
<file path=[Content_Types].xml><?xml version="1.0" encoding="utf-8"?>
<Types xmlns="http://schemas.openxmlformats.org/package/2006/content-types">
  <Default Extension="bin" ContentType="application/vnd.openxmlformats-officedocument.oleObject"/>
  <Default Extension="emf" ContentType="image/x-emf"/>
  <Default Extension="jpeg" ContentType="image/jpeg"/>
  <Default Extension="png" ContentType="image/png"/>
  <Default Extension="rels" ContentType="application/vnd.openxmlformats-package.relationships+xml"/>
  <Default Extension="svg" ContentType="image/svg+xml"/>
  <Default Extension="wdp" ContentType="image/vnd.ms-photo"/>
  <Default Extension="xlsb" ContentType="application/vnd.ms-excel.sheet.binary.macroEnabled.12"/>
  <Default Extension="xml" ContentType="applicat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tags/tag1.xml" ContentType="application/vnd.openxmlformats-officedocument.presentationml.tags+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tags/tag2.xml" ContentType="application/vnd.openxmlformats-officedocument.presentationml.tags+xml"/>
  <Override PartName="/ppt/tags/tag3.xml" ContentType="application/vnd.openxmlformats-officedocument.presentationml.tags+xml"/>
  <Override PartName="/ppt/tags/tag4.xml" ContentType="application/vnd.openxmlformats-officedocument.presentationml.tags+xml"/>
  <Override PartName="/ppt/tags/tag5.xml" ContentType="application/vnd.openxmlformats-officedocument.presentationml.tags+xml"/>
  <Override PartName="/ppt/tags/tag6.xml" ContentType="application/vnd.openxmlformats-officedocument.presentationml.tags+xml"/>
  <Override PartName="/ppt/tags/tag7.xml" ContentType="application/vnd.openxmlformats-officedocument.presentationml.tags+xml"/>
  <Override PartName="/ppt/tags/tag8.xml" ContentType="application/vnd.openxmlformats-officedocument.presentationml.tags+xml"/>
  <Override PartName="/ppt/tags/tag9.xml" ContentType="application/vnd.openxmlformats-officedocument.presentationml.tags+xml"/>
  <Override PartName="/ppt/tags/tag10.xml" ContentType="application/vnd.openxmlformats-officedocument.presentationml.tags+xml"/>
  <Override PartName="/ppt/tags/tag11.xml" ContentType="application/vnd.openxmlformats-officedocument.presentationml.tags+xml"/>
  <Override PartName="/ppt/tags/tag12.xml" ContentType="application/vnd.openxmlformats-officedocument.presentationml.tags+xml"/>
  <Override PartName="/ppt/tags/tag13.xml" ContentType="application/vnd.openxmlformats-officedocument.presentationml.tags+xml"/>
  <Override PartName="/ppt/tags/tag14.xml" ContentType="application/vnd.openxmlformats-officedocument.presentationml.tags+xml"/>
  <Override PartName="/ppt/tags/tag15.xml" ContentType="application/vnd.openxmlformats-officedocument.presentationml.tags+xml"/>
  <Override PartName="/ppt/tags/tag16.xml" ContentType="application/vnd.openxmlformats-officedocument.presentationml.tags+xml"/>
  <Override PartName="/ppt/tags/tag17.xml" ContentType="application/vnd.openxmlformats-officedocument.presentationml.tags+xml"/>
  <Override PartName="/ppt/tags/tag18.xml" ContentType="application/vnd.openxmlformats-officedocument.presentationml.tags+xml"/>
  <Override PartName="/ppt/tags/tag19.xml" ContentType="application/vnd.openxmlformats-officedocument.presentationml.tags+xml"/>
  <Override PartName="/ppt/tags/tag20.xml" ContentType="application/vnd.openxmlformats-officedocument.presentationml.tags+xml"/>
  <Override PartName="/ppt/tags/tag21.xml" ContentType="application/vnd.openxmlformats-officedocument.presentationml.tags+xml"/>
  <Override PartName="/ppt/tags/tag22.xml" ContentType="application/vnd.openxmlformats-officedocument.presentationml.tags+xml"/>
  <Override PartName="/ppt/tags/tag23.xml" ContentType="application/vnd.openxmlformats-officedocument.presentationml.tags+xml"/>
  <Override PartName="/ppt/tags/tag24.xml" ContentType="application/vnd.openxmlformats-officedocument.presentationml.tags+xml"/>
  <Override PartName="/ppt/tags/tag25.xml" ContentType="application/vnd.openxmlformats-officedocument.presentationml.tags+xml"/>
  <Override PartName="/ppt/tags/tag26.xml" ContentType="application/vnd.openxmlformats-officedocument.presentationml.tags+xml"/>
  <Override PartName="/ppt/tags/tag27.xml" ContentType="application/vnd.openxmlformats-officedocument.presentationml.tags+xml"/>
  <Override PartName="/ppt/tags/tag28.xml" ContentType="application/vnd.openxmlformats-officedocument.presentationml.tags+xml"/>
  <Override PartName="/ppt/tags/tag29.xml" ContentType="application/vnd.openxmlformats-officedocument.presentationml.tags+xml"/>
  <Override PartName="/ppt/tags/tag30.xml" ContentType="application/vnd.openxmlformats-officedocument.presentationml.tags+xml"/>
  <Override PartName="/ppt/tags/tag31.xml" ContentType="application/vnd.openxmlformats-officedocument.presentationml.tags+xml"/>
  <Override PartName="/ppt/tags/tag32.xml" ContentType="application/vnd.openxmlformats-officedocument.presentationml.tags+xml"/>
  <Override PartName="/ppt/tags/tag33.xml" ContentType="application/vnd.openxmlformats-officedocument.presentationml.tags+xml"/>
  <Override PartName="/ppt/tags/tag34.xml" ContentType="application/vnd.openxmlformats-officedocument.presentationml.tags+xml"/>
  <Override PartName="/ppt/theme/theme2.xml" ContentType="application/vnd.openxmlformats-officedocument.theme+xml"/>
  <Override PartName="/ppt/theme/theme3.xml" ContentType="application/vnd.openxmlformats-officedocument.theme+xml"/>
  <Override PartName="/ppt/tags/tag35.xml" ContentType="application/vnd.openxmlformats-officedocument.presentationml.tags+xml"/>
  <Override PartName="/ppt/notesSlides/notesSlide1.xml" ContentType="application/vnd.openxmlformats-officedocument.presentationml.notesSlide+xml"/>
  <Override PartName="/ppt/tags/tag36.xml" ContentType="application/vnd.openxmlformats-officedocument.presentationml.tags+xml"/>
  <Override PartName="/ppt/notesSlides/notesSlide2.xml" ContentType="application/vnd.openxmlformats-officedocument.presentationml.notesSlide+xml"/>
  <Override PartName="/ppt/tags/tag37.xml" ContentType="application/vnd.openxmlformats-officedocument.presentationml.tags+xml"/>
  <Override PartName="/ppt/notesSlides/notesSlide3.xml" ContentType="application/vnd.openxmlformats-officedocument.presentationml.notesSlide+xml"/>
  <Override PartName="/ppt/tags/tag38.xml" ContentType="application/vnd.openxmlformats-officedocument.presentationml.tags+xml"/>
  <Override PartName="/ppt/notesSlides/notesSlide4.xml" ContentType="application/vnd.openxmlformats-officedocument.presentationml.notesSlide+xml"/>
  <Override PartName="/ppt/tags/tag39.xml" ContentType="application/vnd.openxmlformats-officedocument.presentationml.tags+xml"/>
  <Override PartName="/ppt/notesSlides/notesSlide5.xml" ContentType="application/vnd.openxmlformats-officedocument.presentationml.notesSlide+xml"/>
  <Override PartName="/ppt/tags/tag40.xml" ContentType="application/vnd.openxmlformats-officedocument.presentationml.tags+xml"/>
  <Override PartName="/ppt/tags/tag41.xml" ContentType="application/vnd.openxmlformats-officedocument.presentationml.tags+xml"/>
  <Override PartName="/ppt/tags/tag42.xml" ContentType="application/vnd.openxmlformats-officedocument.presentationml.tags+xml"/>
  <Override PartName="/ppt/tags/tag43.xml" ContentType="application/vnd.openxmlformats-officedocument.presentationml.tags+xml"/>
  <Override PartName="/ppt/tags/tag44.xml" ContentType="application/vnd.openxmlformats-officedocument.presentationml.tags+xml"/>
  <Override PartName="/ppt/tags/tag45.xml" ContentType="application/vnd.openxmlformats-officedocument.presentationml.tags+xml"/>
  <Override PartName="/ppt/tags/tag46.xml" ContentType="application/vnd.openxmlformats-officedocument.presentationml.tags+xml"/>
  <Override PartName="/ppt/tags/tag47.xml" ContentType="application/vnd.openxmlformats-officedocument.presentationml.tags+xml"/>
  <Override PartName="/ppt/tags/tag48.xml" ContentType="application/vnd.openxmlformats-officedocument.presentationml.tags+xml"/>
  <Override PartName="/ppt/tags/tag49.xml" ContentType="application/vnd.openxmlformats-officedocument.presentationml.tags+xml"/>
  <Override PartName="/ppt/tags/tag50.xml" ContentType="application/vnd.openxmlformats-officedocument.presentationml.tags+xml"/>
  <Override PartName="/ppt/tags/tag51.xml" ContentType="application/vnd.openxmlformats-officedocument.presentationml.tags+xml"/>
  <Override PartName="/ppt/tags/tag52.xml" ContentType="application/vnd.openxmlformats-officedocument.presentationml.tags+xml"/>
  <Override PartName="/ppt/tags/tag53.xml" ContentType="application/vnd.openxmlformats-officedocument.presentationml.tags+xml"/>
  <Override PartName="/ppt/tags/tag54.xml" ContentType="application/vnd.openxmlformats-officedocument.presentationml.tags+xml"/>
  <Override PartName="/ppt/tags/tag55.xml" ContentType="application/vnd.openxmlformats-officedocument.presentationml.tags+xml"/>
  <Override PartName="/ppt/tags/tag56.xml" ContentType="application/vnd.openxmlformats-officedocument.presentationml.tags+xml"/>
  <Override PartName="/ppt/tags/tag57.xml" ContentType="application/vnd.openxmlformats-officedocument.presentationml.tags+xml"/>
  <Override PartName="/ppt/tags/tag58.xml" ContentType="application/vnd.openxmlformats-officedocument.presentationml.tags+xml"/>
  <Override PartName="/ppt/tags/tag59.xml" ContentType="application/vnd.openxmlformats-officedocument.presentationml.tags+xml"/>
  <Override PartName="/ppt/tags/tag60.xml" ContentType="application/vnd.openxmlformats-officedocument.presentationml.tags+xml"/>
  <Override PartName="/ppt/notesSlides/notesSlide6.xml" ContentType="application/vnd.openxmlformats-officedocument.presentationml.notesSlide+xml"/>
  <Override PartName="/ppt/charts/chart1.xml" ContentType="application/vnd.openxmlformats-officedocument.drawingml.chart+xml"/>
  <Override PartName="/ppt/charts/chart2.xml" ContentType="application/vnd.openxmlformats-officedocument.drawingml.chart+xml"/>
  <Override PartName="/ppt/tags/tag61.xml" ContentType="application/vnd.openxmlformats-officedocument.presentationml.tags+xml"/>
  <Override PartName="/ppt/notesSlides/notesSlide7.xml" ContentType="application/vnd.openxmlformats-officedocument.presentationml.notesSlide+xml"/>
  <Override PartName="/ppt/tags/tag62.xml" ContentType="application/vnd.openxmlformats-officedocument.presentationml.tags+xml"/>
  <Override PartName="/ppt/notesSlides/notesSlide8.xml" ContentType="application/vnd.openxmlformats-officedocument.presentationml.notesSlide+xml"/>
  <Override PartName="/ppt/tags/tag63.xml" ContentType="application/vnd.openxmlformats-officedocument.presentationml.tags+xml"/>
  <Override PartName="/ppt/notesSlides/notesSlide9.xml" ContentType="application/vnd.openxmlformats-officedocument.presentationml.notesSlide+xml"/>
  <Override PartName="/ppt/tags/tag64.xml" ContentType="application/vnd.openxmlformats-officedocument.presentationml.tags+xml"/>
  <Override PartName="/ppt/notesSlides/notesSlide10.xml" ContentType="application/vnd.openxmlformats-officedocument.presentationml.notesSlide+xml"/>
  <Override PartName="/ppt/tags/tag65.xml" ContentType="application/vnd.openxmlformats-officedocument.presentationml.tags+xml"/>
  <Override PartName="/ppt/notesSlides/notesSlide11.xml" ContentType="application/vnd.openxmlformats-officedocument.presentationml.notesSlide+xml"/>
  <Override PartName="/ppt/tags/tag66.xml" ContentType="application/vnd.openxmlformats-officedocument.presentationml.tags+xml"/>
  <Override PartName="/ppt/tags/tag67.xml" ContentType="application/vnd.openxmlformats-officedocument.presentationml.tags+xml"/>
  <Override PartName="/ppt/tags/tag68.xml" ContentType="application/vnd.openxmlformats-officedocument.presentationml.tags+xml"/>
  <Override PartName="/ppt/tags/tag69.xml" ContentType="application/vnd.openxmlformats-officedocument.presentationml.tags+xml"/>
  <Override PartName="/ppt/tags/tag70.xml" ContentType="application/vnd.openxmlformats-officedocument.presentationml.tags+xml"/>
  <Override PartName="/ppt/tags/tag71.xml" ContentType="application/vnd.openxmlformats-officedocument.presentationml.tags+xml"/>
  <Override PartName="/ppt/tags/tag72.xml" ContentType="application/vnd.openxmlformats-officedocument.presentationml.tags+xml"/>
  <Override PartName="/ppt/tags/tag73.xml" ContentType="application/vnd.openxmlformats-officedocument.presentationml.tags+xml"/>
  <Override PartName="/ppt/tags/tag74.xml" ContentType="application/vnd.openxmlformats-officedocument.presentationml.tags+xml"/>
  <Override PartName="/ppt/tags/tag75.xml" ContentType="application/vnd.openxmlformats-officedocument.presentationml.tags+xml"/>
  <Override PartName="/ppt/tags/tag76.xml" ContentType="application/vnd.openxmlformats-officedocument.presentationml.tags+xml"/>
  <Override PartName="/ppt/tags/tag77.xml" ContentType="application/vnd.openxmlformats-officedocument.presentationml.tags+xml"/>
  <Override PartName="/ppt/tags/tag78.xml" ContentType="application/vnd.openxmlformats-officedocument.presentationml.tags+xml"/>
  <Override PartName="/ppt/tags/tag79.xml" ContentType="application/vnd.openxmlformats-officedocument.presentationml.tags+xml"/>
  <Override PartName="/ppt/tags/tag80.xml" ContentType="application/vnd.openxmlformats-officedocument.presentationml.tags+xml"/>
  <Override PartName="/ppt/tags/tag81.xml" ContentType="application/vnd.openxmlformats-officedocument.presentationml.tags+xml"/>
  <Override PartName="/ppt/tags/tag82.xml" ContentType="application/vnd.openxmlformats-officedocument.presentationml.tags+xml"/>
  <Override PartName="/ppt/tags/tag83.xml" ContentType="application/vnd.openxmlformats-officedocument.presentationml.tags+xml"/>
  <Override PartName="/ppt/tags/tag84.xml" ContentType="application/vnd.openxmlformats-officedocument.presentationml.tags+xml"/>
  <Override PartName="/ppt/tags/tag85.xml" ContentType="application/vnd.openxmlformats-officedocument.presentationml.tags+xml"/>
  <Override PartName="/ppt/tags/tag86.xml" ContentType="application/vnd.openxmlformats-officedocument.presentationml.tags+xml"/>
  <Override PartName="/ppt/tags/tag87.xml" ContentType="application/vnd.openxmlformats-officedocument.presentationml.tags+xml"/>
  <Override PartName="/ppt/tags/tag88.xml" ContentType="application/vnd.openxmlformats-officedocument.presentationml.tags+xml"/>
  <Override PartName="/ppt/tags/tag89.xml" ContentType="application/vnd.openxmlformats-officedocument.presentationml.tags+xml"/>
  <Override PartName="/ppt/tags/tag90.xml" ContentType="application/vnd.openxmlformats-officedocument.presentationml.tags+xml"/>
  <Override PartName="/ppt/tags/tag91.xml" ContentType="application/vnd.openxmlformats-officedocument.presentationml.tags+xml"/>
  <Override PartName="/ppt/tags/tag92.xml" ContentType="application/vnd.openxmlformats-officedocument.presentationml.tags+xml"/>
  <Override PartName="/ppt/tags/tag93.xml" ContentType="application/vnd.openxmlformats-officedocument.presentationml.tags+xml"/>
  <Override PartName="/ppt/tags/tag94.xml" ContentType="application/vnd.openxmlformats-officedocument.presentationml.tags+xml"/>
  <Override PartName="/ppt/tags/tag95.xml" ContentType="application/vnd.openxmlformats-officedocument.presentationml.tags+xml"/>
  <Override PartName="/ppt/tags/tag96.xml" ContentType="application/vnd.openxmlformats-officedocument.presentationml.tags+xml"/>
  <Override PartName="/ppt/tags/tag97.xml" ContentType="application/vnd.openxmlformats-officedocument.presentationml.tags+xml"/>
  <Override PartName="/ppt/tags/tag98.xml" ContentType="application/vnd.openxmlformats-officedocument.presentationml.tags+xml"/>
  <Override PartName="/ppt/tags/tag99.xml" ContentType="application/vnd.openxmlformats-officedocument.presentationml.tags+xml"/>
  <Override PartName="/ppt/tags/tag100.xml" ContentType="application/vnd.openxmlformats-officedocument.presentationml.tags+xml"/>
  <Override PartName="/ppt/tags/tag101.xml" ContentType="application/vnd.openxmlformats-officedocument.presentationml.tags+xml"/>
  <Override PartName="/ppt/tags/tag102.xml" ContentType="application/vnd.openxmlformats-officedocument.presentationml.tags+xml"/>
  <Override PartName="/ppt/tags/tag103.xml" ContentType="application/vnd.openxmlformats-officedocument.presentationml.tags+xml"/>
  <Override PartName="/ppt/tags/tag104.xml" ContentType="application/vnd.openxmlformats-officedocument.presentationml.tags+xml"/>
  <Override PartName="/ppt/tags/tag105.xml" ContentType="application/vnd.openxmlformats-officedocument.presentationml.tags+xml"/>
  <Override PartName="/ppt/tags/tag106.xml" ContentType="application/vnd.openxmlformats-officedocument.presentationml.tags+xml"/>
  <Override PartName="/ppt/tags/tag107.xml" ContentType="application/vnd.openxmlformats-officedocument.presentationml.tags+xml"/>
  <Override PartName="/ppt/tags/tag108.xml" ContentType="application/vnd.openxmlformats-officedocument.presentationml.tags+xml"/>
  <Override PartName="/ppt/tags/tag109.xml" ContentType="application/vnd.openxmlformats-officedocument.presentationml.tags+xml"/>
  <Override PartName="/ppt/tags/tag110.xml" ContentType="application/vnd.openxmlformats-officedocument.presentationml.tags+xml"/>
  <Override PartName="/ppt/tags/tag111.xml" ContentType="application/vnd.openxmlformats-officedocument.presentationml.tags+xml"/>
  <Override PartName="/ppt/tags/tag112.xml" ContentType="application/vnd.openxmlformats-officedocument.presentationml.tags+xml"/>
  <Override PartName="/ppt/tags/tag113.xml" ContentType="application/vnd.openxmlformats-officedocument.presentationml.tags+xml"/>
  <Override PartName="/ppt/tags/tag114.xml" ContentType="application/vnd.openxmlformats-officedocument.presentationml.tags+xml"/>
  <Override PartName="/ppt/tags/tag115.xml" ContentType="application/vnd.openxmlformats-officedocument.presentationml.tags+xml"/>
  <Override PartName="/ppt/tags/tag116.xml" ContentType="application/vnd.openxmlformats-officedocument.presentationml.tags+xml"/>
  <Override PartName="/ppt/tags/tag117.xml" ContentType="application/vnd.openxmlformats-officedocument.presentationml.tags+xml"/>
  <Override PartName="/ppt/tags/tag118.xml" ContentType="application/vnd.openxmlformats-officedocument.presentationml.tags+xml"/>
  <Override PartName="/ppt/tags/tag119.xml" ContentType="application/vnd.openxmlformats-officedocument.presentationml.tags+xml"/>
  <Override PartName="/ppt/tags/tag120.xml" ContentType="application/vnd.openxmlformats-officedocument.presentationml.tags+xml"/>
  <Override PartName="/ppt/tags/tag121.xml" ContentType="application/vnd.openxmlformats-officedocument.presentationml.tags+xml"/>
  <Override PartName="/ppt/tags/tag122.xml" ContentType="application/vnd.openxmlformats-officedocument.presentationml.tags+xml"/>
  <Override PartName="/ppt/tags/tag123.xml" ContentType="application/vnd.openxmlformats-officedocument.presentationml.tags+xml"/>
  <Override PartName="/ppt/tags/tag124.xml" ContentType="application/vnd.openxmlformats-officedocument.presentationml.tags+xml"/>
  <Override PartName="/ppt/tags/tag125.xml" ContentType="application/vnd.openxmlformats-officedocument.presentationml.tags+xml"/>
  <Override PartName="/ppt/tags/tag126.xml" ContentType="application/vnd.openxmlformats-officedocument.presentationml.tags+xml"/>
  <Override PartName="/ppt/tags/tag127.xml" ContentType="application/vnd.openxmlformats-officedocument.presentationml.tags+xml"/>
  <Override PartName="/ppt/tags/tag128.xml" ContentType="application/vnd.openxmlformats-officedocument.presentationml.tags+xml"/>
  <Override PartName="/ppt/tags/tag129.xml" ContentType="application/vnd.openxmlformats-officedocument.presentationml.tags+xml"/>
  <Override PartName="/ppt/tags/tag130.xml" ContentType="application/vnd.openxmlformats-officedocument.presentationml.tags+xml"/>
  <Override PartName="/ppt/tags/tag131.xml" ContentType="application/vnd.openxmlformats-officedocument.presentationml.tags+xml"/>
  <Override PartName="/ppt/tags/tag132.xml" ContentType="application/vnd.openxmlformats-officedocument.presentationml.tags+xml"/>
  <Override PartName="/ppt/tags/tag133.xml" ContentType="application/vnd.openxmlformats-officedocument.presentationml.tags+xml"/>
  <Override PartName="/ppt/tags/tag134.xml" ContentType="application/vnd.openxmlformats-officedocument.presentationml.tags+xml"/>
  <Override PartName="/ppt/tags/tag135.xml" ContentType="application/vnd.openxmlformats-officedocument.presentationml.tags+xml"/>
  <Override PartName="/ppt/tags/tag136.xml" ContentType="application/vnd.openxmlformats-officedocument.presentationml.tags+xml"/>
  <Override PartName="/ppt/tags/tag137.xml" ContentType="application/vnd.openxmlformats-officedocument.presentationml.tags+xml"/>
  <Override PartName="/ppt/tags/tag138.xml" ContentType="application/vnd.openxmlformats-officedocument.presentationml.tags+xml"/>
  <Override PartName="/ppt/tags/tag139.xml" ContentType="application/vnd.openxmlformats-officedocument.presentationml.tags+xml"/>
  <Override PartName="/ppt/tags/tag140.xml" ContentType="application/vnd.openxmlformats-officedocument.presentationml.tags+xml"/>
  <Override PartName="/ppt/tags/tag141.xml" ContentType="application/vnd.openxmlformats-officedocument.presentationml.tags+xml"/>
  <Override PartName="/ppt/tags/tag142.xml" ContentType="application/vnd.openxmlformats-officedocument.presentationml.tags+xml"/>
  <Override PartName="/ppt/tags/tag143.xml" ContentType="application/vnd.openxmlformats-officedocument.presentationml.tags+xml"/>
  <Override PartName="/ppt/tags/tag144.xml" ContentType="application/vnd.openxmlformats-officedocument.presentationml.tags+xml"/>
  <Override PartName="/ppt/tags/tag145.xml" ContentType="application/vnd.openxmlformats-officedocument.presentationml.tags+xml"/>
  <Override PartName="/ppt/tags/tag146.xml" ContentType="application/vnd.openxmlformats-officedocument.presentationml.tags+xml"/>
  <Override PartName="/ppt/tags/tag147.xml" ContentType="application/vnd.openxmlformats-officedocument.presentationml.tags+xml"/>
  <Override PartName="/ppt/tags/tag148.xml" ContentType="application/vnd.openxmlformats-officedocument.presentationml.tags+xml"/>
  <Override PartName="/ppt/tags/tag149.xml" ContentType="application/vnd.openxmlformats-officedocument.presentationml.tags+xml"/>
  <Override PartName="/ppt/tags/tag150.xml" ContentType="application/vnd.openxmlformats-officedocument.presentationml.tags+xml"/>
  <Override PartName="/ppt/tags/tag151.xml" ContentType="application/vnd.openxmlformats-officedocument.presentationml.tags+xml"/>
  <Override PartName="/ppt/tags/tag152.xml" ContentType="application/vnd.openxmlformats-officedocument.presentationml.tags+xml"/>
  <Override PartName="/ppt/tags/tag153.xml" ContentType="application/vnd.openxmlformats-officedocument.presentationml.tags+xml"/>
  <Override PartName="/ppt/tags/tag154.xml" ContentType="application/vnd.openxmlformats-officedocument.presentationml.tags+xml"/>
  <Override PartName="/ppt/tags/tag155.xml" ContentType="application/vnd.openxmlformats-officedocument.presentationml.tags+xml"/>
  <Override PartName="/ppt/tags/tag156.xml" ContentType="application/vnd.openxmlformats-officedocument.presentationml.tags+xml"/>
  <Override PartName="/ppt/tags/tag157.xml" ContentType="application/vnd.openxmlformats-officedocument.presentationml.tags+xml"/>
  <Override PartName="/ppt/tags/tag158.xml" ContentType="application/vnd.openxmlformats-officedocument.presentationml.tags+xml"/>
  <Override PartName="/ppt/tags/tag159.xml" ContentType="application/vnd.openxmlformats-officedocument.presentationml.tags+xml"/>
  <Override PartName="/ppt/tags/tag160.xml" ContentType="application/vnd.openxmlformats-officedocument.presentationml.tags+xml"/>
  <Override PartName="/ppt/tags/tag161.xml" ContentType="application/vnd.openxmlformats-officedocument.presentationml.tags+xml"/>
  <Override PartName="/ppt/tags/tag162.xml" ContentType="application/vnd.openxmlformats-officedocument.presentationml.tags+xml"/>
  <Override PartName="/ppt/tags/tag163.xml" ContentType="application/vnd.openxmlformats-officedocument.presentationml.tags+xml"/>
  <Override PartName="/ppt/tags/tag164.xml" ContentType="application/vnd.openxmlformats-officedocument.presentationml.tags+xml"/>
  <Override PartName="/ppt/tags/tag165.xml" ContentType="application/vnd.openxmlformats-officedocument.presentationml.tags+xml"/>
  <Override PartName="/ppt/tags/tag166.xml" ContentType="application/vnd.openxmlformats-officedocument.presentationml.tags+xml"/>
  <Override PartName="/ppt/tags/tag167.xml" ContentType="application/vnd.openxmlformats-officedocument.presentationml.tags+xml"/>
  <Override PartName="/ppt/tags/tag168.xml" ContentType="application/vnd.openxmlformats-officedocument.presentationml.tags+xml"/>
  <Override PartName="/ppt/tags/tag169.xml" ContentType="application/vnd.openxmlformats-officedocument.presentationml.tags+xml"/>
  <Override PartName="/ppt/tags/tag170.xml" ContentType="application/vnd.openxmlformats-officedocument.presentationml.tags+xml"/>
  <Override PartName="/ppt/notesSlides/notesSlide12.xml" ContentType="application/vnd.openxmlformats-officedocument.presentationml.notesSlide+xml"/>
  <Override PartName="/ppt/charts/chart3.xml" ContentType="application/vnd.openxmlformats-officedocument.drawingml.chart+xml"/>
  <Override PartName="/ppt/tags/tag171.xml" ContentType="application/vnd.openxmlformats-officedocument.presentationml.tags+xml"/>
  <Override PartName="/ppt/tags/tag172.xml" ContentType="application/vnd.openxmlformats-officedocument.presentationml.tags+xml"/>
  <Override PartName="/ppt/tags/tag173.xml" ContentType="application/vnd.openxmlformats-officedocument.presentationml.tags+xml"/>
  <Override PartName="/ppt/tags/tag174.xml" ContentType="application/vnd.openxmlformats-officedocument.presentationml.tags+xml"/>
  <Override PartName="/ppt/tags/tag175.xml" ContentType="application/vnd.openxmlformats-officedocument.presentationml.tags+xml"/>
  <Override PartName="/ppt/tags/tag176.xml" ContentType="application/vnd.openxmlformats-officedocument.presentationml.tags+xml"/>
  <Override PartName="/ppt/tags/tag177.xml" ContentType="application/vnd.openxmlformats-officedocument.presentationml.tags+xml"/>
  <Override PartName="/ppt/tags/tag178.xml" ContentType="application/vnd.openxmlformats-officedocument.presentationml.tags+xml"/>
  <Override PartName="/ppt/tags/tag179.xml" ContentType="application/vnd.openxmlformats-officedocument.presentationml.tags+xml"/>
  <Override PartName="/ppt/tags/tag180.xml" ContentType="application/vnd.openxmlformats-officedocument.presentationml.tags+xml"/>
  <Override PartName="/ppt/tags/tag181.xml" ContentType="application/vnd.openxmlformats-officedocument.presentationml.tags+xml"/>
  <Override PartName="/ppt/tags/tag182.xml" ContentType="application/vnd.openxmlformats-officedocument.presentationml.tags+xml"/>
  <Override PartName="/ppt/tags/tag183.xml" ContentType="application/vnd.openxmlformats-officedocument.presentationml.tags+xml"/>
  <Override PartName="/ppt/tags/tag184.xml" ContentType="application/vnd.openxmlformats-officedocument.presentationml.tags+xml"/>
  <Override PartName="/ppt/tags/tag185.xml" ContentType="application/vnd.openxmlformats-officedocument.presentationml.tags+xml"/>
  <Override PartName="/ppt/tags/tag186.xml" ContentType="application/vnd.openxmlformats-officedocument.presentationml.tags+xml"/>
  <Override PartName="/ppt/tags/tag187.xml" ContentType="application/vnd.openxmlformats-officedocument.presentationml.tags+xml"/>
  <Override PartName="/ppt/tags/tag188.xml" ContentType="application/vnd.openxmlformats-officedocument.presentationml.tags+xml"/>
  <Override PartName="/ppt/tags/tag189.xml" ContentType="application/vnd.openxmlformats-officedocument.presentationml.tags+xml"/>
  <Override PartName="/ppt/tags/tag190.xml" ContentType="application/vnd.openxmlformats-officedocument.presentationml.tags+xml"/>
  <Override PartName="/ppt/tags/tag191.xml" ContentType="application/vnd.openxmlformats-officedocument.presentationml.tags+xml"/>
  <Override PartName="/ppt/tags/tag192.xml" ContentType="application/vnd.openxmlformats-officedocument.presentationml.tags+xml"/>
  <Override PartName="/ppt/tags/tag193.xml" ContentType="application/vnd.openxmlformats-officedocument.presentationml.tags+xml"/>
  <Override PartName="/ppt/tags/tag194.xml" ContentType="application/vnd.openxmlformats-officedocument.presentationml.tags+xml"/>
  <Override PartName="/ppt/tags/tag195.xml" ContentType="application/vnd.openxmlformats-officedocument.presentationml.tags+xml"/>
  <Override PartName="/ppt/tags/tag196.xml" ContentType="application/vnd.openxmlformats-officedocument.presentationml.tags+xml"/>
  <Override PartName="/ppt/tags/tag197.xml" ContentType="application/vnd.openxmlformats-officedocument.presentationml.tags+xml"/>
  <Override PartName="/ppt/tags/tag198.xml" ContentType="application/vnd.openxmlformats-officedocument.presentationml.tags+xml"/>
  <Override PartName="/ppt/tags/tag199.xml" ContentType="application/vnd.openxmlformats-officedocument.presentationml.tags+xml"/>
  <Override PartName="/ppt/tags/tag200.xml" ContentType="application/vnd.openxmlformats-officedocument.presentationml.tags+xml"/>
  <Override PartName="/ppt/tags/tag201.xml" ContentType="application/vnd.openxmlformats-officedocument.presentationml.tags+xml"/>
  <Override PartName="/ppt/tags/tag202.xml" ContentType="application/vnd.openxmlformats-officedocument.presentationml.tags+xml"/>
  <Override PartName="/ppt/tags/tag203.xml" ContentType="application/vnd.openxmlformats-officedocument.presentationml.tags+xml"/>
  <Override PartName="/ppt/tags/tag204.xml" ContentType="application/vnd.openxmlformats-officedocument.presentationml.tags+xml"/>
  <Override PartName="/ppt/tags/tag205.xml" ContentType="application/vnd.openxmlformats-officedocument.presentationml.tags+xml"/>
  <Override PartName="/ppt/tags/tag206.xml" ContentType="application/vnd.openxmlformats-officedocument.presentationml.tags+xml"/>
  <Override PartName="/ppt/tags/tag207.xml" ContentType="application/vnd.openxmlformats-officedocument.presentationml.tags+xml"/>
  <Override PartName="/ppt/tags/tag208.xml" ContentType="application/vnd.openxmlformats-officedocument.presentationml.tags+xml"/>
  <Override PartName="/ppt/tags/tag209.xml" ContentType="application/vnd.openxmlformats-officedocument.presentationml.tags+xml"/>
  <Override PartName="/ppt/tags/tag210.xml" ContentType="application/vnd.openxmlformats-officedocument.presentationml.tags+xml"/>
  <Override PartName="/ppt/tags/tag211.xml" ContentType="application/vnd.openxmlformats-officedocument.presentationml.tags+xml"/>
  <Override PartName="/ppt/tags/tag212.xml" ContentType="application/vnd.openxmlformats-officedocument.presentationml.tags+xml"/>
  <Override PartName="/ppt/tags/tag213.xml" ContentType="application/vnd.openxmlformats-officedocument.presentationml.tags+xml"/>
  <Override PartName="/ppt/tags/tag214.xml" ContentType="application/vnd.openxmlformats-officedocument.presentationml.tags+xml"/>
  <Override PartName="/ppt/tags/tag215.xml" ContentType="application/vnd.openxmlformats-officedocument.presentationml.tags+xml"/>
  <Override PartName="/ppt/tags/tag216.xml" ContentType="application/vnd.openxmlformats-officedocument.presentationml.tags+xml"/>
  <Override PartName="/ppt/tags/tag217.xml" ContentType="application/vnd.openxmlformats-officedocument.presentationml.tags+xml"/>
  <Override PartName="/ppt/tags/tag218.xml" ContentType="application/vnd.openxmlformats-officedocument.presentationml.tags+xml"/>
  <Override PartName="/ppt/tags/tag219.xml" ContentType="application/vnd.openxmlformats-officedocument.presentationml.tags+xml"/>
  <Override PartName="/ppt/tags/tag220.xml" ContentType="application/vnd.openxmlformats-officedocument.presentationml.tags+xml"/>
  <Override PartName="/ppt/tags/tag221.xml" ContentType="application/vnd.openxmlformats-officedocument.presentationml.tags+xml"/>
  <Override PartName="/ppt/tags/tag222.xml" ContentType="application/vnd.openxmlformats-officedocument.presentationml.tags+xml"/>
  <Override PartName="/ppt/tags/tag223.xml" ContentType="application/vnd.openxmlformats-officedocument.presentationml.tags+xml"/>
  <Override PartName="/ppt/tags/tag224.xml" ContentType="application/vnd.openxmlformats-officedocument.presentationml.tags+xml"/>
  <Override PartName="/ppt/tags/tag225.xml" ContentType="application/vnd.openxmlformats-officedocument.presentationml.tags+xml"/>
  <Override PartName="/ppt/tags/tag226.xml" ContentType="application/vnd.openxmlformats-officedocument.presentationml.tags+xml"/>
  <Override PartName="/ppt/tags/tag227.xml" ContentType="application/vnd.openxmlformats-officedocument.presentationml.tags+xml"/>
  <Override PartName="/ppt/tags/tag228.xml" ContentType="application/vnd.openxmlformats-officedocument.presentationml.tags+xml"/>
  <Override PartName="/ppt/tags/tag229.xml" ContentType="application/vnd.openxmlformats-officedocument.presentationml.tags+xml"/>
  <Override PartName="/ppt/tags/tag230.xml" ContentType="application/vnd.openxmlformats-officedocument.presentationml.tags+xml"/>
  <Override PartName="/ppt/tags/tag231.xml" ContentType="application/vnd.openxmlformats-officedocument.presentationml.tags+xml"/>
  <Override PartName="/ppt/tags/tag232.xml" ContentType="application/vnd.openxmlformats-officedocument.presentationml.tags+xml"/>
  <Override PartName="/ppt/tags/tag233.xml" ContentType="application/vnd.openxmlformats-officedocument.presentationml.tags+xml"/>
  <Override PartName="/ppt/tags/tag234.xml" ContentType="application/vnd.openxmlformats-officedocument.presentationml.tags+xml"/>
  <Override PartName="/ppt/tags/tag235.xml" ContentType="application/vnd.openxmlformats-officedocument.presentationml.tags+xml"/>
  <Override PartName="/ppt/tags/tag236.xml" ContentType="application/vnd.openxmlformats-officedocument.presentationml.tags+xml"/>
  <Override PartName="/ppt/tags/tag237.xml" ContentType="application/vnd.openxmlformats-officedocument.presentationml.tags+xml"/>
  <Override PartName="/ppt/tags/tag238.xml" ContentType="application/vnd.openxmlformats-officedocument.presentationml.tags+xml"/>
  <Override PartName="/ppt/tags/tag239.xml" ContentType="application/vnd.openxmlformats-officedocument.presentationml.tags+xml"/>
  <Override PartName="/ppt/tags/tag240.xml" ContentType="application/vnd.openxmlformats-officedocument.presentationml.tags+xml"/>
  <Override PartName="/ppt/tags/tag241.xml" ContentType="application/vnd.openxmlformats-officedocument.presentationml.tags+xml"/>
  <Override PartName="/ppt/tags/tag242.xml" ContentType="application/vnd.openxmlformats-officedocument.presentationml.tags+xml"/>
  <Override PartName="/ppt/tags/tag243.xml" ContentType="application/vnd.openxmlformats-officedocument.presentationml.tags+xml"/>
  <Override PartName="/ppt/tags/tag244.xml" ContentType="application/vnd.openxmlformats-officedocument.presentationml.tags+xml"/>
  <Override PartName="/ppt/tags/tag245.xml" ContentType="application/vnd.openxmlformats-officedocument.presentationml.tags+xml"/>
  <Override PartName="/ppt/tags/tag246.xml" ContentType="application/vnd.openxmlformats-officedocument.presentationml.tags+xml"/>
  <Override PartName="/ppt/tags/tag247.xml" ContentType="application/vnd.openxmlformats-officedocument.presentationml.tags+xml"/>
  <Override PartName="/ppt/tags/tag248.xml" ContentType="application/vnd.openxmlformats-officedocument.presentationml.tags+xml"/>
  <Override PartName="/ppt/tags/tag249.xml" ContentType="application/vnd.openxmlformats-officedocument.presentationml.tags+xml"/>
  <Override PartName="/ppt/tags/tag250.xml" ContentType="application/vnd.openxmlformats-officedocument.presentationml.tags+xml"/>
  <Override PartName="/ppt/tags/tag251.xml" ContentType="application/vnd.openxmlformats-officedocument.presentationml.tags+xml"/>
  <Override PartName="/ppt/tags/tag252.xml" ContentType="application/vnd.openxmlformats-officedocument.presentationml.tags+xml"/>
  <Override PartName="/ppt/tags/tag253.xml" ContentType="application/vnd.openxmlformats-officedocument.presentationml.tags+xml"/>
  <Override PartName="/ppt/tags/tag254.xml" ContentType="application/vnd.openxmlformats-officedocument.presentationml.tags+xml"/>
  <Override PartName="/ppt/tags/tag255.xml" ContentType="application/vnd.openxmlformats-officedocument.presentationml.tags+xml"/>
  <Override PartName="/ppt/tags/tag256.xml" ContentType="application/vnd.openxmlformats-officedocument.presentationml.tags+xml"/>
  <Override PartName="/ppt/tags/tag257.xml" ContentType="application/vnd.openxmlformats-officedocument.presentationml.tags+xml"/>
  <Override PartName="/ppt/tags/tag258.xml" ContentType="application/vnd.openxmlformats-officedocument.presentationml.tags+xml"/>
  <Override PartName="/ppt/tags/tag259.xml" ContentType="application/vnd.openxmlformats-officedocument.presentationml.tags+xml"/>
  <Override PartName="/ppt/tags/tag260.xml" ContentType="application/vnd.openxmlformats-officedocument.presentationml.tags+xml"/>
  <Override PartName="/ppt/tags/tag261.xml" ContentType="application/vnd.openxmlformats-officedocument.presentationml.tags+xml"/>
  <Override PartName="/ppt/tags/tag262.xml" ContentType="application/vnd.openxmlformats-officedocument.presentationml.tags+xml"/>
  <Override PartName="/ppt/tags/tag263.xml" ContentType="application/vnd.openxmlformats-officedocument.presentationml.tags+xml"/>
  <Override PartName="/ppt/tags/tag264.xml" ContentType="application/vnd.openxmlformats-officedocument.presentationml.tags+xml"/>
  <Override PartName="/ppt/tags/tag265.xml" ContentType="application/vnd.openxmlformats-officedocument.presentationml.tags+xml"/>
  <Override PartName="/ppt/tags/tag266.xml" ContentType="application/vnd.openxmlformats-officedocument.presentationml.tags+xml"/>
  <Override PartName="/ppt/tags/tag267.xml" ContentType="application/vnd.openxmlformats-officedocument.presentationml.tags+xml"/>
  <Override PartName="/ppt/tags/tag268.xml" ContentType="application/vnd.openxmlformats-officedocument.presentationml.tags+xml"/>
  <Override PartName="/ppt/tags/tag269.xml" ContentType="application/vnd.openxmlformats-officedocument.presentationml.tags+xml"/>
  <Override PartName="/ppt/tags/tag270.xml" ContentType="application/vnd.openxmlformats-officedocument.presentationml.tags+xml"/>
  <Override PartName="/ppt/tags/tag271.xml" ContentType="application/vnd.openxmlformats-officedocument.presentationml.tags+xml"/>
  <Override PartName="/ppt/tags/tag272.xml" ContentType="application/vnd.openxmlformats-officedocument.presentationml.tags+xml"/>
  <Override PartName="/ppt/tags/tag273.xml" ContentType="application/vnd.openxmlformats-officedocument.presentationml.tags+xml"/>
  <Override PartName="/ppt/tags/tag274.xml" ContentType="application/vnd.openxmlformats-officedocument.presentationml.tags+xml"/>
  <Override PartName="/ppt/tags/tag275.xml" ContentType="application/vnd.openxmlformats-officedocument.presentationml.tags+xml"/>
  <Override PartName="/ppt/notesSlides/notesSlide13.xml" ContentType="application/vnd.openxmlformats-officedocument.presentationml.notesSlide+xml"/>
  <Override PartName="/ppt/charts/chart4.xml" ContentType="application/vnd.openxmlformats-officedocument.drawingml.chart+xml"/>
  <Override PartName="/ppt/tags/tag276.xml" ContentType="application/vnd.openxmlformats-officedocument.presentationml.tags+xml"/>
  <Override PartName="/ppt/tags/tag277.xml" ContentType="application/vnd.openxmlformats-officedocument.presentationml.tags+xml"/>
  <Override PartName="/ppt/tags/tag278.xml" ContentType="application/vnd.openxmlformats-officedocument.presentationml.tags+xml"/>
  <Override PartName="/ppt/tags/tag279.xml" ContentType="application/vnd.openxmlformats-officedocument.presentationml.tags+xml"/>
  <Override PartName="/ppt/tags/tag280.xml" ContentType="application/vnd.openxmlformats-officedocument.presentationml.tags+xml"/>
  <Override PartName="/ppt/tags/tag281.xml" ContentType="application/vnd.openxmlformats-officedocument.presentationml.tags+xml"/>
  <Override PartName="/ppt/tags/tag282.xml" ContentType="application/vnd.openxmlformats-officedocument.presentationml.tags+xml"/>
  <Override PartName="/ppt/tags/tag283.xml" ContentType="application/vnd.openxmlformats-officedocument.presentationml.tags+xml"/>
  <Override PartName="/ppt/tags/tag284.xml" ContentType="application/vnd.openxmlformats-officedocument.presentationml.tags+xml"/>
  <Override PartName="/ppt/tags/tag285.xml" ContentType="application/vnd.openxmlformats-officedocument.presentationml.tags+xml"/>
  <Override PartName="/ppt/tags/tag286.xml" ContentType="application/vnd.openxmlformats-officedocument.presentationml.tags+xml"/>
  <Override PartName="/ppt/tags/tag287.xml" ContentType="application/vnd.openxmlformats-officedocument.presentationml.tags+xml"/>
  <Override PartName="/ppt/tags/tag288.xml" ContentType="application/vnd.openxmlformats-officedocument.presentationml.tags+xml"/>
  <Override PartName="/ppt/tags/tag289.xml" ContentType="application/vnd.openxmlformats-officedocument.presentationml.tags+xml"/>
  <Override PartName="/ppt/tags/tag290.xml" ContentType="application/vnd.openxmlformats-officedocument.presentationml.tags+xml"/>
  <Override PartName="/ppt/tags/tag291.xml" ContentType="application/vnd.openxmlformats-officedocument.presentationml.tags+xml"/>
  <Override PartName="/ppt/tags/tag292.xml" ContentType="application/vnd.openxmlformats-officedocument.presentationml.tags+xml"/>
  <Override PartName="/ppt/tags/tag293.xml" ContentType="application/vnd.openxmlformats-officedocument.presentationml.tags+xml"/>
  <Override PartName="/ppt/tags/tag294.xml" ContentType="application/vnd.openxmlformats-officedocument.presentationml.tags+xml"/>
  <Override PartName="/ppt/tags/tag295.xml" ContentType="application/vnd.openxmlformats-officedocument.presentationml.tags+xml"/>
  <Override PartName="/ppt/tags/tag296.xml" ContentType="application/vnd.openxmlformats-officedocument.presentationml.tags+xml"/>
  <Override PartName="/ppt/tags/tag297.xml" ContentType="application/vnd.openxmlformats-officedocument.presentationml.tags+xml"/>
  <Override PartName="/ppt/tags/tag298.xml" ContentType="application/vnd.openxmlformats-officedocument.presentationml.tags+xml"/>
  <Override PartName="/ppt/tags/tag299.xml" ContentType="application/vnd.openxmlformats-officedocument.presentationml.tags+xml"/>
  <Override PartName="/ppt/tags/tag300.xml" ContentType="application/vnd.openxmlformats-officedocument.presentationml.tags+xml"/>
  <Override PartName="/ppt/tags/tag301.xml" ContentType="application/vnd.openxmlformats-officedocument.presentationml.tags+xml"/>
  <Override PartName="/ppt/tags/tag302.xml" ContentType="application/vnd.openxmlformats-officedocument.presentationml.tags+xml"/>
  <Override PartName="/ppt/tags/tag303.xml" ContentType="application/vnd.openxmlformats-officedocument.presentationml.tags+xml"/>
  <Override PartName="/ppt/tags/tag304.xml" ContentType="application/vnd.openxmlformats-officedocument.presentationml.tags+xml"/>
  <Override PartName="/ppt/tags/tag305.xml" ContentType="application/vnd.openxmlformats-officedocument.presentationml.tags+xml"/>
  <Override PartName="/ppt/tags/tag306.xml" ContentType="application/vnd.openxmlformats-officedocument.presentationml.tags+xml"/>
  <Override PartName="/ppt/tags/tag307.xml" ContentType="application/vnd.openxmlformats-officedocument.presentationml.tags+xml"/>
  <Override PartName="/ppt/tags/tag308.xml" ContentType="application/vnd.openxmlformats-officedocument.presentationml.tags+xml"/>
  <Override PartName="/ppt/tags/tag309.xml" ContentType="application/vnd.openxmlformats-officedocument.presentationml.tags+xml"/>
  <Override PartName="/ppt/tags/tag310.xml" ContentType="application/vnd.openxmlformats-officedocument.presentationml.tags+xml"/>
  <Override PartName="/ppt/tags/tag311.xml" ContentType="application/vnd.openxmlformats-officedocument.presentationml.tags+xml"/>
  <Override PartName="/ppt/tags/tag312.xml" ContentType="application/vnd.openxmlformats-officedocument.presentationml.tags+xml"/>
  <Override PartName="/ppt/tags/tag313.xml" ContentType="application/vnd.openxmlformats-officedocument.presentationml.tags+xml"/>
  <Override PartName="/ppt/tags/tag314.xml" ContentType="application/vnd.openxmlformats-officedocument.presentationml.tags+xml"/>
  <Override PartName="/ppt/tags/tag315.xml" ContentType="application/vnd.openxmlformats-officedocument.presentationml.tags+xml"/>
  <Override PartName="/ppt/tags/tag316.xml" ContentType="application/vnd.openxmlformats-officedocument.presentationml.tags+xml"/>
  <Override PartName="/ppt/tags/tag317.xml" ContentType="application/vnd.openxmlformats-officedocument.presentationml.tags+xml"/>
  <Override PartName="/ppt/tags/tag318.xml" ContentType="application/vnd.openxmlformats-officedocument.presentationml.tags+xml"/>
  <Override PartName="/ppt/tags/tag319.xml" ContentType="application/vnd.openxmlformats-officedocument.presentationml.tags+xml"/>
  <Override PartName="/ppt/tags/tag320.xml" ContentType="application/vnd.openxmlformats-officedocument.presentationml.tags+xml"/>
  <Override PartName="/ppt/tags/tag321.xml" ContentType="application/vnd.openxmlformats-officedocument.presentationml.tags+xml"/>
  <Override PartName="/ppt/tags/tag322.xml" ContentType="application/vnd.openxmlformats-officedocument.presentationml.tags+xml"/>
  <Override PartName="/ppt/tags/tag323.xml" ContentType="application/vnd.openxmlformats-officedocument.presentationml.tags+xml"/>
  <Override PartName="/ppt/tags/tag324.xml" ContentType="application/vnd.openxmlformats-officedocument.presentationml.tags+xml"/>
  <Override PartName="/ppt/tags/tag325.xml" ContentType="application/vnd.openxmlformats-officedocument.presentationml.tags+xml"/>
  <Override PartName="/ppt/tags/tag326.xml" ContentType="application/vnd.openxmlformats-officedocument.presentationml.tags+xml"/>
  <Override PartName="/ppt/tags/tag327.xml" ContentType="application/vnd.openxmlformats-officedocument.presentationml.tags+xml"/>
  <Override PartName="/ppt/tags/tag328.xml" ContentType="application/vnd.openxmlformats-officedocument.presentationml.tags+xml"/>
  <Override PartName="/ppt/tags/tag329.xml" ContentType="application/vnd.openxmlformats-officedocument.presentationml.tags+xml"/>
  <Override PartName="/ppt/tags/tag330.xml" ContentType="application/vnd.openxmlformats-officedocument.presentationml.tags+xml"/>
  <Override PartName="/ppt/tags/tag331.xml" ContentType="application/vnd.openxmlformats-officedocument.presentationml.tags+xml"/>
  <Override PartName="/ppt/tags/tag332.xml" ContentType="application/vnd.openxmlformats-officedocument.presentationml.tags+xml"/>
  <Override PartName="/ppt/tags/tag333.xml" ContentType="application/vnd.openxmlformats-officedocument.presentationml.tags+xml"/>
  <Override PartName="/ppt/tags/tag334.xml" ContentType="application/vnd.openxmlformats-officedocument.presentationml.tags+xml"/>
  <Override PartName="/ppt/tags/tag335.xml" ContentType="application/vnd.openxmlformats-officedocument.presentationml.tags+xml"/>
  <Override PartName="/ppt/tags/tag336.xml" ContentType="application/vnd.openxmlformats-officedocument.presentationml.tags+xml"/>
  <Override PartName="/ppt/tags/tag337.xml" ContentType="application/vnd.openxmlformats-officedocument.presentationml.tags+xml"/>
  <Override PartName="/ppt/tags/tag338.xml" ContentType="application/vnd.openxmlformats-officedocument.presentationml.tags+xml"/>
  <Override PartName="/ppt/tags/tag339.xml" ContentType="application/vnd.openxmlformats-officedocument.presentationml.tags+xml"/>
  <Override PartName="/ppt/tags/tag340.xml" ContentType="application/vnd.openxmlformats-officedocument.presentationml.tags+xml"/>
  <Override PartName="/ppt/tags/tag341.xml" ContentType="application/vnd.openxmlformats-officedocument.presentationml.tags+xml"/>
  <Override PartName="/ppt/tags/tag342.xml" ContentType="application/vnd.openxmlformats-officedocument.presentationml.tags+xml"/>
  <Override PartName="/ppt/tags/tag343.xml" ContentType="application/vnd.openxmlformats-officedocument.presentationml.tags+xml"/>
  <Override PartName="/ppt/tags/tag344.xml" ContentType="application/vnd.openxmlformats-officedocument.presentationml.tags+xml"/>
  <Override PartName="/ppt/tags/tag345.xml" ContentType="application/vnd.openxmlformats-officedocument.presentationml.tags+xml"/>
  <Override PartName="/ppt/tags/tag346.xml" ContentType="application/vnd.openxmlformats-officedocument.presentationml.tags+xml"/>
  <Override PartName="/ppt/tags/tag347.xml" ContentType="application/vnd.openxmlformats-officedocument.presentationml.tags+xml"/>
  <Override PartName="/ppt/tags/tag348.xml" ContentType="application/vnd.openxmlformats-officedocument.presentationml.tags+xml"/>
  <Override PartName="/ppt/tags/tag349.xml" ContentType="application/vnd.openxmlformats-officedocument.presentationml.tags+xml"/>
  <Override PartName="/ppt/tags/tag350.xml" ContentType="application/vnd.openxmlformats-officedocument.presentationml.tags+xml"/>
  <Override PartName="/ppt/tags/tag351.xml" ContentType="application/vnd.openxmlformats-officedocument.presentationml.tags+xml"/>
  <Override PartName="/ppt/tags/tag352.xml" ContentType="application/vnd.openxmlformats-officedocument.presentationml.tags+xml"/>
  <Override PartName="/ppt/tags/tag353.xml" ContentType="application/vnd.openxmlformats-officedocument.presentationml.tags+xml"/>
  <Override PartName="/ppt/tags/tag354.xml" ContentType="application/vnd.openxmlformats-officedocument.presentationml.tags+xml"/>
  <Override PartName="/ppt/tags/tag355.xml" ContentType="application/vnd.openxmlformats-officedocument.presentationml.tags+xml"/>
  <Override PartName="/ppt/tags/tag356.xml" ContentType="application/vnd.openxmlformats-officedocument.presentationml.tags+xml"/>
  <Override PartName="/ppt/tags/tag357.xml" ContentType="application/vnd.openxmlformats-officedocument.presentationml.tags+xml"/>
  <Override PartName="/ppt/tags/tag358.xml" ContentType="application/vnd.openxmlformats-officedocument.presentationml.tags+xml"/>
  <Override PartName="/ppt/tags/tag359.xml" ContentType="application/vnd.openxmlformats-officedocument.presentationml.tags+xml"/>
  <Override PartName="/ppt/tags/tag360.xml" ContentType="application/vnd.openxmlformats-officedocument.presentationml.tags+xml"/>
  <Override PartName="/ppt/tags/tag361.xml" ContentType="application/vnd.openxmlformats-officedocument.presentationml.tags+xml"/>
  <Override PartName="/ppt/tags/tag362.xml" ContentType="application/vnd.openxmlformats-officedocument.presentationml.tags+xml"/>
  <Override PartName="/ppt/tags/tag363.xml" ContentType="application/vnd.openxmlformats-officedocument.presentationml.tags+xml"/>
  <Override PartName="/ppt/tags/tag364.xml" ContentType="application/vnd.openxmlformats-officedocument.presentationml.tags+xml"/>
  <Override PartName="/ppt/tags/tag365.xml" ContentType="application/vnd.openxmlformats-officedocument.presentationml.tags+xml"/>
  <Override PartName="/ppt/tags/tag366.xml" ContentType="application/vnd.openxmlformats-officedocument.presentationml.tags+xml"/>
  <Override PartName="/ppt/tags/tag367.xml" ContentType="application/vnd.openxmlformats-officedocument.presentationml.tags+xml"/>
  <Override PartName="/ppt/tags/tag368.xml" ContentType="application/vnd.openxmlformats-officedocument.presentationml.tags+xml"/>
  <Override PartName="/ppt/tags/tag369.xml" ContentType="application/vnd.openxmlformats-officedocument.presentationml.tags+xml"/>
  <Override PartName="/ppt/tags/tag370.xml" ContentType="application/vnd.openxmlformats-officedocument.presentationml.tags+xml"/>
  <Override PartName="/ppt/tags/tag371.xml" ContentType="application/vnd.openxmlformats-officedocument.presentationml.tags+xml"/>
  <Override PartName="/ppt/tags/tag372.xml" ContentType="application/vnd.openxmlformats-officedocument.presentationml.tags+xml"/>
  <Override PartName="/ppt/tags/tag373.xml" ContentType="application/vnd.openxmlformats-officedocument.presentationml.tags+xml"/>
  <Override PartName="/ppt/tags/tag374.xml" ContentType="application/vnd.openxmlformats-officedocument.presentationml.tags+xml"/>
  <Override PartName="/ppt/tags/tag375.xml" ContentType="application/vnd.openxmlformats-officedocument.presentationml.tags+xml"/>
  <Override PartName="/ppt/tags/tag376.xml" ContentType="application/vnd.openxmlformats-officedocument.presentationml.tags+xml"/>
  <Override PartName="/ppt/tags/tag377.xml" ContentType="application/vnd.openxmlformats-officedocument.presentationml.tags+xml"/>
  <Override PartName="/ppt/tags/tag378.xml" ContentType="application/vnd.openxmlformats-officedocument.presentationml.tags+xml"/>
  <Override PartName="/ppt/tags/tag379.xml" ContentType="application/vnd.openxmlformats-officedocument.presentationml.tags+xml"/>
  <Override PartName="/ppt/tags/tag380.xml" ContentType="application/vnd.openxmlformats-officedocument.presentationml.tags+xml"/>
  <Override PartName="/ppt/tags/tag381.xml" ContentType="application/vnd.openxmlformats-officedocument.presentationml.tags+xml"/>
  <Override PartName="/ppt/tags/tag382.xml" ContentType="application/vnd.openxmlformats-officedocument.presentationml.tags+xml"/>
  <Override PartName="/ppt/tags/tag383.xml" ContentType="application/vnd.openxmlformats-officedocument.presentationml.tags+xml"/>
  <Override PartName="/ppt/tags/tag384.xml" ContentType="application/vnd.openxmlformats-officedocument.presentationml.tags+xml"/>
  <Override PartName="/ppt/tags/tag385.xml" ContentType="application/vnd.openxmlformats-officedocument.presentationml.tags+xml"/>
  <Override PartName="/ppt/tags/tag386.xml" ContentType="application/vnd.openxmlformats-officedocument.presentationml.tags+xml"/>
  <Override PartName="/ppt/tags/tag387.xml" ContentType="application/vnd.openxmlformats-officedocument.presentationml.tags+xml"/>
  <Override PartName="/ppt/tags/tag388.xml" ContentType="application/vnd.openxmlformats-officedocument.presentationml.tags+xml"/>
  <Override PartName="/ppt/tags/tag389.xml" ContentType="application/vnd.openxmlformats-officedocument.presentationml.tags+xml"/>
  <Override PartName="/ppt/tags/tag390.xml" ContentType="application/vnd.openxmlformats-officedocument.presentationml.tags+xml"/>
  <Override PartName="/ppt/tags/tag391.xml" ContentType="application/vnd.openxmlformats-officedocument.presentationml.tags+xml"/>
  <Override PartName="/ppt/tags/tag392.xml" ContentType="application/vnd.openxmlformats-officedocument.presentationml.tags+xml"/>
  <Override PartName="/ppt/tags/tag393.xml" ContentType="application/vnd.openxmlformats-officedocument.presentationml.tags+xml"/>
  <Override PartName="/ppt/notesSlides/notesSlide14.xml" ContentType="application/vnd.openxmlformats-officedocument.presentationml.notesSlide+xml"/>
  <Override PartName="/ppt/charts/chart5.xml" ContentType="application/vnd.openxmlformats-officedocument.drawingml.chart+xml"/>
  <Override PartName="/ppt/tags/tag394.xml" ContentType="application/vnd.openxmlformats-officedocument.presentationml.tags+xml"/>
  <Override PartName="/ppt/tags/tag395.xml" ContentType="application/vnd.openxmlformats-officedocument.presentationml.tags+xml"/>
  <Override PartName="/ppt/tags/tag396.xml" ContentType="application/vnd.openxmlformats-officedocument.presentationml.tags+xml"/>
  <Override PartName="/ppt/tags/tag397.xml" ContentType="application/vnd.openxmlformats-officedocument.presentationml.tags+xml"/>
  <Override PartName="/ppt/tags/tag398.xml" ContentType="application/vnd.openxmlformats-officedocument.presentationml.tags+xml"/>
  <Override PartName="/ppt/tags/tag399.xml" ContentType="application/vnd.openxmlformats-officedocument.presentationml.tags+xml"/>
  <Override PartName="/ppt/tags/tag400.xml" ContentType="application/vnd.openxmlformats-officedocument.presentationml.tags+xml"/>
  <Override PartName="/ppt/tags/tag401.xml" ContentType="application/vnd.openxmlformats-officedocument.presentationml.tags+xml"/>
  <Override PartName="/ppt/tags/tag402.xml" ContentType="application/vnd.openxmlformats-officedocument.presentationml.tags+xml"/>
  <Override PartName="/ppt/tags/tag403.xml" ContentType="application/vnd.openxmlformats-officedocument.presentationml.tags+xml"/>
  <Override PartName="/ppt/tags/tag404.xml" ContentType="application/vnd.openxmlformats-officedocument.presentationml.tags+xml"/>
  <Override PartName="/ppt/tags/tag405.xml" ContentType="application/vnd.openxmlformats-officedocument.presentationml.tags+xml"/>
  <Override PartName="/ppt/tags/tag406.xml" ContentType="application/vnd.openxmlformats-officedocument.presentationml.tags+xml"/>
  <Override PartName="/ppt/tags/tag407.xml" ContentType="application/vnd.openxmlformats-officedocument.presentationml.tags+xml"/>
  <Override PartName="/ppt/tags/tag408.xml" ContentType="application/vnd.openxmlformats-officedocument.presentationml.tags+xml"/>
  <Override PartName="/ppt/tags/tag409.xml" ContentType="application/vnd.openxmlformats-officedocument.presentationml.tags+xml"/>
  <Override PartName="/ppt/tags/tag410.xml" ContentType="application/vnd.openxmlformats-officedocument.presentationml.tags+xml"/>
  <Override PartName="/ppt/tags/tag411.xml" ContentType="application/vnd.openxmlformats-officedocument.presentationml.tags+xml"/>
  <Override PartName="/ppt/tags/tag412.xml" ContentType="application/vnd.openxmlformats-officedocument.presentationml.tags+xml"/>
  <Override PartName="/ppt/tags/tag413.xml" ContentType="application/vnd.openxmlformats-officedocument.presentationml.tags+xml"/>
  <Override PartName="/ppt/tags/tag414.xml" ContentType="application/vnd.openxmlformats-officedocument.presentationml.tags+xml"/>
  <Override PartName="/ppt/tags/tag415.xml" ContentType="application/vnd.openxmlformats-officedocument.presentationml.tags+xml"/>
  <Override PartName="/ppt/tags/tag416.xml" ContentType="application/vnd.openxmlformats-officedocument.presentationml.tags+xml"/>
  <Override PartName="/ppt/tags/tag417.xml" ContentType="application/vnd.openxmlformats-officedocument.presentationml.tags+xml"/>
  <Override PartName="/ppt/tags/tag418.xml" ContentType="application/vnd.openxmlformats-officedocument.presentationml.tags+xml"/>
  <Override PartName="/ppt/tags/tag419.xml" ContentType="application/vnd.openxmlformats-officedocument.presentationml.tags+xml"/>
  <Override PartName="/ppt/tags/tag420.xml" ContentType="application/vnd.openxmlformats-officedocument.presentationml.tags+xml"/>
  <Override PartName="/ppt/tags/tag421.xml" ContentType="application/vnd.openxmlformats-officedocument.presentationml.tags+xml"/>
  <Override PartName="/ppt/tags/tag422.xml" ContentType="application/vnd.openxmlformats-officedocument.presentationml.tags+xml"/>
  <Override PartName="/ppt/tags/tag423.xml" ContentType="application/vnd.openxmlformats-officedocument.presentationml.tags+xml"/>
  <Override PartName="/ppt/tags/tag424.xml" ContentType="application/vnd.openxmlformats-officedocument.presentationml.tags+xml"/>
  <Override PartName="/ppt/tags/tag425.xml" ContentType="application/vnd.openxmlformats-officedocument.presentationml.tags+xml"/>
  <Override PartName="/ppt/tags/tag426.xml" ContentType="application/vnd.openxmlformats-officedocument.presentationml.tags+xml"/>
  <Override PartName="/ppt/tags/tag427.xml" ContentType="application/vnd.openxmlformats-officedocument.presentationml.tags+xml"/>
  <Override PartName="/ppt/tags/tag428.xml" ContentType="application/vnd.openxmlformats-officedocument.presentationml.tags+xml"/>
  <Override PartName="/ppt/tags/tag429.xml" ContentType="application/vnd.openxmlformats-officedocument.presentationml.tags+xml"/>
  <Override PartName="/ppt/tags/tag430.xml" ContentType="application/vnd.openxmlformats-officedocument.presentationml.tags+xml"/>
  <Override PartName="/ppt/tags/tag431.xml" ContentType="application/vnd.openxmlformats-officedocument.presentationml.tags+xml"/>
  <Override PartName="/ppt/tags/tag432.xml" ContentType="application/vnd.openxmlformats-officedocument.presentationml.tags+xml"/>
  <Override PartName="/ppt/tags/tag433.xml" ContentType="application/vnd.openxmlformats-officedocument.presentationml.tags+xml"/>
  <Override PartName="/ppt/tags/tag434.xml" ContentType="application/vnd.openxmlformats-officedocument.presentationml.tags+xml"/>
  <Override PartName="/ppt/tags/tag435.xml" ContentType="application/vnd.openxmlformats-officedocument.presentationml.tags+xml"/>
  <Override PartName="/ppt/tags/tag436.xml" ContentType="application/vnd.openxmlformats-officedocument.presentationml.tags+xml"/>
  <Override PartName="/ppt/tags/tag437.xml" ContentType="application/vnd.openxmlformats-officedocument.presentationml.tags+xml"/>
  <Override PartName="/ppt/tags/tag438.xml" ContentType="application/vnd.openxmlformats-officedocument.presentationml.tags+xml"/>
  <Override PartName="/ppt/tags/tag439.xml" ContentType="application/vnd.openxmlformats-officedocument.presentationml.tags+xml"/>
  <Override PartName="/ppt/tags/tag440.xml" ContentType="application/vnd.openxmlformats-officedocument.presentationml.tags+xml"/>
  <Override PartName="/ppt/tags/tag441.xml" ContentType="application/vnd.openxmlformats-officedocument.presentationml.tags+xml"/>
  <Override PartName="/ppt/tags/tag442.xml" ContentType="application/vnd.openxmlformats-officedocument.presentationml.tags+xml"/>
  <Override PartName="/ppt/tags/tag443.xml" ContentType="application/vnd.openxmlformats-officedocument.presentationml.tags+xml"/>
  <Override PartName="/ppt/tags/tag444.xml" ContentType="application/vnd.openxmlformats-officedocument.presentationml.tags+xml"/>
  <Override PartName="/ppt/tags/tag445.xml" ContentType="application/vnd.openxmlformats-officedocument.presentationml.tags+xml"/>
  <Override PartName="/ppt/tags/tag446.xml" ContentType="application/vnd.openxmlformats-officedocument.presentationml.tags+xml"/>
  <Override PartName="/ppt/tags/tag447.xml" ContentType="application/vnd.openxmlformats-officedocument.presentationml.tags+xml"/>
  <Override PartName="/ppt/tags/tag448.xml" ContentType="application/vnd.openxmlformats-officedocument.presentationml.tags+xml"/>
  <Override PartName="/ppt/tags/tag449.xml" ContentType="application/vnd.openxmlformats-officedocument.presentationml.tags+xml"/>
  <Override PartName="/ppt/tags/tag450.xml" ContentType="application/vnd.openxmlformats-officedocument.presentationml.tags+xml"/>
  <Override PartName="/ppt/tags/tag451.xml" ContentType="application/vnd.openxmlformats-officedocument.presentationml.tags+xml"/>
  <Override PartName="/ppt/tags/tag452.xml" ContentType="application/vnd.openxmlformats-officedocument.presentationml.tags+xml"/>
  <Override PartName="/ppt/tags/tag453.xml" ContentType="application/vnd.openxmlformats-officedocument.presentationml.tags+xml"/>
  <Override PartName="/ppt/tags/tag454.xml" ContentType="application/vnd.openxmlformats-officedocument.presentationml.tags+xml"/>
  <Override PartName="/ppt/tags/tag455.xml" ContentType="application/vnd.openxmlformats-officedocument.presentationml.tags+xml"/>
  <Override PartName="/ppt/tags/tag456.xml" ContentType="application/vnd.openxmlformats-officedocument.presentationml.tags+xml"/>
  <Override PartName="/ppt/tags/tag457.xml" ContentType="application/vnd.openxmlformats-officedocument.presentationml.tags+xml"/>
  <Override PartName="/ppt/tags/tag458.xml" ContentType="application/vnd.openxmlformats-officedocument.presentationml.tags+xml"/>
  <Override PartName="/ppt/tags/tag459.xml" ContentType="application/vnd.openxmlformats-officedocument.presentationml.tags+xml"/>
  <Override PartName="/ppt/tags/tag460.xml" ContentType="application/vnd.openxmlformats-officedocument.presentationml.tags+xml"/>
  <Override PartName="/ppt/tags/tag461.xml" ContentType="application/vnd.openxmlformats-officedocument.presentationml.tags+xml"/>
  <Override PartName="/ppt/tags/tag462.xml" ContentType="application/vnd.openxmlformats-officedocument.presentationml.tags+xml"/>
  <Override PartName="/ppt/tags/tag463.xml" ContentType="application/vnd.openxmlformats-officedocument.presentationml.tags+xml"/>
  <Override PartName="/ppt/tags/tag464.xml" ContentType="application/vnd.openxmlformats-officedocument.presentationml.tags+xml"/>
  <Override PartName="/ppt/tags/tag465.xml" ContentType="application/vnd.openxmlformats-officedocument.presentationml.tags+xml"/>
  <Override PartName="/ppt/tags/tag466.xml" ContentType="application/vnd.openxmlformats-officedocument.presentationml.tags+xml"/>
  <Override PartName="/ppt/tags/tag467.xml" ContentType="application/vnd.openxmlformats-officedocument.presentationml.tags+xml"/>
  <Override PartName="/ppt/tags/tag468.xml" ContentType="application/vnd.openxmlformats-officedocument.presentationml.tags+xml"/>
  <Override PartName="/ppt/tags/tag469.xml" ContentType="application/vnd.openxmlformats-officedocument.presentationml.tags+xml"/>
  <Override PartName="/ppt/tags/tag470.xml" ContentType="application/vnd.openxmlformats-officedocument.presentationml.tags+xml"/>
  <Override PartName="/ppt/tags/tag471.xml" ContentType="application/vnd.openxmlformats-officedocument.presentationml.tags+xml"/>
  <Override PartName="/ppt/tags/tag472.xml" ContentType="application/vnd.openxmlformats-officedocument.presentationml.tags+xml"/>
  <Override PartName="/ppt/tags/tag473.xml" ContentType="application/vnd.openxmlformats-officedocument.presentationml.tags+xml"/>
  <Override PartName="/ppt/tags/tag474.xml" ContentType="application/vnd.openxmlformats-officedocument.presentationml.tags+xml"/>
  <Override PartName="/ppt/tags/tag475.xml" ContentType="application/vnd.openxmlformats-officedocument.presentationml.tags+xml"/>
  <Override PartName="/ppt/tags/tag476.xml" ContentType="application/vnd.openxmlformats-officedocument.presentationml.tags+xml"/>
  <Override PartName="/ppt/tags/tag477.xml" ContentType="application/vnd.openxmlformats-officedocument.presentationml.tags+xml"/>
  <Override PartName="/ppt/tags/tag478.xml" ContentType="application/vnd.openxmlformats-officedocument.presentationml.tags+xml"/>
  <Override PartName="/ppt/tags/tag479.xml" ContentType="application/vnd.openxmlformats-officedocument.presentationml.tags+xml"/>
  <Override PartName="/ppt/tags/tag480.xml" ContentType="application/vnd.openxmlformats-officedocument.presentationml.tags+xml"/>
  <Override PartName="/ppt/tags/tag481.xml" ContentType="application/vnd.openxmlformats-officedocument.presentationml.tags+xml"/>
  <Override PartName="/ppt/tags/tag482.xml" ContentType="application/vnd.openxmlformats-officedocument.presentationml.tags+xml"/>
  <Override PartName="/ppt/tags/tag483.xml" ContentType="application/vnd.openxmlformats-officedocument.presentationml.tags+xml"/>
  <Override PartName="/ppt/tags/tag484.xml" ContentType="application/vnd.openxmlformats-officedocument.presentationml.tags+xml"/>
  <Override PartName="/ppt/tags/tag485.xml" ContentType="application/vnd.openxmlformats-officedocument.presentationml.tags+xml"/>
  <Override PartName="/ppt/tags/tag486.xml" ContentType="application/vnd.openxmlformats-officedocument.presentationml.tags+xml"/>
  <Override PartName="/ppt/tags/tag487.xml" ContentType="application/vnd.openxmlformats-officedocument.presentationml.tags+xml"/>
  <Override PartName="/ppt/tags/tag488.xml" ContentType="application/vnd.openxmlformats-officedocument.presentationml.tags+xml"/>
  <Override PartName="/ppt/tags/tag489.xml" ContentType="application/vnd.openxmlformats-officedocument.presentationml.tags+xml"/>
  <Override PartName="/ppt/tags/tag490.xml" ContentType="application/vnd.openxmlformats-officedocument.presentationml.tags+xml"/>
  <Override PartName="/ppt/tags/tag491.xml" ContentType="application/vnd.openxmlformats-officedocument.presentationml.tags+xml"/>
  <Override PartName="/ppt/tags/tag492.xml" ContentType="application/vnd.openxmlformats-officedocument.presentationml.tags+xml"/>
  <Override PartName="/ppt/tags/tag493.xml" ContentType="application/vnd.openxmlformats-officedocument.presentationml.tags+xml"/>
  <Override PartName="/ppt/tags/tag494.xml" ContentType="application/vnd.openxmlformats-officedocument.presentationml.tags+xml"/>
  <Override PartName="/ppt/tags/tag495.xml" ContentType="application/vnd.openxmlformats-officedocument.presentationml.tags+xml"/>
  <Override PartName="/ppt/tags/tag496.xml" ContentType="application/vnd.openxmlformats-officedocument.presentationml.tags+xml"/>
  <Override PartName="/ppt/tags/tag497.xml" ContentType="application/vnd.openxmlformats-officedocument.presentationml.tags+xml"/>
  <Override PartName="/ppt/tags/tag498.xml" ContentType="application/vnd.openxmlformats-officedocument.presentationml.tags+xml"/>
  <Override PartName="/ppt/tags/tag499.xml" ContentType="application/vnd.openxmlformats-officedocument.presentationml.tags+xml"/>
  <Override PartName="/ppt/tags/tag500.xml" ContentType="application/vnd.openxmlformats-officedocument.presentationml.tags+xml"/>
  <Override PartName="/ppt/tags/tag501.xml" ContentType="application/vnd.openxmlformats-officedocument.presentationml.tags+xml"/>
  <Override PartName="/ppt/tags/tag502.xml" ContentType="application/vnd.openxmlformats-officedocument.presentationml.tags+xml"/>
  <Override PartName="/ppt/tags/tag503.xml" ContentType="application/vnd.openxmlformats-officedocument.presentationml.tags+xml"/>
  <Override PartName="/ppt/tags/tag504.xml" ContentType="application/vnd.openxmlformats-officedocument.presentationml.tags+xml"/>
  <Override PartName="/ppt/tags/tag505.xml" ContentType="application/vnd.openxmlformats-officedocument.presentationml.tags+xml"/>
  <Override PartName="/ppt/tags/tag506.xml" ContentType="application/vnd.openxmlformats-officedocument.presentationml.tags+xml"/>
  <Override PartName="/ppt/tags/tag507.xml" ContentType="application/vnd.openxmlformats-officedocument.presentationml.tags+xml"/>
  <Override PartName="/ppt/tags/tag508.xml" ContentType="application/vnd.openxmlformats-officedocument.presentationml.tags+xml"/>
  <Override PartName="/ppt/tags/tag509.xml" ContentType="application/vnd.openxmlformats-officedocument.presentationml.tags+xml"/>
  <Override PartName="/ppt/tags/tag510.xml" ContentType="application/vnd.openxmlformats-officedocument.presentationml.tags+xml"/>
  <Override PartName="/ppt/tags/tag511.xml" ContentType="application/vnd.openxmlformats-officedocument.presentationml.tags+xml"/>
  <Override PartName="/ppt/notesSlides/notesSlide15.xml" ContentType="application/vnd.openxmlformats-officedocument.presentationml.notesSlide+xml"/>
  <Override PartName="/ppt/charts/chart6.xml" ContentType="application/vnd.openxmlformats-officedocument.drawingml.chart+xml"/>
  <Override PartName="/ppt/tags/tag512.xml" ContentType="application/vnd.openxmlformats-officedocument.presentationml.tags+xml"/>
  <Override PartName="/ppt/tags/tag513.xml" ContentType="application/vnd.openxmlformats-officedocument.presentationml.tags+xml"/>
  <Override PartName="/ppt/tags/tag514.xml" ContentType="application/vnd.openxmlformats-officedocument.presentationml.tags+xml"/>
  <Override PartName="/ppt/tags/tag515.xml" ContentType="application/vnd.openxmlformats-officedocument.presentationml.tags+xml"/>
  <Override PartName="/ppt/tags/tag516.xml" ContentType="application/vnd.openxmlformats-officedocument.presentationml.tags+xml"/>
  <Override PartName="/ppt/tags/tag517.xml" ContentType="application/vnd.openxmlformats-officedocument.presentationml.tags+xml"/>
  <Override PartName="/ppt/tags/tag518.xml" ContentType="application/vnd.openxmlformats-officedocument.presentationml.tags+xml"/>
  <Override PartName="/ppt/tags/tag519.xml" ContentType="application/vnd.openxmlformats-officedocument.presentationml.tags+xml"/>
  <Override PartName="/ppt/tags/tag520.xml" ContentType="application/vnd.openxmlformats-officedocument.presentationml.tags+xml"/>
  <Override PartName="/ppt/tags/tag521.xml" ContentType="application/vnd.openxmlformats-officedocument.presentationml.tags+xml"/>
  <Override PartName="/ppt/tags/tag522.xml" ContentType="application/vnd.openxmlformats-officedocument.presentationml.tags+xml"/>
  <Override PartName="/ppt/tags/tag523.xml" ContentType="application/vnd.openxmlformats-officedocument.presentationml.tags+xml"/>
  <Override PartName="/ppt/tags/tag524.xml" ContentType="application/vnd.openxmlformats-officedocument.presentationml.tags+xml"/>
  <Override PartName="/ppt/tags/tag525.xml" ContentType="application/vnd.openxmlformats-officedocument.presentationml.tags+xml"/>
  <Override PartName="/ppt/tags/tag526.xml" ContentType="application/vnd.openxmlformats-officedocument.presentationml.tags+xml"/>
  <Override PartName="/ppt/tags/tag527.xml" ContentType="application/vnd.openxmlformats-officedocument.presentationml.tags+xml"/>
  <Override PartName="/ppt/tags/tag528.xml" ContentType="application/vnd.openxmlformats-officedocument.presentationml.tags+xml"/>
  <Override PartName="/ppt/tags/tag529.xml" ContentType="application/vnd.openxmlformats-officedocument.presentationml.tags+xml"/>
  <Override PartName="/ppt/tags/tag530.xml" ContentType="application/vnd.openxmlformats-officedocument.presentationml.tags+xml"/>
  <Override PartName="/ppt/tags/tag531.xml" ContentType="application/vnd.openxmlformats-officedocument.presentationml.tags+xml"/>
  <Override PartName="/ppt/tags/tag532.xml" ContentType="application/vnd.openxmlformats-officedocument.presentationml.tags+xml"/>
  <Override PartName="/ppt/tags/tag533.xml" ContentType="application/vnd.openxmlformats-officedocument.presentationml.tags+xml"/>
  <Override PartName="/ppt/tags/tag534.xml" ContentType="application/vnd.openxmlformats-officedocument.presentationml.tags+xml"/>
  <Override PartName="/ppt/tags/tag535.xml" ContentType="application/vnd.openxmlformats-officedocument.presentationml.tags+xml"/>
  <Override PartName="/ppt/tags/tag536.xml" ContentType="application/vnd.openxmlformats-officedocument.presentationml.tags+xml"/>
  <Override PartName="/ppt/tags/tag537.xml" ContentType="application/vnd.openxmlformats-officedocument.presentationml.tags+xml"/>
  <Override PartName="/ppt/tags/tag538.xml" ContentType="application/vnd.openxmlformats-officedocument.presentationml.tags+xml"/>
  <Override PartName="/ppt/tags/tag539.xml" ContentType="application/vnd.openxmlformats-officedocument.presentationml.tags+xml"/>
  <Override PartName="/ppt/tags/tag540.xml" ContentType="application/vnd.openxmlformats-officedocument.presentationml.tags+xml"/>
  <Override PartName="/ppt/tags/tag541.xml" ContentType="application/vnd.openxmlformats-officedocument.presentationml.tags+xml"/>
  <Override PartName="/ppt/tags/tag542.xml" ContentType="application/vnd.openxmlformats-officedocument.presentationml.tags+xml"/>
  <Override PartName="/ppt/tags/tag543.xml" ContentType="application/vnd.openxmlformats-officedocument.presentationml.tags+xml"/>
  <Override PartName="/ppt/tags/tag544.xml" ContentType="application/vnd.openxmlformats-officedocument.presentationml.tags+xml"/>
  <Override PartName="/ppt/tags/tag545.xml" ContentType="application/vnd.openxmlformats-officedocument.presentationml.tags+xml"/>
  <Override PartName="/ppt/tags/tag546.xml" ContentType="application/vnd.openxmlformats-officedocument.presentationml.tags+xml"/>
  <Override PartName="/ppt/tags/tag547.xml" ContentType="application/vnd.openxmlformats-officedocument.presentationml.tags+xml"/>
  <Override PartName="/ppt/tags/tag548.xml" ContentType="application/vnd.openxmlformats-officedocument.presentationml.tags+xml"/>
  <Override PartName="/ppt/tags/tag549.xml" ContentType="application/vnd.openxmlformats-officedocument.presentationml.tags+xml"/>
  <Override PartName="/ppt/tags/tag550.xml" ContentType="application/vnd.openxmlformats-officedocument.presentationml.tags+xml"/>
  <Override PartName="/ppt/tags/tag551.xml" ContentType="application/vnd.openxmlformats-officedocument.presentationml.tags+xml"/>
  <Override PartName="/ppt/tags/tag552.xml" ContentType="application/vnd.openxmlformats-officedocument.presentationml.tags+xml"/>
  <Override PartName="/ppt/tags/tag553.xml" ContentType="application/vnd.openxmlformats-officedocument.presentationml.tags+xml"/>
  <Override PartName="/ppt/tags/tag554.xml" ContentType="application/vnd.openxmlformats-officedocument.presentationml.tags+xml"/>
  <Override PartName="/ppt/tags/tag555.xml" ContentType="application/vnd.openxmlformats-officedocument.presentationml.tags+xml"/>
  <Override PartName="/ppt/tags/tag556.xml" ContentType="application/vnd.openxmlformats-officedocument.presentationml.tags+xml"/>
  <Override PartName="/ppt/tags/tag557.xml" ContentType="application/vnd.openxmlformats-officedocument.presentationml.tags+xml"/>
  <Override PartName="/ppt/tags/tag558.xml" ContentType="application/vnd.openxmlformats-officedocument.presentationml.tags+xml"/>
  <Override PartName="/ppt/tags/tag559.xml" ContentType="application/vnd.openxmlformats-officedocument.presentationml.tags+xml"/>
  <Override PartName="/ppt/tags/tag560.xml" ContentType="application/vnd.openxmlformats-officedocument.presentationml.tags+xml"/>
  <Override PartName="/ppt/tags/tag561.xml" ContentType="application/vnd.openxmlformats-officedocument.presentationml.tags+xml"/>
  <Override PartName="/ppt/tags/tag562.xml" ContentType="application/vnd.openxmlformats-officedocument.presentationml.tags+xml"/>
  <Override PartName="/ppt/tags/tag563.xml" ContentType="application/vnd.openxmlformats-officedocument.presentationml.tags+xml"/>
  <Override PartName="/ppt/tags/tag564.xml" ContentType="application/vnd.openxmlformats-officedocument.presentationml.tags+xml"/>
  <Override PartName="/ppt/tags/tag565.xml" ContentType="application/vnd.openxmlformats-officedocument.presentationml.tags+xml"/>
  <Override PartName="/ppt/tags/tag566.xml" ContentType="application/vnd.openxmlformats-officedocument.presentationml.tags+xml"/>
  <Override PartName="/ppt/tags/tag567.xml" ContentType="application/vnd.openxmlformats-officedocument.presentationml.tags+xml"/>
  <Override PartName="/ppt/tags/tag568.xml" ContentType="application/vnd.openxmlformats-officedocument.presentationml.tags+xml"/>
  <Override PartName="/ppt/tags/tag569.xml" ContentType="application/vnd.openxmlformats-officedocument.presentationml.tags+xml"/>
  <Override PartName="/ppt/tags/tag570.xml" ContentType="application/vnd.openxmlformats-officedocument.presentationml.tags+xml"/>
  <Override PartName="/ppt/tags/tag571.xml" ContentType="application/vnd.openxmlformats-officedocument.presentationml.tags+xml"/>
  <Override PartName="/ppt/tags/tag572.xml" ContentType="application/vnd.openxmlformats-officedocument.presentationml.tags+xml"/>
  <Override PartName="/ppt/tags/tag573.xml" ContentType="application/vnd.openxmlformats-officedocument.presentationml.tags+xml"/>
  <Override PartName="/ppt/tags/tag574.xml" ContentType="application/vnd.openxmlformats-officedocument.presentationml.tags+xml"/>
  <Override PartName="/ppt/tags/tag575.xml" ContentType="application/vnd.openxmlformats-officedocument.presentationml.tags+xml"/>
  <Override PartName="/ppt/tags/tag576.xml" ContentType="application/vnd.openxmlformats-officedocument.presentationml.tags+xml"/>
  <Override PartName="/ppt/tags/tag577.xml" ContentType="application/vnd.openxmlformats-officedocument.presentationml.tags+xml"/>
  <Override PartName="/ppt/tags/tag578.xml" ContentType="application/vnd.openxmlformats-officedocument.presentationml.tags+xml"/>
  <Override PartName="/ppt/tags/tag579.xml" ContentType="application/vnd.openxmlformats-officedocument.presentationml.tags+xml"/>
  <Override PartName="/ppt/tags/tag580.xml" ContentType="application/vnd.openxmlformats-officedocument.presentationml.tags+xml"/>
  <Override PartName="/ppt/tags/tag581.xml" ContentType="application/vnd.openxmlformats-officedocument.presentationml.tags+xml"/>
  <Override PartName="/ppt/tags/tag582.xml" ContentType="application/vnd.openxmlformats-officedocument.presentationml.tags+xml"/>
  <Override PartName="/ppt/tags/tag583.xml" ContentType="application/vnd.openxmlformats-officedocument.presentationml.tags+xml"/>
  <Override PartName="/ppt/tags/tag584.xml" ContentType="application/vnd.openxmlformats-officedocument.presentationml.tags+xml"/>
  <Override PartName="/ppt/tags/tag585.xml" ContentType="application/vnd.openxmlformats-officedocument.presentationml.tags+xml"/>
  <Override PartName="/ppt/tags/tag586.xml" ContentType="application/vnd.openxmlformats-officedocument.presentationml.tags+xml"/>
  <Override PartName="/ppt/tags/tag587.xml" ContentType="application/vnd.openxmlformats-officedocument.presentationml.tags+xml"/>
  <Override PartName="/ppt/tags/tag588.xml" ContentType="application/vnd.openxmlformats-officedocument.presentationml.tags+xml"/>
  <Override PartName="/ppt/tags/tag589.xml" ContentType="application/vnd.openxmlformats-officedocument.presentationml.tags+xml"/>
  <Override PartName="/ppt/tags/tag590.xml" ContentType="application/vnd.openxmlformats-officedocument.presentationml.tags+xml"/>
  <Override PartName="/ppt/tags/tag591.xml" ContentType="application/vnd.openxmlformats-officedocument.presentationml.tags+xml"/>
  <Override PartName="/ppt/tags/tag592.xml" ContentType="application/vnd.openxmlformats-officedocument.presentationml.tags+xml"/>
  <Override PartName="/ppt/tags/tag593.xml" ContentType="application/vnd.openxmlformats-officedocument.presentationml.tags+xml"/>
  <Override PartName="/ppt/tags/tag594.xml" ContentType="application/vnd.openxmlformats-officedocument.presentationml.tags+xml"/>
  <Override PartName="/ppt/tags/tag595.xml" ContentType="application/vnd.openxmlformats-officedocument.presentationml.tags+xml"/>
  <Override PartName="/ppt/tags/tag596.xml" ContentType="application/vnd.openxmlformats-officedocument.presentationml.tags+xml"/>
  <Override PartName="/ppt/tags/tag597.xml" ContentType="application/vnd.openxmlformats-officedocument.presentationml.tags+xml"/>
  <Override PartName="/ppt/tags/tag598.xml" ContentType="application/vnd.openxmlformats-officedocument.presentationml.tags+xml"/>
  <Override PartName="/ppt/tags/tag599.xml" ContentType="application/vnd.openxmlformats-officedocument.presentationml.tags+xml"/>
  <Override PartName="/ppt/tags/tag600.xml" ContentType="application/vnd.openxmlformats-officedocument.presentationml.tags+xml"/>
  <Override PartName="/ppt/tags/tag601.xml" ContentType="application/vnd.openxmlformats-officedocument.presentationml.tags+xml"/>
  <Override PartName="/ppt/tags/tag602.xml" ContentType="application/vnd.openxmlformats-officedocument.presentationml.tags+xml"/>
  <Override PartName="/ppt/tags/tag603.xml" ContentType="application/vnd.openxmlformats-officedocument.presentationml.tags+xml"/>
  <Override PartName="/ppt/tags/tag604.xml" ContentType="application/vnd.openxmlformats-officedocument.presentationml.tags+xml"/>
  <Override PartName="/ppt/tags/tag605.xml" ContentType="application/vnd.openxmlformats-officedocument.presentationml.tags+xml"/>
  <Override PartName="/ppt/tags/tag606.xml" ContentType="application/vnd.openxmlformats-officedocument.presentationml.tags+xml"/>
  <Override PartName="/ppt/tags/tag607.xml" ContentType="application/vnd.openxmlformats-officedocument.presentationml.tags+xml"/>
  <Override PartName="/ppt/tags/tag608.xml" ContentType="application/vnd.openxmlformats-officedocument.presentationml.tags+xml"/>
  <Override PartName="/ppt/tags/tag609.xml" ContentType="application/vnd.openxmlformats-officedocument.presentationml.tags+xml"/>
  <Override PartName="/ppt/tags/tag610.xml" ContentType="application/vnd.openxmlformats-officedocument.presentationml.tags+xml"/>
  <Override PartName="/ppt/tags/tag611.xml" ContentType="application/vnd.openxmlformats-officedocument.presentationml.tags+xml"/>
  <Override PartName="/ppt/tags/tag612.xml" ContentType="application/vnd.openxmlformats-officedocument.presentationml.tags+xml"/>
  <Override PartName="/ppt/tags/tag613.xml" ContentType="application/vnd.openxmlformats-officedocument.presentationml.tags+xml"/>
  <Override PartName="/ppt/tags/tag614.xml" ContentType="application/vnd.openxmlformats-officedocument.presentationml.tags+xml"/>
  <Override PartName="/ppt/tags/tag615.xml" ContentType="application/vnd.openxmlformats-officedocument.presentationml.tags+xml"/>
  <Override PartName="/ppt/tags/tag616.xml" ContentType="application/vnd.openxmlformats-officedocument.presentationml.tags+xml"/>
  <Override PartName="/ppt/tags/tag617.xml" ContentType="application/vnd.openxmlformats-officedocument.presentationml.tags+xml"/>
  <Override PartName="/ppt/tags/tag618.xml" ContentType="application/vnd.openxmlformats-officedocument.presentationml.tags+xml"/>
  <Override PartName="/ppt/tags/tag619.xml" ContentType="application/vnd.openxmlformats-officedocument.presentationml.tags+xml"/>
  <Override PartName="/ppt/tags/tag620.xml" ContentType="application/vnd.openxmlformats-officedocument.presentationml.tags+xml"/>
  <Override PartName="/ppt/tags/tag621.xml" ContentType="application/vnd.openxmlformats-officedocument.presentationml.tags+xml"/>
  <Override PartName="/ppt/tags/tag622.xml" ContentType="application/vnd.openxmlformats-officedocument.presentationml.tags+xml"/>
  <Override PartName="/ppt/tags/tag623.xml" ContentType="application/vnd.openxmlformats-officedocument.presentationml.tags+xml"/>
  <Override PartName="/ppt/tags/tag624.xml" ContentType="application/vnd.openxmlformats-officedocument.presentationml.tags+xml"/>
  <Override PartName="/ppt/tags/tag625.xml" ContentType="application/vnd.openxmlformats-officedocument.presentationml.tags+xml"/>
  <Override PartName="/ppt/tags/tag626.xml" ContentType="application/vnd.openxmlformats-officedocument.presentationml.tags+xml"/>
  <Override PartName="/ppt/tags/tag627.xml" ContentType="application/vnd.openxmlformats-officedocument.presentationml.tags+xml"/>
  <Override PartName="/ppt/tags/tag628.xml" ContentType="application/vnd.openxmlformats-officedocument.presentationml.tags+xml"/>
  <Override PartName="/ppt/tags/tag629.xml" ContentType="application/vnd.openxmlformats-officedocument.presentationml.tags+xml"/>
  <Override PartName="/ppt/tags/tag630.xml" ContentType="application/vnd.openxmlformats-officedocument.presentationml.tags+xml"/>
  <Override PartName="/ppt/tags/tag631.xml" ContentType="application/vnd.openxmlformats-officedocument.presentationml.tags+xml"/>
  <Override PartName="/ppt/tags/tag632.xml" ContentType="application/vnd.openxmlformats-officedocument.presentationml.tags+xml"/>
  <Override PartName="/ppt/tags/tag633.xml" ContentType="application/vnd.openxmlformats-officedocument.presentationml.tags+xml"/>
  <Override PartName="/ppt/tags/tag634.xml" ContentType="application/vnd.openxmlformats-officedocument.presentationml.tags+xml"/>
  <Override PartName="/ppt/tags/tag635.xml" ContentType="application/vnd.openxmlformats-officedocument.presentationml.tags+xml"/>
  <Override PartName="/ppt/tags/tag636.xml" ContentType="application/vnd.openxmlformats-officedocument.presentationml.tags+xml"/>
  <Override PartName="/ppt/tags/tag637.xml" ContentType="application/vnd.openxmlformats-officedocument.presentationml.tags+xml"/>
  <Override PartName="/ppt/tags/tag638.xml" ContentType="application/vnd.openxmlformats-officedocument.presentationml.tags+xml"/>
  <Override PartName="/ppt/tags/tag639.xml" ContentType="application/vnd.openxmlformats-officedocument.presentationml.tags+xml"/>
  <Override PartName="/ppt/tags/tag640.xml" ContentType="application/vnd.openxmlformats-officedocument.presentationml.tags+xml"/>
  <Override PartName="/ppt/tags/tag641.xml" ContentType="application/vnd.openxmlformats-officedocument.presentationml.tags+xml"/>
  <Override PartName="/ppt/tags/tag642.xml" ContentType="application/vnd.openxmlformats-officedocument.presentationml.tags+xml"/>
  <Override PartName="/ppt/tags/tag643.xml" ContentType="application/vnd.openxmlformats-officedocument.presentationml.tags+xml"/>
  <Override PartName="/ppt/tags/tag644.xml" ContentType="application/vnd.openxmlformats-officedocument.presentationml.tags+xml"/>
  <Override PartName="/ppt/tags/tag645.xml" ContentType="application/vnd.openxmlformats-officedocument.presentationml.tags+xml"/>
  <Override PartName="/ppt/tags/tag646.xml" ContentType="application/vnd.openxmlformats-officedocument.presentationml.tags+xml"/>
  <Override PartName="/ppt/tags/tag647.xml" ContentType="application/vnd.openxmlformats-officedocument.presentationml.tags+xml"/>
  <Override PartName="/ppt/tags/tag648.xml" ContentType="application/vnd.openxmlformats-officedocument.presentationml.tags+xml"/>
  <Override PartName="/ppt/tags/tag649.xml" ContentType="application/vnd.openxmlformats-officedocument.presentationml.tags+xml"/>
  <Override PartName="/ppt/tags/tag650.xml" ContentType="application/vnd.openxmlformats-officedocument.presentationml.tags+xml"/>
  <Override PartName="/ppt/tags/tag651.xml" ContentType="application/vnd.openxmlformats-officedocument.presentationml.tags+xml"/>
  <Override PartName="/ppt/tags/tag652.xml" ContentType="application/vnd.openxmlformats-officedocument.presentationml.tags+xml"/>
  <Override PartName="/ppt/tags/tag653.xml" ContentType="application/vnd.openxmlformats-officedocument.presentationml.tags+xml"/>
  <Override PartName="/ppt/tags/tag654.xml" ContentType="application/vnd.openxmlformats-officedocument.presentationml.tags+xml"/>
  <Override PartName="/ppt/tags/tag655.xml" ContentType="application/vnd.openxmlformats-officedocument.presentationml.tags+xml"/>
  <Override PartName="/ppt/tags/tag656.xml" ContentType="application/vnd.openxmlformats-officedocument.presentationml.tags+xml"/>
  <Override PartName="/ppt/tags/tag657.xml" ContentType="application/vnd.openxmlformats-officedocument.presentationml.tags+xml"/>
  <Override PartName="/ppt/tags/tag658.xml" ContentType="application/vnd.openxmlformats-officedocument.presentationml.tags+xml"/>
  <Override PartName="/ppt/tags/tag659.xml" ContentType="application/vnd.openxmlformats-officedocument.presentationml.tags+xml"/>
  <Override PartName="/ppt/tags/tag660.xml" ContentType="application/vnd.openxmlformats-officedocument.presentationml.tags+xml"/>
  <Override PartName="/ppt/tags/tag661.xml" ContentType="application/vnd.openxmlformats-officedocument.presentationml.tags+xml"/>
  <Override PartName="/ppt/tags/tag662.xml" ContentType="application/vnd.openxmlformats-officedocument.presentationml.tags+xml"/>
  <Override PartName="/ppt/tags/tag663.xml" ContentType="application/vnd.openxmlformats-officedocument.presentationml.tags+xml"/>
  <Override PartName="/ppt/tags/tag664.xml" ContentType="application/vnd.openxmlformats-officedocument.presentationml.tags+xml"/>
  <Override PartName="/ppt/tags/tag665.xml" ContentType="application/vnd.openxmlformats-officedocument.presentationml.tags+xml"/>
  <Override PartName="/ppt/tags/tag666.xml" ContentType="application/vnd.openxmlformats-officedocument.presentationml.tags+xml"/>
  <Override PartName="/ppt/tags/tag667.xml" ContentType="application/vnd.openxmlformats-officedocument.presentationml.tags+xml"/>
  <Override PartName="/ppt/tags/tag668.xml" ContentType="application/vnd.openxmlformats-officedocument.presentationml.tags+xml"/>
  <Override PartName="/ppt/tags/tag669.xml" ContentType="application/vnd.openxmlformats-officedocument.presentationml.tags+xml"/>
  <Override PartName="/ppt/tags/tag670.xml" ContentType="application/vnd.openxmlformats-officedocument.presentationml.tags+xml"/>
  <Override PartName="/ppt/tags/tag671.xml" ContentType="application/vnd.openxmlformats-officedocument.presentationml.tags+xml"/>
  <Override PartName="/ppt/tags/tag672.xml" ContentType="application/vnd.openxmlformats-officedocument.presentationml.tags+xml"/>
  <Override PartName="/ppt/tags/tag673.xml" ContentType="application/vnd.openxmlformats-officedocument.presentationml.tags+xml"/>
  <Override PartName="/ppt/tags/tag674.xml" ContentType="application/vnd.openxmlformats-officedocument.presentationml.tags+xml"/>
  <Override PartName="/ppt/tags/tag675.xml" ContentType="application/vnd.openxmlformats-officedocument.presentationml.tags+xml"/>
  <Override PartName="/ppt/tags/tag676.xml" ContentType="application/vnd.openxmlformats-officedocument.presentationml.tags+xml"/>
  <Override PartName="/ppt/tags/tag677.xml" ContentType="application/vnd.openxmlformats-officedocument.presentationml.tags+xml"/>
  <Override PartName="/ppt/tags/tag678.xml" ContentType="application/vnd.openxmlformats-officedocument.presentationml.tags+xml"/>
  <Override PartName="/ppt/tags/tag679.xml" ContentType="application/vnd.openxmlformats-officedocument.presentationml.tags+xml"/>
  <Override PartName="/ppt/tags/tag680.xml" ContentType="application/vnd.openxmlformats-officedocument.presentationml.tags+xml"/>
  <Override PartName="/ppt/tags/tag681.xml" ContentType="application/vnd.openxmlformats-officedocument.presentationml.tags+xml"/>
  <Override PartName="/ppt/tags/tag682.xml" ContentType="application/vnd.openxmlformats-officedocument.presentationml.tags+xml"/>
  <Override PartName="/ppt/tags/tag683.xml" ContentType="application/vnd.openxmlformats-officedocument.presentationml.tags+xml"/>
  <Override PartName="/ppt/tags/tag684.xml" ContentType="application/vnd.openxmlformats-officedocument.presentationml.tags+xml"/>
  <Override PartName="/ppt/tags/tag685.xml" ContentType="application/vnd.openxmlformats-officedocument.presentationml.tags+xml"/>
  <Override PartName="/ppt/tags/tag686.xml" ContentType="application/vnd.openxmlformats-officedocument.presentationml.tags+xml"/>
  <Override PartName="/ppt/tags/tag687.xml" ContentType="application/vnd.openxmlformats-officedocument.presentationml.tags+xml"/>
  <Override PartName="/ppt/notesSlides/notesSlide16.xml" ContentType="application/vnd.openxmlformats-officedocument.presentationml.notesSlide+xml"/>
  <Override PartName="/ppt/charts/chart7.xml" ContentType="application/vnd.openxmlformats-officedocument.drawingml.chart+xml"/>
  <Override PartName="/ppt/tags/tag688.xml" ContentType="application/vnd.openxmlformats-officedocument.presentationml.tags+xml"/>
  <Override PartName="/ppt/tags/tag689.xml" ContentType="application/vnd.openxmlformats-officedocument.presentationml.tags+xml"/>
  <Override PartName="/ppt/tags/tag690.xml" ContentType="application/vnd.openxmlformats-officedocument.presentationml.tags+xml"/>
  <Override PartName="/ppt/tags/tag691.xml" ContentType="application/vnd.openxmlformats-officedocument.presentationml.tags+xml"/>
  <Override PartName="/ppt/tags/tag692.xml" ContentType="application/vnd.openxmlformats-officedocument.presentationml.tags+xml"/>
  <Override PartName="/ppt/tags/tag693.xml" ContentType="application/vnd.openxmlformats-officedocument.presentationml.tags+xml"/>
  <Override PartName="/ppt/tags/tag694.xml" ContentType="application/vnd.openxmlformats-officedocument.presentationml.tags+xml"/>
  <Override PartName="/ppt/tags/tag695.xml" ContentType="application/vnd.openxmlformats-officedocument.presentationml.tags+xml"/>
  <Override PartName="/ppt/tags/tag696.xml" ContentType="application/vnd.openxmlformats-officedocument.presentationml.tags+xml"/>
  <Override PartName="/ppt/tags/tag697.xml" ContentType="application/vnd.openxmlformats-officedocument.presentationml.tags+xml"/>
  <Override PartName="/ppt/tags/tag698.xml" ContentType="application/vnd.openxmlformats-officedocument.presentationml.tags+xml"/>
  <Override PartName="/ppt/tags/tag699.xml" ContentType="application/vnd.openxmlformats-officedocument.presentationml.tags+xml"/>
  <Override PartName="/ppt/tags/tag700.xml" ContentType="application/vnd.openxmlformats-officedocument.presentationml.tags+xml"/>
  <Override PartName="/ppt/tags/tag701.xml" ContentType="application/vnd.openxmlformats-officedocument.presentationml.tags+xml"/>
  <Override PartName="/ppt/tags/tag702.xml" ContentType="application/vnd.openxmlformats-officedocument.presentationml.tags+xml"/>
  <Override PartName="/ppt/tags/tag703.xml" ContentType="application/vnd.openxmlformats-officedocument.presentationml.tags+xml"/>
  <Override PartName="/ppt/tags/tag704.xml" ContentType="application/vnd.openxmlformats-officedocument.presentationml.tags+xml"/>
  <Override PartName="/ppt/tags/tag705.xml" ContentType="application/vnd.openxmlformats-officedocument.presentationml.tags+xml"/>
  <Override PartName="/ppt/tags/tag706.xml" ContentType="application/vnd.openxmlformats-officedocument.presentationml.tags+xml"/>
  <Override PartName="/ppt/tags/tag707.xml" ContentType="application/vnd.openxmlformats-officedocument.presentationml.tags+xml"/>
  <Override PartName="/ppt/tags/tag708.xml" ContentType="application/vnd.openxmlformats-officedocument.presentationml.tags+xml"/>
  <Override PartName="/ppt/tags/tag709.xml" ContentType="application/vnd.openxmlformats-officedocument.presentationml.tags+xml"/>
  <Override PartName="/ppt/tags/tag710.xml" ContentType="application/vnd.openxmlformats-officedocument.presentationml.tags+xml"/>
  <Override PartName="/ppt/tags/tag711.xml" ContentType="application/vnd.openxmlformats-officedocument.presentationml.tags+xml"/>
  <Override PartName="/ppt/tags/tag712.xml" ContentType="application/vnd.openxmlformats-officedocument.presentationml.tags+xml"/>
  <Override PartName="/ppt/tags/tag713.xml" ContentType="application/vnd.openxmlformats-officedocument.presentationml.tags+xml"/>
  <Override PartName="/ppt/tags/tag714.xml" ContentType="application/vnd.openxmlformats-officedocument.presentationml.tags+xml"/>
  <Override PartName="/ppt/tags/tag715.xml" ContentType="application/vnd.openxmlformats-officedocument.presentationml.tags+xml"/>
  <Override PartName="/ppt/tags/tag716.xml" ContentType="application/vnd.openxmlformats-officedocument.presentationml.tags+xml"/>
  <Override PartName="/ppt/tags/tag717.xml" ContentType="application/vnd.openxmlformats-officedocument.presentationml.tags+xml"/>
  <Override PartName="/ppt/tags/tag718.xml" ContentType="application/vnd.openxmlformats-officedocument.presentationml.tags+xml"/>
  <Override PartName="/ppt/tags/tag719.xml" ContentType="application/vnd.openxmlformats-officedocument.presentationml.tags+xml"/>
  <Override PartName="/ppt/tags/tag720.xml" ContentType="application/vnd.openxmlformats-officedocument.presentationml.tags+xml"/>
  <Override PartName="/ppt/tags/tag721.xml" ContentType="application/vnd.openxmlformats-officedocument.presentationml.tags+xml"/>
  <Override PartName="/ppt/tags/tag722.xml" ContentType="application/vnd.openxmlformats-officedocument.presentationml.tags+xml"/>
  <Override PartName="/ppt/tags/tag723.xml" ContentType="application/vnd.openxmlformats-officedocument.presentationml.tags+xml"/>
  <Override PartName="/ppt/tags/tag724.xml" ContentType="application/vnd.openxmlformats-officedocument.presentationml.tags+xml"/>
  <Override PartName="/ppt/tags/tag725.xml" ContentType="application/vnd.openxmlformats-officedocument.presentationml.tags+xml"/>
  <Override PartName="/ppt/tags/tag726.xml" ContentType="application/vnd.openxmlformats-officedocument.presentationml.tags+xml"/>
  <Override PartName="/ppt/tags/tag727.xml" ContentType="application/vnd.openxmlformats-officedocument.presentationml.tags+xml"/>
  <Override PartName="/ppt/tags/tag728.xml" ContentType="application/vnd.openxmlformats-officedocument.presentationml.tags+xml"/>
  <Override PartName="/ppt/tags/tag729.xml" ContentType="application/vnd.openxmlformats-officedocument.presentationml.tags+xml"/>
  <Override PartName="/ppt/tags/tag730.xml" ContentType="application/vnd.openxmlformats-officedocument.presentationml.tags+xml"/>
  <Override PartName="/ppt/tags/tag731.xml" ContentType="application/vnd.openxmlformats-officedocument.presentationml.tags+xml"/>
  <Override PartName="/ppt/tags/tag732.xml" ContentType="application/vnd.openxmlformats-officedocument.presentationml.tags+xml"/>
  <Override PartName="/ppt/tags/tag733.xml" ContentType="application/vnd.openxmlformats-officedocument.presentationml.tags+xml"/>
  <Override PartName="/ppt/tags/tag734.xml" ContentType="application/vnd.openxmlformats-officedocument.presentationml.tags+xml"/>
  <Override PartName="/ppt/tags/tag735.xml" ContentType="application/vnd.openxmlformats-officedocument.presentationml.tags+xml"/>
  <Override PartName="/ppt/tags/tag736.xml" ContentType="application/vnd.openxmlformats-officedocument.presentationml.tags+xml"/>
  <Override PartName="/ppt/tags/tag737.xml" ContentType="application/vnd.openxmlformats-officedocument.presentationml.tags+xml"/>
  <Override PartName="/ppt/tags/tag738.xml" ContentType="application/vnd.openxmlformats-officedocument.presentationml.tags+xml"/>
  <Override PartName="/ppt/tags/tag739.xml" ContentType="application/vnd.openxmlformats-officedocument.presentationml.tags+xml"/>
  <Override PartName="/ppt/tags/tag740.xml" ContentType="application/vnd.openxmlformats-officedocument.presentationml.tags+xml"/>
  <Override PartName="/ppt/tags/tag741.xml" ContentType="application/vnd.openxmlformats-officedocument.presentationml.tags+xml"/>
  <Override PartName="/ppt/tags/tag742.xml" ContentType="application/vnd.openxmlformats-officedocument.presentationml.tags+xml"/>
  <Override PartName="/ppt/tags/tag743.xml" ContentType="application/vnd.openxmlformats-officedocument.presentationml.tags+xml"/>
  <Override PartName="/ppt/tags/tag744.xml" ContentType="application/vnd.openxmlformats-officedocument.presentationml.tags+xml"/>
  <Override PartName="/ppt/tags/tag745.xml" ContentType="application/vnd.openxmlformats-officedocument.presentationml.tags+xml"/>
  <Override PartName="/ppt/tags/tag746.xml" ContentType="application/vnd.openxmlformats-officedocument.presentationml.tags+xml"/>
  <Override PartName="/ppt/tags/tag747.xml" ContentType="application/vnd.openxmlformats-officedocument.presentationml.tags+xml"/>
  <Override PartName="/ppt/tags/tag748.xml" ContentType="application/vnd.openxmlformats-officedocument.presentationml.tags+xml"/>
  <Override PartName="/ppt/tags/tag749.xml" ContentType="application/vnd.openxmlformats-officedocument.presentationml.tags+xml"/>
  <Override PartName="/ppt/tags/tag750.xml" ContentType="application/vnd.openxmlformats-officedocument.presentationml.tags+xml"/>
  <Override PartName="/ppt/tags/tag751.xml" ContentType="application/vnd.openxmlformats-officedocument.presentationml.tags+xml"/>
  <Override PartName="/ppt/tags/tag752.xml" ContentType="application/vnd.openxmlformats-officedocument.presentationml.tags+xml"/>
  <Override PartName="/ppt/tags/tag753.xml" ContentType="application/vnd.openxmlformats-officedocument.presentationml.tags+xml"/>
  <Override PartName="/ppt/tags/tag754.xml" ContentType="application/vnd.openxmlformats-officedocument.presentationml.tags+xml"/>
  <Override PartName="/ppt/tags/tag755.xml" ContentType="application/vnd.openxmlformats-officedocument.presentationml.tags+xml"/>
  <Override PartName="/ppt/tags/tag756.xml" ContentType="application/vnd.openxmlformats-officedocument.presentationml.tags+xml"/>
  <Override PartName="/ppt/tags/tag757.xml" ContentType="application/vnd.openxmlformats-officedocument.presentationml.tags+xml"/>
  <Override PartName="/ppt/tags/tag758.xml" ContentType="application/vnd.openxmlformats-officedocument.presentationml.tags+xml"/>
  <Override PartName="/ppt/tags/tag759.xml" ContentType="application/vnd.openxmlformats-officedocument.presentationml.tags+xml"/>
  <Override PartName="/ppt/tags/tag760.xml" ContentType="application/vnd.openxmlformats-officedocument.presentationml.tags+xml"/>
  <Override PartName="/ppt/tags/tag761.xml" ContentType="application/vnd.openxmlformats-officedocument.presentationml.tags+xml"/>
  <Override PartName="/ppt/tags/tag762.xml" ContentType="application/vnd.openxmlformats-officedocument.presentationml.tags+xml"/>
  <Override PartName="/ppt/tags/tag763.xml" ContentType="application/vnd.openxmlformats-officedocument.presentationml.tags+xml"/>
  <Override PartName="/ppt/tags/tag764.xml" ContentType="application/vnd.openxmlformats-officedocument.presentationml.tags+xml"/>
  <Override PartName="/ppt/tags/tag765.xml" ContentType="application/vnd.openxmlformats-officedocument.presentationml.tags+xml"/>
  <Override PartName="/ppt/tags/tag766.xml" ContentType="application/vnd.openxmlformats-officedocument.presentationml.tags+xml"/>
  <Override PartName="/ppt/tags/tag767.xml" ContentType="application/vnd.openxmlformats-officedocument.presentationml.tags+xml"/>
  <Override PartName="/ppt/tags/tag768.xml" ContentType="application/vnd.openxmlformats-officedocument.presentationml.tags+xml"/>
  <Override PartName="/ppt/tags/tag769.xml" ContentType="application/vnd.openxmlformats-officedocument.presentationml.tags+xml"/>
  <Override PartName="/ppt/tags/tag770.xml" ContentType="application/vnd.openxmlformats-officedocument.presentationml.tags+xml"/>
  <Override PartName="/ppt/tags/tag771.xml" ContentType="application/vnd.openxmlformats-officedocument.presentationml.tags+xml"/>
  <Override PartName="/ppt/tags/tag772.xml" ContentType="application/vnd.openxmlformats-officedocument.presentationml.tags+xml"/>
  <Override PartName="/ppt/tags/tag773.xml" ContentType="application/vnd.openxmlformats-officedocument.presentationml.tags+xml"/>
  <Override PartName="/ppt/tags/tag774.xml" ContentType="application/vnd.openxmlformats-officedocument.presentationml.tags+xml"/>
  <Override PartName="/ppt/tags/tag775.xml" ContentType="application/vnd.openxmlformats-officedocument.presentationml.tags+xml"/>
  <Override PartName="/ppt/tags/tag776.xml" ContentType="application/vnd.openxmlformats-officedocument.presentationml.tags+xml"/>
  <Override PartName="/ppt/tags/tag777.xml" ContentType="application/vnd.openxmlformats-officedocument.presentationml.tags+xml"/>
  <Override PartName="/ppt/tags/tag778.xml" ContentType="application/vnd.openxmlformats-officedocument.presentationml.tags+xml"/>
  <Override PartName="/ppt/tags/tag779.xml" ContentType="application/vnd.openxmlformats-officedocument.presentationml.tags+xml"/>
  <Override PartName="/ppt/tags/tag780.xml" ContentType="application/vnd.openxmlformats-officedocument.presentationml.tags+xml"/>
  <Override PartName="/ppt/tags/tag781.xml" ContentType="application/vnd.openxmlformats-officedocument.presentationml.tags+xml"/>
  <Override PartName="/ppt/tags/tag782.xml" ContentType="application/vnd.openxmlformats-officedocument.presentationml.tags+xml"/>
  <Override PartName="/ppt/tags/tag783.xml" ContentType="application/vnd.openxmlformats-officedocument.presentationml.tags+xml"/>
  <Override PartName="/ppt/tags/tag784.xml" ContentType="application/vnd.openxmlformats-officedocument.presentationml.tags+xml"/>
  <Override PartName="/ppt/tags/tag785.xml" ContentType="application/vnd.openxmlformats-officedocument.presentationml.tags+xml"/>
  <Override PartName="/ppt/tags/tag786.xml" ContentType="application/vnd.openxmlformats-officedocument.presentationml.tags+xml"/>
  <Override PartName="/ppt/tags/tag787.xml" ContentType="application/vnd.openxmlformats-officedocument.presentationml.tags+xml"/>
  <Override PartName="/ppt/tags/tag788.xml" ContentType="application/vnd.openxmlformats-officedocument.presentationml.tags+xml"/>
  <Override PartName="/ppt/tags/tag789.xml" ContentType="application/vnd.openxmlformats-officedocument.presentationml.tags+xml"/>
  <Override PartName="/ppt/tags/tag790.xml" ContentType="application/vnd.openxmlformats-officedocument.presentationml.tags+xml"/>
  <Override PartName="/ppt/tags/tag791.xml" ContentType="application/vnd.openxmlformats-officedocument.presentationml.tags+xml"/>
  <Override PartName="/ppt/tags/tag792.xml" ContentType="application/vnd.openxmlformats-officedocument.presentationml.tags+xml"/>
  <Override PartName="/ppt/tags/tag793.xml" ContentType="application/vnd.openxmlformats-officedocument.presentationml.tags+xml"/>
  <Override PartName="/ppt/tags/tag794.xml" ContentType="application/vnd.openxmlformats-officedocument.presentationml.tags+xml"/>
  <Override PartName="/ppt/tags/tag795.xml" ContentType="application/vnd.openxmlformats-officedocument.presentationml.tags+xml"/>
  <Override PartName="/ppt/tags/tag796.xml" ContentType="application/vnd.openxmlformats-officedocument.presentationml.tags+xml"/>
  <Override PartName="/ppt/tags/tag797.xml" ContentType="application/vnd.openxmlformats-officedocument.presentationml.tags+xml"/>
  <Override PartName="/ppt/tags/tag798.xml" ContentType="application/vnd.openxmlformats-officedocument.presentationml.tags+xml"/>
  <Override PartName="/ppt/tags/tag799.xml" ContentType="application/vnd.openxmlformats-officedocument.presentationml.tags+xml"/>
  <Override PartName="/ppt/tags/tag800.xml" ContentType="application/vnd.openxmlformats-officedocument.presentationml.tags+xml"/>
  <Override PartName="/ppt/tags/tag801.xml" ContentType="application/vnd.openxmlformats-officedocument.presentationml.tags+xml"/>
  <Override PartName="/ppt/tags/tag802.xml" ContentType="application/vnd.openxmlformats-officedocument.presentationml.tags+xml"/>
  <Override PartName="/ppt/tags/tag803.xml" ContentType="application/vnd.openxmlformats-officedocument.presentationml.tags+xml"/>
  <Override PartName="/ppt/tags/tag804.xml" ContentType="application/vnd.openxmlformats-officedocument.presentationml.tags+xml"/>
  <Override PartName="/ppt/tags/tag805.xml" ContentType="application/vnd.openxmlformats-officedocument.presentationml.tags+xml"/>
  <Override PartName="/ppt/tags/tag806.xml" ContentType="application/vnd.openxmlformats-officedocument.presentationml.tags+xml"/>
  <Override PartName="/ppt/tags/tag807.xml" ContentType="application/vnd.openxmlformats-officedocument.presentationml.tags+xml"/>
  <Override PartName="/ppt/tags/tag808.xml" ContentType="application/vnd.openxmlformats-officedocument.presentationml.tags+xml"/>
  <Override PartName="/ppt/tags/tag809.xml" ContentType="application/vnd.openxmlformats-officedocument.presentationml.tags+xml"/>
  <Override PartName="/ppt/tags/tag810.xml" ContentType="application/vnd.openxmlformats-officedocument.presentationml.tags+xml"/>
  <Override PartName="/ppt/tags/tag811.xml" ContentType="application/vnd.openxmlformats-officedocument.presentationml.tags+xml"/>
  <Override PartName="/ppt/tags/tag812.xml" ContentType="application/vnd.openxmlformats-officedocument.presentationml.tags+xml"/>
  <Override PartName="/ppt/tags/tag813.xml" ContentType="application/vnd.openxmlformats-officedocument.presentationml.tags+xml"/>
  <Override PartName="/ppt/tags/tag814.xml" ContentType="application/vnd.openxmlformats-officedocument.presentationml.tags+xml"/>
  <Override PartName="/ppt/tags/tag815.xml" ContentType="application/vnd.openxmlformats-officedocument.presentationml.tags+xml"/>
  <Override PartName="/ppt/tags/tag816.xml" ContentType="application/vnd.openxmlformats-officedocument.presentationml.tags+xml"/>
  <Override PartName="/ppt/tags/tag817.xml" ContentType="application/vnd.openxmlformats-officedocument.presentationml.tags+xml"/>
  <Override PartName="/ppt/tags/tag818.xml" ContentType="application/vnd.openxmlformats-officedocument.presentationml.tags+xml"/>
  <Override PartName="/ppt/tags/tag819.xml" ContentType="application/vnd.openxmlformats-officedocument.presentationml.tags+xml"/>
  <Override PartName="/ppt/tags/tag820.xml" ContentType="application/vnd.openxmlformats-officedocument.presentationml.tags+xml"/>
  <Override PartName="/ppt/tags/tag821.xml" ContentType="application/vnd.openxmlformats-officedocument.presentationml.tags+xml"/>
  <Override PartName="/ppt/tags/tag822.xml" ContentType="application/vnd.openxmlformats-officedocument.presentationml.tags+xml"/>
  <Override PartName="/ppt/tags/tag823.xml" ContentType="application/vnd.openxmlformats-officedocument.presentationml.tags+xml"/>
  <Override PartName="/ppt/tags/tag824.xml" ContentType="application/vnd.openxmlformats-officedocument.presentationml.tags+xml"/>
  <Override PartName="/ppt/tags/tag825.xml" ContentType="application/vnd.openxmlformats-officedocument.presentationml.tags+xml"/>
  <Override PartName="/ppt/tags/tag826.xml" ContentType="application/vnd.openxmlformats-officedocument.presentationml.tags+xml"/>
  <Override PartName="/ppt/tags/tag827.xml" ContentType="application/vnd.openxmlformats-officedocument.presentationml.tags+xml"/>
  <Override PartName="/ppt/tags/tag828.xml" ContentType="application/vnd.openxmlformats-officedocument.presentationml.tags+xml"/>
  <Override PartName="/ppt/tags/tag829.xml" ContentType="application/vnd.openxmlformats-officedocument.presentationml.tags+xml"/>
  <Override PartName="/ppt/tags/tag830.xml" ContentType="application/vnd.openxmlformats-officedocument.presentationml.tags+xml"/>
  <Override PartName="/ppt/tags/tag831.xml" ContentType="application/vnd.openxmlformats-officedocument.presentationml.tags+xml"/>
  <Override PartName="/ppt/tags/tag832.xml" ContentType="application/vnd.openxmlformats-officedocument.presentationml.tags+xml"/>
  <Override PartName="/ppt/tags/tag833.xml" ContentType="application/vnd.openxmlformats-officedocument.presentationml.tags+xml"/>
  <Override PartName="/ppt/tags/tag834.xml" ContentType="application/vnd.openxmlformats-officedocument.presentationml.tags+xml"/>
  <Override PartName="/ppt/tags/tag835.xml" ContentType="application/vnd.openxmlformats-officedocument.presentationml.tags+xml"/>
  <Override PartName="/ppt/tags/tag836.xml" ContentType="application/vnd.openxmlformats-officedocument.presentationml.tags+xml"/>
  <Override PartName="/ppt/tags/tag837.xml" ContentType="application/vnd.openxmlformats-officedocument.presentationml.tags+xml"/>
  <Override PartName="/ppt/tags/tag838.xml" ContentType="application/vnd.openxmlformats-officedocument.presentationml.tags+xml"/>
  <Override PartName="/ppt/tags/tag839.xml" ContentType="application/vnd.openxmlformats-officedocument.presentationml.tags+xml"/>
  <Override PartName="/ppt/tags/tag840.xml" ContentType="application/vnd.openxmlformats-officedocument.presentationml.tags+xml"/>
  <Override PartName="/ppt/tags/tag841.xml" ContentType="application/vnd.openxmlformats-officedocument.presentationml.tags+xml"/>
  <Override PartName="/ppt/tags/tag842.xml" ContentType="application/vnd.openxmlformats-officedocument.presentationml.tags+xml"/>
  <Override PartName="/ppt/tags/tag843.xml" ContentType="application/vnd.openxmlformats-officedocument.presentationml.tags+xml"/>
  <Override PartName="/ppt/tags/tag844.xml" ContentType="application/vnd.openxmlformats-officedocument.presentationml.tags+xml"/>
  <Override PartName="/ppt/tags/tag845.xml" ContentType="application/vnd.openxmlformats-officedocument.presentationml.tags+xml"/>
  <Override PartName="/ppt/tags/tag846.xml" ContentType="application/vnd.openxmlformats-officedocument.presentationml.tags+xml"/>
  <Override PartName="/ppt/tags/tag847.xml" ContentType="application/vnd.openxmlformats-officedocument.presentationml.tags+xml"/>
  <Override PartName="/ppt/tags/tag848.xml" ContentType="application/vnd.openxmlformats-officedocument.presentationml.tags+xml"/>
  <Override PartName="/ppt/tags/tag849.xml" ContentType="application/vnd.openxmlformats-officedocument.presentationml.tags+xml"/>
  <Override PartName="/ppt/tags/tag850.xml" ContentType="application/vnd.openxmlformats-officedocument.presentationml.tags+xml"/>
  <Override PartName="/ppt/tags/tag851.xml" ContentType="application/vnd.openxmlformats-officedocument.presentationml.tags+xml"/>
  <Override PartName="/ppt/tags/tag852.xml" ContentType="application/vnd.openxmlformats-officedocument.presentationml.tags+xml"/>
  <Override PartName="/ppt/tags/tag853.xml" ContentType="application/vnd.openxmlformats-officedocument.presentationml.tags+xml"/>
  <Override PartName="/ppt/tags/tag854.xml" ContentType="application/vnd.openxmlformats-officedocument.presentationml.tags+xml"/>
  <Override PartName="/ppt/tags/tag855.xml" ContentType="application/vnd.openxmlformats-officedocument.presentationml.tags+xml"/>
  <Override PartName="/ppt/tags/tag856.xml" ContentType="application/vnd.openxmlformats-officedocument.presentationml.tags+xml"/>
  <Override PartName="/ppt/tags/tag857.xml" ContentType="application/vnd.openxmlformats-officedocument.presentationml.tags+xml"/>
  <Override PartName="/ppt/tags/tag858.xml" ContentType="application/vnd.openxmlformats-officedocument.presentationml.tags+xml"/>
  <Override PartName="/ppt/tags/tag859.xml" ContentType="application/vnd.openxmlformats-officedocument.presentationml.tags+xml"/>
  <Override PartName="/ppt/tags/tag860.xml" ContentType="application/vnd.openxmlformats-officedocument.presentationml.tags+xml"/>
  <Override PartName="/ppt/tags/tag861.xml" ContentType="application/vnd.openxmlformats-officedocument.presentationml.tags+xml"/>
  <Override PartName="/ppt/tags/tag862.xml" ContentType="application/vnd.openxmlformats-officedocument.presentationml.tags+xml"/>
  <Override PartName="/ppt/tags/tag863.xml" ContentType="application/vnd.openxmlformats-officedocument.presentationml.tags+xml"/>
  <Override PartName="/ppt/tags/tag864.xml" ContentType="application/vnd.openxmlformats-officedocument.presentationml.tags+xml"/>
  <Override PartName="/ppt/tags/tag865.xml" ContentType="application/vnd.openxmlformats-officedocument.presentationml.tags+xml"/>
  <Override PartName="/ppt/tags/tag866.xml" ContentType="application/vnd.openxmlformats-officedocument.presentationml.tags+xml"/>
  <Override PartName="/ppt/tags/tag867.xml" ContentType="application/vnd.openxmlformats-officedocument.presentationml.tags+xml"/>
  <Override PartName="/ppt/tags/tag868.xml" ContentType="application/vnd.openxmlformats-officedocument.presentationml.tags+xml"/>
  <Override PartName="/ppt/tags/tag869.xml" ContentType="application/vnd.openxmlformats-officedocument.presentationml.tags+xml"/>
  <Override PartName="/ppt/tags/tag870.xml" ContentType="application/vnd.openxmlformats-officedocument.presentationml.tags+xml"/>
  <Override PartName="/ppt/tags/tag871.xml" ContentType="application/vnd.openxmlformats-officedocument.presentationml.tags+xml"/>
  <Override PartName="/ppt/tags/tag872.xml" ContentType="application/vnd.openxmlformats-officedocument.presentationml.tags+xml"/>
  <Override PartName="/ppt/tags/tag873.xml" ContentType="application/vnd.openxmlformats-officedocument.presentationml.tags+xml"/>
  <Override PartName="/ppt/tags/tag874.xml" ContentType="application/vnd.openxmlformats-officedocument.presentationml.tags+xml"/>
  <Override PartName="/ppt/tags/tag875.xml" ContentType="application/vnd.openxmlformats-officedocument.presentationml.tags+xml"/>
  <Override PartName="/ppt/tags/tag876.xml" ContentType="application/vnd.openxmlformats-officedocument.presentationml.tags+xml"/>
  <Override PartName="/ppt/tags/tag877.xml" ContentType="application/vnd.openxmlformats-officedocument.presentationml.tags+xml"/>
  <Override PartName="/ppt/tags/tag878.xml" ContentType="application/vnd.openxmlformats-officedocument.presentationml.tags+xml"/>
  <Override PartName="/ppt/tags/tag879.xml" ContentType="application/vnd.openxmlformats-officedocument.presentationml.tags+xml"/>
  <Override PartName="/ppt/tags/tag880.xml" ContentType="application/vnd.openxmlformats-officedocument.presentationml.tags+xml"/>
  <Override PartName="/ppt/tags/tag881.xml" ContentType="application/vnd.openxmlformats-officedocument.presentationml.tags+xml"/>
  <Override PartName="/ppt/tags/tag882.xml" ContentType="application/vnd.openxmlformats-officedocument.presentationml.tags+xml"/>
  <Override PartName="/ppt/tags/tag883.xml" ContentType="application/vnd.openxmlformats-officedocument.presentationml.tags+xml"/>
  <Override PartName="/ppt/tags/tag884.xml" ContentType="application/vnd.openxmlformats-officedocument.presentationml.tags+xml"/>
  <Override PartName="/ppt/tags/tag885.xml" ContentType="application/vnd.openxmlformats-officedocument.presentationml.tags+xml"/>
  <Override PartName="/ppt/tags/tag886.xml" ContentType="application/vnd.openxmlformats-officedocument.presentationml.tags+xml"/>
  <Override PartName="/ppt/tags/tag887.xml" ContentType="application/vnd.openxmlformats-officedocument.presentationml.tags+xml"/>
  <Override PartName="/ppt/tags/tag888.xml" ContentType="application/vnd.openxmlformats-officedocument.presentationml.tags+xml"/>
  <Override PartName="/ppt/tags/tag889.xml" ContentType="application/vnd.openxmlformats-officedocument.presentationml.tags+xml"/>
  <Override PartName="/ppt/tags/tag890.xml" ContentType="application/vnd.openxmlformats-officedocument.presentationml.tags+xml"/>
  <Override PartName="/ppt/tags/tag891.xml" ContentType="application/vnd.openxmlformats-officedocument.presentationml.tags+xml"/>
  <Override PartName="/ppt/tags/tag892.xml" ContentType="application/vnd.openxmlformats-officedocument.presentationml.tags+xml"/>
  <Override PartName="/ppt/tags/tag893.xml" ContentType="application/vnd.openxmlformats-officedocument.presentationml.tags+xml"/>
  <Override PartName="/ppt/tags/tag894.xml" ContentType="application/vnd.openxmlformats-officedocument.presentationml.tags+xml"/>
  <Override PartName="/ppt/tags/tag895.xml" ContentType="application/vnd.openxmlformats-officedocument.presentationml.tags+xml"/>
  <Override PartName="/ppt/tags/tag896.xml" ContentType="application/vnd.openxmlformats-officedocument.presentationml.tags+xml"/>
  <Override PartName="/ppt/tags/tag897.xml" ContentType="application/vnd.openxmlformats-officedocument.presentationml.tags+xml"/>
  <Override PartName="/ppt/tags/tag898.xml" ContentType="application/vnd.openxmlformats-officedocument.presentationml.tags+xml"/>
  <Override PartName="/ppt/tags/tag899.xml" ContentType="application/vnd.openxmlformats-officedocument.presentationml.tags+xml"/>
  <Override PartName="/ppt/tags/tag900.xml" ContentType="application/vnd.openxmlformats-officedocument.presentationml.tags+xml"/>
  <Override PartName="/ppt/tags/tag901.xml" ContentType="application/vnd.openxmlformats-officedocument.presentationml.tags+xml"/>
  <Override PartName="/ppt/tags/tag902.xml" ContentType="application/vnd.openxmlformats-officedocument.presentationml.tags+xml"/>
  <Override PartName="/ppt/tags/tag903.xml" ContentType="application/vnd.openxmlformats-officedocument.presentationml.tags+xml"/>
  <Override PartName="/ppt/tags/tag904.xml" ContentType="application/vnd.openxmlformats-officedocument.presentationml.tags+xml"/>
  <Override PartName="/ppt/tags/tag905.xml" ContentType="application/vnd.openxmlformats-officedocument.presentationml.tags+xml"/>
  <Override PartName="/ppt/tags/tag906.xml" ContentType="application/vnd.openxmlformats-officedocument.presentationml.tags+xml"/>
  <Override PartName="/ppt/tags/tag907.xml" ContentType="application/vnd.openxmlformats-officedocument.presentationml.tags+xml"/>
  <Override PartName="/ppt/tags/tag908.xml" ContentType="application/vnd.openxmlformats-officedocument.presentationml.tags+xml"/>
  <Override PartName="/ppt/tags/tag909.xml" ContentType="application/vnd.openxmlformats-officedocument.presentationml.tags+xml"/>
  <Override PartName="/ppt/notesSlides/notesSlide17.xml" ContentType="application/vnd.openxmlformats-officedocument.presentationml.notesSlide+xml"/>
  <Override PartName="/ppt/charts/chart8.xml" ContentType="application/vnd.openxmlformats-officedocument.drawingml.chart+xml"/>
  <Override PartName="/ppt/tags/tag910.xml" ContentType="application/vnd.openxmlformats-officedocument.presentationml.tags+xml"/>
  <Override PartName="/ppt/tags/tag911.xml" ContentType="application/vnd.openxmlformats-officedocument.presentationml.tags+xml"/>
  <Override PartName="/ppt/tags/tag912.xml" ContentType="application/vnd.openxmlformats-officedocument.presentationml.tags+xml"/>
  <Override PartName="/ppt/tags/tag913.xml" ContentType="application/vnd.openxmlformats-officedocument.presentationml.tags+xml"/>
  <Override PartName="/ppt/tags/tag914.xml" ContentType="application/vnd.openxmlformats-officedocument.presentationml.tags+xml"/>
  <Override PartName="/ppt/tags/tag915.xml" ContentType="application/vnd.openxmlformats-officedocument.presentationml.tags+xml"/>
  <Override PartName="/ppt/tags/tag916.xml" ContentType="application/vnd.openxmlformats-officedocument.presentationml.tags+xml"/>
  <Override PartName="/ppt/tags/tag917.xml" ContentType="application/vnd.openxmlformats-officedocument.presentationml.tags+xml"/>
  <Override PartName="/ppt/tags/tag918.xml" ContentType="application/vnd.openxmlformats-officedocument.presentationml.tags+xml"/>
  <Override PartName="/ppt/tags/tag919.xml" ContentType="application/vnd.openxmlformats-officedocument.presentationml.tags+xml"/>
  <Override PartName="/ppt/tags/tag920.xml" ContentType="application/vnd.openxmlformats-officedocument.presentationml.tags+xml"/>
  <Override PartName="/ppt/tags/tag921.xml" ContentType="application/vnd.openxmlformats-officedocument.presentationml.tags+xml"/>
  <Override PartName="/ppt/tags/tag922.xml" ContentType="application/vnd.openxmlformats-officedocument.presentationml.tags+xml"/>
  <Override PartName="/ppt/tags/tag923.xml" ContentType="application/vnd.openxmlformats-officedocument.presentationml.tags+xml"/>
  <Override PartName="/ppt/tags/tag924.xml" ContentType="application/vnd.openxmlformats-officedocument.presentationml.tags+xml"/>
  <Override PartName="/ppt/tags/tag925.xml" ContentType="application/vnd.openxmlformats-officedocument.presentationml.tags+xml"/>
  <Override PartName="/ppt/tags/tag926.xml" ContentType="application/vnd.openxmlformats-officedocument.presentationml.tags+xml"/>
  <Override PartName="/ppt/tags/tag927.xml" ContentType="application/vnd.openxmlformats-officedocument.presentationml.tags+xml"/>
  <Override PartName="/ppt/tags/tag928.xml" ContentType="application/vnd.openxmlformats-officedocument.presentationml.tags+xml"/>
  <Override PartName="/ppt/tags/tag929.xml" ContentType="application/vnd.openxmlformats-officedocument.presentationml.tags+xml"/>
  <Override PartName="/ppt/tags/tag930.xml" ContentType="application/vnd.openxmlformats-officedocument.presentationml.tags+xml"/>
  <Override PartName="/ppt/tags/tag931.xml" ContentType="application/vnd.openxmlformats-officedocument.presentationml.tags+xml"/>
  <Override PartName="/ppt/tags/tag932.xml" ContentType="application/vnd.openxmlformats-officedocument.presentationml.tags+xml"/>
  <Override PartName="/ppt/tags/tag933.xml" ContentType="application/vnd.openxmlformats-officedocument.presentationml.tags+xml"/>
  <Override PartName="/ppt/tags/tag934.xml" ContentType="application/vnd.openxmlformats-officedocument.presentationml.tags+xml"/>
  <Override PartName="/ppt/tags/tag935.xml" ContentType="application/vnd.openxmlformats-officedocument.presentationml.tags+xml"/>
  <Override PartName="/ppt/tags/tag936.xml" ContentType="application/vnd.openxmlformats-officedocument.presentationml.tags+xml"/>
  <Override PartName="/ppt/tags/tag937.xml" ContentType="application/vnd.openxmlformats-officedocument.presentationml.tags+xml"/>
  <Override PartName="/ppt/tags/tag938.xml" ContentType="application/vnd.openxmlformats-officedocument.presentationml.tags+xml"/>
  <Override PartName="/ppt/tags/tag939.xml" ContentType="application/vnd.openxmlformats-officedocument.presentationml.tags+xml"/>
  <Override PartName="/ppt/tags/tag940.xml" ContentType="application/vnd.openxmlformats-officedocument.presentationml.tags+xml"/>
  <Override PartName="/ppt/tags/tag941.xml" ContentType="application/vnd.openxmlformats-officedocument.presentationml.tags+xml"/>
  <Override PartName="/ppt/tags/tag942.xml" ContentType="application/vnd.openxmlformats-officedocument.presentationml.tags+xml"/>
  <Override PartName="/ppt/tags/tag943.xml" ContentType="application/vnd.openxmlformats-officedocument.presentationml.tags+xml"/>
  <Override PartName="/ppt/tags/tag944.xml" ContentType="application/vnd.openxmlformats-officedocument.presentationml.tags+xml"/>
  <Override PartName="/ppt/tags/tag945.xml" ContentType="application/vnd.openxmlformats-officedocument.presentationml.tags+xml"/>
  <Override PartName="/ppt/tags/tag946.xml" ContentType="application/vnd.openxmlformats-officedocument.presentationml.tags+xml"/>
  <Override PartName="/ppt/tags/tag947.xml" ContentType="application/vnd.openxmlformats-officedocument.presentationml.tags+xml"/>
  <Override PartName="/ppt/tags/tag948.xml" ContentType="application/vnd.openxmlformats-officedocument.presentationml.tags+xml"/>
  <Override PartName="/ppt/tags/tag949.xml" ContentType="application/vnd.openxmlformats-officedocument.presentationml.tags+xml"/>
  <Override PartName="/ppt/tags/tag950.xml" ContentType="application/vnd.openxmlformats-officedocument.presentationml.tags+xml"/>
  <Override PartName="/ppt/tags/tag951.xml" ContentType="application/vnd.openxmlformats-officedocument.presentationml.tags+xml"/>
  <Override PartName="/ppt/tags/tag952.xml" ContentType="application/vnd.openxmlformats-officedocument.presentationml.tags+xml"/>
  <Override PartName="/ppt/tags/tag953.xml" ContentType="application/vnd.openxmlformats-officedocument.presentationml.tags+xml"/>
  <Override PartName="/ppt/tags/tag954.xml" ContentType="application/vnd.openxmlformats-officedocument.presentationml.tags+xml"/>
  <Override PartName="/ppt/tags/tag955.xml" ContentType="application/vnd.openxmlformats-officedocument.presentationml.tags+xml"/>
  <Override PartName="/ppt/tags/tag956.xml" ContentType="application/vnd.openxmlformats-officedocument.presentationml.tags+xml"/>
  <Override PartName="/ppt/tags/tag957.xml" ContentType="application/vnd.openxmlformats-officedocument.presentationml.tags+xml"/>
  <Override PartName="/ppt/tags/tag958.xml" ContentType="application/vnd.openxmlformats-officedocument.presentationml.tags+xml"/>
  <Override PartName="/ppt/tags/tag959.xml" ContentType="application/vnd.openxmlformats-officedocument.presentationml.tags+xml"/>
  <Override PartName="/ppt/tags/tag960.xml" ContentType="application/vnd.openxmlformats-officedocument.presentationml.tags+xml"/>
  <Override PartName="/ppt/tags/tag961.xml" ContentType="application/vnd.openxmlformats-officedocument.presentationml.tags+xml"/>
  <Override PartName="/ppt/tags/tag962.xml" ContentType="application/vnd.openxmlformats-officedocument.presentationml.tags+xml"/>
  <Override PartName="/ppt/tags/tag963.xml" ContentType="application/vnd.openxmlformats-officedocument.presentationml.tags+xml"/>
  <Override PartName="/ppt/tags/tag964.xml" ContentType="application/vnd.openxmlformats-officedocument.presentationml.tags+xml"/>
  <Override PartName="/ppt/tags/tag965.xml" ContentType="application/vnd.openxmlformats-officedocument.presentationml.tags+xml"/>
  <Override PartName="/ppt/tags/tag966.xml" ContentType="application/vnd.openxmlformats-officedocument.presentationml.tags+xml"/>
  <Override PartName="/ppt/tags/tag967.xml" ContentType="application/vnd.openxmlformats-officedocument.presentationml.tags+xml"/>
  <Override PartName="/ppt/tags/tag968.xml" ContentType="application/vnd.openxmlformats-officedocument.presentationml.tags+xml"/>
  <Override PartName="/ppt/tags/tag969.xml" ContentType="application/vnd.openxmlformats-officedocument.presentationml.tags+xml"/>
  <Override PartName="/ppt/tags/tag970.xml" ContentType="application/vnd.openxmlformats-officedocument.presentationml.tags+xml"/>
  <Override PartName="/ppt/tags/tag971.xml" ContentType="application/vnd.openxmlformats-officedocument.presentationml.tags+xml"/>
  <Override PartName="/ppt/tags/tag972.xml" ContentType="application/vnd.openxmlformats-officedocument.presentationml.tags+xml"/>
  <Override PartName="/ppt/tags/tag973.xml" ContentType="application/vnd.openxmlformats-officedocument.presentationml.tags+xml"/>
  <Override PartName="/ppt/tags/tag974.xml" ContentType="application/vnd.openxmlformats-officedocument.presentationml.tags+xml"/>
  <Override PartName="/ppt/tags/tag975.xml" ContentType="application/vnd.openxmlformats-officedocument.presentationml.tags+xml"/>
  <Override PartName="/ppt/tags/tag976.xml" ContentType="application/vnd.openxmlformats-officedocument.presentationml.tags+xml"/>
  <Override PartName="/ppt/tags/tag977.xml" ContentType="application/vnd.openxmlformats-officedocument.presentationml.tags+xml"/>
  <Override PartName="/ppt/tags/tag978.xml" ContentType="application/vnd.openxmlformats-officedocument.presentationml.tags+xml"/>
  <Override PartName="/ppt/tags/tag979.xml" ContentType="application/vnd.openxmlformats-officedocument.presentationml.tags+xml"/>
  <Override PartName="/ppt/tags/tag980.xml" ContentType="application/vnd.openxmlformats-officedocument.presentationml.tags+xml"/>
  <Override PartName="/ppt/tags/tag981.xml" ContentType="application/vnd.openxmlformats-officedocument.presentationml.tags+xml"/>
  <Override PartName="/ppt/tags/tag982.xml" ContentType="application/vnd.openxmlformats-officedocument.presentationml.tags+xml"/>
  <Override PartName="/ppt/tags/tag983.xml" ContentType="application/vnd.openxmlformats-officedocument.presentationml.tags+xml"/>
  <Override PartName="/ppt/tags/tag984.xml" ContentType="application/vnd.openxmlformats-officedocument.presentationml.tags+xml"/>
  <Override PartName="/ppt/tags/tag985.xml" ContentType="application/vnd.openxmlformats-officedocument.presentationml.tags+xml"/>
  <Override PartName="/ppt/tags/tag986.xml" ContentType="application/vnd.openxmlformats-officedocument.presentationml.tags+xml"/>
  <Override PartName="/ppt/tags/tag987.xml" ContentType="application/vnd.openxmlformats-officedocument.presentationml.tags+xml"/>
  <Override PartName="/ppt/tags/tag988.xml" ContentType="application/vnd.openxmlformats-officedocument.presentationml.tags+xml"/>
  <Override PartName="/ppt/tags/tag989.xml" ContentType="application/vnd.openxmlformats-officedocument.presentationml.tags+xml"/>
  <Override PartName="/ppt/tags/tag990.xml" ContentType="application/vnd.openxmlformats-officedocument.presentationml.tags+xml"/>
  <Override PartName="/ppt/tags/tag991.xml" ContentType="application/vnd.openxmlformats-officedocument.presentationml.tags+xml"/>
  <Override PartName="/ppt/tags/tag992.xml" ContentType="application/vnd.openxmlformats-officedocument.presentationml.tags+xml"/>
  <Override PartName="/ppt/tags/tag993.xml" ContentType="application/vnd.openxmlformats-officedocument.presentationml.tags+xml"/>
  <Override PartName="/ppt/tags/tag994.xml" ContentType="application/vnd.openxmlformats-officedocument.presentationml.tags+xml"/>
  <Override PartName="/ppt/tags/tag995.xml" ContentType="application/vnd.openxmlformats-officedocument.presentationml.tags+xml"/>
  <Override PartName="/ppt/tags/tag996.xml" ContentType="application/vnd.openxmlformats-officedocument.presentationml.tags+xml"/>
  <Override PartName="/ppt/tags/tag997.xml" ContentType="application/vnd.openxmlformats-officedocument.presentationml.tags+xml"/>
  <Override PartName="/ppt/tags/tag998.xml" ContentType="application/vnd.openxmlformats-officedocument.presentationml.tags+xml"/>
  <Override PartName="/ppt/tags/tag999.xml" ContentType="application/vnd.openxmlformats-officedocument.presentationml.tags+xml"/>
  <Override PartName="/ppt/tags/tag1000.xml" ContentType="application/vnd.openxmlformats-officedocument.presentationml.tags+xml"/>
  <Override PartName="/ppt/tags/tag1001.xml" ContentType="application/vnd.openxmlformats-officedocument.presentationml.tags+xml"/>
  <Override PartName="/ppt/tags/tag1002.xml" ContentType="application/vnd.openxmlformats-officedocument.presentationml.tags+xml"/>
  <Override PartName="/ppt/tags/tag1003.xml" ContentType="application/vnd.openxmlformats-officedocument.presentationml.tags+xml"/>
  <Override PartName="/ppt/tags/tag1004.xml" ContentType="application/vnd.openxmlformats-officedocument.presentationml.tags+xml"/>
  <Override PartName="/ppt/tags/tag1005.xml" ContentType="application/vnd.openxmlformats-officedocument.presentationml.tags+xml"/>
  <Override PartName="/ppt/tags/tag1006.xml" ContentType="application/vnd.openxmlformats-officedocument.presentationml.tags+xml"/>
  <Override PartName="/ppt/tags/tag1007.xml" ContentType="application/vnd.openxmlformats-officedocument.presentationml.tags+xml"/>
  <Override PartName="/ppt/tags/tag1008.xml" ContentType="application/vnd.openxmlformats-officedocument.presentationml.tags+xml"/>
  <Override PartName="/ppt/tags/tag1009.xml" ContentType="application/vnd.openxmlformats-officedocument.presentationml.tags+xml"/>
  <Override PartName="/ppt/tags/tag1010.xml" ContentType="application/vnd.openxmlformats-officedocument.presentationml.tags+xml"/>
  <Override PartName="/ppt/tags/tag1011.xml" ContentType="application/vnd.openxmlformats-officedocument.presentationml.tags+xml"/>
  <Override PartName="/ppt/tags/tag1012.xml" ContentType="application/vnd.openxmlformats-officedocument.presentationml.tags+xml"/>
  <Override PartName="/ppt/tags/tag1013.xml" ContentType="application/vnd.openxmlformats-officedocument.presentationml.tags+xml"/>
  <Override PartName="/ppt/tags/tag1014.xml" ContentType="application/vnd.openxmlformats-officedocument.presentationml.tags+xml"/>
  <Override PartName="/ppt/tags/tag1015.xml" ContentType="application/vnd.openxmlformats-officedocument.presentationml.tags+xml"/>
  <Override PartName="/ppt/tags/tag1016.xml" ContentType="application/vnd.openxmlformats-officedocument.presentationml.tags+xml"/>
  <Override PartName="/ppt/tags/tag1017.xml" ContentType="application/vnd.openxmlformats-officedocument.presentationml.tags+xml"/>
  <Override PartName="/ppt/tags/tag1018.xml" ContentType="application/vnd.openxmlformats-officedocument.presentationml.tags+xml"/>
  <Override PartName="/ppt/tags/tag1019.xml" ContentType="application/vnd.openxmlformats-officedocument.presentationml.tags+xml"/>
  <Override PartName="/ppt/tags/tag1020.xml" ContentType="application/vnd.openxmlformats-officedocument.presentationml.tags+xml"/>
  <Override PartName="/ppt/tags/tag1021.xml" ContentType="application/vnd.openxmlformats-officedocument.presentationml.tags+xml"/>
  <Override PartName="/ppt/tags/tag1022.xml" ContentType="application/vnd.openxmlformats-officedocument.presentationml.tags+xml"/>
  <Override PartName="/ppt/tags/tag1023.xml" ContentType="application/vnd.openxmlformats-officedocument.presentationml.tags+xml"/>
  <Override PartName="/ppt/tags/tag1024.xml" ContentType="application/vnd.openxmlformats-officedocument.presentationml.tags+xml"/>
  <Override PartName="/ppt/tags/tag1025.xml" ContentType="application/vnd.openxmlformats-officedocument.presentationml.tags+xml"/>
  <Override PartName="/ppt/tags/tag1026.xml" ContentType="application/vnd.openxmlformats-officedocument.presentationml.tags+xml"/>
  <Override PartName="/ppt/tags/tag1027.xml" ContentType="application/vnd.openxmlformats-officedocument.presentationml.tags+xml"/>
  <Override PartName="/ppt/tags/tag1028.xml" ContentType="application/vnd.openxmlformats-officedocument.presentationml.tags+xml"/>
  <Override PartName="/ppt/tags/tag1029.xml" ContentType="application/vnd.openxmlformats-officedocument.presentationml.tags+xml"/>
  <Override PartName="/ppt/tags/tag1030.xml" ContentType="application/vnd.openxmlformats-officedocument.presentationml.tags+xml"/>
  <Override PartName="/ppt/tags/tag1031.xml" ContentType="application/vnd.openxmlformats-officedocument.presentationml.tags+xml"/>
  <Override PartName="/ppt/tags/tag1032.xml" ContentType="application/vnd.openxmlformats-officedocument.presentationml.tags+xml"/>
  <Override PartName="/ppt/tags/tag1033.xml" ContentType="application/vnd.openxmlformats-officedocument.presentationml.tags+xml"/>
  <Override PartName="/ppt/tags/tag1034.xml" ContentType="application/vnd.openxmlformats-officedocument.presentationml.tags+xml"/>
  <Override PartName="/ppt/tags/tag1035.xml" ContentType="application/vnd.openxmlformats-officedocument.presentationml.tags+xml"/>
  <Override PartName="/ppt/tags/tag1036.xml" ContentType="application/vnd.openxmlformats-officedocument.presentationml.tags+xml"/>
  <Override PartName="/ppt/tags/tag1037.xml" ContentType="application/vnd.openxmlformats-officedocument.presentationml.tags+xml"/>
  <Override PartName="/ppt/tags/tag1038.xml" ContentType="application/vnd.openxmlformats-officedocument.presentationml.tags+xml"/>
  <Override PartName="/ppt/tags/tag1039.xml" ContentType="application/vnd.openxmlformats-officedocument.presentationml.tags+xml"/>
  <Override PartName="/ppt/tags/tag1040.xml" ContentType="application/vnd.openxmlformats-officedocument.presentationml.tags+xml"/>
  <Override PartName="/ppt/tags/tag1041.xml" ContentType="application/vnd.openxmlformats-officedocument.presentationml.tags+xml"/>
  <Override PartName="/ppt/tags/tag1042.xml" ContentType="application/vnd.openxmlformats-officedocument.presentationml.tags+xml"/>
  <Override PartName="/ppt/tags/tag1043.xml" ContentType="application/vnd.openxmlformats-officedocument.presentationml.tags+xml"/>
  <Override PartName="/ppt/tags/tag1044.xml" ContentType="application/vnd.openxmlformats-officedocument.presentationml.tags+xml"/>
  <Override PartName="/ppt/tags/tag1045.xml" ContentType="application/vnd.openxmlformats-officedocument.presentationml.tags+xml"/>
  <Override PartName="/ppt/tags/tag1046.xml" ContentType="application/vnd.openxmlformats-officedocument.presentationml.tags+xml"/>
  <Override PartName="/ppt/tags/tag1047.xml" ContentType="application/vnd.openxmlformats-officedocument.presentationml.tags+xml"/>
  <Override PartName="/ppt/tags/tag1048.xml" ContentType="application/vnd.openxmlformats-officedocument.presentationml.tags+xml"/>
  <Override PartName="/ppt/tags/tag1049.xml" ContentType="application/vnd.openxmlformats-officedocument.presentationml.tags+xml"/>
  <Override PartName="/ppt/tags/tag1050.xml" ContentType="application/vnd.openxmlformats-officedocument.presentationml.tags+xml"/>
  <Override PartName="/ppt/tags/tag1051.xml" ContentType="application/vnd.openxmlformats-officedocument.presentationml.tags+xml"/>
  <Override PartName="/ppt/tags/tag1052.xml" ContentType="application/vnd.openxmlformats-officedocument.presentationml.tags+xml"/>
  <Override PartName="/ppt/tags/tag1053.xml" ContentType="application/vnd.openxmlformats-officedocument.presentationml.tags+xml"/>
  <Override PartName="/ppt/tags/tag1054.xml" ContentType="application/vnd.openxmlformats-officedocument.presentationml.tags+xml"/>
  <Override PartName="/ppt/tags/tag1055.xml" ContentType="application/vnd.openxmlformats-officedocument.presentationml.tags+xml"/>
  <Override PartName="/ppt/tags/tag1056.xml" ContentType="application/vnd.openxmlformats-officedocument.presentationml.tags+xml"/>
  <Override PartName="/ppt/tags/tag1057.xml" ContentType="application/vnd.openxmlformats-officedocument.presentationml.tags+xml"/>
  <Override PartName="/ppt/tags/tag1058.xml" ContentType="application/vnd.openxmlformats-officedocument.presentationml.tags+xml"/>
  <Override PartName="/ppt/tags/tag1059.xml" ContentType="application/vnd.openxmlformats-officedocument.presentationml.tags+xml"/>
  <Override PartName="/ppt/tags/tag1060.xml" ContentType="application/vnd.openxmlformats-officedocument.presentationml.tags+xml"/>
  <Override PartName="/ppt/tags/tag1061.xml" ContentType="application/vnd.openxmlformats-officedocument.presentationml.tags+xml"/>
  <Override PartName="/ppt/tags/tag1062.xml" ContentType="application/vnd.openxmlformats-officedocument.presentationml.tags+xml"/>
  <Override PartName="/ppt/tags/tag1063.xml" ContentType="application/vnd.openxmlformats-officedocument.presentationml.tags+xml"/>
  <Override PartName="/ppt/tags/tag1064.xml" ContentType="application/vnd.openxmlformats-officedocument.presentationml.tags+xml"/>
  <Override PartName="/ppt/tags/tag1065.xml" ContentType="application/vnd.openxmlformats-officedocument.presentationml.tags+xml"/>
  <Override PartName="/ppt/tags/tag1066.xml" ContentType="application/vnd.openxmlformats-officedocument.presentationml.tags+xml"/>
  <Override PartName="/ppt/tags/tag1067.xml" ContentType="application/vnd.openxmlformats-officedocument.presentationml.tags+xml"/>
  <Override PartName="/ppt/tags/tag1068.xml" ContentType="application/vnd.openxmlformats-officedocument.presentationml.tags+xml"/>
  <Override PartName="/ppt/tags/tag1069.xml" ContentType="application/vnd.openxmlformats-officedocument.presentationml.tags+xml"/>
  <Override PartName="/ppt/tags/tag1070.xml" ContentType="application/vnd.openxmlformats-officedocument.presentationml.tags+xml"/>
  <Override PartName="/ppt/tags/tag1071.xml" ContentType="application/vnd.openxmlformats-officedocument.presentationml.tags+xml"/>
  <Override PartName="/ppt/tags/tag1072.xml" ContentType="application/vnd.openxmlformats-officedocument.presentationml.tags+xml"/>
  <Override PartName="/ppt/tags/tag1073.xml" ContentType="application/vnd.openxmlformats-officedocument.presentationml.tags+xml"/>
  <Override PartName="/ppt/tags/tag1074.xml" ContentType="application/vnd.openxmlformats-officedocument.presentationml.tags+xml"/>
  <Override PartName="/ppt/tags/tag1075.xml" ContentType="application/vnd.openxmlformats-officedocument.presentationml.tags+xml"/>
  <Override PartName="/ppt/tags/tag1076.xml" ContentType="application/vnd.openxmlformats-officedocument.presentationml.tags+xml"/>
  <Override PartName="/ppt/tags/tag1077.xml" ContentType="application/vnd.openxmlformats-officedocument.presentationml.tags+xml"/>
  <Override PartName="/ppt/tags/tag1078.xml" ContentType="application/vnd.openxmlformats-officedocument.presentationml.tags+xml"/>
  <Override PartName="/ppt/tags/tag1079.xml" ContentType="application/vnd.openxmlformats-officedocument.presentationml.tags+xml"/>
  <Override PartName="/ppt/tags/tag1080.xml" ContentType="application/vnd.openxmlformats-officedocument.presentationml.tags+xml"/>
  <Override PartName="/ppt/tags/tag1081.xml" ContentType="application/vnd.openxmlformats-officedocument.presentationml.tags+xml"/>
  <Override PartName="/ppt/tags/tag1082.xml" ContentType="application/vnd.openxmlformats-officedocument.presentationml.tags+xml"/>
  <Override PartName="/ppt/tags/tag1083.xml" ContentType="application/vnd.openxmlformats-officedocument.presentationml.tags+xml"/>
  <Override PartName="/ppt/tags/tag1084.xml" ContentType="application/vnd.openxmlformats-officedocument.presentationml.tags+xml"/>
  <Override PartName="/ppt/tags/tag1085.xml" ContentType="application/vnd.openxmlformats-officedocument.presentationml.tags+xml"/>
  <Override PartName="/ppt/tags/tag1086.xml" ContentType="application/vnd.openxmlformats-officedocument.presentationml.tags+xml"/>
  <Override PartName="/ppt/tags/tag1087.xml" ContentType="application/vnd.openxmlformats-officedocument.presentationml.tags+xml"/>
  <Override PartName="/ppt/tags/tag1088.xml" ContentType="application/vnd.openxmlformats-officedocument.presentationml.tags+xml"/>
  <Override PartName="/ppt/tags/tag1089.xml" ContentType="application/vnd.openxmlformats-officedocument.presentationml.tags+xml"/>
  <Override PartName="/ppt/tags/tag1090.xml" ContentType="application/vnd.openxmlformats-officedocument.presentationml.tags+xml"/>
  <Override PartName="/ppt/tags/tag1091.xml" ContentType="application/vnd.openxmlformats-officedocument.presentationml.tags+xml"/>
  <Override PartName="/ppt/tags/tag1092.xml" ContentType="application/vnd.openxmlformats-officedocument.presentationml.tags+xml"/>
  <Override PartName="/ppt/tags/tag1093.xml" ContentType="application/vnd.openxmlformats-officedocument.presentationml.tags+xml"/>
  <Override PartName="/ppt/tags/tag1094.xml" ContentType="application/vnd.openxmlformats-officedocument.presentationml.tags+xml"/>
  <Override PartName="/ppt/tags/tag1095.xml" ContentType="application/vnd.openxmlformats-officedocument.presentationml.tags+xml"/>
  <Override PartName="/ppt/tags/tag1096.xml" ContentType="application/vnd.openxmlformats-officedocument.presentationml.tags+xml"/>
  <Override PartName="/ppt/tags/tag1097.xml" ContentType="application/vnd.openxmlformats-officedocument.presentationml.tags+xml"/>
  <Override PartName="/ppt/tags/tag1098.xml" ContentType="application/vnd.openxmlformats-officedocument.presentationml.tags+xml"/>
  <Override PartName="/ppt/tags/tag1099.xml" ContentType="application/vnd.openxmlformats-officedocument.presentationml.tags+xml"/>
  <Override PartName="/ppt/tags/tag1100.xml" ContentType="application/vnd.openxmlformats-officedocument.presentationml.tags+xml"/>
  <Override PartName="/ppt/tags/tag1101.xml" ContentType="application/vnd.openxmlformats-officedocument.presentationml.tags+xml"/>
  <Override PartName="/ppt/tags/tag1102.xml" ContentType="application/vnd.openxmlformats-officedocument.presentationml.tags+xml"/>
  <Override PartName="/ppt/tags/tag1103.xml" ContentType="application/vnd.openxmlformats-officedocument.presentationml.tags+xml"/>
  <Override PartName="/ppt/tags/tag1104.xml" ContentType="application/vnd.openxmlformats-officedocument.presentationml.tags+xml"/>
  <Override PartName="/ppt/tags/tag1105.xml" ContentType="application/vnd.openxmlformats-officedocument.presentationml.tags+xml"/>
  <Override PartName="/ppt/tags/tag1106.xml" ContentType="application/vnd.openxmlformats-officedocument.presentationml.tags+xml"/>
  <Override PartName="/ppt/tags/tag1107.xml" ContentType="application/vnd.openxmlformats-officedocument.presentationml.tags+xml"/>
  <Override PartName="/ppt/tags/tag1108.xml" ContentType="application/vnd.openxmlformats-officedocument.presentationml.tags+xml"/>
  <Override PartName="/ppt/tags/tag1109.xml" ContentType="application/vnd.openxmlformats-officedocument.presentationml.tags+xml"/>
  <Override PartName="/ppt/tags/tag1110.xml" ContentType="application/vnd.openxmlformats-officedocument.presentationml.tags+xml"/>
  <Override PartName="/ppt/tags/tag1111.xml" ContentType="application/vnd.openxmlformats-officedocument.presentationml.tags+xml"/>
  <Override PartName="/ppt/tags/tag1112.xml" ContentType="application/vnd.openxmlformats-officedocument.presentationml.tags+xml"/>
  <Override PartName="/ppt/tags/tag1113.xml" ContentType="application/vnd.openxmlformats-officedocument.presentationml.tags+xml"/>
  <Override PartName="/ppt/tags/tag1114.xml" ContentType="application/vnd.openxmlformats-officedocument.presentationml.tags+xml"/>
  <Override PartName="/ppt/tags/tag1115.xml" ContentType="application/vnd.openxmlformats-officedocument.presentationml.tags+xml"/>
  <Override PartName="/ppt/tags/tag1116.xml" ContentType="application/vnd.openxmlformats-officedocument.presentationml.tags+xml"/>
  <Override PartName="/ppt/tags/tag1117.xml" ContentType="application/vnd.openxmlformats-officedocument.presentationml.tags+xml"/>
  <Override PartName="/ppt/tags/tag1118.xml" ContentType="application/vnd.openxmlformats-officedocument.presentationml.tags+xml"/>
  <Override PartName="/ppt/tags/tag1119.xml" ContentType="application/vnd.openxmlformats-officedocument.presentationml.tags+xml"/>
  <Override PartName="/ppt/tags/tag1120.xml" ContentType="application/vnd.openxmlformats-officedocument.presentationml.tags+xml"/>
  <Override PartName="/ppt/tags/tag1121.xml" ContentType="application/vnd.openxmlformats-officedocument.presentationml.tags+xml"/>
  <Override PartName="/ppt/tags/tag1122.xml" ContentType="application/vnd.openxmlformats-officedocument.presentationml.tags+xml"/>
  <Override PartName="/ppt/tags/tag1123.xml" ContentType="application/vnd.openxmlformats-officedocument.presentationml.tags+xml"/>
  <Override PartName="/ppt/tags/tag1124.xml" ContentType="application/vnd.openxmlformats-officedocument.presentationml.tags+xml"/>
  <Override PartName="/ppt/tags/tag1125.xml" ContentType="application/vnd.openxmlformats-officedocument.presentationml.tags+xml"/>
  <Override PartName="/ppt/tags/tag1126.xml" ContentType="application/vnd.openxmlformats-officedocument.presentationml.tags+xml"/>
  <Override PartName="/ppt/tags/tag1127.xml" ContentType="application/vnd.openxmlformats-officedocument.presentationml.tags+xml"/>
  <Override PartName="/ppt/tags/tag1128.xml" ContentType="application/vnd.openxmlformats-officedocument.presentationml.tags+xml"/>
  <Override PartName="/ppt/tags/tag1129.xml" ContentType="application/vnd.openxmlformats-officedocument.presentationml.tags+xml"/>
  <Override PartName="/ppt/tags/tag1130.xml" ContentType="application/vnd.openxmlformats-officedocument.presentationml.tags+xml"/>
  <Override PartName="/ppt/tags/tag1131.xml" ContentType="application/vnd.openxmlformats-officedocument.presentationml.tags+xml"/>
  <Override PartName="/ppt/tags/tag1132.xml" ContentType="application/vnd.openxmlformats-officedocument.presentationml.tags+xml"/>
  <Override PartName="/ppt/notesSlides/notesSlide18.xml" ContentType="application/vnd.openxmlformats-officedocument.presentationml.notesSlide+xml"/>
  <Override PartName="/ppt/charts/chart9.xml" ContentType="application/vnd.openxmlformats-officedocument.drawingml.chart+xml"/>
  <Override PartName="/ppt/tags/tag1133.xml" ContentType="application/vnd.openxmlformats-officedocument.presentationml.tags+xml"/>
  <Override PartName="/ppt/tags/tag1134.xml" ContentType="application/vnd.openxmlformats-officedocument.presentationml.tags+xml"/>
  <Override PartName="/ppt/tags/tag1135.xml" ContentType="application/vnd.openxmlformats-officedocument.presentationml.tags+xml"/>
  <Override PartName="/ppt/tags/tag1136.xml" ContentType="application/vnd.openxmlformats-officedocument.presentationml.tags+xml"/>
  <Override PartName="/ppt/tags/tag1137.xml" ContentType="application/vnd.openxmlformats-officedocument.presentationml.tags+xml"/>
  <Override PartName="/ppt/tags/tag1138.xml" ContentType="application/vnd.openxmlformats-officedocument.presentationml.tags+xml"/>
  <Override PartName="/ppt/tags/tag1139.xml" ContentType="application/vnd.openxmlformats-officedocument.presentationml.tags+xml"/>
  <Override PartName="/ppt/tags/tag1140.xml" ContentType="application/vnd.openxmlformats-officedocument.presentationml.tags+xml"/>
  <Override PartName="/ppt/tags/tag1141.xml" ContentType="application/vnd.openxmlformats-officedocument.presentationml.tags+xml"/>
  <Override PartName="/ppt/tags/tag1142.xml" ContentType="application/vnd.openxmlformats-officedocument.presentationml.tags+xml"/>
  <Override PartName="/ppt/tags/tag1143.xml" ContentType="application/vnd.openxmlformats-officedocument.presentationml.tags+xml"/>
  <Override PartName="/ppt/tags/tag1144.xml" ContentType="application/vnd.openxmlformats-officedocument.presentationml.tags+xml"/>
  <Override PartName="/ppt/tags/tag1145.xml" ContentType="application/vnd.openxmlformats-officedocument.presentationml.tags+xml"/>
  <Override PartName="/ppt/tags/tag1146.xml" ContentType="application/vnd.openxmlformats-officedocument.presentationml.tags+xml"/>
  <Override PartName="/ppt/tags/tag1147.xml" ContentType="application/vnd.openxmlformats-officedocument.presentationml.tags+xml"/>
  <Override PartName="/ppt/tags/tag1148.xml" ContentType="application/vnd.openxmlformats-officedocument.presentationml.tags+xml"/>
  <Override PartName="/ppt/tags/tag1149.xml" ContentType="application/vnd.openxmlformats-officedocument.presentationml.tags+xml"/>
  <Override PartName="/ppt/tags/tag1150.xml" ContentType="application/vnd.openxmlformats-officedocument.presentationml.tags+xml"/>
  <Override PartName="/ppt/tags/tag1151.xml" ContentType="application/vnd.openxmlformats-officedocument.presentationml.tags+xml"/>
  <Override PartName="/ppt/tags/tag1152.xml" ContentType="application/vnd.openxmlformats-officedocument.presentationml.tags+xml"/>
  <Override PartName="/ppt/tags/tag1153.xml" ContentType="application/vnd.openxmlformats-officedocument.presentationml.tags+xml"/>
  <Override PartName="/ppt/tags/tag1154.xml" ContentType="application/vnd.openxmlformats-officedocument.presentationml.tags+xml"/>
  <Override PartName="/ppt/tags/tag1155.xml" ContentType="application/vnd.openxmlformats-officedocument.presentationml.tags+xml"/>
  <Override PartName="/ppt/tags/tag1156.xml" ContentType="application/vnd.openxmlformats-officedocument.presentationml.tags+xml"/>
  <Override PartName="/ppt/tags/tag1157.xml" ContentType="application/vnd.openxmlformats-officedocument.presentationml.tags+xml"/>
  <Override PartName="/ppt/tags/tag1158.xml" ContentType="application/vnd.openxmlformats-officedocument.presentationml.tags+xml"/>
  <Override PartName="/ppt/tags/tag1159.xml" ContentType="application/vnd.openxmlformats-officedocument.presentationml.tags+xml"/>
  <Override PartName="/ppt/tags/tag1160.xml" ContentType="application/vnd.openxmlformats-officedocument.presentationml.tags+xml"/>
  <Override PartName="/ppt/tags/tag1161.xml" ContentType="application/vnd.openxmlformats-officedocument.presentationml.tags+xml"/>
  <Override PartName="/ppt/tags/tag1162.xml" ContentType="application/vnd.openxmlformats-officedocument.presentationml.tags+xml"/>
  <Override PartName="/ppt/tags/tag1163.xml" ContentType="application/vnd.openxmlformats-officedocument.presentationml.tags+xml"/>
  <Override PartName="/ppt/tags/tag1164.xml" ContentType="application/vnd.openxmlformats-officedocument.presentationml.tags+xml"/>
  <Override PartName="/ppt/tags/tag1165.xml" ContentType="application/vnd.openxmlformats-officedocument.presentationml.tags+xml"/>
  <Override PartName="/ppt/tags/tag1166.xml" ContentType="application/vnd.openxmlformats-officedocument.presentationml.tags+xml"/>
  <Override PartName="/ppt/tags/tag1167.xml" ContentType="application/vnd.openxmlformats-officedocument.presentationml.tags+xml"/>
  <Override PartName="/ppt/tags/tag1168.xml" ContentType="application/vnd.openxmlformats-officedocument.presentationml.tags+xml"/>
  <Override PartName="/ppt/tags/tag1169.xml" ContentType="application/vnd.openxmlformats-officedocument.presentationml.tags+xml"/>
  <Override PartName="/ppt/tags/tag1170.xml" ContentType="application/vnd.openxmlformats-officedocument.presentationml.tags+xml"/>
  <Override PartName="/ppt/tags/tag1171.xml" ContentType="application/vnd.openxmlformats-officedocument.presentationml.tags+xml"/>
  <Override PartName="/ppt/tags/tag1172.xml" ContentType="application/vnd.openxmlformats-officedocument.presentationml.tags+xml"/>
  <Override PartName="/ppt/tags/tag1173.xml" ContentType="application/vnd.openxmlformats-officedocument.presentationml.tags+xml"/>
  <Override PartName="/ppt/tags/tag1174.xml" ContentType="application/vnd.openxmlformats-officedocument.presentationml.tags+xml"/>
  <Override PartName="/ppt/tags/tag1175.xml" ContentType="application/vnd.openxmlformats-officedocument.presentationml.tags+xml"/>
  <Override PartName="/ppt/tags/tag1176.xml" ContentType="application/vnd.openxmlformats-officedocument.presentationml.tags+xml"/>
  <Override PartName="/ppt/tags/tag1177.xml" ContentType="application/vnd.openxmlformats-officedocument.presentationml.tags+xml"/>
  <Override PartName="/ppt/tags/tag1178.xml" ContentType="application/vnd.openxmlformats-officedocument.presentationml.tags+xml"/>
  <Override PartName="/ppt/tags/tag1179.xml" ContentType="application/vnd.openxmlformats-officedocument.presentationml.tags+xml"/>
  <Override PartName="/ppt/tags/tag1180.xml" ContentType="application/vnd.openxmlformats-officedocument.presentationml.tags+xml"/>
  <Override PartName="/ppt/tags/tag1181.xml" ContentType="application/vnd.openxmlformats-officedocument.presentationml.tags+xml"/>
  <Override PartName="/ppt/tags/tag1182.xml" ContentType="application/vnd.openxmlformats-officedocument.presentationml.tags+xml"/>
  <Override PartName="/ppt/tags/tag1183.xml" ContentType="application/vnd.openxmlformats-officedocument.presentationml.tags+xml"/>
  <Override PartName="/ppt/tags/tag1184.xml" ContentType="application/vnd.openxmlformats-officedocument.presentationml.tags+xml"/>
  <Override PartName="/ppt/tags/tag1185.xml" ContentType="application/vnd.openxmlformats-officedocument.presentationml.tags+xml"/>
  <Override PartName="/ppt/tags/tag1186.xml" ContentType="application/vnd.openxmlformats-officedocument.presentationml.tags+xml"/>
  <Override PartName="/ppt/tags/tag1187.xml" ContentType="application/vnd.openxmlformats-officedocument.presentationml.tags+xml"/>
  <Override PartName="/ppt/tags/tag1188.xml" ContentType="application/vnd.openxmlformats-officedocument.presentationml.tags+xml"/>
  <Override PartName="/ppt/tags/tag1189.xml" ContentType="application/vnd.openxmlformats-officedocument.presentationml.tags+xml"/>
  <Override PartName="/ppt/tags/tag1190.xml" ContentType="application/vnd.openxmlformats-officedocument.presentationml.tags+xml"/>
  <Override PartName="/ppt/tags/tag1191.xml" ContentType="application/vnd.openxmlformats-officedocument.presentationml.tags+xml"/>
  <Override PartName="/ppt/tags/tag1192.xml" ContentType="application/vnd.openxmlformats-officedocument.presentationml.tags+xml"/>
  <Override PartName="/ppt/tags/tag1193.xml" ContentType="application/vnd.openxmlformats-officedocument.presentationml.tags+xml"/>
  <Override PartName="/ppt/tags/tag1194.xml" ContentType="application/vnd.openxmlformats-officedocument.presentationml.tags+xml"/>
  <Override PartName="/ppt/tags/tag1195.xml" ContentType="application/vnd.openxmlformats-officedocument.presentationml.tags+xml"/>
  <Override PartName="/ppt/tags/tag1196.xml" ContentType="application/vnd.openxmlformats-officedocument.presentationml.tags+xml"/>
  <Override PartName="/ppt/tags/tag1197.xml" ContentType="application/vnd.openxmlformats-officedocument.presentationml.tags+xml"/>
  <Override PartName="/ppt/tags/tag1198.xml" ContentType="application/vnd.openxmlformats-officedocument.presentationml.tags+xml"/>
  <Override PartName="/ppt/tags/tag1199.xml" ContentType="application/vnd.openxmlformats-officedocument.presentationml.tags+xml"/>
  <Override PartName="/ppt/tags/tag1200.xml" ContentType="application/vnd.openxmlformats-officedocument.presentationml.tags+xml"/>
  <Override PartName="/ppt/tags/tag1201.xml" ContentType="application/vnd.openxmlformats-officedocument.presentationml.tags+xml"/>
  <Override PartName="/ppt/tags/tag1202.xml" ContentType="application/vnd.openxmlformats-officedocument.presentationml.tags+xml"/>
  <Override PartName="/ppt/tags/tag1203.xml" ContentType="application/vnd.openxmlformats-officedocument.presentationml.tags+xml"/>
  <Override PartName="/ppt/tags/tag1204.xml" ContentType="application/vnd.openxmlformats-officedocument.presentationml.tags+xml"/>
  <Override PartName="/ppt/tags/tag1205.xml" ContentType="application/vnd.openxmlformats-officedocument.presentationml.tags+xml"/>
  <Override PartName="/ppt/tags/tag1206.xml" ContentType="application/vnd.openxmlformats-officedocument.presentationml.tags+xml"/>
  <Override PartName="/ppt/tags/tag1207.xml" ContentType="application/vnd.openxmlformats-officedocument.presentationml.tags+xml"/>
  <Override PartName="/ppt/tags/tag1208.xml" ContentType="application/vnd.openxmlformats-officedocument.presentationml.tags+xml"/>
  <Override PartName="/ppt/tags/tag1209.xml" ContentType="application/vnd.openxmlformats-officedocument.presentationml.tags+xml"/>
  <Override PartName="/ppt/tags/tag1210.xml" ContentType="application/vnd.openxmlformats-officedocument.presentationml.tags+xml"/>
  <Override PartName="/ppt/tags/tag1211.xml" ContentType="application/vnd.openxmlformats-officedocument.presentationml.tags+xml"/>
  <Override PartName="/ppt/tags/tag1212.xml" ContentType="application/vnd.openxmlformats-officedocument.presentationml.tags+xml"/>
  <Override PartName="/ppt/tags/tag1213.xml" ContentType="application/vnd.openxmlformats-officedocument.presentationml.tags+xml"/>
  <Override PartName="/ppt/tags/tag1214.xml" ContentType="application/vnd.openxmlformats-officedocument.presentationml.tags+xml"/>
  <Override PartName="/ppt/tags/tag1215.xml" ContentType="application/vnd.openxmlformats-officedocument.presentationml.tags+xml"/>
  <Override PartName="/ppt/tags/tag1216.xml" ContentType="application/vnd.openxmlformats-officedocument.presentationml.tags+xml"/>
  <Override PartName="/ppt/tags/tag1217.xml" ContentType="application/vnd.openxmlformats-officedocument.presentationml.tags+xml"/>
  <Override PartName="/ppt/tags/tag1218.xml" ContentType="application/vnd.openxmlformats-officedocument.presentationml.tags+xml"/>
  <Override PartName="/ppt/tags/tag1219.xml" ContentType="application/vnd.openxmlformats-officedocument.presentationml.tags+xml"/>
  <Override PartName="/ppt/tags/tag1220.xml" ContentType="application/vnd.openxmlformats-officedocument.presentationml.tags+xml"/>
  <Override PartName="/ppt/tags/tag1221.xml" ContentType="application/vnd.openxmlformats-officedocument.presentationml.tags+xml"/>
  <Override PartName="/ppt/tags/tag1222.xml" ContentType="application/vnd.openxmlformats-officedocument.presentationml.tags+xml"/>
  <Override PartName="/ppt/tags/tag1223.xml" ContentType="application/vnd.openxmlformats-officedocument.presentationml.tags+xml"/>
  <Override PartName="/ppt/tags/tag1224.xml" ContentType="application/vnd.openxmlformats-officedocument.presentationml.tags+xml"/>
  <Override PartName="/ppt/tags/tag1225.xml" ContentType="application/vnd.openxmlformats-officedocument.presentationml.tags+xml"/>
  <Override PartName="/ppt/tags/tag1226.xml" ContentType="application/vnd.openxmlformats-officedocument.presentationml.tags+xml"/>
  <Override PartName="/ppt/tags/tag1227.xml" ContentType="application/vnd.openxmlformats-officedocument.presentationml.tags+xml"/>
  <Override PartName="/ppt/tags/tag1228.xml" ContentType="application/vnd.openxmlformats-officedocument.presentationml.tags+xml"/>
  <Override PartName="/ppt/tags/tag1229.xml" ContentType="application/vnd.openxmlformats-officedocument.presentationml.tags+xml"/>
  <Override PartName="/ppt/tags/tag1230.xml" ContentType="application/vnd.openxmlformats-officedocument.presentationml.tags+xml"/>
  <Override PartName="/ppt/tags/tag1231.xml" ContentType="application/vnd.openxmlformats-officedocument.presentationml.tags+xml"/>
  <Override PartName="/ppt/tags/tag1232.xml" ContentType="application/vnd.openxmlformats-officedocument.presentationml.tags+xml"/>
  <Override PartName="/ppt/tags/tag1233.xml" ContentType="application/vnd.openxmlformats-officedocument.presentationml.tags+xml"/>
  <Override PartName="/ppt/tags/tag1234.xml" ContentType="application/vnd.openxmlformats-officedocument.presentationml.tags+xml"/>
  <Override PartName="/ppt/tags/tag1235.xml" ContentType="application/vnd.openxmlformats-officedocument.presentationml.tags+xml"/>
  <Override PartName="/ppt/tags/tag1236.xml" ContentType="application/vnd.openxmlformats-officedocument.presentationml.tags+xml"/>
  <Override PartName="/ppt/tags/tag1237.xml" ContentType="application/vnd.openxmlformats-officedocument.presentationml.tags+xml"/>
  <Override PartName="/ppt/tags/tag1238.xml" ContentType="application/vnd.openxmlformats-officedocument.presentationml.tags+xml"/>
  <Override PartName="/ppt/tags/tag1239.xml" ContentType="application/vnd.openxmlformats-officedocument.presentationml.tags+xml"/>
  <Override PartName="/ppt/tags/tag1240.xml" ContentType="application/vnd.openxmlformats-officedocument.presentationml.tags+xml"/>
  <Override PartName="/ppt/notesSlides/notesSlide19.xml" ContentType="application/vnd.openxmlformats-officedocument.presentationml.notesSlide+xml"/>
  <Override PartName="/ppt/charts/chart10.xml" ContentType="application/vnd.openxmlformats-officedocument.drawingml.chart+xml"/>
  <Override PartName="/ppt/tags/tag1241.xml" ContentType="application/vnd.openxmlformats-officedocument.presentationml.tags+xml"/>
  <Override PartName="/ppt/tags/tag1242.xml" ContentType="application/vnd.openxmlformats-officedocument.presentationml.tags+xml"/>
  <Override PartName="/ppt/tags/tag1243.xml" ContentType="application/vnd.openxmlformats-officedocument.presentationml.tags+xml"/>
  <Override PartName="/ppt/tags/tag1244.xml" ContentType="application/vnd.openxmlformats-officedocument.presentationml.tags+xml"/>
  <Override PartName="/ppt/tags/tag1245.xml" ContentType="application/vnd.openxmlformats-officedocument.presentationml.tags+xml"/>
  <Override PartName="/ppt/tags/tag1246.xml" ContentType="application/vnd.openxmlformats-officedocument.presentationml.tags+xml"/>
  <Override PartName="/ppt/tags/tag1247.xml" ContentType="application/vnd.openxmlformats-officedocument.presentationml.tags+xml"/>
  <Override PartName="/ppt/tags/tag1248.xml" ContentType="application/vnd.openxmlformats-officedocument.presentationml.tags+xml"/>
  <Override PartName="/ppt/tags/tag1249.xml" ContentType="application/vnd.openxmlformats-officedocument.presentationml.tags+xml"/>
  <Override PartName="/ppt/tags/tag1250.xml" ContentType="application/vnd.openxmlformats-officedocument.presentationml.tags+xml"/>
  <Override PartName="/ppt/tags/tag1251.xml" ContentType="application/vnd.openxmlformats-officedocument.presentationml.tags+xml"/>
  <Override PartName="/ppt/tags/tag1252.xml" ContentType="application/vnd.openxmlformats-officedocument.presentationml.tags+xml"/>
  <Override PartName="/ppt/tags/tag1253.xml" ContentType="application/vnd.openxmlformats-officedocument.presentationml.tags+xml"/>
  <Override PartName="/ppt/tags/tag1254.xml" ContentType="application/vnd.openxmlformats-officedocument.presentationml.tags+xml"/>
  <Override PartName="/ppt/tags/tag1255.xml" ContentType="application/vnd.openxmlformats-officedocument.presentationml.tags+xml"/>
  <Override PartName="/ppt/tags/tag1256.xml" ContentType="application/vnd.openxmlformats-officedocument.presentationml.tags+xml"/>
  <Override PartName="/ppt/tags/tag1257.xml" ContentType="application/vnd.openxmlformats-officedocument.presentationml.tags+xml"/>
  <Override PartName="/ppt/tags/tag1258.xml" ContentType="application/vnd.openxmlformats-officedocument.presentationml.tags+xml"/>
  <Override PartName="/ppt/tags/tag1259.xml" ContentType="application/vnd.openxmlformats-officedocument.presentationml.tags+xml"/>
  <Override PartName="/ppt/tags/tag1260.xml" ContentType="application/vnd.openxmlformats-officedocument.presentationml.tags+xml"/>
  <Override PartName="/ppt/tags/tag1261.xml" ContentType="application/vnd.openxmlformats-officedocument.presentationml.tags+xml"/>
  <Override PartName="/ppt/tags/tag1262.xml" ContentType="application/vnd.openxmlformats-officedocument.presentationml.tags+xml"/>
  <Override PartName="/ppt/tags/tag1263.xml" ContentType="application/vnd.openxmlformats-officedocument.presentationml.tags+xml"/>
  <Override PartName="/ppt/tags/tag1264.xml" ContentType="application/vnd.openxmlformats-officedocument.presentationml.tags+xml"/>
  <Override PartName="/ppt/tags/tag1265.xml" ContentType="application/vnd.openxmlformats-officedocument.presentationml.tags+xml"/>
  <Override PartName="/ppt/tags/tag1266.xml" ContentType="application/vnd.openxmlformats-officedocument.presentationml.tags+xml"/>
  <Override PartName="/ppt/tags/tag1267.xml" ContentType="application/vnd.openxmlformats-officedocument.presentationml.tags+xml"/>
  <Override PartName="/ppt/tags/tag1268.xml" ContentType="application/vnd.openxmlformats-officedocument.presentationml.tags+xml"/>
  <Override PartName="/ppt/tags/tag1269.xml" ContentType="application/vnd.openxmlformats-officedocument.presentationml.tags+xml"/>
  <Override PartName="/ppt/tags/tag1270.xml" ContentType="application/vnd.openxmlformats-officedocument.presentationml.tags+xml"/>
  <Override PartName="/ppt/tags/tag1271.xml" ContentType="application/vnd.openxmlformats-officedocument.presentationml.tags+xml"/>
  <Override PartName="/ppt/tags/tag1272.xml" ContentType="application/vnd.openxmlformats-officedocument.presentationml.tags+xml"/>
  <Override PartName="/ppt/tags/tag1273.xml" ContentType="application/vnd.openxmlformats-officedocument.presentationml.tags+xml"/>
  <Override PartName="/ppt/tags/tag1274.xml" ContentType="application/vnd.openxmlformats-officedocument.presentationml.tags+xml"/>
  <Override PartName="/ppt/tags/tag1275.xml" ContentType="application/vnd.openxmlformats-officedocument.presentationml.tags+xml"/>
  <Override PartName="/ppt/tags/tag1276.xml" ContentType="application/vnd.openxmlformats-officedocument.presentationml.tags+xml"/>
  <Override PartName="/ppt/tags/tag1277.xml" ContentType="application/vnd.openxmlformats-officedocument.presentationml.tags+xml"/>
  <Override PartName="/ppt/tags/tag1278.xml" ContentType="application/vnd.openxmlformats-officedocument.presentationml.tags+xml"/>
  <Override PartName="/ppt/tags/tag1279.xml" ContentType="application/vnd.openxmlformats-officedocument.presentationml.tags+xml"/>
  <Override PartName="/ppt/tags/tag1280.xml" ContentType="application/vnd.openxmlformats-officedocument.presentationml.tags+xml"/>
  <Override PartName="/ppt/tags/tag1281.xml" ContentType="application/vnd.openxmlformats-officedocument.presentationml.tags+xml"/>
  <Override PartName="/ppt/tags/tag1282.xml" ContentType="application/vnd.openxmlformats-officedocument.presentationml.tags+xml"/>
  <Override PartName="/ppt/tags/tag1283.xml" ContentType="application/vnd.openxmlformats-officedocument.presentationml.tags+xml"/>
  <Override PartName="/ppt/tags/tag1284.xml" ContentType="application/vnd.openxmlformats-officedocument.presentationml.tags+xml"/>
  <Override PartName="/ppt/tags/tag1285.xml" ContentType="application/vnd.openxmlformats-officedocument.presentationml.tags+xml"/>
  <Override PartName="/ppt/tags/tag1286.xml" ContentType="application/vnd.openxmlformats-officedocument.presentationml.tags+xml"/>
  <Override PartName="/ppt/tags/tag1287.xml" ContentType="application/vnd.openxmlformats-officedocument.presentationml.tags+xml"/>
  <Override PartName="/ppt/tags/tag1288.xml" ContentType="application/vnd.openxmlformats-officedocument.presentationml.tags+xml"/>
  <Override PartName="/ppt/tags/tag1289.xml" ContentType="application/vnd.openxmlformats-officedocument.presentationml.tags+xml"/>
  <Override PartName="/ppt/tags/tag1290.xml" ContentType="application/vnd.openxmlformats-officedocument.presentationml.tags+xml"/>
  <Override PartName="/ppt/tags/tag1291.xml" ContentType="application/vnd.openxmlformats-officedocument.presentationml.tags+xml"/>
  <Override PartName="/ppt/tags/tag1292.xml" ContentType="application/vnd.openxmlformats-officedocument.presentationml.tags+xml"/>
  <Override PartName="/ppt/tags/tag1293.xml" ContentType="application/vnd.openxmlformats-officedocument.presentationml.tags+xml"/>
  <Override PartName="/ppt/tags/tag1294.xml" ContentType="application/vnd.openxmlformats-officedocument.presentationml.tags+xml"/>
  <Override PartName="/ppt/tags/tag1295.xml" ContentType="application/vnd.openxmlformats-officedocument.presentationml.tags+xml"/>
  <Override PartName="/ppt/tags/tag1296.xml" ContentType="application/vnd.openxmlformats-officedocument.presentationml.tags+xml"/>
  <Override PartName="/ppt/tags/tag1297.xml" ContentType="application/vnd.openxmlformats-officedocument.presentationml.tags+xml"/>
  <Override PartName="/ppt/tags/tag1298.xml" ContentType="application/vnd.openxmlformats-officedocument.presentationml.tags+xml"/>
  <Override PartName="/ppt/tags/tag1299.xml" ContentType="application/vnd.openxmlformats-officedocument.presentationml.tags+xml"/>
  <Override PartName="/ppt/tags/tag1300.xml" ContentType="application/vnd.openxmlformats-officedocument.presentationml.tags+xml"/>
  <Override PartName="/ppt/tags/tag1301.xml" ContentType="application/vnd.openxmlformats-officedocument.presentationml.tags+xml"/>
  <Override PartName="/ppt/tags/tag1302.xml" ContentType="application/vnd.openxmlformats-officedocument.presentationml.tags+xml"/>
  <Override PartName="/ppt/tags/tag1303.xml" ContentType="application/vnd.openxmlformats-officedocument.presentationml.tags+xml"/>
  <Override PartName="/ppt/tags/tag1304.xml" ContentType="application/vnd.openxmlformats-officedocument.presentationml.tags+xml"/>
  <Override PartName="/ppt/tags/tag1305.xml" ContentType="application/vnd.openxmlformats-officedocument.presentationml.tags+xml"/>
  <Override PartName="/ppt/tags/tag1306.xml" ContentType="application/vnd.openxmlformats-officedocument.presentationml.tags+xml"/>
  <Override PartName="/ppt/tags/tag1307.xml" ContentType="application/vnd.openxmlformats-officedocument.presentationml.tags+xml"/>
  <Override PartName="/ppt/tags/tag1308.xml" ContentType="application/vnd.openxmlformats-officedocument.presentationml.tags+xml"/>
  <Override PartName="/ppt/tags/tag1309.xml" ContentType="application/vnd.openxmlformats-officedocument.presentationml.tags+xml"/>
  <Override PartName="/ppt/tags/tag1310.xml" ContentType="application/vnd.openxmlformats-officedocument.presentationml.tags+xml"/>
  <Override PartName="/ppt/tags/tag1311.xml" ContentType="application/vnd.openxmlformats-officedocument.presentationml.tags+xml"/>
  <Override PartName="/ppt/tags/tag1312.xml" ContentType="application/vnd.openxmlformats-officedocument.presentationml.tags+xml"/>
  <Override PartName="/ppt/tags/tag1313.xml" ContentType="application/vnd.openxmlformats-officedocument.presentationml.tags+xml"/>
  <Override PartName="/ppt/tags/tag1314.xml" ContentType="application/vnd.openxmlformats-officedocument.presentationml.tags+xml"/>
  <Override PartName="/ppt/tags/tag1315.xml" ContentType="application/vnd.openxmlformats-officedocument.presentationml.tags+xml"/>
  <Override PartName="/ppt/tags/tag1316.xml" ContentType="application/vnd.openxmlformats-officedocument.presentationml.tags+xml"/>
  <Override PartName="/ppt/tags/tag1317.xml" ContentType="application/vnd.openxmlformats-officedocument.presentationml.tags+xml"/>
  <Override PartName="/ppt/tags/tag1318.xml" ContentType="application/vnd.openxmlformats-officedocument.presentationml.tags+xml"/>
  <Override PartName="/ppt/tags/tag1319.xml" ContentType="application/vnd.openxmlformats-officedocument.presentationml.tags+xml"/>
  <Override PartName="/ppt/tags/tag1320.xml" ContentType="application/vnd.openxmlformats-officedocument.presentationml.tags+xml"/>
  <Override PartName="/ppt/tags/tag1321.xml" ContentType="application/vnd.openxmlformats-officedocument.presentationml.tags+xml"/>
  <Override PartName="/ppt/tags/tag1322.xml" ContentType="application/vnd.openxmlformats-officedocument.presentationml.tags+xml"/>
  <Override PartName="/ppt/tags/tag1323.xml" ContentType="application/vnd.openxmlformats-officedocument.presentationml.tags+xml"/>
  <Override PartName="/ppt/tags/tag1324.xml" ContentType="application/vnd.openxmlformats-officedocument.presentationml.tags+xml"/>
  <Override PartName="/ppt/tags/tag1325.xml" ContentType="application/vnd.openxmlformats-officedocument.presentationml.tags+xml"/>
  <Override PartName="/ppt/tags/tag1326.xml" ContentType="application/vnd.openxmlformats-officedocument.presentationml.tags+xml"/>
  <Override PartName="/ppt/tags/tag1327.xml" ContentType="application/vnd.openxmlformats-officedocument.presentationml.tags+xml"/>
  <Override PartName="/ppt/tags/tag1328.xml" ContentType="application/vnd.openxmlformats-officedocument.presentationml.tags+xml"/>
  <Override PartName="/ppt/tags/tag1329.xml" ContentType="application/vnd.openxmlformats-officedocument.presentationml.tags+xml"/>
  <Override PartName="/ppt/tags/tag1330.xml" ContentType="application/vnd.openxmlformats-officedocument.presentationml.tags+xml"/>
  <Override PartName="/ppt/tags/tag1331.xml" ContentType="application/vnd.openxmlformats-officedocument.presentationml.tags+xml"/>
  <Override PartName="/ppt/tags/tag1332.xml" ContentType="application/vnd.openxmlformats-officedocument.presentationml.tags+xml"/>
  <Override PartName="/ppt/tags/tag1333.xml" ContentType="application/vnd.openxmlformats-officedocument.presentationml.tags+xml"/>
  <Override PartName="/ppt/tags/tag1334.xml" ContentType="application/vnd.openxmlformats-officedocument.presentationml.tags+xml"/>
  <Override PartName="/ppt/tags/tag1335.xml" ContentType="application/vnd.openxmlformats-officedocument.presentationml.tags+xml"/>
  <Override PartName="/ppt/tags/tag1336.xml" ContentType="application/vnd.openxmlformats-officedocument.presentationml.tags+xml"/>
  <Override PartName="/ppt/tags/tag1337.xml" ContentType="application/vnd.openxmlformats-officedocument.presentationml.tags+xml"/>
  <Override PartName="/ppt/tags/tag1338.xml" ContentType="application/vnd.openxmlformats-officedocument.presentationml.tags+xml"/>
  <Override PartName="/ppt/tags/tag1339.xml" ContentType="application/vnd.openxmlformats-officedocument.presentationml.tags+xml"/>
  <Override PartName="/ppt/tags/tag1340.xml" ContentType="application/vnd.openxmlformats-officedocument.presentationml.tags+xml"/>
  <Override PartName="/ppt/tags/tag1341.xml" ContentType="application/vnd.openxmlformats-officedocument.presentationml.tags+xml"/>
  <Override PartName="/ppt/tags/tag1342.xml" ContentType="application/vnd.openxmlformats-officedocument.presentationml.tags+xml"/>
  <Override PartName="/ppt/tags/tag1343.xml" ContentType="application/vnd.openxmlformats-officedocument.presentationml.tags+xml"/>
  <Override PartName="/ppt/tags/tag1344.xml" ContentType="application/vnd.openxmlformats-officedocument.presentationml.tags+xml"/>
  <Override PartName="/ppt/tags/tag1345.xml" ContentType="application/vnd.openxmlformats-officedocument.presentationml.tags+xml"/>
  <Override PartName="/ppt/tags/tag1346.xml" ContentType="application/vnd.openxmlformats-officedocument.presentationml.tags+xml"/>
  <Override PartName="/ppt/tags/tag1347.xml" ContentType="application/vnd.openxmlformats-officedocument.presentationml.tags+xml"/>
  <Override PartName="/ppt/tags/tag1348.xml" ContentType="application/vnd.openxmlformats-officedocument.presentationml.tags+xml"/>
  <Override PartName="/ppt/tags/tag1349.xml" ContentType="application/vnd.openxmlformats-officedocument.presentationml.tags+xml"/>
  <Override PartName="/ppt/tags/tag1350.xml" ContentType="application/vnd.openxmlformats-officedocument.presentationml.tags+xml"/>
  <Override PartName="/ppt/tags/tag1351.xml" ContentType="application/vnd.openxmlformats-officedocument.presentationml.tags+xml"/>
  <Override PartName="/ppt/tags/tag1352.xml" ContentType="application/vnd.openxmlformats-officedocument.presentationml.tags+xml"/>
  <Override PartName="/ppt/tags/tag1353.xml" ContentType="application/vnd.openxmlformats-officedocument.presentationml.tags+xml"/>
  <Override PartName="/ppt/tags/tag1354.xml" ContentType="application/vnd.openxmlformats-officedocument.presentationml.tags+xml"/>
  <Override PartName="/ppt/tags/tag1355.xml" ContentType="application/vnd.openxmlformats-officedocument.presentationml.tags+xml"/>
  <Override PartName="/ppt/tags/tag1356.xml" ContentType="application/vnd.openxmlformats-officedocument.presentationml.tags+xml"/>
  <Override PartName="/ppt/tags/tag1357.xml" ContentType="application/vnd.openxmlformats-officedocument.presentationml.tags+xml"/>
  <Override PartName="/ppt/tags/tag1358.xml" ContentType="application/vnd.openxmlformats-officedocument.presentationml.tags+xml"/>
  <Override PartName="/ppt/tags/tag1359.xml" ContentType="application/vnd.openxmlformats-officedocument.presentationml.tags+xml"/>
  <Override PartName="/ppt/tags/tag1360.xml" ContentType="application/vnd.openxmlformats-officedocument.presentationml.tags+xml"/>
  <Override PartName="/ppt/tags/tag1361.xml" ContentType="application/vnd.openxmlformats-officedocument.presentationml.tags+xml"/>
  <Override PartName="/ppt/tags/tag1362.xml" ContentType="application/vnd.openxmlformats-officedocument.presentationml.tags+xml"/>
  <Override PartName="/ppt/tags/tag1363.xml" ContentType="application/vnd.openxmlformats-officedocument.presentationml.tags+xml"/>
  <Override PartName="/ppt/tags/tag1364.xml" ContentType="application/vnd.openxmlformats-officedocument.presentationml.tags+xml"/>
  <Override PartName="/ppt/tags/tag1365.xml" ContentType="application/vnd.openxmlformats-officedocument.presentationml.tags+xml"/>
  <Override PartName="/ppt/tags/tag1366.xml" ContentType="application/vnd.openxmlformats-officedocument.presentationml.tags+xml"/>
  <Override PartName="/ppt/notesSlides/notesSlide20.xml" ContentType="application/vnd.openxmlformats-officedocument.presentationml.notesSlide+xml"/>
  <Override PartName="/ppt/charts/chart11.xml" ContentType="application/vnd.openxmlformats-officedocument.drawingml.chart+xml"/>
  <Override PartName="/ppt/tags/tag1367.xml" ContentType="application/vnd.openxmlformats-officedocument.presentationml.tags+xml"/>
  <Override PartName="/ppt/tags/tag1368.xml" ContentType="application/vnd.openxmlformats-officedocument.presentationml.tags+xml"/>
  <Override PartName="/ppt/tags/tag1369.xml" ContentType="application/vnd.openxmlformats-officedocument.presentationml.tags+xml"/>
  <Override PartName="/ppt/tags/tag1370.xml" ContentType="application/vnd.openxmlformats-officedocument.presentationml.tags+xml"/>
  <Override PartName="/ppt/tags/tag1371.xml" ContentType="application/vnd.openxmlformats-officedocument.presentationml.tags+xml"/>
  <Override PartName="/ppt/tags/tag1372.xml" ContentType="application/vnd.openxmlformats-officedocument.presentationml.tags+xml"/>
  <Override PartName="/ppt/tags/tag1373.xml" ContentType="application/vnd.openxmlformats-officedocument.presentationml.tags+xml"/>
  <Override PartName="/ppt/tags/tag1374.xml" ContentType="application/vnd.openxmlformats-officedocument.presentationml.tags+xml"/>
  <Override PartName="/ppt/tags/tag1375.xml" ContentType="application/vnd.openxmlformats-officedocument.presentationml.tags+xml"/>
  <Override PartName="/ppt/tags/tag1376.xml" ContentType="application/vnd.openxmlformats-officedocument.presentationml.tags+xml"/>
  <Override PartName="/ppt/tags/tag1377.xml" ContentType="application/vnd.openxmlformats-officedocument.presentationml.tags+xml"/>
  <Override PartName="/ppt/tags/tag1378.xml" ContentType="application/vnd.openxmlformats-officedocument.presentationml.tags+xml"/>
  <Override PartName="/ppt/tags/tag1379.xml" ContentType="application/vnd.openxmlformats-officedocument.presentationml.tags+xml"/>
  <Override PartName="/ppt/tags/tag1380.xml" ContentType="application/vnd.openxmlformats-officedocument.presentationml.tags+xml"/>
  <Override PartName="/ppt/tags/tag1381.xml" ContentType="application/vnd.openxmlformats-officedocument.presentationml.tags+xml"/>
  <Override PartName="/ppt/tags/tag1382.xml" ContentType="application/vnd.openxmlformats-officedocument.presentationml.tags+xml"/>
  <Override PartName="/ppt/tags/tag1383.xml" ContentType="application/vnd.openxmlformats-officedocument.presentationml.tags+xml"/>
  <Override PartName="/ppt/tags/tag1384.xml" ContentType="application/vnd.openxmlformats-officedocument.presentationml.tags+xml"/>
  <Override PartName="/ppt/tags/tag1385.xml" ContentType="application/vnd.openxmlformats-officedocument.presentationml.tags+xml"/>
  <Override PartName="/ppt/tags/tag1386.xml" ContentType="application/vnd.openxmlformats-officedocument.presentationml.tags+xml"/>
  <Override PartName="/ppt/tags/tag1387.xml" ContentType="application/vnd.openxmlformats-officedocument.presentationml.tags+xml"/>
  <Override PartName="/ppt/tags/tag1388.xml" ContentType="application/vnd.openxmlformats-officedocument.presentationml.tags+xml"/>
  <Override PartName="/ppt/tags/tag1389.xml" ContentType="application/vnd.openxmlformats-officedocument.presentationml.tags+xml"/>
  <Override PartName="/ppt/tags/tag1390.xml" ContentType="application/vnd.openxmlformats-officedocument.presentationml.tags+xml"/>
  <Override PartName="/ppt/tags/tag1391.xml" ContentType="application/vnd.openxmlformats-officedocument.presentationml.tags+xml"/>
  <Override PartName="/ppt/tags/tag1392.xml" ContentType="application/vnd.openxmlformats-officedocument.presentationml.tags+xml"/>
  <Override PartName="/ppt/tags/tag1393.xml" ContentType="application/vnd.openxmlformats-officedocument.presentationml.tags+xml"/>
  <Override PartName="/ppt/tags/tag1394.xml" ContentType="application/vnd.openxmlformats-officedocument.presentationml.tags+xml"/>
  <Override PartName="/ppt/tags/tag1395.xml" ContentType="application/vnd.openxmlformats-officedocument.presentationml.tags+xml"/>
  <Override PartName="/ppt/tags/tag1396.xml" ContentType="application/vnd.openxmlformats-officedocument.presentationml.tags+xml"/>
  <Override PartName="/ppt/tags/tag1397.xml" ContentType="application/vnd.openxmlformats-officedocument.presentationml.tags+xml"/>
  <Override PartName="/ppt/tags/tag1398.xml" ContentType="application/vnd.openxmlformats-officedocument.presentationml.tags+xml"/>
  <Override PartName="/ppt/tags/tag1399.xml" ContentType="application/vnd.openxmlformats-officedocument.presentationml.tags+xml"/>
  <Override PartName="/ppt/tags/tag1400.xml" ContentType="application/vnd.openxmlformats-officedocument.presentationml.tags+xml"/>
  <Override PartName="/ppt/tags/tag1401.xml" ContentType="application/vnd.openxmlformats-officedocument.presentationml.tags+xml"/>
  <Override PartName="/ppt/tags/tag1402.xml" ContentType="application/vnd.openxmlformats-officedocument.presentationml.tags+xml"/>
  <Override PartName="/ppt/tags/tag1403.xml" ContentType="application/vnd.openxmlformats-officedocument.presentationml.tags+xml"/>
  <Override PartName="/ppt/tags/tag1404.xml" ContentType="application/vnd.openxmlformats-officedocument.presentationml.tags+xml"/>
  <Override PartName="/ppt/tags/tag1405.xml" ContentType="application/vnd.openxmlformats-officedocument.presentationml.tags+xml"/>
  <Override PartName="/ppt/tags/tag1406.xml" ContentType="application/vnd.openxmlformats-officedocument.presentationml.tags+xml"/>
  <Override PartName="/ppt/tags/tag1407.xml" ContentType="application/vnd.openxmlformats-officedocument.presentationml.tags+xml"/>
  <Override PartName="/ppt/tags/tag1408.xml" ContentType="application/vnd.openxmlformats-officedocument.presentationml.tags+xml"/>
  <Override PartName="/ppt/tags/tag1409.xml" ContentType="application/vnd.openxmlformats-officedocument.presentationml.tags+xml"/>
  <Override PartName="/ppt/notesSlides/notesSlide21.xml" ContentType="application/vnd.openxmlformats-officedocument.presentationml.notesSlide+xml"/>
  <Override PartName="/ppt/charts/chart12.xml" ContentType="application/vnd.openxmlformats-officedocument.drawingml.chart+xml"/>
  <Override PartName="/ppt/tags/tag1410.xml" ContentType="application/vnd.openxmlformats-officedocument.presentationml.tags+xml"/>
  <Override PartName="/ppt/tags/tag1411.xml" ContentType="application/vnd.openxmlformats-officedocument.presentationml.tags+xml"/>
  <Override PartName="/ppt/notesSlides/notesSlide22.xml" ContentType="application/vnd.openxmlformats-officedocument.presentationml.notesSlide+xml"/>
  <Override PartName="/ppt/tags/tag1412.xml" ContentType="application/vnd.openxmlformats-officedocument.presentationml.tags+xml"/>
  <Override PartName="/ppt/notesSlides/notesSlide23.xml" ContentType="application/vnd.openxmlformats-officedocument.presentationml.notesSlide+xml"/>
  <Override PartName="/ppt/tags/tag1413.xml" ContentType="application/vnd.openxmlformats-officedocument.presentationml.tags+xml"/>
  <Override PartName="/ppt/tags/tag1414.xml" ContentType="application/vnd.openxmlformats-officedocument.presentationml.tags+xml"/>
  <Override PartName="/ppt/tags/tag1415.xml" ContentType="application/vnd.openxmlformats-officedocument.presentationml.tags+xml"/>
  <Override PartName="/ppt/tags/tag1416.xml" ContentType="application/vnd.openxmlformats-officedocument.presentationml.tags+xml"/>
  <Override PartName="/ppt/tags/tag1417.xml" ContentType="application/vnd.openxmlformats-officedocument.presentationml.tags+xml"/>
  <Override PartName="/ppt/tags/tag1418.xml" ContentType="application/vnd.openxmlformats-officedocument.presentationml.tags+xml"/>
  <Override PartName="/ppt/tags/tag1419.xml" ContentType="application/vnd.openxmlformats-officedocument.presentationml.tags+xml"/>
  <Override PartName="/ppt/tags/tag1420.xml" ContentType="application/vnd.openxmlformats-officedocument.presentationml.tags+xml"/>
  <Override PartName="/ppt/tags/tag1421.xml" ContentType="application/vnd.openxmlformats-officedocument.presentationml.tags+xml"/>
  <Override PartName="/ppt/tags/tag1422.xml" ContentType="application/vnd.openxmlformats-officedocument.presentationml.tags+xml"/>
  <Override PartName="/ppt/tags/tag1423.xml" ContentType="application/vnd.openxmlformats-officedocument.presentationml.tags+xml"/>
  <Override PartName="/ppt/tags/tag1424.xml" ContentType="application/vnd.openxmlformats-officedocument.presentationml.tags+xml"/>
  <Override PartName="/ppt/tags/tag1425.xml" ContentType="application/vnd.openxmlformats-officedocument.presentationml.tags+xml"/>
  <Override PartName="/ppt/tags/tag1426.xml" ContentType="application/vnd.openxmlformats-officedocument.presentationml.tags+xml"/>
  <Override PartName="/ppt/tags/tag1427.xml" ContentType="application/vnd.openxmlformats-officedocument.presentationml.tags+xml"/>
  <Override PartName="/ppt/tags/tag1428.xml" ContentType="application/vnd.openxmlformats-officedocument.presentationml.tags+xml"/>
  <Override PartName="/ppt/tags/tag1429.xml" ContentType="application/vnd.openxmlformats-officedocument.presentationml.tags+xml"/>
  <Override PartName="/ppt/tags/tag1430.xml" ContentType="application/vnd.openxmlformats-officedocument.presentationml.tags+xml"/>
  <Override PartName="/ppt/tags/tag1431.xml" ContentType="application/vnd.openxmlformats-officedocument.presentationml.tags+xml"/>
  <Override PartName="/ppt/tags/tag1432.xml" ContentType="application/vnd.openxmlformats-officedocument.presentationml.tags+xml"/>
  <Override PartName="/ppt/tags/tag1433.xml" ContentType="application/vnd.openxmlformats-officedocument.presentationml.tags+xml"/>
  <Override PartName="/ppt/tags/tag1434.xml" ContentType="application/vnd.openxmlformats-officedocument.presentationml.tags+xml"/>
  <Override PartName="/ppt/tags/tag1435.xml" ContentType="application/vnd.openxmlformats-officedocument.presentationml.tags+xml"/>
  <Override PartName="/ppt/tags/tag1436.xml" ContentType="application/vnd.openxmlformats-officedocument.presentationml.tags+xml"/>
  <Override PartName="/ppt/tags/tag1437.xml" ContentType="application/vnd.openxmlformats-officedocument.presentationml.tags+xml"/>
  <Override PartName="/ppt/tags/tag1438.xml" ContentType="application/vnd.openxmlformats-officedocument.presentationml.tags+xml"/>
  <Override PartName="/ppt/tags/tag1439.xml" ContentType="application/vnd.openxmlformats-officedocument.presentationml.tags+xml"/>
  <Override PartName="/ppt/tags/tag1440.xml" ContentType="application/vnd.openxmlformats-officedocument.presentationml.tags+xml"/>
  <Override PartName="/ppt/tags/tag1441.xml" ContentType="application/vnd.openxmlformats-officedocument.presentationml.tags+xml"/>
  <Override PartName="/ppt/tags/tag1442.xml" ContentType="application/vnd.openxmlformats-officedocument.presentationml.tags+xml"/>
  <Override PartName="/ppt/tags/tag1443.xml" ContentType="application/vnd.openxmlformats-officedocument.presentationml.tags+xml"/>
  <Override PartName="/ppt/tags/tag1444.xml" ContentType="application/vnd.openxmlformats-officedocument.presentationml.tags+xml"/>
  <Override PartName="/ppt/tags/tag1445.xml" ContentType="application/vnd.openxmlformats-officedocument.presentationml.tags+xml"/>
  <Override PartName="/ppt/tags/tag1446.xml" ContentType="application/vnd.openxmlformats-officedocument.presentationml.tags+xml"/>
  <Override PartName="/ppt/tags/tag1447.xml" ContentType="application/vnd.openxmlformats-officedocument.presentationml.tags+xml"/>
  <Override PartName="/ppt/tags/tag1448.xml" ContentType="application/vnd.openxmlformats-officedocument.presentationml.tags+xml"/>
  <Override PartName="/ppt/tags/tag1449.xml" ContentType="application/vnd.openxmlformats-officedocument.presentationml.tags+xml"/>
  <Override PartName="/ppt/tags/tag1450.xml" ContentType="application/vnd.openxmlformats-officedocument.presentationml.tags+xml"/>
  <Override PartName="/ppt/tags/tag1451.xml" ContentType="application/vnd.openxmlformats-officedocument.presentationml.tags+xml"/>
  <Override PartName="/ppt/tags/tag1452.xml" ContentType="application/vnd.openxmlformats-officedocument.presentationml.tags+xml"/>
  <Override PartName="/ppt/tags/tag1453.xml" ContentType="application/vnd.openxmlformats-officedocument.presentationml.tags+xml"/>
  <Override PartName="/ppt/tags/tag1454.xml" ContentType="application/vnd.openxmlformats-officedocument.presentationml.tags+xml"/>
  <Override PartName="/ppt/tags/tag1455.xml" ContentType="application/vnd.openxmlformats-officedocument.presentationml.tags+xml"/>
  <Override PartName="/ppt/tags/tag1456.xml" ContentType="application/vnd.openxmlformats-officedocument.presentationml.tags+xml"/>
  <Override PartName="/ppt/tags/tag1457.xml" ContentType="application/vnd.openxmlformats-officedocument.presentationml.tags+xml"/>
  <Override PartName="/ppt/tags/tag1458.xml" ContentType="application/vnd.openxmlformats-officedocument.presentationml.tags+xml"/>
  <Override PartName="/ppt/tags/tag1459.xml" ContentType="application/vnd.openxmlformats-officedocument.presentationml.tags+xml"/>
  <Override PartName="/ppt/tags/tag1460.xml" ContentType="application/vnd.openxmlformats-officedocument.presentationml.tags+xml"/>
  <Override PartName="/ppt/tags/tag1461.xml" ContentType="application/vnd.openxmlformats-officedocument.presentationml.tags+xml"/>
  <Override PartName="/ppt/tags/tag1462.xml" ContentType="application/vnd.openxmlformats-officedocument.presentationml.tags+xml"/>
  <Override PartName="/ppt/tags/tag1463.xml" ContentType="application/vnd.openxmlformats-officedocument.presentationml.tags+xml"/>
  <Override PartName="/ppt/tags/tag1464.xml" ContentType="application/vnd.openxmlformats-officedocument.presentationml.tags+xml"/>
  <Override PartName="/ppt/tags/tag1465.xml" ContentType="application/vnd.openxmlformats-officedocument.presentationml.tags+xml"/>
  <Override PartName="/ppt/tags/tag1466.xml" ContentType="application/vnd.openxmlformats-officedocument.presentationml.tags+xml"/>
  <Override PartName="/ppt/tags/tag1467.xml" ContentType="application/vnd.openxmlformats-officedocument.presentationml.tags+xml"/>
  <Override PartName="/ppt/tags/tag1468.xml" ContentType="application/vnd.openxmlformats-officedocument.presentationml.tags+xml"/>
  <Override PartName="/ppt/tags/tag1469.xml" ContentType="application/vnd.openxmlformats-officedocument.presentationml.tags+xml"/>
  <Override PartName="/ppt/tags/tag1470.xml" ContentType="application/vnd.openxmlformats-officedocument.presentationml.tags+xml"/>
  <Override PartName="/ppt/tags/tag1471.xml" ContentType="application/vnd.openxmlformats-officedocument.presentationml.tags+xml"/>
  <Override PartName="/ppt/tags/tag1472.xml" ContentType="application/vnd.openxmlformats-officedocument.presentationml.tags+xml"/>
  <Override PartName="/ppt/tags/tag1473.xml" ContentType="application/vnd.openxmlformats-officedocument.presentationml.tags+xml"/>
  <Override PartName="/ppt/tags/tag1474.xml" ContentType="application/vnd.openxmlformats-officedocument.presentationml.tags+xml"/>
  <Override PartName="/ppt/tags/tag1475.xml" ContentType="application/vnd.openxmlformats-officedocument.presentationml.tags+xml"/>
  <Override PartName="/ppt/tags/tag1476.xml" ContentType="application/vnd.openxmlformats-officedocument.presentationml.tags+xml"/>
  <Override PartName="/ppt/tags/tag1477.xml" ContentType="application/vnd.openxmlformats-officedocument.presentationml.tags+xml"/>
  <Override PartName="/ppt/tags/tag1478.xml" ContentType="application/vnd.openxmlformats-officedocument.presentationml.tags+xml"/>
  <Override PartName="/ppt/tags/tag1479.xml" ContentType="application/vnd.openxmlformats-officedocument.presentationml.tags+xml"/>
  <Override PartName="/ppt/tags/tag1480.xml" ContentType="application/vnd.openxmlformats-officedocument.presentationml.tags+xml"/>
  <Override PartName="/ppt/tags/tag1481.xml" ContentType="application/vnd.openxmlformats-officedocument.presentationml.tags+xml"/>
  <Override PartName="/ppt/tags/tag1482.xml" ContentType="application/vnd.openxmlformats-officedocument.presentationml.tags+xml"/>
  <Override PartName="/ppt/tags/tag1483.xml" ContentType="application/vnd.openxmlformats-officedocument.presentationml.tags+xml"/>
  <Override PartName="/ppt/tags/tag1484.xml" ContentType="application/vnd.openxmlformats-officedocument.presentationml.tags+xml"/>
  <Override PartName="/ppt/tags/tag1485.xml" ContentType="application/vnd.openxmlformats-officedocument.presentationml.tags+xml"/>
  <Override PartName="/ppt/tags/tag1486.xml" ContentType="application/vnd.openxmlformats-officedocument.presentationml.tags+xml"/>
  <Override PartName="/ppt/tags/tag1487.xml" ContentType="application/vnd.openxmlformats-officedocument.presentationml.tags+xml"/>
  <Override PartName="/ppt/tags/tag1488.xml" ContentType="application/vnd.openxmlformats-officedocument.presentationml.tags+xml"/>
  <Override PartName="/ppt/tags/tag1489.xml" ContentType="application/vnd.openxmlformats-officedocument.presentationml.tags+xml"/>
  <Override PartName="/ppt/tags/tag1490.xml" ContentType="application/vnd.openxmlformats-officedocument.presentationml.tags+xml"/>
  <Override PartName="/ppt/tags/tag1491.xml" ContentType="application/vnd.openxmlformats-officedocument.presentationml.tags+xml"/>
  <Override PartName="/ppt/tags/tag1492.xml" ContentType="application/vnd.openxmlformats-officedocument.presentationml.tags+xml"/>
  <Override PartName="/ppt/tags/tag1493.xml" ContentType="application/vnd.openxmlformats-officedocument.presentationml.tags+xml"/>
  <Override PartName="/ppt/tags/tag1494.xml" ContentType="application/vnd.openxmlformats-officedocument.presentationml.tags+xml"/>
  <Override PartName="/ppt/tags/tag1495.xml" ContentType="application/vnd.openxmlformats-officedocument.presentationml.tags+xml"/>
  <Override PartName="/ppt/tags/tag1496.xml" ContentType="application/vnd.openxmlformats-officedocument.presentationml.tags+xml"/>
  <Override PartName="/ppt/tags/tag1497.xml" ContentType="application/vnd.openxmlformats-officedocument.presentationml.tags+xml"/>
  <Override PartName="/ppt/tags/tag1498.xml" ContentType="application/vnd.openxmlformats-officedocument.presentationml.tags+xml"/>
  <Override PartName="/ppt/tags/tag1499.xml" ContentType="application/vnd.openxmlformats-officedocument.presentationml.tags+xml"/>
  <Override PartName="/ppt/tags/tag1500.xml" ContentType="application/vnd.openxmlformats-officedocument.presentationml.tags+xml"/>
  <Override PartName="/ppt/tags/tag1501.xml" ContentType="application/vnd.openxmlformats-officedocument.presentationml.tags+xml"/>
  <Override PartName="/ppt/tags/tag1502.xml" ContentType="application/vnd.openxmlformats-officedocument.presentationml.tags+xml"/>
  <Override PartName="/ppt/tags/tag1503.xml" ContentType="application/vnd.openxmlformats-officedocument.presentationml.tags+xml"/>
  <Override PartName="/ppt/tags/tag1504.xml" ContentType="application/vnd.openxmlformats-officedocument.presentationml.tags+xml"/>
  <Override PartName="/ppt/tags/tag1505.xml" ContentType="application/vnd.openxmlformats-officedocument.presentationml.tags+xml"/>
  <Override PartName="/ppt/tags/tag1506.xml" ContentType="application/vnd.openxmlformats-officedocument.presentationml.tags+xml"/>
  <Override PartName="/ppt/tags/tag1507.xml" ContentType="application/vnd.openxmlformats-officedocument.presentationml.tags+xml"/>
  <Override PartName="/ppt/tags/tag1508.xml" ContentType="application/vnd.openxmlformats-officedocument.presentationml.tags+xml"/>
  <Override PartName="/ppt/tags/tag1509.xml" ContentType="application/vnd.openxmlformats-officedocument.presentationml.tags+xml"/>
  <Override PartName="/ppt/tags/tag1510.xml" ContentType="application/vnd.openxmlformats-officedocument.presentationml.tags+xml"/>
  <Override PartName="/ppt/notesSlides/notesSlide24.xml" ContentType="application/vnd.openxmlformats-officedocument.presentationml.notesSlide+xml"/>
  <Override PartName="/ppt/charts/chart13.xml" ContentType="application/vnd.openxmlformats-officedocument.drawingml.chart+xml"/>
  <Override PartName="/ppt/tags/tag1511.xml" ContentType="application/vnd.openxmlformats-officedocument.presentationml.tags+xml"/>
  <Override PartName="/ppt/tags/tag1512.xml" ContentType="application/vnd.openxmlformats-officedocument.presentationml.tags+xml"/>
  <Override PartName="/ppt/tags/tag1513.xml" ContentType="application/vnd.openxmlformats-officedocument.presentationml.tags+xml"/>
  <Override PartName="/ppt/tags/tag1514.xml" ContentType="application/vnd.openxmlformats-officedocument.presentationml.tags+xml"/>
  <Override PartName="/ppt/tags/tag1515.xml" ContentType="application/vnd.openxmlformats-officedocument.presentationml.tags+xml"/>
  <Override PartName="/ppt/tags/tag1516.xml" ContentType="application/vnd.openxmlformats-officedocument.presentationml.tags+xml"/>
  <Override PartName="/ppt/tags/tag1517.xml" ContentType="application/vnd.openxmlformats-officedocument.presentationml.tags+xml"/>
  <Override PartName="/ppt/tags/tag1518.xml" ContentType="application/vnd.openxmlformats-officedocument.presentationml.tags+xml"/>
  <Override PartName="/ppt/tags/tag1519.xml" ContentType="application/vnd.openxmlformats-officedocument.presentationml.tags+xml"/>
  <Override PartName="/ppt/tags/tag1520.xml" ContentType="application/vnd.openxmlformats-officedocument.presentationml.tags+xml"/>
  <Override PartName="/ppt/tags/tag1521.xml" ContentType="application/vnd.openxmlformats-officedocument.presentationml.tags+xml"/>
  <Override PartName="/ppt/tags/tag1522.xml" ContentType="application/vnd.openxmlformats-officedocument.presentationml.tags+xml"/>
  <Override PartName="/ppt/tags/tag1523.xml" ContentType="application/vnd.openxmlformats-officedocument.presentationml.tags+xml"/>
  <Override PartName="/ppt/tags/tag1524.xml" ContentType="application/vnd.openxmlformats-officedocument.presentationml.tags+xml"/>
  <Override PartName="/ppt/tags/tag1525.xml" ContentType="application/vnd.openxmlformats-officedocument.presentationml.tags+xml"/>
  <Override PartName="/ppt/tags/tag1526.xml" ContentType="application/vnd.openxmlformats-officedocument.presentationml.tags+xml"/>
  <Override PartName="/ppt/tags/tag1527.xml" ContentType="application/vnd.openxmlformats-officedocument.presentationml.tags+xml"/>
  <Override PartName="/ppt/tags/tag1528.xml" ContentType="application/vnd.openxmlformats-officedocument.presentationml.tags+xml"/>
  <Override PartName="/ppt/tags/tag1529.xml" ContentType="application/vnd.openxmlformats-officedocument.presentationml.tags+xml"/>
  <Override PartName="/ppt/tags/tag1530.xml" ContentType="application/vnd.openxmlformats-officedocument.presentationml.tags+xml"/>
  <Override PartName="/ppt/tags/tag1531.xml" ContentType="application/vnd.openxmlformats-officedocument.presentationml.tags+xml"/>
  <Override PartName="/ppt/tags/tag1532.xml" ContentType="application/vnd.openxmlformats-officedocument.presentationml.tags+xml"/>
  <Override PartName="/ppt/tags/tag1533.xml" ContentType="application/vnd.openxmlformats-officedocument.presentationml.tags+xml"/>
  <Override PartName="/ppt/tags/tag1534.xml" ContentType="application/vnd.openxmlformats-officedocument.presentationml.tags+xml"/>
  <Override PartName="/ppt/tags/tag1535.xml" ContentType="application/vnd.openxmlformats-officedocument.presentationml.tags+xml"/>
  <Override PartName="/ppt/tags/tag1536.xml" ContentType="application/vnd.openxmlformats-officedocument.presentationml.tags+xml"/>
  <Override PartName="/ppt/tags/tag1537.xml" ContentType="application/vnd.openxmlformats-officedocument.presentationml.tags+xml"/>
  <Override PartName="/ppt/tags/tag1538.xml" ContentType="application/vnd.openxmlformats-officedocument.presentationml.tags+xml"/>
  <Override PartName="/ppt/tags/tag1539.xml" ContentType="application/vnd.openxmlformats-officedocument.presentationml.tags+xml"/>
  <Override PartName="/ppt/tags/tag1540.xml" ContentType="application/vnd.openxmlformats-officedocument.presentationml.tags+xml"/>
  <Override PartName="/ppt/tags/tag1541.xml" ContentType="application/vnd.openxmlformats-officedocument.presentationml.tags+xml"/>
  <Override PartName="/ppt/tags/tag1542.xml" ContentType="application/vnd.openxmlformats-officedocument.presentationml.tags+xml"/>
  <Override PartName="/ppt/tags/tag1543.xml" ContentType="application/vnd.openxmlformats-officedocument.presentationml.tags+xml"/>
  <Override PartName="/ppt/tags/tag1544.xml" ContentType="application/vnd.openxmlformats-officedocument.presentationml.tags+xml"/>
  <Override PartName="/ppt/tags/tag1545.xml" ContentType="application/vnd.openxmlformats-officedocument.presentationml.tags+xml"/>
  <Override PartName="/ppt/tags/tag1546.xml" ContentType="application/vnd.openxmlformats-officedocument.presentationml.tags+xml"/>
  <Override PartName="/ppt/tags/tag1547.xml" ContentType="application/vnd.openxmlformats-officedocument.presentationml.tags+xml"/>
  <Override PartName="/ppt/tags/tag1548.xml" ContentType="application/vnd.openxmlformats-officedocument.presentationml.tags+xml"/>
  <Override PartName="/ppt/tags/tag1549.xml" ContentType="application/vnd.openxmlformats-officedocument.presentationml.tags+xml"/>
  <Override PartName="/ppt/tags/tag1550.xml" ContentType="application/vnd.openxmlformats-officedocument.presentationml.tags+xml"/>
  <Override PartName="/ppt/tags/tag1551.xml" ContentType="application/vnd.openxmlformats-officedocument.presentationml.tags+xml"/>
  <Override PartName="/ppt/tags/tag1552.xml" ContentType="application/vnd.openxmlformats-officedocument.presentationml.tags+xml"/>
  <Override PartName="/ppt/tags/tag1553.xml" ContentType="application/vnd.openxmlformats-officedocument.presentationml.tags+xml"/>
  <Override PartName="/ppt/tags/tag1554.xml" ContentType="application/vnd.openxmlformats-officedocument.presentationml.tags+xml"/>
  <Override PartName="/ppt/tags/tag1555.xml" ContentType="application/vnd.openxmlformats-officedocument.presentationml.tags+xml"/>
  <Override PartName="/ppt/tags/tag1556.xml" ContentType="application/vnd.openxmlformats-officedocument.presentationml.tags+xml"/>
  <Override PartName="/ppt/tags/tag1557.xml" ContentType="application/vnd.openxmlformats-officedocument.presentationml.tags+xml"/>
  <Override PartName="/ppt/tags/tag1558.xml" ContentType="application/vnd.openxmlformats-officedocument.presentationml.tags+xml"/>
  <Override PartName="/ppt/tags/tag1559.xml" ContentType="application/vnd.openxmlformats-officedocument.presentationml.tags+xml"/>
  <Override PartName="/ppt/tags/tag1560.xml" ContentType="application/vnd.openxmlformats-officedocument.presentationml.tags+xml"/>
  <Override PartName="/ppt/tags/tag1561.xml" ContentType="application/vnd.openxmlformats-officedocument.presentationml.tags+xml"/>
  <Override PartName="/ppt/tags/tag1562.xml" ContentType="application/vnd.openxmlformats-officedocument.presentationml.tags+xml"/>
  <Override PartName="/ppt/tags/tag1563.xml" ContentType="application/vnd.openxmlformats-officedocument.presentationml.tags+xml"/>
  <Override PartName="/ppt/tags/tag1564.xml" ContentType="application/vnd.openxmlformats-officedocument.presentationml.tags+xml"/>
  <Override PartName="/ppt/tags/tag1565.xml" ContentType="application/vnd.openxmlformats-officedocument.presentationml.tags+xml"/>
  <Override PartName="/ppt/tags/tag1566.xml" ContentType="application/vnd.openxmlformats-officedocument.presentationml.tags+xml"/>
  <Override PartName="/ppt/tags/tag1567.xml" ContentType="application/vnd.openxmlformats-officedocument.presentationml.tags+xml"/>
  <Override PartName="/ppt/tags/tag1568.xml" ContentType="application/vnd.openxmlformats-officedocument.presentationml.tags+xml"/>
  <Override PartName="/ppt/tags/tag1569.xml" ContentType="application/vnd.openxmlformats-officedocument.presentationml.tags+xml"/>
  <Override PartName="/ppt/tags/tag1570.xml" ContentType="application/vnd.openxmlformats-officedocument.presentationml.tags+xml"/>
  <Override PartName="/ppt/tags/tag1571.xml" ContentType="application/vnd.openxmlformats-officedocument.presentationml.tags+xml"/>
  <Override PartName="/ppt/tags/tag1572.xml" ContentType="application/vnd.openxmlformats-officedocument.presentationml.tags+xml"/>
  <Override PartName="/ppt/tags/tag1573.xml" ContentType="application/vnd.openxmlformats-officedocument.presentationml.tags+xml"/>
  <Override PartName="/ppt/tags/tag1574.xml" ContentType="application/vnd.openxmlformats-officedocument.presentationml.tags+xml"/>
  <Override PartName="/ppt/tags/tag1575.xml" ContentType="application/vnd.openxmlformats-officedocument.presentationml.tags+xml"/>
  <Override PartName="/ppt/tags/tag1576.xml" ContentType="application/vnd.openxmlformats-officedocument.presentationml.tags+xml"/>
  <Override PartName="/ppt/tags/tag1577.xml" ContentType="application/vnd.openxmlformats-officedocument.presentationml.tags+xml"/>
  <Override PartName="/ppt/tags/tag1578.xml" ContentType="application/vnd.openxmlformats-officedocument.presentationml.tags+xml"/>
  <Override PartName="/ppt/tags/tag1579.xml" ContentType="application/vnd.openxmlformats-officedocument.presentationml.tags+xml"/>
  <Override PartName="/ppt/tags/tag1580.xml" ContentType="application/vnd.openxmlformats-officedocument.presentationml.tags+xml"/>
  <Override PartName="/ppt/tags/tag1581.xml" ContentType="application/vnd.openxmlformats-officedocument.presentationml.tags+xml"/>
  <Override PartName="/ppt/tags/tag1582.xml" ContentType="application/vnd.openxmlformats-officedocument.presentationml.tags+xml"/>
  <Override PartName="/ppt/tags/tag1583.xml" ContentType="application/vnd.openxmlformats-officedocument.presentationml.tags+xml"/>
  <Override PartName="/ppt/tags/tag1584.xml" ContentType="application/vnd.openxmlformats-officedocument.presentationml.tags+xml"/>
  <Override PartName="/ppt/tags/tag1585.xml" ContentType="application/vnd.openxmlformats-officedocument.presentationml.tags+xml"/>
  <Override PartName="/ppt/tags/tag1586.xml" ContentType="application/vnd.openxmlformats-officedocument.presentationml.tags+xml"/>
  <Override PartName="/ppt/tags/tag1587.xml" ContentType="application/vnd.openxmlformats-officedocument.presentationml.tags+xml"/>
  <Override PartName="/ppt/tags/tag1588.xml" ContentType="application/vnd.openxmlformats-officedocument.presentationml.tags+xml"/>
  <Override PartName="/ppt/tags/tag1589.xml" ContentType="application/vnd.openxmlformats-officedocument.presentationml.tags+xml"/>
  <Override PartName="/ppt/tags/tag1590.xml" ContentType="application/vnd.openxmlformats-officedocument.presentationml.tags+xml"/>
  <Override PartName="/ppt/tags/tag1591.xml" ContentType="application/vnd.openxmlformats-officedocument.presentationml.tags+xml"/>
  <Override PartName="/ppt/tags/tag1592.xml" ContentType="application/vnd.openxmlformats-officedocument.presentationml.tags+xml"/>
  <Override PartName="/ppt/tags/tag1593.xml" ContentType="application/vnd.openxmlformats-officedocument.presentationml.tags+xml"/>
  <Override PartName="/ppt/tags/tag1594.xml" ContentType="application/vnd.openxmlformats-officedocument.presentationml.tags+xml"/>
  <Override PartName="/ppt/tags/tag1595.xml" ContentType="application/vnd.openxmlformats-officedocument.presentationml.tags+xml"/>
  <Override PartName="/ppt/tags/tag1596.xml" ContentType="application/vnd.openxmlformats-officedocument.presentationml.tags+xml"/>
  <Override PartName="/ppt/tags/tag1597.xml" ContentType="application/vnd.openxmlformats-officedocument.presentationml.tags+xml"/>
  <Override PartName="/ppt/tags/tag1598.xml" ContentType="application/vnd.openxmlformats-officedocument.presentationml.tags+xml"/>
  <Override PartName="/ppt/tags/tag1599.xml" ContentType="application/vnd.openxmlformats-officedocument.presentationml.tags+xml"/>
  <Override PartName="/ppt/tags/tag1600.xml" ContentType="application/vnd.openxmlformats-officedocument.presentationml.tags+xml"/>
  <Override PartName="/ppt/tags/tag1601.xml" ContentType="application/vnd.openxmlformats-officedocument.presentationml.tags+xml"/>
  <Override PartName="/ppt/tags/tag1602.xml" ContentType="application/vnd.openxmlformats-officedocument.presentationml.tags+xml"/>
  <Override PartName="/ppt/tags/tag1603.xml" ContentType="application/vnd.openxmlformats-officedocument.presentationml.tags+xml"/>
  <Override PartName="/ppt/tags/tag1604.xml" ContentType="application/vnd.openxmlformats-officedocument.presentationml.tags+xml"/>
  <Override PartName="/ppt/tags/tag1605.xml" ContentType="application/vnd.openxmlformats-officedocument.presentationml.tags+xml"/>
  <Override PartName="/ppt/tags/tag1606.xml" ContentType="application/vnd.openxmlformats-officedocument.presentationml.tags+xml"/>
  <Override PartName="/ppt/tags/tag1607.xml" ContentType="application/vnd.openxmlformats-officedocument.presentationml.tags+xml"/>
  <Override PartName="/ppt/tags/tag1608.xml" ContentType="application/vnd.openxmlformats-officedocument.presentationml.tags+xml"/>
  <Override PartName="/ppt/tags/tag1609.xml" ContentType="application/vnd.openxmlformats-officedocument.presentationml.tags+xml"/>
  <Override PartName="/ppt/tags/tag1610.xml" ContentType="application/vnd.openxmlformats-officedocument.presentationml.tags+xml"/>
  <Override PartName="/ppt/tags/tag1611.xml" ContentType="application/vnd.openxmlformats-officedocument.presentationml.tags+xml"/>
  <Override PartName="/ppt/tags/tag1612.xml" ContentType="application/vnd.openxmlformats-officedocument.presentationml.tags+xml"/>
  <Override PartName="/ppt/tags/tag1613.xml" ContentType="application/vnd.openxmlformats-officedocument.presentationml.tags+xml"/>
  <Override PartName="/ppt/tags/tag1614.xml" ContentType="application/vnd.openxmlformats-officedocument.presentationml.tags+xml"/>
  <Override PartName="/ppt/tags/tag1615.xml" ContentType="application/vnd.openxmlformats-officedocument.presentationml.tags+xml"/>
  <Override PartName="/ppt/tags/tag1616.xml" ContentType="application/vnd.openxmlformats-officedocument.presentationml.tags+xml"/>
  <Override PartName="/ppt/tags/tag1617.xml" ContentType="application/vnd.openxmlformats-officedocument.presentationml.tags+xml"/>
  <Override PartName="/ppt/tags/tag1618.xml" ContentType="application/vnd.openxmlformats-officedocument.presentationml.tags+xml"/>
  <Override PartName="/ppt/tags/tag1619.xml" ContentType="application/vnd.openxmlformats-officedocument.presentationml.tags+xml"/>
  <Override PartName="/ppt/tags/tag1620.xml" ContentType="application/vnd.openxmlformats-officedocument.presentationml.tags+xml"/>
  <Override PartName="/ppt/tags/tag1621.xml" ContentType="application/vnd.openxmlformats-officedocument.presentationml.tags+xml"/>
  <Override PartName="/ppt/tags/tag1622.xml" ContentType="application/vnd.openxmlformats-officedocument.presentationml.tags+xml"/>
  <Override PartName="/ppt/tags/tag1623.xml" ContentType="application/vnd.openxmlformats-officedocument.presentationml.tags+xml"/>
  <Override PartName="/ppt/tags/tag1624.xml" ContentType="application/vnd.openxmlformats-officedocument.presentationml.tags+xml"/>
  <Override PartName="/ppt/tags/tag1625.xml" ContentType="application/vnd.openxmlformats-officedocument.presentationml.tags+xml"/>
  <Override PartName="/ppt/tags/tag1626.xml" ContentType="application/vnd.openxmlformats-officedocument.presentationml.tags+xml"/>
  <Override PartName="/ppt/tags/tag1627.xml" ContentType="application/vnd.openxmlformats-officedocument.presentationml.tags+xml"/>
  <Override PartName="/ppt/tags/tag1628.xml" ContentType="application/vnd.openxmlformats-officedocument.presentationml.tags+xml"/>
  <Override PartName="/ppt/tags/tag1629.xml" ContentType="application/vnd.openxmlformats-officedocument.presentationml.tags+xml"/>
  <Override PartName="/ppt/notesSlides/notesSlide25.xml" ContentType="application/vnd.openxmlformats-officedocument.presentationml.notesSlide+xml"/>
  <Override PartName="/ppt/charts/chart14.xml" ContentType="application/vnd.openxmlformats-officedocument.drawingml.chart+xml"/>
  <Override PartName="/ppt/tags/tag1630.xml" ContentType="application/vnd.openxmlformats-officedocument.presentationml.tags+xml"/>
  <Override PartName="/ppt/tags/tag1631.xml" ContentType="application/vnd.openxmlformats-officedocument.presentationml.tags+xml"/>
  <Override PartName="/ppt/tags/tag1632.xml" ContentType="application/vnd.openxmlformats-officedocument.presentationml.tags+xml"/>
  <Override PartName="/ppt/tags/tag1633.xml" ContentType="application/vnd.openxmlformats-officedocument.presentationml.tags+xml"/>
  <Override PartName="/ppt/tags/tag1634.xml" ContentType="application/vnd.openxmlformats-officedocument.presentationml.tags+xml"/>
  <Override PartName="/ppt/tags/tag1635.xml" ContentType="application/vnd.openxmlformats-officedocument.presentationml.tags+xml"/>
  <Override PartName="/ppt/tags/tag1636.xml" ContentType="application/vnd.openxmlformats-officedocument.presentationml.tags+xml"/>
  <Override PartName="/ppt/tags/tag1637.xml" ContentType="application/vnd.openxmlformats-officedocument.presentationml.tags+xml"/>
  <Override PartName="/ppt/tags/tag1638.xml" ContentType="application/vnd.openxmlformats-officedocument.presentationml.tags+xml"/>
  <Override PartName="/ppt/tags/tag1639.xml" ContentType="application/vnd.openxmlformats-officedocument.presentationml.tags+xml"/>
  <Override PartName="/ppt/tags/tag1640.xml" ContentType="application/vnd.openxmlformats-officedocument.presentationml.tags+xml"/>
  <Override PartName="/ppt/tags/tag1641.xml" ContentType="application/vnd.openxmlformats-officedocument.presentationml.tags+xml"/>
  <Override PartName="/ppt/tags/tag1642.xml" ContentType="application/vnd.openxmlformats-officedocument.presentationml.tags+xml"/>
  <Override PartName="/ppt/tags/tag1643.xml" ContentType="application/vnd.openxmlformats-officedocument.presentationml.tags+xml"/>
  <Override PartName="/ppt/tags/tag1644.xml" ContentType="application/vnd.openxmlformats-officedocument.presentationml.tags+xml"/>
  <Override PartName="/ppt/tags/tag1645.xml" ContentType="application/vnd.openxmlformats-officedocument.presentationml.tags+xml"/>
  <Override PartName="/ppt/tags/tag1646.xml" ContentType="application/vnd.openxmlformats-officedocument.presentationml.tags+xml"/>
  <Override PartName="/ppt/tags/tag1647.xml" ContentType="application/vnd.openxmlformats-officedocument.presentationml.tags+xml"/>
  <Override PartName="/ppt/tags/tag1648.xml" ContentType="application/vnd.openxmlformats-officedocument.presentationml.tags+xml"/>
  <Override PartName="/ppt/tags/tag1649.xml" ContentType="application/vnd.openxmlformats-officedocument.presentationml.tags+xml"/>
  <Override PartName="/ppt/tags/tag1650.xml" ContentType="application/vnd.openxmlformats-officedocument.presentationml.tags+xml"/>
  <Override PartName="/ppt/tags/tag1651.xml" ContentType="application/vnd.openxmlformats-officedocument.presentationml.tags+xml"/>
  <Override PartName="/ppt/tags/tag1652.xml" ContentType="application/vnd.openxmlformats-officedocument.presentationml.tags+xml"/>
  <Override PartName="/ppt/tags/tag1653.xml" ContentType="application/vnd.openxmlformats-officedocument.presentationml.tags+xml"/>
  <Override PartName="/ppt/tags/tag1654.xml" ContentType="application/vnd.openxmlformats-officedocument.presentationml.tags+xml"/>
  <Override PartName="/ppt/tags/tag1655.xml" ContentType="application/vnd.openxmlformats-officedocument.presentationml.tags+xml"/>
  <Override PartName="/ppt/tags/tag1656.xml" ContentType="application/vnd.openxmlformats-officedocument.presentationml.tags+xml"/>
  <Override PartName="/ppt/tags/tag1657.xml" ContentType="application/vnd.openxmlformats-officedocument.presentationml.tags+xml"/>
  <Override PartName="/ppt/tags/tag1658.xml" ContentType="application/vnd.openxmlformats-officedocument.presentationml.tags+xml"/>
  <Override PartName="/ppt/tags/tag1659.xml" ContentType="application/vnd.openxmlformats-officedocument.presentationml.tags+xml"/>
  <Override PartName="/ppt/tags/tag1660.xml" ContentType="application/vnd.openxmlformats-officedocument.presentationml.tags+xml"/>
  <Override PartName="/ppt/tags/tag1661.xml" ContentType="application/vnd.openxmlformats-officedocument.presentationml.tags+xml"/>
  <Override PartName="/ppt/tags/tag1662.xml" ContentType="application/vnd.openxmlformats-officedocument.presentationml.tags+xml"/>
  <Override PartName="/ppt/tags/tag1663.xml" ContentType="application/vnd.openxmlformats-officedocument.presentationml.tags+xml"/>
  <Override PartName="/ppt/tags/tag1664.xml" ContentType="application/vnd.openxmlformats-officedocument.presentationml.tags+xml"/>
  <Override PartName="/ppt/tags/tag1665.xml" ContentType="application/vnd.openxmlformats-officedocument.presentationml.tags+xml"/>
  <Override PartName="/ppt/tags/tag1666.xml" ContentType="application/vnd.openxmlformats-officedocument.presentationml.tags+xml"/>
  <Override PartName="/ppt/tags/tag1667.xml" ContentType="application/vnd.openxmlformats-officedocument.presentationml.tags+xml"/>
  <Override PartName="/ppt/tags/tag1668.xml" ContentType="application/vnd.openxmlformats-officedocument.presentationml.tags+xml"/>
  <Override PartName="/ppt/tags/tag1669.xml" ContentType="application/vnd.openxmlformats-officedocument.presentationml.tags+xml"/>
  <Override PartName="/ppt/tags/tag1670.xml" ContentType="application/vnd.openxmlformats-officedocument.presentationml.tags+xml"/>
  <Override PartName="/ppt/tags/tag1671.xml" ContentType="application/vnd.openxmlformats-officedocument.presentationml.tags+xml"/>
  <Override PartName="/ppt/tags/tag1672.xml" ContentType="application/vnd.openxmlformats-officedocument.presentationml.tags+xml"/>
  <Override PartName="/ppt/tags/tag1673.xml" ContentType="application/vnd.openxmlformats-officedocument.presentationml.tags+xml"/>
  <Override PartName="/ppt/tags/tag1674.xml" ContentType="application/vnd.openxmlformats-officedocument.presentationml.tags+xml"/>
  <Override PartName="/ppt/tags/tag1675.xml" ContentType="application/vnd.openxmlformats-officedocument.presentationml.tags+xml"/>
  <Override PartName="/ppt/tags/tag1676.xml" ContentType="application/vnd.openxmlformats-officedocument.presentationml.tags+xml"/>
  <Override PartName="/ppt/tags/tag1677.xml" ContentType="application/vnd.openxmlformats-officedocument.presentationml.tags+xml"/>
  <Override PartName="/ppt/tags/tag1678.xml" ContentType="application/vnd.openxmlformats-officedocument.presentationml.tags+xml"/>
  <Override PartName="/ppt/tags/tag1679.xml" ContentType="application/vnd.openxmlformats-officedocument.presentationml.tags+xml"/>
  <Override PartName="/ppt/tags/tag1680.xml" ContentType="application/vnd.openxmlformats-officedocument.presentationml.tags+xml"/>
  <Override PartName="/ppt/tags/tag1681.xml" ContentType="application/vnd.openxmlformats-officedocument.presentationml.tags+xml"/>
  <Override PartName="/ppt/tags/tag1682.xml" ContentType="application/vnd.openxmlformats-officedocument.presentationml.tags+xml"/>
  <Override PartName="/ppt/tags/tag1683.xml" ContentType="application/vnd.openxmlformats-officedocument.presentationml.tags+xml"/>
  <Override PartName="/ppt/tags/tag1684.xml" ContentType="application/vnd.openxmlformats-officedocument.presentationml.tags+xml"/>
  <Override PartName="/ppt/tags/tag1685.xml" ContentType="application/vnd.openxmlformats-officedocument.presentationml.tags+xml"/>
  <Override PartName="/ppt/tags/tag1686.xml" ContentType="application/vnd.openxmlformats-officedocument.presentationml.tags+xml"/>
  <Override PartName="/ppt/tags/tag1687.xml" ContentType="application/vnd.openxmlformats-officedocument.presentationml.tags+xml"/>
  <Override PartName="/ppt/tags/tag1688.xml" ContentType="application/vnd.openxmlformats-officedocument.presentationml.tags+xml"/>
  <Override PartName="/ppt/tags/tag1689.xml" ContentType="application/vnd.openxmlformats-officedocument.presentationml.tags+xml"/>
  <Override PartName="/ppt/tags/tag1690.xml" ContentType="application/vnd.openxmlformats-officedocument.presentationml.tags+xml"/>
  <Override PartName="/ppt/tags/tag1691.xml" ContentType="application/vnd.openxmlformats-officedocument.presentationml.tags+xml"/>
  <Override PartName="/ppt/tags/tag1692.xml" ContentType="application/vnd.openxmlformats-officedocument.presentationml.tags+xml"/>
  <Override PartName="/ppt/tags/tag1693.xml" ContentType="application/vnd.openxmlformats-officedocument.presentationml.tags+xml"/>
  <Override PartName="/ppt/tags/tag1694.xml" ContentType="application/vnd.openxmlformats-officedocument.presentationml.tags+xml"/>
  <Override PartName="/ppt/tags/tag1695.xml" ContentType="application/vnd.openxmlformats-officedocument.presentationml.tags+xml"/>
  <Override PartName="/ppt/tags/tag1696.xml" ContentType="application/vnd.openxmlformats-officedocument.presentationml.tags+xml"/>
  <Override PartName="/ppt/tags/tag1697.xml" ContentType="application/vnd.openxmlformats-officedocument.presentationml.tags+xml"/>
  <Override PartName="/ppt/tags/tag1698.xml" ContentType="application/vnd.openxmlformats-officedocument.presentationml.tags+xml"/>
  <Override PartName="/ppt/tags/tag1699.xml" ContentType="application/vnd.openxmlformats-officedocument.presentationml.tags+xml"/>
  <Override PartName="/ppt/tags/tag1700.xml" ContentType="application/vnd.openxmlformats-officedocument.presentationml.tags+xml"/>
  <Override PartName="/ppt/tags/tag1701.xml" ContentType="application/vnd.openxmlformats-officedocument.presentationml.tags+xml"/>
  <Override PartName="/ppt/tags/tag1702.xml" ContentType="application/vnd.openxmlformats-officedocument.presentationml.tags+xml"/>
  <Override PartName="/ppt/tags/tag1703.xml" ContentType="application/vnd.openxmlformats-officedocument.presentationml.tags+xml"/>
  <Override PartName="/ppt/tags/tag1704.xml" ContentType="application/vnd.openxmlformats-officedocument.presentationml.tags+xml"/>
  <Override PartName="/ppt/tags/tag1705.xml" ContentType="application/vnd.openxmlformats-officedocument.presentationml.tags+xml"/>
  <Override PartName="/ppt/tags/tag1706.xml" ContentType="application/vnd.openxmlformats-officedocument.presentationml.tags+xml"/>
  <Override PartName="/ppt/tags/tag1707.xml" ContentType="application/vnd.openxmlformats-officedocument.presentationml.tags+xml"/>
  <Override PartName="/ppt/tags/tag1708.xml" ContentType="application/vnd.openxmlformats-officedocument.presentationml.tags+xml"/>
  <Override PartName="/ppt/tags/tag1709.xml" ContentType="application/vnd.openxmlformats-officedocument.presentationml.tags+xml"/>
  <Override PartName="/ppt/tags/tag1710.xml" ContentType="application/vnd.openxmlformats-officedocument.presentationml.tags+xml"/>
  <Override PartName="/ppt/tags/tag1711.xml" ContentType="application/vnd.openxmlformats-officedocument.presentationml.tags+xml"/>
  <Override PartName="/ppt/tags/tag1712.xml" ContentType="application/vnd.openxmlformats-officedocument.presentationml.tags+xml"/>
  <Override PartName="/ppt/tags/tag1713.xml" ContentType="application/vnd.openxmlformats-officedocument.presentationml.tags+xml"/>
  <Override PartName="/ppt/tags/tag1714.xml" ContentType="application/vnd.openxmlformats-officedocument.presentationml.tags+xml"/>
  <Override PartName="/ppt/tags/tag1715.xml" ContentType="application/vnd.openxmlformats-officedocument.presentationml.tags+xml"/>
  <Override PartName="/ppt/tags/tag1716.xml" ContentType="application/vnd.openxmlformats-officedocument.presentationml.tags+xml"/>
  <Override PartName="/ppt/tags/tag1717.xml" ContentType="application/vnd.openxmlformats-officedocument.presentationml.tags+xml"/>
  <Override PartName="/ppt/tags/tag1718.xml" ContentType="application/vnd.openxmlformats-officedocument.presentationml.tags+xml"/>
  <Override PartName="/ppt/tags/tag1719.xml" ContentType="application/vnd.openxmlformats-officedocument.presentationml.tags+xml"/>
  <Override PartName="/ppt/tags/tag1720.xml" ContentType="application/vnd.openxmlformats-officedocument.presentationml.tags+xml"/>
  <Override PartName="/ppt/tags/tag1721.xml" ContentType="application/vnd.openxmlformats-officedocument.presentationml.tags+xml"/>
  <Override PartName="/ppt/tags/tag1722.xml" ContentType="application/vnd.openxmlformats-officedocument.presentationml.tags+xml"/>
  <Override PartName="/ppt/tags/tag1723.xml" ContentType="application/vnd.openxmlformats-officedocument.presentationml.tags+xml"/>
  <Override PartName="/ppt/tags/tag1724.xml" ContentType="application/vnd.openxmlformats-officedocument.presentationml.tags+xml"/>
  <Override PartName="/ppt/tags/tag1725.xml" ContentType="application/vnd.openxmlformats-officedocument.presentationml.tags+xml"/>
  <Override PartName="/ppt/tags/tag1726.xml" ContentType="application/vnd.openxmlformats-officedocument.presentationml.tags+xml"/>
  <Override PartName="/ppt/tags/tag1727.xml" ContentType="application/vnd.openxmlformats-officedocument.presentationml.tags+xml"/>
  <Override PartName="/ppt/tags/tag1728.xml" ContentType="application/vnd.openxmlformats-officedocument.presentationml.tags+xml"/>
  <Override PartName="/ppt/tags/tag1729.xml" ContentType="application/vnd.openxmlformats-officedocument.presentationml.tags+xml"/>
  <Override PartName="/ppt/tags/tag1730.xml" ContentType="application/vnd.openxmlformats-officedocument.presentationml.tags+xml"/>
  <Override PartName="/ppt/tags/tag1731.xml" ContentType="application/vnd.openxmlformats-officedocument.presentationml.tags+xml"/>
  <Override PartName="/ppt/tags/tag1732.xml" ContentType="application/vnd.openxmlformats-officedocument.presentationml.tags+xml"/>
  <Override PartName="/ppt/tags/tag1733.xml" ContentType="application/vnd.openxmlformats-officedocument.presentationml.tags+xml"/>
  <Override PartName="/ppt/tags/tag1734.xml" ContentType="application/vnd.openxmlformats-officedocument.presentationml.tags+xml"/>
  <Override PartName="/ppt/tags/tag1735.xml" ContentType="application/vnd.openxmlformats-officedocument.presentationml.tags+xml"/>
  <Override PartName="/ppt/tags/tag1736.xml" ContentType="application/vnd.openxmlformats-officedocument.presentationml.tags+xml"/>
  <Override PartName="/ppt/tags/tag1737.xml" ContentType="application/vnd.openxmlformats-officedocument.presentationml.tags+xml"/>
  <Override PartName="/ppt/tags/tag1738.xml" ContentType="application/vnd.openxmlformats-officedocument.presentationml.tags+xml"/>
  <Override PartName="/ppt/tags/tag1739.xml" ContentType="application/vnd.openxmlformats-officedocument.presentationml.tags+xml"/>
  <Override PartName="/ppt/tags/tag1740.xml" ContentType="application/vnd.openxmlformats-officedocument.presentationml.tags+xml"/>
  <Override PartName="/ppt/tags/tag1741.xml" ContentType="application/vnd.openxmlformats-officedocument.presentationml.tags+xml"/>
  <Override PartName="/ppt/tags/tag1742.xml" ContentType="application/vnd.openxmlformats-officedocument.presentationml.tags+xml"/>
  <Override PartName="/ppt/tags/tag1743.xml" ContentType="application/vnd.openxmlformats-officedocument.presentationml.tags+xml"/>
  <Override PartName="/ppt/tags/tag1744.xml" ContentType="application/vnd.openxmlformats-officedocument.presentationml.tags+xml"/>
  <Override PartName="/ppt/tags/tag1745.xml" ContentType="application/vnd.openxmlformats-officedocument.presentationml.tags+xml"/>
  <Override PartName="/ppt/tags/tag1746.xml" ContentType="application/vnd.openxmlformats-officedocument.presentationml.tags+xml"/>
  <Override PartName="/ppt/tags/tag1747.xml" ContentType="application/vnd.openxmlformats-officedocument.presentationml.tags+xml"/>
  <Override PartName="/ppt/tags/tag1748.xml" ContentType="application/vnd.openxmlformats-officedocument.presentationml.tags+xml"/>
  <Override PartName="/ppt/tags/tag1749.xml" ContentType="application/vnd.openxmlformats-officedocument.presentationml.tags+xml"/>
  <Override PartName="/ppt/tags/tag1750.xml" ContentType="application/vnd.openxmlformats-officedocument.presentationml.tags+xml"/>
  <Override PartName="/ppt/tags/tag1751.xml" ContentType="application/vnd.openxmlformats-officedocument.presentationml.tags+xml"/>
  <Override PartName="/ppt/tags/tag1752.xml" ContentType="application/vnd.openxmlformats-officedocument.presentationml.tags+xml"/>
  <Override PartName="/ppt/tags/tag1753.xml" ContentType="application/vnd.openxmlformats-officedocument.presentationml.tags+xml"/>
  <Override PartName="/ppt/tags/tag1754.xml" ContentType="application/vnd.openxmlformats-officedocument.presentationml.tags+xml"/>
  <Override PartName="/ppt/tags/tag1755.xml" ContentType="application/vnd.openxmlformats-officedocument.presentationml.tags+xml"/>
  <Override PartName="/ppt/tags/tag1756.xml" ContentType="application/vnd.openxmlformats-officedocument.presentationml.tags+xml"/>
  <Override PartName="/ppt/tags/tag1757.xml" ContentType="application/vnd.openxmlformats-officedocument.presentationml.tags+xml"/>
  <Override PartName="/ppt/tags/tag1758.xml" ContentType="application/vnd.openxmlformats-officedocument.presentationml.tags+xml"/>
  <Override PartName="/ppt/tags/tag1759.xml" ContentType="application/vnd.openxmlformats-officedocument.presentationml.tags+xml"/>
  <Override PartName="/ppt/tags/tag1760.xml" ContentType="application/vnd.openxmlformats-officedocument.presentationml.tags+xml"/>
  <Override PartName="/ppt/tags/tag1761.xml" ContentType="application/vnd.openxmlformats-officedocument.presentationml.tags+xml"/>
  <Override PartName="/ppt/tags/tag1762.xml" ContentType="application/vnd.openxmlformats-officedocument.presentationml.tags+xml"/>
  <Override PartName="/ppt/tags/tag1763.xml" ContentType="application/vnd.openxmlformats-officedocument.presentationml.tags+xml"/>
  <Override PartName="/ppt/tags/tag1764.xml" ContentType="application/vnd.openxmlformats-officedocument.presentationml.tags+xml"/>
  <Override PartName="/ppt/tags/tag1765.xml" ContentType="application/vnd.openxmlformats-officedocument.presentationml.tags+xml"/>
  <Override PartName="/ppt/tags/tag1766.xml" ContentType="application/vnd.openxmlformats-officedocument.presentationml.tags+xml"/>
  <Override PartName="/ppt/tags/tag1767.xml" ContentType="application/vnd.openxmlformats-officedocument.presentationml.tags+xml"/>
  <Override PartName="/ppt/tags/tag1768.xml" ContentType="application/vnd.openxmlformats-officedocument.presentationml.tags+xml"/>
  <Override PartName="/ppt/tags/tag1769.xml" ContentType="application/vnd.openxmlformats-officedocument.presentationml.tags+xml"/>
  <Override PartName="/ppt/tags/tag1770.xml" ContentType="application/vnd.openxmlformats-officedocument.presentationml.tags+xml"/>
  <Override PartName="/ppt/tags/tag1771.xml" ContentType="application/vnd.openxmlformats-officedocument.presentationml.tags+xml"/>
  <Override PartName="/ppt/tags/tag1772.xml" ContentType="application/vnd.openxmlformats-officedocument.presentationml.tags+xml"/>
  <Override PartName="/ppt/tags/tag1773.xml" ContentType="application/vnd.openxmlformats-officedocument.presentationml.tags+xml"/>
  <Override PartName="/ppt/tags/tag1774.xml" ContentType="application/vnd.openxmlformats-officedocument.presentationml.tags+xml"/>
  <Override PartName="/ppt/tags/tag1775.xml" ContentType="application/vnd.openxmlformats-officedocument.presentationml.tags+xml"/>
  <Override PartName="/ppt/tags/tag1776.xml" ContentType="application/vnd.openxmlformats-officedocument.presentationml.tags+xml"/>
  <Override PartName="/ppt/tags/tag1777.xml" ContentType="application/vnd.openxmlformats-officedocument.presentationml.tags+xml"/>
  <Override PartName="/ppt/tags/tag1778.xml" ContentType="application/vnd.openxmlformats-officedocument.presentationml.tags+xml"/>
  <Override PartName="/ppt/tags/tag1779.xml" ContentType="application/vnd.openxmlformats-officedocument.presentationml.tags+xml"/>
  <Override PartName="/ppt/tags/tag1780.xml" ContentType="application/vnd.openxmlformats-officedocument.presentationml.tags+xml"/>
  <Override PartName="/ppt/tags/tag1781.xml" ContentType="application/vnd.openxmlformats-officedocument.presentationml.tags+xml"/>
  <Override PartName="/ppt/tags/tag1782.xml" ContentType="application/vnd.openxmlformats-officedocument.presentationml.tags+xml"/>
  <Override PartName="/ppt/tags/tag1783.xml" ContentType="application/vnd.openxmlformats-officedocument.presentationml.tags+xml"/>
  <Override PartName="/ppt/tags/tag1784.xml" ContentType="application/vnd.openxmlformats-officedocument.presentationml.tags+xml"/>
  <Override PartName="/ppt/tags/tag1785.xml" ContentType="application/vnd.openxmlformats-officedocument.presentationml.tags+xml"/>
  <Override PartName="/ppt/tags/tag1786.xml" ContentType="application/vnd.openxmlformats-officedocument.presentationml.tags+xml"/>
  <Override PartName="/ppt/tags/tag1787.xml" ContentType="application/vnd.openxmlformats-officedocument.presentationml.tags+xml"/>
  <Override PartName="/ppt/tags/tag1788.xml" ContentType="application/vnd.openxmlformats-officedocument.presentationml.tags+xml"/>
  <Override PartName="/ppt/tags/tag1789.xml" ContentType="application/vnd.openxmlformats-officedocument.presentationml.tags+xml"/>
  <Override PartName="/ppt/tags/tag1790.xml" ContentType="application/vnd.openxmlformats-officedocument.presentationml.tags+xml"/>
  <Override PartName="/ppt/tags/tag1791.xml" ContentType="application/vnd.openxmlformats-officedocument.presentationml.tags+xml"/>
  <Override PartName="/ppt/tags/tag1792.xml" ContentType="application/vnd.openxmlformats-officedocument.presentationml.tags+xml"/>
  <Override PartName="/ppt/tags/tag1793.xml" ContentType="application/vnd.openxmlformats-officedocument.presentationml.tags+xml"/>
  <Override PartName="/ppt/tags/tag1794.xml" ContentType="application/vnd.openxmlformats-officedocument.presentationml.tags+xml"/>
  <Override PartName="/ppt/tags/tag1795.xml" ContentType="application/vnd.openxmlformats-officedocument.presentationml.tags+xml"/>
  <Override PartName="/ppt/tags/tag1796.xml" ContentType="application/vnd.openxmlformats-officedocument.presentationml.tags+xml"/>
  <Override PartName="/ppt/tags/tag1797.xml" ContentType="application/vnd.openxmlformats-officedocument.presentationml.tags+xml"/>
  <Override PartName="/ppt/tags/tag1798.xml" ContentType="application/vnd.openxmlformats-officedocument.presentationml.tags+xml"/>
  <Override PartName="/ppt/notesSlides/notesSlide26.xml" ContentType="application/vnd.openxmlformats-officedocument.presentationml.notesSlide+xml"/>
  <Override PartName="/ppt/charts/chart15.xml" ContentType="application/vnd.openxmlformats-officedocument.drawingml.chart+xml"/>
  <Override PartName="/ppt/tags/tag1799.xml" ContentType="application/vnd.openxmlformats-officedocument.presentationml.tags+xml"/>
  <Override PartName="/ppt/tags/tag1800.xml" ContentType="application/vnd.openxmlformats-officedocument.presentationml.tags+xml"/>
  <Override PartName="/ppt/tags/tag1801.xml" ContentType="application/vnd.openxmlformats-officedocument.presentationml.tags+xml"/>
  <Override PartName="/ppt/tags/tag1802.xml" ContentType="application/vnd.openxmlformats-officedocument.presentationml.tags+xml"/>
  <Override PartName="/ppt/tags/tag1803.xml" ContentType="application/vnd.openxmlformats-officedocument.presentationml.tags+xml"/>
  <Override PartName="/ppt/tags/tag1804.xml" ContentType="application/vnd.openxmlformats-officedocument.presentationml.tags+xml"/>
  <Override PartName="/ppt/tags/tag1805.xml" ContentType="application/vnd.openxmlformats-officedocument.presentationml.tags+xml"/>
  <Override PartName="/ppt/tags/tag1806.xml" ContentType="application/vnd.openxmlformats-officedocument.presentationml.tags+xml"/>
  <Override PartName="/ppt/tags/tag1807.xml" ContentType="application/vnd.openxmlformats-officedocument.presentationml.tags+xml"/>
  <Override PartName="/ppt/tags/tag1808.xml" ContentType="application/vnd.openxmlformats-officedocument.presentationml.tags+xml"/>
  <Override PartName="/ppt/tags/tag1809.xml" ContentType="application/vnd.openxmlformats-officedocument.presentationml.tags+xml"/>
  <Override PartName="/ppt/tags/tag1810.xml" ContentType="application/vnd.openxmlformats-officedocument.presentationml.tags+xml"/>
  <Override PartName="/ppt/tags/tag1811.xml" ContentType="application/vnd.openxmlformats-officedocument.presentationml.tags+xml"/>
  <Override PartName="/ppt/tags/tag1812.xml" ContentType="application/vnd.openxmlformats-officedocument.presentationml.tags+xml"/>
  <Override PartName="/ppt/tags/tag1813.xml" ContentType="application/vnd.openxmlformats-officedocument.presentationml.tags+xml"/>
  <Override PartName="/ppt/tags/tag1814.xml" ContentType="application/vnd.openxmlformats-officedocument.presentationml.tags+xml"/>
  <Override PartName="/ppt/tags/tag1815.xml" ContentType="application/vnd.openxmlformats-officedocument.presentationml.tags+xml"/>
  <Override PartName="/ppt/tags/tag1816.xml" ContentType="application/vnd.openxmlformats-officedocument.presentationml.tags+xml"/>
  <Override PartName="/ppt/tags/tag1817.xml" ContentType="application/vnd.openxmlformats-officedocument.presentationml.tags+xml"/>
  <Override PartName="/ppt/tags/tag1818.xml" ContentType="application/vnd.openxmlformats-officedocument.presentationml.tags+xml"/>
  <Override PartName="/ppt/tags/tag1819.xml" ContentType="application/vnd.openxmlformats-officedocument.presentationml.tags+xml"/>
  <Override PartName="/ppt/tags/tag1820.xml" ContentType="application/vnd.openxmlformats-officedocument.presentationml.tags+xml"/>
  <Override PartName="/ppt/tags/tag1821.xml" ContentType="application/vnd.openxmlformats-officedocument.presentationml.tags+xml"/>
  <Override PartName="/ppt/tags/tag1822.xml" ContentType="application/vnd.openxmlformats-officedocument.presentationml.tags+xml"/>
  <Override PartName="/ppt/tags/tag1823.xml" ContentType="application/vnd.openxmlformats-officedocument.presentationml.tags+xml"/>
  <Override PartName="/ppt/tags/tag1824.xml" ContentType="application/vnd.openxmlformats-officedocument.presentationml.tags+xml"/>
  <Override PartName="/ppt/tags/tag1825.xml" ContentType="application/vnd.openxmlformats-officedocument.presentationml.tags+xml"/>
  <Override PartName="/ppt/tags/tag1826.xml" ContentType="application/vnd.openxmlformats-officedocument.presentationml.tags+xml"/>
  <Override PartName="/ppt/tags/tag1827.xml" ContentType="application/vnd.openxmlformats-officedocument.presentationml.tags+xml"/>
  <Override PartName="/ppt/tags/tag1828.xml" ContentType="application/vnd.openxmlformats-officedocument.presentationml.tags+xml"/>
  <Override PartName="/ppt/tags/tag1829.xml" ContentType="application/vnd.openxmlformats-officedocument.presentationml.tags+xml"/>
  <Override PartName="/ppt/tags/tag1830.xml" ContentType="application/vnd.openxmlformats-officedocument.presentationml.tags+xml"/>
  <Override PartName="/ppt/tags/tag1831.xml" ContentType="application/vnd.openxmlformats-officedocument.presentationml.tags+xml"/>
  <Override PartName="/ppt/tags/tag1832.xml" ContentType="application/vnd.openxmlformats-officedocument.presentationml.tags+xml"/>
  <Override PartName="/ppt/tags/tag1833.xml" ContentType="application/vnd.openxmlformats-officedocument.presentationml.tags+xml"/>
  <Override PartName="/ppt/tags/tag1834.xml" ContentType="application/vnd.openxmlformats-officedocument.presentationml.tags+xml"/>
  <Override PartName="/ppt/tags/tag1835.xml" ContentType="application/vnd.openxmlformats-officedocument.presentationml.tags+xml"/>
  <Override PartName="/ppt/tags/tag1836.xml" ContentType="application/vnd.openxmlformats-officedocument.presentationml.tags+xml"/>
  <Override PartName="/ppt/tags/tag1837.xml" ContentType="application/vnd.openxmlformats-officedocument.presentationml.tags+xml"/>
  <Override PartName="/ppt/tags/tag1838.xml" ContentType="application/vnd.openxmlformats-officedocument.presentationml.tags+xml"/>
  <Override PartName="/ppt/tags/tag1839.xml" ContentType="application/vnd.openxmlformats-officedocument.presentationml.tags+xml"/>
  <Override PartName="/ppt/tags/tag1840.xml" ContentType="application/vnd.openxmlformats-officedocument.presentationml.tags+xml"/>
  <Override PartName="/ppt/tags/tag1841.xml" ContentType="application/vnd.openxmlformats-officedocument.presentationml.tags+xml"/>
  <Override PartName="/ppt/tags/tag1842.xml" ContentType="application/vnd.openxmlformats-officedocument.presentationml.tags+xml"/>
  <Override PartName="/ppt/tags/tag1843.xml" ContentType="application/vnd.openxmlformats-officedocument.presentationml.tags+xml"/>
  <Override PartName="/ppt/tags/tag1844.xml" ContentType="application/vnd.openxmlformats-officedocument.presentationml.tags+xml"/>
  <Override PartName="/ppt/tags/tag1845.xml" ContentType="application/vnd.openxmlformats-officedocument.presentationml.tags+xml"/>
  <Override PartName="/ppt/tags/tag1846.xml" ContentType="application/vnd.openxmlformats-officedocument.presentationml.tags+xml"/>
  <Override PartName="/ppt/tags/tag1847.xml" ContentType="application/vnd.openxmlformats-officedocument.presentationml.tags+xml"/>
  <Override PartName="/ppt/tags/tag1848.xml" ContentType="application/vnd.openxmlformats-officedocument.presentationml.tags+xml"/>
  <Override PartName="/ppt/tags/tag1849.xml" ContentType="application/vnd.openxmlformats-officedocument.presentationml.tags+xml"/>
  <Override PartName="/ppt/tags/tag1850.xml" ContentType="application/vnd.openxmlformats-officedocument.presentationml.tags+xml"/>
  <Override PartName="/ppt/tags/tag1851.xml" ContentType="application/vnd.openxmlformats-officedocument.presentationml.tags+xml"/>
  <Override PartName="/ppt/tags/tag1852.xml" ContentType="application/vnd.openxmlformats-officedocument.presentationml.tags+xml"/>
  <Override PartName="/ppt/tags/tag1853.xml" ContentType="application/vnd.openxmlformats-officedocument.presentationml.tags+xml"/>
  <Override PartName="/ppt/tags/tag1854.xml" ContentType="application/vnd.openxmlformats-officedocument.presentationml.tags+xml"/>
  <Override PartName="/ppt/tags/tag1855.xml" ContentType="application/vnd.openxmlformats-officedocument.presentationml.tags+xml"/>
  <Override PartName="/ppt/tags/tag1856.xml" ContentType="application/vnd.openxmlformats-officedocument.presentationml.tags+xml"/>
  <Override PartName="/ppt/tags/tag1857.xml" ContentType="application/vnd.openxmlformats-officedocument.presentationml.tags+xml"/>
  <Override PartName="/ppt/tags/tag1858.xml" ContentType="application/vnd.openxmlformats-officedocument.presentationml.tags+xml"/>
  <Override PartName="/ppt/tags/tag1859.xml" ContentType="application/vnd.openxmlformats-officedocument.presentationml.tags+xml"/>
  <Override PartName="/ppt/tags/tag1860.xml" ContentType="application/vnd.openxmlformats-officedocument.presentationml.tags+xml"/>
  <Override PartName="/ppt/tags/tag1861.xml" ContentType="application/vnd.openxmlformats-officedocument.presentationml.tags+xml"/>
  <Override PartName="/ppt/tags/tag1862.xml" ContentType="application/vnd.openxmlformats-officedocument.presentationml.tags+xml"/>
  <Override PartName="/ppt/tags/tag1863.xml" ContentType="application/vnd.openxmlformats-officedocument.presentationml.tags+xml"/>
  <Override PartName="/ppt/tags/tag1864.xml" ContentType="application/vnd.openxmlformats-officedocument.presentationml.tags+xml"/>
  <Override PartName="/ppt/tags/tag1865.xml" ContentType="application/vnd.openxmlformats-officedocument.presentationml.tags+xml"/>
  <Override PartName="/ppt/tags/tag1866.xml" ContentType="application/vnd.openxmlformats-officedocument.presentationml.tags+xml"/>
  <Override PartName="/ppt/tags/tag1867.xml" ContentType="application/vnd.openxmlformats-officedocument.presentationml.tags+xml"/>
  <Override PartName="/ppt/tags/tag1868.xml" ContentType="application/vnd.openxmlformats-officedocument.presentationml.tags+xml"/>
  <Override PartName="/ppt/tags/tag1869.xml" ContentType="application/vnd.openxmlformats-officedocument.presentationml.tags+xml"/>
  <Override PartName="/ppt/tags/tag1870.xml" ContentType="application/vnd.openxmlformats-officedocument.presentationml.tags+xml"/>
  <Override PartName="/ppt/tags/tag1871.xml" ContentType="application/vnd.openxmlformats-officedocument.presentationml.tags+xml"/>
  <Override PartName="/ppt/tags/tag1872.xml" ContentType="application/vnd.openxmlformats-officedocument.presentationml.tags+xml"/>
  <Override PartName="/ppt/tags/tag1873.xml" ContentType="application/vnd.openxmlformats-officedocument.presentationml.tags+xml"/>
  <Override PartName="/ppt/tags/tag1874.xml" ContentType="application/vnd.openxmlformats-officedocument.presentationml.tags+xml"/>
  <Override PartName="/ppt/tags/tag1875.xml" ContentType="application/vnd.openxmlformats-officedocument.presentationml.tags+xml"/>
  <Override PartName="/ppt/tags/tag1876.xml" ContentType="application/vnd.openxmlformats-officedocument.presentationml.tags+xml"/>
  <Override PartName="/ppt/tags/tag1877.xml" ContentType="application/vnd.openxmlformats-officedocument.presentationml.tags+xml"/>
  <Override PartName="/ppt/tags/tag1878.xml" ContentType="application/vnd.openxmlformats-officedocument.presentationml.tags+xml"/>
  <Override PartName="/ppt/tags/tag1879.xml" ContentType="application/vnd.openxmlformats-officedocument.presentationml.tags+xml"/>
  <Override PartName="/ppt/tags/tag1880.xml" ContentType="application/vnd.openxmlformats-officedocument.presentationml.tags+xml"/>
  <Override PartName="/ppt/tags/tag1881.xml" ContentType="application/vnd.openxmlformats-officedocument.presentationml.tags+xml"/>
  <Override PartName="/ppt/tags/tag1882.xml" ContentType="application/vnd.openxmlformats-officedocument.presentationml.tags+xml"/>
  <Override PartName="/ppt/tags/tag1883.xml" ContentType="application/vnd.openxmlformats-officedocument.presentationml.tags+xml"/>
  <Override PartName="/ppt/tags/tag1884.xml" ContentType="application/vnd.openxmlformats-officedocument.presentationml.tags+xml"/>
  <Override PartName="/ppt/tags/tag1885.xml" ContentType="application/vnd.openxmlformats-officedocument.presentationml.tags+xml"/>
  <Override PartName="/ppt/tags/tag1886.xml" ContentType="application/vnd.openxmlformats-officedocument.presentationml.tags+xml"/>
  <Override PartName="/ppt/tags/tag1887.xml" ContentType="application/vnd.openxmlformats-officedocument.presentationml.tags+xml"/>
  <Override PartName="/ppt/tags/tag1888.xml" ContentType="application/vnd.openxmlformats-officedocument.presentationml.tags+xml"/>
  <Override PartName="/ppt/tags/tag1889.xml" ContentType="application/vnd.openxmlformats-officedocument.presentationml.tags+xml"/>
  <Override PartName="/ppt/tags/tag1890.xml" ContentType="application/vnd.openxmlformats-officedocument.presentationml.tags+xml"/>
  <Override PartName="/ppt/tags/tag1891.xml" ContentType="application/vnd.openxmlformats-officedocument.presentationml.tags+xml"/>
  <Override PartName="/ppt/tags/tag1892.xml" ContentType="application/vnd.openxmlformats-officedocument.presentationml.tags+xml"/>
  <Override PartName="/ppt/tags/tag1893.xml" ContentType="application/vnd.openxmlformats-officedocument.presentationml.tags+xml"/>
  <Override PartName="/ppt/tags/tag1894.xml" ContentType="application/vnd.openxmlformats-officedocument.presentationml.tags+xml"/>
  <Override PartName="/ppt/tags/tag1895.xml" ContentType="application/vnd.openxmlformats-officedocument.presentationml.tags+xml"/>
  <Override PartName="/ppt/tags/tag1896.xml" ContentType="application/vnd.openxmlformats-officedocument.presentationml.tags+xml"/>
  <Override PartName="/ppt/tags/tag1897.xml" ContentType="application/vnd.openxmlformats-officedocument.presentationml.tags+xml"/>
  <Override PartName="/ppt/tags/tag1898.xml" ContentType="application/vnd.openxmlformats-officedocument.presentationml.tags+xml"/>
  <Override PartName="/ppt/tags/tag1899.xml" ContentType="application/vnd.openxmlformats-officedocument.presentationml.tags+xml"/>
  <Override PartName="/ppt/tags/tag1900.xml" ContentType="application/vnd.openxmlformats-officedocument.presentationml.tags+xml"/>
  <Override PartName="/ppt/tags/tag1901.xml" ContentType="application/vnd.openxmlformats-officedocument.presentationml.tags+xml"/>
  <Override PartName="/ppt/tags/tag1902.xml" ContentType="application/vnd.openxmlformats-officedocument.presentationml.tags+xml"/>
  <Override PartName="/ppt/tags/tag1903.xml" ContentType="application/vnd.openxmlformats-officedocument.presentationml.tags+xml"/>
  <Override PartName="/ppt/tags/tag1904.xml" ContentType="application/vnd.openxmlformats-officedocument.presentationml.tags+xml"/>
  <Override PartName="/ppt/tags/tag1905.xml" ContentType="application/vnd.openxmlformats-officedocument.presentationml.tags+xml"/>
  <Override PartName="/ppt/tags/tag1906.xml" ContentType="application/vnd.openxmlformats-officedocument.presentationml.tags+xml"/>
  <Override PartName="/ppt/tags/tag1907.xml" ContentType="application/vnd.openxmlformats-officedocument.presentationml.tags+xml"/>
  <Override PartName="/ppt/tags/tag1908.xml" ContentType="application/vnd.openxmlformats-officedocument.presentationml.tags+xml"/>
  <Override PartName="/ppt/tags/tag1909.xml" ContentType="application/vnd.openxmlformats-officedocument.presentationml.tags+xml"/>
  <Override PartName="/ppt/tags/tag1910.xml" ContentType="application/vnd.openxmlformats-officedocument.presentationml.tags+xml"/>
  <Override PartName="/ppt/tags/tag1911.xml" ContentType="application/vnd.openxmlformats-officedocument.presentationml.tags+xml"/>
  <Override PartName="/ppt/tags/tag1912.xml" ContentType="application/vnd.openxmlformats-officedocument.presentationml.tags+xml"/>
  <Override PartName="/ppt/tags/tag1913.xml" ContentType="application/vnd.openxmlformats-officedocument.presentationml.tags+xml"/>
  <Override PartName="/ppt/tags/tag1914.xml" ContentType="application/vnd.openxmlformats-officedocument.presentationml.tags+xml"/>
  <Override PartName="/ppt/tags/tag1915.xml" ContentType="application/vnd.openxmlformats-officedocument.presentationml.tags+xml"/>
  <Override PartName="/ppt/tags/tag1916.xml" ContentType="application/vnd.openxmlformats-officedocument.presentationml.tags+xml"/>
  <Override PartName="/ppt/tags/tag1917.xml" ContentType="application/vnd.openxmlformats-officedocument.presentationml.tags+xml"/>
  <Override PartName="/ppt/tags/tag1918.xml" ContentType="application/vnd.openxmlformats-officedocument.presentationml.tags+xml"/>
  <Override PartName="/ppt/tags/tag1919.xml" ContentType="application/vnd.openxmlformats-officedocument.presentationml.tags+xml"/>
  <Override PartName="/ppt/tags/tag1920.xml" ContentType="application/vnd.openxmlformats-officedocument.presentationml.tags+xml"/>
  <Override PartName="/ppt/tags/tag1921.xml" ContentType="application/vnd.openxmlformats-officedocument.presentationml.tags+xml"/>
  <Override PartName="/ppt/tags/tag1922.xml" ContentType="application/vnd.openxmlformats-officedocument.presentationml.tags+xml"/>
  <Override PartName="/ppt/tags/tag1923.xml" ContentType="application/vnd.openxmlformats-officedocument.presentationml.tags+xml"/>
  <Override PartName="/ppt/tags/tag1924.xml" ContentType="application/vnd.openxmlformats-officedocument.presentationml.tags+xml"/>
  <Override PartName="/ppt/tags/tag1925.xml" ContentType="application/vnd.openxmlformats-officedocument.presentationml.tags+xml"/>
  <Override PartName="/ppt/tags/tag1926.xml" ContentType="application/vnd.openxmlformats-officedocument.presentationml.tags+xml"/>
  <Override PartName="/ppt/tags/tag1927.xml" ContentType="application/vnd.openxmlformats-officedocument.presentationml.tags+xml"/>
  <Override PartName="/ppt/tags/tag1928.xml" ContentType="application/vnd.openxmlformats-officedocument.presentationml.tags+xml"/>
  <Override PartName="/ppt/tags/tag1929.xml" ContentType="application/vnd.openxmlformats-officedocument.presentationml.tags+xml"/>
  <Override PartName="/ppt/tags/tag1930.xml" ContentType="application/vnd.openxmlformats-officedocument.presentationml.tags+xml"/>
  <Override PartName="/ppt/tags/tag1931.xml" ContentType="application/vnd.openxmlformats-officedocument.presentationml.tags+xml"/>
  <Override PartName="/ppt/tags/tag1932.xml" ContentType="application/vnd.openxmlformats-officedocument.presentationml.tags+xml"/>
  <Override PartName="/ppt/tags/tag1933.xml" ContentType="application/vnd.openxmlformats-officedocument.presentationml.tags+xml"/>
  <Override PartName="/ppt/tags/tag1934.xml" ContentType="application/vnd.openxmlformats-officedocument.presentationml.tags+xml"/>
  <Override PartName="/ppt/tags/tag1935.xml" ContentType="application/vnd.openxmlformats-officedocument.presentationml.tags+xml"/>
  <Override PartName="/ppt/tags/tag1936.xml" ContentType="application/vnd.openxmlformats-officedocument.presentationml.tags+xml"/>
  <Override PartName="/ppt/tags/tag1937.xml" ContentType="application/vnd.openxmlformats-officedocument.presentationml.tags+xml"/>
  <Override PartName="/ppt/tags/tag1938.xml" ContentType="application/vnd.openxmlformats-officedocument.presentationml.tags+xml"/>
  <Override PartName="/ppt/tags/tag1939.xml" ContentType="application/vnd.openxmlformats-officedocument.presentationml.tags+xml"/>
  <Override PartName="/ppt/tags/tag1940.xml" ContentType="application/vnd.openxmlformats-officedocument.presentationml.tags+xml"/>
  <Override PartName="/ppt/tags/tag1941.xml" ContentType="application/vnd.openxmlformats-officedocument.presentationml.tags+xml"/>
  <Override PartName="/ppt/tags/tag1942.xml" ContentType="application/vnd.openxmlformats-officedocument.presentationml.tags+xml"/>
  <Override PartName="/ppt/tags/tag1943.xml" ContentType="application/vnd.openxmlformats-officedocument.presentationml.tags+xml"/>
  <Override PartName="/ppt/tags/tag1944.xml" ContentType="application/vnd.openxmlformats-officedocument.presentationml.tags+xml"/>
  <Override PartName="/ppt/tags/tag1945.xml" ContentType="application/vnd.openxmlformats-officedocument.presentationml.tags+xml"/>
  <Override PartName="/ppt/tags/tag1946.xml" ContentType="application/vnd.openxmlformats-officedocument.presentationml.tags+xml"/>
  <Override PartName="/ppt/tags/tag1947.xml" ContentType="application/vnd.openxmlformats-officedocument.presentationml.tags+xml"/>
  <Override PartName="/ppt/tags/tag1948.xml" ContentType="application/vnd.openxmlformats-officedocument.presentationml.tags+xml"/>
  <Override PartName="/ppt/tags/tag1949.xml" ContentType="application/vnd.openxmlformats-officedocument.presentationml.tags+xml"/>
  <Override PartName="/ppt/tags/tag1950.xml" ContentType="application/vnd.openxmlformats-officedocument.presentationml.tags+xml"/>
  <Override PartName="/ppt/tags/tag1951.xml" ContentType="application/vnd.openxmlformats-officedocument.presentationml.tags+xml"/>
  <Override PartName="/ppt/tags/tag1952.xml" ContentType="application/vnd.openxmlformats-officedocument.presentationml.tags+xml"/>
  <Override PartName="/ppt/tags/tag1953.xml" ContentType="application/vnd.openxmlformats-officedocument.presentationml.tags+xml"/>
  <Override PartName="/ppt/tags/tag1954.xml" ContentType="application/vnd.openxmlformats-officedocument.presentationml.tags+xml"/>
  <Override PartName="/ppt/tags/tag1955.xml" ContentType="application/vnd.openxmlformats-officedocument.presentationml.tags+xml"/>
  <Override PartName="/ppt/tags/tag1956.xml" ContentType="application/vnd.openxmlformats-officedocument.presentationml.tags+xml"/>
  <Override PartName="/ppt/tags/tag1957.xml" ContentType="application/vnd.openxmlformats-officedocument.presentationml.tags+xml"/>
  <Override PartName="/ppt/tags/tag1958.xml" ContentType="application/vnd.openxmlformats-officedocument.presentationml.tags+xml"/>
  <Override PartName="/ppt/tags/tag1959.xml" ContentType="application/vnd.openxmlformats-officedocument.presentationml.tags+xml"/>
  <Override PartName="/ppt/tags/tag1960.xml" ContentType="application/vnd.openxmlformats-officedocument.presentationml.tags+xml"/>
  <Override PartName="/ppt/tags/tag1961.xml" ContentType="application/vnd.openxmlformats-officedocument.presentationml.tags+xml"/>
  <Override PartName="/ppt/tags/tag1962.xml" ContentType="application/vnd.openxmlformats-officedocument.presentationml.tags+xml"/>
  <Override PartName="/ppt/tags/tag1963.xml" ContentType="application/vnd.openxmlformats-officedocument.presentationml.tags+xml"/>
  <Override PartName="/ppt/tags/tag1964.xml" ContentType="application/vnd.openxmlformats-officedocument.presentationml.tags+xml"/>
  <Override PartName="/ppt/tags/tag1965.xml" ContentType="application/vnd.openxmlformats-officedocument.presentationml.tags+xml"/>
  <Override PartName="/ppt/tags/tag1966.xml" ContentType="application/vnd.openxmlformats-officedocument.presentationml.tags+xml"/>
  <Override PartName="/ppt/tags/tag1967.xml" ContentType="application/vnd.openxmlformats-officedocument.presentationml.tags+xml"/>
  <Override PartName="/ppt/tags/tag1968.xml" ContentType="application/vnd.openxmlformats-officedocument.presentationml.tags+xml"/>
  <Override PartName="/ppt/tags/tag1969.xml" ContentType="application/vnd.openxmlformats-officedocument.presentationml.tags+xml"/>
  <Override PartName="/ppt/tags/tag1970.xml" ContentType="application/vnd.openxmlformats-officedocument.presentationml.tags+xml"/>
  <Override PartName="/ppt/tags/tag1971.xml" ContentType="application/vnd.openxmlformats-officedocument.presentationml.tags+xml"/>
  <Override PartName="/ppt/tags/tag1972.xml" ContentType="application/vnd.openxmlformats-officedocument.presentationml.tags+xml"/>
  <Override PartName="/ppt/tags/tag1973.xml" ContentType="application/vnd.openxmlformats-officedocument.presentationml.tags+xml"/>
  <Override PartName="/ppt/tags/tag1974.xml" ContentType="application/vnd.openxmlformats-officedocument.presentationml.tags+xml"/>
  <Override PartName="/ppt/tags/tag1975.xml" ContentType="application/vnd.openxmlformats-officedocument.presentationml.tags+xml"/>
  <Override PartName="/ppt/tags/tag1976.xml" ContentType="application/vnd.openxmlformats-officedocument.presentationml.tags+xml"/>
  <Override PartName="/ppt/tags/tag1977.xml" ContentType="application/vnd.openxmlformats-officedocument.presentationml.tags+xml"/>
  <Override PartName="/ppt/tags/tag1978.xml" ContentType="application/vnd.openxmlformats-officedocument.presentationml.tags+xml"/>
  <Override PartName="/ppt/tags/tag1979.xml" ContentType="application/vnd.openxmlformats-officedocument.presentationml.tags+xml"/>
  <Override PartName="/ppt/tags/tag1980.xml" ContentType="application/vnd.openxmlformats-officedocument.presentationml.tags+xml"/>
  <Override PartName="/ppt/tags/tag1981.xml" ContentType="application/vnd.openxmlformats-officedocument.presentationml.tags+xml"/>
  <Override PartName="/ppt/tags/tag1982.xml" ContentType="application/vnd.openxmlformats-officedocument.presentationml.tags+xml"/>
  <Override PartName="/ppt/tags/tag1983.xml" ContentType="application/vnd.openxmlformats-officedocument.presentationml.tags+xml"/>
  <Override PartName="/ppt/tags/tag1984.xml" ContentType="application/vnd.openxmlformats-officedocument.presentationml.tags+xml"/>
  <Override PartName="/ppt/tags/tag1985.xml" ContentType="application/vnd.openxmlformats-officedocument.presentationml.tags+xml"/>
  <Override PartName="/ppt/tags/tag1986.xml" ContentType="application/vnd.openxmlformats-officedocument.presentationml.tags+xml"/>
  <Override PartName="/ppt/tags/tag1987.xml" ContentType="application/vnd.openxmlformats-officedocument.presentationml.tags+xml"/>
  <Override PartName="/ppt/tags/tag1988.xml" ContentType="application/vnd.openxmlformats-officedocument.presentationml.tags+xml"/>
  <Override PartName="/ppt/tags/tag1989.xml" ContentType="application/vnd.openxmlformats-officedocument.presentationml.tags+xml"/>
  <Override PartName="/ppt/tags/tag1990.xml" ContentType="application/vnd.openxmlformats-officedocument.presentationml.tags+xml"/>
  <Override PartName="/ppt/tags/tag1991.xml" ContentType="application/vnd.openxmlformats-officedocument.presentationml.tags+xml"/>
  <Override PartName="/ppt/tags/tag1992.xml" ContentType="application/vnd.openxmlformats-officedocument.presentationml.tags+xml"/>
  <Override PartName="/ppt/tags/tag1993.xml" ContentType="application/vnd.openxmlformats-officedocument.presentationml.tags+xml"/>
  <Override PartName="/ppt/tags/tag1994.xml" ContentType="application/vnd.openxmlformats-officedocument.presentationml.tags+xml"/>
  <Override PartName="/ppt/tags/tag1995.xml" ContentType="application/vnd.openxmlformats-officedocument.presentationml.tags+xml"/>
  <Override PartName="/ppt/tags/tag1996.xml" ContentType="application/vnd.openxmlformats-officedocument.presentationml.tags+xml"/>
  <Override PartName="/ppt/tags/tag1997.xml" ContentType="application/vnd.openxmlformats-officedocument.presentationml.tags+xml"/>
  <Override PartName="/ppt/tags/tag1998.xml" ContentType="application/vnd.openxmlformats-officedocument.presentationml.tags+xml"/>
  <Override PartName="/ppt/tags/tag1999.xml" ContentType="application/vnd.openxmlformats-officedocument.presentationml.tags+xml"/>
  <Override PartName="/ppt/tags/tag2000.xml" ContentType="application/vnd.openxmlformats-officedocument.presentationml.tags+xml"/>
  <Override PartName="/ppt/tags/tag2001.xml" ContentType="application/vnd.openxmlformats-officedocument.presentationml.tags+xml"/>
  <Override PartName="/ppt/tags/tag2002.xml" ContentType="application/vnd.openxmlformats-officedocument.presentationml.tags+xml"/>
  <Override PartName="/ppt/tags/tag2003.xml" ContentType="application/vnd.openxmlformats-officedocument.presentationml.tags+xml"/>
  <Override PartName="/ppt/tags/tag2004.xml" ContentType="application/vnd.openxmlformats-officedocument.presentationml.tags+xml"/>
  <Override PartName="/ppt/notesSlides/notesSlide27.xml" ContentType="application/vnd.openxmlformats-officedocument.presentationml.notesSlide+xml"/>
  <Override PartName="/ppt/charts/chart16.xml" ContentType="application/vnd.openxmlformats-officedocument.drawingml.chart+xml"/>
  <Override PartName="/ppt/tags/tag2005.xml" ContentType="application/vnd.openxmlformats-officedocument.presentationml.tags+xml"/>
  <Override PartName="/ppt/tags/tag2006.xml" ContentType="application/vnd.openxmlformats-officedocument.presentationml.tags+xml"/>
  <Override PartName="/ppt/tags/tag2007.xml" ContentType="application/vnd.openxmlformats-officedocument.presentationml.tags+xml"/>
  <Override PartName="/ppt/tags/tag2008.xml" ContentType="application/vnd.openxmlformats-officedocument.presentationml.tags+xml"/>
  <Override PartName="/ppt/tags/tag2009.xml" ContentType="application/vnd.openxmlformats-officedocument.presentationml.tags+xml"/>
  <Override PartName="/ppt/tags/tag2010.xml" ContentType="application/vnd.openxmlformats-officedocument.presentationml.tags+xml"/>
  <Override PartName="/ppt/tags/tag2011.xml" ContentType="application/vnd.openxmlformats-officedocument.presentationml.tags+xml"/>
  <Override PartName="/ppt/tags/tag2012.xml" ContentType="application/vnd.openxmlformats-officedocument.presentationml.tags+xml"/>
  <Override PartName="/ppt/tags/tag2013.xml" ContentType="application/vnd.openxmlformats-officedocument.presentationml.tags+xml"/>
  <Override PartName="/ppt/tags/tag2014.xml" ContentType="application/vnd.openxmlformats-officedocument.presentationml.tags+xml"/>
  <Override PartName="/ppt/tags/tag2015.xml" ContentType="application/vnd.openxmlformats-officedocument.presentationml.tags+xml"/>
  <Override PartName="/ppt/tags/tag2016.xml" ContentType="application/vnd.openxmlformats-officedocument.presentationml.tags+xml"/>
  <Override PartName="/ppt/tags/tag2017.xml" ContentType="application/vnd.openxmlformats-officedocument.presentationml.tags+xml"/>
  <Override PartName="/ppt/tags/tag2018.xml" ContentType="application/vnd.openxmlformats-officedocument.presentationml.tags+xml"/>
  <Override PartName="/ppt/tags/tag2019.xml" ContentType="application/vnd.openxmlformats-officedocument.presentationml.tags+xml"/>
  <Override PartName="/ppt/tags/tag2020.xml" ContentType="application/vnd.openxmlformats-officedocument.presentationml.tags+xml"/>
  <Override PartName="/ppt/tags/tag2021.xml" ContentType="application/vnd.openxmlformats-officedocument.presentationml.tags+xml"/>
  <Override PartName="/ppt/tags/tag2022.xml" ContentType="application/vnd.openxmlformats-officedocument.presentationml.tags+xml"/>
  <Override PartName="/ppt/tags/tag2023.xml" ContentType="application/vnd.openxmlformats-officedocument.presentationml.tags+xml"/>
  <Override PartName="/ppt/tags/tag2024.xml" ContentType="application/vnd.openxmlformats-officedocument.presentationml.tags+xml"/>
  <Override PartName="/ppt/tags/tag2025.xml" ContentType="application/vnd.openxmlformats-officedocument.presentationml.tags+xml"/>
  <Override PartName="/ppt/tags/tag2026.xml" ContentType="application/vnd.openxmlformats-officedocument.presentationml.tags+xml"/>
  <Override PartName="/ppt/tags/tag2027.xml" ContentType="application/vnd.openxmlformats-officedocument.presentationml.tags+xml"/>
  <Override PartName="/ppt/tags/tag2028.xml" ContentType="application/vnd.openxmlformats-officedocument.presentationml.tags+xml"/>
  <Override PartName="/ppt/tags/tag2029.xml" ContentType="application/vnd.openxmlformats-officedocument.presentationml.tags+xml"/>
  <Override PartName="/ppt/tags/tag2030.xml" ContentType="application/vnd.openxmlformats-officedocument.presentationml.tags+xml"/>
  <Override PartName="/ppt/tags/tag2031.xml" ContentType="application/vnd.openxmlformats-officedocument.presentationml.tags+xml"/>
  <Override PartName="/ppt/tags/tag2032.xml" ContentType="application/vnd.openxmlformats-officedocument.presentationml.tags+xml"/>
  <Override PartName="/ppt/tags/tag2033.xml" ContentType="application/vnd.openxmlformats-officedocument.presentationml.tags+xml"/>
  <Override PartName="/ppt/tags/tag2034.xml" ContentType="application/vnd.openxmlformats-officedocument.presentationml.tags+xml"/>
  <Override PartName="/ppt/tags/tag2035.xml" ContentType="application/vnd.openxmlformats-officedocument.presentationml.tags+xml"/>
  <Override PartName="/ppt/tags/tag2036.xml" ContentType="application/vnd.openxmlformats-officedocument.presentationml.tags+xml"/>
  <Override PartName="/ppt/tags/tag2037.xml" ContentType="application/vnd.openxmlformats-officedocument.presentationml.tags+xml"/>
  <Override PartName="/ppt/tags/tag2038.xml" ContentType="application/vnd.openxmlformats-officedocument.presentationml.tags+xml"/>
  <Override PartName="/ppt/tags/tag2039.xml" ContentType="application/vnd.openxmlformats-officedocument.presentationml.tags+xml"/>
  <Override PartName="/ppt/tags/tag2040.xml" ContentType="application/vnd.openxmlformats-officedocument.presentationml.tags+xml"/>
  <Override PartName="/ppt/tags/tag2041.xml" ContentType="application/vnd.openxmlformats-officedocument.presentationml.tags+xml"/>
  <Override PartName="/ppt/tags/tag2042.xml" ContentType="application/vnd.openxmlformats-officedocument.presentationml.tags+xml"/>
  <Override PartName="/ppt/tags/tag2043.xml" ContentType="application/vnd.openxmlformats-officedocument.presentationml.tags+xml"/>
  <Override PartName="/ppt/tags/tag2044.xml" ContentType="application/vnd.openxmlformats-officedocument.presentationml.tags+xml"/>
  <Override PartName="/ppt/tags/tag2045.xml" ContentType="application/vnd.openxmlformats-officedocument.presentationml.tags+xml"/>
  <Override PartName="/ppt/tags/tag2046.xml" ContentType="application/vnd.openxmlformats-officedocument.presentationml.tags+xml"/>
  <Override PartName="/ppt/tags/tag2047.xml" ContentType="application/vnd.openxmlformats-officedocument.presentationml.tags+xml"/>
  <Override PartName="/ppt/tags/tag2048.xml" ContentType="application/vnd.openxmlformats-officedocument.presentationml.tags+xml"/>
  <Override PartName="/ppt/tags/tag2049.xml" ContentType="application/vnd.openxmlformats-officedocument.presentationml.tags+xml"/>
  <Override PartName="/ppt/tags/tag2050.xml" ContentType="application/vnd.openxmlformats-officedocument.presentationml.tags+xml"/>
  <Override PartName="/ppt/tags/tag2051.xml" ContentType="application/vnd.openxmlformats-officedocument.presentationml.tags+xml"/>
  <Override PartName="/ppt/tags/tag2052.xml" ContentType="application/vnd.openxmlformats-officedocument.presentationml.tags+xml"/>
  <Override PartName="/ppt/tags/tag2053.xml" ContentType="application/vnd.openxmlformats-officedocument.presentationml.tags+xml"/>
  <Override PartName="/ppt/tags/tag2054.xml" ContentType="application/vnd.openxmlformats-officedocument.presentationml.tags+xml"/>
  <Override PartName="/ppt/tags/tag2055.xml" ContentType="application/vnd.openxmlformats-officedocument.presentationml.tags+xml"/>
  <Override PartName="/ppt/tags/tag2056.xml" ContentType="application/vnd.openxmlformats-officedocument.presentationml.tags+xml"/>
  <Override PartName="/ppt/tags/tag2057.xml" ContentType="application/vnd.openxmlformats-officedocument.presentationml.tags+xml"/>
  <Override PartName="/ppt/tags/tag2058.xml" ContentType="application/vnd.openxmlformats-officedocument.presentationml.tags+xml"/>
  <Override PartName="/ppt/tags/tag2059.xml" ContentType="application/vnd.openxmlformats-officedocument.presentationml.tags+xml"/>
  <Override PartName="/ppt/tags/tag2060.xml" ContentType="application/vnd.openxmlformats-officedocument.presentationml.tags+xml"/>
  <Override PartName="/ppt/tags/tag2061.xml" ContentType="application/vnd.openxmlformats-officedocument.presentationml.tags+xml"/>
  <Override PartName="/ppt/tags/tag2062.xml" ContentType="application/vnd.openxmlformats-officedocument.presentationml.tags+xml"/>
  <Override PartName="/ppt/tags/tag2063.xml" ContentType="application/vnd.openxmlformats-officedocument.presentationml.tags+xml"/>
  <Override PartName="/ppt/tags/tag2064.xml" ContentType="application/vnd.openxmlformats-officedocument.presentationml.tags+xml"/>
  <Override PartName="/ppt/tags/tag2065.xml" ContentType="application/vnd.openxmlformats-officedocument.presentationml.tags+xml"/>
  <Override PartName="/ppt/tags/tag2066.xml" ContentType="application/vnd.openxmlformats-officedocument.presentationml.tags+xml"/>
  <Override PartName="/ppt/tags/tag2067.xml" ContentType="application/vnd.openxmlformats-officedocument.presentationml.tags+xml"/>
  <Override PartName="/ppt/tags/tag2068.xml" ContentType="application/vnd.openxmlformats-officedocument.presentationml.tags+xml"/>
  <Override PartName="/ppt/tags/tag2069.xml" ContentType="application/vnd.openxmlformats-officedocument.presentationml.tags+xml"/>
  <Override PartName="/ppt/tags/tag2070.xml" ContentType="application/vnd.openxmlformats-officedocument.presentationml.tags+xml"/>
  <Override PartName="/ppt/tags/tag2071.xml" ContentType="application/vnd.openxmlformats-officedocument.presentationml.tags+xml"/>
  <Override PartName="/ppt/tags/tag2072.xml" ContentType="application/vnd.openxmlformats-officedocument.presentationml.tags+xml"/>
  <Override PartName="/ppt/tags/tag2073.xml" ContentType="application/vnd.openxmlformats-officedocument.presentationml.tags+xml"/>
  <Override PartName="/ppt/tags/tag2074.xml" ContentType="application/vnd.openxmlformats-officedocument.presentationml.tags+xml"/>
  <Override PartName="/ppt/tags/tag2075.xml" ContentType="application/vnd.openxmlformats-officedocument.presentationml.tags+xml"/>
  <Override PartName="/ppt/tags/tag2076.xml" ContentType="application/vnd.openxmlformats-officedocument.presentationml.tags+xml"/>
  <Override PartName="/ppt/tags/tag2077.xml" ContentType="application/vnd.openxmlformats-officedocument.presentationml.tags+xml"/>
  <Override PartName="/ppt/tags/tag2078.xml" ContentType="application/vnd.openxmlformats-officedocument.presentationml.tags+xml"/>
  <Override PartName="/ppt/tags/tag2079.xml" ContentType="application/vnd.openxmlformats-officedocument.presentationml.tags+xml"/>
  <Override PartName="/ppt/tags/tag2080.xml" ContentType="application/vnd.openxmlformats-officedocument.presentationml.tags+xml"/>
  <Override PartName="/ppt/tags/tag2081.xml" ContentType="application/vnd.openxmlformats-officedocument.presentationml.tags+xml"/>
  <Override PartName="/ppt/tags/tag2082.xml" ContentType="application/vnd.openxmlformats-officedocument.presentationml.tags+xml"/>
  <Override PartName="/ppt/tags/tag2083.xml" ContentType="application/vnd.openxmlformats-officedocument.presentationml.tags+xml"/>
  <Override PartName="/ppt/tags/tag2084.xml" ContentType="application/vnd.openxmlformats-officedocument.presentationml.tags+xml"/>
  <Override PartName="/ppt/tags/tag2085.xml" ContentType="application/vnd.openxmlformats-officedocument.presentationml.tags+xml"/>
  <Override PartName="/ppt/tags/tag2086.xml" ContentType="application/vnd.openxmlformats-officedocument.presentationml.tags+xml"/>
  <Override PartName="/ppt/tags/tag2087.xml" ContentType="application/vnd.openxmlformats-officedocument.presentationml.tags+xml"/>
  <Override PartName="/ppt/tags/tag2088.xml" ContentType="application/vnd.openxmlformats-officedocument.presentationml.tags+xml"/>
  <Override PartName="/ppt/tags/tag2089.xml" ContentType="application/vnd.openxmlformats-officedocument.presentationml.tags+xml"/>
  <Override PartName="/ppt/tags/tag2090.xml" ContentType="application/vnd.openxmlformats-officedocument.presentationml.tags+xml"/>
  <Override PartName="/ppt/tags/tag2091.xml" ContentType="application/vnd.openxmlformats-officedocument.presentationml.tags+xml"/>
  <Override PartName="/ppt/tags/tag2092.xml" ContentType="application/vnd.openxmlformats-officedocument.presentationml.tags+xml"/>
  <Override PartName="/ppt/tags/tag2093.xml" ContentType="application/vnd.openxmlformats-officedocument.presentationml.tags+xml"/>
  <Override PartName="/ppt/tags/tag2094.xml" ContentType="application/vnd.openxmlformats-officedocument.presentationml.tags+xml"/>
  <Override PartName="/ppt/tags/tag2095.xml" ContentType="application/vnd.openxmlformats-officedocument.presentationml.tags+xml"/>
  <Override PartName="/ppt/tags/tag2096.xml" ContentType="application/vnd.openxmlformats-officedocument.presentationml.tags+xml"/>
  <Override PartName="/ppt/tags/tag2097.xml" ContentType="application/vnd.openxmlformats-officedocument.presentationml.tags+xml"/>
  <Override PartName="/ppt/tags/tag2098.xml" ContentType="application/vnd.openxmlformats-officedocument.presentationml.tags+xml"/>
  <Override PartName="/ppt/tags/tag2099.xml" ContentType="application/vnd.openxmlformats-officedocument.presentationml.tags+xml"/>
  <Override PartName="/ppt/tags/tag2100.xml" ContentType="application/vnd.openxmlformats-officedocument.presentationml.tags+xml"/>
  <Override PartName="/ppt/tags/tag2101.xml" ContentType="application/vnd.openxmlformats-officedocument.presentationml.tags+xml"/>
  <Override PartName="/ppt/tags/tag2102.xml" ContentType="application/vnd.openxmlformats-officedocument.presentationml.tags+xml"/>
  <Override PartName="/ppt/tags/tag2103.xml" ContentType="application/vnd.openxmlformats-officedocument.presentationml.tags+xml"/>
  <Override PartName="/ppt/tags/tag2104.xml" ContentType="application/vnd.openxmlformats-officedocument.presentationml.tags+xml"/>
  <Override PartName="/ppt/tags/tag2105.xml" ContentType="application/vnd.openxmlformats-officedocument.presentationml.tags+xml"/>
  <Override PartName="/ppt/tags/tag2106.xml" ContentType="application/vnd.openxmlformats-officedocument.presentationml.tags+xml"/>
  <Override PartName="/ppt/tags/tag2107.xml" ContentType="application/vnd.openxmlformats-officedocument.presentationml.tags+xml"/>
  <Override PartName="/ppt/tags/tag2108.xml" ContentType="application/vnd.openxmlformats-officedocument.presentationml.tags+xml"/>
  <Override PartName="/ppt/tags/tag2109.xml" ContentType="application/vnd.openxmlformats-officedocument.presentationml.tags+xml"/>
  <Override PartName="/ppt/tags/tag2110.xml" ContentType="application/vnd.openxmlformats-officedocument.presentationml.tags+xml"/>
  <Override PartName="/ppt/tags/tag2111.xml" ContentType="application/vnd.openxmlformats-officedocument.presentationml.tags+xml"/>
  <Override PartName="/ppt/tags/tag2112.xml" ContentType="application/vnd.openxmlformats-officedocument.presentationml.tags+xml"/>
  <Override PartName="/ppt/tags/tag2113.xml" ContentType="application/vnd.openxmlformats-officedocument.presentationml.tags+xml"/>
  <Override PartName="/ppt/tags/tag2114.xml" ContentType="application/vnd.openxmlformats-officedocument.presentationml.tags+xml"/>
  <Override PartName="/ppt/tags/tag2115.xml" ContentType="application/vnd.openxmlformats-officedocument.presentationml.tags+xml"/>
  <Override PartName="/ppt/tags/tag2116.xml" ContentType="application/vnd.openxmlformats-officedocument.presentationml.tags+xml"/>
  <Override PartName="/ppt/tags/tag2117.xml" ContentType="application/vnd.openxmlformats-officedocument.presentationml.tags+xml"/>
  <Override PartName="/ppt/tags/tag2118.xml" ContentType="application/vnd.openxmlformats-officedocument.presentationml.tags+xml"/>
  <Override PartName="/ppt/tags/tag2119.xml" ContentType="application/vnd.openxmlformats-officedocument.presentationml.tags+xml"/>
  <Override PartName="/ppt/tags/tag2120.xml" ContentType="application/vnd.openxmlformats-officedocument.presentationml.tags+xml"/>
  <Override PartName="/ppt/tags/tag2121.xml" ContentType="application/vnd.openxmlformats-officedocument.presentationml.tags+xml"/>
  <Override PartName="/ppt/tags/tag2122.xml" ContentType="application/vnd.openxmlformats-officedocument.presentationml.tags+xml"/>
  <Override PartName="/ppt/tags/tag2123.xml" ContentType="application/vnd.openxmlformats-officedocument.presentationml.tags+xml"/>
  <Override PartName="/ppt/tags/tag2124.xml" ContentType="application/vnd.openxmlformats-officedocument.presentationml.tags+xml"/>
  <Override PartName="/ppt/tags/tag2125.xml" ContentType="application/vnd.openxmlformats-officedocument.presentationml.tags+xml"/>
  <Override PartName="/ppt/tags/tag2126.xml" ContentType="application/vnd.openxmlformats-officedocument.presentationml.tags+xml"/>
  <Override PartName="/ppt/tags/tag2127.xml" ContentType="application/vnd.openxmlformats-officedocument.presentationml.tags+xml"/>
  <Override PartName="/ppt/tags/tag2128.xml" ContentType="application/vnd.openxmlformats-officedocument.presentationml.tags+xml"/>
  <Override PartName="/ppt/tags/tag2129.xml" ContentType="application/vnd.openxmlformats-officedocument.presentationml.tags+xml"/>
  <Override PartName="/ppt/tags/tag2130.xml" ContentType="application/vnd.openxmlformats-officedocument.presentationml.tags+xml"/>
  <Override PartName="/ppt/tags/tag2131.xml" ContentType="application/vnd.openxmlformats-officedocument.presentationml.tags+xml"/>
  <Override PartName="/ppt/tags/tag2132.xml" ContentType="application/vnd.openxmlformats-officedocument.presentationml.tags+xml"/>
  <Override PartName="/ppt/tags/tag2133.xml" ContentType="application/vnd.openxmlformats-officedocument.presentationml.tags+xml"/>
  <Override PartName="/ppt/tags/tag2134.xml" ContentType="application/vnd.openxmlformats-officedocument.presentationml.tags+xml"/>
  <Override PartName="/ppt/tags/tag2135.xml" ContentType="application/vnd.openxmlformats-officedocument.presentationml.tags+xml"/>
  <Override PartName="/ppt/tags/tag2136.xml" ContentType="application/vnd.openxmlformats-officedocument.presentationml.tags+xml"/>
  <Override PartName="/ppt/tags/tag2137.xml" ContentType="application/vnd.openxmlformats-officedocument.presentationml.tags+xml"/>
  <Override PartName="/ppt/tags/tag2138.xml" ContentType="application/vnd.openxmlformats-officedocument.presentationml.tags+xml"/>
  <Override PartName="/ppt/tags/tag2139.xml" ContentType="application/vnd.openxmlformats-officedocument.presentationml.tags+xml"/>
  <Override PartName="/ppt/tags/tag2140.xml" ContentType="application/vnd.openxmlformats-officedocument.presentationml.tags+xml"/>
  <Override PartName="/ppt/tags/tag2141.xml" ContentType="application/vnd.openxmlformats-officedocument.presentationml.tags+xml"/>
  <Override PartName="/ppt/tags/tag2142.xml" ContentType="application/vnd.openxmlformats-officedocument.presentationml.tags+xml"/>
  <Override PartName="/ppt/tags/tag2143.xml" ContentType="application/vnd.openxmlformats-officedocument.presentationml.tags+xml"/>
  <Override PartName="/ppt/tags/tag2144.xml" ContentType="application/vnd.openxmlformats-officedocument.presentationml.tags+xml"/>
  <Override PartName="/ppt/tags/tag2145.xml" ContentType="application/vnd.openxmlformats-officedocument.presentationml.tags+xml"/>
  <Override PartName="/ppt/tags/tag2146.xml" ContentType="application/vnd.openxmlformats-officedocument.presentationml.tags+xml"/>
  <Override PartName="/ppt/tags/tag2147.xml" ContentType="application/vnd.openxmlformats-officedocument.presentationml.tags+xml"/>
  <Override PartName="/ppt/tags/tag2148.xml" ContentType="application/vnd.openxmlformats-officedocument.presentationml.tags+xml"/>
  <Override PartName="/ppt/tags/tag2149.xml" ContentType="application/vnd.openxmlformats-officedocument.presentationml.tags+xml"/>
  <Override PartName="/ppt/tags/tag2150.xml" ContentType="application/vnd.openxmlformats-officedocument.presentationml.tags+xml"/>
  <Override PartName="/ppt/tags/tag2151.xml" ContentType="application/vnd.openxmlformats-officedocument.presentationml.tags+xml"/>
  <Override PartName="/ppt/tags/tag2152.xml" ContentType="application/vnd.openxmlformats-officedocument.presentationml.tags+xml"/>
  <Override PartName="/ppt/tags/tag2153.xml" ContentType="application/vnd.openxmlformats-officedocument.presentationml.tags+xml"/>
  <Override PartName="/ppt/tags/tag2154.xml" ContentType="application/vnd.openxmlformats-officedocument.presentationml.tags+xml"/>
  <Override PartName="/ppt/tags/tag2155.xml" ContentType="application/vnd.openxmlformats-officedocument.presentationml.tags+xml"/>
  <Override PartName="/ppt/tags/tag2156.xml" ContentType="application/vnd.openxmlformats-officedocument.presentationml.tags+xml"/>
  <Override PartName="/ppt/tags/tag2157.xml" ContentType="application/vnd.openxmlformats-officedocument.presentationml.tags+xml"/>
  <Override PartName="/ppt/tags/tag2158.xml" ContentType="application/vnd.openxmlformats-officedocument.presentationml.tags+xml"/>
  <Override PartName="/ppt/tags/tag2159.xml" ContentType="application/vnd.openxmlformats-officedocument.presentationml.tags+xml"/>
  <Override PartName="/ppt/tags/tag2160.xml" ContentType="application/vnd.openxmlformats-officedocument.presentationml.tags+xml"/>
  <Override PartName="/ppt/tags/tag2161.xml" ContentType="application/vnd.openxmlformats-officedocument.presentationml.tags+xml"/>
  <Override PartName="/ppt/tags/tag2162.xml" ContentType="application/vnd.openxmlformats-officedocument.presentationml.tags+xml"/>
  <Override PartName="/ppt/tags/tag2163.xml" ContentType="application/vnd.openxmlformats-officedocument.presentationml.tags+xml"/>
  <Override PartName="/ppt/tags/tag2164.xml" ContentType="application/vnd.openxmlformats-officedocument.presentationml.tags+xml"/>
  <Override PartName="/ppt/tags/tag2165.xml" ContentType="application/vnd.openxmlformats-officedocument.presentationml.tags+xml"/>
  <Override PartName="/ppt/tags/tag2166.xml" ContentType="application/vnd.openxmlformats-officedocument.presentationml.tags+xml"/>
  <Override PartName="/ppt/tags/tag2167.xml" ContentType="application/vnd.openxmlformats-officedocument.presentationml.tags+xml"/>
  <Override PartName="/ppt/tags/tag2168.xml" ContentType="application/vnd.openxmlformats-officedocument.presentationml.tags+xml"/>
  <Override PartName="/ppt/tags/tag2169.xml" ContentType="application/vnd.openxmlformats-officedocument.presentationml.tags+xml"/>
  <Override PartName="/ppt/tags/tag2170.xml" ContentType="application/vnd.openxmlformats-officedocument.presentationml.tags+xml"/>
  <Override PartName="/ppt/tags/tag2171.xml" ContentType="application/vnd.openxmlformats-officedocument.presentationml.tags+xml"/>
  <Override PartName="/ppt/tags/tag2172.xml" ContentType="application/vnd.openxmlformats-officedocument.presentationml.tags+xml"/>
  <Override PartName="/ppt/tags/tag2173.xml" ContentType="application/vnd.openxmlformats-officedocument.presentationml.tags+xml"/>
  <Override PartName="/ppt/tags/tag2174.xml" ContentType="application/vnd.openxmlformats-officedocument.presentationml.tags+xml"/>
  <Override PartName="/ppt/tags/tag2175.xml" ContentType="application/vnd.openxmlformats-officedocument.presentationml.tags+xml"/>
  <Override PartName="/ppt/tags/tag2176.xml" ContentType="application/vnd.openxmlformats-officedocument.presentationml.tags+xml"/>
  <Override PartName="/ppt/tags/tag2177.xml" ContentType="application/vnd.openxmlformats-officedocument.presentationml.tags+xml"/>
  <Override PartName="/ppt/tags/tag2178.xml" ContentType="application/vnd.openxmlformats-officedocument.presentationml.tags+xml"/>
  <Override PartName="/ppt/tags/tag2179.xml" ContentType="application/vnd.openxmlformats-officedocument.presentationml.tags+xml"/>
  <Override PartName="/ppt/tags/tag2180.xml" ContentType="application/vnd.openxmlformats-officedocument.presentationml.tags+xml"/>
  <Override PartName="/ppt/tags/tag2181.xml" ContentType="application/vnd.openxmlformats-officedocument.presentationml.tags+xml"/>
  <Override PartName="/ppt/tags/tag2182.xml" ContentType="application/vnd.openxmlformats-officedocument.presentationml.tags+xml"/>
  <Override PartName="/ppt/tags/tag2183.xml" ContentType="application/vnd.openxmlformats-officedocument.presentationml.tags+xml"/>
  <Override PartName="/ppt/tags/tag2184.xml" ContentType="application/vnd.openxmlformats-officedocument.presentationml.tags+xml"/>
  <Override PartName="/ppt/tags/tag2185.xml" ContentType="application/vnd.openxmlformats-officedocument.presentationml.tags+xml"/>
  <Override PartName="/ppt/tags/tag2186.xml" ContentType="application/vnd.openxmlformats-officedocument.presentationml.tags+xml"/>
  <Override PartName="/ppt/tags/tag2187.xml" ContentType="application/vnd.openxmlformats-officedocument.presentationml.tags+xml"/>
  <Override PartName="/ppt/tags/tag2188.xml" ContentType="application/vnd.openxmlformats-officedocument.presentationml.tags+xml"/>
  <Override PartName="/ppt/tags/tag2189.xml" ContentType="application/vnd.openxmlformats-officedocument.presentationml.tags+xml"/>
  <Override PartName="/ppt/tags/tag2190.xml" ContentType="application/vnd.openxmlformats-officedocument.presentationml.tags+xml"/>
  <Override PartName="/ppt/tags/tag2191.xml" ContentType="application/vnd.openxmlformats-officedocument.presentationml.tags+xml"/>
  <Override PartName="/ppt/tags/tag2192.xml" ContentType="application/vnd.openxmlformats-officedocument.presentationml.tags+xml"/>
  <Override PartName="/ppt/tags/tag2193.xml" ContentType="application/vnd.openxmlformats-officedocument.presentationml.tags+xml"/>
  <Override PartName="/ppt/tags/tag2194.xml" ContentType="application/vnd.openxmlformats-officedocument.presentationml.tags+xml"/>
  <Override PartName="/ppt/tags/tag2195.xml" ContentType="application/vnd.openxmlformats-officedocument.presentationml.tags+xml"/>
  <Override PartName="/ppt/tags/tag2196.xml" ContentType="application/vnd.openxmlformats-officedocument.presentationml.tags+xml"/>
  <Override PartName="/ppt/tags/tag2197.xml" ContentType="application/vnd.openxmlformats-officedocument.presentationml.tags+xml"/>
  <Override PartName="/ppt/tags/tag2198.xml" ContentType="application/vnd.openxmlformats-officedocument.presentationml.tags+xml"/>
  <Override PartName="/ppt/tags/tag2199.xml" ContentType="application/vnd.openxmlformats-officedocument.presentationml.tags+xml"/>
  <Override PartName="/ppt/tags/tag2200.xml" ContentType="application/vnd.openxmlformats-officedocument.presentationml.tags+xml"/>
  <Override PartName="/ppt/tags/tag2201.xml" ContentType="application/vnd.openxmlformats-officedocument.presentationml.tags+xml"/>
  <Override PartName="/ppt/tags/tag2202.xml" ContentType="application/vnd.openxmlformats-officedocument.presentationml.tags+xml"/>
  <Override PartName="/ppt/tags/tag2203.xml" ContentType="application/vnd.openxmlformats-officedocument.presentationml.tags+xml"/>
  <Override PartName="/ppt/tags/tag2204.xml" ContentType="application/vnd.openxmlformats-officedocument.presentationml.tags+xml"/>
  <Override PartName="/ppt/tags/tag2205.xml" ContentType="application/vnd.openxmlformats-officedocument.presentationml.tags+xml"/>
  <Override PartName="/ppt/tags/tag2206.xml" ContentType="application/vnd.openxmlformats-officedocument.presentationml.tags+xml"/>
  <Override PartName="/ppt/tags/tag2207.xml" ContentType="application/vnd.openxmlformats-officedocument.presentationml.tags+xml"/>
  <Override PartName="/ppt/tags/tag2208.xml" ContentType="application/vnd.openxmlformats-officedocument.presentationml.tags+xml"/>
  <Override PartName="/ppt/tags/tag2209.xml" ContentType="application/vnd.openxmlformats-officedocument.presentationml.tags+xml"/>
  <Override PartName="/ppt/tags/tag2210.xml" ContentType="application/vnd.openxmlformats-officedocument.presentationml.tags+xml"/>
  <Override PartName="/ppt/notesSlides/notesSlide28.xml" ContentType="application/vnd.openxmlformats-officedocument.presentationml.notesSlide+xml"/>
  <Override PartName="/ppt/charts/chart17.xml" ContentType="application/vnd.openxmlformats-officedocument.drawingml.chart+xml"/>
  <Override PartName="/ppt/tags/tag2211.xml" ContentType="application/vnd.openxmlformats-officedocument.presentationml.tags+xml"/>
  <Override PartName="/ppt/tags/tag2212.xml" ContentType="application/vnd.openxmlformats-officedocument.presentationml.tags+xml"/>
  <Override PartName="/ppt/tags/tag2213.xml" ContentType="application/vnd.openxmlformats-officedocument.presentationml.tags+xml"/>
  <Override PartName="/ppt/tags/tag2214.xml" ContentType="application/vnd.openxmlformats-officedocument.presentationml.tags+xml"/>
  <Override PartName="/ppt/tags/tag2215.xml" ContentType="application/vnd.openxmlformats-officedocument.presentationml.tags+xml"/>
  <Override PartName="/ppt/tags/tag2216.xml" ContentType="application/vnd.openxmlformats-officedocument.presentationml.tags+xml"/>
  <Override PartName="/ppt/tags/tag2217.xml" ContentType="application/vnd.openxmlformats-officedocument.presentationml.tags+xml"/>
  <Override PartName="/ppt/tags/tag2218.xml" ContentType="application/vnd.openxmlformats-officedocument.presentationml.tags+xml"/>
  <Override PartName="/ppt/tags/tag2219.xml" ContentType="application/vnd.openxmlformats-officedocument.presentationml.tags+xml"/>
  <Override PartName="/ppt/tags/tag2220.xml" ContentType="application/vnd.openxmlformats-officedocument.presentationml.tags+xml"/>
  <Override PartName="/ppt/tags/tag2221.xml" ContentType="application/vnd.openxmlformats-officedocument.presentationml.tags+xml"/>
  <Override PartName="/ppt/tags/tag2222.xml" ContentType="application/vnd.openxmlformats-officedocument.presentationml.tags+xml"/>
  <Override PartName="/ppt/tags/tag2223.xml" ContentType="application/vnd.openxmlformats-officedocument.presentationml.tags+xml"/>
  <Override PartName="/ppt/tags/tag2224.xml" ContentType="application/vnd.openxmlformats-officedocument.presentationml.tags+xml"/>
  <Override PartName="/ppt/tags/tag2225.xml" ContentType="application/vnd.openxmlformats-officedocument.presentationml.tags+xml"/>
  <Override PartName="/ppt/tags/tag2226.xml" ContentType="application/vnd.openxmlformats-officedocument.presentationml.tags+xml"/>
  <Override PartName="/ppt/tags/tag2227.xml" ContentType="application/vnd.openxmlformats-officedocument.presentationml.tags+xml"/>
  <Override PartName="/ppt/tags/tag2228.xml" ContentType="application/vnd.openxmlformats-officedocument.presentationml.tags+xml"/>
  <Override PartName="/ppt/tags/tag2229.xml" ContentType="application/vnd.openxmlformats-officedocument.presentationml.tags+xml"/>
  <Override PartName="/ppt/tags/tag2230.xml" ContentType="application/vnd.openxmlformats-officedocument.presentationml.tags+xml"/>
  <Override PartName="/ppt/tags/tag2231.xml" ContentType="application/vnd.openxmlformats-officedocument.presentationml.tags+xml"/>
  <Override PartName="/ppt/tags/tag2232.xml" ContentType="application/vnd.openxmlformats-officedocument.presentationml.tags+xml"/>
  <Override PartName="/ppt/tags/tag2233.xml" ContentType="application/vnd.openxmlformats-officedocument.presentationml.tags+xml"/>
  <Override PartName="/ppt/tags/tag2234.xml" ContentType="application/vnd.openxmlformats-officedocument.presentationml.tags+xml"/>
  <Override PartName="/ppt/tags/tag2235.xml" ContentType="application/vnd.openxmlformats-officedocument.presentationml.tags+xml"/>
  <Override PartName="/ppt/tags/tag2236.xml" ContentType="application/vnd.openxmlformats-officedocument.presentationml.tags+xml"/>
  <Override PartName="/ppt/tags/tag2237.xml" ContentType="application/vnd.openxmlformats-officedocument.presentationml.tags+xml"/>
  <Override PartName="/ppt/tags/tag2238.xml" ContentType="application/vnd.openxmlformats-officedocument.presentationml.tags+xml"/>
  <Override PartName="/ppt/tags/tag2239.xml" ContentType="application/vnd.openxmlformats-officedocument.presentationml.tags+xml"/>
  <Override PartName="/ppt/tags/tag2240.xml" ContentType="application/vnd.openxmlformats-officedocument.presentationml.tags+xml"/>
  <Override PartName="/ppt/tags/tag2241.xml" ContentType="application/vnd.openxmlformats-officedocument.presentationml.tags+xml"/>
  <Override PartName="/ppt/tags/tag2242.xml" ContentType="application/vnd.openxmlformats-officedocument.presentationml.tags+xml"/>
  <Override PartName="/ppt/tags/tag2243.xml" ContentType="application/vnd.openxmlformats-officedocument.presentationml.tags+xml"/>
  <Override PartName="/ppt/tags/tag2244.xml" ContentType="application/vnd.openxmlformats-officedocument.presentationml.tags+xml"/>
  <Override PartName="/ppt/tags/tag2245.xml" ContentType="application/vnd.openxmlformats-officedocument.presentationml.tags+xml"/>
  <Override PartName="/ppt/tags/tag2246.xml" ContentType="application/vnd.openxmlformats-officedocument.presentationml.tags+xml"/>
  <Override PartName="/ppt/tags/tag2247.xml" ContentType="application/vnd.openxmlformats-officedocument.presentationml.tags+xml"/>
  <Override PartName="/ppt/tags/tag2248.xml" ContentType="application/vnd.openxmlformats-officedocument.presentationml.tags+xml"/>
  <Override PartName="/ppt/tags/tag2249.xml" ContentType="application/vnd.openxmlformats-officedocument.presentationml.tags+xml"/>
  <Override PartName="/ppt/tags/tag2250.xml" ContentType="application/vnd.openxmlformats-officedocument.presentationml.tags+xml"/>
  <Override PartName="/ppt/tags/tag2251.xml" ContentType="application/vnd.openxmlformats-officedocument.presentationml.tags+xml"/>
  <Override PartName="/ppt/tags/tag2252.xml" ContentType="application/vnd.openxmlformats-officedocument.presentationml.tags+xml"/>
  <Override PartName="/ppt/tags/tag2253.xml" ContentType="application/vnd.openxmlformats-officedocument.presentationml.tags+xml"/>
  <Override PartName="/ppt/tags/tag2254.xml" ContentType="application/vnd.openxmlformats-officedocument.presentationml.tags+xml"/>
  <Override PartName="/ppt/tags/tag2255.xml" ContentType="application/vnd.openxmlformats-officedocument.presentationml.tags+xml"/>
  <Override PartName="/ppt/tags/tag2256.xml" ContentType="application/vnd.openxmlformats-officedocument.presentationml.tags+xml"/>
  <Override PartName="/ppt/tags/tag2257.xml" ContentType="application/vnd.openxmlformats-officedocument.presentationml.tags+xml"/>
  <Override PartName="/ppt/tags/tag2258.xml" ContentType="application/vnd.openxmlformats-officedocument.presentationml.tags+xml"/>
  <Override PartName="/ppt/tags/tag2259.xml" ContentType="application/vnd.openxmlformats-officedocument.presentationml.tags+xml"/>
  <Override PartName="/ppt/tags/tag2260.xml" ContentType="application/vnd.openxmlformats-officedocument.presentationml.tags+xml"/>
  <Override PartName="/ppt/tags/tag2261.xml" ContentType="application/vnd.openxmlformats-officedocument.presentationml.tags+xml"/>
  <Override PartName="/ppt/tags/tag2262.xml" ContentType="application/vnd.openxmlformats-officedocument.presentationml.tags+xml"/>
  <Override PartName="/ppt/tags/tag2263.xml" ContentType="application/vnd.openxmlformats-officedocument.presentationml.tags+xml"/>
  <Override PartName="/ppt/tags/tag2264.xml" ContentType="application/vnd.openxmlformats-officedocument.presentationml.tags+xml"/>
  <Override PartName="/ppt/tags/tag2265.xml" ContentType="application/vnd.openxmlformats-officedocument.presentationml.tags+xml"/>
  <Override PartName="/ppt/tags/tag2266.xml" ContentType="application/vnd.openxmlformats-officedocument.presentationml.tags+xml"/>
  <Override PartName="/ppt/tags/tag2267.xml" ContentType="application/vnd.openxmlformats-officedocument.presentationml.tags+xml"/>
  <Override PartName="/ppt/tags/tag2268.xml" ContentType="application/vnd.openxmlformats-officedocument.presentationml.tags+xml"/>
  <Override PartName="/ppt/tags/tag2269.xml" ContentType="application/vnd.openxmlformats-officedocument.presentationml.tags+xml"/>
  <Override PartName="/ppt/tags/tag2270.xml" ContentType="application/vnd.openxmlformats-officedocument.presentationml.tags+xml"/>
  <Override PartName="/ppt/tags/tag2271.xml" ContentType="application/vnd.openxmlformats-officedocument.presentationml.tags+xml"/>
  <Override PartName="/ppt/tags/tag2272.xml" ContentType="application/vnd.openxmlformats-officedocument.presentationml.tags+xml"/>
  <Override PartName="/ppt/tags/tag2273.xml" ContentType="application/vnd.openxmlformats-officedocument.presentationml.tags+xml"/>
  <Override PartName="/ppt/tags/tag2274.xml" ContentType="application/vnd.openxmlformats-officedocument.presentationml.tags+xml"/>
  <Override PartName="/ppt/tags/tag2275.xml" ContentType="application/vnd.openxmlformats-officedocument.presentationml.tags+xml"/>
  <Override PartName="/ppt/tags/tag2276.xml" ContentType="application/vnd.openxmlformats-officedocument.presentationml.tags+xml"/>
  <Override PartName="/ppt/tags/tag2277.xml" ContentType="application/vnd.openxmlformats-officedocument.presentationml.tags+xml"/>
  <Override PartName="/ppt/tags/tag2278.xml" ContentType="application/vnd.openxmlformats-officedocument.presentationml.tags+xml"/>
  <Override PartName="/ppt/tags/tag2279.xml" ContentType="application/vnd.openxmlformats-officedocument.presentationml.tags+xml"/>
  <Override PartName="/ppt/tags/tag2280.xml" ContentType="application/vnd.openxmlformats-officedocument.presentationml.tags+xml"/>
  <Override PartName="/ppt/tags/tag2281.xml" ContentType="application/vnd.openxmlformats-officedocument.presentationml.tags+xml"/>
  <Override PartName="/ppt/tags/tag2282.xml" ContentType="application/vnd.openxmlformats-officedocument.presentationml.tags+xml"/>
  <Override PartName="/ppt/tags/tag2283.xml" ContentType="application/vnd.openxmlformats-officedocument.presentationml.tags+xml"/>
  <Override PartName="/ppt/tags/tag2284.xml" ContentType="application/vnd.openxmlformats-officedocument.presentationml.tags+xml"/>
  <Override PartName="/ppt/tags/tag2285.xml" ContentType="application/vnd.openxmlformats-officedocument.presentationml.tags+xml"/>
  <Override PartName="/ppt/tags/tag2286.xml" ContentType="application/vnd.openxmlformats-officedocument.presentationml.tags+xml"/>
  <Override PartName="/ppt/tags/tag2287.xml" ContentType="application/vnd.openxmlformats-officedocument.presentationml.tags+xml"/>
  <Override PartName="/ppt/tags/tag2288.xml" ContentType="application/vnd.openxmlformats-officedocument.presentationml.tags+xml"/>
  <Override PartName="/ppt/tags/tag2289.xml" ContentType="application/vnd.openxmlformats-officedocument.presentationml.tags+xml"/>
  <Override PartName="/ppt/tags/tag2290.xml" ContentType="application/vnd.openxmlformats-officedocument.presentationml.tags+xml"/>
  <Override PartName="/ppt/tags/tag2291.xml" ContentType="application/vnd.openxmlformats-officedocument.presentationml.tags+xml"/>
  <Override PartName="/ppt/tags/tag2292.xml" ContentType="application/vnd.openxmlformats-officedocument.presentationml.tags+xml"/>
  <Override PartName="/ppt/tags/tag2293.xml" ContentType="application/vnd.openxmlformats-officedocument.presentationml.tags+xml"/>
  <Override PartName="/ppt/tags/tag2294.xml" ContentType="application/vnd.openxmlformats-officedocument.presentationml.tags+xml"/>
  <Override PartName="/ppt/tags/tag2295.xml" ContentType="application/vnd.openxmlformats-officedocument.presentationml.tags+xml"/>
  <Override PartName="/ppt/tags/tag2296.xml" ContentType="application/vnd.openxmlformats-officedocument.presentationml.tags+xml"/>
  <Override PartName="/ppt/tags/tag2297.xml" ContentType="application/vnd.openxmlformats-officedocument.presentationml.tags+xml"/>
  <Override PartName="/ppt/tags/tag2298.xml" ContentType="application/vnd.openxmlformats-officedocument.presentationml.tags+xml"/>
  <Override PartName="/ppt/tags/tag2299.xml" ContentType="application/vnd.openxmlformats-officedocument.presentationml.tags+xml"/>
  <Override PartName="/ppt/tags/tag2300.xml" ContentType="application/vnd.openxmlformats-officedocument.presentationml.tags+xml"/>
  <Override PartName="/ppt/tags/tag2301.xml" ContentType="application/vnd.openxmlformats-officedocument.presentationml.tags+xml"/>
  <Override PartName="/ppt/tags/tag2302.xml" ContentType="application/vnd.openxmlformats-officedocument.presentationml.tags+xml"/>
  <Override PartName="/ppt/tags/tag2303.xml" ContentType="application/vnd.openxmlformats-officedocument.presentationml.tags+xml"/>
  <Override PartName="/ppt/tags/tag2304.xml" ContentType="application/vnd.openxmlformats-officedocument.presentationml.tags+xml"/>
  <Override PartName="/ppt/tags/tag2305.xml" ContentType="application/vnd.openxmlformats-officedocument.presentationml.tags+xml"/>
  <Override PartName="/ppt/tags/tag2306.xml" ContentType="application/vnd.openxmlformats-officedocument.presentationml.tags+xml"/>
  <Override PartName="/ppt/tags/tag2307.xml" ContentType="application/vnd.openxmlformats-officedocument.presentationml.tags+xml"/>
  <Override PartName="/ppt/tags/tag2308.xml" ContentType="application/vnd.openxmlformats-officedocument.presentationml.tags+xml"/>
  <Override PartName="/ppt/tags/tag2309.xml" ContentType="application/vnd.openxmlformats-officedocument.presentationml.tags+xml"/>
  <Override PartName="/ppt/tags/tag2310.xml" ContentType="application/vnd.openxmlformats-officedocument.presentationml.tags+xml"/>
  <Override PartName="/ppt/tags/tag2311.xml" ContentType="application/vnd.openxmlformats-officedocument.presentationml.tags+xml"/>
  <Override PartName="/ppt/tags/tag2312.xml" ContentType="application/vnd.openxmlformats-officedocument.presentationml.tags+xml"/>
  <Override PartName="/ppt/tags/tag2313.xml" ContentType="application/vnd.openxmlformats-officedocument.presentationml.tags+xml"/>
  <Override PartName="/ppt/notesSlides/notesSlide29.xml" ContentType="application/vnd.openxmlformats-officedocument.presentationml.notesSlide+xml"/>
  <Override PartName="/ppt/charts/chart18.xml" ContentType="application/vnd.openxmlformats-officedocument.drawingml.chart+xml"/>
  <Override PartName="/ppt/tags/tag2314.xml" ContentType="application/vnd.openxmlformats-officedocument.presentationml.tags+xml"/>
  <Override PartName="/ppt/tags/tag2315.xml" ContentType="application/vnd.openxmlformats-officedocument.presentationml.tags+xml"/>
  <Override PartName="/ppt/tags/tag2316.xml" ContentType="application/vnd.openxmlformats-officedocument.presentationml.tags+xml"/>
  <Override PartName="/ppt/tags/tag2317.xml" ContentType="application/vnd.openxmlformats-officedocument.presentationml.tags+xml"/>
  <Override PartName="/ppt/tags/tag2318.xml" ContentType="application/vnd.openxmlformats-officedocument.presentationml.tags+xml"/>
  <Override PartName="/ppt/tags/tag2319.xml" ContentType="application/vnd.openxmlformats-officedocument.presentationml.tags+xml"/>
  <Override PartName="/ppt/tags/tag2320.xml" ContentType="application/vnd.openxmlformats-officedocument.presentationml.tags+xml"/>
  <Override PartName="/ppt/tags/tag2321.xml" ContentType="application/vnd.openxmlformats-officedocument.presentationml.tags+xml"/>
  <Override PartName="/ppt/tags/tag2322.xml" ContentType="application/vnd.openxmlformats-officedocument.presentationml.tags+xml"/>
  <Override PartName="/ppt/tags/tag2323.xml" ContentType="application/vnd.openxmlformats-officedocument.presentationml.tags+xml"/>
  <Override PartName="/ppt/tags/tag2324.xml" ContentType="application/vnd.openxmlformats-officedocument.presentationml.tags+xml"/>
  <Override PartName="/ppt/tags/tag2325.xml" ContentType="application/vnd.openxmlformats-officedocument.presentationml.tags+xml"/>
  <Override PartName="/ppt/tags/tag2326.xml" ContentType="application/vnd.openxmlformats-officedocument.presentationml.tags+xml"/>
  <Override PartName="/ppt/tags/tag2327.xml" ContentType="application/vnd.openxmlformats-officedocument.presentationml.tags+xml"/>
  <Override PartName="/ppt/tags/tag2328.xml" ContentType="application/vnd.openxmlformats-officedocument.presentationml.tags+xml"/>
  <Override PartName="/ppt/tags/tag2329.xml" ContentType="application/vnd.openxmlformats-officedocument.presentationml.tags+xml"/>
  <Override PartName="/ppt/tags/tag2330.xml" ContentType="application/vnd.openxmlformats-officedocument.presentationml.tags+xml"/>
  <Override PartName="/ppt/tags/tag2331.xml" ContentType="application/vnd.openxmlformats-officedocument.presentationml.tags+xml"/>
  <Override PartName="/ppt/tags/tag2332.xml" ContentType="application/vnd.openxmlformats-officedocument.presentationml.tags+xml"/>
  <Override PartName="/ppt/tags/tag2333.xml" ContentType="application/vnd.openxmlformats-officedocument.presentationml.tags+xml"/>
  <Override PartName="/ppt/tags/tag2334.xml" ContentType="application/vnd.openxmlformats-officedocument.presentationml.tags+xml"/>
  <Override PartName="/ppt/tags/tag2335.xml" ContentType="application/vnd.openxmlformats-officedocument.presentationml.tags+xml"/>
  <Override PartName="/ppt/tags/tag2336.xml" ContentType="application/vnd.openxmlformats-officedocument.presentationml.tags+xml"/>
  <Override PartName="/ppt/tags/tag2337.xml" ContentType="application/vnd.openxmlformats-officedocument.presentationml.tags+xml"/>
  <Override PartName="/ppt/tags/tag2338.xml" ContentType="application/vnd.openxmlformats-officedocument.presentationml.tags+xml"/>
  <Override PartName="/ppt/tags/tag2339.xml" ContentType="application/vnd.openxmlformats-officedocument.presentationml.tags+xml"/>
  <Override PartName="/ppt/tags/tag2340.xml" ContentType="application/vnd.openxmlformats-officedocument.presentationml.tags+xml"/>
  <Override PartName="/ppt/tags/tag2341.xml" ContentType="application/vnd.openxmlformats-officedocument.presentationml.tags+xml"/>
  <Override PartName="/ppt/tags/tag2342.xml" ContentType="application/vnd.openxmlformats-officedocument.presentationml.tags+xml"/>
  <Override PartName="/ppt/tags/tag2343.xml" ContentType="application/vnd.openxmlformats-officedocument.presentationml.tags+xml"/>
  <Override PartName="/ppt/tags/tag2344.xml" ContentType="application/vnd.openxmlformats-officedocument.presentationml.tags+xml"/>
  <Override PartName="/ppt/tags/tag2345.xml" ContentType="application/vnd.openxmlformats-officedocument.presentationml.tags+xml"/>
  <Override PartName="/ppt/tags/tag2346.xml" ContentType="application/vnd.openxmlformats-officedocument.presentationml.tags+xml"/>
  <Override PartName="/ppt/tags/tag2347.xml" ContentType="application/vnd.openxmlformats-officedocument.presentationml.tags+xml"/>
  <Override PartName="/ppt/tags/tag2348.xml" ContentType="application/vnd.openxmlformats-officedocument.presentationml.tags+xml"/>
  <Override PartName="/ppt/tags/tag2349.xml" ContentType="application/vnd.openxmlformats-officedocument.presentationml.tags+xml"/>
  <Override PartName="/ppt/tags/tag2350.xml" ContentType="application/vnd.openxmlformats-officedocument.presentationml.tags+xml"/>
  <Override PartName="/ppt/tags/tag2351.xml" ContentType="application/vnd.openxmlformats-officedocument.presentationml.tags+xml"/>
  <Override PartName="/ppt/tags/tag2352.xml" ContentType="application/vnd.openxmlformats-officedocument.presentationml.tags+xml"/>
  <Override PartName="/ppt/tags/tag2353.xml" ContentType="application/vnd.openxmlformats-officedocument.presentationml.tags+xml"/>
  <Override PartName="/ppt/tags/tag2354.xml" ContentType="application/vnd.openxmlformats-officedocument.presentationml.tags+xml"/>
  <Override PartName="/ppt/tags/tag2355.xml" ContentType="application/vnd.openxmlformats-officedocument.presentationml.tags+xml"/>
  <Override PartName="/ppt/tags/tag2356.xml" ContentType="application/vnd.openxmlformats-officedocument.presentationml.tags+xml"/>
  <Override PartName="/ppt/notesSlides/notesSlide30.xml" ContentType="application/vnd.openxmlformats-officedocument.presentationml.notesSlide+xml"/>
  <Override PartName="/ppt/charts/chart19.xml" ContentType="application/vnd.openxmlformats-officedocument.drawingml.chart+xml"/>
  <Override PartName="/ppt/tags/tag2357.xml" ContentType="application/vnd.openxmlformats-officedocument.presentationml.tags+xml"/>
  <Override PartName="/ppt/tags/tag2358.xml" ContentType="application/vnd.openxmlformats-officedocument.presentationml.tags+xml"/>
  <Override PartName="/ppt/notesSlides/notesSlide31.xml" ContentType="application/vnd.openxmlformats-officedocument.presentationml.notesSlide+xml"/>
  <Override PartName="/ppt/tags/tag2359.xml" ContentType="application/vnd.openxmlformats-officedocument.presentationml.tags+xml"/>
  <Override PartName="/ppt/notesSlides/notesSlide32.xml" ContentType="application/vnd.openxmlformats-officedocument.presentationml.notesSlide+xml"/>
  <Override PartName="/ppt/tags/tag2360.xml" ContentType="application/vnd.openxmlformats-officedocument.presentationml.tags+xml"/>
  <Override PartName="/ppt/tags/tag2361.xml" ContentType="application/vnd.openxmlformats-officedocument.presentationml.tags+xml"/>
  <Override PartName="/ppt/tags/tag2362.xml" ContentType="application/vnd.openxmlformats-officedocument.presentationml.tags+xml"/>
  <Override PartName="/ppt/tags/tag2363.xml" ContentType="application/vnd.openxmlformats-officedocument.presentationml.tags+xml"/>
  <Override PartName="/ppt/tags/tag2364.xml" ContentType="application/vnd.openxmlformats-officedocument.presentationml.tags+xml"/>
  <Override PartName="/ppt/tags/tag2365.xml" ContentType="application/vnd.openxmlformats-officedocument.presentationml.tags+xml"/>
  <Override PartName="/ppt/tags/tag2366.xml" ContentType="application/vnd.openxmlformats-officedocument.presentationml.tags+xml"/>
  <Override PartName="/ppt/tags/tag2367.xml" ContentType="application/vnd.openxmlformats-officedocument.presentationml.tags+xml"/>
  <Override PartName="/ppt/tags/tag2368.xml" ContentType="application/vnd.openxmlformats-officedocument.presentationml.tags+xml"/>
  <Override PartName="/ppt/tags/tag2369.xml" ContentType="application/vnd.openxmlformats-officedocument.presentationml.tags+xml"/>
  <Override PartName="/ppt/tags/tag2370.xml" ContentType="application/vnd.openxmlformats-officedocument.presentationml.tags+xml"/>
  <Override PartName="/ppt/tags/tag2371.xml" ContentType="application/vnd.openxmlformats-officedocument.presentationml.tags+xml"/>
  <Override PartName="/ppt/tags/tag2372.xml" ContentType="application/vnd.openxmlformats-officedocument.presentationml.tags+xml"/>
  <Override PartName="/ppt/tags/tag2373.xml" ContentType="application/vnd.openxmlformats-officedocument.presentationml.tags+xml"/>
  <Override PartName="/ppt/tags/tag2374.xml" ContentType="application/vnd.openxmlformats-officedocument.presentationml.tags+xml"/>
  <Override PartName="/ppt/tags/tag2375.xml" ContentType="application/vnd.openxmlformats-officedocument.presentationml.tags+xml"/>
  <Override PartName="/ppt/tags/tag2376.xml" ContentType="application/vnd.openxmlformats-officedocument.presentationml.tags+xml"/>
  <Override PartName="/ppt/tags/tag2377.xml" ContentType="application/vnd.openxmlformats-officedocument.presentationml.tags+xml"/>
  <Override PartName="/ppt/tags/tag2378.xml" ContentType="application/vnd.openxmlformats-officedocument.presentationml.tags+xml"/>
  <Override PartName="/ppt/tags/tag2379.xml" ContentType="application/vnd.openxmlformats-officedocument.presentationml.tags+xml"/>
  <Override PartName="/ppt/tags/tag2380.xml" ContentType="application/vnd.openxmlformats-officedocument.presentationml.tags+xml"/>
  <Override PartName="/ppt/tags/tag2381.xml" ContentType="application/vnd.openxmlformats-officedocument.presentationml.tags+xml"/>
  <Override PartName="/ppt/tags/tag2382.xml" ContentType="application/vnd.openxmlformats-officedocument.presentationml.tags+xml"/>
  <Override PartName="/ppt/tags/tag2383.xml" ContentType="application/vnd.openxmlformats-officedocument.presentationml.tags+xml"/>
  <Override PartName="/ppt/tags/tag2384.xml" ContentType="application/vnd.openxmlformats-officedocument.presentationml.tags+xml"/>
  <Override PartName="/ppt/tags/tag2385.xml" ContentType="application/vnd.openxmlformats-officedocument.presentationml.tags+xml"/>
  <Override PartName="/ppt/tags/tag2386.xml" ContentType="application/vnd.openxmlformats-officedocument.presentationml.tags+xml"/>
  <Override PartName="/ppt/tags/tag2387.xml" ContentType="application/vnd.openxmlformats-officedocument.presentationml.tags+xml"/>
  <Override PartName="/ppt/tags/tag2388.xml" ContentType="application/vnd.openxmlformats-officedocument.presentationml.tags+xml"/>
  <Override PartName="/ppt/tags/tag2389.xml" ContentType="application/vnd.openxmlformats-officedocument.presentationml.tags+xml"/>
  <Override PartName="/ppt/tags/tag2390.xml" ContentType="application/vnd.openxmlformats-officedocument.presentationml.tags+xml"/>
  <Override PartName="/ppt/tags/tag2391.xml" ContentType="application/vnd.openxmlformats-officedocument.presentationml.tags+xml"/>
  <Override PartName="/ppt/tags/tag2392.xml" ContentType="application/vnd.openxmlformats-officedocument.presentationml.tags+xml"/>
  <Override PartName="/ppt/tags/tag2393.xml" ContentType="application/vnd.openxmlformats-officedocument.presentationml.tags+xml"/>
  <Override PartName="/ppt/tags/tag2394.xml" ContentType="application/vnd.openxmlformats-officedocument.presentationml.tags+xml"/>
  <Override PartName="/ppt/tags/tag2395.xml" ContentType="application/vnd.openxmlformats-officedocument.presentationml.tags+xml"/>
  <Override PartName="/ppt/tags/tag2396.xml" ContentType="application/vnd.openxmlformats-officedocument.presentationml.tags+xml"/>
  <Override PartName="/ppt/tags/tag2397.xml" ContentType="application/vnd.openxmlformats-officedocument.presentationml.tags+xml"/>
  <Override PartName="/ppt/tags/tag2398.xml" ContentType="application/vnd.openxmlformats-officedocument.presentationml.tags+xml"/>
  <Override PartName="/ppt/tags/tag2399.xml" ContentType="application/vnd.openxmlformats-officedocument.presentationml.tags+xml"/>
  <Override PartName="/ppt/tags/tag2400.xml" ContentType="application/vnd.openxmlformats-officedocument.presentationml.tags+xml"/>
  <Override PartName="/ppt/tags/tag2401.xml" ContentType="application/vnd.openxmlformats-officedocument.presentationml.tags+xml"/>
  <Override PartName="/ppt/tags/tag2402.xml" ContentType="application/vnd.openxmlformats-officedocument.presentationml.tags+xml"/>
  <Override PartName="/ppt/tags/tag2403.xml" ContentType="application/vnd.openxmlformats-officedocument.presentationml.tags+xml"/>
  <Override PartName="/ppt/tags/tag2404.xml" ContentType="application/vnd.openxmlformats-officedocument.presentationml.tags+xml"/>
  <Override PartName="/ppt/tags/tag2405.xml" ContentType="application/vnd.openxmlformats-officedocument.presentationml.tags+xml"/>
  <Override PartName="/ppt/tags/tag2406.xml" ContentType="application/vnd.openxmlformats-officedocument.presentationml.tags+xml"/>
  <Override PartName="/ppt/tags/tag2407.xml" ContentType="application/vnd.openxmlformats-officedocument.presentationml.tags+xml"/>
  <Override PartName="/ppt/tags/tag2408.xml" ContentType="application/vnd.openxmlformats-officedocument.presentationml.tags+xml"/>
  <Override PartName="/ppt/tags/tag2409.xml" ContentType="application/vnd.openxmlformats-officedocument.presentationml.tags+xml"/>
  <Override PartName="/ppt/tags/tag2410.xml" ContentType="application/vnd.openxmlformats-officedocument.presentationml.tags+xml"/>
  <Override PartName="/ppt/tags/tag2411.xml" ContentType="application/vnd.openxmlformats-officedocument.presentationml.tags+xml"/>
  <Override PartName="/ppt/tags/tag2412.xml" ContentType="application/vnd.openxmlformats-officedocument.presentationml.tags+xml"/>
  <Override PartName="/ppt/tags/tag2413.xml" ContentType="application/vnd.openxmlformats-officedocument.presentationml.tags+xml"/>
  <Override PartName="/ppt/tags/tag2414.xml" ContentType="application/vnd.openxmlformats-officedocument.presentationml.tags+xml"/>
  <Override PartName="/ppt/tags/tag2415.xml" ContentType="application/vnd.openxmlformats-officedocument.presentationml.tags+xml"/>
  <Override PartName="/ppt/tags/tag2416.xml" ContentType="application/vnd.openxmlformats-officedocument.presentationml.tags+xml"/>
  <Override PartName="/ppt/tags/tag2417.xml" ContentType="application/vnd.openxmlformats-officedocument.presentationml.tags+xml"/>
  <Override PartName="/ppt/tags/tag2418.xml" ContentType="application/vnd.openxmlformats-officedocument.presentationml.tags+xml"/>
  <Override PartName="/ppt/tags/tag2419.xml" ContentType="application/vnd.openxmlformats-officedocument.presentationml.tags+xml"/>
  <Override PartName="/ppt/tags/tag2420.xml" ContentType="application/vnd.openxmlformats-officedocument.presentationml.tags+xml"/>
  <Override PartName="/ppt/tags/tag2421.xml" ContentType="application/vnd.openxmlformats-officedocument.presentationml.tags+xml"/>
  <Override PartName="/ppt/tags/tag2422.xml" ContentType="application/vnd.openxmlformats-officedocument.presentationml.tags+xml"/>
  <Override PartName="/ppt/tags/tag2423.xml" ContentType="application/vnd.openxmlformats-officedocument.presentationml.tags+xml"/>
  <Override PartName="/ppt/tags/tag2424.xml" ContentType="application/vnd.openxmlformats-officedocument.presentationml.tags+xml"/>
  <Override PartName="/ppt/tags/tag2425.xml" ContentType="application/vnd.openxmlformats-officedocument.presentationml.tags+xml"/>
  <Override PartName="/ppt/tags/tag2426.xml" ContentType="application/vnd.openxmlformats-officedocument.presentationml.tags+xml"/>
  <Override PartName="/ppt/tags/tag2427.xml" ContentType="application/vnd.openxmlformats-officedocument.presentationml.tags+xml"/>
  <Override PartName="/ppt/tags/tag2428.xml" ContentType="application/vnd.openxmlformats-officedocument.presentationml.tags+xml"/>
  <Override PartName="/ppt/tags/tag2429.xml" ContentType="application/vnd.openxmlformats-officedocument.presentationml.tags+xml"/>
  <Override PartName="/ppt/tags/tag2430.xml" ContentType="application/vnd.openxmlformats-officedocument.presentationml.tags+xml"/>
  <Override PartName="/ppt/tags/tag2431.xml" ContentType="application/vnd.openxmlformats-officedocument.presentationml.tags+xml"/>
  <Override PartName="/ppt/tags/tag2432.xml" ContentType="application/vnd.openxmlformats-officedocument.presentationml.tags+xml"/>
  <Override PartName="/ppt/tags/tag2433.xml" ContentType="application/vnd.openxmlformats-officedocument.presentationml.tags+xml"/>
  <Override PartName="/ppt/tags/tag2434.xml" ContentType="application/vnd.openxmlformats-officedocument.presentationml.tags+xml"/>
  <Override PartName="/ppt/tags/tag2435.xml" ContentType="application/vnd.openxmlformats-officedocument.presentationml.tags+xml"/>
  <Override PartName="/ppt/tags/tag2436.xml" ContentType="application/vnd.openxmlformats-officedocument.presentationml.tags+xml"/>
  <Override PartName="/ppt/tags/tag2437.xml" ContentType="application/vnd.openxmlformats-officedocument.presentationml.tags+xml"/>
  <Override PartName="/ppt/tags/tag2438.xml" ContentType="application/vnd.openxmlformats-officedocument.presentationml.tags+xml"/>
  <Override PartName="/ppt/tags/tag2439.xml" ContentType="application/vnd.openxmlformats-officedocument.presentationml.tags+xml"/>
  <Override PartName="/ppt/tags/tag2440.xml" ContentType="application/vnd.openxmlformats-officedocument.presentationml.tags+xml"/>
  <Override PartName="/ppt/tags/tag2441.xml" ContentType="application/vnd.openxmlformats-officedocument.presentationml.tags+xml"/>
  <Override PartName="/ppt/tags/tag2442.xml" ContentType="application/vnd.openxmlformats-officedocument.presentationml.tags+xml"/>
  <Override PartName="/ppt/tags/tag2443.xml" ContentType="application/vnd.openxmlformats-officedocument.presentationml.tags+xml"/>
  <Override PartName="/ppt/tags/tag2444.xml" ContentType="application/vnd.openxmlformats-officedocument.presentationml.tags+xml"/>
  <Override PartName="/ppt/tags/tag2445.xml" ContentType="application/vnd.openxmlformats-officedocument.presentationml.tags+xml"/>
  <Override PartName="/ppt/tags/tag2446.xml" ContentType="application/vnd.openxmlformats-officedocument.presentationml.tags+xml"/>
  <Override PartName="/ppt/tags/tag2447.xml" ContentType="application/vnd.openxmlformats-officedocument.presentationml.tags+xml"/>
  <Override PartName="/ppt/tags/tag2448.xml" ContentType="application/vnd.openxmlformats-officedocument.presentationml.tags+xml"/>
  <Override PartName="/ppt/tags/tag2449.xml" ContentType="application/vnd.openxmlformats-officedocument.presentationml.tags+xml"/>
  <Override PartName="/ppt/tags/tag2450.xml" ContentType="application/vnd.openxmlformats-officedocument.presentationml.tags+xml"/>
  <Override PartName="/ppt/tags/tag2451.xml" ContentType="application/vnd.openxmlformats-officedocument.presentationml.tags+xml"/>
  <Override PartName="/ppt/tags/tag2452.xml" ContentType="application/vnd.openxmlformats-officedocument.presentationml.tags+xml"/>
  <Override PartName="/ppt/tags/tag2453.xml" ContentType="application/vnd.openxmlformats-officedocument.presentationml.tags+xml"/>
  <Override PartName="/ppt/tags/tag2454.xml" ContentType="application/vnd.openxmlformats-officedocument.presentationml.tags+xml"/>
  <Override PartName="/ppt/tags/tag2455.xml" ContentType="application/vnd.openxmlformats-officedocument.presentationml.tags+xml"/>
  <Override PartName="/ppt/tags/tag2456.xml" ContentType="application/vnd.openxmlformats-officedocument.presentationml.tags+xml"/>
  <Override PartName="/ppt/tags/tag2457.xml" ContentType="application/vnd.openxmlformats-officedocument.presentationml.tags+xml"/>
  <Override PartName="/ppt/tags/tag2458.xml" ContentType="application/vnd.openxmlformats-officedocument.presentationml.tags+xml"/>
  <Override PartName="/ppt/tags/tag2459.xml" ContentType="application/vnd.openxmlformats-officedocument.presentationml.tags+xml"/>
  <Override PartName="/ppt/tags/tag2460.xml" ContentType="application/vnd.openxmlformats-officedocument.presentationml.tags+xml"/>
  <Override PartName="/ppt/tags/tag2461.xml" ContentType="application/vnd.openxmlformats-officedocument.presentationml.tags+xml"/>
  <Override PartName="/ppt/tags/tag2462.xml" ContentType="application/vnd.openxmlformats-officedocument.presentationml.tags+xml"/>
  <Override PartName="/ppt/tags/tag2463.xml" ContentType="application/vnd.openxmlformats-officedocument.presentationml.tags+xml"/>
  <Override PartName="/ppt/tags/tag2464.xml" ContentType="application/vnd.openxmlformats-officedocument.presentationml.tags+xml"/>
  <Override PartName="/ppt/notesSlides/notesSlide33.xml" ContentType="application/vnd.openxmlformats-officedocument.presentationml.notesSlide+xml"/>
  <Override PartName="/ppt/charts/chart20.xml" ContentType="application/vnd.openxmlformats-officedocument.drawingml.chart+xml"/>
  <Override PartName="/ppt/tags/tag2465.xml" ContentType="application/vnd.openxmlformats-officedocument.presentationml.tags+xml"/>
  <Override PartName="/ppt/tags/tag2466.xml" ContentType="application/vnd.openxmlformats-officedocument.presentationml.tags+xml"/>
  <Override PartName="/ppt/tags/tag2467.xml" ContentType="application/vnd.openxmlformats-officedocument.presentationml.tags+xml"/>
  <Override PartName="/ppt/tags/tag2468.xml" ContentType="application/vnd.openxmlformats-officedocument.presentationml.tags+xml"/>
  <Override PartName="/ppt/tags/tag2469.xml" ContentType="application/vnd.openxmlformats-officedocument.presentationml.tags+xml"/>
  <Override PartName="/ppt/tags/tag2470.xml" ContentType="application/vnd.openxmlformats-officedocument.presentationml.tags+xml"/>
  <Override PartName="/ppt/tags/tag2471.xml" ContentType="application/vnd.openxmlformats-officedocument.presentationml.tags+xml"/>
  <Override PartName="/ppt/tags/tag2472.xml" ContentType="application/vnd.openxmlformats-officedocument.presentationml.tags+xml"/>
  <Override PartName="/ppt/tags/tag2473.xml" ContentType="application/vnd.openxmlformats-officedocument.presentationml.tags+xml"/>
  <Override PartName="/ppt/tags/tag2474.xml" ContentType="application/vnd.openxmlformats-officedocument.presentationml.tags+xml"/>
  <Override PartName="/ppt/tags/tag2475.xml" ContentType="application/vnd.openxmlformats-officedocument.presentationml.tags+xml"/>
  <Override PartName="/ppt/tags/tag2476.xml" ContentType="application/vnd.openxmlformats-officedocument.presentationml.tags+xml"/>
  <Override PartName="/ppt/tags/tag2477.xml" ContentType="application/vnd.openxmlformats-officedocument.presentationml.tags+xml"/>
  <Override PartName="/ppt/tags/tag2478.xml" ContentType="application/vnd.openxmlformats-officedocument.presentationml.tags+xml"/>
  <Override PartName="/ppt/tags/tag2479.xml" ContentType="application/vnd.openxmlformats-officedocument.presentationml.tags+xml"/>
  <Override PartName="/ppt/tags/tag2480.xml" ContentType="application/vnd.openxmlformats-officedocument.presentationml.tags+xml"/>
  <Override PartName="/ppt/tags/tag2481.xml" ContentType="application/vnd.openxmlformats-officedocument.presentationml.tags+xml"/>
  <Override PartName="/ppt/tags/tag2482.xml" ContentType="application/vnd.openxmlformats-officedocument.presentationml.tags+xml"/>
  <Override PartName="/ppt/tags/tag2483.xml" ContentType="application/vnd.openxmlformats-officedocument.presentationml.tags+xml"/>
  <Override PartName="/ppt/tags/tag2484.xml" ContentType="application/vnd.openxmlformats-officedocument.presentationml.tags+xml"/>
  <Override PartName="/ppt/tags/tag2485.xml" ContentType="application/vnd.openxmlformats-officedocument.presentationml.tags+xml"/>
  <Override PartName="/ppt/tags/tag2486.xml" ContentType="application/vnd.openxmlformats-officedocument.presentationml.tags+xml"/>
  <Override PartName="/ppt/tags/tag2487.xml" ContentType="application/vnd.openxmlformats-officedocument.presentationml.tags+xml"/>
  <Override PartName="/ppt/tags/tag2488.xml" ContentType="application/vnd.openxmlformats-officedocument.presentationml.tags+xml"/>
  <Override PartName="/ppt/tags/tag2489.xml" ContentType="application/vnd.openxmlformats-officedocument.presentationml.tags+xml"/>
  <Override PartName="/ppt/tags/tag2490.xml" ContentType="application/vnd.openxmlformats-officedocument.presentationml.tags+xml"/>
  <Override PartName="/ppt/tags/tag2491.xml" ContentType="application/vnd.openxmlformats-officedocument.presentationml.tags+xml"/>
  <Override PartName="/ppt/tags/tag2492.xml" ContentType="application/vnd.openxmlformats-officedocument.presentationml.tags+xml"/>
  <Override PartName="/ppt/tags/tag2493.xml" ContentType="application/vnd.openxmlformats-officedocument.presentationml.tags+xml"/>
  <Override PartName="/ppt/tags/tag2494.xml" ContentType="application/vnd.openxmlformats-officedocument.presentationml.tags+xml"/>
  <Override PartName="/ppt/tags/tag2495.xml" ContentType="application/vnd.openxmlformats-officedocument.presentationml.tags+xml"/>
  <Override PartName="/ppt/tags/tag2496.xml" ContentType="application/vnd.openxmlformats-officedocument.presentationml.tags+xml"/>
  <Override PartName="/ppt/tags/tag2497.xml" ContentType="application/vnd.openxmlformats-officedocument.presentationml.tags+xml"/>
  <Override PartName="/ppt/tags/tag2498.xml" ContentType="application/vnd.openxmlformats-officedocument.presentationml.tags+xml"/>
  <Override PartName="/ppt/tags/tag2499.xml" ContentType="application/vnd.openxmlformats-officedocument.presentationml.tags+xml"/>
  <Override PartName="/ppt/tags/tag2500.xml" ContentType="application/vnd.openxmlformats-officedocument.presentationml.tags+xml"/>
  <Override PartName="/ppt/tags/tag2501.xml" ContentType="application/vnd.openxmlformats-officedocument.presentationml.tags+xml"/>
  <Override PartName="/ppt/tags/tag2502.xml" ContentType="application/vnd.openxmlformats-officedocument.presentationml.tags+xml"/>
  <Override PartName="/ppt/tags/tag2503.xml" ContentType="application/vnd.openxmlformats-officedocument.presentationml.tags+xml"/>
  <Override PartName="/ppt/tags/tag2504.xml" ContentType="application/vnd.openxmlformats-officedocument.presentationml.tags+xml"/>
  <Override PartName="/ppt/tags/tag2505.xml" ContentType="application/vnd.openxmlformats-officedocument.presentationml.tags+xml"/>
  <Override PartName="/ppt/tags/tag2506.xml" ContentType="application/vnd.openxmlformats-officedocument.presentationml.tags+xml"/>
  <Override PartName="/ppt/tags/tag2507.xml" ContentType="application/vnd.openxmlformats-officedocument.presentationml.tags+xml"/>
  <Override PartName="/ppt/tags/tag2508.xml" ContentType="application/vnd.openxmlformats-officedocument.presentationml.tags+xml"/>
  <Override PartName="/ppt/tags/tag2509.xml" ContentType="application/vnd.openxmlformats-officedocument.presentationml.tags+xml"/>
  <Override PartName="/ppt/tags/tag2510.xml" ContentType="application/vnd.openxmlformats-officedocument.presentationml.tags+xml"/>
  <Override PartName="/ppt/tags/tag2511.xml" ContentType="application/vnd.openxmlformats-officedocument.presentationml.tags+xml"/>
  <Override PartName="/ppt/tags/tag2512.xml" ContentType="application/vnd.openxmlformats-officedocument.presentationml.tags+xml"/>
  <Override PartName="/ppt/tags/tag2513.xml" ContentType="application/vnd.openxmlformats-officedocument.presentationml.tags+xml"/>
  <Override PartName="/ppt/tags/tag2514.xml" ContentType="application/vnd.openxmlformats-officedocument.presentationml.tags+xml"/>
  <Override PartName="/ppt/tags/tag2515.xml" ContentType="application/vnd.openxmlformats-officedocument.presentationml.tags+xml"/>
  <Override PartName="/ppt/tags/tag2516.xml" ContentType="application/vnd.openxmlformats-officedocument.presentationml.tags+xml"/>
  <Override PartName="/ppt/tags/tag2517.xml" ContentType="application/vnd.openxmlformats-officedocument.presentationml.tags+xml"/>
  <Override PartName="/ppt/tags/tag2518.xml" ContentType="application/vnd.openxmlformats-officedocument.presentationml.tags+xml"/>
  <Override PartName="/ppt/tags/tag2519.xml" ContentType="application/vnd.openxmlformats-officedocument.presentationml.tags+xml"/>
  <Override PartName="/ppt/tags/tag2520.xml" ContentType="application/vnd.openxmlformats-officedocument.presentationml.tags+xml"/>
  <Override PartName="/ppt/tags/tag2521.xml" ContentType="application/vnd.openxmlformats-officedocument.presentationml.tags+xml"/>
  <Override PartName="/ppt/tags/tag2522.xml" ContentType="application/vnd.openxmlformats-officedocument.presentationml.tags+xml"/>
  <Override PartName="/ppt/tags/tag2523.xml" ContentType="application/vnd.openxmlformats-officedocument.presentationml.tags+xml"/>
  <Override PartName="/ppt/tags/tag2524.xml" ContentType="application/vnd.openxmlformats-officedocument.presentationml.tags+xml"/>
  <Override PartName="/ppt/tags/tag2525.xml" ContentType="application/vnd.openxmlformats-officedocument.presentationml.tags+xml"/>
  <Override PartName="/ppt/tags/tag2526.xml" ContentType="application/vnd.openxmlformats-officedocument.presentationml.tags+xml"/>
  <Override PartName="/ppt/tags/tag2527.xml" ContentType="application/vnd.openxmlformats-officedocument.presentationml.tags+xml"/>
  <Override PartName="/ppt/tags/tag2528.xml" ContentType="application/vnd.openxmlformats-officedocument.presentationml.tags+xml"/>
  <Override PartName="/ppt/tags/tag2529.xml" ContentType="application/vnd.openxmlformats-officedocument.presentationml.tags+xml"/>
  <Override PartName="/ppt/tags/tag2530.xml" ContentType="application/vnd.openxmlformats-officedocument.presentationml.tags+xml"/>
  <Override PartName="/ppt/tags/tag2531.xml" ContentType="application/vnd.openxmlformats-officedocument.presentationml.tags+xml"/>
  <Override PartName="/ppt/tags/tag2532.xml" ContentType="application/vnd.openxmlformats-officedocument.presentationml.tags+xml"/>
  <Override PartName="/ppt/tags/tag2533.xml" ContentType="application/vnd.openxmlformats-officedocument.presentationml.tags+xml"/>
  <Override PartName="/ppt/tags/tag2534.xml" ContentType="application/vnd.openxmlformats-officedocument.presentationml.tags+xml"/>
  <Override PartName="/ppt/tags/tag2535.xml" ContentType="application/vnd.openxmlformats-officedocument.presentationml.tags+xml"/>
  <Override PartName="/ppt/tags/tag2536.xml" ContentType="application/vnd.openxmlformats-officedocument.presentationml.tags+xml"/>
  <Override PartName="/ppt/tags/tag2537.xml" ContentType="application/vnd.openxmlformats-officedocument.presentationml.tags+xml"/>
  <Override PartName="/ppt/tags/tag2538.xml" ContentType="application/vnd.openxmlformats-officedocument.presentationml.tags+xml"/>
  <Override PartName="/ppt/tags/tag2539.xml" ContentType="application/vnd.openxmlformats-officedocument.presentationml.tags+xml"/>
  <Override PartName="/ppt/tags/tag2540.xml" ContentType="application/vnd.openxmlformats-officedocument.presentationml.tags+xml"/>
  <Override PartName="/ppt/tags/tag2541.xml" ContentType="application/vnd.openxmlformats-officedocument.presentationml.tags+xml"/>
  <Override PartName="/ppt/tags/tag2542.xml" ContentType="application/vnd.openxmlformats-officedocument.presentationml.tags+xml"/>
  <Override PartName="/ppt/tags/tag2543.xml" ContentType="application/vnd.openxmlformats-officedocument.presentationml.tags+xml"/>
  <Override PartName="/ppt/tags/tag2544.xml" ContentType="application/vnd.openxmlformats-officedocument.presentationml.tags+xml"/>
  <Override PartName="/ppt/tags/tag2545.xml" ContentType="application/vnd.openxmlformats-officedocument.presentationml.tags+xml"/>
  <Override PartName="/ppt/tags/tag2546.xml" ContentType="application/vnd.openxmlformats-officedocument.presentationml.tags+xml"/>
  <Override PartName="/ppt/tags/tag2547.xml" ContentType="application/vnd.openxmlformats-officedocument.presentationml.tags+xml"/>
  <Override PartName="/ppt/tags/tag2548.xml" ContentType="application/vnd.openxmlformats-officedocument.presentationml.tags+xml"/>
  <Override PartName="/ppt/tags/tag2549.xml" ContentType="application/vnd.openxmlformats-officedocument.presentationml.tags+xml"/>
  <Override PartName="/ppt/tags/tag2550.xml" ContentType="application/vnd.openxmlformats-officedocument.presentationml.tags+xml"/>
  <Override PartName="/ppt/tags/tag2551.xml" ContentType="application/vnd.openxmlformats-officedocument.presentationml.tags+xml"/>
  <Override PartName="/ppt/tags/tag2552.xml" ContentType="application/vnd.openxmlformats-officedocument.presentationml.tags+xml"/>
  <Override PartName="/ppt/tags/tag2553.xml" ContentType="application/vnd.openxmlformats-officedocument.presentationml.tags+xml"/>
  <Override PartName="/ppt/tags/tag2554.xml" ContentType="application/vnd.openxmlformats-officedocument.presentationml.tags+xml"/>
  <Override PartName="/ppt/tags/tag2555.xml" ContentType="application/vnd.openxmlformats-officedocument.presentationml.tags+xml"/>
  <Override PartName="/ppt/tags/tag2556.xml" ContentType="application/vnd.openxmlformats-officedocument.presentationml.tags+xml"/>
  <Override PartName="/ppt/tags/tag2557.xml" ContentType="application/vnd.openxmlformats-officedocument.presentationml.tags+xml"/>
  <Override PartName="/ppt/tags/tag2558.xml" ContentType="application/vnd.openxmlformats-officedocument.presentationml.tags+xml"/>
  <Override PartName="/ppt/tags/tag2559.xml" ContentType="application/vnd.openxmlformats-officedocument.presentationml.tags+xml"/>
  <Override PartName="/ppt/tags/tag2560.xml" ContentType="application/vnd.openxmlformats-officedocument.presentationml.tags+xml"/>
  <Override PartName="/ppt/tags/tag2561.xml" ContentType="application/vnd.openxmlformats-officedocument.presentationml.tags+xml"/>
  <Override PartName="/ppt/tags/tag2562.xml" ContentType="application/vnd.openxmlformats-officedocument.presentationml.tags+xml"/>
  <Override PartName="/ppt/tags/tag2563.xml" ContentType="application/vnd.openxmlformats-officedocument.presentationml.tags+xml"/>
  <Override PartName="/ppt/tags/tag2564.xml" ContentType="application/vnd.openxmlformats-officedocument.presentationml.tags+xml"/>
  <Override PartName="/ppt/tags/tag2565.xml" ContentType="application/vnd.openxmlformats-officedocument.presentationml.tags+xml"/>
  <Override PartName="/ppt/tags/tag2566.xml" ContentType="application/vnd.openxmlformats-officedocument.presentationml.tags+xml"/>
  <Override PartName="/ppt/tags/tag2567.xml" ContentType="application/vnd.openxmlformats-officedocument.presentationml.tags+xml"/>
  <Override PartName="/ppt/tags/tag2568.xml" ContentType="application/vnd.openxmlformats-officedocument.presentationml.tags+xml"/>
  <Override PartName="/ppt/tags/tag2569.xml" ContentType="application/vnd.openxmlformats-officedocument.presentationml.tags+xml"/>
  <Override PartName="/ppt/tags/tag2570.xml" ContentType="application/vnd.openxmlformats-officedocument.presentationml.tags+xml"/>
  <Override PartName="/ppt/tags/tag2571.xml" ContentType="application/vnd.openxmlformats-officedocument.presentationml.tags+xml"/>
  <Override PartName="/ppt/tags/tag2572.xml" ContentType="application/vnd.openxmlformats-officedocument.presentationml.tags+xml"/>
  <Override PartName="/ppt/tags/tag2573.xml" ContentType="application/vnd.openxmlformats-officedocument.presentationml.tags+xml"/>
  <Override PartName="/ppt/tags/tag2574.xml" ContentType="application/vnd.openxmlformats-officedocument.presentationml.tags+xml"/>
  <Override PartName="/ppt/tags/tag2575.xml" ContentType="application/vnd.openxmlformats-officedocument.presentationml.tags+xml"/>
  <Override PartName="/ppt/tags/tag2576.xml" ContentType="application/vnd.openxmlformats-officedocument.presentationml.tags+xml"/>
  <Override PartName="/ppt/tags/tag2577.xml" ContentType="application/vnd.openxmlformats-officedocument.presentationml.tags+xml"/>
  <Override PartName="/ppt/tags/tag2578.xml" ContentType="application/vnd.openxmlformats-officedocument.presentationml.tags+xml"/>
  <Override PartName="/ppt/tags/tag2579.xml" ContentType="application/vnd.openxmlformats-officedocument.presentationml.tags+xml"/>
  <Override PartName="/ppt/tags/tag2580.xml" ContentType="application/vnd.openxmlformats-officedocument.presentationml.tags+xml"/>
  <Override PartName="/ppt/tags/tag2581.xml" ContentType="application/vnd.openxmlformats-officedocument.presentationml.tags+xml"/>
  <Override PartName="/ppt/tags/tag2582.xml" ContentType="application/vnd.openxmlformats-officedocument.presentationml.tags+xml"/>
  <Override PartName="/ppt/notesSlides/notesSlide34.xml" ContentType="application/vnd.openxmlformats-officedocument.presentationml.notesSlide+xml"/>
  <Override PartName="/ppt/charts/chart21.xml" ContentType="application/vnd.openxmlformats-officedocument.drawingml.chart+xml"/>
  <Override PartName="/ppt/tags/tag2583.xml" ContentType="application/vnd.openxmlformats-officedocument.presentationml.tags+xml"/>
  <Override PartName="/ppt/tags/tag2584.xml" ContentType="application/vnd.openxmlformats-officedocument.presentationml.tags+xml"/>
  <Override PartName="/ppt/tags/tag2585.xml" ContentType="application/vnd.openxmlformats-officedocument.presentationml.tags+xml"/>
  <Override PartName="/ppt/tags/tag2586.xml" ContentType="application/vnd.openxmlformats-officedocument.presentationml.tags+xml"/>
  <Override PartName="/ppt/tags/tag2587.xml" ContentType="application/vnd.openxmlformats-officedocument.presentationml.tags+xml"/>
  <Override PartName="/ppt/tags/tag2588.xml" ContentType="application/vnd.openxmlformats-officedocument.presentationml.tags+xml"/>
  <Override PartName="/ppt/tags/tag2589.xml" ContentType="application/vnd.openxmlformats-officedocument.presentationml.tags+xml"/>
  <Override PartName="/ppt/tags/tag2590.xml" ContentType="application/vnd.openxmlformats-officedocument.presentationml.tags+xml"/>
  <Override PartName="/ppt/tags/tag2591.xml" ContentType="application/vnd.openxmlformats-officedocument.presentationml.tags+xml"/>
  <Override PartName="/ppt/tags/tag2592.xml" ContentType="application/vnd.openxmlformats-officedocument.presentationml.tags+xml"/>
  <Override PartName="/ppt/tags/tag2593.xml" ContentType="application/vnd.openxmlformats-officedocument.presentationml.tags+xml"/>
  <Override PartName="/ppt/tags/tag2594.xml" ContentType="application/vnd.openxmlformats-officedocument.presentationml.tags+xml"/>
  <Override PartName="/ppt/tags/tag2595.xml" ContentType="application/vnd.openxmlformats-officedocument.presentationml.tags+xml"/>
  <Override PartName="/ppt/tags/tag2596.xml" ContentType="application/vnd.openxmlformats-officedocument.presentationml.tags+xml"/>
  <Override PartName="/ppt/tags/tag2597.xml" ContentType="application/vnd.openxmlformats-officedocument.presentationml.tags+xml"/>
  <Override PartName="/ppt/tags/tag2598.xml" ContentType="application/vnd.openxmlformats-officedocument.presentationml.tags+xml"/>
  <Override PartName="/ppt/tags/tag2599.xml" ContentType="application/vnd.openxmlformats-officedocument.presentationml.tags+xml"/>
  <Override PartName="/ppt/tags/tag2600.xml" ContentType="application/vnd.openxmlformats-officedocument.presentationml.tags+xml"/>
  <Override PartName="/ppt/tags/tag2601.xml" ContentType="application/vnd.openxmlformats-officedocument.presentationml.tags+xml"/>
  <Override PartName="/ppt/tags/tag2602.xml" ContentType="application/vnd.openxmlformats-officedocument.presentationml.tags+xml"/>
  <Override PartName="/ppt/tags/tag2603.xml" ContentType="application/vnd.openxmlformats-officedocument.presentationml.tags+xml"/>
  <Override PartName="/ppt/tags/tag2604.xml" ContentType="application/vnd.openxmlformats-officedocument.presentationml.tags+xml"/>
  <Override PartName="/ppt/tags/tag2605.xml" ContentType="application/vnd.openxmlformats-officedocument.presentationml.tags+xml"/>
  <Override PartName="/ppt/tags/tag2606.xml" ContentType="application/vnd.openxmlformats-officedocument.presentationml.tags+xml"/>
  <Override PartName="/ppt/tags/tag2607.xml" ContentType="application/vnd.openxmlformats-officedocument.presentationml.tags+xml"/>
  <Override PartName="/ppt/tags/tag2608.xml" ContentType="application/vnd.openxmlformats-officedocument.presentationml.tags+xml"/>
  <Override PartName="/ppt/tags/tag2609.xml" ContentType="application/vnd.openxmlformats-officedocument.presentationml.tags+xml"/>
  <Override PartName="/ppt/tags/tag2610.xml" ContentType="application/vnd.openxmlformats-officedocument.presentationml.tags+xml"/>
  <Override PartName="/ppt/tags/tag2611.xml" ContentType="application/vnd.openxmlformats-officedocument.presentationml.tags+xml"/>
  <Override PartName="/ppt/tags/tag2612.xml" ContentType="application/vnd.openxmlformats-officedocument.presentationml.tags+xml"/>
  <Override PartName="/ppt/tags/tag2613.xml" ContentType="application/vnd.openxmlformats-officedocument.presentationml.tags+xml"/>
  <Override PartName="/ppt/tags/tag2614.xml" ContentType="application/vnd.openxmlformats-officedocument.presentationml.tags+xml"/>
  <Override PartName="/ppt/tags/tag2615.xml" ContentType="application/vnd.openxmlformats-officedocument.presentationml.tags+xml"/>
  <Override PartName="/ppt/tags/tag2616.xml" ContentType="application/vnd.openxmlformats-officedocument.presentationml.tags+xml"/>
  <Override PartName="/ppt/tags/tag2617.xml" ContentType="application/vnd.openxmlformats-officedocument.presentationml.tags+xml"/>
  <Override PartName="/ppt/tags/tag2618.xml" ContentType="application/vnd.openxmlformats-officedocument.presentationml.tags+xml"/>
  <Override PartName="/ppt/tags/tag2619.xml" ContentType="application/vnd.openxmlformats-officedocument.presentationml.tags+xml"/>
  <Override PartName="/ppt/tags/tag2620.xml" ContentType="application/vnd.openxmlformats-officedocument.presentationml.tags+xml"/>
  <Override PartName="/ppt/tags/tag2621.xml" ContentType="application/vnd.openxmlformats-officedocument.presentationml.tags+xml"/>
  <Override PartName="/ppt/tags/tag2622.xml" ContentType="application/vnd.openxmlformats-officedocument.presentationml.tags+xml"/>
  <Override PartName="/ppt/tags/tag2623.xml" ContentType="application/vnd.openxmlformats-officedocument.presentationml.tags+xml"/>
  <Override PartName="/ppt/tags/tag2624.xml" ContentType="application/vnd.openxmlformats-officedocument.presentationml.tags+xml"/>
  <Override PartName="/ppt/tags/tag2625.xml" ContentType="application/vnd.openxmlformats-officedocument.presentationml.tags+xml"/>
  <Override PartName="/ppt/tags/tag2626.xml" ContentType="application/vnd.openxmlformats-officedocument.presentationml.tags+xml"/>
  <Override PartName="/ppt/tags/tag2627.xml" ContentType="application/vnd.openxmlformats-officedocument.presentationml.tags+xml"/>
  <Override PartName="/ppt/tags/tag2628.xml" ContentType="application/vnd.openxmlformats-officedocument.presentationml.tags+xml"/>
  <Override PartName="/ppt/tags/tag2629.xml" ContentType="application/vnd.openxmlformats-officedocument.presentationml.tags+xml"/>
  <Override PartName="/ppt/tags/tag2630.xml" ContentType="application/vnd.openxmlformats-officedocument.presentationml.tags+xml"/>
  <Override PartName="/ppt/tags/tag2631.xml" ContentType="application/vnd.openxmlformats-officedocument.presentationml.tags+xml"/>
  <Override PartName="/ppt/tags/tag2632.xml" ContentType="application/vnd.openxmlformats-officedocument.presentationml.tags+xml"/>
  <Override PartName="/ppt/tags/tag2633.xml" ContentType="application/vnd.openxmlformats-officedocument.presentationml.tags+xml"/>
  <Override PartName="/ppt/tags/tag2634.xml" ContentType="application/vnd.openxmlformats-officedocument.presentationml.tags+xml"/>
  <Override PartName="/ppt/tags/tag2635.xml" ContentType="application/vnd.openxmlformats-officedocument.presentationml.tags+xml"/>
  <Override PartName="/ppt/tags/tag2636.xml" ContentType="application/vnd.openxmlformats-officedocument.presentationml.tags+xml"/>
  <Override PartName="/ppt/tags/tag2637.xml" ContentType="application/vnd.openxmlformats-officedocument.presentationml.tags+xml"/>
  <Override PartName="/ppt/tags/tag2638.xml" ContentType="application/vnd.openxmlformats-officedocument.presentationml.tags+xml"/>
  <Override PartName="/ppt/tags/tag2639.xml" ContentType="application/vnd.openxmlformats-officedocument.presentationml.tags+xml"/>
  <Override PartName="/ppt/tags/tag2640.xml" ContentType="application/vnd.openxmlformats-officedocument.presentationml.tags+xml"/>
  <Override PartName="/ppt/tags/tag2641.xml" ContentType="application/vnd.openxmlformats-officedocument.presentationml.tags+xml"/>
  <Override PartName="/ppt/tags/tag2642.xml" ContentType="application/vnd.openxmlformats-officedocument.presentationml.tags+xml"/>
  <Override PartName="/ppt/tags/tag2643.xml" ContentType="application/vnd.openxmlformats-officedocument.presentationml.tags+xml"/>
  <Override PartName="/ppt/tags/tag2644.xml" ContentType="application/vnd.openxmlformats-officedocument.presentationml.tags+xml"/>
  <Override PartName="/ppt/tags/tag2645.xml" ContentType="application/vnd.openxmlformats-officedocument.presentationml.tags+xml"/>
  <Override PartName="/ppt/tags/tag2646.xml" ContentType="application/vnd.openxmlformats-officedocument.presentationml.tags+xml"/>
  <Override PartName="/ppt/tags/tag2647.xml" ContentType="application/vnd.openxmlformats-officedocument.presentationml.tags+xml"/>
  <Override PartName="/ppt/tags/tag2648.xml" ContentType="application/vnd.openxmlformats-officedocument.presentationml.tags+xml"/>
  <Override PartName="/ppt/tags/tag2649.xml" ContentType="application/vnd.openxmlformats-officedocument.presentationml.tags+xml"/>
  <Override PartName="/ppt/tags/tag2650.xml" ContentType="application/vnd.openxmlformats-officedocument.presentationml.tags+xml"/>
  <Override PartName="/ppt/tags/tag2651.xml" ContentType="application/vnd.openxmlformats-officedocument.presentationml.tags+xml"/>
  <Override PartName="/ppt/tags/tag2652.xml" ContentType="application/vnd.openxmlformats-officedocument.presentationml.tags+xml"/>
  <Override PartName="/ppt/tags/tag2653.xml" ContentType="application/vnd.openxmlformats-officedocument.presentationml.tags+xml"/>
  <Override PartName="/ppt/tags/tag2654.xml" ContentType="application/vnd.openxmlformats-officedocument.presentationml.tags+xml"/>
  <Override PartName="/ppt/tags/tag2655.xml" ContentType="application/vnd.openxmlformats-officedocument.presentationml.tags+xml"/>
  <Override PartName="/ppt/tags/tag2656.xml" ContentType="application/vnd.openxmlformats-officedocument.presentationml.tags+xml"/>
  <Override PartName="/ppt/tags/tag2657.xml" ContentType="application/vnd.openxmlformats-officedocument.presentationml.tags+xml"/>
  <Override PartName="/ppt/tags/tag2658.xml" ContentType="application/vnd.openxmlformats-officedocument.presentationml.tags+xml"/>
  <Override PartName="/ppt/tags/tag2659.xml" ContentType="application/vnd.openxmlformats-officedocument.presentationml.tags+xml"/>
  <Override PartName="/ppt/tags/tag2660.xml" ContentType="application/vnd.openxmlformats-officedocument.presentationml.tags+xml"/>
  <Override PartName="/ppt/tags/tag2661.xml" ContentType="application/vnd.openxmlformats-officedocument.presentationml.tags+xml"/>
  <Override PartName="/ppt/tags/tag2662.xml" ContentType="application/vnd.openxmlformats-officedocument.presentationml.tags+xml"/>
  <Override PartName="/ppt/tags/tag2663.xml" ContentType="application/vnd.openxmlformats-officedocument.presentationml.tags+xml"/>
  <Override PartName="/ppt/tags/tag2664.xml" ContentType="application/vnd.openxmlformats-officedocument.presentationml.tags+xml"/>
  <Override PartName="/ppt/tags/tag2665.xml" ContentType="application/vnd.openxmlformats-officedocument.presentationml.tags+xml"/>
  <Override PartName="/ppt/tags/tag2666.xml" ContentType="application/vnd.openxmlformats-officedocument.presentationml.tags+xml"/>
  <Override PartName="/ppt/tags/tag2667.xml" ContentType="application/vnd.openxmlformats-officedocument.presentationml.tags+xml"/>
  <Override PartName="/ppt/tags/tag2668.xml" ContentType="application/vnd.openxmlformats-officedocument.presentationml.tags+xml"/>
  <Override PartName="/ppt/tags/tag2669.xml" ContentType="application/vnd.openxmlformats-officedocument.presentationml.tags+xml"/>
  <Override PartName="/ppt/tags/tag2670.xml" ContentType="application/vnd.openxmlformats-officedocument.presentationml.tags+xml"/>
  <Override PartName="/ppt/tags/tag2671.xml" ContentType="application/vnd.openxmlformats-officedocument.presentationml.tags+xml"/>
  <Override PartName="/ppt/tags/tag2672.xml" ContentType="application/vnd.openxmlformats-officedocument.presentationml.tags+xml"/>
  <Override PartName="/ppt/tags/tag2673.xml" ContentType="application/vnd.openxmlformats-officedocument.presentationml.tags+xml"/>
  <Override PartName="/ppt/tags/tag2674.xml" ContentType="application/vnd.openxmlformats-officedocument.presentationml.tags+xml"/>
  <Override PartName="/ppt/tags/tag2675.xml" ContentType="application/vnd.openxmlformats-officedocument.presentationml.tags+xml"/>
  <Override PartName="/ppt/tags/tag2676.xml" ContentType="application/vnd.openxmlformats-officedocument.presentationml.tags+xml"/>
  <Override PartName="/ppt/tags/tag2677.xml" ContentType="application/vnd.openxmlformats-officedocument.presentationml.tags+xml"/>
  <Override PartName="/ppt/tags/tag2678.xml" ContentType="application/vnd.openxmlformats-officedocument.presentationml.tags+xml"/>
  <Override PartName="/ppt/tags/tag2679.xml" ContentType="application/vnd.openxmlformats-officedocument.presentationml.tags+xml"/>
  <Override PartName="/ppt/tags/tag2680.xml" ContentType="application/vnd.openxmlformats-officedocument.presentationml.tags+xml"/>
  <Override PartName="/ppt/tags/tag2681.xml" ContentType="application/vnd.openxmlformats-officedocument.presentationml.tags+xml"/>
  <Override PartName="/ppt/tags/tag2682.xml" ContentType="application/vnd.openxmlformats-officedocument.presentationml.tags+xml"/>
  <Override PartName="/ppt/tags/tag2683.xml" ContentType="application/vnd.openxmlformats-officedocument.presentationml.tags+xml"/>
  <Override PartName="/ppt/tags/tag2684.xml" ContentType="application/vnd.openxmlformats-officedocument.presentationml.tags+xml"/>
  <Override PartName="/ppt/tags/tag2685.xml" ContentType="application/vnd.openxmlformats-officedocument.presentationml.tags+xml"/>
  <Override PartName="/ppt/tags/tag2686.xml" ContentType="application/vnd.openxmlformats-officedocument.presentationml.tags+xml"/>
  <Override PartName="/ppt/tags/tag2687.xml" ContentType="application/vnd.openxmlformats-officedocument.presentationml.tags+xml"/>
  <Override PartName="/ppt/tags/tag2688.xml" ContentType="application/vnd.openxmlformats-officedocument.presentationml.tags+xml"/>
  <Override PartName="/ppt/tags/tag2689.xml" ContentType="application/vnd.openxmlformats-officedocument.presentationml.tags+xml"/>
  <Override PartName="/ppt/tags/tag2690.xml" ContentType="application/vnd.openxmlformats-officedocument.presentationml.tags+xml"/>
  <Override PartName="/ppt/tags/tag2691.xml" ContentType="application/vnd.openxmlformats-officedocument.presentationml.tags+xml"/>
  <Override PartName="/ppt/tags/tag2692.xml" ContentType="application/vnd.openxmlformats-officedocument.presentationml.tags+xml"/>
  <Override PartName="/ppt/tags/tag2693.xml" ContentType="application/vnd.openxmlformats-officedocument.presentationml.tags+xml"/>
  <Override PartName="/ppt/tags/tag2694.xml" ContentType="application/vnd.openxmlformats-officedocument.presentationml.tags+xml"/>
  <Override PartName="/ppt/tags/tag2695.xml" ContentType="application/vnd.openxmlformats-officedocument.presentationml.tags+xml"/>
  <Override PartName="/ppt/tags/tag2696.xml" ContentType="application/vnd.openxmlformats-officedocument.presentationml.tags+xml"/>
  <Override PartName="/ppt/tags/tag2697.xml" ContentType="application/vnd.openxmlformats-officedocument.presentationml.tags+xml"/>
  <Override PartName="/ppt/tags/tag2698.xml" ContentType="application/vnd.openxmlformats-officedocument.presentationml.tags+xml"/>
  <Override PartName="/ppt/tags/tag2699.xml" ContentType="application/vnd.openxmlformats-officedocument.presentationml.tags+xml"/>
  <Override PartName="/ppt/tags/tag2700.xml" ContentType="application/vnd.openxmlformats-officedocument.presentationml.tags+xml"/>
  <Override PartName="/ppt/tags/tag2701.xml" ContentType="application/vnd.openxmlformats-officedocument.presentationml.tags+xml"/>
  <Override PartName="/ppt/tags/tag2702.xml" ContentType="application/vnd.openxmlformats-officedocument.presentationml.tags+xml"/>
  <Override PartName="/ppt/tags/tag2703.xml" ContentType="application/vnd.openxmlformats-officedocument.presentationml.tags+xml"/>
  <Override PartName="/ppt/tags/tag2704.xml" ContentType="application/vnd.openxmlformats-officedocument.presentationml.tags+xml"/>
  <Override PartName="/ppt/tags/tag2705.xml" ContentType="application/vnd.openxmlformats-officedocument.presentationml.tags+xml"/>
  <Override PartName="/ppt/tags/tag2706.xml" ContentType="application/vnd.openxmlformats-officedocument.presentationml.tags+xml"/>
  <Override PartName="/ppt/tags/tag2707.xml" ContentType="application/vnd.openxmlformats-officedocument.presentationml.tags+xml"/>
  <Override PartName="/ppt/tags/tag2708.xml" ContentType="application/vnd.openxmlformats-officedocument.presentationml.tags+xml"/>
  <Override PartName="/ppt/tags/tag2709.xml" ContentType="application/vnd.openxmlformats-officedocument.presentationml.tags+xml"/>
  <Override PartName="/ppt/tags/tag2710.xml" ContentType="application/vnd.openxmlformats-officedocument.presentationml.tags+xml"/>
  <Override PartName="/ppt/tags/tag2711.xml" ContentType="application/vnd.openxmlformats-officedocument.presentationml.tags+xml"/>
  <Override PartName="/ppt/tags/tag2712.xml" ContentType="application/vnd.openxmlformats-officedocument.presentationml.tags+xml"/>
  <Override PartName="/ppt/tags/tag2713.xml" ContentType="application/vnd.openxmlformats-officedocument.presentationml.tags+xml"/>
  <Override PartName="/ppt/tags/tag2714.xml" ContentType="application/vnd.openxmlformats-officedocument.presentationml.tags+xml"/>
  <Override PartName="/ppt/tags/tag2715.xml" ContentType="application/vnd.openxmlformats-officedocument.presentationml.tags+xml"/>
  <Override PartName="/ppt/tags/tag2716.xml" ContentType="application/vnd.openxmlformats-officedocument.presentationml.tags+xml"/>
  <Override PartName="/ppt/tags/tag2717.xml" ContentType="application/vnd.openxmlformats-officedocument.presentationml.tags+xml"/>
  <Override PartName="/ppt/tags/tag2718.xml" ContentType="application/vnd.openxmlformats-officedocument.presentationml.tags+xml"/>
  <Override PartName="/ppt/tags/tag2719.xml" ContentType="application/vnd.openxmlformats-officedocument.presentationml.tags+xml"/>
  <Override PartName="/ppt/tags/tag2720.xml" ContentType="application/vnd.openxmlformats-officedocument.presentationml.tags+xml"/>
  <Override PartName="/ppt/tags/tag2721.xml" ContentType="application/vnd.openxmlformats-officedocument.presentationml.tags+xml"/>
  <Override PartName="/ppt/tags/tag2722.xml" ContentType="application/vnd.openxmlformats-officedocument.presentationml.tags+xml"/>
  <Override PartName="/ppt/tags/tag2723.xml" ContentType="application/vnd.openxmlformats-officedocument.presentationml.tags+xml"/>
  <Override PartName="/ppt/tags/tag2724.xml" ContentType="application/vnd.openxmlformats-officedocument.presentationml.tags+xml"/>
  <Override PartName="/ppt/tags/tag2725.xml" ContentType="application/vnd.openxmlformats-officedocument.presentationml.tags+xml"/>
  <Override PartName="/ppt/tags/tag2726.xml" ContentType="application/vnd.openxmlformats-officedocument.presentationml.tags+xml"/>
  <Override PartName="/ppt/tags/tag2727.xml" ContentType="application/vnd.openxmlformats-officedocument.presentationml.tags+xml"/>
  <Override PartName="/ppt/tags/tag2728.xml" ContentType="application/vnd.openxmlformats-officedocument.presentationml.tags+xml"/>
  <Override PartName="/ppt/tags/tag2729.xml" ContentType="application/vnd.openxmlformats-officedocument.presentationml.tags+xml"/>
  <Override PartName="/ppt/tags/tag2730.xml" ContentType="application/vnd.openxmlformats-officedocument.presentationml.tags+xml"/>
  <Override PartName="/ppt/tags/tag2731.xml" ContentType="application/vnd.openxmlformats-officedocument.presentationml.tags+xml"/>
  <Override PartName="/ppt/tags/tag2732.xml" ContentType="application/vnd.openxmlformats-officedocument.presentationml.tags+xml"/>
  <Override PartName="/ppt/tags/tag2733.xml" ContentType="application/vnd.openxmlformats-officedocument.presentationml.tags+xml"/>
  <Override PartName="/ppt/tags/tag2734.xml" ContentType="application/vnd.openxmlformats-officedocument.presentationml.tags+xml"/>
  <Override PartName="/ppt/tags/tag2735.xml" ContentType="application/vnd.openxmlformats-officedocument.presentationml.tags+xml"/>
  <Override PartName="/ppt/tags/tag2736.xml" ContentType="application/vnd.openxmlformats-officedocument.presentationml.tags+xml"/>
  <Override PartName="/ppt/tags/tag2737.xml" ContentType="application/vnd.openxmlformats-officedocument.presentationml.tags+xml"/>
  <Override PartName="/ppt/tags/tag2738.xml" ContentType="application/vnd.openxmlformats-officedocument.presentationml.tags+xml"/>
  <Override PartName="/ppt/tags/tag2739.xml" ContentType="application/vnd.openxmlformats-officedocument.presentationml.tags+xml"/>
  <Override PartName="/ppt/tags/tag2740.xml" ContentType="application/vnd.openxmlformats-officedocument.presentationml.tags+xml"/>
  <Override PartName="/ppt/tags/tag2741.xml" ContentType="application/vnd.openxmlformats-officedocument.presentationml.tags+xml"/>
  <Override PartName="/ppt/tags/tag2742.xml" ContentType="application/vnd.openxmlformats-officedocument.presentationml.tags+xml"/>
  <Override PartName="/ppt/tags/tag2743.xml" ContentType="application/vnd.openxmlformats-officedocument.presentationml.tags+xml"/>
  <Override PartName="/ppt/tags/tag2744.xml" ContentType="application/vnd.openxmlformats-officedocument.presentationml.tags+xml"/>
  <Override PartName="/ppt/tags/tag2745.xml" ContentType="application/vnd.openxmlformats-officedocument.presentationml.tags+xml"/>
  <Override PartName="/ppt/tags/tag2746.xml" ContentType="application/vnd.openxmlformats-officedocument.presentationml.tags+xml"/>
  <Override PartName="/ppt/tags/tag2747.xml" ContentType="application/vnd.openxmlformats-officedocument.presentationml.tags+xml"/>
  <Override PartName="/ppt/tags/tag2748.xml" ContentType="application/vnd.openxmlformats-officedocument.presentationml.tags+xml"/>
  <Override PartName="/ppt/tags/tag2749.xml" ContentType="application/vnd.openxmlformats-officedocument.presentationml.tags+xml"/>
  <Override PartName="/ppt/tags/tag2750.xml" ContentType="application/vnd.openxmlformats-officedocument.presentationml.tags+xml"/>
  <Override PartName="/ppt/notesSlides/notesSlide35.xml" ContentType="application/vnd.openxmlformats-officedocument.presentationml.notesSlide+xml"/>
  <Override PartName="/ppt/charts/chart22.xml" ContentType="application/vnd.openxmlformats-officedocument.drawingml.chart+xml"/>
  <Override PartName="/ppt/tags/tag2751.xml" ContentType="application/vnd.openxmlformats-officedocument.presentationml.tags+xml"/>
  <Override PartName="/ppt/tags/tag2752.xml" ContentType="application/vnd.openxmlformats-officedocument.presentationml.tags+xml"/>
  <Override PartName="/ppt/tags/tag2753.xml" ContentType="application/vnd.openxmlformats-officedocument.presentationml.tags+xml"/>
  <Override PartName="/ppt/tags/tag2754.xml" ContentType="application/vnd.openxmlformats-officedocument.presentationml.tags+xml"/>
  <Override PartName="/ppt/tags/tag2755.xml" ContentType="application/vnd.openxmlformats-officedocument.presentationml.tags+xml"/>
  <Override PartName="/ppt/tags/tag2756.xml" ContentType="application/vnd.openxmlformats-officedocument.presentationml.tags+xml"/>
  <Override PartName="/ppt/tags/tag2757.xml" ContentType="application/vnd.openxmlformats-officedocument.presentationml.tags+xml"/>
  <Override PartName="/ppt/tags/tag2758.xml" ContentType="application/vnd.openxmlformats-officedocument.presentationml.tags+xml"/>
  <Override PartName="/ppt/tags/tag2759.xml" ContentType="application/vnd.openxmlformats-officedocument.presentationml.tags+xml"/>
  <Override PartName="/ppt/tags/tag2760.xml" ContentType="application/vnd.openxmlformats-officedocument.presentationml.tags+xml"/>
  <Override PartName="/ppt/tags/tag2761.xml" ContentType="application/vnd.openxmlformats-officedocument.presentationml.tags+xml"/>
  <Override PartName="/ppt/tags/tag2762.xml" ContentType="application/vnd.openxmlformats-officedocument.presentationml.tags+xml"/>
  <Override PartName="/ppt/tags/tag2763.xml" ContentType="application/vnd.openxmlformats-officedocument.presentationml.tags+xml"/>
  <Override PartName="/ppt/tags/tag2764.xml" ContentType="application/vnd.openxmlformats-officedocument.presentationml.tags+xml"/>
  <Override PartName="/ppt/tags/tag2765.xml" ContentType="application/vnd.openxmlformats-officedocument.presentationml.tags+xml"/>
  <Override PartName="/ppt/tags/tag2766.xml" ContentType="application/vnd.openxmlformats-officedocument.presentationml.tags+xml"/>
  <Override PartName="/ppt/tags/tag2767.xml" ContentType="application/vnd.openxmlformats-officedocument.presentationml.tags+xml"/>
  <Override PartName="/ppt/tags/tag2768.xml" ContentType="application/vnd.openxmlformats-officedocument.presentationml.tags+xml"/>
  <Override PartName="/ppt/tags/tag2769.xml" ContentType="application/vnd.openxmlformats-officedocument.presentationml.tags+xml"/>
  <Override PartName="/ppt/tags/tag2770.xml" ContentType="application/vnd.openxmlformats-officedocument.presentationml.tags+xml"/>
  <Override PartName="/ppt/tags/tag2771.xml" ContentType="application/vnd.openxmlformats-officedocument.presentationml.tags+xml"/>
  <Override PartName="/ppt/tags/tag2772.xml" ContentType="application/vnd.openxmlformats-officedocument.presentationml.tags+xml"/>
  <Override PartName="/ppt/tags/tag2773.xml" ContentType="application/vnd.openxmlformats-officedocument.presentationml.tags+xml"/>
  <Override PartName="/ppt/tags/tag2774.xml" ContentType="application/vnd.openxmlformats-officedocument.presentationml.tags+xml"/>
  <Override PartName="/ppt/tags/tag2775.xml" ContentType="application/vnd.openxmlformats-officedocument.presentationml.tags+xml"/>
  <Override PartName="/ppt/tags/tag2776.xml" ContentType="application/vnd.openxmlformats-officedocument.presentationml.tags+xml"/>
  <Override PartName="/ppt/tags/tag2777.xml" ContentType="application/vnd.openxmlformats-officedocument.presentationml.tags+xml"/>
  <Override PartName="/ppt/tags/tag2778.xml" ContentType="application/vnd.openxmlformats-officedocument.presentationml.tags+xml"/>
  <Override PartName="/ppt/tags/tag2779.xml" ContentType="application/vnd.openxmlformats-officedocument.presentationml.tags+xml"/>
  <Override PartName="/ppt/tags/tag2780.xml" ContentType="application/vnd.openxmlformats-officedocument.presentationml.tags+xml"/>
  <Override PartName="/ppt/tags/tag2781.xml" ContentType="application/vnd.openxmlformats-officedocument.presentationml.tags+xml"/>
  <Override PartName="/ppt/tags/tag2782.xml" ContentType="application/vnd.openxmlformats-officedocument.presentationml.tags+xml"/>
  <Override PartName="/ppt/tags/tag2783.xml" ContentType="application/vnd.openxmlformats-officedocument.presentationml.tags+xml"/>
  <Override PartName="/ppt/tags/tag2784.xml" ContentType="application/vnd.openxmlformats-officedocument.presentationml.tags+xml"/>
  <Override PartName="/ppt/tags/tag2785.xml" ContentType="application/vnd.openxmlformats-officedocument.presentationml.tags+xml"/>
  <Override PartName="/ppt/tags/tag2786.xml" ContentType="application/vnd.openxmlformats-officedocument.presentationml.tags+xml"/>
  <Override PartName="/ppt/tags/tag2787.xml" ContentType="application/vnd.openxmlformats-officedocument.presentationml.tags+xml"/>
  <Override PartName="/ppt/tags/tag2788.xml" ContentType="application/vnd.openxmlformats-officedocument.presentationml.tags+xml"/>
  <Override PartName="/ppt/tags/tag2789.xml" ContentType="application/vnd.openxmlformats-officedocument.presentationml.tags+xml"/>
  <Override PartName="/ppt/tags/tag2790.xml" ContentType="application/vnd.openxmlformats-officedocument.presentationml.tags+xml"/>
  <Override PartName="/ppt/tags/tag2791.xml" ContentType="application/vnd.openxmlformats-officedocument.presentationml.tags+xml"/>
  <Override PartName="/ppt/tags/tag2792.xml" ContentType="application/vnd.openxmlformats-officedocument.presentationml.tags+xml"/>
  <Override PartName="/ppt/tags/tag2793.xml" ContentType="application/vnd.openxmlformats-officedocument.presentationml.tags+xml"/>
  <Override PartName="/ppt/tags/tag2794.xml" ContentType="application/vnd.openxmlformats-officedocument.presentationml.tags+xml"/>
  <Override PartName="/ppt/tags/tag2795.xml" ContentType="application/vnd.openxmlformats-officedocument.presentationml.tags+xml"/>
  <Override PartName="/ppt/tags/tag2796.xml" ContentType="application/vnd.openxmlformats-officedocument.presentationml.tags+xml"/>
  <Override PartName="/ppt/tags/tag2797.xml" ContentType="application/vnd.openxmlformats-officedocument.presentationml.tags+xml"/>
  <Override PartName="/ppt/tags/tag2798.xml" ContentType="application/vnd.openxmlformats-officedocument.presentationml.tags+xml"/>
  <Override PartName="/ppt/tags/tag2799.xml" ContentType="application/vnd.openxmlformats-officedocument.presentationml.tags+xml"/>
  <Override PartName="/ppt/tags/tag2800.xml" ContentType="application/vnd.openxmlformats-officedocument.presentationml.tags+xml"/>
  <Override PartName="/ppt/tags/tag2801.xml" ContentType="application/vnd.openxmlformats-officedocument.presentationml.tags+xml"/>
  <Override PartName="/ppt/tags/tag2802.xml" ContentType="application/vnd.openxmlformats-officedocument.presentationml.tags+xml"/>
  <Override PartName="/ppt/tags/tag2803.xml" ContentType="application/vnd.openxmlformats-officedocument.presentationml.tags+xml"/>
  <Override PartName="/ppt/tags/tag2804.xml" ContentType="application/vnd.openxmlformats-officedocument.presentationml.tags+xml"/>
  <Override PartName="/ppt/tags/tag2805.xml" ContentType="application/vnd.openxmlformats-officedocument.presentationml.tags+xml"/>
  <Override PartName="/ppt/tags/tag2806.xml" ContentType="application/vnd.openxmlformats-officedocument.presentationml.tags+xml"/>
  <Override PartName="/ppt/tags/tag2807.xml" ContentType="application/vnd.openxmlformats-officedocument.presentationml.tags+xml"/>
  <Override PartName="/ppt/tags/tag2808.xml" ContentType="application/vnd.openxmlformats-officedocument.presentationml.tags+xml"/>
  <Override PartName="/ppt/tags/tag2809.xml" ContentType="application/vnd.openxmlformats-officedocument.presentationml.tags+xml"/>
  <Override PartName="/ppt/tags/tag2810.xml" ContentType="application/vnd.openxmlformats-officedocument.presentationml.tags+xml"/>
  <Override PartName="/ppt/tags/tag2811.xml" ContentType="application/vnd.openxmlformats-officedocument.presentationml.tags+xml"/>
  <Override PartName="/ppt/tags/tag2812.xml" ContentType="application/vnd.openxmlformats-officedocument.presentationml.tags+xml"/>
  <Override PartName="/ppt/tags/tag2813.xml" ContentType="application/vnd.openxmlformats-officedocument.presentationml.tags+xml"/>
  <Override PartName="/ppt/tags/tag2814.xml" ContentType="application/vnd.openxmlformats-officedocument.presentationml.tags+xml"/>
  <Override PartName="/ppt/tags/tag2815.xml" ContentType="application/vnd.openxmlformats-officedocument.presentationml.tags+xml"/>
  <Override PartName="/ppt/tags/tag2816.xml" ContentType="application/vnd.openxmlformats-officedocument.presentationml.tags+xml"/>
  <Override PartName="/ppt/tags/tag2817.xml" ContentType="application/vnd.openxmlformats-officedocument.presentationml.tags+xml"/>
  <Override PartName="/ppt/tags/tag2818.xml" ContentType="application/vnd.openxmlformats-officedocument.presentationml.tags+xml"/>
  <Override PartName="/ppt/tags/tag2819.xml" ContentType="application/vnd.openxmlformats-officedocument.presentationml.tags+xml"/>
  <Override PartName="/ppt/tags/tag2820.xml" ContentType="application/vnd.openxmlformats-officedocument.presentationml.tags+xml"/>
  <Override PartName="/ppt/tags/tag2821.xml" ContentType="application/vnd.openxmlformats-officedocument.presentationml.tags+xml"/>
  <Override PartName="/ppt/tags/tag2822.xml" ContentType="application/vnd.openxmlformats-officedocument.presentationml.tags+xml"/>
  <Override PartName="/ppt/tags/tag2823.xml" ContentType="application/vnd.openxmlformats-officedocument.presentationml.tags+xml"/>
  <Override PartName="/ppt/tags/tag2824.xml" ContentType="application/vnd.openxmlformats-officedocument.presentationml.tags+xml"/>
  <Override PartName="/ppt/tags/tag2825.xml" ContentType="application/vnd.openxmlformats-officedocument.presentationml.tags+xml"/>
  <Override PartName="/ppt/tags/tag2826.xml" ContentType="application/vnd.openxmlformats-officedocument.presentationml.tags+xml"/>
  <Override PartName="/ppt/tags/tag2827.xml" ContentType="application/vnd.openxmlformats-officedocument.presentationml.tags+xml"/>
  <Override PartName="/ppt/tags/tag2828.xml" ContentType="application/vnd.openxmlformats-officedocument.presentationml.tags+xml"/>
  <Override PartName="/ppt/tags/tag2829.xml" ContentType="application/vnd.openxmlformats-officedocument.presentationml.tags+xml"/>
  <Override PartName="/ppt/tags/tag2830.xml" ContentType="application/vnd.openxmlformats-officedocument.presentationml.tags+xml"/>
  <Override PartName="/ppt/tags/tag2831.xml" ContentType="application/vnd.openxmlformats-officedocument.presentationml.tags+xml"/>
  <Override PartName="/ppt/tags/tag2832.xml" ContentType="application/vnd.openxmlformats-officedocument.presentationml.tags+xml"/>
  <Override PartName="/ppt/tags/tag2833.xml" ContentType="application/vnd.openxmlformats-officedocument.presentationml.tags+xml"/>
  <Override PartName="/ppt/tags/tag2834.xml" ContentType="application/vnd.openxmlformats-officedocument.presentationml.tags+xml"/>
  <Override PartName="/ppt/tags/tag2835.xml" ContentType="application/vnd.openxmlformats-officedocument.presentationml.tags+xml"/>
  <Override PartName="/ppt/tags/tag2836.xml" ContentType="application/vnd.openxmlformats-officedocument.presentationml.tags+xml"/>
  <Override PartName="/ppt/tags/tag2837.xml" ContentType="application/vnd.openxmlformats-officedocument.presentationml.tags+xml"/>
  <Override PartName="/ppt/tags/tag2838.xml" ContentType="application/vnd.openxmlformats-officedocument.presentationml.tags+xml"/>
  <Override PartName="/ppt/tags/tag2839.xml" ContentType="application/vnd.openxmlformats-officedocument.presentationml.tags+xml"/>
  <Override PartName="/ppt/tags/tag2840.xml" ContentType="application/vnd.openxmlformats-officedocument.presentationml.tags+xml"/>
  <Override PartName="/ppt/tags/tag2841.xml" ContentType="application/vnd.openxmlformats-officedocument.presentationml.tags+xml"/>
  <Override PartName="/ppt/tags/tag2842.xml" ContentType="application/vnd.openxmlformats-officedocument.presentationml.tags+xml"/>
  <Override PartName="/ppt/tags/tag2843.xml" ContentType="application/vnd.openxmlformats-officedocument.presentationml.tags+xml"/>
  <Override PartName="/ppt/tags/tag2844.xml" ContentType="application/vnd.openxmlformats-officedocument.presentationml.tags+xml"/>
  <Override PartName="/ppt/tags/tag2845.xml" ContentType="application/vnd.openxmlformats-officedocument.presentationml.tags+xml"/>
  <Override PartName="/ppt/tags/tag2846.xml" ContentType="application/vnd.openxmlformats-officedocument.presentationml.tags+xml"/>
  <Override PartName="/ppt/tags/tag2847.xml" ContentType="application/vnd.openxmlformats-officedocument.presentationml.tags+xml"/>
  <Override PartName="/ppt/tags/tag2848.xml" ContentType="application/vnd.openxmlformats-officedocument.presentationml.tags+xml"/>
  <Override PartName="/ppt/tags/tag2849.xml" ContentType="application/vnd.openxmlformats-officedocument.presentationml.tags+xml"/>
  <Override PartName="/ppt/tags/tag2850.xml" ContentType="application/vnd.openxmlformats-officedocument.presentationml.tags+xml"/>
  <Override PartName="/ppt/tags/tag2851.xml" ContentType="application/vnd.openxmlformats-officedocument.presentationml.tags+xml"/>
  <Override PartName="/ppt/tags/tag2852.xml" ContentType="application/vnd.openxmlformats-officedocument.presentationml.tags+xml"/>
  <Override PartName="/ppt/tags/tag2853.xml" ContentType="application/vnd.openxmlformats-officedocument.presentationml.tags+xml"/>
  <Override PartName="/ppt/tags/tag2854.xml" ContentType="application/vnd.openxmlformats-officedocument.presentationml.tags+xml"/>
  <Override PartName="/ppt/tags/tag2855.xml" ContentType="application/vnd.openxmlformats-officedocument.presentationml.tags+xml"/>
  <Override PartName="/ppt/tags/tag2856.xml" ContentType="application/vnd.openxmlformats-officedocument.presentationml.tags+xml"/>
  <Override PartName="/ppt/tags/tag2857.xml" ContentType="application/vnd.openxmlformats-officedocument.presentationml.tags+xml"/>
  <Override PartName="/ppt/tags/tag2858.xml" ContentType="application/vnd.openxmlformats-officedocument.presentationml.tags+xml"/>
  <Override PartName="/ppt/tags/tag2859.xml" ContentType="application/vnd.openxmlformats-officedocument.presentationml.tags+xml"/>
  <Override PartName="/ppt/tags/tag2860.xml" ContentType="application/vnd.openxmlformats-officedocument.presentationml.tags+xml"/>
  <Override PartName="/ppt/tags/tag2861.xml" ContentType="application/vnd.openxmlformats-officedocument.presentationml.tags+xml"/>
  <Override PartName="/ppt/tags/tag2862.xml" ContentType="application/vnd.openxmlformats-officedocument.presentationml.tags+xml"/>
  <Override PartName="/ppt/tags/tag2863.xml" ContentType="application/vnd.openxmlformats-officedocument.presentationml.tags+xml"/>
  <Override PartName="/ppt/tags/tag2864.xml" ContentType="application/vnd.openxmlformats-officedocument.presentationml.tags+xml"/>
  <Override PartName="/ppt/tags/tag2865.xml" ContentType="application/vnd.openxmlformats-officedocument.presentationml.tags+xml"/>
  <Override PartName="/ppt/tags/tag2866.xml" ContentType="application/vnd.openxmlformats-officedocument.presentationml.tags+xml"/>
  <Override PartName="/ppt/tags/tag2867.xml" ContentType="application/vnd.openxmlformats-officedocument.presentationml.tags+xml"/>
  <Override PartName="/ppt/tags/tag2868.xml" ContentType="application/vnd.openxmlformats-officedocument.presentationml.tags+xml"/>
  <Override PartName="/ppt/tags/tag2869.xml" ContentType="application/vnd.openxmlformats-officedocument.presentationml.tags+xml"/>
  <Override PartName="/ppt/tags/tag2870.xml" ContentType="application/vnd.openxmlformats-officedocument.presentationml.tags+xml"/>
  <Override PartName="/ppt/tags/tag2871.xml" ContentType="application/vnd.openxmlformats-officedocument.presentationml.tags+xml"/>
  <Override PartName="/ppt/tags/tag2872.xml" ContentType="application/vnd.openxmlformats-officedocument.presentationml.tags+xml"/>
  <Override PartName="/ppt/tags/tag2873.xml" ContentType="application/vnd.openxmlformats-officedocument.presentationml.tags+xml"/>
  <Override PartName="/ppt/tags/tag2874.xml" ContentType="application/vnd.openxmlformats-officedocument.presentationml.tags+xml"/>
  <Override PartName="/ppt/tags/tag2875.xml" ContentType="application/vnd.openxmlformats-officedocument.presentationml.tags+xml"/>
  <Override PartName="/ppt/tags/tag2876.xml" ContentType="application/vnd.openxmlformats-officedocument.presentationml.tags+xml"/>
  <Override PartName="/ppt/tags/tag2877.xml" ContentType="application/vnd.openxmlformats-officedocument.presentationml.tags+xml"/>
  <Override PartName="/ppt/tags/tag2878.xml" ContentType="application/vnd.openxmlformats-officedocument.presentationml.tags+xml"/>
  <Override PartName="/ppt/tags/tag2879.xml" ContentType="application/vnd.openxmlformats-officedocument.presentationml.tags+xml"/>
  <Override PartName="/ppt/tags/tag2880.xml" ContentType="application/vnd.openxmlformats-officedocument.presentationml.tags+xml"/>
  <Override PartName="/ppt/tags/tag2881.xml" ContentType="application/vnd.openxmlformats-officedocument.presentationml.tags+xml"/>
  <Override PartName="/ppt/tags/tag2882.xml" ContentType="application/vnd.openxmlformats-officedocument.presentationml.tags+xml"/>
  <Override PartName="/ppt/tags/tag2883.xml" ContentType="application/vnd.openxmlformats-officedocument.presentationml.tags+xml"/>
  <Override PartName="/ppt/tags/tag2884.xml" ContentType="application/vnd.openxmlformats-officedocument.presentationml.tags+xml"/>
  <Override PartName="/ppt/tags/tag2885.xml" ContentType="application/vnd.openxmlformats-officedocument.presentationml.tags+xml"/>
  <Override PartName="/ppt/tags/tag2886.xml" ContentType="application/vnd.openxmlformats-officedocument.presentationml.tags+xml"/>
  <Override PartName="/ppt/tags/tag2887.xml" ContentType="application/vnd.openxmlformats-officedocument.presentationml.tags+xml"/>
  <Override PartName="/ppt/tags/tag2888.xml" ContentType="application/vnd.openxmlformats-officedocument.presentationml.tags+xml"/>
  <Override PartName="/ppt/tags/tag2889.xml" ContentType="application/vnd.openxmlformats-officedocument.presentationml.tags+xml"/>
  <Override PartName="/ppt/tags/tag2890.xml" ContentType="application/vnd.openxmlformats-officedocument.presentationml.tags+xml"/>
  <Override PartName="/ppt/tags/tag2891.xml" ContentType="application/vnd.openxmlformats-officedocument.presentationml.tags+xml"/>
  <Override PartName="/ppt/tags/tag2892.xml" ContentType="application/vnd.openxmlformats-officedocument.presentationml.tags+xml"/>
  <Override PartName="/ppt/tags/tag2893.xml" ContentType="application/vnd.openxmlformats-officedocument.presentationml.tags+xml"/>
  <Override PartName="/ppt/tags/tag2894.xml" ContentType="application/vnd.openxmlformats-officedocument.presentationml.tags+xml"/>
  <Override PartName="/ppt/tags/tag2895.xml" ContentType="application/vnd.openxmlformats-officedocument.presentationml.tags+xml"/>
  <Override PartName="/ppt/tags/tag2896.xml" ContentType="application/vnd.openxmlformats-officedocument.presentationml.tags+xml"/>
  <Override PartName="/ppt/tags/tag2897.xml" ContentType="application/vnd.openxmlformats-officedocument.presentationml.tags+xml"/>
  <Override PartName="/ppt/tags/tag2898.xml" ContentType="application/vnd.openxmlformats-officedocument.presentationml.tags+xml"/>
  <Override PartName="/ppt/tags/tag2899.xml" ContentType="application/vnd.openxmlformats-officedocument.presentationml.tags+xml"/>
  <Override PartName="/ppt/tags/tag2900.xml" ContentType="application/vnd.openxmlformats-officedocument.presentationml.tags+xml"/>
  <Override PartName="/ppt/tags/tag2901.xml" ContentType="application/vnd.openxmlformats-officedocument.presentationml.tags+xml"/>
  <Override PartName="/ppt/tags/tag2902.xml" ContentType="application/vnd.openxmlformats-officedocument.presentationml.tags+xml"/>
  <Override PartName="/ppt/tags/tag2903.xml" ContentType="application/vnd.openxmlformats-officedocument.presentationml.tags+xml"/>
  <Override PartName="/ppt/tags/tag2904.xml" ContentType="application/vnd.openxmlformats-officedocument.presentationml.tags+xml"/>
  <Override PartName="/ppt/tags/tag2905.xml" ContentType="application/vnd.openxmlformats-officedocument.presentationml.tags+xml"/>
  <Override PartName="/ppt/tags/tag2906.xml" ContentType="application/vnd.openxmlformats-officedocument.presentationml.tags+xml"/>
  <Override PartName="/ppt/tags/tag2907.xml" ContentType="application/vnd.openxmlformats-officedocument.presentationml.tags+xml"/>
  <Override PartName="/ppt/tags/tag2908.xml" ContentType="application/vnd.openxmlformats-officedocument.presentationml.tags+xml"/>
  <Override PartName="/ppt/tags/tag2909.xml" ContentType="application/vnd.openxmlformats-officedocument.presentationml.tags+xml"/>
  <Override PartName="/ppt/tags/tag2910.xml" ContentType="application/vnd.openxmlformats-officedocument.presentationml.tags+xml"/>
  <Override PartName="/ppt/tags/tag2911.xml" ContentType="application/vnd.openxmlformats-officedocument.presentationml.tags+xml"/>
  <Override PartName="/ppt/tags/tag2912.xml" ContentType="application/vnd.openxmlformats-officedocument.presentationml.tags+xml"/>
  <Override PartName="/ppt/tags/tag2913.xml" ContentType="application/vnd.openxmlformats-officedocument.presentationml.tags+xml"/>
  <Override PartName="/ppt/tags/tag2914.xml" ContentType="application/vnd.openxmlformats-officedocument.presentationml.tags+xml"/>
  <Override PartName="/ppt/tags/tag2915.xml" ContentType="application/vnd.openxmlformats-officedocument.presentationml.tags+xml"/>
  <Override PartName="/ppt/tags/tag2916.xml" ContentType="application/vnd.openxmlformats-officedocument.presentationml.tags+xml"/>
  <Override PartName="/ppt/tags/tag2917.xml" ContentType="application/vnd.openxmlformats-officedocument.presentationml.tags+xml"/>
  <Override PartName="/ppt/tags/tag2918.xml" ContentType="application/vnd.openxmlformats-officedocument.presentationml.tags+xml"/>
  <Override PartName="/ppt/tags/tag2919.xml" ContentType="application/vnd.openxmlformats-officedocument.presentationml.tags+xml"/>
  <Override PartName="/ppt/tags/tag2920.xml" ContentType="application/vnd.openxmlformats-officedocument.presentationml.tags+xml"/>
  <Override PartName="/ppt/tags/tag2921.xml" ContentType="application/vnd.openxmlformats-officedocument.presentationml.tags+xml"/>
  <Override PartName="/ppt/tags/tag2922.xml" ContentType="application/vnd.openxmlformats-officedocument.presentationml.tags+xml"/>
  <Override PartName="/ppt/tags/tag2923.xml" ContentType="application/vnd.openxmlformats-officedocument.presentationml.tags+xml"/>
  <Override PartName="/ppt/tags/tag2924.xml" ContentType="application/vnd.openxmlformats-officedocument.presentationml.tags+xml"/>
  <Override PartName="/ppt/tags/tag2925.xml" ContentType="application/vnd.openxmlformats-officedocument.presentationml.tags+xml"/>
  <Override PartName="/ppt/tags/tag2926.xml" ContentType="application/vnd.openxmlformats-officedocument.presentationml.tags+xml"/>
  <Override PartName="/ppt/tags/tag2927.xml" ContentType="application/vnd.openxmlformats-officedocument.presentationml.tags+xml"/>
  <Override PartName="/ppt/tags/tag2928.xml" ContentType="application/vnd.openxmlformats-officedocument.presentationml.tags+xml"/>
  <Override PartName="/ppt/tags/tag2929.xml" ContentType="application/vnd.openxmlformats-officedocument.presentationml.tags+xml"/>
  <Override PartName="/ppt/tags/tag2930.xml" ContentType="application/vnd.openxmlformats-officedocument.presentationml.tags+xml"/>
  <Override PartName="/ppt/tags/tag2931.xml" ContentType="application/vnd.openxmlformats-officedocument.presentationml.tags+xml"/>
  <Override PartName="/ppt/tags/tag2932.xml" ContentType="application/vnd.openxmlformats-officedocument.presentationml.tags+xml"/>
  <Override PartName="/ppt/tags/tag2933.xml" ContentType="application/vnd.openxmlformats-officedocument.presentationml.tags+xml"/>
  <Override PartName="/ppt/tags/tag2934.xml" ContentType="application/vnd.openxmlformats-officedocument.presentationml.tags+xml"/>
  <Override PartName="/ppt/tags/tag2935.xml" ContentType="application/vnd.openxmlformats-officedocument.presentationml.tags+xml"/>
  <Override PartName="/ppt/tags/tag2936.xml" ContentType="application/vnd.openxmlformats-officedocument.presentationml.tags+xml"/>
  <Override PartName="/ppt/tags/tag2937.xml" ContentType="application/vnd.openxmlformats-officedocument.presentationml.tags+xml"/>
  <Override PartName="/ppt/tags/tag2938.xml" ContentType="application/vnd.openxmlformats-officedocument.presentationml.tags+xml"/>
  <Override PartName="/ppt/tags/tag2939.xml" ContentType="application/vnd.openxmlformats-officedocument.presentationml.tags+xml"/>
  <Override PartName="/ppt/tags/tag2940.xml" ContentType="application/vnd.openxmlformats-officedocument.presentationml.tags+xml"/>
  <Override PartName="/ppt/tags/tag2941.xml" ContentType="application/vnd.openxmlformats-officedocument.presentationml.tags+xml"/>
  <Override PartName="/ppt/tags/tag2942.xml" ContentType="application/vnd.openxmlformats-officedocument.presentationml.tags+xml"/>
  <Override PartName="/ppt/tags/tag2943.xml" ContentType="application/vnd.openxmlformats-officedocument.presentationml.tags+xml"/>
  <Override PartName="/ppt/tags/tag2944.xml" ContentType="application/vnd.openxmlformats-officedocument.presentationml.tags+xml"/>
  <Override PartName="/ppt/tags/tag2945.xml" ContentType="application/vnd.openxmlformats-officedocument.presentationml.tags+xml"/>
  <Override PartName="/ppt/tags/tag2946.xml" ContentType="application/vnd.openxmlformats-officedocument.presentationml.tags+xml"/>
  <Override PartName="/ppt/tags/tag2947.xml" ContentType="application/vnd.openxmlformats-officedocument.presentationml.tags+xml"/>
  <Override PartName="/ppt/tags/tag2948.xml" ContentType="application/vnd.openxmlformats-officedocument.presentationml.tags+xml"/>
  <Override PartName="/ppt/tags/tag2949.xml" ContentType="application/vnd.openxmlformats-officedocument.presentationml.tags+xml"/>
  <Override PartName="/ppt/tags/tag2950.xml" ContentType="application/vnd.openxmlformats-officedocument.presentationml.tags+xml"/>
  <Override PartName="/ppt/tags/tag2951.xml" ContentType="application/vnd.openxmlformats-officedocument.presentationml.tags+xml"/>
  <Override PartName="/ppt/tags/tag2952.xml" ContentType="application/vnd.openxmlformats-officedocument.presentationml.tags+xml"/>
  <Override PartName="/ppt/notesSlides/notesSlide36.xml" ContentType="application/vnd.openxmlformats-officedocument.presentationml.notesSlide+xml"/>
  <Override PartName="/ppt/charts/chart23.xml" ContentType="application/vnd.openxmlformats-officedocument.drawingml.chart+xml"/>
  <Override PartName="/ppt/tags/tag2953.xml" ContentType="application/vnd.openxmlformats-officedocument.presentationml.tags+xml"/>
  <Override PartName="/ppt/tags/tag2954.xml" ContentType="application/vnd.openxmlformats-officedocument.presentationml.tags+xml"/>
  <Override PartName="/ppt/tags/tag2955.xml" ContentType="application/vnd.openxmlformats-officedocument.presentationml.tags+xml"/>
  <Override PartName="/ppt/tags/tag2956.xml" ContentType="application/vnd.openxmlformats-officedocument.presentationml.tags+xml"/>
  <Override PartName="/ppt/tags/tag2957.xml" ContentType="application/vnd.openxmlformats-officedocument.presentationml.tags+xml"/>
  <Override PartName="/ppt/tags/tag2958.xml" ContentType="application/vnd.openxmlformats-officedocument.presentationml.tags+xml"/>
  <Override PartName="/ppt/tags/tag2959.xml" ContentType="application/vnd.openxmlformats-officedocument.presentationml.tags+xml"/>
  <Override PartName="/ppt/tags/tag2960.xml" ContentType="application/vnd.openxmlformats-officedocument.presentationml.tags+xml"/>
  <Override PartName="/ppt/tags/tag2961.xml" ContentType="application/vnd.openxmlformats-officedocument.presentationml.tags+xml"/>
  <Override PartName="/ppt/tags/tag2962.xml" ContentType="application/vnd.openxmlformats-officedocument.presentationml.tags+xml"/>
  <Override PartName="/ppt/tags/tag2963.xml" ContentType="application/vnd.openxmlformats-officedocument.presentationml.tags+xml"/>
  <Override PartName="/ppt/tags/tag2964.xml" ContentType="application/vnd.openxmlformats-officedocument.presentationml.tags+xml"/>
  <Override PartName="/ppt/tags/tag2965.xml" ContentType="application/vnd.openxmlformats-officedocument.presentationml.tags+xml"/>
  <Override PartName="/ppt/tags/tag2966.xml" ContentType="application/vnd.openxmlformats-officedocument.presentationml.tags+xml"/>
  <Override PartName="/ppt/tags/tag2967.xml" ContentType="application/vnd.openxmlformats-officedocument.presentationml.tags+xml"/>
  <Override PartName="/ppt/tags/tag2968.xml" ContentType="application/vnd.openxmlformats-officedocument.presentationml.tags+xml"/>
  <Override PartName="/ppt/tags/tag2969.xml" ContentType="application/vnd.openxmlformats-officedocument.presentationml.tags+xml"/>
  <Override PartName="/ppt/tags/tag2970.xml" ContentType="application/vnd.openxmlformats-officedocument.presentationml.tags+xml"/>
  <Override PartName="/ppt/tags/tag2971.xml" ContentType="application/vnd.openxmlformats-officedocument.presentationml.tags+xml"/>
  <Override PartName="/ppt/tags/tag2972.xml" ContentType="application/vnd.openxmlformats-officedocument.presentationml.tags+xml"/>
  <Override PartName="/ppt/tags/tag2973.xml" ContentType="application/vnd.openxmlformats-officedocument.presentationml.tags+xml"/>
  <Override PartName="/ppt/tags/tag2974.xml" ContentType="application/vnd.openxmlformats-officedocument.presentationml.tags+xml"/>
  <Override PartName="/ppt/tags/tag2975.xml" ContentType="application/vnd.openxmlformats-officedocument.presentationml.tags+xml"/>
  <Override PartName="/ppt/tags/tag2976.xml" ContentType="application/vnd.openxmlformats-officedocument.presentationml.tags+xml"/>
  <Override PartName="/ppt/tags/tag2977.xml" ContentType="application/vnd.openxmlformats-officedocument.presentationml.tags+xml"/>
  <Override PartName="/ppt/tags/tag2978.xml" ContentType="application/vnd.openxmlformats-officedocument.presentationml.tags+xml"/>
  <Override PartName="/ppt/tags/tag2979.xml" ContentType="application/vnd.openxmlformats-officedocument.presentationml.tags+xml"/>
  <Override PartName="/ppt/tags/tag2980.xml" ContentType="application/vnd.openxmlformats-officedocument.presentationml.tags+xml"/>
  <Override PartName="/ppt/tags/tag2981.xml" ContentType="application/vnd.openxmlformats-officedocument.presentationml.tags+xml"/>
  <Override PartName="/ppt/tags/tag2982.xml" ContentType="application/vnd.openxmlformats-officedocument.presentationml.tags+xml"/>
  <Override PartName="/ppt/tags/tag2983.xml" ContentType="application/vnd.openxmlformats-officedocument.presentationml.tags+xml"/>
  <Override PartName="/ppt/tags/tag2984.xml" ContentType="application/vnd.openxmlformats-officedocument.presentationml.tags+xml"/>
  <Override PartName="/ppt/tags/tag2985.xml" ContentType="application/vnd.openxmlformats-officedocument.presentationml.tags+xml"/>
  <Override PartName="/ppt/tags/tag2986.xml" ContentType="application/vnd.openxmlformats-officedocument.presentationml.tags+xml"/>
  <Override PartName="/ppt/tags/tag2987.xml" ContentType="application/vnd.openxmlformats-officedocument.presentationml.tags+xml"/>
  <Override PartName="/ppt/tags/tag2988.xml" ContentType="application/vnd.openxmlformats-officedocument.presentationml.tags+xml"/>
  <Override PartName="/ppt/tags/tag2989.xml" ContentType="application/vnd.openxmlformats-officedocument.presentationml.tags+xml"/>
  <Override PartName="/ppt/tags/tag2990.xml" ContentType="application/vnd.openxmlformats-officedocument.presentationml.tags+xml"/>
  <Override PartName="/ppt/tags/tag2991.xml" ContentType="application/vnd.openxmlformats-officedocument.presentationml.tags+xml"/>
  <Override PartName="/ppt/tags/tag2992.xml" ContentType="application/vnd.openxmlformats-officedocument.presentationml.tags+xml"/>
  <Override PartName="/ppt/tags/tag2993.xml" ContentType="application/vnd.openxmlformats-officedocument.presentationml.tags+xml"/>
  <Override PartName="/ppt/tags/tag2994.xml" ContentType="application/vnd.openxmlformats-officedocument.presentationml.tags+xml"/>
  <Override PartName="/ppt/tags/tag2995.xml" ContentType="application/vnd.openxmlformats-officedocument.presentationml.tags+xml"/>
  <Override PartName="/ppt/tags/tag2996.xml" ContentType="application/vnd.openxmlformats-officedocument.presentationml.tags+xml"/>
  <Override PartName="/ppt/tags/tag2997.xml" ContentType="application/vnd.openxmlformats-officedocument.presentationml.tags+xml"/>
  <Override PartName="/ppt/tags/tag2998.xml" ContentType="application/vnd.openxmlformats-officedocument.presentationml.tags+xml"/>
  <Override PartName="/ppt/tags/tag2999.xml" ContentType="application/vnd.openxmlformats-officedocument.presentationml.tags+xml"/>
  <Override PartName="/ppt/tags/tag3000.xml" ContentType="application/vnd.openxmlformats-officedocument.presentationml.tags+xml"/>
  <Override PartName="/ppt/tags/tag3001.xml" ContentType="application/vnd.openxmlformats-officedocument.presentationml.tags+xml"/>
  <Override PartName="/ppt/tags/tag3002.xml" ContentType="application/vnd.openxmlformats-officedocument.presentationml.tags+xml"/>
  <Override PartName="/ppt/tags/tag3003.xml" ContentType="application/vnd.openxmlformats-officedocument.presentationml.tags+xml"/>
  <Override PartName="/ppt/tags/tag3004.xml" ContentType="application/vnd.openxmlformats-officedocument.presentationml.tags+xml"/>
  <Override PartName="/ppt/tags/tag3005.xml" ContentType="application/vnd.openxmlformats-officedocument.presentationml.tags+xml"/>
  <Override PartName="/ppt/tags/tag3006.xml" ContentType="application/vnd.openxmlformats-officedocument.presentationml.tags+xml"/>
  <Override PartName="/ppt/tags/tag3007.xml" ContentType="application/vnd.openxmlformats-officedocument.presentationml.tags+xml"/>
  <Override PartName="/ppt/tags/tag3008.xml" ContentType="application/vnd.openxmlformats-officedocument.presentationml.tags+xml"/>
  <Override PartName="/ppt/tags/tag3009.xml" ContentType="application/vnd.openxmlformats-officedocument.presentationml.tags+xml"/>
  <Override PartName="/ppt/tags/tag3010.xml" ContentType="application/vnd.openxmlformats-officedocument.presentationml.tags+xml"/>
  <Override PartName="/ppt/tags/tag3011.xml" ContentType="application/vnd.openxmlformats-officedocument.presentationml.tags+xml"/>
  <Override PartName="/ppt/tags/tag3012.xml" ContentType="application/vnd.openxmlformats-officedocument.presentationml.tags+xml"/>
  <Override PartName="/ppt/tags/tag3013.xml" ContentType="application/vnd.openxmlformats-officedocument.presentationml.tags+xml"/>
  <Override PartName="/ppt/tags/tag3014.xml" ContentType="application/vnd.openxmlformats-officedocument.presentationml.tags+xml"/>
  <Override PartName="/ppt/tags/tag3015.xml" ContentType="application/vnd.openxmlformats-officedocument.presentationml.tags+xml"/>
  <Override PartName="/ppt/tags/tag3016.xml" ContentType="application/vnd.openxmlformats-officedocument.presentationml.tags+xml"/>
  <Override PartName="/ppt/tags/tag3017.xml" ContentType="application/vnd.openxmlformats-officedocument.presentationml.tags+xml"/>
  <Override PartName="/ppt/tags/tag3018.xml" ContentType="application/vnd.openxmlformats-officedocument.presentationml.tags+xml"/>
  <Override PartName="/ppt/tags/tag3019.xml" ContentType="application/vnd.openxmlformats-officedocument.presentationml.tags+xml"/>
  <Override PartName="/ppt/tags/tag3020.xml" ContentType="application/vnd.openxmlformats-officedocument.presentationml.tags+xml"/>
  <Override PartName="/ppt/tags/tag3021.xml" ContentType="application/vnd.openxmlformats-officedocument.presentationml.tags+xml"/>
  <Override PartName="/ppt/tags/tag3022.xml" ContentType="application/vnd.openxmlformats-officedocument.presentationml.tags+xml"/>
  <Override PartName="/ppt/tags/tag3023.xml" ContentType="application/vnd.openxmlformats-officedocument.presentationml.tags+xml"/>
  <Override PartName="/ppt/tags/tag3024.xml" ContentType="application/vnd.openxmlformats-officedocument.presentationml.tags+xml"/>
  <Override PartName="/ppt/tags/tag3025.xml" ContentType="application/vnd.openxmlformats-officedocument.presentationml.tags+xml"/>
  <Override PartName="/ppt/tags/tag3026.xml" ContentType="application/vnd.openxmlformats-officedocument.presentationml.tags+xml"/>
  <Override PartName="/ppt/tags/tag3027.xml" ContentType="application/vnd.openxmlformats-officedocument.presentationml.tags+xml"/>
  <Override PartName="/ppt/tags/tag3028.xml" ContentType="application/vnd.openxmlformats-officedocument.presentationml.tags+xml"/>
  <Override PartName="/ppt/tags/tag3029.xml" ContentType="application/vnd.openxmlformats-officedocument.presentationml.tags+xml"/>
  <Override PartName="/ppt/tags/tag3030.xml" ContentType="application/vnd.openxmlformats-officedocument.presentationml.tags+xml"/>
  <Override PartName="/ppt/tags/tag3031.xml" ContentType="application/vnd.openxmlformats-officedocument.presentationml.tags+xml"/>
  <Override PartName="/ppt/tags/tag3032.xml" ContentType="application/vnd.openxmlformats-officedocument.presentationml.tags+xml"/>
  <Override PartName="/ppt/tags/tag3033.xml" ContentType="application/vnd.openxmlformats-officedocument.presentationml.tags+xml"/>
  <Override PartName="/ppt/tags/tag3034.xml" ContentType="application/vnd.openxmlformats-officedocument.presentationml.tags+xml"/>
  <Override PartName="/ppt/tags/tag3035.xml" ContentType="application/vnd.openxmlformats-officedocument.presentationml.tags+xml"/>
  <Override PartName="/ppt/tags/tag3036.xml" ContentType="application/vnd.openxmlformats-officedocument.presentationml.tags+xml"/>
  <Override PartName="/ppt/tags/tag3037.xml" ContentType="application/vnd.openxmlformats-officedocument.presentationml.tags+xml"/>
  <Override PartName="/ppt/tags/tag3038.xml" ContentType="application/vnd.openxmlformats-officedocument.presentationml.tags+xml"/>
  <Override PartName="/ppt/tags/tag3039.xml" ContentType="application/vnd.openxmlformats-officedocument.presentationml.tags+xml"/>
  <Override PartName="/ppt/tags/tag3040.xml" ContentType="application/vnd.openxmlformats-officedocument.presentationml.tags+xml"/>
  <Override PartName="/ppt/tags/tag3041.xml" ContentType="application/vnd.openxmlformats-officedocument.presentationml.tags+xml"/>
  <Override PartName="/ppt/tags/tag3042.xml" ContentType="application/vnd.openxmlformats-officedocument.presentationml.tags+xml"/>
  <Override PartName="/ppt/tags/tag3043.xml" ContentType="application/vnd.openxmlformats-officedocument.presentationml.tags+xml"/>
  <Override PartName="/ppt/tags/tag3044.xml" ContentType="application/vnd.openxmlformats-officedocument.presentationml.tags+xml"/>
  <Override PartName="/ppt/tags/tag3045.xml" ContentType="application/vnd.openxmlformats-officedocument.presentationml.tags+xml"/>
  <Override PartName="/ppt/tags/tag3046.xml" ContentType="application/vnd.openxmlformats-officedocument.presentationml.tags+xml"/>
  <Override PartName="/ppt/tags/tag3047.xml" ContentType="application/vnd.openxmlformats-officedocument.presentationml.tags+xml"/>
  <Override PartName="/ppt/tags/tag3048.xml" ContentType="application/vnd.openxmlformats-officedocument.presentationml.tags+xml"/>
  <Override PartName="/ppt/tags/tag3049.xml" ContentType="application/vnd.openxmlformats-officedocument.presentationml.tags+xml"/>
  <Override PartName="/ppt/tags/tag3050.xml" ContentType="application/vnd.openxmlformats-officedocument.presentationml.tags+xml"/>
  <Override PartName="/ppt/tags/tag3051.xml" ContentType="application/vnd.openxmlformats-officedocument.presentationml.tags+xml"/>
  <Override PartName="/ppt/tags/tag3052.xml" ContentType="application/vnd.openxmlformats-officedocument.presentationml.tags+xml"/>
  <Override PartName="/ppt/tags/tag3053.xml" ContentType="application/vnd.openxmlformats-officedocument.presentationml.tags+xml"/>
  <Override PartName="/ppt/tags/tag3054.xml" ContentType="application/vnd.openxmlformats-officedocument.presentationml.tags+xml"/>
  <Override PartName="/ppt/tags/tag3055.xml" ContentType="application/vnd.openxmlformats-officedocument.presentationml.tags+xml"/>
  <Override PartName="/ppt/tags/tag3056.xml" ContentType="application/vnd.openxmlformats-officedocument.presentationml.tags+xml"/>
  <Override PartName="/ppt/tags/tag3057.xml" ContentType="application/vnd.openxmlformats-officedocument.presentationml.tags+xml"/>
  <Override PartName="/ppt/tags/tag3058.xml" ContentType="application/vnd.openxmlformats-officedocument.presentationml.tags+xml"/>
  <Override PartName="/ppt/tags/tag3059.xml" ContentType="application/vnd.openxmlformats-officedocument.presentationml.tags+xml"/>
  <Override PartName="/ppt/tags/tag3060.xml" ContentType="application/vnd.openxmlformats-officedocument.presentationml.tags+xml"/>
  <Override PartName="/ppt/tags/tag3061.xml" ContentType="application/vnd.openxmlformats-officedocument.presentationml.tags+xml"/>
  <Override PartName="/ppt/tags/tag3062.xml" ContentType="application/vnd.openxmlformats-officedocument.presentationml.tags+xml"/>
  <Override PartName="/ppt/tags/tag3063.xml" ContentType="application/vnd.openxmlformats-officedocument.presentationml.tags+xml"/>
  <Override PartName="/ppt/tags/tag3064.xml" ContentType="application/vnd.openxmlformats-officedocument.presentationml.tags+xml"/>
  <Override PartName="/ppt/tags/tag3065.xml" ContentType="application/vnd.openxmlformats-officedocument.presentationml.tags+xml"/>
  <Override PartName="/ppt/tags/tag3066.xml" ContentType="application/vnd.openxmlformats-officedocument.presentationml.tags+xml"/>
  <Override PartName="/ppt/tags/tag3067.xml" ContentType="application/vnd.openxmlformats-officedocument.presentationml.tags+xml"/>
  <Override PartName="/ppt/tags/tag3068.xml" ContentType="application/vnd.openxmlformats-officedocument.presentationml.tags+xml"/>
  <Override PartName="/ppt/tags/tag3069.xml" ContentType="application/vnd.openxmlformats-officedocument.presentationml.tags+xml"/>
  <Override PartName="/ppt/tags/tag3070.xml" ContentType="application/vnd.openxmlformats-officedocument.presentationml.tags+xml"/>
  <Override PartName="/ppt/tags/tag3071.xml" ContentType="application/vnd.openxmlformats-officedocument.presentationml.tags+xml"/>
  <Override PartName="/ppt/tags/tag3072.xml" ContentType="application/vnd.openxmlformats-officedocument.presentationml.tags+xml"/>
  <Override PartName="/ppt/tags/tag3073.xml" ContentType="application/vnd.openxmlformats-officedocument.presentationml.tags+xml"/>
  <Override PartName="/ppt/tags/tag3074.xml" ContentType="application/vnd.openxmlformats-officedocument.presentationml.tags+xml"/>
  <Override PartName="/ppt/tags/tag3075.xml" ContentType="application/vnd.openxmlformats-officedocument.presentationml.tags+xml"/>
  <Override PartName="/ppt/tags/tag3076.xml" ContentType="application/vnd.openxmlformats-officedocument.presentationml.tags+xml"/>
  <Override PartName="/ppt/tags/tag3077.xml" ContentType="application/vnd.openxmlformats-officedocument.presentationml.tags+xml"/>
  <Override PartName="/ppt/tags/tag3078.xml" ContentType="application/vnd.openxmlformats-officedocument.presentationml.tags+xml"/>
  <Override PartName="/ppt/tags/tag3079.xml" ContentType="application/vnd.openxmlformats-officedocument.presentationml.tags+xml"/>
  <Override PartName="/ppt/tags/tag3080.xml" ContentType="application/vnd.openxmlformats-officedocument.presentationml.tags+xml"/>
  <Override PartName="/ppt/tags/tag3081.xml" ContentType="application/vnd.openxmlformats-officedocument.presentationml.tags+xml"/>
  <Override PartName="/ppt/tags/tag3082.xml" ContentType="application/vnd.openxmlformats-officedocument.presentationml.tags+xml"/>
  <Override PartName="/ppt/tags/tag3083.xml" ContentType="application/vnd.openxmlformats-officedocument.presentationml.tags+xml"/>
  <Override PartName="/ppt/tags/tag3084.xml" ContentType="application/vnd.openxmlformats-officedocument.presentationml.tags+xml"/>
  <Override PartName="/ppt/tags/tag3085.xml" ContentType="application/vnd.openxmlformats-officedocument.presentationml.tags+xml"/>
  <Override PartName="/ppt/tags/tag3086.xml" ContentType="application/vnd.openxmlformats-officedocument.presentationml.tags+xml"/>
  <Override PartName="/ppt/tags/tag3087.xml" ContentType="application/vnd.openxmlformats-officedocument.presentationml.tags+xml"/>
  <Override PartName="/ppt/tags/tag3088.xml" ContentType="application/vnd.openxmlformats-officedocument.presentationml.tags+xml"/>
  <Override PartName="/ppt/tags/tag3089.xml" ContentType="application/vnd.openxmlformats-officedocument.presentationml.tags+xml"/>
  <Override PartName="/ppt/tags/tag3090.xml" ContentType="application/vnd.openxmlformats-officedocument.presentationml.tags+xml"/>
  <Override PartName="/ppt/tags/tag3091.xml" ContentType="application/vnd.openxmlformats-officedocument.presentationml.tags+xml"/>
  <Override PartName="/ppt/tags/tag3092.xml" ContentType="application/vnd.openxmlformats-officedocument.presentationml.tags+xml"/>
  <Override PartName="/ppt/tags/tag3093.xml" ContentType="application/vnd.openxmlformats-officedocument.presentationml.tags+xml"/>
  <Override PartName="/ppt/tags/tag3094.xml" ContentType="application/vnd.openxmlformats-officedocument.presentationml.tags+xml"/>
  <Override PartName="/ppt/tags/tag3095.xml" ContentType="application/vnd.openxmlformats-officedocument.presentationml.tags+xml"/>
  <Override PartName="/ppt/tags/tag3096.xml" ContentType="application/vnd.openxmlformats-officedocument.presentationml.tags+xml"/>
  <Override PartName="/ppt/tags/tag3097.xml" ContentType="application/vnd.openxmlformats-officedocument.presentationml.tags+xml"/>
  <Override PartName="/ppt/tags/tag3098.xml" ContentType="application/vnd.openxmlformats-officedocument.presentationml.tags+xml"/>
  <Override PartName="/ppt/tags/tag3099.xml" ContentType="application/vnd.openxmlformats-officedocument.presentationml.tags+xml"/>
  <Override PartName="/ppt/tags/tag3100.xml" ContentType="application/vnd.openxmlformats-officedocument.presentationml.tags+xml"/>
  <Override PartName="/ppt/tags/tag3101.xml" ContentType="application/vnd.openxmlformats-officedocument.presentationml.tags+xml"/>
  <Override PartName="/ppt/tags/tag3102.xml" ContentType="application/vnd.openxmlformats-officedocument.presentationml.tags+xml"/>
  <Override PartName="/ppt/tags/tag3103.xml" ContentType="application/vnd.openxmlformats-officedocument.presentationml.tags+xml"/>
  <Override PartName="/ppt/tags/tag3104.xml" ContentType="application/vnd.openxmlformats-officedocument.presentationml.tags+xml"/>
  <Override PartName="/ppt/tags/tag3105.xml" ContentType="application/vnd.openxmlformats-officedocument.presentationml.tags+xml"/>
  <Override PartName="/ppt/tags/tag3106.xml" ContentType="application/vnd.openxmlformats-officedocument.presentationml.tags+xml"/>
  <Override PartName="/ppt/tags/tag3107.xml" ContentType="application/vnd.openxmlformats-officedocument.presentationml.tags+xml"/>
  <Override PartName="/ppt/tags/tag3108.xml" ContentType="application/vnd.openxmlformats-officedocument.presentationml.tags+xml"/>
  <Override PartName="/ppt/tags/tag3109.xml" ContentType="application/vnd.openxmlformats-officedocument.presentationml.tags+xml"/>
  <Override PartName="/ppt/tags/tag3110.xml" ContentType="application/vnd.openxmlformats-officedocument.presentationml.tags+xml"/>
  <Override PartName="/ppt/tags/tag3111.xml" ContentType="application/vnd.openxmlformats-officedocument.presentationml.tags+xml"/>
  <Override PartName="/ppt/tags/tag3112.xml" ContentType="application/vnd.openxmlformats-officedocument.presentationml.tags+xml"/>
  <Override PartName="/ppt/tags/tag3113.xml" ContentType="application/vnd.openxmlformats-officedocument.presentationml.tags+xml"/>
  <Override PartName="/ppt/tags/tag3114.xml" ContentType="application/vnd.openxmlformats-officedocument.presentationml.tags+xml"/>
  <Override PartName="/ppt/tags/tag3115.xml" ContentType="application/vnd.openxmlformats-officedocument.presentationml.tags+xml"/>
  <Override PartName="/ppt/tags/tag3116.xml" ContentType="application/vnd.openxmlformats-officedocument.presentationml.tags+xml"/>
  <Override PartName="/ppt/tags/tag3117.xml" ContentType="application/vnd.openxmlformats-officedocument.presentationml.tags+xml"/>
  <Override PartName="/ppt/tags/tag3118.xml" ContentType="application/vnd.openxmlformats-officedocument.presentationml.tags+xml"/>
  <Override PartName="/ppt/tags/tag3119.xml" ContentType="application/vnd.openxmlformats-officedocument.presentationml.tags+xml"/>
  <Override PartName="/ppt/tags/tag3120.xml" ContentType="application/vnd.openxmlformats-officedocument.presentationml.tags+xml"/>
  <Override PartName="/ppt/tags/tag3121.xml" ContentType="application/vnd.openxmlformats-officedocument.presentationml.tags+xml"/>
  <Override PartName="/ppt/tags/tag3122.xml" ContentType="application/vnd.openxmlformats-officedocument.presentationml.tags+xml"/>
  <Override PartName="/ppt/tags/tag3123.xml" ContentType="application/vnd.openxmlformats-officedocument.presentationml.tags+xml"/>
  <Override PartName="/ppt/tags/tag3124.xml" ContentType="application/vnd.openxmlformats-officedocument.presentationml.tags+xml"/>
  <Override PartName="/ppt/tags/tag3125.xml" ContentType="application/vnd.openxmlformats-officedocument.presentationml.tags+xml"/>
  <Override PartName="/ppt/tags/tag3126.xml" ContentType="application/vnd.openxmlformats-officedocument.presentationml.tags+xml"/>
  <Override PartName="/ppt/tags/tag3127.xml" ContentType="application/vnd.openxmlformats-officedocument.presentationml.tags+xml"/>
  <Override PartName="/ppt/tags/tag3128.xml" ContentType="application/vnd.openxmlformats-officedocument.presentationml.tags+xml"/>
  <Override PartName="/ppt/tags/tag3129.xml" ContentType="application/vnd.openxmlformats-officedocument.presentationml.tags+xml"/>
  <Override PartName="/ppt/tags/tag3130.xml" ContentType="application/vnd.openxmlformats-officedocument.presentationml.tags+xml"/>
  <Override PartName="/ppt/tags/tag3131.xml" ContentType="application/vnd.openxmlformats-officedocument.presentationml.tags+xml"/>
  <Override PartName="/ppt/tags/tag3132.xml" ContentType="application/vnd.openxmlformats-officedocument.presentationml.tags+xml"/>
  <Override PartName="/ppt/tags/tag3133.xml" ContentType="application/vnd.openxmlformats-officedocument.presentationml.tags+xml"/>
  <Override PartName="/ppt/tags/tag3134.xml" ContentType="application/vnd.openxmlformats-officedocument.presentationml.tags+xml"/>
  <Override PartName="/ppt/tags/tag3135.xml" ContentType="application/vnd.openxmlformats-officedocument.presentationml.tags+xml"/>
  <Override PartName="/ppt/tags/tag3136.xml" ContentType="application/vnd.openxmlformats-officedocument.presentationml.tags+xml"/>
  <Override PartName="/ppt/tags/tag3137.xml" ContentType="application/vnd.openxmlformats-officedocument.presentationml.tags+xml"/>
  <Override PartName="/ppt/tags/tag3138.xml" ContentType="application/vnd.openxmlformats-officedocument.presentationml.tags+xml"/>
  <Override PartName="/ppt/tags/tag3139.xml" ContentType="application/vnd.openxmlformats-officedocument.presentationml.tags+xml"/>
  <Override PartName="/ppt/tags/tag3140.xml" ContentType="application/vnd.openxmlformats-officedocument.presentationml.tags+xml"/>
  <Override PartName="/ppt/tags/tag3141.xml" ContentType="application/vnd.openxmlformats-officedocument.presentationml.tags+xml"/>
  <Override PartName="/ppt/tags/tag3142.xml" ContentType="application/vnd.openxmlformats-officedocument.presentationml.tags+xml"/>
  <Override PartName="/ppt/tags/tag3143.xml" ContentType="application/vnd.openxmlformats-officedocument.presentationml.tags+xml"/>
  <Override PartName="/ppt/tags/tag3144.xml" ContentType="application/vnd.openxmlformats-officedocument.presentationml.tags+xml"/>
  <Override PartName="/ppt/tags/tag3145.xml" ContentType="application/vnd.openxmlformats-officedocument.presentationml.tags+xml"/>
  <Override PartName="/ppt/tags/tag3146.xml" ContentType="application/vnd.openxmlformats-officedocument.presentationml.tags+xml"/>
  <Override PartName="/ppt/tags/tag3147.xml" ContentType="application/vnd.openxmlformats-officedocument.presentationml.tags+xml"/>
  <Override PartName="/ppt/tags/tag3148.xml" ContentType="application/vnd.openxmlformats-officedocument.presentationml.tags+xml"/>
  <Override PartName="/ppt/tags/tag3149.xml" ContentType="application/vnd.openxmlformats-officedocument.presentationml.tags+xml"/>
  <Override PartName="/ppt/tags/tag3150.xml" ContentType="application/vnd.openxmlformats-officedocument.presentationml.tags+xml"/>
  <Override PartName="/ppt/tags/tag3151.xml" ContentType="application/vnd.openxmlformats-officedocument.presentationml.tags+xml"/>
  <Override PartName="/ppt/tags/tag3152.xml" ContentType="application/vnd.openxmlformats-officedocument.presentationml.tags+xml"/>
  <Override PartName="/ppt/notesSlides/notesSlide37.xml" ContentType="application/vnd.openxmlformats-officedocument.presentationml.notesSlide+xml"/>
  <Override PartName="/ppt/charts/chart24.xml" ContentType="application/vnd.openxmlformats-officedocument.drawingml.chart+xml"/>
  <Override PartName="/ppt/tags/tag3153.xml" ContentType="application/vnd.openxmlformats-officedocument.presentationml.tags+xml"/>
  <Override PartName="/ppt/tags/tag3154.xml" ContentType="application/vnd.openxmlformats-officedocument.presentationml.tags+xml"/>
  <Override PartName="/ppt/tags/tag3155.xml" ContentType="application/vnd.openxmlformats-officedocument.presentationml.tags+xml"/>
  <Override PartName="/ppt/tags/tag3156.xml" ContentType="application/vnd.openxmlformats-officedocument.presentationml.tags+xml"/>
  <Override PartName="/ppt/tags/tag3157.xml" ContentType="application/vnd.openxmlformats-officedocument.presentationml.tags+xml"/>
  <Override PartName="/ppt/tags/tag3158.xml" ContentType="application/vnd.openxmlformats-officedocument.presentationml.tags+xml"/>
  <Override PartName="/ppt/tags/tag3159.xml" ContentType="application/vnd.openxmlformats-officedocument.presentationml.tags+xml"/>
  <Override PartName="/ppt/tags/tag3160.xml" ContentType="application/vnd.openxmlformats-officedocument.presentationml.tags+xml"/>
  <Override PartName="/ppt/tags/tag3161.xml" ContentType="application/vnd.openxmlformats-officedocument.presentationml.tags+xml"/>
  <Override PartName="/ppt/tags/tag3162.xml" ContentType="application/vnd.openxmlformats-officedocument.presentationml.tags+xml"/>
  <Override PartName="/ppt/tags/tag3163.xml" ContentType="application/vnd.openxmlformats-officedocument.presentationml.tags+xml"/>
  <Override PartName="/ppt/tags/tag3164.xml" ContentType="application/vnd.openxmlformats-officedocument.presentationml.tags+xml"/>
  <Override PartName="/ppt/tags/tag3165.xml" ContentType="application/vnd.openxmlformats-officedocument.presentationml.tags+xml"/>
  <Override PartName="/ppt/tags/tag3166.xml" ContentType="application/vnd.openxmlformats-officedocument.presentationml.tags+xml"/>
  <Override PartName="/ppt/tags/tag3167.xml" ContentType="application/vnd.openxmlformats-officedocument.presentationml.tags+xml"/>
  <Override PartName="/ppt/tags/tag3168.xml" ContentType="application/vnd.openxmlformats-officedocument.presentationml.tags+xml"/>
  <Override PartName="/ppt/tags/tag3169.xml" ContentType="application/vnd.openxmlformats-officedocument.presentationml.tags+xml"/>
  <Override PartName="/ppt/tags/tag3170.xml" ContentType="application/vnd.openxmlformats-officedocument.presentationml.tags+xml"/>
  <Override PartName="/ppt/tags/tag3171.xml" ContentType="application/vnd.openxmlformats-officedocument.presentationml.tags+xml"/>
  <Override PartName="/ppt/tags/tag3172.xml" ContentType="application/vnd.openxmlformats-officedocument.presentationml.tags+xml"/>
  <Override PartName="/ppt/tags/tag3173.xml" ContentType="application/vnd.openxmlformats-officedocument.presentationml.tags+xml"/>
  <Override PartName="/ppt/tags/tag3174.xml" ContentType="application/vnd.openxmlformats-officedocument.presentationml.tags+xml"/>
  <Override PartName="/ppt/tags/tag3175.xml" ContentType="application/vnd.openxmlformats-officedocument.presentationml.tags+xml"/>
  <Override PartName="/ppt/tags/tag3176.xml" ContentType="application/vnd.openxmlformats-officedocument.presentationml.tags+xml"/>
  <Override PartName="/ppt/tags/tag3177.xml" ContentType="application/vnd.openxmlformats-officedocument.presentationml.tags+xml"/>
  <Override PartName="/ppt/tags/tag3178.xml" ContentType="application/vnd.openxmlformats-officedocument.presentationml.tags+xml"/>
  <Override PartName="/ppt/tags/tag3179.xml" ContentType="application/vnd.openxmlformats-officedocument.presentationml.tags+xml"/>
  <Override PartName="/ppt/tags/tag3180.xml" ContentType="application/vnd.openxmlformats-officedocument.presentationml.tags+xml"/>
  <Override PartName="/ppt/tags/tag3181.xml" ContentType="application/vnd.openxmlformats-officedocument.presentationml.tags+xml"/>
  <Override PartName="/ppt/tags/tag3182.xml" ContentType="application/vnd.openxmlformats-officedocument.presentationml.tags+xml"/>
  <Override PartName="/ppt/tags/tag3183.xml" ContentType="application/vnd.openxmlformats-officedocument.presentationml.tags+xml"/>
  <Override PartName="/ppt/tags/tag3184.xml" ContentType="application/vnd.openxmlformats-officedocument.presentationml.tags+xml"/>
  <Override PartName="/ppt/tags/tag3185.xml" ContentType="application/vnd.openxmlformats-officedocument.presentationml.tags+xml"/>
  <Override PartName="/ppt/tags/tag3186.xml" ContentType="application/vnd.openxmlformats-officedocument.presentationml.tags+xml"/>
  <Override PartName="/ppt/tags/tag3187.xml" ContentType="application/vnd.openxmlformats-officedocument.presentationml.tags+xml"/>
  <Override PartName="/ppt/tags/tag3188.xml" ContentType="application/vnd.openxmlformats-officedocument.presentationml.tags+xml"/>
  <Override PartName="/ppt/tags/tag3189.xml" ContentType="application/vnd.openxmlformats-officedocument.presentationml.tags+xml"/>
  <Override PartName="/ppt/tags/tag3190.xml" ContentType="application/vnd.openxmlformats-officedocument.presentationml.tags+xml"/>
  <Override PartName="/ppt/tags/tag3191.xml" ContentType="application/vnd.openxmlformats-officedocument.presentationml.tags+xml"/>
  <Override PartName="/ppt/tags/tag3192.xml" ContentType="application/vnd.openxmlformats-officedocument.presentationml.tags+xml"/>
  <Override PartName="/ppt/tags/tag3193.xml" ContentType="application/vnd.openxmlformats-officedocument.presentationml.tags+xml"/>
  <Override PartName="/ppt/tags/tag3194.xml" ContentType="application/vnd.openxmlformats-officedocument.presentationml.tags+xml"/>
  <Override PartName="/ppt/tags/tag3195.xml" ContentType="application/vnd.openxmlformats-officedocument.presentationml.tags+xml"/>
  <Override PartName="/ppt/tags/tag3196.xml" ContentType="application/vnd.openxmlformats-officedocument.presentationml.tags+xml"/>
  <Override PartName="/ppt/tags/tag3197.xml" ContentType="application/vnd.openxmlformats-officedocument.presentationml.tags+xml"/>
  <Override PartName="/ppt/tags/tag3198.xml" ContentType="application/vnd.openxmlformats-officedocument.presentationml.tags+xml"/>
  <Override PartName="/ppt/tags/tag3199.xml" ContentType="application/vnd.openxmlformats-officedocument.presentationml.tags+xml"/>
  <Override PartName="/ppt/tags/tag3200.xml" ContentType="application/vnd.openxmlformats-officedocument.presentationml.tags+xml"/>
  <Override PartName="/ppt/tags/tag3201.xml" ContentType="application/vnd.openxmlformats-officedocument.presentationml.tags+xml"/>
  <Override PartName="/ppt/tags/tag3202.xml" ContentType="application/vnd.openxmlformats-officedocument.presentationml.tags+xml"/>
  <Override PartName="/ppt/tags/tag3203.xml" ContentType="application/vnd.openxmlformats-officedocument.presentationml.tags+xml"/>
  <Override PartName="/ppt/tags/tag3204.xml" ContentType="application/vnd.openxmlformats-officedocument.presentationml.tags+xml"/>
  <Override PartName="/ppt/tags/tag3205.xml" ContentType="application/vnd.openxmlformats-officedocument.presentationml.tags+xml"/>
  <Override PartName="/ppt/tags/tag3206.xml" ContentType="application/vnd.openxmlformats-officedocument.presentationml.tags+xml"/>
  <Override PartName="/ppt/tags/tag3207.xml" ContentType="application/vnd.openxmlformats-officedocument.presentationml.tags+xml"/>
  <Override PartName="/ppt/tags/tag3208.xml" ContentType="application/vnd.openxmlformats-officedocument.presentationml.tags+xml"/>
  <Override PartName="/ppt/tags/tag3209.xml" ContentType="application/vnd.openxmlformats-officedocument.presentationml.tags+xml"/>
  <Override PartName="/ppt/tags/tag3210.xml" ContentType="application/vnd.openxmlformats-officedocument.presentationml.tags+xml"/>
  <Override PartName="/ppt/tags/tag3211.xml" ContentType="application/vnd.openxmlformats-officedocument.presentationml.tags+xml"/>
  <Override PartName="/ppt/tags/tag3212.xml" ContentType="application/vnd.openxmlformats-officedocument.presentationml.tags+xml"/>
  <Override PartName="/ppt/tags/tag3213.xml" ContentType="application/vnd.openxmlformats-officedocument.presentationml.tags+xml"/>
  <Override PartName="/ppt/tags/tag3214.xml" ContentType="application/vnd.openxmlformats-officedocument.presentationml.tags+xml"/>
  <Override PartName="/ppt/tags/tag3215.xml" ContentType="application/vnd.openxmlformats-officedocument.presentationml.tags+xml"/>
  <Override PartName="/ppt/tags/tag3216.xml" ContentType="application/vnd.openxmlformats-officedocument.presentationml.tags+xml"/>
  <Override PartName="/ppt/tags/tag3217.xml" ContentType="application/vnd.openxmlformats-officedocument.presentationml.tags+xml"/>
  <Override PartName="/ppt/tags/tag3218.xml" ContentType="application/vnd.openxmlformats-officedocument.presentationml.tags+xml"/>
  <Override PartName="/ppt/tags/tag3219.xml" ContentType="application/vnd.openxmlformats-officedocument.presentationml.tags+xml"/>
  <Override PartName="/ppt/tags/tag3220.xml" ContentType="application/vnd.openxmlformats-officedocument.presentationml.tags+xml"/>
  <Override PartName="/ppt/tags/tag3221.xml" ContentType="application/vnd.openxmlformats-officedocument.presentationml.tags+xml"/>
  <Override PartName="/ppt/tags/tag3222.xml" ContentType="application/vnd.openxmlformats-officedocument.presentationml.tags+xml"/>
  <Override PartName="/ppt/tags/tag3223.xml" ContentType="application/vnd.openxmlformats-officedocument.presentationml.tags+xml"/>
  <Override PartName="/ppt/tags/tag3224.xml" ContentType="application/vnd.openxmlformats-officedocument.presentationml.tags+xml"/>
  <Override PartName="/ppt/tags/tag3225.xml" ContentType="application/vnd.openxmlformats-officedocument.presentationml.tags+xml"/>
  <Override PartName="/ppt/tags/tag3226.xml" ContentType="application/vnd.openxmlformats-officedocument.presentationml.tags+xml"/>
  <Override PartName="/ppt/tags/tag3227.xml" ContentType="application/vnd.openxmlformats-officedocument.presentationml.tags+xml"/>
  <Override PartName="/ppt/tags/tag3228.xml" ContentType="application/vnd.openxmlformats-officedocument.presentationml.tags+xml"/>
  <Override PartName="/ppt/tags/tag3229.xml" ContentType="application/vnd.openxmlformats-officedocument.presentationml.tags+xml"/>
  <Override PartName="/ppt/tags/tag3230.xml" ContentType="application/vnd.openxmlformats-officedocument.presentationml.tags+xml"/>
  <Override PartName="/ppt/tags/tag3231.xml" ContentType="application/vnd.openxmlformats-officedocument.presentationml.tags+xml"/>
  <Override PartName="/ppt/tags/tag3232.xml" ContentType="application/vnd.openxmlformats-officedocument.presentationml.tags+xml"/>
  <Override PartName="/ppt/tags/tag3233.xml" ContentType="application/vnd.openxmlformats-officedocument.presentationml.tags+xml"/>
  <Override PartName="/ppt/tags/tag3234.xml" ContentType="application/vnd.openxmlformats-officedocument.presentationml.tags+xml"/>
  <Override PartName="/ppt/tags/tag3235.xml" ContentType="application/vnd.openxmlformats-officedocument.presentationml.tags+xml"/>
  <Override PartName="/ppt/tags/tag3236.xml" ContentType="application/vnd.openxmlformats-officedocument.presentationml.tags+xml"/>
  <Override PartName="/ppt/tags/tag3237.xml" ContentType="application/vnd.openxmlformats-officedocument.presentationml.tags+xml"/>
  <Override PartName="/ppt/tags/tag3238.xml" ContentType="application/vnd.openxmlformats-officedocument.presentationml.tags+xml"/>
  <Override PartName="/ppt/tags/tag3239.xml" ContentType="application/vnd.openxmlformats-officedocument.presentationml.tags+xml"/>
  <Override PartName="/ppt/tags/tag3240.xml" ContentType="application/vnd.openxmlformats-officedocument.presentationml.tags+xml"/>
  <Override PartName="/ppt/tags/tag3241.xml" ContentType="application/vnd.openxmlformats-officedocument.presentationml.tags+xml"/>
  <Override PartName="/ppt/tags/tag3242.xml" ContentType="application/vnd.openxmlformats-officedocument.presentationml.tags+xml"/>
  <Override PartName="/ppt/tags/tag3243.xml" ContentType="application/vnd.openxmlformats-officedocument.presentationml.tags+xml"/>
  <Override PartName="/ppt/tags/tag3244.xml" ContentType="application/vnd.openxmlformats-officedocument.presentationml.tags+xml"/>
  <Override PartName="/ppt/tags/tag3245.xml" ContentType="application/vnd.openxmlformats-officedocument.presentationml.tags+xml"/>
  <Override PartName="/ppt/notesSlides/notesSlide38.xml" ContentType="application/vnd.openxmlformats-officedocument.presentationml.notesSlide+xml"/>
  <Override PartName="/ppt/charts/chart25.xml" ContentType="application/vnd.openxmlformats-officedocument.drawingml.chart+xml"/>
  <Override PartName="/ppt/tags/tag3246.xml" ContentType="application/vnd.openxmlformats-officedocument.presentationml.tags+xml"/>
  <Override PartName="/ppt/tags/tag3247.xml" ContentType="application/vnd.openxmlformats-officedocument.presentationml.tags+xml"/>
  <Override PartName="/ppt/tags/tag3248.xml" ContentType="application/vnd.openxmlformats-officedocument.presentationml.tags+xml"/>
  <Override PartName="/ppt/tags/tag3249.xml" ContentType="application/vnd.openxmlformats-officedocument.presentationml.tags+xml"/>
  <Override PartName="/ppt/tags/tag3250.xml" ContentType="application/vnd.openxmlformats-officedocument.presentationml.tags+xml"/>
  <Override PartName="/ppt/tags/tag3251.xml" ContentType="application/vnd.openxmlformats-officedocument.presentationml.tags+xml"/>
  <Override PartName="/ppt/tags/tag3252.xml" ContentType="application/vnd.openxmlformats-officedocument.presentationml.tags+xml"/>
  <Override PartName="/ppt/tags/tag3253.xml" ContentType="application/vnd.openxmlformats-officedocument.presentationml.tags+xml"/>
  <Override PartName="/ppt/tags/tag3254.xml" ContentType="application/vnd.openxmlformats-officedocument.presentationml.tags+xml"/>
  <Override PartName="/ppt/tags/tag3255.xml" ContentType="application/vnd.openxmlformats-officedocument.presentationml.tags+xml"/>
  <Override PartName="/ppt/tags/tag3256.xml" ContentType="application/vnd.openxmlformats-officedocument.presentationml.tags+xml"/>
  <Override PartName="/ppt/tags/tag3257.xml" ContentType="application/vnd.openxmlformats-officedocument.presentationml.tags+xml"/>
  <Override PartName="/ppt/tags/tag3258.xml" ContentType="application/vnd.openxmlformats-officedocument.presentationml.tags+xml"/>
  <Override PartName="/ppt/tags/tag3259.xml" ContentType="application/vnd.openxmlformats-officedocument.presentationml.tags+xml"/>
  <Override PartName="/ppt/tags/tag3260.xml" ContentType="application/vnd.openxmlformats-officedocument.presentationml.tags+xml"/>
  <Override PartName="/ppt/tags/tag3261.xml" ContentType="application/vnd.openxmlformats-officedocument.presentationml.tags+xml"/>
  <Override PartName="/ppt/tags/tag3262.xml" ContentType="application/vnd.openxmlformats-officedocument.presentationml.tags+xml"/>
  <Override PartName="/ppt/tags/tag3263.xml" ContentType="application/vnd.openxmlformats-officedocument.presentationml.tags+xml"/>
  <Override PartName="/ppt/tags/tag3264.xml" ContentType="application/vnd.openxmlformats-officedocument.presentationml.tags+xml"/>
  <Override PartName="/ppt/tags/tag3265.xml" ContentType="application/vnd.openxmlformats-officedocument.presentationml.tags+xml"/>
  <Override PartName="/ppt/tags/tag3266.xml" ContentType="application/vnd.openxmlformats-officedocument.presentationml.tags+xml"/>
  <Override PartName="/ppt/tags/tag3267.xml" ContentType="application/vnd.openxmlformats-officedocument.presentationml.tags+xml"/>
  <Override PartName="/ppt/tags/tag3268.xml" ContentType="application/vnd.openxmlformats-officedocument.presentationml.tags+xml"/>
  <Override PartName="/ppt/tags/tag3269.xml" ContentType="application/vnd.openxmlformats-officedocument.presentationml.tags+xml"/>
  <Override PartName="/ppt/tags/tag3270.xml" ContentType="application/vnd.openxmlformats-officedocument.presentationml.tags+xml"/>
  <Override PartName="/ppt/tags/tag3271.xml" ContentType="application/vnd.openxmlformats-officedocument.presentationml.tags+xml"/>
  <Override PartName="/ppt/tags/tag3272.xml" ContentType="application/vnd.openxmlformats-officedocument.presentationml.tags+xml"/>
  <Override PartName="/ppt/tags/tag3273.xml" ContentType="application/vnd.openxmlformats-officedocument.presentationml.tags+xml"/>
  <Override PartName="/ppt/tags/tag3274.xml" ContentType="application/vnd.openxmlformats-officedocument.presentationml.tags+xml"/>
  <Override PartName="/ppt/tags/tag3275.xml" ContentType="application/vnd.openxmlformats-officedocument.presentationml.tags+xml"/>
  <Override PartName="/ppt/tags/tag3276.xml" ContentType="application/vnd.openxmlformats-officedocument.presentationml.tags+xml"/>
  <Override PartName="/ppt/tags/tag3277.xml" ContentType="application/vnd.openxmlformats-officedocument.presentationml.tags+xml"/>
  <Override PartName="/ppt/tags/tag3278.xml" ContentType="application/vnd.openxmlformats-officedocument.presentationml.tags+xml"/>
  <Override PartName="/ppt/tags/tag3279.xml" ContentType="application/vnd.openxmlformats-officedocument.presentationml.tags+xml"/>
  <Override PartName="/ppt/tags/tag3280.xml" ContentType="application/vnd.openxmlformats-officedocument.presentationml.tags+xml"/>
  <Override PartName="/ppt/tags/tag3281.xml" ContentType="application/vnd.openxmlformats-officedocument.presentationml.tags+xml"/>
  <Override PartName="/ppt/tags/tag3282.xml" ContentType="application/vnd.openxmlformats-officedocument.presentationml.tags+xml"/>
  <Override PartName="/ppt/tags/tag3283.xml" ContentType="application/vnd.openxmlformats-officedocument.presentationml.tags+xml"/>
  <Override PartName="/ppt/tags/tag3284.xml" ContentType="application/vnd.openxmlformats-officedocument.presentationml.tags+xml"/>
  <Override PartName="/ppt/tags/tag3285.xml" ContentType="application/vnd.openxmlformats-officedocument.presentationml.tags+xml"/>
  <Override PartName="/ppt/tags/tag3286.xml" ContentType="application/vnd.openxmlformats-officedocument.presentationml.tags+xml"/>
  <Override PartName="/ppt/tags/tag3287.xml" ContentType="application/vnd.openxmlformats-officedocument.presentationml.tags+xml"/>
  <Override PartName="/ppt/tags/tag3288.xml" ContentType="application/vnd.openxmlformats-officedocument.presentationml.tags+xml"/>
  <Override PartName="/ppt/notesSlides/notesSlide39.xml" ContentType="application/vnd.openxmlformats-officedocument.presentationml.notesSlide+xml"/>
  <Override PartName="/ppt/charts/chart26.xml" ContentType="application/vnd.openxmlformats-officedocument.drawingml.chart+xml"/>
  <Override PartName="/ppt/tags/tag3289.xml" ContentType="application/vnd.openxmlformats-officedocument.presentationml.tags+xml"/>
  <Override PartName="/ppt/tags/tag3290.xml" ContentType="application/vnd.openxmlformats-officedocument.presentationml.tags+xml"/>
  <Override PartName="/ppt/notesSlides/notesSlide40.xml" ContentType="application/vnd.openxmlformats-officedocument.presentationml.notesSlide+xml"/>
  <Override PartName="/ppt/tags/tag3291.xml" ContentType="application/vnd.openxmlformats-officedocument.presentationml.tags+xml"/>
  <Override PartName="/ppt/notesSlides/notesSlide41.xml" ContentType="application/vnd.openxmlformats-officedocument.presentationml.notesSlide+xml"/>
  <Override PartName="/ppt/tags/tag3292.xml" ContentType="application/vnd.openxmlformats-officedocument.presentationml.tags+xml"/>
  <Override PartName="/ppt/tags/tag3293.xml" ContentType="application/vnd.openxmlformats-officedocument.presentationml.tags+xml"/>
  <Override PartName="/ppt/tags/tag3294.xml" ContentType="application/vnd.openxmlformats-officedocument.presentationml.tags+xml"/>
  <Override PartName="/ppt/tags/tag3295.xml" ContentType="application/vnd.openxmlformats-officedocument.presentationml.tags+xml"/>
  <Override PartName="/ppt/tags/tag3296.xml" ContentType="application/vnd.openxmlformats-officedocument.presentationml.tags+xml"/>
  <Override PartName="/ppt/tags/tag3297.xml" ContentType="application/vnd.openxmlformats-officedocument.presentationml.tags+xml"/>
  <Override PartName="/ppt/tags/tag3298.xml" ContentType="application/vnd.openxmlformats-officedocument.presentationml.tags+xml"/>
  <Override PartName="/ppt/tags/tag3299.xml" ContentType="application/vnd.openxmlformats-officedocument.presentationml.tags+xml"/>
  <Override PartName="/ppt/tags/tag3300.xml" ContentType="application/vnd.openxmlformats-officedocument.presentationml.tags+xml"/>
  <Override PartName="/ppt/tags/tag3301.xml" ContentType="application/vnd.openxmlformats-officedocument.presentationml.tags+xml"/>
  <Override PartName="/ppt/tags/tag3302.xml" ContentType="application/vnd.openxmlformats-officedocument.presentationml.tags+xml"/>
  <Override PartName="/ppt/tags/tag3303.xml" ContentType="application/vnd.openxmlformats-officedocument.presentationml.tags+xml"/>
  <Override PartName="/ppt/tags/tag3304.xml" ContentType="application/vnd.openxmlformats-officedocument.presentationml.tags+xml"/>
  <Override PartName="/ppt/tags/tag3305.xml" ContentType="application/vnd.openxmlformats-officedocument.presentationml.tags+xml"/>
  <Override PartName="/ppt/tags/tag3306.xml" ContentType="application/vnd.openxmlformats-officedocument.presentationml.tags+xml"/>
  <Override PartName="/ppt/tags/tag3307.xml" ContentType="application/vnd.openxmlformats-officedocument.presentationml.tags+xml"/>
  <Override PartName="/ppt/tags/tag3308.xml" ContentType="application/vnd.openxmlformats-officedocument.presentationml.tags+xml"/>
  <Override PartName="/ppt/tags/tag3309.xml" ContentType="application/vnd.openxmlformats-officedocument.presentationml.tags+xml"/>
  <Override PartName="/ppt/tags/tag3310.xml" ContentType="application/vnd.openxmlformats-officedocument.presentationml.tags+xml"/>
  <Override PartName="/ppt/tags/tag3311.xml" ContentType="application/vnd.openxmlformats-officedocument.presentationml.tags+xml"/>
  <Override PartName="/ppt/tags/tag3312.xml" ContentType="application/vnd.openxmlformats-officedocument.presentationml.tags+xml"/>
  <Override PartName="/ppt/tags/tag3313.xml" ContentType="application/vnd.openxmlformats-officedocument.presentationml.tags+xml"/>
  <Override PartName="/ppt/tags/tag3314.xml" ContentType="application/vnd.openxmlformats-officedocument.presentationml.tags+xml"/>
  <Override PartName="/ppt/tags/tag3315.xml" ContentType="application/vnd.openxmlformats-officedocument.presentationml.tags+xml"/>
  <Override PartName="/ppt/tags/tag3316.xml" ContentType="application/vnd.openxmlformats-officedocument.presentationml.tags+xml"/>
  <Override PartName="/ppt/tags/tag3317.xml" ContentType="application/vnd.openxmlformats-officedocument.presentationml.tags+xml"/>
  <Override PartName="/ppt/tags/tag3318.xml" ContentType="application/vnd.openxmlformats-officedocument.presentationml.tags+xml"/>
  <Override PartName="/ppt/tags/tag3319.xml" ContentType="application/vnd.openxmlformats-officedocument.presentationml.tags+xml"/>
  <Override PartName="/ppt/tags/tag3320.xml" ContentType="application/vnd.openxmlformats-officedocument.presentationml.tags+xml"/>
  <Override PartName="/ppt/tags/tag3321.xml" ContentType="application/vnd.openxmlformats-officedocument.presentationml.tags+xml"/>
  <Override PartName="/ppt/tags/tag3322.xml" ContentType="application/vnd.openxmlformats-officedocument.presentationml.tags+xml"/>
  <Override PartName="/ppt/tags/tag3323.xml" ContentType="application/vnd.openxmlformats-officedocument.presentationml.tags+xml"/>
  <Override PartName="/ppt/tags/tag3324.xml" ContentType="application/vnd.openxmlformats-officedocument.presentationml.tags+xml"/>
  <Override PartName="/ppt/tags/tag3325.xml" ContentType="application/vnd.openxmlformats-officedocument.presentationml.tags+xml"/>
  <Override PartName="/ppt/tags/tag3326.xml" ContentType="application/vnd.openxmlformats-officedocument.presentationml.tags+xml"/>
  <Override PartName="/ppt/tags/tag3327.xml" ContentType="application/vnd.openxmlformats-officedocument.presentationml.tags+xml"/>
  <Override PartName="/ppt/tags/tag3328.xml" ContentType="application/vnd.openxmlformats-officedocument.presentationml.tags+xml"/>
  <Override PartName="/ppt/tags/tag3329.xml" ContentType="application/vnd.openxmlformats-officedocument.presentationml.tags+xml"/>
  <Override PartName="/ppt/tags/tag3330.xml" ContentType="application/vnd.openxmlformats-officedocument.presentationml.tags+xml"/>
  <Override PartName="/ppt/tags/tag3331.xml" ContentType="application/vnd.openxmlformats-officedocument.presentationml.tags+xml"/>
  <Override PartName="/ppt/tags/tag3332.xml" ContentType="application/vnd.openxmlformats-officedocument.presentationml.tags+xml"/>
  <Override PartName="/ppt/tags/tag3333.xml" ContentType="application/vnd.openxmlformats-officedocument.presentationml.tags+xml"/>
  <Override PartName="/ppt/tags/tag3334.xml" ContentType="application/vnd.openxmlformats-officedocument.presentationml.tags+xml"/>
  <Override PartName="/ppt/tags/tag3335.xml" ContentType="application/vnd.openxmlformats-officedocument.presentationml.tags+xml"/>
  <Override PartName="/ppt/tags/tag3336.xml" ContentType="application/vnd.openxmlformats-officedocument.presentationml.tags+xml"/>
  <Override PartName="/ppt/tags/tag3337.xml" ContentType="application/vnd.openxmlformats-officedocument.presentationml.tags+xml"/>
  <Override PartName="/ppt/tags/tag3338.xml" ContentType="application/vnd.openxmlformats-officedocument.presentationml.tags+xml"/>
  <Override PartName="/ppt/tags/tag3339.xml" ContentType="application/vnd.openxmlformats-officedocument.presentationml.tags+xml"/>
  <Override PartName="/ppt/tags/tag3340.xml" ContentType="application/vnd.openxmlformats-officedocument.presentationml.tags+xml"/>
  <Override PartName="/ppt/tags/tag3341.xml" ContentType="application/vnd.openxmlformats-officedocument.presentationml.tags+xml"/>
  <Override PartName="/ppt/tags/tag3342.xml" ContentType="application/vnd.openxmlformats-officedocument.presentationml.tags+xml"/>
  <Override PartName="/ppt/tags/tag3343.xml" ContentType="application/vnd.openxmlformats-officedocument.presentationml.tags+xml"/>
  <Override PartName="/ppt/tags/tag3344.xml" ContentType="application/vnd.openxmlformats-officedocument.presentationml.tags+xml"/>
  <Override PartName="/ppt/tags/tag3345.xml" ContentType="application/vnd.openxmlformats-officedocument.presentationml.tags+xml"/>
  <Override PartName="/ppt/tags/tag3346.xml" ContentType="application/vnd.openxmlformats-officedocument.presentationml.tags+xml"/>
  <Override PartName="/ppt/tags/tag3347.xml" ContentType="application/vnd.openxmlformats-officedocument.presentationml.tags+xml"/>
  <Override PartName="/ppt/tags/tag3348.xml" ContentType="application/vnd.openxmlformats-officedocument.presentationml.tags+xml"/>
  <Override PartName="/ppt/tags/tag3349.xml" ContentType="application/vnd.openxmlformats-officedocument.presentationml.tags+xml"/>
  <Override PartName="/ppt/tags/tag3350.xml" ContentType="application/vnd.openxmlformats-officedocument.presentationml.tags+xml"/>
  <Override PartName="/ppt/tags/tag3351.xml" ContentType="application/vnd.openxmlformats-officedocument.presentationml.tags+xml"/>
  <Override PartName="/ppt/tags/tag3352.xml" ContentType="application/vnd.openxmlformats-officedocument.presentationml.tags+xml"/>
  <Override PartName="/ppt/tags/tag3353.xml" ContentType="application/vnd.openxmlformats-officedocument.presentationml.tags+xml"/>
  <Override PartName="/ppt/tags/tag3354.xml" ContentType="application/vnd.openxmlformats-officedocument.presentationml.tags+xml"/>
  <Override PartName="/ppt/tags/tag3355.xml" ContentType="application/vnd.openxmlformats-officedocument.presentationml.tags+xml"/>
  <Override PartName="/ppt/tags/tag3356.xml" ContentType="application/vnd.openxmlformats-officedocument.presentationml.tags+xml"/>
  <Override PartName="/ppt/tags/tag3357.xml" ContentType="application/vnd.openxmlformats-officedocument.presentationml.tags+xml"/>
  <Override PartName="/ppt/tags/tag3358.xml" ContentType="application/vnd.openxmlformats-officedocument.presentationml.tags+xml"/>
  <Override PartName="/ppt/tags/tag3359.xml" ContentType="application/vnd.openxmlformats-officedocument.presentationml.tags+xml"/>
  <Override PartName="/ppt/tags/tag3360.xml" ContentType="application/vnd.openxmlformats-officedocument.presentationml.tags+xml"/>
  <Override PartName="/ppt/tags/tag3361.xml" ContentType="application/vnd.openxmlformats-officedocument.presentationml.tags+xml"/>
  <Override PartName="/ppt/tags/tag3362.xml" ContentType="application/vnd.openxmlformats-officedocument.presentationml.tags+xml"/>
  <Override PartName="/ppt/tags/tag3363.xml" ContentType="application/vnd.openxmlformats-officedocument.presentationml.tags+xml"/>
  <Override PartName="/ppt/tags/tag3364.xml" ContentType="application/vnd.openxmlformats-officedocument.presentationml.tags+xml"/>
  <Override PartName="/ppt/tags/tag3365.xml" ContentType="application/vnd.openxmlformats-officedocument.presentationml.tags+xml"/>
  <Override PartName="/ppt/tags/tag3366.xml" ContentType="application/vnd.openxmlformats-officedocument.presentationml.tags+xml"/>
  <Override PartName="/ppt/tags/tag3367.xml" ContentType="application/vnd.openxmlformats-officedocument.presentationml.tags+xml"/>
  <Override PartName="/ppt/tags/tag3368.xml" ContentType="application/vnd.openxmlformats-officedocument.presentationml.tags+xml"/>
  <Override PartName="/ppt/tags/tag3369.xml" ContentType="application/vnd.openxmlformats-officedocument.presentationml.tags+xml"/>
  <Override PartName="/ppt/tags/tag3370.xml" ContentType="application/vnd.openxmlformats-officedocument.presentationml.tags+xml"/>
  <Override PartName="/ppt/tags/tag3371.xml" ContentType="application/vnd.openxmlformats-officedocument.presentationml.tags+xml"/>
  <Override PartName="/ppt/tags/tag3372.xml" ContentType="application/vnd.openxmlformats-officedocument.presentationml.tags+xml"/>
  <Override PartName="/ppt/tags/tag3373.xml" ContentType="application/vnd.openxmlformats-officedocument.presentationml.tags+xml"/>
  <Override PartName="/ppt/tags/tag3374.xml" ContentType="application/vnd.openxmlformats-officedocument.presentationml.tags+xml"/>
  <Override PartName="/ppt/tags/tag3375.xml" ContentType="application/vnd.openxmlformats-officedocument.presentationml.tags+xml"/>
  <Override PartName="/ppt/tags/tag3376.xml" ContentType="application/vnd.openxmlformats-officedocument.presentationml.tags+xml"/>
  <Override PartName="/ppt/tags/tag3377.xml" ContentType="application/vnd.openxmlformats-officedocument.presentationml.tags+xml"/>
  <Override PartName="/ppt/tags/tag3378.xml" ContentType="application/vnd.openxmlformats-officedocument.presentationml.tags+xml"/>
  <Override PartName="/ppt/tags/tag3379.xml" ContentType="application/vnd.openxmlformats-officedocument.presentationml.tags+xml"/>
  <Override PartName="/ppt/tags/tag3380.xml" ContentType="application/vnd.openxmlformats-officedocument.presentationml.tags+xml"/>
  <Override PartName="/ppt/tags/tag3381.xml" ContentType="application/vnd.openxmlformats-officedocument.presentationml.tags+xml"/>
  <Override PartName="/ppt/tags/tag3382.xml" ContentType="application/vnd.openxmlformats-officedocument.presentationml.tags+xml"/>
  <Override PartName="/ppt/tags/tag3383.xml" ContentType="application/vnd.openxmlformats-officedocument.presentationml.tags+xml"/>
  <Override PartName="/ppt/tags/tag3384.xml" ContentType="application/vnd.openxmlformats-officedocument.presentationml.tags+xml"/>
  <Override PartName="/ppt/tags/tag3385.xml" ContentType="application/vnd.openxmlformats-officedocument.presentationml.tags+xml"/>
  <Override PartName="/ppt/tags/tag3386.xml" ContentType="application/vnd.openxmlformats-officedocument.presentationml.tags+xml"/>
  <Override PartName="/ppt/tags/tag3387.xml" ContentType="application/vnd.openxmlformats-officedocument.presentationml.tags+xml"/>
  <Override PartName="/ppt/notesSlides/notesSlide42.xml" ContentType="application/vnd.openxmlformats-officedocument.presentationml.notesSlide+xml"/>
  <Override PartName="/ppt/charts/chart27.xml" ContentType="application/vnd.openxmlformats-officedocument.drawingml.chart+xml"/>
  <Override PartName="/ppt/tags/tag3388.xml" ContentType="application/vnd.openxmlformats-officedocument.presentationml.tags+xml"/>
  <Override PartName="/ppt/tags/tag3389.xml" ContentType="application/vnd.openxmlformats-officedocument.presentationml.tags+xml"/>
  <Override PartName="/ppt/tags/tag3390.xml" ContentType="application/vnd.openxmlformats-officedocument.presentationml.tags+xml"/>
  <Override PartName="/ppt/tags/tag3391.xml" ContentType="application/vnd.openxmlformats-officedocument.presentationml.tags+xml"/>
  <Override PartName="/ppt/tags/tag3392.xml" ContentType="application/vnd.openxmlformats-officedocument.presentationml.tags+xml"/>
  <Override PartName="/ppt/tags/tag3393.xml" ContentType="application/vnd.openxmlformats-officedocument.presentationml.tags+xml"/>
  <Override PartName="/ppt/tags/tag3394.xml" ContentType="application/vnd.openxmlformats-officedocument.presentationml.tags+xml"/>
  <Override PartName="/ppt/tags/tag3395.xml" ContentType="application/vnd.openxmlformats-officedocument.presentationml.tags+xml"/>
  <Override PartName="/ppt/tags/tag3396.xml" ContentType="application/vnd.openxmlformats-officedocument.presentationml.tags+xml"/>
  <Override PartName="/ppt/tags/tag3397.xml" ContentType="application/vnd.openxmlformats-officedocument.presentationml.tags+xml"/>
  <Override PartName="/ppt/tags/tag3398.xml" ContentType="application/vnd.openxmlformats-officedocument.presentationml.tags+xml"/>
  <Override PartName="/ppt/tags/tag3399.xml" ContentType="application/vnd.openxmlformats-officedocument.presentationml.tags+xml"/>
  <Override PartName="/ppt/tags/tag3400.xml" ContentType="application/vnd.openxmlformats-officedocument.presentationml.tags+xml"/>
  <Override PartName="/ppt/tags/tag3401.xml" ContentType="application/vnd.openxmlformats-officedocument.presentationml.tags+xml"/>
  <Override PartName="/ppt/tags/tag3402.xml" ContentType="application/vnd.openxmlformats-officedocument.presentationml.tags+xml"/>
  <Override PartName="/ppt/tags/tag3403.xml" ContentType="application/vnd.openxmlformats-officedocument.presentationml.tags+xml"/>
  <Override PartName="/ppt/tags/tag3404.xml" ContentType="application/vnd.openxmlformats-officedocument.presentationml.tags+xml"/>
  <Override PartName="/ppt/tags/tag3405.xml" ContentType="application/vnd.openxmlformats-officedocument.presentationml.tags+xml"/>
  <Override PartName="/ppt/tags/tag3406.xml" ContentType="application/vnd.openxmlformats-officedocument.presentationml.tags+xml"/>
  <Override PartName="/ppt/tags/tag3407.xml" ContentType="application/vnd.openxmlformats-officedocument.presentationml.tags+xml"/>
  <Override PartName="/ppt/tags/tag3408.xml" ContentType="application/vnd.openxmlformats-officedocument.presentationml.tags+xml"/>
  <Override PartName="/ppt/tags/tag3409.xml" ContentType="application/vnd.openxmlformats-officedocument.presentationml.tags+xml"/>
  <Override PartName="/ppt/tags/tag3410.xml" ContentType="application/vnd.openxmlformats-officedocument.presentationml.tags+xml"/>
  <Override PartName="/ppt/tags/tag3411.xml" ContentType="application/vnd.openxmlformats-officedocument.presentationml.tags+xml"/>
  <Override PartName="/ppt/tags/tag3412.xml" ContentType="application/vnd.openxmlformats-officedocument.presentationml.tags+xml"/>
  <Override PartName="/ppt/tags/tag3413.xml" ContentType="application/vnd.openxmlformats-officedocument.presentationml.tags+xml"/>
  <Override PartName="/ppt/tags/tag3414.xml" ContentType="application/vnd.openxmlformats-officedocument.presentationml.tags+xml"/>
  <Override PartName="/ppt/tags/tag3415.xml" ContentType="application/vnd.openxmlformats-officedocument.presentationml.tags+xml"/>
  <Override PartName="/ppt/tags/tag3416.xml" ContentType="application/vnd.openxmlformats-officedocument.presentationml.tags+xml"/>
  <Override PartName="/ppt/tags/tag3417.xml" ContentType="application/vnd.openxmlformats-officedocument.presentationml.tags+xml"/>
  <Override PartName="/ppt/tags/tag3418.xml" ContentType="application/vnd.openxmlformats-officedocument.presentationml.tags+xml"/>
  <Override PartName="/ppt/tags/tag3419.xml" ContentType="application/vnd.openxmlformats-officedocument.presentationml.tags+xml"/>
  <Override PartName="/ppt/tags/tag3420.xml" ContentType="application/vnd.openxmlformats-officedocument.presentationml.tags+xml"/>
  <Override PartName="/ppt/tags/tag3421.xml" ContentType="application/vnd.openxmlformats-officedocument.presentationml.tags+xml"/>
  <Override PartName="/ppt/tags/tag3422.xml" ContentType="application/vnd.openxmlformats-officedocument.presentationml.tags+xml"/>
  <Override PartName="/ppt/tags/tag3423.xml" ContentType="application/vnd.openxmlformats-officedocument.presentationml.tags+xml"/>
  <Override PartName="/ppt/tags/tag3424.xml" ContentType="application/vnd.openxmlformats-officedocument.presentationml.tags+xml"/>
  <Override PartName="/ppt/tags/tag3425.xml" ContentType="application/vnd.openxmlformats-officedocument.presentationml.tags+xml"/>
  <Override PartName="/ppt/tags/tag3426.xml" ContentType="application/vnd.openxmlformats-officedocument.presentationml.tags+xml"/>
  <Override PartName="/ppt/tags/tag3427.xml" ContentType="application/vnd.openxmlformats-officedocument.presentationml.tags+xml"/>
  <Override PartName="/ppt/tags/tag3428.xml" ContentType="application/vnd.openxmlformats-officedocument.presentationml.tags+xml"/>
  <Override PartName="/ppt/tags/tag3429.xml" ContentType="application/vnd.openxmlformats-officedocument.presentationml.tags+xml"/>
  <Override PartName="/ppt/tags/tag3430.xml" ContentType="application/vnd.openxmlformats-officedocument.presentationml.tags+xml"/>
  <Override PartName="/ppt/tags/tag3431.xml" ContentType="application/vnd.openxmlformats-officedocument.presentationml.tags+xml"/>
  <Override PartName="/ppt/tags/tag3432.xml" ContentType="application/vnd.openxmlformats-officedocument.presentationml.tags+xml"/>
  <Override PartName="/ppt/tags/tag3433.xml" ContentType="application/vnd.openxmlformats-officedocument.presentationml.tags+xml"/>
  <Override PartName="/ppt/tags/tag3434.xml" ContentType="application/vnd.openxmlformats-officedocument.presentationml.tags+xml"/>
  <Override PartName="/ppt/tags/tag3435.xml" ContentType="application/vnd.openxmlformats-officedocument.presentationml.tags+xml"/>
  <Override PartName="/ppt/tags/tag3436.xml" ContentType="application/vnd.openxmlformats-officedocument.presentationml.tags+xml"/>
  <Override PartName="/ppt/tags/tag3437.xml" ContentType="application/vnd.openxmlformats-officedocument.presentationml.tags+xml"/>
  <Override PartName="/ppt/tags/tag3438.xml" ContentType="application/vnd.openxmlformats-officedocument.presentationml.tags+xml"/>
  <Override PartName="/ppt/tags/tag3439.xml" ContentType="application/vnd.openxmlformats-officedocument.presentationml.tags+xml"/>
  <Override PartName="/ppt/tags/tag3440.xml" ContentType="application/vnd.openxmlformats-officedocument.presentationml.tags+xml"/>
  <Override PartName="/ppt/tags/tag3441.xml" ContentType="application/vnd.openxmlformats-officedocument.presentationml.tags+xml"/>
  <Override PartName="/ppt/tags/tag3442.xml" ContentType="application/vnd.openxmlformats-officedocument.presentationml.tags+xml"/>
  <Override PartName="/ppt/tags/tag3443.xml" ContentType="application/vnd.openxmlformats-officedocument.presentationml.tags+xml"/>
  <Override PartName="/ppt/tags/tag3444.xml" ContentType="application/vnd.openxmlformats-officedocument.presentationml.tags+xml"/>
  <Override PartName="/ppt/tags/tag3445.xml" ContentType="application/vnd.openxmlformats-officedocument.presentationml.tags+xml"/>
  <Override PartName="/ppt/tags/tag3446.xml" ContentType="application/vnd.openxmlformats-officedocument.presentationml.tags+xml"/>
  <Override PartName="/ppt/tags/tag3447.xml" ContentType="application/vnd.openxmlformats-officedocument.presentationml.tags+xml"/>
  <Override PartName="/ppt/tags/tag3448.xml" ContentType="application/vnd.openxmlformats-officedocument.presentationml.tags+xml"/>
  <Override PartName="/ppt/tags/tag3449.xml" ContentType="application/vnd.openxmlformats-officedocument.presentationml.tags+xml"/>
  <Override PartName="/ppt/tags/tag3450.xml" ContentType="application/vnd.openxmlformats-officedocument.presentationml.tags+xml"/>
  <Override PartName="/ppt/tags/tag3451.xml" ContentType="application/vnd.openxmlformats-officedocument.presentationml.tags+xml"/>
  <Override PartName="/ppt/tags/tag3452.xml" ContentType="application/vnd.openxmlformats-officedocument.presentationml.tags+xml"/>
  <Override PartName="/ppt/tags/tag3453.xml" ContentType="application/vnd.openxmlformats-officedocument.presentationml.tags+xml"/>
  <Override PartName="/ppt/tags/tag3454.xml" ContentType="application/vnd.openxmlformats-officedocument.presentationml.tags+xml"/>
  <Override PartName="/ppt/tags/tag3455.xml" ContentType="application/vnd.openxmlformats-officedocument.presentationml.tags+xml"/>
  <Override PartName="/ppt/tags/tag3456.xml" ContentType="application/vnd.openxmlformats-officedocument.presentationml.tags+xml"/>
  <Override PartName="/ppt/tags/tag3457.xml" ContentType="application/vnd.openxmlformats-officedocument.presentationml.tags+xml"/>
  <Override PartName="/ppt/tags/tag3458.xml" ContentType="application/vnd.openxmlformats-officedocument.presentationml.tags+xml"/>
  <Override PartName="/ppt/tags/tag3459.xml" ContentType="application/vnd.openxmlformats-officedocument.presentationml.tags+xml"/>
  <Override PartName="/ppt/tags/tag3460.xml" ContentType="application/vnd.openxmlformats-officedocument.presentationml.tags+xml"/>
  <Override PartName="/ppt/tags/tag3461.xml" ContentType="application/vnd.openxmlformats-officedocument.presentationml.tags+xml"/>
  <Override PartName="/ppt/tags/tag3462.xml" ContentType="application/vnd.openxmlformats-officedocument.presentationml.tags+xml"/>
  <Override PartName="/ppt/tags/tag3463.xml" ContentType="application/vnd.openxmlformats-officedocument.presentationml.tags+xml"/>
  <Override PartName="/ppt/tags/tag3464.xml" ContentType="application/vnd.openxmlformats-officedocument.presentationml.tags+xml"/>
  <Override PartName="/ppt/tags/tag3465.xml" ContentType="application/vnd.openxmlformats-officedocument.presentationml.tags+xml"/>
  <Override PartName="/ppt/tags/tag3466.xml" ContentType="application/vnd.openxmlformats-officedocument.presentationml.tags+xml"/>
  <Override PartName="/ppt/tags/tag3467.xml" ContentType="application/vnd.openxmlformats-officedocument.presentationml.tags+xml"/>
  <Override PartName="/ppt/tags/tag3468.xml" ContentType="application/vnd.openxmlformats-officedocument.presentationml.tags+xml"/>
  <Override PartName="/ppt/tags/tag3469.xml" ContentType="application/vnd.openxmlformats-officedocument.presentationml.tags+xml"/>
  <Override PartName="/ppt/tags/tag3470.xml" ContentType="application/vnd.openxmlformats-officedocument.presentationml.tags+xml"/>
  <Override PartName="/ppt/tags/tag3471.xml" ContentType="application/vnd.openxmlformats-officedocument.presentationml.tags+xml"/>
  <Override PartName="/ppt/tags/tag3472.xml" ContentType="application/vnd.openxmlformats-officedocument.presentationml.tags+xml"/>
  <Override PartName="/ppt/tags/tag3473.xml" ContentType="application/vnd.openxmlformats-officedocument.presentationml.tags+xml"/>
  <Override PartName="/ppt/tags/tag3474.xml" ContentType="application/vnd.openxmlformats-officedocument.presentationml.tags+xml"/>
  <Override PartName="/ppt/tags/tag3475.xml" ContentType="application/vnd.openxmlformats-officedocument.presentationml.tags+xml"/>
  <Override PartName="/ppt/tags/tag3476.xml" ContentType="application/vnd.openxmlformats-officedocument.presentationml.tags+xml"/>
  <Override PartName="/ppt/tags/tag3477.xml" ContentType="application/vnd.openxmlformats-officedocument.presentationml.tags+xml"/>
  <Override PartName="/ppt/tags/tag3478.xml" ContentType="application/vnd.openxmlformats-officedocument.presentationml.tags+xml"/>
  <Override PartName="/ppt/tags/tag3479.xml" ContentType="application/vnd.openxmlformats-officedocument.presentationml.tags+xml"/>
  <Override PartName="/ppt/tags/tag3480.xml" ContentType="application/vnd.openxmlformats-officedocument.presentationml.tags+xml"/>
  <Override PartName="/ppt/tags/tag3481.xml" ContentType="application/vnd.openxmlformats-officedocument.presentationml.tags+xml"/>
  <Override PartName="/ppt/tags/tag3482.xml" ContentType="application/vnd.openxmlformats-officedocument.presentationml.tags+xml"/>
  <Override PartName="/ppt/tags/tag3483.xml" ContentType="application/vnd.openxmlformats-officedocument.presentationml.tags+xml"/>
  <Override PartName="/ppt/tags/tag3484.xml" ContentType="application/vnd.openxmlformats-officedocument.presentationml.tags+xml"/>
  <Override PartName="/ppt/tags/tag3485.xml" ContentType="application/vnd.openxmlformats-officedocument.presentationml.tags+xml"/>
  <Override PartName="/ppt/tags/tag3486.xml" ContentType="application/vnd.openxmlformats-officedocument.presentationml.tags+xml"/>
  <Override PartName="/ppt/tags/tag3487.xml" ContentType="application/vnd.openxmlformats-officedocument.presentationml.tags+xml"/>
  <Override PartName="/ppt/tags/tag3488.xml" ContentType="application/vnd.openxmlformats-officedocument.presentationml.tags+xml"/>
  <Override PartName="/ppt/tags/tag3489.xml" ContentType="application/vnd.openxmlformats-officedocument.presentationml.tags+xml"/>
  <Override PartName="/ppt/tags/tag3490.xml" ContentType="application/vnd.openxmlformats-officedocument.presentationml.tags+xml"/>
  <Override PartName="/ppt/tags/tag3491.xml" ContentType="application/vnd.openxmlformats-officedocument.presentationml.tags+xml"/>
  <Override PartName="/ppt/tags/tag3492.xml" ContentType="application/vnd.openxmlformats-officedocument.presentationml.tags+xml"/>
  <Override PartName="/ppt/tags/tag3493.xml" ContentType="application/vnd.openxmlformats-officedocument.presentationml.tags+xml"/>
  <Override PartName="/ppt/tags/tag3494.xml" ContentType="application/vnd.openxmlformats-officedocument.presentationml.tags+xml"/>
  <Override PartName="/ppt/tags/tag3495.xml" ContentType="application/vnd.openxmlformats-officedocument.presentationml.tags+xml"/>
  <Override PartName="/ppt/tags/tag3496.xml" ContentType="application/vnd.openxmlformats-officedocument.presentationml.tags+xml"/>
  <Override PartName="/ppt/tags/tag3497.xml" ContentType="application/vnd.openxmlformats-officedocument.presentationml.tags+xml"/>
  <Override PartName="/ppt/tags/tag3498.xml" ContentType="application/vnd.openxmlformats-officedocument.presentationml.tags+xml"/>
  <Override PartName="/ppt/tags/tag3499.xml" ContentType="application/vnd.openxmlformats-officedocument.presentationml.tags+xml"/>
  <Override PartName="/ppt/tags/tag3500.xml" ContentType="application/vnd.openxmlformats-officedocument.presentationml.tags+xml"/>
  <Override PartName="/ppt/tags/tag3501.xml" ContentType="application/vnd.openxmlformats-officedocument.presentationml.tags+xml"/>
  <Override PartName="/ppt/tags/tag3502.xml" ContentType="application/vnd.openxmlformats-officedocument.presentationml.tags+xml"/>
  <Override PartName="/ppt/tags/tag3503.xml" ContentType="application/vnd.openxmlformats-officedocument.presentationml.tags+xml"/>
  <Override PartName="/ppt/tags/tag3504.xml" ContentType="application/vnd.openxmlformats-officedocument.presentationml.tags+xml"/>
  <Override PartName="/ppt/tags/tag3505.xml" ContentType="application/vnd.openxmlformats-officedocument.presentationml.tags+xml"/>
  <Override PartName="/ppt/tags/tag3506.xml" ContentType="application/vnd.openxmlformats-officedocument.presentationml.tags+xml"/>
  <Override PartName="/ppt/notesSlides/notesSlide43.xml" ContentType="application/vnd.openxmlformats-officedocument.presentationml.notesSlide+xml"/>
  <Override PartName="/ppt/charts/chart28.xml" ContentType="application/vnd.openxmlformats-officedocument.drawingml.chart+xml"/>
  <Override PartName="/ppt/tags/tag3507.xml" ContentType="application/vnd.openxmlformats-officedocument.presentationml.tags+xml"/>
  <Override PartName="/ppt/tags/tag3508.xml" ContentType="application/vnd.openxmlformats-officedocument.presentationml.tags+xml"/>
  <Override PartName="/ppt/tags/tag3509.xml" ContentType="application/vnd.openxmlformats-officedocument.presentationml.tags+xml"/>
  <Override PartName="/ppt/tags/tag3510.xml" ContentType="application/vnd.openxmlformats-officedocument.presentationml.tags+xml"/>
  <Override PartName="/ppt/tags/tag3511.xml" ContentType="application/vnd.openxmlformats-officedocument.presentationml.tags+xml"/>
  <Override PartName="/ppt/tags/tag3512.xml" ContentType="application/vnd.openxmlformats-officedocument.presentationml.tags+xml"/>
  <Override PartName="/ppt/tags/tag3513.xml" ContentType="application/vnd.openxmlformats-officedocument.presentationml.tags+xml"/>
  <Override PartName="/ppt/tags/tag3514.xml" ContentType="application/vnd.openxmlformats-officedocument.presentationml.tags+xml"/>
  <Override PartName="/ppt/tags/tag3515.xml" ContentType="application/vnd.openxmlformats-officedocument.presentationml.tags+xml"/>
  <Override PartName="/ppt/tags/tag3516.xml" ContentType="application/vnd.openxmlformats-officedocument.presentationml.tags+xml"/>
  <Override PartName="/ppt/tags/tag3517.xml" ContentType="application/vnd.openxmlformats-officedocument.presentationml.tags+xml"/>
  <Override PartName="/ppt/tags/tag3518.xml" ContentType="application/vnd.openxmlformats-officedocument.presentationml.tags+xml"/>
  <Override PartName="/ppt/tags/tag3519.xml" ContentType="application/vnd.openxmlformats-officedocument.presentationml.tags+xml"/>
  <Override PartName="/ppt/tags/tag3520.xml" ContentType="application/vnd.openxmlformats-officedocument.presentationml.tags+xml"/>
  <Override PartName="/ppt/tags/tag3521.xml" ContentType="application/vnd.openxmlformats-officedocument.presentationml.tags+xml"/>
  <Override PartName="/ppt/tags/tag3522.xml" ContentType="application/vnd.openxmlformats-officedocument.presentationml.tags+xml"/>
  <Override PartName="/ppt/tags/tag3523.xml" ContentType="application/vnd.openxmlformats-officedocument.presentationml.tags+xml"/>
  <Override PartName="/ppt/tags/tag3524.xml" ContentType="application/vnd.openxmlformats-officedocument.presentationml.tags+xml"/>
  <Override PartName="/ppt/tags/tag3525.xml" ContentType="application/vnd.openxmlformats-officedocument.presentationml.tags+xml"/>
  <Override PartName="/ppt/tags/tag3526.xml" ContentType="application/vnd.openxmlformats-officedocument.presentationml.tags+xml"/>
  <Override PartName="/ppt/tags/tag3527.xml" ContentType="application/vnd.openxmlformats-officedocument.presentationml.tags+xml"/>
  <Override PartName="/ppt/tags/tag3528.xml" ContentType="application/vnd.openxmlformats-officedocument.presentationml.tags+xml"/>
  <Override PartName="/ppt/tags/tag3529.xml" ContentType="application/vnd.openxmlformats-officedocument.presentationml.tags+xml"/>
  <Override PartName="/ppt/tags/tag3530.xml" ContentType="application/vnd.openxmlformats-officedocument.presentationml.tags+xml"/>
  <Override PartName="/ppt/tags/tag3531.xml" ContentType="application/vnd.openxmlformats-officedocument.presentationml.tags+xml"/>
  <Override PartName="/ppt/tags/tag3532.xml" ContentType="application/vnd.openxmlformats-officedocument.presentationml.tags+xml"/>
  <Override PartName="/ppt/tags/tag3533.xml" ContentType="application/vnd.openxmlformats-officedocument.presentationml.tags+xml"/>
  <Override PartName="/ppt/tags/tag3534.xml" ContentType="application/vnd.openxmlformats-officedocument.presentationml.tags+xml"/>
  <Override PartName="/ppt/tags/tag3535.xml" ContentType="application/vnd.openxmlformats-officedocument.presentationml.tags+xml"/>
  <Override PartName="/ppt/tags/tag3536.xml" ContentType="application/vnd.openxmlformats-officedocument.presentationml.tags+xml"/>
  <Override PartName="/ppt/tags/tag3537.xml" ContentType="application/vnd.openxmlformats-officedocument.presentationml.tags+xml"/>
  <Override PartName="/ppt/tags/tag3538.xml" ContentType="application/vnd.openxmlformats-officedocument.presentationml.tags+xml"/>
  <Override PartName="/ppt/tags/tag3539.xml" ContentType="application/vnd.openxmlformats-officedocument.presentationml.tags+xml"/>
  <Override PartName="/ppt/tags/tag3540.xml" ContentType="application/vnd.openxmlformats-officedocument.presentationml.tags+xml"/>
  <Override PartName="/ppt/tags/tag3541.xml" ContentType="application/vnd.openxmlformats-officedocument.presentationml.tags+xml"/>
  <Override PartName="/ppt/tags/tag3542.xml" ContentType="application/vnd.openxmlformats-officedocument.presentationml.tags+xml"/>
  <Override PartName="/ppt/tags/tag3543.xml" ContentType="application/vnd.openxmlformats-officedocument.presentationml.tags+xml"/>
  <Override PartName="/ppt/tags/tag3544.xml" ContentType="application/vnd.openxmlformats-officedocument.presentationml.tags+xml"/>
  <Override PartName="/ppt/tags/tag3545.xml" ContentType="application/vnd.openxmlformats-officedocument.presentationml.tags+xml"/>
  <Override PartName="/ppt/tags/tag3546.xml" ContentType="application/vnd.openxmlformats-officedocument.presentationml.tags+xml"/>
  <Override PartName="/ppt/tags/tag3547.xml" ContentType="application/vnd.openxmlformats-officedocument.presentationml.tags+xml"/>
  <Override PartName="/ppt/tags/tag3548.xml" ContentType="application/vnd.openxmlformats-officedocument.presentationml.tags+xml"/>
  <Override PartName="/ppt/tags/tag3549.xml" ContentType="application/vnd.openxmlformats-officedocument.presentationml.tags+xml"/>
  <Override PartName="/ppt/tags/tag3550.xml" ContentType="application/vnd.openxmlformats-officedocument.presentationml.tags+xml"/>
  <Override PartName="/ppt/tags/tag3551.xml" ContentType="application/vnd.openxmlformats-officedocument.presentationml.tags+xml"/>
  <Override PartName="/ppt/tags/tag3552.xml" ContentType="application/vnd.openxmlformats-officedocument.presentationml.tags+xml"/>
  <Override PartName="/ppt/tags/tag3553.xml" ContentType="application/vnd.openxmlformats-officedocument.presentationml.tags+xml"/>
  <Override PartName="/ppt/tags/tag3554.xml" ContentType="application/vnd.openxmlformats-officedocument.presentationml.tags+xml"/>
  <Override PartName="/ppt/tags/tag3555.xml" ContentType="application/vnd.openxmlformats-officedocument.presentationml.tags+xml"/>
  <Override PartName="/ppt/tags/tag3556.xml" ContentType="application/vnd.openxmlformats-officedocument.presentationml.tags+xml"/>
  <Override PartName="/ppt/tags/tag3557.xml" ContentType="application/vnd.openxmlformats-officedocument.presentationml.tags+xml"/>
  <Override PartName="/ppt/tags/tag3558.xml" ContentType="application/vnd.openxmlformats-officedocument.presentationml.tags+xml"/>
  <Override PartName="/ppt/tags/tag3559.xml" ContentType="application/vnd.openxmlformats-officedocument.presentationml.tags+xml"/>
  <Override PartName="/ppt/tags/tag3560.xml" ContentType="application/vnd.openxmlformats-officedocument.presentationml.tags+xml"/>
  <Override PartName="/ppt/tags/tag3561.xml" ContentType="application/vnd.openxmlformats-officedocument.presentationml.tags+xml"/>
  <Override PartName="/ppt/tags/tag3562.xml" ContentType="application/vnd.openxmlformats-officedocument.presentationml.tags+xml"/>
  <Override PartName="/ppt/tags/tag3563.xml" ContentType="application/vnd.openxmlformats-officedocument.presentationml.tags+xml"/>
  <Override PartName="/ppt/tags/tag3564.xml" ContentType="application/vnd.openxmlformats-officedocument.presentationml.tags+xml"/>
  <Override PartName="/ppt/tags/tag3565.xml" ContentType="application/vnd.openxmlformats-officedocument.presentationml.tags+xml"/>
  <Override PartName="/ppt/tags/tag3566.xml" ContentType="application/vnd.openxmlformats-officedocument.presentationml.tags+xml"/>
  <Override PartName="/ppt/tags/tag3567.xml" ContentType="application/vnd.openxmlformats-officedocument.presentationml.tags+xml"/>
  <Override PartName="/ppt/tags/tag3568.xml" ContentType="application/vnd.openxmlformats-officedocument.presentationml.tags+xml"/>
  <Override PartName="/ppt/tags/tag3569.xml" ContentType="application/vnd.openxmlformats-officedocument.presentationml.tags+xml"/>
  <Override PartName="/ppt/tags/tag3570.xml" ContentType="application/vnd.openxmlformats-officedocument.presentationml.tags+xml"/>
  <Override PartName="/ppt/tags/tag3571.xml" ContentType="application/vnd.openxmlformats-officedocument.presentationml.tags+xml"/>
  <Override PartName="/ppt/tags/tag3572.xml" ContentType="application/vnd.openxmlformats-officedocument.presentationml.tags+xml"/>
  <Override PartName="/ppt/tags/tag3573.xml" ContentType="application/vnd.openxmlformats-officedocument.presentationml.tags+xml"/>
  <Override PartName="/ppt/tags/tag3574.xml" ContentType="application/vnd.openxmlformats-officedocument.presentationml.tags+xml"/>
  <Override PartName="/ppt/tags/tag3575.xml" ContentType="application/vnd.openxmlformats-officedocument.presentationml.tags+xml"/>
  <Override PartName="/ppt/tags/tag3576.xml" ContentType="application/vnd.openxmlformats-officedocument.presentationml.tags+xml"/>
  <Override PartName="/ppt/tags/tag3577.xml" ContentType="application/vnd.openxmlformats-officedocument.presentationml.tags+xml"/>
  <Override PartName="/ppt/tags/tag3578.xml" ContentType="application/vnd.openxmlformats-officedocument.presentationml.tags+xml"/>
  <Override PartName="/ppt/tags/tag3579.xml" ContentType="application/vnd.openxmlformats-officedocument.presentationml.tags+xml"/>
  <Override PartName="/ppt/tags/tag3580.xml" ContentType="application/vnd.openxmlformats-officedocument.presentationml.tags+xml"/>
  <Override PartName="/ppt/tags/tag3581.xml" ContentType="application/vnd.openxmlformats-officedocument.presentationml.tags+xml"/>
  <Override PartName="/ppt/tags/tag3582.xml" ContentType="application/vnd.openxmlformats-officedocument.presentationml.tags+xml"/>
  <Override PartName="/ppt/tags/tag3583.xml" ContentType="application/vnd.openxmlformats-officedocument.presentationml.tags+xml"/>
  <Override PartName="/ppt/tags/tag3584.xml" ContentType="application/vnd.openxmlformats-officedocument.presentationml.tags+xml"/>
  <Override PartName="/ppt/tags/tag3585.xml" ContentType="application/vnd.openxmlformats-officedocument.presentationml.tags+xml"/>
  <Override PartName="/ppt/tags/tag3586.xml" ContentType="application/vnd.openxmlformats-officedocument.presentationml.tags+xml"/>
  <Override PartName="/ppt/tags/tag3587.xml" ContentType="application/vnd.openxmlformats-officedocument.presentationml.tags+xml"/>
  <Override PartName="/ppt/tags/tag3588.xml" ContentType="application/vnd.openxmlformats-officedocument.presentationml.tags+xml"/>
  <Override PartName="/ppt/tags/tag3589.xml" ContentType="application/vnd.openxmlformats-officedocument.presentationml.tags+xml"/>
  <Override PartName="/ppt/tags/tag3590.xml" ContentType="application/vnd.openxmlformats-officedocument.presentationml.tags+xml"/>
  <Override PartName="/ppt/tags/tag3591.xml" ContentType="application/vnd.openxmlformats-officedocument.presentationml.tags+xml"/>
  <Override PartName="/ppt/tags/tag3592.xml" ContentType="application/vnd.openxmlformats-officedocument.presentationml.tags+xml"/>
  <Override PartName="/ppt/tags/tag3593.xml" ContentType="application/vnd.openxmlformats-officedocument.presentationml.tags+xml"/>
  <Override PartName="/ppt/tags/tag3594.xml" ContentType="application/vnd.openxmlformats-officedocument.presentationml.tags+xml"/>
  <Override PartName="/ppt/tags/tag3595.xml" ContentType="application/vnd.openxmlformats-officedocument.presentationml.tags+xml"/>
  <Override PartName="/ppt/tags/tag3596.xml" ContentType="application/vnd.openxmlformats-officedocument.presentationml.tags+xml"/>
  <Override PartName="/ppt/tags/tag3597.xml" ContentType="application/vnd.openxmlformats-officedocument.presentationml.tags+xml"/>
  <Override PartName="/ppt/tags/tag3598.xml" ContentType="application/vnd.openxmlformats-officedocument.presentationml.tags+xml"/>
  <Override PartName="/ppt/tags/tag3599.xml" ContentType="application/vnd.openxmlformats-officedocument.presentationml.tags+xml"/>
  <Override PartName="/ppt/tags/tag3600.xml" ContentType="application/vnd.openxmlformats-officedocument.presentationml.tags+xml"/>
  <Override PartName="/ppt/tags/tag3601.xml" ContentType="application/vnd.openxmlformats-officedocument.presentationml.tags+xml"/>
  <Override PartName="/ppt/tags/tag3602.xml" ContentType="application/vnd.openxmlformats-officedocument.presentationml.tags+xml"/>
  <Override PartName="/ppt/tags/tag3603.xml" ContentType="application/vnd.openxmlformats-officedocument.presentationml.tags+xml"/>
  <Override PartName="/ppt/tags/tag3604.xml" ContentType="application/vnd.openxmlformats-officedocument.presentationml.tags+xml"/>
  <Override PartName="/ppt/tags/tag3605.xml" ContentType="application/vnd.openxmlformats-officedocument.presentationml.tags+xml"/>
  <Override PartName="/ppt/tags/tag3606.xml" ContentType="application/vnd.openxmlformats-officedocument.presentationml.tags+xml"/>
  <Override PartName="/ppt/tags/tag3607.xml" ContentType="application/vnd.openxmlformats-officedocument.presentationml.tags+xml"/>
  <Override PartName="/ppt/tags/tag3608.xml" ContentType="application/vnd.openxmlformats-officedocument.presentationml.tags+xml"/>
  <Override PartName="/ppt/tags/tag3609.xml" ContentType="application/vnd.openxmlformats-officedocument.presentationml.tags+xml"/>
  <Override PartName="/ppt/tags/tag3610.xml" ContentType="application/vnd.openxmlformats-officedocument.presentationml.tags+xml"/>
  <Override PartName="/ppt/tags/tag3611.xml" ContentType="application/vnd.openxmlformats-officedocument.presentationml.tags+xml"/>
  <Override PartName="/ppt/tags/tag3612.xml" ContentType="application/vnd.openxmlformats-officedocument.presentationml.tags+xml"/>
  <Override PartName="/ppt/tags/tag3613.xml" ContentType="application/vnd.openxmlformats-officedocument.presentationml.tags+xml"/>
  <Override PartName="/ppt/tags/tag3614.xml" ContentType="application/vnd.openxmlformats-officedocument.presentationml.tags+xml"/>
  <Override PartName="/ppt/tags/tag3615.xml" ContentType="application/vnd.openxmlformats-officedocument.presentationml.tags+xml"/>
  <Override PartName="/ppt/tags/tag3616.xml" ContentType="application/vnd.openxmlformats-officedocument.presentationml.tags+xml"/>
  <Override PartName="/ppt/tags/tag3617.xml" ContentType="application/vnd.openxmlformats-officedocument.presentationml.tags+xml"/>
  <Override PartName="/ppt/tags/tag3618.xml" ContentType="application/vnd.openxmlformats-officedocument.presentationml.tags+xml"/>
  <Override PartName="/ppt/tags/tag3619.xml" ContentType="application/vnd.openxmlformats-officedocument.presentationml.tags+xml"/>
  <Override PartName="/ppt/tags/tag3620.xml" ContentType="application/vnd.openxmlformats-officedocument.presentationml.tags+xml"/>
  <Override PartName="/ppt/tags/tag3621.xml" ContentType="application/vnd.openxmlformats-officedocument.presentationml.tags+xml"/>
  <Override PartName="/ppt/tags/tag3622.xml" ContentType="application/vnd.openxmlformats-officedocument.presentationml.tags+xml"/>
  <Override PartName="/ppt/tags/tag3623.xml" ContentType="application/vnd.openxmlformats-officedocument.presentationml.tags+xml"/>
  <Override PartName="/ppt/tags/tag3624.xml" ContentType="application/vnd.openxmlformats-officedocument.presentationml.tags+xml"/>
  <Override PartName="/ppt/tags/tag3625.xml" ContentType="application/vnd.openxmlformats-officedocument.presentationml.tags+xml"/>
  <Override PartName="/ppt/tags/tag3626.xml" ContentType="application/vnd.openxmlformats-officedocument.presentationml.tags+xml"/>
  <Override PartName="/ppt/tags/tag3627.xml" ContentType="application/vnd.openxmlformats-officedocument.presentationml.tags+xml"/>
  <Override PartName="/ppt/tags/tag3628.xml" ContentType="application/vnd.openxmlformats-officedocument.presentationml.tags+xml"/>
  <Override PartName="/ppt/tags/tag3629.xml" ContentType="application/vnd.openxmlformats-officedocument.presentationml.tags+xml"/>
  <Override PartName="/ppt/tags/tag3630.xml" ContentType="application/vnd.openxmlformats-officedocument.presentationml.tags+xml"/>
  <Override PartName="/ppt/tags/tag3631.xml" ContentType="application/vnd.openxmlformats-officedocument.presentationml.tags+xml"/>
  <Override PartName="/ppt/tags/tag3632.xml" ContentType="application/vnd.openxmlformats-officedocument.presentationml.tags+xml"/>
  <Override PartName="/ppt/tags/tag3633.xml" ContentType="application/vnd.openxmlformats-officedocument.presentationml.tags+xml"/>
  <Override PartName="/ppt/tags/tag3634.xml" ContentType="application/vnd.openxmlformats-officedocument.presentationml.tags+xml"/>
  <Override PartName="/ppt/tags/tag3635.xml" ContentType="application/vnd.openxmlformats-officedocument.presentationml.tags+xml"/>
  <Override PartName="/ppt/tags/tag3636.xml" ContentType="application/vnd.openxmlformats-officedocument.presentationml.tags+xml"/>
  <Override PartName="/ppt/tags/tag3637.xml" ContentType="application/vnd.openxmlformats-officedocument.presentationml.tags+xml"/>
  <Override PartName="/ppt/tags/tag3638.xml" ContentType="application/vnd.openxmlformats-officedocument.presentationml.tags+xml"/>
  <Override PartName="/ppt/tags/tag3639.xml" ContentType="application/vnd.openxmlformats-officedocument.presentationml.tags+xml"/>
  <Override PartName="/ppt/tags/tag3640.xml" ContentType="application/vnd.openxmlformats-officedocument.presentationml.tags+xml"/>
  <Override PartName="/ppt/tags/tag3641.xml" ContentType="application/vnd.openxmlformats-officedocument.presentationml.tags+xml"/>
  <Override PartName="/ppt/tags/tag3642.xml" ContentType="application/vnd.openxmlformats-officedocument.presentationml.tags+xml"/>
  <Override PartName="/ppt/tags/tag3643.xml" ContentType="application/vnd.openxmlformats-officedocument.presentationml.tags+xml"/>
  <Override PartName="/ppt/tags/tag3644.xml" ContentType="application/vnd.openxmlformats-officedocument.presentationml.tags+xml"/>
  <Override PartName="/ppt/tags/tag3645.xml" ContentType="application/vnd.openxmlformats-officedocument.presentationml.tags+xml"/>
  <Override PartName="/ppt/tags/tag3646.xml" ContentType="application/vnd.openxmlformats-officedocument.presentationml.tags+xml"/>
  <Override PartName="/ppt/tags/tag3647.xml" ContentType="application/vnd.openxmlformats-officedocument.presentationml.tags+xml"/>
  <Override PartName="/ppt/tags/tag3648.xml" ContentType="application/vnd.openxmlformats-officedocument.presentationml.tags+xml"/>
  <Override PartName="/ppt/tags/tag3649.xml" ContentType="application/vnd.openxmlformats-officedocument.presentationml.tags+xml"/>
  <Override PartName="/ppt/tags/tag3650.xml" ContentType="application/vnd.openxmlformats-officedocument.presentationml.tags+xml"/>
  <Override PartName="/ppt/tags/tag3651.xml" ContentType="application/vnd.openxmlformats-officedocument.presentationml.tags+xml"/>
  <Override PartName="/ppt/tags/tag3652.xml" ContentType="application/vnd.openxmlformats-officedocument.presentationml.tags+xml"/>
  <Override PartName="/ppt/tags/tag3653.xml" ContentType="application/vnd.openxmlformats-officedocument.presentationml.tags+xml"/>
  <Override PartName="/ppt/tags/tag3654.xml" ContentType="application/vnd.openxmlformats-officedocument.presentationml.tags+xml"/>
  <Override PartName="/ppt/tags/tag3655.xml" ContentType="application/vnd.openxmlformats-officedocument.presentationml.tags+xml"/>
  <Override PartName="/ppt/tags/tag3656.xml" ContentType="application/vnd.openxmlformats-officedocument.presentationml.tags+xml"/>
  <Override PartName="/ppt/tags/tag3657.xml" ContentType="application/vnd.openxmlformats-officedocument.presentationml.tags+xml"/>
  <Override PartName="/ppt/tags/tag3658.xml" ContentType="application/vnd.openxmlformats-officedocument.presentationml.tags+xml"/>
  <Override PartName="/ppt/tags/tag3659.xml" ContentType="application/vnd.openxmlformats-officedocument.presentationml.tags+xml"/>
  <Override PartName="/ppt/tags/tag3660.xml" ContentType="application/vnd.openxmlformats-officedocument.presentationml.tags+xml"/>
  <Override PartName="/ppt/tags/tag3661.xml" ContentType="application/vnd.openxmlformats-officedocument.presentationml.tags+xml"/>
  <Override PartName="/ppt/tags/tag3662.xml" ContentType="application/vnd.openxmlformats-officedocument.presentationml.tags+xml"/>
  <Override PartName="/ppt/tags/tag3663.xml" ContentType="application/vnd.openxmlformats-officedocument.presentationml.tags+xml"/>
  <Override PartName="/ppt/tags/tag3664.xml" ContentType="application/vnd.openxmlformats-officedocument.presentationml.tags+xml"/>
  <Override PartName="/ppt/tags/tag3665.xml" ContentType="application/vnd.openxmlformats-officedocument.presentationml.tags+xml"/>
  <Override PartName="/ppt/tags/tag3666.xml" ContentType="application/vnd.openxmlformats-officedocument.presentationml.tags+xml"/>
  <Override PartName="/ppt/tags/tag3667.xml" ContentType="application/vnd.openxmlformats-officedocument.presentationml.tags+xml"/>
  <Override PartName="/ppt/tags/tag3668.xml" ContentType="application/vnd.openxmlformats-officedocument.presentationml.tags+xml"/>
  <Override PartName="/ppt/tags/tag3669.xml" ContentType="application/vnd.openxmlformats-officedocument.presentationml.tags+xml"/>
  <Override PartName="/ppt/tags/tag3670.xml" ContentType="application/vnd.openxmlformats-officedocument.presentationml.tags+xml"/>
  <Override PartName="/ppt/tags/tag3671.xml" ContentType="application/vnd.openxmlformats-officedocument.presentationml.tags+xml"/>
  <Override PartName="/ppt/notesSlides/notesSlide44.xml" ContentType="application/vnd.openxmlformats-officedocument.presentationml.notesSlide+xml"/>
  <Override PartName="/ppt/charts/chart29.xml" ContentType="application/vnd.openxmlformats-officedocument.drawingml.chart+xml"/>
  <Override PartName="/ppt/tags/tag3672.xml" ContentType="application/vnd.openxmlformats-officedocument.presentationml.tags+xml"/>
  <Override PartName="/ppt/tags/tag3673.xml" ContentType="application/vnd.openxmlformats-officedocument.presentationml.tags+xml"/>
  <Override PartName="/ppt/tags/tag3674.xml" ContentType="application/vnd.openxmlformats-officedocument.presentationml.tags+xml"/>
  <Override PartName="/ppt/tags/tag3675.xml" ContentType="application/vnd.openxmlformats-officedocument.presentationml.tags+xml"/>
  <Override PartName="/ppt/tags/tag3676.xml" ContentType="application/vnd.openxmlformats-officedocument.presentationml.tags+xml"/>
  <Override PartName="/ppt/tags/tag3677.xml" ContentType="application/vnd.openxmlformats-officedocument.presentationml.tags+xml"/>
  <Override PartName="/ppt/tags/tag3678.xml" ContentType="application/vnd.openxmlformats-officedocument.presentationml.tags+xml"/>
  <Override PartName="/ppt/tags/tag3679.xml" ContentType="application/vnd.openxmlformats-officedocument.presentationml.tags+xml"/>
  <Override PartName="/ppt/tags/tag3680.xml" ContentType="application/vnd.openxmlformats-officedocument.presentationml.tags+xml"/>
  <Override PartName="/ppt/tags/tag3681.xml" ContentType="application/vnd.openxmlformats-officedocument.presentationml.tags+xml"/>
  <Override PartName="/ppt/tags/tag3682.xml" ContentType="application/vnd.openxmlformats-officedocument.presentationml.tags+xml"/>
  <Override PartName="/ppt/tags/tag3683.xml" ContentType="application/vnd.openxmlformats-officedocument.presentationml.tags+xml"/>
  <Override PartName="/ppt/tags/tag3684.xml" ContentType="application/vnd.openxmlformats-officedocument.presentationml.tags+xml"/>
  <Override PartName="/ppt/tags/tag3685.xml" ContentType="application/vnd.openxmlformats-officedocument.presentationml.tags+xml"/>
  <Override PartName="/ppt/tags/tag3686.xml" ContentType="application/vnd.openxmlformats-officedocument.presentationml.tags+xml"/>
  <Override PartName="/ppt/tags/tag3687.xml" ContentType="application/vnd.openxmlformats-officedocument.presentationml.tags+xml"/>
  <Override PartName="/ppt/tags/tag3688.xml" ContentType="application/vnd.openxmlformats-officedocument.presentationml.tags+xml"/>
  <Override PartName="/ppt/tags/tag3689.xml" ContentType="application/vnd.openxmlformats-officedocument.presentationml.tags+xml"/>
  <Override PartName="/ppt/tags/tag3690.xml" ContentType="application/vnd.openxmlformats-officedocument.presentationml.tags+xml"/>
  <Override PartName="/ppt/tags/tag3691.xml" ContentType="application/vnd.openxmlformats-officedocument.presentationml.tags+xml"/>
  <Override PartName="/ppt/tags/tag3692.xml" ContentType="application/vnd.openxmlformats-officedocument.presentationml.tags+xml"/>
  <Override PartName="/ppt/tags/tag3693.xml" ContentType="application/vnd.openxmlformats-officedocument.presentationml.tags+xml"/>
  <Override PartName="/ppt/tags/tag3694.xml" ContentType="application/vnd.openxmlformats-officedocument.presentationml.tags+xml"/>
  <Override PartName="/ppt/tags/tag3695.xml" ContentType="application/vnd.openxmlformats-officedocument.presentationml.tags+xml"/>
  <Override PartName="/ppt/tags/tag3696.xml" ContentType="application/vnd.openxmlformats-officedocument.presentationml.tags+xml"/>
  <Override PartName="/ppt/tags/tag3697.xml" ContentType="application/vnd.openxmlformats-officedocument.presentationml.tags+xml"/>
  <Override PartName="/ppt/tags/tag3698.xml" ContentType="application/vnd.openxmlformats-officedocument.presentationml.tags+xml"/>
  <Override PartName="/ppt/tags/tag3699.xml" ContentType="application/vnd.openxmlformats-officedocument.presentationml.tags+xml"/>
  <Override PartName="/ppt/tags/tag3700.xml" ContentType="application/vnd.openxmlformats-officedocument.presentationml.tags+xml"/>
  <Override PartName="/ppt/tags/tag3701.xml" ContentType="application/vnd.openxmlformats-officedocument.presentationml.tags+xml"/>
  <Override PartName="/ppt/tags/tag3702.xml" ContentType="application/vnd.openxmlformats-officedocument.presentationml.tags+xml"/>
  <Override PartName="/ppt/tags/tag3703.xml" ContentType="application/vnd.openxmlformats-officedocument.presentationml.tags+xml"/>
  <Override PartName="/ppt/tags/tag3704.xml" ContentType="application/vnd.openxmlformats-officedocument.presentationml.tags+xml"/>
  <Override PartName="/ppt/tags/tag3705.xml" ContentType="application/vnd.openxmlformats-officedocument.presentationml.tags+xml"/>
  <Override PartName="/ppt/tags/tag3706.xml" ContentType="application/vnd.openxmlformats-officedocument.presentationml.tags+xml"/>
  <Override PartName="/ppt/tags/tag3707.xml" ContentType="application/vnd.openxmlformats-officedocument.presentationml.tags+xml"/>
  <Override PartName="/ppt/tags/tag3708.xml" ContentType="application/vnd.openxmlformats-officedocument.presentationml.tags+xml"/>
  <Override PartName="/ppt/tags/tag3709.xml" ContentType="application/vnd.openxmlformats-officedocument.presentationml.tags+xml"/>
  <Override PartName="/ppt/tags/tag3710.xml" ContentType="application/vnd.openxmlformats-officedocument.presentationml.tags+xml"/>
  <Override PartName="/ppt/tags/tag3711.xml" ContentType="application/vnd.openxmlformats-officedocument.presentationml.tags+xml"/>
  <Override PartName="/ppt/tags/tag3712.xml" ContentType="application/vnd.openxmlformats-officedocument.presentationml.tags+xml"/>
  <Override PartName="/ppt/tags/tag3713.xml" ContentType="application/vnd.openxmlformats-officedocument.presentationml.tags+xml"/>
  <Override PartName="/ppt/tags/tag3714.xml" ContentType="application/vnd.openxmlformats-officedocument.presentationml.tags+xml"/>
  <Override PartName="/ppt/tags/tag3715.xml" ContentType="application/vnd.openxmlformats-officedocument.presentationml.tags+xml"/>
  <Override PartName="/ppt/tags/tag3716.xml" ContentType="application/vnd.openxmlformats-officedocument.presentationml.tags+xml"/>
  <Override PartName="/ppt/tags/tag3717.xml" ContentType="application/vnd.openxmlformats-officedocument.presentationml.tags+xml"/>
  <Override PartName="/ppt/tags/tag3718.xml" ContentType="application/vnd.openxmlformats-officedocument.presentationml.tags+xml"/>
  <Override PartName="/ppt/tags/tag3719.xml" ContentType="application/vnd.openxmlformats-officedocument.presentationml.tags+xml"/>
  <Override PartName="/ppt/tags/tag3720.xml" ContentType="application/vnd.openxmlformats-officedocument.presentationml.tags+xml"/>
  <Override PartName="/ppt/tags/tag3721.xml" ContentType="application/vnd.openxmlformats-officedocument.presentationml.tags+xml"/>
  <Override PartName="/ppt/tags/tag3722.xml" ContentType="application/vnd.openxmlformats-officedocument.presentationml.tags+xml"/>
  <Override PartName="/ppt/tags/tag3723.xml" ContentType="application/vnd.openxmlformats-officedocument.presentationml.tags+xml"/>
  <Override PartName="/ppt/tags/tag3724.xml" ContentType="application/vnd.openxmlformats-officedocument.presentationml.tags+xml"/>
  <Override PartName="/ppt/tags/tag3725.xml" ContentType="application/vnd.openxmlformats-officedocument.presentationml.tags+xml"/>
  <Override PartName="/ppt/tags/tag3726.xml" ContentType="application/vnd.openxmlformats-officedocument.presentationml.tags+xml"/>
  <Override PartName="/ppt/tags/tag3727.xml" ContentType="application/vnd.openxmlformats-officedocument.presentationml.tags+xml"/>
  <Override PartName="/ppt/tags/tag3728.xml" ContentType="application/vnd.openxmlformats-officedocument.presentationml.tags+xml"/>
  <Override PartName="/ppt/tags/tag3729.xml" ContentType="application/vnd.openxmlformats-officedocument.presentationml.tags+xml"/>
  <Override PartName="/ppt/tags/tag3730.xml" ContentType="application/vnd.openxmlformats-officedocument.presentationml.tags+xml"/>
  <Override PartName="/ppt/tags/tag3731.xml" ContentType="application/vnd.openxmlformats-officedocument.presentationml.tags+xml"/>
  <Override PartName="/ppt/tags/tag3732.xml" ContentType="application/vnd.openxmlformats-officedocument.presentationml.tags+xml"/>
  <Override PartName="/ppt/tags/tag3733.xml" ContentType="application/vnd.openxmlformats-officedocument.presentationml.tags+xml"/>
  <Override PartName="/ppt/tags/tag3734.xml" ContentType="application/vnd.openxmlformats-officedocument.presentationml.tags+xml"/>
  <Override PartName="/ppt/tags/tag3735.xml" ContentType="application/vnd.openxmlformats-officedocument.presentationml.tags+xml"/>
  <Override PartName="/ppt/tags/tag3736.xml" ContentType="application/vnd.openxmlformats-officedocument.presentationml.tags+xml"/>
  <Override PartName="/ppt/tags/tag3737.xml" ContentType="application/vnd.openxmlformats-officedocument.presentationml.tags+xml"/>
  <Override PartName="/ppt/tags/tag3738.xml" ContentType="application/vnd.openxmlformats-officedocument.presentationml.tags+xml"/>
  <Override PartName="/ppt/tags/tag3739.xml" ContentType="application/vnd.openxmlformats-officedocument.presentationml.tags+xml"/>
  <Override PartName="/ppt/tags/tag3740.xml" ContentType="application/vnd.openxmlformats-officedocument.presentationml.tags+xml"/>
  <Override PartName="/ppt/tags/tag3741.xml" ContentType="application/vnd.openxmlformats-officedocument.presentationml.tags+xml"/>
  <Override PartName="/ppt/tags/tag3742.xml" ContentType="application/vnd.openxmlformats-officedocument.presentationml.tags+xml"/>
  <Override PartName="/ppt/tags/tag3743.xml" ContentType="application/vnd.openxmlformats-officedocument.presentationml.tags+xml"/>
  <Override PartName="/ppt/tags/tag3744.xml" ContentType="application/vnd.openxmlformats-officedocument.presentationml.tags+xml"/>
  <Override PartName="/ppt/tags/tag3745.xml" ContentType="application/vnd.openxmlformats-officedocument.presentationml.tags+xml"/>
  <Override PartName="/ppt/tags/tag3746.xml" ContentType="application/vnd.openxmlformats-officedocument.presentationml.tags+xml"/>
  <Override PartName="/ppt/tags/tag3747.xml" ContentType="application/vnd.openxmlformats-officedocument.presentationml.tags+xml"/>
  <Override PartName="/ppt/tags/tag3748.xml" ContentType="application/vnd.openxmlformats-officedocument.presentationml.tags+xml"/>
  <Override PartName="/ppt/tags/tag3749.xml" ContentType="application/vnd.openxmlformats-officedocument.presentationml.tags+xml"/>
  <Override PartName="/ppt/tags/tag3750.xml" ContentType="application/vnd.openxmlformats-officedocument.presentationml.tags+xml"/>
  <Override PartName="/ppt/tags/tag3751.xml" ContentType="application/vnd.openxmlformats-officedocument.presentationml.tags+xml"/>
  <Override PartName="/ppt/tags/tag3752.xml" ContentType="application/vnd.openxmlformats-officedocument.presentationml.tags+xml"/>
  <Override PartName="/ppt/tags/tag3753.xml" ContentType="application/vnd.openxmlformats-officedocument.presentationml.tags+xml"/>
  <Override PartName="/ppt/tags/tag3754.xml" ContentType="application/vnd.openxmlformats-officedocument.presentationml.tags+xml"/>
  <Override PartName="/ppt/tags/tag3755.xml" ContentType="application/vnd.openxmlformats-officedocument.presentationml.tags+xml"/>
  <Override PartName="/ppt/tags/tag3756.xml" ContentType="application/vnd.openxmlformats-officedocument.presentationml.tags+xml"/>
  <Override PartName="/ppt/tags/tag3757.xml" ContentType="application/vnd.openxmlformats-officedocument.presentationml.tags+xml"/>
  <Override PartName="/ppt/tags/tag3758.xml" ContentType="application/vnd.openxmlformats-officedocument.presentationml.tags+xml"/>
  <Override PartName="/ppt/tags/tag3759.xml" ContentType="application/vnd.openxmlformats-officedocument.presentationml.tags+xml"/>
  <Override PartName="/ppt/tags/tag3760.xml" ContentType="application/vnd.openxmlformats-officedocument.presentationml.tags+xml"/>
  <Override PartName="/ppt/tags/tag3761.xml" ContentType="application/vnd.openxmlformats-officedocument.presentationml.tags+xml"/>
  <Override PartName="/ppt/tags/tag3762.xml" ContentType="application/vnd.openxmlformats-officedocument.presentationml.tags+xml"/>
  <Override PartName="/ppt/tags/tag3763.xml" ContentType="application/vnd.openxmlformats-officedocument.presentationml.tags+xml"/>
  <Override PartName="/ppt/tags/tag3764.xml" ContentType="application/vnd.openxmlformats-officedocument.presentationml.tags+xml"/>
  <Override PartName="/ppt/tags/tag3765.xml" ContentType="application/vnd.openxmlformats-officedocument.presentationml.tags+xml"/>
  <Override PartName="/ppt/tags/tag3766.xml" ContentType="application/vnd.openxmlformats-officedocument.presentationml.tags+xml"/>
  <Override PartName="/ppt/tags/tag3767.xml" ContentType="application/vnd.openxmlformats-officedocument.presentationml.tags+xml"/>
  <Override PartName="/ppt/tags/tag3768.xml" ContentType="application/vnd.openxmlformats-officedocument.presentationml.tags+xml"/>
  <Override PartName="/ppt/tags/tag3769.xml" ContentType="application/vnd.openxmlformats-officedocument.presentationml.tags+xml"/>
  <Override PartName="/ppt/tags/tag3770.xml" ContentType="application/vnd.openxmlformats-officedocument.presentationml.tags+xml"/>
  <Override PartName="/ppt/tags/tag3771.xml" ContentType="application/vnd.openxmlformats-officedocument.presentationml.tags+xml"/>
  <Override PartName="/ppt/tags/tag3772.xml" ContentType="application/vnd.openxmlformats-officedocument.presentationml.tags+xml"/>
  <Override PartName="/ppt/tags/tag3773.xml" ContentType="application/vnd.openxmlformats-officedocument.presentationml.tags+xml"/>
  <Override PartName="/ppt/tags/tag3774.xml" ContentType="application/vnd.openxmlformats-officedocument.presentationml.tags+xml"/>
  <Override PartName="/ppt/tags/tag3775.xml" ContentType="application/vnd.openxmlformats-officedocument.presentationml.tags+xml"/>
  <Override PartName="/ppt/tags/tag3776.xml" ContentType="application/vnd.openxmlformats-officedocument.presentationml.tags+xml"/>
  <Override PartName="/ppt/tags/tag3777.xml" ContentType="application/vnd.openxmlformats-officedocument.presentationml.tags+xml"/>
  <Override PartName="/ppt/tags/tag3778.xml" ContentType="application/vnd.openxmlformats-officedocument.presentationml.tags+xml"/>
  <Override PartName="/ppt/tags/tag3779.xml" ContentType="application/vnd.openxmlformats-officedocument.presentationml.tags+xml"/>
  <Override PartName="/ppt/tags/tag3780.xml" ContentType="application/vnd.openxmlformats-officedocument.presentationml.tags+xml"/>
  <Override PartName="/ppt/tags/tag3781.xml" ContentType="application/vnd.openxmlformats-officedocument.presentationml.tags+xml"/>
  <Override PartName="/ppt/tags/tag3782.xml" ContentType="application/vnd.openxmlformats-officedocument.presentationml.tags+xml"/>
  <Override PartName="/ppt/tags/tag3783.xml" ContentType="application/vnd.openxmlformats-officedocument.presentationml.tags+xml"/>
  <Override PartName="/ppt/tags/tag3784.xml" ContentType="application/vnd.openxmlformats-officedocument.presentationml.tags+xml"/>
  <Override PartName="/ppt/tags/tag3785.xml" ContentType="application/vnd.openxmlformats-officedocument.presentationml.tags+xml"/>
  <Override PartName="/ppt/tags/tag3786.xml" ContentType="application/vnd.openxmlformats-officedocument.presentationml.tags+xml"/>
  <Override PartName="/ppt/tags/tag3787.xml" ContentType="application/vnd.openxmlformats-officedocument.presentationml.tags+xml"/>
  <Override PartName="/ppt/tags/tag3788.xml" ContentType="application/vnd.openxmlformats-officedocument.presentationml.tags+xml"/>
  <Override PartName="/ppt/tags/tag3789.xml" ContentType="application/vnd.openxmlformats-officedocument.presentationml.tags+xml"/>
  <Override PartName="/ppt/tags/tag3790.xml" ContentType="application/vnd.openxmlformats-officedocument.presentationml.tags+xml"/>
  <Override PartName="/ppt/tags/tag3791.xml" ContentType="application/vnd.openxmlformats-officedocument.presentationml.tags+xml"/>
  <Override PartName="/ppt/tags/tag3792.xml" ContentType="application/vnd.openxmlformats-officedocument.presentationml.tags+xml"/>
  <Override PartName="/ppt/tags/tag3793.xml" ContentType="application/vnd.openxmlformats-officedocument.presentationml.tags+xml"/>
  <Override PartName="/ppt/tags/tag3794.xml" ContentType="application/vnd.openxmlformats-officedocument.presentationml.tags+xml"/>
  <Override PartName="/ppt/tags/tag3795.xml" ContentType="application/vnd.openxmlformats-officedocument.presentationml.tags+xml"/>
  <Override PartName="/ppt/tags/tag3796.xml" ContentType="application/vnd.openxmlformats-officedocument.presentationml.tags+xml"/>
  <Override PartName="/ppt/tags/tag3797.xml" ContentType="application/vnd.openxmlformats-officedocument.presentationml.tags+xml"/>
  <Override PartName="/ppt/tags/tag3798.xml" ContentType="application/vnd.openxmlformats-officedocument.presentationml.tags+xml"/>
  <Override PartName="/ppt/tags/tag3799.xml" ContentType="application/vnd.openxmlformats-officedocument.presentationml.tags+xml"/>
  <Override PartName="/ppt/tags/tag3800.xml" ContentType="application/vnd.openxmlformats-officedocument.presentationml.tags+xml"/>
  <Override PartName="/ppt/tags/tag3801.xml" ContentType="application/vnd.openxmlformats-officedocument.presentationml.tags+xml"/>
  <Override PartName="/ppt/tags/tag3802.xml" ContentType="application/vnd.openxmlformats-officedocument.presentationml.tags+xml"/>
  <Override PartName="/ppt/tags/tag3803.xml" ContentType="application/vnd.openxmlformats-officedocument.presentationml.tags+xml"/>
  <Override PartName="/ppt/tags/tag3804.xml" ContentType="application/vnd.openxmlformats-officedocument.presentationml.tags+xml"/>
  <Override PartName="/ppt/tags/tag3805.xml" ContentType="application/vnd.openxmlformats-officedocument.presentationml.tags+xml"/>
  <Override PartName="/ppt/tags/tag3806.xml" ContentType="application/vnd.openxmlformats-officedocument.presentationml.tags+xml"/>
  <Override PartName="/ppt/tags/tag3807.xml" ContentType="application/vnd.openxmlformats-officedocument.presentationml.tags+xml"/>
  <Override PartName="/ppt/tags/tag3808.xml" ContentType="application/vnd.openxmlformats-officedocument.presentationml.tags+xml"/>
  <Override PartName="/ppt/tags/tag3809.xml" ContentType="application/vnd.openxmlformats-officedocument.presentationml.tags+xml"/>
  <Override PartName="/ppt/tags/tag3810.xml" ContentType="application/vnd.openxmlformats-officedocument.presentationml.tags+xml"/>
  <Override PartName="/ppt/tags/tag3811.xml" ContentType="application/vnd.openxmlformats-officedocument.presentationml.tags+xml"/>
  <Override PartName="/ppt/tags/tag3812.xml" ContentType="application/vnd.openxmlformats-officedocument.presentationml.tags+xml"/>
  <Override PartName="/ppt/tags/tag3813.xml" ContentType="application/vnd.openxmlformats-officedocument.presentationml.tags+xml"/>
  <Override PartName="/ppt/tags/tag3814.xml" ContentType="application/vnd.openxmlformats-officedocument.presentationml.tags+xml"/>
  <Override PartName="/ppt/tags/tag3815.xml" ContentType="application/vnd.openxmlformats-officedocument.presentationml.tags+xml"/>
  <Override PartName="/ppt/tags/tag3816.xml" ContentType="application/vnd.openxmlformats-officedocument.presentationml.tags+xml"/>
  <Override PartName="/ppt/tags/tag3817.xml" ContentType="application/vnd.openxmlformats-officedocument.presentationml.tags+xml"/>
  <Override PartName="/ppt/tags/tag3818.xml" ContentType="application/vnd.openxmlformats-officedocument.presentationml.tags+xml"/>
  <Override PartName="/ppt/tags/tag3819.xml" ContentType="application/vnd.openxmlformats-officedocument.presentationml.tags+xml"/>
  <Override PartName="/ppt/tags/tag3820.xml" ContentType="application/vnd.openxmlformats-officedocument.presentationml.tags+xml"/>
  <Override PartName="/ppt/tags/tag3821.xml" ContentType="application/vnd.openxmlformats-officedocument.presentationml.tags+xml"/>
  <Override PartName="/ppt/tags/tag3822.xml" ContentType="application/vnd.openxmlformats-officedocument.presentationml.tags+xml"/>
  <Override PartName="/ppt/tags/tag3823.xml" ContentType="application/vnd.openxmlformats-officedocument.presentationml.tags+xml"/>
  <Override PartName="/ppt/tags/tag3824.xml" ContentType="application/vnd.openxmlformats-officedocument.presentationml.tags+xml"/>
  <Override PartName="/ppt/tags/tag3825.xml" ContentType="application/vnd.openxmlformats-officedocument.presentationml.tags+xml"/>
  <Override PartName="/ppt/tags/tag3826.xml" ContentType="application/vnd.openxmlformats-officedocument.presentationml.tags+xml"/>
  <Override PartName="/ppt/tags/tag3827.xml" ContentType="application/vnd.openxmlformats-officedocument.presentationml.tags+xml"/>
  <Override PartName="/ppt/tags/tag3828.xml" ContentType="application/vnd.openxmlformats-officedocument.presentationml.tags+xml"/>
  <Override PartName="/ppt/tags/tag3829.xml" ContentType="application/vnd.openxmlformats-officedocument.presentationml.tags+xml"/>
  <Override PartName="/ppt/tags/tag3830.xml" ContentType="application/vnd.openxmlformats-officedocument.presentationml.tags+xml"/>
  <Override PartName="/ppt/tags/tag3831.xml" ContentType="application/vnd.openxmlformats-officedocument.presentationml.tags+xml"/>
  <Override PartName="/ppt/tags/tag3832.xml" ContentType="application/vnd.openxmlformats-officedocument.presentationml.tags+xml"/>
  <Override PartName="/ppt/tags/tag3833.xml" ContentType="application/vnd.openxmlformats-officedocument.presentationml.tags+xml"/>
  <Override PartName="/ppt/tags/tag3834.xml" ContentType="application/vnd.openxmlformats-officedocument.presentationml.tags+xml"/>
  <Override PartName="/ppt/tags/tag3835.xml" ContentType="application/vnd.openxmlformats-officedocument.presentationml.tags+xml"/>
  <Override PartName="/ppt/tags/tag3836.xml" ContentType="application/vnd.openxmlformats-officedocument.presentationml.tags+xml"/>
  <Override PartName="/ppt/tags/tag3837.xml" ContentType="application/vnd.openxmlformats-officedocument.presentationml.tags+xml"/>
  <Override PartName="/ppt/tags/tag3838.xml" ContentType="application/vnd.openxmlformats-officedocument.presentationml.tags+xml"/>
  <Override PartName="/ppt/tags/tag3839.xml" ContentType="application/vnd.openxmlformats-officedocument.presentationml.tags+xml"/>
  <Override PartName="/ppt/tags/tag3840.xml" ContentType="application/vnd.openxmlformats-officedocument.presentationml.tags+xml"/>
  <Override PartName="/ppt/tags/tag3841.xml" ContentType="application/vnd.openxmlformats-officedocument.presentationml.tags+xml"/>
  <Override PartName="/ppt/tags/tag3842.xml" ContentType="application/vnd.openxmlformats-officedocument.presentationml.tags+xml"/>
  <Override PartName="/ppt/tags/tag3843.xml" ContentType="application/vnd.openxmlformats-officedocument.presentationml.tags+xml"/>
  <Override PartName="/ppt/tags/tag3844.xml" ContentType="application/vnd.openxmlformats-officedocument.presentationml.tags+xml"/>
  <Override PartName="/ppt/tags/tag3845.xml" ContentType="application/vnd.openxmlformats-officedocument.presentationml.tags+xml"/>
  <Override PartName="/ppt/tags/tag3846.xml" ContentType="application/vnd.openxmlformats-officedocument.presentationml.tags+xml"/>
  <Override PartName="/ppt/tags/tag3847.xml" ContentType="application/vnd.openxmlformats-officedocument.presentationml.tags+xml"/>
  <Override PartName="/ppt/tags/tag3848.xml" ContentType="application/vnd.openxmlformats-officedocument.presentationml.tags+xml"/>
  <Override PartName="/ppt/tags/tag3849.xml" ContentType="application/vnd.openxmlformats-officedocument.presentationml.tags+xml"/>
  <Override PartName="/ppt/tags/tag3850.xml" ContentType="application/vnd.openxmlformats-officedocument.presentationml.tags+xml"/>
  <Override PartName="/ppt/tags/tag3851.xml" ContentType="application/vnd.openxmlformats-officedocument.presentationml.tags+xml"/>
  <Override PartName="/ppt/tags/tag3852.xml" ContentType="application/vnd.openxmlformats-officedocument.presentationml.tags+xml"/>
  <Override PartName="/ppt/tags/tag3853.xml" ContentType="application/vnd.openxmlformats-officedocument.presentationml.tags+xml"/>
  <Override PartName="/ppt/tags/tag3854.xml" ContentType="application/vnd.openxmlformats-officedocument.presentationml.tags+xml"/>
  <Override PartName="/ppt/tags/tag3855.xml" ContentType="application/vnd.openxmlformats-officedocument.presentationml.tags+xml"/>
  <Override PartName="/ppt/tags/tag3856.xml" ContentType="application/vnd.openxmlformats-officedocument.presentationml.tags+xml"/>
  <Override PartName="/ppt/tags/tag3857.xml" ContentType="application/vnd.openxmlformats-officedocument.presentationml.tags+xml"/>
  <Override PartName="/ppt/tags/tag3858.xml" ContentType="application/vnd.openxmlformats-officedocument.presentationml.tags+xml"/>
  <Override PartName="/ppt/tags/tag3859.xml" ContentType="application/vnd.openxmlformats-officedocument.presentationml.tags+xml"/>
  <Override PartName="/ppt/tags/tag3860.xml" ContentType="application/vnd.openxmlformats-officedocument.presentationml.tags+xml"/>
  <Override PartName="/ppt/tags/tag3861.xml" ContentType="application/vnd.openxmlformats-officedocument.presentationml.tags+xml"/>
  <Override PartName="/ppt/tags/tag3862.xml" ContentType="application/vnd.openxmlformats-officedocument.presentationml.tags+xml"/>
  <Override PartName="/ppt/tags/tag3863.xml" ContentType="application/vnd.openxmlformats-officedocument.presentationml.tags+xml"/>
  <Override PartName="/ppt/tags/tag3864.xml" ContentType="application/vnd.openxmlformats-officedocument.presentationml.tags+xml"/>
  <Override PartName="/ppt/tags/tag3865.xml" ContentType="application/vnd.openxmlformats-officedocument.presentationml.tags+xml"/>
  <Override PartName="/ppt/tags/tag3866.xml" ContentType="application/vnd.openxmlformats-officedocument.presentationml.tags+xml"/>
  <Override PartName="/ppt/tags/tag3867.xml" ContentType="application/vnd.openxmlformats-officedocument.presentationml.tags+xml"/>
  <Override PartName="/ppt/tags/tag3868.xml" ContentType="application/vnd.openxmlformats-officedocument.presentationml.tags+xml"/>
  <Override PartName="/ppt/notesSlides/notesSlide45.xml" ContentType="application/vnd.openxmlformats-officedocument.presentationml.notesSlide+xml"/>
  <Override PartName="/ppt/charts/chart30.xml" ContentType="application/vnd.openxmlformats-officedocument.drawingml.chart+xml"/>
  <Override PartName="/ppt/tags/tag3869.xml" ContentType="application/vnd.openxmlformats-officedocument.presentationml.tags+xml"/>
  <Override PartName="/ppt/tags/tag3870.xml" ContentType="application/vnd.openxmlformats-officedocument.presentationml.tags+xml"/>
  <Override PartName="/ppt/tags/tag3871.xml" ContentType="application/vnd.openxmlformats-officedocument.presentationml.tags+xml"/>
  <Override PartName="/ppt/tags/tag3872.xml" ContentType="application/vnd.openxmlformats-officedocument.presentationml.tags+xml"/>
  <Override PartName="/ppt/tags/tag3873.xml" ContentType="application/vnd.openxmlformats-officedocument.presentationml.tags+xml"/>
  <Override PartName="/ppt/tags/tag3874.xml" ContentType="application/vnd.openxmlformats-officedocument.presentationml.tags+xml"/>
  <Override PartName="/ppt/tags/tag3875.xml" ContentType="application/vnd.openxmlformats-officedocument.presentationml.tags+xml"/>
  <Override PartName="/ppt/tags/tag3876.xml" ContentType="application/vnd.openxmlformats-officedocument.presentationml.tags+xml"/>
  <Override PartName="/ppt/tags/tag3877.xml" ContentType="application/vnd.openxmlformats-officedocument.presentationml.tags+xml"/>
  <Override PartName="/ppt/tags/tag3878.xml" ContentType="application/vnd.openxmlformats-officedocument.presentationml.tags+xml"/>
  <Override PartName="/ppt/tags/tag3879.xml" ContentType="application/vnd.openxmlformats-officedocument.presentationml.tags+xml"/>
  <Override PartName="/ppt/tags/tag3880.xml" ContentType="application/vnd.openxmlformats-officedocument.presentationml.tags+xml"/>
  <Override PartName="/ppt/tags/tag3881.xml" ContentType="application/vnd.openxmlformats-officedocument.presentationml.tags+xml"/>
  <Override PartName="/ppt/tags/tag3882.xml" ContentType="application/vnd.openxmlformats-officedocument.presentationml.tags+xml"/>
  <Override PartName="/ppt/tags/tag3883.xml" ContentType="application/vnd.openxmlformats-officedocument.presentationml.tags+xml"/>
  <Override PartName="/ppt/tags/tag3884.xml" ContentType="application/vnd.openxmlformats-officedocument.presentationml.tags+xml"/>
  <Override PartName="/ppt/tags/tag3885.xml" ContentType="application/vnd.openxmlformats-officedocument.presentationml.tags+xml"/>
  <Override PartName="/ppt/tags/tag3886.xml" ContentType="application/vnd.openxmlformats-officedocument.presentationml.tags+xml"/>
  <Override PartName="/ppt/tags/tag3887.xml" ContentType="application/vnd.openxmlformats-officedocument.presentationml.tags+xml"/>
  <Override PartName="/ppt/tags/tag3888.xml" ContentType="application/vnd.openxmlformats-officedocument.presentationml.tags+xml"/>
  <Override PartName="/ppt/tags/tag3889.xml" ContentType="application/vnd.openxmlformats-officedocument.presentationml.tags+xml"/>
  <Override PartName="/ppt/tags/tag3890.xml" ContentType="application/vnd.openxmlformats-officedocument.presentationml.tags+xml"/>
  <Override PartName="/ppt/tags/tag3891.xml" ContentType="application/vnd.openxmlformats-officedocument.presentationml.tags+xml"/>
  <Override PartName="/ppt/tags/tag3892.xml" ContentType="application/vnd.openxmlformats-officedocument.presentationml.tags+xml"/>
  <Override PartName="/ppt/tags/tag3893.xml" ContentType="application/vnd.openxmlformats-officedocument.presentationml.tags+xml"/>
  <Override PartName="/ppt/tags/tag3894.xml" ContentType="application/vnd.openxmlformats-officedocument.presentationml.tags+xml"/>
  <Override PartName="/ppt/tags/tag3895.xml" ContentType="application/vnd.openxmlformats-officedocument.presentationml.tags+xml"/>
  <Override PartName="/ppt/tags/tag3896.xml" ContentType="application/vnd.openxmlformats-officedocument.presentationml.tags+xml"/>
  <Override PartName="/ppt/tags/tag3897.xml" ContentType="application/vnd.openxmlformats-officedocument.presentationml.tags+xml"/>
  <Override PartName="/ppt/tags/tag3898.xml" ContentType="application/vnd.openxmlformats-officedocument.presentationml.tags+xml"/>
  <Override PartName="/ppt/tags/tag3899.xml" ContentType="application/vnd.openxmlformats-officedocument.presentationml.tags+xml"/>
  <Override PartName="/ppt/tags/tag3900.xml" ContentType="application/vnd.openxmlformats-officedocument.presentationml.tags+xml"/>
  <Override PartName="/ppt/tags/tag3901.xml" ContentType="application/vnd.openxmlformats-officedocument.presentationml.tags+xml"/>
  <Override PartName="/ppt/tags/tag3902.xml" ContentType="application/vnd.openxmlformats-officedocument.presentationml.tags+xml"/>
  <Override PartName="/ppt/tags/tag3903.xml" ContentType="application/vnd.openxmlformats-officedocument.presentationml.tags+xml"/>
  <Override PartName="/ppt/tags/tag3904.xml" ContentType="application/vnd.openxmlformats-officedocument.presentationml.tags+xml"/>
  <Override PartName="/ppt/tags/tag3905.xml" ContentType="application/vnd.openxmlformats-officedocument.presentationml.tags+xml"/>
  <Override PartName="/ppt/tags/tag3906.xml" ContentType="application/vnd.openxmlformats-officedocument.presentationml.tags+xml"/>
  <Override PartName="/ppt/tags/tag3907.xml" ContentType="application/vnd.openxmlformats-officedocument.presentationml.tags+xml"/>
  <Override PartName="/ppt/tags/tag3908.xml" ContentType="application/vnd.openxmlformats-officedocument.presentationml.tags+xml"/>
  <Override PartName="/ppt/tags/tag3909.xml" ContentType="application/vnd.openxmlformats-officedocument.presentationml.tags+xml"/>
  <Override PartName="/ppt/tags/tag3910.xml" ContentType="application/vnd.openxmlformats-officedocument.presentationml.tags+xml"/>
  <Override PartName="/ppt/tags/tag3911.xml" ContentType="application/vnd.openxmlformats-officedocument.presentationml.tags+xml"/>
  <Override PartName="/ppt/tags/tag3912.xml" ContentType="application/vnd.openxmlformats-officedocument.presentationml.tags+xml"/>
  <Override PartName="/ppt/tags/tag3913.xml" ContentType="application/vnd.openxmlformats-officedocument.presentationml.tags+xml"/>
  <Override PartName="/ppt/tags/tag3914.xml" ContentType="application/vnd.openxmlformats-officedocument.presentationml.tags+xml"/>
  <Override PartName="/ppt/tags/tag3915.xml" ContentType="application/vnd.openxmlformats-officedocument.presentationml.tags+xml"/>
  <Override PartName="/ppt/tags/tag3916.xml" ContentType="application/vnd.openxmlformats-officedocument.presentationml.tags+xml"/>
  <Override PartName="/ppt/tags/tag3917.xml" ContentType="application/vnd.openxmlformats-officedocument.presentationml.tags+xml"/>
  <Override PartName="/ppt/tags/tag3918.xml" ContentType="application/vnd.openxmlformats-officedocument.presentationml.tags+xml"/>
  <Override PartName="/ppt/tags/tag3919.xml" ContentType="application/vnd.openxmlformats-officedocument.presentationml.tags+xml"/>
  <Override PartName="/ppt/tags/tag3920.xml" ContentType="application/vnd.openxmlformats-officedocument.presentationml.tags+xml"/>
  <Override PartName="/ppt/tags/tag3921.xml" ContentType="application/vnd.openxmlformats-officedocument.presentationml.tags+xml"/>
  <Override PartName="/ppt/tags/tag3922.xml" ContentType="application/vnd.openxmlformats-officedocument.presentationml.tags+xml"/>
  <Override PartName="/ppt/tags/tag3923.xml" ContentType="application/vnd.openxmlformats-officedocument.presentationml.tags+xml"/>
  <Override PartName="/ppt/tags/tag3924.xml" ContentType="application/vnd.openxmlformats-officedocument.presentationml.tags+xml"/>
  <Override PartName="/ppt/tags/tag3925.xml" ContentType="application/vnd.openxmlformats-officedocument.presentationml.tags+xml"/>
  <Override PartName="/ppt/tags/tag3926.xml" ContentType="application/vnd.openxmlformats-officedocument.presentationml.tags+xml"/>
  <Override PartName="/ppt/tags/tag3927.xml" ContentType="application/vnd.openxmlformats-officedocument.presentationml.tags+xml"/>
  <Override PartName="/ppt/tags/tag3928.xml" ContentType="application/vnd.openxmlformats-officedocument.presentationml.tags+xml"/>
  <Override PartName="/ppt/tags/tag3929.xml" ContentType="application/vnd.openxmlformats-officedocument.presentationml.tags+xml"/>
  <Override PartName="/ppt/tags/tag3930.xml" ContentType="application/vnd.openxmlformats-officedocument.presentationml.tags+xml"/>
  <Override PartName="/ppt/tags/tag3931.xml" ContentType="application/vnd.openxmlformats-officedocument.presentationml.tags+xml"/>
  <Override PartName="/ppt/tags/tag3932.xml" ContentType="application/vnd.openxmlformats-officedocument.presentationml.tags+xml"/>
  <Override PartName="/ppt/tags/tag3933.xml" ContentType="application/vnd.openxmlformats-officedocument.presentationml.tags+xml"/>
  <Override PartName="/ppt/tags/tag3934.xml" ContentType="application/vnd.openxmlformats-officedocument.presentationml.tags+xml"/>
  <Override PartName="/ppt/tags/tag3935.xml" ContentType="application/vnd.openxmlformats-officedocument.presentationml.tags+xml"/>
  <Override PartName="/ppt/tags/tag3936.xml" ContentType="application/vnd.openxmlformats-officedocument.presentationml.tags+xml"/>
  <Override PartName="/ppt/tags/tag3937.xml" ContentType="application/vnd.openxmlformats-officedocument.presentationml.tags+xml"/>
  <Override PartName="/ppt/tags/tag3938.xml" ContentType="application/vnd.openxmlformats-officedocument.presentationml.tags+xml"/>
  <Override PartName="/ppt/tags/tag3939.xml" ContentType="application/vnd.openxmlformats-officedocument.presentationml.tags+xml"/>
  <Override PartName="/ppt/tags/tag3940.xml" ContentType="application/vnd.openxmlformats-officedocument.presentationml.tags+xml"/>
  <Override PartName="/ppt/tags/tag3941.xml" ContentType="application/vnd.openxmlformats-officedocument.presentationml.tags+xml"/>
  <Override PartName="/ppt/tags/tag3942.xml" ContentType="application/vnd.openxmlformats-officedocument.presentationml.tags+xml"/>
  <Override PartName="/ppt/tags/tag3943.xml" ContentType="application/vnd.openxmlformats-officedocument.presentationml.tags+xml"/>
  <Override PartName="/ppt/tags/tag3944.xml" ContentType="application/vnd.openxmlformats-officedocument.presentationml.tags+xml"/>
  <Override PartName="/ppt/tags/tag3945.xml" ContentType="application/vnd.openxmlformats-officedocument.presentationml.tags+xml"/>
  <Override PartName="/ppt/tags/tag3946.xml" ContentType="application/vnd.openxmlformats-officedocument.presentationml.tags+xml"/>
  <Override PartName="/ppt/tags/tag3947.xml" ContentType="application/vnd.openxmlformats-officedocument.presentationml.tags+xml"/>
  <Override PartName="/ppt/tags/tag3948.xml" ContentType="application/vnd.openxmlformats-officedocument.presentationml.tags+xml"/>
  <Override PartName="/ppt/tags/tag3949.xml" ContentType="application/vnd.openxmlformats-officedocument.presentationml.tags+xml"/>
  <Override PartName="/ppt/tags/tag3950.xml" ContentType="application/vnd.openxmlformats-officedocument.presentationml.tags+xml"/>
  <Override PartName="/ppt/tags/tag3951.xml" ContentType="application/vnd.openxmlformats-officedocument.presentationml.tags+xml"/>
  <Override PartName="/ppt/tags/tag3952.xml" ContentType="application/vnd.openxmlformats-officedocument.presentationml.tags+xml"/>
  <Override PartName="/ppt/tags/tag3953.xml" ContentType="application/vnd.openxmlformats-officedocument.presentationml.tags+xml"/>
  <Override PartName="/ppt/tags/tag3954.xml" ContentType="application/vnd.openxmlformats-officedocument.presentationml.tags+xml"/>
  <Override PartName="/ppt/tags/tag3955.xml" ContentType="application/vnd.openxmlformats-officedocument.presentationml.tags+xml"/>
  <Override PartName="/ppt/tags/tag3956.xml" ContentType="application/vnd.openxmlformats-officedocument.presentationml.tags+xml"/>
  <Override PartName="/ppt/tags/tag3957.xml" ContentType="application/vnd.openxmlformats-officedocument.presentationml.tags+xml"/>
  <Override PartName="/ppt/tags/tag3958.xml" ContentType="application/vnd.openxmlformats-officedocument.presentationml.tags+xml"/>
  <Override PartName="/ppt/tags/tag3959.xml" ContentType="application/vnd.openxmlformats-officedocument.presentationml.tags+xml"/>
  <Override PartName="/ppt/tags/tag3960.xml" ContentType="application/vnd.openxmlformats-officedocument.presentationml.tags+xml"/>
  <Override PartName="/ppt/tags/tag3961.xml" ContentType="application/vnd.openxmlformats-officedocument.presentationml.tags+xml"/>
  <Override PartName="/ppt/tags/tag3962.xml" ContentType="application/vnd.openxmlformats-officedocument.presentationml.tags+xml"/>
  <Override PartName="/ppt/tags/tag3963.xml" ContentType="application/vnd.openxmlformats-officedocument.presentationml.tags+xml"/>
  <Override PartName="/ppt/tags/tag3964.xml" ContentType="application/vnd.openxmlformats-officedocument.presentationml.tags+xml"/>
  <Override PartName="/ppt/tags/tag3965.xml" ContentType="application/vnd.openxmlformats-officedocument.presentationml.tags+xml"/>
  <Override PartName="/ppt/tags/tag3966.xml" ContentType="application/vnd.openxmlformats-officedocument.presentationml.tags+xml"/>
  <Override PartName="/ppt/tags/tag3967.xml" ContentType="application/vnd.openxmlformats-officedocument.presentationml.tags+xml"/>
  <Override PartName="/ppt/tags/tag3968.xml" ContentType="application/vnd.openxmlformats-officedocument.presentationml.tags+xml"/>
  <Override PartName="/ppt/tags/tag3969.xml" ContentType="application/vnd.openxmlformats-officedocument.presentationml.tags+xml"/>
  <Override PartName="/ppt/tags/tag3970.xml" ContentType="application/vnd.openxmlformats-officedocument.presentationml.tags+xml"/>
  <Override PartName="/ppt/tags/tag3971.xml" ContentType="application/vnd.openxmlformats-officedocument.presentationml.tags+xml"/>
  <Override PartName="/ppt/tags/tag3972.xml" ContentType="application/vnd.openxmlformats-officedocument.presentationml.tags+xml"/>
  <Override PartName="/ppt/tags/tag3973.xml" ContentType="application/vnd.openxmlformats-officedocument.presentationml.tags+xml"/>
  <Override PartName="/ppt/tags/tag3974.xml" ContentType="application/vnd.openxmlformats-officedocument.presentationml.tags+xml"/>
  <Override PartName="/ppt/tags/tag3975.xml" ContentType="application/vnd.openxmlformats-officedocument.presentationml.tags+xml"/>
  <Override PartName="/ppt/tags/tag3976.xml" ContentType="application/vnd.openxmlformats-officedocument.presentationml.tags+xml"/>
  <Override PartName="/ppt/tags/tag3977.xml" ContentType="application/vnd.openxmlformats-officedocument.presentationml.tags+xml"/>
  <Override PartName="/ppt/tags/tag3978.xml" ContentType="application/vnd.openxmlformats-officedocument.presentationml.tags+xml"/>
  <Override PartName="/ppt/tags/tag3979.xml" ContentType="application/vnd.openxmlformats-officedocument.presentationml.tags+xml"/>
  <Override PartName="/ppt/tags/tag3980.xml" ContentType="application/vnd.openxmlformats-officedocument.presentationml.tags+xml"/>
  <Override PartName="/ppt/tags/tag3981.xml" ContentType="application/vnd.openxmlformats-officedocument.presentationml.tags+xml"/>
  <Override PartName="/ppt/tags/tag3982.xml" ContentType="application/vnd.openxmlformats-officedocument.presentationml.tags+xml"/>
  <Override PartName="/ppt/tags/tag3983.xml" ContentType="application/vnd.openxmlformats-officedocument.presentationml.tags+xml"/>
  <Override PartName="/ppt/tags/tag3984.xml" ContentType="application/vnd.openxmlformats-officedocument.presentationml.tags+xml"/>
  <Override PartName="/ppt/tags/tag3985.xml" ContentType="application/vnd.openxmlformats-officedocument.presentationml.tags+xml"/>
  <Override PartName="/ppt/tags/tag3986.xml" ContentType="application/vnd.openxmlformats-officedocument.presentationml.tags+xml"/>
  <Override PartName="/ppt/tags/tag3987.xml" ContentType="application/vnd.openxmlformats-officedocument.presentationml.tags+xml"/>
  <Override PartName="/ppt/tags/tag3988.xml" ContentType="application/vnd.openxmlformats-officedocument.presentationml.tags+xml"/>
  <Override PartName="/ppt/tags/tag3989.xml" ContentType="application/vnd.openxmlformats-officedocument.presentationml.tags+xml"/>
  <Override PartName="/ppt/tags/tag3990.xml" ContentType="application/vnd.openxmlformats-officedocument.presentationml.tags+xml"/>
  <Override PartName="/ppt/tags/tag3991.xml" ContentType="application/vnd.openxmlformats-officedocument.presentationml.tags+xml"/>
  <Override PartName="/ppt/tags/tag3992.xml" ContentType="application/vnd.openxmlformats-officedocument.presentationml.tags+xml"/>
  <Override PartName="/ppt/tags/tag3993.xml" ContentType="application/vnd.openxmlformats-officedocument.presentationml.tags+xml"/>
  <Override PartName="/ppt/tags/tag3994.xml" ContentType="application/vnd.openxmlformats-officedocument.presentationml.tags+xml"/>
  <Override PartName="/ppt/tags/tag3995.xml" ContentType="application/vnd.openxmlformats-officedocument.presentationml.tags+xml"/>
  <Override PartName="/ppt/tags/tag3996.xml" ContentType="application/vnd.openxmlformats-officedocument.presentationml.tags+xml"/>
  <Override PartName="/ppt/tags/tag3997.xml" ContentType="application/vnd.openxmlformats-officedocument.presentationml.tags+xml"/>
  <Override PartName="/ppt/tags/tag3998.xml" ContentType="application/vnd.openxmlformats-officedocument.presentationml.tags+xml"/>
  <Override PartName="/ppt/tags/tag3999.xml" ContentType="application/vnd.openxmlformats-officedocument.presentationml.tags+xml"/>
  <Override PartName="/ppt/tags/tag4000.xml" ContentType="application/vnd.openxmlformats-officedocument.presentationml.tags+xml"/>
  <Override PartName="/ppt/tags/tag4001.xml" ContentType="application/vnd.openxmlformats-officedocument.presentationml.tags+xml"/>
  <Override PartName="/ppt/tags/tag4002.xml" ContentType="application/vnd.openxmlformats-officedocument.presentationml.tags+xml"/>
  <Override PartName="/ppt/tags/tag4003.xml" ContentType="application/vnd.openxmlformats-officedocument.presentationml.tags+xml"/>
  <Override PartName="/ppt/tags/tag4004.xml" ContentType="application/vnd.openxmlformats-officedocument.presentationml.tags+xml"/>
  <Override PartName="/ppt/tags/tag4005.xml" ContentType="application/vnd.openxmlformats-officedocument.presentationml.tags+xml"/>
  <Override PartName="/ppt/tags/tag4006.xml" ContentType="application/vnd.openxmlformats-officedocument.presentationml.tags+xml"/>
  <Override PartName="/ppt/tags/tag4007.xml" ContentType="application/vnd.openxmlformats-officedocument.presentationml.tags+xml"/>
  <Override PartName="/ppt/tags/tag4008.xml" ContentType="application/vnd.openxmlformats-officedocument.presentationml.tags+xml"/>
  <Override PartName="/ppt/tags/tag4009.xml" ContentType="application/vnd.openxmlformats-officedocument.presentationml.tags+xml"/>
  <Override PartName="/ppt/tags/tag4010.xml" ContentType="application/vnd.openxmlformats-officedocument.presentationml.tags+xml"/>
  <Override PartName="/ppt/tags/tag4011.xml" ContentType="application/vnd.openxmlformats-officedocument.presentationml.tags+xml"/>
  <Override PartName="/ppt/tags/tag4012.xml" ContentType="application/vnd.openxmlformats-officedocument.presentationml.tags+xml"/>
  <Override PartName="/ppt/tags/tag4013.xml" ContentType="application/vnd.openxmlformats-officedocument.presentationml.tags+xml"/>
  <Override PartName="/ppt/tags/tag4014.xml" ContentType="application/vnd.openxmlformats-officedocument.presentationml.tags+xml"/>
  <Override PartName="/ppt/tags/tag4015.xml" ContentType="application/vnd.openxmlformats-officedocument.presentationml.tags+xml"/>
  <Override PartName="/ppt/tags/tag4016.xml" ContentType="application/vnd.openxmlformats-officedocument.presentationml.tags+xml"/>
  <Override PartName="/ppt/tags/tag4017.xml" ContentType="application/vnd.openxmlformats-officedocument.presentationml.tags+xml"/>
  <Override PartName="/ppt/tags/tag4018.xml" ContentType="application/vnd.openxmlformats-officedocument.presentationml.tags+xml"/>
  <Override PartName="/ppt/tags/tag4019.xml" ContentType="application/vnd.openxmlformats-officedocument.presentationml.tags+xml"/>
  <Override PartName="/ppt/tags/tag4020.xml" ContentType="application/vnd.openxmlformats-officedocument.presentationml.tags+xml"/>
  <Override PartName="/ppt/tags/tag4021.xml" ContentType="application/vnd.openxmlformats-officedocument.presentationml.tags+xml"/>
  <Override PartName="/ppt/tags/tag4022.xml" ContentType="application/vnd.openxmlformats-officedocument.presentationml.tags+xml"/>
  <Override PartName="/ppt/tags/tag4023.xml" ContentType="application/vnd.openxmlformats-officedocument.presentationml.tags+xml"/>
  <Override PartName="/ppt/tags/tag4024.xml" ContentType="application/vnd.openxmlformats-officedocument.presentationml.tags+xml"/>
  <Override PartName="/ppt/tags/tag4025.xml" ContentType="application/vnd.openxmlformats-officedocument.presentationml.tags+xml"/>
  <Override PartName="/ppt/tags/tag4026.xml" ContentType="application/vnd.openxmlformats-officedocument.presentationml.tags+xml"/>
  <Override PartName="/ppt/tags/tag4027.xml" ContentType="application/vnd.openxmlformats-officedocument.presentationml.tags+xml"/>
  <Override PartName="/ppt/tags/tag4028.xml" ContentType="application/vnd.openxmlformats-officedocument.presentationml.tags+xml"/>
  <Override PartName="/ppt/tags/tag4029.xml" ContentType="application/vnd.openxmlformats-officedocument.presentationml.tags+xml"/>
  <Override PartName="/ppt/tags/tag4030.xml" ContentType="application/vnd.openxmlformats-officedocument.presentationml.tags+xml"/>
  <Override PartName="/ppt/tags/tag4031.xml" ContentType="application/vnd.openxmlformats-officedocument.presentationml.tags+xml"/>
  <Override PartName="/ppt/tags/tag4032.xml" ContentType="application/vnd.openxmlformats-officedocument.presentationml.tags+xml"/>
  <Override PartName="/ppt/tags/tag4033.xml" ContentType="application/vnd.openxmlformats-officedocument.presentationml.tags+xml"/>
  <Override PartName="/ppt/tags/tag4034.xml" ContentType="application/vnd.openxmlformats-officedocument.presentationml.tags+xml"/>
  <Override PartName="/ppt/tags/tag4035.xml" ContentType="application/vnd.openxmlformats-officedocument.presentationml.tags+xml"/>
  <Override PartName="/ppt/tags/tag4036.xml" ContentType="application/vnd.openxmlformats-officedocument.presentationml.tags+xml"/>
  <Override PartName="/ppt/tags/tag4037.xml" ContentType="application/vnd.openxmlformats-officedocument.presentationml.tags+xml"/>
  <Override PartName="/ppt/tags/tag4038.xml" ContentType="application/vnd.openxmlformats-officedocument.presentationml.tags+xml"/>
  <Override PartName="/ppt/tags/tag4039.xml" ContentType="application/vnd.openxmlformats-officedocument.presentationml.tags+xml"/>
  <Override PartName="/ppt/tags/tag4040.xml" ContentType="application/vnd.openxmlformats-officedocument.presentationml.tags+xml"/>
  <Override PartName="/ppt/tags/tag4041.xml" ContentType="application/vnd.openxmlformats-officedocument.presentationml.tags+xml"/>
  <Override PartName="/ppt/tags/tag4042.xml" ContentType="application/vnd.openxmlformats-officedocument.presentationml.tags+xml"/>
  <Override PartName="/ppt/tags/tag4043.xml" ContentType="application/vnd.openxmlformats-officedocument.presentationml.tags+xml"/>
  <Override PartName="/ppt/tags/tag4044.xml" ContentType="application/vnd.openxmlformats-officedocument.presentationml.tags+xml"/>
  <Override PartName="/ppt/tags/tag4045.xml" ContentType="application/vnd.openxmlformats-officedocument.presentationml.tags+xml"/>
  <Override PartName="/ppt/tags/tag4046.xml" ContentType="application/vnd.openxmlformats-officedocument.presentationml.tags+xml"/>
  <Override PartName="/ppt/tags/tag4047.xml" ContentType="application/vnd.openxmlformats-officedocument.presentationml.tags+xml"/>
  <Override PartName="/ppt/tags/tag4048.xml" ContentType="application/vnd.openxmlformats-officedocument.presentationml.tags+xml"/>
  <Override PartName="/ppt/tags/tag4049.xml" ContentType="application/vnd.openxmlformats-officedocument.presentationml.tags+xml"/>
  <Override PartName="/ppt/tags/tag4050.xml" ContentType="application/vnd.openxmlformats-officedocument.presentationml.tags+xml"/>
  <Override PartName="/ppt/tags/tag4051.xml" ContentType="application/vnd.openxmlformats-officedocument.presentationml.tags+xml"/>
  <Override PartName="/ppt/tags/tag4052.xml" ContentType="application/vnd.openxmlformats-officedocument.presentationml.tags+xml"/>
  <Override PartName="/ppt/tags/tag4053.xml" ContentType="application/vnd.openxmlformats-officedocument.presentationml.tags+xml"/>
  <Override PartName="/ppt/tags/tag4054.xml" ContentType="application/vnd.openxmlformats-officedocument.presentationml.tags+xml"/>
  <Override PartName="/ppt/tags/tag4055.xml" ContentType="application/vnd.openxmlformats-officedocument.presentationml.tags+xml"/>
  <Override PartName="/ppt/tags/tag4056.xml" ContentType="application/vnd.openxmlformats-officedocument.presentationml.tags+xml"/>
  <Override PartName="/ppt/tags/tag4057.xml" ContentType="application/vnd.openxmlformats-officedocument.presentationml.tags+xml"/>
  <Override PartName="/ppt/tags/tag4058.xml" ContentType="application/vnd.openxmlformats-officedocument.presentationml.tags+xml"/>
  <Override PartName="/ppt/tags/tag4059.xml" ContentType="application/vnd.openxmlformats-officedocument.presentationml.tags+xml"/>
  <Override PartName="/ppt/tags/tag4060.xml" ContentType="application/vnd.openxmlformats-officedocument.presentationml.tags+xml"/>
  <Override PartName="/ppt/tags/tag4061.xml" ContentType="application/vnd.openxmlformats-officedocument.presentationml.tags+xml"/>
  <Override PartName="/ppt/tags/tag4062.xml" ContentType="application/vnd.openxmlformats-officedocument.presentationml.tags+xml"/>
  <Override PartName="/ppt/tags/tag4063.xml" ContentType="application/vnd.openxmlformats-officedocument.presentationml.tags+xml"/>
  <Override PartName="/ppt/tags/tag4064.xml" ContentType="application/vnd.openxmlformats-officedocument.presentationml.tags+xml"/>
  <Override PartName="/ppt/tags/tag4065.xml" ContentType="application/vnd.openxmlformats-officedocument.presentationml.tags+xml"/>
  <Override PartName="/ppt/notesSlides/notesSlide46.xml" ContentType="application/vnd.openxmlformats-officedocument.presentationml.notesSlide+xml"/>
  <Override PartName="/ppt/charts/chart31.xml" ContentType="application/vnd.openxmlformats-officedocument.drawingml.chart+xml"/>
  <Override PartName="/ppt/tags/tag4066.xml" ContentType="application/vnd.openxmlformats-officedocument.presentationml.tags+xml"/>
  <Override PartName="/ppt/tags/tag4067.xml" ContentType="application/vnd.openxmlformats-officedocument.presentationml.tags+xml"/>
  <Override PartName="/ppt/tags/tag4068.xml" ContentType="application/vnd.openxmlformats-officedocument.presentationml.tags+xml"/>
  <Override PartName="/ppt/tags/tag4069.xml" ContentType="application/vnd.openxmlformats-officedocument.presentationml.tags+xml"/>
  <Override PartName="/ppt/tags/tag4070.xml" ContentType="application/vnd.openxmlformats-officedocument.presentationml.tags+xml"/>
  <Override PartName="/ppt/tags/tag4071.xml" ContentType="application/vnd.openxmlformats-officedocument.presentationml.tags+xml"/>
  <Override PartName="/ppt/tags/tag4072.xml" ContentType="application/vnd.openxmlformats-officedocument.presentationml.tags+xml"/>
  <Override PartName="/ppt/tags/tag4073.xml" ContentType="application/vnd.openxmlformats-officedocument.presentationml.tags+xml"/>
  <Override PartName="/ppt/tags/tag4074.xml" ContentType="application/vnd.openxmlformats-officedocument.presentationml.tags+xml"/>
  <Override PartName="/ppt/tags/tag4075.xml" ContentType="application/vnd.openxmlformats-officedocument.presentationml.tags+xml"/>
  <Override PartName="/ppt/tags/tag4076.xml" ContentType="application/vnd.openxmlformats-officedocument.presentationml.tags+xml"/>
  <Override PartName="/ppt/tags/tag4077.xml" ContentType="application/vnd.openxmlformats-officedocument.presentationml.tags+xml"/>
  <Override PartName="/ppt/tags/tag4078.xml" ContentType="application/vnd.openxmlformats-officedocument.presentationml.tags+xml"/>
  <Override PartName="/ppt/tags/tag4079.xml" ContentType="application/vnd.openxmlformats-officedocument.presentationml.tags+xml"/>
  <Override PartName="/ppt/tags/tag4080.xml" ContentType="application/vnd.openxmlformats-officedocument.presentationml.tags+xml"/>
  <Override PartName="/ppt/tags/tag4081.xml" ContentType="application/vnd.openxmlformats-officedocument.presentationml.tags+xml"/>
  <Override PartName="/ppt/tags/tag4082.xml" ContentType="application/vnd.openxmlformats-officedocument.presentationml.tags+xml"/>
  <Override PartName="/ppt/tags/tag4083.xml" ContentType="application/vnd.openxmlformats-officedocument.presentationml.tags+xml"/>
  <Override PartName="/ppt/tags/tag4084.xml" ContentType="application/vnd.openxmlformats-officedocument.presentationml.tags+xml"/>
  <Override PartName="/ppt/tags/tag4085.xml" ContentType="application/vnd.openxmlformats-officedocument.presentationml.tags+xml"/>
  <Override PartName="/ppt/tags/tag4086.xml" ContentType="application/vnd.openxmlformats-officedocument.presentationml.tags+xml"/>
  <Override PartName="/ppt/tags/tag4087.xml" ContentType="application/vnd.openxmlformats-officedocument.presentationml.tags+xml"/>
  <Override PartName="/ppt/tags/tag4088.xml" ContentType="application/vnd.openxmlformats-officedocument.presentationml.tags+xml"/>
  <Override PartName="/ppt/tags/tag4089.xml" ContentType="application/vnd.openxmlformats-officedocument.presentationml.tags+xml"/>
  <Override PartName="/ppt/tags/tag4090.xml" ContentType="application/vnd.openxmlformats-officedocument.presentationml.tags+xml"/>
  <Override PartName="/ppt/tags/tag4091.xml" ContentType="application/vnd.openxmlformats-officedocument.presentationml.tags+xml"/>
  <Override PartName="/ppt/tags/tag4092.xml" ContentType="application/vnd.openxmlformats-officedocument.presentationml.tags+xml"/>
  <Override PartName="/ppt/tags/tag4093.xml" ContentType="application/vnd.openxmlformats-officedocument.presentationml.tags+xml"/>
  <Override PartName="/ppt/tags/tag4094.xml" ContentType="application/vnd.openxmlformats-officedocument.presentationml.tags+xml"/>
  <Override PartName="/ppt/tags/tag4095.xml" ContentType="application/vnd.openxmlformats-officedocument.presentationml.tags+xml"/>
  <Override PartName="/ppt/tags/tag4096.xml" ContentType="application/vnd.openxmlformats-officedocument.presentationml.tags+xml"/>
  <Override PartName="/ppt/tags/tag4097.xml" ContentType="application/vnd.openxmlformats-officedocument.presentationml.tags+xml"/>
  <Override PartName="/ppt/tags/tag4098.xml" ContentType="application/vnd.openxmlformats-officedocument.presentationml.tags+xml"/>
  <Override PartName="/ppt/tags/tag4099.xml" ContentType="application/vnd.openxmlformats-officedocument.presentationml.tags+xml"/>
  <Override PartName="/ppt/tags/tag4100.xml" ContentType="application/vnd.openxmlformats-officedocument.presentationml.tags+xml"/>
  <Override PartName="/ppt/tags/tag4101.xml" ContentType="application/vnd.openxmlformats-officedocument.presentationml.tags+xml"/>
  <Override PartName="/ppt/tags/tag4102.xml" ContentType="application/vnd.openxmlformats-officedocument.presentationml.tags+xml"/>
  <Override PartName="/ppt/tags/tag4103.xml" ContentType="application/vnd.openxmlformats-officedocument.presentationml.tags+xml"/>
  <Override PartName="/ppt/tags/tag4104.xml" ContentType="application/vnd.openxmlformats-officedocument.presentationml.tags+xml"/>
  <Override PartName="/ppt/tags/tag4105.xml" ContentType="application/vnd.openxmlformats-officedocument.presentationml.tags+xml"/>
  <Override PartName="/ppt/tags/tag4106.xml" ContentType="application/vnd.openxmlformats-officedocument.presentationml.tags+xml"/>
  <Override PartName="/ppt/tags/tag4107.xml" ContentType="application/vnd.openxmlformats-officedocument.presentationml.tags+xml"/>
  <Override PartName="/ppt/tags/tag4108.xml" ContentType="application/vnd.openxmlformats-officedocument.presentationml.tags+xml"/>
  <Override PartName="/ppt/tags/tag4109.xml" ContentType="application/vnd.openxmlformats-officedocument.presentationml.tags+xml"/>
  <Override PartName="/ppt/tags/tag4110.xml" ContentType="application/vnd.openxmlformats-officedocument.presentationml.tags+xml"/>
  <Override PartName="/ppt/tags/tag4111.xml" ContentType="application/vnd.openxmlformats-officedocument.presentationml.tags+xml"/>
  <Override PartName="/ppt/tags/tag4112.xml" ContentType="application/vnd.openxmlformats-officedocument.presentationml.tags+xml"/>
  <Override PartName="/ppt/tags/tag4113.xml" ContentType="application/vnd.openxmlformats-officedocument.presentationml.tags+xml"/>
  <Override PartName="/ppt/tags/tag4114.xml" ContentType="application/vnd.openxmlformats-officedocument.presentationml.tags+xml"/>
  <Override PartName="/ppt/tags/tag4115.xml" ContentType="application/vnd.openxmlformats-officedocument.presentationml.tags+xml"/>
  <Override PartName="/ppt/tags/tag4116.xml" ContentType="application/vnd.openxmlformats-officedocument.presentationml.tags+xml"/>
  <Override PartName="/ppt/tags/tag4117.xml" ContentType="application/vnd.openxmlformats-officedocument.presentationml.tags+xml"/>
  <Override PartName="/ppt/tags/tag4118.xml" ContentType="application/vnd.openxmlformats-officedocument.presentationml.tags+xml"/>
  <Override PartName="/ppt/tags/tag4119.xml" ContentType="application/vnd.openxmlformats-officedocument.presentationml.tags+xml"/>
  <Override PartName="/ppt/tags/tag4120.xml" ContentType="application/vnd.openxmlformats-officedocument.presentationml.tags+xml"/>
  <Override PartName="/ppt/tags/tag4121.xml" ContentType="application/vnd.openxmlformats-officedocument.presentationml.tags+xml"/>
  <Override PartName="/ppt/tags/tag4122.xml" ContentType="application/vnd.openxmlformats-officedocument.presentationml.tags+xml"/>
  <Override PartName="/ppt/tags/tag4123.xml" ContentType="application/vnd.openxmlformats-officedocument.presentationml.tags+xml"/>
  <Override PartName="/ppt/tags/tag4124.xml" ContentType="application/vnd.openxmlformats-officedocument.presentationml.tags+xml"/>
  <Override PartName="/ppt/tags/tag4125.xml" ContentType="application/vnd.openxmlformats-officedocument.presentationml.tags+xml"/>
  <Override PartName="/ppt/tags/tag4126.xml" ContentType="application/vnd.openxmlformats-officedocument.presentationml.tags+xml"/>
  <Override PartName="/ppt/tags/tag4127.xml" ContentType="application/vnd.openxmlformats-officedocument.presentationml.tags+xml"/>
  <Override PartName="/ppt/tags/tag4128.xml" ContentType="application/vnd.openxmlformats-officedocument.presentationml.tags+xml"/>
  <Override PartName="/ppt/tags/tag4129.xml" ContentType="application/vnd.openxmlformats-officedocument.presentationml.tags+xml"/>
  <Override PartName="/ppt/tags/tag4130.xml" ContentType="application/vnd.openxmlformats-officedocument.presentationml.tags+xml"/>
  <Override PartName="/ppt/tags/tag4131.xml" ContentType="application/vnd.openxmlformats-officedocument.presentationml.tags+xml"/>
  <Override PartName="/ppt/tags/tag4132.xml" ContentType="application/vnd.openxmlformats-officedocument.presentationml.tags+xml"/>
  <Override PartName="/ppt/tags/tag4133.xml" ContentType="application/vnd.openxmlformats-officedocument.presentationml.tags+xml"/>
  <Override PartName="/ppt/tags/tag4134.xml" ContentType="application/vnd.openxmlformats-officedocument.presentationml.tags+xml"/>
  <Override PartName="/ppt/tags/tag4135.xml" ContentType="application/vnd.openxmlformats-officedocument.presentationml.tags+xml"/>
  <Override PartName="/ppt/tags/tag4136.xml" ContentType="application/vnd.openxmlformats-officedocument.presentationml.tags+xml"/>
  <Override PartName="/ppt/tags/tag4137.xml" ContentType="application/vnd.openxmlformats-officedocument.presentationml.tags+xml"/>
  <Override PartName="/ppt/tags/tag4138.xml" ContentType="application/vnd.openxmlformats-officedocument.presentationml.tags+xml"/>
  <Override PartName="/ppt/tags/tag4139.xml" ContentType="application/vnd.openxmlformats-officedocument.presentationml.tags+xml"/>
  <Override PartName="/ppt/tags/tag4140.xml" ContentType="application/vnd.openxmlformats-officedocument.presentationml.tags+xml"/>
  <Override PartName="/ppt/tags/tag4141.xml" ContentType="application/vnd.openxmlformats-officedocument.presentationml.tags+xml"/>
  <Override PartName="/ppt/tags/tag4142.xml" ContentType="application/vnd.openxmlformats-officedocument.presentationml.tags+xml"/>
  <Override PartName="/ppt/tags/tag4143.xml" ContentType="application/vnd.openxmlformats-officedocument.presentationml.tags+xml"/>
  <Override PartName="/ppt/tags/tag4144.xml" ContentType="application/vnd.openxmlformats-officedocument.presentationml.tags+xml"/>
  <Override PartName="/ppt/tags/tag4145.xml" ContentType="application/vnd.openxmlformats-officedocument.presentationml.tags+xml"/>
  <Override PartName="/ppt/tags/tag4146.xml" ContentType="application/vnd.openxmlformats-officedocument.presentationml.tags+xml"/>
  <Override PartName="/ppt/tags/tag4147.xml" ContentType="application/vnd.openxmlformats-officedocument.presentationml.tags+xml"/>
  <Override PartName="/ppt/tags/tag4148.xml" ContentType="application/vnd.openxmlformats-officedocument.presentationml.tags+xml"/>
  <Override PartName="/ppt/tags/tag4149.xml" ContentType="application/vnd.openxmlformats-officedocument.presentationml.tags+xml"/>
  <Override PartName="/ppt/tags/tag4150.xml" ContentType="application/vnd.openxmlformats-officedocument.presentationml.tags+xml"/>
  <Override PartName="/ppt/tags/tag4151.xml" ContentType="application/vnd.openxmlformats-officedocument.presentationml.tags+xml"/>
  <Override PartName="/ppt/tags/tag4152.xml" ContentType="application/vnd.openxmlformats-officedocument.presentationml.tags+xml"/>
  <Override PartName="/ppt/notesSlides/notesSlide47.xml" ContentType="application/vnd.openxmlformats-officedocument.presentationml.notesSlide+xml"/>
  <Override PartName="/ppt/charts/chart32.xml" ContentType="application/vnd.openxmlformats-officedocument.drawingml.chart+xml"/>
  <Override PartName="/ppt/tags/tag4153.xml" ContentType="application/vnd.openxmlformats-officedocument.presentationml.tags+xml"/>
  <Override PartName="/ppt/tags/tag4154.xml" ContentType="application/vnd.openxmlformats-officedocument.presentationml.tags+xml"/>
  <Override PartName="/ppt/tags/tag4155.xml" ContentType="application/vnd.openxmlformats-officedocument.presentationml.tags+xml"/>
  <Override PartName="/ppt/tags/tag4156.xml" ContentType="application/vnd.openxmlformats-officedocument.presentationml.tags+xml"/>
  <Override PartName="/ppt/tags/tag4157.xml" ContentType="application/vnd.openxmlformats-officedocument.presentationml.tags+xml"/>
  <Override PartName="/ppt/tags/tag4158.xml" ContentType="application/vnd.openxmlformats-officedocument.presentationml.tags+xml"/>
  <Override PartName="/ppt/tags/tag4159.xml" ContentType="application/vnd.openxmlformats-officedocument.presentationml.tags+xml"/>
  <Override PartName="/ppt/tags/tag4160.xml" ContentType="application/vnd.openxmlformats-officedocument.presentationml.tags+xml"/>
  <Override PartName="/ppt/tags/tag4161.xml" ContentType="application/vnd.openxmlformats-officedocument.presentationml.tags+xml"/>
  <Override PartName="/ppt/tags/tag4162.xml" ContentType="application/vnd.openxmlformats-officedocument.presentationml.tags+xml"/>
  <Override PartName="/ppt/tags/tag4163.xml" ContentType="application/vnd.openxmlformats-officedocument.presentationml.tags+xml"/>
  <Override PartName="/ppt/tags/tag4164.xml" ContentType="application/vnd.openxmlformats-officedocument.presentationml.tags+xml"/>
  <Override PartName="/ppt/tags/tag4165.xml" ContentType="application/vnd.openxmlformats-officedocument.presentationml.tags+xml"/>
  <Override PartName="/ppt/tags/tag4166.xml" ContentType="application/vnd.openxmlformats-officedocument.presentationml.tags+xml"/>
  <Override PartName="/ppt/tags/tag4167.xml" ContentType="application/vnd.openxmlformats-officedocument.presentationml.tags+xml"/>
  <Override PartName="/ppt/tags/tag4168.xml" ContentType="application/vnd.openxmlformats-officedocument.presentationml.tags+xml"/>
  <Override PartName="/ppt/tags/tag4169.xml" ContentType="application/vnd.openxmlformats-officedocument.presentationml.tags+xml"/>
  <Override PartName="/ppt/tags/tag4170.xml" ContentType="application/vnd.openxmlformats-officedocument.presentationml.tags+xml"/>
  <Override PartName="/ppt/tags/tag4171.xml" ContentType="application/vnd.openxmlformats-officedocument.presentationml.tags+xml"/>
  <Override PartName="/ppt/tags/tag4172.xml" ContentType="application/vnd.openxmlformats-officedocument.presentationml.tags+xml"/>
  <Override PartName="/ppt/tags/tag4173.xml" ContentType="application/vnd.openxmlformats-officedocument.presentationml.tags+xml"/>
  <Override PartName="/ppt/tags/tag4174.xml" ContentType="application/vnd.openxmlformats-officedocument.presentationml.tags+xml"/>
  <Override PartName="/ppt/tags/tag4175.xml" ContentType="application/vnd.openxmlformats-officedocument.presentationml.tags+xml"/>
  <Override PartName="/ppt/tags/tag4176.xml" ContentType="application/vnd.openxmlformats-officedocument.presentationml.tags+xml"/>
  <Override PartName="/ppt/tags/tag4177.xml" ContentType="application/vnd.openxmlformats-officedocument.presentationml.tags+xml"/>
  <Override PartName="/ppt/tags/tag4178.xml" ContentType="application/vnd.openxmlformats-officedocument.presentationml.tags+xml"/>
  <Override PartName="/ppt/tags/tag4179.xml" ContentType="application/vnd.openxmlformats-officedocument.presentationml.tags+xml"/>
  <Override PartName="/ppt/tags/tag4180.xml" ContentType="application/vnd.openxmlformats-officedocument.presentationml.tags+xml"/>
  <Override PartName="/ppt/tags/tag4181.xml" ContentType="application/vnd.openxmlformats-officedocument.presentationml.tags+xml"/>
  <Override PartName="/ppt/tags/tag4182.xml" ContentType="application/vnd.openxmlformats-officedocument.presentationml.tags+xml"/>
  <Override PartName="/ppt/tags/tag4183.xml" ContentType="application/vnd.openxmlformats-officedocument.presentationml.tags+xml"/>
  <Override PartName="/ppt/tags/tag4184.xml" ContentType="application/vnd.openxmlformats-officedocument.presentationml.tags+xml"/>
  <Override PartName="/ppt/tags/tag4185.xml" ContentType="application/vnd.openxmlformats-officedocument.presentationml.tags+xml"/>
  <Override PartName="/ppt/tags/tag4186.xml" ContentType="application/vnd.openxmlformats-officedocument.presentationml.tags+xml"/>
  <Override PartName="/ppt/tags/tag4187.xml" ContentType="application/vnd.openxmlformats-officedocument.presentationml.tags+xml"/>
  <Override PartName="/ppt/tags/tag4188.xml" ContentType="application/vnd.openxmlformats-officedocument.presentationml.tags+xml"/>
  <Override PartName="/ppt/tags/tag4189.xml" ContentType="application/vnd.openxmlformats-officedocument.presentationml.tags+xml"/>
  <Override PartName="/ppt/tags/tag4190.xml" ContentType="application/vnd.openxmlformats-officedocument.presentationml.tags+xml"/>
  <Override PartName="/ppt/tags/tag4191.xml" ContentType="application/vnd.openxmlformats-officedocument.presentationml.tags+xml"/>
  <Override PartName="/ppt/tags/tag4192.xml" ContentType="application/vnd.openxmlformats-officedocument.presentationml.tags+xml"/>
  <Override PartName="/ppt/tags/tag4193.xml" ContentType="application/vnd.openxmlformats-officedocument.presentationml.tags+xml"/>
  <Override PartName="/ppt/tags/tag4194.xml" ContentType="application/vnd.openxmlformats-officedocument.presentationml.tags+xml"/>
  <Override PartName="/ppt/tags/tag4195.xml" ContentType="application/vnd.openxmlformats-officedocument.presentationml.tags+xml"/>
  <Override PartName="/ppt/notesSlides/notesSlide48.xml" ContentType="application/vnd.openxmlformats-officedocument.presentationml.notesSlide+xml"/>
  <Override PartName="/ppt/charts/chart33.xml" ContentType="application/vnd.openxmlformats-officedocument.drawingml.chart+xml"/>
  <Override PartName="/ppt/tags/tag4196.xml" ContentType="application/vnd.openxmlformats-officedocument.presentationml.tags+xml"/>
  <Override PartName="/ppt/tags/tag4197.xml" ContentType="application/vnd.openxmlformats-officedocument.presentationml.tags+xml"/>
  <Override PartName="/ppt/notesSlides/notesSlide49.xml" ContentType="application/vnd.openxmlformats-officedocument.presentationml.notesSlide+xml"/>
  <Override PartName="/ppt/tags/tag4198.xml" ContentType="application/vnd.openxmlformats-officedocument.presentationml.tags+xml"/>
  <Override PartName="/ppt/notesSlides/notesSlide50.xml" ContentType="application/vnd.openxmlformats-officedocument.presentationml.notesSlide+xml"/>
  <Override PartName="/ppt/tags/tag4199.xml" ContentType="application/vnd.openxmlformats-officedocument.presentationml.tags+xml"/>
  <Override PartName="/ppt/tags/tag4200.xml" ContentType="application/vnd.openxmlformats-officedocument.presentationml.tags+xml"/>
  <Override PartName="/ppt/tags/tag4201.xml" ContentType="application/vnd.openxmlformats-officedocument.presentationml.tags+xml"/>
  <Override PartName="/ppt/tags/tag4202.xml" ContentType="application/vnd.openxmlformats-officedocument.presentationml.tags+xml"/>
  <Override PartName="/ppt/tags/tag4203.xml" ContentType="application/vnd.openxmlformats-officedocument.presentationml.tags+xml"/>
  <Override PartName="/ppt/tags/tag4204.xml" ContentType="application/vnd.openxmlformats-officedocument.presentationml.tags+xml"/>
  <Override PartName="/ppt/tags/tag4205.xml" ContentType="application/vnd.openxmlformats-officedocument.presentationml.tags+xml"/>
  <Override PartName="/ppt/tags/tag4206.xml" ContentType="application/vnd.openxmlformats-officedocument.presentationml.tags+xml"/>
  <Override PartName="/ppt/tags/tag4207.xml" ContentType="application/vnd.openxmlformats-officedocument.presentationml.tags+xml"/>
  <Override PartName="/ppt/tags/tag4208.xml" ContentType="application/vnd.openxmlformats-officedocument.presentationml.tags+xml"/>
  <Override PartName="/ppt/tags/tag4209.xml" ContentType="application/vnd.openxmlformats-officedocument.presentationml.tags+xml"/>
  <Override PartName="/ppt/tags/tag4210.xml" ContentType="application/vnd.openxmlformats-officedocument.presentationml.tags+xml"/>
  <Override PartName="/ppt/tags/tag4211.xml" ContentType="application/vnd.openxmlformats-officedocument.presentationml.tags+xml"/>
  <Override PartName="/ppt/tags/tag4212.xml" ContentType="application/vnd.openxmlformats-officedocument.presentationml.tags+xml"/>
  <Override PartName="/ppt/tags/tag4213.xml" ContentType="application/vnd.openxmlformats-officedocument.presentationml.tags+xml"/>
  <Override PartName="/ppt/tags/tag4214.xml" ContentType="application/vnd.openxmlformats-officedocument.presentationml.tags+xml"/>
  <Override PartName="/ppt/tags/tag4215.xml" ContentType="application/vnd.openxmlformats-officedocument.presentationml.tags+xml"/>
  <Override PartName="/ppt/tags/tag4216.xml" ContentType="application/vnd.openxmlformats-officedocument.presentationml.tags+xml"/>
  <Override PartName="/ppt/tags/tag4217.xml" ContentType="application/vnd.openxmlformats-officedocument.presentationml.tags+xml"/>
  <Override PartName="/ppt/tags/tag4218.xml" ContentType="application/vnd.openxmlformats-officedocument.presentationml.tags+xml"/>
  <Override PartName="/ppt/tags/tag4219.xml" ContentType="application/vnd.openxmlformats-officedocument.presentationml.tags+xml"/>
  <Override PartName="/ppt/tags/tag4220.xml" ContentType="application/vnd.openxmlformats-officedocument.presentationml.tags+xml"/>
  <Override PartName="/ppt/tags/tag4221.xml" ContentType="application/vnd.openxmlformats-officedocument.presentationml.tags+xml"/>
  <Override PartName="/ppt/tags/tag4222.xml" ContentType="application/vnd.openxmlformats-officedocument.presentationml.tags+xml"/>
  <Override PartName="/ppt/tags/tag4223.xml" ContentType="application/vnd.openxmlformats-officedocument.presentationml.tags+xml"/>
  <Override PartName="/ppt/tags/tag4224.xml" ContentType="application/vnd.openxmlformats-officedocument.presentationml.tags+xml"/>
  <Override PartName="/ppt/tags/tag4225.xml" ContentType="application/vnd.openxmlformats-officedocument.presentationml.tags+xml"/>
  <Override PartName="/ppt/tags/tag4226.xml" ContentType="application/vnd.openxmlformats-officedocument.presentationml.tags+xml"/>
  <Override PartName="/ppt/tags/tag4227.xml" ContentType="application/vnd.openxmlformats-officedocument.presentationml.tags+xml"/>
  <Override PartName="/ppt/tags/tag4228.xml" ContentType="application/vnd.openxmlformats-officedocument.presentationml.tags+xml"/>
  <Override PartName="/ppt/tags/tag4229.xml" ContentType="application/vnd.openxmlformats-officedocument.presentationml.tags+xml"/>
  <Override PartName="/ppt/tags/tag4230.xml" ContentType="application/vnd.openxmlformats-officedocument.presentationml.tags+xml"/>
  <Override PartName="/ppt/tags/tag4231.xml" ContentType="application/vnd.openxmlformats-officedocument.presentationml.tags+xml"/>
  <Override PartName="/ppt/tags/tag4232.xml" ContentType="application/vnd.openxmlformats-officedocument.presentationml.tags+xml"/>
  <Override PartName="/ppt/tags/tag4233.xml" ContentType="application/vnd.openxmlformats-officedocument.presentationml.tags+xml"/>
  <Override PartName="/ppt/tags/tag4234.xml" ContentType="application/vnd.openxmlformats-officedocument.presentationml.tags+xml"/>
  <Override PartName="/ppt/tags/tag4235.xml" ContentType="application/vnd.openxmlformats-officedocument.presentationml.tags+xml"/>
  <Override PartName="/ppt/tags/tag4236.xml" ContentType="application/vnd.openxmlformats-officedocument.presentationml.tags+xml"/>
  <Override PartName="/ppt/tags/tag4237.xml" ContentType="application/vnd.openxmlformats-officedocument.presentationml.tags+xml"/>
  <Override PartName="/ppt/tags/tag4238.xml" ContentType="application/vnd.openxmlformats-officedocument.presentationml.tags+xml"/>
  <Override PartName="/ppt/tags/tag4239.xml" ContentType="application/vnd.openxmlformats-officedocument.presentationml.tags+xml"/>
  <Override PartName="/ppt/tags/tag4240.xml" ContentType="application/vnd.openxmlformats-officedocument.presentationml.tags+xml"/>
  <Override PartName="/ppt/tags/tag4241.xml" ContentType="application/vnd.openxmlformats-officedocument.presentationml.tags+xml"/>
  <Override PartName="/ppt/tags/tag4242.xml" ContentType="application/vnd.openxmlformats-officedocument.presentationml.tags+xml"/>
  <Override PartName="/ppt/tags/tag4243.xml" ContentType="application/vnd.openxmlformats-officedocument.presentationml.tags+xml"/>
  <Override PartName="/ppt/tags/tag4244.xml" ContentType="application/vnd.openxmlformats-officedocument.presentationml.tags+xml"/>
  <Override PartName="/ppt/tags/tag4245.xml" ContentType="application/vnd.openxmlformats-officedocument.presentationml.tags+xml"/>
  <Override PartName="/ppt/tags/tag4246.xml" ContentType="application/vnd.openxmlformats-officedocument.presentationml.tags+xml"/>
  <Override PartName="/ppt/tags/tag4247.xml" ContentType="application/vnd.openxmlformats-officedocument.presentationml.tags+xml"/>
  <Override PartName="/ppt/tags/tag4248.xml" ContentType="application/vnd.openxmlformats-officedocument.presentationml.tags+xml"/>
  <Override PartName="/ppt/tags/tag4249.xml" ContentType="application/vnd.openxmlformats-officedocument.presentationml.tags+xml"/>
  <Override PartName="/ppt/tags/tag4250.xml" ContentType="application/vnd.openxmlformats-officedocument.presentationml.tags+xml"/>
  <Override PartName="/ppt/tags/tag4251.xml" ContentType="application/vnd.openxmlformats-officedocument.presentationml.tags+xml"/>
  <Override PartName="/ppt/tags/tag4252.xml" ContentType="application/vnd.openxmlformats-officedocument.presentationml.tags+xml"/>
  <Override PartName="/ppt/tags/tag4253.xml" ContentType="application/vnd.openxmlformats-officedocument.presentationml.tags+xml"/>
  <Override PartName="/ppt/tags/tag4254.xml" ContentType="application/vnd.openxmlformats-officedocument.presentationml.tags+xml"/>
  <Override PartName="/ppt/tags/tag4255.xml" ContentType="application/vnd.openxmlformats-officedocument.presentationml.tags+xml"/>
  <Override PartName="/ppt/tags/tag4256.xml" ContentType="application/vnd.openxmlformats-officedocument.presentationml.tags+xml"/>
  <Override PartName="/ppt/tags/tag4257.xml" ContentType="application/vnd.openxmlformats-officedocument.presentationml.tags+xml"/>
  <Override PartName="/ppt/tags/tag4258.xml" ContentType="application/vnd.openxmlformats-officedocument.presentationml.tags+xml"/>
  <Override PartName="/ppt/tags/tag4259.xml" ContentType="application/vnd.openxmlformats-officedocument.presentationml.tags+xml"/>
  <Override PartName="/ppt/tags/tag4260.xml" ContentType="application/vnd.openxmlformats-officedocument.presentationml.tags+xml"/>
  <Override PartName="/ppt/tags/tag4261.xml" ContentType="application/vnd.openxmlformats-officedocument.presentationml.tags+xml"/>
  <Override PartName="/ppt/tags/tag4262.xml" ContentType="application/vnd.openxmlformats-officedocument.presentationml.tags+xml"/>
  <Override PartName="/ppt/tags/tag4263.xml" ContentType="application/vnd.openxmlformats-officedocument.presentationml.tags+xml"/>
  <Override PartName="/ppt/tags/tag4264.xml" ContentType="application/vnd.openxmlformats-officedocument.presentationml.tags+xml"/>
  <Override PartName="/ppt/tags/tag4265.xml" ContentType="application/vnd.openxmlformats-officedocument.presentationml.tags+xml"/>
  <Override PartName="/ppt/tags/tag4266.xml" ContentType="application/vnd.openxmlformats-officedocument.presentationml.tags+xml"/>
  <Override PartName="/ppt/tags/tag4267.xml" ContentType="application/vnd.openxmlformats-officedocument.presentationml.tags+xml"/>
  <Override PartName="/ppt/tags/tag4268.xml" ContentType="application/vnd.openxmlformats-officedocument.presentationml.tags+xml"/>
  <Override PartName="/ppt/tags/tag4269.xml" ContentType="application/vnd.openxmlformats-officedocument.presentationml.tags+xml"/>
  <Override PartName="/ppt/tags/tag4270.xml" ContentType="application/vnd.openxmlformats-officedocument.presentationml.tags+xml"/>
  <Override PartName="/ppt/tags/tag4271.xml" ContentType="application/vnd.openxmlformats-officedocument.presentationml.tags+xml"/>
  <Override PartName="/ppt/tags/tag4272.xml" ContentType="application/vnd.openxmlformats-officedocument.presentationml.tags+xml"/>
  <Override PartName="/ppt/tags/tag4273.xml" ContentType="application/vnd.openxmlformats-officedocument.presentationml.tags+xml"/>
  <Override PartName="/ppt/tags/tag4274.xml" ContentType="application/vnd.openxmlformats-officedocument.presentationml.tags+xml"/>
  <Override PartName="/ppt/tags/tag4275.xml" ContentType="application/vnd.openxmlformats-officedocument.presentationml.tags+xml"/>
  <Override PartName="/ppt/tags/tag4276.xml" ContentType="application/vnd.openxmlformats-officedocument.presentationml.tags+xml"/>
  <Override PartName="/ppt/tags/tag4277.xml" ContentType="application/vnd.openxmlformats-officedocument.presentationml.tags+xml"/>
  <Override PartName="/ppt/tags/tag4278.xml" ContentType="application/vnd.openxmlformats-officedocument.presentationml.tags+xml"/>
  <Override PartName="/ppt/tags/tag4279.xml" ContentType="application/vnd.openxmlformats-officedocument.presentationml.tags+xml"/>
  <Override PartName="/ppt/tags/tag4280.xml" ContentType="application/vnd.openxmlformats-officedocument.presentationml.tags+xml"/>
  <Override PartName="/ppt/tags/tag4281.xml" ContentType="application/vnd.openxmlformats-officedocument.presentationml.tags+xml"/>
  <Override PartName="/ppt/tags/tag4282.xml" ContentType="application/vnd.openxmlformats-officedocument.presentationml.tags+xml"/>
  <Override PartName="/ppt/tags/tag4283.xml" ContentType="application/vnd.openxmlformats-officedocument.presentationml.tags+xml"/>
  <Override PartName="/ppt/notesSlides/notesSlide51.xml" ContentType="application/vnd.openxmlformats-officedocument.presentationml.notesSlide+xml"/>
  <Override PartName="/ppt/charts/chart34.xml" ContentType="application/vnd.openxmlformats-officedocument.drawingml.chart+xml"/>
  <Override PartName="/ppt/tags/tag4284.xml" ContentType="application/vnd.openxmlformats-officedocument.presentationml.tags+xml"/>
  <Override PartName="/ppt/tags/tag4285.xml" ContentType="application/vnd.openxmlformats-officedocument.presentationml.tags+xml"/>
  <Override PartName="/ppt/tags/tag4286.xml" ContentType="application/vnd.openxmlformats-officedocument.presentationml.tags+xml"/>
  <Override PartName="/ppt/tags/tag4287.xml" ContentType="application/vnd.openxmlformats-officedocument.presentationml.tags+xml"/>
  <Override PartName="/ppt/tags/tag4288.xml" ContentType="application/vnd.openxmlformats-officedocument.presentationml.tags+xml"/>
  <Override PartName="/ppt/tags/tag4289.xml" ContentType="application/vnd.openxmlformats-officedocument.presentationml.tags+xml"/>
  <Override PartName="/ppt/tags/tag4290.xml" ContentType="application/vnd.openxmlformats-officedocument.presentationml.tags+xml"/>
  <Override PartName="/ppt/tags/tag4291.xml" ContentType="application/vnd.openxmlformats-officedocument.presentationml.tags+xml"/>
  <Override PartName="/ppt/tags/tag4292.xml" ContentType="application/vnd.openxmlformats-officedocument.presentationml.tags+xml"/>
  <Override PartName="/ppt/tags/tag4293.xml" ContentType="application/vnd.openxmlformats-officedocument.presentationml.tags+xml"/>
  <Override PartName="/ppt/tags/tag4294.xml" ContentType="application/vnd.openxmlformats-officedocument.presentationml.tags+xml"/>
  <Override PartName="/ppt/tags/tag4295.xml" ContentType="application/vnd.openxmlformats-officedocument.presentationml.tags+xml"/>
  <Override PartName="/ppt/tags/tag4296.xml" ContentType="application/vnd.openxmlformats-officedocument.presentationml.tags+xml"/>
  <Override PartName="/ppt/tags/tag4297.xml" ContentType="application/vnd.openxmlformats-officedocument.presentationml.tags+xml"/>
  <Override PartName="/ppt/tags/tag4298.xml" ContentType="application/vnd.openxmlformats-officedocument.presentationml.tags+xml"/>
  <Override PartName="/ppt/tags/tag4299.xml" ContentType="application/vnd.openxmlformats-officedocument.presentationml.tags+xml"/>
  <Override PartName="/ppt/tags/tag4300.xml" ContentType="application/vnd.openxmlformats-officedocument.presentationml.tags+xml"/>
  <Override PartName="/ppt/tags/tag4301.xml" ContentType="application/vnd.openxmlformats-officedocument.presentationml.tags+xml"/>
  <Override PartName="/ppt/tags/tag4302.xml" ContentType="application/vnd.openxmlformats-officedocument.presentationml.tags+xml"/>
  <Override PartName="/ppt/tags/tag4303.xml" ContentType="application/vnd.openxmlformats-officedocument.presentationml.tags+xml"/>
  <Override PartName="/ppt/tags/tag4304.xml" ContentType="application/vnd.openxmlformats-officedocument.presentationml.tags+xml"/>
  <Override PartName="/ppt/tags/tag4305.xml" ContentType="application/vnd.openxmlformats-officedocument.presentationml.tags+xml"/>
  <Override PartName="/ppt/tags/tag4306.xml" ContentType="application/vnd.openxmlformats-officedocument.presentationml.tags+xml"/>
  <Override PartName="/ppt/tags/tag4307.xml" ContentType="application/vnd.openxmlformats-officedocument.presentationml.tags+xml"/>
  <Override PartName="/ppt/tags/tag4308.xml" ContentType="application/vnd.openxmlformats-officedocument.presentationml.tags+xml"/>
  <Override PartName="/ppt/tags/tag4309.xml" ContentType="application/vnd.openxmlformats-officedocument.presentationml.tags+xml"/>
  <Override PartName="/ppt/tags/tag4310.xml" ContentType="application/vnd.openxmlformats-officedocument.presentationml.tags+xml"/>
  <Override PartName="/ppt/tags/tag4311.xml" ContentType="application/vnd.openxmlformats-officedocument.presentationml.tags+xml"/>
  <Override PartName="/ppt/tags/tag4312.xml" ContentType="application/vnd.openxmlformats-officedocument.presentationml.tags+xml"/>
  <Override PartName="/ppt/tags/tag4313.xml" ContentType="application/vnd.openxmlformats-officedocument.presentationml.tags+xml"/>
  <Override PartName="/ppt/tags/tag4314.xml" ContentType="application/vnd.openxmlformats-officedocument.presentationml.tags+xml"/>
  <Override PartName="/ppt/tags/tag4315.xml" ContentType="application/vnd.openxmlformats-officedocument.presentationml.tags+xml"/>
  <Override PartName="/ppt/tags/tag4316.xml" ContentType="application/vnd.openxmlformats-officedocument.presentationml.tags+xml"/>
  <Override PartName="/ppt/tags/tag4317.xml" ContentType="application/vnd.openxmlformats-officedocument.presentationml.tags+xml"/>
  <Override PartName="/ppt/tags/tag4318.xml" ContentType="application/vnd.openxmlformats-officedocument.presentationml.tags+xml"/>
  <Override PartName="/ppt/tags/tag4319.xml" ContentType="application/vnd.openxmlformats-officedocument.presentationml.tags+xml"/>
  <Override PartName="/ppt/tags/tag4320.xml" ContentType="application/vnd.openxmlformats-officedocument.presentationml.tags+xml"/>
  <Override PartName="/ppt/tags/tag4321.xml" ContentType="application/vnd.openxmlformats-officedocument.presentationml.tags+xml"/>
  <Override PartName="/ppt/tags/tag4322.xml" ContentType="application/vnd.openxmlformats-officedocument.presentationml.tags+xml"/>
  <Override PartName="/ppt/tags/tag4323.xml" ContentType="application/vnd.openxmlformats-officedocument.presentationml.tags+xml"/>
  <Override PartName="/ppt/tags/tag4324.xml" ContentType="application/vnd.openxmlformats-officedocument.presentationml.tags+xml"/>
  <Override PartName="/ppt/tags/tag4325.xml" ContentType="application/vnd.openxmlformats-officedocument.presentationml.tags+xml"/>
  <Override PartName="/ppt/tags/tag4326.xml" ContentType="application/vnd.openxmlformats-officedocument.presentationml.tags+xml"/>
  <Override PartName="/ppt/tags/tag4327.xml" ContentType="application/vnd.openxmlformats-officedocument.presentationml.tags+xml"/>
  <Override PartName="/ppt/tags/tag4328.xml" ContentType="application/vnd.openxmlformats-officedocument.presentationml.tags+xml"/>
  <Override PartName="/ppt/tags/tag4329.xml" ContentType="application/vnd.openxmlformats-officedocument.presentationml.tags+xml"/>
  <Override PartName="/ppt/tags/tag4330.xml" ContentType="application/vnd.openxmlformats-officedocument.presentationml.tags+xml"/>
  <Override PartName="/ppt/tags/tag4331.xml" ContentType="application/vnd.openxmlformats-officedocument.presentationml.tags+xml"/>
  <Override PartName="/ppt/tags/tag4332.xml" ContentType="application/vnd.openxmlformats-officedocument.presentationml.tags+xml"/>
  <Override PartName="/ppt/tags/tag4333.xml" ContentType="application/vnd.openxmlformats-officedocument.presentationml.tags+xml"/>
  <Override PartName="/ppt/tags/tag4334.xml" ContentType="application/vnd.openxmlformats-officedocument.presentationml.tags+xml"/>
  <Override PartName="/ppt/tags/tag4335.xml" ContentType="application/vnd.openxmlformats-officedocument.presentationml.tags+xml"/>
  <Override PartName="/ppt/tags/tag4336.xml" ContentType="application/vnd.openxmlformats-officedocument.presentationml.tags+xml"/>
  <Override PartName="/ppt/tags/tag4337.xml" ContentType="application/vnd.openxmlformats-officedocument.presentationml.tags+xml"/>
  <Override PartName="/ppt/tags/tag4338.xml" ContentType="application/vnd.openxmlformats-officedocument.presentationml.tags+xml"/>
  <Override PartName="/ppt/tags/tag4339.xml" ContentType="application/vnd.openxmlformats-officedocument.presentationml.tags+xml"/>
  <Override PartName="/ppt/tags/tag4340.xml" ContentType="application/vnd.openxmlformats-officedocument.presentationml.tags+xml"/>
  <Override PartName="/ppt/tags/tag4341.xml" ContentType="application/vnd.openxmlformats-officedocument.presentationml.tags+xml"/>
  <Override PartName="/ppt/tags/tag4342.xml" ContentType="application/vnd.openxmlformats-officedocument.presentationml.tags+xml"/>
  <Override PartName="/ppt/tags/tag4343.xml" ContentType="application/vnd.openxmlformats-officedocument.presentationml.tags+xml"/>
  <Override PartName="/ppt/tags/tag4344.xml" ContentType="application/vnd.openxmlformats-officedocument.presentationml.tags+xml"/>
  <Override PartName="/ppt/tags/tag4345.xml" ContentType="application/vnd.openxmlformats-officedocument.presentationml.tags+xml"/>
  <Override PartName="/ppt/tags/tag4346.xml" ContentType="application/vnd.openxmlformats-officedocument.presentationml.tags+xml"/>
  <Override PartName="/ppt/tags/tag4347.xml" ContentType="application/vnd.openxmlformats-officedocument.presentationml.tags+xml"/>
  <Override PartName="/ppt/tags/tag4348.xml" ContentType="application/vnd.openxmlformats-officedocument.presentationml.tags+xml"/>
  <Override PartName="/ppt/tags/tag4349.xml" ContentType="application/vnd.openxmlformats-officedocument.presentationml.tags+xml"/>
  <Override PartName="/ppt/tags/tag4350.xml" ContentType="application/vnd.openxmlformats-officedocument.presentationml.tags+xml"/>
  <Override PartName="/ppt/tags/tag4351.xml" ContentType="application/vnd.openxmlformats-officedocument.presentationml.tags+xml"/>
  <Override PartName="/ppt/tags/tag4352.xml" ContentType="application/vnd.openxmlformats-officedocument.presentationml.tags+xml"/>
  <Override PartName="/ppt/tags/tag4353.xml" ContentType="application/vnd.openxmlformats-officedocument.presentationml.tags+xml"/>
  <Override PartName="/ppt/tags/tag4354.xml" ContentType="application/vnd.openxmlformats-officedocument.presentationml.tags+xml"/>
  <Override PartName="/ppt/tags/tag4355.xml" ContentType="application/vnd.openxmlformats-officedocument.presentationml.tags+xml"/>
  <Override PartName="/ppt/tags/tag4356.xml" ContentType="application/vnd.openxmlformats-officedocument.presentationml.tags+xml"/>
  <Override PartName="/ppt/tags/tag4357.xml" ContentType="application/vnd.openxmlformats-officedocument.presentationml.tags+xml"/>
  <Override PartName="/ppt/tags/tag4358.xml" ContentType="application/vnd.openxmlformats-officedocument.presentationml.tags+xml"/>
  <Override PartName="/ppt/tags/tag4359.xml" ContentType="application/vnd.openxmlformats-officedocument.presentationml.tags+xml"/>
  <Override PartName="/ppt/tags/tag4360.xml" ContentType="application/vnd.openxmlformats-officedocument.presentationml.tags+xml"/>
  <Override PartName="/ppt/tags/tag4361.xml" ContentType="application/vnd.openxmlformats-officedocument.presentationml.tags+xml"/>
  <Override PartName="/ppt/tags/tag4362.xml" ContentType="application/vnd.openxmlformats-officedocument.presentationml.tags+xml"/>
  <Override PartName="/ppt/tags/tag4363.xml" ContentType="application/vnd.openxmlformats-officedocument.presentationml.tags+xml"/>
  <Override PartName="/ppt/tags/tag4364.xml" ContentType="application/vnd.openxmlformats-officedocument.presentationml.tags+xml"/>
  <Override PartName="/ppt/tags/tag4365.xml" ContentType="application/vnd.openxmlformats-officedocument.presentationml.tags+xml"/>
  <Override PartName="/ppt/tags/tag4366.xml" ContentType="application/vnd.openxmlformats-officedocument.presentationml.tags+xml"/>
  <Override PartName="/ppt/tags/tag4367.xml" ContentType="application/vnd.openxmlformats-officedocument.presentationml.tags+xml"/>
  <Override PartName="/ppt/tags/tag4368.xml" ContentType="application/vnd.openxmlformats-officedocument.presentationml.tags+xml"/>
  <Override PartName="/ppt/tags/tag4369.xml" ContentType="application/vnd.openxmlformats-officedocument.presentationml.tags+xml"/>
  <Override PartName="/ppt/tags/tag4370.xml" ContentType="application/vnd.openxmlformats-officedocument.presentationml.tags+xml"/>
  <Override PartName="/ppt/tags/tag4371.xml" ContentType="application/vnd.openxmlformats-officedocument.presentationml.tags+xml"/>
  <Override PartName="/ppt/tags/tag4372.xml" ContentType="application/vnd.openxmlformats-officedocument.presentationml.tags+xml"/>
  <Override PartName="/ppt/tags/tag4373.xml" ContentType="application/vnd.openxmlformats-officedocument.presentationml.tags+xml"/>
  <Override PartName="/ppt/tags/tag4374.xml" ContentType="application/vnd.openxmlformats-officedocument.presentationml.tags+xml"/>
  <Override PartName="/ppt/tags/tag4375.xml" ContentType="application/vnd.openxmlformats-officedocument.presentationml.tags+xml"/>
  <Override PartName="/ppt/tags/tag4376.xml" ContentType="application/vnd.openxmlformats-officedocument.presentationml.tags+xml"/>
  <Override PartName="/ppt/tags/tag4377.xml" ContentType="application/vnd.openxmlformats-officedocument.presentationml.tags+xml"/>
  <Override PartName="/ppt/tags/tag4378.xml" ContentType="application/vnd.openxmlformats-officedocument.presentationml.tags+xml"/>
  <Override PartName="/ppt/tags/tag4379.xml" ContentType="application/vnd.openxmlformats-officedocument.presentationml.tags+xml"/>
  <Override PartName="/ppt/tags/tag4380.xml" ContentType="application/vnd.openxmlformats-officedocument.presentationml.tags+xml"/>
  <Override PartName="/ppt/tags/tag4381.xml" ContentType="application/vnd.openxmlformats-officedocument.presentationml.tags+xml"/>
  <Override PartName="/ppt/tags/tag4382.xml" ContentType="application/vnd.openxmlformats-officedocument.presentationml.tags+xml"/>
  <Override PartName="/ppt/tags/tag4383.xml" ContentType="application/vnd.openxmlformats-officedocument.presentationml.tags+xml"/>
  <Override PartName="/ppt/tags/tag4384.xml" ContentType="application/vnd.openxmlformats-officedocument.presentationml.tags+xml"/>
  <Override PartName="/ppt/tags/tag4385.xml" ContentType="application/vnd.openxmlformats-officedocument.presentationml.tags+xml"/>
  <Override PartName="/ppt/tags/tag4386.xml" ContentType="application/vnd.openxmlformats-officedocument.presentationml.tags+xml"/>
  <Override PartName="/ppt/tags/tag4387.xml" ContentType="application/vnd.openxmlformats-officedocument.presentationml.tags+xml"/>
  <Override PartName="/ppt/tags/tag4388.xml" ContentType="application/vnd.openxmlformats-officedocument.presentationml.tags+xml"/>
  <Override PartName="/ppt/tags/tag4389.xml" ContentType="application/vnd.openxmlformats-officedocument.presentationml.tags+xml"/>
  <Override PartName="/ppt/tags/tag4390.xml" ContentType="application/vnd.openxmlformats-officedocument.presentationml.tags+xml"/>
  <Override PartName="/ppt/tags/tag4391.xml" ContentType="application/vnd.openxmlformats-officedocument.presentationml.tags+xml"/>
  <Override PartName="/ppt/tags/tag4392.xml" ContentType="application/vnd.openxmlformats-officedocument.presentationml.tags+xml"/>
  <Override PartName="/ppt/tags/tag4393.xml" ContentType="application/vnd.openxmlformats-officedocument.presentationml.tags+xml"/>
  <Override PartName="/ppt/tags/tag4394.xml" ContentType="application/vnd.openxmlformats-officedocument.presentationml.tags+xml"/>
  <Override PartName="/ppt/tags/tag4395.xml" ContentType="application/vnd.openxmlformats-officedocument.presentationml.tags+xml"/>
  <Override PartName="/ppt/tags/tag4396.xml" ContentType="application/vnd.openxmlformats-officedocument.presentationml.tags+xml"/>
  <Override PartName="/ppt/tags/tag4397.xml" ContentType="application/vnd.openxmlformats-officedocument.presentationml.tags+xml"/>
  <Override PartName="/ppt/tags/tag4398.xml" ContentType="application/vnd.openxmlformats-officedocument.presentationml.tags+xml"/>
  <Override PartName="/ppt/tags/tag4399.xml" ContentType="application/vnd.openxmlformats-officedocument.presentationml.tags+xml"/>
  <Override PartName="/ppt/notesSlides/notesSlide52.xml" ContentType="application/vnd.openxmlformats-officedocument.presentationml.notesSlide+xml"/>
  <Override PartName="/ppt/charts/chart35.xml" ContentType="application/vnd.openxmlformats-officedocument.drawingml.chart+xml"/>
  <Override PartName="/ppt/tags/tag4400.xml" ContentType="application/vnd.openxmlformats-officedocument.presentationml.tags+xml"/>
  <Override PartName="/ppt/tags/tag4401.xml" ContentType="application/vnd.openxmlformats-officedocument.presentationml.tags+xml"/>
  <Override PartName="/ppt/tags/tag4402.xml" ContentType="application/vnd.openxmlformats-officedocument.presentationml.tags+xml"/>
  <Override PartName="/ppt/tags/tag4403.xml" ContentType="application/vnd.openxmlformats-officedocument.presentationml.tags+xml"/>
  <Override PartName="/ppt/tags/tag4404.xml" ContentType="application/vnd.openxmlformats-officedocument.presentationml.tags+xml"/>
  <Override PartName="/ppt/tags/tag4405.xml" ContentType="application/vnd.openxmlformats-officedocument.presentationml.tags+xml"/>
  <Override PartName="/ppt/tags/tag4406.xml" ContentType="application/vnd.openxmlformats-officedocument.presentationml.tags+xml"/>
  <Override PartName="/ppt/tags/tag4407.xml" ContentType="application/vnd.openxmlformats-officedocument.presentationml.tags+xml"/>
  <Override PartName="/ppt/tags/tag4408.xml" ContentType="application/vnd.openxmlformats-officedocument.presentationml.tags+xml"/>
  <Override PartName="/ppt/tags/tag4409.xml" ContentType="application/vnd.openxmlformats-officedocument.presentationml.tags+xml"/>
  <Override PartName="/ppt/tags/tag4410.xml" ContentType="application/vnd.openxmlformats-officedocument.presentationml.tags+xml"/>
  <Override PartName="/ppt/tags/tag4411.xml" ContentType="application/vnd.openxmlformats-officedocument.presentationml.tags+xml"/>
  <Override PartName="/ppt/tags/tag4412.xml" ContentType="application/vnd.openxmlformats-officedocument.presentationml.tags+xml"/>
  <Override PartName="/ppt/tags/tag4413.xml" ContentType="application/vnd.openxmlformats-officedocument.presentationml.tags+xml"/>
  <Override PartName="/ppt/tags/tag4414.xml" ContentType="application/vnd.openxmlformats-officedocument.presentationml.tags+xml"/>
  <Override PartName="/ppt/tags/tag4415.xml" ContentType="application/vnd.openxmlformats-officedocument.presentationml.tags+xml"/>
  <Override PartName="/ppt/tags/tag4416.xml" ContentType="application/vnd.openxmlformats-officedocument.presentationml.tags+xml"/>
  <Override PartName="/ppt/tags/tag4417.xml" ContentType="application/vnd.openxmlformats-officedocument.presentationml.tags+xml"/>
  <Override PartName="/ppt/tags/tag4418.xml" ContentType="application/vnd.openxmlformats-officedocument.presentationml.tags+xml"/>
  <Override PartName="/ppt/tags/tag4419.xml" ContentType="application/vnd.openxmlformats-officedocument.presentationml.tags+xml"/>
  <Override PartName="/ppt/tags/tag4420.xml" ContentType="application/vnd.openxmlformats-officedocument.presentationml.tags+xml"/>
  <Override PartName="/ppt/tags/tag4421.xml" ContentType="application/vnd.openxmlformats-officedocument.presentationml.tags+xml"/>
  <Override PartName="/ppt/tags/tag4422.xml" ContentType="application/vnd.openxmlformats-officedocument.presentationml.tags+xml"/>
  <Override PartName="/ppt/tags/tag4423.xml" ContentType="application/vnd.openxmlformats-officedocument.presentationml.tags+xml"/>
  <Override PartName="/ppt/tags/tag4424.xml" ContentType="application/vnd.openxmlformats-officedocument.presentationml.tags+xml"/>
  <Override PartName="/ppt/tags/tag4425.xml" ContentType="application/vnd.openxmlformats-officedocument.presentationml.tags+xml"/>
  <Override PartName="/ppt/tags/tag4426.xml" ContentType="application/vnd.openxmlformats-officedocument.presentationml.tags+xml"/>
  <Override PartName="/ppt/tags/tag4427.xml" ContentType="application/vnd.openxmlformats-officedocument.presentationml.tags+xml"/>
  <Override PartName="/ppt/tags/tag4428.xml" ContentType="application/vnd.openxmlformats-officedocument.presentationml.tags+xml"/>
  <Override PartName="/ppt/tags/tag4429.xml" ContentType="application/vnd.openxmlformats-officedocument.presentationml.tags+xml"/>
  <Override PartName="/ppt/tags/tag4430.xml" ContentType="application/vnd.openxmlformats-officedocument.presentationml.tags+xml"/>
  <Override PartName="/ppt/tags/tag4431.xml" ContentType="application/vnd.openxmlformats-officedocument.presentationml.tags+xml"/>
  <Override PartName="/ppt/tags/tag4432.xml" ContentType="application/vnd.openxmlformats-officedocument.presentationml.tags+xml"/>
  <Override PartName="/ppt/tags/tag4433.xml" ContentType="application/vnd.openxmlformats-officedocument.presentationml.tags+xml"/>
  <Override PartName="/ppt/tags/tag4434.xml" ContentType="application/vnd.openxmlformats-officedocument.presentationml.tags+xml"/>
  <Override PartName="/ppt/tags/tag4435.xml" ContentType="application/vnd.openxmlformats-officedocument.presentationml.tags+xml"/>
  <Override PartName="/ppt/tags/tag4436.xml" ContentType="application/vnd.openxmlformats-officedocument.presentationml.tags+xml"/>
  <Override PartName="/ppt/tags/tag4437.xml" ContentType="application/vnd.openxmlformats-officedocument.presentationml.tags+xml"/>
  <Override PartName="/ppt/tags/tag4438.xml" ContentType="application/vnd.openxmlformats-officedocument.presentationml.tags+xml"/>
  <Override PartName="/ppt/tags/tag4439.xml" ContentType="application/vnd.openxmlformats-officedocument.presentationml.tags+xml"/>
  <Override PartName="/ppt/tags/tag4440.xml" ContentType="application/vnd.openxmlformats-officedocument.presentationml.tags+xml"/>
  <Override PartName="/ppt/tags/tag4441.xml" ContentType="application/vnd.openxmlformats-officedocument.presentationml.tags+xml"/>
  <Override PartName="/ppt/tags/tag4442.xml" ContentType="application/vnd.openxmlformats-officedocument.presentationml.tags+xml"/>
  <Override PartName="/ppt/tags/tag4443.xml" ContentType="application/vnd.openxmlformats-officedocument.presentationml.tags+xml"/>
  <Override PartName="/ppt/tags/tag4444.xml" ContentType="application/vnd.openxmlformats-officedocument.presentationml.tags+xml"/>
  <Override PartName="/ppt/tags/tag4445.xml" ContentType="application/vnd.openxmlformats-officedocument.presentationml.tags+xml"/>
  <Override PartName="/ppt/tags/tag4446.xml" ContentType="application/vnd.openxmlformats-officedocument.presentationml.tags+xml"/>
  <Override PartName="/ppt/tags/tag4447.xml" ContentType="application/vnd.openxmlformats-officedocument.presentationml.tags+xml"/>
  <Override PartName="/ppt/tags/tag4448.xml" ContentType="application/vnd.openxmlformats-officedocument.presentationml.tags+xml"/>
  <Override PartName="/ppt/tags/tag4449.xml" ContentType="application/vnd.openxmlformats-officedocument.presentationml.tags+xml"/>
  <Override PartName="/ppt/tags/tag4450.xml" ContentType="application/vnd.openxmlformats-officedocument.presentationml.tags+xml"/>
  <Override PartName="/ppt/tags/tag4451.xml" ContentType="application/vnd.openxmlformats-officedocument.presentationml.tags+xml"/>
  <Override PartName="/ppt/tags/tag4452.xml" ContentType="application/vnd.openxmlformats-officedocument.presentationml.tags+xml"/>
  <Override PartName="/ppt/tags/tag4453.xml" ContentType="application/vnd.openxmlformats-officedocument.presentationml.tags+xml"/>
  <Override PartName="/ppt/tags/tag4454.xml" ContentType="application/vnd.openxmlformats-officedocument.presentationml.tags+xml"/>
  <Override PartName="/ppt/tags/tag4455.xml" ContentType="application/vnd.openxmlformats-officedocument.presentationml.tags+xml"/>
  <Override PartName="/ppt/tags/tag4456.xml" ContentType="application/vnd.openxmlformats-officedocument.presentationml.tags+xml"/>
  <Override PartName="/ppt/tags/tag4457.xml" ContentType="application/vnd.openxmlformats-officedocument.presentationml.tags+xml"/>
  <Override PartName="/ppt/tags/tag4458.xml" ContentType="application/vnd.openxmlformats-officedocument.presentationml.tags+xml"/>
  <Override PartName="/ppt/tags/tag4459.xml" ContentType="application/vnd.openxmlformats-officedocument.presentationml.tags+xml"/>
  <Override PartName="/ppt/tags/tag4460.xml" ContentType="application/vnd.openxmlformats-officedocument.presentationml.tags+xml"/>
  <Override PartName="/ppt/tags/tag4461.xml" ContentType="application/vnd.openxmlformats-officedocument.presentationml.tags+xml"/>
  <Override PartName="/ppt/tags/tag4462.xml" ContentType="application/vnd.openxmlformats-officedocument.presentationml.tags+xml"/>
  <Override PartName="/ppt/tags/tag4463.xml" ContentType="application/vnd.openxmlformats-officedocument.presentationml.tags+xml"/>
  <Override PartName="/ppt/tags/tag4464.xml" ContentType="application/vnd.openxmlformats-officedocument.presentationml.tags+xml"/>
  <Override PartName="/ppt/tags/tag4465.xml" ContentType="application/vnd.openxmlformats-officedocument.presentationml.tags+xml"/>
  <Override PartName="/ppt/tags/tag4466.xml" ContentType="application/vnd.openxmlformats-officedocument.presentationml.tags+xml"/>
  <Override PartName="/ppt/tags/tag4467.xml" ContentType="application/vnd.openxmlformats-officedocument.presentationml.tags+xml"/>
  <Override PartName="/ppt/tags/tag4468.xml" ContentType="application/vnd.openxmlformats-officedocument.presentationml.tags+xml"/>
  <Override PartName="/ppt/tags/tag4469.xml" ContentType="application/vnd.openxmlformats-officedocument.presentationml.tags+xml"/>
  <Override PartName="/ppt/tags/tag4470.xml" ContentType="application/vnd.openxmlformats-officedocument.presentationml.tags+xml"/>
  <Override PartName="/ppt/tags/tag4471.xml" ContentType="application/vnd.openxmlformats-officedocument.presentationml.tags+xml"/>
  <Override PartName="/ppt/tags/tag4472.xml" ContentType="application/vnd.openxmlformats-officedocument.presentationml.tags+xml"/>
  <Override PartName="/ppt/tags/tag4473.xml" ContentType="application/vnd.openxmlformats-officedocument.presentationml.tags+xml"/>
  <Override PartName="/ppt/tags/tag4474.xml" ContentType="application/vnd.openxmlformats-officedocument.presentationml.tags+xml"/>
  <Override PartName="/ppt/tags/tag4475.xml" ContentType="application/vnd.openxmlformats-officedocument.presentationml.tags+xml"/>
  <Override PartName="/ppt/tags/tag4476.xml" ContentType="application/vnd.openxmlformats-officedocument.presentationml.tags+xml"/>
  <Override PartName="/ppt/tags/tag4477.xml" ContentType="application/vnd.openxmlformats-officedocument.presentationml.tags+xml"/>
  <Override PartName="/ppt/tags/tag4478.xml" ContentType="application/vnd.openxmlformats-officedocument.presentationml.tags+xml"/>
  <Override PartName="/ppt/tags/tag4479.xml" ContentType="application/vnd.openxmlformats-officedocument.presentationml.tags+xml"/>
  <Override PartName="/ppt/tags/tag4480.xml" ContentType="application/vnd.openxmlformats-officedocument.presentationml.tags+xml"/>
  <Override PartName="/ppt/tags/tag4481.xml" ContentType="application/vnd.openxmlformats-officedocument.presentationml.tags+xml"/>
  <Override PartName="/ppt/tags/tag4482.xml" ContentType="application/vnd.openxmlformats-officedocument.presentationml.tags+xml"/>
  <Override PartName="/ppt/tags/tag4483.xml" ContentType="application/vnd.openxmlformats-officedocument.presentationml.tags+xml"/>
  <Override PartName="/ppt/tags/tag4484.xml" ContentType="application/vnd.openxmlformats-officedocument.presentationml.tags+xml"/>
  <Override PartName="/ppt/tags/tag4485.xml" ContentType="application/vnd.openxmlformats-officedocument.presentationml.tags+xml"/>
  <Override PartName="/ppt/tags/tag4486.xml" ContentType="application/vnd.openxmlformats-officedocument.presentationml.tags+xml"/>
  <Override PartName="/ppt/tags/tag4487.xml" ContentType="application/vnd.openxmlformats-officedocument.presentationml.tags+xml"/>
  <Override PartName="/ppt/tags/tag4488.xml" ContentType="application/vnd.openxmlformats-officedocument.presentationml.tags+xml"/>
  <Override PartName="/ppt/tags/tag4489.xml" ContentType="application/vnd.openxmlformats-officedocument.presentationml.tags+xml"/>
  <Override PartName="/ppt/tags/tag4490.xml" ContentType="application/vnd.openxmlformats-officedocument.presentationml.tags+xml"/>
  <Override PartName="/ppt/tags/tag4491.xml" ContentType="application/vnd.openxmlformats-officedocument.presentationml.tags+xml"/>
  <Override PartName="/ppt/tags/tag4492.xml" ContentType="application/vnd.openxmlformats-officedocument.presentationml.tags+xml"/>
  <Override PartName="/ppt/tags/tag4493.xml" ContentType="application/vnd.openxmlformats-officedocument.presentationml.tags+xml"/>
  <Override PartName="/ppt/tags/tag4494.xml" ContentType="application/vnd.openxmlformats-officedocument.presentationml.tags+xml"/>
  <Override PartName="/ppt/tags/tag4495.xml" ContentType="application/vnd.openxmlformats-officedocument.presentationml.tags+xml"/>
  <Override PartName="/ppt/tags/tag4496.xml" ContentType="application/vnd.openxmlformats-officedocument.presentationml.tags+xml"/>
  <Override PartName="/ppt/tags/tag4497.xml" ContentType="application/vnd.openxmlformats-officedocument.presentationml.tags+xml"/>
  <Override PartName="/ppt/tags/tag4498.xml" ContentType="application/vnd.openxmlformats-officedocument.presentationml.tags+xml"/>
  <Override PartName="/ppt/tags/tag4499.xml" ContentType="application/vnd.openxmlformats-officedocument.presentationml.tags+xml"/>
  <Override PartName="/ppt/tags/tag4500.xml" ContentType="application/vnd.openxmlformats-officedocument.presentationml.tags+xml"/>
  <Override PartName="/ppt/tags/tag4501.xml" ContentType="application/vnd.openxmlformats-officedocument.presentationml.tags+xml"/>
  <Override PartName="/ppt/tags/tag4502.xml" ContentType="application/vnd.openxmlformats-officedocument.presentationml.tags+xml"/>
  <Override PartName="/ppt/tags/tag4503.xml" ContentType="application/vnd.openxmlformats-officedocument.presentationml.tags+xml"/>
  <Override PartName="/ppt/tags/tag4504.xml" ContentType="application/vnd.openxmlformats-officedocument.presentationml.tags+xml"/>
  <Override PartName="/ppt/tags/tag4505.xml" ContentType="application/vnd.openxmlformats-officedocument.presentationml.tags+xml"/>
  <Override PartName="/ppt/tags/tag4506.xml" ContentType="application/vnd.openxmlformats-officedocument.presentationml.tags+xml"/>
  <Override PartName="/ppt/tags/tag4507.xml" ContentType="application/vnd.openxmlformats-officedocument.presentationml.tags+xml"/>
  <Override PartName="/ppt/tags/tag4508.xml" ContentType="application/vnd.openxmlformats-officedocument.presentationml.tags+xml"/>
  <Override PartName="/ppt/tags/tag4509.xml" ContentType="application/vnd.openxmlformats-officedocument.presentationml.tags+xml"/>
  <Override PartName="/ppt/tags/tag4510.xml" ContentType="application/vnd.openxmlformats-officedocument.presentationml.tags+xml"/>
  <Override PartName="/ppt/tags/tag4511.xml" ContentType="application/vnd.openxmlformats-officedocument.presentationml.tags+xml"/>
  <Override PartName="/ppt/tags/tag4512.xml" ContentType="application/vnd.openxmlformats-officedocument.presentationml.tags+xml"/>
  <Override PartName="/ppt/tags/tag4513.xml" ContentType="application/vnd.openxmlformats-officedocument.presentationml.tags+xml"/>
  <Override PartName="/ppt/tags/tag4514.xml" ContentType="application/vnd.openxmlformats-officedocument.presentationml.tags+xml"/>
  <Override PartName="/ppt/tags/tag4515.xml" ContentType="application/vnd.openxmlformats-officedocument.presentationml.tags+xml"/>
  <Override PartName="/ppt/tags/tag4516.xml" ContentType="application/vnd.openxmlformats-officedocument.presentationml.tags+xml"/>
  <Override PartName="/ppt/tags/tag4517.xml" ContentType="application/vnd.openxmlformats-officedocument.presentationml.tags+xml"/>
  <Override PartName="/ppt/tags/tag4518.xml" ContentType="application/vnd.openxmlformats-officedocument.presentationml.tags+xml"/>
  <Override PartName="/ppt/tags/tag4519.xml" ContentType="application/vnd.openxmlformats-officedocument.presentationml.tags+xml"/>
  <Override PartName="/ppt/tags/tag4520.xml" ContentType="application/vnd.openxmlformats-officedocument.presentationml.tags+xml"/>
  <Override PartName="/ppt/tags/tag4521.xml" ContentType="application/vnd.openxmlformats-officedocument.presentationml.tags+xml"/>
  <Override PartName="/ppt/tags/tag4522.xml" ContentType="application/vnd.openxmlformats-officedocument.presentationml.tags+xml"/>
  <Override PartName="/ppt/tags/tag4523.xml" ContentType="application/vnd.openxmlformats-officedocument.presentationml.tags+xml"/>
  <Override PartName="/ppt/tags/tag4524.xml" ContentType="application/vnd.openxmlformats-officedocument.presentationml.tags+xml"/>
  <Override PartName="/ppt/tags/tag4525.xml" ContentType="application/vnd.openxmlformats-officedocument.presentationml.tags+xml"/>
  <Override PartName="/ppt/tags/tag4526.xml" ContentType="application/vnd.openxmlformats-officedocument.presentationml.tags+xml"/>
  <Override PartName="/ppt/tags/tag4527.xml" ContentType="application/vnd.openxmlformats-officedocument.presentationml.tags+xml"/>
  <Override PartName="/ppt/tags/tag4528.xml" ContentType="application/vnd.openxmlformats-officedocument.presentationml.tags+xml"/>
  <Override PartName="/ppt/tags/tag4529.xml" ContentType="application/vnd.openxmlformats-officedocument.presentationml.tags+xml"/>
  <Override PartName="/ppt/tags/tag4530.xml" ContentType="application/vnd.openxmlformats-officedocument.presentationml.tags+xml"/>
  <Override PartName="/ppt/tags/tag4531.xml" ContentType="application/vnd.openxmlformats-officedocument.presentationml.tags+xml"/>
  <Override PartName="/ppt/tags/tag4532.xml" ContentType="application/vnd.openxmlformats-officedocument.presentationml.tags+xml"/>
  <Override PartName="/ppt/tags/tag4533.xml" ContentType="application/vnd.openxmlformats-officedocument.presentationml.tags+xml"/>
  <Override PartName="/ppt/tags/tag4534.xml" ContentType="application/vnd.openxmlformats-officedocument.presentationml.tags+xml"/>
  <Override PartName="/ppt/tags/tag4535.xml" ContentType="application/vnd.openxmlformats-officedocument.presentationml.tags+xml"/>
  <Override PartName="/ppt/tags/tag4536.xml" ContentType="application/vnd.openxmlformats-officedocument.presentationml.tags+xml"/>
  <Override PartName="/ppt/tags/tag4537.xml" ContentType="application/vnd.openxmlformats-officedocument.presentationml.tags+xml"/>
  <Override PartName="/ppt/tags/tag4538.xml" ContentType="application/vnd.openxmlformats-officedocument.presentationml.tags+xml"/>
  <Override PartName="/ppt/tags/tag4539.xml" ContentType="application/vnd.openxmlformats-officedocument.presentationml.tags+xml"/>
  <Override PartName="/ppt/tags/tag4540.xml" ContentType="application/vnd.openxmlformats-officedocument.presentationml.tags+xml"/>
  <Override PartName="/ppt/tags/tag4541.xml" ContentType="application/vnd.openxmlformats-officedocument.presentationml.tags+xml"/>
  <Override PartName="/ppt/tags/tag4542.xml" ContentType="application/vnd.openxmlformats-officedocument.presentationml.tags+xml"/>
  <Override PartName="/ppt/tags/tag4543.xml" ContentType="application/vnd.openxmlformats-officedocument.presentationml.tags+xml"/>
  <Override PartName="/ppt/tags/tag4544.xml" ContentType="application/vnd.openxmlformats-officedocument.presentationml.tags+xml"/>
  <Override PartName="/ppt/tags/tag4545.xml" ContentType="application/vnd.openxmlformats-officedocument.presentationml.tags+xml"/>
  <Override PartName="/ppt/tags/tag4546.xml" ContentType="application/vnd.openxmlformats-officedocument.presentationml.tags+xml"/>
  <Override PartName="/ppt/tags/tag4547.xml" ContentType="application/vnd.openxmlformats-officedocument.presentationml.tags+xml"/>
  <Override PartName="/ppt/tags/tag4548.xml" ContentType="application/vnd.openxmlformats-officedocument.presentationml.tags+xml"/>
  <Override PartName="/ppt/tags/tag4549.xml" ContentType="application/vnd.openxmlformats-officedocument.presentationml.tags+xml"/>
  <Override PartName="/ppt/tags/tag4550.xml" ContentType="application/vnd.openxmlformats-officedocument.presentationml.tags+xml"/>
  <Override PartName="/ppt/tags/tag4551.xml" ContentType="application/vnd.openxmlformats-officedocument.presentationml.tags+xml"/>
  <Override PartName="/ppt/tags/tag4552.xml" ContentType="application/vnd.openxmlformats-officedocument.presentationml.tags+xml"/>
  <Override PartName="/ppt/tags/tag4553.xml" ContentType="application/vnd.openxmlformats-officedocument.presentationml.tags+xml"/>
  <Override PartName="/ppt/tags/tag4554.xml" ContentType="application/vnd.openxmlformats-officedocument.presentationml.tags+xml"/>
  <Override PartName="/ppt/notesSlides/notesSlide53.xml" ContentType="application/vnd.openxmlformats-officedocument.presentationml.notesSlide+xml"/>
  <Override PartName="/ppt/charts/chart36.xml" ContentType="application/vnd.openxmlformats-officedocument.drawingml.chart+xml"/>
  <Override PartName="/ppt/tags/tag4555.xml" ContentType="application/vnd.openxmlformats-officedocument.presentationml.tags+xml"/>
  <Override PartName="/ppt/tags/tag4556.xml" ContentType="application/vnd.openxmlformats-officedocument.presentationml.tags+xml"/>
  <Override PartName="/ppt/tags/tag4557.xml" ContentType="application/vnd.openxmlformats-officedocument.presentationml.tags+xml"/>
  <Override PartName="/ppt/tags/tag4558.xml" ContentType="application/vnd.openxmlformats-officedocument.presentationml.tags+xml"/>
  <Override PartName="/ppt/tags/tag4559.xml" ContentType="application/vnd.openxmlformats-officedocument.presentationml.tags+xml"/>
  <Override PartName="/ppt/tags/tag4560.xml" ContentType="application/vnd.openxmlformats-officedocument.presentationml.tags+xml"/>
  <Override PartName="/ppt/tags/tag4561.xml" ContentType="application/vnd.openxmlformats-officedocument.presentationml.tags+xml"/>
  <Override PartName="/ppt/tags/tag4562.xml" ContentType="application/vnd.openxmlformats-officedocument.presentationml.tags+xml"/>
  <Override PartName="/ppt/tags/tag4563.xml" ContentType="application/vnd.openxmlformats-officedocument.presentationml.tags+xml"/>
  <Override PartName="/ppt/tags/tag4564.xml" ContentType="application/vnd.openxmlformats-officedocument.presentationml.tags+xml"/>
  <Override PartName="/ppt/tags/tag4565.xml" ContentType="application/vnd.openxmlformats-officedocument.presentationml.tags+xml"/>
  <Override PartName="/ppt/tags/tag4566.xml" ContentType="application/vnd.openxmlformats-officedocument.presentationml.tags+xml"/>
  <Override PartName="/ppt/tags/tag4567.xml" ContentType="application/vnd.openxmlformats-officedocument.presentationml.tags+xml"/>
  <Override PartName="/ppt/tags/tag4568.xml" ContentType="application/vnd.openxmlformats-officedocument.presentationml.tags+xml"/>
  <Override PartName="/ppt/tags/tag4569.xml" ContentType="application/vnd.openxmlformats-officedocument.presentationml.tags+xml"/>
  <Override PartName="/ppt/tags/tag4570.xml" ContentType="application/vnd.openxmlformats-officedocument.presentationml.tags+xml"/>
  <Override PartName="/ppt/tags/tag4571.xml" ContentType="application/vnd.openxmlformats-officedocument.presentationml.tags+xml"/>
  <Override PartName="/ppt/tags/tag4572.xml" ContentType="application/vnd.openxmlformats-officedocument.presentationml.tags+xml"/>
  <Override PartName="/ppt/tags/tag4573.xml" ContentType="application/vnd.openxmlformats-officedocument.presentationml.tags+xml"/>
  <Override PartName="/ppt/tags/tag4574.xml" ContentType="application/vnd.openxmlformats-officedocument.presentationml.tags+xml"/>
  <Override PartName="/ppt/tags/tag4575.xml" ContentType="application/vnd.openxmlformats-officedocument.presentationml.tags+xml"/>
  <Override PartName="/ppt/tags/tag4576.xml" ContentType="application/vnd.openxmlformats-officedocument.presentationml.tags+xml"/>
  <Override PartName="/ppt/tags/tag4577.xml" ContentType="application/vnd.openxmlformats-officedocument.presentationml.tags+xml"/>
  <Override PartName="/ppt/tags/tag4578.xml" ContentType="application/vnd.openxmlformats-officedocument.presentationml.tags+xml"/>
  <Override PartName="/ppt/tags/tag4579.xml" ContentType="application/vnd.openxmlformats-officedocument.presentationml.tags+xml"/>
  <Override PartName="/ppt/tags/tag4580.xml" ContentType="application/vnd.openxmlformats-officedocument.presentationml.tags+xml"/>
  <Override PartName="/ppt/tags/tag4581.xml" ContentType="application/vnd.openxmlformats-officedocument.presentationml.tags+xml"/>
  <Override PartName="/ppt/tags/tag4582.xml" ContentType="application/vnd.openxmlformats-officedocument.presentationml.tags+xml"/>
  <Override PartName="/ppt/tags/tag4583.xml" ContentType="application/vnd.openxmlformats-officedocument.presentationml.tags+xml"/>
  <Override PartName="/ppt/tags/tag4584.xml" ContentType="application/vnd.openxmlformats-officedocument.presentationml.tags+xml"/>
  <Override PartName="/ppt/tags/tag4585.xml" ContentType="application/vnd.openxmlformats-officedocument.presentationml.tags+xml"/>
  <Override PartName="/ppt/tags/tag4586.xml" ContentType="application/vnd.openxmlformats-officedocument.presentationml.tags+xml"/>
  <Override PartName="/ppt/tags/tag4587.xml" ContentType="application/vnd.openxmlformats-officedocument.presentationml.tags+xml"/>
  <Override PartName="/ppt/tags/tag4588.xml" ContentType="application/vnd.openxmlformats-officedocument.presentationml.tags+xml"/>
  <Override PartName="/ppt/tags/tag4589.xml" ContentType="application/vnd.openxmlformats-officedocument.presentationml.tags+xml"/>
  <Override PartName="/ppt/tags/tag4590.xml" ContentType="application/vnd.openxmlformats-officedocument.presentationml.tags+xml"/>
  <Override PartName="/ppt/tags/tag4591.xml" ContentType="application/vnd.openxmlformats-officedocument.presentationml.tags+xml"/>
  <Override PartName="/ppt/tags/tag4592.xml" ContentType="application/vnd.openxmlformats-officedocument.presentationml.tags+xml"/>
  <Override PartName="/ppt/tags/tag4593.xml" ContentType="application/vnd.openxmlformats-officedocument.presentationml.tags+xml"/>
  <Override PartName="/ppt/tags/tag4594.xml" ContentType="application/vnd.openxmlformats-officedocument.presentationml.tags+xml"/>
  <Override PartName="/ppt/tags/tag4595.xml" ContentType="application/vnd.openxmlformats-officedocument.presentationml.tags+xml"/>
  <Override PartName="/ppt/tags/tag4596.xml" ContentType="application/vnd.openxmlformats-officedocument.presentationml.tags+xml"/>
  <Override PartName="/ppt/tags/tag4597.xml" ContentType="application/vnd.openxmlformats-officedocument.presentationml.tags+xml"/>
  <Override PartName="/ppt/tags/tag4598.xml" ContentType="application/vnd.openxmlformats-officedocument.presentationml.tags+xml"/>
  <Override PartName="/ppt/tags/tag4599.xml" ContentType="application/vnd.openxmlformats-officedocument.presentationml.tags+xml"/>
  <Override PartName="/ppt/tags/tag4600.xml" ContentType="application/vnd.openxmlformats-officedocument.presentationml.tags+xml"/>
  <Override PartName="/ppt/tags/tag4601.xml" ContentType="application/vnd.openxmlformats-officedocument.presentationml.tags+xml"/>
  <Override PartName="/ppt/tags/tag4602.xml" ContentType="application/vnd.openxmlformats-officedocument.presentationml.tags+xml"/>
  <Override PartName="/ppt/tags/tag4603.xml" ContentType="application/vnd.openxmlformats-officedocument.presentationml.tags+xml"/>
  <Override PartName="/ppt/tags/tag4604.xml" ContentType="application/vnd.openxmlformats-officedocument.presentationml.tags+xml"/>
  <Override PartName="/ppt/tags/tag4605.xml" ContentType="application/vnd.openxmlformats-officedocument.presentationml.tags+xml"/>
  <Override PartName="/ppt/tags/tag4606.xml" ContentType="application/vnd.openxmlformats-officedocument.presentationml.tags+xml"/>
  <Override PartName="/ppt/tags/tag4607.xml" ContentType="application/vnd.openxmlformats-officedocument.presentationml.tags+xml"/>
  <Override PartName="/ppt/tags/tag4608.xml" ContentType="application/vnd.openxmlformats-officedocument.presentationml.tags+xml"/>
  <Override PartName="/ppt/tags/tag4609.xml" ContentType="application/vnd.openxmlformats-officedocument.presentationml.tags+xml"/>
  <Override PartName="/ppt/tags/tag4610.xml" ContentType="application/vnd.openxmlformats-officedocument.presentationml.tags+xml"/>
  <Override PartName="/ppt/tags/tag4611.xml" ContentType="application/vnd.openxmlformats-officedocument.presentationml.tags+xml"/>
  <Override PartName="/ppt/tags/tag4612.xml" ContentType="application/vnd.openxmlformats-officedocument.presentationml.tags+xml"/>
  <Override PartName="/ppt/tags/tag4613.xml" ContentType="application/vnd.openxmlformats-officedocument.presentationml.tags+xml"/>
  <Override PartName="/ppt/tags/tag4614.xml" ContentType="application/vnd.openxmlformats-officedocument.presentationml.tags+xml"/>
  <Override PartName="/ppt/tags/tag4615.xml" ContentType="application/vnd.openxmlformats-officedocument.presentationml.tags+xml"/>
  <Override PartName="/ppt/tags/tag4616.xml" ContentType="application/vnd.openxmlformats-officedocument.presentationml.tags+xml"/>
  <Override PartName="/ppt/tags/tag4617.xml" ContentType="application/vnd.openxmlformats-officedocument.presentationml.tags+xml"/>
  <Override PartName="/ppt/tags/tag4618.xml" ContentType="application/vnd.openxmlformats-officedocument.presentationml.tags+xml"/>
  <Override PartName="/ppt/tags/tag4619.xml" ContentType="application/vnd.openxmlformats-officedocument.presentationml.tags+xml"/>
  <Override PartName="/ppt/tags/tag4620.xml" ContentType="application/vnd.openxmlformats-officedocument.presentationml.tags+xml"/>
  <Override PartName="/ppt/tags/tag4621.xml" ContentType="application/vnd.openxmlformats-officedocument.presentationml.tags+xml"/>
  <Override PartName="/ppt/tags/tag4622.xml" ContentType="application/vnd.openxmlformats-officedocument.presentationml.tags+xml"/>
  <Override PartName="/ppt/tags/tag4623.xml" ContentType="application/vnd.openxmlformats-officedocument.presentationml.tags+xml"/>
  <Override PartName="/ppt/tags/tag4624.xml" ContentType="application/vnd.openxmlformats-officedocument.presentationml.tags+xml"/>
  <Override PartName="/ppt/tags/tag4625.xml" ContentType="application/vnd.openxmlformats-officedocument.presentationml.tags+xml"/>
  <Override PartName="/ppt/tags/tag4626.xml" ContentType="application/vnd.openxmlformats-officedocument.presentationml.tags+xml"/>
  <Override PartName="/ppt/tags/tag4627.xml" ContentType="application/vnd.openxmlformats-officedocument.presentationml.tags+xml"/>
  <Override PartName="/ppt/tags/tag4628.xml" ContentType="application/vnd.openxmlformats-officedocument.presentationml.tags+xml"/>
  <Override PartName="/ppt/tags/tag4629.xml" ContentType="application/vnd.openxmlformats-officedocument.presentationml.tags+xml"/>
  <Override PartName="/ppt/tags/tag4630.xml" ContentType="application/vnd.openxmlformats-officedocument.presentationml.tags+xml"/>
  <Override PartName="/ppt/tags/tag4631.xml" ContentType="application/vnd.openxmlformats-officedocument.presentationml.tags+xml"/>
  <Override PartName="/ppt/tags/tag4632.xml" ContentType="application/vnd.openxmlformats-officedocument.presentationml.tags+xml"/>
  <Override PartName="/ppt/tags/tag4633.xml" ContentType="application/vnd.openxmlformats-officedocument.presentationml.tags+xml"/>
  <Override PartName="/ppt/tags/tag4634.xml" ContentType="application/vnd.openxmlformats-officedocument.presentationml.tags+xml"/>
  <Override PartName="/ppt/tags/tag4635.xml" ContentType="application/vnd.openxmlformats-officedocument.presentationml.tags+xml"/>
  <Override PartName="/ppt/tags/tag4636.xml" ContentType="application/vnd.openxmlformats-officedocument.presentationml.tags+xml"/>
  <Override PartName="/ppt/tags/tag4637.xml" ContentType="application/vnd.openxmlformats-officedocument.presentationml.tags+xml"/>
  <Override PartName="/ppt/tags/tag4638.xml" ContentType="application/vnd.openxmlformats-officedocument.presentationml.tags+xml"/>
  <Override PartName="/ppt/tags/tag4639.xml" ContentType="application/vnd.openxmlformats-officedocument.presentationml.tags+xml"/>
  <Override PartName="/ppt/tags/tag4640.xml" ContentType="application/vnd.openxmlformats-officedocument.presentationml.tags+xml"/>
  <Override PartName="/ppt/tags/tag4641.xml" ContentType="application/vnd.openxmlformats-officedocument.presentationml.tags+xml"/>
  <Override PartName="/ppt/tags/tag4642.xml" ContentType="application/vnd.openxmlformats-officedocument.presentationml.tags+xml"/>
  <Override PartName="/ppt/tags/tag4643.xml" ContentType="application/vnd.openxmlformats-officedocument.presentationml.tags+xml"/>
  <Override PartName="/ppt/tags/tag4644.xml" ContentType="application/vnd.openxmlformats-officedocument.presentationml.tags+xml"/>
  <Override PartName="/ppt/tags/tag4645.xml" ContentType="application/vnd.openxmlformats-officedocument.presentationml.tags+xml"/>
  <Override PartName="/ppt/tags/tag4646.xml" ContentType="application/vnd.openxmlformats-officedocument.presentationml.tags+xml"/>
  <Override PartName="/ppt/tags/tag4647.xml" ContentType="application/vnd.openxmlformats-officedocument.presentationml.tags+xml"/>
  <Override PartName="/ppt/tags/tag4648.xml" ContentType="application/vnd.openxmlformats-officedocument.presentationml.tags+xml"/>
  <Override PartName="/ppt/tags/tag4649.xml" ContentType="application/vnd.openxmlformats-officedocument.presentationml.tags+xml"/>
  <Override PartName="/ppt/tags/tag4650.xml" ContentType="application/vnd.openxmlformats-officedocument.presentationml.tags+xml"/>
  <Override PartName="/ppt/tags/tag4651.xml" ContentType="application/vnd.openxmlformats-officedocument.presentationml.tags+xml"/>
  <Override PartName="/ppt/tags/tag4652.xml" ContentType="application/vnd.openxmlformats-officedocument.presentationml.tags+xml"/>
  <Override PartName="/ppt/tags/tag4653.xml" ContentType="application/vnd.openxmlformats-officedocument.presentationml.tags+xml"/>
  <Override PartName="/ppt/tags/tag4654.xml" ContentType="application/vnd.openxmlformats-officedocument.presentationml.tags+xml"/>
  <Override PartName="/ppt/tags/tag4655.xml" ContentType="application/vnd.openxmlformats-officedocument.presentationml.tags+xml"/>
  <Override PartName="/ppt/tags/tag4656.xml" ContentType="application/vnd.openxmlformats-officedocument.presentationml.tags+xml"/>
  <Override PartName="/ppt/tags/tag4657.xml" ContentType="application/vnd.openxmlformats-officedocument.presentationml.tags+xml"/>
  <Override PartName="/ppt/tags/tag4658.xml" ContentType="application/vnd.openxmlformats-officedocument.presentationml.tags+xml"/>
  <Override PartName="/ppt/tags/tag4659.xml" ContentType="application/vnd.openxmlformats-officedocument.presentationml.tags+xml"/>
  <Override PartName="/ppt/tags/tag4660.xml" ContentType="application/vnd.openxmlformats-officedocument.presentationml.tags+xml"/>
  <Override PartName="/ppt/tags/tag4661.xml" ContentType="application/vnd.openxmlformats-officedocument.presentationml.tags+xml"/>
  <Override PartName="/ppt/tags/tag4662.xml" ContentType="application/vnd.openxmlformats-officedocument.presentationml.tags+xml"/>
  <Override PartName="/ppt/tags/tag4663.xml" ContentType="application/vnd.openxmlformats-officedocument.presentationml.tags+xml"/>
  <Override PartName="/ppt/tags/tag4664.xml" ContentType="application/vnd.openxmlformats-officedocument.presentationml.tags+xml"/>
  <Override PartName="/ppt/tags/tag4665.xml" ContentType="application/vnd.openxmlformats-officedocument.presentationml.tags+xml"/>
  <Override PartName="/ppt/tags/tag4666.xml" ContentType="application/vnd.openxmlformats-officedocument.presentationml.tags+xml"/>
  <Override PartName="/ppt/tags/tag4667.xml" ContentType="application/vnd.openxmlformats-officedocument.presentationml.tags+xml"/>
  <Override PartName="/ppt/tags/tag4668.xml" ContentType="application/vnd.openxmlformats-officedocument.presentationml.tags+xml"/>
  <Override PartName="/ppt/tags/tag4669.xml" ContentType="application/vnd.openxmlformats-officedocument.presentationml.tags+xml"/>
  <Override PartName="/ppt/tags/tag4670.xml" ContentType="application/vnd.openxmlformats-officedocument.presentationml.tags+xml"/>
  <Override PartName="/ppt/tags/tag4671.xml" ContentType="application/vnd.openxmlformats-officedocument.presentationml.tags+xml"/>
  <Override PartName="/ppt/tags/tag4672.xml" ContentType="application/vnd.openxmlformats-officedocument.presentationml.tags+xml"/>
  <Override PartName="/ppt/tags/tag4673.xml" ContentType="application/vnd.openxmlformats-officedocument.presentationml.tags+xml"/>
  <Override PartName="/ppt/tags/tag4674.xml" ContentType="application/vnd.openxmlformats-officedocument.presentationml.tags+xml"/>
  <Override PartName="/ppt/tags/tag4675.xml" ContentType="application/vnd.openxmlformats-officedocument.presentationml.tags+xml"/>
  <Override PartName="/ppt/tags/tag4676.xml" ContentType="application/vnd.openxmlformats-officedocument.presentationml.tags+xml"/>
  <Override PartName="/ppt/tags/tag4677.xml" ContentType="application/vnd.openxmlformats-officedocument.presentationml.tags+xml"/>
  <Override PartName="/ppt/tags/tag4678.xml" ContentType="application/vnd.openxmlformats-officedocument.presentationml.tags+xml"/>
  <Override PartName="/ppt/tags/tag4679.xml" ContentType="application/vnd.openxmlformats-officedocument.presentationml.tags+xml"/>
  <Override PartName="/ppt/tags/tag4680.xml" ContentType="application/vnd.openxmlformats-officedocument.presentationml.tags+xml"/>
  <Override PartName="/ppt/tags/tag4681.xml" ContentType="application/vnd.openxmlformats-officedocument.presentationml.tags+xml"/>
  <Override PartName="/ppt/tags/tag4682.xml" ContentType="application/vnd.openxmlformats-officedocument.presentationml.tags+xml"/>
  <Override PartName="/ppt/tags/tag4683.xml" ContentType="application/vnd.openxmlformats-officedocument.presentationml.tags+xml"/>
  <Override PartName="/ppt/tags/tag4684.xml" ContentType="application/vnd.openxmlformats-officedocument.presentationml.tags+xml"/>
  <Override PartName="/ppt/tags/tag4685.xml" ContentType="application/vnd.openxmlformats-officedocument.presentationml.tags+xml"/>
  <Override PartName="/ppt/tags/tag4686.xml" ContentType="application/vnd.openxmlformats-officedocument.presentationml.tags+xml"/>
  <Override PartName="/ppt/tags/tag4687.xml" ContentType="application/vnd.openxmlformats-officedocument.presentationml.tags+xml"/>
  <Override PartName="/ppt/tags/tag4688.xml" ContentType="application/vnd.openxmlformats-officedocument.presentationml.tags+xml"/>
  <Override PartName="/ppt/tags/tag4689.xml" ContentType="application/vnd.openxmlformats-officedocument.presentationml.tags+xml"/>
  <Override PartName="/ppt/tags/tag4690.xml" ContentType="application/vnd.openxmlformats-officedocument.presentationml.tags+xml"/>
  <Override PartName="/ppt/tags/tag4691.xml" ContentType="application/vnd.openxmlformats-officedocument.presentationml.tags+xml"/>
  <Override PartName="/ppt/tags/tag4692.xml" ContentType="application/vnd.openxmlformats-officedocument.presentationml.tags+xml"/>
  <Override PartName="/ppt/tags/tag4693.xml" ContentType="application/vnd.openxmlformats-officedocument.presentationml.tags+xml"/>
  <Override PartName="/ppt/tags/tag4694.xml" ContentType="application/vnd.openxmlformats-officedocument.presentationml.tags+xml"/>
  <Override PartName="/ppt/tags/tag4695.xml" ContentType="application/vnd.openxmlformats-officedocument.presentationml.tags+xml"/>
  <Override PartName="/ppt/tags/tag4696.xml" ContentType="application/vnd.openxmlformats-officedocument.presentationml.tags+xml"/>
  <Override PartName="/ppt/tags/tag4697.xml" ContentType="application/vnd.openxmlformats-officedocument.presentationml.tags+xml"/>
  <Override PartName="/ppt/tags/tag4698.xml" ContentType="application/vnd.openxmlformats-officedocument.presentationml.tags+xml"/>
  <Override PartName="/ppt/tags/tag4699.xml" ContentType="application/vnd.openxmlformats-officedocument.presentationml.tags+xml"/>
  <Override PartName="/ppt/tags/tag4700.xml" ContentType="application/vnd.openxmlformats-officedocument.presentationml.tags+xml"/>
  <Override PartName="/ppt/tags/tag4701.xml" ContentType="application/vnd.openxmlformats-officedocument.presentationml.tags+xml"/>
  <Override PartName="/ppt/tags/tag4702.xml" ContentType="application/vnd.openxmlformats-officedocument.presentationml.tags+xml"/>
  <Override PartName="/ppt/tags/tag4703.xml" ContentType="application/vnd.openxmlformats-officedocument.presentationml.tags+xml"/>
  <Override PartName="/ppt/tags/tag4704.xml" ContentType="application/vnd.openxmlformats-officedocument.presentationml.tags+xml"/>
  <Override PartName="/ppt/tags/tag4705.xml" ContentType="application/vnd.openxmlformats-officedocument.presentationml.tags+xml"/>
  <Override PartName="/ppt/tags/tag4706.xml" ContentType="application/vnd.openxmlformats-officedocument.presentationml.tags+xml"/>
  <Override PartName="/ppt/tags/tag4707.xml" ContentType="application/vnd.openxmlformats-officedocument.presentationml.tags+xml"/>
  <Override PartName="/ppt/tags/tag4708.xml" ContentType="application/vnd.openxmlformats-officedocument.presentationml.tags+xml"/>
  <Override PartName="/ppt/tags/tag4709.xml" ContentType="application/vnd.openxmlformats-officedocument.presentationml.tags+xml"/>
  <Override PartName="/ppt/tags/tag4710.xml" ContentType="application/vnd.openxmlformats-officedocument.presentationml.tags+xml"/>
  <Override PartName="/ppt/tags/tag4711.xml" ContentType="application/vnd.openxmlformats-officedocument.presentationml.tags+xml"/>
  <Override PartName="/ppt/tags/tag4712.xml" ContentType="application/vnd.openxmlformats-officedocument.presentationml.tags+xml"/>
  <Override PartName="/ppt/tags/tag4713.xml" ContentType="application/vnd.openxmlformats-officedocument.presentationml.tags+xml"/>
  <Override PartName="/ppt/tags/tag4714.xml" ContentType="application/vnd.openxmlformats-officedocument.presentationml.tags+xml"/>
  <Override PartName="/ppt/tags/tag4715.xml" ContentType="application/vnd.openxmlformats-officedocument.presentationml.tags+xml"/>
  <Override PartName="/ppt/tags/tag4716.xml" ContentType="application/vnd.openxmlformats-officedocument.presentationml.tags+xml"/>
  <Override PartName="/ppt/tags/tag4717.xml" ContentType="application/vnd.openxmlformats-officedocument.presentationml.tags+xml"/>
  <Override PartName="/ppt/tags/tag4718.xml" ContentType="application/vnd.openxmlformats-officedocument.presentationml.tags+xml"/>
  <Override PartName="/ppt/tags/tag4719.xml" ContentType="application/vnd.openxmlformats-officedocument.presentationml.tags+xml"/>
  <Override PartName="/ppt/tags/tag4720.xml" ContentType="application/vnd.openxmlformats-officedocument.presentationml.tags+xml"/>
  <Override PartName="/ppt/tags/tag4721.xml" ContentType="application/vnd.openxmlformats-officedocument.presentationml.tags+xml"/>
  <Override PartName="/ppt/tags/tag4722.xml" ContentType="application/vnd.openxmlformats-officedocument.presentationml.tags+xml"/>
  <Override PartName="/ppt/tags/tag4723.xml" ContentType="application/vnd.openxmlformats-officedocument.presentationml.tags+xml"/>
  <Override PartName="/ppt/tags/tag4724.xml" ContentType="application/vnd.openxmlformats-officedocument.presentationml.tags+xml"/>
  <Override PartName="/ppt/tags/tag4725.xml" ContentType="application/vnd.openxmlformats-officedocument.presentationml.tags+xml"/>
  <Override PartName="/ppt/tags/tag4726.xml" ContentType="application/vnd.openxmlformats-officedocument.presentationml.tags+xml"/>
  <Override PartName="/ppt/tags/tag4727.xml" ContentType="application/vnd.openxmlformats-officedocument.presentationml.tags+xml"/>
  <Override PartName="/ppt/tags/tag4728.xml" ContentType="application/vnd.openxmlformats-officedocument.presentationml.tags+xml"/>
  <Override PartName="/ppt/tags/tag4729.xml" ContentType="application/vnd.openxmlformats-officedocument.presentationml.tags+xml"/>
  <Override PartName="/ppt/tags/tag4730.xml" ContentType="application/vnd.openxmlformats-officedocument.presentationml.tags+xml"/>
  <Override PartName="/ppt/tags/tag4731.xml" ContentType="application/vnd.openxmlformats-officedocument.presentationml.tags+xml"/>
  <Override PartName="/ppt/tags/tag4732.xml" ContentType="application/vnd.openxmlformats-officedocument.presentationml.tags+xml"/>
  <Override PartName="/ppt/tags/tag4733.xml" ContentType="application/vnd.openxmlformats-officedocument.presentationml.tags+xml"/>
  <Override PartName="/ppt/tags/tag4734.xml" ContentType="application/vnd.openxmlformats-officedocument.presentationml.tags+xml"/>
  <Override PartName="/ppt/tags/tag4735.xml" ContentType="application/vnd.openxmlformats-officedocument.presentationml.tags+xml"/>
  <Override PartName="/ppt/tags/tag4736.xml" ContentType="application/vnd.openxmlformats-officedocument.presentationml.tags+xml"/>
  <Override PartName="/ppt/tags/tag4737.xml" ContentType="application/vnd.openxmlformats-officedocument.presentationml.tags+xml"/>
  <Override PartName="/ppt/tags/tag4738.xml" ContentType="application/vnd.openxmlformats-officedocument.presentationml.tags+xml"/>
  <Override PartName="/ppt/tags/tag4739.xml" ContentType="application/vnd.openxmlformats-officedocument.presentationml.tags+xml"/>
  <Override PartName="/ppt/tags/tag4740.xml" ContentType="application/vnd.openxmlformats-officedocument.presentationml.tags+xml"/>
  <Override PartName="/ppt/tags/tag4741.xml" ContentType="application/vnd.openxmlformats-officedocument.presentationml.tags+xml"/>
  <Override PartName="/ppt/notesSlides/notesSlide54.xml" ContentType="application/vnd.openxmlformats-officedocument.presentationml.notesSlide+xml"/>
  <Override PartName="/ppt/charts/chart37.xml" ContentType="application/vnd.openxmlformats-officedocument.drawingml.chart+xml"/>
  <Override PartName="/ppt/tags/tag4742.xml" ContentType="application/vnd.openxmlformats-officedocument.presentationml.tags+xml"/>
  <Override PartName="/ppt/tags/tag4743.xml" ContentType="application/vnd.openxmlformats-officedocument.presentationml.tags+xml"/>
  <Override PartName="/ppt/tags/tag4744.xml" ContentType="application/vnd.openxmlformats-officedocument.presentationml.tags+xml"/>
  <Override PartName="/ppt/tags/tag4745.xml" ContentType="application/vnd.openxmlformats-officedocument.presentationml.tags+xml"/>
  <Override PartName="/ppt/tags/tag4746.xml" ContentType="application/vnd.openxmlformats-officedocument.presentationml.tags+xml"/>
  <Override PartName="/ppt/tags/tag4747.xml" ContentType="application/vnd.openxmlformats-officedocument.presentationml.tags+xml"/>
  <Override PartName="/ppt/tags/tag4748.xml" ContentType="application/vnd.openxmlformats-officedocument.presentationml.tags+xml"/>
  <Override PartName="/ppt/tags/tag4749.xml" ContentType="application/vnd.openxmlformats-officedocument.presentationml.tags+xml"/>
  <Override PartName="/ppt/tags/tag4750.xml" ContentType="application/vnd.openxmlformats-officedocument.presentationml.tags+xml"/>
  <Override PartName="/ppt/tags/tag4751.xml" ContentType="application/vnd.openxmlformats-officedocument.presentationml.tags+xml"/>
  <Override PartName="/ppt/tags/tag4752.xml" ContentType="application/vnd.openxmlformats-officedocument.presentationml.tags+xml"/>
  <Override PartName="/ppt/tags/tag4753.xml" ContentType="application/vnd.openxmlformats-officedocument.presentationml.tags+xml"/>
  <Override PartName="/ppt/tags/tag4754.xml" ContentType="application/vnd.openxmlformats-officedocument.presentationml.tags+xml"/>
  <Override PartName="/ppt/tags/tag4755.xml" ContentType="application/vnd.openxmlformats-officedocument.presentationml.tags+xml"/>
  <Override PartName="/ppt/tags/tag4756.xml" ContentType="application/vnd.openxmlformats-officedocument.presentationml.tags+xml"/>
  <Override PartName="/ppt/tags/tag4757.xml" ContentType="application/vnd.openxmlformats-officedocument.presentationml.tags+xml"/>
  <Override PartName="/ppt/tags/tag4758.xml" ContentType="application/vnd.openxmlformats-officedocument.presentationml.tags+xml"/>
  <Override PartName="/ppt/tags/tag4759.xml" ContentType="application/vnd.openxmlformats-officedocument.presentationml.tags+xml"/>
  <Override PartName="/ppt/tags/tag4760.xml" ContentType="application/vnd.openxmlformats-officedocument.presentationml.tags+xml"/>
  <Override PartName="/ppt/tags/tag4761.xml" ContentType="application/vnd.openxmlformats-officedocument.presentationml.tags+xml"/>
  <Override PartName="/ppt/tags/tag4762.xml" ContentType="application/vnd.openxmlformats-officedocument.presentationml.tags+xml"/>
  <Override PartName="/ppt/tags/tag4763.xml" ContentType="application/vnd.openxmlformats-officedocument.presentationml.tags+xml"/>
  <Override PartName="/ppt/tags/tag4764.xml" ContentType="application/vnd.openxmlformats-officedocument.presentationml.tags+xml"/>
  <Override PartName="/ppt/tags/tag4765.xml" ContentType="application/vnd.openxmlformats-officedocument.presentationml.tags+xml"/>
  <Override PartName="/ppt/tags/tag4766.xml" ContentType="application/vnd.openxmlformats-officedocument.presentationml.tags+xml"/>
  <Override PartName="/ppt/tags/tag4767.xml" ContentType="application/vnd.openxmlformats-officedocument.presentationml.tags+xml"/>
  <Override PartName="/ppt/tags/tag4768.xml" ContentType="application/vnd.openxmlformats-officedocument.presentationml.tags+xml"/>
  <Override PartName="/ppt/tags/tag4769.xml" ContentType="application/vnd.openxmlformats-officedocument.presentationml.tags+xml"/>
  <Override PartName="/ppt/tags/tag4770.xml" ContentType="application/vnd.openxmlformats-officedocument.presentationml.tags+xml"/>
  <Override PartName="/ppt/tags/tag4771.xml" ContentType="application/vnd.openxmlformats-officedocument.presentationml.tags+xml"/>
  <Override PartName="/ppt/tags/tag4772.xml" ContentType="application/vnd.openxmlformats-officedocument.presentationml.tags+xml"/>
  <Override PartName="/ppt/tags/tag4773.xml" ContentType="application/vnd.openxmlformats-officedocument.presentationml.tags+xml"/>
  <Override PartName="/ppt/tags/tag4774.xml" ContentType="application/vnd.openxmlformats-officedocument.presentationml.tags+xml"/>
  <Override PartName="/ppt/tags/tag4775.xml" ContentType="application/vnd.openxmlformats-officedocument.presentationml.tags+xml"/>
  <Override PartName="/ppt/tags/tag4776.xml" ContentType="application/vnd.openxmlformats-officedocument.presentationml.tags+xml"/>
  <Override PartName="/ppt/tags/tag4777.xml" ContentType="application/vnd.openxmlformats-officedocument.presentationml.tags+xml"/>
  <Override PartName="/ppt/tags/tag4778.xml" ContentType="application/vnd.openxmlformats-officedocument.presentationml.tags+xml"/>
  <Override PartName="/ppt/tags/tag4779.xml" ContentType="application/vnd.openxmlformats-officedocument.presentationml.tags+xml"/>
  <Override PartName="/ppt/tags/tag4780.xml" ContentType="application/vnd.openxmlformats-officedocument.presentationml.tags+xml"/>
  <Override PartName="/ppt/tags/tag4781.xml" ContentType="application/vnd.openxmlformats-officedocument.presentationml.tags+xml"/>
  <Override PartName="/ppt/tags/tag4782.xml" ContentType="application/vnd.openxmlformats-officedocument.presentationml.tags+xml"/>
  <Override PartName="/ppt/tags/tag4783.xml" ContentType="application/vnd.openxmlformats-officedocument.presentationml.tags+xml"/>
  <Override PartName="/ppt/tags/tag4784.xml" ContentType="application/vnd.openxmlformats-officedocument.presentationml.tags+xml"/>
  <Override PartName="/ppt/tags/tag4785.xml" ContentType="application/vnd.openxmlformats-officedocument.presentationml.tags+xml"/>
  <Override PartName="/ppt/tags/tag4786.xml" ContentType="application/vnd.openxmlformats-officedocument.presentationml.tags+xml"/>
  <Override PartName="/ppt/tags/tag4787.xml" ContentType="application/vnd.openxmlformats-officedocument.presentationml.tags+xml"/>
  <Override PartName="/ppt/tags/tag4788.xml" ContentType="application/vnd.openxmlformats-officedocument.presentationml.tags+xml"/>
  <Override PartName="/ppt/tags/tag4789.xml" ContentType="application/vnd.openxmlformats-officedocument.presentationml.tags+xml"/>
  <Override PartName="/ppt/tags/tag4790.xml" ContentType="application/vnd.openxmlformats-officedocument.presentationml.tags+xml"/>
  <Override PartName="/ppt/tags/tag4791.xml" ContentType="application/vnd.openxmlformats-officedocument.presentationml.tags+xml"/>
  <Override PartName="/ppt/tags/tag4792.xml" ContentType="application/vnd.openxmlformats-officedocument.presentationml.tags+xml"/>
  <Override PartName="/ppt/tags/tag4793.xml" ContentType="application/vnd.openxmlformats-officedocument.presentationml.tags+xml"/>
  <Override PartName="/ppt/tags/tag4794.xml" ContentType="application/vnd.openxmlformats-officedocument.presentationml.tags+xml"/>
  <Override PartName="/ppt/tags/tag4795.xml" ContentType="application/vnd.openxmlformats-officedocument.presentationml.tags+xml"/>
  <Override PartName="/ppt/tags/tag4796.xml" ContentType="application/vnd.openxmlformats-officedocument.presentationml.tags+xml"/>
  <Override PartName="/ppt/tags/tag4797.xml" ContentType="application/vnd.openxmlformats-officedocument.presentationml.tags+xml"/>
  <Override PartName="/ppt/tags/tag4798.xml" ContentType="application/vnd.openxmlformats-officedocument.presentationml.tags+xml"/>
  <Override PartName="/ppt/tags/tag4799.xml" ContentType="application/vnd.openxmlformats-officedocument.presentationml.tags+xml"/>
  <Override PartName="/ppt/tags/tag4800.xml" ContentType="application/vnd.openxmlformats-officedocument.presentationml.tags+xml"/>
  <Override PartName="/ppt/tags/tag4801.xml" ContentType="application/vnd.openxmlformats-officedocument.presentationml.tags+xml"/>
  <Override PartName="/ppt/tags/tag4802.xml" ContentType="application/vnd.openxmlformats-officedocument.presentationml.tags+xml"/>
  <Override PartName="/ppt/tags/tag4803.xml" ContentType="application/vnd.openxmlformats-officedocument.presentationml.tags+xml"/>
  <Override PartName="/ppt/tags/tag4804.xml" ContentType="application/vnd.openxmlformats-officedocument.presentationml.tags+xml"/>
  <Override PartName="/ppt/tags/tag4805.xml" ContentType="application/vnd.openxmlformats-officedocument.presentationml.tags+xml"/>
  <Override PartName="/ppt/tags/tag4806.xml" ContentType="application/vnd.openxmlformats-officedocument.presentationml.tags+xml"/>
  <Override PartName="/ppt/tags/tag4807.xml" ContentType="application/vnd.openxmlformats-officedocument.presentationml.tags+xml"/>
  <Override PartName="/ppt/tags/tag4808.xml" ContentType="application/vnd.openxmlformats-officedocument.presentationml.tags+xml"/>
  <Override PartName="/ppt/tags/tag4809.xml" ContentType="application/vnd.openxmlformats-officedocument.presentationml.tags+xml"/>
  <Override PartName="/ppt/tags/tag4810.xml" ContentType="application/vnd.openxmlformats-officedocument.presentationml.tags+xml"/>
  <Override PartName="/ppt/tags/tag4811.xml" ContentType="application/vnd.openxmlformats-officedocument.presentationml.tags+xml"/>
  <Override PartName="/ppt/tags/tag4812.xml" ContentType="application/vnd.openxmlformats-officedocument.presentationml.tags+xml"/>
  <Override PartName="/ppt/tags/tag4813.xml" ContentType="application/vnd.openxmlformats-officedocument.presentationml.tags+xml"/>
  <Override PartName="/ppt/tags/tag4814.xml" ContentType="application/vnd.openxmlformats-officedocument.presentationml.tags+xml"/>
  <Override PartName="/ppt/tags/tag4815.xml" ContentType="application/vnd.openxmlformats-officedocument.presentationml.tags+xml"/>
  <Override PartName="/ppt/tags/tag4816.xml" ContentType="application/vnd.openxmlformats-officedocument.presentationml.tags+xml"/>
  <Override PartName="/ppt/tags/tag4817.xml" ContentType="application/vnd.openxmlformats-officedocument.presentationml.tags+xml"/>
  <Override PartName="/ppt/tags/tag4818.xml" ContentType="application/vnd.openxmlformats-officedocument.presentationml.tags+xml"/>
  <Override PartName="/ppt/tags/tag4819.xml" ContentType="application/vnd.openxmlformats-officedocument.presentationml.tags+xml"/>
  <Override PartName="/ppt/tags/tag4820.xml" ContentType="application/vnd.openxmlformats-officedocument.presentationml.tags+xml"/>
  <Override PartName="/ppt/tags/tag4821.xml" ContentType="application/vnd.openxmlformats-officedocument.presentationml.tags+xml"/>
  <Override PartName="/ppt/tags/tag4822.xml" ContentType="application/vnd.openxmlformats-officedocument.presentationml.tags+xml"/>
  <Override PartName="/ppt/tags/tag4823.xml" ContentType="application/vnd.openxmlformats-officedocument.presentationml.tags+xml"/>
  <Override PartName="/ppt/tags/tag4824.xml" ContentType="application/vnd.openxmlformats-officedocument.presentationml.tags+xml"/>
  <Override PartName="/ppt/tags/tag4825.xml" ContentType="application/vnd.openxmlformats-officedocument.presentationml.tags+xml"/>
  <Override PartName="/ppt/tags/tag4826.xml" ContentType="application/vnd.openxmlformats-officedocument.presentationml.tags+xml"/>
  <Override PartName="/ppt/tags/tag4827.xml" ContentType="application/vnd.openxmlformats-officedocument.presentationml.tags+xml"/>
  <Override PartName="/ppt/tags/tag4828.xml" ContentType="application/vnd.openxmlformats-officedocument.presentationml.tags+xml"/>
  <Override PartName="/ppt/tags/tag4829.xml" ContentType="application/vnd.openxmlformats-officedocument.presentationml.tags+xml"/>
  <Override PartName="/ppt/tags/tag4830.xml" ContentType="application/vnd.openxmlformats-officedocument.presentationml.tags+xml"/>
  <Override PartName="/ppt/tags/tag4831.xml" ContentType="application/vnd.openxmlformats-officedocument.presentationml.tags+xml"/>
  <Override PartName="/ppt/tags/tag4832.xml" ContentType="application/vnd.openxmlformats-officedocument.presentationml.tags+xml"/>
  <Override PartName="/ppt/tags/tag4833.xml" ContentType="application/vnd.openxmlformats-officedocument.presentationml.tags+xml"/>
  <Override PartName="/ppt/tags/tag4834.xml" ContentType="application/vnd.openxmlformats-officedocument.presentationml.tags+xml"/>
  <Override PartName="/ppt/tags/tag4835.xml" ContentType="application/vnd.openxmlformats-officedocument.presentationml.tags+xml"/>
  <Override PartName="/ppt/tags/tag4836.xml" ContentType="application/vnd.openxmlformats-officedocument.presentationml.tags+xml"/>
  <Override PartName="/ppt/tags/tag4837.xml" ContentType="application/vnd.openxmlformats-officedocument.presentationml.tags+xml"/>
  <Override PartName="/ppt/tags/tag4838.xml" ContentType="application/vnd.openxmlformats-officedocument.presentationml.tags+xml"/>
  <Override PartName="/ppt/tags/tag4839.xml" ContentType="application/vnd.openxmlformats-officedocument.presentationml.tags+xml"/>
  <Override PartName="/ppt/tags/tag4840.xml" ContentType="application/vnd.openxmlformats-officedocument.presentationml.tags+xml"/>
  <Override PartName="/ppt/tags/tag4841.xml" ContentType="application/vnd.openxmlformats-officedocument.presentationml.tags+xml"/>
  <Override PartName="/ppt/tags/tag4842.xml" ContentType="application/vnd.openxmlformats-officedocument.presentationml.tags+xml"/>
  <Override PartName="/ppt/tags/tag4843.xml" ContentType="application/vnd.openxmlformats-officedocument.presentationml.tags+xml"/>
  <Override PartName="/ppt/tags/tag4844.xml" ContentType="application/vnd.openxmlformats-officedocument.presentationml.tags+xml"/>
  <Override PartName="/ppt/tags/tag4845.xml" ContentType="application/vnd.openxmlformats-officedocument.presentationml.tags+xml"/>
  <Override PartName="/ppt/tags/tag4846.xml" ContentType="application/vnd.openxmlformats-officedocument.presentationml.tags+xml"/>
  <Override PartName="/ppt/tags/tag4847.xml" ContentType="application/vnd.openxmlformats-officedocument.presentationml.tags+xml"/>
  <Override PartName="/ppt/tags/tag4848.xml" ContentType="application/vnd.openxmlformats-officedocument.presentationml.tags+xml"/>
  <Override PartName="/ppt/tags/tag4849.xml" ContentType="application/vnd.openxmlformats-officedocument.presentationml.tags+xml"/>
  <Override PartName="/ppt/tags/tag4850.xml" ContentType="application/vnd.openxmlformats-officedocument.presentationml.tags+xml"/>
  <Override PartName="/ppt/tags/tag4851.xml" ContentType="application/vnd.openxmlformats-officedocument.presentationml.tags+xml"/>
  <Override PartName="/ppt/tags/tag4852.xml" ContentType="application/vnd.openxmlformats-officedocument.presentationml.tags+xml"/>
  <Override PartName="/ppt/tags/tag4853.xml" ContentType="application/vnd.openxmlformats-officedocument.presentationml.tags+xml"/>
  <Override PartName="/ppt/tags/tag4854.xml" ContentType="application/vnd.openxmlformats-officedocument.presentationml.tags+xml"/>
  <Override PartName="/ppt/tags/tag4855.xml" ContentType="application/vnd.openxmlformats-officedocument.presentationml.tags+xml"/>
  <Override PartName="/ppt/tags/tag4856.xml" ContentType="application/vnd.openxmlformats-officedocument.presentationml.tags+xml"/>
  <Override PartName="/ppt/tags/tag4857.xml" ContentType="application/vnd.openxmlformats-officedocument.presentationml.tags+xml"/>
  <Override PartName="/ppt/tags/tag4858.xml" ContentType="application/vnd.openxmlformats-officedocument.presentationml.tags+xml"/>
  <Override PartName="/ppt/tags/tag4859.xml" ContentType="application/vnd.openxmlformats-officedocument.presentationml.tags+xml"/>
  <Override PartName="/ppt/tags/tag4860.xml" ContentType="application/vnd.openxmlformats-officedocument.presentationml.tags+xml"/>
  <Override PartName="/ppt/tags/tag4861.xml" ContentType="application/vnd.openxmlformats-officedocument.presentationml.tags+xml"/>
  <Override PartName="/ppt/tags/tag4862.xml" ContentType="application/vnd.openxmlformats-officedocument.presentationml.tags+xml"/>
  <Override PartName="/ppt/tags/tag4863.xml" ContentType="application/vnd.openxmlformats-officedocument.presentationml.tags+xml"/>
  <Override PartName="/ppt/tags/tag4864.xml" ContentType="application/vnd.openxmlformats-officedocument.presentationml.tags+xml"/>
  <Override PartName="/ppt/tags/tag4865.xml" ContentType="application/vnd.openxmlformats-officedocument.presentationml.tags+xml"/>
  <Override PartName="/ppt/tags/tag4866.xml" ContentType="application/vnd.openxmlformats-officedocument.presentationml.tags+xml"/>
  <Override PartName="/ppt/tags/tag4867.xml" ContentType="application/vnd.openxmlformats-officedocument.presentationml.tags+xml"/>
  <Override PartName="/ppt/tags/tag4868.xml" ContentType="application/vnd.openxmlformats-officedocument.presentationml.tags+xml"/>
  <Override PartName="/ppt/tags/tag4869.xml" ContentType="application/vnd.openxmlformats-officedocument.presentationml.tags+xml"/>
  <Override PartName="/ppt/tags/tag4870.xml" ContentType="application/vnd.openxmlformats-officedocument.presentationml.tags+xml"/>
  <Override PartName="/ppt/tags/tag4871.xml" ContentType="application/vnd.openxmlformats-officedocument.presentationml.tags+xml"/>
  <Override PartName="/ppt/tags/tag4872.xml" ContentType="application/vnd.openxmlformats-officedocument.presentationml.tags+xml"/>
  <Override PartName="/ppt/tags/tag4873.xml" ContentType="application/vnd.openxmlformats-officedocument.presentationml.tags+xml"/>
  <Override PartName="/ppt/tags/tag4874.xml" ContentType="application/vnd.openxmlformats-officedocument.presentationml.tags+xml"/>
  <Override PartName="/ppt/tags/tag4875.xml" ContentType="application/vnd.openxmlformats-officedocument.presentationml.tags+xml"/>
  <Override PartName="/ppt/tags/tag4876.xml" ContentType="application/vnd.openxmlformats-officedocument.presentationml.tags+xml"/>
  <Override PartName="/ppt/tags/tag4877.xml" ContentType="application/vnd.openxmlformats-officedocument.presentationml.tags+xml"/>
  <Override PartName="/ppt/tags/tag4878.xml" ContentType="application/vnd.openxmlformats-officedocument.presentationml.tags+xml"/>
  <Override PartName="/ppt/tags/tag4879.xml" ContentType="application/vnd.openxmlformats-officedocument.presentationml.tags+xml"/>
  <Override PartName="/ppt/tags/tag4880.xml" ContentType="application/vnd.openxmlformats-officedocument.presentationml.tags+xml"/>
  <Override PartName="/ppt/tags/tag4881.xml" ContentType="application/vnd.openxmlformats-officedocument.presentationml.tags+xml"/>
  <Override PartName="/ppt/tags/tag4882.xml" ContentType="application/vnd.openxmlformats-officedocument.presentationml.tags+xml"/>
  <Override PartName="/ppt/tags/tag4883.xml" ContentType="application/vnd.openxmlformats-officedocument.presentationml.tags+xml"/>
  <Override PartName="/ppt/tags/tag4884.xml" ContentType="application/vnd.openxmlformats-officedocument.presentationml.tags+xml"/>
  <Override PartName="/ppt/tags/tag4885.xml" ContentType="application/vnd.openxmlformats-officedocument.presentationml.tags+xml"/>
  <Override PartName="/ppt/tags/tag4886.xml" ContentType="application/vnd.openxmlformats-officedocument.presentationml.tags+xml"/>
  <Override PartName="/ppt/tags/tag4887.xml" ContentType="application/vnd.openxmlformats-officedocument.presentationml.tags+xml"/>
  <Override PartName="/ppt/tags/tag4888.xml" ContentType="application/vnd.openxmlformats-officedocument.presentationml.tags+xml"/>
  <Override PartName="/ppt/tags/tag4889.xml" ContentType="application/vnd.openxmlformats-officedocument.presentationml.tags+xml"/>
  <Override PartName="/ppt/tags/tag4890.xml" ContentType="application/vnd.openxmlformats-officedocument.presentationml.tags+xml"/>
  <Override PartName="/ppt/tags/tag4891.xml" ContentType="application/vnd.openxmlformats-officedocument.presentationml.tags+xml"/>
  <Override PartName="/ppt/tags/tag4892.xml" ContentType="application/vnd.openxmlformats-officedocument.presentationml.tags+xml"/>
  <Override PartName="/ppt/tags/tag4893.xml" ContentType="application/vnd.openxmlformats-officedocument.presentationml.tags+xml"/>
  <Override PartName="/ppt/tags/tag4894.xml" ContentType="application/vnd.openxmlformats-officedocument.presentationml.tags+xml"/>
  <Override PartName="/ppt/tags/tag4895.xml" ContentType="application/vnd.openxmlformats-officedocument.presentationml.tags+xml"/>
  <Override PartName="/ppt/tags/tag4896.xml" ContentType="application/vnd.openxmlformats-officedocument.presentationml.tags+xml"/>
  <Override PartName="/ppt/tags/tag4897.xml" ContentType="application/vnd.openxmlformats-officedocument.presentationml.tags+xml"/>
  <Override PartName="/ppt/tags/tag4898.xml" ContentType="application/vnd.openxmlformats-officedocument.presentationml.tags+xml"/>
  <Override PartName="/ppt/tags/tag4899.xml" ContentType="application/vnd.openxmlformats-officedocument.presentationml.tags+xml"/>
  <Override PartName="/ppt/tags/tag4900.xml" ContentType="application/vnd.openxmlformats-officedocument.presentationml.tags+xml"/>
  <Override PartName="/ppt/tags/tag4901.xml" ContentType="application/vnd.openxmlformats-officedocument.presentationml.tags+xml"/>
  <Override PartName="/ppt/tags/tag4902.xml" ContentType="application/vnd.openxmlformats-officedocument.presentationml.tags+xml"/>
  <Override PartName="/ppt/tags/tag4903.xml" ContentType="application/vnd.openxmlformats-officedocument.presentationml.tags+xml"/>
  <Override PartName="/ppt/tags/tag4904.xml" ContentType="application/vnd.openxmlformats-officedocument.presentationml.tags+xml"/>
  <Override PartName="/ppt/tags/tag4905.xml" ContentType="application/vnd.openxmlformats-officedocument.presentationml.tags+xml"/>
  <Override PartName="/ppt/tags/tag4906.xml" ContentType="application/vnd.openxmlformats-officedocument.presentationml.tags+xml"/>
  <Override PartName="/ppt/tags/tag4907.xml" ContentType="application/vnd.openxmlformats-officedocument.presentationml.tags+xml"/>
  <Override PartName="/ppt/tags/tag4908.xml" ContentType="application/vnd.openxmlformats-officedocument.presentationml.tags+xml"/>
  <Override PartName="/ppt/tags/tag4909.xml" ContentType="application/vnd.openxmlformats-officedocument.presentationml.tags+xml"/>
  <Override PartName="/ppt/tags/tag4910.xml" ContentType="application/vnd.openxmlformats-officedocument.presentationml.tags+xml"/>
  <Override PartName="/ppt/tags/tag4911.xml" ContentType="application/vnd.openxmlformats-officedocument.presentationml.tags+xml"/>
  <Override PartName="/ppt/tags/tag4912.xml" ContentType="application/vnd.openxmlformats-officedocument.presentationml.tags+xml"/>
  <Override PartName="/ppt/tags/tag4913.xml" ContentType="application/vnd.openxmlformats-officedocument.presentationml.tags+xml"/>
  <Override PartName="/ppt/tags/tag4914.xml" ContentType="application/vnd.openxmlformats-officedocument.presentationml.tags+xml"/>
  <Override PartName="/ppt/tags/tag4915.xml" ContentType="application/vnd.openxmlformats-officedocument.presentationml.tags+xml"/>
  <Override PartName="/ppt/tags/tag4916.xml" ContentType="application/vnd.openxmlformats-officedocument.presentationml.tags+xml"/>
  <Override PartName="/ppt/tags/tag4917.xml" ContentType="application/vnd.openxmlformats-officedocument.presentationml.tags+xml"/>
  <Override PartName="/ppt/tags/tag4918.xml" ContentType="application/vnd.openxmlformats-officedocument.presentationml.tags+xml"/>
  <Override PartName="/ppt/tags/tag4919.xml" ContentType="application/vnd.openxmlformats-officedocument.presentationml.tags+xml"/>
  <Override PartName="/ppt/tags/tag4920.xml" ContentType="application/vnd.openxmlformats-officedocument.presentationml.tags+xml"/>
  <Override PartName="/ppt/tags/tag4921.xml" ContentType="application/vnd.openxmlformats-officedocument.presentationml.tags+xml"/>
  <Override PartName="/ppt/tags/tag4922.xml" ContentType="application/vnd.openxmlformats-officedocument.presentationml.tags+xml"/>
  <Override PartName="/ppt/tags/tag4923.xml" ContentType="application/vnd.openxmlformats-officedocument.presentationml.tags+xml"/>
  <Override PartName="/ppt/tags/tag4924.xml" ContentType="application/vnd.openxmlformats-officedocument.presentationml.tags+xml"/>
  <Override PartName="/ppt/tags/tag4925.xml" ContentType="application/vnd.openxmlformats-officedocument.presentationml.tags+xml"/>
  <Override PartName="/ppt/tags/tag4926.xml" ContentType="application/vnd.openxmlformats-officedocument.presentationml.tags+xml"/>
  <Override PartName="/ppt/tags/tag4927.xml" ContentType="application/vnd.openxmlformats-officedocument.presentationml.tags+xml"/>
  <Override PartName="/ppt/tags/tag4928.xml" ContentType="application/vnd.openxmlformats-officedocument.presentationml.tags+xml"/>
  <Override PartName="/ppt/notesSlides/notesSlide55.xml" ContentType="application/vnd.openxmlformats-officedocument.presentationml.notesSlide+xml"/>
  <Override PartName="/ppt/charts/chart38.xml" ContentType="application/vnd.openxmlformats-officedocument.drawingml.chart+xml"/>
  <Override PartName="/ppt/tags/tag4929.xml" ContentType="application/vnd.openxmlformats-officedocument.presentationml.tags+xml"/>
  <Override PartName="/ppt/tags/tag4930.xml" ContentType="application/vnd.openxmlformats-officedocument.presentationml.tags+xml"/>
  <Override PartName="/ppt/tags/tag4931.xml" ContentType="application/vnd.openxmlformats-officedocument.presentationml.tags+xml"/>
  <Override PartName="/ppt/tags/tag4932.xml" ContentType="application/vnd.openxmlformats-officedocument.presentationml.tags+xml"/>
  <Override PartName="/ppt/tags/tag4933.xml" ContentType="application/vnd.openxmlformats-officedocument.presentationml.tags+xml"/>
  <Override PartName="/ppt/tags/tag4934.xml" ContentType="application/vnd.openxmlformats-officedocument.presentationml.tags+xml"/>
  <Override PartName="/ppt/tags/tag4935.xml" ContentType="application/vnd.openxmlformats-officedocument.presentationml.tags+xml"/>
  <Override PartName="/ppt/tags/tag4936.xml" ContentType="application/vnd.openxmlformats-officedocument.presentationml.tags+xml"/>
  <Override PartName="/ppt/tags/tag4937.xml" ContentType="application/vnd.openxmlformats-officedocument.presentationml.tags+xml"/>
  <Override PartName="/ppt/tags/tag4938.xml" ContentType="application/vnd.openxmlformats-officedocument.presentationml.tags+xml"/>
  <Override PartName="/ppt/tags/tag4939.xml" ContentType="application/vnd.openxmlformats-officedocument.presentationml.tags+xml"/>
  <Override PartName="/ppt/tags/tag4940.xml" ContentType="application/vnd.openxmlformats-officedocument.presentationml.tags+xml"/>
  <Override PartName="/ppt/tags/tag4941.xml" ContentType="application/vnd.openxmlformats-officedocument.presentationml.tags+xml"/>
  <Override PartName="/ppt/tags/tag4942.xml" ContentType="application/vnd.openxmlformats-officedocument.presentationml.tags+xml"/>
  <Override PartName="/ppt/tags/tag4943.xml" ContentType="application/vnd.openxmlformats-officedocument.presentationml.tags+xml"/>
  <Override PartName="/ppt/tags/tag4944.xml" ContentType="application/vnd.openxmlformats-officedocument.presentationml.tags+xml"/>
  <Override PartName="/ppt/tags/tag4945.xml" ContentType="application/vnd.openxmlformats-officedocument.presentationml.tags+xml"/>
  <Override PartName="/ppt/tags/tag4946.xml" ContentType="application/vnd.openxmlformats-officedocument.presentationml.tags+xml"/>
  <Override PartName="/ppt/tags/tag4947.xml" ContentType="application/vnd.openxmlformats-officedocument.presentationml.tags+xml"/>
  <Override PartName="/ppt/tags/tag4948.xml" ContentType="application/vnd.openxmlformats-officedocument.presentationml.tags+xml"/>
  <Override PartName="/ppt/tags/tag4949.xml" ContentType="application/vnd.openxmlformats-officedocument.presentationml.tags+xml"/>
  <Override PartName="/ppt/tags/tag4950.xml" ContentType="application/vnd.openxmlformats-officedocument.presentationml.tags+xml"/>
  <Override PartName="/ppt/tags/tag4951.xml" ContentType="application/vnd.openxmlformats-officedocument.presentationml.tags+xml"/>
  <Override PartName="/ppt/tags/tag4952.xml" ContentType="application/vnd.openxmlformats-officedocument.presentationml.tags+xml"/>
  <Override PartName="/ppt/tags/tag4953.xml" ContentType="application/vnd.openxmlformats-officedocument.presentationml.tags+xml"/>
  <Override PartName="/ppt/tags/tag4954.xml" ContentType="application/vnd.openxmlformats-officedocument.presentationml.tags+xml"/>
  <Override PartName="/ppt/tags/tag4955.xml" ContentType="application/vnd.openxmlformats-officedocument.presentationml.tags+xml"/>
  <Override PartName="/ppt/tags/tag4956.xml" ContentType="application/vnd.openxmlformats-officedocument.presentationml.tags+xml"/>
  <Override PartName="/ppt/tags/tag4957.xml" ContentType="application/vnd.openxmlformats-officedocument.presentationml.tags+xml"/>
  <Override PartName="/ppt/tags/tag4958.xml" ContentType="application/vnd.openxmlformats-officedocument.presentationml.tags+xml"/>
  <Override PartName="/ppt/tags/tag4959.xml" ContentType="application/vnd.openxmlformats-officedocument.presentationml.tags+xml"/>
  <Override PartName="/ppt/tags/tag4960.xml" ContentType="application/vnd.openxmlformats-officedocument.presentationml.tags+xml"/>
  <Override PartName="/ppt/tags/tag4961.xml" ContentType="application/vnd.openxmlformats-officedocument.presentationml.tags+xml"/>
  <Override PartName="/ppt/tags/tag4962.xml" ContentType="application/vnd.openxmlformats-officedocument.presentationml.tags+xml"/>
  <Override PartName="/ppt/tags/tag4963.xml" ContentType="application/vnd.openxmlformats-officedocument.presentationml.tags+xml"/>
  <Override PartName="/ppt/tags/tag4964.xml" ContentType="application/vnd.openxmlformats-officedocument.presentationml.tags+xml"/>
  <Override PartName="/ppt/tags/tag4965.xml" ContentType="application/vnd.openxmlformats-officedocument.presentationml.tags+xml"/>
  <Override PartName="/ppt/tags/tag4966.xml" ContentType="application/vnd.openxmlformats-officedocument.presentationml.tags+xml"/>
  <Override PartName="/ppt/tags/tag4967.xml" ContentType="application/vnd.openxmlformats-officedocument.presentationml.tags+xml"/>
  <Override PartName="/ppt/tags/tag4968.xml" ContentType="application/vnd.openxmlformats-officedocument.presentationml.tags+xml"/>
  <Override PartName="/ppt/tags/tag4969.xml" ContentType="application/vnd.openxmlformats-officedocument.presentationml.tags+xml"/>
  <Override PartName="/ppt/tags/tag4970.xml" ContentType="application/vnd.openxmlformats-officedocument.presentationml.tags+xml"/>
  <Override PartName="/ppt/tags/tag4971.xml" ContentType="application/vnd.openxmlformats-officedocument.presentationml.tags+xml"/>
  <Override PartName="/ppt/tags/tag4972.xml" ContentType="application/vnd.openxmlformats-officedocument.presentationml.tags+xml"/>
  <Override PartName="/ppt/tags/tag4973.xml" ContentType="application/vnd.openxmlformats-officedocument.presentationml.tags+xml"/>
  <Override PartName="/ppt/tags/tag4974.xml" ContentType="application/vnd.openxmlformats-officedocument.presentationml.tags+xml"/>
  <Override PartName="/ppt/tags/tag4975.xml" ContentType="application/vnd.openxmlformats-officedocument.presentationml.tags+xml"/>
  <Override PartName="/ppt/tags/tag4976.xml" ContentType="application/vnd.openxmlformats-officedocument.presentationml.tags+xml"/>
  <Override PartName="/ppt/tags/tag4977.xml" ContentType="application/vnd.openxmlformats-officedocument.presentationml.tags+xml"/>
  <Override PartName="/ppt/tags/tag4978.xml" ContentType="application/vnd.openxmlformats-officedocument.presentationml.tags+xml"/>
  <Override PartName="/ppt/tags/tag4979.xml" ContentType="application/vnd.openxmlformats-officedocument.presentationml.tags+xml"/>
  <Override PartName="/ppt/tags/tag4980.xml" ContentType="application/vnd.openxmlformats-officedocument.presentationml.tags+xml"/>
  <Override PartName="/ppt/tags/tag4981.xml" ContentType="application/vnd.openxmlformats-officedocument.presentationml.tags+xml"/>
  <Override PartName="/ppt/tags/tag4982.xml" ContentType="application/vnd.openxmlformats-officedocument.presentationml.tags+xml"/>
  <Override PartName="/ppt/tags/tag4983.xml" ContentType="application/vnd.openxmlformats-officedocument.presentationml.tags+xml"/>
  <Override PartName="/ppt/tags/tag4984.xml" ContentType="application/vnd.openxmlformats-officedocument.presentationml.tags+xml"/>
  <Override PartName="/ppt/tags/tag4985.xml" ContentType="application/vnd.openxmlformats-officedocument.presentationml.tags+xml"/>
  <Override PartName="/ppt/tags/tag4986.xml" ContentType="application/vnd.openxmlformats-officedocument.presentationml.tags+xml"/>
  <Override PartName="/ppt/tags/tag4987.xml" ContentType="application/vnd.openxmlformats-officedocument.presentationml.tags+xml"/>
  <Override PartName="/ppt/tags/tag4988.xml" ContentType="application/vnd.openxmlformats-officedocument.presentationml.tags+xml"/>
  <Override PartName="/ppt/tags/tag4989.xml" ContentType="application/vnd.openxmlformats-officedocument.presentationml.tags+xml"/>
  <Override PartName="/ppt/tags/tag4990.xml" ContentType="application/vnd.openxmlformats-officedocument.presentationml.tags+xml"/>
  <Override PartName="/ppt/tags/tag4991.xml" ContentType="application/vnd.openxmlformats-officedocument.presentationml.tags+xml"/>
  <Override PartName="/ppt/tags/tag4992.xml" ContentType="application/vnd.openxmlformats-officedocument.presentationml.tags+xml"/>
  <Override PartName="/ppt/tags/tag4993.xml" ContentType="application/vnd.openxmlformats-officedocument.presentationml.tags+xml"/>
  <Override PartName="/ppt/tags/tag4994.xml" ContentType="application/vnd.openxmlformats-officedocument.presentationml.tags+xml"/>
  <Override PartName="/ppt/tags/tag4995.xml" ContentType="application/vnd.openxmlformats-officedocument.presentationml.tags+xml"/>
  <Override PartName="/ppt/tags/tag4996.xml" ContentType="application/vnd.openxmlformats-officedocument.presentationml.tags+xml"/>
  <Override PartName="/ppt/tags/tag4997.xml" ContentType="application/vnd.openxmlformats-officedocument.presentationml.tags+xml"/>
  <Override PartName="/ppt/tags/tag4998.xml" ContentType="application/vnd.openxmlformats-officedocument.presentationml.tags+xml"/>
  <Override PartName="/ppt/tags/tag4999.xml" ContentType="application/vnd.openxmlformats-officedocument.presentationml.tags+xml"/>
  <Override PartName="/ppt/tags/tag5000.xml" ContentType="application/vnd.openxmlformats-officedocument.presentationml.tags+xml"/>
  <Override PartName="/ppt/tags/tag5001.xml" ContentType="application/vnd.openxmlformats-officedocument.presentationml.tags+xml"/>
  <Override PartName="/ppt/tags/tag5002.xml" ContentType="application/vnd.openxmlformats-officedocument.presentationml.tags+xml"/>
  <Override PartName="/ppt/tags/tag5003.xml" ContentType="application/vnd.openxmlformats-officedocument.presentationml.tags+xml"/>
  <Override PartName="/ppt/tags/tag5004.xml" ContentType="application/vnd.openxmlformats-officedocument.presentationml.tags+xml"/>
  <Override PartName="/ppt/tags/tag5005.xml" ContentType="application/vnd.openxmlformats-officedocument.presentationml.tags+xml"/>
  <Override PartName="/ppt/tags/tag5006.xml" ContentType="application/vnd.openxmlformats-officedocument.presentationml.tags+xml"/>
  <Override PartName="/ppt/tags/tag5007.xml" ContentType="application/vnd.openxmlformats-officedocument.presentationml.tags+xml"/>
  <Override PartName="/ppt/tags/tag5008.xml" ContentType="application/vnd.openxmlformats-officedocument.presentationml.tags+xml"/>
  <Override PartName="/ppt/tags/tag5009.xml" ContentType="application/vnd.openxmlformats-officedocument.presentationml.tags+xml"/>
  <Override PartName="/ppt/tags/tag5010.xml" ContentType="application/vnd.openxmlformats-officedocument.presentationml.tags+xml"/>
  <Override PartName="/ppt/tags/tag5011.xml" ContentType="application/vnd.openxmlformats-officedocument.presentationml.tags+xml"/>
  <Override PartName="/ppt/tags/tag5012.xml" ContentType="application/vnd.openxmlformats-officedocument.presentationml.tags+xml"/>
  <Override PartName="/ppt/tags/tag5013.xml" ContentType="application/vnd.openxmlformats-officedocument.presentationml.tags+xml"/>
  <Override PartName="/ppt/tags/tag5014.xml" ContentType="application/vnd.openxmlformats-officedocument.presentationml.tags+xml"/>
  <Override PartName="/ppt/tags/tag5015.xml" ContentType="application/vnd.openxmlformats-officedocument.presentationml.tags+xml"/>
  <Override PartName="/ppt/tags/tag5016.xml" ContentType="application/vnd.openxmlformats-officedocument.presentationml.tags+xml"/>
  <Override PartName="/ppt/tags/tag5017.xml" ContentType="application/vnd.openxmlformats-officedocument.presentationml.tags+xml"/>
  <Override PartName="/ppt/tags/tag5018.xml" ContentType="application/vnd.openxmlformats-officedocument.presentationml.tags+xml"/>
  <Override PartName="/ppt/tags/tag5019.xml" ContentType="application/vnd.openxmlformats-officedocument.presentationml.tags+xml"/>
  <Override PartName="/ppt/tags/tag5020.xml" ContentType="application/vnd.openxmlformats-officedocument.presentationml.tags+xml"/>
  <Override PartName="/ppt/tags/tag5021.xml" ContentType="application/vnd.openxmlformats-officedocument.presentationml.tags+xml"/>
  <Override PartName="/ppt/tags/tag5022.xml" ContentType="application/vnd.openxmlformats-officedocument.presentationml.tags+xml"/>
  <Override PartName="/ppt/tags/tag5023.xml" ContentType="application/vnd.openxmlformats-officedocument.presentationml.tags+xml"/>
  <Override PartName="/ppt/tags/tag5024.xml" ContentType="application/vnd.openxmlformats-officedocument.presentationml.tags+xml"/>
  <Override PartName="/ppt/tags/tag5025.xml" ContentType="application/vnd.openxmlformats-officedocument.presentationml.tags+xml"/>
  <Override PartName="/ppt/tags/tag5026.xml" ContentType="application/vnd.openxmlformats-officedocument.presentationml.tags+xml"/>
  <Override PartName="/ppt/notesSlides/notesSlide56.xml" ContentType="application/vnd.openxmlformats-officedocument.presentationml.notesSlide+xml"/>
  <Override PartName="/ppt/charts/chart39.xml" ContentType="application/vnd.openxmlformats-officedocument.drawingml.chart+xml"/>
  <Override PartName="/ppt/tags/tag5027.xml" ContentType="application/vnd.openxmlformats-officedocument.presentationml.tags+xml"/>
  <Override PartName="/ppt/tags/tag5028.xml" ContentType="application/vnd.openxmlformats-officedocument.presentationml.tags+xml"/>
  <Override PartName="/ppt/tags/tag5029.xml" ContentType="application/vnd.openxmlformats-officedocument.presentationml.tags+xml"/>
  <Override PartName="/ppt/tags/tag5030.xml" ContentType="application/vnd.openxmlformats-officedocument.presentationml.tags+xml"/>
  <Override PartName="/ppt/tags/tag5031.xml" ContentType="application/vnd.openxmlformats-officedocument.presentationml.tags+xml"/>
  <Override PartName="/ppt/tags/tag5032.xml" ContentType="application/vnd.openxmlformats-officedocument.presentationml.tags+xml"/>
  <Override PartName="/ppt/tags/tag5033.xml" ContentType="application/vnd.openxmlformats-officedocument.presentationml.tags+xml"/>
  <Override PartName="/ppt/tags/tag5034.xml" ContentType="application/vnd.openxmlformats-officedocument.presentationml.tags+xml"/>
  <Override PartName="/ppt/tags/tag5035.xml" ContentType="application/vnd.openxmlformats-officedocument.presentationml.tags+xml"/>
  <Override PartName="/ppt/tags/tag5036.xml" ContentType="application/vnd.openxmlformats-officedocument.presentationml.tags+xml"/>
  <Override PartName="/ppt/tags/tag5037.xml" ContentType="application/vnd.openxmlformats-officedocument.presentationml.tags+xml"/>
  <Override PartName="/ppt/tags/tag5038.xml" ContentType="application/vnd.openxmlformats-officedocument.presentationml.tags+xml"/>
  <Override PartName="/ppt/tags/tag5039.xml" ContentType="application/vnd.openxmlformats-officedocument.presentationml.tags+xml"/>
  <Override PartName="/ppt/tags/tag5040.xml" ContentType="application/vnd.openxmlformats-officedocument.presentationml.tags+xml"/>
  <Override PartName="/ppt/tags/tag5041.xml" ContentType="application/vnd.openxmlformats-officedocument.presentationml.tags+xml"/>
  <Override PartName="/ppt/tags/tag5042.xml" ContentType="application/vnd.openxmlformats-officedocument.presentationml.tags+xml"/>
  <Override PartName="/ppt/tags/tag5043.xml" ContentType="application/vnd.openxmlformats-officedocument.presentationml.tags+xml"/>
  <Override PartName="/ppt/tags/tag5044.xml" ContentType="application/vnd.openxmlformats-officedocument.presentationml.tags+xml"/>
  <Override PartName="/ppt/tags/tag5045.xml" ContentType="application/vnd.openxmlformats-officedocument.presentationml.tags+xml"/>
  <Override PartName="/ppt/tags/tag5046.xml" ContentType="application/vnd.openxmlformats-officedocument.presentationml.tags+xml"/>
  <Override PartName="/ppt/tags/tag5047.xml" ContentType="application/vnd.openxmlformats-officedocument.presentationml.tags+xml"/>
  <Override PartName="/ppt/tags/tag5048.xml" ContentType="application/vnd.openxmlformats-officedocument.presentationml.tags+xml"/>
  <Override PartName="/ppt/tags/tag5049.xml" ContentType="application/vnd.openxmlformats-officedocument.presentationml.tags+xml"/>
  <Override PartName="/ppt/tags/tag5050.xml" ContentType="application/vnd.openxmlformats-officedocument.presentationml.tags+xml"/>
  <Override PartName="/ppt/tags/tag5051.xml" ContentType="application/vnd.openxmlformats-officedocument.presentationml.tags+xml"/>
  <Override PartName="/ppt/tags/tag5052.xml" ContentType="application/vnd.openxmlformats-officedocument.presentationml.tags+xml"/>
  <Override PartName="/ppt/tags/tag5053.xml" ContentType="application/vnd.openxmlformats-officedocument.presentationml.tags+xml"/>
  <Override PartName="/ppt/tags/tag5054.xml" ContentType="application/vnd.openxmlformats-officedocument.presentationml.tags+xml"/>
  <Override PartName="/ppt/tags/tag5055.xml" ContentType="application/vnd.openxmlformats-officedocument.presentationml.tags+xml"/>
  <Override PartName="/ppt/tags/tag5056.xml" ContentType="application/vnd.openxmlformats-officedocument.presentationml.tags+xml"/>
  <Override PartName="/ppt/tags/tag5057.xml" ContentType="application/vnd.openxmlformats-officedocument.presentationml.tags+xml"/>
  <Override PartName="/ppt/tags/tag5058.xml" ContentType="application/vnd.openxmlformats-officedocument.presentationml.tags+xml"/>
  <Override PartName="/ppt/tags/tag5059.xml" ContentType="application/vnd.openxmlformats-officedocument.presentationml.tags+xml"/>
  <Override PartName="/ppt/tags/tag5060.xml" ContentType="application/vnd.openxmlformats-officedocument.presentationml.tags+xml"/>
  <Override PartName="/ppt/tags/tag5061.xml" ContentType="application/vnd.openxmlformats-officedocument.presentationml.tags+xml"/>
  <Override PartName="/ppt/tags/tag5062.xml" ContentType="application/vnd.openxmlformats-officedocument.presentationml.tags+xml"/>
  <Override PartName="/ppt/tags/tag5063.xml" ContentType="application/vnd.openxmlformats-officedocument.presentationml.tags+xml"/>
  <Override PartName="/ppt/tags/tag5064.xml" ContentType="application/vnd.openxmlformats-officedocument.presentationml.tags+xml"/>
  <Override PartName="/ppt/tags/tag5065.xml" ContentType="application/vnd.openxmlformats-officedocument.presentationml.tags+xml"/>
  <Override PartName="/ppt/tags/tag5066.xml" ContentType="application/vnd.openxmlformats-officedocument.presentationml.tags+xml"/>
  <Override PartName="/ppt/tags/tag5067.xml" ContentType="application/vnd.openxmlformats-officedocument.presentationml.tags+xml"/>
  <Override PartName="/ppt/tags/tag5068.xml" ContentType="application/vnd.openxmlformats-officedocument.presentationml.tags+xml"/>
  <Override PartName="/ppt/tags/tag5069.xml" ContentType="application/vnd.openxmlformats-officedocument.presentationml.tags+xml"/>
  <Override PartName="/ppt/notesSlides/notesSlide57.xml" ContentType="application/vnd.openxmlformats-officedocument.presentationml.notesSlide+xml"/>
  <Override PartName="/ppt/charts/chart40.xml" ContentType="application/vnd.openxmlformats-officedocument.drawingml.chart+xml"/>
  <Override PartName="/ppt/tags/tag5070.xml" ContentType="application/vnd.openxmlformats-officedocument.presentationml.tags+xml"/>
  <Override PartName="/ppt/tags/tag5071.xml" ContentType="application/vnd.openxmlformats-officedocument.presentationml.tags+xml"/>
  <Override PartName="/ppt/notesSlides/notesSlide58.xml" ContentType="application/vnd.openxmlformats-officedocument.presentationml.notesSlide+xml"/>
  <Override PartName="/ppt/tags/tag5072.xml" ContentType="application/vnd.openxmlformats-officedocument.presentationml.tags+xml"/>
  <Override PartName="/ppt/notesSlides/notesSlide59.xml" ContentType="application/vnd.openxmlformats-officedocument.presentationml.notesSlide+xml"/>
  <Override PartName="/ppt/tags/tag5073.xml" ContentType="application/vnd.openxmlformats-officedocument.presentationml.tags+xml"/>
  <Override PartName="/ppt/tags/tag5074.xml" ContentType="application/vnd.openxmlformats-officedocument.presentationml.tags+xml"/>
  <Override PartName="/ppt/tags/tag5075.xml" ContentType="application/vnd.openxmlformats-officedocument.presentationml.tags+xml"/>
  <Override PartName="/ppt/tags/tag5076.xml" ContentType="application/vnd.openxmlformats-officedocument.presentationml.tags+xml"/>
  <Override PartName="/ppt/tags/tag5077.xml" ContentType="application/vnd.openxmlformats-officedocument.presentationml.tags+xml"/>
  <Override PartName="/ppt/tags/tag5078.xml" ContentType="application/vnd.openxmlformats-officedocument.presentationml.tags+xml"/>
  <Override PartName="/ppt/tags/tag5079.xml" ContentType="application/vnd.openxmlformats-officedocument.presentationml.tags+xml"/>
  <Override PartName="/ppt/tags/tag5080.xml" ContentType="application/vnd.openxmlformats-officedocument.presentationml.tags+xml"/>
  <Override PartName="/ppt/tags/tag5081.xml" ContentType="application/vnd.openxmlformats-officedocument.presentationml.tags+xml"/>
  <Override PartName="/ppt/tags/tag5082.xml" ContentType="application/vnd.openxmlformats-officedocument.presentationml.tags+xml"/>
  <Override PartName="/ppt/tags/tag5083.xml" ContentType="application/vnd.openxmlformats-officedocument.presentationml.tags+xml"/>
  <Override PartName="/ppt/tags/tag5084.xml" ContentType="application/vnd.openxmlformats-officedocument.presentationml.tags+xml"/>
  <Override PartName="/ppt/tags/tag5085.xml" ContentType="application/vnd.openxmlformats-officedocument.presentationml.tags+xml"/>
  <Override PartName="/ppt/tags/tag5086.xml" ContentType="application/vnd.openxmlformats-officedocument.presentationml.tags+xml"/>
  <Override PartName="/ppt/tags/tag5087.xml" ContentType="application/vnd.openxmlformats-officedocument.presentationml.tags+xml"/>
  <Override PartName="/ppt/tags/tag5088.xml" ContentType="application/vnd.openxmlformats-officedocument.presentationml.tags+xml"/>
  <Override PartName="/ppt/tags/tag5089.xml" ContentType="application/vnd.openxmlformats-officedocument.presentationml.tags+xml"/>
  <Override PartName="/ppt/tags/tag5090.xml" ContentType="application/vnd.openxmlformats-officedocument.presentationml.tags+xml"/>
  <Override PartName="/ppt/tags/tag5091.xml" ContentType="application/vnd.openxmlformats-officedocument.presentationml.tags+xml"/>
  <Override PartName="/ppt/tags/tag5092.xml" ContentType="application/vnd.openxmlformats-officedocument.presentationml.tags+xml"/>
  <Override PartName="/ppt/tags/tag5093.xml" ContentType="application/vnd.openxmlformats-officedocument.presentationml.tags+xml"/>
  <Override PartName="/ppt/tags/tag5094.xml" ContentType="application/vnd.openxmlformats-officedocument.presentationml.tags+xml"/>
  <Override PartName="/ppt/tags/tag5095.xml" ContentType="application/vnd.openxmlformats-officedocument.presentationml.tags+xml"/>
  <Override PartName="/ppt/tags/tag5096.xml" ContentType="application/vnd.openxmlformats-officedocument.presentationml.tags+xml"/>
  <Override PartName="/ppt/tags/tag5097.xml" ContentType="application/vnd.openxmlformats-officedocument.presentationml.tags+xml"/>
  <Override PartName="/ppt/tags/tag5098.xml" ContentType="application/vnd.openxmlformats-officedocument.presentationml.tags+xml"/>
  <Override PartName="/ppt/tags/tag5099.xml" ContentType="application/vnd.openxmlformats-officedocument.presentationml.tags+xml"/>
  <Override PartName="/ppt/tags/tag5100.xml" ContentType="application/vnd.openxmlformats-officedocument.presentationml.tags+xml"/>
  <Override PartName="/ppt/tags/tag5101.xml" ContentType="application/vnd.openxmlformats-officedocument.presentationml.tags+xml"/>
  <Override PartName="/ppt/tags/tag5102.xml" ContentType="application/vnd.openxmlformats-officedocument.presentationml.tags+xml"/>
  <Override PartName="/ppt/tags/tag5103.xml" ContentType="application/vnd.openxmlformats-officedocument.presentationml.tags+xml"/>
  <Override PartName="/ppt/tags/tag5104.xml" ContentType="application/vnd.openxmlformats-officedocument.presentationml.tags+xml"/>
  <Override PartName="/ppt/tags/tag5105.xml" ContentType="application/vnd.openxmlformats-officedocument.presentationml.tags+xml"/>
  <Override PartName="/ppt/tags/tag5106.xml" ContentType="application/vnd.openxmlformats-officedocument.presentationml.tags+xml"/>
  <Override PartName="/ppt/tags/tag5107.xml" ContentType="application/vnd.openxmlformats-officedocument.presentationml.tags+xml"/>
  <Override PartName="/ppt/tags/tag5108.xml" ContentType="application/vnd.openxmlformats-officedocument.presentationml.tags+xml"/>
  <Override PartName="/ppt/tags/tag5109.xml" ContentType="application/vnd.openxmlformats-officedocument.presentationml.tags+xml"/>
  <Override PartName="/ppt/tags/tag5110.xml" ContentType="application/vnd.openxmlformats-officedocument.presentationml.tags+xml"/>
  <Override PartName="/ppt/tags/tag5111.xml" ContentType="application/vnd.openxmlformats-officedocument.presentationml.tags+xml"/>
  <Override PartName="/ppt/tags/tag5112.xml" ContentType="application/vnd.openxmlformats-officedocument.presentationml.tags+xml"/>
  <Override PartName="/ppt/tags/tag5113.xml" ContentType="application/vnd.openxmlformats-officedocument.presentationml.tags+xml"/>
  <Override PartName="/ppt/tags/tag5114.xml" ContentType="application/vnd.openxmlformats-officedocument.presentationml.tags+xml"/>
  <Override PartName="/ppt/notesSlides/notesSlide60.xml" ContentType="application/vnd.openxmlformats-officedocument.presentationml.notesSlide+xml"/>
  <Override PartName="/ppt/charts/chart41.xml" ContentType="application/vnd.openxmlformats-officedocument.drawingml.chart+xml"/>
  <Override PartName="/ppt/tags/tag5115.xml" ContentType="application/vnd.openxmlformats-officedocument.presentationml.tags+xml"/>
  <Override PartName="/ppt/tags/tag5116.xml" ContentType="application/vnd.openxmlformats-officedocument.presentationml.tags+xml"/>
  <Override PartName="/ppt/tags/tag5117.xml" ContentType="application/vnd.openxmlformats-officedocument.presentationml.tags+xml"/>
  <Override PartName="/ppt/tags/tag5118.xml" ContentType="application/vnd.openxmlformats-officedocument.presentationml.tags+xml"/>
  <Override PartName="/ppt/tags/tag5119.xml" ContentType="application/vnd.openxmlformats-officedocument.presentationml.tags+xml"/>
  <Override PartName="/ppt/tags/tag5120.xml" ContentType="application/vnd.openxmlformats-officedocument.presentationml.tags+xml"/>
  <Override PartName="/ppt/tags/tag5121.xml" ContentType="application/vnd.openxmlformats-officedocument.presentationml.tags+xml"/>
  <Override PartName="/ppt/tags/tag5122.xml" ContentType="application/vnd.openxmlformats-officedocument.presentationml.tags+xml"/>
  <Override PartName="/ppt/tags/tag5123.xml" ContentType="application/vnd.openxmlformats-officedocument.presentationml.tags+xml"/>
  <Override PartName="/ppt/tags/tag5124.xml" ContentType="application/vnd.openxmlformats-officedocument.presentationml.tags+xml"/>
  <Override PartName="/ppt/tags/tag5125.xml" ContentType="application/vnd.openxmlformats-officedocument.presentationml.tags+xml"/>
  <Override PartName="/ppt/tags/tag5126.xml" ContentType="application/vnd.openxmlformats-officedocument.presentationml.tags+xml"/>
  <Override PartName="/ppt/tags/tag5127.xml" ContentType="application/vnd.openxmlformats-officedocument.presentationml.tags+xml"/>
  <Override PartName="/ppt/tags/tag5128.xml" ContentType="application/vnd.openxmlformats-officedocument.presentationml.tags+xml"/>
  <Override PartName="/ppt/tags/tag5129.xml" ContentType="application/vnd.openxmlformats-officedocument.presentationml.tags+xml"/>
  <Override PartName="/ppt/tags/tag5130.xml" ContentType="application/vnd.openxmlformats-officedocument.presentationml.tags+xml"/>
  <Override PartName="/ppt/tags/tag5131.xml" ContentType="application/vnd.openxmlformats-officedocument.presentationml.tags+xml"/>
  <Override PartName="/ppt/tags/tag5132.xml" ContentType="application/vnd.openxmlformats-officedocument.presentationml.tags+xml"/>
  <Override PartName="/ppt/tags/tag5133.xml" ContentType="application/vnd.openxmlformats-officedocument.presentationml.tags+xml"/>
  <Override PartName="/ppt/tags/tag5134.xml" ContentType="application/vnd.openxmlformats-officedocument.presentationml.tags+xml"/>
  <Override PartName="/ppt/tags/tag5135.xml" ContentType="application/vnd.openxmlformats-officedocument.presentationml.tags+xml"/>
  <Override PartName="/ppt/tags/tag5136.xml" ContentType="application/vnd.openxmlformats-officedocument.presentationml.tags+xml"/>
  <Override PartName="/ppt/tags/tag5137.xml" ContentType="application/vnd.openxmlformats-officedocument.presentationml.tags+xml"/>
  <Override PartName="/ppt/tags/tag5138.xml" ContentType="application/vnd.openxmlformats-officedocument.presentationml.tags+xml"/>
  <Override PartName="/ppt/tags/tag5139.xml" ContentType="application/vnd.openxmlformats-officedocument.presentationml.tags+xml"/>
  <Override PartName="/ppt/tags/tag5140.xml" ContentType="application/vnd.openxmlformats-officedocument.presentationml.tags+xml"/>
  <Override PartName="/ppt/tags/tag5141.xml" ContentType="application/vnd.openxmlformats-officedocument.presentationml.tags+xml"/>
  <Override PartName="/ppt/tags/tag5142.xml" ContentType="application/vnd.openxmlformats-officedocument.presentationml.tags+xml"/>
  <Override PartName="/ppt/tags/tag5143.xml" ContentType="application/vnd.openxmlformats-officedocument.presentationml.tags+xml"/>
  <Override PartName="/ppt/tags/tag5144.xml" ContentType="application/vnd.openxmlformats-officedocument.presentationml.tags+xml"/>
  <Override PartName="/ppt/tags/tag5145.xml" ContentType="application/vnd.openxmlformats-officedocument.presentationml.tags+xml"/>
  <Override PartName="/ppt/tags/tag5146.xml" ContentType="application/vnd.openxmlformats-officedocument.presentationml.tags+xml"/>
  <Override PartName="/ppt/tags/tag5147.xml" ContentType="application/vnd.openxmlformats-officedocument.presentationml.tags+xml"/>
  <Override PartName="/ppt/tags/tag5148.xml" ContentType="application/vnd.openxmlformats-officedocument.presentationml.tags+xml"/>
  <Override PartName="/ppt/tags/tag5149.xml" ContentType="application/vnd.openxmlformats-officedocument.presentationml.tags+xml"/>
  <Override PartName="/ppt/tags/tag5150.xml" ContentType="application/vnd.openxmlformats-officedocument.presentationml.tags+xml"/>
  <Override PartName="/ppt/tags/tag5151.xml" ContentType="application/vnd.openxmlformats-officedocument.presentationml.tags+xml"/>
  <Override PartName="/ppt/tags/tag5152.xml" ContentType="application/vnd.openxmlformats-officedocument.presentationml.tags+xml"/>
  <Override PartName="/ppt/tags/tag5153.xml" ContentType="application/vnd.openxmlformats-officedocument.presentationml.tags+xml"/>
  <Override PartName="/ppt/tags/tag5154.xml" ContentType="application/vnd.openxmlformats-officedocument.presentationml.tags+xml"/>
  <Override PartName="/ppt/tags/tag5155.xml" ContentType="application/vnd.openxmlformats-officedocument.presentationml.tags+xml"/>
  <Override PartName="/ppt/tags/tag5156.xml" ContentType="application/vnd.openxmlformats-officedocument.presentationml.tags+xml"/>
  <Override PartName="/ppt/notesSlides/notesSlide61.xml" ContentType="application/vnd.openxmlformats-officedocument.presentationml.notesSlide+xml"/>
  <Override PartName="/ppt/charts/chart42.xml" ContentType="application/vnd.openxmlformats-officedocument.drawingml.chart+xml"/>
  <Override PartName="/ppt/tags/tag5157.xml" ContentType="application/vnd.openxmlformats-officedocument.presentationml.tags+xml"/>
  <Override PartName="/ppt/tags/tag5158.xml" ContentType="application/vnd.openxmlformats-officedocument.presentationml.tags+xml"/>
  <Override PartName="/ppt/tags/tag5159.xml" ContentType="application/vnd.openxmlformats-officedocument.presentationml.tags+xml"/>
  <Override PartName="/ppt/tags/tag5160.xml" ContentType="application/vnd.openxmlformats-officedocument.presentationml.tags+xml"/>
  <Override PartName="/ppt/tags/tag5161.xml" ContentType="application/vnd.openxmlformats-officedocument.presentationml.tags+xml"/>
  <Override PartName="/ppt/tags/tag5162.xml" ContentType="application/vnd.openxmlformats-officedocument.presentationml.tags+xml"/>
  <Override PartName="/ppt/tags/tag5163.xml" ContentType="application/vnd.openxmlformats-officedocument.presentationml.tags+xml"/>
  <Override PartName="/ppt/tags/tag5164.xml" ContentType="application/vnd.openxmlformats-officedocument.presentationml.tags+xml"/>
  <Override PartName="/ppt/tags/tag5165.xml" ContentType="application/vnd.openxmlformats-officedocument.presentationml.tags+xml"/>
  <Override PartName="/ppt/tags/tag5166.xml" ContentType="application/vnd.openxmlformats-officedocument.presentationml.tags+xml"/>
  <Override PartName="/ppt/tags/tag5167.xml" ContentType="application/vnd.openxmlformats-officedocument.presentationml.tags+xml"/>
  <Override PartName="/ppt/tags/tag5168.xml" ContentType="application/vnd.openxmlformats-officedocument.presentationml.tags+xml"/>
  <Override PartName="/ppt/tags/tag5169.xml" ContentType="application/vnd.openxmlformats-officedocument.presentationml.tags+xml"/>
  <Override PartName="/ppt/tags/tag5170.xml" ContentType="application/vnd.openxmlformats-officedocument.presentationml.tags+xml"/>
  <Override PartName="/ppt/tags/tag5171.xml" ContentType="application/vnd.openxmlformats-officedocument.presentationml.tags+xml"/>
  <Override PartName="/ppt/tags/tag5172.xml" ContentType="application/vnd.openxmlformats-officedocument.presentationml.tags+xml"/>
  <Override PartName="/ppt/tags/tag5173.xml" ContentType="application/vnd.openxmlformats-officedocument.presentationml.tags+xml"/>
  <Override PartName="/ppt/tags/tag5174.xml" ContentType="application/vnd.openxmlformats-officedocument.presentationml.tags+xml"/>
  <Override PartName="/ppt/tags/tag5175.xml" ContentType="application/vnd.openxmlformats-officedocument.presentationml.tags+xml"/>
  <Override PartName="/ppt/tags/tag5176.xml" ContentType="application/vnd.openxmlformats-officedocument.presentationml.tags+xml"/>
  <Override PartName="/ppt/tags/tag5177.xml" ContentType="application/vnd.openxmlformats-officedocument.presentationml.tags+xml"/>
  <Override PartName="/ppt/tags/tag5178.xml" ContentType="application/vnd.openxmlformats-officedocument.presentationml.tags+xml"/>
  <Override PartName="/ppt/tags/tag5179.xml" ContentType="application/vnd.openxmlformats-officedocument.presentationml.tags+xml"/>
  <Override PartName="/ppt/tags/tag5180.xml" ContentType="application/vnd.openxmlformats-officedocument.presentationml.tags+xml"/>
  <Override PartName="/ppt/tags/tag5181.xml" ContentType="application/vnd.openxmlformats-officedocument.presentationml.tags+xml"/>
  <Override PartName="/ppt/tags/tag5182.xml" ContentType="application/vnd.openxmlformats-officedocument.presentationml.tags+xml"/>
  <Override PartName="/ppt/tags/tag5183.xml" ContentType="application/vnd.openxmlformats-officedocument.presentationml.tags+xml"/>
  <Override PartName="/ppt/tags/tag5184.xml" ContentType="application/vnd.openxmlformats-officedocument.presentationml.tags+xml"/>
  <Override PartName="/ppt/tags/tag5185.xml" ContentType="application/vnd.openxmlformats-officedocument.presentationml.tags+xml"/>
  <Override PartName="/ppt/tags/tag5186.xml" ContentType="application/vnd.openxmlformats-officedocument.presentationml.tags+xml"/>
  <Override PartName="/ppt/tags/tag5187.xml" ContentType="application/vnd.openxmlformats-officedocument.presentationml.tags+xml"/>
  <Override PartName="/ppt/tags/tag5188.xml" ContentType="application/vnd.openxmlformats-officedocument.presentationml.tags+xml"/>
  <Override PartName="/ppt/tags/tag5189.xml" ContentType="application/vnd.openxmlformats-officedocument.presentationml.tags+xml"/>
  <Override PartName="/ppt/tags/tag5190.xml" ContentType="application/vnd.openxmlformats-officedocument.presentationml.tags+xml"/>
  <Override PartName="/ppt/tags/tag5191.xml" ContentType="application/vnd.openxmlformats-officedocument.presentationml.tags+xml"/>
  <Override PartName="/ppt/tags/tag5192.xml" ContentType="application/vnd.openxmlformats-officedocument.presentationml.tags+xml"/>
  <Override PartName="/ppt/tags/tag5193.xml" ContentType="application/vnd.openxmlformats-officedocument.presentationml.tags+xml"/>
  <Override PartName="/ppt/tags/tag5194.xml" ContentType="application/vnd.openxmlformats-officedocument.presentationml.tags+xml"/>
  <Override PartName="/ppt/tags/tag5195.xml" ContentType="application/vnd.openxmlformats-officedocument.presentationml.tags+xml"/>
  <Override PartName="/ppt/tags/tag5196.xml" ContentType="application/vnd.openxmlformats-officedocument.presentationml.tags+xml"/>
  <Override PartName="/ppt/tags/tag5197.xml" ContentType="application/vnd.openxmlformats-officedocument.presentationml.tags+xml"/>
  <Override PartName="/ppt/tags/tag5198.xml" ContentType="application/vnd.openxmlformats-officedocument.presentationml.tags+xml"/>
  <Override PartName="/ppt/tags/tag5199.xml" ContentType="application/vnd.openxmlformats-officedocument.presentationml.tags+xml"/>
  <Override PartName="/ppt/tags/tag5200.xml" ContentType="application/vnd.openxmlformats-officedocument.presentationml.tags+xml"/>
  <Override PartName="/ppt/tags/tag5201.xml" ContentType="application/vnd.openxmlformats-officedocument.presentationml.tags+xml"/>
  <Override PartName="/ppt/tags/tag5202.xml" ContentType="application/vnd.openxmlformats-officedocument.presentationml.tags+xml"/>
  <Override PartName="/ppt/tags/tag5203.xml" ContentType="application/vnd.openxmlformats-officedocument.presentationml.tags+xml"/>
  <Override PartName="/ppt/tags/tag5204.xml" ContentType="application/vnd.openxmlformats-officedocument.presentationml.tags+xml"/>
  <Override PartName="/ppt/tags/tag5205.xml" ContentType="application/vnd.openxmlformats-officedocument.presentationml.tags+xml"/>
  <Override PartName="/ppt/tags/tag5206.xml" ContentType="application/vnd.openxmlformats-officedocument.presentationml.tags+xml"/>
  <Override PartName="/ppt/tags/tag5207.xml" ContentType="application/vnd.openxmlformats-officedocument.presentationml.tags+xml"/>
  <Override PartName="/ppt/tags/tag5208.xml" ContentType="application/vnd.openxmlformats-officedocument.presentationml.tags+xml"/>
  <Override PartName="/ppt/tags/tag5209.xml" ContentType="application/vnd.openxmlformats-officedocument.presentationml.tags+xml"/>
  <Override PartName="/ppt/tags/tag5210.xml" ContentType="application/vnd.openxmlformats-officedocument.presentationml.tags+xml"/>
  <Override PartName="/ppt/tags/tag5211.xml" ContentType="application/vnd.openxmlformats-officedocument.presentationml.tags+xml"/>
  <Override PartName="/ppt/tags/tag5212.xml" ContentType="application/vnd.openxmlformats-officedocument.presentationml.tags+xml"/>
  <Override PartName="/ppt/tags/tag5213.xml" ContentType="application/vnd.openxmlformats-officedocument.presentationml.tags+xml"/>
  <Override PartName="/ppt/tags/tag5214.xml" ContentType="application/vnd.openxmlformats-officedocument.presentationml.tags+xml"/>
  <Override PartName="/ppt/tags/tag5215.xml" ContentType="application/vnd.openxmlformats-officedocument.presentationml.tags+xml"/>
  <Override PartName="/ppt/tags/tag5216.xml" ContentType="application/vnd.openxmlformats-officedocument.presentationml.tags+xml"/>
  <Override PartName="/ppt/tags/tag5217.xml" ContentType="application/vnd.openxmlformats-officedocument.presentationml.tags+xml"/>
  <Override PartName="/ppt/tags/tag5218.xml" ContentType="application/vnd.openxmlformats-officedocument.presentationml.tags+xml"/>
  <Override PartName="/ppt/tags/tag5219.xml" ContentType="application/vnd.openxmlformats-officedocument.presentationml.tags+xml"/>
  <Override PartName="/ppt/tags/tag5220.xml" ContentType="application/vnd.openxmlformats-officedocument.presentationml.tags+xml"/>
  <Override PartName="/ppt/tags/tag5221.xml" ContentType="application/vnd.openxmlformats-officedocument.presentationml.tags+xml"/>
  <Override PartName="/ppt/tags/tag5222.xml" ContentType="application/vnd.openxmlformats-officedocument.presentationml.tags+xml"/>
  <Override PartName="/ppt/tags/tag5223.xml" ContentType="application/vnd.openxmlformats-officedocument.presentationml.tags+xml"/>
  <Override PartName="/ppt/tags/tag5224.xml" ContentType="application/vnd.openxmlformats-officedocument.presentationml.tags+xml"/>
  <Override PartName="/ppt/tags/tag5225.xml" ContentType="application/vnd.openxmlformats-officedocument.presentationml.tags+xml"/>
  <Override PartName="/ppt/tags/tag5226.xml" ContentType="application/vnd.openxmlformats-officedocument.presentationml.tags+xml"/>
  <Override PartName="/ppt/tags/tag5227.xml" ContentType="application/vnd.openxmlformats-officedocument.presentationml.tags+xml"/>
  <Override PartName="/ppt/tags/tag5228.xml" ContentType="application/vnd.openxmlformats-officedocument.presentationml.tags+xml"/>
  <Override PartName="/ppt/tags/tag5229.xml" ContentType="application/vnd.openxmlformats-officedocument.presentationml.tags+xml"/>
  <Override PartName="/ppt/tags/tag5230.xml" ContentType="application/vnd.openxmlformats-officedocument.presentationml.tags+xml"/>
  <Override PartName="/ppt/tags/tag5231.xml" ContentType="application/vnd.openxmlformats-officedocument.presentationml.tags+xml"/>
  <Override PartName="/ppt/tags/tag5232.xml" ContentType="application/vnd.openxmlformats-officedocument.presentationml.tags+xml"/>
  <Override PartName="/ppt/tags/tag5233.xml" ContentType="application/vnd.openxmlformats-officedocument.presentationml.tags+xml"/>
  <Override PartName="/ppt/tags/tag5234.xml" ContentType="application/vnd.openxmlformats-officedocument.presentationml.tags+xml"/>
  <Override PartName="/ppt/tags/tag5235.xml" ContentType="application/vnd.openxmlformats-officedocument.presentationml.tags+xml"/>
  <Override PartName="/ppt/tags/tag5236.xml" ContentType="application/vnd.openxmlformats-officedocument.presentationml.tags+xml"/>
  <Override PartName="/ppt/tags/tag5237.xml" ContentType="application/vnd.openxmlformats-officedocument.presentationml.tags+xml"/>
  <Override PartName="/ppt/tags/tag5238.xml" ContentType="application/vnd.openxmlformats-officedocument.presentationml.tags+xml"/>
  <Override PartName="/ppt/tags/tag5239.xml" ContentType="application/vnd.openxmlformats-officedocument.presentationml.tags+xml"/>
  <Override PartName="/ppt/tags/tag5240.xml" ContentType="application/vnd.openxmlformats-officedocument.presentationml.tags+xml"/>
  <Override PartName="/ppt/tags/tag5241.xml" ContentType="application/vnd.openxmlformats-officedocument.presentationml.tags+xml"/>
  <Override PartName="/ppt/tags/tag5242.xml" ContentType="application/vnd.openxmlformats-officedocument.presentationml.tags+xml"/>
  <Override PartName="/ppt/tags/tag5243.xml" ContentType="application/vnd.openxmlformats-officedocument.presentationml.tags+xml"/>
  <Override PartName="/ppt/tags/tag5244.xml" ContentType="application/vnd.openxmlformats-officedocument.presentationml.tags+xml"/>
  <Override PartName="/ppt/tags/tag5245.xml" ContentType="application/vnd.openxmlformats-officedocument.presentationml.tags+xml"/>
  <Override PartName="/ppt/tags/tag5246.xml" ContentType="application/vnd.openxmlformats-officedocument.presentationml.tags+xml"/>
  <Override PartName="/ppt/tags/tag5247.xml" ContentType="application/vnd.openxmlformats-officedocument.presentationml.tags+xml"/>
  <Override PartName="/ppt/tags/tag5248.xml" ContentType="application/vnd.openxmlformats-officedocument.presentationml.tags+xml"/>
  <Override PartName="/ppt/tags/tag5249.xml" ContentType="application/vnd.openxmlformats-officedocument.presentationml.tags+xml"/>
  <Override PartName="/ppt/tags/tag5250.xml" ContentType="application/vnd.openxmlformats-officedocument.presentationml.tags+xml"/>
  <Override PartName="/ppt/tags/tag5251.xml" ContentType="application/vnd.openxmlformats-officedocument.presentationml.tags+xml"/>
  <Override PartName="/ppt/tags/tag5252.xml" ContentType="application/vnd.openxmlformats-officedocument.presentationml.tags+xml"/>
  <Override PartName="/ppt/tags/tag5253.xml" ContentType="application/vnd.openxmlformats-officedocument.presentationml.tags+xml"/>
  <Override PartName="/ppt/tags/tag5254.xml" ContentType="application/vnd.openxmlformats-officedocument.presentationml.tags+xml"/>
  <Override PartName="/ppt/tags/tag5255.xml" ContentType="application/vnd.openxmlformats-officedocument.presentationml.tags+xml"/>
  <Override PartName="/ppt/tags/tag5256.xml" ContentType="application/vnd.openxmlformats-officedocument.presentationml.tags+xml"/>
  <Override PartName="/ppt/tags/tag5257.xml" ContentType="application/vnd.openxmlformats-officedocument.presentationml.tags+xml"/>
  <Override PartName="/ppt/tags/tag5258.xml" ContentType="application/vnd.openxmlformats-officedocument.presentationml.tags+xml"/>
  <Override PartName="/ppt/tags/tag5259.xml" ContentType="application/vnd.openxmlformats-officedocument.presentationml.tags+xml"/>
  <Override PartName="/ppt/tags/tag5260.xml" ContentType="application/vnd.openxmlformats-officedocument.presentationml.tags+xml"/>
  <Override PartName="/ppt/tags/tag5261.xml" ContentType="application/vnd.openxmlformats-officedocument.presentationml.tags+xml"/>
  <Override PartName="/ppt/tags/tag5262.xml" ContentType="application/vnd.openxmlformats-officedocument.presentationml.tags+xml"/>
  <Override PartName="/ppt/tags/tag5263.xml" ContentType="application/vnd.openxmlformats-officedocument.presentationml.tags+xml"/>
  <Override PartName="/ppt/tags/tag5264.xml" ContentType="application/vnd.openxmlformats-officedocument.presentationml.tags+xml"/>
  <Override PartName="/ppt/tags/tag5265.xml" ContentType="application/vnd.openxmlformats-officedocument.presentationml.tags+xml"/>
  <Override PartName="/ppt/tags/tag5266.xml" ContentType="application/vnd.openxmlformats-officedocument.presentationml.tags+xml"/>
  <Override PartName="/ppt/tags/tag5267.xml" ContentType="application/vnd.openxmlformats-officedocument.presentationml.tags+xml"/>
  <Override PartName="/ppt/tags/tag5268.xml" ContentType="application/vnd.openxmlformats-officedocument.presentationml.tags+xml"/>
  <Override PartName="/ppt/tags/tag5269.xml" ContentType="application/vnd.openxmlformats-officedocument.presentationml.tags+xml"/>
  <Override PartName="/ppt/tags/tag5270.xml" ContentType="application/vnd.openxmlformats-officedocument.presentationml.tags+xml"/>
  <Override PartName="/ppt/tags/tag5271.xml" ContentType="application/vnd.openxmlformats-officedocument.presentationml.tags+xml"/>
  <Override PartName="/ppt/tags/tag5272.xml" ContentType="application/vnd.openxmlformats-officedocument.presentationml.tags+xml"/>
  <Override PartName="/ppt/tags/tag5273.xml" ContentType="application/vnd.openxmlformats-officedocument.presentationml.tags+xml"/>
  <Override PartName="/ppt/tags/tag5274.xml" ContentType="application/vnd.openxmlformats-officedocument.presentationml.tags+xml"/>
  <Override PartName="/ppt/tags/tag5275.xml" ContentType="application/vnd.openxmlformats-officedocument.presentationml.tags+xml"/>
  <Override PartName="/ppt/tags/tag5276.xml" ContentType="application/vnd.openxmlformats-officedocument.presentationml.tags+xml"/>
  <Override PartName="/ppt/tags/tag5277.xml" ContentType="application/vnd.openxmlformats-officedocument.presentationml.tags+xml"/>
  <Override PartName="/ppt/tags/tag5278.xml" ContentType="application/vnd.openxmlformats-officedocument.presentationml.tags+xml"/>
  <Override PartName="/ppt/tags/tag5279.xml" ContentType="application/vnd.openxmlformats-officedocument.presentationml.tags+xml"/>
  <Override PartName="/ppt/tags/tag5280.xml" ContentType="application/vnd.openxmlformats-officedocument.presentationml.tags+xml"/>
  <Override PartName="/ppt/tags/tag5281.xml" ContentType="application/vnd.openxmlformats-officedocument.presentationml.tags+xml"/>
  <Override PartName="/ppt/tags/tag5282.xml" ContentType="application/vnd.openxmlformats-officedocument.presentationml.tags+xml"/>
  <Override PartName="/ppt/notesSlides/notesSlide62.xml" ContentType="application/vnd.openxmlformats-officedocument.presentationml.notesSlide+xml"/>
  <Override PartName="/ppt/charts/chart43.xml" ContentType="application/vnd.openxmlformats-officedocument.drawingml.chart+xml"/>
  <Override PartName="/ppt/tags/tag5283.xml" ContentType="application/vnd.openxmlformats-officedocument.presentationml.tags+xml"/>
  <Override PartName="/ppt/notesSlides/notesSlide63.xml" ContentType="application/vnd.openxmlformats-officedocument.presentationml.notesSlide+xml"/>
  <Override PartName="/ppt/tags/tag5284.xml" ContentType="application/vnd.openxmlformats-officedocument.presentationml.tags+xml"/>
  <Override PartName="/ppt/notesSlides/notesSlide64.xml" ContentType="application/vnd.openxmlformats-officedocument.presentationml.notesSlide+xml"/>
  <Override PartName="/ppt/tags/tag5285.xml" ContentType="application/vnd.openxmlformats-officedocument.presentationml.tags+xml"/>
  <Override PartName="/ppt/tags/tag5286.xml" ContentType="application/vnd.openxmlformats-officedocument.presentationml.tags+xml"/>
  <Override PartName="/ppt/notesSlides/notesSlide65.xml" ContentType="application/vnd.openxmlformats-officedocument.presentationml.notesSlide+xml"/>
  <Override PartName="/ppt/tags/tag5287.xml" ContentType="application/vnd.openxmlformats-officedocument.presentationml.tags+xml"/>
  <Override PartName="/ppt/tags/tag5288.xml" ContentType="application/vnd.openxmlformats-officedocument.presentationml.tags+xml"/>
  <Override PartName="/ppt/tags/tag5289.xml" ContentType="application/vnd.openxmlformats-officedocument.presentationml.tags+xml"/>
  <Override PartName="/ppt/tags/tag5290.xml" ContentType="application/vnd.openxmlformats-officedocument.presentationml.tags+xml"/>
  <Override PartName="/ppt/tags/tag5291.xml" ContentType="application/vnd.openxmlformats-officedocument.presentationml.tags+xml"/>
  <Override PartName="/ppt/tags/tag5292.xml" ContentType="application/vnd.openxmlformats-officedocument.presentationml.tags+xml"/>
  <Override PartName="/ppt/tags/tag5293.xml" ContentType="application/vnd.openxmlformats-officedocument.presentationml.tags+xml"/>
  <Override PartName="/ppt/tags/tag5294.xml" ContentType="application/vnd.openxmlformats-officedocument.presentationml.tags+xml"/>
  <Override PartName="/ppt/tags/tag5295.xml" ContentType="application/vnd.openxmlformats-officedocument.presentationml.tags+xml"/>
  <Override PartName="/ppt/tags/tag5296.xml" ContentType="application/vnd.openxmlformats-officedocument.presentationml.tags+xml"/>
  <Override PartName="/ppt/tags/tag5297.xml" ContentType="application/vnd.openxmlformats-officedocument.presentationml.tags+xml"/>
  <Override PartName="/ppt/tags/tag5298.xml" ContentType="application/vnd.openxmlformats-officedocument.presentationml.tags+xml"/>
  <Override PartName="/ppt/tags/tag5299.xml" ContentType="application/vnd.openxmlformats-officedocument.presentationml.tags+xml"/>
  <Override PartName="/ppt/tags/tag5300.xml" ContentType="application/vnd.openxmlformats-officedocument.presentationml.tags+xml"/>
  <Override PartName="/ppt/tags/tag5301.xml" ContentType="application/vnd.openxmlformats-officedocument.presentationml.tags+xml"/>
  <Override PartName="/ppt/tags/tag5302.xml" ContentType="application/vnd.openxmlformats-officedocument.presentationml.tags+xml"/>
  <Override PartName="/ppt/tags/tag5303.xml" ContentType="application/vnd.openxmlformats-officedocument.presentationml.tags+xml"/>
  <Override PartName="/ppt/tags/tag5304.xml" ContentType="application/vnd.openxmlformats-officedocument.presentationml.tags+xml"/>
  <Override PartName="/ppt/tags/tag5305.xml" ContentType="application/vnd.openxmlformats-officedocument.presentationml.tags+xml"/>
  <Override PartName="/ppt/tags/tag5306.xml" ContentType="application/vnd.openxmlformats-officedocument.presentationml.tags+xml"/>
  <Override PartName="/ppt/tags/tag5307.xml" ContentType="application/vnd.openxmlformats-officedocument.presentationml.tags+xml"/>
  <Override PartName="/ppt/tags/tag5308.xml" ContentType="application/vnd.openxmlformats-officedocument.presentationml.tags+xml"/>
  <Override PartName="/ppt/tags/tag5309.xml" ContentType="application/vnd.openxmlformats-officedocument.presentationml.tags+xml"/>
  <Override PartName="/ppt/tags/tag5310.xml" ContentType="application/vnd.openxmlformats-officedocument.presentationml.tags+xml"/>
  <Override PartName="/ppt/tags/tag5311.xml" ContentType="application/vnd.openxmlformats-officedocument.presentationml.tags+xml"/>
  <Override PartName="/ppt/tags/tag5312.xml" ContentType="application/vnd.openxmlformats-officedocument.presentationml.tags+xml"/>
  <Override PartName="/ppt/tags/tag5313.xml" ContentType="application/vnd.openxmlformats-officedocument.presentationml.tags+xml"/>
  <Override PartName="/ppt/tags/tag5314.xml" ContentType="application/vnd.openxmlformats-officedocument.presentationml.tags+xml"/>
  <Override PartName="/ppt/tags/tag5315.xml" ContentType="application/vnd.openxmlformats-officedocument.presentationml.tags+xml"/>
  <Override PartName="/ppt/tags/tag5316.xml" ContentType="application/vnd.openxmlformats-officedocument.presentationml.tags+xml"/>
  <Override PartName="/ppt/tags/tag5317.xml" ContentType="application/vnd.openxmlformats-officedocument.presentationml.tags+xml"/>
  <Override PartName="/ppt/tags/tag5318.xml" ContentType="application/vnd.openxmlformats-officedocument.presentationml.tags+xml"/>
  <Override PartName="/ppt/tags/tag5319.xml" ContentType="application/vnd.openxmlformats-officedocument.presentationml.tags+xml"/>
  <Override PartName="/ppt/tags/tag5320.xml" ContentType="application/vnd.openxmlformats-officedocument.presentationml.tags+xml"/>
  <Override PartName="/ppt/tags/tag5321.xml" ContentType="application/vnd.openxmlformats-officedocument.presentationml.tags+xml"/>
  <Override PartName="/ppt/tags/tag5322.xml" ContentType="application/vnd.openxmlformats-officedocument.presentationml.tags+xml"/>
  <Override PartName="/ppt/tags/tag5323.xml" ContentType="application/vnd.openxmlformats-officedocument.presentationml.tags+xml"/>
  <Override PartName="/ppt/tags/tag5324.xml" ContentType="application/vnd.openxmlformats-officedocument.presentationml.tags+xml"/>
  <Override PartName="/ppt/tags/tag5325.xml" ContentType="application/vnd.openxmlformats-officedocument.presentationml.tags+xml"/>
  <Override PartName="/ppt/tags/tag5326.xml" ContentType="application/vnd.openxmlformats-officedocument.presentationml.tags+xml"/>
  <Override PartName="/ppt/tags/tag5327.xml" ContentType="application/vnd.openxmlformats-officedocument.presentationml.tags+xml"/>
  <Override PartName="/ppt/tags/tag5328.xml" ContentType="application/vnd.openxmlformats-officedocument.presentationml.tags+xml"/>
  <Override PartName="/ppt/tags/tag5329.xml" ContentType="application/vnd.openxmlformats-officedocument.presentationml.tags+xml"/>
  <Override PartName="/ppt/tags/tag5330.xml" ContentType="application/vnd.openxmlformats-officedocument.presentationml.tags+xml"/>
  <Override PartName="/ppt/tags/tag5331.xml" ContentType="application/vnd.openxmlformats-officedocument.presentationml.tags+xml"/>
  <Override PartName="/ppt/tags/tag5332.xml" ContentType="application/vnd.openxmlformats-officedocument.presentationml.tags+xml"/>
  <Override PartName="/ppt/tags/tag5333.xml" ContentType="application/vnd.openxmlformats-officedocument.presentationml.tags+xml"/>
  <Override PartName="/ppt/tags/tag5334.xml" ContentType="application/vnd.openxmlformats-officedocument.presentationml.tags+xml"/>
  <Override PartName="/ppt/tags/tag5335.xml" ContentType="application/vnd.openxmlformats-officedocument.presentationml.tags+xml"/>
  <Override PartName="/ppt/tags/tag5336.xml" ContentType="application/vnd.openxmlformats-officedocument.presentationml.tags+xml"/>
  <Override PartName="/ppt/tags/tag5337.xml" ContentType="application/vnd.openxmlformats-officedocument.presentationml.tags+xml"/>
  <Override PartName="/ppt/notesSlides/notesSlide66.xml" ContentType="application/vnd.openxmlformats-officedocument.presentationml.notesSlide+xml"/>
  <Override PartName="/ppt/charts/chart44.xml" ContentType="application/vnd.openxmlformats-officedocument.drawingml.chart+xml"/>
  <Override PartName="/ppt/tags/tag5338.xml" ContentType="application/vnd.openxmlformats-officedocument.presentationml.tags+xml"/>
  <Override PartName="/ppt/notesSlides/notesSlide67.xml" ContentType="application/vnd.openxmlformats-officedocument.presentationml.notesSlide+xml"/>
  <Override PartName="/ppt/tags/tag5339.xml" ContentType="application/vnd.openxmlformats-officedocument.presentationml.tags+xml"/>
  <Override PartName="/ppt/notesSlides/notesSlide68.xml" ContentType="application/vnd.openxmlformats-officedocument.presentationml.notesSlide+xml"/>
  <Override PartName="/ppt/tags/tag5340.xml" ContentType="application/vnd.openxmlformats-officedocument.presentationml.tags+xml"/>
  <Override PartName="/ppt/tags/tag5341.xml" ContentType="application/vnd.openxmlformats-officedocument.presentationml.tags+xml"/>
  <Override PartName="/ppt/notesSlides/notesSlide69.xml" ContentType="application/vnd.openxmlformats-officedocument.presentationml.notesSlide+xml"/>
  <Override PartName="/ppt/tags/tag5342.xml" ContentType="application/vnd.openxmlformats-officedocument.presentationml.tags+xml"/>
  <Override PartName="/ppt/tags/tag5343.xml" ContentType="application/vnd.openxmlformats-officedocument.presentationml.tags+xml"/>
  <Override PartName="/ppt/notesSlides/notesSlide70.xml" ContentType="application/vnd.openxmlformats-officedocument.presentationml.notesSlide+xml"/>
  <Override PartName="/ppt/tags/tag5344.xml" ContentType="application/vnd.openxmlformats-officedocument.presentationml.tags+xml"/>
  <Override PartName="/ppt/tags/tag5345.xml" ContentType="application/vnd.openxmlformats-officedocument.presentationml.tags+xml"/>
  <Override PartName="/ppt/notesSlides/notesSlide71.xml" ContentType="application/vnd.openxmlformats-officedocument.presentationml.notesSlide+xml"/>
  <Override PartName="/ppt/tags/tag5346.xml" ContentType="application/vnd.openxmlformats-officedocument.presentationml.tags+xml"/>
  <Override PartName="/ppt/notesSlides/notesSlide72.xml" ContentType="application/vnd.openxmlformats-officedocument.presentationml.notesSlide+xml"/>
  <Override PartName="/ppt/changesInfos/changesInfo1.xml" ContentType="application/vnd.ms-powerpoint.changesinfo+xml"/>
  <Override PartName="/ppt/revisionInfo.xml" ContentType="application/vnd.ms-powerpoint.revisioninfo+xml"/>
  <Override PartName="/ppt/authors.xml" ContentType="application/vnd.ms-powerpoint.authors+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Override PartName="/docMetadata/LabelInfo.xml" ContentType="application/vnd.ms-office.classificationlabel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 Id="rId5" Type="http://schemas.microsoft.com/office/2020/02/relationships/classificationlabels" Target="docMetadata/LabelInfo.xml"/><Relationship Id="rId4" Type="http://schemas.openxmlformats.org/officeDocument/2006/relationships/custom-properties" Target="docProps/custom.xml"/></Relationships>
</file>

<file path=ppt/presentation.xml><?xml version="1.0" encoding="utf-8"?>
<p:presentation xmlns:a="http://schemas.openxmlformats.org/drawingml/2006/main" xmlns:r="http://schemas.openxmlformats.org/officeDocument/2006/relationships" xmlns:p="http://schemas.openxmlformats.org/presentationml/2006/main" firstSlideNum="0" showSpecialPlsOnTitleSld="0" saveSubsetFonts="1" autoCompressPictures="0">
  <p:sldMasterIdLst>
    <p:sldMasterId id="2147484233" r:id="rId4"/>
  </p:sldMasterIdLst>
  <p:notesMasterIdLst>
    <p:notesMasterId r:id="rId77"/>
  </p:notesMasterIdLst>
  <p:handoutMasterIdLst>
    <p:handoutMasterId r:id="rId78"/>
  </p:handoutMasterIdLst>
  <p:sldIdLst>
    <p:sldId id="2147482572" r:id="rId5"/>
    <p:sldId id="2147482574" r:id="rId6"/>
    <p:sldId id="2147482573" r:id="rId7"/>
    <p:sldId id="2147482575" r:id="rId8"/>
    <p:sldId id="298" r:id="rId9"/>
    <p:sldId id="2147482576" r:id="rId10"/>
    <p:sldId id="2147482603" r:id="rId11"/>
    <p:sldId id="2147482617" r:id="rId12"/>
    <p:sldId id="2147482580" r:id="rId13"/>
    <p:sldId id="2147482581" r:id="rId14"/>
    <p:sldId id="2147472144" r:id="rId15"/>
    <p:sldId id="2147472145" r:id="rId16"/>
    <p:sldId id="2147482620" r:id="rId17"/>
    <p:sldId id="2147472130" r:id="rId18"/>
    <p:sldId id="2147482619" r:id="rId19"/>
    <p:sldId id="2147482605" r:id="rId20"/>
    <p:sldId id="2147482607" r:id="rId21"/>
    <p:sldId id="2147482608" r:id="rId22"/>
    <p:sldId id="2147472194" r:id="rId23"/>
    <p:sldId id="2147472149" r:id="rId24"/>
    <p:sldId id="2147472150" r:id="rId25"/>
    <p:sldId id="2147482586" r:id="rId26"/>
    <p:sldId id="2147472153" r:id="rId27"/>
    <p:sldId id="2147472154" r:id="rId28"/>
    <p:sldId id="2147472155" r:id="rId29"/>
    <p:sldId id="2147472156" r:id="rId30"/>
    <p:sldId id="2147482609" r:id="rId31"/>
    <p:sldId id="2147482610" r:id="rId32"/>
    <p:sldId id="2147472158" r:id="rId33"/>
    <p:sldId id="2147472159" r:id="rId34"/>
    <p:sldId id="2147482587" r:id="rId35"/>
    <p:sldId id="2147472160" r:id="rId36"/>
    <p:sldId id="2147472161" r:id="rId37"/>
    <p:sldId id="2147472162" r:id="rId38"/>
    <p:sldId id="2147472163" r:id="rId39"/>
    <p:sldId id="2147482611" r:id="rId40"/>
    <p:sldId id="2147482612" r:id="rId41"/>
    <p:sldId id="2147482585" r:id="rId42"/>
    <p:sldId id="2147472166" r:id="rId43"/>
    <p:sldId id="2147482588" r:id="rId44"/>
    <p:sldId id="2147472167" r:id="rId45"/>
    <p:sldId id="2147472168" r:id="rId46"/>
    <p:sldId id="2147472192" r:id="rId47"/>
    <p:sldId id="2147472169" r:id="rId48"/>
    <p:sldId id="2147482613" r:id="rId49"/>
    <p:sldId id="2147482614" r:id="rId50"/>
    <p:sldId id="2147472171" r:id="rId51"/>
    <p:sldId id="2147472172" r:id="rId52"/>
    <p:sldId id="2147482589" r:id="rId53"/>
    <p:sldId id="2147472173" r:id="rId54"/>
    <p:sldId id="2147472174" r:id="rId55"/>
    <p:sldId id="2147472175" r:id="rId56"/>
    <p:sldId id="2147472176" r:id="rId57"/>
    <p:sldId id="2147482615" r:id="rId58"/>
    <p:sldId id="2147482616" r:id="rId59"/>
    <p:sldId id="2147472178" r:id="rId60"/>
    <p:sldId id="2147472179" r:id="rId61"/>
    <p:sldId id="2147482590" r:id="rId62"/>
    <p:sldId id="2147472180" r:id="rId63"/>
    <p:sldId id="2147472204" r:id="rId64"/>
    <p:sldId id="2147472203" r:id="rId65"/>
    <p:sldId id="2147472183" r:id="rId66"/>
    <p:sldId id="2147482618" r:id="rId67"/>
    <p:sldId id="2147482578" r:id="rId68"/>
    <p:sldId id="2147472205" r:id="rId69"/>
    <p:sldId id="2147472141" r:id="rId70"/>
    <p:sldId id="2147472186" r:id="rId71"/>
    <p:sldId id="2147472187" r:id="rId72"/>
    <p:sldId id="2147482591" r:id="rId73"/>
    <p:sldId id="2147482592" r:id="rId74"/>
    <p:sldId id="2147482593" r:id="rId75"/>
    <p:sldId id="2147472191" r:id="rId76"/>
  </p:sldIdLst>
  <p:sldSz cx="12192000" cy="6858000"/>
  <p:notesSz cx="7104063" cy="10234613"/>
  <p:custDataLst>
    <p:tags r:id="rId79"/>
  </p:custDataLst>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521415D9-36F7-43E2-AB2F-B90AF26B5E84}">
      <p14:sectionLst xmlns:p14="http://schemas.microsoft.com/office/powerpoint/2010/main">
        <p14:section name="Default Section" id="{20FC544E-66A3-4A2D-ADD6-7C5E8EA901DE}">
          <p14:sldIdLst>
            <p14:sldId id="2147482572"/>
            <p14:sldId id="2147482574"/>
          </p14:sldIdLst>
        </p14:section>
        <p14:section name="Background context" id="{0F869E9B-43A5-4939-A364-8D16A5BEC215}">
          <p14:sldIdLst>
            <p14:sldId id="2147482573"/>
            <p14:sldId id="2147482575"/>
            <p14:sldId id="298"/>
            <p14:sldId id="2147482576"/>
            <p14:sldId id="2147482603"/>
          </p14:sldIdLst>
        </p14:section>
        <p14:section name="WAIT results" id="{8AA9301C-2EE5-4670-B4F5-E4B9BA437307}">
          <p14:sldIdLst>
            <p14:sldId id="2147482617"/>
            <p14:sldId id="2147482580"/>
            <p14:sldId id="2147482581"/>
            <p14:sldId id="2147472144"/>
            <p14:sldId id="2147472145"/>
            <p14:sldId id="2147482620"/>
            <p14:sldId id="2147472130"/>
            <p14:sldId id="2147482619"/>
            <p14:sldId id="2147482605"/>
            <p14:sldId id="2147482607"/>
            <p14:sldId id="2147482608"/>
            <p14:sldId id="2147472194"/>
            <p14:sldId id="2147472149"/>
            <p14:sldId id="2147472150"/>
            <p14:sldId id="2147482586"/>
            <p14:sldId id="2147472153"/>
            <p14:sldId id="2147472154"/>
            <p14:sldId id="2147472155"/>
            <p14:sldId id="2147472156"/>
            <p14:sldId id="2147482609"/>
            <p14:sldId id="2147482610"/>
            <p14:sldId id="2147472158"/>
            <p14:sldId id="2147472159"/>
            <p14:sldId id="2147482587"/>
            <p14:sldId id="2147472160"/>
            <p14:sldId id="2147472161"/>
            <p14:sldId id="2147472162"/>
            <p14:sldId id="2147472163"/>
            <p14:sldId id="2147482611"/>
            <p14:sldId id="2147482612"/>
            <p14:sldId id="2147482585"/>
            <p14:sldId id="2147472166"/>
            <p14:sldId id="2147482588"/>
            <p14:sldId id="2147472167"/>
            <p14:sldId id="2147472168"/>
            <p14:sldId id="2147472192"/>
            <p14:sldId id="2147472169"/>
            <p14:sldId id="2147482613"/>
            <p14:sldId id="2147482614"/>
            <p14:sldId id="2147472171"/>
            <p14:sldId id="2147472172"/>
            <p14:sldId id="2147482589"/>
            <p14:sldId id="2147472173"/>
            <p14:sldId id="2147472174"/>
            <p14:sldId id="2147472175"/>
            <p14:sldId id="2147472176"/>
            <p14:sldId id="2147482615"/>
            <p14:sldId id="2147482616"/>
            <p14:sldId id="2147472178"/>
            <p14:sldId id="2147472179"/>
            <p14:sldId id="2147482590"/>
            <p14:sldId id="2147472180"/>
            <p14:sldId id="2147472204"/>
            <p14:sldId id="2147472203"/>
            <p14:sldId id="2147472183"/>
          </p14:sldIdLst>
        </p14:section>
        <p14:section name="Appendix" id="{DBF32179-7E47-4D52-9A9E-8D02002E40A5}">
          <p14:sldIdLst>
            <p14:sldId id="2147482618"/>
            <p14:sldId id="2147482578"/>
            <p14:sldId id="2147472205"/>
            <p14:sldId id="2147472141"/>
            <p14:sldId id="2147472186"/>
            <p14:sldId id="2147472187"/>
            <p14:sldId id="2147482591"/>
            <p14:sldId id="2147482592"/>
            <p14:sldId id="2147482593"/>
            <p14:sldId id="2147472191"/>
          </p14:sldIdLst>
        </p14:section>
      </p14:sectionLst>
    </p:ext>
    <p:ext uri="{EFAFB233-063F-42B5-8137-9DF3F51BA10A}">
      <p15:sldGuideLst xmlns:p15="http://schemas.microsoft.com/office/powerpoint/2012/main">
        <p15:guide id="1" pos="98" userDrawn="1">
          <p15:clr>
            <a:srgbClr val="A4A3A4"/>
          </p15:clr>
        </p15:guide>
        <p15:guide id="3" pos="6902" userDrawn="1">
          <p15:clr>
            <a:srgbClr val="A4A3A4"/>
          </p15:clr>
        </p15:guide>
        <p15:guide id="4" orient="horz" pos="1230" userDrawn="1">
          <p15:clr>
            <a:srgbClr val="A4A3A4"/>
          </p15:clr>
        </p15:guide>
        <p15:guide id="5" pos="7378" userDrawn="1">
          <p15:clr>
            <a:srgbClr val="A4A3A4"/>
          </p15:clr>
        </p15:guide>
        <p15:guide id="6" orient="horz" pos="3317" userDrawn="1">
          <p15:clr>
            <a:srgbClr val="A4A3A4"/>
          </p15:clr>
        </p15:guide>
        <p15:guide id="7" orient="horz" pos="663" userDrawn="1">
          <p15:clr>
            <a:srgbClr val="A4A3A4"/>
          </p15:clr>
        </p15:guide>
        <p15:guide id="8" orient="horz" pos="3498" userDrawn="1">
          <p15:clr>
            <a:srgbClr val="A4A3A4"/>
          </p15:clr>
        </p15:guide>
        <p15:guide id="9" orient="horz" pos="3997" userDrawn="1">
          <p15:clr>
            <a:srgbClr val="A4A3A4"/>
          </p15:clr>
        </p15:guide>
        <p15:guide id="10" pos="241" userDrawn="1">
          <p15:clr>
            <a:srgbClr val="A4A3A4"/>
          </p15:clr>
        </p15:guide>
        <p15:guide id="11" pos="7514" userDrawn="1">
          <p15:clr>
            <a:srgbClr val="A4A3A4"/>
          </p15:clr>
        </p15:guide>
        <p15:guide id="12" orient="horz" pos="716" userDrawn="1">
          <p15:clr>
            <a:srgbClr val="A4A3A4"/>
          </p15:clr>
        </p15:guide>
        <p15:guide id="13" orient="horz" pos="1389" userDrawn="1">
          <p15:clr>
            <a:srgbClr val="A4A3A4"/>
          </p15:clr>
        </p15:guide>
      </p15:sldGuideLst>
    </p:ext>
    <p:ext uri="{2D200454-40CA-4A62-9FC3-DE9A4176ACB9}">
      <p15:notesGuideLst xmlns:p15="http://schemas.microsoft.com/office/powerpoint/2012/main"/>
    </p:ext>
  </p:extLst>
</p:presentation>
</file>

<file path=ppt/authors.xml><?xml version="1.0" encoding="utf-8"?>
<p188:authorLst xmlns:a="http://schemas.openxmlformats.org/drawingml/2006/main" xmlns:r="http://schemas.openxmlformats.org/officeDocument/2006/relationships" xmlns:p188="http://schemas.microsoft.com/office/powerpoint/2018/8/main">
  <p188:author id="{7222B44F-8C88-A2F9-1D4B-38469F4694D2}" name="Troein, Per" initials="TP" userId="S::ptroein@uk.imshealth.com::9946d11e-c76c-41f9-b98b-38a534407e2f" providerId="AD"/>
  <p188:author id="{CBD2346A-108B-2FB0-1516-1D77B0BA3AE1}" name="Newton, Max" initials="NM" userId="Newton, Max" providerId="None"/>
  <p188:author id="{A3954E70-4DC0-4719-5AA2-3E8BA827BD33}" name="Stoddart, Kelsey" initials="SK" userId="S::kelsey.stoddart@quintiles.com::208dfbee-7554-42ec-aa9d-5b05b3a655ff" providerId="AD"/>
  <p188:author id="{DD2045E8-07B0-01F6-6C0F-7288A3C1E2C1}" name="Travaglio, Marco" initials="TM" userId="S::marco.travaglio@iqvia.com::476c18f9-2479-48cf-b9dd-ec83da2f9231" providerId="AD"/>
</p188:authorLst>
</file>

<file path=ppt/commentAuthors.xml><?xml version="1.0" encoding="utf-8"?>
<p:cmAuthorLst xmlns:a="http://schemas.openxmlformats.org/drawingml/2006/main" xmlns:r="http://schemas.openxmlformats.org/officeDocument/2006/relationships" xmlns:p="http://schemas.openxmlformats.org/presentationml/2006/main">
  <p:cmAuthor id="1" name="Scott, Kirstie" initials="SK" lastIdx="92" clrIdx="0">
    <p:extLst>
      <p:ext uri="{19B8F6BF-5375-455C-9EA6-DF929625EA0E}">
        <p15:presenceInfo xmlns:p15="http://schemas.microsoft.com/office/powerpoint/2012/main" userId="S::kirstie.scott@uk.imshealth.com::8fb3860e-52f4-4bd8-9cde-83ab4d4449ed" providerId="AD"/>
      </p:ext>
    </p:extLst>
  </p:cmAuthor>
  <p:cmAuthor id="2" name="Newton, Max" initials="NM" lastIdx="59" clrIdx="1"/>
  <p:cmAuthor id="3" name="Stoddart, Kelsey" initials="SK" lastIdx="1" clrIdx="2">
    <p:extLst>
      <p:ext uri="{19B8F6BF-5375-455C-9EA6-DF929625EA0E}">
        <p15:presenceInfo xmlns:p15="http://schemas.microsoft.com/office/powerpoint/2012/main" userId="S::kelsey.stoddart@quintiles.com::208dfbee-7554-42ec-aa9d-5b05b3a655ff" providerId="AD"/>
      </p:ext>
    </p:extLst>
  </p:cmAuthor>
</p:cmAuthorLst>
</file>

<file path=ppt/presProps.xml><?xml version="1.0" encoding="utf-8"?>
<p:presentationPr xmlns:a="http://schemas.openxmlformats.org/drawingml/2006/main" xmlns:r="http://schemas.openxmlformats.org/officeDocument/2006/relationships" xmlns:p="http://schemas.openxmlformats.org/presentationml/2006/main">
  <p:prnPr scaleToFitPaper="1" frameSlides="1"/>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E66F02"/>
    <a:srgbClr val="0095D0"/>
    <a:srgbClr val="FFCCCC"/>
    <a:srgbClr val="63BE7B"/>
    <a:srgbClr val="D9D9D9"/>
    <a:srgbClr val="FFD9D9"/>
    <a:srgbClr val="F98971"/>
    <a:srgbClr val="C3C3C3"/>
    <a:srgbClr val="9BC2E6"/>
    <a:srgbClr val="2F75B5"/>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1"/>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p1510:revLst>
    <p1510:client id="{E103C84D-75DA-4EB4-B480-49537DB044E8}" v="2" dt="2025-04-22T14:53:47.918"/>
  </p1510:revLst>
</p1510:revInfo>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5940675A-B579-460E-94D1-54222C63F5DA}" styleName="No Style, Table Grid">
    <a:wholeTbl>
      <a:tcTxStyle>
        <a:fontRef idx="minor">
          <a:scrgbClr r="0" g="0" b="0"/>
        </a:fontRef>
        <a:schemeClr val="tx1"/>
      </a:tcTxStyle>
      <a:tcStyle>
        <a:tcBdr>
          <a:left>
            <a:ln w="12700" cmpd="sng">
              <a:solidFill>
                <a:schemeClr val="tx1"/>
              </a:solidFill>
            </a:ln>
          </a:left>
          <a:right>
            <a:ln w="12700" cmpd="sng">
              <a:solidFill>
                <a:schemeClr val="tx1"/>
              </a:solidFill>
            </a:ln>
          </a:right>
          <a:top>
            <a:ln w="12700" cmpd="sng">
              <a:solidFill>
                <a:schemeClr val="tx1"/>
              </a:solidFill>
            </a:ln>
          </a:top>
          <a:bottom>
            <a:ln w="12700" cmpd="sng">
              <a:solidFill>
                <a:schemeClr val="tx1"/>
              </a:solidFill>
            </a:ln>
          </a:bottom>
          <a:insideH>
            <a:ln w="12700" cmpd="sng">
              <a:solidFill>
                <a:schemeClr val="tx1"/>
              </a:solidFill>
            </a:ln>
          </a:insideH>
          <a:insideV>
            <a:ln w="12700" cmpd="sng">
              <a:solidFill>
                <a:schemeClr val="tx1"/>
              </a:solidFill>
            </a:ln>
          </a:insideV>
        </a:tcBdr>
        <a:fill>
          <a:noFill/>
        </a:fill>
      </a:tcStyle>
    </a:wholeTbl>
  </a:tblStyle>
  <a:tblStyle styleId="{69CF1AB2-1976-4502-BF36-3FF5EA218861}" styleName="Medium Style 4 - Accent 1">
    <a:wholeTbl>
      <a:tcTxStyle>
        <a:fontRef idx="minor">
          <a:scrgbClr r="0" g="0" b="0"/>
        </a:fontRef>
        <a:schemeClr val="dk1"/>
      </a:tcTxStyle>
      <a:tcStyle>
        <a:tcBdr>
          <a:left>
            <a:ln w="12700" cmpd="sng">
              <a:solidFill>
                <a:schemeClr val="accent1"/>
              </a:solidFill>
            </a:ln>
          </a:left>
          <a:right>
            <a:ln w="12700" cmpd="sng">
              <a:solidFill>
                <a:schemeClr val="accent1"/>
              </a:solidFill>
            </a:ln>
          </a:right>
          <a:top>
            <a:ln w="12700" cmpd="sng">
              <a:solidFill>
                <a:schemeClr val="accent1"/>
              </a:solidFill>
            </a:ln>
          </a:top>
          <a:bottom>
            <a:ln w="12700" cmpd="sng">
              <a:solidFill>
                <a:schemeClr val="accent1"/>
              </a:solidFill>
            </a:ln>
          </a:bottom>
          <a:insideH>
            <a:ln w="12700" cmpd="sng">
              <a:solidFill>
                <a:schemeClr val="accent1"/>
              </a:solidFill>
            </a:ln>
          </a:insideH>
          <a:insideV>
            <a:ln w="12700" cmpd="sng">
              <a:solidFill>
                <a:schemeClr val="accent1"/>
              </a:solidFill>
            </a:ln>
          </a:insideV>
        </a:tcBdr>
        <a:fill>
          <a:solidFill>
            <a:schemeClr val="accent1">
              <a:tint val="20000"/>
            </a:schemeClr>
          </a:solidFill>
        </a:fill>
      </a:tcStyle>
    </a:wholeTbl>
    <a:band1H>
      <a:tcStyle>
        <a:tcBdr/>
        <a:fill>
          <a:solidFill>
            <a:schemeClr val="accent1">
              <a:tint val="40000"/>
            </a:schemeClr>
          </a:solidFill>
        </a:fill>
      </a:tcStyle>
    </a:band1H>
    <a:band1V>
      <a:tcStyle>
        <a:tcBdr/>
        <a:fill>
          <a:solidFill>
            <a:schemeClr val="accent1">
              <a:tint val="40000"/>
            </a:schemeClr>
          </a:solidFill>
        </a:fill>
      </a:tcStyle>
    </a:band1V>
    <a:lastCol>
      <a:tcTxStyle b="on"/>
      <a:tcStyle>
        <a:tcBdr/>
      </a:tcStyle>
    </a:lastCol>
    <a:firstCol>
      <a:tcTxStyle b="on"/>
      <a:tcStyle>
        <a:tcBdr/>
      </a:tcStyle>
    </a:firstCol>
    <a:lastRow>
      <a:tcTxStyle b="on"/>
      <a:tcStyle>
        <a:tcBdr>
          <a:top>
            <a:ln w="25400" cmpd="sng">
              <a:solidFill>
                <a:schemeClr val="accent1"/>
              </a:solidFill>
            </a:ln>
          </a:top>
        </a:tcBdr>
        <a:fill>
          <a:solidFill>
            <a:schemeClr val="accent1">
              <a:tint val="20000"/>
            </a:schemeClr>
          </a:solidFill>
        </a:fill>
      </a:tcStyle>
    </a:lastRow>
    <a:firstRow>
      <a:tcTxStyle b="on"/>
      <a:tcStyle>
        <a:tcBdr/>
        <a:fill>
          <a:solidFill>
            <a:schemeClr val="accent1">
              <a:tint val="20000"/>
            </a:schemeClr>
          </a:solidFill>
        </a:fill>
      </a:tcStyle>
    </a:firstRow>
  </a:tblStyle>
  <a:tblStyle styleId="{B301B821-A1FF-4177-AEE7-76D212191A09}" styleName="Medium Style 1 - Accent 1">
    <a:wholeTbl>
      <a:tcTxStyle>
        <a:fontRef idx="minor">
          <a:scrgbClr r="0" g="0" b="0"/>
        </a:fontRef>
        <a:schemeClr val="dk1"/>
      </a:tcTxStyle>
      <a:tcStyle>
        <a:tcBdr>
          <a:left>
            <a:ln w="12700" cmpd="sng">
              <a:solidFill>
                <a:schemeClr val="accent1"/>
              </a:solidFill>
            </a:ln>
          </a:left>
          <a:right>
            <a:ln w="12700" cmpd="sng">
              <a:solidFill>
                <a:schemeClr val="accent1"/>
              </a:solidFill>
            </a:ln>
          </a:right>
          <a:top>
            <a:ln w="12700" cmpd="sng">
              <a:solidFill>
                <a:schemeClr val="accent1"/>
              </a:solidFill>
            </a:ln>
          </a:top>
          <a:bottom>
            <a:ln w="12700" cmpd="sng">
              <a:solidFill>
                <a:schemeClr val="accent1"/>
              </a:solidFill>
            </a:ln>
          </a:bottom>
          <a:insideH>
            <a:ln w="12700" cmpd="sng">
              <a:solidFill>
                <a:schemeClr val="accent1"/>
              </a:solidFill>
            </a:ln>
          </a:insideH>
          <a:insideV>
            <a:ln>
              <a:noFill/>
            </a:ln>
          </a:insideV>
        </a:tcBdr>
        <a:fill>
          <a:solidFill>
            <a:schemeClr val="lt1"/>
          </a:solidFill>
        </a:fill>
      </a:tcStyle>
    </a:wholeTbl>
    <a:band1H>
      <a:tcStyle>
        <a:tcBdr/>
        <a:fill>
          <a:solidFill>
            <a:schemeClr val="accent1">
              <a:tint val="20000"/>
            </a:schemeClr>
          </a:solidFill>
        </a:fill>
      </a:tcStyle>
    </a:band1H>
    <a:band1V>
      <a:tcStyle>
        <a:tcBdr/>
        <a:fill>
          <a:solidFill>
            <a:schemeClr val="accent1">
              <a:tint val="20000"/>
            </a:schemeClr>
          </a:solidFill>
        </a:fill>
      </a:tcStyle>
    </a:band1V>
    <a:lastCol>
      <a:tcTxStyle b="on"/>
      <a:tcStyle>
        <a:tcBdr/>
      </a:tcStyle>
    </a:lastCol>
    <a:firstCol>
      <a:tcTxStyle b="on"/>
      <a:tcStyle>
        <a:tcBdr/>
      </a:tcStyle>
    </a:firstCol>
    <a:lastRow>
      <a:tcTxStyle b="on"/>
      <a:tcStyle>
        <a:tcBdr>
          <a:top>
            <a:ln w="50800" cmpd="dbl">
              <a:solidFill>
                <a:schemeClr val="accent1"/>
              </a:solidFill>
            </a:ln>
          </a:top>
        </a:tcBdr>
        <a:fill>
          <a:solidFill>
            <a:schemeClr val="lt1"/>
          </a:solidFill>
        </a:fill>
      </a:tcStyle>
    </a:lastRow>
    <a:firstRow>
      <a:tcTxStyle b="on">
        <a:fontRef idx="minor">
          <a:scrgbClr r="0" g="0" b="0"/>
        </a:fontRef>
        <a:schemeClr val="lt1"/>
      </a:tcTxStyle>
      <a:tcStyle>
        <a:tcBdr/>
        <a:fill>
          <a:solidFill>
            <a:schemeClr val="accent1"/>
          </a:solidFill>
        </a:fill>
      </a:tcStyle>
    </a:firstRow>
  </a:tblStyle>
  <a:tblStyle styleId="{BC89EF96-8CEA-46FF-86C4-4CE0E7609802}" styleName="Light Style 3 - Accent 1">
    <a:wholeTbl>
      <a:tcTxStyle>
        <a:fontRef idx="minor">
          <a:scrgbClr r="0" g="0" b="0"/>
        </a:fontRef>
        <a:schemeClr val="tx1"/>
      </a:tcTxStyle>
      <a:tcStyle>
        <a:tcBdr>
          <a:left>
            <a:ln w="12700" cmpd="sng">
              <a:solidFill>
                <a:schemeClr val="accent1"/>
              </a:solidFill>
            </a:ln>
          </a:left>
          <a:right>
            <a:ln w="12700" cmpd="sng">
              <a:solidFill>
                <a:schemeClr val="accent1"/>
              </a:solidFill>
            </a:ln>
          </a:right>
          <a:top>
            <a:ln w="12700" cmpd="sng">
              <a:solidFill>
                <a:schemeClr val="accent1"/>
              </a:solidFill>
            </a:ln>
          </a:top>
          <a:bottom>
            <a:ln w="12700" cmpd="sng">
              <a:solidFill>
                <a:schemeClr val="accent1"/>
              </a:solidFill>
            </a:ln>
          </a:bottom>
          <a:insideH>
            <a:ln w="12700" cmpd="sng">
              <a:solidFill>
                <a:schemeClr val="accent1"/>
              </a:solidFill>
            </a:ln>
          </a:insideH>
          <a:insideV>
            <a:ln w="12700" cmpd="sng">
              <a:solidFill>
                <a:schemeClr val="accent1"/>
              </a:solidFill>
            </a:ln>
          </a:insideV>
        </a:tcBdr>
        <a:fill>
          <a:noFill/>
        </a:fill>
      </a:tcStyle>
    </a:wholeTbl>
    <a:band1H>
      <a:tcStyle>
        <a:tcBdr/>
        <a:fill>
          <a:solidFill>
            <a:schemeClr val="accent1">
              <a:alpha val="20000"/>
            </a:schemeClr>
          </a:solidFill>
        </a:fill>
      </a:tcStyle>
    </a:band1H>
    <a:band1V>
      <a:tcStyle>
        <a:tcBdr/>
        <a:fill>
          <a:solidFill>
            <a:schemeClr val="accent1">
              <a:alpha val="20000"/>
            </a:schemeClr>
          </a:solidFill>
        </a:fill>
      </a:tcStyle>
    </a:band1V>
    <a:lastCol>
      <a:tcTxStyle b="on"/>
      <a:tcStyle>
        <a:tcBdr/>
      </a:tcStyle>
    </a:lastCol>
    <a:firstCol>
      <a:tcTxStyle b="on"/>
      <a:tcStyle>
        <a:tcBdr/>
      </a:tcStyle>
    </a:firstCol>
    <a:lastRow>
      <a:tcTxStyle b="on"/>
      <a:tcStyle>
        <a:tcBdr>
          <a:top>
            <a:ln w="50800" cmpd="dbl">
              <a:solidFill>
                <a:schemeClr val="accent1"/>
              </a:solidFill>
            </a:ln>
          </a:top>
        </a:tcBdr>
        <a:fill>
          <a:noFill/>
        </a:fill>
      </a:tcStyle>
    </a:lastRow>
    <a:firstRow>
      <a:tcTxStyle b="on"/>
      <a:tcStyle>
        <a:tcBdr>
          <a:bottom>
            <a:ln w="25400" cmpd="sng">
              <a:solidFill>
                <a:schemeClr val="accent1"/>
              </a:solidFill>
            </a:ln>
          </a:bottom>
        </a:tcBdr>
        <a:fill>
          <a:noFill/>
        </a:fill>
      </a:tcStyle>
    </a:firstRow>
  </a:tblStyle>
  <a:tblStyle styleId="{3B4B98B0-60AC-42C2-AFA5-B58CD77FA1E5}" styleName="Light Style 1 - Accent 1">
    <a:wholeTbl>
      <a:tcTxStyle>
        <a:fontRef idx="minor">
          <a:scrgbClr r="0" g="0" b="0"/>
        </a:fontRef>
        <a:schemeClr val="tx1"/>
      </a:tcTxStyle>
      <a:tcStyle>
        <a:tcBdr>
          <a:left>
            <a:ln>
              <a:noFill/>
            </a:ln>
          </a:left>
          <a:right>
            <a:ln>
              <a:noFill/>
            </a:ln>
          </a:right>
          <a:top>
            <a:ln w="12700" cmpd="sng">
              <a:solidFill>
                <a:schemeClr val="accent1"/>
              </a:solidFill>
            </a:ln>
          </a:top>
          <a:bottom>
            <a:ln w="12700" cmpd="sng">
              <a:solidFill>
                <a:schemeClr val="accent1"/>
              </a:solidFill>
            </a:ln>
          </a:bottom>
          <a:insideH>
            <a:ln>
              <a:noFill/>
            </a:ln>
          </a:insideH>
          <a:insideV>
            <a:ln>
              <a:noFill/>
            </a:ln>
          </a:insideV>
        </a:tcBdr>
        <a:fill>
          <a:noFill/>
        </a:fill>
      </a:tcStyle>
    </a:wholeTbl>
    <a:band1H>
      <a:tcStyle>
        <a:tcBdr/>
        <a:fill>
          <a:solidFill>
            <a:schemeClr val="accent1">
              <a:alpha val="20000"/>
            </a:schemeClr>
          </a:solidFill>
        </a:fill>
      </a:tcStyle>
    </a:band1H>
    <a:band2H>
      <a:tcStyle>
        <a:tcBdr/>
      </a:tcStyle>
    </a:band2H>
    <a:band1V>
      <a:tcStyle>
        <a:tcBdr/>
        <a:fill>
          <a:solidFill>
            <a:schemeClr val="accent1">
              <a:alpha val="20000"/>
            </a:schemeClr>
          </a:solidFill>
        </a:fill>
      </a:tcStyle>
    </a:band1V>
    <a:lastCol>
      <a:tcTxStyle b="on"/>
      <a:tcStyle>
        <a:tcBdr/>
      </a:tcStyle>
    </a:lastCol>
    <a:firstCol>
      <a:tcTxStyle b="on"/>
      <a:tcStyle>
        <a:tcBdr/>
      </a:tcStyle>
    </a:firstCol>
    <a:lastRow>
      <a:tcTxStyle b="on"/>
      <a:tcStyle>
        <a:tcBdr>
          <a:top>
            <a:ln w="12700" cmpd="sng">
              <a:solidFill>
                <a:schemeClr val="accent1"/>
              </a:solidFill>
            </a:ln>
          </a:top>
        </a:tcBdr>
        <a:fill>
          <a:noFill/>
        </a:fill>
      </a:tcStyle>
    </a:lastRow>
    <a:firstRow>
      <a:tcTxStyle b="on"/>
      <a:tcStyle>
        <a:tcBdr>
          <a:bottom>
            <a:ln w="12700" cmpd="sng">
              <a:solidFill>
                <a:schemeClr val="accent1"/>
              </a:solidFill>
            </a:ln>
          </a:bottom>
        </a:tcBdr>
        <a:fill>
          <a:no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5620"/>
    <p:restoredTop sz="94660"/>
  </p:normalViewPr>
  <p:slideViewPr>
    <p:cSldViewPr snapToGrid="0">
      <p:cViewPr varScale="1">
        <p:scale>
          <a:sx n="142" d="100"/>
          <a:sy n="142" d="100"/>
        </p:scale>
        <p:origin x="68" y="120"/>
      </p:cViewPr>
      <p:guideLst>
        <p:guide pos="98"/>
        <p:guide pos="6902"/>
        <p:guide orient="horz" pos="1230"/>
        <p:guide pos="7378"/>
        <p:guide orient="horz" pos="3317"/>
        <p:guide orient="horz" pos="663"/>
        <p:guide orient="horz" pos="3498"/>
        <p:guide orient="horz" pos="3997"/>
        <p:guide pos="241"/>
        <p:guide pos="7514"/>
        <p:guide orient="horz" pos="716"/>
        <p:guide orient="horz" pos="1389"/>
      </p:guideLst>
    </p:cSldViewPr>
  </p:slideViewPr>
  <p:notesTextViewPr>
    <p:cViewPr>
      <p:scale>
        <a:sx n="1" d="1"/>
        <a:sy n="1" d="1"/>
      </p:scale>
      <p:origin x="0" y="0"/>
    </p:cViewPr>
  </p:notesTextViewPr>
  <p:notesViewPr>
    <p:cSldViewPr snapToGrid="0">
      <p:cViewPr varScale="1">
        <p:scale>
          <a:sx n="66" d="100"/>
          <a:sy n="66" d="100"/>
        </p:scale>
        <p:origin x="0" y="0"/>
      </p:cViewPr>
      <p:guideLst/>
    </p:cSldViewPr>
  </p:notesViewPr>
  <p:gridSpacing cx="72008" cy="72008"/>
</p:viewPr>
</file>

<file path=ppt/_rels/presentation.xml.rels><?xml version="1.0" encoding="UTF-8" standalone="yes"?>
<Relationships xmlns="http://schemas.openxmlformats.org/package/2006/relationships"><Relationship Id="rId26" Type="http://schemas.openxmlformats.org/officeDocument/2006/relationships/slide" Target="slides/slide22.xml"/><Relationship Id="rId21" Type="http://schemas.openxmlformats.org/officeDocument/2006/relationships/slide" Target="slides/slide17.xml"/><Relationship Id="rId42" Type="http://schemas.openxmlformats.org/officeDocument/2006/relationships/slide" Target="slides/slide38.xml"/><Relationship Id="rId47" Type="http://schemas.openxmlformats.org/officeDocument/2006/relationships/slide" Target="slides/slide43.xml"/><Relationship Id="rId63" Type="http://schemas.openxmlformats.org/officeDocument/2006/relationships/slide" Target="slides/slide59.xml"/><Relationship Id="rId68" Type="http://schemas.openxmlformats.org/officeDocument/2006/relationships/slide" Target="slides/slide64.xml"/><Relationship Id="rId84" Type="http://schemas.openxmlformats.org/officeDocument/2006/relationships/tableStyles" Target="tableStyles.xml"/><Relationship Id="rId16" Type="http://schemas.openxmlformats.org/officeDocument/2006/relationships/slide" Target="slides/slide12.xml"/><Relationship Id="rId11" Type="http://schemas.openxmlformats.org/officeDocument/2006/relationships/slide" Target="slides/slide7.xml"/><Relationship Id="rId32" Type="http://schemas.openxmlformats.org/officeDocument/2006/relationships/slide" Target="slides/slide28.xml"/><Relationship Id="rId37" Type="http://schemas.openxmlformats.org/officeDocument/2006/relationships/slide" Target="slides/slide33.xml"/><Relationship Id="rId53" Type="http://schemas.openxmlformats.org/officeDocument/2006/relationships/slide" Target="slides/slide49.xml"/><Relationship Id="rId58" Type="http://schemas.openxmlformats.org/officeDocument/2006/relationships/slide" Target="slides/slide54.xml"/><Relationship Id="rId74" Type="http://schemas.openxmlformats.org/officeDocument/2006/relationships/slide" Target="slides/slide70.xml"/><Relationship Id="rId79" Type="http://schemas.openxmlformats.org/officeDocument/2006/relationships/tags" Target="tags/tag1.xml"/><Relationship Id="rId5" Type="http://schemas.openxmlformats.org/officeDocument/2006/relationships/slide" Target="slides/slide1.xml"/><Relationship Id="rId19" Type="http://schemas.openxmlformats.org/officeDocument/2006/relationships/slide" Target="slides/slide15.xml"/><Relationship Id="rId14" Type="http://schemas.openxmlformats.org/officeDocument/2006/relationships/slide" Target="slides/slide10.xml"/><Relationship Id="rId22" Type="http://schemas.openxmlformats.org/officeDocument/2006/relationships/slide" Target="slides/slide18.xml"/><Relationship Id="rId27" Type="http://schemas.openxmlformats.org/officeDocument/2006/relationships/slide" Target="slides/slide23.xml"/><Relationship Id="rId30" Type="http://schemas.openxmlformats.org/officeDocument/2006/relationships/slide" Target="slides/slide26.xml"/><Relationship Id="rId35" Type="http://schemas.openxmlformats.org/officeDocument/2006/relationships/slide" Target="slides/slide31.xml"/><Relationship Id="rId43" Type="http://schemas.openxmlformats.org/officeDocument/2006/relationships/slide" Target="slides/slide39.xml"/><Relationship Id="rId48" Type="http://schemas.openxmlformats.org/officeDocument/2006/relationships/slide" Target="slides/slide44.xml"/><Relationship Id="rId56" Type="http://schemas.openxmlformats.org/officeDocument/2006/relationships/slide" Target="slides/slide52.xml"/><Relationship Id="rId64" Type="http://schemas.openxmlformats.org/officeDocument/2006/relationships/slide" Target="slides/slide60.xml"/><Relationship Id="rId69" Type="http://schemas.openxmlformats.org/officeDocument/2006/relationships/slide" Target="slides/slide65.xml"/><Relationship Id="rId77" Type="http://schemas.openxmlformats.org/officeDocument/2006/relationships/notesMaster" Target="notesMasters/notesMaster1.xml"/><Relationship Id="rId8" Type="http://schemas.openxmlformats.org/officeDocument/2006/relationships/slide" Target="slides/slide4.xml"/><Relationship Id="rId51" Type="http://schemas.openxmlformats.org/officeDocument/2006/relationships/slide" Target="slides/slide47.xml"/><Relationship Id="rId72" Type="http://schemas.openxmlformats.org/officeDocument/2006/relationships/slide" Target="slides/slide68.xml"/><Relationship Id="rId80" Type="http://schemas.openxmlformats.org/officeDocument/2006/relationships/commentAuthors" Target="commentAuthors.xml"/><Relationship Id="rId85" Type="http://schemas.microsoft.com/office/2016/11/relationships/changesInfo" Target="changesInfos/changesInfo1.xml"/><Relationship Id="rId3" Type="http://schemas.openxmlformats.org/officeDocument/2006/relationships/customXml" Target="../customXml/item3.xml"/><Relationship Id="rId12" Type="http://schemas.openxmlformats.org/officeDocument/2006/relationships/slide" Target="slides/slide8.xml"/><Relationship Id="rId17" Type="http://schemas.openxmlformats.org/officeDocument/2006/relationships/slide" Target="slides/slide13.xml"/><Relationship Id="rId25" Type="http://schemas.openxmlformats.org/officeDocument/2006/relationships/slide" Target="slides/slide21.xml"/><Relationship Id="rId33" Type="http://schemas.openxmlformats.org/officeDocument/2006/relationships/slide" Target="slides/slide29.xml"/><Relationship Id="rId38" Type="http://schemas.openxmlformats.org/officeDocument/2006/relationships/slide" Target="slides/slide34.xml"/><Relationship Id="rId46" Type="http://schemas.openxmlformats.org/officeDocument/2006/relationships/slide" Target="slides/slide42.xml"/><Relationship Id="rId59" Type="http://schemas.openxmlformats.org/officeDocument/2006/relationships/slide" Target="slides/slide55.xml"/><Relationship Id="rId67" Type="http://schemas.openxmlformats.org/officeDocument/2006/relationships/slide" Target="slides/slide63.xml"/><Relationship Id="rId20" Type="http://schemas.openxmlformats.org/officeDocument/2006/relationships/slide" Target="slides/slide16.xml"/><Relationship Id="rId41" Type="http://schemas.openxmlformats.org/officeDocument/2006/relationships/slide" Target="slides/slide37.xml"/><Relationship Id="rId54" Type="http://schemas.openxmlformats.org/officeDocument/2006/relationships/slide" Target="slides/slide50.xml"/><Relationship Id="rId62" Type="http://schemas.openxmlformats.org/officeDocument/2006/relationships/slide" Target="slides/slide58.xml"/><Relationship Id="rId70" Type="http://schemas.openxmlformats.org/officeDocument/2006/relationships/slide" Target="slides/slide66.xml"/><Relationship Id="rId75" Type="http://schemas.openxmlformats.org/officeDocument/2006/relationships/slide" Target="slides/slide71.xml"/><Relationship Id="rId83" Type="http://schemas.openxmlformats.org/officeDocument/2006/relationships/theme" Target="theme/theme1.xml"/><Relationship Id="rId1" Type="http://schemas.openxmlformats.org/officeDocument/2006/relationships/customXml" Target="../customXml/item1.xml"/><Relationship Id="rId6" Type="http://schemas.openxmlformats.org/officeDocument/2006/relationships/slide" Target="slides/slide2.xml"/><Relationship Id="rId15" Type="http://schemas.openxmlformats.org/officeDocument/2006/relationships/slide" Target="slides/slide11.xml"/><Relationship Id="rId23" Type="http://schemas.openxmlformats.org/officeDocument/2006/relationships/slide" Target="slides/slide19.xml"/><Relationship Id="rId28" Type="http://schemas.openxmlformats.org/officeDocument/2006/relationships/slide" Target="slides/slide24.xml"/><Relationship Id="rId36" Type="http://schemas.openxmlformats.org/officeDocument/2006/relationships/slide" Target="slides/slide32.xml"/><Relationship Id="rId49" Type="http://schemas.openxmlformats.org/officeDocument/2006/relationships/slide" Target="slides/slide45.xml"/><Relationship Id="rId57" Type="http://schemas.openxmlformats.org/officeDocument/2006/relationships/slide" Target="slides/slide53.xml"/><Relationship Id="rId10" Type="http://schemas.openxmlformats.org/officeDocument/2006/relationships/slide" Target="slides/slide6.xml"/><Relationship Id="rId31" Type="http://schemas.openxmlformats.org/officeDocument/2006/relationships/slide" Target="slides/slide27.xml"/><Relationship Id="rId44" Type="http://schemas.openxmlformats.org/officeDocument/2006/relationships/slide" Target="slides/slide40.xml"/><Relationship Id="rId52" Type="http://schemas.openxmlformats.org/officeDocument/2006/relationships/slide" Target="slides/slide48.xml"/><Relationship Id="rId60" Type="http://schemas.openxmlformats.org/officeDocument/2006/relationships/slide" Target="slides/slide56.xml"/><Relationship Id="rId65" Type="http://schemas.openxmlformats.org/officeDocument/2006/relationships/slide" Target="slides/slide61.xml"/><Relationship Id="rId73" Type="http://schemas.openxmlformats.org/officeDocument/2006/relationships/slide" Target="slides/slide69.xml"/><Relationship Id="rId78" Type="http://schemas.openxmlformats.org/officeDocument/2006/relationships/handoutMaster" Target="handoutMasters/handoutMaster1.xml"/><Relationship Id="rId81" Type="http://schemas.openxmlformats.org/officeDocument/2006/relationships/presProps" Target="presProps.xml"/><Relationship Id="rId86" Type="http://schemas.microsoft.com/office/2015/10/relationships/revisionInfo" Target="revisionInfo.xml"/><Relationship Id="rId4" Type="http://schemas.openxmlformats.org/officeDocument/2006/relationships/slideMaster" Target="slideMasters/slideMaster1.xml"/><Relationship Id="rId9" Type="http://schemas.openxmlformats.org/officeDocument/2006/relationships/slide" Target="slides/slide5.xml"/><Relationship Id="rId13" Type="http://schemas.openxmlformats.org/officeDocument/2006/relationships/slide" Target="slides/slide9.xml"/><Relationship Id="rId18" Type="http://schemas.openxmlformats.org/officeDocument/2006/relationships/slide" Target="slides/slide14.xml"/><Relationship Id="rId39" Type="http://schemas.openxmlformats.org/officeDocument/2006/relationships/slide" Target="slides/slide35.xml"/><Relationship Id="rId34" Type="http://schemas.openxmlformats.org/officeDocument/2006/relationships/slide" Target="slides/slide30.xml"/><Relationship Id="rId50" Type="http://schemas.openxmlformats.org/officeDocument/2006/relationships/slide" Target="slides/slide46.xml"/><Relationship Id="rId55" Type="http://schemas.openxmlformats.org/officeDocument/2006/relationships/slide" Target="slides/slide51.xml"/><Relationship Id="rId76" Type="http://schemas.openxmlformats.org/officeDocument/2006/relationships/slide" Target="slides/slide72.xml"/><Relationship Id="rId7" Type="http://schemas.openxmlformats.org/officeDocument/2006/relationships/slide" Target="slides/slide3.xml"/><Relationship Id="rId71" Type="http://schemas.openxmlformats.org/officeDocument/2006/relationships/slide" Target="slides/slide67.xml"/><Relationship Id="rId2" Type="http://schemas.openxmlformats.org/officeDocument/2006/relationships/customXml" Target="../customXml/item2.xml"/><Relationship Id="rId29" Type="http://schemas.openxmlformats.org/officeDocument/2006/relationships/slide" Target="slides/slide25.xml"/><Relationship Id="rId24" Type="http://schemas.openxmlformats.org/officeDocument/2006/relationships/slide" Target="slides/slide20.xml"/><Relationship Id="rId40" Type="http://schemas.openxmlformats.org/officeDocument/2006/relationships/slide" Target="slides/slide36.xml"/><Relationship Id="rId45" Type="http://schemas.openxmlformats.org/officeDocument/2006/relationships/slide" Target="slides/slide41.xml"/><Relationship Id="rId66" Type="http://schemas.openxmlformats.org/officeDocument/2006/relationships/slide" Target="slides/slide62.xml"/><Relationship Id="rId87" Type="http://schemas.microsoft.com/office/2018/10/relationships/authors" Target="authors.xml"/><Relationship Id="rId61" Type="http://schemas.openxmlformats.org/officeDocument/2006/relationships/slide" Target="slides/slide57.xml"/><Relationship Id="rId82" Type="http://schemas.openxmlformats.org/officeDocument/2006/relationships/viewProps" Target="viewProps.xml"/></Relationships>
</file>

<file path=ppt/changesInfos/changesInfo1.xml><?xml version="1.0" encoding="utf-8"?>
<pc:chgInfo xmlns:a="http://schemas.openxmlformats.org/drawingml/2006/main" xmlns:r="http://schemas.openxmlformats.org/officeDocument/2006/relationships" xmlns:ac="http://schemas.microsoft.com/office/drawing/2013/main/command" xmlns:pc="http://schemas.microsoft.com/office/powerpoint/2013/main/command">
  <pc:docChgLst>
    <pc:chgData name="Óli Kr. Ármannsson" userId="467eff4f-c02a-4977-b053-7999fa9b4f38" providerId="ADAL" clId="{E103C84D-75DA-4EB4-B480-49537DB044E8}"/>
    <pc:docChg chg="undo custSel addSld modSld modSection modNotesMaster modHandout">
      <pc:chgData name="Óli Kr. Ármannsson" userId="467eff4f-c02a-4977-b053-7999fa9b4f38" providerId="ADAL" clId="{E103C84D-75DA-4EB4-B480-49537DB044E8}" dt="2025-04-22T14:55:53.147" v="1807" actId="113"/>
      <pc:docMkLst>
        <pc:docMk/>
      </pc:docMkLst>
      <pc:sldChg chg="modSp mod">
        <pc:chgData name="Óli Kr. Ármannsson" userId="467eff4f-c02a-4977-b053-7999fa9b4f38" providerId="ADAL" clId="{E103C84D-75DA-4EB4-B480-49537DB044E8}" dt="2025-04-22T14:43:48.730" v="1420" actId="790"/>
        <pc:sldMkLst>
          <pc:docMk/>
          <pc:sldMk cId="2729656430" sldId="2147472145"/>
        </pc:sldMkLst>
        <pc:spChg chg="mod">
          <ac:chgData name="Óli Kr. Ármannsson" userId="467eff4f-c02a-4977-b053-7999fa9b4f38" providerId="ADAL" clId="{E103C84D-75DA-4EB4-B480-49537DB044E8}" dt="2025-04-22T14:43:48.730" v="1420" actId="790"/>
          <ac:spMkLst>
            <pc:docMk/>
            <pc:sldMk cId="2729656430" sldId="2147472145"/>
            <ac:spMk id="30" creationId="{69107C9F-278A-AD9F-CAD9-6BE8E39E6153}"/>
          </ac:spMkLst>
        </pc:spChg>
        <pc:spChg chg="mod">
          <ac:chgData name="Óli Kr. Ármannsson" userId="467eff4f-c02a-4977-b053-7999fa9b4f38" providerId="ADAL" clId="{E103C84D-75DA-4EB4-B480-49537DB044E8}" dt="2025-04-22T14:43:48.730" v="1420" actId="790"/>
          <ac:spMkLst>
            <pc:docMk/>
            <pc:sldMk cId="2729656430" sldId="2147472145"/>
            <ac:spMk id="93" creationId="{9BB60F48-6686-4AE2-88B0-BB2802E0ADB2}"/>
          </ac:spMkLst>
        </pc:spChg>
        <pc:spChg chg="mod">
          <ac:chgData name="Óli Kr. Ármannsson" userId="467eff4f-c02a-4977-b053-7999fa9b4f38" providerId="ADAL" clId="{E103C84D-75DA-4EB4-B480-49537DB044E8}" dt="2025-04-22T14:43:48.730" v="1420" actId="790"/>
          <ac:spMkLst>
            <pc:docMk/>
            <pc:sldMk cId="2729656430" sldId="2147472145"/>
            <ac:spMk id="116" creationId="{69067D77-7B99-4265-A0F4-FC1AB3B784A3}"/>
          </ac:spMkLst>
        </pc:spChg>
        <pc:spChg chg="mod">
          <ac:chgData name="Óli Kr. Ármannsson" userId="467eff4f-c02a-4977-b053-7999fa9b4f38" providerId="ADAL" clId="{E103C84D-75DA-4EB4-B480-49537DB044E8}" dt="2025-04-22T14:43:48.730" v="1420" actId="790"/>
          <ac:spMkLst>
            <pc:docMk/>
            <pc:sldMk cId="2729656430" sldId="2147472145"/>
            <ac:spMk id="333" creationId="{75B0E67B-7B1C-4557-9A8A-88F9A7B3E2D8}"/>
          </ac:spMkLst>
        </pc:spChg>
        <pc:spChg chg="mod">
          <ac:chgData name="Óli Kr. Ármannsson" userId="467eff4f-c02a-4977-b053-7999fa9b4f38" providerId="ADAL" clId="{E103C84D-75DA-4EB4-B480-49537DB044E8}" dt="2025-04-22T14:43:48.730" v="1420" actId="790"/>
          <ac:spMkLst>
            <pc:docMk/>
            <pc:sldMk cId="2729656430" sldId="2147472145"/>
            <ac:spMk id="337" creationId="{4B957156-DD57-4557-A44E-A2197F7F8679}"/>
          </ac:spMkLst>
        </pc:spChg>
        <pc:spChg chg="mod">
          <ac:chgData name="Óli Kr. Ármannsson" userId="467eff4f-c02a-4977-b053-7999fa9b4f38" providerId="ADAL" clId="{E103C84D-75DA-4EB4-B480-49537DB044E8}" dt="2025-04-22T14:43:43.378" v="1419" actId="790"/>
          <ac:spMkLst>
            <pc:docMk/>
            <pc:sldMk cId="2729656430" sldId="2147472145"/>
            <ac:spMk id="345" creationId="{766A4E6C-903F-432C-993E-55D3D6D2C805}"/>
          </ac:spMkLst>
        </pc:spChg>
        <pc:spChg chg="mod">
          <ac:chgData name="Óli Kr. Ármannsson" userId="467eff4f-c02a-4977-b053-7999fa9b4f38" providerId="ADAL" clId="{E103C84D-75DA-4EB4-B480-49537DB044E8}" dt="2025-04-22T14:43:48.730" v="1420" actId="790"/>
          <ac:spMkLst>
            <pc:docMk/>
            <pc:sldMk cId="2729656430" sldId="2147472145"/>
            <ac:spMk id="357" creationId="{C43EEF98-E53C-44F8-9E27-E09E412CBA6F}"/>
          </ac:spMkLst>
        </pc:spChg>
        <pc:spChg chg="mod">
          <ac:chgData name="Óli Kr. Ármannsson" userId="467eff4f-c02a-4977-b053-7999fa9b4f38" providerId="ADAL" clId="{E103C84D-75DA-4EB4-B480-49537DB044E8}" dt="2025-04-22T14:43:48.730" v="1420" actId="790"/>
          <ac:spMkLst>
            <pc:docMk/>
            <pc:sldMk cId="2729656430" sldId="2147472145"/>
            <ac:spMk id="385" creationId="{2FF649D2-A438-46B1-AB9D-82264C57412C}"/>
          </ac:spMkLst>
        </pc:spChg>
        <pc:spChg chg="mod">
          <ac:chgData name="Óli Kr. Ármannsson" userId="467eff4f-c02a-4977-b053-7999fa9b4f38" providerId="ADAL" clId="{E103C84D-75DA-4EB4-B480-49537DB044E8}" dt="2025-04-22T14:43:48.730" v="1420" actId="790"/>
          <ac:spMkLst>
            <pc:docMk/>
            <pc:sldMk cId="2729656430" sldId="2147472145"/>
            <ac:spMk id="398" creationId="{E87803CA-E5B8-447D-90DE-497A851BF153}"/>
          </ac:spMkLst>
        </pc:spChg>
        <pc:spChg chg="mod">
          <ac:chgData name="Óli Kr. Ármannsson" userId="467eff4f-c02a-4977-b053-7999fa9b4f38" providerId="ADAL" clId="{E103C84D-75DA-4EB4-B480-49537DB044E8}" dt="2025-04-22T14:43:48.730" v="1420" actId="790"/>
          <ac:spMkLst>
            <pc:docMk/>
            <pc:sldMk cId="2729656430" sldId="2147472145"/>
            <ac:spMk id="400" creationId="{82B4F316-5BCC-4304-8D0D-9082605BE28A}"/>
          </ac:spMkLst>
        </pc:spChg>
        <pc:spChg chg="mod">
          <ac:chgData name="Óli Kr. Ármannsson" userId="467eff4f-c02a-4977-b053-7999fa9b4f38" providerId="ADAL" clId="{E103C84D-75DA-4EB4-B480-49537DB044E8}" dt="2025-04-22T14:43:48.730" v="1420" actId="790"/>
          <ac:spMkLst>
            <pc:docMk/>
            <pc:sldMk cId="2729656430" sldId="2147472145"/>
            <ac:spMk id="402" creationId="{6C9FBC2C-10C3-4141-8819-1DA6FC6A73CC}"/>
          </ac:spMkLst>
        </pc:spChg>
      </pc:sldChg>
      <pc:sldChg chg="modNotes">
        <pc:chgData name="Óli Kr. Ármannsson" userId="467eff4f-c02a-4977-b053-7999fa9b4f38" providerId="ADAL" clId="{E103C84D-75DA-4EB4-B480-49537DB044E8}" dt="2025-04-22T14:53:47.918" v="1802"/>
        <pc:sldMkLst>
          <pc:docMk/>
          <pc:sldMk cId="3430652129" sldId="2147482572"/>
        </pc:sldMkLst>
      </pc:sldChg>
      <pc:sldChg chg="modSp add mod">
        <pc:chgData name="Óli Kr. Ármannsson" userId="467eff4f-c02a-4977-b053-7999fa9b4f38" providerId="ADAL" clId="{E103C84D-75DA-4EB4-B480-49537DB044E8}" dt="2025-04-22T14:55:53.147" v="1807" actId="113"/>
        <pc:sldMkLst>
          <pc:docMk/>
          <pc:sldMk cId="605601093" sldId="2147482619"/>
        </pc:sldMkLst>
        <pc:spChg chg="mod">
          <ac:chgData name="Óli Kr. Ármannsson" userId="467eff4f-c02a-4977-b053-7999fa9b4f38" providerId="ADAL" clId="{E103C84D-75DA-4EB4-B480-49537DB044E8}" dt="2025-04-22T14:06:24.391" v="761" actId="14100"/>
          <ac:spMkLst>
            <pc:docMk/>
            <pc:sldMk cId="605601093" sldId="2147482619"/>
            <ac:spMk id="2" creationId="{361C454A-E425-233C-55A8-2B4621CB6D39}"/>
          </ac:spMkLst>
        </pc:spChg>
        <pc:spChg chg="mod">
          <ac:chgData name="Óli Kr. Ármannsson" userId="467eff4f-c02a-4977-b053-7999fa9b4f38" providerId="ADAL" clId="{E103C84D-75DA-4EB4-B480-49537DB044E8}" dt="2025-04-22T14:06:44.022" v="762" actId="790"/>
          <ac:spMkLst>
            <pc:docMk/>
            <pc:sldMk cId="605601093" sldId="2147482619"/>
            <ac:spMk id="3" creationId="{590C8730-C201-6DFF-733C-AC3C2661FA2A}"/>
          </ac:spMkLst>
        </pc:spChg>
        <pc:spChg chg="mod">
          <ac:chgData name="Óli Kr. Ármannsson" userId="467eff4f-c02a-4977-b053-7999fa9b4f38" providerId="ADAL" clId="{E103C84D-75DA-4EB4-B480-49537DB044E8}" dt="2025-04-22T14:16:07.557" v="874" actId="6549"/>
          <ac:spMkLst>
            <pc:docMk/>
            <pc:sldMk cId="605601093" sldId="2147482619"/>
            <ac:spMk id="4" creationId="{058304A1-8E7C-ABFE-659D-47AF42883975}"/>
          </ac:spMkLst>
        </pc:spChg>
        <pc:spChg chg="mod">
          <ac:chgData name="Óli Kr. Ármannsson" userId="467eff4f-c02a-4977-b053-7999fa9b4f38" providerId="ADAL" clId="{E103C84D-75DA-4EB4-B480-49537DB044E8}" dt="2025-04-22T14:05:54.926" v="740" actId="20577"/>
          <ac:spMkLst>
            <pc:docMk/>
            <pc:sldMk cId="605601093" sldId="2147482619"/>
            <ac:spMk id="122" creationId="{2E4E9CE6-0985-FD99-C9E9-8440EA4120FF}"/>
          </ac:spMkLst>
        </pc:spChg>
        <pc:spChg chg="mod">
          <ac:chgData name="Óli Kr. Ármannsson" userId="467eff4f-c02a-4977-b053-7999fa9b4f38" providerId="ADAL" clId="{E103C84D-75DA-4EB4-B480-49537DB044E8}" dt="2025-04-22T13:55:42.853" v="490" actId="20577"/>
          <ac:spMkLst>
            <pc:docMk/>
            <pc:sldMk cId="605601093" sldId="2147482619"/>
            <ac:spMk id="123" creationId="{DC6E1FDA-0536-789A-A849-CA00FF38465A}"/>
          </ac:spMkLst>
        </pc:spChg>
        <pc:spChg chg="mod">
          <ac:chgData name="Óli Kr. Ármannsson" userId="467eff4f-c02a-4977-b053-7999fa9b4f38" providerId="ADAL" clId="{E103C84D-75DA-4EB4-B480-49537DB044E8}" dt="2025-04-22T13:56:13.359" v="500" actId="6549"/>
          <ac:spMkLst>
            <pc:docMk/>
            <pc:sldMk cId="605601093" sldId="2147482619"/>
            <ac:spMk id="132" creationId="{54D44F26-4463-68EC-84B6-CA90D4E996E4}"/>
          </ac:spMkLst>
        </pc:spChg>
        <pc:spChg chg="mod">
          <ac:chgData name="Óli Kr. Ármannsson" userId="467eff4f-c02a-4977-b053-7999fa9b4f38" providerId="ADAL" clId="{E103C84D-75DA-4EB4-B480-49537DB044E8}" dt="2025-04-22T14:02:10.045" v="607" actId="20577"/>
          <ac:spMkLst>
            <pc:docMk/>
            <pc:sldMk cId="605601093" sldId="2147482619"/>
            <ac:spMk id="133" creationId="{5780188D-9E4F-9886-44EF-93E33A2191C6}"/>
          </ac:spMkLst>
        </pc:spChg>
        <pc:spChg chg="mod">
          <ac:chgData name="Óli Kr. Ármannsson" userId="467eff4f-c02a-4977-b053-7999fa9b4f38" providerId="ADAL" clId="{E103C84D-75DA-4EB4-B480-49537DB044E8}" dt="2025-04-22T14:06:44.022" v="762" actId="790"/>
          <ac:spMkLst>
            <pc:docMk/>
            <pc:sldMk cId="605601093" sldId="2147482619"/>
            <ac:spMk id="136" creationId="{29F903EE-B71C-953E-487E-FD0224BB1F28}"/>
          </ac:spMkLst>
        </pc:spChg>
        <pc:spChg chg="mod">
          <ac:chgData name="Óli Kr. Ármannsson" userId="467eff4f-c02a-4977-b053-7999fa9b4f38" providerId="ADAL" clId="{E103C84D-75DA-4EB4-B480-49537DB044E8}" dt="2025-04-22T14:38:01.177" v="987" actId="6549"/>
          <ac:spMkLst>
            <pc:docMk/>
            <pc:sldMk cId="605601093" sldId="2147482619"/>
            <ac:spMk id="137" creationId="{8291058C-159C-1491-54B2-51F9CAFB6D6F}"/>
          </ac:spMkLst>
        </pc:spChg>
        <pc:spChg chg="mod">
          <ac:chgData name="Óli Kr. Ármannsson" userId="467eff4f-c02a-4977-b053-7999fa9b4f38" providerId="ADAL" clId="{E103C84D-75DA-4EB4-B480-49537DB044E8}" dt="2025-04-22T14:45:25.491" v="1448" actId="20577"/>
          <ac:spMkLst>
            <pc:docMk/>
            <pc:sldMk cId="605601093" sldId="2147482619"/>
            <ac:spMk id="308" creationId="{9C7D696A-68FE-0D6A-96D7-00C61EDAAF67}"/>
          </ac:spMkLst>
        </pc:spChg>
        <pc:spChg chg="mod">
          <ac:chgData name="Óli Kr. Ármannsson" userId="467eff4f-c02a-4977-b053-7999fa9b4f38" providerId="ADAL" clId="{E103C84D-75DA-4EB4-B480-49537DB044E8}" dt="2025-04-22T13:55:05.539" v="455" actId="14100"/>
          <ac:spMkLst>
            <pc:docMk/>
            <pc:sldMk cId="605601093" sldId="2147482619"/>
            <ac:spMk id="331" creationId="{7E2BF4F2-EFBD-9928-CC1F-B29EB5635F21}"/>
          </ac:spMkLst>
        </pc:spChg>
        <pc:spChg chg="mod">
          <ac:chgData name="Óli Kr. Ármannsson" userId="467eff4f-c02a-4977-b053-7999fa9b4f38" providerId="ADAL" clId="{E103C84D-75DA-4EB4-B480-49537DB044E8}" dt="2025-04-22T13:55:17.122" v="464" actId="20577"/>
          <ac:spMkLst>
            <pc:docMk/>
            <pc:sldMk cId="605601093" sldId="2147482619"/>
            <ac:spMk id="332" creationId="{7CF2F5EA-2705-67A5-432A-833FBBDD131A}"/>
          </ac:spMkLst>
        </pc:spChg>
        <pc:spChg chg="mod">
          <ac:chgData name="Óli Kr. Ármannsson" userId="467eff4f-c02a-4977-b053-7999fa9b4f38" providerId="ADAL" clId="{E103C84D-75DA-4EB4-B480-49537DB044E8}" dt="2025-04-22T14:00:28.641" v="524" actId="20577"/>
          <ac:spMkLst>
            <pc:docMk/>
            <pc:sldMk cId="605601093" sldId="2147482619"/>
            <ac:spMk id="333" creationId="{CA04AFE2-D44B-5B9D-911D-BB81E0C06A1E}"/>
          </ac:spMkLst>
        </pc:spChg>
        <pc:spChg chg="mod">
          <ac:chgData name="Óli Kr. Ármannsson" userId="467eff4f-c02a-4977-b053-7999fa9b4f38" providerId="ADAL" clId="{E103C84D-75DA-4EB4-B480-49537DB044E8}" dt="2025-04-22T13:55:24.545" v="472" actId="20577"/>
          <ac:spMkLst>
            <pc:docMk/>
            <pc:sldMk cId="605601093" sldId="2147482619"/>
            <ac:spMk id="335" creationId="{D674E366-2D6F-7D54-F9AF-84796A19043B}"/>
          </ac:spMkLst>
        </pc:spChg>
        <pc:spChg chg="mod">
          <ac:chgData name="Óli Kr. Ármannsson" userId="467eff4f-c02a-4977-b053-7999fa9b4f38" providerId="ADAL" clId="{E103C84D-75DA-4EB4-B480-49537DB044E8}" dt="2025-04-22T14:00:24.543" v="517" actId="20577"/>
          <ac:spMkLst>
            <pc:docMk/>
            <pc:sldMk cId="605601093" sldId="2147482619"/>
            <ac:spMk id="337" creationId="{9C32AD84-FD38-E37C-EB15-E02B943A3F2E}"/>
          </ac:spMkLst>
        </pc:spChg>
        <pc:spChg chg="mod">
          <ac:chgData name="Óli Kr. Ármannsson" userId="467eff4f-c02a-4977-b053-7999fa9b4f38" providerId="ADAL" clId="{E103C84D-75DA-4EB4-B480-49537DB044E8}" dt="2025-04-22T14:03:54.452" v="665" actId="20577"/>
          <ac:spMkLst>
            <pc:docMk/>
            <pc:sldMk cId="605601093" sldId="2147482619"/>
            <ac:spMk id="339" creationId="{00BDDE38-37C6-3DAB-5390-9901EE5FB950}"/>
          </ac:spMkLst>
        </pc:spChg>
        <pc:spChg chg="mod">
          <ac:chgData name="Óli Kr. Ármannsson" userId="467eff4f-c02a-4977-b053-7999fa9b4f38" providerId="ADAL" clId="{E103C84D-75DA-4EB4-B480-49537DB044E8}" dt="2025-04-22T14:01:20.009" v="580" actId="20577"/>
          <ac:spMkLst>
            <pc:docMk/>
            <pc:sldMk cId="605601093" sldId="2147482619"/>
            <ac:spMk id="340" creationId="{619300D5-0403-336C-CACF-1BA0B97632FD}"/>
          </ac:spMkLst>
        </pc:spChg>
        <pc:spChg chg="mod">
          <ac:chgData name="Óli Kr. Ármannsson" userId="467eff4f-c02a-4977-b053-7999fa9b4f38" providerId="ADAL" clId="{E103C84D-75DA-4EB4-B480-49537DB044E8}" dt="2025-04-22T14:00:58.728" v="542" actId="20577"/>
          <ac:spMkLst>
            <pc:docMk/>
            <pc:sldMk cId="605601093" sldId="2147482619"/>
            <ac:spMk id="341" creationId="{6F04F71C-C93A-74D6-F2D8-91A24ED399BC}"/>
          </ac:spMkLst>
        </pc:spChg>
        <pc:spChg chg="mod">
          <ac:chgData name="Óli Kr. Ármannsson" userId="467eff4f-c02a-4977-b053-7999fa9b4f38" providerId="ADAL" clId="{E103C84D-75DA-4EB4-B480-49537DB044E8}" dt="2025-04-22T14:04:53.837" v="724" actId="6549"/>
          <ac:spMkLst>
            <pc:docMk/>
            <pc:sldMk cId="605601093" sldId="2147482619"/>
            <ac:spMk id="342" creationId="{94823770-C6AA-3864-26DB-8D95F25EB379}"/>
          </ac:spMkLst>
        </pc:spChg>
        <pc:spChg chg="mod">
          <ac:chgData name="Óli Kr. Ármannsson" userId="467eff4f-c02a-4977-b053-7999fa9b4f38" providerId="ADAL" clId="{E103C84D-75DA-4EB4-B480-49537DB044E8}" dt="2025-04-22T14:06:44.022" v="762" actId="790"/>
          <ac:spMkLst>
            <pc:docMk/>
            <pc:sldMk cId="605601093" sldId="2147482619"/>
            <ac:spMk id="343" creationId="{F9D97800-5EF0-9C04-517F-072415FF7CE9}"/>
          </ac:spMkLst>
        </pc:spChg>
        <pc:spChg chg="mod">
          <ac:chgData name="Óli Kr. Ármannsson" userId="467eff4f-c02a-4977-b053-7999fa9b4f38" providerId="ADAL" clId="{E103C84D-75DA-4EB4-B480-49537DB044E8}" dt="2025-04-22T14:01:29.121" v="595" actId="20577"/>
          <ac:spMkLst>
            <pc:docMk/>
            <pc:sldMk cId="605601093" sldId="2147482619"/>
            <ac:spMk id="344" creationId="{914B4B28-39B5-9B95-49E4-379B1BFA033A}"/>
          </ac:spMkLst>
        </pc:spChg>
        <pc:spChg chg="mod">
          <ac:chgData name="Óli Kr. Ármannsson" userId="467eff4f-c02a-4977-b053-7999fa9b4f38" providerId="ADAL" clId="{E103C84D-75DA-4EB4-B480-49537DB044E8}" dt="2025-04-22T14:05:03.765" v="731" actId="20577"/>
          <ac:spMkLst>
            <pc:docMk/>
            <pc:sldMk cId="605601093" sldId="2147482619"/>
            <ac:spMk id="345" creationId="{97653DB9-C835-DCF2-F598-9D4691D0F76F}"/>
          </ac:spMkLst>
        </pc:spChg>
        <pc:spChg chg="mod">
          <ac:chgData name="Óli Kr. Ármannsson" userId="467eff4f-c02a-4977-b053-7999fa9b4f38" providerId="ADAL" clId="{E103C84D-75DA-4EB4-B480-49537DB044E8}" dt="2025-04-22T14:03:30.133" v="655" actId="20577"/>
          <ac:spMkLst>
            <pc:docMk/>
            <pc:sldMk cId="605601093" sldId="2147482619"/>
            <ac:spMk id="347" creationId="{18DF8B7A-BA3B-28B4-BA5A-32FD40743717}"/>
          </ac:spMkLst>
        </pc:spChg>
        <pc:spChg chg="mod">
          <ac:chgData name="Óli Kr. Ármannsson" userId="467eff4f-c02a-4977-b053-7999fa9b4f38" providerId="ADAL" clId="{E103C84D-75DA-4EB4-B480-49537DB044E8}" dt="2025-04-22T14:02:36.801" v="637" actId="20577"/>
          <ac:spMkLst>
            <pc:docMk/>
            <pc:sldMk cId="605601093" sldId="2147482619"/>
            <ac:spMk id="348" creationId="{4868383B-5721-0D67-BF2D-09711ED269D8}"/>
          </ac:spMkLst>
        </pc:spChg>
        <pc:spChg chg="mod">
          <ac:chgData name="Óli Kr. Ármannsson" userId="467eff4f-c02a-4977-b053-7999fa9b4f38" providerId="ADAL" clId="{E103C84D-75DA-4EB4-B480-49537DB044E8}" dt="2025-04-22T13:55:31.980" v="482" actId="20577"/>
          <ac:spMkLst>
            <pc:docMk/>
            <pc:sldMk cId="605601093" sldId="2147482619"/>
            <ac:spMk id="349" creationId="{BA36696A-F7C5-F177-B744-5013959CE81C}"/>
          </ac:spMkLst>
        </pc:spChg>
        <pc:spChg chg="mod">
          <ac:chgData name="Óli Kr. Ármannsson" userId="467eff4f-c02a-4977-b053-7999fa9b4f38" providerId="ADAL" clId="{E103C84D-75DA-4EB4-B480-49537DB044E8}" dt="2025-04-22T13:56:41.317" v="508" actId="20577"/>
          <ac:spMkLst>
            <pc:docMk/>
            <pc:sldMk cId="605601093" sldId="2147482619"/>
            <ac:spMk id="350" creationId="{528E195D-ABAA-A9C5-93BF-39F6301FA75A}"/>
          </ac:spMkLst>
        </pc:spChg>
        <pc:spChg chg="mod">
          <ac:chgData name="Óli Kr. Ármannsson" userId="467eff4f-c02a-4977-b053-7999fa9b4f38" providerId="ADAL" clId="{E103C84D-75DA-4EB4-B480-49537DB044E8}" dt="2025-04-22T14:04:36.115" v="702" actId="20577"/>
          <ac:spMkLst>
            <pc:docMk/>
            <pc:sldMk cId="605601093" sldId="2147482619"/>
            <ac:spMk id="351" creationId="{6B75B8F3-E9C0-06C8-8874-26A97C33B6A4}"/>
          </ac:spMkLst>
        </pc:spChg>
        <pc:spChg chg="mod">
          <ac:chgData name="Óli Kr. Ármannsson" userId="467eff4f-c02a-4977-b053-7999fa9b4f38" providerId="ADAL" clId="{E103C84D-75DA-4EB4-B480-49537DB044E8}" dt="2025-04-22T13:49:21.648" v="64" actId="20577"/>
          <ac:spMkLst>
            <pc:docMk/>
            <pc:sldMk cId="605601093" sldId="2147482619"/>
            <ac:spMk id="542" creationId="{4BB0F31D-7672-2C99-CD1B-38244CC19B55}"/>
          </ac:spMkLst>
        </pc:spChg>
        <pc:spChg chg="mod">
          <ac:chgData name="Óli Kr. Ármannsson" userId="467eff4f-c02a-4977-b053-7999fa9b4f38" providerId="ADAL" clId="{E103C84D-75DA-4EB4-B480-49537DB044E8}" dt="2025-04-22T14:02:18.002" v="616" actId="20577"/>
          <ac:spMkLst>
            <pc:docMk/>
            <pc:sldMk cId="605601093" sldId="2147482619"/>
            <ac:spMk id="544" creationId="{2EDEFC5D-D6C1-CE82-109C-0357D0D8A451}"/>
          </ac:spMkLst>
        </pc:spChg>
        <pc:spChg chg="mod">
          <ac:chgData name="Óli Kr. Ármannsson" userId="467eff4f-c02a-4977-b053-7999fa9b4f38" providerId="ADAL" clId="{E103C84D-75DA-4EB4-B480-49537DB044E8}" dt="2025-04-22T14:04:03.390" v="679" actId="20577"/>
          <ac:spMkLst>
            <pc:docMk/>
            <pc:sldMk cId="605601093" sldId="2147482619"/>
            <ac:spMk id="545" creationId="{6D550E61-2059-82E7-F8BD-C604499FABB7}"/>
          </ac:spMkLst>
        </pc:spChg>
        <pc:spChg chg="mod">
          <ac:chgData name="Óli Kr. Ármannsson" userId="467eff4f-c02a-4977-b053-7999fa9b4f38" providerId="ADAL" clId="{E103C84D-75DA-4EB4-B480-49537DB044E8}" dt="2025-04-22T14:01:02.917" v="550" actId="20577"/>
          <ac:spMkLst>
            <pc:docMk/>
            <pc:sldMk cId="605601093" sldId="2147482619"/>
            <ac:spMk id="546" creationId="{2AF2E73C-722E-FA7A-3E2C-58071855CBFB}"/>
          </ac:spMkLst>
        </pc:spChg>
        <pc:spChg chg="mod">
          <ac:chgData name="Óli Kr. Ármannsson" userId="467eff4f-c02a-4977-b053-7999fa9b4f38" providerId="ADAL" clId="{E103C84D-75DA-4EB4-B480-49537DB044E8}" dt="2025-04-22T14:55:50.170" v="1805" actId="113"/>
          <ac:spMkLst>
            <pc:docMk/>
            <pc:sldMk cId="605601093" sldId="2147482619"/>
            <ac:spMk id="547" creationId="{7D6738EF-D124-715A-CC0F-FFBA4D90C26C}"/>
          </ac:spMkLst>
        </pc:spChg>
        <pc:spChg chg="mod">
          <ac:chgData name="Óli Kr. Ármannsson" userId="467eff4f-c02a-4977-b053-7999fa9b4f38" providerId="ADAL" clId="{E103C84D-75DA-4EB4-B480-49537DB044E8}" dt="2025-04-22T14:04:09.757" v="687" actId="20577"/>
          <ac:spMkLst>
            <pc:docMk/>
            <pc:sldMk cId="605601093" sldId="2147482619"/>
            <ac:spMk id="548" creationId="{C5F15E27-BF93-918C-6822-360E5DF9F39B}"/>
          </ac:spMkLst>
        </pc:spChg>
        <pc:spChg chg="mod">
          <ac:chgData name="Óli Kr. Ármannsson" userId="467eff4f-c02a-4977-b053-7999fa9b4f38" providerId="ADAL" clId="{E103C84D-75DA-4EB4-B480-49537DB044E8}" dt="2025-04-22T14:06:44.022" v="762" actId="790"/>
          <ac:spMkLst>
            <pc:docMk/>
            <pc:sldMk cId="605601093" sldId="2147482619"/>
            <ac:spMk id="549" creationId="{E7F8C5F4-7BDD-3FF9-D17D-791BF96C9748}"/>
          </ac:spMkLst>
        </pc:spChg>
        <pc:spChg chg="mod">
          <ac:chgData name="Óli Kr. Ármannsson" userId="467eff4f-c02a-4977-b053-7999fa9b4f38" providerId="ADAL" clId="{E103C84D-75DA-4EB4-B480-49537DB044E8}" dt="2025-04-22T14:05:47.788" v="732"/>
          <ac:spMkLst>
            <pc:docMk/>
            <pc:sldMk cId="605601093" sldId="2147482619"/>
            <ac:spMk id="550" creationId="{F88CA0FC-24F3-9862-143E-E77C97000945}"/>
          </ac:spMkLst>
        </pc:spChg>
        <pc:spChg chg="mod">
          <ac:chgData name="Óli Kr. Ármannsson" userId="467eff4f-c02a-4977-b053-7999fa9b4f38" providerId="ADAL" clId="{E103C84D-75DA-4EB4-B480-49537DB044E8}" dt="2025-04-22T14:02:26.659" v="630" actId="20577"/>
          <ac:spMkLst>
            <pc:docMk/>
            <pc:sldMk cId="605601093" sldId="2147482619"/>
            <ac:spMk id="551" creationId="{8D38655D-DABB-34D2-2DEE-E5D0C27E753E}"/>
          </ac:spMkLst>
        </pc:spChg>
        <pc:spChg chg="mod">
          <ac:chgData name="Óli Kr. Ármannsson" userId="467eff4f-c02a-4977-b053-7999fa9b4f38" providerId="ADAL" clId="{E103C84D-75DA-4EB4-B480-49537DB044E8}" dt="2025-04-22T14:04:39.874" v="710" actId="20577"/>
          <ac:spMkLst>
            <pc:docMk/>
            <pc:sldMk cId="605601093" sldId="2147482619"/>
            <ac:spMk id="552" creationId="{798E4A7A-9859-6E51-3E50-D5BC2BA18096}"/>
          </ac:spMkLst>
        </pc:spChg>
        <pc:spChg chg="mod">
          <ac:chgData name="Óli Kr. Ármannsson" userId="467eff4f-c02a-4977-b053-7999fa9b4f38" providerId="ADAL" clId="{E103C84D-75DA-4EB4-B480-49537DB044E8}" dt="2025-04-22T14:04:46.388" v="717" actId="20577"/>
          <ac:spMkLst>
            <pc:docMk/>
            <pc:sldMk cId="605601093" sldId="2147482619"/>
            <ac:spMk id="554" creationId="{1BFB660B-2E49-418F-000A-572B8CAA3C80}"/>
          </ac:spMkLst>
        </pc:spChg>
        <pc:spChg chg="mod">
          <ac:chgData name="Óli Kr. Ármannsson" userId="467eff4f-c02a-4977-b053-7999fa9b4f38" providerId="ADAL" clId="{E103C84D-75DA-4EB4-B480-49537DB044E8}" dt="2025-04-22T14:01:16.333" v="572" actId="20577"/>
          <ac:spMkLst>
            <pc:docMk/>
            <pc:sldMk cId="605601093" sldId="2147482619"/>
            <ac:spMk id="555" creationId="{86FC008A-EC05-F3C1-71BC-F4630B9D982E}"/>
          </ac:spMkLst>
        </pc:spChg>
        <pc:spChg chg="mod">
          <ac:chgData name="Óli Kr. Ármannsson" userId="467eff4f-c02a-4977-b053-7999fa9b4f38" providerId="ADAL" clId="{E103C84D-75DA-4EB4-B480-49537DB044E8}" dt="2025-04-22T14:01:12.823" v="566" actId="20577"/>
          <ac:spMkLst>
            <pc:docMk/>
            <pc:sldMk cId="605601093" sldId="2147482619"/>
            <ac:spMk id="556" creationId="{422D758E-C940-306B-E206-DA33FF9EEE5A}"/>
          </ac:spMkLst>
        </pc:spChg>
        <pc:spChg chg="mod">
          <ac:chgData name="Óli Kr. Ármannsson" userId="467eff4f-c02a-4977-b053-7999fa9b4f38" providerId="ADAL" clId="{E103C84D-75DA-4EB4-B480-49537DB044E8}" dt="2025-04-22T14:06:44.022" v="762" actId="790"/>
          <ac:spMkLst>
            <pc:docMk/>
            <pc:sldMk cId="605601093" sldId="2147482619"/>
            <ac:spMk id="557" creationId="{EB1A8011-CC6E-B3F0-7745-28D32BA5CD06}"/>
          </ac:spMkLst>
        </pc:spChg>
        <pc:spChg chg="mod">
          <ac:chgData name="Óli Kr. Ármannsson" userId="467eff4f-c02a-4977-b053-7999fa9b4f38" providerId="ADAL" clId="{E103C84D-75DA-4EB4-B480-49537DB044E8}" dt="2025-04-22T14:06:44.022" v="762" actId="790"/>
          <ac:spMkLst>
            <pc:docMk/>
            <pc:sldMk cId="605601093" sldId="2147482619"/>
            <ac:spMk id="558" creationId="{AE2C2973-A062-FE04-FC05-902DFDD517AE}"/>
          </ac:spMkLst>
        </pc:spChg>
        <pc:spChg chg="mod">
          <ac:chgData name="Óli Kr. Ármannsson" userId="467eff4f-c02a-4977-b053-7999fa9b4f38" providerId="ADAL" clId="{E103C84D-75DA-4EB4-B480-49537DB044E8}" dt="2025-04-22T14:06:44.022" v="762" actId="790"/>
          <ac:spMkLst>
            <pc:docMk/>
            <pc:sldMk cId="605601093" sldId="2147482619"/>
            <ac:spMk id="704" creationId="{3ED4CC15-7E38-2AFF-A35E-EF7774C8AB40}"/>
          </ac:spMkLst>
        </pc:spChg>
        <pc:spChg chg="mod">
          <ac:chgData name="Óli Kr. Ármannsson" userId="467eff4f-c02a-4977-b053-7999fa9b4f38" providerId="ADAL" clId="{E103C84D-75DA-4EB4-B480-49537DB044E8}" dt="2025-04-22T14:55:53.147" v="1807" actId="113"/>
          <ac:spMkLst>
            <pc:docMk/>
            <pc:sldMk cId="605601093" sldId="2147482619"/>
            <ac:spMk id="750" creationId="{7C5C50F4-C58E-4C86-1BA5-39C9FDC9B469}"/>
          </ac:spMkLst>
        </pc:spChg>
        <pc:spChg chg="mod">
          <ac:chgData name="Óli Kr. Ármannsson" userId="467eff4f-c02a-4977-b053-7999fa9b4f38" providerId="ADAL" clId="{E103C84D-75DA-4EB4-B480-49537DB044E8}" dt="2025-04-22T14:18:10.596" v="875" actId="207"/>
          <ac:spMkLst>
            <pc:docMk/>
            <pc:sldMk cId="605601093" sldId="2147482619"/>
            <ac:spMk id="751" creationId="{403A6EC5-22CB-6847-82B3-E74F51203845}"/>
          </ac:spMkLst>
        </pc:spChg>
        <pc:spChg chg="mod">
          <ac:chgData name="Óli Kr. Ármannsson" userId="467eff4f-c02a-4977-b053-7999fa9b4f38" providerId="ADAL" clId="{E103C84D-75DA-4EB4-B480-49537DB044E8}" dt="2025-04-22T14:06:44.022" v="762" actId="790"/>
          <ac:spMkLst>
            <pc:docMk/>
            <pc:sldMk cId="605601093" sldId="2147482619"/>
            <ac:spMk id="766" creationId="{EC70476C-01F3-0064-0C30-342E61E9A96D}"/>
          </ac:spMkLst>
        </pc:spChg>
      </pc:sldChg>
      <pc:sldChg chg="modSp add mod">
        <pc:chgData name="Óli Kr. Ármannsson" userId="467eff4f-c02a-4977-b053-7999fa9b4f38" providerId="ADAL" clId="{E103C84D-75DA-4EB4-B480-49537DB044E8}" dt="2025-04-22T14:55:35.614" v="1804" actId="207"/>
        <pc:sldMkLst>
          <pc:docMk/>
          <pc:sldMk cId="1850598395" sldId="2147482620"/>
        </pc:sldMkLst>
        <pc:spChg chg="mod">
          <ac:chgData name="Óli Kr. Ármannsson" userId="467eff4f-c02a-4977-b053-7999fa9b4f38" providerId="ADAL" clId="{E103C84D-75DA-4EB4-B480-49537DB044E8}" dt="2025-04-22T14:39:09.213" v="991" actId="20577"/>
          <ac:spMkLst>
            <pc:docMk/>
            <pc:sldMk cId="1850598395" sldId="2147482620"/>
            <ac:spMk id="4" creationId="{723694DD-CDC0-F15C-A7E5-01A17858282B}"/>
          </ac:spMkLst>
        </pc:spChg>
        <pc:spChg chg="mod">
          <ac:chgData name="Óli Kr. Ármannsson" userId="467eff4f-c02a-4977-b053-7999fa9b4f38" providerId="ADAL" clId="{E103C84D-75DA-4EB4-B480-49537DB044E8}" dt="2025-04-22T14:46:39.825" v="1488" actId="20577"/>
          <ac:spMkLst>
            <pc:docMk/>
            <pc:sldMk cId="1850598395" sldId="2147482620"/>
            <ac:spMk id="93" creationId="{6E46BA8B-DF0D-EE64-166C-1585E2B80413}"/>
          </ac:spMkLst>
        </pc:spChg>
        <pc:spChg chg="mod">
          <ac:chgData name="Óli Kr. Ármannsson" userId="467eff4f-c02a-4977-b053-7999fa9b4f38" providerId="ADAL" clId="{E103C84D-75DA-4EB4-B480-49537DB044E8}" dt="2025-04-22T14:46:50.422" v="1500" actId="20577"/>
          <ac:spMkLst>
            <pc:docMk/>
            <pc:sldMk cId="1850598395" sldId="2147482620"/>
            <ac:spMk id="107" creationId="{078E7DDF-37AA-F919-DD1E-4A0C7692AD4F}"/>
          </ac:spMkLst>
        </pc:spChg>
        <pc:spChg chg="mod">
          <ac:chgData name="Óli Kr. Ármannsson" userId="467eff4f-c02a-4977-b053-7999fa9b4f38" providerId="ADAL" clId="{E103C84D-75DA-4EB4-B480-49537DB044E8}" dt="2025-04-22T14:47:52.913" v="1605" actId="20577"/>
          <ac:spMkLst>
            <pc:docMk/>
            <pc:sldMk cId="1850598395" sldId="2147482620"/>
            <ac:spMk id="109" creationId="{8E902513-3C2C-720A-597A-172DCBB3EC90}"/>
          </ac:spMkLst>
        </pc:spChg>
        <pc:spChg chg="mod">
          <ac:chgData name="Óli Kr. Ármannsson" userId="467eff4f-c02a-4977-b053-7999fa9b4f38" providerId="ADAL" clId="{E103C84D-75DA-4EB4-B480-49537DB044E8}" dt="2025-04-22T14:53:21.245" v="1801" actId="20577"/>
          <ac:spMkLst>
            <pc:docMk/>
            <pc:sldMk cId="1850598395" sldId="2147482620"/>
            <ac:spMk id="137" creationId="{C93C2188-0420-1682-9B75-9171670B948E}"/>
          </ac:spMkLst>
        </pc:spChg>
        <pc:spChg chg="mod">
          <ac:chgData name="Óli Kr. Ármannsson" userId="467eff4f-c02a-4977-b053-7999fa9b4f38" providerId="ADAL" clId="{E103C84D-75DA-4EB4-B480-49537DB044E8}" dt="2025-04-22T14:49:20.965" v="1753" actId="20577"/>
          <ac:spMkLst>
            <pc:docMk/>
            <pc:sldMk cId="1850598395" sldId="2147482620"/>
            <ac:spMk id="160" creationId="{52AC953A-18A6-692D-9429-32B216AC688F}"/>
          </ac:spMkLst>
        </pc:spChg>
        <pc:spChg chg="mod">
          <ac:chgData name="Óli Kr. Ármannsson" userId="467eff4f-c02a-4977-b053-7999fa9b4f38" providerId="ADAL" clId="{E103C84D-75DA-4EB4-B480-49537DB044E8}" dt="2025-04-22T14:46:42.739" v="1493" actId="20577"/>
          <ac:spMkLst>
            <pc:docMk/>
            <pc:sldMk cId="1850598395" sldId="2147482620"/>
            <ac:spMk id="161" creationId="{378861D2-7BC8-9446-7D21-31580AE102FF}"/>
          </ac:spMkLst>
        </pc:spChg>
        <pc:spChg chg="mod">
          <ac:chgData name="Óli Kr. Ármannsson" userId="467eff4f-c02a-4977-b053-7999fa9b4f38" providerId="ADAL" clId="{E103C84D-75DA-4EB4-B480-49537DB044E8}" dt="2025-04-22T14:49:46.858" v="1754" actId="790"/>
          <ac:spMkLst>
            <pc:docMk/>
            <pc:sldMk cId="1850598395" sldId="2147482620"/>
            <ac:spMk id="191" creationId="{E70F08D9-EB9C-4841-1986-2DD9D33506F7}"/>
          </ac:spMkLst>
        </pc:spChg>
        <pc:spChg chg="mod">
          <ac:chgData name="Óli Kr. Ármannsson" userId="467eff4f-c02a-4977-b053-7999fa9b4f38" providerId="ADAL" clId="{E103C84D-75DA-4EB4-B480-49537DB044E8}" dt="2025-04-22T14:48:02.660" v="1622" actId="20577"/>
          <ac:spMkLst>
            <pc:docMk/>
            <pc:sldMk cId="1850598395" sldId="2147482620"/>
            <ac:spMk id="326" creationId="{B1A199C0-8C2D-AD2F-90DA-8AA44DEC1EAB}"/>
          </ac:spMkLst>
        </pc:spChg>
        <pc:spChg chg="mod">
          <ac:chgData name="Óli Kr. Ármannsson" userId="467eff4f-c02a-4977-b053-7999fa9b4f38" providerId="ADAL" clId="{E103C84D-75DA-4EB4-B480-49537DB044E8}" dt="2025-04-22T14:49:04.118" v="1726" actId="20577"/>
          <ac:spMkLst>
            <pc:docMk/>
            <pc:sldMk cId="1850598395" sldId="2147482620"/>
            <ac:spMk id="327" creationId="{FAE8B148-4AC6-1813-C02A-C346B5AD480D}"/>
          </ac:spMkLst>
        </pc:spChg>
        <pc:spChg chg="mod">
          <ac:chgData name="Óli Kr. Ármannsson" userId="467eff4f-c02a-4977-b053-7999fa9b4f38" providerId="ADAL" clId="{E103C84D-75DA-4EB4-B480-49537DB044E8}" dt="2025-04-22T14:48:50.738" v="1706" actId="20577"/>
          <ac:spMkLst>
            <pc:docMk/>
            <pc:sldMk cId="1850598395" sldId="2147482620"/>
            <ac:spMk id="328" creationId="{A9B3A7B6-3820-468D-E599-04AC2B4E89FB}"/>
          </ac:spMkLst>
        </pc:spChg>
        <pc:spChg chg="mod">
          <ac:chgData name="Óli Kr. Ármannsson" userId="467eff4f-c02a-4977-b053-7999fa9b4f38" providerId="ADAL" clId="{E103C84D-75DA-4EB4-B480-49537DB044E8}" dt="2025-04-22T14:48:42.607" v="1691" actId="20577"/>
          <ac:spMkLst>
            <pc:docMk/>
            <pc:sldMk cId="1850598395" sldId="2147482620"/>
            <ac:spMk id="329" creationId="{322A2119-E717-6787-49EA-A966CF6F2828}"/>
          </ac:spMkLst>
        </pc:spChg>
        <pc:spChg chg="mod">
          <ac:chgData name="Óli Kr. Ármannsson" userId="467eff4f-c02a-4977-b053-7999fa9b4f38" providerId="ADAL" clId="{E103C84D-75DA-4EB4-B480-49537DB044E8}" dt="2025-04-22T14:50:57.950" v="1755" actId="790"/>
          <ac:spMkLst>
            <pc:docMk/>
            <pc:sldMk cId="1850598395" sldId="2147482620"/>
            <ac:spMk id="330" creationId="{75FB11F3-7F70-1582-5D58-02B45F9FB583}"/>
          </ac:spMkLst>
        </pc:spChg>
        <pc:spChg chg="mod">
          <ac:chgData name="Óli Kr. Ármannsson" userId="467eff4f-c02a-4977-b053-7999fa9b4f38" providerId="ADAL" clId="{E103C84D-75DA-4EB4-B480-49537DB044E8}" dt="2025-04-22T14:50:57.950" v="1755" actId="790"/>
          <ac:spMkLst>
            <pc:docMk/>
            <pc:sldMk cId="1850598395" sldId="2147482620"/>
            <ac:spMk id="331" creationId="{56AE06C3-E11C-6D34-C4F4-D08FE99270C2}"/>
          </ac:spMkLst>
        </pc:spChg>
        <pc:spChg chg="mod">
          <ac:chgData name="Óli Kr. Ármannsson" userId="467eff4f-c02a-4977-b053-7999fa9b4f38" providerId="ADAL" clId="{E103C84D-75DA-4EB4-B480-49537DB044E8}" dt="2025-04-22T14:50:57.950" v="1755" actId="790"/>
          <ac:spMkLst>
            <pc:docMk/>
            <pc:sldMk cId="1850598395" sldId="2147482620"/>
            <ac:spMk id="332" creationId="{28C1E26A-714D-2676-D37C-6A38FED63BEF}"/>
          </ac:spMkLst>
        </pc:spChg>
        <pc:spChg chg="mod">
          <ac:chgData name="Óli Kr. Ármannsson" userId="467eff4f-c02a-4977-b053-7999fa9b4f38" providerId="ADAL" clId="{E103C84D-75DA-4EB4-B480-49537DB044E8}" dt="2025-04-22T14:50:57.950" v="1755" actId="790"/>
          <ac:spMkLst>
            <pc:docMk/>
            <pc:sldMk cId="1850598395" sldId="2147482620"/>
            <ac:spMk id="333" creationId="{49CA7ADE-E0DB-F51F-3120-96E878A91523}"/>
          </ac:spMkLst>
        </pc:spChg>
        <pc:spChg chg="mod">
          <ac:chgData name="Óli Kr. Ármannsson" userId="467eff4f-c02a-4977-b053-7999fa9b4f38" providerId="ADAL" clId="{E103C84D-75DA-4EB4-B480-49537DB044E8}" dt="2025-04-22T14:47:01.039" v="1520" actId="20577"/>
          <ac:spMkLst>
            <pc:docMk/>
            <pc:sldMk cId="1850598395" sldId="2147482620"/>
            <ac:spMk id="335" creationId="{CDBDFA29-9739-0674-9381-241E8A3939BA}"/>
          </ac:spMkLst>
        </pc:spChg>
        <pc:spChg chg="mod">
          <ac:chgData name="Óli Kr. Ármannsson" userId="467eff4f-c02a-4977-b053-7999fa9b4f38" providerId="ADAL" clId="{E103C84D-75DA-4EB4-B480-49537DB044E8}" dt="2025-04-22T14:47:58.338" v="1613" actId="20577"/>
          <ac:spMkLst>
            <pc:docMk/>
            <pc:sldMk cId="1850598395" sldId="2147482620"/>
            <ac:spMk id="337" creationId="{D792BB4E-9883-3BF3-803F-DE17D0E6F7E6}"/>
          </ac:spMkLst>
        </pc:spChg>
        <pc:spChg chg="mod">
          <ac:chgData name="Óli Kr. Ármannsson" userId="467eff4f-c02a-4977-b053-7999fa9b4f38" providerId="ADAL" clId="{E103C84D-75DA-4EB4-B480-49537DB044E8}" dt="2025-04-22T14:47:38.674" v="1584" actId="20577"/>
          <ac:spMkLst>
            <pc:docMk/>
            <pc:sldMk cId="1850598395" sldId="2147482620"/>
            <ac:spMk id="339" creationId="{17F10311-5FBF-6A14-EF94-712FDF4866C2}"/>
          </ac:spMkLst>
        </pc:spChg>
        <pc:spChg chg="mod">
          <ac:chgData name="Óli Kr. Ármannsson" userId="467eff4f-c02a-4977-b053-7999fa9b4f38" providerId="ADAL" clId="{E103C84D-75DA-4EB4-B480-49537DB044E8}" dt="2025-04-22T14:48:07.578" v="1629" actId="20577"/>
          <ac:spMkLst>
            <pc:docMk/>
            <pc:sldMk cId="1850598395" sldId="2147482620"/>
            <ac:spMk id="340" creationId="{FF3DE4AF-B021-5D1B-1CD8-809E7FD16508}"/>
          </ac:spMkLst>
        </pc:spChg>
        <pc:spChg chg="mod">
          <ac:chgData name="Óli Kr. Ármannsson" userId="467eff4f-c02a-4977-b053-7999fa9b4f38" providerId="ADAL" clId="{E103C84D-75DA-4EB4-B480-49537DB044E8}" dt="2025-04-22T14:50:57.950" v="1755" actId="790"/>
          <ac:spMkLst>
            <pc:docMk/>
            <pc:sldMk cId="1850598395" sldId="2147482620"/>
            <ac:spMk id="342" creationId="{676B4794-B6EA-7B2E-8D36-431A2FC10859}"/>
          </ac:spMkLst>
        </pc:spChg>
        <pc:spChg chg="mod">
          <ac:chgData name="Óli Kr. Ármannsson" userId="467eff4f-c02a-4977-b053-7999fa9b4f38" providerId="ADAL" clId="{E103C84D-75DA-4EB4-B480-49537DB044E8}" dt="2025-04-22T14:50:57.950" v="1755" actId="790"/>
          <ac:spMkLst>
            <pc:docMk/>
            <pc:sldMk cId="1850598395" sldId="2147482620"/>
            <ac:spMk id="343" creationId="{CBBE7481-0843-CDAF-44A4-F6F626165BA3}"/>
          </ac:spMkLst>
        </pc:spChg>
        <pc:spChg chg="mod">
          <ac:chgData name="Óli Kr. Ármannsson" userId="467eff4f-c02a-4977-b053-7999fa9b4f38" providerId="ADAL" clId="{E103C84D-75DA-4EB4-B480-49537DB044E8}" dt="2025-04-22T14:50:57.950" v="1755" actId="790"/>
          <ac:spMkLst>
            <pc:docMk/>
            <pc:sldMk cId="1850598395" sldId="2147482620"/>
            <ac:spMk id="344" creationId="{CDC9A0DE-F9F6-B9BA-2D18-8B69708D28C7}"/>
          </ac:spMkLst>
        </pc:spChg>
        <pc:spChg chg="mod">
          <ac:chgData name="Óli Kr. Ármannsson" userId="467eff4f-c02a-4977-b053-7999fa9b4f38" providerId="ADAL" clId="{E103C84D-75DA-4EB4-B480-49537DB044E8}" dt="2025-04-22T14:47:05.032" v="1527" actId="20577"/>
          <ac:spMkLst>
            <pc:docMk/>
            <pc:sldMk cId="1850598395" sldId="2147482620"/>
            <ac:spMk id="345" creationId="{440AB1E3-878A-AEF0-2B9E-DB15C1D2DE78}"/>
          </ac:spMkLst>
        </pc:spChg>
        <pc:spChg chg="mod">
          <ac:chgData name="Óli Kr. Ármannsson" userId="467eff4f-c02a-4977-b053-7999fa9b4f38" providerId="ADAL" clId="{E103C84D-75DA-4EB4-B480-49537DB044E8}" dt="2025-04-22T14:48:31.882" v="1675" actId="20577"/>
          <ac:spMkLst>
            <pc:docMk/>
            <pc:sldMk cId="1850598395" sldId="2147482620"/>
            <ac:spMk id="346" creationId="{CD205F33-7B36-144E-BF15-4F50FF498D4F}"/>
          </ac:spMkLst>
        </pc:spChg>
        <pc:spChg chg="mod">
          <ac:chgData name="Óli Kr. Ármannsson" userId="467eff4f-c02a-4977-b053-7999fa9b4f38" providerId="ADAL" clId="{E103C84D-75DA-4EB4-B480-49537DB044E8}" dt="2025-04-22T14:48:59.212" v="1719" actId="20577"/>
          <ac:spMkLst>
            <pc:docMk/>
            <pc:sldMk cId="1850598395" sldId="2147482620"/>
            <ac:spMk id="354" creationId="{9E8D856A-89B1-402E-A7FD-714554FB0189}"/>
          </ac:spMkLst>
        </pc:spChg>
        <pc:spChg chg="mod">
          <ac:chgData name="Óli Kr. Ármannsson" userId="467eff4f-c02a-4977-b053-7999fa9b4f38" providerId="ADAL" clId="{E103C84D-75DA-4EB4-B480-49537DB044E8}" dt="2025-04-22T14:55:32.073" v="1803" actId="207"/>
          <ac:spMkLst>
            <pc:docMk/>
            <pc:sldMk cId="1850598395" sldId="2147482620"/>
            <ac:spMk id="355" creationId="{E5ECD268-FD1E-D3C4-DD89-5F2D9D0EB928}"/>
          </ac:spMkLst>
        </pc:spChg>
        <pc:spChg chg="mod">
          <ac:chgData name="Óli Kr. Ármannsson" userId="467eff4f-c02a-4977-b053-7999fa9b4f38" providerId="ADAL" clId="{E103C84D-75DA-4EB4-B480-49537DB044E8}" dt="2025-04-22T14:48:14.649" v="1641" actId="20577"/>
          <ac:spMkLst>
            <pc:docMk/>
            <pc:sldMk cId="1850598395" sldId="2147482620"/>
            <ac:spMk id="356" creationId="{7B6ABF73-3B6E-37BF-D6CF-C868D26F0FE1}"/>
          </ac:spMkLst>
        </pc:spChg>
        <pc:spChg chg="mod">
          <ac:chgData name="Óli Kr. Ármannsson" userId="467eff4f-c02a-4977-b053-7999fa9b4f38" providerId="ADAL" clId="{E103C84D-75DA-4EB4-B480-49537DB044E8}" dt="2025-04-22T14:50:57.950" v="1755" actId="790"/>
          <ac:spMkLst>
            <pc:docMk/>
            <pc:sldMk cId="1850598395" sldId="2147482620"/>
            <ac:spMk id="357" creationId="{87425F12-501D-1C60-CDB5-CA10B1A0FB3D}"/>
          </ac:spMkLst>
        </pc:spChg>
        <pc:spChg chg="mod">
          <ac:chgData name="Óli Kr. Ármannsson" userId="467eff4f-c02a-4977-b053-7999fa9b4f38" providerId="ADAL" clId="{E103C84D-75DA-4EB4-B480-49537DB044E8}" dt="2025-04-22T14:47:48.713" v="1598" actId="20577"/>
          <ac:spMkLst>
            <pc:docMk/>
            <pc:sldMk cId="1850598395" sldId="2147482620"/>
            <ac:spMk id="358" creationId="{08E1CDA5-A593-B345-EB84-866DD1DB148B}"/>
          </ac:spMkLst>
        </pc:spChg>
        <pc:spChg chg="mod">
          <ac:chgData name="Óli Kr. Ármannsson" userId="467eff4f-c02a-4977-b053-7999fa9b4f38" providerId="ADAL" clId="{E103C84D-75DA-4EB4-B480-49537DB044E8}" dt="2025-04-22T14:48:11.164" v="1636" actId="20577"/>
          <ac:spMkLst>
            <pc:docMk/>
            <pc:sldMk cId="1850598395" sldId="2147482620"/>
            <ac:spMk id="359" creationId="{94695244-A0CC-ED75-3800-3E684D37DDBE}"/>
          </ac:spMkLst>
        </pc:spChg>
        <pc:spChg chg="mod">
          <ac:chgData name="Óli Kr. Ármannsson" userId="467eff4f-c02a-4977-b053-7999fa9b4f38" providerId="ADAL" clId="{E103C84D-75DA-4EB4-B480-49537DB044E8}" dt="2025-04-22T14:47:33.470" v="1576" actId="20577"/>
          <ac:spMkLst>
            <pc:docMk/>
            <pc:sldMk cId="1850598395" sldId="2147482620"/>
            <ac:spMk id="360" creationId="{022F9116-1C05-7DE3-F6A7-E22462B7375F}"/>
          </ac:spMkLst>
        </pc:spChg>
        <pc:spChg chg="mod">
          <ac:chgData name="Óli Kr. Ármannsson" userId="467eff4f-c02a-4977-b053-7999fa9b4f38" providerId="ADAL" clId="{E103C84D-75DA-4EB4-B480-49537DB044E8}" dt="2025-04-22T14:48:54.809" v="1713" actId="20577"/>
          <ac:spMkLst>
            <pc:docMk/>
            <pc:sldMk cId="1850598395" sldId="2147482620"/>
            <ac:spMk id="361" creationId="{4813759A-00D9-EA47-AA34-E395E9444FE4}"/>
          </ac:spMkLst>
        </pc:spChg>
        <pc:spChg chg="mod">
          <ac:chgData name="Óli Kr. Ármannsson" userId="467eff4f-c02a-4977-b053-7999fa9b4f38" providerId="ADAL" clId="{E103C84D-75DA-4EB4-B480-49537DB044E8}" dt="2025-04-22T14:50:57.950" v="1755" actId="790"/>
          <ac:spMkLst>
            <pc:docMk/>
            <pc:sldMk cId="1850598395" sldId="2147482620"/>
            <ac:spMk id="363" creationId="{78A1F318-599D-B044-814B-1F73BFD35183}"/>
          </ac:spMkLst>
        </pc:spChg>
        <pc:spChg chg="mod">
          <ac:chgData name="Óli Kr. Ármannsson" userId="467eff4f-c02a-4977-b053-7999fa9b4f38" providerId="ADAL" clId="{E103C84D-75DA-4EB4-B480-49537DB044E8}" dt="2025-04-22T14:48:47.048" v="1698" actId="20577"/>
          <ac:spMkLst>
            <pc:docMk/>
            <pc:sldMk cId="1850598395" sldId="2147482620"/>
            <ac:spMk id="364" creationId="{A8EC7463-EC53-F7D9-661A-EDF663DEEAC3}"/>
          </ac:spMkLst>
        </pc:spChg>
        <pc:spChg chg="mod">
          <ac:chgData name="Óli Kr. Ármannsson" userId="467eff4f-c02a-4977-b053-7999fa9b4f38" providerId="ADAL" clId="{E103C84D-75DA-4EB4-B480-49537DB044E8}" dt="2025-04-22T14:47:42.033" v="1590" actId="20577"/>
          <ac:spMkLst>
            <pc:docMk/>
            <pc:sldMk cId="1850598395" sldId="2147482620"/>
            <ac:spMk id="365" creationId="{4F61CE8A-9BC2-18E5-A056-07B1B80D36E5}"/>
          </ac:spMkLst>
        </pc:spChg>
        <pc:spChg chg="mod">
          <ac:chgData name="Óli Kr. Ármannsson" userId="467eff4f-c02a-4977-b053-7999fa9b4f38" providerId="ADAL" clId="{E103C84D-75DA-4EB4-B480-49537DB044E8}" dt="2025-04-22T14:48:38.425" v="1683" actId="20577"/>
          <ac:spMkLst>
            <pc:docMk/>
            <pc:sldMk cId="1850598395" sldId="2147482620"/>
            <ac:spMk id="366" creationId="{733075E5-9525-5042-0B0A-8FEEA307B84F}"/>
          </ac:spMkLst>
        </pc:spChg>
        <pc:spChg chg="mod">
          <ac:chgData name="Óli Kr. Ármannsson" userId="467eff4f-c02a-4977-b053-7999fa9b4f38" providerId="ADAL" clId="{E103C84D-75DA-4EB4-B480-49537DB044E8}" dt="2025-04-22T14:45:04.161" v="1436" actId="20577"/>
          <ac:spMkLst>
            <pc:docMk/>
            <pc:sldMk cId="1850598395" sldId="2147482620"/>
            <ac:spMk id="387" creationId="{DDD347C3-5B01-752B-0207-D39FF89EDD04}"/>
          </ac:spMkLst>
        </pc:spChg>
        <pc:spChg chg="mod">
          <ac:chgData name="Óli Kr. Ármannsson" userId="467eff4f-c02a-4977-b053-7999fa9b4f38" providerId="ADAL" clId="{E103C84D-75DA-4EB4-B480-49537DB044E8}" dt="2025-04-22T14:55:35.614" v="1804" actId="207"/>
          <ac:spMkLst>
            <pc:docMk/>
            <pc:sldMk cId="1850598395" sldId="2147482620"/>
            <ac:spMk id="392" creationId="{D466CE55-3959-E48A-682D-3A5C9E6E5109}"/>
          </ac:spMkLst>
        </pc:spChg>
        <pc:spChg chg="mod">
          <ac:chgData name="Óli Kr. Ármannsson" userId="467eff4f-c02a-4977-b053-7999fa9b4f38" providerId="ADAL" clId="{E103C84D-75DA-4EB4-B480-49537DB044E8}" dt="2025-04-22T14:44:21.615" v="1422" actId="790"/>
          <ac:spMkLst>
            <pc:docMk/>
            <pc:sldMk cId="1850598395" sldId="2147482620"/>
            <ac:spMk id="530" creationId="{DF5B1EF0-AD08-AA5B-2F2B-AB2EF15D133A}"/>
          </ac:spMkLst>
        </pc:spChg>
        <pc:spChg chg="mod">
          <ac:chgData name="Óli Kr. Ármannsson" userId="467eff4f-c02a-4977-b053-7999fa9b4f38" providerId="ADAL" clId="{E103C84D-75DA-4EB4-B480-49537DB044E8}" dt="2025-04-22T14:44:37.740" v="1424" actId="790"/>
          <ac:spMkLst>
            <pc:docMk/>
            <pc:sldMk cId="1850598395" sldId="2147482620"/>
            <ac:spMk id="542" creationId="{2E449BC3-E9A2-8139-566E-D0D64B2B17F8}"/>
          </ac:spMkLst>
        </pc:spChg>
      </pc:sldChg>
    </pc:docChg>
  </pc:docChgLst>
</pc:chgInfo>
</file>

<file path=ppt/charts/_rels/chart1.xml.rels><?xml version="1.0" encoding="UTF-8" standalone="yes"?>
<Relationships xmlns="http://schemas.openxmlformats.org/package/2006/relationships"><Relationship Id="rId1" Type="http://schemas.openxmlformats.org/officeDocument/2006/relationships/package" Target="../embeddings/Microsoft_Excel_Binary_Worksheet.xlsb"/></Relationships>
</file>

<file path=ppt/charts/_rels/chart10.xml.rels><?xml version="1.0" encoding="UTF-8" standalone="yes"?>
<Relationships xmlns="http://schemas.openxmlformats.org/package/2006/relationships"><Relationship Id="rId1" Type="http://schemas.openxmlformats.org/officeDocument/2006/relationships/package" Target="../embeddings/Microsoft_Excel_Binary_Worksheet9.xlsb"/></Relationships>
</file>

<file path=ppt/charts/_rels/chart11.xml.rels><?xml version="1.0" encoding="UTF-8" standalone="yes"?>
<Relationships xmlns="http://schemas.openxmlformats.org/package/2006/relationships"><Relationship Id="rId1" Type="http://schemas.openxmlformats.org/officeDocument/2006/relationships/package" Target="../embeddings/Microsoft_Excel_Binary_Worksheet10.xlsb"/></Relationships>
</file>

<file path=ppt/charts/_rels/chart12.xml.rels><?xml version="1.0" encoding="UTF-8" standalone="yes"?>
<Relationships xmlns="http://schemas.openxmlformats.org/package/2006/relationships"><Relationship Id="rId1" Type="http://schemas.openxmlformats.org/officeDocument/2006/relationships/package" Target="../embeddings/Microsoft_Excel_Binary_Worksheet11.xlsb"/></Relationships>
</file>

<file path=ppt/charts/_rels/chart13.xml.rels><?xml version="1.0" encoding="UTF-8" standalone="yes"?>
<Relationships xmlns="http://schemas.openxmlformats.org/package/2006/relationships"><Relationship Id="rId1" Type="http://schemas.openxmlformats.org/officeDocument/2006/relationships/package" Target="../embeddings/Microsoft_Excel_Binary_Worksheet12.xlsb"/></Relationships>
</file>

<file path=ppt/charts/_rels/chart14.xml.rels><?xml version="1.0" encoding="UTF-8" standalone="yes"?>
<Relationships xmlns="http://schemas.openxmlformats.org/package/2006/relationships"><Relationship Id="rId1" Type="http://schemas.openxmlformats.org/officeDocument/2006/relationships/package" Target="../embeddings/Microsoft_Excel_Binary_Worksheet13.xlsb"/></Relationships>
</file>

<file path=ppt/charts/_rels/chart15.xml.rels><?xml version="1.0" encoding="UTF-8" standalone="yes"?>
<Relationships xmlns="http://schemas.openxmlformats.org/package/2006/relationships"><Relationship Id="rId1" Type="http://schemas.openxmlformats.org/officeDocument/2006/relationships/package" Target="../embeddings/Microsoft_Excel_Binary_Worksheet14.xlsb"/></Relationships>
</file>

<file path=ppt/charts/_rels/chart16.xml.rels><?xml version="1.0" encoding="UTF-8" standalone="yes"?>
<Relationships xmlns="http://schemas.openxmlformats.org/package/2006/relationships"><Relationship Id="rId1" Type="http://schemas.openxmlformats.org/officeDocument/2006/relationships/package" Target="../embeddings/Microsoft_Excel_Binary_Worksheet15.xlsb"/></Relationships>
</file>

<file path=ppt/charts/_rels/chart17.xml.rels><?xml version="1.0" encoding="UTF-8" standalone="yes"?>
<Relationships xmlns="http://schemas.openxmlformats.org/package/2006/relationships"><Relationship Id="rId1" Type="http://schemas.openxmlformats.org/officeDocument/2006/relationships/package" Target="../embeddings/Microsoft_Excel_Binary_Worksheet16.xlsb"/></Relationships>
</file>

<file path=ppt/charts/_rels/chart18.xml.rels><?xml version="1.0" encoding="UTF-8" standalone="yes"?>
<Relationships xmlns="http://schemas.openxmlformats.org/package/2006/relationships"><Relationship Id="rId1" Type="http://schemas.openxmlformats.org/officeDocument/2006/relationships/package" Target="../embeddings/Microsoft_Excel_Binary_Worksheet17.xlsb"/></Relationships>
</file>

<file path=ppt/charts/_rels/chart19.xml.rels><?xml version="1.0" encoding="UTF-8" standalone="yes"?>
<Relationships xmlns="http://schemas.openxmlformats.org/package/2006/relationships"><Relationship Id="rId1" Type="http://schemas.openxmlformats.org/officeDocument/2006/relationships/package" Target="../embeddings/Microsoft_Excel_Binary_Worksheet18.xlsb"/></Relationships>
</file>

<file path=ppt/charts/_rels/chart2.xml.rels><?xml version="1.0" encoding="UTF-8" standalone="yes"?>
<Relationships xmlns="http://schemas.openxmlformats.org/package/2006/relationships"><Relationship Id="rId1" Type="http://schemas.openxmlformats.org/officeDocument/2006/relationships/package" Target="../embeddings/Microsoft_Excel_Binary_Worksheet1.xlsb"/></Relationships>
</file>

<file path=ppt/charts/_rels/chart20.xml.rels><?xml version="1.0" encoding="UTF-8" standalone="yes"?>
<Relationships xmlns="http://schemas.openxmlformats.org/package/2006/relationships"><Relationship Id="rId1" Type="http://schemas.openxmlformats.org/officeDocument/2006/relationships/package" Target="../embeddings/Microsoft_Excel_Binary_Worksheet19.xlsb"/></Relationships>
</file>

<file path=ppt/charts/_rels/chart21.xml.rels><?xml version="1.0" encoding="UTF-8" standalone="yes"?>
<Relationships xmlns="http://schemas.openxmlformats.org/package/2006/relationships"><Relationship Id="rId1" Type="http://schemas.openxmlformats.org/officeDocument/2006/relationships/package" Target="../embeddings/Microsoft_Excel_Binary_Worksheet20.xlsb"/></Relationships>
</file>

<file path=ppt/charts/_rels/chart22.xml.rels><?xml version="1.0" encoding="UTF-8" standalone="yes"?>
<Relationships xmlns="http://schemas.openxmlformats.org/package/2006/relationships"><Relationship Id="rId1" Type="http://schemas.openxmlformats.org/officeDocument/2006/relationships/package" Target="../embeddings/Microsoft_Excel_Binary_Worksheet21.xlsb"/></Relationships>
</file>

<file path=ppt/charts/_rels/chart23.xml.rels><?xml version="1.0" encoding="UTF-8" standalone="yes"?>
<Relationships xmlns="http://schemas.openxmlformats.org/package/2006/relationships"><Relationship Id="rId1" Type="http://schemas.openxmlformats.org/officeDocument/2006/relationships/package" Target="../embeddings/Microsoft_Excel_Binary_Worksheet22.xlsb"/></Relationships>
</file>

<file path=ppt/charts/_rels/chart24.xml.rels><?xml version="1.0" encoding="UTF-8" standalone="yes"?>
<Relationships xmlns="http://schemas.openxmlformats.org/package/2006/relationships"><Relationship Id="rId1" Type="http://schemas.openxmlformats.org/officeDocument/2006/relationships/package" Target="../embeddings/Microsoft_Excel_Binary_Worksheet23.xlsb"/></Relationships>
</file>

<file path=ppt/charts/_rels/chart25.xml.rels><?xml version="1.0" encoding="UTF-8" standalone="yes"?>
<Relationships xmlns="http://schemas.openxmlformats.org/package/2006/relationships"><Relationship Id="rId1" Type="http://schemas.openxmlformats.org/officeDocument/2006/relationships/package" Target="../embeddings/Microsoft_Excel_Binary_Worksheet24.xlsb"/></Relationships>
</file>

<file path=ppt/charts/_rels/chart26.xml.rels><?xml version="1.0" encoding="UTF-8" standalone="yes"?>
<Relationships xmlns="http://schemas.openxmlformats.org/package/2006/relationships"><Relationship Id="rId1" Type="http://schemas.openxmlformats.org/officeDocument/2006/relationships/package" Target="../embeddings/Microsoft_Excel_Binary_Worksheet25.xlsb"/></Relationships>
</file>

<file path=ppt/charts/_rels/chart27.xml.rels><?xml version="1.0" encoding="UTF-8" standalone="yes"?>
<Relationships xmlns="http://schemas.openxmlformats.org/package/2006/relationships"><Relationship Id="rId1" Type="http://schemas.openxmlformats.org/officeDocument/2006/relationships/package" Target="../embeddings/Microsoft_Excel_Binary_Worksheet26.xlsb"/></Relationships>
</file>

<file path=ppt/charts/_rels/chart28.xml.rels><?xml version="1.0" encoding="UTF-8" standalone="yes"?>
<Relationships xmlns="http://schemas.openxmlformats.org/package/2006/relationships"><Relationship Id="rId1" Type="http://schemas.openxmlformats.org/officeDocument/2006/relationships/package" Target="../embeddings/Microsoft_Excel_Binary_Worksheet27.xlsb"/></Relationships>
</file>

<file path=ppt/charts/_rels/chart29.xml.rels><?xml version="1.0" encoding="UTF-8" standalone="yes"?>
<Relationships xmlns="http://schemas.openxmlformats.org/package/2006/relationships"><Relationship Id="rId1" Type="http://schemas.openxmlformats.org/officeDocument/2006/relationships/package" Target="../embeddings/Microsoft_Excel_Binary_Worksheet28.xlsb"/></Relationships>
</file>

<file path=ppt/charts/_rels/chart3.xml.rels><?xml version="1.0" encoding="UTF-8" standalone="yes"?>
<Relationships xmlns="http://schemas.openxmlformats.org/package/2006/relationships"><Relationship Id="rId1" Type="http://schemas.openxmlformats.org/officeDocument/2006/relationships/package" Target="../embeddings/Microsoft_Excel_Binary_Worksheet2.xlsb"/></Relationships>
</file>

<file path=ppt/charts/_rels/chart30.xml.rels><?xml version="1.0" encoding="UTF-8" standalone="yes"?>
<Relationships xmlns="http://schemas.openxmlformats.org/package/2006/relationships"><Relationship Id="rId1" Type="http://schemas.openxmlformats.org/officeDocument/2006/relationships/package" Target="../embeddings/Microsoft_Excel_Binary_Worksheet29.xlsb"/></Relationships>
</file>

<file path=ppt/charts/_rels/chart31.xml.rels><?xml version="1.0" encoding="UTF-8" standalone="yes"?>
<Relationships xmlns="http://schemas.openxmlformats.org/package/2006/relationships"><Relationship Id="rId1" Type="http://schemas.openxmlformats.org/officeDocument/2006/relationships/package" Target="../embeddings/Microsoft_Excel_Binary_Worksheet30.xlsb"/></Relationships>
</file>

<file path=ppt/charts/_rels/chart32.xml.rels><?xml version="1.0" encoding="UTF-8" standalone="yes"?>
<Relationships xmlns="http://schemas.openxmlformats.org/package/2006/relationships"><Relationship Id="rId1" Type="http://schemas.openxmlformats.org/officeDocument/2006/relationships/package" Target="../embeddings/Microsoft_Excel_Binary_Worksheet31.xlsb"/></Relationships>
</file>

<file path=ppt/charts/_rels/chart33.xml.rels><?xml version="1.0" encoding="UTF-8" standalone="yes"?>
<Relationships xmlns="http://schemas.openxmlformats.org/package/2006/relationships"><Relationship Id="rId1" Type="http://schemas.openxmlformats.org/officeDocument/2006/relationships/package" Target="../embeddings/Microsoft_Excel_Binary_Worksheet32.xlsb"/></Relationships>
</file>

<file path=ppt/charts/_rels/chart34.xml.rels><?xml version="1.0" encoding="UTF-8" standalone="yes"?>
<Relationships xmlns="http://schemas.openxmlformats.org/package/2006/relationships"><Relationship Id="rId1" Type="http://schemas.openxmlformats.org/officeDocument/2006/relationships/package" Target="../embeddings/Microsoft_Excel_Binary_Worksheet33.xlsb"/></Relationships>
</file>

<file path=ppt/charts/_rels/chart35.xml.rels><?xml version="1.0" encoding="UTF-8" standalone="yes"?>
<Relationships xmlns="http://schemas.openxmlformats.org/package/2006/relationships"><Relationship Id="rId1" Type="http://schemas.openxmlformats.org/officeDocument/2006/relationships/package" Target="../embeddings/Microsoft_Excel_Binary_Worksheet34.xlsb"/></Relationships>
</file>

<file path=ppt/charts/_rels/chart36.xml.rels><?xml version="1.0" encoding="UTF-8" standalone="yes"?>
<Relationships xmlns="http://schemas.openxmlformats.org/package/2006/relationships"><Relationship Id="rId1" Type="http://schemas.openxmlformats.org/officeDocument/2006/relationships/package" Target="../embeddings/Microsoft_Excel_Binary_Worksheet35.xlsb"/></Relationships>
</file>

<file path=ppt/charts/_rels/chart37.xml.rels><?xml version="1.0" encoding="UTF-8" standalone="yes"?>
<Relationships xmlns="http://schemas.openxmlformats.org/package/2006/relationships"><Relationship Id="rId1" Type="http://schemas.openxmlformats.org/officeDocument/2006/relationships/package" Target="../embeddings/Microsoft_Excel_Binary_Worksheet36.xlsb"/></Relationships>
</file>

<file path=ppt/charts/_rels/chart38.xml.rels><?xml version="1.0" encoding="UTF-8" standalone="yes"?>
<Relationships xmlns="http://schemas.openxmlformats.org/package/2006/relationships"><Relationship Id="rId1" Type="http://schemas.openxmlformats.org/officeDocument/2006/relationships/package" Target="../embeddings/Microsoft_Excel_Binary_Worksheet37.xlsb"/></Relationships>
</file>

<file path=ppt/charts/_rels/chart39.xml.rels><?xml version="1.0" encoding="UTF-8" standalone="yes"?>
<Relationships xmlns="http://schemas.openxmlformats.org/package/2006/relationships"><Relationship Id="rId1" Type="http://schemas.openxmlformats.org/officeDocument/2006/relationships/package" Target="../embeddings/Microsoft_Excel_Binary_Worksheet38.xlsb"/></Relationships>
</file>

<file path=ppt/charts/_rels/chart4.xml.rels><?xml version="1.0" encoding="UTF-8" standalone="yes"?>
<Relationships xmlns="http://schemas.openxmlformats.org/package/2006/relationships"><Relationship Id="rId1" Type="http://schemas.openxmlformats.org/officeDocument/2006/relationships/package" Target="../embeddings/Microsoft_Excel_Binary_Worksheet3.xlsb"/></Relationships>
</file>

<file path=ppt/charts/_rels/chart40.xml.rels><?xml version="1.0" encoding="UTF-8" standalone="yes"?>
<Relationships xmlns="http://schemas.openxmlformats.org/package/2006/relationships"><Relationship Id="rId1" Type="http://schemas.openxmlformats.org/officeDocument/2006/relationships/package" Target="../embeddings/Microsoft_Excel_Binary_Worksheet39.xlsb"/></Relationships>
</file>

<file path=ppt/charts/_rels/chart41.xml.rels><?xml version="1.0" encoding="UTF-8" standalone="yes"?>
<Relationships xmlns="http://schemas.openxmlformats.org/package/2006/relationships"><Relationship Id="rId1" Type="http://schemas.openxmlformats.org/officeDocument/2006/relationships/package" Target="../embeddings/Microsoft_Excel_Binary_Worksheet40.xlsb"/></Relationships>
</file>

<file path=ppt/charts/_rels/chart42.xml.rels><?xml version="1.0" encoding="UTF-8" standalone="yes"?>
<Relationships xmlns="http://schemas.openxmlformats.org/package/2006/relationships"><Relationship Id="rId1" Type="http://schemas.openxmlformats.org/officeDocument/2006/relationships/package" Target="../embeddings/Microsoft_Excel_Binary_Worksheet41.xlsb"/></Relationships>
</file>

<file path=ppt/charts/_rels/chart43.xml.rels><?xml version="1.0" encoding="UTF-8" standalone="yes"?>
<Relationships xmlns="http://schemas.openxmlformats.org/package/2006/relationships"><Relationship Id="rId1" Type="http://schemas.openxmlformats.org/officeDocument/2006/relationships/package" Target="../embeddings/Microsoft_Excel_Binary_Worksheet42.xlsb"/></Relationships>
</file>

<file path=ppt/charts/_rels/chart44.xml.rels><?xml version="1.0" encoding="UTF-8" standalone="yes"?>
<Relationships xmlns="http://schemas.openxmlformats.org/package/2006/relationships"><Relationship Id="rId1" Type="http://schemas.openxmlformats.org/officeDocument/2006/relationships/package" Target="../embeddings/Microsoft_Excel_Binary_Worksheet43.xlsb"/></Relationships>
</file>

<file path=ppt/charts/_rels/chart5.xml.rels><?xml version="1.0" encoding="UTF-8" standalone="yes"?>
<Relationships xmlns="http://schemas.openxmlformats.org/package/2006/relationships"><Relationship Id="rId1" Type="http://schemas.openxmlformats.org/officeDocument/2006/relationships/package" Target="../embeddings/Microsoft_Excel_Binary_Worksheet4.xlsb"/></Relationships>
</file>

<file path=ppt/charts/_rels/chart6.xml.rels><?xml version="1.0" encoding="UTF-8" standalone="yes"?>
<Relationships xmlns="http://schemas.openxmlformats.org/package/2006/relationships"><Relationship Id="rId1" Type="http://schemas.openxmlformats.org/officeDocument/2006/relationships/package" Target="../embeddings/Microsoft_Excel_Binary_Worksheet5.xlsb"/></Relationships>
</file>

<file path=ppt/charts/_rels/chart7.xml.rels><?xml version="1.0" encoding="UTF-8" standalone="yes"?>
<Relationships xmlns="http://schemas.openxmlformats.org/package/2006/relationships"><Relationship Id="rId1" Type="http://schemas.openxmlformats.org/officeDocument/2006/relationships/package" Target="../embeddings/Microsoft_Excel_Binary_Worksheet6.xlsb"/></Relationships>
</file>

<file path=ppt/charts/_rels/chart8.xml.rels><?xml version="1.0" encoding="UTF-8" standalone="yes"?>
<Relationships xmlns="http://schemas.openxmlformats.org/package/2006/relationships"><Relationship Id="rId1" Type="http://schemas.openxmlformats.org/officeDocument/2006/relationships/package" Target="../embeddings/Microsoft_Excel_Binary_Worksheet7.xlsb"/></Relationships>
</file>

<file path=ppt/charts/_rels/chart9.xml.rels><?xml version="1.0" encoding="UTF-8" standalone="yes"?>
<Relationships xmlns="http://schemas.openxmlformats.org/package/2006/relationships"><Relationship Id="rId1" Type="http://schemas.openxmlformats.org/officeDocument/2006/relationships/package" Target="../embeddings/Microsoft_Excel_Binary_Worksheet8.xlsb"/></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is-I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4.1106719367588931E-2"/>
          <c:y val="2.2288898414059153E-2"/>
          <c:w val="0.91778656126482216"/>
          <c:h val="0.95542220317188165"/>
        </c:manualLayout>
      </c:layout>
      <c:barChart>
        <c:barDir val="col"/>
        <c:grouping val="stacked"/>
        <c:varyColors val="0"/>
        <c:ser>
          <c:idx val="0"/>
          <c:order val="0"/>
          <c:spPr>
            <a:solidFill>
              <a:schemeClr val="accent3"/>
            </a:solidFill>
            <a:ln>
              <a:noFill/>
            </a:ln>
          </c:spPr>
          <c:invertIfNegative val="0"/>
          <c:val>
            <c:numRef>
              <c:f>Sheet1!$A$1</c:f>
              <c:numCache>
                <c:formatCode>General</c:formatCode>
                <c:ptCount val="1"/>
                <c:pt idx="0">
                  <c:v>42.344961240310077</c:v>
                </c:pt>
              </c:numCache>
            </c:numRef>
          </c:val>
          <c:extLst>
            <c:ext xmlns:c16="http://schemas.microsoft.com/office/drawing/2014/chart" uri="{C3380CC4-5D6E-409C-BE32-E72D297353CC}">
              <c16:uniqueId val="{00000000-FF05-43D3-A2AF-9F48B35791F3}"/>
            </c:ext>
          </c:extLst>
        </c:ser>
        <c:ser>
          <c:idx val="1"/>
          <c:order val="1"/>
          <c:spPr>
            <a:solidFill>
              <a:schemeClr val="accent6"/>
            </a:solidFill>
            <a:ln>
              <a:noFill/>
            </a:ln>
          </c:spPr>
          <c:invertIfNegative val="0"/>
          <c:val>
            <c:numRef>
              <c:f>Sheet1!$A$2</c:f>
              <c:numCache>
                <c:formatCode>General</c:formatCode>
                <c:ptCount val="1"/>
                <c:pt idx="0">
                  <c:v>6.4680232558139537</c:v>
                </c:pt>
              </c:numCache>
            </c:numRef>
          </c:val>
          <c:extLst>
            <c:ext xmlns:c16="http://schemas.microsoft.com/office/drawing/2014/chart" uri="{C3380CC4-5D6E-409C-BE32-E72D297353CC}">
              <c16:uniqueId val="{00000001-FF05-43D3-A2AF-9F48B35791F3}"/>
            </c:ext>
          </c:extLst>
        </c:ser>
        <c:ser>
          <c:idx val="2"/>
          <c:order val="2"/>
          <c:spPr>
            <a:solidFill>
              <a:srgbClr val="FFCCCC"/>
            </a:solidFill>
            <a:ln>
              <a:noFill/>
            </a:ln>
          </c:spPr>
          <c:invertIfNegative val="0"/>
          <c:val>
            <c:numRef>
              <c:f>Sheet1!$A$3</c:f>
              <c:numCache>
                <c:formatCode>General</c:formatCode>
                <c:ptCount val="1"/>
                <c:pt idx="0">
                  <c:v>5.0387596899224789</c:v>
                </c:pt>
              </c:numCache>
            </c:numRef>
          </c:val>
          <c:extLst>
            <c:ext xmlns:c16="http://schemas.microsoft.com/office/drawing/2014/chart" uri="{C3380CC4-5D6E-409C-BE32-E72D297353CC}">
              <c16:uniqueId val="{00000002-FF05-43D3-A2AF-9F48B35791F3}"/>
            </c:ext>
          </c:extLst>
        </c:ser>
        <c:ser>
          <c:idx val="3"/>
          <c:order val="3"/>
          <c:spPr>
            <a:solidFill>
              <a:srgbClr val="C30C3E"/>
            </a:solidFill>
            <a:ln>
              <a:noFill/>
            </a:ln>
          </c:spPr>
          <c:invertIfNegative val="0"/>
          <c:val>
            <c:numRef>
              <c:f>Sheet1!$A$4</c:f>
              <c:numCache>
                <c:formatCode>General</c:formatCode>
                <c:ptCount val="1"/>
                <c:pt idx="0">
                  <c:v>46.075581395348827</c:v>
                </c:pt>
              </c:numCache>
            </c:numRef>
          </c:val>
          <c:extLst>
            <c:ext xmlns:c16="http://schemas.microsoft.com/office/drawing/2014/chart" uri="{C3380CC4-5D6E-409C-BE32-E72D297353CC}">
              <c16:uniqueId val="{00000003-FF05-43D3-A2AF-9F48B35791F3}"/>
            </c:ext>
          </c:extLst>
        </c:ser>
        <c:dLbls>
          <c:showLegendKey val="0"/>
          <c:showVal val="0"/>
          <c:showCatName val="0"/>
          <c:showSerName val="0"/>
          <c:showPercent val="0"/>
          <c:showBubbleSize val="0"/>
        </c:dLbls>
        <c:gapWidth val="80"/>
        <c:overlap val="100"/>
        <c:axId val="897192144"/>
        <c:axId val="1"/>
      </c:barChart>
      <c:catAx>
        <c:axId val="897192144"/>
        <c:scaling>
          <c:orientation val="minMax"/>
        </c:scaling>
        <c:delete val="0"/>
        <c:axPos val="b"/>
        <c:majorGridlines>
          <c:spPr>
            <a:ln>
              <a:noFill/>
            </a:ln>
          </c:spPr>
        </c:majorGridlines>
        <c:majorTickMark val="none"/>
        <c:minorTickMark val="none"/>
        <c:tickLblPos val="none"/>
        <c:spPr>
          <a:ln w="9525" cmpd="sng" algn="ctr">
            <a:solidFill>
              <a:schemeClr val="bg1"/>
            </a:solidFill>
            <a:prstDash val="solid"/>
          </a:ln>
        </c:spPr>
        <c:crossAx val="1"/>
        <c:crosses val="min"/>
        <c:auto val="0"/>
        <c:lblAlgn val="ctr"/>
        <c:lblOffset val="100"/>
        <c:noMultiLvlLbl val="0"/>
      </c:catAx>
      <c:valAx>
        <c:axId val="1"/>
        <c:scaling>
          <c:orientation val="minMax"/>
          <c:max val="99.927325581395337"/>
          <c:min val="0"/>
        </c:scaling>
        <c:delete val="1"/>
        <c:axPos val="l"/>
        <c:numFmt formatCode="General" sourceLinked="1"/>
        <c:majorTickMark val="out"/>
        <c:minorTickMark val="none"/>
        <c:tickLblPos val="nextTo"/>
        <c:crossAx val="897192144"/>
        <c:crosses val="min"/>
        <c:crossBetween val="between"/>
      </c:valAx>
    </c:plotArea>
    <c:plotVisOnly val="0"/>
    <c:dispBlanksAs val="gap"/>
    <c:showDLblsOverMax val="1"/>
  </c:chart>
  <c:externalData r:id="rId1">
    <c:autoUpdate val="0"/>
  </c:externalData>
</c:chartSpace>
</file>

<file path=ppt/charts/chart1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is-I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5.4395951929158762E-2"/>
          <c:y val="7.7740863787375422E-2"/>
          <c:w val="0.93738140417457305"/>
          <c:h val="0.84451827242524913"/>
        </c:manualLayout>
      </c:layout>
      <c:barChart>
        <c:barDir val="col"/>
        <c:grouping val="stacked"/>
        <c:varyColors val="0"/>
        <c:ser>
          <c:idx val="0"/>
          <c:order val="0"/>
          <c:spPr>
            <a:noFill/>
            <a:ln>
              <a:noFill/>
            </a:ln>
          </c:spPr>
          <c:invertIfNegative val="0"/>
          <c:val>
            <c:numRef>
              <c:f>Sheet1!$A$1:$AJ$1</c:f>
              <c:numCache>
                <c:formatCode>General</c:formatCode>
                <c:ptCount val="36"/>
                <c:pt idx="0">
                  <c:v>35.25</c:v>
                </c:pt>
                <c:pt idx="1">
                  <c:v>63</c:v>
                </c:pt>
                <c:pt idx="2">
                  <c:v>149</c:v>
                </c:pt>
                <c:pt idx="3">
                  <c:v>162</c:v>
                </c:pt>
                <c:pt idx="4">
                  <c:v>216.25</c:v>
                </c:pt>
                <c:pt idx="5">
                  <c:v>206.5</c:v>
                </c:pt>
                <c:pt idx="6">
                  <c:v>261</c:v>
                </c:pt>
                <c:pt idx="7">
                  <c:v>228.5</c:v>
                </c:pt>
                <c:pt idx="8">
                  <c:v>313</c:v>
                </c:pt>
                <c:pt idx="9">
                  <c:v>212</c:v>
                </c:pt>
                <c:pt idx="10">
                  <c:v>171.25</c:v>
                </c:pt>
                <c:pt idx="11">
                  <c:v>303.25</c:v>
                </c:pt>
                <c:pt idx="12">
                  <c:v>160</c:v>
                </c:pt>
                <c:pt idx="13">
                  <c:v>374.75</c:v>
                </c:pt>
                <c:pt idx="14">
                  <c:v>382.75</c:v>
                </c:pt>
                <c:pt idx="15">
                  <c:v>285</c:v>
                </c:pt>
                <c:pt idx="16">
                  <c:v>340</c:v>
                </c:pt>
                <c:pt idx="17">
                  <c:v>345.75</c:v>
                </c:pt>
                <c:pt idx="18">
                  <c:v>356</c:v>
                </c:pt>
                <c:pt idx="19">
                  <c:v>375</c:v>
                </c:pt>
                <c:pt idx="20">
                  <c:v>403</c:v>
                </c:pt>
                <c:pt idx="21">
                  <c:v>320</c:v>
                </c:pt>
                <c:pt idx="22">
                  <c:v>314.25</c:v>
                </c:pt>
                <c:pt idx="23">
                  <c:v>273.5</c:v>
                </c:pt>
                <c:pt idx="24">
                  <c:v>398</c:v>
                </c:pt>
                <c:pt idx="25">
                  <c:v>409.5</c:v>
                </c:pt>
                <c:pt idx="26">
                  <c:v>565.5</c:v>
                </c:pt>
                <c:pt idx="27">
                  <c:v>520.75</c:v>
                </c:pt>
                <c:pt idx="28">
                  <c:v>496</c:v>
                </c:pt>
                <c:pt idx="29">
                  <c:v>560</c:v>
                </c:pt>
                <c:pt idx="30">
                  <c:v>511.75</c:v>
                </c:pt>
                <c:pt idx="31">
                  <c:v>665.5</c:v>
                </c:pt>
                <c:pt idx="32">
                  <c:v>637.25</c:v>
                </c:pt>
                <c:pt idx="33">
                  <c:v>817.25</c:v>
                </c:pt>
                <c:pt idx="34">
                  <c:v>729</c:v>
                </c:pt>
              </c:numCache>
            </c:numRef>
          </c:val>
          <c:extLst>
            <c:ext xmlns:c16="http://schemas.microsoft.com/office/drawing/2014/chart" uri="{C3380CC4-5D6E-409C-BE32-E72D297353CC}">
              <c16:uniqueId val="{00000000-3F42-4E89-89D7-A7F1D78EAD05}"/>
            </c:ext>
          </c:extLst>
        </c:ser>
        <c:ser>
          <c:idx val="1"/>
          <c:order val="1"/>
          <c:spPr>
            <a:solidFill>
              <a:srgbClr val="9DB1CF"/>
            </a:solidFill>
            <a:ln w="9525" cmpd="sng" algn="ctr">
              <a:solidFill>
                <a:schemeClr val="bg1"/>
              </a:solidFill>
              <a:prstDash val="solid"/>
            </a:ln>
          </c:spPr>
          <c:invertIfNegative val="0"/>
          <c:val>
            <c:numRef>
              <c:f>Sheet1!$A$2:$AJ$2</c:f>
              <c:numCache>
                <c:formatCode>General</c:formatCode>
                <c:ptCount val="36"/>
                <c:pt idx="0">
                  <c:v>16.75</c:v>
                </c:pt>
                <c:pt idx="1">
                  <c:v>156</c:v>
                </c:pt>
                <c:pt idx="2">
                  <c:v>116</c:v>
                </c:pt>
                <c:pt idx="3">
                  <c:v>102</c:v>
                </c:pt>
                <c:pt idx="4">
                  <c:v>110.75</c:v>
                </c:pt>
                <c:pt idx="5">
                  <c:v>152.5</c:v>
                </c:pt>
                <c:pt idx="6">
                  <c:v>130</c:v>
                </c:pt>
                <c:pt idx="7">
                  <c:v>134.5</c:v>
                </c:pt>
                <c:pt idx="8">
                  <c:v>89</c:v>
                </c:pt>
                <c:pt idx="9">
                  <c:v>201</c:v>
                </c:pt>
                <c:pt idx="10">
                  <c:v>199.75</c:v>
                </c:pt>
                <c:pt idx="11">
                  <c:v>196.75</c:v>
                </c:pt>
                <c:pt idx="12">
                  <c:v>145</c:v>
                </c:pt>
                <c:pt idx="13">
                  <c:v>101.25</c:v>
                </c:pt>
                <c:pt idx="14">
                  <c:v>131.25</c:v>
                </c:pt>
                <c:pt idx="15">
                  <c:v>228</c:v>
                </c:pt>
                <c:pt idx="16">
                  <c:v>148</c:v>
                </c:pt>
                <c:pt idx="17">
                  <c:v>156.75</c:v>
                </c:pt>
                <c:pt idx="18">
                  <c:v>166.5</c:v>
                </c:pt>
                <c:pt idx="19">
                  <c:v>175</c:v>
                </c:pt>
                <c:pt idx="20">
                  <c:v>164</c:v>
                </c:pt>
                <c:pt idx="21">
                  <c:v>326</c:v>
                </c:pt>
                <c:pt idx="22">
                  <c:v>263.75</c:v>
                </c:pt>
                <c:pt idx="23">
                  <c:v>323.5</c:v>
                </c:pt>
                <c:pt idx="24">
                  <c:v>291</c:v>
                </c:pt>
                <c:pt idx="25">
                  <c:v>198.5</c:v>
                </c:pt>
                <c:pt idx="26">
                  <c:v>171.5</c:v>
                </c:pt>
                <c:pt idx="27">
                  <c:v>189.25</c:v>
                </c:pt>
                <c:pt idx="28">
                  <c:v>209</c:v>
                </c:pt>
                <c:pt idx="29">
                  <c:v>327</c:v>
                </c:pt>
                <c:pt idx="30">
                  <c:v>347.25</c:v>
                </c:pt>
                <c:pt idx="31">
                  <c:v>109.5</c:v>
                </c:pt>
                <c:pt idx="32">
                  <c:v>157.25</c:v>
                </c:pt>
                <c:pt idx="33">
                  <c:v>81.25</c:v>
                </c:pt>
                <c:pt idx="34">
                  <c:v>340</c:v>
                </c:pt>
              </c:numCache>
            </c:numRef>
          </c:val>
          <c:extLst>
            <c:ext xmlns:c16="http://schemas.microsoft.com/office/drawing/2014/chart" uri="{C3380CC4-5D6E-409C-BE32-E72D297353CC}">
              <c16:uniqueId val="{00000001-3F42-4E89-89D7-A7F1D78EAD05}"/>
            </c:ext>
          </c:extLst>
        </c:ser>
        <c:ser>
          <c:idx val="2"/>
          <c:order val="2"/>
          <c:spPr>
            <a:solidFill>
              <a:srgbClr val="6F8DB9"/>
            </a:solidFill>
            <a:ln w="9525" cmpd="sng" algn="ctr">
              <a:solidFill>
                <a:schemeClr val="bg1"/>
              </a:solidFill>
              <a:prstDash val="solid"/>
            </a:ln>
          </c:spPr>
          <c:invertIfNegative val="0"/>
          <c:val>
            <c:numRef>
              <c:f>Sheet1!$A$3:$AJ$3</c:f>
              <c:numCache>
                <c:formatCode>General</c:formatCode>
                <c:ptCount val="36"/>
                <c:pt idx="0">
                  <c:v>107</c:v>
                </c:pt>
                <c:pt idx="1">
                  <c:v>239</c:v>
                </c:pt>
                <c:pt idx="2">
                  <c:v>171</c:v>
                </c:pt>
                <c:pt idx="3">
                  <c:v>240</c:v>
                </c:pt>
                <c:pt idx="4">
                  <c:v>107.25</c:v>
                </c:pt>
                <c:pt idx="5">
                  <c:v>162</c:v>
                </c:pt>
                <c:pt idx="6">
                  <c:v>134</c:v>
                </c:pt>
                <c:pt idx="7">
                  <c:v>231.5</c:v>
                </c:pt>
                <c:pt idx="8">
                  <c:v>163</c:v>
                </c:pt>
                <c:pt idx="9">
                  <c:v>201</c:v>
                </c:pt>
                <c:pt idx="10">
                  <c:v>339.75</c:v>
                </c:pt>
                <c:pt idx="11">
                  <c:v>195</c:v>
                </c:pt>
                <c:pt idx="12">
                  <c:v>553</c:v>
                </c:pt>
                <c:pt idx="13">
                  <c:v>191.75</c:v>
                </c:pt>
                <c:pt idx="14">
                  <c:v>140.75</c:v>
                </c:pt>
                <c:pt idx="15">
                  <c:v>233</c:v>
                </c:pt>
                <c:pt idx="16">
                  <c:v>112</c:v>
                </c:pt>
                <c:pt idx="17">
                  <c:v>281</c:v>
                </c:pt>
                <c:pt idx="18">
                  <c:v>232.25</c:v>
                </c:pt>
                <c:pt idx="19">
                  <c:v>221.5</c:v>
                </c:pt>
                <c:pt idx="20">
                  <c:v>210</c:v>
                </c:pt>
                <c:pt idx="21">
                  <c:v>224</c:v>
                </c:pt>
                <c:pt idx="22">
                  <c:v>345</c:v>
                </c:pt>
                <c:pt idx="23">
                  <c:v>302.5</c:v>
                </c:pt>
                <c:pt idx="24">
                  <c:v>184</c:v>
                </c:pt>
                <c:pt idx="25">
                  <c:v>323.5</c:v>
                </c:pt>
                <c:pt idx="26">
                  <c:v>140</c:v>
                </c:pt>
                <c:pt idx="27">
                  <c:v>211.25</c:v>
                </c:pt>
                <c:pt idx="28">
                  <c:v>373</c:v>
                </c:pt>
                <c:pt idx="29">
                  <c:v>231</c:v>
                </c:pt>
                <c:pt idx="30">
                  <c:v>215</c:v>
                </c:pt>
                <c:pt idx="31">
                  <c:v>213</c:v>
                </c:pt>
                <c:pt idx="32">
                  <c:v>262.5</c:v>
                </c:pt>
                <c:pt idx="33">
                  <c:v>306.5</c:v>
                </c:pt>
                <c:pt idx="34">
                  <c:v>91</c:v>
                </c:pt>
              </c:numCache>
            </c:numRef>
          </c:val>
          <c:extLst>
            <c:ext xmlns:c16="http://schemas.microsoft.com/office/drawing/2014/chart" uri="{C3380CC4-5D6E-409C-BE32-E72D297353CC}">
              <c16:uniqueId val="{00000002-3F42-4E89-89D7-A7F1D78EAD05}"/>
            </c:ext>
          </c:extLst>
        </c:ser>
        <c:ser>
          <c:idx val="3"/>
          <c:order val="3"/>
          <c:spPr>
            <a:solidFill>
              <a:srgbClr val="4C6C9C"/>
            </a:solidFill>
            <a:ln w="9525" cmpd="sng" algn="ctr">
              <a:solidFill>
                <a:schemeClr val="bg1"/>
              </a:solidFill>
              <a:prstDash val="solid"/>
            </a:ln>
          </c:spPr>
          <c:invertIfNegative val="0"/>
          <c:val>
            <c:numRef>
              <c:f>Sheet1!$A$4:$AJ$4</c:f>
              <c:numCache>
                <c:formatCode>General</c:formatCode>
                <c:ptCount val="36"/>
                <c:pt idx="0">
                  <c:v>0</c:v>
                </c:pt>
                <c:pt idx="1">
                  <c:v>0</c:v>
                </c:pt>
                <c:pt idx="2">
                  <c:v>0</c:v>
                </c:pt>
                <c:pt idx="3">
                  <c:v>0</c:v>
                </c:pt>
                <c:pt idx="4">
                  <c:v>0</c:v>
                </c:pt>
                <c:pt idx="5">
                  <c:v>0</c:v>
                </c:pt>
                <c:pt idx="6">
                  <c:v>0</c:v>
                </c:pt>
                <c:pt idx="7">
                  <c:v>0</c:v>
                </c:pt>
                <c:pt idx="8">
                  <c:v>0</c:v>
                </c:pt>
                <c:pt idx="9">
                  <c:v>0</c:v>
                </c:pt>
                <c:pt idx="10">
                  <c:v>0</c:v>
                </c:pt>
                <c:pt idx="11">
                  <c:v>0</c:v>
                </c:pt>
                <c:pt idx="12">
                  <c:v>0</c:v>
                </c:pt>
                <c:pt idx="13">
                  <c:v>0</c:v>
                </c:pt>
                <c:pt idx="14">
                  <c:v>0</c:v>
                </c:pt>
                <c:pt idx="15">
                  <c:v>0</c:v>
                </c:pt>
                <c:pt idx="16">
                  <c:v>0</c:v>
                </c:pt>
                <c:pt idx="17">
                  <c:v>0</c:v>
                </c:pt>
                <c:pt idx="18">
                  <c:v>0</c:v>
                </c:pt>
                <c:pt idx="19">
                  <c:v>0</c:v>
                </c:pt>
                <c:pt idx="20">
                  <c:v>0</c:v>
                </c:pt>
                <c:pt idx="21">
                  <c:v>0</c:v>
                </c:pt>
                <c:pt idx="22">
                  <c:v>0</c:v>
                </c:pt>
                <c:pt idx="23">
                  <c:v>0</c:v>
                </c:pt>
                <c:pt idx="24">
                  <c:v>0</c:v>
                </c:pt>
                <c:pt idx="25">
                  <c:v>0</c:v>
                </c:pt>
                <c:pt idx="26">
                  <c:v>0</c:v>
                </c:pt>
                <c:pt idx="27">
                  <c:v>0</c:v>
                </c:pt>
                <c:pt idx="28">
                  <c:v>0</c:v>
                </c:pt>
                <c:pt idx="29">
                  <c:v>0</c:v>
                </c:pt>
                <c:pt idx="30">
                  <c:v>0</c:v>
                </c:pt>
                <c:pt idx="31">
                  <c:v>0</c:v>
                </c:pt>
                <c:pt idx="32">
                  <c:v>0</c:v>
                </c:pt>
                <c:pt idx="33">
                  <c:v>0</c:v>
                </c:pt>
                <c:pt idx="34">
                  <c:v>0</c:v>
                </c:pt>
              </c:numCache>
            </c:numRef>
          </c:val>
          <c:extLst>
            <c:ext xmlns:c16="http://schemas.microsoft.com/office/drawing/2014/chart" uri="{C3380CC4-5D6E-409C-BE32-E72D297353CC}">
              <c16:uniqueId val="{00000003-3F42-4E89-89D7-A7F1D78EAD05}"/>
            </c:ext>
          </c:extLst>
        </c:ser>
        <c:ser>
          <c:idx val="4"/>
          <c:order val="4"/>
          <c:spPr>
            <a:solidFill>
              <a:srgbClr val="4C6C9C"/>
            </a:solidFill>
            <a:ln w="9525" cmpd="sng" algn="ctr">
              <a:solidFill>
                <a:schemeClr val="bg1"/>
              </a:solidFill>
              <a:prstDash val="solid"/>
            </a:ln>
          </c:spPr>
          <c:invertIfNegative val="0"/>
          <c:val>
            <c:numRef>
              <c:f>Sheet1!$A$5:$AJ$5</c:f>
              <c:numCache>
                <c:formatCode>General</c:formatCode>
                <c:ptCount val="36"/>
                <c:pt idx="0">
                  <c:v>0</c:v>
                </c:pt>
                <c:pt idx="1">
                  <c:v>0</c:v>
                </c:pt>
                <c:pt idx="2">
                  <c:v>0</c:v>
                </c:pt>
                <c:pt idx="3">
                  <c:v>0</c:v>
                </c:pt>
                <c:pt idx="4">
                  <c:v>0</c:v>
                </c:pt>
                <c:pt idx="5">
                  <c:v>0</c:v>
                </c:pt>
                <c:pt idx="6">
                  <c:v>0</c:v>
                </c:pt>
                <c:pt idx="7">
                  <c:v>0</c:v>
                </c:pt>
                <c:pt idx="8">
                  <c:v>0</c:v>
                </c:pt>
                <c:pt idx="9">
                  <c:v>0</c:v>
                </c:pt>
                <c:pt idx="10">
                  <c:v>0</c:v>
                </c:pt>
                <c:pt idx="11">
                  <c:v>0</c:v>
                </c:pt>
                <c:pt idx="12">
                  <c:v>0</c:v>
                </c:pt>
                <c:pt idx="13">
                  <c:v>0</c:v>
                </c:pt>
                <c:pt idx="14">
                  <c:v>0</c:v>
                </c:pt>
                <c:pt idx="15">
                  <c:v>0</c:v>
                </c:pt>
                <c:pt idx="16">
                  <c:v>0</c:v>
                </c:pt>
                <c:pt idx="17">
                  <c:v>0</c:v>
                </c:pt>
                <c:pt idx="18">
                  <c:v>0</c:v>
                </c:pt>
                <c:pt idx="19">
                  <c:v>0</c:v>
                </c:pt>
                <c:pt idx="20">
                  <c:v>0</c:v>
                </c:pt>
                <c:pt idx="21">
                  <c:v>0</c:v>
                </c:pt>
                <c:pt idx="22">
                  <c:v>0</c:v>
                </c:pt>
                <c:pt idx="23">
                  <c:v>0</c:v>
                </c:pt>
                <c:pt idx="24">
                  <c:v>0</c:v>
                </c:pt>
                <c:pt idx="25">
                  <c:v>0</c:v>
                </c:pt>
                <c:pt idx="26">
                  <c:v>0</c:v>
                </c:pt>
                <c:pt idx="27">
                  <c:v>0</c:v>
                </c:pt>
                <c:pt idx="28">
                  <c:v>0</c:v>
                </c:pt>
                <c:pt idx="29">
                  <c:v>0</c:v>
                </c:pt>
                <c:pt idx="30">
                  <c:v>0</c:v>
                </c:pt>
                <c:pt idx="31">
                  <c:v>0</c:v>
                </c:pt>
                <c:pt idx="32">
                  <c:v>0</c:v>
                </c:pt>
                <c:pt idx="33">
                  <c:v>0</c:v>
                </c:pt>
                <c:pt idx="34">
                  <c:v>0</c:v>
                </c:pt>
              </c:numCache>
            </c:numRef>
          </c:val>
          <c:extLst>
            <c:ext xmlns:c16="http://schemas.microsoft.com/office/drawing/2014/chart" uri="{C3380CC4-5D6E-409C-BE32-E72D297353CC}">
              <c16:uniqueId val="{00000004-3F42-4E89-89D7-A7F1D78EAD05}"/>
            </c:ext>
          </c:extLst>
        </c:ser>
        <c:dLbls>
          <c:showLegendKey val="0"/>
          <c:showVal val="0"/>
          <c:showCatName val="0"/>
          <c:showSerName val="0"/>
          <c:showPercent val="0"/>
          <c:showBubbleSize val="0"/>
        </c:dLbls>
        <c:gapWidth val="80"/>
        <c:overlap val="100"/>
        <c:axId val="424207632"/>
        <c:axId val="1"/>
      </c:barChart>
      <c:lineChart>
        <c:grouping val="standard"/>
        <c:varyColors val="0"/>
        <c:ser>
          <c:idx val="5"/>
          <c:order val="5"/>
          <c:spPr>
            <a:ln>
              <a:noFill/>
            </a:ln>
          </c:spPr>
          <c:marker>
            <c:symbol val="none"/>
          </c:marker>
          <c:dPt>
            <c:idx val="0"/>
            <c:marker>
              <c:symbol val="dash"/>
              <c:size val="2"/>
              <c:spPr>
                <a:solidFill>
                  <a:schemeClr val="tx1"/>
                </a:solidFill>
                <a:ln w="9525" cmpd="sng" algn="ctr">
                  <a:solidFill>
                    <a:schemeClr val="tx1"/>
                  </a:solidFill>
                  <a:prstDash val="solid"/>
                </a:ln>
              </c:spPr>
            </c:marker>
            <c:bubble3D val="0"/>
            <c:extLst>
              <c:ext xmlns:c16="http://schemas.microsoft.com/office/drawing/2014/chart" uri="{C3380CC4-5D6E-409C-BE32-E72D297353CC}">
                <c16:uniqueId val="{00000005-3F42-4E89-89D7-A7F1D78EAD05}"/>
              </c:ext>
            </c:extLst>
          </c:dPt>
          <c:dPt>
            <c:idx val="1"/>
            <c:marker>
              <c:symbol val="dash"/>
              <c:size val="2"/>
              <c:spPr>
                <a:solidFill>
                  <a:schemeClr val="tx1"/>
                </a:solidFill>
                <a:ln w="9525" cmpd="sng" algn="ctr">
                  <a:solidFill>
                    <a:schemeClr val="tx1"/>
                  </a:solidFill>
                  <a:prstDash val="solid"/>
                </a:ln>
              </c:spPr>
            </c:marker>
            <c:bubble3D val="0"/>
            <c:extLst>
              <c:ext xmlns:c16="http://schemas.microsoft.com/office/drawing/2014/chart" uri="{C3380CC4-5D6E-409C-BE32-E72D297353CC}">
                <c16:uniqueId val="{00000006-3F42-4E89-89D7-A7F1D78EAD05}"/>
              </c:ext>
            </c:extLst>
          </c:dPt>
          <c:dPt>
            <c:idx val="2"/>
            <c:marker>
              <c:symbol val="dash"/>
              <c:size val="2"/>
              <c:spPr>
                <a:solidFill>
                  <a:schemeClr val="tx1"/>
                </a:solidFill>
                <a:ln w="9525" cmpd="sng" algn="ctr">
                  <a:solidFill>
                    <a:schemeClr val="tx1"/>
                  </a:solidFill>
                  <a:prstDash val="solid"/>
                </a:ln>
              </c:spPr>
            </c:marker>
            <c:bubble3D val="0"/>
            <c:extLst>
              <c:ext xmlns:c16="http://schemas.microsoft.com/office/drawing/2014/chart" uri="{C3380CC4-5D6E-409C-BE32-E72D297353CC}">
                <c16:uniqueId val="{00000007-3F42-4E89-89D7-A7F1D78EAD05}"/>
              </c:ext>
            </c:extLst>
          </c:dPt>
          <c:dPt>
            <c:idx val="3"/>
            <c:marker>
              <c:symbol val="dash"/>
              <c:size val="2"/>
              <c:spPr>
                <a:solidFill>
                  <a:schemeClr val="tx1"/>
                </a:solidFill>
                <a:ln w="9525" cmpd="sng" algn="ctr">
                  <a:solidFill>
                    <a:schemeClr val="tx1"/>
                  </a:solidFill>
                  <a:prstDash val="solid"/>
                </a:ln>
              </c:spPr>
            </c:marker>
            <c:bubble3D val="0"/>
            <c:extLst>
              <c:ext xmlns:c16="http://schemas.microsoft.com/office/drawing/2014/chart" uri="{C3380CC4-5D6E-409C-BE32-E72D297353CC}">
                <c16:uniqueId val="{00000008-3F42-4E89-89D7-A7F1D78EAD05}"/>
              </c:ext>
            </c:extLst>
          </c:dPt>
          <c:dPt>
            <c:idx val="4"/>
            <c:marker>
              <c:symbol val="dash"/>
              <c:size val="2"/>
              <c:spPr>
                <a:solidFill>
                  <a:schemeClr val="tx1"/>
                </a:solidFill>
                <a:ln w="9525" cmpd="sng" algn="ctr">
                  <a:solidFill>
                    <a:schemeClr val="tx1"/>
                  </a:solidFill>
                  <a:prstDash val="solid"/>
                </a:ln>
              </c:spPr>
            </c:marker>
            <c:bubble3D val="0"/>
            <c:extLst>
              <c:ext xmlns:c16="http://schemas.microsoft.com/office/drawing/2014/chart" uri="{C3380CC4-5D6E-409C-BE32-E72D297353CC}">
                <c16:uniqueId val="{00000009-3F42-4E89-89D7-A7F1D78EAD05}"/>
              </c:ext>
            </c:extLst>
          </c:dPt>
          <c:dPt>
            <c:idx val="5"/>
            <c:marker>
              <c:symbol val="dash"/>
              <c:size val="2"/>
              <c:spPr>
                <a:solidFill>
                  <a:schemeClr val="tx1"/>
                </a:solidFill>
                <a:ln w="9525" cmpd="sng" algn="ctr">
                  <a:solidFill>
                    <a:schemeClr val="tx1"/>
                  </a:solidFill>
                  <a:prstDash val="solid"/>
                </a:ln>
              </c:spPr>
            </c:marker>
            <c:bubble3D val="0"/>
            <c:extLst>
              <c:ext xmlns:c16="http://schemas.microsoft.com/office/drawing/2014/chart" uri="{C3380CC4-5D6E-409C-BE32-E72D297353CC}">
                <c16:uniqueId val="{0000000A-3F42-4E89-89D7-A7F1D78EAD05}"/>
              </c:ext>
            </c:extLst>
          </c:dPt>
          <c:dPt>
            <c:idx val="6"/>
            <c:marker>
              <c:symbol val="dash"/>
              <c:size val="2"/>
              <c:spPr>
                <a:solidFill>
                  <a:schemeClr val="tx1"/>
                </a:solidFill>
                <a:ln w="9525" cmpd="sng" algn="ctr">
                  <a:solidFill>
                    <a:schemeClr val="tx1"/>
                  </a:solidFill>
                  <a:prstDash val="solid"/>
                </a:ln>
              </c:spPr>
            </c:marker>
            <c:bubble3D val="0"/>
            <c:extLst>
              <c:ext xmlns:c16="http://schemas.microsoft.com/office/drawing/2014/chart" uri="{C3380CC4-5D6E-409C-BE32-E72D297353CC}">
                <c16:uniqueId val="{0000000B-3F42-4E89-89D7-A7F1D78EAD05}"/>
              </c:ext>
            </c:extLst>
          </c:dPt>
          <c:dPt>
            <c:idx val="7"/>
            <c:marker>
              <c:symbol val="dash"/>
              <c:size val="2"/>
              <c:spPr>
                <a:solidFill>
                  <a:schemeClr val="tx1"/>
                </a:solidFill>
                <a:ln w="9525" cmpd="sng" algn="ctr">
                  <a:solidFill>
                    <a:schemeClr val="tx1"/>
                  </a:solidFill>
                  <a:prstDash val="solid"/>
                </a:ln>
              </c:spPr>
            </c:marker>
            <c:bubble3D val="0"/>
            <c:extLst>
              <c:ext xmlns:c16="http://schemas.microsoft.com/office/drawing/2014/chart" uri="{C3380CC4-5D6E-409C-BE32-E72D297353CC}">
                <c16:uniqueId val="{0000000C-3F42-4E89-89D7-A7F1D78EAD05}"/>
              </c:ext>
            </c:extLst>
          </c:dPt>
          <c:dPt>
            <c:idx val="8"/>
            <c:marker>
              <c:symbol val="dash"/>
              <c:size val="2"/>
              <c:spPr>
                <a:solidFill>
                  <a:schemeClr val="tx1"/>
                </a:solidFill>
                <a:ln w="9525" cmpd="sng" algn="ctr">
                  <a:solidFill>
                    <a:schemeClr val="tx1"/>
                  </a:solidFill>
                  <a:prstDash val="solid"/>
                </a:ln>
              </c:spPr>
            </c:marker>
            <c:bubble3D val="0"/>
            <c:extLst>
              <c:ext xmlns:c16="http://schemas.microsoft.com/office/drawing/2014/chart" uri="{C3380CC4-5D6E-409C-BE32-E72D297353CC}">
                <c16:uniqueId val="{0000000D-3F42-4E89-89D7-A7F1D78EAD05}"/>
              </c:ext>
            </c:extLst>
          </c:dPt>
          <c:dPt>
            <c:idx val="9"/>
            <c:marker>
              <c:symbol val="dash"/>
              <c:size val="2"/>
              <c:spPr>
                <a:solidFill>
                  <a:schemeClr val="tx1"/>
                </a:solidFill>
                <a:ln w="9525" cmpd="sng" algn="ctr">
                  <a:solidFill>
                    <a:schemeClr val="tx1"/>
                  </a:solidFill>
                  <a:prstDash val="solid"/>
                </a:ln>
              </c:spPr>
            </c:marker>
            <c:bubble3D val="0"/>
            <c:extLst>
              <c:ext xmlns:c16="http://schemas.microsoft.com/office/drawing/2014/chart" uri="{C3380CC4-5D6E-409C-BE32-E72D297353CC}">
                <c16:uniqueId val="{0000000E-3F42-4E89-89D7-A7F1D78EAD05}"/>
              </c:ext>
            </c:extLst>
          </c:dPt>
          <c:dPt>
            <c:idx val="10"/>
            <c:marker>
              <c:symbol val="dash"/>
              <c:size val="2"/>
              <c:spPr>
                <a:solidFill>
                  <a:schemeClr val="tx1"/>
                </a:solidFill>
                <a:ln w="9525" cmpd="sng" algn="ctr">
                  <a:solidFill>
                    <a:schemeClr val="tx1"/>
                  </a:solidFill>
                  <a:prstDash val="solid"/>
                </a:ln>
              </c:spPr>
            </c:marker>
            <c:bubble3D val="0"/>
            <c:extLst>
              <c:ext xmlns:c16="http://schemas.microsoft.com/office/drawing/2014/chart" uri="{C3380CC4-5D6E-409C-BE32-E72D297353CC}">
                <c16:uniqueId val="{0000000F-3F42-4E89-89D7-A7F1D78EAD05}"/>
              </c:ext>
            </c:extLst>
          </c:dPt>
          <c:dPt>
            <c:idx val="11"/>
            <c:marker>
              <c:symbol val="dash"/>
              <c:size val="2"/>
              <c:spPr>
                <a:solidFill>
                  <a:schemeClr val="tx1"/>
                </a:solidFill>
                <a:ln w="9525" cmpd="sng" algn="ctr">
                  <a:solidFill>
                    <a:schemeClr val="tx1"/>
                  </a:solidFill>
                  <a:prstDash val="solid"/>
                </a:ln>
              </c:spPr>
            </c:marker>
            <c:bubble3D val="0"/>
            <c:extLst>
              <c:ext xmlns:c16="http://schemas.microsoft.com/office/drawing/2014/chart" uri="{C3380CC4-5D6E-409C-BE32-E72D297353CC}">
                <c16:uniqueId val="{00000010-3F42-4E89-89D7-A7F1D78EAD05}"/>
              </c:ext>
            </c:extLst>
          </c:dPt>
          <c:dPt>
            <c:idx val="12"/>
            <c:marker>
              <c:symbol val="dash"/>
              <c:size val="2"/>
              <c:spPr>
                <a:solidFill>
                  <a:schemeClr val="tx1"/>
                </a:solidFill>
                <a:ln w="9525" cmpd="sng" algn="ctr">
                  <a:solidFill>
                    <a:schemeClr val="tx1"/>
                  </a:solidFill>
                  <a:prstDash val="solid"/>
                </a:ln>
              </c:spPr>
            </c:marker>
            <c:bubble3D val="0"/>
            <c:extLst>
              <c:ext xmlns:c16="http://schemas.microsoft.com/office/drawing/2014/chart" uri="{C3380CC4-5D6E-409C-BE32-E72D297353CC}">
                <c16:uniqueId val="{00000011-3F42-4E89-89D7-A7F1D78EAD05}"/>
              </c:ext>
            </c:extLst>
          </c:dPt>
          <c:dPt>
            <c:idx val="13"/>
            <c:marker>
              <c:symbol val="dash"/>
              <c:size val="2"/>
              <c:spPr>
                <a:solidFill>
                  <a:schemeClr val="tx1"/>
                </a:solidFill>
                <a:ln w="9525" cmpd="sng" algn="ctr">
                  <a:solidFill>
                    <a:schemeClr val="tx1"/>
                  </a:solidFill>
                  <a:prstDash val="solid"/>
                </a:ln>
              </c:spPr>
            </c:marker>
            <c:bubble3D val="0"/>
            <c:extLst>
              <c:ext xmlns:c16="http://schemas.microsoft.com/office/drawing/2014/chart" uri="{C3380CC4-5D6E-409C-BE32-E72D297353CC}">
                <c16:uniqueId val="{00000012-3F42-4E89-89D7-A7F1D78EAD05}"/>
              </c:ext>
            </c:extLst>
          </c:dPt>
          <c:dPt>
            <c:idx val="14"/>
            <c:marker>
              <c:symbol val="dash"/>
              <c:size val="2"/>
              <c:spPr>
                <a:solidFill>
                  <a:schemeClr val="tx1"/>
                </a:solidFill>
                <a:ln w="9525" cmpd="sng" algn="ctr">
                  <a:solidFill>
                    <a:schemeClr val="tx1"/>
                  </a:solidFill>
                  <a:prstDash val="solid"/>
                </a:ln>
              </c:spPr>
            </c:marker>
            <c:bubble3D val="0"/>
            <c:extLst>
              <c:ext xmlns:c16="http://schemas.microsoft.com/office/drawing/2014/chart" uri="{C3380CC4-5D6E-409C-BE32-E72D297353CC}">
                <c16:uniqueId val="{00000013-3F42-4E89-89D7-A7F1D78EAD05}"/>
              </c:ext>
            </c:extLst>
          </c:dPt>
          <c:dPt>
            <c:idx val="15"/>
            <c:marker>
              <c:symbol val="dash"/>
              <c:size val="2"/>
              <c:spPr>
                <a:solidFill>
                  <a:schemeClr val="tx1"/>
                </a:solidFill>
                <a:ln w="9525" cmpd="sng" algn="ctr">
                  <a:solidFill>
                    <a:schemeClr val="tx1"/>
                  </a:solidFill>
                  <a:prstDash val="solid"/>
                </a:ln>
              </c:spPr>
            </c:marker>
            <c:bubble3D val="0"/>
            <c:extLst>
              <c:ext xmlns:c16="http://schemas.microsoft.com/office/drawing/2014/chart" uri="{C3380CC4-5D6E-409C-BE32-E72D297353CC}">
                <c16:uniqueId val="{00000014-3F42-4E89-89D7-A7F1D78EAD05}"/>
              </c:ext>
            </c:extLst>
          </c:dPt>
          <c:dPt>
            <c:idx val="16"/>
            <c:marker>
              <c:symbol val="dash"/>
              <c:size val="2"/>
              <c:spPr>
                <a:solidFill>
                  <a:schemeClr val="tx1"/>
                </a:solidFill>
                <a:ln w="9525" cmpd="sng" algn="ctr">
                  <a:solidFill>
                    <a:schemeClr val="tx1"/>
                  </a:solidFill>
                  <a:prstDash val="solid"/>
                </a:ln>
              </c:spPr>
            </c:marker>
            <c:bubble3D val="0"/>
            <c:extLst>
              <c:ext xmlns:c16="http://schemas.microsoft.com/office/drawing/2014/chart" uri="{C3380CC4-5D6E-409C-BE32-E72D297353CC}">
                <c16:uniqueId val="{00000015-3F42-4E89-89D7-A7F1D78EAD05}"/>
              </c:ext>
            </c:extLst>
          </c:dPt>
          <c:dPt>
            <c:idx val="17"/>
            <c:marker>
              <c:symbol val="dash"/>
              <c:size val="2"/>
              <c:spPr>
                <a:solidFill>
                  <a:schemeClr val="tx1"/>
                </a:solidFill>
                <a:ln w="9525" cmpd="sng" algn="ctr">
                  <a:solidFill>
                    <a:schemeClr val="tx1"/>
                  </a:solidFill>
                  <a:prstDash val="solid"/>
                </a:ln>
              </c:spPr>
            </c:marker>
            <c:bubble3D val="0"/>
            <c:extLst>
              <c:ext xmlns:c16="http://schemas.microsoft.com/office/drawing/2014/chart" uri="{C3380CC4-5D6E-409C-BE32-E72D297353CC}">
                <c16:uniqueId val="{00000016-3F42-4E89-89D7-A7F1D78EAD05}"/>
              </c:ext>
            </c:extLst>
          </c:dPt>
          <c:dPt>
            <c:idx val="18"/>
            <c:marker>
              <c:symbol val="dash"/>
              <c:size val="2"/>
              <c:spPr>
                <a:solidFill>
                  <a:schemeClr val="tx1"/>
                </a:solidFill>
                <a:ln w="9525" cmpd="sng" algn="ctr">
                  <a:solidFill>
                    <a:schemeClr val="tx1"/>
                  </a:solidFill>
                  <a:prstDash val="solid"/>
                </a:ln>
              </c:spPr>
            </c:marker>
            <c:bubble3D val="0"/>
            <c:extLst>
              <c:ext xmlns:c16="http://schemas.microsoft.com/office/drawing/2014/chart" uri="{C3380CC4-5D6E-409C-BE32-E72D297353CC}">
                <c16:uniqueId val="{00000017-3F42-4E89-89D7-A7F1D78EAD05}"/>
              </c:ext>
            </c:extLst>
          </c:dPt>
          <c:dPt>
            <c:idx val="19"/>
            <c:marker>
              <c:symbol val="dash"/>
              <c:size val="2"/>
              <c:spPr>
                <a:solidFill>
                  <a:schemeClr val="tx1"/>
                </a:solidFill>
                <a:ln w="9525" cmpd="sng" algn="ctr">
                  <a:solidFill>
                    <a:schemeClr val="tx1"/>
                  </a:solidFill>
                  <a:prstDash val="solid"/>
                </a:ln>
              </c:spPr>
            </c:marker>
            <c:bubble3D val="0"/>
            <c:extLst>
              <c:ext xmlns:c16="http://schemas.microsoft.com/office/drawing/2014/chart" uri="{C3380CC4-5D6E-409C-BE32-E72D297353CC}">
                <c16:uniqueId val="{00000018-3F42-4E89-89D7-A7F1D78EAD05}"/>
              </c:ext>
            </c:extLst>
          </c:dPt>
          <c:dPt>
            <c:idx val="20"/>
            <c:marker>
              <c:symbol val="dash"/>
              <c:size val="2"/>
              <c:spPr>
                <a:solidFill>
                  <a:schemeClr val="tx1"/>
                </a:solidFill>
                <a:ln w="9525" cmpd="sng" algn="ctr">
                  <a:solidFill>
                    <a:schemeClr val="tx1"/>
                  </a:solidFill>
                  <a:prstDash val="solid"/>
                </a:ln>
              </c:spPr>
            </c:marker>
            <c:bubble3D val="0"/>
            <c:extLst>
              <c:ext xmlns:c16="http://schemas.microsoft.com/office/drawing/2014/chart" uri="{C3380CC4-5D6E-409C-BE32-E72D297353CC}">
                <c16:uniqueId val="{00000019-3F42-4E89-89D7-A7F1D78EAD05}"/>
              </c:ext>
            </c:extLst>
          </c:dPt>
          <c:dPt>
            <c:idx val="21"/>
            <c:marker>
              <c:symbol val="dash"/>
              <c:size val="2"/>
              <c:spPr>
                <a:solidFill>
                  <a:schemeClr val="tx1"/>
                </a:solidFill>
                <a:ln w="9525" cmpd="sng" algn="ctr">
                  <a:solidFill>
                    <a:schemeClr val="tx1"/>
                  </a:solidFill>
                  <a:prstDash val="solid"/>
                </a:ln>
              </c:spPr>
            </c:marker>
            <c:bubble3D val="0"/>
            <c:extLst>
              <c:ext xmlns:c16="http://schemas.microsoft.com/office/drawing/2014/chart" uri="{C3380CC4-5D6E-409C-BE32-E72D297353CC}">
                <c16:uniqueId val="{0000001A-3F42-4E89-89D7-A7F1D78EAD05}"/>
              </c:ext>
            </c:extLst>
          </c:dPt>
          <c:dPt>
            <c:idx val="22"/>
            <c:marker>
              <c:symbol val="dash"/>
              <c:size val="2"/>
              <c:spPr>
                <a:solidFill>
                  <a:schemeClr val="tx1"/>
                </a:solidFill>
                <a:ln w="9525" cmpd="sng" algn="ctr">
                  <a:solidFill>
                    <a:schemeClr val="tx1"/>
                  </a:solidFill>
                  <a:prstDash val="solid"/>
                </a:ln>
              </c:spPr>
            </c:marker>
            <c:bubble3D val="0"/>
            <c:extLst>
              <c:ext xmlns:c16="http://schemas.microsoft.com/office/drawing/2014/chart" uri="{C3380CC4-5D6E-409C-BE32-E72D297353CC}">
                <c16:uniqueId val="{0000001B-3F42-4E89-89D7-A7F1D78EAD05}"/>
              </c:ext>
            </c:extLst>
          </c:dPt>
          <c:dPt>
            <c:idx val="23"/>
            <c:marker>
              <c:symbol val="dash"/>
              <c:size val="2"/>
              <c:spPr>
                <a:solidFill>
                  <a:schemeClr val="tx1"/>
                </a:solidFill>
                <a:ln w="9525" cmpd="sng" algn="ctr">
                  <a:solidFill>
                    <a:schemeClr val="tx1"/>
                  </a:solidFill>
                  <a:prstDash val="solid"/>
                </a:ln>
              </c:spPr>
            </c:marker>
            <c:bubble3D val="0"/>
            <c:extLst>
              <c:ext xmlns:c16="http://schemas.microsoft.com/office/drawing/2014/chart" uri="{C3380CC4-5D6E-409C-BE32-E72D297353CC}">
                <c16:uniqueId val="{0000001C-3F42-4E89-89D7-A7F1D78EAD05}"/>
              </c:ext>
            </c:extLst>
          </c:dPt>
          <c:dPt>
            <c:idx val="24"/>
            <c:marker>
              <c:symbol val="dash"/>
              <c:size val="2"/>
              <c:spPr>
                <a:solidFill>
                  <a:schemeClr val="tx1"/>
                </a:solidFill>
                <a:ln w="9525" cmpd="sng" algn="ctr">
                  <a:solidFill>
                    <a:schemeClr val="tx1"/>
                  </a:solidFill>
                  <a:prstDash val="solid"/>
                </a:ln>
              </c:spPr>
            </c:marker>
            <c:bubble3D val="0"/>
            <c:extLst>
              <c:ext xmlns:c16="http://schemas.microsoft.com/office/drawing/2014/chart" uri="{C3380CC4-5D6E-409C-BE32-E72D297353CC}">
                <c16:uniqueId val="{0000001D-3F42-4E89-89D7-A7F1D78EAD05}"/>
              </c:ext>
            </c:extLst>
          </c:dPt>
          <c:dPt>
            <c:idx val="25"/>
            <c:marker>
              <c:symbol val="dash"/>
              <c:size val="2"/>
              <c:spPr>
                <a:solidFill>
                  <a:schemeClr val="tx1"/>
                </a:solidFill>
                <a:ln w="9525" cmpd="sng" algn="ctr">
                  <a:solidFill>
                    <a:schemeClr val="tx1"/>
                  </a:solidFill>
                  <a:prstDash val="solid"/>
                </a:ln>
              </c:spPr>
            </c:marker>
            <c:bubble3D val="0"/>
            <c:extLst>
              <c:ext xmlns:c16="http://schemas.microsoft.com/office/drawing/2014/chart" uri="{C3380CC4-5D6E-409C-BE32-E72D297353CC}">
                <c16:uniqueId val="{0000001E-3F42-4E89-89D7-A7F1D78EAD05}"/>
              </c:ext>
            </c:extLst>
          </c:dPt>
          <c:dPt>
            <c:idx val="26"/>
            <c:marker>
              <c:symbol val="dash"/>
              <c:size val="2"/>
              <c:spPr>
                <a:solidFill>
                  <a:schemeClr val="tx1"/>
                </a:solidFill>
                <a:ln w="9525" cmpd="sng" algn="ctr">
                  <a:solidFill>
                    <a:schemeClr val="tx1"/>
                  </a:solidFill>
                  <a:prstDash val="solid"/>
                </a:ln>
              </c:spPr>
            </c:marker>
            <c:bubble3D val="0"/>
            <c:extLst>
              <c:ext xmlns:c16="http://schemas.microsoft.com/office/drawing/2014/chart" uri="{C3380CC4-5D6E-409C-BE32-E72D297353CC}">
                <c16:uniqueId val="{0000001F-3F42-4E89-89D7-A7F1D78EAD05}"/>
              </c:ext>
            </c:extLst>
          </c:dPt>
          <c:dPt>
            <c:idx val="27"/>
            <c:marker>
              <c:symbol val="dash"/>
              <c:size val="2"/>
              <c:spPr>
                <a:solidFill>
                  <a:schemeClr val="tx1"/>
                </a:solidFill>
                <a:ln w="9525" cmpd="sng" algn="ctr">
                  <a:solidFill>
                    <a:schemeClr val="tx1"/>
                  </a:solidFill>
                  <a:prstDash val="solid"/>
                </a:ln>
              </c:spPr>
            </c:marker>
            <c:bubble3D val="0"/>
            <c:extLst>
              <c:ext xmlns:c16="http://schemas.microsoft.com/office/drawing/2014/chart" uri="{C3380CC4-5D6E-409C-BE32-E72D297353CC}">
                <c16:uniqueId val="{00000020-3F42-4E89-89D7-A7F1D78EAD05}"/>
              </c:ext>
            </c:extLst>
          </c:dPt>
          <c:dPt>
            <c:idx val="28"/>
            <c:marker>
              <c:symbol val="dash"/>
              <c:size val="2"/>
              <c:spPr>
                <a:solidFill>
                  <a:schemeClr val="tx1"/>
                </a:solidFill>
                <a:ln w="9525" cmpd="sng" algn="ctr">
                  <a:solidFill>
                    <a:schemeClr val="tx1"/>
                  </a:solidFill>
                  <a:prstDash val="solid"/>
                </a:ln>
              </c:spPr>
            </c:marker>
            <c:bubble3D val="0"/>
            <c:extLst>
              <c:ext xmlns:c16="http://schemas.microsoft.com/office/drawing/2014/chart" uri="{C3380CC4-5D6E-409C-BE32-E72D297353CC}">
                <c16:uniqueId val="{00000021-3F42-4E89-89D7-A7F1D78EAD05}"/>
              </c:ext>
            </c:extLst>
          </c:dPt>
          <c:dPt>
            <c:idx val="29"/>
            <c:marker>
              <c:symbol val="dash"/>
              <c:size val="2"/>
              <c:spPr>
                <a:solidFill>
                  <a:schemeClr val="tx1"/>
                </a:solidFill>
                <a:ln w="9525" cmpd="sng" algn="ctr">
                  <a:solidFill>
                    <a:schemeClr val="tx1"/>
                  </a:solidFill>
                  <a:prstDash val="solid"/>
                </a:ln>
              </c:spPr>
            </c:marker>
            <c:bubble3D val="0"/>
            <c:extLst>
              <c:ext xmlns:c16="http://schemas.microsoft.com/office/drawing/2014/chart" uri="{C3380CC4-5D6E-409C-BE32-E72D297353CC}">
                <c16:uniqueId val="{00000022-3F42-4E89-89D7-A7F1D78EAD05}"/>
              </c:ext>
            </c:extLst>
          </c:dPt>
          <c:dPt>
            <c:idx val="30"/>
            <c:marker>
              <c:symbol val="dash"/>
              <c:size val="2"/>
              <c:spPr>
                <a:solidFill>
                  <a:schemeClr val="tx1"/>
                </a:solidFill>
                <a:ln w="9525" cmpd="sng" algn="ctr">
                  <a:solidFill>
                    <a:schemeClr val="tx1"/>
                  </a:solidFill>
                  <a:prstDash val="solid"/>
                </a:ln>
              </c:spPr>
            </c:marker>
            <c:bubble3D val="0"/>
            <c:extLst>
              <c:ext xmlns:c16="http://schemas.microsoft.com/office/drawing/2014/chart" uri="{C3380CC4-5D6E-409C-BE32-E72D297353CC}">
                <c16:uniqueId val="{00000023-3F42-4E89-89D7-A7F1D78EAD05}"/>
              </c:ext>
            </c:extLst>
          </c:dPt>
          <c:dPt>
            <c:idx val="31"/>
            <c:marker>
              <c:symbol val="dash"/>
              <c:size val="2"/>
              <c:spPr>
                <a:solidFill>
                  <a:schemeClr val="tx1"/>
                </a:solidFill>
                <a:ln w="9525" cmpd="sng" algn="ctr">
                  <a:solidFill>
                    <a:schemeClr val="tx1"/>
                  </a:solidFill>
                  <a:prstDash val="solid"/>
                </a:ln>
              </c:spPr>
            </c:marker>
            <c:bubble3D val="0"/>
            <c:extLst>
              <c:ext xmlns:c16="http://schemas.microsoft.com/office/drawing/2014/chart" uri="{C3380CC4-5D6E-409C-BE32-E72D297353CC}">
                <c16:uniqueId val="{00000024-3F42-4E89-89D7-A7F1D78EAD05}"/>
              </c:ext>
            </c:extLst>
          </c:dPt>
          <c:dPt>
            <c:idx val="32"/>
            <c:marker>
              <c:symbol val="dash"/>
              <c:size val="2"/>
              <c:spPr>
                <a:solidFill>
                  <a:schemeClr val="tx1"/>
                </a:solidFill>
                <a:ln w="9525" cmpd="sng" algn="ctr">
                  <a:solidFill>
                    <a:schemeClr val="tx1"/>
                  </a:solidFill>
                  <a:prstDash val="solid"/>
                </a:ln>
              </c:spPr>
            </c:marker>
            <c:bubble3D val="0"/>
            <c:extLst>
              <c:ext xmlns:c16="http://schemas.microsoft.com/office/drawing/2014/chart" uri="{C3380CC4-5D6E-409C-BE32-E72D297353CC}">
                <c16:uniqueId val="{00000025-3F42-4E89-89D7-A7F1D78EAD05}"/>
              </c:ext>
            </c:extLst>
          </c:dPt>
          <c:dPt>
            <c:idx val="33"/>
            <c:marker>
              <c:symbol val="dash"/>
              <c:size val="2"/>
              <c:spPr>
                <a:solidFill>
                  <a:schemeClr val="tx1"/>
                </a:solidFill>
                <a:ln w="9525" cmpd="sng" algn="ctr">
                  <a:solidFill>
                    <a:schemeClr val="tx1"/>
                  </a:solidFill>
                  <a:prstDash val="solid"/>
                </a:ln>
              </c:spPr>
            </c:marker>
            <c:bubble3D val="0"/>
            <c:extLst>
              <c:ext xmlns:c16="http://schemas.microsoft.com/office/drawing/2014/chart" uri="{C3380CC4-5D6E-409C-BE32-E72D297353CC}">
                <c16:uniqueId val="{00000026-3F42-4E89-89D7-A7F1D78EAD05}"/>
              </c:ext>
            </c:extLst>
          </c:dPt>
          <c:dPt>
            <c:idx val="34"/>
            <c:marker>
              <c:symbol val="dash"/>
              <c:size val="2"/>
              <c:spPr>
                <a:solidFill>
                  <a:schemeClr val="tx1"/>
                </a:solidFill>
                <a:ln w="9525" cmpd="sng" algn="ctr">
                  <a:solidFill>
                    <a:schemeClr val="tx1"/>
                  </a:solidFill>
                  <a:prstDash val="solid"/>
                </a:ln>
              </c:spPr>
            </c:marker>
            <c:bubble3D val="0"/>
            <c:extLst>
              <c:ext xmlns:c16="http://schemas.microsoft.com/office/drawing/2014/chart" uri="{C3380CC4-5D6E-409C-BE32-E72D297353CC}">
                <c16:uniqueId val="{00000027-3F42-4E89-89D7-A7F1D78EAD05}"/>
              </c:ext>
            </c:extLst>
          </c:dPt>
          <c:val>
            <c:numRef>
              <c:f>Sheet1!$A$6:$AJ$6</c:f>
              <c:numCache>
                <c:formatCode>General</c:formatCode>
                <c:ptCount val="36"/>
                <c:pt idx="0">
                  <c:v>945</c:v>
                </c:pt>
                <c:pt idx="1">
                  <c:v>1683</c:v>
                </c:pt>
                <c:pt idx="2">
                  <c:v>1336</c:v>
                </c:pt>
                <c:pt idx="3">
                  <c:v>1639</c:v>
                </c:pt>
                <c:pt idx="4">
                  <c:v>1321</c:v>
                </c:pt>
                <c:pt idx="5">
                  <c:v>1470</c:v>
                </c:pt>
                <c:pt idx="6">
                  <c:v>1191</c:v>
                </c:pt>
                <c:pt idx="7">
                  <c:v>1605</c:v>
                </c:pt>
                <c:pt idx="8">
                  <c:v>1250</c:v>
                </c:pt>
                <c:pt idx="9">
                  <c:v>1280</c:v>
                </c:pt>
                <c:pt idx="10">
                  <c:v>1466</c:v>
                </c:pt>
                <c:pt idx="11">
                  <c:v>1389</c:v>
                </c:pt>
                <c:pt idx="12">
                  <c:v>1296</c:v>
                </c:pt>
                <c:pt idx="13">
                  <c:v>1446</c:v>
                </c:pt>
                <c:pt idx="14">
                  <c:v>1212</c:v>
                </c:pt>
                <c:pt idx="15">
                  <c:v>1439</c:v>
                </c:pt>
                <c:pt idx="16">
                  <c:v>1697</c:v>
                </c:pt>
                <c:pt idx="17">
                  <c:v>1560</c:v>
                </c:pt>
                <c:pt idx="18">
                  <c:v>1406</c:v>
                </c:pt>
                <c:pt idx="19">
                  <c:v>1471</c:v>
                </c:pt>
                <c:pt idx="20">
                  <c:v>1631</c:v>
                </c:pt>
                <c:pt idx="21">
                  <c:v>1449</c:v>
                </c:pt>
                <c:pt idx="22">
                  <c:v>1536</c:v>
                </c:pt>
                <c:pt idx="23">
                  <c:v>1619</c:v>
                </c:pt>
                <c:pt idx="24">
                  <c:v>1483</c:v>
                </c:pt>
                <c:pt idx="25">
                  <c:v>1784</c:v>
                </c:pt>
                <c:pt idx="26">
                  <c:v>1239</c:v>
                </c:pt>
                <c:pt idx="27">
                  <c:v>1820</c:v>
                </c:pt>
                <c:pt idx="28">
                  <c:v>1612</c:v>
                </c:pt>
                <c:pt idx="29">
                  <c:v>1344</c:v>
                </c:pt>
                <c:pt idx="30">
                  <c:v>1502</c:v>
                </c:pt>
                <c:pt idx="31">
                  <c:v>1442</c:v>
                </c:pt>
                <c:pt idx="32">
                  <c:v>1589</c:v>
                </c:pt>
                <c:pt idx="33">
                  <c:v>1289</c:v>
                </c:pt>
                <c:pt idx="34">
                  <c:v>1314</c:v>
                </c:pt>
              </c:numCache>
            </c:numRef>
          </c:val>
          <c:smooth val="0"/>
          <c:extLst>
            <c:ext xmlns:c16="http://schemas.microsoft.com/office/drawing/2014/chart" uri="{C3380CC4-5D6E-409C-BE32-E72D297353CC}">
              <c16:uniqueId val="{00000028-3F42-4E89-89D7-A7F1D78EAD05}"/>
            </c:ext>
          </c:extLst>
        </c:ser>
        <c:ser>
          <c:idx val="6"/>
          <c:order val="6"/>
          <c:spPr>
            <a:ln>
              <a:noFill/>
            </a:ln>
          </c:spPr>
          <c:marker>
            <c:symbol val="none"/>
          </c:marker>
          <c:errBars>
            <c:errDir val="y"/>
            <c:errBarType val="plus"/>
            <c:errValType val="cust"/>
            <c:noEndCap val="1"/>
            <c:plus>
              <c:numRef>
                <c:f>Sheet1!$A$7:$AJ$7</c:f>
                <c:numCache>
                  <c:formatCode>General</c:formatCode>
                  <c:ptCount val="36"/>
                  <c:pt idx="0">
                    <c:v>786</c:v>
                  </c:pt>
                  <c:pt idx="1">
                    <c:v>1225</c:v>
                  </c:pt>
                  <c:pt idx="2">
                    <c:v>900</c:v>
                  </c:pt>
                  <c:pt idx="3">
                    <c:v>1135</c:v>
                  </c:pt>
                  <c:pt idx="4">
                    <c:v>886.75</c:v>
                  </c:pt>
                  <c:pt idx="5">
                    <c:v>949</c:v>
                  </c:pt>
                  <c:pt idx="6">
                    <c:v>666</c:v>
                  </c:pt>
                  <c:pt idx="7">
                    <c:v>1010.5</c:v>
                  </c:pt>
                  <c:pt idx="8">
                    <c:v>685</c:v>
                  </c:pt>
                  <c:pt idx="9">
                    <c:v>666</c:v>
                  </c:pt>
                  <c:pt idx="10">
                    <c:v>755.25</c:v>
                  </c:pt>
                  <c:pt idx="11">
                    <c:v>694</c:v>
                  </c:pt>
                  <c:pt idx="12">
                    <c:v>438</c:v>
                  </c:pt>
                  <c:pt idx="13">
                    <c:v>778.25</c:v>
                  </c:pt>
                  <c:pt idx="14">
                    <c:v>557.25</c:v>
                  </c:pt>
                  <c:pt idx="15">
                    <c:v>693</c:v>
                  </c:pt>
                  <c:pt idx="16">
                    <c:v>1097</c:v>
                  </c:pt>
                  <c:pt idx="17">
                    <c:v>776.5</c:v>
                  </c:pt>
                  <c:pt idx="18">
                    <c:v>651.25</c:v>
                  </c:pt>
                  <c:pt idx="19">
                    <c:v>699.5</c:v>
                  </c:pt>
                  <c:pt idx="20">
                    <c:v>854</c:v>
                  </c:pt>
                  <c:pt idx="21">
                    <c:v>579</c:v>
                  </c:pt>
                  <c:pt idx="22">
                    <c:v>613</c:v>
                  </c:pt>
                  <c:pt idx="23">
                    <c:v>719.5</c:v>
                  </c:pt>
                  <c:pt idx="24">
                    <c:v>610</c:v>
                  </c:pt>
                  <c:pt idx="25">
                    <c:v>852.5</c:v>
                  </c:pt>
                  <c:pt idx="26">
                    <c:v>362</c:v>
                  </c:pt>
                  <c:pt idx="27">
                    <c:v>898.75</c:v>
                  </c:pt>
                  <c:pt idx="28">
                    <c:v>534</c:v>
                  </c:pt>
                  <c:pt idx="29">
                    <c:v>226</c:v>
                  </c:pt>
                  <c:pt idx="30">
                    <c:v>428</c:v>
                  </c:pt>
                  <c:pt idx="31">
                    <c:v>454</c:v>
                  </c:pt>
                  <c:pt idx="32">
                    <c:v>532</c:v>
                  </c:pt>
                  <c:pt idx="33">
                    <c:v>84</c:v>
                  </c:pt>
                  <c:pt idx="34">
                    <c:v>154</c:v>
                  </c:pt>
                </c:numCache>
              </c:numRef>
            </c:plus>
            <c:spPr>
              <a:ln w="9525" cmpd="sng" algn="ctr">
                <a:solidFill>
                  <a:schemeClr val="tx1"/>
                </a:solidFill>
                <a:prstDash val="solid"/>
              </a:ln>
            </c:spPr>
          </c:errBars>
          <c:val>
            <c:numRef>
              <c:f>Sheet1!$A$8:$AJ$8</c:f>
              <c:numCache>
                <c:formatCode>General</c:formatCode>
                <c:ptCount val="36"/>
                <c:pt idx="0">
                  <c:v>159</c:v>
                </c:pt>
                <c:pt idx="1">
                  <c:v>458</c:v>
                </c:pt>
                <c:pt idx="2">
                  <c:v>436</c:v>
                </c:pt>
                <c:pt idx="3">
                  <c:v>504</c:v>
                </c:pt>
                <c:pt idx="4">
                  <c:v>434.25</c:v>
                </c:pt>
                <c:pt idx="5">
                  <c:v>521</c:v>
                </c:pt>
                <c:pt idx="6">
                  <c:v>525</c:v>
                </c:pt>
                <c:pt idx="7">
                  <c:v>594.5</c:v>
                </c:pt>
                <c:pt idx="8">
                  <c:v>565</c:v>
                </c:pt>
                <c:pt idx="9">
                  <c:v>614</c:v>
                </c:pt>
                <c:pt idx="10">
                  <c:v>710.75</c:v>
                </c:pt>
                <c:pt idx="11">
                  <c:v>695</c:v>
                </c:pt>
                <c:pt idx="12">
                  <c:v>858</c:v>
                </c:pt>
                <c:pt idx="13">
                  <c:v>667.75</c:v>
                </c:pt>
                <c:pt idx="14">
                  <c:v>654.75</c:v>
                </c:pt>
                <c:pt idx="15">
                  <c:v>746</c:v>
                </c:pt>
                <c:pt idx="16">
                  <c:v>600</c:v>
                </c:pt>
                <c:pt idx="17">
                  <c:v>783.5</c:v>
                </c:pt>
                <c:pt idx="18">
                  <c:v>754.75</c:v>
                </c:pt>
                <c:pt idx="19">
                  <c:v>771.5</c:v>
                </c:pt>
                <c:pt idx="20">
                  <c:v>777</c:v>
                </c:pt>
                <c:pt idx="21">
                  <c:v>870</c:v>
                </c:pt>
                <c:pt idx="22">
                  <c:v>923</c:v>
                </c:pt>
                <c:pt idx="23">
                  <c:v>899.5</c:v>
                </c:pt>
                <c:pt idx="24">
                  <c:v>873</c:v>
                </c:pt>
                <c:pt idx="25">
                  <c:v>931.5</c:v>
                </c:pt>
                <c:pt idx="26">
                  <c:v>877</c:v>
                </c:pt>
                <c:pt idx="27">
                  <c:v>921.25</c:v>
                </c:pt>
                <c:pt idx="28">
                  <c:v>1078</c:v>
                </c:pt>
                <c:pt idx="29">
                  <c:v>1118</c:v>
                </c:pt>
                <c:pt idx="30">
                  <c:v>1074</c:v>
                </c:pt>
                <c:pt idx="31">
                  <c:v>988</c:v>
                </c:pt>
                <c:pt idx="32">
                  <c:v>1057</c:v>
                </c:pt>
                <c:pt idx="33">
                  <c:v>1205</c:v>
                </c:pt>
                <c:pt idx="34">
                  <c:v>1160</c:v>
                </c:pt>
              </c:numCache>
            </c:numRef>
          </c:val>
          <c:smooth val="0"/>
          <c:extLst>
            <c:ext xmlns:c16="http://schemas.microsoft.com/office/drawing/2014/chart" uri="{C3380CC4-5D6E-409C-BE32-E72D297353CC}">
              <c16:uniqueId val="{00000029-3F42-4E89-89D7-A7F1D78EAD05}"/>
            </c:ext>
          </c:extLst>
        </c:ser>
        <c:ser>
          <c:idx val="7"/>
          <c:order val="7"/>
          <c:spPr>
            <a:ln>
              <a:noFill/>
            </a:ln>
          </c:spPr>
          <c:marker>
            <c:symbol val="none"/>
          </c:marker>
          <c:errBars>
            <c:errDir val="y"/>
            <c:errBarType val="plus"/>
            <c:errValType val="cust"/>
            <c:noEndCap val="1"/>
            <c:plus>
              <c:numRef>
                <c:f>Sheet1!$A$9:$AJ$9</c:f>
                <c:numCache>
                  <c:formatCode>General</c:formatCode>
                  <c:ptCount val="36"/>
                  <c:pt idx="0">
                    <c:v>-31.25</c:v>
                  </c:pt>
                  <c:pt idx="1">
                    <c:v>-31</c:v>
                  </c:pt>
                  <c:pt idx="2">
                    <c:v>-149</c:v>
                  </c:pt>
                  <c:pt idx="3">
                    <c:v>-159</c:v>
                  </c:pt>
                  <c:pt idx="4">
                    <c:v>-216.25</c:v>
                  </c:pt>
                  <c:pt idx="5">
                    <c:v>-206.5</c:v>
                  </c:pt>
                  <c:pt idx="6">
                    <c:v>-165</c:v>
                  </c:pt>
                  <c:pt idx="7">
                    <c:v>-215.5</c:v>
                  </c:pt>
                  <c:pt idx="8">
                    <c:v>-243</c:v>
                  </c:pt>
                  <c:pt idx="9">
                    <c:v>-292</c:v>
                  </c:pt>
                  <c:pt idx="10">
                    <c:v>-171.25</c:v>
                  </c:pt>
                  <c:pt idx="11">
                    <c:v>-236.25</c:v>
                  </c:pt>
                  <c:pt idx="12">
                    <c:v>-57</c:v>
                  </c:pt>
                  <c:pt idx="13">
                    <c:v>-152.75</c:v>
                  </c:pt>
                  <c:pt idx="14">
                    <c:v>-266.75</c:v>
                  </c:pt>
                  <c:pt idx="15">
                    <c:v>-205</c:v>
                  </c:pt>
                  <c:pt idx="16">
                    <c:v>-203</c:v>
                  </c:pt>
                  <c:pt idx="17">
                    <c:v>-318.75</c:v>
                  </c:pt>
                  <c:pt idx="18">
                    <c:v>-196</c:v>
                  </c:pt>
                  <c:pt idx="19">
                    <c:v>-288</c:v>
                  </c:pt>
                  <c:pt idx="20">
                    <c:v>-257</c:v>
                  </c:pt>
                  <c:pt idx="21">
                    <c:v>-275</c:v>
                  </c:pt>
                  <c:pt idx="22">
                    <c:v>-210.25</c:v>
                  </c:pt>
                  <c:pt idx="23">
                    <c:v>-232.5</c:v>
                  </c:pt>
                  <c:pt idx="24">
                    <c:v>-344</c:v>
                  </c:pt>
                  <c:pt idx="25">
                    <c:v>-308.5</c:v>
                  </c:pt>
                  <c:pt idx="26">
                    <c:v>-221.5</c:v>
                  </c:pt>
                  <c:pt idx="27">
                    <c:v>-519.75</c:v>
                  </c:pt>
                  <c:pt idx="28">
                    <c:v>-179</c:v>
                  </c:pt>
                  <c:pt idx="29">
                    <c:v>-629</c:v>
                  </c:pt>
                  <c:pt idx="30">
                    <c:v>-276.75</c:v>
                  </c:pt>
                  <c:pt idx="31">
                    <c:v>-232.5</c:v>
                  </c:pt>
                  <c:pt idx="32">
                    <c:v>-329.25</c:v>
                  </c:pt>
                  <c:pt idx="33">
                    <c:v>-17.25</c:v>
                  </c:pt>
                  <c:pt idx="34">
                    <c:v>-137</c:v>
                  </c:pt>
                </c:numCache>
              </c:numRef>
            </c:plus>
            <c:spPr>
              <a:ln w="9525" cmpd="sng" algn="ctr">
                <a:solidFill>
                  <a:schemeClr val="tx1"/>
                </a:solidFill>
                <a:prstDash val="solid"/>
              </a:ln>
            </c:spPr>
          </c:errBars>
          <c:val>
            <c:numRef>
              <c:f>Sheet1!$A$10:$AJ$10</c:f>
              <c:numCache>
                <c:formatCode>General</c:formatCode>
                <c:ptCount val="36"/>
                <c:pt idx="0">
                  <c:v>35.25</c:v>
                </c:pt>
                <c:pt idx="1">
                  <c:v>63</c:v>
                </c:pt>
                <c:pt idx="2">
                  <c:v>149</c:v>
                </c:pt>
                <c:pt idx="3">
                  <c:v>162</c:v>
                </c:pt>
                <c:pt idx="4">
                  <c:v>216.25</c:v>
                </c:pt>
                <c:pt idx="5">
                  <c:v>206.5</c:v>
                </c:pt>
                <c:pt idx="6">
                  <c:v>261</c:v>
                </c:pt>
                <c:pt idx="7">
                  <c:v>228.5</c:v>
                </c:pt>
                <c:pt idx="8">
                  <c:v>313</c:v>
                </c:pt>
                <c:pt idx="9">
                  <c:v>212</c:v>
                </c:pt>
                <c:pt idx="10">
                  <c:v>171.25</c:v>
                </c:pt>
                <c:pt idx="11">
                  <c:v>303.25</c:v>
                </c:pt>
                <c:pt idx="12">
                  <c:v>160</c:v>
                </c:pt>
                <c:pt idx="13">
                  <c:v>374.75</c:v>
                </c:pt>
                <c:pt idx="14">
                  <c:v>382.75</c:v>
                </c:pt>
                <c:pt idx="15">
                  <c:v>285</c:v>
                </c:pt>
                <c:pt idx="16">
                  <c:v>340</c:v>
                </c:pt>
                <c:pt idx="17">
                  <c:v>345.75</c:v>
                </c:pt>
                <c:pt idx="18">
                  <c:v>356</c:v>
                </c:pt>
                <c:pt idx="19">
                  <c:v>375</c:v>
                </c:pt>
                <c:pt idx="20">
                  <c:v>403</c:v>
                </c:pt>
                <c:pt idx="21">
                  <c:v>320</c:v>
                </c:pt>
                <c:pt idx="22">
                  <c:v>314.25</c:v>
                </c:pt>
                <c:pt idx="23">
                  <c:v>273.5</c:v>
                </c:pt>
                <c:pt idx="24">
                  <c:v>398</c:v>
                </c:pt>
                <c:pt idx="25">
                  <c:v>409.5</c:v>
                </c:pt>
                <c:pt idx="26">
                  <c:v>565.5</c:v>
                </c:pt>
                <c:pt idx="27">
                  <c:v>520.75</c:v>
                </c:pt>
                <c:pt idx="28">
                  <c:v>496</c:v>
                </c:pt>
                <c:pt idx="29">
                  <c:v>560</c:v>
                </c:pt>
                <c:pt idx="30">
                  <c:v>511.75</c:v>
                </c:pt>
                <c:pt idx="31">
                  <c:v>665.5</c:v>
                </c:pt>
                <c:pt idx="32">
                  <c:v>637.25</c:v>
                </c:pt>
                <c:pt idx="33">
                  <c:v>817.25</c:v>
                </c:pt>
                <c:pt idx="34">
                  <c:v>729</c:v>
                </c:pt>
              </c:numCache>
            </c:numRef>
          </c:val>
          <c:smooth val="0"/>
          <c:extLst>
            <c:ext xmlns:c16="http://schemas.microsoft.com/office/drawing/2014/chart" uri="{C3380CC4-5D6E-409C-BE32-E72D297353CC}">
              <c16:uniqueId val="{0000002A-3F42-4E89-89D7-A7F1D78EAD05}"/>
            </c:ext>
          </c:extLst>
        </c:ser>
        <c:ser>
          <c:idx val="8"/>
          <c:order val="8"/>
          <c:spPr>
            <a:ln>
              <a:noFill/>
            </a:ln>
          </c:spPr>
          <c:marker>
            <c:symbol val="none"/>
          </c:marker>
          <c:dPt>
            <c:idx val="0"/>
            <c:marker>
              <c:symbol val="dash"/>
              <c:size val="2"/>
              <c:spPr>
                <a:solidFill>
                  <a:schemeClr val="tx1"/>
                </a:solidFill>
                <a:ln w="9525" cmpd="sng" algn="ctr">
                  <a:solidFill>
                    <a:schemeClr val="tx1"/>
                  </a:solidFill>
                  <a:prstDash val="solid"/>
                </a:ln>
              </c:spPr>
            </c:marker>
            <c:bubble3D val="0"/>
            <c:extLst>
              <c:ext xmlns:c16="http://schemas.microsoft.com/office/drawing/2014/chart" uri="{C3380CC4-5D6E-409C-BE32-E72D297353CC}">
                <c16:uniqueId val="{0000002B-3F42-4E89-89D7-A7F1D78EAD05}"/>
              </c:ext>
            </c:extLst>
          </c:dPt>
          <c:dPt>
            <c:idx val="1"/>
            <c:marker>
              <c:symbol val="dash"/>
              <c:size val="2"/>
              <c:spPr>
                <a:solidFill>
                  <a:schemeClr val="tx1"/>
                </a:solidFill>
                <a:ln w="9525" cmpd="sng" algn="ctr">
                  <a:solidFill>
                    <a:schemeClr val="tx1"/>
                  </a:solidFill>
                  <a:prstDash val="solid"/>
                </a:ln>
              </c:spPr>
            </c:marker>
            <c:bubble3D val="0"/>
            <c:extLst>
              <c:ext xmlns:c16="http://schemas.microsoft.com/office/drawing/2014/chart" uri="{C3380CC4-5D6E-409C-BE32-E72D297353CC}">
                <c16:uniqueId val="{0000002C-3F42-4E89-89D7-A7F1D78EAD05}"/>
              </c:ext>
            </c:extLst>
          </c:dPt>
          <c:dPt>
            <c:idx val="2"/>
            <c:marker>
              <c:symbol val="dash"/>
              <c:size val="2"/>
              <c:spPr>
                <a:solidFill>
                  <a:schemeClr val="tx1"/>
                </a:solidFill>
                <a:ln w="9525" cmpd="sng" algn="ctr">
                  <a:solidFill>
                    <a:schemeClr val="tx1"/>
                  </a:solidFill>
                  <a:prstDash val="solid"/>
                </a:ln>
              </c:spPr>
            </c:marker>
            <c:bubble3D val="0"/>
            <c:extLst>
              <c:ext xmlns:c16="http://schemas.microsoft.com/office/drawing/2014/chart" uri="{C3380CC4-5D6E-409C-BE32-E72D297353CC}">
                <c16:uniqueId val="{0000002D-3F42-4E89-89D7-A7F1D78EAD05}"/>
              </c:ext>
            </c:extLst>
          </c:dPt>
          <c:dPt>
            <c:idx val="3"/>
            <c:marker>
              <c:symbol val="dash"/>
              <c:size val="2"/>
              <c:spPr>
                <a:solidFill>
                  <a:schemeClr val="tx1"/>
                </a:solidFill>
                <a:ln w="9525" cmpd="sng" algn="ctr">
                  <a:solidFill>
                    <a:schemeClr val="tx1"/>
                  </a:solidFill>
                  <a:prstDash val="solid"/>
                </a:ln>
              </c:spPr>
            </c:marker>
            <c:bubble3D val="0"/>
            <c:extLst>
              <c:ext xmlns:c16="http://schemas.microsoft.com/office/drawing/2014/chart" uri="{C3380CC4-5D6E-409C-BE32-E72D297353CC}">
                <c16:uniqueId val="{0000002E-3F42-4E89-89D7-A7F1D78EAD05}"/>
              </c:ext>
            </c:extLst>
          </c:dPt>
          <c:dPt>
            <c:idx val="4"/>
            <c:marker>
              <c:symbol val="dash"/>
              <c:size val="2"/>
              <c:spPr>
                <a:solidFill>
                  <a:schemeClr val="tx1"/>
                </a:solidFill>
                <a:ln w="9525" cmpd="sng" algn="ctr">
                  <a:solidFill>
                    <a:schemeClr val="tx1"/>
                  </a:solidFill>
                  <a:prstDash val="solid"/>
                </a:ln>
              </c:spPr>
            </c:marker>
            <c:bubble3D val="0"/>
            <c:extLst>
              <c:ext xmlns:c16="http://schemas.microsoft.com/office/drawing/2014/chart" uri="{C3380CC4-5D6E-409C-BE32-E72D297353CC}">
                <c16:uniqueId val="{0000002F-3F42-4E89-89D7-A7F1D78EAD05}"/>
              </c:ext>
            </c:extLst>
          </c:dPt>
          <c:dPt>
            <c:idx val="5"/>
            <c:marker>
              <c:symbol val="dash"/>
              <c:size val="2"/>
              <c:spPr>
                <a:solidFill>
                  <a:schemeClr val="tx1"/>
                </a:solidFill>
                <a:ln w="9525" cmpd="sng" algn="ctr">
                  <a:solidFill>
                    <a:schemeClr val="tx1"/>
                  </a:solidFill>
                  <a:prstDash val="solid"/>
                </a:ln>
              </c:spPr>
            </c:marker>
            <c:bubble3D val="0"/>
            <c:extLst>
              <c:ext xmlns:c16="http://schemas.microsoft.com/office/drawing/2014/chart" uri="{C3380CC4-5D6E-409C-BE32-E72D297353CC}">
                <c16:uniqueId val="{00000030-3F42-4E89-89D7-A7F1D78EAD05}"/>
              </c:ext>
            </c:extLst>
          </c:dPt>
          <c:dPt>
            <c:idx val="6"/>
            <c:marker>
              <c:symbol val="dash"/>
              <c:size val="2"/>
              <c:spPr>
                <a:solidFill>
                  <a:schemeClr val="tx1"/>
                </a:solidFill>
                <a:ln w="9525" cmpd="sng" algn="ctr">
                  <a:solidFill>
                    <a:schemeClr val="tx1"/>
                  </a:solidFill>
                  <a:prstDash val="solid"/>
                </a:ln>
              </c:spPr>
            </c:marker>
            <c:bubble3D val="0"/>
            <c:extLst>
              <c:ext xmlns:c16="http://schemas.microsoft.com/office/drawing/2014/chart" uri="{C3380CC4-5D6E-409C-BE32-E72D297353CC}">
                <c16:uniqueId val="{00000031-3F42-4E89-89D7-A7F1D78EAD05}"/>
              </c:ext>
            </c:extLst>
          </c:dPt>
          <c:dPt>
            <c:idx val="7"/>
            <c:marker>
              <c:symbol val="dash"/>
              <c:size val="2"/>
              <c:spPr>
                <a:solidFill>
                  <a:schemeClr val="tx1"/>
                </a:solidFill>
                <a:ln w="9525" cmpd="sng" algn="ctr">
                  <a:solidFill>
                    <a:schemeClr val="tx1"/>
                  </a:solidFill>
                  <a:prstDash val="solid"/>
                </a:ln>
              </c:spPr>
            </c:marker>
            <c:bubble3D val="0"/>
            <c:extLst>
              <c:ext xmlns:c16="http://schemas.microsoft.com/office/drawing/2014/chart" uri="{C3380CC4-5D6E-409C-BE32-E72D297353CC}">
                <c16:uniqueId val="{00000032-3F42-4E89-89D7-A7F1D78EAD05}"/>
              </c:ext>
            </c:extLst>
          </c:dPt>
          <c:dPt>
            <c:idx val="8"/>
            <c:marker>
              <c:symbol val="dash"/>
              <c:size val="2"/>
              <c:spPr>
                <a:solidFill>
                  <a:schemeClr val="tx1"/>
                </a:solidFill>
                <a:ln w="9525" cmpd="sng" algn="ctr">
                  <a:solidFill>
                    <a:schemeClr val="tx1"/>
                  </a:solidFill>
                  <a:prstDash val="solid"/>
                </a:ln>
              </c:spPr>
            </c:marker>
            <c:bubble3D val="0"/>
            <c:extLst>
              <c:ext xmlns:c16="http://schemas.microsoft.com/office/drawing/2014/chart" uri="{C3380CC4-5D6E-409C-BE32-E72D297353CC}">
                <c16:uniqueId val="{00000033-3F42-4E89-89D7-A7F1D78EAD05}"/>
              </c:ext>
            </c:extLst>
          </c:dPt>
          <c:dPt>
            <c:idx val="9"/>
            <c:marker>
              <c:symbol val="dash"/>
              <c:size val="2"/>
              <c:spPr>
                <a:solidFill>
                  <a:schemeClr val="tx1"/>
                </a:solidFill>
                <a:ln w="9525" cmpd="sng" algn="ctr">
                  <a:solidFill>
                    <a:schemeClr val="tx1"/>
                  </a:solidFill>
                  <a:prstDash val="solid"/>
                </a:ln>
              </c:spPr>
            </c:marker>
            <c:bubble3D val="0"/>
            <c:extLst>
              <c:ext xmlns:c16="http://schemas.microsoft.com/office/drawing/2014/chart" uri="{C3380CC4-5D6E-409C-BE32-E72D297353CC}">
                <c16:uniqueId val="{00000034-3F42-4E89-89D7-A7F1D78EAD05}"/>
              </c:ext>
            </c:extLst>
          </c:dPt>
          <c:dPt>
            <c:idx val="10"/>
            <c:marker>
              <c:symbol val="dash"/>
              <c:size val="2"/>
              <c:spPr>
                <a:solidFill>
                  <a:schemeClr val="tx1"/>
                </a:solidFill>
                <a:ln w="9525" cmpd="sng" algn="ctr">
                  <a:solidFill>
                    <a:schemeClr val="tx1"/>
                  </a:solidFill>
                  <a:prstDash val="solid"/>
                </a:ln>
              </c:spPr>
            </c:marker>
            <c:bubble3D val="0"/>
            <c:extLst>
              <c:ext xmlns:c16="http://schemas.microsoft.com/office/drawing/2014/chart" uri="{C3380CC4-5D6E-409C-BE32-E72D297353CC}">
                <c16:uniqueId val="{00000035-3F42-4E89-89D7-A7F1D78EAD05}"/>
              </c:ext>
            </c:extLst>
          </c:dPt>
          <c:dPt>
            <c:idx val="11"/>
            <c:marker>
              <c:symbol val="dash"/>
              <c:size val="2"/>
              <c:spPr>
                <a:solidFill>
                  <a:schemeClr val="tx1"/>
                </a:solidFill>
                <a:ln w="9525" cmpd="sng" algn="ctr">
                  <a:solidFill>
                    <a:schemeClr val="tx1"/>
                  </a:solidFill>
                  <a:prstDash val="solid"/>
                </a:ln>
              </c:spPr>
            </c:marker>
            <c:bubble3D val="0"/>
            <c:extLst>
              <c:ext xmlns:c16="http://schemas.microsoft.com/office/drawing/2014/chart" uri="{C3380CC4-5D6E-409C-BE32-E72D297353CC}">
                <c16:uniqueId val="{00000036-3F42-4E89-89D7-A7F1D78EAD05}"/>
              </c:ext>
            </c:extLst>
          </c:dPt>
          <c:dPt>
            <c:idx val="12"/>
            <c:marker>
              <c:symbol val="dash"/>
              <c:size val="2"/>
              <c:spPr>
                <a:solidFill>
                  <a:schemeClr val="tx1"/>
                </a:solidFill>
                <a:ln w="9525" cmpd="sng" algn="ctr">
                  <a:solidFill>
                    <a:schemeClr val="tx1"/>
                  </a:solidFill>
                  <a:prstDash val="solid"/>
                </a:ln>
              </c:spPr>
            </c:marker>
            <c:bubble3D val="0"/>
            <c:extLst>
              <c:ext xmlns:c16="http://schemas.microsoft.com/office/drawing/2014/chart" uri="{C3380CC4-5D6E-409C-BE32-E72D297353CC}">
                <c16:uniqueId val="{00000037-3F42-4E89-89D7-A7F1D78EAD05}"/>
              </c:ext>
            </c:extLst>
          </c:dPt>
          <c:dPt>
            <c:idx val="13"/>
            <c:marker>
              <c:symbol val="dash"/>
              <c:size val="2"/>
              <c:spPr>
                <a:solidFill>
                  <a:schemeClr val="tx1"/>
                </a:solidFill>
                <a:ln w="9525" cmpd="sng" algn="ctr">
                  <a:solidFill>
                    <a:schemeClr val="tx1"/>
                  </a:solidFill>
                  <a:prstDash val="solid"/>
                </a:ln>
              </c:spPr>
            </c:marker>
            <c:bubble3D val="0"/>
            <c:extLst>
              <c:ext xmlns:c16="http://schemas.microsoft.com/office/drawing/2014/chart" uri="{C3380CC4-5D6E-409C-BE32-E72D297353CC}">
                <c16:uniqueId val="{00000038-3F42-4E89-89D7-A7F1D78EAD05}"/>
              </c:ext>
            </c:extLst>
          </c:dPt>
          <c:dPt>
            <c:idx val="14"/>
            <c:marker>
              <c:symbol val="dash"/>
              <c:size val="2"/>
              <c:spPr>
                <a:solidFill>
                  <a:schemeClr val="tx1"/>
                </a:solidFill>
                <a:ln w="9525" cmpd="sng" algn="ctr">
                  <a:solidFill>
                    <a:schemeClr val="tx1"/>
                  </a:solidFill>
                  <a:prstDash val="solid"/>
                </a:ln>
              </c:spPr>
            </c:marker>
            <c:bubble3D val="0"/>
            <c:extLst>
              <c:ext xmlns:c16="http://schemas.microsoft.com/office/drawing/2014/chart" uri="{C3380CC4-5D6E-409C-BE32-E72D297353CC}">
                <c16:uniqueId val="{00000039-3F42-4E89-89D7-A7F1D78EAD05}"/>
              </c:ext>
            </c:extLst>
          </c:dPt>
          <c:dPt>
            <c:idx val="15"/>
            <c:marker>
              <c:symbol val="dash"/>
              <c:size val="2"/>
              <c:spPr>
                <a:solidFill>
                  <a:schemeClr val="tx1"/>
                </a:solidFill>
                <a:ln w="9525" cmpd="sng" algn="ctr">
                  <a:solidFill>
                    <a:schemeClr val="tx1"/>
                  </a:solidFill>
                  <a:prstDash val="solid"/>
                </a:ln>
              </c:spPr>
            </c:marker>
            <c:bubble3D val="0"/>
            <c:extLst>
              <c:ext xmlns:c16="http://schemas.microsoft.com/office/drawing/2014/chart" uri="{C3380CC4-5D6E-409C-BE32-E72D297353CC}">
                <c16:uniqueId val="{0000003A-3F42-4E89-89D7-A7F1D78EAD05}"/>
              </c:ext>
            </c:extLst>
          </c:dPt>
          <c:dPt>
            <c:idx val="16"/>
            <c:marker>
              <c:symbol val="dash"/>
              <c:size val="2"/>
              <c:spPr>
                <a:solidFill>
                  <a:schemeClr val="tx1"/>
                </a:solidFill>
                <a:ln w="9525" cmpd="sng" algn="ctr">
                  <a:solidFill>
                    <a:schemeClr val="tx1"/>
                  </a:solidFill>
                  <a:prstDash val="solid"/>
                </a:ln>
              </c:spPr>
            </c:marker>
            <c:bubble3D val="0"/>
            <c:extLst>
              <c:ext xmlns:c16="http://schemas.microsoft.com/office/drawing/2014/chart" uri="{C3380CC4-5D6E-409C-BE32-E72D297353CC}">
                <c16:uniqueId val="{0000003B-3F42-4E89-89D7-A7F1D78EAD05}"/>
              </c:ext>
            </c:extLst>
          </c:dPt>
          <c:dPt>
            <c:idx val="17"/>
            <c:marker>
              <c:symbol val="dash"/>
              <c:size val="2"/>
              <c:spPr>
                <a:solidFill>
                  <a:schemeClr val="tx1"/>
                </a:solidFill>
                <a:ln w="9525" cmpd="sng" algn="ctr">
                  <a:solidFill>
                    <a:schemeClr val="tx1"/>
                  </a:solidFill>
                  <a:prstDash val="solid"/>
                </a:ln>
              </c:spPr>
            </c:marker>
            <c:bubble3D val="0"/>
            <c:extLst>
              <c:ext xmlns:c16="http://schemas.microsoft.com/office/drawing/2014/chart" uri="{C3380CC4-5D6E-409C-BE32-E72D297353CC}">
                <c16:uniqueId val="{0000003C-3F42-4E89-89D7-A7F1D78EAD05}"/>
              </c:ext>
            </c:extLst>
          </c:dPt>
          <c:dPt>
            <c:idx val="18"/>
            <c:marker>
              <c:symbol val="dash"/>
              <c:size val="2"/>
              <c:spPr>
                <a:solidFill>
                  <a:schemeClr val="tx1"/>
                </a:solidFill>
                <a:ln w="9525" cmpd="sng" algn="ctr">
                  <a:solidFill>
                    <a:schemeClr val="tx1"/>
                  </a:solidFill>
                  <a:prstDash val="solid"/>
                </a:ln>
              </c:spPr>
            </c:marker>
            <c:bubble3D val="0"/>
            <c:extLst>
              <c:ext xmlns:c16="http://schemas.microsoft.com/office/drawing/2014/chart" uri="{C3380CC4-5D6E-409C-BE32-E72D297353CC}">
                <c16:uniqueId val="{0000003D-3F42-4E89-89D7-A7F1D78EAD05}"/>
              </c:ext>
            </c:extLst>
          </c:dPt>
          <c:dPt>
            <c:idx val="19"/>
            <c:marker>
              <c:symbol val="dash"/>
              <c:size val="2"/>
              <c:spPr>
                <a:solidFill>
                  <a:schemeClr val="tx1"/>
                </a:solidFill>
                <a:ln w="9525" cmpd="sng" algn="ctr">
                  <a:solidFill>
                    <a:schemeClr val="tx1"/>
                  </a:solidFill>
                  <a:prstDash val="solid"/>
                </a:ln>
              </c:spPr>
            </c:marker>
            <c:bubble3D val="0"/>
            <c:extLst>
              <c:ext xmlns:c16="http://schemas.microsoft.com/office/drawing/2014/chart" uri="{C3380CC4-5D6E-409C-BE32-E72D297353CC}">
                <c16:uniqueId val="{0000003E-3F42-4E89-89D7-A7F1D78EAD05}"/>
              </c:ext>
            </c:extLst>
          </c:dPt>
          <c:dPt>
            <c:idx val="20"/>
            <c:marker>
              <c:symbol val="dash"/>
              <c:size val="2"/>
              <c:spPr>
                <a:solidFill>
                  <a:schemeClr val="tx1"/>
                </a:solidFill>
                <a:ln w="9525" cmpd="sng" algn="ctr">
                  <a:solidFill>
                    <a:schemeClr val="tx1"/>
                  </a:solidFill>
                  <a:prstDash val="solid"/>
                </a:ln>
              </c:spPr>
            </c:marker>
            <c:bubble3D val="0"/>
            <c:extLst>
              <c:ext xmlns:c16="http://schemas.microsoft.com/office/drawing/2014/chart" uri="{C3380CC4-5D6E-409C-BE32-E72D297353CC}">
                <c16:uniqueId val="{0000003F-3F42-4E89-89D7-A7F1D78EAD05}"/>
              </c:ext>
            </c:extLst>
          </c:dPt>
          <c:dPt>
            <c:idx val="21"/>
            <c:marker>
              <c:symbol val="dash"/>
              <c:size val="2"/>
              <c:spPr>
                <a:solidFill>
                  <a:schemeClr val="tx1"/>
                </a:solidFill>
                <a:ln w="9525" cmpd="sng" algn="ctr">
                  <a:solidFill>
                    <a:schemeClr val="tx1"/>
                  </a:solidFill>
                  <a:prstDash val="solid"/>
                </a:ln>
              </c:spPr>
            </c:marker>
            <c:bubble3D val="0"/>
            <c:extLst>
              <c:ext xmlns:c16="http://schemas.microsoft.com/office/drawing/2014/chart" uri="{C3380CC4-5D6E-409C-BE32-E72D297353CC}">
                <c16:uniqueId val="{00000040-3F42-4E89-89D7-A7F1D78EAD05}"/>
              </c:ext>
            </c:extLst>
          </c:dPt>
          <c:dPt>
            <c:idx val="22"/>
            <c:marker>
              <c:symbol val="dash"/>
              <c:size val="2"/>
              <c:spPr>
                <a:solidFill>
                  <a:schemeClr val="tx1"/>
                </a:solidFill>
                <a:ln w="9525" cmpd="sng" algn="ctr">
                  <a:solidFill>
                    <a:schemeClr val="tx1"/>
                  </a:solidFill>
                  <a:prstDash val="solid"/>
                </a:ln>
              </c:spPr>
            </c:marker>
            <c:bubble3D val="0"/>
            <c:extLst>
              <c:ext xmlns:c16="http://schemas.microsoft.com/office/drawing/2014/chart" uri="{C3380CC4-5D6E-409C-BE32-E72D297353CC}">
                <c16:uniqueId val="{00000041-3F42-4E89-89D7-A7F1D78EAD05}"/>
              </c:ext>
            </c:extLst>
          </c:dPt>
          <c:dPt>
            <c:idx val="23"/>
            <c:marker>
              <c:symbol val="dash"/>
              <c:size val="2"/>
              <c:spPr>
                <a:solidFill>
                  <a:schemeClr val="tx1"/>
                </a:solidFill>
                <a:ln w="9525" cmpd="sng" algn="ctr">
                  <a:solidFill>
                    <a:schemeClr val="tx1"/>
                  </a:solidFill>
                  <a:prstDash val="solid"/>
                </a:ln>
              </c:spPr>
            </c:marker>
            <c:bubble3D val="0"/>
            <c:extLst>
              <c:ext xmlns:c16="http://schemas.microsoft.com/office/drawing/2014/chart" uri="{C3380CC4-5D6E-409C-BE32-E72D297353CC}">
                <c16:uniqueId val="{00000042-3F42-4E89-89D7-A7F1D78EAD05}"/>
              </c:ext>
            </c:extLst>
          </c:dPt>
          <c:dPt>
            <c:idx val="24"/>
            <c:marker>
              <c:symbol val="dash"/>
              <c:size val="2"/>
              <c:spPr>
                <a:solidFill>
                  <a:schemeClr val="tx1"/>
                </a:solidFill>
                <a:ln w="9525" cmpd="sng" algn="ctr">
                  <a:solidFill>
                    <a:schemeClr val="tx1"/>
                  </a:solidFill>
                  <a:prstDash val="solid"/>
                </a:ln>
              </c:spPr>
            </c:marker>
            <c:bubble3D val="0"/>
            <c:extLst>
              <c:ext xmlns:c16="http://schemas.microsoft.com/office/drawing/2014/chart" uri="{C3380CC4-5D6E-409C-BE32-E72D297353CC}">
                <c16:uniqueId val="{00000043-3F42-4E89-89D7-A7F1D78EAD05}"/>
              </c:ext>
            </c:extLst>
          </c:dPt>
          <c:dPt>
            <c:idx val="25"/>
            <c:marker>
              <c:symbol val="dash"/>
              <c:size val="2"/>
              <c:spPr>
                <a:solidFill>
                  <a:schemeClr val="tx1"/>
                </a:solidFill>
                <a:ln w="9525" cmpd="sng" algn="ctr">
                  <a:solidFill>
                    <a:schemeClr val="tx1"/>
                  </a:solidFill>
                  <a:prstDash val="solid"/>
                </a:ln>
              </c:spPr>
            </c:marker>
            <c:bubble3D val="0"/>
            <c:extLst>
              <c:ext xmlns:c16="http://schemas.microsoft.com/office/drawing/2014/chart" uri="{C3380CC4-5D6E-409C-BE32-E72D297353CC}">
                <c16:uniqueId val="{00000044-3F42-4E89-89D7-A7F1D78EAD05}"/>
              </c:ext>
            </c:extLst>
          </c:dPt>
          <c:dPt>
            <c:idx val="26"/>
            <c:marker>
              <c:symbol val="dash"/>
              <c:size val="2"/>
              <c:spPr>
                <a:solidFill>
                  <a:schemeClr val="tx1"/>
                </a:solidFill>
                <a:ln w="9525" cmpd="sng" algn="ctr">
                  <a:solidFill>
                    <a:schemeClr val="tx1"/>
                  </a:solidFill>
                  <a:prstDash val="solid"/>
                </a:ln>
              </c:spPr>
            </c:marker>
            <c:bubble3D val="0"/>
            <c:extLst>
              <c:ext xmlns:c16="http://schemas.microsoft.com/office/drawing/2014/chart" uri="{C3380CC4-5D6E-409C-BE32-E72D297353CC}">
                <c16:uniqueId val="{00000045-3F42-4E89-89D7-A7F1D78EAD05}"/>
              </c:ext>
            </c:extLst>
          </c:dPt>
          <c:dPt>
            <c:idx val="27"/>
            <c:marker>
              <c:symbol val="dash"/>
              <c:size val="2"/>
              <c:spPr>
                <a:solidFill>
                  <a:schemeClr val="tx1"/>
                </a:solidFill>
                <a:ln w="9525" cmpd="sng" algn="ctr">
                  <a:solidFill>
                    <a:schemeClr val="tx1"/>
                  </a:solidFill>
                  <a:prstDash val="solid"/>
                </a:ln>
              </c:spPr>
            </c:marker>
            <c:bubble3D val="0"/>
            <c:extLst>
              <c:ext xmlns:c16="http://schemas.microsoft.com/office/drawing/2014/chart" uri="{C3380CC4-5D6E-409C-BE32-E72D297353CC}">
                <c16:uniqueId val="{00000046-3F42-4E89-89D7-A7F1D78EAD05}"/>
              </c:ext>
            </c:extLst>
          </c:dPt>
          <c:dPt>
            <c:idx val="28"/>
            <c:marker>
              <c:symbol val="dash"/>
              <c:size val="2"/>
              <c:spPr>
                <a:solidFill>
                  <a:schemeClr val="tx1"/>
                </a:solidFill>
                <a:ln w="9525" cmpd="sng" algn="ctr">
                  <a:solidFill>
                    <a:schemeClr val="tx1"/>
                  </a:solidFill>
                  <a:prstDash val="solid"/>
                </a:ln>
              </c:spPr>
            </c:marker>
            <c:bubble3D val="0"/>
            <c:extLst>
              <c:ext xmlns:c16="http://schemas.microsoft.com/office/drawing/2014/chart" uri="{C3380CC4-5D6E-409C-BE32-E72D297353CC}">
                <c16:uniqueId val="{00000047-3F42-4E89-89D7-A7F1D78EAD05}"/>
              </c:ext>
            </c:extLst>
          </c:dPt>
          <c:dPt>
            <c:idx val="29"/>
            <c:marker>
              <c:symbol val="dash"/>
              <c:size val="2"/>
              <c:spPr>
                <a:solidFill>
                  <a:schemeClr val="tx1"/>
                </a:solidFill>
                <a:ln w="9525" cmpd="sng" algn="ctr">
                  <a:solidFill>
                    <a:schemeClr val="tx1"/>
                  </a:solidFill>
                  <a:prstDash val="solid"/>
                </a:ln>
              </c:spPr>
            </c:marker>
            <c:bubble3D val="0"/>
            <c:extLst>
              <c:ext xmlns:c16="http://schemas.microsoft.com/office/drawing/2014/chart" uri="{C3380CC4-5D6E-409C-BE32-E72D297353CC}">
                <c16:uniqueId val="{00000048-3F42-4E89-89D7-A7F1D78EAD05}"/>
              </c:ext>
            </c:extLst>
          </c:dPt>
          <c:dPt>
            <c:idx val="30"/>
            <c:marker>
              <c:symbol val="dash"/>
              <c:size val="2"/>
              <c:spPr>
                <a:solidFill>
                  <a:schemeClr val="tx1"/>
                </a:solidFill>
                <a:ln w="9525" cmpd="sng" algn="ctr">
                  <a:solidFill>
                    <a:schemeClr val="tx1"/>
                  </a:solidFill>
                  <a:prstDash val="solid"/>
                </a:ln>
              </c:spPr>
            </c:marker>
            <c:bubble3D val="0"/>
            <c:extLst>
              <c:ext xmlns:c16="http://schemas.microsoft.com/office/drawing/2014/chart" uri="{C3380CC4-5D6E-409C-BE32-E72D297353CC}">
                <c16:uniqueId val="{00000049-3F42-4E89-89D7-A7F1D78EAD05}"/>
              </c:ext>
            </c:extLst>
          </c:dPt>
          <c:dPt>
            <c:idx val="31"/>
            <c:marker>
              <c:symbol val="dash"/>
              <c:size val="2"/>
              <c:spPr>
                <a:solidFill>
                  <a:schemeClr val="tx1"/>
                </a:solidFill>
                <a:ln w="9525" cmpd="sng" algn="ctr">
                  <a:solidFill>
                    <a:schemeClr val="tx1"/>
                  </a:solidFill>
                  <a:prstDash val="solid"/>
                </a:ln>
              </c:spPr>
            </c:marker>
            <c:bubble3D val="0"/>
            <c:extLst>
              <c:ext xmlns:c16="http://schemas.microsoft.com/office/drawing/2014/chart" uri="{C3380CC4-5D6E-409C-BE32-E72D297353CC}">
                <c16:uniqueId val="{0000004A-3F42-4E89-89D7-A7F1D78EAD05}"/>
              </c:ext>
            </c:extLst>
          </c:dPt>
          <c:dPt>
            <c:idx val="32"/>
            <c:marker>
              <c:symbol val="dash"/>
              <c:size val="2"/>
              <c:spPr>
                <a:solidFill>
                  <a:schemeClr val="tx1"/>
                </a:solidFill>
                <a:ln w="9525" cmpd="sng" algn="ctr">
                  <a:solidFill>
                    <a:schemeClr val="tx1"/>
                  </a:solidFill>
                  <a:prstDash val="solid"/>
                </a:ln>
              </c:spPr>
            </c:marker>
            <c:bubble3D val="0"/>
            <c:extLst>
              <c:ext xmlns:c16="http://schemas.microsoft.com/office/drawing/2014/chart" uri="{C3380CC4-5D6E-409C-BE32-E72D297353CC}">
                <c16:uniqueId val="{0000004B-3F42-4E89-89D7-A7F1D78EAD05}"/>
              </c:ext>
            </c:extLst>
          </c:dPt>
          <c:dPt>
            <c:idx val="33"/>
            <c:marker>
              <c:symbol val="dash"/>
              <c:size val="2"/>
              <c:spPr>
                <a:solidFill>
                  <a:schemeClr val="tx1"/>
                </a:solidFill>
                <a:ln w="9525" cmpd="sng" algn="ctr">
                  <a:solidFill>
                    <a:schemeClr val="tx1"/>
                  </a:solidFill>
                  <a:prstDash val="solid"/>
                </a:ln>
              </c:spPr>
            </c:marker>
            <c:bubble3D val="0"/>
            <c:extLst>
              <c:ext xmlns:c16="http://schemas.microsoft.com/office/drawing/2014/chart" uri="{C3380CC4-5D6E-409C-BE32-E72D297353CC}">
                <c16:uniqueId val="{0000004C-3F42-4E89-89D7-A7F1D78EAD05}"/>
              </c:ext>
            </c:extLst>
          </c:dPt>
          <c:dPt>
            <c:idx val="34"/>
            <c:marker>
              <c:symbol val="dash"/>
              <c:size val="2"/>
              <c:spPr>
                <a:solidFill>
                  <a:schemeClr val="tx1"/>
                </a:solidFill>
                <a:ln w="9525" cmpd="sng" algn="ctr">
                  <a:solidFill>
                    <a:schemeClr val="tx1"/>
                  </a:solidFill>
                  <a:prstDash val="solid"/>
                </a:ln>
              </c:spPr>
            </c:marker>
            <c:bubble3D val="0"/>
            <c:extLst>
              <c:ext xmlns:c16="http://schemas.microsoft.com/office/drawing/2014/chart" uri="{C3380CC4-5D6E-409C-BE32-E72D297353CC}">
                <c16:uniqueId val="{0000004D-3F42-4E89-89D7-A7F1D78EAD05}"/>
              </c:ext>
            </c:extLst>
          </c:dPt>
          <c:val>
            <c:numRef>
              <c:f>Sheet1!$A$11:$AJ$11</c:f>
              <c:numCache>
                <c:formatCode>General</c:formatCode>
                <c:ptCount val="36"/>
                <c:pt idx="0">
                  <c:v>4</c:v>
                </c:pt>
                <c:pt idx="1">
                  <c:v>32</c:v>
                </c:pt>
                <c:pt idx="2">
                  <c:v>0</c:v>
                </c:pt>
                <c:pt idx="3">
                  <c:v>3</c:v>
                </c:pt>
                <c:pt idx="4">
                  <c:v>0</c:v>
                </c:pt>
                <c:pt idx="5">
                  <c:v>0</c:v>
                </c:pt>
                <c:pt idx="6">
                  <c:v>96</c:v>
                </c:pt>
                <c:pt idx="7">
                  <c:v>13</c:v>
                </c:pt>
                <c:pt idx="8">
                  <c:v>70</c:v>
                </c:pt>
                <c:pt idx="9">
                  <c:v>-80</c:v>
                </c:pt>
                <c:pt idx="10">
                  <c:v>0</c:v>
                </c:pt>
                <c:pt idx="11">
                  <c:v>67</c:v>
                </c:pt>
                <c:pt idx="12">
                  <c:v>103</c:v>
                </c:pt>
                <c:pt idx="13">
                  <c:v>222</c:v>
                </c:pt>
                <c:pt idx="14">
                  <c:v>116</c:v>
                </c:pt>
                <c:pt idx="15">
                  <c:v>80</c:v>
                </c:pt>
                <c:pt idx="16">
                  <c:v>137</c:v>
                </c:pt>
                <c:pt idx="17">
                  <c:v>27</c:v>
                </c:pt>
                <c:pt idx="18">
                  <c:v>160</c:v>
                </c:pt>
                <c:pt idx="19">
                  <c:v>87</c:v>
                </c:pt>
                <c:pt idx="20">
                  <c:v>146</c:v>
                </c:pt>
                <c:pt idx="21">
                  <c:v>45</c:v>
                </c:pt>
                <c:pt idx="22">
                  <c:v>104</c:v>
                </c:pt>
                <c:pt idx="23">
                  <c:v>41</c:v>
                </c:pt>
                <c:pt idx="24">
                  <c:v>54</c:v>
                </c:pt>
                <c:pt idx="25">
                  <c:v>101</c:v>
                </c:pt>
                <c:pt idx="26">
                  <c:v>344</c:v>
                </c:pt>
                <c:pt idx="27">
                  <c:v>1</c:v>
                </c:pt>
                <c:pt idx="28">
                  <c:v>317</c:v>
                </c:pt>
                <c:pt idx="29">
                  <c:v>-69</c:v>
                </c:pt>
                <c:pt idx="30">
                  <c:v>235</c:v>
                </c:pt>
                <c:pt idx="31">
                  <c:v>433</c:v>
                </c:pt>
                <c:pt idx="32">
                  <c:v>308</c:v>
                </c:pt>
                <c:pt idx="33">
                  <c:v>800</c:v>
                </c:pt>
                <c:pt idx="34">
                  <c:v>592</c:v>
                </c:pt>
              </c:numCache>
            </c:numRef>
          </c:val>
          <c:smooth val="0"/>
          <c:extLst>
            <c:ext xmlns:c16="http://schemas.microsoft.com/office/drawing/2014/chart" uri="{C3380CC4-5D6E-409C-BE32-E72D297353CC}">
              <c16:uniqueId val="{0000004E-3F42-4E89-89D7-A7F1D78EAD05}"/>
            </c:ext>
          </c:extLst>
        </c:ser>
        <c:ser>
          <c:idx val="9"/>
          <c:order val="9"/>
          <c:spPr>
            <a:ln>
              <a:noFill/>
            </a:ln>
          </c:spPr>
          <c:marker>
            <c:symbol val="none"/>
          </c:marker>
          <c:dPt>
            <c:idx val="0"/>
            <c:marker>
              <c:symbol val="circle"/>
              <c:size val="8"/>
              <c:spPr>
                <a:solidFill>
                  <a:schemeClr val="accent6"/>
                </a:solidFill>
                <a:ln w="9525" cmpd="sng" algn="ctr">
                  <a:solidFill>
                    <a:schemeClr val="accent6"/>
                  </a:solidFill>
                  <a:prstDash val="solid"/>
                </a:ln>
              </c:spPr>
            </c:marker>
            <c:bubble3D val="0"/>
            <c:extLst>
              <c:ext xmlns:c16="http://schemas.microsoft.com/office/drawing/2014/chart" uri="{C3380CC4-5D6E-409C-BE32-E72D297353CC}">
                <c16:uniqueId val="{0000004F-3F42-4E89-89D7-A7F1D78EAD05}"/>
              </c:ext>
            </c:extLst>
          </c:dPt>
          <c:dPt>
            <c:idx val="1"/>
            <c:marker>
              <c:symbol val="circle"/>
              <c:size val="8"/>
              <c:spPr>
                <a:solidFill>
                  <a:schemeClr val="accent6"/>
                </a:solidFill>
                <a:ln w="9525" cmpd="sng" algn="ctr">
                  <a:solidFill>
                    <a:schemeClr val="accent6"/>
                  </a:solidFill>
                  <a:prstDash val="solid"/>
                </a:ln>
              </c:spPr>
            </c:marker>
            <c:bubble3D val="0"/>
            <c:extLst>
              <c:ext xmlns:c16="http://schemas.microsoft.com/office/drawing/2014/chart" uri="{C3380CC4-5D6E-409C-BE32-E72D297353CC}">
                <c16:uniqueId val="{00000050-3F42-4E89-89D7-A7F1D78EAD05}"/>
              </c:ext>
            </c:extLst>
          </c:dPt>
          <c:dPt>
            <c:idx val="2"/>
            <c:marker>
              <c:symbol val="circle"/>
              <c:size val="8"/>
              <c:spPr>
                <a:solidFill>
                  <a:schemeClr val="accent6"/>
                </a:solidFill>
                <a:ln w="9525" cmpd="sng" algn="ctr">
                  <a:solidFill>
                    <a:schemeClr val="accent6"/>
                  </a:solidFill>
                  <a:prstDash val="solid"/>
                </a:ln>
              </c:spPr>
            </c:marker>
            <c:bubble3D val="0"/>
            <c:extLst>
              <c:ext xmlns:c16="http://schemas.microsoft.com/office/drawing/2014/chart" uri="{C3380CC4-5D6E-409C-BE32-E72D297353CC}">
                <c16:uniqueId val="{00000051-3F42-4E89-89D7-A7F1D78EAD05}"/>
              </c:ext>
            </c:extLst>
          </c:dPt>
          <c:dPt>
            <c:idx val="3"/>
            <c:marker>
              <c:symbol val="circle"/>
              <c:size val="8"/>
              <c:spPr>
                <a:solidFill>
                  <a:schemeClr val="accent6"/>
                </a:solidFill>
                <a:ln w="9525" cmpd="sng" algn="ctr">
                  <a:solidFill>
                    <a:schemeClr val="accent6"/>
                  </a:solidFill>
                  <a:prstDash val="solid"/>
                </a:ln>
              </c:spPr>
            </c:marker>
            <c:bubble3D val="0"/>
            <c:extLst>
              <c:ext xmlns:c16="http://schemas.microsoft.com/office/drawing/2014/chart" uri="{C3380CC4-5D6E-409C-BE32-E72D297353CC}">
                <c16:uniqueId val="{00000052-3F42-4E89-89D7-A7F1D78EAD05}"/>
              </c:ext>
            </c:extLst>
          </c:dPt>
          <c:dPt>
            <c:idx val="4"/>
            <c:marker>
              <c:symbol val="circle"/>
              <c:size val="8"/>
              <c:spPr>
                <a:solidFill>
                  <a:schemeClr val="accent6"/>
                </a:solidFill>
                <a:ln w="9525" cmpd="sng" algn="ctr">
                  <a:solidFill>
                    <a:schemeClr val="accent6"/>
                  </a:solidFill>
                  <a:prstDash val="solid"/>
                </a:ln>
              </c:spPr>
            </c:marker>
            <c:bubble3D val="0"/>
            <c:extLst>
              <c:ext xmlns:c16="http://schemas.microsoft.com/office/drawing/2014/chart" uri="{C3380CC4-5D6E-409C-BE32-E72D297353CC}">
                <c16:uniqueId val="{00000053-3F42-4E89-89D7-A7F1D78EAD05}"/>
              </c:ext>
            </c:extLst>
          </c:dPt>
          <c:dPt>
            <c:idx val="5"/>
            <c:marker>
              <c:symbol val="circle"/>
              <c:size val="8"/>
              <c:spPr>
                <a:solidFill>
                  <a:schemeClr val="accent6"/>
                </a:solidFill>
                <a:ln w="9525" cmpd="sng" algn="ctr">
                  <a:solidFill>
                    <a:schemeClr val="accent6"/>
                  </a:solidFill>
                  <a:prstDash val="solid"/>
                </a:ln>
              </c:spPr>
            </c:marker>
            <c:bubble3D val="0"/>
            <c:extLst>
              <c:ext xmlns:c16="http://schemas.microsoft.com/office/drawing/2014/chart" uri="{C3380CC4-5D6E-409C-BE32-E72D297353CC}">
                <c16:uniqueId val="{00000054-3F42-4E89-89D7-A7F1D78EAD05}"/>
              </c:ext>
            </c:extLst>
          </c:dPt>
          <c:dPt>
            <c:idx val="6"/>
            <c:marker>
              <c:symbol val="circle"/>
              <c:size val="8"/>
              <c:spPr>
                <a:solidFill>
                  <a:schemeClr val="accent6"/>
                </a:solidFill>
                <a:ln w="9525" cmpd="sng" algn="ctr">
                  <a:solidFill>
                    <a:schemeClr val="accent6"/>
                  </a:solidFill>
                  <a:prstDash val="solid"/>
                </a:ln>
              </c:spPr>
            </c:marker>
            <c:bubble3D val="0"/>
            <c:extLst>
              <c:ext xmlns:c16="http://schemas.microsoft.com/office/drawing/2014/chart" uri="{C3380CC4-5D6E-409C-BE32-E72D297353CC}">
                <c16:uniqueId val="{00000055-3F42-4E89-89D7-A7F1D78EAD05}"/>
              </c:ext>
            </c:extLst>
          </c:dPt>
          <c:dPt>
            <c:idx val="7"/>
            <c:marker>
              <c:symbol val="circle"/>
              <c:size val="8"/>
              <c:spPr>
                <a:solidFill>
                  <a:schemeClr val="accent6"/>
                </a:solidFill>
                <a:ln w="9525" cmpd="sng" algn="ctr">
                  <a:solidFill>
                    <a:schemeClr val="accent6"/>
                  </a:solidFill>
                  <a:prstDash val="solid"/>
                </a:ln>
              </c:spPr>
            </c:marker>
            <c:bubble3D val="0"/>
            <c:extLst>
              <c:ext xmlns:c16="http://schemas.microsoft.com/office/drawing/2014/chart" uri="{C3380CC4-5D6E-409C-BE32-E72D297353CC}">
                <c16:uniqueId val="{00000056-3F42-4E89-89D7-A7F1D78EAD05}"/>
              </c:ext>
            </c:extLst>
          </c:dPt>
          <c:dPt>
            <c:idx val="8"/>
            <c:marker>
              <c:symbol val="circle"/>
              <c:size val="8"/>
              <c:spPr>
                <a:solidFill>
                  <a:schemeClr val="accent6"/>
                </a:solidFill>
                <a:ln w="9525" cmpd="sng" algn="ctr">
                  <a:solidFill>
                    <a:schemeClr val="accent6"/>
                  </a:solidFill>
                  <a:prstDash val="solid"/>
                </a:ln>
              </c:spPr>
            </c:marker>
            <c:bubble3D val="0"/>
            <c:extLst>
              <c:ext xmlns:c16="http://schemas.microsoft.com/office/drawing/2014/chart" uri="{C3380CC4-5D6E-409C-BE32-E72D297353CC}">
                <c16:uniqueId val="{00000057-3F42-4E89-89D7-A7F1D78EAD05}"/>
              </c:ext>
            </c:extLst>
          </c:dPt>
          <c:dPt>
            <c:idx val="9"/>
            <c:marker>
              <c:symbol val="circle"/>
              <c:size val="8"/>
              <c:spPr>
                <a:solidFill>
                  <a:schemeClr val="accent6"/>
                </a:solidFill>
                <a:ln w="9525" cmpd="sng" algn="ctr">
                  <a:solidFill>
                    <a:schemeClr val="accent6"/>
                  </a:solidFill>
                  <a:prstDash val="solid"/>
                </a:ln>
              </c:spPr>
            </c:marker>
            <c:bubble3D val="0"/>
            <c:extLst>
              <c:ext xmlns:c16="http://schemas.microsoft.com/office/drawing/2014/chart" uri="{C3380CC4-5D6E-409C-BE32-E72D297353CC}">
                <c16:uniqueId val="{00000058-3F42-4E89-89D7-A7F1D78EAD05}"/>
              </c:ext>
            </c:extLst>
          </c:dPt>
          <c:dPt>
            <c:idx val="10"/>
            <c:marker>
              <c:symbol val="circle"/>
              <c:size val="8"/>
              <c:spPr>
                <a:solidFill>
                  <a:schemeClr val="accent6"/>
                </a:solidFill>
                <a:ln w="9525" cmpd="sng" algn="ctr">
                  <a:solidFill>
                    <a:schemeClr val="accent6"/>
                  </a:solidFill>
                  <a:prstDash val="solid"/>
                </a:ln>
              </c:spPr>
            </c:marker>
            <c:bubble3D val="0"/>
            <c:extLst>
              <c:ext xmlns:c16="http://schemas.microsoft.com/office/drawing/2014/chart" uri="{C3380CC4-5D6E-409C-BE32-E72D297353CC}">
                <c16:uniqueId val="{00000059-3F42-4E89-89D7-A7F1D78EAD05}"/>
              </c:ext>
            </c:extLst>
          </c:dPt>
          <c:dPt>
            <c:idx val="11"/>
            <c:marker>
              <c:symbol val="circle"/>
              <c:size val="8"/>
              <c:spPr>
                <a:solidFill>
                  <a:schemeClr val="accent6"/>
                </a:solidFill>
                <a:ln w="9525" cmpd="sng" algn="ctr">
                  <a:solidFill>
                    <a:schemeClr val="accent6"/>
                  </a:solidFill>
                  <a:prstDash val="solid"/>
                </a:ln>
              </c:spPr>
            </c:marker>
            <c:bubble3D val="0"/>
            <c:extLst>
              <c:ext xmlns:c16="http://schemas.microsoft.com/office/drawing/2014/chart" uri="{C3380CC4-5D6E-409C-BE32-E72D297353CC}">
                <c16:uniqueId val="{0000005A-3F42-4E89-89D7-A7F1D78EAD05}"/>
              </c:ext>
            </c:extLst>
          </c:dPt>
          <c:dPt>
            <c:idx val="12"/>
            <c:marker>
              <c:symbol val="circle"/>
              <c:size val="8"/>
              <c:spPr>
                <a:solidFill>
                  <a:schemeClr val="accent6"/>
                </a:solidFill>
                <a:ln w="9525" cmpd="sng" algn="ctr">
                  <a:solidFill>
                    <a:schemeClr val="accent6"/>
                  </a:solidFill>
                  <a:prstDash val="solid"/>
                </a:ln>
              </c:spPr>
            </c:marker>
            <c:bubble3D val="0"/>
            <c:extLst>
              <c:ext xmlns:c16="http://schemas.microsoft.com/office/drawing/2014/chart" uri="{C3380CC4-5D6E-409C-BE32-E72D297353CC}">
                <c16:uniqueId val="{0000005B-3F42-4E89-89D7-A7F1D78EAD05}"/>
              </c:ext>
            </c:extLst>
          </c:dPt>
          <c:dPt>
            <c:idx val="13"/>
            <c:marker>
              <c:symbol val="circle"/>
              <c:size val="8"/>
              <c:spPr>
                <a:solidFill>
                  <a:schemeClr val="accent6"/>
                </a:solidFill>
                <a:ln w="9525" cmpd="sng" algn="ctr">
                  <a:solidFill>
                    <a:schemeClr val="accent6"/>
                  </a:solidFill>
                  <a:prstDash val="solid"/>
                </a:ln>
              </c:spPr>
            </c:marker>
            <c:bubble3D val="0"/>
            <c:extLst>
              <c:ext xmlns:c16="http://schemas.microsoft.com/office/drawing/2014/chart" uri="{C3380CC4-5D6E-409C-BE32-E72D297353CC}">
                <c16:uniqueId val="{0000005C-3F42-4E89-89D7-A7F1D78EAD05}"/>
              </c:ext>
            </c:extLst>
          </c:dPt>
          <c:dPt>
            <c:idx val="14"/>
            <c:marker>
              <c:symbol val="circle"/>
              <c:size val="8"/>
              <c:spPr>
                <a:solidFill>
                  <a:schemeClr val="accent6"/>
                </a:solidFill>
                <a:ln w="9525" cmpd="sng" algn="ctr">
                  <a:solidFill>
                    <a:schemeClr val="accent6"/>
                  </a:solidFill>
                  <a:prstDash val="solid"/>
                </a:ln>
              </c:spPr>
            </c:marker>
            <c:bubble3D val="0"/>
            <c:extLst>
              <c:ext xmlns:c16="http://schemas.microsoft.com/office/drawing/2014/chart" uri="{C3380CC4-5D6E-409C-BE32-E72D297353CC}">
                <c16:uniqueId val="{0000005D-3F42-4E89-89D7-A7F1D78EAD05}"/>
              </c:ext>
            </c:extLst>
          </c:dPt>
          <c:dPt>
            <c:idx val="15"/>
            <c:marker>
              <c:symbol val="circle"/>
              <c:size val="8"/>
              <c:spPr>
                <a:solidFill>
                  <a:schemeClr val="accent6"/>
                </a:solidFill>
                <a:ln w="9525" cmpd="sng" algn="ctr">
                  <a:solidFill>
                    <a:schemeClr val="accent6"/>
                  </a:solidFill>
                  <a:prstDash val="solid"/>
                </a:ln>
              </c:spPr>
            </c:marker>
            <c:bubble3D val="0"/>
            <c:extLst>
              <c:ext xmlns:c16="http://schemas.microsoft.com/office/drawing/2014/chart" uri="{C3380CC4-5D6E-409C-BE32-E72D297353CC}">
                <c16:uniqueId val="{0000005E-3F42-4E89-89D7-A7F1D78EAD05}"/>
              </c:ext>
            </c:extLst>
          </c:dPt>
          <c:dPt>
            <c:idx val="16"/>
            <c:marker>
              <c:symbol val="circle"/>
              <c:size val="8"/>
              <c:spPr>
                <a:solidFill>
                  <a:schemeClr val="accent6"/>
                </a:solidFill>
                <a:ln w="9525" cmpd="sng" algn="ctr">
                  <a:solidFill>
                    <a:schemeClr val="accent6"/>
                  </a:solidFill>
                  <a:prstDash val="solid"/>
                </a:ln>
              </c:spPr>
            </c:marker>
            <c:bubble3D val="0"/>
            <c:extLst>
              <c:ext xmlns:c16="http://schemas.microsoft.com/office/drawing/2014/chart" uri="{C3380CC4-5D6E-409C-BE32-E72D297353CC}">
                <c16:uniqueId val="{0000005F-3F42-4E89-89D7-A7F1D78EAD05}"/>
              </c:ext>
            </c:extLst>
          </c:dPt>
          <c:dPt>
            <c:idx val="17"/>
            <c:marker>
              <c:symbol val="circle"/>
              <c:size val="8"/>
              <c:spPr>
                <a:solidFill>
                  <a:schemeClr val="accent6"/>
                </a:solidFill>
                <a:ln w="9525" cmpd="sng" algn="ctr">
                  <a:solidFill>
                    <a:schemeClr val="accent6"/>
                  </a:solidFill>
                  <a:prstDash val="solid"/>
                </a:ln>
              </c:spPr>
            </c:marker>
            <c:bubble3D val="0"/>
            <c:extLst>
              <c:ext xmlns:c16="http://schemas.microsoft.com/office/drawing/2014/chart" uri="{C3380CC4-5D6E-409C-BE32-E72D297353CC}">
                <c16:uniqueId val="{00000060-3F42-4E89-89D7-A7F1D78EAD05}"/>
              </c:ext>
            </c:extLst>
          </c:dPt>
          <c:dPt>
            <c:idx val="18"/>
            <c:marker>
              <c:symbol val="circle"/>
              <c:size val="8"/>
              <c:spPr>
                <a:solidFill>
                  <a:schemeClr val="accent6"/>
                </a:solidFill>
                <a:ln w="9525" cmpd="sng" algn="ctr">
                  <a:solidFill>
                    <a:schemeClr val="accent6"/>
                  </a:solidFill>
                  <a:prstDash val="solid"/>
                </a:ln>
              </c:spPr>
            </c:marker>
            <c:bubble3D val="0"/>
            <c:extLst>
              <c:ext xmlns:c16="http://schemas.microsoft.com/office/drawing/2014/chart" uri="{C3380CC4-5D6E-409C-BE32-E72D297353CC}">
                <c16:uniqueId val="{00000061-3F42-4E89-89D7-A7F1D78EAD05}"/>
              </c:ext>
            </c:extLst>
          </c:dPt>
          <c:dPt>
            <c:idx val="19"/>
            <c:marker>
              <c:symbol val="circle"/>
              <c:size val="8"/>
              <c:spPr>
                <a:solidFill>
                  <a:schemeClr val="accent6"/>
                </a:solidFill>
                <a:ln w="9525" cmpd="sng" algn="ctr">
                  <a:solidFill>
                    <a:schemeClr val="accent6"/>
                  </a:solidFill>
                  <a:prstDash val="solid"/>
                </a:ln>
              </c:spPr>
            </c:marker>
            <c:bubble3D val="0"/>
            <c:extLst>
              <c:ext xmlns:c16="http://schemas.microsoft.com/office/drawing/2014/chart" uri="{C3380CC4-5D6E-409C-BE32-E72D297353CC}">
                <c16:uniqueId val="{00000062-3F42-4E89-89D7-A7F1D78EAD05}"/>
              </c:ext>
            </c:extLst>
          </c:dPt>
          <c:dPt>
            <c:idx val="20"/>
            <c:marker>
              <c:symbol val="circle"/>
              <c:size val="8"/>
              <c:spPr>
                <a:solidFill>
                  <a:schemeClr val="accent6"/>
                </a:solidFill>
                <a:ln w="9525" cmpd="sng" algn="ctr">
                  <a:solidFill>
                    <a:schemeClr val="accent6"/>
                  </a:solidFill>
                  <a:prstDash val="solid"/>
                </a:ln>
              </c:spPr>
            </c:marker>
            <c:bubble3D val="0"/>
            <c:extLst>
              <c:ext xmlns:c16="http://schemas.microsoft.com/office/drawing/2014/chart" uri="{C3380CC4-5D6E-409C-BE32-E72D297353CC}">
                <c16:uniqueId val="{00000063-3F42-4E89-89D7-A7F1D78EAD05}"/>
              </c:ext>
            </c:extLst>
          </c:dPt>
          <c:dPt>
            <c:idx val="21"/>
            <c:marker>
              <c:symbol val="circle"/>
              <c:size val="8"/>
              <c:spPr>
                <a:solidFill>
                  <a:schemeClr val="accent6"/>
                </a:solidFill>
                <a:ln w="9525" cmpd="sng" algn="ctr">
                  <a:solidFill>
                    <a:schemeClr val="accent6"/>
                  </a:solidFill>
                  <a:prstDash val="solid"/>
                </a:ln>
              </c:spPr>
            </c:marker>
            <c:bubble3D val="0"/>
            <c:extLst>
              <c:ext xmlns:c16="http://schemas.microsoft.com/office/drawing/2014/chart" uri="{C3380CC4-5D6E-409C-BE32-E72D297353CC}">
                <c16:uniqueId val="{00000064-3F42-4E89-89D7-A7F1D78EAD05}"/>
              </c:ext>
            </c:extLst>
          </c:dPt>
          <c:dPt>
            <c:idx val="22"/>
            <c:marker>
              <c:symbol val="circle"/>
              <c:size val="8"/>
              <c:spPr>
                <a:solidFill>
                  <a:schemeClr val="accent6"/>
                </a:solidFill>
                <a:ln w="9525" cmpd="sng" algn="ctr">
                  <a:solidFill>
                    <a:schemeClr val="accent6"/>
                  </a:solidFill>
                  <a:prstDash val="solid"/>
                </a:ln>
              </c:spPr>
            </c:marker>
            <c:bubble3D val="0"/>
            <c:extLst>
              <c:ext xmlns:c16="http://schemas.microsoft.com/office/drawing/2014/chart" uri="{C3380CC4-5D6E-409C-BE32-E72D297353CC}">
                <c16:uniqueId val="{00000065-3F42-4E89-89D7-A7F1D78EAD05}"/>
              </c:ext>
            </c:extLst>
          </c:dPt>
          <c:dPt>
            <c:idx val="23"/>
            <c:marker>
              <c:symbol val="circle"/>
              <c:size val="8"/>
              <c:spPr>
                <a:solidFill>
                  <a:schemeClr val="accent6"/>
                </a:solidFill>
                <a:ln w="9525" cmpd="sng" algn="ctr">
                  <a:solidFill>
                    <a:schemeClr val="accent6"/>
                  </a:solidFill>
                  <a:prstDash val="solid"/>
                </a:ln>
              </c:spPr>
            </c:marker>
            <c:bubble3D val="0"/>
            <c:extLst>
              <c:ext xmlns:c16="http://schemas.microsoft.com/office/drawing/2014/chart" uri="{C3380CC4-5D6E-409C-BE32-E72D297353CC}">
                <c16:uniqueId val="{00000066-3F42-4E89-89D7-A7F1D78EAD05}"/>
              </c:ext>
            </c:extLst>
          </c:dPt>
          <c:dPt>
            <c:idx val="24"/>
            <c:marker>
              <c:symbol val="circle"/>
              <c:size val="8"/>
              <c:spPr>
                <a:solidFill>
                  <a:schemeClr val="accent6"/>
                </a:solidFill>
                <a:ln w="9525" cmpd="sng" algn="ctr">
                  <a:solidFill>
                    <a:schemeClr val="accent6"/>
                  </a:solidFill>
                  <a:prstDash val="solid"/>
                </a:ln>
              </c:spPr>
            </c:marker>
            <c:bubble3D val="0"/>
            <c:extLst>
              <c:ext xmlns:c16="http://schemas.microsoft.com/office/drawing/2014/chart" uri="{C3380CC4-5D6E-409C-BE32-E72D297353CC}">
                <c16:uniqueId val="{00000067-3F42-4E89-89D7-A7F1D78EAD05}"/>
              </c:ext>
            </c:extLst>
          </c:dPt>
          <c:dPt>
            <c:idx val="25"/>
            <c:marker>
              <c:symbol val="circle"/>
              <c:size val="8"/>
              <c:spPr>
                <a:solidFill>
                  <a:schemeClr val="accent6"/>
                </a:solidFill>
                <a:ln w="9525" cmpd="sng" algn="ctr">
                  <a:solidFill>
                    <a:schemeClr val="accent6"/>
                  </a:solidFill>
                  <a:prstDash val="solid"/>
                </a:ln>
              </c:spPr>
            </c:marker>
            <c:bubble3D val="0"/>
            <c:extLst>
              <c:ext xmlns:c16="http://schemas.microsoft.com/office/drawing/2014/chart" uri="{C3380CC4-5D6E-409C-BE32-E72D297353CC}">
                <c16:uniqueId val="{00000068-3F42-4E89-89D7-A7F1D78EAD05}"/>
              </c:ext>
            </c:extLst>
          </c:dPt>
          <c:dPt>
            <c:idx val="26"/>
            <c:marker>
              <c:symbol val="circle"/>
              <c:size val="8"/>
              <c:spPr>
                <a:solidFill>
                  <a:schemeClr val="accent6"/>
                </a:solidFill>
                <a:ln w="9525" cmpd="sng" algn="ctr">
                  <a:solidFill>
                    <a:schemeClr val="accent6"/>
                  </a:solidFill>
                  <a:prstDash val="solid"/>
                </a:ln>
              </c:spPr>
            </c:marker>
            <c:bubble3D val="0"/>
            <c:extLst>
              <c:ext xmlns:c16="http://schemas.microsoft.com/office/drawing/2014/chart" uri="{C3380CC4-5D6E-409C-BE32-E72D297353CC}">
                <c16:uniqueId val="{00000069-3F42-4E89-89D7-A7F1D78EAD05}"/>
              </c:ext>
            </c:extLst>
          </c:dPt>
          <c:dPt>
            <c:idx val="27"/>
            <c:marker>
              <c:symbol val="circle"/>
              <c:size val="8"/>
              <c:spPr>
                <a:solidFill>
                  <a:schemeClr val="accent6"/>
                </a:solidFill>
                <a:ln w="9525" cmpd="sng" algn="ctr">
                  <a:solidFill>
                    <a:schemeClr val="accent6"/>
                  </a:solidFill>
                  <a:prstDash val="solid"/>
                </a:ln>
              </c:spPr>
            </c:marker>
            <c:bubble3D val="0"/>
            <c:extLst>
              <c:ext xmlns:c16="http://schemas.microsoft.com/office/drawing/2014/chart" uri="{C3380CC4-5D6E-409C-BE32-E72D297353CC}">
                <c16:uniqueId val="{0000006A-3F42-4E89-89D7-A7F1D78EAD05}"/>
              </c:ext>
            </c:extLst>
          </c:dPt>
          <c:dPt>
            <c:idx val="28"/>
            <c:marker>
              <c:symbol val="circle"/>
              <c:size val="8"/>
              <c:spPr>
                <a:solidFill>
                  <a:schemeClr val="accent6"/>
                </a:solidFill>
                <a:ln w="9525" cmpd="sng" algn="ctr">
                  <a:solidFill>
                    <a:schemeClr val="accent6"/>
                  </a:solidFill>
                  <a:prstDash val="solid"/>
                </a:ln>
              </c:spPr>
            </c:marker>
            <c:bubble3D val="0"/>
            <c:extLst>
              <c:ext xmlns:c16="http://schemas.microsoft.com/office/drawing/2014/chart" uri="{C3380CC4-5D6E-409C-BE32-E72D297353CC}">
                <c16:uniqueId val="{0000006B-3F42-4E89-89D7-A7F1D78EAD05}"/>
              </c:ext>
            </c:extLst>
          </c:dPt>
          <c:dPt>
            <c:idx val="29"/>
            <c:marker>
              <c:symbol val="circle"/>
              <c:size val="8"/>
              <c:spPr>
                <a:solidFill>
                  <a:schemeClr val="accent6"/>
                </a:solidFill>
                <a:ln w="9525" cmpd="sng" algn="ctr">
                  <a:solidFill>
                    <a:schemeClr val="accent6"/>
                  </a:solidFill>
                  <a:prstDash val="solid"/>
                </a:ln>
              </c:spPr>
            </c:marker>
            <c:bubble3D val="0"/>
            <c:extLst>
              <c:ext xmlns:c16="http://schemas.microsoft.com/office/drawing/2014/chart" uri="{C3380CC4-5D6E-409C-BE32-E72D297353CC}">
                <c16:uniqueId val="{0000006C-3F42-4E89-89D7-A7F1D78EAD05}"/>
              </c:ext>
            </c:extLst>
          </c:dPt>
          <c:dPt>
            <c:idx val="30"/>
            <c:marker>
              <c:symbol val="circle"/>
              <c:size val="8"/>
              <c:spPr>
                <a:solidFill>
                  <a:schemeClr val="accent6"/>
                </a:solidFill>
                <a:ln w="9525" cmpd="sng" algn="ctr">
                  <a:solidFill>
                    <a:schemeClr val="accent6"/>
                  </a:solidFill>
                  <a:prstDash val="solid"/>
                </a:ln>
              </c:spPr>
            </c:marker>
            <c:bubble3D val="0"/>
            <c:extLst>
              <c:ext xmlns:c16="http://schemas.microsoft.com/office/drawing/2014/chart" uri="{C3380CC4-5D6E-409C-BE32-E72D297353CC}">
                <c16:uniqueId val="{0000006D-3F42-4E89-89D7-A7F1D78EAD05}"/>
              </c:ext>
            </c:extLst>
          </c:dPt>
          <c:dPt>
            <c:idx val="31"/>
            <c:marker>
              <c:symbol val="circle"/>
              <c:size val="8"/>
              <c:spPr>
                <a:solidFill>
                  <a:schemeClr val="accent6"/>
                </a:solidFill>
                <a:ln w="9525" cmpd="sng" algn="ctr">
                  <a:solidFill>
                    <a:schemeClr val="accent6"/>
                  </a:solidFill>
                  <a:prstDash val="solid"/>
                </a:ln>
              </c:spPr>
            </c:marker>
            <c:bubble3D val="0"/>
            <c:extLst>
              <c:ext xmlns:c16="http://schemas.microsoft.com/office/drawing/2014/chart" uri="{C3380CC4-5D6E-409C-BE32-E72D297353CC}">
                <c16:uniqueId val="{0000006E-3F42-4E89-89D7-A7F1D78EAD05}"/>
              </c:ext>
            </c:extLst>
          </c:dPt>
          <c:dPt>
            <c:idx val="32"/>
            <c:marker>
              <c:symbol val="circle"/>
              <c:size val="8"/>
              <c:spPr>
                <a:solidFill>
                  <a:schemeClr val="accent6"/>
                </a:solidFill>
                <a:ln w="9525" cmpd="sng" algn="ctr">
                  <a:solidFill>
                    <a:schemeClr val="accent6"/>
                  </a:solidFill>
                  <a:prstDash val="solid"/>
                </a:ln>
              </c:spPr>
            </c:marker>
            <c:bubble3D val="0"/>
            <c:extLst>
              <c:ext xmlns:c16="http://schemas.microsoft.com/office/drawing/2014/chart" uri="{C3380CC4-5D6E-409C-BE32-E72D297353CC}">
                <c16:uniqueId val="{0000006F-3F42-4E89-89D7-A7F1D78EAD05}"/>
              </c:ext>
            </c:extLst>
          </c:dPt>
          <c:dPt>
            <c:idx val="33"/>
            <c:marker>
              <c:symbol val="circle"/>
              <c:size val="8"/>
              <c:spPr>
                <a:solidFill>
                  <a:schemeClr val="accent6"/>
                </a:solidFill>
                <a:ln w="9525" cmpd="sng" algn="ctr">
                  <a:solidFill>
                    <a:schemeClr val="accent6"/>
                  </a:solidFill>
                  <a:prstDash val="solid"/>
                </a:ln>
              </c:spPr>
            </c:marker>
            <c:bubble3D val="0"/>
            <c:extLst>
              <c:ext xmlns:c16="http://schemas.microsoft.com/office/drawing/2014/chart" uri="{C3380CC4-5D6E-409C-BE32-E72D297353CC}">
                <c16:uniqueId val="{00000070-3F42-4E89-89D7-A7F1D78EAD05}"/>
              </c:ext>
            </c:extLst>
          </c:dPt>
          <c:dPt>
            <c:idx val="34"/>
            <c:marker>
              <c:symbol val="circle"/>
              <c:size val="8"/>
              <c:spPr>
                <a:solidFill>
                  <a:schemeClr val="accent6"/>
                </a:solidFill>
                <a:ln w="9525" cmpd="sng" algn="ctr">
                  <a:solidFill>
                    <a:schemeClr val="accent6"/>
                  </a:solidFill>
                  <a:prstDash val="solid"/>
                </a:ln>
              </c:spPr>
            </c:marker>
            <c:bubble3D val="0"/>
            <c:extLst>
              <c:ext xmlns:c16="http://schemas.microsoft.com/office/drawing/2014/chart" uri="{C3380CC4-5D6E-409C-BE32-E72D297353CC}">
                <c16:uniqueId val="{00000071-3F42-4E89-89D7-A7F1D78EAD05}"/>
              </c:ext>
            </c:extLst>
          </c:dPt>
          <c:dLbls>
            <c:dLbl>
              <c:idx val="34"/>
              <c:layout>
                <c:manualLayout>
                  <c:x val="1.7552182163187855E-2"/>
                  <c:y val="-0.13421926910299004"/>
                </c:manualLayout>
              </c:layout>
              <c:numFmt formatCode="#,##0;&quot;-&quot;#,##0" sourceLinked="0"/>
              <c:spPr>
                <a:noFill/>
                <a:ln>
                  <a:noFill/>
                </a:ln>
              </c:spPr>
              <c:txPr>
                <a:bodyPr wrap="none"/>
                <a:lstStyle/>
                <a:p>
                  <a:pPr>
                    <a:defRPr sz="800" kern="1200">
                      <a:solidFill>
                        <a:srgbClr val="2B3A42"/>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71-3F42-4E89-89D7-A7F1D78EAD05}"/>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Sheet1!$A$12:$AJ$12</c:f>
              <c:numCache>
                <c:formatCode>General</c:formatCode>
                <c:ptCount val="36"/>
                <c:pt idx="0">
                  <c:v>127.99358974358974</c:v>
                </c:pt>
                <c:pt idx="1">
                  <c:v>309</c:v>
                </c:pt>
                <c:pt idx="2">
                  <c:v>339</c:v>
                </c:pt>
                <c:pt idx="3">
                  <c:v>361</c:v>
                </c:pt>
                <c:pt idx="4">
                  <c:v>376</c:v>
                </c:pt>
                <c:pt idx="5">
                  <c:v>411</c:v>
                </c:pt>
                <c:pt idx="6">
                  <c:v>439</c:v>
                </c:pt>
                <c:pt idx="7">
                  <c:v>444</c:v>
                </c:pt>
                <c:pt idx="8">
                  <c:v>449</c:v>
                </c:pt>
                <c:pt idx="9">
                  <c:v>451</c:v>
                </c:pt>
                <c:pt idx="10">
                  <c:v>459</c:v>
                </c:pt>
                <c:pt idx="11">
                  <c:v>524</c:v>
                </c:pt>
                <c:pt idx="12">
                  <c:v>531</c:v>
                </c:pt>
                <c:pt idx="13">
                  <c:v>549</c:v>
                </c:pt>
                <c:pt idx="14">
                  <c:v>549</c:v>
                </c:pt>
                <c:pt idx="15">
                  <c:v>556</c:v>
                </c:pt>
                <c:pt idx="16">
                  <c:v>576</c:v>
                </c:pt>
                <c:pt idx="17">
                  <c:v>581</c:v>
                </c:pt>
                <c:pt idx="18">
                  <c:v>597</c:v>
                </c:pt>
                <c:pt idx="19">
                  <c:v>610</c:v>
                </c:pt>
                <c:pt idx="20">
                  <c:v>616</c:v>
                </c:pt>
                <c:pt idx="21">
                  <c:v>636</c:v>
                </c:pt>
                <c:pt idx="22">
                  <c:v>642</c:v>
                </c:pt>
                <c:pt idx="23">
                  <c:v>645</c:v>
                </c:pt>
                <c:pt idx="24">
                  <c:v>654</c:v>
                </c:pt>
                <c:pt idx="25">
                  <c:v>713</c:v>
                </c:pt>
                <c:pt idx="26">
                  <c:v>723</c:v>
                </c:pt>
                <c:pt idx="27">
                  <c:v>768</c:v>
                </c:pt>
                <c:pt idx="28">
                  <c:v>797</c:v>
                </c:pt>
                <c:pt idx="29">
                  <c:v>799</c:v>
                </c:pt>
                <c:pt idx="30">
                  <c:v>819</c:v>
                </c:pt>
                <c:pt idx="31">
                  <c:v>828</c:v>
                </c:pt>
                <c:pt idx="32">
                  <c:v>840</c:v>
                </c:pt>
                <c:pt idx="33">
                  <c:v>981</c:v>
                </c:pt>
                <c:pt idx="34">
                  <c:v>988.85714285714289</c:v>
                </c:pt>
              </c:numCache>
            </c:numRef>
          </c:val>
          <c:smooth val="0"/>
          <c:extLst>
            <c:ext xmlns:c16="http://schemas.microsoft.com/office/drawing/2014/chart" uri="{C3380CC4-5D6E-409C-BE32-E72D297353CC}">
              <c16:uniqueId val="{00000072-3F42-4E89-89D7-A7F1D78EAD05}"/>
            </c:ext>
          </c:extLst>
        </c:ser>
        <c:dLbls>
          <c:showLegendKey val="0"/>
          <c:showVal val="0"/>
          <c:showCatName val="0"/>
          <c:showSerName val="0"/>
          <c:showPercent val="0"/>
          <c:showBubbleSize val="0"/>
        </c:dLbls>
        <c:marker val="1"/>
        <c:smooth val="0"/>
        <c:axId val="424207632"/>
        <c:axId val="1"/>
      </c:lineChart>
      <c:catAx>
        <c:axId val="424207632"/>
        <c:scaling>
          <c:orientation val="minMax"/>
        </c:scaling>
        <c:delete val="0"/>
        <c:axPos val="b"/>
        <c:majorGridlines>
          <c:spPr>
            <a:ln>
              <a:noFill/>
            </a:ln>
          </c:spPr>
        </c:majorGridlines>
        <c:majorTickMark val="none"/>
        <c:minorTickMark val="none"/>
        <c:tickLblPos val="none"/>
        <c:spPr>
          <a:ln w="9525" cmpd="sng" algn="ctr">
            <a:solidFill>
              <a:schemeClr val="tx1"/>
            </a:solidFill>
            <a:prstDash val="solid"/>
          </a:ln>
        </c:spPr>
        <c:crossAx val="1"/>
        <c:crossesAt val="0"/>
        <c:auto val="0"/>
        <c:lblAlgn val="ctr"/>
        <c:lblOffset val="100"/>
        <c:noMultiLvlLbl val="0"/>
      </c:catAx>
      <c:valAx>
        <c:axId val="1"/>
        <c:scaling>
          <c:orientation val="minMax"/>
          <c:max val="2000"/>
          <c:min val="-200"/>
        </c:scaling>
        <c:delete val="0"/>
        <c:axPos val="l"/>
        <c:majorGridlines>
          <c:spPr>
            <a:ln w="3175" cmpd="sng" algn="ctr">
              <a:solidFill>
                <a:srgbClr val="C0C0C0"/>
              </a:solidFill>
              <a:prstDash val="solid"/>
            </a:ln>
          </c:spPr>
        </c:majorGridlines>
        <c:numFmt formatCode="#,##0;&quot;-&quot;#,##0" sourceLinked="0"/>
        <c:majorTickMark val="out"/>
        <c:minorTickMark val="none"/>
        <c:tickLblPos val="nextTo"/>
        <c:spPr>
          <a:ln w="9525" cmpd="sng" algn="ctr">
            <a:solidFill>
              <a:schemeClr val="tx1"/>
            </a:solidFill>
            <a:prstDash val="solid"/>
          </a:ln>
        </c:spPr>
        <c:txPr>
          <a:bodyPr wrap="none"/>
          <a:lstStyle/>
          <a:p>
            <a:pPr>
              <a:defRPr sz="1000" kern="1200">
                <a:solidFill>
                  <a:schemeClr val="tx1"/>
                </a:solidFill>
                <a:latin typeface="+mn-lt"/>
                <a:ea typeface="+mn-ea"/>
                <a:cs typeface="+mn-cs"/>
                <a:sym typeface="Arial"/>
              </a:defRPr>
            </a:pPr>
            <a:endParaRPr lang="en-US"/>
          </a:p>
        </c:txPr>
        <c:crossAx val="424207632"/>
        <c:crosses val="min"/>
        <c:crossBetween val="between"/>
        <c:majorUnit val="200"/>
      </c:valAx>
    </c:plotArea>
    <c:plotVisOnly val="0"/>
    <c:dispBlanksAs val="gap"/>
    <c:showDLblsOverMax val="1"/>
  </c:chart>
  <c:externalData r:id="rId1">
    <c:autoUpdate val="0"/>
  </c:externalData>
</c:chartSpace>
</file>

<file path=ppt/charts/chart1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is-I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8.6035737921906028E-3"/>
          <c:y val="3.751803751803752E-2"/>
          <c:w val="0.98279285241561876"/>
          <c:h val="0.92496392496392499"/>
        </c:manualLayout>
      </c:layout>
      <c:barChart>
        <c:barDir val="col"/>
        <c:grouping val="stacked"/>
        <c:varyColors val="0"/>
        <c:ser>
          <c:idx val="0"/>
          <c:order val="0"/>
          <c:spPr>
            <a:noFill/>
            <a:ln>
              <a:noFill/>
            </a:ln>
          </c:spPr>
          <c:invertIfNegative val="0"/>
          <c:val>
            <c:numRef>
              <c:f>Sheet1!$A$1:$AJ$1</c:f>
              <c:numCache>
                <c:formatCode>General</c:formatCode>
                <c:ptCount val="36"/>
                <c:pt idx="0">
                  <c:v>35.25</c:v>
                </c:pt>
                <c:pt idx="1">
                  <c:v>28</c:v>
                </c:pt>
                <c:pt idx="2">
                  <c:v>91</c:v>
                </c:pt>
                <c:pt idx="3">
                  <c:v>152</c:v>
                </c:pt>
                <c:pt idx="4">
                  <c:v>63</c:v>
                </c:pt>
                <c:pt idx="5">
                  <c:v>149</c:v>
                </c:pt>
                <c:pt idx="6">
                  <c:v>206</c:v>
                </c:pt>
                <c:pt idx="7">
                  <c:v>119</c:v>
                </c:pt>
                <c:pt idx="8">
                  <c:v>162</c:v>
                </c:pt>
                <c:pt idx="9">
                  <c:v>169</c:v>
                </c:pt>
                <c:pt idx="10">
                  <c:v>261</c:v>
                </c:pt>
                <c:pt idx="11">
                  <c:v>228.5</c:v>
                </c:pt>
                <c:pt idx="12">
                  <c:v>313</c:v>
                </c:pt>
                <c:pt idx="13">
                  <c:v>171.25</c:v>
                </c:pt>
                <c:pt idx="14">
                  <c:v>303.25</c:v>
                </c:pt>
                <c:pt idx="15">
                  <c:v>160</c:v>
                </c:pt>
                <c:pt idx="16">
                  <c:v>374.75</c:v>
                </c:pt>
                <c:pt idx="17">
                  <c:v>382.75</c:v>
                </c:pt>
                <c:pt idx="18">
                  <c:v>384.5</c:v>
                </c:pt>
                <c:pt idx="19">
                  <c:v>285</c:v>
                </c:pt>
                <c:pt idx="20">
                  <c:v>345.75</c:v>
                </c:pt>
                <c:pt idx="21">
                  <c:v>356</c:v>
                </c:pt>
                <c:pt idx="22">
                  <c:v>375</c:v>
                </c:pt>
                <c:pt idx="23">
                  <c:v>403</c:v>
                </c:pt>
                <c:pt idx="24">
                  <c:v>320</c:v>
                </c:pt>
                <c:pt idx="25">
                  <c:v>314.25</c:v>
                </c:pt>
                <c:pt idx="26">
                  <c:v>273.5</c:v>
                </c:pt>
                <c:pt idx="27">
                  <c:v>398</c:v>
                </c:pt>
                <c:pt idx="28">
                  <c:v>409.5</c:v>
                </c:pt>
                <c:pt idx="29">
                  <c:v>565.5</c:v>
                </c:pt>
                <c:pt idx="30">
                  <c:v>520.75</c:v>
                </c:pt>
                <c:pt idx="31">
                  <c:v>496</c:v>
                </c:pt>
                <c:pt idx="32">
                  <c:v>511.75</c:v>
                </c:pt>
                <c:pt idx="33">
                  <c:v>665.5</c:v>
                </c:pt>
                <c:pt idx="34">
                  <c:v>637.25</c:v>
                </c:pt>
              </c:numCache>
            </c:numRef>
          </c:val>
          <c:extLst>
            <c:ext xmlns:c16="http://schemas.microsoft.com/office/drawing/2014/chart" uri="{C3380CC4-5D6E-409C-BE32-E72D297353CC}">
              <c16:uniqueId val="{00000000-59D6-4002-A3DC-B7B1FD8613DB}"/>
            </c:ext>
          </c:extLst>
        </c:ser>
        <c:ser>
          <c:idx val="1"/>
          <c:order val="1"/>
          <c:spPr>
            <a:solidFill>
              <a:srgbClr val="9DB1CF"/>
            </a:solidFill>
            <a:ln w="9525" cmpd="sng" algn="ctr">
              <a:solidFill>
                <a:schemeClr val="bg1"/>
              </a:solidFill>
              <a:prstDash val="solid"/>
            </a:ln>
          </c:spPr>
          <c:invertIfNegative val="0"/>
          <c:val>
            <c:numRef>
              <c:f>Sheet1!$A$2:$AJ$2</c:f>
              <c:numCache>
                <c:formatCode>General</c:formatCode>
                <c:ptCount val="36"/>
                <c:pt idx="0">
                  <c:v>16.75</c:v>
                </c:pt>
                <c:pt idx="1">
                  <c:v>204</c:v>
                </c:pt>
                <c:pt idx="2">
                  <c:v>113</c:v>
                </c:pt>
                <c:pt idx="3">
                  <c:v>231</c:v>
                </c:pt>
                <c:pt idx="4">
                  <c:v>156</c:v>
                </c:pt>
                <c:pt idx="5">
                  <c:v>116</c:v>
                </c:pt>
                <c:pt idx="6">
                  <c:v>96.5</c:v>
                </c:pt>
                <c:pt idx="7">
                  <c:v>266</c:v>
                </c:pt>
                <c:pt idx="8">
                  <c:v>102</c:v>
                </c:pt>
                <c:pt idx="9">
                  <c:v>141</c:v>
                </c:pt>
                <c:pt idx="10">
                  <c:v>130</c:v>
                </c:pt>
                <c:pt idx="11">
                  <c:v>134.5</c:v>
                </c:pt>
                <c:pt idx="12">
                  <c:v>89</c:v>
                </c:pt>
                <c:pt idx="13">
                  <c:v>199.75</c:v>
                </c:pt>
                <c:pt idx="14">
                  <c:v>196.75</c:v>
                </c:pt>
                <c:pt idx="15">
                  <c:v>145</c:v>
                </c:pt>
                <c:pt idx="16">
                  <c:v>101.25</c:v>
                </c:pt>
                <c:pt idx="17">
                  <c:v>131.25</c:v>
                </c:pt>
                <c:pt idx="18">
                  <c:v>182.5</c:v>
                </c:pt>
                <c:pt idx="19">
                  <c:v>228</c:v>
                </c:pt>
                <c:pt idx="20">
                  <c:v>156.75</c:v>
                </c:pt>
                <c:pt idx="21">
                  <c:v>166.5</c:v>
                </c:pt>
                <c:pt idx="22">
                  <c:v>175</c:v>
                </c:pt>
                <c:pt idx="23">
                  <c:v>164</c:v>
                </c:pt>
                <c:pt idx="24">
                  <c:v>326</c:v>
                </c:pt>
                <c:pt idx="25">
                  <c:v>263.75</c:v>
                </c:pt>
                <c:pt idx="26">
                  <c:v>323.5</c:v>
                </c:pt>
                <c:pt idx="27">
                  <c:v>291</c:v>
                </c:pt>
                <c:pt idx="28">
                  <c:v>198.5</c:v>
                </c:pt>
                <c:pt idx="29">
                  <c:v>171.5</c:v>
                </c:pt>
                <c:pt idx="30">
                  <c:v>189.25</c:v>
                </c:pt>
                <c:pt idx="31">
                  <c:v>209</c:v>
                </c:pt>
                <c:pt idx="32">
                  <c:v>347.25</c:v>
                </c:pt>
                <c:pt idx="33">
                  <c:v>109.5</c:v>
                </c:pt>
                <c:pt idx="34">
                  <c:v>157.25</c:v>
                </c:pt>
              </c:numCache>
            </c:numRef>
          </c:val>
          <c:extLst>
            <c:ext xmlns:c16="http://schemas.microsoft.com/office/drawing/2014/chart" uri="{C3380CC4-5D6E-409C-BE32-E72D297353CC}">
              <c16:uniqueId val="{00000001-59D6-4002-A3DC-B7B1FD8613DB}"/>
            </c:ext>
          </c:extLst>
        </c:ser>
        <c:ser>
          <c:idx val="2"/>
          <c:order val="2"/>
          <c:spPr>
            <a:solidFill>
              <a:srgbClr val="6F8DB9"/>
            </a:solidFill>
            <a:ln w="9525" cmpd="sng" algn="ctr">
              <a:solidFill>
                <a:schemeClr val="bg1"/>
              </a:solidFill>
              <a:prstDash val="solid"/>
            </a:ln>
          </c:spPr>
          <c:invertIfNegative val="0"/>
          <c:val>
            <c:numRef>
              <c:f>Sheet1!$A$3:$AJ$3</c:f>
              <c:numCache>
                <c:formatCode>General</c:formatCode>
                <c:ptCount val="36"/>
                <c:pt idx="0">
                  <c:v>107</c:v>
                </c:pt>
                <c:pt idx="1">
                  <c:v>101.5</c:v>
                </c:pt>
                <c:pt idx="2">
                  <c:v>201</c:v>
                </c:pt>
                <c:pt idx="3">
                  <c:v>44</c:v>
                </c:pt>
                <c:pt idx="4">
                  <c:v>239</c:v>
                </c:pt>
                <c:pt idx="5">
                  <c:v>171</c:v>
                </c:pt>
                <c:pt idx="6">
                  <c:v>102</c:v>
                </c:pt>
                <c:pt idx="7">
                  <c:v>283</c:v>
                </c:pt>
                <c:pt idx="8">
                  <c:v>240</c:v>
                </c:pt>
                <c:pt idx="9">
                  <c:v>178</c:v>
                </c:pt>
                <c:pt idx="10">
                  <c:v>134</c:v>
                </c:pt>
                <c:pt idx="11">
                  <c:v>231.5</c:v>
                </c:pt>
                <c:pt idx="12">
                  <c:v>163</c:v>
                </c:pt>
                <c:pt idx="13">
                  <c:v>339.75</c:v>
                </c:pt>
                <c:pt idx="14">
                  <c:v>195</c:v>
                </c:pt>
                <c:pt idx="15">
                  <c:v>553</c:v>
                </c:pt>
                <c:pt idx="16">
                  <c:v>191.75</c:v>
                </c:pt>
                <c:pt idx="17">
                  <c:v>140.75</c:v>
                </c:pt>
                <c:pt idx="18">
                  <c:v>157.25</c:v>
                </c:pt>
                <c:pt idx="19">
                  <c:v>233</c:v>
                </c:pt>
                <c:pt idx="20">
                  <c:v>281</c:v>
                </c:pt>
                <c:pt idx="21">
                  <c:v>232.25</c:v>
                </c:pt>
                <c:pt idx="22">
                  <c:v>221.5</c:v>
                </c:pt>
                <c:pt idx="23">
                  <c:v>210</c:v>
                </c:pt>
                <c:pt idx="24">
                  <c:v>224</c:v>
                </c:pt>
                <c:pt idx="25">
                  <c:v>345</c:v>
                </c:pt>
                <c:pt idx="26">
                  <c:v>302.5</c:v>
                </c:pt>
                <c:pt idx="27">
                  <c:v>184</c:v>
                </c:pt>
                <c:pt idx="28">
                  <c:v>323.5</c:v>
                </c:pt>
                <c:pt idx="29">
                  <c:v>140</c:v>
                </c:pt>
                <c:pt idx="30">
                  <c:v>211.25</c:v>
                </c:pt>
                <c:pt idx="31">
                  <c:v>373</c:v>
                </c:pt>
                <c:pt idx="32">
                  <c:v>215</c:v>
                </c:pt>
                <c:pt idx="33">
                  <c:v>213</c:v>
                </c:pt>
                <c:pt idx="34">
                  <c:v>262.5</c:v>
                </c:pt>
              </c:numCache>
            </c:numRef>
          </c:val>
          <c:extLst>
            <c:ext xmlns:c16="http://schemas.microsoft.com/office/drawing/2014/chart" uri="{C3380CC4-5D6E-409C-BE32-E72D297353CC}">
              <c16:uniqueId val="{00000002-59D6-4002-A3DC-B7B1FD8613DB}"/>
            </c:ext>
          </c:extLst>
        </c:ser>
        <c:ser>
          <c:idx val="3"/>
          <c:order val="3"/>
          <c:spPr>
            <a:solidFill>
              <a:srgbClr val="4C6C9C"/>
            </a:solidFill>
            <a:ln w="9525" cmpd="sng" algn="ctr">
              <a:solidFill>
                <a:schemeClr val="bg1"/>
              </a:solidFill>
              <a:prstDash val="solid"/>
            </a:ln>
          </c:spPr>
          <c:invertIfNegative val="0"/>
          <c:val>
            <c:numRef>
              <c:f>Sheet1!$A$4:$AJ$4</c:f>
              <c:numCache>
                <c:formatCode>General</c:formatCode>
                <c:ptCount val="36"/>
                <c:pt idx="0">
                  <c:v>0</c:v>
                </c:pt>
                <c:pt idx="1">
                  <c:v>0</c:v>
                </c:pt>
                <c:pt idx="2">
                  <c:v>0</c:v>
                </c:pt>
                <c:pt idx="3">
                  <c:v>0</c:v>
                </c:pt>
                <c:pt idx="4">
                  <c:v>0</c:v>
                </c:pt>
                <c:pt idx="5">
                  <c:v>0</c:v>
                </c:pt>
                <c:pt idx="6">
                  <c:v>0</c:v>
                </c:pt>
                <c:pt idx="7">
                  <c:v>0</c:v>
                </c:pt>
                <c:pt idx="8">
                  <c:v>0</c:v>
                </c:pt>
                <c:pt idx="9">
                  <c:v>0</c:v>
                </c:pt>
                <c:pt idx="10">
                  <c:v>0</c:v>
                </c:pt>
                <c:pt idx="11">
                  <c:v>0</c:v>
                </c:pt>
                <c:pt idx="12">
                  <c:v>0</c:v>
                </c:pt>
                <c:pt idx="13">
                  <c:v>0</c:v>
                </c:pt>
                <c:pt idx="14">
                  <c:v>0</c:v>
                </c:pt>
                <c:pt idx="15">
                  <c:v>0</c:v>
                </c:pt>
                <c:pt idx="16">
                  <c:v>0</c:v>
                </c:pt>
                <c:pt idx="17">
                  <c:v>0</c:v>
                </c:pt>
                <c:pt idx="18">
                  <c:v>0</c:v>
                </c:pt>
                <c:pt idx="19">
                  <c:v>0</c:v>
                </c:pt>
                <c:pt idx="20">
                  <c:v>0</c:v>
                </c:pt>
                <c:pt idx="21">
                  <c:v>0</c:v>
                </c:pt>
                <c:pt idx="22">
                  <c:v>0</c:v>
                </c:pt>
                <c:pt idx="23">
                  <c:v>0</c:v>
                </c:pt>
                <c:pt idx="24">
                  <c:v>0</c:v>
                </c:pt>
                <c:pt idx="25">
                  <c:v>0</c:v>
                </c:pt>
                <c:pt idx="26">
                  <c:v>0</c:v>
                </c:pt>
                <c:pt idx="27">
                  <c:v>0</c:v>
                </c:pt>
                <c:pt idx="28">
                  <c:v>0</c:v>
                </c:pt>
                <c:pt idx="29">
                  <c:v>0</c:v>
                </c:pt>
                <c:pt idx="30">
                  <c:v>0</c:v>
                </c:pt>
                <c:pt idx="31">
                  <c:v>0</c:v>
                </c:pt>
                <c:pt idx="32">
                  <c:v>0</c:v>
                </c:pt>
                <c:pt idx="33">
                  <c:v>0</c:v>
                </c:pt>
                <c:pt idx="34">
                  <c:v>0</c:v>
                </c:pt>
              </c:numCache>
            </c:numRef>
          </c:val>
          <c:extLst>
            <c:ext xmlns:c16="http://schemas.microsoft.com/office/drawing/2014/chart" uri="{C3380CC4-5D6E-409C-BE32-E72D297353CC}">
              <c16:uniqueId val="{00000003-59D6-4002-A3DC-B7B1FD8613DB}"/>
            </c:ext>
          </c:extLst>
        </c:ser>
        <c:ser>
          <c:idx val="4"/>
          <c:order val="4"/>
          <c:spPr>
            <a:solidFill>
              <a:srgbClr val="4C6C9C"/>
            </a:solidFill>
            <a:ln w="9525" cmpd="sng" algn="ctr">
              <a:solidFill>
                <a:schemeClr val="bg1"/>
              </a:solidFill>
              <a:prstDash val="solid"/>
            </a:ln>
          </c:spPr>
          <c:invertIfNegative val="0"/>
          <c:val>
            <c:numRef>
              <c:f>Sheet1!$A$5:$AJ$5</c:f>
              <c:numCache>
                <c:formatCode>General</c:formatCode>
                <c:ptCount val="36"/>
                <c:pt idx="0">
                  <c:v>0</c:v>
                </c:pt>
                <c:pt idx="1">
                  <c:v>0</c:v>
                </c:pt>
                <c:pt idx="2">
                  <c:v>0</c:v>
                </c:pt>
                <c:pt idx="3">
                  <c:v>0</c:v>
                </c:pt>
                <c:pt idx="4">
                  <c:v>0</c:v>
                </c:pt>
                <c:pt idx="5">
                  <c:v>0</c:v>
                </c:pt>
                <c:pt idx="6">
                  <c:v>0</c:v>
                </c:pt>
                <c:pt idx="7">
                  <c:v>0</c:v>
                </c:pt>
                <c:pt idx="8">
                  <c:v>0</c:v>
                </c:pt>
                <c:pt idx="9">
                  <c:v>0</c:v>
                </c:pt>
                <c:pt idx="10">
                  <c:v>0</c:v>
                </c:pt>
                <c:pt idx="11">
                  <c:v>0</c:v>
                </c:pt>
                <c:pt idx="12">
                  <c:v>0</c:v>
                </c:pt>
                <c:pt idx="13">
                  <c:v>0</c:v>
                </c:pt>
                <c:pt idx="14">
                  <c:v>0</c:v>
                </c:pt>
                <c:pt idx="15">
                  <c:v>0</c:v>
                </c:pt>
                <c:pt idx="16">
                  <c:v>0</c:v>
                </c:pt>
                <c:pt idx="17">
                  <c:v>0</c:v>
                </c:pt>
                <c:pt idx="18">
                  <c:v>0</c:v>
                </c:pt>
                <c:pt idx="19">
                  <c:v>0</c:v>
                </c:pt>
                <c:pt idx="20">
                  <c:v>0</c:v>
                </c:pt>
                <c:pt idx="21">
                  <c:v>0</c:v>
                </c:pt>
                <c:pt idx="22">
                  <c:v>0</c:v>
                </c:pt>
                <c:pt idx="23">
                  <c:v>0</c:v>
                </c:pt>
                <c:pt idx="24">
                  <c:v>0</c:v>
                </c:pt>
                <c:pt idx="25">
                  <c:v>0</c:v>
                </c:pt>
                <c:pt idx="26">
                  <c:v>0</c:v>
                </c:pt>
                <c:pt idx="27">
                  <c:v>0</c:v>
                </c:pt>
                <c:pt idx="28">
                  <c:v>0</c:v>
                </c:pt>
                <c:pt idx="29">
                  <c:v>0</c:v>
                </c:pt>
                <c:pt idx="30">
                  <c:v>0</c:v>
                </c:pt>
                <c:pt idx="31">
                  <c:v>0</c:v>
                </c:pt>
                <c:pt idx="32">
                  <c:v>0</c:v>
                </c:pt>
                <c:pt idx="33">
                  <c:v>0</c:v>
                </c:pt>
                <c:pt idx="34">
                  <c:v>0</c:v>
                </c:pt>
              </c:numCache>
            </c:numRef>
          </c:val>
          <c:extLst>
            <c:ext xmlns:c16="http://schemas.microsoft.com/office/drawing/2014/chart" uri="{C3380CC4-5D6E-409C-BE32-E72D297353CC}">
              <c16:uniqueId val="{00000004-59D6-4002-A3DC-B7B1FD8613DB}"/>
            </c:ext>
          </c:extLst>
        </c:ser>
        <c:dLbls>
          <c:showLegendKey val="0"/>
          <c:showVal val="0"/>
          <c:showCatName val="0"/>
          <c:showSerName val="0"/>
          <c:showPercent val="0"/>
          <c:showBubbleSize val="0"/>
        </c:dLbls>
        <c:gapWidth val="80"/>
        <c:overlap val="100"/>
        <c:axId val="319784432"/>
        <c:axId val="1"/>
      </c:barChart>
      <c:lineChart>
        <c:grouping val="standard"/>
        <c:varyColors val="0"/>
        <c:ser>
          <c:idx val="5"/>
          <c:order val="5"/>
          <c:spPr>
            <a:ln>
              <a:noFill/>
            </a:ln>
          </c:spPr>
          <c:marker>
            <c:symbol val="none"/>
          </c:marker>
          <c:dPt>
            <c:idx val="0"/>
            <c:marker>
              <c:symbol val="dash"/>
              <c:size val="2"/>
              <c:spPr>
                <a:solidFill>
                  <a:schemeClr val="tx1"/>
                </a:solidFill>
                <a:ln w="9525" cmpd="sng" algn="ctr">
                  <a:solidFill>
                    <a:schemeClr val="tx1"/>
                  </a:solidFill>
                  <a:prstDash val="solid"/>
                </a:ln>
              </c:spPr>
            </c:marker>
            <c:bubble3D val="0"/>
            <c:extLst>
              <c:ext xmlns:c16="http://schemas.microsoft.com/office/drawing/2014/chart" uri="{C3380CC4-5D6E-409C-BE32-E72D297353CC}">
                <c16:uniqueId val="{00000005-59D6-4002-A3DC-B7B1FD8613DB}"/>
              </c:ext>
            </c:extLst>
          </c:dPt>
          <c:dPt>
            <c:idx val="1"/>
            <c:marker>
              <c:symbol val="dash"/>
              <c:size val="2"/>
              <c:spPr>
                <a:solidFill>
                  <a:schemeClr val="tx1"/>
                </a:solidFill>
                <a:ln w="9525" cmpd="sng" algn="ctr">
                  <a:solidFill>
                    <a:schemeClr val="tx1"/>
                  </a:solidFill>
                  <a:prstDash val="solid"/>
                </a:ln>
              </c:spPr>
            </c:marker>
            <c:bubble3D val="0"/>
            <c:extLst>
              <c:ext xmlns:c16="http://schemas.microsoft.com/office/drawing/2014/chart" uri="{C3380CC4-5D6E-409C-BE32-E72D297353CC}">
                <c16:uniqueId val="{00000006-59D6-4002-A3DC-B7B1FD8613DB}"/>
              </c:ext>
            </c:extLst>
          </c:dPt>
          <c:dPt>
            <c:idx val="2"/>
            <c:marker>
              <c:symbol val="dash"/>
              <c:size val="2"/>
              <c:spPr>
                <a:solidFill>
                  <a:schemeClr val="tx1"/>
                </a:solidFill>
                <a:ln w="9525" cmpd="sng" algn="ctr">
                  <a:solidFill>
                    <a:schemeClr val="tx1"/>
                  </a:solidFill>
                  <a:prstDash val="solid"/>
                </a:ln>
              </c:spPr>
            </c:marker>
            <c:bubble3D val="0"/>
            <c:extLst>
              <c:ext xmlns:c16="http://schemas.microsoft.com/office/drawing/2014/chart" uri="{C3380CC4-5D6E-409C-BE32-E72D297353CC}">
                <c16:uniqueId val="{00000007-59D6-4002-A3DC-B7B1FD8613DB}"/>
              </c:ext>
            </c:extLst>
          </c:dPt>
          <c:dPt>
            <c:idx val="3"/>
            <c:marker>
              <c:symbol val="dash"/>
              <c:size val="2"/>
              <c:spPr>
                <a:solidFill>
                  <a:schemeClr val="tx1"/>
                </a:solidFill>
                <a:ln w="9525" cmpd="sng" algn="ctr">
                  <a:solidFill>
                    <a:schemeClr val="tx1"/>
                  </a:solidFill>
                  <a:prstDash val="solid"/>
                </a:ln>
              </c:spPr>
            </c:marker>
            <c:bubble3D val="0"/>
            <c:extLst>
              <c:ext xmlns:c16="http://schemas.microsoft.com/office/drawing/2014/chart" uri="{C3380CC4-5D6E-409C-BE32-E72D297353CC}">
                <c16:uniqueId val="{00000008-59D6-4002-A3DC-B7B1FD8613DB}"/>
              </c:ext>
            </c:extLst>
          </c:dPt>
          <c:dPt>
            <c:idx val="4"/>
            <c:marker>
              <c:symbol val="dash"/>
              <c:size val="2"/>
              <c:spPr>
                <a:solidFill>
                  <a:schemeClr val="tx1"/>
                </a:solidFill>
                <a:ln w="9525" cmpd="sng" algn="ctr">
                  <a:solidFill>
                    <a:schemeClr val="tx1"/>
                  </a:solidFill>
                  <a:prstDash val="solid"/>
                </a:ln>
              </c:spPr>
            </c:marker>
            <c:bubble3D val="0"/>
            <c:extLst>
              <c:ext xmlns:c16="http://schemas.microsoft.com/office/drawing/2014/chart" uri="{C3380CC4-5D6E-409C-BE32-E72D297353CC}">
                <c16:uniqueId val="{00000009-59D6-4002-A3DC-B7B1FD8613DB}"/>
              </c:ext>
            </c:extLst>
          </c:dPt>
          <c:dPt>
            <c:idx val="5"/>
            <c:marker>
              <c:symbol val="dash"/>
              <c:size val="2"/>
              <c:spPr>
                <a:solidFill>
                  <a:schemeClr val="tx1"/>
                </a:solidFill>
                <a:ln w="9525" cmpd="sng" algn="ctr">
                  <a:solidFill>
                    <a:schemeClr val="tx1"/>
                  </a:solidFill>
                  <a:prstDash val="solid"/>
                </a:ln>
              </c:spPr>
            </c:marker>
            <c:bubble3D val="0"/>
            <c:extLst>
              <c:ext xmlns:c16="http://schemas.microsoft.com/office/drawing/2014/chart" uri="{C3380CC4-5D6E-409C-BE32-E72D297353CC}">
                <c16:uniqueId val="{0000000A-59D6-4002-A3DC-B7B1FD8613DB}"/>
              </c:ext>
            </c:extLst>
          </c:dPt>
          <c:dPt>
            <c:idx val="6"/>
            <c:marker>
              <c:symbol val="dash"/>
              <c:size val="2"/>
              <c:spPr>
                <a:solidFill>
                  <a:schemeClr val="tx1"/>
                </a:solidFill>
                <a:ln w="9525" cmpd="sng" algn="ctr">
                  <a:solidFill>
                    <a:schemeClr val="tx1"/>
                  </a:solidFill>
                  <a:prstDash val="solid"/>
                </a:ln>
              </c:spPr>
            </c:marker>
            <c:bubble3D val="0"/>
            <c:extLst>
              <c:ext xmlns:c16="http://schemas.microsoft.com/office/drawing/2014/chart" uri="{C3380CC4-5D6E-409C-BE32-E72D297353CC}">
                <c16:uniqueId val="{0000000B-59D6-4002-A3DC-B7B1FD8613DB}"/>
              </c:ext>
            </c:extLst>
          </c:dPt>
          <c:dPt>
            <c:idx val="7"/>
            <c:marker>
              <c:symbol val="dash"/>
              <c:size val="2"/>
              <c:spPr>
                <a:solidFill>
                  <a:schemeClr val="tx1"/>
                </a:solidFill>
                <a:ln w="9525" cmpd="sng" algn="ctr">
                  <a:solidFill>
                    <a:schemeClr val="tx1"/>
                  </a:solidFill>
                  <a:prstDash val="solid"/>
                </a:ln>
              </c:spPr>
            </c:marker>
            <c:bubble3D val="0"/>
            <c:extLst>
              <c:ext xmlns:c16="http://schemas.microsoft.com/office/drawing/2014/chart" uri="{C3380CC4-5D6E-409C-BE32-E72D297353CC}">
                <c16:uniqueId val="{0000000C-59D6-4002-A3DC-B7B1FD8613DB}"/>
              </c:ext>
            </c:extLst>
          </c:dPt>
          <c:dPt>
            <c:idx val="8"/>
            <c:marker>
              <c:symbol val="dash"/>
              <c:size val="2"/>
              <c:spPr>
                <a:solidFill>
                  <a:schemeClr val="tx1"/>
                </a:solidFill>
                <a:ln w="9525" cmpd="sng" algn="ctr">
                  <a:solidFill>
                    <a:schemeClr val="tx1"/>
                  </a:solidFill>
                  <a:prstDash val="solid"/>
                </a:ln>
              </c:spPr>
            </c:marker>
            <c:bubble3D val="0"/>
            <c:extLst>
              <c:ext xmlns:c16="http://schemas.microsoft.com/office/drawing/2014/chart" uri="{C3380CC4-5D6E-409C-BE32-E72D297353CC}">
                <c16:uniqueId val="{0000000D-59D6-4002-A3DC-B7B1FD8613DB}"/>
              </c:ext>
            </c:extLst>
          </c:dPt>
          <c:dPt>
            <c:idx val="9"/>
            <c:marker>
              <c:symbol val="dash"/>
              <c:size val="2"/>
              <c:spPr>
                <a:solidFill>
                  <a:schemeClr val="tx1"/>
                </a:solidFill>
                <a:ln w="9525" cmpd="sng" algn="ctr">
                  <a:solidFill>
                    <a:schemeClr val="tx1"/>
                  </a:solidFill>
                  <a:prstDash val="solid"/>
                </a:ln>
              </c:spPr>
            </c:marker>
            <c:bubble3D val="0"/>
            <c:extLst>
              <c:ext xmlns:c16="http://schemas.microsoft.com/office/drawing/2014/chart" uri="{C3380CC4-5D6E-409C-BE32-E72D297353CC}">
                <c16:uniqueId val="{0000000E-59D6-4002-A3DC-B7B1FD8613DB}"/>
              </c:ext>
            </c:extLst>
          </c:dPt>
          <c:dPt>
            <c:idx val="10"/>
            <c:marker>
              <c:symbol val="dash"/>
              <c:size val="2"/>
              <c:spPr>
                <a:solidFill>
                  <a:schemeClr val="tx1"/>
                </a:solidFill>
                <a:ln w="9525" cmpd="sng" algn="ctr">
                  <a:solidFill>
                    <a:schemeClr val="tx1"/>
                  </a:solidFill>
                  <a:prstDash val="solid"/>
                </a:ln>
              </c:spPr>
            </c:marker>
            <c:bubble3D val="0"/>
            <c:extLst>
              <c:ext xmlns:c16="http://schemas.microsoft.com/office/drawing/2014/chart" uri="{C3380CC4-5D6E-409C-BE32-E72D297353CC}">
                <c16:uniqueId val="{0000000F-59D6-4002-A3DC-B7B1FD8613DB}"/>
              </c:ext>
            </c:extLst>
          </c:dPt>
          <c:dPt>
            <c:idx val="11"/>
            <c:marker>
              <c:symbol val="dash"/>
              <c:size val="2"/>
              <c:spPr>
                <a:solidFill>
                  <a:schemeClr val="tx1"/>
                </a:solidFill>
                <a:ln w="9525" cmpd="sng" algn="ctr">
                  <a:solidFill>
                    <a:schemeClr val="tx1"/>
                  </a:solidFill>
                  <a:prstDash val="solid"/>
                </a:ln>
              </c:spPr>
            </c:marker>
            <c:bubble3D val="0"/>
            <c:extLst>
              <c:ext xmlns:c16="http://schemas.microsoft.com/office/drawing/2014/chart" uri="{C3380CC4-5D6E-409C-BE32-E72D297353CC}">
                <c16:uniqueId val="{00000010-59D6-4002-A3DC-B7B1FD8613DB}"/>
              </c:ext>
            </c:extLst>
          </c:dPt>
          <c:dPt>
            <c:idx val="12"/>
            <c:marker>
              <c:symbol val="dash"/>
              <c:size val="2"/>
              <c:spPr>
                <a:solidFill>
                  <a:schemeClr val="tx1"/>
                </a:solidFill>
                <a:ln w="9525" cmpd="sng" algn="ctr">
                  <a:solidFill>
                    <a:schemeClr val="tx1"/>
                  </a:solidFill>
                  <a:prstDash val="solid"/>
                </a:ln>
              </c:spPr>
            </c:marker>
            <c:bubble3D val="0"/>
            <c:extLst>
              <c:ext xmlns:c16="http://schemas.microsoft.com/office/drawing/2014/chart" uri="{C3380CC4-5D6E-409C-BE32-E72D297353CC}">
                <c16:uniqueId val="{00000011-59D6-4002-A3DC-B7B1FD8613DB}"/>
              </c:ext>
            </c:extLst>
          </c:dPt>
          <c:dPt>
            <c:idx val="13"/>
            <c:marker>
              <c:symbol val="dash"/>
              <c:size val="2"/>
              <c:spPr>
                <a:solidFill>
                  <a:schemeClr val="tx1"/>
                </a:solidFill>
                <a:ln w="9525" cmpd="sng" algn="ctr">
                  <a:solidFill>
                    <a:schemeClr val="tx1"/>
                  </a:solidFill>
                  <a:prstDash val="solid"/>
                </a:ln>
              </c:spPr>
            </c:marker>
            <c:bubble3D val="0"/>
            <c:extLst>
              <c:ext xmlns:c16="http://schemas.microsoft.com/office/drawing/2014/chart" uri="{C3380CC4-5D6E-409C-BE32-E72D297353CC}">
                <c16:uniqueId val="{00000012-59D6-4002-A3DC-B7B1FD8613DB}"/>
              </c:ext>
            </c:extLst>
          </c:dPt>
          <c:dPt>
            <c:idx val="14"/>
            <c:marker>
              <c:symbol val="dash"/>
              <c:size val="2"/>
              <c:spPr>
                <a:solidFill>
                  <a:schemeClr val="tx1"/>
                </a:solidFill>
                <a:ln w="9525" cmpd="sng" algn="ctr">
                  <a:solidFill>
                    <a:schemeClr val="tx1"/>
                  </a:solidFill>
                  <a:prstDash val="solid"/>
                </a:ln>
              </c:spPr>
            </c:marker>
            <c:bubble3D val="0"/>
            <c:extLst>
              <c:ext xmlns:c16="http://schemas.microsoft.com/office/drawing/2014/chart" uri="{C3380CC4-5D6E-409C-BE32-E72D297353CC}">
                <c16:uniqueId val="{00000013-59D6-4002-A3DC-B7B1FD8613DB}"/>
              </c:ext>
            </c:extLst>
          </c:dPt>
          <c:dPt>
            <c:idx val="15"/>
            <c:marker>
              <c:symbol val="dash"/>
              <c:size val="2"/>
              <c:spPr>
                <a:solidFill>
                  <a:schemeClr val="tx1"/>
                </a:solidFill>
                <a:ln w="9525" cmpd="sng" algn="ctr">
                  <a:solidFill>
                    <a:schemeClr val="tx1"/>
                  </a:solidFill>
                  <a:prstDash val="solid"/>
                </a:ln>
              </c:spPr>
            </c:marker>
            <c:bubble3D val="0"/>
            <c:extLst>
              <c:ext xmlns:c16="http://schemas.microsoft.com/office/drawing/2014/chart" uri="{C3380CC4-5D6E-409C-BE32-E72D297353CC}">
                <c16:uniqueId val="{00000014-59D6-4002-A3DC-B7B1FD8613DB}"/>
              </c:ext>
            </c:extLst>
          </c:dPt>
          <c:dPt>
            <c:idx val="16"/>
            <c:marker>
              <c:symbol val="dash"/>
              <c:size val="2"/>
              <c:spPr>
                <a:solidFill>
                  <a:schemeClr val="tx1"/>
                </a:solidFill>
                <a:ln w="9525" cmpd="sng" algn="ctr">
                  <a:solidFill>
                    <a:schemeClr val="tx1"/>
                  </a:solidFill>
                  <a:prstDash val="solid"/>
                </a:ln>
              </c:spPr>
            </c:marker>
            <c:bubble3D val="0"/>
            <c:extLst>
              <c:ext xmlns:c16="http://schemas.microsoft.com/office/drawing/2014/chart" uri="{C3380CC4-5D6E-409C-BE32-E72D297353CC}">
                <c16:uniqueId val="{00000015-59D6-4002-A3DC-B7B1FD8613DB}"/>
              </c:ext>
            </c:extLst>
          </c:dPt>
          <c:dPt>
            <c:idx val="17"/>
            <c:marker>
              <c:symbol val="dash"/>
              <c:size val="2"/>
              <c:spPr>
                <a:solidFill>
                  <a:schemeClr val="tx1"/>
                </a:solidFill>
                <a:ln w="9525" cmpd="sng" algn="ctr">
                  <a:solidFill>
                    <a:schemeClr val="tx1"/>
                  </a:solidFill>
                  <a:prstDash val="solid"/>
                </a:ln>
              </c:spPr>
            </c:marker>
            <c:bubble3D val="0"/>
            <c:extLst>
              <c:ext xmlns:c16="http://schemas.microsoft.com/office/drawing/2014/chart" uri="{C3380CC4-5D6E-409C-BE32-E72D297353CC}">
                <c16:uniqueId val="{00000016-59D6-4002-A3DC-B7B1FD8613DB}"/>
              </c:ext>
            </c:extLst>
          </c:dPt>
          <c:dPt>
            <c:idx val="18"/>
            <c:marker>
              <c:symbol val="dash"/>
              <c:size val="2"/>
              <c:spPr>
                <a:solidFill>
                  <a:schemeClr val="tx1"/>
                </a:solidFill>
                <a:ln w="9525" cmpd="sng" algn="ctr">
                  <a:solidFill>
                    <a:schemeClr val="tx1"/>
                  </a:solidFill>
                  <a:prstDash val="solid"/>
                </a:ln>
              </c:spPr>
            </c:marker>
            <c:bubble3D val="0"/>
            <c:extLst>
              <c:ext xmlns:c16="http://schemas.microsoft.com/office/drawing/2014/chart" uri="{C3380CC4-5D6E-409C-BE32-E72D297353CC}">
                <c16:uniqueId val="{00000017-59D6-4002-A3DC-B7B1FD8613DB}"/>
              </c:ext>
            </c:extLst>
          </c:dPt>
          <c:dPt>
            <c:idx val="19"/>
            <c:marker>
              <c:symbol val="dash"/>
              <c:size val="2"/>
              <c:spPr>
                <a:solidFill>
                  <a:schemeClr val="tx1"/>
                </a:solidFill>
                <a:ln w="9525" cmpd="sng" algn="ctr">
                  <a:solidFill>
                    <a:schemeClr val="tx1"/>
                  </a:solidFill>
                  <a:prstDash val="solid"/>
                </a:ln>
              </c:spPr>
            </c:marker>
            <c:bubble3D val="0"/>
            <c:extLst>
              <c:ext xmlns:c16="http://schemas.microsoft.com/office/drawing/2014/chart" uri="{C3380CC4-5D6E-409C-BE32-E72D297353CC}">
                <c16:uniqueId val="{00000018-59D6-4002-A3DC-B7B1FD8613DB}"/>
              </c:ext>
            </c:extLst>
          </c:dPt>
          <c:dPt>
            <c:idx val="20"/>
            <c:marker>
              <c:symbol val="dash"/>
              <c:size val="2"/>
              <c:spPr>
                <a:solidFill>
                  <a:schemeClr val="tx1"/>
                </a:solidFill>
                <a:ln w="9525" cmpd="sng" algn="ctr">
                  <a:solidFill>
                    <a:schemeClr val="tx1"/>
                  </a:solidFill>
                  <a:prstDash val="solid"/>
                </a:ln>
              </c:spPr>
            </c:marker>
            <c:bubble3D val="0"/>
            <c:extLst>
              <c:ext xmlns:c16="http://schemas.microsoft.com/office/drawing/2014/chart" uri="{C3380CC4-5D6E-409C-BE32-E72D297353CC}">
                <c16:uniqueId val="{00000019-59D6-4002-A3DC-B7B1FD8613DB}"/>
              </c:ext>
            </c:extLst>
          </c:dPt>
          <c:dPt>
            <c:idx val="21"/>
            <c:marker>
              <c:symbol val="dash"/>
              <c:size val="2"/>
              <c:spPr>
                <a:solidFill>
                  <a:schemeClr val="tx1"/>
                </a:solidFill>
                <a:ln w="9525" cmpd="sng" algn="ctr">
                  <a:solidFill>
                    <a:schemeClr val="tx1"/>
                  </a:solidFill>
                  <a:prstDash val="solid"/>
                </a:ln>
              </c:spPr>
            </c:marker>
            <c:bubble3D val="0"/>
            <c:extLst>
              <c:ext xmlns:c16="http://schemas.microsoft.com/office/drawing/2014/chart" uri="{C3380CC4-5D6E-409C-BE32-E72D297353CC}">
                <c16:uniqueId val="{0000001A-59D6-4002-A3DC-B7B1FD8613DB}"/>
              </c:ext>
            </c:extLst>
          </c:dPt>
          <c:dPt>
            <c:idx val="22"/>
            <c:marker>
              <c:symbol val="dash"/>
              <c:size val="2"/>
              <c:spPr>
                <a:solidFill>
                  <a:schemeClr val="tx1"/>
                </a:solidFill>
                <a:ln w="9525" cmpd="sng" algn="ctr">
                  <a:solidFill>
                    <a:schemeClr val="tx1"/>
                  </a:solidFill>
                  <a:prstDash val="solid"/>
                </a:ln>
              </c:spPr>
            </c:marker>
            <c:bubble3D val="0"/>
            <c:extLst>
              <c:ext xmlns:c16="http://schemas.microsoft.com/office/drawing/2014/chart" uri="{C3380CC4-5D6E-409C-BE32-E72D297353CC}">
                <c16:uniqueId val="{0000001B-59D6-4002-A3DC-B7B1FD8613DB}"/>
              </c:ext>
            </c:extLst>
          </c:dPt>
          <c:dPt>
            <c:idx val="23"/>
            <c:marker>
              <c:symbol val="dash"/>
              <c:size val="2"/>
              <c:spPr>
                <a:solidFill>
                  <a:schemeClr val="tx1"/>
                </a:solidFill>
                <a:ln w="9525" cmpd="sng" algn="ctr">
                  <a:solidFill>
                    <a:schemeClr val="tx1"/>
                  </a:solidFill>
                  <a:prstDash val="solid"/>
                </a:ln>
              </c:spPr>
            </c:marker>
            <c:bubble3D val="0"/>
            <c:extLst>
              <c:ext xmlns:c16="http://schemas.microsoft.com/office/drawing/2014/chart" uri="{C3380CC4-5D6E-409C-BE32-E72D297353CC}">
                <c16:uniqueId val="{0000001C-59D6-4002-A3DC-B7B1FD8613DB}"/>
              </c:ext>
            </c:extLst>
          </c:dPt>
          <c:dPt>
            <c:idx val="24"/>
            <c:marker>
              <c:symbol val="dash"/>
              <c:size val="2"/>
              <c:spPr>
                <a:solidFill>
                  <a:schemeClr val="tx1"/>
                </a:solidFill>
                <a:ln w="9525" cmpd="sng" algn="ctr">
                  <a:solidFill>
                    <a:schemeClr val="tx1"/>
                  </a:solidFill>
                  <a:prstDash val="solid"/>
                </a:ln>
              </c:spPr>
            </c:marker>
            <c:bubble3D val="0"/>
            <c:extLst>
              <c:ext xmlns:c16="http://schemas.microsoft.com/office/drawing/2014/chart" uri="{C3380CC4-5D6E-409C-BE32-E72D297353CC}">
                <c16:uniqueId val="{0000001D-59D6-4002-A3DC-B7B1FD8613DB}"/>
              </c:ext>
            </c:extLst>
          </c:dPt>
          <c:dPt>
            <c:idx val="25"/>
            <c:marker>
              <c:symbol val="dash"/>
              <c:size val="2"/>
              <c:spPr>
                <a:solidFill>
                  <a:schemeClr val="tx1"/>
                </a:solidFill>
                <a:ln w="9525" cmpd="sng" algn="ctr">
                  <a:solidFill>
                    <a:schemeClr val="tx1"/>
                  </a:solidFill>
                  <a:prstDash val="solid"/>
                </a:ln>
              </c:spPr>
            </c:marker>
            <c:bubble3D val="0"/>
            <c:extLst>
              <c:ext xmlns:c16="http://schemas.microsoft.com/office/drawing/2014/chart" uri="{C3380CC4-5D6E-409C-BE32-E72D297353CC}">
                <c16:uniqueId val="{0000001E-59D6-4002-A3DC-B7B1FD8613DB}"/>
              </c:ext>
            </c:extLst>
          </c:dPt>
          <c:dPt>
            <c:idx val="26"/>
            <c:marker>
              <c:symbol val="dash"/>
              <c:size val="2"/>
              <c:spPr>
                <a:solidFill>
                  <a:schemeClr val="tx1"/>
                </a:solidFill>
                <a:ln w="9525" cmpd="sng" algn="ctr">
                  <a:solidFill>
                    <a:schemeClr val="tx1"/>
                  </a:solidFill>
                  <a:prstDash val="solid"/>
                </a:ln>
              </c:spPr>
            </c:marker>
            <c:bubble3D val="0"/>
            <c:extLst>
              <c:ext xmlns:c16="http://schemas.microsoft.com/office/drawing/2014/chart" uri="{C3380CC4-5D6E-409C-BE32-E72D297353CC}">
                <c16:uniqueId val="{0000001F-59D6-4002-A3DC-B7B1FD8613DB}"/>
              </c:ext>
            </c:extLst>
          </c:dPt>
          <c:dPt>
            <c:idx val="27"/>
            <c:marker>
              <c:symbol val="dash"/>
              <c:size val="2"/>
              <c:spPr>
                <a:solidFill>
                  <a:schemeClr val="tx1"/>
                </a:solidFill>
                <a:ln w="9525" cmpd="sng" algn="ctr">
                  <a:solidFill>
                    <a:schemeClr val="tx1"/>
                  </a:solidFill>
                  <a:prstDash val="solid"/>
                </a:ln>
              </c:spPr>
            </c:marker>
            <c:bubble3D val="0"/>
            <c:extLst>
              <c:ext xmlns:c16="http://schemas.microsoft.com/office/drawing/2014/chart" uri="{C3380CC4-5D6E-409C-BE32-E72D297353CC}">
                <c16:uniqueId val="{00000020-59D6-4002-A3DC-B7B1FD8613DB}"/>
              </c:ext>
            </c:extLst>
          </c:dPt>
          <c:dPt>
            <c:idx val="28"/>
            <c:marker>
              <c:symbol val="dash"/>
              <c:size val="2"/>
              <c:spPr>
                <a:solidFill>
                  <a:schemeClr val="tx1"/>
                </a:solidFill>
                <a:ln w="9525" cmpd="sng" algn="ctr">
                  <a:solidFill>
                    <a:schemeClr val="tx1"/>
                  </a:solidFill>
                  <a:prstDash val="solid"/>
                </a:ln>
              </c:spPr>
            </c:marker>
            <c:bubble3D val="0"/>
            <c:extLst>
              <c:ext xmlns:c16="http://schemas.microsoft.com/office/drawing/2014/chart" uri="{C3380CC4-5D6E-409C-BE32-E72D297353CC}">
                <c16:uniqueId val="{00000021-59D6-4002-A3DC-B7B1FD8613DB}"/>
              </c:ext>
            </c:extLst>
          </c:dPt>
          <c:dPt>
            <c:idx val="29"/>
            <c:marker>
              <c:symbol val="dash"/>
              <c:size val="2"/>
              <c:spPr>
                <a:solidFill>
                  <a:schemeClr val="tx1"/>
                </a:solidFill>
                <a:ln w="9525" cmpd="sng" algn="ctr">
                  <a:solidFill>
                    <a:schemeClr val="tx1"/>
                  </a:solidFill>
                  <a:prstDash val="solid"/>
                </a:ln>
              </c:spPr>
            </c:marker>
            <c:bubble3D val="0"/>
            <c:extLst>
              <c:ext xmlns:c16="http://schemas.microsoft.com/office/drawing/2014/chart" uri="{C3380CC4-5D6E-409C-BE32-E72D297353CC}">
                <c16:uniqueId val="{00000022-59D6-4002-A3DC-B7B1FD8613DB}"/>
              </c:ext>
            </c:extLst>
          </c:dPt>
          <c:dPt>
            <c:idx val="30"/>
            <c:marker>
              <c:symbol val="dash"/>
              <c:size val="2"/>
              <c:spPr>
                <a:solidFill>
                  <a:schemeClr val="tx1"/>
                </a:solidFill>
                <a:ln w="9525" cmpd="sng" algn="ctr">
                  <a:solidFill>
                    <a:schemeClr val="tx1"/>
                  </a:solidFill>
                  <a:prstDash val="solid"/>
                </a:ln>
              </c:spPr>
            </c:marker>
            <c:bubble3D val="0"/>
            <c:extLst>
              <c:ext xmlns:c16="http://schemas.microsoft.com/office/drawing/2014/chart" uri="{C3380CC4-5D6E-409C-BE32-E72D297353CC}">
                <c16:uniqueId val="{00000023-59D6-4002-A3DC-B7B1FD8613DB}"/>
              </c:ext>
            </c:extLst>
          </c:dPt>
          <c:dPt>
            <c:idx val="31"/>
            <c:marker>
              <c:symbol val="dash"/>
              <c:size val="2"/>
              <c:spPr>
                <a:solidFill>
                  <a:schemeClr val="tx1"/>
                </a:solidFill>
                <a:ln w="9525" cmpd="sng" algn="ctr">
                  <a:solidFill>
                    <a:schemeClr val="tx1"/>
                  </a:solidFill>
                  <a:prstDash val="solid"/>
                </a:ln>
              </c:spPr>
            </c:marker>
            <c:bubble3D val="0"/>
            <c:extLst>
              <c:ext xmlns:c16="http://schemas.microsoft.com/office/drawing/2014/chart" uri="{C3380CC4-5D6E-409C-BE32-E72D297353CC}">
                <c16:uniqueId val="{00000024-59D6-4002-A3DC-B7B1FD8613DB}"/>
              </c:ext>
            </c:extLst>
          </c:dPt>
          <c:dPt>
            <c:idx val="32"/>
            <c:marker>
              <c:symbol val="dash"/>
              <c:size val="2"/>
              <c:spPr>
                <a:solidFill>
                  <a:schemeClr val="tx1"/>
                </a:solidFill>
                <a:ln w="9525" cmpd="sng" algn="ctr">
                  <a:solidFill>
                    <a:schemeClr val="tx1"/>
                  </a:solidFill>
                  <a:prstDash val="solid"/>
                </a:ln>
              </c:spPr>
            </c:marker>
            <c:bubble3D val="0"/>
            <c:extLst>
              <c:ext xmlns:c16="http://schemas.microsoft.com/office/drawing/2014/chart" uri="{C3380CC4-5D6E-409C-BE32-E72D297353CC}">
                <c16:uniqueId val="{00000025-59D6-4002-A3DC-B7B1FD8613DB}"/>
              </c:ext>
            </c:extLst>
          </c:dPt>
          <c:dPt>
            <c:idx val="33"/>
            <c:marker>
              <c:symbol val="dash"/>
              <c:size val="2"/>
              <c:spPr>
                <a:solidFill>
                  <a:schemeClr val="tx1"/>
                </a:solidFill>
                <a:ln w="9525" cmpd="sng" algn="ctr">
                  <a:solidFill>
                    <a:schemeClr val="tx1"/>
                  </a:solidFill>
                  <a:prstDash val="solid"/>
                </a:ln>
              </c:spPr>
            </c:marker>
            <c:bubble3D val="0"/>
            <c:extLst>
              <c:ext xmlns:c16="http://schemas.microsoft.com/office/drawing/2014/chart" uri="{C3380CC4-5D6E-409C-BE32-E72D297353CC}">
                <c16:uniqueId val="{00000026-59D6-4002-A3DC-B7B1FD8613DB}"/>
              </c:ext>
            </c:extLst>
          </c:dPt>
          <c:dPt>
            <c:idx val="34"/>
            <c:marker>
              <c:symbol val="dash"/>
              <c:size val="2"/>
              <c:spPr>
                <a:solidFill>
                  <a:schemeClr val="tx1"/>
                </a:solidFill>
                <a:ln w="9525" cmpd="sng" algn="ctr">
                  <a:solidFill>
                    <a:schemeClr val="tx1"/>
                  </a:solidFill>
                  <a:prstDash val="solid"/>
                </a:ln>
              </c:spPr>
            </c:marker>
            <c:bubble3D val="0"/>
            <c:extLst>
              <c:ext xmlns:c16="http://schemas.microsoft.com/office/drawing/2014/chart" uri="{C3380CC4-5D6E-409C-BE32-E72D297353CC}">
                <c16:uniqueId val="{00000027-59D6-4002-A3DC-B7B1FD8613DB}"/>
              </c:ext>
            </c:extLst>
          </c:dPt>
          <c:val>
            <c:numRef>
              <c:f>Sheet1!$A$6:$AJ$6</c:f>
              <c:numCache>
                <c:formatCode>General</c:formatCode>
                <c:ptCount val="36"/>
                <c:pt idx="0">
                  <c:v>945</c:v>
                </c:pt>
                <c:pt idx="1">
                  <c:v>664</c:v>
                </c:pt>
                <c:pt idx="2">
                  <c:v>1151</c:v>
                </c:pt>
                <c:pt idx="3">
                  <c:v>450</c:v>
                </c:pt>
                <c:pt idx="4">
                  <c:v>1683</c:v>
                </c:pt>
                <c:pt idx="5">
                  <c:v>1336</c:v>
                </c:pt>
                <c:pt idx="6">
                  <c:v>1230</c:v>
                </c:pt>
                <c:pt idx="7">
                  <c:v>998</c:v>
                </c:pt>
                <c:pt idx="8">
                  <c:v>1639</c:v>
                </c:pt>
                <c:pt idx="9">
                  <c:v>1470</c:v>
                </c:pt>
                <c:pt idx="10">
                  <c:v>1191</c:v>
                </c:pt>
                <c:pt idx="11">
                  <c:v>1605</c:v>
                </c:pt>
                <c:pt idx="12">
                  <c:v>1250</c:v>
                </c:pt>
                <c:pt idx="13">
                  <c:v>1466</c:v>
                </c:pt>
                <c:pt idx="14">
                  <c:v>1389</c:v>
                </c:pt>
                <c:pt idx="15">
                  <c:v>1296</c:v>
                </c:pt>
                <c:pt idx="16">
                  <c:v>1446</c:v>
                </c:pt>
                <c:pt idx="17">
                  <c:v>1212</c:v>
                </c:pt>
                <c:pt idx="18">
                  <c:v>800</c:v>
                </c:pt>
                <c:pt idx="19">
                  <c:v>1439</c:v>
                </c:pt>
                <c:pt idx="20">
                  <c:v>1560</c:v>
                </c:pt>
                <c:pt idx="21">
                  <c:v>1406</c:v>
                </c:pt>
                <c:pt idx="22">
                  <c:v>1471</c:v>
                </c:pt>
                <c:pt idx="23">
                  <c:v>1631</c:v>
                </c:pt>
                <c:pt idx="24">
                  <c:v>1449</c:v>
                </c:pt>
                <c:pt idx="25">
                  <c:v>1536</c:v>
                </c:pt>
                <c:pt idx="26">
                  <c:v>1619</c:v>
                </c:pt>
                <c:pt idx="27">
                  <c:v>1483</c:v>
                </c:pt>
                <c:pt idx="28">
                  <c:v>1784</c:v>
                </c:pt>
                <c:pt idx="29">
                  <c:v>1239</c:v>
                </c:pt>
                <c:pt idx="30">
                  <c:v>1820</c:v>
                </c:pt>
                <c:pt idx="31">
                  <c:v>1612</c:v>
                </c:pt>
                <c:pt idx="32">
                  <c:v>1502</c:v>
                </c:pt>
                <c:pt idx="33">
                  <c:v>1442</c:v>
                </c:pt>
                <c:pt idx="34">
                  <c:v>1589</c:v>
                </c:pt>
              </c:numCache>
            </c:numRef>
          </c:val>
          <c:smooth val="0"/>
          <c:extLst>
            <c:ext xmlns:c16="http://schemas.microsoft.com/office/drawing/2014/chart" uri="{C3380CC4-5D6E-409C-BE32-E72D297353CC}">
              <c16:uniqueId val="{00000028-59D6-4002-A3DC-B7B1FD8613DB}"/>
            </c:ext>
          </c:extLst>
        </c:ser>
        <c:ser>
          <c:idx val="6"/>
          <c:order val="6"/>
          <c:spPr>
            <a:ln>
              <a:noFill/>
            </a:ln>
          </c:spPr>
          <c:marker>
            <c:symbol val="none"/>
          </c:marker>
          <c:errBars>
            <c:errDir val="y"/>
            <c:errBarType val="plus"/>
            <c:errValType val="cust"/>
            <c:noEndCap val="1"/>
            <c:plus>
              <c:numRef>
                <c:f>Sheet1!$A$7:$AJ$7</c:f>
                <c:numCache>
                  <c:formatCode>General</c:formatCode>
                  <c:ptCount val="36"/>
                  <c:pt idx="0">
                    <c:v>786</c:v>
                  </c:pt>
                  <c:pt idx="1">
                    <c:v>330.5</c:v>
                  </c:pt>
                  <c:pt idx="2">
                    <c:v>746</c:v>
                  </c:pt>
                  <c:pt idx="3">
                    <c:v>23</c:v>
                  </c:pt>
                  <c:pt idx="4">
                    <c:v>1225</c:v>
                  </c:pt>
                  <c:pt idx="5">
                    <c:v>900</c:v>
                  </c:pt>
                  <c:pt idx="6">
                    <c:v>825.5</c:v>
                  </c:pt>
                  <c:pt idx="7">
                    <c:v>330</c:v>
                  </c:pt>
                  <c:pt idx="8">
                    <c:v>1135</c:v>
                  </c:pt>
                  <c:pt idx="9">
                    <c:v>982</c:v>
                  </c:pt>
                  <c:pt idx="10">
                    <c:v>666</c:v>
                  </c:pt>
                  <c:pt idx="11">
                    <c:v>1010.5</c:v>
                  </c:pt>
                  <c:pt idx="12">
                    <c:v>685</c:v>
                  </c:pt>
                  <c:pt idx="13">
                    <c:v>755.25</c:v>
                  </c:pt>
                  <c:pt idx="14">
                    <c:v>694</c:v>
                  </c:pt>
                  <c:pt idx="15">
                    <c:v>438</c:v>
                  </c:pt>
                  <c:pt idx="16">
                    <c:v>778.25</c:v>
                  </c:pt>
                  <c:pt idx="17">
                    <c:v>557.25</c:v>
                  </c:pt>
                  <c:pt idx="18">
                    <c:v>75.75</c:v>
                  </c:pt>
                  <c:pt idx="19">
                    <c:v>693</c:v>
                  </c:pt>
                  <c:pt idx="20">
                    <c:v>776.5</c:v>
                  </c:pt>
                  <c:pt idx="21">
                    <c:v>651.25</c:v>
                  </c:pt>
                  <c:pt idx="22">
                    <c:v>699.5</c:v>
                  </c:pt>
                  <c:pt idx="23">
                    <c:v>854</c:v>
                  </c:pt>
                  <c:pt idx="24">
                    <c:v>579</c:v>
                  </c:pt>
                  <c:pt idx="25">
                    <c:v>613</c:v>
                  </c:pt>
                  <c:pt idx="26">
                    <c:v>719.5</c:v>
                  </c:pt>
                  <c:pt idx="27">
                    <c:v>610</c:v>
                  </c:pt>
                  <c:pt idx="28">
                    <c:v>852.5</c:v>
                  </c:pt>
                  <c:pt idx="29">
                    <c:v>362</c:v>
                  </c:pt>
                  <c:pt idx="30">
                    <c:v>898.75</c:v>
                  </c:pt>
                  <c:pt idx="31">
                    <c:v>534</c:v>
                  </c:pt>
                  <c:pt idx="32">
                    <c:v>428</c:v>
                  </c:pt>
                  <c:pt idx="33">
                    <c:v>454</c:v>
                  </c:pt>
                  <c:pt idx="34">
                    <c:v>532</c:v>
                  </c:pt>
                </c:numCache>
              </c:numRef>
            </c:plus>
            <c:spPr>
              <a:ln w="9525" cmpd="sng" algn="ctr">
                <a:solidFill>
                  <a:schemeClr val="tx1"/>
                </a:solidFill>
                <a:prstDash val="solid"/>
              </a:ln>
            </c:spPr>
          </c:errBars>
          <c:val>
            <c:numRef>
              <c:f>Sheet1!$A$8:$AJ$8</c:f>
              <c:numCache>
                <c:formatCode>General</c:formatCode>
                <c:ptCount val="36"/>
                <c:pt idx="0">
                  <c:v>159</c:v>
                </c:pt>
                <c:pt idx="1">
                  <c:v>333.5</c:v>
                </c:pt>
                <c:pt idx="2">
                  <c:v>405</c:v>
                </c:pt>
                <c:pt idx="3">
                  <c:v>427</c:v>
                </c:pt>
                <c:pt idx="4">
                  <c:v>458</c:v>
                </c:pt>
                <c:pt idx="5">
                  <c:v>436</c:v>
                </c:pt>
                <c:pt idx="6">
                  <c:v>404.5</c:v>
                </c:pt>
                <c:pt idx="7">
                  <c:v>668</c:v>
                </c:pt>
                <c:pt idx="8">
                  <c:v>504</c:v>
                </c:pt>
                <c:pt idx="9">
                  <c:v>488</c:v>
                </c:pt>
                <c:pt idx="10">
                  <c:v>525</c:v>
                </c:pt>
                <c:pt idx="11">
                  <c:v>594.5</c:v>
                </c:pt>
                <c:pt idx="12">
                  <c:v>565</c:v>
                </c:pt>
                <c:pt idx="13">
                  <c:v>710.75</c:v>
                </c:pt>
                <c:pt idx="14">
                  <c:v>695</c:v>
                </c:pt>
                <c:pt idx="15">
                  <c:v>858</c:v>
                </c:pt>
                <c:pt idx="16">
                  <c:v>667.75</c:v>
                </c:pt>
                <c:pt idx="17">
                  <c:v>654.75</c:v>
                </c:pt>
                <c:pt idx="18">
                  <c:v>724.25</c:v>
                </c:pt>
                <c:pt idx="19">
                  <c:v>746</c:v>
                </c:pt>
                <c:pt idx="20">
                  <c:v>783.5</c:v>
                </c:pt>
                <c:pt idx="21">
                  <c:v>754.75</c:v>
                </c:pt>
                <c:pt idx="22">
                  <c:v>771.5</c:v>
                </c:pt>
                <c:pt idx="23">
                  <c:v>777</c:v>
                </c:pt>
                <c:pt idx="24">
                  <c:v>870</c:v>
                </c:pt>
                <c:pt idx="25">
                  <c:v>923</c:v>
                </c:pt>
                <c:pt idx="26">
                  <c:v>899.5</c:v>
                </c:pt>
                <c:pt idx="27">
                  <c:v>873</c:v>
                </c:pt>
                <c:pt idx="28">
                  <c:v>931.5</c:v>
                </c:pt>
                <c:pt idx="29">
                  <c:v>877</c:v>
                </c:pt>
                <c:pt idx="30">
                  <c:v>921.25</c:v>
                </c:pt>
                <c:pt idx="31">
                  <c:v>1078</c:v>
                </c:pt>
                <c:pt idx="32">
                  <c:v>1074</c:v>
                </c:pt>
                <c:pt idx="33">
                  <c:v>988</c:v>
                </c:pt>
                <c:pt idx="34">
                  <c:v>1057</c:v>
                </c:pt>
              </c:numCache>
            </c:numRef>
          </c:val>
          <c:smooth val="0"/>
          <c:extLst>
            <c:ext xmlns:c16="http://schemas.microsoft.com/office/drawing/2014/chart" uri="{C3380CC4-5D6E-409C-BE32-E72D297353CC}">
              <c16:uniqueId val="{00000029-59D6-4002-A3DC-B7B1FD8613DB}"/>
            </c:ext>
          </c:extLst>
        </c:ser>
        <c:ser>
          <c:idx val="7"/>
          <c:order val="7"/>
          <c:spPr>
            <a:ln>
              <a:noFill/>
            </a:ln>
          </c:spPr>
          <c:marker>
            <c:symbol val="none"/>
          </c:marker>
          <c:errBars>
            <c:errDir val="y"/>
            <c:errBarType val="plus"/>
            <c:errValType val="cust"/>
            <c:noEndCap val="1"/>
            <c:plus>
              <c:numRef>
                <c:f>Sheet1!$A$9:$AJ$9</c:f>
                <c:numCache>
                  <c:formatCode>General</c:formatCode>
                  <c:ptCount val="36"/>
                  <c:pt idx="0">
                    <c:v>-31.25</c:v>
                  </c:pt>
                  <c:pt idx="1">
                    <c:v>-28</c:v>
                  </c:pt>
                  <c:pt idx="2">
                    <c:v>-71</c:v>
                  </c:pt>
                  <c:pt idx="3">
                    <c:v>-10</c:v>
                  </c:pt>
                  <c:pt idx="4">
                    <c:v>-31</c:v>
                  </c:pt>
                  <c:pt idx="5">
                    <c:v>-149</c:v>
                  </c:pt>
                  <c:pt idx="6">
                    <c:v>-206</c:v>
                  </c:pt>
                  <c:pt idx="7">
                    <c:v>-620</c:v>
                  </c:pt>
                  <c:pt idx="8">
                    <c:v>-159</c:v>
                  </c:pt>
                  <c:pt idx="9">
                    <c:v>-208</c:v>
                  </c:pt>
                  <c:pt idx="10">
                    <c:v>-165</c:v>
                  </c:pt>
                  <c:pt idx="11">
                    <c:v>-215.5</c:v>
                  </c:pt>
                  <c:pt idx="12">
                    <c:v>-243</c:v>
                  </c:pt>
                  <c:pt idx="13">
                    <c:v>-171.25</c:v>
                  </c:pt>
                  <c:pt idx="14">
                    <c:v>-236.25</c:v>
                  </c:pt>
                  <c:pt idx="15">
                    <c:v>-57</c:v>
                  </c:pt>
                  <c:pt idx="16">
                    <c:v>-152.75</c:v>
                  </c:pt>
                  <c:pt idx="17">
                    <c:v>-266.75</c:v>
                  </c:pt>
                  <c:pt idx="18">
                    <c:v>-151.5</c:v>
                  </c:pt>
                  <c:pt idx="19">
                    <c:v>-205</c:v>
                  </c:pt>
                  <c:pt idx="20">
                    <c:v>-318.75</c:v>
                  </c:pt>
                  <c:pt idx="21">
                    <c:v>-196</c:v>
                  </c:pt>
                  <c:pt idx="22">
                    <c:v>-288</c:v>
                  </c:pt>
                  <c:pt idx="23">
                    <c:v>-257</c:v>
                  </c:pt>
                  <c:pt idx="24">
                    <c:v>-275</c:v>
                  </c:pt>
                  <c:pt idx="25">
                    <c:v>-210.25</c:v>
                  </c:pt>
                  <c:pt idx="26">
                    <c:v>-232.5</c:v>
                  </c:pt>
                  <c:pt idx="27">
                    <c:v>-344</c:v>
                  </c:pt>
                  <c:pt idx="28">
                    <c:v>-308.5</c:v>
                  </c:pt>
                  <c:pt idx="29">
                    <c:v>-221.5</c:v>
                  </c:pt>
                  <c:pt idx="30">
                    <c:v>-519.75</c:v>
                  </c:pt>
                  <c:pt idx="31">
                    <c:v>-179</c:v>
                  </c:pt>
                  <c:pt idx="32">
                    <c:v>-276.75</c:v>
                  </c:pt>
                  <c:pt idx="33">
                    <c:v>-232.5</c:v>
                  </c:pt>
                  <c:pt idx="34">
                    <c:v>-329.25</c:v>
                  </c:pt>
                </c:numCache>
              </c:numRef>
            </c:plus>
            <c:spPr>
              <a:ln w="9525" cmpd="sng" algn="ctr">
                <a:solidFill>
                  <a:schemeClr val="tx1"/>
                </a:solidFill>
                <a:prstDash val="solid"/>
              </a:ln>
            </c:spPr>
          </c:errBars>
          <c:val>
            <c:numRef>
              <c:f>Sheet1!$A$10:$AJ$10</c:f>
              <c:numCache>
                <c:formatCode>General</c:formatCode>
                <c:ptCount val="36"/>
                <c:pt idx="0">
                  <c:v>35.25</c:v>
                </c:pt>
                <c:pt idx="1">
                  <c:v>28</c:v>
                </c:pt>
                <c:pt idx="2">
                  <c:v>91</c:v>
                </c:pt>
                <c:pt idx="3">
                  <c:v>152</c:v>
                </c:pt>
                <c:pt idx="4">
                  <c:v>63</c:v>
                </c:pt>
                <c:pt idx="5">
                  <c:v>149</c:v>
                </c:pt>
                <c:pt idx="6">
                  <c:v>206</c:v>
                </c:pt>
                <c:pt idx="7">
                  <c:v>119</c:v>
                </c:pt>
                <c:pt idx="8">
                  <c:v>162</c:v>
                </c:pt>
                <c:pt idx="9">
                  <c:v>169</c:v>
                </c:pt>
                <c:pt idx="10">
                  <c:v>261</c:v>
                </c:pt>
                <c:pt idx="11">
                  <c:v>228.5</c:v>
                </c:pt>
                <c:pt idx="12">
                  <c:v>313</c:v>
                </c:pt>
                <c:pt idx="13">
                  <c:v>171.25</c:v>
                </c:pt>
                <c:pt idx="14">
                  <c:v>303.25</c:v>
                </c:pt>
                <c:pt idx="15">
                  <c:v>160</c:v>
                </c:pt>
                <c:pt idx="16">
                  <c:v>374.75</c:v>
                </c:pt>
                <c:pt idx="17">
                  <c:v>382.75</c:v>
                </c:pt>
                <c:pt idx="18">
                  <c:v>384.5</c:v>
                </c:pt>
                <c:pt idx="19">
                  <c:v>285</c:v>
                </c:pt>
                <c:pt idx="20">
                  <c:v>345.75</c:v>
                </c:pt>
                <c:pt idx="21">
                  <c:v>356</c:v>
                </c:pt>
                <c:pt idx="22">
                  <c:v>375</c:v>
                </c:pt>
                <c:pt idx="23">
                  <c:v>403</c:v>
                </c:pt>
                <c:pt idx="24">
                  <c:v>320</c:v>
                </c:pt>
                <c:pt idx="25">
                  <c:v>314.25</c:v>
                </c:pt>
                <c:pt idx="26">
                  <c:v>273.5</c:v>
                </c:pt>
                <c:pt idx="27">
                  <c:v>398</c:v>
                </c:pt>
                <c:pt idx="28">
                  <c:v>409.5</c:v>
                </c:pt>
                <c:pt idx="29">
                  <c:v>565.5</c:v>
                </c:pt>
                <c:pt idx="30">
                  <c:v>520.75</c:v>
                </c:pt>
                <c:pt idx="31">
                  <c:v>496</c:v>
                </c:pt>
                <c:pt idx="32">
                  <c:v>511.75</c:v>
                </c:pt>
                <c:pt idx="33">
                  <c:v>665.5</c:v>
                </c:pt>
                <c:pt idx="34">
                  <c:v>637.25</c:v>
                </c:pt>
              </c:numCache>
            </c:numRef>
          </c:val>
          <c:smooth val="0"/>
          <c:extLst>
            <c:ext xmlns:c16="http://schemas.microsoft.com/office/drawing/2014/chart" uri="{C3380CC4-5D6E-409C-BE32-E72D297353CC}">
              <c16:uniqueId val="{0000002A-59D6-4002-A3DC-B7B1FD8613DB}"/>
            </c:ext>
          </c:extLst>
        </c:ser>
        <c:ser>
          <c:idx val="8"/>
          <c:order val="8"/>
          <c:spPr>
            <a:ln>
              <a:noFill/>
            </a:ln>
          </c:spPr>
          <c:marker>
            <c:symbol val="none"/>
          </c:marker>
          <c:dPt>
            <c:idx val="0"/>
            <c:marker>
              <c:symbol val="dash"/>
              <c:size val="2"/>
              <c:spPr>
                <a:solidFill>
                  <a:schemeClr val="tx1"/>
                </a:solidFill>
                <a:ln w="9525" cmpd="sng" algn="ctr">
                  <a:solidFill>
                    <a:schemeClr val="tx1"/>
                  </a:solidFill>
                  <a:prstDash val="solid"/>
                </a:ln>
              </c:spPr>
            </c:marker>
            <c:bubble3D val="0"/>
            <c:extLst>
              <c:ext xmlns:c16="http://schemas.microsoft.com/office/drawing/2014/chart" uri="{C3380CC4-5D6E-409C-BE32-E72D297353CC}">
                <c16:uniqueId val="{0000002B-59D6-4002-A3DC-B7B1FD8613DB}"/>
              </c:ext>
            </c:extLst>
          </c:dPt>
          <c:dPt>
            <c:idx val="1"/>
            <c:marker>
              <c:symbol val="dash"/>
              <c:size val="2"/>
              <c:spPr>
                <a:solidFill>
                  <a:schemeClr val="tx1"/>
                </a:solidFill>
                <a:ln w="9525" cmpd="sng" algn="ctr">
                  <a:solidFill>
                    <a:schemeClr val="tx1"/>
                  </a:solidFill>
                  <a:prstDash val="solid"/>
                </a:ln>
              </c:spPr>
            </c:marker>
            <c:bubble3D val="0"/>
            <c:extLst>
              <c:ext xmlns:c16="http://schemas.microsoft.com/office/drawing/2014/chart" uri="{C3380CC4-5D6E-409C-BE32-E72D297353CC}">
                <c16:uniqueId val="{0000002C-59D6-4002-A3DC-B7B1FD8613DB}"/>
              </c:ext>
            </c:extLst>
          </c:dPt>
          <c:dPt>
            <c:idx val="2"/>
            <c:marker>
              <c:symbol val="dash"/>
              <c:size val="2"/>
              <c:spPr>
                <a:solidFill>
                  <a:schemeClr val="tx1"/>
                </a:solidFill>
                <a:ln w="9525" cmpd="sng" algn="ctr">
                  <a:solidFill>
                    <a:schemeClr val="tx1"/>
                  </a:solidFill>
                  <a:prstDash val="solid"/>
                </a:ln>
              </c:spPr>
            </c:marker>
            <c:bubble3D val="0"/>
            <c:extLst>
              <c:ext xmlns:c16="http://schemas.microsoft.com/office/drawing/2014/chart" uri="{C3380CC4-5D6E-409C-BE32-E72D297353CC}">
                <c16:uniqueId val="{0000002D-59D6-4002-A3DC-B7B1FD8613DB}"/>
              </c:ext>
            </c:extLst>
          </c:dPt>
          <c:dPt>
            <c:idx val="3"/>
            <c:marker>
              <c:symbol val="dash"/>
              <c:size val="2"/>
              <c:spPr>
                <a:solidFill>
                  <a:schemeClr val="tx1"/>
                </a:solidFill>
                <a:ln w="9525" cmpd="sng" algn="ctr">
                  <a:solidFill>
                    <a:schemeClr val="tx1"/>
                  </a:solidFill>
                  <a:prstDash val="solid"/>
                </a:ln>
              </c:spPr>
            </c:marker>
            <c:bubble3D val="0"/>
            <c:extLst>
              <c:ext xmlns:c16="http://schemas.microsoft.com/office/drawing/2014/chart" uri="{C3380CC4-5D6E-409C-BE32-E72D297353CC}">
                <c16:uniqueId val="{0000002E-59D6-4002-A3DC-B7B1FD8613DB}"/>
              </c:ext>
            </c:extLst>
          </c:dPt>
          <c:dPt>
            <c:idx val="4"/>
            <c:marker>
              <c:symbol val="dash"/>
              <c:size val="2"/>
              <c:spPr>
                <a:solidFill>
                  <a:schemeClr val="tx1"/>
                </a:solidFill>
                <a:ln w="9525" cmpd="sng" algn="ctr">
                  <a:solidFill>
                    <a:schemeClr val="tx1"/>
                  </a:solidFill>
                  <a:prstDash val="solid"/>
                </a:ln>
              </c:spPr>
            </c:marker>
            <c:bubble3D val="0"/>
            <c:extLst>
              <c:ext xmlns:c16="http://schemas.microsoft.com/office/drawing/2014/chart" uri="{C3380CC4-5D6E-409C-BE32-E72D297353CC}">
                <c16:uniqueId val="{0000002F-59D6-4002-A3DC-B7B1FD8613DB}"/>
              </c:ext>
            </c:extLst>
          </c:dPt>
          <c:dPt>
            <c:idx val="5"/>
            <c:marker>
              <c:symbol val="dash"/>
              <c:size val="2"/>
              <c:spPr>
                <a:solidFill>
                  <a:schemeClr val="tx1"/>
                </a:solidFill>
                <a:ln w="9525" cmpd="sng" algn="ctr">
                  <a:solidFill>
                    <a:schemeClr val="tx1"/>
                  </a:solidFill>
                  <a:prstDash val="solid"/>
                </a:ln>
              </c:spPr>
            </c:marker>
            <c:bubble3D val="0"/>
            <c:extLst>
              <c:ext xmlns:c16="http://schemas.microsoft.com/office/drawing/2014/chart" uri="{C3380CC4-5D6E-409C-BE32-E72D297353CC}">
                <c16:uniqueId val="{00000030-59D6-4002-A3DC-B7B1FD8613DB}"/>
              </c:ext>
            </c:extLst>
          </c:dPt>
          <c:dPt>
            <c:idx val="6"/>
            <c:marker>
              <c:symbol val="dash"/>
              <c:size val="2"/>
              <c:spPr>
                <a:solidFill>
                  <a:schemeClr val="tx1"/>
                </a:solidFill>
                <a:ln w="9525" cmpd="sng" algn="ctr">
                  <a:solidFill>
                    <a:schemeClr val="tx1"/>
                  </a:solidFill>
                  <a:prstDash val="solid"/>
                </a:ln>
              </c:spPr>
            </c:marker>
            <c:bubble3D val="0"/>
            <c:extLst>
              <c:ext xmlns:c16="http://schemas.microsoft.com/office/drawing/2014/chart" uri="{C3380CC4-5D6E-409C-BE32-E72D297353CC}">
                <c16:uniqueId val="{00000031-59D6-4002-A3DC-B7B1FD8613DB}"/>
              </c:ext>
            </c:extLst>
          </c:dPt>
          <c:dPt>
            <c:idx val="7"/>
            <c:marker>
              <c:symbol val="dash"/>
              <c:size val="2"/>
              <c:spPr>
                <a:solidFill>
                  <a:schemeClr val="tx1"/>
                </a:solidFill>
                <a:ln w="9525" cmpd="sng" algn="ctr">
                  <a:solidFill>
                    <a:schemeClr val="tx1"/>
                  </a:solidFill>
                  <a:prstDash val="solid"/>
                </a:ln>
              </c:spPr>
            </c:marker>
            <c:bubble3D val="0"/>
            <c:extLst>
              <c:ext xmlns:c16="http://schemas.microsoft.com/office/drawing/2014/chart" uri="{C3380CC4-5D6E-409C-BE32-E72D297353CC}">
                <c16:uniqueId val="{00000032-59D6-4002-A3DC-B7B1FD8613DB}"/>
              </c:ext>
            </c:extLst>
          </c:dPt>
          <c:dPt>
            <c:idx val="8"/>
            <c:marker>
              <c:symbol val="dash"/>
              <c:size val="2"/>
              <c:spPr>
                <a:solidFill>
                  <a:schemeClr val="tx1"/>
                </a:solidFill>
                <a:ln w="9525" cmpd="sng" algn="ctr">
                  <a:solidFill>
                    <a:schemeClr val="tx1"/>
                  </a:solidFill>
                  <a:prstDash val="solid"/>
                </a:ln>
              </c:spPr>
            </c:marker>
            <c:bubble3D val="0"/>
            <c:extLst>
              <c:ext xmlns:c16="http://schemas.microsoft.com/office/drawing/2014/chart" uri="{C3380CC4-5D6E-409C-BE32-E72D297353CC}">
                <c16:uniqueId val="{00000033-59D6-4002-A3DC-B7B1FD8613DB}"/>
              </c:ext>
            </c:extLst>
          </c:dPt>
          <c:dPt>
            <c:idx val="9"/>
            <c:marker>
              <c:symbol val="dash"/>
              <c:size val="2"/>
              <c:spPr>
                <a:solidFill>
                  <a:schemeClr val="tx1"/>
                </a:solidFill>
                <a:ln w="9525" cmpd="sng" algn="ctr">
                  <a:solidFill>
                    <a:schemeClr val="tx1"/>
                  </a:solidFill>
                  <a:prstDash val="solid"/>
                </a:ln>
              </c:spPr>
            </c:marker>
            <c:bubble3D val="0"/>
            <c:extLst>
              <c:ext xmlns:c16="http://schemas.microsoft.com/office/drawing/2014/chart" uri="{C3380CC4-5D6E-409C-BE32-E72D297353CC}">
                <c16:uniqueId val="{00000034-59D6-4002-A3DC-B7B1FD8613DB}"/>
              </c:ext>
            </c:extLst>
          </c:dPt>
          <c:dPt>
            <c:idx val="10"/>
            <c:marker>
              <c:symbol val="dash"/>
              <c:size val="2"/>
              <c:spPr>
                <a:solidFill>
                  <a:schemeClr val="tx1"/>
                </a:solidFill>
                <a:ln w="9525" cmpd="sng" algn="ctr">
                  <a:solidFill>
                    <a:schemeClr val="tx1"/>
                  </a:solidFill>
                  <a:prstDash val="solid"/>
                </a:ln>
              </c:spPr>
            </c:marker>
            <c:bubble3D val="0"/>
            <c:extLst>
              <c:ext xmlns:c16="http://schemas.microsoft.com/office/drawing/2014/chart" uri="{C3380CC4-5D6E-409C-BE32-E72D297353CC}">
                <c16:uniqueId val="{00000035-59D6-4002-A3DC-B7B1FD8613DB}"/>
              </c:ext>
            </c:extLst>
          </c:dPt>
          <c:dPt>
            <c:idx val="11"/>
            <c:marker>
              <c:symbol val="dash"/>
              <c:size val="2"/>
              <c:spPr>
                <a:solidFill>
                  <a:schemeClr val="tx1"/>
                </a:solidFill>
                <a:ln w="9525" cmpd="sng" algn="ctr">
                  <a:solidFill>
                    <a:schemeClr val="tx1"/>
                  </a:solidFill>
                  <a:prstDash val="solid"/>
                </a:ln>
              </c:spPr>
            </c:marker>
            <c:bubble3D val="0"/>
            <c:extLst>
              <c:ext xmlns:c16="http://schemas.microsoft.com/office/drawing/2014/chart" uri="{C3380CC4-5D6E-409C-BE32-E72D297353CC}">
                <c16:uniqueId val="{00000036-59D6-4002-A3DC-B7B1FD8613DB}"/>
              </c:ext>
            </c:extLst>
          </c:dPt>
          <c:dPt>
            <c:idx val="12"/>
            <c:marker>
              <c:symbol val="dash"/>
              <c:size val="2"/>
              <c:spPr>
                <a:solidFill>
                  <a:schemeClr val="tx1"/>
                </a:solidFill>
                <a:ln w="9525" cmpd="sng" algn="ctr">
                  <a:solidFill>
                    <a:schemeClr val="tx1"/>
                  </a:solidFill>
                  <a:prstDash val="solid"/>
                </a:ln>
              </c:spPr>
            </c:marker>
            <c:bubble3D val="0"/>
            <c:extLst>
              <c:ext xmlns:c16="http://schemas.microsoft.com/office/drawing/2014/chart" uri="{C3380CC4-5D6E-409C-BE32-E72D297353CC}">
                <c16:uniqueId val="{00000037-59D6-4002-A3DC-B7B1FD8613DB}"/>
              </c:ext>
            </c:extLst>
          </c:dPt>
          <c:dPt>
            <c:idx val="13"/>
            <c:marker>
              <c:symbol val="dash"/>
              <c:size val="2"/>
              <c:spPr>
                <a:solidFill>
                  <a:schemeClr val="tx1"/>
                </a:solidFill>
                <a:ln w="9525" cmpd="sng" algn="ctr">
                  <a:solidFill>
                    <a:schemeClr val="tx1"/>
                  </a:solidFill>
                  <a:prstDash val="solid"/>
                </a:ln>
              </c:spPr>
            </c:marker>
            <c:bubble3D val="0"/>
            <c:extLst>
              <c:ext xmlns:c16="http://schemas.microsoft.com/office/drawing/2014/chart" uri="{C3380CC4-5D6E-409C-BE32-E72D297353CC}">
                <c16:uniqueId val="{00000038-59D6-4002-A3DC-B7B1FD8613DB}"/>
              </c:ext>
            </c:extLst>
          </c:dPt>
          <c:dPt>
            <c:idx val="14"/>
            <c:marker>
              <c:symbol val="dash"/>
              <c:size val="2"/>
              <c:spPr>
                <a:solidFill>
                  <a:schemeClr val="tx1"/>
                </a:solidFill>
                <a:ln w="9525" cmpd="sng" algn="ctr">
                  <a:solidFill>
                    <a:schemeClr val="tx1"/>
                  </a:solidFill>
                  <a:prstDash val="solid"/>
                </a:ln>
              </c:spPr>
            </c:marker>
            <c:bubble3D val="0"/>
            <c:extLst>
              <c:ext xmlns:c16="http://schemas.microsoft.com/office/drawing/2014/chart" uri="{C3380CC4-5D6E-409C-BE32-E72D297353CC}">
                <c16:uniqueId val="{00000039-59D6-4002-A3DC-B7B1FD8613DB}"/>
              </c:ext>
            </c:extLst>
          </c:dPt>
          <c:dPt>
            <c:idx val="15"/>
            <c:marker>
              <c:symbol val="dash"/>
              <c:size val="2"/>
              <c:spPr>
                <a:solidFill>
                  <a:schemeClr val="tx1"/>
                </a:solidFill>
                <a:ln w="9525" cmpd="sng" algn="ctr">
                  <a:solidFill>
                    <a:schemeClr val="tx1"/>
                  </a:solidFill>
                  <a:prstDash val="solid"/>
                </a:ln>
              </c:spPr>
            </c:marker>
            <c:bubble3D val="0"/>
            <c:extLst>
              <c:ext xmlns:c16="http://schemas.microsoft.com/office/drawing/2014/chart" uri="{C3380CC4-5D6E-409C-BE32-E72D297353CC}">
                <c16:uniqueId val="{0000003A-59D6-4002-A3DC-B7B1FD8613DB}"/>
              </c:ext>
            </c:extLst>
          </c:dPt>
          <c:dPt>
            <c:idx val="16"/>
            <c:marker>
              <c:symbol val="dash"/>
              <c:size val="2"/>
              <c:spPr>
                <a:solidFill>
                  <a:schemeClr val="tx1"/>
                </a:solidFill>
                <a:ln w="9525" cmpd="sng" algn="ctr">
                  <a:solidFill>
                    <a:schemeClr val="tx1"/>
                  </a:solidFill>
                  <a:prstDash val="solid"/>
                </a:ln>
              </c:spPr>
            </c:marker>
            <c:bubble3D val="0"/>
            <c:extLst>
              <c:ext xmlns:c16="http://schemas.microsoft.com/office/drawing/2014/chart" uri="{C3380CC4-5D6E-409C-BE32-E72D297353CC}">
                <c16:uniqueId val="{0000003B-59D6-4002-A3DC-B7B1FD8613DB}"/>
              </c:ext>
            </c:extLst>
          </c:dPt>
          <c:dPt>
            <c:idx val="17"/>
            <c:marker>
              <c:symbol val="dash"/>
              <c:size val="2"/>
              <c:spPr>
                <a:solidFill>
                  <a:schemeClr val="tx1"/>
                </a:solidFill>
                <a:ln w="9525" cmpd="sng" algn="ctr">
                  <a:solidFill>
                    <a:schemeClr val="tx1"/>
                  </a:solidFill>
                  <a:prstDash val="solid"/>
                </a:ln>
              </c:spPr>
            </c:marker>
            <c:bubble3D val="0"/>
            <c:extLst>
              <c:ext xmlns:c16="http://schemas.microsoft.com/office/drawing/2014/chart" uri="{C3380CC4-5D6E-409C-BE32-E72D297353CC}">
                <c16:uniqueId val="{0000003C-59D6-4002-A3DC-B7B1FD8613DB}"/>
              </c:ext>
            </c:extLst>
          </c:dPt>
          <c:dPt>
            <c:idx val="18"/>
            <c:marker>
              <c:symbol val="dash"/>
              <c:size val="2"/>
              <c:spPr>
                <a:solidFill>
                  <a:schemeClr val="tx1"/>
                </a:solidFill>
                <a:ln w="9525" cmpd="sng" algn="ctr">
                  <a:solidFill>
                    <a:schemeClr val="tx1"/>
                  </a:solidFill>
                  <a:prstDash val="solid"/>
                </a:ln>
              </c:spPr>
            </c:marker>
            <c:bubble3D val="0"/>
            <c:extLst>
              <c:ext xmlns:c16="http://schemas.microsoft.com/office/drawing/2014/chart" uri="{C3380CC4-5D6E-409C-BE32-E72D297353CC}">
                <c16:uniqueId val="{0000003D-59D6-4002-A3DC-B7B1FD8613DB}"/>
              </c:ext>
            </c:extLst>
          </c:dPt>
          <c:dPt>
            <c:idx val="19"/>
            <c:marker>
              <c:symbol val="dash"/>
              <c:size val="2"/>
              <c:spPr>
                <a:solidFill>
                  <a:schemeClr val="tx1"/>
                </a:solidFill>
                <a:ln w="9525" cmpd="sng" algn="ctr">
                  <a:solidFill>
                    <a:schemeClr val="tx1"/>
                  </a:solidFill>
                  <a:prstDash val="solid"/>
                </a:ln>
              </c:spPr>
            </c:marker>
            <c:bubble3D val="0"/>
            <c:extLst>
              <c:ext xmlns:c16="http://schemas.microsoft.com/office/drawing/2014/chart" uri="{C3380CC4-5D6E-409C-BE32-E72D297353CC}">
                <c16:uniqueId val="{0000003E-59D6-4002-A3DC-B7B1FD8613DB}"/>
              </c:ext>
            </c:extLst>
          </c:dPt>
          <c:dPt>
            <c:idx val="20"/>
            <c:marker>
              <c:symbol val="dash"/>
              <c:size val="2"/>
              <c:spPr>
                <a:solidFill>
                  <a:schemeClr val="tx1"/>
                </a:solidFill>
                <a:ln w="9525" cmpd="sng" algn="ctr">
                  <a:solidFill>
                    <a:schemeClr val="tx1"/>
                  </a:solidFill>
                  <a:prstDash val="solid"/>
                </a:ln>
              </c:spPr>
            </c:marker>
            <c:bubble3D val="0"/>
            <c:extLst>
              <c:ext xmlns:c16="http://schemas.microsoft.com/office/drawing/2014/chart" uri="{C3380CC4-5D6E-409C-BE32-E72D297353CC}">
                <c16:uniqueId val="{0000003F-59D6-4002-A3DC-B7B1FD8613DB}"/>
              </c:ext>
            </c:extLst>
          </c:dPt>
          <c:dPt>
            <c:idx val="21"/>
            <c:marker>
              <c:symbol val="dash"/>
              <c:size val="2"/>
              <c:spPr>
                <a:solidFill>
                  <a:schemeClr val="tx1"/>
                </a:solidFill>
                <a:ln w="9525" cmpd="sng" algn="ctr">
                  <a:solidFill>
                    <a:schemeClr val="tx1"/>
                  </a:solidFill>
                  <a:prstDash val="solid"/>
                </a:ln>
              </c:spPr>
            </c:marker>
            <c:bubble3D val="0"/>
            <c:extLst>
              <c:ext xmlns:c16="http://schemas.microsoft.com/office/drawing/2014/chart" uri="{C3380CC4-5D6E-409C-BE32-E72D297353CC}">
                <c16:uniqueId val="{00000040-59D6-4002-A3DC-B7B1FD8613DB}"/>
              </c:ext>
            </c:extLst>
          </c:dPt>
          <c:dPt>
            <c:idx val="22"/>
            <c:marker>
              <c:symbol val="dash"/>
              <c:size val="2"/>
              <c:spPr>
                <a:solidFill>
                  <a:schemeClr val="tx1"/>
                </a:solidFill>
                <a:ln w="9525" cmpd="sng" algn="ctr">
                  <a:solidFill>
                    <a:schemeClr val="tx1"/>
                  </a:solidFill>
                  <a:prstDash val="solid"/>
                </a:ln>
              </c:spPr>
            </c:marker>
            <c:bubble3D val="0"/>
            <c:extLst>
              <c:ext xmlns:c16="http://schemas.microsoft.com/office/drawing/2014/chart" uri="{C3380CC4-5D6E-409C-BE32-E72D297353CC}">
                <c16:uniqueId val="{00000041-59D6-4002-A3DC-B7B1FD8613DB}"/>
              </c:ext>
            </c:extLst>
          </c:dPt>
          <c:dPt>
            <c:idx val="23"/>
            <c:marker>
              <c:symbol val="dash"/>
              <c:size val="2"/>
              <c:spPr>
                <a:solidFill>
                  <a:schemeClr val="tx1"/>
                </a:solidFill>
                <a:ln w="9525" cmpd="sng" algn="ctr">
                  <a:solidFill>
                    <a:schemeClr val="tx1"/>
                  </a:solidFill>
                  <a:prstDash val="solid"/>
                </a:ln>
              </c:spPr>
            </c:marker>
            <c:bubble3D val="0"/>
            <c:extLst>
              <c:ext xmlns:c16="http://schemas.microsoft.com/office/drawing/2014/chart" uri="{C3380CC4-5D6E-409C-BE32-E72D297353CC}">
                <c16:uniqueId val="{00000042-59D6-4002-A3DC-B7B1FD8613DB}"/>
              </c:ext>
            </c:extLst>
          </c:dPt>
          <c:dPt>
            <c:idx val="24"/>
            <c:marker>
              <c:symbol val="dash"/>
              <c:size val="2"/>
              <c:spPr>
                <a:solidFill>
                  <a:schemeClr val="tx1"/>
                </a:solidFill>
                <a:ln w="9525" cmpd="sng" algn="ctr">
                  <a:solidFill>
                    <a:schemeClr val="tx1"/>
                  </a:solidFill>
                  <a:prstDash val="solid"/>
                </a:ln>
              </c:spPr>
            </c:marker>
            <c:bubble3D val="0"/>
            <c:extLst>
              <c:ext xmlns:c16="http://schemas.microsoft.com/office/drawing/2014/chart" uri="{C3380CC4-5D6E-409C-BE32-E72D297353CC}">
                <c16:uniqueId val="{00000043-59D6-4002-A3DC-B7B1FD8613DB}"/>
              </c:ext>
            </c:extLst>
          </c:dPt>
          <c:dPt>
            <c:idx val="25"/>
            <c:marker>
              <c:symbol val="dash"/>
              <c:size val="2"/>
              <c:spPr>
                <a:solidFill>
                  <a:schemeClr val="tx1"/>
                </a:solidFill>
                <a:ln w="9525" cmpd="sng" algn="ctr">
                  <a:solidFill>
                    <a:schemeClr val="tx1"/>
                  </a:solidFill>
                  <a:prstDash val="solid"/>
                </a:ln>
              </c:spPr>
            </c:marker>
            <c:bubble3D val="0"/>
            <c:extLst>
              <c:ext xmlns:c16="http://schemas.microsoft.com/office/drawing/2014/chart" uri="{C3380CC4-5D6E-409C-BE32-E72D297353CC}">
                <c16:uniqueId val="{00000044-59D6-4002-A3DC-B7B1FD8613DB}"/>
              </c:ext>
            </c:extLst>
          </c:dPt>
          <c:dPt>
            <c:idx val="26"/>
            <c:marker>
              <c:symbol val="dash"/>
              <c:size val="2"/>
              <c:spPr>
                <a:solidFill>
                  <a:schemeClr val="tx1"/>
                </a:solidFill>
                <a:ln w="9525" cmpd="sng" algn="ctr">
                  <a:solidFill>
                    <a:schemeClr val="tx1"/>
                  </a:solidFill>
                  <a:prstDash val="solid"/>
                </a:ln>
              </c:spPr>
            </c:marker>
            <c:bubble3D val="0"/>
            <c:extLst>
              <c:ext xmlns:c16="http://schemas.microsoft.com/office/drawing/2014/chart" uri="{C3380CC4-5D6E-409C-BE32-E72D297353CC}">
                <c16:uniqueId val="{00000045-59D6-4002-A3DC-B7B1FD8613DB}"/>
              </c:ext>
            </c:extLst>
          </c:dPt>
          <c:dPt>
            <c:idx val="27"/>
            <c:marker>
              <c:symbol val="dash"/>
              <c:size val="2"/>
              <c:spPr>
                <a:solidFill>
                  <a:schemeClr val="tx1"/>
                </a:solidFill>
                <a:ln w="9525" cmpd="sng" algn="ctr">
                  <a:solidFill>
                    <a:schemeClr val="tx1"/>
                  </a:solidFill>
                  <a:prstDash val="solid"/>
                </a:ln>
              </c:spPr>
            </c:marker>
            <c:bubble3D val="0"/>
            <c:extLst>
              <c:ext xmlns:c16="http://schemas.microsoft.com/office/drawing/2014/chart" uri="{C3380CC4-5D6E-409C-BE32-E72D297353CC}">
                <c16:uniqueId val="{00000046-59D6-4002-A3DC-B7B1FD8613DB}"/>
              </c:ext>
            </c:extLst>
          </c:dPt>
          <c:dPt>
            <c:idx val="28"/>
            <c:marker>
              <c:symbol val="dash"/>
              <c:size val="2"/>
              <c:spPr>
                <a:solidFill>
                  <a:schemeClr val="tx1"/>
                </a:solidFill>
                <a:ln w="9525" cmpd="sng" algn="ctr">
                  <a:solidFill>
                    <a:schemeClr val="tx1"/>
                  </a:solidFill>
                  <a:prstDash val="solid"/>
                </a:ln>
              </c:spPr>
            </c:marker>
            <c:bubble3D val="0"/>
            <c:extLst>
              <c:ext xmlns:c16="http://schemas.microsoft.com/office/drawing/2014/chart" uri="{C3380CC4-5D6E-409C-BE32-E72D297353CC}">
                <c16:uniqueId val="{00000047-59D6-4002-A3DC-B7B1FD8613DB}"/>
              </c:ext>
            </c:extLst>
          </c:dPt>
          <c:dPt>
            <c:idx val="29"/>
            <c:marker>
              <c:symbol val="dash"/>
              <c:size val="2"/>
              <c:spPr>
                <a:solidFill>
                  <a:schemeClr val="tx1"/>
                </a:solidFill>
                <a:ln w="9525" cmpd="sng" algn="ctr">
                  <a:solidFill>
                    <a:schemeClr val="tx1"/>
                  </a:solidFill>
                  <a:prstDash val="solid"/>
                </a:ln>
              </c:spPr>
            </c:marker>
            <c:bubble3D val="0"/>
            <c:extLst>
              <c:ext xmlns:c16="http://schemas.microsoft.com/office/drawing/2014/chart" uri="{C3380CC4-5D6E-409C-BE32-E72D297353CC}">
                <c16:uniqueId val="{00000048-59D6-4002-A3DC-B7B1FD8613DB}"/>
              </c:ext>
            </c:extLst>
          </c:dPt>
          <c:dPt>
            <c:idx val="30"/>
            <c:marker>
              <c:symbol val="dash"/>
              <c:size val="2"/>
              <c:spPr>
                <a:solidFill>
                  <a:schemeClr val="tx1"/>
                </a:solidFill>
                <a:ln w="9525" cmpd="sng" algn="ctr">
                  <a:solidFill>
                    <a:schemeClr val="tx1"/>
                  </a:solidFill>
                  <a:prstDash val="solid"/>
                </a:ln>
              </c:spPr>
            </c:marker>
            <c:bubble3D val="0"/>
            <c:extLst>
              <c:ext xmlns:c16="http://schemas.microsoft.com/office/drawing/2014/chart" uri="{C3380CC4-5D6E-409C-BE32-E72D297353CC}">
                <c16:uniqueId val="{00000049-59D6-4002-A3DC-B7B1FD8613DB}"/>
              </c:ext>
            </c:extLst>
          </c:dPt>
          <c:dPt>
            <c:idx val="31"/>
            <c:marker>
              <c:symbol val="dash"/>
              <c:size val="2"/>
              <c:spPr>
                <a:solidFill>
                  <a:schemeClr val="tx1"/>
                </a:solidFill>
                <a:ln w="9525" cmpd="sng" algn="ctr">
                  <a:solidFill>
                    <a:schemeClr val="tx1"/>
                  </a:solidFill>
                  <a:prstDash val="solid"/>
                </a:ln>
              </c:spPr>
            </c:marker>
            <c:bubble3D val="0"/>
            <c:extLst>
              <c:ext xmlns:c16="http://schemas.microsoft.com/office/drawing/2014/chart" uri="{C3380CC4-5D6E-409C-BE32-E72D297353CC}">
                <c16:uniqueId val="{0000004A-59D6-4002-A3DC-B7B1FD8613DB}"/>
              </c:ext>
            </c:extLst>
          </c:dPt>
          <c:dPt>
            <c:idx val="32"/>
            <c:marker>
              <c:symbol val="dash"/>
              <c:size val="2"/>
              <c:spPr>
                <a:solidFill>
                  <a:schemeClr val="tx1"/>
                </a:solidFill>
                <a:ln w="9525" cmpd="sng" algn="ctr">
                  <a:solidFill>
                    <a:schemeClr val="tx1"/>
                  </a:solidFill>
                  <a:prstDash val="solid"/>
                </a:ln>
              </c:spPr>
            </c:marker>
            <c:bubble3D val="0"/>
            <c:extLst>
              <c:ext xmlns:c16="http://schemas.microsoft.com/office/drawing/2014/chart" uri="{C3380CC4-5D6E-409C-BE32-E72D297353CC}">
                <c16:uniqueId val="{0000004B-59D6-4002-A3DC-B7B1FD8613DB}"/>
              </c:ext>
            </c:extLst>
          </c:dPt>
          <c:dPt>
            <c:idx val="33"/>
            <c:marker>
              <c:symbol val="dash"/>
              <c:size val="2"/>
              <c:spPr>
                <a:solidFill>
                  <a:schemeClr val="tx1"/>
                </a:solidFill>
                <a:ln w="9525" cmpd="sng" algn="ctr">
                  <a:solidFill>
                    <a:schemeClr val="tx1"/>
                  </a:solidFill>
                  <a:prstDash val="solid"/>
                </a:ln>
              </c:spPr>
            </c:marker>
            <c:bubble3D val="0"/>
            <c:extLst>
              <c:ext xmlns:c16="http://schemas.microsoft.com/office/drawing/2014/chart" uri="{C3380CC4-5D6E-409C-BE32-E72D297353CC}">
                <c16:uniqueId val="{0000004C-59D6-4002-A3DC-B7B1FD8613DB}"/>
              </c:ext>
            </c:extLst>
          </c:dPt>
          <c:dPt>
            <c:idx val="34"/>
            <c:marker>
              <c:symbol val="dash"/>
              <c:size val="2"/>
              <c:spPr>
                <a:solidFill>
                  <a:schemeClr val="tx1"/>
                </a:solidFill>
                <a:ln w="9525" cmpd="sng" algn="ctr">
                  <a:solidFill>
                    <a:schemeClr val="tx1"/>
                  </a:solidFill>
                  <a:prstDash val="solid"/>
                </a:ln>
              </c:spPr>
            </c:marker>
            <c:bubble3D val="0"/>
            <c:extLst>
              <c:ext xmlns:c16="http://schemas.microsoft.com/office/drawing/2014/chart" uri="{C3380CC4-5D6E-409C-BE32-E72D297353CC}">
                <c16:uniqueId val="{0000004D-59D6-4002-A3DC-B7B1FD8613DB}"/>
              </c:ext>
            </c:extLst>
          </c:dPt>
          <c:val>
            <c:numRef>
              <c:f>Sheet1!$A$11:$AJ$11</c:f>
              <c:numCache>
                <c:formatCode>General</c:formatCode>
                <c:ptCount val="36"/>
                <c:pt idx="0">
                  <c:v>4</c:v>
                </c:pt>
                <c:pt idx="1">
                  <c:v>0</c:v>
                </c:pt>
                <c:pt idx="2">
                  <c:v>20</c:v>
                </c:pt>
                <c:pt idx="3">
                  <c:v>142</c:v>
                </c:pt>
                <c:pt idx="4">
                  <c:v>32</c:v>
                </c:pt>
                <c:pt idx="5">
                  <c:v>0</c:v>
                </c:pt>
                <c:pt idx="6">
                  <c:v>0</c:v>
                </c:pt>
                <c:pt idx="7">
                  <c:v>-501</c:v>
                </c:pt>
                <c:pt idx="8">
                  <c:v>3</c:v>
                </c:pt>
                <c:pt idx="9">
                  <c:v>-39</c:v>
                </c:pt>
                <c:pt idx="10">
                  <c:v>96</c:v>
                </c:pt>
                <c:pt idx="11">
                  <c:v>13</c:v>
                </c:pt>
                <c:pt idx="12">
                  <c:v>70</c:v>
                </c:pt>
                <c:pt idx="13">
                  <c:v>0</c:v>
                </c:pt>
                <c:pt idx="14">
                  <c:v>67</c:v>
                </c:pt>
                <c:pt idx="15">
                  <c:v>103</c:v>
                </c:pt>
                <c:pt idx="16">
                  <c:v>222</c:v>
                </c:pt>
                <c:pt idx="17">
                  <c:v>116</c:v>
                </c:pt>
                <c:pt idx="18">
                  <c:v>233</c:v>
                </c:pt>
                <c:pt idx="19">
                  <c:v>80</c:v>
                </c:pt>
                <c:pt idx="20">
                  <c:v>27</c:v>
                </c:pt>
                <c:pt idx="21">
                  <c:v>160</c:v>
                </c:pt>
                <c:pt idx="22">
                  <c:v>87</c:v>
                </c:pt>
                <c:pt idx="23">
                  <c:v>146</c:v>
                </c:pt>
                <c:pt idx="24">
                  <c:v>45</c:v>
                </c:pt>
                <c:pt idx="25">
                  <c:v>104</c:v>
                </c:pt>
                <c:pt idx="26">
                  <c:v>41</c:v>
                </c:pt>
                <c:pt idx="27">
                  <c:v>54</c:v>
                </c:pt>
                <c:pt idx="28">
                  <c:v>101</c:v>
                </c:pt>
                <c:pt idx="29">
                  <c:v>344</c:v>
                </c:pt>
                <c:pt idx="30">
                  <c:v>1</c:v>
                </c:pt>
                <c:pt idx="31">
                  <c:v>317</c:v>
                </c:pt>
                <c:pt idx="32">
                  <c:v>235</c:v>
                </c:pt>
                <c:pt idx="33">
                  <c:v>433</c:v>
                </c:pt>
                <c:pt idx="34">
                  <c:v>308</c:v>
                </c:pt>
              </c:numCache>
            </c:numRef>
          </c:val>
          <c:smooth val="0"/>
          <c:extLst>
            <c:ext xmlns:c16="http://schemas.microsoft.com/office/drawing/2014/chart" uri="{C3380CC4-5D6E-409C-BE32-E72D297353CC}">
              <c16:uniqueId val="{0000004E-59D6-4002-A3DC-B7B1FD8613DB}"/>
            </c:ext>
          </c:extLst>
        </c:ser>
        <c:ser>
          <c:idx val="9"/>
          <c:order val="9"/>
          <c:spPr>
            <a:ln>
              <a:noFill/>
            </a:ln>
          </c:spPr>
          <c:marker>
            <c:symbol val="none"/>
          </c:marker>
          <c:dPt>
            <c:idx val="0"/>
            <c:marker>
              <c:symbol val="circle"/>
              <c:size val="8"/>
              <c:spPr>
                <a:solidFill>
                  <a:schemeClr val="accent6"/>
                </a:solidFill>
                <a:ln w="9525" cmpd="sng" algn="ctr">
                  <a:solidFill>
                    <a:schemeClr val="accent6"/>
                  </a:solidFill>
                  <a:prstDash val="solid"/>
                </a:ln>
              </c:spPr>
            </c:marker>
            <c:bubble3D val="0"/>
            <c:extLst>
              <c:ext xmlns:c16="http://schemas.microsoft.com/office/drawing/2014/chart" uri="{C3380CC4-5D6E-409C-BE32-E72D297353CC}">
                <c16:uniqueId val="{0000004F-59D6-4002-A3DC-B7B1FD8613DB}"/>
              </c:ext>
            </c:extLst>
          </c:dPt>
          <c:dPt>
            <c:idx val="1"/>
            <c:marker>
              <c:symbol val="circle"/>
              <c:size val="8"/>
              <c:spPr>
                <a:solidFill>
                  <a:schemeClr val="accent6"/>
                </a:solidFill>
                <a:ln w="9525" cmpd="sng" algn="ctr">
                  <a:solidFill>
                    <a:schemeClr val="accent6"/>
                  </a:solidFill>
                  <a:prstDash val="solid"/>
                </a:ln>
              </c:spPr>
            </c:marker>
            <c:bubble3D val="0"/>
            <c:extLst>
              <c:ext xmlns:c16="http://schemas.microsoft.com/office/drawing/2014/chart" uri="{C3380CC4-5D6E-409C-BE32-E72D297353CC}">
                <c16:uniqueId val="{00000050-59D6-4002-A3DC-B7B1FD8613DB}"/>
              </c:ext>
            </c:extLst>
          </c:dPt>
          <c:dPt>
            <c:idx val="2"/>
            <c:marker>
              <c:symbol val="circle"/>
              <c:size val="8"/>
              <c:spPr>
                <a:solidFill>
                  <a:schemeClr val="accent6"/>
                </a:solidFill>
                <a:ln w="9525" cmpd="sng" algn="ctr">
                  <a:solidFill>
                    <a:schemeClr val="accent6"/>
                  </a:solidFill>
                  <a:prstDash val="solid"/>
                </a:ln>
              </c:spPr>
            </c:marker>
            <c:bubble3D val="0"/>
            <c:extLst>
              <c:ext xmlns:c16="http://schemas.microsoft.com/office/drawing/2014/chart" uri="{C3380CC4-5D6E-409C-BE32-E72D297353CC}">
                <c16:uniqueId val="{00000051-59D6-4002-A3DC-B7B1FD8613DB}"/>
              </c:ext>
            </c:extLst>
          </c:dPt>
          <c:dPt>
            <c:idx val="3"/>
            <c:marker>
              <c:symbol val="circle"/>
              <c:size val="8"/>
              <c:spPr>
                <a:solidFill>
                  <a:schemeClr val="accent6"/>
                </a:solidFill>
                <a:ln w="9525" cmpd="sng" algn="ctr">
                  <a:solidFill>
                    <a:schemeClr val="accent6"/>
                  </a:solidFill>
                  <a:prstDash val="solid"/>
                </a:ln>
              </c:spPr>
            </c:marker>
            <c:bubble3D val="0"/>
            <c:extLst>
              <c:ext xmlns:c16="http://schemas.microsoft.com/office/drawing/2014/chart" uri="{C3380CC4-5D6E-409C-BE32-E72D297353CC}">
                <c16:uniqueId val="{00000052-59D6-4002-A3DC-B7B1FD8613DB}"/>
              </c:ext>
            </c:extLst>
          </c:dPt>
          <c:dPt>
            <c:idx val="4"/>
            <c:marker>
              <c:symbol val="circle"/>
              <c:size val="8"/>
              <c:spPr>
                <a:solidFill>
                  <a:schemeClr val="accent6"/>
                </a:solidFill>
                <a:ln w="9525" cmpd="sng" algn="ctr">
                  <a:solidFill>
                    <a:schemeClr val="accent6"/>
                  </a:solidFill>
                  <a:prstDash val="solid"/>
                </a:ln>
              </c:spPr>
            </c:marker>
            <c:bubble3D val="0"/>
            <c:extLst>
              <c:ext xmlns:c16="http://schemas.microsoft.com/office/drawing/2014/chart" uri="{C3380CC4-5D6E-409C-BE32-E72D297353CC}">
                <c16:uniqueId val="{00000053-59D6-4002-A3DC-B7B1FD8613DB}"/>
              </c:ext>
            </c:extLst>
          </c:dPt>
          <c:dPt>
            <c:idx val="5"/>
            <c:marker>
              <c:symbol val="circle"/>
              <c:size val="8"/>
              <c:spPr>
                <a:solidFill>
                  <a:schemeClr val="accent6"/>
                </a:solidFill>
                <a:ln w="9525" cmpd="sng" algn="ctr">
                  <a:solidFill>
                    <a:schemeClr val="accent6"/>
                  </a:solidFill>
                  <a:prstDash val="solid"/>
                </a:ln>
              </c:spPr>
            </c:marker>
            <c:bubble3D val="0"/>
            <c:extLst>
              <c:ext xmlns:c16="http://schemas.microsoft.com/office/drawing/2014/chart" uri="{C3380CC4-5D6E-409C-BE32-E72D297353CC}">
                <c16:uniqueId val="{00000054-59D6-4002-A3DC-B7B1FD8613DB}"/>
              </c:ext>
            </c:extLst>
          </c:dPt>
          <c:dPt>
            <c:idx val="6"/>
            <c:marker>
              <c:symbol val="circle"/>
              <c:size val="8"/>
              <c:spPr>
                <a:solidFill>
                  <a:schemeClr val="accent6"/>
                </a:solidFill>
                <a:ln w="9525" cmpd="sng" algn="ctr">
                  <a:solidFill>
                    <a:schemeClr val="accent6"/>
                  </a:solidFill>
                  <a:prstDash val="solid"/>
                </a:ln>
              </c:spPr>
            </c:marker>
            <c:bubble3D val="0"/>
            <c:extLst>
              <c:ext xmlns:c16="http://schemas.microsoft.com/office/drawing/2014/chart" uri="{C3380CC4-5D6E-409C-BE32-E72D297353CC}">
                <c16:uniqueId val="{00000055-59D6-4002-A3DC-B7B1FD8613DB}"/>
              </c:ext>
            </c:extLst>
          </c:dPt>
          <c:dPt>
            <c:idx val="7"/>
            <c:marker>
              <c:symbol val="circle"/>
              <c:size val="8"/>
              <c:spPr>
                <a:solidFill>
                  <a:schemeClr val="accent6"/>
                </a:solidFill>
                <a:ln w="9525" cmpd="sng" algn="ctr">
                  <a:solidFill>
                    <a:schemeClr val="accent6"/>
                  </a:solidFill>
                  <a:prstDash val="solid"/>
                </a:ln>
              </c:spPr>
            </c:marker>
            <c:bubble3D val="0"/>
            <c:extLst>
              <c:ext xmlns:c16="http://schemas.microsoft.com/office/drawing/2014/chart" uri="{C3380CC4-5D6E-409C-BE32-E72D297353CC}">
                <c16:uniqueId val="{00000056-59D6-4002-A3DC-B7B1FD8613DB}"/>
              </c:ext>
            </c:extLst>
          </c:dPt>
          <c:dPt>
            <c:idx val="8"/>
            <c:marker>
              <c:symbol val="circle"/>
              <c:size val="8"/>
              <c:spPr>
                <a:solidFill>
                  <a:schemeClr val="accent6"/>
                </a:solidFill>
                <a:ln w="9525" cmpd="sng" algn="ctr">
                  <a:solidFill>
                    <a:schemeClr val="accent6"/>
                  </a:solidFill>
                  <a:prstDash val="solid"/>
                </a:ln>
              </c:spPr>
            </c:marker>
            <c:bubble3D val="0"/>
            <c:extLst>
              <c:ext xmlns:c16="http://schemas.microsoft.com/office/drawing/2014/chart" uri="{C3380CC4-5D6E-409C-BE32-E72D297353CC}">
                <c16:uniqueId val="{00000057-59D6-4002-A3DC-B7B1FD8613DB}"/>
              </c:ext>
            </c:extLst>
          </c:dPt>
          <c:dPt>
            <c:idx val="9"/>
            <c:marker>
              <c:symbol val="circle"/>
              <c:size val="8"/>
              <c:spPr>
                <a:solidFill>
                  <a:schemeClr val="accent6"/>
                </a:solidFill>
                <a:ln w="9525" cmpd="sng" algn="ctr">
                  <a:solidFill>
                    <a:schemeClr val="accent6"/>
                  </a:solidFill>
                  <a:prstDash val="solid"/>
                </a:ln>
              </c:spPr>
            </c:marker>
            <c:bubble3D val="0"/>
            <c:extLst>
              <c:ext xmlns:c16="http://schemas.microsoft.com/office/drawing/2014/chart" uri="{C3380CC4-5D6E-409C-BE32-E72D297353CC}">
                <c16:uniqueId val="{00000058-59D6-4002-A3DC-B7B1FD8613DB}"/>
              </c:ext>
            </c:extLst>
          </c:dPt>
          <c:dPt>
            <c:idx val="10"/>
            <c:marker>
              <c:symbol val="circle"/>
              <c:size val="8"/>
              <c:spPr>
                <a:solidFill>
                  <a:schemeClr val="accent6"/>
                </a:solidFill>
                <a:ln w="9525" cmpd="sng" algn="ctr">
                  <a:solidFill>
                    <a:schemeClr val="accent6"/>
                  </a:solidFill>
                  <a:prstDash val="solid"/>
                </a:ln>
              </c:spPr>
            </c:marker>
            <c:bubble3D val="0"/>
            <c:extLst>
              <c:ext xmlns:c16="http://schemas.microsoft.com/office/drawing/2014/chart" uri="{C3380CC4-5D6E-409C-BE32-E72D297353CC}">
                <c16:uniqueId val="{00000059-59D6-4002-A3DC-B7B1FD8613DB}"/>
              </c:ext>
            </c:extLst>
          </c:dPt>
          <c:dPt>
            <c:idx val="11"/>
            <c:marker>
              <c:symbol val="circle"/>
              <c:size val="8"/>
              <c:spPr>
                <a:solidFill>
                  <a:schemeClr val="accent6"/>
                </a:solidFill>
                <a:ln w="9525" cmpd="sng" algn="ctr">
                  <a:solidFill>
                    <a:schemeClr val="accent6"/>
                  </a:solidFill>
                  <a:prstDash val="solid"/>
                </a:ln>
              </c:spPr>
            </c:marker>
            <c:bubble3D val="0"/>
            <c:extLst>
              <c:ext xmlns:c16="http://schemas.microsoft.com/office/drawing/2014/chart" uri="{C3380CC4-5D6E-409C-BE32-E72D297353CC}">
                <c16:uniqueId val="{0000005A-59D6-4002-A3DC-B7B1FD8613DB}"/>
              </c:ext>
            </c:extLst>
          </c:dPt>
          <c:dPt>
            <c:idx val="12"/>
            <c:marker>
              <c:symbol val="circle"/>
              <c:size val="8"/>
              <c:spPr>
                <a:solidFill>
                  <a:schemeClr val="accent6"/>
                </a:solidFill>
                <a:ln w="9525" cmpd="sng" algn="ctr">
                  <a:solidFill>
                    <a:schemeClr val="accent6"/>
                  </a:solidFill>
                  <a:prstDash val="solid"/>
                </a:ln>
              </c:spPr>
            </c:marker>
            <c:bubble3D val="0"/>
            <c:extLst>
              <c:ext xmlns:c16="http://schemas.microsoft.com/office/drawing/2014/chart" uri="{C3380CC4-5D6E-409C-BE32-E72D297353CC}">
                <c16:uniqueId val="{0000005B-59D6-4002-A3DC-B7B1FD8613DB}"/>
              </c:ext>
            </c:extLst>
          </c:dPt>
          <c:dPt>
            <c:idx val="13"/>
            <c:marker>
              <c:symbol val="circle"/>
              <c:size val="8"/>
              <c:spPr>
                <a:solidFill>
                  <a:schemeClr val="accent6"/>
                </a:solidFill>
                <a:ln w="9525" cmpd="sng" algn="ctr">
                  <a:solidFill>
                    <a:schemeClr val="accent6"/>
                  </a:solidFill>
                  <a:prstDash val="solid"/>
                </a:ln>
              </c:spPr>
            </c:marker>
            <c:bubble3D val="0"/>
            <c:extLst>
              <c:ext xmlns:c16="http://schemas.microsoft.com/office/drawing/2014/chart" uri="{C3380CC4-5D6E-409C-BE32-E72D297353CC}">
                <c16:uniqueId val="{0000005C-59D6-4002-A3DC-B7B1FD8613DB}"/>
              </c:ext>
            </c:extLst>
          </c:dPt>
          <c:dPt>
            <c:idx val="14"/>
            <c:marker>
              <c:symbol val="circle"/>
              <c:size val="8"/>
              <c:spPr>
                <a:solidFill>
                  <a:schemeClr val="accent6"/>
                </a:solidFill>
                <a:ln w="9525" cmpd="sng" algn="ctr">
                  <a:solidFill>
                    <a:schemeClr val="accent6"/>
                  </a:solidFill>
                  <a:prstDash val="solid"/>
                </a:ln>
              </c:spPr>
            </c:marker>
            <c:bubble3D val="0"/>
            <c:extLst>
              <c:ext xmlns:c16="http://schemas.microsoft.com/office/drawing/2014/chart" uri="{C3380CC4-5D6E-409C-BE32-E72D297353CC}">
                <c16:uniqueId val="{0000005D-59D6-4002-A3DC-B7B1FD8613DB}"/>
              </c:ext>
            </c:extLst>
          </c:dPt>
          <c:dPt>
            <c:idx val="15"/>
            <c:marker>
              <c:symbol val="circle"/>
              <c:size val="8"/>
              <c:spPr>
                <a:solidFill>
                  <a:schemeClr val="accent6"/>
                </a:solidFill>
                <a:ln w="9525" cmpd="sng" algn="ctr">
                  <a:solidFill>
                    <a:schemeClr val="accent6"/>
                  </a:solidFill>
                  <a:prstDash val="solid"/>
                </a:ln>
              </c:spPr>
            </c:marker>
            <c:bubble3D val="0"/>
            <c:extLst>
              <c:ext xmlns:c16="http://schemas.microsoft.com/office/drawing/2014/chart" uri="{C3380CC4-5D6E-409C-BE32-E72D297353CC}">
                <c16:uniqueId val="{0000005E-59D6-4002-A3DC-B7B1FD8613DB}"/>
              </c:ext>
            </c:extLst>
          </c:dPt>
          <c:dPt>
            <c:idx val="16"/>
            <c:marker>
              <c:symbol val="circle"/>
              <c:size val="8"/>
              <c:spPr>
                <a:solidFill>
                  <a:schemeClr val="accent6"/>
                </a:solidFill>
                <a:ln w="9525" cmpd="sng" algn="ctr">
                  <a:solidFill>
                    <a:schemeClr val="accent6"/>
                  </a:solidFill>
                  <a:prstDash val="solid"/>
                </a:ln>
              </c:spPr>
            </c:marker>
            <c:bubble3D val="0"/>
            <c:extLst>
              <c:ext xmlns:c16="http://schemas.microsoft.com/office/drawing/2014/chart" uri="{C3380CC4-5D6E-409C-BE32-E72D297353CC}">
                <c16:uniqueId val="{0000005F-59D6-4002-A3DC-B7B1FD8613DB}"/>
              </c:ext>
            </c:extLst>
          </c:dPt>
          <c:dPt>
            <c:idx val="17"/>
            <c:marker>
              <c:symbol val="circle"/>
              <c:size val="8"/>
              <c:spPr>
                <a:solidFill>
                  <a:schemeClr val="accent6"/>
                </a:solidFill>
                <a:ln w="9525" cmpd="sng" algn="ctr">
                  <a:solidFill>
                    <a:schemeClr val="accent6"/>
                  </a:solidFill>
                  <a:prstDash val="solid"/>
                </a:ln>
              </c:spPr>
            </c:marker>
            <c:bubble3D val="0"/>
            <c:extLst>
              <c:ext xmlns:c16="http://schemas.microsoft.com/office/drawing/2014/chart" uri="{C3380CC4-5D6E-409C-BE32-E72D297353CC}">
                <c16:uniqueId val="{00000060-59D6-4002-A3DC-B7B1FD8613DB}"/>
              </c:ext>
            </c:extLst>
          </c:dPt>
          <c:dPt>
            <c:idx val="18"/>
            <c:marker>
              <c:symbol val="circle"/>
              <c:size val="8"/>
              <c:spPr>
                <a:solidFill>
                  <a:schemeClr val="accent6"/>
                </a:solidFill>
                <a:ln w="9525" cmpd="sng" algn="ctr">
                  <a:solidFill>
                    <a:schemeClr val="accent6"/>
                  </a:solidFill>
                  <a:prstDash val="solid"/>
                </a:ln>
              </c:spPr>
            </c:marker>
            <c:bubble3D val="0"/>
            <c:extLst>
              <c:ext xmlns:c16="http://schemas.microsoft.com/office/drawing/2014/chart" uri="{C3380CC4-5D6E-409C-BE32-E72D297353CC}">
                <c16:uniqueId val="{00000061-59D6-4002-A3DC-B7B1FD8613DB}"/>
              </c:ext>
            </c:extLst>
          </c:dPt>
          <c:dPt>
            <c:idx val="19"/>
            <c:marker>
              <c:symbol val="circle"/>
              <c:size val="8"/>
              <c:spPr>
                <a:solidFill>
                  <a:schemeClr val="accent6"/>
                </a:solidFill>
                <a:ln w="9525" cmpd="sng" algn="ctr">
                  <a:solidFill>
                    <a:schemeClr val="accent6"/>
                  </a:solidFill>
                  <a:prstDash val="solid"/>
                </a:ln>
              </c:spPr>
            </c:marker>
            <c:bubble3D val="0"/>
            <c:extLst>
              <c:ext xmlns:c16="http://schemas.microsoft.com/office/drawing/2014/chart" uri="{C3380CC4-5D6E-409C-BE32-E72D297353CC}">
                <c16:uniqueId val="{00000062-59D6-4002-A3DC-B7B1FD8613DB}"/>
              </c:ext>
            </c:extLst>
          </c:dPt>
          <c:dPt>
            <c:idx val="20"/>
            <c:marker>
              <c:symbol val="circle"/>
              <c:size val="8"/>
              <c:spPr>
                <a:solidFill>
                  <a:schemeClr val="accent6"/>
                </a:solidFill>
                <a:ln w="9525" cmpd="sng" algn="ctr">
                  <a:solidFill>
                    <a:schemeClr val="accent6"/>
                  </a:solidFill>
                  <a:prstDash val="solid"/>
                </a:ln>
              </c:spPr>
            </c:marker>
            <c:bubble3D val="0"/>
            <c:extLst>
              <c:ext xmlns:c16="http://schemas.microsoft.com/office/drawing/2014/chart" uri="{C3380CC4-5D6E-409C-BE32-E72D297353CC}">
                <c16:uniqueId val="{00000063-59D6-4002-A3DC-B7B1FD8613DB}"/>
              </c:ext>
            </c:extLst>
          </c:dPt>
          <c:dPt>
            <c:idx val="21"/>
            <c:marker>
              <c:symbol val="circle"/>
              <c:size val="8"/>
              <c:spPr>
                <a:solidFill>
                  <a:schemeClr val="accent6"/>
                </a:solidFill>
                <a:ln w="9525" cmpd="sng" algn="ctr">
                  <a:solidFill>
                    <a:schemeClr val="accent6"/>
                  </a:solidFill>
                  <a:prstDash val="solid"/>
                </a:ln>
              </c:spPr>
            </c:marker>
            <c:bubble3D val="0"/>
            <c:extLst>
              <c:ext xmlns:c16="http://schemas.microsoft.com/office/drawing/2014/chart" uri="{C3380CC4-5D6E-409C-BE32-E72D297353CC}">
                <c16:uniqueId val="{00000064-59D6-4002-A3DC-B7B1FD8613DB}"/>
              </c:ext>
            </c:extLst>
          </c:dPt>
          <c:dPt>
            <c:idx val="22"/>
            <c:marker>
              <c:symbol val="circle"/>
              <c:size val="8"/>
              <c:spPr>
                <a:solidFill>
                  <a:schemeClr val="accent6"/>
                </a:solidFill>
                <a:ln w="9525" cmpd="sng" algn="ctr">
                  <a:solidFill>
                    <a:schemeClr val="accent6"/>
                  </a:solidFill>
                  <a:prstDash val="solid"/>
                </a:ln>
              </c:spPr>
            </c:marker>
            <c:bubble3D val="0"/>
            <c:extLst>
              <c:ext xmlns:c16="http://schemas.microsoft.com/office/drawing/2014/chart" uri="{C3380CC4-5D6E-409C-BE32-E72D297353CC}">
                <c16:uniqueId val="{00000065-59D6-4002-A3DC-B7B1FD8613DB}"/>
              </c:ext>
            </c:extLst>
          </c:dPt>
          <c:dPt>
            <c:idx val="23"/>
            <c:marker>
              <c:symbol val="circle"/>
              <c:size val="8"/>
              <c:spPr>
                <a:solidFill>
                  <a:schemeClr val="accent6"/>
                </a:solidFill>
                <a:ln w="9525" cmpd="sng" algn="ctr">
                  <a:solidFill>
                    <a:schemeClr val="accent6"/>
                  </a:solidFill>
                  <a:prstDash val="solid"/>
                </a:ln>
              </c:spPr>
            </c:marker>
            <c:bubble3D val="0"/>
            <c:extLst>
              <c:ext xmlns:c16="http://schemas.microsoft.com/office/drawing/2014/chart" uri="{C3380CC4-5D6E-409C-BE32-E72D297353CC}">
                <c16:uniqueId val="{00000066-59D6-4002-A3DC-B7B1FD8613DB}"/>
              </c:ext>
            </c:extLst>
          </c:dPt>
          <c:dPt>
            <c:idx val="24"/>
            <c:marker>
              <c:symbol val="circle"/>
              <c:size val="8"/>
              <c:spPr>
                <a:solidFill>
                  <a:schemeClr val="accent6"/>
                </a:solidFill>
                <a:ln w="9525" cmpd="sng" algn="ctr">
                  <a:solidFill>
                    <a:schemeClr val="accent6"/>
                  </a:solidFill>
                  <a:prstDash val="solid"/>
                </a:ln>
              </c:spPr>
            </c:marker>
            <c:bubble3D val="0"/>
            <c:extLst>
              <c:ext xmlns:c16="http://schemas.microsoft.com/office/drawing/2014/chart" uri="{C3380CC4-5D6E-409C-BE32-E72D297353CC}">
                <c16:uniqueId val="{00000067-59D6-4002-A3DC-B7B1FD8613DB}"/>
              </c:ext>
            </c:extLst>
          </c:dPt>
          <c:dPt>
            <c:idx val="25"/>
            <c:marker>
              <c:symbol val="circle"/>
              <c:size val="8"/>
              <c:spPr>
                <a:solidFill>
                  <a:schemeClr val="accent6"/>
                </a:solidFill>
                <a:ln w="9525" cmpd="sng" algn="ctr">
                  <a:solidFill>
                    <a:schemeClr val="accent6"/>
                  </a:solidFill>
                  <a:prstDash val="solid"/>
                </a:ln>
              </c:spPr>
            </c:marker>
            <c:bubble3D val="0"/>
            <c:extLst>
              <c:ext xmlns:c16="http://schemas.microsoft.com/office/drawing/2014/chart" uri="{C3380CC4-5D6E-409C-BE32-E72D297353CC}">
                <c16:uniqueId val="{00000068-59D6-4002-A3DC-B7B1FD8613DB}"/>
              </c:ext>
            </c:extLst>
          </c:dPt>
          <c:dPt>
            <c:idx val="26"/>
            <c:marker>
              <c:symbol val="circle"/>
              <c:size val="8"/>
              <c:spPr>
                <a:solidFill>
                  <a:schemeClr val="accent6"/>
                </a:solidFill>
                <a:ln w="9525" cmpd="sng" algn="ctr">
                  <a:solidFill>
                    <a:schemeClr val="accent6"/>
                  </a:solidFill>
                  <a:prstDash val="solid"/>
                </a:ln>
              </c:spPr>
            </c:marker>
            <c:bubble3D val="0"/>
            <c:extLst>
              <c:ext xmlns:c16="http://schemas.microsoft.com/office/drawing/2014/chart" uri="{C3380CC4-5D6E-409C-BE32-E72D297353CC}">
                <c16:uniqueId val="{00000069-59D6-4002-A3DC-B7B1FD8613DB}"/>
              </c:ext>
            </c:extLst>
          </c:dPt>
          <c:dPt>
            <c:idx val="27"/>
            <c:marker>
              <c:symbol val="circle"/>
              <c:size val="8"/>
              <c:spPr>
                <a:solidFill>
                  <a:schemeClr val="accent6"/>
                </a:solidFill>
                <a:ln w="9525" cmpd="sng" algn="ctr">
                  <a:solidFill>
                    <a:schemeClr val="accent6"/>
                  </a:solidFill>
                  <a:prstDash val="solid"/>
                </a:ln>
              </c:spPr>
            </c:marker>
            <c:bubble3D val="0"/>
            <c:extLst>
              <c:ext xmlns:c16="http://schemas.microsoft.com/office/drawing/2014/chart" uri="{C3380CC4-5D6E-409C-BE32-E72D297353CC}">
                <c16:uniqueId val="{0000006A-59D6-4002-A3DC-B7B1FD8613DB}"/>
              </c:ext>
            </c:extLst>
          </c:dPt>
          <c:dPt>
            <c:idx val="28"/>
            <c:marker>
              <c:symbol val="circle"/>
              <c:size val="8"/>
              <c:spPr>
                <a:solidFill>
                  <a:schemeClr val="accent6"/>
                </a:solidFill>
                <a:ln w="9525" cmpd="sng" algn="ctr">
                  <a:solidFill>
                    <a:schemeClr val="accent6"/>
                  </a:solidFill>
                  <a:prstDash val="solid"/>
                </a:ln>
              </c:spPr>
            </c:marker>
            <c:bubble3D val="0"/>
            <c:extLst>
              <c:ext xmlns:c16="http://schemas.microsoft.com/office/drawing/2014/chart" uri="{C3380CC4-5D6E-409C-BE32-E72D297353CC}">
                <c16:uniqueId val="{0000006B-59D6-4002-A3DC-B7B1FD8613DB}"/>
              </c:ext>
            </c:extLst>
          </c:dPt>
          <c:dPt>
            <c:idx val="29"/>
            <c:marker>
              <c:symbol val="circle"/>
              <c:size val="8"/>
              <c:spPr>
                <a:solidFill>
                  <a:schemeClr val="accent6"/>
                </a:solidFill>
                <a:ln w="9525" cmpd="sng" algn="ctr">
                  <a:solidFill>
                    <a:schemeClr val="accent6"/>
                  </a:solidFill>
                  <a:prstDash val="solid"/>
                </a:ln>
              </c:spPr>
            </c:marker>
            <c:bubble3D val="0"/>
            <c:extLst>
              <c:ext xmlns:c16="http://schemas.microsoft.com/office/drawing/2014/chart" uri="{C3380CC4-5D6E-409C-BE32-E72D297353CC}">
                <c16:uniqueId val="{0000006C-59D6-4002-A3DC-B7B1FD8613DB}"/>
              </c:ext>
            </c:extLst>
          </c:dPt>
          <c:dPt>
            <c:idx val="30"/>
            <c:marker>
              <c:symbol val="circle"/>
              <c:size val="8"/>
              <c:spPr>
                <a:solidFill>
                  <a:schemeClr val="accent6"/>
                </a:solidFill>
                <a:ln w="9525" cmpd="sng" algn="ctr">
                  <a:solidFill>
                    <a:schemeClr val="accent6"/>
                  </a:solidFill>
                  <a:prstDash val="solid"/>
                </a:ln>
              </c:spPr>
            </c:marker>
            <c:bubble3D val="0"/>
            <c:extLst>
              <c:ext xmlns:c16="http://schemas.microsoft.com/office/drawing/2014/chart" uri="{C3380CC4-5D6E-409C-BE32-E72D297353CC}">
                <c16:uniqueId val="{0000006D-59D6-4002-A3DC-B7B1FD8613DB}"/>
              </c:ext>
            </c:extLst>
          </c:dPt>
          <c:dPt>
            <c:idx val="31"/>
            <c:marker>
              <c:symbol val="circle"/>
              <c:size val="8"/>
              <c:spPr>
                <a:solidFill>
                  <a:schemeClr val="accent6"/>
                </a:solidFill>
                <a:ln w="9525" cmpd="sng" algn="ctr">
                  <a:solidFill>
                    <a:schemeClr val="accent6"/>
                  </a:solidFill>
                  <a:prstDash val="solid"/>
                </a:ln>
              </c:spPr>
            </c:marker>
            <c:bubble3D val="0"/>
            <c:extLst>
              <c:ext xmlns:c16="http://schemas.microsoft.com/office/drawing/2014/chart" uri="{C3380CC4-5D6E-409C-BE32-E72D297353CC}">
                <c16:uniqueId val="{0000006E-59D6-4002-A3DC-B7B1FD8613DB}"/>
              </c:ext>
            </c:extLst>
          </c:dPt>
          <c:dPt>
            <c:idx val="32"/>
            <c:marker>
              <c:symbol val="circle"/>
              <c:size val="8"/>
              <c:spPr>
                <a:solidFill>
                  <a:schemeClr val="accent6"/>
                </a:solidFill>
                <a:ln w="9525" cmpd="sng" algn="ctr">
                  <a:solidFill>
                    <a:schemeClr val="accent6"/>
                  </a:solidFill>
                  <a:prstDash val="solid"/>
                </a:ln>
              </c:spPr>
            </c:marker>
            <c:bubble3D val="0"/>
            <c:extLst>
              <c:ext xmlns:c16="http://schemas.microsoft.com/office/drawing/2014/chart" uri="{C3380CC4-5D6E-409C-BE32-E72D297353CC}">
                <c16:uniqueId val="{0000006F-59D6-4002-A3DC-B7B1FD8613DB}"/>
              </c:ext>
            </c:extLst>
          </c:dPt>
          <c:dPt>
            <c:idx val="33"/>
            <c:marker>
              <c:symbol val="circle"/>
              <c:size val="8"/>
              <c:spPr>
                <a:solidFill>
                  <a:schemeClr val="accent6"/>
                </a:solidFill>
                <a:ln w="9525" cmpd="sng" algn="ctr">
                  <a:solidFill>
                    <a:schemeClr val="accent6"/>
                  </a:solidFill>
                  <a:prstDash val="solid"/>
                </a:ln>
              </c:spPr>
            </c:marker>
            <c:bubble3D val="0"/>
            <c:extLst>
              <c:ext xmlns:c16="http://schemas.microsoft.com/office/drawing/2014/chart" uri="{C3380CC4-5D6E-409C-BE32-E72D297353CC}">
                <c16:uniqueId val="{00000070-59D6-4002-A3DC-B7B1FD8613DB}"/>
              </c:ext>
            </c:extLst>
          </c:dPt>
          <c:dPt>
            <c:idx val="34"/>
            <c:marker>
              <c:symbol val="circle"/>
              <c:size val="8"/>
              <c:spPr>
                <a:solidFill>
                  <a:schemeClr val="accent6"/>
                </a:solidFill>
                <a:ln w="9525" cmpd="sng" algn="ctr">
                  <a:solidFill>
                    <a:schemeClr val="accent6"/>
                  </a:solidFill>
                  <a:prstDash val="solid"/>
                </a:ln>
              </c:spPr>
            </c:marker>
            <c:bubble3D val="0"/>
            <c:extLst>
              <c:ext xmlns:c16="http://schemas.microsoft.com/office/drawing/2014/chart" uri="{C3380CC4-5D6E-409C-BE32-E72D297353CC}">
                <c16:uniqueId val="{00000071-59D6-4002-A3DC-B7B1FD8613DB}"/>
              </c:ext>
            </c:extLst>
          </c:dPt>
          <c:val>
            <c:numRef>
              <c:f>Sheet1!$A$12:$AJ$12</c:f>
              <c:numCache>
                <c:formatCode>General</c:formatCode>
                <c:ptCount val="36"/>
                <c:pt idx="0">
                  <c:v>127.99358974358974</c:v>
                </c:pt>
                <c:pt idx="1">
                  <c:v>217</c:v>
                </c:pt>
                <c:pt idx="2">
                  <c:v>262</c:v>
                </c:pt>
                <c:pt idx="3">
                  <c:v>327.14285714285717</c:v>
                </c:pt>
                <c:pt idx="4">
                  <c:v>309</c:v>
                </c:pt>
                <c:pt idx="5">
                  <c:v>339</c:v>
                </c:pt>
                <c:pt idx="6">
                  <c:v>350</c:v>
                </c:pt>
                <c:pt idx="7">
                  <c:v>353</c:v>
                </c:pt>
                <c:pt idx="8">
                  <c:v>361</c:v>
                </c:pt>
                <c:pt idx="9">
                  <c:v>374</c:v>
                </c:pt>
                <c:pt idx="10">
                  <c:v>439</c:v>
                </c:pt>
                <c:pt idx="11">
                  <c:v>444</c:v>
                </c:pt>
                <c:pt idx="12">
                  <c:v>449</c:v>
                </c:pt>
                <c:pt idx="13">
                  <c:v>459</c:v>
                </c:pt>
                <c:pt idx="14">
                  <c:v>524</c:v>
                </c:pt>
                <c:pt idx="15">
                  <c:v>531</c:v>
                </c:pt>
                <c:pt idx="16">
                  <c:v>549</c:v>
                </c:pt>
                <c:pt idx="17">
                  <c:v>549</c:v>
                </c:pt>
                <c:pt idx="18">
                  <c:v>550</c:v>
                </c:pt>
                <c:pt idx="19">
                  <c:v>556</c:v>
                </c:pt>
                <c:pt idx="20">
                  <c:v>581</c:v>
                </c:pt>
                <c:pt idx="21">
                  <c:v>597</c:v>
                </c:pt>
                <c:pt idx="22">
                  <c:v>610</c:v>
                </c:pt>
                <c:pt idx="23">
                  <c:v>616</c:v>
                </c:pt>
                <c:pt idx="24">
                  <c:v>636</c:v>
                </c:pt>
                <c:pt idx="25">
                  <c:v>642</c:v>
                </c:pt>
                <c:pt idx="26">
                  <c:v>645</c:v>
                </c:pt>
                <c:pt idx="27">
                  <c:v>654</c:v>
                </c:pt>
                <c:pt idx="28">
                  <c:v>713</c:v>
                </c:pt>
                <c:pt idx="29">
                  <c:v>723</c:v>
                </c:pt>
                <c:pt idx="30">
                  <c:v>768</c:v>
                </c:pt>
                <c:pt idx="31">
                  <c:v>797</c:v>
                </c:pt>
                <c:pt idx="32">
                  <c:v>819</c:v>
                </c:pt>
                <c:pt idx="33">
                  <c:v>828</c:v>
                </c:pt>
                <c:pt idx="34">
                  <c:v>840</c:v>
                </c:pt>
              </c:numCache>
            </c:numRef>
          </c:val>
          <c:smooth val="0"/>
          <c:extLst>
            <c:ext xmlns:c16="http://schemas.microsoft.com/office/drawing/2014/chart" uri="{C3380CC4-5D6E-409C-BE32-E72D297353CC}">
              <c16:uniqueId val="{00000072-59D6-4002-A3DC-B7B1FD8613DB}"/>
            </c:ext>
          </c:extLst>
        </c:ser>
        <c:dLbls>
          <c:showLegendKey val="0"/>
          <c:showVal val="0"/>
          <c:showCatName val="0"/>
          <c:showSerName val="0"/>
          <c:showPercent val="0"/>
          <c:showBubbleSize val="0"/>
        </c:dLbls>
        <c:marker val="1"/>
        <c:smooth val="0"/>
        <c:axId val="319784432"/>
        <c:axId val="1"/>
      </c:lineChart>
      <c:catAx>
        <c:axId val="319784432"/>
        <c:scaling>
          <c:orientation val="minMax"/>
        </c:scaling>
        <c:delete val="0"/>
        <c:axPos val="b"/>
        <c:majorGridlines>
          <c:spPr>
            <a:ln>
              <a:noFill/>
            </a:ln>
          </c:spPr>
        </c:majorGridlines>
        <c:majorTickMark val="none"/>
        <c:minorTickMark val="none"/>
        <c:tickLblPos val="none"/>
        <c:spPr>
          <a:ln w="9525" cmpd="sng" algn="ctr">
            <a:solidFill>
              <a:schemeClr val="tx1"/>
            </a:solidFill>
            <a:prstDash val="solid"/>
          </a:ln>
        </c:spPr>
        <c:crossAx val="1"/>
        <c:crossesAt val="0"/>
        <c:auto val="0"/>
        <c:lblAlgn val="ctr"/>
        <c:lblOffset val="100"/>
        <c:noMultiLvlLbl val="0"/>
      </c:catAx>
      <c:valAx>
        <c:axId val="1"/>
        <c:scaling>
          <c:orientation val="minMax"/>
          <c:max val="2000"/>
          <c:min val="-600"/>
        </c:scaling>
        <c:delete val="0"/>
        <c:axPos val="l"/>
        <c:majorGridlines>
          <c:spPr>
            <a:ln>
              <a:noFill/>
            </a:ln>
          </c:spPr>
        </c:majorGridlines>
        <c:numFmt formatCode="General" sourceLinked="1"/>
        <c:majorTickMark val="none"/>
        <c:minorTickMark val="none"/>
        <c:tickLblPos val="none"/>
        <c:spPr>
          <a:ln w="9525" cmpd="sng" algn="ctr">
            <a:solidFill>
              <a:schemeClr val="tx1"/>
            </a:solidFill>
            <a:prstDash val="solid"/>
          </a:ln>
        </c:spPr>
        <c:crossAx val="319784432"/>
        <c:crosses val="min"/>
        <c:crossBetween val="between"/>
      </c:valAx>
    </c:plotArea>
    <c:plotVisOnly val="0"/>
    <c:dispBlanksAs val="gap"/>
    <c:showDLblsOverMax val="1"/>
  </c:chart>
  <c:externalData r:id="rId1">
    <c:autoUpdate val="0"/>
  </c:externalData>
</c:chartSpace>
</file>

<file path=ppt/charts/chart1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is-I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4.308741475511469E-2"/>
          <c:y val="8.3825265643447458E-2"/>
          <c:w val="0.91382517048977063"/>
          <c:h val="0.83234946871310511"/>
        </c:manualLayout>
      </c:layout>
      <c:barChart>
        <c:barDir val="col"/>
        <c:grouping val="stacked"/>
        <c:varyColors val="0"/>
        <c:ser>
          <c:idx val="0"/>
          <c:order val="0"/>
          <c:spPr>
            <a:solidFill>
              <a:schemeClr val="folHlink"/>
            </a:solidFill>
            <a:ln>
              <a:noFill/>
            </a:ln>
          </c:spPr>
          <c:invertIfNegative val="0"/>
          <c:dLbls>
            <c:dLbl>
              <c:idx val="1"/>
              <c:layout>
                <c:manualLayout>
                  <c:x val="0"/>
                  <c:y val="-6.02125147579693E-2"/>
                </c:manualLayout>
              </c:layout>
              <c:numFmt formatCode="#,##0;&quot;-&quot;#,##0" sourceLinked="0"/>
              <c:spPr>
                <a:noFill/>
                <a:ln>
                  <a:noFill/>
                </a:ln>
              </c:spPr>
              <c:txPr>
                <a:bodyPr wrap="none"/>
                <a:lstStyle/>
                <a:p>
                  <a:pPr>
                    <a:defRPr sz="10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0-8289-4066-81D4-76B2C42111AD}"/>
                </c:ext>
              </c:extLst>
            </c:dLbl>
            <c:dLbl>
              <c:idx val="2"/>
              <c:layout>
                <c:manualLayout>
                  <c:x val="0"/>
                  <c:y val="-0.13105076741440377"/>
                </c:manualLayout>
              </c:layout>
              <c:numFmt formatCode="#,##0;&quot;-&quot;#,##0" sourceLinked="0"/>
              <c:spPr>
                <a:noFill/>
                <a:ln>
                  <a:noFill/>
                </a:ln>
              </c:spPr>
              <c:txPr>
                <a:bodyPr wrap="none"/>
                <a:lstStyle/>
                <a:p>
                  <a:pPr>
                    <a:defRPr sz="10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1-8289-4066-81D4-76B2C42111AD}"/>
                </c:ext>
              </c:extLst>
            </c:dLbl>
            <c:dLbl>
              <c:idx val="3"/>
              <c:layout>
                <c:manualLayout>
                  <c:x val="0"/>
                  <c:y val="-0.13754427390791027"/>
                </c:manualLayout>
              </c:layout>
              <c:numFmt formatCode="#,##0;&quot;-&quot;#,##0" sourceLinked="0"/>
              <c:spPr>
                <a:noFill/>
                <a:ln>
                  <a:noFill/>
                </a:ln>
              </c:spPr>
              <c:txPr>
                <a:bodyPr wrap="none"/>
                <a:lstStyle/>
                <a:p>
                  <a:pPr>
                    <a:defRPr sz="10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2-8289-4066-81D4-76B2C42111AD}"/>
                </c:ext>
              </c:extLst>
            </c:dLbl>
            <c:dLbl>
              <c:idx val="4"/>
              <c:layout>
                <c:manualLayout>
                  <c:x val="0"/>
                  <c:y val="-0.14344746162927982"/>
                </c:manualLayout>
              </c:layout>
              <c:numFmt formatCode="#,##0;&quot;-&quot;#,##0" sourceLinked="0"/>
              <c:spPr>
                <a:noFill/>
                <a:ln>
                  <a:noFill/>
                </a:ln>
              </c:spPr>
              <c:txPr>
                <a:bodyPr wrap="none"/>
                <a:lstStyle/>
                <a:p>
                  <a:pPr>
                    <a:defRPr sz="10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3-8289-4066-81D4-76B2C42111AD}"/>
                </c:ext>
              </c:extLst>
            </c:dLbl>
            <c:dLbl>
              <c:idx val="5"/>
              <c:layout>
                <c:manualLayout>
                  <c:x val="0"/>
                  <c:y val="-0.15879574970484062"/>
                </c:manualLayout>
              </c:layout>
              <c:numFmt formatCode="#,##0;&quot;-&quot;#,##0" sourceLinked="0"/>
              <c:spPr>
                <a:noFill/>
                <a:ln>
                  <a:noFill/>
                </a:ln>
              </c:spPr>
              <c:txPr>
                <a:bodyPr wrap="none"/>
                <a:lstStyle/>
                <a:p>
                  <a:pPr>
                    <a:defRPr sz="10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4-8289-4066-81D4-76B2C42111AD}"/>
                </c:ext>
              </c:extLst>
            </c:dLbl>
            <c:dLbl>
              <c:idx val="6"/>
              <c:layout>
                <c:manualLayout>
                  <c:x val="0"/>
                  <c:y val="-0.15879574970484062"/>
                </c:manualLayout>
              </c:layout>
              <c:numFmt formatCode="#,##0;&quot;-&quot;#,##0" sourceLinked="0"/>
              <c:spPr>
                <a:noFill/>
                <a:ln>
                  <a:noFill/>
                </a:ln>
              </c:spPr>
              <c:txPr>
                <a:bodyPr wrap="none"/>
                <a:lstStyle/>
                <a:p>
                  <a:pPr>
                    <a:defRPr sz="10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5-8289-4066-81D4-76B2C42111AD}"/>
                </c:ext>
              </c:extLst>
            </c:dLbl>
            <c:dLbl>
              <c:idx val="7"/>
              <c:layout>
                <c:manualLayout>
                  <c:x val="0"/>
                  <c:y val="-0.17650531286894924"/>
                </c:manualLayout>
              </c:layout>
              <c:numFmt formatCode="#,##0;&quot;-&quot;#,##0" sourceLinked="0"/>
              <c:spPr>
                <a:noFill/>
                <a:ln>
                  <a:noFill/>
                </a:ln>
              </c:spPr>
              <c:txPr>
                <a:bodyPr wrap="none"/>
                <a:lstStyle/>
                <a:p>
                  <a:pPr>
                    <a:defRPr sz="10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6-8289-4066-81D4-76B2C42111AD}"/>
                </c:ext>
              </c:extLst>
            </c:dLbl>
            <c:dLbl>
              <c:idx val="8"/>
              <c:layout>
                <c:manualLayout>
                  <c:x val="0"/>
                  <c:y val="-0.23907910271546634"/>
                </c:manualLayout>
              </c:layout>
              <c:numFmt formatCode="#,##0;&quot;-&quot;#,##0" sourceLinked="0"/>
              <c:spPr>
                <a:noFill/>
                <a:ln>
                  <a:noFill/>
                </a:ln>
              </c:spPr>
              <c:txPr>
                <a:bodyPr wrap="none"/>
                <a:lstStyle/>
                <a:p>
                  <a:pPr>
                    <a:defRPr sz="10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7-8289-4066-81D4-76B2C42111AD}"/>
                </c:ext>
              </c:extLst>
            </c:dLbl>
            <c:dLbl>
              <c:idx val="9"/>
              <c:layout>
                <c:manualLayout>
                  <c:x val="0"/>
                  <c:y val="-0.18004722550177096"/>
                </c:manualLayout>
              </c:layout>
              <c:numFmt formatCode="#,##0;&quot;-&quot;#,##0" sourceLinked="0"/>
              <c:spPr>
                <a:noFill/>
                <a:ln>
                  <a:noFill/>
                </a:ln>
              </c:spPr>
              <c:txPr>
                <a:bodyPr wrap="none"/>
                <a:lstStyle/>
                <a:p>
                  <a:pPr>
                    <a:defRPr sz="10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8-8289-4066-81D4-76B2C42111AD}"/>
                </c:ext>
              </c:extLst>
            </c:dLbl>
            <c:dLbl>
              <c:idx val="10"/>
              <c:layout>
                <c:manualLayout>
                  <c:x val="0"/>
                  <c:y val="-0.20484061393152303"/>
                </c:manualLayout>
              </c:layout>
              <c:numFmt formatCode="#,##0;&quot;-&quot;#,##0" sourceLinked="0"/>
              <c:spPr>
                <a:noFill/>
                <a:ln>
                  <a:noFill/>
                </a:ln>
              </c:spPr>
              <c:txPr>
                <a:bodyPr wrap="none"/>
                <a:lstStyle/>
                <a:p>
                  <a:pPr>
                    <a:defRPr sz="10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9-8289-4066-81D4-76B2C42111AD}"/>
                </c:ext>
              </c:extLst>
            </c:dLbl>
            <c:dLbl>
              <c:idx val="11"/>
              <c:layout>
                <c:manualLayout>
                  <c:x val="0"/>
                  <c:y val="-0.20779220779220781"/>
                </c:manualLayout>
              </c:layout>
              <c:numFmt formatCode="#,##0;&quot;-&quot;#,##0" sourceLinked="0"/>
              <c:spPr>
                <a:noFill/>
                <a:ln>
                  <a:noFill/>
                </a:ln>
              </c:spPr>
              <c:txPr>
                <a:bodyPr wrap="none"/>
                <a:lstStyle/>
                <a:p>
                  <a:pPr>
                    <a:defRPr sz="10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A-8289-4066-81D4-76B2C42111AD}"/>
                </c:ext>
              </c:extLst>
            </c:dLbl>
            <c:dLbl>
              <c:idx val="12"/>
              <c:layout>
                <c:manualLayout>
                  <c:x val="0"/>
                  <c:y val="-0.21369539551357733"/>
                </c:manualLayout>
              </c:layout>
              <c:numFmt formatCode="#,##0;&quot;-&quot;#,##0" sourceLinked="0"/>
              <c:spPr>
                <a:noFill/>
                <a:ln>
                  <a:noFill/>
                </a:ln>
              </c:spPr>
              <c:txPr>
                <a:bodyPr wrap="none"/>
                <a:lstStyle/>
                <a:p>
                  <a:pPr>
                    <a:defRPr sz="10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B-8289-4066-81D4-76B2C42111AD}"/>
                </c:ext>
              </c:extLst>
            </c:dLbl>
            <c:dLbl>
              <c:idx val="13"/>
              <c:layout>
                <c:manualLayout>
                  <c:x val="0"/>
                  <c:y val="-0.21428571428571427"/>
                </c:manualLayout>
              </c:layout>
              <c:numFmt formatCode="#,##0;&quot;-&quot;#,##0" sourceLinked="0"/>
              <c:spPr>
                <a:noFill/>
                <a:ln>
                  <a:noFill/>
                </a:ln>
              </c:spPr>
              <c:txPr>
                <a:bodyPr wrap="none"/>
                <a:lstStyle/>
                <a:p>
                  <a:pPr>
                    <a:defRPr sz="10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C-8289-4066-81D4-76B2C42111AD}"/>
                </c:ext>
              </c:extLst>
            </c:dLbl>
            <c:dLbl>
              <c:idx val="14"/>
              <c:layout>
                <c:manualLayout>
                  <c:x val="0"/>
                  <c:y val="-0.21782762691853602"/>
                </c:manualLayout>
              </c:layout>
              <c:numFmt formatCode="#,##0;&quot;-&quot;#,##0" sourceLinked="0"/>
              <c:spPr>
                <a:noFill/>
                <a:ln>
                  <a:noFill/>
                </a:ln>
              </c:spPr>
              <c:txPr>
                <a:bodyPr wrap="none"/>
                <a:lstStyle/>
                <a:p>
                  <a:pPr>
                    <a:defRPr sz="10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D-8289-4066-81D4-76B2C42111AD}"/>
                </c:ext>
              </c:extLst>
            </c:dLbl>
            <c:dLbl>
              <c:idx val="15"/>
              <c:layout>
                <c:manualLayout>
                  <c:x val="0"/>
                  <c:y val="-0.22255017709563163"/>
                </c:manualLayout>
              </c:layout>
              <c:numFmt formatCode="#,##0;&quot;-&quot;#,##0" sourceLinked="0"/>
              <c:spPr>
                <a:noFill/>
                <a:ln>
                  <a:noFill/>
                </a:ln>
              </c:spPr>
              <c:txPr>
                <a:bodyPr wrap="none"/>
                <a:lstStyle/>
                <a:p>
                  <a:pPr>
                    <a:defRPr sz="10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E-8289-4066-81D4-76B2C42111AD}"/>
                </c:ext>
              </c:extLst>
            </c:dLbl>
            <c:dLbl>
              <c:idx val="16"/>
              <c:layout>
                <c:manualLayout>
                  <c:x val="0"/>
                  <c:y val="-0.28984651711924442"/>
                </c:manualLayout>
              </c:layout>
              <c:numFmt formatCode="#,##0;&quot;-&quot;#,##0" sourceLinked="0"/>
              <c:spPr>
                <a:noFill/>
                <a:ln>
                  <a:noFill/>
                </a:ln>
              </c:spPr>
              <c:txPr>
                <a:bodyPr wrap="none"/>
                <a:lstStyle/>
                <a:p>
                  <a:pPr>
                    <a:defRPr sz="10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F-8289-4066-81D4-76B2C42111AD}"/>
                </c:ext>
              </c:extLst>
            </c:dLbl>
            <c:dLbl>
              <c:idx val="17"/>
              <c:layout>
                <c:manualLayout>
                  <c:x val="0"/>
                  <c:y val="-0.26741440377804016"/>
                </c:manualLayout>
              </c:layout>
              <c:numFmt formatCode="#,##0;&quot;-&quot;#,##0" sourceLinked="0"/>
              <c:spPr>
                <a:noFill/>
                <a:ln>
                  <a:noFill/>
                </a:ln>
              </c:spPr>
              <c:txPr>
                <a:bodyPr wrap="none"/>
                <a:lstStyle/>
                <a:p>
                  <a:pPr>
                    <a:defRPr sz="10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10-8289-4066-81D4-76B2C42111AD}"/>
                </c:ext>
              </c:extLst>
            </c:dLbl>
            <c:dLbl>
              <c:idx val="18"/>
              <c:layout>
                <c:manualLayout>
                  <c:x val="0"/>
                  <c:y val="-0.26859504132231404"/>
                </c:manualLayout>
              </c:layout>
              <c:numFmt formatCode="#,##0;&quot;-&quot;#,##0" sourceLinked="0"/>
              <c:spPr>
                <a:noFill/>
                <a:ln>
                  <a:noFill/>
                </a:ln>
              </c:spPr>
              <c:txPr>
                <a:bodyPr wrap="none"/>
                <a:lstStyle/>
                <a:p>
                  <a:pPr>
                    <a:defRPr sz="10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11-8289-4066-81D4-76B2C42111AD}"/>
                </c:ext>
              </c:extLst>
            </c:dLbl>
            <c:dLbl>
              <c:idx val="19"/>
              <c:layout>
                <c:manualLayout>
                  <c:x val="0"/>
                  <c:y val="-0.27390791027154665"/>
                </c:manualLayout>
              </c:layout>
              <c:numFmt formatCode="#,##0;&quot;-&quot;#,##0" sourceLinked="0"/>
              <c:spPr>
                <a:noFill/>
                <a:ln>
                  <a:noFill/>
                </a:ln>
              </c:spPr>
              <c:txPr>
                <a:bodyPr wrap="none"/>
                <a:lstStyle/>
                <a:p>
                  <a:pPr>
                    <a:defRPr sz="10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12-8289-4066-81D4-76B2C42111AD}"/>
                </c:ext>
              </c:extLst>
            </c:dLbl>
            <c:dLbl>
              <c:idx val="20"/>
              <c:layout>
                <c:manualLayout>
                  <c:x val="0"/>
                  <c:y val="-0.27390791027154665"/>
                </c:manualLayout>
              </c:layout>
              <c:numFmt formatCode="#,##0;&quot;-&quot;#,##0" sourceLinked="0"/>
              <c:spPr>
                <a:noFill/>
                <a:ln>
                  <a:noFill/>
                </a:ln>
              </c:spPr>
              <c:txPr>
                <a:bodyPr wrap="none"/>
                <a:lstStyle/>
                <a:p>
                  <a:pPr>
                    <a:defRPr sz="10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13-8289-4066-81D4-76B2C42111AD}"/>
                </c:ext>
              </c:extLst>
            </c:dLbl>
            <c:dLbl>
              <c:idx val="21"/>
              <c:layout>
                <c:manualLayout>
                  <c:x val="0"/>
                  <c:y val="-0.34710743801652894"/>
                </c:manualLayout>
              </c:layout>
              <c:numFmt formatCode="#,##0;&quot;-&quot;#,##0" sourceLinked="0"/>
              <c:spPr>
                <a:noFill/>
                <a:ln>
                  <a:noFill/>
                </a:ln>
              </c:spPr>
              <c:txPr>
                <a:bodyPr wrap="none"/>
                <a:lstStyle/>
                <a:p>
                  <a:pPr>
                    <a:defRPr sz="10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14-8289-4066-81D4-76B2C42111AD}"/>
                </c:ext>
              </c:extLst>
            </c:dLbl>
            <c:dLbl>
              <c:idx val="22"/>
              <c:layout>
                <c:manualLayout>
                  <c:x val="0"/>
                  <c:y val="-0.29102715466351831"/>
                </c:manualLayout>
              </c:layout>
              <c:numFmt formatCode="#,##0;&quot;-&quot;#,##0" sourceLinked="0"/>
              <c:spPr>
                <a:noFill/>
                <a:ln>
                  <a:noFill/>
                </a:ln>
              </c:spPr>
              <c:txPr>
                <a:bodyPr wrap="none"/>
                <a:lstStyle/>
                <a:p>
                  <a:pPr>
                    <a:defRPr sz="10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15-8289-4066-81D4-76B2C42111AD}"/>
                </c:ext>
              </c:extLst>
            </c:dLbl>
            <c:dLbl>
              <c:idx val="23"/>
              <c:layout>
                <c:manualLayout>
                  <c:x val="0"/>
                  <c:y val="-0.29870129870129869"/>
                </c:manualLayout>
              </c:layout>
              <c:numFmt formatCode="#,##0;&quot;-&quot;#,##0" sourceLinked="0"/>
              <c:spPr>
                <a:noFill/>
                <a:ln>
                  <a:noFill/>
                </a:ln>
              </c:spPr>
              <c:txPr>
                <a:bodyPr wrap="none"/>
                <a:lstStyle/>
                <a:p>
                  <a:pPr>
                    <a:defRPr sz="10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16-8289-4066-81D4-76B2C42111AD}"/>
                </c:ext>
              </c:extLst>
            </c:dLbl>
            <c:dLbl>
              <c:idx val="24"/>
              <c:layout>
                <c:manualLayout>
                  <c:x val="0"/>
                  <c:y val="-0.29870129870129869"/>
                </c:manualLayout>
              </c:layout>
              <c:numFmt formatCode="#,##0;&quot;-&quot;#,##0" sourceLinked="0"/>
              <c:spPr>
                <a:noFill/>
                <a:ln>
                  <a:noFill/>
                </a:ln>
              </c:spPr>
              <c:txPr>
                <a:bodyPr wrap="none"/>
                <a:lstStyle/>
                <a:p>
                  <a:pPr>
                    <a:defRPr sz="10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17-8289-4066-81D4-76B2C42111AD}"/>
                </c:ext>
              </c:extLst>
            </c:dLbl>
            <c:dLbl>
              <c:idx val="25"/>
              <c:layout>
                <c:manualLayout>
                  <c:x val="0"/>
                  <c:y val="-0.3040141676505313"/>
                </c:manualLayout>
              </c:layout>
              <c:numFmt formatCode="#,##0;&quot;-&quot;#,##0" sourceLinked="0"/>
              <c:spPr>
                <a:noFill/>
                <a:ln>
                  <a:noFill/>
                </a:ln>
              </c:spPr>
              <c:txPr>
                <a:bodyPr wrap="none"/>
                <a:lstStyle/>
                <a:p>
                  <a:pPr>
                    <a:defRPr sz="10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18-8289-4066-81D4-76B2C42111AD}"/>
                </c:ext>
              </c:extLst>
            </c:dLbl>
            <c:dLbl>
              <c:idx val="26"/>
              <c:layout>
                <c:manualLayout>
                  <c:x val="0"/>
                  <c:y val="-0.31227863046044863"/>
                </c:manualLayout>
              </c:layout>
              <c:numFmt formatCode="#,##0;&quot;-&quot;#,##0" sourceLinked="0"/>
              <c:spPr>
                <a:noFill/>
                <a:ln>
                  <a:noFill/>
                </a:ln>
              </c:spPr>
              <c:txPr>
                <a:bodyPr wrap="none"/>
                <a:lstStyle/>
                <a:p>
                  <a:pPr>
                    <a:defRPr sz="10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19-8289-4066-81D4-76B2C42111AD}"/>
                </c:ext>
              </c:extLst>
            </c:dLbl>
            <c:dLbl>
              <c:idx val="27"/>
              <c:layout>
                <c:manualLayout>
                  <c:x val="0"/>
                  <c:y val="-0.31818181818181818"/>
                </c:manualLayout>
              </c:layout>
              <c:numFmt formatCode="#,##0;&quot;-&quot;#,##0" sourceLinked="0"/>
              <c:spPr>
                <a:noFill/>
                <a:ln>
                  <a:noFill/>
                </a:ln>
              </c:spPr>
              <c:txPr>
                <a:bodyPr wrap="none"/>
                <a:lstStyle/>
                <a:p>
                  <a:pPr>
                    <a:defRPr sz="10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1A-8289-4066-81D4-76B2C42111AD}"/>
                </c:ext>
              </c:extLst>
            </c:dLbl>
            <c:dLbl>
              <c:idx val="28"/>
              <c:layout>
                <c:manualLayout>
                  <c:x val="0"/>
                  <c:y val="-0.33530106257378983"/>
                </c:manualLayout>
              </c:layout>
              <c:numFmt formatCode="#,##0;&quot;-&quot;#,##0" sourceLinked="0"/>
              <c:spPr>
                <a:noFill/>
                <a:ln>
                  <a:noFill/>
                </a:ln>
              </c:spPr>
              <c:txPr>
                <a:bodyPr wrap="none"/>
                <a:lstStyle/>
                <a:p>
                  <a:pPr>
                    <a:defRPr sz="10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1B-8289-4066-81D4-76B2C42111AD}"/>
                </c:ext>
              </c:extLst>
            </c:dLbl>
            <c:dLbl>
              <c:idx val="29"/>
              <c:layout>
                <c:manualLayout>
                  <c:x val="0"/>
                  <c:y val="-0.35478158205430932"/>
                </c:manualLayout>
              </c:layout>
              <c:numFmt formatCode="#,##0;&quot;-&quot;#,##0" sourceLinked="0"/>
              <c:spPr>
                <a:noFill/>
                <a:ln>
                  <a:noFill/>
                </a:ln>
              </c:spPr>
              <c:txPr>
                <a:bodyPr wrap="none"/>
                <a:lstStyle/>
                <a:p>
                  <a:pPr>
                    <a:defRPr sz="10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1C-8289-4066-81D4-76B2C42111AD}"/>
                </c:ext>
              </c:extLst>
            </c:dLbl>
            <c:dLbl>
              <c:idx val="30"/>
              <c:layout>
                <c:manualLayout>
                  <c:x val="0"/>
                  <c:y val="-0.3624557260920897"/>
                </c:manualLayout>
              </c:layout>
              <c:numFmt formatCode="#,##0;&quot;-&quot;#,##0" sourceLinked="0"/>
              <c:spPr>
                <a:noFill/>
                <a:ln>
                  <a:noFill/>
                </a:ln>
              </c:spPr>
              <c:txPr>
                <a:bodyPr wrap="none"/>
                <a:lstStyle/>
                <a:p>
                  <a:pPr>
                    <a:defRPr sz="10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1D-8289-4066-81D4-76B2C42111AD}"/>
                </c:ext>
              </c:extLst>
            </c:dLbl>
            <c:dLbl>
              <c:idx val="31"/>
              <c:layout>
                <c:manualLayout>
                  <c:x val="0"/>
                  <c:y val="-0.36481700118063753"/>
                </c:manualLayout>
              </c:layout>
              <c:numFmt formatCode="#,##0;&quot;-&quot;#,##0" sourceLinked="0"/>
              <c:spPr>
                <a:noFill/>
                <a:ln>
                  <a:noFill/>
                </a:ln>
              </c:spPr>
              <c:txPr>
                <a:bodyPr wrap="none"/>
                <a:lstStyle/>
                <a:p>
                  <a:pPr>
                    <a:defRPr sz="10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1E-8289-4066-81D4-76B2C42111AD}"/>
                </c:ext>
              </c:extLst>
            </c:dLbl>
            <c:dLbl>
              <c:idx val="32"/>
              <c:layout>
                <c:manualLayout>
                  <c:x val="0"/>
                  <c:y val="-0.37780401416765053"/>
                </c:manualLayout>
              </c:layout>
              <c:numFmt formatCode="#,##0;&quot;-&quot;#,##0" sourceLinked="0"/>
              <c:spPr>
                <a:noFill/>
                <a:ln>
                  <a:noFill/>
                </a:ln>
              </c:spPr>
              <c:txPr>
                <a:bodyPr wrap="none"/>
                <a:lstStyle/>
                <a:p>
                  <a:pPr>
                    <a:defRPr sz="10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1F-8289-4066-81D4-76B2C42111AD}"/>
                </c:ext>
              </c:extLst>
            </c:dLbl>
            <c:dLbl>
              <c:idx val="33"/>
              <c:layout>
                <c:manualLayout>
                  <c:x val="0"/>
                  <c:y val="-0.39492325855962218"/>
                </c:manualLayout>
              </c:layout>
              <c:numFmt formatCode="#,##0;&quot;-&quot;#,##0" sourceLinked="0"/>
              <c:spPr>
                <a:noFill/>
                <a:ln>
                  <a:noFill/>
                </a:ln>
              </c:spPr>
              <c:txPr>
                <a:bodyPr wrap="none"/>
                <a:lstStyle/>
                <a:p>
                  <a:pPr>
                    <a:defRPr sz="10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20-8289-4066-81D4-76B2C42111AD}"/>
                </c:ext>
              </c:extLst>
            </c:dLbl>
            <c:dLbl>
              <c:idx val="34"/>
              <c:layout>
                <c:manualLayout>
                  <c:x val="0"/>
                  <c:y val="-0.40436835891381345"/>
                </c:manualLayout>
              </c:layout>
              <c:numFmt formatCode="#,##0;&quot;-&quot;#,##0" sourceLinked="0"/>
              <c:spPr>
                <a:noFill/>
                <a:ln>
                  <a:noFill/>
                </a:ln>
              </c:spPr>
              <c:txPr>
                <a:bodyPr wrap="none"/>
                <a:lstStyle/>
                <a:p>
                  <a:pPr>
                    <a:defRPr sz="10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21-8289-4066-81D4-76B2C42111AD}"/>
                </c:ext>
              </c:extLst>
            </c:dLbl>
            <c:dLbl>
              <c:idx val="35"/>
              <c:layout>
                <c:manualLayout>
                  <c:x val="0"/>
                  <c:y val="-0.43388429752066116"/>
                </c:manualLayout>
              </c:layout>
              <c:numFmt formatCode="#,##0;&quot;-&quot;#,##0" sourceLinked="0"/>
              <c:spPr>
                <a:noFill/>
                <a:ln>
                  <a:noFill/>
                </a:ln>
              </c:spPr>
              <c:txPr>
                <a:bodyPr wrap="none"/>
                <a:lstStyle/>
                <a:p>
                  <a:pPr>
                    <a:defRPr sz="10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22-8289-4066-81D4-76B2C42111AD}"/>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Sheet1!$A$1:$AJ$1</c:f>
              <c:numCache>
                <c:formatCode>General</c:formatCode>
                <c:ptCount val="36"/>
                <c:pt idx="1">
                  <c:v>52</c:v>
                </c:pt>
                <c:pt idx="2">
                  <c:v>204</c:v>
                </c:pt>
                <c:pt idx="3">
                  <c:v>219</c:v>
                </c:pt>
                <c:pt idx="4">
                  <c:v>232</c:v>
                </c:pt>
                <c:pt idx="5">
                  <c:v>264</c:v>
                </c:pt>
                <c:pt idx="6">
                  <c:v>265</c:v>
                </c:pt>
                <c:pt idx="7">
                  <c:v>302.5</c:v>
                </c:pt>
                <c:pt idx="8">
                  <c:v>305</c:v>
                </c:pt>
                <c:pt idx="9">
                  <c:v>310</c:v>
                </c:pt>
                <c:pt idx="10">
                  <c:v>363</c:v>
                </c:pt>
                <c:pt idx="11">
                  <c:v>371</c:v>
                </c:pt>
                <c:pt idx="12">
                  <c:v>383</c:v>
                </c:pt>
                <c:pt idx="13">
                  <c:v>385</c:v>
                </c:pt>
                <c:pt idx="14">
                  <c:v>391</c:v>
                </c:pt>
                <c:pt idx="15">
                  <c:v>402</c:v>
                </c:pt>
                <c:pt idx="16">
                  <c:v>476</c:v>
                </c:pt>
                <c:pt idx="17">
                  <c:v>500</c:v>
                </c:pt>
                <c:pt idx="18">
                  <c:v>502.5</c:v>
                </c:pt>
                <c:pt idx="19">
                  <c:v>513</c:v>
                </c:pt>
                <c:pt idx="20">
                  <c:v>514</c:v>
                </c:pt>
                <c:pt idx="21">
                  <c:v>522.5</c:v>
                </c:pt>
                <c:pt idx="22">
                  <c:v>550</c:v>
                </c:pt>
                <c:pt idx="23">
                  <c:v>567</c:v>
                </c:pt>
                <c:pt idx="24">
                  <c:v>567</c:v>
                </c:pt>
                <c:pt idx="25">
                  <c:v>578</c:v>
                </c:pt>
                <c:pt idx="26">
                  <c:v>597</c:v>
                </c:pt>
                <c:pt idx="27">
                  <c:v>608</c:v>
                </c:pt>
                <c:pt idx="28">
                  <c:v>646</c:v>
                </c:pt>
                <c:pt idx="29">
                  <c:v>689</c:v>
                </c:pt>
                <c:pt idx="30">
                  <c:v>705</c:v>
                </c:pt>
                <c:pt idx="31">
                  <c:v>710</c:v>
                </c:pt>
                <c:pt idx="32">
                  <c:v>737</c:v>
                </c:pt>
                <c:pt idx="33">
                  <c:v>775</c:v>
                </c:pt>
                <c:pt idx="34">
                  <c:v>794.5</c:v>
                </c:pt>
                <c:pt idx="35">
                  <c:v>859</c:v>
                </c:pt>
              </c:numCache>
            </c:numRef>
          </c:val>
          <c:extLst>
            <c:ext xmlns:c16="http://schemas.microsoft.com/office/drawing/2014/chart" uri="{C3380CC4-5D6E-409C-BE32-E72D297353CC}">
              <c16:uniqueId val="{00000023-8289-4066-81D4-76B2C42111AD}"/>
            </c:ext>
          </c:extLst>
        </c:ser>
        <c:dLbls>
          <c:showLegendKey val="0"/>
          <c:showVal val="0"/>
          <c:showCatName val="0"/>
          <c:showSerName val="0"/>
          <c:showPercent val="0"/>
          <c:showBubbleSize val="0"/>
        </c:dLbls>
        <c:gapWidth val="80"/>
        <c:overlap val="100"/>
        <c:axId val="1238797183"/>
        <c:axId val="1"/>
      </c:barChart>
      <c:lineChart>
        <c:grouping val="standard"/>
        <c:varyColors val="0"/>
        <c:ser>
          <c:idx val="1"/>
          <c:order val="1"/>
          <c:spPr>
            <a:ln>
              <a:noFill/>
            </a:ln>
          </c:spPr>
          <c:marker>
            <c:symbol val="none"/>
          </c:marker>
          <c:dPt>
            <c:idx val="0"/>
            <c:marker>
              <c:symbol val="circle"/>
              <c:size val="10"/>
              <c:spPr>
                <a:solidFill>
                  <a:schemeClr val="accent3"/>
                </a:solidFill>
                <a:ln w="9525" cmpd="sng" algn="ctr">
                  <a:solidFill>
                    <a:schemeClr val="accent3"/>
                  </a:solidFill>
                  <a:prstDash val="solid"/>
                </a:ln>
              </c:spPr>
            </c:marker>
            <c:bubble3D val="0"/>
            <c:extLst>
              <c:ext xmlns:c16="http://schemas.microsoft.com/office/drawing/2014/chart" uri="{C3380CC4-5D6E-409C-BE32-E72D297353CC}">
                <c16:uniqueId val="{00000024-8289-4066-81D4-76B2C42111AD}"/>
              </c:ext>
            </c:extLst>
          </c:dPt>
          <c:dPt>
            <c:idx val="1"/>
            <c:marker>
              <c:symbol val="circle"/>
              <c:size val="10"/>
              <c:spPr>
                <a:solidFill>
                  <a:schemeClr val="accent3"/>
                </a:solidFill>
                <a:ln w="9525" cmpd="sng" algn="ctr">
                  <a:solidFill>
                    <a:schemeClr val="accent3"/>
                  </a:solidFill>
                  <a:prstDash val="solid"/>
                </a:ln>
              </c:spPr>
            </c:marker>
            <c:bubble3D val="0"/>
            <c:extLst>
              <c:ext xmlns:c16="http://schemas.microsoft.com/office/drawing/2014/chart" uri="{C3380CC4-5D6E-409C-BE32-E72D297353CC}">
                <c16:uniqueId val="{00000025-8289-4066-81D4-76B2C42111AD}"/>
              </c:ext>
            </c:extLst>
          </c:dPt>
          <c:dPt>
            <c:idx val="2"/>
            <c:marker>
              <c:symbol val="circle"/>
              <c:size val="10"/>
              <c:spPr>
                <a:solidFill>
                  <a:schemeClr val="accent3"/>
                </a:solidFill>
                <a:ln w="9525" cmpd="sng" algn="ctr">
                  <a:solidFill>
                    <a:schemeClr val="accent3"/>
                  </a:solidFill>
                  <a:prstDash val="solid"/>
                </a:ln>
              </c:spPr>
            </c:marker>
            <c:bubble3D val="0"/>
            <c:extLst>
              <c:ext xmlns:c16="http://schemas.microsoft.com/office/drawing/2014/chart" uri="{C3380CC4-5D6E-409C-BE32-E72D297353CC}">
                <c16:uniqueId val="{00000026-8289-4066-81D4-76B2C42111AD}"/>
              </c:ext>
            </c:extLst>
          </c:dPt>
          <c:dPt>
            <c:idx val="3"/>
            <c:marker>
              <c:symbol val="circle"/>
              <c:size val="10"/>
              <c:spPr>
                <a:solidFill>
                  <a:schemeClr val="accent3"/>
                </a:solidFill>
                <a:ln w="9525" cmpd="sng" algn="ctr">
                  <a:solidFill>
                    <a:schemeClr val="accent3"/>
                  </a:solidFill>
                  <a:prstDash val="solid"/>
                </a:ln>
              </c:spPr>
            </c:marker>
            <c:bubble3D val="0"/>
            <c:extLst>
              <c:ext xmlns:c16="http://schemas.microsoft.com/office/drawing/2014/chart" uri="{C3380CC4-5D6E-409C-BE32-E72D297353CC}">
                <c16:uniqueId val="{00000027-8289-4066-81D4-76B2C42111AD}"/>
              </c:ext>
            </c:extLst>
          </c:dPt>
          <c:dPt>
            <c:idx val="4"/>
            <c:marker>
              <c:symbol val="circle"/>
              <c:size val="10"/>
              <c:spPr>
                <a:solidFill>
                  <a:schemeClr val="accent3"/>
                </a:solidFill>
                <a:ln w="9525" cmpd="sng" algn="ctr">
                  <a:solidFill>
                    <a:schemeClr val="accent3"/>
                  </a:solidFill>
                  <a:prstDash val="solid"/>
                </a:ln>
              </c:spPr>
            </c:marker>
            <c:bubble3D val="0"/>
            <c:extLst>
              <c:ext xmlns:c16="http://schemas.microsoft.com/office/drawing/2014/chart" uri="{C3380CC4-5D6E-409C-BE32-E72D297353CC}">
                <c16:uniqueId val="{00000028-8289-4066-81D4-76B2C42111AD}"/>
              </c:ext>
            </c:extLst>
          </c:dPt>
          <c:dPt>
            <c:idx val="5"/>
            <c:marker>
              <c:symbol val="circle"/>
              <c:size val="10"/>
              <c:spPr>
                <a:solidFill>
                  <a:schemeClr val="accent3"/>
                </a:solidFill>
                <a:ln w="9525" cmpd="sng" algn="ctr">
                  <a:solidFill>
                    <a:schemeClr val="accent3"/>
                  </a:solidFill>
                  <a:prstDash val="solid"/>
                </a:ln>
              </c:spPr>
            </c:marker>
            <c:bubble3D val="0"/>
            <c:extLst>
              <c:ext xmlns:c16="http://schemas.microsoft.com/office/drawing/2014/chart" uri="{C3380CC4-5D6E-409C-BE32-E72D297353CC}">
                <c16:uniqueId val="{00000029-8289-4066-81D4-76B2C42111AD}"/>
              </c:ext>
            </c:extLst>
          </c:dPt>
          <c:dPt>
            <c:idx val="6"/>
            <c:marker>
              <c:symbol val="circle"/>
              <c:size val="10"/>
              <c:spPr>
                <a:solidFill>
                  <a:schemeClr val="accent3"/>
                </a:solidFill>
                <a:ln w="9525" cmpd="sng" algn="ctr">
                  <a:solidFill>
                    <a:schemeClr val="accent3"/>
                  </a:solidFill>
                  <a:prstDash val="solid"/>
                </a:ln>
              </c:spPr>
            </c:marker>
            <c:bubble3D val="0"/>
            <c:extLst>
              <c:ext xmlns:c16="http://schemas.microsoft.com/office/drawing/2014/chart" uri="{C3380CC4-5D6E-409C-BE32-E72D297353CC}">
                <c16:uniqueId val="{0000002A-8289-4066-81D4-76B2C42111AD}"/>
              </c:ext>
            </c:extLst>
          </c:dPt>
          <c:dPt>
            <c:idx val="7"/>
            <c:marker>
              <c:symbol val="circle"/>
              <c:size val="10"/>
              <c:spPr>
                <a:solidFill>
                  <a:schemeClr val="accent3"/>
                </a:solidFill>
                <a:ln w="9525" cmpd="sng" algn="ctr">
                  <a:solidFill>
                    <a:schemeClr val="accent3"/>
                  </a:solidFill>
                  <a:prstDash val="solid"/>
                </a:ln>
              </c:spPr>
            </c:marker>
            <c:bubble3D val="0"/>
            <c:extLst>
              <c:ext xmlns:c16="http://schemas.microsoft.com/office/drawing/2014/chart" uri="{C3380CC4-5D6E-409C-BE32-E72D297353CC}">
                <c16:uniqueId val="{0000002B-8289-4066-81D4-76B2C42111AD}"/>
              </c:ext>
            </c:extLst>
          </c:dPt>
          <c:dPt>
            <c:idx val="8"/>
            <c:marker>
              <c:symbol val="circle"/>
              <c:size val="10"/>
              <c:spPr>
                <a:solidFill>
                  <a:schemeClr val="accent3"/>
                </a:solidFill>
                <a:ln w="9525" cmpd="sng" algn="ctr">
                  <a:solidFill>
                    <a:schemeClr val="accent3"/>
                  </a:solidFill>
                  <a:prstDash val="solid"/>
                </a:ln>
              </c:spPr>
            </c:marker>
            <c:bubble3D val="0"/>
            <c:extLst>
              <c:ext xmlns:c16="http://schemas.microsoft.com/office/drawing/2014/chart" uri="{C3380CC4-5D6E-409C-BE32-E72D297353CC}">
                <c16:uniqueId val="{0000002C-8289-4066-81D4-76B2C42111AD}"/>
              </c:ext>
            </c:extLst>
          </c:dPt>
          <c:dPt>
            <c:idx val="9"/>
            <c:marker>
              <c:symbol val="circle"/>
              <c:size val="10"/>
              <c:spPr>
                <a:solidFill>
                  <a:schemeClr val="accent3"/>
                </a:solidFill>
                <a:ln w="9525" cmpd="sng" algn="ctr">
                  <a:solidFill>
                    <a:schemeClr val="accent3"/>
                  </a:solidFill>
                  <a:prstDash val="solid"/>
                </a:ln>
              </c:spPr>
            </c:marker>
            <c:bubble3D val="0"/>
            <c:extLst>
              <c:ext xmlns:c16="http://schemas.microsoft.com/office/drawing/2014/chart" uri="{C3380CC4-5D6E-409C-BE32-E72D297353CC}">
                <c16:uniqueId val="{0000002D-8289-4066-81D4-76B2C42111AD}"/>
              </c:ext>
            </c:extLst>
          </c:dPt>
          <c:dPt>
            <c:idx val="10"/>
            <c:marker>
              <c:symbol val="circle"/>
              <c:size val="10"/>
              <c:spPr>
                <a:solidFill>
                  <a:schemeClr val="accent3"/>
                </a:solidFill>
                <a:ln w="9525" cmpd="sng" algn="ctr">
                  <a:solidFill>
                    <a:schemeClr val="accent3"/>
                  </a:solidFill>
                  <a:prstDash val="solid"/>
                </a:ln>
              </c:spPr>
            </c:marker>
            <c:bubble3D val="0"/>
            <c:extLst>
              <c:ext xmlns:c16="http://schemas.microsoft.com/office/drawing/2014/chart" uri="{C3380CC4-5D6E-409C-BE32-E72D297353CC}">
                <c16:uniqueId val="{0000002E-8289-4066-81D4-76B2C42111AD}"/>
              </c:ext>
            </c:extLst>
          </c:dPt>
          <c:dPt>
            <c:idx val="11"/>
            <c:marker>
              <c:symbol val="circle"/>
              <c:size val="10"/>
              <c:spPr>
                <a:solidFill>
                  <a:schemeClr val="accent3"/>
                </a:solidFill>
                <a:ln w="9525" cmpd="sng" algn="ctr">
                  <a:solidFill>
                    <a:schemeClr val="accent3"/>
                  </a:solidFill>
                  <a:prstDash val="solid"/>
                </a:ln>
              </c:spPr>
            </c:marker>
            <c:bubble3D val="0"/>
            <c:extLst>
              <c:ext xmlns:c16="http://schemas.microsoft.com/office/drawing/2014/chart" uri="{C3380CC4-5D6E-409C-BE32-E72D297353CC}">
                <c16:uniqueId val="{0000002F-8289-4066-81D4-76B2C42111AD}"/>
              </c:ext>
            </c:extLst>
          </c:dPt>
          <c:dPt>
            <c:idx val="12"/>
            <c:marker>
              <c:symbol val="circle"/>
              <c:size val="10"/>
              <c:spPr>
                <a:solidFill>
                  <a:schemeClr val="accent3"/>
                </a:solidFill>
                <a:ln w="9525" cmpd="sng" algn="ctr">
                  <a:solidFill>
                    <a:schemeClr val="accent3"/>
                  </a:solidFill>
                  <a:prstDash val="solid"/>
                </a:ln>
              </c:spPr>
            </c:marker>
            <c:bubble3D val="0"/>
            <c:extLst>
              <c:ext xmlns:c16="http://schemas.microsoft.com/office/drawing/2014/chart" uri="{C3380CC4-5D6E-409C-BE32-E72D297353CC}">
                <c16:uniqueId val="{00000030-8289-4066-81D4-76B2C42111AD}"/>
              </c:ext>
            </c:extLst>
          </c:dPt>
          <c:dPt>
            <c:idx val="13"/>
            <c:marker>
              <c:symbol val="circle"/>
              <c:size val="10"/>
              <c:spPr>
                <a:solidFill>
                  <a:schemeClr val="accent3"/>
                </a:solidFill>
                <a:ln w="9525" cmpd="sng" algn="ctr">
                  <a:solidFill>
                    <a:schemeClr val="accent3"/>
                  </a:solidFill>
                  <a:prstDash val="solid"/>
                </a:ln>
              </c:spPr>
            </c:marker>
            <c:bubble3D val="0"/>
            <c:extLst>
              <c:ext xmlns:c16="http://schemas.microsoft.com/office/drawing/2014/chart" uri="{C3380CC4-5D6E-409C-BE32-E72D297353CC}">
                <c16:uniqueId val="{00000031-8289-4066-81D4-76B2C42111AD}"/>
              </c:ext>
            </c:extLst>
          </c:dPt>
          <c:dPt>
            <c:idx val="14"/>
            <c:marker>
              <c:symbol val="circle"/>
              <c:size val="10"/>
              <c:spPr>
                <a:solidFill>
                  <a:schemeClr val="accent3"/>
                </a:solidFill>
                <a:ln w="9525" cmpd="sng" algn="ctr">
                  <a:solidFill>
                    <a:schemeClr val="accent3"/>
                  </a:solidFill>
                  <a:prstDash val="solid"/>
                </a:ln>
              </c:spPr>
            </c:marker>
            <c:bubble3D val="0"/>
            <c:extLst>
              <c:ext xmlns:c16="http://schemas.microsoft.com/office/drawing/2014/chart" uri="{C3380CC4-5D6E-409C-BE32-E72D297353CC}">
                <c16:uniqueId val="{00000032-8289-4066-81D4-76B2C42111AD}"/>
              </c:ext>
            </c:extLst>
          </c:dPt>
          <c:dPt>
            <c:idx val="15"/>
            <c:marker>
              <c:symbol val="circle"/>
              <c:size val="10"/>
              <c:spPr>
                <a:solidFill>
                  <a:schemeClr val="accent3"/>
                </a:solidFill>
                <a:ln w="9525" cmpd="sng" algn="ctr">
                  <a:solidFill>
                    <a:schemeClr val="accent3"/>
                  </a:solidFill>
                  <a:prstDash val="solid"/>
                </a:ln>
              </c:spPr>
            </c:marker>
            <c:bubble3D val="0"/>
            <c:extLst>
              <c:ext xmlns:c16="http://schemas.microsoft.com/office/drawing/2014/chart" uri="{C3380CC4-5D6E-409C-BE32-E72D297353CC}">
                <c16:uniqueId val="{00000033-8289-4066-81D4-76B2C42111AD}"/>
              </c:ext>
            </c:extLst>
          </c:dPt>
          <c:dPt>
            <c:idx val="16"/>
            <c:marker>
              <c:symbol val="circle"/>
              <c:size val="10"/>
              <c:spPr>
                <a:solidFill>
                  <a:schemeClr val="accent3"/>
                </a:solidFill>
                <a:ln w="9525" cmpd="sng" algn="ctr">
                  <a:solidFill>
                    <a:schemeClr val="accent3"/>
                  </a:solidFill>
                  <a:prstDash val="solid"/>
                </a:ln>
              </c:spPr>
            </c:marker>
            <c:bubble3D val="0"/>
            <c:extLst>
              <c:ext xmlns:c16="http://schemas.microsoft.com/office/drawing/2014/chart" uri="{C3380CC4-5D6E-409C-BE32-E72D297353CC}">
                <c16:uniqueId val="{00000034-8289-4066-81D4-76B2C42111AD}"/>
              </c:ext>
            </c:extLst>
          </c:dPt>
          <c:dPt>
            <c:idx val="17"/>
            <c:marker>
              <c:symbol val="circle"/>
              <c:size val="10"/>
              <c:spPr>
                <a:solidFill>
                  <a:schemeClr val="accent3"/>
                </a:solidFill>
                <a:ln w="9525" cmpd="sng" algn="ctr">
                  <a:solidFill>
                    <a:schemeClr val="accent3"/>
                  </a:solidFill>
                  <a:prstDash val="solid"/>
                </a:ln>
              </c:spPr>
            </c:marker>
            <c:bubble3D val="0"/>
            <c:extLst>
              <c:ext xmlns:c16="http://schemas.microsoft.com/office/drawing/2014/chart" uri="{C3380CC4-5D6E-409C-BE32-E72D297353CC}">
                <c16:uniqueId val="{00000035-8289-4066-81D4-76B2C42111AD}"/>
              </c:ext>
            </c:extLst>
          </c:dPt>
          <c:dPt>
            <c:idx val="18"/>
            <c:marker>
              <c:symbol val="circle"/>
              <c:size val="10"/>
              <c:spPr>
                <a:solidFill>
                  <a:schemeClr val="accent3"/>
                </a:solidFill>
                <a:ln w="9525" cmpd="sng" algn="ctr">
                  <a:solidFill>
                    <a:schemeClr val="accent3"/>
                  </a:solidFill>
                  <a:prstDash val="solid"/>
                </a:ln>
              </c:spPr>
            </c:marker>
            <c:bubble3D val="0"/>
            <c:extLst>
              <c:ext xmlns:c16="http://schemas.microsoft.com/office/drawing/2014/chart" uri="{C3380CC4-5D6E-409C-BE32-E72D297353CC}">
                <c16:uniqueId val="{00000036-8289-4066-81D4-76B2C42111AD}"/>
              </c:ext>
            </c:extLst>
          </c:dPt>
          <c:dPt>
            <c:idx val="19"/>
            <c:marker>
              <c:symbol val="circle"/>
              <c:size val="10"/>
              <c:spPr>
                <a:solidFill>
                  <a:schemeClr val="accent3"/>
                </a:solidFill>
                <a:ln w="9525" cmpd="sng" algn="ctr">
                  <a:solidFill>
                    <a:schemeClr val="accent3"/>
                  </a:solidFill>
                  <a:prstDash val="solid"/>
                </a:ln>
              </c:spPr>
            </c:marker>
            <c:bubble3D val="0"/>
            <c:extLst>
              <c:ext xmlns:c16="http://schemas.microsoft.com/office/drawing/2014/chart" uri="{C3380CC4-5D6E-409C-BE32-E72D297353CC}">
                <c16:uniqueId val="{00000037-8289-4066-81D4-76B2C42111AD}"/>
              </c:ext>
            </c:extLst>
          </c:dPt>
          <c:dPt>
            <c:idx val="20"/>
            <c:marker>
              <c:symbol val="circle"/>
              <c:size val="10"/>
              <c:spPr>
                <a:solidFill>
                  <a:schemeClr val="accent3"/>
                </a:solidFill>
                <a:ln w="9525" cmpd="sng" algn="ctr">
                  <a:solidFill>
                    <a:schemeClr val="accent3"/>
                  </a:solidFill>
                  <a:prstDash val="solid"/>
                </a:ln>
              </c:spPr>
            </c:marker>
            <c:bubble3D val="0"/>
            <c:extLst>
              <c:ext xmlns:c16="http://schemas.microsoft.com/office/drawing/2014/chart" uri="{C3380CC4-5D6E-409C-BE32-E72D297353CC}">
                <c16:uniqueId val="{00000038-8289-4066-81D4-76B2C42111AD}"/>
              </c:ext>
            </c:extLst>
          </c:dPt>
          <c:dPt>
            <c:idx val="21"/>
            <c:marker>
              <c:symbol val="circle"/>
              <c:size val="10"/>
              <c:spPr>
                <a:solidFill>
                  <a:schemeClr val="accent3"/>
                </a:solidFill>
                <a:ln w="9525" cmpd="sng" algn="ctr">
                  <a:solidFill>
                    <a:schemeClr val="accent3"/>
                  </a:solidFill>
                  <a:prstDash val="solid"/>
                </a:ln>
              </c:spPr>
            </c:marker>
            <c:bubble3D val="0"/>
            <c:extLst>
              <c:ext xmlns:c16="http://schemas.microsoft.com/office/drawing/2014/chart" uri="{C3380CC4-5D6E-409C-BE32-E72D297353CC}">
                <c16:uniqueId val="{00000039-8289-4066-81D4-76B2C42111AD}"/>
              </c:ext>
            </c:extLst>
          </c:dPt>
          <c:dPt>
            <c:idx val="22"/>
            <c:marker>
              <c:symbol val="circle"/>
              <c:size val="10"/>
              <c:spPr>
                <a:solidFill>
                  <a:schemeClr val="accent3"/>
                </a:solidFill>
                <a:ln w="9525" cmpd="sng" algn="ctr">
                  <a:solidFill>
                    <a:schemeClr val="accent3"/>
                  </a:solidFill>
                  <a:prstDash val="solid"/>
                </a:ln>
              </c:spPr>
            </c:marker>
            <c:bubble3D val="0"/>
            <c:extLst>
              <c:ext xmlns:c16="http://schemas.microsoft.com/office/drawing/2014/chart" uri="{C3380CC4-5D6E-409C-BE32-E72D297353CC}">
                <c16:uniqueId val="{0000003A-8289-4066-81D4-76B2C42111AD}"/>
              </c:ext>
            </c:extLst>
          </c:dPt>
          <c:dPt>
            <c:idx val="23"/>
            <c:marker>
              <c:symbol val="circle"/>
              <c:size val="10"/>
              <c:spPr>
                <a:solidFill>
                  <a:schemeClr val="accent3"/>
                </a:solidFill>
                <a:ln w="9525" cmpd="sng" algn="ctr">
                  <a:solidFill>
                    <a:schemeClr val="accent3"/>
                  </a:solidFill>
                  <a:prstDash val="solid"/>
                </a:ln>
              </c:spPr>
            </c:marker>
            <c:bubble3D val="0"/>
            <c:extLst>
              <c:ext xmlns:c16="http://schemas.microsoft.com/office/drawing/2014/chart" uri="{C3380CC4-5D6E-409C-BE32-E72D297353CC}">
                <c16:uniqueId val="{0000003B-8289-4066-81D4-76B2C42111AD}"/>
              </c:ext>
            </c:extLst>
          </c:dPt>
          <c:dPt>
            <c:idx val="24"/>
            <c:marker>
              <c:symbol val="circle"/>
              <c:size val="10"/>
              <c:spPr>
                <a:solidFill>
                  <a:schemeClr val="accent3"/>
                </a:solidFill>
                <a:ln w="9525" cmpd="sng" algn="ctr">
                  <a:solidFill>
                    <a:schemeClr val="accent3"/>
                  </a:solidFill>
                  <a:prstDash val="solid"/>
                </a:ln>
              </c:spPr>
            </c:marker>
            <c:bubble3D val="0"/>
            <c:extLst>
              <c:ext xmlns:c16="http://schemas.microsoft.com/office/drawing/2014/chart" uri="{C3380CC4-5D6E-409C-BE32-E72D297353CC}">
                <c16:uniqueId val="{0000003C-8289-4066-81D4-76B2C42111AD}"/>
              </c:ext>
            </c:extLst>
          </c:dPt>
          <c:dPt>
            <c:idx val="25"/>
            <c:marker>
              <c:symbol val="circle"/>
              <c:size val="10"/>
              <c:spPr>
                <a:solidFill>
                  <a:schemeClr val="accent3"/>
                </a:solidFill>
                <a:ln w="9525" cmpd="sng" algn="ctr">
                  <a:solidFill>
                    <a:schemeClr val="accent3"/>
                  </a:solidFill>
                  <a:prstDash val="solid"/>
                </a:ln>
              </c:spPr>
            </c:marker>
            <c:bubble3D val="0"/>
            <c:extLst>
              <c:ext xmlns:c16="http://schemas.microsoft.com/office/drawing/2014/chart" uri="{C3380CC4-5D6E-409C-BE32-E72D297353CC}">
                <c16:uniqueId val="{0000003D-8289-4066-81D4-76B2C42111AD}"/>
              </c:ext>
            </c:extLst>
          </c:dPt>
          <c:dPt>
            <c:idx val="26"/>
            <c:marker>
              <c:symbol val="circle"/>
              <c:size val="10"/>
              <c:spPr>
                <a:solidFill>
                  <a:schemeClr val="accent3"/>
                </a:solidFill>
                <a:ln w="9525" cmpd="sng" algn="ctr">
                  <a:solidFill>
                    <a:schemeClr val="accent3"/>
                  </a:solidFill>
                  <a:prstDash val="solid"/>
                </a:ln>
              </c:spPr>
            </c:marker>
            <c:bubble3D val="0"/>
            <c:extLst>
              <c:ext xmlns:c16="http://schemas.microsoft.com/office/drawing/2014/chart" uri="{C3380CC4-5D6E-409C-BE32-E72D297353CC}">
                <c16:uniqueId val="{0000003E-8289-4066-81D4-76B2C42111AD}"/>
              </c:ext>
            </c:extLst>
          </c:dPt>
          <c:dPt>
            <c:idx val="27"/>
            <c:marker>
              <c:symbol val="circle"/>
              <c:size val="10"/>
              <c:spPr>
                <a:solidFill>
                  <a:schemeClr val="accent3"/>
                </a:solidFill>
                <a:ln w="9525" cmpd="sng" algn="ctr">
                  <a:solidFill>
                    <a:schemeClr val="accent3"/>
                  </a:solidFill>
                  <a:prstDash val="solid"/>
                </a:ln>
              </c:spPr>
            </c:marker>
            <c:bubble3D val="0"/>
            <c:extLst>
              <c:ext xmlns:c16="http://schemas.microsoft.com/office/drawing/2014/chart" uri="{C3380CC4-5D6E-409C-BE32-E72D297353CC}">
                <c16:uniqueId val="{0000003F-8289-4066-81D4-76B2C42111AD}"/>
              </c:ext>
            </c:extLst>
          </c:dPt>
          <c:dPt>
            <c:idx val="28"/>
            <c:marker>
              <c:symbol val="circle"/>
              <c:size val="10"/>
              <c:spPr>
                <a:solidFill>
                  <a:schemeClr val="accent3"/>
                </a:solidFill>
                <a:ln w="9525" cmpd="sng" algn="ctr">
                  <a:solidFill>
                    <a:schemeClr val="accent3"/>
                  </a:solidFill>
                  <a:prstDash val="solid"/>
                </a:ln>
              </c:spPr>
            </c:marker>
            <c:bubble3D val="0"/>
            <c:extLst>
              <c:ext xmlns:c16="http://schemas.microsoft.com/office/drawing/2014/chart" uri="{C3380CC4-5D6E-409C-BE32-E72D297353CC}">
                <c16:uniqueId val="{00000040-8289-4066-81D4-76B2C42111AD}"/>
              </c:ext>
            </c:extLst>
          </c:dPt>
          <c:dPt>
            <c:idx val="29"/>
            <c:marker>
              <c:symbol val="circle"/>
              <c:size val="10"/>
              <c:spPr>
                <a:solidFill>
                  <a:schemeClr val="accent3"/>
                </a:solidFill>
                <a:ln w="9525" cmpd="sng" algn="ctr">
                  <a:solidFill>
                    <a:schemeClr val="accent3"/>
                  </a:solidFill>
                  <a:prstDash val="solid"/>
                </a:ln>
              </c:spPr>
            </c:marker>
            <c:bubble3D val="0"/>
            <c:extLst>
              <c:ext xmlns:c16="http://schemas.microsoft.com/office/drawing/2014/chart" uri="{C3380CC4-5D6E-409C-BE32-E72D297353CC}">
                <c16:uniqueId val="{00000041-8289-4066-81D4-76B2C42111AD}"/>
              </c:ext>
            </c:extLst>
          </c:dPt>
          <c:dPt>
            <c:idx val="30"/>
            <c:marker>
              <c:symbol val="circle"/>
              <c:size val="10"/>
              <c:spPr>
                <a:solidFill>
                  <a:schemeClr val="accent3"/>
                </a:solidFill>
                <a:ln w="9525" cmpd="sng" algn="ctr">
                  <a:solidFill>
                    <a:schemeClr val="accent3"/>
                  </a:solidFill>
                  <a:prstDash val="solid"/>
                </a:ln>
              </c:spPr>
            </c:marker>
            <c:bubble3D val="0"/>
            <c:extLst>
              <c:ext xmlns:c16="http://schemas.microsoft.com/office/drawing/2014/chart" uri="{C3380CC4-5D6E-409C-BE32-E72D297353CC}">
                <c16:uniqueId val="{00000042-8289-4066-81D4-76B2C42111AD}"/>
              </c:ext>
            </c:extLst>
          </c:dPt>
          <c:dPt>
            <c:idx val="31"/>
            <c:marker>
              <c:symbol val="circle"/>
              <c:size val="10"/>
              <c:spPr>
                <a:solidFill>
                  <a:schemeClr val="accent3"/>
                </a:solidFill>
                <a:ln w="9525" cmpd="sng" algn="ctr">
                  <a:solidFill>
                    <a:schemeClr val="accent3"/>
                  </a:solidFill>
                  <a:prstDash val="solid"/>
                </a:ln>
              </c:spPr>
            </c:marker>
            <c:bubble3D val="0"/>
            <c:extLst>
              <c:ext xmlns:c16="http://schemas.microsoft.com/office/drawing/2014/chart" uri="{C3380CC4-5D6E-409C-BE32-E72D297353CC}">
                <c16:uniqueId val="{00000043-8289-4066-81D4-76B2C42111AD}"/>
              </c:ext>
            </c:extLst>
          </c:dPt>
          <c:dPt>
            <c:idx val="32"/>
            <c:marker>
              <c:symbol val="circle"/>
              <c:size val="10"/>
              <c:spPr>
                <a:solidFill>
                  <a:schemeClr val="accent3"/>
                </a:solidFill>
                <a:ln w="9525" cmpd="sng" algn="ctr">
                  <a:solidFill>
                    <a:schemeClr val="accent3"/>
                  </a:solidFill>
                  <a:prstDash val="solid"/>
                </a:ln>
              </c:spPr>
            </c:marker>
            <c:bubble3D val="0"/>
            <c:extLst>
              <c:ext xmlns:c16="http://schemas.microsoft.com/office/drawing/2014/chart" uri="{C3380CC4-5D6E-409C-BE32-E72D297353CC}">
                <c16:uniqueId val="{00000044-8289-4066-81D4-76B2C42111AD}"/>
              </c:ext>
            </c:extLst>
          </c:dPt>
          <c:dPt>
            <c:idx val="33"/>
            <c:marker>
              <c:symbol val="circle"/>
              <c:size val="10"/>
              <c:spPr>
                <a:solidFill>
                  <a:schemeClr val="accent3"/>
                </a:solidFill>
                <a:ln w="9525" cmpd="sng" algn="ctr">
                  <a:solidFill>
                    <a:schemeClr val="accent3"/>
                  </a:solidFill>
                  <a:prstDash val="solid"/>
                </a:ln>
              </c:spPr>
            </c:marker>
            <c:bubble3D val="0"/>
            <c:extLst>
              <c:ext xmlns:c16="http://schemas.microsoft.com/office/drawing/2014/chart" uri="{C3380CC4-5D6E-409C-BE32-E72D297353CC}">
                <c16:uniqueId val="{00000045-8289-4066-81D4-76B2C42111AD}"/>
              </c:ext>
            </c:extLst>
          </c:dPt>
          <c:dPt>
            <c:idx val="34"/>
            <c:marker>
              <c:symbol val="circle"/>
              <c:size val="10"/>
              <c:spPr>
                <a:solidFill>
                  <a:schemeClr val="accent3"/>
                </a:solidFill>
                <a:ln w="9525" cmpd="sng" algn="ctr">
                  <a:solidFill>
                    <a:schemeClr val="accent3"/>
                  </a:solidFill>
                  <a:prstDash val="solid"/>
                </a:ln>
              </c:spPr>
            </c:marker>
            <c:bubble3D val="0"/>
            <c:extLst>
              <c:ext xmlns:c16="http://schemas.microsoft.com/office/drawing/2014/chart" uri="{C3380CC4-5D6E-409C-BE32-E72D297353CC}">
                <c16:uniqueId val="{00000046-8289-4066-81D4-76B2C42111AD}"/>
              </c:ext>
            </c:extLst>
          </c:dPt>
          <c:dPt>
            <c:idx val="35"/>
            <c:marker>
              <c:symbol val="circle"/>
              <c:size val="10"/>
              <c:spPr>
                <a:solidFill>
                  <a:schemeClr val="accent3"/>
                </a:solidFill>
                <a:ln w="9525" cmpd="sng" algn="ctr">
                  <a:solidFill>
                    <a:schemeClr val="accent3"/>
                  </a:solidFill>
                  <a:prstDash val="solid"/>
                </a:ln>
              </c:spPr>
            </c:marker>
            <c:bubble3D val="0"/>
            <c:extLst>
              <c:ext xmlns:c16="http://schemas.microsoft.com/office/drawing/2014/chart" uri="{C3380CC4-5D6E-409C-BE32-E72D297353CC}">
                <c16:uniqueId val="{00000047-8289-4066-81D4-76B2C42111AD}"/>
              </c:ext>
            </c:extLst>
          </c:dPt>
          <c:val>
            <c:numRef>
              <c:f>Sheet1!$A$2:$AJ$2</c:f>
              <c:numCache>
                <c:formatCode>General</c:formatCode>
                <c:ptCount val="36"/>
                <c:pt idx="0">
                  <c:v>17</c:v>
                </c:pt>
                <c:pt idx="1">
                  <c:v>156</c:v>
                </c:pt>
                <c:pt idx="2">
                  <c:v>127</c:v>
                </c:pt>
                <c:pt idx="3">
                  <c:v>142</c:v>
                </c:pt>
                <c:pt idx="4">
                  <c:v>13</c:v>
                </c:pt>
                <c:pt idx="5">
                  <c:v>86</c:v>
                </c:pt>
                <c:pt idx="6">
                  <c:v>103</c:v>
                </c:pt>
                <c:pt idx="7">
                  <c:v>98</c:v>
                </c:pt>
                <c:pt idx="8">
                  <c:v>63</c:v>
                </c:pt>
                <c:pt idx="9">
                  <c:v>113</c:v>
                </c:pt>
                <c:pt idx="10">
                  <c:v>87</c:v>
                </c:pt>
                <c:pt idx="11">
                  <c:v>100</c:v>
                </c:pt>
                <c:pt idx="12">
                  <c:v>15</c:v>
                </c:pt>
                <c:pt idx="13">
                  <c:v>16</c:v>
                </c:pt>
                <c:pt idx="14">
                  <c:v>143</c:v>
                </c:pt>
                <c:pt idx="15">
                  <c:v>101</c:v>
                </c:pt>
                <c:pt idx="16">
                  <c:v>88</c:v>
                </c:pt>
                <c:pt idx="17">
                  <c:v>64</c:v>
                </c:pt>
                <c:pt idx="18">
                  <c:v>106</c:v>
                </c:pt>
                <c:pt idx="19">
                  <c:v>59</c:v>
                </c:pt>
                <c:pt idx="20">
                  <c:v>46</c:v>
                </c:pt>
                <c:pt idx="21">
                  <c:v>103</c:v>
                </c:pt>
                <c:pt idx="22">
                  <c:v>86</c:v>
                </c:pt>
                <c:pt idx="23">
                  <c:v>123</c:v>
                </c:pt>
                <c:pt idx="24">
                  <c:v>6</c:v>
                </c:pt>
                <c:pt idx="25">
                  <c:v>31</c:v>
                </c:pt>
                <c:pt idx="26">
                  <c:v>53</c:v>
                </c:pt>
                <c:pt idx="27">
                  <c:v>42</c:v>
                </c:pt>
                <c:pt idx="28">
                  <c:v>47</c:v>
                </c:pt>
                <c:pt idx="29">
                  <c:v>75</c:v>
                </c:pt>
                <c:pt idx="30">
                  <c:v>47</c:v>
                </c:pt>
                <c:pt idx="31">
                  <c:v>91</c:v>
                </c:pt>
                <c:pt idx="32">
                  <c:v>68</c:v>
                </c:pt>
                <c:pt idx="33">
                  <c:v>33</c:v>
                </c:pt>
                <c:pt idx="34">
                  <c:v>94</c:v>
                </c:pt>
                <c:pt idx="35">
                  <c:v>28</c:v>
                </c:pt>
              </c:numCache>
            </c:numRef>
          </c:val>
          <c:smooth val="1"/>
          <c:extLst>
            <c:ext xmlns:c16="http://schemas.microsoft.com/office/drawing/2014/chart" uri="{C3380CC4-5D6E-409C-BE32-E72D297353CC}">
              <c16:uniqueId val="{00000048-8289-4066-81D4-76B2C42111AD}"/>
            </c:ext>
          </c:extLst>
        </c:ser>
        <c:dLbls>
          <c:showLegendKey val="0"/>
          <c:showVal val="0"/>
          <c:showCatName val="0"/>
          <c:showSerName val="0"/>
          <c:showPercent val="0"/>
          <c:showBubbleSize val="0"/>
        </c:dLbls>
        <c:marker val="1"/>
        <c:smooth val="0"/>
        <c:axId val="2"/>
        <c:axId val="3"/>
      </c:lineChart>
      <c:catAx>
        <c:axId val="1238797183"/>
        <c:scaling>
          <c:orientation val="minMax"/>
        </c:scaling>
        <c:delete val="0"/>
        <c:axPos val="b"/>
        <c:majorGridlines>
          <c:spPr>
            <a:ln>
              <a:noFill/>
            </a:ln>
          </c:spPr>
        </c:majorGridlines>
        <c:majorTickMark val="none"/>
        <c:minorTickMark val="none"/>
        <c:tickLblPos val="none"/>
        <c:spPr>
          <a:ln w="9525" cmpd="sng" algn="ctr">
            <a:solidFill>
              <a:schemeClr val="tx1"/>
            </a:solidFill>
            <a:prstDash val="solid"/>
          </a:ln>
        </c:spPr>
        <c:crossAx val="1"/>
        <c:crosses val="min"/>
        <c:auto val="0"/>
        <c:lblAlgn val="ctr"/>
        <c:lblOffset val="100"/>
        <c:noMultiLvlLbl val="0"/>
      </c:catAx>
      <c:valAx>
        <c:axId val="1"/>
        <c:scaling>
          <c:orientation val="minMax"/>
          <c:max val="900"/>
          <c:min val="0"/>
        </c:scaling>
        <c:delete val="0"/>
        <c:axPos val="l"/>
        <c:majorGridlines>
          <c:spPr>
            <a:ln>
              <a:noFill/>
            </a:ln>
          </c:spPr>
        </c:majorGridlines>
        <c:numFmt formatCode="#,##0;&quot;-&quot;#,##0" sourceLinked="0"/>
        <c:majorTickMark val="out"/>
        <c:minorTickMark val="none"/>
        <c:tickLblPos val="nextTo"/>
        <c:spPr>
          <a:ln w="9525" cmpd="sng" algn="ctr">
            <a:solidFill>
              <a:schemeClr val="tx1"/>
            </a:solidFill>
            <a:prstDash val="solid"/>
          </a:ln>
        </c:spPr>
        <c:txPr>
          <a:bodyPr wrap="none"/>
          <a:lstStyle/>
          <a:p>
            <a:pPr>
              <a:defRPr sz="1000" kern="1200">
                <a:solidFill>
                  <a:schemeClr val="tx1"/>
                </a:solidFill>
                <a:latin typeface="+mn-lt"/>
                <a:ea typeface="+mn-ea"/>
                <a:cs typeface="+mn-cs"/>
              </a:defRPr>
            </a:pPr>
            <a:endParaRPr lang="en-US"/>
          </a:p>
        </c:txPr>
        <c:crossAx val="1238797183"/>
        <c:crosses val="min"/>
        <c:crossBetween val="between"/>
        <c:majorUnit val="100"/>
      </c:valAx>
      <c:catAx>
        <c:axId val="2"/>
        <c:scaling>
          <c:orientation val="minMax"/>
        </c:scaling>
        <c:delete val="1"/>
        <c:axPos val="b"/>
        <c:majorGridlines>
          <c:spPr>
            <a:ln>
              <a:noFill/>
            </a:ln>
          </c:spPr>
        </c:majorGridlines>
        <c:majorTickMark val="none"/>
        <c:minorTickMark val="none"/>
        <c:tickLblPos val="none"/>
        <c:crossAx val="3"/>
        <c:crosses val="min"/>
        <c:auto val="0"/>
        <c:lblAlgn val="ctr"/>
        <c:lblOffset val="100"/>
        <c:noMultiLvlLbl val="0"/>
      </c:catAx>
      <c:valAx>
        <c:axId val="3"/>
        <c:scaling>
          <c:orientation val="minMax"/>
          <c:max val="160"/>
          <c:min val="0"/>
        </c:scaling>
        <c:delete val="0"/>
        <c:axPos val="r"/>
        <c:majorGridlines>
          <c:spPr>
            <a:ln>
              <a:noFill/>
            </a:ln>
          </c:spPr>
        </c:majorGridlines>
        <c:numFmt formatCode="#,##0;&quot;-&quot;#,##0" sourceLinked="0"/>
        <c:majorTickMark val="out"/>
        <c:minorTickMark val="none"/>
        <c:tickLblPos val="nextTo"/>
        <c:spPr>
          <a:ln w="9525" cmpd="sng" algn="ctr">
            <a:solidFill>
              <a:schemeClr val="tx1"/>
            </a:solidFill>
            <a:prstDash val="solid"/>
          </a:ln>
        </c:spPr>
        <c:txPr>
          <a:bodyPr wrap="none"/>
          <a:lstStyle/>
          <a:p>
            <a:pPr>
              <a:defRPr sz="1000" kern="1200">
                <a:solidFill>
                  <a:schemeClr val="tx1"/>
                </a:solidFill>
                <a:latin typeface="+mn-lt"/>
                <a:ea typeface="+mn-ea"/>
                <a:cs typeface="+mn-cs"/>
              </a:defRPr>
            </a:pPr>
            <a:endParaRPr lang="en-US"/>
          </a:p>
        </c:txPr>
        <c:crossAx val="2"/>
        <c:crosses val="max"/>
        <c:crossBetween val="between"/>
        <c:majorUnit val="20"/>
      </c:valAx>
    </c:plotArea>
    <c:plotVisOnly val="0"/>
    <c:dispBlanksAs val="gap"/>
    <c:showDLblsOverMax val="1"/>
  </c:chart>
  <c:externalData r:id="rId1">
    <c:autoUpdate val="0"/>
  </c:externalData>
</c:chartSpace>
</file>

<file path=ppt/charts/chart1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is-I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4.9619530754597338E-2"/>
          <c:y val="6.6838046272493568E-2"/>
          <c:w val="0.94213696892834498"/>
          <c:h val="0.86632390745501286"/>
        </c:manualLayout>
      </c:layout>
      <c:barChart>
        <c:barDir val="col"/>
        <c:grouping val="stacked"/>
        <c:varyColors val="0"/>
        <c:ser>
          <c:idx val="0"/>
          <c:order val="0"/>
          <c:spPr>
            <a:solidFill>
              <a:srgbClr val="A1D794"/>
            </a:solidFill>
            <a:ln>
              <a:noFill/>
            </a:ln>
          </c:spPr>
          <c:invertIfNegative val="0"/>
          <c:dPt>
            <c:idx val="36"/>
            <c:invertIfNegative val="0"/>
            <c:bubble3D val="0"/>
            <c:spPr>
              <a:solidFill>
                <a:srgbClr val="72C45F"/>
              </a:solidFill>
              <a:ln>
                <a:noFill/>
              </a:ln>
            </c:spPr>
            <c:extLst>
              <c:ext xmlns:c16="http://schemas.microsoft.com/office/drawing/2014/chart" uri="{C3380CC4-5D6E-409C-BE32-E72D297353CC}">
                <c16:uniqueId val="{00000000-3BA6-4A86-B91E-4D6EADEC63C8}"/>
              </c:ext>
            </c:extLst>
          </c:dPt>
          <c:dLbls>
            <c:dLbl>
              <c:idx val="0"/>
              <c:layout>
                <c:manualLayout>
                  <c:x val="0"/>
                  <c:y val="-1.5424164524421595E-3"/>
                </c:manualLayout>
              </c:layout>
              <c:numFmt formatCode="#,##0;&quot;-&quot;#,##0" sourceLinked="0"/>
              <c:spPr>
                <a:noFill/>
                <a:ln>
                  <a:noFill/>
                </a:ln>
              </c:spPr>
              <c:txPr>
                <a:bodyPr wrap="none"/>
                <a:lstStyle/>
                <a:p>
                  <a:pPr>
                    <a:defRPr sz="800" kern="1200">
                      <a:solidFill>
                        <a:schemeClr val="tx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1-3BA6-4A86-B91E-4D6EADEC63C8}"/>
                </c:ext>
              </c:extLst>
            </c:dLbl>
            <c:dLbl>
              <c:idx val="1"/>
              <c:layout>
                <c:manualLayout>
                  <c:x val="0"/>
                  <c:y val="-1.5424164524421595E-3"/>
                </c:manualLayout>
              </c:layout>
              <c:numFmt formatCode="#,##0;&quot;-&quot;#,##0" sourceLinked="0"/>
              <c:spPr>
                <a:noFill/>
                <a:ln>
                  <a:noFill/>
                </a:ln>
              </c:spPr>
              <c:txPr>
                <a:bodyPr wrap="none"/>
                <a:lstStyle/>
                <a:p>
                  <a:pPr>
                    <a:defRPr sz="800" kern="1200">
                      <a:solidFill>
                        <a:schemeClr val="tx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2-3BA6-4A86-B91E-4D6EADEC63C8}"/>
                </c:ext>
              </c:extLst>
            </c:dLbl>
            <c:dLbl>
              <c:idx val="2"/>
              <c:layout>
                <c:manualLayout>
                  <c:x val="0"/>
                  <c:y val="-1.5424164524421595E-3"/>
                </c:manualLayout>
              </c:layout>
              <c:numFmt formatCode="#,##0;&quot;-&quot;#,##0" sourceLinked="0"/>
              <c:spPr>
                <a:noFill/>
                <a:ln>
                  <a:noFill/>
                </a:ln>
              </c:spPr>
              <c:txPr>
                <a:bodyPr wrap="none"/>
                <a:lstStyle/>
                <a:p>
                  <a:pPr>
                    <a:defRPr sz="800" kern="1200">
                      <a:solidFill>
                        <a:schemeClr val="tx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3-3BA6-4A86-B91E-4D6EADEC63C8}"/>
                </c:ext>
              </c:extLst>
            </c:dLbl>
            <c:dLbl>
              <c:idx val="3"/>
              <c:layout>
                <c:manualLayout>
                  <c:x val="0"/>
                  <c:y val="-1.5424164524421595E-3"/>
                </c:manualLayout>
              </c:layout>
              <c:numFmt formatCode="#,##0;&quot;-&quot;#,##0" sourceLinked="0"/>
              <c:spPr>
                <a:noFill/>
                <a:ln>
                  <a:noFill/>
                </a:ln>
              </c:spPr>
              <c:txPr>
                <a:bodyPr wrap="none"/>
                <a:lstStyle/>
                <a:p>
                  <a:pPr>
                    <a:defRPr sz="800" kern="1200">
                      <a:solidFill>
                        <a:schemeClr val="tx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4-3BA6-4A86-B91E-4D6EADEC63C8}"/>
                </c:ext>
              </c:extLst>
            </c:dLbl>
            <c:dLbl>
              <c:idx val="4"/>
              <c:layout>
                <c:manualLayout>
                  <c:x val="0"/>
                  <c:y val="-1.5424164524421595E-3"/>
                </c:manualLayout>
              </c:layout>
              <c:numFmt formatCode="#,##0;&quot;-&quot;#,##0" sourceLinked="0"/>
              <c:spPr>
                <a:noFill/>
                <a:ln>
                  <a:noFill/>
                </a:ln>
              </c:spPr>
              <c:txPr>
                <a:bodyPr wrap="none"/>
                <a:lstStyle/>
                <a:p>
                  <a:pPr>
                    <a:defRPr sz="800" kern="1200">
                      <a:solidFill>
                        <a:schemeClr val="tx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5-3BA6-4A86-B91E-4D6EADEC63C8}"/>
                </c:ext>
              </c:extLst>
            </c:dLbl>
            <c:dLbl>
              <c:idx val="5"/>
              <c:layout>
                <c:manualLayout>
                  <c:x val="0"/>
                  <c:y val="-1.5424164524421595E-3"/>
                </c:manualLayout>
              </c:layout>
              <c:numFmt formatCode="#,##0;&quot;-&quot;#,##0" sourceLinked="0"/>
              <c:spPr>
                <a:noFill/>
                <a:ln>
                  <a:noFill/>
                </a:ln>
              </c:spPr>
              <c:txPr>
                <a:bodyPr wrap="none"/>
                <a:lstStyle/>
                <a:p>
                  <a:pPr>
                    <a:defRPr sz="800" kern="1200">
                      <a:solidFill>
                        <a:schemeClr val="tx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6-3BA6-4A86-B91E-4D6EADEC63C8}"/>
                </c:ext>
              </c:extLst>
            </c:dLbl>
            <c:dLbl>
              <c:idx val="6"/>
              <c:layout>
                <c:manualLayout>
                  <c:x val="0"/>
                  <c:y val="-1.5424164524421595E-3"/>
                </c:manualLayout>
              </c:layout>
              <c:numFmt formatCode="#,##0;&quot;-&quot;#,##0" sourceLinked="0"/>
              <c:spPr>
                <a:noFill/>
                <a:ln>
                  <a:noFill/>
                </a:ln>
              </c:spPr>
              <c:txPr>
                <a:bodyPr wrap="none"/>
                <a:lstStyle/>
                <a:p>
                  <a:pPr>
                    <a:defRPr sz="800" kern="1200">
                      <a:solidFill>
                        <a:schemeClr val="tx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7-3BA6-4A86-B91E-4D6EADEC63C8}"/>
                </c:ext>
              </c:extLst>
            </c:dLbl>
            <c:dLbl>
              <c:idx val="7"/>
              <c:layout>
                <c:manualLayout>
                  <c:x val="0"/>
                  <c:y val="-1.5424164524421595E-3"/>
                </c:manualLayout>
              </c:layout>
              <c:numFmt formatCode="#,##0;&quot;-&quot;#,##0" sourceLinked="0"/>
              <c:spPr>
                <a:noFill/>
                <a:ln>
                  <a:noFill/>
                </a:ln>
              </c:spPr>
              <c:txPr>
                <a:bodyPr wrap="none"/>
                <a:lstStyle/>
                <a:p>
                  <a:pPr>
                    <a:defRPr sz="800" kern="1200">
                      <a:solidFill>
                        <a:schemeClr val="tx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8-3BA6-4A86-B91E-4D6EADEC63C8}"/>
                </c:ext>
              </c:extLst>
            </c:dLbl>
            <c:dLbl>
              <c:idx val="8"/>
              <c:layout>
                <c:manualLayout>
                  <c:x val="0"/>
                  <c:y val="-1.5424164524421595E-3"/>
                </c:manualLayout>
              </c:layout>
              <c:numFmt formatCode="#,##0;&quot;-&quot;#,##0" sourceLinked="0"/>
              <c:spPr>
                <a:noFill/>
                <a:ln>
                  <a:noFill/>
                </a:ln>
              </c:spPr>
              <c:txPr>
                <a:bodyPr wrap="none"/>
                <a:lstStyle/>
                <a:p>
                  <a:pPr>
                    <a:defRPr sz="800" kern="1200">
                      <a:solidFill>
                        <a:schemeClr val="tx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9-3BA6-4A86-B91E-4D6EADEC63C8}"/>
                </c:ext>
              </c:extLst>
            </c:dLbl>
            <c:dLbl>
              <c:idx val="9"/>
              <c:layout>
                <c:manualLayout>
                  <c:x val="0"/>
                  <c:y val="-1.5424164524421595E-3"/>
                </c:manualLayout>
              </c:layout>
              <c:numFmt formatCode="#,##0;&quot;-&quot;#,##0" sourceLinked="0"/>
              <c:spPr>
                <a:noFill/>
                <a:ln>
                  <a:noFill/>
                </a:ln>
              </c:spPr>
              <c:txPr>
                <a:bodyPr wrap="none"/>
                <a:lstStyle/>
                <a:p>
                  <a:pPr>
                    <a:defRPr sz="800" kern="1200">
                      <a:solidFill>
                        <a:schemeClr val="tx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A-3BA6-4A86-B91E-4D6EADEC63C8}"/>
                </c:ext>
              </c:extLst>
            </c:dLbl>
            <c:dLbl>
              <c:idx val="10"/>
              <c:layout>
                <c:manualLayout>
                  <c:x val="0"/>
                  <c:y val="-1.5424164524421595E-3"/>
                </c:manualLayout>
              </c:layout>
              <c:numFmt formatCode="#,##0;&quot;-&quot;#,##0" sourceLinked="0"/>
              <c:spPr>
                <a:noFill/>
                <a:ln>
                  <a:noFill/>
                </a:ln>
              </c:spPr>
              <c:txPr>
                <a:bodyPr wrap="none"/>
                <a:lstStyle/>
                <a:p>
                  <a:pPr>
                    <a:defRPr sz="800" kern="1200">
                      <a:solidFill>
                        <a:schemeClr val="tx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B-3BA6-4A86-B91E-4D6EADEC63C8}"/>
                </c:ext>
              </c:extLst>
            </c:dLbl>
            <c:dLbl>
              <c:idx val="11"/>
              <c:layout>
                <c:manualLayout>
                  <c:x val="0"/>
                  <c:y val="-1.5424164524421595E-3"/>
                </c:manualLayout>
              </c:layout>
              <c:numFmt formatCode="#,##0;&quot;-&quot;#,##0" sourceLinked="0"/>
              <c:spPr>
                <a:noFill/>
                <a:ln>
                  <a:noFill/>
                </a:ln>
              </c:spPr>
              <c:txPr>
                <a:bodyPr wrap="none"/>
                <a:lstStyle/>
                <a:p>
                  <a:pPr>
                    <a:defRPr sz="800" kern="1200">
                      <a:solidFill>
                        <a:schemeClr val="tx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C-3BA6-4A86-B91E-4D6EADEC63C8}"/>
                </c:ext>
              </c:extLst>
            </c:dLbl>
            <c:dLbl>
              <c:idx val="12"/>
              <c:layout>
                <c:manualLayout>
                  <c:x val="0"/>
                  <c:y val="-1.5424164524421595E-3"/>
                </c:manualLayout>
              </c:layout>
              <c:numFmt formatCode="#,##0;&quot;-&quot;#,##0" sourceLinked="0"/>
              <c:spPr>
                <a:noFill/>
                <a:ln>
                  <a:noFill/>
                </a:ln>
              </c:spPr>
              <c:txPr>
                <a:bodyPr wrap="none"/>
                <a:lstStyle/>
                <a:p>
                  <a:pPr>
                    <a:defRPr sz="800" kern="1200">
                      <a:solidFill>
                        <a:schemeClr val="tx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D-3BA6-4A86-B91E-4D6EADEC63C8}"/>
                </c:ext>
              </c:extLst>
            </c:dLbl>
            <c:dLbl>
              <c:idx val="13"/>
              <c:layout>
                <c:manualLayout>
                  <c:x val="0"/>
                  <c:y val="-1.5424164524421595E-3"/>
                </c:manualLayout>
              </c:layout>
              <c:numFmt formatCode="#,##0;&quot;-&quot;#,##0" sourceLinked="0"/>
              <c:spPr>
                <a:noFill/>
                <a:ln>
                  <a:noFill/>
                </a:ln>
              </c:spPr>
              <c:txPr>
                <a:bodyPr wrap="none"/>
                <a:lstStyle/>
                <a:p>
                  <a:pPr>
                    <a:defRPr sz="800" kern="1200">
                      <a:solidFill>
                        <a:schemeClr val="tx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E-3BA6-4A86-B91E-4D6EADEC63C8}"/>
                </c:ext>
              </c:extLst>
            </c:dLbl>
            <c:dLbl>
              <c:idx val="14"/>
              <c:layout>
                <c:manualLayout>
                  <c:x val="0"/>
                  <c:y val="-1.5424164524421595E-3"/>
                </c:manualLayout>
              </c:layout>
              <c:numFmt formatCode="#,##0;&quot;-&quot;#,##0" sourceLinked="0"/>
              <c:spPr>
                <a:noFill/>
                <a:ln>
                  <a:noFill/>
                </a:ln>
              </c:spPr>
              <c:txPr>
                <a:bodyPr wrap="none"/>
                <a:lstStyle/>
                <a:p>
                  <a:pPr>
                    <a:defRPr sz="800" kern="1200">
                      <a:solidFill>
                        <a:schemeClr val="tx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F-3BA6-4A86-B91E-4D6EADEC63C8}"/>
                </c:ext>
              </c:extLst>
            </c:dLbl>
            <c:dLbl>
              <c:idx val="15"/>
              <c:layout>
                <c:manualLayout>
                  <c:x val="0"/>
                  <c:y val="-1.5424164524421595E-3"/>
                </c:manualLayout>
              </c:layout>
              <c:numFmt formatCode="#,##0;&quot;-&quot;#,##0" sourceLinked="0"/>
              <c:spPr>
                <a:noFill/>
                <a:ln>
                  <a:noFill/>
                </a:ln>
              </c:spPr>
              <c:txPr>
                <a:bodyPr wrap="none"/>
                <a:lstStyle/>
                <a:p>
                  <a:pPr>
                    <a:defRPr sz="800" kern="1200">
                      <a:solidFill>
                        <a:schemeClr val="tx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10-3BA6-4A86-B91E-4D6EADEC63C8}"/>
                </c:ext>
              </c:extLst>
            </c:dLbl>
            <c:dLbl>
              <c:idx val="16"/>
              <c:layout>
                <c:manualLayout>
                  <c:x val="0"/>
                  <c:y val="-1.5424164524421595E-3"/>
                </c:manualLayout>
              </c:layout>
              <c:numFmt formatCode="#,##0;&quot;-&quot;#,##0" sourceLinked="0"/>
              <c:spPr>
                <a:noFill/>
                <a:ln>
                  <a:noFill/>
                </a:ln>
              </c:spPr>
              <c:txPr>
                <a:bodyPr wrap="none"/>
                <a:lstStyle/>
                <a:p>
                  <a:pPr>
                    <a:defRPr sz="800" kern="1200">
                      <a:solidFill>
                        <a:schemeClr val="tx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11-3BA6-4A86-B91E-4D6EADEC63C8}"/>
                </c:ext>
              </c:extLst>
            </c:dLbl>
            <c:dLbl>
              <c:idx val="17"/>
              <c:layout>
                <c:manualLayout>
                  <c:x val="0"/>
                  <c:y val="-1.5424164524421595E-3"/>
                </c:manualLayout>
              </c:layout>
              <c:numFmt formatCode="#,##0;&quot;-&quot;#,##0" sourceLinked="0"/>
              <c:spPr>
                <a:noFill/>
                <a:ln>
                  <a:noFill/>
                </a:ln>
              </c:spPr>
              <c:txPr>
                <a:bodyPr wrap="none"/>
                <a:lstStyle/>
                <a:p>
                  <a:pPr>
                    <a:defRPr sz="800" kern="1200">
                      <a:solidFill>
                        <a:schemeClr val="tx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12-3BA6-4A86-B91E-4D6EADEC63C8}"/>
                </c:ext>
              </c:extLst>
            </c:dLbl>
            <c:dLbl>
              <c:idx val="18"/>
              <c:layout>
                <c:manualLayout>
                  <c:x val="0"/>
                  <c:y val="-1.5424164524421595E-3"/>
                </c:manualLayout>
              </c:layout>
              <c:numFmt formatCode="#,##0;&quot;-&quot;#,##0" sourceLinked="0"/>
              <c:spPr>
                <a:noFill/>
                <a:ln>
                  <a:noFill/>
                </a:ln>
              </c:spPr>
              <c:txPr>
                <a:bodyPr wrap="none"/>
                <a:lstStyle/>
                <a:p>
                  <a:pPr>
                    <a:defRPr sz="800" kern="1200">
                      <a:solidFill>
                        <a:schemeClr val="tx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13-3BA6-4A86-B91E-4D6EADEC63C8}"/>
                </c:ext>
              </c:extLst>
            </c:dLbl>
            <c:dLbl>
              <c:idx val="19"/>
              <c:layout>
                <c:manualLayout>
                  <c:x val="0"/>
                  <c:y val="-1.5424164524421595E-3"/>
                </c:manualLayout>
              </c:layout>
              <c:numFmt formatCode="#,##0;&quot;-&quot;#,##0" sourceLinked="0"/>
              <c:spPr>
                <a:noFill/>
                <a:ln>
                  <a:noFill/>
                </a:ln>
              </c:spPr>
              <c:txPr>
                <a:bodyPr wrap="none"/>
                <a:lstStyle/>
                <a:p>
                  <a:pPr>
                    <a:defRPr sz="800" kern="1200">
                      <a:solidFill>
                        <a:schemeClr val="tx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14-3BA6-4A86-B91E-4D6EADEC63C8}"/>
                </c:ext>
              </c:extLst>
            </c:dLbl>
            <c:dLbl>
              <c:idx val="20"/>
              <c:layout>
                <c:manualLayout>
                  <c:x val="0"/>
                  <c:y val="-1.5424164524421595E-3"/>
                </c:manualLayout>
              </c:layout>
              <c:numFmt formatCode="#,##0;&quot;-&quot;#,##0" sourceLinked="0"/>
              <c:spPr>
                <a:noFill/>
                <a:ln>
                  <a:noFill/>
                </a:ln>
              </c:spPr>
              <c:txPr>
                <a:bodyPr wrap="none"/>
                <a:lstStyle/>
                <a:p>
                  <a:pPr>
                    <a:defRPr sz="800" kern="1200">
                      <a:solidFill>
                        <a:schemeClr val="tx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15-3BA6-4A86-B91E-4D6EADEC63C8}"/>
                </c:ext>
              </c:extLst>
            </c:dLbl>
            <c:dLbl>
              <c:idx val="21"/>
              <c:layout>
                <c:manualLayout>
                  <c:x val="0"/>
                  <c:y val="-1.5424164524421595E-3"/>
                </c:manualLayout>
              </c:layout>
              <c:numFmt formatCode="#,##0;&quot;-&quot;#,##0" sourceLinked="0"/>
              <c:spPr>
                <a:noFill/>
                <a:ln>
                  <a:noFill/>
                </a:ln>
              </c:spPr>
              <c:txPr>
                <a:bodyPr wrap="none"/>
                <a:lstStyle/>
                <a:p>
                  <a:pPr>
                    <a:defRPr sz="800" kern="1200">
                      <a:solidFill>
                        <a:schemeClr val="tx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16-3BA6-4A86-B91E-4D6EADEC63C8}"/>
                </c:ext>
              </c:extLst>
            </c:dLbl>
            <c:dLbl>
              <c:idx val="22"/>
              <c:layout>
                <c:manualLayout>
                  <c:x val="0"/>
                  <c:y val="-1.5424164524421595E-3"/>
                </c:manualLayout>
              </c:layout>
              <c:numFmt formatCode="#,##0;&quot;-&quot;#,##0" sourceLinked="0"/>
              <c:spPr>
                <a:noFill/>
                <a:ln>
                  <a:noFill/>
                </a:ln>
              </c:spPr>
              <c:txPr>
                <a:bodyPr wrap="none"/>
                <a:lstStyle/>
                <a:p>
                  <a:pPr>
                    <a:defRPr sz="800" kern="1200">
                      <a:solidFill>
                        <a:schemeClr val="tx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17-3BA6-4A86-B91E-4D6EADEC63C8}"/>
                </c:ext>
              </c:extLst>
            </c:dLbl>
            <c:dLbl>
              <c:idx val="23"/>
              <c:layout>
                <c:manualLayout>
                  <c:x val="0"/>
                  <c:y val="-1.5424164524421595E-3"/>
                </c:manualLayout>
              </c:layout>
              <c:numFmt formatCode="#,##0;&quot;-&quot;#,##0" sourceLinked="0"/>
              <c:spPr>
                <a:noFill/>
                <a:ln>
                  <a:noFill/>
                </a:ln>
              </c:spPr>
              <c:txPr>
                <a:bodyPr wrap="none"/>
                <a:lstStyle/>
                <a:p>
                  <a:pPr>
                    <a:defRPr sz="800" kern="1200">
                      <a:solidFill>
                        <a:schemeClr val="tx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18-3BA6-4A86-B91E-4D6EADEC63C8}"/>
                </c:ext>
              </c:extLst>
            </c:dLbl>
            <c:dLbl>
              <c:idx val="24"/>
              <c:layout>
                <c:manualLayout>
                  <c:x val="0"/>
                  <c:y val="-1.0282776349614395E-3"/>
                </c:manualLayout>
              </c:layout>
              <c:numFmt formatCode="#,##0;&quot;-&quot;#,##0" sourceLinked="0"/>
              <c:spPr>
                <a:noFill/>
                <a:ln>
                  <a:noFill/>
                </a:ln>
              </c:spPr>
              <c:txPr>
                <a:bodyPr wrap="none"/>
                <a:lstStyle/>
                <a:p>
                  <a:pPr>
                    <a:defRPr sz="800" kern="1200">
                      <a:solidFill>
                        <a:schemeClr val="tx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19-3BA6-4A86-B91E-4D6EADEC63C8}"/>
                </c:ext>
              </c:extLst>
            </c:dLbl>
            <c:dLbl>
              <c:idx val="25"/>
              <c:layout>
                <c:manualLayout>
                  <c:x val="0"/>
                  <c:y val="-1.5424164524421595E-3"/>
                </c:manualLayout>
              </c:layout>
              <c:numFmt formatCode="#,##0;&quot;-&quot;#,##0" sourceLinked="0"/>
              <c:spPr>
                <a:noFill/>
                <a:ln>
                  <a:noFill/>
                </a:ln>
              </c:spPr>
              <c:txPr>
                <a:bodyPr wrap="none"/>
                <a:lstStyle/>
                <a:p>
                  <a:pPr>
                    <a:defRPr sz="800" kern="1200">
                      <a:solidFill>
                        <a:schemeClr val="tx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1A-3BA6-4A86-B91E-4D6EADEC63C8}"/>
                </c:ext>
              </c:extLst>
            </c:dLbl>
            <c:dLbl>
              <c:idx val="26"/>
              <c:layout>
                <c:manualLayout>
                  <c:x val="0"/>
                  <c:y val="-1.5424164524421595E-3"/>
                </c:manualLayout>
              </c:layout>
              <c:numFmt formatCode="#,##0;&quot;-&quot;#,##0" sourceLinked="0"/>
              <c:spPr>
                <a:noFill/>
                <a:ln>
                  <a:noFill/>
                </a:ln>
              </c:spPr>
              <c:txPr>
                <a:bodyPr wrap="none"/>
                <a:lstStyle/>
                <a:p>
                  <a:pPr>
                    <a:defRPr sz="800" kern="1200">
                      <a:solidFill>
                        <a:schemeClr val="tx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1B-3BA6-4A86-B91E-4D6EADEC63C8}"/>
                </c:ext>
              </c:extLst>
            </c:dLbl>
            <c:dLbl>
              <c:idx val="27"/>
              <c:layout>
                <c:manualLayout>
                  <c:x val="0"/>
                  <c:y val="-1.0282776349614395E-3"/>
                </c:manualLayout>
              </c:layout>
              <c:numFmt formatCode="#,##0;&quot;-&quot;#,##0" sourceLinked="0"/>
              <c:spPr>
                <a:noFill/>
                <a:ln>
                  <a:noFill/>
                </a:ln>
              </c:spPr>
              <c:txPr>
                <a:bodyPr wrap="none"/>
                <a:lstStyle/>
                <a:p>
                  <a:pPr>
                    <a:defRPr sz="8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1C-3BA6-4A86-B91E-4D6EADEC63C8}"/>
                </c:ext>
              </c:extLst>
            </c:dLbl>
            <c:dLbl>
              <c:idx val="28"/>
              <c:layout>
                <c:manualLayout>
                  <c:x val="0"/>
                  <c:y val="-1.0282776349614395E-3"/>
                </c:manualLayout>
              </c:layout>
              <c:numFmt formatCode="#,##0;&quot;-&quot;#,##0" sourceLinked="0"/>
              <c:spPr>
                <a:noFill/>
                <a:ln>
                  <a:noFill/>
                </a:ln>
              </c:spPr>
              <c:txPr>
                <a:bodyPr wrap="none"/>
                <a:lstStyle/>
                <a:p>
                  <a:pPr>
                    <a:defRPr sz="800" kern="1200">
                      <a:solidFill>
                        <a:schemeClr val="tx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1D-3BA6-4A86-B91E-4D6EADEC63C8}"/>
                </c:ext>
              </c:extLst>
            </c:dLbl>
            <c:dLbl>
              <c:idx val="29"/>
              <c:layout>
                <c:manualLayout>
                  <c:x val="0"/>
                  <c:y val="-1.0282776349614395E-3"/>
                </c:manualLayout>
              </c:layout>
              <c:numFmt formatCode="#,##0;&quot;-&quot;#,##0" sourceLinked="0"/>
              <c:spPr>
                <a:noFill/>
                <a:ln>
                  <a:noFill/>
                </a:ln>
              </c:spPr>
              <c:txPr>
                <a:bodyPr wrap="none"/>
                <a:lstStyle/>
                <a:p>
                  <a:pPr>
                    <a:defRPr sz="800" kern="1200">
                      <a:solidFill>
                        <a:schemeClr val="tx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1E-3BA6-4A86-B91E-4D6EADEC63C8}"/>
                </c:ext>
              </c:extLst>
            </c:dLbl>
            <c:dLbl>
              <c:idx val="30"/>
              <c:layout>
                <c:manualLayout>
                  <c:x val="0"/>
                  <c:y val="-1.0282776349614395E-3"/>
                </c:manualLayout>
              </c:layout>
              <c:numFmt formatCode="#,##0;&quot;-&quot;#,##0" sourceLinked="0"/>
              <c:spPr>
                <a:noFill/>
                <a:ln>
                  <a:noFill/>
                </a:ln>
              </c:spPr>
              <c:txPr>
                <a:bodyPr wrap="none"/>
                <a:lstStyle/>
                <a:p>
                  <a:pPr>
                    <a:defRPr sz="800" kern="1200">
                      <a:solidFill>
                        <a:schemeClr val="tx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1F-3BA6-4A86-B91E-4D6EADEC63C8}"/>
                </c:ext>
              </c:extLst>
            </c:dLbl>
            <c:dLbl>
              <c:idx val="31"/>
              <c:layout>
                <c:manualLayout>
                  <c:x val="0"/>
                  <c:y val="-1.0282776349614395E-3"/>
                </c:manualLayout>
              </c:layout>
              <c:numFmt formatCode="#,##0;&quot;-&quot;#,##0" sourceLinked="0"/>
              <c:spPr>
                <a:noFill/>
                <a:ln>
                  <a:noFill/>
                </a:ln>
              </c:spPr>
              <c:txPr>
                <a:bodyPr wrap="none"/>
                <a:lstStyle/>
                <a:p>
                  <a:pPr>
                    <a:defRPr sz="800" kern="1200">
                      <a:solidFill>
                        <a:schemeClr val="tx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20-3BA6-4A86-B91E-4D6EADEC63C8}"/>
                </c:ext>
              </c:extLst>
            </c:dLbl>
            <c:dLbl>
              <c:idx val="32"/>
              <c:layout>
                <c:manualLayout>
                  <c:x val="0"/>
                  <c:y val="-1.5424164524421595E-3"/>
                </c:manualLayout>
              </c:layout>
              <c:numFmt formatCode="#,##0;&quot;-&quot;#,##0" sourceLinked="0"/>
              <c:spPr>
                <a:noFill/>
                <a:ln>
                  <a:noFill/>
                </a:ln>
              </c:spPr>
              <c:txPr>
                <a:bodyPr wrap="none"/>
                <a:lstStyle/>
                <a:p>
                  <a:pPr>
                    <a:defRPr sz="8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21-3BA6-4A86-B91E-4D6EADEC63C8}"/>
                </c:ext>
              </c:extLst>
            </c:dLbl>
            <c:dLbl>
              <c:idx val="33"/>
              <c:layout>
                <c:manualLayout>
                  <c:x val="0"/>
                  <c:y val="-1.0282776349614395E-3"/>
                </c:manualLayout>
              </c:layout>
              <c:numFmt formatCode="#,##0;&quot;-&quot;#,##0" sourceLinked="0"/>
              <c:spPr>
                <a:noFill/>
                <a:ln>
                  <a:noFill/>
                </a:ln>
              </c:spPr>
              <c:txPr>
                <a:bodyPr wrap="none"/>
                <a:lstStyle/>
                <a:p>
                  <a:pPr>
                    <a:defRPr sz="800" kern="1200">
                      <a:solidFill>
                        <a:schemeClr val="tx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22-3BA6-4A86-B91E-4D6EADEC63C8}"/>
                </c:ext>
              </c:extLst>
            </c:dLbl>
            <c:dLbl>
              <c:idx val="34"/>
              <c:layout>
                <c:manualLayout>
                  <c:x val="0"/>
                  <c:y val="-1.0282776349614395E-3"/>
                </c:manualLayout>
              </c:layout>
              <c:numFmt formatCode="#,##0;&quot;-&quot;#,##0" sourceLinked="0"/>
              <c:spPr>
                <a:noFill/>
                <a:ln>
                  <a:noFill/>
                </a:ln>
              </c:spPr>
              <c:txPr>
                <a:bodyPr wrap="none"/>
                <a:lstStyle/>
                <a:p>
                  <a:pPr>
                    <a:defRPr sz="800" kern="1200">
                      <a:solidFill>
                        <a:schemeClr val="tx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23-3BA6-4A86-B91E-4D6EADEC63C8}"/>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Sheet1!$A$1:$AK$1</c:f>
              <c:numCache>
                <c:formatCode>General</c:formatCode>
                <c:ptCount val="37"/>
                <c:pt idx="0">
                  <c:v>10</c:v>
                </c:pt>
                <c:pt idx="1">
                  <c:v>9</c:v>
                </c:pt>
                <c:pt idx="2">
                  <c:v>9</c:v>
                </c:pt>
                <c:pt idx="3">
                  <c:v>10</c:v>
                </c:pt>
                <c:pt idx="4">
                  <c:v>9</c:v>
                </c:pt>
                <c:pt idx="5">
                  <c:v>9</c:v>
                </c:pt>
                <c:pt idx="6">
                  <c:v>10</c:v>
                </c:pt>
                <c:pt idx="7">
                  <c:v>8</c:v>
                </c:pt>
                <c:pt idx="8">
                  <c:v>7</c:v>
                </c:pt>
                <c:pt idx="9">
                  <c:v>8</c:v>
                </c:pt>
                <c:pt idx="10">
                  <c:v>6</c:v>
                </c:pt>
                <c:pt idx="11">
                  <c:v>9</c:v>
                </c:pt>
                <c:pt idx="12">
                  <c:v>8</c:v>
                </c:pt>
                <c:pt idx="13">
                  <c:v>7</c:v>
                </c:pt>
                <c:pt idx="14">
                  <c:v>8</c:v>
                </c:pt>
                <c:pt idx="15">
                  <c:v>8</c:v>
                </c:pt>
                <c:pt idx="16">
                  <c:v>8</c:v>
                </c:pt>
                <c:pt idx="17">
                  <c:v>6</c:v>
                </c:pt>
                <c:pt idx="18">
                  <c:v>7</c:v>
                </c:pt>
                <c:pt idx="19">
                  <c:v>7</c:v>
                </c:pt>
                <c:pt idx="20">
                  <c:v>7</c:v>
                </c:pt>
                <c:pt idx="21">
                  <c:v>7</c:v>
                </c:pt>
                <c:pt idx="22">
                  <c:v>7</c:v>
                </c:pt>
                <c:pt idx="23">
                  <c:v>6</c:v>
                </c:pt>
                <c:pt idx="24">
                  <c:v>5</c:v>
                </c:pt>
                <c:pt idx="25">
                  <c:v>6</c:v>
                </c:pt>
                <c:pt idx="26">
                  <c:v>7</c:v>
                </c:pt>
                <c:pt idx="27">
                  <c:v>5</c:v>
                </c:pt>
                <c:pt idx="28">
                  <c:v>5</c:v>
                </c:pt>
                <c:pt idx="29">
                  <c:v>4</c:v>
                </c:pt>
                <c:pt idx="30">
                  <c:v>3</c:v>
                </c:pt>
                <c:pt idx="31">
                  <c:v>3</c:v>
                </c:pt>
                <c:pt idx="32">
                  <c:v>6</c:v>
                </c:pt>
                <c:pt idx="33">
                  <c:v>3</c:v>
                </c:pt>
                <c:pt idx="34">
                  <c:v>4</c:v>
                </c:pt>
                <c:pt idx="35">
                  <c:v>1</c:v>
                </c:pt>
                <c:pt idx="36">
                  <c:v>1</c:v>
                </c:pt>
              </c:numCache>
            </c:numRef>
          </c:val>
          <c:extLst>
            <c:ext xmlns:c16="http://schemas.microsoft.com/office/drawing/2014/chart" uri="{C3380CC4-5D6E-409C-BE32-E72D297353CC}">
              <c16:uniqueId val="{00000024-3BA6-4A86-B91E-4D6EADEC63C8}"/>
            </c:ext>
          </c:extLst>
        </c:ser>
        <c:ser>
          <c:idx val="1"/>
          <c:order val="1"/>
          <c:spPr>
            <a:solidFill>
              <a:srgbClr val="72C45F"/>
            </a:solidFill>
            <a:ln>
              <a:noFill/>
            </a:ln>
          </c:spPr>
          <c:invertIfNegative val="0"/>
          <c:dPt>
            <c:idx val="36"/>
            <c:invertIfNegative val="0"/>
            <c:bubble3D val="0"/>
            <c:spPr>
              <a:solidFill>
                <a:schemeClr val="accent3"/>
              </a:solidFill>
              <a:ln>
                <a:noFill/>
              </a:ln>
            </c:spPr>
            <c:extLst>
              <c:ext xmlns:c16="http://schemas.microsoft.com/office/drawing/2014/chart" uri="{C3380CC4-5D6E-409C-BE32-E72D297353CC}">
                <c16:uniqueId val="{00000025-3BA6-4A86-B91E-4D6EADEC63C8}"/>
              </c:ext>
            </c:extLst>
          </c:dPt>
          <c:dLbls>
            <c:dLbl>
              <c:idx val="0"/>
              <c:layout>
                <c:manualLayout>
                  <c:x val="0"/>
                  <c:y val="-1.0282776349614395E-3"/>
                </c:manualLayout>
              </c:layout>
              <c:numFmt formatCode="#,##0;&quot;-&quot;#,##0" sourceLinked="0"/>
              <c:spPr>
                <a:noFill/>
                <a:ln>
                  <a:noFill/>
                </a:ln>
              </c:spPr>
              <c:txPr>
                <a:bodyPr wrap="none"/>
                <a:lstStyle/>
                <a:p>
                  <a:pPr>
                    <a:defRPr sz="800" kern="1200">
                      <a:solidFill>
                        <a:schemeClr val="bg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26-3BA6-4A86-B91E-4D6EADEC63C8}"/>
                </c:ext>
              </c:extLst>
            </c:dLbl>
            <c:dLbl>
              <c:idx val="1"/>
              <c:layout>
                <c:manualLayout>
                  <c:x val="0"/>
                  <c:y val="-1.5424164524421595E-3"/>
                </c:manualLayout>
              </c:layout>
              <c:numFmt formatCode="#,##0;&quot;-&quot;#,##0" sourceLinked="0"/>
              <c:spPr>
                <a:noFill/>
                <a:ln>
                  <a:noFill/>
                </a:ln>
              </c:spPr>
              <c:txPr>
                <a:bodyPr wrap="none"/>
                <a:lstStyle/>
                <a:p>
                  <a:pPr>
                    <a:defRPr sz="800" kern="1200">
                      <a:solidFill>
                        <a:schemeClr val="bg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27-3BA6-4A86-B91E-4D6EADEC63C8}"/>
                </c:ext>
              </c:extLst>
            </c:dLbl>
            <c:dLbl>
              <c:idx val="2"/>
              <c:layout>
                <c:manualLayout>
                  <c:x val="0"/>
                  <c:y val="-1.5424164524421595E-3"/>
                </c:manualLayout>
              </c:layout>
              <c:numFmt formatCode="#,##0;&quot;-&quot;#,##0" sourceLinked="0"/>
              <c:spPr>
                <a:noFill/>
                <a:ln>
                  <a:noFill/>
                </a:ln>
              </c:spPr>
              <c:txPr>
                <a:bodyPr wrap="none"/>
                <a:lstStyle/>
                <a:p>
                  <a:pPr>
                    <a:defRPr sz="800" kern="1200">
                      <a:solidFill>
                        <a:schemeClr val="bg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28-3BA6-4A86-B91E-4D6EADEC63C8}"/>
                </c:ext>
              </c:extLst>
            </c:dLbl>
            <c:dLbl>
              <c:idx val="3"/>
              <c:layout>
                <c:manualLayout>
                  <c:x val="0"/>
                  <c:y val="-1.0282776349614395E-3"/>
                </c:manualLayout>
              </c:layout>
              <c:numFmt formatCode="#,##0;&quot;-&quot;#,##0" sourceLinked="0"/>
              <c:spPr>
                <a:noFill/>
                <a:ln>
                  <a:noFill/>
                </a:ln>
              </c:spPr>
              <c:txPr>
                <a:bodyPr wrap="none"/>
                <a:lstStyle/>
                <a:p>
                  <a:pPr>
                    <a:defRPr sz="800" kern="1200">
                      <a:solidFill>
                        <a:schemeClr val="bg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29-3BA6-4A86-B91E-4D6EADEC63C8}"/>
                </c:ext>
              </c:extLst>
            </c:dLbl>
            <c:dLbl>
              <c:idx val="4"/>
              <c:layout>
                <c:manualLayout>
                  <c:x val="0"/>
                  <c:y val="-1.5424164524421595E-3"/>
                </c:manualLayout>
              </c:layout>
              <c:numFmt formatCode="#,##0;&quot;-&quot;#,##0" sourceLinked="0"/>
              <c:spPr>
                <a:noFill/>
                <a:ln>
                  <a:noFill/>
                </a:ln>
              </c:spPr>
              <c:txPr>
                <a:bodyPr wrap="none"/>
                <a:lstStyle/>
                <a:p>
                  <a:pPr>
                    <a:defRPr sz="800" kern="1200">
                      <a:solidFill>
                        <a:schemeClr val="bg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2A-3BA6-4A86-B91E-4D6EADEC63C8}"/>
                </c:ext>
              </c:extLst>
            </c:dLbl>
            <c:dLbl>
              <c:idx val="5"/>
              <c:layout>
                <c:manualLayout>
                  <c:x val="0"/>
                  <c:y val="-1.5424164524421595E-3"/>
                </c:manualLayout>
              </c:layout>
              <c:numFmt formatCode="#,##0;&quot;-&quot;#,##0" sourceLinked="0"/>
              <c:spPr>
                <a:noFill/>
                <a:ln>
                  <a:noFill/>
                </a:ln>
              </c:spPr>
              <c:txPr>
                <a:bodyPr wrap="none"/>
                <a:lstStyle/>
                <a:p>
                  <a:pPr>
                    <a:defRPr sz="800" kern="1200">
                      <a:solidFill>
                        <a:schemeClr val="bg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2B-3BA6-4A86-B91E-4D6EADEC63C8}"/>
                </c:ext>
              </c:extLst>
            </c:dLbl>
            <c:dLbl>
              <c:idx val="6"/>
              <c:layout>
                <c:manualLayout>
                  <c:x val="0"/>
                  <c:y val="-1.5424164524421595E-3"/>
                </c:manualLayout>
              </c:layout>
              <c:numFmt formatCode="#,##0;&quot;-&quot;#,##0" sourceLinked="0"/>
              <c:spPr>
                <a:noFill/>
                <a:ln>
                  <a:noFill/>
                </a:ln>
              </c:spPr>
              <c:txPr>
                <a:bodyPr wrap="none"/>
                <a:lstStyle/>
                <a:p>
                  <a:pPr>
                    <a:defRPr sz="800" kern="1200">
                      <a:solidFill>
                        <a:schemeClr val="bg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2C-3BA6-4A86-B91E-4D6EADEC63C8}"/>
                </c:ext>
              </c:extLst>
            </c:dLbl>
            <c:dLbl>
              <c:idx val="7"/>
              <c:layout>
                <c:manualLayout>
                  <c:x val="0"/>
                  <c:y val="-1.5424164524421595E-3"/>
                </c:manualLayout>
              </c:layout>
              <c:numFmt formatCode="#,##0;&quot;-&quot;#,##0" sourceLinked="0"/>
              <c:spPr>
                <a:noFill/>
                <a:ln>
                  <a:noFill/>
                </a:ln>
              </c:spPr>
              <c:txPr>
                <a:bodyPr wrap="none"/>
                <a:lstStyle/>
                <a:p>
                  <a:pPr>
                    <a:defRPr sz="800" kern="1200">
                      <a:solidFill>
                        <a:schemeClr val="bg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2D-3BA6-4A86-B91E-4D6EADEC63C8}"/>
                </c:ext>
              </c:extLst>
            </c:dLbl>
            <c:dLbl>
              <c:idx val="8"/>
              <c:layout>
                <c:manualLayout>
                  <c:x val="0"/>
                  <c:y val="-1.5424164524421595E-3"/>
                </c:manualLayout>
              </c:layout>
              <c:numFmt formatCode="#,##0;&quot;-&quot;#,##0" sourceLinked="0"/>
              <c:spPr>
                <a:noFill/>
                <a:ln>
                  <a:noFill/>
                </a:ln>
              </c:spPr>
              <c:txPr>
                <a:bodyPr wrap="none"/>
                <a:lstStyle/>
                <a:p>
                  <a:pPr>
                    <a:defRPr sz="800" kern="1200">
                      <a:solidFill>
                        <a:schemeClr val="bg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2E-3BA6-4A86-B91E-4D6EADEC63C8}"/>
                </c:ext>
              </c:extLst>
            </c:dLbl>
            <c:dLbl>
              <c:idx val="9"/>
              <c:layout>
                <c:manualLayout>
                  <c:x val="0"/>
                  <c:y val="-1.5424164524421595E-3"/>
                </c:manualLayout>
              </c:layout>
              <c:numFmt formatCode="#,##0;&quot;-&quot;#,##0" sourceLinked="0"/>
              <c:spPr>
                <a:noFill/>
                <a:ln>
                  <a:noFill/>
                </a:ln>
              </c:spPr>
              <c:txPr>
                <a:bodyPr wrap="none"/>
                <a:lstStyle/>
                <a:p>
                  <a:pPr>
                    <a:defRPr sz="800" kern="1200">
                      <a:solidFill>
                        <a:schemeClr val="bg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2F-3BA6-4A86-B91E-4D6EADEC63C8}"/>
                </c:ext>
              </c:extLst>
            </c:dLbl>
            <c:dLbl>
              <c:idx val="10"/>
              <c:layout>
                <c:manualLayout>
                  <c:x val="0"/>
                  <c:y val="-1.5424164524421595E-3"/>
                </c:manualLayout>
              </c:layout>
              <c:numFmt formatCode="#,##0;&quot;-&quot;#,##0" sourceLinked="0"/>
              <c:spPr>
                <a:noFill/>
                <a:ln>
                  <a:noFill/>
                </a:ln>
              </c:spPr>
              <c:txPr>
                <a:bodyPr wrap="none"/>
                <a:lstStyle/>
                <a:p>
                  <a:pPr>
                    <a:defRPr sz="800" kern="1200">
                      <a:solidFill>
                        <a:schemeClr val="bg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30-3BA6-4A86-B91E-4D6EADEC63C8}"/>
                </c:ext>
              </c:extLst>
            </c:dLbl>
            <c:dLbl>
              <c:idx val="11"/>
              <c:layout>
                <c:manualLayout>
                  <c:x val="0"/>
                  <c:y val="-1.5424164524421595E-3"/>
                </c:manualLayout>
              </c:layout>
              <c:numFmt formatCode="#,##0;&quot;-&quot;#,##0" sourceLinked="0"/>
              <c:spPr>
                <a:noFill/>
                <a:ln>
                  <a:noFill/>
                </a:ln>
              </c:spPr>
              <c:txPr>
                <a:bodyPr wrap="none"/>
                <a:lstStyle/>
                <a:p>
                  <a:pPr>
                    <a:defRPr sz="800" kern="1200">
                      <a:solidFill>
                        <a:schemeClr val="bg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31-3BA6-4A86-B91E-4D6EADEC63C8}"/>
                </c:ext>
              </c:extLst>
            </c:dLbl>
            <c:dLbl>
              <c:idx val="12"/>
              <c:layout>
                <c:manualLayout>
                  <c:x val="0"/>
                  <c:y val="-1.5424164524421595E-3"/>
                </c:manualLayout>
              </c:layout>
              <c:numFmt formatCode="#,##0;&quot;-&quot;#,##0" sourceLinked="0"/>
              <c:spPr>
                <a:noFill/>
                <a:ln>
                  <a:noFill/>
                </a:ln>
              </c:spPr>
              <c:txPr>
                <a:bodyPr wrap="none"/>
                <a:lstStyle/>
                <a:p>
                  <a:pPr>
                    <a:defRPr sz="800" kern="1200">
                      <a:solidFill>
                        <a:schemeClr val="bg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32-3BA6-4A86-B91E-4D6EADEC63C8}"/>
                </c:ext>
              </c:extLst>
            </c:dLbl>
            <c:dLbl>
              <c:idx val="13"/>
              <c:layout>
                <c:manualLayout>
                  <c:x val="0"/>
                  <c:y val="-1.5424164524421595E-3"/>
                </c:manualLayout>
              </c:layout>
              <c:numFmt formatCode="#,##0;&quot;-&quot;#,##0" sourceLinked="0"/>
              <c:spPr>
                <a:noFill/>
                <a:ln>
                  <a:noFill/>
                </a:ln>
              </c:spPr>
              <c:txPr>
                <a:bodyPr wrap="none"/>
                <a:lstStyle/>
                <a:p>
                  <a:pPr>
                    <a:defRPr sz="800" kern="1200">
                      <a:solidFill>
                        <a:schemeClr val="bg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33-3BA6-4A86-B91E-4D6EADEC63C8}"/>
                </c:ext>
              </c:extLst>
            </c:dLbl>
            <c:dLbl>
              <c:idx val="14"/>
              <c:layout>
                <c:manualLayout>
                  <c:x val="0"/>
                  <c:y val="-1.5424164524421595E-3"/>
                </c:manualLayout>
              </c:layout>
              <c:numFmt formatCode="#,##0;&quot;-&quot;#,##0" sourceLinked="0"/>
              <c:spPr>
                <a:noFill/>
                <a:ln>
                  <a:noFill/>
                </a:ln>
              </c:spPr>
              <c:txPr>
                <a:bodyPr wrap="none"/>
                <a:lstStyle/>
                <a:p>
                  <a:pPr>
                    <a:defRPr sz="800" kern="1200">
                      <a:solidFill>
                        <a:schemeClr val="bg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34-3BA6-4A86-B91E-4D6EADEC63C8}"/>
                </c:ext>
              </c:extLst>
            </c:dLbl>
            <c:dLbl>
              <c:idx val="15"/>
              <c:layout>
                <c:manualLayout>
                  <c:x val="0"/>
                  <c:y val="-1.5424164524421595E-3"/>
                </c:manualLayout>
              </c:layout>
              <c:numFmt formatCode="#,##0;&quot;-&quot;#,##0" sourceLinked="0"/>
              <c:spPr>
                <a:noFill/>
                <a:ln>
                  <a:noFill/>
                </a:ln>
              </c:spPr>
              <c:txPr>
                <a:bodyPr wrap="none"/>
                <a:lstStyle/>
                <a:p>
                  <a:pPr>
                    <a:defRPr sz="800" kern="1200">
                      <a:solidFill>
                        <a:schemeClr val="bg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35-3BA6-4A86-B91E-4D6EADEC63C8}"/>
                </c:ext>
              </c:extLst>
            </c:dLbl>
            <c:dLbl>
              <c:idx val="16"/>
              <c:layout>
                <c:manualLayout>
                  <c:x val="0"/>
                  <c:y val="-1.5424164524421595E-3"/>
                </c:manualLayout>
              </c:layout>
              <c:numFmt formatCode="#,##0;&quot;-&quot;#,##0" sourceLinked="0"/>
              <c:spPr>
                <a:noFill/>
                <a:ln>
                  <a:noFill/>
                </a:ln>
              </c:spPr>
              <c:txPr>
                <a:bodyPr wrap="none"/>
                <a:lstStyle/>
                <a:p>
                  <a:pPr>
                    <a:defRPr sz="800" kern="1200">
                      <a:solidFill>
                        <a:schemeClr val="bg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36-3BA6-4A86-B91E-4D6EADEC63C8}"/>
                </c:ext>
              </c:extLst>
            </c:dLbl>
            <c:dLbl>
              <c:idx val="17"/>
              <c:layout>
                <c:manualLayout>
                  <c:x val="0"/>
                  <c:y val="-1.0282776349614395E-3"/>
                </c:manualLayout>
              </c:layout>
              <c:numFmt formatCode="#,##0;&quot;-&quot;#,##0" sourceLinked="0"/>
              <c:spPr>
                <a:noFill/>
                <a:ln>
                  <a:noFill/>
                </a:ln>
              </c:spPr>
              <c:txPr>
                <a:bodyPr wrap="none"/>
                <a:lstStyle/>
                <a:p>
                  <a:pPr>
                    <a:defRPr sz="800" kern="1200">
                      <a:solidFill>
                        <a:schemeClr val="bg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37-3BA6-4A86-B91E-4D6EADEC63C8}"/>
                </c:ext>
              </c:extLst>
            </c:dLbl>
            <c:dLbl>
              <c:idx val="18"/>
              <c:layout>
                <c:manualLayout>
                  <c:x val="0"/>
                  <c:y val="-1.0282776349614395E-3"/>
                </c:manualLayout>
              </c:layout>
              <c:numFmt formatCode="#,##0;&quot;-&quot;#,##0" sourceLinked="0"/>
              <c:spPr>
                <a:noFill/>
                <a:ln>
                  <a:noFill/>
                </a:ln>
              </c:spPr>
              <c:txPr>
                <a:bodyPr wrap="none"/>
                <a:lstStyle/>
                <a:p>
                  <a:pPr>
                    <a:defRPr sz="800" kern="1200">
                      <a:solidFill>
                        <a:schemeClr val="bg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38-3BA6-4A86-B91E-4D6EADEC63C8}"/>
                </c:ext>
              </c:extLst>
            </c:dLbl>
            <c:dLbl>
              <c:idx val="19"/>
              <c:layout>
                <c:manualLayout>
                  <c:x val="0"/>
                  <c:y val="-1.0282776349614395E-3"/>
                </c:manualLayout>
              </c:layout>
              <c:numFmt formatCode="#,##0;&quot;-&quot;#,##0" sourceLinked="0"/>
              <c:spPr>
                <a:noFill/>
                <a:ln>
                  <a:noFill/>
                </a:ln>
              </c:spPr>
              <c:txPr>
                <a:bodyPr wrap="none"/>
                <a:lstStyle/>
                <a:p>
                  <a:pPr>
                    <a:defRPr sz="800" kern="1200">
                      <a:solidFill>
                        <a:schemeClr val="bg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39-3BA6-4A86-B91E-4D6EADEC63C8}"/>
                </c:ext>
              </c:extLst>
            </c:dLbl>
            <c:dLbl>
              <c:idx val="20"/>
              <c:layout>
                <c:manualLayout>
                  <c:x val="0"/>
                  <c:y val="-1.0282776349614395E-3"/>
                </c:manualLayout>
              </c:layout>
              <c:numFmt formatCode="#,##0;&quot;-&quot;#,##0" sourceLinked="0"/>
              <c:spPr>
                <a:noFill/>
                <a:ln>
                  <a:noFill/>
                </a:ln>
              </c:spPr>
              <c:txPr>
                <a:bodyPr wrap="none"/>
                <a:lstStyle/>
                <a:p>
                  <a:pPr>
                    <a:defRPr sz="800" kern="1200">
                      <a:solidFill>
                        <a:schemeClr val="bg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3A-3BA6-4A86-B91E-4D6EADEC63C8}"/>
                </c:ext>
              </c:extLst>
            </c:dLbl>
            <c:dLbl>
              <c:idx val="21"/>
              <c:layout>
                <c:manualLayout>
                  <c:x val="0"/>
                  <c:y val="-1.0282776349614395E-3"/>
                </c:manualLayout>
              </c:layout>
              <c:numFmt formatCode="#,##0;&quot;-&quot;#,##0" sourceLinked="0"/>
              <c:spPr>
                <a:noFill/>
                <a:ln>
                  <a:noFill/>
                </a:ln>
              </c:spPr>
              <c:txPr>
                <a:bodyPr wrap="none"/>
                <a:lstStyle/>
                <a:p>
                  <a:pPr>
                    <a:defRPr sz="800" kern="1200">
                      <a:solidFill>
                        <a:schemeClr val="bg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3B-3BA6-4A86-B91E-4D6EADEC63C8}"/>
                </c:ext>
              </c:extLst>
            </c:dLbl>
            <c:dLbl>
              <c:idx val="22"/>
              <c:layout>
                <c:manualLayout>
                  <c:x val="0"/>
                  <c:y val="-1.0282776349614395E-3"/>
                </c:manualLayout>
              </c:layout>
              <c:numFmt formatCode="#,##0;&quot;-&quot;#,##0" sourceLinked="0"/>
              <c:spPr>
                <a:noFill/>
                <a:ln>
                  <a:noFill/>
                </a:ln>
              </c:spPr>
              <c:txPr>
                <a:bodyPr wrap="none"/>
                <a:lstStyle/>
                <a:p>
                  <a:pPr>
                    <a:defRPr sz="800" kern="1200">
                      <a:solidFill>
                        <a:schemeClr val="bg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3C-3BA6-4A86-B91E-4D6EADEC63C8}"/>
                </c:ext>
              </c:extLst>
            </c:dLbl>
            <c:dLbl>
              <c:idx val="23"/>
              <c:layout>
                <c:manualLayout>
                  <c:x val="0"/>
                  <c:y val="-1.0282776349614395E-3"/>
                </c:manualLayout>
              </c:layout>
              <c:numFmt formatCode="#,##0;&quot;-&quot;#,##0" sourceLinked="0"/>
              <c:spPr>
                <a:noFill/>
                <a:ln>
                  <a:noFill/>
                </a:ln>
              </c:spPr>
              <c:txPr>
                <a:bodyPr wrap="none"/>
                <a:lstStyle/>
                <a:p>
                  <a:pPr>
                    <a:defRPr sz="800" kern="1200">
                      <a:solidFill>
                        <a:schemeClr val="bg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3D-3BA6-4A86-B91E-4D6EADEC63C8}"/>
                </c:ext>
              </c:extLst>
            </c:dLbl>
            <c:dLbl>
              <c:idx val="24"/>
              <c:layout>
                <c:manualLayout>
                  <c:x val="0"/>
                  <c:y val="-1.0282776349614395E-3"/>
                </c:manualLayout>
              </c:layout>
              <c:numFmt formatCode="#,##0;&quot;-&quot;#,##0" sourceLinked="0"/>
              <c:spPr>
                <a:noFill/>
                <a:ln>
                  <a:noFill/>
                </a:ln>
              </c:spPr>
              <c:txPr>
                <a:bodyPr wrap="none"/>
                <a:lstStyle/>
                <a:p>
                  <a:pPr>
                    <a:defRPr sz="800" kern="1200">
                      <a:solidFill>
                        <a:schemeClr val="bg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3E-3BA6-4A86-B91E-4D6EADEC63C8}"/>
                </c:ext>
              </c:extLst>
            </c:dLbl>
            <c:dLbl>
              <c:idx val="25"/>
              <c:layout>
                <c:manualLayout>
                  <c:x val="0"/>
                  <c:y val="-1.0282776349614395E-3"/>
                </c:manualLayout>
              </c:layout>
              <c:numFmt formatCode="#,##0;&quot;-&quot;#,##0" sourceLinked="0"/>
              <c:spPr>
                <a:noFill/>
                <a:ln>
                  <a:noFill/>
                </a:ln>
              </c:spPr>
              <c:txPr>
                <a:bodyPr wrap="none"/>
                <a:lstStyle/>
                <a:p>
                  <a:pPr>
                    <a:defRPr sz="800" kern="1200">
                      <a:solidFill>
                        <a:schemeClr val="bg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3F-3BA6-4A86-B91E-4D6EADEC63C8}"/>
                </c:ext>
              </c:extLst>
            </c:dLbl>
            <c:dLbl>
              <c:idx val="26"/>
              <c:layout>
                <c:manualLayout>
                  <c:x val="0"/>
                  <c:y val="-1.0282776349614395E-3"/>
                </c:manualLayout>
              </c:layout>
              <c:numFmt formatCode="#,##0;&quot;-&quot;#,##0" sourceLinked="0"/>
              <c:spPr>
                <a:noFill/>
                <a:ln>
                  <a:noFill/>
                </a:ln>
              </c:spPr>
              <c:txPr>
                <a:bodyPr wrap="none"/>
                <a:lstStyle/>
                <a:p>
                  <a:pPr>
                    <a:defRPr sz="800" kern="1200">
                      <a:solidFill>
                        <a:schemeClr val="bg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40-3BA6-4A86-B91E-4D6EADEC63C8}"/>
                </c:ext>
              </c:extLst>
            </c:dLbl>
            <c:dLbl>
              <c:idx val="27"/>
              <c:layout>
                <c:manualLayout>
                  <c:x val="0"/>
                  <c:y val="-1.0282776349614395E-3"/>
                </c:manualLayout>
              </c:layout>
              <c:numFmt formatCode="#,##0;&quot;-&quot;#,##0" sourceLinked="0"/>
              <c:spPr>
                <a:noFill/>
                <a:ln>
                  <a:noFill/>
                </a:ln>
              </c:spPr>
              <c:txPr>
                <a:bodyPr wrap="none"/>
                <a:lstStyle/>
                <a:p>
                  <a:pPr>
                    <a:defRPr sz="800" kern="1200">
                      <a:solidFill>
                        <a:schemeClr val="bg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41-3BA6-4A86-B91E-4D6EADEC63C8}"/>
                </c:ext>
              </c:extLst>
            </c:dLbl>
            <c:dLbl>
              <c:idx val="28"/>
              <c:layout>
                <c:manualLayout>
                  <c:x val="0"/>
                  <c:y val="-1.0282776349614395E-3"/>
                </c:manualLayout>
              </c:layout>
              <c:numFmt formatCode="#,##0;&quot;-&quot;#,##0" sourceLinked="0"/>
              <c:spPr>
                <a:noFill/>
                <a:ln>
                  <a:noFill/>
                </a:ln>
              </c:spPr>
              <c:txPr>
                <a:bodyPr wrap="none"/>
                <a:lstStyle/>
                <a:p>
                  <a:pPr>
                    <a:defRPr sz="800" kern="1200">
                      <a:solidFill>
                        <a:schemeClr val="bg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42-3BA6-4A86-B91E-4D6EADEC63C8}"/>
                </c:ext>
              </c:extLst>
            </c:dLbl>
            <c:dLbl>
              <c:idx val="29"/>
              <c:layout>
                <c:manualLayout>
                  <c:x val="0"/>
                  <c:y val="-1.0282776349614395E-3"/>
                </c:manualLayout>
              </c:layout>
              <c:numFmt formatCode="#,##0;&quot;-&quot;#,##0" sourceLinked="0"/>
              <c:spPr>
                <a:noFill/>
                <a:ln>
                  <a:noFill/>
                </a:ln>
              </c:spPr>
              <c:txPr>
                <a:bodyPr wrap="none"/>
                <a:lstStyle/>
                <a:p>
                  <a:pPr>
                    <a:defRPr sz="800" kern="1200">
                      <a:solidFill>
                        <a:schemeClr val="bg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43-3BA6-4A86-B91E-4D6EADEC63C8}"/>
                </c:ext>
              </c:extLst>
            </c:dLbl>
            <c:dLbl>
              <c:idx val="30"/>
              <c:layout>
                <c:manualLayout>
                  <c:x val="0"/>
                  <c:y val="-1.5424164524421595E-3"/>
                </c:manualLayout>
              </c:layout>
              <c:numFmt formatCode="#,##0;&quot;-&quot;#,##0" sourceLinked="0"/>
              <c:spPr>
                <a:noFill/>
                <a:ln>
                  <a:noFill/>
                </a:ln>
              </c:spPr>
              <c:txPr>
                <a:bodyPr wrap="none"/>
                <a:lstStyle/>
                <a:p>
                  <a:pPr>
                    <a:defRPr sz="800" kern="1200">
                      <a:solidFill>
                        <a:schemeClr val="bg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44-3BA6-4A86-B91E-4D6EADEC63C8}"/>
                </c:ext>
              </c:extLst>
            </c:dLbl>
            <c:dLbl>
              <c:idx val="31"/>
              <c:layout>
                <c:manualLayout>
                  <c:x val="0"/>
                  <c:y val="-1.0282776349614395E-3"/>
                </c:manualLayout>
              </c:layout>
              <c:numFmt formatCode="#,##0;&quot;-&quot;#,##0" sourceLinked="0"/>
              <c:spPr>
                <a:noFill/>
                <a:ln>
                  <a:noFill/>
                </a:ln>
              </c:spPr>
              <c:txPr>
                <a:bodyPr wrap="none"/>
                <a:lstStyle/>
                <a:p>
                  <a:pPr>
                    <a:defRPr sz="800" kern="1200">
                      <a:solidFill>
                        <a:schemeClr val="bg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45-3BA6-4A86-B91E-4D6EADEC63C8}"/>
                </c:ext>
              </c:extLst>
            </c:dLbl>
            <c:dLbl>
              <c:idx val="33"/>
              <c:layout>
                <c:manualLayout>
                  <c:x val="1.2682308180088777E-2"/>
                  <c:y val="9.7686375321336758E-3"/>
                </c:manualLayout>
              </c:layout>
              <c:numFmt formatCode="#,##0;&quot;-&quot;#,##0" sourceLinked="0"/>
              <c:spPr>
                <a:noFill/>
                <a:ln>
                  <a:noFill/>
                </a:ln>
              </c:spPr>
              <c:txPr>
                <a:bodyPr wrap="none"/>
                <a:lstStyle/>
                <a:p>
                  <a:pPr>
                    <a:defRPr sz="800" kern="1200">
                      <a:solidFill>
                        <a:schemeClr val="tx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46-3BA6-4A86-B91E-4D6EADEC63C8}"/>
                </c:ext>
              </c:extLst>
            </c:dLbl>
            <c:dLbl>
              <c:idx val="35"/>
              <c:layout>
                <c:manualLayout>
                  <c:x val="1.2682308180088777E-2"/>
                  <c:y val="-5.6555269922879178E-3"/>
                </c:manualLayout>
              </c:layout>
              <c:numFmt formatCode="#,##0;&quot;-&quot;#,##0" sourceLinked="0"/>
              <c:spPr>
                <a:noFill/>
                <a:ln>
                  <a:noFill/>
                </a:ln>
              </c:spPr>
              <c:txPr>
                <a:bodyPr wrap="none"/>
                <a:lstStyle/>
                <a:p>
                  <a:pPr>
                    <a:defRPr sz="800" kern="1200">
                      <a:solidFill>
                        <a:schemeClr val="tx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47-3BA6-4A86-B91E-4D6EADEC63C8}"/>
                </c:ext>
              </c:extLst>
            </c:dLbl>
            <c:dLbl>
              <c:idx val="36"/>
              <c:layout>
                <c:manualLayout>
                  <c:x val="1.2682308180088777E-2"/>
                  <c:y val="-5.6555269922879178E-3"/>
                </c:manualLayout>
              </c:layout>
              <c:numFmt formatCode="#,##0;&quot;-&quot;#,##0" sourceLinked="0"/>
              <c:spPr>
                <a:noFill/>
                <a:ln>
                  <a:noFill/>
                </a:ln>
              </c:spPr>
              <c:txPr>
                <a:bodyPr wrap="none"/>
                <a:lstStyle/>
                <a:p>
                  <a:pPr>
                    <a:defRPr sz="800" kern="1200">
                      <a:solidFill>
                        <a:schemeClr val="tx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25-3BA6-4A86-B91E-4D6EADEC63C8}"/>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Sheet1!$A$2:$AK$2</c:f>
              <c:numCache>
                <c:formatCode>General</c:formatCode>
                <c:ptCount val="37"/>
                <c:pt idx="0">
                  <c:v>17</c:v>
                </c:pt>
                <c:pt idx="1">
                  <c:v>17</c:v>
                </c:pt>
                <c:pt idx="2">
                  <c:v>16</c:v>
                </c:pt>
                <c:pt idx="3">
                  <c:v>16</c:v>
                </c:pt>
                <c:pt idx="4">
                  <c:v>14</c:v>
                </c:pt>
                <c:pt idx="5">
                  <c:v>12</c:v>
                </c:pt>
                <c:pt idx="6">
                  <c:v>12</c:v>
                </c:pt>
                <c:pt idx="7">
                  <c:v>12</c:v>
                </c:pt>
                <c:pt idx="8">
                  <c:v>12</c:v>
                </c:pt>
                <c:pt idx="9">
                  <c:v>10</c:v>
                </c:pt>
                <c:pt idx="10">
                  <c:v>13</c:v>
                </c:pt>
                <c:pt idx="11">
                  <c:v>10</c:v>
                </c:pt>
                <c:pt idx="12">
                  <c:v>10</c:v>
                </c:pt>
                <c:pt idx="13">
                  <c:v>11</c:v>
                </c:pt>
                <c:pt idx="14">
                  <c:v>10</c:v>
                </c:pt>
                <c:pt idx="15">
                  <c:v>11</c:v>
                </c:pt>
                <c:pt idx="16">
                  <c:v>10</c:v>
                </c:pt>
                <c:pt idx="17">
                  <c:v>10</c:v>
                </c:pt>
                <c:pt idx="18">
                  <c:v>10</c:v>
                </c:pt>
                <c:pt idx="19">
                  <c:v>8</c:v>
                </c:pt>
                <c:pt idx="20">
                  <c:v>9</c:v>
                </c:pt>
                <c:pt idx="21">
                  <c:v>8</c:v>
                </c:pt>
                <c:pt idx="22">
                  <c:v>8</c:v>
                </c:pt>
                <c:pt idx="23">
                  <c:v>9</c:v>
                </c:pt>
                <c:pt idx="24">
                  <c:v>5</c:v>
                </c:pt>
                <c:pt idx="25">
                  <c:v>3</c:v>
                </c:pt>
                <c:pt idx="26">
                  <c:v>3</c:v>
                </c:pt>
                <c:pt idx="27">
                  <c:v>4</c:v>
                </c:pt>
                <c:pt idx="28">
                  <c:v>3</c:v>
                </c:pt>
                <c:pt idx="29">
                  <c:v>5</c:v>
                </c:pt>
                <c:pt idx="30">
                  <c:v>3</c:v>
                </c:pt>
                <c:pt idx="31">
                  <c:v>2</c:v>
                </c:pt>
                <c:pt idx="32">
                  <c:v>1</c:v>
                </c:pt>
                <c:pt idx="33">
                  <c:v>1</c:v>
                </c:pt>
                <c:pt idx="35">
                  <c:v>1</c:v>
                </c:pt>
                <c:pt idx="36">
                  <c:v>1</c:v>
                </c:pt>
              </c:numCache>
            </c:numRef>
          </c:val>
          <c:extLst>
            <c:ext xmlns:c16="http://schemas.microsoft.com/office/drawing/2014/chart" uri="{C3380CC4-5D6E-409C-BE32-E72D297353CC}">
              <c16:uniqueId val="{00000048-3BA6-4A86-B91E-4D6EADEC63C8}"/>
            </c:ext>
          </c:extLst>
        </c:ser>
        <c:ser>
          <c:idx val="2"/>
          <c:order val="2"/>
          <c:spPr>
            <a:solidFill>
              <a:schemeClr val="accent3"/>
            </a:solidFill>
            <a:ln>
              <a:noFill/>
            </a:ln>
          </c:spPr>
          <c:invertIfNegative val="0"/>
          <c:dLbls>
            <c:dLbl>
              <c:idx val="0"/>
              <c:layout>
                <c:manualLayout>
                  <c:x val="0"/>
                  <c:y val="-1.0282776349614395E-3"/>
                </c:manualLayout>
              </c:layout>
              <c:numFmt formatCode="#,##0;&quot;-&quot;#,##0" sourceLinked="0"/>
              <c:spPr>
                <a:noFill/>
                <a:ln>
                  <a:noFill/>
                </a:ln>
              </c:spPr>
              <c:txPr>
                <a:bodyPr wrap="none"/>
                <a:lstStyle/>
                <a:p>
                  <a:pPr>
                    <a:defRPr sz="800" kern="1200">
                      <a:solidFill>
                        <a:schemeClr val="bg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49-3BA6-4A86-B91E-4D6EADEC63C8}"/>
                </c:ext>
              </c:extLst>
            </c:dLbl>
            <c:dLbl>
              <c:idx val="1"/>
              <c:layout>
                <c:manualLayout>
                  <c:x val="0"/>
                  <c:y val="-1.0282776349614395E-3"/>
                </c:manualLayout>
              </c:layout>
              <c:numFmt formatCode="#,##0;&quot;-&quot;#,##0" sourceLinked="0"/>
              <c:spPr>
                <a:noFill/>
                <a:ln>
                  <a:noFill/>
                </a:ln>
              </c:spPr>
              <c:txPr>
                <a:bodyPr wrap="none"/>
                <a:lstStyle/>
                <a:p>
                  <a:pPr>
                    <a:defRPr sz="800" kern="1200">
                      <a:solidFill>
                        <a:schemeClr val="bg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4A-3BA6-4A86-B91E-4D6EADEC63C8}"/>
                </c:ext>
              </c:extLst>
            </c:dLbl>
            <c:dLbl>
              <c:idx val="2"/>
              <c:layout>
                <c:manualLayout>
                  <c:x val="0"/>
                  <c:y val="-1.0282776349614395E-3"/>
                </c:manualLayout>
              </c:layout>
              <c:numFmt formatCode="#,##0;&quot;-&quot;#,##0" sourceLinked="0"/>
              <c:spPr>
                <a:noFill/>
                <a:ln>
                  <a:noFill/>
                </a:ln>
              </c:spPr>
              <c:txPr>
                <a:bodyPr wrap="none"/>
                <a:lstStyle/>
                <a:p>
                  <a:pPr>
                    <a:defRPr sz="800" kern="1200">
                      <a:solidFill>
                        <a:schemeClr val="bg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4B-3BA6-4A86-B91E-4D6EADEC63C8}"/>
                </c:ext>
              </c:extLst>
            </c:dLbl>
            <c:dLbl>
              <c:idx val="3"/>
              <c:layout>
                <c:manualLayout>
                  <c:x val="0"/>
                  <c:y val="-1.0282776349614395E-3"/>
                </c:manualLayout>
              </c:layout>
              <c:numFmt formatCode="#,##0;&quot;-&quot;#,##0" sourceLinked="0"/>
              <c:spPr>
                <a:noFill/>
                <a:ln>
                  <a:noFill/>
                </a:ln>
              </c:spPr>
              <c:txPr>
                <a:bodyPr wrap="none"/>
                <a:lstStyle/>
                <a:p>
                  <a:pPr>
                    <a:defRPr sz="800" kern="1200">
                      <a:solidFill>
                        <a:schemeClr val="bg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4C-3BA6-4A86-B91E-4D6EADEC63C8}"/>
                </c:ext>
              </c:extLst>
            </c:dLbl>
            <c:dLbl>
              <c:idx val="4"/>
              <c:layout>
                <c:manualLayout>
                  <c:x val="0"/>
                  <c:y val="-1.5424164524421595E-3"/>
                </c:manualLayout>
              </c:layout>
              <c:numFmt formatCode="#,##0;&quot;-&quot;#,##0" sourceLinked="0"/>
              <c:spPr>
                <a:noFill/>
                <a:ln>
                  <a:noFill/>
                </a:ln>
              </c:spPr>
              <c:txPr>
                <a:bodyPr wrap="none"/>
                <a:lstStyle/>
                <a:p>
                  <a:pPr>
                    <a:defRPr sz="800" kern="1200">
                      <a:solidFill>
                        <a:schemeClr val="bg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4D-3BA6-4A86-B91E-4D6EADEC63C8}"/>
                </c:ext>
              </c:extLst>
            </c:dLbl>
            <c:dLbl>
              <c:idx val="5"/>
              <c:layout>
                <c:manualLayout>
                  <c:x val="0"/>
                  <c:y val="-1.5424164524421595E-3"/>
                </c:manualLayout>
              </c:layout>
              <c:numFmt formatCode="#,##0;&quot;-&quot;#,##0" sourceLinked="0"/>
              <c:spPr>
                <a:noFill/>
                <a:ln>
                  <a:noFill/>
                </a:ln>
              </c:spPr>
              <c:txPr>
                <a:bodyPr wrap="none"/>
                <a:lstStyle/>
                <a:p>
                  <a:pPr>
                    <a:defRPr sz="800" kern="1200">
                      <a:solidFill>
                        <a:schemeClr val="bg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4E-3BA6-4A86-B91E-4D6EADEC63C8}"/>
                </c:ext>
              </c:extLst>
            </c:dLbl>
            <c:dLbl>
              <c:idx val="6"/>
              <c:layout>
                <c:manualLayout>
                  <c:x val="0"/>
                  <c:y val="-1.5424164524421595E-3"/>
                </c:manualLayout>
              </c:layout>
              <c:numFmt formatCode="#,##0;&quot;-&quot;#,##0" sourceLinked="0"/>
              <c:spPr>
                <a:noFill/>
                <a:ln>
                  <a:noFill/>
                </a:ln>
              </c:spPr>
              <c:txPr>
                <a:bodyPr wrap="none"/>
                <a:lstStyle/>
                <a:p>
                  <a:pPr>
                    <a:defRPr sz="800" kern="1200">
                      <a:solidFill>
                        <a:schemeClr val="bg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4F-3BA6-4A86-B91E-4D6EADEC63C8}"/>
                </c:ext>
              </c:extLst>
            </c:dLbl>
            <c:dLbl>
              <c:idx val="7"/>
              <c:layout>
                <c:manualLayout>
                  <c:x val="0"/>
                  <c:y val="-1.0282776349614395E-3"/>
                </c:manualLayout>
              </c:layout>
              <c:numFmt formatCode="#,##0;&quot;-&quot;#,##0" sourceLinked="0"/>
              <c:spPr>
                <a:noFill/>
                <a:ln>
                  <a:noFill/>
                </a:ln>
              </c:spPr>
              <c:txPr>
                <a:bodyPr wrap="none"/>
                <a:lstStyle/>
                <a:p>
                  <a:pPr>
                    <a:defRPr sz="800" kern="1200">
                      <a:solidFill>
                        <a:schemeClr val="bg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50-3BA6-4A86-B91E-4D6EADEC63C8}"/>
                </c:ext>
              </c:extLst>
            </c:dLbl>
            <c:dLbl>
              <c:idx val="8"/>
              <c:layout>
                <c:manualLayout>
                  <c:x val="0"/>
                  <c:y val="-1.0282776349614395E-3"/>
                </c:manualLayout>
              </c:layout>
              <c:numFmt formatCode="#,##0;&quot;-&quot;#,##0" sourceLinked="0"/>
              <c:spPr>
                <a:noFill/>
                <a:ln>
                  <a:noFill/>
                </a:ln>
              </c:spPr>
              <c:txPr>
                <a:bodyPr wrap="none"/>
                <a:lstStyle/>
                <a:p>
                  <a:pPr>
                    <a:defRPr sz="800" kern="1200">
                      <a:solidFill>
                        <a:schemeClr val="bg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51-3BA6-4A86-B91E-4D6EADEC63C8}"/>
                </c:ext>
              </c:extLst>
            </c:dLbl>
            <c:dLbl>
              <c:idx val="9"/>
              <c:layout>
                <c:manualLayout>
                  <c:x val="0"/>
                  <c:y val="-1.0282776349614395E-3"/>
                </c:manualLayout>
              </c:layout>
              <c:numFmt formatCode="#,##0;&quot;-&quot;#,##0" sourceLinked="0"/>
              <c:spPr>
                <a:noFill/>
                <a:ln>
                  <a:noFill/>
                </a:ln>
              </c:spPr>
              <c:txPr>
                <a:bodyPr wrap="none"/>
                <a:lstStyle/>
                <a:p>
                  <a:pPr>
                    <a:defRPr sz="800" kern="1200">
                      <a:solidFill>
                        <a:schemeClr val="bg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52-3BA6-4A86-B91E-4D6EADEC63C8}"/>
                </c:ext>
              </c:extLst>
            </c:dLbl>
            <c:dLbl>
              <c:idx val="10"/>
              <c:layout>
                <c:manualLayout>
                  <c:x val="0"/>
                  <c:y val="-1.0282776349614395E-3"/>
                </c:manualLayout>
              </c:layout>
              <c:numFmt formatCode="#,##0;&quot;-&quot;#,##0" sourceLinked="0"/>
              <c:spPr>
                <a:noFill/>
                <a:ln>
                  <a:noFill/>
                </a:ln>
              </c:spPr>
              <c:txPr>
                <a:bodyPr wrap="none"/>
                <a:lstStyle/>
                <a:p>
                  <a:pPr>
                    <a:defRPr sz="800" kern="1200">
                      <a:solidFill>
                        <a:schemeClr val="bg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53-3BA6-4A86-B91E-4D6EADEC63C8}"/>
                </c:ext>
              </c:extLst>
            </c:dLbl>
            <c:dLbl>
              <c:idx val="11"/>
              <c:layout>
                <c:manualLayout>
                  <c:x val="0"/>
                  <c:y val="-1.0282776349614395E-3"/>
                </c:manualLayout>
              </c:layout>
              <c:numFmt formatCode="#,##0;&quot;-&quot;#,##0" sourceLinked="0"/>
              <c:spPr>
                <a:noFill/>
                <a:ln>
                  <a:noFill/>
                </a:ln>
              </c:spPr>
              <c:txPr>
                <a:bodyPr wrap="none"/>
                <a:lstStyle/>
                <a:p>
                  <a:pPr>
                    <a:defRPr sz="800" kern="1200">
                      <a:solidFill>
                        <a:schemeClr val="bg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54-3BA6-4A86-B91E-4D6EADEC63C8}"/>
                </c:ext>
              </c:extLst>
            </c:dLbl>
            <c:dLbl>
              <c:idx val="12"/>
              <c:layout>
                <c:manualLayout>
                  <c:x val="0"/>
                  <c:y val="-1.0282776349614395E-3"/>
                </c:manualLayout>
              </c:layout>
              <c:numFmt formatCode="#,##0;&quot;-&quot;#,##0" sourceLinked="0"/>
              <c:spPr>
                <a:noFill/>
                <a:ln>
                  <a:noFill/>
                </a:ln>
              </c:spPr>
              <c:txPr>
                <a:bodyPr wrap="none"/>
                <a:lstStyle/>
                <a:p>
                  <a:pPr>
                    <a:defRPr sz="800" kern="1200">
                      <a:solidFill>
                        <a:schemeClr val="bg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55-3BA6-4A86-B91E-4D6EADEC63C8}"/>
                </c:ext>
              </c:extLst>
            </c:dLbl>
            <c:dLbl>
              <c:idx val="13"/>
              <c:layout>
                <c:manualLayout>
                  <c:x val="0"/>
                  <c:y val="-1.0282776349614395E-3"/>
                </c:manualLayout>
              </c:layout>
              <c:numFmt formatCode="#,##0;&quot;-&quot;#,##0" sourceLinked="0"/>
              <c:spPr>
                <a:noFill/>
                <a:ln>
                  <a:noFill/>
                </a:ln>
              </c:spPr>
              <c:txPr>
                <a:bodyPr wrap="none"/>
                <a:lstStyle/>
                <a:p>
                  <a:pPr>
                    <a:defRPr sz="800" kern="1200">
                      <a:solidFill>
                        <a:schemeClr val="bg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56-3BA6-4A86-B91E-4D6EADEC63C8}"/>
                </c:ext>
              </c:extLst>
            </c:dLbl>
            <c:dLbl>
              <c:idx val="14"/>
              <c:layout>
                <c:manualLayout>
                  <c:x val="0"/>
                  <c:y val="-1.0282776349614395E-3"/>
                </c:manualLayout>
              </c:layout>
              <c:numFmt formatCode="#,##0;&quot;-&quot;#,##0" sourceLinked="0"/>
              <c:spPr>
                <a:noFill/>
                <a:ln>
                  <a:noFill/>
                </a:ln>
              </c:spPr>
              <c:txPr>
                <a:bodyPr wrap="none"/>
                <a:lstStyle/>
                <a:p>
                  <a:pPr>
                    <a:defRPr sz="800" kern="1200">
                      <a:solidFill>
                        <a:schemeClr val="bg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57-3BA6-4A86-B91E-4D6EADEC63C8}"/>
                </c:ext>
              </c:extLst>
            </c:dLbl>
            <c:dLbl>
              <c:idx val="15"/>
              <c:layout>
                <c:manualLayout>
                  <c:x val="0"/>
                  <c:y val="-1.0282776349614395E-3"/>
                </c:manualLayout>
              </c:layout>
              <c:numFmt formatCode="#,##0;&quot;-&quot;#,##0" sourceLinked="0"/>
              <c:spPr>
                <a:noFill/>
                <a:ln>
                  <a:noFill/>
                </a:ln>
              </c:spPr>
              <c:txPr>
                <a:bodyPr wrap="none"/>
                <a:lstStyle/>
                <a:p>
                  <a:pPr>
                    <a:defRPr sz="800" kern="1200">
                      <a:solidFill>
                        <a:schemeClr val="bg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58-3BA6-4A86-B91E-4D6EADEC63C8}"/>
                </c:ext>
              </c:extLst>
            </c:dLbl>
            <c:dLbl>
              <c:idx val="16"/>
              <c:layout>
                <c:manualLayout>
                  <c:x val="0"/>
                  <c:y val="-1.0282776349614395E-3"/>
                </c:manualLayout>
              </c:layout>
              <c:numFmt formatCode="#,##0;&quot;-&quot;#,##0" sourceLinked="0"/>
              <c:spPr>
                <a:noFill/>
                <a:ln>
                  <a:noFill/>
                </a:ln>
              </c:spPr>
              <c:txPr>
                <a:bodyPr wrap="none"/>
                <a:lstStyle/>
                <a:p>
                  <a:pPr>
                    <a:defRPr sz="800" kern="1200">
                      <a:solidFill>
                        <a:schemeClr val="bg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59-3BA6-4A86-B91E-4D6EADEC63C8}"/>
                </c:ext>
              </c:extLst>
            </c:dLbl>
            <c:dLbl>
              <c:idx val="17"/>
              <c:layout>
                <c:manualLayout>
                  <c:x val="0"/>
                  <c:y val="-1.0282776349614395E-3"/>
                </c:manualLayout>
              </c:layout>
              <c:numFmt formatCode="#,##0;&quot;-&quot;#,##0" sourceLinked="0"/>
              <c:spPr>
                <a:noFill/>
                <a:ln>
                  <a:noFill/>
                </a:ln>
              </c:spPr>
              <c:txPr>
                <a:bodyPr wrap="none"/>
                <a:lstStyle/>
                <a:p>
                  <a:pPr>
                    <a:defRPr sz="800" kern="1200">
                      <a:solidFill>
                        <a:schemeClr val="bg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5A-3BA6-4A86-B91E-4D6EADEC63C8}"/>
                </c:ext>
              </c:extLst>
            </c:dLbl>
            <c:dLbl>
              <c:idx val="18"/>
              <c:layout>
                <c:manualLayout>
                  <c:x val="0"/>
                  <c:y val="-1.0282776349614395E-3"/>
                </c:manualLayout>
              </c:layout>
              <c:numFmt formatCode="#,##0;&quot;-&quot;#,##0" sourceLinked="0"/>
              <c:spPr>
                <a:noFill/>
                <a:ln>
                  <a:noFill/>
                </a:ln>
              </c:spPr>
              <c:txPr>
                <a:bodyPr wrap="none"/>
                <a:lstStyle/>
                <a:p>
                  <a:pPr>
                    <a:defRPr sz="800" kern="1200">
                      <a:solidFill>
                        <a:schemeClr val="bg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5B-3BA6-4A86-B91E-4D6EADEC63C8}"/>
                </c:ext>
              </c:extLst>
            </c:dLbl>
            <c:dLbl>
              <c:idx val="19"/>
              <c:layout>
                <c:manualLayout>
                  <c:x val="0"/>
                  <c:y val="-1.0282776349614395E-3"/>
                </c:manualLayout>
              </c:layout>
              <c:numFmt formatCode="#,##0;&quot;-&quot;#,##0" sourceLinked="0"/>
              <c:spPr>
                <a:noFill/>
                <a:ln>
                  <a:noFill/>
                </a:ln>
              </c:spPr>
              <c:txPr>
                <a:bodyPr wrap="none"/>
                <a:lstStyle/>
                <a:p>
                  <a:pPr>
                    <a:defRPr sz="800" kern="1200">
                      <a:solidFill>
                        <a:schemeClr val="bg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5C-3BA6-4A86-B91E-4D6EADEC63C8}"/>
                </c:ext>
              </c:extLst>
            </c:dLbl>
            <c:dLbl>
              <c:idx val="20"/>
              <c:layout>
                <c:manualLayout>
                  <c:x val="0"/>
                  <c:y val="-1.0282776349614395E-3"/>
                </c:manualLayout>
              </c:layout>
              <c:numFmt formatCode="#,##0;&quot;-&quot;#,##0" sourceLinked="0"/>
              <c:spPr>
                <a:noFill/>
                <a:ln>
                  <a:noFill/>
                </a:ln>
              </c:spPr>
              <c:txPr>
                <a:bodyPr wrap="none"/>
                <a:lstStyle/>
                <a:p>
                  <a:pPr>
                    <a:defRPr sz="800" kern="1200">
                      <a:solidFill>
                        <a:schemeClr val="bg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5D-3BA6-4A86-B91E-4D6EADEC63C8}"/>
                </c:ext>
              </c:extLst>
            </c:dLbl>
            <c:dLbl>
              <c:idx val="21"/>
              <c:layout>
                <c:manualLayout>
                  <c:x val="0"/>
                  <c:y val="-1.5424164524421595E-3"/>
                </c:manualLayout>
              </c:layout>
              <c:numFmt formatCode="#,##0;&quot;-&quot;#,##0" sourceLinked="0"/>
              <c:spPr>
                <a:noFill/>
                <a:ln>
                  <a:noFill/>
                </a:ln>
              </c:spPr>
              <c:txPr>
                <a:bodyPr wrap="none"/>
                <a:lstStyle/>
                <a:p>
                  <a:pPr>
                    <a:defRPr sz="800" kern="1200">
                      <a:solidFill>
                        <a:schemeClr val="bg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5E-3BA6-4A86-B91E-4D6EADEC63C8}"/>
                </c:ext>
              </c:extLst>
            </c:dLbl>
            <c:dLbl>
              <c:idx val="22"/>
              <c:layout>
                <c:manualLayout>
                  <c:x val="0"/>
                  <c:y val="-1.5424164524421595E-3"/>
                </c:manualLayout>
              </c:layout>
              <c:numFmt formatCode="#,##0;&quot;-&quot;#,##0" sourceLinked="0"/>
              <c:spPr>
                <a:noFill/>
                <a:ln>
                  <a:noFill/>
                </a:ln>
              </c:spPr>
              <c:txPr>
                <a:bodyPr wrap="none"/>
                <a:lstStyle/>
                <a:p>
                  <a:pPr>
                    <a:defRPr sz="800" kern="1200">
                      <a:solidFill>
                        <a:schemeClr val="bg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5F-3BA6-4A86-B91E-4D6EADEC63C8}"/>
                </c:ext>
              </c:extLst>
            </c:dLbl>
            <c:dLbl>
              <c:idx val="23"/>
              <c:layout>
                <c:manualLayout>
                  <c:x val="0"/>
                  <c:y val="-1.5424164524421595E-3"/>
                </c:manualLayout>
              </c:layout>
              <c:numFmt formatCode="#,##0;&quot;-&quot;#,##0" sourceLinked="0"/>
              <c:spPr>
                <a:noFill/>
                <a:ln>
                  <a:noFill/>
                </a:ln>
              </c:spPr>
              <c:txPr>
                <a:bodyPr wrap="none"/>
                <a:lstStyle/>
                <a:p>
                  <a:pPr>
                    <a:defRPr sz="800" kern="1200">
                      <a:solidFill>
                        <a:schemeClr val="bg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60-3BA6-4A86-B91E-4D6EADEC63C8}"/>
                </c:ext>
              </c:extLst>
            </c:dLbl>
            <c:dLbl>
              <c:idx val="24"/>
              <c:layout>
                <c:manualLayout>
                  <c:x val="0"/>
                  <c:y val="-1.0282776349614395E-3"/>
                </c:manualLayout>
              </c:layout>
              <c:numFmt formatCode="#,##0;&quot;-&quot;#,##0" sourceLinked="0"/>
              <c:spPr>
                <a:noFill/>
                <a:ln>
                  <a:noFill/>
                </a:ln>
              </c:spPr>
              <c:txPr>
                <a:bodyPr wrap="none"/>
                <a:lstStyle/>
                <a:p>
                  <a:pPr>
                    <a:defRPr sz="800" kern="1200">
                      <a:solidFill>
                        <a:schemeClr val="bg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61-3BA6-4A86-B91E-4D6EADEC63C8}"/>
                </c:ext>
              </c:extLst>
            </c:dLbl>
            <c:dLbl>
              <c:idx val="25"/>
              <c:layout>
                <c:manualLayout>
                  <c:x val="1.2682308180088777E-2"/>
                  <c:y val="-1.0282776349614395E-3"/>
                </c:manualLayout>
              </c:layout>
              <c:numFmt formatCode="#,##0;&quot;-&quot;#,##0" sourceLinked="0"/>
              <c:spPr>
                <a:noFill/>
                <a:ln>
                  <a:noFill/>
                </a:ln>
              </c:spPr>
              <c:txPr>
                <a:bodyPr wrap="none"/>
                <a:lstStyle/>
                <a:p>
                  <a:pPr>
                    <a:defRPr sz="800" kern="1200">
                      <a:solidFill>
                        <a:schemeClr val="tx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62-3BA6-4A86-B91E-4D6EADEC63C8}"/>
                </c:ext>
              </c:extLst>
            </c:dLbl>
            <c:dLbl>
              <c:idx val="26"/>
              <c:layout>
                <c:manualLayout>
                  <c:x val="0"/>
                  <c:y val="-1.0282776349614395E-3"/>
                </c:manualLayout>
              </c:layout>
              <c:numFmt formatCode="#,##0;&quot;-&quot;#,##0" sourceLinked="0"/>
              <c:spPr>
                <a:noFill/>
                <a:ln>
                  <a:noFill/>
                </a:ln>
              </c:spPr>
              <c:txPr>
                <a:bodyPr wrap="none"/>
                <a:lstStyle/>
                <a:p>
                  <a:pPr>
                    <a:defRPr sz="800" kern="1200">
                      <a:solidFill>
                        <a:schemeClr val="bg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63-3BA6-4A86-B91E-4D6EADEC63C8}"/>
                </c:ext>
              </c:extLst>
            </c:dLbl>
            <c:dLbl>
              <c:idx val="27"/>
              <c:layout>
                <c:manualLayout>
                  <c:x val="0"/>
                  <c:y val="-1.0282776349614395E-3"/>
                </c:manualLayout>
              </c:layout>
              <c:numFmt formatCode="#,##0;&quot;-&quot;#,##0" sourceLinked="0"/>
              <c:spPr>
                <a:noFill/>
                <a:ln>
                  <a:noFill/>
                </a:ln>
              </c:spPr>
              <c:txPr>
                <a:bodyPr wrap="none"/>
                <a:lstStyle/>
                <a:p>
                  <a:pPr>
                    <a:defRPr sz="800" kern="1200">
                      <a:solidFill>
                        <a:schemeClr val="bg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64-3BA6-4A86-B91E-4D6EADEC63C8}"/>
                </c:ext>
              </c:extLst>
            </c:dLbl>
            <c:dLbl>
              <c:idx val="28"/>
              <c:layout>
                <c:manualLayout>
                  <c:x val="0"/>
                  <c:y val="-1.0282776349614395E-3"/>
                </c:manualLayout>
              </c:layout>
              <c:numFmt formatCode="#,##0;&quot;-&quot;#,##0" sourceLinked="0"/>
              <c:spPr>
                <a:noFill/>
                <a:ln>
                  <a:noFill/>
                </a:ln>
              </c:spPr>
              <c:txPr>
                <a:bodyPr wrap="none"/>
                <a:lstStyle/>
                <a:p>
                  <a:pPr>
                    <a:defRPr sz="800" kern="1200">
                      <a:solidFill>
                        <a:schemeClr val="bg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65-3BA6-4A86-B91E-4D6EADEC63C8}"/>
                </c:ext>
              </c:extLst>
            </c:dLbl>
            <c:dLbl>
              <c:idx val="29"/>
              <c:layout>
                <c:manualLayout>
                  <c:x val="0"/>
                  <c:y val="-1.0282776349614395E-3"/>
                </c:manualLayout>
              </c:layout>
              <c:numFmt formatCode="#,##0;&quot;-&quot;#,##0" sourceLinked="0"/>
              <c:spPr>
                <a:noFill/>
                <a:ln>
                  <a:noFill/>
                </a:ln>
              </c:spPr>
              <c:txPr>
                <a:bodyPr wrap="none"/>
                <a:lstStyle/>
                <a:p>
                  <a:pPr>
                    <a:defRPr sz="800" kern="1200">
                      <a:solidFill>
                        <a:schemeClr val="bg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66-3BA6-4A86-B91E-4D6EADEC63C8}"/>
                </c:ext>
              </c:extLst>
            </c:dLbl>
            <c:dLbl>
              <c:idx val="30"/>
              <c:layout>
                <c:manualLayout>
                  <c:x val="0"/>
                  <c:y val="-1.0282776349614395E-3"/>
                </c:manualLayout>
              </c:layout>
              <c:numFmt formatCode="#,##0;&quot;-&quot;#,##0" sourceLinked="0"/>
              <c:spPr>
                <a:noFill/>
                <a:ln>
                  <a:noFill/>
                </a:ln>
              </c:spPr>
              <c:txPr>
                <a:bodyPr wrap="none"/>
                <a:lstStyle/>
                <a:p>
                  <a:pPr>
                    <a:defRPr sz="800" kern="1200">
                      <a:solidFill>
                        <a:schemeClr val="bg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67-3BA6-4A86-B91E-4D6EADEC63C8}"/>
                </c:ext>
              </c:extLst>
            </c:dLbl>
            <c:dLbl>
              <c:idx val="31"/>
              <c:layout>
                <c:manualLayout>
                  <c:x val="1.2682308180088777E-2"/>
                  <c:y val="-1.5424164524421595E-3"/>
                </c:manualLayout>
              </c:layout>
              <c:numFmt formatCode="#,##0;&quot;-&quot;#,##0" sourceLinked="0"/>
              <c:spPr>
                <a:noFill/>
                <a:ln>
                  <a:noFill/>
                </a:ln>
              </c:spPr>
              <c:txPr>
                <a:bodyPr wrap="none"/>
                <a:lstStyle/>
                <a:p>
                  <a:pPr>
                    <a:defRPr sz="800" kern="1200">
                      <a:solidFill>
                        <a:schemeClr val="tx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68-3BA6-4A86-B91E-4D6EADEC63C8}"/>
                </c:ext>
              </c:extLst>
            </c:dLbl>
            <c:dLbl>
              <c:idx val="32"/>
              <c:layout>
                <c:manualLayout>
                  <c:x val="1.2682308180088777E-2"/>
                  <c:y val="-1.0282776349614395E-3"/>
                </c:manualLayout>
              </c:layout>
              <c:numFmt formatCode="#,##0;&quot;-&quot;#,##0" sourceLinked="0"/>
              <c:spPr>
                <a:noFill/>
                <a:ln>
                  <a:noFill/>
                </a:ln>
              </c:spPr>
              <c:txPr>
                <a:bodyPr wrap="none"/>
                <a:lstStyle/>
                <a:p>
                  <a:pPr>
                    <a:defRPr sz="800" kern="1200">
                      <a:solidFill>
                        <a:schemeClr val="tx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69-3BA6-4A86-B91E-4D6EADEC63C8}"/>
                </c:ext>
              </c:extLst>
            </c:dLbl>
            <c:dLbl>
              <c:idx val="33"/>
              <c:layout>
                <c:manualLayout>
                  <c:x val="1.2682308180088777E-2"/>
                  <c:y val="-1.1311053984575836E-2"/>
                </c:manualLayout>
              </c:layout>
              <c:numFmt formatCode="#,##0;&quot;-&quot;#,##0" sourceLinked="0"/>
              <c:spPr>
                <a:noFill/>
                <a:ln>
                  <a:noFill/>
                </a:ln>
              </c:spPr>
              <c:txPr>
                <a:bodyPr wrap="none"/>
                <a:lstStyle/>
                <a:p>
                  <a:pPr>
                    <a:defRPr sz="800" kern="1200">
                      <a:solidFill>
                        <a:schemeClr val="tx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6A-3BA6-4A86-B91E-4D6EADEC63C8}"/>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Sheet1!$A$3:$AK$3</c:f>
              <c:numCache>
                <c:formatCode>General</c:formatCode>
                <c:ptCount val="37"/>
                <c:pt idx="0">
                  <c:v>15</c:v>
                </c:pt>
                <c:pt idx="1">
                  <c:v>14</c:v>
                </c:pt>
                <c:pt idx="2">
                  <c:v>14</c:v>
                </c:pt>
                <c:pt idx="3">
                  <c:v>13</c:v>
                </c:pt>
                <c:pt idx="4">
                  <c:v>11</c:v>
                </c:pt>
                <c:pt idx="5">
                  <c:v>9</c:v>
                </c:pt>
                <c:pt idx="6">
                  <c:v>12</c:v>
                </c:pt>
                <c:pt idx="7">
                  <c:v>9</c:v>
                </c:pt>
                <c:pt idx="8">
                  <c:v>10</c:v>
                </c:pt>
                <c:pt idx="9">
                  <c:v>9</c:v>
                </c:pt>
                <c:pt idx="10">
                  <c:v>9</c:v>
                </c:pt>
                <c:pt idx="11">
                  <c:v>8</c:v>
                </c:pt>
                <c:pt idx="12">
                  <c:v>11</c:v>
                </c:pt>
                <c:pt idx="13">
                  <c:v>10</c:v>
                </c:pt>
                <c:pt idx="14">
                  <c:v>9</c:v>
                </c:pt>
                <c:pt idx="15">
                  <c:v>8</c:v>
                </c:pt>
                <c:pt idx="16">
                  <c:v>10</c:v>
                </c:pt>
                <c:pt idx="17">
                  <c:v>8</c:v>
                </c:pt>
                <c:pt idx="18">
                  <c:v>7</c:v>
                </c:pt>
                <c:pt idx="19">
                  <c:v>9</c:v>
                </c:pt>
                <c:pt idx="20">
                  <c:v>8</c:v>
                </c:pt>
                <c:pt idx="21">
                  <c:v>4</c:v>
                </c:pt>
                <c:pt idx="22">
                  <c:v>5</c:v>
                </c:pt>
                <c:pt idx="23">
                  <c:v>4</c:v>
                </c:pt>
                <c:pt idx="24">
                  <c:v>7</c:v>
                </c:pt>
                <c:pt idx="25">
                  <c:v>1</c:v>
                </c:pt>
                <c:pt idx="26">
                  <c:v>4</c:v>
                </c:pt>
                <c:pt idx="27">
                  <c:v>4</c:v>
                </c:pt>
                <c:pt idx="28">
                  <c:v>3</c:v>
                </c:pt>
                <c:pt idx="29">
                  <c:v>2</c:v>
                </c:pt>
                <c:pt idx="30">
                  <c:v>2</c:v>
                </c:pt>
                <c:pt idx="31">
                  <c:v>1</c:v>
                </c:pt>
                <c:pt idx="32">
                  <c:v>1</c:v>
                </c:pt>
                <c:pt idx="33">
                  <c:v>1</c:v>
                </c:pt>
              </c:numCache>
            </c:numRef>
          </c:val>
          <c:extLst>
            <c:ext xmlns:c16="http://schemas.microsoft.com/office/drawing/2014/chart" uri="{C3380CC4-5D6E-409C-BE32-E72D297353CC}">
              <c16:uniqueId val="{0000006B-3BA6-4A86-B91E-4D6EADEC63C8}"/>
            </c:ext>
          </c:extLst>
        </c:ser>
        <c:ser>
          <c:idx val="3"/>
          <c:order val="3"/>
          <c:spPr>
            <a:solidFill>
              <a:schemeClr val="accent4"/>
            </a:solidFill>
            <a:ln>
              <a:noFill/>
            </a:ln>
          </c:spPr>
          <c:invertIfNegative val="0"/>
          <c:dLbls>
            <c:dLbl>
              <c:idx val="0"/>
              <c:layout>
                <c:manualLayout>
                  <c:x val="0"/>
                  <c:y val="-1.5424164524421595E-3"/>
                </c:manualLayout>
              </c:layout>
              <c:numFmt formatCode="#,##0;&quot;-&quot;#,##0" sourceLinked="0"/>
              <c:spPr>
                <a:noFill/>
                <a:ln>
                  <a:noFill/>
                </a:ln>
              </c:spPr>
              <c:txPr>
                <a:bodyPr wrap="none"/>
                <a:lstStyle/>
                <a:p>
                  <a:pPr>
                    <a:defRPr sz="800" kern="1200">
                      <a:solidFill>
                        <a:schemeClr val="bg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6C-3BA6-4A86-B91E-4D6EADEC63C8}"/>
                </c:ext>
              </c:extLst>
            </c:dLbl>
            <c:dLbl>
              <c:idx val="1"/>
              <c:layout>
                <c:manualLayout>
                  <c:x val="0"/>
                  <c:y val="-1.0282776349614395E-3"/>
                </c:manualLayout>
              </c:layout>
              <c:numFmt formatCode="#,##0;&quot;-&quot;#,##0" sourceLinked="0"/>
              <c:spPr>
                <a:noFill/>
                <a:ln>
                  <a:noFill/>
                </a:ln>
              </c:spPr>
              <c:txPr>
                <a:bodyPr wrap="none"/>
                <a:lstStyle/>
                <a:p>
                  <a:pPr>
                    <a:defRPr sz="800" kern="1200">
                      <a:solidFill>
                        <a:schemeClr val="bg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6D-3BA6-4A86-B91E-4D6EADEC63C8}"/>
                </c:ext>
              </c:extLst>
            </c:dLbl>
            <c:dLbl>
              <c:idx val="2"/>
              <c:layout>
                <c:manualLayout>
                  <c:x val="0"/>
                  <c:y val="-1.0282776349614395E-3"/>
                </c:manualLayout>
              </c:layout>
              <c:numFmt formatCode="#,##0;&quot;-&quot;#,##0" sourceLinked="0"/>
              <c:spPr>
                <a:noFill/>
                <a:ln>
                  <a:noFill/>
                </a:ln>
              </c:spPr>
              <c:txPr>
                <a:bodyPr wrap="none"/>
                <a:lstStyle/>
                <a:p>
                  <a:pPr>
                    <a:defRPr sz="800" kern="1200">
                      <a:solidFill>
                        <a:schemeClr val="bg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6E-3BA6-4A86-B91E-4D6EADEC63C8}"/>
                </c:ext>
              </c:extLst>
            </c:dLbl>
            <c:dLbl>
              <c:idx val="3"/>
              <c:layout>
                <c:manualLayout>
                  <c:x val="0"/>
                  <c:y val="-1.0282776349614395E-3"/>
                </c:manualLayout>
              </c:layout>
              <c:numFmt formatCode="#,##0;&quot;-&quot;#,##0" sourceLinked="0"/>
              <c:spPr>
                <a:noFill/>
                <a:ln>
                  <a:noFill/>
                </a:ln>
              </c:spPr>
              <c:txPr>
                <a:bodyPr wrap="none"/>
                <a:lstStyle/>
                <a:p>
                  <a:pPr>
                    <a:defRPr sz="800" kern="1200">
                      <a:solidFill>
                        <a:schemeClr val="bg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6F-3BA6-4A86-B91E-4D6EADEC63C8}"/>
                </c:ext>
              </c:extLst>
            </c:dLbl>
            <c:dLbl>
              <c:idx val="4"/>
              <c:layout>
                <c:manualLayout>
                  <c:x val="0"/>
                  <c:y val="-1.5424164524421595E-3"/>
                </c:manualLayout>
              </c:layout>
              <c:numFmt formatCode="#,##0;&quot;-&quot;#,##0" sourceLinked="0"/>
              <c:spPr>
                <a:noFill/>
                <a:ln>
                  <a:noFill/>
                </a:ln>
              </c:spPr>
              <c:txPr>
                <a:bodyPr wrap="none"/>
                <a:lstStyle/>
                <a:p>
                  <a:pPr>
                    <a:defRPr sz="800" kern="1200">
                      <a:solidFill>
                        <a:schemeClr val="bg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70-3BA6-4A86-B91E-4D6EADEC63C8}"/>
                </c:ext>
              </c:extLst>
            </c:dLbl>
            <c:dLbl>
              <c:idx val="5"/>
              <c:layout>
                <c:manualLayout>
                  <c:x val="0"/>
                  <c:y val="-1.0282776349614395E-3"/>
                </c:manualLayout>
              </c:layout>
              <c:numFmt formatCode="#,##0;&quot;-&quot;#,##0" sourceLinked="0"/>
              <c:spPr>
                <a:noFill/>
                <a:ln>
                  <a:noFill/>
                </a:ln>
              </c:spPr>
              <c:txPr>
                <a:bodyPr wrap="none"/>
                <a:lstStyle/>
                <a:p>
                  <a:pPr>
                    <a:defRPr sz="800" kern="1200">
                      <a:solidFill>
                        <a:schemeClr val="bg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71-3BA6-4A86-B91E-4D6EADEC63C8}"/>
                </c:ext>
              </c:extLst>
            </c:dLbl>
            <c:dLbl>
              <c:idx val="6"/>
              <c:layout>
                <c:manualLayout>
                  <c:x val="0"/>
                  <c:y val="-1.0282776349614395E-3"/>
                </c:manualLayout>
              </c:layout>
              <c:numFmt formatCode="#,##0;&quot;-&quot;#,##0" sourceLinked="0"/>
              <c:spPr>
                <a:noFill/>
                <a:ln>
                  <a:noFill/>
                </a:ln>
              </c:spPr>
              <c:txPr>
                <a:bodyPr wrap="none"/>
                <a:lstStyle/>
                <a:p>
                  <a:pPr>
                    <a:defRPr sz="800" kern="1200">
                      <a:solidFill>
                        <a:schemeClr val="bg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72-3BA6-4A86-B91E-4D6EADEC63C8}"/>
                </c:ext>
              </c:extLst>
            </c:dLbl>
            <c:dLbl>
              <c:idx val="7"/>
              <c:layout>
                <c:manualLayout>
                  <c:x val="0"/>
                  <c:y val="-1.0282776349614395E-3"/>
                </c:manualLayout>
              </c:layout>
              <c:numFmt formatCode="#,##0;&quot;-&quot;#,##0" sourceLinked="0"/>
              <c:spPr>
                <a:noFill/>
                <a:ln>
                  <a:noFill/>
                </a:ln>
              </c:spPr>
              <c:txPr>
                <a:bodyPr wrap="none"/>
                <a:lstStyle/>
                <a:p>
                  <a:pPr>
                    <a:defRPr sz="800" kern="1200">
                      <a:solidFill>
                        <a:schemeClr val="bg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73-3BA6-4A86-B91E-4D6EADEC63C8}"/>
                </c:ext>
              </c:extLst>
            </c:dLbl>
            <c:dLbl>
              <c:idx val="8"/>
              <c:layout>
                <c:manualLayout>
                  <c:x val="0"/>
                  <c:y val="-1.0282776349614395E-3"/>
                </c:manualLayout>
              </c:layout>
              <c:numFmt formatCode="#,##0;&quot;-&quot;#,##0" sourceLinked="0"/>
              <c:spPr>
                <a:noFill/>
                <a:ln>
                  <a:noFill/>
                </a:ln>
              </c:spPr>
              <c:txPr>
                <a:bodyPr wrap="none"/>
                <a:lstStyle/>
                <a:p>
                  <a:pPr>
                    <a:defRPr sz="800" kern="1200">
                      <a:solidFill>
                        <a:schemeClr val="bg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74-3BA6-4A86-B91E-4D6EADEC63C8}"/>
                </c:ext>
              </c:extLst>
            </c:dLbl>
            <c:dLbl>
              <c:idx val="9"/>
              <c:layout>
                <c:manualLayout>
                  <c:x val="0"/>
                  <c:y val="-1.0282776349614395E-3"/>
                </c:manualLayout>
              </c:layout>
              <c:numFmt formatCode="#,##0;&quot;-&quot;#,##0" sourceLinked="0"/>
              <c:spPr>
                <a:noFill/>
                <a:ln>
                  <a:noFill/>
                </a:ln>
              </c:spPr>
              <c:txPr>
                <a:bodyPr wrap="none"/>
                <a:lstStyle/>
                <a:p>
                  <a:pPr>
                    <a:defRPr sz="800" kern="1200">
                      <a:solidFill>
                        <a:schemeClr val="bg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75-3BA6-4A86-B91E-4D6EADEC63C8}"/>
                </c:ext>
              </c:extLst>
            </c:dLbl>
            <c:dLbl>
              <c:idx val="10"/>
              <c:layout>
                <c:manualLayout>
                  <c:x val="0"/>
                  <c:y val="-1.0282776349614395E-3"/>
                </c:manualLayout>
              </c:layout>
              <c:numFmt formatCode="#,##0;&quot;-&quot;#,##0" sourceLinked="0"/>
              <c:spPr>
                <a:noFill/>
                <a:ln>
                  <a:noFill/>
                </a:ln>
              </c:spPr>
              <c:txPr>
                <a:bodyPr wrap="none"/>
                <a:lstStyle/>
                <a:p>
                  <a:pPr>
                    <a:defRPr sz="800" kern="1200">
                      <a:solidFill>
                        <a:schemeClr val="bg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76-3BA6-4A86-B91E-4D6EADEC63C8}"/>
                </c:ext>
              </c:extLst>
            </c:dLbl>
            <c:dLbl>
              <c:idx val="11"/>
              <c:layout>
                <c:manualLayout>
                  <c:x val="0"/>
                  <c:y val="-1.0282776349614395E-3"/>
                </c:manualLayout>
              </c:layout>
              <c:numFmt formatCode="#,##0;&quot;-&quot;#,##0" sourceLinked="0"/>
              <c:spPr>
                <a:noFill/>
                <a:ln>
                  <a:noFill/>
                </a:ln>
              </c:spPr>
              <c:txPr>
                <a:bodyPr wrap="none"/>
                <a:lstStyle/>
                <a:p>
                  <a:pPr>
                    <a:defRPr sz="800" kern="1200">
                      <a:solidFill>
                        <a:schemeClr val="bg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77-3BA6-4A86-B91E-4D6EADEC63C8}"/>
                </c:ext>
              </c:extLst>
            </c:dLbl>
            <c:dLbl>
              <c:idx val="12"/>
              <c:layout>
                <c:manualLayout>
                  <c:x val="0"/>
                  <c:y val="-1.0282776349614395E-3"/>
                </c:manualLayout>
              </c:layout>
              <c:numFmt formatCode="#,##0;&quot;-&quot;#,##0" sourceLinked="0"/>
              <c:spPr>
                <a:noFill/>
                <a:ln>
                  <a:noFill/>
                </a:ln>
              </c:spPr>
              <c:txPr>
                <a:bodyPr wrap="none"/>
                <a:lstStyle/>
                <a:p>
                  <a:pPr>
                    <a:defRPr sz="800" kern="1200">
                      <a:solidFill>
                        <a:schemeClr val="bg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78-3BA6-4A86-B91E-4D6EADEC63C8}"/>
                </c:ext>
              </c:extLst>
            </c:dLbl>
            <c:dLbl>
              <c:idx val="13"/>
              <c:layout>
                <c:manualLayout>
                  <c:x val="0"/>
                  <c:y val="-1.0282776349614395E-3"/>
                </c:manualLayout>
              </c:layout>
              <c:numFmt formatCode="#,##0;&quot;-&quot;#,##0" sourceLinked="0"/>
              <c:spPr>
                <a:noFill/>
                <a:ln>
                  <a:noFill/>
                </a:ln>
              </c:spPr>
              <c:txPr>
                <a:bodyPr wrap="none"/>
                <a:lstStyle/>
                <a:p>
                  <a:pPr>
                    <a:defRPr sz="800" kern="1200">
                      <a:solidFill>
                        <a:schemeClr val="bg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79-3BA6-4A86-B91E-4D6EADEC63C8}"/>
                </c:ext>
              </c:extLst>
            </c:dLbl>
            <c:dLbl>
              <c:idx val="14"/>
              <c:layout>
                <c:manualLayout>
                  <c:x val="0"/>
                  <c:y val="-1.0282776349614395E-3"/>
                </c:manualLayout>
              </c:layout>
              <c:numFmt formatCode="#,##0;&quot;-&quot;#,##0" sourceLinked="0"/>
              <c:spPr>
                <a:noFill/>
                <a:ln>
                  <a:noFill/>
                </a:ln>
              </c:spPr>
              <c:txPr>
                <a:bodyPr wrap="none"/>
                <a:lstStyle/>
                <a:p>
                  <a:pPr>
                    <a:defRPr sz="800" kern="1200">
                      <a:solidFill>
                        <a:schemeClr val="bg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7A-3BA6-4A86-B91E-4D6EADEC63C8}"/>
                </c:ext>
              </c:extLst>
            </c:dLbl>
            <c:dLbl>
              <c:idx val="15"/>
              <c:layout>
                <c:manualLayout>
                  <c:x val="0"/>
                  <c:y val="-1.0282776349614395E-3"/>
                </c:manualLayout>
              </c:layout>
              <c:numFmt formatCode="#,##0;&quot;-&quot;#,##0" sourceLinked="0"/>
              <c:spPr>
                <a:noFill/>
                <a:ln>
                  <a:noFill/>
                </a:ln>
              </c:spPr>
              <c:txPr>
                <a:bodyPr wrap="none"/>
                <a:lstStyle/>
                <a:p>
                  <a:pPr>
                    <a:defRPr sz="800" kern="1200">
                      <a:solidFill>
                        <a:schemeClr val="bg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7B-3BA6-4A86-B91E-4D6EADEC63C8}"/>
                </c:ext>
              </c:extLst>
            </c:dLbl>
            <c:dLbl>
              <c:idx val="16"/>
              <c:layout>
                <c:manualLayout>
                  <c:x val="0"/>
                  <c:y val="-1.0282776349614395E-3"/>
                </c:manualLayout>
              </c:layout>
              <c:numFmt formatCode="#,##0;&quot;-&quot;#,##0" sourceLinked="0"/>
              <c:spPr>
                <a:noFill/>
                <a:ln>
                  <a:noFill/>
                </a:ln>
              </c:spPr>
              <c:txPr>
                <a:bodyPr wrap="none"/>
                <a:lstStyle/>
                <a:p>
                  <a:pPr>
                    <a:defRPr sz="800" kern="1200">
                      <a:solidFill>
                        <a:schemeClr val="bg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7C-3BA6-4A86-B91E-4D6EADEC63C8}"/>
                </c:ext>
              </c:extLst>
            </c:dLbl>
            <c:dLbl>
              <c:idx val="17"/>
              <c:layout>
                <c:manualLayout>
                  <c:x val="0"/>
                  <c:y val="-1.5424164524421595E-3"/>
                </c:manualLayout>
              </c:layout>
              <c:numFmt formatCode="#,##0;&quot;-&quot;#,##0" sourceLinked="0"/>
              <c:spPr>
                <a:noFill/>
                <a:ln>
                  <a:noFill/>
                </a:ln>
              </c:spPr>
              <c:txPr>
                <a:bodyPr wrap="none"/>
                <a:lstStyle/>
                <a:p>
                  <a:pPr>
                    <a:defRPr sz="800" kern="1200">
                      <a:solidFill>
                        <a:schemeClr val="bg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7D-3BA6-4A86-B91E-4D6EADEC63C8}"/>
                </c:ext>
              </c:extLst>
            </c:dLbl>
            <c:dLbl>
              <c:idx val="18"/>
              <c:layout>
                <c:manualLayout>
                  <c:x val="0"/>
                  <c:y val="-1.5424164524421595E-3"/>
                </c:manualLayout>
              </c:layout>
              <c:numFmt formatCode="#,##0;&quot;-&quot;#,##0" sourceLinked="0"/>
              <c:spPr>
                <a:noFill/>
                <a:ln>
                  <a:noFill/>
                </a:ln>
              </c:spPr>
              <c:txPr>
                <a:bodyPr wrap="none"/>
                <a:lstStyle/>
                <a:p>
                  <a:pPr>
                    <a:defRPr sz="800" kern="1200">
                      <a:solidFill>
                        <a:schemeClr val="bg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7E-3BA6-4A86-B91E-4D6EADEC63C8}"/>
                </c:ext>
              </c:extLst>
            </c:dLbl>
            <c:dLbl>
              <c:idx val="19"/>
              <c:layout>
                <c:manualLayout>
                  <c:x val="0"/>
                  <c:y val="-1.0282776349614395E-3"/>
                </c:manualLayout>
              </c:layout>
              <c:numFmt formatCode="#,##0;&quot;-&quot;#,##0" sourceLinked="0"/>
              <c:spPr>
                <a:noFill/>
                <a:ln>
                  <a:noFill/>
                </a:ln>
              </c:spPr>
              <c:txPr>
                <a:bodyPr wrap="none"/>
                <a:lstStyle/>
                <a:p>
                  <a:pPr>
                    <a:defRPr sz="800" kern="1200">
                      <a:solidFill>
                        <a:schemeClr val="bg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7F-3BA6-4A86-B91E-4D6EADEC63C8}"/>
                </c:ext>
              </c:extLst>
            </c:dLbl>
            <c:dLbl>
              <c:idx val="20"/>
              <c:layout>
                <c:manualLayout>
                  <c:x val="0"/>
                  <c:y val="-1.0282776349614395E-3"/>
                </c:manualLayout>
              </c:layout>
              <c:numFmt formatCode="#,##0;&quot;-&quot;#,##0" sourceLinked="0"/>
              <c:spPr>
                <a:noFill/>
                <a:ln>
                  <a:noFill/>
                </a:ln>
              </c:spPr>
              <c:txPr>
                <a:bodyPr wrap="none"/>
                <a:lstStyle/>
                <a:p>
                  <a:pPr>
                    <a:defRPr sz="800" kern="1200">
                      <a:solidFill>
                        <a:schemeClr val="bg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80-3BA6-4A86-B91E-4D6EADEC63C8}"/>
                </c:ext>
              </c:extLst>
            </c:dLbl>
            <c:dLbl>
              <c:idx val="21"/>
              <c:layout>
                <c:manualLayout>
                  <c:x val="0"/>
                  <c:y val="-1.0282776349614395E-3"/>
                </c:manualLayout>
              </c:layout>
              <c:numFmt formatCode="#,##0;&quot;-&quot;#,##0" sourceLinked="0"/>
              <c:spPr>
                <a:noFill/>
                <a:ln>
                  <a:noFill/>
                </a:ln>
              </c:spPr>
              <c:txPr>
                <a:bodyPr wrap="none"/>
                <a:lstStyle/>
                <a:p>
                  <a:pPr>
                    <a:defRPr sz="800" kern="1200">
                      <a:solidFill>
                        <a:schemeClr val="bg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81-3BA6-4A86-B91E-4D6EADEC63C8}"/>
                </c:ext>
              </c:extLst>
            </c:dLbl>
            <c:dLbl>
              <c:idx val="22"/>
              <c:layout>
                <c:manualLayout>
                  <c:x val="0"/>
                  <c:y val="-1.0282776349614395E-3"/>
                </c:manualLayout>
              </c:layout>
              <c:numFmt formatCode="#,##0;&quot;-&quot;#,##0" sourceLinked="0"/>
              <c:spPr>
                <a:noFill/>
                <a:ln>
                  <a:noFill/>
                </a:ln>
              </c:spPr>
              <c:txPr>
                <a:bodyPr wrap="none"/>
                <a:lstStyle/>
                <a:p>
                  <a:pPr>
                    <a:defRPr sz="800" kern="1200">
                      <a:solidFill>
                        <a:schemeClr val="bg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82-3BA6-4A86-B91E-4D6EADEC63C8}"/>
                </c:ext>
              </c:extLst>
            </c:dLbl>
            <c:dLbl>
              <c:idx val="25"/>
              <c:layout>
                <c:manualLayout>
                  <c:x val="0"/>
                  <c:y val="-1.0282776349614395E-3"/>
                </c:manualLayout>
              </c:layout>
              <c:numFmt formatCode="#,##0;&quot;-&quot;#,##0" sourceLinked="0"/>
              <c:spPr>
                <a:noFill/>
                <a:ln>
                  <a:noFill/>
                </a:ln>
              </c:spPr>
              <c:txPr>
                <a:bodyPr wrap="none"/>
                <a:lstStyle/>
                <a:p>
                  <a:pPr>
                    <a:defRPr sz="800" kern="1200">
                      <a:solidFill>
                        <a:schemeClr val="bg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83-3BA6-4A86-B91E-4D6EADEC63C8}"/>
                </c:ext>
              </c:extLst>
            </c:dLbl>
            <c:dLbl>
              <c:idx val="28"/>
              <c:layout>
                <c:manualLayout>
                  <c:x val="0"/>
                  <c:y val="-1.0282776349614395E-3"/>
                </c:manualLayout>
              </c:layout>
              <c:numFmt formatCode="#,##0;&quot;-&quot;#,##0" sourceLinked="0"/>
              <c:spPr>
                <a:noFill/>
                <a:ln>
                  <a:noFill/>
                </a:ln>
              </c:spPr>
              <c:txPr>
                <a:bodyPr wrap="none"/>
                <a:lstStyle/>
                <a:p>
                  <a:pPr>
                    <a:defRPr sz="800" kern="1200">
                      <a:solidFill>
                        <a:schemeClr val="bg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84-3BA6-4A86-B91E-4D6EADEC63C8}"/>
                </c:ext>
              </c:extLst>
            </c:dLbl>
            <c:dLbl>
              <c:idx val="31"/>
              <c:layout>
                <c:manualLayout>
                  <c:x val="0"/>
                  <c:y val="-1.0282776349614395E-3"/>
                </c:manualLayout>
              </c:layout>
              <c:numFmt formatCode="#,##0;&quot;-&quot;#,##0" sourceLinked="0"/>
              <c:spPr>
                <a:noFill/>
                <a:ln>
                  <a:noFill/>
                </a:ln>
              </c:spPr>
              <c:txPr>
                <a:bodyPr wrap="none"/>
                <a:lstStyle/>
                <a:p>
                  <a:pPr>
                    <a:defRPr sz="800" kern="1200">
                      <a:solidFill>
                        <a:schemeClr val="bg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85-3BA6-4A86-B91E-4D6EADEC63C8}"/>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Sheet1!$A$4:$AK$4</c:f>
              <c:numCache>
                <c:formatCode>General</c:formatCode>
                <c:ptCount val="37"/>
                <c:pt idx="0">
                  <c:v>14</c:v>
                </c:pt>
                <c:pt idx="1">
                  <c:v>14</c:v>
                </c:pt>
                <c:pt idx="2">
                  <c:v>11</c:v>
                </c:pt>
                <c:pt idx="3">
                  <c:v>9</c:v>
                </c:pt>
                <c:pt idx="4">
                  <c:v>14</c:v>
                </c:pt>
                <c:pt idx="5">
                  <c:v>8</c:v>
                </c:pt>
                <c:pt idx="6">
                  <c:v>4</c:v>
                </c:pt>
                <c:pt idx="7">
                  <c:v>7</c:v>
                </c:pt>
                <c:pt idx="8">
                  <c:v>6</c:v>
                </c:pt>
                <c:pt idx="9">
                  <c:v>8</c:v>
                </c:pt>
                <c:pt idx="10">
                  <c:v>7</c:v>
                </c:pt>
                <c:pt idx="11">
                  <c:v>8</c:v>
                </c:pt>
                <c:pt idx="12">
                  <c:v>6</c:v>
                </c:pt>
                <c:pt idx="13">
                  <c:v>6</c:v>
                </c:pt>
                <c:pt idx="14">
                  <c:v>6</c:v>
                </c:pt>
                <c:pt idx="15">
                  <c:v>6</c:v>
                </c:pt>
                <c:pt idx="16">
                  <c:v>4</c:v>
                </c:pt>
                <c:pt idx="17">
                  <c:v>8</c:v>
                </c:pt>
                <c:pt idx="18">
                  <c:v>6</c:v>
                </c:pt>
                <c:pt idx="19">
                  <c:v>4</c:v>
                </c:pt>
                <c:pt idx="20">
                  <c:v>3</c:v>
                </c:pt>
                <c:pt idx="21">
                  <c:v>5</c:v>
                </c:pt>
                <c:pt idx="22">
                  <c:v>4</c:v>
                </c:pt>
                <c:pt idx="24">
                  <c:v>1</c:v>
                </c:pt>
                <c:pt idx="25">
                  <c:v>7</c:v>
                </c:pt>
                <c:pt idx="27">
                  <c:v>1</c:v>
                </c:pt>
                <c:pt idx="28">
                  <c:v>2</c:v>
                </c:pt>
                <c:pt idx="31">
                  <c:v>2</c:v>
                </c:pt>
                <c:pt idx="33">
                  <c:v>1</c:v>
                </c:pt>
              </c:numCache>
            </c:numRef>
          </c:val>
          <c:extLst>
            <c:ext xmlns:c16="http://schemas.microsoft.com/office/drawing/2014/chart" uri="{C3380CC4-5D6E-409C-BE32-E72D297353CC}">
              <c16:uniqueId val="{00000086-3BA6-4A86-B91E-4D6EADEC63C8}"/>
            </c:ext>
          </c:extLst>
        </c:ser>
        <c:dLbls>
          <c:showLegendKey val="0"/>
          <c:showVal val="0"/>
          <c:showCatName val="0"/>
          <c:showSerName val="0"/>
          <c:showPercent val="0"/>
          <c:showBubbleSize val="0"/>
        </c:dLbls>
        <c:gapWidth val="80"/>
        <c:overlap val="100"/>
        <c:axId val="1184036559"/>
        <c:axId val="1"/>
      </c:barChart>
      <c:catAx>
        <c:axId val="1184036559"/>
        <c:scaling>
          <c:orientation val="minMax"/>
        </c:scaling>
        <c:delete val="0"/>
        <c:axPos val="b"/>
        <c:majorGridlines>
          <c:spPr>
            <a:ln>
              <a:noFill/>
            </a:ln>
          </c:spPr>
        </c:majorGridlines>
        <c:majorTickMark val="none"/>
        <c:minorTickMark val="none"/>
        <c:tickLblPos val="none"/>
        <c:spPr>
          <a:ln w="9525" cmpd="sng" algn="ctr">
            <a:solidFill>
              <a:schemeClr val="tx1"/>
            </a:solidFill>
            <a:prstDash val="solid"/>
          </a:ln>
        </c:spPr>
        <c:crossAx val="1"/>
        <c:crosses val="min"/>
        <c:auto val="0"/>
        <c:lblAlgn val="ctr"/>
        <c:lblOffset val="100"/>
        <c:noMultiLvlLbl val="0"/>
      </c:catAx>
      <c:valAx>
        <c:axId val="1"/>
        <c:scaling>
          <c:orientation val="minMax"/>
          <c:max val="60"/>
          <c:min val="0"/>
        </c:scaling>
        <c:delete val="0"/>
        <c:axPos val="l"/>
        <c:majorGridlines>
          <c:spPr>
            <a:ln>
              <a:noFill/>
            </a:ln>
          </c:spPr>
        </c:majorGridlines>
        <c:numFmt formatCode="#,##0;&quot;-&quot;#,##0" sourceLinked="0"/>
        <c:majorTickMark val="out"/>
        <c:minorTickMark val="none"/>
        <c:tickLblPos val="nextTo"/>
        <c:spPr>
          <a:ln w="9525" cmpd="sng" algn="ctr">
            <a:solidFill>
              <a:schemeClr val="tx1"/>
            </a:solidFill>
            <a:prstDash val="solid"/>
          </a:ln>
        </c:spPr>
        <c:txPr>
          <a:bodyPr wrap="none"/>
          <a:lstStyle/>
          <a:p>
            <a:pPr>
              <a:defRPr sz="1400" kern="1200">
                <a:solidFill>
                  <a:schemeClr val="tx1"/>
                </a:solidFill>
                <a:latin typeface="+mn-lt"/>
                <a:ea typeface="+mn-ea"/>
                <a:cs typeface="+mn-cs"/>
                <a:sym typeface="+mn-lt"/>
              </a:defRPr>
            </a:pPr>
            <a:endParaRPr lang="en-US"/>
          </a:p>
        </c:txPr>
        <c:crossAx val="1184036559"/>
        <c:crosses val="min"/>
        <c:crossBetween val="between"/>
        <c:majorUnit val="10"/>
      </c:valAx>
    </c:plotArea>
    <c:plotVisOnly val="0"/>
    <c:dispBlanksAs val="gap"/>
    <c:showDLblsOverMax val="1"/>
  </c:chart>
  <c:externalData r:id="rId1">
    <c:autoUpdate val="0"/>
  </c:externalData>
</c:chartSpace>
</file>

<file path=ppt/charts/chart1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is-I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4.9525316455696203E-2"/>
          <c:y val="7.5557809330628806E-2"/>
          <c:w val="0.942246835443038"/>
          <c:h val="0.84888438133874244"/>
        </c:manualLayout>
      </c:layout>
      <c:barChart>
        <c:barDir val="col"/>
        <c:grouping val="stacked"/>
        <c:varyColors val="0"/>
        <c:ser>
          <c:idx val="0"/>
          <c:order val="0"/>
          <c:spPr>
            <a:solidFill>
              <a:schemeClr val="accent3"/>
            </a:solidFill>
            <a:ln>
              <a:noFill/>
            </a:ln>
          </c:spPr>
          <c:invertIfNegative val="0"/>
          <c:dPt>
            <c:idx val="0"/>
            <c:invertIfNegative val="0"/>
            <c:bubble3D val="0"/>
            <c:spPr>
              <a:solidFill>
                <a:srgbClr val="C3CFE1"/>
              </a:solidFill>
              <a:ln>
                <a:noFill/>
              </a:ln>
            </c:spPr>
            <c:extLst>
              <c:ext xmlns:c16="http://schemas.microsoft.com/office/drawing/2014/chart" uri="{C3380CC4-5D6E-409C-BE32-E72D297353CC}">
                <c16:uniqueId val="{00000000-4A00-4949-B9FB-EAD2FEEE5016}"/>
              </c:ext>
            </c:extLst>
          </c:dPt>
          <c:dPt>
            <c:idx val="20"/>
            <c:invertIfNegative val="0"/>
            <c:bubble3D val="0"/>
            <c:spPr>
              <a:solidFill>
                <a:srgbClr val="C3CFE1"/>
              </a:solidFill>
              <a:ln>
                <a:noFill/>
              </a:ln>
            </c:spPr>
            <c:extLst>
              <c:ext xmlns:c16="http://schemas.microsoft.com/office/drawing/2014/chart" uri="{C3380CC4-5D6E-409C-BE32-E72D297353CC}">
                <c16:uniqueId val="{00000001-4A00-4949-B9FB-EAD2FEEE5016}"/>
              </c:ext>
            </c:extLst>
          </c:dPt>
          <c:dLbls>
            <c:dLbl>
              <c:idx val="0"/>
              <c:layout>
                <c:manualLayout>
                  <c:x val="0"/>
                  <c:y val="-0.42900608519269778"/>
                </c:manualLayout>
              </c:layout>
              <c:numFmt formatCode="#,##0;&quot;-&quot;#,##0" sourceLinked="0"/>
              <c:spPr>
                <a:noFill/>
                <a:ln>
                  <a:noFill/>
                </a:ln>
              </c:spPr>
              <c:txPr>
                <a:bodyPr wrap="none"/>
                <a:lstStyle/>
                <a:p>
                  <a:pPr>
                    <a:defRPr sz="1050" b="1" kern="1200">
                      <a:solidFill>
                        <a:schemeClr val="tx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0-4A00-4949-B9FB-EAD2FEEE5016}"/>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Sheet1!$A$1:$AL$1</c:f>
              <c:numCache>
                <c:formatCode>General</c:formatCode>
                <c:ptCount val="38"/>
                <c:pt idx="0">
                  <c:v>56</c:v>
                </c:pt>
                <c:pt idx="1">
                  <c:v>54</c:v>
                </c:pt>
                <c:pt idx="2">
                  <c:v>50</c:v>
                </c:pt>
                <c:pt idx="3">
                  <c:v>48</c:v>
                </c:pt>
                <c:pt idx="4">
                  <c:v>48</c:v>
                </c:pt>
                <c:pt idx="5">
                  <c:v>38</c:v>
                </c:pt>
                <c:pt idx="6">
                  <c:v>38</c:v>
                </c:pt>
                <c:pt idx="7">
                  <c:v>36</c:v>
                </c:pt>
                <c:pt idx="8">
                  <c:v>35</c:v>
                </c:pt>
                <c:pt idx="9">
                  <c:v>35</c:v>
                </c:pt>
                <c:pt idx="10">
                  <c:v>35</c:v>
                </c:pt>
                <c:pt idx="11">
                  <c:v>35</c:v>
                </c:pt>
                <c:pt idx="12">
                  <c:v>35</c:v>
                </c:pt>
                <c:pt idx="13">
                  <c:v>34</c:v>
                </c:pt>
                <c:pt idx="14">
                  <c:v>33</c:v>
                </c:pt>
                <c:pt idx="15">
                  <c:v>33</c:v>
                </c:pt>
                <c:pt idx="16">
                  <c:v>32</c:v>
                </c:pt>
                <c:pt idx="17">
                  <c:v>32</c:v>
                </c:pt>
                <c:pt idx="18">
                  <c:v>30</c:v>
                </c:pt>
                <c:pt idx="19">
                  <c:v>28</c:v>
                </c:pt>
                <c:pt idx="20">
                  <c:v>27.81</c:v>
                </c:pt>
                <c:pt idx="21">
                  <c:v>27</c:v>
                </c:pt>
                <c:pt idx="22">
                  <c:v>24</c:v>
                </c:pt>
                <c:pt idx="23">
                  <c:v>24</c:v>
                </c:pt>
                <c:pt idx="24">
                  <c:v>19</c:v>
                </c:pt>
                <c:pt idx="25">
                  <c:v>18</c:v>
                </c:pt>
                <c:pt idx="26">
                  <c:v>17</c:v>
                </c:pt>
                <c:pt idx="27">
                  <c:v>14</c:v>
                </c:pt>
                <c:pt idx="28">
                  <c:v>14</c:v>
                </c:pt>
                <c:pt idx="29">
                  <c:v>13</c:v>
                </c:pt>
                <c:pt idx="30">
                  <c:v>11</c:v>
                </c:pt>
                <c:pt idx="31">
                  <c:v>8</c:v>
                </c:pt>
                <c:pt idx="32">
                  <c:v>8</c:v>
                </c:pt>
                <c:pt idx="33">
                  <c:v>8</c:v>
                </c:pt>
                <c:pt idx="34">
                  <c:v>6</c:v>
                </c:pt>
                <c:pt idx="35">
                  <c:v>4</c:v>
                </c:pt>
                <c:pt idx="36">
                  <c:v>2</c:v>
                </c:pt>
                <c:pt idx="37">
                  <c:v>2</c:v>
                </c:pt>
              </c:numCache>
            </c:numRef>
          </c:val>
          <c:extLst>
            <c:ext xmlns:c16="http://schemas.microsoft.com/office/drawing/2014/chart" uri="{C3380CC4-5D6E-409C-BE32-E72D297353CC}">
              <c16:uniqueId val="{00000002-4A00-4949-B9FB-EAD2FEEE5016}"/>
            </c:ext>
          </c:extLst>
        </c:ser>
        <c:dLbls>
          <c:showLegendKey val="0"/>
          <c:showVal val="0"/>
          <c:showCatName val="0"/>
          <c:showSerName val="0"/>
          <c:showPercent val="0"/>
          <c:showBubbleSize val="0"/>
        </c:dLbls>
        <c:gapWidth val="80"/>
        <c:overlap val="100"/>
        <c:axId val="1190513839"/>
        <c:axId val="1"/>
      </c:barChart>
      <c:catAx>
        <c:axId val="1190513839"/>
        <c:scaling>
          <c:orientation val="minMax"/>
        </c:scaling>
        <c:delete val="0"/>
        <c:axPos val="b"/>
        <c:majorGridlines>
          <c:spPr>
            <a:ln>
              <a:noFill/>
            </a:ln>
          </c:spPr>
        </c:majorGridlines>
        <c:majorTickMark val="none"/>
        <c:minorTickMark val="none"/>
        <c:tickLblPos val="none"/>
        <c:spPr>
          <a:ln w="9525" cmpd="sng" algn="ctr">
            <a:solidFill>
              <a:schemeClr val="tx1"/>
            </a:solidFill>
            <a:prstDash val="solid"/>
          </a:ln>
        </c:spPr>
        <c:crossAx val="1"/>
        <c:crosses val="min"/>
        <c:auto val="0"/>
        <c:lblAlgn val="ctr"/>
        <c:lblOffset val="100"/>
        <c:noMultiLvlLbl val="0"/>
      </c:catAx>
      <c:valAx>
        <c:axId val="1"/>
        <c:scaling>
          <c:orientation val="minMax"/>
          <c:max val="60"/>
          <c:min val="0"/>
        </c:scaling>
        <c:delete val="0"/>
        <c:axPos val="l"/>
        <c:majorGridlines>
          <c:spPr>
            <a:ln>
              <a:noFill/>
            </a:ln>
          </c:spPr>
        </c:majorGridlines>
        <c:numFmt formatCode="#,##0;&quot;-&quot;#,##0" sourceLinked="0"/>
        <c:majorTickMark val="out"/>
        <c:minorTickMark val="none"/>
        <c:tickLblPos val="nextTo"/>
        <c:spPr>
          <a:ln w="9525" cmpd="sng" algn="ctr">
            <a:solidFill>
              <a:schemeClr val="tx1"/>
            </a:solidFill>
            <a:prstDash val="solid"/>
          </a:ln>
        </c:spPr>
        <c:txPr>
          <a:bodyPr wrap="none"/>
          <a:lstStyle/>
          <a:p>
            <a:pPr>
              <a:defRPr sz="1400" kern="1200">
                <a:solidFill>
                  <a:schemeClr val="tx1"/>
                </a:solidFill>
                <a:latin typeface="+mn-lt"/>
                <a:ea typeface="+mn-ea"/>
                <a:cs typeface="+mn-cs"/>
                <a:sym typeface="+mn-lt"/>
              </a:defRPr>
            </a:pPr>
            <a:endParaRPr lang="en-US"/>
          </a:p>
        </c:txPr>
        <c:crossAx val="1190513839"/>
        <c:crosses val="min"/>
        <c:crossBetween val="between"/>
        <c:majorUnit val="10"/>
      </c:valAx>
    </c:plotArea>
    <c:plotVisOnly val="0"/>
    <c:dispBlanksAs val="gap"/>
    <c:showDLblsOverMax val="1"/>
  </c:chart>
  <c:externalData r:id="rId1">
    <c:autoUpdate val="0"/>
  </c:externalData>
</c:chartSpace>
</file>

<file path=ppt/charts/chart1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is-I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4.9517481411169122E-2"/>
          <c:y val="6.7427385892116179E-2"/>
          <c:w val="0.94225597215630441"/>
          <c:h val="0.86514522821576767"/>
        </c:manualLayout>
      </c:layout>
      <c:barChart>
        <c:barDir val="col"/>
        <c:grouping val="stacked"/>
        <c:varyColors val="0"/>
        <c:ser>
          <c:idx val="0"/>
          <c:order val="0"/>
          <c:spPr>
            <a:solidFill>
              <a:schemeClr val="accent3"/>
            </a:solidFill>
            <a:ln>
              <a:noFill/>
            </a:ln>
          </c:spPr>
          <c:invertIfNegative val="0"/>
          <c:dPt>
            <c:idx val="0"/>
            <c:invertIfNegative val="0"/>
            <c:bubble3D val="0"/>
            <c:spPr>
              <a:solidFill>
                <a:srgbClr val="C3CFE1"/>
              </a:solidFill>
              <a:ln>
                <a:noFill/>
              </a:ln>
            </c:spPr>
            <c:extLst>
              <c:ext xmlns:c16="http://schemas.microsoft.com/office/drawing/2014/chart" uri="{C3380CC4-5D6E-409C-BE32-E72D297353CC}">
                <c16:uniqueId val="{00000000-9027-484F-B34B-CE5DC3534FBA}"/>
              </c:ext>
            </c:extLst>
          </c:dPt>
          <c:dPt>
            <c:idx val="15"/>
            <c:invertIfNegative val="0"/>
            <c:bubble3D val="0"/>
            <c:spPr>
              <a:solidFill>
                <a:schemeClr val="accent6"/>
              </a:solidFill>
              <a:ln>
                <a:noFill/>
              </a:ln>
            </c:spPr>
            <c:extLst>
              <c:ext xmlns:c16="http://schemas.microsoft.com/office/drawing/2014/chart" uri="{C3380CC4-5D6E-409C-BE32-E72D297353CC}">
                <c16:uniqueId val="{00000001-9027-484F-B34B-CE5DC3534FBA}"/>
              </c:ext>
            </c:extLst>
          </c:dPt>
          <c:dPt>
            <c:idx val="20"/>
            <c:invertIfNegative val="0"/>
            <c:bubble3D val="0"/>
            <c:spPr>
              <a:solidFill>
                <a:srgbClr val="D0EBCA"/>
              </a:solidFill>
              <a:ln>
                <a:noFill/>
              </a:ln>
            </c:spPr>
            <c:extLst>
              <c:ext xmlns:c16="http://schemas.microsoft.com/office/drawing/2014/chart" uri="{C3380CC4-5D6E-409C-BE32-E72D297353CC}">
                <c16:uniqueId val="{00000002-9027-484F-B34B-CE5DC3534FBA}"/>
              </c:ext>
            </c:extLst>
          </c:dPt>
          <c:dPt>
            <c:idx val="31"/>
            <c:invertIfNegative val="0"/>
            <c:bubble3D val="0"/>
            <c:spPr>
              <a:solidFill>
                <a:schemeClr val="accent6"/>
              </a:solidFill>
              <a:ln>
                <a:noFill/>
              </a:ln>
            </c:spPr>
            <c:extLst>
              <c:ext xmlns:c16="http://schemas.microsoft.com/office/drawing/2014/chart" uri="{C3380CC4-5D6E-409C-BE32-E72D297353CC}">
                <c16:uniqueId val="{00000003-9027-484F-B34B-CE5DC3534FBA}"/>
              </c:ext>
            </c:extLst>
          </c:dPt>
          <c:dPt>
            <c:idx val="34"/>
            <c:invertIfNegative val="0"/>
            <c:bubble3D val="0"/>
            <c:spPr>
              <a:solidFill>
                <a:schemeClr val="accent6"/>
              </a:solidFill>
              <a:ln>
                <a:noFill/>
              </a:ln>
            </c:spPr>
            <c:extLst>
              <c:ext xmlns:c16="http://schemas.microsoft.com/office/drawing/2014/chart" uri="{C3380CC4-5D6E-409C-BE32-E72D297353CC}">
                <c16:uniqueId val="{00000004-9027-484F-B34B-CE5DC3534FBA}"/>
              </c:ext>
            </c:extLst>
          </c:dPt>
          <c:dPt>
            <c:idx val="35"/>
            <c:invertIfNegative val="0"/>
            <c:bubble3D val="0"/>
            <c:spPr>
              <a:solidFill>
                <a:schemeClr val="accent6"/>
              </a:solidFill>
              <a:ln>
                <a:noFill/>
              </a:ln>
            </c:spPr>
            <c:extLst>
              <c:ext xmlns:c16="http://schemas.microsoft.com/office/drawing/2014/chart" uri="{C3380CC4-5D6E-409C-BE32-E72D297353CC}">
                <c16:uniqueId val="{00000005-9027-484F-B34B-CE5DC3534FBA}"/>
              </c:ext>
            </c:extLst>
          </c:dPt>
          <c:dLbls>
            <c:dLbl>
              <c:idx val="0"/>
              <c:layout>
                <c:manualLayout>
                  <c:x val="0"/>
                  <c:y val="-0.43153526970954359"/>
                </c:manualLayout>
              </c:layout>
              <c:numFmt formatCode="#,##0;&quot;-&quot;#,##0" sourceLinked="0"/>
              <c:spPr>
                <a:noFill/>
                <a:ln>
                  <a:noFill/>
                </a:ln>
              </c:spPr>
              <c:txPr>
                <a:bodyPr wrap="none"/>
                <a:lstStyle/>
                <a:p>
                  <a:pPr>
                    <a:defRPr sz="800" b="1"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0-9027-484F-B34B-CE5DC3534FBA}"/>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Sheet1!$A$1:$AL$1</c:f>
              <c:numCache>
                <c:formatCode>General</c:formatCode>
                <c:ptCount val="38"/>
                <c:pt idx="0">
                  <c:v>56</c:v>
                </c:pt>
                <c:pt idx="1">
                  <c:v>54</c:v>
                </c:pt>
                <c:pt idx="2">
                  <c:v>33</c:v>
                </c:pt>
                <c:pt idx="3">
                  <c:v>45</c:v>
                </c:pt>
                <c:pt idx="4">
                  <c:v>36</c:v>
                </c:pt>
                <c:pt idx="5">
                  <c:v>25</c:v>
                </c:pt>
                <c:pt idx="6">
                  <c:v>2</c:v>
                </c:pt>
                <c:pt idx="7">
                  <c:v>32</c:v>
                </c:pt>
                <c:pt idx="8">
                  <c:v>15</c:v>
                </c:pt>
                <c:pt idx="9">
                  <c:v>35</c:v>
                </c:pt>
                <c:pt idx="10">
                  <c:v>16</c:v>
                </c:pt>
                <c:pt idx="11">
                  <c:v>21</c:v>
                </c:pt>
                <c:pt idx="12">
                  <c:v>15</c:v>
                </c:pt>
                <c:pt idx="13">
                  <c:v>32</c:v>
                </c:pt>
                <c:pt idx="14">
                  <c:v>15</c:v>
                </c:pt>
                <c:pt idx="15">
                  <c:v>1</c:v>
                </c:pt>
                <c:pt idx="16">
                  <c:v>8</c:v>
                </c:pt>
                <c:pt idx="17">
                  <c:v>32</c:v>
                </c:pt>
                <c:pt idx="18">
                  <c:v>19</c:v>
                </c:pt>
                <c:pt idx="19">
                  <c:v>12</c:v>
                </c:pt>
                <c:pt idx="20">
                  <c:v>16.925925925925927</c:v>
                </c:pt>
                <c:pt idx="21">
                  <c:v>1</c:v>
                </c:pt>
                <c:pt idx="22">
                  <c:v>23</c:v>
                </c:pt>
                <c:pt idx="23">
                  <c:v>24</c:v>
                </c:pt>
                <c:pt idx="24">
                  <c:v>8</c:v>
                </c:pt>
                <c:pt idx="25">
                  <c:v>1</c:v>
                </c:pt>
                <c:pt idx="26">
                  <c:v>14</c:v>
                </c:pt>
                <c:pt idx="27">
                  <c:v>4</c:v>
                </c:pt>
                <c:pt idx="28">
                  <c:v>13</c:v>
                </c:pt>
                <c:pt idx="29">
                  <c:v>11</c:v>
                </c:pt>
                <c:pt idx="30">
                  <c:v>6</c:v>
                </c:pt>
                <c:pt idx="31">
                  <c:v>2</c:v>
                </c:pt>
                <c:pt idx="32">
                  <c:v>4</c:v>
                </c:pt>
                <c:pt idx="33">
                  <c:v>3</c:v>
                </c:pt>
                <c:pt idx="34">
                  <c:v>4</c:v>
                </c:pt>
                <c:pt idx="35">
                  <c:v>2</c:v>
                </c:pt>
                <c:pt idx="36">
                  <c:v>2</c:v>
                </c:pt>
                <c:pt idx="37">
                  <c:v>1</c:v>
                </c:pt>
              </c:numCache>
            </c:numRef>
          </c:val>
          <c:extLst>
            <c:ext xmlns:c16="http://schemas.microsoft.com/office/drawing/2014/chart" uri="{C3380CC4-5D6E-409C-BE32-E72D297353CC}">
              <c16:uniqueId val="{00000006-9027-484F-B34B-CE5DC3534FBA}"/>
            </c:ext>
          </c:extLst>
        </c:ser>
        <c:ser>
          <c:idx val="1"/>
          <c:order val="1"/>
          <c:spPr>
            <a:solidFill>
              <a:schemeClr val="accent6"/>
            </a:solidFill>
            <a:ln>
              <a:noFill/>
            </a:ln>
          </c:spPr>
          <c:invertIfNegative val="0"/>
          <c:dPt>
            <c:idx val="15"/>
            <c:invertIfNegative val="0"/>
            <c:bubble3D val="0"/>
            <c:spPr>
              <a:solidFill>
                <a:srgbClr val="E66F02"/>
              </a:solidFill>
              <a:ln>
                <a:noFill/>
              </a:ln>
            </c:spPr>
            <c:extLst>
              <c:ext xmlns:c16="http://schemas.microsoft.com/office/drawing/2014/chart" uri="{C3380CC4-5D6E-409C-BE32-E72D297353CC}">
                <c16:uniqueId val="{00000007-9027-484F-B34B-CE5DC3534FBA}"/>
              </c:ext>
            </c:extLst>
          </c:dPt>
          <c:dPt>
            <c:idx val="20"/>
            <c:invertIfNegative val="0"/>
            <c:bubble3D val="0"/>
            <c:spPr>
              <a:solidFill>
                <a:srgbClr val="FBECC8"/>
              </a:solidFill>
              <a:ln>
                <a:noFill/>
              </a:ln>
            </c:spPr>
            <c:extLst>
              <c:ext xmlns:c16="http://schemas.microsoft.com/office/drawing/2014/chart" uri="{C3380CC4-5D6E-409C-BE32-E72D297353CC}">
                <c16:uniqueId val="{00000008-9027-484F-B34B-CE5DC3534FBA}"/>
              </c:ext>
            </c:extLst>
          </c:dPt>
          <c:dPt>
            <c:idx val="31"/>
            <c:invertIfNegative val="0"/>
            <c:bubble3D val="0"/>
            <c:spPr>
              <a:solidFill>
                <a:srgbClr val="E66F02"/>
              </a:solidFill>
              <a:ln>
                <a:noFill/>
              </a:ln>
            </c:spPr>
            <c:extLst>
              <c:ext xmlns:c16="http://schemas.microsoft.com/office/drawing/2014/chart" uri="{C3380CC4-5D6E-409C-BE32-E72D297353CC}">
                <c16:uniqueId val="{00000009-9027-484F-B34B-CE5DC3534FBA}"/>
              </c:ext>
            </c:extLst>
          </c:dPt>
          <c:dPt>
            <c:idx val="34"/>
            <c:invertIfNegative val="0"/>
            <c:bubble3D val="0"/>
            <c:spPr>
              <a:solidFill>
                <a:srgbClr val="E66F02"/>
              </a:solidFill>
              <a:ln>
                <a:noFill/>
              </a:ln>
            </c:spPr>
            <c:extLst>
              <c:ext xmlns:c16="http://schemas.microsoft.com/office/drawing/2014/chart" uri="{C3380CC4-5D6E-409C-BE32-E72D297353CC}">
                <c16:uniqueId val="{0000000A-9027-484F-B34B-CE5DC3534FBA}"/>
              </c:ext>
            </c:extLst>
          </c:dPt>
          <c:dPt>
            <c:idx val="35"/>
            <c:invertIfNegative val="0"/>
            <c:bubble3D val="0"/>
            <c:spPr>
              <a:solidFill>
                <a:srgbClr val="E66F02"/>
              </a:solidFill>
              <a:ln>
                <a:noFill/>
              </a:ln>
            </c:spPr>
            <c:extLst>
              <c:ext xmlns:c16="http://schemas.microsoft.com/office/drawing/2014/chart" uri="{C3380CC4-5D6E-409C-BE32-E72D297353CC}">
                <c16:uniqueId val="{0000000B-9027-484F-B34B-CE5DC3534FBA}"/>
              </c:ext>
            </c:extLst>
          </c:dPt>
          <c:val>
            <c:numRef>
              <c:f>Sheet1!$A$2:$AL$2</c:f>
              <c:numCache>
                <c:formatCode>General</c:formatCode>
                <c:ptCount val="38"/>
                <c:pt idx="1">
                  <c:v>0</c:v>
                </c:pt>
                <c:pt idx="2">
                  <c:v>13</c:v>
                </c:pt>
                <c:pt idx="3">
                  <c:v>3</c:v>
                </c:pt>
                <c:pt idx="4">
                  <c:v>0</c:v>
                </c:pt>
                <c:pt idx="5">
                  <c:v>13</c:v>
                </c:pt>
                <c:pt idx="6">
                  <c:v>25</c:v>
                </c:pt>
                <c:pt idx="7">
                  <c:v>0</c:v>
                </c:pt>
                <c:pt idx="8">
                  <c:v>20</c:v>
                </c:pt>
                <c:pt idx="9">
                  <c:v>0</c:v>
                </c:pt>
                <c:pt idx="10">
                  <c:v>19</c:v>
                </c:pt>
                <c:pt idx="11">
                  <c:v>14</c:v>
                </c:pt>
                <c:pt idx="12">
                  <c:v>3</c:v>
                </c:pt>
                <c:pt idx="13">
                  <c:v>2</c:v>
                </c:pt>
                <c:pt idx="14">
                  <c:v>0</c:v>
                </c:pt>
                <c:pt idx="15">
                  <c:v>32</c:v>
                </c:pt>
                <c:pt idx="16">
                  <c:v>17</c:v>
                </c:pt>
                <c:pt idx="17">
                  <c:v>0</c:v>
                </c:pt>
                <c:pt idx="18">
                  <c:v>11</c:v>
                </c:pt>
                <c:pt idx="19">
                  <c:v>16</c:v>
                </c:pt>
                <c:pt idx="20">
                  <c:v>6.2962962962962976</c:v>
                </c:pt>
                <c:pt idx="21">
                  <c:v>26</c:v>
                </c:pt>
                <c:pt idx="22">
                  <c:v>1</c:v>
                </c:pt>
                <c:pt idx="23">
                  <c:v>0</c:v>
                </c:pt>
                <c:pt idx="24">
                  <c:v>0</c:v>
                </c:pt>
                <c:pt idx="25">
                  <c:v>0</c:v>
                </c:pt>
                <c:pt idx="26">
                  <c:v>3</c:v>
                </c:pt>
                <c:pt idx="27">
                  <c:v>10</c:v>
                </c:pt>
                <c:pt idx="28">
                  <c:v>1</c:v>
                </c:pt>
                <c:pt idx="29">
                  <c:v>1</c:v>
                </c:pt>
                <c:pt idx="30">
                  <c:v>5</c:v>
                </c:pt>
                <c:pt idx="31">
                  <c:v>6</c:v>
                </c:pt>
                <c:pt idx="32">
                  <c:v>1</c:v>
                </c:pt>
                <c:pt idx="33">
                  <c:v>4</c:v>
                </c:pt>
                <c:pt idx="34">
                  <c:v>2</c:v>
                </c:pt>
                <c:pt idx="35">
                  <c:v>2</c:v>
                </c:pt>
                <c:pt idx="36">
                  <c:v>0</c:v>
                </c:pt>
                <c:pt idx="37">
                  <c:v>0</c:v>
                </c:pt>
              </c:numCache>
            </c:numRef>
          </c:val>
          <c:extLst>
            <c:ext xmlns:c16="http://schemas.microsoft.com/office/drawing/2014/chart" uri="{C3380CC4-5D6E-409C-BE32-E72D297353CC}">
              <c16:uniqueId val="{0000000C-9027-484F-B34B-CE5DC3534FBA}"/>
            </c:ext>
          </c:extLst>
        </c:ser>
        <c:ser>
          <c:idx val="2"/>
          <c:order val="2"/>
          <c:spPr>
            <a:solidFill>
              <a:srgbClr val="E66F02"/>
            </a:solidFill>
            <a:ln>
              <a:noFill/>
            </a:ln>
          </c:spPr>
          <c:invertIfNegative val="0"/>
          <c:dPt>
            <c:idx val="15"/>
            <c:invertIfNegative val="0"/>
            <c:bubble3D val="0"/>
            <c:spPr>
              <a:solidFill>
                <a:schemeClr val="accent3"/>
              </a:solidFill>
              <a:ln>
                <a:noFill/>
              </a:ln>
            </c:spPr>
            <c:extLst>
              <c:ext xmlns:c16="http://schemas.microsoft.com/office/drawing/2014/chart" uri="{C3380CC4-5D6E-409C-BE32-E72D297353CC}">
                <c16:uniqueId val="{0000000D-9027-484F-B34B-CE5DC3534FBA}"/>
              </c:ext>
            </c:extLst>
          </c:dPt>
          <c:dPt>
            <c:idx val="20"/>
            <c:invertIfNegative val="0"/>
            <c:bubble3D val="0"/>
            <c:spPr>
              <a:solidFill>
                <a:srgbClr val="FFC99F"/>
              </a:solidFill>
              <a:ln>
                <a:noFill/>
              </a:ln>
            </c:spPr>
            <c:extLst>
              <c:ext xmlns:c16="http://schemas.microsoft.com/office/drawing/2014/chart" uri="{C3380CC4-5D6E-409C-BE32-E72D297353CC}">
                <c16:uniqueId val="{0000000E-9027-484F-B34B-CE5DC3534FBA}"/>
              </c:ext>
            </c:extLst>
          </c:dPt>
          <c:dPt>
            <c:idx val="31"/>
            <c:invertIfNegative val="0"/>
            <c:bubble3D val="0"/>
            <c:spPr>
              <a:solidFill>
                <a:schemeClr val="accent3"/>
              </a:solidFill>
              <a:ln>
                <a:noFill/>
              </a:ln>
            </c:spPr>
            <c:extLst>
              <c:ext xmlns:c16="http://schemas.microsoft.com/office/drawing/2014/chart" uri="{C3380CC4-5D6E-409C-BE32-E72D297353CC}">
                <c16:uniqueId val="{0000000F-9027-484F-B34B-CE5DC3534FBA}"/>
              </c:ext>
            </c:extLst>
          </c:dPt>
          <c:dPt>
            <c:idx val="34"/>
            <c:invertIfNegative val="0"/>
            <c:bubble3D val="0"/>
            <c:spPr>
              <a:solidFill>
                <a:schemeClr val="accent3"/>
              </a:solidFill>
              <a:ln>
                <a:noFill/>
              </a:ln>
            </c:spPr>
            <c:extLst>
              <c:ext xmlns:c16="http://schemas.microsoft.com/office/drawing/2014/chart" uri="{C3380CC4-5D6E-409C-BE32-E72D297353CC}">
                <c16:uniqueId val="{00000010-9027-484F-B34B-CE5DC3534FBA}"/>
              </c:ext>
            </c:extLst>
          </c:dPt>
          <c:dPt>
            <c:idx val="35"/>
            <c:invertIfNegative val="0"/>
            <c:bubble3D val="0"/>
            <c:spPr>
              <a:solidFill>
                <a:schemeClr val="accent3"/>
              </a:solidFill>
              <a:ln>
                <a:noFill/>
              </a:ln>
            </c:spPr>
            <c:extLst>
              <c:ext xmlns:c16="http://schemas.microsoft.com/office/drawing/2014/chart" uri="{C3380CC4-5D6E-409C-BE32-E72D297353CC}">
                <c16:uniqueId val="{00000011-9027-484F-B34B-CE5DC3534FBA}"/>
              </c:ext>
            </c:extLst>
          </c:dPt>
          <c:val>
            <c:numRef>
              <c:f>Sheet1!$A$3:$AL$3</c:f>
              <c:numCache>
                <c:formatCode>General</c:formatCode>
                <c:ptCount val="38"/>
                <c:pt idx="1">
                  <c:v>0</c:v>
                </c:pt>
                <c:pt idx="2">
                  <c:v>4</c:v>
                </c:pt>
                <c:pt idx="3">
                  <c:v>0</c:v>
                </c:pt>
                <c:pt idx="4">
                  <c:v>12</c:v>
                </c:pt>
                <c:pt idx="5">
                  <c:v>0</c:v>
                </c:pt>
                <c:pt idx="6">
                  <c:v>11</c:v>
                </c:pt>
                <c:pt idx="7">
                  <c:v>4</c:v>
                </c:pt>
                <c:pt idx="8">
                  <c:v>0</c:v>
                </c:pt>
                <c:pt idx="9">
                  <c:v>0</c:v>
                </c:pt>
                <c:pt idx="10">
                  <c:v>0</c:v>
                </c:pt>
                <c:pt idx="11">
                  <c:v>0</c:v>
                </c:pt>
                <c:pt idx="12">
                  <c:v>17</c:v>
                </c:pt>
                <c:pt idx="13">
                  <c:v>0</c:v>
                </c:pt>
                <c:pt idx="14">
                  <c:v>18</c:v>
                </c:pt>
                <c:pt idx="15">
                  <c:v>0</c:v>
                </c:pt>
                <c:pt idx="16">
                  <c:v>7</c:v>
                </c:pt>
                <c:pt idx="17">
                  <c:v>0</c:v>
                </c:pt>
                <c:pt idx="18">
                  <c:v>0</c:v>
                </c:pt>
                <c:pt idx="19">
                  <c:v>0</c:v>
                </c:pt>
                <c:pt idx="20">
                  <c:v>4.5925925925925917</c:v>
                </c:pt>
                <c:pt idx="21">
                  <c:v>0</c:v>
                </c:pt>
                <c:pt idx="22">
                  <c:v>0</c:v>
                </c:pt>
                <c:pt idx="23">
                  <c:v>0</c:v>
                </c:pt>
                <c:pt idx="24">
                  <c:v>11</c:v>
                </c:pt>
                <c:pt idx="25">
                  <c:v>17</c:v>
                </c:pt>
                <c:pt idx="26">
                  <c:v>0</c:v>
                </c:pt>
                <c:pt idx="27">
                  <c:v>0</c:v>
                </c:pt>
                <c:pt idx="28">
                  <c:v>0</c:v>
                </c:pt>
                <c:pt idx="29">
                  <c:v>1</c:v>
                </c:pt>
                <c:pt idx="30">
                  <c:v>0</c:v>
                </c:pt>
                <c:pt idx="31">
                  <c:v>0</c:v>
                </c:pt>
                <c:pt idx="32">
                  <c:v>3</c:v>
                </c:pt>
                <c:pt idx="33">
                  <c:v>1</c:v>
                </c:pt>
                <c:pt idx="34">
                  <c:v>0</c:v>
                </c:pt>
                <c:pt idx="35">
                  <c:v>0</c:v>
                </c:pt>
                <c:pt idx="36">
                  <c:v>0</c:v>
                </c:pt>
                <c:pt idx="37">
                  <c:v>1</c:v>
                </c:pt>
              </c:numCache>
            </c:numRef>
          </c:val>
          <c:extLst>
            <c:ext xmlns:c16="http://schemas.microsoft.com/office/drawing/2014/chart" uri="{C3380CC4-5D6E-409C-BE32-E72D297353CC}">
              <c16:uniqueId val="{00000012-9027-484F-B34B-CE5DC3534FBA}"/>
            </c:ext>
          </c:extLst>
        </c:ser>
        <c:dLbls>
          <c:showLegendKey val="0"/>
          <c:showVal val="0"/>
          <c:showCatName val="0"/>
          <c:showSerName val="0"/>
          <c:showPercent val="0"/>
          <c:showBubbleSize val="0"/>
        </c:dLbls>
        <c:gapWidth val="80"/>
        <c:overlap val="100"/>
        <c:axId val="1334557792"/>
        <c:axId val="1"/>
      </c:barChart>
      <c:catAx>
        <c:axId val="1334557792"/>
        <c:scaling>
          <c:orientation val="minMax"/>
        </c:scaling>
        <c:delete val="0"/>
        <c:axPos val="b"/>
        <c:majorGridlines>
          <c:spPr>
            <a:ln>
              <a:noFill/>
            </a:ln>
          </c:spPr>
        </c:majorGridlines>
        <c:majorTickMark val="none"/>
        <c:minorTickMark val="none"/>
        <c:tickLblPos val="none"/>
        <c:spPr>
          <a:ln w="9525" cmpd="sng" algn="ctr">
            <a:solidFill>
              <a:schemeClr val="tx1"/>
            </a:solidFill>
            <a:prstDash val="solid"/>
          </a:ln>
        </c:spPr>
        <c:crossAx val="1"/>
        <c:crosses val="min"/>
        <c:auto val="0"/>
        <c:lblAlgn val="ctr"/>
        <c:lblOffset val="100"/>
        <c:noMultiLvlLbl val="0"/>
      </c:catAx>
      <c:valAx>
        <c:axId val="1"/>
        <c:scaling>
          <c:orientation val="minMax"/>
          <c:max val="60"/>
          <c:min val="0"/>
        </c:scaling>
        <c:delete val="0"/>
        <c:axPos val="l"/>
        <c:majorGridlines>
          <c:spPr>
            <a:ln>
              <a:noFill/>
            </a:ln>
          </c:spPr>
        </c:majorGridlines>
        <c:numFmt formatCode="#,##0;&quot;-&quot;#,##0" sourceLinked="0"/>
        <c:majorTickMark val="out"/>
        <c:minorTickMark val="none"/>
        <c:tickLblPos val="nextTo"/>
        <c:spPr>
          <a:ln w="9525" cmpd="sng" algn="ctr">
            <a:solidFill>
              <a:schemeClr val="tx1"/>
            </a:solidFill>
            <a:prstDash val="solid"/>
          </a:ln>
        </c:spPr>
        <c:txPr>
          <a:bodyPr wrap="none"/>
          <a:lstStyle/>
          <a:p>
            <a:pPr>
              <a:defRPr sz="1400" kern="1200">
                <a:solidFill>
                  <a:schemeClr val="tx1"/>
                </a:solidFill>
                <a:latin typeface="+mn-lt"/>
                <a:ea typeface="+mn-ea"/>
                <a:cs typeface="+mn-cs"/>
                <a:sym typeface="+mn-lt"/>
              </a:defRPr>
            </a:pPr>
            <a:endParaRPr lang="en-US"/>
          </a:p>
        </c:txPr>
        <c:crossAx val="1334557792"/>
        <c:crosses val="min"/>
        <c:crossBetween val="between"/>
        <c:majorUnit val="10"/>
      </c:valAx>
    </c:plotArea>
    <c:plotVisOnly val="0"/>
    <c:dispBlanksAs val="gap"/>
    <c:showDLblsOverMax val="1"/>
  </c:chart>
  <c:externalData r:id="rId1">
    <c:autoUpdate val="0"/>
  </c:externalData>
</c:chartSpace>
</file>

<file path=ppt/charts/chart1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is-I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7.3076923076923081E-2"/>
          <c:y val="6.7252974650801864E-2"/>
          <c:w val="0.91892307692307695"/>
          <c:h val="0.86549405069839624"/>
        </c:manualLayout>
      </c:layout>
      <c:barChart>
        <c:barDir val="col"/>
        <c:grouping val="stacked"/>
        <c:varyColors val="0"/>
        <c:ser>
          <c:idx val="0"/>
          <c:order val="0"/>
          <c:spPr>
            <a:solidFill>
              <a:schemeClr val="accent3"/>
            </a:solidFill>
            <a:ln>
              <a:noFill/>
            </a:ln>
          </c:spPr>
          <c:invertIfNegative val="0"/>
          <c:dPt>
            <c:idx val="0"/>
            <c:invertIfNegative val="0"/>
            <c:bubble3D val="0"/>
            <c:spPr>
              <a:solidFill>
                <a:srgbClr val="C3CFE1"/>
              </a:solidFill>
              <a:ln>
                <a:noFill/>
              </a:ln>
            </c:spPr>
            <c:extLst>
              <c:ext xmlns:c16="http://schemas.microsoft.com/office/drawing/2014/chart" uri="{C3380CC4-5D6E-409C-BE32-E72D297353CC}">
                <c16:uniqueId val="{00000000-EE54-452E-8E3F-4E648C300839}"/>
              </c:ext>
            </c:extLst>
          </c:dPt>
          <c:dPt>
            <c:idx val="15"/>
            <c:invertIfNegative val="0"/>
            <c:bubble3D val="0"/>
            <c:spPr>
              <a:solidFill>
                <a:schemeClr val="accent6"/>
              </a:solidFill>
              <a:ln>
                <a:noFill/>
              </a:ln>
            </c:spPr>
            <c:extLst>
              <c:ext xmlns:c16="http://schemas.microsoft.com/office/drawing/2014/chart" uri="{C3380CC4-5D6E-409C-BE32-E72D297353CC}">
                <c16:uniqueId val="{00000001-EE54-452E-8E3F-4E648C300839}"/>
              </c:ext>
            </c:extLst>
          </c:dPt>
          <c:dPt>
            <c:idx val="20"/>
            <c:invertIfNegative val="0"/>
            <c:bubble3D val="0"/>
            <c:spPr>
              <a:solidFill>
                <a:srgbClr val="D0EBCA"/>
              </a:solidFill>
              <a:ln>
                <a:noFill/>
              </a:ln>
            </c:spPr>
            <c:extLst>
              <c:ext xmlns:c16="http://schemas.microsoft.com/office/drawing/2014/chart" uri="{C3380CC4-5D6E-409C-BE32-E72D297353CC}">
                <c16:uniqueId val="{00000002-EE54-452E-8E3F-4E648C300839}"/>
              </c:ext>
            </c:extLst>
          </c:dPt>
          <c:dPt>
            <c:idx val="31"/>
            <c:invertIfNegative val="0"/>
            <c:bubble3D val="0"/>
            <c:spPr>
              <a:solidFill>
                <a:schemeClr val="accent6"/>
              </a:solidFill>
              <a:ln>
                <a:noFill/>
              </a:ln>
            </c:spPr>
            <c:extLst>
              <c:ext xmlns:c16="http://schemas.microsoft.com/office/drawing/2014/chart" uri="{C3380CC4-5D6E-409C-BE32-E72D297353CC}">
                <c16:uniqueId val="{00000003-EE54-452E-8E3F-4E648C300839}"/>
              </c:ext>
            </c:extLst>
          </c:dPt>
          <c:dPt>
            <c:idx val="34"/>
            <c:invertIfNegative val="0"/>
            <c:bubble3D val="0"/>
            <c:spPr>
              <a:solidFill>
                <a:schemeClr val="accent6"/>
              </a:solidFill>
              <a:ln>
                <a:noFill/>
              </a:ln>
            </c:spPr>
            <c:extLst>
              <c:ext xmlns:c16="http://schemas.microsoft.com/office/drawing/2014/chart" uri="{C3380CC4-5D6E-409C-BE32-E72D297353CC}">
                <c16:uniqueId val="{00000004-EE54-452E-8E3F-4E648C300839}"/>
              </c:ext>
            </c:extLst>
          </c:dPt>
          <c:dPt>
            <c:idx val="35"/>
            <c:invertIfNegative val="0"/>
            <c:bubble3D val="0"/>
            <c:spPr>
              <a:solidFill>
                <a:schemeClr val="accent6"/>
              </a:solidFill>
              <a:ln>
                <a:noFill/>
              </a:ln>
            </c:spPr>
            <c:extLst>
              <c:ext xmlns:c16="http://schemas.microsoft.com/office/drawing/2014/chart" uri="{C3380CC4-5D6E-409C-BE32-E72D297353CC}">
                <c16:uniqueId val="{00000005-EE54-452E-8E3F-4E648C300839}"/>
              </c:ext>
            </c:extLst>
          </c:dPt>
          <c:val>
            <c:numRef>
              <c:f>Sheet1!$A$1:$AL$1</c:f>
              <c:numCache>
                <c:formatCode>General</c:formatCode>
                <c:ptCount val="38"/>
                <c:pt idx="0">
                  <c:v>100</c:v>
                </c:pt>
                <c:pt idx="1">
                  <c:v>96.428571428571416</c:v>
                </c:pt>
                <c:pt idx="2">
                  <c:v>58.928571428571431</c:v>
                </c:pt>
                <c:pt idx="3">
                  <c:v>80.357142857142847</c:v>
                </c:pt>
                <c:pt idx="4">
                  <c:v>64.285714285714278</c:v>
                </c:pt>
                <c:pt idx="5">
                  <c:v>44.642857142857139</c:v>
                </c:pt>
                <c:pt idx="6">
                  <c:v>3.5714285714285712</c:v>
                </c:pt>
                <c:pt idx="7">
                  <c:v>57.142857142857139</c:v>
                </c:pt>
                <c:pt idx="8">
                  <c:v>26.785714285714285</c:v>
                </c:pt>
                <c:pt idx="9">
                  <c:v>62.5</c:v>
                </c:pt>
                <c:pt idx="10">
                  <c:v>28.571428571428569</c:v>
                </c:pt>
                <c:pt idx="11">
                  <c:v>37.5</c:v>
                </c:pt>
                <c:pt idx="12">
                  <c:v>26.785714285714285</c:v>
                </c:pt>
                <c:pt idx="13">
                  <c:v>57.142857142857139</c:v>
                </c:pt>
                <c:pt idx="14">
                  <c:v>26.785714285714285</c:v>
                </c:pt>
                <c:pt idx="15">
                  <c:v>1.7857142857142856</c:v>
                </c:pt>
                <c:pt idx="16">
                  <c:v>14.285714285714285</c:v>
                </c:pt>
                <c:pt idx="17">
                  <c:v>57.142857142857139</c:v>
                </c:pt>
                <c:pt idx="18">
                  <c:v>33.928571428571423</c:v>
                </c:pt>
                <c:pt idx="19">
                  <c:v>21.428571428571427</c:v>
                </c:pt>
                <c:pt idx="20">
                  <c:v>30.158730158730158</c:v>
                </c:pt>
                <c:pt idx="21">
                  <c:v>1.7857142857142856</c:v>
                </c:pt>
                <c:pt idx="22">
                  <c:v>41.071428571428569</c:v>
                </c:pt>
                <c:pt idx="23">
                  <c:v>42.857142857142854</c:v>
                </c:pt>
                <c:pt idx="24">
                  <c:v>14.285714285714285</c:v>
                </c:pt>
                <c:pt idx="25">
                  <c:v>1.7857142857142856</c:v>
                </c:pt>
                <c:pt idx="26">
                  <c:v>25</c:v>
                </c:pt>
                <c:pt idx="27">
                  <c:v>7.1428571428571423</c:v>
                </c:pt>
                <c:pt idx="28">
                  <c:v>23.214285714285712</c:v>
                </c:pt>
                <c:pt idx="29">
                  <c:v>19.642857142857142</c:v>
                </c:pt>
                <c:pt idx="30">
                  <c:v>10.714285714285714</c:v>
                </c:pt>
                <c:pt idx="31">
                  <c:v>3.5714285714285712</c:v>
                </c:pt>
                <c:pt idx="32">
                  <c:v>7.1428571428571423</c:v>
                </c:pt>
                <c:pt idx="33">
                  <c:v>5.3571428571428568</c:v>
                </c:pt>
                <c:pt idx="34">
                  <c:v>7.1428571428571423</c:v>
                </c:pt>
                <c:pt idx="35">
                  <c:v>3.5714285714285712</c:v>
                </c:pt>
                <c:pt idx="36">
                  <c:v>3.5714285714285712</c:v>
                </c:pt>
                <c:pt idx="37">
                  <c:v>1.7857142857142856</c:v>
                </c:pt>
              </c:numCache>
            </c:numRef>
          </c:val>
          <c:extLst>
            <c:ext xmlns:c16="http://schemas.microsoft.com/office/drawing/2014/chart" uri="{C3380CC4-5D6E-409C-BE32-E72D297353CC}">
              <c16:uniqueId val="{00000006-EE54-452E-8E3F-4E648C300839}"/>
            </c:ext>
          </c:extLst>
        </c:ser>
        <c:ser>
          <c:idx val="1"/>
          <c:order val="1"/>
          <c:spPr>
            <a:solidFill>
              <a:schemeClr val="accent6"/>
            </a:solidFill>
            <a:ln>
              <a:noFill/>
            </a:ln>
          </c:spPr>
          <c:invertIfNegative val="0"/>
          <c:dPt>
            <c:idx val="1"/>
            <c:invertIfNegative val="0"/>
            <c:bubble3D val="0"/>
            <c:spPr>
              <a:solidFill>
                <a:srgbClr val="C30C3E"/>
              </a:solidFill>
              <a:ln>
                <a:noFill/>
              </a:ln>
            </c:spPr>
            <c:extLst>
              <c:ext xmlns:c16="http://schemas.microsoft.com/office/drawing/2014/chart" uri="{C3380CC4-5D6E-409C-BE32-E72D297353CC}">
                <c16:uniqueId val="{00000007-EE54-452E-8E3F-4E648C300839}"/>
              </c:ext>
            </c:extLst>
          </c:dPt>
          <c:dPt>
            <c:idx val="4"/>
            <c:invertIfNegative val="0"/>
            <c:bubble3D val="0"/>
            <c:spPr>
              <a:solidFill>
                <a:srgbClr val="E66F02"/>
              </a:solidFill>
              <a:ln>
                <a:noFill/>
              </a:ln>
            </c:spPr>
            <c:extLst>
              <c:ext xmlns:c16="http://schemas.microsoft.com/office/drawing/2014/chart" uri="{C3380CC4-5D6E-409C-BE32-E72D297353CC}">
                <c16:uniqueId val="{00000008-EE54-452E-8E3F-4E648C300839}"/>
              </c:ext>
            </c:extLst>
          </c:dPt>
          <c:dPt>
            <c:idx val="7"/>
            <c:invertIfNegative val="0"/>
            <c:bubble3D val="0"/>
            <c:spPr>
              <a:solidFill>
                <a:srgbClr val="E66F02"/>
              </a:solidFill>
              <a:ln>
                <a:noFill/>
              </a:ln>
            </c:spPr>
            <c:extLst>
              <c:ext xmlns:c16="http://schemas.microsoft.com/office/drawing/2014/chart" uri="{C3380CC4-5D6E-409C-BE32-E72D297353CC}">
                <c16:uniqueId val="{00000009-EE54-452E-8E3F-4E648C300839}"/>
              </c:ext>
            </c:extLst>
          </c:dPt>
          <c:dPt>
            <c:idx val="9"/>
            <c:invertIfNegative val="0"/>
            <c:bubble3D val="0"/>
            <c:spPr>
              <a:solidFill>
                <a:srgbClr val="C30C3E"/>
              </a:solidFill>
              <a:ln>
                <a:noFill/>
              </a:ln>
            </c:spPr>
            <c:extLst>
              <c:ext xmlns:c16="http://schemas.microsoft.com/office/drawing/2014/chart" uri="{C3380CC4-5D6E-409C-BE32-E72D297353CC}">
                <c16:uniqueId val="{0000000A-EE54-452E-8E3F-4E648C300839}"/>
              </c:ext>
            </c:extLst>
          </c:dPt>
          <c:dPt>
            <c:idx val="14"/>
            <c:invertIfNegative val="0"/>
            <c:bubble3D val="0"/>
            <c:spPr>
              <a:solidFill>
                <a:srgbClr val="E66F02"/>
              </a:solidFill>
              <a:ln>
                <a:noFill/>
              </a:ln>
            </c:spPr>
            <c:extLst>
              <c:ext xmlns:c16="http://schemas.microsoft.com/office/drawing/2014/chart" uri="{C3380CC4-5D6E-409C-BE32-E72D297353CC}">
                <c16:uniqueId val="{0000000B-EE54-452E-8E3F-4E648C300839}"/>
              </c:ext>
            </c:extLst>
          </c:dPt>
          <c:dPt>
            <c:idx val="15"/>
            <c:invertIfNegative val="0"/>
            <c:bubble3D val="0"/>
            <c:spPr>
              <a:solidFill>
                <a:srgbClr val="E66F02"/>
              </a:solidFill>
              <a:ln>
                <a:noFill/>
              </a:ln>
            </c:spPr>
            <c:extLst>
              <c:ext xmlns:c16="http://schemas.microsoft.com/office/drawing/2014/chart" uri="{C3380CC4-5D6E-409C-BE32-E72D297353CC}">
                <c16:uniqueId val="{0000000C-EE54-452E-8E3F-4E648C300839}"/>
              </c:ext>
            </c:extLst>
          </c:dPt>
          <c:dPt>
            <c:idx val="17"/>
            <c:invertIfNegative val="0"/>
            <c:bubble3D val="0"/>
            <c:spPr>
              <a:solidFill>
                <a:srgbClr val="C30C3E"/>
              </a:solidFill>
              <a:ln>
                <a:noFill/>
              </a:ln>
            </c:spPr>
            <c:extLst>
              <c:ext xmlns:c16="http://schemas.microsoft.com/office/drawing/2014/chart" uri="{C3380CC4-5D6E-409C-BE32-E72D297353CC}">
                <c16:uniqueId val="{0000000D-EE54-452E-8E3F-4E648C300839}"/>
              </c:ext>
            </c:extLst>
          </c:dPt>
          <c:dPt>
            <c:idx val="20"/>
            <c:invertIfNegative val="0"/>
            <c:bubble3D val="0"/>
            <c:spPr>
              <a:solidFill>
                <a:srgbClr val="FBECC8"/>
              </a:solidFill>
              <a:ln>
                <a:noFill/>
              </a:ln>
            </c:spPr>
            <c:extLst>
              <c:ext xmlns:c16="http://schemas.microsoft.com/office/drawing/2014/chart" uri="{C3380CC4-5D6E-409C-BE32-E72D297353CC}">
                <c16:uniqueId val="{0000000E-EE54-452E-8E3F-4E648C300839}"/>
              </c:ext>
            </c:extLst>
          </c:dPt>
          <c:dPt>
            <c:idx val="23"/>
            <c:invertIfNegative val="0"/>
            <c:bubble3D val="0"/>
            <c:spPr>
              <a:solidFill>
                <a:srgbClr val="C30C3E"/>
              </a:solidFill>
              <a:ln>
                <a:noFill/>
              </a:ln>
            </c:spPr>
            <c:extLst>
              <c:ext xmlns:c16="http://schemas.microsoft.com/office/drawing/2014/chart" uri="{C3380CC4-5D6E-409C-BE32-E72D297353CC}">
                <c16:uniqueId val="{0000000F-EE54-452E-8E3F-4E648C300839}"/>
              </c:ext>
            </c:extLst>
          </c:dPt>
          <c:dPt>
            <c:idx val="24"/>
            <c:invertIfNegative val="0"/>
            <c:bubble3D val="0"/>
            <c:spPr>
              <a:solidFill>
                <a:srgbClr val="E66F02"/>
              </a:solidFill>
              <a:ln>
                <a:noFill/>
              </a:ln>
            </c:spPr>
            <c:extLst>
              <c:ext xmlns:c16="http://schemas.microsoft.com/office/drawing/2014/chart" uri="{C3380CC4-5D6E-409C-BE32-E72D297353CC}">
                <c16:uniqueId val="{00000010-EE54-452E-8E3F-4E648C300839}"/>
              </c:ext>
            </c:extLst>
          </c:dPt>
          <c:dPt>
            <c:idx val="25"/>
            <c:invertIfNegative val="0"/>
            <c:bubble3D val="0"/>
            <c:spPr>
              <a:solidFill>
                <a:srgbClr val="E66F02"/>
              </a:solidFill>
              <a:ln>
                <a:noFill/>
              </a:ln>
            </c:spPr>
            <c:extLst>
              <c:ext xmlns:c16="http://schemas.microsoft.com/office/drawing/2014/chart" uri="{C3380CC4-5D6E-409C-BE32-E72D297353CC}">
                <c16:uniqueId val="{00000011-EE54-452E-8E3F-4E648C300839}"/>
              </c:ext>
            </c:extLst>
          </c:dPt>
          <c:dPt>
            <c:idx val="31"/>
            <c:invertIfNegative val="0"/>
            <c:bubble3D val="0"/>
            <c:spPr>
              <a:solidFill>
                <a:srgbClr val="E66F02"/>
              </a:solidFill>
              <a:ln>
                <a:noFill/>
              </a:ln>
            </c:spPr>
            <c:extLst>
              <c:ext xmlns:c16="http://schemas.microsoft.com/office/drawing/2014/chart" uri="{C3380CC4-5D6E-409C-BE32-E72D297353CC}">
                <c16:uniqueId val="{00000012-EE54-452E-8E3F-4E648C300839}"/>
              </c:ext>
            </c:extLst>
          </c:dPt>
          <c:dPt>
            <c:idx val="34"/>
            <c:invertIfNegative val="0"/>
            <c:bubble3D val="0"/>
            <c:spPr>
              <a:solidFill>
                <a:srgbClr val="E66F02"/>
              </a:solidFill>
              <a:ln>
                <a:noFill/>
              </a:ln>
            </c:spPr>
            <c:extLst>
              <c:ext xmlns:c16="http://schemas.microsoft.com/office/drawing/2014/chart" uri="{C3380CC4-5D6E-409C-BE32-E72D297353CC}">
                <c16:uniqueId val="{00000013-EE54-452E-8E3F-4E648C300839}"/>
              </c:ext>
            </c:extLst>
          </c:dPt>
          <c:dPt>
            <c:idx val="35"/>
            <c:invertIfNegative val="0"/>
            <c:bubble3D val="0"/>
            <c:spPr>
              <a:solidFill>
                <a:srgbClr val="E66F02"/>
              </a:solidFill>
              <a:ln>
                <a:noFill/>
              </a:ln>
            </c:spPr>
            <c:extLst>
              <c:ext xmlns:c16="http://schemas.microsoft.com/office/drawing/2014/chart" uri="{C3380CC4-5D6E-409C-BE32-E72D297353CC}">
                <c16:uniqueId val="{00000014-EE54-452E-8E3F-4E648C300839}"/>
              </c:ext>
            </c:extLst>
          </c:dPt>
          <c:dPt>
            <c:idx val="36"/>
            <c:invertIfNegative val="0"/>
            <c:bubble3D val="0"/>
            <c:spPr>
              <a:solidFill>
                <a:srgbClr val="F88FAC"/>
              </a:solidFill>
              <a:ln>
                <a:noFill/>
              </a:ln>
            </c:spPr>
            <c:extLst>
              <c:ext xmlns:c16="http://schemas.microsoft.com/office/drawing/2014/chart" uri="{C3380CC4-5D6E-409C-BE32-E72D297353CC}">
                <c16:uniqueId val="{00000015-EE54-452E-8E3F-4E648C300839}"/>
              </c:ext>
            </c:extLst>
          </c:dPt>
          <c:dPt>
            <c:idx val="37"/>
            <c:invertIfNegative val="0"/>
            <c:bubble3D val="0"/>
            <c:spPr>
              <a:solidFill>
                <a:srgbClr val="E66F02"/>
              </a:solidFill>
              <a:ln>
                <a:noFill/>
              </a:ln>
            </c:spPr>
            <c:extLst>
              <c:ext xmlns:c16="http://schemas.microsoft.com/office/drawing/2014/chart" uri="{C3380CC4-5D6E-409C-BE32-E72D297353CC}">
                <c16:uniqueId val="{00000016-EE54-452E-8E3F-4E648C300839}"/>
              </c:ext>
            </c:extLst>
          </c:dPt>
          <c:val>
            <c:numRef>
              <c:f>Sheet1!$A$2:$AL$2</c:f>
              <c:numCache>
                <c:formatCode>General</c:formatCode>
                <c:ptCount val="38"/>
                <c:pt idx="1">
                  <c:v>3.5714285714285698</c:v>
                </c:pt>
                <c:pt idx="2">
                  <c:v>23.214285714285708</c:v>
                </c:pt>
                <c:pt idx="3">
                  <c:v>5.3571428571428603</c:v>
                </c:pt>
                <c:pt idx="4">
                  <c:v>21.428571428571431</c:v>
                </c:pt>
                <c:pt idx="5">
                  <c:v>23.214285714285708</c:v>
                </c:pt>
                <c:pt idx="6">
                  <c:v>44.642857142857139</c:v>
                </c:pt>
                <c:pt idx="7">
                  <c:v>7.1428571428571397</c:v>
                </c:pt>
                <c:pt idx="8">
                  <c:v>35.714285714285715</c:v>
                </c:pt>
                <c:pt idx="9">
                  <c:v>37.5</c:v>
                </c:pt>
                <c:pt idx="10">
                  <c:v>33.928571428571431</c:v>
                </c:pt>
                <c:pt idx="11">
                  <c:v>25</c:v>
                </c:pt>
                <c:pt idx="12">
                  <c:v>5.357142857142855</c:v>
                </c:pt>
                <c:pt idx="13">
                  <c:v>3.5714285714285698</c:v>
                </c:pt>
                <c:pt idx="14">
                  <c:v>32.142857142857132</c:v>
                </c:pt>
                <c:pt idx="15">
                  <c:v>57.142857142857139</c:v>
                </c:pt>
                <c:pt idx="16">
                  <c:v>30.357142857142854</c:v>
                </c:pt>
                <c:pt idx="17">
                  <c:v>42.857142857142861</c:v>
                </c:pt>
                <c:pt idx="18">
                  <c:v>19.642857142857146</c:v>
                </c:pt>
                <c:pt idx="19">
                  <c:v>28.571428571428569</c:v>
                </c:pt>
                <c:pt idx="20">
                  <c:v>11.243386243386244</c:v>
                </c:pt>
                <c:pt idx="21">
                  <c:v>46.428571428571423</c:v>
                </c:pt>
                <c:pt idx="22">
                  <c:v>1.7857142857142849</c:v>
                </c:pt>
                <c:pt idx="23">
                  <c:v>57.142857142857139</c:v>
                </c:pt>
                <c:pt idx="24">
                  <c:v>19.642857142857146</c:v>
                </c:pt>
                <c:pt idx="25">
                  <c:v>30.357142857142854</c:v>
                </c:pt>
                <c:pt idx="26">
                  <c:v>5.357142857142855</c:v>
                </c:pt>
                <c:pt idx="27">
                  <c:v>17.857142857142854</c:v>
                </c:pt>
                <c:pt idx="28">
                  <c:v>1.7857142857142849</c:v>
                </c:pt>
                <c:pt idx="29">
                  <c:v>1.7857142857142849</c:v>
                </c:pt>
                <c:pt idx="30">
                  <c:v>8.9285714285714253</c:v>
                </c:pt>
                <c:pt idx="31">
                  <c:v>10.714285714285714</c:v>
                </c:pt>
                <c:pt idx="32">
                  <c:v>1.7857142857142849</c:v>
                </c:pt>
                <c:pt idx="33">
                  <c:v>7.1428571428571423</c:v>
                </c:pt>
                <c:pt idx="34">
                  <c:v>3.5714285714285712</c:v>
                </c:pt>
                <c:pt idx="35">
                  <c:v>3.5714285714285712</c:v>
                </c:pt>
                <c:pt idx="36">
                  <c:v>19.642857142857146</c:v>
                </c:pt>
                <c:pt idx="37">
                  <c:v>1.7857142857142856</c:v>
                </c:pt>
              </c:numCache>
            </c:numRef>
          </c:val>
          <c:extLst>
            <c:ext xmlns:c16="http://schemas.microsoft.com/office/drawing/2014/chart" uri="{C3380CC4-5D6E-409C-BE32-E72D297353CC}">
              <c16:uniqueId val="{00000017-EE54-452E-8E3F-4E648C300839}"/>
            </c:ext>
          </c:extLst>
        </c:ser>
        <c:ser>
          <c:idx val="2"/>
          <c:order val="2"/>
          <c:spPr>
            <a:solidFill>
              <a:srgbClr val="C30C3E"/>
            </a:solidFill>
            <a:ln>
              <a:noFill/>
            </a:ln>
          </c:spPr>
          <c:invertIfNegative val="0"/>
          <c:dPt>
            <c:idx val="2"/>
            <c:invertIfNegative val="0"/>
            <c:bubble3D val="0"/>
            <c:spPr>
              <a:solidFill>
                <a:srgbClr val="E66F02"/>
              </a:solidFill>
              <a:ln>
                <a:noFill/>
              </a:ln>
            </c:spPr>
            <c:extLst>
              <c:ext xmlns:c16="http://schemas.microsoft.com/office/drawing/2014/chart" uri="{C3380CC4-5D6E-409C-BE32-E72D297353CC}">
                <c16:uniqueId val="{00000018-EE54-452E-8E3F-4E648C300839}"/>
              </c:ext>
            </c:extLst>
          </c:dPt>
          <c:dPt>
            <c:idx val="6"/>
            <c:invertIfNegative val="0"/>
            <c:bubble3D val="0"/>
            <c:spPr>
              <a:solidFill>
                <a:srgbClr val="E66F02"/>
              </a:solidFill>
              <a:ln>
                <a:noFill/>
              </a:ln>
            </c:spPr>
            <c:extLst>
              <c:ext xmlns:c16="http://schemas.microsoft.com/office/drawing/2014/chart" uri="{C3380CC4-5D6E-409C-BE32-E72D297353CC}">
                <c16:uniqueId val="{00000019-EE54-452E-8E3F-4E648C300839}"/>
              </c:ext>
            </c:extLst>
          </c:dPt>
          <c:dPt>
            <c:idx val="8"/>
            <c:invertIfNegative val="0"/>
            <c:bubble3D val="0"/>
            <c:spPr>
              <a:solidFill>
                <a:srgbClr val="F88FAC"/>
              </a:solidFill>
              <a:ln>
                <a:noFill/>
              </a:ln>
            </c:spPr>
            <c:extLst>
              <c:ext xmlns:c16="http://schemas.microsoft.com/office/drawing/2014/chart" uri="{C3380CC4-5D6E-409C-BE32-E72D297353CC}">
                <c16:uniqueId val="{0000001A-EE54-452E-8E3F-4E648C300839}"/>
              </c:ext>
            </c:extLst>
          </c:dPt>
          <c:dPt>
            <c:idx val="12"/>
            <c:invertIfNegative val="0"/>
            <c:bubble3D val="0"/>
            <c:spPr>
              <a:solidFill>
                <a:srgbClr val="E66F02"/>
              </a:solidFill>
              <a:ln>
                <a:noFill/>
              </a:ln>
            </c:spPr>
            <c:extLst>
              <c:ext xmlns:c16="http://schemas.microsoft.com/office/drawing/2014/chart" uri="{C3380CC4-5D6E-409C-BE32-E72D297353CC}">
                <c16:uniqueId val="{0000001B-EE54-452E-8E3F-4E648C300839}"/>
              </c:ext>
            </c:extLst>
          </c:dPt>
          <c:dPt>
            <c:idx val="15"/>
            <c:invertIfNegative val="0"/>
            <c:bubble3D val="0"/>
            <c:spPr>
              <a:solidFill>
                <a:srgbClr val="F88FAC"/>
              </a:solidFill>
              <a:ln>
                <a:noFill/>
              </a:ln>
            </c:spPr>
            <c:extLst>
              <c:ext xmlns:c16="http://schemas.microsoft.com/office/drawing/2014/chart" uri="{C3380CC4-5D6E-409C-BE32-E72D297353CC}">
                <c16:uniqueId val="{0000001C-EE54-452E-8E3F-4E648C300839}"/>
              </c:ext>
            </c:extLst>
          </c:dPt>
          <c:dPt>
            <c:idx val="16"/>
            <c:invertIfNegative val="0"/>
            <c:bubble3D val="0"/>
            <c:spPr>
              <a:solidFill>
                <a:srgbClr val="E66F02"/>
              </a:solidFill>
              <a:ln>
                <a:noFill/>
              </a:ln>
            </c:spPr>
            <c:extLst>
              <c:ext xmlns:c16="http://schemas.microsoft.com/office/drawing/2014/chart" uri="{C3380CC4-5D6E-409C-BE32-E72D297353CC}">
                <c16:uniqueId val="{0000001D-EE54-452E-8E3F-4E648C300839}"/>
              </c:ext>
            </c:extLst>
          </c:dPt>
          <c:dPt>
            <c:idx val="19"/>
            <c:invertIfNegative val="0"/>
            <c:bubble3D val="0"/>
            <c:spPr>
              <a:solidFill>
                <a:srgbClr val="F88FAC"/>
              </a:solidFill>
              <a:ln>
                <a:noFill/>
              </a:ln>
            </c:spPr>
            <c:extLst>
              <c:ext xmlns:c16="http://schemas.microsoft.com/office/drawing/2014/chart" uri="{C3380CC4-5D6E-409C-BE32-E72D297353CC}">
                <c16:uniqueId val="{0000001E-EE54-452E-8E3F-4E648C300839}"/>
              </c:ext>
            </c:extLst>
          </c:dPt>
          <c:dPt>
            <c:idx val="20"/>
            <c:invertIfNegative val="0"/>
            <c:bubble3D val="0"/>
            <c:spPr>
              <a:solidFill>
                <a:srgbClr val="FFC99F"/>
              </a:solidFill>
              <a:ln>
                <a:noFill/>
              </a:ln>
            </c:spPr>
            <c:extLst>
              <c:ext xmlns:c16="http://schemas.microsoft.com/office/drawing/2014/chart" uri="{C3380CC4-5D6E-409C-BE32-E72D297353CC}">
                <c16:uniqueId val="{0000001F-EE54-452E-8E3F-4E648C300839}"/>
              </c:ext>
            </c:extLst>
          </c:dPt>
          <c:dPt>
            <c:idx val="21"/>
            <c:invertIfNegative val="0"/>
            <c:bubble3D val="0"/>
            <c:spPr>
              <a:solidFill>
                <a:srgbClr val="F88FAC"/>
              </a:solidFill>
              <a:ln>
                <a:noFill/>
              </a:ln>
            </c:spPr>
            <c:extLst>
              <c:ext xmlns:c16="http://schemas.microsoft.com/office/drawing/2014/chart" uri="{C3380CC4-5D6E-409C-BE32-E72D297353CC}">
                <c16:uniqueId val="{00000020-EE54-452E-8E3F-4E648C300839}"/>
              </c:ext>
            </c:extLst>
          </c:dPt>
          <c:dPt>
            <c:idx val="22"/>
            <c:invertIfNegative val="0"/>
            <c:bubble3D val="0"/>
            <c:spPr>
              <a:solidFill>
                <a:srgbClr val="F88FAC"/>
              </a:solidFill>
              <a:ln>
                <a:noFill/>
              </a:ln>
            </c:spPr>
            <c:extLst>
              <c:ext xmlns:c16="http://schemas.microsoft.com/office/drawing/2014/chart" uri="{C3380CC4-5D6E-409C-BE32-E72D297353CC}">
                <c16:uniqueId val="{00000021-EE54-452E-8E3F-4E648C300839}"/>
              </c:ext>
            </c:extLst>
          </c:dPt>
          <c:dPt>
            <c:idx val="26"/>
            <c:invertIfNegative val="0"/>
            <c:bubble3D val="0"/>
            <c:spPr>
              <a:solidFill>
                <a:srgbClr val="F88FAC"/>
              </a:solidFill>
              <a:ln>
                <a:noFill/>
              </a:ln>
            </c:spPr>
            <c:extLst>
              <c:ext xmlns:c16="http://schemas.microsoft.com/office/drawing/2014/chart" uri="{C3380CC4-5D6E-409C-BE32-E72D297353CC}">
                <c16:uniqueId val="{00000022-EE54-452E-8E3F-4E648C300839}"/>
              </c:ext>
            </c:extLst>
          </c:dPt>
          <c:dPt>
            <c:idx val="28"/>
            <c:invertIfNegative val="0"/>
            <c:bubble3D val="0"/>
            <c:spPr>
              <a:solidFill>
                <a:srgbClr val="F88FAC"/>
              </a:solidFill>
              <a:ln>
                <a:noFill/>
              </a:ln>
            </c:spPr>
            <c:extLst>
              <c:ext xmlns:c16="http://schemas.microsoft.com/office/drawing/2014/chart" uri="{C3380CC4-5D6E-409C-BE32-E72D297353CC}">
                <c16:uniqueId val="{00000023-EE54-452E-8E3F-4E648C300839}"/>
              </c:ext>
            </c:extLst>
          </c:dPt>
          <c:dPt>
            <c:idx val="29"/>
            <c:invertIfNegative val="0"/>
            <c:bubble3D val="0"/>
            <c:spPr>
              <a:solidFill>
                <a:srgbClr val="E66F02"/>
              </a:solidFill>
              <a:ln>
                <a:noFill/>
              </a:ln>
            </c:spPr>
            <c:extLst>
              <c:ext xmlns:c16="http://schemas.microsoft.com/office/drawing/2014/chart" uri="{C3380CC4-5D6E-409C-BE32-E72D297353CC}">
                <c16:uniqueId val="{00000024-EE54-452E-8E3F-4E648C300839}"/>
              </c:ext>
            </c:extLst>
          </c:dPt>
          <c:dPt>
            <c:idx val="31"/>
            <c:invertIfNegative val="0"/>
            <c:bubble3D val="0"/>
            <c:spPr>
              <a:solidFill>
                <a:srgbClr val="F88FAC"/>
              </a:solidFill>
              <a:ln>
                <a:noFill/>
              </a:ln>
            </c:spPr>
            <c:extLst>
              <c:ext xmlns:c16="http://schemas.microsoft.com/office/drawing/2014/chart" uri="{C3380CC4-5D6E-409C-BE32-E72D297353CC}">
                <c16:uniqueId val="{00000025-EE54-452E-8E3F-4E648C300839}"/>
              </c:ext>
            </c:extLst>
          </c:dPt>
          <c:dPt>
            <c:idx val="32"/>
            <c:invertIfNegative val="0"/>
            <c:bubble3D val="0"/>
            <c:spPr>
              <a:solidFill>
                <a:srgbClr val="E66F02"/>
              </a:solidFill>
              <a:ln>
                <a:noFill/>
              </a:ln>
            </c:spPr>
            <c:extLst>
              <c:ext xmlns:c16="http://schemas.microsoft.com/office/drawing/2014/chart" uri="{C3380CC4-5D6E-409C-BE32-E72D297353CC}">
                <c16:uniqueId val="{00000026-EE54-452E-8E3F-4E648C300839}"/>
              </c:ext>
            </c:extLst>
          </c:dPt>
          <c:dPt>
            <c:idx val="33"/>
            <c:invertIfNegative val="0"/>
            <c:bubble3D val="0"/>
            <c:spPr>
              <a:solidFill>
                <a:srgbClr val="E66F02"/>
              </a:solidFill>
              <a:ln>
                <a:noFill/>
              </a:ln>
            </c:spPr>
            <c:extLst>
              <c:ext xmlns:c16="http://schemas.microsoft.com/office/drawing/2014/chart" uri="{C3380CC4-5D6E-409C-BE32-E72D297353CC}">
                <c16:uniqueId val="{00000027-EE54-452E-8E3F-4E648C300839}"/>
              </c:ext>
            </c:extLst>
          </c:dPt>
          <c:dPt>
            <c:idx val="34"/>
            <c:invertIfNegative val="0"/>
            <c:bubble3D val="0"/>
            <c:spPr>
              <a:solidFill>
                <a:srgbClr val="F88FAC"/>
              </a:solidFill>
              <a:ln>
                <a:noFill/>
              </a:ln>
            </c:spPr>
            <c:extLst>
              <c:ext xmlns:c16="http://schemas.microsoft.com/office/drawing/2014/chart" uri="{C3380CC4-5D6E-409C-BE32-E72D297353CC}">
                <c16:uniqueId val="{00000028-EE54-452E-8E3F-4E648C300839}"/>
              </c:ext>
            </c:extLst>
          </c:dPt>
          <c:dPt>
            <c:idx val="35"/>
            <c:invertIfNegative val="0"/>
            <c:bubble3D val="0"/>
            <c:spPr>
              <a:solidFill>
                <a:srgbClr val="F88FAC"/>
              </a:solidFill>
              <a:ln>
                <a:noFill/>
              </a:ln>
            </c:spPr>
            <c:extLst>
              <c:ext xmlns:c16="http://schemas.microsoft.com/office/drawing/2014/chart" uri="{C3380CC4-5D6E-409C-BE32-E72D297353CC}">
                <c16:uniqueId val="{00000029-EE54-452E-8E3F-4E648C300839}"/>
              </c:ext>
            </c:extLst>
          </c:dPt>
          <c:dPt>
            <c:idx val="37"/>
            <c:invertIfNegative val="0"/>
            <c:bubble3D val="0"/>
            <c:spPr>
              <a:solidFill>
                <a:srgbClr val="F88FAC"/>
              </a:solidFill>
              <a:ln>
                <a:noFill/>
              </a:ln>
            </c:spPr>
            <c:extLst>
              <c:ext xmlns:c16="http://schemas.microsoft.com/office/drawing/2014/chart" uri="{C3380CC4-5D6E-409C-BE32-E72D297353CC}">
                <c16:uniqueId val="{0000002A-EE54-452E-8E3F-4E648C300839}"/>
              </c:ext>
            </c:extLst>
          </c:dPt>
          <c:val>
            <c:numRef>
              <c:f>Sheet1!$A$3:$AL$3</c:f>
              <c:numCache>
                <c:formatCode>General</c:formatCode>
                <c:ptCount val="38"/>
                <c:pt idx="2">
                  <c:v>7.1428571428571397</c:v>
                </c:pt>
                <c:pt idx="3">
                  <c:v>12.5</c:v>
                </c:pt>
                <c:pt idx="4">
                  <c:v>14.28571428571429</c:v>
                </c:pt>
                <c:pt idx="5">
                  <c:v>32.142857142857139</c:v>
                </c:pt>
                <c:pt idx="6">
                  <c:v>19.642857142857139</c:v>
                </c:pt>
                <c:pt idx="7">
                  <c:v>35.714285714285708</c:v>
                </c:pt>
                <c:pt idx="8">
                  <c:v>1.7857142857142905</c:v>
                </c:pt>
                <c:pt idx="10">
                  <c:v>37.5</c:v>
                </c:pt>
                <c:pt idx="11">
                  <c:v>37.5</c:v>
                </c:pt>
                <c:pt idx="12">
                  <c:v>30.357142857142861</c:v>
                </c:pt>
                <c:pt idx="13">
                  <c:v>39.285714285714292</c:v>
                </c:pt>
                <c:pt idx="14">
                  <c:v>41.071428571428569</c:v>
                </c:pt>
                <c:pt idx="15">
                  <c:v>3.5714285714285698</c:v>
                </c:pt>
                <c:pt idx="16">
                  <c:v>12.5</c:v>
                </c:pt>
                <c:pt idx="18">
                  <c:v>46.428571428571431</c:v>
                </c:pt>
                <c:pt idx="19">
                  <c:v>19.642857142857139</c:v>
                </c:pt>
                <c:pt idx="20">
                  <c:v>8.2010582010582027</c:v>
                </c:pt>
                <c:pt idx="21">
                  <c:v>8.9285714285714306</c:v>
                </c:pt>
                <c:pt idx="22">
                  <c:v>30.357142857142854</c:v>
                </c:pt>
                <c:pt idx="24">
                  <c:v>66.071428571428569</c:v>
                </c:pt>
                <c:pt idx="25">
                  <c:v>67.857142857142847</c:v>
                </c:pt>
                <c:pt idx="26">
                  <c:v>7.142857142857145</c:v>
                </c:pt>
                <c:pt idx="27">
                  <c:v>75</c:v>
                </c:pt>
                <c:pt idx="28">
                  <c:v>1.7857142857142878</c:v>
                </c:pt>
                <c:pt idx="29">
                  <c:v>1.7857142857142849</c:v>
                </c:pt>
                <c:pt idx="30">
                  <c:v>80.357142857142847</c:v>
                </c:pt>
                <c:pt idx="31">
                  <c:v>8.928571428571427</c:v>
                </c:pt>
                <c:pt idx="32">
                  <c:v>5.3571428571428577</c:v>
                </c:pt>
                <c:pt idx="33">
                  <c:v>1.7857142857142849</c:v>
                </c:pt>
                <c:pt idx="34">
                  <c:v>1.7857142857142863</c:v>
                </c:pt>
                <c:pt idx="35">
                  <c:v>1.7857142857142849</c:v>
                </c:pt>
                <c:pt idx="36">
                  <c:v>76.785714285714278</c:v>
                </c:pt>
                <c:pt idx="37">
                  <c:v>35.714285714285708</c:v>
                </c:pt>
              </c:numCache>
            </c:numRef>
          </c:val>
          <c:extLst>
            <c:ext xmlns:c16="http://schemas.microsoft.com/office/drawing/2014/chart" uri="{C3380CC4-5D6E-409C-BE32-E72D297353CC}">
              <c16:uniqueId val="{0000002B-EE54-452E-8E3F-4E648C300839}"/>
            </c:ext>
          </c:extLst>
        </c:ser>
        <c:ser>
          <c:idx val="3"/>
          <c:order val="3"/>
          <c:spPr>
            <a:solidFill>
              <a:srgbClr val="C30C3E"/>
            </a:solidFill>
            <a:ln>
              <a:noFill/>
            </a:ln>
          </c:spPr>
          <c:invertIfNegative val="0"/>
          <c:dPt>
            <c:idx val="3"/>
            <c:invertIfNegative val="0"/>
            <c:bubble3D val="0"/>
            <c:spPr>
              <a:solidFill>
                <a:srgbClr val="C0C0C0"/>
              </a:solidFill>
              <a:ln>
                <a:noFill/>
              </a:ln>
            </c:spPr>
            <c:extLst>
              <c:ext xmlns:c16="http://schemas.microsoft.com/office/drawing/2014/chart" uri="{C3380CC4-5D6E-409C-BE32-E72D297353CC}">
                <c16:uniqueId val="{0000002C-EE54-452E-8E3F-4E648C300839}"/>
              </c:ext>
            </c:extLst>
          </c:dPt>
          <c:dPt>
            <c:idx val="6"/>
            <c:invertIfNegative val="0"/>
            <c:bubble3D val="0"/>
            <c:spPr>
              <a:solidFill>
                <a:srgbClr val="F88FAC"/>
              </a:solidFill>
              <a:ln>
                <a:noFill/>
              </a:ln>
            </c:spPr>
            <c:extLst>
              <c:ext xmlns:c16="http://schemas.microsoft.com/office/drawing/2014/chart" uri="{C3380CC4-5D6E-409C-BE32-E72D297353CC}">
                <c16:uniqueId val="{0000002D-EE54-452E-8E3F-4E648C300839}"/>
              </c:ext>
            </c:extLst>
          </c:dPt>
          <c:dPt>
            <c:idx val="12"/>
            <c:invertIfNegative val="0"/>
            <c:bubble3D val="0"/>
            <c:spPr>
              <a:solidFill>
                <a:srgbClr val="F88FAC"/>
              </a:solidFill>
              <a:ln>
                <a:noFill/>
              </a:ln>
            </c:spPr>
            <c:extLst>
              <c:ext xmlns:c16="http://schemas.microsoft.com/office/drawing/2014/chart" uri="{C3380CC4-5D6E-409C-BE32-E72D297353CC}">
                <c16:uniqueId val="{0000002E-EE54-452E-8E3F-4E648C300839}"/>
              </c:ext>
            </c:extLst>
          </c:dPt>
          <c:dPt>
            <c:idx val="16"/>
            <c:invertIfNegative val="0"/>
            <c:bubble3D val="0"/>
            <c:spPr>
              <a:solidFill>
                <a:srgbClr val="F88FAC"/>
              </a:solidFill>
              <a:ln>
                <a:noFill/>
              </a:ln>
            </c:spPr>
            <c:extLst>
              <c:ext xmlns:c16="http://schemas.microsoft.com/office/drawing/2014/chart" uri="{C3380CC4-5D6E-409C-BE32-E72D297353CC}">
                <c16:uniqueId val="{0000002F-EE54-452E-8E3F-4E648C300839}"/>
              </c:ext>
            </c:extLst>
          </c:dPt>
          <c:dPt>
            <c:idx val="20"/>
            <c:invertIfNegative val="0"/>
            <c:bubble3D val="0"/>
            <c:spPr>
              <a:solidFill>
                <a:srgbClr val="FFCCCC"/>
              </a:solidFill>
              <a:ln>
                <a:noFill/>
              </a:ln>
            </c:spPr>
            <c:extLst>
              <c:ext xmlns:c16="http://schemas.microsoft.com/office/drawing/2014/chart" uri="{C3380CC4-5D6E-409C-BE32-E72D297353CC}">
                <c16:uniqueId val="{00000030-EE54-452E-8E3F-4E648C300839}"/>
              </c:ext>
            </c:extLst>
          </c:dPt>
          <c:dPt>
            <c:idx val="29"/>
            <c:invertIfNegative val="0"/>
            <c:bubble3D val="0"/>
            <c:spPr>
              <a:solidFill>
                <a:srgbClr val="F88FAC"/>
              </a:solidFill>
              <a:ln>
                <a:noFill/>
              </a:ln>
            </c:spPr>
            <c:extLst>
              <c:ext xmlns:c16="http://schemas.microsoft.com/office/drawing/2014/chart" uri="{C3380CC4-5D6E-409C-BE32-E72D297353CC}">
                <c16:uniqueId val="{00000031-EE54-452E-8E3F-4E648C300839}"/>
              </c:ext>
            </c:extLst>
          </c:dPt>
          <c:dPt>
            <c:idx val="32"/>
            <c:invertIfNegative val="0"/>
            <c:bubble3D val="0"/>
            <c:spPr>
              <a:solidFill>
                <a:srgbClr val="F88FAC"/>
              </a:solidFill>
              <a:ln>
                <a:noFill/>
              </a:ln>
            </c:spPr>
            <c:extLst>
              <c:ext xmlns:c16="http://schemas.microsoft.com/office/drawing/2014/chart" uri="{C3380CC4-5D6E-409C-BE32-E72D297353CC}">
                <c16:uniqueId val="{00000032-EE54-452E-8E3F-4E648C300839}"/>
              </c:ext>
            </c:extLst>
          </c:dPt>
          <c:dPt>
            <c:idx val="33"/>
            <c:invertIfNegative val="0"/>
            <c:bubble3D val="0"/>
            <c:spPr>
              <a:solidFill>
                <a:srgbClr val="F88FAC"/>
              </a:solidFill>
              <a:ln>
                <a:noFill/>
              </a:ln>
            </c:spPr>
            <c:extLst>
              <c:ext xmlns:c16="http://schemas.microsoft.com/office/drawing/2014/chart" uri="{C3380CC4-5D6E-409C-BE32-E72D297353CC}">
                <c16:uniqueId val="{00000033-EE54-452E-8E3F-4E648C300839}"/>
              </c:ext>
            </c:extLst>
          </c:dPt>
          <c:val>
            <c:numRef>
              <c:f>Sheet1!$A$4:$AL$4</c:f>
              <c:numCache>
                <c:formatCode>General</c:formatCode>
                <c:ptCount val="38"/>
                <c:pt idx="2">
                  <c:v>10.71428571428571</c:v>
                </c:pt>
                <c:pt idx="3">
                  <c:v>1.7857142857142905</c:v>
                </c:pt>
                <c:pt idx="6">
                  <c:v>5.3571428571428603</c:v>
                </c:pt>
                <c:pt idx="8">
                  <c:v>35.714285714285708</c:v>
                </c:pt>
                <c:pt idx="12">
                  <c:v>8.9285714285714306</c:v>
                </c:pt>
                <c:pt idx="15">
                  <c:v>37.5</c:v>
                </c:pt>
                <c:pt idx="16">
                  <c:v>1.7857142857142905</c:v>
                </c:pt>
                <c:pt idx="19">
                  <c:v>30.357142857142861</c:v>
                </c:pt>
                <c:pt idx="20">
                  <c:v>4.695767195767198</c:v>
                </c:pt>
                <c:pt idx="21">
                  <c:v>42.857142857142861</c:v>
                </c:pt>
                <c:pt idx="22">
                  <c:v>26.785714285714292</c:v>
                </c:pt>
                <c:pt idx="26">
                  <c:v>37.5</c:v>
                </c:pt>
                <c:pt idx="28">
                  <c:v>73.214285714285722</c:v>
                </c:pt>
                <c:pt idx="29">
                  <c:v>8.928571428571427</c:v>
                </c:pt>
                <c:pt idx="31">
                  <c:v>76.785714285714278</c:v>
                </c:pt>
                <c:pt idx="32">
                  <c:v>7.1428571428571423</c:v>
                </c:pt>
                <c:pt idx="33">
                  <c:v>16.071428571428569</c:v>
                </c:pt>
                <c:pt idx="34">
                  <c:v>44.642857142857139</c:v>
                </c:pt>
                <c:pt idx="35">
                  <c:v>55.357142857142847</c:v>
                </c:pt>
                <c:pt idx="37">
                  <c:v>60.714285714285708</c:v>
                </c:pt>
              </c:numCache>
            </c:numRef>
          </c:val>
          <c:extLst>
            <c:ext xmlns:c16="http://schemas.microsoft.com/office/drawing/2014/chart" uri="{C3380CC4-5D6E-409C-BE32-E72D297353CC}">
              <c16:uniqueId val="{00000034-EE54-452E-8E3F-4E648C300839}"/>
            </c:ext>
          </c:extLst>
        </c:ser>
        <c:ser>
          <c:idx val="4"/>
          <c:order val="4"/>
          <c:spPr>
            <a:solidFill>
              <a:srgbClr val="C30C3E"/>
            </a:solidFill>
            <a:ln>
              <a:noFill/>
            </a:ln>
          </c:spPr>
          <c:invertIfNegative val="0"/>
          <c:dPt>
            <c:idx val="20"/>
            <c:invertIfNegative val="0"/>
            <c:bubble3D val="0"/>
            <c:spPr>
              <a:solidFill>
                <a:srgbClr val="FE6C90"/>
              </a:solidFill>
              <a:ln>
                <a:noFill/>
              </a:ln>
            </c:spPr>
            <c:extLst>
              <c:ext xmlns:c16="http://schemas.microsoft.com/office/drawing/2014/chart" uri="{C3380CC4-5D6E-409C-BE32-E72D297353CC}">
                <c16:uniqueId val="{00000035-EE54-452E-8E3F-4E648C300839}"/>
              </c:ext>
            </c:extLst>
          </c:dPt>
          <c:dPt>
            <c:idx val="26"/>
            <c:invertIfNegative val="0"/>
            <c:bubble3D val="0"/>
            <c:spPr>
              <a:solidFill>
                <a:srgbClr val="C0C0C0"/>
              </a:solidFill>
              <a:ln>
                <a:noFill/>
              </a:ln>
            </c:spPr>
            <c:extLst>
              <c:ext xmlns:c16="http://schemas.microsoft.com/office/drawing/2014/chart" uri="{C3380CC4-5D6E-409C-BE32-E72D297353CC}">
                <c16:uniqueId val="{00000036-EE54-452E-8E3F-4E648C300839}"/>
              </c:ext>
            </c:extLst>
          </c:dPt>
          <c:dPt>
            <c:idx val="34"/>
            <c:invertIfNegative val="0"/>
            <c:bubble3D val="0"/>
            <c:spPr>
              <a:solidFill>
                <a:srgbClr val="C0C0C0"/>
              </a:solidFill>
              <a:ln>
                <a:noFill/>
              </a:ln>
            </c:spPr>
            <c:extLst>
              <c:ext xmlns:c16="http://schemas.microsoft.com/office/drawing/2014/chart" uri="{C3380CC4-5D6E-409C-BE32-E72D297353CC}">
                <c16:uniqueId val="{00000037-EE54-452E-8E3F-4E648C300839}"/>
              </c:ext>
            </c:extLst>
          </c:dPt>
          <c:dPt>
            <c:idx val="35"/>
            <c:invertIfNegative val="0"/>
            <c:bubble3D val="0"/>
            <c:spPr>
              <a:solidFill>
                <a:srgbClr val="C0C0C0"/>
              </a:solidFill>
              <a:ln>
                <a:noFill/>
              </a:ln>
            </c:spPr>
            <c:extLst>
              <c:ext xmlns:c16="http://schemas.microsoft.com/office/drawing/2014/chart" uri="{C3380CC4-5D6E-409C-BE32-E72D297353CC}">
                <c16:uniqueId val="{00000038-EE54-452E-8E3F-4E648C300839}"/>
              </c:ext>
            </c:extLst>
          </c:dPt>
          <c:val>
            <c:numRef>
              <c:f>Sheet1!$A$5:$AL$5</c:f>
              <c:numCache>
                <c:formatCode>General</c:formatCode>
                <c:ptCount val="38"/>
                <c:pt idx="6">
                  <c:v>26.785714285714292</c:v>
                </c:pt>
                <c:pt idx="12">
                  <c:v>28.571428571428569</c:v>
                </c:pt>
                <c:pt idx="16">
                  <c:v>41.071428571428569</c:v>
                </c:pt>
                <c:pt idx="20">
                  <c:v>44.708994708994709</c:v>
                </c:pt>
                <c:pt idx="26">
                  <c:v>25</c:v>
                </c:pt>
                <c:pt idx="29">
                  <c:v>67.857142857142847</c:v>
                </c:pt>
                <c:pt idx="32">
                  <c:v>78.571428571428569</c:v>
                </c:pt>
                <c:pt idx="33">
                  <c:v>69.642857142857139</c:v>
                </c:pt>
                <c:pt idx="34">
                  <c:v>42.857142857142861</c:v>
                </c:pt>
                <c:pt idx="35">
                  <c:v>35.714285714285708</c:v>
                </c:pt>
              </c:numCache>
            </c:numRef>
          </c:val>
          <c:extLst>
            <c:ext xmlns:c16="http://schemas.microsoft.com/office/drawing/2014/chart" uri="{C3380CC4-5D6E-409C-BE32-E72D297353CC}">
              <c16:uniqueId val="{00000039-EE54-452E-8E3F-4E648C300839}"/>
            </c:ext>
          </c:extLst>
        </c:ser>
        <c:ser>
          <c:idx val="5"/>
          <c:order val="5"/>
          <c:spPr>
            <a:solidFill>
              <a:srgbClr val="DFE5EF"/>
            </a:solidFill>
            <a:ln>
              <a:noFill/>
            </a:ln>
          </c:spPr>
          <c:invertIfNegative val="0"/>
          <c:val>
            <c:numRef>
              <c:f>Sheet1!$A$6:$AL$6</c:f>
              <c:numCache>
                <c:formatCode>General</c:formatCode>
                <c:ptCount val="38"/>
                <c:pt idx="20">
                  <c:v>0.99206349206348854</c:v>
                </c:pt>
              </c:numCache>
            </c:numRef>
          </c:val>
          <c:extLst>
            <c:ext xmlns:c16="http://schemas.microsoft.com/office/drawing/2014/chart" uri="{C3380CC4-5D6E-409C-BE32-E72D297353CC}">
              <c16:uniqueId val="{0000003A-EE54-452E-8E3F-4E648C300839}"/>
            </c:ext>
          </c:extLst>
        </c:ser>
        <c:dLbls>
          <c:showLegendKey val="0"/>
          <c:showVal val="0"/>
          <c:showCatName val="0"/>
          <c:showSerName val="0"/>
          <c:showPercent val="0"/>
          <c:showBubbleSize val="0"/>
        </c:dLbls>
        <c:gapWidth val="80"/>
        <c:overlap val="100"/>
        <c:axId val="449958991"/>
        <c:axId val="1"/>
      </c:barChart>
      <c:catAx>
        <c:axId val="449958991"/>
        <c:scaling>
          <c:orientation val="minMax"/>
        </c:scaling>
        <c:delete val="0"/>
        <c:axPos val="b"/>
        <c:majorGridlines>
          <c:spPr>
            <a:ln>
              <a:noFill/>
            </a:ln>
          </c:spPr>
        </c:majorGridlines>
        <c:majorTickMark val="none"/>
        <c:minorTickMark val="none"/>
        <c:tickLblPos val="none"/>
        <c:spPr>
          <a:ln w="9525" cmpd="sng" algn="ctr">
            <a:solidFill>
              <a:schemeClr val="tx1"/>
            </a:solidFill>
            <a:prstDash val="solid"/>
          </a:ln>
        </c:spPr>
        <c:crossAx val="1"/>
        <c:crosses val="min"/>
        <c:auto val="0"/>
        <c:lblAlgn val="ctr"/>
        <c:lblOffset val="100"/>
        <c:noMultiLvlLbl val="0"/>
      </c:catAx>
      <c:valAx>
        <c:axId val="1"/>
        <c:scaling>
          <c:orientation val="minMax"/>
          <c:max val="100"/>
          <c:min val="0"/>
        </c:scaling>
        <c:delete val="0"/>
        <c:axPos val="l"/>
        <c:majorGridlines>
          <c:spPr>
            <a:ln>
              <a:noFill/>
            </a:ln>
          </c:spPr>
        </c:majorGridlines>
        <c:numFmt formatCode="#,##0&quot;%&quot;;&quot;-&quot;#,##0&quot;%&quot;" sourceLinked="0"/>
        <c:majorTickMark val="out"/>
        <c:minorTickMark val="none"/>
        <c:tickLblPos val="nextTo"/>
        <c:spPr>
          <a:ln w="9525" cmpd="sng" algn="ctr">
            <a:solidFill>
              <a:schemeClr val="tx1"/>
            </a:solidFill>
            <a:prstDash val="solid"/>
          </a:ln>
        </c:spPr>
        <c:txPr>
          <a:bodyPr wrap="none"/>
          <a:lstStyle/>
          <a:p>
            <a:pPr>
              <a:defRPr sz="1400" kern="1200">
                <a:solidFill>
                  <a:schemeClr val="tx1"/>
                </a:solidFill>
                <a:latin typeface="+mn-lt"/>
                <a:ea typeface="+mn-ea"/>
                <a:cs typeface="+mn-cs"/>
                <a:sym typeface="+mn-lt"/>
              </a:defRPr>
            </a:pPr>
            <a:endParaRPr lang="en-US"/>
          </a:p>
        </c:txPr>
        <c:crossAx val="449958991"/>
        <c:crosses val="min"/>
        <c:crossBetween val="between"/>
        <c:majorUnit val="10"/>
      </c:valAx>
    </c:plotArea>
    <c:plotVisOnly val="0"/>
    <c:dispBlanksAs val="gap"/>
    <c:showDLblsOverMax val="1"/>
  </c:chart>
  <c:externalData r:id="rId1">
    <c:autoUpdate val="0"/>
  </c:externalData>
</c:chartSpace>
</file>

<file path=ppt/charts/chart1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is-I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7.3076923076923081E-2"/>
          <c:y val="6.7252974650801864E-2"/>
          <c:w val="0.91892307692307695"/>
          <c:h val="0.86549405069839624"/>
        </c:manualLayout>
      </c:layout>
      <c:barChart>
        <c:barDir val="col"/>
        <c:grouping val="stacked"/>
        <c:varyColors val="0"/>
        <c:ser>
          <c:idx val="0"/>
          <c:order val="0"/>
          <c:spPr>
            <a:solidFill>
              <a:schemeClr val="accent3"/>
            </a:solidFill>
            <a:ln>
              <a:noFill/>
            </a:ln>
          </c:spPr>
          <c:invertIfNegative val="0"/>
          <c:dPt>
            <c:idx val="0"/>
            <c:invertIfNegative val="0"/>
            <c:bubble3D val="0"/>
            <c:spPr>
              <a:solidFill>
                <a:srgbClr val="C3CFE1"/>
              </a:solidFill>
              <a:ln>
                <a:noFill/>
              </a:ln>
            </c:spPr>
            <c:extLst>
              <c:ext xmlns:c16="http://schemas.microsoft.com/office/drawing/2014/chart" uri="{C3380CC4-5D6E-409C-BE32-E72D297353CC}">
                <c16:uniqueId val="{00000000-E224-412F-A3BA-AA1CA8AC34F0}"/>
              </c:ext>
            </c:extLst>
          </c:dPt>
          <c:dPt>
            <c:idx val="14"/>
            <c:invertIfNegative val="0"/>
            <c:bubble3D val="0"/>
            <c:spPr>
              <a:solidFill>
                <a:srgbClr val="D0EBCA"/>
              </a:solidFill>
              <a:ln>
                <a:noFill/>
              </a:ln>
            </c:spPr>
            <c:extLst>
              <c:ext xmlns:c16="http://schemas.microsoft.com/office/drawing/2014/chart" uri="{C3380CC4-5D6E-409C-BE32-E72D297353CC}">
                <c16:uniqueId val="{00000001-E224-412F-A3BA-AA1CA8AC34F0}"/>
              </c:ext>
            </c:extLst>
          </c:dPt>
          <c:dPt>
            <c:idx val="34"/>
            <c:invertIfNegative val="0"/>
            <c:bubble3D val="0"/>
            <c:spPr>
              <a:solidFill>
                <a:schemeClr val="accent6"/>
              </a:solidFill>
              <a:ln>
                <a:noFill/>
              </a:ln>
            </c:spPr>
            <c:extLst>
              <c:ext xmlns:c16="http://schemas.microsoft.com/office/drawing/2014/chart" uri="{C3380CC4-5D6E-409C-BE32-E72D297353CC}">
                <c16:uniqueId val="{00000002-E224-412F-A3BA-AA1CA8AC34F0}"/>
              </c:ext>
            </c:extLst>
          </c:dPt>
          <c:dPt>
            <c:idx val="35"/>
            <c:invertIfNegative val="0"/>
            <c:bubble3D val="0"/>
            <c:spPr>
              <a:solidFill>
                <a:schemeClr val="accent6"/>
              </a:solidFill>
              <a:ln>
                <a:noFill/>
              </a:ln>
            </c:spPr>
            <c:extLst>
              <c:ext xmlns:c16="http://schemas.microsoft.com/office/drawing/2014/chart" uri="{C3380CC4-5D6E-409C-BE32-E72D297353CC}">
                <c16:uniqueId val="{00000003-E224-412F-A3BA-AA1CA8AC34F0}"/>
              </c:ext>
            </c:extLst>
          </c:dPt>
          <c:dPt>
            <c:idx val="36"/>
            <c:invertIfNegative val="0"/>
            <c:bubble3D val="0"/>
            <c:spPr>
              <a:solidFill>
                <a:schemeClr val="accent6"/>
              </a:solidFill>
              <a:ln>
                <a:noFill/>
              </a:ln>
            </c:spPr>
            <c:extLst>
              <c:ext xmlns:c16="http://schemas.microsoft.com/office/drawing/2014/chart" uri="{C3380CC4-5D6E-409C-BE32-E72D297353CC}">
                <c16:uniqueId val="{00000004-E224-412F-A3BA-AA1CA8AC34F0}"/>
              </c:ext>
            </c:extLst>
          </c:dPt>
          <c:dPt>
            <c:idx val="37"/>
            <c:invertIfNegative val="0"/>
            <c:bubble3D val="0"/>
            <c:spPr>
              <a:solidFill>
                <a:schemeClr val="accent6"/>
              </a:solidFill>
              <a:ln>
                <a:noFill/>
              </a:ln>
            </c:spPr>
            <c:extLst>
              <c:ext xmlns:c16="http://schemas.microsoft.com/office/drawing/2014/chart" uri="{C3380CC4-5D6E-409C-BE32-E72D297353CC}">
                <c16:uniqueId val="{00000005-E224-412F-A3BA-AA1CA8AC34F0}"/>
              </c:ext>
            </c:extLst>
          </c:dPt>
          <c:val>
            <c:numRef>
              <c:f>Sheet1!$A$1:$AL$1</c:f>
              <c:numCache>
                <c:formatCode>General</c:formatCode>
                <c:ptCount val="38"/>
                <c:pt idx="0">
                  <c:v>100</c:v>
                </c:pt>
                <c:pt idx="1">
                  <c:v>96.428571428571416</c:v>
                </c:pt>
                <c:pt idx="2">
                  <c:v>80.357142857142847</c:v>
                </c:pt>
                <c:pt idx="3">
                  <c:v>64.285714285714278</c:v>
                </c:pt>
                <c:pt idx="4">
                  <c:v>62.5</c:v>
                </c:pt>
                <c:pt idx="5">
                  <c:v>58.928571428571431</c:v>
                </c:pt>
                <c:pt idx="6">
                  <c:v>57.142857142857139</c:v>
                </c:pt>
                <c:pt idx="7">
                  <c:v>57.142857142857139</c:v>
                </c:pt>
                <c:pt idx="8">
                  <c:v>57.142857142857139</c:v>
                </c:pt>
                <c:pt idx="9">
                  <c:v>44.642857142857139</c:v>
                </c:pt>
                <c:pt idx="10">
                  <c:v>42.857142857142854</c:v>
                </c:pt>
                <c:pt idx="11">
                  <c:v>41.071428571428569</c:v>
                </c:pt>
                <c:pt idx="12">
                  <c:v>37.5</c:v>
                </c:pt>
                <c:pt idx="13">
                  <c:v>33.928571428571423</c:v>
                </c:pt>
                <c:pt idx="14">
                  <c:v>30.158730158730158</c:v>
                </c:pt>
                <c:pt idx="15">
                  <c:v>28.571428571428569</c:v>
                </c:pt>
                <c:pt idx="16">
                  <c:v>26.785714285714285</c:v>
                </c:pt>
                <c:pt idx="17">
                  <c:v>26.785714285714285</c:v>
                </c:pt>
                <c:pt idx="18">
                  <c:v>26.785714285714285</c:v>
                </c:pt>
                <c:pt idx="19">
                  <c:v>25</c:v>
                </c:pt>
                <c:pt idx="20">
                  <c:v>23.214285714285712</c:v>
                </c:pt>
                <c:pt idx="21">
                  <c:v>21.428571428571427</c:v>
                </c:pt>
                <c:pt idx="22">
                  <c:v>19.642857142857142</c:v>
                </c:pt>
                <c:pt idx="23">
                  <c:v>14.285714285714285</c:v>
                </c:pt>
                <c:pt idx="24">
                  <c:v>14.285714285714285</c:v>
                </c:pt>
                <c:pt idx="25">
                  <c:v>10.714285714285714</c:v>
                </c:pt>
                <c:pt idx="26">
                  <c:v>7.1428571428571423</c:v>
                </c:pt>
                <c:pt idx="27">
                  <c:v>7.1428571428571423</c:v>
                </c:pt>
                <c:pt idx="28">
                  <c:v>5.3571428571428568</c:v>
                </c:pt>
                <c:pt idx="29">
                  <c:v>3.5714285714285712</c:v>
                </c:pt>
                <c:pt idx="30">
                  <c:v>3.5714285714285712</c:v>
                </c:pt>
                <c:pt idx="31">
                  <c:v>1.7857142857142856</c:v>
                </c:pt>
                <c:pt idx="32">
                  <c:v>1.7857142857142856</c:v>
                </c:pt>
                <c:pt idx="33">
                  <c:v>1.7857142857142856</c:v>
                </c:pt>
                <c:pt idx="34">
                  <c:v>1.7857142857142856</c:v>
                </c:pt>
                <c:pt idx="35">
                  <c:v>3.5714285714285712</c:v>
                </c:pt>
                <c:pt idx="36">
                  <c:v>7.1428571428571423</c:v>
                </c:pt>
                <c:pt idx="37">
                  <c:v>3.5714285714285712</c:v>
                </c:pt>
              </c:numCache>
            </c:numRef>
          </c:val>
          <c:extLst>
            <c:ext xmlns:c16="http://schemas.microsoft.com/office/drawing/2014/chart" uri="{C3380CC4-5D6E-409C-BE32-E72D297353CC}">
              <c16:uniqueId val="{00000006-E224-412F-A3BA-AA1CA8AC34F0}"/>
            </c:ext>
          </c:extLst>
        </c:ser>
        <c:ser>
          <c:idx val="1"/>
          <c:order val="1"/>
          <c:spPr>
            <a:solidFill>
              <a:schemeClr val="accent6"/>
            </a:solidFill>
            <a:ln>
              <a:noFill/>
            </a:ln>
          </c:spPr>
          <c:invertIfNegative val="0"/>
          <c:dPt>
            <c:idx val="1"/>
            <c:invertIfNegative val="0"/>
            <c:bubble3D val="0"/>
            <c:spPr>
              <a:solidFill>
                <a:srgbClr val="C30C3E"/>
              </a:solidFill>
              <a:ln>
                <a:noFill/>
              </a:ln>
            </c:spPr>
            <c:extLst>
              <c:ext xmlns:c16="http://schemas.microsoft.com/office/drawing/2014/chart" uri="{C3380CC4-5D6E-409C-BE32-E72D297353CC}">
                <c16:uniqueId val="{00000007-E224-412F-A3BA-AA1CA8AC34F0}"/>
              </c:ext>
            </c:extLst>
          </c:dPt>
          <c:dPt>
            <c:idx val="3"/>
            <c:invertIfNegative val="0"/>
            <c:bubble3D val="0"/>
            <c:spPr>
              <a:solidFill>
                <a:srgbClr val="E66F02"/>
              </a:solidFill>
              <a:ln>
                <a:noFill/>
              </a:ln>
            </c:spPr>
            <c:extLst>
              <c:ext xmlns:c16="http://schemas.microsoft.com/office/drawing/2014/chart" uri="{C3380CC4-5D6E-409C-BE32-E72D297353CC}">
                <c16:uniqueId val="{00000008-E224-412F-A3BA-AA1CA8AC34F0}"/>
              </c:ext>
            </c:extLst>
          </c:dPt>
          <c:dPt>
            <c:idx val="4"/>
            <c:invertIfNegative val="0"/>
            <c:bubble3D val="0"/>
            <c:spPr>
              <a:solidFill>
                <a:srgbClr val="C30C3E"/>
              </a:solidFill>
              <a:ln>
                <a:noFill/>
              </a:ln>
            </c:spPr>
            <c:extLst>
              <c:ext xmlns:c16="http://schemas.microsoft.com/office/drawing/2014/chart" uri="{C3380CC4-5D6E-409C-BE32-E72D297353CC}">
                <c16:uniqueId val="{00000009-E224-412F-A3BA-AA1CA8AC34F0}"/>
              </c:ext>
            </c:extLst>
          </c:dPt>
          <c:dPt>
            <c:idx val="6"/>
            <c:invertIfNegative val="0"/>
            <c:bubble3D val="0"/>
            <c:spPr>
              <a:solidFill>
                <a:srgbClr val="E66F02"/>
              </a:solidFill>
              <a:ln>
                <a:noFill/>
              </a:ln>
            </c:spPr>
            <c:extLst>
              <c:ext xmlns:c16="http://schemas.microsoft.com/office/drawing/2014/chart" uri="{C3380CC4-5D6E-409C-BE32-E72D297353CC}">
                <c16:uniqueId val="{0000000A-E224-412F-A3BA-AA1CA8AC34F0}"/>
              </c:ext>
            </c:extLst>
          </c:dPt>
          <c:dPt>
            <c:idx val="8"/>
            <c:invertIfNegative val="0"/>
            <c:bubble3D val="0"/>
            <c:spPr>
              <a:solidFill>
                <a:srgbClr val="C30C3E"/>
              </a:solidFill>
              <a:ln>
                <a:noFill/>
              </a:ln>
            </c:spPr>
            <c:extLst>
              <c:ext xmlns:c16="http://schemas.microsoft.com/office/drawing/2014/chart" uri="{C3380CC4-5D6E-409C-BE32-E72D297353CC}">
                <c16:uniqueId val="{0000000B-E224-412F-A3BA-AA1CA8AC34F0}"/>
              </c:ext>
            </c:extLst>
          </c:dPt>
          <c:dPt>
            <c:idx val="10"/>
            <c:invertIfNegative val="0"/>
            <c:bubble3D val="0"/>
            <c:spPr>
              <a:solidFill>
                <a:srgbClr val="C30C3E"/>
              </a:solidFill>
              <a:ln>
                <a:noFill/>
              </a:ln>
            </c:spPr>
            <c:extLst>
              <c:ext xmlns:c16="http://schemas.microsoft.com/office/drawing/2014/chart" uri="{C3380CC4-5D6E-409C-BE32-E72D297353CC}">
                <c16:uniqueId val="{0000000C-E224-412F-A3BA-AA1CA8AC34F0}"/>
              </c:ext>
            </c:extLst>
          </c:dPt>
          <c:dPt>
            <c:idx val="14"/>
            <c:invertIfNegative val="0"/>
            <c:bubble3D val="0"/>
            <c:spPr>
              <a:solidFill>
                <a:srgbClr val="FBECC8"/>
              </a:solidFill>
              <a:ln>
                <a:noFill/>
              </a:ln>
            </c:spPr>
            <c:extLst>
              <c:ext xmlns:c16="http://schemas.microsoft.com/office/drawing/2014/chart" uri="{C3380CC4-5D6E-409C-BE32-E72D297353CC}">
                <c16:uniqueId val="{0000000D-E224-412F-A3BA-AA1CA8AC34F0}"/>
              </c:ext>
            </c:extLst>
          </c:dPt>
          <c:dPt>
            <c:idx val="18"/>
            <c:invertIfNegative val="0"/>
            <c:bubble3D val="0"/>
            <c:spPr>
              <a:solidFill>
                <a:srgbClr val="E66F02"/>
              </a:solidFill>
              <a:ln>
                <a:noFill/>
              </a:ln>
            </c:spPr>
            <c:extLst>
              <c:ext xmlns:c16="http://schemas.microsoft.com/office/drawing/2014/chart" uri="{C3380CC4-5D6E-409C-BE32-E72D297353CC}">
                <c16:uniqueId val="{0000000E-E224-412F-A3BA-AA1CA8AC34F0}"/>
              </c:ext>
            </c:extLst>
          </c:dPt>
          <c:dPt>
            <c:idx val="24"/>
            <c:invertIfNegative val="0"/>
            <c:bubble3D val="0"/>
            <c:spPr>
              <a:solidFill>
                <a:srgbClr val="E66F02"/>
              </a:solidFill>
              <a:ln>
                <a:noFill/>
              </a:ln>
            </c:spPr>
            <c:extLst>
              <c:ext xmlns:c16="http://schemas.microsoft.com/office/drawing/2014/chart" uri="{C3380CC4-5D6E-409C-BE32-E72D297353CC}">
                <c16:uniqueId val="{0000000F-E224-412F-A3BA-AA1CA8AC34F0}"/>
              </c:ext>
            </c:extLst>
          </c:dPt>
          <c:dPt>
            <c:idx val="30"/>
            <c:invertIfNegative val="0"/>
            <c:bubble3D val="0"/>
            <c:spPr>
              <a:solidFill>
                <a:srgbClr val="F88FAC"/>
              </a:solidFill>
              <a:ln>
                <a:noFill/>
              </a:ln>
            </c:spPr>
            <c:extLst>
              <c:ext xmlns:c16="http://schemas.microsoft.com/office/drawing/2014/chart" uri="{C3380CC4-5D6E-409C-BE32-E72D297353CC}">
                <c16:uniqueId val="{00000010-E224-412F-A3BA-AA1CA8AC34F0}"/>
              </c:ext>
            </c:extLst>
          </c:dPt>
          <c:dPt>
            <c:idx val="32"/>
            <c:invertIfNegative val="0"/>
            <c:bubble3D val="0"/>
            <c:spPr>
              <a:solidFill>
                <a:srgbClr val="E66F02"/>
              </a:solidFill>
              <a:ln>
                <a:noFill/>
              </a:ln>
            </c:spPr>
            <c:extLst>
              <c:ext xmlns:c16="http://schemas.microsoft.com/office/drawing/2014/chart" uri="{C3380CC4-5D6E-409C-BE32-E72D297353CC}">
                <c16:uniqueId val="{00000011-E224-412F-A3BA-AA1CA8AC34F0}"/>
              </c:ext>
            </c:extLst>
          </c:dPt>
          <c:dPt>
            <c:idx val="33"/>
            <c:invertIfNegative val="0"/>
            <c:bubble3D val="0"/>
            <c:spPr>
              <a:solidFill>
                <a:srgbClr val="E66F02"/>
              </a:solidFill>
              <a:ln>
                <a:noFill/>
              </a:ln>
            </c:spPr>
            <c:extLst>
              <c:ext xmlns:c16="http://schemas.microsoft.com/office/drawing/2014/chart" uri="{C3380CC4-5D6E-409C-BE32-E72D297353CC}">
                <c16:uniqueId val="{00000012-E224-412F-A3BA-AA1CA8AC34F0}"/>
              </c:ext>
            </c:extLst>
          </c:dPt>
          <c:dPt>
            <c:idx val="34"/>
            <c:invertIfNegative val="0"/>
            <c:bubble3D val="0"/>
            <c:spPr>
              <a:solidFill>
                <a:srgbClr val="E66F02"/>
              </a:solidFill>
              <a:ln>
                <a:noFill/>
              </a:ln>
            </c:spPr>
            <c:extLst>
              <c:ext xmlns:c16="http://schemas.microsoft.com/office/drawing/2014/chart" uri="{C3380CC4-5D6E-409C-BE32-E72D297353CC}">
                <c16:uniqueId val="{00000013-E224-412F-A3BA-AA1CA8AC34F0}"/>
              </c:ext>
            </c:extLst>
          </c:dPt>
          <c:dPt>
            <c:idx val="35"/>
            <c:invertIfNegative val="0"/>
            <c:bubble3D val="0"/>
            <c:spPr>
              <a:solidFill>
                <a:srgbClr val="E66F02"/>
              </a:solidFill>
              <a:ln>
                <a:noFill/>
              </a:ln>
            </c:spPr>
            <c:extLst>
              <c:ext xmlns:c16="http://schemas.microsoft.com/office/drawing/2014/chart" uri="{C3380CC4-5D6E-409C-BE32-E72D297353CC}">
                <c16:uniqueId val="{00000014-E224-412F-A3BA-AA1CA8AC34F0}"/>
              </c:ext>
            </c:extLst>
          </c:dPt>
          <c:dPt>
            <c:idx val="36"/>
            <c:invertIfNegative val="0"/>
            <c:bubble3D val="0"/>
            <c:spPr>
              <a:solidFill>
                <a:srgbClr val="E66F02"/>
              </a:solidFill>
              <a:ln>
                <a:noFill/>
              </a:ln>
            </c:spPr>
            <c:extLst>
              <c:ext xmlns:c16="http://schemas.microsoft.com/office/drawing/2014/chart" uri="{C3380CC4-5D6E-409C-BE32-E72D297353CC}">
                <c16:uniqueId val="{00000015-E224-412F-A3BA-AA1CA8AC34F0}"/>
              </c:ext>
            </c:extLst>
          </c:dPt>
          <c:dPt>
            <c:idx val="37"/>
            <c:invertIfNegative val="0"/>
            <c:bubble3D val="0"/>
            <c:spPr>
              <a:solidFill>
                <a:srgbClr val="E66F02"/>
              </a:solidFill>
              <a:ln>
                <a:noFill/>
              </a:ln>
            </c:spPr>
            <c:extLst>
              <c:ext xmlns:c16="http://schemas.microsoft.com/office/drawing/2014/chart" uri="{C3380CC4-5D6E-409C-BE32-E72D297353CC}">
                <c16:uniqueId val="{00000016-E224-412F-A3BA-AA1CA8AC34F0}"/>
              </c:ext>
            </c:extLst>
          </c:dPt>
          <c:val>
            <c:numRef>
              <c:f>Sheet1!$A$2:$AL$2</c:f>
              <c:numCache>
                <c:formatCode>General</c:formatCode>
                <c:ptCount val="38"/>
                <c:pt idx="1">
                  <c:v>3.5714285714285698</c:v>
                </c:pt>
                <c:pt idx="2">
                  <c:v>5.3571428571428603</c:v>
                </c:pt>
                <c:pt idx="3">
                  <c:v>21.428571428571431</c:v>
                </c:pt>
                <c:pt idx="4">
                  <c:v>37.5</c:v>
                </c:pt>
                <c:pt idx="5">
                  <c:v>23.214285714285708</c:v>
                </c:pt>
                <c:pt idx="6">
                  <c:v>7.1428571428571397</c:v>
                </c:pt>
                <c:pt idx="7">
                  <c:v>3.5714285714285698</c:v>
                </c:pt>
                <c:pt idx="8">
                  <c:v>42.857142857142861</c:v>
                </c:pt>
                <c:pt idx="9">
                  <c:v>23.214285714285708</c:v>
                </c:pt>
                <c:pt idx="10">
                  <c:v>57.142857142857139</c:v>
                </c:pt>
                <c:pt idx="11">
                  <c:v>1.7857142857142849</c:v>
                </c:pt>
                <c:pt idx="12">
                  <c:v>25</c:v>
                </c:pt>
                <c:pt idx="13">
                  <c:v>19.642857142857146</c:v>
                </c:pt>
                <c:pt idx="14">
                  <c:v>11.243386243386244</c:v>
                </c:pt>
                <c:pt idx="15">
                  <c:v>33.928571428571431</c:v>
                </c:pt>
                <c:pt idx="16">
                  <c:v>5.357142857142855</c:v>
                </c:pt>
                <c:pt idx="17">
                  <c:v>35.714285714285715</c:v>
                </c:pt>
                <c:pt idx="18">
                  <c:v>32.142857142857132</c:v>
                </c:pt>
                <c:pt idx="19">
                  <c:v>5.357142857142855</c:v>
                </c:pt>
                <c:pt idx="20">
                  <c:v>1.7857142857142849</c:v>
                </c:pt>
                <c:pt idx="21">
                  <c:v>28.571428571428569</c:v>
                </c:pt>
                <c:pt idx="22">
                  <c:v>1.7857142857142849</c:v>
                </c:pt>
                <c:pt idx="23">
                  <c:v>30.357142857142854</c:v>
                </c:pt>
                <c:pt idx="24">
                  <c:v>19.642857142857146</c:v>
                </c:pt>
                <c:pt idx="25">
                  <c:v>8.9285714285714253</c:v>
                </c:pt>
                <c:pt idx="26">
                  <c:v>17.857142857142854</c:v>
                </c:pt>
                <c:pt idx="27">
                  <c:v>1.7857142857142849</c:v>
                </c:pt>
                <c:pt idx="28">
                  <c:v>7.1428571428571423</c:v>
                </c:pt>
                <c:pt idx="29">
                  <c:v>44.642857142857139</c:v>
                </c:pt>
                <c:pt idx="30">
                  <c:v>19.642857142857146</c:v>
                </c:pt>
                <c:pt idx="31">
                  <c:v>46.428571428571423</c:v>
                </c:pt>
                <c:pt idx="32">
                  <c:v>30.357142857142854</c:v>
                </c:pt>
                <c:pt idx="33">
                  <c:v>1.7857142857142856</c:v>
                </c:pt>
                <c:pt idx="34">
                  <c:v>57.142857142857139</c:v>
                </c:pt>
                <c:pt idx="35">
                  <c:v>10.714285714285714</c:v>
                </c:pt>
                <c:pt idx="36">
                  <c:v>3.5714285714285712</c:v>
                </c:pt>
                <c:pt idx="37">
                  <c:v>3.5714285714285712</c:v>
                </c:pt>
              </c:numCache>
            </c:numRef>
          </c:val>
          <c:extLst>
            <c:ext xmlns:c16="http://schemas.microsoft.com/office/drawing/2014/chart" uri="{C3380CC4-5D6E-409C-BE32-E72D297353CC}">
              <c16:uniqueId val="{00000017-E224-412F-A3BA-AA1CA8AC34F0}"/>
            </c:ext>
          </c:extLst>
        </c:ser>
        <c:ser>
          <c:idx val="2"/>
          <c:order val="2"/>
          <c:spPr>
            <a:solidFill>
              <a:srgbClr val="C30C3E"/>
            </a:solidFill>
            <a:ln>
              <a:noFill/>
            </a:ln>
          </c:spPr>
          <c:invertIfNegative val="0"/>
          <c:dPt>
            <c:idx val="5"/>
            <c:invertIfNegative val="0"/>
            <c:bubble3D val="0"/>
            <c:spPr>
              <a:solidFill>
                <a:srgbClr val="E66F02"/>
              </a:solidFill>
              <a:ln>
                <a:noFill/>
              </a:ln>
            </c:spPr>
            <c:extLst>
              <c:ext xmlns:c16="http://schemas.microsoft.com/office/drawing/2014/chart" uri="{C3380CC4-5D6E-409C-BE32-E72D297353CC}">
                <c16:uniqueId val="{00000018-E224-412F-A3BA-AA1CA8AC34F0}"/>
              </c:ext>
            </c:extLst>
          </c:dPt>
          <c:dPt>
            <c:idx val="11"/>
            <c:invertIfNegative val="0"/>
            <c:bubble3D val="0"/>
            <c:spPr>
              <a:solidFill>
                <a:srgbClr val="F88FAC"/>
              </a:solidFill>
              <a:ln>
                <a:noFill/>
              </a:ln>
            </c:spPr>
            <c:extLst>
              <c:ext xmlns:c16="http://schemas.microsoft.com/office/drawing/2014/chart" uri="{C3380CC4-5D6E-409C-BE32-E72D297353CC}">
                <c16:uniqueId val="{00000019-E224-412F-A3BA-AA1CA8AC34F0}"/>
              </c:ext>
            </c:extLst>
          </c:dPt>
          <c:dPt>
            <c:idx val="14"/>
            <c:invertIfNegative val="0"/>
            <c:bubble3D val="0"/>
            <c:spPr>
              <a:solidFill>
                <a:srgbClr val="FFC99F"/>
              </a:solidFill>
              <a:ln>
                <a:noFill/>
              </a:ln>
            </c:spPr>
            <c:extLst>
              <c:ext xmlns:c16="http://schemas.microsoft.com/office/drawing/2014/chart" uri="{C3380CC4-5D6E-409C-BE32-E72D297353CC}">
                <c16:uniqueId val="{0000001A-E224-412F-A3BA-AA1CA8AC34F0}"/>
              </c:ext>
            </c:extLst>
          </c:dPt>
          <c:dPt>
            <c:idx val="16"/>
            <c:invertIfNegative val="0"/>
            <c:bubble3D val="0"/>
            <c:spPr>
              <a:solidFill>
                <a:srgbClr val="E66F02"/>
              </a:solidFill>
              <a:ln>
                <a:noFill/>
              </a:ln>
            </c:spPr>
            <c:extLst>
              <c:ext xmlns:c16="http://schemas.microsoft.com/office/drawing/2014/chart" uri="{C3380CC4-5D6E-409C-BE32-E72D297353CC}">
                <c16:uniqueId val="{0000001B-E224-412F-A3BA-AA1CA8AC34F0}"/>
              </c:ext>
            </c:extLst>
          </c:dPt>
          <c:dPt>
            <c:idx val="17"/>
            <c:invertIfNegative val="0"/>
            <c:bubble3D val="0"/>
            <c:spPr>
              <a:solidFill>
                <a:srgbClr val="F88FAC"/>
              </a:solidFill>
              <a:ln>
                <a:noFill/>
              </a:ln>
            </c:spPr>
            <c:extLst>
              <c:ext xmlns:c16="http://schemas.microsoft.com/office/drawing/2014/chart" uri="{C3380CC4-5D6E-409C-BE32-E72D297353CC}">
                <c16:uniqueId val="{0000001C-E224-412F-A3BA-AA1CA8AC34F0}"/>
              </c:ext>
            </c:extLst>
          </c:dPt>
          <c:dPt>
            <c:idx val="19"/>
            <c:invertIfNegative val="0"/>
            <c:bubble3D val="0"/>
            <c:spPr>
              <a:solidFill>
                <a:srgbClr val="F88FAC"/>
              </a:solidFill>
              <a:ln>
                <a:noFill/>
              </a:ln>
            </c:spPr>
            <c:extLst>
              <c:ext xmlns:c16="http://schemas.microsoft.com/office/drawing/2014/chart" uri="{C3380CC4-5D6E-409C-BE32-E72D297353CC}">
                <c16:uniqueId val="{0000001D-E224-412F-A3BA-AA1CA8AC34F0}"/>
              </c:ext>
            </c:extLst>
          </c:dPt>
          <c:dPt>
            <c:idx val="20"/>
            <c:invertIfNegative val="0"/>
            <c:bubble3D val="0"/>
            <c:spPr>
              <a:solidFill>
                <a:srgbClr val="F88FAC"/>
              </a:solidFill>
              <a:ln>
                <a:noFill/>
              </a:ln>
            </c:spPr>
            <c:extLst>
              <c:ext xmlns:c16="http://schemas.microsoft.com/office/drawing/2014/chart" uri="{C3380CC4-5D6E-409C-BE32-E72D297353CC}">
                <c16:uniqueId val="{0000001E-E224-412F-A3BA-AA1CA8AC34F0}"/>
              </c:ext>
            </c:extLst>
          </c:dPt>
          <c:dPt>
            <c:idx val="21"/>
            <c:invertIfNegative val="0"/>
            <c:bubble3D val="0"/>
            <c:spPr>
              <a:solidFill>
                <a:srgbClr val="F88FAC"/>
              </a:solidFill>
              <a:ln>
                <a:noFill/>
              </a:ln>
            </c:spPr>
            <c:extLst>
              <c:ext xmlns:c16="http://schemas.microsoft.com/office/drawing/2014/chart" uri="{C3380CC4-5D6E-409C-BE32-E72D297353CC}">
                <c16:uniqueId val="{0000001F-E224-412F-A3BA-AA1CA8AC34F0}"/>
              </c:ext>
            </c:extLst>
          </c:dPt>
          <c:dPt>
            <c:idx val="22"/>
            <c:invertIfNegative val="0"/>
            <c:bubble3D val="0"/>
            <c:spPr>
              <a:solidFill>
                <a:srgbClr val="E66F02"/>
              </a:solidFill>
              <a:ln>
                <a:noFill/>
              </a:ln>
            </c:spPr>
            <c:extLst>
              <c:ext xmlns:c16="http://schemas.microsoft.com/office/drawing/2014/chart" uri="{C3380CC4-5D6E-409C-BE32-E72D297353CC}">
                <c16:uniqueId val="{00000020-E224-412F-A3BA-AA1CA8AC34F0}"/>
              </c:ext>
            </c:extLst>
          </c:dPt>
          <c:dPt>
            <c:idx val="23"/>
            <c:invertIfNegative val="0"/>
            <c:bubble3D val="0"/>
            <c:spPr>
              <a:solidFill>
                <a:srgbClr val="E66F02"/>
              </a:solidFill>
              <a:ln>
                <a:noFill/>
              </a:ln>
            </c:spPr>
            <c:extLst>
              <c:ext xmlns:c16="http://schemas.microsoft.com/office/drawing/2014/chart" uri="{C3380CC4-5D6E-409C-BE32-E72D297353CC}">
                <c16:uniqueId val="{00000021-E224-412F-A3BA-AA1CA8AC34F0}"/>
              </c:ext>
            </c:extLst>
          </c:dPt>
          <c:dPt>
            <c:idx val="27"/>
            <c:invertIfNegative val="0"/>
            <c:bubble3D val="0"/>
            <c:spPr>
              <a:solidFill>
                <a:srgbClr val="E66F02"/>
              </a:solidFill>
              <a:ln>
                <a:noFill/>
              </a:ln>
            </c:spPr>
            <c:extLst>
              <c:ext xmlns:c16="http://schemas.microsoft.com/office/drawing/2014/chart" uri="{C3380CC4-5D6E-409C-BE32-E72D297353CC}">
                <c16:uniqueId val="{00000022-E224-412F-A3BA-AA1CA8AC34F0}"/>
              </c:ext>
            </c:extLst>
          </c:dPt>
          <c:dPt>
            <c:idx val="28"/>
            <c:invertIfNegative val="0"/>
            <c:bubble3D val="0"/>
            <c:spPr>
              <a:solidFill>
                <a:srgbClr val="E66F02"/>
              </a:solidFill>
              <a:ln>
                <a:noFill/>
              </a:ln>
            </c:spPr>
            <c:extLst>
              <c:ext xmlns:c16="http://schemas.microsoft.com/office/drawing/2014/chart" uri="{C3380CC4-5D6E-409C-BE32-E72D297353CC}">
                <c16:uniqueId val="{00000023-E224-412F-A3BA-AA1CA8AC34F0}"/>
              </c:ext>
            </c:extLst>
          </c:dPt>
          <c:dPt>
            <c:idx val="29"/>
            <c:invertIfNegative val="0"/>
            <c:bubble3D val="0"/>
            <c:spPr>
              <a:solidFill>
                <a:srgbClr val="E66F02"/>
              </a:solidFill>
              <a:ln>
                <a:noFill/>
              </a:ln>
            </c:spPr>
            <c:extLst>
              <c:ext xmlns:c16="http://schemas.microsoft.com/office/drawing/2014/chart" uri="{C3380CC4-5D6E-409C-BE32-E72D297353CC}">
                <c16:uniqueId val="{00000024-E224-412F-A3BA-AA1CA8AC34F0}"/>
              </c:ext>
            </c:extLst>
          </c:dPt>
          <c:dPt>
            <c:idx val="31"/>
            <c:invertIfNegative val="0"/>
            <c:bubble3D val="0"/>
            <c:spPr>
              <a:solidFill>
                <a:srgbClr val="F88FAC"/>
              </a:solidFill>
              <a:ln>
                <a:noFill/>
              </a:ln>
            </c:spPr>
            <c:extLst>
              <c:ext xmlns:c16="http://schemas.microsoft.com/office/drawing/2014/chart" uri="{C3380CC4-5D6E-409C-BE32-E72D297353CC}">
                <c16:uniqueId val="{00000025-E224-412F-A3BA-AA1CA8AC34F0}"/>
              </c:ext>
            </c:extLst>
          </c:dPt>
          <c:dPt>
            <c:idx val="33"/>
            <c:invertIfNegative val="0"/>
            <c:bubble3D val="0"/>
            <c:spPr>
              <a:solidFill>
                <a:srgbClr val="F88FAC"/>
              </a:solidFill>
              <a:ln>
                <a:noFill/>
              </a:ln>
            </c:spPr>
            <c:extLst>
              <c:ext xmlns:c16="http://schemas.microsoft.com/office/drawing/2014/chart" uri="{C3380CC4-5D6E-409C-BE32-E72D297353CC}">
                <c16:uniqueId val="{00000026-E224-412F-A3BA-AA1CA8AC34F0}"/>
              </c:ext>
            </c:extLst>
          </c:dPt>
          <c:dPt>
            <c:idx val="34"/>
            <c:invertIfNegative val="0"/>
            <c:bubble3D val="0"/>
            <c:spPr>
              <a:solidFill>
                <a:srgbClr val="F88FAC"/>
              </a:solidFill>
              <a:ln>
                <a:noFill/>
              </a:ln>
            </c:spPr>
            <c:extLst>
              <c:ext xmlns:c16="http://schemas.microsoft.com/office/drawing/2014/chart" uri="{C3380CC4-5D6E-409C-BE32-E72D297353CC}">
                <c16:uniqueId val="{00000027-E224-412F-A3BA-AA1CA8AC34F0}"/>
              </c:ext>
            </c:extLst>
          </c:dPt>
          <c:dPt>
            <c:idx val="35"/>
            <c:invertIfNegative val="0"/>
            <c:bubble3D val="0"/>
            <c:spPr>
              <a:solidFill>
                <a:srgbClr val="F88FAC"/>
              </a:solidFill>
              <a:ln>
                <a:noFill/>
              </a:ln>
            </c:spPr>
            <c:extLst>
              <c:ext xmlns:c16="http://schemas.microsoft.com/office/drawing/2014/chart" uri="{C3380CC4-5D6E-409C-BE32-E72D297353CC}">
                <c16:uniqueId val="{00000028-E224-412F-A3BA-AA1CA8AC34F0}"/>
              </c:ext>
            </c:extLst>
          </c:dPt>
          <c:dPt>
            <c:idx val="36"/>
            <c:invertIfNegative val="0"/>
            <c:bubble3D val="0"/>
            <c:spPr>
              <a:solidFill>
                <a:srgbClr val="F88FAC"/>
              </a:solidFill>
              <a:ln>
                <a:noFill/>
              </a:ln>
            </c:spPr>
            <c:extLst>
              <c:ext xmlns:c16="http://schemas.microsoft.com/office/drawing/2014/chart" uri="{C3380CC4-5D6E-409C-BE32-E72D297353CC}">
                <c16:uniqueId val="{00000029-E224-412F-A3BA-AA1CA8AC34F0}"/>
              </c:ext>
            </c:extLst>
          </c:dPt>
          <c:dPt>
            <c:idx val="37"/>
            <c:invertIfNegative val="0"/>
            <c:bubble3D val="0"/>
            <c:spPr>
              <a:solidFill>
                <a:srgbClr val="F88FAC"/>
              </a:solidFill>
              <a:ln>
                <a:noFill/>
              </a:ln>
            </c:spPr>
            <c:extLst>
              <c:ext xmlns:c16="http://schemas.microsoft.com/office/drawing/2014/chart" uri="{C3380CC4-5D6E-409C-BE32-E72D297353CC}">
                <c16:uniqueId val="{0000002A-E224-412F-A3BA-AA1CA8AC34F0}"/>
              </c:ext>
            </c:extLst>
          </c:dPt>
          <c:val>
            <c:numRef>
              <c:f>Sheet1!$A$3:$AL$3</c:f>
              <c:numCache>
                <c:formatCode>General</c:formatCode>
                <c:ptCount val="38"/>
                <c:pt idx="2">
                  <c:v>12.5</c:v>
                </c:pt>
                <c:pt idx="3">
                  <c:v>14.28571428571429</c:v>
                </c:pt>
                <c:pt idx="5">
                  <c:v>7.1428571428571397</c:v>
                </c:pt>
                <c:pt idx="6">
                  <c:v>35.714285714285708</c:v>
                </c:pt>
                <c:pt idx="7">
                  <c:v>39.285714285714292</c:v>
                </c:pt>
                <c:pt idx="9">
                  <c:v>32.142857142857139</c:v>
                </c:pt>
                <c:pt idx="11">
                  <c:v>30.357142857142854</c:v>
                </c:pt>
                <c:pt idx="12">
                  <c:v>37.5</c:v>
                </c:pt>
                <c:pt idx="13">
                  <c:v>46.428571428571431</c:v>
                </c:pt>
                <c:pt idx="14">
                  <c:v>8.2010582010582027</c:v>
                </c:pt>
                <c:pt idx="15">
                  <c:v>37.5</c:v>
                </c:pt>
                <c:pt idx="16">
                  <c:v>30.357142857142861</c:v>
                </c:pt>
                <c:pt idx="17">
                  <c:v>1.7857142857142905</c:v>
                </c:pt>
                <c:pt idx="18">
                  <c:v>41.071428571428569</c:v>
                </c:pt>
                <c:pt idx="19">
                  <c:v>7.142857142857145</c:v>
                </c:pt>
                <c:pt idx="20">
                  <c:v>1.7857142857142878</c:v>
                </c:pt>
                <c:pt idx="21">
                  <c:v>19.642857142857139</c:v>
                </c:pt>
                <c:pt idx="22">
                  <c:v>1.7857142857142849</c:v>
                </c:pt>
                <c:pt idx="23">
                  <c:v>12.5</c:v>
                </c:pt>
                <c:pt idx="24">
                  <c:v>66.071428571428569</c:v>
                </c:pt>
                <c:pt idx="25">
                  <c:v>80.357142857142847</c:v>
                </c:pt>
                <c:pt idx="26">
                  <c:v>75</c:v>
                </c:pt>
                <c:pt idx="27">
                  <c:v>5.3571428571428577</c:v>
                </c:pt>
                <c:pt idx="28">
                  <c:v>1.7857142857142849</c:v>
                </c:pt>
                <c:pt idx="29">
                  <c:v>19.642857142857139</c:v>
                </c:pt>
                <c:pt idx="30">
                  <c:v>76.785714285714278</c:v>
                </c:pt>
                <c:pt idx="31">
                  <c:v>8.9285714285714306</c:v>
                </c:pt>
                <c:pt idx="32">
                  <c:v>67.857142857142847</c:v>
                </c:pt>
                <c:pt idx="33">
                  <c:v>35.714285714285708</c:v>
                </c:pt>
                <c:pt idx="34">
                  <c:v>3.5714285714285698</c:v>
                </c:pt>
                <c:pt idx="35">
                  <c:v>8.928571428571427</c:v>
                </c:pt>
                <c:pt idx="36">
                  <c:v>1.7857142857142863</c:v>
                </c:pt>
                <c:pt idx="37">
                  <c:v>1.7857142857142849</c:v>
                </c:pt>
              </c:numCache>
            </c:numRef>
          </c:val>
          <c:extLst>
            <c:ext xmlns:c16="http://schemas.microsoft.com/office/drawing/2014/chart" uri="{C3380CC4-5D6E-409C-BE32-E72D297353CC}">
              <c16:uniqueId val="{0000002B-E224-412F-A3BA-AA1CA8AC34F0}"/>
            </c:ext>
          </c:extLst>
        </c:ser>
        <c:ser>
          <c:idx val="3"/>
          <c:order val="3"/>
          <c:spPr>
            <a:solidFill>
              <a:srgbClr val="C30C3E"/>
            </a:solidFill>
            <a:ln>
              <a:noFill/>
            </a:ln>
          </c:spPr>
          <c:invertIfNegative val="0"/>
          <c:dPt>
            <c:idx val="2"/>
            <c:invertIfNegative val="0"/>
            <c:bubble3D val="0"/>
            <c:spPr>
              <a:solidFill>
                <a:srgbClr val="C0C0C0"/>
              </a:solidFill>
              <a:ln>
                <a:noFill/>
              </a:ln>
            </c:spPr>
            <c:extLst>
              <c:ext xmlns:c16="http://schemas.microsoft.com/office/drawing/2014/chart" uri="{C3380CC4-5D6E-409C-BE32-E72D297353CC}">
                <c16:uniqueId val="{0000002C-E224-412F-A3BA-AA1CA8AC34F0}"/>
              </c:ext>
            </c:extLst>
          </c:dPt>
          <c:dPt>
            <c:idx val="14"/>
            <c:invertIfNegative val="0"/>
            <c:bubble3D val="0"/>
            <c:spPr>
              <a:solidFill>
                <a:srgbClr val="FFCCCC"/>
              </a:solidFill>
              <a:ln>
                <a:noFill/>
              </a:ln>
            </c:spPr>
            <c:extLst>
              <c:ext xmlns:c16="http://schemas.microsoft.com/office/drawing/2014/chart" uri="{C3380CC4-5D6E-409C-BE32-E72D297353CC}">
                <c16:uniqueId val="{0000002D-E224-412F-A3BA-AA1CA8AC34F0}"/>
              </c:ext>
            </c:extLst>
          </c:dPt>
          <c:dPt>
            <c:idx val="16"/>
            <c:invertIfNegative val="0"/>
            <c:bubble3D val="0"/>
            <c:spPr>
              <a:solidFill>
                <a:srgbClr val="F88FAC"/>
              </a:solidFill>
              <a:ln>
                <a:noFill/>
              </a:ln>
            </c:spPr>
            <c:extLst>
              <c:ext xmlns:c16="http://schemas.microsoft.com/office/drawing/2014/chart" uri="{C3380CC4-5D6E-409C-BE32-E72D297353CC}">
                <c16:uniqueId val="{0000002E-E224-412F-A3BA-AA1CA8AC34F0}"/>
              </c:ext>
            </c:extLst>
          </c:dPt>
          <c:dPt>
            <c:idx val="22"/>
            <c:invertIfNegative val="0"/>
            <c:bubble3D val="0"/>
            <c:spPr>
              <a:solidFill>
                <a:srgbClr val="F88FAC"/>
              </a:solidFill>
              <a:ln>
                <a:noFill/>
              </a:ln>
            </c:spPr>
            <c:extLst>
              <c:ext xmlns:c16="http://schemas.microsoft.com/office/drawing/2014/chart" uri="{C3380CC4-5D6E-409C-BE32-E72D297353CC}">
                <c16:uniqueId val="{0000002F-E224-412F-A3BA-AA1CA8AC34F0}"/>
              </c:ext>
            </c:extLst>
          </c:dPt>
          <c:dPt>
            <c:idx val="23"/>
            <c:invertIfNegative val="0"/>
            <c:bubble3D val="0"/>
            <c:spPr>
              <a:solidFill>
                <a:srgbClr val="F88FAC"/>
              </a:solidFill>
              <a:ln>
                <a:noFill/>
              </a:ln>
            </c:spPr>
            <c:extLst>
              <c:ext xmlns:c16="http://schemas.microsoft.com/office/drawing/2014/chart" uri="{C3380CC4-5D6E-409C-BE32-E72D297353CC}">
                <c16:uniqueId val="{00000030-E224-412F-A3BA-AA1CA8AC34F0}"/>
              </c:ext>
            </c:extLst>
          </c:dPt>
          <c:dPt>
            <c:idx val="27"/>
            <c:invertIfNegative val="0"/>
            <c:bubble3D val="0"/>
            <c:spPr>
              <a:solidFill>
                <a:srgbClr val="F88FAC"/>
              </a:solidFill>
              <a:ln>
                <a:noFill/>
              </a:ln>
            </c:spPr>
            <c:extLst>
              <c:ext xmlns:c16="http://schemas.microsoft.com/office/drawing/2014/chart" uri="{C3380CC4-5D6E-409C-BE32-E72D297353CC}">
                <c16:uniqueId val="{00000031-E224-412F-A3BA-AA1CA8AC34F0}"/>
              </c:ext>
            </c:extLst>
          </c:dPt>
          <c:dPt>
            <c:idx val="28"/>
            <c:invertIfNegative val="0"/>
            <c:bubble3D val="0"/>
            <c:spPr>
              <a:solidFill>
                <a:srgbClr val="F88FAC"/>
              </a:solidFill>
              <a:ln>
                <a:noFill/>
              </a:ln>
            </c:spPr>
            <c:extLst>
              <c:ext xmlns:c16="http://schemas.microsoft.com/office/drawing/2014/chart" uri="{C3380CC4-5D6E-409C-BE32-E72D297353CC}">
                <c16:uniqueId val="{00000032-E224-412F-A3BA-AA1CA8AC34F0}"/>
              </c:ext>
            </c:extLst>
          </c:dPt>
          <c:dPt>
            <c:idx val="29"/>
            <c:invertIfNegative val="0"/>
            <c:bubble3D val="0"/>
            <c:spPr>
              <a:solidFill>
                <a:srgbClr val="F88FAC"/>
              </a:solidFill>
              <a:ln>
                <a:noFill/>
              </a:ln>
            </c:spPr>
            <c:extLst>
              <c:ext xmlns:c16="http://schemas.microsoft.com/office/drawing/2014/chart" uri="{C3380CC4-5D6E-409C-BE32-E72D297353CC}">
                <c16:uniqueId val="{00000033-E224-412F-A3BA-AA1CA8AC34F0}"/>
              </c:ext>
            </c:extLst>
          </c:dPt>
          <c:val>
            <c:numRef>
              <c:f>Sheet1!$A$4:$AL$4</c:f>
              <c:numCache>
                <c:formatCode>General</c:formatCode>
                <c:ptCount val="38"/>
                <c:pt idx="2">
                  <c:v>1.7857142857142905</c:v>
                </c:pt>
                <c:pt idx="5">
                  <c:v>10.71428571428571</c:v>
                </c:pt>
                <c:pt idx="11">
                  <c:v>26.785714285714292</c:v>
                </c:pt>
                <c:pt idx="14">
                  <c:v>4.695767195767198</c:v>
                </c:pt>
                <c:pt idx="16">
                  <c:v>8.9285714285714306</c:v>
                </c:pt>
                <c:pt idx="17">
                  <c:v>35.714285714285708</c:v>
                </c:pt>
                <c:pt idx="19">
                  <c:v>37.5</c:v>
                </c:pt>
                <c:pt idx="20">
                  <c:v>73.214285714285722</c:v>
                </c:pt>
                <c:pt idx="21">
                  <c:v>30.357142857142861</c:v>
                </c:pt>
                <c:pt idx="22">
                  <c:v>8.928571428571427</c:v>
                </c:pt>
                <c:pt idx="23">
                  <c:v>1.7857142857142905</c:v>
                </c:pt>
                <c:pt idx="27">
                  <c:v>7.1428571428571423</c:v>
                </c:pt>
                <c:pt idx="28">
                  <c:v>16.071428571428569</c:v>
                </c:pt>
                <c:pt idx="29">
                  <c:v>5.3571428571428603</c:v>
                </c:pt>
                <c:pt idx="31">
                  <c:v>42.857142857142861</c:v>
                </c:pt>
                <c:pt idx="33">
                  <c:v>60.714285714285708</c:v>
                </c:pt>
                <c:pt idx="34">
                  <c:v>37.5</c:v>
                </c:pt>
                <c:pt idx="35">
                  <c:v>76.785714285714278</c:v>
                </c:pt>
                <c:pt idx="36">
                  <c:v>44.642857142857139</c:v>
                </c:pt>
                <c:pt idx="37">
                  <c:v>55.357142857142847</c:v>
                </c:pt>
              </c:numCache>
            </c:numRef>
          </c:val>
          <c:extLst>
            <c:ext xmlns:c16="http://schemas.microsoft.com/office/drawing/2014/chart" uri="{C3380CC4-5D6E-409C-BE32-E72D297353CC}">
              <c16:uniqueId val="{00000034-E224-412F-A3BA-AA1CA8AC34F0}"/>
            </c:ext>
          </c:extLst>
        </c:ser>
        <c:ser>
          <c:idx val="4"/>
          <c:order val="4"/>
          <c:spPr>
            <a:solidFill>
              <a:srgbClr val="C30C3E"/>
            </a:solidFill>
            <a:ln>
              <a:noFill/>
            </a:ln>
          </c:spPr>
          <c:invertIfNegative val="0"/>
          <c:dPt>
            <c:idx val="14"/>
            <c:invertIfNegative val="0"/>
            <c:bubble3D val="0"/>
            <c:spPr>
              <a:solidFill>
                <a:srgbClr val="FE6B8F"/>
              </a:solidFill>
              <a:ln>
                <a:noFill/>
              </a:ln>
            </c:spPr>
            <c:extLst>
              <c:ext xmlns:c16="http://schemas.microsoft.com/office/drawing/2014/chart" uri="{C3380CC4-5D6E-409C-BE32-E72D297353CC}">
                <c16:uniqueId val="{00000035-E224-412F-A3BA-AA1CA8AC34F0}"/>
              </c:ext>
            </c:extLst>
          </c:dPt>
          <c:dPt>
            <c:idx val="19"/>
            <c:invertIfNegative val="0"/>
            <c:bubble3D val="0"/>
            <c:spPr>
              <a:solidFill>
                <a:srgbClr val="C0C0C0"/>
              </a:solidFill>
              <a:ln>
                <a:noFill/>
              </a:ln>
            </c:spPr>
            <c:extLst>
              <c:ext xmlns:c16="http://schemas.microsoft.com/office/drawing/2014/chart" uri="{C3380CC4-5D6E-409C-BE32-E72D297353CC}">
                <c16:uniqueId val="{00000036-E224-412F-A3BA-AA1CA8AC34F0}"/>
              </c:ext>
            </c:extLst>
          </c:dPt>
          <c:dPt>
            <c:idx val="36"/>
            <c:invertIfNegative val="0"/>
            <c:bubble3D val="0"/>
            <c:spPr>
              <a:solidFill>
                <a:srgbClr val="C0C0C0"/>
              </a:solidFill>
              <a:ln>
                <a:noFill/>
              </a:ln>
            </c:spPr>
            <c:extLst>
              <c:ext xmlns:c16="http://schemas.microsoft.com/office/drawing/2014/chart" uri="{C3380CC4-5D6E-409C-BE32-E72D297353CC}">
                <c16:uniqueId val="{00000037-E224-412F-A3BA-AA1CA8AC34F0}"/>
              </c:ext>
            </c:extLst>
          </c:dPt>
          <c:dPt>
            <c:idx val="37"/>
            <c:invertIfNegative val="0"/>
            <c:bubble3D val="0"/>
            <c:spPr>
              <a:solidFill>
                <a:srgbClr val="C0C0C0"/>
              </a:solidFill>
              <a:ln>
                <a:noFill/>
              </a:ln>
            </c:spPr>
            <c:extLst>
              <c:ext xmlns:c16="http://schemas.microsoft.com/office/drawing/2014/chart" uri="{C3380CC4-5D6E-409C-BE32-E72D297353CC}">
                <c16:uniqueId val="{00000038-E224-412F-A3BA-AA1CA8AC34F0}"/>
              </c:ext>
            </c:extLst>
          </c:dPt>
          <c:val>
            <c:numRef>
              <c:f>Sheet1!$A$5:$AL$5</c:f>
              <c:numCache>
                <c:formatCode>General</c:formatCode>
                <c:ptCount val="38"/>
                <c:pt idx="14">
                  <c:v>44.708994708994709</c:v>
                </c:pt>
                <c:pt idx="16">
                  <c:v>28.571428571428569</c:v>
                </c:pt>
                <c:pt idx="19">
                  <c:v>25</c:v>
                </c:pt>
                <c:pt idx="22">
                  <c:v>67.857142857142847</c:v>
                </c:pt>
                <c:pt idx="23">
                  <c:v>41.071428571428569</c:v>
                </c:pt>
                <c:pt idx="27">
                  <c:v>78.571428571428569</c:v>
                </c:pt>
                <c:pt idx="28">
                  <c:v>69.642857142857139</c:v>
                </c:pt>
                <c:pt idx="29">
                  <c:v>26.785714285714292</c:v>
                </c:pt>
                <c:pt idx="36">
                  <c:v>42.857142857142861</c:v>
                </c:pt>
                <c:pt idx="37">
                  <c:v>35.714285714285708</c:v>
                </c:pt>
              </c:numCache>
            </c:numRef>
          </c:val>
          <c:extLst>
            <c:ext xmlns:c16="http://schemas.microsoft.com/office/drawing/2014/chart" uri="{C3380CC4-5D6E-409C-BE32-E72D297353CC}">
              <c16:uniqueId val="{00000039-E224-412F-A3BA-AA1CA8AC34F0}"/>
            </c:ext>
          </c:extLst>
        </c:ser>
        <c:ser>
          <c:idx val="5"/>
          <c:order val="5"/>
          <c:spPr>
            <a:solidFill>
              <a:srgbClr val="DFE5EF"/>
            </a:solidFill>
            <a:ln>
              <a:noFill/>
            </a:ln>
          </c:spPr>
          <c:invertIfNegative val="0"/>
          <c:val>
            <c:numRef>
              <c:f>Sheet1!$A$6:$AL$6</c:f>
              <c:numCache>
                <c:formatCode>General</c:formatCode>
                <c:ptCount val="38"/>
                <c:pt idx="14">
                  <c:v>0.99206349206348854</c:v>
                </c:pt>
              </c:numCache>
            </c:numRef>
          </c:val>
          <c:extLst>
            <c:ext xmlns:c16="http://schemas.microsoft.com/office/drawing/2014/chart" uri="{C3380CC4-5D6E-409C-BE32-E72D297353CC}">
              <c16:uniqueId val="{0000003A-E224-412F-A3BA-AA1CA8AC34F0}"/>
            </c:ext>
          </c:extLst>
        </c:ser>
        <c:dLbls>
          <c:showLegendKey val="0"/>
          <c:showVal val="0"/>
          <c:showCatName val="0"/>
          <c:showSerName val="0"/>
          <c:showPercent val="0"/>
          <c:showBubbleSize val="0"/>
        </c:dLbls>
        <c:gapWidth val="80"/>
        <c:overlap val="100"/>
        <c:axId val="1882001632"/>
        <c:axId val="1"/>
      </c:barChart>
      <c:catAx>
        <c:axId val="1882001632"/>
        <c:scaling>
          <c:orientation val="minMax"/>
        </c:scaling>
        <c:delete val="0"/>
        <c:axPos val="b"/>
        <c:majorGridlines>
          <c:spPr>
            <a:ln>
              <a:noFill/>
            </a:ln>
          </c:spPr>
        </c:majorGridlines>
        <c:majorTickMark val="none"/>
        <c:minorTickMark val="none"/>
        <c:tickLblPos val="none"/>
        <c:spPr>
          <a:ln w="9525" cmpd="sng" algn="ctr">
            <a:solidFill>
              <a:schemeClr val="tx1"/>
            </a:solidFill>
            <a:prstDash val="solid"/>
          </a:ln>
        </c:spPr>
        <c:crossAx val="1"/>
        <c:crosses val="min"/>
        <c:auto val="0"/>
        <c:lblAlgn val="ctr"/>
        <c:lblOffset val="100"/>
        <c:noMultiLvlLbl val="0"/>
      </c:catAx>
      <c:valAx>
        <c:axId val="1"/>
        <c:scaling>
          <c:orientation val="minMax"/>
          <c:max val="100"/>
          <c:min val="0"/>
        </c:scaling>
        <c:delete val="0"/>
        <c:axPos val="l"/>
        <c:majorGridlines>
          <c:spPr>
            <a:ln>
              <a:noFill/>
            </a:ln>
          </c:spPr>
        </c:majorGridlines>
        <c:numFmt formatCode="#,##0&quot;%&quot;;&quot;-&quot;#,##0&quot;%&quot;" sourceLinked="0"/>
        <c:majorTickMark val="out"/>
        <c:minorTickMark val="none"/>
        <c:tickLblPos val="nextTo"/>
        <c:spPr>
          <a:ln w="9525" cmpd="sng" algn="ctr">
            <a:solidFill>
              <a:schemeClr val="tx1"/>
            </a:solidFill>
            <a:prstDash val="solid"/>
          </a:ln>
        </c:spPr>
        <c:txPr>
          <a:bodyPr wrap="none"/>
          <a:lstStyle/>
          <a:p>
            <a:pPr>
              <a:defRPr sz="1400" kern="1200">
                <a:solidFill>
                  <a:schemeClr val="tx1"/>
                </a:solidFill>
                <a:latin typeface="+mn-lt"/>
                <a:ea typeface="+mn-ea"/>
                <a:cs typeface="+mn-cs"/>
                <a:sym typeface="+mn-lt"/>
              </a:defRPr>
            </a:pPr>
            <a:endParaRPr lang="en-US"/>
          </a:p>
        </c:txPr>
        <c:crossAx val="1882001632"/>
        <c:crosses val="min"/>
        <c:crossBetween val="between"/>
        <c:majorUnit val="10"/>
      </c:valAx>
    </c:plotArea>
    <c:plotVisOnly val="0"/>
    <c:dispBlanksAs val="gap"/>
    <c:showDLblsOverMax val="1"/>
  </c:chart>
  <c:externalData r:id="rId1">
    <c:autoUpdate val="0"/>
  </c:externalData>
</c:chartSpace>
</file>

<file path=ppt/charts/chart1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is-I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5.4370159633317525E-2"/>
          <c:y val="7.0270270270270274E-2"/>
          <c:w val="0.93741109530583211"/>
          <c:h val="0.85945945945945945"/>
        </c:manualLayout>
      </c:layout>
      <c:barChart>
        <c:barDir val="col"/>
        <c:grouping val="stacked"/>
        <c:varyColors val="0"/>
        <c:ser>
          <c:idx val="0"/>
          <c:order val="0"/>
          <c:spPr>
            <a:noFill/>
            <a:ln>
              <a:noFill/>
            </a:ln>
          </c:spPr>
          <c:invertIfNegative val="0"/>
          <c:val>
            <c:numRef>
              <c:f>Sheet1!$A$1:$AJ$1</c:f>
              <c:numCache>
                <c:formatCode>General</c:formatCode>
                <c:ptCount val="36"/>
                <c:pt idx="0">
                  <c:v>31.5</c:v>
                </c:pt>
                <c:pt idx="1">
                  <c:v>49.5</c:v>
                </c:pt>
                <c:pt idx="2">
                  <c:v>49</c:v>
                </c:pt>
                <c:pt idx="3">
                  <c:v>142</c:v>
                </c:pt>
                <c:pt idx="4">
                  <c:v>119.5</c:v>
                </c:pt>
                <c:pt idx="5">
                  <c:v>197.75</c:v>
                </c:pt>
                <c:pt idx="6">
                  <c:v>161</c:v>
                </c:pt>
                <c:pt idx="7">
                  <c:v>138</c:v>
                </c:pt>
                <c:pt idx="8">
                  <c:v>131.5</c:v>
                </c:pt>
                <c:pt idx="9">
                  <c:v>107.25</c:v>
                </c:pt>
                <c:pt idx="10">
                  <c:v>229</c:v>
                </c:pt>
                <c:pt idx="11">
                  <c:v>266</c:v>
                </c:pt>
                <c:pt idx="12">
                  <c:v>171.25</c:v>
                </c:pt>
                <c:pt idx="13">
                  <c:v>293.75</c:v>
                </c:pt>
                <c:pt idx="14">
                  <c:v>233.75</c:v>
                </c:pt>
                <c:pt idx="15">
                  <c:v>188.75</c:v>
                </c:pt>
                <c:pt idx="16">
                  <c:v>376.25</c:v>
                </c:pt>
                <c:pt idx="18">
                  <c:v>353.5</c:v>
                </c:pt>
                <c:pt idx="19">
                  <c:v>405</c:v>
                </c:pt>
                <c:pt idx="20">
                  <c:v>371.5</c:v>
                </c:pt>
                <c:pt idx="21">
                  <c:v>377</c:v>
                </c:pt>
                <c:pt idx="22">
                  <c:v>394.75</c:v>
                </c:pt>
                <c:pt idx="23">
                  <c:v>461</c:v>
                </c:pt>
                <c:pt idx="24">
                  <c:v>407.25</c:v>
                </c:pt>
                <c:pt idx="25">
                  <c:v>295.5</c:v>
                </c:pt>
                <c:pt idx="26">
                  <c:v>442.25</c:v>
                </c:pt>
                <c:pt idx="27">
                  <c:v>612.75</c:v>
                </c:pt>
                <c:pt idx="28">
                  <c:v>649</c:v>
                </c:pt>
                <c:pt idx="29">
                  <c:v>594</c:v>
                </c:pt>
                <c:pt idx="30">
                  <c:v>530.5</c:v>
                </c:pt>
                <c:pt idx="31">
                  <c:v>558.75</c:v>
                </c:pt>
                <c:pt idx="32">
                  <c:v>648</c:v>
                </c:pt>
                <c:pt idx="33">
                  <c:v>668.5</c:v>
                </c:pt>
                <c:pt idx="34">
                  <c:v>777</c:v>
                </c:pt>
              </c:numCache>
            </c:numRef>
          </c:val>
          <c:extLst>
            <c:ext xmlns:c16="http://schemas.microsoft.com/office/drawing/2014/chart" uri="{C3380CC4-5D6E-409C-BE32-E72D297353CC}">
              <c16:uniqueId val="{00000000-42FF-4610-8B07-CEA6B58D769B}"/>
            </c:ext>
          </c:extLst>
        </c:ser>
        <c:ser>
          <c:idx val="1"/>
          <c:order val="1"/>
          <c:spPr>
            <a:solidFill>
              <a:srgbClr val="9DB1CF"/>
            </a:solidFill>
            <a:ln w="9525" cmpd="sng" algn="ctr">
              <a:solidFill>
                <a:schemeClr val="bg1"/>
              </a:solidFill>
              <a:prstDash val="solid"/>
            </a:ln>
          </c:spPr>
          <c:invertIfNegative val="0"/>
          <c:val>
            <c:numRef>
              <c:f>Sheet1!$A$2:$AJ$2</c:f>
              <c:numCache>
                <c:formatCode>General</c:formatCode>
                <c:ptCount val="36"/>
                <c:pt idx="0">
                  <c:v>13</c:v>
                </c:pt>
                <c:pt idx="1">
                  <c:v>182.5</c:v>
                </c:pt>
                <c:pt idx="2">
                  <c:v>102</c:v>
                </c:pt>
                <c:pt idx="3">
                  <c:v>177</c:v>
                </c:pt>
                <c:pt idx="4">
                  <c:v>156.5</c:v>
                </c:pt>
                <c:pt idx="5">
                  <c:v>49.25</c:v>
                </c:pt>
                <c:pt idx="6">
                  <c:v>82</c:v>
                </c:pt>
                <c:pt idx="7">
                  <c:v>131</c:v>
                </c:pt>
                <c:pt idx="8">
                  <c:v>48.5</c:v>
                </c:pt>
                <c:pt idx="9">
                  <c:v>230.25</c:v>
                </c:pt>
                <c:pt idx="10">
                  <c:v>142</c:v>
                </c:pt>
                <c:pt idx="11">
                  <c:v>136</c:v>
                </c:pt>
                <c:pt idx="12">
                  <c:v>118.75</c:v>
                </c:pt>
                <c:pt idx="13">
                  <c:v>76.25</c:v>
                </c:pt>
                <c:pt idx="14">
                  <c:v>157.25</c:v>
                </c:pt>
                <c:pt idx="15">
                  <c:v>282.25</c:v>
                </c:pt>
                <c:pt idx="16">
                  <c:v>88.75</c:v>
                </c:pt>
                <c:pt idx="18">
                  <c:v>240.5</c:v>
                </c:pt>
                <c:pt idx="19">
                  <c:v>108</c:v>
                </c:pt>
                <c:pt idx="20">
                  <c:v>146.5</c:v>
                </c:pt>
                <c:pt idx="21">
                  <c:v>245.5</c:v>
                </c:pt>
                <c:pt idx="22">
                  <c:v>114.25</c:v>
                </c:pt>
                <c:pt idx="23">
                  <c:v>139</c:v>
                </c:pt>
                <c:pt idx="24">
                  <c:v>270.25</c:v>
                </c:pt>
                <c:pt idx="25">
                  <c:v>436.5</c:v>
                </c:pt>
                <c:pt idx="26">
                  <c:v>301.25</c:v>
                </c:pt>
                <c:pt idx="27">
                  <c:v>131.75</c:v>
                </c:pt>
                <c:pt idx="28">
                  <c:v>49</c:v>
                </c:pt>
                <c:pt idx="29">
                  <c:v>184.5</c:v>
                </c:pt>
                <c:pt idx="30">
                  <c:v>173</c:v>
                </c:pt>
                <c:pt idx="31">
                  <c:v>75.25</c:v>
                </c:pt>
                <c:pt idx="32">
                  <c:v>167</c:v>
                </c:pt>
                <c:pt idx="33">
                  <c:v>242</c:v>
                </c:pt>
                <c:pt idx="34">
                  <c:v>201</c:v>
                </c:pt>
              </c:numCache>
            </c:numRef>
          </c:val>
          <c:extLst>
            <c:ext xmlns:c16="http://schemas.microsoft.com/office/drawing/2014/chart" uri="{C3380CC4-5D6E-409C-BE32-E72D297353CC}">
              <c16:uniqueId val="{00000001-42FF-4610-8B07-CEA6B58D769B}"/>
            </c:ext>
          </c:extLst>
        </c:ser>
        <c:ser>
          <c:idx val="2"/>
          <c:order val="2"/>
          <c:spPr>
            <a:solidFill>
              <a:srgbClr val="6F8DB9"/>
            </a:solidFill>
            <a:ln w="9525" cmpd="sng" algn="ctr">
              <a:solidFill>
                <a:schemeClr val="bg1"/>
              </a:solidFill>
              <a:prstDash val="solid"/>
            </a:ln>
          </c:spPr>
          <c:invertIfNegative val="0"/>
          <c:val>
            <c:numRef>
              <c:f>Sheet1!$A$3:$AJ$3</c:f>
              <c:numCache>
                <c:formatCode>General</c:formatCode>
                <c:ptCount val="36"/>
                <c:pt idx="0">
                  <c:v>116.75</c:v>
                </c:pt>
                <c:pt idx="1">
                  <c:v>101.5</c:v>
                </c:pt>
                <c:pt idx="2">
                  <c:v>235.25</c:v>
                </c:pt>
                <c:pt idx="3">
                  <c:v>98</c:v>
                </c:pt>
                <c:pt idx="4">
                  <c:v>129</c:v>
                </c:pt>
                <c:pt idx="5">
                  <c:v>97.25</c:v>
                </c:pt>
                <c:pt idx="6">
                  <c:v>162</c:v>
                </c:pt>
                <c:pt idx="7">
                  <c:v>111</c:v>
                </c:pt>
                <c:pt idx="8">
                  <c:v>370.5</c:v>
                </c:pt>
                <c:pt idx="9">
                  <c:v>311</c:v>
                </c:pt>
                <c:pt idx="10">
                  <c:v>211</c:v>
                </c:pt>
                <c:pt idx="11">
                  <c:v>92.5</c:v>
                </c:pt>
                <c:pt idx="12">
                  <c:v>263.25</c:v>
                </c:pt>
                <c:pt idx="13">
                  <c:v>115.5</c:v>
                </c:pt>
                <c:pt idx="14">
                  <c:v>160.75</c:v>
                </c:pt>
                <c:pt idx="15">
                  <c:v>374</c:v>
                </c:pt>
                <c:pt idx="16">
                  <c:v>183</c:v>
                </c:pt>
                <c:pt idx="18">
                  <c:v>107</c:v>
                </c:pt>
                <c:pt idx="19">
                  <c:v>215</c:v>
                </c:pt>
                <c:pt idx="20">
                  <c:v>258.5</c:v>
                </c:pt>
                <c:pt idx="21">
                  <c:v>166.25</c:v>
                </c:pt>
                <c:pt idx="22">
                  <c:v>577.5</c:v>
                </c:pt>
                <c:pt idx="23">
                  <c:v>104</c:v>
                </c:pt>
                <c:pt idx="24">
                  <c:v>93.5</c:v>
                </c:pt>
                <c:pt idx="25">
                  <c:v>232.5</c:v>
                </c:pt>
                <c:pt idx="26">
                  <c:v>159</c:v>
                </c:pt>
                <c:pt idx="27">
                  <c:v>143.5</c:v>
                </c:pt>
                <c:pt idx="28">
                  <c:v>165</c:v>
                </c:pt>
                <c:pt idx="29">
                  <c:v>150.5</c:v>
                </c:pt>
                <c:pt idx="30">
                  <c:v>376.25</c:v>
                </c:pt>
                <c:pt idx="31">
                  <c:v>781.75</c:v>
                </c:pt>
                <c:pt idx="32">
                  <c:v>338</c:v>
                </c:pt>
                <c:pt idx="33">
                  <c:v>206.5</c:v>
                </c:pt>
                <c:pt idx="34">
                  <c:v>237</c:v>
                </c:pt>
              </c:numCache>
            </c:numRef>
          </c:val>
          <c:extLst>
            <c:ext xmlns:c16="http://schemas.microsoft.com/office/drawing/2014/chart" uri="{C3380CC4-5D6E-409C-BE32-E72D297353CC}">
              <c16:uniqueId val="{00000002-42FF-4610-8B07-CEA6B58D769B}"/>
            </c:ext>
          </c:extLst>
        </c:ser>
        <c:ser>
          <c:idx val="3"/>
          <c:order val="3"/>
          <c:spPr>
            <a:solidFill>
              <a:srgbClr val="4C6C9C"/>
            </a:solidFill>
            <a:ln w="9525" cmpd="sng" algn="ctr">
              <a:solidFill>
                <a:schemeClr val="bg1"/>
              </a:solidFill>
              <a:prstDash val="solid"/>
            </a:ln>
          </c:spPr>
          <c:invertIfNegative val="0"/>
          <c:val>
            <c:numRef>
              <c:f>Sheet1!$A$4:$AJ$4</c:f>
              <c:numCache>
                <c:formatCode>General</c:formatCode>
                <c:ptCount val="36"/>
                <c:pt idx="0">
                  <c:v>0</c:v>
                </c:pt>
                <c:pt idx="1">
                  <c:v>0</c:v>
                </c:pt>
                <c:pt idx="2">
                  <c:v>0</c:v>
                </c:pt>
                <c:pt idx="3">
                  <c:v>0</c:v>
                </c:pt>
                <c:pt idx="4">
                  <c:v>0</c:v>
                </c:pt>
                <c:pt idx="5">
                  <c:v>0</c:v>
                </c:pt>
                <c:pt idx="6">
                  <c:v>0</c:v>
                </c:pt>
                <c:pt idx="7">
                  <c:v>0</c:v>
                </c:pt>
                <c:pt idx="8">
                  <c:v>0</c:v>
                </c:pt>
                <c:pt idx="9">
                  <c:v>0</c:v>
                </c:pt>
                <c:pt idx="10">
                  <c:v>0</c:v>
                </c:pt>
                <c:pt idx="11">
                  <c:v>0</c:v>
                </c:pt>
                <c:pt idx="12">
                  <c:v>0</c:v>
                </c:pt>
                <c:pt idx="13">
                  <c:v>0</c:v>
                </c:pt>
                <c:pt idx="14">
                  <c:v>0</c:v>
                </c:pt>
                <c:pt idx="15">
                  <c:v>0</c:v>
                </c:pt>
                <c:pt idx="16">
                  <c:v>0</c:v>
                </c:pt>
                <c:pt idx="18">
                  <c:v>0</c:v>
                </c:pt>
                <c:pt idx="19">
                  <c:v>0</c:v>
                </c:pt>
                <c:pt idx="20">
                  <c:v>0</c:v>
                </c:pt>
                <c:pt idx="21">
                  <c:v>0</c:v>
                </c:pt>
                <c:pt idx="22">
                  <c:v>0</c:v>
                </c:pt>
                <c:pt idx="23">
                  <c:v>0</c:v>
                </c:pt>
                <c:pt idx="24">
                  <c:v>0</c:v>
                </c:pt>
                <c:pt idx="25">
                  <c:v>0</c:v>
                </c:pt>
                <c:pt idx="26">
                  <c:v>0</c:v>
                </c:pt>
                <c:pt idx="27">
                  <c:v>0</c:v>
                </c:pt>
                <c:pt idx="28">
                  <c:v>0</c:v>
                </c:pt>
                <c:pt idx="29">
                  <c:v>0</c:v>
                </c:pt>
                <c:pt idx="30">
                  <c:v>0</c:v>
                </c:pt>
                <c:pt idx="31">
                  <c:v>0</c:v>
                </c:pt>
                <c:pt idx="32">
                  <c:v>0</c:v>
                </c:pt>
                <c:pt idx="33">
                  <c:v>0</c:v>
                </c:pt>
                <c:pt idx="34">
                  <c:v>0</c:v>
                </c:pt>
              </c:numCache>
            </c:numRef>
          </c:val>
          <c:extLst>
            <c:ext xmlns:c16="http://schemas.microsoft.com/office/drawing/2014/chart" uri="{C3380CC4-5D6E-409C-BE32-E72D297353CC}">
              <c16:uniqueId val="{00000003-42FF-4610-8B07-CEA6B58D769B}"/>
            </c:ext>
          </c:extLst>
        </c:ser>
        <c:ser>
          <c:idx val="4"/>
          <c:order val="4"/>
          <c:spPr>
            <a:solidFill>
              <a:srgbClr val="4C6C9C"/>
            </a:solidFill>
            <a:ln w="9525" cmpd="sng" algn="ctr">
              <a:solidFill>
                <a:schemeClr val="bg1"/>
              </a:solidFill>
              <a:prstDash val="solid"/>
            </a:ln>
          </c:spPr>
          <c:invertIfNegative val="0"/>
          <c:val>
            <c:numRef>
              <c:f>Sheet1!$A$5:$AJ$5</c:f>
              <c:numCache>
                <c:formatCode>General</c:formatCode>
                <c:ptCount val="36"/>
                <c:pt idx="0">
                  <c:v>0</c:v>
                </c:pt>
                <c:pt idx="1">
                  <c:v>0</c:v>
                </c:pt>
                <c:pt idx="2">
                  <c:v>0</c:v>
                </c:pt>
                <c:pt idx="3">
                  <c:v>0</c:v>
                </c:pt>
                <c:pt idx="4">
                  <c:v>0</c:v>
                </c:pt>
                <c:pt idx="5">
                  <c:v>0</c:v>
                </c:pt>
                <c:pt idx="6">
                  <c:v>0</c:v>
                </c:pt>
                <c:pt idx="7">
                  <c:v>0</c:v>
                </c:pt>
                <c:pt idx="8">
                  <c:v>0</c:v>
                </c:pt>
                <c:pt idx="9">
                  <c:v>0</c:v>
                </c:pt>
                <c:pt idx="10">
                  <c:v>0</c:v>
                </c:pt>
                <c:pt idx="11">
                  <c:v>0</c:v>
                </c:pt>
                <c:pt idx="12">
                  <c:v>0</c:v>
                </c:pt>
                <c:pt idx="13">
                  <c:v>0</c:v>
                </c:pt>
                <c:pt idx="14">
                  <c:v>0</c:v>
                </c:pt>
                <c:pt idx="15">
                  <c:v>0</c:v>
                </c:pt>
                <c:pt idx="16">
                  <c:v>0</c:v>
                </c:pt>
                <c:pt idx="18">
                  <c:v>0</c:v>
                </c:pt>
                <c:pt idx="19">
                  <c:v>0</c:v>
                </c:pt>
                <c:pt idx="20">
                  <c:v>0</c:v>
                </c:pt>
                <c:pt idx="21">
                  <c:v>0</c:v>
                </c:pt>
                <c:pt idx="22">
                  <c:v>0</c:v>
                </c:pt>
                <c:pt idx="23">
                  <c:v>0</c:v>
                </c:pt>
                <c:pt idx="24">
                  <c:v>0</c:v>
                </c:pt>
                <c:pt idx="25">
                  <c:v>0</c:v>
                </c:pt>
                <c:pt idx="26">
                  <c:v>0</c:v>
                </c:pt>
                <c:pt idx="27">
                  <c:v>0</c:v>
                </c:pt>
                <c:pt idx="28">
                  <c:v>0</c:v>
                </c:pt>
                <c:pt idx="29">
                  <c:v>0</c:v>
                </c:pt>
                <c:pt idx="30">
                  <c:v>0</c:v>
                </c:pt>
                <c:pt idx="31">
                  <c:v>0</c:v>
                </c:pt>
                <c:pt idx="32">
                  <c:v>0</c:v>
                </c:pt>
                <c:pt idx="33">
                  <c:v>0</c:v>
                </c:pt>
                <c:pt idx="34">
                  <c:v>0</c:v>
                </c:pt>
              </c:numCache>
            </c:numRef>
          </c:val>
          <c:extLst>
            <c:ext xmlns:c16="http://schemas.microsoft.com/office/drawing/2014/chart" uri="{C3380CC4-5D6E-409C-BE32-E72D297353CC}">
              <c16:uniqueId val="{00000004-42FF-4610-8B07-CEA6B58D769B}"/>
            </c:ext>
          </c:extLst>
        </c:ser>
        <c:dLbls>
          <c:showLegendKey val="0"/>
          <c:showVal val="0"/>
          <c:showCatName val="0"/>
          <c:showSerName val="0"/>
          <c:showPercent val="0"/>
          <c:showBubbleSize val="0"/>
        </c:dLbls>
        <c:gapWidth val="80"/>
        <c:overlap val="100"/>
        <c:axId val="1283964191"/>
        <c:axId val="1"/>
      </c:barChart>
      <c:lineChart>
        <c:grouping val="standard"/>
        <c:varyColors val="0"/>
        <c:ser>
          <c:idx val="5"/>
          <c:order val="5"/>
          <c:spPr>
            <a:ln>
              <a:noFill/>
            </a:ln>
          </c:spPr>
          <c:marker>
            <c:symbol val="none"/>
          </c:marker>
          <c:dPt>
            <c:idx val="0"/>
            <c:marker>
              <c:symbol val="dash"/>
              <c:size val="2"/>
              <c:spPr>
                <a:solidFill>
                  <a:schemeClr val="tx1"/>
                </a:solidFill>
                <a:ln w="9525" cmpd="sng" algn="ctr">
                  <a:solidFill>
                    <a:schemeClr val="tx1"/>
                  </a:solidFill>
                  <a:prstDash val="solid"/>
                </a:ln>
              </c:spPr>
            </c:marker>
            <c:bubble3D val="0"/>
            <c:extLst>
              <c:ext xmlns:c16="http://schemas.microsoft.com/office/drawing/2014/chart" uri="{C3380CC4-5D6E-409C-BE32-E72D297353CC}">
                <c16:uniqueId val="{00000005-42FF-4610-8B07-CEA6B58D769B}"/>
              </c:ext>
            </c:extLst>
          </c:dPt>
          <c:dPt>
            <c:idx val="1"/>
            <c:marker>
              <c:symbol val="dash"/>
              <c:size val="2"/>
              <c:spPr>
                <a:solidFill>
                  <a:schemeClr val="tx1"/>
                </a:solidFill>
                <a:ln w="9525" cmpd="sng" algn="ctr">
                  <a:solidFill>
                    <a:schemeClr val="tx1"/>
                  </a:solidFill>
                  <a:prstDash val="solid"/>
                </a:ln>
              </c:spPr>
            </c:marker>
            <c:bubble3D val="0"/>
            <c:extLst>
              <c:ext xmlns:c16="http://schemas.microsoft.com/office/drawing/2014/chart" uri="{C3380CC4-5D6E-409C-BE32-E72D297353CC}">
                <c16:uniqueId val="{00000006-42FF-4610-8B07-CEA6B58D769B}"/>
              </c:ext>
            </c:extLst>
          </c:dPt>
          <c:dPt>
            <c:idx val="2"/>
            <c:marker>
              <c:symbol val="dash"/>
              <c:size val="2"/>
              <c:spPr>
                <a:solidFill>
                  <a:schemeClr val="tx1"/>
                </a:solidFill>
                <a:ln w="9525" cmpd="sng" algn="ctr">
                  <a:solidFill>
                    <a:schemeClr val="tx1"/>
                  </a:solidFill>
                  <a:prstDash val="solid"/>
                </a:ln>
              </c:spPr>
            </c:marker>
            <c:bubble3D val="0"/>
            <c:extLst>
              <c:ext xmlns:c16="http://schemas.microsoft.com/office/drawing/2014/chart" uri="{C3380CC4-5D6E-409C-BE32-E72D297353CC}">
                <c16:uniqueId val="{00000007-42FF-4610-8B07-CEA6B58D769B}"/>
              </c:ext>
            </c:extLst>
          </c:dPt>
          <c:dPt>
            <c:idx val="3"/>
            <c:marker>
              <c:symbol val="dash"/>
              <c:size val="2"/>
              <c:spPr>
                <a:solidFill>
                  <a:schemeClr val="tx1"/>
                </a:solidFill>
                <a:ln w="9525" cmpd="sng" algn="ctr">
                  <a:solidFill>
                    <a:schemeClr val="tx1"/>
                  </a:solidFill>
                  <a:prstDash val="solid"/>
                </a:ln>
              </c:spPr>
            </c:marker>
            <c:bubble3D val="0"/>
            <c:extLst>
              <c:ext xmlns:c16="http://schemas.microsoft.com/office/drawing/2014/chart" uri="{C3380CC4-5D6E-409C-BE32-E72D297353CC}">
                <c16:uniqueId val="{00000008-42FF-4610-8B07-CEA6B58D769B}"/>
              </c:ext>
            </c:extLst>
          </c:dPt>
          <c:dPt>
            <c:idx val="4"/>
            <c:marker>
              <c:symbol val="dash"/>
              <c:size val="2"/>
              <c:spPr>
                <a:solidFill>
                  <a:schemeClr val="tx1"/>
                </a:solidFill>
                <a:ln w="9525" cmpd="sng" algn="ctr">
                  <a:solidFill>
                    <a:schemeClr val="tx1"/>
                  </a:solidFill>
                  <a:prstDash val="solid"/>
                </a:ln>
              </c:spPr>
            </c:marker>
            <c:bubble3D val="0"/>
            <c:extLst>
              <c:ext xmlns:c16="http://schemas.microsoft.com/office/drawing/2014/chart" uri="{C3380CC4-5D6E-409C-BE32-E72D297353CC}">
                <c16:uniqueId val="{00000009-42FF-4610-8B07-CEA6B58D769B}"/>
              </c:ext>
            </c:extLst>
          </c:dPt>
          <c:dPt>
            <c:idx val="5"/>
            <c:marker>
              <c:symbol val="dash"/>
              <c:size val="2"/>
              <c:spPr>
                <a:solidFill>
                  <a:schemeClr val="tx1"/>
                </a:solidFill>
                <a:ln w="9525" cmpd="sng" algn="ctr">
                  <a:solidFill>
                    <a:schemeClr val="tx1"/>
                  </a:solidFill>
                  <a:prstDash val="solid"/>
                </a:ln>
              </c:spPr>
            </c:marker>
            <c:bubble3D val="0"/>
            <c:extLst>
              <c:ext xmlns:c16="http://schemas.microsoft.com/office/drawing/2014/chart" uri="{C3380CC4-5D6E-409C-BE32-E72D297353CC}">
                <c16:uniqueId val="{0000000A-42FF-4610-8B07-CEA6B58D769B}"/>
              </c:ext>
            </c:extLst>
          </c:dPt>
          <c:dPt>
            <c:idx val="6"/>
            <c:marker>
              <c:symbol val="dash"/>
              <c:size val="2"/>
              <c:spPr>
                <a:solidFill>
                  <a:schemeClr val="tx1"/>
                </a:solidFill>
                <a:ln w="9525" cmpd="sng" algn="ctr">
                  <a:solidFill>
                    <a:schemeClr val="tx1"/>
                  </a:solidFill>
                  <a:prstDash val="solid"/>
                </a:ln>
              </c:spPr>
            </c:marker>
            <c:bubble3D val="0"/>
            <c:extLst>
              <c:ext xmlns:c16="http://schemas.microsoft.com/office/drawing/2014/chart" uri="{C3380CC4-5D6E-409C-BE32-E72D297353CC}">
                <c16:uniqueId val="{0000000B-42FF-4610-8B07-CEA6B58D769B}"/>
              </c:ext>
            </c:extLst>
          </c:dPt>
          <c:dPt>
            <c:idx val="7"/>
            <c:marker>
              <c:symbol val="dash"/>
              <c:size val="2"/>
              <c:spPr>
                <a:solidFill>
                  <a:schemeClr val="tx1"/>
                </a:solidFill>
                <a:ln w="9525" cmpd="sng" algn="ctr">
                  <a:solidFill>
                    <a:schemeClr val="tx1"/>
                  </a:solidFill>
                  <a:prstDash val="solid"/>
                </a:ln>
              </c:spPr>
            </c:marker>
            <c:bubble3D val="0"/>
            <c:extLst>
              <c:ext xmlns:c16="http://schemas.microsoft.com/office/drawing/2014/chart" uri="{C3380CC4-5D6E-409C-BE32-E72D297353CC}">
                <c16:uniqueId val="{0000000C-42FF-4610-8B07-CEA6B58D769B}"/>
              </c:ext>
            </c:extLst>
          </c:dPt>
          <c:dPt>
            <c:idx val="8"/>
            <c:marker>
              <c:symbol val="dash"/>
              <c:size val="2"/>
              <c:spPr>
                <a:solidFill>
                  <a:schemeClr val="tx1"/>
                </a:solidFill>
                <a:ln w="9525" cmpd="sng" algn="ctr">
                  <a:solidFill>
                    <a:schemeClr val="tx1"/>
                  </a:solidFill>
                  <a:prstDash val="solid"/>
                </a:ln>
              </c:spPr>
            </c:marker>
            <c:bubble3D val="0"/>
            <c:extLst>
              <c:ext xmlns:c16="http://schemas.microsoft.com/office/drawing/2014/chart" uri="{C3380CC4-5D6E-409C-BE32-E72D297353CC}">
                <c16:uniqueId val="{0000000D-42FF-4610-8B07-CEA6B58D769B}"/>
              </c:ext>
            </c:extLst>
          </c:dPt>
          <c:dPt>
            <c:idx val="9"/>
            <c:marker>
              <c:symbol val="dash"/>
              <c:size val="2"/>
              <c:spPr>
                <a:solidFill>
                  <a:schemeClr val="tx1"/>
                </a:solidFill>
                <a:ln w="9525" cmpd="sng" algn="ctr">
                  <a:solidFill>
                    <a:schemeClr val="tx1"/>
                  </a:solidFill>
                  <a:prstDash val="solid"/>
                </a:ln>
              </c:spPr>
            </c:marker>
            <c:bubble3D val="0"/>
            <c:extLst>
              <c:ext xmlns:c16="http://schemas.microsoft.com/office/drawing/2014/chart" uri="{C3380CC4-5D6E-409C-BE32-E72D297353CC}">
                <c16:uniqueId val="{0000000E-42FF-4610-8B07-CEA6B58D769B}"/>
              </c:ext>
            </c:extLst>
          </c:dPt>
          <c:dPt>
            <c:idx val="10"/>
            <c:marker>
              <c:symbol val="dash"/>
              <c:size val="2"/>
              <c:spPr>
                <a:solidFill>
                  <a:schemeClr val="tx1"/>
                </a:solidFill>
                <a:ln w="9525" cmpd="sng" algn="ctr">
                  <a:solidFill>
                    <a:schemeClr val="tx1"/>
                  </a:solidFill>
                  <a:prstDash val="solid"/>
                </a:ln>
              </c:spPr>
            </c:marker>
            <c:bubble3D val="0"/>
            <c:extLst>
              <c:ext xmlns:c16="http://schemas.microsoft.com/office/drawing/2014/chart" uri="{C3380CC4-5D6E-409C-BE32-E72D297353CC}">
                <c16:uniqueId val="{0000000F-42FF-4610-8B07-CEA6B58D769B}"/>
              </c:ext>
            </c:extLst>
          </c:dPt>
          <c:dPt>
            <c:idx val="11"/>
            <c:marker>
              <c:symbol val="dash"/>
              <c:size val="2"/>
              <c:spPr>
                <a:solidFill>
                  <a:schemeClr val="tx1"/>
                </a:solidFill>
                <a:ln w="9525" cmpd="sng" algn="ctr">
                  <a:solidFill>
                    <a:schemeClr val="tx1"/>
                  </a:solidFill>
                  <a:prstDash val="solid"/>
                </a:ln>
              </c:spPr>
            </c:marker>
            <c:bubble3D val="0"/>
            <c:extLst>
              <c:ext xmlns:c16="http://schemas.microsoft.com/office/drawing/2014/chart" uri="{C3380CC4-5D6E-409C-BE32-E72D297353CC}">
                <c16:uniqueId val="{00000010-42FF-4610-8B07-CEA6B58D769B}"/>
              </c:ext>
            </c:extLst>
          </c:dPt>
          <c:dPt>
            <c:idx val="12"/>
            <c:marker>
              <c:symbol val="dash"/>
              <c:size val="2"/>
              <c:spPr>
                <a:solidFill>
                  <a:schemeClr val="tx1"/>
                </a:solidFill>
                <a:ln w="9525" cmpd="sng" algn="ctr">
                  <a:solidFill>
                    <a:schemeClr val="tx1"/>
                  </a:solidFill>
                  <a:prstDash val="solid"/>
                </a:ln>
              </c:spPr>
            </c:marker>
            <c:bubble3D val="0"/>
            <c:extLst>
              <c:ext xmlns:c16="http://schemas.microsoft.com/office/drawing/2014/chart" uri="{C3380CC4-5D6E-409C-BE32-E72D297353CC}">
                <c16:uniqueId val="{00000011-42FF-4610-8B07-CEA6B58D769B}"/>
              </c:ext>
            </c:extLst>
          </c:dPt>
          <c:dPt>
            <c:idx val="13"/>
            <c:marker>
              <c:symbol val="dash"/>
              <c:size val="2"/>
              <c:spPr>
                <a:solidFill>
                  <a:schemeClr val="tx1"/>
                </a:solidFill>
                <a:ln w="9525" cmpd="sng" algn="ctr">
                  <a:solidFill>
                    <a:schemeClr val="tx1"/>
                  </a:solidFill>
                  <a:prstDash val="solid"/>
                </a:ln>
              </c:spPr>
            </c:marker>
            <c:bubble3D val="0"/>
            <c:extLst>
              <c:ext xmlns:c16="http://schemas.microsoft.com/office/drawing/2014/chart" uri="{C3380CC4-5D6E-409C-BE32-E72D297353CC}">
                <c16:uniqueId val="{00000012-42FF-4610-8B07-CEA6B58D769B}"/>
              </c:ext>
            </c:extLst>
          </c:dPt>
          <c:dPt>
            <c:idx val="14"/>
            <c:marker>
              <c:symbol val="dash"/>
              <c:size val="2"/>
              <c:spPr>
                <a:solidFill>
                  <a:schemeClr val="tx1"/>
                </a:solidFill>
                <a:ln w="9525" cmpd="sng" algn="ctr">
                  <a:solidFill>
                    <a:schemeClr val="tx1"/>
                  </a:solidFill>
                  <a:prstDash val="solid"/>
                </a:ln>
              </c:spPr>
            </c:marker>
            <c:bubble3D val="0"/>
            <c:extLst>
              <c:ext xmlns:c16="http://schemas.microsoft.com/office/drawing/2014/chart" uri="{C3380CC4-5D6E-409C-BE32-E72D297353CC}">
                <c16:uniqueId val="{00000013-42FF-4610-8B07-CEA6B58D769B}"/>
              </c:ext>
            </c:extLst>
          </c:dPt>
          <c:dPt>
            <c:idx val="15"/>
            <c:marker>
              <c:symbol val="dash"/>
              <c:size val="2"/>
              <c:spPr>
                <a:solidFill>
                  <a:schemeClr val="tx1"/>
                </a:solidFill>
                <a:ln w="9525" cmpd="sng" algn="ctr">
                  <a:solidFill>
                    <a:schemeClr val="tx1"/>
                  </a:solidFill>
                  <a:prstDash val="solid"/>
                </a:ln>
              </c:spPr>
            </c:marker>
            <c:bubble3D val="0"/>
            <c:extLst>
              <c:ext xmlns:c16="http://schemas.microsoft.com/office/drawing/2014/chart" uri="{C3380CC4-5D6E-409C-BE32-E72D297353CC}">
                <c16:uniqueId val="{00000014-42FF-4610-8B07-CEA6B58D769B}"/>
              </c:ext>
            </c:extLst>
          </c:dPt>
          <c:dPt>
            <c:idx val="16"/>
            <c:marker>
              <c:symbol val="dash"/>
              <c:size val="2"/>
              <c:spPr>
                <a:solidFill>
                  <a:schemeClr val="tx1"/>
                </a:solidFill>
                <a:ln w="9525" cmpd="sng" algn="ctr">
                  <a:solidFill>
                    <a:schemeClr val="tx1"/>
                  </a:solidFill>
                  <a:prstDash val="solid"/>
                </a:ln>
              </c:spPr>
            </c:marker>
            <c:bubble3D val="0"/>
            <c:extLst>
              <c:ext xmlns:c16="http://schemas.microsoft.com/office/drawing/2014/chart" uri="{C3380CC4-5D6E-409C-BE32-E72D297353CC}">
                <c16:uniqueId val="{00000015-42FF-4610-8B07-CEA6B58D769B}"/>
              </c:ext>
            </c:extLst>
          </c:dPt>
          <c:dPt>
            <c:idx val="17"/>
            <c:marker>
              <c:symbol val="dash"/>
              <c:size val="2"/>
              <c:spPr>
                <a:solidFill>
                  <a:schemeClr val="tx1"/>
                </a:solidFill>
                <a:ln w="9525" cmpd="sng" algn="ctr">
                  <a:solidFill>
                    <a:schemeClr val="tx1"/>
                  </a:solidFill>
                  <a:prstDash val="solid"/>
                </a:ln>
              </c:spPr>
            </c:marker>
            <c:bubble3D val="0"/>
            <c:extLst>
              <c:ext xmlns:c16="http://schemas.microsoft.com/office/drawing/2014/chart" uri="{C3380CC4-5D6E-409C-BE32-E72D297353CC}">
                <c16:uniqueId val="{00000016-42FF-4610-8B07-CEA6B58D769B}"/>
              </c:ext>
            </c:extLst>
          </c:dPt>
          <c:dPt>
            <c:idx val="18"/>
            <c:marker>
              <c:symbol val="dash"/>
              <c:size val="2"/>
              <c:spPr>
                <a:solidFill>
                  <a:schemeClr val="tx1"/>
                </a:solidFill>
                <a:ln w="9525" cmpd="sng" algn="ctr">
                  <a:solidFill>
                    <a:schemeClr val="tx1"/>
                  </a:solidFill>
                  <a:prstDash val="solid"/>
                </a:ln>
              </c:spPr>
            </c:marker>
            <c:bubble3D val="0"/>
            <c:extLst>
              <c:ext xmlns:c16="http://schemas.microsoft.com/office/drawing/2014/chart" uri="{C3380CC4-5D6E-409C-BE32-E72D297353CC}">
                <c16:uniqueId val="{00000017-42FF-4610-8B07-CEA6B58D769B}"/>
              </c:ext>
            </c:extLst>
          </c:dPt>
          <c:dPt>
            <c:idx val="19"/>
            <c:marker>
              <c:symbol val="dash"/>
              <c:size val="2"/>
              <c:spPr>
                <a:solidFill>
                  <a:schemeClr val="tx1"/>
                </a:solidFill>
                <a:ln w="9525" cmpd="sng" algn="ctr">
                  <a:solidFill>
                    <a:schemeClr val="tx1"/>
                  </a:solidFill>
                  <a:prstDash val="solid"/>
                </a:ln>
              </c:spPr>
            </c:marker>
            <c:bubble3D val="0"/>
            <c:extLst>
              <c:ext xmlns:c16="http://schemas.microsoft.com/office/drawing/2014/chart" uri="{C3380CC4-5D6E-409C-BE32-E72D297353CC}">
                <c16:uniqueId val="{00000018-42FF-4610-8B07-CEA6B58D769B}"/>
              </c:ext>
            </c:extLst>
          </c:dPt>
          <c:dPt>
            <c:idx val="20"/>
            <c:marker>
              <c:symbol val="dash"/>
              <c:size val="2"/>
              <c:spPr>
                <a:solidFill>
                  <a:schemeClr val="tx1"/>
                </a:solidFill>
                <a:ln w="9525" cmpd="sng" algn="ctr">
                  <a:solidFill>
                    <a:schemeClr val="tx1"/>
                  </a:solidFill>
                  <a:prstDash val="solid"/>
                </a:ln>
              </c:spPr>
            </c:marker>
            <c:bubble3D val="0"/>
            <c:extLst>
              <c:ext xmlns:c16="http://schemas.microsoft.com/office/drawing/2014/chart" uri="{C3380CC4-5D6E-409C-BE32-E72D297353CC}">
                <c16:uniqueId val="{00000019-42FF-4610-8B07-CEA6B58D769B}"/>
              </c:ext>
            </c:extLst>
          </c:dPt>
          <c:dPt>
            <c:idx val="21"/>
            <c:marker>
              <c:symbol val="dash"/>
              <c:size val="2"/>
              <c:spPr>
                <a:solidFill>
                  <a:schemeClr val="tx1"/>
                </a:solidFill>
                <a:ln w="9525" cmpd="sng" algn="ctr">
                  <a:solidFill>
                    <a:schemeClr val="tx1"/>
                  </a:solidFill>
                  <a:prstDash val="solid"/>
                </a:ln>
              </c:spPr>
            </c:marker>
            <c:bubble3D val="0"/>
            <c:extLst>
              <c:ext xmlns:c16="http://schemas.microsoft.com/office/drawing/2014/chart" uri="{C3380CC4-5D6E-409C-BE32-E72D297353CC}">
                <c16:uniqueId val="{0000001A-42FF-4610-8B07-CEA6B58D769B}"/>
              </c:ext>
            </c:extLst>
          </c:dPt>
          <c:dPt>
            <c:idx val="22"/>
            <c:marker>
              <c:symbol val="dash"/>
              <c:size val="2"/>
              <c:spPr>
                <a:solidFill>
                  <a:schemeClr val="tx1"/>
                </a:solidFill>
                <a:ln w="9525" cmpd="sng" algn="ctr">
                  <a:solidFill>
                    <a:schemeClr val="tx1"/>
                  </a:solidFill>
                  <a:prstDash val="solid"/>
                </a:ln>
              </c:spPr>
            </c:marker>
            <c:bubble3D val="0"/>
            <c:extLst>
              <c:ext xmlns:c16="http://schemas.microsoft.com/office/drawing/2014/chart" uri="{C3380CC4-5D6E-409C-BE32-E72D297353CC}">
                <c16:uniqueId val="{0000001B-42FF-4610-8B07-CEA6B58D769B}"/>
              </c:ext>
            </c:extLst>
          </c:dPt>
          <c:dPt>
            <c:idx val="23"/>
            <c:marker>
              <c:symbol val="dash"/>
              <c:size val="2"/>
              <c:spPr>
                <a:solidFill>
                  <a:schemeClr val="tx1"/>
                </a:solidFill>
                <a:ln w="9525" cmpd="sng" algn="ctr">
                  <a:solidFill>
                    <a:schemeClr val="tx1"/>
                  </a:solidFill>
                  <a:prstDash val="solid"/>
                </a:ln>
              </c:spPr>
            </c:marker>
            <c:bubble3D val="0"/>
            <c:extLst>
              <c:ext xmlns:c16="http://schemas.microsoft.com/office/drawing/2014/chart" uri="{C3380CC4-5D6E-409C-BE32-E72D297353CC}">
                <c16:uniqueId val="{0000001C-42FF-4610-8B07-CEA6B58D769B}"/>
              </c:ext>
            </c:extLst>
          </c:dPt>
          <c:dPt>
            <c:idx val="24"/>
            <c:marker>
              <c:symbol val="dash"/>
              <c:size val="2"/>
              <c:spPr>
                <a:solidFill>
                  <a:schemeClr val="tx1"/>
                </a:solidFill>
                <a:ln w="9525" cmpd="sng" algn="ctr">
                  <a:solidFill>
                    <a:schemeClr val="tx1"/>
                  </a:solidFill>
                  <a:prstDash val="solid"/>
                </a:ln>
              </c:spPr>
            </c:marker>
            <c:bubble3D val="0"/>
            <c:extLst>
              <c:ext xmlns:c16="http://schemas.microsoft.com/office/drawing/2014/chart" uri="{C3380CC4-5D6E-409C-BE32-E72D297353CC}">
                <c16:uniqueId val="{0000001D-42FF-4610-8B07-CEA6B58D769B}"/>
              </c:ext>
            </c:extLst>
          </c:dPt>
          <c:dPt>
            <c:idx val="25"/>
            <c:marker>
              <c:symbol val="dash"/>
              <c:size val="2"/>
              <c:spPr>
                <a:solidFill>
                  <a:schemeClr val="tx1"/>
                </a:solidFill>
                <a:ln w="9525" cmpd="sng" algn="ctr">
                  <a:solidFill>
                    <a:schemeClr val="tx1"/>
                  </a:solidFill>
                  <a:prstDash val="solid"/>
                </a:ln>
              </c:spPr>
            </c:marker>
            <c:bubble3D val="0"/>
            <c:extLst>
              <c:ext xmlns:c16="http://schemas.microsoft.com/office/drawing/2014/chart" uri="{C3380CC4-5D6E-409C-BE32-E72D297353CC}">
                <c16:uniqueId val="{0000001E-42FF-4610-8B07-CEA6B58D769B}"/>
              </c:ext>
            </c:extLst>
          </c:dPt>
          <c:dPt>
            <c:idx val="26"/>
            <c:marker>
              <c:symbol val="dash"/>
              <c:size val="2"/>
              <c:spPr>
                <a:solidFill>
                  <a:schemeClr val="tx1"/>
                </a:solidFill>
                <a:ln w="9525" cmpd="sng" algn="ctr">
                  <a:solidFill>
                    <a:schemeClr val="tx1"/>
                  </a:solidFill>
                  <a:prstDash val="solid"/>
                </a:ln>
              </c:spPr>
            </c:marker>
            <c:bubble3D val="0"/>
            <c:extLst>
              <c:ext xmlns:c16="http://schemas.microsoft.com/office/drawing/2014/chart" uri="{C3380CC4-5D6E-409C-BE32-E72D297353CC}">
                <c16:uniqueId val="{0000001F-42FF-4610-8B07-CEA6B58D769B}"/>
              </c:ext>
            </c:extLst>
          </c:dPt>
          <c:dPt>
            <c:idx val="27"/>
            <c:marker>
              <c:symbol val="dash"/>
              <c:size val="2"/>
              <c:spPr>
                <a:solidFill>
                  <a:schemeClr val="tx1"/>
                </a:solidFill>
                <a:ln w="9525" cmpd="sng" algn="ctr">
                  <a:solidFill>
                    <a:schemeClr val="tx1"/>
                  </a:solidFill>
                  <a:prstDash val="solid"/>
                </a:ln>
              </c:spPr>
            </c:marker>
            <c:bubble3D val="0"/>
            <c:extLst>
              <c:ext xmlns:c16="http://schemas.microsoft.com/office/drawing/2014/chart" uri="{C3380CC4-5D6E-409C-BE32-E72D297353CC}">
                <c16:uniqueId val="{00000020-42FF-4610-8B07-CEA6B58D769B}"/>
              </c:ext>
            </c:extLst>
          </c:dPt>
          <c:dPt>
            <c:idx val="28"/>
            <c:marker>
              <c:symbol val="dash"/>
              <c:size val="2"/>
              <c:spPr>
                <a:solidFill>
                  <a:schemeClr val="tx1"/>
                </a:solidFill>
                <a:ln w="9525" cmpd="sng" algn="ctr">
                  <a:solidFill>
                    <a:schemeClr val="tx1"/>
                  </a:solidFill>
                  <a:prstDash val="solid"/>
                </a:ln>
              </c:spPr>
            </c:marker>
            <c:bubble3D val="0"/>
            <c:extLst>
              <c:ext xmlns:c16="http://schemas.microsoft.com/office/drawing/2014/chart" uri="{C3380CC4-5D6E-409C-BE32-E72D297353CC}">
                <c16:uniqueId val="{00000021-42FF-4610-8B07-CEA6B58D769B}"/>
              </c:ext>
            </c:extLst>
          </c:dPt>
          <c:dPt>
            <c:idx val="29"/>
            <c:marker>
              <c:symbol val="dash"/>
              <c:size val="2"/>
              <c:spPr>
                <a:solidFill>
                  <a:schemeClr val="tx1"/>
                </a:solidFill>
                <a:ln w="9525" cmpd="sng" algn="ctr">
                  <a:solidFill>
                    <a:schemeClr val="tx1"/>
                  </a:solidFill>
                  <a:prstDash val="solid"/>
                </a:ln>
              </c:spPr>
            </c:marker>
            <c:bubble3D val="0"/>
            <c:extLst>
              <c:ext xmlns:c16="http://schemas.microsoft.com/office/drawing/2014/chart" uri="{C3380CC4-5D6E-409C-BE32-E72D297353CC}">
                <c16:uniqueId val="{00000022-42FF-4610-8B07-CEA6B58D769B}"/>
              </c:ext>
            </c:extLst>
          </c:dPt>
          <c:dPt>
            <c:idx val="30"/>
            <c:marker>
              <c:symbol val="dash"/>
              <c:size val="2"/>
              <c:spPr>
                <a:solidFill>
                  <a:schemeClr val="tx1"/>
                </a:solidFill>
                <a:ln w="9525" cmpd="sng" algn="ctr">
                  <a:solidFill>
                    <a:schemeClr val="tx1"/>
                  </a:solidFill>
                  <a:prstDash val="solid"/>
                </a:ln>
              </c:spPr>
            </c:marker>
            <c:bubble3D val="0"/>
            <c:extLst>
              <c:ext xmlns:c16="http://schemas.microsoft.com/office/drawing/2014/chart" uri="{C3380CC4-5D6E-409C-BE32-E72D297353CC}">
                <c16:uniqueId val="{00000023-42FF-4610-8B07-CEA6B58D769B}"/>
              </c:ext>
            </c:extLst>
          </c:dPt>
          <c:dPt>
            <c:idx val="31"/>
            <c:marker>
              <c:symbol val="dash"/>
              <c:size val="2"/>
              <c:spPr>
                <a:solidFill>
                  <a:schemeClr val="tx1"/>
                </a:solidFill>
                <a:ln w="9525" cmpd="sng" algn="ctr">
                  <a:solidFill>
                    <a:schemeClr val="tx1"/>
                  </a:solidFill>
                  <a:prstDash val="solid"/>
                </a:ln>
              </c:spPr>
            </c:marker>
            <c:bubble3D val="0"/>
            <c:extLst>
              <c:ext xmlns:c16="http://schemas.microsoft.com/office/drawing/2014/chart" uri="{C3380CC4-5D6E-409C-BE32-E72D297353CC}">
                <c16:uniqueId val="{00000024-42FF-4610-8B07-CEA6B58D769B}"/>
              </c:ext>
            </c:extLst>
          </c:dPt>
          <c:dPt>
            <c:idx val="32"/>
            <c:marker>
              <c:symbol val="dash"/>
              <c:size val="2"/>
              <c:spPr>
                <a:solidFill>
                  <a:schemeClr val="tx1"/>
                </a:solidFill>
                <a:ln w="9525" cmpd="sng" algn="ctr">
                  <a:solidFill>
                    <a:schemeClr val="tx1"/>
                  </a:solidFill>
                  <a:prstDash val="solid"/>
                </a:ln>
              </c:spPr>
            </c:marker>
            <c:bubble3D val="0"/>
            <c:extLst>
              <c:ext xmlns:c16="http://schemas.microsoft.com/office/drawing/2014/chart" uri="{C3380CC4-5D6E-409C-BE32-E72D297353CC}">
                <c16:uniqueId val="{00000025-42FF-4610-8B07-CEA6B58D769B}"/>
              </c:ext>
            </c:extLst>
          </c:dPt>
          <c:dPt>
            <c:idx val="33"/>
            <c:marker>
              <c:symbol val="dash"/>
              <c:size val="2"/>
              <c:spPr>
                <a:solidFill>
                  <a:schemeClr val="tx1"/>
                </a:solidFill>
                <a:ln w="9525" cmpd="sng" algn="ctr">
                  <a:solidFill>
                    <a:schemeClr val="tx1"/>
                  </a:solidFill>
                  <a:prstDash val="solid"/>
                </a:ln>
              </c:spPr>
            </c:marker>
            <c:bubble3D val="0"/>
            <c:extLst>
              <c:ext xmlns:c16="http://schemas.microsoft.com/office/drawing/2014/chart" uri="{C3380CC4-5D6E-409C-BE32-E72D297353CC}">
                <c16:uniqueId val="{00000026-42FF-4610-8B07-CEA6B58D769B}"/>
              </c:ext>
            </c:extLst>
          </c:dPt>
          <c:dPt>
            <c:idx val="34"/>
            <c:marker>
              <c:symbol val="dash"/>
              <c:size val="2"/>
              <c:spPr>
                <a:solidFill>
                  <a:schemeClr val="tx1"/>
                </a:solidFill>
                <a:ln w="9525" cmpd="sng" algn="ctr">
                  <a:solidFill>
                    <a:schemeClr val="tx1"/>
                  </a:solidFill>
                  <a:prstDash val="solid"/>
                </a:ln>
              </c:spPr>
            </c:marker>
            <c:bubble3D val="0"/>
            <c:extLst>
              <c:ext xmlns:c16="http://schemas.microsoft.com/office/drawing/2014/chart" uri="{C3380CC4-5D6E-409C-BE32-E72D297353CC}">
                <c16:uniqueId val="{00000027-42FF-4610-8B07-CEA6B58D769B}"/>
              </c:ext>
            </c:extLst>
          </c:dPt>
          <c:dPt>
            <c:idx val="35"/>
            <c:marker>
              <c:symbol val="dash"/>
              <c:size val="2"/>
              <c:spPr>
                <a:solidFill>
                  <a:schemeClr val="tx1"/>
                </a:solidFill>
                <a:ln w="9525" cmpd="sng" algn="ctr">
                  <a:solidFill>
                    <a:schemeClr val="tx1"/>
                  </a:solidFill>
                  <a:prstDash val="solid"/>
                </a:ln>
              </c:spPr>
            </c:marker>
            <c:bubble3D val="0"/>
            <c:extLst>
              <c:ext xmlns:c16="http://schemas.microsoft.com/office/drawing/2014/chart" uri="{C3380CC4-5D6E-409C-BE32-E72D297353CC}">
                <c16:uniqueId val="{00000028-42FF-4610-8B07-CEA6B58D769B}"/>
              </c:ext>
            </c:extLst>
          </c:dPt>
          <c:val>
            <c:numRef>
              <c:f>Sheet1!$A$6:$AJ$6</c:f>
              <c:numCache>
                <c:formatCode>General</c:formatCode>
                <c:ptCount val="36"/>
                <c:pt idx="0">
                  <c:v>554</c:v>
                </c:pt>
                <c:pt idx="1">
                  <c:v>351</c:v>
                </c:pt>
                <c:pt idx="2">
                  <c:v>794</c:v>
                </c:pt>
                <c:pt idx="3">
                  <c:v>417</c:v>
                </c:pt>
                <c:pt idx="4">
                  <c:v>1151</c:v>
                </c:pt>
                <c:pt idx="5">
                  <c:v>1230</c:v>
                </c:pt>
                <c:pt idx="6">
                  <c:v>1336</c:v>
                </c:pt>
                <c:pt idx="7">
                  <c:v>1470</c:v>
                </c:pt>
                <c:pt idx="8">
                  <c:v>1287</c:v>
                </c:pt>
                <c:pt idx="9">
                  <c:v>998</c:v>
                </c:pt>
                <c:pt idx="10">
                  <c:v>847</c:v>
                </c:pt>
                <c:pt idx="11">
                  <c:v>978</c:v>
                </c:pt>
                <c:pt idx="12">
                  <c:v>1236</c:v>
                </c:pt>
                <c:pt idx="13">
                  <c:v>999</c:v>
                </c:pt>
                <c:pt idx="14">
                  <c:v>1274</c:v>
                </c:pt>
                <c:pt idx="15">
                  <c:v>1057</c:v>
                </c:pt>
                <c:pt idx="16">
                  <c:v>1446</c:v>
                </c:pt>
                <c:pt idx="17">
                  <c:v>656</c:v>
                </c:pt>
                <c:pt idx="18">
                  <c:v>1560</c:v>
                </c:pt>
                <c:pt idx="19">
                  <c:v>1023</c:v>
                </c:pt>
                <c:pt idx="20">
                  <c:v>1285</c:v>
                </c:pt>
                <c:pt idx="21">
                  <c:v>1218</c:v>
                </c:pt>
                <c:pt idx="22">
                  <c:v>1212</c:v>
                </c:pt>
                <c:pt idx="23">
                  <c:v>1389</c:v>
                </c:pt>
                <c:pt idx="24">
                  <c:v>1291</c:v>
                </c:pt>
                <c:pt idx="25">
                  <c:v>1483</c:v>
                </c:pt>
                <c:pt idx="26">
                  <c:v>1157</c:v>
                </c:pt>
                <c:pt idx="27">
                  <c:v>1229</c:v>
                </c:pt>
                <c:pt idx="28">
                  <c:v>1209</c:v>
                </c:pt>
                <c:pt idx="29">
                  <c:v>1239</c:v>
                </c:pt>
                <c:pt idx="30">
                  <c:v>1391</c:v>
                </c:pt>
                <c:pt idx="31">
                  <c:v>1468</c:v>
                </c:pt>
                <c:pt idx="32">
                  <c:v>1265</c:v>
                </c:pt>
                <c:pt idx="33">
                  <c:v>1354</c:v>
                </c:pt>
                <c:pt idx="34">
                  <c:v>1236</c:v>
                </c:pt>
                <c:pt idx="35">
                  <c:v>0</c:v>
                </c:pt>
              </c:numCache>
            </c:numRef>
          </c:val>
          <c:smooth val="0"/>
          <c:extLst>
            <c:ext xmlns:c16="http://schemas.microsoft.com/office/drawing/2014/chart" uri="{C3380CC4-5D6E-409C-BE32-E72D297353CC}">
              <c16:uniqueId val="{00000029-42FF-4610-8B07-CEA6B58D769B}"/>
            </c:ext>
          </c:extLst>
        </c:ser>
        <c:ser>
          <c:idx val="6"/>
          <c:order val="6"/>
          <c:spPr>
            <a:ln>
              <a:noFill/>
            </a:ln>
          </c:spPr>
          <c:marker>
            <c:symbol val="none"/>
          </c:marker>
          <c:errBars>
            <c:errDir val="y"/>
            <c:errBarType val="plus"/>
            <c:errValType val="cust"/>
            <c:noEndCap val="1"/>
            <c:plus>
              <c:numRef>
                <c:f>Sheet1!$A$7:$AJ$7</c:f>
                <c:numCache>
                  <c:formatCode>General</c:formatCode>
                  <c:ptCount val="36"/>
                  <c:pt idx="0">
                    <c:v>392.75</c:v>
                  </c:pt>
                  <c:pt idx="1">
                    <c:v>17.5</c:v>
                  </c:pt>
                  <c:pt idx="2">
                    <c:v>407.75</c:v>
                  </c:pt>
                  <c:pt idx="3">
                    <c:v>0</c:v>
                  </c:pt>
                  <c:pt idx="4">
                    <c:v>746</c:v>
                  </c:pt>
                  <c:pt idx="5">
                    <c:v>885.75</c:v>
                  </c:pt>
                  <c:pt idx="6">
                    <c:v>931</c:v>
                  </c:pt>
                  <c:pt idx="7">
                    <c:v>1090</c:v>
                  </c:pt>
                  <c:pt idx="8">
                    <c:v>736.5</c:v>
                  </c:pt>
                  <c:pt idx="9">
                    <c:v>349.5</c:v>
                  </c:pt>
                  <c:pt idx="10">
                    <c:v>265</c:v>
                  </c:pt>
                  <c:pt idx="11">
                    <c:v>483.5</c:v>
                  </c:pt>
                  <c:pt idx="12">
                    <c:v>682.75</c:v>
                  </c:pt>
                  <c:pt idx="13">
                    <c:v>513.5</c:v>
                  </c:pt>
                  <c:pt idx="14">
                    <c:v>722.25</c:v>
                  </c:pt>
                  <c:pt idx="15">
                    <c:v>212</c:v>
                  </c:pt>
                  <c:pt idx="16">
                    <c:v>798</c:v>
                  </c:pt>
                  <c:pt idx="18">
                    <c:v>859</c:v>
                  </c:pt>
                  <c:pt idx="19">
                    <c:v>295</c:v>
                  </c:pt>
                  <c:pt idx="20">
                    <c:v>508.5</c:v>
                  </c:pt>
                  <c:pt idx="21">
                    <c:v>429.25</c:v>
                  </c:pt>
                  <c:pt idx="22">
                    <c:v>125.5</c:v>
                  </c:pt>
                  <c:pt idx="23">
                    <c:v>685</c:v>
                  </c:pt>
                  <c:pt idx="24">
                    <c:v>520</c:v>
                  </c:pt>
                  <c:pt idx="25">
                    <c:v>518.5</c:v>
                  </c:pt>
                  <c:pt idx="26">
                    <c:v>254.5</c:v>
                  </c:pt>
                  <c:pt idx="27">
                    <c:v>341</c:v>
                  </c:pt>
                  <c:pt idx="28">
                    <c:v>346</c:v>
                  </c:pt>
                  <c:pt idx="29">
                    <c:v>310</c:v>
                  </c:pt>
                  <c:pt idx="30">
                    <c:v>311.25</c:v>
                  </c:pt>
                  <c:pt idx="31">
                    <c:v>52.25</c:v>
                  </c:pt>
                  <c:pt idx="32">
                    <c:v>112</c:v>
                  </c:pt>
                  <c:pt idx="33">
                    <c:v>237</c:v>
                  </c:pt>
                  <c:pt idx="34">
                    <c:v>21</c:v>
                  </c:pt>
                </c:numCache>
              </c:numRef>
            </c:plus>
            <c:spPr>
              <a:ln w="9525" cmpd="sng" algn="ctr">
                <a:solidFill>
                  <a:schemeClr val="tx1"/>
                </a:solidFill>
                <a:prstDash val="solid"/>
              </a:ln>
            </c:spPr>
          </c:errBars>
          <c:val>
            <c:numRef>
              <c:f>Sheet1!$A$8:$AJ$8</c:f>
              <c:numCache>
                <c:formatCode>General</c:formatCode>
                <c:ptCount val="36"/>
                <c:pt idx="0">
                  <c:v>161.25</c:v>
                </c:pt>
                <c:pt idx="1">
                  <c:v>333.5</c:v>
                </c:pt>
                <c:pt idx="2">
                  <c:v>386.25</c:v>
                </c:pt>
                <c:pt idx="3">
                  <c:v>417</c:v>
                </c:pt>
                <c:pt idx="4">
                  <c:v>405</c:v>
                </c:pt>
                <c:pt idx="5">
                  <c:v>344.25</c:v>
                </c:pt>
                <c:pt idx="6">
                  <c:v>405</c:v>
                </c:pt>
                <c:pt idx="7">
                  <c:v>380</c:v>
                </c:pt>
                <c:pt idx="8">
                  <c:v>550.5</c:v>
                </c:pt>
                <c:pt idx="9">
                  <c:v>648.5</c:v>
                </c:pt>
                <c:pt idx="10">
                  <c:v>582</c:v>
                </c:pt>
                <c:pt idx="11">
                  <c:v>494.5</c:v>
                </c:pt>
                <c:pt idx="12">
                  <c:v>553.25</c:v>
                </c:pt>
                <c:pt idx="13">
                  <c:v>485.5</c:v>
                </c:pt>
                <c:pt idx="14">
                  <c:v>551.75</c:v>
                </c:pt>
                <c:pt idx="15">
                  <c:v>845</c:v>
                </c:pt>
                <c:pt idx="16">
                  <c:v>648</c:v>
                </c:pt>
                <c:pt idx="18">
                  <c:v>701</c:v>
                </c:pt>
                <c:pt idx="19">
                  <c:v>728</c:v>
                </c:pt>
                <c:pt idx="20">
                  <c:v>776.5</c:v>
                </c:pt>
                <c:pt idx="21">
                  <c:v>788.75</c:v>
                </c:pt>
                <c:pt idx="22">
                  <c:v>1086.5</c:v>
                </c:pt>
                <c:pt idx="23">
                  <c:v>704</c:v>
                </c:pt>
                <c:pt idx="24">
                  <c:v>771</c:v>
                </c:pt>
                <c:pt idx="25">
                  <c:v>964.5</c:v>
                </c:pt>
                <c:pt idx="26">
                  <c:v>902.5</c:v>
                </c:pt>
                <c:pt idx="27">
                  <c:v>888</c:v>
                </c:pt>
                <c:pt idx="28">
                  <c:v>863</c:v>
                </c:pt>
                <c:pt idx="29">
                  <c:v>929</c:v>
                </c:pt>
                <c:pt idx="30">
                  <c:v>1079.75</c:v>
                </c:pt>
                <c:pt idx="31">
                  <c:v>1415.75</c:v>
                </c:pt>
                <c:pt idx="32">
                  <c:v>1153</c:v>
                </c:pt>
                <c:pt idx="33">
                  <c:v>1117</c:v>
                </c:pt>
                <c:pt idx="34">
                  <c:v>1215</c:v>
                </c:pt>
              </c:numCache>
            </c:numRef>
          </c:val>
          <c:smooth val="0"/>
          <c:extLst>
            <c:ext xmlns:c16="http://schemas.microsoft.com/office/drawing/2014/chart" uri="{C3380CC4-5D6E-409C-BE32-E72D297353CC}">
              <c16:uniqueId val="{0000002A-42FF-4610-8B07-CEA6B58D769B}"/>
            </c:ext>
          </c:extLst>
        </c:ser>
        <c:ser>
          <c:idx val="7"/>
          <c:order val="7"/>
          <c:spPr>
            <a:ln>
              <a:noFill/>
            </a:ln>
          </c:spPr>
          <c:marker>
            <c:symbol val="none"/>
          </c:marker>
          <c:errBars>
            <c:errDir val="y"/>
            <c:errBarType val="plus"/>
            <c:errValType val="cust"/>
            <c:noEndCap val="1"/>
            <c:plus>
              <c:numRef>
                <c:f>Sheet1!$A$9:$AJ$9</c:f>
                <c:numCache>
                  <c:formatCode>General</c:formatCode>
                  <c:ptCount val="36"/>
                  <c:pt idx="0">
                    <c:v>-27.5</c:v>
                  </c:pt>
                  <c:pt idx="1">
                    <c:v>-49.5</c:v>
                  </c:pt>
                  <c:pt idx="2">
                    <c:v>-17</c:v>
                  </c:pt>
                  <c:pt idx="3">
                    <c:v>0</c:v>
                  </c:pt>
                  <c:pt idx="4">
                    <c:v>-99.5</c:v>
                  </c:pt>
                  <c:pt idx="5">
                    <c:v>-52.75</c:v>
                  </c:pt>
                  <c:pt idx="6">
                    <c:v>-123</c:v>
                  </c:pt>
                  <c:pt idx="7">
                    <c:v>-177</c:v>
                  </c:pt>
                  <c:pt idx="8">
                    <c:v>-28.5</c:v>
                  </c:pt>
                  <c:pt idx="9">
                    <c:v>-107.25</c:v>
                  </c:pt>
                  <c:pt idx="10">
                    <c:v>-216</c:v>
                  </c:pt>
                  <c:pt idx="11">
                    <c:v>-196</c:v>
                  </c:pt>
                  <c:pt idx="12">
                    <c:v>-77.25</c:v>
                  </c:pt>
                  <c:pt idx="13">
                    <c:v>-153.75</c:v>
                  </c:pt>
                  <c:pt idx="14">
                    <c:v>-152.75</c:v>
                  </c:pt>
                  <c:pt idx="15">
                    <c:v>-143.75</c:v>
                  </c:pt>
                  <c:pt idx="16">
                    <c:v>-127.25</c:v>
                  </c:pt>
                  <c:pt idx="18">
                    <c:v>-326.5</c:v>
                  </c:pt>
                  <c:pt idx="19">
                    <c:v>-302</c:v>
                  </c:pt>
                  <c:pt idx="20">
                    <c:v>-146.5</c:v>
                  </c:pt>
                  <c:pt idx="21">
                    <c:v>-231</c:v>
                  </c:pt>
                  <c:pt idx="22">
                    <c:v>-278.75</c:v>
                  </c:pt>
                  <c:pt idx="23">
                    <c:v>-187</c:v>
                  </c:pt>
                  <c:pt idx="24">
                    <c:v>-247.25</c:v>
                  </c:pt>
                  <c:pt idx="25">
                    <c:v>-241.5</c:v>
                  </c:pt>
                  <c:pt idx="26">
                    <c:v>-219.25</c:v>
                  </c:pt>
                  <c:pt idx="27">
                    <c:v>-329.75</c:v>
                  </c:pt>
                  <c:pt idx="28">
                    <c:v>-158</c:v>
                  </c:pt>
                  <c:pt idx="29">
                    <c:v>-250</c:v>
                  </c:pt>
                  <c:pt idx="30">
                    <c:v>-244.5</c:v>
                  </c:pt>
                  <c:pt idx="31">
                    <c:v>-457.75</c:v>
                  </c:pt>
                  <c:pt idx="32">
                    <c:v>-267</c:v>
                  </c:pt>
                  <c:pt idx="33">
                    <c:v>-172.5</c:v>
                  </c:pt>
                  <c:pt idx="34">
                    <c:v>-253</c:v>
                  </c:pt>
                </c:numCache>
              </c:numRef>
            </c:plus>
            <c:spPr>
              <a:ln w="9525" cmpd="sng" algn="ctr">
                <a:solidFill>
                  <a:schemeClr val="tx1"/>
                </a:solidFill>
                <a:prstDash val="solid"/>
              </a:ln>
            </c:spPr>
          </c:errBars>
          <c:val>
            <c:numRef>
              <c:f>Sheet1!$A$10:$AJ$10</c:f>
              <c:numCache>
                <c:formatCode>General</c:formatCode>
                <c:ptCount val="36"/>
                <c:pt idx="0">
                  <c:v>31.5</c:v>
                </c:pt>
                <c:pt idx="1">
                  <c:v>49.5</c:v>
                </c:pt>
                <c:pt idx="2">
                  <c:v>49</c:v>
                </c:pt>
                <c:pt idx="3">
                  <c:v>142</c:v>
                </c:pt>
                <c:pt idx="4">
                  <c:v>119.5</c:v>
                </c:pt>
                <c:pt idx="5">
                  <c:v>197.75</c:v>
                </c:pt>
                <c:pt idx="6">
                  <c:v>161</c:v>
                </c:pt>
                <c:pt idx="7">
                  <c:v>138</c:v>
                </c:pt>
                <c:pt idx="8">
                  <c:v>131.5</c:v>
                </c:pt>
                <c:pt idx="9">
                  <c:v>107.25</c:v>
                </c:pt>
                <c:pt idx="10">
                  <c:v>229</c:v>
                </c:pt>
                <c:pt idx="11">
                  <c:v>266</c:v>
                </c:pt>
                <c:pt idx="12">
                  <c:v>171.25</c:v>
                </c:pt>
                <c:pt idx="13">
                  <c:v>293.75</c:v>
                </c:pt>
                <c:pt idx="14">
                  <c:v>233.75</c:v>
                </c:pt>
                <c:pt idx="15">
                  <c:v>188.75</c:v>
                </c:pt>
                <c:pt idx="16">
                  <c:v>376.25</c:v>
                </c:pt>
                <c:pt idx="18">
                  <c:v>353.5</c:v>
                </c:pt>
                <c:pt idx="19">
                  <c:v>405</c:v>
                </c:pt>
                <c:pt idx="20">
                  <c:v>371.5</c:v>
                </c:pt>
                <c:pt idx="21">
                  <c:v>377</c:v>
                </c:pt>
                <c:pt idx="22">
                  <c:v>394.75</c:v>
                </c:pt>
                <c:pt idx="23">
                  <c:v>461</c:v>
                </c:pt>
                <c:pt idx="24">
                  <c:v>407.25</c:v>
                </c:pt>
                <c:pt idx="25">
                  <c:v>295.5</c:v>
                </c:pt>
                <c:pt idx="26">
                  <c:v>442.25</c:v>
                </c:pt>
                <c:pt idx="27">
                  <c:v>612.75</c:v>
                </c:pt>
                <c:pt idx="28">
                  <c:v>649</c:v>
                </c:pt>
                <c:pt idx="29">
                  <c:v>594</c:v>
                </c:pt>
                <c:pt idx="30">
                  <c:v>530.5</c:v>
                </c:pt>
                <c:pt idx="31">
                  <c:v>558.75</c:v>
                </c:pt>
                <c:pt idx="32">
                  <c:v>648</c:v>
                </c:pt>
                <c:pt idx="33">
                  <c:v>668.5</c:v>
                </c:pt>
                <c:pt idx="34">
                  <c:v>777</c:v>
                </c:pt>
              </c:numCache>
            </c:numRef>
          </c:val>
          <c:smooth val="0"/>
          <c:extLst>
            <c:ext xmlns:c16="http://schemas.microsoft.com/office/drawing/2014/chart" uri="{C3380CC4-5D6E-409C-BE32-E72D297353CC}">
              <c16:uniqueId val="{0000002B-42FF-4610-8B07-CEA6B58D769B}"/>
            </c:ext>
          </c:extLst>
        </c:ser>
        <c:ser>
          <c:idx val="8"/>
          <c:order val="8"/>
          <c:spPr>
            <a:ln>
              <a:noFill/>
            </a:ln>
          </c:spPr>
          <c:marker>
            <c:symbol val="none"/>
          </c:marker>
          <c:dPt>
            <c:idx val="0"/>
            <c:marker>
              <c:symbol val="dash"/>
              <c:size val="2"/>
              <c:spPr>
                <a:solidFill>
                  <a:schemeClr val="tx1"/>
                </a:solidFill>
                <a:ln w="9525" cmpd="sng" algn="ctr">
                  <a:solidFill>
                    <a:schemeClr val="tx1"/>
                  </a:solidFill>
                  <a:prstDash val="solid"/>
                </a:ln>
              </c:spPr>
            </c:marker>
            <c:bubble3D val="0"/>
            <c:extLst>
              <c:ext xmlns:c16="http://schemas.microsoft.com/office/drawing/2014/chart" uri="{C3380CC4-5D6E-409C-BE32-E72D297353CC}">
                <c16:uniqueId val="{0000002C-42FF-4610-8B07-CEA6B58D769B}"/>
              </c:ext>
            </c:extLst>
          </c:dPt>
          <c:dPt>
            <c:idx val="1"/>
            <c:marker>
              <c:symbol val="dash"/>
              <c:size val="2"/>
              <c:spPr>
                <a:solidFill>
                  <a:schemeClr val="tx1"/>
                </a:solidFill>
                <a:ln w="9525" cmpd="sng" algn="ctr">
                  <a:solidFill>
                    <a:schemeClr val="tx1"/>
                  </a:solidFill>
                  <a:prstDash val="solid"/>
                </a:ln>
              </c:spPr>
            </c:marker>
            <c:bubble3D val="0"/>
            <c:extLst>
              <c:ext xmlns:c16="http://schemas.microsoft.com/office/drawing/2014/chart" uri="{C3380CC4-5D6E-409C-BE32-E72D297353CC}">
                <c16:uniqueId val="{0000002D-42FF-4610-8B07-CEA6B58D769B}"/>
              </c:ext>
            </c:extLst>
          </c:dPt>
          <c:dPt>
            <c:idx val="2"/>
            <c:marker>
              <c:symbol val="dash"/>
              <c:size val="2"/>
              <c:spPr>
                <a:solidFill>
                  <a:schemeClr val="tx1"/>
                </a:solidFill>
                <a:ln w="9525" cmpd="sng" algn="ctr">
                  <a:solidFill>
                    <a:schemeClr val="tx1"/>
                  </a:solidFill>
                  <a:prstDash val="solid"/>
                </a:ln>
              </c:spPr>
            </c:marker>
            <c:bubble3D val="0"/>
            <c:extLst>
              <c:ext xmlns:c16="http://schemas.microsoft.com/office/drawing/2014/chart" uri="{C3380CC4-5D6E-409C-BE32-E72D297353CC}">
                <c16:uniqueId val="{0000002E-42FF-4610-8B07-CEA6B58D769B}"/>
              </c:ext>
            </c:extLst>
          </c:dPt>
          <c:dPt>
            <c:idx val="3"/>
            <c:marker>
              <c:symbol val="dash"/>
              <c:size val="2"/>
              <c:spPr>
                <a:solidFill>
                  <a:schemeClr val="tx1"/>
                </a:solidFill>
                <a:ln w="9525" cmpd="sng" algn="ctr">
                  <a:solidFill>
                    <a:schemeClr val="tx1"/>
                  </a:solidFill>
                  <a:prstDash val="solid"/>
                </a:ln>
              </c:spPr>
            </c:marker>
            <c:bubble3D val="0"/>
            <c:extLst>
              <c:ext xmlns:c16="http://schemas.microsoft.com/office/drawing/2014/chart" uri="{C3380CC4-5D6E-409C-BE32-E72D297353CC}">
                <c16:uniqueId val="{0000002F-42FF-4610-8B07-CEA6B58D769B}"/>
              </c:ext>
            </c:extLst>
          </c:dPt>
          <c:dPt>
            <c:idx val="4"/>
            <c:marker>
              <c:symbol val="dash"/>
              <c:size val="2"/>
              <c:spPr>
                <a:solidFill>
                  <a:schemeClr val="tx1"/>
                </a:solidFill>
                <a:ln w="9525" cmpd="sng" algn="ctr">
                  <a:solidFill>
                    <a:schemeClr val="tx1"/>
                  </a:solidFill>
                  <a:prstDash val="solid"/>
                </a:ln>
              </c:spPr>
            </c:marker>
            <c:bubble3D val="0"/>
            <c:extLst>
              <c:ext xmlns:c16="http://schemas.microsoft.com/office/drawing/2014/chart" uri="{C3380CC4-5D6E-409C-BE32-E72D297353CC}">
                <c16:uniqueId val="{00000030-42FF-4610-8B07-CEA6B58D769B}"/>
              </c:ext>
            </c:extLst>
          </c:dPt>
          <c:dPt>
            <c:idx val="5"/>
            <c:marker>
              <c:symbol val="dash"/>
              <c:size val="2"/>
              <c:spPr>
                <a:solidFill>
                  <a:schemeClr val="tx1"/>
                </a:solidFill>
                <a:ln w="9525" cmpd="sng" algn="ctr">
                  <a:solidFill>
                    <a:schemeClr val="tx1"/>
                  </a:solidFill>
                  <a:prstDash val="solid"/>
                </a:ln>
              </c:spPr>
            </c:marker>
            <c:bubble3D val="0"/>
            <c:extLst>
              <c:ext xmlns:c16="http://schemas.microsoft.com/office/drawing/2014/chart" uri="{C3380CC4-5D6E-409C-BE32-E72D297353CC}">
                <c16:uniqueId val="{00000031-42FF-4610-8B07-CEA6B58D769B}"/>
              </c:ext>
            </c:extLst>
          </c:dPt>
          <c:dPt>
            <c:idx val="6"/>
            <c:marker>
              <c:symbol val="dash"/>
              <c:size val="2"/>
              <c:spPr>
                <a:solidFill>
                  <a:schemeClr val="tx1"/>
                </a:solidFill>
                <a:ln w="9525" cmpd="sng" algn="ctr">
                  <a:solidFill>
                    <a:schemeClr val="tx1"/>
                  </a:solidFill>
                  <a:prstDash val="solid"/>
                </a:ln>
              </c:spPr>
            </c:marker>
            <c:bubble3D val="0"/>
            <c:extLst>
              <c:ext xmlns:c16="http://schemas.microsoft.com/office/drawing/2014/chart" uri="{C3380CC4-5D6E-409C-BE32-E72D297353CC}">
                <c16:uniqueId val="{00000032-42FF-4610-8B07-CEA6B58D769B}"/>
              </c:ext>
            </c:extLst>
          </c:dPt>
          <c:dPt>
            <c:idx val="7"/>
            <c:marker>
              <c:symbol val="dash"/>
              <c:size val="2"/>
              <c:spPr>
                <a:solidFill>
                  <a:schemeClr val="tx1"/>
                </a:solidFill>
                <a:ln w="9525" cmpd="sng" algn="ctr">
                  <a:solidFill>
                    <a:schemeClr val="tx1"/>
                  </a:solidFill>
                  <a:prstDash val="solid"/>
                </a:ln>
              </c:spPr>
            </c:marker>
            <c:bubble3D val="0"/>
            <c:extLst>
              <c:ext xmlns:c16="http://schemas.microsoft.com/office/drawing/2014/chart" uri="{C3380CC4-5D6E-409C-BE32-E72D297353CC}">
                <c16:uniqueId val="{00000033-42FF-4610-8B07-CEA6B58D769B}"/>
              </c:ext>
            </c:extLst>
          </c:dPt>
          <c:dPt>
            <c:idx val="8"/>
            <c:marker>
              <c:symbol val="dash"/>
              <c:size val="2"/>
              <c:spPr>
                <a:solidFill>
                  <a:schemeClr val="tx1"/>
                </a:solidFill>
                <a:ln w="9525" cmpd="sng" algn="ctr">
                  <a:solidFill>
                    <a:schemeClr val="tx1"/>
                  </a:solidFill>
                  <a:prstDash val="solid"/>
                </a:ln>
              </c:spPr>
            </c:marker>
            <c:bubble3D val="0"/>
            <c:extLst>
              <c:ext xmlns:c16="http://schemas.microsoft.com/office/drawing/2014/chart" uri="{C3380CC4-5D6E-409C-BE32-E72D297353CC}">
                <c16:uniqueId val="{00000034-42FF-4610-8B07-CEA6B58D769B}"/>
              </c:ext>
            </c:extLst>
          </c:dPt>
          <c:dPt>
            <c:idx val="9"/>
            <c:marker>
              <c:symbol val="dash"/>
              <c:size val="2"/>
              <c:spPr>
                <a:solidFill>
                  <a:schemeClr val="tx1"/>
                </a:solidFill>
                <a:ln w="9525" cmpd="sng" algn="ctr">
                  <a:solidFill>
                    <a:schemeClr val="tx1"/>
                  </a:solidFill>
                  <a:prstDash val="solid"/>
                </a:ln>
              </c:spPr>
            </c:marker>
            <c:bubble3D val="0"/>
            <c:extLst>
              <c:ext xmlns:c16="http://schemas.microsoft.com/office/drawing/2014/chart" uri="{C3380CC4-5D6E-409C-BE32-E72D297353CC}">
                <c16:uniqueId val="{00000035-42FF-4610-8B07-CEA6B58D769B}"/>
              </c:ext>
            </c:extLst>
          </c:dPt>
          <c:dPt>
            <c:idx val="10"/>
            <c:marker>
              <c:symbol val="dash"/>
              <c:size val="2"/>
              <c:spPr>
                <a:solidFill>
                  <a:schemeClr val="tx1"/>
                </a:solidFill>
                <a:ln w="9525" cmpd="sng" algn="ctr">
                  <a:solidFill>
                    <a:schemeClr val="tx1"/>
                  </a:solidFill>
                  <a:prstDash val="solid"/>
                </a:ln>
              </c:spPr>
            </c:marker>
            <c:bubble3D val="0"/>
            <c:extLst>
              <c:ext xmlns:c16="http://schemas.microsoft.com/office/drawing/2014/chart" uri="{C3380CC4-5D6E-409C-BE32-E72D297353CC}">
                <c16:uniqueId val="{00000036-42FF-4610-8B07-CEA6B58D769B}"/>
              </c:ext>
            </c:extLst>
          </c:dPt>
          <c:dPt>
            <c:idx val="11"/>
            <c:marker>
              <c:symbol val="dash"/>
              <c:size val="2"/>
              <c:spPr>
                <a:solidFill>
                  <a:schemeClr val="tx1"/>
                </a:solidFill>
                <a:ln w="9525" cmpd="sng" algn="ctr">
                  <a:solidFill>
                    <a:schemeClr val="tx1"/>
                  </a:solidFill>
                  <a:prstDash val="solid"/>
                </a:ln>
              </c:spPr>
            </c:marker>
            <c:bubble3D val="0"/>
            <c:extLst>
              <c:ext xmlns:c16="http://schemas.microsoft.com/office/drawing/2014/chart" uri="{C3380CC4-5D6E-409C-BE32-E72D297353CC}">
                <c16:uniqueId val="{00000037-42FF-4610-8B07-CEA6B58D769B}"/>
              </c:ext>
            </c:extLst>
          </c:dPt>
          <c:dPt>
            <c:idx val="12"/>
            <c:marker>
              <c:symbol val="dash"/>
              <c:size val="2"/>
              <c:spPr>
                <a:solidFill>
                  <a:schemeClr val="tx1"/>
                </a:solidFill>
                <a:ln w="9525" cmpd="sng" algn="ctr">
                  <a:solidFill>
                    <a:schemeClr val="tx1"/>
                  </a:solidFill>
                  <a:prstDash val="solid"/>
                </a:ln>
              </c:spPr>
            </c:marker>
            <c:bubble3D val="0"/>
            <c:extLst>
              <c:ext xmlns:c16="http://schemas.microsoft.com/office/drawing/2014/chart" uri="{C3380CC4-5D6E-409C-BE32-E72D297353CC}">
                <c16:uniqueId val="{00000038-42FF-4610-8B07-CEA6B58D769B}"/>
              </c:ext>
            </c:extLst>
          </c:dPt>
          <c:dPt>
            <c:idx val="13"/>
            <c:marker>
              <c:symbol val="dash"/>
              <c:size val="2"/>
              <c:spPr>
                <a:solidFill>
                  <a:schemeClr val="tx1"/>
                </a:solidFill>
                <a:ln w="9525" cmpd="sng" algn="ctr">
                  <a:solidFill>
                    <a:schemeClr val="tx1"/>
                  </a:solidFill>
                  <a:prstDash val="solid"/>
                </a:ln>
              </c:spPr>
            </c:marker>
            <c:bubble3D val="0"/>
            <c:extLst>
              <c:ext xmlns:c16="http://schemas.microsoft.com/office/drawing/2014/chart" uri="{C3380CC4-5D6E-409C-BE32-E72D297353CC}">
                <c16:uniqueId val="{00000039-42FF-4610-8B07-CEA6B58D769B}"/>
              </c:ext>
            </c:extLst>
          </c:dPt>
          <c:dPt>
            <c:idx val="14"/>
            <c:marker>
              <c:symbol val="dash"/>
              <c:size val="2"/>
              <c:spPr>
                <a:solidFill>
                  <a:schemeClr val="tx1"/>
                </a:solidFill>
                <a:ln w="9525" cmpd="sng" algn="ctr">
                  <a:solidFill>
                    <a:schemeClr val="tx1"/>
                  </a:solidFill>
                  <a:prstDash val="solid"/>
                </a:ln>
              </c:spPr>
            </c:marker>
            <c:bubble3D val="0"/>
            <c:extLst>
              <c:ext xmlns:c16="http://schemas.microsoft.com/office/drawing/2014/chart" uri="{C3380CC4-5D6E-409C-BE32-E72D297353CC}">
                <c16:uniqueId val="{0000003A-42FF-4610-8B07-CEA6B58D769B}"/>
              </c:ext>
            </c:extLst>
          </c:dPt>
          <c:dPt>
            <c:idx val="15"/>
            <c:marker>
              <c:symbol val="dash"/>
              <c:size val="2"/>
              <c:spPr>
                <a:solidFill>
                  <a:schemeClr val="tx1"/>
                </a:solidFill>
                <a:ln w="9525" cmpd="sng" algn="ctr">
                  <a:solidFill>
                    <a:schemeClr val="tx1"/>
                  </a:solidFill>
                  <a:prstDash val="solid"/>
                </a:ln>
              </c:spPr>
            </c:marker>
            <c:bubble3D val="0"/>
            <c:extLst>
              <c:ext xmlns:c16="http://schemas.microsoft.com/office/drawing/2014/chart" uri="{C3380CC4-5D6E-409C-BE32-E72D297353CC}">
                <c16:uniqueId val="{0000003B-42FF-4610-8B07-CEA6B58D769B}"/>
              </c:ext>
            </c:extLst>
          </c:dPt>
          <c:dPt>
            <c:idx val="16"/>
            <c:marker>
              <c:symbol val="dash"/>
              <c:size val="2"/>
              <c:spPr>
                <a:solidFill>
                  <a:schemeClr val="tx1"/>
                </a:solidFill>
                <a:ln w="9525" cmpd="sng" algn="ctr">
                  <a:solidFill>
                    <a:schemeClr val="tx1"/>
                  </a:solidFill>
                  <a:prstDash val="solid"/>
                </a:ln>
              </c:spPr>
            </c:marker>
            <c:bubble3D val="0"/>
            <c:extLst>
              <c:ext xmlns:c16="http://schemas.microsoft.com/office/drawing/2014/chart" uri="{C3380CC4-5D6E-409C-BE32-E72D297353CC}">
                <c16:uniqueId val="{0000003C-42FF-4610-8B07-CEA6B58D769B}"/>
              </c:ext>
            </c:extLst>
          </c:dPt>
          <c:dPt>
            <c:idx val="17"/>
            <c:marker>
              <c:symbol val="dash"/>
              <c:size val="2"/>
              <c:spPr>
                <a:solidFill>
                  <a:schemeClr val="tx1"/>
                </a:solidFill>
                <a:ln w="9525" cmpd="sng" algn="ctr">
                  <a:solidFill>
                    <a:schemeClr val="tx1"/>
                  </a:solidFill>
                  <a:prstDash val="solid"/>
                </a:ln>
              </c:spPr>
            </c:marker>
            <c:bubble3D val="0"/>
            <c:extLst>
              <c:ext xmlns:c16="http://schemas.microsoft.com/office/drawing/2014/chart" uri="{C3380CC4-5D6E-409C-BE32-E72D297353CC}">
                <c16:uniqueId val="{0000003D-42FF-4610-8B07-CEA6B58D769B}"/>
              </c:ext>
            </c:extLst>
          </c:dPt>
          <c:dPt>
            <c:idx val="18"/>
            <c:marker>
              <c:symbol val="dash"/>
              <c:size val="2"/>
              <c:spPr>
                <a:solidFill>
                  <a:schemeClr val="tx1"/>
                </a:solidFill>
                <a:ln w="9525" cmpd="sng" algn="ctr">
                  <a:solidFill>
                    <a:schemeClr val="tx1"/>
                  </a:solidFill>
                  <a:prstDash val="solid"/>
                </a:ln>
              </c:spPr>
            </c:marker>
            <c:bubble3D val="0"/>
            <c:extLst>
              <c:ext xmlns:c16="http://schemas.microsoft.com/office/drawing/2014/chart" uri="{C3380CC4-5D6E-409C-BE32-E72D297353CC}">
                <c16:uniqueId val="{0000003E-42FF-4610-8B07-CEA6B58D769B}"/>
              </c:ext>
            </c:extLst>
          </c:dPt>
          <c:dPt>
            <c:idx val="19"/>
            <c:marker>
              <c:symbol val="dash"/>
              <c:size val="2"/>
              <c:spPr>
                <a:solidFill>
                  <a:schemeClr val="tx1"/>
                </a:solidFill>
                <a:ln w="9525" cmpd="sng" algn="ctr">
                  <a:solidFill>
                    <a:schemeClr val="tx1"/>
                  </a:solidFill>
                  <a:prstDash val="solid"/>
                </a:ln>
              </c:spPr>
            </c:marker>
            <c:bubble3D val="0"/>
            <c:extLst>
              <c:ext xmlns:c16="http://schemas.microsoft.com/office/drawing/2014/chart" uri="{C3380CC4-5D6E-409C-BE32-E72D297353CC}">
                <c16:uniqueId val="{0000003F-42FF-4610-8B07-CEA6B58D769B}"/>
              </c:ext>
            </c:extLst>
          </c:dPt>
          <c:dPt>
            <c:idx val="20"/>
            <c:marker>
              <c:symbol val="dash"/>
              <c:size val="2"/>
              <c:spPr>
                <a:solidFill>
                  <a:schemeClr val="tx1"/>
                </a:solidFill>
                <a:ln w="9525" cmpd="sng" algn="ctr">
                  <a:solidFill>
                    <a:schemeClr val="tx1"/>
                  </a:solidFill>
                  <a:prstDash val="solid"/>
                </a:ln>
              </c:spPr>
            </c:marker>
            <c:bubble3D val="0"/>
            <c:extLst>
              <c:ext xmlns:c16="http://schemas.microsoft.com/office/drawing/2014/chart" uri="{C3380CC4-5D6E-409C-BE32-E72D297353CC}">
                <c16:uniqueId val="{00000040-42FF-4610-8B07-CEA6B58D769B}"/>
              </c:ext>
            </c:extLst>
          </c:dPt>
          <c:dPt>
            <c:idx val="21"/>
            <c:marker>
              <c:symbol val="dash"/>
              <c:size val="2"/>
              <c:spPr>
                <a:solidFill>
                  <a:schemeClr val="tx1"/>
                </a:solidFill>
                <a:ln w="9525" cmpd="sng" algn="ctr">
                  <a:solidFill>
                    <a:schemeClr val="tx1"/>
                  </a:solidFill>
                  <a:prstDash val="solid"/>
                </a:ln>
              </c:spPr>
            </c:marker>
            <c:bubble3D val="0"/>
            <c:extLst>
              <c:ext xmlns:c16="http://schemas.microsoft.com/office/drawing/2014/chart" uri="{C3380CC4-5D6E-409C-BE32-E72D297353CC}">
                <c16:uniqueId val="{00000041-42FF-4610-8B07-CEA6B58D769B}"/>
              </c:ext>
            </c:extLst>
          </c:dPt>
          <c:dPt>
            <c:idx val="22"/>
            <c:marker>
              <c:symbol val="dash"/>
              <c:size val="2"/>
              <c:spPr>
                <a:solidFill>
                  <a:schemeClr val="tx1"/>
                </a:solidFill>
                <a:ln w="9525" cmpd="sng" algn="ctr">
                  <a:solidFill>
                    <a:schemeClr val="tx1"/>
                  </a:solidFill>
                  <a:prstDash val="solid"/>
                </a:ln>
              </c:spPr>
            </c:marker>
            <c:bubble3D val="0"/>
            <c:extLst>
              <c:ext xmlns:c16="http://schemas.microsoft.com/office/drawing/2014/chart" uri="{C3380CC4-5D6E-409C-BE32-E72D297353CC}">
                <c16:uniqueId val="{00000042-42FF-4610-8B07-CEA6B58D769B}"/>
              </c:ext>
            </c:extLst>
          </c:dPt>
          <c:dPt>
            <c:idx val="23"/>
            <c:marker>
              <c:symbol val="dash"/>
              <c:size val="2"/>
              <c:spPr>
                <a:solidFill>
                  <a:schemeClr val="tx1"/>
                </a:solidFill>
                <a:ln w="9525" cmpd="sng" algn="ctr">
                  <a:solidFill>
                    <a:schemeClr val="tx1"/>
                  </a:solidFill>
                  <a:prstDash val="solid"/>
                </a:ln>
              </c:spPr>
            </c:marker>
            <c:bubble3D val="0"/>
            <c:extLst>
              <c:ext xmlns:c16="http://schemas.microsoft.com/office/drawing/2014/chart" uri="{C3380CC4-5D6E-409C-BE32-E72D297353CC}">
                <c16:uniqueId val="{00000043-42FF-4610-8B07-CEA6B58D769B}"/>
              </c:ext>
            </c:extLst>
          </c:dPt>
          <c:dPt>
            <c:idx val="24"/>
            <c:marker>
              <c:symbol val="dash"/>
              <c:size val="2"/>
              <c:spPr>
                <a:solidFill>
                  <a:schemeClr val="tx1"/>
                </a:solidFill>
                <a:ln w="9525" cmpd="sng" algn="ctr">
                  <a:solidFill>
                    <a:schemeClr val="tx1"/>
                  </a:solidFill>
                  <a:prstDash val="solid"/>
                </a:ln>
              </c:spPr>
            </c:marker>
            <c:bubble3D val="0"/>
            <c:extLst>
              <c:ext xmlns:c16="http://schemas.microsoft.com/office/drawing/2014/chart" uri="{C3380CC4-5D6E-409C-BE32-E72D297353CC}">
                <c16:uniqueId val="{00000044-42FF-4610-8B07-CEA6B58D769B}"/>
              </c:ext>
            </c:extLst>
          </c:dPt>
          <c:dPt>
            <c:idx val="25"/>
            <c:marker>
              <c:symbol val="dash"/>
              <c:size val="2"/>
              <c:spPr>
                <a:solidFill>
                  <a:schemeClr val="tx1"/>
                </a:solidFill>
                <a:ln w="9525" cmpd="sng" algn="ctr">
                  <a:solidFill>
                    <a:schemeClr val="tx1"/>
                  </a:solidFill>
                  <a:prstDash val="solid"/>
                </a:ln>
              </c:spPr>
            </c:marker>
            <c:bubble3D val="0"/>
            <c:extLst>
              <c:ext xmlns:c16="http://schemas.microsoft.com/office/drawing/2014/chart" uri="{C3380CC4-5D6E-409C-BE32-E72D297353CC}">
                <c16:uniqueId val="{00000045-42FF-4610-8B07-CEA6B58D769B}"/>
              </c:ext>
            </c:extLst>
          </c:dPt>
          <c:dPt>
            <c:idx val="26"/>
            <c:marker>
              <c:symbol val="dash"/>
              <c:size val="2"/>
              <c:spPr>
                <a:solidFill>
                  <a:schemeClr val="tx1"/>
                </a:solidFill>
                <a:ln w="9525" cmpd="sng" algn="ctr">
                  <a:solidFill>
                    <a:schemeClr val="tx1"/>
                  </a:solidFill>
                  <a:prstDash val="solid"/>
                </a:ln>
              </c:spPr>
            </c:marker>
            <c:bubble3D val="0"/>
            <c:extLst>
              <c:ext xmlns:c16="http://schemas.microsoft.com/office/drawing/2014/chart" uri="{C3380CC4-5D6E-409C-BE32-E72D297353CC}">
                <c16:uniqueId val="{00000046-42FF-4610-8B07-CEA6B58D769B}"/>
              </c:ext>
            </c:extLst>
          </c:dPt>
          <c:dPt>
            <c:idx val="27"/>
            <c:marker>
              <c:symbol val="dash"/>
              <c:size val="2"/>
              <c:spPr>
                <a:solidFill>
                  <a:schemeClr val="tx1"/>
                </a:solidFill>
                <a:ln w="9525" cmpd="sng" algn="ctr">
                  <a:solidFill>
                    <a:schemeClr val="tx1"/>
                  </a:solidFill>
                  <a:prstDash val="solid"/>
                </a:ln>
              </c:spPr>
            </c:marker>
            <c:bubble3D val="0"/>
            <c:extLst>
              <c:ext xmlns:c16="http://schemas.microsoft.com/office/drawing/2014/chart" uri="{C3380CC4-5D6E-409C-BE32-E72D297353CC}">
                <c16:uniqueId val="{00000047-42FF-4610-8B07-CEA6B58D769B}"/>
              </c:ext>
            </c:extLst>
          </c:dPt>
          <c:dPt>
            <c:idx val="28"/>
            <c:marker>
              <c:symbol val="dash"/>
              <c:size val="2"/>
              <c:spPr>
                <a:solidFill>
                  <a:schemeClr val="tx1"/>
                </a:solidFill>
                <a:ln w="9525" cmpd="sng" algn="ctr">
                  <a:solidFill>
                    <a:schemeClr val="tx1"/>
                  </a:solidFill>
                  <a:prstDash val="solid"/>
                </a:ln>
              </c:spPr>
            </c:marker>
            <c:bubble3D val="0"/>
            <c:extLst>
              <c:ext xmlns:c16="http://schemas.microsoft.com/office/drawing/2014/chart" uri="{C3380CC4-5D6E-409C-BE32-E72D297353CC}">
                <c16:uniqueId val="{00000048-42FF-4610-8B07-CEA6B58D769B}"/>
              </c:ext>
            </c:extLst>
          </c:dPt>
          <c:dPt>
            <c:idx val="29"/>
            <c:marker>
              <c:symbol val="dash"/>
              <c:size val="2"/>
              <c:spPr>
                <a:solidFill>
                  <a:schemeClr val="tx1"/>
                </a:solidFill>
                <a:ln w="9525" cmpd="sng" algn="ctr">
                  <a:solidFill>
                    <a:schemeClr val="tx1"/>
                  </a:solidFill>
                  <a:prstDash val="solid"/>
                </a:ln>
              </c:spPr>
            </c:marker>
            <c:bubble3D val="0"/>
            <c:extLst>
              <c:ext xmlns:c16="http://schemas.microsoft.com/office/drawing/2014/chart" uri="{C3380CC4-5D6E-409C-BE32-E72D297353CC}">
                <c16:uniqueId val="{00000049-42FF-4610-8B07-CEA6B58D769B}"/>
              </c:ext>
            </c:extLst>
          </c:dPt>
          <c:dPt>
            <c:idx val="30"/>
            <c:marker>
              <c:symbol val="dash"/>
              <c:size val="2"/>
              <c:spPr>
                <a:solidFill>
                  <a:schemeClr val="tx1"/>
                </a:solidFill>
                <a:ln w="9525" cmpd="sng" algn="ctr">
                  <a:solidFill>
                    <a:schemeClr val="tx1"/>
                  </a:solidFill>
                  <a:prstDash val="solid"/>
                </a:ln>
              </c:spPr>
            </c:marker>
            <c:bubble3D val="0"/>
            <c:extLst>
              <c:ext xmlns:c16="http://schemas.microsoft.com/office/drawing/2014/chart" uri="{C3380CC4-5D6E-409C-BE32-E72D297353CC}">
                <c16:uniqueId val="{0000004A-42FF-4610-8B07-CEA6B58D769B}"/>
              </c:ext>
            </c:extLst>
          </c:dPt>
          <c:dPt>
            <c:idx val="31"/>
            <c:marker>
              <c:symbol val="dash"/>
              <c:size val="2"/>
              <c:spPr>
                <a:solidFill>
                  <a:schemeClr val="tx1"/>
                </a:solidFill>
                <a:ln w="9525" cmpd="sng" algn="ctr">
                  <a:solidFill>
                    <a:schemeClr val="tx1"/>
                  </a:solidFill>
                  <a:prstDash val="solid"/>
                </a:ln>
              </c:spPr>
            </c:marker>
            <c:bubble3D val="0"/>
            <c:extLst>
              <c:ext xmlns:c16="http://schemas.microsoft.com/office/drawing/2014/chart" uri="{C3380CC4-5D6E-409C-BE32-E72D297353CC}">
                <c16:uniqueId val="{0000004B-42FF-4610-8B07-CEA6B58D769B}"/>
              </c:ext>
            </c:extLst>
          </c:dPt>
          <c:dPt>
            <c:idx val="32"/>
            <c:marker>
              <c:symbol val="dash"/>
              <c:size val="2"/>
              <c:spPr>
                <a:solidFill>
                  <a:schemeClr val="tx1"/>
                </a:solidFill>
                <a:ln w="9525" cmpd="sng" algn="ctr">
                  <a:solidFill>
                    <a:schemeClr val="tx1"/>
                  </a:solidFill>
                  <a:prstDash val="solid"/>
                </a:ln>
              </c:spPr>
            </c:marker>
            <c:bubble3D val="0"/>
            <c:extLst>
              <c:ext xmlns:c16="http://schemas.microsoft.com/office/drawing/2014/chart" uri="{C3380CC4-5D6E-409C-BE32-E72D297353CC}">
                <c16:uniqueId val="{0000004C-42FF-4610-8B07-CEA6B58D769B}"/>
              </c:ext>
            </c:extLst>
          </c:dPt>
          <c:dPt>
            <c:idx val="33"/>
            <c:marker>
              <c:symbol val="dash"/>
              <c:size val="2"/>
              <c:spPr>
                <a:solidFill>
                  <a:schemeClr val="tx1"/>
                </a:solidFill>
                <a:ln w="9525" cmpd="sng" algn="ctr">
                  <a:solidFill>
                    <a:schemeClr val="tx1"/>
                  </a:solidFill>
                  <a:prstDash val="solid"/>
                </a:ln>
              </c:spPr>
            </c:marker>
            <c:bubble3D val="0"/>
            <c:extLst>
              <c:ext xmlns:c16="http://schemas.microsoft.com/office/drawing/2014/chart" uri="{C3380CC4-5D6E-409C-BE32-E72D297353CC}">
                <c16:uniqueId val="{0000004D-42FF-4610-8B07-CEA6B58D769B}"/>
              </c:ext>
            </c:extLst>
          </c:dPt>
          <c:dPt>
            <c:idx val="34"/>
            <c:marker>
              <c:symbol val="dash"/>
              <c:size val="2"/>
              <c:spPr>
                <a:solidFill>
                  <a:schemeClr val="tx1"/>
                </a:solidFill>
                <a:ln w="9525" cmpd="sng" algn="ctr">
                  <a:solidFill>
                    <a:schemeClr val="tx1"/>
                  </a:solidFill>
                  <a:prstDash val="solid"/>
                </a:ln>
              </c:spPr>
            </c:marker>
            <c:bubble3D val="0"/>
            <c:extLst>
              <c:ext xmlns:c16="http://schemas.microsoft.com/office/drawing/2014/chart" uri="{C3380CC4-5D6E-409C-BE32-E72D297353CC}">
                <c16:uniqueId val="{0000004E-42FF-4610-8B07-CEA6B58D769B}"/>
              </c:ext>
            </c:extLst>
          </c:dPt>
          <c:dPt>
            <c:idx val="35"/>
            <c:marker>
              <c:symbol val="dash"/>
              <c:size val="2"/>
              <c:spPr>
                <a:solidFill>
                  <a:schemeClr val="tx1"/>
                </a:solidFill>
                <a:ln w="9525" cmpd="sng" algn="ctr">
                  <a:solidFill>
                    <a:schemeClr val="tx1"/>
                  </a:solidFill>
                  <a:prstDash val="solid"/>
                </a:ln>
              </c:spPr>
            </c:marker>
            <c:bubble3D val="0"/>
            <c:extLst>
              <c:ext xmlns:c16="http://schemas.microsoft.com/office/drawing/2014/chart" uri="{C3380CC4-5D6E-409C-BE32-E72D297353CC}">
                <c16:uniqueId val="{0000004F-42FF-4610-8B07-CEA6B58D769B}"/>
              </c:ext>
            </c:extLst>
          </c:dPt>
          <c:val>
            <c:numRef>
              <c:f>Sheet1!$A$11:$AJ$11</c:f>
              <c:numCache>
                <c:formatCode>General</c:formatCode>
                <c:ptCount val="36"/>
                <c:pt idx="0">
                  <c:v>4</c:v>
                </c:pt>
                <c:pt idx="1">
                  <c:v>0</c:v>
                </c:pt>
                <c:pt idx="2">
                  <c:v>32</c:v>
                </c:pt>
                <c:pt idx="3">
                  <c:v>142</c:v>
                </c:pt>
                <c:pt idx="4">
                  <c:v>20</c:v>
                </c:pt>
                <c:pt idx="5">
                  <c:v>145</c:v>
                </c:pt>
                <c:pt idx="6">
                  <c:v>38</c:v>
                </c:pt>
                <c:pt idx="7">
                  <c:v>-39</c:v>
                </c:pt>
                <c:pt idx="8">
                  <c:v>103</c:v>
                </c:pt>
                <c:pt idx="9">
                  <c:v>0</c:v>
                </c:pt>
                <c:pt idx="10">
                  <c:v>13</c:v>
                </c:pt>
                <c:pt idx="11">
                  <c:v>70</c:v>
                </c:pt>
                <c:pt idx="12">
                  <c:v>94</c:v>
                </c:pt>
                <c:pt idx="13">
                  <c:v>140</c:v>
                </c:pt>
                <c:pt idx="14">
                  <c:v>81</c:v>
                </c:pt>
                <c:pt idx="15">
                  <c:v>45</c:v>
                </c:pt>
                <c:pt idx="16">
                  <c:v>249</c:v>
                </c:pt>
                <c:pt idx="17">
                  <c:v>478</c:v>
                </c:pt>
                <c:pt idx="18">
                  <c:v>27</c:v>
                </c:pt>
                <c:pt idx="19">
                  <c:v>103</c:v>
                </c:pt>
                <c:pt idx="20">
                  <c:v>225</c:v>
                </c:pt>
                <c:pt idx="21">
                  <c:v>146</c:v>
                </c:pt>
                <c:pt idx="22">
                  <c:v>116</c:v>
                </c:pt>
                <c:pt idx="23">
                  <c:v>274</c:v>
                </c:pt>
                <c:pt idx="24">
                  <c:v>160</c:v>
                </c:pt>
                <c:pt idx="25">
                  <c:v>54</c:v>
                </c:pt>
                <c:pt idx="26">
                  <c:v>223</c:v>
                </c:pt>
                <c:pt idx="27">
                  <c:v>283</c:v>
                </c:pt>
                <c:pt idx="28">
                  <c:v>491</c:v>
                </c:pt>
                <c:pt idx="29">
                  <c:v>344</c:v>
                </c:pt>
                <c:pt idx="30">
                  <c:v>286</c:v>
                </c:pt>
                <c:pt idx="31">
                  <c:v>101</c:v>
                </c:pt>
                <c:pt idx="32">
                  <c:v>381</c:v>
                </c:pt>
                <c:pt idx="33">
                  <c:v>496</c:v>
                </c:pt>
                <c:pt idx="34">
                  <c:v>524</c:v>
                </c:pt>
                <c:pt idx="35">
                  <c:v>0</c:v>
                </c:pt>
              </c:numCache>
            </c:numRef>
          </c:val>
          <c:smooth val="0"/>
          <c:extLst>
            <c:ext xmlns:c16="http://schemas.microsoft.com/office/drawing/2014/chart" uri="{C3380CC4-5D6E-409C-BE32-E72D297353CC}">
              <c16:uniqueId val="{00000050-42FF-4610-8B07-CEA6B58D769B}"/>
            </c:ext>
          </c:extLst>
        </c:ser>
        <c:ser>
          <c:idx val="9"/>
          <c:order val="9"/>
          <c:spPr>
            <a:ln>
              <a:noFill/>
            </a:ln>
          </c:spPr>
          <c:marker>
            <c:symbol val="none"/>
          </c:marker>
          <c:dPt>
            <c:idx val="0"/>
            <c:marker>
              <c:symbol val="circle"/>
              <c:size val="8"/>
              <c:spPr>
                <a:solidFill>
                  <a:schemeClr val="accent6"/>
                </a:solidFill>
                <a:ln w="9525" cmpd="sng" algn="ctr">
                  <a:solidFill>
                    <a:schemeClr val="accent6"/>
                  </a:solidFill>
                  <a:prstDash val="solid"/>
                </a:ln>
              </c:spPr>
            </c:marker>
            <c:bubble3D val="0"/>
            <c:extLst>
              <c:ext xmlns:c16="http://schemas.microsoft.com/office/drawing/2014/chart" uri="{C3380CC4-5D6E-409C-BE32-E72D297353CC}">
                <c16:uniqueId val="{00000051-42FF-4610-8B07-CEA6B58D769B}"/>
              </c:ext>
            </c:extLst>
          </c:dPt>
          <c:dPt>
            <c:idx val="1"/>
            <c:marker>
              <c:symbol val="circle"/>
              <c:size val="8"/>
              <c:spPr>
                <a:solidFill>
                  <a:schemeClr val="accent6"/>
                </a:solidFill>
                <a:ln w="9525" cmpd="sng" algn="ctr">
                  <a:solidFill>
                    <a:schemeClr val="accent6"/>
                  </a:solidFill>
                  <a:prstDash val="solid"/>
                </a:ln>
              </c:spPr>
            </c:marker>
            <c:bubble3D val="0"/>
            <c:extLst>
              <c:ext xmlns:c16="http://schemas.microsoft.com/office/drawing/2014/chart" uri="{C3380CC4-5D6E-409C-BE32-E72D297353CC}">
                <c16:uniqueId val="{00000052-42FF-4610-8B07-CEA6B58D769B}"/>
              </c:ext>
            </c:extLst>
          </c:dPt>
          <c:dPt>
            <c:idx val="2"/>
            <c:marker>
              <c:symbol val="circle"/>
              <c:size val="8"/>
              <c:spPr>
                <a:solidFill>
                  <a:schemeClr val="accent6"/>
                </a:solidFill>
                <a:ln w="9525" cmpd="sng" algn="ctr">
                  <a:solidFill>
                    <a:schemeClr val="accent6"/>
                  </a:solidFill>
                  <a:prstDash val="solid"/>
                </a:ln>
              </c:spPr>
            </c:marker>
            <c:bubble3D val="0"/>
            <c:extLst>
              <c:ext xmlns:c16="http://schemas.microsoft.com/office/drawing/2014/chart" uri="{C3380CC4-5D6E-409C-BE32-E72D297353CC}">
                <c16:uniqueId val="{00000053-42FF-4610-8B07-CEA6B58D769B}"/>
              </c:ext>
            </c:extLst>
          </c:dPt>
          <c:dPt>
            <c:idx val="3"/>
            <c:marker>
              <c:symbol val="circle"/>
              <c:size val="8"/>
              <c:spPr>
                <a:solidFill>
                  <a:schemeClr val="accent6"/>
                </a:solidFill>
                <a:ln w="9525" cmpd="sng" algn="ctr">
                  <a:solidFill>
                    <a:schemeClr val="accent6"/>
                  </a:solidFill>
                  <a:prstDash val="solid"/>
                </a:ln>
              </c:spPr>
            </c:marker>
            <c:bubble3D val="0"/>
            <c:extLst>
              <c:ext xmlns:c16="http://schemas.microsoft.com/office/drawing/2014/chart" uri="{C3380CC4-5D6E-409C-BE32-E72D297353CC}">
                <c16:uniqueId val="{00000054-42FF-4610-8B07-CEA6B58D769B}"/>
              </c:ext>
            </c:extLst>
          </c:dPt>
          <c:dPt>
            <c:idx val="4"/>
            <c:marker>
              <c:symbol val="circle"/>
              <c:size val="8"/>
              <c:spPr>
                <a:solidFill>
                  <a:schemeClr val="accent6"/>
                </a:solidFill>
                <a:ln w="9525" cmpd="sng" algn="ctr">
                  <a:solidFill>
                    <a:schemeClr val="accent6"/>
                  </a:solidFill>
                  <a:prstDash val="solid"/>
                </a:ln>
              </c:spPr>
            </c:marker>
            <c:bubble3D val="0"/>
            <c:extLst>
              <c:ext xmlns:c16="http://schemas.microsoft.com/office/drawing/2014/chart" uri="{C3380CC4-5D6E-409C-BE32-E72D297353CC}">
                <c16:uniqueId val="{00000055-42FF-4610-8B07-CEA6B58D769B}"/>
              </c:ext>
            </c:extLst>
          </c:dPt>
          <c:dPt>
            <c:idx val="5"/>
            <c:marker>
              <c:symbol val="circle"/>
              <c:size val="8"/>
              <c:spPr>
                <a:solidFill>
                  <a:schemeClr val="accent6"/>
                </a:solidFill>
                <a:ln w="9525" cmpd="sng" algn="ctr">
                  <a:solidFill>
                    <a:schemeClr val="accent6"/>
                  </a:solidFill>
                  <a:prstDash val="solid"/>
                </a:ln>
              </c:spPr>
            </c:marker>
            <c:bubble3D val="0"/>
            <c:extLst>
              <c:ext xmlns:c16="http://schemas.microsoft.com/office/drawing/2014/chart" uri="{C3380CC4-5D6E-409C-BE32-E72D297353CC}">
                <c16:uniqueId val="{00000056-42FF-4610-8B07-CEA6B58D769B}"/>
              </c:ext>
            </c:extLst>
          </c:dPt>
          <c:dPt>
            <c:idx val="6"/>
            <c:marker>
              <c:symbol val="circle"/>
              <c:size val="8"/>
              <c:spPr>
                <a:solidFill>
                  <a:schemeClr val="accent6"/>
                </a:solidFill>
                <a:ln w="9525" cmpd="sng" algn="ctr">
                  <a:solidFill>
                    <a:schemeClr val="accent6"/>
                  </a:solidFill>
                  <a:prstDash val="solid"/>
                </a:ln>
              </c:spPr>
            </c:marker>
            <c:bubble3D val="0"/>
            <c:extLst>
              <c:ext xmlns:c16="http://schemas.microsoft.com/office/drawing/2014/chart" uri="{C3380CC4-5D6E-409C-BE32-E72D297353CC}">
                <c16:uniqueId val="{00000057-42FF-4610-8B07-CEA6B58D769B}"/>
              </c:ext>
            </c:extLst>
          </c:dPt>
          <c:dPt>
            <c:idx val="7"/>
            <c:marker>
              <c:symbol val="circle"/>
              <c:size val="8"/>
              <c:spPr>
                <a:solidFill>
                  <a:schemeClr val="accent6"/>
                </a:solidFill>
                <a:ln w="9525" cmpd="sng" algn="ctr">
                  <a:solidFill>
                    <a:schemeClr val="accent6"/>
                  </a:solidFill>
                  <a:prstDash val="solid"/>
                </a:ln>
              </c:spPr>
            </c:marker>
            <c:bubble3D val="0"/>
            <c:extLst>
              <c:ext xmlns:c16="http://schemas.microsoft.com/office/drawing/2014/chart" uri="{C3380CC4-5D6E-409C-BE32-E72D297353CC}">
                <c16:uniqueId val="{00000058-42FF-4610-8B07-CEA6B58D769B}"/>
              </c:ext>
            </c:extLst>
          </c:dPt>
          <c:dPt>
            <c:idx val="8"/>
            <c:marker>
              <c:symbol val="circle"/>
              <c:size val="8"/>
              <c:spPr>
                <a:solidFill>
                  <a:schemeClr val="accent6"/>
                </a:solidFill>
                <a:ln w="9525" cmpd="sng" algn="ctr">
                  <a:solidFill>
                    <a:schemeClr val="accent6"/>
                  </a:solidFill>
                  <a:prstDash val="solid"/>
                </a:ln>
              </c:spPr>
            </c:marker>
            <c:bubble3D val="0"/>
            <c:extLst>
              <c:ext xmlns:c16="http://schemas.microsoft.com/office/drawing/2014/chart" uri="{C3380CC4-5D6E-409C-BE32-E72D297353CC}">
                <c16:uniqueId val="{00000059-42FF-4610-8B07-CEA6B58D769B}"/>
              </c:ext>
            </c:extLst>
          </c:dPt>
          <c:dPt>
            <c:idx val="9"/>
            <c:marker>
              <c:symbol val="circle"/>
              <c:size val="8"/>
              <c:spPr>
                <a:solidFill>
                  <a:schemeClr val="accent6"/>
                </a:solidFill>
                <a:ln w="9525" cmpd="sng" algn="ctr">
                  <a:solidFill>
                    <a:schemeClr val="accent6"/>
                  </a:solidFill>
                  <a:prstDash val="solid"/>
                </a:ln>
              </c:spPr>
            </c:marker>
            <c:bubble3D val="0"/>
            <c:extLst>
              <c:ext xmlns:c16="http://schemas.microsoft.com/office/drawing/2014/chart" uri="{C3380CC4-5D6E-409C-BE32-E72D297353CC}">
                <c16:uniqueId val="{0000005A-42FF-4610-8B07-CEA6B58D769B}"/>
              </c:ext>
            </c:extLst>
          </c:dPt>
          <c:dPt>
            <c:idx val="10"/>
            <c:marker>
              <c:symbol val="circle"/>
              <c:size val="8"/>
              <c:spPr>
                <a:solidFill>
                  <a:schemeClr val="accent6"/>
                </a:solidFill>
                <a:ln w="9525" cmpd="sng" algn="ctr">
                  <a:solidFill>
                    <a:schemeClr val="accent6"/>
                  </a:solidFill>
                  <a:prstDash val="solid"/>
                </a:ln>
              </c:spPr>
            </c:marker>
            <c:bubble3D val="0"/>
            <c:extLst>
              <c:ext xmlns:c16="http://schemas.microsoft.com/office/drawing/2014/chart" uri="{C3380CC4-5D6E-409C-BE32-E72D297353CC}">
                <c16:uniqueId val="{0000005B-42FF-4610-8B07-CEA6B58D769B}"/>
              </c:ext>
            </c:extLst>
          </c:dPt>
          <c:dPt>
            <c:idx val="11"/>
            <c:marker>
              <c:symbol val="circle"/>
              <c:size val="8"/>
              <c:spPr>
                <a:solidFill>
                  <a:schemeClr val="accent6"/>
                </a:solidFill>
                <a:ln w="9525" cmpd="sng" algn="ctr">
                  <a:solidFill>
                    <a:schemeClr val="accent6"/>
                  </a:solidFill>
                  <a:prstDash val="solid"/>
                </a:ln>
              </c:spPr>
            </c:marker>
            <c:bubble3D val="0"/>
            <c:extLst>
              <c:ext xmlns:c16="http://schemas.microsoft.com/office/drawing/2014/chart" uri="{C3380CC4-5D6E-409C-BE32-E72D297353CC}">
                <c16:uniqueId val="{0000005C-42FF-4610-8B07-CEA6B58D769B}"/>
              </c:ext>
            </c:extLst>
          </c:dPt>
          <c:dPt>
            <c:idx val="12"/>
            <c:marker>
              <c:symbol val="circle"/>
              <c:size val="8"/>
              <c:spPr>
                <a:solidFill>
                  <a:schemeClr val="accent6"/>
                </a:solidFill>
                <a:ln w="9525" cmpd="sng" algn="ctr">
                  <a:solidFill>
                    <a:schemeClr val="accent6"/>
                  </a:solidFill>
                  <a:prstDash val="solid"/>
                </a:ln>
              </c:spPr>
            </c:marker>
            <c:bubble3D val="0"/>
            <c:extLst>
              <c:ext xmlns:c16="http://schemas.microsoft.com/office/drawing/2014/chart" uri="{C3380CC4-5D6E-409C-BE32-E72D297353CC}">
                <c16:uniqueId val="{0000005D-42FF-4610-8B07-CEA6B58D769B}"/>
              </c:ext>
            </c:extLst>
          </c:dPt>
          <c:dPt>
            <c:idx val="13"/>
            <c:marker>
              <c:symbol val="circle"/>
              <c:size val="8"/>
              <c:spPr>
                <a:solidFill>
                  <a:schemeClr val="accent6"/>
                </a:solidFill>
                <a:ln w="9525" cmpd="sng" algn="ctr">
                  <a:solidFill>
                    <a:schemeClr val="accent6"/>
                  </a:solidFill>
                  <a:prstDash val="solid"/>
                </a:ln>
              </c:spPr>
            </c:marker>
            <c:bubble3D val="0"/>
            <c:extLst>
              <c:ext xmlns:c16="http://schemas.microsoft.com/office/drawing/2014/chart" uri="{C3380CC4-5D6E-409C-BE32-E72D297353CC}">
                <c16:uniqueId val="{0000005E-42FF-4610-8B07-CEA6B58D769B}"/>
              </c:ext>
            </c:extLst>
          </c:dPt>
          <c:dPt>
            <c:idx val="14"/>
            <c:marker>
              <c:symbol val="circle"/>
              <c:size val="8"/>
              <c:spPr>
                <a:solidFill>
                  <a:schemeClr val="accent6"/>
                </a:solidFill>
                <a:ln w="9525" cmpd="sng" algn="ctr">
                  <a:solidFill>
                    <a:schemeClr val="accent6"/>
                  </a:solidFill>
                  <a:prstDash val="solid"/>
                </a:ln>
              </c:spPr>
            </c:marker>
            <c:bubble3D val="0"/>
            <c:extLst>
              <c:ext xmlns:c16="http://schemas.microsoft.com/office/drawing/2014/chart" uri="{C3380CC4-5D6E-409C-BE32-E72D297353CC}">
                <c16:uniqueId val="{0000005F-42FF-4610-8B07-CEA6B58D769B}"/>
              </c:ext>
            </c:extLst>
          </c:dPt>
          <c:dPt>
            <c:idx val="15"/>
            <c:marker>
              <c:symbol val="circle"/>
              <c:size val="8"/>
              <c:spPr>
                <a:solidFill>
                  <a:schemeClr val="accent6"/>
                </a:solidFill>
                <a:ln w="9525" cmpd="sng" algn="ctr">
                  <a:solidFill>
                    <a:schemeClr val="accent6"/>
                  </a:solidFill>
                  <a:prstDash val="solid"/>
                </a:ln>
              </c:spPr>
            </c:marker>
            <c:bubble3D val="0"/>
            <c:extLst>
              <c:ext xmlns:c16="http://schemas.microsoft.com/office/drawing/2014/chart" uri="{C3380CC4-5D6E-409C-BE32-E72D297353CC}">
                <c16:uniqueId val="{00000060-42FF-4610-8B07-CEA6B58D769B}"/>
              </c:ext>
            </c:extLst>
          </c:dPt>
          <c:dPt>
            <c:idx val="16"/>
            <c:marker>
              <c:symbol val="circle"/>
              <c:size val="8"/>
              <c:spPr>
                <a:solidFill>
                  <a:schemeClr val="accent6"/>
                </a:solidFill>
                <a:ln w="9525" cmpd="sng" algn="ctr">
                  <a:solidFill>
                    <a:schemeClr val="accent6"/>
                  </a:solidFill>
                  <a:prstDash val="solid"/>
                </a:ln>
              </c:spPr>
            </c:marker>
            <c:bubble3D val="0"/>
            <c:extLst>
              <c:ext xmlns:c16="http://schemas.microsoft.com/office/drawing/2014/chart" uri="{C3380CC4-5D6E-409C-BE32-E72D297353CC}">
                <c16:uniqueId val="{00000061-42FF-4610-8B07-CEA6B58D769B}"/>
              </c:ext>
            </c:extLst>
          </c:dPt>
          <c:dPt>
            <c:idx val="17"/>
            <c:marker>
              <c:symbol val="circle"/>
              <c:size val="8"/>
              <c:spPr>
                <a:solidFill>
                  <a:schemeClr val="accent6"/>
                </a:solidFill>
                <a:ln w="9525" cmpd="sng" algn="ctr">
                  <a:solidFill>
                    <a:schemeClr val="accent6"/>
                  </a:solidFill>
                  <a:prstDash val="solid"/>
                </a:ln>
              </c:spPr>
            </c:marker>
            <c:bubble3D val="0"/>
            <c:extLst>
              <c:ext xmlns:c16="http://schemas.microsoft.com/office/drawing/2014/chart" uri="{C3380CC4-5D6E-409C-BE32-E72D297353CC}">
                <c16:uniqueId val="{00000062-42FF-4610-8B07-CEA6B58D769B}"/>
              </c:ext>
            </c:extLst>
          </c:dPt>
          <c:dPt>
            <c:idx val="18"/>
            <c:marker>
              <c:symbol val="circle"/>
              <c:size val="8"/>
              <c:spPr>
                <a:solidFill>
                  <a:schemeClr val="accent6"/>
                </a:solidFill>
                <a:ln w="9525" cmpd="sng" algn="ctr">
                  <a:solidFill>
                    <a:schemeClr val="accent6"/>
                  </a:solidFill>
                  <a:prstDash val="solid"/>
                </a:ln>
              </c:spPr>
            </c:marker>
            <c:bubble3D val="0"/>
            <c:extLst>
              <c:ext xmlns:c16="http://schemas.microsoft.com/office/drawing/2014/chart" uri="{C3380CC4-5D6E-409C-BE32-E72D297353CC}">
                <c16:uniqueId val="{00000063-42FF-4610-8B07-CEA6B58D769B}"/>
              </c:ext>
            </c:extLst>
          </c:dPt>
          <c:dPt>
            <c:idx val="19"/>
            <c:marker>
              <c:symbol val="circle"/>
              <c:size val="8"/>
              <c:spPr>
                <a:solidFill>
                  <a:schemeClr val="accent6"/>
                </a:solidFill>
                <a:ln w="9525" cmpd="sng" algn="ctr">
                  <a:solidFill>
                    <a:schemeClr val="accent6"/>
                  </a:solidFill>
                  <a:prstDash val="solid"/>
                </a:ln>
              </c:spPr>
            </c:marker>
            <c:bubble3D val="0"/>
            <c:extLst>
              <c:ext xmlns:c16="http://schemas.microsoft.com/office/drawing/2014/chart" uri="{C3380CC4-5D6E-409C-BE32-E72D297353CC}">
                <c16:uniqueId val="{00000064-42FF-4610-8B07-CEA6B58D769B}"/>
              </c:ext>
            </c:extLst>
          </c:dPt>
          <c:dPt>
            <c:idx val="20"/>
            <c:marker>
              <c:symbol val="circle"/>
              <c:size val="8"/>
              <c:spPr>
                <a:solidFill>
                  <a:schemeClr val="accent6"/>
                </a:solidFill>
                <a:ln w="9525" cmpd="sng" algn="ctr">
                  <a:solidFill>
                    <a:schemeClr val="accent6"/>
                  </a:solidFill>
                  <a:prstDash val="solid"/>
                </a:ln>
              </c:spPr>
            </c:marker>
            <c:bubble3D val="0"/>
            <c:extLst>
              <c:ext xmlns:c16="http://schemas.microsoft.com/office/drawing/2014/chart" uri="{C3380CC4-5D6E-409C-BE32-E72D297353CC}">
                <c16:uniqueId val="{00000065-42FF-4610-8B07-CEA6B58D769B}"/>
              </c:ext>
            </c:extLst>
          </c:dPt>
          <c:dPt>
            <c:idx val="21"/>
            <c:marker>
              <c:symbol val="circle"/>
              <c:size val="8"/>
              <c:spPr>
                <a:solidFill>
                  <a:schemeClr val="accent6"/>
                </a:solidFill>
                <a:ln w="9525" cmpd="sng" algn="ctr">
                  <a:solidFill>
                    <a:schemeClr val="accent6"/>
                  </a:solidFill>
                  <a:prstDash val="solid"/>
                </a:ln>
              </c:spPr>
            </c:marker>
            <c:bubble3D val="0"/>
            <c:extLst>
              <c:ext xmlns:c16="http://schemas.microsoft.com/office/drawing/2014/chart" uri="{C3380CC4-5D6E-409C-BE32-E72D297353CC}">
                <c16:uniqueId val="{00000066-42FF-4610-8B07-CEA6B58D769B}"/>
              </c:ext>
            </c:extLst>
          </c:dPt>
          <c:dPt>
            <c:idx val="22"/>
            <c:marker>
              <c:symbol val="circle"/>
              <c:size val="8"/>
              <c:spPr>
                <a:solidFill>
                  <a:schemeClr val="accent6"/>
                </a:solidFill>
                <a:ln w="9525" cmpd="sng" algn="ctr">
                  <a:solidFill>
                    <a:schemeClr val="accent6"/>
                  </a:solidFill>
                  <a:prstDash val="solid"/>
                </a:ln>
              </c:spPr>
            </c:marker>
            <c:bubble3D val="0"/>
            <c:extLst>
              <c:ext xmlns:c16="http://schemas.microsoft.com/office/drawing/2014/chart" uri="{C3380CC4-5D6E-409C-BE32-E72D297353CC}">
                <c16:uniqueId val="{00000067-42FF-4610-8B07-CEA6B58D769B}"/>
              </c:ext>
            </c:extLst>
          </c:dPt>
          <c:dPt>
            <c:idx val="23"/>
            <c:marker>
              <c:symbol val="circle"/>
              <c:size val="8"/>
              <c:spPr>
                <a:solidFill>
                  <a:schemeClr val="accent6"/>
                </a:solidFill>
                <a:ln w="9525" cmpd="sng" algn="ctr">
                  <a:solidFill>
                    <a:schemeClr val="accent6"/>
                  </a:solidFill>
                  <a:prstDash val="solid"/>
                </a:ln>
              </c:spPr>
            </c:marker>
            <c:bubble3D val="0"/>
            <c:extLst>
              <c:ext xmlns:c16="http://schemas.microsoft.com/office/drawing/2014/chart" uri="{C3380CC4-5D6E-409C-BE32-E72D297353CC}">
                <c16:uniqueId val="{00000068-42FF-4610-8B07-CEA6B58D769B}"/>
              </c:ext>
            </c:extLst>
          </c:dPt>
          <c:dPt>
            <c:idx val="24"/>
            <c:marker>
              <c:symbol val="circle"/>
              <c:size val="8"/>
              <c:spPr>
                <a:solidFill>
                  <a:schemeClr val="accent6"/>
                </a:solidFill>
                <a:ln w="9525" cmpd="sng" algn="ctr">
                  <a:solidFill>
                    <a:schemeClr val="accent6"/>
                  </a:solidFill>
                  <a:prstDash val="solid"/>
                </a:ln>
              </c:spPr>
            </c:marker>
            <c:bubble3D val="0"/>
            <c:extLst>
              <c:ext xmlns:c16="http://schemas.microsoft.com/office/drawing/2014/chart" uri="{C3380CC4-5D6E-409C-BE32-E72D297353CC}">
                <c16:uniqueId val="{00000069-42FF-4610-8B07-CEA6B58D769B}"/>
              </c:ext>
            </c:extLst>
          </c:dPt>
          <c:dPt>
            <c:idx val="25"/>
            <c:marker>
              <c:symbol val="circle"/>
              <c:size val="8"/>
              <c:spPr>
                <a:solidFill>
                  <a:schemeClr val="accent6"/>
                </a:solidFill>
                <a:ln w="9525" cmpd="sng" algn="ctr">
                  <a:solidFill>
                    <a:schemeClr val="accent6"/>
                  </a:solidFill>
                  <a:prstDash val="solid"/>
                </a:ln>
              </c:spPr>
            </c:marker>
            <c:bubble3D val="0"/>
            <c:extLst>
              <c:ext xmlns:c16="http://schemas.microsoft.com/office/drawing/2014/chart" uri="{C3380CC4-5D6E-409C-BE32-E72D297353CC}">
                <c16:uniqueId val="{0000006A-42FF-4610-8B07-CEA6B58D769B}"/>
              </c:ext>
            </c:extLst>
          </c:dPt>
          <c:dPt>
            <c:idx val="26"/>
            <c:marker>
              <c:symbol val="circle"/>
              <c:size val="8"/>
              <c:spPr>
                <a:solidFill>
                  <a:schemeClr val="accent6"/>
                </a:solidFill>
                <a:ln w="9525" cmpd="sng" algn="ctr">
                  <a:solidFill>
                    <a:schemeClr val="accent6"/>
                  </a:solidFill>
                  <a:prstDash val="solid"/>
                </a:ln>
              </c:spPr>
            </c:marker>
            <c:bubble3D val="0"/>
            <c:extLst>
              <c:ext xmlns:c16="http://schemas.microsoft.com/office/drawing/2014/chart" uri="{C3380CC4-5D6E-409C-BE32-E72D297353CC}">
                <c16:uniqueId val="{0000006B-42FF-4610-8B07-CEA6B58D769B}"/>
              </c:ext>
            </c:extLst>
          </c:dPt>
          <c:dPt>
            <c:idx val="27"/>
            <c:marker>
              <c:symbol val="circle"/>
              <c:size val="8"/>
              <c:spPr>
                <a:solidFill>
                  <a:schemeClr val="accent6"/>
                </a:solidFill>
                <a:ln w="9525" cmpd="sng" algn="ctr">
                  <a:solidFill>
                    <a:schemeClr val="accent6"/>
                  </a:solidFill>
                  <a:prstDash val="solid"/>
                </a:ln>
              </c:spPr>
            </c:marker>
            <c:bubble3D val="0"/>
            <c:extLst>
              <c:ext xmlns:c16="http://schemas.microsoft.com/office/drawing/2014/chart" uri="{C3380CC4-5D6E-409C-BE32-E72D297353CC}">
                <c16:uniqueId val="{0000006C-42FF-4610-8B07-CEA6B58D769B}"/>
              </c:ext>
            </c:extLst>
          </c:dPt>
          <c:dPt>
            <c:idx val="28"/>
            <c:marker>
              <c:symbol val="circle"/>
              <c:size val="8"/>
              <c:spPr>
                <a:solidFill>
                  <a:schemeClr val="accent6"/>
                </a:solidFill>
                <a:ln w="9525" cmpd="sng" algn="ctr">
                  <a:solidFill>
                    <a:schemeClr val="accent6"/>
                  </a:solidFill>
                  <a:prstDash val="solid"/>
                </a:ln>
              </c:spPr>
            </c:marker>
            <c:bubble3D val="0"/>
            <c:extLst>
              <c:ext xmlns:c16="http://schemas.microsoft.com/office/drawing/2014/chart" uri="{C3380CC4-5D6E-409C-BE32-E72D297353CC}">
                <c16:uniqueId val="{0000006D-42FF-4610-8B07-CEA6B58D769B}"/>
              </c:ext>
            </c:extLst>
          </c:dPt>
          <c:dPt>
            <c:idx val="29"/>
            <c:marker>
              <c:symbol val="circle"/>
              <c:size val="8"/>
              <c:spPr>
                <a:solidFill>
                  <a:schemeClr val="accent6"/>
                </a:solidFill>
                <a:ln w="9525" cmpd="sng" algn="ctr">
                  <a:solidFill>
                    <a:schemeClr val="accent6"/>
                  </a:solidFill>
                  <a:prstDash val="solid"/>
                </a:ln>
              </c:spPr>
            </c:marker>
            <c:bubble3D val="0"/>
            <c:extLst>
              <c:ext xmlns:c16="http://schemas.microsoft.com/office/drawing/2014/chart" uri="{C3380CC4-5D6E-409C-BE32-E72D297353CC}">
                <c16:uniqueId val="{0000006E-42FF-4610-8B07-CEA6B58D769B}"/>
              </c:ext>
            </c:extLst>
          </c:dPt>
          <c:dPt>
            <c:idx val="30"/>
            <c:marker>
              <c:symbol val="circle"/>
              <c:size val="8"/>
              <c:spPr>
                <a:solidFill>
                  <a:schemeClr val="accent6"/>
                </a:solidFill>
                <a:ln w="9525" cmpd="sng" algn="ctr">
                  <a:solidFill>
                    <a:schemeClr val="accent6"/>
                  </a:solidFill>
                  <a:prstDash val="solid"/>
                </a:ln>
              </c:spPr>
            </c:marker>
            <c:bubble3D val="0"/>
            <c:extLst>
              <c:ext xmlns:c16="http://schemas.microsoft.com/office/drawing/2014/chart" uri="{C3380CC4-5D6E-409C-BE32-E72D297353CC}">
                <c16:uniqueId val="{0000006F-42FF-4610-8B07-CEA6B58D769B}"/>
              </c:ext>
            </c:extLst>
          </c:dPt>
          <c:dPt>
            <c:idx val="31"/>
            <c:marker>
              <c:symbol val="circle"/>
              <c:size val="8"/>
              <c:spPr>
                <a:solidFill>
                  <a:schemeClr val="accent6"/>
                </a:solidFill>
                <a:ln w="9525" cmpd="sng" algn="ctr">
                  <a:solidFill>
                    <a:schemeClr val="accent6"/>
                  </a:solidFill>
                  <a:prstDash val="solid"/>
                </a:ln>
              </c:spPr>
            </c:marker>
            <c:bubble3D val="0"/>
            <c:extLst>
              <c:ext xmlns:c16="http://schemas.microsoft.com/office/drawing/2014/chart" uri="{C3380CC4-5D6E-409C-BE32-E72D297353CC}">
                <c16:uniqueId val="{00000070-42FF-4610-8B07-CEA6B58D769B}"/>
              </c:ext>
            </c:extLst>
          </c:dPt>
          <c:dPt>
            <c:idx val="32"/>
            <c:marker>
              <c:symbol val="circle"/>
              <c:size val="8"/>
              <c:spPr>
                <a:solidFill>
                  <a:schemeClr val="accent6"/>
                </a:solidFill>
                <a:ln w="9525" cmpd="sng" algn="ctr">
                  <a:solidFill>
                    <a:schemeClr val="accent6"/>
                  </a:solidFill>
                  <a:prstDash val="solid"/>
                </a:ln>
              </c:spPr>
            </c:marker>
            <c:bubble3D val="0"/>
            <c:extLst>
              <c:ext xmlns:c16="http://schemas.microsoft.com/office/drawing/2014/chart" uri="{C3380CC4-5D6E-409C-BE32-E72D297353CC}">
                <c16:uniqueId val="{00000071-42FF-4610-8B07-CEA6B58D769B}"/>
              </c:ext>
            </c:extLst>
          </c:dPt>
          <c:dPt>
            <c:idx val="33"/>
            <c:marker>
              <c:symbol val="circle"/>
              <c:size val="8"/>
              <c:spPr>
                <a:solidFill>
                  <a:schemeClr val="accent6"/>
                </a:solidFill>
                <a:ln w="9525" cmpd="sng" algn="ctr">
                  <a:solidFill>
                    <a:schemeClr val="accent6"/>
                  </a:solidFill>
                  <a:prstDash val="solid"/>
                </a:ln>
              </c:spPr>
            </c:marker>
            <c:bubble3D val="0"/>
            <c:extLst>
              <c:ext xmlns:c16="http://schemas.microsoft.com/office/drawing/2014/chart" uri="{C3380CC4-5D6E-409C-BE32-E72D297353CC}">
                <c16:uniqueId val="{00000072-42FF-4610-8B07-CEA6B58D769B}"/>
              </c:ext>
            </c:extLst>
          </c:dPt>
          <c:dPt>
            <c:idx val="34"/>
            <c:marker>
              <c:symbol val="circle"/>
              <c:size val="8"/>
              <c:spPr>
                <a:solidFill>
                  <a:schemeClr val="accent6"/>
                </a:solidFill>
                <a:ln w="9525" cmpd="sng" algn="ctr">
                  <a:solidFill>
                    <a:schemeClr val="accent6"/>
                  </a:solidFill>
                  <a:prstDash val="solid"/>
                </a:ln>
              </c:spPr>
            </c:marker>
            <c:bubble3D val="0"/>
            <c:extLst>
              <c:ext xmlns:c16="http://schemas.microsoft.com/office/drawing/2014/chart" uri="{C3380CC4-5D6E-409C-BE32-E72D297353CC}">
                <c16:uniqueId val="{00000073-42FF-4610-8B07-CEA6B58D769B}"/>
              </c:ext>
            </c:extLst>
          </c:dPt>
          <c:dLbls>
            <c:dLbl>
              <c:idx val="3"/>
              <c:layout>
                <c:manualLayout>
                  <c:x val="0"/>
                  <c:y val="-0.15608108108108107"/>
                </c:manualLayout>
              </c:layout>
              <c:numFmt formatCode="#,##0;&quot;-&quot;#,##0" sourceLinked="0"/>
              <c:spPr>
                <a:noFill/>
                <a:ln>
                  <a:noFill/>
                </a:ln>
              </c:spPr>
              <c:txPr>
                <a:bodyPr wrap="none"/>
                <a:lstStyle/>
                <a:p>
                  <a:pPr>
                    <a:defRPr sz="7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54-42FF-4610-8B07-CEA6B58D769B}"/>
                </c:ext>
              </c:extLst>
            </c:dLbl>
            <c:dLbl>
              <c:idx val="17"/>
              <c:layout>
                <c:manualLayout>
                  <c:x val="0"/>
                  <c:y val="-6.621621621621622E-2"/>
                </c:manualLayout>
              </c:layout>
              <c:numFmt formatCode="#,##0;&quot;-&quot;#,##0" sourceLinked="0"/>
              <c:spPr>
                <a:noFill/>
                <a:ln>
                  <a:noFill/>
                </a:ln>
              </c:spPr>
              <c:txPr>
                <a:bodyPr wrap="none"/>
                <a:lstStyle/>
                <a:p>
                  <a:pPr>
                    <a:defRPr sz="7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62-42FF-4610-8B07-CEA6B58D769B}"/>
                </c:ext>
              </c:extLst>
            </c:dLbl>
            <c:dLbl>
              <c:idx val="26"/>
              <c:layout>
                <c:manualLayout>
                  <c:x val="-1.2644223170538959E-2"/>
                  <c:y val="-0.13851351351351351"/>
                </c:manualLayout>
              </c:layout>
              <c:numFmt formatCode="#,##0;&quot;-&quot;#,##0" sourceLinked="0"/>
              <c:spPr>
                <a:noFill/>
                <a:ln>
                  <a:noFill/>
                </a:ln>
              </c:spPr>
              <c:txPr>
                <a:bodyPr wrap="none"/>
                <a:lstStyle/>
                <a:p>
                  <a:pPr>
                    <a:defRPr sz="7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6B-42FF-4610-8B07-CEA6B58D769B}"/>
                </c:ext>
              </c:extLst>
            </c:dLbl>
            <c:dLbl>
              <c:idx val="27"/>
              <c:layout>
                <c:manualLayout>
                  <c:x val="-1.3750592697961118E-2"/>
                  <c:y val="-0.14324324324324325"/>
                </c:manualLayout>
              </c:layout>
              <c:numFmt formatCode="#,##0;&quot;-&quot;#,##0" sourceLinked="0"/>
              <c:spPr>
                <a:noFill/>
                <a:ln>
                  <a:noFill/>
                </a:ln>
              </c:spPr>
              <c:txPr>
                <a:bodyPr wrap="none"/>
                <a:lstStyle/>
                <a:p>
                  <a:pPr>
                    <a:defRPr sz="7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6C-42FF-4610-8B07-CEA6B58D769B}"/>
                </c:ext>
              </c:extLst>
            </c:dLbl>
            <c:dLbl>
              <c:idx val="29"/>
              <c:layout>
                <c:manualLayout>
                  <c:x val="-1.2644223170538959E-2"/>
                  <c:y val="-0.14256756756756755"/>
                </c:manualLayout>
              </c:layout>
              <c:numFmt formatCode="#,##0;&quot;-&quot;#,##0" sourceLinked="0"/>
              <c:spPr>
                <a:noFill/>
                <a:ln>
                  <a:noFill/>
                </a:ln>
              </c:spPr>
              <c:txPr>
                <a:bodyPr wrap="none"/>
                <a:lstStyle/>
                <a:p>
                  <a:pPr>
                    <a:defRPr sz="7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6E-42FF-4610-8B07-CEA6B58D769B}"/>
                </c:ext>
              </c:extLst>
            </c:dLbl>
            <c:dLbl>
              <c:idx val="33"/>
              <c:layout>
                <c:manualLayout>
                  <c:x val="-1.3750592697961118E-2"/>
                  <c:y val="-0.14256756756756755"/>
                </c:manualLayout>
              </c:layout>
              <c:numFmt formatCode="#,##0;&quot;-&quot;#,##0" sourceLinked="0"/>
              <c:spPr>
                <a:noFill/>
                <a:ln>
                  <a:noFill/>
                </a:ln>
              </c:spPr>
              <c:txPr>
                <a:bodyPr wrap="none"/>
                <a:lstStyle/>
                <a:p>
                  <a:pPr>
                    <a:defRPr sz="7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72-42FF-4610-8B07-CEA6B58D769B}"/>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Sheet1!$A$12:$AJ$12</c:f>
              <c:numCache>
                <c:formatCode>General</c:formatCode>
                <c:ptCount val="36"/>
                <c:pt idx="0">
                  <c:v>109.75925925925925</c:v>
                </c:pt>
                <c:pt idx="1">
                  <c:v>199.6</c:v>
                </c:pt>
                <c:pt idx="2">
                  <c:v>240.125</c:v>
                </c:pt>
                <c:pt idx="3">
                  <c:v>292.66666666666669</c:v>
                </c:pt>
                <c:pt idx="4">
                  <c:v>305.36363636363637</c:v>
                </c:pt>
                <c:pt idx="5">
                  <c:v>326.06666666666666</c:v>
                </c:pt>
                <c:pt idx="6">
                  <c:v>334.03703703703701</c:v>
                </c:pt>
                <c:pt idx="7">
                  <c:v>340.28571428571428</c:v>
                </c:pt>
                <c:pt idx="8">
                  <c:v>366</c:v>
                </c:pt>
                <c:pt idx="9">
                  <c:v>391.33333333333331</c:v>
                </c:pt>
                <c:pt idx="10">
                  <c:v>394.67741935483872</c:v>
                </c:pt>
                <c:pt idx="11">
                  <c:v>399.10344827586209</c:v>
                </c:pt>
                <c:pt idx="12">
                  <c:v>431.125</c:v>
                </c:pt>
                <c:pt idx="13">
                  <c:v>441.125</c:v>
                </c:pt>
                <c:pt idx="14">
                  <c:v>448.39285714285717</c:v>
                </c:pt>
                <c:pt idx="15">
                  <c:v>504</c:v>
                </c:pt>
                <c:pt idx="16">
                  <c:v>552.96875</c:v>
                </c:pt>
                <c:pt idx="17">
                  <c:v>567</c:v>
                </c:pt>
                <c:pt idx="18">
                  <c:v>575.91891891891896</c:v>
                </c:pt>
                <c:pt idx="19">
                  <c:v>576.31578947368416</c:v>
                </c:pt>
                <c:pt idx="20">
                  <c:v>590.69696969696975</c:v>
                </c:pt>
                <c:pt idx="21">
                  <c:v>613.13157894736844</c:v>
                </c:pt>
                <c:pt idx="22">
                  <c:v>636.20000000000005</c:v>
                </c:pt>
                <c:pt idx="23">
                  <c:v>637.47826086956525</c:v>
                </c:pt>
                <c:pt idx="24">
                  <c:v>643.57142857142856</c:v>
                </c:pt>
                <c:pt idx="25">
                  <c:v>656.80952380952385</c:v>
                </c:pt>
                <c:pt idx="26">
                  <c:v>695.75</c:v>
                </c:pt>
                <c:pt idx="27">
                  <c:v>748.38888888888891</c:v>
                </c:pt>
                <c:pt idx="28">
                  <c:v>761.90909090909088</c:v>
                </c:pt>
                <c:pt idx="29">
                  <c:v>762</c:v>
                </c:pt>
                <c:pt idx="30">
                  <c:v>776.40909090909088</c:v>
                </c:pt>
                <c:pt idx="31">
                  <c:v>846.08333333333337</c:v>
                </c:pt>
                <c:pt idx="32">
                  <c:v>852.86666666666667</c:v>
                </c:pt>
                <c:pt idx="33">
                  <c:v>914.57142857142856</c:v>
                </c:pt>
                <c:pt idx="34">
                  <c:v>948.71428571428567</c:v>
                </c:pt>
              </c:numCache>
            </c:numRef>
          </c:val>
          <c:smooth val="0"/>
          <c:extLst>
            <c:ext xmlns:c16="http://schemas.microsoft.com/office/drawing/2014/chart" uri="{C3380CC4-5D6E-409C-BE32-E72D297353CC}">
              <c16:uniqueId val="{00000074-42FF-4610-8B07-CEA6B58D769B}"/>
            </c:ext>
          </c:extLst>
        </c:ser>
        <c:dLbls>
          <c:showLegendKey val="0"/>
          <c:showVal val="0"/>
          <c:showCatName val="0"/>
          <c:showSerName val="0"/>
          <c:showPercent val="0"/>
          <c:showBubbleSize val="0"/>
        </c:dLbls>
        <c:marker val="1"/>
        <c:smooth val="0"/>
        <c:axId val="1283964191"/>
        <c:axId val="1"/>
      </c:lineChart>
      <c:catAx>
        <c:axId val="1283964191"/>
        <c:scaling>
          <c:orientation val="minMax"/>
        </c:scaling>
        <c:delete val="0"/>
        <c:axPos val="b"/>
        <c:majorGridlines>
          <c:spPr>
            <a:ln>
              <a:noFill/>
            </a:ln>
          </c:spPr>
        </c:majorGridlines>
        <c:majorTickMark val="none"/>
        <c:minorTickMark val="none"/>
        <c:tickLblPos val="none"/>
        <c:spPr>
          <a:ln w="9525" cmpd="sng" algn="ctr">
            <a:solidFill>
              <a:schemeClr val="tx1"/>
            </a:solidFill>
            <a:prstDash val="solid"/>
          </a:ln>
        </c:spPr>
        <c:crossAx val="1"/>
        <c:crossesAt val="0"/>
        <c:auto val="0"/>
        <c:lblAlgn val="ctr"/>
        <c:lblOffset val="100"/>
        <c:noMultiLvlLbl val="0"/>
      </c:catAx>
      <c:valAx>
        <c:axId val="1"/>
        <c:scaling>
          <c:orientation val="minMax"/>
          <c:max val="2000"/>
          <c:min val="-200"/>
        </c:scaling>
        <c:delete val="0"/>
        <c:axPos val="l"/>
        <c:majorGridlines>
          <c:spPr>
            <a:ln w="3175" cmpd="sng" algn="ctr">
              <a:solidFill>
                <a:srgbClr val="C0C0C0"/>
              </a:solidFill>
              <a:prstDash val="solid"/>
            </a:ln>
          </c:spPr>
        </c:majorGridlines>
        <c:numFmt formatCode="#,##0;&quot;-&quot;#,##0" sourceLinked="0"/>
        <c:majorTickMark val="out"/>
        <c:minorTickMark val="none"/>
        <c:tickLblPos val="nextTo"/>
        <c:spPr>
          <a:ln w="9525" cmpd="sng" algn="ctr">
            <a:solidFill>
              <a:schemeClr val="tx1"/>
            </a:solidFill>
            <a:prstDash val="solid"/>
          </a:ln>
        </c:spPr>
        <c:txPr>
          <a:bodyPr wrap="none"/>
          <a:lstStyle/>
          <a:p>
            <a:pPr>
              <a:defRPr sz="1000" kern="1200">
                <a:solidFill>
                  <a:schemeClr val="tx1"/>
                </a:solidFill>
                <a:latin typeface="+mn-lt"/>
                <a:ea typeface="+mn-ea"/>
                <a:cs typeface="+mn-cs"/>
                <a:sym typeface="Arial"/>
              </a:defRPr>
            </a:pPr>
            <a:endParaRPr lang="en-US"/>
          </a:p>
        </c:txPr>
        <c:crossAx val="1283964191"/>
        <c:crosses val="min"/>
        <c:crossBetween val="between"/>
        <c:majorUnit val="200"/>
      </c:valAx>
    </c:plotArea>
    <c:plotVisOnly val="0"/>
    <c:dispBlanksAs val="gap"/>
    <c:showDLblsOverMax val="1"/>
  </c:chart>
  <c:externalData r:id="rId1">
    <c:autoUpdate val="0"/>
  </c:externalData>
</c:chartSpace>
</file>

<file path=ppt/charts/chart1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is-I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5.2793124616329033E-2"/>
          <c:y val="0.10028985507246377"/>
          <c:w val="0.91129527317372616"/>
          <c:h val="0.81739130434782614"/>
        </c:manualLayout>
      </c:layout>
      <c:barChart>
        <c:barDir val="col"/>
        <c:grouping val="stacked"/>
        <c:varyColors val="0"/>
        <c:ser>
          <c:idx val="0"/>
          <c:order val="0"/>
          <c:spPr>
            <a:solidFill>
              <a:schemeClr val="accent2"/>
            </a:solidFill>
            <a:ln>
              <a:noFill/>
            </a:ln>
          </c:spPr>
          <c:invertIfNegative val="0"/>
          <c:dLbls>
            <c:dLbl>
              <c:idx val="1"/>
              <c:layout>
                <c:manualLayout>
                  <c:x val="0"/>
                  <c:y val="-5.4492753623188409E-2"/>
                </c:manualLayout>
              </c:layout>
              <c:numFmt formatCode="#,##0;&quot;-&quot;#,##0" sourceLinked="0"/>
              <c:spPr>
                <a:noFill/>
                <a:ln>
                  <a:noFill/>
                </a:ln>
              </c:spPr>
              <c:txPr>
                <a:bodyPr wrap="none"/>
                <a:lstStyle/>
                <a:p>
                  <a:pPr>
                    <a:defRPr sz="10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0-9F1A-4F56-A93D-5DD7559281FE}"/>
                </c:ext>
              </c:extLst>
            </c:dLbl>
            <c:dLbl>
              <c:idx val="2"/>
              <c:layout>
                <c:manualLayout>
                  <c:x val="0"/>
                  <c:y val="-9.7971014492753625E-2"/>
                </c:manualLayout>
              </c:layout>
              <c:numFmt formatCode="#,##0;&quot;-&quot;#,##0" sourceLinked="0"/>
              <c:spPr>
                <a:noFill/>
                <a:ln>
                  <a:noFill/>
                </a:ln>
              </c:spPr>
              <c:txPr>
                <a:bodyPr wrap="none"/>
                <a:lstStyle/>
                <a:p>
                  <a:pPr>
                    <a:defRPr sz="10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1-9F1A-4F56-A93D-5DD7559281FE}"/>
                </c:ext>
              </c:extLst>
            </c:dLbl>
            <c:dLbl>
              <c:idx val="3"/>
              <c:layout>
                <c:manualLayout>
                  <c:x val="0"/>
                  <c:y val="-0.10956521739130434"/>
                </c:manualLayout>
              </c:layout>
              <c:numFmt formatCode="#,##0;&quot;-&quot;#,##0" sourceLinked="0"/>
              <c:spPr>
                <a:noFill/>
                <a:ln>
                  <a:noFill/>
                </a:ln>
              </c:spPr>
              <c:txPr>
                <a:bodyPr wrap="none"/>
                <a:lstStyle/>
                <a:p>
                  <a:pPr>
                    <a:defRPr sz="10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2-9F1A-4F56-A93D-5DD7559281FE}"/>
                </c:ext>
              </c:extLst>
            </c:dLbl>
            <c:dLbl>
              <c:idx val="4"/>
              <c:layout>
                <c:manualLayout>
                  <c:x val="0"/>
                  <c:y val="-0.13043478260869565"/>
                </c:manualLayout>
              </c:layout>
              <c:numFmt formatCode="#,##0;&quot;-&quot;#,##0" sourceLinked="0"/>
              <c:spPr>
                <a:noFill/>
                <a:ln>
                  <a:noFill/>
                </a:ln>
              </c:spPr>
              <c:txPr>
                <a:bodyPr wrap="none"/>
                <a:lstStyle/>
                <a:p>
                  <a:pPr>
                    <a:defRPr sz="10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3-9F1A-4F56-A93D-5DD7559281FE}"/>
                </c:ext>
              </c:extLst>
            </c:dLbl>
            <c:dLbl>
              <c:idx val="5"/>
              <c:layout>
                <c:manualLayout>
                  <c:x val="0"/>
                  <c:y val="-0.13565217391304349"/>
                </c:manualLayout>
              </c:layout>
              <c:numFmt formatCode="#,##0;&quot;-&quot;#,##0" sourceLinked="0"/>
              <c:spPr>
                <a:noFill/>
                <a:ln>
                  <a:noFill/>
                </a:ln>
              </c:spPr>
              <c:txPr>
                <a:bodyPr wrap="none"/>
                <a:lstStyle/>
                <a:p>
                  <a:pPr>
                    <a:defRPr sz="10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4-9F1A-4F56-A93D-5DD7559281FE}"/>
                </c:ext>
              </c:extLst>
            </c:dLbl>
            <c:dLbl>
              <c:idx val="6"/>
              <c:layout>
                <c:manualLayout>
                  <c:x val="0"/>
                  <c:y val="-0.13681159420289854"/>
                </c:manualLayout>
              </c:layout>
              <c:numFmt formatCode="#,##0;&quot;-&quot;#,##0" sourceLinked="0"/>
              <c:spPr>
                <a:noFill/>
                <a:ln>
                  <a:noFill/>
                </a:ln>
              </c:spPr>
              <c:txPr>
                <a:bodyPr wrap="none"/>
                <a:lstStyle/>
                <a:p>
                  <a:pPr>
                    <a:defRPr sz="10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5-9F1A-4F56-A93D-5DD7559281FE}"/>
                </c:ext>
              </c:extLst>
            </c:dLbl>
            <c:dLbl>
              <c:idx val="7"/>
              <c:layout>
                <c:manualLayout>
                  <c:x val="0"/>
                  <c:y val="-0.14550724637681159"/>
                </c:manualLayout>
              </c:layout>
              <c:numFmt formatCode="#,##0;&quot;-&quot;#,##0" sourceLinked="0"/>
              <c:spPr>
                <a:noFill/>
                <a:ln>
                  <a:noFill/>
                </a:ln>
              </c:spPr>
              <c:txPr>
                <a:bodyPr wrap="none"/>
                <a:lstStyle/>
                <a:p>
                  <a:pPr>
                    <a:defRPr sz="10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6-9F1A-4F56-A93D-5DD7559281FE}"/>
                </c:ext>
              </c:extLst>
            </c:dLbl>
            <c:dLbl>
              <c:idx val="8"/>
              <c:layout>
                <c:manualLayout>
                  <c:x val="0"/>
                  <c:y val="-0.14840579710144927"/>
                </c:manualLayout>
              </c:layout>
              <c:numFmt formatCode="#,##0;&quot;-&quot;#,##0" sourceLinked="0"/>
              <c:spPr>
                <a:noFill/>
                <a:ln>
                  <a:noFill/>
                </a:ln>
              </c:spPr>
              <c:txPr>
                <a:bodyPr wrap="none"/>
                <a:lstStyle/>
                <a:p>
                  <a:pPr>
                    <a:defRPr sz="10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7-9F1A-4F56-A93D-5DD7559281FE}"/>
                </c:ext>
              </c:extLst>
            </c:dLbl>
            <c:dLbl>
              <c:idx val="9"/>
              <c:layout>
                <c:manualLayout>
                  <c:x val="0"/>
                  <c:y val="-0.15478260869565216"/>
                </c:manualLayout>
              </c:layout>
              <c:numFmt formatCode="#,##0;&quot;-&quot;#,##0" sourceLinked="0"/>
              <c:spPr>
                <a:noFill/>
                <a:ln>
                  <a:noFill/>
                </a:ln>
              </c:spPr>
              <c:txPr>
                <a:bodyPr wrap="none"/>
                <a:lstStyle/>
                <a:p>
                  <a:pPr>
                    <a:defRPr sz="10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8-9F1A-4F56-A93D-5DD7559281FE}"/>
                </c:ext>
              </c:extLst>
            </c:dLbl>
            <c:dLbl>
              <c:idx val="10"/>
              <c:layout>
                <c:manualLayout>
                  <c:x val="0"/>
                  <c:y val="-0.16637681159420289"/>
                </c:manualLayout>
              </c:layout>
              <c:numFmt formatCode="#,##0;&quot;-&quot;#,##0" sourceLinked="0"/>
              <c:spPr>
                <a:noFill/>
                <a:ln>
                  <a:noFill/>
                </a:ln>
              </c:spPr>
              <c:txPr>
                <a:bodyPr wrap="none"/>
                <a:lstStyle/>
                <a:p>
                  <a:pPr>
                    <a:defRPr sz="10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9-9F1A-4F56-A93D-5DD7559281FE}"/>
                </c:ext>
              </c:extLst>
            </c:dLbl>
            <c:dLbl>
              <c:idx val="11"/>
              <c:layout>
                <c:manualLayout>
                  <c:x val="0"/>
                  <c:y val="-0.17391304347826086"/>
                </c:manualLayout>
              </c:layout>
              <c:numFmt formatCode="#,##0;&quot;-&quot;#,##0" sourceLinked="0"/>
              <c:spPr>
                <a:noFill/>
                <a:ln>
                  <a:noFill/>
                </a:ln>
              </c:spPr>
              <c:txPr>
                <a:bodyPr wrap="none"/>
                <a:lstStyle/>
                <a:p>
                  <a:pPr>
                    <a:defRPr sz="10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A-9F1A-4F56-A93D-5DD7559281FE}"/>
                </c:ext>
              </c:extLst>
            </c:dLbl>
            <c:dLbl>
              <c:idx val="12"/>
              <c:layout>
                <c:manualLayout>
                  <c:x val="0"/>
                  <c:y val="-0.1872463768115942"/>
                </c:manualLayout>
              </c:layout>
              <c:numFmt formatCode="#,##0;&quot;-&quot;#,##0" sourceLinked="0"/>
              <c:spPr>
                <a:noFill/>
                <a:ln>
                  <a:noFill/>
                </a:ln>
              </c:spPr>
              <c:txPr>
                <a:bodyPr wrap="none"/>
                <a:lstStyle/>
                <a:p>
                  <a:pPr>
                    <a:defRPr sz="10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B-9F1A-4F56-A93D-5DD7559281FE}"/>
                </c:ext>
              </c:extLst>
            </c:dLbl>
            <c:dLbl>
              <c:idx val="13"/>
              <c:layout>
                <c:manualLayout>
                  <c:x val="0"/>
                  <c:y val="-0.1872463768115942"/>
                </c:manualLayout>
              </c:layout>
              <c:numFmt formatCode="#,##0;&quot;-&quot;#,##0" sourceLinked="0"/>
              <c:spPr>
                <a:noFill/>
                <a:ln>
                  <a:noFill/>
                </a:ln>
              </c:spPr>
              <c:txPr>
                <a:bodyPr wrap="none"/>
                <a:lstStyle/>
                <a:p>
                  <a:pPr>
                    <a:defRPr sz="10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C-9F1A-4F56-A93D-5DD7559281FE}"/>
                </c:ext>
              </c:extLst>
            </c:dLbl>
            <c:dLbl>
              <c:idx val="14"/>
              <c:layout>
                <c:manualLayout>
                  <c:x val="0"/>
                  <c:y val="-0.19536231884057972"/>
                </c:manualLayout>
              </c:layout>
              <c:numFmt formatCode="#,##0;&quot;-&quot;#,##0" sourceLinked="0"/>
              <c:spPr>
                <a:noFill/>
                <a:ln>
                  <a:noFill/>
                </a:ln>
              </c:spPr>
              <c:txPr>
                <a:bodyPr wrap="none"/>
                <a:lstStyle/>
                <a:p>
                  <a:pPr>
                    <a:defRPr sz="10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D-9F1A-4F56-A93D-5DD7559281FE}"/>
                </c:ext>
              </c:extLst>
            </c:dLbl>
            <c:dLbl>
              <c:idx val="15"/>
              <c:layout>
                <c:manualLayout>
                  <c:x val="0"/>
                  <c:y val="-0.20057971014492754"/>
                </c:manualLayout>
              </c:layout>
              <c:numFmt formatCode="#,##0;&quot;-&quot;#,##0" sourceLinked="0"/>
              <c:spPr>
                <a:noFill/>
                <a:ln>
                  <a:noFill/>
                </a:ln>
              </c:spPr>
              <c:txPr>
                <a:bodyPr wrap="none"/>
                <a:lstStyle/>
                <a:p>
                  <a:pPr>
                    <a:defRPr sz="10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E-9F1A-4F56-A93D-5DD7559281FE}"/>
                </c:ext>
              </c:extLst>
            </c:dLbl>
            <c:dLbl>
              <c:idx val="16"/>
              <c:layout>
                <c:manualLayout>
                  <c:x val="0"/>
                  <c:y val="-0.22608695652173913"/>
                </c:manualLayout>
              </c:layout>
              <c:numFmt formatCode="#,##0;&quot;-&quot;#,##0" sourceLinked="0"/>
              <c:spPr>
                <a:noFill/>
                <a:ln>
                  <a:noFill/>
                </a:ln>
              </c:spPr>
              <c:txPr>
                <a:bodyPr wrap="none"/>
                <a:lstStyle/>
                <a:p>
                  <a:pPr>
                    <a:defRPr sz="10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F-9F1A-4F56-A93D-5DD7559281FE}"/>
                </c:ext>
              </c:extLst>
            </c:dLbl>
            <c:dLbl>
              <c:idx val="17"/>
              <c:layout>
                <c:manualLayout>
                  <c:x val="0"/>
                  <c:y val="-0.22840579710144929"/>
                </c:manualLayout>
              </c:layout>
              <c:numFmt formatCode="#,##0;&quot;-&quot;#,##0" sourceLinked="0"/>
              <c:spPr>
                <a:noFill/>
                <a:ln>
                  <a:noFill/>
                </a:ln>
              </c:spPr>
              <c:txPr>
                <a:bodyPr wrap="none"/>
                <a:lstStyle/>
                <a:p>
                  <a:pPr>
                    <a:defRPr sz="10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10-9F1A-4F56-A93D-5DD7559281FE}"/>
                </c:ext>
              </c:extLst>
            </c:dLbl>
            <c:dLbl>
              <c:idx val="18"/>
              <c:layout>
                <c:manualLayout>
                  <c:x val="0"/>
                  <c:y val="-0.24405797101449275"/>
                </c:manualLayout>
              </c:layout>
              <c:numFmt formatCode="#,##0;&quot;-&quot;#,##0" sourceLinked="0"/>
              <c:spPr>
                <a:noFill/>
                <a:ln>
                  <a:noFill/>
                </a:ln>
              </c:spPr>
              <c:txPr>
                <a:bodyPr wrap="none"/>
                <a:lstStyle/>
                <a:p>
                  <a:pPr>
                    <a:defRPr sz="10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11-9F1A-4F56-A93D-5DD7559281FE}"/>
                </c:ext>
              </c:extLst>
            </c:dLbl>
            <c:dLbl>
              <c:idx val="19"/>
              <c:layout>
                <c:manualLayout>
                  <c:x val="0"/>
                  <c:y val="-0.24521739130434783"/>
                </c:manualLayout>
              </c:layout>
              <c:numFmt formatCode="#,##0;&quot;-&quot;#,##0" sourceLinked="0"/>
              <c:spPr>
                <a:noFill/>
                <a:ln>
                  <a:noFill/>
                </a:ln>
              </c:spPr>
              <c:txPr>
                <a:bodyPr wrap="none"/>
                <a:lstStyle/>
                <a:p>
                  <a:pPr>
                    <a:defRPr sz="10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12-9F1A-4F56-A93D-5DD7559281FE}"/>
                </c:ext>
              </c:extLst>
            </c:dLbl>
            <c:dLbl>
              <c:idx val="20"/>
              <c:layout>
                <c:manualLayout>
                  <c:x val="-1.6881522406384283E-2"/>
                  <c:y val="-0.29333333333333333"/>
                </c:manualLayout>
              </c:layout>
              <c:numFmt formatCode="#,##0;&quot;-&quot;#,##0" sourceLinked="0"/>
              <c:spPr>
                <a:noFill/>
                <a:ln>
                  <a:noFill/>
                </a:ln>
              </c:spPr>
              <c:txPr>
                <a:bodyPr wrap="none"/>
                <a:lstStyle/>
                <a:p>
                  <a:pPr>
                    <a:defRPr sz="10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13-9F1A-4F56-A93D-5DD7559281FE}"/>
                </c:ext>
              </c:extLst>
            </c:dLbl>
            <c:dLbl>
              <c:idx val="21"/>
              <c:layout>
                <c:manualLayout>
                  <c:x val="0"/>
                  <c:y val="-0.26724637681159419"/>
                </c:manualLayout>
              </c:layout>
              <c:numFmt formatCode="#,##0;&quot;-&quot;#,##0" sourceLinked="0"/>
              <c:spPr>
                <a:noFill/>
                <a:ln>
                  <a:noFill/>
                </a:ln>
              </c:spPr>
              <c:txPr>
                <a:bodyPr wrap="none"/>
                <a:lstStyle/>
                <a:p>
                  <a:pPr>
                    <a:defRPr sz="10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14-9F1A-4F56-A93D-5DD7559281FE}"/>
                </c:ext>
              </c:extLst>
            </c:dLbl>
            <c:dLbl>
              <c:idx val="22"/>
              <c:layout>
                <c:manualLayout>
                  <c:x val="-1.6881522406384283E-2"/>
                  <c:y val="-0.30608695652173912"/>
                </c:manualLayout>
              </c:layout>
              <c:numFmt formatCode="#,##0;&quot;-&quot;#,##0" sourceLinked="0"/>
              <c:spPr>
                <a:noFill/>
                <a:ln>
                  <a:noFill/>
                </a:ln>
              </c:spPr>
              <c:txPr>
                <a:bodyPr wrap="none"/>
                <a:lstStyle/>
                <a:p>
                  <a:pPr>
                    <a:defRPr sz="10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15-9F1A-4F56-A93D-5DD7559281FE}"/>
                </c:ext>
              </c:extLst>
            </c:dLbl>
            <c:dLbl>
              <c:idx val="23"/>
              <c:layout>
                <c:manualLayout>
                  <c:x val="0"/>
                  <c:y val="-0.28115942028985508"/>
                </c:manualLayout>
              </c:layout>
              <c:numFmt formatCode="#,##0;&quot;-&quot;#,##0" sourceLinked="0"/>
              <c:spPr>
                <a:noFill/>
                <a:ln>
                  <a:noFill/>
                </a:ln>
              </c:spPr>
              <c:txPr>
                <a:bodyPr wrap="none"/>
                <a:lstStyle/>
                <a:p>
                  <a:pPr>
                    <a:defRPr sz="10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16-9F1A-4F56-A93D-5DD7559281FE}"/>
                </c:ext>
              </c:extLst>
            </c:dLbl>
            <c:dLbl>
              <c:idx val="24"/>
              <c:layout>
                <c:manualLayout>
                  <c:x val="-1.6881522406384283E-2"/>
                  <c:y val="-0.32173913043478258"/>
                </c:manualLayout>
              </c:layout>
              <c:numFmt formatCode="#,##0;&quot;-&quot;#,##0" sourceLinked="0"/>
              <c:spPr>
                <a:noFill/>
                <a:ln>
                  <a:noFill/>
                </a:ln>
              </c:spPr>
              <c:txPr>
                <a:bodyPr wrap="none"/>
                <a:lstStyle/>
                <a:p>
                  <a:pPr>
                    <a:defRPr sz="10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17-9F1A-4F56-A93D-5DD7559281FE}"/>
                </c:ext>
              </c:extLst>
            </c:dLbl>
            <c:dLbl>
              <c:idx val="25"/>
              <c:layout>
                <c:manualLayout>
                  <c:x val="0"/>
                  <c:y val="-0.29507246376811597"/>
                </c:manualLayout>
              </c:layout>
              <c:numFmt formatCode="#,##0;&quot;-&quot;#,##0" sourceLinked="0"/>
              <c:spPr>
                <a:noFill/>
                <a:ln>
                  <a:noFill/>
                </a:ln>
              </c:spPr>
              <c:txPr>
                <a:bodyPr wrap="none"/>
                <a:lstStyle/>
                <a:p>
                  <a:pPr>
                    <a:defRPr sz="10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18-9F1A-4F56-A93D-5DD7559281FE}"/>
                </c:ext>
              </c:extLst>
            </c:dLbl>
            <c:dLbl>
              <c:idx val="26"/>
              <c:layout>
                <c:manualLayout>
                  <c:x val="0"/>
                  <c:y val="-0.31246376811594201"/>
                </c:manualLayout>
              </c:layout>
              <c:numFmt formatCode="#,##0;&quot;-&quot;#,##0" sourceLinked="0"/>
              <c:spPr>
                <a:noFill/>
                <a:ln>
                  <a:noFill/>
                </a:ln>
              </c:spPr>
              <c:txPr>
                <a:bodyPr wrap="none"/>
                <a:lstStyle/>
                <a:p>
                  <a:pPr>
                    <a:defRPr sz="10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19-9F1A-4F56-A93D-5DD7559281FE}"/>
                </c:ext>
              </c:extLst>
            </c:dLbl>
            <c:dLbl>
              <c:idx val="27"/>
              <c:layout>
                <c:manualLayout>
                  <c:x val="0"/>
                  <c:y val="-0.32115942028985506"/>
                </c:manualLayout>
              </c:layout>
              <c:numFmt formatCode="#,##0;&quot;-&quot;#,##0" sourceLinked="0"/>
              <c:spPr>
                <a:noFill/>
                <a:ln>
                  <a:noFill/>
                </a:ln>
              </c:spPr>
              <c:txPr>
                <a:bodyPr wrap="none"/>
                <a:lstStyle/>
                <a:p>
                  <a:pPr>
                    <a:defRPr sz="10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1A-9F1A-4F56-A93D-5DD7559281FE}"/>
                </c:ext>
              </c:extLst>
            </c:dLbl>
            <c:dLbl>
              <c:idx val="28"/>
              <c:layout>
                <c:manualLayout>
                  <c:x val="0"/>
                  <c:y val="-0.32347826086956522"/>
                </c:manualLayout>
              </c:layout>
              <c:numFmt formatCode="#,##0;&quot;-&quot;#,##0" sourceLinked="0"/>
              <c:spPr>
                <a:noFill/>
                <a:ln>
                  <a:noFill/>
                </a:ln>
              </c:spPr>
              <c:txPr>
                <a:bodyPr wrap="none"/>
                <a:lstStyle/>
                <a:p>
                  <a:pPr>
                    <a:defRPr sz="10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1B-9F1A-4F56-A93D-5DD7559281FE}"/>
                </c:ext>
              </c:extLst>
            </c:dLbl>
            <c:dLbl>
              <c:idx val="29"/>
              <c:layout>
                <c:manualLayout>
                  <c:x val="0"/>
                  <c:y val="-0.33507246376811595"/>
                </c:manualLayout>
              </c:layout>
              <c:numFmt formatCode="#,##0;&quot;-&quot;#,##0" sourceLinked="0"/>
              <c:spPr>
                <a:noFill/>
                <a:ln>
                  <a:noFill/>
                </a:ln>
              </c:spPr>
              <c:txPr>
                <a:bodyPr wrap="none"/>
                <a:lstStyle/>
                <a:p>
                  <a:pPr>
                    <a:defRPr sz="10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1C-9F1A-4F56-A93D-5DD7559281FE}"/>
                </c:ext>
              </c:extLst>
            </c:dLbl>
            <c:dLbl>
              <c:idx val="30"/>
              <c:layout>
                <c:manualLayout>
                  <c:x val="0"/>
                  <c:y val="-0.33971014492753621"/>
                </c:manualLayout>
              </c:layout>
              <c:numFmt formatCode="#,##0;&quot;-&quot;#,##0" sourceLinked="0"/>
              <c:spPr>
                <a:noFill/>
                <a:ln>
                  <a:noFill/>
                </a:ln>
              </c:spPr>
              <c:txPr>
                <a:bodyPr wrap="none"/>
                <a:lstStyle/>
                <a:p>
                  <a:pPr>
                    <a:defRPr sz="10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1D-9F1A-4F56-A93D-5DD7559281FE}"/>
                </c:ext>
              </c:extLst>
            </c:dLbl>
            <c:dLbl>
              <c:idx val="31"/>
              <c:layout>
                <c:manualLayout>
                  <c:x val="0"/>
                  <c:y val="-0.34028985507246379"/>
                </c:manualLayout>
              </c:layout>
              <c:numFmt formatCode="#,##0;&quot;-&quot;#,##0" sourceLinked="0"/>
              <c:spPr>
                <a:noFill/>
                <a:ln>
                  <a:noFill/>
                </a:ln>
              </c:spPr>
              <c:txPr>
                <a:bodyPr wrap="none"/>
                <a:lstStyle/>
                <a:p>
                  <a:pPr>
                    <a:defRPr sz="10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1E-9F1A-4F56-A93D-5DD7559281FE}"/>
                </c:ext>
              </c:extLst>
            </c:dLbl>
            <c:dLbl>
              <c:idx val="32"/>
              <c:layout>
                <c:manualLayout>
                  <c:x val="0"/>
                  <c:y val="-0.35420289855072462"/>
                </c:manualLayout>
              </c:layout>
              <c:numFmt formatCode="#,##0;&quot;-&quot;#,##0" sourceLinked="0"/>
              <c:spPr>
                <a:noFill/>
                <a:ln>
                  <a:noFill/>
                </a:ln>
              </c:spPr>
              <c:txPr>
                <a:bodyPr wrap="none"/>
                <a:lstStyle/>
                <a:p>
                  <a:pPr>
                    <a:defRPr sz="10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1F-9F1A-4F56-A93D-5DD7559281FE}"/>
                </c:ext>
              </c:extLst>
            </c:dLbl>
            <c:dLbl>
              <c:idx val="33"/>
              <c:layout>
                <c:manualLayout>
                  <c:x val="0"/>
                  <c:y val="-0.36869565217391304"/>
                </c:manualLayout>
              </c:layout>
              <c:numFmt formatCode="#,##0;&quot;-&quot;#,##0" sourceLinked="0"/>
              <c:spPr>
                <a:noFill/>
                <a:ln>
                  <a:noFill/>
                </a:ln>
              </c:spPr>
              <c:txPr>
                <a:bodyPr wrap="none"/>
                <a:lstStyle/>
                <a:p>
                  <a:pPr>
                    <a:defRPr sz="10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20-9F1A-4F56-A93D-5DD7559281FE}"/>
                </c:ext>
              </c:extLst>
            </c:dLbl>
            <c:dLbl>
              <c:idx val="34"/>
              <c:layout>
                <c:manualLayout>
                  <c:x val="0"/>
                  <c:y val="-0.40811594202898549"/>
                </c:manualLayout>
              </c:layout>
              <c:numFmt formatCode="#,##0;&quot;-&quot;#,##0" sourceLinked="0"/>
              <c:spPr>
                <a:noFill/>
                <a:ln>
                  <a:noFill/>
                </a:ln>
              </c:spPr>
              <c:txPr>
                <a:bodyPr wrap="none"/>
                <a:lstStyle/>
                <a:p>
                  <a:pPr>
                    <a:defRPr sz="10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21-9F1A-4F56-A93D-5DD7559281FE}"/>
                </c:ext>
              </c:extLst>
            </c:dLbl>
            <c:dLbl>
              <c:idx val="35"/>
              <c:layout>
                <c:manualLayout>
                  <c:x val="0"/>
                  <c:y val="-0.43594202898550727"/>
                </c:manualLayout>
              </c:layout>
              <c:numFmt formatCode="#,##0;&quot;-&quot;#,##0" sourceLinked="0"/>
              <c:spPr>
                <a:noFill/>
                <a:ln>
                  <a:noFill/>
                </a:ln>
              </c:spPr>
              <c:txPr>
                <a:bodyPr wrap="none"/>
                <a:lstStyle/>
                <a:p>
                  <a:pPr>
                    <a:defRPr sz="10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22-9F1A-4F56-A93D-5DD7559281FE}"/>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Sheet1!$A$1:$AJ$1</c:f>
              <c:numCache>
                <c:formatCode>General</c:formatCode>
                <c:ptCount val="36"/>
                <c:pt idx="1">
                  <c:v>44.5</c:v>
                </c:pt>
                <c:pt idx="2">
                  <c:v>151</c:v>
                </c:pt>
                <c:pt idx="3">
                  <c:v>180</c:v>
                </c:pt>
                <c:pt idx="4">
                  <c:v>232</c:v>
                </c:pt>
                <c:pt idx="5">
                  <c:v>243</c:v>
                </c:pt>
                <c:pt idx="6">
                  <c:v>247</c:v>
                </c:pt>
                <c:pt idx="7">
                  <c:v>269</c:v>
                </c:pt>
                <c:pt idx="8">
                  <c:v>276</c:v>
                </c:pt>
                <c:pt idx="9">
                  <c:v>290</c:v>
                </c:pt>
                <c:pt idx="10">
                  <c:v>319</c:v>
                </c:pt>
                <c:pt idx="11">
                  <c:v>337.5</c:v>
                </c:pt>
                <c:pt idx="12">
                  <c:v>370</c:v>
                </c:pt>
                <c:pt idx="13">
                  <c:v>371</c:v>
                </c:pt>
                <c:pt idx="14">
                  <c:v>391</c:v>
                </c:pt>
                <c:pt idx="15">
                  <c:v>402</c:v>
                </c:pt>
                <c:pt idx="16">
                  <c:v>465</c:v>
                </c:pt>
                <c:pt idx="17">
                  <c:v>471</c:v>
                </c:pt>
                <c:pt idx="18">
                  <c:v>509</c:v>
                </c:pt>
                <c:pt idx="19">
                  <c:v>513</c:v>
                </c:pt>
                <c:pt idx="20">
                  <c:v>518</c:v>
                </c:pt>
                <c:pt idx="21">
                  <c:v>567</c:v>
                </c:pt>
                <c:pt idx="22">
                  <c:v>594</c:v>
                </c:pt>
                <c:pt idx="23">
                  <c:v>600</c:v>
                </c:pt>
                <c:pt idx="24">
                  <c:v>622.5</c:v>
                </c:pt>
                <c:pt idx="25">
                  <c:v>634</c:v>
                </c:pt>
                <c:pt idx="26">
                  <c:v>677.5</c:v>
                </c:pt>
                <c:pt idx="27">
                  <c:v>698</c:v>
                </c:pt>
                <c:pt idx="28">
                  <c:v>703.5</c:v>
                </c:pt>
                <c:pt idx="29">
                  <c:v>732</c:v>
                </c:pt>
                <c:pt idx="30">
                  <c:v>743.5</c:v>
                </c:pt>
                <c:pt idx="31">
                  <c:v>744.5</c:v>
                </c:pt>
                <c:pt idx="32">
                  <c:v>778.5</c:v>
                </c:pt>
                <c:pt idx="33">
                  <c:v>815</c:v>
                </c:pt>
                <c:pt idx="34">
                  <c:v>910.5</c:v>
                </c:pt>
                <c:pt idx="35">
                  <c:v>978</c:v>
                </c:pt>
              </c:numCache>
            </c:numRef>
          </c:val>
          <c:extLst>
            <c:ext xmlns:c16="http://schemas.microsoft.com/office/drawing/2014/chart" uri="{C3380CC4-5D6E-409C-BE32-E72D297353CC}">
              <c16:uniqueId val="{00000023-9F1A-4F56-A93D-5DD7559281FE}"/>
            </c:ext>
          </c:extLst>
        </c:ser>
        <c:dLbls>
          <c:showLegendKey val="0"/>
          <c:showVal val="0"/>
          <c:showCatName val="0"/>
          <c:showSerName val="0"/>
          <c:showPercent val="0"/>
          <c:showBubbleSize val="0"/>
        </c:dLbls>
        <c:gapWidth val="80"/>
        <c:overlap val="100"/>
        <c:axId val="290627472"/>
        <c:axId val="1"/>
      </c:barChart>
      <c:lineChart>
        <c:grouping val="standard"/>
        <c:varyColors val="0"/>
        <c:ser>
          <c:idx val="1"/>
          <c:order val="1"/>
          <c:spPr>
            <a:ln>
              <a:noFill/>
            </a:ln>
          </c:spPr>
          <c:marker>
            <c:symbol val="none"/>
          </c:marker>
          <c:dPt>
            <c:idx val="0"/>
            <c:marker>
              <c:symbol val="circle"/>
              <c:size val="10"/>
              <c:spPr>
                <a:solidFill>
                  <a:schemeClr val="accent3"/>
                </a:solidFill>
                <a:ln w="9525" cmpd="sng" algn="ctr">
                  <a:solidFill>
                    <a:schemeClr val="accent3"/>
                  </a:solidFill>
                  <a:prstDash val="solid"/>
                </a:ln>
              </c:spPr>
            </c:marker>
            <c:bubble3D val="0"/>
            <c:extLst>
              <c:ext xmlns:c16="http://schemas.microsoft.com/office/drawing/2014/chart" uri="{C3380CC4-5D6E-409C-BE32-E72D297353CC}">
                <c16:uniqueId val="{00000024-9F1A-4F56-A93D-5DD7559281FE}"/>
              </c:ext>
            </c:extLst>
          </c:dPt>
          <c:dPt>
            <c:idx val="1"/>
            <c:marker>
              <c:symbol val="circle"/>
              <c:size val="10"/>
              <c:spPr>
                <a:solidFill>
                  <a:schemeClr val="accent3"/>
                </a:solidFill>
                <a:ln w="9525" cmpd="sng" algn="ctr">
                  <a:solidFill>
                    <a:schemeClr val="accent3"/>
                  </a:solidFill>
                  <a:prstDash val="solid"/>
                </a:ln>
              </c:spPr>
            </c:marker>
            <c:bubble3D val="0"/>
            <c:extLst>
              <c:ext xmlns:c16="http://schemas.microsoft.com/office/drawing/2014/chart" uri="{C3380CC4-5D6E-409C-BE32-E72D297353CC}">
                <c16:uniqueId val="{00000025-9F1A-4F56-A93D-5DD7559281FE}"/>
              </c:ext>
            </c:extLst>
          </c:dPt>
          <c:dPt>
            <c:idx val="2"/>
            <c:marker>
              <c:symbol val="circle"/>
              <c:size val="10"/>
              <c:spPr>
                <a:solidFill>
                  <a:schemeClr val="accent3"/>
                </a:solidFill>
                <a:ln w="9525" cmpd="sng" algn="ctr">
                  <a:solidFill>
                    <a:schemeClr val="accent3"/>
                  </a:solidFill>
                  <a:prstDash val="solid"/>
                </a:ln>
              </c:spPr>
            </c:marker>
            <c:bubble3D val="0"/>
            <c:extLst>
              <c:ext xmlns:c16="http://schemas.microsoft.com/office/drawing/2014/chart" uri="{C3380CC4-5D6E-409C-BE32-E72D297353CC}">
                <c16:uniqueId val="{00000026-9F1A-4F56-A93D-5DD7559281FE}"/>
              </c:ext>
            </c:extLst>
          </c:dPt>
          <c:dPt>
            <c:idx val="3"/>
            <c:marker>
              <c:symbol val="circle"/>
              <c:size val="10"/>
              <c:spPr>
                <a:solidFill>
                  <a:schemeClr val="accent3"/>
                </a:solidFill>
                <a:ln w="9525" cmpd="sng" algn="ctr">
                  <a:solidFill>
                    <a:schemeClr val="accent3"/>
                  </a:solidFill>
                  <a:prstDash val="solid"/>
                </a:ln>
              </c:spPr>
            </c:marker>
            <c:bubble3D val="0"/>
            <c:extLst>
              <c:ext xmlns:c16="http://schemas.microsoft.com/office/drawing/2014/chart" uri="{C3380CC4-5D6E-409C-BE32-E72D297353CC}">
                <c16:uniqueId val="{00000027-9F1A-4F56-A93D-5DD7559281FE}"/>
              </c:ext>
            </c:extLst>
          </c:dPt>
          <c:dPt>
            <c:idx val="4"/>
            <c:marker>
              <c:symbol val="circle"/>
              <c:size val="10"/>
              <c:spPr>
                <a:solidFill>
                  <a:schemeClr val="accent3"/>
                </a:solidFill>
                <a:ln w="9525" cmpd="sng" algn="ctr">
                  <a:solidFill>
                    <a:schemeClr val="accent3"/>
                  </a:solidFill>
                  <a:prstDash val="solid"/>
                </a:ln>
              </c:spPr>
            </c:marker>
            <c:bubble3D val="0"/>
            <c:extLst>
              <c:ext xmlns:c16="http://schemas.microsoft.com/office/drawing/2014/chart" uri="{C3380CC4-5D6E-409C-BE32-E72D297353CC}">
                <c16:uniqueId val="{00000028-9F1A-4F56-A93D-5DD7559281FE}"/>
              </c:ext>
            </c:extLst>
          </c:dPt>
          <c:dPt>
            <c:idx val="5"/>
            <c:marker>
              <c:symbol val="circle"/>
              <c:size val="10"/>
              <c:spPr>
                <a:solidFill>
                  <a:schemeClr val="accent3"/>
                </a:solidFill>
                <a:ln w="9525" cmpd="sng" algn="ctr">
                  <a:solidFill>
                    <a:schemeClr val="accent3"/>
                  </a:solidFill>
                  <a:prstDash val="solid"/>
                </a:ln>
              </c:spPr>
            </c:marker>
            <c:bubble3D val="0"/>
            <c:extLst>
              <c:ext xmlns:c16="http://schemas.microsoft.com/office/drawing/2014/chart" uri="{C3380CC4-5D6E-409C-BE32-E72D297353CC}">
                <c16:uniqueId val="{00000029-9F1A-4F56-A93D-5DD7559281FE}"/>
              </c:ext>
            </c:extLst>
          </c:dPt>
          <c:dPt>
            <c:idx val="6"/>
            <c:marker>
              <c:symbol val="circle"/>
              <c:size val="10"/>
              <c:spPr>
                <a:solidFill>
                  <a:schemeClr val="accent3"/>
                </a:solidFill>
                <a:ln w="9525" cmpd="sng" algn="ctr">
                  <a:solidFill>
                    <a:schemeClr val="accent3"/>
                  </a:solidFill>
                  <a:prstDash val="solid"/>
                </a:ln>
              </c:spPr>
            </c:marker>
            <c:bubble3D val="0"/>
            <c:extLst>
              <c:ext xmlns:c16="http://schemas.microsoft.com/office/drawing/2014/chart" uri="{C3380CC4-5D6E-409C-BE32-E72D297353CC}">
                <c16:uniqueId val="{0000002A-9F1A-4F56-A93D-5DD7559281FE}"/>
              </c:ext>
            </c:extLst>
          </c:dPt>
          <c:dPt>
            <c:idx val="7"/>
            <c:marker>
              <c:symbol val="circle"/>
              <c:size val="10"/>
              <c:spPr>
                <a:solidFill>
                  <a:schemeClr val="accent3"/>
                </a:solidFill>
                <a:ln w="9525" cmpd="sng" algn="ctr">
                  <a:solidFill>
                    <a:schemeClr val="accent3"/>
                  </a:solidFill>
                  <a:prstDash val="solid"/>
                </a:ln>
              </c:spPr>
            </c:marker>
            <c:bubble3D val="0"/>
            <c:extLst>
              <c:ext xmlns:c16="http://schemas.microsoft.com/office/drawing/2014/chart" uri="{C3380CC4-5D6E-409C-BE32-E72D297353CC}">
                <c16:uniqueId val="{0000002B-9F1A-4F56-A93D-5DD7559281FE}"/>
              </c:ext>
            </c:extLst>
          </c:dPt>
          <c:dPt>
            <c:idx val="8"/>
            <c:marker>
              <c:symbol val="circle"/>
              <c:size val="10"/>
              <c:spPr>
                <a:solidFill>
                  <a:schemeClr val="accent3"/>
                </a:solidFill>
                <a:ln w="9525" cmpd="sng" algn="ctr">
                  <a:solidFill>
                    <a:schemeClr val="accent3"/>
                  </a:solidFill>
                  <a:prstDash val="solid"/>
                </a:ln>
              </c:spPr>
            </c:marker>
            <c:bubble3D val="0"/>
            <c:extLst>
              <c:ext xmlns:c16="http://schemas.microsoft.com/office/drawing/2014/chart" uri="{C3380CC4-5D6E-409C-BE32-E72D297353CC}">
                <c16:uniqueId val="{0000002C-9F1A-4F56-A93D-5DD7559281FE}"/>
              </c:ext>
            </c:extLst>
          </c:dPt>
          <c:dPt>
            <c:idx val="9"/>
            <c:marker>
              <c:symbol val="circle"/>
              <c:size val="10"/>
              <c:spPr>
                <a:solidFill>
                  <a:schemeClr val="accent3"/>
                </a:solidFill>
                <a:ln w="9525" cmpd="sng" algn="ctr">
                  <a:solidFill>
                    <a:schemeClr val="accent3"/>
                  </a:solidFill>
                  <a:prstDash val="solid"/>
                </a:ln>
              </c:spPr>
            </c:marker>
            <c:bubble3D val="0"/>
            <c:extLst>
              <c:ext xmlns:c16="http://schemas.microsoft.com/office/drawing/2014/chart" uri="{C3380CC4-5D6E-409C-BE32-E72D297353CC}">
                <c16:uniqueId val="{0000002D-9F1A-4F56-A93D-5DD7559281FE}"/>
              </c:ext>
            </c:extLst>
          </c:dPt>
          <c:dPt>
            <c:idx val="10"/>
            <c:marker>
              <c:symbol val="circle"/>
              <c:size val="10"/>
              <c:spPr>
                <a:solidFill>
                  <a:schemeClr val="accent3"/>
                </a:solidFill>
                <a:ln w="9525" cmpd="sng" algn="ctr">
                  <a:solidFill>
                    <a:schemeClr val="accent3"/>
                  </a:solidFill>
                  <a:prstDash val="solid"/>
                </a:ln>
              </c:spPr>
            </c:marker>
            <c:bubble3D val="0"/>
            <c:extLst>
              <c:ext xmlns:c16="http://schemas.microsoft.com/office/drawing/2014/chart" uri="{C3380CC4-5D6E-409C-BE32-E72D297353CC}">
                <c16:uniqueId val="{0000002E-9F1A-4F56-A93D-5DD7559281FE}"/>
              </c:ext>
            </c:extLst>
          </c:dPt>
          <c:dPt>
            <c:idx val="11"/>
            <c:marker>
              <c:symbol val="circle"/>
              <c:size val="10"/>
              <c:spPr>
                <a:solidFill>
                  <a:schemeClr val="accent3"/>
                </a:solidFill>
                <a:ln w="9525" cmpd="sng" algn="ctr">
                  <a:solidFill>
                    <a:schemeClr val="accent3"/>
                  </a:solidFill>
                  <a:prstDash val="solid"/>
                </a:ln>
              </c:spPr>
            </c:marker>
            <c:bubble3D val="0"/>
            <c:extLst>
              <c:ext xmlns:c16="http://schemas.microsoft.com/office/drawing/2014/chart" uri="{C3380CC4-5D6E-409C-BE32-E72D297353CC}">
                <c16:uniqueId val="{0000002F-9F1A-4F56-A93D-5DD7559281FE}"/>
              </c:ext>
            </c:extLst>
          </c:dPt>
          <c:dPt>
            <c:idx val="12"/>
            <c:marker>
              <c:symbol val="circle"/>
              <c:size val="10"/>
              <c:spPr>
                <a:solidFill>
                  <a:schemeClr val="accent3"/>
                </a:solidFill>
                <a:ln w="9525" cmpd="sng" algn="ctr">
                  <a:solidFill>
                    <a:schemeClr val="accent3"/>
                  </a:solidFill>
                  <a:prstDash val="solid"/>
                </a:ln>
              </c:spPr>
            </c:marker>
            <c:bubble3D val="0"/>
            <c:extLst>
              <c:ext xmlns:c16="http://schemas.microsoft.com/office/drawing/2014/chart" uri="{C3380CC4-5D6E-409C-BE32-E72D297353CC}">
                <c16:uniqueId val="{00000030-9F1A-4F56-A93D-5DD7559281FE}"/>
              </c:ext>
            </c:extLst>
          </c:dPt>
          <c:dPt>
            <c:idx val="13"/>
            <c:marker>
              <c:symbol val="circle"/>
              <c:size val="10"/>
              <c:spPr>
                <a:solidFill>
                  <a:schemeClr val="accent3"/>
                </a:solidFill>
                <a:ln w="9525" cmpd="sng" algn="ctr">
                  <a:solidFill>
                    <a:schemeClr val="accent3"/>
                  </a:solidFill>
                  <a:prstDash val="solid"/>
                </a:ln>
              </c:spPr>
            </c:marker>
            <c:bubble3D val="0"/>
            <c:extLst>
              <c:ext xmlns:c16="http://schemas.microsoft.com/office/drawing/2014/chart" uri="{C3380CC4-5D6E-409C-BE32-E72D297353CC}">
                <c16:uniqueId val="{00000031-9F1A-4F56-A93D-5DD7559281FE}"/>
              </c:ext>
            </c:extLst>
          </c:dPt>
          <c:dPt>
            <c:idx val="14"/>
            <c:marker>
              <c:symbol val="circle"/>
              <c:size val="10"/>
              <c:spPr>
                <a:solidFill>
                  <a:schemeClr val="accent3"/>
                </a:solidFill>
                <a:ln w="9525" cmpd="sng" algn="ctr">
                  <a:solidFill>
                    <a:schemeClr val="accent3"/>
                  </a:solidFill>
                  <a:prstDash val="solid"/>
                </a:ln>
              </c:spPr>
            </c:marker>
            <c:bubble3D val="0"/>
            <c:extLst>
              <c:ext xmlns:c16="http://schemas.microsoft.com/office/drawing/2014/chart" uri="{C3380CC4-5D6E-409C-BE32-E72D297353CC}">
                <c16:uniqueId val="{00000032-9F1A-4F56-A93D-5DD7559281FE}"/>
              </c:ext>
            </c:extLst>
          </c:dPt>
          <c:dPt>
            <c:idx val="15"/>
            <c:marker>
              <c:symbol val="circle"/>
              <c:size val="10"/>
              <c:spPr>
                <a:solidFill>
                  <a:schemeClr val="accent3"/>
                </a:solidFill>
                <a:ln w="9525" cmpd="sng" algn="ctr">
                  <a:solidFill>
                    <a:schemeClr val="accent3"/>
                  </a:solidFill>
                  <a:prstDash val="solid"/>
                </a:ln>
              </c:spPr>
            </c:marker>
            <c:bubble3D val="0"/>
            <c:extLst>
              <c:ext xmlns:c16="http://schemas.microsoft.com/office/drawing/2014/chart" uri="{C3380CC4-5D6E-409C-BE32-E72D297353CC}">
                <c16:uniqueId val="{00000033-9F1A-4F56-A93D-5DD7559281FE}"/>
              </c:ext>
            </c:extLst>
          </c:dPt>
          <c:dPt>
            <c:idx val="16"/>
            <c:marker>
              <c:symbol val="circle"/>
              <c:size val="10"/>
              <c:spPr>
                <a:solidFill>
                  <a:schemeClr val="accent3"/>
                </a:solidFill>
                <a:ln w="9525" cmpd="sng" algn="ctr">
                  <a:solidFill>
                    <a:schemeClr val="accent3"/>
                  </a:solidFill>
                  <a:prstDash val="solid"/>
                </a:ln>
              </c:spPr>
            </c:marker>
            <c:bubble3D val="0"/>
            <c:extLst>
              <c:ext xmlns:c16="http://schemas.microsoft.com/office/drawing/2014/chart" uri="{C3380CC4-5D6E-409C-BE32-E72D297353CC}">
                <c16:uniqueId val="{00000034-9F1A-4F56-A93D-5DD7559281FE}"/>
              </c:ext>
            </c:extLst>
          </c:dPt>
          <c:dPt>
            <c:idx val="17"/>
            <c:marker>
              <c:symbol val="circle"/>
              <c:size val="10"/>
              <c:spPr>
                <a:solidFill>
                  <a:schemeClr val="accent3"/>
                </a:solidFill>
                <a:ln w="9525" cmpd="sng" algn="ctr">
                  <a:solidFill>
                    <a:schemeClr val="accent3"/>
                  </a:solidFill>
                  <a:prstDash val="solid"/>
                </a:ln>
              </c:spPr>
            </c:marker>
            <c:bubble3D val="0"/>
            <c:extLst>
              <c:ext xmlns:c16="http://schemas.microsoft.com/office/drawing/2014/chart" uri="{C3380CC4-5D6E-409C-BE32-E72D297353CC}">
                <c16:uniqueId val="{00000035-9F1A-4F56-A93D-5DD7559281FE}"/>
              </c:ext>
            </c:extLst>
          </c:dPt>
          <c:dPt>
            <c:idx val="18"/>
            <c:marker>
              <c:symbol val="circle"/>
              <c:size val="10"/>
              <c:spPr>
                <a:solidFill>
                  <a:schemeClr val="accent3"/>
                </a:solidFill>
                <a:ln w="9525" cmpd="sng" algn="ctr">
                  <a:solidFill>
                    <a:schemeClr val="accent3"/>
                  </a:solidFill>
                  <a:prstDash val="solid"/>
                </a:ln>
              </c:spPr>
            </c:marker>
            <c:bubble3D val="0"/>
            <c:extLst>
              <c:ext xmlns:c16="http://schemas.microsoft.com/office/drawing/2014/chart" uri="{C3380CC4-5D6E-409C-BE32-E72D297353CC}">
                <c16:uniqueId val="{00000036-9F1A-4F56-A93D-5DD7559281FE}"/>
              </c:ext>
            </c:extLst>
          </c:dPt>
          <c:dPt>
            <c:idx val="19"/>
            <c:marker>
              <c:symbol val="circle"/>
              <c:size val="10"/>
              <c:spPr>
                <a:solidFill>
                  <a:schemeClr val="accent3"/>
                </a:solidFill>
                <a:ln w="9525" cmpd="sng" algn="ctr">
                  <a:solidFill>
                    <a:schemeClr val="accent3"/>
                  </a:solidFill>
                  <a:prstDash val="solid"/>
                </a:ln>
              </c:spPr>
            </c:marker>
            <c:bubble3D val="0"/>
            <c:extLst>
              <c:ext xmlns:c16="http://schemas.microsoft.com/office/drawing/2014/chart" uri="{C3380CC4-5D6E-409C-BE32-E72D297353CC}">
                <c16:uniqueId val="{00000037-9F1A-4F56-A93D-5DD7559281FE}"/>
              </c:ext>
            </c:extLst>
          </c:dPt>
          <c:dPt>
            <c:idx val="20"/>
            <c:marker>
              <c:symbol val="circle"/>
              <c:size val="10"/>
              <c:spPr>
                <a:solidFill>
                  <a:schemeClr val="accent3"/>
                </a:solidFill>
                <a:ln w="9525" cmpd="sng" algn="ctr">
                  <a:solidFill>
                    <a:schemeClr val="accent3"/>
                  </a:solidFill>
                  <a:prstDash val="solid"/>
                </a:ln>
              </c:spPr>
            </c:marker>
            <c:bubble3D val="0"/>
            <c:extLst>
              <c:ext xmlns:c16="http://schemas.microsoft.com/office/drawing/2014/chart" uri="{C3380CC4-5D6E-409C-BE32-E72D297353CC}">
                <c16:uniqueId val="{00000038-9F1A-4F56-A93D-5DD7559281FE}"/>
              </c:ext>
            </c:extLst>
          </c:dPt>
          <c:dPt>
            <c:idx val="21"/>
            <c:marker>
              <c:symbol val="circle"/>
              <c:size val="10"/>
              <c:spPr>
                <a:solidFill>
                  <a:schemeClr val="accent3"/>
                </a:solidFill>
                <a:ln w="9525" cmpd="sng" algn="ctr">
                  <a:solidFill>
                    <a:schemeClr val="accent3"/>
                  </a:solidFill>
                  <a:prstDash val="solid"/>
                </a:ln>
              </c:spPr>
            </c:marker>
            <c:bubble3D val="0"/>
            <c:extLst>
              <c:ext xmlns:c16="http://schemas.microsoft.com/office/drawing/2014/chart" uri="{C3380CC4-5D6E-409C-BE32-E72D297353CC}">
                <c16:uniqueId val="{00000039-9F1A-4F56-A93D-5DD7559281FE}"/>
              </c:ext>
            </c:extLst>
          </c:dPt>
          <c:dPt>
            <c:idx val="22"/>
            <c:marker>
              <c:symbol val="circle"/>
              <c:size val="10"/>
              <c:spPr>
                <a:solidFill>
                  <a:schemeClr val="accent3"/>
                </a:solidFill>
                <a:ln w="9525" cmpd="sng" algn="ctr">
                  <a:solidFill>
                    <a:schemeClr val="accent3"/>
                  </a:solidFill>
                  <a:prstDash val="solid"/>
                </a:ln>
              </c:spPr>
            </c:marker>
            <c:bubble3D val="0"/>
            <c:extLst>
              <c:ext xmlns:c16="http://schemas.microsoft.com/office/drawing/2014/chart" uri="{C3380CC4-5D6E-409C-BE32-E72D297353CC}">
                <c16:uniqueId val="{0000003A-9F1A-4F56-A93D-5DD7559281FE}"/>
              </c:ext>
            </c:extLst>
          </c:dPt>
          <c:dPt>
            <c:idx val="23"/>
            <c:marker>
              <c:symbol val="circle"/>
              <c:size val="10"/>
              <c:spPr>
                <a:solidFill>
                  <a:schemeClr val="accent3"/>
                </a:solidFill>
                <a:ln w="9525" cmpd="sng" algn="ctr">
                  <a:solidFill>
                    <a:schemeClr val="accent3"/>
                  </a:solidFill>
                  <a:prstDash val="solid"/>
                </a:ln>
              </c:spPr>
            </c:marker>
            <c:bubble3D val="0"/>
            <c:extLst>
              <c:ext xmlns:c16="http://schemas.microsoft.com/office/drawing/2014/chart" uri="{C3380CC4-5D6E-409C-BE32-E72D297353CC}">
                <c16:uniqueId val="{0000003B-9F1A-4F56-A93D-5DD7559281FE}"/>
              </c:ext>
            </c:extLst>
          </c:dPt>
          <c:dPt>
            <c:idx val="24"/>
            <c:marker>
              <c:symbol val="circle"/>
              <c:size val="10"/>
              <c:spPr>
                <a:solidFill>
                  <a:schemeClr val="accent3"/>
                </a:solidFill>
                <a:ln w="9525" cmpd="sng" algn="ctr">
                  <a:solidFill>
                    <a:schemeClr val="accent3"/>
                  </a:solidFill>
                  <a:prstDash val="solid"/>
                </a:ln>
              </c:spPr>
            </c:marker>
            <c:bubble3D val="0"/>
            <c:extLst>
              <c:ext xmlns:c16="http://schemas.microsoft.com/office/drawing/2014/chart" uri="{C3380CC4-5D6E-409C-BE32-E72D297353CC}">
                <c16:uniqueId val="{0000003C-9F1A-4F56-A93D-5DD7559281FE}"/>
              </c:ext>
            </c:extLst>
          </c:dPt>
          <c:dPt>
            <c:idx val="25"/>
            <c:marker>
              <c:symbol val="circle"/>
              <c:size val="10"/>
              <c:spPr>
                <a:solidFill>
                  <a:schemeClr val="accent3"/>
                </a:solidFill>
                <a:ln w="9525" cmpd="sng" algn="ctr">
                  <a:solidFill>
                    <a:schemeClr val="accent3"/>
                  </a:solidFill>
                  <a:prstDash val="solid"/>
                </a:ln>
              </c:spPr>
            </c:marker>
            <c:bubble3D val="0"/>
            <c:extLst>
              <c:ext xmlns:c16="http://schemas.microsoft.com/office/drawing/2014/chart" uri="{C3380CC4-5D6E-409C-BE32-E72D297353CC}">
                <c16:uniqueId val="{0000003D-9F1A-4F56-A93D-5DD7559281FE}"/>
              </c:ext>
            </c:extLst>
          </c:dPt>
          <c:dPt>
            <c:idx val="26"/>
            <c:marker>
              <c:symbol val="circle"/>
              <c:size val="10"/>
              <c:spPr>
                <a:solidFill>
                  <a:schemeClr val="accent3"/>
                </a:solidFill>
                <a:ln w="9525" cmpd="sng" algn="ctr">
                  <a:solidFill>
                    <a:schemeClr val="accent3"/>
                  </a:solidFill>
                  <a:prstDash val="solid"/>
                </a:ln>
              </c:spPr>
            </c:marker>
            <c:bubble3D val="0"/>
            <c:extLst>
              <c:ext xmlns:c16="http://schemas.microsoft.com/office/drawing/2014/chart" uri="{C3380CC4-5D6E-409C-BE32-E72D297353CC}">
                <c16:uniqueId val="{0000003E-9F1A-4F56-A93D-5DD7559281FE}"/>
              </c:ext>
            </c:extLst>
          </c:dPt>
          <c:dPt>
            <c:idx val="27"/>
            <c:marker>
              <c:symbol val="circle"/>
              <c:size val="10"/>
              <c:spPr>
                <a:solidFill>
                  <a:schemeClr val="accent3"/>
                </a:solidFill>
                <a:ln w="9525" cmpd="sng" algn="ctr">
                  <a:solidFill>
                    <a:schemeClr val="accent3"/>
                  </a:solidFill>
                  <a:prstDash val="solid"/>
                </a:ln>
              </c:spPr>
            </c:marker>
            <c:bubble3D val="0"/>
            <c:extLst>
              <c:ext xmlns:c16="http://schemas.microsoft.com/office/drawing/2014/chart" uri="{C3380CC4-5D6E-409C-BE32-E72D297353CC}">
                <c16:uniqueId val="{0000003F-9F1A-4F56-A93D-5DD7559281FE}"/>
              </c:ext>
            </c:extLst>
          </c:dPt>
          <c:dPt>
            <c:idx val="28"/>
            <c:marker>
              <c:symbol val="circle"/>
              <c:size val="10"/>
              <c:spPr>
                <a:solidFill>
                  <a:schemeClr val="accent3"/>
                </a:solidFill>
                <a:ln w="9525" cmpd="sng" algn="ctr">
                  <a:solidFill>
                    <a:schemeClr val="accent3"/>
                  </a:solidFill>
                  <a:prstDash val="solid"/>
                </a:ln>
              </c:spPr>
            </c:marker>
            <c:bubble3D val="0"/>
            <c:extLst>
              <c:ext xmlns:c16="http://schemas.microsoft.com/office/drawing/2014/chart" uri="{C3380CC4-5D6E-409C-BE32-E72D297353CC}">
                <c16:uniqueId val="{00000040-9F1A-4F56-A93D-5DD7559281FE}"/>
              </c:ext>
            </c:extLst>
          </c:dPt>
          <c:dPt>
            <c:idx val="29"/>
            <c:marker>
              <c:symbol val="circle"/>
              <c:size val="10"/>
              <c:spPr>
                <a:solidFill>
                  <a:schemeClr val="accent3"/>
                </a:solidFill>
                <a:ln w="9525" cmpd="sng" algn="ctr">
                  <a:solidFill>
                    <a:schemeClr val="accent3"/>
                  </a:solidFill>
                  <a:prstDash val="solid"/>
                </a:ln>
              </c:spPr>
            </c:marker>
            <c:bubble3D val="0"/>
            <c:extLst>
              <c:ext xmlns:c16="http://schemas.microsoft.com/office/drawing/2014/chart" uri="{C3380CC4-5D6E-409C-BE32-E72D297353CC}">
                <c16:uniqueId val="{00000041-9F1A-4F56-A93D-5DD7559281FE}"/>
              </c:ext>
            </c:extLst>
          </c:dPt>
          <c:dPt>
            <c:idx val="30"/>
            <c:marker>
              <c:symbol val="circle"/>
              <c:size val="10"/>
              <c:spPr>
                <a:solidFill>
                  <a:schemeClr val="accent3"/>
                </a:solidFill>
                <a:ln w="9525" cmpd="sng" algn="ctr">
                  <a:solidFill>
                    <a:schemeClr val="accent3"/>
                  </a:solidFill>
                  <a:prstDash val="solid"/>
                </a:ln>
              </c:spPr>
            </c:marker>
            <c:bubble3D val="0"/>
            <c:extLst>
              <c:ext xmlns:c16="http://schemas.microsoft.com/office/drawing/2014/chart" uri="{C3380CC4-5D6E-409C-BE32-E72D297353CC}">
                <c16:uniqueId val="{00000042-9F1A-4F56-A93D-5DD7559281FE}"/>
              </c:ext>
            </c:extLst>
          </c:dPt>
          <c:dPt>
            <c:idx val="31"/>
            <c:marker>
              <c:symbol val="circle"/>
              <c:size val="10"/>
              <c:spPr>
                <a:solidFill>
                  <a:schemeClr val="accent3"/>
                </a:solidFill>
                <a:ln w="9525" cmpd="sng" algn="ctr">
                  <a:solidFill>
                    <a:schemeClr val="accent3"/>
                  </a:solidFill>
                  <a:prstDash val="solid"/>
                </a:ln>
              </c:spPr>
            </c:marker>
            <c:bubble3D val="0"/>
            <c:extLst>
              <c:ext xmlns:c16="http://schemas.microsoft.com/office/drawing/2014/chart" uri="{C3380CC4-5D6E-409C-BE32-E72D297353CC}">
                <c16:uniqueId val="{00000043-9F1A-4F56-A93D-5DD7559281FE}"/>
              </c:ext>
            </c:extLst>
          </c:dPt>
          <c:dPt>
            <c:idx val="32"/>
            <c:marker>
              <c:symbol val="circle"/>
              <c:size val="10"/>
              <c:spPr>
                <a:solidFill>
                  <a:schemeClr val="accent3"/>
                </a:solidFill>
                <a:ln w="9525" cmpd="sng" algn="ctr">
                  <a:solidFill>
                    <a:schemeClr val="accent3"/>
                  </a:solidFill>
                  <a:prstDash val="solid"/>
                </a:ln>
              </c:spPr>
            </c:marker>
            <c:bubble3D val="0"/>
            <c:extLst>
              <c:ext xmlns:c16="http://schemas.microsoft.com/office/drawing/2014/chart" uri="{C3380CC4-5D6E-409C-BE32-E72D297353CC}">
                <c16:uniqueId val="{00000044-9F1A-4F56-A93D-5DD7559281FE}"/>
              </c:ext>
            </c:extLst>
          </c:dPt>
          <c:dPt>
            <c:idx val="33"/>
            <c:marker>
              <c:symbol val="circle"/>
              <c:size val="10"/>
              <c:spPr>
                <a:solidFill>
                  <a:schemeClr val="accent3"/>
                </a:solidFill>
                <a:ln w="9525" cmpd="sng" algn="ctr">
                  <a:solidFill>
                    <a:schemeClr val="accent3"/>
                  </a:solidFill>
                  <a:prstDash val="solid"/>
                </a:ln>
              </c:spPr>
            </c:marker>
            <c:bubble3D val="0"/>
            <c:extLst>
              <c:ext xmlns:c16="http://schemas.microsoft.com/office/drawing/2014/chart" uri="{C3380CC4-5D6E-409C-BE32-E72D297353CC}">
                <c16:uniqueId val="{00000045-9F1A-4F56-A93D-5DD7559281FE}"/>
              </c:ext>
            </c:extLst>
          </c:dPt>
          <c:dPt>
            <c:idx val="34"/>
            <c:marker>
              <c:symbol val="circle"/>
              <c:size val="10"/>
              <c:spPr>
                <a:solidFill>
                  <a:schemeClr val="accent3"/>
                </a:solidFill>
                <a:ln w="9525" cmpd="sng" algn="ctr">
                  <a:solidFill>
                    <a:schemeClr val="accent3"/>
                  </a:solidFill>
                  <a:prstDash val="solid"/>
                </a:ln>
              </c:spPr>
            </c:marker>
            <c:bubble3D val="0"/>
            <c:extLst>
              <c:ext xmlns:c16="http://schemas.microsoft.com/office/drawing/2014/chart" uri="{C3380CC4-5D6E-409C-BE32-E72D297353CC}">
                <c16:uniqueId val="{00000046-9F1A-4F56-A93D-5DD7559281FE}"/>
              </c:ext>
            </c:extLst>
          </c:dPt>
          <c:dPt>
            <c:idx val="35"/>
            <c:marker>
              <c:symbol val="circle"/>
              <c:size val="10"/>
              <c:spPr>
                <a:solidFill>
                  <a:schemeClr val="accent3"/>
                </a:solidFill>
                <a:ln w="9525" cmpd="sng" algn="ctr">
                  <a:solidFill>
                    <a:schemeClr val="accent3"/>
                  </a:solidFill>
                  <a:prstDash val="solid"/>
                </a:ln>
              </c:spPr>
            </c:marker>
            <c:bubble3D val="0"/>
            <c:extLst>
              <c:ext xmlns:c16="http://schemas.microsoft.com/office/drawing/2014/chart" uri="{C3380CC4-5D6E-409C-BE32-E72D297353CC}">
                <c16:uniqueId val="{00000047-9F1A-4F56-A93D-5DD7559281FE}"/>
              </c:ext>
            </c:extLst>
          </c:dPt>
          <c:val>
            <c:numRef>
              <c:f>Sheet1!$A$2:$AJ$2</c:f>
              <c:numCache>
                <c:formatCode>General</c:formatCode>
                <c:ptCount val="36"/>
                <c:pt idx="0">
                  <c:v>2</c:v>
                </c:pt>
                <c:pt idx="1">
                  <c:v>54</c:v>
                </c:pt>
                <c:pt idx="2">
                  <c:v>48</c:v>
                </c:pt>
                <c:pt idx="3">
                  <c:v>33</c:v>
                </c:pt>
                <c:pt idx="4">
                  <c:v>6</c:v>
                </c:pt>
                <c:pt idx="5">
                  <c:v>35</c:v>
                </c:pt>
                <c:pt idx="6">
                  <c:v>30</c:v>
                </c:pt>
                <c:pt idx="7">
                  <c:v>35</c:v>
                </c:pt>
                <c:pt idx="8">
                  <c:v>50</c:v>
                </c:pt>
                <c:pt idx="9">
                  <c:v>24</c:v>
                </c:pt>
                <c:pt idx="10">
                  <c:v>4</c:v>
                </c:pt>
                <c:pt idx="11">
                  <c:v>8</c:v>
                </c:pt>
                <c:pt idx="12">
                  <c:v>48</c:v>
                </c:pt>
                <c:pt idx="13">
                  <c:v>32</c:v>
                </c:pt>
                <c:pt idx="14">
                  <c:v>28</c:v>
                </c:pt>
                <c:pt idx="15">
                  <c:v>35</c:v>
                </c:pt>
                <c:pt idx="16">
                  <c:v>32</c:v>
                </c:pt>
                <c:pt idx="17">
                  <c:v>18</c:v>
                </c:pt>
                <c:pt idx="18">
                  <c:v>17</c:v>
                </c:pt>
                <c:pt idx="19">
                  <c:v>19</c:v>
                </c:pt>
                <c:pt idx="20">
                  <c:v>34</c:v>
                </c:pt>
                <c:pt idx="21">
                  <c:v>2</c:v>
                </c:pt>
                <c:pt idx="22">
                  <c:v>38</c:v>
                </c:pt>
                <c:pt idx="23">
                  <c:v>24</c:v>
                </c:pt>
                <c:pt idx="24">
                  <c:v>38</c:v>
                </c:pt>
                <c:pt idx="25">
                  <c:v>13</c:v>
                </c:pt>
                <c:pt idx="26">
                  <c:v>14</c:v>
                </c:pt>
                <c:pt idx="27">
                  <c:v>11</c:v>
                </c:pt>
                <c:pt idx="28">
                  <c:v>35</c:v>
                </c:pt>
                <c:pt idx="29">
                  <c:v>33</c:v>
                </c:pt>
                <c:pt idx="30">
                  <c:v>8</c:v>
                </c:pt>
                <c:pt idx="31">
                  <c:v>36</c:v>
                </c:pt>
                <c:pt idx="32">
                  <c:v>27</c:v>
                </c:pt>
                <c:pt idx="33">
                  <c:v>35</c:v>
                </c:pt>
                <c:pt idx="34">
                  <c:v>14</c:v>
                </c:pt>
                <c:pt idx="35">
                  <c:v>8</c:v>
                </c:pt>
              </c:numCache>
            </c:numRef>
          </c:val>
          <c:smooth val="1"/>
          <c:extLst>
            <c:ext xmlns:c16="http://schemas.microsoft.com/office/drawing/2014/chart" uri="{C3380CC4-5D6E-409C-BE32-E72D297353CC}">
              <c16:uniqueId val="{00000048-9F1A-4F56-A93D-5DD7559281FE}"/>
            </c:ext>
          </c:extLst>
        </c:ser>
        <c:dLbls>
          <c:showLegendKey val="0"/>
          <c:showVal val="0"/>
          <c:showCatName val="0"/>
          <c:showSerName val="0"/>
          <c:showPercent val="0"/>
          <c:showBubbleSize val="0"/>
        </c:dLbls>
        <c:marker val="1"/>
        <c:smooth val="0"/>
        <c:axId val="2"/>
        <c:axId val="3"/>
      </c:lineChart>
      <c:catAx>
        <c:axId val="290627472"/>
        <c:scaling>
          <c:orientation val="minMax"/>
        </c:scaling>
        <c:delete val="0"/>
        <c:axPos val="b"/>
        <c:majorGridlines>
          <c:spPr>
            <a:ln>
              <a:noFill/>
            </a:ln>
          </c:spPr>
        </c:majorGridlines>
        <c:majorTickMark val="none"/>
        <c:minorTickMark val="none"/>
        <c:tickLblPos val="none"/>
        <c:spPr>
          <a:ln w="9525" cmpd="sng" algn="ctr">
            <a:solidFill>
              <a:schemeClr val="tx1"/>
            </a:solidFill>
            <a:prstDash val="solid"/>
          </a:ln>
        </c:spPr>
        <c:crossAx val="1"/>
        <c:crosses val="min"/>
        <c:auto val="0"/>
        <c:lblAlgn val="ctr"/>
        <c:lblOffset val="100"/>
        <c:noMultiLvlLbl val="0"/>
      </c:catAx>
      <c:valAx>
        <c:axId val="1"/>
        <c:scaling>
          <c:orientation val="minMax"/>
          <c:max val="1000"/>
          <c:min val="0"/>
        </c:scaling>
        <c:delete val="0"/>
        <c:axPos val="l"/>
        <c:majorGridlines>
          <c:spPr>
            <a:ln>
              <a:noFill/>
            </a:ln>
          </c:spPr>
        </c:majorGridlines>
        <c:numFmt formatCode="#,##0;&quot;-&quot;#,##0" sourceLinked="0"/>
        <c:majorTickMark val="out"/>
        <c:minorTickMark val="none"/>
        <c:tickLblPos val="nextTo"/>
        <c:spPr>
          <a:ln w="9525" cmpd="sng" algn="ctr">
            <a:solidFill>
              <a:schemeClr val="tx1"/>
            </a:solidFill>
            <a:prstDash val="solid"/>
          </a:ln>
        </c:spPr>
        <c:txPr>
          <a:bodyPr wrap="none"/>
          <a:lstStyle/>
          <a:p>
            <a:pPr>
              <a:defRPr sz="1000" kern="1200">
                <a:solidFill>
                  <a:schemeClr val="tx1"/>
                </a:solidFill>
                <a:latin typeface="+mn-lt"/>
                <a:ea typeface="+mn-ea"/>
                <a:cs typeface="+mn-cs"/>
              </a:defRPr>
            </a:pPr>
            <a:endParaRPr lang="en-US"/>
          </a:p>
        </c:txPr>
        <c:crossAx val="290627472"/>
        <c:crosses val="min"/>
        <c:crossBetween val="between"/>
        <c:majorUnit val="100"/>
      </c:valAx>
      <c:catAx>
        <c:axId val="2"/>
        <c:scaling>
          <c:orientation val="minMax"/>
        </c:scaling>
        <c:delete val="1"/>
        <c:axPos val="b"/>
        <c:majorGridlines>
          <c:spPr>
            <a:ln>
              <a:noFill/>
            </a:ln>
          </c:spPr>
        </c:majorGridlines>
        <c:majorTickMark val="none"/>
        <c:minorTickMark val="none"/>
        <c:tickLblPos val="none"/>
        <c:crossAx val="3"/>
        <c:crosses val="min"/>
        <c:auto val="0"/>
        <c:lblAlgn val="ctr"/>
        <c:lblOffset val="100"/>
        <c:noMultiLvlLbl val="0"/>
      </c:catAx>
      <c:valAx>
        <c:axId val="3"/>
        <c:scaling>
          <c:orientation val="minMax"/>
          <c:max val="55"/>
          <c:min val="0"/>
        </c:scaling>
        <c:delete val="0"/>
        <c:axPos val="r"/>
        <c:majorGridlines>
          <c:spPr>
            <a:ln>
              <a:noFill/>
            </a:ln>
          </c:spPr>
        </c:majorGridlines>
        <c:numFmt formatCode="#,##0;&quot;-&quot;#,##0" sourceLinked="0"/>
        <c:majorTickMark val="out"/>
        <c:minorTickMark val="none"/>
        <c:tickLblPos val="nextTo"/>
        <c:spPr>
          <a:ln w="9525" cmpd="sng" algn="ctr">
            <a:solidFill>
              <a:schemeClr val="tx1"/>
            </a:solidFill>
            <a:prstDash val="solid"/>
          </a:ln>
        </c:spPr>
        <c:txPr>
          <a:bodyPr wrap="none"/>
          <a:lstStyle/>
          <a:p>
            <a:pPr>
              <a:defRPr sz="1000" kern="1200">
                <a:solidFill>
                  <a:schemeClr val="tx1"/>
                </a:solidFill>
                <a:latin typeface="+mn-lt"/>
                <a:ea typeface="+mn-ea"/>
                <a:cs typeface="+mn-cs"/>
              </a:defRPr>
            </a:pPr>
            <a:endParaRPr lang="en-US"/>
          </a:p>
        </c:txPr>
        <c:crossAx val="2"/>
        <c:crosses val="max"/>
        <c:crossBetween val="between"/>
        <c:majorUnit val="5"/>
      </c:valAx>
    </c:plotArea>
    <c:plotVisOnly val="0"/>
    <c:dispBlanksAs val="gap"/>
    <c:showDLblsOverMax val="1"/>
  </c:chart>
  <c:externalData r:id="rId1">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is-I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4.1139240506329111E-2"/>
          <c:y val="2.2288898414059153E-2"/>
          <c:w val="0.91772151898734178"/>
          <c:h val="0.95542220317188165"/>
        </c:manualLayout>
      </c:layout>
      <c:barChart>
        <c:barDir val="col"/>
        <c:grouping val="stacked"/>
        <c:varyColors val="0"/>
        <c:ser>
          <c:idx val="0"/>
          <c:order val="0"/>
          <c:spPr>
            <a:solidFill>
              <a:schemeClr val="accent3"/>
            </a:solidFill>
            <a:ln>
              <a:noFill/>
            </a:ln>
          </c:spPr>
          <c:invertIfNegative val="0"/>
          <c:val>
            <c:numRef>
              <c:f>Sheet1!$A$1</c:f>
              <c:numCache>
                <c:formatCode>General</c:formatCode>
                <c:ptCount val="1"/>
                <c:pt idx="0">
                  <c:v>28.999999999999996</c:v>
                </c:pt>
              </c:numCache>
            </c:numRef>
          </c:val>
          <c:extLst>
            <c:ext xmlns:c16="http://schemas.microsoft.com/office/drawing/2014/chart" uri="{C3380CC4-5D6E-409C-BE32-E72D297353CC}">
              <c16:uniqueId val="{00000000-D744-4BA5-95A7-41906FA84377}"/>
            </c:ext>
          </c:extLst>
        </c:ser>
        <c:ser>
          <c:idx val="1"/>
          <c:order val="1"/>
          <c:spPr>
            <a:solidFill>
              <a:schemeClr val="accent6"/>
            </a:solidFill>
            <a:ln>
              <a:noFill/>
            </a:ln>
          </c:spPr>
          <c:invertIfNegative val="0"/>
          <c:val>
            <c:numRef>
              <c:f>Sheet1!$A$2</c:f>
              <c:numCache>
                <c:formatCode>General</c:formatCode>
                <c:ptCount val="1"/>
                <c:pt idx="0">
                  <c:v>17.000000000000004</c:v>
                </c:pt>
              </c:numCache>
            </c:numRef>
          </c:val>
          <c:extLst>
            <c:ext xmlns:c16="http://schemas.microsoft.com/office/drawing/2014/chart" uri="{C3380CC4-5D6E-409C-BE32-E72D297353CC}">
              <c16:uniqueId val="{00000001-D744-4BA5-95A7-41906FA84377}"/>
            </c:ext>
          </c:extLst>
        </c:ser>
        <c:ser>
          <c:idx val="2"/>
          <c:order val="2"/>
          <c:spPr>
            <a:solidFill>
              <a:srgbClr val="FFCCCC"/>
            </a:solidFill>
            <a:ln>
              <a:noFill/>
            </a:ln>
          </c:spPr>
          <c:invertIfNegative val="0"/>
          <c:val>
            <c:numRef>
              <c:f>Sheet1!$A$3</c:f>
              <c:numCache>
                <c:formatCode>General</c:formatCode>
                <c:ptCount val="1"/>
                <c:pt idx="0">
                  <c:v>4</c:v>
                </c:pt>
              </c:numCache>
            </c:numRef>
          </c:val>
          <c:extLst>
            <c:ext xmlns:c16="http://schemas.microsoft.com/office/drawing/2014/chart" uri="{C3380CC4-5D6E-409C-BE32-E72D297353CC}">
              <c16:uniqueId val="{00000002-D744-4BA5-95A7-41906FA84377}"/>
            </c:ext>
          </c:extLst>
        </c:ser>
        <c:ser>
          <c:idx val="3"/>
          <c:order val="3"/>
          <c:spPr>
            <a:solidFill>
              <a:srgbClr val="C30C3E"/>
            </a:solidFill>
            <a:ln>
              <a:noFill/>
            </a:ln>
          </c:spPr>
          <c:invertIfNegative val="0"/>
          <c:val>
            <c:numRef>
              <c:f>Sheet1!$A$4</c:f>
              <c:numCache>
                <c:formatCode>General</c:formatCode>
                <c:ptCount val="1"/>
                <c:pt idx="0">
                  <c:v>49</c:v>
                </c:pt>
              </c:numCache>
            </c:numRef>
          </c:val>
          <c:extLst>
            <c:ext xmlns:c16="http://schemas.microsoft.com/office/drawing/2014/chart" uri="{C3380CC4-5D6E-409C-BE32-E72D297353CC}">
              <c16:uniqueId val="{00000003-D744-4BA5-95A7-41906FA84377}"/>
            </c:ext>
          </c:extLst>
        </c:ser>
        <c:ser>
          <c:idx val="4"/>
          <c:order val="4"/>
          <c:spPr>
            <a:solidFill>
              <a:srgbClr val="C0C0C0"/>
            </a:solidFill>
            <a:ln>
              <a:noFill/>
            </a:ln>
          </c:spPr>
          <c:invertIfNegative val="0"/>
          <c:val>
            <c:numRef>
              <c:f>Sheet1!$A$5</c:f>
              <c:numCache>
                <c:formatCode>General</c:formatCode>
                <c:ptCount val="1"/>
                <c:pt idx="0">
                  <c:v>1</c:v>
                </c:pt>
              </c:numCache>
            </c:numRef>
          </c:val>
          <c:extLst>
            <c:ext xmlns:c16="http://schemas.microsoft.com/office/drawing/2014/chart" uri="{C3380CC4-5D6E-409C-BE32-E72D297353CC}">
              <c16:uniqueId val="{00000004-D744-4BA5-95A7-41906FA84377}"/>
            </c:ext>
          </c:extLst>
        </c:ser>
        <c:dLbls>
          <c:showLegendKey val="0"/>
          <c:showVal val="0"/>
          <c:showCatName val="0"/>
          <c:showSerName val="0"/>
          <c:showPercent val="0"/>
          <c:showBubbleSize val="0"/>
        </c:dLbls>
        <c:gapWidth val="80"/>
        <c:overlap val="100"/>
        <c:axId val="443337712"/>
        <c:axId val="1"/>
      </c:barChart>
      <c:catAx>
        <c:axId val="443337712"/>
        <c:scaling>
          <c:orientation val="minMax"/>
        </c:scaling>
        <c:delete val="0"/>
        <c:axPos val="b"/>
        <c:majorGridlines>
          <c:spPr>
            <a:ln>
              <a:noFill/>
            </a:ln>
          </c:spPr>
        </c:majorGridlines>
        <c:majorTickMark val="none"/>
        <c:minorTickMark val="none"/>
        <c:tickLblPos val="none"/>
        <c:spPr>
          <a:ln w="9525" cmpd="sng" algn="ctr">
            <a:solidFill>
              <a:srgbClr val="FFFFFF"/>
            </a:solidFill>
            <a:prstDash val="solid"/>
          </a:ln>
        </c:spPr>
        <c:crossAx val="1"/>
        <c:crosses val="min"/>
        <c:auto val="0"/>
        <c:lblAlgn val="ctr"/>
        <c:lblOffset val="100"/>
        <c:noMultiLvlLbl val="0"/>
      </c:catAx>
      <c:valAx>
        <c:axId val="1"/>
        <c:scaling>
          <c:orientation val="minMax"/>
          <c:max val="100"/>
          <c:min val="0"/>
        </c:scaling>
        <c:delete val="1"/>
        <c:axPos val="l"/>
        <c:numFmt formatCode="General" sourceLinked="1"/>
        <c:majorTickMark val="out"/>
        <c:minorTickMark val="none"/>
        <c:tickLblPos val="nextTo"/>
        <c:crossAx val="443337712"/>
        <c:crosses val="min"/>
        <c:crossBetween val="between"/>
      </c:valAx>
    </c:plotArea>
    <c:plotVisOnly val="0"/>
    <c:dispBlanksAs val="gap"/>
    <c:showDLblsOverMax val="1"/>
  </c:chart>
  <c:externalData r:id="rId1">
    <c:autoUpdate val="0"/>
  </c:externalData>
</c:chartSpace>
</file>

<file path=ppt/charts/chart2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is-I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4.9682539682539682E-2"/>
          <c:y val="7.5711382113821141E-2"/>
          <c:w val="0.94206349206349205"/>
          <c:h val="0.84857723577235777"/>
        </c:manualLayout>
      </c:layout>
      <c:barChart>
        <c:barDir val="col"/>
        <c:grouping val="stacked"/>
        <c:varyColors val="0"/>
        <c:ser>
          <c:idx val="0"/>
          <c:order val="0"/>
          <c:spPr>
            <a:solidFill>
              <a:srgbClr val="A1D794"/>
            </a:solidFill>
            <a:ln>
              <a:noFill/>
            </a:ln>
          </c:spPr>
          <c:invertIfNegative val="0"/>
          <c:dPt>
            <c:idx val="36"/>
            <c:invertIfNegative val="0"/>
            <c:bubble3D val="0"/>
            <c:spPr>
              <a:solidFill>
                <a:schemeClr val="accent3"/>
              </a:solidFill>
              <a:ln>
                <a:noFill/>
              </a:ln>
            </c:spPr>
            <c:extLst>
              <c:ext xmlns:c16="http://schemas.microsoft.com/office/drawing/2014/chart" uri="{C3380CC4-5D6E-409C-BE32-E72D297353CC}">
                <c16:uniqueId val="{00000000-4E14-48C2-BDED-879D5B3AAE44}"/>
              </c:ext>
            </c:extLst>
          </c:dPt>
          <c:dLbls>
            <c:dLbl>
              <c:idx val="0"/>
              <c:layout>
                <c:manualLayout>
                  <c:x val="0"/>
                  <c:y val="-1.0162601626016261E-3"/>
                </c:manualLayout>
              </c:layout>
              <c:numFmt formatCode="#,##0;&quot;-&quot;#,##0" sourceLinked="0"/>
              <c:spPr>
                <a:noFill/>
                <a:ln>
                  <a:noFill/>
                </a:ln>
              </c:spPr>
              <c:txPr>
                <a:bodyPr wrap="none"/>
                <a:lstStyle/>
                <a:p>
                  <a:pPr>
                    <a:defRPr sz="800" kern="1200">
                      <a:solidFill>
                        <a:schemeClr val="tx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1-4E14-48C2-BDED-879D5B3AAE44}"/>
                </c:ext>
              </c:extLst>
            </c:dLbl>
            <c:dLbl>
              <c:idx val="1"/>
              <c:layout>
                <c:manualLayout>
                  <c:x val="0"/>
                  <c:y val="-1.0162601626016261E-3"/>
                </c:manualLayout>
              </c:layout>
              <c:numFmt formatCode="#,##0;&quot;-&quot;#,##0" sourceLinked="0"/>
              <c:spPr>
                <a:noFill/>
                <a:ln>
                  <a:noFill/>
                </a:ln>
              </c:spPr>
              <c:txPr>
                <a:bodyPr wrap="none"/>
                <a:lstStyle/>
                <a:p>
                  <a:pPr>
                    <a:defRPr sz="800" kern="1200">
                      <a:solidFill>
                        <a:schemeClr val="tx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2-4E14-48C2-BDED-879D5B3AAE44}"/>
                </c:ext>
              </c:extLst>
            </c:dLbl>
            <c:dLbl>
              <c:idx val="2"/>
              <c:layout>
                <c:manualLayout>
                  <c:x val="0"/>
                  <c:y val="-1.0162601626016261E-3"/>
                </c:manualLayout>
              </c:layout>
              <c:numFmt formatCode="#,##0;&quot;-&quot;#,##0" sourceLinked="0"/>
              <c:spPr>
                <a:noFill/>
                <a:ln>
                  <a:noFill/>
                </a:ln>
              </c:spPr>
              <c:txPr>
                <a:bodyPr wrap="none"/>
                <a:lstStyle/>
                <a:p>
                  <a:pPr>
                    <a:defRPr sz="800" kern="1200">
                      <a:solidFill>
                        <a:schemeClr val="tx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3-4E14-48C2-BDED-879D5B3AAE44}"/>
                </c:ext>
              </c:extLst>
            </c:dLbl>
            <c:dLbl>
              <c:idx val="3"/>
              <c:layout>
                <c:manualLayout>
                  <c:x val="0"/>
                  <c:y val="-1.0162601626016261E-3"/>
                </c:manualLayout>
              </c:layout>
              <c:numFmt formatCode="#,##0;&quot;-&quot;#,##0" sourceLinked="0"/>
              <c:spPr>
                <a:noFill/>
                <a:ln>
                  <a:noFill/>
                </a:ln>
              </c:spPr>
              <c:txPr>
                <a:bodyPr wrap="none"/>
                <a:lstStyle/>
                <a:p>
                  <a:pPr>
                    <a:defRPr sz="800" kern="1200">
                      <a:solidFill>
                        <a:schemeClr val="tx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4-4E14-48C2-BDED-879D5B3AAE44}"/>
                </c:ext>
              </c:extLst>
            </c:dLbl>
            <c:dLbl>
              <c:idx val="4"/>
              <c:layout>
                <c:manualLayout>
                  <c:x val="0"/>
                  <c:y val="-1.0162601626016261E-3"/>
                </c:manualLayout>
              </c:layout>
              <c:numFmt formatCode="#,##0;&quot;-&quot;#,##0" sourceLinked="0"/>
              <c:spPr>
                <a:noFill/>
                <a:ln>
                  <a:noFill/>
                </a:ln>
              </c:spPr>
              <c:txPr>
                <a:bodyPr wrap="none"/>
                <a:lstStyle/>
                <a:p>
                  <a:pPr>
                    <a:defRPr sz="800" kern="1200">
                      <a:solidFill>
                        <a:schemeClr val="tx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5-4E14-48C2-BDED-879D5B3AAE44}"/>
                </c:ext>
              </c:extLst>
            </c:dLbl>
            <c:dLbl>
              <c:idx val="5"/>
              <c:layout>
                <c:manualLayout>
                  <c:x val="0"/>
                  <c:y val="-1.0162601626016261E-3"/>
                </c:manualLayout>
              </c:layout>
              <c:numFmt formatCode="#,##0;&quot;-&quot;#,##0" sourceLinked="0"/>
              <c:spPr>
                <a:noFill/>
                <a:ln>
                  <a:noFill/>
                </a:ln>
              </c:spPr>
              <c:txPr>
                <a:bodyPr wrap="none"/>
                <a:lstStyle/>
                <a:p>
                  <a:pPr>
                    <a:defRPr sz="8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6-4E14-48C2-BDED-879D5B3AAE44}"/>
                </c:ext>
              </c:extLst>
            </c:dLbl>
            <c:dLbl>
              <c:idx val="6"/>
              <c:layout>
                <c:manualLayout>
                  <c:x val="0"/>
                  <c:y val="-1.0162601626016261E-3"/>
                </c:manualLayout>
              </c:layout>
              <c:numFmt formatCode="#,##0;&quot;-&quot;#,##0" sourceLinked="0"/>
              <c:spPr>
                <a:noFill/>
                <a:ln>
                  <a:noFill/>
                </a:ln>
              </c:spPr>
              <c:txPr>
                <a:bodyPr wrap="none"/>
                <a:lstStyle/>
                <a:p>
                  <a:pPr>
                    <a:defRPr sz="8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7-4E14-48C2-BDED-879D5B3AAE44}"/>
                </c:ext>
              </c:extLst>
            </c:dLbl>
            <c:dLbl>
              <c:idx val="7"/>
              <c:layout>
                <c:manualLayout>
                  <c:x val="0"/>
                  <c:y val="-1.0162601626016261E-3"/>
                </c:manualLayout>
              </c:layout>
              <c:numFmt formatCode="#,##0;&quot;-&quot;#,##0" sourceLinked="0"/>
              <c:spPr>
                <a:noFill/>
                <a:ln>
                  <a:noFill/>
                </a:ln>
              </c:spPr>
              <c:txPr>
                <a:bodyPr wrap="none"/>
                <a:lstStyle/>
                <a:p>
                  <a:pPr>
                    <a:defRPr sz="8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8-4E14-48C2-BDED-879D5B3AAE44}"/>
                </c:ext>
              </c:extLst>
            </c:dLbl>
            <c:dLbl>
              <c:idx val="8"/>
              <c:layout>
                <c:manualLayout>
                  <c:x val="0"/>
                  <c:y val="-1.5243902439024391E-3"/>
                </c:manualLayout>
              </c:layout>
              <c:numFmt formatCode="#,##0;&quot;-&quot;#,##0" sourceLinked="0"/>
              <c:spPr>
                <a:noFill/>
                <a:ln>
                  <a:noFill/>
                </a:ln>
              </c:spPr>
              <c:txPr>
                <a:bodyPr wrap="none"/>
                <a:lstStyle/>
                <a:p>
                  <a:pPr>
                    <a:defRPr sz="8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9-4E14-48C2-BDED-879D5B3AAE44}"/>
                </c:ext>
              </c:extLst>
            </c:dLbl>
            <c:dLbl>
              <c:idx val="9"/>
              <c:layout>
                <c:manualLayout>
                  <c:x val="0"/>
                  <c:y val="-1.0162601626016261E-3"/>
                </c:manualLayout>
              </c:layout>
              <c:numFmt formatCode="#,##0;&quot;-&quot;#,##0" sourceLinked="0"/>
              <c:spPr>
                <a:noFill/>
                <a:ln>
                  <a:noFill/>
                </a:ln>
              </c:spPr>
              <c:txPr>
                <a:bodyPr wrap="none"/>
                <a:lstStyle/>
                <a:p>
                  <a:pPr>
                    <a:defRPr sz="8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A-4E14-48C2-BDED-879D5B3AAE44}"/>
                </c:ext>
              </c:extLst>
            </c:dLbl>
            <c:dLbl>
              <c:idx val="10"/>
              <c:layout>
                <c:manualLayout>
                  <c:x val="0"/>
                  <c:y val="-1.0162601626016261E-3"/>
                </c:manualLayout>
              </c:layout>
              <c:numFmt formatCode="#,##0;&quot;-&quot;#,##0" sourceLinked="0"/>
              <c:spPr>
                <a:noFill/>
                <a:ln>
                  <a:noFill/>
                </a:ln>
              </c:spPr>
              <c:txPr>
                <a:bodyPr wrap="none"/>
                <a:lstStyle/>
                <a:p>
                  <a:pPr>
                    <a:defRPr sz="8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B-4E14-48C2-BDED-879D5B3AAE44}"/>
                </c:ext>
              </c:extLst>
            </c:dLbl>
            <c:dLbl>
              <c:idx val="11"/>
              <c:layout>
                <c:manualLayout>
                  <c:x val="0"/>
                  <c:y val="-1.0162601626016261E-3"/>
                </c:manualLayout>
              </c:layout>
              <c:numFmt formatCode="#,##0;&quot;-&quot;#,##0" sourceLinked="0"/>
              <c:spPr>
                <a:noFill/>
                <a:ln>
                  <a:noFill/>
                </a:ln>
              </c:spPr>
              <c:txPr>
                <a:bodyPr wrap="none"/>
                <a:lstStyle/>
                <a:p>
                  <a:pPr>
                    <a:defRPr sz="800" kern="1200">
                      <a:solidFill>
                        <a:schemeClr val="tx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C-4E14-48C2-BDED-879D5B3AAE44}"/>
                </c:ext>
              </c:extLst>
            </c:dLbl>
            <c:dLbl>
              <c:idx val="12"/>
              <c:layout>
                <c:manualLayout>
                  <c:x val="0"/>
                  <c:y val="-1.0162601626016261E-3"/>
                </c:manualLayout>
              </c:layout>
              <c:numFmt formatCode="#,##0;&quot;-&quot;#,##0" sourceLinked="0"/>
              <c:spPr>
                <a:noFill/>
                <a:ln>
                  <a:noFill/>
                </a:ln>
              </c:spPr>
              <c:txPr>
                <a:bodyPr wrap="none"/>
                <a:lstStyle/>
                <a:p>
                  <a:pPr>
                    <a:defRPr sz="8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D-4E14-48C2-BDED-879D5B3AAE44}"/>
                </c:ext>
              </c:extLst>
            </c:dLbl>
            <c:dLbl>
              <c:idx val="13"/>
              <c:layout>
                <c:manualLayout>
                  <c:x val="0"/>
                  <c:y val="-1.5243902439024391E-3"/>
                </c:manualLayout>
              </c:layout>
              <c:numFmt formatCode="#,##0;&quot;-&quot;#,##0" sourceLinked="0"/>
              <c:spPr>
                <a:noFill/>
                <a:ln>
                  <a:noFill/>
                </a:ln>
              </c:spPr>
              <c:txPr>
                <a:bodyPr wrap="none"/>
                <a:lstStyle/>
                <a:p>
                  <a:pPr>
                    <a:defRPr sz="8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E-4E14-48C2-BDED-879D5B3AAE44}"/>
                </c:ext>
              </c:extLst>
            </c:dLbl>
            <c:dLbl>
              <c:idx val="14"/>
              <c:layout>
                <c:manualLayout>
                  <c:x val="0"/>
                  <c:y val="-1.0162601626016261E-3"/>
                </c:manualLayout>
              </c:layout>
              <c:numFmt formatCode="#,##0;&quot;-&quot;#,##0" sourceLinked="0"/>
              <c:spPr>
                <a:noFill/>
                <a:ln>
                  <a:noFill/>
                </a:ln>
              </c:spPr>
              <c:txPr>
                <a:bodyPr wrap="none"/>
                <a:lstStyle/>
                <a:p>
                  <a:pPr>
                    <a:defRPr sz="8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F-4E14-48C2-BDED-879D5B3AAE44}"/>
                </c:ext>
              </c:extLst>
            </c:dLbl>
            <c:dLbl>
              <c:idx val="15"/>
              <c:layout>
                <c:manualLayout>
                  <c:x val="0"/>
                  <c:y val="-1.5243902439024391E-3"/>
                </c:manualLayout>
              </c:layout>
              <c:numFmt formatCode="#,##0;&quot;-&quot;#,##0" sourceLinked="0"/>
              <c:spPr>
                <a:noFill/>
                <a:ln>
                  <a:noFill/>
                </a:ln>
              </c:spPr>
              <c:txPr>
                <a:bodyPr wrap="none"/>
                <a:lstStyle/>
                <a:p>
                  <a:pPr>
                    <a:defRPr sz="8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10-4E14-48C2-BDED-879D5B3AAE44}"/>
                </c:ext>
              </c:extLst>
            </c:dLbl>
            <c:dLbl>
              <c:idx val="16"/>
              <c:layout>
                <c:manualLayout>
                  <c:x val="0"/>
                  <c:y val="-1.5243902439024391E-3"/>
                </c:manualLayout>
              </c:layout>
              <c:numFmt formatCode="#,##0;&quot;-&quot;#,##0" sourceLinked="0"/>
              <c:spPr>
                <a:noFill/>
                <a:ln>
                  <a:noFill/>
                </a:ln>
              </c:spPr>
              <c:txPr>
                <a:bodyPr wrap="none"/>
                <a:lstStyle/>
                <a:p>
                  <a:pPr>
                    <a:defRPr sz="8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11-4E14-48C2-BDED-879D5B3AAE44}"/>
                </c:ext>
              </c:extLst>
            </c:dLbl>
            <c:dLbl>
              <c:idx val="17"/>
              <c:layout>
                <c:manualLayout>
                  <c:x val="0"/>
                  <c:y val="-1.5243902439024391E-3"/>
                </c:manualLayout>
              </c:layout>
              <c:numFmt formatCode="#,##0;&quot;-&quot;#,##0" sourceLinked="0"/>
              <c:spPr>
                <a:noFill/>
                <a:ln>
                  <a:noFill/>
                </a:ln>
              </c:spPr>
              <c:txPr>
                <a:bodyPr wrap="none"/>
                <a:lstStyle/>
                <a:p>
                  <a:pPr>
                    <a:defRPr sz="8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12-4E14-48C2-BDED-879D5B3AAE44}"/>
                </c:ext>
              </c:extLst>
            </c:dLbl>
            <c:dLbl>
              <c:idx val="18"/>
              <c:layout>
                <c:manualLayout>
                  <c:x val="0"/>
                  <c:y val="-1.5243902439024391E-3"/>
                </c:manualLayout>
              </c:layout>
              <c:numFmt formatCode="#,##0;&quot;-&quot;#,##0" sourceLinked="0"/>
              <c:spPr>
                <a:noFill/>
                <a:ln>
                  <a:noFill/>
                </a:ln>
              </c:spPr>
              <c:txPr>
                <a:bodyPr wrap="none"/>
                <a:lstStyle/>
                <a:p>
                  <a:pPr>
                    <a:defRPr sz="800" kern="1200">
                      <a:solidFill>
                        <a:schemeClr val="tx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13-4E14-48C2-BDED-879D5B3AAE44}"/>
                </c:ext>
              </c:extLst>
            </c:dLbl>
            <c:dLbl>
              <c:idx val="19"/>
              <c:layout>
                <c:manualLayout>
                  <c:x val="0"/>
                  <c:y val="-1.5243902439024391E-3"/>
                </c:manualLayout>
              </c:layout>
              <c:numFmt formatCode="#,##0;&quot;-&quot;#,##0" sourceLinked="0"/>
              <c:spPr>
                <a:noFill/>
                <a:ln>
                  <a:noFill/>
                </a:ln>
              </c:spPr>
              <c:txPr>
                <a:bodyPr wrap="none"/>
                <a:lstStyle/>
                <a:p>
                  <a:pPr>
                    <a:defRPr sz="800" kern="1200">
                      <a:solidFill>
                        <a:schemeClr val="tx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14-4E14-48C2-BDED-879D5B3AAE44}"/>
                </c:ext>
              </c:extLst>
            </c:dLbl>
            <c:dLbl>
              <c:idx val="20"/>
              <c:layout>
                <c:manualLayout>
                  <c:x val="0"/>
                  <c:y val="-1.0162601626016261E-3"/>
                </c:manualLayout>
              </c:layout>
              <c:numFmt formatCode="#,##0;&quot;-&quot;#,##0" sourceLinked="0"/>
              <c:spPr>
                <a:noFill/>
                <a:ln>
                  <a:noFill/>
                </a:ln>
              </c:spPr>
              <c:txPr>
                <a:bodyPr wrap="none"/>
                <a:lstStyle/>
                <a:p>
                  <a:pPr>
                    <a:defRPr sz="8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15-4E14-48C2-BDED-879D5B3AAE44}"/>
                </c:ext>
              </c:extLst>
            </c:dLbl>
            <c:dLbl>
              <c:idx val="21"/>
              <c:layout>
                <c:manualLayout>
                  <c:x val="0"/>
                  <c:y val="-1.5243902439024391E-3"/>
                </c:manualLayout>
              </c:layout>
              <c:numFmt formatCode="#,##0;&quot;-&quot;#,##0" sourceLinked="0"/>
              <c:spPr>
                <a:noFill/>
                <a:ln>
                  <a:noFill/>
                </a:ln>
              </c:spPr>
              <c:txPr>
                <a:bodyPr wrap="none"/>
                <a:lstStyle/>
                <a:p>
                  <a:pPr>
                    <a:defRPr sz="8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16-4E14-48C2-BDED-879D5B3AAE44}"/>
                </c:ext>
              </c:extLst>
            </c:dLbl>
            <c:dLbl>
              <c:idx val="22"/>
              <c:layout>
                <c:manualLayout>
                  <c:x val="0"/>
                  <c:y val="-1.0162601626016261E-3"/>
                </c:manualLayout>
              </c:layout>
              <c:numFmt formatCode="#,##0;&quot;-&quot;#,##0" sourceLinked="0"/>
              <c:spPr>
                <a:noFill/>
                <a:ln>
                  <a:noFill/>
                </a:ln>
              </c:spPr>
              <c:txPr>
                <a:bodyPr wrap="none"/>
                <a:lstStyle/>
                <a:p>
                  <a:pPr>
                    <a:defRPr sz="8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17-4E14-48C2-BDED-879D5B3AAE44}"/>
                </c:ext>
              </c:extLst>
            </c:dLbl>
            <c:dLbl>
              <c:idx val="23"/>
              <c:layout>
                <c:manualLayout>
                  <c:x val="0"/>
                  <c:y val="-1.5243902439024391E-3"/>
                </c:manualLayout>
              </c:layout>
              <c:numFmt formatCode="#,##0;&quot;-&quot;#,##0" sourceLinked="0"/>
              <c:spPr>
                <a:noFill/>
                <a:ln>
                  <a:noFill/>
                </a:ln>
              </c:spPr>
              <c:txPr>
                <a:bodyPr wrap="none"/>
                <a:lstStyle/>
                <a:p>
                  <a:pPr>
                    <a:defRPr sz="8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18-4E14-48C2-BDED-879D5B3AAE44}"/>
                </c:ext>
              </c:extLst>
            </c:dLbl>
            <c:dLbl>
              <c:idx val="24"/>
              <c:layout>
                <c:manualLayout>
                  <c:x val="0"/>
                  <c:y val="-1.0162601626016261E-3"/>
                </c:manualLayout>
              </c:layout>
              <c:numFmt formatCode="#,##0;&quot;-&quot;#,##0" sourceLinked="0"/>
              <c:spPr>
                <a:noFill/>
                <a:ln>
                  <a:noFill/>
                </a:ln>
              </c:spPr>
              <c:txPr>
                <a:bodyPr wrap="none"/>
                <a:lstStyle/>
                <a:p>
                  <a:pPr>
                    <a:defRPr sz="8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19-4E14-48C2-BDED-879D5B3AAE44}"/>
                </c:ext>
              </c:extLst>
            </c:dLbl>
            <c:dLbl>
              <c:idx val="25"/>
              <c:layout>
                <c:manualLayout>
                  <c:x val="0"/>
                  <c:y val="-1.0162601626016261E-3"/>
                </c:manualLayout>
              </c:layout>
              <c:numFmt formatCode="#,##0;&quot;-&quot;#,##0" sourceLinked="0"/>
              <c:spPr>
                <a:noFill/>
                <a:ln>
                  <a:noFill/>
                </a:ln>
              </c:spPr>
              <c:txPr>
                <a:bodyPr wrap="none"/>
                <a:lstStyle/>
                <a:p>
                  <a:pPr>
                    <a:defRPr sz="800" kern="1200">
                      <a:solidFill>
                        <a:schemeClr val="tx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1A-4E14-48C2-BDED-879D5B3AAE44}"/>
                </c:ext>
              </c:extLst>
            </c:dLbl>
            <c:dLbl>
              <c:idx val="26"/>
              <c:layout>
                <c:manualLayout>
                  <c:x val="0"/>
                  <c:y val="-1.0162601626016261E-3"/>
                </c:manualLayout>
              </c:layout>
              <c:numFmt formatCode="#,##0;&quot;-&quot;#,##0" sourceLinked="0"/>
              <c:spPr>
                <a:noFill/>
                <a:ln>
                  <a:noFill/>
                </a:ln>
              </c:spPr>
              <c:txPr>
                <a:bodyPr wrap="none"/>
                <a:lstStyle/>
                <a:p>
                  <a:pPr>
                    <a:defRPr sz="8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1B-4E14-48C2-BDED-879D5B3AAE44}"/>
                </c:ext>
              </c:extLst>
            </c:dLbl>
            <c:dLbl>
              <c:idx val="27"/>
              <c:layout>
                <c:manualLayout>
                  <c:x val="0"/>
                  <c:y val="-1.0162601626016261E-3"/>
                </c:manualLayout>
              </c:layout>
              <c:numFmt formatCode="#,##0;&quot;-&quot;#,##0" sourceLinked="0"/>
              <c:spPr>
                <a:noFill/>
                <a:ln>
                  <a:noFill/>
                </a:ln>
              </c:spPr>
              <c:txPr>
                <a:bodyPr wrap="none"/>
                <a:lstStyle/>
                <a:p>
                  <a:pPr>
                    <a:defRPr sz="8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1C-4E14-48C2-BDED-879D5B3AAE44}"/>
                </c:ext>
              </c:extLst>
            </c:dLbl>
            <c:dLbl>
              <c:idx val="28"/>
              <c:layout>
                <c:manualLayout>
                  <c:x val="0"/>
                  <c:y val="-1.0162601626016261E-3"/>
                </c:manualLayout>
              </c:layout>
              <c:numFmt formatCode="#,##0;&quot;-&quot;#,##0" sourceLinked="0"/>
              <c:spPr>
                <a:noFill/>
                <a:ln>
                  <a:noFill/>
                </a:ln>
              </c:spPr>
              <c:txPr>
                <a:bodyPr wrap="none"/>
                <a:lstStyle/>
                <a:p>
                  <a:pPr>
                    <a:defRPr sz="800" kern="1200">
                      <a:solidFill>
                        <a:schemeClr val="tx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1D-4E14-48C2-BDED-879D5B3AAE44}"/>
                </c:ext>
              </c:extLst>
            </c:dLbl>
            <c:dLbl>
              <c:idx val="29"/>
              <c:layout>
                <c:manualLayout>
                  <c:x val="0"/>
                  <c:y val="-1.0162601626016261E-3"/>
                </c:manualLayout>
              </c:layout>
              <c:numFmt formatCode="#,##0;&quot;-&quot;#,##0" sourceLinked="0"/>
              <c:spPr>
                <a:noFill/>
                <a:ln>
                  <a:noFill/>
                </a:ln>
              </c:spPr>
              <c:txPr>
                <a:bodyPr wrap="none"/>
                <a:lstStyle/>
                <a:p>
                  <a:pPr>
                    <a:defRPr sz="800" kern="1200">
                      <a:solidFill>
                        <a:schemeClr val="tx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1E-4E14-48C2-BDED-879D5B3AAE44}"/>
                </c:ext>
              </c:extLst>
            </c:dLbl>
            <c:dLbl>
              <c:idx val="30"/>
              <c:layout>
                <c:manualLayout>
                  <c:x val="0"/>
                  <c:y val="-1.0162601626016261E-3"/>
                </c:manualLayout>
              </c:layout>
              <c:numFmt formatCode="#,##0;&quot;-&quot;#,##0" sourceLinked="0"/>
              <c:spPr>
                <a:noFill/>
                <a:ln>
                  <a:noFill/>
                </a:ln>
              </c:spPr>
              <c:txPr>
                <a:bodyPr wrap="none"/>
                <a:lstStyle/>
                <a:p>
                  <a:pPr>
                    <a:defRPr sz="8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1F-4E14-48C2-BDED-879D5B3AAE44}"/>
                </c:ext>
              </c:extLst>
            </c:dLbl>
            <c:dLbl>
              <c:idx val="32"/>
              <c:layout>
                <c:manualLayout>
                  <c:x val="0"/>
                  <c:y val="-1.0162601626016261E-3"/>
                </c:manualLayout>
              </c:layout>
              <c:numFmt formatCode="#,##0;&quot;-&quot;#,##0" sourceLinked="0"/>
              <c:spPr>
                <a:noFill/>
                <a:ln>
                  <a:noFill/>
                </a:ln>
              </c:spPr>
              <c:txPr>
                <a:bodyPr wrap="none"/>
                <a:lstStyle/>
                <a:p>
                  <a:pPr>
                    <a:defRPr sz="8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20-4E14-48C2-BDED-879D5B3AAE44}"/>
                </c:ext>
              </c:extLst>
            </c:dLbl>
            <c:dLbl>
              <c:idx val="34"/>
              <c:layout>
                <c:manualLayout>
                  <c:x val="1.2698412698412698E-2"/>
                  <c:y val="-2.0833333333333332E-2"/>
                </c:manualLayout>
              </c:layout>
              <c:numFmt formatCode="#,##0;&quot;-&quot;#,##0" sourceLinked="0"/>
              <c:spPr>
                <a:noFill/>
                <a:ln>
                  <a:noFill/>
                </a:ln>
              </c:spPr>
              <c:txPr>
                <a:bodyPr wrap="none"/>
                <a:lstStyle/>
                <a:p>
                  <a:pPr>
                    <a:defRPr sz="800" kern="1200">
                      <a:solidFill>
                        <a:schemeClr val="tx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21-4E14-48C2-BDED-879D5B3AAE44}"/>
                </c:ext>
              </c:extLst>
            </c:dLbl>
            <c:dLbl>
              <c:idx val="36"/>
              <c:layout>
                <c:manualLayout>
                  <c:x val="0"/>
                  <c:y val="-3.9126016260162599E-2"/>
                </c:manualLayout>
              </c:layout>
              <c:numFmt formatCode="#,##0;&quot;-&quot;#,##0" sourceLinked="0"/>
              <c:spPr>
                <a:noFill/>
                <a:ln>
                  <a:noFill/>
                </a:ln>
              </c:spPr>
              <c:txPr>
                <a:bodyPr wrap="none"/>
                <a:lstStyle/>
                <a:p>
                  <a:pPr>
                    <a:defRPr sz="1050" b="1"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0-4E14-48C2-BDED-879D5B3AAE44}"/>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Sheet1!$A$1:$AK$1</c:f>
              <c:numCache>
                <c:formatCode>General</c:formatCode>
                <c:ptCount val="37"/>
                <c:pt idx="0">
                  <c:v>17</c:v>
                </c:pt>
                <c:pt idx="1">
                  <c:v>15</c:v>
                </c:pt>
                <c:pt idx="2">
                  <c:v>17</c:v>
                </c:pt>
                <c:pt idx="3">
                  <c:v>12</c:v>
                </c:pt>
                <c:pt idx="4">
                  <c:v>13</c:v>
                </c:pt>
                <c:pt idx="5">
                  <c:v>14</c:v>
                </c:pt>
                <c:pt idx="6">
                  <c:v>11</c:v>
                </c:pt>
                <c:pt idx="7">
                  <c:v>13</c:v>
                </c:pt>
                <c:pt idx="8">
                  <c:v>9</c:v>
                </c:pt>
                <c:pt idx="9">
                  <c:v>11</c:v>
                </c:pt>
                <c:pt idx="10">
                  <c:v>15</c:v>
                </c:pt>
                <c:pt idx="11">
                  <c:v>12</c:v>
                </c:pt>
                <c:pt idx="12">
                  <c:v>12</c:v>
                </c:pt>
                <c:pt idx="13">
                  <c:v>10</c:v>
                </c:pt>
                <c:pt idx="14">
                  <c:v>12</c:v>
                </c:pt>
                <c:pt idx="15">
                  <c:v>9</c:v>
                </c:pt>
                <c:pt idx="16">
                  <c:v>8</c:v>
                </c:pt>
                <c:pt idx="17">
                  <c:v>9</c:v>
                </c:pt>
                <c:pt idx="18">
                  <c:v>9</c:v>
                </c:pt>
                <c:pt idx="19">
                  <c:v>9</c:v>
                </c:pt>
                <c:pt idx="20">
                  <c:v>7</c:v>
                </c:pt>
                <c:pt idx="21">
                  <c:v>8</c:v>
                </c:pt>
                <c:pt idx="22">
                  <c:v>7</c:v>
                </c:pt>
                <c:pt idx="23">
                  <c:v>9</c:v>
                </c:pt>
                <c:pt idx="24">
                  <c:v>3</c:v>
                </c:pt>
                <c:pt idx="25">
                  <c:v>4</c:v>
                </c:pt>
                <c:pt idx="26">
                  <c:v>4</c:v>
                </c:pt>
                <c:pt idx="27">
                  <c:v>5</c:v>
                </c:pt>
                <c:pt idx="28">
                  <c:v>6</c:v>
                </c:pt>
                <c:pt idx="29">
                  <c:v>6</c:v>
                </c:pt>
                <c:pt idx="30">
                  <c:v>3</c:v>
                </c:pt>
                <c:pt idx="31">
                  <c:v>2</c:v>
                </c:pt>
                <c:pt idx="32">
                  <c:v>3</c:v>
                </c:pt>
                <c:pt idx="33">
                  <c:v>2</c:v>
                </c:pt>
                <c:pt idx="34">
                  <c:v>1</c:v>
                </c:pt>
                <c:pt idx="35">
                  <c:v>1</c:v>
                </c:pt>
                <c:pt idx="36">
                  <c:v>1</c:v>
                </c:pt>
              </c:numCache>
            </c:numRef>
          </c:val>
          <c:extLst>
            <c:ext xmlns:c16="http://schemas.microsoft.com/office/drawing/2014/chart" uri="{C3380CC4-5D6E-409C-BE32-E72D297353CC}">
              <c16:uniqueId val="{00000022-4E14-48C2-BDED-879D5B3AAE44}"/>
            </c:ext>
          </c:extLst>
        </c:ser>
        <c:ser>
          <c:idx val="1"/>
          <c:order val="1"/>
          <c:spPr>
            <a:solidFill>
              <a:srgbClr val="72C45F"/>
            </a:solidFill>
            <a:ln>
              <a:noFill/>
            </a:ln>
          </c:spPr>
          <c:invertIfNegative val="0"/>
          <c:dLbls>
            <c:dLbl>
              <c:idx val="0"/>
              <c:layout>
                <c:manualLayout>
                  <c:x val="0"/>
                  <c:y val="-1.0162601626016261E-3"/>
                </c:manualLayout>
              </c:layout>
              <c:numFmt formatCode="#,##0;&quot;-&quot;#,##0" sourceLinked="0"/>
              <c:spPr>
                <a:noFill/>
                <a:ln>
                  <a:noFill/>
                </a:ln>
              </c:spPr>
              <c:txPr>
                <a:bodyPr wrap="none"/>
                <a:lstStyle/>
                <a:p>
                  <a:pPr>
                    <a:defRPr sz="800" kern="1200">
                      <a:solidFill>
                        <a:schemeClr val="bg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23-4E14-48C2-BDED-879D5B3AAE44}"/>
                </c:ext>
              </c:extLst>
            </c:dLbl>
            <c:dLbl>
              <c:idx val="1"/>
              <c:layout>
                <c:manualLayout>
                  <c:x val="0"/>
                  <c:y val="-1.0162601626016261E-3"/>
                </c:manualLayout>
              </c:layout>
              <c:numFmt formatCode="#,##0;&quot;-&quot;#,##0" sourceLinked="0"/>
              <c:spPr>
                <a:noFill/>
                <a:ln>
                  <a:noFill/>
                </a:ln>
              </c:spPr>
              <c:txPr>
                <a:bodyPr wrap="none"/>
                <a:lstStyle/>
                <a:p>
                  <a:pPr>
                    <a:defRPr sz="800" kern="1200">
                      <a:solidFill>
                        <a:schemeClr val="bg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24-4E14-48C2-BDED-879D5B3AAE44}"/>
                </c:ext>
              </c:extLst>
            </c:dLbl>
            <c:dLbl>
              <c:idx val="2"/>
              <c:layout>
                <c:manualLayout>
                  <c:x val="0"/>
                  <c:y val="-1.0162601626016261E-3"/>
                </c:manualLayout>
              </c:layout>
              <c:numFmt formatCode="#,##0;&quot;-&quot;#,##0" sourceLinked="0"/>
              <c:spPr>
                <a:noFill/>
                <a:ln>
                  <a:noFill/>
                </a:ln>
              </c:spPr>
              <c:txPr>
                <a:bodyPr wrap="none"/>
                <a:lstStyle/>
                <a:p>
                  <a:pPr>
                    <a:defRPr sz="800" kern="1200">
                      <a:solidFill>
                        <a:schemeClr val="bg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25-4E14-48C2-BDED-879D5B3AAE44}"/>
                </c:ext>
              </c:extLst>
            </c:dLbl>
            <c:dLbl>
              <c:idx val="3"/>
              <c:layout>
                <c:manualLayout>
                  <c:x val="0"/>
                  <c:y val="-1.0162601626016261E-3"/>
                </c:manualLayout>
              </c:layout>
              <c:numFmt formatCode="#,##0;&quot;-&quot;#,##0" sourceLinked="0"/>
              <c:spPr>
                <a:noFill/>
                <a:ln>
                  <a:noFill/>
                </a:ln>
              </c:spPr>
              <c:txPr>
                <a:bodyPr wrap="none"/>
                <a:lstStyle/>
                <a:p>
                  <a:pPr>
                    <a:defRPr sz="800" kern="1200">
                      <a:solidFill>
                        <a:schemeClr val="bg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26-4E14-48C2-BDED-879D5B3AAE44}"/>
                </c:ext>
              </c:extLst>
            </c:dLbl>
            <c:dLbl>
              <c:idx val="4"/>
              <c:layout>
                <c:manualLayout>
                  <c:x val="0"/>
                  <c:y val="-1.0162601626016261E-3"/>
                </c:manualLayout>
              </c:layout>
              <c:numFmt formatCode="#,##0;&quot;-&quot;#,##0" sourceLinked="0"/>
              <c:spPr>
                <a:noFill/>
                <a:ln>
                  <a:noFill/>
                </a:ln>
              </c:spPr>
              <c:txPr>
                <a:bodyPr wrap="none"/>
                <a:lstStyle/>
                <a:p>
                  <a:pPr>
                    <a:defRPr sz="800" kern="1200">
                      <a:solidFill>
                        <a:schemeClr val="bg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27-4E14-48C2-BDED-879D5B3AAE44}"/>
                </c:ext>
              </c:extLst>
            </c:dLbl>
            <c:dLbl>
              <c:idx val="5"/>
              <c:layout>
                <c:manualLayout>
                  <c:x val="0"/>
                  <c:y val="-1.0162601626016261E-3"/>
                </c:manualLayout>
              </c:layout>
              <c:numFmt formatCode="#,##0;&quot;-&quot;#,##0" sourceLinked="0"/>
              <c:spPr>
                <a:noFill/>
                <a:ln>
                  <a:noFill/>
                </a:ln>
              </c:spPr>
              <c:txPr>
                <a:bodyPr wrap="none"/>
                <a:lstStyle/>
                <a:p>
                  <a:pPr>
                    <a:defRPr sz="800" kern="1200">
                      <a:solidFill>
                        <a:schemeClr val="bg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28-4E14-48C2-BDED-879D5B3AAE44}"/>
                </c:ext>
              </c:extLst>
            </c:dLbl>
            <c:dLbl>
              <c:idx val="6"/>
              <c:layout>
                <c:manualLayout>
                  <c:x val="0"/>
                  <c:y val="-1.0162601626016261E-3"/>
                </c:manualLayout>
              </c:layout>
              <c:numFmt formatCode="#,##0;&quot;-&quot;#,##0" sourceLinked="0"/>
              <c:spPr>
                <a:noFill/>
                <a:ln>
                  <a:noFill/>
                </a:ln>
              </c:spPr>
              <c:txPr>
                <a:bodyPr wrap="none"/>
                <a:lstStyle/>
                <a:p>
                  <a:pPr>
                    <a:defRPr sz="800" kern="1200">
                      <a:solidFill>
                        <a:schemeClr val="bg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29-4E14-48C2-BDED-879D5B3AAE44}"/>
                </c:ext>
              </c:extLst>
            </c:dLbl>
            <c:dLbl>
              <c:idx val="7"/>
              <c:layout>
                <c:manualLayout>
                  <c:x val="0"/>
                  <c:y val="-1.0162601626016261E-3"/>
                </c:manualLayout>
              </c:layout>
              <c:numFmt formatCode="#,##0;&quot;-&quot;#,##0" sourceLinked="0"/>
              <c:spPr>
                <a:noFill/>
                <a:ln>
                  <a:noFill/>
                </a:ln>
              </c:spPr>
              <c:txPr>
                <a:bodyPr wrap="none"/>
                <a:lstStyle/>
                <a:p>
                  <a:pPr>
                    <a:defRPr sz="800" kern="1200">
                      <a:solidFill>
                        <a:schemeClr val="bg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2A-4E14-48C2-BDED-879D5B3AAE44}"/>
                </c:ext>
              </c:extLst>
            </c:dLbl>
            <c:dLbl>
              <c:idx val="8"/>
              <c:layout>
                <c:manualLayout>
                  <c:x val="0"/>
                  <c:y val="-1.0162601626016261E-3"/>
                </c:manualLayout>
              </c:layout>
              <c:numFmt formatCode="#,##0;&quot;-&quot;#,##0" sourceLinked="0"/>
              <c:spPr>
                <a:noFill/>
                <a:ln>
                  <a:noFill/>
                </a:ln>
              </c:spPr>
              <c:txPr>
                <a:bodyPr wrap="none"/>
                <a:lstStyle/>
                <a:p>
                  <a:pPr>
                    <a:defRPr sz="800" kern="1200">
                      <a:solidFill>
                        <a:schemeClr val="bg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2B-4E14-48C2-BDED-879D5B3AAE44}"/>
                </c:ext>
              </c:extLst>
            </c:dLbl>
            <c:dLbl>
              <c:idx val="9"/>
              <c:layout>
                <c:manualLayout>
                  <c:x val="0"/>
                  <c:y val="-1.0162601626016261E-3"/>
                </c:manualLayout>
              </c:layout>
              <c:numFmt formatCode="#,##0;&quot;-&quot;#,##0" sourceLinked="0"/>
              <c:spPr>
                <a:noFill/>
                <a:ln>
                  <a:noFill/>
                </a:ln>
              </c:spPr>
              <c:txPr>
                <a:bodyPr wrap="none"/>
                <a:lstStyle/>
                <a:p>
                  <a:pPr>
                    <a:defRPr sz="800" kern="1200">
                      <a:solidFill>
                        <a:schemeClr val="bg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2C-4E14-48C2-BDED-879D5B3AAE44}"/>
                </c:ext>
              </c:extLst>
            </c:dLbl>
            <c:dLbl>
              <c:idx val="10"/>
              <c:layout>
                <c:manualLayout>
                  <c:x val="0"/>
                  <c:y val="-1.5243902439024391E-3"/>
                </c:manualLayout>
              </c:layout>
              <c:numFmt formatCode="#,##0;&quot;-&quot;#,##0" sourceLinked="0"/>
              <c:spPr>
                <a:noFill/>
                <a:ln>
                  <a:noFill/>
                </a:ln>
              </c:spPr>
              <c:txPr>
                <a:bodyPr wrap="none"/>
                <a:lstStyle/>
                <a:p>
                  <a:pPr>
                    <a:defRPr sz="800" kern="1200">
                      <a:solidFill>
                        <a:schemeClr val="bg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2D-4E14-48C2-BDED-879D5B3AAE44}"/>
                </c:ext>
              </c:extLst>
            </c:dLbl>
            <c:dLbl>
              <c:idx val="11"/>
              <c:layout>
                <c:manualLayout>
                  <c:x val="0"/>
                  <c:y val="-1.0162601626016261E-3"/>
                </c:manualLayout>
              </c:layout>
              <c:numFmt formatCode="#,##0;&quot;-&quot;#,##0" sourceLinked="0"/>
              <c:spPr>
                <a:noFill/>
                <a:ln>
                  <a:noFill/>
                </a:ln>
              </c:spPr>
              <c:txPr>
                <a:bodyPr wrap="none"/>
                <a:lstStyle/>
                <a:p>
                  <a:pPr>
                    <a:defRPr sz="800" kern="1200">
                      <a:solidFill>
                        <a:schemeClr val="bg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2E-4E14-48C2-BDED-879D5B3AAE44}"/>
                </c:ext>
              </c:extLst>
            </c:dLbl>
            <c:dLbl>
              <c:idx val="12"/>
              <c:layout>
                <c:manualLayout>
                  <c:x val="0"/>
                  <c:y val="-1.0162601626016261E-3"/>
                </c:manualLayout>
              </c:layout>
              <c:numFmt formatCode="#,##0;&quot;-&quot;#,##0" sourceLinked="0"/>
              <c:spPr>
                <a:noFill/>
                <a:ln>
                  <a:noFill/>
                </a:ln>
              </c:spPr>
              <c:txPr>
                <a:bodyPr wrap="none"/>
                <a:lstStyle/>
                <a:p>
                  <a:pPr>
                    <a:defRPr sz="800" kern="1200">
                      <a:solidFill>
                        <a:schemeClr val="bg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2F-4E14-48C2-BDED-879D5B3AAE44}"/>
                </c:ext>
              </c:extLst>
            </c:dLbl>
            <c:dLbl>
              <c:idx val="13"/>
              <c:layout>
                <c:manualLayout>
                  <c:x val="0"/>
                  <c:y val="-1.5243902439024391E-3"/>
                </c:manualLayout>
              </c:layout>
              <c:numFmt formatCode="#,##0;&quot;-&quot;#,##0" sourceLinked="0"/>
              <c:spPr>
                <a:noFill/>
                <a:ln>
                  <a:noFill/>
                </a:ln>
              </c:spPr>
              <c:txPr>
                <a:bodyPr wrap="none"/>
                <a:lstStyle/>
                <a:p>
                  <a:pPr>
                    <a:defRPr sz="800" kern="1200">
                      <a:solidFill>
                        <a:schemeClr val="bg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30-4E14-48C2-BDED-879D5B3AAE44}"/>
                </c:ext>
              </c:extLst>
            </c:dLbl>
            <c:dLbl>
              <c:idx val="14"/>
              <c:layout>
                <c:manualLayout>
                  <c:x val="0"/>
                  <c:y val="-1.0162601626016261E-3"/>
                </c:manualLayout>
              </c:layout>
              <c:numFmt formatCode="#,##0;&quot;-&quot;#,##0" sourceLinked="0"/>
              <c:spPr>
                <a:noFill/>
                <a:ln>
                  <a:noFill/>
                </a:ln>
              </c:spPr>
              <c:txPr>
                <a:bodyPr wrap="none"/>
                <a:lstStyle/>
                <a:p>
                  <a:pPr>
                    <a:defRPr sz="800" kern="1200">
                      <a:solidFill>
                        <a:schemeClr val="bg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31-4E14-48C2-BDED-879D5B3AAE44}"/>
                </c:ext>
              </c:extLst>
            </c:dLbl>
            <c:dLbl>
              <c:idx val="15"/>
              <c:layout>
                <c:manualLayout>
                  <c:x val="0"/>
                  <c:y val="-1.5243902439024391E-3"/>
                </c:manualLayout>
              </c:layout>
              <c:numFmt formatCode="#,##0;&quot;-&quot;#,##0" sourceLinked="0"/>
              <c:spPr>
                <a:noFill/>
                <a:ln>
                  <a:noFill/>
                </a:ln>
              </c:spPr>
              <c:txPr>
                <a:bodyPr wrap="none"/>
                <a:lstStyle/>
                <a:p>
                  <a:pPr>
                    <a:defRPr sz="800" kern="1200">
                      <a:solidFill>
                        <a:schemeClr val="bg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32-4E14-48C2-BDED-879D5B3AAE44}"/>
                </c:ext>
              </c:extLst>
            </c:dLbl>
            <c:dLbl>
              <c:idx val="16"/>
              <c:layout>
                <c:manualLayout>
                  <c:x val="0"/>
                  <c:y val="-1.5243902439024391E-3"/>
                </c:manualLayout>
              </c:layout>
              <c:numFmt formatCode="#,##0;&quot;-&quot;#,##0" sourceLinked="0"/>
              <c:spPr>
                <a:noFill/>
                <a:ln>
                  <a:noFill/>
                </a:ln>
              </c:spPr>
              <c:txPr>
                <a:bodyPr wrap="none"/>
                <a:lstStyle/>
                <a:p>
                  <a:pPr>
                    <a:defRPr sz="800" kern="1200">
                      <a:solidFill>
                        <a:schemeClr val="bg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33-4E14-48C2-BDED-879D5B3AAE44}"/>
                </c:ext>
              </c:extLst>
            </c:dLbl>
            <c:dLbl>
              <c:idx val="17"/>
              <c:layout>
                <c:manualLayout>
                  <c:x val="0"/>
                  <c:y val="-1.5243902439024391E-3"/>
                </c:manualLayout>
              </c:layout>
              <c:numFmt formatCode="#,##0;&quot;-&quot;#,##0" sourceLinked="0"/>
              <c:spPr>
                <a:noFill/>
                <a:ln>
                  <a:noFill/>
                </a:ln>
              </c:spPr>
              <c:txPr>
                <a:bodyPr wrap="none"/>
                <a:lstStyle/>
                <a:p>
                  <a:pPr>
                    <a:defRPr sz="800" kern="1200">
                      <a:solidFill>
                        <a:schemeClr val="bg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34-4E14-48C2-BDED-879D5B3AAE44}"/>
                </c:ext>
              </c:extLst>
            </c:dLbl>
            <c:dLbl>
              <c:idx val="18"/>
              <c:layout>
                <c:manualLayout>
                  <c:x val="0"/>
                  <c:y val="-1.5243902439024391E-3"/>
                </c:manualLayout>
              </c:layout>
              <c:numFmt formatCode="#,##0;&quot;-&quot;#,##0" sourceLinked="0"/>
              <c:spPr>
                <a:noFill/>
                <a:ln>
                  <a:noFill/>
                </a:ln>
              </c:spPr>
              <c:txPr>
                <a:bodyPr wrap="none"/>
                <a:lstStyle/>
                <a:p>
                  <a:pPr>
                    <a:defRPr sz="800" kern="1200">
                      <a:solidFill>
                        <a:schemeClr val="bg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35-4E14-48C2-BDED-879D5B3AAE44}"/>
                </c:ext>
              </c:extLst>
            </c:dLbl>
            <c:dLbl>
              <c:idx val="19"/>
              <c:layout>
                <c:manualLayout>
                  <c:x val="0"/>
                  <c:y val="-1.0162601626016261E-3"/>
                </c:manualLayout>
              </c:layout>
              <c:numFmt formatCode="#,##0;&quot;-&quot;#,##0" sourceLinked="0"/>
              <c:spPr>
                <a:noFill/>
                <a:ln>
                  <a:noFill/>
                </a:ln>
              </c:spPr>
              <c:txPr>
                <a:bodyPr wrap="none"/>
                <a:lstStyle/>
                <a:p>
                  <a:pPr>
                    <a:defRPr sz="800" kern="1200">
                      <a:solidFill>
                        <a:schemeClr val="bg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36-4E14-48C2-BDED-879D5B3AAE44}"/>
                </c:ext>
              </c:extLst>
            </c:dLbl>
            <c:dLbl>
              <c:idx val="20"/>
              <c:layout>
                <c:manualLayout>
                  <c:x val="0"/>
                  <c:y val="-1.0162601626016261E-3"/>
                </c:manualLayout>
              </c:layout>
              <c:numFmt formatCode="#,##0;&quot;-&quot;#,##0" sourceLinked="0"/>
              <c:spPr>
                <a:noFill/>
                <a:ln>
                  <a:noFill/>
                </a:ln>
              </c:spPr>
              <c:txPr>
                <a:bodyPr wrap="none"/>
                <a:lstStyle/>
                <a:p>
                  <a:pPr>
                    <a:defRPr sz="800" kern="1200">
                      <a:solidFill>
                        <a:schemeClr val="bg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37-4E14-48C2-BDED-879D5B3AAE44}"/>
                </c:ext>
              </c:extLst>
            </c:dLbl>
            <c:dLbl>
              <c:idx val="21"/>
              <c:layout>
                <c:manualLayout>
                  <c:x val="0"/>
                  <c:y val="-1.0162601626016261E-3"/>
                </c:manualLayout>
              </c:layout>
              <c:numFmt formatCode="#,##0;&quot;-&quot;#,##0" sourceLinked="0"/>
              <c:spPr>
                <a:noFill/>
                <a:ln>
                  <a:noFill/>
                </a:ln>
              </c:spPr>
              <c:txPr>
                <a:bodyPr wrap="none"/>
                <a:lstStyle/>
                <a:p>
                  <a:pPr>
                    <a:defRPr sz="800" kern="1200">
                      <a:solidFill>
                        <a:schemeClr val="bg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38-4E14-48C2-BDED-879D5B3AAE44}"/>
                </c:ext>
              </c:extLst>
            </c:dLbl>
            <c:dLbl>
              <c:idx val="22"/>
              <c:layout>
                <c:manualLayout>
                  <c:x val="0"/>
                  <c:y val="-1.0162601626016261E-3"/>
                </c:manualLayout>
              </c:layout>
              <c:numFmt formatCode="#,##0;&quot;-&quot;#,##0" sourceLinked="0"/>
              <c:spPr>
                <a:noFill/>
                <a:ln>
                  <a:noFill/>
                </a:ln>
              </c:spPr>
              <c:txPr>
                <a:bodyPr wrap="none"/>
                <a:lstStyle/>
                <a:p>
                  <a:pPr>
                    <a:defRPr sz="800" kern="1200">
                      <a:solidFill>
                        <a:schemeClr val="bg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39-4E14-48C2-BDED-879D5B3AAE44}"/>
                </c:ext>
              </c:extLst>
            </c:dLbl>
            <c:dLbl>
              <c:idx val="23"/>
              <c:layout>
                <c:manualLayout>
                  <c:x val="0"/>
                  <c:y val="-1.5243902439024391E-3"/>
                </c:manualLayout>
              </c:layout>
              <c:numFmt formatCode="#,##0;&quot;-&quot;#,##0" sourceLinked="0"/>
              <c:spPr>
                <a:noFill/>
                <a:ln>
                  <a:noFill/>
                </a:ln>
              </c:spPr>
              <c:txPr>
                <a:bodyPr wrap="none"/>
                <a:lstStyle/>
                <a:p>
                  <a:pPr>
                    <a:defRPr sz="800" kern="1200">
                      <a:solidFill>
                        <a:schemeClr val="bg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3A-4E14-48C2-BDED-879D5B3AAE44}"/>
                </c:ext>
              </c:extLst>
            </c:dLbl>
            <c:dLbl>
              <c:idx val="24"/>
              <c:layout>
                <c:manualLayout>
                  <c:x val="0"/>
                  <c:y val="-1.5243902439024391E-3"/>
                </c:manualLayout>
              </c:layout>
              <c:numFmt formatCode="#,##0;&quot;-&quot;#,##0" sourceLinked="0"/>
              <c:spPr>
                <a:noFill/>
                <a:ln>
                  <a:noFill/>
                </a:ln>
              </c:spPr>
              <c:txPr>
                <a:bodyPr wrap="none"/>
                <a:lstStyle/>
                <a:p>
                  <a:pPr>
                    <a:defRPr sz="800" kern="1200">
                      <a:solidFill>
                        <a:schemeClr val="bg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3B-4E14-48C2-BDED-879D5B3AAE44}"/>
                </c:ext>
              </c:extLst>
            </c:dLbl>
            <c:dLbl>
              <c:idx val="25"/>
              <c:layout>
                <c:manualLayout>
                  <c:x val="0"/>
                  <c:y val="-1.0162601626016261E-3"/>
                </c:manualLayout>
              </c:layout>
              <c:numFmt formatCode="#,##0;&quot;-&quot;#,##0" sourceLinked="0"/>
              <c:spPr>
                <a:noFill/>
                <a:ln>
                  <a:noFill/>
                </a:ln>
              </c:spPr>
              <c:txPr>
                <a:bodyPr wrap="none"/>
                <a:lstStyle/>
                <a:p>
                  <a:pPr>
                    <a:defRPr sz="800" kern="1200">
                      <a:solidFill>
                        <a:schemeClr val="bg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3C-4E14-48C2-BDED-879D5B3AAE44}"/>
                </c:ext>
              </c:extLst>
            </c:dLbl>
            <c:dLbl>
              <c:idx val="26"/>
              <c:layout>
                <c:manualLayout>
                  <c:x val="0"/>
                  <c:y val="-1.0162601626016261E-3"/>
                </c:manualLayout>
              </c:layout>
              <c:numFmt formatCode="#,##0;&quot;-&quot;#,##0" sourceLinked="0"/>
              <c:spPr>
                <a:noFill/>
                <a:ln>
                  <a:noFill/>
                </a:ln>
              </c:spPr>
              <c:txPr>
                <a:bodyPr wrap="none"/>
                <a:lstStyle/>
                <a:p>
                  <a:pPr>
                    <a:defRPr sz="800" kern="1200">
                      <a:solidFill>
                        <a:schemeClr val="bg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3D-4E14-48C2-BDED-879D5B3AAE44}"/>
                </c:ext>
              </c:extLst>
            </c:dLbl>
            <c:dLbl>
              <c:idx val="27"/>
              <c:layout>
                <c:manualLayout>
                  <c:x val="0"/>
                  <c:y val="-1.0162601626016261E-3"/>
                </c:manualLayout>
              </c:layout>
              <c:numFmt formatCode="#,##0;&quot;-&quot;#,##0" sourceLinked="0"/>
              <c:spPr>
                <a:noFill/>
                <a:ln>
                  <a:noFill/>
                </a:ln>
              </c:spPr>
              <c:txPr>
                <a:bodyPr wrap="none"/>
                <a:lstStyle/>
                <a:p>
                  <a:pPr>
                    <a:defRPr sz="800" kern="1200">
                      <a:solidFill>
                        <a:schemeClr val="bg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3E-4E14-48C2-BDED-879D5B3AAE44}"/>
                </c:ext>
              </c:extLst>
            </c:dLbl>
            <c:dLbl>
              <c:idx val="29"/>
              <c:layout>
                <c:manualLayout>
                  <c:x val="0"/>
                  <c:y val="-1.0162601626016261E-3"/>
                </c:manualLayout>
              </c:layout>
              <c:numFmt formatCode="#,##0;&quot;-&quot;#,##0" sourceLinked="0"/>
              <c:spPr>
                <a:noFill/>
                <a:ln>
                  <a:noFill/>
                </a:ln>
              </c:spPr>
              <c:txPr>
                <a:bodyPr wrap="none"/>
                <a:lstStyle/>
                <a:p>
                  <a:pPr>
                    <a:defRPr sz="800" kern="1200">
                      <a:solidFill>
                        <a:schemeClr val="bg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3F-4E14-48C2-BDED-879D5B3AAE44}"/>
                </c:ext>
              </c:extLst>
            </c:dLbl>
            <c:dLbl>
              <c:idx val="30"/>
              <c:layout>
                <c:manualLayout>
                  <c:x val="0"/>
                  <c:y val="-1.5243902439024391E-3"/>
                </c:manualLayout>
              </c:layout>
              <c:numFmt formatCode="#,##0;&quot;-&quot;#,##0" sourceLinked="0"/>
              <c:spPr>
                <a:noFill/>
                <a:ln>
                  <a:noFill/>
                </a:ln>
              </c:spPr>
              <c:txPr>
                <a:bodyPr wrap="none"/>
                <a:lstStyle/>
                <a:p>
                  <a:pPr>
                    <a:defRPr sz="800" kern="1200">
                      <a:solidFill>
                        <a:schemeClr val="bg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40-4E14-48C2-BDED-879D5B3AAE44}"/>
                </c:ext>
              </c:extLst>
            </c:dLbl>
            <c:dLbl>
              <c:idx val="31"/>
              <c:layout>
                <c:manualLayout>
                  <c:x val="1.2698412698412698E-2"/>
                  <c:y val="-1.0162601626016261E-3"/>
                </c:manualLayout>
              </c:layout>
              <c:numFmt formatCode="#,##0;&quot;-&quot;#,##0" sourceLinked="0"/>
              <c:spPr>
                <a:noFill/>
                <a:ln>
                  <a:noFill/>
                </a:ln>
              </c:spPr>
              <c:txPr>
                <a:bodyPr wrap="none"/>
                <a:lstStyle/>
                <a:p>
                  <a:pPr>
                    <a:defRPr sz="800" kern="1200">
                      <a:solidFill>
                        <a:schemeClr val="tx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41-4E14-48C2-BDED-879D5B3AAE44}"/>
                </c:ext>
              </c:extLst>
            </c:dLbl>
            <c:dLbl>
              <c:idx val="32"/>
              <c:layout>
                <c:manualLayout>
                  <c:x val="0"/>
                  <c:y val="-1.5243902439024391E-3"/>
                </c:manualLayout>
              </c:layout>
              <c:numFmt formatCode="#,##0;&quot;-&quot;#,##0" sourceLinked="0"/>
              <c:spPr>
                <a:noFill/>
                <a:ln>
                  <a:noFill/>
                </a:ln>
              </c:spPr>
              <c:txPr>
                <a:bodyPr wrap="none"/>
                <a:lstStyle/>
                <a:p>
                  <a:pPr>
                    <a:defRPr sz="800" kern="1200">
                      <a:solidFill>
                        <a:schemeClr val="bg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42-4E14-48C2-BDED-879D5B3AAE44}"/>
                </c:ext>
              </c:extLst>
            </c:dLbl>
            <c:dLbl>
              <c:idx val="33"/>
              <c:layout>
                <c:manualLayout>
                  <c:x val="1.2698412698412698E-2"/>
                  <c:y val="-1.0162601626016261E-3"/>
                </c:manualLayout>
              </c:layout>
              <c:numFmt formatCode="#,##0;&quot;-&quot;#,##0" sourceLinked="0"/>
              <c:spPr>
                <a:noFill/>
                <a:ln>
                  <a:noFill/>
                </a:ln>
              </c:spPr>
              <c:txPr>
                <a:bodyPr wrap="none"/>
                <a:lstStyle/>
                <a:p>
                  <a:pPr>
                    <a:defRPr sz="800" kern="1200">
                      <a:solidFill>
                        <a:schemeClr val="tx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43-4E14-48C2-BDED-879D5B3AAE44}"/>
                </c:ext>
              </c:extLst>
            </c:dLbl>
            <c:dLbl>
              <c:idx val="34"/>
              <c:layout>
                <c:manualLayout>
                  <c:x val="0"/>
                  <c:y val="-1.0162601626016261E-3"/>
                </c:manualLayout>
              </c:layout>
              <c:numFmt formatCode="#,##0;&quot;-&quot;#,##0" sourceLinked="0"/>
              <c:spPr>
                <a:noFill/>
                <a:ln>
                  <a:noFill/>
                </a:ln>
              </c:spPr>
              <c:txPr>
                <a:bodyPr wrap="none"/>
                <a:lstStyle/>
                <a:p>
                  <a:pPr>
                    <a:defRPr sz="800" kern="1200">
                      <a:solidFill>
                        <a:schemeClr val="bg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44-4E14-48C2-BDED-879D5B3AAE44}"/>
                </c:ext>
              </c:extLst>
            </c:dLbl>
            <c:dLbl>
              <c:idx val="35"/>
              <c:layout>
                <c:manualLayout>
                  <c:x val="1.2698412698412698E-2"/>
                  <c:y val="-8.6382113821138213E-3"/>
                </c:manualLayout>
              </c:layout>
              <c:numFmt formatCode="#,##0;&quot;-&quot;#,##0" sourceLinked="0"/>
              <c:spPr>
                <a:noFill/>
                <a:ln>
                  <a:noFill/>
                </a:ln>
              </c:spPr>
              <c:txPr>
                <a:bodyPr wrap="none"/>
                <a:lstStyle/>
                <a:p>
                  <a:pPr>
                    <a:defRPr sz="8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45-4E14-48C2-BDED-879D5B3AAE44}"/>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Sheet1!$A$2:$AK$2</c:f>
              <c:numCache>
                <c:formatCode>General</c:formatCode>
                <c:ptCount val="37"/>
                <c:pt idx="0">
                  <c:v>15</c:v>
                </c:pt>
                <c:pt idx="1">
                  <c:v>14</c:v>
                </c:pt>
                <c:pt idx="2">
                  <c:v>13</c:v>
                </c:pt>
                <c:pt idx="3">
                  <c:v>13</c:v>
                </c:pt>
                <c:pt idx="4">
                  <c:v>12</c:v>
                </c:pt>
                <c:pt idx="5">
                  <c:v>12</c:v>
                </c:pt>
                <c:pt idx="6">
                  <c:v>11</c:v>
                </c:pt>
                <c:pt idx="7">
                  <c:v>9</c:v>
                </c:pt>
                <c:pt idx="8">
                  <c:v>11</c:v>
                </c:pt>
                <c:pt idx="9">
                  <c:v>10</c:v>
                </c:pt>
                <c:pt idx="10">
                  <c:v>9</c:v>
                </c:pt>
                <c:pt idx="11">
                  <c:v>7</c:v>
                </c:pt>
                <c:pt idx="12">
                  <c:v>8</c:v>
                </c:pt>
                <c:pt idx="13">
                  <c:v>6</c:v>
                </c:pt>
                <c:pt idx="14">
                  <c:v>7</c:v>
                </c:pt>
                <c:pt idx="15">
                  <c:v>6</c:v>
                </c:pt>
                <c:pt idx="16">
                  <c:v>7</c:v>
                </c:pt>
                <c:pt idx="17">
                  <c:v>8</c:v>
                </c:pt>
                <c:pt idx="18">
                  <c:v>7</c:v>
                </c:pt>
                <c:pt idx="19">
                  <c:v>9</c:v>
                </c:pt>
                <c:pt idx="20">
                  <c:v>7</c:v>
                </c:pt>
                <c:pt idx="21">
                  <c:v>4</c:v>
                </c:pt>
                <c:pt idx="22">
                  <c:v>6</c:v>
                </c:pt>
                <c:pt idx="23">
                  <c:v>4</c:v>
                </c:pt>
                <c:pt idx="24">
                  <c:v>4</c:v>
                </c:pt>
                <c:pt idx="25">
                  <c:v>5</c:v>
                </c:pt>
                <c:pt idx="26">
                  <c:v>6</c:v>
                </c:pt>
                <c:pt idx="27">
                  <c:v>3</c:v>
                </c:pt>
                <c:pt idx="28">
                  <c:v>2</c:v>
                </c:pt>
                <c:pt idx="29">
                  <c:v>3</c:v>
                </c:pt>
                <c:pt idx="30">
                  <c:v>3</c:v>
                </c:pt>
                <c:pt idx="31">
                  <c:v>2</c:v>
                </c:pt>
                <c:pt idx="32">
                  <c:v>3</c:v>
                </c:pt>
                <c:pt idx="33">
                  <c:v>2</c:v>
                </c:pt>
                <c:pt idx="34">
                  <c:v>3</c:v>
                </c:pt>
                <c:pt idx="35">
                  <c:v>1</c:v>
                </c:pt>
              </c:numCache>
            </c:numRef>
          </c:val>
          <c:extLst>
            <c:ext xmlns:c16="http://schemas.microsoft.com/office/drawing/2014/chart" uri="{C3380CC4-5D6E-409C-BE32-E72D297353CC}">
              <c16:uniqueId val="{00000046-4E14-48C2-BDED-879D5B3AAE44}"/>
            </c:ext>
          </c:extLst>
        </c:ser>
        <c:ser>
          <c:idx val="2"/>
          <c:order val="2"/>
          <c:spPr>
            <a:solidFill>
              <a:schemeClr val="accent3"/>
            </a:solidFill>
            <a:ln>
              <a:noFill/>
            </a:ln>
          </c:spPr>
          <c:invertIfNegative val="0"/>
          <c:dLbls>
            <c:dLbl>
              <c:idx val="0"/>
              <c:layout>
                <c:manualLayout>
                  <c:x val="0"/>
                  <c:y val="-1.0162601626016261E-3"/>
                </c:manualLayout>
              </c:layout>
              <c:numFmt formatCode="#,##0;&quot;-&quot;#,##0" sourceLinked="0"/>
              <c:spPr>
                <a:noFill/>
                <a:ln>
                  <a:noFill/>
                </a:ln>
              </c:spPr>
              <c:txPr>
                <a:bodyPr wrap="none"/>
                <a:lstStyle/>
                <a:p>
                  <a:pPr>
                    <a:defRPr sz="800" kern="1200">
                      <a:solidFill>
                        <a:schemeClr val="bg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47-4E14-48C2-BDED-879D5B3AAE44}"/>
                </c:ext>
              </c:extLst>
            </c:dLbl>
            <c:dLbl>
              <c:idx val="1"/>
              <c:layout>
                <c:manualLayout>
                  <c:x val="0"/>
                  <c:y val="-1.5243902439024391E-3"/>
                </c:manualLayout>
              </c:layout>
              <c:numFmt formatCode="#,##0;&quot;-&quot;#,##0" sourceLinked="0"/>
              <c:spPr>
                <a:noFill/>
                <a:ln>
                  <a:noFill/>
                </a:ln>
              </c:spPr>
              <c:txPr>
                <a:bodyPr wrap="none"/>
                <a:lstStyle/>
                <a:p>
                  <a:pPr>
                    <a:defRPr sz="800" kern="1200">
                      <a:solidFill>
                        <a:schemeClr val="bg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48-4E14-48C2-BDED-879D5B3AAE44}"/>
                </c:ext>
              </c:extLst>
            </c:dLbl>
            <c:dLbl>
              <c:idx val="2"/>
              <c:layout>
                <c:manualLayout>
                  <c:x val="0"/>
                  <c:y val="-1.0162601626016261E-3"/>
                </c:manualLayout>
              </c:layout>
              <c:numFmt formatCode="#,##0;&quot;-&quot;#,##0" sourceLinked="0"/>
              <c:spPr>
                <a:noFill/>
                <a:ln>
                  <a:noFill/>
                </a:ln>
              </c:spPr>
              <c:txPr>
                <a:bodyPr wrap="none"/>
                <a:lstStyle/>
                <a:p>
                  <a:pPr>
                    <a:defRPr sz="800" kern="1200">
                      <a:solidFill>
                        <a:schemeClr val="bg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49-4E14-48C2-BDED-879D5B3AAE44}"/>
                </c:ext>
              </c:extLst>
            </c:dLbl>
            <c:dLbl>
              <c:idx val="3"/>
              <c:layout>
                <c:manualLayout>
                  <c:x val="0"/>
                  <c:y val="-1.0162601626016261E-3"/>
                </c:manualLayout>
              </c:layout>
              <c:numFmt formatCode="#,##0;&quot;-&quot;#,##0" sourceLinked="0"/>
              <c:spPr>
                <a:noFill/>
                <a:ln>
                  <a:noFill/>
                </a:ln>
              </c:spPr>
              <c:txPr>
                <a:bodyPr wrap="none"/>
                <a:lstStyle/>
                <a:p>
                  <a:pPr>
                    <a:defRPr sz="800" kern="1200">
                      <a:solidFill>
                        <a:schemeClr val="bg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4A-4E14-48C2-BDED-879D5B3AAE44}"/>
                </c:ext>
              </c:extLst>
            </c:dLbl>
            <c:dLbl>
              <c:idx val="4"/>
              <c:layout>
                <c:manualLayout>
                  <c:x val="0"/>
                  <c:y val="-1.0162601626016261E-3"/>
                </c:manualLayout>
              </c:layout>
              <c:numFmt formatCode="#,##0;&quot;-&quot;#,##0" sourceLinked="0"/>
              <c:spPr>
                <a:noFill/>
                <a:ln>
                  <a:noFill/>
                </a:ln>
              </c:spPr>
              <c:txPr>
                <a:bodyPr wrap="none"/>
                <a:lstStyle/>
                <a:p>
                  <a:pPr>
                    <a:defRPr sz="800" kern="1200">
                      <a:solidFill>
                        <a:schemeClr val="bg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4B-4E14-48C2-BDED-879D5B3AAE44}"/>
                </c:ext>
              </c:extLst>
            </c:dLbl>
            <c:dLbl>
              <c:idx val="5"/>
              <c:layout>
                <c:manualLayout>
                  <c:x val="0"/>
                  <c:y val="-1.5243902439024391E-3"/>
                </c:manualLayout>
              </c:layout>
              <c:numFmt formatCode="#,##0;&quot;-&quot;#,##0" sourceLinked="0"/>
              <c:spPr>
                <a:noFill/>
                <a:ln>
                  <a:noFill/>
                </a:ln>
              </c:spPr>
              <c:txPr>
                <a:bodyPr wrap="none"/>
                <a:lstStyle/>
                <a:p>
                  <a:pPr>
                    <a:defRPr sz="800" kern="1200">
                      <a:solidFill>
                        <a:schemeClr val="bg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4C-4E14-48C2-BDED-879D5B3AAE44}"/>
                </c:ext>
              </c:extLst>
            </c:dLbl>
            <c:dLbl>
              <c:idx val="6"/>
              <c:layout>
                <c:manualLayout>
                  <c:x val="0"/>
                  <c:y val="-1.0162601626016261E-3"/>
                </c:manualLayout>
              </c:layout>
              <c:numFmt formatCode="#,##0;&quot;-&quot;#,##0" sourceLinked="0"/>
              <c:spPr>
                <a:noFill/>
                <a:ln>
                  <a:noFill/>
                </a:ln>
              </c:spPr>
              <c:txPr>
                <a:bodyPr wrap="none"/>
                <a:lstStyle/>
                <a:p>
                  <a:pPr>
                    <a:defRPr sz="800" kern="1200">
                      <a:solidFill>
                        <a:schemeClr val="bg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4D-4E14-48C2-BDED-879D5B3AAE44}"/>
                </c:ext>
              </c:extLst>
            </c:dLbl>
            <c:dLbl>
              <c:idx val="7"/>
              <c:layout>
                <c:manualLayout>
                  <c:x val="0"/>
                  <c:y val="-1.0162601626016261E-3"/>
                </c:manualLayout>
              </c:layout>
              <c:numFmt formatCode="#,##0;&quot;-&quot;#,##0" sourceLinked="0"/>
              <c:spPr>
                <a:noFill/>
                <a:ln>
                  <a:noFill/>
                </a:ln>
              </c:spPr>
              <c:txPr>
                <a:bodyPr wrap="none"/>
                <a:lstStyle/>
                <a:p>
                  <a:pPr>
                    <a:defRPr sz="800" kern="1200">
                      <a:solidFill>
                        <a:schemeClr val="bg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4E-4E14-48C2-BDED-879D5B3AAE44}"/>
                </c:ext>
              </c:extLst>
            </c:dLbl>
            <c:dLbl>
              <c:idx val="8"/>
              <c:layout>
                <c:manualLayout>
                  <c:x val="0"/>
                  <c:y val="-1.0162601626016261E-3"/>
                </c:manualLayout>
              </c:layout>
              <c:numFmt formatCode="#,##0;&quot;-&quot;#,##0" sourceLinked="0"/>
              <c:spPr>
                <a:noFill/>
                <a:ln>
                  <a:noFill/>
                </a:ln>
              </c:spPr>
              <c:txPr>
                <a:bodyPr wrap="none"/>
                <a:lstStyle/>
                <a:p>
                  <a:pPr>
                    <a:defRPr sz="800" kern="1200">
                      <a:solidFill>
                        <a:schemeClr val="bg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4F-4E14-48C2-BDED-879D5B3AAE44}"/>
                </c:ext>
              </c:extLst>
            </c:dLbl>
            <c:dLbl>
              <c:idx val="9"/>
              <c:layout>
                <c:manualLayout>
                  <c:x val="0"/>
                  <c:y val="-1.0162601626016261E-3"/>
                </c:manualLayout>
              </c:layout>
              <c:numFmt formatCode="#,##0;&quot;-&quot;#,##0" sourceLinked="0"/>
              <c:spPr>
                <a:noFill/>
                <a:ln>
                  <a:noFill/>
                </a:ln>
              </c:spPr>
              <c:txPr>
                <a:bodyPr wrap="none"/>
                <a:lstStyle/>
                <a:p>
                  <a:pPr>
                    <a:defRPr sz="800" kern="1200">
                      <a:solidFill>
                        <a:schemeClr val="bg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50-4E14-48C2-BDED-879D5B3AAE44}"/>
                </c:ext>
              </c:extLst>
            </c:dLbl>
            <c:dLbl>
              <c:idx val="10"/>
              <c:layout>
                <c:manualLayout>
                  <c:x val="0"/>
                  <c:y val="-1.0162601626016261E-3"/>
                </c:manualLayout>
              </c:layout>
              <c:numFmt formatCode="#,##0;&quot;-&quot;#,##0" sourceLinked="0"/>
              <c:spPr>
                <a:noFill/>
                <a:ln>
                  <a:noFill/>
                </a:ln>
              </c:spPr>
              <c:txPr>
                <a:bodyPr wrap="none"/>
                <a:lstStyle/>
                <a:p>
                  <a:pPr>
                    <a:defRPr sz="800" kern="1200">
                      <a:solidFill>
                        <a:schemeClr val="bg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51-4E14-48C2-BDED-879D5B3AAE44}"/>
                </c:ext>
              </c:extLst>
            </c:dLbl>
            <c:dLbl>
              <c:idx val="11"/>
              <c:layout>
                <c:manualLayout>
                  <c:x val="0"/>
                  <c:y val="-1.0162601626016261E-3"/>
                </c:manualLayout>
              </c:layout>
              <c:numFmt formatCode="#,##0;&quot;-&quot;#,##0" sourceLinked="0"/>
              <c:spPr>
                <a:noFill/>
                <a:ln>
                  <a:noFill/>
                </a:ln>
              </c:spPr>
              <c:txPr>
                <a:bodyPr wrap="none"/>
                <a:lstStyle/>
                <a:p>
                  <a:pPr>
                    <a:defRPr sz="800" kern="1200">
                      <a:solidFill>
                        <a:schemeClr val="bg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52-4E14-48C2-BDED-879D5B3AAE44}"/>
                </c:ext>
              </c:extLst>
            </c:dLbl>
            <c:dLbl>
              <c:idx val="12"/>
              <c:layout>
                <c:manualLayout>
                  <c:x val="0"/>
                  <c:y val="-1.5243902439024391E-3"/>
                </c:manualLayout>
              </c:layout>
              <c:numFmt formatCode="#,##0;&quot;-&quot;#,##0" sourceLinked="0"/>
              <c:spPr>
                <a:noFill/>
                <a:ln>
                  <a:noFill/>
                </a:ln>
              </c:spPr>
              <c:txPr>
                <a:bodyPr wrap="none"/>
                <a:lstStyle/>
                <a:p>
                  <a:pPr>
                    <a:defRPr sz="800" kern="1200">
                      <a:solidFill>
                        <a:schemeClr val="bg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53-4E14-48C2-BDED-879D5B3AAE44}"/>
                </c:ext>
              </c:extLst>
            </c:dLbl>
            <c:dLbl>
              <c:idx val="13"/>
              <c:layout>
                <c:manualLayout>
                  <c:x val="0"/>
                  <c:y val="-1.0162601626016261E-3"/>
                </c:manualLayout>
              </c:layout>
              <c:numFmt formatCode="#,##0;&quot;-&quot;#,##0" sourceLinked="0"/>
              <c:spPr>
                <a:noFill/>
                <a:ln>
                  <a:noFill/>
                </a:ln>
              </c:spPr>
              <c:txPr>
                <a:bodyPr wrap="none"/>
                <a:lstStyle/>
                <a:p>
                  <a:pPr>
                    <a:defRPr sz="800" kern="1200">
                      <a:solidFill>
                        <a:schemeClr val="bg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54-4E14-48C2-BDED-879D5B3AAE44}"/>
                </c:ext>
              </c:extLst>
            </c:dLbl>
            <c:dLbl>
              <c:idx val="14"/>
              <c:layout>
                <c:manualLayout>
                  <c:x val="0"/>
                  <c:y val="-1.0162601626016261E-3"/>
                </c:manualLayout>
              </c:layout>
              <c:numFmt formatCode="#,##0;&quot;-&quot;#,##0" sourceLinked="0"/>
              <c:spPr>
                <a:noFill/>
                <a:ln>
                  <a:noFill/>
                </a:ln>
              </c:spPr>
              <c:txPr>
                <a:bodyPr wrap="none"/>
                <a:lstStyle/>
                <a:p>
                  <a:pPr>
                    <a:defRPr sz="800" kern="1200">
                      <a:solidFill>
                        <a:schemeClr val="bg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55-4E14-48C2-BDED-879D5B3AAE44}"/>
                </c:ext>
              </c:extLst>
            </c:dLbl>
            <c:dLbl>
              <c:idx val="15"/>
              <c:layout>
                <c:manualLayout>
                  <c:x val="0"/>
                  <c:y val="-1.5243902439024391E-3"/>
                </c:manualLayout>
              </c:layout>
              <c:numFmt formatCode="#,##0;&quot;-&quot;#,##0" sourceLinked="0"/>
              <c:spPr>
                <a:noFill/>
                <a:ln>
                  <a:noFill/>
                </a:ln>
              </c:spPr>
              <c:txPr>
                <a:bodyPr wrap="none"/>
                <a:lstStyle/>
                <a:p>
                  <a:pPr>
                    <a:defRPr sz="800" kern="1200">
                      <a:solidFill>
                        <a:schemeClr val="bg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56-4E14-48C2-BDED-879D5B3AAE44}"/>
                </c:ext>
              </c:extLst>
            </c:dLbl>
            <c:dLbl>
              <c:idx val="16"/>
              <c:layout>
                <c:manualLayout>
                  <c:x val="0"/>
                  <c:y val="-1.5243902439024391E-3"/>
                </c:manualLayout>
              </c:layout>
              <c:numFmt formatCode="#,##0;&quot;-&quot;#,##0" sourceLinked="0"/>
              <c:spPr>
                <a:noFill/>
                <a:ln>
                  <a:noFill/>
                </a:ln>
              </c:spPr>
              <c:txPr>
                <a:bodyPr wrap="none"/>
                <a:lstStyle/>
                <a:p>
                  <a:pPr>
                    <a:defRPr sz="800" kern="1200">
                      <a:solidFill>
                        <a:schemeClr val="bg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57-4E14-48C2-BDED-879D5B3AAE44}"/>
                </c:ext>
              </c:extLst>
            </c:dLbl>
            <c:dLbl>
              <c:idx val="17"/>
              <c:layout>
                <c:manualLayout>
                  <c:x val="0"/>
                  <c:y val="-1.5243902439024391E-3"/>
                </c:manualLayout>
              </c:layout>
              <c:numFmt formatCode="#,##0;&quot;-&quot;#,##0" sourceLinked="0"/>
              <c:spPr>
                <a:noFill/>
                <a:ln>
                  <a:noFill/>
                </a:ln>
              </c:spPr>
              <c:txPr>
                <a:bodyPr wrap="none"/>
                <a:lstStyle/>
                <a:p>
                  <a:pPr>
                    <a:defRPr sz="800" kern="1200">
                      <a:solidFill>
                        <a:schemeClr val="bg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58-4E14-48C2-BDED-879D5B3AAE44}"/>
                </c:ext>
              </c:extLst>
            </c:dLbl>
            <c:dLbl>
              <c:idx val="18"/>
              <c:layout>
                <c:manualLayout>
                  <c:x val="0"/>
                  <c:y val="-1.5243902439024391E-3"/>
                </c:manualLayout>
              </c:layout>
              <c:numFmt formatCode="#,##0;&quot;-&quot;#,##0" sourceLinked="0"/>
              <c:spPr>
                <a:noFill/>
                <a:ln>
                  <a:noFill/>
                </a:ln>
              </c:spPr>
              <c:txPr>
                <a:bodyPr wrap="none"/>
                <a:lstStyle/>
                <a:p>
                  <a:pPr>
                    <a:defRPr sz="800" kern="1200">
                      <a:solidFill>
                        <a:schemeClr val="bg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59-4E14-48C2-BDED-879D5B3AAE44}"/>
                </c:ext>
              </c:extLst>
            </c:dLbl>
            <c:dLbl>
              <c:idx val="19"/>
              <c:layout>
                <c:manualLayout>
                  <c:x val="0"/>
                  <c:y val="-1.0162601626016261E-3"/>
                </c:manualLayout>
              </c:layout>
              <c:numFmt formatCode="#,##0;&quot;-&quot;#,##0" sourceLinked="0"/>
              <c:spPr>
                <a:noFill/>
                <a:ln>
                  <a:noFill/>
                </a:ln>
              </c:spPr>
              <c:txPr>
                <a:bodyPr wrap="none"/>
                <a:lstStyle/>
                <a:p>
                  <a:pPr>
                    <a:defRPr sz="800" kern="1200">
                      <a:solidFill>
                        <a:schemeClr val="bg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5A-4E14-48C2-BDED-879D5B3AAE44}"/>
                </c:ext>
              </c:extLst>
            </c:dLbl>
            <c:dLbl>
              <c:idx val="20"/>
              <c:layout>
                <c:manualLayout>
                  <c:x val="0"/>
                  <c:y val="-1.0162601626016261E-3"/>
                </c:manualLayout>
              </c:layout>
              <c:numFmt formatCode="#,##0;&quot;-&quot;#,##0" sourceLinked="0"/>
              <c:spPr>
                <a:noFill/>
                <a:ln>
                  <a:noFill/>
                </a:ln>
              </c:spPr>
              <c:txPr>
                <a:bodyPr wrap="none"/>
                <a:lstStyle/>
                <a:p>
                  <a:pPr>
                    <a:defRPr sz="800" kern="1200">
                      <a:solidFill>
                        <a:schemeClr val="bg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5B-4E14-48C2-BDED-879D5B3AAE44}"/>
                </c:ext>
              </c:extLst>
            </c:dLbl>
            <c:dLbl>
              <c:idx val="21"/>
              <c:layout>
                <c:manualLayout>
                  <c:x val="0"/>
                  <c:y val="-1.0162601626016261E-3"/>
                </c:manualLayout>
              </c:layout>
              <c:numFmt formatCode="#,##0;&quot;-&quot;#,##0" sourceLinked="0"/>
              <c:spPr>
                <a:noFill/>
                <a:ln>
                  <a:noFill/>
                </a:ln>
              </c:spPr>
              <c:txPr>
                <a:bodyPr wrap="none"/>
                <a:lstStyle/>
                <a:p>
                  <a:pPr>
                    <a:defRPr sz="800" kern="1200">
                      <a:solidFill>
                        <a:schemeClr val="bg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5C-4E14-48C2-BDED-879D5B3AAE44}"/>
                </c:ext>
              </c:extLst>
            </c:dLbl>
            <c:dLbl>
              <c:idx val="22"/>
              <c:layout>
                <c:manualLayout>
                  <c:x val="0"/>
                  <c:y val="-1.0162601626016261E-3"/>
                </c:manualLayout>
              </c:layout>
              <c:numFmt formatCode="#,##0;&quot;-&quot;#,##0" sourceLinked="0"/>
              <c:spPr>
                <a:noFill/>
                <a:ln>
                  <a:noFill/>
                </a:ln>
              </c:spPr>
              <c:txPr>
                <a:bodyPr wrap="none"/>
                <a:lstStyle/>
                <a:p>
                  <a:pPr>
                    <a:defRPr sz="800" kern="1200">
                      <a:solidFill>
                        <a:schemeClr val="bg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5D-4E14-48C2-BDED-879D5B3AAE44}"/>
                </c:ext>
              </c:extLst>
            </c:dLbl>
            <c:dLbl>
              <c:idx val="23"/>
              <c:layout>
                <c:manualLayout>
                  <c:x val="0"/>
                  <c:y val="-1.0162601626016261E-3"/>
                </c:manualLayout>
              </c:layout>
              <c:numFmt formatCode="#,##0;&quot;-&quot;#,##0" sourceLinked="0"/>
              <c:spPr>
                <a:noFill/>
                <a:ln>
                  <a:noFill/>
                </a:ln>
              </c:spPr>
              <c:txPr>
                <a:bodyPr wrap="none"/>
                <a:lstStyle/>
                <a:p>
                  <a:pPr>
                    <a:defRPr sz="800" kern="1200">
                      <a:solidFill>
                        <a:schemeClr val="bg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5E-4E14-48C2-BDED-879D5B3AAE44}"/>
                </c:ext>
              </c:extLst>
            </c:dLbl>
            <c:dLbl>
              <c:idx val="24"/>
              <c:layout>
                <c:manualLayout>
                  <c:x val="0"/>
                  <c:y val="-1.0162601626016261E-3"/>
                </c:manualLayout>
              </c:layout>
              <c:numFmt formatCode="#,##0;&quot;-&quot;#,##0" sourceLinked="0"/>
              <c:spPr>
                <a:noFill/>
                <a:ln>
                  <a:noFill/>
                </a:ln>
              </c:spPr>
              <c:txPr>
                <a:bodyPr wrap="none"/>
                <a:lstStyle/>
                <a:p>
                  <a:pPr>
                    <a:defRPr sz="800" kern="1200">
                      <a:solidFill>
                        <a:schemeClr val="bg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5F-4E14-48C2-BDED-879D5B3AAE44}"/>
                </c:ext>
              </c:extLst>
            </c:dLbl>
            <c:dLbl>
              <c:idx val="25"/>
              <c:layout>
                <c:manualLayout>
                  <c:x val="0"/>
                  <c:y val="-1.5243902439024391E-3"/>
                </c:manualLayout>
              </c:layout>
              <c:numFmt formatCode="#,##0;&quot;-&quot;#,##0" sourceLinked="0"/>
              <c:spPr>
                <a:noFill/>
                <a:ln>
                  <a:noFill/>
                </a:ln>
              </c:spPr>
              <c:txPr>
                <a:bodyPr wrap="none"/>
                <a:lstStyle/>
                <a:p>
                  <a:pPr>
                    <a:defRPr sz="800" kern="1200">
                      <a:solidFill>
                        <a:schemeClr val="bg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60-4E14-48C2-BDED-879D5B3AAE44}"/>
                </c:ext>
              </c:extLst>
            </c:dLbl>
            <c:dLbl>
              <c:idx val="26"/>
              <c:layout>
                <c:manualLayout>
                  <c:x val="0"/>
                  <c:y val="-1.5243902439024391E-3"/>
                </c:manualLayout>
              </c:layout>
              <c:numFmt formatCode="#,##0;&quot;-&quot;#,##0" sourceLinked="0"/>
              <c:spPr>
                <a:noFill/>
                <a:ln>
                  <a:noFill/>
                </a:ln>
              </c:spPr>
              <c:txPr>
                <a:bodyPr wrap="none"/>
                <a:lstStyle/>
                <a:p>
                  <a:pPr>
                    <a:defRPr sz="800" kern="1200">
                      <a:solidFill>
                        <a:schemeClr val="bg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61-4E14-48C2-BDED-879D5B3AAE44}"/>
                </c:ext>
              </c:extLst>
            </c:dLbl>
            <c:dLbl>
              <c:idx val="27"/>
              <c:layout>
                <c:manualLayout>
                  <c:x val="0"/>
                  <c:y val="-1.0162601626016261E-3"/>
                </c:manualLayout>
              </c:layout>
              <c:numFmt formatCode="#,##0;&quot;-&quot;#,##0" sourceLinked="0"/>
              <c:spPr>
                <a:noFill/>
                <a:ln>
                  <a:noFill/>
                </a:ln>
              </c:spPr>
              <c:txPr>
                <a:bodyPr wrap="none"/>
                <a:lstStyle/>
                <a:p>
                  <a:pPr>
                    <a:defRPr sz="800" kern="1200">
                      <a:solidFill>
                        <a:schemeClr val="bg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62-4E14-48C2-BDED-879D5B3AAE44}"/>
                </c:ext>
              </c:extLst>
            </c:dLbl>
            <c:dLbl>
              <c:idx val="28"/>
              <c:layout>
                <c:manualLayout>
                  <c:x val="0"/>
                  <c:y val="-1.0162601626016261E-3"/>
                </c:manualLayout>
              </c:layout>
              <c:numFmt formatCode="#,##0;&quot;-&quot;#,##0" sourceLinked="0"/>
              <c:spPr>
                <a:noFill/>
                <a:ln>
                  <a:noFill/>
                </a:ln>
              </c:spPr>
              <c:txPr>
                <a:bodyPr wrap="none"/>
                <a:lstStyle/>
                <a:p>
                  <a:pPr>
                    <a:defRPr sz="800" kern="1200">
                      <a:solidFill>
                        <a:schemeClr val="bg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63-4E14-48C2-BDED-879D5B3AAE44}"/>
                </c:ext>
              </c:extLst>
            </c:dLbl>
            <c:dLbl>
              <c:idx val="29"/>
              <c:layout>
                <c:manualLayout>
                  <c:x val="0"/>
                  <c:y val="-1.0162601626016261E-3"/>
                </c:manualLayout>
              </c:layout>
              <c:numFmt formatCode="#,##0;&quot;-&quot;#,##0" sourceLinked="0"/>
              <c:spPr>
                <a:noFill/>
                <a:ln>
                  <a:noFill/>
                </a:ln>
              </c:spPr>
              <c:txPr>
                <a:bodyPr wrap="none"/>
                <a:lstStyle/>
                <a:p>
                  <a:pPr>
                    <a:defRPr sz="800" kern="1200">
                      <a:solidFill>
                        <a:schemeClr val="bg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64-4E14-48C2-BDED-879D5B3AAE44}"/>
                </c:ext>
              </c:extLst>
            </c:dLbl>
            <c:dLbl>
              <c:idx val="30"/>
              <c:layout>
                <c:manualLayout>
                  <c:x val="0"/>
                  <c:y val="-1.0162601626016261E-3"/>
                </c:manualLayout>
              </c:layout>
              <c:numFmt formatCode="#,##0;&quot;-&quot;#,##0" sourceLinked="0"/>
              <c:spPr>
                <a:noFill/>
                <a:ln>
                  <a:noFill/>
                </a:ln>
              </c:spPr>
              <c:txPr>
                <a:bodyPr wrap="none"/>
                <a:lstStyle/>
                <a:p>
                  <a:pPr>
                    <a:defRPr sz="800" kern="1200">
                      <a:solidFill>
                        <a:schemeClr val="bg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65-4E14-48C2-BDED-879D5B3AAE44}"/>
                </c:ext>
              </c:extLst>
            </c:dLbl>
            <c:dLbl>
              <c:idx val="31"/>
              <c:layout>
                <c:manualLayout>
                  <c:x val="0"/>
                  <c:y val="-1.0162601626016261E-3"/>
                </c:manualLayout>
              </c:layout>
              <c:numFmt formatCode="#,##0;&quot;-&quot;#,##0" sourceLinked="0"/>
              <c:spPr>
                <a:noFill/>
                <a:ln>
                  <a:noFill/>
                </a:ln>
              </c:spPr>
              <c:txPr>
                <a:bodyPr wrap="none"/>
                <a:lstStyle/>
                <a:p>
                  <a:pPr>
                    <a:defRPr sz="800" kern="1200">
                      <a:solidFill>
                        <a:schemeClr val="bg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66-4E14-48C2-BDED-879D5B3AAE44}"/>
                </c:ext>
              </c:extLst>
            </c:dLbl>
            <c:dLbl>
              <c:idx val="32"/>
              <c:layout>
                <c:manualLayout>
                  <c:x val="0"/>
                  <c:y val="-1.0162601626016261E-3"/>
                </c:manualLayout>
              </c:layout>
              <c:numFmt formatCode="#,##0;&quot;-&quot;#,##0" sourceLinked="0"/>
              <c:spPr>
                <a:noFill/>
                <a:ln>
                  <a:noFill/>
                </a:ln>
              </c:spPr>
              <c:txPr>
                <a:bodyPr wrap="none"/>
                <a:lstStyle/>
                <a:p>
                  <a:pPr>
                    <a:defRPr sz="800" kern="1200">
                      <a:solidFill>
                        <a:schemeClr val="bg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67-4E14-48C2-BDED-879D5B3AAE44}"/>
                </c:ext>
              </c:extLst>
            </c:dLbl>
            <c:dLbl>
              <c:idx val="33"/>
              <c:layout>
                <c:manualLayout>
                  <c:x val="0"/>
                  <c:y val="-1.0162601626016261E-3"/>
                </c:manualLayout>
              </c:layout>
              <c:numFmt formatCode="#,##0;&quot;-&quot;#,##0" sourceLinked="0"/>
              <c:spPr>
                <a:noFill/>
                <a:ln>
                  <a:noFill/>
                </a:ln>
              </c:spPr>
              <c:txPr>
                <a:bodyPr wrap="none"/>
                <a:lstStyle/>
                <a:p>
                  <a:pPr>
                    <a:defRPr sz="800" kern="1200">
                      <a:solidFill>
                        <a:schemeClr val="bg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68-4E14-48C2-BDED-879D5B3AAE44}"/>
                </c:ext>
              </c:extLst>
            </c:dLbl>
            <c:dLbl>
              <c:idx val="34"/>
              <c:layout>
                <c:manualLayout>
                  <c:x val="1.2698412698412698E-2"/>
                  <c:y val="-7.621951219512195E-3"/>
                </c:manualLayout>
              </c:layout>
              <c:numFmt formatCode="#,##0;&quot;-&quot;#,##0" sourceLinked="0"/>
              <c:spPr>
                <a:noFill/>
                <a:ln>
                  <a:noFill/>
                </a:ln>
              </c:spPr>
              <c:txPr>
                <a:bodyPr wrap="none"/>
                <a:lstStyle/>
                <a:p>
                  <a:pPr>
                    <a:defRPr sz="800" kern="1200">
                      <a:solidFill>
                        <a:schemeClr val="tx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69-4E14-48C2-BDED-879D5B3AAE44}"/>
                </c:ext>
              </c:extLst>
            </c:dLbl>
            <c:dLbl>
              <c:idx val="35"/>
              <c:layout>
                <c:manualLayout>
                  <c:x val="1.2698412698412698E-2"/>
                  <c:y val="-3.1504065040650404E-2"/>
                </c:manualLayout>
              </c:layout>
              <c:numFmt formatCode="#,##0;&quot;-&quot;#,##0" sourceLinked="0"/>
              <c:spPr>
                <a:noFill/>
                <a:ln>
                  <a:noFill/>
                </a:ln>
              </c:spPr>
              <c:txPr>
                <a:bodyPr wrap="none"/>
                <a:lstStyle/>
                <a:p>
                  <a:pPr>
                    <a:defRPr sz="800" kern="1200">
                      <a:solidFill>
                        <a:schemeClr val="tx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6A-4E14-48C2-BDED-879D5B3AAE44}"/>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Sheet1!$A$3:$AK$3</c:f>
              <c:numCache>
                <c:formatCode>General</c:formatCode>
                <c:ptCount val="37"/>
                <c:pt idx="0">
                  <c:v>23</c:v>
                </c:pt>
                <c:pt idx="1">
                  <c:v>20</c:v>
                </c:pt>
                <c:pt idx="2">
                  <c:v>15</c:v>
                </c:pt>
                <c:pt idx="3">
                  <c:v>14</c:v>
                </c:pt>
                <c:pt idx="4">
                  <c:v>15</c:v>
                </c:pt>
                <c:pt idx="5">
                  <c:v>12</c:v>
                </c:pt>
                <c:pt idx="6">
                  <c:v>13</c:v>
                </c:pt>
                <c:pt idx="7">
                  <c:v>13</c:v>
                </c:pt>
                <c:pt idx="8">
                  <c:v>13</c:v>
                </c:pt>
                <c:pt idx="9">
                  <c:v>11</c:v>
                </c:pt>
                <c:pt idx="10">
                  <c:v>8</c:v>
                </c:pt>
                <c:pt idx="11">
                  <c:v>10</c:v>
                </c:pt>
                <c:pt idx="12">
                  <c:v>10</c:v>
                </c:pt>
                <c:pt idx="13">
                  <c:v>12</c:v>
                </c:pt>
                <c:pt idx="14">
                  <c:v>9</c:v>
                </c:pt>
                <c:pt idx="15">
                  <c:v>8</c:v>
                </c:pt>
                <c:pt idx="16">
                  <c:v>9</c:v>
                </c:pt>
                <c:pt idx="17">
                  <c:v>6</c:v>
                </c:pt>
                <c:pt idx="18">
                  <c:v>7</c:v>
                </c:pt>
                <c:pt idx="19">
                  <c:v>4</c:v>
                </c:pt>
                <c:pt idx="20">
                  <c:v>7</c:v>
                </c:pt>
                <c:pt idx="21">
                  <c:v>6</c:v>
                </c:pt>
                <c:pt idx="22">
                  <c:v>3</c:v>
                </c:pt>
                <c:pt idx="23">
                  <c:v>4</c:v>
                </c:pt>
                <c:pt idx="24">
                  <c:v>5</c:v>
                </c:pt>
                <c:pt idx="25">
                  <c:v>5</c:v>
                </c:pt>
                <c:pt idx="26">
                  <c:v>3</c:v>
                </c:pt>
                <c:pt idx="27">
                  <c:v>5</c:v>
                </c:pt>
                <c:pt idx="28">
                  <c:v>4</c:v>
                </c:pt>
                <c:pt idx="29">
                  <c:v>3</c:v>
                </c:pt>
                <c:pt idx="30">
                  <c:v>3</c:v>
                </c:pt>
                <c:pt idx="31">
                  <c:v>4</c:v>
                </c:pt>
                <c:pt idx="32">
                  <c:v>3</c:v>
                </c:pt>
                <c:pt idx="33">
                  <c:v>3</c:v>
                </c:pt>
                <c:pt idx="34">
                  <c:v>1</c:v>
                </c:pt>
                <c:pt idx="35">
                  <c:v>1</c:v>
                </c:pt>
              </c:numCache>
            </c:numRef>
          </c:val>
          <c:extLst>
            <c:ext xmlns:c16="http://schemas.microsoft.com/office/drawing/2014/chart" uri="{C3380CC4-5D6E-409C-BE32-E72D297353CC}">
              <c16:uniqueId val="{0000006B-4E14-48C2-BDED-879D5B3AAE44}"/>
            </c:ext>
          </c:extLst>
        </c:ser>
        <c:ser>
          <c:idx val="3"/>
          <c:order val="3"/>
          <c:spPr>
            <a:solidFill>
              <a:schemeClr val="accent4"/>
            </a:solidFill>
            <a:ln>
              <a:noFill/>
            </a:ln>
          </c:spPr>
          <c:invertIfNegative val="0"/>
          <c:dLbls>
            <c:dLbl>
              <c:idx val="0"/>
              <c:layout>
                <c:manualLayout>
                  <c:x val="0"/>
                  <c:y val="-1.5243902439024391E-3"/>
                </c:manualLayout>
              </c:layout>
              <c:numFmt formatCode="#,##0;&quot;-&quot;#,##0" sourceLinked="0"/>
              <c:spPr>
                <a:noFill/>
                <a:ln>
                  <a:noFill/>
                </a:ln>
              </c:spPr>
              <c:txPr>
                <a:bodyPr wrap="none"/>
                <a:lstStyle/>
                <a:p>
                  <a:pPr>
                    <a:defRPr sz="800" kern="1200">
                      <a:solidFill>
                        <a:schemeClr val="bg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6C-4E14-48C2-BDED-879D5B3AAE44}"/>
                </c:ext>
              </c:extLst>
            </c:dLbl>
            <c:dLbl>
              <c:idx val="1"/>
              <c:layout>
                <c:manualLayout>
                  <c:x val="0"/>
                  <c:y val="-1.5243902439024391E-3"/>
                </c:manualLayout>
              </c:layout>
              <c:numFmt formatCode="#,##0;&quot;-&quot;#,##0" sourceLinked="0"/>
              <c:spPr>
                <a:noFill/>
                <a:ln>
                  <a:noFill/>
                </a:ln>
              </c:spPr>
              <c:txPr>
                <a:bodyPr wrap="none"/>
                <a:lstStyle/>
                <a:p>
                  <a:pPr>
                    <a:defRPr sz="800" kern="1200">
                      <a:solidFill>
                        <a:schemeClr val="bg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6D-4E14-48C2-BDED-879D5B3AAE44}"/>
                </c:ext>
              </c:extLst>
            </c:dLbl>
            <c:dLbl>
              <c:idx val="2"/>
              <c:layout>
                <c:manualLayout>
                  <c:x val="0"/>
                  <c:y val="-1.5243902439024391E-3"/>
                </c:manualLayout>
              </c:layout>
              <c:numFmt formatCode="#,##0;&quot;-&quot;#,##0" sourceLinked="0"/>
              <c:spPr>
                <a:noFill/>
                <a:ln>
                  <a:noFill/>
                </a:ln>
              </c:spPr>
              <c:txPr>
                <a:bodyPr wrap="none"/>
                <a:lstStyle/>
                <a:p>
                  <a:pPr>
                    <a:defRPr sz="800" kern="1200">
                      <a:solidFill>
                        <a:schemeClr val="bg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6E-4E14-48C2-BDED-879D5B3AAE44}"/>
                </c:ext>
              </c:extLst>
            </c:dLbl>
            <c:dLbl>
              <c:idx val="3"/>
              <c:layout>
                <c:manualLayout>
                  <c:x val="0"/>
                  <c:y val="-1.0162601626016261E-3"/>
                </c:manualLayout>
              </c:layout>
              <c:numFmt formatCode="#,##0;&quot;-&quot;#,##0" sourceLinked="0"/>
              <c:spPr>
                <a:noFill/>
                <a:ln>
                  <a:noFill/>
                </a:ln>
              </c:spPr>
              <c:txPr>
                <a:bodyPr wrap="none"/>
                <a:lstStyle/>
                <a:p>
                  <a:pPr>
                    <a:defRPr sz="800" kern="1200">
                      <a:solidFill>
                        <a:schemeClr val="bg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6F-4E14-48C2-BDED-879D5B3AAE44}"/>
                </c:ext>
              </c:extLst>
            </c:dLbl>
            <c:dLbl>
              <c:idx val="4"/>
              <c:layout>
                <c:manualLayout>
                  <c:x val="0"/>
                  <c:y val="-1.0162601626016261E-3"/>
                </c:manualLayout>
              </c:layout>
              <c:numFmt formatCode="#,##0;&quot;-&quot;#,##0" sourceLinked="0"/>
              <c:spPr>
                <a:noFill/>
                <a:ln>
                  <a:noFill/>
                </a:ln>
              </c:spPr>
              <c:txPr>
                <a:bodyPr wrap="none"/>
                <a:lstStyle/>
                <a:p>
                  <a:pPr>
                    <a:defRPr sz="800" kern="1200">
                      <a:solidFill>
                        <a:schemeClr val="bg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70-4E14-48C2-BDED-879D5B3AAE44}"/>
                </c:ext>
              </c:extLst>
            </c:dLbl>
            <c:dLbl>
              <c:idx val="5"/>
              <c:layout>
                <c:manualLayout>
                  <c:x val="0"/>
                  <c:y val="-1.5243902439024391E-3"/>
                </c:manualLayout>
              </c:layout>
              <c:numFmt formatCode="#,##0;&quot;-&quot;#,##0" sourceLinked="0"/>
              <c:spPr>
                <a:noFill/>
                <a:ln>
                  <a:noFill/>
                </a:ln>
              </c:spPr>
              <c:txPr>
                <a:bodyPr wrap="none"/>
                <a:lstStyle/>
                <a:p>
                  <a:pPr>
                    <a:defRPr sz="800" kern="1200">
                      <a:solidFill>
                        <a:schemeClr val="bg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71-4E14-48C2-BDED-879D5B3AAE44}"/>
                </c:ext>
              </c:extLst>
            </c:dLbl>
            <c:dLbl>
              <c:idx val="6"/>
              <c:layout>
                <c:manualLayout>
                  <c:x val="0"/>
                  <c:y val="-1.0162601626016261E-3"/>
                </c:manualLayout>
              </c:layout>
              <c:numFmt formatCode="#,##0;&quot;-&quot;#,##0" sourceLinked="0"/>
              <c:spPr>
                <a:noFill/>
                <a:ln>
                  <a:noFill/>
                </a:ln>
              </c:spPr>
              <c:txPr>
                <a:bodyPr wrap="none"/>
                <a:lstStyle/>
                <a:p>
                  <a:pPr>
                    <a:defRPr sz="800" kern="1200">
                      <a:solidFill>
                        <a:schemeClr val="bg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72-4E14-48C2-BDED-879D5B3AAE44}"/>
                </c:ext>
              </c:extLst>
            </c:dLbl>
            <c:dLbl>
              <c:idx val="8"/>
              <c:layout>
                <c:manualLayout>
                  <c:x val="0"/>
                  <c:y val="-1.0162601626016261E-3"/>
                </c:manualLayout>
              </c:layout>
              <c:numFmt formatCode="#,##0;&quot;-&quot;#,##0" sourceLinked="0"/>
              <c:spPr>
                <a:noFill/>
                <a:ln>
                  <a:noFill/>
                </a:ln>
              </c:spPr>
              <c:txPr>
                <a:bodyPr wrap="none"/>
                <a:lstStyle/>
                <a:p>
                  <a:pPr>
                    <a:defRPr sz="800" kern="1200">
                      <a:solidFill>
                        <a:schemeClr val="bg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73-4E14-48C2-BDED-879D5B3AAE44}"/>
                </c:ext>
              </c:extLst>
            </c:dLbl>
            <c:dLbl>
              <c:idx val="9"/>
              <c:layout>
                <c:manualLayout>
                  <c:x val="0"/>
                  <c:y val="-1.0162601626016261E-3"/>
                </c:manualLayout>
              </c:layout>
              <c:numFmt formatCode="#,##0;&quot;-&quot;#,##0" sourceLinked="0"/>
              <c:spPr>
                <a:noFill/>
                <a:ln>
                  <a:noFill/>
                </a:ln>
              </c:spPr>
              <c:txPr>
                <a:bodyPr wrap="none"/>
                <a:lstStyle/>
                <a:p>
                  <a:pPr>
                    <a:defRPr sz="800" kern="1200">
                      <a:solidFill>
                        <a:schemeClr val="bg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74-4E14-48C2-BDED-879D5B3AAE44}"/>
                </c:ext>
              </c:extLst>
            </c:dLbl>
            <c:dLbl>
              <c:idx val="10"/>
              <c:layout>
                <c:manualLayout>
                  <c:x val="0"/>
                  <c:y val="-1.0162601626016261E-3"/>
                </c:manualLayout>
              </c:layout>
              <c:numFmt formatCode="#,##0;&quot;-&quot;#,##0" sourceLinked="0"/>
              <c:spPr>
                <a:noFill/>
                <a:ln>
                  <a:noFill/>
                </a:ln>
              </c:spPr>
              <c:txPr>
                <a:bodyPr wrap="none"/>
                <a:lstStyle/>
                <a:p>
                  <a:pPr>
                    <a:defRPr sz="800" kern="1200">
                      <a:solidFill>
                        <a:schemeClr val="bg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75-4E14-48C2-BDED-879D5B3AAE44}"/>
                </c:ext>
              </c:extLst>
            </c:dLbl>
            <c:dLbl>
              <c:idx val="11"/>
              <c:layout>
                <c:manualLayout>
                  <c:x val="0"/>
                  <c:y val="-1.0162601626016261E-3"/>
                </c:manualLayout>
              </c:layout>
              <c:numFmt formatCode="#,##0;&quot;-&quot;#,##0" sourceLinked="0"/>
              <c:spPr>
                <a:noFill/>
                <a:ln>
                  <a:noFill/>
                </a:ln>
              </c:spPr>
              <c:txPr>
                <a:bodyPr wrap="none"/>
                <a:lstStyle/>
                <a:p>
                  <a:pPr>
                    <a:defRPr sz="800" kern="1200">
                      <a:solidFill>
                        <a:schemeClr val="bg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76-4E14-48C2-BDED-879D5B3AAE44}"/>
                </c:ext>
              </c:extLst>
            </c:dLbl>
            <c:dLbl>
              <c:idx val="12"/>
              <c:layout>
                <c:manualLayout>
                  <c:x val="0"/>
                  <c:y val="-1.5243902439024391E-3"/>
                </c:manualLayout>
              </c:layout>
              <c:numFmt formatCode="#,##0;&quot;-&quot;#,##0" sourceLinked="0"/>
              <c:spPr>
                <a:noFill/>
                <a:ln>
                  <a:noFill/>
                </a:ln>
              </c:spPr>
              <c:txPr>
                <a:bodyPr wrap="none"/>
                <a:lstStyle/>
                <a:p>
                  <a:pPr>
                    <a:defRPr sz="800" kern="1200">
                      <a:solidFill>
                        <a:schemeClr val="bg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77-4E14-48C2-BDED-879D5B3AAE44}"/>
                </c:ext>
              </c:extLst>
            </c:dLbl>
            <c:dLbl>
              <c:idx val="13"/>
              <c:layout>
                <c:manualLayout>
                  <c:x val="0"/>
                  <c:y val="-1.0162601626016261E-3"/>
                </c:manualLayout>
              </c:layout>
              <c:numFmt formatCode="#,##0;&quot;-&quot;#,##0" sourceLinked="0"/>
              <c:spPr>
                <a:noFill/>
                <a:ln>
                  <a:noFill/>
                </a:ln>
              </c:spPr>
              <c:txPr>
                <a:bodyPr wrap="none"/>
                <a:lstStyle/>
                <a:p>
                  <a:pPr>
                    <a:defRPr sz="800" kern="1200">
                      <a:solidFill>
                        <a:schemeClr val="bg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78-4E14-48C2-BDED-879D5B3AAE44}"/>
                </c:ext>
              </c:extLst>
            </c:dLbl>
            <c:dLbl>
              <c:idx val="15"/>
              <c:layout>
                <c:manualLayout>
                  <c:x val="0"/>
                  <c:y val="-1.5243902439024391E-3"/>
                </c:manualLayout>
              </c:layout>
              <c:numFmt formatCode="#,##0;&quot;-&quot;#,##0" sourceLinked="0"/>
              <c:spPr>
                <a:noFill/>
                <a:ln>
                  <a:noFill/>
                </a:ln>
              </c:spPr>
              <c:txPr>
                <a:bodyPr wrap="none"/>
                <a:lstStyle/>
                <a:p>
                  <a:pPr>
                    <a:defRPr sz="800" kern="1200">
                      <a:solidFill>
                        <a:schemeClr val="bg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79-4E14-48C2-BDED-879D5B3AAE44}"/>
                </c:ext>
              </c:extLst>
            </c:dLbl>
            <c:dLbl>
              <c:idx val="16"/>
              <c:layout>
                <c:manualLayout>
                  <c:x val="0"/>
                  <c:y val="-1.5243902439024391E-3"/>
                </c:manualLayout>
              </c:layout>
              <c:numFmt formatCode="#,##0;&quot;-&quot;#,##0" sourceLinked="0"/>
              <c:spPr>
                <a:noFill/>
                <a:ln>
                  <a:noFill/>
                </a:ln>
              </c:spPr>
              <c:txPr>
                <a:bodyPr wrap="none"/>
                <a:lstStyle/>
                <a:p>
                  <a:pPr>
                    <a:defRPr sz="800" kern="1200">
                      <a:solidFill>
                        <a:schemeClr val="bg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7A-4E14-48C2-BDED-879D5B3AAE44}"/>
                </c:ext>
              </c:extLst>
            </c:dLbl>
            <c:dLbl>
              <c:idx val="20"/>
              <c:layout>
                <c:manualLayout>
                  <c:x val="0"/>
                  <c:y val="-1.0162601626016261E-3"/>
                </c:manualLayout>
              </c:layout>
              <c:numFmt formatCode="#,##0;&quot;-&quot;#,##0" sourceLinked="0"/>
              <c:spPr>
                <a:noFill/>
                <a:ln>
                  <a:noFill/>
                </a:ln>
              </c:spPr>
              <c:txPr>
                <a:bodyPr wrap="none"/>
                <a:lstStyle/>
                <a:p>
                  <a:pPr>
                    <a:defRPr sz="800" kern="1200">
                      <a:solidFill>
                        <a:schemeClr val="bg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7B-4E14-48C2-BDED-879D5B3AAE44}"/>
                </c:ext>
              </c:extLst>
            </c:dLbl>
            <c:dLbl>
              <c:idx val="22"/>
              <c:layout>
                <c:manualLayout>
                  <c:x val="1.2698412698412698E-2"/>
                  <c:y val="-1.0162601626016261E-3"/>
                </c:manualLayout>
              </c:layout>
              <c:numFmt formatCode="#,##0;&quot;-&quot;#,##0" sourceLinked="0"/>
              <c:spPr>
                <a:noFill/>
                <a:ln>
                  <a:noFill/>
                </a:ln>
              </c:spPr>
              <c:txPr>
                <a:bodyPr wrap="none"/>
                <a:lstStyle/>
                <a:p>
                  <a:pPr>
                    <a:defRPr sz="8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7C-4E14-48C2-BDED-879D5B3AAE44}"/>
                </c:ext>
              </c:extLst>
            </c:dLbl>
            <c:dLbl>
              <c:idx val="24"/>
              <c:layout>
                <c:manualLayout>
                  <c:x val="0"/>
                  <c:y val="-1.0162601626016261E-3"/>
                </c:manualLayout>
              </c:layout>
              <c:numFmt formatCode="#,##0;&quot;-&quot;#,##0" sourceLinked="0"/>
              <c:spPr>
                <a:noFill/>
                <a:ln>
                  <a:noFill/>
                </a:ln>
              </c:spPr>
              <c:txPr>
                <a:bodyPr wrap="none"/>
                <a:lstStyle/>
                <a:p>
                  <a:pPr>
                    <a:defRPr sz="800" kern="1200">
                      <a:solidFill>
                        <a:schemeClr val="bg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7D-4E14-48C2-BDED-879D5B3AAE44}"/>
                </c:ext>
              </c:extLst>
            </c:dLbl>
            <c:dLbl>
              <c:idx val="26"/>
              <c:layout>
                <c:manualLayout>
                  <c:x val="1.2698412698412698E-2"/>
                  <c:y val="-1.0162601626016261E-3"/>
                </c:manualLayout>
              </c:layout>
              <c:numFmt formatCode="#,##0;&quot;-&quot;#,##0" sourceLinked="0"/>
              <c:spPr>
                <a:noFill/>
                <a:ln>
                  <a:noFill/>
                </a:ln>
              </c:spPr>
              <c:txPr>
                <a:bodyPr wrap="none"/>
                <a:lstStyle/>
                <a:p>
                  <a:pPr>
                    <a:defRPr sz="8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7E-4E14-48C2-BDED-879D5B3AAE44}"/>
                </c:ext>
              </c:extLst>
            </c:dLbl>
            <c:dLbl>
              <c:idx val="30"/>
              <c:layout>
                <c:manualLayout>
                  <c:x val="0"/>
                  <c:y val="-1.0162601626016261E-3"/>
                </c:manualLayout>
              </c:layout>
              <c:numFmt formatCode="#,##0;&quot;-&quot;#,##0" sourceLinked="0"/>
              <c:spPr>
                <a:noFill/>
                <a:ln>
                  <a:noFill/>
                </a:ln>
              </c:spPr>
              <c:txPr>
                <a:bodyPr wrap="none"/>
                <a:lstStyle/>
                <a:p>
                  <a:pPr>
                    <a:defRPr sz="800" kern="1200">
                      <a:solidFill>
                        <a:schemeClr val="bg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7F-4E14-48C2-BDED-879D5B3AAE44}"/>
                </c:ext>
              </c:extLst>
            </c:dLbl>
            <c:dLbl>
              <c:idx val="31"/>
              <c:layout>
                <c:manualLayout>
                  <c:x val="1.2698412698412698E-2"/>
                  <c:y val="-1.0162601626016261E-3"/>
                </c:manualLayout>
              </c:layout>
              <c:numFmt formatCode="#,##0;&quot;-&quot;#,##0" sourceLinked="0"/>
              <c:spPr>
                <a:noFill/>
                <a:ln>
                  <a:noFill/>
                </a:ln>
              </c:spPr>
              <c:txPr>
                <a:bodyPr wrap="none"/>
                <a:lstStyle/>
                <a:p>
                  <a:pPr>
                    <a:defRPr sz="800" kern="1200">
                      <a:solidFill>
                        <a:schemeClr val="tx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80-4E14-48C2-BDED-879D5B3AAE44}"/>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Sheet1!$A$4:$AK$4</c:f>
              <c:numCache>
                <c:formatCode>General</c:formatCode>
                <c:ptCount val="37"/>
                <c:pt idx="0">
                  <c:v>11</c:v>
                </c:pt>
                <c:pt idx="1">
                  <c:v>10</c:v>
                </c:pt>
                <c:pt idx="2">
                  <c:v>5</c:v>
                </c:pt>
                <c:pt idx="3">
                  <c:v>7</c:v>
                </c:pt>
                <c:pt idx="4">
                  <c:v>5</c:v>
                </c:pt>
                <c:pt idx="5">
                  <c:v>3</c:v>
                </c:pt>
                <c:pt idx="6">
                  <c:v>4</c:v>
                </c:pt>
                <c:pt idx="7">
                  <c:v>2</c:v>
                </c:pt>
                <c:pt idx="8">
                  <c:v>4</c:v>
                </c:pt>
                <c:pt idx="9">
                  <c:v>3</c:v>
                </c:pt>
                <c:pt idx="10">
                  <c:v>3</c:v>
                </c:pt>
                <c:pt idx="11">
                  <c:v>5</c:v>
                </c:pt>
                <c:pt idx="12">
                  <c:v>4</c:v>
                </c:pt>
                <c:pt idx="13">
                  <c:v>3</c:v>
                </c:pt>
                <c:pt idx="14">
                  <c:v>2</c:v>
                </c:pt>
                <c:pt idx="15">
                  <c:v>6</c:v>
                </c:pt>
                <c:pt idx="16">
                  <c:v>3</c:v>
                </c:pt>
                <c:pt idx="17">
                  <c:v>2</c:v>
                </c:pt>
                <c:pt idx="18">
                  <c:v>2</c:v>
                </c:pt>
                <c:pt idx="19">
                  <c:v>2</c:v>
                </c:pt>
                <c:pt idx="20">
                  <c:v>3</c:v>
                </c:pt>
                <c:pt idx="21">
                  <c:v>1</c:v>
                </c:pt>
                <c:pt idx="22">
                  <c:v>2</c:v>
                </c:pt>
                <c:pt idx="24">
                  <c:v>3</c:v>
                </c:pt>
                <c:pt idx="25">
                  <c:v>1</c:v>
                </c:pt>
                <c:pt idx="26">
                  <c:v>1</c:v>
                </c:pt>
                <c:pt idx="30">
                  <c:v>3</c:v>
                </c:pt>
                <c:pt idx="31">
                  <c:v>1</c:v>
                </c:pt>
                <c:pt idx="34">
                  <c:v>1</c:v>
                </c:pt>
              </c:numCache>
            </c:numRef>
          </c:val>
          <c:extLst>
            <c:ext xmlns:c16="http://schemas.microsoft.com/office/drawing/2014/chart" uri="{C3380CC4-5D6E-409C-BE32-E72D297353CC}">
              <c16:uniqueId val="{00000081-4E14-48C2-BDED-879D5B3AAE44}"/>
            </c:ext>
          </c:extLst>
        </c:ser>
        <c:dLbls>
          <c:showLegendKey val="0"/>
          <c:showVal val="0"/>
          <c:showCatName val="0"/>
          <c:showSerName val="0"/>
          <c:showPercent val="0"/>
          <c:showBubbleSize val="0"/>
        </c:dLbls>
        <c:gapWidth val="80"/>
        <c:overlap val="100"/>
        <c:axId val="143833519"/>
        <c:axId val="1"/>
      </c:barChart>
      <c:catAx>
        <c:axId val="143833519"/>
        <c:scaling>
          <c:orientation val="minMax"/>
        </c:scaling>
        <c:delete val="0"/>
        <c:axPos val="b"/>
        <c:majorGridlines>
          <c:spPr>
            <a:ln>
              <a:noFill/>
            </a:ln>
          </c:spPr>
        </c:majorGridlines>
        <c:majorTickMark val="none"/>
        <c:minorTickMark val="none"/>
        <c:tickLblPos val="none"/>
        <c:spPr>
          <a:ln w="9525" cmpd="sng" algn="ctr">
            <a:solidFill>
              <a:schemeClr val="tx1"/>
            </a:solidFill>
            <a:prstDash val="solid"/>
          </a:ln>
        </c:spPr>
        <c:crossAx val="1"/>
        <c:crosses val="min"/>
        <c:auto val="0"/>
        <c:lblAlgn val="ctr"/>
        <c:lblOffset val="100"/>
        <c:noMultiLvlLbl val="0"/>
      </c:catAx>
      <c:valAx>
        <c:axId val="1"/>
        <c:scaling>
          <c:orientation val="minMax"/>
          <c:max val="70"/>
          <c:min val="0"/>
        </c:scaling>
        <c:delete val="0"/>
        <c:axPos val="l"/>
        <c:majorGridlines>
          <c:spPr>
            <a:ln>
              <a:noFill/>
            </a:ln>
          </c:spPr>
        </c:majorGridlines>
        <c:numFmt formatCode="#,##0;&quot;-&quot;#,##0" sourceLinked="0"/>
        <c:majorTickMark val="out"/>
        <c:minorTickMark val="none"/>
        <c:tickLblPos val="nextTo"/>
        <c:spPr>
          <a:ln w="9525" cmpd="sng" algn="ctr">
            <a:solidFill>
              <a:schemeClr val="tx1"/>
            </a:solidFill>
            <a:prstDash val="solid"/>
          </a:ln>
        </c:spPr>
        <c:txPr>
          <a:bodyPr wrap="none"/>
          <a:lstStyle/>
          <a:p>
            <a:pPr>
              <a:defRPr sz="1400" kern="1200">
                <a:solidFill>
                  <a:schemeClr val="tx1"/>
                </a:solidFill>
                <a:latin typeface="+mn-lt"/>
                <a:ea typeface="+mn-ea"/>
                <a:cs typeface="+mn-cs"/>
                <a:sym typeface="+mn-lt"/>
              </a:defRPr>
            </a:pPr>
            <a:endParaRPr lang="en-US"/>
          </a:p>
        </c:txPr>
        <c:crossAx val="143833519"/>
        <c:crosses val="min"/>
        <c:crossBetween val="between"/>
        <c:majorUnit val="10"/>
      </c:valAx>
    </c:plotArea>
    <c:plotVisOnly val="0"/>
    <c:dispBlanksAs val="gap"/>
    <c:showDLblsOverMax val="1"/>
  </c:chart>
  <c:externalData r:id="rId1">
    <c:autoUpdate val="0"/>
  </c:externalData>
</c:chartSpace>
</file>

<file path=ppt/charts/chart2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is-I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4.9525316455696203E-2"/>
          <c:y val="7.5290550783223845E-2"/>
          <c:w val="0.942246835443038"/>
          <c:h val="0.84941889843355234"/>
        </c:manualLayout>
      </c:layout>
      <c:barChart>
        <c:barDir val="col"/>
        <c:grouping val="stacked"/>
        <c:varyColors val="0"/>
        <c:ser>
          <c:idx val="0"/>
          <c:order val="0"/>
          <c:spPr>
            <a:solidFill>
              <a:schemeClr val="accent3"/>
            </a:solidFill>
            <a:ln>
              <a:noFill/>
            </a:ln>
          </c:spPr>
          <c:invertIfNegative val="0"/>
          <c:dPt>
            <c:idx val="0"/>
            <c:invertIfNegative val="0"/>
            <c:bubble3D val="0"/>
            <c:spPr>
              <a:solidFill>
                <a:srgbClr val="C3CFE1"/>
              </a:solidFill>
              <a:ln>
                <a:noFill/>
              </a:ln>
            </c:spPr>
            <c:extLst>
              <c:ext xmlns:c16="http://schemas.microsoft.com/office/drawing/2014/chart" uri="{C3380CC4-5D6E-409C-BE32-E72D297353CC}">
                <c16:uniqueId val="{00000000-DDEF-4EEE-B4AE-71C2BEFFA36F}"/>
              </c:ext>
            </c:extLst>
          </c:dPt>
          <c:dPt>
            <c:idx val="16"/>
            <c:invertIfNegative val="0"/>
            <c:bubble3D val="0"/>
            <c:spPr>
              <a:solidFill>
                <a:srgbClr val="C3CFE1"/>
              </a:solidFill>
              <a:ln>
                <a:noFill/>
              </a:ln>
            </c:spPr>
            <c:extLst>
              <c:ext xmlns:c16="http://schemas.microsoft.com/office/drawing/2014/chart" uri="{C3380CC4-5D6E-409C-BE32-E72D297353CC}">
                <c16:uniqueId val="{00000001-DDEF-4EEE-B4AE-71C2BEFFA36F}"/>
              </c:ext>
            </c:extLst>
          </c:dPt>
          <c:dLbls>
            <c:dLbl>
              <c:idx val="0"/>
              <c:layout>
                <c:manualLayout>
                  <c:x val="0"/>
                  <c:y val="-0.43355229914098031"/>
                </c:manualLayout>
              </c:layout>
              <c:numFmt formatCode="#,##0;&quot;-&quot;#,##0" sourceLinked="0"/>
              <c:spPr>
                <a:noFill/>
                <a:ln>
                  <a:noFill/>
                </a:ln>
              </c:spPr>
              <c:txPr>
                <a:bodyPr wrap="none"/>
                <a:lstStyle/>
                <a:p>
                  <a:pPr>
                    <a:defRPr sz="1050" b="1" kern="1200">
                      <a:solidFill>
                        <a:schemeClr val="tx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0-DDEF-4EEE-B4AE-71C2BEFFA36F}"/>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Sheet1!$A$1:$AL$1</c:f>
              <c:numCache>
                <c:formatCode>General</c:formatCode>
                <c:ptCount val="38"/>
                <c:pt idx="0">
                  <c:v>66</c:v>
                </c:pt>
                <c:pt idx="1">
                  <c:v>59</c:v>
                </c:pt>
                <c:pt idx="2">
                  <c:v>50</c:v>
                </c:pt>
                <c:pt idx="3">
                  <c:v>46</c:v>
                </c:pt>
                <c:pt idx="4">
                  <c:v>45</c:v>
                </c:pt>
                <c:pt idx="5">
                  <c:v>41</c:v>
                </c:pt>
                <c:pt idx="6">
                  <c:v>39</c:v>
                </c:pt>
                <c:pt idx="7">
                  <c:v>37</c:v>
                </c:pt>
                <c:pt idx="8">
                  <c:v>37</c:v>
                </c:pt>
                <c:pt idx="9">
                  <c:v>35</c:v>
                </c:pt>
                <c:pt idx="10">
                  <c:v>35</c:v>
                </c:pt>
                <c:pt idx="11">
                  <c:v>34</c:v>
                </c:pt>
                <c:pt idx="12">
                  <c:v>34</c:v>
                </c:pt>
                <c:pt idx="13">
                  <c:v>31</c:v>
                </c:pt>
                <c:pt idx="14">
                  <c:v>30</c:v>
                </c:pt>
                <c:pt idx="15">
                  <c:v>29</c:v>
                </c:pt>
                <c:pt idx="16">
                  <c:v>27.555555559999998</c:v>
                </c:pt>
                <c:pt idx="17">
                  <c:v>27</c:v>
                </c:pt>
                <c:pt idx="18">
                  <c:v>25</c:v>
                </c:pt>
                <c:pt idx="19">
                  <c:v>25</c:v>
                </c:pt>
                <c:pt idx="20">
                  <c:v>24</c:v>
                </c:pt>
                <c:pt idx="21">
                  <c:v>24</c:v>
                </c:pt>
                <c:pt idx="22">
                  <c:v>19</c:v>
                </c:pt>
                <c:pt idx="23">
                  <c:v>18</c:v>
                </c:pt>
                <c:pt idx="24">
                  <c:v>17</c:v>
                </c:pt>
                <c:pt idx="25">
                  <c:v>15</c:v>
                </c:pt>
                <c:pt idx="26">
                  <c:v>15</c:v>
                </c:pt>
                <c:pt idx="27">
                  <c:v>14</c:v>
                </c:pt>
                <c:pt idx="28">
                  <c:v>13</c:v>
                </c:pt>
                <c:pt idx="29">
                  <c:v>12</c:v>
                </c:pt>
                <c:pt idx="30">
                  <c:v>12</c:v>
                </c:pt>
                <c:pt idx="31">
                  <c:v>12</c:v>
                </c:pt>
                <c:pt idx="32">
                  <c:v>9</c:v>
                </c:pt>
                <c:pt idx="33">
                  <c:v>9</c:v>
                </c:pt>
                <c:pt idx="34">
                  <c:v>7</c:v>
                </c:pt>
                <c:pt idx="35">
                  <c:v>6</c:v>
                </c:pt>
                <c:pt idx="36">
                  <c:v>3</c:v>
                </c:pt>
                <c:pt idx="37">
                  <c:v>1</c:v>
                </c:pt>
              </c:numCache>
            </c:numRef>
          </c:val>
          <c:extLst>
            <c:ext xmlns:c16="http://schemas.microsoft.com/office/drawing/2014/chart" uri="{C3380CC4-5D6E-409C-BE32-E72D297353CC}">
              <c16:uniqueId val="{00000002-DDEF-4EEE-B4AE-71C2BEFFA36F}"/>
            </c:ext>
          </c:extLst>
        </c:ser>
        <c:dLbls>
          <c:showLegendKey val="0"/>
          <c:showVal val="0"/>
          <c:showCatName val="0"/>
          <c:showSerName val="0"/>
          <c:showPercent val="0"/>
          <c:showBubbleSize val="0"/>
        </c:dLbls>
        <c:gapWidth val="80"/>
        <c:overlap val="100"/>
        <c:axId val="1258847103"/>
        <c:axId val="1"/>
      </c:barChart>
      <c:catAx>
        <c:axId val="1258847103"/>
        <c:scaling>
          <c:orientation val="minMax"/>
        </c:scaling>
        <c:delete val="0"/>
        <c:axPos val="b"/>
        <c:majorGridlines>
          <c:spPr>
            <a:ln>
              <a:noFill/>
            </a:ln>
          </c:spPr>
        </c:majorGridlines>
        <c:majorTickMark val="none"/>
        <c:minorTickMark val="none"/>
        <c:tickLblPos val="none"/>
        <c:spPr>
          <a:ln w="9525" cmpd="sng" algn="ctr">
            <a:solidFill>
              <a:schemeClr val="tx1"/>
            </a:solidFill>
            <a:prstDash val="solid"/>
          </a:ln>
        </c:spPr>
        <c:crossAx val="1"/>
        <c:crosses val="min"/>
        <c:auto val="0"/>
        <c:lblAlgn val="ctr"/>
        <c:lblOffset val="100"/>
        <c:noMultiLvlLbl val="0"/>
      </c:catAx>
      <c:valAx>
        <c:axId val="1"/>
        <c:scaling>
          <c:orientation val="minMax"/>
          <c:max val="70"/>
          <c:min val="0"/>
        </c:scaling>
        <c:delete val="0"/>
        <c:axPos val="l"/>
        <c:majorGridlines>
          <c:spPr>
            <a:ln>
              <a:noFill/>
            </a:ln>
          </c:spPr>
        </c:majorGridlines>
        <c:numFmt formatCode="#,##0;&quot;-&quot;#,##0" sourceLinked="0"/>
        <c:majorTickMark val="out"/>
        <c:minorTickMark val="none"/>
        <c:tickLblPos val="nextTo"/>
        <c:spPr>
          <a:ln w="9525" cmpd="sng" algn="ctr">
            <a:solidFill>
              <a:schemeClr val="tx1"/>
            </a:solidFill>
            <a:prstDash val="solid"/>
          </a:ln>
        </c:spPr>
        <c:txPr>
          <a:bodyPr wrap="none"/>
          <a:lstStyle/>
          <a:p>
            <a:pPr>
              <a:defRPr sz="1400" kern="1200">
                <a:solidFill>
                  <a:schemeClr val="tx1"/>
                </a:solidFill>
                <a:latin typeface="+mn-lt"/>
                <a:ea typeface="+mn-ea"/>
                <a:cs typeface="+mn-cs"/>
                <a:sym typeface="+mn-lt"/>
              </a:defRPr>
            </a:pPr>
            <a:endParaRPr lang="en-US"/>
          </a:p>
        </c:txPr>
        <c:crossAx val="1258847103"/>
        <c:crosses val="min"/>
        <c:crossBetween val="between"/>
        <c:majorUnit val="10"/>
      </c:valAx>
    </c:plotArea>
    <c:plotVisOnly val="0"/>
    <c:dispBlanksAs val="gap"/>
    <c:showDLblsOverMax val="1"/>
  </c:chart>
  <c:externalData r:id="rId1">
    <c:autoUpdate val="0"/>
  </c:externalData>
</c:chartSpace>
</file>

<file path=ppt/charts/chart2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is-I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4.9517481411169122E-2"/>
          <c:y val="6.7427385892116179E-2"/>
          <c:w val="0.94225597215630441"/>
          <c:h val="0.86514522821576767"/>
        </c:manualLayout>
      </c:layout>
      <c:barChart>
        <c:barDir val="col"/>
        <c:grouping val="stacked"/>
        <c:varyColors val="0"/>
        <c:ser>
          <c:idx val="0"/>
          <c:order val="0"/>
          <c:spPr>
            <a:solidFill>
              <a:schemeClr val="accent3"/>
            </a:solidFill>
            <a:ln>
              <a:noFill/>
            </a:ln>
          </c:spPr>
          <c:invertIfNegative val="0"/>
          <c:dPt>
            <c:idx val="0"/>
            <c:invertIfNegative val="0"/>
            <c:bubble3D val="0"/>
            <c:spPr>
              <a:solidFill>
                <a:srgbClr val="C3CFE1"/>
              </a:solidFill>
              <a:ln>
                <a:noFill/>
              </a:ln>
            </c:spPr>
            <c:extLst>
              <c:ext xmlns:c16="http://schemas.microsoft.com/office/drawing/2014/chart" uri="{C3380CC4-5D6E-409C-BE32-E72D297353CC}">
                <c16:uniqueId val="{00000000-DFA8-410A-BD21-0EE401B65C84}"/>
              </c:ext>
            </c:extLst>
          </c:dPt>
          <c:dPt>
            <c:idx val="16"/>
            <c:invertIfNegative val="0"/>
            <c:bubble3D val="0"/>
            <c:spPr>
              <a:solidFill>
                <a:srgbClr val="D0EBCA"/>
              </a:solidFill>
              <a:ln>
                <a:noFill/>
              </a:ln>
            </c:spPr>
            <c:extLst>
              <c:ext xmlns:c16="http://schemas.microsoft.com/office/drawing/2014/chart" uri="{C3380CC4-5D6E-409C-BE32-E72D297353CC}">
                <c16:uniqueId val="{00000001-DFA8-410A-BD21-0EE401B65C84}"/>
              </c:ext>
            </c:extLst>
          </c:dPt>
          <c:dPt>
            <c:idx val="21"/>
            <c:invertIfNegative val="0"/>
            <c:bubble3D val="0"/>
            <c:spPr>
              <a:solidFill>
                <a:srgbClr val="E66F02"/>
              </a:solidFill>
              <a:ln>
                <a:noFill/>
              </a:ln>
            </c:spPr>
            <c:extLst>
              <c:ext xmlns:c16="http://schemas.microsoft.com/office/drawing/2014/chart" uri="{C3380CC4-5D6E-409C-BE32-E72D297353CC}">
                <c16:uniqueId val="{00000002-DFA8-410A-BD21-0EE401B65C84}"/>
              </c:ext>
            </c:extLst>
          </c:dPt>
          <c:dLbls>
            <c:dLbl>
              <c:idx val="0"/>
              <c:layout>
                <c:manualLayout>
                  <c:x val="0"/>
                  <c:y val="-0.43568464730290457"/>
                </c:manualLayout>
              </c:layout>
              <c:numFmt formatCode="#,##0;&quot;-&quot;#,##0" sourceLinked="0"/>
              <c:spPr>
                <a:noFill/>
                <a:ln>
                  <a:noFill/>
                </a:ln>
              </c:spPr>
              <c:txPr>
                <a:bodyPr wrap="none"/>
                <a:lstStyle/>
                <a:p>
                  <a:pPr>
                    <a:defRPr sz="800" b="1"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0-DFA8-410A-BD21-0EE401B65C84}"/>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Sheet1!$A$1:$AL$1</c:f>
              <c:numCache>
                <c:formatCode>General</c:formatCode>
                <c:ptCount val="38"/>
                <c:pt idx="0">
                  <c:v>66</c:v>
                </c:pt>
                <c:pt idx="1">
                  <c:v>59</c:v>
                </c:pt>
                <c:pt idx="2">
                  <c:v>47</c:v>
                </c:pt>
                <c:pt idx="3">
                  <c:v>33</c:v>
                </c:pt>
                <c:pt idx="4">
                  <c:v>22</c:v>
                </c:pt>
                <c:pt idx="5">
                  <c:v>22</c:v>
                </c:pt>
                <c:pt idx="6">
                  <c:v>22</c:v>
                </c:pt>
                <c:pt idx="7">
                  <c:v>14</c:v>
                </c:pt>
                <c:pt idx="8">
                  <c:v>24</c:v>
                </c:pt>
                <c:pt idx="9">
                  <c:v>29</c:v>
                </c:pt>
                <c:pt idx="10">
                  <c:v>4</c:v>
                </c:pt>
                <c:pt idx="11">
                  <c:v>25</c:v>
                </c:pt>
                <c:pt idx="12">
                  <c:v>16</c:v>
                </c:pt>
                <c:pt idx="13">
                  <c:v>31</c:v>
                </c:pt>
                <c:pt idx="14">
                  <c:v>30</c:v>
                </c:pt>
                <c:pt idx="15">
                  <c:v>21</c:v>
                </c:pt>
                <c:pt idx="16">
                  <c:v>17.037037037037038</c:v>
                </c:pt>
                <c:pt idx="17">
                  <c:v>27</c:v>
                </c:pt>
                <c:pt idx="18">
                  <c:v>2</c:v>
                </c:pt>
                <c:pt idx="19">
                  <c:v>9</c:v>
                </c:pt>
                <c:pt idx="20">
                  <c:v>17</c:v>
                </c:pt>
                <c:pt idx="21">
                  <c:v>24</c:v>
                </c:pt>
                <c:pt idx="22">
                  <c:v>10</c:v>
                </c:pt>
                <c:pt idx="23">
                  <c:v>2</c:v>
                </c:pt>
                <c:pt idx="24">
                  <c:v>11</c:v>
                </c:pt>
                <c:pt idx="25">
                  <c:v>2</c:v>
                </c:pt>
                <c:pt idx="26">
                  <c:v>13</c:v>
                </c:pt>
                <c:pt idx="27">
                  <c:v>2</c:v>
                </c:pt>
                <c:pt idx="28">
                  <c:v>9</c:v>
                </c:pt>
                <c:pt idx="29">
                  <c:v>5</c:v>
                </c:pt>
                <c:pt idx="30">
                  <c:v>11</c:v>
                </c:pt>
                <c:pt idx="31">
                  <c:v>12</c:v>
                </c:pt>
                <c:pt idx="32">
                  <c:v>6</c:v>
                </c:pt>
                <c:pt idx="33">
                  <c:v>4</c:v>
                </c:pt>
                <c:pt idx="34">
                  <c:v>1</c:v>
                </c:pt>
                <c:pt idx="35">
                  <c:v>1</c:v>
                </c:pt>
                <c:pt idx="36">
                  <c:v>1</c:v>
                </c:pt>
                <c:pt idx="37">
                  <c:v>1</c:v>
                </c:pt>
              </c:numCache>
            </c:numRef>
          </c:val>
          <c:extLst>
            <c:ext xmlns:c16="http://schemas.microsoft.com/office/drawing/2014/chart" uri="{C3380CC4-5D6E-409C-BE32-E72D297353CC}">
              <c16:uniqueId val="{00000003-DFA8-410A-BD21-0EE401B65C84}"/>
            </c:ext>
          </c:extLst>
        </c:ser>
        <c:ser>
          <c:idx val="1"/>
          <c:order val="1"/>
          <c:spPr>
            <a:solidFill>
              <a:schemeClr val="accent6"/>
            </a:solidFill>
            <a:ln>
              <a:noFill/>
            </a:ln>
          </c:spPr>
          <c:invertIfNegative val="0"/>
          <c:dPt>
            <c:idx val="16"/>
            <c:invertIfNegative val="0"/>
            <c:bubble3D val="0"/>
            <c:spPr>
              <a:solidFill>
                <a:srgbClr val="FBECC8"/>
              </a:solidFill>
              <a:ln>
                <a:noFill/>
              </a:ln>
            </c:spPr>
            <c:extLst>
              <c:ext xmlns:c16="http://schemas.microsoft.com/office/drawing/2014/chart" uri="{C3380CC4-5D6E-409C-BE32-E72D297353CC}">
                <c16:uniqueId val="{00000004-DFA8-410A-BD21-0EE401B65C84}"/>
              </c:ext>
            </c:extLst>
          </c:dPt>
          <c:dPt>
            <c:idx val="20"/>
            <c:invertIfNegative val="0"/>
            <c:bubble3D val="0"/>
            <c:spPr>
              <a:solidFill>
                <a:srgbClr val="FBECC8"/>
              </a:solidFill>
              <a:ln>
                <a:noFill/>
              </a:ln>
            </c:spPr>
            <c:extLst>
              <c:ext xmlns:c16="http://schemas.microsoft.com/office/drawing/2014/chart" uri="{C3380CC4-5D6E-409C-BE32-E72D297353CC}">
                <c16:uniqueId val="{00000005-DFA8-410A-BD21-0EE401B65C84}"/>
              </c:ext>
            </c:extLst>
          </c:dPt>
          <c:val>
            <c:numRef>
              <c:f>Sheet1!$A$2:$AL$2</c:f>
              <c:numCache>
                <c:formatCode>General</c:formatCode>
                <c:ptCount val="38"/>
                <c:pt idx="1">
                  <c:v>0</c:v>
                </c:pt>
                <c:pt idx="2">
                  <c:v>3</c:v>
                </c:pt>
                <c:pt idx="3">
                  <c:v>2</c:v>
                </c:pt>
                <c:pt idx="4">
                  <c:v>23</c:v>
                </c:pt>
                <c:pt idx="5">
                  <c:v>19</c:v>
                </c:pt>
                <c:pt idx="6">
                  <c:v>13</c:v>
                </c:pt>
                <c:pt idx="7">
                  <c:v>23</c:v>
                </c:pt>
                <c:pt idx="8">
                  <c:v>0</c:v>
                </c:pt>
                <c:pt idx="9">
                  <c:v>5</c:v>
                </c:pt>
                <c:pt idx="10">
                  <c:v>16</c:v>
                </c:pt>
                <c:pt idx="11">
                  <c:v>9</c:v>
                </c:pt>
                <c:pt idx="12">
                  <c:v>2</c:v>
                </c:pt>
                <c:pt idx="13">
                  <c:v>0</c:v>
                </c:pt>
                <c:pt idx="14">
                  <c:v>0</c:v>
                </c:pt>
                <c:pt idx="15">
                  <c:v>8</c:v>
                </c:pt>
                <c:pt idx="16">
                  <c:v>5.8888888888888893</c:v>
                </c:pt>
                <c:pt idx="17">
                  <c:v>0</c:v>
                </c:pt>
                <c:pt idx="18">
                  <c:v>23</c:v>
                </c:pt>
                <c:pt idx="19">
                  <c:v>12</c:v>
                </c:pt>
                <c:pt idx="20">
                  <c:v>0</c:v>
                </c:pt>
                <c:pt idx="21">
                  <c:v>0</c:v>
                </c:pt>
                <c:pt idx="22">
                  <c:v>9</c:v>
                </c:pt>
                <c:pt idx="23">
                  <c:v>0</c:v>
                </c:pt>
                <c:pt idx="24">
                  <c:v>6</c:v>
                </c:pt>
                <c:pt idx="25">
                  <c:v>1</c:v>
                </c:pt>
                <c:pt idx="26">
                  <c:v>2</c:v>
                </c:pt>
                <c:pt idx="27">
                  <c:v>0</c:v>
                </c:pt>
                <c:pt idx="28">
                  <c:v>4</c:v>
                </c:pt>
                <c:pt idx="29">
                  <c:v>7</c:v>
                </c:pt>
                <c:pt idx="30">
                  <c:v>1</c:v>
                </c:pt>
                <c:pt idx="31">
                  <c:v>0</c:v>
                </c:pt>
                <c:pt idx="32">
                  <c:v>0</c:v>
                </c:pt>
                <c:pt idx="33">
                  <c:v>2</c:v>
                </c:pt>
                <c:pt idx="34">
                  <c:v>1</c:v>
                </c:pt>
                <c:pt idx="35">
                  <c:v>5</c:v>
                </c:pt>
                <c:pt idx="36">
                  <c:v>0</c:v>
                </c:pt>
                <c:pt idx="37">
                  <c:v>0</c:v>
                </c:pt>
              </c:numCache>
            </c:numRef>
          </c:val>
          <c:extLst>
            <c:ext xmlns:c16="http://schemas.microsoft.com/office/drawing/2014/chart" uri="{C3380CC4-5D6E-409C-BE32-E72D297353CC}">
              <c16:uniqueId val="{00000006-DFA8-410A-BD21-0EE401B65C84}"/>
            </c:ext>
          </c:extLst>
        </c:ser>
        <c:ser>
          <c:idx val="2"/>
          <c:order val="2"/>
          <c:spPr>
            <a:solidFill>
              <a:srgbClr val="E66F02"/>
            </a:solidFill>
            <a:ln>
              <a:noFill/>
            </a:ln>
          </c:spPr>
          <c:invertIfNegative val="0"/>
          <c:dPt>
            <c:idx val="16"/>
            <c:invertIfNegative val="0"/>
            <c:bubble3D val="0"/>
            <c:spPr>
              <a:solidFill>
                <a:srgbClr val="FFC99F"/>
              </a:solidFill>
              <a:ln>
                <a:noFill/>
              </a:ln>
            </c:spPr>
            <c:extLst>
              <c:ext xmlns:c16="http://schemas.microsoft.com/office/drawing/2014/chart" uri="{C3380CC4-5D6E-409C-BE32-E72D297353CC}">
                <c16:uniqueId val="{00000007-DFA8-410A-BD21-0EE401B65C84}"/>
              </c:ext>
            </c:extLst>
          </c:dPt>
          <c:dPt>
            <c:idx val="21"/>
            <c:invertIfNegative val="0"/>
            <c:bubble3D val="0"/>
            <c:spPr>
              <a:solidFill>
                <a:schemeClr val="accent3"/>
              </a:solidFill>
              <a:ln>
                <a:noFill/>
              </a:ln>
            </c:spPr>
            <c:extLst>
              <c:ext xmlns:c16="http://schemas.microsoft.com/office/drawing/2014/chart" uri="{C3380CC4-5D6E-409C-BE32-E72D297353CC}">
                <c16:uniqueId val="{00000008-DFA8-410A-BD21-0EE401B65C84}"/>
              </c:ext>
            </c:extLst>
          </c:dPt>
          <c:val>
            <c:numRef>
              <c:f>Sheet1!$A$3:$AL$3</c:f>
              <c:numCache>
                <c:formatCode>General</c:formatCode>
                <c:ptCount val="38"/>
                <c:pt idx="1">
                  <c:v>0</c:v>
                </c:pt>
                <c:pt idx="2">
                  <c:v>0</c:v>
                </c:pt>
                <c:pt idx="3">
                  <c:v>11</c:v>
                </c:pt>
                <c:pt idx="4">
                  <c:v>0</c:v>
                </c:pt>
                <c:pt idx="5">
                  <c:v>0</c:v>
                </c:pt>
                <c:pt idx="6">
                  <c:v>4</c:v>
                </c:pt>
                <c:pt idx="7">
                  <c:v>0</c:v>
                </c:pt>
                <c:pt idx="8">
                  <c:v>13</c:v>
                </c:pt>
                <c:pt idx="9">
                  <c:v>1</c:v>
                </c:pt>
                <c:pt idx="10">
                  <c:v>15</c:v>
                </c:pt>
                <c:pt idx="11">
                  <c:v>0</c:v>
                </c:pt>
                <c:pt idx="12">
                  <c:v>16</c:v>
                </c:pt>
                <c:pt idx="13">
                  <c:v>0</c:v>
                </c:pt>
                <c:pt idx="14">
                  <c:v>0</c:v>
                </c:pt>
                <c:pt idx="15">
                  <c:v>0</c:v>
                </c:pt>
                <c:pt idx="16">
                  <c:v>4.6296296296296298</c:v>
                </c:pt>
                <c:pt idx="17">
                  <c:v>0</c:v>
                </c:pt>
                <c:pt idx="18">
                  <c:v>0</c:v>
                </c:pt>
                <c:pt idx="19">
                  <c:v>4</c:v>
                </c:pt>
                <c:pt idx="20">
                  <c:v>7</c:v>
                </c:pt>
                <c:pt idx="21">
                  <c:v>0</c:v>
                </c:pt>
                <c:pt idx="22">
                  <c:v>0</c:v>
                </c:pt>
                <c:pt idx="23">
                  <c:v>16</c:v>
                </c:pt>
                <c:pt idx="24">
                  <c:v>0</c:v>
                </c:pt>
                <c:pt idx="25">
                  <c:v>12</c:v>
                </c:pt>
                <c:pt idx="26">
                  <c:v>0</c:v>
                </c:pt>
                <c:pt idx="27">
                  <c:v>12</c:v>
                </c:pt>
                <c:pt idx="28">
                  <c:v>0</c:v>
                </c:pt>
                <c:pt idx="29">
                  <c:v>0</c:v>
                </c:pt>
                <c:pt idx="30">
                  <c:v>0</c:v>
                </c:pt>
                <c:pt idx="31">
                  <c:v>0</c:v>
                </c:pt>
                <c:pt idx="32">
                  <c:v>3</c:v>
                </c:pt>
                <c:pt idx="33">
                  <c:v>3</c:v>
                </c:pt>
                <c:pt idx="34">
                  <c:v>5</c:v>
                </c:pt>
                <c:pt idx="35">
                  <c:v>0</c:v>
                </c:pt>
                <c:pt idx="36">
                  <c:v>2</c:v>
                </c:pt>
                <c:pt idx="37">
                  <c:v>0</c:v>
                </c:pt>
              </c:numCache>
            </c:numRef>
          </c:val>
          <c:extLst>
            <c:ext xmlns:c16="http://schemas.microsoft.com/office/drawing/2014/chart" uri="{C3380CC4-5D6E-409C-BE32-E72D297353CC}">
              <c16:uniqueId val="{00000009-DFA8-410A-BD21-0EE401B65C84}"/>
            </c:ext>
          </c:extLst>
        </c:ser>
        <c:dLbls>
          <c:showLegendKey val="0"/>
          <c:showVal val="0"/>
          <c:showCatName val="0"/>
          <c:showSerName val="0"/>
          <c:showPercent val="0"/>
          <c:showBubbleSize val="0"/>
        </c:dLbls>
        <c:gapWidth val="80"/>
        <c:overlap val="100"/>
        <c:axId val="433267919"/>
        <c:axId val="1"/>
      </c:barChart>
      <c:catAx>
        <c:axId val="433267919"/>
        <c:scaling>
          <c:orientation val="minMax"/>
        </c:scaling>
        <c:delete val="0"/>
        <c:axPos val="b"/>
        <c:majorGridlines>
          <c:spPr>
            <a:ln>
              <a:noFill/>
            </a:ln>
          </c:spPr>
        </c:majorGridlines>
        <c:majorTickMark val="none"/>
        <c:minorTickMark val="none"/>
        <c:tickLblPos val="none"/>
        <c:spPr>
          <a:ln w="9525" cmpd="sng" algn="ctr">
            <a:solidFill>
              <a:schemeClr val="tx1"/>
            </a:solidFill>
            <a:prstDash val="solid"/>
          </a:ln>
        </c:spPr>
        <c:crossAx val="1"/>
        <c:crosses val="min"/>
        <c:auto val="0"/>
        <c:lblAlgn val="ctr"/>
        <c:lblOffset val="100"/>
        <c:noMultiLvlLbl val="0"/>
      </c:catAx>
      <c:valAx>
        <c:axId val="1"/>
        <c:scaling>
          <c:orientation val="minMax"/>
          <c:max val="70"/>
          <c:min val="0"/>
        </c:scaling>
        <c:delete val="0"/>
        <c:axPos val="l"/>
        <c:majorGridlines>
          <c:spPr>
            <a:ln>
              <a:noFill/>
            </a:ln>
          </c:spPr>
        </c:majorGridlines>
        <c:numFmt formatCode="#,##0;&quot;-&quot;#,##0" sourceLinked="0"/>
        <c:majorTickMark val="out"/>
        <c:minorTickMark val="none"/>
        <c:tickLblPos val="nextTo"/>
        <c:spPr>
          <a:ln w="9525" cmpd="sng" algn="ctr">
            <a:solidFill>
              <a:schemeClr val="tx1"/>
            </a:solidFill>
            <a:prstDash val="solid"/>
          </a:ln>
        </c:spPr>
        <c:txPr>
          <a:bodyPr wrap="none"/>
          <a:lstStyle/>
          <a:p>
            <a:pPr>
              <a:defRPr sz="1400" kern="1200">
                <a:solidFill>
                  <a:schemeClr val="tx1"/>
                </a:solidFill>
                <a:latin typeface="+mn-lt"/>
                <a:ea typeface="+mn-ea"/>
                <a:cs typeface="+mn-cs"/>
                <a:sym typeface="+mn-lt"/>
              </a:defRPr>
            </a:pPr>
            <a:endParaRPr lang="en-US"/>
          </a:p>
        </c:txPr>
        <c:crossAx val="433267919"/>
        <c:crosses val="min"/>
        <c:crossBetween val="between"/>
        <c:majorUnit val="10"/>
      </c:valAx>
    </c:plotArea>
    <c:plotVisOnly val="0"/>
    <c:dispBlanksAs val="gap"/>
    <c:showDLblsOverMax val="1"/>
  </c:chart>
  <c:externalData r:id="rId1">
    <c:autoUpdate val="0"/>
  </c:externalData>
</c:chartSpace>
</file>

<file path=ppt/charts/chart2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is-I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7.3336421182646286E-2"/>
          <c:y val="6.7079463364293088E-2"/>
          <c:w val="0.9186351706036745"/>
          <c:h val="0.8658410732714138"/>
        </c:manualLayout>
      </c:layout>
      <c:barChart>
        <c:barDir val="col"/>
        <c:grouping val="stacked"/>
        <c:varyColors val="0"/>
        <c:ser>
          <c:idx val="0"/>
          <c:order val="0"/>
          <c:spPr>
            <a:solidFill>
              <a:schemeClr val="accent3"/>
            </a:solidFill>
            <a:ln>
              <a:noFill/>
            </a:ln>
          </c:spPr>
          <c:invertIfNegative val="0"/>
          <c:dPt>
            <c:idx val="0"/>
            <c:invertIfNegative val="0"/>
            <c:bubble3D val="0"/>
            <c:spPr>
              <a:solidFill>
                <a:srgbClr val="C3CFE1"/>
              </a:solidFill>
              <a:ln>
                <a:noFill/>
              </a:ln>
            </c:spPr>
            <c:extLst>
              <c:ext xmlns:c16="http://schemas.microsoft.com/office/drawing/2014/chart" uri="{C3380CC4-5D6E-409C-BE32-E72D297353CC}">
                <c16:uniqueId val="{00000000-3E22-4DE4-A728-AB21EE5EF920}"/>
              </c:ext>
            </c:extLst>
          </c:dPt>
          <c:dPt>
            <c:idx val="16"/>
            <c:invertIfNegative val="0"/>
            <c:bubble3D val="0"/>
            <c:spPr>
              <a:solidFill>
                <a:srgbClr val="D0EBCA"/>
              </a:solidFill>
              <a:ln>
                <a:noFill/>
              </a:ln>
            </c:spPr>
            <c:extLst>
              <c:ext xmlns:c16="http://schemas.microsoft.com/office/drawing/2014/chart" uri="{C3380CC4-5D6E-409C-BE32-E72D297353CC}">
                <c16:uniqueId val="{00000001-3E22-4DE4-A728-AB21EE5EF920}"/>
              </c:ext>
            </c:extLst>
          </c:dPt>
          <c:dPt>
            <c:idx val="20"/>
            <c:invertIfNegative val="0"/>
            <c:bubble3D val="0"/>
            <c:spPr>
              <a:solidFill>
                <a:srgbClr val="E66F02"/>
              </a:solidFill>
              <a:ln>
                <a:noFill/>
              </a:ln>
            </c:spPr>
            <c:extLst>
              <c:ext xmlns:c16="http://schemas.microsoft.com/office/drawing/2014/chart" uri="{C3380CC4-5D6E-409C-BE32-E72D297353CC}">
                <c16:uniqueId val="{00000002-3E22-4DE4-A728-AB21EE5EF920}"/>
              </c:ext>
            </c:extLst>
          </c:dPt>
          <c:val>
            <c:numRef>
              <c:f>Sheet1!$A$1:$AL$1</c:f>
              <c:numCache>
                <c:formatCode>General</c:formatCode>
                <c:ptCount val="38"/>
                <c:pt idx="0">
                  <c:v>100</c:v>
                </c:pt>
                <c:pt idx="1">
                  <c:v>89.393939393939391</c:v>
                </c:pt>
                <c:pt idx="2">
                  <c:v>71.212121212121218</c:v>
                </c:pt>
                <c:pt idx="3">
                  <c:v>50</c:v>
                </c:pt>
                <c:pt idx="4">
                  <c:v>33.333333333333336</c:v>
                </c:pt>
                <c:pt idx="5">
                  <c:v>33.333333333333336</c:v>
                </c:pt>
                <c:pt idx="6">
                  <c:v>33.333333333333336</c:v>
                </c:pt>
                <c:pt idx="7">
                  <c:v>21.212121212121211</c:v>
                </c:pt>
                <c:pt idx="8">
                  <c:v>36.363636363636367</c:v>
                </c:pt>
                <c:pt idx="9">
                  <c:v>43.939393939393938</c:v>
                </c:pt>
                <c:pt idx="10">
                  <c:v>6.0606060606060606</c:v>
                </c:pt>
                <c:pt idx="11">
                  <c:v>37.878787878787875</c:v>
                </c:pt>
                <c:pt idx="12">
                  <c:v>24.242424242424242</c:v>
                </c:pt>
                <c:pt idx="13">
                  <c:v>46.969696969696969</c:v>
                </c:pt>
                <c:pt idx="14">
                  <c:v>45.45454545454546</c:v>
                </c:pt>
                <c:pt idx="15">
                  <c:v>31.818181818181817</c:v>
                </c:pt>
                <c:pt idx="16">
                  <c:v>25.813692480359151</c:v>
                </c:pt>
                <c:pt idx="17">
                  <c:v>40.909090909090914</c:v>
                </c:pt>
                <c:pt idx="18">
                  <c:v>3.0303030303030303</c:v>
                </c:pt>
                <c:pt idx="19">
                  <c:v>13.636363636363635</c:v>
                </c:pt>
                <c:pt idx="20">
                  <c:v>36.363636363636367</c:v>
                </c:pt>
                <c:pt idx="21">
                  <c:v>25.757575757575758</c:v>
                </c:pt>
                <c:pt idx="22">
                  <c:v>15.151515151515152</c:v>
                </c:pt>
                <c:pt idx="23">
                  <c:v>3.0303030303030303</c:v>
                </c:pt>
                <c:pt idx="24">
                  <c:v>16.666666666666668</c:v>
                </c:pt>
                <c:pt idx="25">
                  <c:v>19.696969696969695</c:v>
                </c:pt>
                <c:pt idx="26">
                  <c:v>3.0303030303030303</c:v>
                </c:pt>
                <c:pt idx="27">
                  <c:v>3.0303030303030303</c:v>
                </c:pt>
                <c:pt idx="28">
                  <c:v>13.636363636363635</c:v>
                </c:pt>
                <c:pt idx="29">
                  <c:v>18.181818181818183</c:v>
                </c:pt>
                <c:pt idx="30">
                  <c:v>7.5757575757575761</c:v>
                </c:pt>
                <c:pt idx="31">
                  <c:v>16.666666666666668</c:v>
                </c:pt>
                <c:pt idx="32">
                  <c:v>6.0606060606060606</c:v>
                </c:pt>
                <c:pt idx="33">
                  <c:v>9.0909090909090917</c:v>
                </c:pt>
                <c:pt idx="34">
                  <c:v>1.5151515151515151</c:v>
                </c:pt>
                <c:pt idx="35">
                  <c:v>1.5151515151515151</c:v>
                </c:pt>
                <c:pt idx="36">
                  <c:v>1.5151515151515151</c:v>
                </c:pt>
                <c:pt idx="37">
                  <c:v>1.5151515151515151</c:v>
                </c:pt>
              </c:numCache>
            </c:numRef>
          </c:val>
          <c:extLst>
            <c:ext xmlns:c16="http://schemas.microsoft.com/office/drawing/2014/chart" uri="{C3380CC4-5D6E-409C-BE32-E72D297353CC}">
              <c16:uniqueId val="{00000003-3E22-4DE4-A728-AB21EE5EF920}"/>
            </c:ext>
          </c:extLst>
        </c:ser>
        <c:ser>
          <c:idx val="1"/>
          <c:order val="1"/>
          <c:spPr>
            <a:solidFill>
              <a:schemeClr val="accent6"/>
            </a:solidFill>
            <a:ln>
              <a:noFill/>
            </a:ln>
          </c:spPr>
          <c:invertIfNegative val="0"/>
          <c:dPt>
            <c:idx val="1"/>
            <c:invertIfNegative val="0"/>
            <c:bubble3D val="0"/>
            <c:spPr>
              <a:solidFill>
                <a:srgbClr val="C30C3E"/>
              </a:solidFill>
              <a:ln>
                <a:noFill/>
              </a:ln>
            </c:spPr>
            <c:extLst>
              <c:ext xmlns:c16="http://schemas.microsoft.com/office/drawing/2014/chart" uri="{C3380CC4-5D6E-409C-BE32-E72D297353CC}">
                <c16:uniqueId val="{00000004-3E22-4DE4-A728-AB21EE5EF920}"/>
              </c:ext>
            </c:extLst>
          </c:dPt>
          <c:dPt>
            <c:idx val="8"/>
            <c:invertIfNegative val="0"/>
            <c:bubble3D val="0"/>
            <c:spPr>
              <a:solidFill>
                <a:srgbClr val="E66F02"/>
              </a:solidFill>
              <a:ln>
                <a:noFill/>
              </a:ln>
            </c:spPr>
            <c:extLst>
              <c:ext xmlns:c16="http://schemas.microsoft.com/office/drawing/2014/chart" uri="{C3380CC4-5D6E-409C-BE32-E72D297353CC}">
                <c16:uniqueId val="{00000005-3E22-4DE4-A728-AB21EE5EF920}"/>
              </c:ext>
            </c:extLst>
          </c:dPt>
          <c:dPt>
            <c:idx val="13"/>
            <c:invertIfNegative val="0"/>
            <c:bubble3D val="0"/>
            <c:spPr>
              <a:solidFill>
                <a:srgbClr val="C30C3E"/>
              </a:solidFill>
              <a:ln>
                <a:noFill/>
              </a:ln>
            </c:spPr>
            <c:extLst>
              <c:ext xmlns:c16="http://schemas.microsoft.com/office/drawing/2014/chart" uri="{C3380CC4-5D6E-409C-BE32-E72D297353CC}">
                <c16:uniqueId val="{00000006-3E22-4DE4-A728-AB21EE5EF920}"/>
              </c:ext>
            </c:extLst>
          </c:dPt>
          <c:dPt>
            <c:idx val="14"/>
            <c:invertIfNegative val="0"/>
            <c:bubble3D val="0"/>
            <c:spPr>
              <a:solidFill>
                <a:srgbClr val="C30C3E"/>
              </a:solidFill>
              <a:ln>
                <a:noFill/>
              </a:ln>
            </c:spPr>
            <c:extLst>
              <c:ext xmlns:c16="http://schemas.microsoft.com/office/drawing/2014/chart" uri="{C3380CC4-5D6E-409C-BE32-E72D297353CC}">
                <c16:uniqueId val="{00000007-3E22-4DE4-A728-AB21EE5EF920}"/>
              </c:ext>
            </c:extLst>
          </c:dPt>
          <c:dPt>
            <c:idx val="16"/>
            <c:invertIfNegative val="0"/>
            <c:bubble3D val="0"/>
            <c:spPr>
              <a:solidFill>
                <a:srgbClr val="FBECC8"/>
              </a:solidFill>
              <a:ln>
                <a:noFill/>
              </a:ln>
            </c:spPr>
            <c:extLst>
              <c:ext xmlns:c16="http://schemas.microsoft.com/office/drawing/2014/chart" uri="{C3380CC4-5D6E-409C-BE32-E72D297353CC}">
                <c16:uniqueId val="{00000008-3E22-4DE4-A728-AB21EE5EF920}"/>
              </c:ext>
            </c:extLst>
          </c:dPt>
          <c:dPt>
            <c:idx val="17"/>
            <c:invertIfNegative val="0"/>
            <c:bubble3D val="0"/>
            <c:spPr>
              <a:solidFill>
                <a:srgbClr val="C30C3E"/>
              </a:solidFill>
              <a:ln>
                <a:noFill/>
              </a:ln>
            </c:spPr>
            <c:extLst>
              <c:ext xmlns:c16="http://schemas.microsoft.com/office/drawing/2014/chart" uri="{C3380CC4-5D6E-409C-BE32-E72D297353CC}">
                <c16:uniqueId val="{00000009-3E22-4DE4-A728-AB21EE5EF920}"/>
              </c:ext>
            </c:extLst>
          </c:dPt>
          <c:dPt>
            <c:idx val="20"/>
            <c:invertIfNegative val="0"/>
            <c:bubble3D val="0"/>
            <c:spPr>
              <a:solidFill>
                <a:srgbClr val="F88FAC"/>
              </a:solidFill>
              <a:ln>
                <a:noFill/>
              </a:ln>
            </c:spPr>
            <c:extLst>
              <c:ext xmlns:c16="http://schemas.microsoft.com/office/drawing/2014/chart" uri="{C3380CC4-5D6E-409C-BE32-E72D297353CC}">
                <c16:uniqueId val="{0000000A-3E22-4DE4-A728-AB21EE5EF920}"/>
              </c:ext>
            </c:extLst>
          </c:dPt>
          <c:dPt>
            <c:idx val="21"/>
            <c:invertIfNegative val="0"/>
            <c:bubble3D val="0"/>
            <c:spPr>
              <a:solidFill>
                <a:srgbClr val="E66F02"/>
              </a:solidFill>
              <a:ln>
                <a:noFill/>
              </a:ln>
            </c:spPr>
            <c:extLst>
              <c:ext xmlns:c16="http://schemas.microsoft.com/office/drawing/2014/chart" uri="{C3380CC4-5D6E-409C-BE32-E72D297353CC}">
                <c16:uniqueId val="{0000000B-3E22-4DE4-A728-AB21EE5EF920}"/>
              </c:ext>
            </c:extLst>
          </c:dPt>
          <c:dPt>
            <c:idx val="23"/>
            <c:invertIfNegative val="0"/>
            <c:bubble3D val="0"/>
            <c:spPr>
              <a:solidFill>
                <a:srgbClr val="E66F02"/>
              </a:solidFill>
              <a:ln>
                <a:noFill/>
              </a:ln>
            </c:spPr>
            <c:extLst>
              <c:ext xmlns:c16="http://schemas.microsoft.com/office/drawing/2014/chart" uri="{C3380CC4-5D6E-409C-BE32-E72D297353CC}">
                <c16:uniqueId val="{0000000C-3E22-4DE4-A728-AB21EE5EF920}"/>
              </c:ext>
            </c:extLst>
          </c:dPt>
          <c:dPt>
            <c:idx val="27"/>
            <c:invertIfNegative val="0"/>
            <c:bubble3D val="0"/>
            <c:spPr>
              <a:solidFill>
                <a:srgbClr val="E66F02"/>
              </a:solidFill>
              <a:ln>
                <a:noFill/>
              </a:ln>
            </c:spPr>
            <c:extLst>
              <c:ext xmlns:c16="http://schemas.microsoft.com/office/drawing/2014/chart" uri="{C3380CC4-5D6E-409C-BE32-E72D297353CC}">
                <c16:uniqueId val="{0000000D-3E22-4DE4-A728-AB21EE5EF920}"/>
              </c:ext>
            </c:extLst>
          </c:dPt>
          <c:dPt>
            <c:idx val="29"/>
            <c:invertIfNegative val="0"/>
            <c:bubble3D val="0"/>
            <c:spPr>
              <a:solidFill>
                <a:srgbClr val="F88FAC"/>
              </a:solidFill>
              <a:ln>
                <a:noFill/>
              </a:ln>
            </c:spPr>
            <c:extLst>
              <c:ext xmlns:c16="http://schemas.microsoft.com/office/drawing/2014/chart" uri="{C3380CC4-5D6E-409C-BE32-E72D297353CC}">
                <c16:uniqueId val="{0000000E-3E22-4DE4-A728-AB21EE5EF920}"/>
              </c:ext>
            </c:extLst>
          </c:dPt>
          <c:dPt>
            <c:idx val="33"/>
            <c:invertIfNegative val="0"/>
            <c:bubble3D val="0"/>
            <c:spPr>
              <a:solidFill>
                <a:srgbClr val="E66F02"/>
              </a:solidFill>
              <a:ln>
                <a:noFill/>
              </a:ln>
            </c:spPr>
            <c:extLst>
              <c:ext xmlns:c16="http://schemas.microsoft.com/office/drawing/2014/chart" uri="{C3380CC4-5D6E-409C-BE32-E72D297353CC}">
                <c16:uniqueId val="{0000000F-3E22-4DE4-A728-AB21EE5EF920}"/>
              </c:ext>
            </c:extLst>
          </c:dPt>
          <c:dPt>
            <c:idx val="36"/>
            <c:invertIfNegative val="0"/>
            <c:bubble3D val="0"/>
            <c:spPr>
              <a:solidFill>
                <a:srgbClr val="E66F02"/>
              </a:solidFill>
              <a:ln>
                <a:noFill/>
              </a:ln>
            </c:spPr>
            <c:extLst>
              <c:ext xmlns:c16="http://schemas.microsoft.com/office/drawing/2014/chart" uri="{C3380CC4-5D6E-409C-BE32-E72D297353CC}">
                <c16:uniqueId val="{00000010-3E22-4DE4-A728-AB21EE5EF920}"/>
              </c:ext>
            </c:extLst>
          </c:dPt>
          <c:dPt>
            <c:idx val="37"/>
            <c:invertIfNegative val="0"/>
            <c:bubble3D val="0"/>
            <c:spPr>
              <a:solidFill>
                <a:srgbClr val="F88FAC"/>
              </a:solidFill>
              <a:ln>
                <a:noFill/>
              </a:ln>
            </c:spPr>
            <c:extLst>
              <c:ext xmlns:c16="http://schemas.microsoft.com/office/drawing/2014/chart" uri="{C3380CC4-5D6E-409C-BE32-E72D297353CC}">
                <c16:uniqueId val="{00000011-3E22-4DE4-A728-AB21EE5EF920}"/>
              </c:ext>
            </c:extLst>
          </c:dPt>
          <c:val>
            <c:numRef>
              <c:f>Sheet1!$A$2:$AL$2</c:f>
              <c:numCache>
                <c:formatCode>General</c:formatCode>
                <c:ptCount val="38"/>
                <c:pt idx="1">
                  <c:v>10.606060606060607</c:v>
                </c:pt>
                <c:pt idx="2">
                  <c:v>4.5454545454545414</c:v>
                </c:pt>
                <c:pt idx="3">
                  <c:v>3.0303030303030276</c:v>
                </c:pt>
                <c:pt idx="4">
                  <c:v>34.848484848484851</c:v>
                </c:pt>
                <c:pt idx="5">
                  <c:v>28.787878787878796</c:v>
                </c:pt>
                <c:pt idx="6">
                  <c:v>19.696969696969692</c:v>
                </c:pt>
                <c:pt idx="7">
                  <c:v>34.848484848484851</c:v>
                </c:pt>
                <c:pt idx="8">
                  <c:v>19.696969696969692</c:v>
                </c:pt>
                <c:pt idx="9">
                  <c:v>7.5757575757575744</c:v>
                </c:pt>
                <c:pt idx="10">
                  <c:v>24.242424242424242</c:v>
                </c:pt>
                <c:pt idx="11">
                  <c:v>13.636363636363635</c:v>
                </c:pt>
                <c:pt idx="12">
                  <c:v>3.0303030303030276</c:v>
                </c:pt>
                <c:pt idx="13">
                  <c:v>53.030303030303031</c:v>
                </c:pt>
                <c:pt idx="14">
                  <c:v>54.54545454545454</c:v>
                </c:pt>
                <c:pt idx="15">
                  <c:v>12.121212121212121</c:v>
                </c:pt>
                <c:pt idx="16">
                  <c:v>8.9225589225589204</c:v>
                </c:pt>
                <c:pt idx="17">
                  <c:v>59.090909090909079</c:v>
                </c:pt>
                <c:pt idx="18">
                  <c:v>34.848484848484851</c:v>
                </c:pt>
                <c:pt idx="19">
                  <c:v>18.181818181818183</c:v>
                </c:pt>
                <c:pt idx="20">
                  <c:v>4.5454545454545467</c:v>
                </c:pt>
                <c:pt idx="21">
                  <c:v>10.606060606060607</c:v>
                </c:pt>
                <c:pt idx="22">
                  <c:v>13.636363636363633</c:v>
                </c:pt>
                <c:pt idx="23">
                  <c:v>24.242424242424239</c:v>
                </c:pt>
                <c:pt idx="24">
                  <c:v>9.0909090909090882</c:v>
                </c:pt>
                <c:pt idx="25">
                  <c:v>3.0303030303030303</c:v>
                </c:pt>
                <c:pt idx="26">
                  <c:v>1.5151515151515151</c:v>
                </c:pt>
                <c:pt idx="27">
                  <c:v>18.181818181818183</c:v>
                </c:pt>
                <c:pt idx="28">
                  <c:v>6.0606060606060606</c:v>
                </c:pt>
                <c:pt idx="29">
                  <c:v>1.5151515151515138</c:v>
                </c:pt>
                <c:pt idx="30">
                  <c:v>10.606060606060606</c:v>
                </c:pt>
                <c:pt idx="31">
                  <c:v>1.5151515151515138</c:v>
                </c:pt>
                <c:pt idx="32">
                  <c:v>3.0303030303030303</c:v>
                </c:pt>
                <c:pt idx="33">
                  <c:v>4.5454545454545441</c:v>
                </c:pt>
                <c:pt idx="34">
                  <c:v>1.5151515151515151</c:v>
                </c:pt>
                <c:pt idx="35">
                  <c:v>7.5757575757575761</c:v>
                </c:pt>
                <c:pt idx="36">
                  <c:v>3.0303030303030303</c:v>
                </c:pt>
                <c:pt idx="37">
                  <c:v>4.5454545454545459</c:v>
                </c:pt>
              </c:numCache>
            </c:numRef>
          </c:val>
          <c:extLst>
            <c:ext xmlns:c16="http://schemas.microsoft.com/office/drawing/2014/chart" uri="{C3380CC4-5D6E-409C-BE32-E72D297353CC}">
              <c16:uniqueId val="{00000012-3E22-4DE4-A728-AB21EE5EF920}"/>
            </c:ext>
          </c:extLst>
        </c:ser>
        <c:ser>
          <c:idx val="2"/>
          <c:order val="2"/>
          <c:spPr>
            <a:solidFill>
              <a:srgbClr val="C30C3E"/>
            </a:solidFill>
            <a:ln>
              <a:noFill/>
            </a:ln>
          </c:spPr>
          <c:invertIfNegative val="0"/>
          <c:dPt>
            <c:idx val="3"/>
            <c:invertIfNegative val="0"/>
            <c:bubble3D val="0"/>
            <c:spPr>
              <a:solidFill>
                <a:srgbClr val="E66F02"/>
              </a:solidFill>
              <a:ln>
                <a:noFill/>
              </a:ln>
            </c:spPr>
            <c:extLst>
              <c:ext xmlns:c16="http://schemas.microsoft.com/office/drawing/2014/chart" uri="{C3380CC4-5D6E-409C-BE32-E72D297353CC}">
                <c16:uniqueId val="{00000013-3E22-4DE4-A728-AB21EE5EF920}"/>
              </c:ext>
            </c:extLst>
          </c:dPt>
          <c:dPt>
            <c:idx val="6"/>
            <c:invertIfNegative val="0"/>
            <c:bubble3D val="0"/>
            <c:spPr>
              <a:solidFill>
                <a:srgbClr val="E66F02"/>
              </a:solidFill>
              <a:ln>
                <a:noFill/>
              </a:ln>
            </c:spPr>
            <c:extLst>
              <c:ext xmlns:c16="http://schemas.microsoft.com/office/drawing/2014/chart" uri="{C3380CC4-5D6E-409C-BE32-E72D297353CC}">
                <c16:uniqueId val="{00000014-3E22-4DE4-A728-AB21EE5EF920}"/>
              </c:ext>
            </c:extLst>
          </c:dPt>
          <c:dPt>
            <c:idx val="9"/>
            <c:invertIfNegative val="0"/>
            <c:bubble3D val="0"/>
            <c:spPr>
              <a:solidFill>
                <a:srgbClr val="E66F02"/>
              </a:solidFill>
              <a:ln>
                <a:noFill/>
              </a:ln>
            </c:spPr>
            <c:extLst>
              <c:ext xmlns:c16="http://schemas.microsoft.com/office/drawing/2014/chart" uri="{C3380CC4-5D6E-409C-BE32-E72D297353CC}">
                <c16:uniqueId val="{00000015-3E22-4DE4-A728-AB21EE5EF920}"/>
              </c:ext>
            </c:extLst>
          </c:dPt>
          <c:dPt>
            <c:idx val="10"/>
            <c:invertIfNegative val="0"/>
            <c:bubble3D val="0"/>
            <c:spPr>
              <a:solidFill>
                <a:srgbClr val="E66F02"/>
              </a:solidFill>
              <a:ln>
                <a:noFill/>
              </a:ln>
            </c:spPr>
            <c:extLst>
              <c:ext xmlns:c16="http://schemas.microsoft.com/office/drawing/2014/chart" uri="{C3380CC4-5D6E-409C-BE32-E72D297353CC}">
                <c16:uniqueId val="{00000016-3E22-4DE4-A728-AB21EE5EF920}"/>
              </c:ext>
            </c:extLst>
          </c:dPt>
          <c:dPt>
            <c:idx val="12"/>
            <c:invertIfNegative val="0"/>
            <c:bubble3D val="0"/>
            <c:spPr>
              <a:solidFill>
                <a:srgbClr val="E66F02"/>
              </a:solidFill>
              <a:ln>
                <a:noFill/>
              </a:ln>
            </c:spPr>
            <c:extLst>
              <c:ext xmlns:c16="http://schemas.microsoft.com/office/drawing/2014/chart" uri="{C3380CC4-5D6E-409C-BE32-E72D297353CC}">
                <c16:uniqueId val="{00000017-3E22-4DE4-A728-AB21EE5EF920}"/>
              </c:ext>
            </c:extLst>
          </c:dPt>
          <c:dPt>
            <c:idx val="16"/>
            <c:invertIfNegative val="0"/>
            <c:bubble3D val="0"/>
            <c:spPr>
              <a:solidFill>
                <a:srgbClr val="FEC99F"/>
              </a:solidFill>
              <a:ln>
                <a:noFill/>
              </a:ln>
            </c:spPr>
            <c:extLst>
              <c:ext xmlns:c16="http://schemas.microsoft.com/office/drawing/2014/chart" uri="{C3380CC4-5D6E-409C-BE32-E72D297353CC}">
                <c16:uniqueId val="{00000018-3E22-4DE4-A728-AB21EE5EF920}"/>
              </c:ext>
            </c:extLst>
          </c:dPt>
          <c:dPt>
            <c:idx val="18"/>
            <c:invertIfNegative val="0"/>
            <c:bubble3D val="0"/>
            <c:spPr>
              <a:solidFill>
                <a:srgbClr val="F88FAC"/>
              </a:solidFill>
              <a:ln>
                <a:noFill/>
              </a:ln>
            </c:spPr>
            <c:extLst>
              <c:ext xmlns:c16="http://schemas.microsoft.com/office/drawing/2014/chart" uri="{C3380CC4-5D6E-409C-BE32-E72D297353CC}">
                <c16:uniqueId val="{00000019-3E22-4DE4-A728-AB21EE5EF920}"/>
              </c:ext>
            </c:extLst>
          </c:dPt>
          <c:dPt>
            <c:idx val="19"/>
            <c:invertIfNegative val="0"/>
            <c:bubble3D val="0"/>
            <c:spPr>
              <a:solidFill>
                <a:srgbClr val="E66F02"/>
              </a:solidFill>
              <a:ln>
                <a:noFill/>
              </a:ln>
            </c:spPr>
            <c:extLst>
              <c:ext xmlns:c16="http://schemas.microsoft.com/office/drawing/2014/chart" uri="{C3380CC4-5D6E-409C-BE32-E72D297353CC}">
                <c16:uniqueId val="{0000001A-3E22-4DE4-A728-AB21EE5EF920}"/>
              </c:ext>
            </c:extLst>
          </c:dPt>
          <c:dPt>
            <c:idx val="22"/>
            <c:invertIfNegative val="0"/>
            <c:bubble3D val="0"/>
            <c:spPr>
              <a:solidFill>
                <a:srgbClr val="F88FAC"/>
              </a:solidFill>
              <a:ln>
                <a:noFill/>
              </a:ln>
            </c:spPr>
            <c:extLst>
              <c:ext xmlns:c16="http://schemas.microsoft.com/office/drawing/2014/chart" uri="{C3380CC4-5D6E-409C-BE32-E72D297353CC}">
                <c16:uniqueId val="{0000001B-3E22-4DE4-A728-AB21EE5EF920}"/>
              </c:ext>
            </c:extLst>
          </c:dPt>
          <c:dPt>
            <c:idx val="25"/>
            <c:invertIfNegative val="0"/>
            <c:bubble3D val="0"/>
            <c:spPr>
              <a:solidFill>
                <a:srgbClr val="F88FAC"/>
              </a:solidFill>
              <a:ln>
                <a:noFill/>
              </a:ln>
            </c:spPr>
            <c:extLst>
              <c:ext xmlns:c16="http://schemas.microsoft.com/office/drawing/2014/chart" uri="{C3380CC4-5D6E-409C-BE32-E72D297353CC}">
                <c16:uniqueId val="{0000001C-3E22-4DE4-A728-AB21EE5EF920}"/>
              </c:ext>
            </c:extLst>
          </c:dPt>
          <c:dPt>
            <c:idx val="26"/>
            <c:invertIfNegative val="0"/>
            <c:bubble3D val="0"/>
            <c:spPr>
              <a:solidFill>
                <a:srgbClr val="E66F02"/>
              </a:solidFill>
              <a:ln>
                <a:noFill/>
              </a:ln>
            </c:spPr>
            <c:extLst>
              <c:ext xmlns:c16="http://schemas.microsoft.com/office/drawing/2014/chart" uri="{C3380CC4-5D6E-409C-BE32-E72D297353CC}">
                <c16:uniqueId val="{0000001D-3E22-4DE4-A728-AB21EE5EF920}"/>
              </c:ext>
            </c:extLst>
          </c:dPt>
          <c:dPt>
            <c:idx val="31"/>
            <c:invertIfNegative val="0"/>
            <c:bubble3D val="0"/>
            <c:spPr>
              <a:solidFill>
                <a:srgbClr val="F88FAC"/>
              </a:solidFill>
              <a:ln>
                <a:noFill/>
              </a:ln>
            </c:spPr>
            <c:extLst>
              <c:ext xmlns:c16="http://schemas.microsoft.com/office/drawing/2014/chart" uri="{C3380CC4-5D6E-409C-BE32-E72D297353CC}">
                <c16:uniqueId val="{0000001E-3E22-4DE4-A728-AB21EE5EF920}"/>
              </c:ext>
            </c:extLst>
          </c:dPt>
          <c:dPt>
            <c:idx val="32"/>
            <c:invertIfNegative val="0"/>
            <c:bubble3D val="0"/>
            <c:spPr>
              <a:solidFill>
                <a:srgbClr val="E66F02"/>
              </a:solidFill>
              <a:ln>
                <a:noFill/>
              </a:ln>
            </c:spPr>
            <c:extLst>
              <c:ext xmlns:c16="http://schemas.microsoft.com/office/drawing/2014/chart" uri="{C3380CC4-5D6E-409C-BE32-E72D297353CC}">
                <c16:uniqueId val="{0000001F-3E22-4DE4-A728-AB21EE5EF920}"/>
              </c:ext>
            </c:extLst>
          </c:dPt>
          <c:dPt>
            <c:idx val="33"/>
            <c:invertIfNegative val="0"/>
            <c:bubble3D val="0"/>
            <c:spPr>
              <a:solidFill>
                <a:srgbClr val="F88FAC"/>
              </a:solidFill>
              <a:ln>
                <a:noFill/>
              </a:ln>
            </c:spPr>
            <c:extLst>
              <c:ext xmlns:c16="http://schemas.microsoft.com/office/drawing/2014/chart" uri="{C3380CC4-5D6E-409C-BE32-E72D297353CC}">
                <c16:uniqueId val="{00000020-3E22-4DE4-A728-AB21EE5EF920}"/>
              </c:ext>
            </c:extLst>
          </c:dPt>
          <c:dPt>
            <c:idx val="34"/>
            <c:invertIfNegative val="0"/>
            <c:bubble3D val="0"/>
            <c:spPr>
              <a:solidFill>
                <a:srgbClr val="E66F02"/>
              </a:solidFill>
              <a:ln>
                <a:noFill/>
              </a:ln>
            </c:spPr>
            <c:extLst>
              <c:ext xmlns:c16="http://schemas.microsoft.com/office/drawing/2014/chart" uri="{C3380CC4-5D6E-409C-BE32-E72D297353CC}">
                <c16:uniqueId val="{00000021-3E22-4DE4-A728-AB21EE5EF920}"/>
              </c:ext>
            </c:extLst>
          </c:dPt>
          <c:dPt>
            <c:idx val="35"/>
            <c:invertIfNegative val="0"/>
            <c:bubble3D val="0"/>
            <c:spPr>
              <a:solidFill>
                <a:srgbClr val="F88FAC"/>
              </a:solidFill>
              <a:ln>
                <a:noFill/>
              </a:ln>
            </c:spPr>
            <c:extLst>
              <c:ext xmlns:c16="http://schemas.microsoft.com/office/drawing/2014/chart" uri="{C3380CC4-5D6E-409C-BE32-E72D297353CC}">
                <c16:uniqueId val="{00000022-3E22-4DE4-A728-AB21EE5EF920}"/>
              </c:ext>
            </c:extLst>
          </c:dPt>
          <c:dPt>
            <c:idx val="36"/>
            <c:invertIfNegative val="0"/>
            <c:bubble3D val="0"/>
            <c:spPr>
              <a:solidFill>
                <a:srgbClr val="F88FAC"/>
              </a:solidFill>
              <a:ln>
                <a:noFill/>
              </a:ln>
            </c:spPr>
            <c:extLst>
              <c:ext xmlns:c16="http://schemas.microsoft.com/office/drawing/2014/chart" uri="{C3380CC4-5D6E-409C-BE32-E72D297353CC}">
                <c16:uniqueId val="{00000023-3E22-4DE4-A728-AB21EE5EF920}"/>
              </c:ext>
            </c:extLst>
          </c:dPt>
          <c:val>
            <c:numRef>
              <c:f>Sheet1!$A$3:$AL$3</c:f>
              <c:numCache>
                <c:formatCode>General</c:formatCode>
                <c:ptCount val="38"/>
                <c:pt idx="2">
                  <c:v>22.72727272727273</c:v>
                </c:pt>
                <c:pt idx="3">
                  <c:v>16.666666666666675</c:v>
                </c:pt>
                <c:pt idx="4">
                  <c:v>31.818181818181813</c:v>
                </c:pt>
                <c:pt idx="5">
                  <c:v>37.878787878787868</c:v>
                </c:pt>
                <c:pt idx="6">
                  <c:v>6.0606060606060552</c:v>
                </c:pt>
                <c:pt idx="7">
                  <c:v>43.939393939393931</c:v>
                </c:pt>
                <c:pt idx="8">
                  <c:v>43.939393939393945</c:v>
                </c:pt>
                <c:pt idx="9">
                  <c:v>1.5151515151515138</c:v>
                </c:pt>
                <c:pt idx="10">
                  <c:v>22.727272727272723</c:v>
                </c:pt>
                <c:pt idx="11">
                  <c:v>48.484848484848484</c:v>
                </c:pt>
                <c:pt idx="12">
                  <c:v>24.242424242424242</c:v>
                </c:pt>
                <c:pt idx="15">
                  <c:v>56.060606060606055</c:v>
                </c:pt>
                <c:pt idx="16">
                  <c:v>7.0145903479236829</c:v>
                </c:pt>
                <c:pt idx="18">
                  <c:v>18.181818181818176</c:v>
                </c:pt>
                <c:pt idx="19">
                  <c:v>6.0606060606060606</c:v>
                </c:pt>
                <c:pt idx="20">
                  <c:v>59.090909090909079</c:v>
                </c:pt>
                <c:pt idx="21">
                  <c:v>63.636363636363633</c:v>
                </c:pt>
                <c:pt idx="22">
                  <c:v>22.72727272727273</c:v>
                </c:pt>
                <c:pt idx="23">
                  <c:v>72.727272727272734</c:v>
                </c:pt>
                <c:pt idx="24">
                  <c:v>74.242424242424249</c:v>
                </c:pt>
                <c:pt idx="25">
                  <c:v>4.5454545454545441</c:v>
                </c:pt>
                <c:pt idx="26">
                  <c:v>18.181818181818183</c:v>
                </c:pt>
                <c:pt idx="27">
                  <c:v>78.787878787878782</c:v>
                </c:pt>
                <c:pt idx="28">
                  <c:v>80.303030303030297</c:v>
                </c:pt>
                <c:pt idx="29">
                  <c:v>43.939393939393938</c:v>
                </c:pt>
                <c:pt idx="30">
                  <c:v>81.818181818181813</c:v>
                </c:pt>
                <c:pt idx="31">
                  <c:v>31.818181818181817</c:v>
                </c:pt>
                <c:pt idx="32">
                  <c:v>4.5454545454545441</c:v>
                </c:pt>
                <c:pt idx="33">
                  <c:v>18.181818181818183</c:v>
                </c:pt>
                <c:pt idx="34">
                  <c:v>7.5757575757575761</c:v>
                </c:pt>
                <c:pt idx="35">
                  <c:v>1.5151515151515151</c:v>
                </c:pt>
                <c:pt idx="36">
                  <c:v>3.0303030303030303</c:v>
                </c:pt>
                <c:pt idx="37">
                  <c:v>93.939393939393938</c:v>
                </c:pt>
              </c:numCache>
            </c:numRef>
          </c:val>
          <c:extLst>
            <c:ext xmlns:c16="http://schemas.microsoft.com/office/drawing/2014/chart" uri="{C3380CC4-5D6E-409C-BE32-E72D297353CC}">
              <c16:uniqueId val="{00000024-3E22-4DE4-A728-AB21EE5EF920}"/>
            </c:ext>
          </c:extLst>
        </c:ser>
        <c:ser>
          <c:idx val="3"/>
          <c:order val="3"/>
          <c:spPr>
            <a:solidFill>
              <a:srgbClr val="C30C3E"/>
            </a:solidFill>
            <a:ln>
              <a:noFill/>
            </a:ln>
          </c:spPr>
          <c:invertIfNegative val="0"/>
          <c:dPt>
            <c:idx val="2"/>
            <c:invertIfNegative val="0"/>
            <c:bubble3D val="0"/>
            <c:spPr>
              <a:solidFill>
                <a:srgbClr val="C0C0C0"/>
              </a:solidFill>
              <a:ln>
                <a:noFill/>
              </a:ln>
            </c:spPr>
            <c:extLst>
              <c:ext xmlns:c16="http://schemas.microsoft.com/office/drawing/2014/chart" uri="{C3380CC4-5D6E-409C-BE32-E72D297353CC}">
                <c16:uniqueId val="{00000025-3E22-4DE4-A728-AB21EE5EF920}"/>
              </c:ext>
            </c:extLst>
          </c:dPt>
          <c:dPt>
            <c:idx val="10"/>
            <c:invertIfNegative val="0"/>
            <c:bubble3D val="0"/>
            <c:spPr>
              <a:solidFill>
                <a:srgbClr val="F88FAC"/>
              </a:solidFill>
              <a:ln>
                <a:noFill/>
              </a:ln>
            </c:spPr>
            <c:extLst>
              <c:ext xmlns:c16="http://schemas.microsoft.com/office/drawing/2014/chart" uri="{C3380CC4-5D6E-409C-BE32-E72D297353CC}">
                <c16:uniqueId val="{00000026-3E22-4DE4-A728-AB21EE5EF920}"/>
              </c:ext>
            </c:extLst>
          </c:dPt>
          <c:dPt>
            <c:idx val="12"/>
            <c:invertIfNegative val="0"/>
            <c:bubble3D val="0"/>
            <c:spPr>
              <a:solidFill>
                <a:srgbClr val="F88FAC"/>
              </a:solidFill>
              <a:ln>
                <a:noFill/>
              </a:ln>
            </c:spPr>
            <c:extLst>
              <c:ext xmlns:c16="http://schemas.microsoft.com/office/drawing/2014/chart" uri="{C3380CC4-5D6E-409C-BE32-E72D297353CC}">
                <c16:uniqueId val="{00000027-3E22-4DE4-A728-AB21EE5EF920}"/>
              </c:ext>
            </c:extLst>
          </c:dPt>
          <c:dPt>
            <c:idx val="16"/>
            <c:invertIfNegative val="0"/>
            <c:bubble3D val="0"/>
            <c:spPr>
              <a:solidFill>
                <a:srgbClr val="FFD1D1"/>
              </a:solidFill>
              <a:ln>
                <a:noFill/>
              </a:ln>
            </c:spPr>
            <c:extLst>
              <c:ext xmlns:c16="http://schemas.microsoft.com/office/drawing/2014/chart" uri="{C3380CC4-5D6E-409C-BE32-E72D297353CC}">
                <c16:uniqueId val="{00000028-3E22-4DE4-A728-AB21EE5EF920}"/>
              </c:ext>
            </c:extLst>
          </c:dPt>
          <c:dPt>
            <c:idx val="19"/>
            <c:invertIfNegative val="0"/>
            <c:bubble3D val="0"/>
            <c:spPr>
              <a:solidFill>
                <a:srgbClr val="F88FAC"/>
              </a:solidFill>
              <a:ln>
                <a:noFill/>
              </a:ln>
            </c:spPr>
            <c:extLst>
              <c:ext xmlns:c16="http://schemas.microsoft.com/office/drawing/2014/chart" uri="{C3380CC4-5D6E-409C-BE32-E72D297353CC}">
                <c16:uniqueId val="{00000029-3E22-4DE4-A728-AB21EE5EF920}"/>
              </c:ext>
            </c:extLst>
          </c:dPt>
          <c:dPt>
            <c:idx val="29"/>
            <c:invertIfNegative val="0"/>
            <c:bubble3D val="0"/>
            <c:spPr>
              <a:solidFill>
                <a:srgbClr val="C0C0C0"/>
              </a:solidFill>
              <a:ln>
                <a:noFill/>
              </a:ln>
            </c:spPr>
            <c:extLst>
              <c:ext xmlns:c16="http://schemas.microsoft.com/office/drawing/2014/chart" uri="{C3380CC4-5D6E-409C-BE32-E72D297353CC}">
                <c16:uniqueId val="{0000002A-3E22-4DE4-A728-AB21EE5EF920}"/>
              </c:ext>
            </c:extLst>
          </c:dPt>
          <c:dPt>
            <c:idx val="32"/>
            <c:invertIfNegative val="0"/>
            <c:bubble3D val="0"/>
            <c:spPr>
              <a:solidFill>
                <a:srgbClr val="F88FAC"/>
              </a:solidFill>
              <a:ln>
                <a:noFill/>
              </a:ln>
            </c:spPr>
            <c:extLst>
              <c:ext xmlns:c16="http://schemas.microsoft.com/office/drawing/2014/chart" uri="{C3380CC4-5D6E-409C-BE32-E72D297353CC}">
                <c16:uniqueId val="{0000002B-3E22-4DE4-A728-AB21EE5EF920}"/>
              </c:ext>
            </c:extLst>
          </c:dPt>
          <c:dPt>
            <c:idx val="34"/>
            <c:invertIfNegative val="0"/>
            <c:bubble3D val="0"/>
            <c:spPr>
              <a:solidFill>
                <a:srgbClr val="F88FAC"/>
              </a:solidFill>
              <a:ln>
                <a:noFill/>
              </a:ln>
            </c:spPr>
            <c:extLst>
              <c:ext xmlns:c16="http://schemas.microsoft.com/office/drawing/2014/chart" uri="{C3380CC4-5D6E-409C-BE32-E72D297353CC}">
                <c16:uniqueId val="{0000002C-3E22-4DE4-A728-AB21EE5EF920}"/>
              </c:ext>
            </c:extLst>
          </c:dPt>
          <c:val>
            <c:numRef>
              <c:f>Sheet1!$A$4:$AL$4</c:f>
              <c:numCache>
                <c:formatCode>General</c:formatCode>
                <c:ptCount val="38"/>
                <c:pt idx="2">
                  <c:v>1.5151515151515138</c:v>
                </c:pt>
                <c:pt idx="3">
                  <c:v>30.303030303030297</c:v>
                </c:pt>
                <c:pt idx="6">
                  <c:v>40.909090909090921</c:v>
                </c:pt>
                <c:pt idx="9">
                  <c:v>46.969696969696969</c:v>
                </c:pt>
                <c:pt idx="10">
                  <c:v>1.5151515151515138</c:v>
                </c:pt>
                <c:pt idx="12">
                  <c:v>7.5757575757575797</c:v>
                </c:pt>
                <c:pt idx="16">
                  <c:v>3.3670033670033686</c:v>
                </c:pt>
                <c:pt idx="18">
                  <c:v>43.939393939393945</c:v>
                </c:pt>
                <c:pt idx="19">
                  <c:v>1.5151515151515138</c:v>
                </c:pt>
                <c:pt idx="22">
                  <c:v>48.484848484848484</c:v>
                </c:pt>
                <c:pt idx="25">
                  <c:v>72.727272727272734</c:v>
                </c:pt>
                <c:pt idx="26">
                  <c:v>77.272727272727266</c:v>
                </c:pt>
                <c:pt idx="29">
                  <c:v>36.363636363636367</c:v>
                </c:pt>
                <c:pt idx="31">
                  <c:v>50</c:v>
                </c:pt>
                <c:pt idx="32">
                  <c:v>10.606060606060607</c:v>
                </c:pt>
                <c:pt idx="33">
                  <c:v>68.181818181818187</c:v>
                </c:pt>
                <c:pt idx="34">
                  <c:v>1.5151515151515151</c:v>
                </c:pt>
                <c:pt idx="35">
                  <c:v>43.939393939393931</c:v>
                </c:pt>
                <c:pt idx="36">
                  <c:v>53.030303030303031</c:v>
                </c:pt>
              </c:numCache>
            </c:numRef>
          </c:val>
          <c:extLst>
            <c:ext xmlns:c16="http://schemas.microsoft.com/office/drawing/2014/chart" uri="{C3380CC4-5D6E-409C-BE32-E72D297353CC}">
              <c16:uniqueId val="{0000002D-3E22-4DE4-A728-AB21EE5EF920}"/>
            </c:ext>
          </c:extLst>
        </c:ser>
        <c:ser>
          <c:idx val="4"/>
          <c:order val="4"/>
          <c:spPr>
            <a:solidFill>
              <a:srgbClr val="C30C3E"/>
            </a:solidFill>
            <a:ln>
              <a:noFill/>
            </a:ln>
          </c:spPr>
          <c:invertIfNegative val="0"/>
          <c:dPt>
            <c:idx val="16"/>
            <c:invertIfNegative val="0"/>
            <c:bubble3D val="0"/>
            <c:spPr>
              <a:solidFill>
                <a:srgbClr val="FE6C90"/>
              </a:solidFill>
              <a:ln>
                <a:noFill/>
              </a:ln>
            </c:spPr>
            <c:extLst>
              <c:ext xmlns:c16="http://schemas.microsoft.com/office/drawing/2014/chart" uri="{C3380CC4-5D6E-409C-BE32-E72D297353CC}">
                <c16:uniqueId val="{0000002E-3E22-4DE4-A728-AB21EE5EF920}"/>
              </c:ext>
            </c:extLst>
          </c:dPt>
          <c:dPt>
            <c:idx val="35"/>
            <c:invertIfNegative val="0"/>
            <c:bubble3D val="0"/>
            <c:spPr>
              <a:solidFill>
                <a:srgbClr val="C0C0C0"/>
              </a:solidFill>
              <a:ln>
                <a:noFill/>
              </a:ln>
            </c:spPr>
            <c:extLst>
              <c:ext xmlns:c16="http://schemas.microsoft.com/office/drawing/2014/chart" uri="{C3380CC4-5D6E-409C-BE32-E72D297353CC}">
                <c16:uniqueId val="{0000002F-3E22-4DE4-A728-AB21EE5EF920}"/>
              </c:ext>
            </c:extLst>
          </c:dPt>
          <c:dPt>
            <c:idx val="36"/>
            <c:invertIfNegative val="0"/>
            <c:bubble3D val="0"/>
            <c:spPr>
              <a:solidFill>
                <a:srgbClr val="C0C0C0"/>
              </a:solidFill>
              <a:ln>
                <a:noFill/>
              </a:ln>
            </c:spPr>
            <c:extLst>
              <c:ext xmlns:c16="http://schemas.microsoft.com/office/drawing/2014/chart" uri="{C3380CC4-5D6E-409C-BE32-E72D297353CC}">
                <c16:uniqueId val="{00000030-3E22-4DE4-A728-AB21EE5EF920}"/>
              </c:ext>
            </c:extLst>
          </c:dPt>
          <c:val>
            <c:numRef>
              <c:f>Sheet1!$A$5:$AL$5</c:f>
              <c:numCache>
                <c:formatCode>General</c:formatCode>
                <c:ptCount val="38"/>
                <c:pt idx="10">
                  <c:v>45.45454545454546</c:v>
                </c:pt>
                <c:pt idx="12">
                  <c:v>40.909090909090907</c:v>
                </c:pt>
                <c:pt idx="16">
                  <c:v>53.47923681257015</c:v>
                </c:pt>
                <c:pt idx="19">
                  <c:v>60.606060606060609</c:v>
                </c:pt>
                <c:pt idx="32">
                  <c:v>75.757575757575751</c:v>
                </c:pt>
                <c:pt idx="34">
                  <c:v>87.878787878787875</c:v>
                </c:pt>
                <c:pt idx="35">
                  <c:v>45.45454545454546</c:v>
                </c:pt>
                <c:pt idx="36">
                  <c:v>39.393939393939391</c:v>
                </c:pt>
              </c:numCache>
            </c:numRef>
          </c:val>
          <c:extLst>
            <c:ext xmlns:c16="http://schemas.microsoft.com/office/drawing/2014/chart" uri="{C3380CC4-5D6E-409C-BE32-E72D297353CC}">
              <c16:uniqueId val="{00000031-3E22-4DE4-A728-AB21EE5EF920}"/>
            </c:ext>
          </c:extLst>
        </c:ser>
        <c:ser>
          <c:idx val="5"/>
          <c:order val="5"/>
          <c:spPr>
            <a:solidFill>
              <a:srgbClr val="DFE5EF"/>
            </a:solidFill>
            <a:ln>
              <a:noFill/>
            </a:ln>
          </c:spPr>
          <c:invertIfNegative val="0"/>
          <c:val>
            <c:numRef>
              <c:f>Sheet1!$A$6:$AL$6</c:f>
              <c:numCache>
                <c:formatCode>General</c:formatCode>
                <c:ptCount val="38"/>
                <c:pt idx="16">
                  <c:v>1.4029180695847465</c:v>
                </c:pt>
              </c:numCache>
            </c:numRef>
          </c:val>
          <c:extLst>
            <c:ext xmlns:c16="http://schemas.microsoft.com/office/drawing/2014/chart" uri="{C3380CC4-5D6E-409C-BE32-E72D297353CC}">
              <c16:uniqueId val="{00000032-3E22-4DE4-A728-AB21EE5EF920}"/>
            </c:ext>
          </c:extLst>
        </c:ser>
        <c:dLbls>
          <c:showLegendKey val="0"/>
          <c:showVal val="0"/>
          <c:showCatName val="0"/>
          <c:showSerName val="0"/>
          <c:showPercent val="0"/>
          <c:showBubbleSize val="0"/>
        </c:dLbls>
        <c:gapWidth val="80"/>
        <c:overlap val="100"/>
        <c:axId val="404781151"/>
        <c:axId val="1"/>
      </c:barChart>
      <c:catAx>
        <c:axId val="404781151"/>
        <c:scaling>
          <c:orientation val="minMax"/>
        </c:scaling>
        <c:delete val="0"/>
        <c:axPos val="b"/>
        <c:majorGridlines>
          <c:spPr>
            <a:ln>
              <a:noFill/>
            </a:ln>
          </c:spPr>
        </c:majorGridlines>
        <c:majorTickMark val="none"/>
        <c:minorTickMark val="none"/>
        <c:tickLblPos val="none"/>
        <c:spPr>
          <a:ln w="9525" cmpd="sng" algn="ctr">
            <a:solidFill>
              <a:schemeClr val="tx1"/>
            </a:solidFill>
            <a:prstDash val="solid"/>
          </a:ln>
        </c:spPr>
        <c:crossAx val="1"/>
        <c:crosses val="min"/>
        <c:auto val="0"/>
        <c:lblAlgn val="ctr"/>
        <c:lblOffset val="100"/>
        <c:noMultiLvlLbl val="0"/>
      </c:catAx>
      <c:valAx>
        <c:axId val="1"/>
        <c:scaling>
          <c:orientation val="minMax"/>
          <c:max val="100"/>
          <c:min val="0"/>
        </c:scaling>
        <c:delete val="0"/>
        <c:axPos val="l"/>
        <c:majorGridlines>
          <c:spPr>
            <a:ln>
              <a:noFill/>
            </a:ln>
          </c:spPr>
        </c:majorGridlines>
        <c:numFmt formatCode="#,##0&quot;%&quot;;&quot;-&quot;#,##0&quot;%&quot;" sourceLinked="0"/>
        <c:majorTickMark val="out"/>
        <c:minorTickMark val="none"/>
        <c:tickLblPos val="nextTo"/>
        <c:spPr>
          <a:ln w="9525" cmpd="sng" algn="ctr">
            <a:solidFill>
              <a:schemeClr val="tx1"/>
            </a:solidFill>
            <a:prstDash val="solid"/>
          </a:ln>
        </c:spPr>
        <c:txPr>
          <a:bodyPr wrap="none"/>
          <a:lstStyle/>
          <a:p>
            <a:pPr>
              <a:defRPr sz="1400" kern="1200">
                <a:solidFill>
                  <a:schemeClr val="tx1"/>
                </a:solidFill>
                <a:latin typeface="+mn-lt"/>
                <a:ea typeface="+mn-ea"/>
                <a:cs typeface="+mn-cs"/>
                <a:sym typeface="+mn-lt"/>
              </a:defRPr>
            </a:pPr>
            <a:endParaRPr lang="en-US"/>
          </a:p>
        </c:txPr>
        <c:crossAx val="404781151"/>
        <c:crosses val="min"/>
        <c:crossBetween val="between"/>
        <c:majorUnit val="10"/>
      </c:valAx>
    </c:plotArea>
    <c:plotVisOnly val="0"/>
    <c:dispBlanksAs val="gap"/>
    <c:showDLblsOverMax val="1"/>
  </c:chart>
  <c:externalData r:id="rId1">
    <c:autoUpdate val="0"/>
  </c:externalData>
</c:chartSpace>
</file>

<file path=ppt/charts/chart2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is-I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7.3404419718745173E-2"/>
          <c:y val="6.7079463364293088E-2"/>
          <c:w val="0.91855972801730801"/>
          <c:h val="0.8658410732714138"/>
        </c:manualLayout>
      </c:layout>
      <c:barChart>
        <c:barDir val="col"/>
        <c:grouping val="stacked"/>
        <c:varyColors val="0"/>
        <c:ser>
          <c:idx val="0"/>
          <c:order val="0"/>
          <c:spPr>
            <a:solidFill>
              <a:schemeClr val="accent3"/>
            </a:solidFill>
            <a:ln>
              <a:noFill/>
            </a:ln>
          </c:spPr>
          <c:invertIfNegative val="0"/>
          <c:dPt>
            <c:idx val="0"/>
            <c:invertIfNegative val="0"/>
            <c:bubble3D val="0"/>
            <c:spPr>
              <a:solidFill>
                <a:srgbClr val="C3CFE1"/>
              </a:solidFill>
              <a:ln>
                <a:noFill/>
              </a:ln>
            </c:spPr>
            <c:extLst>
              <c:ext xmlns:c16="http://schemas.microsoft.com/office/drawing/2014/chart" uri="{C3380CC4-5D6E-409C-BE32-E72D297353CC}">
                <c16:uniqueId val="{00000000-7ED9-4C99-9199-EAF21F123116}"/>
              </c:ext>
            </c:extLst>
          </c:dPt>
          <c:dPt>
            <c:idx val="14"/>
            <c:invertIfNegative val="0"/>
            <c:bubble3D val="0"/>
            <c:spPr>
              <a:solidFill>
                <a:srgbClr val="D0EBCA"/>
              </a:solidFill>
              <a:ln>
                <a:noFill/>
              </a:ln>
            </c:spPr>
            <c:extLst>
              <c:ext xmlns:c16="http://schemas.microsoft.com/office/drawing/2014/chart" uri="{C3380CC4-5D6E-409C-BE32-E72D297353CC}">
                <c16:uniqueId val="{00000001-7ED9-4C99-9199-EAF21F123116}"/>
              </c:ext>
            </c:extLst>
          </c:dPt>
          <c:dPt>
            <c:idx val="37"/>
            <c:invertIfNegative val="0"/>
            <c:bubble3D val="0"/>
            <c:spPr>
              <a:solidFill>
                <a:srgbClr val="E66F02"/>
              </a:solidFill>
              <a:ln>
                <a:noFill/>
              </a:ln>
            </c:spPr>
            <c:extLst>
              <c:ext xmlns:c16="http://schemas.microsoft.com/office/drawing/2014/chart" uri="{C3380CC4-5D6E-409C-BE32-E72D297353CC}">
                <c16:uniqueId val="{00000002-7ED9-4C99-9199-EAF21F123116}"/>
              </c:ext>
            </c:extLst>
          </c:dPt>
          <c:val>
            <c:numRef>
              <c:f>Sheet1!$A$1:$AL$1</c:f>
              <c:numCache>
                <c:formatCode>General</c:formatCode>
                <c:ptCount val="38"/>
                <c:pt idx="0">
                  <c:v>100</c:v>
                </c:pt>
                <c:pt idx="1">
                  <c:v>89.393939393939391</c:v>
                </c:pt>
                <c:pt idx="2">
                  <c:v>71.212121212121218</c:v>
                </c:pt>
                <c:pt idx="3">
                  <c:v>50</c:v>
                </c:pt>
                <c:pt idx="4">
                  <c:v>46.969696969696969</c:v>
                </c:pt>
                <c:pt idx="5">
                  <c:v>45.45454545454546</c:v>
                </c:pt>
                <c:pt idx="6">
                  <c:v>43.939393939393938</c:v>
                </c:pt>
                <c:pt idx="7">
                  <c:v>40.909090909090914</c:v>
                </c:pt>
                <c:pt idx="8">
                  <c:v>37.878787878787875</c:v>
                </c:pt>
                <c:pt idx="9">
                  <c:v>36.363636363636367</c:v>
                </c:pt>
                <c:pt idx="10">
                  <c:v>33.333333333333336</c:v>
                </c:pt>
                <c:pt idx="11">
                  <c:v>33.333333333333336</c:v>
                </c:pt>
                <c:pt idx="12">
                  <c:v>33.333333333333336</c:v>
                </c:pt>
                <c:pt idx="13">
                  <c:v>31.818181818181817</c:v>
                </c:pt>
                <c:pt idx="14">
                  <c:v>25.813692480359151</c:v>
                </c:pt>
                <c:pt idx="15">
                  <c:v>25.757575757575758</c:v>
                </c:pt>
                <c:pt idx="16">
                  <c:v>24.242424242424242</c:v>
                </c:pt>
                <c:pt idx="17">
                  <c:v>21.212121212121211</c:v>
                </c:pt>
                <c:pt idx="18">
                  <c:v>19.696969696969695</c:v>
                </c:pt>
                <c:pt idx="19">
                  <c:v>18.181818181818183</c:v>
                </c:pt>
                <c:pt idx="20">
                  <c:v>16.666666666666668</c:v>
                </c:pt>
                <c:pt idx="21">
                  <c:v>16.666666666666668</c:v>
                </c:pt>
                <c:pt idx="22">
                  <c:v>15.151515151515152</c:v>
                </c:pt>
                <c:pt idx="23">
                  <c:v>13.636363636363635</c:v>
                </c:pt>
                <c:pt idx="24">
                  <c:v>13.636363636363635</c:v>
                </c:pt>
                <c:pt idx="25">
                  <c:v>9.0909090909090917</c:v>
                </c:pt>
                <c:pt idx="26">
                  <c:v>7.5757575757575761</c:v>
                </c:pt>
                <c:pt idx="27">
                  <c:v>6.0606060606060606</c:v>
                </c:pt>
                <c:pt idx="28">
                  <c:v>6.0606060606060606</c:v>
                </c:pt>
                <c:pt idx="29">
                  <c:v>3.0303030303030303</c:v>
                </c:pt>
                <c:pt idx="30">
                  <c:v>3.0303030303030303</c:v>
                </c:pt>
                <c:pt idx="31">
                  <c:v>3.0303030303030303</c:v>
                </c:pt>
                <c:pt idx="32">
                  <c:v>3.0303030303030303</c:v>
                </c:pt>
                <c:pt idx="33">
                  <c:v>1.5151515151515151</c:v>
                </c:pt>
                <c:pt idx="34">
                  <c:v>1.5151515151515151</c:v>
                </c:pt>
                <c:pt idx="35">
                  <c:v>1.5151515151515151</c:v>
                </c:pt>
                <c:pt idx="36">
                  <c:v>1.5151515151515151</c:v>
                </c:pt>
                <c:pt idx="37">
                  <c:v>36.363636363636367</c:v>
                </c:pt>
              </c:numCache>
            </c:numRef>
          </c:val>
          <c:extLst>
            <c:ext xmlns:c16="http://schemas.microsoft.com/office/drawing/2014/chart" uri="{C3380CC4-5D6E-409C-BE32-E72D297353CC}">
              <c16:uniqueId val="{00000003-7ED9-4C99-9199-EAF21F123116}"/>
            </c:ext>
          </c:extLst>
        </c:ser>
        <c:ser>
          <c:idx val="1"/>
          <c:order val="1"/>
          <c:spPr>
            <a:solidFill>
              <a:schemeClr val="accent6"/>
            </a:solidFill>
            <a:ln>
              <a:noFill/>
            </a:ln>
          </c:spPr>
          <c:invertIfNegative val="0"/>
          <c:dPt>
            <c:idx val="1"/>
            <c:invertIfNegative val="0"/>
            <c:bubble3D val="0"/>
            <c:spPr>
              <a:solidFill>
                <a:srgbClr val="C30C3E"/>
              </a:solidFill>
              <a:ln>
                <a:noFill/>
              </a:ln>
            </c:spPr>
            <c:extLst>
              <c:ext xmlns:c16="http://schemas.microsoft.com/office/drawing/2014/chart" uri="{C3380CC4-5D6E-409C-BE32-E72D297353CC}">
                <c16:uniqueId val="{00000004-7ED9-4C99-9199-EAF21F123116}"/>
              </c:ext>
            </c:extLst>
          </c:dPt>
          <c:dPt>
            <c:idx val="4"/>
            <c:invertIfNegative val="0"/>
            <c:bubble3D val="0"/>
            <c:spPr>
              <a:solidFill>
                <a:srgbClr val="C30C3E"/>
              </a:solidFill>
              <a:ln>
                <a:noFill/>
              </a:ln>
            </c:spPr>
            <c:extLst>
              <c:ext xmlns:c16="http://schemas.microsoft.com/office/drawing/2014/chart" uri="{C3380CC4-5D6E-409C-BE32-E72D297353CC}">
                <c16:uniqueId val="{00000005-7ED9-4C99-9199-EAF21F123116}"/>
              </c:ext>
            </c:extLst>
          </c:dPt>
          <c:dPt>
            <c:idx val="5"/>
            <c:invertIfNegative val="0"/>
            <c:bubble3D val="0"/>
            <c:spPr>
              <a:solidFill>
                <a:srgbClr val="C30C3E"/>
              </a:solidFill>
              <a:ln>
                <a:noFill/>
              </a:ln>
            </c:spPr>
            <c:extLst>
              <c:ext xmlns:c16="http://schemas.microsoft.com/office/drawing/2014/chart" uri="{C3380CC4-5D6E-409C-BE32-E72D297353CC}">
                <c16:uniqueId val="{00000006-7ED9-4C99-9199-EAF21F123116}"/>
              </c:ext>
            </c:extLst>
          </c:dPt>
          <c:dPt>
            <c:idx val="7"/>
            <c:invertIfNegative val="0"/>
            <c:bubble3D val="0"/>
            <c:spPr>
              <a:solidFill>
                <a:srgbClr val="C30C3E"/>
              </a:solidFill>
              <a:ln>
                <a:noFill/>
              </a:ln>
            </c:spPr>
            <c:extLst>
              <c:ext xmlns:c16="http://schemas.microsoft.com/office/drawing/2014/chart" uri="{C3380CC4-5D6E-409C-BE32-E72D297353CC}">
                <c16:uniqueId val="{00000007-7ED9-4C99-9199-EAF21F123116}"/>
              </c:ext>
            </c:extLst>
          </c:dPt>
          <c:dPt>
            <c:idx val="9"/>
            <c:invertIfNegative val="0"/>
            <c:bubble3D val="0"/>
            <c:spPr>
              <a:solidFill>
                <a:srgbClr val="E66F02"/>
              </a:solidFill>
              <a:ln>
                <a:noFill/>
              </a:ln>
            </c:spPr>
            <c:extLst>
              <c:ext xmlns:c16="http://schemas.microsoft.com/office/drawing/2014/chart" uri="{C3380CC4-5D6E-409C-BE32-E72D297353CC}">
                <c16:uniqueId val="{00000008-7ED9-4C99-9199-EAF21F123116}"/>
              </c:ext>
            </c:extLst>
          </c:dPt>
          <c:dPt>
            <c:idx val="14"/>
            <c:invertIfNegative val="0"/>
            <c:bubble3D val="0"/>
            <c:spPr>
              <a:solidFill>
                <a:srgbClr val="FBECC8"/>
              </a:solidFill>
              <a:ln>
                <a:noFill/>
              </a:ln>
            </c:spPr>
            <c:extLst>
              <c:ext xmlns:c16="http://schemas.microsoft.com/office/drawing/2014/chart" uri="{C3380CC4-5D6E-409C-BE32-E72D297353CC}">
                <c16:uniqueId val="{00000009-7ED9-4C99-9199-EAF21F123116}"/>
              </c:ext>
            </c:extLst>
          </c:dPt>
          <c:dPt>
            <c:idx val="15"/>
            <c:invertIfNegative val="0"/>
            <c:bubble3D val="0"/>
            <c:spPr>
              <a:solidFill>
                <a:srgbClr val="E66F02"/>
              </a:solidFill>
              <a:ln>
                <a:noFill/>
              </a:ln>
            </c:spPr>
            <c:extLst>
              <c:ext xmlns:c16="http://schemas.microsoft.com/office/drawing/2014/chart" uri="{C3380CC4-5D6E-409C-BE32-E72D297353CC}">
                <c16:uniqueId val="{0000000A-7ED9-4C99-9199-EAF21F123116}"/>
              </c:ext>
            </c:extLst>
          </c:dPt>
          <c:dPt>
            <c:idx val="19"/>
            <c:invertIfNegative val="0"/>
            <c:bubble3D val="0"/>
            <c:spPr>
              <a:solidFill>
                <a:srgbClr val="F88FAC"/>
              </a:solidFill>
              <a:ln>
                <a:noFill/>
              </a:ln>
            </c:spPr>
            <c:extLst>
              <c:ext xmlns:c16="http://schemas.microsoft.com/office/drawing/2014/chart" uri="{C3380CC4-5D6E-409C-BE32-E72D297353CC}">
                <c16:uniqueId val="{0000000B-7ED9-4C99-9199-EAF21F123116}"/>
              </c:ext>
            </c:extLst>
          </c:dPt>
          <c:dPt>
            <c:idx val="25"/>
            <c:invertIfNegative val="0"/>
            <c:bubble3D val="0"/>
            <c:spPr>
              <a:solidFill>
                <a:srgbClr val="E66F02"/>
              </a:solidFill>
              <a:ln>
                <a:noFill/>
              </a:ln>
            </c:spPr>
            <c:extLst>
              <c:ext xmlns:c16="http://schemas.microsoft.com/office/drawing/2014/chart" uri="{C3380CC4-5D6E-409C-BE32-E72D297353CC}">
                <c16:uniqueId val="{0000000C-7ED9-4C99-9199-EAF21F123116}"/>
              </c:ext>
            </c:extLst>
          </c:dPt>
          <c:dPt>
            <c:idx val="30"/>
            <c:invertIfNegative val="0"/>
            <c:bubble3D val="0"/>
            <c:spPr>
              <a:solidFill>
                <a:srgbClr val="E66F02"/>
              </a:solidFill>
              <a:ln>
                <a:noFill/>
              </a:ln>
            </c:spPr>
            <c:extLst>
              <c:ext xmlns:c16="http://schemas.microsoft.com/office/drawing/2014/chart" uri="{C3380CC4-5D6E-409C-BE32-E72D297353CC}">
                <c16:uniqueId val="{0000000D-7ED9-4C99-9199-EAF21F123116}"/>
              </c:ext>
            </c:extLst>
          </c:dPt>
          <c:dPt>
            <c:idx val="32"/>
            <c:invertIfNegative val="0"/>
            <c:bubble3D val="0"/>
            <c:spPr>
              <a:solidFill>
                <a:srgbClr val="E66F02"/>
              </a:solidFill>
              <a:ln>
                <a:noFill/>
              </a:ln>
            </c:spPr>
            <c:extLst>
              <c:ext xmlns:c16="http://schemas.microsoft.com/office/drawing/2014/chart" uri="{C3380CC4-5D6E-409C-BE32-E72D297353CC}">
                <c16:uniqueId val="{0000000E-7ED9-4C99-9199-EAF21F123116}"/>
              </c:ext>
            </c:extLst>
          </c:dPt>
          <c:dPt>
            <c:idx val="35"/>
            <c:invertIfNegative val="0"/>
            <c:bubble3D val="0"/>
            <c:spPr>
              <a:solidFill>
                <a:srgbClr val="E66F02"/>
              </a:solidFill>
              <a:ln>
                <a:noFill/>
              </a:ln>
            </c:spPr>
            <c:extLst>
              <c:ext xmlns:c16="http://schemas.microsoft.com/office/drawing/2014/chart" uri="{C3380CC4-5D6E-409C-BE32-E72D297353CC}">
                <c16:uniqueId val="{0000000F-7ED9-4C99-9199-EAF21F123116}"/>
              </c:ext>
            </c:extLst>
          </c:dPt>
          <c:dPt>
            <c:idx val="36"/>
            <c:invertIfNegative val="0"/>
            <c:bubble3D val="0"/>
            <c:spPr>
              <a:solidFill>
                <a:srgbClr val="F88FAC"/>
              </a:solidFill>
              <a:ln>
                <a:noFill/>
              </a:ln>
            </c:spPr>
            <c:extLst>
              <c:ext xmlns:c16="http://schemas.microsoft.com/office/drawing/2014/chart" uri="{C3380CC4-5D6E-409C-BE32-E72D297353CC}">
                <c16:uniqueId val="{00000010-7ED9-4C99-9199-EAF21F123116}"/>
              </c:ext>
            </c:extLst>
          </c:dPt>
          <c:dPt>
            <c:idx val="37"/>
            <c:invertIfNegative val="0"/>
            <c:bubble3D val="0"/>
            <c:spPr>
              <a:solidFill>
                <a:srgbClr val="F88FAC"/>
              </a:solidFill>
              <a:ln>
                <a:noFill/>
              </a:ln>
            </c:spPr>
            <c:extLst>
              <c:ext xmlns:c16="http://schemas.microsoft.com/office/drawing/2014/chart" uri="{C3380CC4-5D6E-409C-BE32-E72D297353CC}">
                <c16:uniqueId val="{00000011-7ED9-4C99-9199-EAF21F123116}"/>
              </c:ext>
            </c:extLst>
          </c:dPt>
          <c:val>
            <c:numRef>
              <c:f>Sheet1!$A$2:$AL$2</c:f>
              <c:numCache>
                <c:formatCode>General</c:formatCode>
                <c:ptCount val="38"/>
                <c:pt idx="1">
                  <c:v>10.606060606060607</c:v>
                </c:pt>
                <c:pt idx="2">
                  <c:v>4.5454545454545414</c:v>
                </c:pt>
                <c:pt idx="3">
                  <c:v>3.0303030303030276</c:v>
                </c:pt>
                <c:pt idx="4">
                  <c:v>53.030303030303031</c:v>
                </c:pt>
                <c:pt idx="5">
                  <c:v>54.54545454545454</c:v>
                </c:pt>
                <c:pt idx="6">
                  <c:v>7.5757575757575744</c:v>
                </c:pt>
                <c:pt idx="7">
                  <c:v>59.090909090909079</c:v>
                </c:pt>
                <c:pt idx="8">
                  <c:v>13.636363636363635</c:v>
                </c:pt>
                <c:pt idx="9">
                  <c:v>19.696969696969692</c:v>
                </c:pt>
                <c:pt idx="10">
                  <c:v>34.848484848484851</c:v>
                </c:pt>
                <c:pt idx="11">
                  <c:v>28.787878787878796</c:v>
                </c:pt>
                <c:pt idx="12">
                  <c:v>19.696969696969692</c:v>
                </c:pt>
                <c:pt idx="13">
                  <c:v>12.121212121212121</c:v>
                </c:pt>
                <c:pt idx="14">
                  <c:v>8.9225589225589204</c:v>
                </c:pt>
                <c:pt idx="15">
                  <c:v>10.606060606060607</c:v>
                </c:pt>
                <c:pt idx="16">
                  <c:v>3.0303030303030276</c:v>
                </c:pt>
                <c:pt idx="17">
                  <c:v>34.848484848484851</c:v>
                </c:pt>
                <c:pt idx="18">
                  <c:v>3.0303030303030303</c:v>
                </c:pt>
                <c:pt idx="19">
                  <c:v>1.5151515151515138</c:v>
                </c:pt>
                <c:pt idx="20">
                  <c:v>9.0909090909090882</c:v>
                </c:pt>
                <c:pt idx="21">
                  <c:v>1.5151515151515138</c:v>
                </c:pt>
                <c:pt idx="22">
                  <c:v>13.636363636363633</c:v>
                </c:pt>
                <c:pt idx="23">
                  <c:v>18.181818181818183</c:v>
                </c:pt>
                <c:pt idx="24">
                  <c:v>6.0606060606060606</c:v>
                </c:pt>
                <c:pt idx="25">
                  <c:v>4.5454545454545441</c:v>
                </c:pt>
                <c:pt idx="26">
                  <c:v>10.606060606060606</c:v>
                </c:pt>
                <c:pt idx="27">
                  <c:v>24.242424242424242</c:v>
                </c:pt>
                <c:pt idx="28">
                  <c:v>3.0303030303030303</c:v>
                </c:pt>
                <c:pt idx="29">
                  <c:v>34.848484848484851</c:v>
                </c:pt>
                <c:pt idx="30">
                  <c:v>24.242424242424239</c:v>
                </c:pt>
                <c:pt idx="31">
                  <c:v>1.5151515151515151</c:v>
                </c:pt>
                <c:pt idx="32">
                  <c:v>18.181818181818183</c:v>
                </c:pt>
                <c:pt idx="33">
                  <c:v>1.5151515151515151</c:v>
                </c:pt>
                <c:pt idx="34">
                  <c:v>7.5757575757575761</c:v>
                </c:pt>
                <c:pt idx="35">
                  <c:v>3.0303030303030303</c:v>
                </c:pt>
                <c:pt idx="36">
                  <c:v>4.5454545454545459</c:v>
                </c:pt>
                <c:pt idx="37">
                  <c:v>4.5454545454545467</c:v>
                </c:pt>
              </c:numCache>
            </c:numRef>
          </c:val>
          <c:extLst>
            <c:ext xmlns:c16="http://schemas.microsoft.com/office/drawing/2014/chart" uri="{C3380CC4-5D6E-409C-BE32-E72D297353CC}">
              <c16:uniqueId val="{00000012-7ED9-4C99-9199-EAF21F123116}"/>
            </c:ext>
          </c:extLst>
        </c:ser>
        <c:ser>
          <c:idx val="2"/>
          <c:order val="2"/>
          <c:spPr>
            <a:solidFill>
              <a:srgbClr val="C30C3E"/>
            </a:solidFill>
            <a:ln>
              <a:noFill/>
            </a:ln>
          </c:spPr>
          <c:invertIfNegative val="0"/>
          <c:dPt>
            <c:idx val="3"/>
            <c:invertIfNegative val="0"/>
            <c:bubble3D val="0"/>
            <c:spPr>
              <a:solidFill>
                <a:srgbClr val="E66F02"/>
              </a:solidFill>
              <a:ln>
                <a:noFill/>
              </a:ln>
            </c:spPr>
            <c:extLst>
              <c:ext xmlns:c16="http://schemas.microsoft.com/office/drawing/2014/chart" uri="{C3380CC4-5D6E-409C-BE32-E72D297353CC}">
                <c16:uniqueId val="{00000013-7ED9-4C99-9199-EAF21F123116}"/>
              </c:ext>
            </c:extLst>
          </c:dPt>
          <c:dPt>
            <c:idx val="6"/>
            <c:invertIfNegative val="0"/>
            <c:bubble3D val="0"/>
            <c:spPr>
              <a:solidFill>
                <a:srgbClr val="E66F02"/>
              </a:solidFill>
              <a:ln>
                <a:noFill/>
              </a:ln>
            </c:spPr>
            <c:extLst>
              <c:ext xmlns:c16="http://schemas.microsoft.com/office/drawing/2014/chart" uri="{C3380CC4-5D6E-409C-BE32-E72D297353CC}">
                <c16:uniqueId val="{00000014-7ED9-4C99-9199-EAF21F123116}"/>
              </c:ext>
            </c:extLst>
          </c:dPt>
          <c:dPt>
            <c:idx val="12"/>
            <c:invertIfNegative val="0"/>
            <c:bubble3D val="0"/>
            <c:spPr>
              <a:solidFill>
                <a:srgbClr val="E66F02"/>
              </a:solidFill>
              <a:ln>
                <a:noFill/>
              </a:ln>
            </c:spPr>
            <c:extLst>
              <c:ext xmlns:c16="http://schemas.microsoft.com/office/drawing/2014/chart" uri="{C3380CC4-5D6E-409C-BE32-E72D297353CC}">
                <c16:uniqueId val="{00000015-7ED9-4C99-9199-EAF21F123116}"/>
              </c:ext>
            </c:extLst>
          </c:dPt>
          <c:dPt>
            <c:idx val="14"/>
            <c:invertIfNegative val="0"/>
            <c:bubble3D val="0"/>
            <c:spPr>
              <a:solidFill>
                <a:srgbClr val="FFC99F"/>
              </a:solidFill>
              <a:ln>
                <a:noFill/>
              </a:ln>
            </c:spPr>
            <c:extLst>
              <c:ext xmlns:c16="http://schemas.microsoft.com/office/drawing/2014/chart" uri="{C3380CC4-5D6E-409C-BE32-E72D297353CC}">
                <c16:uniqueId val="{00000016-7ED9-4C99-9199-EAF21F123116}"/>
              </c:ext>
            </c:extLst>
          </c:dPt>
          <c:dPt>
            <c:idx val="16"/>
            <c:invertIfNegative val="0"/>
            <c:bubble3D val="0"/>
            <c:spPr>
              <a:solidFill>
                <a:srgbClr val="E66F02"/>
              </a:solidFill>
              <a:ln>
                <a:noFill/>
              </a:ln>
            </c:spPr>
            <c:extLst>
              <c:ext xmlns:c16="http://schemas.microsoft.com/office/drawing/2014/chart" uri="{C3380CC4-5D6E-409C-BE32-E72D297353CC}">
                <c16:uniqueId val="{00000017-7ED9-4C99-9199-EAF21F123116}"/>
              </c:ext>
            </c:extLst>
          </c:dPt>
          <c:dPt>
            <c:idx val="18"/>
            <c:invertIfNegative val="0"/>
            <c:bubble3D val="0"/>
            <c:spPr>
              <a:solidFill>
                <a:srgbClr val="F88FAC"/>
              </a:solidFill>
              <a:ln>
                <a:noFill/>
              </a:ln>
            </c:spPr>
            <c:extLst>
              <c:ext xmlns:c16="http://schemas.microsoft.com/office/drawing/2014/chart" uri="{C3380CC4-5D6E-409C-BE32-E72D297353CC}">
                <c16:uniqueId val="{00000018-7ED9-4C99-9199-EAF21F123116}"/>
              </c:ext>
            </c:extLst>
          </c:dPt>
          <c:dPt>
            <c:idx val="21"/>
            <c:invertIfNegative val="0"/>
            <c:bubble3D val="0"/>
            <c:spPr>
              <a:solidFill>
                <a:srgbClr val="F88FAC"/>
              </a:solidFill>
              <a:ln>
                <a:noFill/>
              </a:ln>
            </c:spPr>
            <c:extLst>
              <c:ext xmlns:c16="http://schemas.microsoft.com/office/drawing/2014/chart" uri="{C3380CC4-5D6E-409C-BE32-E72D297353CC}">
                <c16:uniqueId val="{00000019-7ED9-4C99-9199-EAF21F123116}"/>
              </c:ext>
            </c:extLst>
          </c:dPt>
          <c:dPt>
            <c:idx val="22"/>
            <c:invertIfNegative val="0"/>
            <c:bubble3D val="0"/>
            <c:spPr>
              <a:solidFill>
                <a:srgbClr val="F88FAC"/>
              </a:solidFill>
              <a:ln>
                <a:noFill/>
              </a:ln>
            </c:spPr>
            <c:extLst>
              <c:ext xmlns:c16="http://schemas.microsoft.com/office/drawing/2014/chart" uri="{C3380CC4-5D6E-409C-BE32-E72D297353CC}">
                <c16:uniqueId val="{0000001A-7ED9-4C99-9199-EAF21F123116}"/>
              </c:ext>
            </c:extLst>
          </c:dPt>
          <c:dPt>
            <c:idx val="23"/>
            <c:invertIfNegative val="0"/>
            <c:bubble3D val="0"/>
            <c:spPr>
              <a:solidFill>
                <a:srgbClr val="E66F02"/>
              </a:solidFill>
              <a:ln>
                <a:noFill/>
              </a:ln>
            </c:spPr>
            <c:extLst>
              <c:ext xmlns:c16="http://schemas.microsoft.com/office/drawing/2014/chart" uri="{C3380CC4-5D6E-409C-BE32-E72D297353CC}">
                <c16:uniqueId val="{0000001B-7ED9-4C99-9199-EAF21F123116}"/>
              </c:ext>
            </c:extLst>
          </c:dPt>
          <c:dPt>
            <c:idx val="25"/>
            <c:invertIfNegative val="0"/>
            <c:bubble3D val="0"/>
            <c:spPr>
              <a:solidFill>
                <a:srgbClr val="F88FAC"/>
              </a:solidFill>
              <a:ln>
                <a:noFill/>
              </a:ln>
            </c:spPr>
            <c:extLst>
              <c:ext xmlns:c16="http://schemas.microsoft.com/office/drawing/2014/chart" uri="{C3380CC4-5D6E-409C-BE32-E72D297353CC}">
                <c16:uniqueId val="{0000001C-7ED9-4C99-9199-EAF21F123116}"/>
              </c:ext>
            </c:extLst>
          </c:dPt>
          <c:dPt>
            <c:idx val="27"/>
            <c:invertIfNegative val="0"/>
            <c:bubble3D val="0"/>
            <c:spPr>
              <a:solidFill>
                <a:srgbClr val="E66F02"/>
              </a:solidFill>
              <a:ln>
                <a:noFill/>
              </a:ln>
            </c:spPr>
            <c:extLst>
              <c:ext xmlns:c16="http://schemas.microsoft.com/office/drawing/2014/chart" uri="{C3380CC4-5D6E-409C-BE32-E72D297353CC}">
                <c16:uniqueId val="{0000001D-7ED9-4C99-9199-EAF21F123116}"/>
              </c:ext>
            </c:extLst>
          </c:dPt>
          <c:dPt>
            <c:idx val="28"/>
            <c:invertIfNegative val="0"/>
            <c:bubble3D val="0"/>
            <c:spPr>
              <a:solidFill>
                <a:srgbClr val="E66F02"/>
              </a:solidFill>
              <a:ln>
                <a:noFill/>
              </a:ln>
            </c:spPr>
            <c:extLst>
              <c:ext xmlns:c16="http://schemas.microsoft.com/office/drawing/2014/chart" uri="{C3380CC4-5D6E-409C-BE32-E72D297353CC}">
                <c16:uniqueId val="{0000001E-7ED9-4C99-9199-EAF21F123116}"/>
              </c:ext>
            </c:extLst>
          </c:dPt>
          <c:dPt>
            <c:idx val="29"/>
            <c:invertIfNegative val="0"/>
            <c:bubble3D val="0"/>
            <c:spPr>
              <a:solidFill>
                <a:srgbClr val="F88FAC"/>
              </a:solidFill>
              <a:ln>
                <a:noFill/>
              </a:ln>
            </c:spPr>
            <c:extLst>
              <c:ext xmlns:c16="http://schemas.microsoft.com/office/drawing/2014/chart" uri="{C3380CC4-5D6E-409C-BE32-E72D297353CC}">
                <c16:uniqueId val="{0000001F-7ED9-4C99-9199-EAF21F123116}"/>
              </c:ext>
            </c:extLst>
          </c:dPt>
          <c:dPt>
            <c:idx val="31"/>
            <c:invertIfNegative val="0"/>
            <c:bubble3D val="0"/>
            <c:spPr>
              <a:solidFill>
                <a:srgbClr val="E66F02"/>
              </a:solidFill>
              <a:ln>
                <a:noFill/>
              </a:ln>
            </c:spPr>
            <c:extLst>
              <c:ext xmlns:c16="http://schemas.microsoft.com/office/drawing/2014/chart" uri="{C3380CC4-5D6E-409C-BE32-E72D297353CC}">
                <c16:uniqueId val="{00000020-7ED9-4C99-9199-EAF21F123116}"/>
              </c:ext>
            </c:extLst>
          </c:dPt>
          <c:dPt>
            <c:idx val="33"/>
            <c:invertIfNegative val="0"/>
            <c:bubble3D val="0"/>
            <c:spPr>
              <a:solidFill>
                <a:srgbClr val="E66F02"/>
              </a:solidFill>
              <a:ln>
                <a:noFill/>
              </a:ln>
            </c:spPr>
            <c:extLst>
              <c:ext xmlns:c16="http://schemas.microsoft.com/office/drawing/2014/chart" uri="{C3380CC4-5D6E-409C-BE32-E72D297353CC}">
                <c16:uniqueId val="{00000021-7ED9-4C99-9199-EAF21F123116}"/>
              </c:ext>
            </c:extLst>
          </c:dPt>
          <c:dPt>
            <c:idx val="34"/>
            <c:invertIfNegative val="0"/>
            <c:bubble3D val="0"/>
            <c:spPr>
              <a:solidFill>
                <a:srgbClr val="F88FAC"/>
              </a:solidFill>
              <a:ln>
                <a:noFill/>
              </a:ln>
            </c:spPr>
            <c:extLst>
              <c:ext xmlns:c16="http://schemas.microsoft.com/office/drawing/2014/chart" uri="{C3380CC4-5D6E-409C-BE32-E72D297353CC}">
                <c16:uniqueId val="{00000022-7ED9-4C99-9199-EAF21F123116}"/>
              </c:ext>
            </c:extLst>
          </c:dPt>
          <c:dPt>
            <c:idx val="35"/>
            <c:invertIfNegative val="0"/>
            <c:bubble3D val="0"/>
            <c:spPr>
              <a:solidFill>
                <a:srgbClr val="F88FAC"/>
              </a:solidFill>
              <a:ln>
                <a:noFill/>
              </a:ln>
            </c:spPr>
            <c:extLst>
              <c:ext xmlns:c16="http://schemas.microsoft.com/office/drawing/2014/chart" uri="{C3380CC4-5D6E-409C-BE32-E72D297353CC}">
                <c16:uniqueId val="{00000023-7ED9-4C99-9199-EAF21F123116}"/>
              </c:ext>
            </c:extLst>
          </c:dPt>
          <c:val>
            <c:numRef>
              <c:f>Sheet1!$A$3:$AL$3</c:f>
              <c:numCache>
                <c:formatCode>General</c:formatCode>
                <c:ptCount val="38"/>
                <c:pt idx="2">
                  <c:v>22.72727272727273</c:v>
                </c:pt>
                <c:pt idx="3">
                  <c:v>16.666666666666675</c:v>
                </c:pt>
                <c:pt idx="6">
                  <c:v>1.5151515151515138</c:v>
                </c:pt>
                <c:pt idx="8">
                  <c:v>48.484848484848484</c:v>
                </c:pt>
                <c:pt idx="9">
                  <c:v>43.939393939393945</c:v>
                </c:pt>
                <c:pt idx="10">
                  <c:v>31.818181818181813</c:v>
                </c:pt>
                <c:pt idx="11">
                  <c:v>37.878787878787868</c:v>
                </c:pt>
                <c:pt idx="12">
                  <c:v>6.0606060606060552</c:v>
                </c:pt>
                <c:pt idx="13">
                  <c:v>56.060606060606055</c:v>
                </c:pt>
                <c:pt idx="14">
                  <c:v>7.0145903479236829</c:v>
                </c:pt>
                <c:pt idx="15">
                  <c:v>63.636363636363633</c:v>
                </c:pt>
                <c:pt idx="16">
                  <c:v>24.242424242424242</c:v>
                </c:pt>
                <c:pt idx="17">
                  <c:v>43.939393939393931</c:v>
                </c:pt>
                <c:pt idx="18">
                  <c:v>4.5454545454545441</c:v>
                </c:pt>
                <c:pt idx="19">
                  <c:v>43.939393939393938</c:v>
                </c:pt>
                <c:pt idx="20">
                  <c:v>74.242424242424249</c:v>
                </c:pt>
                <c:pt idx="21">
                  <c:v>31.818181818181817</c:v>
                </c:pt>
                <c:pt idx="22">
                  <c:v>22.72727272727273</c:v>
                </c:pt>
                <c:pt idx="23">
                  <c:v>6.0606060606060606</c:v>
                </c:pt>
                <c:pt idx="24">
                  <c:v>80.303030303030297</c:v>
                </c:pt>
                <c:pt idx="25">
                  <c:v>18.181818181818183</c:v>
                </c:pt>
                <c:pt idx="26">
                  <c:v>81.818181818181813</c:v>
                </c:pt>
                <c:pt idx="27">
                  <c:v>22.727272727272723</c:v>
                </c:pt>
                <c:pt idx="28">
                  <c:v>4.5454545454545441</c:v>
                </c:pt>
                <c:pt idx="29">
                  <c:v>18.181818181818176</c:v>
                </c:pt>
                <c:pt idx="30">
                  <c:v>72.727272727272734</c:v>
                </c:pt>
                <c:pt idx="31">
                  <c:v>18.181818181818183</c:v>
                </c:pt>
                <c:pt idx="32">
                  <c:v>78.787878787878782</c:v>
                </c:pt>
                <c:pt idx="33">
                  <c:v>7.5757575757575761</c:v>
                </c:pt>
                <c:pt idx="34">
                  <c:v>1.5151515151515151</c:v>
                </c:pt>
                <c:pt idx="35">
                  <c:v>3.0303030303030303</c:v>
                </c:pt>
                <c:pt idx="36">
                  <c:v>93.939393939393938</c:v>
                </c:pt>
                <c:pt idx="37">
                  <c:v>59.090909090909079</c:v>
                </c:pt>
              </c:numCache>
            </c:numRef>
          </c:val>
          <c:extLst>
            <c:ext xmlns:c16="http://schemas.microsoft.com/office/drawing/2014/chart" uri="{C3380CC4-5D6E-409C-BE32-E72D297353CC}">
              <c16:uniqueId val="{00000024-7ED9-4C99-9199-EAF21F123116}"/>
            </c:ext>
          </c:extLst>
        </c:ser>
        <c:ser>
          <c:idx val="3"/>
          <c:order val="3"/>
          <c:spPr>
            <a:solidFill>
              <a:srgbClr val="C30C3E"/>
            </a:solidFill>
            <a:ln>
              <a:noFill/>
            </a:ln>
          </c:spPr>
          <c:invertIfNegative val="0"/>
          <c:dPt>
            <c:idx val="2"/>
            <c:invertIfNegative val="0"/>
            <c:bubble3D val="0"/>
            <c:spPr>
              <a:solidFill>
                <a:srgbClr val="C0C0C0"/>
              </a:solidFill>
              <a:ln>
                <a:noFill/>
              </a:ln>
            </c:spPr>
            <c:extLst>
              <c:ext xmlns:c16="http://schemas.microsoft.com/office/drawing/2014/chart" uri="{C3380CC4-5D6E-409C-BE32-E72D297353CC}">
                <c16:uniqueId val="{00000025-7ED9-4C99-9199-EAF21F123116}"/>
              </c:ext>
            </c:extLst>
          </c:dPt>
          <c:dPt>
            <c:idx val="14"/>
            <c:invertIfNegative val="0"/>
            <c:bubble3D val="0"/>
            <c:spPr>
              <a:solidFill>
                <a:srgbClr val="FFD1D1"/>
              </a:solidFill>
              <a:ln>
                <a:noFill/>
              </a:ln>
            </c:spPr>
            <c:extLst>
              <c:ext xmlns:c16="http://schemas.microsoft.com/office/drawing/2014/chart" uri="{C3380CC4-5D6E-409C-BE32-E72D297353CC}">
                <c16:uniqueId val="{00000026-7ED9-4C99-9199-EAF21F123116}"/>
              </c:ext>
            </c:extLst>
          </c:dPt>
          <c:dPt>
            <c:idx val="16"/>
            <c:invertIfNegative val="0"/>
            <c:bubble3D val="0"/>
            <c:spPr>
              <a:solidFill>
                <a:srgbClr val="F88FAC"/>
              </a:solidFill>
              <a:ln>
                <a:noFill/>
              </a:ln>
            </c:spPr>
            <c:extLst>
              <c:ext xmlns:c16="http://schemas.microsoft.com/office/drawing/2014/chart" uri="{C3380CC4-5D6E-409C-BE32-E72D297353CC}">
                <c16:uniqueId val="{00000027-7ED9-4C99-9199-EAF21F123116}"/>
              </c:ext>
            </c:extLst>
          </c:dPt>
          <c:dPt>
            <c:idx val="19"/>
            <c:invertIfNegative val="0"/>
            <c:bubble3D val="0"/>
            <c:spPr>
              <a:solidFill>
                <a:srgbClr val="C0C0C0"/>
              </a:solidFill>
              <a:ln>
                <a:noFill/>
              </a:ln>
            </c:spPr>
            <c:extLst>
              <c:ext xmlns:c16="http://schemas.microsoft.com/office/drawing/2014/chart" uri="{C3380CC4-5D6E-409C-BE32-E72D297353CC}">
                <c16:uniqueId val="{00000028-7ED9-4C99-9199-EAF21F123116}"/>
              </c:ext>
            </c:extLst>
          </c:dPt>
          <c:dPt>
            <c:idx val="23"/>
            <c:invertIfNegative val="0"/>
            <c:bubble3D val="0"/>
            <c:spPr>
              <a:solidFill>
                <a:srgbClr val="F88FAC"/>
              </a:solidFill>
              <a:ln>
                <a:noFill/>
              </a:ln>
            </c:spPr>
            <c:extLst>
              <c:ext xmlns:c16="http://schemas.microsoft.com/office/drawing/2014/chart" uri="{C3380CC4-5D6E-409C-BE32-E72D297353CC}">
                <c16:uniqueId val="{00000029-7ED9-4C99-9199-EAF21F123116}"/>
              </c:ext>
            </c:extLst>
          </c:dPt>
          <c:dPt>
            <c:idx val="27"/>
            <c:invertIfNegative val="0"/>
            <c:bubble3D val="0"/>
            <c:spPr>
              <a:solidFill>
                <a:srgbClr val="F88FAC"/>
              </a:solidFill>
              <a:ln>
                <a:noFill/>
              </a:ln>
            </c:spPr>
            <c:extLst>
              <c:ext xmlns:c16="http://schemas.microsoft.com/office/drawing/2014/chart" uri="{C3380CC4-5D6E-409C-BE32-E72D297353CC}">
                <c16:uniqueId val="{0000002A-7ED9-4C99-9199-EAF21F123116}"/>
              </c:ext>
            </c:extLst>
          </c:dPt>
          <c:dPt>
            <c:idx val="28"/>
            <c:invertIfNegative val="0"/>
            <c:bubble3D val="0"/>
            <c:spPr>
              <a:solidFill>
                <a:srgbClr val="F88FAC"/>
              </a:solidFill>
              <a:ln>
                <a:noFill/>
              </a:ln>
            </c:spPr>
            <c:extLst>
              <c:ext xmlns:c16="http://schemas.microsoft.com/office/drawing/2014/chart" uri="{C3380CC4-5D6E-409C-BE32-E72D297353CC}">
                <c16:uniqueId val="{0000002B-7ED9-4C99-9199-EAF21F123116}"/>
              </c:ext>
            </c:extLst>
          </c:dPt>
          <c:dPt>
            <c:idx val="33"/>
            <c:invertIfNegative val="0"/>
            <c:bubble3D val="0"/>
            <c:spPr>
              <a:solidFill>
                <a:srgbClr val="F88FAC"/>
              </a:solidFill>
              <a:ln>
                <a:noFill/>
              </a:ln>
            </c:spPr>
            <c:extLst>
              <c:ext xmlns:c16="http://schemas.microsoft.com/office/drawing/2014/chart" uri="{C3380CC4-5D6E-409C-BE32-E72D297353CC}">
                <c16:uniqueId val="{0000002C-7ED9-4C99-9199-EAF21F123116}"/>
              </c:ext>
            </c:extLst>
          </c:dPt>
          <c:val>
            <c:numRef>
              <c:f>Sheet1!$A$4:$AL$4</c:f>
              <c:numCache>
                <c:formatCode>General</c:formatCode>
                <c:ptCount val="38"/>
                <c:pt idx="2">
                  <c:v>1.5151515151515138</c:v>
                </c:pt>
                <c:pt idx="3">
                  <c:v>30.303030303030297</c:v>
                </c:pt>
                <c:pt idx="6">
                  <c:v>46.969696969696969</c:v>
                </c:pt>
                <c:pt idx="12">
                  <c:v>40.909090909090921</c:v>
                </c:pt>
                <c:pt idx="14">
                  <c:v>3.3670033670033686</c:v>
                </c:pt>
                <c:pt idx="16">
                  <c:v>7.5757575757575797</c:v>
                </c:pt>
                <c:pt idx="18">
                  <c:v>72.727272727272734</c:v>
                </c:pt>
                <c:pt idx="19">
                  <c:v>36.363636363636367</c:v>
                </c:pt>
                <c:pt idx="21">
                  <c:v>50</c:v>
                </c:pt>
                <c:pt idx="22">
                  <c:v>48.484848484848484</c:v>
                </c:pt>
                <c:pt idx="23">
                  <c:v>1.5151515151515138</c:v>
                </c:pt>
                <c:pt idx="25">
                  <c:v>68.181818181818187</c:v>
                </c:pt>
                <c:pt idx="27">
                  <c:v>1.5151515151515138</c:v>
                </c:pt>
                <c:pt idx="28">
                  <c:v>10.606060606060607</c:v>
                </c:pt>
                <c:pt idx="29">
                  <c:v>43.939393939393945</c:v>
                </c:pt>
                <c:pt idx="31">
                  <c:v>77.272727272727266</c:v>
                </c:pt>
                <c:pt idx="33">
                  <c:v>1.5151515151515151</c:v>
                </c:pt>
                <c:pt idx="34">
                  <c:v>43.939393939393931</c:v>
                </c:pt>
                <c:pt idx="35">
                  <c:v>53.030303030303031</c:v>
                </c:pt>
              </c:numCache>
            </c:numRef>
          </c:val>
          <c:extLst>
            <c:ext xmlns:c16="http://schemas.microsoft.com/office/drawing/2014/chart" uri="{C3380CC4-5D6E-409C-BE32-E72D297353CC}">
              <c16:uniqueId val="{0000002D-7ED9-4C99-9199-EAF21F123116}"/>
            </c:ext>
          </c:extLst>
        </c:ser>
        <c:ser>
          <c:idx val="4"/>
          <c:order val="4"/>
          <c:spPr>
            <a:solidFill>
              <a:srgbClr val="C30C3E"/>
            </a:solidFill>
            <a:ln>
              <a:noFill/>
            </a:ln>
          </c:spPr>
          <c:invertIfNegative val="0"/>
          <c:dPt>
            <c:idx val="14"/>
            <c:invertIfNegative val="0"/>
            <c:bubble3D val="0"/>
            <c:spPr>
              <a:solidFill>
                <a:srgbClr val="FE6C90"/>
              </a:solidFill>
              <a:ln>
                <a:noFill/>
              </a:ln>
            </c:spPr>
            <c:extLst>
              <c:ext xmlns:c16="http://schemas.microsoft.com/office/drawing/2014/chart" uri="{C3380CC4-5D6E-409C-BE32-E72D297353CC}">
                <c16:uniqueId val="{0000002E-7ED9-4C99-9199-EAF21F123116}"/>
              </c:ext>
            </c:extLst>
          </c:dPt>
          <c:dPt>
            <c:idx val="34"/>
            <c:invertIfNegative val="0"/>
            <c:bubble3D val="0"/>
            <c:spPr>
              <a:solidFill>
                <a:srgbClr val="C0C0C0"/>
              </a:solidFill>
              <a:ln>
                <a:noFill/>
              </a:ln>
            </c:spPr>
            <c:extLst>
              <c:ext xmlns:c16="http://schemas.microsoft.com/office/drawing/2014/chart" uri="{C3380CC4-5D6E-409C-BE32-E72D297353CC}">
                <c16:uniqueId val="{0000002F-7ED9-4C99-9199-EAF21F123116}"/>
              </c:ext>
            </c:extLst>
          </c:dPt>
          <c:dPt>
            <c:idx val="35"/>
            <c:invertIfNegative val="0"/>
            <c:bubble3D val="0"/>
            <c:spPr>
              <a:solidFill>
                <a:srgbClr val="C0C0C0"/>
              </a:solidFill>
              <a:ln>
                <a:noFill/>
              </a:ln>
            </c:spPr>
            <c:extLst>
              <c:ext xmlns:c16="http://schemas.microsoft.com/office/drawing/2014/chart" uri="{C3380CC4-5D6E-409C-BE32-E72D297353CC}">
                <c16:uniqueId val="{00000030-7ED9-4C99-9199-EAF21F123116}"/>
              </c:ext>
            </c:extLst>
          </c:dPt>
          <c:val>
            <c:numRef>
              <c:f>Sheet1!$A$5:$AL$5</c:f>
              <c:numCache>
                <c:formatCode>General</c:formatCode>
                <c:ptCount val="38"/>
                <c:pt idx="14">
                  <c:v>53.47923681257015</c:v>
                </c:pt>
                <c:pt idx="16">
                  <c:v>40.909090909090907</c:v>
                </c:pt>
                <c:pt idx="23">
                  <c:v>60.606060606060609</c:v>
                </c:pt>
                <c:pt idx="27">
                  <c:v>45.45454545454546</c:v>
                </c:pt>
                <c:pt idx="28">
                  <c:v>75.757575757575751</c:v>
                </c:pt>
                <c:pt idx="33">
                  <c:v>87.878787878787875</c:v>
                </c:pt>
                <c:pt idx="34">
                  <c:v>45.45454545454546</c:v>
                </c:pt>
                <c:pt idx="35">
                  <c:v>39.393939393939391</c:v>
                </c:pt>
              </c:numCache>
            </c:numRef>
          </c:val>
          <c:extLst>
            <c:ext xmlns:c16="http://schemas.microsoft.com/office/drawing/2014/chart" uri="{C3380CC4-5D6E-409C-BE32-E72D297353CC}">
              <c16:uniqueId val="{00000031-7ED9-4C99-9199-EAF21F123116}"/>
            </c:ext>
          </c:extLst>
        </c:ser>
        <c:ser>
          <c:idx val="5"/>
          <c:order val="5"/>
          <c:spPr>
            <a:solidFill>
              <a:srgbClr val="DFE5EF"/>
            </a:solidFill>
            <a:ln>
              <a:noFill/>
            </a:ln>
          </c:spPr>
          <c:invertIfNegative val="0"/>
          <c:val>
            <c:numRef>
              <c:f>Sheet1!$A$6:$AL$6</c:f>
              <c:numCache>
                <c:formatCode>General</c:formatCode>
                <c:ptCount val="38"/>
                <c:pt idx="14">
                  <c:v>1.4029180695847465</c:v>
                </c:pt>
              </c:numCache>
            </c:numRef>
          </c:val>
          <c:extLst>
            <c:ext xmlns:c16="http://schemas.microsoft.com/office/drawing/2014/chart" uri="{C3380CC4-5D6E-409C-BE32-E72D297353CC}">
              <c16:uniqueId val="{00000032-7ED9-4C99-9199-EAF21F123116}"/>
            </c:ext>
          </c:extLst>
        </c:ser>
        <c:dLbls>
          <c:showLegendKey val="0"/>
          <c:showVal val="0"/>
          <c:showCatName val="0"/>
          <c:showSerName val="0"/>
          <c:showPercent val="0"/>
          <c:showBubbleSize val="0"/>
        </c:dLbls>
        <c:gapWidth val="80"/>
        <c:overlap val="100"/>
        <c:axId val="725138687"/>
        <c:axId val="1"/>
      </c:barChart>
      <c:catAx>
        <c:axId val="725138687"/>
        <c:scaling>
          <c:orientation val="minMax"/>
        </c:scaling>
        <c:delete val="0"/>
        <c:axPos val="b"/>
        <c:majorGridlines>
          <c:spPr>
            <a:ln>
              <a:noFill/>
            </a:ln>
          </c:spPr>
        </c:majorGridlines>
        <c:majorTickMark val="none"/>
        <c:minorTickMark val="none"/>
        <c:tickLblPos val="none"/>
        <c:spPr>
          <a:ln w="9525" cmpd="sng" algn="ctr">
            <a:solidFill>
              <a:schemeClr val="tx1"/>
            </a:solidFill>
            <a:prstDash val="solid"/>
          </a:ln>
        </c:spPr>
        <c:crossAx val="1"/>
        <c:crosses val="min"/>
        <c:auto val="0"/>
        <c:lblAlgn val="ctr"/>
        <c:lblOffset val="100"/>
        <c:noMultiLvlLbl val="0"/>
      </c:catAx>
      <c:valAx>
        <c:axId val="1"/>
        <c:scaling>
          <c:orientation val="minMax"/>
          <c:max val="100"/>
          <c:min val="0"/>
        </c:scaling>
        <c:delete val="0"/>
        <c:axPos val="l"/>
        <c:majorGridlines>
          <c:spPr>
            <a:ln>
              <a:noFill/>
            </a:ln>
          </c:spPr>
        </c:majorGridlines>
        <c:numFmt formatCode="#,##0&quot;%&quot;;&quot;-&quot;#,##0&quot;%&quot;" sourceLinked="0"/>
        <c:majorTickMark val="out"/>
        <c:minorTickMark val="none"/>
        <c:tickLblPos val="nextTo"/>
        <c:spPr>
          <a:ln w="9525" cmpd="sng" algn="ctr">
            <a:solidFill>
              <a:schemeClr val="tx1"/>
            </a:solidFill>
            <a:prstDash val="solid"/>
          </a:ln>
        </c:spPr>
        <c:txPr>
          <a:bodyPr wrap="none"/>
          <a:lstStyle/>
          <a:p>
            <a:pPr>
              <a:defRPr sz="1400" kern="1200">
                <a:solidFill>
                  <a:schemeClr val="tx1"/>
                </a:solidFill>
                <a:latin typeface="+mn-lt"/>
                <a:ea typeface="+mn-ea"/>
                <a:cs typeface="+mn-cs"/>
                <a:sym typeface="+mn-lt"/>
              </a:defRPr>
            </a:pPr>
            <a:endParaRPr lang="en-US"/>
          </a:p>
        </c:txPr>
        <c:crossAx val="725138687"/>
        <c:crosses val="min"/>
        <c:crossBetween val="between"/>
        <c:majorUnit val="10"/>
      </c:valAx>
    </c:plotArea>
    <c:plotVisOnly val="0"/>
    <c:dispBlanksAs val="gap"/>
    <c:showDLblsOverMax val="1"/>
  </c:chart>
  <c:externalData r:id="rId1">
    <c:autoUpdate val="0"/>
  </c:externalData>
</c:chartSpace>
</file>

<file path=ppt/charts/chart2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is-I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5.8388416745357254E-2"/>
          <c:y val="7.7689243027888447E-2"/>
          <c:w val="0.93342776203966005"/>
          <c:h val="0.84462151394422313"/>
        </c:manualLayout>
      </c:layout>
      <c:barChart>
        <c:barDir val="col"/>
        <c:grouping val="stacked"/>
        <c:varyColors val="0"/>
        <c:ser>
          <c:idx val="0"/>
          <c:order val="0"/>
          <c:spPr>
            <a:noFill/>
            <a:ln>
              <a:noFill/>
            </a:ln>
          </c:spPr>
          <c:invertIfNegative val="0"/>
          <c:dPt>
            <c:idx val="0"/>
            <c:invertIfNegative val="0"/>
            <c:bubble3D val="0"/>
            <c:spPr>
              <a:solidFill>
                <a:srgbClr val="9DB1CF"/>
              </a:solidFill>
              <a:ln w="9525" cmpd="sng" algn="ctr">
                <a:solidFill>
                  <a:schemeClr val="bg1"/>
                </a:solidFill>
                <a:prstDash val="solid"/>
              </a:ln>
            </c:spPr>
            <c:extLst>
              <c:ext xmlns:c16="http://schemas.microsoft.com/office/drawing/2014/chart" uri="{C3380CC4-5D6E-409C-BE32-E72D297353CC}">
                <c16:uniqueId val="{00000000-3562-4DC2-8FDF-9ED451A2B715}"/>
              </c:ext>
            </c:extLst>
          </c:dPt>
          <c:val>
            <c:numRef>
              <c:f>Sheet1!$A$1:$AJ$1</c:f>
              <c:numCache>
                <c:formatCode>General</c:formatCode>
                <c:ptCount val="36"/>
                <c:pt idx="0">
                  <c:v>157.5</c:v>
                </c:pt>
                <c:pt idx="1">
                  <c:v>32</c:v>
                </c:pt>
                <c:pt idx="2">
                  <c:v>160</c:v>
                </c:pt>
                <c:pt idx="3">
                  <c:v>133.5</c:v>
                </c:pt>
                <c:pt idx="4">
                  <c:v>48.5</c:v>
                </c:pt>
                <c:pt idx="5">
                  <c:v>136</c:v>
                </c:pt>
                <c:pt idx="6">
                  <c:v>227.5</c:v>
                </c:pt>
                <c:pt idx="7">
                  <c:v>206.5</c:v>
                </c:pt>
                <c:pt idx="9">
                  <c:v>218</c:v>
                </c:pt>
                <c:pt idx="10">
                  <c:v>302.25</c:v>
                </c:pt>
                <c:pt idx="12">
                  <c:v>219.5</c:v>
                </c:pt>
                <c:pt idx="13">
                  <c:v>295.5</c:v>
                </c:pt>
                <c:pt idx="14">
                  <c:v>211</c:v>
                </c:pt>
                <c:pt idx="15">
                  <c:v>235</c:v>
                </c:pt>
                <c:pt idx="16">
                  <c:v>307.75</c:v>
                </c:pt>
                <c:pt idx="17">
                  <c:v>214.5</c:v>
                </c:pt>
                <c:pt idx="18">
                  <c:v>468</c:v>
                </c:pt>
                <c:pt idx="19">
                  <c:v>479</c:v>
                </c:pt>
                <c:pt idx="20">
                  <c:v>455.5</c:v>
                </c:pt>
                <c:pt idx="21">
                  <c:v>419.25</c:v>
                </c:pt>
                <c:pt idx="22">
                  <c:v>376.5</c:v>
                </c:pt>
                <c:pt idx="23">
                  <c:v>403</c:v>
                </c:pt>
                <c:pt idx="24">
                  <c:v>371</c:v>
                </c:pt>
                <c:pt idx="25">
                  <c:v>498.5</c:v>
                </c:pt>
                <c:pt idx="26">
                  <c:v>492</c:v>
                </c:pt>
                <c:pt idx="27">
                  <c:v>557</c:v>
                </c:pt>
                <c:pt idx="28">
                  <c:v>449.25</c:v>
                </c:pt>
                <c:pt idx="29">
                  <c:v>440.5</c:v>
                </c:pt>
                <c:pt idx="30">
                  <c:v>355</c:v>
                </c:pt>
                <c:pt idx="31">
                  <c:v>659</c:v>
                </c:pt>
                <c:pt idx="32">
                  <c:v>479.25</c:v>
                </c:pt>
                <c:pt idx="33">
                  <c:v>700</c:v>
                </c:pt>
                <c:pt idx="34">
                  <c:v>576</c:v>
                </c:pt>
              </c:numCache>
            </c:numRef>
          </c:val>
          <c:extLst>
            <c:ext xmlns:c16="http://schemas.microsoft.com/office/drawing/2014/chart" uri="{C3380CC4-5D6E-409C-BE32-E72D297353CC}">
              <c16:uniqueId val="{00000001-3562-4DC2-8FDF-9ED451A2B715}"/>
            </c:ext>
          </c:extLst>
        </c:ser>
        <c:ser>
          <c:idx val="1"/>
          <c:order val="1"/>
          <c:spPr>
            <a:solidFill>
              <a:srgbClr val="9DB1CF"/>
            </a:solidFill>
            <a:ln w="9525" cmpd="sng" algn="ctr">
              <a:solidFill>
                <a:schemeClr val="bg1"/>
              </a:solidFill>
              <a:prstDash val="solid"/>
            </a:ln>
          </c:spPr>
          <c:invertIfNegative val="0"/>
          <c:dPt>
            <c:idx val="0"/>
            <c:invertIfNegative val="0"/>
            <c:bubble3D val="0"/>
            <c:spPr>
              <a:solidFill>
                <a:srgbClr val="6F8DB9"/>
              </a:solidFill>
              <a:ln w="9525" cmpd="sng" algn="ctr">
                <a:solidFill>
                  <a:schemeClr val="bg1"/>
                </a:solidFill>
                <a:prstDash val="solid"/>
              </a:ln>
            </c:spPr>
            <c:extLst>
              <c:ext xmlns:c16="http://schemas.microsoft.com/office/drawing/2014/chart" uri="{C3380CC4-5D6E-409C-BE32-E72D297353CC}">
                <c16:uniqueId val="{00000002-3562-4DC2-8FDF-9ED451A2B715}"/>
              </c:ext>
            </c:extLst>
          </c:dPt>
          <c:val>
            <c:numRef>
              <c:f>Sheet1!$A$2:$AJ$2</c:f>
              <c:numCache>
                <c:formatCode>General</c:formatCode>
                <c:ptCount val="36"/>
                <c:pt idx="0">
                  <c:v>91</c:v>
                </c:pt>
                <c:pt idx="1">
                  <c:v>13</c:v>
                </c:pt>
                <c:pt idx="2">
                  <c:v>19</c:v>
                </c:pt>
                <c:pt idx="3">
                  <c:v>101.5</c:v>
                </c:pt>
                <c:pt idx="4">
                  <c:v>62</c:v>
                </c:pt>
                <c:pt idx="5">
                  <c:v>129</c:v>
                </c:pt>
                <c:pt idx="6">
                  <c:v>78.5</c:v>
                </c:pt>
                <c:pt idx="7">
                  <c:v>131</c:v>
                </c:pt>
                <c:pt idx="9">
                  <c:v>204</c:v>
                </c:pt>
                <c:pt idx="10">
                  <c:v>60.75</c:v>
                </c:pt>
                <c:pt idx="12">
                  <c:v>185.5</c:v>
                </c:pt>
                <c:pt idx="13">
                  <c:v>117</c:v>
                </c:pt>
                <c:pt idx="14">
                  <c:v>127</c:v>
                </c:pt>
                <c:pt idx="15">
                  <c:v>142.5</c:v>
                </c:pt>
                <c:pt idx="16">
                  <c:v>206.25</c:v>
                </c:pt>
                <c:pt idx="17">
                  <c:v>397</c:v>
                </c:pt>
                <c:pt idx="18">
                  <c:v>94</c:v>
                </c:pt>
                <c:pt idx="19">
                  <c:v>93.5</c:v>
                </c:pt>
                <c:pt idx="20">
                  <c:v>229.5</c:v>
                </c:pt>
                <c:pt idx="21">
                  <c:v>203.75</c:v>
                </c:pt>
                <c:pt idx="22">
                  <c:v>294.5</c:v>
                </c:pt>
                <c:pt idx="23">
                  <c:v>221</c:v>
                </c:pt>
                <c:pt idx="24">
                  <c:v>364</c:v>
                </c:pt>
                <c:pt idx="25">
                  <c:v>147.5</c:v>
                </c:pt>
                <c:pt idx="26">
                  <c:v>33</c:v>
                </c:pt>
                <c:pt idx="27">
                  <c:v>202</c:v>
                </c:pt>
                <c:pt idx="28">
                  <c:v>238.75</c:v>
                </c:pt>
                <c:pt idx="29">
                  <c:v>235.5</c:v>
                </c:pt>
                <c:pt idx="30">
                  <c:v>394</c:v>
                </c:pt>
                <c:pt idx="31">
                  <c:v>39</c:v>
                </c:pt>
                <c:pt idx="32">
                  <c:v>317.75</c:v>
                </c:pt>
                <c:pt idx="33">
                  <c:v>58</c:v>
                </c:pt>
                <c:pt idx="34">
                  <c:v>255</c:v>
                </c:pt>
              </c:numCache>
            </c:numRef>
          </c:val>
          <c:extLst>
            <c:ext xmlns:c16="http://schemas.microsoft.com/office/drawing/2014/chart" uri="{C3380CC4-5D6E-409C-BE32-E72D297353CC}">
              <c16:uniqueId val="{00000003-3562-4DC2-8FDF-9ED451A2B715}"/>
            </c:ext>
          </c:extLst>
        </c:ser>
        <c:ser>
          <c:idx val="2"/>
          <c:order val="2"/>
          <c:spPr>
            <a:solidFill>
              <a:srgbClr val="6F8DB9"/>
            </a:solidFill>
            <a:ln w="9525" cmpd="sng" algn="ctr">
              <a:solidFill>
                <a:schemeClr val="bg1"/>
              </a:solidFill>
              <a:prstDash val="solid"/>
            </a:ln>
          </c:spPr>
          <c:invertIfNegative val="0"/>
          <c:dPt>
            <c:idx val="0"/>
            <c:invertIfNegative val="0"/>
            <c:bubble3D val="0"/>
            <c:spPr>
              <a:solidFill>
                <a:srgbClr val="4C6C9C"/>
              </a:solidFill>
              <a:ln w="9525" cmpd="sng" algn="ctr">
                <a:solidFill>
                  <a:schemeClr val="bg1"/>
                </a:solidFill>
                <a:prstDash val="solid"/>
              </a:ln>
            </c:spPr>
            <c:extLst>
              <c:ext xmlns:c16="http://schemas.microsoft.com/office/drawing/2014/chart" uri="{C3380CC4-5D6E-409C-BE32-E72D297353CC}">
                <c16:uniqueId val="{00000004-3562-4DC2-8FDF-9ED451A2B715}"/>
              </c:ext>
            </c:extLst>
          </c:dPt>
          <c:val>
            <c:numRef>
              <c:f>Sheet1!$A$3:$AJ$3</c:f>
              <c:numCache>
                <c:formatCode>General</c:formatCode>
                <c:ptCount val="36"/>
                <c:pt idx="0">
                  <c:v>0</c:v>
                </c:pt>
                <c:pt idx="1">
                  <c:v>54</c:v>
                </c:pt>
                <c:pt idx="2">
                  <c:v>58</c:v>
                </c:pt>
                <c:pt idx="3">
                  <c:v>98.5</c:v>
                </c:pt>
                <c:pt idx="4">
                  <c:v>212.75</c:v>
                </c:pt>
                <c:pt idx="5">
                  <c:v>235.75</c:v>
                </c:pt>
                <c:pt idx="6">
                  <c:v>140</c:v>
                </c:pt>
                <c:pt idx="7">
                  <c:v>261.75</c:v>
                </c:pt>
                <c:pt idx="9">
                  <c:v>195.75</c:v>
                </c:pt>
                <c:pt idx="10">
                  <c:v>249</c:v>
                </c:pt>
                <c:pt idx="12">
                  <c:v>82.5</c:v>
                </c:pt>
                <c:pt idx="13">
                  <c:v>144.5</c:v>
                </c:pt>
                <c:pt idx="14">
                  <c:v>513</c:v>
                </c:pt>
                <c:pt idx="15">
                  <c:v>340</c:v>
                </c:pt>
                <c:pt idx="16">
                  <c:v>275.25</c:v>
                </c:pt>
                <c:pt idx="17">
                  <c:v>235.25</c:v>
                </c:pt>
                <c:pt idx="18">
                  <c:v>235</c:v>
                </c:pt>
                <c:pt idx="19">
                  <c:v>231.25</c:v>
                </c:pt>
                <c:pt idx="20">
                  <c:v>300.5</c:v>
                </c:pt>
                <c:pt idx="21">
                  <c:v>440.25</c:v>
                </c:pt>
                <c:pt idx="22">
                  <c:v>367</c:v>
                </c:pt>
                <c:pt idx="23">
                  <c:v>385</c:v>
                </c:pt>
                <c:pt idx="24">
                  <c:v>263</c:v>
                </c:pt>
                <c:pt idx="25">
                  <c:v>234</c:v>
                </c:pt>
                <c:pt idx="26">
                  <c:v>427</c:v>
                </c:pt>
                <c:pt idx="27">
                  <c:v>161</c:v>
                </c:pt>
                <c:pt idx="28">
                  <c:v>362.75</c:v>
                </c:pt>
                <c:pt idx="29">
                  <c:v>332</c:v>
                </c:pt>
                <c:pt idx="30">
                  <c:v>527</c:v>
                </c:pt>
                <c:pt idx="31">
                  <c:v>190</c:v>
                </c:pt>
                <c:pt idx="32">
                  <c:v>198.25</c:v>
                </c:pt>
                <c:pt idx="33">
                  <c:v>271</c:v>
                </c:pt>
                <c:pt idx="34">
                  <c:v>469.75</c:v>
                </c:pt>
              </c:numCache>
            </c:numRef>
          </c:val>
          <c:extLst>
            <c:ext xmlns:c16="http://schemas.microsoft.com/office/drawing/2014/chart" uri="{C3380CC4-5D6E-409C-BE32-E72D297353CC}">
              <c16:uniqueId val="{00000005-3562-4DC2-8FDF-9ED451A2B715}"/>
            </c:ext>
          </c:extLst>
        </c:ser>
        <c:ser>
          <c:idx val="3"/>
          <c:order val="3"/>
          <c:spPr>
            <a:solidFill>
              <a:srgbClr val="4C6C9C"/>
            </a:solidFill>
            <a:ln w="9525" cmpd="sng" algn="ctr">
              <a:solidFill>
                <a:schemeClr val="bg1"/>
              </a:solidFill>
              <a:prstDash val="solid"/>
            </a:ln>
          </c:spPr>
          <c:invertIfNegative val="0"/>
          <c:val>
            <c:numRef>
              <c:f>Sheet1!$A$4:$AJ$4</c:f>
              <c:numCache>
                <c:formatCode>General</c:formatCode>
                <c:ptCount val="36"/>
                <c:pt idx="0">
                  <c:v>-352</c:v>
                </c:pt>
                <c:pt idx="1">
                  <c:v>0</c:v>
                </c:pt>
                <c:pt idx="2">
                  <c:v>0</c:v>
                </c:pt>
                <c:pt idx="3">
                  <c:v>0</c:v>
                </c:pt>
                <c:pt idx="4">
                  <c:v>0</c:v>
                </c:pt>
                <c:pt idx="5">
                  <c:v>0</c:v>
                </c:pt>
                <c:pt idx="6">
                  <c:v>0</c:v>
                </c:pt>
                <c:pt idx="7">
                  <c:v>0</c:v>
                </c:pt>
                <c:pt idx="9">
                  <c:v>0</c:v>
                </c:pt>
                <c:pt idx="10">
                  <c:v>0</c:v>
                </c:pt>
                <c:pt idx="12">
                  <c:v>0</c:v>
                </c:pt>
                <c:pt idx="13">
                  <c:v>0</c:v>
                </c:pt>
                <c:pt idx="14">
                  <c:v>0</c:v>
                </c:pt>
                <c:pt idx="15">
                  <c:v>0</c:v>
                </c:pt>
                <c:pt idx="16">
                  <c:v>0</c:v>
                </c:pt>
                <c:pt idx="17">
                  <c:v>0</c:v>
                </c:pt>
                <c:pt idx="18">
                  <c:v>0</c:v>
                </c:pt>
                <c:pt idx="19">
                  <c:v>0</c:v>
                </c:pt>
                <c:pt idx="20">
                  <c:v>0</c:v>
                </c:pt>
                <c:pt idx="21">
                  <c:v>0</c:v>
                </c:pt>
                <c:pt idx="22">
                  <c:v>0</c:v>
                </c:pt>
                <c:pt idx="23">
                  <c:v>0</c:v>
                </c:pt>
                <c:pt idx="24">
                  <c:v>0</c:v>
                </c:pt>
                <c:pt idx="25">
                  <c:v>0</c:v>
                </c:pt>
                <c:pt idx="26">
                  <c:v>0</c:v>
                </c:pt>
                <c:pt idx="27">
                  <c:v>0</c:v>
                </c:pt>
                <c:pt idx="28">
                  <c:v>0</c:v>
                </c:pt>
                <c:pt idx="29">
                  <c:v>0</c:v>
                </c:pt>
                <c:pt idx="30">
                  <c:v>0</c:v>
                </c:pt>
                <c:pt idx="31">
                  <c:v>0</c:v>
                </c:pt>
                <c:pt idx="32">
                  <c:v>0</c:v>
                </c:pt>
                <c:pt idx="33">
                  <c:v>0</c:v>
                </c:pt>
                <c:pt idx="34">
                  <c:v>0</c:v>
                </c:pt>
              </c:numCache>
            </c:numRef>
          </c:val>
          <c:extLst>
            <c:ext xmlns:c16="http://schemas.microsoft.com/office/drawing/2014/chart" uri="{C3380CC4-5D6E-409C-BE32-E72D297353CC}">
              <c16:uniqueId val="{00000006-3562-4DC2-8FDF-9ED451A2B715}"/>
            </c:ext>
          </c:extLst>
        </c:ser>
        <c:ser>
          <c:idx val="4"/>
          <c:order val="4"/>
          <c:spPr>
            <a:solidFill>
              <a:srgbClr val="4C6C9C"/>
            </a:solidFill>
            <a:ln w="9525" cmpd="sng" algn="ctr">
              <a:solidFill>
                <a:schemeClr val="bg1"/>
              </a:solidFill>
              <a:prstDash val="solid"/>
            </a:ln>
          </c:spPr>
          <c:invertIfNegative val="0"/>
          <c:val>
            <c:numRef>
              <c:f>Sheet1!$A$5:$AJ$5</c:f>
              <c:numCache>
                <c:formatCode>General</c:formatCode>
                <c:ptCount val="36"/>
                <c:pt idx="1">
                  <c:v>0</c:v>
                </c:pt>
                <c:pt idx="2">
                  <c:v>0</c:v>
                </c:pt>
                <c:pt idx="3">
                  <c:v>0</c:v>
                </c:pt>
                <c:pt idx="4">
                  <c:v>0</c:v>
                </c:pt>
                <c:pt idx="5">
                  <c:v>0</c:v>
                </c:pt>
                <c:pt idx="6">
                  <c:v>0</c:v>
                </c:pt>
                <c:pt idx="7">
                  <c:v>0</c:v>
                </c:pt>
                <c:pt idx="9">
                  <c:v>0</c:v>
                </c:pt>
                <c:pt idx="10">
                  <c:v>0</c:v>
                </c:pt>
                <c:pt idx="12">
                  <c:v>0</c:v>
                </c:pt>
                <c:pt idx="13">
                  <c:v>0</c:v>
                </c:pt>
                <c:pt idx="14">
                  <c:v>0</c:v>
                </c:pt>
                <c:pt idx="15">
                  <c:v>0</c:v>
                </c:pt>
                <c:pt idx="16">
                  <c:v>0</c:v>
                </c:pt>
                <c:pt idx="17">
                  <c:v>0</c:v>
                </c:pt>
                <c:pt idx="18">
                  <c:v>0</c:v>
                </c:pt>
                <c:pt idx="19">
                  <c:v>0</c:v>
                </c:pt>
                <c:pt idx="20">
                  <c:v>0</c:v>
                </c:pt>
                <c:pt idx="21">
                  <c:v>0</c:v>
                </c:pt>
                <c:pt idx="22">
                  <c:v>0</c:v>
                </c:pt>
                <c:pt idx="23">
                  <c:v>0</c:v>
                </c:pt>
                <c:pt idx="24">
                  <c:v>0</c:v>
                </c:pt>
                <c:pt idx="25">
                  <c:v>0</c:v>
                </c:pt>
                <c:pt idx="26">
                  <c:v>0</c:v>
                </c:pt>
                <c:pt idx="27">
                  <c:v>0</c:v>
                </c:pt>
                <c:pt idx="28">
                  <c:v>0</c:v>
                </c:pt>
                <c:pt idx="29">
                  <c:v>0</c:v>
                </c:pt>
                <c:pt idx="30">
                  <c:v>0</c:v>
                </c:pt>
                <c:pt idx="31">
                  <c:v>0</c:v>
                </c:pt>
                <c:pt idx="32">
                  <c:v>0</c:v>
                </c:pt>
                <c:pt idx="33">
                  <c:v>0</c:v>
                </c:pt>
                <c:pt idx="34">
                  <c:v>0</c:v>
                </c:pt>
              </c:numCache>
            </c:numRef>
          </c:val>
          <c:extLst>
            <c:ext xmlns:c16="http://schemas.microsoft.com/office/drawing/2014/chart" uri="{C3380CC4-5D6E-409C-BE32-E72D297353CC}">
              <c16:uniqueId val="{00000007-3562-4DC2-8FDF-9ED451A2B715}"/>
            </c:ext>
          </c:extLst>
        </c:ser>
        <c:dLbls>
          <c:showLegendKey val="0"/>
          <c:showVal val="0"/>
          <c:showCatName val="0"/>
          <c:showSerName val="0"/>
          <c:showPercent val="0"/>
          <c:showBubbleSize val="0"/>
        </c:dLbls>
        <c:gapWidth val="80"/>
        <c:overlap val="100"/>
        <c:axId val="1559011167"/>
        <c:axId val="1"/>
      </c:barChart>
      <c:lineChart>
        <c:grouping val="standard"/>
        <c:varyColors val="0"/>
        <c:ser>
          <c:idx val="5"/>
          <c:order val="5"/>
          <c:spPr>
            <a:ln>
              <a:noFill/>
            </a:ln>
          </c:spPr>
          <c:marker>
            <c:symbol val="none"/>
          </c:marker>
          <c:dPt>
            <c:idx val="0"/>
            <c:marker>
              <c:symbol val="dash"/>
              <c:size val="2"/>
              <c:spPr>
                <a:solidFill>
                  <a:schemeClr val="tx1"/>
                </a:solidFill>
                <a:ln w="9525" cmpd="sng" algn="ctr">
                  <a:solidFill>
                    <a:schemeClr val="tx1"/>
                  </a:solidFill>
                  <a:prstDash val="solid"/>
                </a:ln>
              </c:spPr>
            </c:marker>
            <c:bubble3D val="0"/>
            <c:extLst>
              <c:ext xmlns:c16="http://schemas.microsoft.com/office/drawing/2014/chart" uri="{C3380CC4-5D6E-409C-BE32-E72D297353CC}">
                <c16:uniqueId val="{00000008-3562-4DC2-8FDF-9ED451A2B715}"/>
              </c:ext>
            </c:extLst>
          </c:dPt>
          <c:dPt>
            <c:idx val="1"/>
            <c:marker>
              <c:symbol val="dash"/>
              <c:size val="2"/>
              <c:spPr>
                <a:solidFill>
                  <a:schemeClr val="tx1"/>
                </a:solidFill>
                <a:ln w="9525" cmpd="sng" algn="ctr">
                  <a:solidFill>
                    <a:schemeClr val="tx1"/>
                  </a:solidFill>
                  <a:prstDash val="solid"/>
                </a:ln>
              </c:spPr>
            </c:marker>
            <c:bubble3D val="0"/>
            <c:extLst>
              <c:ext xmlns:c16="http://schemas.microsoft.com/office/drawing/2014/chart" uri="{C3380CC4-5D6E-409C-BE32-E72D297353CC}">
                <c16:uniqueId val="{00000009-3562-4DC2-8FDF-9ED451A2B715}"/>
              </c:ext>
            </c:extLst>
          </c:dPt>
          <c:dPt>
            <c:idx val="2"/>
            <c:marker>
              <c:symbol val="dash"/>
              <c:size val="2"/>
              <c:spPr>
                <a:solidFill>
                  <a:schemeClr val="tx1"/>
                </a:solidFill>
                <a:ln w="9525" cmpd="sng" algn="ctr">
                  <a:solidFill>
                    <a:schemeClr val="tx1"/>
                  </a:solidFill>
                  <a:prstDash val="solid"/>
                </a:ln>
              </c:spPr>
            </c:marker>
            <c:bubble3D val="0"/>
            <c:extLst>
              <c:ext xmlns:c16="http://schemas.microsoft.com/office/drawing/2014/chart" uri="{C3380CC4-5D6E-409C-BE32-E72D297353CC}">
                <c16:uniqueId val="{0000000A-3562-4DC2-8FDF-9ED451A2B715}"/>
              </c:ext>
            </c:extLst>
          </c:dPt>
          <c:dPt>
            <c:idx val="3"/>
            <c:marker>
              <c:symbol val="dash"/>
              <c:size val="2"/>
              <c:spPr>
                <a:solidFill>
                  <a:schemeClr val="tx1"/>
                </a:solidFill>
                <a:ln w="9525" cmpd="sng" algn="ctr">
                  <a:solidFill>
                    <a:schemeClr val="tx1"/>
                  </a:solidFill>
                  <a:prstDash val="solid"/>
                </a:ln>
              </c:spPr>
            </c:marker>
            <c:bubble3D val="0"/>
            <c:extLst>
              <c:ext xmlns:c16="http://schemas.microsoft.com/office/drawing/2014/chart" uri="{C3380CC4-5D6E-409C-BE32-E72D297353CC}">
                <c16:uniqueId val="{0000000B-3562-4DC2-8FDF-9ED451A2B715}"/>
              </c:ext>
            </c:extLst>
          </c:dPt>
          <c:dPt>
            <c:idx val="4"/>
            <c:marker>
              <c:symbol val="dash"/>
              <c:size val="2"/>
              <c:spPr>
                <a:solidFill>
                  <a:schemeClr val="tx1"/>
                </a:solidFill>
                <a:ln w="9525" cmpd="sng" algn="ctr">
                  <a:solidFill>
                    <a:schemeClr val="tx1"/>
                  </a:solidFill>
                  <a:prstDash val="solid"/>
                </a:ln>
              </c:spPr>
            </c:marker>
            <c:bubble3D val="0"/>
            <c:extLst>
              <c:ext xmlns:c16="http://schemas.microsoft.com/office/drawing/2014/chart" uri="{C3380CC4-5D6E-409C-BE32-E72D297353CC}">
                <c16:uniqueId val="{0000000C-3562-4DC2-8FDF-9ED451A2B715}"/>
              </c:ext>
            </c:extLst>
          </c:dPt>
          <c:dPt>
            <c:idx val="5"/>
            <c:marker>
              <c:symbol val="dash"/>
              <c:size val="2"/>
              <c:spPr>
                <a:solidFill>
                  <a:schemeClr val="tx1"/>
                </a:solidFill>
                <a:ln w="9525" cmpd="sng" algn="ctr">
                  <a:solidFill>
                    <a:schemeClr val="tx1"/>
                  </a:solidFill>
                  <a:prstDash val="solid"/>
                </a:ln>
              </c:spPr>
            </c:marker>
            <c:bubble3D val="0"/>
            <c:extLst>
              <c:ext xmlns:c16="http://schemas.microsoft.com/office/drawing/2014/chart" uri="{C3380CC4-5D6E-409C-BE32-E72D297353CC}">
                <c16:uniqueId val="{0000000D-3562-4DC2-8FDF-9ED451A2B715}"/>
              </c:ext>
            </c:extLst>
          </c:dPt>
          <c:dPt>
            <c:idx val="6"/>
            <c:marker>
              <c:symbol val="dash"/>
              <c:size val="2"/>
              <c:spPr>
                <a:solidFill>
                  <a:schemeClr val="tx1"/>
                </a:solidFill>
                <a:ln w="9525" cmpd="sng" algn="ctr">
                  <a:solidFill>
                    <a:schemeClr val="tx1"/>
                  </a:solidFill>
                  <a:prstDash val="solid"/>
                </a:ln>
              </c:spPr>
            </c:marker>
            <c:bubble3D val="0"/>
            <c:extLst>
              <c:ext xmlns:c16="http://schemas.microsoft.com/office/drawing/2014/chart" uri="{C3380CC4-5D6E-409C-BE32-E72D297353CC}">
                <c16:uniqueId val="{0000000E-3562-4DC2-8FDF-9ED451A2B715}"/>
              </c:ext>
            </c:extLst>
          </c:dPt>
          <c:dPt>
            <c:idx val="7"/>
            <c:marker>
              <c:symbol val="dash"/>
              <c:size val="2"/>
              <c:spPr>
                <a:solidFill>
                  <a:schemeClr val="tx1"/>
                </a:solidFill>
                <a:ln w="9525" cmpd="sng" algn="ctr">
                  <a:solidFill>
                    <a:schemeClr val="tx1"/>
                  </a:solidFill>
                  <a:prstDash val="solid"/>
                </a:ln>
              </c:spPr>
            </c:marker>
            <c:bubble3D val="0"/>
            <c:extLst>
              <c:ext xmlns:c16="http://schemas.microsoft.com/office/drawing/2014/chart" uri="{C3380CC4-5D6E-409C-BE32-E72D297353CC}">
                <c16:uniqueId val="{0000000F-3562-4DC2-8FDF-9ED451A2B715}"/>
              </c:ext>
            </c:extLst>
          </c:dPt>
          <c:dPt>
            <c:idx val="8"/>
            <c:marker>
              <c:symbol val="dash"/>
              <c:size val="2"/>
              <c:spPr>
                <a:solidFill>
                  <a:schemeClr val="tx1"/>
                </a:solidFill>
                <a:ln w="9525" cmpd="sng" algn="ctr">
                  <a:solidFill>
                    <a:schemeClr val="tx1"/>
                  </a:solidFill>
                  <a:prstDash val="solid"/>
                </a:ln>
              </c:spPr>
            </c:marker>
            <c:bubble3D val="0"/>
            <c:extLst>
              <c:ext xmlns:c16="http://schemas.microsoft.com/office/drawing/2014/chart" uri="{C3380CC4-5D6E-409C-BE32-E72D297353CC}">
                <c16:uniqueId val="{00000010-3562-4DC2-8FDF-9ED451A2B715}"/>
              </c:ext>
            </c:extLst>
          </c:dPt>
          <c:dPt>
            <c:idx val="9"/>
            <c:marker>
              <c:symbol val="dash"/>
              <c:size val="2"/>
              <c:spPr>
                <a:solidFill>
                  <a:schemeClr val="tx1"/>
                </a:solidFill>
                <a:ln w="9525" cmpd="sng" algn="ctr">
                  <a:solidFill>
                    <a:schemeClr val="tx1"/>
                  </a:solidFill>
                  <a:prstDash val="solid"/>
                </a:ln>
              </c:spPr>
            </c:marker>
            <c:bubble3D val="0"/>
            <c:extLst>
              <c:ext xmlns:c16="http://schemas.microsoft.com/office/drawing/2014/chart" uri="{C3380CC4-5D6E-409C-BE32-E72D297353CC}">
                <c16:uniqueId val="{00000011-3562-4DC2-8FDF-9ED451A2B715}"/>
              </c:ext>
            </c:extLst>
          </c:dPt>
          <c:dPt>
            <c:idx val="10"/>
            <c:marker>
              <c:symbol val="dash"/>
              <c:size val="2"/>
              <c:spPr>
                <a:solidFill>
                  <a:schemeClr val="tx1"/>
                </a:solidFill>
                <a:ln w="9525" cmpd="sng" algn="ctr">
                  <a:solidFill>
                    <a:schemeClr val="tx1"/>
                  </a:solidFill>
                  <a:prstDash val="solid"/>
                </a:ln>
              </c:spPr>
            </c:marker>
            <c:bubble3D val="0"/>
            <c:extLst>
              <c:ext xmlns:c16="http://schemas.microsoft.com/office/drawing/2014/chart" uri="{C3380CC4-5D6E-409C-BE32-E72D297353CC}">
                <c16:uniqueId val="{00000012-3562-4DC2-8FDF-9ED451A2B715}"/>
              </c:ext>
            </c:extLst>
          </c:dPt>
          <c:dPt>
            <c:idx val="11"/>
            <c:marker>
              <c:symbol val="dash"/>
              <c:size val="2"/>
              <c:spPr>
                <a:solidFill>
                  <a:schemeClr val="tx1"/>
                </a:solidFill>
                <a:ln w="9525" cmpd="sng" algn="ctr">
                  <a:solidFill>
                    <a:schemeClr val="tx1"/>
                  </a:solidFill>
                  <a:prstDash val="solid"/>
                </a:ln>
              </c:spPr>
            </c:marker>
            <c:bubble3D val="0"/>
            <c:extLst>
              <c:ext xmlns:c16="http://schemas.microsoft.com/office/drawing/2014/chart" uri="{C3380CC4-5D6E-409C-BE32-E72D297353CC}">
                <c16:uniqueId val="{00000013-3562-4DC2-8FDF-9ED451A2B715}"/>
              </c:ext>
            </c:extLst>
          </c:dPt>
          <c:dPt>
            <c:idx val="12"/>
            <c:marker>
              <c:symbol val="dash"/>
              <c:size val="2"/>
              <c:spPr>
                <a:solidFill>
                  <a:schemeClr val="tx1"/>
                </a:solidFill>
                <a:ln w="9525" cmpd="sng" algn="ctr">
                  <a:solidFill>
                    <a:schemeClr val="tx1"/>
                  </a:solidFill>
                  <a:prstDash val="solid"/>
                </a:ln>
              </c:spPr>
            </c:marker>
            <c:bubble3D val="0"/>
            <c:extLst>
              <c:ext xmlns:c16="http://schemas.microsoft.com/office/drawing/2014/chart" uri="{C3380CC4-5D6E-409C-BE32-E72D297353CC}">
                <c16:uniqueId val="{00000014-3562-4DC2-8FDF-9ED451A2B715}"/>
              </c:ext>
            </c:extLst>
          </c:dPt>
          <c:dPt>
            <c:idx val="13"/>
            <c:marker>
              <c:symbol val="dash"/>
              <c:size val="2"/>
              <c:spPr>
                <a:solidFill>
                  <a:schemeClr val="tx1"/>
                </a:solidFill>
                <a:ln w="9525" cmpd="sng" algn="ctr">
                  <a:solidFill>
                    <a:schemeClr val="tx1"/>
                  </a:solidFill>
                  <a:prstDash val="solid"/>
                </a:ln>
              </c:spPr>
            </c:marker>
            <c:bubble3D val="0"/>
            <c:extLst>
              <c:ext xmlns:c16="http://schemas.microsoft.com/office/drawing/2014/chart" uri="{C3380CC4-5D6E-409C-BE32-E72D297353CC}">
                <c16:uniqueId val="{00000015-3562-4DC2-8FDF-9ED451A2B715}"/>
              </c:ext>
            </c:extLst>
          </c:dPt>
          <c:dPt>
            <c:idx val="14"/>
            <c:marker>
              <c:symbol val="dash"/>
              <c:size val="2"/>
              <c:spPr>
                <a:solidFill>
                  <a:schemeClr val="tx1"/>
                </a:solidFill>
                <a:ln w="9525" cmpd="sng" algn="ctr">
                  <a:solidFill>
                    <a:schemeClr val="tx1"/>
                  </a:solidFill>
                  <a:prstDash val="solid"/>
                </a:ln>
              </c:spPr>
            </c:marker>
            <c:bubble3D val="0"/>
            <c:extLst>
              <c:ext xmlns:c16="http://schemas.microsoft.com/office/drawing/2014/chart" uri="{C3380CC4-5D6E-409C-BE32-E72D297353CC}">
                <c16:uniqueId val="{00000016-3562-4DC2-8FDF-9ED451A2B715}"/>
              </c:ext>
            </c:extLst>
          </c:dPt>
          <c:dPt>
            <c:idx val="15"/>
            <c:marker>
              <c:symbol val="dash"/>
              <c:size val="2"/>
              <c:spPr>
                <a:solidFill>
                  <a:schemeClr val="tx1"/>
                </a:solidFill>
                <a:ln w="9525" cmpd="sng" algn="ctr">
                  <a:solidFill>
                    <a:schemeClr val="tx1"/>
                  </a:solidFill>
                  <a:prstDash val="solid"/>
                </a:ln>
              </c:spPr>
            </c:marker>
            <c:bubble3D val="0"/>
            <c:extLst>
              <c:ext xmlns:c16="http://schemas.microsoft.com/office/drawing/2014/chart" uri="{C3380CC4-5D6E-409C-BE32-E72D297353CC}">
                <c16:uniqueId val="{00000017-3562-4DC2-8FDF-9ED451A2B715}"/>
              </c:ext>
            </c:extLst>
          </c:dPt>
          <c:dPt>
            <c:idx val="16"/>
            <c:marker>
              <c:symbol val="dash"/>
              <c:size val="2"/>
              <c:spPr>
                <a:solidFill>
                  <a:schemeClr val="tx1"/>
                </a:solidFill>
                <a:ln w="9525" cmpd="sng" algn="ctr">
                  <a:solidFill>
                    <a:schemeClr val="tx1"/>
                  </a:solidFill>
                  <a:prstDash val="solid"/>
                </a:ln>
              </c:spPr>
            </c:marker>
            <c:bubble3D val="0"/>
            <c:extLst>
              <c:ext xmlns:c16="http://schemas.microsoft.com/office/drawing/2014/chart" uri="{C3380CC4-5D6E-409C-BE32-E72D297353CC}">
                <c16:uniqueId val="{00000018-3562-4DC2-8FDF-9ED451A2B715}"/>
              </c:ext>
            </c:extLst>
          </c:dPt>
          <c:dPt>
            <c:idx val="17"/>
            <c:marker>
              <c:symbol val="dash"/>
              <c:size val="2"/>
              <c:spPr>
                <a:solidFill>
                  <a:schemeClr val="tx1"/>
                </a:solidFill>
                <a:ln w="9525" cmpd="sng" algn="ctr">
                  <a:solidFill>
                    <a:schemeClr val="tx1"/>
                  </a:solidFill>
                  <a:prstDash val="solid"/>
                </a:ln>
              </c:spPr>
            </c:marker>
            <c:bubble3D val="0"/>
            <c:extLst>
              <c:ext xmlns:c16="http://schemas.microsoft.com/office/drawing/2014/chart" uri="{C3380CC4-5D6E-409C-BE32-E72D297353CC}">
                <c16:uniqueId val="{00000019-3562-4DC2-8FDF-9ED451A2B715}"/>
              </c:ext>
            </c:extLst>
          </c:dPt>
          <c:dPt>
            <c:idx val="18"/>
            <c:marker>
              <c:symbol val="dash"/>
              <c:size val="2"/>
              <c:spPr>
                <a:solidFill>
                  <a:schemeClr val="tx1"/>
                </a:solidFill>
                <a:ln w="9525" cmpd="sng" algn="ctr">
                  <a:solidFill>
                    <a:schemeClr val="tx1"/>
                  </a:solidFill>
                  <a:prstDash val="solid"/>
                </a:ln>
              </c:spPr>
            </c:marker>
            <c:bubble3D val="0"/>
            <c:extLst>
              <c:ext xmlns:c16="http://schemas.microsoft.com/office/drawing/2014/chart" uri="{C3380CC4-5D6E-409C-BE32-E72D297353CC}">
                <c16:uniqueId val="{0000001A-3562-4DC2-8FDF-9ED451A2B715}"/>
              </c:ext>
            </c:extLst>
          </c:dPt>
          <c:dPt>
            <c:idx val="19"/>
            <c:marker>
              <c:symbol val="dash"/>
              <c:size val="2"/>
              <c:spPr>
                <a:solidFill>
                  <a:schemeClr val="tx1"/>
                </a:solidFill>
                <a:ln w="9525" cmpd="sng" algn="ctr">
                  <a:solidFill>
                    <a:schemeClr val="tx1"/>
                  </a:solidFill>
                  <a:prstDash val="solid"/>
                </a:ln>
              </c:spPr>
            </c:marker>
            <c:bubble3D val="0"/>
            <c:extLst>
              <c:ext xmlns:c16="http://schemas.microsoft.com/office/drawing/2014/chart" uri="{C3380CC4-5D6E-409C-BE32-E72D297353CC}">
                <c16:uniqueId val="{0000001B-3562-4DC2-8FDF-9ED451A2B715}"/>
              </c:ext>
            </c:extLst>
          </c:dPt>
          <c:dPt>
            <c:idx val="20"/>
            <c:marker>
              <c:symbol val="dash"/>
              <c:size val="2"/>
              <c:spPr>
                <a:solidFill>
                  <a:schemeClr val="tx1"/>
                </a:solidFill>
                <a:ln w="9525" cmpd="sng" algn="ctr">
                  <a:solidFill>
                    <a:schemeClr val="tx1"/>
                  </a:solidFill>
                  <a:prstDash val="solid"/>
                </a:ln>
              </c:spPr>
            </c:marker>
            <c:bubble3D val="0"/>
            <c:extLst>
              <c:ext xmlns:c16="http://schemas.microsoft.com/office/drawing/2014/chart" uri="{C3380CC4-5D6E-409C-BE32-E72D297353CC}">
                <c16:uniqueId val="{0000001C-3562-4DC2-8FDF-9ED451A2B715}"/>
              </c:ext>
            </c:extLst>
          </c:dPt>
          <c:dPt>
            <c:idx val="21"/>
            <c:marker>
              <c:symbol val="dash"/>
              <c:size val="2"/>
              <c:spPr>
                <a:solidFill>
                  <a:schemeClr val="tx1"/>
                </a:solidFill>
                <a:ln w="9525" cmpd="sng" algn="ctr">
                  <a:solidFill>
                    <a:schemeClr val="tx1"/>
                  </a:solidFill>
                  <a:prstDash val="solid"/>
                </a:ln>
              </c:spPr>
            </c:marker>
            <c:bubble3D val="0"/>
            <c:extLst>
              <c:ext xmlns:c16="http://schemas.microsoft.com/office/drawing/2014/chart" uri="{C3380CC4-5D6E-409C-BE32-E72D297353CC}">
                <c16:uniqueId val="{0000001D-3562-4DC2-8FDF-9ED451A2B715}"/>
              </c:ext>
            </c:extLst>
          </c:dPt>
          <c:dPt>
            <c:idx val="22"/>
            <c:marker>
              <c:symbol val="dash"/>
              <c:size val="2"/>
              <c:spPr>
                <a:solidFill>
                  <a:schemeClr val="tx1"/>
                </a:solidFill>
                <a:ln w="9525" cmpd="sng" algn="ctr">
                  <a:solidFill>
                    <a:schemeClr val="tx1"/>
                  </a:solidFill>
                  <a:prstDash val="solid"/>
                </a:ln>
              </c:spPr>
            </c:marker>
            <c:bubble3D val="0"/>
            <c:extLst>
              <c:ext xmlns:c16="http://schemas.microsoft.com/office/drawing/2014/chart" uri="{C3380CC4-5D6E-409C-BE32-E72D297353CC}">
                <c16:uniqueId val="{0000001E-3562-4DC2-8FDF-9ED451A2B715}"/>
              </c:ext>
            </c:extLst>
          </c:dPt>
          <c:dPt>
            <c:idx val="23"/>
            <c:marker>
              <c:symbol val="dash"/>
              <c:size val="2"/>
              <c:spPr>
                <a:solidFill>
                  <a:schemeClr val="tx1"/>
                </a:solidFill>
                <a:ln w="9525" cmpd="sng" algn="ctr">
                  <a:solidFill>
                    <a:schemeClr val="tx1"/>
                  </a:solidFill>
                  <a:prstDash val="solid"/>
                </a:ln>
              </c:spPr>
            </c:marker>
            <c:bubble3D val="0"/>
            <c:extLst>
              <c:ext xmlns:c16="http://schemas.microsoft.com/office/drawing/2014/chart" uri="{C3380CC4-5D6E-409C-BE32-E72D297353CC}">
                <c16:uniqueId val="{0000001F-3562-4DC2-8FDF-9ED451A2B715}"/>
              </c:ext>
            </c:extLst>
          </c:dPt>
          <c:dPt>
            <c:idx val="24"/>
            <c:marker>
              <c:symbol val="dash"/>
              <c:size val="2"/>
              <c:spPr>
                <a:solidFill>
                  <a:schemeClr val="tx1"/>
                </a:solidFill>
                <a:ln w="9525" cmpd="sng" algn="ctr">
                  <a:solidFill>
                    <a:schemeClr val="tx1"/>
                  </a:solidFill>
                  <a:prstDash val="solid"/>
                </a:ln>
              </c:spPr>
            </c:marker>
            <c:bubble3D val="0"/>
            <c:extLst>
              <c:ext xmlns:c16="http://schemas.microsoft.com/office/drawing/2014/chart" uri="{C3380CC4-5D6E-409C-BE32-E72D297353CC}">
                <c16:uniqueId val="{00000020-3562-4DC2-8FDF-9ED451A2B715}"/>
              </c:ext>
            </c:extLst>
          </c:dPt>
          <c:dPt>
            <c:idx val="25"/>
            <c:marker>
              <c:symbol val="dash"/>
              <c:size val="2"/>
              <c:spPr>
                <a:solidFill>
                  <a:schemeClr val="tx1"/>
                </a:solidFill>
                <a:ln w="9525" cmpd="sng" algn="ctr">
                  <a:solidFill>
                    <a:schemeClr val="tx1"/>
                  </a:solidFill>
                  <a:prstDash val="solid"/>
                </a:ln>
              </c:spPr>
            </c:marker>
            <c:bubble3D val="0"/>
            <c:extLst>
              <c:ext xmlns:c16="http://schemas.microsoft.com/office/drawing/2014/chart" uri="{C3380CC4-5D6E-409C-BE32-E72D297353CC}">
                <c16:uniqueId val="{00000021-3562-4DC2-8FDF-9ED451A2B715}"/>
              </c:ext>
            </c:extLst>
          </c:dPt>
          <c:dPt>
            <c:idx val="26"/>
            <c:marker>
              <c:symbol val="dash"/>
              <c:size val="2"/>
              <c:spPr>
                <a:solidFill>
                  <a:schemeClr val="tx1"/>
                </a:solidFill>
                <a:ln w="9525" cmpd="sng" algn="ctr">
                  <a:solidFill>
                    <a:schemeClr val="tx1"/>
                  </a:solidFill>
                  <a:prstDash val="solid"/>
                </a:ln>
              </c:spPr>
            </c:marker>
            <c:bubble3D val="0"/>
            <c:extLst>
              <c:ext xmlns:c16="http://schemas.microsoft.com/office/drawing/2014/chart" uri="{C3380CC4-5D6E-409C-BE32-E72D297353CC}">
                <c16:uniqueId val="{00000022-3562-4DC2-8FDF-9ED451A2B715}"/>
              </c:ext>
            </c:extLst>
          </c:dPt>
          <c:dPt>
            <c:idx val="27"/>
            <c:marker>
              <c:symbol val="dash"/>
              <c:size val="2"/>
              <c:spPr>
                <a:solidFill>
                  <a:schemeClr val="tx1"/>
                </a:solidFill>
                <a:ln w="9525" cmpd="sng" algn="ctr">
                  <a:solidFill>
                    <a:schemeClr val="tx1"/>
                  </a:solidFill>
                  <a:prstDash val="solid"/>
                </a:ln>
              </c:spPr>
            </c:marker>
            <c:bubble3D val="0"/>
            <c:extLst>
              <c:ext xmlns:c16="http://schemas.microsoft.com/office/drawing/2014/chart" uri="{C3380CC4-5D6E-409C-BE32-E72D297353CC}">
                <c16:uniqueId val="{00000023-3562-4DC2-8FDF-9ED451A2B715}"/>
              </c:ext>
            </c:extLst>
          </c:dPt>
          <c:dPt>
            <c:idx val="28"/>
            <c:marker>
              <c:symbol val="dash"/>
              <c:size val="2"/>
              <c:spPr>
                <a:solidFill>
                  <a:schemeClr val="tx1"/>
                </a:solidFill>
                <a:ln w="9525" cmpd="sng" algn="ctr">
                  <a:solidFill>
                    <a:schemeClr val="tx1"/>
                  </a:solidFill>
                  <a:prstDash val="solid"/>
                </a:ln>
              </c:spPr>
            </c:marker>
            <c:bubble3D val="0"/>
            <c:extLst>
              <c:ext xmlns:c16="http://schemas.microsoft.com/office/drawing/2014/chart" uri="{C3380CC4-5D6E-409C-BE32-E72D297353CC}">
                <c16:uniqueId val="{00000024-3562-4DC2-8FDF-9ED451A2B715}"/>
              </c:ext>
            </c:extLst>
          </c:dPt>
          <c:dPt>
            <c:idx val="29"/>
            <c:marker>
              <c:symbol val="dash"/>
              <c:size val="2"/>
              <c:spPr>
                <a:solidFill>
                  <a:schemeClr val="tx1"/>
                </a:solidFill>
                <a:ln w="9525" cmpd="sng" algn="ctr">
                  <a:solidFill>
                    <a:schemeClr val="tx1"/>
                  </a:solidFill>
                  <a:prstDash val="solid"/>
                </a:ln>
              </c:spPr>
            </c:marker>
            <c:bubble3D val="0"/>
            <c:extLst>
              <c:ext xmlns:c16="http://schemas.microsoft.com/office/drawing/2014/chart" uri="{C3380CC4-5D6E-409C-BE32-E72D297353CC}">
                <c16:uniqueId val="{00000025-3562-4DC2-8FDF-9ED451A2B715}"/>
              </c:ext>
            </c:extLst>
          </c:dPt>
          <c:dPt>
            <c:idx val="30"/>
            <c:marker>
              <c:symbol val="dash"/>
              <c:size val="2"/>
              <c:spPr>
                <a:solidFill>
                  <a:schemeClr val="tx1"/>
                </a:solidFill>
                <a:ln w="9525" cmpd="sng" algn="ctr">
                  <a:solidFill>
                    <a:schemeClr val="tx1"/>
                  </a:solidFill>
                  <a:prstDash val="solid"/>
                </a:ln>
              </c:spPr>
            </c:marker>
            <c:bubble3D val="0"/>
            <c:extLst>
              <c:ext xmlns:c16="http://schemas.microsoft.com/office/drawing/2014/chart" uri="{C3380CC4-5D6E-409C-BE32-E72D297353CC}">
                <c16:uniqueId val="{00000026-3562-4DC2-8FDF-9ED451A2B715}"/>
              </c:ext>
            </c:extLst>
          </c:dPt>
          <c:dPt>
            <c:idx val="31"/>
            <c:marker>
              <c:symbol val="dash"/>
              <c:size val="2"/>
              <c:spPr>
                <a:solidFill>
                  <a:schemeClr val="tx1"/>
                </a:solidFill>
                <a:ln w="9525" cmpd="sng" algn="ctr">
                  <a:solidFill>
                    <a:schemeClr val="tx1"/>
                  </a:solidFill>
                  <a:prstDash val="solid"/>
                </a:ln>
              </c:spPr>
            </c:marker>
            <c:bubble3D val="0"/>
            <c:extLst>
              <c:ext xmlns:c16="http://schemas.microsoft.com/office/drawing/2014/chart" uri="{C3380CC4-5D6E-409C-BE32-E72D297353CC}">
                <c16:uniqueId val="{00000027-3562-4DC2-8FDF-9ED451A2B715}"/>
              </c:ext>
            </c:extLst>
          </c:dPt>
          <c:dPt>
            <c:idx val="32"/>
            <c:marker>
              <c:symbol val="dash"/>
              <c:size val="2"/>
              <c:spPr>
                <a:solidFill>
                  <a:schemeClr val="tx1"/>
                </a:solidFill>
                <a:ln w="9525" cmpd="sng" algn="ctr">
                  <a:solidFill>
                    <a:schemeClr val="tx1"/>
                  </a:solidFill>
                  <a:prstDash val="solid"/>
                </a:ln>
              </c:spPr>
            </c:marker>
            <c:bubble3D val="0"/>
            <c:extLst>
              <c:ext xmlns:c16="http://schemas.microsoft.com/office/drawing/2014/chart" uri="{C3380CC4-5D6E-409C-BE32-E72D297353CC}">
                <c16:uniqueId val="{00000028-3562-4DC2-8FDF-9ED451A2B715}"/>
              </c:ext>
            </c:extLst>
          </c:dPt>
          <c:dPt>
            <c:idx val="33"/>
            <c:marker>
              <c:symbol val="dash"/>
              <c:size val="2"/>
              <c:spPr>
                <a:solidFill>
                  <a:schemeClr val="tx1"/>
                </a:solidFill>
                <a:ln w="9525" cmpd="sng" algn="ctr">
                  <a:solidFill>
                    <a:schemeClr val="tx1"/>
                  </a:solidFill>
                  <a:prstDash val="solid"/>
                </a:ln>
              </c:spPr>
            </c:marker>
            <c:bubble3D val="0"/>
            <c:extLst>
              <c:ext xmlns:c16="http://schemas.microsoft.com/office/drawing/2014/chart" uri="{C3380CC4-5D6E-409C-BE32-E72D297353CC}">
                <c16:uniqueId val="{00000029-3562-4DC2-8FDF-9ED451A2B715}"/>
              </c:ext>
            </c:extLst>
          </c:dPt>
          <c:dPt>
            <c:idx val="34"/>
            <c:marker>
              <c:symbol val="dash"/>
              <c:size val="2"/>
              <c:spPr>
                <a:solidFill>
                  <a:schemeClr val="tx1"/>
                </a:solidFill>
                <a:ln w="9525" cmpd="sng" algn="ctr">
                  <a:solidFill>
                    <a:schemeClr val="tx1"/>
                  </a:solidFill>
                  <a:prstDash val="solid"/>
                </a:ln>
              </c:spPr>
            </c:marker>
            <c:bubble3D val="0"/>
            <c:extLst>
              <c:ext xmlns:c16="http://schemas.microsoft.com/office/drawing/2014/chart" uri="{C3380CC4-5D6E-409C-BE32-E72D297353CC}">
                <c16:uniqueId val="{0000002A-3562-4DC2-8FDF-9ED451A2B715}"/>
              </c:ext>
            </c:extLst>
          </c:dPt>
          <c:dPt>
            <c:idx val="35"/>
            <c:marker>
              <c:symbol val="dash"/>
              <c:size val="2"/>
              <c:spPr>
                <a:solidFill>
                  <a:schemeClr val="tx1"/>
                </a:solidFill>
                <a:ln w="9525" cmpd="sng" algn="ctr">
                  <a:solidFill>
                    <a:schemeClr val="tx1"/>
                  </a:solidFill>
                  <a:prstDash val="solid"/>
                </a:ln>
              </c:spPr>
            </c:marker>
            <c:bubble3D val="0"/>
            <c:extLst>
              <c:ext xmlns:c16="http://schemas.microsoft.com/office/drawing/2014/chart" uri="{C3380CC4-5D6E-409C-BE32-E72D297353CC}">
                <c16:uniqueId val="{0000002B-3562-4DC2-8FDF-9ED451A2B715}"/>
              </c:ext>
            </c:extLst>
          </c:dPt>
          <c:errBars>
            <c:errDir val="y"/>
            <c:errBarType val="plus"/>
            <c:errValType val="cust"/>
            <c:noEndCap val="1"/>
            <c:plus>
              <c:numRef>
                <c:f>Sheet1!$A$6:$AJ$6</c:f>
                <c:numCache>
                  <c:formatCode>General</c:formatCode>
                  <c:ptCount val="36"/>
                  <c:pt idx="0">
                    <c:v>-9.5</c:v>
                  </c:pt>
                  <c:pt idx="1">
                    <c:v>-846</c:v>
                  </c:pt>
                  <c:pt idx="2">
                    <c:v>-13</c:v>
                  </c:pt>
                  <c:pt idx="3">
                    <c:v>-17.5</c:v>
                  </c:pt>
                  <c:pt idx="4">
                    <c:v>-754.75</c:v>
                  </c:pt>
                  <c:pt idx="5">
                    <c:v>-650.25</c:v>
                  </c:pt>
                  <c:pt idx="6">
                    <c:v>-670</c:v>
                  </c:pt>
                  <c:pt idx="7">
                    <c:v>-870.75</c:v>
                  </c:pt>
                  <c:pt idx="9">
                    <c:v>-389.25</c:v>
                  </c:pt>
                  <c:pt idx="10">
                    <c:v>-227</c:v>
                  </c:pt>
                  <c:pt idx="12">
                    <c:v>-848.5</c:v>
                  </c:pt>
                  <c:pt idx="13">
                    <c:v>-442</c:v>
                  </c:pt>
                  <c:pt idx="14">
                    <c:v>-423</c:v>
                  </c:pt>
                  <c:pt idx="15">
                    <c:v>-887.5</c:v>
                  </c:pt>
                  <c:pt idx="16">
                    <c:v>-580.75</c:v>
                  </c:pt>
                  <c:pt idx="17">
                    <c:v>-584.25</c:v>
                  </c:pt>
                  <c:pt idx="18">
                    <c:v>-649</c:v>
                  </c:pt>
                  <c:pt idx="19">
                    <c:v>-484.25</c:v>
                  </c:pt>
                  <c:pt idx="20">
                    <c:v>-248.5</c:v>
                  </c:pt>
                  <c:pt idx="21">
                    <c:v>-148.75</c:v>
                  </c:pt>
                  <c:pt idx="22">
                    <c:v>-522</c:v>
                  </c:pt>
                  <c:pt idx="23">
                    <c:v>-462</c:v>
                  </c:pt>
                  <c:pt idx="24">
                    <c:v>-157</c:v>
                  </c:pt>
                  <c:pt idx="25">
                    <c:v>-596</c:v>
                  </c:pt>
                  <c:pt idx="26">
                    <c:v>-435</c:v>
                  </c:pt>
                  <c:pt idx="27">
                    <c:v>-319</c:v>
                  </c:pt>
                  <c:pt idx="28">
                    <c:v>-451.25</c:v>
                  </c:pt>
                  <c:pt idx="29">
                    <c:v>-528</c:v>
                  </c:pt>
                  <c:pt idx="30">
                    <c:v>-192</c:v>
                  </c:pt>
                  <c:pt idx="31">
                    <c:v>-516</c:v>
                  </c:pt>
                  <c:pt idx="32">
                    <c:v>-824.75</c:v>
                  </c:pt>
                  <c:pt idx="33">
                    <c:v>-560</c:v>
                  </c:pt>
                  <c:pt idx="34">
                    <c:v>-113.25</c:v>
                  </c:pt>
                </c:numCache>
              </c:numRef>
            </c:plus>
            <c:spPr>
              <a:ln w="9525" cmpd="sng" algn="ctr">
                <a:solidFill>
                  <a:schemeClr val="tx1"/>
                </a:solidFill>
                <a:prstDash val="solid"/>
              </a:ln>
            </c:spPr>
          </c:errBars>
          <c:val>
            <c:numRef>
              <c:f>Sheet1!$A$7:$AJ$7</c:f>
              <c:numCache>
                <c:formatCode>General</c:formatCode>
                <c:ptCount val="36"/>
                <c:pt idx="0">
                  <c:v>258</c:v>
                </c:pt>
                <c:pt idx="1">
                  <c:v>945</c:v>
                </c:pt>
                <c:pt idx="2">
                  <c:v>250</c:v>
                </c:pt>
                <c:pt idx="3">
                  <c:v>351</c:v>
                </c:pt>
                <c:pt idx="4">
                  <c:v>1078</c:v>
                </c:pt>
                <c:pt idx="5">
                  <c:v>1151</c:v>
                </c:pt>
                <c:pt idx="6">
                  <c:v>1116</c:v>
                </c:pt>
                <c:pt idx="7">
                  <c:v>1470</c:v>
                </c:pt>
                <c:pt idx="8">
                  <c:v>427</c:v>
                </c:pt>
                <c:pt idx="9">
                  <c:v>1007</c:v>
                </c:pt>
                <c:pt idx="10">
                  <c:v>839</c:v>
                </c:pt>
                <c:pt idx="11">
                  <c:v>435</c:v>
                </c:pt>
                <c:pt idx="12">
                  <c:v>1336</c:v>
                </c:pt>
                <c:pt idx="13">
                  <c:v>999</c:v>
                </c:pt>
                <c:pt idx="14">
                  <c:v>1274</c:v>
                </c:pt>
                <c:pt idx="15">
                  <c:v>1605</c:v>
                </c:pt>
                <c:pt idx="16">
                  <c:v>1370</c:v>
                </c:pt>
                <c:pt idx="17">
                  <c:v>1431</c:v>
                </c:pt>
                <c:pt idx="18">
                  <c:v>1446</c:v>
                </c:pt>
                <c:pt idx="19">
                  <c:v>1288</c:v>
                </c:pt>
                <c:pt idx="20">
                  <c:v>1234</c:v>
                </c:pt>
                <c:pt idx="21">
                  <c:v>1212</c:v>
                </c:pt>
                <c:pt idx="22">
                  <c:v>1560</c:v>
                </c:pt>
                <c:pt idx="23">
                  <c:v>1471</c:v>
                </c:pt>
                <c:pt idx="24">
                  <c:v>1155</c:v>
                </c:pt>
                <c:pt idx="25">
                  <c:v>1476</c:v>
                </c:pt>
                <c:pt idx="26">
                  <c:v>1387</c:v>
                </c:pt>
                <c:pt idx="27">
                  <c:v>1239</c:v>
                </c:pt>
                <c:pt idx="28">
                  <c:v>1502</c:v>
                </c:pt>
                <c:pt idx="29">
                  <c:v>1536</c:v>
                </c:pt>
                <c:pt idx="30">
                  <c:v>1468</c:v>
                </c:pt>
                <c:pt idx="31">
                  <c:v>1404</c:v>
                </c:pt>
                <c:pt idx="32">
                  <c:v>1820</c:v>
                </c:pt>
                <c:pt idx="33">
                  <c:v>1589</c:v>
                </c:pt>
                <c:pt idx="34">
                  <c:v>1414</c:v>
                </c:pt>
                <c:pt idx="35">
                  <c:v>0</c:v>
                </c:pt>
              </c:numCache>
            </c:numRef>
          </c:val>
          <c:smooth val="0"/>
          <c:extLst>
            <c:ext xmlns:c16="http://schemas.microsoft.com/office/drawing/2014/chart" uri="{C3380CC4-5D6E-409C-BE32-E72D297353CC}">
              <c16:uniqueId val="{0000002C-3562-4DC2-8FDF-9ED451A2B715}"/>
            </c:ext>
          </c:extLst>
        </c:ser>
        <c:ser>
          <c:idx val="6"/>
          <c:order val="6"/>
          <c:spPr>
            <a:ln>
              <a:noFill/>
            </a:ln>
          </c:spPr>
          <c:marker>
            <c:symbol val="none"/>
          </c:marker>
          <c:val>
            <c:numRef>
              <c:f>Sheet1!$A$8:$AJ$8</c:f>
              <c:numCache>
                <c:formatCode>General</c:formatCode>
                <c:ptCount val="36"/>
                <c:pt idx="0">
                  <c:v>248.5</c:v>
                </c:pt>
                <c:pt idx="1">
                  <c:v>99</c:v>
                </c:pt>
                <c:pt idx="2">
                  <c:v>237</c:v>
                </c:pt>
                <c:pt idx="3">
                  <c:v>333.5</c:v>
                </c:pt>
                <c:pt idx="4">
                  <c:v>323.25</c:v>
                </c:pt>
                <c:pt idx="5">
                  <c:v>500.75</c:v>
                </c:pt>
                <c:pt idx="6">
                  <c:v>446</c:v>
                </c:pt>
                <c:pt idx="7">
                  <c:v>599.25</c:v>
                </c:pt>
                <c:pt idx="9">
                  <c:v>617.75</c:v>
                </c:pt>
                <c:pt idx="10">
                  <c:v>612</c:v>
                </c:pt>
                <c:pt idx="12">
                  <c:v>487.5</c:v>
                </c:pt>
                <c:pt idx="13">
                  <c:v>557</c:v>
                </c:pt>
                <c:pt idx="14">
                  <c:v>851</c:v>
                </c:pt>
                <c:pt idx="15">
                  <c:v>717.5</c:v>
                </c:pt>
                <c:pt idx="16">
                  <c:v>789.25</c:v>
                </c:pt>
                <c:pt idx="17">
                  <c:v>846.75</c:v>
                </c:pt>
                <c:pt idx="18">
                  <c:v>797</c:v>
                </c:pt>
                <c:pt idx="19">
                  <c:v>803.75</c:v>
                </c:pt>
                <c:pt idx="20">
                  <c:v>985.5</c:v>
                </c:pt>
                <c:pt idx="21">
                  <c:v>1063.25</c:v>
                </c:pt>
                <c:pt idx="22">
                  <c:v>1038</c:v>
                </c:pt>
                <c:pt idx="23">
                  <c:v>1009</c:v>
                </c:pt>
                <c:pt idx="24">
                  <c:v>998</c:v>
                </c:pt>
                <c:pt idx="25">
                  <c:v>880</c:v>
                </c:pt>
                <c:pt idx="26">
                  <c:v>952</c:v>
                </c:pt>
                <c:pt idx="27">
                  <c:v>920</c:v>
                </c:pt>
                <c:pt idx="28">
                  <c:v>1050.75</c:v>
                </c:pt>
                <c:pt idx="29">
                  <c:v>1008</c:v>
                </c:pt>
                <c:pt idx="30">
                  <c:v>1276</c:v>
                </c:pt>
                <c:pt idx="31">
                  <c:v>888</c:v>
                </c:pt>
                <c:pt idx="32">
                  <c:v>995.25</c:v>
                </c:pt>
                <c:pt idx="33">
                  <c:v>1029</c:v>
                </c:pt>
                <c:pt idx="34">
                  <c:v>1300.75</c:v>
                </c:pt>
              </c:numCache>
            </c:numRef>
          </c:val>
          <c:smooth val="0"/>
          <c:extLst>
            <c:ext xmlns:c16="http://schemas.microsoft.com/office/drawing/2014/chart" uri="{C3380CC4-5D6E-409C-BE32-E72D297353CC}">
              <c16:uniqueId val="{0000002D-3562-4DC2-8FDF-9ED451A2B715}"/>
            </c:ext>
          </c:extLst>
        </c:ser>
        <c:ser>
          <c:idx val="7"/>
          <c:order val="7"/>
          <c:spPr>
            <a:ln>
              <a:noFill/>
            </a:ln>
          </c:spPr>
          <c:marker>
            <c:symbol val="none"/>
          </c:marker>
          <c:errBars>
            <c:errDir val="y"/>
            <c:errBarType val="plus"/>
            <c:errValType val="cust"/>
            <c:noEndCap val="1"/>
            <c:plus>
              <c:numRef>
                <c:f>Sheet1!$A$9:$AJ$9</c:f>
                <c:numCache>
                  <c:formatCode>General</c:formatCode>
                  <c:ptCount val="36"/>
                  <c:pt idx="0">
                    <c:v>-149</c:v>
                  </c:pt>
                  <c:pt idx="1">
                    <c:v>-21</c:v>
                  </c:pt>
                  <c:pt idx="2">
                    <c:v>0</c:v>
                  </c:pt>
                  <c:pt idx="3">
                    <c:v>-98.5</c:v>
                  </c:pt>
                  <c:pt idx="4">
                    <c:v>-12.5</c:v>
                  </c:pt>
                  <c:pt idx="5">
                    <c:v>-116</c:v>
                  </c:pt>
                  <c:pt idx="6">
                    <c:v>-227.5</c:v>
                  </c:pt>
                  <c:pt idx="7">
                    <c:v>-245.5</c:v>
                  </c:pt>
                  <c:pt idx="9">
                    <c:v>-138</c:v>
                  </c:pt>
                  <c:pt idx="10">
                    <c:v>-138.25</c:v>
                  </c:pt>
                  <c:pt idx="12">
                    <c:v>-188.5</c:v>
                  </c:pt>
                  <c:pt idx="13">
                    <c:v>-173.5</c:v>
                  </c:pt>
                  <c:pt idx="14">
                    <c:v>-194</c:v>
                  </c:pt>
                  <c:pt idx="15">
                    <c:v>-137</c:v>
                  </c:pt>
                  <c:pt idx="16">
                    <c:v>-210.75</c:v>
                  </c:pt>
                  <c:pt idx="17">
                    <c:v>-169.5</c:v>
                  </c:pt>
                  <c:pt idx="18">
                    <c:v>-239</c:v>
                  </c:pt>
                  <c:pt idx="19">
                    <c:v>-267</c:v>
                  </c:pt>
                  <c:pt idx="20">
                    <c:v>-414.5</c:v>
                  </c:pt>
                  <c:pt idx="21">
                    <c:v>-138.25</c:v>
                  </c:pt>
                  <c:pt idx="22">
                    <c:v>-307.5</c:v>
                  </c:pt>
                  <c:pt idx="23">
                    <c:v>-316</c:v>
                  </c:pt>
                  <c:pt idx="24">
                    <c:v>-135</c:v>
                  </c:pt>
                  <c:pt idx="25">
                    <c:v>-172.5</c:v>
                  </c:pt>
                  <c:pt idx="26">
                    <c:v>-166</c:v>
                  </c:pt>
                  <c:pt idx="27">
                    <c:v>-124</c:v>
                  </c:pt>
                  <c:pt idx="28">
                    <c:v>-214.25</c:v>
                  </c:pt>
                  <c:pt idx="29">
                    <c:v>-128.5</c:v>
                  </c:pt>
                  <c:pt idx="30">
                    <c:v>-224</c:v>
                  </c:pt>
                  <c:pt idx="31">
                    <c:v>-226</c:v>
                  </c:pt>
                  <c:pt idx="32">
                    <c:v>-478.25</c:v>
                  </c:pt>
                  <c:pt idx="33">
                    <c:v>-366</c:v>
                  </c:pt>
                  <c:pt idx="34">
                    <c:v>-236</c:v>
                  </c:pt>
                </c:numCache>
              </c:numRef>
            </c:plus>
            <c:spPr>
              <a:ln w="9525" cmpd="sng" algn="ctr">
                <a:solidFill>
                  <a:schemeClr val="tx1"/>
                </a:solidFill>
                <a:prstDash val="solid"/>
              </a:ln>
            </c:spPr>
          </c:errBars>
          <c:val>
            <c:numRef>
              <c:f>Sheet1!$A$10:$AJ$10</c:f>
              <c:numCache>
                <c:formatCode>General</c:formatCode>
                <c:ptCount val="36"/>
                <c:pt idx="0">
                  <c:v>-352</c:v>
                </c:pt>
                <c:pt idx="1">
                  <c:v>32</c:v>
                </c:pt>
                <c:pt idx="2">
                  <c:v>160</c:v>
                </c:pt>
                <c:pt idx="3">
                  <c:v>133.5</c:v>
                </c:pt>
                <c:pt idx="4">
                  <c:v>48.5</c:v>
                </c:pt>
                <c:pt idx="5">
                  <c:v>136</c:v>
                </c:pt>
                <c:pt idx="6">
                  <c:v>227.5</c:v>
                </c:pt>
                <c:pt idx="7">
                  <c:v>206.5</c:v>
                </c:pt>
                <c:pt idx="9">
                  <c:v>218</c:v>
                </c:pt>
                <c:pt idx="10">
                  <c:v>302.25</c:v>
                </c:pt>
                <c:pt idx="12">
                  <c:v>219.5</c:v>
                </c:pt>
                <c:pt idx="13">
                  <c:v>295.5</c:v>
                </c:pt>
                <c:pt idx="14">
                  <c:v>211</c:v>
                </c:pt>
                <c:pt idx="15">
                  <c:v>235</c:v>
                </c:pt>
                <c:pt idx="16">
                  <c:v>307.75</c:v>
                </c:pt>
                <c:pt idx="17">
                  <c:v>214.5</c:v>
                </c:pt>
                <c:pt idx="18">
                  <c:v>468</c:v>
                </c:pt>
                <c:pt idx="19">
                  <c:v>479</c:v>
                </c:pt>
                <c:pt idx="20">
                  <c:v>455.5</c:v>
                </c:pt>
                <c:pt idx="21">
                  <c:v>419.25</c:v>
                </c:pt>
                <c:pt idx="22">
                  <c:v>376.5</c:v>
                </c:pt>
                <c:pt idx="23">
                  <c:v>403</c:v>
                </c:pt>
                <c:pt idx="24">
                  <c:v>371</c:v>
                </c:pt>
                <c:pt idx="25">
                  <c:v>498.5</c:v>
                </c:pt>
                <c:pt idx="26">
                  <c:v>492</c:v>
                </c:pt>
                <c:pt idx="27">
                  <c:v>557</c:v>
                </c:pt>
                <c:pt idx="28">
                  <c:v>449.25</c:v>
                </c:pt>
                <c:pt idx="29">
                  <c:v>440.5</c:v>
                </c:pt>
                <c:pt idx="30">
                  <c:v>355</c:v>
                </c:pt>
                <c:pt idx="31">
                  <c:v>659</c:v>
                </c:pt>
                <c:pt idx="32">
                  <c:v>479.25</c:v>
                </c:pt>
                <c:pt idx="33">
                  <c:v>700</c:v>
                </c:pt>
                <c:pt idx="34">
                  <c:v>576</c:v>
                </c:pt>
              </c:numCache>
            </c:numRef>
          </c:val>
          <c:smooth val="0"/>
          <c:extLst>
            <c:ext xmlns:c16="http://schemas.microsoft.com/office/drawing/2014/chart" uri="{C3380CC4-5D6E-409C-BE32-E72D297353CC}">
              <c16:uniqueId val="{0000002E-3562-4DC2-8FDF-9ED451A2B715}"/>
            </c:ext>
          </c:extLst>
        </c:ser>
        <c:ser>
          <c:idx val="8"/>
          <c:order val="8"/>
          <c:spPr>
            <a:ln>
              <a:noFill/>
            </a:ln>
          </c:spPr>
          <c:marker>
            <c:symbol val="none"/>
          </c:marker>
          <c:dPt>
            <c:idx val="0"/>
            <c:marker>
              <c:symbol val="dash"/>
              <c:size val="2"/>
              <c:spPr>
                <a:solidFill>
                  <a:schemeClr val="tx1"/>
                </a:solidFill>
                <a:ln w="9525" cmpd="sng" algn="ctr">
                  <a:solidFill>
                    <a:schemeClr val="tx1"/>
                  </a:solidFill>
                  <a:prstDash val="solid"/>
                </a:ln>
              </c:spPr>
            </c:marker>
            <c:bubble3D val="0"/>
            <c:extLst>
              <c:ext xmlns:c16="http://schemas.microsoft.com/office/drawing/2014/chart" uri="{C3380CC4-5D6E-409C-BE32-E72D297353CC}">
                <c16:uniqueId val="{0000002F-3562-4DC2-8FDF-9ED451A2B715}"/>
              </c:ext>
            </c:extLst>
          </c:dPt>
          <c:dPt>
            <c:idx val="1"/>
            <c:marker>
              <c:symbol val="dash"/>
              <c:size val="2"/>
              <c:spPr>
                <a:solidFill>
                  <a:schemeClr val="tx1"/>
                </a:solidFill>
                <a:ln w="9525" cmpd="sng" algn="ctr">
                  <a:solidFill>
                    <a:schemeClr val="tx1"/>
                  </a:solidFill>
                  <a:prstDash val="solid"/>
                </a:ln>
              </c:spPr>
            </c:marker>
            <c:bubble3D val="0"/>
            <c:extLst>
              <c:ext xmlns:c16="http://schemas.microsoft.com/office/drawing/2014/chart" uri="{C3380CC4-5D6E-409C-BE32-E72D297353CC}">
                <c16:uniqueId val="{00000030-3562-4DC2-8FDF-9ED451A2B715}"/>
              </c:ext>
            </c:extLst>
          </c:dPt>
          <c:dPt>
            <c:idx val="2"/>
            <c:marker>
              <c:symbol val="dash"/>
              <c:size val="2"/>
              <c:spPr>
                <a:solidFill>
                  <a:schemeClr val="tx1"/>
                </a:solidFill>
                <a:ln w="9525" cmpd="sng" algn="ctr">
                  <a:solidFill>
                    <a:schemeClr val="tx1"/>
                  </a:solidFill>
                  <a:prstDash val="solid"/>
                </a:ln>
              </c:spPr>
            </c:marker>
            <c:bubble3D val="0"/>
            <c:extLst>
              <c:ext xmlns:c16="http://schemas.microsoft.com/office/drawing/2014/chart" uri="{C3380CC4-5D6E-409C-BE32-E72D297353CC}">
                <c16:uniqueId val="{00000031-3562-4DC2-8FDF-9ED451A2B715}"/>
              </c:ext>
            </c:extLst>
          </c:dPt>
          <c:dPt>
            <c:idx val="3"/>
            <c:marker>
              <c:symbol val="dash"/>
              <c:size val="2"/>
              <c:spPr>
                <a:solidFill>
                  <a:schemeClr val="tx1"/>
                </a:solidFill>
                <a:ln w="9525" cmpd="sng" algn="ctr">
                  <a:solidFill>
                    <a:schemeClr val="tx1"/>
                  </a:solidFill>
                  <a:prstDash val="solid"/>
                </a:ln>
              </c:spPr>
            </c:marker>
            <c:bubble3D val="0"/>
            <c:extLst>
              <c:ext xmlns:c16="http://schemas.microsoft.com/office/drawing/2014/chart" uri="{C3380CC4-5D6E-409C-BE32-E72D297353CC}">
                <c16:uniqueId val="{00000032-3562-4DC2-8FDF-9ED451A2B715}"/>
              </c:ext>
            </c:extLst>
          </c:dPt>
          <c:dPt>
            <c:idx val="4"/>
            <c:marker>
              <c:symbol val="dash"/>
              <c:size val="2"/>
              <c:spPr>
                <a:solidFill>
                  <a:schemeClr val="tx1"/>
                </a:solidFill>
                <a:ln w="9525" cmpd="sng" algn="ctr">
                  <a:solidFill>
                    <a:schemeClr val="tx1"/>
                  </a:solidFill>
                  <a:prstDash val="solid"/>
                </a:ln>
              </c:spPr>
            </c:marker>
            <c:bubble3D val="0"/>
            <c:extLst>
              <c:ext xmlns:c16="http://schemas.microsoft.com/office/drawing/2014/chart" uri="{C3380CC4-5D6E-409C-BE32-E72D297353CC}">
                <c16:uniqueId val="{00000033-3562-4DC2-8FDF-9ED451A2B715}"/>
              </c:ext>
            </c:extLst>
          </c:dPt>
          <c:dPt>
            <c:idx val="5"/>
            <c:marker>
              <c:symbol val="dash"/>
              <c:size val="2"/>
              <c:spPr>
                <a:solidFill>
                  <a:schemeClr val="tx1"/>
                </a:solidFill>
                <a:ln w="9525" cmpd="sng" algn="ctr">
                  <a:solidFill>
                    <a:schemeClr val="tx1"/>
                  </a:solidFill>
                  <a:prstDash val="solid"/>
                </a:ln>
              </c:spPr>
            </c:marker>
            <c:bubble3D val="0"/>
            <c:extLst>
              <c:ext xmlns:c16="http://schemas.microsoft.com/office/drawing/2014/chart" uri="{C3380CC4-5D6E-409C-BE32-E72D297353CC}">
                <c16:uniqueId val="{00000034-3562-4DC2-8FDF-9ED451A2B715}"/>
              </c:ext>
            </c:extLst>
          </c:dPt>
          <c:dPt>
            <c:idx val="6"/>
            <c:marker>
              <c:symbol val="dash"/>
              <c:size val="2"/>
              <c:spPr>
                <a:solidFill>
                  <a:schemeClr val="tx1"/>
                </a:solidFill>
                <a:ln w="9525" cmpd="sng" algn="ctr">
                  <a:solidFill>
                    <a:schemeClr val="tx1"/>
                  </a:solidFill>
                  <a:prstDash val="solid"/>
                </a:ln>
              </c:spPr>
            </c:marker>
            <c:bubble3D val="0"/>
            <c:extLst>
              <c:ext xmlns:c16="http://schemas.microsoft.com/office/drawing/2014/chart" uri="{C3380CC4-5D6E-409C-BE32-E72D297353CC}">
                <c16:uniqueId val="{00000035-3562-4DC2-8FDF-9ED451A2B715}"/>
              </c:ext>
            </c:extLst>
          </c:dPt>
          <c:dPt>
            <c:idx val="7"/>
            <c:marker>
              <c:symbol val="dash"/>
              <c:size val="2"/>
              <c:spPr>
                <a:solidFill>
                  <a:schemeClr val="tx1"/>
                </a:solidFill>
                <a:ln w="9525" cmpd="sng" algn="ctr">
                  <a:solidFill>
                    <a:schemeClr val="tx1"/>
                  </a:solidFill>
                  <a:prstDash val="solid"/>
                </a:ln>
              </c:spPr>
            </c:marker>
            <c:bubble3D val="0"/>
            <c:extLst>
              <c:ext xmlns:c16="http://schemas.microsoft.com/office/drawing/2014/chart" uri="{C3380CC4-5D6E-409C-BE32-E72D297353CC}">
                <c16:uniqueId val="{00000036-3562-4DC2-8FDF-9ED451A2B715}"/>
              </c:ext>
            </c:extLst>
          </c:dPt>
          <c:dPt>
            <c:idx val="8"/>
            <c:marker>
              <c:symbol val="dash"/>
              <c:size val="2"/>
              <c:spPr>
                <a:solidFill>
                  <a:schemeClr val="tx1"/>
                </a:solidFill>
                <a:ln w="9525" cmpd="sng" algn="ctr">
                  <a:solidFill>
                    <a:schemeClr val="tx1"/>
                  </a:solidFill>
                  <a:prstDash val="solid"/>
                </a:ln>
              </c:spPr>
            </c:marker>
            <c:bubble3D val="0"/>
            <c:extLst>
              <c:ext xmlns:c16="http://schemas.microsoft.com/office/drawing/2014/chart" uri="{C3380CC4-5D6E-409C-BE32-E72D297353CC}">
                <c16:uniqueId val="{00000037-3562-4DC2-8FDF-9ED451A2B715}"/>
              </c:ext>
            </c:extLst>
          </c:dPt>
          <c:dPt>
            <c:idx val="9"/>
            <c:marker>
              <c:symbol val="dash"/>
              <c:size val="2"/>
              <c:spPr>
                <a:solidFill>
                  <a:schemeClr val="tx1"/>
                </a:solidFill>
                <a:ln w="9525" cmpd="sng" algn="ctr">
                  <a:solidFill>
                    <a:schemeClr val="tx1"/>
                  </a:solidFill>
                  <a:prstDash val="solid"/>
                </a:ln>
              </c:spPr>
            </c:marker>
            <c:bubble3D val="0"/>
            <c:extLst>
              <c:ext xmlns:c16="http://schemas.microsoft.com/office/drawing/2014/chart" uri="{C3380CC4-5D6E-409C-BE32-E72D297353CC}">
                <c16:uniqueId val="{00000038-3562-4DC2-8FDF-9ED451A2B715}"/>
              </c:ext>
            </c:extLst>
          </c:dPt>
          <c:dPt>
            <c:idx val="10"/>
            <c:marker>
              <c:symbol val="dash"/>
              <c:size val="2"/>
              <c:spPr>
                <a:solidFill>
                  <a:schemeClr val="tx1"/>
                </a:solidFill>
                <a:ln w="9525" cmpd="sng" algn="ctr">
                  <a:solidFill>
                    <a:schemeClr val="tx1"/>
                  </a:solidFill>
                  <a:prstDash val="solid"/>
                </a:ln>
              </c:spPr>
            </c:marker>
            <c:bubble3D val="0"/>
            <c:extLst>
              <c:ext xmlns:c16="http://schemas.microsoft.com/office/drawing/2014/chart" uri="{C3380CC4-5D6E-409C-BE32-E72D297353CC}">
                <c16:uniqueId val="{00000039-3562-4DC2-8FDF-9ED451A2B715}"/>
              </c:ext>
            </c:extLst>
          </c:dPt>
          <c:dPt>
            <c:idx val="11"/>
            <c:marker>
              <c:symbol val="dash"/>
              <c:size val="2"/>
              <c:spPr>
                <a:solidFill>
                  <a:schemeClr val="tx1"/>
                </a:solidFill>
                <a:ln w="9525" cmpd="sng" algn="ctr">
                  <a:solidFill>
                    <a:schemeClr val="tx1"/>
                  </a:solidFill>
                  <a:prstDash val="solid"/>
                </a:ln>
              </c:spPr>
            </c:marker>
            <c:bubble3D val="0"/>
            <c:extLst>
              <c:ext xmlns:c16="http://schemas.microsoft.com/office/drawing/2014/chart" uri="{C3380CC4-5D6E-409C-BE32-E72D297353CC}">
                <c16:uniqueId val="{0000003A-3562-4DC2-8FDF-9ED451A2B715}"/>
              </c:ext>
            </c:extLst>
          </c:dPt>
          <c:dPt>
            <c:idx val="12"/>
            <c:marker>
              <c:symbol val="dash"/>
              <c:size val="2"/>
              <c:spPr>
                <a:solidFill>
                  <a:schemeClr val="tx1"/>
                </a:solidFill>
                <a:ln w="9525" cmpd="sng" algn="ctr">
                  <a:solidFill>
                    <a:schemeClr val="tx1"/>
                  </a:solidFill>
                  <a:prstDash val="solid"/>
                </a:ln>
              </c:spPr>
            </c:marker>
            <c:bubble3D val="0"/>
            <c:extLst>
              <c:ext xmlns:c16="http://schemas.microsoft.com/office/drawing/2014/chart" uri="{C3380CC4-5D6E-409C-BE32-E72D297353CC}">
                <c16:uniqueId val="{0000003B-3562-4DC2-8FDF-9ED451A2B715}"/>
              </c:ext>
            </c:extLst>
          </c:dPt>
          <c:dPt>
            <c:idx val="13"/>
            <c:marker>
              <c:symbol val="dash"/>
              <c:size val="2"/>
              <c:spPr>
                <a:solidFill>
                  <a:schemeClr val="tx1"/>
                </a:solidFill>
                <a:ln w="9525" cmpd="sng" algn="ctr">
                  <a:solidFill>
                    <a:schemeClr val="tx1"/>
                  </a:solidFill>
                  <a:prstDash val="solid"/>
                </a:ln>
              </c:spPr>
            </c:marker>
            <c:bubble3D val="0"/>
            <c:extLst>
              <c:ext xmlns:c16="http://schemas.microsoft.com/office/drawing/2014/chart" uri="{C3380CC4-5D6E-409C-BE32-E72D297353CC}">
                <c16:uniqueId val="{0000003C-3562-4DC2-8FDF-9ED451A2B715}"/>
              </c:ext>
            </c:extLst>
          </c:dPt>
          <c:dPt>
            <c:idx val="14"/>
            <c:marker>
              <c:symbol val="dash"/>
              <c:size val="2"/>
              <c:spPr>
                <a:solidFill>
                  <a:schemeClr val="tx1"/>
                </a:solidFill>
                <a:ln w="9525" cmpd="sng" algn="ctr">
                  <a:solidFill>
                    <a:schemeClr val="tx1"/>
                  </a:solidFill>
                  <a:prstDash val="solid"/>
                </a:ln>
              </c:spPr>
            </c:marker>
            <c:bubble3D val="0"/>
            <c:extLst>
              <c:ext xmlns:c16="http://schemas.microsoft.com/office/drawing/2014/chart" uri="{C3380CC4-5D6E-409C-BE32-E72D297353CC}">
                <c16:uniqueId val="{0000003D-3562-4DC2-8FDF-9ED451A2B715}"/>
              </c:ext>
            </c:extLst>
          </c:dPt>
          <c:dPt>
            <c:idx val="15"/>
            <c:marker>
              <c:symbol val="dash"/>
              <c:size val="2"/>
              <c:spPr>
                <a:solidFill>
                  <a:schemeClr val="tx1"/>
                </a:solidFill>
                <a:ln w="9525" cmpd="sng" algn="ctr">
                  <a:solidFill>
                    <a:schemeClr val="tx1"/>
                  </a:solidFill>
                  <a:prstDash val="solid"/>
                </a:ln>
              </c:spPr>
            </c:marker>
            <c:bubble3D val="0"/>
            <c:extLst>
              <c:ext xmlns:c16="http://schemas.microsoft.com/office/drawing/2014/chart" uri="{C3380CC4-5D6E-409C-BE32-E72D297353CC}">
                <c16:uniqueId val="{0000003E-3562-4DC2-8FDF-9ED451A2B715}"/>
              </c:ext>
            </c:extLst>
          </c:dPt>
          <c:dPt>
            <c:idx val="16"/>
            <c:marker>
              <c:symbol val="dash"/>
              <c:size val="2"/>
              <c:spPr>
                <a:solidFill>
                  <a:schemeClr val="tx1"/>
                </a:solidFill>
                <a:ln w="9525" cmpd="sng" algn="ctr">
                  <a:solidFill>
                    <a:schemeClr val="tx1"/>
                  </a:solidFill>
                  <a:prstDash val="solid"/>
                </a:ln>
              </c:spPr>
            </c:marker>
            <c:bubble3D val="0"/>
            <c:extLst>
              <c:ext xmlns:c16="http://schemas.microsoft.com/office/drawing/2014/chart" uri="{C3380CC4-5D6E-409C-BE32-E72D297353CC}">
                <c16:uniqueId val="{0000003F-3562-4DC2-8FDF-9ED451A2B715}"/>
              </c:ext>
            </c:extLst>
          </c:dPt>
          <c:dPt>
            <c:idx val="17"/>
            <c:marker>
              <c:symbol val="dash"/>
              <c:size val="2"/>
              <c:spPr>
                <a:solidFill>
                  <a:schemeClr val="tx1"/>
                </a:solidFill>
                <a:ln w="9525" cmpd="sng" algn="ctr">
                  <a:solidFill>
                    <a:schemeClr val="tx1"/>
                  </a:solidFill>
                  <a:prstDash val="solid"/>
                </a:ln>
              </c:spPr>
            </c:marker>
            <c:bubble3D val="0"/>
            <c:extLst>
              <c:ext xmlns:c16="http://schemas.microsoft.com/office/drawing/2014/chart" uri="{C3380CC4-5D6E-409C-BE32-E72D297353CC}">
                <c16:uniqueId val="{00000040-3562-4DC2-8FDF-9ED451A2B715}"/>
              </c:ext>
            </c:extLst>
          </c:dPt>
          <c:dPt>
            <c:idx val="18"/>
            <c:marker>
              <c:symbol val="dash"/>
              <c:size val="2"/>
              <c:spPr>
                <a:solidFill>
                  <a:schemeClr val="tx1"/>
                </a:solidFill>
                <a:ln w="9525" cmpd="sng" algn="ctr">
                  <a:solidFill>
                    <a:schemeClr val="tx1"/>
                  </a:solidFill>
                  <a:prstDash val="solid"/>
                </a:ln>
              </c:spPr>
            </c:marker>
            <c:bubble3D val="0"/>
            <c:extLst>
              <c:ext xmlns:c16="http://schemas.microsoft.com/office/drawing/2014/chart" uri="{C3380CC4-5D6E-409C-BE32-E72D297353CC}">
                <c16:uniqueId val="{00000041-3562-4DC2-8FDF-9ED451A2B715}"/>
              </c:ext>
            </c:extLst>
          </c:dPt>
          <c:dPt>
            <c:idx val="19"/>
            <c:marker>
              <c:symbol val="dash"/>
              <c:size val="2"/>
              <c:spPr>
                <a:solidFill>
                  <a:schemeClr val="tx1"/>
                </a:solidFill>
                <a:ln w="9525" cmpd="sng" algn="ctr">
                  <a:solidFill>
                    <a:schemeClr val="tx1"/>
                  </a:solidFill>
                  <a:prstDash val="solid"/>
                </a:ln>
              </c:spPr>
            </c:marker>
            <c:bubble3D val="0"/>
            <c:extLst>
              <c:ext xmlns:c16="http://schemas.microsoft.com/office/drawing/2014/chart" uri="{C3380CC4-5D6E-409C-BE32-E72D297353CC}">
                <c16:uniqueId val="{00000042-3562-4DC2-8FDF-9ED451A2B715}"/>
              </c:ext>
            </c:extLst>
          </c:dPt>
          <c:dPt>
            <c:idx val="20"/>
            <c:marker>
              <c:symbol val="dash"/>
              <c:size val="2"/>
              <c:spPr>
                <a:solidFill>
                  <a:schemeClr val="tx1"/>
                </a:solidFill>
                <a:ln w="9525" cmpd="sng" algn="ctr">
                  <a:solidFill>
                    <a:schemeClr val="tx1"/>
                  </a:solidFill>
                  <a:prstDash val="solid"/>
                </a:ln>
              </c:spPr>
            </c:marker>
            <c:bubble3D val="0"/>
            <c:extLst>
              <c:ext xmlns:c16="http://schemas.microsoft.com/office/drawing/2014/chart" uri="{C3380CC4-5D6E-409C-BE32-E72D297353CC}">
                <c16:uniqueId val="{00000043-3562-4DC2-8FDF-9ED451A2B715}"/>
              </c:ext>
            </c:extLst>
          </c:dPt>
          <c:dPt>
            <c:idx val="21"/>
            <c:marker>
              <c:symbol val="dash"/>
              <c:size val="2"/>
              <c:spPr>
                <a:solidFill>
                  <a:schemeClr val="tx1"/>
                </a:solidFill>
                <a:ln w="9525" cmpd="sng" algn="ctr">
                  <a:solidFill>
                    <a:schemeClr val="tx1"/>
                  </a:solidFill>
                  <a:prstDash val="solid"/>
                </a:ln>
              </c:spPr>
            </c:marker>
            <c:bubble3D val="0"/>
            <c:extLst>
              <c:ext xmlns:c16="http://schemas.microsoft.com/office/drawing/2014/chart" uri="{C3380CC4-5D6E-409C-BE32-E72D297353CC}">
                <c16:uniqueId val="{00000044-3562-4DC2-8FDF-9ED451A2B715}"/>
              </c:ext>
            </c:extLst>
          </c:dPt>
          <c:dPt>
            <c:idx val="22"/>
            <c:marker>
              <c:symbol val="dash"/>
              <c:size val="2"/>
              <c:spPr>
                <a:solidFill>
                  <a:schemeClr val="tx1"/>
                </a:solidFill>
                <a:ln w="9525" cmpd="sng" algn="ctr">
                  <a:solidFill>
                    <a:schemeClr val="tx1"/>
                  </a:solidFill>
                  <a:prstDash val="solid"/>
                </a:ln>
              </c:spPr>
            </c:marker>
            <c:bubble3D val="0"/>
            <c:extLst>
              <c:ext xmlns:c16="http://schemas.microsoft.com/office/drawing/2014/chart" uri="{C3380CC4-5D6E-409C-BE32-E72D297353CC}">
                <c16:uniqueId val="{00000045-3562-4DC2-8FDF-9ED451A2B715}"/>
              </c:ext>
            </c:extLst>
          </c:dPt>
          <c:dPt>
            <c:idx val="23"/>
            <c:marker>
              <c:symbol val="dash"/>
              <c:size val="2"/>
              <c:spPr>
                <a:solidFill>
                  <a:schemeClr val="tx1"/>
                </a:solidFill>
                <a:ln w="9525" cmpd="sng" algn="ctr">
                  <a:solidFill>
                    <a:schemeClr val="tx1"/>
                  </a:solidFill>
                  <a:prstDash val="solid"/>
                </a:ln>
              </c:spPr>
            </c:marker>
            <c:bubble3D val="0"/>
            <c:extLst>
              <c:ext xmlns:c16="http://schemas.microsoft.com/office/drawing/2014/chart" uri="{C3380CC4-5D6E-409C-BE32-E72D297353CC}">
                <c16:uniqueId val="{00000046-3562-4DC2-8FDF-9ED451A2B715}"/>
              </c:ext>
            </c:extLst>
          </c:dPt>
          <c:dPt>
            <c:idx val="24"/>
            <c:marker>
              <c:symbol val="dash"/>
              <c:size val="2"/>
              <c:spPr>
                <a:solidFill>
                  <a:schemeClr val="tx1"/>
                </a:solidFill>
                <a:ln w="9525" cmpd="sng" algn="ctr">
                  <a:solidFill>
                    <a:schemeClr val="tx1"/>
                  </a:solidFill>
                  <a:prstDash val="solid"/>
                </a:ln>
              </c:spPr>
            </c:marker>
            <c:bubble3D val="0"/>
            <c:extLst>
              <c:ext xmlns:c16="http://schemas.microsoft.com/office/drawing/2014/chart" uri="{C3380CC4-5D6E-409C-BE32-E72D297353CC}">
                <c16:uniqueId val="{00000047-3562-4DC2-8FDF-9ED451A2B715}"/>
              </c:ext>
            </c:extLst>
          </c:dPt>
          <c:dPt>
            <c:idx val="25"/>
            <c:marker>
              <c:symbol val="dash"/>
              <c:size val="2"/>
              <c:spPr>
                <a:solidFill>
                  <a:schemeClr val="tx1"/>
                </a:solidFill>
                <a:ln w="9525" cmpd="sng" algn="ctr">
                  <a:solidFill>
                    <a:schemeClr val="tx1"/>
                  </a:solidFill>
                  <a:prstDash val="solid"/>
                </a:ln>
              </c:spPr>
            </c:marker>
            <c:bubble3D val="0"/>
            <c:extLst>
              <c:ext xmlns:c16="http://schemas.microsoft.com/office/drawing/2014/chart" uri="{C3380CC4-5D6E-409C-BE32-E72D297353CC}">
                <c16:uniqueId val="{00000048-3562-4DC2-8FDF-9ED451A2B715}"/>
              </c:ext>
            </c:extLst>
          </c:dPt>
          <c:dPt>
            <c:idx val="26"/>
            <c:marker>
              <c:symbol val="dash"/>
              <c:size val="2"/>
              <c:spPr>
                <a:solidFill>
                  <a:schemeClr val="tx1"/>
                </a:solidFill>
                <a:ln w="9525" cmpd="sng" algn="ctr">
                  <a:solidFill>
                    <a:schemeClr val="tx1"/>
                  </a:solidFill>
                  <a:prstDash val="solid"/>
                </a:ln>
              </c:spPr>
            </c:marker>
            <c:bubble3D val="0"/>
            <c:extLst>
              <c:ext xmlns:c16="http://schemas.microsoft.com/office/drawing/2014/chart" uri="{C3380CC4-5D6E-409C-BE32-E72D297353CC}">
                <c16:uniqueId val="{00000049-3562-4DC2-8FDF-9ED451A2B715}"/>
              </c:ext>
            </c:extLst>
          </c:dPt>
          <c:dPt>
            <c:idx val="27"/>
            <c:marker>
              <c:symbol val="dash"/>
              <c:size val="2"/>
              <c:spPr>
                <a:solidFill>
                  <a:schemeClr val="tx1"/>
                </a:solidFill>
                <a:ln w="9525" cmpd="sng" algn="ctr">
                  <a:solidFill>
                    <a:schemeClr val="tx1"/>
                  </a:solidFill>
                  <a:prstDash val="solid"/>
                </a:ln>
              </c:spPr>
            </c:marker>
            <c:bubble3D val="0"/>
            <c:extLst>
              <c:ext xmlns:c16="http://schemas.microsoft.com/office/drawing/2014/chart" uri="{C3380CC4-5D6E-409C-BE32-E72D297353CC}">
                <c16:uniqueId val="{0000004A-3562-4DC2-8FDF-9ED451A2B715}"/>
              </c:ext>
            </c:extLst>
          </c:dPt>
          <c:dPt>
            <c:idx val="28"/>
            <c:marker>
              <c:symbol val="dash"/>
              <c:size val="2"/>
              <c:spPr>
                <a:solidFill>
                  <a:schemeClr val="tx1"/>
                </a:solidFill>
                <a:ln w="9525" cmpd="sng" algn="ctr">
                  <a:solidFill>
                    <a:schemeClr val="tx1"/>
                  </a:solidFill>
                  <a:prstDash val="solid"/>
                </a:ln>
              </c:spPr>
            </c:marker>
            <c:bubble3D val="0"/>
            <c:extLst>
              <c:ext xmlns:c16="http://schemas.microsoft.com/office/drawing/2014/chart" uri="{C3380CC4-5D6E-409C-BE32-E72D297353CC}">
                <c16:uniqueId val="{0000004B-3562-4DC2-8FDF-9ED451A2B715}"/>
              </c:ext>
            </c:extLst>
          </c:dPt>
          <c:dPt>
            <c:idx val="29"/>
            <c:marker>
              <c:symbol val="dash"/>
              <c:size val="2"/>
              <c:spPr>
                <a:solidFill>
                  <a:schemeClr val="tx1"/>
                </a:solidFill>
                <a:ln w="9525" cmpd="sng" algn="ctr">
                  <a:solidFill>
                    <a:schemeClr val="tx1"/>
                  </a:solidFill>
                  <a:prstDash val="solid"/>
                </a:ln>
              </c:spPr>
            </c:marker>
            <c:bubble3D val="0"/>
            <c:extLst>
              <c:ext xmlns:c16="http://schemas.microsoft.com/office/drawing/2014/chart" uri="{C3380CC4-5D6E-409C-BE32-E72D297353CC}">
                <c16:uniqueId val="{0000004C-3562-4DC2-8FDF-9ED451A2B715}"/>
              </c:ext>
            </c:extLst>
          </c:dPt>
          <c:dPt>
            <c:idx val="30"/>
            <c:marker>
              <c:symbol val="dash"/>
              <c:size val="2"/>
              <c:spPr>
                <a:solidFill>
                  <a:schemeClr val="tx1"/>
                </a:solidFill>
                <a:ln w="9525" cmpd="sng" algn="ctr">
                  <a:solidFill>
                    <a:schemeClr val="tx1"/>
                  </a:solidFill>
                  <a:prstDash val="solid"/>
                </a:ln>
              </c:spPr>
            </c:marker>
            <c:bubble3D val="0"/>
            <c:extLst>
              <c:ext xmlns:c16="http://schemas.microsoft.com/office/drawing/2014/chart" uri="{C3380CC4-5D6E-409C-BE32-E72D297353CC}">
                <c16:uniqueId val="{0000004D-3562-4DC2-8FDF-9ED451A2B715}"/>
              </c:ext>
            </c:extLst>
          </c:dPt>
          <c:dPt>
            <c:idx val="31"/>
            <c:marker>
              <c:symbol val="dash"/>
              <c:size val="2"/>
              <c:spPr>
                <a:solidFill>
                  <a:schemeClr val="tx1"/>
                </a:solidFill>
                <a:ln w="9525" cmpd="sng" algn="ctr">
                  <a:solidFill>
                    <a:schemeClr val="tx1"/>
                  </a:solidFill>
                  <a:prstDash val="solid"/>
                </a:ln>
              </c:spPr>
            </c:marker>
            <c:bubble3D val="0"/>
            <c:extLst>
              <c:ext xmlns:c16="http://schemas.microsoft.com/office/drawing/2014/chart" uri="{C3380CC4-5D6E-409C-BE32-E72D297353CC}">
                <c16:uniqueId val="{0000004E-3562-4DC2-8FDF-9ED451A2B715}"/>
              </c:ext>
            </c:extLst>
          </c:dPt>
          <c:dPt>
            <c:idx val="32"/>
            <c:marker>
              <c:symbol val="dash"/>
              <c:size val="2"/>
              <c:spPr>
                <a:solidFill>
                  <a:schemeClr val="tx1"/>
                </a:solidFill>
                <a:ln w="9525" cmpd="sng" algn="ctr">
                  <a:solidFill>
                    <a:schemeClr val="tx1"/>
                  </a:solidFill>
                  <a:prstDash val="solid"/>
                </a:ln>
              </c:spPr>
            </c:marker>
            <c:bubble3D val="0"/>
            <c:extLst>
              <c:ext xmlns:c16="http://schemas.microsoft.com/office/drawing/2014/chart" uri="{C3380CC4-5D6E-409C-BE32-E72D297353CC}">
                <c16:uniqueId val="{0000004F-3562-4DC2-8FDF-9ED451A2B715}"/>
              </c:ext>
            </c:extLst>
          </c:dPt>
          <c:dPt>
            <c:idx val="33"/>
            <c:marker>
              <c:symbol val="dash"/>
              <c:size val="2"/>
              <c:spPr>
                <a:solidFill>
                  <a:schemeClr val="tx1"/>
                </a:solidFill>
                <a:ln w="9525" cmpd="sng" algn="ctr">
                  <a:solidFill>
                    <a:schemeClr val="tx1"/>
                  </a:solidFill>
                  <a:prstDash val="solid"/>
                </a:ln>
              </c:spPr>
            </c:marker>
            <c:bubble3D val="0"/>
            <c:extLst>
              <c:ext xmlns:c16="http://schemas.microsoft.com/office/drawing/2014/chart" uri="{C3380CC4-5D6E-409C-BE32-E72D297353CC}">
                <c16:uniqueId val="{00000050-3562-4DC2-8FDF-9ED451A2B715}"/>
              </c:ext>
            </c:extLst>
          </c:dPt>
          <c:dPt>
            <c:idx val="34"/>
            <c:marker>
              <c:symbol val="dash"/>
              <c:size val="2"/>
              <c:spPr>
                <a:solidFill>
                  <a:schemeClr val="tx1"/>
                </a:solidFill>
                <a:ln w="9525" cmpd="sng" algn="ctr">
                  <a:solidFill>
                    <a:schemeClr val="tx1"/>
                  </a:solidFill>
                  <a:prstDash val="solid"/>
                </a:ln>
              </c:spPr>
            </c:marker>
            <c:bubble3D val="0"/>
            <c:extLst>
              <c:ext xmlns:c16="http://schemas.microsoft.com/office/drawing/2014/chart" uri="{C3380CC4-5D6E-409C-BE32-E72D297353CC}">
                <c16:uniqueId val="{00000051-3562-4DC2-8FDF-9ED451A2B715}"/>
              </c:ext>
            </c:extLst>
          </c:dPt>
          <c:dPt>
            <c:idx val="35"/>
            <c:marker>
              <c:symbol val="dash"/>
              <c:size val="2"/>
              <c:spPr>
                <a:solidFill>
                  <a:schemeClr val="tx1"/>
                </a:solidFill>
                <a:ln w="9525" cmpd="sng" algn="ctr">
                  <a:solidFill>
                    <a:schemeClr val="tx1"/>
                  </a:solidFill>
                  <a:prstDash val="solid"/>
                </a:ln>
              </c:spPr>
            </c:marker>
            <c:bubble3D val="0"/>
            <c:extLst>
              <c:ext xmlns:c16="http://schemas.microsoft.com/office/drawing/2014/chart" uri="{C3380CC4-5D6E-409C-BE32-E72D297353CC}">
                <c16:uniqueId val="{00000052-3562-4DC2-8FDF-9ED451A2B715}"/>
              </c:ext>
            </c:extLst>
          </c:dPt>
          <c:val>
            <c:numRef>
              <c:f>Sheet1!$A$11:$AJ$11</c:f>
              <c:numCache>
                <c:formatCode>General</c:formatCode>
                <c:ptCount val="36"/>
                <c:pt idx="0">
                  <c:v>-501</c:v>
                </c:pt>
                <c:pt idx="1">
                  <c:v>11</c:v>
                </c:pt>
                <c:pt idx="2">
                  <c:v>160</c:v>
                </c:pt>
                <c:pt idx="3">
                  <c:v>35</c:v>
                </c:pt>
                <c:pt idx="4">
                  <c:v>36</c:v>
                </c:pt>
                <c:pt idx="5">
                  <c:v>20</c:v>
                </c:pt>
                <c:pt idx="6">
                  <c:v>0</c:v>
                </c:pt>
                <c:pt idx="7">
                  <c:v>-39</c:v>
                </c:pt>
                <c:pt idx="8">
                  <c:v>417</c:v>
                </c:pt>
                <c:pt idx="9">
                  <c:v>80</c:v>
                </c:pt>
                <c:pt idx="10">
                  <c:v>164</c:v>
                </c:pt>
                <c:pt idx="11">
                  <c:v>435</c:v>
                </c:pt>
                <c:pt idx="12">
                  <c:v>31</c:v>
                </c:pt>
                <c:pt idx="13">
                  <c:v>122</c:v>
                </c:pt>
                <c:pt idx="14">
                  <c:v>17</c:v>
                </c:pt>
                <c:pt idx="15">
                  <c:v>98</c:v>
                </c:pt>
                <c:pt idx="16">
                  <c:v>97</c:v>
                </c:pt>
                <c:pt idx="17">
                  <c:v>45</c:v>
                </c:pt>
                <c:pt idx="18">
                  <c:v>229</c:v>
                </c:pt>
                <c:pt idx="19">
                  <c:v>212</c:v>
                </c:pt>
                <c:pt idx="20">
                  <c:v>41</c:v>
                </c:pt>
                <c:pt idx="21">
                  <c:v>281</c:v>
                </c:pt>
                <c:pt idx="22">
                  <c:v>69</c:v>
                </c:pt>
                <c:pt idx="23">
                  <c:v>87</c:v>
                </c:pt>
                <c:pt idx="24">
                  <c:v>236</c:v>
                </c:pt>
                <c:pt idx="25">
                  <c:v>326</c:v>
                </c:pt>
                <c:pt idx="26">
                  <c:v>326</c:v>
                </c:pt>
                <c:pt idx="27">
                  <c:v>433</c:v>
                </c:pt>
                <c:pt idx="28">
                  <c:v>235</c:v>
                </c:pt>
                <c:pt idx="29">
                  <c:v>312</c:v>
                </c:pt>
                <c:pt idx="30">
                  <c:v>131</c:v>
                </c:pt>
                <c:pt idx="31">
                  <c:v>433</c:v>
                </c:pt>
                <c:pt idx="32">
                  <c:v>1</c:v>
                </c:pt>
                <c:pt idx="33">
                  <c:v>334</c:v>
                </c:pt>
                <c:pt idx="34">
                  <c:v>340</c:v>
                </c:pt>
                <c:pt idx="35">
                  <c:v>0</c:v>
                </c:pt>
              </c:numCache>
            </c:numRef>
          </c:val>
          <c:smooth val="0"/>
          <c:extLst>
            <c:ext xmlns:c16="http://schemas.microsoft.com/office/drawing/2014/chart" uri="{C3380CC4-5D6E-409C-BE32-E72D297353CC}">
              <c16:uniqueId val="{00000053-3562-4DC2-8FDF-9ED451A2B715}"/>
            </c:ext>
          </c:extLst>
        </c:ser>
        <c:ser>
          <c:idx val="9"/>
          <c:order val="9"/>
          <c:spPr>
            <a:ln>
              <a:noFill/>
            </a:ln>
          </c:spPr>
          <c:marker>
            <c:symbol val="none"/>
          </c:marker>
          <c:dPt>
            <c:idx val="0"/>
            <c:marker>
              <c:symbol val="circle"/>
              <c:size val="8"/>
              <c:spPr>
                <a:solidFill>
                  <a:schemeClr val="accent6"/>
                </a:solidFill>
                <a:ln w="9525" cmpd="sng" algn="ctr">
                  <a:solidFill>
                    <a:schemeClr val="accent6"/>
                  </a:solidFill>
                  <a:prstDash val="solid"/>
                </a:ln>
              </c:spPr>
            </c:marker>
            <c:bubble3D val="0"/>
            <c:extLst>
              <c:ext xmlns:c16="http://schemas.microsoft.com/office/drawing/2014/chart" uri="{C3380CC4-5D6E-409C-BE32-E72D297353CC}">
                <c16:uniqueId val="{00000054-3562-4DC2-8FDF-9ED451A2B715}"/>
              </c:ext>
            </c:extLst>
          </c:dPt>
          <c:dPt>
            <c:idx val="1"/>
            <c:marker>
              <c:symbol val="circle"/>
              <c:size val="8"/>
              <c:spPr>
                <a:solidFill>
                  <a:schemeClr val="accent6"/>
                </a:solidFill>
                <a:ln w="9525" cmpd="sng" algn="ctr">
                  <a:solidFill>
                    <a:schemeClr val="accent6"/>
                  </a:solidFill>
                  <a:prstDash val="solid"/>
                </a:ln>
              </c:spPr>
            </c:marker>
            <c:bubble3D val="0"/>
            <c:extLst>
              <c:ext xmlns:c16="http://schemas.microsoft.com/office/drawing/2014/chart" uri="{C3380CC4-5D6E-409C-BE32-E72D297353CC}">
                <c16:uniqueId val="{00000055-3562-4DC2-8FDF-9ED451A2B715}"/>
              </c:ext>
            </c:extLst>
          </c:dPt>
          <c:dPt>
            <c:idx val="2"/>
            <c:marker>
              <c:symbol val="circle"/>
              <c:size val="8"/>
              <c:spPr>
                <a:solidFill>
                  <a:schemeClr val="accent6"/>
                </a:solidFill>
                <a:ln w="9525" cmpd="sng" algn="ctr">
                  <a:solidFill>
                    <a:schemeClr val="accent6"/>
                  </a:solidFill>
                  <a:prstDash val="solid"/>
                </a:ln>
              </c:spPr>
            </c:marker>
            <c:bubble3D val="0"/>
            <c:extLst>
              <c:ext xmlns:c16="http://schemas.microsoft.com/office/drawing/2014/chart" uri="{C3380CC4-5D6E-409C-BE32-E72D297353CC}">
                <c16:uniqueId val="{00000056-3562-4DC2-8FDF-9ED451A2B715}"/>
              </c:ext>
            </c:extLst>
          </c:dPt>
          <c:dPt>
            <c:idx val="3"/>
            <c:marker>
              <c:symbol val="circle"/>
              <c:size val="8"/>
              <c:spPr>
                <a:solidFill>
                  <a:schemeClr val="accent6"/>
                </a:solidFill>
                <a:ln w="9525" cmpd="sng" algn="ctr">
                  <a:solidFill>
                    <a:schemeClr val="accent6"/>
                  </a:solidFill>
                  <a:prstDash val="solid"/>
                </a:ln>
              </c:spPr>
            </c:marker>
            <c:bubble3D val="0"/>
            <c:extLst>
              <c:ext xmlns:c16="http://schemas.microsoft.com/office/drawing/2014/chart" uri="{C3380CC4-5D6E-409C-BE32-E72D297353CC}">
                <c16:uniqueId val="{00000057-3562-4DC2-8FDF-9ED451A2B715}"/>
              </c:ext>
            </c:extLst>
          </c:dPt>
          <c:dPt>
            <c:idx val="4"/>
            <c:marker>
              <c:symbol val="circle"/>
              <c:size val="8"/>
              <c:spPr>
                <a:solidFill>
                  <a:schemeClr val="accent6"/>
                </a:solidFill>
                <a:ln w="9525" cmpd="sng" algn="ctr">
                  <a:solidFill>
                    <a:schemeClr val="accent6"/>
                  </a:solidFill>
                  <a:prstDash val="solid"/>
                </a:ln>
              </c:spPr>
            </c:marker>
            <c:bubble3D val="0"/>
            <c:extLst>
              <c:ext xmlns:c16="http://schemas.microsoft.com/office/drawing/2014/chart" uri="{C3380CC4-5D6E-409C-BE32-E72D297353CC}">
                <c16:uniqueId val="{00000058-3562-4DC2-8FDF-9ED451A2B715}"/>
              </c:ext>
            </c:extLst>
          </c:dPt>
          <c:dPt>
            <c:idx val="5"/>
            <c:marker>
              <c:symbol val="circle"/>
              <c:size val="8"/>
              <c:spPr>
                <a:solidFill>
                  <a:schemeClr val="accent6"/>
                </a:solidFill>
                <a:ln w="9525" cmpd="sng" algn="ctr">
                  <a:solidFill>
                    <a:schemeClr val="accent6"/>
                  </a:solidFill>
                  <a:prstDash val="solid"/>
                </a:ln>
              </c:spPr>
            </c:marker>
            <c:bubble3D val="0"/>
            <c:extLst>
              <c:ext xmlns:c16="http://schemas.microsoft.com/office/drawing/2014/chart" uri="{C3380CC4-5D6E-409C-BE32-E72D297353CC}">
                <c16:uniqueId val="{00000059-3562-4DC2-8FDF-9ED451A2B715}"/>
              </c:ext>
            </c:extLst>
          </c:dPt>
          <c:dPt>
            <c:idx val="6"/>
            <c:marker>
              <c:symbol val="circle"/>
              <c:size val="8"/>
              <c:spPr>
                <a:solidFill>
                  <a:schemeClr val="accent6"/>
                </a:solidFill>
                <a:ln w="9525" cmpd="sng" algn="ctr">
                  <a:solidFill>
                    <a:schemeClr val="accent6"/>
                  </a:solidFill>
                  <a:prstDash val="solid"/>
                </a:ln>
              </c:spPr>
            </c:marker>
            <c:bubble3D val="0"/>
            <c:extLst>
              <c:ext xmlns:c16="http://schemas.microsoft.com/office/drawing/2014/chart" uri="{C3380CC4-5D6E-409C-BE32-E72D297353CC}">
                <c16:uniqueId val="{0000005A-3562-4DC2-8FDF-9ED451A2B715}"/>
              </c:ext>
            </c:extLst>
          </c:dPt>
          <c:dPt>
            <c:idx val="7"/>
            <c:marker>
              <c:symbol val="circle"/>
              <c:size val="8"/>
              <c:spPr>
                <a:solidFill>
                  <a:schemeClr val="accent6"/>
                </a:solidFill>
                <a:ln w="9525" cmpd="sng" algn="ctr">
                  <a:solidFill>
                    <a:schemeClr val="accent6"/>
                  </a:solidFill>
                  <a:prstDash val="solid"/>
                </a:ln>
              </c:spPr>
            </c:marker>
            <c:bubble3D val="0"/>
            <c:extLst>
              <c:ext xmlns:c16="http://schemas.microsoft.com/office/drawing/2014/chart" uri="{C3380CC4-5D6E-409C-BE32-E72D297353CC}">
                <c16:uniqueId val="{0000005B-3562-4DC2-8FDF-9ED451A2B715}"/>
              </c:ext>
            </c:extLst>
          </c:dPt>
          <c:dPt>
            <c:idx val="8"/>
            <c:marker>
              <c:symbol val="circle"/>
              <c:size val="8"/>
              <c:spPr>
                <a:solidFill>
                  <a:schemeClr val="accent6"/>
                </a:solidFill>
                <a:ln w="9525" cmpd="sng" algn="ctr">
                  <a:solidFill>
                    <a:schemeClr val="accent6"/>
                  </a:solidFill>
                  <a:prstDash val="solid"/>
                </a:ln>
              </c:spPr>
            </c:marker>
            <c:bubble3D val="0"/>
            <c:extLst>
              <c:ext xmlns:c16="http://schemas.microsoft.com/office/drawing/2014/chart" uri="{C3380CC4-5D6E-409C-BE32-E72D297353CC}">
                <c16:uniqueId val="{0000005C-3562-4DC2-8FDF-9ED451A2B715}"/>
              </c:ext>
            </c:extLst>
          </c:dPt>
          <c:dPt>
            <c:idx val="9"/>
            <c:marker>
              <c:symbol val="circle"/>
              <c:size val="8"/>
              <c:spPr>
                <a:solidFill>
                  <a:schemeClr val="accent6"/>
                </a:solidFill>
                <a:ln w="9525" cmpd="sng" algn="ctr">
                  <a:solidFill>
                    <a:schemeClr val="accent6"/>
                  </a:solidFill>
                  <a:prstDash val="solid"/>
                </a:ln>
              </c:spPr>
            </c:marker>
            <c:bubble3D val="0"/>
            <c:extLst>
              <c:ext xmlns:c16="http://schemas.microsoft.com/office/drawing/2014/chart" uri="{C3380CC4-5D6E-409C-BE32-E72D297353CC}">
                <c16:uniqueId val="{0000005D-3562-4DC2-8FDF-9ED451A2B715}"/>
              </c:ext>
            </c:extLst>
          </c:dPt>
          <c:dPt>
            <c:idx val="10"/>
            <c:marker>
              <c:symbol val="circle"/>
              <c:size val="8"/>
              <c:spPr>
                <a:solidFill>
                  <a:schemeClr val="accent6"/>
                </a:solidFill>
                <a:ln w="9525" cmpd="sng" algn="ctr">
                  <a:solidFill>
                    <a:schemeClr val="accent6"/>
                  </a:solidFill>
                  <a:prstDash val="solid"/>
                </a:ln>
              </c:spPr>
            </c:marker>
            <c:bubble3D val="0"/>
            <c:extLst>
              <c:ext xmlns:c16="http://schemas.microsoft.com/office/drawing/2014/chart" uri="{C3380CC4-5D6E-409C-BE32-E72D297353CC}">
                <c16:uniqueId val="{0000005E-3562-4DC2-8FDF-9ED451A2B715}"/>
              </c:ext>
            </c:extLst>
          </c:dPt>
          <c:dPt>
            <c:idx val="11"/>
            <c:marker>
              <c:symbol val="circle"/>
              <c:size val="8"/>
              <c:spPr>
                <a:solidFill>
                  <a:schemeClr val="accent6"/>
                </a:solidFill>
                <a:ln w="9525" cmpd="sng" algn="ctr">
                  <a:solidFill>
                    <a:schemeClr val="accent6"/>
                  </a:solidFill>
                  <a:prstDash val="solid"/>
                </a:ln>
              </c:spPr>
            </c:marker>
            <c:bubble3D val="0"/>
            <c:extLst>
              <c:ext xmlns:c16="http://schemas.microsoft.com/office/drawing/2014/chart" uri="{C3380CC4-5D6E-409C-BE32-E72D297353CC}">
                <c16:uniqueId val="{0000005F-3562-4DC2-8FDF-9ED451A2B715}"/>
              </c:ext>
            </c:extLst>
          </c:dPt>
          <c:dPt>
            <c:idx val="12"/>
            <c:marker>
              <c:symbol val="circle"/>
              <c:size val="8"/>
              <c:spPr>
                <a:solidFill>
                  <a:schemeClr val="accent6"/>
                </a:solidFill>
                <a:ln w="9525" cmpd="sng" algn="ctr">
                  <a:solidFill>
                    <a:schemeClr val="accent6"/>
                  </a:solidFill>
                  <a:prstDash val="solid"/>
                </a:ln>
              </c:spPr>
            </c:marker>
            <c:bubble3D val="0"/>
            <c:extLst>
              <c:ext xmlns:c16="http://schemas.microsoft.com/office/drawing/2014/chart" uri="{C3380CC4-5D6E-409C-BE32-E72D297353CC}">
                <c16:uniqueId val="{00000060-3562-4DC2-8FDF-9ED451A2B715}"/>
              </c:ext>
            </c:extLst>
          </c:dPt>
          <c:dPt>
            <c:idx val="13"/>
            <c:marker>
              <c:symbol val="circle"/>
              <c:size val="8"/>
              <c:spPr>
                <a:solidFill>
                  <a:schemeClr val="accent6"/>
                </a:solidFill>
                <a:ln w="9525" cmpd="sng" algn="ctr">
                  <a:solidFill>
                    <a:schemeClr val="accent6"/>
                  </a:solidFill>
                  <a:prstDash val="solid"/>
                </a:ln>
              </c:spPr>
            </c:marker>
            <c:bubble3D val="0"/>
            <c:extLst>
              <c:ext xmlns:c16="http://schemas.microsoft.com/office/drawing/2014/chart" uri="{C3380CC4-5D6E-409C-BE32-E72D297353CC}">
                <c16:uniqueId val="{00000061-3562-4DC2-8FDF-9ED451A2B715}"/>
              </c:ext>
            </c:extLst>
          </c:dPt>
          <c:dPt>
            <c:idx val="14"/>
            <c:marker>
              <c:symbol val="circle"/>
              <c:size val="8"/>
              <c:spPr>
                <a:solidFill>
                  <a:schemeClr val="accent6"/>
                </a:solidFill>
                <a:ln w="9525" cmpd="sng" algn="ctr">
                  <a:solidFill>
                    <a:schemeClr val="accent6"/>
                  </a:solidFill>
                  <a:prstDash val="solid"/>
                </a:ln>
              </c:spPr>
            </c:marker>
            <c:bubble3D val="0"/>
            <c:extLst>
              <c:ext xmlns:c16="http://schemas.microsoft.com/office/drawing/2014/chart" uri="{C3380CC4-5D6E-409C-BE32-E72D297353CC}">
                <c16:uniqueId val="{00000062-3562-4DC2-8FDF-9ED451A2B715}"/>
              </c:ext>
            </c:extLst>
          </c:dPt>
          <c:dPt>
            <c:idx val="15"/>
            <c:marker>
              <c:symbol val="circle"/>
              <c:size val="8"/>
              <c:spPr>
                <a:solidFill>
                  <a:schemeClr val="accent6"/>
                </a:solidFill>
                <a:ln w="9525" cmpd="sng" algn="ctr">
                  <a:solidFill>
                    <a:schemeClr val="accent6"/>
                  </a:solidFill>
                  <a:prstDash val="solid"/>
                </a:ln>
              </c:spPr>
            </c:marker>
            <c:bubble3D val="0"/>
            <c:extLst>
              <c:ext xmlns:c16="http://schemas.microsoft.com/office/drawing/2014/chart" uri="{C3380CC4-5D6E-409C-BE32-E72D297353CC}">
                <c16:uniqueId val="{00000063-3562-4DC2-8FDF-9ED451A2B715}"/>
              </c:ext>
            </c:extLst>
          </c:dPt>
          <c:dPt>
            <c:idx val="16"/>
            <c:marker>
              <c:symbol val="circle"/>
              <c:size val="8"/>
              <c:spPr>
                <a:solidFill>
                  <a:schemeClr val="accent6"/>
                </a:solidFill>
                <a:ln w="9525" cmpd="sng" algn="ctr">
                  <a:solidFill>
                    <a:schemeClr val="accent6"/>
                  </a:solidFill>
                  <a:prstDash val="solid"/>
                </a:ln>
              </c:spPr>
            </c:marker>
            <c:bubble3D val="0"/>
            <c:extLst>
              <c:ext xmlns:c16="http://schemas.microsoft.com/office/drawing/2014/chart" uri="{C3380CC4-5D6E-409C-BE32-E72D297353CC}">
                <c16:uniqueId val="{00000064-3562-4DC2-8FDF-9ED451A2B715}"/>
              </c:ext>
            </c:extLst>
          </c:dPt>
          <c:dPt>
            <c:idx val="17"/>
            <c:marker>
              <c:symbol val="circle"/>
              <c:size val="8"/>
              <c:spPr>
                <a:solidFill>
                  <a:schemeClr val="accent6"/>
                </a:solidFill>
                <a:ln w="9525" cmpd="sng" algn="ctr">
                  <a:solidFill>
                    <a:schemeClr val="accent6"/>
                  </a:solidFill>
                  <a:prstDash val="solid"/>
                </a:ln>
              </c:spPr>
            </c:marker>
            <c:bubble3D val="0"/>
            <c:extLst>
              <c:ext xmlns:c16="http://schemas.microsoft.com/office/drawing/2014/chart" uri="{C3380CC4-5D6E-409C-BE32-E72D297353CC}">
                <c16:uniqueId val="{00000065-3562-4DC2-8FDF-9ED451A2B715}"/>
              </c:ext>
            </c:extLst>
          </c:dPt>
          <c:dPt>
            <c:idx val="18"/>
            <c:marker>
              <c:symbol val="circle"/>
              <c:size val="8"/>
              <c:spPr>
                <a:solidFill>
                  <a:schemeClr val="accent6"/>
                </a:solidFill>
                <a:ln w="9525" cmpd="sng" algn="ctr">
                  <a:solidFill>
                    <a:schemeClr val="accent6"/>
                  </a:solidFill>
                  <a:prstDash val="solid"/>
                </a:ln>
              </c:spPr>
            </c:marker>
            <c:bubble3D val="0"/>
            <c:extLst>
              <c:ext xmlns:c16="http://schemas.microsoft.com/office/drawing/2014/chart" uri="{C3380CC4-5D6E-409C-BE32-E72D297353CC}">
                <c16:uniqueId val="{00000066-3562-4DC2-8FDF-9ED451A2B715}"/>
              </c:ext>
            </c:extLst>
          </c:dPt>
          <c:dPt>
            <c:idx val="19"/>
            <c:marker>
              <c:symbol val="circle"/>
              <c:size val="8"/>
              <c:spPr>
                <a:solidFill>
                  <a:schemeClr val="accent6"/>
                </a:solidFill>
                <a:ln w="9525" cmpd="sng" algn="ctr">
                  <a:solidFill>
                    <a:schemeClr val="accent6"/>
                  </a:solidFill>
                  <a:prstDash val="solid"/>
                </a:ln>
              </c:spPr>
            </c:marker>
            <c:bubble3D val="0"/>
            <c:extLst>
              <c:ext xmlns:c16="http://schemas.microsoft.com/office/drawing/2014/chart" uri="{C3380CC4-5D6E-409C-BE32-E72D297353CC}">
                <c16:uniqueId val="{00000067-3562-4DC2-8FDF-9ED451A2B715}"/>
              </c:ext>
            </c:extLst>
          </c:dPt>
          <c:dPt>
            <c:idx val="20"/>
            <c:marker>
              <c:symbol val="circle"/>
              <c:size val="8"/>
              <c:spPr>
                <a:solidFill>
                  <a:schemeClr val="accent6"/>
                </a:solidFill>
                <a:ln w="9525" cmpd="sng" algn="ctr">
                  <a:solidFill>
                    <a:schemeClr val="accent6"/>
                  </a:solidFill>
                  <a:prstDash val="solid"/>
                </a:ln>
              </c:spPr>
            </c:marker>
            <c:bubble3D val="0"/>
            <c:extLst>
              <c:ext xmlns:c16="http://schemas.microsoft.com/office/drawing/2014/chart" uri="{C3380CC4-5D6E-409C-BE32-E72D297353CC}">
                <c16:uniqueId val="{00000068-3562-4DC2-8FDF-9ED451A2B715}"/>
              </c:ext>
            </c:extLst>
          </c:dPt>
          <c:dPt>
            <c:idx val="21"/>
            <c:marker>
              <c:symbol val="circle"/>
              <c:size val="8"/>
              <c:spPr>
                <a:solidFill>
                  <a:schemeClr val="accent6"/>
                </a:solidFill>
                <a:ln w="9525" cmpd="sng" algn="ctr">
                  <a:solidFill>
                    <a:schemeClr val="accent6"/>
                  </a:solidFill>
                  <a:prstDash val="solid"/>
                </a:ln>
              </c:spPr>
            </c:marker>
            <c:bubble3D val="0"/>
            <c:extLst>
              <c:ext xmlns:c16="http://schemas.microsoft.com/office/drawing/2014/chart" uri="{C3380CC4-5D6E-409C-BE32-E72D297353CC}">
                <c16:uniqueId val="{00000069-3562-4DC2-8FDF-9ED451A2B715}"/>
              </c:ext>
            </c:extLst>
          </c:dPt>
          <c:dPt>
            <c:idx val="22"/>
            <c:marker>
              <c:symbol val="circle"/>
              <c:size val="8"/>
              <c:spPr>
                <a:solidFill>
                  <a:schemeClr val="accent6"/>
                </a:solidFill>
                <a:ln w="9525" cmpd="sng" algn="ctr">
                  <a:solidFill>
                    <a:schemeClr val="accent6"/>
                  </a:solidFill>
                  <a:prstDash val="solid"/>
                </a:ln>
              </c:spPr>
            </c:marker>
            <c:bubble3D val="0"/>
            <c:extLst>
              <c:ext xmlns:c16="http://schemas.microsoft.com/office/drawing/2014/chart" uri="{C3380CC4-5D6E-409C-BE32-E72D297353CC}">
                <c16:uniqueId val="{0000006A-3562-4DC2-8FDF-9ED451A2B715}"/>
              </c:ext>
            </c:extLst>
          </c:dPt>
          <c:dPt>
            <c:idx val="23"/>
            <c:marker>
              <c:symbol val="circle"/>
              <c:size val="8"/>
              <c:spPr>
                <a:solidFill>
                  <a:schemeClr val="accent6"/>
                </a:solidFill>
                <a:ln w="9525" cmpd="sng" algn="ctr">
                  <a:solidFill>
                    <a:schemeClr val="accent6"/>
                  </a:solidFill>
                  <a:prstDash val="solid"/>
                </a:ln>
              </c:spPr>
            </c:marker>
            <c:bubble3D val="0"/>
            <c:extLst>
              <c:ext xmlns:c16="http://schemas.microsoft.com/office/drawing/2014/chart" uri="{C3380CC4-5D6E-409C-BE32-E72D297353CC}">
                <c16:uniqueId val="{0000006B-3562-4DC2-8FDF-9ED451A2B715}"/>
              </c:ext>
            </c:extLst>
          </c:dPt>
          <c:dPt>
            <c:idx val="24"/>
            <c:marker>
              <c:symbol val="circle"/>
              <c:size val="8"/>
              <c:spPr>
                <a:solidFill>
                  <a:schemeClr val="accent6"/>
                </a:solidFill>
                <a:ln w="9525" cmpd="sng" algn="ctr">
                  <a:solidFill>
                    <a:schemeClr val="accent6"/>
                  </a:solidFill>
                  <a:prstDash val="solid"/>
                </a:ln>
              </c:spPr>
            </c:marker>
            <c:bubble3D val="0"/>
            <c:extLst>
              <c:ext xmlns:c16="http://schemas.microsoft.com/office/drawing/2014/chart" uri="{C3380CC4-5D6E-409C-BE32-E72D297353CC}">
                <c16:uniqueId val="{0000006C-3562-4DC2-8FDF-9ED451A2B715}"/>
              </c:ext>
            </c:extLst>
          </c:dPt>
          <c:dPt>
            <c:idx val="25"/>
            <c:marker>
              <c:symbol val="circle"/>
              <c:size val="8"/>
              <c:spPr>
                <a:solidFill>
                  <a:schemeClr val="accent6"/>
                </a:solidFill>
                <a:ln w="9525" cmpd="sng" algn="ctr">
                  <a:solidFill>
                    <a:schemeClr val="accent6"/>
                  </a:solidFill>
                  <a:prstDash val="solid"/>
                </a:ln>
              </c:spPr>
            </c:marker>
            <c:bubble3D val="0"/>
            <c:extLst>
              <c:ext xmlns:c16="http://schemas.microsoft.com/office/drawing/2014/chart" uri="{C3380CC4-5D6E-409C-BE32-E72D297353CC}">
                <c16:uniqueId val="{0000006D-3562-4DC2-8FDF-9ED451A2B715}"/>
              </c:ext>
            </c:extLst>
          </c:dPt>
          <c:dPt>
            <c:idx val="26"/>
            <c:marker>
              <c:symbol val="circle"/>
              <c:size val="8"/>
              <c:spPr>
                <a:solidFill>
                  <a:schemeClr val="accent6"/>
                </a:solidFill>
                <a:ln w="9525" cmpd="sng" algn="ctr">
                  <a:solidFill>
                    <a:schemeClr val="accent6"/>
                  </a:solidFill>
                  <a:prstDash val="solid"/>
                </a:ln>
              </c:spPr>
            </c:marker>
            <c:bubble3D val="0"/>
            <c:extLst>
              <c:ext xmlns:c16="http://schemas.microsoft.com/office/drawing/2014/chart" uri="{C3380CC4-5D6E-409C-BE32-E72D297353CC}">
                <c16:uniqueId val="{0000006E-3562-4DC2-8FDF-9ED451A2B715}"/>
              </c:ext>
            </c:extLst>
          </c:dPt>
          <c:dPt>
            <c:idx val="27"/>
            <c:marker>
              <c:symbol val="circle"/>
              <c:size val="8"/>
              <c:spPr>
                <a:solidFill>
                  <a:schemeClr val="accent6"/>
                </a:solidFill>
                <a:ln w="9525" cmpd="sng" algn="ctr">
                  <a:solidFill>
                    <a:schemeClr val="accent6"/>
                  </a:solidFill>
                  <a:prstDash val="solid"/>
                </a:ln>
              </c:spPr>
            </c:marker>
            <c:bubble3D val="0"/>
            <c:extLst>
              <c:ext xmlns:c16="http://schemas.microsoft.com/office/drawing/2014/chart" uri="{C3380CC4-5D6E-409C-BE32-E72D297353CC}">
                <c16:uniqueId val="{0000006F-3562-4DC2-8FDF-9ED451A2B715}"/>
              </c:ext>
            </c:extLst>
          </c:dPt>
          <c:dPt>
            <c:idx val="28"/>
            <c:marker>
              <c:symbol val="circle"/>
              <c:size val="8"/>
              <c:spPr>
                <a:solidFill>
                  <a:schemeClr val="accent6"/>
                </a:solidFill>
                <a:ln w="9525" cmpd="sng" algn="ctr">
                  <a:solidFill>
                    <a:schemeClr val="accent6"/>
                  </a:solidFill>
                  <a:prstDash val="solid"/>
                </a:ln>
              </c:spPr>
            </c:marker>
            <c:bubble3D val="0"/>
            <c:extLst>
              <c:ext xmlns:c16="http://schemas.microsoft.com/office/drawing/2014/chart" uri="{C3380CC4-5D6E-409C-BE32-E72D297353CC}">
                <c16:uniqueId val="{00000070-3562-4DC2-8FDF-9ED451A2B715}"/>
              </c:ext>
            </c:extLst>
          </c:dPt>
          <c:dPt>
            <c:idx val="29"/>
            <c:marker>
              <c:symbol val="circle"/>
              <c:size val="8"/>
              <c:spPr>
                <a:solidFill>
                  <a:schemeClr val="accent6"/>
                </a:solidFill>
                <a:ln w="9525" cmpd="sng" algn="ctr">
                  <a:solidFill>
                    <a:schemeClr val="accent6"/>
                  </a:solidFill>
                  <a:prstDash val="solid"/>
                </a:ln>
              </c:spPr>
            </c:marker>
            <c:bubble3D val="0"/>
            <c:extLst>
              <c:ext xmlns:c16="http://schemas.microsoft.com/office/drawing/2014/chart" uri="{C3380CC4-5D6E-409C-BE32-E72D297353CC}">
                <c16:uniqueId val="{00000071-3562-4DC2-8FDF-9ED451A2B715}"/>
              </c:ext>
            </c:extLst>
          </c:dPt>
          <c:dPt>
            <c:idx val="30"/>
            <c:marker>
              <c:symbol val="circle"/>
              <c:size val="8"/>
              <c:spPr>
                <a:solidFill>
                  <a:schemeClr val="accent6"/>
                </a:solidFill>
                <a:ln w="9525" cmpd="sng" algn="ctr">
                  <a:solidFill>
                    <a:schemeClr val="accent6"/>
                  </a:solidFill>
                  <a:prstDash val="solid"/>
                </a:ln>
              </c:spPr>
            </c:marker>
            <c:bubble3D val="0"/>
            <c:extLst>
              <c:ext xmlns:c16="http://schemas.microsoft.com/office/drawing/2014/chart" uri="{C3380CC4-5D6E-409C-BE32-E72D297353CC}">
                <c16:uniqueId val="{00000072-3562-4DC2-8FDF-9ED451A2B715}"/>
              </c:ext>
            </c:extLst>
          </c:dPt>
          <c:dPt>
            <c:idx val="31"/>
            <c:marker>
              <c:symbol val="circle"/>
              <c:size val="8"/>
              <c:spPr>
                <a:solidFill>
                  <a:schemeClr val="accent6"/>
                </a:solidFill>
                <a:ln w="9525" cmpd="sng" algn="ctr">
                  <a:solidFill>
                    <a:schemeClr val="accent6"/>
                  </a:solidFill>
                  <a:prstDash val="solid"/>
                </a:ln>
              </c:spPr>
            </c:marker>
            <c:bubble3D val="0"/>
            <c:extLst>
              <c:ext xmlns:c16="http://schemas.microsoft.com/office/drawing/2014/chart" uri="{C3380CC4-5D6E-409C-BE32-E72D297353CC}">
                <c16:uniqueId val="{00000073-3562-4DC2-8FDF-9ED451A2B715}"/>
              </c:ext>
            </c:extLst>
          </c:dPt>
          <c:dPt>
            <c:idx val="32"/>
            <c:marker>
              <c:symbol val="circle"/>
              <c:size val="8"/>
              <c:spPr>
                <a:solidFill>
                  <a:schemeClr val="accent6"/>
                </a:solidFill>
                <a:ln w="9525" cmpd="sng" algn="ctr">
                  <a:solidFill>
                    <a:schemeClr val="accent6"/>
                  </a:solidFill>
                  <a:prstDash val="solid"/>
                </a:ln>
              </c:spPr>
            </c:marker>
            <c:bubble3D val="0"/>
            <c:extLst>
              <c:ext xmlns:c16="http://schemas.microsoft.com/office/drawing/2014/chart" uri="{C3380CC4-5D6E-409C-BE32-E72D297353CC}">
                <c16:uniqueId val="{00000074-3562-4DC2-8FDF-9ED451A2B715}"/>
              </c:ext>
            </c:extLst>
          </c:dPt>
          <c:dPt>
            <c:idx val="33"/>
            <c:marker>
              <c:symbol val="circle"/>
              <c:size val="8"/>
              <c:spPr>
                <a:solidFill>
                  <a:schemeClr val="accent6"/>
                </a:solidFill>
                <a:ln w="9525" cmpd="sng" algn="ctr">
                  <a:solidFill>
                    <a:schemeClr val="accent6"/>
                  </a:solidFill>
                  <a:prstDash val="solid"/>
                </a:ln>
              </c:spPr>
            </c:marker>
            <c:bubble3D val="0"/>
            <c:extLst>
              <c:ext xmlns:c16="http://schemas.microsoft.com/office/drawing/2014/chart" uri="{C3380CC4-5D6E-409C-BE32-E72D297353CC}">
                <c16:uniqueId val="{00000075-3562-4DC2-8FDF-9ED451A2B715}"/>
              </c:ext>
            </c:extLst>
          </c:dPt>
          <c:dPt>
            <c:idx val="34"/>
            <c:marker>
              <c:symbol val="circle"/>
              <c:size val="8"/>
              <c:spPr>
                <a:solidFill>
                  <a:schemeClr val="accent6"/>
                </a:solidFill>
                <a:ln w="9525" cmpd="sng" algn="ctr">
                  <a:solidFill>
                    <a:schemeClr val="accent6"/>
                  </a:solidFill>
                  <a:prstDash val="solid"/>
                </a:ln>
              </c:spPr>
            </c:marker>
            <c:bubble3D val="0"/>
            <c:extLst>
              <c:ext xmlns:c16="http://schemas.microsoft.com/office/drawing/2014/chart" uri="{C3380CC4-5D6E-409C-BE32-E72D297353CC}">
                <c16:uniqueId val="{00000076-3562-4DC2-8FDF-9ED451A2B715}"/>
              </c:ext>
            </c:extLst>
          </c:dPt>
          <c:dLbls>
            <c:dLbl>
              <c:idx val="0"/>
              <c:layout>
                <c:manualLayout>
                  <c:x val="-9.4428706326723328E-4"/>
                  <c:y val="-0.19189907038512616"/>
                </c:manualLayout>
              </c:layout>
              <c:numFmt formatCode="#,##0;&quot;-&quot;#,##0" sourceLinked="0"/>
              <c:spPr>
                <a:noFill/>
                <a:ln>
                  <a:noFill/>
                </a:ln>
              </c:spPr>
              <c:txPr>
                <a:bodyPr wrap="none"/>
                <a:lstStyle/>
                <a:p>
                  <a:pPr>
                    <a:defRPr sz="8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54-3562-4DC2-8FDF-9ED451A2B715}"/>
                </c:ext>
              </c:extLst>
            </c:dLbl>
            <c:dLbl>
              <c:idx val="2"/>
              <c:layout>
                <c:manualLayout>
                  <c:x val="1.1016682404784387E-3"/>
                  <c:y val="-0.20982735723771581"/>
                </c:manualLayout>
              </c:layout>
              <c:numFmt formatCode="#,##0;&quot;-&quot;#,##0" sourceLinked="0"/>
              <c:spPr>
                <a:noFill/>
                <a:ln>
                  <a:noFill/>
                </a:ln>
              </c:spPr>
              <c:txPr>
                <a:bodyPr wrap="none"/>
                <a:lstStyle/>
                <a:p>
                  <a:pPr>
                    <a:defRPr sz="8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56-3562-4DC2-8FDF-9ED451A2B715}"/>
                </c:ext>
              </c:extLst>
            </c:dLbl>
            <c:dLbl>
              <c:idx val="8"/>
              <c:layout>
                <c:manualLayout>
                  <c:x val="0"/>
                  <c:y val="-0.10092961487383798"/>
                </c:manualLayout>
              </c:layout>
              <c:numFmt formatCode="#,##0;&quot;-&quot;#,##0" sourceLinked="0"/>
              <c:spPr>
                <a:noFill/>
                <a:ln>
                  <a:noFill/>
                </a:ln>
              </c:spPr>
              <c:txPr>
                <a:bodyPr wrap="none"/>
                <a:lstStyle/>
                <a:p>
                  <a:pPr>
                    <a:defRPr sz="8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5C-3562-4DC2-8FDF-9ED451A2B715}"/>
                </c:ext>
              </c:extLst>
            </c:dLbl>
            <c:dLbl>
              <c:idx val="9"/>
              <c:layout>
                <c:manualLayout>
                  <c:x val="-1.2590494176896443E-2"/>
                  <c:y val="-0.20982735723771581"/>
                </c:manualLayout>
              </c:layout>
              <c:numFmt formatCode="#,##0;&quot;-&quot;#,##0" sourceLinked="0"/>
              <c:spPr>
                <a:noFill/>
                <a:ln>
                  <a:noFill/>
                </a:ln>
              </c:spPr>
              <c:txPr>
                <a:bodyPr wrap="none"/>
                <a:lstStyle/>
                <a:p>
                  <a:pPr>
                    <a:defRPr sz="8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5D-3562-4DC2-8FDF-9ED451A2B715}"/>
                </c:ext>
              </c:extLst>
            </c:dLbl>
            <c:dLbl>
              <c:idx val="11"/>
              <c:layout>
                <c:manualLayout>
                  <c:x val="0"/>
                  <c:y val="-6.8393094289508627E-2"/>
                </c:manualLayout>
              </c:layout>
              <c:numFmt formatCode="#,##0;&quot;-&quot;#,##0" sourceLinked="0"/>
              <c:spPr>
                <a:noFill/>
                <a:ln>
                  <a:noFill/>
                </a:ln>
              </c:spPr>
              <c:txPr>
                <a:bodyPr wrap="none"/>
                <a:lstStyle/>
                <a:p>
                  <a:pPr>
                    <a:defRPr sz="8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5F-3562-4DC2-8FDF-9ED451A2B715}"/>
                </c:ext>
              </c:extLst>
            </c:dLbl>
            <c:dLbl>
              <c:idx val="15"/>
              <c:layout>
                <c:manualLayout>
                  <c:x val="-1.3692162417374882E-2"/>
                  <c:y val="-0.16998671978751659"/>
                </c:manualLayout>
              </c:layout>
              <c:numFmt formatCode="#,##0;&quot;-&quot;#,##0" sourceLinked="0"/>
              <c:spPr>
                <a:noFill/>
                <a:ln>
                  <a:noFill/>
                </a:ln>
              </c:spPr>
              <c:txPr>
                <a:bodyPr wrap="none"/>
                <a:lstStyle/>
                <a:p>
                  <a:pPr>
                    <a:defRPr sz="8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63-3562-4DC2-8FDF-9ED451A2B715}"/>
                </c:ext>
              </c:extLst>
            </c:dLbl>
            <c:dLbl>
              <c:idx val="16"/>
              <c:layout>
                <c:manualLayout>
                  <c:x val="-1.3692162417374882E-2"/>
                  <c:y val="-0.14409030544488713"/>
                </c:manualLayout>
              </c:layout>
              <c:numFmt formatCode="#,##0;&quot;-&quot;#,##0" sourceLinked="0"/>
              <c:spPr>
                <a:noFill/>
                <a:ln>
                  <a:noFill/>
                </a:ln>
              </c:spPr>
              <c:txPr>
                <a:bodyPr wrap="none"/>
                <a:lstStyle/>
                <a:p>
                  <a:pPr>
                    <a:defRPr sz="8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64-3562-4DC2-8FDF-9ED451A2B715}"/>
                </c:ext>
              </c:extLst>
            </c:dLbl>
            <c:dLbl>
              <c:idx val="17"/>
              <c:layout>
                <c:manualLayout>
                  <c:x val="-1.2590494176896443E-2"/>
                  <c:y val="-0.14807436918990705"/>
                </c:manualLayout>
              </c:layout>
              <c:numFmt formatCode="#,##0;&quot;-&quot;#,##0" sourceLinked="0"/>
              <c:spPr>
                <a:noFill/>
                <a:ln>
                  <a:noFill/>
                </a:ln>
              </c:spPr>
              <c:txPr>
                <a:bodyPr wrap="none"/>
                <a:lstStyle/>
                <a:p>
                  <a:pPr>
                    <a:defRPr sz="8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65-3562-4DC2-8FDF-9ED451A2B715}"/>
                </c:ext>
              </c:extLst>
            </c:dLbl>
            <c:dLbl>
              <c:idx val="20"/>
              <c:layout>
                <c:manualLayout>
                  <c:x val="-1.1488825936418005E-2"/>
                  <c:y val="-0.19256308100929614"/>
                </c:manualLayout>
              </c:layout>
              <c:numFmt formatCode="#,##0;&quot;-&quot;#,##0" sourceLinked="0"/>
              <c:spPr>
                <a:noFill/>
                <a:ln>
                  <a:noFill/>
                </a:ln>
              </c:spPr>
              <c:txPr>
                <a:bodyPr wrap="none"/>
                <a:lstStyle/>
                <a:p>
                  <a:pPr>
                    <a:defRPr sz="8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68-3562-4DC2-8FDF-9ED451A2B715}"/>
                </c:ext>
              </c:extLst>
            </c:dLbl>
            <c:dLbl>
              <c:idx val="21"/>
              <c:layout>
                <c:manualLayout>
                  <c:x val="-1.0387157695939566E-2"/>
                  <c:y val="-0.18791500664010624"/>
                </c:manualLayout>
              </c:layout>
              <c:numFmt formatCode="#,##0;&quot;-&quot;#,##0" sourceLinked="0"/>
              <c:spPr>
                <a:noFill/>
                <a:ln>
                  <a:noFill/>
                </a:ln>
              </c:spPr>
              <c:txPr>
                <a:bodyPr wrap="none"/>
                <a:lstStyle/>
                <a:p>
                  <a:pPr>
                    <a:defRPr sz="8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69-3562-4DC2-8FDF-9ED451A2B715}"/>
                </c:ext>
              </c:extLst>
            </c:dLbl>
            <c:dLbl>
              <c:idx val="23"/>
              <c:layout>
                <c:manualLayout>
                  <c:x val="-1.1646207113629211E-2"/>
                  <c:y val="-0.16533864541832669"/>
                </c:manualLayout>
              </c:layout>
              <c:numFmt formatCode="#,##0;&quot;-&quot;#,##0" sourceLinked="0"/>
              <c:spPr>
                <a:noFill/>
                <a:ln>
                  <a:noFill/>
                </a:ln>
              </c:spPr>
              <c:txPr>
                <a:bodyPr wrap="none"/>
                <a:lstStyle/>
                <a:p>
                  <a:pPr>
                    <a:defRPr sz="8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6B-3562-4DC2-8FDF-9ED451A2B715}"/>
                </c:ext>
              </c:extLst>
            </c:dLbl>
            <c:dLbl>
              <c:idx val="24"/>
              <c:layout>
                <c:manualLayout>
                  <c:x val="-1.2590494176896443E-2"/>
                  <c:y val="-0.17928286852589642"/>
                </c:manualLayout>
              </c:layout>
              <c:numFmt formatCode="#,##0;&quot;-&quot;#,##0" sourceLinked="0"/>
              <c:spPr>
                <a:noFill/>
                <a:ln>
                  <a:noFill/>
                </a:ln>
              </c:spPr>
              <c:txPr>
                <a:bodyPr wrap="none"/>
                <a:lstStyle/>
                <a:p>
                  <a:pPr>
                    <a:defRPr sz="8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6C-3562-4DC2-8FDF-9ED451A2B715}"/>
                </c:ext>
              </c:extLst>
            </c:dLbl>
            <c:dLbl>
              <c:idx val="26"/>
              <c:layout>
                <c:manualLayout>
                  <c:x val="-1.3534781240163676E-2"/>
                  <c:y val="-0.24568393094289509"/>
                </c:manualLayout>
              </c:layout>
              <c:numFmt formatCode="#,##0;&quot;-&quot;#,##0" sourceLinked="0"/>
              <c:spPr>
                <a:noFill/>
                <a:ln>
                  <a:noFill/>
                </a:ln>
              </c:spPr>
              <c:txPr>
                <a:bodyPr wrap="none"/>
                <a:lstStyle/>
                <a:p>
                  <a:pPr>
                    <a:defRPr sz="8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6E-3562-4DC2-8FDF-9ED451A2B715}"/>
                </c:ext>
              </c:extLst>
            </c:dLbl>
            <c:dLbl>
              <c:idx val="30"/>
              <c:layout>
                <c:manualLayout>
                  <c:x val="-9.442870632672332E-3"/>
                  <c:y val="-0.25896414342629481"/>
                </c:manualLayout>
              </c:layout>
              <c:numFmt formatCode="#,##0;&quot;-&quot;#,##0" sourceLinked="0"/>
              <c:spPr>
                <a:noFill/>
                <a:ln>
                  <a:noFill/>
                </a:ln>
              </c:spPr>
              <c:txPr>
                <a:bodyPr wrap="none"/>
                <a:lstStyle/>
                <a:p>
                  <a:pPr>
                    <a:defRPr sz="8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72-3562-4DC2-8FDF-9ED451A2B715}"/>
                </c:ext>
              </c:extLst>
            </c:dLbl>
            <c:dLbl>
              <c:idx val="34"/>
              <c:layout>
                <c:manualLayout>
                  <c:x val="-3.1476235442241107E-3"/>
                  <c:y val="-0.22775564409030544"/>
                </c:manualLayout>
              </c:layout>
              <c:numFmt formatCode="#,##0;&quot;-&quot;#,##0" sourceLinked="0"/>
              <c:spPr>
                <a:noFill/>
                <a:ln>
                  <a:noFill/>
                </a:ln>
              </c:spPr>
              <c:txPr>
                <a:bodyPr wrap="none"/>
                <a:lstStyle/>
                <a:p>
                  <a:pPr>
                    <a:defRPr sz="8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76-3562-4DC2-8FDF-9ED451A2B715}"/>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Sheet1!$A$12:$AJ$12</c:f>
              <c:numCache>
                <c:formatCode>General</c:formatCode>
                <c:ptCount val="36"/>
                <c:pt idx="0">
                  <c:v>18</c:v>
                </c:pt>
                <c:pt idx="1">
                  <c:v>97.355932203389827</c:v>
                </c:pt>
                <c:pt idx="2">
                  <c:v>192</c:v>
                </c:pt>
                <c:pt idx="3">
                  <c:v>233.8</c:v>
                </c:pt>
                <c:pt idx="4">
                  <c:v>258.6521739130435</c:v>
                </c:pt>
                <c:pt idx="5">
                  <c:v>342.63636363636363</c:v>
                </c:pt>
                <c:pt idx="6">
                  <c:v>364.51724137931035</c:v>
                </c:pt>
                <c:pt idx="7">
                  <c:v>420.02941176470586</c:v>
                </c:pt>
                <c:pt idx="8">
                  <c:v>422</c:v>
                </c:pt>
                <c:pt idx="9">
                  <c:v>432.64285714285717</c:v>
                </c:pt>
                <c:pt idx="10">
                  <c:v>432.75</c:v>
                </c:pt>
                <c:pt idx="11">
                  <c:v>435</c:v>
                </c:pt>
                <c:pt idx="12">
                  <c:v>457.09523809523807</c:v>
                </c:pt>
                <c:pt idx="13">
                  <c:v>465.88</c:v>
                </c:pt>
                <c:pt idx="14">
                  <c:v>497.78947368421052</c:v>
                </c:pt>
                <c:pt idx="15">
                  <c:v>516.91666666666663</c:v>
                </c:pt>
                <c:pt idx="16">
                  <c:v>569.33333333333337</c:v>
                </c:pt>
                <c:pt idx="17">
                  <c:v>574.11111111111109</c:v>
                </c:pt>
                <c:pt idx="18">
                  <c:v>636.87096774193549</c:v>
                </c:pt>
                <c:pt idx="19">
                  <c:v>665.5625</c:v>
                </c:pt>
                <c:pt idx="20">
                  <c:v>685.46153846153845</c:v>
                </c:pt>
                <c:pt idx="21">
                  <c:v>690.125</c:v>
                </c:pt>
                <c:pt idx="22">
                  <c:v>695.81818181818187</c:v>
                </c:pt>
                <c:pt idx="23">
                  <c:v>704.25714285714287</c:v>
                </c:pt>
                <c:pt idx="24">
                  <c:v>704.26315789473688</c:v>
                </c:pt>
                <c:pt idx="25">
                  <c:v>709.29268292682923</c:v>
                </c:pt>
                <c:pt idx="26">
                  <c:v>712.81818181818187</c:v>
                </c:pt>
                <c:pt idx="27">
                  <c:v>742.60869565217388</c:v>
                </c:pt>
                <c:pt idx="28">
                  <c:v>750.35714285714289</c:v>
                </c:pt>
                <c:pt idx="29">
                  <c:v>755</c:v>
                </c:pt>
                <c:pt idx="30">
                  <c:v>779.4</c:v>
                </c:pt>
                <c:pt idx="31">
                  <c:v>780.82352941176475</c:v>
                </c:pt>
                <c:pt idx="32">
                  <c:v>782.05555555555554</c:v>
                </c:pt>
                <c:pt idx="33">
                  <c:v>873.4</c:v>
                </c:pt>
                <c:pt idx="34">
                  <c:v>875.75</c:v>
                </c:pt>
              </c:numCache>
            </c:numRef>
          </c:val>
          <c:smooth val="0"/>
          <c:extLst>
            <c:ext xmlns:c16="http://schemas.microsoft.com/office/drawing/2014/chart" uri="{C3380CC4-5D6E-409C-BE32-E72D297353CC}">
              <c16:uniqueId val="{00000077-3562-4DC2-8FDF-9ED451A2B715}"/>
            </c:ext>
          </c:extLst>
        </c:ser>
        <c:dLbls>
          <c:showLegendKey val="0"/>
          <c:showVal val="0"/>
          <c:showCatName val="0"/>
          <c:showSerName val="0"/>
          <c:showPercent val="0"/>
          <c:showBubbleSize val="0"/>
        </c:dLbls>
        <c:marker val="1"/>
        <c:smooth val="0"/>
        <c:axId val="1559011167"/>
        <c:axId val="1"/>
      </c:lineChart>
      <c:catAx>
        <c:axId val="1559011167"/>
        <c:scaling>
          <c:orientation val="minMax"/>
        </c:scaling>
        <c:delete val="0"/>
        <c:axPos val="b"/>
        <c:majorGridlines>
          <c:spPr>
            <a:ln>
              <a:noFill/>
            </a:ln>
          </c:spPr>
        </c:majorGridlines>
        <c:majorTickMark val="none"/>
        <c:minorTickMark val="none"/>
        <c:tickLblPos val="none"/>
        <c:spPr>
          <a:ln w="9525" cmpd="sng" algn="ctr">
            <a:solidFill>
              <a:schemeClr val="tx1"/>
            </a:solidFill>
            <a:prstDash val="solid"/>
          </a:ln>
        </c:spPr>
        <c:crossAx val="1"/>
        <c:crossesAt val="0"/>
        <c:auto val="0"/>
        <c:lblAlgn val="ctr"/>
        <c:lblOffset val="100"/>
        <c:noMultiLvlLbl val="0"/>
      </c:catAx>
      <c:valAx>
        <c:axId val="1"/>
        <c:scaling>
          <c:orientation val="minMax"/>
          <c:max val="2000"/>
          <c:min val="-1000"/>
        </c:scaling>
        <c:delete val="0"/>
        <c:axPos val="l"/>
        <c:majorGridlines>
          <c:spPr>
            <a:ln w="3175" cmpd="sng" algn="ctr">
              <a:solidFill>
                <a:srgbClr val="C0C0C0"/>
              </a:solidFill>
              <a:prstDash val="solid"/>
            </a:ln>
          </c:spPr>
        </c:majorGridlines>
        <c:numFmt formatCode="#,##0;&quot;-&quot;#,##0" sourceLinked="0"/>
        <c:majorTickMark val="out"/>
        <c:minorTickMark val="none"/>
        <c:tickLblPos val="nextTo"/>
        <c:spPr>
          <a:ln w="9525" cmpd="sng" algn="ctr">
            <a:solidFill>
              <a:schemeClr val="tx1"/>
            </a:solidFill>
            <a:prstDash val="solid"/>
          </a:ln>
        </c:spPr>
        <c:txPr>
          <a:bodyPr wrap="none"/>
          <a:lstStyle/>
          <a:p>
            <a:pPr>
              <a:defRPr sz="1000" kern="1200">
                <a:solidFill>
                  <a:schemeClr val="tx1"/>
                </a:solidFill>
                <a:latin typeface="+mn-lt"/>
                <a:ea typeface="+mn-ea"/>
                <a:cs typeface="+mn-cs"/>
                <a:sym typeface="Arial"/>
              </a:defRPr>
            </a:pPr>
            <a:endParaRPr lang="en-US"/>
          </a:p>
        </c:txPr>
        <c:crossAx val="1559011167"/>
        <c:crosses val="min"/>
        <c:crossBetween val="between"/>
        <c:majorUnit val="500"/>
      </c:valAx>
    </c:plotArea>
    <c:plotVisOnly val="0"/>
    <c:dispBlanksAs val="gap"/>
    <c:showDLblsOverMax val="1"/>
  </c:chart>
  <c:externalData r:id="rId1">
    <c:autoUpdate val="0"/>
  </c:externalData>
</c:chartSpace>
</file>

<file path=ppt/charts/chart2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is-I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4.3676355066771408E-2"/>
          <c:y val="8.3825265643447458E-2"/>
          <c:w val="0.91956009426551455"/>
          <c:h val="0.83234946871310511"/>
        </c:manualLayout>
      </c:layout>
      <c:barChart>
        <c:barDir val="col"/>
        <c:grouping val="stacked"/>
        <c:varyColors val="0"/>
        <c:ser>
          <c:idx val="0"/>
          <c:order val="0"/>
          <c:spPr>
            <a:solidFill>
              <a:schemeClr val="accent2"/>
            </a:solidFill>
            <a:ln>
              <a:noFill/>
            </a:ln>
          </c:spPr>
          <c:invertIfNegative val="0"/>
          <c:dLbls>
            <c:dLbl>
              <c:idx val="1"/>
              <c:layout>
                <c:manualLayout>
                  <c:x val="0"/>
                  <c:y val="-5.7260920897284531E-2"/>
                </c:manualLayout>
              </c:layout>
              <c:numFmt formatCode="#,##0;&quot;-&quot;#,##0" sourceLinked="0"/>
              <c:spPr>
                <a:noFill/>
                <a:ln>
                  <a:noFill/>
                </a:ln>
              </c:spPr>
              <c:txPr>
                <a:bodyPr wrap="none"/>
                <a:lstStyle/>
                <a:p>
                  <a:pPr>
                    <a:defRPr sz="10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0-B794-42E2-8AC9-2EC9A37923B1}"/>
                </c:ext>
              </c:extLst>
            </c:dLbl>
            <c:dLbl>
              <c:idx val="2"/>
              <c:layout>
                <c:manualLayout>
                  <c:x val="0"/>
                  <c:y val="-8.7367178276269192E-2"/>
                </c:manualLayout>
              </c:layout>
              <c:numFmt formatCode="#,##0;&quot;-&quot;#,##0" sourceLinked="0"/>
              <c:spPr>
                <a:noFill/>
                <a:ln>
                  <a:noFill/>
                </a:ln>
              </c:spPr>
              <c:txPr>
                <a:bodyPr wrap="none"/>
                <a:lstStyle/>
                <a:p>
                  <a:pPr>
                    <a:defRPr sz="10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1-B794-42E2-8AC9-2EC9A37923B1}"/>
                </c:ext>
              </c:extLst>
            </c:dLbl>
            <c:dLbl>
              <c:idx val="3"/>
              <c:layout>
                <c:manualLayout>
                  <c:x val="0"/>
                  <c:y val="-0.10979929161747344"/>
                </c:manualLayout>
              </c:layout>
              <c:numFmt formatCode="#,##0;&quot;-&quot;#,##0" sourceLinked="0"/>
              <c:spPr>
                <a:noFill/>
                <a:ln>
                  <a:noFill/>
                </a:ln>
              </c:spPr>
              <c:txPr>
                <a:bodyPr wrap="none"/>
                <a:lstStyle/>
                <a:p>
                  <a:pPr>
                    <a:defRPr sz="10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2-B794-42E2-8AC9-2EC9A37923B1}"/>
                </c:ext>
              </c:extLst>
            </c:dLbl>
            <c:dLbl>
              <c:idx val="4"/>
              <c:layout>
                <c:manualLayout>
                  <c:x val="0"/>
                  <c:y val="-0.1192443919716647"/>
                </c:manualLayout>
              </c:layout>
              <c:numFmt formatCode="#,##0;&quot;-&quot;#,##0" sourceLinked="0"/>
              <c:spPr>
                <a:noFill/>
                <a:ln>
                  <a:noFill/>
                </a:ln>
              </c:spPr>
              <c:txPr>
                <a:bodyPr wrap="none"/>
                <a:lstStyle/>
                <a:p>
                  <a:pPr>
                    <a:defRPr sz="10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3-B794-42E2-8AC9-2EC9A37923B1}"/>
                </c:ext>
              </c:extLst>
            </c:dLbl>
            <c:dLbl>
              <c:idx val="5"/>
              <c:layout>
                <c:manualLayout>
                  <c:x val="0"/>
                  <c:y val="-0.14521841794569068"/>
                </c:manualLayout>
              </c:layout>
              <c:numFmt formatCode="#,##0;&quot;-&quot;#,##0" sourceLinked="0"/>
              <c:spPr>
                <a:noFill/>
                <a:ln>
                  <a:noFill/>
                </a:ln>
              </c:spPr>
              <c:txPr>
                <a:bodyPr wrap="none"/>
                <a:lstStyle/>
                <a:p>
                  <a:pPr>
                    <a:defRPr sz="10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4-B794-42E2-8AC9-2EC9A37923B1}"/>
                </c:ext>
              </c:extLst>
            </c:dLbl>
            <c:dLbl>
              <c:idx val="6"/>
              <c:layout>
                <c:manualLayout>
                  <c:x val="0"/>
                  <c:y val="-0.15879574970484062"/>
                </c:manualLayout>
              </c:layout>
              <c:numFmt formatCode="#,##0;&quot;-&quot;#,##0" sourceLinked="0"/>
              <c:spPr>
                <a:noFill/>
                <a:ln>
                  <a:noFill/>
                </a:ln>
              </c:spPr>
              <c:txPr>
                <a:bodyPr wrap="none"/>
                <a:lstStyle/>
                <a:p>
                  <a:pPr>
                    <a:defRPr sz="10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5-B794-42E2-8AC9-2EC9A37923B1}"/>
                </c:ext>
              </c:extLst>
            </c:dLbl>
            <c:dLbl>
              <c:idx val="7"/>
              <c:layout>
                <c:manualLayout>
                  <c:x val="0"/>
                  <c:y val="-0.17768595041322313"/>
                </c:manualLayout>
              </c:layout>
              <c:numFmt formatCode="#,##0;&quot;-&quot;#,##0" sourceLinked="0"/>
              <c:spPr>
                <a:noFill/>
                <a:ln>
                  <a:noFill/>
                </a:ln>
              </c:spPr>
              <c:txPr>
                <a:bodyPr wrap="none"/>
                <a:lstStyle/>
                <a:p>
                  <a:pPr>
                    <a:defRPr sz="10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6-B794-42E2-8AC9-2EC9A37923B1}"/>
                </c:ext>
              </c:extLst>
            </c:dLbl>
            <c:dLbl>
              <c:idx val="8"/>
              <c:layout>
                <c:manualLayout>
                  <c:x val="0"/>
                  <c:y val="-0.19303423848878395"/>
                </c:manualLayout>
              </c:layout>
              <c:numFmt formatCode="#,##0;&quot;-&quot;#,##0" sourceLinked="0"/>
              <c:spPr>
                <a:noFill/>
                <a:ln>
                  <a:noFill/>
                </a:ln>
              </c:spPr>
              <c:txPr>
                <a:bodyPr wrap="none"/>
                <a:lstStyle/>
                <a:p>
                  <a:pPr>
                    <a:defRPr sz="10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7-B794-42E2-8AC9-2EC9A37923B1}"/>
                </c:ext>
              </c:extLst>
            </c:dLbl>
            <c:dLbl>
              <c:idx val="9"/>
              <c:layout>
                <c:manualLayout>
                  <c:x val="0"/>
                  <c:y val="-0.19303423848878395"/>
                </c:manualLayout>
              </c:layout>
              <c:numFmt formatCode="#,##0;&quot;-&quot;#,##0" sourceLinked="0"/>
              <c:spPr>
                <a:noFill/>
                <a:ln>
                  <a:noFill/>
                </a:ln>
              </c:spPr>
              <c:txPr>
                <a:bodyPr wrap="none"/>
                <a:lstStyle/>
                <a:p>
                  <a:pPr>
                    <a:defRPr sz="10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8-B794-42E2-8AC9-2EC9A37923B1}"/>
                </c:ext>
              </c:extLst>
            </c:dLbl>
            <c:dLbl>
              <c:idx val="10"/>
              <c:layout>
                <c:manualLayout>
                  <c:x val="0"/>
                  <c:y val="-0.25914994096812277"/>
                </c:manualLayout>
              </c:layout>
              <c:numFmt formatCode="#,##0;&quot;-&quot;#,##0" sourceLinked="0"/>
              <c:spPr>
                <a:noFill/>
                <a:ln>
                  <a:noFill/>
                </a:ln>
              </c:spPr>
              <c:txPr>
                <a:bodyPr wrap="none"/>
                <a:lstStyle/>
                <a:p>
                  <a:pPr>
                    <a:defRPr sz="10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9-B794-42E2-8AC9-2EC9A37923B1}"/>
                </c:ext>
              </c:extLst>
            </c:dLbl>
            <c:dLbl>
              <c:idx val="11"/>
              <c:layout>
                <c:manualLayout>
                  <c:x val="0"/>
                  <c:y val="-0.21074380165289255"/>
                </c:manualLayout>
              </c:layout>
              <c:numFmt formatCode="#,##0;&quot;-&quot;#,##0" sourceLinked="0"/>
              <c:spPr>
                <a:noFill/>
                <a:ln>
                  <a:noFill/>
                </a:ln>
              </c:spPr>
              <c:txPr>
                <a:bodyPr wrap="none"/>
                <a:lstStyle/>
                <a:p>
                  <a:pPr>
                    <a:defRPr sz="10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A-B794-42E2-8AC9-2EC9A37923B1}"/>
                </c:ext>
              </c:extLst>
            </c:dLbl>
            <c:dLbl>
              <c:idx val="12"/>
              <c:layout>
                <c:manualLayout>
                  <c:x val="-1.7282010997643361E-2"/>
                  <c:y val="-0.24911452184179456"/>
                </c:manualLayout>
              </c:layout>
              <c:numFmt formatCode="#,##0;&quot;-&quot;#,##0" sourceLinked="0"/>
              <c:spPr>
                <a:noFill/>
                <a:ln>
                  <a:noFill/>
                </a:ln>
              </c:spPr>
              <c:txPr>
                <a:bodyPr wrap="none"/>
                <a:lstStyle/>
                <a:p>
                  <a:pPr>
                    <a:defRPr sz="10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B-B794-42E2-8AC9-2EC9A37923B1}"/>
                </c:ext>
              </c:extLst>
            </c:dLbl>
            <c:dLbl>
              <c:idx val="13"/>
              <c:layout>
                <c:manualLayout>
                  <c:x val="0"/>
                  <c:y val="-0.22727272727272727"/>
                </c:manualLayout>
              </c:layout>
              <c:numFmt formatCode="#,##0;&quot;-&quot;#,##0" sourceLinked="0"/>
              <c:spPr>
                <a:noFill/>
                <a:ln>
                  <a:noFill/>
                </a:ln>
              </c:spPr>
              <c:txPr>
                <a:bodyPr wrap="none"/>
                <a:lstStyle/>
                <a:p>
                  <a:pPr>
                    <a:defRPr sz="10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C-B794-42E2-8AC9-2EC9A37923B1}"/>
                </c:ext>
              </c:extLst>
            </c:dLbl>
            <c:dLbl>
              <c:idx val="14"/>
              <c:layout>
                <c:manualLayout>
                  <c:x val="0"/>
                  <c:y val="-0.23140495867768596"/>
                </c:manualLayout>
              </c:layout>
              <c:numFmt formatCode="#,##0;&quot;-&quot;#,##0" sourceLinked="0"/>
              <c:spPr>
                <a:noFill/>
                <a:ln>
                  <a:noFill/>
                </a:ln>
              </c:spPr>
              <c:txPr>
                <a:bodyPr wrap="none"/>
                <a:lstStyle/>
                <a:p>
                  <a:pPr>
                    <a:defRPr sz="10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D-B794-42E2-8AC9-2EC9A37923B1}"/>
                </c:ext>
              </c:extLst>
            </c:dLbl>
            <c:dLbl>
              <c:idx val="15"/>
              <c:layout>
                <c:manualLayout>
                  <c:x val="0"/>
                  <c:y val="-0.23140495867768596"/>
                </c:manualLayout>
              </c:layout>
              <c:numFmt formatCode="#,##0;&quot;-&quot;#,##0" sourceLinked="0"/>
              <c:spPr>
                <a:noFill/>
                <a:ln>
                  <a:noFill/>
                </a:ln>
              </c:spPr>
              <c:txPr>
                <a:bodyPr wrap="none"/>
                <a:lstStyle/>
                <a:p>
                  <a:pPr>
                    <a:defRPr sz="10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E-B794-42E2-8AC9-2EC9A37923B1}"/>
                </c:ext>
              </c:extLst>
            </c:dLbl>
            <c:dLbl>
              <c:idx val="16"/>
              <c:layout>
                <c:manualLayout>
                  <c:x val="0"/>
                  <c:y val="-0.23730814639905548"/>
                </c:manualLayout>
              </c:layout>
              <c:numFmt formatCode="#,##0;&quot;-&quot;#,##0" sourceLinked="0"/>
              <c:spPr>
                <a:noFill/>
                <a:ln>
                  <a:noFill/>
                </a:ln>
              </c:spPr>
              <c:txPr>
                <a:bodyPr wrap="none"/>
                <a:lstStyle/>
                <a:p>
                  <a:pPr>
                    <a:defRPr sz="10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F-B794-42E2-8AC9-2EC9A37923B1}"/>
                </c:ext>
              </c:extLst>
            </c:dLbl>
            <c:dLbl>
              <c:idx val="17"/>
              <c:layout>
                <c:manualLayout>
                  <c:x val="0"/>
                  <c:y val="-0.27390791027154665"/>
                </c:manualLayout>
              </c:layout>
              <c:numFmt formatCode="#,##0;&quot;-&quot;#,##0" sourceLinked="0"/>
              <c:spPr>
                <a:noFill/>
                <a:ln>
                  <a:noFill/>
                </a:ln>
              </c:spPr>
              <c:txPr>
                <a:bodyPr wrap="none"/>
                <a:lstStyle/>
                <a:p>
                  <a:pPr>
                    <a:defRPr sz="10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10-B794-42E2-8AC9-2EC9A37923B1}"/>
                </c:ext>
              </c:extLst>
            </c:dLbl>
            <c:dLbl>
              <c:idx val="18"/>
              <c:layout>
                <c:manualLayout>
                  <c:x val="0"/>
                  <c:y val="-0.2792207792207792"/>
                </c:manualLayout>
              </c:layout>
              <c:numFmt formatCode="#,##0;&quot;-&quot;#,##0" sourceLinked="0"/>
              <c:spPr>
                <a:noFill/>
                <a:ln>
                  <a:noFill/>
                </a:ln>
              </c:spPr>
              <c:txPr>
                <a:bodyPr wrap="none"/>
                <a:lstStyle/>
                <a:p>
                  <a:pPr>
                    <a:defRPr sz="10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11-B794-42E2-8AC9-2EC9A37923B1}"/>
                </c:ext>
              </c:extLst>
            </c:dLbl>
            <c:dLbl>
              <c:idx val="19"/>
              <c:layout>
                <c:manualLayout>
                  <c:x val="0"/>
                  <c:y val="-0.29634002361275086"/>
                </c:manualLayout>
              </c:layout>
              <c:numFmt formatCode="#,##0;&quot;-&quot;#,##0" sourceLinked="0"/>
              <c:spPr>
                <a:noFill/>
                <a:ln>
                  <a:noFill/>
                </a:ln>
              </c:spPr>
              <c:txPr>
                <a:bodyPr wrap="none"/>
                <a:lstStyle/>
                <a:p>
                  <a:pPr>
                    <a:defRPr sz="10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12-B794-42E2-8AC9-2EC9A37923B1}"/>
                </c:ext>
              </c:extLst>
            </c:dLbl>
            <c:dLbl>
              <c:idx val="20"/>
              <c:layout>
                <c:manualLayout>
                  <c:x val="0"/>
                  <c:y val="-0.30165289256198347"/>
                </c:manualLayout>
              </c:layout>
              <c:numFmt formatCode="#,##0;&quot;-&quot;#,##0" sourceLinked="0"/>
              <c:spPr>
                <a:noFill/>
                <a:ln>
                  <a:noFill/>
                </a:ln>
              </c:spPr>
              <c:txPr>
                <a:bodyPr wrap="none"/>
                <a:lstStyle/>
                <a:p>
                  <a:pPr>
                    <a:defRPr sz="10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13-B794-42E2-8AC9-2EC9A37923B1}"/>
                </c:ext>
              </c:extLst>
            </c:dLbl>
            <c:dLbl>
              <c:idx val="21"/>
              <c:layout>
                <c:manualLayout>
                  <c:x val="0"/>
                  <c:y val="-0.31936245572609206"/>
                </c:manualLayout>
              </c:layout>
              <c:numFmt formatCode="#,##0;&quot;-&quot;#,##0" sourceLinked="0"/>
              <c:spPr>
                <a:noFill/>
                <a:ln>
                  <a:noFill/>
                </a:ln>
              </c:spPr>
              <c:txPr>
                <a:bodyPr wrap="none"/>
                <a:lstStyle/>
                <a:p>
                  <a:pPr>
                    <a:defRPr sz="10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14-B794-42E2-8AC9-2EC9A37923B1}"/>
                </c:ext>
              </c:extLst>
            </c:dLbl>
            <c:dLbl>
              <c:idx val="22"/>
              <c:layout>
                <c:manualLayout>
                  <c:x val="0"/>
                  <c:y val="-0.32467532467532467"/>
                </c:manualLayout>
              </c:layout>
              <c:numFmt formatCode="#,##0;&quot;-&quot;#,##0" sourceLinked="0"/>
              <c:spPr>
                <a:noFill/>
                <a:ln>
                  <a:noFill/>
                </a:ln>
              </c:spPr>
              <c:txPr>
                <a:bodyPr wrap="none"/>
                <a:lstStyle/>
                <a:p>
                  <a:pPr>
                    <a:defRPr sz="10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15-B794-42E2-8AC9-2EC9A37923B1}"/>
                </c:ext>
              </c:extLst>
            </c:dLbl>
            <c:dLbl>
              <c:idx val="23"/>
              <c:layout>
                <c:manualLayout>
                  <c:x val="0"/>
                  <c:y val="-0.32526564344746162"/>
                </c:manualLayout>
              </c:layout>
              <c:numFmt formatCode="#,##0;&quot;-&quot;#,##0" sourceLinked="0"/>
              <c:spPr>
                <a:noFill/>
                <a:ln>
                  <a:noFill/>
                </a:ln>
              </c:spPr>
              <c:txPr>
                <a:bodyPr wrap="none"/>
                <a:lstStyle/>
                <a:p>
                  <a:pPr>
                    <a:defRPr sz="10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16-B794-42E2-8AC9-2EC9A37923B1}"/>
                </c:ext>
              </c:extLst>
            </c:dLbl>
            <c:dLbl>
              <c:idx val="24"/>
              <c:layout>
                <c:manualLayout>
                  <c:x val="0"/>
                  <c:y val="-0.33530106257378983"/>
                </c:manualLayout>
              </c:layout>
              <c:numFmt formatCode="#,##0;&quot;-&quot;#,##0" sourceLinked="0"/>
              <c:spPr>
                <a:noFill/>
                <a:ln>
                  <a:noFill/>
                </a:ln>
              </c:spPr>
              <c:txPr>
                <a:bodyPr wrap="none"/>
                <a:lstStyle/>
                <a:p>
                  <a:pPr>
                    <a:defRPr sz="10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17-B794-42E2-8AC9-2EC9A37923B1}"/>
                </c:ext>
              </c:extLst>
            </c:dLbl>
            <c:dLbl>
              <c:idx val="25"/>
              <c:layout>
                <c:manualLayout>
                  <c:x val="0"/>
                  <c:y val="-0.34651711924439199"/>
                </c:manualLayout>
              </c:layout>
              <c:numFmt formatCode="#,##0;&quot;-&quot;#,##0" sourceLinked="0"/>
              <c:spPr>
                <a:noFill/>
                <a:ln>
                  <a:noFill/>
                </a:ln>
              </c:spPr>
              <c:txPr>
                <a:bodyPr wrap="none"/>
                <a:lstStyle/>
                <a:p>
                  <a:pPr>
                    <a:defRPr sz="10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18-B794-42E2-8AC9-2EC9A37923B1}"/>
                </c:ext>
              </c:extLst>
            </c:dLbl>
            <c:dLbl>
              <c:idx val="26"/>
              <c:layout>
                <c:manualLayout>
                  <c:x val="0"/>
                  <c:y val="-0.34887839433293977"/>
                </c:manualLayout>
              </c:layout>
              <c:numFmt formatCode="#,##0;&quot;-&quot;#,##0" sourceLinked="0"/>
              <c:spPr>
                <a:noFill/>
                <a:ln>
                  <a:noFill/>
                </a:ln>
              </c:spPr>
              <c:txPr>
                <a:bodyPr wrap="none"/>
                <a:lstStyle/>
                <a:p>
                  <a:pPr>
                    <a:defRPr sz="10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19-B794-42E2-8AC9-2EC9A37923B1}"/>
                </c:ext>
              </c:extLst>
            </c:dLbl>
            <c:dLbl>
              <c:idx val="27"/>
              <c:layout>
                <c:manualLayout>
                  <c:x val="0"/>
                  <c:y val="-0.35301062573789849"/>
                </c:manualLayout>
              </c:layout>
              <c:numFmt formatCode="#,##0;&quot;-&quot;#,##0" sourceLinked="0"/>
              <c:spPr>
                <a:noFill/>
                <a:ln>
                  <a:noFill/>
                </a:ln>
              </c:spPr>
              <c:txPr>
                <a:bodyPr wrap="none"/>
                <a:lstStyle/>
                <a:p>
                  <a:pPr>
                    <a:defRPr sz="10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1A-B794-42E2-8AC9-2EC9A37923B1}"/>
                </c:ext>
              </c:extLst>
            </c:dLbl>
            <c:dLbl>
              <c:idx val="28"/>
              <c:layout>
                <c:manualLayout>
                  <c:x val="0"/>
                  <c:y val="-0.35478158205430932"/>
                </c:manualLayout>
              </c:layout>
              <c:numFmt formatCode="#,##0;&quot;-&quot;#,##0" sourceLinked="0"/>
              <c:spPr>
                <a:noFill/>
                <a:ln>
                  <a:noFill/>
                </a:ln>
              </c:spPr>
              <c:txPr>
                <a:bodyPr wrap="none"/>
                <a:lstStyle/>
                <a:p>
                  <a:pPr>
                    <a:defRPr sz="10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1B-B794-42E2-8AC9-2EC9A37923B1}"/>
                </c:ext>
              </c:extLst>
            </c:dLbl>
            <c:dLbl>
              <c:idx val="29"/>
              <c:layout>
                <c:manualLayout>
                  <c:x val="0"/>
                  <c:y val="-0.35950413223140498"/>
                </c:manualLayout>
              </c:layout>
              <c:numFmt formatCode="#,##0;&quot;-&quot;#,##0" sourceLinked="0"/>
              <c:spPr>
                <a:noFill/>
                <a:ln>
                  <a:noFill/>
                </a:ln>
              </c:spPr>
              <c:txPr>
                <a:bodyPr wrap="none"/>
                <a:lstStyle/>
                <a:p>
                  <a:pPr>
                    <a:defRPr sz="10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1C-B794-42E2-8AC9-2EC9A37923B1}"/>
                </c:ext>
              </c:extLst>
            </c:dLbl>
            <c:dLbl>
              <c:idx val="30"/>
              <c:layout>
                <c:manualLayout>
                  <c:x val="0"/>
                  <c:y val="-0.37603305785123969"/>
                </c:manualLayout>
              </c:layout>
              <c:numFmt formatCode="#,##0;&quot;-&quot;#,##0" sourceLinked="0"/>
              <c:spPr>
                <a:noFill/>
                <a:ln>
                  <a:noFill/>
                </a:ln>
              </c:spPr>
              <c:txPr>
                <a:bodyPr wrap="none"/>
                <a:lstStyle/>
                <a:p>
                  <a:pPr>
                    <a:defRPr sz="10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1D-B794-42E2-8AC9-2EC9A37923B1}"/>
                </c:ext>
              </c:extLst>
            </c:dLbl>
            <c:dLbl>
              <c:idx val="31"/>
              <c:layout>
                <c:manualLayout>
                  <c:x val="0"/>
                  <c:y val="-0.38252656434474619"/>
                </c:manualLayout>
              </c:layout>
              <c:numFmt formatCode="#,##0;&quot;-&quot;#,##0" sourceLinked="0"/>
              <c:spPr>
                <a:noFill/>
                <a:ln>
                  <a:noFill/>
                </a:ln>
              </c:spPr>
              <c:txPr>
                <a:bodyPr wrap="none"/>
                <a:lstStyle/>
                <a:p>
                  <a:pPr>
                    <a:defRPr sz="10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1E-B794-42E2-8AC9-2EC9A37923B1}"/>
                </c:ext>
              </c:extLst>
            </c:dLbl>
            <c:dLbl>
              <c:idx val="32"/>
              <c:layout>
                <c:manualLayout>
                  <c:x val="0"/>
                  <c:y val="-0.3872491145218418"/>
                </c:manualLayout>
              </c:layout>
              <c:numFmt formatCode="#,##0;&quot;-&quot;#,##0" sourceLinked="0"/>
              <c:spPr>
                <a:noFill/>
                <a:ln>
                  <a:noFill/>
                </a:ln>
              </c:spPr>
              <c:txPr>
                <a:bodyPr wrap="none"/>
                <a:lstStyle/>
                <a:p>
                  <a:pPr>
                    <a:defRPr sz="10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1F-B794-42E2-8AC9-2EC9A37923B1}"/>
                </c:ext>
              </c:extLst>
            </c:dLbl>
            <c:dLbl>
              <c:idx val="33"/>
              <c:layout>
                <c:manualLayout>
                  <c:x val="0"/>
                  <c:y val="-0.3872491145218418"/>
                </c:manualLayout>
              </c:layout>
              <c:numFmt formatCode="#,##0;&quot;-&quot;#,##0" sourceLinked="0"/>
              <c:spPr>
                <a:noFill/>
                <a:ln>
                  <a:noFill/>
                </a:ln>
              </c:spPr>
              <c:txPr>
                <a:bodyPr wrap="none"/>
                <a:lstStyle/>
                <a:p>
                  <a:pPr>
                    <a:defRPr sz="10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20-B794-42E2-8AC9-2EC9A37923B1}"/>
                </c:ext>
              </c:extLst>
            </c:dLbl>
            <c:dLbl>
              <c:idx val="34"/>
              <c:layout>
                <c:manualLayout>
                  <c:x val="0"/>
                  <c:y val="-0.40554899645808734"/>
                </c:manualLayout>
              </c:layout>
              <c:numFmt formatCode="#,##0;&quot;-&quot;#,##0" sourceLinked="0"/>
              <c:spPr>
                <a:noFill/>
                <a:ln>
                  <a:noFill/>
                </a:ln>
              </c:spPr>
              <c:txPr>
                <a:bodyPr wrap="none"/>
                <a:lstStyle/>
                <a:p>
                  <a:pPr>
                    <a:defRPr sz="10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21-B794-42E2-8AC9-2EC9A37923B1}"/>
                </c:ext>
              </c:extLst>
            </c:dLbl>
            <c:dLbl>
              <c:idx val="35"/>
              <c:layout>
                <c:manualLayout>
                  <c:x val="0"/>
                  <c:y val="-0.42089728453364816"/>
                </c:manualLayout>
              </c:layout>
              <c:numFmt formatCode="#,##0;&quot;-&quot;#,##0" sourceLinked="0"/>
              <c:spPr>
                <a:noFill/>
                <a:ln>
                  <a:noFill/>
                </a:ln>
              </c:spPr>
              <c:txPr>
                <a:bodyPr wrap="none"/>
                <a:lstStyle/>
                <a:p>
                  <a:pPr>
                    <a:defRPr sz="10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22-B794-42E2-8AC9-2EC9A37923B1}"/>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Sheet1!$A$1:$AJ$1</c:f>
              <c:numCache>
                <c:formatCode>General</c:formatCode>
                <c:ptCount val="36"/>
                <c:pt idx="1">
                  <c:v>45</c:v>
                </c:pt>
                <c:pt idx="2">
                  <c:v>110.5</c:v>
                </c:pt>
                <c:pt idx="3">
                  <c:v>157.5</c:v>
                </c:pt>
                <c:pt idx="4">
                  <c:v>179</c:v>
                </c:pt>
                <c:pt idx="5">
                  <c:v>235</c:v>
                </c:pt>
                <c:pt idx="6">
                  <c:v>265</c:v>
                </c:pt>
                <c:pt idx="7">
                  <c:v>306</c:v>
                </c:pt>
                <c:pt idx="8">
                  <c:v>337.5</c:v>
                </c:pt>
                <c:pt idx="9">
                  <c:v>338</c:v>
                </c:pt>
                <c:pt idx="10">
                  <c:v>363</c:v>
                </c:pt>
                <c:pt idx="11">
                  <c:v>377.5</c:v>
                </c:pt>
                <c:pt idx="12">
                  <c:v>405</c:v>
                </c:pt>
                <c:pt idx="13">
                  <c:v>412.5</c:v>
                </c:pt>
                <c:pt idx="14">
                  <c:v>422</c:v>
                </c:pt>
                <c:pt idx="15">
                  <c:v>422</c:v>
                </c:pt>
                <c:pt idx="16">
                  <c:v>435</c:v>
                </c:pt>
                <c:pt idx="17">
                  <c:v>514</c:v>
                </c:pt>
                <c:pt idx="18">
                  <c:v>525</c:v>
                </c:pt>
                <c:pt idx="19">
                  <c:v>562</c:v>
                </c:pt>
                <c:pt idx="20">
                  <c:v>572.5</c:v>
                </c:pt>
                <c:pt idx="21">
                  <c:v>611.5</c:v>
                </c:pt>
                <c:pt idx="22">
                  <c:v>623</c:v>
                </c:pt>
                <c:pt idx="23">
                  <c:v>624</c:v>
                </c:pt>
                <c:pt idx="24">
                  <c:v>646</c:v>
                </c:pt>
                <c:pt idx="25">
                  <c:v>671</c:v>
                </c:pt>
                <c:pt idx="26">
                  <c:v>676</c:v>
                </c:pt>
                <c:pt idx="27">
                  <c:v>685</c:v>
                </c:pt>
                <c:pt idx="28">
                  <c:v>688</c:v>
                </c:pt>
                <c:pt idx="29">
                  <c:v>698</c:v>
                </c:pt>
                <c:pt idx="30">
                  <c:v>735</c:v>
                </c:pt>
                <c:pt idx="31">
                  <c:v>749</c:v>
                </c:pt>
                <c:pt idx="32">
                  <c:v>758</c:v>
                </c:pt>
                <c:pt idx="33">
                  <c:v>759</c:v>
                </c:pt>
                <c:pt idx="34">
                  <c:v>797</c:v>
                </c:pt>
                <c:pt idx="35">
                  <c:v>831</c:v>
                </c:pt>
              </c:numCache>
            </c:numRef>
          </c:val>
          <c:extLst>
            <c:ext xmlns:c16="http://schemas.microsoft.com/office/drawing/2014/chart" uri="{C3380CC4-5D6E-409C-BE32-E72D297353CC}">
              <c16:uniqueId val="{00000023-B794-42E2-8AC9-2EC9A37923B1}"/>
            </c:ext>
          </c:extLst>
        </c:ser>
        <c:dLbls>
          <c:showLegendKey val="0"/>
          <c:showVal val="0"/>
          <c:showCatName val="0"/>
          <c:showSerName val="0"/>
          <c:showPercent val="0"/>
          <c:showBubbleSize val="0"/>
        </c:dLbls>
        <c:gapWidth val="80"/>
        <c:overlap val="100"/>
        <c:axId val="1840635471"/>
        <c:axId val="1"/>
      </c:barChart>
      <c:lineChart>
        <c:grouping val="standard"/>
        <c:varyColors val="0"/>
        <c:ser>
          <c:idx val="1"/>
          <c:order val="1"/>
          <c:spPr>
            <a:ln>
              <a:noFill/>
            </a:ln>
          </c:spPr>
          <c:marker>
            <c:symbol val="none"/>
          </c:marker>
          <c:dPt>
            <c:idx val="0"/>
            <c:marker>
              <c:symbol val="circle"/>
              <c:size val="10"/>
              <c:spPr>
                <a:solidFill>
                  <a:schemeClr val="accent3"/>
                </a:solidFill>
                <a:ln w="9525" cmpd="sng" algn="ctr">
                  <a:solidFill>
                    <a:schemeClr val="accent3"/>
                  </a:solidFill>
                  <a:prstDash val="solid"/>
                </a:ln>
              </c:spPr>
            </c:marker>
            <c:bubble3D val="0"/>
            <c:extLst>
              <c:ext xmlns:c16="http://schemas.microsoft.com/office/drawing/2014/chart" uri="{C3380CC4-5D6E-409C-BE32-E72D297353CC}">
                <c16:uniqueId val="{00000024-B794-42E2-8AC9-2EC9A37923B1}"/>
              </c:ext>
            </c:extLst>
          </c:dPt>
          <c:dPt>
            <c:idx val="1"/>
            <c:marker>
              <c:symbol val="circle"/>
              <c:size val="10"/>
              <c:spPr>
                <a:solidFill>
                  <a:schemeClr val="accent3"/>
                </a:solidFill>
                <a:ln w="9525" cmpd="sng" algn="ctr">
                  <a:solidFill>
                    <a:schemeClr val="accent3"/>
                  </a:solidFill>
                  <a:prstDash val="solid"/>
                </a:ln>
              </c:spPr>
            </c:marker>
            <c:bubble3D val="0"/>
            <c:extLst>
              <c:ext xmlns:c16="http://schemas.microsoft.com/office/drawing/2014/chart" uri="{C3380CC4-5D6E-409C-BE32-E72D297353CC}">
                <c16:uniqueId val="{00000025-B794-42E2-8AC9-2EC9A37923B1}"/>
              </c:ext>
            </c:extLst>
          </c:dPt>
          <c:dPt>
            <c:idx val="2"/>
            <c:marker>
              <c:symbol val="circle"/>
              <c:size val="10"/>
              <c:spPr>
                <a:solidFill>
                  <a:schemeClr val="accent3"/>
                </a:solidFill>
                <a:ln w="9525" cmpd="sng" algn="ctr">
                  <a:solidFill>
                    <a:schemeClr val="accent3"/>
                  </a:solidFill>
                  <a:prstDash val="solid"/>
                </a:ln>
              </c:spPr>
            </c:marker>
            <c:bubble3D val="0"/>
            <c:extLst>
              <c:ext xmlns:c16="http://schemas.microsoft.com/office/drawing/2014/chart" uri="{C3380CC4-5D6E-409C-BE32-E72D297353CC}">
                <c16:uniqueId val="{00000026-B794-42E2-8AC9-2EC9A37923B1}"/>
              </c:ext>
            </c:extLst>
          </c:dPt>
          <c:dPt>
            <c:idx val="3"/>
            <c:marker>
              <c:symbol val="circle"/>
              <c:size val="10"/>
              <c:spPr>
                <a:solidFill>
                  <a:schemeClr val="accent3"/>
                </a:solidFill>
                <a:ln w="9525" cmpd="sng" algn="ctr">
                  <a:solidFill>
                    <a:schemeClr val="accent3"/>
                  </a:solidFill>
                  <a:prstDash val="solid"/>
                </a:ln>
              </c:spPr>
            </c:marker>
            <c:bubble3D val="0"/>
            <c:extLst>
              <c:ext xmlns:c16="http://schemas.microsoft.com/office/drawing/2014/chart" uri="{C3380CC4-5D6E-409C-BE32-E72D297353CC}">
                <c16:uniqueId val="{00000027-B794-42E2-8AC9-2EC9A37923B1}"/>
              </c:ext>
            </c:extLst>
          </c:dPt>
          <c:dPt>
            <c:idx val="4"/>
            <c:marker>
              <c:symbol val="circle"/>
              <c:size val="10"/>
              <c:spPr>
                <a:solidFill>
                  <a:schemeClr val="accent3"/>
                </a:solidFill>
                <a:ln w="9525" cmpd="sng" algn="ctr">
                  <a:solidFill>
                    <a:schemeClr val="accent3"/>
                  </a:solidFill>
                  <a:prstDash val="solid"/>
                </a:ln>
              </c:spPr>
            </c:marker>
            <c:bubble3D val="0"/>
            <c:extLst>
              <c:ext xmlns:c16="http://schemas.microsoft.com/office/drawing/2014/chart" uri="{C3380CC4-5D6E-409C-BE32-E72D297353CC}">
                <c16:uniqueId val="{00000028-B794-42E2-8AC9-2EC9A37923B1}"/>
              </c:ext>
            </c:extLst>
          </c:dPt>
          <c:dPt>
            <c:idx val="5"/>
            <c:marker>
              <c:symbol val="circle"/>
              <c:size val="10"/>
              <c:spPr>
                <a:solidFill>
                  <a:schemeClr val="accent3"/>
                </a:solidFill>
                <a:ln w="9525" cmpd="sng" algn="ctr">
                  <a:solidFill>
                    <a:schemeClr val="accent3"/>
                  </a:solidFill>
                  <a:prstDash val="solid"/>
                </a:ln>
              </c:spPr>
            </c:marker>
            <c:bubble3D val="0"/>
            <c:extLst>
              <c:ext xmlns:c16="http://schemas.microsoft.com/office/drawing/2014/chart" uri="{C3380CC4-5D6E-409C-BE32-E72D297353CC}">
                <c16:uniqueId val="{00000029-B794-42E2-8AC9-2EC9A37923B1}"/>
              </c:ext>
            </c:extLst>
          </c:dPt>
          <c:dPt>
            <c:idx val="6"/>
            <c:marker>
              <c:symbol val="circle"/>
              <c:size val="10"/>
              <c:spPr>
                <a:solidFill>
                  <a:schemeClr val="accent3"/>
                </a:solidFill>
                <a:ln w="9525" cmpd="sng" algn="ctr">
                  <a:solidFill>
                    <a:schemeClr val="accent3"/>
                  </a:solidFill>
                  <a:prstDash val="solid"/>
                </a:ln>
              </c:spPr>
            </c:marker>
            <c:bubble3D val="0"/>
            <c:extLst>
              <c:ext xmlns:c16="http://schemas.microsoft.com/office/drawing/2014/chart" uri="{C3380CC4-5D6E-409C-BE32-E72D297353CC}">
                <c16:uniqueId val="{0000002A-B794-42E2-8AC9-2EC9A37923B1}"/>
              </c:ext>
            </c:extLst>
          </c:dPt>
          <c:dPt>
            <c:idx val="7"/>
            <c:marker>
              <c:symbol val="circle"/>
              <c:size val="10"/>
              <c:spPr>
                <a:solidFill>
                  <a:schemeClr val="accent3"/>
                </a:solidFill>
                <a:ln w="9525" cmpd="sng" algn="ctr">
                  <a:solidFill>
                    <a:schemeClr val="accent3"/>
                  </a:solidFill>
                  <a:prstDash val="solid"/>
                </a:ln>
              </c:spPr>
            </c:marker>
            <c:bubble3D val="0"/>
            <c:extLst>
              <c:ext xmlns:c16="http://schemas.microsoft.com/office/drawing/2014/chart" uri="{C3380CC4-5D6E-409C-BE32-E72D297353CC}">
                <c16:uniqueId val="{0000002B-B794-42E2-8AC9-2EC9A37923B1}"/>
              </c:ext>
            </c:extLst>
          </c:dPt>
          <c:dPt>
            <c:idx val="8"/>
            <c:marker>
              <c:symbol val="circle"/>
              <c:size val="10"/>
              <c:spPr>
                <a:solidFill>
                  <a:schemeClr val="accent3"/>
                </a:solidFill>
                <a:ln w="9525" cmpd="sng" algn="ctr">
                  <a:solidFill>
                    <a:schemeClr val="accent3"/>
                  </a:solidFill>
                  <a:prstDash val="solid"/>
                </a:ln>
              </c:spPr>
            </c:marker>
            <c:bubble3D val="0"/>
            <c:extLst>
              <c:ext xmlns:c16="http://schemas.microsoft.com/office/drawing/2014/chart" uri="{C3380CC4-5D6E-409C-BE32-E72D297353CC}">
                <c16:uniqueId val="{0000002C-B794-42E2-8AC9-2EC9A37923B1}"/>
              </c:ext>
            </c:extLst>
          </c:dPt>
          <c:dPt>
            <c:idx val="9"/>
            <c:marker>
              <c:symbol val="circle"/>
              <c:size val="10"/>
              <c:spPr>
                <a:solidFill>
                  <a:schemeClr val="accent3"/>
                </a:solidFill>
                <a:ln w="9525" cmpd="sng" algn="ctr">
                  <a:solidFill>
                    <a:schemeClr val="accent3"/>
                  </a:solidFill>
                  <a:prstDash val="solid"/>
                </a:ln>
              </c:spPr>
            </c:marker>
            <c:bubble3D val="0"/>
            <c:extLst>
              <c:ext xmlns:c16="http://schemas.microsoft.com/office/drawing/2014/chart" uri="{C3380CC4-5D6E-409C-BE32-E72D297353CC}">
                <c16:uniqueId val="{0000002D-B794-42E2-8AC9-2EC9A37923B1}"/>
              </c:ext>
            </c:extLst>
          </c:dPt>
          <c:dPt>
            <c:idx val="10"/>
            <c:marker>
              <c:symbol val="circle"/>
              <c:size val="10"/>
              <c:spPr>
                <a:solidFill>
                  <a:schemeClr val="accent3"/>
                </a:solidFill>
                <a:ln w="9525" cmpd="sng" algn="ctr">
                  <a:solidFill>
                    <a:schemeClr val="accent3"/>
                  </a:solidFill>
                  <a:prstDash val="solid"/>
                </a:ln>
              </c:spPr>
            </c:marker>
            <c:bubble3D val="0"/>
            <c:extLst>
              <c:ext xmlns:c16="http://schemas.microsoft.com/office/drawing/2014/chart" uri="{C3380CC4-5D6E-409C-BE32-E72D297353CC}">
                <c16:uniqueId val="{0000002E-B794-42E2-8AC9-2EC9A37923B1}"/>
              </c:ext>
            </c:extLst>
          </c:dPt>
          <c:dPt>
            <c:idx val="11"/>
            <c:marker>
              <c:symbol val="circle"/>
              <c:size val="10"/>
              <c:spPr>
                <a:solidFill>
                  <a:schemeClr val="accent3"/>
                </a:solidFill>
                <a:ln w="9525" cmpd="sng" algn="ctr">
                  <a:solidFill>
                    <a:schemeClr val="accent3"/>
                  </a:solidFill>
                  <a:prstDash val="solid"/>
                </a:ln>
              </c:spPr>
            </c:marker>
            <c:bubble3D val="0"/>
            <c:extLst>
              <c:ext xmlns:c16="http://schemas.microsoft.com/office/drawing/2014/chart" uri="{C3380CC4-5D6E-409C-BE32-E72D297353CC}">
                <c16:uniqueId val="{0000002F-B794-42E2-8AC9-2EC9A37923B1}"/>
              </c:ext>
            </c:extLst>
          </c:dPt>
          <c:dPt>
            <c:idx val="12"/>
            <c:marker>
              <c:symbol val="circle"/>
              <c:size val="10"/>
              <c:spPr>
                <a:solidFill>
                  <a:schemeClr val="accent3"/>
                </a:solidFill>
                <a:ln w="9525" cmpd="sng" algn="ctr">
                  <a:solidFill>
                    <a:schemeClr val="accent3"/>
                  </a:solidFill>
                  <a:prstDash val="solid"/>
                </a:ln>
              </c:spPr>
            </c:marker>
            <c:bubble3D val="0"/>
            <c:extLst>
              <c:ext xmlns:c16="http://schemas.microsoft.com/office/drawing/2014/chart" uri="{C3380CC4-5D6E-409C-BE32-E72D297353CC}">
                <c16:uniqueId val="{00000030-B794-42E2-8AC9-2EC9A37923B1}"/>
              </c:ext>
            </c:extLst>
          </c:dPt>
          <c:dPt>
            <c:idx val="13"/>
            <c:marker>
              <c:symbol val="circle"/>
              <c:size val="10"/>
              <c:spPr>
                <a:solidFill>
                  <a:schemeClr val="accent3"/>
                </a:solidFill>
                <a:ln w="9525" cmpd="sng" algn="ctr">
                  <a:solidFill>
                    <a:schemeClr val="accent3"/>
                  </a:solidFill>
                  <a:prstDash val="solid"/>
                </a:ln>
              </c:spPr>
            </c:marker>
            <c:bubble3D val="0"/>
            <c:extLst>
              <c:ext xmlns:c16="http://schemas.microsoft.com/office/drawing/2014/chart" uri="{C3380CC4-5D6E-409C-BE32-E72D297353CC}">
                <c16:uniqueId val="{00000031-B794-42E2-8AC9-2EC9A37923B1}"/>
              </c:ext>
            </c:extLst>
          </c:dPt>
          <c:dPt>
            <c:idx val="14"/>
            <c:marker>
              <c:symbol val="circle"/>
              <c:size val="10"/>
              <c:spPr>
                <a:solidFill>
                  <a:schemeClr val="accent3"/>
                </a:solidFill>
                <a:ln w="9525" cmpd="sng" algn="ctr">
                  <a:solidFill>
                    <a:schemeClr val="accent3"/>
                  </a:solidFill>
                  <a:prstDash val="solid"/>
                </a:ln>
              </c:spPr>
            </c:marker>
            <c:bubble3D val="0"/>
            <c:extLst>
              <c:ext xmlns:c16="http://schemas.microsoft.com/office/drawing/2014/chart" uri="{C3380CC4-5D6E-409C-BE32-E72D297353CC}">
                <c16:uniqueId val="{00000032-B794-42E2-8AC9-2EC9A37923B1}"/>
              </c:ext>
            </c:extLst>
          </c:dPt>
          <c:dPt>
            <c:idx val="15"/>
            <c:marker>
              <c:symbol val="circle"/>
              <c:size val="10"/>
              <c:spPr>
                <a:solidFill>
                  <a:schemeClr val="accent3"/>
                </a:solidFill>
                <a:ln w="9525" cmpd="sng" algn="ctr">
                  <a:solidFill>
                    <a:schemeClr val="accent3"/>
                  </a:solidFill>
                  <a:prstDash val="solid"/>
                </a:ln>
              </c:spPr>
            </c:marker>
            <c:bubble3D val="0"/>
            <c:extLst>
              <c:ext xmlns:c16="http://schemas.microsoft.com/office/drawing/2014/chart" uri="{C3380CC4-5D6E-409C-BE32-E72D297353CC}">
                <c16:uniqueId val="{00000033-B794-42E2-8AC9-2EC9A37923B1}"/>
              </c:ext>
            </c:extLst>
          </c:dPt>
          <c:dPt>
            <c:idx val="16"/>
            <c:marker>
              <c:symbol val="circle"/>
              <c:size val="10"/>
              <c:spPr>
                <a:solidFill>
                  <a:schemeClr val="accent3"/>
                </a:solidFill>
                <a:ln w="9525" cmpd="sng" algn="ctr">
                  <a:solidFill>
                    <a:schemeClr val="accent3"/>
                  </a:solidFill>
                  <a:prstDash val="solid"/>
                </a:ln>
              </c:spPr>
            </c:marker>
            <c:bubble3D val="0"/>
            <c:extLst>
              <c:ext xmlns:c16="http://schemas.microsoft.com/office/drawing/2014/chart" uri="{C3380CC4-5D6E-409C-BE32-E72D297353CC}">
                <c16:uniqueId val="{00000034-B794-42E2-8AC9-2EC9A37923B1}"/>
              </c:ext>
            </c:extLst>
          </c:dPt>
          <c:dPt>
            <c:idx val="17"/>
            <c:marker>
              <c:symbol val="circle"/>
              <c:size val="10"/>
              <c:spPr>
                <a:solidFill>
                  <a:schemeClr val="accent3"/>
                </a:solidFill>
                <a:ln w="9525" cmpd="sng" algn="ctr">
                  <a:solidFill>
                    <a:schemeClr val="accent3"/>
                  </a:solidFill>
                  <a:prstDash val="solid"/>
                </a:ln>
              </c:spPr>
            </c:marker>
            <c:bubble3D val="0"/>
            <c:extLst>
              <c:ext xmlns:c16="http://schemas.microsoft.com/office/drawing/2014/chart" uri="{C3380CC4-5D6E-409C-BE32-E72D297353CC}">
                <c16:uniqueId val="{00000035-B794-42E2-8AC9-2EC9A37923B1}"/>
              </c:ext>
            </c:extLst>
          </c:dPt>
          <c:dPt>
            <c:idx val="18"/>
            <c:marker>
              <c:symbol val="circle"/>
              <c:size val="10"/>
              <c:spPr>
                <a:solidFill>
                  <a:schemeClr val="accent3"/>
                </a:solidFill>
                <a:ln w="9525" cmpd="sng" algn="ctr">
                  <a:solidFill>
                    <a:schemeClr val="accent3"/>
                  </a:solidFill>
                  <a:prstDash val="solid"/>
                </a:ln>
              </c:spPr>
            </c:marker>
            <c:bubble3D val="0"/>
            <c:extLst>
              <c:ext xmlns:c16="http://schemas.microsoft.com/office/drawing/2014/chart" uri="{C3380CC4-5D6E-409C-BE32-E72D297353CC}">
                <c16:uniqueId val="{00000036-B794-42E2-8AC9-2EC9A37923B1}"/>
              </c:ext>
            </c:extLst>
          </c:dPt>
          <c:dPt>
            <c:idx val="19"/>
            <c:marker>
              <c:symbol val="circle"/>
              <c:size val="10"/>
              <c:spPr>
                <a:solidFill>
                  <a:schemeClr val="accent3"/>
                </a:solidFill>
                <a:ln w="9525" cmpd="sng" algn="ctr">
                  <a:solidFill>
                    <a:schemeClr val="accent3"/>
                  </a:solidFill>
                  <a:prstDash val="solid"/>
                </a:ln>
              </c:spPr>
            </c:marker>
            <c:bubble3D val="0"/>
            <c:extLst>
              <c:ext xmlns:c16="http://schemas.microsoft.com/office/drawing/2014/chart" uri="{C3380CC4-5D6E-409C-BE32-E72D297353CC}">
                <c16:uniqueId val="{00000037-B794-42E2-8AC9-2EC9A37923B1}"/>
              </c:ext>
            </c:extLst>
          </c:dPt>
          <c:dPt>
            <c:idx val="20"/>
            <c:marker>
              <c:symbol val="circle"/>
              <c:size val="10"/>
              <c:spPr>
                <a:solidFill>
                  <a:schemeClr val="accent3"/>
                </a:solidFill>
                <a:ln w="9525" cmpd="sng" algn="ctr">
                  <a:solidFill>
                    <a:schemeClr val="accent3"/>
                  </a:solidFill>
                  <a:prstDash val="solid"/>
                </a:ln>
              </c:spPr>
            </c:marker>
            <c:bubble3D val="0"/>
            <c:extLst>
              <c:ext xmlns:c16="http://schemas.microsoft.com/office/drawing/2014/chart" uri="{C3380CC4-5D6E-409C-BE32-E72D297353CC}">
                <c16:uniqueId val="{00000038-B794-42E2-8AC9-2EC9A37923B1}"/>
              </c:ext>
            </c:extLst>
          </c:dPt>
          <c:dPt>
            <c:idx val="21"/>
            <c:marker>
              <c:symbol val="circle"/>
              <c:size val="10"/>
              <c:spPr>
                <a:solidFill>
                  <a:schemeClr val="accent3"/>
                </a:solidFill>
                <a:ln w="9525" cmpd="sng" algn="ctr">
                  <a:solidFill>
                    <a:schemeClr val="accent3"/>
                  </a:solidFill>
                  <a:prstDash val="solid"/>
                </a:ln>
              </c:spPr>
            </c:marker>
            <c:bubble3D val="0"/>
            <c:extLst>
              <c:ext xmlns:c16="http://schemas.microsoft.com/office/drawing/2014/chart" uri="{C3380CC4-5D6E-409C-BE32-E72D297353CC}">
                <c16:uniqueId val="{00000039-B794-42E2-8AC9-2EC9A37923B1}"/>
              </c:ext>
            </c:extLst>
          </c:dPt>
          <c:dPt>
            <c:idx val="22"/>
            <c:marker>
              <c:symbol val="circle"/>
              <c:size val="10"/>
              <c:spPr>
                <a:solidFill>
                  <a:schemeClr val="accent3"/>
                </a:solidFill>
                <a:ln w="9525" cmpd="sng" algn="ctr">
                  <a:solidFill>
                    <a:schemeClr val="accent3"/>
                  </a:solidFill>
                  <a:prstDash val="solid"/>
                </a:ln>
              </c:spPr>
            </c:marker>
            <c:bubble3D val="0"/>
            <c:extLst>
              <c:ext xmlns:c16="http://schemas.microsoft.com/office/drawing/2014/chart" uri="{C3380CC4-5D6E-409C-BE32-E72D297353CC}">
                <c16:uniqueId val="{0000003A-B794-42E2-8AC9-2EC9A37923B1}"/>
              </c:ext>
            </c:extLst>
          </c:dPt>
          <c:dPt>
            <c:idx val="23"/>
            <c:marker>
              <c:symbol val="circle"/>
              <c:size val="10"/>
              <c:spPr>
                <a:solidFill>
                  <a:schemeClr val="accent3"/>
                </a:solidFill>
                <a:ln w="9525" cmpd="sng" algn="ctr">
                  <a:solidFill>
                    <a:schemeClr val="accent3"/>
                  </a:solidFill>
                  <a:prstDash val="solid"/>
                </a:ln>
              </c:spPr>
            </c:marker>
            <c:bubble3D val="0"/>
            <c:extLst>
              <c:ext xmlns:c16="http://schemas.microsoft.com/office/drawing/2014/chart" uri="{C3380CC4-5D6E-409C-BE32-E72D297353CC}">
                <c16:uniqueId val="{0000003B-B794-42E2-8AC9-2EC9A37923B1}"/>
              </c:ext>
            </c:extLst>
          </c:dPt>
          <c:dPt>
            <c:idx val="24"/>
            <c:marker>
              <c:symbol val="circle"/>
              <c:size val="10"/>
              <c:spPr>
                <a:solidFill>
                  <a:schemeClr val="accent3"/>
                </a:solidFill>
                <a:ln w="9525" cmpd="sng" algn="ctr">
                  <a:solidFill>
                    <a:schemeClr val="accent3"/>
                  </a:solidFill>
                  <a:prstDash val="solid"/>
                </a:ln>
              </c:spPr>
            </c:marker>
            <c:bubble3D val="0"/>
            <c:extLst>
              <c:ext xmlns:c16="http://schemas.microsoft.com/office/drawing/2014/chart" uri="{C3380CC4-5D6E-409C-BE32-E72D297353CC}">
                <c16:uniqueId val="{0000003C-B794-42E2-8AC9-2EC9A37923B1}"/>
              </c:ext>
            </c:extLst>
          </c:dPt>
          <c:dPt>
            <c:idx val="25"/>
            <c:marker>
              <c:symbol val="circle"/>
              <c:size val="10"/>
              <c:spPr>
                <a:solidFill>
                  <a:schemeClr val="accent3"/>
                </a:solidFill>
                <a:ln w="9525" cmpd="sng" algn="ctr">
                  <a:solidFill>
                    <a:schemeClr val="accent3"/>
                  </a:solidFill>
                  <a:prstDash val="solid"/>
                </a:ln>
              </c:spPr>
            </c:marker>
            <c:bubble3D val="0"/>
            <c:extLst>
              <c:ext xmlns:c16="http://schemas.microsoft.com/office/drawing/2014/chart" uri="{C3380CC4-5D6E-409C-BE32-E72D297353CC}">
                <c16:uniqueId val="{0000003D-B794-42E2-8AC9-2EC9A37923B1}"/>
              </c:ext>
            </c:extLst>
          </c:dPt>
          <c:dPt>
            <c:idx val="26"/>
            <c:marker>
              <c:symbol val="circle"/>
              <c:size val="10"/>
              <c:spPr>
                <a:solidFill>
                  <a:schemeClr val="accent3"/>
                </a:solidFill>
                <a:ln w="9525" cmpd="sng" algn="ctr">
                  <a:solidFill>
                    <a:schemeClr val="accent3"/>
                  </a:solidFill>
                  <a:prstDash val="solid"/>
                </a:ln>
              </c:spPr>
            </c:marker>
            <c:bubble3D val="0"/>
            <c:extLst>
              <c:ext xmlns:c16="http://schemas.microsoft.com/office/drawing/2014/chart" uri="{C3380CC4-5D6E-409C-BE32-E72D297353CC}">
                <c16:uniqueId val="{0000003E-B794-42E2-8AC9-2EC9A37923B1}"/>
              </c:ext>
            </c:extLst>
          </c:dPt>
          <c:dPt>
            <c:idx val="27"/>
            <c:marker>
              <c:symbol val="circle"/>
              <c:size val="10"/>
              <c:spPr>
                <a:solidFill>
                  <a:schemeClr val="accent3"/>
                </a:solidFill>
                <a:ln w="9525" cmpd="sng" algn="ctr">
                  <a:solidFill>
                    <a:schemeClr val="accent3"/>
                  </a:solidFill>
                  <a:prstDash val="solid"/>
                </a:ln>
              </c:spPr>
            </c:marker>
            <c:bubble3D val="0"/>
            <c:extLst>
              <c:ext xmlns:c16="http://schemas.microsoft.com/office/drawing/2014/chart" uri="{C3380CC4-5D6E-409C-BE32-E72D297353CC}">
                <c16:uniqueId val="{0000003F-B794-42E2-8AC9-2EC9A37923B1}"/>
              </c:ext>
            </c:extLst>
          </c:dPt>
          <c:dPt>
            <c:idx val="28"/>
            <c:marker>
              <c:symbol val="circle"/>
              <c:size val="10"/>
              <c:spPr>
                <a:solidFill>
                  <a:schemeClr val="accent3"/>
                </a:solidFill>
                <a:ln w="9525" cmpd="sng" algn="ctr">
                  <a:solidFill>
                    <a:schemeClr val="accent3"/>
                  </a:solidFill>
                  <a:prstDash val="solid"/>
                </a:ln>
              </c:spPr>
            </c:marker>
            <c:bubble3D val="0"/>
            <c:extLst>
              <c:ext xmlns:c16="http://schemas.microsoft.com/office/drawing/2014/chart" uri="{C3380CC4-5D6E-409C-BE32-E72D297353CC}">
                <c16:uniqueId val="{00000040-B794-42E2-8AC9-2EC9A37923B1}"/>
              </c:ext>
            </c:extLst>
          </c:dPt>
          <c:dPt>
            <c:idx val="29"/>
            <c:marker>
              <c:symbol val="circle"/>
              <c:size val="10"/>
              <c:spPr>
                <a:solidFill>
                  <a:schemeClr val="accent3"/>
                </a:solidFill>
                <a:ln w="9525" cmpd="sng" algn="ctr">
                  <a:solidFill>
                    <a:schemeClr val="accent3"/>
                  </a:solidFill>
                  <a:prstDash val="solid"/>
                </a:ln>
              </c:spPr>
            </c:marker>
            <c:bubble3D val="0"/>
            <c:extLst>
              <c:ext xmlns:c16="http://schemas.microsoft.com/office/drawing/2014/chart" uri="{C3380CC4-5D6E-409C-BE32-E72D297353CC}">
                <c16:uniqueId val="{00000041-B794-42E2-8AC9-2EC9A37923B1}"/>
              </c:ext>
            </c:extLst>
          </c:dPt>
          <c:dPt>
            <c:idx val="30"/>
            <c:marker>
              <c:symbol val="circle"/>
              <c:size val="10"/>
              <c:spPr>
                <a:solidFill>
                  <a:schemeClr val="accent3"/>
                </a:solidFill>
                <a:ln w="9525" cmpd="sng" algn="ctr">
                  <a:solidFill>
                    <a:schemeClr val="accent3"/>
                  </a:solidFill>
                  <a:prstDash val="solid"/>
                </a:ln>
              </c:spPr>
            </c:marker>
            <c:bubble3D val="0"/>
            <c:extLst>
              <c:ext xmlns:c16="http://schemas.microsoft.com/office/drawing/2014/chart" uri="{C3380CC4-5D6E-409C-BE32-E72D297353CC}">
                <c16:uniqueId val="{00000042-B794-42E2-8AC9-2EC9A37923B1}"/>
              </c:ext>
            </c:extLst>
          </c:dPt>
          <c:dPt>
            <c:idx val="31"/>
            <c:marker>
              <c:symbol val="circle"/>
              <c:size val="10"/>
              <c:spPr>
                <a:solidFill>
                  <a:schemeClr val="accent3"/>
                </a:solidFill>
                <a:ln w="9525" cmpd="sng" algn="ctr">
                  <a:solidFill>
                    <a:schemeClr val="accent3"/>
                  </a:solidFill>
                  <a:prstDash val="solid"/>
                </a:ln>
              </c:spPr>
            </c:marker>
            <c:bubble3D val="0"/>
            <c:extLst>
              <c:ext xmlns:c16="http://schemas.microsoft.com/office/drawing/2014/chart" uri="{C3380CC4-5D6E-409C-BE32-E72D297353CC}">
                <c16:uniqueId val="{00000043-B794-42E2-8AC9-2EC9A37923B1}"/>
              </c:ext>
            </c:extLst>
          </c:dPt>
          <c:dPt>
            <c:idx val="32"/>
            <c:marker>
              <c:symbol val="circle"/>
              <c:size val="10"/>
              <c:spPr>
                <a:solidFill>
                  <a:schemeClr val="accent3"/>
                </a:solidFill>
                <a:ln w="9525" cmpd="sng" algn="ctr">
                  <a:solidFill>
                    <a:schemeClr val="accent3"/>
                  </a:solidFill>
                  <a:prstDash val="solid"/>
                </a:ln>
              </c:spPr>
            </c:marker>
            <c:bubble3D val="0"/>
            <c:extLst>
              <c:ext xmlns:c16="http://schemas.microsoft.com/office/drawing/2014/chart" uri="{C3380CC4-5D6E-409C-BE32-E72D297353CC}">
                <c16:uniqueId val="{00000044-B794-42E2-8AC9-2EC9A37923B1}"/>
              </c:ext>
            </c:extLst>
          </c:dPt>
          <c:dPt>
            <c:idx val="33"/>
            <c:marker>
              <c:symbol val="circle"/>
              <c:size val="10"/>
              <c:spPr>
                <a:solidFill>
                  <a:schemeClr val="accent3"/>
                </a:solidFill>
                <a:ln w="9525" cmpd="sng" algn="ctr">
                  <a:solidFill>
                    <a:schemeClr val="accent3"/>
                  </a:solidFill>
                  <a:prstDash val="solid"/>
                </a:ln>
              </c:spPr>
            </c:marker>
            <c:bubble3D val="0"/>
            <c:extLst>
              <c:ext xmlns:c16="http://schemas.microsoft.com/office/drawing/2014/chart" uri="{C3380CC4-5D6E-409C-BE32-E72D297353CC}">
                <c16:uniqueId val="{00000045-B794-42E2-8AC9-2EC9A37923B1}"/>
              </c:ext>
            </c:extLst>
          </c:dPt>
          <c:dPt>
            <c:idx val="34"/>
            <c:marker>
              <c:symbol val="circle"/>
              <c:size val="10"/>
              <c:spPr>
                <a:solidFill>
                  <a:schemeClr val="accent3"/>
                </a:solidFill>
                <a:ln w="9525" cmpd="sng" algn="ctr">
                  <a:solidFill>
                    <a:schemeClr val="accent3"/>
                  </a:solidFill>
                  <a:prstDash val="solid"/>
                </a:ln>
              </c:spPr>
            </c:marker>
            <c:bubble3D val="0"/>
            <c:extLst>
              <c:ext xmlns:c16="http://schemas.microsoft.com/office/drawing/2014/chart" uri="{C3380CC4-5D6E-409C-BE32-E72D297353CC}">
                <c16:uniqueId val="{00000046-B794-42E2-8AC9-2EC9A37923B1}"/>
              </c:ext>
            </c:extLst>
          </c:dPt>
          <c:dPt>
            <c:idx val="35"/>
            <c:marker>
              <c:symbol val="circle"/>
              <c:size val="10"/>
              <c:spPr>
                <a:solidFill>
                  <a:schemeClr val="accent3"/>
                </a:solidFill>
                <a:ln w="9525" cmpd="sng" algn="ctr">
                  <a:solidFill>
                    <a:schemeClr val="accent3"/>
                  </a:solidFill>
                  <a:prstDash val="solid"/>
                </a:ln>
              </c:spPr>
            </c:marker>
            <c:bubble3D val="0"/>
            <c:extLst>
              <c:ext xmlns:c16="http://schemas.microsoft.com/office/drawing/2014/chart" uri="{C3380CC4-5D6E-409C-BE32-E72D297353CC}">
                <c16:uniqueId val="{00000047-B794-42E2-8AC9-2EC9A37923B1}"/>
              </c:ext>
            </c:extLst>
          </c:dPt>
          <c:val>
            <c:numRef>
              <c:f>Sheet1!$A$2:$AJ$2</c:f>
              <c:numCache>
                <c:formatCode>General</c:formatCode>
                <c:ptCount val="36"/>
                <c:pt idx="0">
                  <c:v>9</c:v>
                </c:pt>
                <c:pt idx="1">
                  <c:v>59</c:v>
                </c:pt>
                <c:pt idx="2">
                  <c:v>46</c:v>
                </c:pt>
                <c:pt idx="3">
                  <c:v>7</c:v>
                </c:pt>
                <c:pt idx="4">
                  <c:v>24</c:v>
                </c:pt>
                <c:pt idx="5">
                  <c:v>6</c:v>
                </c:pt>
                <c:pt idx="6">
                  <c:v>39</c:v>
                </c:pt>
                <c:pt idx="7">
                  <c:v>29</c:v>
                </c:pt>
                <c:pt idx="8">
                  <c:v>34</c:v>
                </c:pt>
                <c:pt idx="9">
                  <c:v>19</c:v>
                </c:pt>
                <c:pt idx="10">
                  <c:v>27</c:v>
                </c:pt>
                <c:pt idx="11">
                  <c:v>24</c:v>
                </c:pt>
                <c:pt idx="12">
                  <c:v>33</c:v>
                </c:pt>
                <c:pt idx="13">
                  <c:v>50</c:v>
                </c:pt>
                <c:pt idx="14">
                  <c:v>3</c:v>
                </c:pt>
                <c:pt idx="15">
                  <c:v>14</c:v>
                </c:pt>
                <c:pt idx="16">
                  <c:v>1</c:v>
                </c:pt>
                <c:pt idx="17">
                  <c:v>30</c:v>
                </c:pt>
                <c:pt idx="18">
                  <c:v>12</c:v>
                </c:pt>
                <c:pt idx="19">
                  <c:v>31</c:v>
                </c:pt>
                <c:pt idx="20">
                  <c:v>45</c:v>
                </c:pt>
                <c:pt idx="21">
                  <c:v>18</c:v>
                </c:pt>
                <c:pt idx="22">
                  <c:v>12</c:v>
                </c:pt>
                <c:pt idx="23">
                  <c:v>35</c:v>
                </c:pt>
                <c:pt idx="24">
                  <c:v>41</c:v>
                </c:pt>
                <c:pt idx="25">
                  <c:v>34</c:v>
                </c:pt>
                <c:pt idx="26">
                  <c:v>9</c:v>
                </c:pt>
                <c:pt idx="27">
                  <c:v>13</c:v>
                </c:pt>
                <c:pt idx="28">
                  <c:v>15</c:v>
                </c:pt>
                <c:pt idx="29">
                  <c:v>17</c:v>
                </c:pt>
                <c:pt idx="30">
                  <c:v>24</c:v>
                </c:pt>
                <c:pt idx="31">
                  <c:v>15</c:v>
                </c:pt>
                <c:pt idx="32">
                  <c:v>35</c:v>
                </c:pt>
                <c:pt idx="33">
                  <c:v>23</c:v>
                </c:pt>
                <c:pt idx="34">
                  <c:v>36</c:v>
                </c:pt>
                <c:pt idx="35">
                  <c:v>12</c:v>
                </c:pt>
              </c:numCache>
            </c:numRef>
          </c:val>
          <c:smooth val="1"/>
          <c:extLst>
            <c:ext xmlns:c16="http://schemas.microsoft.com/office/drawing/2014/chart" uri="{C3380CC4-5D6E-409C-BE32-E72D297353CC}">
              <c16:uniqueId val="{00000048-B794-42E2-8AC9-2EC9A37923B1}"/>
            </c:ext>
          </c:extLst>
        </c:ser>
        <c:dLbls>
          <c:showLegendKey val="0"/>
          <c:showVal val="0"/>
          <c:showCatName val="0"/>
          <c:showSerName val="0"/>
          <c:showPercent val="0"/>
          <c:showBubbleSize val="0"/>
        </c:dLbls>
        <c:marker val="1"/>
        <c:smooth val="0"/>
        <c:axId val="2"/>
        <c:axId val="3"/>
      </c:lineChart>
      <c:catAx>
        <c:axId val="1840635471"/>
        <c:scaling>
          <c:orientation val="minMax"/>
        </c:scaling>
        <c:delete val="0"/>
        <c:axPos val="b"/>
        <c:majorGridlines>
          <c:spPr>
            <a:ln>
              <a:noFill/>
            </a:ln>
          </c:spPr>
        </c:majorGridlines>
        <c:majorTickMark val="none"/>
        <c:minorTickMark val="none"/>
        <c:tickLblPos val="none"/>
        <c:spPr>
          <a:ln w="9525" cmpd="sng" algn="ctr">
            <a:solidFill>
              <a:schemeClr val="tx1"/>
            </a:solidFill>
            <a:prstDash val="solid"/>
          </a:ln>
        </c:spPr>
        <c:crossAx val="1"/>
        <c:crosses val="min"/>
        <c:auto val="0"/>
        <c:lblAlgn val="ctr"/>
        <c:lblOffset val="100"/>
        <c:noMultiLvlLbl val="0"/>
      </c:catAx>
      <c:valAx>
        <c:axId val="1"/>
        <c:scaling>
          <c:orientation val="minMax"/>
          <c:max val="900"/>
          <c:min val="0"/>
        </c:scaling>
        <c:delete val="0"/>
        <c:axPos val="l"/>
        <c:majorGridlines>
          <c:spPr>
            <a:ln>
              <a:noFill/>
            </a:ln>
          </c:spPr>
        </c:majorGridlines>
        <c:numFmt formatCode="#,##0;&quot;-&quot;#,##0" sourceLinked="0"/>
        <c:majorTickMark val="out"/>
        <c:minorTickMark val="none"/>
        <c:tickLblPos val="nextTo"/>
        <c:spPr>
          <a:ln w="9525" cmpd="sng" algn="ctr">
            <a:solidFill>
              <a:schemeClr val="tx1"/>
            </a:solidFill>
            <a:prstDash val="solid"/>
          </a:ln>
        </c:spPr>
        <c:txPr>
          <a:bodyPr wrap="none"/>
          <a:lstStyle/>
          <a:p>
            <a:pPr>
              <a:defRPr sz="1000" kern="1200">
                <a:solidFill>
                  <a:schemeClr val="tx1"/>
                </a:solidFill>
                <a:latin typeface="+mn-lt"/>
                <a:ea typeface="+mn-ea"/>
                <a:cs typeface="+mn-cs"/>
              </a:defRPr>
            </a:pPr>
            <a:endParaRPr lang="en-US"/>
          </a:p>
        </c:txPr>
        <c:crossAx val="1840635471"/>
        <c:crosses val="min"/>
        <c:crossBetween val="between"/>
        <c:majorUnit val="100"/>
      </c:valAx>
      <c:catAx>
        <c:axId val="2"/>
        <c:scaling>
          <c:orientation val="minMax"/>
        </c:scaling>
        <c:delete val="1"/>
        <c:axPos val="b"/>
        <c:majorGridlines>
          <c:spPr>
            <a:ln>
              <a:noFill/>
            </a:ln>
          </c:spPr>
        </c:majorGridlines>
        <c:majorTickMark val="none"/>
        <c:minorTickMark val="none"/>
        <c:tickLblPos val="none"/>
        <c:crossAx val="3"/>
        <c:crosses val="min"/>
        <c:auto val="0"/>
        <c:lblAlgn val="ctr"/>
        <c:lblOffset val="100"/>
        <c:noMultiLvlLbl val="0"/>
      </c:catAx>
      <c:valAx>
        <c:axId val="3"/>
        <c:scaling>
          <c:orientation val="minMax"/>
          <c:max val="60"/>
          <c:min val="0"/>
        </c:scaling>
        <c:delete val="0"/>
        <c:axPos val="r"/>
        <c:majorGridlines>
          <c:spPr>
            <a:ln>
              <a:noFill/>
            </a:ln>
          </c:spPr>
        </c:majorGridlines>
        <c:numFmt formatCode="#,##0;&quot;-&quot;#,##0" sourceLinked="0"/>
        <c:majorTickMark val="out"/>
        <c:minorTickMark val="none"/>
        <c:tickLblPos val="nextTo"/>
        <c:spPr>
          <a:ln w="9525" cmpd="sng" algn="ctr">
            <a:solidFill>
              <a:schemeClr val="tx1"/>
            </a:solidFill>
            <a:prstDash val="solid"/>
          </a:ln>
        </c:spPr>
        <c:txPr>
          <a:bodyPr wrap="none"/>
          <a:lstStyle/>
          <a:p>
            <a:pPr>
              <a:defRPr sz="1000" kern="1200">
                <a:solidFill>
                  <a:schemeClr val="tx1"/>
                </a:solidFill>
                <a:latin typeface="+mn-lt"/>
                <a:ea typeface="+mn-ea"/>
                <a:cs typeface="+mn-cs"/>
              </a:defRPr>
            </a:pPr>
            <a:endParaRPr lang="en-US"/>
          </a:p>
        </c:txPr>
        <c:crossAx val="2"/>
        <c:crosses val="max"/>
        <c:crossBetween val="between"/>
        <c:majorUnit val="5"/>
      </c:valAx>
    </c:plotArea>
    <c:plotVisOnly val="0"/>
    <c:dispBlanksAs val="gap"/>
    <c:showDLblsOverMax val="1"/>
  </c:chart>
  <c:externalData r:id="rId1">
    <c:autoUpdate val="0"/>
  </c:externalData>
</c:chartSpace>
</file>

<file path=ppt/charts/chart2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is-I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4.9682539682539682E-2"/>
          <c:y val="7.2375127420998983E-2"/>
          <c:w val="0.94206349206349205"/>
          <c:h val="0.85524974515800201"/>
        </c:manualLayout>
      </c:layout>
      <c:barChart>
        <c:barDir val="col"/>
        <c:grouping val="stacked"/>
        <c:varyColors val="0"/>
        <c:ser>
          <c:idx val="0"/>
          <c:order val="0"/>
          <c:spPr>
            <a:solidFill>
              <a:srgbClr val="A1D794"/>
            </a:solidFill>
            <a:ln>
              <a:noFill/>
            </a:ln>
          </c:spPr>
          <c:invertIfNegative val="0"/>
          <c:dPt>
            <c:idx val="34"/>
            <c:invertIfNegative val="0"/>
            <c:bubble3D val="0"/>
            <c:spPr>
              <a:solidFill>
                <a:srgbClr val="72C45F"/>
              </a:solidFill>
              <a:ln>
                <a:noFill/>
              </a:ln>
            </c:spPr>
            <c:extLst>
              <c:ext xmlns:c16="http://schemas.microsoft.com/office/drawing/2014/chart" uri="{C3380CC4-5D6E-409C-BE32-E72D297353CC}">
                <c16:uniqueId val="{00000000-AEC5-4592-8339-ED4554562C4A}"/>
              </c:ext>
            </c:extLst>
          </c:dPt>
          <c:dPt>
            <c:idx val="35"/>
            <c:invertIfNegative val="0"/>
            <c:bubble3D val="0"/>
            <c:spPr>
              <a:solidFill>
                <a:srgbClr val="72C45F"/>
              </a:solidFill>
              <a:ln>
                <a:noFill/>
              </a:ln>
            </c:spPr>
            <c:extLst>
              <c:ext xmlns:c16="http://schemas.microsoft.com/office/drawing/2014/chart" uri="{C3380CC4-5D6E-409C-BE32-E72D297353CC}">
                <c16:uniqueId val="{00000001-AEC5-4592-8339-ED4554562C4A}"/>
              </c:ext>
            </c:extLst>
          </c:dPt>
          <c:dPt>
            <c:idx val="36"/>
            <c:invertIfNegative val="0"/>
            <c:bubble3D val="0"/>
            <c:spPr>
              <a:solidFill>
                <a:schemeClr val="accent3"/>
              </a:solidFill>
              <a:ln>
                <a:noFill/>
              </a:ln>
            </c:spPr>
            <c:extLst>
              <c:ext xmlns:c16="http://schemas.microsoft.com/office/drawing/2014/chart" uri="{C3380CC4-5D6E-409C-BE32-E72D297353CC}">
                <c16:uniqueId val="{00000002-AEC5-4592-8339-ED4554562C4A}"/>
              </c:ext>
            </c:extLst>
          </c:dPt>
          <c:dLbls>
            <c:dLbl>
              <c:idx val="0"/>
              <c:layout>
                <c:manualLayout>
                  <c:x val="0"/>
                  <c:y val="-1.0193679918450561E-3"/>
                </c:manualLayout>
              </c:layout>
              <c:numFmt formatCode="#,##0;&quot;-&quot;#,##0" sourceLinked="0"/>
              <c:spPr>
                <a:noFill/>
                <a:ln>
                  <a:noFill/>
                </a:ln>
              </c:spPr>
              <c:txPr>
                <a:bodyPr wrap="none"/>
                <a:lstStyle/>
                <a:p>
                  <a:pPr>
                    <a:defRPr sz="800" kern="1200">
                      <a:solidFill>
                        <a:schemeClr val="tx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3-AEC5-4592-8339-ED4554562C4A}"/>
                </c:ext>
              </c:extLst>
            </c:dLbl>
            <c:dLbl>
              <c:idx val="1"/>
              <c:layout>
                <c:manualLayout>
                  <c:x val="0"/>
                  <c:y val="-1.0193679918450561E-3"/>
                </c:manualLayout>
              </c:layout>
              <c:numFmt formatCode="#,##0;&quot;-&quot;#,##0" sourceLinked="0"/>
              <c:spPr>
                <a:noFill/>
                <a:ln>
                  <a:noFill/>
                </a:ln>
              </c:spPr>
              <c:txPr>
                <a:bodyPr wrap="none"/>
                <a:lstStyle/>
                <a:p>
                  <a:pPr>
                    <a:defRPr sz="8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4-AEC5-4592-8339-ED4554562C4A}"/>
                </c:ext>
              </c:extLst>
            </c:dLbl>
            <c:dLbl>
              <c:idx val="2"/>
              <c:layout>
                <c:manualLayout>
                  <c:x val="0"/>
                  <c:y val="-1.0193679918450561E-3"/>
                </c:manualLayout>
              </c:layout>
              <c:numFmt formatCode="#,##0;&quot;-&quot;#,##0" sourceLinked="0"/>
              <c:spPr>
                <a:noFill/>
                <a:ln>
                  <a:noFill/>
                </a:ln>
              </c:spPr>
              <c:txPr>
                <a:bodyPr wrap="none"/>
                <a:lstStyle/>
                <a:p>
                  <a:pPr>
                    <a:defRPr sz="8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5-AEC5-4592-8339-ED4554562C4A}"/>
                </c:ext>
              </c:extLst>
            </c:dLbl>
            <c:dLbl>
              <c:idx val="3"/>
              <c:layout>
                <c:manualLayout>
                  <c:x val="0"/>
                  <c:y val="-1.0193679918450561E-3"/>
                </c:manualLayout>
              </c:layout>
              <c:numFmt formatCode="#,##0;&quot;-&quot;#,##0" sourceLinked="0"/>
              <c:spPr>
                <a:noFill/>
                <a:ln>
                  <a:noFill/>
                </a:ln>
              </c:spPr>
              <c:txPr>
                <a:bodyPr wrap="none"/>
                <a:lstStyle/>
                <a:p>
                  <a:pPr>
                    <a:defRPr sz="800" kern="1200">
                      <a:solidFill>
                        <a:schemeClr val="tx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6-AEC5-4592-8339-ED4554562C4A}"/>
                </c:ext>
              </c:extLst>
            </c:dLbl>
            <c:dLbl>
              <c:idx val="4"/>
              <c:layout>
                <c:manualLayout>
                  <c:x val="0"/>
                  <c:y val="-1.0193679918450561E-3"/>
                </c:manualLayout>
              </c:layout>
              <c:numFmt formatCode="#,##0;&quot;-&quot;#,##0" sourceLinked="0"/>
              <c:spPr>
                <a:noFill/>
                <a:ln>
                  <a:noFill/>
                </a:ln>
              </c:spPr>
              <c:txPr>
                <a:bodyPr wrap="none"/>
                <a:lstStyle/>
                <a:p>
                  <a:pPr>
                    <a:defRPr sz="800" kern="1200">
                      <a:solidFill>
                        <a:schemeClr val="tx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7-AEC5-4592-8339-ED4554562C4A}"/>
                </c:ext>
              </c:extLst>
            </c:dLbl>
            <c:dLbl>
              <c:idx val="5"/>
              <c:layout>
                <c:manualLayout>
                  <c:x val="0"/>
                  <c:y val="-1.0193679918450561E-3"/>
                </c:manualLayout>
              </c:layout>
              <c:numFmt formatCode="#,##0;&quot;-&quot;#,##0" sourceLinked="0"/>
              <c:spPr>
                <a:noFill/>
                <a:ln>
                  <a:noFill/>
                </a:ln>
              </c:spPr>
              <c:txPr>
                <a:bodyPr wrap="none"/>
                <a:lstStyle/>
                <a:p>
                  <a:pPr>
                    <a:defRPr sz="800" kern="1200">
                      <a:solidFill>
                        <a:schemeClr val="tx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8-AEC5-4592-8339-ED4554562C4A}"/>
                </c:ext>
              </c:extLst>
            </c:dLbl>
            <c:dLbl>
              <c:idx val="6"/>
              <c:layout>
                <c:manualLayout>
                  <c:x val="0"/>
                  <c:y val="-1.5290519877675841E-3"/>
                </c:manualLayout>
              </c:layout>
              <c:numFmt formatCode="#,##0;&quot;-&quot;#,##0" sourceLinked="0"/>
              <c:spPr>
                <a:noFill/>
                <a:ln>
                  <a:noFill/>
                </a:ln>
              </c:spPr>
              <c:txPr>
                <a:bodyPr wrap="none"/>
                <a:lstStyle/>
                <a:p>
                  <a:pPr>
                    <a:defRPr sz="8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9-AEC5-4592-8339-ED4554562C4A}"/>
                </c:ext>
              </c:extLst>
            </c:dLbl>
            <c:dLbl>
              <c:idx val="7"/>
              <c:layout>
                <c:manualLayout>
                  <c:x val="0"/>
                  <c:y val="-1.0193679918450561E-3"/>
                </c:manualLayout>
              </c:layout>
              <c:numFmt formatCode="#,##0;&quot;-&quot;#,##0" sourceLinked="0"/>
              <c:spPr>
                <a:noFill/>
                <a:ln>
                  <a:noFill/>
                </a:ln>
              </c:spPr>
              <c:txPr>
                <a:bodyPr wrap="none"/>
                <a:lstStyle/>
                <a:p>
                  <a:pPr>
                    <a:defRPr sz="8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A-AEC5-4592-8339-ED4554562C4A}"/>
                </c:ext>
              </c:extLst>
            </c:dLbl>
            <c:dLbl>
              <c:idx val="8"/>
              <c:layout>
                <c:manualLayout>
                  <c:x val="0"/>
                  <c:y val="-1.0193679918450561E-3"/>
                </c:manualLayout>
              </c:layout>
              <c:numFmt formatCode="#,##0;&quot;-&quot;#,##0" sourceLinked="0"/>
              <c:spPr>
                <a:noFill/>
                <a:ln>
                  <a:noFill/>
                </a:ln>
              </c:spPr>
              <c:txPr>
                <a:bodyPr wrap="none"/>
                <a:lstStyle/>
                <a:p>
                  <a:pPr>
                    <a:defRPr sz="8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B-AEC5-4592-8339-ED4554562C4A}"/>
                </c:ext>
              </c:extLst>
            </c:dLbl>
            <c:dLbl>
              <c:idx val="9"/>
              <c:layout>
                <c:manualLayout>
                  <c:x val="0"/>
                  <c:y val="-1.0193679918450561E-3"/>
                </c:manualLayout>
              </c:layout>
              <c:numFmt formatCode="#,##0;&quot;-&quot;#,##0" sourceLinked="0"/>
              <c:spPr>
                <a:noFill/>
                <a:ln>
                  <a:noFill/>
                </a:ln>
              </c:spPr>
              <c:txPr>
                <a:bodyPr wrap="none"/>
                <a:lstStyle/>
                <a:p>
                  <a:pPr>
                    <a:defRPr sz="8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C-AEC5-4592-8339-ED4554562C4A}"/>
                </c:ext>
              </c:extLst>
            </c:dLbl>
            <c:dLbl>
              <c:idx val="10"/>
              <c:layout>
                <c:manualLayout>
                  <c:x val="0"/>
                  <c:y val="-1.0193679918450561E-3"/>
                </c:manualLayout>
              </c:layout>
              <c:numFmt formatCode="#,##0;&quot;-&quot;#,##0" sourceLinked="0"/>
              <c:spPr>
                <a:noFill/>
                <a:ln>
                  <a:noFill/>
                </a:ln>
              </c:spPr>
              <c:txPr>
                <a:bodyPr wrap="none"/>
                <a:lstStyle/>
                <a:p>
                  <a:pPr>
                    <a:defRPr sz="800" kern="1200">
                      <a:solidFill>
                        <a:schemeClr val="tx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D-AEC5-4592-8339-ED4554562C4A}"/>
                </c:ext>
              </c:extLst>
            </c:dLbl>
            <c:dLbl>
              <c:idx val="11"/>
              <c:layout>
                <c:manualLayout>
                  <c:x val="0"/>
                  <c:y val="-1.0193679918450561E-3"/>
                </c:manualLayout>
              </c:layout>
              <c:numFmt formatCode="#,##0;&quot;-&quot;#,##0" sourceLinked="0"/>
              <c:spPr>
                <a:noFill/>
                <a:ln>
                  <a:noFill/>
                </a:ln>
              </c:spPr>
              <c:txPr>
                <a:bodyPr wrap="none"/>
                <a:lstStyle/>
                <a:p>
                  <a:pPr>
                    <a:defRPr sz="800" kern="1200">
                      <a:solidFill>
                        <a:schemeClr val="tx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E-AEC5-4592-8339-ED4554562C4A}"/>
                </c:ext>
              </c:extLst>
            </c:dLbl>
            <c:dLbl>
              <c:idx val="12"/>
              <c:layout>
                <c:manualLayout>
                  <c:x val="0"/>
                  <c:y val="-1.0193679918450561E-3"/>
                </c:manualLayout>
              </c:layout>
              <c:numFmt formatCode="#,##0;&quot;-&quot;#,##0" sourceLinked="0"/>
              <c:spPr>
                <a:noFill/>
                <a:ln>
                  <a:noFill/>
                </a:ln>
              </c:spPr>
              <c:txPr>
                <a:bodyPr wrap="none"/>
                <a:lstStyle/>
                <a:p>
                  <a:pPr>
                    <a:defRPr sz="8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F-AEC5-4592-8339-ED4554562C4A}"/>
                </c:ext>
              </c:extLst>
            </c:dLbl>
            <c:dLbl>
              <c:idx val="13"/>
              <c:layout>
                <c:manualLayout>
                  <c:x val="0"/>
                  <c:y val="-1.5290519877675841E-3"/>
                </c:manualLayout>
              </c:layout>
              <c:numFmt formatCode="#,##0;&quot;-&quot;#,##0" sourceLinked="0"/>
              <c:spPr>
                <a:noFill/>
                <a:ln>
                  <a:noFill/>
                </a:ln>
              </c:spPr>
              <c:txPr>
                <a:bodyPr wrap="none"/>
                <a:lstStyle/>
                <a:p>
                  <a:pPr>
                    <a:defRPr sz="800" kern="1200">
                      <a:solidFill>
                        <a:schemeClr val="tx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10-AEC5-4592-8339-ED4554562C4A}"/>
                </c:ext>
              </c:extLst>
            </c:dLbl>
            <c:dLbl>
              <c:idx val="14"/>
              <c:layout>
                <c:manualLayout>
                  <c:x val="0"/>
                  <c:y val="-1.0193679918450561E-3"/>
                </c:manualLayout>
              </c:layout>
              <c:numFmt formatCode="#,##0;&quot;-&quot;#,##0" sourceLinked="0"/>
              <c:spPr>
                <a:noFill/>
                <a:ln>
                  <a:noFill/>
                </a:ln>
              </c:spPr>
              <c:txPr>
                <a:bodyPr wrap="none"/>
                <a:lstStyle/>
                <a:p>
                  <a:pPr>
                    <a:defRPr sz="8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11-AEC5-4592-8339-ED4554562C4A}"/>
                </c:ext>
              </c:extLst>
            </c:dLbl>
            <c:dLbl>
              <c:idx val="15"/>
              <c:layout>
                <c:manualLayout>
                  <c:x val="0"/>
                  <c:y val="-1.0193679918450561E-3"/>
                </c:manualLayout>
              </c:layout>
              <c:numFmt formatCode="#,##0;&quot;-&quot;#,##0" sourceLinked="0"/>
              <c:spPr>
                <a:noFill/>
                <a:ln>
                  <a:noFill/>
                </a:ln>
              </c:spPr>
              <c:txPr>
                <a:bodyPr wrap="none"/>
                <a:lstStyle/>
                <a:p>
                  <a:pPr>
                    <a:defRPr sz="8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12-AEC5-4592-8339-ED4554562C4A}"/>
                </c:ext>
              </c:extLst>
            </c:dLbl>
            <c:dLbl>
              <c:idx val="16"/>
              <c:layout>
                <c:manualLayout>
                  <c:x val="0"/>
                  <c:y val="-1.0193679918450561E-3"/>
                </c:manualLayout>
              </c:layout>
              <c:numFmt formatCode="#,##0;&quot;-&quot;#,##0" sourceLinked="0"/>
              <c:spPr>
                <a:noFill/>
                <a:ln>
                  <a:noFill/>
                </a:ln>
              </c:spPr>
              <c:txPr>
                <a:bodyPr wrap="none"/>
                <a:lstStyle/>
                <a:p>
                  <a:pPr>
                    <a:defRPr sz="800" kern="1200">
                      <a:solidFill>
                        <a:schemeClr val="tx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13-AEC5-4592-8339-ED4554562C4A}"/>
                </c:ext>
              </c:extLst>
            </c:dLbl>
            <c:dLbl>
              <c:idx val="17"/>
              <c:layout>
                <c:manualLayout>
                  <c:x val="0"/>
                  <c:y val="-1.5290519877675841E-3"/>
                </c:manualLayout>
              </c:layout>
              <c:numFmt formatCode="#,##0;&quot;-&quot;#,##0" sourceLinked="0"/>
              <c:spPr>
                <a:noFill/>
                <a:ln>
                  <a:noFill/>
                </a:ln>
              </c:spPr>
              <c:txPr>
                <a:bodyPr wrap="none"/>
                <a:lstStyle/>
                <a:p>
                  <a:pPr>
                    <a:defRPr sz="8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14-AEC5-4592-8339-ED4554562C4A}"/>
                </c:ext>
              </c:extLst>
            </c:dLbl>
            <c:dLbl>
              <c:idx val="18"/>
              <c:layout>
                <c:manualLayout>
                  <c:x val="0"/>
                  <c:y val="-1.5290519877675841E-3"/>
                </c:manualLayout>
              </c:layout>
              <c:numFmt formatCode="#,##0;&quot;-&quot;#,##0" sourceLinked="0"/>
              <c:spPr>
                <a:noFill/>
                <a:ln>
                  <a:noFill/>
                </a:ln>
              </c:spPr>
              <c:txPr>
                <a:bodyPr wrap="none"/>
                <a:lstStyle/>
                <a:p>
                  <a:pPr>
                    <a:defRPr sz="8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15-AEC5-4592-8339-ED4554562C4A}"/>
                </c:ext>
              </c:extLst>
            </c:dLbl>
            <c:dLbl>
              <c:idx val="19"/>
              <c:layout>
                <c:manualLayout>
                  <c:x val="0"/>
                  <c:y val="-1.5290519877675841E-3"/>
                </c:manualLayout>
              </c:layout>
              <c:numFmt formatCode="#,##0;&quot;-&quot;#,##0" sourceLinked="0"/>
              <c:spPr>
                <a:noFill/>
                <a:ln>
                  <a:noFill/>
                </a:ln>
              </c:spPr>
              <c:txPr>
                <a:bodyPr wrap="none"/>
                <a:lstStyle/>
                <a:p>
                  <a:pPr>
                    <a:defRPr sz="800" kern="1200">
                      <a:solidFill>
                        <a:schemeClr val="tx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16-AEC5-4592-8339-ED4554562C4A}"/>
                </c:ext>
              </c:extLst>
            </c:dLbl>
            <c:dLbl>
              <c:idx val="20"/>
              <c:layout>
                <c:manualLayout>
                  <c:x val="0"/>
                  <c:y val="-1.0193679918450561E-3"/>
                </c:manualLayout>
              </c:layout>
              <c:numFmt formatCode="#,##0;&quot;-&quot;#,##0" sourceLinked="0"/>
              <c:spPr>
                <a:noFill/>
                <a:ln>
                  <a:noFill/>
                </a:ln>
              </c:spPr>
              <c:txPr>
                <a:bodyPr wrap="none"/>
                <a:lstStyle/>
                <a:p>
                  <a:pPr>
                    <a:defRPr sz="8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17-AEC5-4592-8339-ED4554562C4A}"/>
                </c:ext>
              </c:extLst>
            </c:dLbl>
            <c:dLbl>
              <c:idx val="21"/>
              <c:layout>
                <c:manualLayout>
                  <c:x val="0"/>
                  <c:y val="-1.0193679918450561E-3"/>
                </c:manualLayout>
              </c:layout>
              <c:numFmt formatCode="#,##0;&quot;-&quot;#,##0" sourceLinked="0"/>
              <c:spPr>
                <a:noFill/>
                <a:ln>
                  <a:noFill/>
                </a:ln>
              </c:spPr>
              <c:txPr>
                <a:bodyPr wrap="none"/>
                <a:lstStyle/>
                <a:p>
                  <a:pPr>
                    <a:defRPr sz="8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18-AEC5-4592-8339-ED4554562C4A}"/>
                </c:ext>
              </c:extLst>
            </c:dLbl>
            <c:dLbl>
              <c:idx val="22"/>
              <c:layout>
                <c:manualLayout>
                  <c:x val="0"/>
                  <c:y val="-1.5290519877675841E-3"/>
                </c:manualLayout>
              </c:layout>
              <c:numFmt formatCode="#,##0;&quot;-&quot;#,##0" sourceLinked="0"/>
              <c:spPr>
                <a:noFill/>
                <a:ln>
                  <a:noFill/>
                </a:ln>
              </c:spPr>
              <c:txPr>
                <a:bodyPr wrap="none"/>
                <a:lstStyle/>
                <a:p>
                  <a:pPr>
                    <a:defRPr sz="8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19-AEC5-4592-8339-ED4554562C4A}"/>
                </c:ext>
              </c:extLst>
            </c:dLbl>
            <c:dLbl>
              <c:idx val="23"/>
              <c:layout>
                <c:manualLayout>
                  <c:x val="0"/>
                  <c:y val="-1.5290519877675841E-3"/>
                </c:manualLayout>
              </c:layout>
              <c:numFmt formatCode="#,##0;&quot;-&quot;#,##0" sourceLinked="0"/>
              <c:spPr>
                <a:noFill/>
                <a:ln>
                  <a:noFill/>
                </a:ln>
              </c:spPr>
              <c:txPr>
                <a:bodyPr wrap="none"/>
                <a:lstStyle/>
                <a:p>
                  <a:pPr>
                    <a:defRPr sz="8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1A-AEC5-4592-8339-ED4554562C4A}"/>
                </c:ext>
              </c:extLst>
            </c:dLbl>
            <c:dLbl>
              <c:idx val="24"/>
              <c:layout>
                <c:manualLayout>
                  <c:x val="0"/>
                  <c:y val="-1.0193679918450561E-3"/>
                </c:manualLayout>
              </c:layout>
              <c:numFmt formatCode="#,##0;&quot;-&quot;#,##0" sourceLinked="0"/>
              <c:spPr>
                <a:noFill/>
                <a:ln>
                  <a:noFill/>
                </a:ln>
              </c:spPr>
              <c:txPr>
                <a:bodyPr wrap="none"/>
                <a:lstStyle/>
                <a:p>
                  <a:pPr>
                    <a:defRPr sz="8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1B-AEC5-4592-8339-ED4554562C4A}"/>
                </c:ext>
              </c:extLst>
            </c:dLbl>
            <c:dLbl>
              <c:idx val="25"/>
              <c:layout>
                <c:manualLayout>
                  <c:x val="0"/>
                  <c:y val="-1.0193679918450561E-3"/>
                </c:manualLayout>
              </c:layout>
              <c:numFmt formatCode="#,##0;&quot;-&quot;#,##0" sourceLinked="0"/>
              <c:spPr>
                <a:noFill/>
                <a:ln>
                  <a:noFill/>
                </a:ln>
              </c:spPr>
              <c:txPr>
                <a:bodyPr wrap="none"/>
                <a:lstStyle/>
                <a:p>
                  <a:pPr>
                    <a:defRPr sz="8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1C-AEC5-4592-8339-ED4554562C4A}"/>
                </c:ext>
              </c:extLst>
            </c:dLbl>
            <c:dLbl>
              <c:idx val="26"/>
              <c:layout>
                <c:manualLayout>
                  <c:x val="0"/>
                  <c:y val="-1.0193679918450561E-3"/>
                </c:manualLayout>
              </c:layout>
              <c:numFmt formatCode="#,##0;&quot;-&quot;#,##0" sourceLinked="0"/>
              <c:spPr>
                <a:noFill/>
                <a:ln>
                  <a:noFill/>
                </a:ln>
              </c:spPr>
              <c:txPr>
                <a:bodyPr wrap="none"/>
                <a:lstStyle/>
                <a:p>
                  <a:pPr>
                    <a:defRPr sz="8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1D-AEC5-4592-8339-ED4554562C4A}"/>
                </c:ext>
              </c:extLst>
            </c:dLbl>
            <c:dLbl>
              <c:idx val="27"/>
              <c:layout>
                <c:manualLayout>
                  <c:x val="0"/>
                  <c:y val="-1.5290519877675841E-3"/>
                </c:manualLayout>
              </c:layout>
              <c:numFmt formatCode="#,##0;&quot;-&quot;#,##0" sourceLinked="0"/>
              <c:spPr>
                <a:noFill/>
                <a:ln>
                  <a:noFill/>
                </a:ln>
              </c:spPr>
              <c:txPr>
                <a:bodyPr wrap="none"/>
                <a:lstStyle/>
                <a:p>
                  <a:pPr>
                    <a:defRPr sz="8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1E-AEC5-4592-8339-ED4554562C4A}"/>
                </c:ext>
              </c:extLst>
            </c:dLbl>
            <c:dLbl>
              <c:idx val="28"/>
              <c:layout>
                <c:manualLayout>
                  <c:x val="0"/>
                  <c:y val="-1.0193679918450561E-3"/>
                </c:manualLayout>
              </c:layout>
              <c:numFmt formatCode="#,##0;&quot;-&quot;#,##0" sourceLinked="0"/>
              <c:spPr>
                <a:noFill/>
                <a:ln>
                  <a:noFill/>
                </a:ln>
              </c:spPr>
              <c:txPr>
                <a:bodyPr wrap="none"/>
                <a:lstStyle/>
                <a:p>
                  <a:pPr>
                    <a:defRPr sz="8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1F-AEC5-4592-8339-ED4554562C4A}"/>
                </c:ext>
              </c:extLst>
            </c:dLbl>
            <c:dLbl>
              <c:idx val="29"/>
              <c:layout>
                <c:manualLayout>
                  <c:x val="0"/>
                  <c:y val="-1.0193679918450561E-3"/>
                </c:manualLayout>
              </c:layout>
              <c:numFmt formatCode="#,##0;&quot;-&quot;#,##0" sourceLinked="0"/>
              <c:spPr>
                <a:noFill/>
                <a:ln>
                  <a:noFill/>
                </a:ln>
              </c:spPr>
              <c:txPr>
                <a:bodyPr wrap="none"/>
                <a:lstStyle/>
                <a:p>
                  <a:pPr>
                    <a:defRPr sz="8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20-AEC5-4592-8339-ED4554562C4A}"/>
                </c:ext>
              </c:extLst>
            </c:dLbl>
            <c:dLbl>
              <c:idx val="30"/>
              <c:layout>
                <c:manualLayout>
                  <c:x val="0"/>
                  <c:y val="-1.0193679918450561E-3"/>
                </c:manualLayout>
              </c:layout>
              <c:numFmt formatCode="#,##0;&quot;-&quot;#,##0" sourceLinked="0"/>
              <c:spPr>
                <a:noFill/>
                <a:ln>
                  <a:noFill/>
                </a:ln>
              </c:spPr>
              <c:txPr>
                <a:bodyPr wrap="none"/>
                <a:lstStyle/>
                <a:p>
                  <a:pPr>
                    <a:defRPr sz="8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21-AEC5-4592-8339-ED4554562C4A}"/>
                </c:ext>
              </c:extLst>
            </c:dLbl>
            <c:dLbl>
              <c:idx val="31"/>
              <c:layout>
                <c:manualLayout>
                  <c:x val="1.2698412698412698E-2"/>
                  <c:y val="-1.834862385321101E-2"/>
                </c:manualLayout>
              </c:layout>
              <c:numFmt formatCode="#,##0;&quot;-&quot;#,##0" sourceLinked="0"/>
              <c:spPr>
                <a:noFill/>
                <a:ln>
                  <a:noFill/>
                </a:ln>
              </c:spPr>
              <c:txPr>
                <a:bodyPr wrap="none"/>
                <a:lstStyle/>
                <a:p>
                  <a:pPr>
                    <a:defRPr sz="8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22-AEC5-4592-8339-ED4554562C4A}"/>
                </c:ext>
              </c:extLst>
            </c:dLbl>
            <c:dLbl>
              <c:idx val="32"/>
              <c:layout>
                <c:manualLayout>
                  <c:x val="0"/>
                  <c:y val="-1.0193679918450561E-3"/>
                </c:manualLayout>
              </c:layout>
              <c:numFmt formatCode="#,##0;&quot;-&quot;#,##0" sourceLinked="0"/>
              <c:spPr>
                <a:noFill/>
                <a:ln>
                  <a:noFill/>
                </a:ln>
              </c:spPr>
              <c:txPr>
                <a:bodyPr wrap="none"/>
                <a:lstStyle/>
                <a:p>
                  <a:pPr>
                    <a:defRPr sz="8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23-AEC5-4592-8339-ED4554562C4A}"/>
                </c:ext>
              </c:extLst>
            </c:dLbl>
            <c:dLbl>
              <c:idx val="34"/>
              <c:layout>
                <c:manualLayout>
                  <c:x val="0"/>
                  <c:y val="-1.5290519877675841E-3"/>
                </c:manualLayout>
              </c:layout>
              <c:numFmt formatCode="#,##0;&quot;-&quot;#,##0" sourceLinked="0"/>
              <c:spPr>
                <a:noFill/>
                <a:ln>
                  <a:noFill/>
                </a:ln>
              </c:spPr>
              <c:txPr>
                <a:bodyPr wrap="none"/>
                <a:lstStyle/>
                <a:p>
                  <a:pPr>
                    <a:defRPr sz="800" kern="1200">
                      <a:solidFill>
                        <a:schemeClr val="bg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0-AEC5-4592-8339-ED4554562C4A}"/>
                </c:ext>
              </c:extLst>
            </c:dLbl>
            <c:dLbl>
              <c:idx val="36"/>
              <c:layout>
                <c:manualLayout>
                  <c:x val="0"/>
                  <c:y val="-4.0265035677879715E-2"/>
                </c:manualLayout>
              </c:layout>
              <c:numFmt formatCode="#,##0;&quot;-&quot;#,##0" sourceLinked="0"/>
              <c:spPr>
                <a:noFill/>
                <a:ln>
                  <a:noFill/>
                </a:ln>
              </c:spPr>
              <c:txPr>
                <a:bodyPr wrap="none"/>
                <a:lstStyle/>
                <a:p>
                  <a:pPr>
                    <a:defRPr sz="1000" b="1"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2-AEC5-4592-8339-ED4554562C4A}"/>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Sheet1!$A$1:$AK$1</c:f>
              <c:numCache>
                <c:formatCode>General</c:formatCode>
                <c:ptCount val="37"/>
                <c:pt idx="0">
                  <c:v>13</c:v>
                </c:pt>
                <c:pt idx="1">
                  <c:v>11</c:v>
                </c:pt>
                <c:pt idx="2">
                  <c:v>13</c:v>
                </c:pt>
                <c:pt idx="3">
                  <c:v>11</c:v>
                </c:pt>
                <c:pt idx="4">
                  <c:v>9</c:v>
                </c:pt>
                <c:pt idx="5">
                  <c:v>11</c:v>
                </c:pt>
                <c:pt idx="6">
                  <c:v>7</c:v>
                </c:pt>
                <c:pt idx="7">
                  <c:v>11</c:v>
                </c:pt>
                <c:pt idx="8">
                  <c:v>10</c:v>
                </c:pt>
                <c:pt idx="9">
                  <c:v>9</c:v>
                </c:pt>
                <c:pt idx="10">
                  <c:v>9</c:v>
                </c:pt>
                <c:pt idx="11">
                  <c:v>10</c:v>
                </c:pt>
                <c:pt idx="12">
                  <c:v>8</c:v>
                </c:pt>
                <c:pt idx="13">
                  <c:v>7</c:v>
                </c:pt>
                <c:pt idx="14">
                  <c:v>11</c:v>
                </c:pt>
                <c:pt idx="15">
                  <c:v>8</c:v>
                </c:pt>
                <c:pt idx="16">
                  <c:v>6</c:v>
                </c:pt>
                <c:pt idx="17">
                  <c:v>7</c:v>
                </c:pt>
                <c:pt idx="18">
                  <c:v>7</c:v>
                </c:pt>
                <c:pt idx="19">
                  <c:v>7</c:v>
                </c:pt>
                <c:pt idx="20">
                  <c:v>5</c:v>
                </c:pt>
                <c:pt idx="21">
                  <c:v>6</c:v>
                </c:pt>
                <c:pt idx="22">
                  <c:v>7</c:v>
                </c:pt>
                <c:pt idx="23">
                  <c:v>3</c:v>
                </c:pt>
                <c:pt idx="24">
                  <c:v>6</c:v>
                </c:pt>
                <c:pt idx="25">
                  <c:v>4</c:v>
                </c:pt>
                <c:pt idx="26">
                  <c:v>4</c:v>
                </c:pt>
                <c:pt idx="27">
                  <c:v>3</c:v>
                </c:pt>
                <c:pt idx="28">
                  <c:v>2</c:v>
                </c:pt>
                <c:pt idx="29">
                  <c:v>4</c:v>
                </c:pt>
                <c:pt idx="30">
                  <c:v>2</c:v>
                </c:pt>
                <c:pt idx="31">
                  <c:v>1</c:v>
                </c:pt>
                <c:pt idx="32">
                  <c:v>2</c:v>
                </c:pt>
                <c:pt idx="33">
                  <c:v>1</c:v>
                </c:pt>
                <c:pt idx="34">
                  <c:v>3</c:v>
                </c:pt>
                <c:pt idx="35">
                  <c:v>1</c:v>
                </c:pt>
                <c:pt idx="36">
                  <c:v>1</c:v>
                </c:pt>
              </c:numCache>
            </c:numRef>
          </c:val>
          <c:extLst>
            <c:ext xmlns:c16="http://schemas.microsoft.com/office/drawing/2014/chart" uri="{C3380CC4-5D6E-409C-BE32-E72D297353CC}">
              <c16:uniqueId val="{00000024-AEC5-4592-8339-ED4554562C4A}"/>
            </c:ext>
          </c:extLst>
        </c:ser>
        <c:ser>
          <c:idx val="1"/>
          <c:order val="1"/>
          <c:spPr>
            <a:solidFill>
              <a:srgbClr val="72C45F"/>
            </a:solidFill>
            <a:ln>
              <a:noFill/>
            </a:ln>
          </c:spPr>
          <c:invertIfNegative val="0"/>
          <c:dPt>
            <c:idx val="35"/>
            <c:invertIfNegative val="0"/>
            <c:bubble3D val="0"/>
            <c:spPr>
              <a:solidFill>
                <a:schemeClr val="accent3"/>
              </a:solidFill>
              <a:ln>
                <a:noFill/>
              </a:ln>
            </c:spPr>
            <c:extLst>
              <c:ext xmlns:c16="http://schemas.microsoft.com/office/drawing/2014/chart" uri="{C3380CC4-5D6E-409C-BE32-E72D297353CC}">
                <c16:uniqueId val="{00000025-AEC5-4592-8339-ED4554562C4A}"/>
              </c:ext>
            </c:extLst>
          </c:dPt>
          <c:dLbls>
            <c:dLbl>
              <c:idx val="0"/>
              <c:layout>
                <c:manualLayout>
                  <c:x val="0"/>
                  <c:y val="-1.0193679918450561E-3"/>
                </c:manualLayout>
              </c:layout>
              <c:numFmt formatCode="#,##0;&quot;-&quot;#,##0" sourceLinked="0"/>
              <c:spPr>
                <a:noFill/>
                <a:ln>
                  <a:noFill/>
                </a:ln>
              </c:spPr>
              <c:txPr>
                <a:bodyPr wrap="none"/>
                <a:lstStyle/>
                <a:p>
                  <a:pPr>
                    <a:defRPr sz="800" kern="1200">
                      <a:solidFill>
                        <a:schemeClr val="bg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26-AEC5-4592-8339-ED4554562C4A}"/>
                </c:ext>
              </c:extLst>
            </c:dLbl>
            <c:dLbl>
              <c:idx val="1"/>
              <c:layout>
                <c:manualLayout>
                  <c:x val="0"/>
                  <c:y val="-1.0193679918450561E-3"/>
                </c:manualLayout>
              </c:layout>
              <c:numFmt formatCode="#,##0;&quot;-&quot;#,##0" sourceLinked="0"/>
              <c:spPr>
                <a:noFill/>
                <a:ln>
                  <a:noFill/>
                </a:ln>
              </c:spPr>
              <c:txPr>
                <a:bodyPr wrap="none"/>
                <a:lstStyle/>
                <a:p>
                  <a:pPr>
                    <a:defRPr sz="800" kern="1200">
                      <a:solidFill>
                        <a:schemeClr val="bg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27-AEC5-4592-8339-ED4554562C4A}"/>
                </c:ext>
              </c:extLst>
            </c:dLbl>
            <c:dLbl>
              <c:idx val="2"/>
              <c:layout>
                <c:manualLayout>
                  <c:x val="0"/>
                  <c:y val="-1.0193679918450561E-3"/>
                </c:manualLayout>
              </c:layout>
              <c:numFmt formatCode="#,##0;&quot;-&quot;#,##0" sourceLinked="0"/>
              <c:spPr>
                <a:noFill/>
                <a:ln>
                  <a:noFill/>
                </a:ln>
              </c:spPr>
              <c:txPr>
                <a:bodyPr wrap="none"/>
                <a:lstStyle/>
                <a:p>
                  <a:pPr>
                    <a:defRPr sz="800" kern="1200">
                      <a:solidFill>
                        <a:schemeClr val="bg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28-AEC5-4592-8339-ED4554562C4A}"/>
                </c:ext>
              </c:extLst>
            </c:dLbl>
            <c:dLbl>
              <c:idx val="3"/>
              <c:layout>
                <c:manualLayout>
                  <c:x val="0"/>
                  <c:y val="-1.0193679918450561E-3"/>
                </c:manualLayout>
              </c:layout>
              <c:numFmt formatCode="#,##0;&quot;-&quot;#,##0" sourceLinked="0"/>
              <c:spPr>
                <a:noFill/>
                <a:ln>
                  <a:noFill/>
                </a:ln>
              </c:spPr>
              <c:txPr>
                <a:bodyPr wrap="none"/>
                <a:lstStyle/>
                <a:p>
                  <a:pPr>
                    <a:defRPr sz="800" kern="1200">
                      <a:solidFill>
                        <a:schemeClr val="bg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29-AEC5-4592-8339-ED4554562C4A}"/>
                </c:ext>
              </c:extLst>
            </c:dLbl>
            <c:dLbl>
              <c:idx val="4"/>
              <c:layout>
                <c:manualLayout>
                  <c:x val="0"/>
                  <c:y val="-1.5290519877675841E-3"/>
                </c:manualLayout>
              </c:layout>
              <c:numFmt formatCode="#,##0;&quot;-&quot;#,##0" sourceLinked="0"/>
              <c:spPr>
                <a:noFill/>
                <a:ln>
                  <a:noFill/>
                </a:ln>
              </c:spPr>
              <c:txPr>
                <a:bodyPr wrap="none"/>
                <a:lstStyle/>
                <a:p>
                  <a:pPr>
                    <a:defRPr sz="800" kern="1200">
                      <a:solidFill>
                        <a:schemeClr val="bg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2A-AEC5-4592-8339-ED4554562C4A}"/>
                </c:ext>
              </c:extLst>
            </c:dLbl>
            <c:dLbl>
              <c:idx val="5"/>
              <c:layout>
                <c:manualLayout>
                  <c:x val="0"/>
                  <c:y val="-1.0193679918450561E-3"/>
                </c:manualLayout>
              </c:layout>
              <c:numFmt formatCode="#,##0;&quot;-&quot;#,##0" sourceLinked="0"/>
              <c:spPr>
                <a:noFill/>
                <a:ln>
                  <a:noFill/>
                </a:ln>
              </c:spPr>
              <c:txPr>
                <a:bodyPr wrap="none"/>
                <a:lstStyle/>
                <a:p>
                  <a:pPr>
                    <a:defRPr sz="800" kern="1200">
                      <a:solidFill>
                        <a:schemeClr val="bg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2B-AEC5-4592-8339-ED4554562C4A}"/>
                </c:ext>
              </c:extLst>
            </c:dLbl>
            <c:dLbl>
              <c:idx val="6"/>
              <c:layout>
                <c:manualLayout>
                  <c:x val="0"/>
                  <c:y val="-1.0193679918450561E-3"/>
                </c:manualLayout>
              </c:layout>
              <c:numFmt formatCode="#,##0;&quot;-&quot;#,##0" sourceLinked="0"/>
              <c:spPr>
                <a:noFill/>
                <a:ln>
                  <a:noFill/>
                </a:ln>
              </c:spPr>
              <c:txPr>
                <a:bodyPr wrap="none"/>
                <a:lstStyle/>
                <a:p>
                  <a:pPr>
                    <a:defRPr sz="800" kern="1200">
                      <a:solidFill>
                        <a:schemeClr val="bg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2C-AEC5-4592-8339-ED4554562C4A}"/>
                </c:ext>
              </c:extLst>
            </c:dLbl>
            <c:dLbl>
              <c:idx val="7"/>
              <c:layout>
                <c:manualLayout>
                  <c:x val="0"/>
                  <c:y val="-1.0193679918450561E-3"/>
                </c:manualLayout>
              </c:layout>
              <c:numFmt formatCode="#,##0;&quot;-&quot;#,##0" sourceLinked="0"/>
              <c:spPr>
                <a:noFill/>
                <a:ln>
                  <a:noFill/>
                </a:ln>
              </c:spPr>
              <c:txPr>
                <a:bodyPr wrap="none"/>
                <a:lstStyle/>
                <a:p>
                  <a:pPr>
                    <a:defRPr sz="800" kern="1200">
                      <a:solidFill>
                        <a:schemeClr val="bg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2D-AEC5-4592-8339-ED4554562C4A}"/>
                </c:ext>
              </c:extLst>
            </c:dLbl>
            <c:dLbl>
              <c:idx val="8"/>
              <c:layout>
                <c:manualLayout>
                  <c:x val="0"/>
                  <c:y val="-1.5290519877675841E-3"/>
                </c:manualLayout>
              </c:layout>
              <c:numFmt formatCode="#,##0;&quot;-&quot;#,##0" sourceLinked="0"/>
              <c:spPr>
                <a:noFill/>
                <a:ln>
                  <a:noFill/>
                </a:ln>
              </c:spPr>
              <c:txPr>
                <a:bodyPr wrap="none"/>
                <a:lstStyle/>
                <a:p>
                  <a:pPr>
                    <a:defRPr sz="800" kern="1200">
                      <a:solidFill>
                        <a:schemeClr val="bg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2E-AEC5-4592-8339-ED4554562C4A}"/>
                </c:ext>
              </c:extLst>
            </c:dLbl>
            <c:dLbl>
              <c:idx val="9"/>
              <c:layout>
                <c:manualLayout>
                  <c:x val="0"/>
                  <c:y val="-1.0193679918450561E-3"/>
                </c:manualLayout>
              </c:layout>
              <c:numFmt formatCode="#,##0;&quot;-&quot;#,##0" sourceLinked="0"/>
              <c:spPr>
                <a:noFill/>
                <a:ln>
                  <a:noFill/>
                </a:ln>
              </c:spPr>
              <c:txPr>
                <a:bodyPr wrap="none"/>
                <a:lstStyle/>
                <a:p>
                  <a:pPr>
                    <a:defRPr sz="800" kern="1200">
                      <a:solidFill>
                        <a:schemeClr val="bg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2F-AEC5-4592-8339-ED4554562C4A}"/>
                </c:ext>
              </c:extLst>
            </c:dLbl>
            <c:dLbl>
              <c:idx val="10"/>
              <c:layout>
                <c:manualLayout>
                  <c:x val="0"/>
                  <c:y val="-1.0193679918450561E-3"/>
                </c:manualLayout>
              </c:layout>
              <c:numFmt formatCode="#,##0;&quot;-&quot;#,##0" sourceLinked="0"/>
              <c:spPr>
                <a:noFill/>
                <a:ln>
                  <a:noFill/>
                </a:ln>
              </c:spPr>
              <c:txPr>
                <a:bodyPr wrap="none"/>
                <a:lstStyle/>
                <a:p>
                  <a:pPr>
                    <a:defRPr sz="800" kern="1200">
                      <a:solidFill>
                        <a:schemeClr val="bg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30-AEC5-4592-8339-ED4554562C4A}"/>
                </c:ext>
              </c:extLst>
            </c:dLbl>
            <c:dLbl>
              <c:idx val="11"/>
              <c:layout>
                <c:manualLayout>
                  <c:x val="0"/>
                  <c:y val="-1.5290519877675841E-3"/>
                </c:manualLayout>
              </c:layout>
              <c:numFmt formatCode="#,##0;&quot;-&quot;#,##0" sourceLinked="0"/>
              <c:spPr>
                <a:noFill/>
                <a:ln>
                  <a:noFill/>
                </a:ln>
              </c:spPr>
              <c:txPr>
                <a:bodyPr wrap="none"/>
                <a:lstStyle/>
                <a:p>
                  <a:pPr>
                    <a:defRPr sz="800" kern="1200">
                      <a:solidFill>
                        <a:schemeClr val="bg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31-AEC5-4592-8339-ED4554562C4A}"/>
                </c:ext>
              </c:extLst>
            </c:dLbl>
            <c:dLbl>
              <c:idx val="12"/>
              <c:layout>
                <c:manualLayout>
                  <c:x val="0"/>
                  <c:y val="-1.0193679918450561E-3"/>
                </c:manualLayout>
              </c:layout>
              <c:numFmt formatCode="#,##0;&quot;-&quot;#,##0" sourceLinked="0"/>
              <c:spPr>
                <a:noFill/>
                <a:ln>
                  <a:noFill/>
                </a:ln>
              </c:spPr>
              <c:txPr>
                <a:bodyPr wrap="none"/>
                <a:lstStyle/>
                <a:p>
                  <a:pPr>
                    <a:defRPr sz="800" kern="1200">
                      <a:solidFill>
                        <a:schemeClr val="bg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32-AEC5-4592-8339-ED4554562C4A}"/>
                </c:ext>
              </c:extLst>
            </c:dLbl>
            <c:dLbl>
              <c:idx val="13"/>
              <c:layout>
                <c:manualLayout>
                  <c:x val="0"/>
                  <c:y val="-1.0193679918450561E-3"/>
                </c:manualLayout>
              </c:layout>
              <c:numFmt formatCode="#,##0;&quot;-&quot;#,##0" sourceLinked="0"/>
              <c:spPr>
                <a:noFill/>
                <a:ln>
                  <a:noFill/>
                </a:ln>
              </c:spPr>
              <c:txPr>
                <a:bodyPr wrap="none"/>
                <a:lstStyle/>
                <a:p>
                  <a:pPr>
                    <a:defRPr sz="800" kern="1200">
                      <a:solidFill>
                        <a:schemeClr val="bg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33-AEC5-4592-8339-ED4554562C4A}"/>
                </c:ext>
              </c:extLst>
            </c:dLbl>
            <c:dLbl>
              <c:idx val="14"/>
              <c:layout>
                <c:manualLayout>
                  <c:x val="0"/>
                  <c:y val="-1.0193679918450561E-3"/>
                </c:manualLayout>
              </c:layout>
              <c:numFmt formatCode="#,##0;&quot;-&quot;#,##0" sourceLinked="0"/>
              <c:spPr>
                <a:noFill/>
                <a:ln>
                  <a:noFill/>
                </a:ln>
              </c:spPr>
              <c:txPr>
                <a:bodyPr wrap="none"/>
                <a:lstStyle/>
                <a:p>
                  <a:pPr>
                    <a:defRPr sz="800" kern="1200">
                      <a:solidFill>
                        <a:schemeClr val="bg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34-AEC5-4592-8339-ED4554562C4A}"/>
                </c:ext>
              </c:extLst>
            </c:dLbl>
            <c:dLbl>
              <c:idx val="15"/>
              <c:layout>
                <c:manualLayout>
                  <c:x val="0"/>
                  <c:y val="-1.0193679918450561E-3"/>
                </c:manualLayout>
              </c:layout>
              <c:numFmt formatCode="#,##0;&quot;-&quot;#,##0" sourceLinked="0"/>
              <c:spPr>
                <a:noFill/>
                <a:ln>
                  <a:noFill/>
                </a:ln>
              </c:spPr>
              <c:txPr>
                <a:bodyPr wrap="none"/>
                <a:lstStyle/>
                <a:p>
                  <a:pPr>
                    <a:defRPr sz="800" kern="1200">
                      <a:solidFill>
                        <a:schemeClr val="bg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35-AEC5-4592-8339-ED4554562C4A}"/>
                </c:ext>
              </c:extLst>
            </c:dLbl>
            <c:dLbl>
              <c:idx val="16"/>
              <c:layout>
                <c:manualLayout>
                  <c:x val="0"/>
                  <c:y val="-1.5290519877675841E-3"/>
                </c:manualLayout>
              </c:layout>
              <c:numFmt formatCode="#,##0;&quot;-&quot;#,##0" sourceLinked="0"/>
              <c:spPr>
                <a:noFill/>
                <a:ln>
                  <a:noFill/>
                </a:ln>
              </c:spPr>
              <c:txPr>
                <a:bodyPr wrap="none"/>
                <a:lstStyle/>
                <a:p>
                  <a:pPr>
                    <a:defRPr sz="800" kern="1200">
                      <a:solidFill>
                        <a:schemeClr val="bg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36-AEC5-4592-8339-ED4554562C4A}"/>
                </c:ext>
              </c:extLst>
            </c:dLbl>
            <c:dLbl>
              <c:idx val="17"/>
              <c:layout>
                <c:manualLayout>
                  <c:x val="0"/>
                  <c:y val="-1.0193679918450561E-3"/>
                </c:manualLayout>
              </c:layout>
              <c:numFmt formatCode="#,##0;&quot;-&quot;#,##0" sourceLinked="0"/>
              <c:spPr>
                <a:noFill/>
                <a:ln>
                  <a:noFill/>
                </a:ln>
              </c:spPr>
              <c:txPr>
                <a:bodyPr wrap="none"/>
                <a:lstStyle/>
                <a:p>
                  <a:pPr>
                    <a:defRPr sz="800" kern="1200">
                      <a:solidFill>
                        <a:schemeClr val="bg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37-AEC5-4592-8339-ED4554562C4A}"/>
                </c:ext>
              </c:extLst>
            </c:dLbl>
            <c:dLbl>
              <c:idx val="18"/>
              <c:layout>
                <c:manualLayout>
                  <c:x val="0"/>
                  <c:y val="-1.0193679918450561E-3"/>
                </c:manualLayout>
              </c:layout>
              <c:numFmt formatCode="#,##0;&quot;-&quot;#,##0" sourceLinked="0"/>
              <c:spPr>
                <a:noFill/>
                <a:ln>
                  <a:noFill/>
                </a:ln>
              </c:spPr>
              <c:txPr>
                <a:bodyPr wrap="none"/>
                <a:lstStyle/>
                <a:p>
                  <a:pPr>
                    <a:defRPr sz="800" kern="1200">
                      <a:solidFill>
                        <a:schemeClr val="bg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38-AEC5-4592-8339-ED4554562C4A}"/>
                </c:ext>
              </c:extLst>
            </c:dLbl>
            <c:dLbl>
              <c:idx val="19"/>
              <c:layout>
                <c:manualLayout>
                  <c:x val="0"/>
                  <c:y val="-1.0193679918450561E-3"/>
                </c:manualLayout>
              </c:layout>
              <c:numFmt formatCode="#,##0;&quot;-&quot;#,##0" sourceLinked="0"/>
              <c:spPr>
                <a:noFill/>
                <a:ln>
                  <a:noFill/>
                </a:ln>
              </c:spPr>
              <c:txPr>
                <a:bodyPr wrap="none"/>
                <a:lstStyle/>
                <a:p>
                  <a:pPr>
                    <a:defRPr sz="800" kern="1200">
                      <a:solidFill>
                        <a:schemeClr val="bg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39-AEC5-4592-8339-ED4554562C4A}"/>
                </c:ext>
              </c:extLst>
            </c:dLbl>
            <c:dLbl>
              <c:idx val="20"/>
              <c:layout>
                <c:manualLayout>
                  <c:x val="0"/>
                  <c:y val="-1.5290519877675841E-3"/>
                </c:manualLayout>
              </c:layout>
              <c:numFmt formatCode="#,##0;&quot;-&quot;#,##0" sourceLinked="0"/>
              <c:spPr>
                <a:noFill/>
                <a:ln>
                  <a:noFill/>
                </a:ln>
              </c:spPr>
              <c:txPr>
                <a:bodyPr wrap="none"/>
                <a:lstStyle/>
                <a:p>
                  <a:pPr>
                    <a:defRPr sz="800" kern="1200">
                      <a:solidFill>
                        <a:schemeClr val="bg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3A-AEC5-4592-8339-ED4554562C4A}"/>
                </c:ext>
              </c:extLst>
            </c:dLbl>
            <c:dLbl>
              <c:idx val="21"/>
              <c:layout>
                <c:manualLayout>
                  <c:x val="0"/>
                  <c:y val="-1.0193679918450561E-3"/>
                </c:manualLayout>
              </c:layout>
              <c:numFmt formatCode="#,##0;&quot;-&quot;#,##0" sourceLinked="0"/>
              <c:spPr>
                <a:noFill/>
                <a:ln>
                  <a:noFill/>
                </a:ln>
              </c:spPr>
              <c:txPr>
                <a:bodyPr wrap="none"/>
                <a:lstStyle/>
                <a:p>
                  <a:pPr>
                    <a:defRPr sz="800" kern="1200">
                      <a:solidFill>
                        <a:schemeClr val="bg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3B-AEC5-4592-8339-ED4554562C4A}"/>
                </c:ext>
              </c:extLst>
            </c:dLbl>
            <c:dLbl>
              <c:idx val="22"/>
              <c:layout>
                <c:manualLayout>
                  <c:x val="0"/>
                  <c:y val="-1.5290519877675841E-3"/>
                </c:manualLayout>
              </c:layout>
              <c:numFmt formatCode="#,##0;&quot;-&quot;#,##0" sourceLinked="0"/>
              <c:spPr>
                <a:noFill/>
                <a:ln>
                  <a:noFill/>
                </a:ln>
              </c:spPr>
              <c:txPr>
                <a:bodyPr wrap="none"/>
                <a:lstStyle/>
                <a:p>
                  <a:pPr>
                    <a:defRPr sz="800" kern="1200">
                      <a:solidFill>
                        <a:schemeClr val="bg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3C-AEC5-4592-8339-ED4554562C4A}"/>
                </c:ext>
              </c:extLst>
            </c:dLbl>
            <c:dLbl>
              <c:idx val="23"/>
              <c:layout>
                <c:manualLayout>
                  <c:x val="0"/>
                  <c:y val="-1.0193679918450561E-3"/>
                </c:manualLayout>
              </c:layout>
              <c:numFmt formatCode="#,##0;&quot;-&quot;#,##0" sourceLinked="0"/>
              <c:spPr>
                <a:noFill/>
                <a:ln>
                  <a:noFill/>
                </a:ln>
              </c:spPr>
              <c:txPr>
                <a:bodyPr wrap="none"/>
                <a:lstStyle/>
                <a:p>
                  <a:pPr>
                    <a:defRPr sz="800" kern="1200">
                      <a:solidFill>
                        <a:schemeClr val="bg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3D-AEC5-4592-8339-ED4554562C4A}"/>
                </c:ext>
              </c:extLst>
            </c:dLbl>
            <c:dLbl>
              <c:idx val="24"/>
              <c:layout>
                <c:manualLayout>
                  <c:x val="0"/>
                  <c:y val="-1.0193679918450561E-3"/>
                </c:manualLayout>
              </c:layout>
              <c:numFmt formatCode="#,##0;&quot;-&quot;#,##0" sourceLinked="0"/>
              <c:spPr>
                <a:noFill/>
                <a:ln>
                  <a:noFill/>
                </a:ln>
              </c:spPr>
              <c:txPr>
                <a:bodyPr wrap="none"/>
                <a:lstStyle/>
                <a:p>
                  <a:pPr>
                    <a:defRPr sz="800" kern="1200">
                      <a:solidFill>
                        <a:schemeClr val="bg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3E-AEC5-4592-8339-ED4554562C4A}"/>
                </c:ext>
              </c:extLst>
            </c:dLbl>
            <c:dLbl>
              <c:idx val="25"/>
              <c:layout>
                <c:manualLayout>
                  <c:x val="0"/>
                  <c:y val="-1.0193679918450561E-3"/>
                </c:manualLayout>
              </c:layout>
              <c:numFmt formatCode="#,##0;&quot;-&quot;#,##0" sourceLinked="0"/>
              <c:spPr>
                <a:noFill/>
                <a:ln>
                  <a:noFill/>
                </a:ln>
              </c:spPr>
              <c:txPr>
                <a:bodyPr wrap="none"/>
                <a:lstStyle/>
                <a:p>
                  <a:pPr>
                    <a:defRPr sz="800" kern="1200">
                      <a:solidFill>
                        <a:schemeClr val="bg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3F-AEC5-4592-8339-ED4554562C4A}"/>
                </c:ext>
              </c:extLst>
            </c:dLbl>
            <c:dLbl>
              <c:idx val="26"/>
              <c:layout>
                <c:manualLayout>
                  <c:x val="0"/>
                  <c:y val="-1.0193679918450561E-3"/>
                </c:manualLayout>
              </c:layout>
              <c:numFmt formatCode="#,##0;&quot;-&quot;#,##0" sourceLinked="0"/>
              <c:spPr>
                <a:noFill/>
                <a:ln>
                  <a:noFill/>
                </a:ln>
              </c:spPr>
              <c:txPr>
                <a:bodyPr wrap="none"/>
                <a:lstStyle/>
                <a:p>
                  <a:pPr>
                    <a:defRPr sz="800" kern="1200">
                      <a:solidFill>
                        <a:schemeClr val="bg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40-AEC5-4592-8339-ED4554562C4A}"/>
                </c:ext>
              </c:extLst>
            </c:dLbl>
            <c:dLbl>
              <c:idx val="27"/>
              <c:layout>
                <c:manualLayout>
                  <c:x val="0"/>
                  <c:y val="-1.0193679918450561E-3"/>
                </c:manualLayout>
              </c:layout>
              <c:numFmt formatCode="#,##0;&quot;-&quot;#,##0" sourceLinked="0"/>
              <c:spPr>
                <a:noFill/>
                <a:ln>
                  <a:noFill/>
                </a:ln>
              </c:spPr>
              <c:txPr>
                <a:bodyPr wrap="none"/>
                <a:lstStyle/>
                <a:p>
                  <a:pPr>
                    <a:defRPr sz="800" kern="1200">
                      <a:solidFill>
                        <a:schemeClr val="bg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41-AEC5-4592-8339-ED4554562C4A}"/>
                </c:ext>
              </c:extLst>
            </c:dLbl>
            <c:dLbl>
              <c:idx val="28"/>
              <c:layout>
                <c:manualLayout>
                  <c:x val="0"/>
                  <c:y val="-1.5290519877675841E-3"/>
                </c:manualLayout>
              </c:layout>
              <c:numFmt formatCode="#,##0;&quot;-&quot;#,##0" sourceLinked="0"/>
              <c:spPr>
                <a:noFill/>
                <a:ln>
                  <a:noFill/>
                </a:ln>
              </c:spPr>
              <c:txPr>
                <a:bodyPr wrap="none"/>
                <a:lstStyle/>
                <a:p>
                  <a:pPr>
                    <a:defRPr sz="800" kern="1200">
                      <a:solidFill>
                        <a:schemeClr val="bg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42-AEC5-4592-8339-ED4554562C4A}"/>
                </c:ext>
              </c:extLst>
            </c:dLbl>
            <c:dLbl>
              <c:idx val="29"/>
              <c:layout>
                <c:manualLayout>
                  <c:x val="0"/>
                  <c:y val="-1.0193679918450561E-3"/>
                </c:manualLayout>
              </c:layout>
              <c:numFmt formatCode="#,##0;&quot;-&quot;#,##0" sourceLinked="0"/>
              <c:spPr>
                <a:noFill/>
                <a:ln>
                  <a:noFill/>
                </a:ln>
              </c:spPr>
              <c:txPr>
                <a:bodyPr wrap="none"/>
                <a:lstStyle/>
                <a:p>
                  <a:pPr>
                    <a:defRPr sz="800" kern="1200">
                      <a:solidFill>
                        <a:schemeClr val="bg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43-AEC5-4592-8339-ED4554562C4A}"/>
                </c:ext>
              </c:extLst>
            </c:dLbl>
            <c:dLbl>
              <c:idx val="30"/>
              <c:layout>
                <c:manualLayout>
                  <c:x val="0"/>
                  <c:y val="-1.0193679918450561E-3"/>
                </c:manualLayout>
              </c:layout>
              <c:numFmt formatCode="#,##0;&quot;-&quot;#,##0" sourceLinked="0"/>
              <c:spPr>
                <a:noFill/>
                <a:ln>
                  <a:noFill/>
                </a:ln>
              </c:spPr>
              <c:txPr>
                <a:bodyPr wrap="none"/>
                <a:lstStyle/>
                <a:p>
                  <a:pPr>
                    <a:defRPr sz="800" kern="1200">
                      <a:solidFill>
                        <a:schemeClr val="bg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44-AEC5-4592-8339-ED4554562C4A}"/>
                </c:ext>
              </c:extLst>
            </c:dLbl>
            <c:dLbl>
              <c:idx val="31"/>
              <c:layout>
                <c:manualLayout>
                  <c:x val="0"/>
                  <c:y val="-1.5290519877675841E-3"/>
                </c:manualLayout>
              </c:layout>
              <c:numFmt formatCode="#,##0;&quot;-&quot;#,##0" sourceLinked="0"/>
              <c:spPr>
                <a:noFill/>
                <a:ln>
                  <a:noFill/>
                </a:ln>
              </c:spPr>
              <c:txPr>
                <a:bodyPr wrap="none"/>
                <a:lstStyle/>
                <a:p>
                  <a:pPr>
                    <a:defRPr sz="800" kern="1200">
                      <a:solidFill>
                        <a:schemeClr val="bg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45-AEC5-4592-8339-ED4554562C4A}"/>
                </c:ext>
              </c:extLst>
            </c:dLbl>
            <c:dLbl>
              <c:idx val="32"/>
              <c:layout>
                <c:manualLayout>
                  <c:x val="0"/>
                  <c:y val="-1.0193679918450561E-3"/>
                </c:manualLayout>
              </c:layout>
              <c:numFmt formatCode="#,##0;&quot;-&quot;#,##0" sourceLinked="0"/>
              <c:spPr>
                <a:noFill/>
                <a:ln>
                  <a:noFill/>
                </a:ln>
              </c:spPr>
              <c:txPr>
                <a:bodyPr wrap="none"/>
                <a:lstStyle/>
                <a:p>
                  <a:pPr>
                    <a:defRPr sz="800" kern="1200">
                      <a:solidFill>
                        <a:schemeClr val="bg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46-AEC5-4592-8339-ED4554562C4A}"/>
                </c:ext>
              </c:extLst>
            </c:dLbl>
            <c:dLbl>
              <c:idx val="33"/>
              <c:layout>
                <c:manualLayout>
                  <c:x val="1.2698412698412698E-2"/>
                  <c:y val="-1.5290519877675841E-3"/>
                </c:manualLayout>
              </c:layout>
              <c:numFmt formatCode="#,##0;&quot;-&quot;#,##0" sourceLinked="0"/>
              <c:spPr>
                <a:noFill/>
                <a:ln>
                  <a:noFill/>
                </a:ln>
              </c:spPr>
              <c:txPr>
                <a:bodyPr wrap="none"/>
                <a:lstStyle/>
                <a:p>
                  <a:pPr>
                    <a:defRPr sz="800" kern="1200">
                      <a:solidFill>
                        <a:schemeClr val="tx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47-AEC5-4592-8339-ED4554562C4A}"/>
                </c:ext>
              </c:extLst>
            </c:dLbl>
            <c:dLbl>
              <c:idx val="35"/>
              <c:layout>
                <c:manualLayout>
                  <c:x val="1.2698412698412698E-2"/>
                  <c:y val="-1.5290519877675841E-3"/>
                </c:manualLayout>
              </c:layout>
              <c:numFmt formatCode="#,##0;&quot;-&quot;#,##0" sourceLinked="0"/>
              <c:spPr>
                <a:noFill/>
                <a:ln>
                  <a:noFill/>
                </a:ln>
              </c:spPr>
              <c:txPr>
                <a:bodyPr wrap="none"/>
                <a:lstStyle/>
                <a:p>
                  <a:pPr>
                    <a:defRPr sz="8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25-AEC5-4592-8339-ED4554562C4A}"/>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Sheet1!$A$2:$AK$2</c:f>
              <c:numCache>
                <c:formatCode>General</c:formatCode>
                <c:ptCount val="37"/>
                <c:pt idx="0">
                  <c:v>8</c:v>
                </c:pt>
                <c:pt idx="1">
                  <c:v>7</c:v>
                </c:pt>
                <c:pt idx="2">
                  <c:v>6</c:v>
                </c:pt>
                <c:pt idx="3">
                  <c:v>6</c:v>
                </c:pt>
                <c:pt idx="4">
                  <c:v>7</c:v>
                </c:pt>
                <c:pt idx="5">
                  <c:v>6</c:v>
                </c:pt>
                <c:pt idx="6">
                  <c:v>6</c:v>
                </c:pt>
                <c:pt idx="7">
                  <c:v>4</c:v>
                </c:pt>
                <c:pt idx="8">
                  <c:v>6</c:v>
                </c:pt>
                <c:pt idx="9">
                  <c:v>6</c:v>
                </c:pt>
                <c:pt idx="10">
                  <c:v>4</c:v>
                </c:pt>
                <c:pt idx="11">
                  <c:v>5</c:v>
                </c:pt>
                <c:pt idx="12">
                  <c:v>4</c:v>
                </c:pt>
                <c:pt idx="13">
                  <c:v>4</c:v>
                </c:pt>
                <c:pt idx="14">
                  <c:v>5</c:v>
                </c:pt>
                <c:pt idx="15">
                  <c:v>3</c:v>
                </c:pt>
                <c:pt idx="16">
                  <c:v>4</c:v>
                </c:pt>
                <c:pt idx="17">
                  <c:v>5</c:v>
                </c:pt>
                <c:pt idx="18">
                  <c:v>4</c:v>
                </c:pt>
                <c:pt idx="19">
                  <c:v>5</c:v>
                </c:pt>
                <c:pt idx="20">
                  <c:v>2</c:v>
                </c:pt>
                <c:pt idx="21">
                  <c:v>2</c:v>
                </c:pt>
                <c:pt idx="22">
                  <c:v>2</c:v>
                </c:pt>
                <c:pt idx="23">
                  <c:v>3</c:v>
                </c:pt>
                <c:pt idx="24">
                  <c:v>3</c:v>
                </c:pt>
                <c:pt idx="25">
                  <c:v>2</c:v>
                </c:pt>
                <c:pt idx="26">
                  <c:v>2</c:v>
                </c:pt>
                <c:pt idx="27">
                  <c:v>3</c:v>
                </c:pt>
                <c:pt idx="28">
                  <c:v>3</c:v>
                </c:pt>
                <c:pt idx="29">
                  <c:v>2</c:v>
                </c:pt>
                <c:pt idx="30">
                  <c:v>2</c:v>
                </c:pt>
                <c:pt idx="31">
                  <c:v>2</c:v>
                </c:pt>
                <c:pt idx="32">
                  <c:v>2</c:v>
                </c:pt>
                <c:pt idx="33">
                  <c:v>1</c:v>
                </c:pt>
                <c:pt idx="35">
                  <c:v>1</c:v>
                </c:pt>
              </c:numCache>
            </c:numRef>
          </c:val>
          <c:extLst>
            <c:ext xmlns:c16="http://schemas.microsoft.com/office/drawing/2014/chart" uri="{C3380CC4-5D6E-409C-BE32-E72D297353CC}">
              <c16:uniqueId val="{00000048-AEC5-4592-8339-ED4554562C4A}"/>
            </c:ext>
          </c:extLst>
        </c:ser>
        <c:ser>
          <c:idx val="2"/>
          <c:order val="2"/>
          <c:spPr>
            <a:solidFill>
              <a:schemeClr val="accent3"/>
            </a:solidFill>
            <a:ln>
              <a:noFill/>
            </a:ln>
          </c:spPr>
          <c:invertIfNegative val="0"/>
          <c:dLbls>
            <c:dLbl>
              <c:idx val="0"/>
              <c:layout>
                <c:manualLayout>
                  <c:x val="0"/>
                  <c:y val="-1.0193679918450561E-3"/>
                </c:manualLayout>
              </c:layout>
              <c:numFmt formatCode="#,##0;&quot;-&quot;#,##0" sourceLinked="0"/>
              <c:spPr>
                <a:noFill/>
                <a:ln>
                  <a:noFill/>
                </a:ln>
              </c:spPr>
              <c:txPr>
                <a:bodyPr wrap="none"/>
                <a:lstStyle/>
                <a:p>
                  <a:pPr>
                    <a:defRPr sz="800" kern="1200">
                      <a:solidFill>
                        <a:schemeClr val="bg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49-AEC5-4592-8339-ED4554562C4A}"/>
                </c:ext>
              </c:extLst>
            </c:dLbl>
            <c:dLbl>
              <c:idx val="1"/>
              <c:layout>
                <c:manualLayout>
                  <c:x val="0"/>
                  <c:y val="-1.0193679918450561E-3"/>
                </c:manualLayout>
              </c:layout>
              <c:numFmt formatCode="#,##0;&quot;-&quot;#,##0" sourceLinked="0"/>
              <c:spPr>
                <a:noFill/>
                <a:ln>
                  <a:noFill/>
                </a:ln>
              </c:spPr>
              <c:txPr>
                <a:bodyPr wrap="none"/>
                <a:lstStyle/>
                <a:p>
                  <a:pPr>
                    <a:defRPr sz="800" kern="1200">
                      <a:solidFill>
                        <a:schemeClr val="bg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4A-AEC5-4592-8339-ED4554562C4A}"/>
                </c:ext>
              </c:extLst>
            </c:dLbl>
            <c:dLbl>
              <c:idx val="2"/>
              <c:layout>
                <c:manualLayout>
                  <c:x val="0"/>
                  <c:y val="-1.0193679918450561E-3"/>
                </c:manualLayout>
              </c:layout>
              <c:numFmt formatCode="#,##0;&quot;-&quot;#,##0" sourceLinked="0"/>
              <c:spPr>
                <a:noFill/>
                <a:ln>
                  <a:noFill/>
                </a:ln>
              </c:spPr>
              <c:txPr>
                <a:bodyPr wrap="none"/>
                <a:lstStyle/>
                <a:p>
                  <a:pPr>
                    <a:defRPr sz="800" kern="1200">
                      <a:solidFill>
                        <a:schemeClr val="bg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4B-AEC5-4592-8339-ED4554562C4A}"/>
                </c:ext>
              </c:extLst>
            </c:dLbl>
            <c:dLbl>
              <c:idx val="3"/>
              <c:layout>
                <c:manualLayout>
                  <c:x val="0"/>
                  <c:y val="-1.0193679918450561E-3"/>
                </c:manualLayout>
              </c:layout>
              <c:numFmt formatCode="#,##0;&quot;-&quot;#,##0" sourceLinked="0"/>
              <c:spPr>
                <a:noFill/>
                <a:ln>
                  <a:noFill/>
                </a:ln>
              </c:spPr>
              <c:txPr>
                <a:bodyPr wrap="none"/>
                <a:lstStyle/>
                <a:p>
                  <a:pPr>
                    <a:defRPr sz="800" kern="1200">
                      <a:solidFill>
                        <a:schemeClr val="bg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4C-AEC5-4592-8339-ED4554562C4A}"/>
                </c:ext>
              </c:extLst>
            </c:dLbl>
            <c:dLbl>
              <c:idx val="4"/>
              <c:layout>
                <c:manualLayout>
                  <c:x val="0"/>
                  <c:y val="-1.0193679918450561E-3"/>
                </c:manualLayout>
              </c:layout>
              <c:numFmt formatCode="#,##0;&quot;-&quot;#,##0" sourceLinked="0"/>
              <c:spPr>
                <a:noFill/>
                <a:ln>
                  <a:noFill/>
                </a:ln>
              </c:spPr>
              <c:txPr>
                <a:bodyPr wrap="none"/>
                <a:lstStyle/>
                <a:p>
                  <a:pPr>
                    <a:defRPr sz="800" kern="1200">
                      <a:solidFill>
                        <a:schemeClr val="bg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4D-AEC5-4592-8339-ED4554562C4A}"/>
                </c:ext>
              </c:extLst>
            </c:dLbl>
            <c:dLbl>
              <c:idx val="5"/>
              <c:layout>
                <c:manualLayout>
                  <c:x val="0"/>
                  <c:y val="-1.0193679918450561E-3"/>
                </c:manualLayout>
              </c:layout>
              <c:numFmt formatCode="#,##0;&quot;-&quot;#,##0" sourceLinked="0"/>
              <c:spPr>
                <a:noFill/>
                <a:ln>
                  <a:noFill/>
                </a:ln>
              </c:spPr>
              <c:txPr>
                <a:bodyPr wrap="none"/>
                <a:lstStyle/>
                <a:p>
                  <a:pPr>
                    <a:defRPr sz="800" kern="1200">
                      <a:solidFill>
                        <a:schemeClr val="bg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4E-AEC5-4592-8339-ED4554562C4A}"/>
                </c:ext>
              </c:extLst>
            </c:dLbl>
            <c:dLbl>
              <c:idx val="6"/>
              <c:layout>
                <c:manualLayout>
                  <c:x val="0"/>
                  <c:y val="-1.0193679918450561E-3"/>
                </c:manualLayout>
              </c:layout>
              <c:numFmt formatCode="#,##0;&quot;-&quot;#,##0" sourceLinked="0"/>
              <c:spPr>
                <a:noFill/>
                <a:ln>
                  <a:noFill/>
                </a:ln>
              </c:spPr>
              <c:txPr>
                <a:bodyPr wrap="none"/>
                <a:lstStyle/>
                <a:p>
                  <a:pPr>
                    <a:defRPr sz="800" kern="1200">
                      <a:solidFill>
                        <a:schemeClr val="bg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4F-AEC5-4592-8339-ED4554562C4A}"/>
                </c:ext>
              </c:extLst>
            </c:dLbl>
            <c:dLbl>
              <c:idx val="7"/>
              <c:layout>
                <c:manualLayout>
                  <c:x val="0"/>
                  <c:y val="-1.0193679918450561E-3"/>
                </c:manualLayout>
              </c:layout>
              <c:numFmt formatCode="#,##0;&quot;-&quot;#,##0" sourceLinked="0"/>
              <c:spPr>
                <a:noFill/>
                <a:ln>
                  <a:noFill/>
                </a:ln>
              </c:spPr>
              <c:txPr>
                <a:bodyPr wrap="none"/>
                <a:lstStyle/>
                <a:p>
                  <a:pPr>
                    <a:defRPr sz="800" kern="1200">
                      <a:solidFill>
                        <a:schemeClr val="bg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50-AEC5-4592-8339-ED4554562C4A}"/>
                </c:ext>
              </c:extLst>
            </c:dLbl>
            <c:dLbl>
              <c:idx val="8"/>
              <c:layout>
                <c:manualLayout>
                  <c:x val="0"/>
                  <c:y val="-1.0193679918450561E-3"/>
                </c:manualLayout>
              </c:layout>
              <c:numFmt formatCode="#,##0;&quot;-&quot;#,##0" sourceLinked="0"/>
              <c:spPr>
                <a:noFill/>
                <a:ln>
                  <a:noFill/>
                </a:ln>
              </c:spPr>
              <c:txPr>
                <a:bodyPr wrap="none"/>
                <a:lstStyle/>
                <a:p>
                  <a:pPr>
                    <a:defRPr sz="800" kern="1200">
                      <a:solidFill>
                        <a:schemeClr val="bg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51-AEC5-4592-8339-ED4554562C4A}"/>
                </c:ext>
              </c:extLst>
            </c:dLbl>
            <c:dLbl>
              <c:idx val="9"/>
              <c:layout>
                <c:manualLayout>
                  <c:x val="0"/>
                  <c:y val="-1.0193679918450561E-3"/>
                </c:manualLayout>
              </c:layout>
              <c:numFmt formatCode="#,##0;&quot;-&quot;#,##0" sourceLinked="0"/>
              <c:spPr>
                <a:noFill/>
                <a:ln>
                  <a:noFill/>
                </a:ln>
              </c:spPr>
              <c:txPr>
                <a:bodyPr wrap="none"/>
                <a:lstStyle/>
                <a:p>
                  <a:pPr>
                    <a:defRPr sz="800" kern="1200">
                      <a:solidFill>
                        <a:schemeClr val="bg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52-AEC5-4592-8339-ED4554562C4A}"/>
                </c:ext>
              </c:extLst>
            </c:dLbl>
            <c:dLbl>
              <c:idx val="10"/>
              <c:layout>
                <c:manualLayout>
                  <c:x val="0"/>
                  <c:y val="-1.0193679918450561E-3"/>
                </c:manualLayout>
              </c:layout>
              <c:numFmt formatCode="#,##0;&quot;-&quot;#,##0" sourceLinked="0"/>
              <c:spPr>
                <a:noFill/>
                <a:ln>
                  <a:noFill/>
                </a:ln>
              </c:spPr>
              <c:txPr>
                <a:bodyPr wrap="none"/>
                <a:lstStyle/>
                <a:p>
                  <a:pPr>
                    <a:defRPr sz="800" kern="1200">
                      <a:solidFill>
                        <a:schemeClr val="bg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53-AEC5-4592-8339-ED4554562C4A}"/>
                </c:ext>
              </c:extLst>
            </c:dLbl>
            <c:dLbl>
              <c:idx val="11"/>
              <c:layout>
                <c:manualLayout>
                  <c:x val="0"/>
                  <c:y val="-1.0193679918450561E-3"/>
                </c:manualLayout>
              </c:layout>
              <c:numFmt formatCode="#,##0;&quot;-&quot;#,##0" sourceLinked="0"/>
              <c:spPr>
                <a:noFill/>
                <a:ln>
                  <a:noFill/>
                </a:ln>
              </c:spPr>
              <c:txPr>
                <a:bodyPr wrap="none"/>
                <a:lstStyle/>
                <a:p>
                  <a:pPr>
                    <a:defRPr sz="800" kern="1200">
                      <a:solidFill>
                        <a:schemeClr val="bg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54-AEC5-4592-8339-ED4554562C4A}"/>
                </c:ext>
              </c:extLst>
            </c:dLbl>
            <c:dLbl>
              <c:idx val="12"/>
              <c:layout>
                <c:manualLayout>
                  <c:x val="0"/>
                  <c:y val="-1.0193679918450561E-3"/>
                </c:manualLayout>
              </c:layout>
              <c:numFmt formatCode="#,##0;&quot;-&quot;#,##0" sourceLinked="0"/>
              <c:spPr>
                <a:noFill/>
                <a:ln>
                  <a:noFill/>
                </a:ln>
              </c:spPr>
              <c:txPr>
                <a:bodyPr wrap="none"/>
                <a:lstStyle/>
                <a:p>
                  <a:pPr>
                    <a:defRPr sz="800" kern="1200">
                      <a:solidFill>
                        <a:schemeClr val="bg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55-AEC5-4592-8339-ED4554562C4A}"/>
                </c:ext>
              </c:extLst>
            </c:dLbl>
            <c:dLbl>
              <c:idx val="13"/>
              <c:layout>
                <c:manualLayout>
                  <c:x val="0"/>
                  <c:y val="-1.0193679918450561E-3"/>
                </c:manualLayout>
              </c:layout>
              <c:numFmt formatCode="#,##0;&quot;-&quot;#,##0" sourceLinked="0"/>
              <c:spPr>
                <a:noFill/>
                <a:ln>
                  <a:noFill/>
                </a:ln>
              </c:spPr>
              <c:txPr>
                <a:bodyPr wrap="none"/>
                <a:lstStyle/>
                <a:p>
                  <a:pPr>
                    <a:defRPr sz="800" kern="1200">
                      <a:solidFill>
                        <a:schemeClr val="bg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56-AEC5-4592-8339-ED4554562C4A}"/>
                </c:ext>
              </c:extLst>
            </c:dLbl>
            <c:dLbl>
              <c:idx val="14"/>
              <c:layout>
                <c:manualLayout>
                  <c:x val="0"/>
                  <c:y val="-1.0193679918450561E-3"/>
                </c:manualLayout>
              </c:layout>
              <c:numFmt formatCode="#,##0;&quot;-&quot;#,##0" sourceLinked="0"/>
              <c:spPr>
                <a:noFill/>
                <a:ln>
                  <a:noFill/>
                </a:ln>
              </c:spPr>
              <c:txPr>
                <a:bodyPr wrap="none"/>
                <a:lstStyle/>
                <a:p>
                  <a:pPr>
                    <a:defRPr sz="800" kern="1200">
                      <a:solidFill>
                        <a:schemeClr val="bg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57-AEC5-4592-8339-ED4554562C4A}"/>
                </c:ext>
              </c:extLst>
            </c:dLbl>
            <c:dLbl>
              <c:idx val="15"/>
              <c:layout>
                <c:manualLayout>
                  <c:x val="0"/>
                  <c:y val="-1.0193679918450561E-3"/>
                </c:manualLayout>
              </c:layout>
              <c:numFmt formatCode="#,##0;&quot;-&quot;#,##0" sourceLinked="0"/>
              <c:spPr>
                <a:noFill/>
                <a:ln>
                  <a:noFill/>
                </a:ln>
              </c:spPr>
              <c:txPr>
                <a:bodyPr wrap="none"/>
                <a:lstStyle/>
                <a:p>
                  <a:pPr>
                    <a:defRPr sz="800" kern="1200">
                      <a:solidFill>
                        <a:schemeClr val="bg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58-AEC5-4592-8339-ED4554562C4A}"/>
                </c:ext>
              </c:extLst>
            </c:dLbl>
            <c:dLbl>
              <c:idx val="16"/>
              <c:layout>
                <c:manualLayout>
                  <c:x val="0"/>
                  <c:y val="-1.5290519877675841E-3"/>
                </c:manualLayout>
              </c:layout>
              <c:numFmt formatCode="#,##0;&quot;-&quot;#,##0" sourceLinked="0"/>
              <c:spPr>
                <a:noFill/>
                <a:ln>
                  <a:noFill/>
                </a:ln>
              </c:spPr>
              <c:txPr>
                <a:bodyPr wrap="none"/>
                <a:lstStyle/>
                <a:p>
                  <a:pPr>
                    <a:defRPr sz="800" kern="1200">
                      <a:solidFill>
                        <a:schemeClr val="bg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59-AEC5-4592-8339-ED4554562C4A}"/>
                </c:ext>
              </c:extLst>
            </c:dLbl>
            <c:dLbl>
              <c:idx val="17"/>
              <c:layout>
                <c:manualLayout>
                  <c:x val="0"/>
                  <c:y val="-1.0193679918450561E-3"/>
                </c:manualLayout>
              </c:layout>
              <c:numFmt formatCode="#,##0;&quot;-&quot;#,##0" sourceLinked="0"/>
              <c:spPr>
                <a:noFill/>
                <a:ln>
                  <a:noFill/>
                </a:ln>
              </c:spPr>
              <c:txPr>
                <a:bodyPr wrap="none"/>
                <a:lstStyle/>
                <a:p>
                  <a:pPr>
                    <a:defRPr sz="800" kern="1200">
                      <a:solidFill>
                        <a:schemeClr val="bg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5A-AEC5-4592-8339-ED4554562C4A}"/>
                </c:ext>
              </c:extLst>
            </c:dLbl>
            <c:dLbl>
              <c:idx val="18"/>
              <c:layout>
                <c:manualLayout>
                  <c:x val="0"/>
                  <c:y val="-1.0193679918450561E-3"/>
                </c:manualLayout>
              </c:layout>
              <c:numFmt formatCode="#,##0;&quot;-&quot;#,##0" sourceLinked="0"/>
              <c:spPr>
                <a:noFill/>
                <a:ln>
                  <a:noFill/>
                </a:ln>
              </c:spPr>
              <c:txPr>
                <a:bodyPr wrap="none"/>
                <a:lstStyle/>
                <a:p>
                  <a:pPr>
                    <a:defRPr sz="800" kern="1200">
                      <a:solidFill>
                        <a:schemeClr val="bg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5B-AEC5-4592-8339-ED4554562C4A}"/>
                </c:ext>
              </c:extLst>
            </c:dLbl>
            <c:dLbl>
              <c:idx val="19"/>
              <c:layout>
                <c:manualLayout>
                  <c:x val="0"/>
                  <c:y val="-1.5290519877675841E-3"/>
                </c:manualLayout>
              </c:layout>
              <c:numFmt formatCode="#,##0;&quot;-&quot;#,##0" sourceLinked="0"/>
              <c:spPr>
                <a:noFill/>
                <a:ln>
                  <a:noFill/>
                </a:ln>
              </c:spPr>
              <c:txPr>
                <a:bodyPr wrap="none"/>
                <a:lstStyle/>
                <a:p>
                  <a:pPr>
                    <a:defRPr sz="800" kern="1200">
                      <a:solidFill>
                        <a:schemeClr val="bg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5C-AEC5-4592-8339-ED4554562C4A}"/>
                </c:ext>
              </c:extLst>
            </c:dLbl>
            <c:dLbl>
              <c:idx val="20"/>
              <c:layout>
                <c:manualLayout>
                  <c:x val="0"/>
                  <c:y val="-1.0193679918450561E-3"/>
                </c:manualLayout>
              </c:layout>
              <c:numFmt formatCode="#,##0;&quot;-&quot;#,##0" sourceLinked="0"/>
              <c:spPr>
                <a:noFill/>
                <a:ln>
                  <a:noFill/>
                </a:ln>
              </c:spPr>
              <c:txPr>
                <a:bodyPr wrap="none"/>
                <a:lstStyle/>
                <a:p>
                  <a:pPr>
                    <a:defRPr sz="800" kern="1200">
                      <a:solidFill>
                        <a:schemeClr val="bg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5D-AEC5-4592-8339-ED4554562C4A}"/>
                </c:ext>
              </c:extLst>
            </c:dLbl>
            <c:dLbl>
              <c:idx val="21"/>
              <c:layout>
                <c:manualLayout>
                  <c:x val="0"/>
                  <c:y val="-1.0193679918450561E-3"/>
                </c:manualLayout>
              </c:layout>
              <c:numFmt formatCode="#,##0;&quot;-&quot;#,##0" sourceLinked="0"/>
              <c:spPr>
                <a:noFill/>
                <a:ln>
                  <a:noFill/>
                </a:ln>
              </c:spPr>
              <c:txPr>
                <a:bodyPr wrap="none"/>
                <a:lstStyle/>
                <a:p>
                  <a:pPr>
                    <a:defRPr sz="800" kern="1200">
                      <a:solidFill>
                        <a:schemeClr val="bg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5E-AEC5-4592-8339-ED4554562C4A}"/>
                </c:ext>
              </c:extLst>
            </c:dLbl>
            <c:dLbl>
              <c:idx val="22"/>
              <c:layout>
                <c:manualLayout>
                  <c:x val="0"/>
                  <c:y val="-1.0193679918450561E-3"/>
                </c:manualLayout>
              </c:layout>
              <c:numFmt formatCode="#,##0;&quot;-&quot;#,##0" sourceLinked="0"/>
              <c:spPr>
                <a:noFill/>
                <a:ln>
                  <a:noFill/>
                </a:ln>
              </c:spPr>
              <c:txPr>
                <a:bodyPr wrap="none"/>
                <a:lstStyle/>
                <a:p>
                  <a:pPr>
                    <a:defRPr sz="800" kern="1200">
                      <a:solidFill>
                        <a:schemeClr val="bg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5F-AEC5-4592-8339-ED4554562C4A}"/>
                </c:ext>
              </c:extLst>
            </c:dLbl>
            <c:dLbl>
              <c:idx val="23"/>
              <c:layout>
                <c:manualLayout>
                  <c:x val="0"/>
                  <c:y val="-1.5290519877675841E-3"/>
                </c:manualLayout>
              </c:layout>
              <c:numFmt formatCode="#,##0;&quot;-&quot;#,##0" sourceLinked="0"/>
              <c:spPr>
                <a:noFill/>
                <a:ln>
                  <a:noFill/>
                </a:ln>
              </c:spPr>
              <c:txPr>
                <a:bodyPr wrap="none"/>
                <a:lstStyle/>
                <a:p>
                  <a:pPr>
                    <a:defRPr sz="800" kern="1200">
                      <a:solidFill>
                        <a:schemeClr val="bg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60-AEC5-4592-8339-ED4554562C4A}"/>
                </c:ext>
              </c:extLst>
            </c:dLbl>
            <c:dLbl>
              <c:idx val="25"/>
              <c:layout>
                <c:manualLayout>
                  <c:x val="0"/>
                  <c:y val="-1.5290519877675841E-3"/>
                </c:manualLayout>
              </c:layout>
              <c:numFmt formatCode="#,##0;&quot;-&quot;#,##0" sourceLinked="0"/>
              <c:spPr>
                <a:noFill/>
                <a:ln>
                  <a:noFill/>
                </a:ln>
              </c:spPr>
              <c:txPr>
                <a:bodyPr wrap="none"/>
                <a:lstStyle/>
                <a:p>
                  <a:pPr>
                    <a:defRPr sz="800" kern="1200">
                      <a:solidFill>
                        <a:schemeClr val="bg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61-AEC5-4592-8339-ED4554562C4A}"/>
                </c:ext>
              </c:extLst>
            </c:dLbl>
            <c:dLbl>
              <c:idx val="26"/>
              <c:layout>
                <c:manualLayout>
                  <c:x val="0"/>
                  <c:y val="-1.0193679918450561E-3"/>
                </c:manualLayout>
              </c:layout>
              <c:numFmt formatCode="#,##0;&quot;-&quot;#,##0" sourceLinked="0"/>
              <c:spPr>
                <a:noFill/>
                <a:ln>
                  <a:noFill/>
                </a:ln>
              </c:spPr>
              <c:txPr>
                <a:bodyPr wrap="none"/>
                <a:lstStyle/>
                <a:p>
                  <a:pPr>
                    <a:defRPr sz="800" kern="1200">
                      <a:solidFill>
                        <a:schemeClr val="bg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62-AEC5-4592-8339-ED4554562C4A}"/>
                </c:ext>
              </c:extLst>
            </c:dLbl>
            <c:dLbl>
              <c:idx val="27"/>
              <c:layout>
                <c:manualLayout>
                  <c:x val="0"/>
                  <c:y val="-1.0193679918450561E-3"/>
                </c:manualLayout>
              </c:layout>
              <c:numFmt formatCode="#,##0;&quot;-&quot;#,##0" sourceLinked="0"/>
              <c:spPr>
                <a:noFill/>
                <a:ln>
                  <a:noFill/>
                </a:ln>
              </c:spPr>
              <c:txPr>
                <a:bodyPr wrap="none"/>
                <a:lstStyle/>
                <a:p>
                  <a:pPr>
                    <a:defRPr sz="800" kern="1200">
                      <a:solidFill>
                        <a:schemeClr val="bg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63-AEC5-4592-8339-ED4554562C4A}"/>
                </c:ext>
              </c:extLst>
            </c:dLbl>
            <c:dLbl>
              <c:idx val="28"/>
              <c:layout>
                <c:manualLayout>
                  <c:x val="0"/>
                  <c:y val="-1.0193679918450561E-3"/>
                </c:manualLayout>
              </c:layout>
              <c:numFmt formatCode="#,##0;&quot;-&quot;#,##0" sourceLinked="0"/>
              <c:spPr>
                <a:noFill/>
                <a:ln>
                  <a:noFill/>
                </a:ln>
              </c:spPr>
              <c:txPr>
                <a:bodyPr wrap="none"/>
                <a:lstStyle/>
                <a:p>
                  <a:pPr>
                    <a:defRPr sz="800" kern="1200">
                      <a:solidFill>
                        <a:schemeClr val="bg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64-AEC5-4592-8339-ED4554562C4A}"/>
                </c:ext>
              </c:extLst>
            </c:dLbl>
            <c:dLbl>
              <c:idx val="29"/>
              <c:layout>
                <c:manualLayout>
                  <c:x val="0"/>
                  <c:y val="-1.0193679918450561E-3"/>
                </c:manualLayout>
              </c:layout>
              <c:numFmt formatCode="#,##0;&quot;-&quot;#,##0" sourceLinked="0"/>
              <c:spPr>
                <a:noFill/>
                <a:ln>
                  <a:noFill/>
                </a:ln>
              </c:spPr>
              <c:txPr>
                <a:bodyPr wrap="none"/>
                <a:lstStyle/>
                <a:p>
                  <a:pPr>
                    <a:defRPr sz="800" kern="1200">
                      <a:solidFill>
                        <a:schemeClr val="bg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65-AEC5-4592-8339-ED4554562C4A}"/>
                </c:ext>
              </c:extLst>
            </c:dLbl>
            <c:dLbl>
              <c:idx val="30"/>
              <c:layout>
                <c:manualLayout>
                  <c:x val="0"/>
                  <c:y val="-1.0193679918450561E-3"/>
                </c:manualLayout>
              </c:layout>
              <c:numFmt formatCode="#,##0;&quot;-&quot;#,##0" sourceLinked="0"/>
              <c:spPr>
                <a:noFill/>
                <a:ln>
                  <a:noFill/>
                </a:ln>
              </c:spPr>
              <c:txPr>
                <a:bodyPr wrap="none"/>
                <a:lstStyle/>
                <a:p>
                  <a:pPr>
                    <a:defRPr sz="800" kern="1200">
                      <a:solidFill>
                        <a:schemeClr val="bg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66-AEC5-4592-8339-ED4554562C4A}"/>
                </c:ext>
              </c:extLst>
            </c:dLbl>
            <c:dLbl>
              <c:idx val="31"/>
              <c:layout>
                <c:manualLayout>
                  <c:x val="0"/>
                  <c:y val="-1.5290519877675841E-3"/>
                </c:manualLayout>
              </c:layout>
              <c:numFmt formatCode="#,##0;&quot;-&quot;#,##0" sourceLinked="0"/>
              <c:spPr>
                <a:noFill/>
                <a:ln>
                  <a:noFill/>
                </a:ln>
              </c:spPr>
              <c:txPr>
                <a:bodyPr wrap="none"/>
                <a:lstStyle/>
                <a:p>
                  <a:pPr>
                    <a:defRPr sz="800" kern="1200">
                      <a:solidFill>
                        <a:schemeClr val="bg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67-AEC5-4592-8339-ED4554562C4A}"/>
                </c:ext>
              </c:extLst>
            </c:dLbl>
            <c:dLbl>
              <c:idx val="32"/>
              <c:layout>
                <c:manualLayout>
                  <c:x val="0"/>
                  <c:y val="-1.0193679918450561E-3"/>
                </c:manualLayout>
              </c:layout>
              <c:numFmt formatCode="#,##0;&quot;-&quot;#,##0" sourceLinked="0"/>
              <c:spPr>
                <a:noFill/>
                <a:ln>
                  <a:noFill/>
                </a:ln>
              </c:spPr>
              <c:txPr>
                <a:bodyPr wrap="none"/>
                <a:lstStyle/>
                <a:p>
                  <a:pPr>
                    <a:defRPr sz="800" kern="1200">
                      <a:solidFill>
                        <a:schemeClr val="bg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68-AEC5-4592-8339-ED4554562C4A}"/>
                </c:ext>
              </c:extLst>
            </c:dLbl>
            <c:dLbl>
              <c:idx val="33"/>
              <c:layout>
                <c:manualLayout>
                  <c:x val="0"/>
                  <c:y val="-1.0193679918450561E-3"/>
                </c:manualLayout>
              </c:layout>
              <c:numFmt formatCode="#,##0;&quot;-&quot;#,##0" sourceLinked="0"/>
              <c:spPr>
                <a:noFill/>
                <a:ln>
                  <a:noFill/>
                </a:ln>
              </c:spPr>
              <c:txPr>
                <a:bodyPr wrap="none"/>
                <a:lstStyle/>
                <a:p>
                  <a:pPr>
                    <a:defRPr sz="800" kern="1200">
                      <a:solidFill>
                        <a:schemeClr val="bg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69-AEC5-4592-8339-ED4554562C4A}"/>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Sheet1!$A$3:$AK$3</c:f>
              <c:numCache>
                <c:formatCode>General</c:formatCode>
                <c:ptCount val="37"/>
                <c:pt idx="0">
                  <c:v>18</c:v>
                </c:pt>
                <c:pt idx="1">
                  <c:v>15</c:v>
                </c:pt>
                <c:pt idx="2">
                  <c:v>12</c:v>
                </c:pt>
                <c:pt idx="3">
                  <c:v>12</c:v>
                </c:pt>
                <c:pt idx="4">
                  <c:v>11</c:v>
                </c:pt>
                <c:pt idx="5">
                  <c:v>9</c:v>
                </c:pt>
                <c:pt idx="6">
                  <c:v>10</c:v>
                </c:pt>
                <c:pt idx="7">
                  <c:v>9</c:v>
                </c:pt>
                <c:pt idx="8">
                  <c:v>8</c:v>
                </c:pt>
                <c:pt idx="9">
                  <c:v>8</c:v>
                </c:pt>
                <c:pt idx="10">
                  <c:v>8</c:v>
                </c:pt>
                <c:pt idx="11">
                  <c:v>6</c:v>
                </c:pt>
                <c:pt idx="12">
                  <c:v>8</c:v>
                </c:pt>
                <c:pt idx="13">
                  <c:v>7</c:v>
                </c:pt>
                <c:pt idx="14">
                  <c:v>5</c:v>
                </c:pt>
                <c:pt idx="15">
                  <c:v>9</c:v>
                </c:pt>
                <c:pt idx="16">
                  <c:v>7</c:v>
                </c:pt>
                <c:pt idx="17">
                  <c:v>3</c:v>
                </c:pt>
                <c:pt idx="18">
                  <c:v>4</c:v>
                </c:pt>
                <c:pt idx="19">
                  <c:v>2</c:v>
                </c:pt>
                <c:pt idx="20">
                  <c:v>5</c:v>
                </c:pt>
                <c:pt idx="21">
                  <c:v>3</c:v>
                </c:pt>
                <c:pt idx="22">
                  <c:v>2</c:v>
                </c:pt>
                <c:pt idx="23">
                  <c:v>4</c:v>
                </c:pt>
                <c:pt idx="24">
                  <c:v>1</c:v>
                </c:pt>
                <c:pt idx="25">
                  <c:v>4</c:v>
                </c:pt>
                <c:pt idx="26">
                  <c:v>3</c:v>
                </c:pt>
                <c:pt idx="27">
                  <c:v>2</c:v>
                </c:pt>
                <c:pt idx="28">
                  <c:v>4</c:v>
                </c:pt>
                <c:pt idx="29">
                  <c:v>2</c:v>
                </c:pt>
                <c:pt idx="30">
                  <c:v>3</c:v>
                </c:pt>
                <c:pt idx="31">
                  <c:v>2</c:v>
                </c:pt>
                <c:pt idx="32">
                  <c:v>2</c:v>
                </c:pt>
                <c:pt idx="33">
                  <c:v>2</c:v>
                </c:pt>
              </c:numCache>
            </c:numRef>
          </c:val>
          <c:extLst>
            <c:ext xmlns:c16="http://schemas.microsoft.com/office/drawing/2014/chart" uri="{C3380CC4-5D6E-409C-BE32-E72D297353CC}">
              <c16:uniqueId val="{0000006A-AEC5-4592-8339-ED4554562C4A}"/>
            </c:ext>
          </c:extLst>
        </c:ser>
        <c:ser>
          <c:idx val="3"/>
          <c:order val="3"/>
          <c:spPr>
            <a:solidFill>
              <a:schemeClr val="accent4"/>
            </a:solidFill>
            <a:ln>
              <a:noFill/>
            </a:ln>
          </c:spPr>
          <c:invertIfNegative val="0"/>
          <c:dLbls>
            <c:dLbl>
              <c:idx val="0"/>
              <c:layout>
                <c:manualLayout>
                  <c:x val="0"/>
                  <c:y val="-1.5290519877675841E-3"/>
                </c:manualLayout>
              </c:layout>
              <c:numFmt formatCode="#,##0;&quot;-&quot;#,##0" sourceLinked="0"/>
              <c:spPr>
                <a:noFill/>
                <a:ln>
                  <a:noFill/>
                </a:ln>
              </c:spPr>
              <c:txPr>
                <a:bodyPr wrap="none"/>
                <a:lstStyle/>
                <a:p>
                  <a:pPr>
                    <a:defRPr sz="800" kern="1200">
                      <a:solidFill>
                        <a:schemeClr val="bg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6B-AEC5-4592-8339-ED4554562C4A}"/>
                </c:ext>
              </c:extLst>
            </c:dLbl>
            <c:dLbl>
              <c:idx val="1"/>
              <c:layout>
                <c:manualLayout>
                  <c:x val="0"/>
                  <c:y val="-1.0193679918450561E-3"/>
                </c:manualLayout>
              </c:layout>
              <c:numFmt formatCode="#,##0;&quot;-&quot;#,##0" sourceLinked="0"/>
              <c:spPr>
                <a:noFill/>
                <a:ln>
                  <a:noFill/>
                </a:ln>
              </c:spPr>
              <c:txPr>
                <a:bodyPr wrap="none"/>
                <a:lstStyle/>
                <a:p>
                  <a:pPr>
                    <a:defRPr sz="800" kern="1200">
                      <a:solidFill>
                        <a:schemeClr val="bg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6C-AEC5-4592-8339-ED4554562C4A}"/>
                </c:ext>
              </c:extLst>
            </c:dLbl>
            <c:dLbl>
              <c:idx val="2"/>
              <c:layout>
                <c:manualLayout>
                  <c:x val="0"/>
                  <c:y val="-1.0193679918450561E-3"/>
                </c:manualLayout>
              </c:layout>
              <c:numFmt formatCode="#,##0;&quot;-&quot;#,##0" sourceLinked="0"/>
              <c:spPr>
                <a:noFill/>
                <a:ln>
                  <a:noFill/>
                </a:ln>
              </c:spPr>
              <c:txPr>
                <a:bodyPr wrap="none"/>
                <a:lstStyle/>
                <a:p>
                  <a:pPr>
                    <a:defRPr sz="800" kern="1200">
                      <a:solidFill>
                        <a:schemeClr val="bg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6D-AEC5-4592-8339-ED4554562C4A}"/>
                </c:ext>
              </c:extLst>
            </c:dLbl>
            <c:dLbl>
              <c:idx val="3"/>
              <c:layout>
                <c:manualLayout>
                  <c:x val="0"/>
                  <c:y val="-1.0193679918450561E-3"/>
                </c:manualLayout>
              </c:layout>
              <c:numFmt formatCode="#,##0;&quot;-&quot;#,##0" sourceLinked="0"/>
              <c:spPr>
                <a:noFill/>
                <a:ln>
                  <a:noFill/>
                </a:ln>
              </c:spPr>
              <c:txPr>
                <a:bodyPr wrap="none"/>
                <a:lstStyle/>
                <a:p>
                  <a:pPr>
                    <a:defRPr sz="800" kern="1200">
                      <a:solidFill>
                        <a:schemeClr val="bg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6E-AEC5-4592-8339-ED4554562C4A}"/>
                </c:ext>
              </c:extLst>
            </c:dLbl>
            <c:dLbl>
              <c:idx val="4"/>
              <c:layout>
                <c:manualLayout>
                  <c:x val="0"/>
                  <c:y val="-1.5290519877675841E-3"/>
                </c:manualLayout>
              </c:layout>
              <c:numFmt formatCode="#,##0;&quot;-&quot;#,##0" sourceLinked="0"/>
              <c:spPr>
                <a:noFill/>
                <a:ln>
                  <a:noFill/>
                </a:ln>
              </c:spPr>
              <c:txPr>
                <a:bodyPr wrap="none"/>
                <a:lstStyle/>
                <a:p>
                  <a:pPr>
                    <a:defRPr sz="800" kern="1200">
                      <a:solidFill>
                        <a:schemeClr val="bg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6F-AEC5-4592-8339-ED4554562C4A}"/>
                </c:ext>
              </c:extLst>
            </c:dLbl>
            <c:dLbl>
              <c:idx val="5"/>
              <c:layout>
                <c:manualLayout>
                  <c:x val="0"/>
                  <c:y val="-1.5290519877675841E-3"/>
                </c:manualLayout>
              </c:layout>
              <c:numFmt formatCode="#,##0;&quot;-&quot;#,##0" sourceLinked="0"/>
              <c:spPr>
                <a:noFill/>
                <a:ln>
                  <a:noFill/>
                </a:ln>
              </c:spPr>
              <c:txPr>
                <a:bodyPr wrap="none"/>
                <a:lstStyle/>
                <a:p>
                  <a:pPr>
                    <a:defRPr sz="800" kern="1200">
                      <a:solidFill>
                        <a:schemeClr val="bg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70-AEC5-4592-8339-ED4554562C4A}"/>
                </c:ext>
              </c:extLst>
            </c:dLbl>
            <c:dLbl>
              <c:idx val="6"/>
              <c:layout>
                <c:manualLayout>
                  <c:x val="0"/>
                  <c:y val="-1.5290519877675841E-3"/>
                </c:manualLayout>
              </c:layout>
              <c:numFmt formatCode="#,##0;&quot;-&quot;#,##0" sourceLinked="0"/>
              <c:spPr>
                <a:noFill/>
                <a:ln>
                  <a:noFill/>
                </a:ln>
              </c:spPr>
              <c:txPr>
                <a:bodyPr wrap="none"/>
                <a:lstStyle/>
                <a:p>
                  <a:pPr>
                    <a:defRPr sz="800" kern="1200">
                      <a:solidFill>
                        <a:schemeClr val="bg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71-AEC5-4592-8339-ED4554562C4A}"/>
                </c:ext>
              </c:extLst>
            </c:dLbl>
            <c:dLbl>
              <c:idx val="10"/>
              <c:layout>
                <c:manualLayout>
                  <c:x val="0"/>
                  <c:y val="-1.5290519877675841E-3"/>
                </c:manualLayout>
              </c:layout>
              <c:numFmt formatCode="#,##0;&quot;-&quot;#,##0" sourceLinked="0"/>
              <c:spPr>
                <a:noFill/>
                <a:ln>
                  <a:noFill/>
                </a:ln>
              </c:spPr>
              <c:txPr>
                <a:bodyPr wrap="none"/>
                <a:lstStyle/>
                <a:p>
                  <a:pPr>
                    <a:defRPr sz="800" kern="1200">
                      <a:solidFill>
                        <a:schemeClr val="bg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72-AEC5-4592-8339-ED4554562C4A}"/>
                </c:ext>
              </c:extLst>
            </c:dLbl>
            <c:dLbl>
              <c:idx val="13"/>
              <c:layout>
                <c:manualLayout>
                  <c:x val="0"/>
                  <c:y val="-1.5290519877675841E-3"/>
                </c:manualLayout>
              </c:layout>
              <c:numFmt formatCode="#,##0;&quot;-&quot;#,##0" sourceLinked="0"/>
              <c:spPr>
                <a:noFill/>
                <a:ln>
                  <a:noFill/>
                </a:ln>
              </c:spPr>
              <c:txPr>
                <a:bodyPr wrap="none"/>
                <a:lstStyle/>
                <a:p>
                  <a:pPr>
                    <a:defRPr sz="800" kern="1200">
                      <a:solidFill>
                        <a:schemeClr val="bg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73-AEC5-4592-8339-ED4554562C4A}"/>
                </c:ext>
              </c:extLst>
            </c:dLbl>
            <c:dLbl>
              <c:idx val="24"/>
              <c:layout>
                <c:manualLayout>
                  <c:x val="1.2698412698412698E-2"/>
                  <c:y val="-1.5290519877675841E-3"/>
                </c:manualLayout>
              </c:layout>
              <c:numFmt formatCode="#,##0;&quot;-&quot;#,##0" sourceLinked="0"/>
              <c:spPr>
                <a:noFill/>
                <a:ln>
                  <a:noFill/>
                </a:ln>
              </c:spPr>
              <c:txPr>
                <a:bodyPr wrap="none"/>
                <a:lstStyle/>
                <a:p>
                  <a:pPr>
                    <a:defRPr sz="800" kern="1200">
                      <a:solidFill>
                        <a:schemeClr val="tx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74-AEC5-4592-8339-ED4554562C4A}"/>
                </c:ext>
              </c:extLst>
            </c:dLbl>
            <c:dLbl>
              <c:idx val="27"/>
              <c:layout>
                <c:manualLayout>
                  <c:x val="1.2698412698412698E-2"/>
                  <c:y val="-1.0193679918450561E-3"/>
                </c:manualLayout>
              </c:layout>
              <c:numFmt formatCode="#,##0;&quot;-&quot;#,##0" sourceLinked="0"/>
              <c:spPr>
                <a:noFill/>
                <a:ln>
                  <a:noFill/>
                </a:ln>
              </c:spPr>
              <c:txPr>
                <a:bodyPr wrap="none"/>
                <a:lstStyle/>
                <a:p>
                  <a:pPr>
                    <a:defRPr sz="8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75-AEC5-4592-8339-ED4554562C4A}"/>
                </c:ext>
              </c:extLst>
            </c:dLbl>
            <c:dLbl>
              <c:idx val="31"/>
              <c:layout>
                <c:manualLayout>
                  <c:x val="0"/>
                  <c:y val="-1.5290519877675841E-3"/>
                </c:manualLayout>
              </c:layout>
              <c:numFmt formatCode="#,##0;&quot;-&quot;#,##0" sourceLinked="0"/>
              <c:spPr>
                <a:noFill/>
                <a:ln>
                  <a:noFill/>
                </a:ln>
              </c:spPr>
              <c:txPr>
                <a:bodyPr wrap="none"/>
                <a:lstStyle/>
                <a:p>
                  <a:pPr>
                    <a:defRPr sz="800" kern="1200">
                      <a:solidFill>
                        <a:schemeClr val="bg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76-AEC5-4592-8339-ED4554562C4A}"/>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Sheet1!$A$4:$AK$4</c:f>
              <c:numCache>
                <c:formatCode>General</c:formatCode>
                <c:ptCount val="37"/>
                <c:pt idx="0">
                  <c:v>7</c:v>
                </c:pt>
                <c:pt idx="1">
                  <c:v>6</c:v>
                </c:pt>
                <c:pt idx="2">
                  <c:v>3</c:v>
                </c:pt>
                <c:pt idx="3">
                  <c:v>2</c:v>
                </c:pt>
                <c:pt idx="4">
                  <c:v>3</c:v>
                </c:pt>
                <c:pt idx="5">
                  <c:v>2</c:v>
                </c:pt>
                <c:pt idx="6">
                  <c:v>2</c:v>
                </c:pt>
                <c:pt idx="10">
                  <c:v>2</c:v>
                </c:pt>
                <c:pt idx="11">
                  <c:v>1</c:v>
                </c:pt>
                <c:pt idx="12">
                  <c:v>1</c:v>
                </c:pt>
                <c:pt idx="13">
                  <c:v>3</c:v>
                </c:pt>
                <c:pt idx="23">
                  <c:v>1</c:v>
                </c:pt>
                <c:pt idx="24">
                  <c:v>1</c:v>
                </c:pt>
                <c:pt idx="27">
                  <c:v>1</c:v>
                </c:pt>
                <c:pt idx="30">
                  <c:v>1</c:v>
                </c:pt>
                <c:pt idx="31">
                  <c:v>2</c:v>
                </c:pt>
              </c:numCache>
            </c:numRef>
          </c:val>
          <c:extLst>
            <c:ext xmlns:c16="http://schemas.microsoft.com/office/drawing/2014/chart" uri="{C3380CC4-5D6E-409C-BE32-E72D297353CC}">
              <c16:uniqueId val="{00000077-AEC5-4592-8339-ED4554562C4A}"/>
            </c:ext>
          </c:extLst>
        </c:ser>
        <c:dLbls>
          <c:showLegendKey val="0"/>
          <c:showVal val="0"/>
          <c:showCatName val="0"/>
          <c:showSerName val="0"/>
          <c:showPercent val="0"/>
          <c:showBubbleSize val="0"/>
        </c:dLbls>
        <c:gapWidth val="80"/>
        <c:overlap val="100"/>
        <c:axId val="1602707136"/>
        <c:axId val="1"/>
      </c:barChart>
      <c:catAx>
        <c:axId val="1602707136"/>
        <c:scaling>
          <c:orientation val="minMax"/>
        </c:scaling>
        <c:delete val="0"/>
        <c:axPos val="b"/>
        <c:majorGridlines>
          <c:spPr>
            <a:ln>
              <a:noFill/>
            </a:ln>
          </c:spPr>
        </c:majorGridlines>
        <c:majorTickMark val="none"/>
        <c:minorTickMark val="none"/>
        <c:tickLblPos val="none"/>
        <c:spPr>
          <a:ln w="9525" cmpd="sng" algn="ctr">
            <a:solidFill>
              <a:schemeClr val="tx1"/>
            </a:solidFill>
            <a:prstDash val="solid"/>
          </a:ln>
        </c:spPr>
        <c:crossAx val="1"/>
        <c:crosses val="min"/>
        <c:auto val="0"/>
        <c:lblAlgn val="ctr"/>
        <c:lblOffset val="100"/>
        <c:noMultiLvlLbl val="0"/>
      </c:catAx>
      <c:valAx>
        <c:axId val="1"/>
        <c:scaling>
          <c:orientation val="minMax"/>
          <c:max val="50"/>
          <c:min val="0"/>
        </c:scaling>
        <c:delete val="0"/>
        <c:axPos val="l"/>
        <c:majorGridlines>
          <c:spPr>
            <a:ln>
              <a:noFill/>
            </a:ln>
          </c:spPr>
        </c:majorGridlines>
        <c:numFmt formatCode="#,##0;&quot;-&quot;#,##0" sourceLinked="0"/>
        <c:majorTickMark val="out"/>
        <c:minorTickMark val="none"/>
        <c:tickLblPos val="nextTo"/>
        <c:spPr>
          <a:ln w="9525" cmpd="sng" algn="ctr">
            <a:solidFill>
              <a:schemeClr val="tx1"/>
            </a:solidFill>
            <a:prstDash val="solid"/>
          </a:ln>
        </c:spPr>
        <c:txPr>
          <a:bodyPr wrap="none"/>
          <a:lstStyle/>
          <a:p>
            <a:pPr>
              <a:defRPr sz="1400" kern="1200">
                <a:solidFill>
                  <a:schemeClr val="tx1"/>
                </a:solidFill>
                <a:latin typeface="+mn-lt"/>
                <a:ea typeface="+mn-ea"/>
                <a:cs typeface="+mn-cs"/>
                <a:sym typeface="+mn-lt"/>
              </a:defRPr>
            </a:pPr>
            <a:endParaRPr lang="en-US"/>
          </a:p>
        </c:txPr>
        <c:crossAx val="1602707136"/>
        <c:crosses val="min"/>
        <c:crossBetween val="between"/>
        <c:majorUnit val="5"/>
      </c:valAx>
    </c:plotArea>
    <c:plotVisOnly val="0"/>
    <c:dispBlanksAs val="gap"/>
    <c:showDLblsOverMax val="1"/>
  </c:chart>
  <c:externalData r:id="rId1">
    <c:autoUpdate val="0"/>
  </c:externalData>
</c:chartSpace>
</file>

<file path=ppt/charts/chart2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is-I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4.9525316455696203E-2"/>
          <c:y val="7.5290550783223845E-2"/>
          <c:w val="0.942246835443038"/>
          <c:h val="0.84941889843355234"/>
        </c:manualLayout>
      </c:layout>
      <c:barChart>
        <c:barDir val="col"/>
        <c:grouping val="stacked"/>
        <c:varyColors val="0"/>
        <c:ser>
          <c:idx val="0"/>
          <c:order val="0"/>
          <c:spPr>
            <a:solidFill>
              <a:schemeClr val="accent3"/>
            </a:solidFill>
            <a:ln>
              <a:noFill/>
            </a:ln>
          </c:spPr>
          <c:invertIfNegative val="0"/>
          <c:dPt>
            <c:idx val="0"/>
            <c:invertIfNegative val="0"/>
            <c:bubble3D val="0"/>
            <c:spPr>
              <a:solidFill>
                <a:srgbClr val="C3CFE1"/>
              </a:solidFill>
              <a:ln>
                <a:noFill/>
              </a:ln>
            </c:spPr>
            <c:extLst>
              <c:ext xmlns:c16="http://schemas.microsoft.com/office/drawing/2014/chart" uri="{C3380CC4-5D6E-409C-BE32-E72D297353CC}">
                <c16:uniqueId val="{00000000-2656-4668-B121-C133F8AAEDD1}"/>
              </c:ext>
            </c:extLst>
          </c:dPt>
          <c:dPt>
            <c:idx val="16"/>
            <c:invertIfNegative val="0"/>
            <c:bubble3D val="0"/>
            <c:spPr>
              <a:solidFill>
                <a:srgbClr val="C3CFE1"/>
              </a:solidFill>
              <a:ln>
                <a:noFill/>
              </a:ln>
            </c:spPr>
            <c:extLst>
              <c:ext xmlns:c16="http://schemas.microsoft.com/office/drawing/2014/chart" uri="{C3380CC4-5D6E-409C-BE32-E72D297353CC}">
                <c16:uniqueId val="{00000001-2656-4668-B121-C133F8AAEDD1}"/>
              </c:ext>
            </c:extLst>
          </c:dPt>
          <c:dLbls>
            <c:dLbl>
              <c:idx val="0"/>
              <c:layout>
                <c:manualLayout>
                  <c:x val="0"/>
                  <c:y val="-0.42395149065184434"/>
                </c:manualLayout>
              </c:layout>
              <c:numFmt formatCode="#,##0;&quot;-&quot;#,##0" sourceLinked="0"/>
              <c:spPr>
                <a:noFill/>
                <a:ln>
                  <a:noFill/>
                </a:ln>
              </c:spPr>
              <c:txPr>
                <a:bodyPr wrap="none"/>
                <a:lstStyle/>
                <a:p>
                  <a:pPr>
                    <a:defRPr sz="1050" b="1" kern="1200">
                      <a:solidFill>
                        <a:schemeClr val="tx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0-2656-4668-B121-C133F8AAEDD1}"/>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Sheet1!$A$1:$AL$1</c:f>
              <c:numCache>
                <c:formatCode>General</c:formatCode>
                <c:ptCount val="38"/>
                <c:pt idx="0">
                  <c:v>46</c:v>
                </c:pt>
                <c:pt idx="1">
                  <c:v>39</c:v>
                </c:pt>
                <c:pt idx="2">
                  <c:v>34</c:v>
                </c:pt>
                <c:pt idx="3">
                  <c:v>31</c:v>
                </c:pt>
                <c:pt idx="4">
                  <c:v>30</c:v>
                </c:pt>
                <c:pt idx="5">
                  <c:v>28</c:v>
                </c:pt>
                <c:pt idx="6">
                  <c:v>25</c:v>
                </c:pt>
                <c:pt idx="7">
                  <c:v>24</c:v>
                </c:pt>
                <c:pt idx="8">
                  <c:v>24</c:v>
                </c:pt>
                <c:pt idx="9">
                  <c:v>23</c:v>
                </c:pt>
                <c:pt idx="10">
                  <c:v>23</c:v>
                </c:pt>
                <c:pt idx="11">
                  <c:v>22</c:v>
                </c:pt>
                <c:pt idx="12">
                  <c:v>21</c:v>
                </c:pt>
                <c:pt idx="13">
                  <c:v>21</c:v>
                </c:pt>
                <c:pt idx="14">
                  <c:v>21</c:v>
                </c:pt>
                <c:pt idx="15">
                  <c:v>20</c:v>
                </c:pt>
                <c:pt idx="16">
                  <c:v>18.037037040000001</c:v>
                </c:pt>
                <c:pt idx="17">
                  <c:v>17</c:v>
                </c:pt>
                <c:pt idx="18">
                  <c:v>15</c:v>
                </c:pt>
                <c:pt idx="19">
                  <c:v>15</c:v>
                </c:pt>
                <c:pt idx="20">
                  <c:v>14</c:v>
                </c:pt>
                <c:pt idx="21">
                  <c:v>12</c:v>
                </c:pt>
                <c:pt idx="22">
                  <c:v>11</c:v>
                </c:pt>
                <c:pt idx="23">
                  <c:v>11</c:v>
                </c:pt>
                <c:pt idx="24">
                  <c:v>11</c:v>
                </c:pt>
                <c:pt idx="25">
                  <c:v>11</c:v>
                </c:pt>
                <c:pt idx="26">
                  <c:v>10</c:v>
                </c:pt>
                <c:pt idx="27">
                  <c:v>9</c:v>
                </c:pt>
                <c:pt idx="28">
                  <c:v>9</c:v>
                </c:pt>
                <c:pt idx="29">
                  <c:v>9</c:v>
                </c:pt>
                <c:pt idx="30">
                  <c:v>8</c:v>
                </c:pt>
                <c:pt idx="31">
                  <c:v>8</c:v>
                </c:pt>
                <c:pt idx="32">
                  <c:v>7</c:v>
                </c:pt>
                <c:pt idx="33">
                  <c:v>6</c:v>
                </c:pt>
                <c:pt idx="34">
                  <c:v>4</c:v>
                </c:pt>
                <c:pt idx="35">
                  <c:v>3</c:v>
                </c:pt>
                <c:pt idx="36">
                  <c:v>2</c:v>
                </c:pt>
                <c:pt idx="37">
                  <c:v>1</c:v>
                </c:pt>
              </c:numCache>
            </c:numRef>
          </c:val>
          <c:extLst>
            <c:ext xmlns:c16="http://schemas.microsoft.com/office/drawing/2014/chart" uri="{C3380CC4-5D6E-409C-BE32-E72D297353CC}">
              <c16:uniqueId val="{00000002-2656-4668-B121-C133F8AAEDD1}"/>
            </c:ext>
          </c:extLst>
        </c:ser>
        <c:dLbls>
          <c:showLegendKey val="0"/>
          <c:showVal val="0"/>
          <c:showCatName val="0"/>
          <c:showSerName val="0"/>
          <c:showPercent val="0"/>
          <c:showBubbleSize val="0"/>
        </c:dLbls>
        <c:gapWidth val="80"/>
        <c:overlap val="100"/>
        <c:axId val="2147226816"/>
        <c:axId val="1"/>
      </c:barChart>
      <c:catAx>
        <c:axId val="2147226816"/>
        <c:scaling>
          <c:orientation val="minMax"/>
        </c:scaling>
        <c:delete val="0"/>
        <c:axPos val="b"/>
        <c:majorGridlines>
          <c:spPr>
            <a:ln>
              <a:noFill/>
            </a:ln>
          </c:spPr>
        </c:majorGridlines>
        <c:majorTickMark val="none"/>
        <c:minorTickMark val="none"/>
        <c:tickLblPos val="none"/>
        <c:spPr>
          <a:ln w="9525" cmpd="sng" algn="ctr">
            <a:solidFill>
              <a:schemeClr val="tx1"/>
            </a:solidFill>
            <a:prstDash val="solid"/>
          </a:ln>
        </c:spPr>
        <c:crossAx val="1"/>
        <c:crosses val="min"/>
        <c:auto val="0"/>
        <c:lblAlgn val="ctr"/>
        <c:lblOffset val="100"/>
        <c:noMultiLvlLbl val="0"/>
      </c:catAx>
      <c:valAx>
        <c:axId val="1"/>
        <c:scaling>
          <c:orientation val="minMax"/>
          <c:max val="50"/>
          <c:min val="0"/>
        </c:scaling>
        <c:delete val="0"/>
        <c:axPos val="l"/>
        <c:majorGridlines>
          <c:spPr>
            <a:ln>
              <a:noFill/>
            </a:ln>
          </c:spPr>
        </c:majorGridlines>
        <c:numFmt formatCode="#,##0;&quot;-&quot;#,##0" sourceLinked="0"/>
        <c:majorTickMark val="out"/>
        <c:minorTickMark val="none"/>
        <c:tickLblPos val="nextTo"/>
        <c:spPr>
          <a:ln w="9525" cmpd="sng" algn="ctr">
            <a:solidFill>
              <a:schemeClr val="tx1"/>
            </a:solidFill>
            <a:prstDash val="solid"/>
          </a:ln>
        </c:spPr>
        <c:txPr>
          <a:bodyPr wrap="none"/>
          <a:lstStyle/>
          <a:p>
            <a:pPr>
              <a:defRPr sz="1400" kern="1200">
                <a:solidFill>
                  <a:schemeClr val="tx1"/>
                </a:solidFill>
                <a:latin typeface="+mn-lt"/>
                <a:ea typeface="+mn-ea"/>
                <a:cs typeface="+mn-cs"/>
                <a:sym typeface="+mn-lt"/>
              </a:defRPr>
            </a:pPr>
            <a:endParaRPr lang="en-US"/>
          </a:p>
        </c:txPr>
        <c:crossAx val="2147226816"/>
        <c:crosses val="min"/>
        <c:crossBetween val="between"/>
        <c:majorUnit val="5"/>
      </c:valAx>
    </c:plotArea>
    <c:plotVisOnly val="0"/>
    <c:dispBlanksAs val="gap"/>
    <c:showDLblsOverMax val="1"/>
  </c:chart>
  <c:externalData r:id="rId1">
    <c:autoUpdate val="0"/>
  </c:externalData>
</c:chartSpace>
</file>

<file path=ppt/charts/chart2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is-I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4.9611665874148045E-2"/>
          <c:y val="6.7427385892116179E-2"/>
          <c:w val="0.94214614043430023"/>
          <c:h val="0.86514522821576767"/>
        </c:manualLayout>
      </c:layout>
      <c:barChart>
        <c:barDir val="col"/>
        <c:grouping val="stacked"/>
        <c:varyColors val="0"/>
        <c:ser>
          <c:idx val="0"/>
          <c:order val="0"/>
          <c:spPr>
            <a:solidFill>
              <a:schemeClr val="accent3"/>
            </a:solidFill>
            <a:ln>
              <a:noFill/>
            </a:ln>
          </c:spPr>
          <c:invertIfNegative val="0"/>
          <c:dPt>
            <c:idx val="0"/>
            <c:invertIfNegative val="0"/>
            <c:bubble3D val="0"/>
            <c:spPr>
              <a:solidFill>
                <a:srgbClr val="C3CFE1"/>
              </a:solidFill>
              <a:ln>
                <a:noFill/>
              </a:ln>
            </c:spPr>
            <c:extLst>
              <c:ext xmlns:c16="http://schemas.microsoft.com/office/drawing/2014/chart" uri="{C3380CC4-5D6E-409C-BE32-E72D297353CC}">
                <c16:uniqueId val="{00000000-8650-4D0A-B0D1-4D23C270E7CA}"/>
              </c:ext>
            </c:extLst>
          </c:dPt>
          <c:dPt>
            <c:idx val="16"/>
            <c:invertIfNegative val="0"/>
            <c:bubble3D val="0"/>
            <c:spPr>
              <a:solidFill>
                <a:srgbClr val="D0EBCA"/>
              </a:solidFill>
              <a:ln>
                <a:noFill/>
              </a:ln>
            </c:spPr>
            <c:extLst>
              <c:ext xmlns:c16="http://schemas.microsoft.com/office/drawing/2014/chart" uri="{C3380CC4-5D6E-409C-BE32-E72D297353CC}">
                <c16:uniqueId val="{00000001-8650-4D0A-B0D1-4D23C270E7CA}"/>
              </c:ext>
            </c:extLst>
          </c:dPt>
          <c:dPt>
            <c:idx val="21"/>
            <c:invertIfNegative val="0"/>
            <c:bubble3D val="0"/>
            <c:spPr>
              <a:solidFill>
                <a:srgbClr val="E66F02"/>
              </a:solidFill>
              <a:ln>
                <a:noFill/>
              </a:ln>
            </c:spPr>
            <c:extLst>
              <c:ext xmlns:c16="http://schemas.microsoft.com/office/drawing/2014/chart" uri="{C3380CC4-5D6E-409C-BE32-E72D297353CC}">
                <c16:uniqueId val="{00000002-8650-4D0A-B0D1-4D23C270E7CA}"/>
              </c:ext>
            </c:extLst>
          </c:dPt>
          <c:dLbls>
            <c:dLbl>
              <c:idx val="0"/>
              <c:layout>
                <c:manualLayout>
                  <c:x val="0"/>
                  <c:y val="-0.42582987551867219"/>
                </c:manualLayout>
              </c:layout>
              <c:numFmt formatCode="#,##0;&quot;-&quot;#,##0" sourceLinked="0"/>
              <c:spPr>
                <a:noFill/>
                <a:ln>
                  <a:noFill/>
                </a:ln>
              </c:spPr>
              <c:txPr>
                <a:bodyPr wrap="none"/>
                <a:lstStyle/>
                <a:p>
                  <a:pPr>
                    <a:defRPr sz="800" b="1"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0-8650-4D0A-B0D1-4D23C270E7CA}"/>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Sheet1!$A$1:$AL$1</c:f>
              <c:numCache>
                <c:formatCode>General</c:formatCode>
                <c:ptCount val="38"/>
                <c:pt idx="0">
                  <c:v>46</c:v>
                </c:pt>
                <c:pt idx="1">
                  <c:v>39</c:v>
                </c:pt>
                <c:pt idx="2">
                  <c:v>31</c:v>
                </c:pt>
                <c:pt idx="3">
                  <c:v>15</c:v>
                </c:pt>
                <c:pt idx="4">
                  <c:v>20</c:v>
                </c:pt>
                <c:pt idx="5">
                  <c:v>13</c:v>
                </c:pt>
                <c:pt idx="6">
                  <c:v>13</c:v>
                </c:pt>
                <c:pt idx="7">
                  <c:v>10</c:v>
                </c:pt>
                <c:pt idx="8">
                  <c:v>24</c:v>
                </c:pt>
                <c:pt idx="9">
                  <c:v>17</c:v>
                </c:pt>
                <c:pt idx="10">
                  <c:v>16</c:v>
                </c:pt>
                <c:pt idx="11">
                  <c:v>11</c:v>
                </c:pt>
                <c:pt idx="12">
                  <c:v>11</c:v>
                </c:pt>
                <c:pt idx="13">
                  <c:v>15</c:v>
                </c:pt>
                <c:pt idx="14">
                  <c:v>3</c:v>
                </c:pt>
                <c:pt idx="15">
                  <c:v>20</c:v>
                </c:pt>
                <c:pt idx="16">
                  <c:v>11.222222222222221</c:v>
                </c:pt>
                <c:pt idx="17">
                  <c:v>17</c:v>
                </c:pt>
                <c:pt idx="18">
                  <c:v>2</c:v>
                </c:pt>
                <c:pt idx="19">
                  <c:v>7</c:v>
                </c:pt>
                <c:pt idx="20">
                  <c:v>12</c:v>
                </c:pt>
                <c:pt idx="21">
                  <c:v>12</c:v>
                </c:pt>
                <c:pt idx="22">
                  <c:v>6</c:v>
                </c:pt>
                <c:pt idx="23">
                  <c:v>8</c:v>
                </c:pt>
                <c:pt idx="24">
                  <c:v>1</c:v>
                </c:pt>
                <c:pt idx="25">
                  <c:v>1</c:v>
                </c:pt>
                <c:pt idx="26">
                  <c:v>6</c:v>
                </c:pt>
                <c:pt idx="27">
                  <c:v>4</c:v>
                </c:pt>
                <c:pt idx="28">
                  <c:v>1</c:v>
                </c:pt>
                <c:pt idx="29">
                  <c:v>7</c:v>
                </c:pt>
                <c:pt idx="30">
                  <c:v>8</c:v>
                </c:pt>
                <c:pt idx="31">
                  <c:v>6</c:v>
                </c:pt>
                <c:pt idx="32">
                  <c:v>7</c:v>
                </c:pt>
                <c:pt idx="33">
                  <c:v>3</c:v>
                </c:pt>
                <c:pt idx="34">
                  <c:v>1</c:v>
                </c:pt>
                <c:pt idx="35">
                  <c:v>1</c:v>
                </c:pt>
                <c:pt idx="36">
                  <c:v>1</c:v>
                </c:pt>
                <c:pt idx="37">
                  <c:v>1</c:v>
                </c:pt>
              </c:numCache>
            </c:numRef>
          </c:val>
          <c:extLst>
            <c:ext xmlns:c16="http://schemas.microsoft.com/office/drawing/2014/chart" uri="{C3380CC4-5D6E-409C-BE32-E72D297353CC}">
              <c16:uniqueId val="{00000003-8650-4D0A-B0D1-4D23C270E7CA}"/>
            </c:ext>
          </c:extLst>
        </c:ser>
        <c:ser>
          <c:idx val="1"/>
          <c:order val="1"/>
          <c:spPr>
            <a:solidFill>
              <a:schemeClr val="accent6"/>
            </a:solidFill>
            <a:ln>
              <a:noFill/>
            </a:ln>
          </c:spPr>
          <c:invertIfNegative val="0"/>
          <c:dPt>
            <c:idx val="16"/>
            <c:invertIfNegative val="0"/>
            <c:bubble3D val="0"/>
            <c:spPr>
              <a:solidFill>
                <a:srgbClr val="FBECC8"/>
              </a:solidFill>
              <a:ln>
                <a:noFill/>
              </a:ln>
            </c:spPr>
            <c:extLst>
              <c:ext xmlns:c16="http://schemas.microsoft.com/office/drawing/2014/chart" uri="{C3380CC4-5D6E-409C-BE32-E72D297353CC}">
                <c16:uniqueId val="{00000004-8650-4D0A-B0D1-4D23C270E7CA}"/>
              </c:ext>
            </c:extLst>
          </c:dPt>
          <c:dPt>
            <c:idx val="21"/>
            <c:invertIfNegative val="0"/>
            <c:bubble3D val="0"/>
            <c:spPr>
              <a:solidFill>
                <a:srgbClr val="FBECC8"/>
              </a:solidFill>
              <a:ln>
                <a:noFill/>
              </a:ln>
            </c:spPr>
            <c:extLst>
              <c:ext xmlns:c16="http://schemas.microsoft.com/office/drawing/2014/chart" uri="{C3380CC4-5D6E-409C-BE32-E72D297353CC}">
                <c16:uniqueId val="{00000005-8650-4D0A-B0D1-4D23C270E7CA}"/>
              </c:ext>
            </c:extLst>
          </c:dPt>
          <c:val>
            <c:numRef>
              <c:f>Sheet1!$A$2:$AL$2</c:f>
              <c:numCache>
                <c:formatCode>General</c:formatCode>
                <c:ptCount val="38"/>
                <c:pt idx="1">
                  <c:v>0</c:v>
                </c:pt>
                <c:pt idx="2">
                  <c:v>3</c:v>
                </c:pt>
                <c:pt idx="3">
                  <c:v>16</c:v>
                </c:pt>
                <c:pt idx="4">
                  <c:v>2</c:v>
                </c:pt>
                <c:pt idx="5">
                  <c:v>15</c:v>
                </c:pt>
                <c:pt idx="6">
                  <c:v>0</c:v>
                </c:pt>
                <c:pt idx="7">
                  <c:v>14</c:v>
                </c:pt>
                <c:pt idx="8">
                  <c:v>0</c:v>
                </c:pt>
                <c:pt idx="9">
                  <c:v>5</c:v>
                </c:pt>
                <c:pt idx="10">
                  <c:v>7</c:v>
                </c:pt>
                <c:pt idx="11">
                  <c:v>2</c:v>
                </c:pt>
                <c:pt idx="12">
                  <c:v>9</c:v>
                </c:pt>
                <c:pt idx="13">
                  <c:v>6</c:v>
                </c:pt>
                <c:pt idx="14">
                  <c:v>9</c:v>
                </c:pt>
                <c:pt idx="15">
                  <c:v>0</c:v>
                </c:pt>
                <c:pt idx="16">
                  <c:v>2.8148148148148149</c:v>
                </c:pt>
                <c:pt idx="17">
                  <c:v>0</c:v>
                </c:pt>
                <c:pt idx="18">
                  <c:v>13</c:v>
                </c:pt>
                <c:pt idx="19">
                  <c:v>8</c:v>
                </c:pt>
                <c:pt idx="20">
                  <c:v>0</c:v>
                </c:pt>
                <c:pt idx="21">
                  <c:v>0</c:v>
                </c:pt>
                <c:pt idx="22">
                  <c:v>5</c:v>
                </c:pt>
                <c:pt idx="23">
                  <c:v>3</c:v>
                </c:pt>
                <c:pt idx="24">
                  <c:v>1</c:v>
                </c:pt>
                <c:pt idx="25">
                  <c:v>0</c:v>
                </c:pt>
                <c:pt idx="26">
                  <c:v>4</c:v>
                </c:pt>
                <c:pt idx="27">
                  <c:v>5</c:v>
                </c:pt>
                <c:pt idx="28">
                  <c:v>0</c:v>
                </c:pt>
                <c:pt idx="29">
                  <c:v>2</c:v>
                </c:pt>
                <c:pt idx="30">
                  <c:v>0</c:v>
                </c:pt>
                <c:pt idx="31">
                  <c:v>0</c:v>
                </c:pt>
                <c:pt idx="32">
                  <c:v>0</c:v>
                </c:pt>
                <c:pt idx="33">
                  <c:v>1</c:v>
                </c:pt>
                <c:pt idx="34">
                  <c:v>0</c:v>
                </c:pt>
                <c:pt idx="35">
                  <c:v>2</c:v>
                </c:pt>
                <c:pt idx="36">
                  <c:v>0</c:v>
                </c:pt>
                <c:pt idx="37">
                  <c:v>0</c:v>
                </c:pt>
              </c:numCache>
            </c:numRef>
          </c:val>
          <c:extLst>
            <c:ext xmlns:c16="http://schemas.microsoft.com/office/drawing/2014/chart" uri="{C3380CC4-5D6E-409C-BE32-E72D297353CC}">
              <c16:uniqueId val="{00000006-8650-4D0A-B0D1-4D23C270E7CA}"/>
            </c:ext>
          </c:extLst>
        </c:ser>
        <c:ser>
          <c:idx val="2"/>
          <c:order val="2"/>
          <c:spPr>
            <a:solidFill>
              <a:srgbClr val="E66F02"/>
            </a:solidFill>
            <a:ln>
              <a:noFill/>
            </a:ln>
          </c:spPr>
          <c:invertIfNegative val="0"/>
          <c:dPt>
            <c:idx val="16"/>
            <c:invertIfNegative val="0"/>
            <c:bubble3D val="0"/>
            <c:spPr>
              <a:solidFill>
                <a:srgbClr val="FFC99F"/>
              </a:solidFill>
              <a:ln>
                <a:noFill/>
              </a:ln>
            </c:spPr>
            <c:extLst>
              <c:ext xmlns:c16="http://schemas.microsoft.com/office/drawing/2014/chart" uri="{C3380CC4-5D6E-409C-BE32-E72D297353CC}">
                <c16:uniqueId val="{00000007-8650-4D0A-B0D1-4D23C270E7CA}"/>
              </c:ext>
            </c:extLst>
          </c:dPt>
          <c:dPt>
            <c:idx val="21"/>
            <c:invertIfNegative val="0"/>
            <c:bubble3D val="0"/>
            <c:spPr>
              <a:solidFill>
                <a:srgbClr val="D0EBCA"/>
              </a:solidFill>
              <a:ln>
                <a:noFill/>
              </a:ln>
            </c:spPr>
            <c:extLst>
              <c:ext xmlns:c16="http://schemas.microsoft.com/office/drawing/2014/chart" uri="{C3380CC4-5D6E-409C-BE32-E72D297353CC}">
                <c16:uniqueId val="{00000008-8650-4D0A-B0D1-4D23C270E7CA}"/>
              </c:ext>
            </c:extLst>
          </c:dPt>
          <c:val>
            <c:numRef>
              <c:f>Sheet1!$A$3:$AL$3</c:f>
              <c:numCache>
                <c:formatCode>General</c:formatCode>
                <c:ptCount val="38"/>
                <c:pt idx="1">
                  <c:v>0</c:v>
                </c:pt>
                <c:pt idx="2">
                  <c:v>0</c:v>
                </c:pt>
                <c:pt idx="3">
                  <c:v>0</c:v>
                </c:pt>
                <c:pt idx="4">
                  <c:v>8</c:v>
                </c:pt>
                <c:pt idx="5">
                  <c:v>0</c:v>
                </c:pt>
                <c:pt idx="6">
                  <c:v>12</c:v>
                </c:pt>
                <c:pt idx="7">
                  <c:v>0</c:v>
                </c:pt>
                <c:pt idx="8">
                  <c:v>0</c:v>
                </c:pt>
                <c:pt idx="9">
                  <c:v>1</c:v>
                </c:pt>
                <c:pt idx="10">
                  <c:v>0</c:v>
                </c:pt>
                <c:pt idx="11">
                  <c:v>9</c:v>
                </c:pt>
                <c:pt idx="12">
                  <c:v>1</c:v>
                </c:pt>
                <c:pt idx="13">
                  <c:v>0</c:v>
                </c:pt>
                <c:pt idx="14">
                  <c:v>9</c:v>
                </c:pt>
                <c:pt idx="15">
                  <c:v>0</c:v>
                </c:pt>
                <c:pt idx="16">
                  <c:v>4.0000000000000018</c:v>
                </c:pt>
                <c:pt idx="17">
                  <c:v>0</c:v>
                </c:pt>
                <c:pt idx="18">
                  <c:v>0</c:v>
                </c:pt>
                <c:pt idx="19">
                  <c:v>0</c:v>
                </c:pt>
                <c:pt idx="20">
                  <c:v>2</c:v>
                </c:pt>
                <c:pt idx="21">
                  <c:v>0</c:v>
                </c:pt>
                <c:pt idx="22">
                  <c:v>0</c:v>
                </c:pt>
                <c:pt idx="23">
                  <c:v>0</c:v>
                </c:pt>
                <c:pt idx="24">
                  <c:v>9</c:v>
                </c:pt>
                <c:pt idx="25">
                  <c:v>10</c:v>
                </c:pt>
                <c:pt idx="26">
                  <c:v>0</c:v>
                </c:pt>
                <c:pt idx="27">
                  <c:v>0</c:v>
                </c:pt>
                <c:pt idx="28">
                  <c:v>8</c:v>
                </c:pt>
                <c:pt idx="29">
                  <c:v>0</c:v>
                </c:pt>
                <c:pt idx="30">
                  <c:v>0</c:v>
                </c:pt>
                <c:pt idx="31">
                  <c:v>2</c:v>
                </c:pt>
                <c:pt idx="32">
                  <c:v>0</c:v>
                </c:pt>
                <c:pt idx="33">
                  <c:v>2</c:v>
                </c:pt>
                <c:pt idx="34">
                  <c:v>3</c:v>
                </c:pt>
                <c:pt idx="35">
                  <c:v>0</c:v>
                </c:pt>
                <c:pt idx="36">
                  <c:v>1</c:v>
                </c:pt>
                <c:pt idx="37">
                  <c:v>0</c:v>
                </c:pt>
              </c:numCache>
            </c:numRef>
          </c:val>
          <c:extLst>
            <c:ext xmlns:c16="http://schemas.microsoft.com/office/drawing/2014/chart" uri="{C3380CC4-5D6E-409C-BE32-E72D297353CC}">
              <c16:uniqueId val="{00000009-8650-4D0A-B0D1-4D23C270E7CA}"/>
            </c:ext>
          </c:extLst>
        </c:ser>
        <c:dLbls>
          <c:showLegendKey val="0"/>
          <c:showVal val="0"/>
          <c:showCatName val="0"/>
          <c:showSerName val="0"/>
          <c:showPercent val="0"/>
          <c:showBubbleSize val="0"/>
        </c:dLbls>
        <c:gapWidth val="80"/>
        <c:overlap val="100"/>
        <c:axId val="1546564384"/>
        <c:axId val="1"/>
      </c:barChart>
      <c:catAx>
        <c:axId val="1546564384"/>
        <c:scaling>
          <c:orientation val="minMax"/>
        </c:scaling>
        <c:delete val="0"/>
        <c:axPos val="b"/>
        <c:majorGridlines>
          <c:spPr>
            <a:ln>
              <a:noFill/>
            </a:ln>
          </c:spPr>
        </c:majorGridlines>
        <c:majorTickMark val="none"/>
        <c:minorTickMark val="none"/>
        <c:tickLblPos val="none"/>
        <c:spPr>
          <a:ln w="9525" cmpd="sng" algn="ctr">
            <a:solidFill>
              <a:schemeClr val="tx1"/>
            </a:solidFill>
            <a:prstDash val="solid"/>
          </a:ln>
        </c:spPr>
        <c:crossAx val="1"/>
        <c:crosses val="min"/>
        <c:auto val="0"/>
        <c:lblAlgn val="ctr"/>
        <c:lblOffset val="100"/>
        <c:noMultiLvlLbl val="0"/>
      </c:catAx>
      <c:valAx>
        <c:axId val="1"/>
        <c:scaling>
          <c:orientation val="minMax"/>
          <c:max val="50"/>
          <c:min val="0"/>
        </c:scaling>
        <c:delete val="0"/>
        <c:axPos val="l"/>
        <c:majorGridlines>
          <c:spPr>
            <a:ln>
              <a:noFill/>
            </a:ln>
          </c:spPr>
        </c:majorGridlines>
        <c:numFmt formatCode="#,##0;&quot;-&quot;#,##0" sourceLinked="0"/>
        <c:majorTickMark val="out"/>
        <c:minorTickMark val="none"/>
        <c:tickLblPos val="nextTo"/>
        <c:spPr>
          <a:ln w="9525" cmpd="sng" algn="ctr">
            <a:solidFill>
              <a:schemeClr val="tx1"/>
            </a:solidFill>
            <a:prstDash val="solid"/>
          </a:ln>
        </c:spPr>
        <c:txPr>
          <a:bodyPr wrap="none"/>
          <a:lstStyle/>
          <a:p>
            <a:pPr>
              <a:defRPr sz="1400" kern="1200">
                <a:solidFill>
                  <a:schemeClr val="tx1"/>
                </a:solidFill>
                <a:latin typeface="+mn-lt"/>
                <a:ea typeface="+mn-ea"/>
                <a:cs typeface="+mn-cs"/>
                <a:sym typeface="+mn-lt"/>
              </a:defRPr>
            </a:pPr>
            <a:endParaRPr lang="en-US"/>
          </a:p>
        </c:txPr>
        <c:crossAx val="1546564384"/>
        <c:crosses val="min"/>
        <c:crossBetween val="between"/>
        <c:majorUnit val="5"/>
      </c:valAx>
    </c:plotArea>
    <c:plotVisOnly val="0"/>
    <c:dispBlanksAs val="gap"/>
    <c:showDLblsOverMax val="1"/>
  </c:chart>
  <c:externalData r:id="rId1">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is-I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5.8869701726844581E-2"/>
          <c:y val="6.7148760330578511E-2"/>
          <c:w val="0.93296703296703298"/>
          <c:h val="0.86570247933884292"/>
        </c:manualLayout>
      </c:layout>
      <c:barChart>
        <c:barDir val="col"/>
        <c:grouping val="stacked"/>
        <c:varyColors val="0"/>
        <c:ser>
          <c:idx val="0"/>
          <c:order val="0"/>
          <c:spPr>
            <a:solidFill>
              <a:srgbClr val="A1D794"/>
            </a:solidFill>
            <a:ln>
              <a:noFill/>
            </a:ln>
          </c:spPr>
          <c:invertIfNegative val="0"/>
          <c:dLbls>
            <c:dLbl>
              <c:idx val="0"/>
              <c:layout>
                <c:manualLayout>
                  <c:x val="0"/>
                  <c:y val="-1.0330578512396695E-3"/>
                </c:manualLayout>
              </c:layout>
              <c:numFmt formatCode="#,##0;&quot;-&quot;#,##0" sourceLinked="0"/>
              <c:spPr>
                <a:noFill/>
                <a:ln>
                  <a:noFill/>
                </a:ln>
              </c:spPr>
              <c:txPr>
                <a:bodyPr wrap="none"/>
                <a:lstStyle/>
                <a:p>
                  <a:pPr>
                    <a:defRPr sz="800" kern="1200">
                      <a:solidFill>
                        <a:schemeClr val="tx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0-74D2-4DEC-A877-3F1CCECEBF87}"/>
                </c:ext>
              </c:extLst>
            </c:dLbl>
            <c:dLbl>
              <c:idx val="1"/>
              <c:layout>
                <c:manualLayout>
                  <c:x val="0"/>
                  <c:y val="-1.0330578512396695E-3"/>
                </c:manualLayout>
              </c:layout>
              <c:numFmt formatCode="#,##0;&quot;-&quot;#,##0" sourceLinked="0"/>
              <c:spPr>
                <a:noFill/>
                <a:ln>
                  <a:noFill/>
                </a:ln>
              </c:spPr>
              <c:txPr>
                <a:bodyPr wrap="none"/>
                <a:lstStyle/>
                <a:p>
                  <a:pPr>
                    <a:defRPr sz="800" kern="1200">
                      <a:solidFill>
                        <a:schemeClr val="tx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1-74D2-4DEC-A877-3F1CCECEBF87}"/>
                </c:ext>
              </c:extLst>
            </c:dLbl>
            <c:dLbl>
              <c:idx val="2"/>
              <c:layout>
                <c:manualLayout>
                  <c:x val="0"/>
                  <c:y val="-1.0330578512396695E-3"/>
                </c:manualLayout>
              </c:layout>
              <c:numFmt formatCode="#,##0;&quot;-&quot;#,##0" sourceLinked="0"/>
              <c:spPr>
                <a:noFill/>
                <a:ln>
                  <a:noFill/>
                </a:ln>
              </c:spPr>
              <c:txPr>
                <a:bodyPr wrap="none"/>
                <a:lstStyle/>
                <a:p>
                  <a:pPr>
                    <a:defRPr sz="8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2-74D2-4DEC-A877-3F1CCECEBF87}"/>
                </c:ext>
              </c:extLst>
            </c:dLbl>
            <c:dLbl>
              <c:idx val="3"/>
              <c:layout>
                <c:manualLayout>
                  <c:x val="0"/>
                  <c:y val="-1.0330578512396695E-3"/>
                </c:manualLayout>
              </c:layout>
              <c:numFmt formatCode="#,##0;&quot;-&quot;#,##0" sourceLinked="0"/>
              <c:spPr>
                <a:noFill/>
                <a:ln>
                  <a:noFill/>
                </a:ln>
              </c:spPr>
              <c:txPr>
                <a:bodyPr wrap="none"/>
                <a:lstStyle/>
                <a:p>
                  <a:pPr>
                    <a:defRPr sz="800" kern="1200">
                      <a:solidFill>
                        <a:schemeClr val="tx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3-74D2-4DEC-A877-3F1CCECEBF87}"/>
                </c:ext>
              </c:extLst>
            </c:dLbl>
            <c:dLbl>
              <c:idx val="4"/>
              <c:layout>
                <c:manualLayout>
                  <c:x val="0"/>
                  <c:y val="-1.0330578512396695E-3"/>
                </c:manualLayout>
              </c:layout>
              <c:numFmt formatCode="#,##0;&quot;-&quot;#,##0" sourceLinked="0"/>
              <c:spPr>
                <a:noFill/>
                <a:ln>
                  <a:noFill/>
                </a:ln>
              </c:spPr>
              <c:txPr>
                <a:bodyPr wrap="none"/>
                <a:lstStyle/>
                <a:p>
                  <a:pPr>
                    <a:defRPr sz="800" kern="1200">
                      <a:solidFill>
                        <a:schemeClr val="tx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4-74D2-4DEC-A877-3F1CCECEBF87}"/>
                </c:ext>
              </c:extLst>
            </c:dLbl>
            <c:dLbl>
              <c:idx val="5"/>
              <c:layout>
                <c:manualLayout>
                  <c:x val="0"/>
                  <c:y val="-1.5495867768595042E-3"/>
                </c:manualLayout>
              </c:layout>
              <c:numFmt formatCode="#,##0;&quot;-&quot;#,##0" sourceLinked="0"/>
              <c:spPr>
                <a:noFill/>
                <a:ln>
                  <a:noFill/>
                </a:ln>
              </c:spPr>
              <c:txPr>
                <a:bodyPr wrap="none"/>
                <a:lstStyle/>
                <a:p>
                  <a:pPr>
                    <a:defRPr sz="800" kern="1200">
                      <a:solidFill>
                        <a:schemeClr val="tx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5-74D2-4DEC-A877-3F1CCECEBF87}"/>
                </c:ext>
              </c:extLst>
            </c:dLbl>
            <c:dLbl>
              <c:idx val="6"/>
              <c:layout>
                <c:manualLayout>
                  <c:x val="0"/>
                  <c:y val="-1.0330578512396695E-3"/>
                </c:manualLayout>
              </c:layout>
              <c:numFmt formatCode="#,##0;&quot;-&quot;#,##0" sourceLinked="0"/>
              <c:spPr>
                <a:noFill/>
                <a:ln>
                  <a:noFill/>
                </a:ln>
              </c:spPr>
              <c:txPr>
                <a:bodyPr wrap="none"/>
                <a:lstStyle/>
                <a:p>
                  <a:pPr>
                    <a:defRPr sz="800" kern="1200">
                      <a:solidFill>
                        <a:schemeClr val="tx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6-74D2-4DEC-A877-3F1CCECEBF87}"/>
                </c:ext>
              </c:extLst>
            </c:dLbl>
            <c:dLbl>
              <c:idx val="7"/>
              <c:layout>
                <c:manualLayout>
                  <c:x val="0"/>
                  <c:y val="-1.0330578512396695E-3"/>
                </c:manualLayout>
              </c:layout>
              <c:numFmt formatCode="#,##0;&quot;-&quot;#,##0" sourceLinked="0"/>
              <c:spPr>
                <a:noFill/>
                <a:ln>
                  <a:noFill/>
                </a:ln>
              </c:spPr>
              <c:txPr>
                <a:bodyPr wrap="none"/>
                <a:lstStyle/>
                <a:p>
                  <a:pPr>
                    <a:defRPr sz="800" kern="1200">
                      <a:solidFill>
                        <a:schemeClr val="tx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7-74D2-4DEC-A877-3F1CCECEBF87}"/>
                </c:ext>
              </c:extLst>
            </c:dLbl>
            <c:dLbl>
              <c:idx val="8"/>
              <c:layout>
                <c:manualLayout>
                  <c:x val="0"/>
                  <c:y val="-1.5495867768595042E-3"/>
                </c:manualLayout>
              </c:layout>
              <c:numFmt formatCode="#,##0;&quot;-&quot;#,##0" sourceLinked="0"/>
              <c:spPr>
                <a:noFill/>
                <a:ln>
                  <a:noFill/>
                </a:ln>
              </c:spPr>
              <c:txPr>
                <a:bodyPr wrap="none"/>
                <a:lstStyle/>
                <a:p>
                  <a:pPr>
                    <a:defRPr sz="800" kern="1200">
                      <a:solidFill>
                        <a:schemeClr val="tx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8-74D2-4DEC-A877-3F1CCECEBF87}"/>
                </c:ext>
              </c:extLst>
            </c:dLbl>
            <c:dLbl>
              <c:idx val="9"/>
              <c:layout>
                <c:manualLayout>
                  <c:x val="0"/>
                  <c:y val="-1.0330578512396695E-3"/>
                </c:manualLayout>
              </c:layout>
              <c:numFmt formatCode="#,##0;&quot;-&quot;#,##0" sourceLinked="0"/>
              <c:spPr>
                <a:noFill/>
                <a:ln>
                  <a:noFill/>
                </a:ln>
              </c:spPr>
              <c:txPr>
                <a:bodyPr wrap="none"/>
                <a:lstStyle/>
                <a:p>
                  <a:pPr>
                    <a:defRPr sz="800" kern="1200">
                      <a:solidFill>
                        <a:schemeClr val="tx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9-74D2-4DEC-A877-3F1CCECEBF87}"/>
                </c:ext>
              </c:extLst>
            </c:dLbl>
            <c:dLbl>
              <c:idx val="10"/>
              <c:layout>
                <c:manualLayout>
                  <c:x val="0"/>
                  <c:y val="-1.0330578512396695E-3"/>
                </c:manualLayout>
              </c:layout>
              <c:numFmt formatCode="#,##0;&quot;-&quot;#,##0" sourceLinked="0"/>
              <c:spPr>
                <a:noFill/>
                <a:ln>
                  <a:noFill/>
                </a:ln>
              </c:spPr>
              <c:txPr>
                <a:bodyPr wrap="none"/>
                <a:lstStyle/>
                <a:p>
                  <a:pPr>
                    <a:defRPr sz="800" kern="1200">
                      <a:solidFill>
                        <a:schemeClr val="tx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A-74D2-4DEC-A877-3F1CCECEBF87}"/>
                </c:ext>
              </c:extLst>
            </c:dLbl>
            <c:dLbl>
              <c:idx val="11"/>
              <c:layout>
                <c:manualLayout>
                  <c:x val="0"/>
                  <c:y val="-1.0330578512396695E-3"/>
                </c:manualLayout>
              </c:layout>
              <c:numFmt formatCode="#,##0;&quot;-&quot;#,##0" sourceLinked="0"/>
              <c:spPr>
                <a:noFill/>
                <a:ln>
                  <a:noFill/>
                </a:ln>
              </c:spPr>
              <c:txPr>
                <a:bodyPr wrap="none"/>
                <a:lstStyle/>
                <a:p>
                  <a:pPr>
                    <a:defRPr sz="8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B-74D2-4DEC-A877-3F1CCECEBF87}"/>
                </c:ext>
              </c:extLst>
            </c:dLbl>
            <c:dLbl>
              <c:idx val="12"/>
              <c:layout>
                <c:manualLayout>
                  <c:x val="0"/>
                  <c:y val="-1.5495867768595042E-3"/>
                </c:manualLayout>
              </c:layout>
              <c:numFmt formatCode="#,##0;&quot;-&quot;#,##0" sourceLinked="0"/>
              <c:spPr>
                <a:noFill/>
                <a:ln>
                  <a:noFill/>
                </a:ln>
              </c:spPr>
              <c:txPr>
                <a:bodyPr wrap="none"/>
                <a:lstStyle/>
                <a:p>
                  <a:pPr>
                    <a:defRPr sz="800" kern="1200">
                      <a:solidFill>
                        <a:schemeClr val="tx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C-74D2-4DEC-A877-3F1CCECEBF87}"/>
                </c:ext>
              </c:extLst>
            </c:dLbl>
            <c:dLbl>
              <c:idx val="13"/>
              <c:layout>
                <c:manualLayout>
                  <c:x val="0"/>
                  <c:y val="-1.5495867768595042E-3"/>
                </c:manualLayout>
              </c:layout>
              <c:numFmt formatCode="#,##0;&quot;-&quot;#,##0" sourceLinked="0"/>
              <c:spPr>
                <a:noFill/>
                <a:ln>
                  <a:noFill/>
                </a:ln>
              </c:spPr>
              <c:txPr>
                <a:bodyPr wrap="none"/>
                <a:lstStyle/>
                <a:p>
                  <a:pPr>
                    <a:defRPr sz="800" kern="1200">
                      <a:solidFill>
                        <a:schemeClr val="tx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D-74D2-4DEC-A877-3F1CCECEBF87}"/>
                </c:ext>
              </c:extLst>
            </c:dLbl>
            <c:dLbl>
              <c:idx val="14"/>
              <c:layout>
                <c:manualLayout>
                  <c:x val="0"/>
                  <c:y val="-1.0330578512396695E-3"/>
                </c:manualLayout>
              </c:layout>
              <c:numFmt formatCode="#,##0;&quot;-&quot;#,##0" sourceLinked="0"/>
              <c:spPr>
                <a:noFill/>
                <a:ln>
                  <a:noFill/>
                </a:ln>
              </c:spPr>
              <c:txPr>
                <a:bodyPr wrap="none"/>
                <a:lstStyle/>
                <a:p>
                  <a:pPr>
                    <a:defRPr sz="800" kern="1200">
                      <a:solidFill>
                        <a:schemeClr val="tx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E-74D2-4DEC-A877-3F1CCECEBF87}"/>
                </c:ext>
              </c:extLst>
            </c:dLbl>
            <c:dLbl>
              <c:idx val="15"/>
              <c:layout>
                <c:manualLayout>
                  <c:x val="0"/>
                  <c:y val="-1.0330578512396695E-3"/>
                </c:manualLayout>
              </c:layout>
              <c:numFmt formatCode="#,##0;&quot;-&quot;#,##0" sourceLinked="0"/>
              <c:spPr>
                <a:noFill/>
                <a:ln>
                  <a:noFill/>
                </a:ln>
              </c:spPr>
              <c:txPr>
                <a:bodyPr wrap="none"/>
                <a:lstStyle/>
                <a:p>
                  <a:pPr>
                    <a:defRPr sz="8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F-74D2-4DEC-A877-3F1CCECEBF87}"/>
                </c:ext>
              </c:extLst>
            </c:dLbl>
            <c:dLbl>
              <c:idx val="16"/>
              <c:layout>
                <c:manualLayout>
                  <c:x val="0"/>
                  <c:y val="-1.0330578512396695E-3"/>
                </c:manualLayout>
              </c:layout>
              <c:numFmt formatCode="#,##0;&quot;-&quot;#,##0" sourceLinked="0"/>
              <c:spPr>
                <a:noFill/>
                <a:ln>
                  <a:noFill/>
                </a:ln>
              </c:spPr>
              <c:txPr>
                <a:bodyPr wrap="none"/>
                <a:lstStyle/>
                <a:p>
                  <a:pPr>
                    <a:defRPr sz="800" kern="1200">
                      <a:solidFill>
                        <a:schemeClr val="tx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10-74D2-4DEC-A877-3F1CCECEBF87}"/>
                </c:ext>
              </c:extLst>
            </c:dLbl>
            <c:dLbl>
              <c:idx val="17"/>
              <c:layout>
                <c:manualLayout>
                  <c:x val="0"/>
                  <c:y val="-1.0330578512396695E-3"/>
                </c:manualLayout>
              </c:layout>
              <c:numFmt formatCode="#,##0;&quot;-&quot;#,##0" sourceLinked="0"/>
              <c:spPr>
                <a:noFill/>
                <a:ln>
                  <a:noFill/>
                </a:ln>
              </c:spPr>
              <c:txPr>
                <a:bodyPr wrap="none"/>
                <a:lstStyle/>
                <a:p>
                  <a:pPr>
                    <a:defRPr sz="8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11-74D2-4DEC-A877-3F1CCECEBF87}"/>
                </c:ext>
              </c:extLst>
            </c:dLbl>
            <c:dLbl>
              <c:idx val="18"/>
              <c:layout>
                <c:manualLayout>
                  <c:x val="0"/>
                  <c:y val="-1.0330578512396695E-3"/>
                </c:manualLayout>
              </c:layout>
              <c:numFmt formatCode="#,##0;&quot;-&quot;#,##0" sourceLinked="0"/>
              <c:spPr>
                <a:noFill/>
                <a:ln>
                  <a:noFill/>
                </a:ln>
              </c:spPr>
              <c:txPr>
                <a:bodyPr wrap="none"/>
                <a:lstStyle/>
                <a:p>
                  <a:pPr>
                    <a:defRPr sz="8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12-74D2-4DEC-A877-3F1CCECEBF87}"/>
                </c:ext>
              </c:extLst>
            </c:dLbl>
            <c:dLbl>
              <c:idx val="19"/>
              <c:layout>
                <c:manualLayout>
                  <c:x val="0"/>
                  <c:y val="-1.5495867768595042E-3"/>
                </c:manualLayout>
              </c:layout>
              <c:numFmt formatCode="#,##0;&quot;-&quot;#,##0" sourceLinked="0"/>
              <c:spPr>
                <a:noFill/>
                <a:ln>
                  <a:noFill/>
                </a:ln>
              </c:spPr>
              <c:txPr>
                <a:bodyPr wrap="none"/>
                <a:lstStyle/>
                <a:p>
                  <a:pPr>
                    <a:defRPr sz="800" kern="1200">
                      <a:solidFill>
                        <a:schemeClr val="tx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13-74D2-4DEC-A877-3F1CCECEBF87}"/>
                </c:ext>
              </c:extLst>
            </c:dLbl>
            <c:dLbl>
              <c:idx val="20"/>
              <c:layout>
                <c:manualLayout>
                  <c:x val="0"/>
                  <c:y val="-1.0330578512396695E-3"/>
                </c:manualLayout>
              </c:layout>
              <c:numFmt formatCode="#,##0;&quot;-&quot;#,##0" sourceLinked="0"/>
              <c:spPr>
                <a:noFill/>
                <a:ln>
                  <a:noFill/>
                </a:ln>
              </c:spPr>
              <c:txPr>
                <a:bodyPr wrap="none"/>
                <a:lstStyle/>
                <a:p>
                  <a:pPr>
                    <a:defRPr sz="800" kern="1200">
                      <a:solidFill>
                        <a:schemeClr val="tx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14-74D2-4DEC-A877-3F1CCECEBF87}"/>
                </c:ext>
              </c:extLst>
            </c:dLbl>
            <c:dLbl>
              <c:idx val="21"/>
              <c:layout>
                <c:manualLayout>
                  <c:x val="0"/>
                  <c:y val="-1.5495867768595042E-3"/>
                </c:manualLayout>
              </c:layout>
              <c:numFmt formatCode="#,##0;&quot;-&quot;#,##0" sourceLinked="0"/>
              <c:spPr>
                <a:noFill/>
                <a:ln>
                  <a:noFill/>
                </a:ln>
              </c:spPr>
              <c:txPr>
                <a:bodyPr wrap="none"/>
                <a:lstStyle/>
                <a:p>
                  <a:pPr>
                    <a:defRPr sz="800" kern="1200">
                      <a:solidFill>
                        <a:schemeClr val="tx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15-74D2-4DEC-A877-3F1CCECEBF87}"/>
                </c:ext>
              </c:extLst>
            </c:dLbl>
            <c:dLbl>
              <c:idx val="22"/>
              <c:layout>
                <c:manualLayout>
                  <c:x val="0"/>
                  <c:y val="-1.0330578512396695E-3"/>
                </c:manualLayout>
              </c:layout>
              <c:numFmt formatCode="#,##0;&quot;-&quot;#,##0" sourceLinked="0"/>
              <c:spPr>
                <a:noFill/>
                <a:ln>
                  <a:noFill/>
                </a:ln>
              </c:spPr>
              <c:txPr>
                <a:bodyPr wrap="none"/>
                <a:lstStyle/>
                <a:p>
                  <a:pPr>
                    <a:defRPr sz="800" kern="1200">
                      <a:solidFill>
                        <a:schemeClr val="tx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16-74D2-4DEC-A877-3F1CCECEBF87}"/>
                </c:ext>
              </c:extLst>
            </c:dLbl>
            <c:dLbl>
              <c:idx val="23"/>
              <c:layout>
                <c:manualLayout>
                  <c:x val="0"/>
                  <c:y val="-1.0330578512396695E-3"/>
                </c:manualLayout>
              </c:layout>
              <c:numFmt formatCode="#,##0;&quot;-&quot;#,##0" sourceLinked="0"/>
              <c:spPr>
                <a:noFill/>
                <a:ln>
                  <a:noFill/>
                </a:ln>
              </c:spPr>
              <c:txPr>
                <a:bodyPr wrap="none"/>
                <a:lstStyle/>
                <a:p>
                  <a:pPr>
                    <a:defRPr sz="800" kern="1200">
                      <a:solidFill>
                        <a:schemeClr val="tx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17-74D2-4DEC-A877-3F1CCECEBF87}"/>
                </c:ext>
              </c:extLst>
            </c:dLbl>
            <c:dLbl>
              <c:idx val="24"/>
              <c:layout>
                <c:manualLayout>
                  <c:x val="0"/>
                  <c:y val="-1.0330578512396695E-3"/>
                </c:manualLayout>
              </c:layout>
              <c:numFmt formatCode="#,##0;&quot;-&quot;#,##0" sourceLinked="0"/>
              <c:spPr>
                <a:noFill/>
                <a:ln>
                  <a:noFill/>
                </a:ln>
              </c:spPr>
              <c:txPr>
                <a:bodyPr wrap="none"/>
                <a:lstStyle/>
                <a:p>
                  <a:pPr>
                    <a:defRPr sz="8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18-74D2-4DEC-A877-3F1CCECEBF87}"/>
                </c:ext>
              </c:extLst>
            </c:dLbl>
            <c:dLbl>
              <c:idx val="25"/>
              <c:layout>
                <c:manualLayout>
                  <c:x val="0"/>
                  <c:y val="-1.0330578512396695E-3"/>
                </c:manualLayout>
              </c:layout>
              <c:numFmt formatCode="#,##0;&quot;-&quot;#,##0" sourceLinked="0"/>
              <c:spPr>
                <a:noFill/>
                <a:ln>
                  <a:noFill/>
                </a:ln>
              </c:spPr>
              <c:txPr>
                <a:bodyPr wrap="none"/>
                <a:lstStyle/>
                <a:p>
                  <a:pPr>
                    <a:defRPr sz="8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19-74D2-4DEC-A877-3F1CCECEBF87}"/>
                </c:ext>
              </c:extLst>
            </c:dLbl>
            <c:dLbl>
              <c:idx val="26"/>
              <c:layout>
                <c:manualLayout>
                  <c:x val="0"/>
                  <c:y val="-1.5495867768595042E-3"/>
                </c:manualLayout>
              </c:layout>
              <c:numFmt formatCode="#,##0;&quot;-&quot;#,##0" sourceLinked="0"/>
              <c:spPr>
                <a:noFill/>
                <a:ln>
                  <a:noFill/>
                </a:ln>
              </c:spPr>
              <c:txPr>
                <a:bodyPr wrap="none"/>
                <a:lstStyle/>
                <a:p>
                  <a:pPr>
                    <a:defRPr sz="800" kern="1200">
                      <a:solidFill>
                        <a:schemeClr val="tx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1A-74D2-4DEC-A877-3F1CCECEBF87}"/>
                </c:ext>
              </c:extLst>
            </c:dLbl>
            <c:dLbl>
              <c:idx val="27"/>
              <c:layout>
                <c:manualLayout>
                  <c:x val="0"/>
                  <c:y val="-1.0330578512396695E-3"/>
                </c:manualLayout>
              </c:layout>
              <c:numFmt formatCode="#,##0;&quot;-&quot;#,##0" sourceLinked="0"/>
              <c:spPr>
                <a:noFill/>
                <a:ln>
                  <a:noFill/>
                </a:ln>
              </c:spPr>
              <c:txPr>
                <a:bodyPr wrap="none"/>
                <a:lstStyle/>
                <a:p>
                  <a:pPr>
                    <a:defRPr sz="800" kern="1200">
                      <a:solidFill>
                        <a:schemeClr val="tx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1B-74D2-4DEC-A877-3F1CCECEBF87}"/>
                </c:ext>
              </c:extLst>
            </c:dLbl>
            <c:dLbl>
              <c:idx val="28"/>
              <c:layout>
                <c:manualLayout>
                  <c:x val="0"/>
                  <c:y val="-1.0330578512396695E-3"/>
                </c:manualLayout>
              </c:layout>
              <c:numFmt formatCode="#,##0;&quot;-&quot;#,##0" sourceLinked="0"/>
              <c:spPr>
                <a:noFill/>
                <a:ln>
                  <a:noFill/>
                </a:ln>
              </c:spPr>
              <c:txPr>
                <a:bodyPr wrap="none"/>
                <a:lstStyle/>
                <a:p>
                  <a:pPr>
                    <a:defRPr sz="800" kern="1200">
                      <a:solidFill>
                        <a:schemeClr val="tx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1C-74D2-4DEC-A877-3F1CCECEBF87}"/>
                </c:ext>
              </c:extLst>
            </c:dLbl>
            <c:dLbl>
              <c:idx val="29"/>
              <c:layout>
                <c:manualLayout>
                  <c:x val="0"/>
                  <c:y val="-1.5495867768595042E-3"/>
                </c:manualLayout>
              </c:layout>
              <c:numFmt formatCode="#,##0;&quot;-&quot;#,##0" sourceLinked="0"/>
              <c:spPr>
                <a:noFill/>
                <a:ln>
                  <a:noFill/>
                </a:ln>
              </c:spPr>
              <c:txPr>
                <a:bodyPr wrap="none"/>
                <a:lstStyle/>
                <a:p>
                  <a:pPr>
                    <a:defRPr sz="8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1D-74D2-4DEC-A877-3F1CCECEBF87}"/>
                </c:ext>
              </c:extLst>
            </c:dLbl>
            <c:dLbl>
              <c:idx val="30"/>
              <c:layout>
                <c:manualLayout>
                  <c:x val="0"/>
                  <c:y val="-1.0330578512396695E-3"/>
                </c:manualLayout>
              </c:layout>
              <c:numFmt formatCode="#,##0;&quot;-&quot;#,##0" sourceLinked="0"/>
              <c:spPr>
                <a:noFill/>
                <a:ln>
                  <a:noFill/>
                </a:ln>
              </c:spPr>
              <c:txPr>
                <a:bodyPr wrap="none"/>
                <a:lstStyle/>
                <a:p>
                  <a:pPr>
                    <a:defRPr sz="8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1E-74D2-4DEC-A877-3F1CCECEBF87}"/>
                </c:ext>
              </c:extLst>
            </c:dLbl>
            <c:dLbl>
              <c:idx val="31"/>
              <c:layout>
                <c:manualLayout>
                  <c:x val="0"/>
                  <c:y val="-1.0330578512396695E-3"/>
                </c:manualLayout>
              </c:layout>
              <c:numFmt formatCode="#,##0;&quot;-&quot;#,##0" sourceLinked="0"/>
              <c:spPr>
                <a:noFill/>
                <a:ln>
                  <a:noFill/>
                </a:ln>
              </c:spPr>
              <c:txPr>
                <a:bodyPr wrap="none"/>
                <a:lstStyle/>
                <a:p>
                  <a:pPr>
                    <a:defRPr sz="800" kern="1200">
                      <a:solidFill>
                        <a:schemeClr val="tx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1F-74D2-4DEC-A877-3F1CCECEBF87}"/>
                </c:ext>
              </c:extLst>
            </c:dLbl>
            <c:dLbl>
              <c:idx val="32"/>
              <c:layout>
                <c:manualLayout>
                  <c:x val="1.2558869701726845E-2"/>
                  <c:y val="-1.7561983471074381E-2"/>
                </c:manualLayout>
              </c:layout>
              <c:numFmt formatCode="#,##0;&quot;-&quot;#,##0" sourceLinked="0"/>
              <c:spPr>
                <a:noFill/>
                <a:ln>
                  <a:noFill/>
                </a:ln>
              </c:spPr>
              <c:txPr>
                <a:bodyPr wrap="none"/>
                <a:lstStyle/>
                <a:p>
                  <a:pPr>
                    <a:defRPr sz="8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20-74D2-4DEC-A877-3F1CCECEBF87}"/>
                </c:ext>
              </c:extLst>
            </c:dLbl>
            <c:dLbl>
              <c:idx val="33"/>
              <c:layout>
                <c:manualLayout>
                  <c:x val="0"/>
                  <c:y val="-1.0330578512396695E-3"/>
                </c:manualLayout>
              </c:layout>
              <c:numFmt formatCode="#,##0;&quot;-&quot;#,##0" sourceLinked="0"/>
              <c:spPr>
                <a:noFill/>
                <a:ln>
                  <a:noFill/>
                </a:ln>
              </c:spPr>
              <c:txPr>
                <a:bodyPr wrap="none"/>
                <a:lstStyle/>
                <a:p>
                  <a:pPr>
                    <a:defRPr sz="8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21-74D2-4DEC-A877-3F1CCECEBF87}"/>
                </c:ext>
              </c:extLst>
            </c:dLbl>
            <c:dLbl>
              <c:idx val="34"/>
              <c:layout>
                <c:manualLayout>
                  <c:x val="0"/>
                  <c:y val="-1.0330578512396695E-3"/>
                </c:manualLayout>
              </c:layout>
              <c:numFmt formatCode="#,##0;&quot;-&quot;#,##0" sourceLinked="0"/>
              <c:spPr>
                <a:noFill/>
                <a:ln>
                  <a:noFill/>
                </a:ln>
              </c:spPr>
              <c:txPr>
                <a:bodyPr wrap="none"/>
                <a:lstStyle/>
                <a:p>
                  <a:pPr>
                    <a:defRPr sz="8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22-74D2-4DEC-A877-3F1CCECEBF87}"/>
                </c:ext>
              </c:extLst>
            </c:dLbl>
            <c:dLbl>
              <c:idx val="35"/>
              <c:layout>
                <c:manualLayout>
                  <c:x val="0"/>
                  <c:y val="-1.0330578512396695E-3"/>
                </c:manualLayout>
              </c:layout>
              <c:numFmt formatCode="#,##0;&quot;-&quot;#,##0" sourceLinked="0"/>
              <c:spPr>
                <a:noFill/>
                <a:ln>
                  <a:noFill/>
                </a:ln>
              </c:spPr>
              <c:txPr>
                <a:bodyPr wrap="none"/>
                <a:lstStyle/>
                <a:p>
                  <a:pPr>
                    <a:defRPr sz="8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23-74D2-4DEC-A877-3F1CCECEBF87}"/>
                </c:ext>
              </c:extLst>
            </c:dLbl>
            <c:dLbl>
              <c:idx val="36"/>
              <c:layout>
                <c:manualLayout>
                  <c:x val="1.2558869701726845E-2"/>
                  <c:y val="-2.4793388429752067E-2"/>
                </c:manualLayout>
              </c:layout>
              <c:numFmt formatCode="#,##0;&quot;-&quot;#,##0" sourceLinked="0"/>
              <c:spPr>
                <a:noFill/>
                <a:ln>
                  <a:noFill/>
                </a:ln>
              </c:spPr>
              <c:txPr>
                <a:bodyPr wrap="none"/>
                <a:lstStyle/>
                <a:p>
                  <a:pPr>
                    <a:defRPr sz="8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24-74D2-4DEC-A877-3F1CCECEBF87}"/>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Sheet1!$A$1:$AK$1</c:f>
              <c:numCache>
                <c:formatCode>General</c:formatCode>
                <c:ptCount val="37"/>
                <c:pt idx="0">
                  <c:v>41</c:v>
                </c:pt>
                <c:pt idx="1">
                  <c:v>36</c:v>
                </c:pt>
                <c:pt idx="2">
                  <c:v>40</c:v>
                </c:pt>
                <c:pt idx="3">
                  <c:v>33</c:v>
                </c:pt>
                <c:pt idx="4">
                  <c:v>30</c:v>
                </c:pt>
                <c:pt idx="5">
                  <c:v>37</c:v>
                </c:pt>
                <c:pt idx="6">
                  <c:v>33</c:v>
                </c:pt>
                <c:pt idx="7">
                  <c:v>36</c:v>
                </c:pt>
                <c:pt idx="8">
                  <c:v>28</c:v>
                </c:pt>
                <c:pt idx="9">
                  <c:v>30</c:v>
                </c:pt>
                <c:pt idx="10">
                  <c:v>27</c:v>
                </c:pt>
                <c:pt idx="11">
                  <c:v>33</c:v>
                </c:pt>
                <c:pt idx="12">
                  <c:v>28</c:v>
                </c:pt>
                <c:pt idx="13">
                  <c:v>28</c:v>
                </c:pt>
                <c:pt idx="14">
                  <c:v>26</c:v>
                </c:pt>
                <c:pt idx="15">
                  <c:v>27</c:v>
                </c:pt>
                <c:pt idx="16">
                  <c:v>27</c:v>
                </c:pt>
                <c:pt idx="17">
                  <c:v>27</c:v>
                </c:pt>
                <c:pt idx="18">
                  <c:v>23</c:v>
                </c:pt>
                <c:pt idx="19">
                  <c:v>25</c:v>
                </c:pt>
                <c:pt idx="20">
                  <c:v>24</c:v>
                </c:pt>
                <c:pt idx="21">
                  <c:v>22</c:v>
                </c:pt>
                <c:pt idx="22">
                  <c:v>18</c:v>
                </c:pt>
                <c:pt idx="23">
                  <c:v>20</c:v>
                </c:pt>
                <c:pt idx="24">
                  <c:v>21</c:v>
                </c:pt>
                <c:pt idx="25">
                  <c:v>21</c:v>
                </c:pt>
                <c:pt idx="26">
                  <c:v>19</c:v>
                </c:pt>
                <c:pt idx="27">
                  <c:v>13</c:v>
                </c:pt>
                <c:pt idx="28">
                  <c:v>13</c:v>
                </c:pt>
                <c:pt idx="29">
                  <c:v>19</c:v>
                </c:pt>
                <c:pt idx="30">
                  <c:v>14</c:v>
                </c:pt>
                <c:pt idx="31">
                  <c:v>9</c:v>
                </c:pt>
                <c:pt idx="32">
                  <c:v>4</c:v>
                </c:pt>
                <c:pt idx="33">
                  <c:v>6</c:v>
                </c:pt>
                <c:pt idx="34">
                  <c:v>8</c:v>
                </c:pt>
                <c:pt idx="35">
                  <c:v>6</c:v>
                </c:pt>
                <c:pt idx="36">
                  <c:v>1</c:v>
                </c:pt>
              </c:numCache>
            </c:numRef>
          </c:val>
          <c:extLst>
            <c:ext xmlns:c16="http://schemas.microsoft.com/office/drawing/2014/chart" uri="{C3380CC4-5D6E-409C-BE32-E72D297353CC}">
              <c16:uniqueId val="{00000025-74D2-4DEC-A877-3F1CCECEBF87}"/>
            </c:ext>
          </c:extLst>
        </c:ser>
        <c:ser>
          <c:idx val="1"/>
          <c:order val="1"/>
          <c:spPr>
            <a:solidFill>
              <a:srgbClr val="72C45F"/>
            </a:solidFill>
            <a:ln>
              <a:noFill/>
            </a:ln>
          </c:spPr>
          <c:invertIfNegative val="0"/>
          <c:dLbls>
            <c:dLbl>
              <c:idx val="0"/>
              <c:layout>
                <c:manualLayout>
                  <c:x val="0"/>
                  <c:y val="-1.5495867768595042E-3"/>
                </c:manualLayout>
              </c:layout>
              <c:numFmt formatCode="#,##0;&quot;-&quot;#,##0" sourceLinked="0"/>
              <c:spPr>
                <a:noFill/>
                <a:ln>
                  <a:noFill/>
                </a:ln>
              </c:spPr>
              <c:txPr>
                <a:bodyPr wrap="none"/>
                <a:lstStyle/>
                <a:p>
                  <a:pPr>
                    <a:defRPr sz="800" kern="1200">
                      <a:solidFill>
                        <a:schemeClr val="bg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26-74D2-4DEC-A877-3F1CCECEBF87}"/>
                </c:ext>
              </c:extLst>
            </c:dLbl>
            <c:dLbl>
              <c:idx val="1"/>
              <c:layout>
                <c:manualLayout>
                  <c:x val="0"/>
                  <c:y val="-1.0330578512396695E-3"/>
                </c:manualLayout>
              </c:layout>
              <c:numFmt formatCode="#,##0;&quot;-&quot;#,##0" sourceLinked="0"/>
              <c:spPr>
                <a:noFill/>
                <a:ln>
                  <a:noFill/>
                </a:ln>
              </c:spPr>
              <c:txPr>
                <a:bodyPr wrap="none"/>
                <a:lstStyle/>
                <a:p>
                  <a:pPr>
                    <a:defRPr sz="800" kern="1200">
                      <a:solidFill>
                        <a:schemeClr val="bg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27-74D2-4DEC-A877-3F1CCECEBF87}"/>
                </c:ext>
              </c:extLst>
            </c:dLbl>
            <c:dLbl>
              <c:idx val="2"/>
              <c:layout>
                <c:manualLayout>
                  <c:x val="0"/>
                  <c:y val="-1.0330578512396695E-3"/>
                </c:manualLayout>
              </c:layout>
              <c:numFmt formatCode="#,##0;&quot;-&quot;#,##0" sourceLinked="0"/>
              <c:spPr>
                <a:noFill/>
                <a:ln>
                  <a:noFill/>
                </a:ln>
              </c:spPr>
              <c:txPr>
                <a:bodyPr wrap="none"/>
                <a:lstStyle/>
                <a:p>
                  <a:pPr>
                    <a:defRPr sz="800" kern="1200">
                      <a:solidFill>
                        <a:schemeClr val="bg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28-74D2-4DEC-A877-3F1CCECEBF87}"/>
                </c:ext>
              </c:extLst>
            </c:dLbl>
            <c:dLbl>
              <c:idx val="3"/>
              <c:layout>
                <c:manualLayout>
                  <c:x val="0"/>
                  <c:y val="-1.5495867768595042E-3"/>
                </c:manualLayout>
              </c:layout>
              <c:numFmt formatCode="#,##0;&quot;-&quot;#,##0" sourceLinked="0"/>
              <c:spPr>
                <a:noFill/>
                <a:ln>
                  <a:noFill/>
                </a:ln>
              </c:spPr>
              <c:txPr>
                <a:bodyPr wrap="none"/>
                <a:lstStyle/>
                <a:p>
                  <a:pPr>
                    <a:defRPr sz="800" kern="1200">
                      <a:solidFill>
                        <a:schemeClr val="bg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29-74D2-4DEC-A877-3F1CCECEBF87}"/>
                </c:ext>
              </c:extLst>
            </c:dLbl>
            <c:dLbl>
              <c:idx val="4"/>
              <c:layout>
                <c:manualLayout>
                  <c:x val="0"/>
                  <c:y val="-1.0330578512396695E-3"/>
                </c:manualLayout>
              </c:layout>
              <c:numFmt formatCode="#,##0;&quot;-&quot;#,##0" sourceLinked="0"/>
              <c:spPr>
                <a:noFill/>
                <a:ln>
                  <a:noFill/>
                </a:ln>
              </c:spPr>
              <c:txPr>
                <a:bodyPr wrap="none"/>
                <a:lstStyle/>
                <a:p>
                  <a:pPr>
                    <a:defRPr sz="800" kern="1200">
                      <a:solidFill>
                        <a:schemeClr val="bg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2A-74D2-4DEC-A877-3F1CCECEBF87}"/>
                </c:ext>
              </c:extLst>
            </c:dLbl>
            <c:dLbl>
              <c:idx val="5"/>
              <c:layout>
                <c:manualLayout>
                  <c:x val="0"/>
                  <c:y val="-1.5495867768595042E-3"/>
                </c:manualLayout>
              </c:layout>
              <c:numFmt formatCode="#,##0;&quot;-&quot;#,##0" sourceLinked="0"/>
              <c:spPr>
                <a:noFill/>
                <a:ln>
                  <a:noFill/>
                </a:ln>
              </c:spPr>
              <c:txPr>
                <a:bodyPr wrap="none"/>
                <a:lstStyle/>
                <a:p>
                  <a:pPr>
                    <a:defRPr sz="800" kern="1200">
                      <a:solidFill>
                        <a:schemeClr val="bg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2B-74D2-4DEC-A877-3F1CCECEBF87}"/>
                </c:ext>
              </c:extLst>
            </c:dLbl>
            <c:dLbl>
              <c:idx val="6"/>
              <c:layout>
                <c:manualLayout>
                  <c:x val="0"/>
                  <c:y val="-1.0330578512396695E-3"/>
                </c:manualLayout>
              </c:layout>
              <c:numFmt formatCode="#,##0;&quot;-&quot;#,##0" sourceLinked="0"/>
              <c:spPr>
                <a:noFill/>
                <a:ln>
                  <a:noFill/>
                </a:ln>
              </c:spPr>
              <c:txPr>
                <a:bodyPr wrap="none"/>
                <a:lstStyle/>
                <a:p>
                  <a:pPr>
                    <a:defRPr sz="800" kern="1200">
                      <a:solidFill>
                        <a:schemeClr val="bg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2C-74D2-4DEC-A877-3F1CCECEBF87}"/>
                </c:ext>
              </c:extLst>
            </c:dLbl>
            <c:dLbl>
              <c:idx val="7"/>
              <c:layout>
                <c:manualLayout>
                  <c:x val="0"/>
                  <c:y val="-1.0330578512396695E-3"/>
                </c:manualLayout>
              </c:layout>
              <c:numFmt formatCode="#,##0;&quot;-&quot;#,##0" sourceLinked="0"/>
              <c:spPr>
                <a:noFill/>
                <a:ln>
                  <a:noFill/>
                </a:ln>
              </c:spPr>
              <c:txPr>
                <a:bodyPr wrap="none"/>
                <a:lstStyle/>
                <a:p>
                  <a:pPr>
                    <a:defRPr sz="800" kern="1200">
                      <a:solidFill>
                        <a:schemeClr val="bg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2D-74D2-4DEC-A877-3F1CCECEBF87}"/>
                </c:ext>
              </c:extLst>
            </c:dLbl>
            <c:dLbl>
              <c:idx val="8"/>
              <c:layout>
                <c:manualLayout>
                  <c:x val="0"/>
                  <c:y val="-1.0330578512396695E-3"/>
                </c:manualLayout>
              </c:layout>
              <c:numFmt formatCode="#,##0;&quot;-&quot;#,##0" sourceLinked="0"/>
              <c:spPr>
                <a:noFill/>
                <a:ln>
                  <a:noFill/>
                </a:ln>
              </c:spPr>
              <c:txPr>
                <a:bodyPr wrap="none"/>
                <a:lstStyle/>
                <a:p>
                  <a:pPr>
                    <a:defRPr sz="800" kern="1200">
                      <a:solidFill>
                        <a:schemeClr val="bg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2E-74D2-4DEC-A877-3F1CCECEBF87}"/>
                </c:ext>
              </c:extLst>
            </c:dLbl>
            <c:dLbl>
              <c:idx val="9"/>
              <c:layout>
                <c:manualLayout>
                  <c:x val="0"/>
                  <c:y val="-1.0330578512396695E-3"/>
                </c:manualLayout>
              </c:layout>
              <c:numFmt formatCode="#,##0;&quot;-&quot;#,##0" sourceLinked="0"/>
              <c:spPr>
                <a:noFill/>
                <a:ln>
                  <a:noFill/>
                </a:ln>
              </c:spPr>
              <c:txPr>
                <a:bodyPr wrap="none"/>
                <a:lstStyle/>
                <a:p>
                  <a:pPr>
                    <a:defRPr sz="800" kern="1200">
                      <a:solidFill>
                        <a:schemeClr val="bg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2F-74D2-4DEC-A877-3F1CCECEBF87}"/>
                </c:ext>
              </c:extLst>
            </c:dLbl>
            <c:dLbl>
              <c:idx val="10"/>
              <c:layout>
                <c:manualLayout>
                  <c:x val="0"/>
                  <c:y val="-1.0330578512396695E-3"/>
                </c:manualLayout>
              </c:layout>
              <c:numFmt formatCode="#,##0;&quot;-&quot;#,##0" sourceLinked="0"/>
              <c:spPr>
                <a:noFill/>
                <a:ln>
                  <a:noFill/>
                </a:ln>
              </c:spPr>
              <c:txPr>
                <a:bodyPr wrap="none"/>
                <a:lstStyle/>
                <a:p>
                  <a:pPr>
                    <a:defRPr sz="800" kern="1200">
                      <a:solidFill>
                        <a:schemeClr val="bg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30-74D2-4DEC-A877-3F1CCECEBF87}"/>
                </c:ext>
              </c:extLst>
            </c:dLbl>
            <c:dLbl>
              <c:idx val="11"/>
              <c:layout>
                <c:manualLayout>
                  <c:x val="0"/>
                  <c:y val="-1.0330578512396695E-3"/>
                </c:manualLayout>
              </c:layout>
              <c:numFmt formatCode="#,##0;&quot;-&quot;#,##0" sourceLinked="0"/>
              <c:spPr>
                <a:noFill/>
                <a:ln>
                  <a:noFill/>
                </a:ln>
              </c:spPr>
              <c:txPr>
                <a:bodyPr wrap="none"/>
                <a:lstStyle/>
                <a:p>
                  <a:pPr>
                    <a:defRPr sz="800" kern="1200">
                      <a:solidFill>
                        <a:schemeClr val="bg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31-74D2-4DEC-A877-3F1CCECEBF87}"/>
                </c:ext>
              </c:extLst>
            </c:dLbl>
            <c:dLbl>
              <c:idx val="12"/>
              <c:layout>
                <c:manualLayout>
                  <c:x val="0"/>
                  <c:y val="-1.5495867768595042E-3"/>
                </c:manualLayout>
              </c:layout>
              <c:numFmt formatCode="#,##0;&quot;-&quot;#,##0" sourceLinked="0"/>
              <c:spPr>
                <a:noFill/>
                <a:ln>
                  <a:noFill/>
                </a:ln>
              </c:spPr>
              <c:txPr>
                <a:bodyPr wrap="none"/>
                <a:lstStyle/>
                <a:p>
                  <a:pPr>
                    <a:defRPr sz="800" kern="1200">
                      <a:solidFill>
                        <a:schemeClr val="bg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32-74D2-4DEC-A877-3F1CCECEBF87}"/>
                </c:ext>
              </c:extLst>
            </c:dLbl>
            <c:dLbl>
              <c:idx val="13"/>
              <c:layout>
                <c:manualLayout>
                  <c:x val="0"/>
                  <c:y val="-1.5495867768595042E-3"/>
                </c:manualLayout>
              </c:layout>
              <c:numFmt formatCode="#,##0;&quot;-&quot;#,##0" sourceLinked="0"/>
              <c:spPr>
                <a:noFill/>
                <a:ln>
                  <a:noFill/>
                </a:ln>
              </c:spPr>
              <c:txPr>
                <a:bodyPr wrap="none"/>
                <a:lstStyle/>
                <a:p>
                  <a:pPr>
                    <a:defRPr sz="800" kern="1200">
                      <a:solidFill>
                        <a:schemeClr val="bg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33-74D2-4DEC-A877-3F1CCECEBF87}"/>
                </c:ext>
              </c:extLst>
            </c:dLbl>
            <c:dLbl>
              <c:idx val="14"/>
              <c:layout>
                <c:manualLayout>
                  <c:x val="0"/>
                  <c:y val="-1.0330578512396695E-3"/>
                </c:manualLayout>
              </c:layout>
              <c:numFmt formatCode="#,##0;&quot;-&quot;#,##0" sourceLinked="0"/>
              <c:spPr>
                <a:noFill/>
                <a:ln>
                  <a:noFill/>
                </a:ln>
              </c:spPr>
              <c:txPr>
                <a:bodyPr wrap="none"/>
                <a:lstStyle/>
                <a:p>
                  <a:pPr>
                    <a:defRPr sz="800" kern="1200">
                      <a:solidFill>
                        <a:schemeClr val="bg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34-74D2-4DEC-A877-3F1CCECEBF87}"/>
                </c:ext>
              </c:extLst>
            </c:dLbl>
            <c:dLbl>
              <c:idx val="15"/>
              <c:layout>
                <c:manualLayout>
                  <c:x val="0"/>
                  <c:y val="-1.0330578512396695E-3"/>
                </c:manualLayout>
              </c:layout>
              <c:numFmt formatCode="#,##0;&quot;-&quot;#,##0" sourceLinked="0"/>
              <c:spPr>
                <a:noFill/>
                <a:ln>
                  <a:noFill/>
                </a:ln>
              </c:spPr>
              <c:txPr>
                <a:bodyPr wrap="none"/>
                <a:lstStyle/>
                <a:p>
                  <a:pPr>
                    <a:defRPr sz="800" kern="1200">
                      <a:solidFill>
                        <a:schemeClr val="bg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35-74D2-4DEC-A877-3F1CCECEBF87}"/>
                </c:ext>
              </c:extLst>
            </c:dLbl>
            <c:dLbl>
              <c:idx val="16"/>
              <c:layout>
                <c:manualLayout>
                  <c:x val="0"/>
                  <c:y val="-1.0330578512396695E-3"/>
                </c:manualLayout>
              </c:layout>
              <c:numFmt formatCode="#,##0;&quot;-&quot;#,##0" sourceLinked="0"/>
              <c:spPr>
                <a:noFill/>
                <a:ln>
                  <a:noFill/>
                </a:ln>
              </c:spPr>
              <c:txPr>
                <a:bodyPr wrap="none"/>
                <a:lstStyle/>
                <a:p>
                  <a:pPr>
                    <a:defRPr sz="800" kern="1200">
                      <a:solidFill>
                        <a:schemeClr val="bg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36-74D2-4DEC-A877-3F1CCECEBF87}"/>
                </c:ext>
              </c:extLst>
            </c:dLbl>
            <c:dLbl>
              <c:idx val="17"/>
              <c:layout>
                <c:manualLayout>
                  <c:x val="0"/>
                  <c:y val="-1.0330578512396695E-3"/>
                </c:manualLayout>
              </c:layout>
              <c:numFmt formatCode="#,##0;&quot;-&quot;#,##0" sourceLinked="0"/>
              <c:spPr>
                <a:noFill/>
                <a:ln>
                  <a:noFill/>
                </a:ln>
              </c:spPr>
              <c:txPr>
                <a:bodyPr wrap="none"/>
                <a:lstStyle/>
                <a:p>
                  <a:pPr>
                    <a:defRPr sz="800" kern="1200">
                      <a:solidFill>
                        <a:schemeClr val="bg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37-74D2-4DEC-A877-3F1CCECEBF87}"/>
                </c:ext>
              </c:extLst>
            </c:dLbl>
            <c:dLbl>
              <c:idx val="18"/>
              <c:layout>
                <c:manualLayout>
                  <c:x val="0"/>
                  <c:y val="-1.0330578512396695E-3"/>
                </c:manualLayout>
              </c:layout>
              <c:numFmt formatCode="#,##0;&quot;-&quot;#,##0" sourceLinked="0"/>
              <c:spPr>
                <a:noFill/>
                <a:ln>
                  <a:noFill/>
                </a:ln>
              </c:spPr>
              <c:txPr>
                <a:bodyPr wrap="none"/>
                <a:lstStyle/>
                <a:p>
                  <a:pPr>
                    <a:defRPr sz="800" kern="1200">
                      <a:solidFill>
                        <a:schemeClr val="bg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38-74D2-4DEC-A877-3F1CCECEBF87}"/>
                </c:ext>
              </c:extLst>
            </c:dLbl>
            <c:dLbl>
              <c:idx val="19"/>
              <c:layout>
                <c:manualLayout>
                  <c:x val="0"/>
                  <c:y val="-1.0330578512396695E-3"/>
                </c:manualLayout>
              </c:layout>
              <c:numFmt formatCode="#,##0;&quot;-&quot;#,##0" sourceLinked="0"/>
              <c:spPr>
                <a:noFill/>
                <a:ln>
                  <a:noFill/>
                </a:ln>
              </c:spPr>
              <c:txPr>
                <a:bodyPr wrap="none"/>
                <a:lstStyle/>
                <a:p>
                  <a:pPr>
                    <a:defRPr sz="800" kern="1200">
                      <a:solidFill>
                        <a:schemeClr val="bg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39-74D2-4DEC-A877-3F1CCECEBF87}"/>
                </c:ext>
              </c:extLst>
            </c:dLbl>
            <c:dLbl>
              <c:idx val="20"/>
              <c:layout>
                <c:manualLayout>
                  <c:x val="0"/>
                  <c:y val="-1.0330578512396695E-3"/>
                </c:manualLayout>
              </c:layout>
              <c:numFmt formatCode="#,##0;&quot;-&quot;#,##0" sourceLinked="0"/>
              <c:spPr>
                <a:noFill/>
                <a:ln>
                  <a:noFill/>
                </a:ln>
              </c:spPr>
              <c:txPr>
                <a:bodyPr wrap="none"/>
                <a:lstStyle/>
                <a:p>
                  <a:pPr>
                    <a:defRPr sz="800" kern="1200">
                      <a:solidFill>
                        <a:schemeClr val="bg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3A-74D2-4DEC-A877-3F1CCECEBF87}"/>
                </c:ext>
              </c:extLst>
            </c:dLbl>
            <c:dLbl>
              <c:idx val="21"/>
              <c:layout>
                <c:manualLayout>
                  <c:x val="0"/>
                  <c:y val="-1.0330578512396695E-3"/>
                </c:manualLayout>
              </c:layout>
              <c:numFmt formatCode="#,##0;&quot;-&quot;#,##0" sourceLinked="0"/>
              <c:spPr>
                <a:noFill/>
                <a:ln>
                  <a:noFill/>
                </a:ln>
              </c:spPr>
              <c:txPr>
                <a:bodyPr wrap="none"/>
                <a:lstStyle/>
                <a:p>
                  <a:pPr>
                    <a:defRPr sz="800" kern="1200">
                      <a:solidFill>
                        <a:schemeClr val="bg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3B-74D2-4DEC-A877-3F1CCECEBF87}"/>
                </c:ext>
              </c:extLst>
            </c:dLbl>
            <c:dLbl>
              <c:idx val="22"/>
              <c:layout>
                <c:manualLayout>
                  <c:x val="0"/>
                  <c:y val="-1.5495867768595042E-3"/>
                </c:manualLayout>
              </c:layout>
              <c:numFmt formatCode="#,##0;&quot;-&quot;#,##0" sourceLinked="0"/>
              <c:spPr>
                <a:noFill/>
                <a:ln>
                  <a:noFill/>
                </a:ln>
              </c:spPr>
              <c:txPr>
                <a:bodyPr wrap="none"/>
                <a:lstStyle/>
                <a:p>
                  <a:pPr>
                    <a:defRPr sz="800" kern="1200">
                      <a:solidFill>
                        <a:schemeClr val="bg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3C-74D2-4DEC-A877-3F1CCECEBF87}"/>
                </c:ext>
              </c:extLst>
            </c:dLbl>
            <c:dLbl>
              <c:idx val="23"/>
              <c:layout>
                <c:manualLayout>
                  <c:x val="0"/>
                  <c:y val="-1.0330578512396695E-3"/>
                </c:manualLayout>
              </c:layout>
              <c:numFmt formatCode="#,##0;&quot;-&quot;#,##0" sourceLinked="0"/>
              <c:spPr>
                <a:noFill/>
                <a:ln>
                  <a:noFill/>
                </a:ln>
              </c:spPr>
              <c:txPr>
                <a:bodyPr wrap="none"/>
                <a:lstStyle/>
                <a:p>
                  <a:pPr>
                    <a:defRPr sz="800" kern="1200">
                      <a:solidFill>
                        <a:schemeClr val="bg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3D-74D2-4DEC-A877-3F1CCECEBF87}"/>
                </c:ext>
              </c:extLst>
            </c:dLbl>
            <c:dLbl>
              <c:idx val="24"/>
              <c:layout>
                <c:manualLayout>
                  <c:x val="0"/>
                  <c:y val="-1.5495867768595042E-3"/>
                </c:manualLayout>
              </c:layout>
              <c:numFmt formatCode="#,##0;&quot;-&quot;#,##0" sourceLinked="0"/>
              <c:spPr>
                <a:noFill/>
                <a:ln>
                  <a:noFill/>
                </a:ln>
              </c:spPr>
              <c:txPr>
                <a:bodyPr wrap="none"/>
                <a:lstStyle/>
                <a:p>
                  <a:pPr>
                    <a:defRPr sz="800" kern="1200">
                      <a:solidFill>
                        <a:schemeClr val="bg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3E-74D2-4DEC-A877-3F1CCECEBF87}"/>
                </c:ext>
              </c:extLst>
            </c:dLbl>
            <c:dLbl>
              <c:idx val="25"/>
              <c:layout>
                <c:manualLayout>
                  <c:x val="0"/>
                  <c:y val="-1.0330578512396695E-3"/>
                </c:manualLayout>
              </c:layout>
              <c:numFmt formatCode="#,##0;&quot;-&quot;#,##0" sourceLinked="0"/>
              <c:spPr>
                <a:noFill/>
                <a:ln>
                  <a:noFill/>
                </a:ln>
              </c:spPr>
              <c:txPr>
                <a:bodyPr wrap="none"/>
                <a:lstStyle/>
                <a:p>
                  <a:pPr>
                    <a:defRPr sz="800" kern="1200">
                      <a:solidFill>
                        <a:schemeClr val="bg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3F-74D2-4DEC-A877-3F1CCECEBF87}"/>
                </c:ext>
              </c:extLst>
            </c:dLbl>
            <c:dLbl>
              <c:idx val="26"/>
              <c:layout>
                <c:manualLayout>
                  <c:x val="0"/>
                  <c:y val="-1.0330578512396695E-3"/>
                </c:manualLayout>
              </c:layout>
              <c:numFmt formatCode="#,##0;&quot;-&quot;#,##0" sourceLinked="0"/>
              <c:spPr>
                <a:noFill/>
                <a:ln>
                  <a:noFill/>
                </a:ln>
              </c:spPr>
              <c:txPr>
                <a:bodyPr wrap="none"/>
                <a:lstStyle/>
                <a:p>
                  <a:pPr>
                    <a:defRPr sz="800" kern="1200">
                      <a:solidFill>
                        <a:schemeClr val="bg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40-74D2-4DEC-A877-3F1CCECEBF87}"/>
                </c:ext>
              </c:extLst>
            </c:dLbl>
            <c:dLbl>
              <c:idx val="27"/>
              <c:layout>
                <c:manualLayout>
                  <c:x val="0"/>
                  <c:y val="-1.0330578512396695E-3"/>
                </c:manualLayout>
              </c:layout>
              <c:numFmt formatCode="#,##0;&quot;-&quot;#,##0" sourceLinked="0"/>
              <c:spPr>
                <a:noFill/>
                <a:ln>
                  <a:noFill/>
                </a:ln>
              </c:spPr>
              <c:txPr>
                <a:bodyPr wrap="none"/>
                <a:lstStyle/>
                <a:p>
                  <a:pPr>
                    <a:defRPr sz="800" kern="1200">
                      <a:solidFill>
                        <a:schemeClr val="bg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41-74D2-4DEC-A877-3F1CCECEBF87}"/>
                </c:ext>
              </c:extLst>
            </c:dLbl>
            <c:dLbl>
              <c:idx val="28"/>
              <c:layout>
                <c:manualLayout>
                  <c:x val="0"/>
                  <c:y val="-1.0330578512396695E-3"/>
                </c:manualLayout>
              </c:layout>
              <c:numFmt formatCode="#,##0;&quot;-&quot;#,##0" sourceLinked="0"/>
              <c:spPr>
                <a:noFill/>
                <a:ln>
                  <a:noFill/>
                </a:ln>
              </c:spPr>
              <c:txPr>
                <a:bodyPr wrap="none"/>
                <a:lstStyle/>
                <a:p>
                  <a:pPr>
                    <a:defRPr sz="800" kern="1200">
                      <a:solidFill>
                        <a:schemeClr val="bg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42-74D2-4DEC-A877-3F1CCECEBF87}"/>
                </c:ext>
              </c:extLst>
            </c:dLbl>
            <c:dLbl>
              <c:idx val="29"/>
              <c:layout>
                <c:manualLayout>
                  <c:x val="0"/>
                  <c:y val="-1.0330578512396695E-3"/>
                </c:manualLayout>
              </c:layout>
              <c:numFmt formatCode="#,##0;&quot;-&quot;#,##0" sourceLinked="0"/>
              <c:spPr>
                <a:noFill/>
                <a:ln>
                  <a:noFill/>
                </a:ln>
              </c:spPr>
              <c:txPr>
                <a:bodyPr wrap="none"/>
                <a:lstStyle/>
                <a:p>
                  <a:pPr>
                    <a:defRPr sz="800" kern="1200">
                      <a:solidFill>
                        <a:schemeClr val="bg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43-74D2-4DEC-A877-3F1CCECEBF87}"/>
                </c:ext>
              </c:extLst>
            </c:dLbl>
            <c:dLbl>
              <c:idx val="30"/>
              <c:layout>
                <c:manualLayout>
                  <c:x val="0"/>
                  <c:y val="-1.0330578512396695E-3"/>
                </c:manualLayout>
              </c:layout>
              <c:numFmt formatCode="#,##0;&quot;-&quot;#,##0" sourceLinked="0"/>
              <c:spPr>
                <a:noFill/>
                <a:ln>
                  <a:noFill/>
                </a:ln>
              </c:spPr>
              <c:txPr>
                <a:bodyPr wrap="none"/>
                <a:lstStyle/>
                <a:p>
                  <a:pPr>
                    <a:defRPr sz="800" kern="1200">
                      <a:solidFill>
                        <a:schemeClr val="bg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44-74D2-4DEC-A877-3F1CCECEBF87}"/>
                </c:ext>
              </c:extLst>
            </c:dLbl>
            <c:dLbl>
              <c:idx val="31"/>
              <c:layout>
                <c:manualLayout>
                  <c:x val="0"/>
                  <c:y val="-1.0330578512396695E-3"/>
                </c:manualLayout>
              </c:layout>
              <c:numFmt formatCode="#,##0;&quot;-&quot;#,##0" sourceLinked="0"/>
              <c:spPr>
                <a:noFill/>
                <a:ln>
                  <a:noFill/>
                </a:ln>
              </c:spPr>
              <c:txPr>
                <a:bodyPr wrap="none"/>
                <a:lstStyle/>
                <a:p>
                  <a:pPr>
                    <a:defRPr sz="800" kern="1200">
                      <a:solidFill>
                        <a:schemeClr val="bg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45-74D2-4DEC-A877-3F1CCECEBF87}"/>
                </c:ext>
              </c:extLst>
            </c:dLbl>
            <c:dLbl>
              <c:idx val="32"/>
              <c:layout>
                <c:manualLayout>
                  <c:x val="0"/>
                  <c:y val="-1.0330578512396695E-3"/>
                </c:manualLayout>
              </c:layout>
              <c:numFmt formatCode="#,##0;&quot;-&quot;#,##0" sourceLinked="0"/>
              <c:spPr>
                <a:noFill/>
                <a:ln>
                  <a:noFill/>
                </a:ln>
              </c:spPr>
              <c:txPr>
                <a:bodyPr wrap="none"/>
                <a:lstStyle/>
                <a:p>
                  <a:pPr>
                    <a:defRPr sz="800" kern="1200">
                      <a:solidFill>
                        <a:schemeClr val="bg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46-74D2-4DEC-A877-3F1CCECEBF87}"/>
                </c:ext>
              </c:extLst>
            </c:dLbl>
            <c:dLbl>
              <c:idx val="33"/>
              <c:layout>
                <c:manualLayout>
                  <c:x val="0"/>
                  <c:y val="-1.0330578512396695E-3"/>
                </c:manualLayout>
              </c:layout>
              <c:numFmt formatCode="#,##0;&quot;-&quot;#,##0" sourceLinked="0"/>
              <c:spPr>
                <a:noFill/>
                <a:ln>
                  <a:noFill/>
                </a:ln>
              </c:spPr>
              <c:txPr>
                <a:bodyPr wrap="none"/>
                <a:lstStyle/>
                <a:p>
                  <a:pPr>
                    <a:defRPr sz="800" kern="1200">
                      <a:solidFill>
                        <a:schemeClr val="bg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47-74D2-4DEC-A877-3F1CCECEBF87}"/>
                </c:ext>
              </c:extLst>
            </c:dLbl>
            <c:dLbl>
              <c:idx val="34"/>
              <c:layout>
                <c:manualLayout>
                  <c:x val="1.2558869701726845E-2"/>
                  <c:y val="8.2644628099173556E-3"/>
                </c:manualLayout>
              </c:layout>
              <c:numFmt formatCode="#,##0;&quot;-&quot;#,##0" sourceLinked="0"/>
              <c:spPr>
                <a:noFill/>
                <a:ln>
                  <a:noFill/>
                </a:ln>
              </c:spPr>
              <c:txPr>
                <a:bodyPr wrap="none"/>
                <a:lstStyle/>
                <a:p>
                  <a:pPr>
                    <a:defRPr sz="800" kern="1200">
                      <a:solidFill>
                        <a:schemeClr val="tx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48-74D2-4DEC-A877-3F1CCECEBF87}"/>
                </c:ext>
              </c:extLst>
            </c:dLbl>
            <c:dLbl>
              <c:idx val="35"/>
              <c:layout>
                <c:manualLayout>
                  <c:x val="1.2558869701726845E-2"/>
                  <c:y val="1.3429752066115703E-2"/>
                </c:manualLayout>
              </c:layout>
              <c:numFmt formatCode="#,##0;&quot;-&quot;#,##0" sourceLinked="0"/>
              <c:spPr>
                <a:noFill/>
                <a:ln>
                  <a:noFill/>
                </a:ln>
              </c:spPr>
              <c:txPr>
                <a:bodyPr wrap="none"/>
                <a:lstStyle/>
                <a:p>
                  <a:pPr>
                    <a:defRPr sz="800" kern="1200">
                      <a:solidFill>
                        <a:schemeClr val="tx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49-74D2-4DEC-A877-3F1CCECEBF87}"/>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Sheet1!$A$2:$AK$2</c:f>
              <c:numCache>
                <c:formatCode>General</c:formatCode>
                <c:ptCount val="37"/>
                <c:pt idx="0">
                  <c:v>45</c:v>
                </c:pt>
                <c:pt idx="1">
                  <c:v>42</c:v>
                </c:pt>
                <c:pt idx="2">
                  <c:v>39</c:v>
                </c:pt>
                <c:pt idx="3">
                  <c:v>40</c:v>
                </c:pt>
                <c:pt idx="4">
                  <c:v>36</c:v>
                </c:pt>
                <c:pt idx="5">
                  <c:v>33</c:v>
                </c:pt>
                <c:pt idx="6">
                  <c:v>31</c:v>
                </c:pt>
                <c:pt idx="7">
                  <c:v>31</c:v>
                </c:pt>
                <c:pt idx="8">
                  <c:v>32</c:v>
                </c:pt>
                <c:pt idx="9">
                  <c:v>32</c:v>
                </c:pt>
                <c:pt idx="10">
                  <c:v>32</c:v>
                </c:pt>
                <c:pt idx="11">
                  <c:v>31</c:v>
                </c:pt>
                <c:pt idx="12">
                  <c:v>27</c:v>
                </c:pt>
                <c:pt idx="13">
                  <c:v>27</c:v>
                </c:pt>
                <c:pt idx="14">
                  <c:v>27</c:v>
                </c:pt>
                <c:pt idx="15">
                  <c:v>24</c:v>
                </c:pt>
                <c:pt idx="16">
                  <c:v>27</c:v>
                </c:pt>
                <c:pt idx="17">
                  <c:v>25</c:v>
                </c:pt>
                <c:pt idx="18">
                  <c:v>27</c:v>
                </c:pt>
                <c:pt idx="19">
                  <c:v>23</c:v>
                </c:pt>
                <c:pt idx="20">
                  <c:v>22</c:v>
                </c:pt>
                <c:pt idx="21">
                  <c:v>20</c:v>
                </c:pt>
                <c:pt idx="22">
                  <c:v>19</c:v>
                </c:pt>
                <c:pt idx="23">
                  <c:v>21</c:v>
                </c:pt>
                <c:pt idx="24">
                  <c:v>18</c:v>
                </c:pt>
                <c:pt idx="25">
                  <c:v>14</c:v>
                </c:pt>
                <c:pt idx="26">
                  <c:v>14</c:v>
                </c:pt>
                <c:pt idx="27">
                  <c:v>9</c:v>
                </c:pt>
                <c:pt idx="28">
                  <c:v>14</c:v>
                </c:pt>
                <c:pt idx="29">
                  <c:v>9</c:v>
                </c:pt>
                <c:pt idx="30">
                  <c:v>9</c:v>
                </c:pt>
                <c:pt idx="31">
                  <c:v>9</c:v>
                </c:pt>
                <c:pt idx="32">
                  <c:v>7</c:v>
                </c:pt>
                <c:pt idx="33">
                  <c:v>6</c:v>
                </c:pt>
                <c:pt idx="34">
                  <c:v>4</c:v>
                </c:pt>
                <c:pt idx="35">
                  <c:v>5</c:v>
                </c:pt>
                <c:pt idx="36">
                  <c:v>4</c:v>
                </c:pt>
              </c:numCache>
            </c:numRef>
          </c:val>
          <c:extLst>
            <c:ext xmlns:c16="http://schemas.microsoft.com/office/drawing/2014/chart" uri="{C3380CC4-5D6E-409C-BE32-E72D297353CC}">
              <c16:uniqueId val="{0000004A-74D2-4DEC-A877-3F1CCECEBF87}"/>
            </c:ext>
          </c:extLst>
        </c:ser>
        <c:ser>
          <c:idx val="2"/>
          <c:order val="2"/>
          <c:spPr>
            <a:solidFill>
              <a:schemeClr val="accent3"/>
            </a:solidFill>
            <a:ln>
              <a:noFill/>
            </a:ln>
          </c:spPr>
          <c:invertIfNegative val="0"/>
          <c:dLbls>
            <c:dLbl>
              <c:idx val="0"/>
              <c:layout>
                <c:manualLayout>
                  <c:x val="0"/>
                  <c:y val="-1.0330578512396695E-3"/>
                </c:manualLayout>
              </c:layout>
              <c:numFmt formatCode="#,##0;&quot;-&quot;#,##0" sourceLinked="0"/>
              <c:spPr>
                <a:noFill/>
                <a:ln>
                  <a:noFill/>
                </a:ln>
              </c:spPr>
              <c:txPr>
                <a:bodyPr wrap="none"/>
                <a:lstStyle/>
                <a:p>
                  <a:pPr>
                    <a:defRPr sz="800" kern="1200">
                      <a:solidFill>
                        <a:schemeClr val="bg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4B-74D2-4DEC-A877-3F1CCECEBF87}"/>
                </c:ext>
              </c:extLst>
            </c:dLbl>
            <c:dLbl>
              <c:idx val="1"/>
              <c:layout>
                <c:manualLayout>
                  <c:x val="0"/>
                  <c:y val="-1.5495867768595042E-3"/>
                </c:manualLayout>
              </c:layout>
              <c:numFmt formatCode="#,##0;&quot;-&quot;#,##0" sourceLinked="0"/>
              <c:spPr>
                <a:noFill/>
                <a:ln>
                  <a:noFill/>
                </a:ln>
              </c:spPr>
              <c:txPr>
                <a:bodyPr wrap="none"/>
                <a:lstStyle/>
                <a:p>
                  <a:pPr>
                    <a:defRPr sz="800" kern="1200">
                      <a:solidFill>
                        <a:schemeClr val="bg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4C-74D2-4DEC-A877-3F1CCECEBF87}"/>
                </c:ext>
              </c:extLst>
            </c:dLbl>
            <c:dLbl>
              <c:idx val="2"/>
              <c:layout>
                <c:manualLayout>
                  <c:x val="0"/>
                  <c:y val="-1.5495867768595042E-3"/>
                </c:manualLayout>
              </c:layout>
              <c:numFmt formatCode="#,##0;&quot;-&quot;#,##0" sourceLinked="0"/>
              <c:spPr>
                <a:noFill/>
                <a:ln>
                  <a:noFill/>
                </a:ln>
              </c:spPr>
              <c:txPr>
                <a:bodyPr wrap="none"/>
                <a:lstStyle/>
                <a:p>
                  <a:pPr>
                    <a:defRPr sz="800" kern="1200">
                      <a:solidFill>
                        <a:schemeClr val="bg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4D-74D2-4DEC-A877-3F1CCECEBF87}"/>
                </c:ext>
              </c:extLst>
            </c:dLbl>
            <c:dLbl>
              <c:idx val="3"/>
              <c:layout>
                <c:manualLayout>
                  <c:x val="0"/>
                  <c:y val="-1.0330578512396695E-3"/>
                </c:manualLayout>
              </c:layout>
              <c:numFmt formatCode="#,##0;&quot;-&quot;#,##0" sourceLinked="0"/>
              <c:spPr>
                <a:noFill/>
                <a:ln>
                  <a:noFill/>
                </a:ln>
              </c:spPr>
              <c:txPr>
                <a:bodyPr wrap="none"/>
                <a:lstStyle/>
                <a:p>
                  <a:pPr>
                    <a:defRPr sz="800" kern="1200">
                      <a:solidFill>
                        <a:schemeClr val="bg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4E-74D2-4DEC-A877-3F1CCECEBF87}"/>
                </c:ext>
              </c:extLst>
            </c:dLbl>
            <c:dLbl>
              <c:idx val="4"/>
              <c:layout>
                <c:manualLayout>
                  <c:x val="0"/>
                  <c:y val="-1.5495867768595042E-3"/>
                </c:manualLayout>
              </c:layout>
              <c:numFmt formatCode="#,##0;&quot;-&quot;#,##0" sourceLinked="0"/>
              <c:spPr>
                <a:noFill/>
                <a:ln>
                  <a:noFill/>
                </a:ln>
              </c:spPr>
              <c:txPr>
                <a:bodyPr wrap="none"/>
                <a:lstStyle/>
                <a:p>
                  <a:pPr>
                    <a:defRPr sz="800" kern="1200">
                      <a:solidFill>
                        <a:schemeClr val="bg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4F-74D2-4DEC-A877-3F1CCECEBF87}"/>
                </c:ext>
              </c:extLst>
            </c:dLbl>
            <c:dLbl>
              <c:idx val="5"/>
              <c:layout>
                <c:manualLayout>
                  <c:x val="0"/>
                  <c:y val="-1.0330578512396695E-3"/>
                </c:manualLayout>
              </c:layout>
              <c:numFmt formatCode="#,##0;&quot;-&quot;#,##0" sourceLinked="0"/>
              <c:spPr>
                <a:noFill/>
                <a:ln>
                  <a:noFill/>
                </a:ln>
              </c:spPr>
              <c:txPr>
                <a:bodyPr wrap="none"/>
                <a:lstStyle/>
                <a:p>
                  <a:pPr>
                    <a:defRPr sz="800" kern="1200">
                      <a:solidFill>
                        <a:schemeClr val="bg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50-74D2-4DEC-A877-3F1CCECEBF87}"/>
                </c:ext>
              </c:extLst>
            </c:dLbl>
            <c:dLbl>
              <c:idx val="6"/>
              <c:layout>
                <c:manualLayout>
                  <c:x val="0"/>
                  <c:y val="-1.0330578512396695E-3"/>
                </c:manualLayout>
              </c:layout>
              <c:numFmt formatCode="#,##0;&quot;-&quot;#,##0" sourceLinked="0"/>
              <c:spPr>
                <a:noFill/>
                <a:ln>
                  <a:noFill/>
                </a:ln>
              </c:spPr>
              <c:txPr>
                <a:bodyPr wrap="none"/>
                <a:lstStyle/>
                <a:p>
                  <a:pPr>
                    <a:defRPr sz="800" kern="1200">
                      <a:solidFill>
                        <a:schemeClr val="bg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51-74D2-4DEC-A877-3F1CCECEBF87}"/>
                </c:ext>
              </c:extLst>
            </c:dLbl>
            <c:dLbl>
              <c:idx val="7"/>
              <c:layout>
                <c:manualLayout>
                  <c:x val="0"/>
                  <c:y val="-1.0330578512396695E-3"/>
                </c:manualLayout>
              </c:layout>
              <c:numFmt formatCode="#,##0;&quot;-&quot;#,##0" sourceLinked="0"/>
              <c:spPr>
                <a:noFill/>
                <a:ln>
                  <a:noFill/>
                </a:ln>
              </c:spPr>
              <c:txPr>
                <a:bodyPr wrap="none"/>
                <a:lstStyle/>
                <a:p>
                  <a:pPr>
                    <a:defRPr sz="800" kern="1200">
                      <a:solidFill>
                        <a:schemeClr val="bg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52-74D2-4DEC-A877-3F1CCECEBF87}"/>
                </c:ext>
              </c:extLst>
            </c:dLbl>
            <c:dLbl>
              <c:idx val="8"/>
              <c:layout>
                <c:manualLayout>
                  <c:x val="0"/>
                  <c:y val="-1.0330578512396695E-3"/>
                </c:manualLayout>
              </c:layout>
              <c:numFmt formatCode="#,##0;&quot;-&quot;#,##0" sourceLinked="0"/>
              <c:spPr>
                <a:noFill/>
                <a:ln>
                  <a:noFill/>
                </a:ln>
              </c:spPr>
              <c:txPr>
                <a:bodyPr wrap="none"/>
                <a:lstStyle/>
                <a:p>
                  <a:pPr>
                    <a:defRPr sz="800" kern="1200">
                      <a:solidFill>
                        <a:schemeClr val="bg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53-74D2-4DEC-A877-3F1CCECEBF87}"/>
                </c:ext>
              </c:extLst>
            </c:dLbl>
            <c:dLbl>
              <c:idx val="9"/>
              <c:layout>
                <c:manualLayout>
                  <c:x val="0"/>
                  <c:y val="-1.0330578512396695E-3"/>
                </c:manualLayout>
              </c:layout>
              <c:numFmt formatCode="#,##0;&quot;-&quot;#,##0" sourceLinked="0"/>
              <c:spPr>
                <a:noFill/>
                <a:ln>
                  <a:noFill/>
                </a:ln>
              </c:spPr>
              <c:txPr>
                <a:bodyPr wrap="none"/>
                <a:lstStyle/>
                <a:p>
                  <a:pPr>
                    <a:defRPr sz="800" kern="1200">
                      <a:solidFill>
                        <a:schemeClr val="bg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54-74D2-4DEC-A877-3F1CCECEBF87}"/>
                </c:ext>
              </c:extLst>
            </c:dLbl>
            <c:dLbl>
              <c:idx val="10"/>
              <c:layout>
                <c:manualLayout>
                  <c:x val="0"/>
                  <c:y val="-1.0330578512396695E-3"/>
                </c:manualLayout>
              </c:layout>
              <c:numFmt formatCode="#,##0;&quot;-&quot;#,##0" sourceLinked="0"/>
              <c:spPr>
                <a:noFill/>
                <a:ln>
                  <a:noFill/>
                </a:ln>
              </c:spPr>
              <c:txPr>
                <a:bodyPr wrap="none"/>
                <a:lstStyle/>
                <a:p>
                  <a:pPr>
                    <a:defRPr sz="800" kern="1200">
                      <a:solidFill>
                        <a:schemeClr val="bg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55-74D2-4DEC-A877-3F1CCECEBF87}"/>
                </c:ext>
              </c:extLst>
            </c:dLbl>
            <c:dLbl>
              <c:idx val="11"/>
              <c:layout>
                <c:manualLayout>
                  <c:x val="0"/>
                  <c:y val="-1.0330578512396695E-3"/>
                </c:manualLayout>
              </c:layout>
              <c:numFmt formatCode="#,##0;&quot;-&quot;#,##0" sourceLinked="0"/>
              <c:spPr>
                <a:noFill/>
                <a:ln>
                  <a:noFill/>
                </a:ln>
              </c:spPr>
              <c:txPr>
                <a:bodyPr wrap="none"/>
                <a:lstStyle/>
                <a:p>
                  <a:pPr>
                    <a:defRPr sz="800" kern="1200">
                      <a:solidFill>
                        <a:schemeClr val="bg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56-74D2-4DEC-A877-3F1CCECEBF87}"/>
                </c:ext>
              </c:extLst>
            </c:dLbl>
            <c:dLbl>
              <c:idx val="12"/>
              <c:layout>
                <c:manualLayout>
                  <c:x val="0"/>
                  <c:y val="-1.0330578512396695E-3"/>
                </c:manualLayout>
              </c:layout>
              <c:numFmt formatCode="#,##0;&quot;-&quot;#,##0" sourceLinked="0"/>
              <c:spPr>
                <a:noFill/>
                <a:ln>
                  <a:noFill/>
                </a:ln>
              </c:spPr>
              <c:txPr>
                <a:bodyPr wrap="none"/>
                <a:lstStyle/>
                <a:p>
                  <a:pPr>
                    <a:defRPr sz="800" kern="1200">
                      <a:solidFill>
                        <a:schemeClr val="bg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57-74D2-4DEC-A877-3F1CCECEBF87}"/>
                </c:ext>
              </c:extLst>
            </c:dLbl>
            <c:dLbl>
              <c:idx val="13"/>
              <c:layout>
                <c:manualLayout>
                  <c:x val="0"/>
                  <c:y val="-1.5495867768595042E-3"/>
                </c:manualLayout>
              </c:layout>
              <c:numFmt formatCode="#,##0;&quot;-&quot;#,##0" sourceLinked="0"/>
              <c:spPr>
                <a:noFill/>
                <a:ln>
                  <a:noFill/>
                </a:ln>
              </c:spPr>
              <c:txPr>
                <a:bodyPr wrap="none"/>
                <a:lstStyle/>
                <a:p>
                  <a:pPr>
                    <a:defRPr sz="800" kern="1200">
                      <a:solidFill>
                        <a:schemeClr val="bg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58-74D2-4DEC-A877-3F1CCECEBF87}"/>
                </c:ext>
              </c:extLst>
            </c:dLbl>
            <c:dLbl>
              <c:idx val="14"/>
              <c:layout>
                <c:manualLayout>
                  <c:x val="0"/>
                  <c:y val="-1.0330578512396695E-3"/>
                </c:manualLayout>
              </c:layout>
              <c:numFmt formatCode="#,##0;&quot;-&quot;#,##0" sourceLinked="0"/>
              <c:spPr>
                <a:noFill/>
                <a:ln>
                  <a:noFill/>
                </a:ln>
              </c:spPr>
              <c:txPr>
                <a:bodyPr wrap="none"/>
                <a:lstStyle/>
                <a:p>
                  <a:pPr>
                    <a:defRPr sz="800" kern="1200">
                      <a:solidFill>
                        <a:schemeClr val="bg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59-74D2-4DEC-A877-3F1CCECEBF87}"/>
                </c:ext>
              </c:extLst>
            </c:dLbl>
            <c:dLbl>
              <c:idx val="15"/>
              <c:layout>
                <c:manualLayout>
                  <c:x val="0"/>
                  <c:y val="-1.5495867768595042E-3"/>
                </c:manualLayout>
              </c:layout>
              <c:numFmt formatCode="#,##0;&quot;-&quot;#,##0" sourceLinked="0"/>
              <c:spPr>
                <a:noFill/>
                <a:ln>
                  <a:noFill/>
                </a:ln>
              </c:spPr>
              <c:txPr>
                <a:bodyPr wrap="none"/>
                <a:lstStyle/>
                <a:p>
                  <a:pPr>
                    <a:defRPr sz="800" kern="1200">
                      <a:solidFill>
                        <a:schemeClr val="bg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5A-74D2-4DEC-A877-3F1CCECEBF87}"/>
                </c:ext>
              </c:extLst>
            </c:dLbl>
            <c:dLbl>
              <c:idx val="16"/>
              <c:layout>
                <c:manualLayout>
                  <c:x val="0"/>
                  <c:y val="-1.0330578512396695E-3"/>
                </c:manualLayout>
              </c:layout>
              <c:numFmt formatCode="#,##0;&quot;-&quot;#,##0" sourceLinked="0"/>
              <c:spPr>
                <a:noFill/>
                <a:ln>
                  <a:noFill/>
                </a:ln>
              </c:spPr>
              <c:txPr>
                <a:bodyPr wrap="none"/>
                <a:lstStyle/>
                <a:p>
                  <a:pPr>
                    <a:defRPr sz="800" kern="1200">
                      <a:solidFill>
                        <a:schemeClr val="bg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5B-74D2-4DEC-A877-3F1CCECEBF87}"/>
                </c:ext>
              </c:extLst>
            </c:dLbl>
            <c:dLbl>
              <c:idx val="17"/>
              <c:layout>
                <c:manualLayout>
                  <c:x val="0"/>
                  <c:y val="-1.0330578512396695E-3"/>
                </c:manualLayout>
              </c:layout>
              <c:numFmt formatCode="#,##0;&quot;-&quot;#,##0" sourceLinked="0"/>
              <c:spPr>
                <a:noFill/>
                <a:ln>
                  <a:noFill/>
                </a:ln>
              </c:spPr>
              <c:txPr>
                <a:bodyPr wrap="none"/>
                <a:lstStyle/>
                <a:p>
                  <a:pPr>
                    <a:defRPr sz="800" kern="1200">
                      <a:solidFill>
                        <a:schemeClr val="bg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5C-74D2-4DEC-A877-3F1CCECEBF87}"/>
                </c:ext>
              </c:extLst>
            </c:dLbl>
            <c:dLbl>
              <c:idx val="18"/>
              <c:layout>
                <c:manualLayout>
                  <c:x val="0"/>
                  <c:y val="-1.0330578512396695E-3"/>
                </c:manualLayout>
              </c:layout>
              <c:numFmt formatCode="#,##0;&quot;-&quot;#,##0" sourceLinked="0"/>
              <c:spPr>
                <a:noFill/>
                <a:ln>
                  <a:noFill/>
                </a:ln>
              </c:spPr>
              <c:txPr>
                <a:bodyPr wrap="none"/>
                <a:lstStyle/>
                <a:p>
                  <a:pPr>
                    <a:defRPr sz="800" kern="1200">
                      <a:solidFill>
                        <a:schemeClr val="bg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5D-74D2-4DEC-A877-3F1CCECEBF87}"/>
                </c:ext>
              </c:extLst>
            </c:dLbl>
            <c:dLbl>
              <c:idx val="19"/>
              <c:layout>
                <c:manualLayout>
                  <c:x val="0"/>
                  <c:y val="-1.0330578512396695E-3"/>
                </c:manualLayout>
              </c:layout>
              <c:numFmt formatCode="#,##0;&quot;-&quot;#,##0" sourceLinked="0"/>
              <c:spPr>
                <a:noFill/>
                <a:ln>
                  <a:noFill/>
                </a:ln>
              </c:spPr>
              <c:txPr>
                <a:bodyPr wrap="none"/>
                <a:lstStyle/>
                <a:p>
                  <a:pPr>
                    <a:defRPr sz="800" kern="1200">
                      <a:solidFill>
                        <a:schemeClr val="bg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5E-74D2-4DEC-A877-3F1CCECEBF87}"/>
                </c:ext>
              </c:extLst>
            </c:dLbl>
            <c:dLbl>
              <c:idx val="20"/>
              <c:layout>
                <c:manualLayout>
                  <c:x val="0"/>
                  <c:y val="-1.5495867768595042E-3"/>
                </c:manualLayout>
              </c:layout>
              <c:numFmt formatCode="#,##0;&quot;-&quot;#,##0" sourceLinked="0"/>
              <c:spPr>
                <a:noFill/>
                <a:ln>
                  <a:noFill/>
                </a:ln>
              </c:spPr>
              <c:txPr>
                <a:bodyPr wrap="none"/>
                <a:lstStyle/>
                <a:p>
                  <a:pPr>
                    <a:defRPr sz="800" kern="1200">
                      <a:solidFill>
                        <a:schemeClr val="bg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5F-74D2-4DEC-A877-3F1CCECEBF87}"/>
                </c:ext>
              </c:extLst>
            </c:dLbl>
            <c:dLbl>
              <c:idx val="21"/>
              <c:layout>
                <c:manualLayout>
                  <c:x val="0"/>
                  <c:y val="-1.0330578512396695E-3"/>
                </c:manualLayout>
              </c:layout>
              <c:numFmt formatCode="#,##0;&quot;-&quot;#,##0" sourceLinked="0"/>
              <c:spPr>
                <a:noFill/>
                <a:ln>
                  <a:noFill/>
                </a:ln>
              </c:spPr>
              <c:txPr>
                <a:bodyPr wrap="none"/>
                <a:lstStyle/>
                <a:p>
                  <a:pPr>
                    <a:defRPr sz="800" kern="1200">
                      <a:solidFill>
                        <a:schemeClr val="bg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60-74D2-4DEC-A877-3F1CCECEBF87}"/>
                </c:ext>
              </c:extLst>
            </c:dLbl>
            <c:dLbl>
              <c:idx val="22"/>
              <c:layout>
                <c:manualLayout>
                  <c:x val="0"/>
                  <c:y val="-1.5495867768595042E-3"/>
                </c:manualLayout>
              </c:layout>
              <c:numFmt formatCode="#,##0;&quot;-&quot;#,##0" sourceLinked="0"/>
              <c:spPr>
                <a:noFill/>
                <a:ln>
                  <a:noFill/>
                </a:ln>
              </c:spPr>
              <c:txPr>
                <a:bodyPr wrap="none"/>
                <a:lstStyle/>
                <a:p>
                  <a:pPr>
                    <a:defRPr sz="800" kern="1200">
                      <a:solidFill>
                        <a:schemeClr val="bg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61-74D2-4DEC-A877-3F1CCECEBF87}"/>
                </c:ext>
              </c:extLst>
            </c:dLbl>
            <c:dLbl>
              <c:idx val="23"/>
              <c:layout>
                <c:manualLayout>
                  <c:x val="0"/>
                  <c:y val="-1.0330578512396695E-3"/>
                </c:manualLayout>
              </c:layout>
              <c:numFmt formatCode="#,##0;&quot;-&quot;#,##0" sourceLinked="0"/>
              <c:spPr>
                <a:noFill/>
                <a:ln>
                  <a:noFill/>
                </a:ln>
              </c:spPr>
              <c:txPr>
                <a:bodyPr wrap="none"/>
                <a:lstStyle/>
                <a:p>
                  <a:pPr>
                    <a:defRPr sz="800" kern="1200">
                      <a:solidFill>
                        <a:schemeClr val="bg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62-74D2-4DEC-A877-3F1CCECEBF87}"/>
                </c:ext>
              </c:extLst>
            </c:dLbl>
            <c:dLbl>
              <c:idx val="24"/>
              <c:layout>
                <c:manualLayout>
                  <c:x val="0"/>
                  <c:y val="-1.0330578512396695E-3"/>
                </c:manualLayout>
              </c:layout>
              <c:numFmt formatCode="#,##0;&quot;-&quot;#,##0" sourceLinked="0"/>
              <c:spPr>
                <a:noFill/>
                <a:ln>
                  <a:noFill/>
                </a:ln>
              </c:spPr>
              <c:txPr>
                <a:bodyPr wrap="none"/>
                <a:lstStyle/>
                <a:p>
                  <a:pPr>
                    <a:defRPr sz="800" kern="1200">
                      <a:solidFill>
                        <a:schemeClr val="bg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63-74D2-4DEC-A877-3F1CCECEBF87}"/>
                </c:ext>
              </c:extLst>
            </c:dLbl>
            <c:dLbl>
              <c:idx val="25"/>
              <c:layout>
                <c:manualLayout>
                  <c:x val="0"/>
                  <c:y val="-1.0330578512396695E-3"/>
                </c:manualLayout>
              </c:layout>
              <c:numFmt formatCode="#,##0;&quot;-&quot;#,##0" sourceLinked="0"/>
              <c:spPr>
                <a:noFill/>
                <a:ln>
                  <a:noFill/>
                </a:ln>
              </c:spPr>
              <c:txPr>
                <a:bodyPr wrap="none"/>
                <a:lstStyle/>
                <a:p>
                  <a:pPr>
                    <a:defRPr sz="800" kern="1200">
                      <a:solidFill>
                        <a:schemeClr val="bg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64-74D2-4DEC-A877-3F1CCECEBF87}"/>
                </c:ext>
              </c:extLst>
            </c:dLbl>
            <c:dLbl>
              <c:idx val="26"/>
              <c:layout>
                <c:manualLayout>
                  <c:x val="0"/>
                  <c:y val="-1.0330578512396695E-3"/>
                </c:manualLayout>
              </c:layout>
              <c:numFmt formatCode="#,##0;&quot;-&quot;#,##0" sourceLinked="0"/>
              <c:spPr>
                <a:noFill/>
                <a:ln>
                  <a:noFill/>
                </a:ln>
              </c:spPr>
              <c:txPr>
                <a:bodyPr wrap="none"/>
                <a:lstStyle/>
                <a:p>
                  <a:pPr>
                    <a:defRPr sz="800" kern="1200">
                      <a:solidFill>
                        <a:schemeClr val="bg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65-74D2-4DEC-A877-3F1CCECEBF87}"/>
                </c:ext>
              </c:extLst>
            </c:dLbl>
            <c:dLbl>
              <c:idx val="27"/>
              <c:layout>
                <c:manualLayout>
                  <c:x val="0"/>
                  <c:y val="-1.0330578512396695E-3"/>
                </c:manualLayout>
              </c:layout>
              <c:numFmt formatCode="#,##0;&quot;-&quot;#,##0" sourceLinked="0"/>
              <c:spPr>
                <a:noFill/>
                <a:ln>
                  <a:noFill/>
                </a:ln>
              </c:spPr>
              <c:txPr>
                <a:bodyPr wrap="none"/>
                <a:lstStyle/>
                <a:p>
                  <a:pPr>
                    <a:defRPr sz="800" kern="1200">
                      <a:solidFill>
                        <a:schemeClr val="bg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66-74D2-4DEC-A877-3F1CCECEBF87}"/>
                </c:ext>
              </c:extLst>
            </c:dLbl>
            <c:dLbl>
              <c:idx val="28"/>
              <c:layout>
                <c:manualLayout>
                  <c:x val="0"/>
                  <c:y val="-1.0330578512396695E-3"/>
                </c:manualLayout>
              </c:layout>
              <c:numFmt formatCode="#,##0;&quot;-&quot;#,##0" sourceLinked="0"/>
              <c:spPr>
                <a:noFill/>
                <a:ln>
                  <a:noFill/>
                </a:ln>
              </c:spPr>
              <c:txPr>
                <a:bodyPr wrap="none"/>
                <a:lstStyle/>
                <a:p>
                  <a:pPr>
                    <a:defRPr sz="800" kern="1200">
                      <a:solidFill>
                        <a:schemeClr val="bg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67-74D2-4DEC-A877-3F1CCECEBF87}"/>
                </c:ext>
              </c:extLst>
            </c:dLbl>
            <c:dLbl>
              <c:idx val="30"/>
              <c:layout>
                <c:manualLayout>
                  <c:x val="0"/>
                  <c:y val="-1.0330578512396695E-3"/>
                </c:manualLayout>
              </c:layout>
              <c:numFmt formatCode="#,##0;&quot;-&quot;#,##0" sourceLinked="0"/>
              <c:spPr>
                <a:noFill/>
                <a:ln>
                  <a:noFill/>
                </a:ln>
              </c:spPr>
              <c:txPr>
                <a:bodyPr wrap="none"/>
                <a:lstStyle/>
                <a:p>
                  <a:pPr>
                    <a:defRPr sz="800" kern="1200">
                      <a:solidFill>
                        <a:schemeClr val="bg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68-74D2-4DEC-A877-3F1CCECEBF87}"/>
                </c:ext>
              </c:extLst>
            </c:dLbl>
            <c:dLbl>
              <c:idx val="31"/>
              <c:layout>
                <c:manualLayout>
                  <c:x val="0"/>
                  <c:y val="-1.0330578512396695E-3"/>
                </c:manualLayout>
              </c:layout>
              <c:numFmt formatCode="#,##0;&quot;-&quot;#,##0" sourceLinked="0"/>
              <c:spPr>
                <a:noFill/>
                <a:ln>
                  <a:noFill/>
                </a:ln>
              </c:spPr>
              <c:txPr>
                <a:bodyPr wrap="none"/>
                <a:lstStyle/>
                <a:p>
                  <a:pPr>
                    <a:defRPr sz="800" kern="1200">
                      <a:solidFill>
                        <a:schemeClr val="bg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69-74D2-4DEC-A877-3F1CCECEBF87}"/>
                </c:ext>
              </c:extLst>
            </c:dLbl>
            <c:dLbl>
              <c:idx val="32"/>
              <c:layout>
                <c:manualLayout>
                  <c:x val="1.2558869701726845E-2"/>
                  <c:y val="2.0661157024793389E-3"/>
                </c:manualLayout>
              </c:layout>
              <c:numFmt formatCode="#,##0;&quot;-&quot;#,##0" sourceLinked="0"/>
              <c:spPr>
                <a:noFill/>
                <a:ln>
                  <a:noFill/>
                </a:ln>
              </c:spPr>
              <c:txPr>
                <a:bodyPr wrap="none"/>
                <a:lstStyle/>
                <a:p>
                  <a:pPr>
                    <a:defRPr sz="800" kern="1200">
                      <a:solidFill>
                        <a:schemeClr val="tx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6A-74D2-4DEC-A877-3F1CCECEBF87}"/>
                </c:ext>
              </c:extLst>
            </c:dLbl>
            <c:dLbl>
              <c:idx val="33"/>
              <c:layout>
                <c:manualLayout>
                  <c:x val="1.2558869701726845E-2"/>
                  <c:y val="-1.5495867768595042E-3"/>
                </c:manualLayout>
              </c:layout>
              <c:numFmt formatCode="#,##0;&quot;-&quot;#,##0" sourceLinked="0"/>
              <c:spPr>
                <a:noFill/>
                <a:ln>
                  <a:noFill/>
                </a:ln>
              </c:spPr>
              <c:txPr>
                <a:bodyPr wrap="none"/>
                <a:lstStyle/>
                <a:p>
                  <a:pPr>
                    <a:defRPr sz="8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6B-74D2-4DEC-A877-3F1CCECEBF87}"/>
                </c:ext>
              </c:extLst>
            </c:dLbl>
            <c:dLbl>
              <c:idx val="34"/>
              <c:layout>
                <c:manualLayout>
                  <c:x val="1.2558869701726845E-2"/>
                  <c:y val="-1.0330578512396695E-2"/>
                </c:manualLayout>
              </c:layout>
              <c:numFmt formatCode="#,##0;&quot;-&quot;#,##0" sourceLinked="0"/>
              <c:spPr>
                <a:noFill/>
                <a:ln>
                  <a:noFill/>
                </a:ln>
              </c:spPr>
              <c:txPr>
                <a:bodyPr wrap="none"/>
                <a:lstStyle/>
                <a:p>
                  <a:pPr>
                    <a:defRPr sz="800" kern="1200">
                      <a:solidFill>
                        <a:schemeClr val="tx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6C-74D2-4DEC-A877-3F1CCECEBF87}"/>
                </c:ext>
              </c:extLst>
            </c:dLbl>
            <c:dLbl>
              <c:idx val="35"/>
              <c:layout>
                <c:manualLayout>
                  <c:x val="1.2558869701726845E-2"/>
                  <c:y val="-7.7479338842975209E-3"/>
                </c:manualLayout>
              </c:layout>
              <c:numFmt formatCode="#,##0;&quot;-&quot;#,##0" sourceLinked="0"/>
              <c:spPr>
                <a:noFill/>
                <a:ln>
                  <a:noFill/>
                </a:ln>
              </c:spPr>
              <c:txPr>
                <a:bodyPr wrap="none"/>
                <a:lstStyle/>
                <a:p>
                  <a:pPr>
                    <a:defRPr sz="800" kern="1200">
                      <a:solidFill>
                        <a:schemeClr val="tx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6D-74D2-4DEC-A877-3F1CCECEBF87}"/>
                </c:ext>
              </c:extLst>
            </c:dLbl>
            <c:dLbl>
              <c:idx val="36"/>
              <c:layout>
                <c:manualLayout>
                  <c:x val="1.2558869701726845E-2"/>
                  <c:y val="-3.6673553719008267E-2"/>
                </c:manualLayout>
              </c:layout>
              <c:numFmt formatCode="#,##0;&quot;-&quot;#,##0" sourceLinked="0"/>
              <c:spPr>
                <a:noFill/>
                <a:ln>
                  <a:noFill/>
                </a:ln>
              </c:spPr>
              <c:txPr>
                <a:bodyPr wrap="none"/>
                <a:lstStyle/>
                <a:p>
                  <a:pPr>
                    <a:defRPr sz="800" kern="1200">
                      <a:solidFill>
                        <a:schemeClr val="tx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6E-74D2-4DEC-A877-3F1CCECEBF87}"/>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Sheet1!$A$3:$AK$3</c:f>
              <c:numCache>
                <c:formatCode>General</c:formatCode>
                <c:ptCount val="37"/>
                <c:pt idx="0">
                  <c:v>52</c:v>
                </c:pt>
                <c:pt idx="1">
                  <c:v>46</c:v>
                </c:pt>
                <c:pt idx="2">
                  <c:v>41</c:v>
                </c:pt>
                <c:pt idx="3">
                  <c:v>38</c:v>
                </c:pt>
                <c:pt idx="4">
                  <c:v>38</c:v>
                </c:pt>
                <c:pt idx="5">
                  <c:v>32</c:v>
                </c:pt>
                <c:pt idx="6">
                  <c:v>29</c:v>
                </c:pt>
                <c:pt idx="7">
                  <c:v>26</c:v>
                </c:pt>
                <c:pt idx="8">
                  <c:v>31</c:v>
                </c:pt>
                <c:pt idx="9">
                  <c:v>29</c:v>
                </c:pt>
                <c:pt idx="10">
                  <c:v>27</c:v>
                </c:pt>
                <c:pt idx="11">
                  <c:v>24</c:v>
                </c:pt>
                <c:pt idx="12">
                  <c:v>26</c:v>
                </c:pt>
                <c:pt idx="13">
                  <c:v>28</c:v>
                </c:pt>
                <c:pt idx="14">
                  <c:v>25</c:v>
                </c:pt>
                <c:pt idx="15">
                  <c:v>22</c:v>
                </c:pt>
                <c:pt idx="16">
                  <c:v>23</c:v>
                </c:pt>
                <c:pt idx="17">
                  <c:v>23</c:v>
                </c:pt>
                <c:pt idx="18">
                  <c:v>25</c:v>
                </c:pt>
                <c:pt idx="19">
                  <c:v>18</c:v>
                </c:pt>
                <c:pt idx="20">
                  <c:v>17</c:v>
                </c:pt>
                <c:pt idx="21">
                  <c:v>12</c:v>
                </c:pt>
                <c:pt idx="22">
                  <c:v>18</c:v>
                </c:pt>
                <c:pt idx="23">
                  <c:v>15</c:v>
                </c:pt>
                <c:pt idx="24">
                  <c:v>10</c:v>
                </c:pt>
                <c:pt idx="25">
                  <c:v>12</c:v>
                </c:pt>
                <c:pt idx="26">
                  <c:v>12</c:v>
                </c:pt>
                <c:pt idx="27">
                  <c:v>8</c:v>
                </c:pt>
                <c:pt idx="28">
                  <c:v>11</c:v>
                </c:pt>
                <c:pt idx="29">
                  <c:v>5</c:v>
                </c:pt>
                <c:pt idx="30">
                  <c:v>6</c:v>
                </c:pt>
                <c:pt idx="31">
                  <c:v>6</c:v>
                </c:pt>
                <c:pt idx="32">
                  <c:v>5</c:v>
                </c:pt>
                <c:pt idx="33">
                  <c:v>4</c:v>
                </c:pt>
                <c:pt idx="34">
                  <c:v>3</c:v>
                </c:pt>
                <c:pt idx="35">
                  <c:v>1</c:v>
                </c:pt>
                <c:pt idx="36">
                  <c:v>1</c:v>
                </c:pt>
              </c:numCache>
            </c:numRef>
          </c:val>
          <c:extLst>
            <c:ext xmlns:c16="http://schemas.microsoft.com/office/drawing/2014/chart" uri="{C3380CC4-5D6E-409C-BE32-E72D297353CC}">
              <c16:uniqueId val="{0000006F-74D2-4DEC-A877-3F1CCECEBF87}"/>
            </c:ext>
          </c:extLst>
        </c:ser>
        <c:ser>
          <c:idx val="3"/>
          <c:order val="3"/>
          <c:spPr>
            <a:solidFill>
              <a:schemeClr val="accent4"/>
            </a:solidFill>
            <a:ln>
              <a:noFill/>
            </a:ln>
          </c:spPr>
          <c:invertIfNegative val="0"/>
          <c:dLbls>
            <c:dLbl>
              <c:idx val="0"/>
              <c:layout>
                <c:manualLayout>
                  <c:x val="0"/>
                  <c:y val="-1.0330578512396695E-3"/>
                </c:manualLayout>
              </c:layout>
              <c:numFmt formatCode="#,##0;&quot;-&quot;#,##0" sourceLinked="0"/>
              <c:spPr>
                <a:noFill/>
                <a:ln>
                  <a:noFill/>
                </a:ln>
              </c:spPr>
              <c:txPr>
                <a:bodyPr wrap="none"/>
                <a:lstStyle/>
                <a:p>
                  <a:pPr>
                    <a:defRPr sz="800" kern="1200">
                      <a:solidFill>
                        <a:schemeClr val="bg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70-74D2-4DEC-A877-3F1CCECEBF87}"/>
                </c:ext>
              </c:extLst>
            </c:dLbl>
            <c:dLbl>
              <c:idx val="1"/>
              <c:layout>
                <c:manualLayout>
                  <c:x val="0"/>
                  <c:y val="-1.0330578512396695E-3"/>
                </c:manualLayout>
              </c:layout>
              <c:numFmt formatCode="#,##0;&quot;-&quot;#,##0" sourceLinked="0"/>
              <c:spPr>
                <a:noFill/>
                <a:ln>
                  <a:noFill/>
                </a:ln>
              </c:spPr>
              <c:txPr>
                <a:bodyPr wrap="none"/>
                <a:lstStyle/>
                <a:p>
                  <a:pPr>
                    <a:defRPr sz="800" kern="1200">
                      <a:solidFill>
                        <a:schemeClr val="bg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71-74D2-4DEC-A877-3F1CCECEBF87}"/>
                </c:ext>
              </c:extLst>
            </c:dLbl>
            <c:dLbl>
              <c:idx val="2"/>
              <c:layout>
                <c:manualLayout>
                  <c:x val="0"/>
                  <c:y val="-1.0330578512396695E-3"/>
                </c:manualLayout>
              </c:layout>
              <c:numFmt formatCode="#,##0;&quot;-&quot;#,##0" sourceLinked="0"/>
              <c:spPr>
                <a:noFill/>
                <a:ln>
                  <a:noFill/>
                </a:ln>
              </c:spPr>
              <c:txPr>
                <a:bodyPr wrap="none"/>
                <a:lstStyle/>
                <a:p>
                  <a:pPr>
                    <a:defRPr sz="800" kern="1200">
                      <a:solidFill>
                        <a:schemeClr val="bg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72-74D2-4DEC-A877-3F1CCECEBF87}"/>
                </c:ext>
              </c:extLst>
            </c:dLbl>
            <c:dLbl>
              <c:idx val="3"/>
              <c:layout>
                <c:manualLayout>
                  <c:x val="0"/>
                  <c:y val="-1.0330578512396695E-3"/>
                </c:manualLayout>
              </c:layout>
              <c:numFmt formatCode="#,##0;&quot;-&quot;#,##0" sourceLinked="0"/>
              <c:spPr>
                <a:noFill/>
                <a:ln>
                  <a:noFill/>
                </a:ln>
              </c:spPr>
              <c:txPr>
                <a:bodyPr wrap="none"/>
                <a:lstStyle/>
                <a:p>
                  <a:pPr>
                    <a:defRPr sz="800" kern="1200">
                      <a:solidFill>
                        <a:schemeClr val="bg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73-74D2-4DEC-A877-3F1CCECEBF87}"/>
                </c:ext>
              </c:extLst>
            </c:dLbl>
            <c:dLbl>
              <c:idx val="4"/>
              <c:layout>
                <c:manualLayout>
                  <c:x val="0"/>
                  <c:y val="-1.5495867768595042E-3"/>
                </c:manualLayout>
              </c:layout>
              <c:numFmt formatCode="#,##0;&quot;-&quot;#,##0" sourceLinked="0"/>
              <c:spPr>
                <a:noFill/>
                <a:ln>
                  <a:noFill/>
                </a:ln>
              </c:spPr>
              <c:txPr>
                <a:bodyPr wrap="none"/>
                <a:lstStyle/>
                <a:p>
                  <a:pPr>
                    <a:defRPr sz="800" kern="1200">
                      <a:solidFill>
                        <a:schemeClr val="bg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74-74D2-4DEC-A877-3F1CCECEBF87}"/>
                </c:ext>
              </c:extLst>
            </c:dLbl>
            <c:dLbl>
              <c:idx val="5"/>
              <c:layout>
                <c:manualLayout>
                  <c:x val="0"/>
                  <c:y val="-1.5495867768595042E-3"/>
                </c:manualLayout>
              </c:layout>
              <c:numFmt formatCode="#,##0;&quot;-&quot;#,##0" sourceLinked="0"/>
              <c:spPr>
                <a:noFill/>
                <a:ln>
                  <a:noFill/>
                </a:ln>
              </c:spPr>
              <c:txPr>
                <a:bodyPr wrap="none"/>
                <a:lstStyle/>
                <a:p>
                  <a:pPr>
                    <a:defRPr sz="800" kern="1200">
                      <a:solidFill>
                        <a:schemeClr val="bg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75-74D2-4DEC-A877-3F1CCECEBF87}"/>
                </c:ext>
              </c:extLst>
            </c:dLbl>
            <c:dLbl>
              <c:idx val="6"/>
              <c:layout>
                <c:manualLayout>
                  <c:x val="0"/>
                  <c:y val="-1.0330578512396695E-3"/>
                </c:manualLayout>
              </c:layout>
              <c:numFmt formatCode="#,##0;&quot;-&quot;#,##0" sourceLinked="0"/>
              <c:spPr>
                <a:noFill/>
                <a:ln>
                  <a:noFill/>
                </a:ln>
              </c:spPr>
              <c:txPr>
                <a:bodyPr wrap="none"/>
                <a:lstStyle/>
                <a:p>
                  <a:pPr>
                    <a:defRPr sz="800" kern="1200">
                      <a:solidFill>
                        <a:schemeClr val="bg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76-74D2-4DEC-A877-3F1CCECEBF87}"/>
                </c:ext>
              </c:extLst>
            </c:dLbl>
            <c:dLbl>
              <c:idx val="7"/>
              <c:layout>
                <c:manualLayout>
                  <c:x val="0"/>
                  <c:y val="-1.5495867768595042E-3"/>
                </c:manualLayout>
              </c:layout>
              <c:numFmt formatCode="#,##0;&quot;-&quot;#,##0" sourceLinked="0"/>
              <c:spPr>
                <a:noFill/>
                <a:ln>
                  <a:noFill/>
                </a:ln>
              </c:spPr>
              <c:txPr>
                <a:bodyPr wrap="none"/>
                <a:lstStyle/>
                <a:p>
                  <a:pPr>
                    <a:defRPr sz="800" kern="1200">
                      <a:solidFill>
                        <a:schemeClr val="bg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77-74D2-4DEC-A877-3F1CCECEBF87}"/>
                </c:ext>
              </c:extLst>
            </c:dLbl>
            <c:dLbl>
              <c:idx val="8"/>
              <c:layout>
                <c:manualLayout>
                  <c:x val="0"/>
                  <c:y val="-1.0330578512396695E-3"/>
                </c:manualLayout>
              </c:layout>
              <c:numFmt formatCode="#,##0;&quot;-&quot;#,##0" sourceLinked="0"/>
              <c:spPr>
                <a:noFill/>
                <a:ln>
                  <a:noFill/>
                </a:ln>
              </c:spPr>
              <c:txPr>
                <a:bodyPr wrap="none"/>
                <a:lstStyle/>
                <a:p>
                  <a:pPr>
                    <a:defRPr sz="800" kern="1200">
                      <a:solidFill>
                        <a:schemeClr val="bg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78-74D2-4DEC-A877-3F1CCECEBF87}"/>
                </c:ext>
              </c:extLst>
            </c:dLbl>
            <c:dLbl>
              <c:idx val="9"/>
              <c:layout>
                <c:manualLayout>
                  <c:x val="0"/>
                  <c:y val="-1.0330578512396695E-3"/>
                </c:manualLayout>
              </c:layout>
              <c:numFmt formatCode="#,##0;&quot;-&quot;#,##0" sourceLinked="0"/>
              <c:spPr>
                <a:noFill/>
                <a:ln>
                  <a:noFill/>
                </a:ln>
              </c:spPr>
              <c:txPr>
                <a:bodyPr wrap="none"/>
                <a:lstStyle/>
                <a:p>
                  <a:pPr>
                    <a:defRPr sz="800" kern="1200">
                      <a:solidFill>
                        <a:schemeClr val="bg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79-74D2-4DEC-A877-3F1CCECEBF87}"/>
                </c:ext>
              </c:extLst>
            </c:dLbl>
            <c:dLbl>
              <c:idx val="10"/>
              <c:layout>
                <c:manualLayout>
                  <c:x val="0"/>
                  <c:y val="-1.0330578512396695E-3"/>
                </c:manualLayout>
              </c:layout>
              <c:numFmt formatCode="#,##0;&quot;-&quot;#,##0" sourceLinked="0"/>
              <c:spPr>
                <a:noFill/>
                <a:ln>
                  <a:noFill/>
                </a:ln>
              </c:spPr>
              <c:txPr>
                <a:bodyPr wrap="none"/>
                <a:lstStyle/>
                <a:p>
                  <a:pPr>
                    <a:defRPr sz="800" kern="1200">
                      <a:solidFill>
                        <a:schemeClr val="bg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7A-74D2-4DEC-A877-3F1CCECEBF87}"/>
                </c:ext>
              </c:extLst>
            </c:dLbl>
            <c:dLbl>
              <c:idx val="11"/>
              <c:layout>
                <c:manualLayout>
                  <c:x val="0"/>
                  <c:y val="-1.0330578512396695E-3"/>
                </c:manualLayout>
              </c:layout>
              <c:numFmt formatCode="#,##0;&quot;-&quot;#,##0" sourceLinked="0"/>
              <c:spPr>
                <a:noFill/>
                <a:ln>
                  <a:noFill/>
                </a:ln>
              </c:spPr>
              <c:txPr>
                <a:bodyPr wrap="none"/>
                <a:lstStyle/>
                <a:p>
                  <a:pPr>
                    <a:defRPr sz="800" kern="1200">
                      <a:solidFill>
                        <a:schemeClr val="bg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7B-74D2-4DEC-A877-3F1CCECEBF87}"/>
                </c:ext>
              </c:extLst>
            </c:dLbl>
            <c:dLbl>
              <c:idx val="12"/>
              <c:layout>
                <c:manualLayout>
                  <c:x val="0"/>
                  <c:y val="-1.0330578512396695E-3"/>
                </c:manualLayout>
              </c:layout>
              <c:numFmt formatCode="#,##0;&quot;-&quot;#,##0" sourceLinked="0"/>
              <c:spPr>
                <a:noFill/>
                <a:ln>
                  <a:noFill/>
                </a:ln>
              </c:spPr>
              <c:txPr>
                <a:bodyPr wrap="none"/>
                <a:lstStyle/>
                <a:p>
                  <a:pPr>
                    <a:defRPr sz="800" kern="1200">
                      <a:solidFill>
                        <a:schemeClr val="bg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7C-74D2-4DEC-A877-3F1CCECEBF87}"/>
                </c:ext>
              </c:extLst>
            </c:dLbl>
            <c:dLbl>
              <c:idx val="13"/>
              <c:layout>
                <c:manualLayout>
                  <c:x val="0"/>
                  <c:y val="-1.0330578512396695E-3"/>
                </c:manualLayout>
              </c:layout>
              <c:numFmt formatCode="#,##0;&quot;-&quot;#,##0" sourceLinked="0"/>
              <c:spPr>
                <a:noFill/>
                <a:ln>
                  <a:noFill/>
                </a:ln>
              </c:spPr>
              <c:txPr>
                <a:bodyPr wrap="none"/>
                <a:lstStyle/>
                <a:p>
                  <a:pPr>
                    <a:defRPr sz="800" kern="1200">
                      <a:solidFill>
                        <a:schemeClr val="bg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7D-74D2-4DEC-A877-3F1CCECEBF87}"/>
                </c:ext>
              </c:extLst>
            </c:dLbl>
            <c:dLbl>
              <c:idx val="14"/>
              <c:layout>
                <c:manualLayout>
                  <c:x val="0"/>
                  <c:y val="-1.0330578512396695E-3"/>
                </c:manualLayout>
              </c:layout>
              <c:numFmt formatCode="#,##0;&quot;-&quot;#,##0" sourceLinked="0"/>
              <c:spPr>
                <a:noFill/>
                <a:ln>
                  <a:noFill/>
                </a:ln>
              </c:spPr>
              <c:txPr>
                <a:bodyPr wrap="none"/>
                <a:lstStyle/>
                <a:p>
                  <a:pPr>
                    <a:defRPr sz="800" kern="1200">
                      <a:solidFill>
                        <a:schemeClr val="bg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7E-74D2-4DEC-A877-3F1CCECEBF87}"/>
                </c:ext>
              </c:extLst>
            </c:dLbl>
            <c:dLbl>
              <c:idx val="15"/>
              <c:layout>
                <c:manualLayout>
                  <c:x val="0"/>
                  <c:y val="-1.0330578512396695E-3"/>
                </c:manualLayout>
              </c:layout>
              <c:numFmt formatCode="#,##0;&quot;-&quot;#,##0" sourceLinked="0"/>
              <c:spPr>
                <a:noFill/>
                <a:ln>
                  <a:noFill/>
                </a:ln>
              </c:spPr>
              <c:txPr>
                <a:bodyPr wrap="none"/>
                <a:lstStyle/>
                <a:p>
                  <a:pPr>
                    <a:defRPr sz="800" kern="1200">
                      <a:solidFill>
                        <a:schemeClr val="bg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7F-74D2-4DEC-A877-3F1CCECEBF87}"/>
                </c:ext>
              </c:extLst>
            </c:dLbl>
            <c:dLbl>
              <c:idx val="16"/>
              <c:layout>
                <c:manualLayout>
                  <c:x val="0"/>
                  <c:y val="-1.0330578512396695E-3"/>
                </c:manualLayout>
              </c:layout>
              <c:numFmt formatCode="#,##0;&quot;-&quot;#,##0" sourceLinked="0"/>
              <c:spPr>
                <a:noFill/>
                <a:ln>
                  <a:noFill/>
                </a:ln>
              </c:spPr>
              <c:txPr>
                <a:bodyPr wrap="none"/>
                <a:lstStyle/>
                <a:p>
                  <a:pPr>
                    <a:defRPr sz="800" kern="1200">
                      <a:solidFill>
                        <a:schemeClr val="bg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80-74D2-4DEC-A877-3F1CCECEBF87}"/>
                </c:ext>
              </c:extLst>
            </c:dLbl>
            <c:dLbl>
              <c:idx val="17"/>
              <c:layout>
                <c:manualLayout>
                  <c:x val="0"/>
                  <c:y val="-1.0330578512396695E-3"/>
                </c:manualLayout>
              </c:layout>
              <c:numFmt formatCode="#,##0;&quot;-&quot;#,##0" sourceLinked="0"/>
              <c:spPr>
                <a:noFill/>
                <a:ln>
                  <a:noFill/>
                </a:ln>
              </c:spPr>
              <c:txPr>
                <a:bodyPr wrap="none"/>
                <a:lstStyle/>
                <a:p>
                  <a:pPr>
                    <a:defRPr sz="800" kern="1200">
                      <a:solidFill>
                        <a:schemeClr val="bg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81-74D2-4DEC-A877-3F1CCECEBF87}"/>
                </c:ext>
              </c:extLst>
            </c:dLbl>
            <c:dLbl>
              <c:idx val="18"/>
              <c:layout>
                <c:manualLayout>
                  <c:x val="0"/>
                  <c:y val="-1.0330578512396695E-3"/>
                </c:manualLayout>
              </c:layout>
              <c:numFmt formatCode="#,##0;&quot;-&quot;#,##0" sourceLinked="0"/>
              <c:spPr>
                <a:noFill/>
                <a:ln>
                  <a:noFill/>
                </a:ln>
              </c:spPr>
              <c:txPr>
                <a:bodyPr wrap="none"/>
                <a:lstStyle/>
                <a:p>
                  <a:pPr>
                    <a:defRPr sz="800" kern="1200">
                      <a:solidFill>
                        <a:schemeClr val="bg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82-74D2-4DEC-A877-3F1CCECEBF87}"/>
                </c:ext>
              </c:extLst>
            </c:dLbl>
            <c:dLbl>
              <c:idx val="19"/>
              <c:layout>
                <c:manualLayout>
                  <c:x val="0"/>
                  <c:y val="-1.5495867768595042E-3"/>
                </c:manualLayout>
              </c:layout>
              <c:numFmt formatCode="#,##0;&quot;-&quot;#,##0" sourceLinked="0"/>
              <c:spPr>
                <a:noFill/>
                <a:ln>
                  <a:noFill/>
                </a:ln>
              </c:spPr>
              <c:txPr>
                <a:bodyPr wrap="none"/>
                <a:lstStyle/>
                <a:p>
                  <a:pPr>
                    <a:defRPr sz="800" kern="1200">
                      <a:solidFill>
                        <a:schemeClr val="bg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83-74D2-4DEC-A877-3F1CCECEBF87}"/>
                </c:ext>
              </c:extLst>
            </c:dLbl>
            <c:dLbl>
              <c:idx val="21"/>
              <c:layout>
                <c:manualLayout>
                  <c:x val="0"/>
                  <c:y val="-1.5495867768595042E-3"/>
                </c:manualLayout>
              </c:layout>
              <c:numFmt formatCode="#,##0;&quot;-&quot;#,##0" sourceLinked="0"/>
              <c:spPr>
                <a:noFill/>
                <a:ln>
                  <a:noFill/>
                </a:ln>
              </c:spPr>
              <c:txPr>
                <a:bodyPr wrap="none"/>
                <a:lstStyle/>
                <a:p>
                  <a:pPr>
                    <a:defRPr sz="800" kern="1200">
                      <a:solidFill>
                        <a:schemeClr val="bg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84-74D2-4DEC-A877-3F1CCECEBF87}"/>
                </c:ext>
              </c:extLst>
            </c:dLbl>
            <c:dLbl>
              <c:idx val="22"/>
              <c:layout>
                <c:manualLayout>
                  <c:x val="0"/>
                  <c:y val="-1.5495867768595042E-3"/>
                </c:manualLayout>
              </c:layout>
              <c:numFmt formatCode="#,##0;&quot;-&quot;#,##0" sourceLinked="0"/>
              <c:spPr>
                <a:noFill/>
                <a:ln>
                  <a:noFill/>
                </a:ln>
              </c:spPr>
              <c:txPr>
                <a:bodyPr wrap="none"/>
                <a:lstStyle/>
                <a:p>
                  <a:pPr>
                    <a:defRPr sz="800" kern="1200">
                      <a:solidFill>
                        <a:schemeClr val="bg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85-74D2-4DEC-A877-3F1CCECEBF87}"/>
                </c:ext>
              </c:extLst>
            </c:dLbl>
            <c:dLbl>
              <c:idx val="27"/>
              <c:layout>
                <c:manualLayout>
                  <c:x val="0"/>
                  <c:y val="-1.0330578512396695E-3"/>
                </c:manualLayout>
              </c:layout>
              <c:numFmt formatCode="#,##0;&quot;-&quot;#,##0" sourceLinked="0"/>
              <c:spPr>
                <a:noFill/>
                <a:ln>
                  <a:noFill/>
                </a:ln>
              </c:spPr>
              <c:txPr>
                <a:bodyPr wrap="none"/>
                <a:lstStyle/>
                <a:p>
                  <a:pPr>
                    <a:defRPr sz="800" kern="1200">
                      <a:solidFill>
                        <a:schemeClr val="bg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86-74D2-4DEC-A877-3F1CCECEBF87}"/>
                </c:ext>
              </c:extLst>
            </c:dLbl>
            <c:dLbl>
              <c:idx val="30"/>
              <c:layout>
                <c:manualLayout>
                  <c:x val="1.2558869701726845E-2"/>
                  <c:y val="-1.5495867768595042E-3"/>
                </c:manualLayout>
              </c:layout>
              <c:numFmt formatCode="#,##0;&quot;-&quot;#,##0" sourceLinked="0"/>
              <c:spPr>
                <a:noFill/>
                <a:ln>
                  <a:noFill/>
                </a:ln>
              </c:spPr>
              <c:txPr>
                <a:bodyPr wrap="none"/>
                <a:lstStyle/>
                <a:p>
                  <a:pPr>
                    <a:defRPr sz="800" kern="1200">
                      <a:solidFill>
                        <a:schemeClr val="tx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87-74D2-4DEC-A877-3F1CCECEBF87}"/>
                </c:ext>
              </c:extLst>
            </c:dLbl>
            <c:dLbl>
              <c:idx val="31"/>
              <c:layout>
                <c:manualLayout>
                  <c:x val="1.2558869701726845E-2"/>
                  <c:y val="-1.0330578512396695E-3"/>
                </c:manualLayout>
              </c:layout>
              <c:numFmt formatCode="#,##0;&quot;-&quot;#,##0" sourceLinked="0"/>
              <c:spPr>
                <a:noFill/>
                <a:ln>
                  <a:noFill/>
                </a:ln>
              </c:spPr>
              <c:txPr>
                <a:bodyPr wrap="none"/>
                <a:lstStyle/>
                <a:p>
                  <a:pPr>
                    <a:defRPr sz="800" kern="1200">
                      <a:solidFill>
                        <a:schemeClr val="tx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88-74D2-4DEC-A877-3F1CCECEBF87}"/>
                </c:ext>
              </c:extLst>
            </c:dLbl>
            <c:dLbl>
              <c:idx val="32"/>
              <c:layout>
                <c:manualLayout>
                  <c:x val="1.2558869701726845E-2"/>
                  <c:y val="-1.9111570247933883E-2"/>
                </c:manualLayout>
              </c:layout>
              <c:numFmt formatCode="#,##0;&quot;-&quot;#,##0" sourceLinked="0"/>
              <c:spPr>
                <a:noFill/>
                <a:ln>
                  <a:noFill/>
                </a:ln>
              </c:spPr>
              <c:txPr>
                <a:bodyPr wrap="none"/>
                <a:lstStyle/>
                <a:p>
                  <a:pPr>
                    <a:defRPr sz="8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89-74D2-4DEC-A877-3F1CCECEBF87}"/>
                </c:ext>
              </c:extLst>
            </c:dLbl>
            <c:dLbl>
              <c:idx val="35"/>
              <c:layout>
                <c:manualLayout>
                  <c:x val="1.2558869701726845E-2"/>
                  <c:y val="-3.8739669421487606E-2"/>
                </c:manualLayout>
              </c:layout>
              <c:numFmt formatCode="#,##0;&quot;-&quot;#,##0" sourceLinked="0"/>
              <c:spPr>
                <a:noFill/>
                <a:ln>
                  <a:noFill/>
                </a:ln>
              </c:spPr>
              <c:txPr>
                <a:bodyPr wrap="none"/>
                <a:lstStyle/>
                <a:p>
                  <a:pPr>
                    <a:defRPr sz="8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8A-74D2-4DEC-A877-3F1CCECEBF87}"/>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Sheet1!$A$4:$AK$4</c:f>
              <c:numCache>
                <c:formatCode>General</c:formatCode>
                <c:ptCount val="37"/>
                <c:pt idx="0">
                  <c:v>35</c:v>
                </c:pt>
                <c:pt idx="1">
                  <c:v>32</c:v>
                </c:pt>
                <c:pt idx="2">
                  <c:v>23</c:v>
                </c:pt>
                <c:pt idx="3">
                  <c:v>31</c:v>
                </c:pt>
                <c:pt idx="4">
                  <c:v>23</c:v>
                </c:pt>
                <c:pt idx="5">
                  <c:v>21</c:v>
                </c:pt>
                <c:pt idx="6">
                  <c:v>20</c:v>
                </c:pt>
                <c:pt idx="7">
                  <c:v>13</c:v>
                </c:pt>
                <c:pt idx="8">
                  <c:v>12</c:v>
                </c:pt>
                <c:pt idx="9">
                  <c:v>12</c:v>
                </c:pt>
                <c:pt idx="10">
                  <c:v>15</c:v>
                </c:pt>
                <c:pt idx="11">
                  <c:v>12</c:v>
                </c:pt>
                <c:pt idx="12">
                  <c:v>17</c:v>
                </c:pt>
                <c:pt idx="13">
                  <c:v>11</c:v>
                </c:pt>
                <c:pt idx="14">
                  <c:v>13</c:v>
                </c:pt>
                <c:pt idx="15">
                  <c:v>15</c:v>
                </c:pt>
                <c:pt idx="16">
                  <c:v>10</c:v>
                </c:pt>
                <c:pt idx="17">
                  <c:v>11</c:v>
                </c:pt>
                <c:pt idx="18">
                  <c:v>11</c:v>
                </c:pt>
                <c:pt idx="19">
                  <c:v>9</c:v>
                </c:pt>
                <c:pt idx="20">
                  <c:v>5</c:v>
                </c:pt>
                <c:pt idx="21">
                  <c:v>10</c:v>
                </c:pt>
                <c:pt idx="22">
                  <c:v>8</c:v>
                </c:pt>
                <c:pt idx="23">
                  <c:v>3</c:v>
                </c:pt>
                <c:pt idx="24">
                  <c:v>4</c:v>
                </c:pt>
                <c:pt idx="26">
                  <c:v>2</c:v>
                </c:pt>
                <c:pt idx="27">
                  <c:v>16</c:v>
                </c:pt>
                <c:pt idx="28">
                  <c:v>4</c:v>
                </c:pt>
                <c:pt idx="30">
                  <c:v>2</c:v>
                </c:pt>
                <c:pt idx="31">
                  <c:v>4</c:v>
                </c:pt>
                <c:pt idx="32">
                  <c:v>1</c:v>
                </c:pt>
                <c:pt idx="35">
                  <c:v>1</c:v>
                </c:pt>
              </c:numCache>
            </c:numRef>
          </c:val>
          <c:extLst>
            <c:ext xmlns:c16="http://schemas.microsoft.com/office/drawing/2014/chart" uri="{C3380CC4-5D6E-409C-BE32-E72D297353CC}">
              <c16:uniqueId val="{0000008B-74D2-4DEC-A877-3F1CCECEBF87}"/>
            </c:ext>
          </c:extLst>
        </c:ser>
        <c:dLbls>
          <c:showLegendKey val="0"/>
          <c:showVal val="0"/>
          <c:showCatName val="0"/>
          <c:showSerName val="0"/>
          <c:showPercent val="0"/>
          <c:showBubbleSize val="0"/>
        </c:dLbls>
        <c:gapWidth val="80"/>
        <c:overlap val="100"/>
        <c:axId val="189978671"/>
        <c:axId val="1"/>
      </c:barChart>
      <c:catAx>
        <c:axId val="189978671"/>
        <c:scaling>
          <c:orientation val="minMax"/>
        </c:scaling>
        <c:delete val="0"/>
        <c:axPos val="b"/>
        <c:majorGridlines>
          <c:spPr>
            <a:ln>
              <a:noFill/>
            </a:ln>
          </c:spPr>
        </c:majorGridlines>
        <c:majorTickMark val="none"/>
        <c:minorTickMark val="none"/>
        <c:tickLblPos val="none"/>
        <c:spPr>
          <a:ln w="9525" cmpd="sng" algn="ctr">
            <a:solidFill>
              <a:schemeClr val="tx1"/>
            </a:solidFill>
            <a:prstDash val="solid"/>
          </a:ln>
        </c:spPr>
        <c:crossAx val="1"/>
        <c:crosses val="min"/>
        <c:auto val="0"/>
        <c:lblAlgn val="ctr"/>
        <c:lblOffset val="100"/>
        <c:noMultiLvlLbl val="0"/>
      </c:catAx>
      <c:valAx>
        <c:axId val="1"/>
        <c:scaling>
          <c:orientation val="minMax"/>
          <c:max val="180"/>
          <c:min val="0"/>
        </c:scaling>
        <c:delete val="0"/>
        <c:axPos val="l"/>
        <c:majorGridlines>
          <c:spPr>
            <a:ln>
              <a:noFill/>
            </a:ln>
          </c:spPr>
        </c:majorGridlines>
        <c:numFmt formatCode="#,##0;&quot;-&quot;#,##0" sourceLinked="0"/>
        <c:majorTickMark val="out"/>
        <c:minorTickMark val="none"/>
        <c:tickLblPos val="nextTo"/>
        <c:spPr>
          <a:ln w="9525" cmpd="sng" algn="ctr">
            <a:solidFill>
              <a:schemeClr val="tx1"/>
            </a:solidFill>
            <a:prstDash val="solid"/>
          </a:ln>
        </c:spPr>
        <c:txPr>
          <a:bodyPr wrap="none"/>
          <a:lstStyle/>
          <a:p>
            <a:pPr>
              <a:defRPr sz="1400" kern="1200">
                <a:solidFill>
                  <a:schemeClr val="tx1"/>
                </a:solidFill>
                <a:latin typeface="+mn-lt"/>
                <a:ea typeface="+mn-ea"/>
                <a:cs typeface="+mn-cs"/>
                <a:sym typeface="+mn-lt"/>
              </a:defRPr>
            </a:pPr>
            <a:endParaRPr lang="en-US"/>
          </a:p>
        </c:txPr>
        <c:crossAx val="189978671"/>
        <c:crosses val="min"/>
        <c:crossBetween val="between"/>
        <c:majorUnit val="20"/>
      </c:valAx>
    </c:plotArea>
    <c:plotVisOnly val="0"/>
    <c:dispBlanksAs val="gap"/>
    <c:showDLblsOverMax val="1"/>
  </c:chart>
  <c:externalData r:id="rId1">
    <c:autoUpdate val="0"/>
  </c:externalData>
</c:chartSpace>
</file>

<file path=ppt/charts/chart3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is-I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7.3643410852713184E-2"/>
          <c:y val="6.7079463364293088E-2"/>
          <c:w val="0.91829457364341083"/>
          <c:h val="0.8658410732714138"/>
        </c:manualLayout>
      </c:layout>
      <c:barChart>
        <c:barDir val="col"/>
        <c:grouping val="stacked"/>
        <c:varyColors val="0"/>
        <c:ser>
          <c:idx val="0"/>
          <c:order val="0"/>
          <c:spPr>
            <a:solidFill>
              <a:schemeClr val="accent3"/>
            </a:solidFill>
            <a:ln>
              <a:noFill/>
            </a:ln>
          </c:spPr>
          <c:invertIfNegative val="0"/>
          <c:dPt>
            <c:idx val="0"/>
            <c:invertIfNegative val="0"/>
            <c:bubble3D val="0"/>
            <c:spPr>
              <a:solidFill>
                <a:srgbClr val="C3CFE1"/>
              </a:solidFill>
              <a:ln>
                <a:noFill/>
              </a:ln>
            </c:spPr>
            <c:extLst>
              <c:ext xmlns:c16="http://schemas.microsoft.com/office/drawing/2014/chart" uri="{C3380CC4-5D6E-409C-BE32-E72D297353CC}">
                <c16:uniqueId val="{00000000-9F72-4220-B8CE-B820D9D3C86D}"/>
              </c:ext>
            </c:extLst>
          </c:dPt>
          <c:dPt>
            <c:idx val="16"/>
            <c:invertIfNegative val="0"/>
            <c:bubble3D val="0"/>
            <c:spPr>
              <a:solidFill>
                <a:srgbClr val="D0EBCA"/>
              </a:solidFill>
              <a:ln>
                <a:noFill/>
              </a:ln>
            </c:spPr>
            <c:extLst>
              <c:ext xmlns:c16="http://schemas.microsoft.com/office/drawing/2014/chart" uri="{C3380CC4-5D6E-409C-BE32-E72D297353CC}">
                <c16:uniqueId val="{00000001-9F72-4220-B8CE-B820D9D3C86D}"/>
              </c:ext>
            </c:extLst>
          </c:dPt>
          <c:dPt>
            <c:idx val="21"/>
            <c:invertIfNegative val="0"/>
            <c:bubble3D val="0"/>
            <c:spPr>
              <a:solidFill>
                <a:srgbClr val="E66F02"/>
              </a:solidFill>
              <a:ln>
                <a:noFill/>
              </a:ln>
            </c:spPr>
            <c:extLst>
              <c:ext xmlns:c16="http://schemas.microsoft.com/office/drawing/2014/chart" uri="{C3380CC4-5D6E-409C-BE32-E72D297353CC}">
                <c16:uniqueId val="{00000002-9F72-4220-B8CE-B820D9D3C86D}"/>
              </c:ext>
            </c:extLst>
          </c:dPt>
          <c:val>
            <c:numRef>
              <c:f>Sheet1!$A$1:$AL$1</c:f>
              <c:numCache>
                <c:formatCode>General</c:formatCode>
                <c:ptCount val="38"/>
                <c:pt idx="0">
                  <c:v>100</c:v>
                </c:pt>
                <c:pt idx="1">
                  <c:v>84.782608695652172</c:v>
                </c:pt>
                <c:pt idx="2">
                  <c:v>67.391304347826093</c:v>
                </c:pt>
                <c:pt idx="3">
                  <c:v>32.608695652173914</c:v>
                </c:pt>
                <c:pt idx="4">
                  <c:v>43.478260869565219</c:v>
                </c:pt>
                <c:pt idx="5">
                  <c:v>28.260869565217391</c:v>
                </c:pt>
                <c:pt idx="6">
                  <c:v>28.260869565217391</c:v>
                </c:pt>
                <c:pt idx="7">
                  <c:v>21.739130434782609</c:v>
                </c:pt>
                <c:pt idx="8">
                  <c:v>52.173913043478258</c:v>
                </c:pt>
                <c:pt idx="9">
                  <c:v>36.95652173913043</c:v>
                </c:pt>
                <c:pt idx="10">
                  <c:v>34.782608695652172</c:v>
                </c:pt>
                <c:pt idx="11">
                  <c:v>23.913043478260871</c:v>
                </c:pt>
                <c:pt idx="12">
                  <c:v>23.913043478260871</c:v>
                </c:pt>
                <c:pt idx="13">
                  <c:v>32.608695652173914</c:v>
                </c:pt>
                <c:pt idx="14">
                  <c:v>6.5217391304347823</c:v>
                </c:pt>
                <c:pt idx="15">
                  <c:v>43.478260869565219</c:v>
                </c:pt>
                <c:pt idx="16">
                  <c:v>24.396135265700487</c:v>
                </c:pt>
                <c:pt idx="17">
                  <c:v>36.95652173913043</c:v>
                </c:pt>
                <c:pt idx="18">
                  <c:v>4.3478260869565215</c:v>
                </c:pt>
                <c:pt idx="19">
                  <c:v>15.217391304347828</c:v>
                </c:pt>
                <c:pt idx="20">
                  <c:v>26.086956521739129</c:v>
                </c:pt>
                <c:pt idx="21">
                  <c:v>26.086956521739129</c:v>
                </c:pt>
                <c:pt idx="22">
                  <c:v>13.043478260869565</c:v>
                </c:pt>
                <c:pt idx="23">
                  <c:v>17.391304347826086</c:v>
                </c:pt>
                <c:pt idx="24">
                  <c:v>2.1739130434782608</c:v>
                </c:pt>
                <c:pt idx="25">
                  <c:v>2.1739130434782608</c:v>
                </c:pt>
                <c:pt idx="26">
                  <c:v>13.043478260869565</c:v>
                </c:pt>
                <c:pt idx="27">
                  <c:v>8.695652173913043</c:v>
                </c:pt>
                <c:pt idx="28">
                  <c:v>2.1739130434782608</c:v>
                </c:pt>
                <c:pt idx="29">
                  <c:v>15.217391304347828</c:v>
                </c:pt>
                <c:pt idx="30">
                  <c:v>17.391304347826086</c:v>
                </c:pt>
                <c:pt idx="31">
                  <c:v>13.043478260869565</c:v>
                </c:pt>
                <c:pt idx="32">
                  <c:v>15.217391304347828</c:v>
                </c:pt>
                <c:pt idx="33">
                  <c:v>6.5217391304347823</c:v>
                </c:pt>
                <c:pt idx="34">
                  <c:v>2.1739130434782608</c:v>
                </c:pt>
                <c:pt idx="35">
                  <c:v>2.1739130434782608</c:v>
                </c:pt>
                <c:pt idx="36">
                  <c:v>2.1739130434782608</c:v>
                </c:pt>
                <c:pt idx="37">
                  <c:v>2.1739130434782608</c:v>
                </c:pt>
              </c:numCache>
            </c:numRef>
          </c:val>
          <c:extLst>
            <c:ext xmlns:c16="http://schemas.microsoft.com/office/drawing/2014/chart" uri="{C3380CC4-5D6E-409C-BE32-E72D297353CC}">
              <c16:uniqueId val="{00000003-9F72-4220-B8CE-B820D9D3C86D}"/>
            </c:ext>
          </c:extLst>
        </c:ser>
        <c:ser>
          <c:idx val="1"/>
          <c:order val="1"/>
          <c:spPr>
            <a:solidFill>
              <a:schemeClr val="accent6"/>
            </a:solidFill>
            <a:ln>
              <a:noFill/>
            </a:ln>
          </c:spPr>
          <c:invertIfNegative val="0"/>
          <c:dPt>
            <c:idx val="1"/>
            <c:invertIfNegative val="0"/>
            <c:bubble3D val="0"/>
            <c:spPr>
              <a:solidFill>
                <a:srgbClr val="C30C3E"/>
              </a:solidFill>
              <a:ln>
                <a:noFill/>
              </a:ln>
            </c:spPr>
            <c:extLst>
              <c:ext xmlns:c16="http://schemas.microsoft.com/office/drawing/2014/chart" uri="{C3380CC4-5D6E-409C-BE32-E72D297353CC}">
                <c16:uniqueId val="{00000004-9F72-4220-B8CE-B820D9D3C86D}"/>
              </c:ext>
            </c:extLst>
          </c:dPt>
          <c:dPt>
            <c:idx val="6"/>
            <c:invertIfNegative val="0"/>
            <c:bubble3D val="0"/>
            <c:spPr>
              <a:solidFill>
                <a:srgbClr val="E66F02"/>
              </a:solidFill>
              <a:ln>
                <a:noFill/>
              </a:ln>
            </c:spPr>
            <c:extLst>
              <c:ext xmlns:c16="http://schemas.microsoft.com/office/drawing/2014/chart" uri="{C3380CC4-5D6E-409C-BE32-E72D297353CC}">
                <c16:uniqueId val="{00000005-9F72-4220-B8CE-B820D9D3C86D}"/>
              </c:ext>
            </c:extLst>
          </c:dPt>
          <c:dPt>
            <c:idx val="8"/>
            <c:invertIfNegative val="0"/>
            <c:bubble3D val="0"/>
            <c:spPr>
              <a:solidFill>
                <a:srgbClr val="C30C3E"/>
              </a:solidFill>
              <a:ln>
                <a:noFill/>
              </a:ln>
            </c:spPr>
            <c:extLst>
              <c:ext xmlns:c16="http://schemas.microsoft.com/office/drawing/2014/chart" uri="{C3380CC4-5D6E-409C-BE32-E72D297353CC}">
                <c16:uniqueId val="{00000006-9F72-4220-B8CE-B820D9D3C86D}"/>
              </c:ext>
            </c:extLst>
          </c:dPt>
          <c:dPt>
            <c:idx val="15"/>
            <c:invertIfNegative val="0"/>
            <c:bubble3D val="0"/>
            <c:spPr>
              <a:solidFill>
                <a:srgbClr val="C30C3E"/>
              </a:solidFill>
              <a:ln>
                <a:noFill/>
              </a:ln>
            </c:spPr>
            <c:extLst>
              <c:ext xmlns:c16="http://schemas.microsoft.com/office/drawing/2014/chart" uri="{C3380CC4-5D6E-409C-BE32-E72D297353CC}">
                <c16:uniqueId val="{00000007-9F72-4220-B8CE-B820D9D3C86D}"/>
              </c:ext>
            </c:extLst>
          </c:dPt>
          <c:dPt>
            <c:idx val="16"/>
            <c:invertIfNegative val="0"/>
            <c:bubble3D val="0"/>
            <c:spPr>
              <a:solidFill>
                <a:srgbClr val="FBECC8"/>
              </a:solidFill>
              <a:ln>
                <a:noFill/>
              </a:ln>
            </c:spPr>
            <c:extLst>
              <c:ext xmlns:c16="http://schemas.microsoft.com/office/drawing/2014/chart" uri="{C3380CC4-5D6E-409C-BE32-E72D297353CC}">
                <c16:uniqueId val="{00000008-9F72-4220-B8CE-B820D9D3C86D}"/>
              </c:ext>
            </c:extLst>
          </c:dPt>
          <c:dPt>
            <c:idx val="17"/>
            <c:invertIfNegative val="0"/>
            <c:bubble3D val="0"/>
            <c:spPr>
              <a:solidFill>
                <a:srgbClr val="C30C3E"/>
              </a:solidFill>
              <a:ln>
                <a:noFill/>
              </a:ln>
            </c:spPr>
            <c:extLst>
              <c:ext xmlns:c16="http://schemas.microsoft.com/office/drawing/2014/chart" uri="{C3380CC4-5D6E-409C-BE32-E72D297353CC}">
                <c16:uniqueId val="{00000009-9F72-4220-B8CE-B820D9D3C86D}"/>
              </c:ext>
            </c:extLst>
          </c:dPt>
          <c:dPt>
            <c:idx val="20"/>
            <c:invertIfNegative val="0"/>
            <c:bubble3D val="0"/>
            <c:spPr>
              <a:solidFill>
                <a:srgbClr val="E66F02"/>
              </a:solidFill>
              <a:ln>
                <a:noFill/>
              </a:ln>
            </c:spPr>
            <c:extLst>
              <c:ext xmlns:c16="http://schemas.microsoft.com/office/drawing/2014/chart" uri="{C3380CC4-5D6E-409C-BE32-E72D297353CC}">
                <c16:uniqueId val="{0000000A-9F72-4220-B8CE-B820D9D3C86D}"/>
              </c:ext>
            </c:extLst>
          </c:dPt>
          <c:dPt>
            <c:idx val="21"/>
            <c:invertIfNegative val="0"/>
            <c:bubble3D val="0"/>
            <c:spPr>
              <a:solidFill>
                <a:srgbClr val="F88FAC"/>
              </a:solidFill>
              <a:ln>
                <a:noFill/>
              </a:ln>
            </c:spPr>
            <c:extLst>
              <c:ext xmlns:c16="http://schemas.microsoft.com/office/drawing/2014/chart" uri="{C3380CC4-5D6E-409C-BE32-E72D297353CC}">
                <c16:uniqueId val="{0000000B-9F72-4220-B8CE-B820D9D3C86D}"/>
              </c:ext>
            </c:extLst>
          </c:dPt>
          <c:dPt>
            <c:idx val="25"/>
            <c:invertIfNegative val="0"/>
            <c:bubble3D val="0"/>
            <c:spPr>
              <a:solidFill>
                <a:srgbClr val="E66F02"/>
              </a:solidFill>
              <a:ln>
                <a:noFill/>
              </a:ln>
            </c:spPr>
            <c:extLst>
              <c:ext xmlns:c16="http://schemas.microsoft.com/office/drawing/2014/chart" uri="{C3380CC4-5D6E-409C-BE32-E72D297353CC}">
                <c16:uniqueId val="{0000000C-9F72-4220-B8CE-B820D9D3C86D}"/>
              </c:ext>
            </c:extLst>
          </c:dPt>
          <c:dPt>
            <c:idx val="28"/>
            <c:invertIfNegative val="0"/>
            <c:bubble3D val="0"/>
            <c:spPr>
              <a:solidFill>
                <a:srgbClr val="E66F02"/>
              </a:solidFill>
              <a:ln>
                <a:noFill/>
              </a:ln>
            </c:spPr>
            <c:extLst>
              <c:ext xmlns:c16="http://schemas.microsoft.com/office/drawing/2014/chart" uri="{C3380CC4-5D6E-409C-BE32-E72D297353CC}">
                <c16:uniqueId val="{0000000D-9F72-4220-B8CE-B820D9D3C86D}"/>
              </c:ext>
            </c:extLst>
          </c:dPt>
          <c:dPt>
            <c:idx val="30"/>
            <c:invertIfNegative val="0"/>
            <c:bubble3D val="0"/>
            <c:spPr>
              <a:solidFill>
                <a:srgbClr val="F88FAC"/>
              </a:solidFill>
              <a:ln>
                <a:noFill/>
              </a:ln>
            </c:spPr>
            <c:extLst>
              <c:ext xmlns:c16="http://schemas.microsoft.com/office/drawing/2014/chart" uri="{C3380CC4-5D6E-409C-BE32-E72D297353CC}">
                <c16:uniqueId val="{0000000E-9F72-4220-B8CE-B820D9D3C86D}"/>
              </c:ext>
            </c:extLst>
          </c:dPt>
          <c:dPt>
            <c:idx val="31"/>
            <c:invertIfNegative val="0"/>
            <c:bubble3D val="0"/>
            <c:spPr>
              <a:solidFill>
                <a:srgbClr val="E66F02"/>
              </a:solidFill>
              <a:ln>
                <a:noFill/>
              </a:ln>
            </c:spPr>
            <c:extLst>
              <c:ext xmlns:c16="http://schemas.microsoft.com/office/drawing/2014/chart" uri="{C3380CC4-5D6E-409C-BE32-E72D297353CC}">
                <c16:uniqueId val="{0000000F-9F72-4220-B8CE-B820D9D3C86D}"/>
              </c:ext>
            </c:extLst>
          </c:dPt>
          <c:dPt>
            <c:idx val="32"/>
            <c:invertIfNegative val="0"/>
            <c:bubble3D val="0"/>
            <c:spPr>
              <a:solidFill>
                <a:srgbClr val="C30C3E"/>
              </a:solidFill>
              <a:ln>
                <a:noFill/>
              </a:ln>
            </c:spPr>
            <c:extLst>
              <c:ext xmlns:c16="http://schemas.microsoft.com/office/drawing/2014/chart" uri="{C3380CC4-5D6E-409C-BE32-E72D297353CC}">
                <c16:uniqueId val="{00000010-9F72-4220-B8CE-B820D9D3C86D}"/>
              </c:ext>
            </c:extLst>
          </c:dPt>
          <c:dPt>
            <c:idx val="34"/>
            <c:invertIfNegative val="0"/>
            <c:bubble3D val="0"/>
            <c:spPr>
              <a:solidFill>
                <a:srgbClr val="E66F02"/>
              </a:solidFill>
              <a:ln>
                <a:noFill/>
              </a:ln>
            </c:spPr>
            <c:extLst>
              <c:ext xmlns:c16="http://schemas.microsoft.com/office/drawing/2014/chart" uri="{C3380CC4-5D6E-409C-BE32-E72D297353CC}">
                <c16:uniqueId val="{00000011-9F72-4220-B8CE-B820D9D3C86D}"/>
              </c:ext>
            </c:extLst>
          </c:dPt>
          <c:dPt>
            <c:idx val="36"/>
            <c:invertIfNegative val="0"/>
            <c:bubble3D val="0"/>
            <c:spPr>
              <a:solidFill>
                <a:srgbClr val="E66F02"/>
              </a:solidFill>
              <a:ln>
                <a:noFill/>
              </a:ln>
            </c:spPr>
            <c:extLst>
              <c:ext xmlns:c16="http://schemas.microsoft.com/office/drawing/2014/chart" uri="{C3380CC4-5D6E-409C-BE32-E72D297353CC}">
                <c16:uniqueId val="{00000012-9F72-4220-B8CE-B820D9D3C86D}"/>
              </c:ext>
            </c:extLst>
          </c:dPt>
          <c:dPt>
            <c:idx val="37"/>
            <c:invertIfNegative val="0"/>
            <c:bubble3D val="0"/>
            <c:spPr>
              <a:solidFill>
                <a:srgbClr val="F88FAC"/>
              </a:solidFill>
              <a:ln>
                <a:noFill/>
              </a:ln>
            </c:spPr>
            <c:extLst>
              <c:ext xmlns:c16="http://schemas.microsoft.com/office/drawing/2014/chart" uri="{C3380CC4-5D6E-409C-BE32-E72D297353CC}">
                <c16:uniqueId val="{00000013-9F72-4220-B8CE-B820D9D3C86D}"/>
              </c:ext>
            </c:extLst>
          </c:dPt>
          <c:val>
            <c:numRef>
              <c:f>Sheet1!$A$2:$AL$2</c:f>
              <c:numCache>
                <c:formatCode>General</c:formatCode>
                <c:ptCount val="38"/>
                <c:pt idx="1">
                  <c:v>15.217391304347828</c:v>
                </c:pt>
                <c:pt idx="2">
                  <c:v>6.5217391304347778</c:v>
                </c:pt>
                <c:pt idx="3">
                  <c:v>34.782608695652172</c:v>
                </c:pt>
                <c:pt idx="4">
                  <c:v>4.3478260869565242</c:v>
                </c:pt>
                <c:pt idx="5">
                  <c:v>32.608695652173921</c:v>
                </c:pt>
                <c:pt idx="6">
                  <c:v>26.086956521739129</c:v>
                </c:pt>
                <c:pt idx="7">
                  <c:v>30.434782608695656</c:v>
                </c:pt>
                <c:pt idx="8">
                  <c:v>47.826086956521742</c:v>
                </c:pt>
                <c:pt idx="9">
                  <c:v>10.869565217391303</c:v>
                </c:pt>
                <c:pt idx="10">
                  <c:v>15.217391304347828</c:v>
                </c:pt>
                <c:pt idx="11">
                  <c:v>4.3478260869565242</c:v>
                </c:pt>
                <c:pt idx="12">
                  <c:v>19.565217391304344</c:v>
                </c:pt>
                <c:pt idx="13">
                  <c:v>13.043478260869568</c:v>
                </c:pt>
                <c:pt idx="14">
                  <c:v>19.565217391304344</c:v>
                </c:pt>
                <c:pt idx="15">
                  <c:v>56.521739130434788</c:v>
                </c:pt>
                <c:pt idx="16">
                  <c:v>8.695652173913043</c:v>
                </c:pt>
                <c:pt idx="17">
                  <c:v>63.04347826086957</c:v>
                </c:pt>
                <c:pt idx="18">
                  <c:v>28.260869565217394</c:v>
                </c:pt>
                <c:pt idx="19">
                  <c:v>17.391304347826086</c:v>
                </c:pt>
                <c:pt idx="20">
                  <c:v>4.3478260869565242</c:v>
                </c:pt>
                <c:pt idx="21">
                  <c:v>6.521739130434784</c:v>
                </c:pt>
                <c:pt idx="22">
                  <c:v>10.869565217391305</c:v>
                </c:pt>
                <c:pt idx="23">
                  <c:v>6.521739130434784</c:v>
                </c:pt>
                <c:pt idx="24">
                  <c:v>2.1739130434782608</c:v>
                </c:pt>
                <c:pt idx="25">
                  <c:v>21.739130434782609</c:v>
                </c:pt>
                <c:pt idx="26">
                  <c:v>8.695652173913043</c:v>
                </c:pt>
                <c:pt idx="27">
                  <c:v>10.869565217391303</c:v>
                </c:pt>
                <c:pt idx="28">
                  <c:v>17.391304347826086</c:v>
                </c:pt>
                <c:pt idx="29">
                  <c:v>4.3478260869565215</c:v>
                </c:pt>
                <c:pt idx="30">
                  <c:v>26.086956521739129</c:v>
                </c:pt>
                <c:pt idx="31">
                  <c:v>4.3478260869565215</c:v>
                </c:pt>
                <c:pt idx="32">
                  <c:v>50</c:v>
                </c:pt>
                <c:pt idx="33">
                  <c:v>2.1739130434782608</c:v>
                </c:pt>
                <c:pt idx="34">
                  <c:v>6.5217391304347823</c:v>
                </c:pt>
                <c:pt idx="35">
                  <c:v>4.3478260869565215</c:v>
                </c:pt>
                <c:pt idx="36">
                  <c:v>2.1739130434782608</c:v>
                </c:pt>
                <c:pt idx="37">
                  <c:v>2.1739130434782608</c:v>
                </c:pt>
              </c:numCache>
            </c:numRef>
          </c:val>
          <c:extLst>
            <c:ext xmlns:c16="http://schemas.microsoft.com/office/drawing/2014/chart" uri="{C3380CC4-5D6E-409C-BE32-E72D297353CC}">
              <c16:uniqueId val="{00000014-9F72-4220-B8CE-B820D9D3C86D}"/>
            </c:ext>
          </c:extLst>
        </c:ser>
        <c:ser>
          <c:idx val="2"/>
          <c:order val="2"/>
          <c:spPr>
            <a:solidFill>
              <a:srgbClr val="C30C3E"/>
            </a:solidFill>
            <a:ln>
              <a:noFill/>
            </a:ln>
          </c:spPr>
          <c:invertIfNegative val="0"/>
          <c:dPt>
            <c:idx val="4"/>
            <c:invertIfNegative val="0"/>
            <c:bubble3D val="0"/>
            <c:spPr>
              <a:solidFill>
                <a:srgbClr val="E66F02"/>
              </a:solidFill>
              <a:ln>
                <a:noFill/>
              </a:ln>
            </c:spPr>
            <c:extLst>
              <c:ext xmlns:c16="http://schemas.microsoft.com/office/drawing/2014/chart" uri="{C3380CC4-5D6E-409C-BE32-E72D297353CC}">
                <c16:uniqueId val="{00000015-9F72-4220-B8CE-B820D9D3C86D}"/>
              </c:ext>
            </c:extLst>
          </c:dPt>
          <c:dPt>
            <c:idx val="9"/>
            <c:invertIfNegative val="0"/>
            <c:bubble3D val="0"/>
            <c:spPr>
              <a:solidFill>
                <a:srgbClr val="E66F02"/>
              </a:solidFill>
              <a:ln>
                <a:noFill/>
              </a:ln>
            </c:spPr>
            <c:extLst>
              <c:ext xmlns:c16="http://schemas.microsoft.com/office/drawing/2014/chart" uri="{C3380CC4-5D6E-409C-BE32-E72D297353CC}">
                <c16:uniqueId val="{00000016-9F72-4220-B8CE-B820D9D3C86D}"/>
              </c:ext>
            </c:extLst>
          </c:dPt>
          <c:dPt>
            <c:idx val="11"/>
            <c:invertIfNegative val="0"/>
            <c:bubble3D val="0"/>
            <c:spPr>
              <a:solidFill>
                <a:srgbClr val="E66F02"/>
              </a:solidFill>
              <a:ln>
                <a:noFill/>
              </a:ln>
            </c:spPr>
            <c:extLst>
              <c:ext xmlns:c16="http://schemas.microsoft.com/office/drawing/2014/chart" uri="{C3380CC4-5D6E-409C-BE32-E72D297353CC}">
                <c16:uniqueId val="{00000017-9F72-4220-B8CE-B820D9D3C86D}"/>
              </c:ext>
            </c:extLst>
          </c:dPt>
          <c:dPt>
            <c:idx val="12"/>
            <c:invertIfNegative val="0"/>
            <c:bubble3D val="0"/>
            <c:spPr>
              <a:solidFill>
                <a:srgbClr val="E66F02"/>
              </a:solidFill>
              <a:ln>
                <a:noFill/>
              </a:ln>
            </c:spPr>
            <c:extLst>
              <c:ext xmlns:c16="http://schemas.microsoft.com/office/drawing/2014/chart" uri="{C3380CC4-5D6E-409C-BE32-E72D297353CC}">
                <c16:uniqueId val="{00000018-9F72-4220-B8CE-B820D9D3C86D}"/>
              </c:ext>
            </c:extLst>
          </c:dPt>
          <c:dPt>
            <c:idx val="14"/>
            <c:invertIfNegative val="0"/>
            <c:bubble3D val="0"/>
            <c:spPr>
              <a:solidFill>
                <a:srgbClr val="E66F02"/>
              </a:solidFill>
              <a:ln>
                <a:noFill/>
              </a:ln>
            </c:spPr>
            <c:extLst>
              <c:ext xmlns:c16="http://schemas.microsoft.com/office/drawing/2014/chart" uri="{C3380CC4-5D6E-409C-BE32-E72D297353CC}">
                <c16:uniqueId val="{00000019-9F72-4220-B8CE-B820D9D3C86D}"/>
              </c:ext>
            </c:extLst>
          </c:dPt>
          <c:dPt>
            <c:idx val="16"/>
            <c:invertIfNegative val="0"/>
            <c:bubble3D val="0"/>
            <c:spPr>
              <a:solidFill>
                <a:srgbClr val="FFC99F"/>
              </a:solidFill>
              <a:ln>
                <a:noFill/>
              </a:ln>
            </c:spPr>
            <c:extLst>
              <c:ext xmlns:c16="http://schemas.microsoft.com/office/drawing/2014/chart" uri="{C3380CC4-5D6E-409C-BE32-E72D297353CC}">
                <c16:uniqueId val="{0000001A-9F72-4220-B8CE-B820D9D3C86D}"/>
              </c:ext>
            </c:extLst>
          </c:dPt>
          <c:dPt>
            <c:idx val="18"/>
            <c:invertIfNegative val="0"/>
            <c:bubble3D val="0"/>
            <c:spPr>
              <a:solidFill>
                <a:srgbClr val="F88FAC"/>
              </a:solidFill>
              <a:ln>
                <a:noFill/>
              </a:ln>
            </c:spPr>
            <c:extLst>
              <c:ext xmlns:c16="http://schemas.microsoft.com/office/drawing/2014/chart" uri="{C3380CC4-5D6E-409C-BE32-E72D297353CC}">
                <c16:uniqueId val="{0000001B-9F72-4220-B8CE-B820D9D3C86D}"/>
              </c:ext>
            </c:extLst>
          </c:dPt>
          <c:dPt>
            <c:idx val="19"/>
            <c:invertIfNegative val="0"/>
            <c:bubble3D val="0"/>
            <c:spPr>
              <a:solidFill>
                <a:srgbClr val="F88FAC"/>
              </a:solidFill>
              <a:ln>
                <a:noFill/>
              </a:ln>
            </c:spPr>
            <c:extLst>
              <c:ext xmlns:c16="http://schemas.microsoft.com/office/drawing/2014/chart" uri="{C3380CC4-5D6E-409C-BE32-E72D297353CC}">
                <c16:uniqueId val="{0000001C-9F72-4220-B8CE-B820D9D3C86D}"/>
              </c:ext>
            </c:extLst>
          </c:dPt>
          <c:dPt>
            <c:idx val="22"/>
            <c:invertIfNegative val="0"/>
            <c:bubble3D val="0"/>
            <c:spPr>
              <a:solidFill>
                <a:srgbClr val="F88FAC"/>
              </a:solidFill>
              <a:ln>
                <a:noFill/>
              </a:ln>
            </c:spPr>
            <c:extLst>
              <c:ext xmlns:c16="http://schemas.microsoft.com/office/drawing/2014/chart" uri="{C3380CC4-5D6E-409C-BE32-E72D297353CC}">
                <c16:uniqueId val="{0000001D-9F72-4220-B8CE-B820D9D3C86D}"/>
              </c:ext>
            </c:extLst>
          </c:dPt>
          <c:dPt>
            <c:idx val="24"/>
            <c:invertIfNegative val="0"/>
            <c:bubble3D val="0"/>
            <c:spPr>
              <a:solidFill>
                <a:srgbClr val="E66F02"/>
              </a:solidFill>
              <a:ln>
                <a:noFill/>
              </a:ln>
            </c:spPr>
            <c:extLst>
              <c:ext xmlns:c16="http://schemas.microsoft.com/office/drawing/2014/chart" uri="{C3380CC4-5D6E-409C-BE32-E72D297353CC}">
                <c16:uniqueId val="{0000001E-9F72-4220-B8CE-B820D9D3C86D}"/>
              </c:ext>
            </c:extLst>
          </c:dPt>
          <c:dPt>
            <c:idx val="29"/>
            <c:invertIfNegative val="0"/>
            <c:bubble3D val="0"/>
            <c:spPr>
              <a:solidFill>
                <a:srgbClr val="F88FAC"/>
              </a:solidFill>
              <a:ln>
                <a:noFill/>
              </a:ln>
            </c:spPr>
            <c:extLst>
              <c:ext xmlns:c16="http://schemas.microsoft.com/office/drawing/2014/chart" uri="{C3380CC4-5D6E-409C-BE32-E72D297353CC}">
                <c16:uniqueId val="{0000001F-9F72-4220-B8CE-B820D9D3C86D}"/>
              </c:ext>
            </c:extLst>
          </c:dPt>
          <c:dPt>
            <c:idx val="31"/>
            <c:invertIfNegative val="0"/>
            <c:bubble3D val="0"/>
            <c:spPr>
              <a:solidFill>
                <a:srgbClr val="F88FAC"/>
              </a:solidFill>
              <a:ln>
                <a:noFill/>
              </a:ln>
            </c:spPr>
            <c:extLst>
              <c:ext xmlns:c16="http://schemas.microsoft.com/office/drawing/2014/chart" uri="{C3380CC4-5D6E-409C-BE32-E72D297353CC}">
                <c16:uniqueId val="{00000020-9F72-4220-B8CE-B820D9D3C86D}"/>
              </c:ext>
            </c:extLst>
          </c:dPt>
          <c:dPt>
            <c:idx val="32"/>
            <c:invertIfNegative val="0"/>
            <c:bubble3D val="0"/>
            <c:spPr>
              <a:solidFill>
                <a:srgbClr val="C0C0C0"/>
              </a:solidFill>
              <a:ln>
                <a:noFill/>
              </a:ln>
            </c:spPr>
            <c:extLst>
              <c:ext xmlns:c16="http://schemas.microsoft.com/office/drawing/2014/chart" uri="{C3380CC4-5D6E-409C-BE32-E72D297353CC}">
                <c16:uniqueId val="{00000021-9F72-4220-B8CE-B820D9D3C86D}"/>
              </c:ext>
            </c:extLst>
          </c:dPt>
          <c:dPt>
            <c:idx val="33"/>
            <c:invertIfNegative val="0"/>
            <c:bubble3D val="0"/>
            <c:spPr>
              <a:solidFill>
                <a:srgbClr val="E66F02"/>
              </a:solidFill>
              <a:ln>
                <a:noFill/>
              </a:ln>
            </c:spPr>
            <c:extLst>
              <c:ext xmlns:c16="http://schemas.microsoft.com/office/drawing/2014/chart" uri="{C3380CC4-5D6E-409C-BE32-E72D297353CC}">
                <c16:uniqueId val="{00000022-9F72-4220-B8CE-B820D9D3C86D}"/>
              </c:ext>
            </c:extLst>
          </c:dPt>
          <c:dPt>
            <c:idx val="35"/>
            <c:invertIfNegative val="0"/>
            <c:bubble3D val="0"/>
            <c:spPr>
              <a:solidFill>
                <a:srgbClr val="F88FAC"/>
              </a:solidFill>
              <a:ln>
                <a:noFill/>
              </a:ln>
            </c:spPr>
            <c:extLst>
              <c:ext xmlns:c16="http://schemas.microsoft.com/office/drawing/2014/chart" uri="{C3380CC4-5D6E-409C-BE32-E72D297353CC}">
                <c16:uniqueId val="{00000023-9F72-4220-B8CE-B820D9D3C86D}"/>
              </c:ext>
            </c:extLst>
          </c:dPt>
          <c:dPt>
            <c:idx val="36"/>
            <c:invertIfNegative val="0"/>
            <c:bubble3D val="0"/>
            <c:spPr>
              <a:solidFill>
                <a:srgbClr val="F88FAC"/>
              </a:solidFill>
              <a:ln>
                <a:noFill/>
              </a:ln>
            </c:spPr>
            <c:extLst>
              <c:ext xmlns:c16="http://schemas.microsoft.com/office/drawing/2014/chart" uri="{C3380CC4-5D6E-409C-BE32-E72D297353CC}">
                <c16:uniqueId val="{00000024-9F72-4220-B8CE-B820D9D3C86D}"/>
              </c:ext>
            </c:extLst>
          </c:dPt>
          <c:val>
            <c:numRef>
              <c:f>Sheet1!$A$3:$AL$3</c:f>
              <c:numCache>
                <c:formatCode>General</c:formatCode>
                <c:ptCount val="38"/>
                <c:pt idx="2">
                  <c:v>23.913043478260864</c:v>
                </c:pt>
                <c:pt idx="3">
                  <c:v>32.608695652173914</c:v>
                </c:pt>
                <c:pt idx="4">
                  <c:v>17.391304347826086</c:v>
                </c:pt>
                <c:pt idx="5">
                  <c:v>39.130434782608688</c:v>
                </c:pt>
                <c:pt idx="6">
                  <c:v>45.652173913043484</c:v>
                </c:pt>
                <c:pt idx="7">
                  <c:v>47.826086956521742</c:v>
                </c:pt>
                <c:pt idx="9">
                  <c:v>2.1739130434782594</c:v>
                </c:pt>
                <c:pt idx="10">
                  <c:v>50</c:v>
                </c:pt>
                <c:pt idx="11">
                  <c:v>19.565217391304344</c:v>
                </c:pt>
                <c:pt idx="12">
                  <c:v>2.1739130434782594</c:v>
                </c:pt>
                <c:pt idx="13">
                  <c:v>54.347826086956516</c:v>
                </c:pt>
                <c:pt idx="14">
                  <c:v>19.565217391304344</c:v>
                </c:pt>
                <c:pt idx="16">
                  <c:v>6.119162640901771</c:v>
                </c:pt>
                <c:pt idx="18">
                  <c:v>21.739130434782606</c:v>
                </c:pt>
                <c:pt idx="19">
                  <c:v>2.1739130434782594</c:v>
                </c:pt>
                <c:pt idx="20">
                  <c:v>69.565217391304344</c:v>
                </c:pt>
                <c:pt idx="21">
                  <c:v>67.391304347826093</c:v>
                </c:pt>
                <c:pt idx="22">
                  <c:v>21.739130434782609</c:v>
                </c:pt>
                <c:pt idx="23">
                  <c:v>76.08695652173914</c:v>
                </c:pt>
                <c:pt idx="24">
                  <c:v>19.565217391304344</c:v>
                </c:pt>
                <c:pt idx="25">
                  <c:v>76.08695652173914</c:v>
                </c:pt>
                <c:pt idx="26">
                  <c:v>78.260869565217376</c:v>
                </c:pt>
                <c:pt idx="27">
                  <c:v>80.434782608695656</c:v>
                </c:pt>
                <c:pt idx="28">
                  <c:v>80.434782608695656</c:v>
                </c:pt>
                <c:pt idx="29">
                  <c:v>4.3478260869565215</c:v>
                </c:pt>
                <c:pt idx="30">
                  <c:v>56.521739130434788</c:v>
                </c:pt>
                <c:pt idx="31">
                  <c:v>10.869565217391303</c:v>
                </c:pt>
                <c:pt idx="32">
                  <c:v>34.782608695652172</c:v>
                </c:pt>
                <c:pt idx="33">
                  <c:v>4.3478260869565215</c:v>
                </c:pt>
                <c:pt idx="34">
                  <c:v>91.304347826086968</c:v>
                </c:pt>
                <c:pt idx="35">
                  <c:v>2.1739130434782608</c:v>
                </c:pt>
                <c:pt idx="36">
                  <c:v>2.1739130434782608</c:v>
                </c:pt>
                <c:pt idx="37">
                  <c:v>95.652173913043484</c:v>
                </c:pt>
              </c:numCache>
            </c:numRef>
          </c:val>
          <c:extLst>
            <c:ext xmlns:c16="http://schemas.microsoft.com/office/drawing/2014/chart" uri="{C3380CC4-5D6E-409C-BE32-E72D297353CC}">
              <c16:uniqueId val="{00000025-9F72-4220-B8CE-B820D9D3C86D}"/>
            </c:ext>
          </c:extLst>
        </c:ser>
        <c:ser>
          <c:idx val="3"/>
          <c:order val="3"/>
          <c:spPr>
            <a:solidFill>
              <a:srgbClr val="C30C3E"/>
            </a:solidFill>
            <a:ln>
              <a:noFill/>
            </a:ln>
          </c:spPr>
          <c:invertIfNegative val="0"/>
          <c:dPt>
            <c:idx val="2"/>
            <c:invertIfNegative val="0"/>
            <c:bubble3D val="0"/>
            <c:spPr>
              <a:solidFill>
                <a:srgbClr val="C0C0C0"/>
              </a:solidFill>
              <a:ln>
                <a:noFill/>
              </a:ln>
            </c:spPr>
            <c:extLst>
              <c:ext xmlns:c16="http://schemas.microsoft.com/office/drawing/2014/chart" uri="{C3380CC4-5D6E-409C-BE32-E72D297353CC}">
                <c16:uniqueId val="{00000026-9F72-4220-B8CE-B820D9D3C86D}"/>
              </c:ext>
            </c:extLst>
          </c:dPt>
          <c:dPt>
            <c:idx val="11"/>
            <c:invertIfNegative val="0"/>
            <c:bubble3D val="0"/>
            <c:spPr>
              <a:solidFill>
                <a:srgbClr val="F88FAC"/>
              </a:solidFill>
              <a:ln>
                <a:noFill/>
              </a:ln>
            </c:spPr>
            <c:extLst>
              <c:ext xmlns:c16="http://schemas.microsoft.com/office/drawing/2014/chart" uri="{C3380CC4-5D6E-409C-BE32-E72D297353CC}">
                <c16:uniqueId val="{00000027-9F72-4220-B8CE-B820D9D3C86D}"/>
              </c:ext>
            </c:extLst>
          </c:dPt>
          <c:dPt>
            <c:idx val="16"/>
            <c:invertIfNegative val="0"/>
            <c:bubble3D val="0"/>
            <c:spPr>
              <a:solidFill>
                <a:srgbClr val="FFCECE"/>
              </a:solidFill>
              <a:ln>
                <a:noFill/>
              </a:ln>
            </c:spPr>
            <c:extLst>
              <c:ext xmlns:c16="http://schemas.microsoft.com/office/drawing/2014/chart" uri="{C3380CC4-5D6E-409C-BE32-E72D297353CC}">
                <c16:uniqueId val="{00000028-9F72-4220-B8CE-B820D9D3C86D}"/>
              </c:ext>
            </c:extLst>
          </c:dPt>
          <c:dPt>
            <c:idx val="33"/>
            <c:invertIfNegative val="0"/>
            <c:bubble3D val="0"/>
            <c:spPr>
              <a:solidFill>
                <a:srgbClr val="F88FAC"/>
              </a:solidFill>
              <a:ln>
                <a:noFill/>
              </a:ln>
            </c:spPr>
            <c:extLst>
              <c:ext xmlns:c16="http://schemas.microsoft.com/office/drawing/2014/chart" uri="{C3380CC4-5D6E-409C-BE32-E72D297353CC}">
                <c16:uniqueId val="{00000029-9F72-4220-B8CE-B820D9D3C86D}"/>
              </c:ext>
            </c:extLst>
          </c:dPt>
          <c:val>
            <c:numRef>
              <c:f>Sheet1!$A$4:$AL$4</c:f>
              <c:numCache>
                <c:formatCode>General</c:formatCode>
                <c:ptCount val="38"/>
                <c:pt idx="2">
                  <c:v>2.1739130434782594</c:v>
                </c:pt>
                <c:pt idx="4">
                  <c:v>34.782608695652172</c:v>
                </c:pt>
                <c:pt idx="9">
                  <c:v>50</c:v>
                </c:pt>
                <c:pt idx="11">
                  <c:v>4.3478260869565188</c:v>
                </c:pt>
                <c:pt idx="12">
                  <c:v>54.347826086956516</c:v>
                </c:pt>
                <c:pt idx="14">
                  <c:v>54.347826086956516</c:v>
                </c:pt>
                <c:pt idx="16">
                  <c:v>2.8985507246376829</c:v>
                </c:pt>
                <c:pt idx="18">
                  <c:v>45.652173913043484</c:v>
                </c:pt>
                <c:pt idx="19">
                  <c:v>65.217391304347828</c:v>
                </c:pt>
                <c:pt idx="22">
                  <c:v>54.347826086956516</c:v>
                </c:pt>
                <c:pt idx="24">
                  <c:v>76.086956521739125</c:v>
                </c:pt>
                <c:pt idx="29">
                  <c:v>76.08695652173914</c:v>
                </c:pt>
                <c:pt idx="31">
                  <c:v>71.739130434782624</c:v>
                </c:pt>
                <c:pt idx="33">
                  <c:v>6.5217391304347814</c:v>
                </c:pt>
                <c:pt idx="35">
                  <c:v>41.304347826086953</c:v>
                </c:pt>
                <c:pt idx="36">
                  <c:v>56.521739130434781</c:v>
                </c:pt>
              </c:numCache>
            </c:numRef>
          </c:val>
          <c:extLst>
            <c:ext xmlns:c16="http://schemas.microsoft.com/office/drawing/2014/chart" uri="{C3380CC4-5D6E-409C-BE32-E72D297353CC}">
              <c16:uniqueId val="{0000002A-9F72-4220-B8CE-B820D9D3C86D}"/>
            </c:ext>
          </c:extLst>
        </c:ser>
        <c:ser>
          <c:idx val="4"/>
          <c:order val="4"/>
          <c:spPr>
            <a:solidFill>
              <a:srgbClr val="C30C3E"/>
            </a:solidFill>
            <a:ln>
              <a:noFill/>
            </a:ln>
          </c:spPr>
          <c:invertIfNegative val="0"/>
          <c:dPt>
            <c:idx val="16"/>
            <c:invertIfNegative val="0"/>
            <c:bubble3D val="0"/>
            <c:spPr>
              <a:solidFill>
                <a:srgbClr val="FF6D91"/>
              </a:solidFill>
              <a:ln>
                <a:noFill/>
              </a:ln>
            </c:spPr>
            <c:extLst>
              <c:ext xmlns:c16="http://schemas.microsoft.com/office/drawing/2014/chart" uri="{C3380CC4-5D6E-409C-BE32-E72D297353CC}">
                <c16:uniqueId val="{0000002B-9F72-4220-B8CE-B820D9D3C86D}"/>
              </c:ext>
            </c:extLst>
          </c:dPt>
          <c:dPt>
            <c:idx val="35"/>
            <c:invertIfNegative val="0"/>
            <c:bubble3D val="0"/>
            <c:spPr>
              <a:solidFill>
                <a:srgbClr val="C0C0C0"/>
              </a:solidFill>
              <a:ln>
                <a:noFill/>
              </a:ln>
            </c:spPr>
            <c:extLst>
              <c:ext xmlns:c16="http://schemas.microsoft.com/office/drawing/2014/chart" uri="{C3380CC4-5D6E-409C-BE32-E72D297353CC}">
                <c16:uniqueId val="{0000002C-9F72-4220-B8CE-B820D9D3C86D}"/>
              </c:ext>
            </c:extLst>
          </c:dPt>
          <c:dPt>
            <c:idx val="36"/>
            <c:invertIfNegative val="0"/>
            <c:bubble3D val="0"/>
            <c:spPr>
              <a:solidFill>
                <a:srgbClr val="C0C0C0"/>
              </a:solidFill>
              <a:ln>
                <a:noFill/>
              </a:ln>
            </c:spPr>
            <c:extLst>
              <c:ext xmlns:c16="http://schemas.microsoft.com/office/drawing/2014/chart" uri="{C3380CC4-5D6E-409C-BE32-E72D297353CC}">
                <c16:uniqueId val="{0000002D-9F72-4220-B8CE-B820D9D3C86D}"/>
              </c:ext>
            </c:extLst>
          </c:dPt>
          <c:val>
            <c:numRef>
              <c:f>Sheet1!$A$5:$AL$5</c:f>
              <c:numCache>
                <c:formatCode>General</c:formatCode>
                <c:ptCount val="38"/>
                <c:pt idx="11">
                  <c:v>47.826086956521742</c:v>
                </c:pt>
                <c:pt idx="16">
                  <c:v>56.521739130434788</c:v>
                </c:pt>
                <c:pt idx="33">
                  <c:v>80.434782608695656</c:v>
                </c:pt>
                <c:pt idx="35">
                  <c:v>50</c:v>
                </c:pt>
                <c:pt idx="36">
                  <c:v>36.95652173913043</c:v>
                </c:pt>
              </c:numCache>
            </c:numRef>
          </c:val>
          <c:extLst>
            <c:ext xmlns:c16="http://schemas.microsoft.com/office/drawing/2014/chart" uri="{C3380CC4-5D6E-409C-BE32-E72D297353CC}">
              <c16:uniqueId val="{0000002E-9F72-4220-B8CE-B820D9D3C86D}"/>
            </c:ext>
          </c:extLst>
        </c:ser>
        <c:ser>
          <c:idx val="5"/>
          <c:order val="5"/>
          <c:spPr>
            <a:solidFill>
              <a:srgbClr val="DFE5EF"/>
            </a:solidFill>
            <a:ln>
              <a:noFill/>
            </a:ln>
          </c:spPr>
          <c:invertIfNegative val="0"/>
          <c:val>
            <c:numRef>
              <c:f>Sheet1!$A$6:$AL$6</c:f>
              <c:numCache>
                <c:formatCode>General</c:formatCode>
                <c:ptCount val="38"/>
                <c:pt idx="16">
                  <c:v>1.3687600644122444</c:v>
                </c:pt>
              </c:numCache>
            </c:numRef>
          </c:val>
          <c:extLst>
            <c:ext xmlns:c16="http://schemas.microsoft.com/office/drawing/2014/chart" uri="{C3380CC4-5D6E-409C-BE32-E72D297353CC}">
              <c16:uniqueId val="{0000002F-9F72-4220-B8CE-B820D9D3C86D}"/>
            </c:ext>
          </c:extLst>
        </c:ser>
        <c:dLbls>
          <c:showLegendKey val="0"/>
          <c:showVal val="0"/>
          <c:showCatName val="0"/>
          <c:showSerName val="0"/>
          <c:showPercent val="0"/>
          <c:showBubbleSize val="0"/>
        </c:dLbls>
        <c:gapWidth val="80"/>
        <c:overlap val="100"/>
        <c:axId val="725267807"/>
        <c:axId val="1"/>
      </c:barChart>
      <c:catAx>
        <c:axId val="725267807"/>
        <c:scaling>
          <c:orientation val="minMax"/>
        </c:scaling>
        <c:delete val="0"/>
        <c:axPos val="b"/>
        <c:majorGridlines>
          <c:spPr>
            <a:ln>
              <a:noFill/>
            </a:ln>
          </c:spPr>
        </c:majorGridlines>
        <c:majorTickMark val="none"/>
        <c:minorTickMark val="none"/>
        <c:tickLblPos val="none"/>
        <c:spPr>
          <a:ln w="9525" cmpd="sng" algn="ctr">
            <a:solidFill>
              <a:schemeClr val="tx1"/>
            </a:solidFill>
            <a:prstDash val="solid"/>
          </a:ln>
        </c:spPr>
        <c:crossAx val="1"/>
        <c:crosses val="min"/>
        <c:auto val="0"/>
        <c:lblAlgn val="ctr"/>
        <c:lblOffset val="100"/>
        <c:noMultiLvlLbl val="0"/>
      </c:catAx>
      <c:valAx>
        <c:axId val="1"/>
        <c:scaling>
          <c:orientation val="minMax"/>
          <c:max val="100"/>
          <c:min val="0"/>
        </c:scaling>
        <c:delete val="0"/>
        <c:axPos val="l"/>
        <c:majorGridlines>
          <c:spPr>
            <a:ln>
              <a:noFill/>
            </a:ln>
          </c:spPr>
        </c:majorGridlines>
        <c:numFmt formatCode="#,##0&quot;%&quot;;&quot;-&quot;#,##0&quot;%&quot;" sourceLinked="0"/>
        <c:majorTickMark val="out"/>
        <c:minorTickMark val="none"/>
        <c:tickLblPos val="nextTo"/>
        <c:spPr>
          <a:ln w="9525" cmpd="sng" algn="ctr">
            <a:solidFill>
              <a:schemeClr val="tx1"/>
            </a:solidFill>
            <a:prstDash val="solid"/>
          </a:ln>
        </c:spPr>
        <c:txPr>
          <a:bodyPr wrap="none"/>
          <a:lstStyle/>
          <a:p>
            <a:pPr>
              <a:defRPr sz="1400" kern="1200">
                <a:solidFill>
                  <a:schemeClr val="tx1"/>
                </a:solidFill>
                <a:latin typeface="+mn-lt"/>
                <a:ea typeface="+mn-ea"/>
                <a:cs typeface="+mn-cs"/>
                <a:sym typeface="+mn-lt"/>
              </a:defRPr>
            </a:pPr>
            <a:endParaRPr lang="en-US"/>
          </a:p>
        </c:txPr>
        <c:crossAx val="725267807"/>
        <c:crosses val="min"/>
        <c:crossBetween val="between"/>
        <c:majorUnit val="10"/>
      </c:valAx>
    </c:plotArea>
    <c:plotVisOnly val="0"/>
    <c:dispBlanksAs val="gap"/>
    <c:showDLblsOverMax val="1"/>
  </c:chart>
  <c:externalData r:id="rId1">
    <c:autoUpdate val="0"/>
  </c:externalData>
</c:chartSpace>
</file>

<file path=ppt/charts/chart3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is-I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7.3643410852713184E-2"/>
          <c:y val="6.7079463364293088E-2"/>
          <c:w val="0.91829457364341083"/>
          <c:h val="0.8658410732714138"/>
        </c:manualLayout>
      </c:layout>
      <c:barChart>
        <c:barDir val="col"/>
        <c:grouping val="stacked"/>
        <c:varyColors val="0"/>
        <c:ser>
          <c:idx val="0"/>
          <c:order val="0"/>
          <c:spPr>
            <a:solidFill>
              <a:schemeClr val="accent3"/>
            </a:solidFill>
            <a:ln>
              <a:noFill/>
            </a:ln>
          </c:spPr>
          <c:invertIfNegative val="0"/>
          <c:dPt>
            <c:idx val="0"/>
            <c:invertIfNegative val="0"/>
            <c:bubble3D val="0"/>
            <c:spPr>
              <a:solidFill>
                <a:srgbClr val="C3CFE1"/>
              </a:solidFill>
              <a:ln>
                <a:noFill/>
              </a:ln>
            </c:spPr>
            <c:extLst>
              <c:ext xmlns:c16="http://schemas.microsoft.com/office/drawing/2014/chart" uri="{C3380CC4-5D6E-409C-BE32-E72D297353CC}">
                <c16:uniqueId val="{00000000-39B6-4F6D-B6CB-B513A829446C}"/>
              </c:ext>
            </c:extLst>
          </c:dPt>
          <c:dPt>
            <c:idx val="14"/>
            <c:invertIfNegative val="0"/>
            <c:bubble3D val="0"/>
            <c:spPr>
              <a:solidFill>
                <a:srgbClr val="D0EBCA"/>
              </a:solidFill>
              <a:ln>
                <a:noFill/>
              </a:ln>
            </c:spPr>
            <c:extLst>
              <c:ext xmlns:c16="http://schemas.microsoft.com/office/drawing/2014/chart" uri="{C3380CC4-5D6E-409C-BE32-E72D297353CC}">
                <c16:uniqueId val="{00000001-39B6-4F6D-B6CB-B513A829446C}"/>
              </c:ext>
            </c:extLst>
          </c:dPt>
          <c:dPt>
            <c:idx val="37"/>
            <c:invertIfNegative val="0"/>
            <c:bubble3D val="0"/>
            <c:spPr>
              <a:solidFill>
                <a:srgbClr val="E66F02"/>
              </a:solidFill>
              <a:ln>
                <a:noFill/>
              </a:ln>
            </c:spPr>
            <c:extLst>
              <c:ext xmlns:c16="http://schemas.microsoft.com/office/drawing/2014/chart" uri="{C3380CC4-5D6E-409C-BE32-E72D297353CC}">
                <c16:uniqueId val="{00000002-39B6-4F6D-B6CB-B513A829446C}"/>
              </c:ext>
            </c:extLst>
          </c:dPt>
          <c:val>
            <c:numRef>
              <c:f>Sheet1!$A$1:$AL$1</c:f>
              <c:numCache>
                <c:formatCode>General</c:formatCode>
                <c:ptCount val="38"/>
                <c:pt idx="0">
                  <c:v>100</c:v>
                </c:pt>
                <c:pt idx="1">
                  <c:v>84.782608695652172</c:v>
                </c:pt>
                <c:pt idx="2">
                  <c:v>67.391304347826093</c:v>
                </c:pt>
                <c:pt idx="3">
                  <c:v>52.173913043478258</c:v>
                </c:pt>
                <c:pt idx="4">
                  <c:v>43.478260869565219</c:v>
                </c:pt>
                <c:pt idx="5">
                  <c:v>43.478260869565219</c:v>
                </c:pt>
                <c:pt idx="6">
                  <c:v>36.95652173913043</c:v>
                </c:pt>
                <c:pt idx="7">
                  <c:v>36.95652173913043</c:v>
                </c:pt>
                <c:pt idx="8">
                  <c:v>34.782608695652172</c:v>
                </c:pt>
                <c:pt idx="9">
                  <c:v>32.608695652173914</c:v>
                </c:pt>
                <c:pt idx="10">
                  <c:v>32.608695652173914</c:v>
                </c:pt>
                <c:pt idx="11">
                  <c:v>28.260869565217391</c:v>
                </c:pt>
                <c:pt idx="12">
                  <c:v>28.260869565217391</c:v>
                </c:pt>
                <c:pt idx="13">
                  <c:v>26.086956521739129</c:v>
                </c:pt>
                <c:pt idx="14">
                  <c:v>24.396135265700487</c:v>
                </c:pt>
                <c:pt idx="15">
                  <c:v>23.913043478260871</c:v>
                </c:pt>
                <c:pt idx="16">
                  <c:v>23.913043478260871</c:v>
                </c:pt>
                <c:pt idx="17">
                  <c:v>21.739130434782609</c:v>
                </c:pt>
                <c:pt idx="18">
                  <c:v>17.391304347826086</c:v>
                </c:pt>
                <c:pt idx="19">
                  <c:v>17.391304347826086</c:v>
                </c:pt>
                <c:pt idx="20">
                  <c:v>15.217391304347828</c:v>
                </c:pt>
                <c:pt idx="21">
                  <c:v>15.217391304347828</c:v>
                </c:pt>
                <c:pt idx="22">
                  <c:v>15.217391304347828</c:v>
                </c:pt>
                <c:pt idx="23">
                  <c:v>13.043478260869565</c:v>
                </c:pt>
                <c:pt idx="24">
                  <c:v>13.043478260869565</c:v>
                </c:pt>
                <c:pt idx="25">
                  <c:v>13.043478260869565</c:v>
                </c:pt>
                <c:pt idx="26">
                  <c:v>8.695652173913043</c:v>
                </c:pt>
                <c:pt idx="27">
                  <c:v>6.5217391304347823</c:v>
                </c:pt>
                <c:pt idx="28">
                  <c:v>6.5217391304347823</c:v>
                </c:pt>
                <c:pt idx="29">
                  <c:v>4.3478260869565215</c:v>
                </c:pt>
                <c:pt idx="30">
                  <c:v>2.1739130434782608</c:v>
                </c:pt>
                <c:pt idx="31">
                  <c:v>2.1739130434782608</c:v>
                </c:pt>
                <c:pt idx="32">
                  <c:v>2.1739130434782608</c:v>
                </c:pt>
                <c:pt idx="33">
                  <c:v>2.1739130434782608</c:v>
                </c:pt>
                <c:pt idx="34">
                  <c:v>2.1739130434782608</c:v>
                </c:pt>
                <c:pt idx="35">
                  <c:v>2.1739130434782608</c:v>
                </c:pt>
                <c:pt idx="36">
                  <c:v>2.1739130434782608</c:v>
                </c:pt>
                <c:pt idx="37">
                  <c:v>26.086956521739129</c:v>
                </c:pt>
              </c:numCache>
            </c:numRef>
          </c:val>
          <c:extLst>
            <c:ext xmlns:c16="http://schemas.microsoft.com/office/drawing/2014/chart" uri="{C3380CC4-5D6E-409C-BE32-E72D297353CC}">
              <c16:uniqueId val="{00000003-39B6-4F6D-B6CB-B513A829446C}"/>
            </c:ext>
          </c:extLst>
        </c:ser>
        <c:ser>
          <c:idx val="1"/>
          <c:order val="1"/>
          <c:spPr>
            <a:solidFill>
              <a:schemeClr val="accent6"/>
            </a:solidFill>
            <a:ln>
              <a:noFill/>
            </a:ln>
          </c:spPr>
          <c:invertIfNegative val="0"/>
          <c:dPt>
            <c:idx val="1"/>
            <c:invertIfNegative val="0"/>
            <c:bubble3D val="0"/>
            <c:spPr>
              <a:solidFill>
                <a:srgbClr val="C30C3E"/>
              </a:solidFill>
              <a:ln>
                <a:noFill/>
              </a:ln>
            </c:spPr>
            <c:extLst>
              <c:ext xmlns:c16="http://schemas.microsoft.com/office/drawing/2014/chart" uri="{C3380CC4-5D6E-409C-BE32-E72D297353CC}">
                <c16:uniqueId val="{00000004-39B6-4F6D-B6CB-B513A829446C}"/>
              </c:ext>
            </c:extLst>
          </c:dPt>
          <c:dPt>
            <c:idx val="3"/>
            <c:invertIfNegative val="0"/>
            <c:bubble3D val="0"/>
            <c:spPr>
              <a:solidFill>
                <a:srgbClr val="C30C3E"/>
              </a:solidFill>
              <a:ln>
                <a:noFill/>
              </a:ln>
            </c:spPr>
            <c:extLst>
              <c:ext xmlns:c16="http://schemas.microsoft.com/office/drawing/2014/chart" uri="{C3380CC4-5D6E-409C-BE32-E72D297353CC}">
                <c16:uniqueId val="{00000005-39B6-4F6D-B6CB-B513A829446C}"/>
              </c:ext>
            </c:extLst>
          </c:dPt>
          <c:dPt>
            <c:idx val="5"/>
            <c:invertIfNegative val="0"/>
            <c:bubble3D val="0"/>
            <c:spPr>
              <a:solidFill>
                <a:srgbClr val="C30C3E"/>
              </a:solidFill>
              <a:ln>
                <a:noFill/>
              </a:ln>
            </c:spPr>
            <c:extLst>
              <c:ext xmlns:c16="http://schemas.microsoft.com/office/drawing/2014/chart" uri="{C3380CC4-5D6E-409C-BE32-E72D297353CC}">
                <c16:uniqueId val="{00000006-39B6-4F6D-B6CB-B513A829446C}"/>
              </c:ext>
            </c:extLst>
          </c:dPt>
          <c:dPt>
            <c:idx val="7"/>
            <c:invertIfNegative val="0"/>
            <c:bubble3D val="0"/>
            <c:spPr>
              <a:solidFill>
                <a:srgbClr val="C30C3E"/>
              </a:solidFill>
              <a:ln>
                <a:noFill/>
              </a:ln>
            </c:spPr>
            <c:extLst>
              <c:ext xmlns:c16="http://schemas.microsoft.com/office/drawing/2014/chart" uri="{C3380CC4-5D6E-409C-BE32-E72D297353CC}">
                <c16:uniqueId val="{00000007-39B6-4F6D-B6CB-B513A829446C}"/>
              </c:ext>
            </c:extLst>
          </c:dPt>
          <c:dPt>
            <c:idx val="12"/>
            <c:invertIfNegative val="0"/>
            <c:bubble3D val="0"/>
            <c:spPr>
              <a:solidFill>
                <a:srgbClr val="E66F02"/>
              </a:solidFill>
              <a:ln>
                <a:noFill/>
              </a:ln>
            </c:spPr>
            <c:extLst>
              <c:ext xmlns:c16="http://schemas.microsoft.com/office/drawing/2014/chart" uri="{C3380CC4-5D6E-409C-BE32-E72D297353CC}">
                <c16:uniqueId val="{00000008-39B6-4F6D-B6CB-B513A829446C}"/>
              </c:ext>
            </c:extLst>
          </c:dPt>
          <c:dPt>
            <c:idx val="13"/>
            <c:invertIfNegative val="0"/>
            <c:bubble3D val="0"/>
            <c:spPr>
              <a:solidFill>
                <a:srgbClr val="E66F02"/>
              </a:solidFill>
              <a:ln>
                <a:noFill/>
              </a:ln>
            </c:spPr>
            <c:extLst>
              <c:ext xmlns:c16="http://schemas.microsoft.com/office/drawing/2014/chart" uri="{C3380CC4-5D6E-409C-BE32-E72D297353CC}">
                <c16:uniqueId val="{00000009-39B6-4F6D-B6CB-B513A829446C}"/>
              </c:ext>
            </c:extLst>
          </c:dPt>
          <c:dPt>
            <c:idx val="14"/>
            <c:invertIfNegative val="0"/>
            <c:bubble3D val="0"/>
            <c:spPr>
              <a:solidFill>
                <a:srgbClr val="FBECC8"/>
              </a:solidFill>
              <a:ln>
                <a:noFill/>
              </a:ln>
            </c:spPr>
            <c:extLst>
              <c:ext xmlns:c16="http://schemas.microsoft.com/office/drawing/2014/chart" uri="{C3380CC4-5D6E-409C-BE32-E72D297353CC}">
                <c16:uniqueId val="{0000000A-39B6-4F6D-B6CB-B513A829446C}"/>
              </c:ext>
            </c:extLst>
          </c:dPt>
          <c:dPt>
            <c:idx val="19"/>
            <c:invertIfNegative val="0"/>
            <c:bubble3D val="0"/>
            <c:spPr>
              <a:solidFill>
                <a:srgbClr val="F88FAC"/>
              </a:solidFill>
              <a:ln>
                <a:noFill/>
              </a:ln>
            </c:spPr>
            <c:extLst>
              <c:ext xmlns:c16="http://schemas.microsoft.com/office/drawing/2014/chart" uri="{C3380CC4-5D6E-409C-BE32-E72D297353CC}">
                <c16:uniqueId val="{0000000B-39B6-4F6D-B6CB-B513A829446C}"/>
              </c:ext>
            </c:extLst>
          </c:dPt>
          <c:dPt>
            <c:idx val="22"/>
            <c:invertIfNegative val="0"/>
            <c:bubble3D val="0"/>
            <c:spPr>
              <a:solidFill>
                <a:srgbClr val="C30C3E"/>
              </a:solidFill>
              <a:ln>
                <a:noFill/>
              </a:ln>
            </c:spPr>
            <c:extLst>
              <c:ext xmlns:c16="http://schemas.microsoft.com/office/drawing/2014/chart" uri="{C3380CC4-5D6E-409C-BE32-E72D297353CC}">
                <c16:uniqueId val="{0000000C-39B6-4F6D-B6CB-B513A829446C}"/>
              </c:ext>
            </c:extLst>
          </c:dPt>
          <c:dPt>
            <c:idx val="25"/>
            <c:invertIfNegative val="0"/>
            <c:bubble3D val="0"/>
            <c:spPr>
              <a:solidFill>
                <a:srgbClr val="E66F02"/>
              </a:solidFill>
              <a:ln>
                <a:noFill/>
              </a:ln>
            </c:spPr>
            <c:extLst>
              <c:ext xmlns:c16="http://schemas.microsoft.com/office/drawing/2014/chart" uri="{C3380CC4-5D6E-409C-BE32-E72D297353CC}">
                <c16:uniqueId val="{0000000D-39B6-4F6D-B6CB-B513A829446C}"/>
              </c:ext>
            </c:extLst>
          </c:dPt>
          <c:dPt>
            <c:idx val="30"/>
            <c:invertIfNegative val="0"/>
            <c:bubble3D val="0"/>
            <c:spPr>
              <a:solidFill>
                <a:srgbClr val="E66F02"/>
              </a:solidFill>
              <a:ln>
                <a:noFill/>
              </a:ln>
            </c:spPr>
            <c:extLst>
              <c:ext xmlns:c16="http://schemas.microsoft.com/office/drawing/2014/chart" uri="{C3380CC4-5D6E-409C-BE32-E72D297353CC}">
                <c16:uniqueId val="{0000000E-39B6-4F6D-B6CB-B513A829446C}"/>
              </c:ext>
            </c:extLst>
          </c:dPt>
          <c:dPt>
            <c:idx val="32"/>
            <c:invertIfNegative val="0"/>
            <c:bubble3D val="0"/>
            <c:spPr>
              <a:solidFill>
                <a:srgbClr val="E66F02"/>
              </a:solidFill>
              <a:ln>
                <a:noFill/>
              </a:ln>
            </c:spPr>
            <c:extLst>
              <c:ext xmlns:c16="http://schemas.microsoft.com/office/drawing/2014/chart" uri="{C3380CC4-5D6E-409C-BE32-E72D297353CC}">
                <c16:uniqueId val="{0000000F-39B6-4F6D-B6CB-B513A829446C}"/>
              </c:ext>
            </c:extLst>
          </c:dPt>
          <c:dPt>
            <c:idx val="33"/>
            <c:invertIfNegative val="0"/>
            <c:bubble3D val="0"/>
            <c:spPr>
              <a:solidFill>
                <a:srgbClr val="E66F02"/>
              </a:solidFill>
              <a:ln>
                <a:noFill/>
              </a:ln>
            </c:spPr>
            <c:extLst>
              <c:ext xmlns:c16="http://schemas.microsoft.com/office/drawing/2014/chart" uri="{C3380CC4-5D6E-409C-BE32-E72D297353CC}">
                <c16:uniqueId val="{00000010-39B6-4F6D-B6CB-B513A829446C}"/>
              </c:ext>
            </c:extLst>
          </c:dPt>
          <c:dPt>
            <c:idx val="35"/>
            <c:invertIfNegative val="0"/>
            <c:bubble3D val="0"/>
            <c:spPr>
              <a:solidFill>
                <a:srgbClr val="E66F02"/>
              </a:solidFill>
              <a:ln>
                <a:noFill/>
              </a:ln>
            </c:spPr>
            <c:extLst>
              <c:ext xmlns:c16="http://schemas.microsoft.com/office/drawing/2014/chart" uri="{C3380CC4-5D6E-409C-BE32-E72D297353CC}">
                <c16:uniqueId val="{00000011-39B6-4F6D-B6CB-B513A829446C}"/>
              </c:ext>
            </c:extLst>
          </c:dPt>
          <c:dPt>
            <c:idx val="36"/>
            <c:invertIfNegative val="0"/>
            <c:bubble3D val="0"/>
            <c:spPr>
              <a:solidFill>
                <a:srgbClr val="F88FAC"/>
              </a:solidFill>
              <a:ln>
                <a:noFill/>
              </a:ln>
            </c:spPr>
            <c:extLst>
              <c:ext xmlns:c16="http://schemas.microsoft.com/office/drawing/2014/chart" uri="{C3380CC4-5D6E-409C-BE32-E72D297353CC}">
                <c16:uniqueId val="{00000012-39B6-4F6D-B6CB-B513A829446C}"/>
              </c:ext>
            </c:extLst>
          </c:dPt>
          <c:dPt>
            <c:idx val="37"/>
            <c:invertIfNegative val="0"/>
            <c:bubble3D val="0"/>
            <c:spPr>
              <a:solidFill>
                <a:srgbClr val="F88FAC"/>
              </a:solidFill>
              <a:ln>
                <a:noFill/>
              </a:ln>
            </c:spPr>
            <c:extLst>
              <c:ext xmlns:c16="http://schemas.microsoft.com/office/drawing/2014/chart" uri="{C3380CC4-5D6E-409C-BE32-E72D297353CC}">
                <c16:uniqueId val="{00000013-39B6-4F6D-B6CB-B513A829446C}"/>
              </c:ext>
            </c:extLst>
          </c:dPt>
          <c:val>
            <c:numRef>
              <c:f>Sheet1!$A$2:$AL$2</c:f>
              <c:numCache>
                <c:formatCode>General</c:formatCode>
                <c:ptCount val="38"/>
                <c:pt idx="1">
                  <c:v>15.217391304347828</c:v>
                </c:pt>
                <c:pt idx="2">
                  <c:v>6.5217391304347778</c:v>
                </c:pt>
                <c:pt idx="3">
                  <c:v>47.826086956521742</c:v>
                </c:pt>
                <c:pt idx="4">
                  <c:v>4.3478260869565242</c:v>
                </c:pt>
                <c:pt idx="5">
                  <c:v>56.521739130434788</c:v>
                </c:pt>
                <c:pt idx="6">
                  <c:v>10.869565217391303</c:v>
                </c:pt>
                <c:pt idx="7">
                  <c:v>63.04347826086957</c:v>
                </c:pt>
                <c:pt idx="8">
                  <c:v>15.217391304347828</c:v>
                </c:pt>
                <c:pt idx="9">
                  <c:v>34.782608695652172</c:v>
                </c:pt>
                <c:pt idx="10">
                  <c:v>13.043478260869568</c:v>
                </c:pt>
                <c:pt idx="11">
                  <c:v>32.608695652173921</c:v>
                </c:pt>
                <c:pt idx="12">
                  <c:v>26.086956521739129</c:v>
                </c:pt>
                <c:pt idx="13">
                  <c:v>4.3478260869565242</c:v>
                </c:pt>
                <c:pt idx="14">
                  <c:v>8.695652173913043</c:v>
                </c:pt>
                <c:pt idx="15">
                  <c:v>4.3478260869565242</c:v>
                </c:pt>
                <c:pt idx="16">
                  <c:v>19.565217391304344</c:v>
                </c:pt>
                <c:pt idx="17">
                  <c:v>30.434782608695656</c:v>
                </c:pt>
                <c:pt idx="18">
                  <c:v>6.521739130434784</c:v>
                </c:pt>
                <c:pt idx="19">
                  <c:v>26.086956521739129</c:v>
                </c:pt>
                <c:pt idx="20">
                  <c:v>17.391304347826086</c:v>
                </c:pt>
                <c:pt idx="21">
                  <c:v>4.3478260869565215</c:v>
                </c:pt>
                <c:pt idx="22">
                  <c:v>50</c:v>
                </c:pt>
                <c:pt idx="23">
                  <c:v>10.869565217391305</c:v>
                </c:pt>
                <c:pt idx="24">
                  <c:v>8.695652173913043</c:v>
                </c:pt>
                <c:pt idx="25">
                  <c:v>4.3478260869565215</c:v>
                </c:pt>
                <c:pt idx="26">
                  <c:v>10.869565217391303</c:v>
                </c:pt>
                <c:pt idx="27">
                  <c:v>19.565217391304344</c:v>
                </c:pt>
                <c:pt idx="28">
                  <c:v>2.1739130434782608</c:v>
                </c:pt>
                <c:pt idx="29">
                  <c:v>28.260869565217394</c:v>
                </c:pt>
                <c:pt idx="30">
                  <c:v>21.739130434782609</c:v>
                </c:pt>
                <c:pt idx="31">
                  <c:v>2.1739130434782608</c:v>
                </c:pt>
                <c:pt idx="32">
                  <c:v>17.391304347826086</c:v>
                </c:pt>
                <c:pt idx="33">
                  <c:v>6.5217391304347823</c:v>
                </c:pt>
                <c:pt idx="34">
                  <c:v>4.3478260869565215</c:v>
                </c:pt>
                <c:pt idx="35">
                  <c:v>2.1739130434782608</c:v>
                </c:pt>
                <c:pt idx="36">
                  <c:v>2.1739130434782608</c:v>
                </c:pt>
                <c:pt idx="37">
                  <c:v>6.521739130434784</c:v>
                </c:pt>
              </c:numCache>
            </c:numRef>
          </c:val>
          <c:extLst>
            <c:ext xmlns:c16="http://schemas.microsoft.com/office/drawing/2014/chart" uri="{C3380CC4-5D6E-409C-BE32-E72D297353CC}">
              <c16:uniqueId val="{00000014-39B6-4F6D-B6CB-B513A829446C}"/>
            </c:ext>
          </c:extLst>
        </c:ser>
        <c:ser>
          <c:idx val="2"/>
          <c:order val="2"/>
          <c:spPr>
            <a:solidFill>
              <a:srgbClr val="C30C3E"/>
            </a:solidFill>
            <a:ln>
              <a:noFill/>
            </a:ln>
          </c:spPr>
          <c:invertIfNegative val="0"/>
          <c:dPt>
            <c:idx val="4"/>
            <c:invertIfNegative val="0"/>
            <c:bubble3D val="0"/>
            <c:spPr>
              <a:solidFill>
                <a:srgbClr val="E66F02"/>
              </a:solidFill>
              <a:ln>
                <a:noFill/>
              </a:ln>
            </c:spPr>
            <c:extLst>
              <c:ext xmlns:c16="http://schemas.microsoft.com/office/drawing/2014/chart" uri="{C3380CC4-5D6E-409C-BE32-E72D297353CC}">
                <c16:uniqueId val="{00000015-39B6-4F6D-B6CB-B513A829446C}"/>
              </c:ext>
            </c:extLst>
          </c:dPt>
          <c:dPt>
            <c:idx val="6"/>
            <c:invertIfNegative val="0"/>
            <c:bubble3D val="0"/>
            <c:spPr>
              <a:solidFill>
                <a:srgbClr val="E66F02"/>
              </a:solidFill>
              <a:ln>
                <a:noFill/>
              </a:ln>
            </c:spPr>
            <c:extLst>
              <c:ext xmlns:c16="http://schemas.microsoft.com/office/drawing/2014/chart" uri="{C3380CC4-5D6E-409C-BE32-E72D297353CC}">
                <c16:uniqueId val="{00000016-39B6-4F6D-B6CB-B513A829446C}"/>
              </c:ext>
            </c:extLst>
          </c:dPt>
          <c:dPt>
            <c:idx val="14"/>
            <c:invertIfNegative val="0"/>
            <c:bubble3D val="0"/>
            <c:spPr>
              <a:solidFill>
                <a:srgbClr val="FFC99F"/>
              </a:solidFill>
              <a:ln>
                <a:noFill/>
              </a:ln>
            </c:spPr>
            <c:extLst>
              <c:ext xmlns:c16="http://schemas.microsoft.com/office/drawing/2014/chart" uri="{C3380CC4-5D6E-409C-BE32-E72D297353CC}">
                <c16:uniqueId val="{00000017-39B6-4F6D-B6CB-B513A829446C}"/>
              </c:ext>
            </c:extLst>
          </c:dPt>
          <c:dPt>
            <c:idx val="15"/>
            <c:invertIfNegative val="0"/>
            <c:bubble3D val="0"/>
            <c:spPr>
              <a:solidFill>
                <a:srgbClr val="E66F02"/>
              </a:solidFill>
              <a:ln>
                <a:noFill/>
              </a:ln>
            </c:spPr>
            <c:extLst>
              <c:ext xmlns:c16="http://schemas.microsoft.com/office/drawing/2014/chart" uri="{C3380CC4-5D6E-409C-BE32-E72D297353CC}">
                <c16:uniqueId val="{00000018-39B6-4F6D-B6CB-B513A829446C}"/>
              </c:ext>
            </c:extLst>
          </c:dPt>
          <c:dPt>
            <c:idx val="16"/>
            <c:invertIfNegative val="0"/>
            <c:bubble3D val="0"/>
            <c:spPr>
              <a:solidFill>
                <a:srgbClr val="E66F02"/>
              </a:solidFill>
              <a:ln>
                <a:noFill/>
              </a:ln>
            </c:spPr>
            <c:extLst>
              <c:ext xmlns:c16="http://schemas.microsoft.com/office/drawing/2014/chart" uri="{C3380CC4-5D6E-409C-BE32-E72D297353CC}">
                <c16:uniqueId val="{00000019-39B6-4F6D-B6CB-B513A829446C}"/>
              </c:ext>
            </c:extLst>
          </c:dPt>
          <c:dPt>
            <c:idx val="20"/>
            <c:invertIfNegative val="0"/>
            <c:bubble3D val="0"/>
            <c:spPr>
              <a:solidFill>
                <a:srgbClr val="F88FAC"/>
              </a:solidFill>
              <a:ln>
                <a:noFill/>
              </a:ln>
            </c:spPr>
            <c:extLst>
              <c:ext xmlns:c16="http://schemas.microsoft.com/office/drawing/2014/chart" uri="{C3380CC4-5D6E-409C-BE32-E72D297353CC}">
                <c16:uniqueId val="{0000001A-39B6-4F6D-B6CB-B513A829446C}"/>
              </c:ext>
            </c:extLst>
          </c:dPt>
          <c:dPt>
            <c:idx val="21"/>
            <c:invertIfNegative val="0"/>
            <c:bubble3D val="0"/>
            <c:spPr>
              <a:solidFill>
                <a:srgbClr val="F88FAC"/>
              </a:solidFill>
              <a:ln>
                <a:noFill/>
              </a:ln>
            </c:spPr>
            <c:extLst>
              <c:ext xmlns:c16="http://schemas.microsoft.com/office/drawing/2014/chart" uri="{C3380CC4-5D6E-409C-BE32-E72D297353CC}">
                <c16:uniqueId val="{0000001B-39B6-4F6D-B6CB-B513A829446C}"/>
              </c:ext>
            </c:extLst>
          </c:dPt>
          <c:dPt>
            <c:idx val="22"/>
            <c:invertIfNegative val="0"/>
            <c:bubble3D val="0"/>
            <c:spPr>
              <a:solidFill>
                <a:srgbClr val="C0C0C0"/>
              </a:solidFill>
              <a:ln>
                <a:noFill/>
              </a:ln>
            </c:spPr>
            <c:extLst>
              <c:ext xmlns:c16="http://schemas.microsoft.com/office/drawing/2014/chart" uri="{C3380CC4-5D6E-409C-BE32-E72D297353CC}">
                <c16:uniqueId val="{0000001C-39B6-4F6D-B6CB-B513A829446C}"/>
              </c:ext>
            </c:extLst>
          </c:dPt>
          <c:dPt>
            <c:idx val="23"/>
            <c:invertIfNegative val="0"/>
            <c:bubble3D val="0"/>
            <c:spPr>
              <a:solidFill>
                <a:srgbClr val="F88FAC"/>
              </a:solidFill>
              <a:ln>
                <a:noFill/>
              </a:ln>
            </c:spPr>
            <c:extLst>
              <c:ext xmlns:c16="http://schemas.microsoft.com/office/drawing/2014/chart" uri="{C3380CC4-5D6E-409C-BE32-E72D297353CC}">
                <c16:uniqueId val="{0000001D-39B6-4F6D-B6CB-B513A829446C}"/>
              </c:ext>
            </c:extLst>
          </c:dPt>
          <c:dPt>
            <c:idx val="25"/>
            <c:invertIfNegative val="0"/>
            <c:bubble3D val="0"/>
            <c:spPr>
              <a:solidFill>
                <a:srgbClr val="F88FAC"/>
              </a:solidFill>
              <a:ln>
                <a:noFill/>
              </a:ln>
            </c:spPr>
            <c:extLst>
              <c:ext xmlns:c16="http://schemas.microsoft.com/office/drawing/2014/chart" uri="{C3380CC4-5D6E-409C-BE32-E72D297353CC}">
                <c16:uniqueId val="{0000001E-39B6-4F6D-B6CB-B513A829446C}"/>
              </c:ext>
            </c:extLst>
          </c:dPt>
          <c:dPt>
            <c:idx val="27"/>
            <c:invertIfNegative val="0"/>
            <c:bubble3D val="0"/>
            <c:spPr>
              <a:solidFill>
                <a:srgbClr val="E66F02"/>
              </a:solidFill>
              <a:ln>
                <a:noFill/>
              </a:ln>
            </c:spPr>
            <c:extLst>
              <c:ext xmlns:c16="http://schemas.microsoft.com/office/drawing/2014/chart" uri="{C3380CC4-5D6E-409C-BE32-E72D297353CC}">
                <c16:uniqueId val="{0000001F-39B6-4F6D-B6CB-B513A829446C}"/>
              </c:ext>
            </c:extLst>
          </c:dPt>
          <c:dPt>
            <c:idx val="28"/>
            <c:invertIfNegative val="0"/>
            <c:bubble3D val="0"/>
            <c:spPr>
              <a:solidFill>
                <a:srgbClr val="E66F02"/>
              </a:solidFill>
              <a:ln>
                <a:noFill/>
              </a:ln>
            </c:spPr>
            <c:extLst>
              <c:ext xmlns:c16="http://schemas.microsoft.com/office/drawing/2014/chart" uri="{C3380CC4-5D6E-409C-BE32-E72D297353CC}">
                <c16:uniqueId val="{00000020-39B6-4F6D-B6CB-B513A829446C}"/>
              </c:ext>
            </c:extLst>
          </c:dPt>
          <c:dPt>
            <c:idx val="29"/>
            <c:invertIfNegative val="0"/>
            <c:bubble3D val="0"/>
            <c:spPr>
              <a:solidFill>
                <a:srgbClr val="F88FAC"/>
              </a:solidFill>
              <a:ln>
                <a:noFill/>
              </a:ln>
            </c:spPr>
            <c:extLst>
              <c:ext xmlns:c16="http://schemas.microsoft.com/office/drawing/2014/chart" uri="{C3380CC4-5D6E-409C-BE32-E72D297353CC}">
                <c16:uniqueId val="{00000021-39B6-4F6D-B6CB-B513A829446C}"/>
              </c:ext>
            </c:extLst>
          </c:dPt>
          <c:dPt>
            <c:idx val="31"/>
            <c:invertIfNegative val="0"/>
            <c:bubble3D val="0"/>
            <c:spPr>
              <a:solidFill>
                <a:srgbClr val="E66F02"/>
              </a:solidFill>
              <a:ln>
                <a:noFill/>
              </a:ln>
            </c:spPr>
            <c:extLst>
              <c:ext xmlns:c16="http://schemas.microsoft.com/office/drawing/2014/chart" uri="{C3380CC4-5D6E-409C-BE32-E72D297353CC}">
                <c16:uniqueId val="{00000022-39B6-4F6D-B6CB-B513A829446C}"/>
              </c:ext>
            </c:extLst>
          </c:dPt>
          <c:dPt>
            <c:idx val="34"/>
            <c:invertIfNegative val="0"/>
            <c:bubble3D val="0"/>
            <c:spPr>
              <a:solidFill>
                <a:srgbClr val="F88FAC"/>
              </a:solidFill>
              <a:ln>
                <a:noFill/>
              </a:ln>
            </c:spPr>
            <c:extLst>
              <c:ext xmlns:c16="http://schemas.microsoft.com/office/drawing/2014/chart" uri="{C3380CC4-5D6E-409C-BE32-E72D297353CC}">
                <c16:uniqueId val="{00000023-39B6-4F6D-B6CB-B513A829446C}"/>
              </c:ext>
            </c:extLst>
          </c:dPt>
          <c:dPt>
            <c:idx val="35"/>
            <c:invertIfNegative val="0"/>
            <c:bubble3D val="0"/>
            <c:spPr>
              <a:solidFill>
                <a:srgbClr val="F88FAC"/>
              </a:solidFill>
              <a:ln>
                <a:noFill/>
              </a:ln>
            </c:spPr>
            <c:extLst>
              <c:ext xmlns:c16="http://schemas.microsoft.com/office/drawing/2014/chart" uri="{C3380CC4-5D6E-409C-BE32-E72D297353CC}">
                <c16:uniqueId val="{00000024-39B6-4F6D-B6CB-B513A829446C}"/>
              </c:ext>
            </c:extLst>
          </c:dPt>
          <c:val>
            <c:numRef>
              <c:f>Sheet1!$A$3:$AL$3</c:f>
              <c:numCache>
                <c:formatCode>General</c:formatCode>
                <c:ptCount val="38"/>
                <c:pt idx="2">
                  <c:v>23.913043478260864</c:v>
                </c:pt>
                <c:pt idx="4">
                  <c:v>17.391304347826086</c:v>
                </c:pt>
                <c:pt idx="6">
                  <c:v>2.1739130434782594</c:v>
                </c:pt>
                <c:pt idx="8">
                  <c:v>50</c:v>
                </c:pt>
                <c:pt idx="9">
                  <c:v>32.608695652173914</c:v>
                </c:pt>
                <c:pt idx="10">
                  <c:v>54.347826086956516</c:v>
                </c:pt>
                <c:pt idx="11">
                  <c:v>39.130434782608688</c:v>
                </c:pt>
                <c:pt idx="12">
                  <c:v>45.652173913043484</c:v>
                </c:pt>
                <c:pt idx="13">
                  <c:v>69.565217391304344</c:v>
                </c:pt>
                <c:pt idx="14">
                  <c:v>6.119162640901771</c:v>
                </c:pt>
                <c:pt idx="15">
                  <c:v>19.565217391304344</c:v>
                </c:pt>
                <c:pt idx="16">
                  <c:v>2.1739130434782594</c:v>
                </c:pt>
                <c:pt idx="17">
                  <c:v>47.826086956521742</c:v>
                </c:pt>
                <c:pt idx="18">
                  <c:v>76.08695652173914</c:v>
                </c:pt>
                <c:pt idx="19">
                  <c:v>56.521739130434788</c:v>
                </c:pt>
                <c:pt idx="20">
                  <c:v>2.1739130434782594</c:v>
                </c:pt>
                <c:pt idx="21">
                  <c:v>4.3478260869565215</c:v>
                </c:pt>
                <c:pt idx="22">
                  <c:v>34.782608695652172</c:v>
                </c:pt>
                <c:pt idx="23">
                  <c:v>21.739130434782609</c:v>
                </c:pt>
                <c:pt idx="24">
                  <c:v>78.260869565217376</c:v>
                </c:pt>
                <c:pt idx="25">
                  <c:v>10.869565217391303</c:v>
                </c:pt>
                <c:pt idx="26">
                  <c:v>80.434782608695656</c:v>
                </c:pt>
                <c:pt idx="27">
                  <c:v>19.565217391304344</c:v>
                </c:pt>
                <c:pt idx="28">
                  <c:v>4.3478260869565215</c:v>
                </c:pt>
                <c:pt idx="29">
                  <c:v>21.739130434782606</c:v>
                </c:pt>
                <c:pt idx="30">
                  <c:v>76.08695652173914</c:v>
                </c:pt>
                <c:pt idx="31">
                  <c:v>19.565217391304344</c:v>
                </c:pt>
                <c:pt idx="32">
                  <c:v>80.434782608695656</c:v>
                </c:pt>
                <c:pt idx="33">
                  <c:v>91.304347826086968</c:v>
                </c:pt>
                <c:pt idx="34">
                  <c:v>2.1739130434782608</c:v>
                </c:pt>
                <c:pt idx="35">
                  <c:v>2.1739130434782608</c:v>
                </c:pt>
                <c:pt idx="36">
                  <c:v>95.652173913043484</c:v>
                </c:pt>
                <c:pt idx="37">
                  <c:v>67.391304347826093</c:v>
                </c:pt>
              </c:numCache>
            </c:numRef>
          </c:val>
          <c:extLst>
            <c:ext xmlns:c16="http://schemas.microsoft.com/office/drawing/2014/chart" uri="{C3380CC4-5D6E-409C-BE32-E72D297353CC}">
              <c16:uniqueId val="{00000025-39B6-4F6D-B6CB-B513A829446C}"/>
            </c:ext>
          </c:extLst>
        </c:ser>
        <c:ser>
          <c:idx val="3"/>
          <c:order val="3"/>
          <c:spPr>
            <a:solidFill>
              <a:srgbClr val="C30C3E"/>
            </a:solidFill>
            <a:ln>
              <a:noFill/>
            </a:ln>
          </c:spPr>
          <c:invertIfNegative val="0"/>
          <c:dPt>
            <c:idx val="2"/>
            <c:invertIfNegative val="0"/>
            <c:bubble3D val="0"/>
            <c:spPr>
              <a:solidFill>
                <a:srgbClr val="C0C0C0"/>
              </a:solidFill>
              <a:ln>
                <a:noFill/>
              </a:ln>
            </c:spPr>
            <c:extLst>
              <c:ext xmlns:c16="http://schemas.microsoft.com/office/drawing/2014/chart" uri="{C3380CC4-5D6E-409C-BE32-E72D297353CC}">
                <c16:uniqueId val="{00000026-39B6-4F6D-B6CB-B513A829446C}"/>
              </c:ext>
            </c:extLst>
          </c:dPt>
          <c:dPt>
            <c:idx val="14"/>
            <c:invertIfNegative val="0"/>
            <c:bubble3D val="0"/>
            <c:spPr>
              <a:solidFill>
                <a:srgbClr val="FFCCCC"/>
              </a:solidFill>
              <a:ln>
                <a:noFill/>
              </a:ln>
            </c:spPr>
            <c:extLst>
              <c:ext xmlns:c16="http://schemas.microsoft.com/office/drawing/2014/chart" uri="{C3380CC4-5D6E-409C-BE32-E72D297353CC}">
                <c16:uniqueId val="{00000027-39B6-4F6D-B6CB-B513A829446C}"/>
              </c:ext>
            </c:extLst>
          </c:dPt>
          <c:dPt>
            <c:idx val="15"/>
            <c:invertIfNegative val="0"/>
            <c:bubble3D val="0"/>
            <c:spPr>
              <a:solidFill>
                <a:srgbClr val="F88FAC"/>
              </a:solidFill>
              <a:ln>
                <a:noFill/>
              </a:ln>
            </c:spPr>
            <c:extLst>
              <c:ext xmlns:c16="http://schemas.microsoft.com/office/drawing/2014/chart" uri="{C3380CC4-5D6E-409C-BE32-E72D297353CC}">
                <c16:uniqueId val="{00000028-39B6-4F6D-B6CB-B513A829446C}"/>
              </c:ext>
            </c:extLst>
          </c:dPt>
          <c:dPt>
            <c:idx val="28"/>
            <c:invertIfNegative val="0"/>
            <c:bubble3D val="0"/>
            <c:spPr>
              <a:solidFill>
                <a:srgbClr val="F88FAC"/>
              </a:solidFill>
              <a:ln>
                <a:noFill/>
              </a:ln>
            </c:spPr>
            <c:extLst>
              <c:ext xmlns:c16="http://schemas.microsoft.com/office/drawing/2014/chart" uri="{C3380CC4-5D6E-409C-BE32-E72D297353CC}">
                <c16:uniqueId val="{00000029-39B6-4F6D-B6CB-B513A829446C}"/>
              </c:ext>
            </c:extLst>
          </c:dPt>
          <c:val>
            <c:numRef>
              <c:f>Sheet1!$A$4:$AL$4</c:f>
              <c:numCache>
                <c:formatCode>General</c:formatCode>
                <c:ptCount val="38"/>
                <c:pt idx="2">
                  <c:v>2.1739130434782594</c:v>
                </c:pt>
                <c:pt idx="4">
                  <c:v>34.782608695652172</c:v>
                </c:pt>
                <c:pt idx="6">
                  <c:v>50</c:v>
                </c:pt>
                <c:pt idx="14">
                  <c:v>2.8985507246376829</c:v>
                </c:pt>
                <c:pt idx="15">
                  <c:v>4.3478260869565188</c:v>
                </c:pt>
                <c:pt idx="16">
                  <c:v>54.347826086956516</c:v>
                </c:pt>
                <c:pt idx="20">
                  <c:v>65.217391304347828</c:v>
                </c:pt>
                <c:pt idx="21">
                  <c:v>76.08695652173914</c:v>
                </c:pt>
                <c:pt idx="23">
                  <c:v>54.347826086956516</c:v>
                </c:pt>
                <c:pt idx="25">
                  <c:v>71.739130434782624</c:v>
                </c:pt>
                <c:pt idx="27">
                  <c:v>54.347826086956516</c:v>
                </c:pt>
                <c:pt idx="28">
                  <c:v>6.5217391304347814</c:v>
                </c:pt>
                <c:pt idx="29">
                  <c:v>45.652173913043484</c:v>
                </c:pt>
                <c:pt idx="31">
                  <c:v>76.086956521739125</c:v>
                </c:pt>
                <c:pt idx="34">
                  <c:v>41.304347826086953</c:v>
                </c:pt>
                <c:pt idx="35">
                  <c:v>56.521739130434781</c:v>
                </c:pt>
              </c:numCache>
            </c:numRef>
          </c:val>
          <c:extLst>
            <c:ext xmlns:c16="http://schemas.microsoft.com/office/drawing/2014/chart" uri="{C3380CC4-5D6E-409C-BE32-E72D297353CC}">
              <c16:uniqueId val="{0000002A-39B6-4F6D-B6CB-B513A829446C}"/>
            </c:ext>
          </c:extLst>
        </c:ser>
        <c:ser>
          <c:idx val="4"/>
          <c:order val="4"/>
          <c:spPr>
            <a:solidFill>
              <a:srgbClr val="C30C3E"/>
            </a:solidFill>
            <a:ln>
              <a:noFill/>
            </a:ln>
          </c:spPr>
          <c:invertIfNegative val="0"/>
          <c:dPt>
            <c:idx val="14"/>
            <c:invertIfNegative val="0"/>
            <c:bubble3D val="0"/>
            <c:spPr>
              <a:solidFill>
                <a:srgbClr val="FE6C90"/>
              </a:solidFill>
              <a:ln>
                <a:noFill/>
              </a:ln>
            </c:spPr>
            <c:extLst>
              <c:ext xmlns:c16="http://schemas.microsoft.com/office/drawing/2014/chart" uri="{C3380CC4-5D6E-409C-BE32-E72D297353CC}">
                <c16:uniqueId val="{0000002B-39B6-4F6D-B6CB-B513A829446C}"/>
              </c:ext>
            </c:extLst>
          </c:dPt>
          <c:dPt>
            <c:idx val="34"/>
            <c:invertIfNegative val="0"/>
            <c:bubble3D val="0"/>
            <c:spPr>
              <a:solidFill>
                <a:srgbClr val="C0C0C0"/>
              </a:solidFill>
              <a:ln>
                <a:noFill/>
              </a:ln>
            </c:spPr>
            <c:extLst>
              <c:ext xmlns:c16="http://schemas.microsoft.com/office/drawing/2014/chart" uri="{C3380CC4-5D6E-409C-BE32-E72D297353CC}">
                <c16:uniqueId val="{0000002C-39B6-4F6D-B6CB-B513A829446C}"/>
              </c:ext>
            </c:extLst>
          </c:dPt>
          <c:dPt>
            <c:idx val="35"/>
            <c:invertIfNegative val="0"/>
            <c:bubble3D val="0"/>
            <c:spPr>
              <a:solidFill>
                <a:srgbClr val="C0C0C0"/>
              </a:solidFill>
              <a:ln>
                <a:noFill/>
              </a:ln>
            </c:spPr>
            <c:extLst>
              <c:ext xmlns:c16="http://schemas.microsoft.com/office/drawing/2014/chart" uri="{C3380CC4-5D6E-409C-BE32-E72D297353CC}">
                <c16:uniqueId val="{0000002D-39B6-4F6D-B6CB-B513A829446C}"/>
              </c:ext>
            </c:extLst>
          </c:dPt>
          <c:val>
            <c:numRef>
              <c:f>Sheet1!$A$5:$AL$5</c:f>
              <c:numCache>
                <c:formatCode>General</c:formatCode>
                <c:ptCount val="38"/>
                <c:pt idx="14">
                  <c:v>56.521739130434788</c:v>
                </c:pt>
                <c:pt idx="15">
                  <c:v>47.826086956521742</c:v>
                </c:pt>
                <c:pt idx="28">
                  <c:v>80.434782608695656</c:v>
                </c:pt>
                <c:pt idx="34">
                  <c:v>50</c:v>
                </c:pt>
                <c:pt idx="35">
                  <c:v>36.95652173913043</c:v>
                </c:pt>
              </c:numCache>
            </c:numRef>
          </c:val>
          <c:extLst>
            <c:ext xmlns:c16="http://schemas.microsoft.com/office/drawing/2014/chart" uri="{C3380CC4-5D6E-409C-BE32-E72D297353CC}">
              <c16:uniqueId val="{0000002E-39B6-4F6D-B6CB-B513A829446C}"/>
            </c:ext>
          </c:extLst>
        </c:ser>
        <c:ser>
          <c:idx val="5"/>
          <c:order val="5"/>
          <c:spPr>
            <a:solidFill>
              <a:srgbClr val="DFE5EF"/>
            </a:solidFill>
            <a:ln>
              <a:noFill/>
            </a:ln>
          </c:spPr>
          <c:invertIfNegative val="0"/>
          <c:val>
            <c:numRef>
              <c:f>Sheet1!$A$6:$AL$6</c:f>
              <c:numCache>
                <c:formatCode>General</c:formatCode>
                <c:ptCount val="38"/>
                <c:pt idx="14">
                  <c:v>1.3687600644122444</c:v>
                </c:pt>
              </c:numCache>
            </c:numRef>
          </c:val>
          <c:extLst>
            <c:ext xmlns:c16="http://schemas.microsoft.com/office/drawing/2014/chart" uri="{C3380CC4-5D6E-409C-BE32-E72D297353CC}">
              <c16:uniqueId val="{0000002F-39B6-4F6D-B6CB-B513A829446C}"/>
            </c:ext>
          </c:extLst>
        </c:ser>
        <c:dLbls>
          <c:showLegendKey val="0"/>
          <c:showVal val="0"/>
          <c:showCatName val="0"/>
          <c:showSerName val="0"/>
          <c:showPercent val="0"/>
          <c:showBubbleSize val="0"/>
        </c:dLbls>
        <c:gapWidth val="80"/>
        <c:overlap val="100"/>
        <c:axId val="1327035488"/>
        <c:axId val="1"/>
      </c:barChart>
      <c:catAx>
        <c:axId val="1327035488"/>
        <c:scaling>
          <c:orientation val="minMax"/>
        </c:scaling>
        <c:delete val="0"/>
        <c:axPos val="b"/>
        <c:majorGridlines>
          <c:spPr>
            <a:ln>
              <a:noFill/>
            </a:ln>
          </c:spPr>
        </c:majorGridlines>
        <c:majorTickMark val="none"/>
        <c:minorTickMark val="none"/>
        <c:tickLblPos val="none"/>
        <c:spPr>
          <a:ln w="9525" cmpd="sng" algn="ctr">
            <a:solidFill>
              <a:schemeClr val="tx1"/>
            </a:solidFill>
            <a:prstDash val="solid"/>
          </a:ln>
        </c:spPr>
        <c:crossAx val="1"/>
        <c:crosses val="min"/>
        <c:auto val="0"/>
        <c:lblAlgn val="ctr"/>
        <c:lblOffset val="100"/>
        <c:noMultiLvlLbl val="0"/>
      </c:catAx>
      <c:valAx>
        <c:axId val="1"/>
        <c:scaling>
          <c:orientation val="minMax"/>
          <c:max val="100"/>
          <c:min val="0"/>
        </c:scaling>
        <c:delete val="0"/>
        <c:axPos val="l"/>
        <c:majorGridlines>
          <c:spPr>
            <a:ln>
              <a:noFill/>
            </a:ln>
          </c:spPr>
        </c:majorGridlines>
        <c:numFmt formatCode="#,##0&quot;%&quot;;&quot;-&quot;#,##0&quot;%&quot;" sourceLinked="0"/>
        <c:majorTickMark val="out"/>
        <c:minorTickMark val="none"/>
        <c:tickLblPos val="nextTo"/>
        <c:spPr>
          <a:ln w="9525" cmpd="sng" algn="ctr">
            <a:solidFill>
              <a:schemeClr val="tx1"/>
            </a:solidFill>
            <a:prstDash val="solid"/>
          </a:ln>
        </c:spPr>
        <c:txPr>
          <a:bodyPr wrap="none"/>
          <a:lstStyle/>
          <a:p>
            <a:pPr>
              <a:defRPr sz="1400" kern="1200">
                <a:solidFill>
                  <a:schemeClr val="tx1"/>
                </a:solidFill>
                <a:latin typeface="+mn-lt"/>
                <a:ea typeface="+mn-ea"/>
                <a:cs typeface="+mn-cs"/>
                <a:sym typeface="+mn-lt"/>
              </a:defRPr>
            </a:pPr>
            <a:endParaRPr lang="en-US"/>
          </a:p>
        </c:txPr>
        <c:crossAx val="1327035488"/>
        <c:crosses val="min"/>
        <c:crossBetween val="between"/>
        <c:majorUnit val="10"/>
      </c:valAx>
    </c:plotArea>
    <c:plotVisOnly val="0"/>
    <c:dispBlanksAs val="gap"/>
    <c:showDLblsOverMax val="1"/>
  </c:chart>
  <c:externalData r:id="rId1">
    <c:autoUpdate val="0"/>
  </c:externalData>
</c:chartSpace>
</file>

<file path=ppt/charts/chart3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is-I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5.8388416745357254E-2"/>
          <c:y val="7.7689243027888447E-2"/>
          <c:w val="0.93342776203966005"/>
          <c:h val="0.84462151394422313"/>
        </c:manualLayout>
      </c:layout>
      <c:barChart>
        <c:barDir val="col"/>
        <c:grouping val="stacked"/>
        <c:varyColors val="0"/>
        <c:ser>
          <c:idx val="0"/>
          <c:order val="0"/>
          <c:spPr>
            <a:noFill/>
            <a:ln>
              <a:noFill/>
            </a:ln>
          </c:spPr>
          <c:invertIfNegative val="0"/>
          <c:dPt>
            <c:idx val="0"/>
            <c:invertIfNegative val="0"/>
            <c:bubble3D val="0"/>
            <c:spPr>
              <a:solidFill>
                <a:srgbClr val="9DB1CF"/>
              </a:solidFill>
              <a:ln w="9525" cmpd="sng" algn="ctr">
                <a:solidFill>
                  <a:schemeClr val="bg1"/>
                </a:solidFill>
                <a:prstDash val="solid"/>
              </a:ln>
            </c:spPr>
            <c:extLst>
              <c:ext xmlns:c16="http://schemas.microsoft.com/office/drawing/2014/chart" uri="{C3380CC4-5D6E-409C-BE32-E72D297353CC}">
                <c16:uniqueId val="{00000000-A796-41A1-A9C2-572405B8072A}"/>
              </c:ext>
            </c:extLst>
          </c:dPt>
          <c:val>
            <c:numRef>
              <c:f>Sheet1!$A$1:$AJ$1</c:f>
              <c:numCache>
                <c:formatCode>General</c:formatCode>
                <c:ptCount val="36"/>
                <c:pt idx="0">
                  <c:v>95</c:v>
                </c:pt>
                <c:pt idx="1">
                  <c:v>35</c:v>
                </c:pt>
                <c:pt idx="3">
                  <c:v>160</c:v>
                </c:pt>
                <c:pt idx="4">
                  <c:v>70</c:v>
                </c:pt>
                <c:pt idx="5">
                  <c:v>57.25</c:v>
                </c:pt>
                <c:pt idx="6">
                  <c:v>138</c:v>
                </c:pt>
                <c:pt idx="7">
                  <c:v>257.5</c:v>
                </c:pt>
                <c:pt idx="9">
                  <c:v>22</c:v>
                </c:pt>
                <c:pt idx="11">
                  <c:v>282.5</c:v>
                </c:pt>
                <c:pt idx="12">
                  <c:v>228</c:v>
                </c:pt>
                <c:pt idx="13">
                  <c:v>306</c:v>
                </c:pt>
                <c:pt idx="14">
                  <c:v>233.25</c:v>
                </c:pt>
                <c:pt idx="15">
                  <c:v>376</c:v>
                </c:pt>
                <c:pt idx="16">
                  <c:v>250.75</c:v>
                </c:pt>
                <c:pt idx="17">
                  <c:v>212</c:v>
                </c:pt>
                <c:pt idx="18">
                  <c:v>463</c:v>
                </c:pt>
                <c:pt idx="19">
                  <c:v>231</c:v>
                </c:pt>
                <c:pt idx="20">
                  <c:v>471.5</c:v>
                </c:pt>
                <c:pt idx="21">
                  <c:v>395.5</c:v>
                </c:pt>
                <c:pt idx="22">
                  <c:v>487</c:v>
                </c:pt>
                <c:pt idx="23">
                  <c:v>371.5</c:v>
                </c:pt>
                <c:pt idx="24">
                  <c:v>495.5</c:v>
                </c:pt>
                <c:pt idx="25">
                  <c:v>548.75</c:v>
                </c:pt>
                <c:pt idx="26">
                  <c:v>478</c:v>
                </c:pt>
                <c:pt idx="27">
                  <c:v>423.5</c:v>
                </c:pt>
                <c:pt idx="28">
                  <c:v>343</c:v>
                </c:pt>
                <c:pt idx="29">
                  <c:v>372</c:v>
                </c:pt>
                <c:pt idx="30">
                  <c:v>368.5</c:v>
                </c:pt>
                <c:pt idx="31">
                  <c:v>473</c:v>
                </c:pt>
                <c:pt idx="32">
                  <c:v>670</c:v>
                </c:pt>
                <c:pt idx="33">
                  <c:v>434</c:v>
                </c:pt>
                <c:pt idx="34">
                  <c:v>655</c:v>
                </c:pt>
              </c:numCache>
            </c:numRef>
          </c:val>
          <c:extLst>
            <c:ext xmlns:c16="http://schemas.microsoft.com/office/drawing/2014/chart" uri="{C3380CC4-5D6E-409C-BE32-E72D297353CC}">
              <c16:uniqueId val="{00000001-A796-41A1-A9C2-572405B8072A}"/>
            </c:ext>
          </c:extLst>
        </c:ser>
        <c:ser>
          <c:idx val="1"/>
          <c:order val="1"/>
          <c:spPr>
            <a:solidFill>
              <a:srgbClr val="9DB1CF"/>
            </a:solidFill>
            <a:ln w="9525" cmpd="sng" algn="ctr">
              <a:solidFill>
                <a:schemeClr val="bg1"/>
              </a:solidFill>
              <a:prstDash val="solid"/>
            </a:ln>
          </c:spPr>
          <c:invertIfNegative val="0"/>
          <c:dPt>
            <c:idx val="0"/>
            <c:invertIfNegative val="0"/>
            <c:bubble3D val="0"/>
            <c:spPr>
              <a:solidFill>
                <a:srgbClr val="6F8DB9"/>
              </a:solidFill>
              <a:ln w="9525" cmpd="sng" algn="ctr">
                <a:solidFill>
                  <a:schemeClr val="bg1"/>
                </a:solidFill>
                <a:prstDash val="solid"/>
              </a:ln>
            </c:spPr>
            <c:extLst>
              <c:ext xmlns:c16="http://schemas.microsoft.com/office/drawing/2014/chart" uri="{C3380CC4-5D6E-409C-BE32-E72D297353CC}">
                <c16:uniqueId val="{00000002-A796-41A1-A9C2-572405B8072A}"/>
              </c:ext>
            </c:extLst>
          </c:dPt>
          <c:val>
            <c:numRef>
              <c:f>Sheet1!$A$2:$AJ$2</c:f>
              <c:numCache>
                <c:formatCode>General</c:formatCode>
                <c:ptCount val="36"/>
                <c:pt idx="0">
                  <c:v>163</c:v>
                </c:pt>
                <c:pt idx="1">
                  <c:v>10</c:v>
                </c:pt>
                <c:pt idx="3">
                  <c:v>0</c:v>
                </c:pt>
                <c:pt idx="4">
                  <c:v>153</c:v>
                </c:pt>
                <c:pt idx="5">
                  <c:v>55.25</c:v>
                </c:pt>
                <c:pt idx="6">
                  <c:v>147</c:v>
                </c:pt>
                <c:pt idx="7">
                  <c:v>102.5</c:v>
                </c:pt>
                <c:pt idx="9">
                  <c:v>290</c:v>
                </c:pt>
                <c:pt idx="11">
                  <c:v>112</c:v>
                </c:pt>
                <c:pt idx="12">
                  <c:v>175</c:v>
                </c:pt>
                <c:pt idx="13">
                  <c:v>65</c:v>
                </c:pt>
                <c:pt idx="14">
                  <c:v>219.25</c:v>
                </c:pt>
                <c:pt idx="15">
                  <c:v>204</c:v>
                </c:pt>
                <c:pt idx="16">
                  <c:v>272.25</c:v>
                </c:pt>
                <c:pt idx="17">
                  <c:v>382</c:v>
                </c:pt>
                <c:pt idx="18">
                  <c:v>77</c:v>
                </c:pt>
                <c:pt idx="19">
                  <c:v>415</c:v>
                </c:pt>
                <c:pt idx="20">
                  <c:v>79.5</c:v>
                </c:pt>
                <c:pt idx="21">
                  <c:v>266.5</c:v>
                </c:pt>
                <c:pt idx="22">
                  <c:v>92.5</c:v>
                </c:pt>
                <c:pt idx="23">
                  <c:v>317.5</c:v>
                </c:pt>
                <c:pt idx="24">
                  <c:v>91.5</c:v>
                </c:pt>
                <c:pt idx="25">
                  <c:v>154.75</c:v>
                </c:pt>
                <c:pt idx="26">
                  <c:v>150</c:v>
                </c:pt>
                <c:pt idx="27">
                  <c:v>318</c:v>
                </c:pt>
                <c:pt idx="28">
                  <c:v>447.5</c:v>
                </c:pt>
                <c:pt idx="29">
                  <c:v>290</c:v>
                </c:pt>
                <c:pt idx="30">
                  <c:v>328</c:v>
                </c:pt>
                <c:pt idx="31">
                  <c:v>249</c:v>
                </c:pt>
                <c:pt idx="32">
                  <c:v>91</c:v>
                </c:pt>
                <c:pt idx="33">
                  <c:v>373</c:v>
                </c:pt>
                <c:pt idx="34">
                  <c:v>103</c:v>
                </c:pt>
              </c:numCache>
            </c:numRef>
          </c:val>
          <c:extLst>
            <c:ext xmlns:c16="http://schemas.microsoft.com/office/drawing/2014/chart" uri="{C3380CC4-5D6E-409C-BE32-E72D297353CC}">
              <c16:uniqueId val="{00000003-A796-41A1-A9C2-572405B8072A}"/>
            </c:ext>
          </c:extLst>
        </c:ser>
        <c:ser>
          <c:idx val="2"/>
          <c:order val="2"/>
          <c:spPr>
            <a:solidFill>
              <a:srgbClr val="6F8DB9"/>
            </a:solidFill>
            <a:ln w="9525" cmpd="sng" algn="ctr">
              <a:solidFill>
                <a:schemeClr val="bg1"/>
              </a:solidFill>
              <a:prstDash val="solid"/>
            </a:ln>
          </c:spPr>
          <c:invertIfNegative val="0"/>
          <c:dPt>
            <c:idx val="0"/>
            <c:invertIfNegative val="0"/>
            <c:bubble3D val="0"/>
            <c:spPr>
              <a:solidFill>
                <a:srgbClr val="4C6C9C"/>
              </a:solidFill>
              <a:ln w="9525" cmpd="sng" algn="ctr">
                <a:solidFill>
                  <a:schemeClr val="bg1"/>
                </a:solidFill>
                <a:prstDash val="solid"/>
              </a:ln>
            </c:spPr>
            <c:extLst>
              <c:ext xmlns:c16="http://schemas.microsoft.com/office/drawing/2014/chart" uri="{C3380CC4-5D6E-409C-BE32-E72D297353CC}">
                <c16:uniqueId val="{00000004-A796-41A1-A9C2-572405B8072A}"/>
              </c:ext>
            </c:extLst>
          </c:dPt>
          <c:val>
            <c:numRef>
              <c:f>Sheet1!$A$3:$AJ$3</c:f>
              <c:numCache>
                <c:formatCode>General</c:formatCode>
                <c:ptCount val="36"/>
                <c:pt idx="0">
                  <c:v>0</c:v>
                </c:pt>
                <c:pt idx="1">
                  <c:v>54</c:v>
                </c:pt>
                <c:pt idx="3">
                  <c:v>90</c:v>
                </c:pt>
                <c:pt idx="4">
                  <c:v>254</c:v>
                </c:pt>
                <c:pt idx="5">
                  <c:v>331</c:v>
                </c:pt>
                <c:pt idx="6">
                  <c:v>283.5</c:v>
                </c:pt>
                <c:pt idx="7">
                  <c:v>172</c:v>
                </c:pt>
                <c:pt idx="9">
                  <c:v>520</c:v>
                </c:pt>
                <c:pt idx="11">
                  <c:v>158</c:v>
                </c:pt>
                <c:pt idx="12">
                  <c:v>254</c:v>
                </c:pt>
                <c:pt idx="13">
                  <c:v>372</c:v>
                </c:pt>
                <c:pt idx="14">
                  <c:v>110.5</c:v>
                </c:pt>
                <c:pt idx="15">
                  <c:v>121.5</c:v>
                </c:pt>
                <c:pt idx="16">
                  <c:v>305.75</c:v>
                </c:pt>
                <c:pt idx="17">
                  <c:v>427.5</c:v>
                </c:pt>
                <c:pt idx="18">
                  <c:v>257</c:v>
                </c:pt>
                <c:pt idx="19">
                  <c:v>197</c:v>
                </c:pt>
                <c:pt idx="20">
                  <c:v>286.75</c:v>
                </c:pt>
                <c:pt idx="21">
                  <c:v>161</c:v>
                </c:pt>
                <c:pt idx="22">
                  <c:v>261</c:v>
                </c:pt>
                <c:pt idx="23">
                  <c:v>282</c:v>
                </c:pt>
                <c:pt idx="24">
                  <c:v>355.5</c:v>
                </c:pt>
                <c:pt idx="25">
                  <c:v>148.25</c:v>
                </c:pt>
                <c:pt idx="26">
                  <c:v>357</c:v>
                </c:pt>
                <c:pt idx="27">
                  <c:v>343.5</c:v>
                </c:pt>
                <c:pt idx="28">
                  <c:v>298.75</c:v>
                </c:pt>
                <c:pt idx="29">
                  <c:v>359</c:v>
                </c:pt>
                <c:pt idx="30">
                  <c:v>225.25</c:v>
                </c:pt>
                <c:pt idx="31">
                  <c:v>399.5</c:v>
                </c:pt>
                <c:pt idx="32">
                  <c:v>271</c:v>
                </c:pt>
                <c:pt idx="33">
                  <c:v>498.5</c:v>
                </c:pt>
                <c:pt idx="34">
                  <c:v>548</c:v>
                </c:pt>
              </c:numCache>
            </c:numRef>
          </c:val>
          <c:extLst>
            <c:ext xmlns:c16="http://schemas.microsoft.com/office/drawing/2014/chart" uri="{C3380CC4-5D6E-409C-BE32-E72D297353CC}">
              <c16:uniqueId val="{00000005-A796-41A1-A9C2-572405B8072A}"/>
            </c:ext>
          </c:extLst>
        </c:ser>
        <c:ser>
          <c:idx val="3"/>
          <c:order val="3"/>
          <c:spPr>
            <a:solidFill>
              <a:srgbClr val="4C6C9C"/>
            </a:solidFill>
            <a:ln w="9525" cmpd="sng" algn="ctr">
              <a:solidFill>
                <a:schemeClr val="bg1"/>
              </a:solidFill>
              <a:prstDash val="solid"/>
            </a:ln>
          </c:spPr>
          <c:invertIfNegative val="0"/>
          <c:val>
            <c:numRef>
              <c:f>Sheet1!$A$4:$AJ$4</c:f>
              <c:numCache>
                <c:formatCode>General</c:formatCode>
                <c:ptCount val="36"/>
                <c:pt idx="0">
                  <c:v>-501</c:v>
                </c:pt>
                <c:pt idx="1">
                  <c:v>0</c:v>
                </c:pt>
                <c:pt idx="3">
                  <c:v>0</c:v>
                </c:pt>
                <c:pt idx="4">
                  <c:v>0</c:v>
                </c:pt>
                <c:pt idx="5">
                  <c:v>0</c:v>
                </c:pt>
                <c:pt idx="6">
                  <c:v>0</c:v>
                </c:pt>
                <c:pt idx="7">
                  <c:v>0</c:v>
                </c:pt>
                <c:pt idx="9">
                  <c:v>0</c:v>
                </c:pt>
                <c:pt idx="11">
                  <c:v>0</c:v>
                </c:pt>
                <c:pt idx="12">
                  <c:v>0</c:v>
                </c:pt>
                <c:pt idx="13">
                  <c:v>0</c:v>
                </c:pt>
                <c:pt idx="14">
                  <c:v>0</c:v>
                </c:pt>
                <c:pt idx="15">
                  <c:v>0</c:v>
                </c:pt>
                <c:pt idx="16">
                  <c:v>0</c:v>
                </c:pt>
                <c:pt idx="17">
                  <c:v>0</c:v>
                </c:pt>
                <c:pt idx="18">
                  <c:v>0</c:v>
                </c:pt>
                <c:pt idx="19">
                  <c:v>0</c:v>
                </c:pt>
                <c:pt idx="20">
                  <c:v>0</c:v>
                </c:pt>
                <c:pt idx="21">
                  <c:v>0</c:v>
                </c:pt>
                <c:pt idx="22">
                  <c:v>0</c:v>
                </c:pt>
                <c:pt idx="23">
                  <c:v>0</c:v>
                </c:pt>
                <c:pt idx="24">
                  <c:v>0</c:v>
                </c:pt>
                <c:pt idx="25">
                  <c:v>0</c:v>
                </c:pt>
                <c:pt idx="26">
                  <c:v>0</c:v>
                </c:pt>
                <c:pt idx="27">
                  <c:v>0</c:v>
                </c:pt>
                <c:pt idx="28">
                  <c:v>0</c:v>
                </c:pt>
                <c:pt idx="29">
                  <c:v>0</c:v>
                </c:pt>
                <c:pt idx="30">
                  <c:v>0</c:v>
                </c:pt>
                <c:pt idx="31">
                  <c:v>0</c:v>
                </c:pt>
                <c:pt idx="32">
                  <c:v>0</c:v>
                </c:pt>
                <c:pt idx="33">
                  <c:v>0</c:v>
                </c:pt>
                <c:pt idx="34">
                  <c:v>0</c:v>
                </c:pt>
              </c:numCache>
            </c:numRef>
          </c:val>
          <c:extLst>
            <c:ext xmlns:c16="http://schemas.microsoft.com/office/drawing/2014/chart" uri="{C3380CC4-5D6E-409C-BE32-E72D297353CC}">
              <c16:uniqueId val="{00000006-A796-41A1-A9C2-572405B8072A}"/>
            </c:ext>
          </c:extLst>
        </c:ser>
        <c:ser>
          <c:idx val="4"/>
          <c:order val="4"/>
          <c:spPr>
            <a:solidFill>
              <a:srgbClr val="4C6C9C"/>
            </a:solidFill>
            <a:ln w="9525" cmpd="sng" algn="ctr">
              <a:solidFill>
                <a:schemeClr val="bg1"/>
              </a:solidFill>
              <a:prstDash val="solid"/>
            </a:ln>
          </c:spPr>
          <c:invertIfNegative val="0"/>
          <c:val>
            <c:numRef>
              <c:f>Sheet1!$A$5:$AJ$5</c:f>
              <c:numCache>
                <c:formatCode>General</c:formatCode>
                <c:ptCount val="36"/>
                <c:pt idx="1">
                  <c:v>0</c:v>
                </c:pt>
                <c:pt idx="3">
                  <c:v>0</c:v>
                </c:pt>
                <c:pt idx="4">
                  <c:v>0</c:v>
                </c:pt>
                <c:pt idx="5">
                  <c:v>0</c:v>
                </c:pt>
                <c:pt idx="6">
                  <c:v>0</c:v>
                </c:pt>
                <c:pt idx="7">
                  <c:v>0</c:v>
                </c:pt>
                <c:pt idx="9">
                  <c:v>0</c:v>
                </c:pt>
                <c:pt idx="11">
                  <c:v>0</c:v>
                </c:pt>
                <c:pt idx="12">
                  <c:v>0</c:v>
                </c:pt>
                <c:pt idx="13">
                  <c:v>0</c:v>
                </c:pt>
                <c:pt idx="14">
                  <c:v>0</c:v>
                </c:pt>
                <c:pt idx="15">
                  <c:v>0</c:v>
                </c:pt>
                <c:pt idx="16">
                  <c:v>0</c:v>
                </c:pt>
                <c:pt idx="17">
                  <c:v>0</c:v>
                </c:pt>
                <c:pt idx="18">
                  <c:v>0</c:v>
                </c:pt>
                <c:pt idx="19">
                  <c:v>0</c:v>
                </c:pt>
                <c:pt idx="20">
                  <c:v>0</c:v>
                </c:pt>
                <c:pt idx="21">
                  <c:v>0</c:v>
                </c:pt>
                <c:pt idx="22">
                  <c:v>0</c:v>
                </c:pt>
                <c:pt idx="23">
                  <c:v>0</c:v>
                </c:pt>
                <c:pt idx="24">
                  <c:v>0</c:v>
                </c:pt>
                <c:pt idx="25">
                  <c:v>0</c:v>
                </c:pt>
                <c:pt idx="26">
                  <c:v>0</c:v>
                </c:pt>
                <c:pt idx="27">
                  <c:v>0</c:v>
                </c:pt>
                <c:pt idx="28">
                  <c:v>0</c:v>
                </c:pt>
                <c:pt idx="29">
                  <c:v>0</c:v>
                </c:pt>
                <c:pt idx="30">
                  <c:v>0</c:v>
                </c:pt>
                <c:pt idx="31">
                  <c:v>0</c:v>
                </c:pt>
                <c:pt idx="32">
                  <c:v>0</c:v>
                </c:pt>
                <c:pt idx="33">
                  <c:v>0</c:v>
                </c:pt>
                <c:pt idx="34">
                  <c:v>0</c:v>
                </c:pt>
              </c:numCache>
            </c:numRef>
          </c:val>
          <c:extLst>
            <c:ext xmlns:c16="http://schemas.microsoft.com/office/drawing/2014/chart" uri="{C3380CC4-5D6E-409C-BE32-E72D297353CC}">
              <c16:uniqueId val="{00000007-A796-41A1-A9C2-572405B8072A}"/>
            </c:ext>
          </c:extLst>
        </c:ser>
        <c:dLbls>
          <c:showLegendKey val="0"/>
          <c:showVal val="0"/>
          <c:showCatName val="0"/>
          <c:showSerName val="0"/>
          <c:showPercent val="0"/>
          <c:showBubbleSize val="0"/>
        </c:dLbls>
        <c:gapWidth val="80"/>
        <c:overlap val="100"/>
        <c:axId val="1688270031"/>
        <c:axId val="1"/>
      </c:barChart>
      <c:lineChart>
        <c:grouping val="standard"/>
        <c:varyColors val="0"/>
        <c:ser>
          <c:idx val="5"/>
          <c:order val="5"/>
          <c:spPr>
            <a:ln>
              <a:noFill/>
            </a:ln>
          </c:spPr>
          <c:marker>
            <c:symbol val="none"/>
          </c:marker>
          <c:dPt>
            <c:idx val="0"/>
            <c:marker>
              <c:symbol val="dash"/>
              <c:size val="2"/>
              <c:spPr>
                <a:solidFill>
                  <a:schemeClr val="tx1"/>
                </a:solidFill>
                <a:ln w="9525" cmpd="sng" algn="ctr">
                  <a:solidFill>
                    <a:schemeClr val="tx1"/>
                  </a:solidFill>
                  <a:prstDash val="solid"/>
                </a:ln>
              </c:spPr>
            </c:marker>
            <c:bubble3D val="0"/>
            <c:extLst>
              <c:ext xmlns:c16="http://schemas.microsoft.com/office/drawing/2014/chart" uri="{C3380CC4-5D6E-409C-BE32-E72D297353CC}">
                <c16:uniqueId val="{00000008-A796-41A1-A9C2-572405B8072A}"/>
              </c:ext>
            </c:extLst>
          </c:dPt>
          <c:dPt>
            <c:idx val="1"/>
            <c:marker>
              <c:symbol val="dash"/>
              <c:size val="2"/>
              <c:spPr>
                <a:solidFill>
                  <a:schemeClr val="tx1"/>
                </a:solidFill>
                <a:ln w="9525" cmpd="sng" algn="ctr">
                  <a:solidFill>
                    <a:schemeClr val="tx1"/>
                  </a:solidFill>
                  <a:prstDash val="solid"/>
                </a:ln>
              </c:spPr>
            </c:marker>
            <c:bubble3D val="0"/>
            <c:extLst>
              <c:ext xmlns:c16="http://schemas.microsoft.com/office/drawing/2014/chart" uri="{C3380CC4-5D6E-409C-BE32-E72D297353CC}">
                <c16:uniqueId val="{00000009-A796-41A1-A9C2-572405B8072A}"/>
              </c:ext>
            </c:extLst>
          </c:dPt>
          <c:dPt>
            <c:idx val="2"/>
            <c:marker>
              <c:symbol val="dash"/>
              <c:size val="2"/>
              <c:spPr>
                <a:solidFill>
                  <a:schemeClr val="tx1"/>
                </a:solidFill>
                <a:ln w="9525" cmpd="sng" algn="ctr">
                  <a:solidFill>
                    <a:schemeClr val="tx1"/>
                  </a:solidFill>
                  <a:prstDash val="solid"/>
                </a:ln>
              </c:spPr>
            </c:marker>
            <c:bubble3D val="0"/>
            <c:extLst>
              <c:ext xmlns:c16="http://schemas.microsoft.com/office/drawing/2014/chart" uri="{C3380CC4-5D6E-409C-BE32-E72D297353CC}">
                <c16:uniqueId val="{0000000A-A796-41A1-A9C2-572405B8072A}"/>
              </c:ext>
            </c:extLst>
          </c:dPt>
          <c:dPt>
            <c:idx val="3"/>
            <c:marker>
              <c:symbol val="dash"/>
              <c:size val="2"/>
              <c:spPr>
                <a:solidFill>
                  <a:schemeClr val="tx1"/>
                </a:solidFill>
                <a:ln w="9525" cmpd="sng" algn="ctr">
                  <a:solidFill>
                    <a:schemeClr val="tx1"/>
                  </a:solidFill>
                  <a:prstDash val="solid"/>
                </a:ln>
              </c:spPr>
            </c:marker>
            <c:bubble3D val="0"/>
            <c:extLst>
              <c:ext xmlns:c16="http://schemas.microsoft.com/office/drawing/2014/chart" uri="{C3380CC4-5D6E-409C-BE32-E72D297353CC}">
                <c16:uniqueId val="{0000000B-A796-41A1-A9C2-572405B8072A}"/>
              </c:ext>
            </c:extLst>
          </c:dPt>
          <c:dPt>
            <c:idx val="4"/>
            <c:marker>
              <c:symbol val="dash"/>
              <c:size val="2"/>
              <c:spPr>
                <a:solidFill>
                  <a:schemeClr val="tx1"/>
                </a:solidFill>
                <a:ln w="9525" cmpd="sng" algn="ctr">
                  <a:solidFill>
                    <a:schemeClr val="tx1"/>
                  </a:solidFill>
                  <a:prstDash val="solid"/>
                </a:ln>
              </c:spPr>
            </c:marker>
            <c:bubble3D val="0"/>
            <c:extLst>
              <c:ext xmlns:c16="http://schemas.microsoft.com/office/drawing/2014/chart" uri="{C3380CC4-5D6E-409C-BE32-E72D297353CC}">
                <c16:uniqueId val="{0000000C-A796-41A1-A9C2-572405B8072A}"/>
              </c:ext>
            </c:extLst>
          </c:dPt>
          <c:dPt>
            <c:idx val="5"/>
            <c:marker>
              <c:symbol val="dash"/>
              <c:size val="2"/>
              <c:spPr>
                <a:solidFill>
                  <a:schemeClr val="tx1"/>
                </a:solidFill>
                <a:ln w="9525" cmpd="sng" algn="ctr">
                  <a:solidFill>
                    <a:schemeClr val="tx1"/>
                  </a:solidFill>
                  <a:prstDash val="solid"/>
                </a:ln>
              </c:spPr>
            </c:marker>
            <c:bubble3D val="0"/>
            <c:extLst>
              <c:ext xmlns:c16="http://schemas.microsoft.com/office/drawing/2014/chart" uri="{C3380CC4-5D6E-409C-BE32-E72D297353CC}">
                <c16:uniqueId val="{0000000D-A796-41A1-A9C2-572405B8072A}"/>
              </c:ext>
            </c:extLst>
          </c:dPt>
          <c:dPt>
            <c:idx val="6"/>
            <c:marker>
              <c:symbol val="dash"/>
              <c:size val="2"/>
              <c:spPr>
                <a:solidFill>
                  <a:schemeClr val="tx1"/>
                </a:solidFill>
                <a:ln w="9525" cmpd="sng" algn="ctr">
                  <a:solidFill>
                    <a:schemeClr val="tx1"/>
                  </a:solidFill>
                  <a:prstDash val="solid"/>
                </a:ln>
              </c:spPr>
            </c:marker>
            <c:bubble3D val="0"/>
            <c:extLst>
              <c:ext xmlns:c16="http://schemas.microsoft.com/office/drawing/2014/chart" uri="{C3380CC4-5D6E-409C-BE32-E72D297353CC}">
                <c16:uniqueId val="{0000000E-A796-41A1-A9C2-572405B8072A}"/>
              </c:ext>
            </c:extLst>
          </c:dPt>
          <c:dPt>
            <c:idx val="7"/>
            <c:marker>
              <c:symbol val="dash"/>
              <c:size val="2"/>
              <c:spPr>
                <a:solidFill>
                  <a:schemeClr val="tx1"/>
                </a:solidFill>
                <a:ln w="9525" cmpd="sng" algn="ctr">
                  <a:solidFill>
                    <a:schemeClr val="tx1"/>
                  </a:solidFill>
                  <a:prstDash val="solid"/>
                </a:ln>
              </c:spPr>
            </c:marker>
            <c:bubble3D val="0"/>
            <c:extLst>
              <c:ext xmlns:c16="http://schemas.microsoft.com/office/drawing/2014/chart" uri="{C3380CC4-5D6E-409C-BE32-E72D297353CC}">
                <c16:uniqueId val="{0000000F-A796-41A1-A9C2-572405B8072A}"/>
              </c:ext>
            </c:extLst>
          </c:dPt>
          <c:dPt>
            <c:idx val="8"/>
            <c:marker>
              <c:symbol val="dash"/>
              <c:size val="2"/>
              <c:spPr>
                <a:solidFill>
                  <a:schemeClr val="tx1"/>
                </a:solidFill>
                <a:ln w="9525" cmpd="sng" algn="ctr">
                  <a:solidFill>
                    <a:schemeClr val="tx1"/>
                  </a:solidFill>
                  <a:prstDash val="solid"/>
                </a:ln>
              </c:spPr>
            </c:marker>
            <c:bubble3D val="0"/>
            <c:extLst>
              <c:ext xmlns:c16="http://schemas.microsoft.com/office/drawing/2014/chart" uri="{C3380CC4-5D6E-409C-BE32-E72D297353CC}">
                <c16:uniqueId val="{00000010-A796-41A1-A9C2-572405B8072A}"/>
              </c:ext>
            </c:extLst>
          </c:dPt>
          <c:dPt>
            <c:idx val="9"/>
            <c:marker>
              <c:symbol val="dash"/>
              <c:size val="2"/>
              <c:spPr>
                <a:solidFill>
                  <a:schemeClr val="tx1"/>
                </a:solidFill>
                <a:ln w="9525" cmpd="sng" algn="ctr">
                  <a:solidFill>
                    <a:schemeClr val="tx1"/>
                  </a:solidFill>
                  <a:prstDash val="solid"/>
                </a:ln>
              </c:spPr>
            </c:marker>
            <c:bubble3D val="0"/>
            <c:extLst>
              <c:ext xmlns:c16="http://schemas.microsoft.com/office/drawing/2014/chart" uri="{C3380CC4-5D6E-409C-BE32-E72D297353CC}">
                <c16:uniqueId val="{00000011-A796-41A1-A9C2-572405B8072A}"/>
              </c:ext>
            </c:extLst>
          </c:dPt>
          <c:dPt>
            <c:idx val="10"/>
            <c:marker>
              <c:symbol val="dash"/>
              <c:size val="2"/>
              <c:spPr>
                <a:solidFill>
                  <a:schemeClr val="tx1"/>
                </a:solidFill>
                <a:ln w="9525" cmpd="sng" algn="ctr">
                  <a:solidFill>
                    <a:schemeClr val="tx1"/>
                  </a:solidFill>
                  <a:prstDash val="solid"/>
                </a:ln>
              </c:spPr>
            </c:marker>
            <c:bubble3D val="0"/>
            <c:extLst>
              <c:ext xmlns:c16="http://schemas.microsoft.com/office/drawing/2014/chart" uri="{C3380CC4-5D6E-409C-BE32-E72D297353CC}">
                <c16:uniqueId val="{00000012-A796-41A1-A9C2-572405B8072A}"/>
              </c:ext>
            </c:extLst>
          </c:dPt>
          <c:dPt>
            <c:idx val="11"/>
            <c:marker>
              <c:symbol val="dash"/>
              <c:size val="2"/>
              <c:spPr>
                <a:solidFill>
                  <a:schemeClr val="tx1"/>
                </a:solidFill>
                <a:ln w="9525" cmpd="sng" algn="ctr">
                  <a:solidFill>
                    <a:schemeClr val="tx1"/>
                  </a:solidFill>
                  <a:prstDash val="solid"/>
                </a:ln>
              </c:spPr>
            </c:marker>
            <c:bubble3D val="0"/>
            <c:extLst>
              <c:ext xmlns:c16="http://schemas.microsoft.com/office/drawing/2014/chart" uri="{C3380CC4-5D6E-409C-BE32-E72D297353CC}">
                <c16:uniqueId val="{00000013-A796-41A1-A9C2-572405B8072A}"/>
              </c:ext>
            </c:extLst>
          </c:dPt>
          <c:dPt>
            <c:idx val="12"/>
            <c:marker>
              <c:symbol val="dash"/>
              <c:size val="2"/>
              <c:spPr>
                <a:solidFill>
                  <a:schemeClr val="tx1"/>
                </a:solidFill>
                <a:ln w="9525" cmpd="sng" algn="ctr">
                  <a:solidFill>
                    <a:schemeClr val="tx1"/>
                  </a:solidFill>
                  <a:prstDash val="solid"/>
                </a:ln>
              </c:spPr>
            </c:marker>
            <c:bubble3D val="0"/>
            <c:extLst>
              <c:ext xmlns:c16="http://schemas.microsoft.com/office/drawing/2014/chart" uri="{C3380CC4-5D6E-409C-BE32-E72D297353CC}">
                <c16:uniqueId val="{00000014-A796-41A1-A9C2-572405B8072A}"/>
              </c:ext>
            </c:extLst>
          </c:dPt>
          <c:dPt>
            <c:idx val="13"/>
            <c:marker>
              <c:symbol val="dash"/>
              <c:size val="2"/>
              <c:spPr>
                <a:solidFill>
                  <a:schemeClr val="tx1"/>
                </a:solidFill>
                <a:ln w="9525" cmpd="sng" algn="ctr">
                  <a:solidFill>
                    <a:schemeClr val="tx1"/>
                  </a:solidFill>
                  <a:prstDash val="solid"/>
                </a:ln>
              </c:spPr>
            </c:marker>
            <c:bubble3D val="0"/>
            <c:extLst>
              <c:ext xmlns:c16="http://schemas.microsoft.com/office/drawing/2014/chart" uri="{C3380CC4-5D6E-409C-BE32-E72D297353CC}">
                <c16:uniqueId val="{00000015-A796-41A1-A9C2-572405B8072A}"/>
              </c:ext>
            </c:extLst>
          </c:dPt>
          <c:dPt>
            <c:idx val="14"/>
            <c:marker>
              <c:symbol val="dash"/>
              <c:size val="2"/>
              <c:spPr>
                <a:solidFill>
                  <a:schemeClr val="tx1"/>
                </a:solidFill>
                <a:ln w="9525" cmpd="sng" algn="ctr">
                  <a:solidFill>
                    <a:schemeClr val="tx1"/>
                  </a:solidFill>
                  <a:prstDash val="solid"/>
                </a:ln>
              </c:spPr>
            </c:marker>
            <c:bubble3D val="0"/>
            <c:extLst>
              <c:ext xmlns:c16="http://schemas.microsoft.com/office/drawing/2014/chart" uri="{C3380CC4-5D6E-409C-BE32-E72D297353CC}">
                <c16:uniqueId val="{00000016-A796-41A1-A9C2-572405B8072A}"/>
              </c:ext>
            </c:extLst>
          </c:dPt>
          <c:dPt>
            <c:idx val="15"/>
            <c:marker>
              <c:symbol val="dash"/>
              <c:size val="2"/>
              <c:spPr>
                <a:solidFill>
                  <a:schemeClr val="tx1"/>
                </a:solidFill>
                <a:ln w="9525" cmpd="sng" algn="ctr">
                  <a:solidFill>
                    <a:schemeClr val="tx1"/>
                  </a:solidFill>
                  <a:prstDash val="solid"/>
                </a:ln>
              </c:spPr>
            </c:marker>
            <c:bubble3D val="0"/>
            <c:extLst>
              <c:ext xmlns:c16="http://schemas.microsoft.com/office/drawing/2014/chart" uri="{C3380CC4-5D6E-409C-BE32-E72D297353CC}">
                <c16:uniqueId val="{00000017-A796-41A1-A9C2-572405B8072A}"/>
              </c:ext>
            </c:extLst>
          </c:dPt>
          <c:dPt>
            <c:idx val="16"/>
            <c:marker>
              <c:symbol val="dash"/>
              <c:size val="2"/>
              <c:spPr>
                <a:solidFill>
                  <a:schemeClr val="tx1"/>
                </a:solidFill>
                <a:ln w="9525" cmpd="sng" algn="ctr">
                  <a:solidFill>
                    <a:schemeClr val="tx1"/>
                  </a:solidFill>
                  <a:prstDash val="solid"/>
                </a:ln>
              </c:spPr>
            </c:marker>
            <c:bubble3D val="0"/>
            <c:extLst>
              <c:ext xmlns:c16="http://schemas.microsoft.com/office/drawing/2014/chart" uri="{C3380CC4-5D6E-409C-BE32-E72D297353CC}">
                <c16:uniqueId val="{00000018-A796-41A1-A9C2-572405B8072A}"/>
              </c:ext>
            </c:extLst>
          </c:dPt>
          <c:dPt>
            <c:idx val="17"/>
            <c:marker>
              <c:symbol val="dash"/>
              <c:size val="2"/>
              <c:spPr>
                <a:solidFill>
                  <a:schemeClr val="tx1"/>
                </a:solidFill>
                <a:ln w="9525" cmpd="sng" algn="ctr">
                  <a:solidFill>
                    <a:schemeClr val="tx1"/>
                  </a:solidFill>
                  <a:prstDash val="solid"/>
                </a:ln>
              </c:spPr>
            </c:marker>
            <c:bubble3D val="0"/>
            <c:extLst>
              <c:ext xmlns:c16="http://schemas.microsoft.com/office/drawing/2014/chart" uri="{C3380CC4-5D6E-409C-BE32-E72D297353CC}">
                <c16:uniqueId val="{00000019-A796-41A1-A9C2-572405B8072A}"/>
              </c:ext>
            </c:extLst>
          </c:dPt>
          <c:dPt>
            <c:idx val="18"/>
            <c:marker>
              <c:symbol val="dash"/>
              <c:size val="2"/>
              <c:spPr>
                <a:solidFill>
                  <a:schemeClr val="tx1"/>
                </a:solidFill>
                <a:ln w="9525" cmpd="sng" algn="ctr">
                  <a:solidFill>
                    <a:schemeClr val="tx1"/>
                  </a:solidFill>
                  <a:prstDash val="solid"/>
                </a:ln>
              </c:spPr>
            </c:marker>
            <c:bubble3D val="0"/>
            <c:extLst>
              <c:ext xmlns:c16="http://schemas.microsoft.com/office/drawing/2014/chart" uri="{C3380CC4-5D6E-409C-BE32-E72D297353CC}">
                <c16:uniqueId val="{0000001A-A796-41A1-A9C2-572405B8072A}"/>
              </c:ext>
            </c:extLst>
          </c:dPt>
          <c:dPt>
            <c:idx val="19"/>
            <c:marker>
              <c:symbol val="dash"/>
              <c:size val="2"/>
              <c:spPr>
                <a:solidFill>
                  <a:schemeClr val="tx1"/>
                </a:solidFill>
                <a:ln w="9525" cmpd="sng" algn="ctr">
                  <a:solidFill>
                    <a:schemeClr val="tx1"/>
                  </a:solidFill>
                  <a:prstDash val="solid"/>
                </a:ln>
              </c:spPr>
            </c:marker>
            <c:bubble3D val="0"/>
            <c:extLst>
              <c:ext xmlns:c16="http://schemas.microsoft.com/office/drawing/2014/chart" uri="{C3380CC4-5D6E-409C-BE32-E72D297353CC}">
                <c16:uniqueId val="{0000001B-A796-41A1-A9C2-572405B8072A}"/>
              </c:ext>
            </c:extLst>
          </c:dPt>
          <c:dPt>
            <c:idx val="20"/>
            <c:marker>
              <c:symbol val="dash"/>
              <c:size val="2"/>
              <c:spPr>
                <a:solidFill>
                  <a:schemeClr val="tx1"/>
                </a:solidFill>
                <a:ln w="9525" cmpd="sng" algn="ctr">
                  <a:solidFill>
                    <a:schemeClr val="tx1"/>
                  </a:solidFill>
                  <a:prstDash val="solid"/>
                </a:ln>
              </c:spPr>
            </c:marker>
            <c:bubble3D val="0"/>
            <c:extLst>
              <c:ext xmlns:c16="http://schemas.microsoft.com/office/drawing/2014/chart" uri="{C3380CC4-5D6E-409C-BE32-E72D297353CC}">
                <c16:uniqueId val="{0000001C-A796-41A1-A9C2-572405B8072A}"/>
              </c:ext>
            </c:extLst>
          </c:dPt>
          <c:dPt>
            <c:idx val="21"/>
            <c:marker>
              <c:symbol val="dash"/>
              <c:size val="2"/>
              <c:spPr>
                <a:solidFill>
                  <a:schemeClr val="tx1"/>
                </a:solidFill>
                <a:ln w="9525" cmpd="sng" algn="ctr">
                  <a:solidFill>
                    <a:schemeClr val="tx1"/>
                  </a:solidFill>
                  <a:prstDash val="solid"/>
                </a:ln>
              </c:spPr>
            </c:marker>
            <c:bubble3D val="0"/>
            <c:extLst>
              <c:ext xmlns:c16="http://schemas.microsoft.com/office/drawing/2014/chart" uri="{C3380CC4-5D6E-409C-BE32-E72D297353CC}">
                <c16:uniqueId val="{0000001D-A796-41A1-A9C2-572405B8072A}"/>
              </c:ext>
            </c:extLst>
          </c:dPt>
          <c:dPt>
            <c:idx val="22"/>
            <c:marker>
              <c:symbol val="dash"/>
              <c:size val="2"/>
              <c:spPr>
                <a:solidFill>
                  <a:schemeClr val="tx1"/>
                </a:solidFill>
                <a:ln w="9525" cmpd="sng" algn="ctr">
                  <a:solidFill>
                    <a:schemeClr val="tx1"/>
                  </a:solidFill>
                  <a:prstDash val="solid"/>
                </a:ln>
              </c:spPr>
            </c:marker>
            <c:bubble3D val="0"/>
            <c:extLst>
              <c:ext xmlns:c16="http://schemas.microsoft.com/office/drawing/2014/chart" uri="{C3380CC4-5D6E-409C-BE32-E72D297353CC}">
                <c16:uniqueId val="{0000001E-A796-41A1-A9C2-572405B8072A}"/>
              </c:ext>
            </c:extLst>
          </c:dPt>
          <c:dPt>
            <c:idx val="23"/>
            <c:marker>
              <c:symbol val="dash"/>
              <c:size val="2"/>
              <c:spPr>
                <a:solidFill>
                  <a:schemeClr val="tx1"/>
                </a:solidFill>
                <a:ln w="9525" cmpd="sng" algn="ctr">
                  <a:solidFill>
                    <a:schemeClr val="tx1"/>
                  </a:solidFill>
                  <a:prstDash val="solid"/>
                </a:ln>
              </c:spPr>
            </c:marker>
            <c:bubble3D val="0"/>
            <c:extLst>
              <c:ext xmlns:c16="http://schemas.microsoft.com/office/drawing/2014/chart" uri="{C3380CC4-5D6E-409C-BE32-E72D297353CC}">
                <c16:uniqueId val="{0000001F-A796-41A1-A9C2-572405B8072A}"/>
              </c:ext>
            </c:extLst>
          </c:dPt>
          <c:dPt>
            <c:idx val="24"/>
            <c:marker>
              <c:symbol val="dash"/>
              <c:size val="2"/>
              <c:spPr>
                <a:solidFill>
                  <a:schemeClr val="tx1"/>
                </a:solidFill>
                <a:ln w="9525" cmpd="sng" algn="ctr">
                  <a:solidFill>
                    <a:schemeClr val="tx1"/>
                  </a:solidFill>
                  <a:prstDash val="solid"/>
                </a:ln>
              </c:spPr>
            </c:marker>
            <c:bubble3D val="0"/>
            <c:extLst>
              <c:ext xmlns:c16="http://schemas.microsoft.com/office/drawing/2014/chart" uri="{C3380CC4-5D6E-409C-BE32-E72D297353CC}">
                <c16:uniqueId val="{00000020-A796-41A1-A9C2-572405B8072A}"/>
              </c:ext>
            </c:extLst>
          </c:dPt>
          <c:dPt>
            <c:idx val="25"/>
            <c:marker>
              <c:symbol val="dash"/>
              <c:size val="2"/>
              <c:spPr>
                <a:solidFill>
                  <a:schemeClr val="tx1"/>
                </a:solidFill>
                <a:ln w="9525" cmpd="sng" algn="ctr">
                  <a:solidFill>
                    <a:schemeClr val="tx1"/>
                  </a:solidFill>
                  <a:prstDash val="solid"/>
                </a:ln>
              </c:spPr>
            </c:marker>
            <c:bubble3D val="0"/>
            <c:extLst>
              <c:ext xmlns:c16="http://schemas.microsoft.com/office/drawing/2014/chart" uri="{C3380CC4-5D6E-409C-BE32-E72D297353CC}">
                <c16:uniqueId val="{00000021-A796-41A1-A9C2-572405B8072A}"/>
              </c:ext>
            </c:extLst>
          </c:dPt>
          <c:dPt>
            <c:idx val="26"/>
            <c:marker>
              <c:symbol val="dash"/>
              <c:size val="2"/>
              <c:spPr>
                <a:solidFill>
                  <a:schemeClr val="tx1"/>
                </a:solidFill>
                <a:ln w="9525" cmpd="sng" algn="ctr">
                  <a:solidFill>
                    <a:schemeClr val="tx1"/>
                  </a:solidFill>
                  <a:prstDash val="solid"/>
                </a:ln>
              </c:spPr>
            </c:marker>
            <c:bubble3D val="0"/>
            <c:extLst>
              <c:ext xmlns:c16="http://schemas.microsoft.com/office/drawing/2014/chart" uri="{C3380CC4-5D6E-409C-BE32-E72D297353CC}">
                <c16:uniqueId val="{00000022-A796-41A1-A9C2-572405B8072A}"/>
              </c:ext>
            </c:extLst>
          </c:dPt>
          <c:dPt>
            <c:idx val="27"/>
            <c:marker>
              <c:symbol val="dash"/>
              <c:size val="2"/>
              <c:spPr>
                <a:solidFill>
                  <a:schemeClr val="tx1"/>
                </a:solidFill>
                <a:ln w="9525" cmpd="sng" algn="ctr">
                  <a:solidFill>
                    <a:schemeClr val="tx1"/>
                  </a:solidFill>
                  <a:prstDash val="solid"/>
                </a:ln>
              </c:spPr>
            </c:marker>
            <c:bubble3D val="0"/>
            <c:extLst>
              <c:ext xmlns:c16="http://schemas.microsoft.com/office/drawing/2014/chart" uri="{C3380CC4-5D6E-409C-BE32-E72D297353CC}">
                <c16:uniqueId val="{00000023-A796-41A1-A9C2-572405B8072A}"/>
              </c:ext>
            </c:extLst>
          </c:dPt>
          <c:dPt>
            <c:idx val="28"/>
            <c:marker>
              <c:symbol val="dash"/>
              <c:size val="2"/>
              <c:spPr>
                <a:solidFill>
                  <a:schemeClr val="tx1"/>
                </a:solidFill>
                <a:ln w="9525" cmpd="sng" algn="ctr">
                  <a:solidFill>
                    <a:schemeClr val="tx1"/>
                  </a:solidFill>
                  <a:prstDash val="solid"/>
                </a:ln>
              </c:spPr>
            </c:marker>
            <c:bubble3D val="0"/>
            <c:extLst>
              <c:ext xmlns:c16="http://schemas.microsoft.com/office/drawing/2014/chart" uri="{C3380CC4-5D6E-409C-BE32-E72D297353CC}">
                <c16:uniqueId val="{00000024-A796-41A1-A9C2-572405B8072A}"/>
              </c:ext>
            </c:extLst>
          </c:dPt>
          <c:dPt>
            <c:idx val="29"/>
            <c:marker>
              <c:symbol val="dash"/>
              <c:size val="2"/>
              <c:spPr>
                <a:solidFill>
                  <a:schemeClr val="tx1"/>
                </a:solidFill>
                <a:ln w="9525" cmpd="sng" algn="ctr">
                  <a:solidFill>
                    <a:schemeClr val="tx1"/>
                  </a:solidFill>
                  <a:prstDash val="solid"/>
                </a:ln>
              </c:spPr>
            </c:marker>
            <c:bubble3D val="0"/>
            <c:extLst>
              <c:ext xmlns:c16="http://schemas.microsoft.com/office/drawing/2014/chart" uri="{C3380CC4-5D6E-409C-BE32-E72D297353CC}">
                <c16:uniqueId val="{00000025-A796-41A1-A9C2-572405B8072A}"/>
              </c:ext>
            </c:extLst>
          </c:dPt>
          <c:dPt>
            <c:idx val="30"/>
            <c:marker>
              <c:symbol val="dash"/>
              <c:size val="2"/>
              <c:spPr>
                <a:solidFill>
                  <a:schemeClr val="tx1"/>
                </a:solidFill>
                <a:ln w="9525" cmpd="sng" algn="ctr">
                  <a:solidFill>
                    <a:schemeClr val="tx1"/>
                  </a:solidFill>
                  <a:prstDash val="solid"/>
                </a:ln>
              </c:spPr>
            </c:marker>
            <c:bubble3D val="0"/>
            <c:extLst>
              <c:ext xmlns:c16="http://schemas.microsoft.com/office/drawing/2014/chart" uri="{C3380CC4-5D6E-409C-BE32-E72D297353CC}">
                <c16:uniqueId val="{00000026-A796-41A1-A9C2-572405B8072A}"/>
              </c:ext>
            </c:extLst>
          </c:dPt>
          <c:dPt>
            <c:idx val="31"/>
            <c:marker>
              <c:symbol val="dash"/>
              <c:size val="2"/>
              <c:spPr>
                <a:solidFill>
                  <a:schemeClr val="tx1"/>
                </a:solidFill>
                <a:ln w="9525" cmpd="sng" algn="ctr">
                  <a:solidFill>
                    <a:schemeClr val="tx1"/>
                  </a:solidFill>
                  <a:prstDash val="solid"/>
                </a:ln>
              </c:spPr>
            </c:marker>
            <c:bubble3D val="0"/>
            <c:extLst>
              <c:ext xmlns:c16="http://schemas.microsoft.com/office/drawing/2014/chart" uri="{C3380CC4-5D6E-409C-BE32-E72D297353CC}">
                <c16:uniqueId val="{00000027-A796-41A1-A9C2-572405B8072A}"/>
              </c:ext>
            </c:extLst>
          </c:dPt>
          <c:dPt>
            <c:idx val="32"/>
            <c:marker>
              <c:symbol val="dash"/>
              <c:size val="2"/>
              <c:spPr>
                <a:solidFill>
                  <a:schemeClr val="tx1"/>
                </a:solidFill>
                <a:ln w="9525" cmpd="sng" algn="ctr">
                  <a:solidFill>
                    <a:schemeClr val="tx1"/>
                  </a:solidFill>
                  <a:prstDash val="solid"/>
                </a:ln>
              </c:spPr>
            </c:marker>
            <c:bubble3D val="0"/>
            <c:extLst>
              <c:ext xmlns:c16="http://schemas.microsoft.com/office/drawing/2014/chart" uri="{C3380CC4-5D6E-409C-BE32-E72D297353CC}">
                <c16:uniqueId val="{00000028-A796-41A1-A9C2-572405B8072A}"/>
              </c:ext>
            </c:extLst>
          </c:dPt>
          <c:dPt>
            <c:idx val="33"/>
            <c:marker>
              <c:symbol val="dash"/>
              <c:size val="2"/>
              <c:spPr>
                <a:solidFill>
                  <a:schemeClr val="tx1"/>
                </a:solidFill>
                <a:ln w="9525" cmpd="sng" algn="ctr">
                  <a:solidFill>
                    <a:schemeClr val="tx1"/>
                  </a:solidFill>
                  <a:prstDash val="solid"/>
                </a:ln>
              </c:spPr>
            </c:marker>
            <c:bubble3D val="0"/>
            <c:extLst>
              <c:ext xmlns:c16="http://schemas.microsoft.com/office/drawing/2014/chart" uri="{C3380CC4-5D6E-409C-BE32-E72D297353CC}">
                <c16:uniqueId val="{00000029-A796-41A1-A9C2-572405B8072A}"/>
              </c:ext>
            </c:extLst>
          </c:dPt>
          <c:dPt>
            <c:idx val="34"/>
            <c:marker>
              <c:symbol val="dash"/>
              <c:size val="2"/>
              <c:spPr>
                <a:solidFill>
                  <a:schemeClr val="tx1"/>
                </a:solidFill>
                <a:ln w="9525" cmpd="sng" algn="ctr">
                  <a:solidFill>
                    <a:schemeClr val="tx1"/>
                  </a:solidFill>
                  <a:prstDash val="solid"/>
                </a:ln>
              </c:spPr>
            </c:marker>
            <c:bubble3D val="0"/>
            <c:extLst>
              <c:ext xmlns:c16="http://schemas.microsoft.com/office/drawing/2014/chart" uri="{C3380CC4-5D6E-409C-BE32-E72D297353CC}">
                <c16:uniqueId val="{0000002A-A796-41A1-A9C2-572405B8072A}"/>
              </c:ext>
            </c:extLst>
          </c:dPt>
          <c:dPt>
            <c:idx val="35"/>
            <c:marker>
              <c:symbol val="dash"/>
              <c:size val="2"/>
              <c:spPr>
                <a:solidFill>
                  <a:schemeClr val="tx1"/>
                </a:solidFill>
                <a:ln w="9525" cmpd="sng" algn="ctr">
                  <a:solidFill>
                    <a:schemeClr val="tx1"/>
                  </a:solidFill>
                  <a:prstDash val="solid"/>
                </a:ln>
              </c:spPr>
            </c:marker>
            <c:bubble3D val="0"/>
            <c:extLst>
              <c:ext xmlns:c16="http://schemas.microsoft.com/office/drawing/2014/chart" uri="{C3380CC4-5D6E-409C-BE32-E72D297353CC}">
                <c16:uniqueId val="{0000002B-A796-41A1-A9C2-572405B8072A}"/>
              </c:ext>
            </c:extLst>
          </c:dPt>
          <c:errBars>
            <c:errDir val="y"/>
            <c:errBarType val="plus"/>
            <c:errValType val="cust"/>
            <c:noEndCap val="1"/>
            <c:plus>
              <c:numRef>
                <c:f>Sheet1!$A$6:$AJ$6</c:f>
                <c:numCache>
                  <c:formatCode>General</c:formatCode>
                  <c:ptCount val="36"/>
                  <c:pt idx="0">
                    <c:v>0</c:v>
                  </c:pt>
                  <c:pt idx="1">
                    <c:v>-846</c:v>
                  </c:pt>
                  <c:pt idx="3">
                    <c:v>0</c:v>
                  </c:pt>
                  <c:pt idx="4">
                    <c:v>-256</c:v>
                  </c:pt>
                  <c:pt idx="5">
                    <c:v>-634.5</c:v>
                  </c:pt>
                  <c:pt idx="6">
                    <c:v>-123.5</c:v>
                  </c:pt>
                  <c:pt idx="7">
                    <c:v>-584</c:v>
                  </c:pt>
                  <c:pt idx="9">
                    <c:v>-240</c:v>
                  </c:pt>
                  <c:pt idx="11">
                    <c:v>-425.5</c:v>
                  </c:pt>
                  <c:pt idx="12">
                    <c:v>-474</c:v>
                  </c:pt>
                  <c:pt idx="13">
                    <c:v>-96</c:v>
                  </c:pt>
                  <c:pt idx="14">
                    <c:v>-623</c:v>
                  </c:pt>
                  <c:pt idx="15">
                    <c:v>-35.5</c:v>
                  </c:pt>
                  <c:pt idx="16">
                    <c:v>-776.25</c:v>
                  </c:pt>
                  <c:pt idx="17">
                    <c:v>-254.5</c:v>
                  </c:pt>
                  <c:pt idx="18">
                    <c:v>-391</c:v>
                  </c:pt>
                  <c:pt idx="19">
                    <c:v>-588</c:v>
                  </c:pt>
                  <c:pt idx="20">
                    <c:v>-332.25</c:v>
                  </c:pt>
                  <c:pt idx="21">
                    <c:v>-547</c:v>
                  </c:pt>
                  <c:pt idx="22">
                    <c:v>-635.5</c:v>
                  </c:pt>
                  <c:pt idx="23">
                    <c:v>-184</c:v>
                  </c:pt>
                  <c:pt idx="24">
                    <c:v>-271.5</c:v>
                  </c:pt>
                  <c:pt idx="25">
                    <c:v>-108.25</c:v>
                  </c:pt>
                  <c:pt idx="26">
                    <c:v>-486</c:v>
                  </c:pt>
                  <c:pt idx="27">
                    <c:v>-149</c:v>
                  </c:pt>
                  <c:pt idx="28">
                    <c:v>-198.75</c:v>
                  </c:pt>
                  <c:pt idx="29">
                    <c:v>-481</c:v>
                  </c:pt>
                  <c:pt idx="30">
                    <c:v>-898.25</c:v>
                  </c:pt>
                  <c:pt idx="31">
                    <c:v>-292.5</c:v>
                  </c:pt>
                  <c:pt idx="32">
                    <c:v>-372</c:v>
                  </c:pt>
                  <c:pt idx="33">
                    <c:v>-230.5</c:v>
                  </c:pt>
                  <c:pt idx="34">
                    <c:v>-283</c:v>
                  </c:pt>
                </c:numCache>
              </c:numRef>
            </c:plus>
            <c:spPr>
              <a:ln w="9525" cmpd="sng" algn="ctr">
                <a:solidFill>
                  <a:schemeClr val="tx1"/>
                </a:solidFill>
                <a:prstDash val="solid"/>
              </a:ln>
            </c:spPr>
          </c:errBars>
          <c:val>
            <c:numRef>
              <c:f>Sheet1!$A$7:$AJ$7</c:f>
              <c:numCache>
                <c:formatCode>General</c:formatCode>
                <c:ptCount val="36"/>
                <c:pt idx="0">
                  <c:v>258</c:v>
                </c:pt>
                <c:pt idx="1">
                  <c:v>945</c:v>
                </c:pt>
                <c:pt idx="2">
                  <c:v>235</c:v>
                </c:pt>
                <c:pt idx="3">
                  <c:v>250</c:v>
                </c:pt>
                <c:pt idx="4">
                  <c:v>733</c:v>
                </c:pt>
                <c:pt idx="5">
                  <c:v>1078</c:v>
                </c:pt>
                <c:pt idx="6">
                  <c:v>692</c:v>
                </c:pt>
                <c:pt idx="7">
                  <c:v>1116</c:v>
                </c:pt>
                <c:pt idx="8">
                  <c:v>427</c:v>
                </c:pt>
                <c:pt idx="9">
                  <c:v>1072</c:v>
                </c:pt>
                <c:pt idx="10">
                  <c:v>435</c:v>
                </c:pt>
                <c:pt idx="11">
                  <c:v>978</c:v>
                </c:pt>
                <c:pt idx="12">
                  <c:v>1131</c:v>
                </c:pt>
                <c:pt idx="13">
                  <c:v>839</c:v>
                </c:pt>
                <c:pt idx="14">
                  <c:v>1186</c:v>
                </c:pt>
                <c:pt idx="15">
                  <c:v>737</c:v>
                </c:pt>
                <c:pt idx="16">
                  <c:v>1605</c:v>
                </c:pt>
                <c:pt idx="17">
                  <c:v>1276</c:v>
                </c:pt>
                <c:pt idx="18">
                  <c:v>1188</c:v>
                </c:pt>
                <c:pt idx="19">
                  <c:v>1431</c:v>
                </c:pt>
                <c:pt idx="20">
                  <c:v>1170</c:v>
                </c:pt>
                <c:pt idx="21">
                  <c:v>1370</c:v>
                </c:pt>
                <c:pt idx="22">
                  <c:v>1476</c:v>
                </c:pt>
                <c:pt idx="23">
                  <c:v>1155</c:v>
                </c:pt>
                <c:pt idx="24">
                  <c:v>1214</c:v>
                </c:pt>
                <c:pt idx="25">
                  <c:v>960</c:v>
                </c:pt>
                <c:pt idx="26">
                  <c:v>1471</c:v>
                </c:pt>
                <c:pt idx="27">
                  <c:v>1234</c:v>
                </c:pt>
                <c:pt idx="28">
                  <c:v>1288</c:v>
                </c:pt>
                <c:pt idx="29">
                  <c:v>1502</c:v>
                </c:pt>
                <c:pt idx="30">
                  <c:v>1820</c:v>
                </c:pt>
                <c:pt idx="31">
                  <c:v>1414</c:v>
                </c:pt>
                <c:pt idx="32">
                  <c:v>1404</c:v>
                </c:pt>
                <c:pt idx="33">
                  <c:v>1536</c:v>
                </c:pt>
                <c:pt idx="34">
                  <c:v>1589</c:v>
                </c:pt>
                <c:pt idx="35">
                  <c:v>0</c:v>
                </c:pt>
              </c:numCache>
            </c:numRef>
          </c:val>
          <c:smooth val="0"/>
          <c:extLst>
            <c:ext xmlns:c16="http://schemas.microsoft.com/office/drawing/2014/chart" uri="{C3380CC4-5D6E-409C-BE32-E72D297353CC}">
              <c16:uniqueId val="{0000002C-A796-41A1-A9C2-572405B8072A}"/>
            </c:ext>
          </c:extLst>
        </c:ser>
        <c:ser>
          <c:idx val="6"/>
          <c:order val="6"/>
          <c:spPr>
            <a:ln>
              <a:noFill/>
            </a:ln>
          </c:spPr>
          <c:marker>
            <c:symbol val="none"/>
          </c:marker>
          <c:val>
            <c:numRef>
              <c:f>Sheet1!$A$8:$AJ$8</c:f>
              <c:numCache>
                <c:formatCode>General</c:formatCode>
                <c:ptCount val="36"/>
                <c:pt idx="0">
                  <c:v>258</c:v>
                </c:pt>
                <c:pt idx="1">
                  <c:v>99</c:v>
                </c:pt>
                <c:pt idx="3">
                  <c:v>250</c:v>
                </c:pt>
                <c:pt idx="4">
                  <c:v>477</c:v>
                </c:pt>
                <c:pt idx="5">
                  <c:v>443.5</c:v>
                </c:pt>
                <c:pt idx="6">
                  <c:v>568.5</c:v>
                </c:pt>
                <c:pt idx="7">
                  <c:v>532</c:v>
                </c:pt>
                <c:pt idx="9">
                  <c:v>832</c:v>
                </c:pt>
                <c:pt idx="11">
                  <c:v>552.5</c:v>
                </c:pt>
                <c:pt idx="12">
                  <c:v>657</c:v>
                </c:pt>
                <c:pt idx="13">
                  <c:v>743</c:v>
                </c:pt>
                <c:pt idx="14">
                  <c:v>563</c:v>
                </c:pt>
                <c:pt idx="15">
                  <c:v>701.5</c:v>
                </c:pt>
                <c:pt idx="16">
                  <c:v>828.75</c:v>
                </c:pt>
                <c:pt idx="17">
                  <c:v>1021.5</c:v>
                </c:pt>
                <c:pt idx="18">
                  <c:v>797</c:v>
                </c:pt>
                <c:pt idx="19">
                  <c:v>843</c:v>
                </c:pt>
                <c:pt idx="20">
                  <c:v>837.75</c:v>
                </c:pt>
                <c:pt idx="21">
                  <c:v>823</c:v>
                </c:pt>
                <c:pt idx="22">
                  <c:v>840.5</c:v>
                </c:pt>
                <c:pt idx="23">
                  <c:v>971</c:v>
                </c:pt>
                <c:pt idx="24">
                  <c:v>942.5</c:v>
                </c:pt>
                <c:pt idx="25">
                  <c:v>851.75</c:v>
                </c:pt>
                <c:pt idx="26">
                  <c:v>985</c:v>
                </c:pt>
                <c:pt idx="27">
                  <c:v>1085</c:v>
                </c:pt>
                <c:pt idx="28">
                  <c:v>1089.25</c:v>
                </c:pt>
                <c:pt idx="29">
                  <c:v>1021</c:v>
                </c:pt>
                <c:pt idx="30">
                  <c:v>921.75</c:v>
                </c:pt>
                <c:pt idx="31">
                  <c:v>1121.5</c:v>
                </c:pt>
                <c:pt idx="32">
                  <c:v>1032</c:v>
                </c:pt>
                <c:pt idx="33">
                  <c:v>1305.5</c:v>
                </c:pt>
                <c:pt idx="34">
                  <c:v>1306</c:v>
                </c:pt>
              </c:numCache>
            </c:numRef>
          </c:val>
          <c:smooth val="0"/>
          <c:extLst>
            <c:ext xmlns:c16="http://schemas.microsoft.com/office/drawing/2014/chart" uri="{C3380CC4-5D6E-409C-BE32-E72D297353CC}">
              <c16:uniqueId val="{0000002D-A796-41A1-A9C2-572405B8072A}"/>
            </c:ext>
          </c:extLst>
        </c:ser>
        <c:ser>
          <c:idx val="7"/>
          <c:order val="7"/>
          <c:spPr>
            <a:ln>
              <a:noFill/>
            </a:ln>
          </c:spPr>
          <c:marker>
            <c:symbol val="none"/>
          </c:marker>
          <c:val>
            <c:numRef>
              <c:f>Sheet1!$A$9:$AJ$9</c:f>
              <c:numCache>
                <c:formatCode>General</c:formatCode>
                <c:ptCount val="36"/>
                <c:pt idx="0">
                  <c:v>-501</c:v>
                </c:pt>
                <c:pt idx="1">
                  <c:v>35</c:v>
                </c:pt>
                <c:pt idx="3">
                  <c:v>160</c:v>
                </c:pt>
                <c:pt idx="4">
                  <c:v>70</c:v>
                </c:pt>
                <c:pt idx="5">
                  <c:v>57.25</c:v>
                </c:pt>
                <c:pt idx="6">
                  <c:v>138</c:v>
                </c:pt>
                <c:pt idx="7">
                  <c:v>257.5</c:v>
                </c:pt>
                <c:pt idx="9">
                  <c:v>22</c:v>
                </c:pt>
                <c:pt idx="11">
                  <c:v>282.5</c:v>
                </c:pt>
                <c:pt idx="12">
                  <c:v>228</c:v>
                </c:pt>
                <c:pt idx="13">
                  <c:v>306</c:v>
                </c:pt>
                <c:pt idx="14">
                  <c:v>233.25</c:v>
                </c:pt>
                <c:pt idx="15">
                  <c:v>376</c:v>
                </c:pt>
                <c:pt idx="16">
                  <c:v>250.75</c:v>
                </c:pt>
                <c:pt idx="17">
                  <c:v>212</c:v>
                </c:pt>
                <c:pt idx="18">
                  <c:v>463</c:v>
                </c:pt>
                <c:pt idx="19">
                  <c:v>231</c:v>
                </c:pt>
                <c:pt idx="20">
                  <c:v>471.5</c:v>
                </c:pt>
                <c:pt idx="21">
                  <c:v>395.5</c:v>
                </c:pt>
                <c:pt idx="22">
                  <c:v>487</c:v>
                </c:pt>
                <c:pt idx="23">
                  <c:v>371.5</c:v>
                </c:pt>
                <c:pt idx="24">
                  <c:v>495.5</c:v>
                </c:pt>
                <c:pt idx="25">
                  <c:v>548.75</c:v>
                </c:pt>
                <c:pt idx="26">
                  <c:v>478</c:v>
                </c:pt>
                <c:pt idx="27">
                  <c:v>423.5</c:v>
                </c:pt>
                <c:pt idx="28">
                  <c:v>343</c:v>
                </c:pt>
                <c:pt idx="29">
                  <c:v>372</c:v>
                </c:pt>
                <c:pt idx="30">
                  <c:v>368.5</c:v>
                </c:pt>
                <c:pt idx="31">
                  <c:v>473</c:v>
                </c:pt>
                <c:pt idx="32">
                  <c:v>670</c:v>
                </c:pt>
                <c:pt idx="33">
                  <c:v>434</c:v>
                </c:pt>
                <c:pt idx="34">
                  <c:v>655</c:v>
                </c:pt>
              </c:numCache>
            </c:numRef>
          </c:val>
          <c:smooth val="0"/>
          <c:extLst>
            <c:ext xmlns:c16="http://schemas.microsoft.com/office/drawing/2014/chart" uri="{C3380CC4-5D6E-409C-BE32-E72D297353CC}">
              <c16:uniqueId val="{0000002E-A796-41A1-A9C2-572405B8072A}"/>
            </c:ext>
          </c:extLst>
        </c:ser>
        <c:ser>
          <c:idx val="8"/>
          <c:order val="8"/>
          <c:spPr>
            <a:ln>
              <a:noFill/>
            </a:ln>
          </c:spPr>
          <c:marker>
            <c:symbol val="none"/>
          </c:marker>
          <c:dPt>
            <c:idx val="0"/>
            <c:marker>
              <c:symbol val="dash"/>
              <c:size val="2"/>
              <c:spPr>
                <a:solidFill>
                  <a:schemeClr val="tx1"/>
                </a:solidFill>
                <a:ln w="9525" cmpd="sng" algn="ctr">
                  <a:solidFill>
                    <a:schemeClr val="tx1"/>
                  </a:solidFill>
                  <a:prstDash val="solid"/>
                </a:ln>
              </c:spPr>
            </c:marker>
            <c:bubble3D val="0"/>
            <c:extLst>
              <c:ext xmlns:c16="http://schemas.microsoft.com/office/drawing/2014/chart" uri="{C3380CC4-5D6E-409C-BE32-E72D297353CC}">
                <c16:uniqueId val="{0000002F-A796-41A1-A9C2-572405B8072A}"/>
              </c:ext>
            </c:extLst>
          </c:dPt>
          <c:dPt>
            <c:idx val="1"/>
            <c:marker>
              <c:symbol val="dash"/>
              <c:size val="2"/>
              <c:spPr>
                <a:solidFill>
                  <a:schemeClr val="tx1"/>
                </a:solidFill>
                <a:ln w="9525" cmpd="sng" algn="ctr">
                  <a:solidFill>
                    <a:schemeClr val="tx1"/>
                  </a:solidFill>
                  <a:prstDash val="solid"/>
                </a:ln>
              </c:spPr>
            </c:marker>
            <c:bubble3D val="0"/>
            <c:extLst>
              <c:ext xmlns:c16="http://schemas.microsoft.com/office/drawing/2014/chart" uri="{C3380CC4-5D6E-409C-BE32-E72D297353CC}">
                <c16:uniqueId val="{00000030-A796-41A1-A9C2-572405B8072A}"/>
              </c:ext>
            </c:extLst>
          </c:dPt>
          <c:dPt>
            <c:idx val="2"/>
            <c:marker>
              <c:symbol val="dash"/>
              <c:size val="2"/>
              <c:spPr>
                <a:solidFill>
                  <a:schemeClr val="tx1"/>
                </a:solidFill>
                <a:ln w="9525" cmpd="sng" algn="ctr">
                  <a:solidFill>
                    <a:schemeClr val="tx1"/>
                  </a:solidFill>
                  <a:prstDash val="solid"/>
                </a:ln>
              </c:spPr>
            </c:marker>
            <c:bubble3D val="0"/>
            <c:extLst>
              <c:ext xmlns:c16="http://schemas.microsoft.com/office/drawing/2014/chart" uri="{C3380CC4-5D6E-409C-BE32-E72D297353CC}">
                <c16:uniqueId val="{00000031-A796-41A1-A9C2-572405B8072A}"/>
              </c:ext>
            </c:extLst>
          </c:dPt>
          <c:dPt>
            <c:idx val="3"/>
            <c:marker>
              <c:symbol val="dash"/>
              <c:size val="2"/>
              <c:spPr>
                <a:solidFill>
                  <a:schemeClr val="tx1"/>
                </a:solidFill>
                <a:ln w="9525" cmpd="sng" algn="ctr">
                  <a:solidFill>
                    <a:schemeClr val="tx1"/>
                  </a:solidFill>
                  <a:prstDash val="solid"/>
                </a:ln>
              </c:spPr>
            </c:marker>
            <c:bubble3D val="0"/>
            <c:extLst>
              <c:ext xmlns:c16="http://schemas.microsoft.com/office/drawing/2014/chart" uri="{C3380CC4-5D6E-409C-BE32-E72D297353CC}">
                <c16:uniqueId val="{00000032-A796-41A1-A9C2-572405B8072A}"/>
              </c:ext>
            </c:extLst>
          </c:dPt>
          <c:dPt>
            <c:idx val="4"/>
            <c:marker>
              <c:symbol val="dash"/>
              <c:size val="2"/>
              <c:spPr>
                <a:solidFill>
                  <a:schemeClr val="tx1"/>
                </a:solidFill>
                <a:ln w="9525" cmpd="sng" algn="ctr">
                  <a:solidFill>
                    <a:schemeClr val="tx1"/>
                  </a:solidFill>
                  <a:prstDash val="solid"/>
                </a:ln>
              </c:spPr>
            </c:marker>
            <c:bubble3D val="0"/>
            <c:extLst>
              <c:ext xmlns:c16="http://schemas.microsoft.com/office/drawing/2014/chart" uri="{C3380CC4-5D6E-409C-BE32-E72D297353CC}">
                <c16:uniqueId val="{00000033-A796-41A1-A9C2-572405B8072A}"/>
              </c:ext>
            </c:extLst>
          </c:dPt>
          <c:dPt>
            <c:idx val="5"/>
            <c:marker>
              <c:symbol val="dash"/>
              <c:size val="2"/>
              <c:spPr>
                <a:solidFill>
                  <a:schemeClr val="tx1"/>
                </a:solidFill>
                <a:ln w="9525" cmpd="sng" algn="ctr">
                  <a:solidFill>
                    <a:schemeClr val="tx1"/>
                  </a:solidFill>
                  <a:prstDash val="solid"/>
                </a:ln>
              </c:spPr>
            </c:marker>
            <c:bubble3D val="0"/>
            <c:extLst>
              <c:ext xmlns:c16="http://schemas.microsoft.com/office/drawing/2014/chart" uri="{C3380CC4-5D6E-409C-BE32-E72D297353CC}">
                <c16:uniqueId val="{00000034-A796-41A1-A9C2-572405B8072A}"/>
              </c:ext>
            </c:extLst>
          </c:dPt>
          <c:dPt>
            <c:idx val="6"/>
            <c:marker>
              <c:symbol val="dash"/>
              <c:size val="2"/>
              <c:spPr>
                <a:solidFill>
                  <a:schemeClr val="tx1"/>
                </a:solidFill>
                <a:ln w="9525" cmpd="sng" algn="ctr">
                  <a:solidFill>
                    <a:schemeClr val="tx1"/>
                  </a:solidFill>
                  <a:prstDash val="solid"/>
                </a:ln>
              </c:spPr>
            </c:marker>
            <c:bubble3D val="0"/>
            <c:extLst>
              <c:ext xmlns:c16="http://schemas.microsoft.com/office/drawing/2014/chart" uri="{C3380CC4-5D6E-409C-BE32-E72D297353CC}">
                <c16:uniqueId val="{00000035-A796-41A1-A9C2-572405B8072A}"/>
              </c:ext>
            </c:extLst>
          </c:dPt>
          <c:dPt>
            <c:idx val="7"/>
            <c:marker>
              <c:symbol val="dash"/>
              <c:size val="2"/>
              <c:spPr>
                <a:solidFill>
                  <a:schemeClr val="tx1"/>
                </a:solidFill>
                <a:ln w="9525" cmpd="sng" algn="ctr">
                  <a:solidFill>
                    <a:schemeClr val="tx1"/>
                  </a:solidFill>
                  <a:prstDash val="solid"/>
                </a:ln>
              </c:spPr>
            </c:marker>
            <c:bubble3D val="0"/>
            <c:extLst>
              <c:ext xmlns:c16="http://schemas.microsoft.com/office/drawing/2014/chart" uri="{C3380CC4-5D6E-409C-BE32-E72D297353CC}">
                <c16:uniqueId val="{00000036-A796-41A1-A9C2-572405B8072A}"/>
              </c:ext>
            </c:extLst>
          </c:dPt>
          <c:dPt>
            <c:idx val="8"/>
            <c:marker>
              <c:symbol val="dash"/>
              <c:size val="2"/>
              <c:spPr>
                <a:solidFill>
                  <a:schemeClr val="tx1"/>
                </a:solidFill>
                <a:ln w="9525" cmpd="sng" algn="ctr">
                  <a:solidFill>
                    <a:schemeClr val="tx1"/>
                  </a:solidFill>
                  <a:prstDash val="solid"/>
                </a:ln>
              </c:spPr>
            </c:marker>
            <c:bubble3D val="0"/>
            <c:extLst>
              <c:ext xmlns:c16="http://schemas.microsoft.com/office/drawing/2014/chart" uri="{C3380CC4-5D6E-409C-BE32-E72D297353CC}">
                <c16:uniqueId val="{00000037-A796-41A1-A9C2-572405B8072A}"/>
              </c:ext>
            </c:extLst>
          </c:dPt>
          <c:dPt>
            <c:idx val="9"/>
            <c:marker>
              <c:symbol val="dash"/>
              <c:size val="2"/>
              <c:spPr>
                <a:solidFill>
                  <a:schemeClr val="tx1"/>
                </a:solidFill>
                <a:ln w="9525" cmpd="sng" algn="ctr">
                  <a:solidFill>
                    <a:schemeClr val="tx1"/>
                  </a:solidFill>
                  <a:prstDash val="solid"/>
                </a:ln>
              </c:spPr>
            </c:marker>
            <c:bubble3D val="0"/>
            <c:extLst>
              <c:ext xmlns:c16="http://schemas.microsoft.com/office/drawing/2014/chart" uri="{C3380CC4-5D6E-409C-BE32-E72D297353CC}">
                <c16:uniqueId val="{00000038-A796-41A1-A9C2-572405B8072A}"/>
              </c:ext>
            </c:extLst>
          </c:dPt>
          <c:dPt>
            <c:idx val="10"/>
            <c:marker>
              <c:symbol val="dash"/>
              <c:size val="2"/>
              <c:spPr>
                <a:solidFill>
                  <a:schemeClr val="tx1"/>
                </a:solidFill>
                <a:ln w="9525" cmpd="sng" algn="ctr">
                  <a:solidFill>
                    <a:schemeClr val="tx1"/>
                  </a:solidFill>
                  <a:prstDash val="solid"/>
                </a:ln>
              </c:spPr>
            </c:marker>
            <c:bubble3D val="0"/>
            <c:extLst>
              <c:ext xmlns:c16="http://schemas.microsoft.com/office/drawing/2014/chart" uri="{C3380CC4-5D6E-409C-BE32-E72D297353CC}">
                <c16:uniqueId val="{00000039-A796-41A1-A9C2-572405B8072A}"/>
              </c:ext>
            </c:extLst>
          </c:dPt>
          <c:dPt>
            <c:idx val="11"/>
            <c:marker>
              <c:symbol val="dash"/>
              <c:size val="2"/>
              <c:spPr>
                <a:solidFill>
                  <a:schemeClr val="tx1"/>
                </a:solidFill>
                <a:ln w="9525" cmpd="sng" algn="ctr">
                  <a:solidFill>
                    <a:schemeClr val="tx1"/>
                  </a:solidFill>
                  <a:prstDash val="solid"/>
                </a:ln>
              </c:spPr>
            </c:marker>
            <c:bubble3D val="0"/>
            <c:extLst>
              <c:ext xmlns:c16="http://schemas.microsoft.com/office/drawing/2014/chart" uri="{C3380CC4-5D6E-409C-BE32-E72D297353CC}">
                <c16:uniqueId val="{0000003A-A796-41A1-A9C2-572405B8072A}"/>
              </c:ext>
            </c:extLst>
          </c:dPt>
          <c:dPt>
            <c:idx val="12"/>
            <c:marker>
              <c:symbol val="dash"/>
              <c:size val="2"/>
              <c:spPr>
                <a:solidFill>
                  <a:schemeClr val="tx1"/>
                </a:solidFill>
                <a:ln w="9525" cmpd="sng" algn="ctr">
                  <a:solidFill>
                    <a:schemeClr val="tx1"/>
                  </a:solidFill>
                  <a:prstDash val="solid"/>
                </a:ln>
              </c:spPr>
            </c:marker>
            <c:bubble3D val="0"/>
            <c:extLst>
              <c:ext xmlns:c16="http://schemas.microsoft.com/office/drawing/2014/chart" uri="{C3380CC4-5D6E-409C-BE32-E72D297353CC}">
                <c16:uniqueId val="{0000003B-A796-41A1-A9C2-572405B8072A}"/>
              </c:ext>
            </c:extLst>
          </c:dPt>
          <c:dPt>
            <c:idx val="13"/>
            <c:marker>
              <c:symbol val="dash"/>
              <c:size val="2"/>
              <c:spPr>
                <a:solidFill>
                  <a:schemeClr val="tx1"/>
                </a:solidFill>
                <a:ln w="9525" cmpd="sng" algn="ctr">
                  <a:solidFill>
                    <a:schemeClr val="tx1"/>
                  </a:solidFill>
                  <a:prstDash val="solid"/>
                </a:ln>
              </c:spPr>
            </c:marker>
            <c:bubble3D val="0"/>
            <c:extLst>
              <c:ext xmlns:c16="http://schemas.microsoft.com/office/drawing/2014/chart" uri="{C3380CC4-5D6E-409C-BE32-E72D297353CC}">
                <c16:uniqueId val="{0000003C-A796-41A1-A9C2-572405B8072A}"/>
              </c:ext>
            </c:extLst>
          </c:dPt>
          <c:dPt>
            <c:idx val="14"/>
            <c:marker>
              <c:symbol val="dash"/>
              <c:size val="2"/>
              <c:spPr>
                <a:solidFill>
                  <a:schemeClr val="tx1"/>
                </a:solidFill>
                <a:ln w="9525" cmpd="sng" algn="ctr">
                  <a:solidFill>
                    <a:schemeClr val="tx1"/>
                  </a:solidFill>
                  <a:prstDash val="solid"/>
                </a:ln>
              </c:spPr>
            </c:marker>
            <c:bubble3D val="0"/>
            <c:extLst>
              <c:ext xmlns:c16="http://schemas.microsoft.com/office/drawing/2014/chart" uri="{C3380CC4-5D6E-409C-BE32-E72D297353CC}">
                <c16:uniqueId val="{0000003D-A796-41A1-A9C2-572405B8072A}"/>
              </c:ext>
            </c:extLst>
          </c:dPt>
          <c:dPt>
            <c:idx val="15"/>
            <c:marker>
              <c:symbol val="dash"/>
              <c:size val="2"/>
              <c:spPr>
                <a:solidFill>
                  <a:schemeClr val="tx1"/>
                </a:solidFill>
                <a:ln w="9525" cmpd="sng" algn="ctr">
                  <a:solidFill>
                    <a:schemeClr val="tx1"/>
                  </a:solidFill>
                  <a:prstDash val="solid"/>
                </a:ln>
              </c:spPr>
            </c:marker>
            <c:bubble3D val="0"/>
            <c:extLst>
              <c:ext xmlns:c16="http://schemas.microsoft.com/office/drawing/2014/chart" uri="{C3380CC4-5D6E-409C-BE32-E72D297353CC}">
                <c16:uniqueId val="{0000003E-A796-41A1-A9C2-572405B8072A}"/>
              </c:ext>
            </c:extLst>
          </c:dPt>
          <c:dPt>
            <c:idx val="16"/>
            <c:marker>
              <c:symbol val="dash"/>
              <c:size val="2"/>
              <c:spPr>
                <a:solidFill>
                  <a:schemeClr val="tx1"/>
                </a:solidFill>
                <a:ln w="9525" cmpd="sng" algn="ctr">
                  <a:solidFill>
                    <a:schemeClr val="tx1"/>
                  </a:solidFill>
                  <a:prstDash val="solid"/>
                </a:ln>
              </c:spPr>
            </c:marker>
            <c:bubble3D val="0"/>
            <c:extLst>
              <c:ext xmlns:c16="http://schemas.microsoft.com/office/drawing/2014/chart" uri="{C3380CC4-5D6E-409C-BE32-E72D297353CC}">
                <c16:uniqueId val="{0000003F-A796-41A1-A9C2-572405B8072A}"/>
              </c:ext>
            </c:extLst>
          </c:dPt>
          <c:dPt>
            <c:idx val="17"/>
            <c:marker>
              <c:symbol val="dash"/>
              <c:size val="2"/>
              <c:spPr>
                <a:solidFill>
                  <a:schemeClr val="tx1"/>
                </a:solidFill>
                <a:ln w="9525" cmpd="sng" algn="ctr">
                  <a:solidFill>
                    <a:schemeClr val="tx1"/>
                  </a:solidFill>
                  <a:prstDash val="solid"/>
                </a:ln>
              </c:spPr>
            </c:marker>
            <c:bubble3D val="0"/>
            <c:extLst>
              <c:ext xmlns:c16="http://schemas.microsoft.com/office/drawing/2014/chart" uri="{C3380CC4-5D6E-409C-BE32-E72D297353CC}">
                <c16:uniqueId val="{00000040-A796-41A1-A9C2-572405B8072A}"/>
              </c:ext>
            </c:extLst>
          </c:dPt>
          <c:dPt>
            <c:idx val="18"/>
            <c:marker>
              <c:symbol val="dash"/>
              <c:size val="2"/>
              <c:spPr>
                <a:solidFill>
                  <a:schemeClr val="tx1"/>
                </a:solidFill>
                <a:ln w="9525" cmpd="sng" algn="ctr">
                  <a:solidFill>
                    <a:schemeClr val="tx1"/>
                  </a:solidFill>
                  <a:prstDash val="solid"/>
                </a:ln>
              </c:spPr>
            </c:marker>
            <c:bubble3D val="0"/>
            <c:extLst>
              <c:ext xmlns:c16="http://schemas.microsoft.com/office/drawing/2014/chart" uri="{C3380CC4-5D6E-409C-BE32-E72D297353CC}">
                <c16:uniqueId val="{00000041-A796-41A1-A9C2-572405B8072A}"/>
              </c:ext>
            </c:extLst>
          </c:dPt>
          <c:dPt>
            <c:idx val="19"/>
            <c:marker>
              <c:symbol val="dash"/>
              <c:size val="2"/>
              <c:spPr>
                <a:solidFill>
                  <a:schemeClr val="tx1"/>
                </a:solidFill>
                <a:ln w="9525" cmpd="sng" algn="ctr">
                  <a:solidFill>
                    <a:schemeClr val="tx1"/>
                  </a:solidFill>
                  <a:prstDash val="solid"/>
                </a:ln>
              </c:spPr>
            </c:marker>
            <c:bubble3D val="0"/>
            <c:extLst>
              <c:ext xmlns:c16="http://schemas.microsoft.com/office/drawing/2014/chart" uri="{C3380CC4-5D6E-409C-BE32-E72D297353CC}">
                <c16:uniqueId val="{00000042-A796-41A1-A9C2-572405B8072A}"/>
              </c:ext>
            </c:extLst>
          </c:dPt>
          <c:dPt>
            <c:idx val="20"/>
            <c:marker>
              <c:symbol val="dash"/>
              <c:size val="2"/>
              <c:spPr>
                <a:solidFill>
                  <a:schemeClr val="tx1"/>
                </a:solidFill>
                <a:ln w="9525" cmpd="sng" algn="ctr">
                  <a:solidFill>
                    <a:schemeClr val="tx1"/>
                  </a:solidFill>
                  <a:prstDash val="solid"/>
                </a:ln>
              </c:spPr>
            </c:marker>
            <c:bubble3D val="0"/>
            <c:extLst>
              <c:ext xmlns:c16="http://schemas.microsoft.com/office/drawing/2014/chart" uri="{C3380CC4-5D6E-409C-BE32-E72D297353CC}">
                <c16:uniqueId val="{00000043-A796-41A1-A9C2-572405B8072A}"/>
              </c:ext>
            </c:extLst>
          </c:dPt>
          <c:dPt>
            <c:idx val="21"/>
            <c:marker>
              <c:symbol val="dash"/>
              <c:size val="2"/>
              <c:spPr>
                <a:solidFill>
                  <a:schemeClr val="tx1"/>
                </a:solidFill>
                <a:ln w="9525" cmpd="sng" algn="ctr">
                  <a:solidFill>
                    <a:schemeClr val="tx1"/>
                  </a:solidFill>
                  <a:prstDash val="solid"/>
                </a:ln>
              </c:spPr>
            </c:marker>
            <c:bubble3D val="0"/>
            <c:extLst>
              <c:ext xmlns:c16="http://schemas.microsoft.com/office/drawing/2014/chart" uri="{C3380CC4-5D6E-409C-BE32-E72D297353CC}">
                <c16:uniqueId val="{00000044-A796-41A1-A9C2-572405B8072A}"/>
              </c:ext>
            </c:extLst>
          </c:dPt>
          <c:dPt>
            <c:idx val="22"/>
            <c:marker>
              <c:symbol val="dash"/>
              <c:size val="2"/>
              <c:spPr>
                <a:solidFill>
                  <a:schemeClr val="tx1"/>
                </a:solidFill>
                <a:ln w="9525" cmpd="sng" algn="ctr">
                  <a:solidFill>
                    <a:schemeClr val="tx1"/>
                  </a:solidFill>
                  <a:prstDash val="solid"/>
                </a:ln>
              </c:spPr>
            </c:marker>
            <c:bubble3D val="0"/>
            <c:extLst>
              <c:ext xmlns:c16="http://schemas.microsoft.com/office/drawing/2014/chart" uri="{C3380CC4-5D6E-409C-BE32-E72D297353CC}">
                <c16:uniqueId val="{00000045-A796-41A1-A9C2-572405B8072A}"/>
              </c:ext>
            </c:extLst>
          </c:dPt>
          <c:dPt>
            <c:idx val="23"/>
            <c:marker>
              <c:symbol val="dash"/>
              <c:size val="2"/>
              <c:spPr>
                <a:solidFill>
                  <a:schemeClr val="tx1"/>
                </a:solidFill>
                <a:ln w="9525" cmpd="sng" algn="ctr">
                  <a:solidFill>
                    <a:schemeClr val="tx1"/>
                  </a:solidFill>
                  <a:prstDash val="solid"/>
                </a:ln>
              </c:spPr>
            </c:marker>
            <c:bubble3D val="0"/>
            <c:extLst>
              <c:ext xmlns:c16="http://schemas.microsoft.com/office/drawing/2014/chart" uri="{C3380CC4-5D6E-409C-BE32-E72D297353CC}">
                <c16:uniqueId val="{00000046-A796-41A1-A9C2-572405B8072A}"/>
              </c:ext>
            </c:extLst>
          </c:dPt>
          <c:dPt>
            <c:idx val="24"/>
            <c:marker>
              <c:symbol val="dash"/>
              <c:size val="2"/>
              <c:spPr>
                <a:solidFill>
                  <a:schemeClr val="tx1"/>
                </a:solidFill>
                <a:ln w="9525" cmpd="sng" algn="ctr">
                  <a:solidFill>
                    <a:schemeClr val="tx1"/>
                  </a:solidFill>
                  <a:prstDash val="solid"/>
                </a:ln>
              </c:spPr>
            </c:marker>
            <c:bubble3D val="0"/>
            <c:extLst>
              <c:ext xmlns:c16="http://schemas.microsoft.com/office/drawing/2014/chart" uri="{C3380CC4-5D6E-409C-BE32-E72D297353CC}">
                <c16:uniqueId val="{00000047-A796-41A1-A9C2-572405B8072A}"/>
              </c:ext>
            </c:extLst>
          </c:dPt>
          <c:dPt>
            <c:idx val="25"/>
            <c:marker>
              <c:symbol val="dash"/>
              <c:size val="2"/>
              <c:spPr>
                <a:solidFill>
                  <a:schemeClr val="tx1"/>
                </a:solidFill>
                <a:ln w="9525" cmpd="sng" algn="ctr">
                  <a:solidFill>
                    <a:schemeClr val="tx1"/>
                  </a:solidFill>
                  <a:prstDash val="solid"/>
                </a:ln>
              </c:spPr>
            </c:marker>
            <c:bubble3D val="0"/>
            <c:extLst>
              <c:ext xmlns:c16="http://schemas.microsoft.com/office/drawing/2014/chart" uri="{C3380CC4-5D6E-409C-BE32-E72D297353CC}">
                <c16:uniqueId val="{00000048-A796-41A1-A9C2-572405B8072A}"/>
              </c:ext>
            </c:extLst>
          </c:dPt>
          <c:dPt>
            <c:idx val="26"/>
            <c:marker>
              <c:symbol val="dash"/>
              <c:size val="2"/>
              <c:spPr>
                <a:solidFill>
                  <a:schemeClr val="tx1"/>
                </a:solidFill>
                <a:ln w="9525" cmpd="sng" algn="ctr">
                  <a:solidFill>
                    <a:schemeClr val="tx1"/>
                  </a:solidFill>
                  <a:prstDash val="solid"/>
                </a:ln>
              </c:spPr>
            </c:marker>
            <c:bubble3D val="0"/>
            <c:extLst>
              <c:ext xmlns:c16="http://schemas.microsoft.com/office/drawing/2014/chart" uri="{C3380CC4-5D6E-409C-BE32-E72D297353CC}">
                <c16:uniqueId val="{00000049-A796-41A1-A9C2-572405B8072A}"/>
              </c:ext>
            </c:extLst>
          </c:dPt>
          <c:dPt>
            <c:idx val="27"/>
            <c:marker>
              <c:symbol val="dash"/>
              <c:size val="2"/>
              <c:spPr>
                <a:solidFill>
                  <a:schemeClr val="tx1"/>
                </a:solidFill>
                <a:ln w="9525" cmpd="sng" algn="ctr">
                  <a:solidFill>
                    <a:schemeClr val="tx1"/>
                  </a:solidFill>
                  <a:prstDash val="solid"/>
                </a:ln>
              </c:spPr>
            </c:marker>
            <c:bubble3D val="0"/>
            <c:extLst>
              <c:ext xmlns:c16="http://schemas.microsoft.com/office/drawing/2014/chart" uri="{C3380CC4-5D6E-409C-BE32-E72D297353CC}">
                <c16:uniqueId val="{0000004A-A796-41A1-A9C2-572405B8072A}"/>
              </c:ext>
            </c:extLst>
          </c:dPt>
          <c:dPt>
            <c:idx val="28"/>
            <c:marker>
              <c:symbol val="dash"/>
              <c:size val="2"/>
              <c:spPr>
                <a:solidFill>
                  <a:schemeClr val="tx1"/>
                </a:solidFill>
                <a:ln w="9525" cmpd="sng" algn="ctr">
                  <a:solidFill>
                    <a:schemeClr val="tx1"/>
                  </a:solidFill>
                  <a:prstDash val="solid"/>
                </a:ln>
              </c:spPr>
            </c:marker>
            <c:bubble3D val="0"/>
            <c:extLst>
              <c:ext xmlns:c16="http://schemas.microsoft.com/office/drawing/2014/chart" uri="{C3380CC4-5D6E-409C-BE32-E72D297353CC}">
                <c16:uniqueId val="{0000004B-A796-41A1-A9C2-572405B8072A}"/>
              </c:ext>
            </c:extLst>
          </c:dPt>
          <c:dPt>
            <c:idx val="29"/>
            <c:marker>
              <c:symbol val="dash"/>
              <c:size val="2"/>
              <c:spPr>
                <a:solidFill>
                  <a:schemeClr val="tx1"/>
                </a:solidFill>
                <a:ln w="9525" cmpd="sng" algn="ctr">
                  <a:solidFill>
                    <a:schemeClr val="tx1"/>
                  </a:solidFill>
                  <a:prstDash val="solid"/>
                </a:ln>
              </c:spPr>
            </c:marker>
            <c:bubble3D val="0"/>
            <c:extLst>
              <c:ext xmlns:c16="http://schemas.microsoft.com/office/drawing/2014/chart" uri="{C3380CC4-5D6E-409C-BE32-E72D297353CC}">
                <c16:uniqueId val="{0000004C-A796-41A1-A9C2-572405B8072A}"/>
              </c:ext>
            </c:extLst>
          </c:dPt>
          <c:dPt>
            <c:idx val="30"/>
            <c:marker>
              <c:symbol val="dash"/>
              <c:size val="2"/>
              <c:spPr>
                <a:solidFill>
                  <a:schemeClr val="tx1"/>
                </a:solidFill>
                <a:ln w="9525" cmpd="sng" algn="ctr">
                  <a:solidFill>
                    <a:schemeClr val="tx1"/>
                  </a:solidFill>
                  <a:prstDash val="solid"/>
                </a:ln>
              </c:spPr>
            </c:marker>
            <c:bubble3D val="0"/>
            <c:extLst>
              <c:ext xmlns:c16="http://schemas.microsoft.com/office/drawing/2014/chart" uri="{C3380CC4-5D6E-409C-BE32-E72D297353CC}">
                <c16:uniqueId val="{0000004D-A796-41A1-A9C2-572405B8072A}"/>
              </c:ext>
            </c:extLst>
          </c:dPt>
          <c:dPt>
            <c:idx val="31"/>
            <c:marker>
              <c:symbol val="dash"/>
              <c:size val="2"/>
              <c:spPr>
                <a:solidFill>
                  <a:schemeClr val="tx1"/>
                </a:solidFill>
                <a:ln w="9525" cmpd="sng" algn="ctr">
                  <a:solidFill>
                    <a:schemeClr val="tx1"/>
                  </a:solidFill>
                  <a:prstDash val="solid"/>
                </a:ln>
              </c:spPr>
            </c:marker>
            <c:bubble3D val="0"/>
            <c:extLst>
              <c:ext xmlns:c16="http://schemas.microsoft.com/office/drawing/2014/chart" uri="{C3380CC4-5D6E-409C-BE32-E72D297353CC}">
                <c16:uniqueId val="{0000004E-A796-41A1-A9C2-572405B8072A}"/>
              </c:ext>
            </c:extLst>
          </c:dPt>
          <c:dPt>
            <c:idx val="32"/>
            <c:marker>
              <c:symbol val="dash"/>
              <c:size val="2"/>
              <c:spPr>
                <a:solidFill>
                  <a:schemeClr val="tx1"/>
                </a:solidFill>
                <a:ln w="9525" cmpd="sng" algn="ctr">
                  <a:solidFill>
                    <a:schemeClr val="tx1"/>
                  </a:solidFill>
                  <a:prstDash val="solid"/>
                </a:ln>
              </c:spPr>
            </c:marker>
            <c:bubble3D val="0"/>
            <c:extLst>
              <c:ext xmlns:c16="http://schemas.microsoft.com/office/drawing/2014/chart" uri="{C3380CC4-5D6E-409C-BE32-E72D297353CC}">
                <c16:uniqueId val="{0000004F-A796-41A1-A9C2-572405B8072A}"/>
              </c:ext>
            </c:extLst>
          </c:dPt>
          <c:dPt>
            <c:idx val="33"/>
            <c:marker>
              <c:symbol val="dash"/>
              <c:size val="2"/>
              <c:spPr>
                <a:solidFill>
                  <a:schemeClr val="tx1"/>
                </a:solidFill>
                <a:ln w="9525" cmpd="sng" algn="ctr">
                  <a:solidFill>
                    <a:schemeClr val="tx1"/>
                  </a:solidFill>
                  <a:prstDash val="solid"/>
                </a:ln>
              </c:spPr>
            </c:marker>
            <c:bubble3D val="0"/>
            <c:extLst>
              <c:ext xmlns:c16="http://schemas.microsoft.com/office/drawing/2014/chart" uri="{C3380CC4-5D6E-409C-BE32-E72D297353CC}">
                <c16:uniqueId val="{00000050-A796-41A1-A9C2-572405B8072A}"/>
              </c:ext>
            </c:extLst>
          </c:dPt>
          <c:dPt>
            <c:idx val="34"/>
            <c:marker>
              <c:symbol val="dash"/>
              <c:size val="2"/>
              <c:spPr>
                <a:solidFill>
                  <a:schemeClr val="tx1"/>
                </a:solidFill>
                <a:ln w="9525" cmpd="sng" algn="ctr">
                  <a:solidFill>
                    <a:schemeClr val="tx1"/>
                  </a:solidFill>
                  <a:prstDash val="solid"/>
                </a:ln>
              </c:spPr>
            </c:marker>
            <c:bubble3D val="0"/>
            <c:extLst>
              <c:ext xmlns:c16="http://schemas.microsoft.com/office/drawing/2014/chart" uri="{C3380CC4-5D6E-409C-BE32-E72D297353CC}">
                <c16:uniqueId val="{00000051-A796-41A1-A9C2-572405B8072A}"/>
              </c:ext>
            </c:extLst>
          </c:dPt>
          <c:dPt>
            <c:idx val="35"/>
            <c:marker>
              <c:symbol val="dash"/>
              <c:size val="2"/>
              <c:spPr>
                <a:solidFill>
                  <a:schemeClr val="tx1"/>
                </a:solidFill>
                <a:ln w="9525" cmpd="sng" algn="ctr">
                  <a:solidFill>
                    <a:schemeClr val="tx1"/>
                  </a:solidFill>
                  <a:prstDash val="solid"/>
                </a:ln>
              </c:spPr>
            </c:marker>
            <c:bubble3D val="0"/>
            <c:extLst>
              <c:ext xmlns:c16="http://schemas.microsoft.com/office/drawing/2014/chart" uri="{C3380CC4-5D6E-409C-BE32-E72D297353CC}">
                <c16:uniqueId val="{00000052-A796-41A1-A9C2-572405B8072A}"/>
              </c:ext>
            </c:extLst>
          </c:dPt>
          <c:errBars>
            <c:errDir val="y"/>
            <c:errBarType val="plus"/>
            <c:errValType val="cust"/>
            <c:noEndCap val="1"/>
            <c:plus>
              <c:numRef>
                <c:f>Sheet1!$A$10:$AJ$10</c:f>
                <c:numCache>
                  <c:formatCode>General</c:formatCode>
                  <c:ptCount val="36"/>
                  <c:pt idx="0">
                    <c:v>0</c:v>
                  </c:pt>
                  <c:pt idx="1">
                    <c:v>24</c:v>
                  </c:pt>
                  <c:pt idx="3">
                    <c:v>0</c:v>
                  </c:pt>
                  <c:pt idx="4">
                    <c:v>17</c:v>
                  </c:pt>
                  <c:pt idx="5">
                    <c:v>21.25</c:v>
                  </c:pt>
                  <c:pt idx="6">
                    <c:v>58</c:v>
                  </c:pt>
                  <c:pt idx="7">
                    <c:v>257.5</c:v>
                  </c:pt>
                  <c:pt idx="9">
                    <c:v>5</c:v>
                  </c:pt>
                  <c:pt idx="11">
                    <c:v>160.5</c:v>
                  </c:pt>
                  <c:pt idx="12">
                    <c:v>216</c:v>
                  </c:pt>
                  <c:pt idx="13">
                    <c:v>116</c:v>
                  </c:pt>
                  <c:pt idx="14">
                    <c:v>202.25</c:v>
                  </c:pt>
                  <c:pt idx="15">
                    <c:v>95</c:v>
                  </c:pt>
                  <c:pt idx="16">
                    <c:v>152.75</c:v>
                  </c:pt>
                  <c:pt idx="17">
                    <c:v>81</c:v>
                  </c:pt>
                  <c:pt idx="18">
                    <c:v>251</c:v>
                  </c:pt>
                  <c:pt idx="19">
                    <c:v>36</c:v>
                  </c:pt>
                  <c:pt idx="20">
                    <c:v>242.5</c:v>
                  </c:pt>
                  <c:pt idx="21">
                    <c:v>298.5</c:v>
                  </c:pt>
                  <c:pt idx="22">
                    <c:v>161</c:v>
                  </c:pt>
                  <c:pt idx="23">
                    <c:v>135.5</c:v>
                  </c:pt>
                  <c:pt idx="24">
                    <c:v>169.5</c:v>
                  </c:pt>
                  <c:pt idx="25">
                    <c:v>81.75</c:v>
                  </c:pt>
                  <c:pt idx="26">
                    <c:v>391</c:v>
                  </c:pt>
                  <c:pt idx="27">
                    <c:v>382.5</c:v>
                  </c:pt>
                  <c:pt idx="28">
                    <c:v>274</c:v>
                  </c:pt>
                  <c:pt idx="29">
                    <c:v>137</c:v>
                  </c:pt>
                  <c:pt idx="30">
                    <c:v>367.5</c:v>
                  </c:pt>
                  <c:pt idx="31">
                    <c:v>133</c:v>
                  </c:pt>
                  <c:pt idx="32">
                    <c:v>237</c:v>
                  </c:pt>
                  <c:pt idx="33">
                    <c:v>122</c:v>
                  </c:pt>
                  <c:pt idx="34">
                    <c:v>321</c:v>
                  </c:pt>
                </c:numCache>
              </c:numRef>
            </c:plus>
            <c:spPr>
              <a:ln w="9525" cmpd="sng" algn="ctr">
                <a:solidFill>
                  <a:schemeClr val="tx1"/>
                </a:solidFill>
                <a:prstDash val="solid"/>
              </a:ln>
            </c:spPr>
          </c:errBars>
          <c:val>
            <c:numRef>
              <c:f>Sheet1!$A$11:$AJ$11</c:f>
              <c:numCache>
                <c:formatCode>General</c:formatCode>
                <c:ptCount val="36"/>
                <c:pt idx="0">
                  <c:v>-501</c:v>
                </c:pt>
                <c:pt idx="1">
                  <c:v>11</c:v>
                </c:pt>
                <c:pt idx="2">
                  <c:v>35</c:v>
                </c:pt>
                <c:pt idx="3">
                  <c:v>160</c:v>
                </c:pt>
                <c:pt idx="4">
                  <c:v>53</c:v>
                </c:pt>
                <c:pt idx="5">
                  <c:v>36</c:v>
                </c:pt>
                <c:pt idx="6">
                  <c:v>80</c:v>
                </c:pt>
                <c:pt idx="7">
                  <c:v>0</c:v>
                </c:pt>
                <c:pt idx="8">
                  <c:v>427</c:v>
                </c:pt>
                <c:pt idx="9">
                  <c:v>17</c:v>
                </c:pt>
                <c:pt idx="10">
                  <c:v>435</c:v>
                </c:pt>
                <c:pt idx="11">
                  <c:v>122</c:v>
                </c:pt>
                <c:pt idx="12">
                  <c:v>12</c:v>
                </c:pt>
                <c:pt idx="13">
                  <c:v>190</c:v>
                </c:pt>
                <c:pt idx="14">
                  <c:v>31</c:v>
                </c:pt>
                <c:pt idx="15">
                  <c:v>281</c:v>
                </c:pt>
                <c:pt idx="16">
                  <c:v>98</c:v>
                </c:pt>
                <c:pt idx="17">
                  <c:v>131</c:v>
                </c:pt>
                <c:pt idx="18">
                  <c:v>212</c:v>
                </c:pt>
                <c:pt idx="19">
                  <c:v>195</c:v>
                </c:pt>
                <c:pt idx="20">
                  <c:v>229</c:v>
                </c:pt>
                <c:pt idx="21">
                  <c:v>97</c:v>
                </c:pt>
                <c:pt idx="22">
                  <c:v>326</c:v>
                </c:pt>
                <c:pt idx="23">
                  <c:v>236</c:v>
                </c:pt>
                <c:pt idx="24">
                  <c:v>326</c:v>
                </c:pt>
                <c:pt idx="25">
                  <c:v>467</c:v>
                </c:pt>
                <c:pt idx="26">
                  <c:v>87</c:v>
                </c:pt>
                <c:pt idx="27">
                  <c:v>41</c:v>
                </c:pt>
                <c:pt idx="28">
                  <c:v>69</c:v>
                </c:pt>
                <c:pt idx="29">
                  <c:v>235</c:v>
                </c:pt>
                <c:pt idx="30">
                  <c:v>1</c:v>
                </c:pt>
                <c:pt idx="31">
                  <c:v>340</c:v>
                </c:pt>
                <c:pt idx="32">
                  <c:v>433</c:v>
                </c:pt>
                <c:pt idx="33">
                  <c:v>312</c:v>
                </c:pt>
                <c:pt idx="34">
                  <c:v>334</c:v>
                </c:pt>
                <c:pt idx="35">
                  <c:v>0</c:v>
                </c:pt>
              </c:numCache>
            </c:numRef>
          </c:val>
          <c:smooth val="0"/>
          <c:extLst>
            <c:ext xmlns:c16="http://schemas.microsoft.com/office/drawing/2014/chart" uri="{C3380CC4-5D6E-409C-BE32-E72D297353CC}">
              <c16:uniqueId val="{00000053-A796-41A1-A9C2-572405B8072A}"/>
            </c:ext>
          </c:extLst>
        </c:ser>
        <c:ser>
          <c:idx val="9"/>
          <c:order val="9"/>
          <c:spPr>
            <a:ln>
              <a:noFill/>
            </a:ln>
          </c:spPr>
          <c:marker>
            <c:symbol val="none"/>
          </c:marker>
          <c:dPt>
            <c:idx val="0"/>
            <c:marker>
              <c:symbol val="circle"/>
              <c:size val="8"/>
              <c:spPr>
                <a:solidFill>
                  <a:schemeClr val="accent6"/>
                </a:solidFill>
                <a:ln w="9525" cmpd="sng" algn="ctr">
                  <a:solidFill>
                    <a:schemeClr val="accent6"/>
                  </a:solidFill>
                  <a:prstDash val="solid"/>
                </a:ln>
              </c:spPr>
            </c:marker>
            <c:bubble3D val="0"/>
            <c:extLst>
              <c:ext xmlns:c16="http://schemas.microsoft.com/office/drawing/2014/chart" uri="{C3380CC4-5D6E-409C-BE32-E72D297353CC}">
                <c16:uniqueId val="{00000054-A796-41A1-A9C2-572405B8072A}"/>
              </c:ext>
            </c:extLst>
          </c:dPt>
          <c:dPt>
            <c:idx val="1"/>
            <c:marker>
              <c:symbol val="circle"/>
              <c:size val="8"/>
              <c:spPr>
                <a:solidFill>
                  <a:schemeClr val="accent6"/>
                </a:solidFill>
                <a:ln w="9525" cmpd="sng" algn="ctr">
                  <a:solidFill>
                    <a:schemeClr val="accent6"/>
                  </a:solidFill>
                  <a:prstDash val="solid"/>
                </a:ln>
              </c:spPr>
            </c:marker>
            <c:bubble3D val="0"/>
            <c:extLst>
              <c:ext xmlns:c16="http://schemas.microsoft.com/office/drawing/2014/chart" uri="{C3380CC4-5D6E-409C-BE32-E72D297353CC}">
                <c16:uniqueId val="{00000055-A796-41A1-A9C2-572405B8072A}"/>
              </c:ext>
            </c:extLst>
          </c:dPt>
          <c:dPt>
            <c:idx val="2"/>
            <c:marker>
              <c:symbol val="circle"/>
              <c:size val="8"/>
              <c:spPr>
                <a:solidFill>
                  <a:schemeClr val="accent6"/>
                </a:solidFill>
                <a:ln w="9525" cmpd="sng" algn="ctr">
                  <a:solidFill>
                    <a:schemeClr val="accent6"/>
                  </a:solidFill>
                  <a:prstDash val="solid"/>
                </a:ln>
              </c:spPr>
            </c:marker>
            <c:bubble3D val="0"/>
            <c:extLst>
              <c:ext xmlns:c16="http://schemas.microsoft.com/office/drawing/2014/chart" uri="{C3380CC4-5D6E-409C-BE32-E72D297353CC}">
                <c16:uniqueId val="{00000056-A796-41A1-A9C2-572405B8072A}"/>
              </c:ext>
            </c:extLst>
          </c:dPt>
          <c:dPt>
            <c:idx val="3"/>
            <c:marker>
              <c:symbol val="circle"/>
              <c:size val="8"/>
              <c:spPr>
                <a:solidFill>
                  <a:schemeClr val="accent6"/>
                </a:solidFill>
                <a:ln w="9525" cmpd="sng" algn="ctr">
                  <a:solidFill>
                    <a:schemeClr val="accent6"/>
                  </a:solidFill>
                  <a:prstDash val="solid"/>
                </a:ln>
              </c:spPr>
            </c:marker>
            <c:bubble3D val="0"/>
            <c:extLst>
              <c:ext xmlns:c16="http://schemas.microsoft.com/office/drawing/2014/chart" uri="{C3380CC4-5D6E-409C-BE32-E72D297353CC}">
                <c16:uniqueId val="{00000057-A796-41A1-A9C2-572405B8072A}"/>
              </c:ext>
            </c:extLst>
          </c:dPt>
          <c:dPt>
            <c:idx val="4"/>
            <c:marker>
              <c:symbol val="circle"/>
              <c:size val="8"/>
              <c:spPr>
                <a:solidFill>
                  <a:schemeClr val="accent6"/>
                </a:solidFill>
                <a:ln w="9525" cmpd="sng" algn="ctr">
                  <a:solidFill>
                    <a:schemeClr val="accent6"/>
                  </a:solidFill>
                  <a:prstDash val="solid"/>
                </a:ln>
              </c:spPr>
            </c:marker>
            <c:bubble3D val="0"/>
            <c:extLst>
              <c:ext xmlns:c16="http://schemas.microsoft.com/office/drawing/2014/chart" uri="{C3380CC4-5D6E-409C-BE32-E72D297353CC}">
                <c16:uniqueId val="{00000058-A796-41A1-A9C2-572405B8072A}"/>
              </c:ext>
            </c:extLst>
          </c:dPt>
          <c:dPt>
            <c:idx val="5"/>
            <c:marker>
              <c:symbol val="circle"/>
              <c:size val="8"/>
              <c:spPr>
                <a:solidFill>
                  <a:schemeClr val="accent6"/>
                </a:solidFill>
                <a:ln w="9525" cmpd="sng" algn="ctr">
                  <a:solidFill>
                    <a:schemeClr val="accent6"/>
                  </a:solidFill>
                  <a:prstDash val="solid"/>
                </a:ln>
              </c:spPr>
            </c:marker>
            <c:bubble3D val="0"/>
            <c:extLst>
              <c:ext xmlns:c16="http://schemas.microsoft.com/office/drawing/2014/chart" uri="{C3380CC4-5D6E-409C-BE32-E72D297353CC}">
                <c16:uniqueId val="{00000059-A796-41A1-A9C2-572405B8072A}"/>
              </c:ext>
            </c:extLst>
          </c:dPt>
          <c:dPt>
            <c:idx val="6"/>
            <c:marker>
              <c:symbol val="circle"/>
              <c:size val="8"/>
              <c:spPr>
                <a:solidFill>
                  <a:schemeClr val="accent6"/>
                </a:solidFill>
                <a:ln w="9525" cmpd="sng" algn="ctr">
                  <a:solidFill>
                    <a:schemeClr val="accent6"/>
                  </a:solidFill>
                  <a:prstDash val="solid"/>
                </a:ln>
              </c:spPr>
            </c:marker>
            <c:bubble3D val="0"/>
            <c:extLst>
              <c:ext xmlns:c16="http://schemas.microsoft.com/office/drawing/2014/chart" uri="{C3380CC4-5D6E-409C-BE32-E72D297353CC}">
                <c16:uniqueId val="{0000005A-A796-41A1-A9C2-572405B8072A}"/>
              </c:ext>
            </c:extLst>
          </c:dPt>
          <c:dPt>
            <c:idx val="7"/>
            <c:marker>
              <c:symbol val="circle"/>
              <c:size val="8"/>
              <c:spPr>
                <a:solidFill>
                  <a:schemeClr val="accent6"/>
                </a:solidFill>
                <a:ln w="9525" cmpd="sng" algn="ctr">
                  <a:solidFill>
                    <a:schemeClr val="accent6"/>
                  </a:solidFill>
                  <a:prstDash val="solid"/>
                </a:ln>
              </c:spPr>
            </c:marker>
            <c:bubble3D val="0"/>
            <c:extLst>
              <c:ext xmlns:c16="http://schemas.microsoft.com/office/drawing/2014/chart" uri="{C3380CC4-5D6E-409C-BE32-E72D297353CC}">
                <c16:uniqueId val="{0000005B-A796-41A1-A9C2-572405B8072A}"/>
              </c:ext>
            </c:extLst>
          </c:dPt>
          <c:dPt>
            <c:idx val="8"/>
            <c:marker>
              <c:symbol val="circle"/>
              <c:size val="8"/>
              <c:spPr>
                <a:solidFill>
                  <a:schemeClr val="accent6"/>
                </a:solidFill>
                <a:ln w="9525" cmpd="sng" algn="ctr">
                  <a:solidFill>
                    <a:schemeClr val="accent6"/>
                  </a:solidFill>
                  <a:prstDash val="solid"/>
                </a:ln>
              </c:spPr>
            </c:marker>
            <c:bubble3D val="0"/>
            <c:extLst>
              <c:ext xmlns:c16="http://schemas.microsoft.com/office/drawing/2014/chart" uri="{C3380CC4-5D6E-409C-BE32-E72D297353CC}">
                <c16:uniqueId val="{0000005C-A796-41A1-A9C2-572405B8072A}"/>
              </c:ext>
            </c:extLst>
          </c:dPt>
          <c:dPt>
            <c:idx val="9"/>
            <c:marker>
              <c:symbol val="circle"/>
              <c:size val="8"/>
              <c:spPr>
                <a:solidFill>
                  <a:schemeClr val="accent6"/>
                </a:solidFill>
                <a:ln w="9525" cmpd="sng" algn="ctr">
                  <a:solidFill>
                    <a:schemeClr val="accent6"/>
                  </a:solidFill>
                  <a:prstDash val="solid"/>
                </a:ln>
              </c:spPr>
            </c:marker>
            <c:bubble3D val="0"/>
            <c:extLst>
              <c:ext xmlns:c16="http://schemas.microsoft.com/office/drawing/2014/chart" uri="{C3380CC4-5D6E-409C-BE32-E72D297353CC}">
                <c16:uniqueId val="{0000005D-A796-41A1-A9C2-572405B8072A}"/>
              </c:ext>
            </c:extLst>
          </c:dPt>
          <c:dPt>
            <c:idx val="10"/>
            <c:marker>
              <c:symbol val="circle"/>
              <c:size val="8"/>
              <c:spPr>
                <a:solidFill>
                  <a:schemeClr val="accent6"/>
                </a:solidFill>
                <a:ln w="9525" cmpd="sng" algn="ctr">
                  <a:solidFill>
                    <a:schemeClr val="accent6"/>
                  </a:solidFill>
                  <a:prstDash val="solid"/>
                </a:ln>
              </c:spPr>
            </c:marker>
            <c:bubble3D val="0"/>
            <c:extLst>
              <c:ext xmlns:c16="http://schemas.microsoft.com/office/drawing/2014/chart" uri="{C3380CC4-5D6E-409C-BE32-E72D297353CC}">
                <c16:uniqueId val="{0000005E-A796-41A1-A9C2-572405B8072A}"/>
              </c:ext>
            </c:extLst>
          </c:dPt>
          <c:dPt>
            <c:idx val="11"/>
            <c:marker>
              <c:symbol val="circle"/>
              <c:size val="8"/>
              <c:spPr>
                <a:solidFill>
                  <a:schemeClr val="accent6"/>
                </a:solidFill>
                <a:ln w="9525" cmpd="sng" algn="ctr">
                  <a:solidFill>
                    <a:schemeClr val="accent6"/>
                  </a:solidFill>
                  <a:prstDash val="solid"/>
                </a:ln>
              </c:spPr>
            </c:marker>
            <c:bubble3D val="0"/>
            <c:extLst>
              <c:ext xmlns:c16="http://schemas.microsoft.com/office/drawing/2014/chart" uri="{C3380CC4-5D6E-409C-BE32-E72D297353CC}">
                <c16:uniqueId val="{0000005F-A796-41A1-A9C2-572405B8072A}"/>
              </c:ext>
            </c:extLst>
          </c:dPt>
          <c:dPt>
            <c:idx val="12"/>
            <c:marker>
              <c:symbol val="circle"/>
              <c:size val="8"/>
              <c:spPr>
                <a:solidFill>
                  <a:schemeClr val="accent6"/>
                </a:solidFill>
                <a:ln w="9525" cmpd="sng" algn="ctr">
                  <a:solidFill>
                    <a:schemeClr val="accent6"/>
                  </a:solidFill>
                  <a:prstDash val="solid"/>
                </a:ln>
              </c:spPr>
            </c:marker>
            <c:bubble3D val="0"/>
            <c:extLst>
              <c:ext xmlns:c16="http://schemas.microsoft.com/office/drawing/2014/chart" uri="{C3380CC4-5D6E-409C-BE32-E72D297353CC}">
                <c16:uniqueId val="{00000060-A796-41A1-A9C2-572405B8072A}"/>
              </c:ext>
            </c:extLst>
          </c:dPt>
          <c:dPt>
            <c:idx val="13"/>
            <c:marker>
              <c:symbol val="circle"/>
              <c:size val="8"/>
              <c:spPr>
                <a:solidFill>
                  <a:schemeClr val="accent6"/>
                </a:solidFill>
                <a:ln w="9525" cmpd="sng" algn="ctr">
                  <a:solidFill>
                    <a:schemeClr val="accent6"/>
                  </a:solidFill>
                  <a:prstDash val="solid"/>
                </a:ln>
              </c:spPr>
            </c:marker>
            <c:bubble3D val="0"/>
            <c:extLst>
              <c:ext xmlns:c16="http://schemas.microsoft.com/office/drawing/2014/chart" uri="{C3380CC4-5D6E-409C-BE32-E72D297353CC}">
                <c16:uniqueId val="{00000061-A796-41A1-A9C2-572405B8072A}"/>
              </c:ext>
            </c:extLst>
          </c:dPt>
          <c:dPt>
            <c:idx val="14"/>
            <c:marker>
              <c:symbol val="circle"/>
              <c:size val="8"/>
              <c:spPr>
                <a:solidFill>
                  <a:schemeClr val="accent6"/>
                </a:solidFill>
                <a:ln w="9525" cmpd="sng" algn="ctr">
                  <a:solidFill>
                    <a:schemeClr val="accent6"/>
                  </a:solidFill>
                  <a:prstDash val="solid"/>
                </a:ln>
              </c:spPr>
            </c:marker>
            <c:bubble3D val="0"/>
            <c:extLst>
              <c:ext xmlns:c16="http://schemas.microsoft.com/office/drawing/2014/chart" uri="{C3380CC4-5D6E-409C-BE32-E72D297353CC}">
                <c16:uniqueId val="{00000062-A796-41A1-A9C2-572405B8072A}"/>
              </c:ext>
            </c:extLst>
          </c:dPt>
          <c:dPt>
            <c:idx val="15"/>
            <c:marker>
              <c:symbol val="circle"/>
              <c:size val="8"/>
              <c:spPr>
                <a:solidFill>
                  <a:schemeClr val="accent6"/>
                </a:solidFill>
                <a:ln w="9525" cmpd="sng" algn="ctr">
                  <a:solidFill>
                    <a:schemeClr val="accent6"/>
                  </a:solidFill>
                  <a:prstDash val="solid"/>
                </a:ln>
              </c:spPr>
            </c:marker>
            <c:bubble3D val="0"/>
            <c:extLst>
              <c:ext xmlns:c16="http://schemas.microsoft.com/office/drawing/2014/chart" uri="{C3380CC4-5D6E-409C-BE32-E72D297353CC}">
                <c16:uniqueId val="{00000063-A796-41A1-A9C2-572405B8072A}"/>
              </c:ext>
            </c:extLst>
          </c:dPt>
          <c:dPt>
            <c:idx val="16"/>
            <c:marker>
              <c:symbol val="circle"/>
              <c:size val="8"/>
              <c:spPr>
                <a:solidFill>
                  <a:schemeClr val="accent6"/>
                </a:solidFill>
                <a:ln w="9525" cmpd="sng" algn="ctr">
                  <a:solidFill>
                    <a:schemeClr val="accent6"/>
                  </a:solidFill>
                  <a:prstDash val="solid"/>
                </a:ln>
              </c:spPr>
            </c:marker>
            <c:bubble3D val="0"/>
            <c:extLst>
              <c:ext xmlns:c16="http://schemas.microsoft.com/office/drawing/2014/chart" uri="{C3380CC4-5D6E-409C-BE32-E72D297353CC}">
                <c16:uniqueId val="{00000064-A796-41A1-A9C2-572405B8072A}"/>
              </c:ext>
            </c:extLst>
          </c:dPt>
          <c:dPt>
            <c:idx val="17"/>
            <c:marker>
              <c:symbol val="circle"/>
              <c:size val="8"/>
              <c:spPr>
                <a:solidFill>
                  <a:schemeClr val="accent6"/>
                </a:solidFill>
                <a:ln w="9525" cmpd="sng" algn="ctr">
                  <a:solidFill>
                    <a:schemeClr val="accent6"/>
                  </a:solidFill>
                  <a:prstDash val="solid"/>
                </a:ln>
              </c:spPr>
            </c:marker>
            <c:bubble3D val="0"/>
            <c:extLst>
              <c:ext xmlns:c16="http://schemas.microsoft.com/office/drawing/2014/chart" uri="{C3380CC4-5D6E-409C-BE32-E72D297353CC}">
                <c16:uniqueId val="{00000065-A796-41A1-A9C2-572405B8072A}"/>
              </c:ext>
            </c:extLst>
          </c:dPt>
          <c:dPt>
            <c:idx val="18"/>
            <c:marker>
              <c:symbol val="circle"/>
              <c:size val="8"/>
              <c:spPr>
                <a:solidFill>
                  <a:schemeClr val="accent6"/>
                </a:solidFill>
                <a:ln w="9525" cmpd="sng" algn="ctr">
                  <a:solidFill>
                    <a:schemeClr val="accent6"/>
                  </a:solidFill>
                  <a:prstDash val="solid"/>
                </a:ln>
              </c:spPr>
            </c:marker>
            <c:bubble3D val="0"/>
            <c:extLst>
              <c:ext xmlns:c16="http://schemas.microsoft.com/office/drawing/2014/chart" uri="{C3380CC4-5D6E-409C-BE32-E72D297353CC}">
                <c16:uniqueId val="{00000066-A796-41A1-A9C2-572405B8072A}"/>
              </c:ext>
            </c:extLst>
          </c:dPt>
          <c:dPt>
            <c:idx val="19"/>
            <c:marker>
              <c:symbol val="circle"/>
              <c:size val="8"/>
              <c:spPr>
                <a:solidFill>
                  <a:schemeClr val="accent6"/>
                </a:solidFill>
                <a:ln w="9525" cmpd="sng" algn="ctr">
                  <a:solidFill>
                    <a:schemeClr val="accent6"/>
                  </a:solidFill>
                  <a:prstDash val="solid"/>
                </a:ln>
              </c:spPr>
            </c:marker>
            <c:bubble3D val="0"/>
            <c:extLst>
              <c:ext xmlns:c16="http://schemas.microsoft.com/office/drawing/2014/chart" uri="{C3380CC4-5D6E-409C-BE32-E72D297353CC}">
                <c16:uniqueId val="{00000067-A796-41A1-A9C2-572405B8072A}"/>
              </c:ext>
            </c:extLst>
          </c:dPt>
          <c:dPt>
            <c:idx val="20"/>
            <c:marker>
              <c:symbol val="circle"/>
              <c:size val="8"/>
              <c:spPr>
                <a:solidFill>
                  <a:schemeClr val="accent6"/>
                </a:solidFill>
                <a:ln w="9525" cmpd="sng" algn="ctr">
                  <a:solidFill>
                    <a:schemeClr val="accent6"/>
                  </a:solidFill>
                  <a:prstDash val="solid"/>
                </a:ln>
              </c:spPr>
            </c:marker>
            <c:bubble3D val="0"/>
            <c:extLst>
              <c:ext xmlns:c16="http://schemas.microsoft.com/office/drawing/2014/chart" uri="{C3380CC4-5D6E-409C-BE32-E72D297353CC}">
                <c16:uniqueId val="{00000068-A796-41A1-A9C2-572405B8072A}"/>
              </c:ext>
            </c:extLst>
          </c:dPt>
          <c:dPt>
            <c:idx val="21"/>
            <c:marker>
              <c:symbol val="circle"/>
              <c:size val="8"/>
              <c:spPr>
                <a:solidFill>
                  <a:schemeClr val="accent6"/>
                </a:solidFill>
                <a:ln w="9525" cmpd="sng" algn="ctr">
                  <a:solidFill>
                    <a:schemeClr val="accent6"/>
                  </a:solidFill>
                  <a:prstDash val="solid"/>
                </a:ln>
              </c:spPr>
            </c:marker>
            <c:bubble3D val="0"/>
            <c:extLst>
              <c:ext xmlns:c16="http://schemas.microsoft.com/office/drawing/2014/chart" uri="{C3380CC4-5D6E-409C-BE32-E72D297353CC}">
                <c16:uniqueId val="{00000069-A796-41A1-A9C2-572405B8072A}"/>
              </c:ext>
            </c:extLst>
          </c:dPt>
          <c:dPt>
            <c:idx val="22"/>
            <c:marker>
              <c:symbol val="circle"/>
              <c:size val="8"/>
              <c:spPr>
                <a:solidFill>
                  <a:schemeClr val="accent6"/>
                </a:solidFill>
                <a:ln w="9525" cmpd="sng" algn="ctr">
                  <a:solidFill>
                    <a:schemeClr val="accent6"/>
                  </a:solidFill>
                  <a:prstDash val="solid"/>
                </a:ln>
              </c:spPr>
            </c:marker>
            <c:bubble3D val="0"/>
            <c:extLst>
              <c:ext xmlns:c16="http://schemas.microsoft.com/office/drawing/2014/chart" uri="{C3380CC4-5D6E-409C-BE32-E72D297353CC}">
                <c16:uniqueId val="{0000006A-A796-41A1-A9C2-572405B8072A}"/>
              </c:ext>
            </c:extLst>
          </c:dPt>
          <c:dPt>
            <c:idx val="23"/>
            <c:marker>
              <c:symbol val="circle"/>
              <c:size val="8"/>
              <c:spPr>
                <a:solidFill>
                  <a:schemeClr val="accent6"/>
                </a:solidFill>
                <a:ln w="9525" cmpd="sng" algn="ctr">
                  <a:solidFill>
                    <a:schemeClr val="accent6"/>
                  </a:solidFill>
                  <a:prstDash val="solid"/>
                </a:ln>
              </c:spPr>
            </c:marker>
            <c:bubble3D val="0"/>
            <c:extLst>
              <c:ext xmlns:c16="http://schemas.microsoft.com/office/drawing/2014/chart" uri="{C3380CC4-5D6E-409C-BE32-E72D297353CC}">
                <c16:uniqueId val="{0000006B-A796-41A1-A9C2-572405B8072A}"/>
              </c:ext>
            </c:extLst>
          </c:dPt>
          <c:dPt>
            <c:idx val="24"/>
            <c:marker>
              <c:symbol val="circle"/>
              <c:size val="8"/>
              <c:spPr>
                <a:solidFill>
                  <a:schemeClr val="accent6"/>
                </a:solidFill>
                <a:ln w="9525" cmpd="sng" algn="ctr">
                  <a:solidFill>
                    <a:schemeClr val="accent6"/>
                  </a:solidFill>
                  <a:prstDash val="solid"/>
                </a:ln>
              </c:spPr>
            </c:marker>
            <c:bubble3D val="0"/>
            <c:extLst>
              <c:ext xmlns:c16="http://schemas.microsoft.com/office/drawing/2014/chart" uri="{C3380CC4-5D6E-409C-BE32-E72D297353CC}">
                <c16:uniqueId val="{0000006C-A796-41A1-A9C2-572405B8072A}"/>
              </c:ext>
            </c:extLst>
          </c:dPt>
          <c:dPt>
            <c:idx val="25"/>
            <c:marker>
              <c:symbol val="circle"/>
              <c:size val="8"/>
              <c:spPr>
                <a:solidFill>
                  <a:schemeClr val="accent6"/>
                </a:solidFill>
                <a:ln w="9525" cmpd="sng" algn="ctr">
                  <a:solidFill>
                    <a:schemeClr val="accent6"/>
                  </a:solidFill>
                  <a:prstDash val="solid"/>
                </a:ln>
              </c:spPr>
            </c:marker>
            <c:bubble3D val="0"/>
            <c:extLst>
              <c:ext xmlns:c16="http://schemas.microsoft.com/office/drawing/2014/chart" uri="{C3380CC4-5D6E-409C-BE32-E72D297353CC}">
                <c16:uniqueId val="{0000006D-A796-41A1-A9C2-572405B8072A}"/>
              </c:ext>
            </c:extLst>
          </c:dPt>
          <c:dPt>
            <c:idx val="26"/>
            <c:marker>
              <c:symbol val="circle"/>
              <c:size val="8"/>
              <c:spPr>
                <a:solidFill>
                  <a:schemeClr val="accent6"/>
                </a:solidFill>
                <a:ln w="9525" cmpd="sng" algn="ctr">
                  <a:solidFill>
                    <a:schemeClr val="accent6"/>
                  </a:solidFill>
                  <a:prstDash val="solid"/>
                </a:ln>
              </c:spPr>
            </c:marker>
            <c:bubble3D val="0"/>
            <c:extLst>
              <c:ext xmlns:c16="http://schemas.microsoft.com/office/drawing/2014/chart" uri="{C3380CC4-5D6E-409C-BE32-E72D297353CC}">
                <c16:uniqueId val="{0000006E-A796-41A1-A9C2-572405B8072A}"/>
              </c:ext>
            </c:extLst>
          </c:dPt>
          <c:dPt>
            <c:idx val="27"/>
            <c:marker>
              <c:symbol val="circle"/>
              <c:size val="8"/>
              <c:spPr>
                <a:solidFill>
                  <a:schemeClr val="accent6"/>
                </a:solidFill>
                <a:ln w="9525" cmpd="sng" algn="ctr">
                  <a:solidFill>
                    <a:schemeClr val="accent6"/>
                  </a:solidFill>
                  <a:prstDash val="solid"/>
                </a:ln>
              </c:spPr>
            </c:marker>
            <c:bubble3D val="0"/>
            <c:extLst>
              <c:ext xmlns:c16="http://schemas.microsoft.com/office/drawing/2014/chart" uri="{C3380CC4-5D6E-409C-BE32-E72D297353CC}">
                <c16:uniqueId val="{0000006F-A796-41A1-A9C2-572405B8072A}"/>
              </c:ext>
            </c:extLst>
          </c:dPt>
          <c:dPt>
            <c:idx val="28"/>
            <c:marker>
              <c:symbol val="circle"/>
              <c:size val="8"/>
              <c:spPr>
                <a:solidFill>
                  <a:schemeClr val="accent6"/>
                </a:solidFill>
                <a:ln w="9525" cmpd="sng" algn="ctr">
                  <a:solidFill>
                    <a:schemeClr val="accent6"/>
                  </a:solidFill>
                  <a:prstDash val="solid"/>
                </a:ln>
              </c:spPr>
            </c:marker>
            <c:bubble3D val="0"/>
            <c:extLst>
              <c:ext xmlns:c16="http://schemas.microsoft.com/office/drawing/2014/chart" uri="{C3380CC4-5D6E-409C-BE32-E72D297353CC}">
                <c16:uniqueId val="{00000070-A796-41A1-A9C2-572405B8072A}"/>
              </c:ext>
            </c:extLst>
          </c:dPt>
          <c:dPt>
            <c:idx val="29"/>
            <c:marker>
              <c:symbol val="circle"/>
              <c:size val="8"/>
              <c:spPr>
                <a:solidFill>
                  <a:schemeClr val="accent6"/>
                </a:solidFill>
                <a:ln w="9525" cmpd="sng" algn="ctr">
                  <a:solidFill>
                    <a:schemeClr val="accent6"/>
                  </a:solidFill>
                  <a:prstDash val="solid"/>
                </a:ln>
              </c:spPr>
            </c:marker>
            <c:bubble3D val="0"/>
            <c:extLst>
              <c:ext xmlns:c16="http://schemas.microsoft.com/office/drawing/2014/chart" uri="{C3380CC4-5D6E-409C-BE32-E72D297353CC}">
                <c16:uniqueId val="{00000071-A796-41A1-A9C2-572405B8072A}"/>
              </c:ext>
            </c:extLst>
          </c:dPt>
          <c:dPt>
            <c:idx val="30"/>
            <c:marker>
              <c:symbol val="circle"/>
              <c:size val="8"/>
              <c:spPr>
                <a:solidFill>
                  <a:schemeClr val="accent6"/>
                </a:solidFill>
                <a:ln w="9525" cmpd="sng" algn="ctr">
                  <a:solidFill>
                    <a:schemeClr val="accent6"/>
                  </a:solidFill>
                  <a:prstDash val="solid"/>
                </a:ln>
              </c:spPr>
            </c:marker>
            <c:bubble3D val="0"/>
            <c:extLst>
              <c:ext xmlns:c16="http://schemas.microsoft.com/office/drawing/2014/chart" uri="{C3380CC4-5D6E-409C-BE32-E72D297353CC}">
                <c16:uniqueId val="{00000072-A796-41A1-A9C2-572405B8072A}"/>
              </c:ext>
            </c:extLst>
          </c:dPt>
          <c:dPt>
            <c:idx val="31"/>
            <c:marker>
              <c:symbol val="circle"/>
              <c:size val="8"/>
              <c:spPr>
                <a:solidFill>
                  <a:schemeClr val="accent6"/>
                </a:solidFill>
                <a:ln w="9525" cmpd="sng" algn="ctr">
                  <a:solidFill>
                    <a:schemeClr val="accent6"/>
                  </a:solidFill>
                  <a:prstDash val="solid"/>
                </a:ln>
              </c:spPr>
            </c:marker>
            <c:bubble3D val="0"/>
            <c:extLst>
              <c:ext xmlns:c16="http://schemas.microsoft.com/office/drawing/2014/chart" uri="{C3380CC4-5D6E-409C-BE32-E72D297353CC}">
                <c16:uniqueId val="{00000073-A796-41A1-A9C2-572405B8072A}"/>
              </c:ext>
            </c:extLst>
          </c:dPt>
          <c:dPt>
            <c:idx val="32"/>
            <c:marker>
              <c:symbol val="circle"/>
              <c:size val="8"/>
              <c:spPr>
                <a:solidFill>
                  <a:schemeClr val="accent6"/>
                </a:solidFill>
                <a:ln w="9525" cmpd="sng" algn="ctr">
                  <a:solidFill>
                    <a:schemeClr val="accent6"/>
                  </a:solidFill>
                  <a:prstDash val="solid"/>
                </a:ln>
              </c:spPr>
            </c:marker>
            <c:bubble3D val="0"/>
            <c:extLst>
              <c:ext xmlns:c16="http://schemas.microsoft.com/office/drawing/2014/chart" uri="{C3380CC4-5D6E-409C-BE32-E72D297353CC}">
                <c16:uniqueId val="{00000074-A796-41A1-A9C2-572405B8072A}"/>
              </c:ext>
            </c:extLst>
          </c:dPt>
          <c:dPt>
            <c:idx val="33"/>
            <c:marker>
              <c:symbol val="circle"/>
              <c:size val="8"/>
              <c:spPr>
                <a:solidFill>
                  <a:schemeClr val="accent6"/>
                </a:solidFill>
                <a:ln w="9525" cmpd="sng" algn="ctr">
                  <a:solidFill>
                    <a:schemeClr val="accent6"/>
                  </a:solidFill>
                  <a:prstDash val="solid"/>
                </a:ln>
              </c:spPr>
            </c:marker>
            <c:bubble3D val="0"/>
            <c:extLst>
              <c:ext xmlns:c16="http://schemas.microsoft.com/office/drawing/2014/chart" uri="{C3380CC4-5D6E-409C-BE32-E72D297353CC}">
                <c16:uniqueId val="{00000075-A796-41A1-A9C2-572405B8072A}"/>
              </c:ext>
            </c:extLst>
          </c:dPt>
          <c:dPt>
            <c:idx val="34"/>
            <c:marker>
              <c:symbol val="circle"/>
              <c:size val="8"/>
              <c:spPr>
                <a:solidFill>
                  <a:schemeClr val="accent6"/>
                </a:solidFill>
                <a:ln w="9525" cmpd="sng" algn="ctr">
                  <a:solidFill>
                    <a:schemeClr val="accent6"/>
                  </a:solidFill>
                  <a:prstDash val="solid"/>
                </a:ln>
              </c:spPr>
            </c:marker>
            <c:bubble3D val="0"/>
            <c:extLst>
              <c:ext xmlns:c16="http://schemas.microsoft.com/office/drawing/2014/chart" uri="{C3380CC4-5D6E-409C-BE32-E72D297353CC}">
                <c16:uniqueId val="{00000076-A796-41A1-A9C2-572405B8072A}"/>
              </c:ext>
            </c:extLst>
          </c:dPt>
          <c:dLbls>
            <c:dLbl>
              <c:idx val="0"/>
              <c:layout>
                <c:manualLayout>
                  <c:x val="1.1016682404784387E-3"/>
                  <c:y val="-0.18326693227091634"/>
                </c:manualLayout>
              </c:layout>
              <c:numFmt formatCode="#,##0;&quot;-&quot;#,##0" sourceLinked="0"/>
              <c:spPr>
                <a:noFill/>
                <a:ln>
                  <a:noFill/>
                </a:ln>
              </c:spPr>
              <c:txPr>
                <a:bodyPr wrap="none"/>
                <a:lstStyle/>
                <a:p>
                  <a:pPr>
                    <a:defRPr sz="800" kern="1200">
                      <a:solidFill>
                        <a:srgbClr val="2B3A42"/>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54-A796-41A1-A9C2-572405B8072A}"/>
                </c:ext>
              </c:extLst>
            </c:dLbl>
            <c:dLbl>
              <c:idx val="2"/>
              <c:layout>
                <c:manualLayout>
                  <c:x val="0"/>
                  <c:y val="-6.8393094289508627E-2"/>
                </c:manualLayout>
              </c:layout>
              <c:numFmt formatCode="#,##0;&quot;-&quot;#,##0" sourceLinked="0"/>
              <c:spPr>
                <a:noFill/>
                <a:ln>
                  <a:noFill/>
                </a:ln>
              </c:spPr>
              <c:txPr>
                <a:bodyPr wrap="none"/>
                <a:lstStyle/>
                <a:p>
                  <a:pPr>
                    <a:defRPr sz="8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56-A796-41A1-A9C2-572405B8072A}"/>
                </c:ext>
              </c:extLst>
            </c:dLbl>
            <c:dLbl>
              <c:idx val="3"/>
              <c:layout>
                <c:manualLayout>
                  <c:x val="0"/>
                  <c:y val="-6.8393094289508627E-2"/>
                </c:manualLayout>
              </c:layout>
              <c:numFmt formatCode="#,##0;&quot;-&quot;#,##0" sourceLinked="0"/>
              <c:spPr>
                <a:noFill/>
                <a:ln>
                  <a:noFill/>
                </a:ln>
              </c:spPr>
              <c:txPr>
                <a:bodyPr wrap="none"/>
                <a:lstStyle/>
                <a:p>
                  <a:pPr>
                    <a:defRPr sz="800" kern="1200">
                      <a:solidFill>
                        <a:srgbClr val="2B3A42"/>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57-A796-41A1-A9C2-572405B8072A}"/>
                </c:ext>
              </c:extLst>
            </c:dLbl>
            <c:dLbl>
              <c:idx val="4"/>
              <c:layout>
                <c:manualLayout>
                  <c:x val="-1.5738117721120555E-2"/>
                  <c:y val="-0.12815405046480743"/>
                </c:manualLayout>
              </c:layout>
              <c:numFmt formatCode="#,##0;&quot;-&quot;#,##0" sourceLinked="0"/>
              <c:spPr>
                <a:noFill/>
                <a:ln>
                  <a:noFill/>
                </a:ln>
              </c:spPr>
              <c:txPr>
                <a:bodyPr wrap="none"/>
                <a:lstStyle/>
                <a:p>
                  <a:pPr>
                    <a:defRPr sz="8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58-A796-41A1-A9C2-572405B8072A}"/>
                </c:ext>
              </c:extLst>
            </c:dLbl>
            <c:dLbl>
              <c:idx val="6"/>
              <c:layout>
                <c:manualLayout>
                  <c:x val="-9.442870632672332E-3"/>
                  <c:y val="-0.14807436918990705"/>
                </c:manualLayout>
              </c:layout>
              <c:numFmt formatCode="#,##0;&quot;-&quot;#,##0" sourceLinked="0"/>
              <c:spPr>
                <a:noFill/>
                <a:ln>
                  <a:noFill/>
                </a:ln>
              </c:spPr>
              <c:txPr>
                <a:bodyPr wrap="none"/>
                <a:lstStyle/>
                <a:p>
                  <a:pPr>
                    <a:defRPr sz="800" kern="1200">
                      <a:solidFill>
                        <a:srgbClr val="2B3A42"/>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5A-A796-41A1-A9C2-572405B8072A}"/>
                </c:ext>
              </c:extLst>
            </c:dLbl>
            <c:dLbl>
              <c:idx val="7"/>
              <c:layout>
                <c:manualLayout>
                  <c:x val="-1.5423355366698142E-2"/>
                  <c:y val="-0.1454183266932271"/>
                </c:manualLayout>
              </c:layout>
              <c:numFmt formatCode="#,##0;&quot;-&quot;#,##0" sourceLinked="0"/>
              <c:spPr>
                <a:noFill/>
                <a:ln>
                  <a:noFill/>
                </a:ln>
              </c:spPr>
              <c:txPr>
                <a:bodyPr wrap="none"/>
                <a:lstStyle/>
                <a:p>
                  <a:pPr>
                    <a:defRPr sz="8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5B-A796-41A1-A9C2-572405B8072A}"/>
                </c:ext>
              </c:extLst>
            </c:dLbl>
            <c:dLbl>
              <c:idx val="8"/>
              <c:layout>
                <c:manualLayout>
                  <c:x val="-9.4428706326723328E-4"/>
                  <c:y val="-0.10491367861885791"/>
                </c:manualLayout>
              </c:layout>
              <c:numFmt formatCode="#,##0;&quot;-&quot;#,##0" sourceLinked="0"/>
              <c:spPr>
                <a:noFill/>
                <a:ln>
                  <a:noFill/>
                </a:ln>
              </c:spPr>
              <c:txPr>
                <a:bodyPr wrap="none"/>
                <a:lstStyle/>
                <a:p>
                  <a:pPr>
                    <a:defRPr sz="8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5C-A796-41A1-A9C2-572405B8072A}"/>
                </c:ext>
              </c:extLst>
            </c:dLbl>
            <c:dLbl>
              <c:idx val="10"/>
              <c:layout>
                <c:manualLayout>
                  <c:x val="-7.8690588605602766E-4"/>
                  <c:y val="-0.11221779548472775"/>
                </c:manualLayout>
              </c:layout>
              <c:numFmt formatCode="#,##0;&quot;-&quot;#,##0" sourceLinked="0"/>
              <c:spPr>
                <a:noFill/>
                <a:ln>
                  <a:noFill/>
                </a:ln>
              </c:spPr>
              <c:txPr>
                <a:bodyPr wrap="none"/>
                <a:lstStyle/>
                <a:p>
                  <a:pPr>
                    <a:defRPr sz="800" kern="1200">
                      <a:solidFill>
                        <a:srgbClr val="2B3A42"/>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5E-A796-41A1-A9C2-572405B8072A}"/>
                </c:ext>
              </c:extLst>
            </c:dLbl>
            <c:dLbl>
              <c:idx val="12"/>
              <c:layout>
                <c:manualLayout>
                  <c:x val="-1.1488825936418005E-2"/>
                  <c:y val="-0.12151394422310757"/>
                </c:manualLayout>
              </c:layout>
              <c:numFmt formatCode="#,##0;&quot;-&quot;#,##0" sourceLinked="0"/>
              <c:spPr>
                <a:noFill/>
                <a:ln>
                  <a:noFill/>
                </a:ln>
              </c:spPr>
              <c:txPr>
                <a:bodyPr wrap="none"/>
                <a:lstStyle/>
                <a:p>
                  <a:pPr>
                    <a:defRPr sz="8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60-A796-41A1-A9C2-572405B8072A}"/>
                </c:ext>
              </c:extLst>
            </c:dLbl>
            <c:dLbl>
              <c:idx val="13"/>
              <c:layout>
                <c:manualLayout>
                  <c:x val="-1.3692162417374882E-2"/>
                  <c:y val="-0.12151394422310757"/>
                </c:manualLayout>
              </c:layout>
              <c:numFmt formatCode="#,##0;&quot;-&quot;#,##0" sourceLinked="0"/>
              <c:spPr>
                <a:noFill/>
                <a:ln>
                  <a:noFill/>
                </a:ln>
              </c:spPr>
              <c:txPr>
                <a:bodyPr wrap="none"/>
                <a:lstStyle/>
                <a:p>
                  <a:pPr>
                    <a:defRPr sz="8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61-A796-41A1-A9C2-572405B8072A}"/>
                </c:ext>
              </c:extLst>
            </c:dLbl>
            <c:dLbl>
              <c:idx val="14"/>
              <c:layout>
                <c:manualLayout>
                  <c:x val="-1.3692162417374882E-2"/>
                  <c:y val="-0.12616201859229748"/>
                </c:manualLayout>
              </c:layout>
              <c:numFmt formatCode="#,##0;&quot;-&quot;#,##0" sourceLinked="0"/>
              <c:spPr>
                <a:noFill/>
                <a:ln>
                  <a:noFill/>
                </a:ln>
              </c:spPr>
              <c:txPr>
                <a:bodyPr wrap="none"/>
                <a:lstStyle/>
                <a:p>
                  <a:pPr>
                    <a:defRPr sz="8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62-A796-41A1-A9C2-572405B8072A}"/>
                </c:ext>
              </c:extLst>
            </c:dLbl>
            <c:dLbl>
              <c:idx val="16"/>
              <c:layout>
                <c:manualLayout>
                  <c:x val="-1.4636449480642116E-2"/>
                  <c:y val="-0.15272244355909695"/>
                </c:manualLayout>
              </c:layout>
              <c:numFmt formatCode="#,##0;&quot;-&quot;#,##0" sourceLinked="0"/>
              <c:spPr>
                <a:noFill/>
                <a:ln>
                  <a:noFill/>
                </a:ln>
              </c:spPr>
              <c:txPr>
                <a:bodyPr wrap="none"/>
                <a:lstStyle/>
                <a:p>
                  <a:pPr>
                    <a:defRPr sz="800" kern="1200">
                      <a:solidFill>
                        <a:srgbClr val="2B3A42"/>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64-A796-41A1-A9C2-572405B8072A}"/>
                </c:ext>
              </c:extLst>
            </c:dLbl>
            <c:dLbl>
              <c:idx val="19"/>
              <c:layout>
                <c:manualLayout>
                  <c:x val="-1.1646207113629211E-2"/>
                  <c:y val="-0.17861885790172644"/>
                </c:manualLayout>
              </c:layout>
              <c:numFmt formatCode="#,##0;&quot;-&quot;#,##0" sourceLinked="0"/>
              <c:spPr>
                <a:noFill/>
                <a:ln>
                  <a:noFill/>
                </a:ln>
              </c:spPr>
              <c:txPr>
                <a:bodyPr wrap="none"/>
                <a:lstStyle/>
                <a:p>
                  <a:pPr>
                    <a:defRPr sz="8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67-A796-41A1-A9C2-572405B8072A}"/>
                </c:ext>
              </c:extLst>
            </c:dLbl>
            <c:dLbl>
              <c:idx val="20"/>
              <c:layout>
                <c:manualLayout>
                  <c:x val="-1.2590494176896443E-2"/>
                  <c:y val="-0.15272244355909695"/>
                </c:manualLayout>
              </c:layout>
              <c:numFmt formatCode="#,##0;&quot;-&quot;#,##0" sourceLinked="0"/>
              <c:spPr>
                <a:noFill/>
                <a:ln>
                  <a:noFill/>
                </a:ln>
              </c:spPr>
              <c:txPr>
                <a:bodyPr wrap="none"/>
                <a:lstStyle/>
                <a:p>
                  <a:pPr>
                    <a:defRPr sz="800" kern="1200">
                      <a:solidFill>
                        <a:srgbClr val="2B3A42"/>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68-A796-41A1-A9C2-572405B8072A}"/>
                </c:ext>
              </c:extLst>
            </c:dLbl>
            <c:dLbl>
              <c:idx val="24"/>
              <c:layout>
                <c:manualLayout>
                  <c:x val="-1.2590494176896443E-2"/>
                  <c:y val="-0.18791500664010624"/>
                </c:manualLayout>
              </c:layout>
              <c:numFmt formatCode="#,##0;&quot;-&quot;#,##0" sourceLinked="0"/>
              <c:spPr>
                <a:noFill/>
                <a:ln>
                  <a:noFill/>
                </a:ln>
              </c:spPr>
              <c:txPr>
                <a:bodyPr wrap="none"/>
                <a:lstStyle/>
                <a:p>
                  <a:pPr>
                    <a:defRPr sz="8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6C-A796-41A1-A9C2-572405B8072A}"/>
                </c:ext>
              </c:extLst>
            </c:dLbl>
            <c:dLbl>
              <c:idx val="26"/>
              <c:layout>
                <c:manualLayout>
                  <c:x val="-1.2590494176896443E-2"/>
                  <c:y val="-0.15272244355909695"/>
                </c:manualLayout>
              </c:layout>
              <c:numFmt formatCode="#,##0;&quot;-&quot;#,##0" sourceLinked="0"/>
              <c:spPr>
                <a:noFill/>
                <a:ln>
                  <a:noFill/>
                </a:ln>
              </c:spPr>
              <c:txPr>
                <a:bodyPr wrap="none"/>
                <a:lstStyle/>
                <a:p>
                  <a:pPr>
                    <a:defRPr sz="8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6E-A796-41A1-A9C2-572405B8072A}"/>
                </c:ext>
              </c:extLst>
            </c:dLbl>
            <c:dLbl>
              <c:idx val="27"/>
              <c:layout>
                <c:manualLayout>
                  <c:x val="-1.3692162417374882E-2"/>
                  <c:y val="-0.12616201859229748"/>
                </c:manualLayout>
              </c:layout>
              <c:numFmt formatCode="#,##0;&quot;-&quot;#,##0" sourceLinked="0"/>
              <c:spPr>
                <a:noFill/>
                <a:ln>
                  <a:noFill/>
                </a:ln>
              </c:spPr>
              <c:txPr>
                <a:bodyPr wrap="none"/>
                <a:lstStyle/>
                <a:p>
                  <a:pPr>
                    <a:defRPr sz="8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6F-A796-41A1-A9C2-572405B8072A}"/>
                </c:ext>
              </c:extLst>
            </c:dLbl>
            <c:dLbl>
              <c:idx val="28"/>
              <c:layout>
                <c:manualLayout>
                  <c:x val="-1.2590494176896443E-2"/>
                  <c:y val="-0.12151394422310757"/>
                </c:manualLayout>
              </c:layout>
              <c:numFmt formatCode="#,##0;&quot;-&quot;#,##0" sourceLinked="0"/>
              <c:spPr>
                <a:noFill/>
                <a:ln>
                  <a:noFill/>
                </a:ln>
              </c:spPr>
              <c:txPr>
                <a:bodyPr wrap="none"/>
                <a:lstStyle/>
                <a:p>
                  <a:pPr>
                    <a:defRPr sz="8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70-A796-41A1-A9C2-572405B8072A}"/>
                </c:ext>
              </c:extLst>
            </c:dLbl>
            <c:dLbl>
              <c:idx val="29"/>
              <c:layout>
                <c:manualLayout>
                  <c:x val="-1.1488825936418005E-2"/>
                  <c:y val="-0.1394422310756972"/>
                </c:manualLayout>
              </c:layout>
              <c:numFmt formatCode="#,##0;&quot;-&quot;#,##0" sourceLinked="0"/>
              <c:spPr>
                <a:noFill/>
                <a:ln>
                  <a:noFill/>
                </a:ln>
              </c:spPr>
              <c:txPr>
                <a:bodyPr wrap="none"/>
                <a:lstStyle/>
                <a:p>
                  <a:pPr>
                    <a:defRPr sz="8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71-A796-41A1-A9C2-572405B8072A}"/>
                </c:ext>
              </c:extLst>
            </c:dLbl>
            <c:dLbl>
              <c:idx val="30"/>
              <c:layout>
                <c:manualLayout>
                  <c:x val="-1.0544538873150771E-2"/>
                  <c:y val="-0.1394422310756972"/>
                </c:manualLayout>
              </c:layout>
              <c:numFmt formatCode="#,##0;&quot;-&quot;#,##0" sourceLinked="0"/>
              <c:spPr>
                <a:noFill/>
                <a:ln>
                  <a:noFill/>
                </a:ln>
              </c:spPr>
              <c:txPr>
                <a:bodyPr wrap="none"/>
                <a:lstStyle/>
                <a:p>
                  <a:pPr>
                    <a:defRPr sz="8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72-A796-41A1-A9C2-572405B8072A}"/>
                </c:ext>
              </c:extLst>
            </c:dLbl>
            <c:dLbl>
              <c:idx val="31"/>
              <c:layout>
                <c:manualLayout>
                  <c:x val="-1.1488825936418005E-2"/>
                  <c:y val="-0.14409030544488713"/>
                </c:manualLayout>
              </c:layout>
              <c:numFmt formatCode="#,##0;&quot;-&quot;#,##0" sourceLinked="0"/>
              <c:spPr>
                <a:noFill/>
                <a:ln>
                  <a:noFill/>
                </a:ln>
              </c:spPr>
              <c:txPr>
                <a:bodyPr wrap="none"/>
                <a:lstStyle/>
                <a:p>
                  <a:pPr>
                    <a:defRPr sz="8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73-A796-41A1-A9C2-572405B8072A}"/>
                </c:ext>
              </c:extLst>
            </c:dLbl>
            <c:dLbl>
              <c:idx val="32"/>
              <c:layout>
                <c:manualLayout>
                  <c:x val="-9.442870632672332E-3"/>
                  <c:y val="-0.10358565737051793"/>
                </c:manualLayout>
              </c:layout>
              <c:numFmt formatCode="#,##0;&quot;-&quot;#,##0" sourceLinked="0"/>
              <c:spPr>
                <a:noFill/>
                <a:ln>
                  <a:noFill/>
                </a:ln>
              </c:spPr>
              <c:txPr>
                <a:bodyPr wrap="none"/>
                <a:lstStyle/>
                <a:p>
                  <a:pPr>
                    <a:defRPr sz="8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74-A796-41A1-A9C2-572405B8072A}"/>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Sheet1!$A$12:$AJ$12</c:f>
              <c:numCache>
                <c:formatCode>General</c:formatCode>
                <c:ptCount val="36"/>
                <c:pt idx="0">
                  <c:v>-49.333333333333336</c:v>
                </c:pt>
                <c:pt idx="1">
                  <c:v>109.2051282051282</c:v>
                </c:pt>
                <c:pt idx="2">
                  <c:v>135</c:v>
                </c:pt>
                <c:pt idx="3">
                  <c:v>190</c:v>
                </c:pt>
                <c:pt idx="4">
                  <c:v>290.63636363636363</c:v>
                </c:pt>
                <c:pt idx="5">
                  <c:v>297.66666666666669</c:v>
                </c:pt>
                <c:pt idx="6">
                  <c:v>344.77777777777777</c:v>
                </c:pt>
                <c:pt idx="7">
                  <c:v>411.61904761904759</c:v>
                </c:pt>
                <c:pt idx="8">
                  <c:v>427</c:v>
                </c:pt>
                <c:pt idx="9">
                  <c:v>429.63636363636363</c:v>
                </c:pt>
                <c:pt idx="10">
                  <c:v>435</c:v>
                </c:pt>
                <c:pt idx="11">
                  <c:v>442.5</c:v>
                </c:pt>
                <c:pt idx="12">
                  <c:v>445.78260869565219</c:v>
                </c:pt>
                <c:pt idx="13">
                  <c:v>460.84615384615387</c:v>
                </c:pt>
                <c:pt idx="14">
                  <c:v>483.91666666666669</c:v>
                </c:pt>
                <c:pt idx="15">
                  <c:v>547</c:v>
                </c:pt>
                <c:pt idx="16">
                  <c:v>614.14285714285711</c:v>
                </c:pt>
                <c:pt idx="17">
                  <c:v>619.11111111111109</c:v>
                </c:pt>
                <c:pt idx="18">
                  <c:v>622.60869565217388</c:v>
                </c:pt>
                <c:pt idx="19">
                  <c:v>626.81818181818187</c:v>
                </c:pt>
                <c:pt idx="20">
                  <c:v>638.6</c:v>
                </c:pt>
                <c:pt idx="21">
                  <c:v>646.875</c:v>
                </c:pt>
                <c:pt idx="22">
                  <c:v>674.21428571428567</c:v>
                </c:pt>
                <c:pt idx="23">
                  <c:v>694.84615384615381</c:v>
                </c:pt>
                <c:pt idx="24">
                  <c:v>697.25</c:v>
                </c:pt>
                <c:pt idx="25">
                  <c:v>706</c:v>
                </c:pt>
                <c:pt idx="26">
                  <c:v>709.304347826087</c:v>
                </c:pt>
                <c:pt idx="27">
                  <c:v>710.1</c:v>
                </c:pt>
                <c:pt idx="28">
                  <c:v>723.8</c:v>
                </c:pt>
                <c:pt idx="29">
                  <c:v>724.36363636363637</c:v>
                </c:pt>
                <c:pt idx="30">
                  <c:v>743.25</c:v>
                </c:pt>
                <c:pt idx="31">
                  <c:v>785.33333333333337</c:v>
                </c:pt>
                <c:pt idx="32">
                  <c:v>832.36363636363637</c:v>
                </c:pt>
                <c:pt idx="33">
                  <c:v>857.2</c:v>
                </c:pt>
                <c:pt idx="34">
                  <c:v>899.5454545454545</c:v>
                </c:pt>
              </c:numCache>
            </c:numRef>
          </c:val>
          <c:smooth val="0"/>
          <c:extLst>
            <c:ext xmlns:c16="http://schemas.microsoft.com/office/drawing/2014/chart" uri="{C3380CC4-5D6E-409C-BE32-E72D297353CC}">
              <c16:uniqueId val="{00000077-A796-41A1-A9C2-572405B8072A}"/>
            </c:ext>
          </c:extLst>
        </c:ser>
        <c:dLbls>
          <c:showLegendKey val="0"/>
          <c:showVal val="0"/>
          <c:showCatName val="0"/>
          <c:showSerName val="0"/>
          <c:showPercent val="0"/>
          <c:showBubbleSize val="0"/>
        </c:dLbls>
        <c:marker val="1"/>
        <c:smooth val="0"/>
        <c:axId val="1688270031"/>
        <c:axId val="1"/>
      </c:lineChart>
      <c:catAx>
        <c:axId val="1688270031"/>
        <c:scaling>
          <c:orientation val="minMax"/>
        </c:scaling>
        <c:delete val="0"/>
        <c:axPos val="b"/>
        <c:majorGridlines>
          <c:spPr>
            <a:ln>
              <a:noFill/>
            </a:ln>
          </c:spPr>
        </c:majorGridlines>
        <c:majorTickMark val="none"/>
        <c:minorTickMark val="none"/>
        <c:tickLblPos val="none"/>
        <c:spPr>
          <a:ln w="9525" cmpd="sng" algn="ctr">
            <a:solidFill>
              <a:schemeClr val="tx1"/>
            </a:solidFill>
            <a:prstDash val="solid"/>
          </a:ln>
        </c:spPr>
        <c:crossAx val="1"/>
        <c:crossesAt val="0"/>
        <c:auto val="0"/>
        <c:lblAlgn val="ctr"/>
        <c:lblOffset val="100"/>
        <c:noMultiLvlLbl val="0"/>
      </c:catAx>
      <c:valAx>
        <c:axId val="1"/>
        <c:scaling>
          <c:orientation val="minMax"/>
          <c:max val="2000"/>
          <c:min val="-1000"/>
        </c:scaling>
        <c:delete val="0"/>
        <c:axPos val="l"/>
        <c:majorGridlines>
          <c:spPr>
            <a:ln w="3175" cmpd="sng" algn="ctr">
              <a:solidFill>
                <a:srgbClr val="C0C0C0"/>
              </a:solidFill>
              <a:prstDash val="solid"/>
            </a:ln>
          </c:spPr>
        </c:majorGridlines>
        <c:numFmt formatCode="#,##0;&quot;-&quot;#,##0" sourceLinked="0"/>
        <c:majorTickMark val="out"/>
        <c:minorTickMark val="none"/>
        <c:tickLblPos val="nextTo"/>
        <c:spPr>
          <a:ln w="9525" cmpd="sng" algn="ctr">
            <a:solidFill>
              <a:schemeClr val="tx1"/>
            </a:solidFill>
            <a:prstDash val="solid"/>
          </a:ln>
        </c:spPr>
        <c:txPr>
          <a:bodyPr wrap="none"/>
          <a:lstStyle/>
          <a:p>
            <a:pPr>
              <a:defRPr sz="1000" kern="1200">
                <a:solidFill>
                  <a:schemeClr val="tx1"/>
                </a:solidFill>
                <a:latin typeface="+mn-lt"/>
                <a:ea typeface="+mn-ea"/>
                <a:cs typeface="+mn-cs"/>
                <a:sym typeface="Arial"/>
              </a:defRPr>
            </a:pPr>
            <a:endParaRPr lang="en-US"/>
          </a:p>
        </c:txPr>
        <c:crossAx val="1688270031"/>
        <c:crosses val="min"/>
        <c:crossBetween val="between"/>
        <c:majorUnit val="500"/>
      </c:valAx>
    </c:plotArea>
    <c:plotVisOnly val="0"/>
    <c:dispBlanksAs val="gap"/>
    <c:showDLblsOverMax val="1"/>
  </c:chart>
  <c:externalData r:id="rId1">
    <c:autoUpdate val="0"/>
  </c:externalData>
</c:chartSpace>
</file>

<file path=ppt/charts/chart3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is-I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4.4529873458273264E-2"/>
          <c:y val="8.3825265643447458E-2"/>
          <c:w val="0.91798814672433127"/>
          <c:h val="0.83234946871310511"/>
        </c:manualLayout>
      </c:layout>
      <c:barChart>
        <c:barDir val="col"/>
        <c:grouping val="stacked"/>
        <c:varyColors val="0"/>
        <c:ser>
          <c:idx val="0"/>
          <c:order val="0"/>
          <c:spPr>
            <a:solidFill>
              <a:schemeClr val="accent2"/>
            </a:solidFill>
            <a:ln>
              <a:noFill/>
            </a:ln>
          </c:spPr>
          <c:invertIfNegative val="0"/>
          <c:dLbls>
            <c:dLbl>
              <c:idx val="1"/>
              <c:layout>
                <c:manualLayout>
                  <c:x val="0"/>
                  <c:y val="-5.7260920897284531E-2"/>
                </c:manualLayout>
              </c:layout>
              <c:numFmt formatCode="#,##0;&quot;-&quot;#,##0" sourceLinked="0"/>
              <c:spPr>
                <a:noFill/>
                <a:ln>
                  <a:noFill/>
                </a:ln>
              </c:spPr>
              <c:txPr>
                <a:bodyPr wrap="none"/>
                <a:lstStyle/>
                <a:p>
                  <a:pPr>
                    <a:defRPr sz="10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0-C959-4B99-8E87-13F5602FE626}"/>
                </c:ext>
              </c:extLst>
            </c:dLbl>
            <c:dLbl>
              <c:idx val="2"/>
              <c:layout>
                <c:manualLayout>
                  <c:x val="0"/>
                  <c:y val="-9.2089728453364814E-2"/>
                </c:manualLayout>
              </c:layout>
              <c:numFmt formatCode="#,##0;&quot;-&quot;#,##0" sourceLinked="0"/>
              <c:spPr>
                <a:noFill/>
                <a:ln>
                  <a:noFill/>
                </a:ln>
              </c:spPr>
              <c:txPr>
                <a:bodyPr wrap="none"/>
                <a:lstStyle/>
                <a:p>
                  <a:pPr>
                    <a:defRPr sz="10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1-C959-4B99-8E87-13F5602FE626}"/>
                </c:ext>
              </c:extLst>
            </c:dLbl>
            <c:dLbl>
              <c:idx val="3"/>
              <c:layout>
                <c:manualLayout>
                  <c:x val="0"/>
                  <c:y val="-8.8547815820543094E-2"/>
                </c:manualLayout>
              </c:layout>
              <c:numFmt formatCode="#,##0;&quot;-&quot;#,##0" sourceLinked="0"/>
              <c:spPr>
                <a:noFill/>
                <a:ln>
                  <a:noFill/>
                </a:ln>
              </c:spPr>
              <c:txPr>
                <a:bodyPr wrap="none"/>
                <a:lstStyle/>
                <a:p>
                  <a:pPr>
                    <a:defRPr sz="10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2-C959-4B99-8E87-13F5602FE626}"/>
                </c:ext>
              </c:extLst>
            </c:dLbl>
            <c:dLbl>
              <c:idx val="4"/>
              <c:layout>
                <c:manualLayout>
                  <c:x val="0"/>
                  <c:y val="-9.8583234946871309E-2"/>
                </c:manualLayout>
              </c:layout>
              <c:numFmt formatCode="#,##0;&quot;-&quot;#,##0" sourceLinked="0"/>
              <c:spPr>
                <a:noFill/>
                <a:ln>
                  <a:noFill/>
                </a:ln>
              </c:spPr>
              <c:txPr>
                <a:bodyPr wrap="none"/>
                <a:lstStyle/>
                <a:p>
                  <a:pPr>
                    <a:defRPr sz="10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3-C959-4B99-8E87-13F5602FE626}"/>
                </c:ext>
              </c:extLst>
            </c:dLbl>
            <c:dLbl>
              <c:idx val="5"/>
              <c:layout>
                <c:manualLayout>
                  <c:x val="0"/>
                  <c:y val="-0.11097992916174734"/>
                </c:manualLayout>
              </c:layout>
              <c:numFmt formatCode="#,##0;&quot;-&quot;#,##0" sourceLinked="0"/>
              <c:spPr>
                <a:noFill/>
                <a:ln>
                  <a:noFill/>
                </a:ln>
              </c:spPr>
              <c:txPr>
                <a:bodyPr wrap="none"/>
                <a:lstStyle/>
                <a:p>
                  <a:pPr>
                    <a:defRPr sz="10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4-C959-4B99-8E87-13F5602FE626}"/>
                </c:ext>
              </c:extLst>
            </c:dLbl>
            <c:dLbl>
              <c:idx val="6"/>
              <c:layout>
                <c:manualLayout>
                  <c:x val="0"/>
                  <c:y val="-0.13931523022432113"/>
                </c:manualLayout>
              </c:layout>
              <c:numFmt formatCode="#,##0;&quot;-&quot;#,##0" sourceLinked="0"/>
              <c:spPr>
                <a:noFill/>
                <a:ln>
                  <a:noFill/>
                </a:ln>
              </c:spPr>
              <c:txPr>
                <a:bodyPr wrap="none"/>
                <a:lstStyle/>
                <a:p>
                  <a:pPr>
                    <a:defRPr sz="10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5-C959-4B99-8E87-13F5602FE626}"/>
                </c:ext>
              </c:extLst>
            </c:dLbl>
            <c:dLbl>
              <c:idx val="7"/>
              <c:layout>
                <c:manualLayout>
                  <c:x val="0"/>
                  <c:y val="-0.16824085005903189"/>
                </c:manualLayout>
              </c:layout>
              <c:numFmt formatCode="#,##0;&quot;-&quot;#,##0" sourceLinked="0"/>
              <c:spPr>
                <a:noFill/>
                <a:ln>
                  <a:noFill/>
                </a:ln>
              </c:spPr>
              <c:txPr>
                <a:bodyPr wrap="none"/>
                <a:lstStyle/>
                <a:p>
                  <a:pPr>
                    <a:defRPr sz="10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6-C959-4B99-8E87-13F5602FE626}"/>
                </c:ext>
              </c:extLst>
            </c:dLbl>
            <c:dLbl>
              <c:idx val="8"/>
              <c:layout>
                <c:manualLayout>
                  <c:x val="0"/>
                  <c:y val="-0.18122786304604485"/>
                </c:manualLayout>
              </c:layout>
              <c:numFmt formatCode="#,##0;&quot;-&quot;#,##0" sourceLinked="0"/>
              <c:spPr>
                <a:noFill/>
                <a:ln>
                  <a:noFill/>
                </a:ln>
              </c:spPr>
              <c:txPr>
                <a:bodyPr wrap="none"/>
                <a:lstStyle/>
                <a:p>
                  <a:pPr>
                    <a:defRPr sz="10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7-C959-4B99-8E87-13F5602FE626}"/>
                </c:ext>
              </c:extLst>
            </c:dLbl>
            <c:dLbl>
              <c:idx val="9"/>
              <c:layout>
                <c:manualLayout>
                  <c:x val="0"/>
                  <c:y val="-0.20306965761511217"/>
                </c:manualLayout>
              </c:layout>
              <c:numFmt formatCode="#,##0;&quot;-&quot;#,##0" sourceLinked="0"/>
              <c:spPr>
                <a:noFill/>
                <a:ln>
                  <a:noFill/>
                </a:ln>
              </c:spPr>
              <c:txPr>
                <a:bodyPr wrap="none"/>
                <a:lstStyle/>
                <a:p>
                  <a:pPr>
                    <a:defRPr sz="10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8-C959-4B99-8E87-13F5602FE626}"/>
                </c:ext>
              </c:extLst>
            </c:dLbl>
            <c:dLbl>
              <c:idx val="10"/>
              <c:layout>
                <c:manualLayout>
                  <c:x val="0"/>
                  <c:y val="-0.23435655253837073"/>
                </c:manualLayout>
              </c:layout>
              <c:numFmt formatCode="#,##0;&quot;-&quot;#,##0" sourceLinked="0"/>
              <c:spPr>
                <a:noFill/>
                <a:ln>
                  <a:noFill/>
                </a:ln>
              </c:spPr>
              <c:txPr>
                <a:bodyPr wrap="none"/>
                <a:lstStyle/>
                <a:p>
                  <a:pPr>
                    <a:defRPr sz="10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9-C959-4B99-8E87-13F5602FE626}"/>
                </c:ext>
              </c:extLst>
            </c:dLbl>
            <c:dLbl>
              <c:idx val="11"/>
              <c:layout>
                <c:manualLayout>
                  <c:x val="0"/>
                  <c:y val="-0.21900826446280991"/>
                </c:manualLayout>
              </c:layout>
              <c:numFmt formatCode="#,##0;&quot;-&quot;#,##0" sourceLinked="0"/>
              <c:spPr>
                <a:noFill/>
                <a:ln>
                  <a:noFill/>
                </a:ln>
              </c:spPr>
              <c:txPr>
                <a:bodyPr wrap="none"/>
                <a:lstStyle/>
                <a:p>
                  <a:pPr>
                    <a:defRPr sz="10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A-C959-4B99-8E87-13F5602FE626}"/>
                </c:ext>
              </c:extLst>
            </c:dLbl>
            <c:dLbl>
              <c:idx val="12"/>
              <c:layout>
                <c:manualLayout>
                  <c:x val="0"/>
                  <c:y val="-0.22255017709563163"/>
                </c:manualLayout>
              </c:layout>
              <c:numFmt formatCode="#,##0;&quot;-&quot;#,##0" sourceLinked="0"/>
              <c:spPr>
                <a:noFill/>
                <a:ln>
                  <a:noFill/>
                </a:ln>
              </c:spPr>
              <c:txPr>
                <a:bodyPr wrap="none"/>
                <a:lstStyle/>
                <a:p>
                  <a:pPr>
                    <a:defRPr sz="10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B-C959-4B99-8E87-13F5602FE626}"/>
                </c:ext>
              </c:extLst>
            </c:dLbl>
            <c:dLbl>
              <c:idx val="13"/>
              <c:layout>
                <c:manualLayout>
                  <c:x val="0"/>
                  <c:y val="-0.23435655253837073"/>
                </c:manualLayout>
              </c:layout>
              <c:numFmt formatCode="#,##0;&quot;-&quot;#,##0" sourceLinked="0"/>
              <c:spPr>
                <a:noFill/>
                <a:ln>
                  <a:noFill/>
                </a:ln>
              </c:spPr>
              <c:txPr>
                <a:bodyPr wrap="none"/>
                <a:lstStyle/>
                <a:p>
                  <a:pPr>
                    <a:defRPr sz="10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C-C959-4B99-8E87-13F5602FE626}"/>
                </c:ext>
              </c:extLst>
            </c:dLbl>
            <c:dLbl>
              <c:idx val="14"/>
              <c:layout>
                <c:manualLayout>
                  <c:x val="0"/>
                  <c:y val="-0.23730814639905548"/>
                </c:manualLayout>
              </c:layout>
              <c:numFmt formatCode="#,##0;&quot;-&quot;#,##0" sourceLinked="0"/>
              <c:spPr>
                <a:noFill/>
                <a:ln>
                  <a:noFill/>
                </a:ln>
              </c:spPr>
              <c:txPr>
                <a:bodyPr wrap="none"/>
                <a:lstStyle/>
                <a:p>
                  <a:pPr>
                    <a:defRPr sz="10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D-C959-4B99-8E87-13F5602FE626}"/>
                </c:ext>
              </c:extLst>
            </c:dLbl>
            <c:dLbl>
              <c:idx val="15"/>
              <c:layout>
                <c:manualLayout>
                  <c:x val="0"/>
                  <c:y val="-0.28040141676505315"/>
                </c:manualLayout>
              </c:layout>
              <c:numFmt formatCode="#,##0;&quot;-&quot;#,##0" sourceLinked="0"/>
              <c:spPr>
                <a:noFill/>
                <a:ln>
                  <a:noFill/>
                </a:ln>
              </c:spPr>
              <c:txPr>
                <a:bodyPr wrap="none"/>
                <a:lstStyle/>
                <a:p>
                  <a:pPr>
                    <a:defRPr sz="10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E-C959-4B99-8E87-13F5602FE626}"/>
                </c:ext>
              </c:extLst>
            </c:dLbl>
            <c:dLbl>
              <c:idx val="16"/>
              <c:layout>
                <c:manualLayout>
                  <c:x val="0"/>
                  <c:y val="-0.27804014167650531"/>
                </c:manualLayout>
              </c:layout>
              <c:numFmt formatCode="#,##0;&quot;-&quot;#,##0" sourceLinked="0"/>
              <c:spPr>
                <a:noFill/>
                <a:ln>
                  <a:noFill/>
                </a:ln>
              </c:spPr>
              <c:txPr>
                <a:bodyPr wrap="none"/>
                <a:lstStyle/>
                <a:p>
                  <a:pPr>
                    <a:defRPr sz="10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F-C959-4B99-8E87-13F5602FE626}"/>
                </c:ext>
              </c:extLst>
            </c:dLbl>
            <c:dLbl>
              <c:idx val="17"/>
              <c:layout>
                <c:manualLayout>
                  <c:x val="0"/>
                  <c:y val="-0.28630460448642264"/>
                </c:manualLayout>
              </c:layout>
              <c:numFmt formatCode="#,##0;&quot;-&quot;#,##0" sourceLinked="0"/>
              <c:spPr>
                <a:noFill/>
                <a:ln>
                  <a:noFill/>
                </a:ln>
              </c:spPr>
              <c:txPr>
                <a:bodyPr wrap="none"/>
                <a:lstStyle/>
                <a:p>
                  <a:pPr>
                    <a:defRPr sz="10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10-C959-4B99-8E87-13F5602FE626}"/>
                </c:ext>
              </c:extLst>
            </c:dLbl>
            <c:dLbl>
              <c:idx val="18"/>
              <c:layout>
                <c:manualLayout>
                  <c:x val="0"/>
                  <c:y val="-0.29102715466351831"/>
                </c:manualLayout>
              </c:layout>
              <c:numFmt formatCode="#,##0;&quot;-&quot;#,##0" sourceLinked="0"/>
              <c:spPr>
                <a:noFill/>
                <a:ln>
                  <a:noFill/>
                </a:ln>
              </c:spPr>
              <c:txPr>
                <a:bodyPr wrap="none"/>
                <a:lstStyle/>
                <a:p>
                  <a:pPr>
                    <a:defRPr sz="10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11-C959-4B99-8E87-13F5602FE626}"/>
                </c:ext>
              </c:extLst>
            </c:dLbl>
            <c:dLbl>
              <c:idx val="19"/>
              <c:layout>
                <c:manualLayout>
                  <c:x val="0"/>
                  <c:y val="-0.36717827626918537"/>
                </c:manualLayout>
              </c:layout>
              <c:numFmt formatCode="#,##0;&quot;-&quot;#,##0" sourceLinked="0"/>
              <c:spPr>
                <a:noFill/>
                <a:ln>
                  <a:noFill/>
                </a:ln>
              </c:spPr>
              <c:txPr>
                <a:bodyPr wrap="none"/>
                <a:lstStyle/>
                <a:p>
                  <a:pPr>
                    <a:defRPr sz="10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12-C959-4B99-8E87-13F5602FE626}"/>
                </c:ext>
              </c:extLst>
            </c:dLbl>
            <c:dLbl>
              <c:idx val="20"/>
              <c:layout>
                <c:manualLayout>
                  <c:x val="0"/>
                  <c:y val="-0.30519480519480519"/>
                </c:manualLayout>
              </c:layout>
              <c:numFmt formatCode="#,##0;&quot;-&quot;#,##0" sourceLinked="0"/>
              <c:spPr>
                <a:noFill/>
                <a:ln>
                  <a:noFill/>
                </a:ln>
              </c:spPr>
              <c:txPr>
                <a:bodyPr wrap="none"/>
                <a:lstStyle/>
                <a:p>
                  <a:pPr>
                    <a:defRPr sz="10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13-C959-4B99-8E87-13F5602FE626}"/>
                </c:ext>
              </c:extLst>
            </c:dLbl>
            <c:dLbl>
              <c:idx val="21"/>
              <c:layout>
                <c:manualLayout>
                  <c:x val="0"/>
                  <c:y val="-0.30814639905548996"/>
                </c:manualLayout>
              </c:layout>
              <c:numFmt formatCode="#,##0;&quot;-&quot;#,##0" sourceLinked="0"/>
              <c:spPr>
                <a:noFill/>
                <a:ln>
                  <a:noFill/>
                </a:ln>
              </c:spPr>
              <c:txPr>
                <a:bodyPr wrap="none"/>
                <a:lstStyle/>
                <a:p>
                  <a:pPr>
                    <a:defRPr sz="10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14-C959-4B99-8E87-13F5602FE626}"/>
                </c:ext>
              </c:extLst>
            </c:dLbl>
            <c:dLbl>
              <c:idx val="22"/>
              <c:layout>
                <c:manualLayout>
                  <c:x val="0"/>
                  <c:y val="-0.31168831168831168"/>
                </c:manualLayout>
              </c:layout>
              <c:numFmt formatCode="#,##0;&quot;-&quot;#,##0" sourceLinked="0"/>
              <c:spPr>
                <a:noFill/>
                <a:ln>
                  <a:noFill/>
                </a:ln>
              </c:spPr>
              <c:txPr>
                <a:bodyPr wrap="none"/>
                <a:lstStyle/>
                <a:p>
                  <a:pPr>
                    <a:defRPr sz="10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15-C959-4B99-8E87-13F5602FE626}"/>
                </c:ext>
              </c:extLst>
            </c:dLbl>
            <c:dLbl>
              <c:idx val="23"/>
              <c:layout>
                <c:manualLayout>
                  <c:x val="0"/>
                  <c:y val="-0.3270365997638725"/>
                </c:manualLayout>
              </c:layout>
              <c:numFmt formatCode="#,##0;&quot;-&quot;#,##0" sourceLinked="0"/>
              <c:spPr>
                <a:noFill/>
                <a:ln>
                  <a:noFill/>
                </a:ln>
              </c:spPr>
              <c:txPr>
                <a:bodyPr wrap="none"/>
                <a:lstStyle/>
                <a:p>
                  <a:pPr>
                    <a:defRPr sz="10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16-C959-4B99-8E87-13F5602FE626}"/>
                </c:ext>
              </c:extLst>
            </c:dLbl>
            <c:dLbl>
              <c:idx val="24"/>
              <c:layout>
                <c:manualLayout>
                  <c:x val="0"/>
                  <c:y val="-0.33530106257378983"/>
                </c:manualLayout>
              </c:layout>
              <c:numFmt formatCode="#,##0;&quot;-&quot;#,##0" sourceLinked="0"/>
              <c:spPr>
                <a:noFill/>
                <a:ln>
                  <a:noFill/>
                </a:ln>
              </c:spPr>
              <c:txPr>
                <a:bodyPr wrap="none"/>
                <a:lstStyle/>
                <a:p>
                  <a:pPr>
                    <a:defRPr sz="10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17-C959-4B99-8E87-13F5602FE626}"/>
                </c:ext>
              </c:extLst>
            </c:dLbl>
            <c:dLbl>
              <c:idx val="25"/>
              <c:layout>
                <c:manualLayout>
                  <c:x val="0"/>
                  <c:y val="-0.34238488783943327"/>
                </c:manualLayout>
              </c:layout>
              <c:numFmt formatCode="#,##0;&quot;-&quot;#,##0" sourceLinked="0"/>
              <c:spPr>
                <a:noFill/>
                <a:ln>
                  <a:noFill/>
                </a:ln>
              </c:spPr>
              <c:txPr>
                <a:bodyPr wrap="none"/>
                <a:lstStyle/>
                <a:p>
                  <a:pPr>
                    <a:defRPr sz="10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18-C959-4B99-8E87-13F5602FE626}"/>
                </c:ext>
              </c:extLst>
            </c:dLbl>
            <c:dLbl>
              <c:idx val="26"/>
              <c:layout>
                <c:manualLayout>
                  <c:x val="0"/>
                  <c:y val="-0.34238488783943327"/>
                </c:manualLayout>
              </c:layout>
              <c:numFmt formatCode="#,##0;&quot;-&quot;#,##0" sourceLinked="0"/>
              <c:spPr>
                <a:noFill/>
                <a:ln>
                  <a:noFill/>
                </a:ln>
              </c:spPr>
              <c:txPr>
                <a:bodyPr wrap="none"/>
                <a:lstStyle/>
                <a:p>
                  <a:pPr>
                    <a:defRPr sz="10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19-C959-4B99-8E87-13F5602FE626}"/>
                </c:ext>
              </c:extLst>
            </c:dLbl>
            <c:dLbl>
              <c:idx val="27"/>
              <c:layout>
                <c:manualLayout>
                  <c:x val="0"/>
                  <c:y val="-0.35478158205430932"/>
                </c:manualLayout>
              </c:layout>
              <c:numFmt formatCode="#,##0;&quot;-&quot;#,##0" sourceLinked="0"/>
              <c:spPr>
                <a:noFill/>
                <a:ln>
                  <a:noFill/>
                </a:ln>
              </c:spPr>
              <c:txPr>
                <a:bodyPr wrap="none"/>
                <a:lstStyle/>
                <a:p>
                  <a:pPr>
                    <a:defRPr sz="10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1A-C959-4B99-8E87-13F5602FE626}"/>
                </c:ext>
              </c:extLst>
            </c:dLbl>
            <c:dLbl>
              <c:idx val="28"/>
              <c:layout>
                <c:manualLayout>
                  <c:x val="0"/>
                  <c:y val="-0.35832349468713104"/>
                </c:manualLayout>
              </c:layout>
              <c:numFmt formatCode="#,##0;&quot;-&quot;#,##0" sourceLinked="0"/>
              <c:spPr>
                <a:noFill/>
                <a:ln>
                  <a:noFill/>
                </a:ln>
              </c:spPr>
              <c:txPr>
                <a:bodyPr wrap="none"/>
                <a:lstStyle/>
                <a:p>
                  <a:pPr>
                    <a:defRPr sz="10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1B-C959-4B99-8E87-13F5602FE626}"/>
                </c:ext>
              </c:extLst>
            </c:dLbl>
            <c:dLbl>
              <c:idx val="29"/>
              <c:layout>
                <c:manualLayout>
                  <c:x val="0"/>
                  <c:y val="-0.36186540731995276"/>
                </c:manualLayout>
              </c:layout>
              <c:numFmt formatCode="#,##0;&quot;-&quot;#,##0" sourceLinked="0"/>
              <c:spPr>
                <a:noFill/>
                <a:ln>
                  <a:noFill/>
                </a:ln>
              </c:spPr>
              <c:txPr>
                <a:bodyPr wrap="none"/>
                <a:lstStyle/>
                <a:p>
                  <a:pPr>
                    <a:defRPr sz="10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1C-C959-4B99-8E87-13F5602FE626}"/>
                </c:ext>
              </c:extLst>
            </c:dLbl>
            <c:dLbl>
              <c:idx val="30"/>
              <c:layout>
                <c:manualLayout>
                  <c:x val="0"/>
                  <c:y val="-0.37012987012987014"/>
                </c:manualLayout>
              </c:layout>
              <c:numFmt formatCode="#,##0;&quot;-&quot;#,##0" sourceLinked="0"/>
              <c:spPr>
                <a:noFill/>
                <a:ln>
                  <a:noFill/>
                </a:ln>
              </c:spPr>
              <c:txPr>
                <a:bodyPr wrap="none"/>
                <a:lstStyle/>
                <a:p>
                  <a:pPr>
                    <a:defRPr sz="10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1D-C959-4B99-8E87-13F5602FE626}"/>
                </c:ext>
              </c:extLst>
            </c:dLbl>
            <c:dLbl>
              <c:idx val="31"/>
              <c:layout>
                <c:manualLayout>
                  <c:x val="0"/>
                  <c:y val="-0.37957497048406141"/>
                </c:manualLayout>
              </c:layout>
              <c:numFmt formatCode="#,##0;&quot;-&quot;#,##0" sourceLinked="0"/>
              <c:spPr>
                <a:noFill/>
                <a:ln>
                  <a:noFill/>
                </a:ln>
              </c:spPr>
              <c:txPr>
                <a:bodyPr wrap="none"/>
                <a:lstStyle/>
                <a:p>
                  <a:pPr>
                    <a:defRPr sz="10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1E-C959-4B99-8E87-13F5602FE626}"/>
                </c:ext>
              </c:extLst>
            </c:dLbl>
            <c:dLbl>
              <c:idx val="32"/>
              <c:layout>
                <c:manualLayout>
                  <c:x val="0"/>
                  <c:y val="-0.3872491145218418"/>
                </c:manualLayout>
              </c:layout>
              <c:numFmt formatCode="#,##0;&quot;-&quot;#,##0" sourceLinked="0"/>
              <c:spPr>
                <a:noFill/>
                <a:ln>
                  <a:noFill/>
                </a:ln>
              </c:spPr>
              <c:txPr>
                <a:bodyPr wrap="none"/>
                <a:lstStyle/>
                <a:p>
                  <a:pPr>
                    <a:defRPr sz="10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1F-C959-4B99-8E87-13F5602FE626}"/>
                </c:ext>
              </c:extLst>
            </c:dLbl>
            <c:dLbl>
              <c:idx val="33"/>
              <c:layout>
                <c:manualLayout>
                  <c:x val="0"/>
                  <c:y val="-0.38842975206611569"/>
                </c:manualLayout>
              </c:layout>
              <c:numFmt formatCode="#,##0;&quot;-&quot;#,##0" sourceLinked="0"/>
              <c:spPr>
                <a:noFill/>
                <a:ln>
                  <a:noFill/>
                </a:ln>
              </c:spPr>
              <c:txPr>
                <a:bodyPr wrap="none"/>
                <a:lstStyle/>
                <a:p>
                  <a:pPr>
                    <a:defRPr sz="10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20-C959-4B99-8E87-13F5602FE626}"/>
                </c:ext>
              </c:extLst>
            </c:dLbl>
            <c:dLbl>
              <c:idx val="34"/>
              <c:layout>
                <c:manualLayout>
                  <c:x val="0"/>
                  <c:y val="-0.40200708382526562"/>
                </c:manualLayout>
              </c:layout>
              <c:numFmt formatCode="#,##0;&quot;-&quot;#,##0" sourceLinked="0"/>
              <c:spPr>
                <a:noFill/>
                <a:ln>
                  <a:noFill/>
                </a:ln>
              </c:spPr>
              <c:txPr>
                <a:bodyPr wrap="none"/>
                <a:lstStyle/>
                <a:p>
                  <a:pPr>
                    <a:defRPr sz="10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21-C959-4B99-8E87-13F5602FE626}"/>
                </c:ext>
              </c:extLst>
            </c:dLbl>
            <c:dLbl>
              <c:idx val="35"/>
              <c:layout>
                <c:manualLayout>
                  <c:x val="0"/>
                  <c:y val="-0.40968122786304606"/>
                </c:manualLayout>
              </c:layout>
              <c:numFmt formatCode="#,##0;&quot;-&quot;#,##0" sourceLinked="0"/>
              <c:spPr>
                <a:noFill/>
                <a:ln>
                  <a:noFill/>
                </a:ln>
              </c:spPr>
              <c:txPr>
                <a:bodyPr wrap="none"/>
                <a:lstStyle/>
                <a:p>
                  <a:pPr>
                    <a:defRPr sz="10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22-C959-4B99-8E87-13F5602FE626}"/>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Sheet1!$A$1:$AJ$1</c:f>
              <c:numCache>
                <c:formatCode>General</c:formatCode>
                <c:ptCount val="36"/>
                <c:pt idx="1">
                  <c:v>45</c:v>
                </c:pt>
                <c:pt idx="2">
                  <c:v>95</c:v>
                </c:pt>
                <c:pt idx="3">
                  <c:v>112.5</c:v>
                </c:pt>
                <c:pt idx="4">
                  <c:v>135</c:v>
                </c:pt>
                <c:pt idx="5">
                  <c:v>160</c:v>
                </c:pt>
                <c:pt idx="6">
                  <c:v>223</c:v>
                </c:pt>
                <c:pt idx="7">
                  <c:v>285</c:v>
                </c:pt>
                <c:pt idx="8">
                  <c:v>312</c:v>
                </c:pt>
                <c:pt idx="9">
                  <c:v>360</c:v>
                </c:pt>
                <c:pt idx="10">
                  <c:v>371</c:v>
                </c:pt>
                <c:pt idx="11">
                  <c:v>394.5</c:v>
                </c:pt>
                <c:pt idx="12">
                  <c:v>403</c:v>
                </c:pt>
                <c:pt idx="13">
                  <c:v>427</c:v>
                </c:pt>
                <c:pt idx="14">
                  <c:v>435</c:v>
                </c:pt>
                <c:pt idx="15">
                  <c:v>452.5</c:v>
                </c:pt>
                <c:pt idx="16">
                  <c:v>523</c:v>
                </c:pt>
                <c:pt idx="17">
                  <c:v>540</c:v>
                </c:pt>
                <c:pt idx="18">
                  <c:v>551</c:v>
                </c:pt>
                <c:pt idx="19">
                  <c:v>579.5</c:v>
                </c:pt>
                <c:pt idx="20">
                  <c:v>580</c:v>
                </c:pt>
                <c:pt idx="21">
                  <c:v>587</c:v>
                </c:pt>
                <c:pt idx="22">
                  <c:v>594</c:v>
                </c:pt>
                <c:pt idx="23">
                  <c:v>628</c:v>
                </c:pt>
                <c:pt idx="24">
                  <c:v>646</c:v>
                </c:pt>
                <c:pt idx="25">
                  <c:v>662</c:v>
                </c:pt>
                <c:pt idx="26">
                  <c:v>662</c:v>
                </c:pt>
                <c:pt idx="27">
                  <c:v>689</c:v>
                </c:pt>
                <c:pt idx="28">
                  <c:v>696.5</c:v>
                </c:pt>
                <c:pt idx="29">
                  <c:v>703.5</c:v>
                </c:pt>
                <c:pt idx="30">
                  <c:v>722</c:v>
                </c:pt>
                <c:pt idx="31">
                  <c:v>741.5</c:v>
                </c:pt>
                <c:pt idx="32">
                  <c:v>758</c:v>
                </c:pt>
                <c:pt idx="33">
                  <c:v>761</c:v>
                </c:pt>
                <c:pt idx="34">
                  <c:v>790.5</c:v>
                </c:pt>
                <c:pt idx="35">
                  <c:v>807</c:v>
                </c:pt>
              </c:numCache>
            </c:numRef>
          </c:val>
          <c:extLst>
            <c:ext xmlns:c16="http://schemas.microsoft.com/office/drawing/2014/chart" uri="{C3380CC4-5D6E-409C-BE32-E72D297353CC}">
              <c16:uniqueId val="{00000023-C959-4B99-8E87-13F5602FE626}"/>
            </c:ext>
          </c:extLst>
        </c:ser>
        <c:dLbls>
          <c:showLegendKey val="0"/>
          <c:showVal val="0"/>
          <c:showCatName val="0"/>
          <c:showSerName val="0"/>
          <c:showPercent val="0"/>
          <c:showBubbleSize val="0"/>
        </c:dLbls>
        <c:gapWidth val="80"/>
        <c:overlap val="100"/>
        <c:axId val="945353967"/>
        <c:axId val="1"/>
      </c:barChart>
      <c:lineChart>
        <c:grouping val="standard"/>
        <c:varyColors val="0"/>
        <c:ser>
          <c:idx val="1"/>
          <c:order val="1"/>
          <c:spPr>
            <a:ln>
              <a:noFill/>
            </a:ln>
          </c:spPr>
          <c:marker>
            <c:symbol val="none"/>
          </c:marker>
          <c:dPt>
            <c:idx val="0"/>
            <c:marker>
              <c:symbol val="circle"/>
              <c:size val="10"/>
              <c:spPr>
                <a:solidFill>
                  <a:schemeClr val="accent3"/>
                </a:solidFill>
                <a:ln w="9525" cmpd="sng" algn="ctr">
                  <a:solidFill>
                    <a:schemeClr val="accent3"/>
                  </a:solidFill>
                  <a:prstDash val="solid"/>
                </a:ln>
              </c:spPr>
            </c:marker>
            <c:bubble3D val="0"/>
            <c:extLst>
              <c:ext xmlns:c16="http://schemas.microsoft.com/office/drawing/2014/chart" uri="{C3380CC4-5D6E-409C-BE32-E72D297353CC}">
                <c16:uniqueId val="{00000024-C959-4B99-8E87-13F5602FE626}"/>
              </c:ext>
            </c:extLst>
          </c:dPt>
          <c:dPt>
            <c:idx val="1"/>
            <c:marker>
              <c:symbol val="circle"/>
              <c:size val="10"/>
              <c:spPr>
                <a:solidFill>
                  <a:schemeClr val="accent3"/>
                </a:solidFill>
                <a:ln w="9525" cmpd="sng" algn="ctr">
                  <a:solidFill>
                    <a:schemeClr val="accent3"/>
                  </a:solidFill>
                  <a:prstDash val="solid"/>
                </a:ln>
              </c:spPr>
            </c:marker>
            <c:bubble3D val="0"/>
            <c:extLst>
              <c:ext xmlns:c16="http://schemas.microsoft.com/office/drawing/2014/chart" uri="{C3380CC4-5D6E-409C-BE32-E72D297353CC}">
                <c16:uniqueId val="{00000025-C959-4B99-8E87-13F5602FE626}"/>
              </c:ext>
            </c:extLst>
          </c:dPt>
          <c:dPt>
            <c:idx val="2"/>
            <c:marker>
              <c:symbol val="circle"/>
              <c:size val="10"/>
              <c:spPr>
                <a:solidFill>
                  <a:schemeClr val="accent3"/>
                </a:solidFill>
                <a:ln w="9525" cmpd="sng" algn="ctr">
                  <a:solidFill>
                    <a:schemeClr val="accent3"/>
                  </a:solidFill>
                  <a:prstDash val="solid"/>
                </a:ln>
              </c:spPr>
            </c:marker>
            <c:bubble3D val="0"/>
            <c:extLst>
              <c:ext xmlns:c16="http://schemas.microsoft.com/office/drawing/2014/chart" uri="{C3380CC4-5D6E-409C-BE32-E72D297353CC}">
                <c16:uniqueId val="{00000026-C959-4B99-8E87-13F5602FE626}"/>
              </c:ext>
            </c:extLst>
          </c:dPt>
          <c:dPt>
            <c:idx val="3"/>
            <c:marker>
              <c:symbol val="circle"/>
              <c:size val="10"/>
              <c:spPr>
                <a:solidFill>
                  <a:schemeClr val="accent3"/>
                </a:solidFill>
                <a:ln w="9525" cmpd="sng" algn="ctr">
                  <a:solidFill>
                    <a:schemeClr val="accent3"/>
                  </a:solidFill>
                  <a:prstDash val="solid"/>
                </a:ln>
              </c:spPr>
            </c:marker>
            <c:bubble3D val="0"/>
            <c:extLst>
              <c:ext xmlns:c16="http://schemas.microsoft.com/office/drawing/2014/chart" uri="{C3380CC4-5D6E-409C-BE32-E72D297353CC}">
                <c16:uniqueId val="{00000027-C959-4B99-8E87-13F5602FE626}"/>
              </c:ext>
            </c:extLst>
          </c:dPt>
          <c:dPt>
            <c:idx val="4"/>
            <c:marker>
              <c:symbol val="circle"/>
              <c:size val="10"/>
              <c:spPr>
                <a:solidFill>
                  <a:schemeClr val="accent3"/>
                </a:solidFill>
                <a:ln w="9525" cmpd="sng" algn="ctr">
                  <a:solidFill>
                    <a:schemeClr val="accent3"/>
                  </a:solidFill>
                  <a:prstDash val="solid"/>
                </a:ln>
              </c:spPr>
            </c:marker>
            <c:bubble3D val="0"/>
            <c:extLst>
              <c:ext xmlns:c16="http://schemas.microsoft.com/office/drawing/2014/chart" uri="{C3380CC4-5D6E-409C-BE32-E72D297353CC}">
                <c16:uniqueId val="{00000028-C959-4B99-8E87-13F5602FE626}"/>
              </c:ext>
            </c:extLst>
          </c:dPt>
          <c:dPt>
            <c:idx val="5"/>
            <c:marker>
              <c:symbol val="circle"/>
              <c:size val="10"/>
              <c:spPr>
                <a:solidFill>
                  <a:schemeClr val="accent3"/>
                </a:solidFill>
                <a:ln w="9525" cmpd="sng" algn="ctr">
                  <a:solidFill>
                    <a:schemeClr val="accent3"/>
                  </a:solidFill>
                  <a:prstDash val="solid"/>
                </a:ln>
              </c:spPr>
            </c:marker>
            <c:bubble3D val="0"/>
            <c:extLst>
              <c:ext xmlns:c16="http://schemas.microsoft.com/office/drawing/2014/chart" uri="{C3380CC4-5D6E-409C-BE32-E72D297353CC}">
                <c16:uniqueId val="{00000029-C959-4B99-8E87-13F5602FE626}"/>
              </c:ext>
            </c:extLst>
          </c:dPt>
          <c:dPt>
            <c:idx val="6"/>
            <c:marker>
              <c:symbol val="circle"/>
              <c:size val="10"/>
              <c:spPr>
                <a:solidFill>
                  <a:schemeClr val="accent3"/>
                </a:solidFill>
                <a:ln w="9525" cmpd="sng" algn="ctr">
                  <a:solidFill>
                    <a:schemeClr val="accent3"/>
                  </a:solidFill>
                  <a:prstDash val="solid"/>
                </a:ln>
              </c:spPr>
            </c:marker>
            <c:bubble3D val="0"/>
            <c:extLst>
              <c:ext xmlns:c16="http://schemas.microsoft.com/office/drawing/2014/chart" uri="{C3380CC4-5D6E-409C-BE32-E72D297353CC}">
                <c16:uniqueId val="{0000002A-C959-4B99-8E87-13F5602FE626}"/>
              </c:ext>
            </c:extLst>
          </c:dPt>
          <c:dPt>
            <c:idx val="7"/>
            <c:marker>
              <c:symbol val="circle"/>
              <c:size val="10"/>
              <c:spPr>
                <a:solidFill>
                  <a:schemeClr val="accent3"/>
                </a:solidFill>
                <a:ln w="9525" cmpd="sng" algn="ctr">
                  <a:solidFill>
                    <a:schemeClr val="accent3"/>
                  </a:solidFill>
                  <a:prstDash val="solid"/>
                </a:ln>
              </c:spPr>
            </c:marker>
            <c:bubble3D val="0"/>
            <c:extLst>
              <c:ext xmlns:c16="http://schemas.microsoft.com/office/drawing/2014/chart" uri="{C3380CC4-5D6E-409C-BE32-E72D297353CC}">
                <c16:uniqueId val="{0000002B-C959-4B99-8E87-13F5602FE626}"/>
              </c:ext>
            </c:extLst>
          </c:dPt>
          <c:dPt>
            <c:idx val="8"/>
            <c:marker>
              <c:symbol val="circle"/>
              <c:size val="10"/>
              <c:spPr>
                <a:solidFill>
                  <a:schemeClr val="accent3"/>
                </a:solidFill>
                <a:ln w="9525" cmpd="sng" algn="ctr">
                  <a:solidFill>
                    <a:schemeClr val="accent3"/>
                  </a:solidFill>
                  <a:prstDash val="solid"/>
                </a:ln>
              </c:spPr>
            </c:marker>
            <c:bubble3D val="0"/>
            <c:extLst>
              <c:ext xmlns:c16="http://schemas.microsoft.com/office/drawing/2014/chart" uri="{C3380CC4-5D6E-409C-BE32-E72D297353CC}">
                <c16:uniqueId val="{0000002C-C959-4B99-8E87-13F5602FE626}"/>
              </c:ext>
            </c:extLst>
          </c:dPt>
          <c:dPt>
            <c:idx val="9"/>
            <c:marker>
              <c:symbol val="circle"/>
              <c:size val="10"/>
              <c:spPr>
                <a:solidFill>
                  <a:schemeClr val="accent3"/>
                </a:solidFill>
                <a:ln w="9525" cmpd="sng" algn="ctr">
                  <a:solidFill>
                    <a:schemeClr val="accent3"/>
                  </a:solidFill>
                  <a:prstDash val="solid"/>
                </a:ln>
              </c:spPr>
            </c:marker>
            <c:bubble3D val="0"/>
            <c:extLst>
              <c:ext xmlns:c16="http://schemas.microsoft.com/office/drawing/2014/chart" uri="{C3380CC4-5D6E-409C-BE32-E72D297353CC}">
                <c16:uniqueId val="{0000002D-C959-4B99-8E87-13F5602FE626}"/>
              </c:ext>
            </c:extLst>
          </c:dPt>
          <c:dPt>
            <c:idx val="10"/>
            <c:marker>
              <c:symbol val="circle"/>
              <c:size val="10"/>
              <c:spPr>
                <a:solidFill>
                  <a:schemeClr val="accent3"/>
                </a:solidFill>
                <a:ln w="9525" cmpd="sng" algn="ctr">
                  <a:solidFill>
                    <a:schemeClr val="accent3"/>
                  </a:solidFill>
                  <a:prstDash val="solid"/>
                </a:ln>
              </c:spPr>
            </c:marker>
            <c:bubble3D val="0"/>
            <c:extLst>
              <c:ext xmlns:c16="http://schemas.microsoft.com/office/drawing/2014/chart" uri="{C3380CC4-5D6E-409C-BE32-E72D297353CC}">
                <c16:uniqueId val="{0000002E-C959-4B99-8E87-13F5602FE626}"/>
              </c:ext>
            </c:extLst>
          </c:dPt>
          <c:dPt>
            <c:idx val="11"/>
            <c:marker>
              <c:symbol val="circle"/>
              <c:size val="10"/>
              <c:spPr>
                <a:solidFill>
                  <a:schemeClr val="accent3"/>
                </a:solidFill>
                <a:ln w="9525" cmpd="sng" algn="ctr">
                  <a:solidFill>
                    <a:schemeClr val="accent3"/>
                  </a:solidFill>
                  <a:prstDash val="solid"/>
                </a:ln>
              </c:spPr>
            </c:marker>
            <c:bubble3D val="0"/>
            <c:extLst>
              <c:ext xmlns:c16="http://schemas.microsoft.com/office/drawing/2014/chart" uri="{C3380CC4-5D6E-409C-BE32-E72D297353CC}">
                <c16:uniqueId val="{0000002F-C959-4B99-8E87-13F5602FE626}"/>
              </c:ext>
            </c:extLst>
          </c:dPt>
          <c:dPt>
            <c:idx val="12"/>
            <c:marker>
              <c:symbol val="circle"/>
              <c:size val="10"/>
              <c:spPr>
                <a:solidFill>
                  <a:schemeClr val="accent3"/>
                </a:solidFill>
                <a:ln w="9525" cmpd="sng" algn="ctr">
                  <a:solidFill>
                    <a:schemeClr val="accent3"/>
                  </a:solidFill>
                  <a:prstDash val="solid"/>
                </a:ln>
              </c:spPr>
            </c:marker>
            <c:bubble3D val="0"/>
            <c:extLst>
              <c:ext xmlns:c16="http://schemas.microsoft.com/office/drawing/2014/chart" uri="{C3380CC4-5D6E-409C-BE32-E72D297353CC}">
                <c16:uniqueId val="{00000030-C959-4B99-8E87-13F5602FE626}"/>
              </c:ext>
            </c:extLst>
          </c:dPt>
          <c:dPt>
            <c:idx val="13"/>
            <c:marker>
              <c:symbol val="circle"/>
              <c:size val="10"/>
              <c:spPr>
                <a:solidFill>
                  <a:schemeClr val="accent3"/>
                </a:solidFill>
                <a:ln w="9525" cmpd="sng" algn="ctr">
                  <a:solidFill>
                    <a:schemeClr val="accent3"/>
                  </a:solidFill>
                  <a:prstDash val="solid"/>
                </a:ln>
              </c:spPr>
            </c:marker>
            <c:bubble3D val="0"/>
            <c:extLst>
              <c:ext xmlns:c16="http://schemas.microsoft.com/office/drawing/2014/chart" uri="{C3380CC4-5D6E-409C-BE32-E72D297353CC}">
                <c16:uniqueId val="{00000031-C959-4B99-8E87-13F5602FE626}"/>
              </c:ext>
            </c:extLst>
          </c:dPt>
          <c:dPt>
            <c:idx val="14"/>
            <c:marker>
              <c:symbol val="circle"/>
              <c:size val="10"/>
              <c:spPr>
                <a:solidFill>
                  <a:schemeClr val="accent3"/>
                </a:solidFill>
                <a:ln w="9525" cmpd="sng" algn="ctr">
                  <a:solidFill>
                    <a:schemeClr val="accent3"/>
                  </a:solidFill>
                  <a:prstDash val="solid"/>
                </a:ln>
              </c:spPr>
            </c:marker>
            <c:bubble3D val="0"/>
            <c:extLst>
              <c:ext xmlns:c16="http://schemas.microsoft.com/office/drawing/2014/chart" uri="{C3380CC4-5D6E-409C-BE32-E72D297353CC}">
                <c16:uniqueId val="{00000032-C959-4B99-8E87-13F5602FE626}"/>
              </c:ext>
            </c:extLst>
          </c:dPt>
          <c:dPt>
            <c:idx val="15"/>
            <c:marker>
              <c:symbol val="circle"/>
              <c:size val="10"/>
              <c:spPr>
                <a:solidFill>
                  <a:schemeClr val="accent3"/>
                </a:solidFill>
                <a:ln w="9525" cmpd="sng" algn="ctr">
                  <a:solidFill>
                    <a:schemeClr val="accent3"/>
                  </a:solidFill>
                  <a:prstDash val="solid"/>
                </a:ln>
              </c:spPr>
            </c:marker>
            <c:bubble3D val="0"/>
            <c:extLst>
              <c:ext xmlns:c16="http://schemas.microsoft.com/office/drawing/2014/chart" uri="{C3380CC4-5D6E-409C-BE32-E72D297353CC}">
                <c16:uniqueId val="{00000033-C959-4B99-8E87-13F5602FE626}"/>
              </c:ext>
            </c:extLst>
          </c:dPt>
          <c:dPt>
            <c:idx val="16"/>
            <c:marker>
              <c:symbol val="circle"/>
              <c:size val="10"/>
              <c:spPr>
                <a:solidFill>
                  <a:schemeClr val="accent3"/>
                </a:solidFill>
                <a:ln w="9525" cmpd="sng" algn="ctr">
                  <a:solidFill>
                    <a:schemeClr val="accent3"/>
                  </a:solidFill>
                  <a:prstDash val="solid"/>
                </a:ln>
              </c:spPr>
            </c:marker>
            <c:bubble3D val="0"/>
            <c:extLst>
              <c:ext xmlns:c16="http://schemas.microsoft.com/office/drawing/2014/chart" uri="{C3380CC4-5D6E-409C-BE32-E72D297353CC}">
                <c16:uniqueId val="{00000034-C959-4B99-8E87-13F5602FE626}"/>
              </c:ext>
            </c:extLst>
          </c:dPt>
          <c:dPt>
            <c:idx val="17"/>
            <c:marker>
              <c:symbol val="circle"/>
              <c:size val="10"/>
              <c:spPr>
                <a:solidFill>
                  <a:schemeClr val="accent3"/>
                </a:solidFill>
                <a:ln w="9525" cmpd="sng" algn="ctr">
                  <a:solidFill>
                    <a:schemeClr val="accent3"/>
                  </a:solidFill>
                  <a:prstDash val="solid"/>
                </a:ln>
              </c:spPr>
            </c:marker>
            <c:bubble3D val="0"/>
            <c:extLst>
              <c:ext xmlns:c16="http://schemas.microsoft.com/office/drawing/2014/chart" uri="{C3380CC4-5D6E-409C-BE32-E72D297353CC}">
                <c16:uniqueId val="{00000035-C959-4B99-8E87-13F5602FE626}"/>
              </c:ext>
            </c:extLst>
          </c:dPt>
          <c:dPt>
            <c:idx val="18"/>
            <c:marker>
              <c:symbol val="circle"/>
              <c:size val="10"/>
              <c:spPr>
                <a:solidFill>
                  <a:schemeClr val="accent3"/>
                </a:solidFill>
                <a:ln w="9525" cmpd="sng" algn="ctr">
                  <a:solidFill>
                    <a:schemeClr val="accent3"/>
                  </a:solidFill>
                  <a:prstDash val="solid"/>
                </a:ln>
              </c:spPr>
            </c:marker>
            <c:bubble3D val="0"/>
            <c:extLst>
              <c:ext xmlns:c16="http://schemas.microsoft.com/office/drawing/2014/chart" uri="{C3380CC4-5D6E-409C-BE32-E72D297353CC}">
                <c16:uniqueId val="{00000036-C959-4B99-8E87-13F5602FE626}"/>
              </c:ext>
            </c:extLst>
          </c:dPt>
          <c:dPt>
            <c:idx val="19"/>
            <c:marker>
              <c:symbol val="circle"/>
              <c:size val="10"/>
              <c:spPr>
                <a:solidFill>
                  <a:schemeClr val="accent3"/>
                </a:solidFill>
                <a:ln w="9525" cmpd="sng" algn="ctr">
                  <a:solidFill>
                    <a:schemeClr val="accent3"/>
                  </a:solidFill>
                  <a:prstDash val="solid"/>
                </a:ln>
              </c:spPr>
            </c:marker>
            <c:bubble3D val="0"/>
            <c:extLst>
              <c:ext xmlns:c16="http://schemas.microsoft.com/office/drawing/2014/chart" uri="{C3380CC4-5D6E-409C-BE32-E72D297353CC}">
                <c16:uniqueId val="{00000037-C959-4B99-8E87-13F5602FE626}"/>
              </c:ext>
            </c:extLst>
          </c:dPt>
          <c:dPt>
            <c:idx val="20"/>
            <c:marker>
              <c:symbol val="circle"/>
              <c:size val="10"/>
              <c:spPr>
                <a:solidFill>
                  <a:schemeClr val="accent3"/>
                </a:solidFill>
                <a:ln w="9525" cmpd="sng" algn="ctr">
                  <a:solidFill>
                    <a:schemeClr val="accent3"/>
                  </a:solidFill>
                  <a:prstDash val="solid"/>
                </a:ln>
              </c:spPr>
            </c:marker>
            <c:bubble3D val="0"/>
            <c:extLst>
              <c:ext xmlns:c16="http://schemas.microsoft.com/office/drawing/2014/chart" uri="{C3380CC4-5D6E-409C-BE32-E72D297353CC}">
                <c16:uniqueId val="{00000038-C959-4B99-8E87-13F5602FE626}"/>
              </c:ext>
            </c:extLst>
          </c:dPt>
          <c:dPt>
            <c:idx val="21"/>
            <c:marker>
              <c:symbol val="circle"/>
              <c:size val="10"/>
              <c:spPr>
                <a:solidFill>
                  <a:schemeClr val="accent3"/>
                </a:solidFill>
                <a:ln w="9525" cmpd="sng" algn="ctr">
                  <a:solidFill>
                    <a:schemeClr val="accent3"/>
                  </a:solidFill>
                  <a:prstDash val="solid"/>
                </a:ln>
              </c:spPr>
            </c:marker>
            <c:bubble3D val="0"/>
            <c:extLst>
              <c:ext xmlns:c16="http://schemas.microsoft.com/office/drawing/2014/chart" uri="{C3380CC4-5D6E-409C-BE32-E72D297353CC}">
                <c16:uniqueId val="{00000039-C959-4B99-8E87-13F5602FE626}"/>
              </c:ext>
            </c:extLst>
          </c:dPt>
          <c:dPt>
            <c:idx val="22"/>
            <c:marker>
              <c:symbol val="circle"/>
              <c:size val="10"/>
              <c:spPr>
                <a:solidFill>
                  <a:schemeClr val="accent3"/>
                </a:solidFill>
                <a:ln w="9525" cmpd="sng" algn="ctr">
                  <a:solidFill>
                    <a:schemeClr val="accent3"/>
                  </a:solidFill>
                  <a:prstDash val="solid"/>
                </a:ln>
              </c:spPr>
            </c:marker>
            <c:bubble3D val="0"/>
            <c:extLst>
              <c:ext xmlns:c16="http://schemas.microsoft.com/office/drawing/2014/chart" uri="{C3380CC4-5D6E-409C-BE32-E72D297353CC}">
                <c16:uniqueId val="{0000003A-C959-4B99-8E87-13F5602FE626}"/>
              </c:ext>
            </c:extLst>
          </c:dPt>
          <c:dPt>
            <c:idx val="23"/>
            <c:marker>
              <c:symbol val="circle"/>
              <c:size val="10"/>
              <c:spPr>
                <a:solidFill>
                  <a:schemeClr val="accent3"/>
                </a:solidFill>
                <a:ln w="9525" cmpd="sng" algn="ctr">
                  <a:solidFill>
                    <a:schemeClr val="accent3"/>
                  </a:solidFill>
                  <a:prstDash val="solid"/>
                </a:ln>
              </c:spPr>
            </c:marker>
            <c:bubble3D val="0"/>
            <c:extLst>
              <c:ext xmlns:c16="http://schemas.microsoft.com/office/drawing/2014/chart" uri="{C3380CC4-5D6E-409C-BE32-E72D297353CC}">
                <c16:uniqueId val="{0000003B-C959-4B99-8E87-13F5602FE626}"/>
              </c:ext>
            </c:extLst>
          </c:dPt>
          <c:dPt>
            <c:idx val="24"/>
            <c:marker>
              <c:symbol val="circle"/>
              <c:size val="10"/>
              <c:spPr>
                <a:solidFill>
                  <a:schemeClr val="accent3"/>
                </a:solidFill>
                <a:ln w="9525" cmpd="sng" algn="ctr">
                  <a:solidFill>
                    <a:schemeClr val="accent3"/>
                  </a:solidFill>
                  <a:prstDash val="solid"/>
                </a:ln>
              </c:spPr>
            </c:marker>
            <c:bubble3D val="0"/>
            <c:extLst>
              <c:ext xmlns:c16="http://schemas.microsoft.com/office/drawing/2014/chart" uri="{C3380CC4-5D6E-409C-BE32-E72D297353CC}">
                <c16:uniqueId val="{0000003C-C959-4B99-8E87-13F5602FE626}"/>
              </c:ext>
            </c:extLst>
          </c:dPt>
          <c:dPt>
            <c:idx val="25"/>
            <c:marker>
              <c:symbol val="circle"/>
              <c:size val="10"/>
              <c:spPr>
                <a:solidFill>
                  <a:schemeClr val="accent3"/>
                </a:solidFill>
                <a:ln w="9525" cmpd="sng" algn="ctr">
                  <a:solidFill>
                    <a:schemeClr val="accent3"/>
                  </a:solidFill>
                  <a:prstDash val="solid"/>
                </a:ln>
              </c:spPr>
            </c:marker>
            <c:bubble3D val="0"/>
            <c:extLst>
              <c:ext xmlns:c16="http://schemas.microsoft.com/office/drawing/2014/chart" uri="{C3380CC4-5D6E-409C-BE32-E72D297353CC}">
                <c16:uniqueId val="{0000003D-C959-4B99-8E87-13F5602FE626}"/>
              </c:ext>
            </c:extLst>
          </c:dPt>
          <c:dPt>
            <c:idx val="26"/>
            <c:marker>
              <c:symbol val="circle"/>
              <c:size val="10"/>
              <c:spPr>
                <a:solidFill>
                  <a:schemeClr val="accent3"/>
                </a:solidFill>
                <a:ln w="9525" cmpd="sng" algn="ctr">
                  <a:solidFill>
                    <a:schemeClr val="accent3"/>
                  </a:solidFill>
                  <a:prstDash val="solid"/>
                </a:ln>
              </c:spPr>
            </c:marker>
            <c:bubble3D val="0"/>
            <c:extLst>
              <c:ext xmlns:c16="http://schemas.microsoft.com/office/drawing/2014/chart" uri="{C3380CC4-5D6E-409C-BE32-E72D297353CC}">
                <c16:uniqueId val="{0000003E-C959-4B99-8E87-13F5602FE626}"/>
              </c:ext>
            </c:extLst>
          </c:dPt>
          <c:dPt>
            <c:idx val="27"/>
            <c:marker>
              <c:symbol val="circle"/>
              <c:size val="10"/>
              <c:spPr>
                <a:solidFill>
                  <a:schemeClr val="accent3"/>
                </a:solidFill>
                <a:ln w="9525" cmpd="sng" algn="ctr">
                  <a:solidFill>
                    <a:schemeClr val="accent3"/>
                  </a:solidFill>
                  <a:prstDash val="solid"/>
                </a:ln>
              </c:spPr>
            </c:marker>
            <c:bubble3D val="0"/>
            <c:extLst>
              <c:ext xmlns:c16="http://schemas.microsoft.com/office/drawing/2014/chart" uri="{C3380CC4-5D6E-409C-BE32-E72D297353CC}">
                <c16:uniqueId val="{0000003F-C959-4B99-8E87-13F5602FE626}"/>
              </c:ext>
            </c:extLst>
          </c:dPt>
          <c:dPt>
            <c:idx val="28"/>
            <c:marker>
              <c:symbol val="circle"/>
              <c:size val="10"/>
              <c:spPr>
                <a:solidFill>
                  <a:schemeClr val="accent3"/>
                </a:solidFill>
                <a:ln w="9525" cmpd="sng" algn="ctr">
                  <a:solidFill>
                    <a:schemeClr val="accent3"/>
                  </a:solidFill>
                  <a:prstDash val="solid"/>
                </a:ln>
              </c:spPr>
            </c:marker>
            <c:bubble3D val="0"/>
            <c:extLst>
              <c:ext xmlns:c16="http://schemas.microsoft.com/office/drawing/2014/chart" uri="{C3380CC4-5D6E-409C-BE32-E72D297353CC}">
                <c16:uniqueId val="{00000040-C959-4B99-8E87-13F5602FE626}"/>
              </c:ext>
            </c:extLst>
          </c:dPt>
          <c:dPt>
            <c:idx val="29"/>
            <c:marker>
              <c:symbol val="circle"/>
              <c:size val="10"/>
              <c:spPr>
                <a:solidFill>
                  <a:schemeClr val="accent3"/>
                </a:solidFill>
                <a:ln w="9525" cmpd="sng" algn="ctr">
                  <a:solidFill>
                    <a:schemeClr val="accent3"/>
                  </a:solidFill>
                  <a:prstDash val="solid"/>
                </a:ln>
              </c:spPr>
            </c:marker>
            <c:bubble3D val="0"/>
            <c:extLst>
              <c:ext xmlns:c16="http://schemas.microsoft.com/office/drawing/2014/chart" uri="{C3380CC4-5D6E-409C-BE32-E72D297353CC}">
                <c16:uniqueId val="{00000041-C959-4B99-8E87-13F5602FE626}"/>
              </c:ext>
            </c:extLst>
          </c:dPt>
          <c:dPt>
            <c:idx val="30"/>
            <c:marker>
              <c:symbol val="circle"/>
              <c:size val="10"/>
              <c:spPr>
                <a:solidFill>
                  <a:schemeClr val="accent3"/>
                </a:solidFill>
                <a:ln w="9525" cmpd="sng" algn="ctr">
                  <a:solidFill>
                    <a:schemeClr val="accent3"/>
                  </a:solidFill>
                  <a:prstDash val="solid"/>
                </a:ln>
              </c:spPr>
            </c:marker>
            <c:bubble3D val="0"/>
            <c:extLst>
              <c:ext xmlns:c16="http://schemas.microsoft.com/office/drawing/2014/chart" uri="{C3380CC4-5D6E-409C-BE32-E72D297353CC}">
                <c16:uniqueId val="{00000042-C959-4B99-8E87-13F5602FE626}"/>
              </c:ext>
            </c:extLst>
          </c:dPt>
          <c:dPt>
            <c:idx val="31"/>
            <c:marker>
              <c:symbol val="circle"/>
              <c:size val="10"/>
              <c:spPr>
                <a:solidFill>
                  <a:schemeClr val="accent3"/>
                </a:solidFill>
                <a:ln w="9525" cmpd="sng" algn="ctr">
                  <a:solidFill>
                    <a:schemeClr val="accent3"/>
                  </a:solidFill>
                  <a:prstDash val="solid"/>
                </a:ln>
              </c:spPr>
            </c:marker>
            <c:bubble3D val="0"/>
            <c:extLst>
              <c:ext xmlns:c16="http://schemas.microsoft.com/office/drawing/2014/chart" uri="{C3380CC4-5D6E-409C-BE32-E72D297353CC}">
                <c16:uniqueId val="{00000043-C959-4B99-8E87-13F5602FE626}"/>
              </c:ext>
            </c:extLst>
          </c:dPt>
          <c:dPt>
            <c:idx val="32"/>
            <c:marker>
              <c:symbol val="circle"/>
              <c:size val="10"/>
              <c:spPr>
                <a:solidFill>
                  <a:schemeClr val="accent3"/>
                </a:solidFill>
                <a:ln w="9525" cmpd="sng" algn="ctr">
                  <a:solidFill>
                    <a:schemeClr val="accent3"/>
                  </a:solidFill>
                  <a:prstDash val="solid"/>
                </a:ln>
              </c:spPr>
            </c:marker>
            <c:bubble3D val="0"/>
            <c:extLst>
              <c:ext xmlns:c16="http://schemas.microsoft.com/office/drawing/2014/chart" uri="{C3380CC4-5D6E-409C-BE32-E72D297353CC}">
                <c16:uniqueId val="{00000044-C959-4B99-8E87-13F5602FE626}"/>
              </c:ext>
            </c:extLst>
          </c:dPt>
          <c:dPt>
            <c:idx val="33"/>
            <c:marker>
              <c:symbol val="circle"/>
              <c:size val="10"/>
              <c:spPr>
                <a:solidFill>
                  <a:schemeClr val="accent3"/>
                </a:solidFill>
                <a:ln w="9525" cmpd="sng" algn="ctr">
                  <a:solidFill>
                    <a:schemeClr val="accent3"/>
                  </a:solidFill>
                  <a:prstDash val="solid"/>
                </a:ln>
              </c:spPr>
            </c:marker>
            <c:bubble3D val="0"/>
            <c:extLst>
              <c:ext xmlns:c16="http://schemas.microsoft.com/office/drawing/2014/chart" uri="{C3380CC4-5D6E-409C-BE32-E72D297353CC}">
                <c16:uniqueId val="{00000045-C959-4B99-8E87-13F5602FE626}"/>
              </c:ext>
            </c:extLst>
          </c:dPt>
          <c:dPt>
            <c:idx val="34"/>
            <c:marker>
              <c:symbol val="circle"/>
              <c:size val="10"/>
              <c:spPr>
                <a:solidFill>
                  <a:schemeClr val="accent3"/>
                </a:solidFill>
                <a:ln w="9525" cmpd="sng" algn="ctr">
                  <a:solidFill>
                    <a:schemeClr val="accent3"/>
                  </a:solidFill>
                  <a:prstDash val="solid"/>
                </a:ln>
              </c:spPr>
            </c:marker>
            <c:bubble3D val="0"/>
            <c:extLst>
              <c:ext xmlns:c16="http://schemas.microsoft.com/office/drawing/2014/chart" uri="{C3380CC4-5D6E-409C-BE32-E72D297353CC}">
                <c16:uniqueId val="{00000046-C959-4B99-8E87-13F5602FE626}"/>
              </c:ext>
            </c:extLst>
          </c:dPt>
          <c:dPt>
            <c:idx val="35"/>
            <c:marker>
              <c:symbol val="circle"/>
              <c:size val="10"/>
              <c:spPr>
                <a:solidFill>
                  <a:schemeClr val="accent3"/>
                </a:solidFill>
                <a:ln w="9525" cmpd="sng" algn="ctr">
                  <a:solidFill>
                    <a:schemeClr val="accent3"/>
                  </a:solidFill>
                  <a:prstDash val="solid"/>
                </a:ln>
              </c:spPr>
            </c:marker>
            <c:bubble3D val="0"/>
            <c:extLst>
              <c:ext xmlns:c16="http://schemas.microsoft.com/office/drawing/2014/chart" uri="{C3380CC4-5D6E-409C-BE32-E72D297353CC}">
                <c16:uniqueId val="{00000047-C959-4B99-8E87-13F5602FE626}"/>
              </c:ext>
            </c:extLst>
          </c:dPt>
          <c:val>
            <c:numRef>
              <c:f>Sheet1!$A$2:$AJ$2</c:f>
              <c:numCache>
                <c:formatCode>General</c:formatCode>
                <c:ptCount val="36"/>
                <c:pt idx="0">
                  <c:v>8</c:v>
                </c:pt>
                <c:pt idx="1">
                  <c:v>39</c:v>
                </c:pt>
                <c:pt idx="2">
                  <c:v>4</c:v>
                </c:pt>
                <c:pt idx="3">
                  <c:v>30</c:v>
                </c:pt>
                <c:pt idx="4">
                  <c:v>3</c:v>
                </c:pt>
                <c:pt idx="5">
                  <c:v>12</c:v>
                </c:pt>
                <c:pt idx="6">
                  <c:v>21</c:v>
                </c:pt>
                <c:pt idx="7">
                  <c:v>9</c:v>
                </c:pt>
                <c:pt idx="8">
                  <c:v>11</c:v>
                </c:pt>
                <c:pt idx="9">
                  <c:v>21</c:v>
                </c:pt>
                <c:pt idx="10">
                  <c:v>17</c:v>
                </c:pt>
                <c:pt idx="11">
                  <c:v>34</c:v>
                </c:pt>
                <c:pt idx="12">
                  <c:v>23</c:v>
                </c:pt>
                <c:pt idx="13">
                  <c:v>2</c:v>
                </c:pt>
                <c:pt idx="14">
                  <c:v>1</c:v>
                </c:pt>
                <c:pt idx="15">
                  <c:v>21</c:v>
                </c:pt>
                <c:pt idx="16">
                  <c:v>14</c:v>
                </c:pt>
                <c:pt idx="17">
                  <c:v>31</c:v>
                </c:pt>
                <c:pt idx="18">
                  <c:v>20</c:v>
                </c:pt>
                <c:pt idx="19">
                  <c:v>28</c:v>
                </c:pt>
                <c:pt idx="20">
                  <c:v>7</c:v>
                </c:pt>
                <c:pt idx="21">
                  <c:v>8</c:v>
                </c:pt>
                <c:pt idx="22">
                  <c:v>9</c:v>
                </c:pt>
                <c:pt idx="23">
                  <c:v>23</c:v>
                </c:pt>
                <c:pt idx="24">
                  <c:v>11</c:v>
                </c:pt>
                <c:pt idx="25">
                  <c:v>11</c:v>
                </c:pt>
                <c:pt idx="26">
                  <c:v>24</c:v>
                </c:pt>
                <c:pt idx="27">
                  <c:v>14</c:v>
                </c:pt>
                <c:pt idx="28">
                  <c:v>24</c:v>
                </c:pt>
                <c:pt idx="29">
                  <c:v>14</c:v>
                </c:pt>
                <c:pt idx="30">
                  <c:v>9</c:v>
                </c:pt>
                <c:pt idx="31">
                  <c:v>10</c:v>
                </c:pt>
                <c:pt idx="32">
                  <c:v>24</c:v>
                </c:pt>
                <c:pt idx="33">
                  <c:v>11</c:v>
                </c:pt>
                <c:pt idx="34">
                  <c:v>21</c:v>
                </c:pt>
                <c:pt idx="35">
                  <c:v>6</c:v>
                </c:pt>
              </c:numCache>
            </c:numRef>
          </c:val>
          <c:smooth val="1"/>
          <c:extLst>
            <c:ext xmlns:c16="http://schemas.microsoft.com/office/drawing/2014/chart" uri="{C3380CC4-5D6E-409C-BE32-E72D297353CC}">
              <c16:uniqueId val="{00000048-C959-4B99-8E87-13F5602FE626}"/>
            </c:ext>
          </c:extLst>
        </c:ser>
        <c:dLbls>
          <c:showLegendKey val="0"/>
          <c:showVal val="0"/>
          <c:showCatName val="0"/>
          <c:showSerName val="0"/>
          <c:showPercent val="0"/>
          <c:showBubbleSize val="0"/>
        </c:dLbls>
        <c:marker val="1"/>
        <c:smooth val="0"/>
        <c:axId val="2"/>
        <c:axId val="3"/>
      </c:lineChart>
      <c:catAx>
        <c:axId val="945353967"/>
        <c:scaling>
          <c:orientation val="minMax"/>
        </c:scaling>
        <c:delete val="0"/>
        <c:axPos val="b"/>
        <c:majorGridlines>
          <c:spPr>
            <a:ln>
              <a:noFill/>
            </a:ln>
          </c:spPr>
        </c:majorGridlines>
        <c:majorTickMark val="none"/>
        <c:minorTickMark val="none"/>
        <c:tickLblPos val="none"/>
        <c:spPr>
          <a:ln w="9525" cmpd="sng" algn="ctr">
            <a:solidFill>
              <a:schemeClr val="tx1"/>
            </a:solidFill>
            <a:prstDash val="solid"/>
          </a:ln>
        </c:spPr>
        <c:crossAx val="1"/>
        <c:crosses val="min"/>
        <c:auto val="0"/>
        <c:lblAlgn val="ctr"/>
        <c:lblOffset val="100"/>
        <c:noMultiLvlLbl val="0"/>
      </c:catAx>
      <c:valAx>
        <c:axId val="1"/>
        <c:scaling>
          <c:orientation val="minMax"/>
          <c:max val="900"/>
          <c:min val="0"/>
        </c:scaling>
        <c:delete val="0"/>
        <c:axPos val="l"/>
        <c:majorGridlines>
          <c:spPr>
            <a:ln>
              <a:noFill/>
            </a:ln>
          </c:spPr>
        </c:majorGridlines>
        <c:numFmt formatCode="#,##0;&quot;-&quot;#,##0" sourceLinked="0"/>
        <c:majorTickMark val="out"/>
        <c:minorTickMark val="none"/>
        <c:tickLblPos val="nextTo"/>
        <c:spPr>
          <a:ln w="9525" cmpd="sng" algn="ctr">
            <a:solidFill>
              <a:schemeClr val="tx1"/>
            </a:solidFill>
            <a:prstDash val="solid"/>
          </a:ln>
        </c:spPr>
        <c:txPr>
          <a:bodyPr wrap="none"/>
          <a:lstStyle/>
          <a:p>
            <a:pPr>
              <a:defRPr sz="1000" kern="1200">
                <a:solidFill>
                  <a:schemeClr val="tx1"/>
                </a:solidFill>
                <a:latin typeface="+mn-lt"/>
                <a:ea typeface="+mn-ea"/>
                <a:cs typeface="+mn-cs"/>
              </a:defRPr>
            </a:pPr>
            <a:endParaRPr lang="en-US"/>
          </a:p>
        </c:txPr>
        <c:crossAx val="945353967"/>
        <c:crosses val="min"/>
        <c:crossBetween val="between"/>
        <c:majorUnit val="100"/>
      </c:valAx>
      <c:catAx>
        <c:axId val="2"/>
        <c:scaling>
          <c:orientation val="minMax"/>
        </c:scaling>
        <c:delete val="1"/>
        <c:axPos val="b"/>
        <c:majorGridlines>
          <c:spPr>
            <a:ln>
              <a:noFill/>
            </a:ln>
          </c:spPr>
        </c:majorGridlines>
        <c:majorTickMark val="none"/>
        <c:minorTickMark val="none"/>
        <c:tickLblPos val="none"/>
        <c:crossAx val="3"/>
        <c:crosses val="min"/>
        <c:auto val="0"/>
        <c:lblAlgn val="ctr"/>
        <c:lblOffset val="100"/>
        <c:noMultiLvlLbl val="0"/>
      </c:catAx>
      <c:valAx>
        <c:axId val="3"/>
        <c:scaling>
          <c:orientation val="minMax"/>
          <c:max val="40"/>
          <c:min val="0"/>
        </c:scaling>
        <c:delete val="0"/>
        <c:axPos val="r"/>
        <c:majorGridlines>
          <c:spPr>
            <a:ln>
              <a:noFill/>
            </a:ln>
          </c:spPr>
        </c:majorGridlines>
        <c:numFmt formatCode="#,##0;&quot;-&quot;#,##0" sourceLinked="0"/>
        <c:majorTickMark val="out"/>
        <c:minorTickMark val="none"/>
        <c:tickLblPos val="nextTo"/>
        <c:spPr>
          <a:ln w="9525" cmpd="sng" algn="ctr">
            <a:solidFill>
              <a:schemeClr val="tx1"/>
            </a:solidFill>
            <a:prstDash val="solid"/>
          </a:ln>
        </c:spPr>
        <c:txPr>
          <a:bodyPr wrap="none"/>
          <a:lstStyle/>
          <a:p>
            <a:pPr>
              <a:defRPr sz="1000" kern="1200">
                <a:solidFill>
                  <a:schemeClr val="tx1"/>
                </a:solidFill>
                <a:latin typeface="+mn-lt"/>
                <a:ea typeface="+mn-ea"/>
                <a:cs typeface="+mn-cs"/>
              </a:defRPr>
            </a:pPr>
            <a:endParaRPr lang="en-US"/>
          </a:p>
        </c:txPr>
        <c:crossAx val="2"/>
        <c:crosses val="max"/>
        <c:crossBetween val="between"/>
        <c:majorUnit val="5"/>
      </c:valAx>
    </c:plotArea>
    <c:plotVisOnly val="0"/>
    <c:dispBlanksAs val="gap"/>
    <c:showDLblsOverMax val="1"/>
  </c:chart>
  <c:externalData r:id="rId1">
    <c:autoUpdate val="0"/>
  </c:externalData>
</c:chartSpace>
</file>

<file path=ppt/charts/chart3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is-I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4.9682539682539682E-2"/>
          <c:y val="6.7252974650801864E-2"/>
          <c:w val="0.94206349206349205"/>
          <c:h val="0.86549405069839624"/>
        </c:manualLayout>
      </c:layout>
      <c:barChart>
        <c:barDir val="col"/>
        <c:grouping val="stacked"/>
        <c:varyColors val="0"/>
        <c:ser>
          <c:idx val="0"/>
          <c:order val="0"/>
          <c:spPr>
            <a:solidFill>
              <a:srgbClr val="A1D794"/>
            </a:solidFill>
            <a:ln>
              <a:noFill/>
            </a:ln>
          </c:spPr>
          <c:invertIfNegative val="0"/>
          <c:dLbls>
            <c:dLbl>
              <c:idx val="0"/>
              <c:layout>
                <c:manualLayout>
                  <c:x val="0"/>
                  <c:y val="-1.5519917227108122E-3"/>
                </c:manualLayout>
              </c:layout>
              <c:numFmt formatCode="#,##0;&quot;-&quot;#,##0" sourceLinked="0"/>
              <c:spPr>
                <a:noFill/>
                <a:ln>
                  <a:noFill/>
                </a:ln>
              </c:spPr>
              <c:txPr>
                <a:bodyPr wrap="none"/>
                <a:lstStyle/>
                <a:p>
                  <a:pPr>
                    <a:defRPr sz="800" kern="1200">
                      <a:solidFill>
                        <a:schemeClr val="tx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0-EB6C-4B72-ADE7-4A8A171559C4}"/>
                </c:ext>
              </c:extLst>
            </c:dLbl>
            <c:dLbl>
              <c:idx val="1"/>
              <c:layout>
                <c:manualLayout>
                  <c:x val="0"/>
                  <c:y val="-1.5519917227108122E-3"/>
                </c:manualLayout>
              </c:layout>
              <c:numFmt formatCode="#,##0;&quot;-&quot;#,##0" sourceLinked="0"/>
              <c:spPr>
                <a:noFill/>
                <a:ln>
                  <a:noFill/>
                </a:ln>
              </c:spPr>
              <c:txPr>
                <a:bodyPr wrap="none"/>
                <a:lstStyle/>
                <a:p>
                  <a:pPr>
                    <a:defRPr sz="800" kern="1200">
                      <a:solidFill>
                        <a:schemeClr val="tx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1-EB6C-4B72-ADE7-4A8A171559C4}"/>
                </c:ext>
              </c:extLst>
            </c:dLbl>
            <c:dLbl>
              <c:idx val="2"/>
              <c:layout>
                <c:manualLayout>
                  <c:x val="0"/>
                  <c:y val="-1.5519917227108122E-3"/>
                </c:manualLayout>
              </c:layout>
              <c:numFmt formatCode="#,##0;&quot;-&quot;#,##0" sourceLinked="0"/>
              <c:spPr>
                <a:noFill/>
                <a:ln>
                  <a:noFill/>
                </a:ln>
              </c:spPr>
              <c:txPr>
                <a:bodyPr wrap="none"/>
                <a:lstStyle/>
                <a:p>
                  <a:pPr>
                    <a:defRPr sz="800" kern="1200">
                      <a:solidFill>
                        <a:schemeClr val="tx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2-EB6C-4B72-ADE7-4A8A171559C4}"/>
                </c:ext>
              </c:extLst>
            </c:dLbl>
            <c:dLbl>
              <c:idx val="3"/>
              <c:layout>
                <c:manualLayout>
                  <c:x val="0"/>
                  <c:y val="-1.0346611484738748E-3"/>
                </c:manualLayout>
              </c:layout>
              <c:numFmt formatCode="#,##0;&quot;-&quot;#,##0" sourceLinked="0"/>
              <c:spPr>
                <a:noFill/>
                <a:ln>
                  <a:noFill/>
                </a:ln>
              </c:spPr>
              <c:txPr>
                <a:bodyPr wrap="none"/>
                <a:lstStyle/>
                <a:p>
                  <a:pPr>
                    <a:defRPr sz="800" kern="1200">
                      <a:solidFill>
                        <a:schemeClr val="tx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3-EB6C-4B72-ADE7-4A8A171559C4}"/>
                </c:ext>
              </c:extLst>
            </c:dLbl>
            <c:dLbl>
              <c:idx val="4"/>
              <c:layout>
                <c:manualLayout>
                  <c:x val="0"/>
                  <c:y val="-1.0346611484738748E-3"/>
                </c:manualLayout>
              </c:layout>
              <c:numFmt formatCode="#,##0;&quot;-&quot;#,##0" sourceLinked="0"/>
              <c:spPr>
                <a:noFill/>
                <a:ln>
                  <a:noFill/>
                </a:ln>
              </c:spPr>
              <c:txPr>
                <a:bodyPr wrap="none"/>
                <a:lstStyle/>
                <a:p>
                  <a:pPr>
                    <a:defRPr sz="800" kern="1200">
                      <a:solidFill>
                        <a:schemeClr val="tx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4-EB6C-4B72-ADE7-4A8A171559C4}"/>
                </c:ext>
              </c:extLst>
            </c:dLbl>
            <c:dLbl>
              <c:idx val="5"/>
              <c:layout>
                <c:manualLayout>
                  <c:x val="0"/>
                  <c:y val="-1.0346611484738748E-3"/>
                </c:manualLayout>
              </c:layout>
              <c:numFmt formatCode="#,##0;&quot;-&quot;#,##0" sourceLinked="0"/>
              <c:spPr>
                <a:noFill/>
                <a:ln>
                  <a:noFill/>
                </a:ln>
              </c:spPr>
              <c:txPr>
                <a:bodyPr wrap="none"/>
                <a:lstStyle/>
                <a:p>
                  <a:pPr>
                    <a:defRPr sz="800" kern="1200">
                      <a:solidFill>
                        <a:schemeClr val="tx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5-EB6C-4B72-ADE7-4A8A171559C4}"/>
                </c:ext>
              </c:extLst>
            </c:dLbl>
            <c:dLbl>
              <c:idx val="6"/>
              <c:layout>
                <c:manualLayout>
                  <c:x val="0"/>
                  <c:y val="-1.5519917227108122E-3"/>
                </c:manualLayout>
              </c:layout>
              <c:numFmt formatCode="#,##0;&quot;-&quot;#,##0" sourceLinked="0"/>
              <c:spPr>
                <a:noFill/>
                <a:ln>
                  <a:noFill/>
                </a:ln>
              </c:spPr>
              <c:txPr>
                <a:bodyPr wrap="none"/>
                <a:lstStyle/>
                <a:p>
                  <a:pPr>
                    <a:defRPr sz="800" kern="1200">
                      <a:solidFill>
                        <a:schemeClr val="tx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6-EB6C-4B72-ADE7-4A8A171559C4}"/>
                </c:ext>
              </c:extLst>
            </c:dLbl>
            <c:dLbl>
              <c:idx val="7"/>
              <c:layout>
                <c:manualLayout>
                  <c:x val="0"/>
                  <c:y val="-1.0346611484738748E-3"/>
                </c:manualLayout>
              </c:layout>
              <c:numFmt formatCode="#,##0;&quot;-&quot;#,##0" sourceLinked="0"/>
              <c:spPr>
                <a:noFill/>
                <a:ln>
                  <a:noFill/>
                </a:ln>
              </c:spPr>
              <c:txPr>
                <a:bodyPr wrap="none"/>
                <a:lstStyle/>
                <a:p>
                  <a:pPr>
                    <a:defRPr sz="800" kern="1200">
                      <a:solidFill>
                        <a:schemeClr val="tx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7-EB6C-4B72-ADE7-4A8A171559C4}"/>
                </c:ext>
              </c:extLst>
            </c:dLbl>
            <c:dLbl>
              <c:idx val="8"/>
              <c:layout>
                <c:manualLayout>
                  <c:x val="0"/>
                  <c:y val="-1.5519917227108122E-3"/>
                </c:manualLayout>
              </c:layout>
              <c:numFmt formatCode="#,##0;&quot;-&quot;#,##0" sourceLinked="0"/>
              <c:spPr>
                <a:noFill/>
                <a:ln>
                  <a:noFill/>
                </a:ln>
              </c:spPr>
              <c:txPr>
                <a:bodyPr wrap="none"/>
                <a:lstStyle/>
                <a:p>
                  <a:pPr>
                    <a:defRPr sz="800" kern="1200">
                      <a:solidFill>
                        <a:schemeClr val="tx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8-EB6C-4B72-ADE7-4A8A171559C4}"/>
                </c:ext>
              </c:extLst>
            </c:dLbl>
            <c:dLbl>
              <c:idx val="9"/>
              <c:layout>
                <c:manualLayout>
                  <c:x val="0"/>
                  <c:y val="-1.5519917227108122E-3"/>
                </c:manualLayout>
              </c:layout>
              <c:numFmt formatCode="#,##0;&quot;-&quot;#,##0" sourceLinked="0"/>
              <c:spPr>
                <a:noFill/>
                <a:ln>
                  <a:noFill/>
                </a:ln>
              </c:spPr>
              <c:txPr>
                <a:bodyPr wrap="none"/>
                <a:lstStyle/>
                <a:p>
                  <a:pPr>
                    <a:defRPr sz="800" kern="1200">
                      <a:solidFill>
                        <a:schemeClr val="tx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9-EB6C-4B72-ADE7-4A8A171559C4}"/>
                </c:ext>
              </c:extLst>
            </c:dLbl>
            <c:dLbl>
              <c:idx val="10"/>
              <c:layout>
                <c:manualLayout>
                  <c:x val="0"/>
                  <c:y val="-1.0346611484738748E-3"/>
                </c:manualLayout>
              </c:layout>
              <c:numFmt formatCode="#,##0;&quot;-&quot;#,##0" sourceLinked="0"/>
              <c:spPr>
                <a:noFill/>
                <a:ln>
                  <a:noFill/>
                </a:ln>
              </c:spPr>
              <c:txPr>
                <a:bodyPr wrap="none"/>
                <a:lstStyle/>
                <a:p>
                  <a:pPr>
                    <a:defRPr sz="800" kern="1200">
                      <a:solidFill>
                        <a:schemeClr val="tx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A-EB6C-4B72-ADE7-4A8A171559C4}"/>
                </c:ext>
              </c:extLst>
            </c:dLbl>
            <c:dLbl>
              <c:idx val="11"/>
              <c:layout>
                <c:manualLayout>
                  <c:x val="0"/>
                  <c:y val="-1.0346611484738748E-3"/>
                </c:manualLayout>
              </c:layout>
              <c:numFmt formatCode="#,##0;&quot;-&quot;#,##0" sourceLinked="0"/>
              <c:spPr>
                <a:noFill/>
                <a:ln>
                  <a:noFill/>
                </a:ln>
              </c:spPr>
              <c:txPr>
                <a:bodyPr wrap="none"/>
                <a:lstStyle/>
                <a:p>
                  <a:pPr>
                    <a:defRPr sz="800" kern="1200">
                      <a:solidFill>
                        <a:schemeClr val="tx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B-EB6C-4B72-ADE7-4A8A171559C4}"/>
                </c:ext>
              </c:extLst>
            </c:dLbl>
            <c:dLbl>
              <c:idx val="12"/>
              <c:layout>
                <c:manualLayout>
                  <c:x val="0"/>
                  <c:y val="-1.0346611484738748E-3"/>
                </c:manualLayout>
              </c:layout>
              <c:numFmt formatCode="#,##0;&quot;-&quot;#,##0" sourceLinked="0"/>
              <c:spPr>
                <a:noFill/>
                <a:ln>
                  <a:noFill/>
                </a:ln>
              </c:spPr>
              <c:txPr>
                <a:bodyPr wrap="none"/>
                <a:lstStyle/>
                <a:p>
                  <a:pPr>
                    <a:defRPr sz="800" kern="1200">
                      <a:solidFill>
                        <a:schemeClr val="tx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C-EB6C-4B72-ADE7-4A8A171559C4}"/>
                </c:ext>
              </c:extLst>
            </c:dLbl>
            <c:dLbl>
              <c:idx val="13"/>
              <c:layout>
                <c:manualLayout>
                  <c:x val="0"/>
                  <c:y val="-1.0346611484738748E-3"/>
                </c:manualLayout>
              </c:layout>
              <c:numFmt formatCode="#,##0;&quot;-&quot;#,##0" sourceLinked="0"/>
              <c:spPr>
                <a:noFill/>
                <a:ln>
                  <a:noFill/>
                </a:ln>
              </c:spPr>
              <c:txPr>
                <a:bodyPr wrap="none"/>
                <a:lstStyle/>
                <a:p>
                  <a:pPr>
                    <a:defRPr sz="800" kern="1200">
                      <a:solidFill>
                        <a:schemeClr val="tx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D-EB6C-4B72-ADE7-4A8A171559C4}"/>
                </c:ext>
              </c:extLst>
            </c:dLbl>
            <c:dLbl>
              <c:idx val="14"/>
              <c:layout>
                <c:manualLayout>
                  <c:x val="0"/>
                  <c:y val="-1.0346611484738748E-3"/>
                </c:manualLayout>
              </c:layout>
              <c:numFmt formatCode="#,##0;&quot;-&quot;#,##0" sourceLinked="0"/>
              <c:spPr>
                <a:noFill/>
                <a:ln>
                  <a:noFill/>
                </a:ln>
              </c:spPr>
              <c:txPr>
                <a:bodyPr wrap="none"/>
                <a:lstStyle/>
                <a:p>
                  <a:pPr>
                    <a:defRPr sz="800" kern="1200">
                      <a:solidFill>
                        <a:schemeClr val="tx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E-EB6C-4B72-ADE7-4A8A171559C4}"/>
                </c:ext>
              </c:extLst>
            </c:dLbl>
            <c:dLbl>
              <c:idx val="15"/>
              <c:layout>
                <c:manualLayout>
                  <c:x val="0"/>
                  <c:y val="-1.0346611484738748E-3"/>
                </c:manualLayout>
              </c:layout>
              <c:numFmt formatCode="#,##0;&quot;-&quot;#,##0" sourceLinked="0"/>
              <c:spPr>
                <a:noFill/>
                <a:ln>
                  <a:noFill/>
                </a:ln>
              </c:spPr>
              <c:txPr>
                <a:bodyPr wrap="none"/>
                <a:lstStyle/>
                <a:p>
                  <a:pPr>
                    <a:defRPr sz="800" kern="1200">
                      <a:solidFill>
                        <a:schemeClr val="tx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F-EB6C-4B72-ADE7-4A8A171559C4}"/>
                </c:ext>
              </c:extLst>
            </c:dLbl>
            <c:dLbl>
              <c:idx val="16"/>
              <c:layout>
                <c:manualLayout>
                  <c:x val="0"/>
                  <c:y val="-1.0346611484738748E-3"/>
                </c:manualLayout>
              </c:layout>
              <c:numFmt formatCode="#,##0;&quot;-&quot;#,##0" sourceLinked="0"/>
              <c:spPr>
                <a:noFill/>
                <a:ln>
                  <a:noFill/>
                </a:ln>
              </c:spPr>
              <c:txPr>
                <a:bodyPr wrap="none"/>
                <a:lstStyle/>
                <a:p>
                  <a:pPr>
                    <a:defRPr sz="800" kern="1200">
                      <a:solidFill>
                        <a:schemeClr val="tx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10-EB6C-4B72-ADE7-4A8A171559C4}"/>
                </c:ext>
              </c:extLst>
            </c:dLbl>
            <c:dLbl>
              <c:idx val="17"/>
              <c:layout>
                <c:manualLayout>
                  <c:x val="0"/>
                  <c:y val="-1.0346611484738748E-3"/>
                </c:manualLayout>
              </c:layout>
              <c:numFmt formatCode="#,##0;&quot;-&quot;#,##0" sourceLinked="0"/>
              <c:spPr>
                <a:noFill/>
                <a:ln>
                  <a:noFill/>
                </a:ln>
              </c:spPr>
              <c:txPr>
                <a:bodyPr wrap="none"/>
                <a:lstStyle/>
                <a:p>
                  <a:pPr>
                    <a:defRPr sz="800" kern="1200">
                      <a:solidFill>
                        <a:schemeClr val="tx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11-EB6C-4B72-ADE7-4A8A171559C4}"/>
                </c:ext>
              </c:extLst>
            </c:dLbl>
            <c:dLbl>
              <c:idx val="18"/>
              <c:layout>
                <c:manualLayout>
                  <c:x val="0"/>
                  <c:y val="-1.0346611484738748E-3"/>
                </c:manualLayout>
              </c:layout>
              <c:numFmt formatCode="#,##0;&quot;-&quot;#,##0" sourceLinked="0"/>
              <c:spPr>
                <a:noFill/>
                <a:ln>
                  <a:noFill/>
                </a:ln>
              </c:spPr>
              <c:txPr>
                <a:bodyPr wrap="none"/>
                <a:lstStyle/>
                <a:p>
                  <a:pPr>
                    <a:defRPr sz="800" kern="1200">
                      <a:solidFill>
                        <a:schemeClr val="tx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12-EB6C-4B72-ADE7-4A8A171559C4}"/>
                </c:ext>
              </c:extLst>
            </c:dLbl>
            <c:dLbl>
              <c:idx val="19"/>
              <c:layout>
                <c:manualLayout>
                  <c:x val="0"/>
                  <c:y val="-1.0346611484738748E-3"/>
                </c:manualLayout>
              </c:layout>
              <c:numFmt formatCode="#,##0;&quot;-&quot;#,##0" sourceLinked="0"/>
              <c:spPr>
                <a:noFill/>
                <a:ln>
                  <a:noFill/>
                </a:ln>
              </c:spPr>
              <c:txPr>
                <a:bodyPr wrap="none"/>
                <a:lstStyle/>
                <a:p>
                  <a:pPr>
                    <a:defRPr sz="800" kern="1200">
                      <a:solidFill>
                        <a:schemeClr val="tx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13-EB6C-4B72-ADE7-4A8A171559C4}"/>
                </c:ext>
              </c:extLst>
            </c:dLbl>
            <c:dLbl>
              <c:idx val="20"/>
              <c:layout>
                <c:manualLayout>
                  <c:x val="0"/>
                  <c:y val="-1.0346611484738748E-3"/>
                </c:manualLayout>
              </c:layout>
              <c:numFmt formatCode="#,##0;&quot;-&quot;#,##0" sourceLinked="0"/>
              <c:spPr>
                <a:noFill/>
                <a:ln>
                  <a:noFill/>
                </a:ln>
              </c:spPr>
              <c:txPr>
                <a:bodyPr wrap="none"/>
                <a:lstStyle/>
                <a:p>
                  <a:pPr>
                    <a:defRPr sz="800" kern="1200">
                      <a:solidFill>
                        <a:schemeClr val="tx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14-EB6C-4B72-ADE7-4A8A171559C4}"/>
                </c:ext>
              </c:extLst>
            </c:dLbl>
            <c:dLbl>
              <c:idx val="21"/>
              <c:layout>
                <c:manualLayout>
                  <c:x val="0"/>
                  <c:y val="-1.0346611484738748E-3"/>
                </c:manualLayout>
              </c:layout>
              <c:numFmt formatCode="#,##0;&quot;-&quot;#,##0" sourceLinked="0"/>
              <c:spPr>
                <a:noFill/>
                <a:ln>
                  <a:noFill/>
                </a:ln>
              </c:spPr>
              <c:txPr>
                <a:bodyPr wrap="none"/>
                <a:lstStyle/>
                <a:p>
                  <a:pPr>
                    <a:defRPr sz="800" kern="1200">
                      <a:solidFill>
                        <a:schemeClr val="tx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15-EB6C-4B72-ADE7-4A8A171559C4}"/>
                </c:ext>
              </c:extLst>
            </c:dLbl>
            <c:dLbl>
              <c:idx val="22"/>
              <c:layout>
                <c:manualLayout>
                  <c:x val="0"/>
                  <c:y val="-1.0346611484738748E-3"/>
                </c:manualLayout>
              </c:layout>
              <c:numFmt formatCode="#,##0;&quot;-&quot;#,##0" sourceLinked="0"/>
              <c:spPr>
                <a:noFill/>
                <a:ln>
                  <a:noFill/>
                </a:ln>
              </c:spPr>
              <c:txPr>
                <a:bodyPr wrap="none"/>
                <a:lstStyle/>
                <a:p>
                  <a:pPr>
                    <a:defRPr sz="800" kern="1200">
                      <a:solidFill>
                        <a:schemeClr val="tx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16-EB6C-4B72-ADE7-4A8A171559C4}"/>
                </c:ext>
              </c:extLst>
            </c:dLbl>
            <c:dLbl>
              <c:idx val="23"/>
              <c:layout>
                <c:manualLayout>
                  <c:x val="0"/>
                  <c:y val="-1.5519917227108122E-3"/>
                </c:manualLayout>
              </c:layout>
              <c:numFmt formatCode="#,##0;&quot;-&quot;#,##0" sourceLinked="0"/>
              <c:spPr>
                <a:noFill/>
                <a:ln>
                  <a:noFill/>
                </a:ln>
              </c:spPr>
              <c:txPr>
                <a:bodyPr wrap="none"/>
                <a:lstStyle/>
                <a:p>
                  <a:pPr>
                    <a:defRPr sz="800" kern="1200">
                      <a:solidFill>
                        <a:schemeClr val="tx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17-EB6C-4B72-ADE7-4A8A171559C4}"/>
                </c:ext>
              </c:extLst>
            </c:dLbl>
            <c:dLbl>
              <c:idx val="24"/>
              <c:layout>
                <c:manualLayout>
                  <c:x val="0"/>
                  <c:y val="-1.0346611484738748E-3"/>
                </c:manualLayout>
              </c:layout>
              <c:numFmt formatCode="#,##0;&quot;-&quot;#,##0" sourceLinked="0"/>
              <c:spPr>
                <a:noFill/>
                <a:ln>
                  <a:noFill/>
                </a:ln>
              </c:spPr>
              <c:txPr>
                <a:bodyPr wrap="none"/>
                <a:lstStyle/>
                <a:p>
                  <a:pPr>
                    <a:defRPr sz="800" kern="1200">
                      <a:solidFill>
                        <a:schemeClr val="tx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18-EB6C-4B72-ADE7-4A8A171559C4}"/>
                </c:ext>
              </c:extLst>
            </c:dLbl>
            <c:dLbl>
              <c:idx val="25"/>
              <c:layout>
                <c:manualLayout>
                  <c:x val="0"/>
                  <c:y val="-1.0346611484738748E-3"/>
                </c:manualLayout>
              </c:layout>
              <c:numFmt formatCode="#,##0;&quot;-&quot;#,##0" sourceLinked="0"/>
              <c:spPr>
                <a:noFill/>
                <a:ln>
                  <a:noFill/>
                </a:ln>
              </c:spPr>
              <c:txPr>
                <a:bodyPr wrap="none"/>
                <a:lstStyle/>
                <a:p>
                  <a:pPr>
                    <a:defRPr sz="800" kern="1200">
                      <a:solidFill>
                        <a:schemeClr val="tx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19-EB6C-4B72-ADE7-4A8A171559C4}"/>
                </c:ext>
              </c:extLst>
            </c:dLbl>
            <c:dLbl>
              <c:idx val="26"/>
              <c:layout>
                <c:manualLayout>
                  <c:x val="0"/>
                  <c:y val="-1.5519917227108122E-3"/>
                </c:manualLayout>
              </c:layout>
              <c:numFmt formatCode="#,##0;&quot;-&quot;#,##0" sourceLinked="0"/>
              <c:spPr>
                <a:noFill/>
                <a:ln>
                  <a:noFill/>
                </a:ln>
              </c:spPr>
              <c:txPr>
                <a:bodyPr wrap="none"/>
                <a:lstStyle/>
                <a:p>
                  <a:pPr>
                    <a:defRPr sz="800" kern="1200">
                      <a:solidFill>
                        <a:schemeClr val="tx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1A-EB6C-4B72-ADE7-4A8A171559C4}"/>
                </c:ext>
              </c:extLst>
            </c:dLbl>
            <c:dLbl>
              <c:idx val="27"/>
              <c:layout>
                <c:manualLayout>
                  <c:x val="0"/>
                  <c:y val="-1.0346611484738748E-3"/>
                </c:manualLayout>
              </c:layout>
              <c:numFmt formatCode="#,##0;&quot;-&quot;#,##0" sourceLinked="0"/>
              <c:spPr>
                <a:noFill/>
                <a:ln>
                  <a:noFill/>
                </a:ln>
              </c:spPr>
              <c:txPr>
                <a:bodyPr wrap="none"/>
                <a:lstStyle/>
                <a:p>
                  <a:pPr>
                    <a:defRPr sz="800" kern="1200">
                      <a:solidFill>
                        <a:schemeClr val="tx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1B-EB6C-4B72-ADE7-4A8A171559C4}"/>
                </c:ext>
              </c:extLst>
            </c:dLbl>
            <c:dLbl>
              <c:idx val="28"/>
              <c:layout>
                <c:manualLayout>
                  <c:x val="0"/>
                  <c:y val="-1.5519917227108122E-3"/>
                </c:manualLayout>
              </c:layout>
              <c:numFmt formatCode="#,##0;&quot;-&quot;#,##0" sourceLinked="0"/>
              <c:spPr>
                <a:noFill/>
                <a:ln>
                  <a:noFill/>
                </a:ln>
              </c:spPr>
              <c:txPr>
                <a:bodyPr wrap="none"/>
                <a:lstStyle/>
                <a:p>
                  <a:pPr>
                    <a:defRPr sz="8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1C-EB6C-4B72-ADE7-4A8A171559C4}"/>
                </c:ext>
              </c:extLst>
            </c:dLbl>
            <c:dLbl>
              <c:idx val="29"/>
              <c:layout>
                <c:manualLayout>
                  <c:x val="0"/>
                  <c:y val="-1.5519917227108122E-3"/>
                </c:manualLayout>
              </c:layout>
              <c:numFmt formatCode="#,##0;&quot;-&quot;#,##0" sourceLinked="0"/>
              <c:spPr>
                <a:noFill/>
                <a:ln>
                  <a:noFill/>
                </a:ln>
              </c:spPr>
              <c:txPr>
                <a:bodyPr wrap="none"/>
                <a:lstStyle/>
                <a:p>
                  <a:pPr>
                    <a:defRPr sz="800" kern="1200">
                      <a:solidFill>
                        <a:schemeClr val="tx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1D-EB6C-4B72-ADE7-4A8A171559C4}"/>
                </c:ext>
              </c:extLst>
            </c:dLbl>
            <c:dLbl>
              <c:idx val="30"/>
              <c:layout>
                <c:manualLayout>
                  <c:x val="0"/>
                  <c:y val="-1.5519917227108122E-3"/>
                </c:manualLayout>
              </c:layout>
              <c:numFmt formatCode="#,##0;&quot;-&quot;#,##0" sourceLinked="0"/>
              <c:spPr>
                <a:noFill/>
                <a:ln>
                  <a:noFill/>
                </a:ln>
              </c:spPr>
              <c:txPr>
                <a:bodyPr wrap="none"/>
                <a:lstStyle/>
                <a:p>
                  <a:pPr>
                    <a:defRPr sz="800" kern="1200">
                      <a:solidFill>
                        <a:schemeClr val="tx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1E-EB6C-4B72-ADE7-4A8A171559C4}"/>
                </c:ext>
              </c:extLst>
            </c:dLbl>
            <c:dLbl>
              <c:idx val="31"/>
              <c:layout>
                <c:manualLayout>
                  <c:x val="0"/>
                  <c:y val="-1.0346611484738748E-3"/>
                </c:manualLayout>
              </c:layout>
              <c:numFmt formatCode="#,##0;&quot;-&quot;#,##0" sourceLinked="0"/>
              <c:spPr>
                <a:noFill/>
                <a:ln>
                  <a:noFill/>
                </a:ln>
              </c:spPr>
              <c:txPr>
                <a:bodyPr wrap="none"/>
                <a:lstStyle/>
                <a:p>
                  <a:pPr>
                    <a:defRPr sz="800" kern="1200">
                      <a:solidFill>
                        <a:schemeClr val="tx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1F-EB6C-4B72-ADE7-4A8A171559C4}"/>
                </c:ext>
              </c:extLst>
            </c:dLbl>
            <c:dLbl>
              <c:idx val="32"/>
              <c:layout>
                <c:manualLayout>
                  <c:x val="0"/>
                  <c:y val="-1.0346611484738748E-3"/>
                </c:manualLayout>
              </c:layout>
              <c:numFmt formatCode="#,##0;&quot;-&quot;#,##0" sourceLinked="0"/>
              <c:spPr>
                <a:noFill/>
                <a:ln>
                  <a:noFill/>
                </a:ln>
              </c:spPr>
              <c:txPr>
                <a:bodyPr wrap="none"/>
                <a:lstStyle/>
                <a:p>
                  <a:pPr>
                    <a:defRPr sz="800" kern="1200">
                      <a:solidFill>
                        <a:schemeClr val="tx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20-EB6C-4B72-ADE7-4A8A171559C4}"/>
                </c:ext>
              </c:extLst>
            </c:dLbl>
            <c:dLbl>
              <c:idx val="33"/>
              <c:layout>
                <c:manualLayout>
                  <c:x val="0"/>
                  <c:y val="-1.0346611484738748E-3"/>
                </c:manualLayout>
              </c:layout>
              <c:numFmt formatCode="#,##0;&quot;-&quot;#,##0" sourceLinked="0"/>
              <c:spPr>
                <a:noFill/>
                <a:ln>
                  <a:noFill/>
                </a:ln>
              </c:spPr>
              <c:txPr>
                <a:bodyPr wrap="none"/>
                <a:lstStyle/>
                <a:p>
                  <a:pPr>
                    <a:defRPr sz="800" kern="1200">
                      <a:solidFill>
                        <a:schemeClr val="tx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21-EB6C-4B72-ADE7-4A8A171559C4}"/>
                </c:ext>
              </c:extLst>
            </c:dLbl>
            <c:dLbl>
              <c:idx val="34"/>
              <c:layout>
                <c:manualLayout>
                  <c:x val="0"/>
                  <c:y val="-1.0346611484738748E-3"/>
                </c:manualLayout>
              </c:layout>
              <c:numFmt formatCode="#,##0;&quot;-&quot;#,##0" sourceLinked="0"/>
              <c:spPr>
                <a:noFill/>
                <a:ln>
                  <a:noFill/>
                </a:ln>
              </c:spPr>
              <c:txPr>
                <a:bodyPr wrap="none"/>
                <a:lstStyle/>
                <a:p>
                  <a:pPr>
                    <a:defRPr sz="800" kern="1200">
                      <a:solidFill>
                        <a:schemeClr val="tx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22-EB6C-4B72-ADE7-4A8A171559C4}"/>
                </c:ext>
              </c:extLst>
            </c:dLbl>
            <c:dLbl>
              <c:idx val="35"/>
              <c:layout>
                <c:manualLayout>
                  <c:x val="0"/>
                  <c:y val="-1.0346611484738748E-3"/>
                </c:manualLayout>
              </c:layout>
              <c:numFmt formatCode="#,##0;&quot;-&quot;#,##0" sourceLinked="0"/>
              <c:spPr>
                <a:noFill/>
                <a:ln>
                  <a:noFill/>
                </a:ln>
              </c:spPr>
              <c:txPr>
                <a:bodyPr wrap="none"/>
                <a:lstStyle/>
                <a:p>
                  <a:pPr>
                    <a:defRPr sz="800" kern="1200">
                      <a:solidFill>
                        <a:schemeClr val="tx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23-EB6C-4B72-ADE7-4A8A171559C4}"/>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Sheet1!$A$1:$AK$1</c:f>
              <c:numCache>
                <c:formatCode>General</c:formatCode>
                <c:ptCount val="37"/>
                <c:pt idx="0">
                  <c:v>7</c:v>
                </c:pt>
                <c:pt idx="1">
                  <c:v>7</c:v>
                </c:pt>
                <c:pt idx="2">
                  <c:v>7</c:v>
                </c:pt>
                <c:pt idx="3">
                  <c:v>6</c:v>
                </c:pt>
                <c:pt idx="4">
                  <c:v>6</c:v>
                </c:pt>
                <c:pt idx="5">
                  <c:v>6</c:v>
                </c:pt>
                <c:pt idx="6">
                  <c:v>7</c:v>
                </c:pt>
                <c:pt idx="7">
                  <c:v>6</c:v>
                </c:pt>
                <c:pt idx="8">
                  <c:v>7</c:v>
                </c:pt>
                <c:pt idx="9">
                  <c:v>7</c:v>
                </c:pt>
                <c:pt idx="10">
                  <c:v>6</c:v>
                </c:pt>
                <c:pt idx="11">
                  <c:v>6</c:v>
                </c:pt>
                <c:pt idx="12">
                  <c:v>5</c:v>
                </c:pt>
                <c:pt idx="13">
                  <c:v>6</c:v>
                </c:pt>
                <c:pt idx="14">
                  <c:v>6</c:v>
                </c:pt>
                <c:pt idx="15">
                  <c:v>4</c:v>
                </c:pt>
                <c:pt idx="16">
                  <c:v>6</c:v>
                </c:pt>
                <c:pt idx="17">
                  <c:v>5</c:v>
                </c:pt>
                <c:pt idx="18">
                  <c:v>6</c:v>
                </c:pt>
                <c:pt idx="19">
                  <c:v>5</c:v>
                </c:pt>
                <c:pt idx="20">
                  <c:v>5</c:v>
                </c:pt>
                <c:pt idx="21">
                  <c:v>6</c:v>
                </c:pt>
                <c:pt idx="22">
                  <c:v>4</c:v>
                </c:pt>
                <c:pt idx="23">
                  <c:v>3</c:v>
                </c:pt>
                <c:pt idx="24">
                  <c:v>5</c:v>
                </c:pt>
                <c:pt idx="25">
                  <c:v>4</c:v>
                </c:pt>
                <c:pt idx="26">
                  <c:v>3</c:v>
                </c:pt>
                <c:pt idx="27">
                  <c:v>5</c:v>
                </c:pt>
                <c:pt idx="28">
                  <c:v>3</c:v>
                </c:pt>
                <c:pt idx="29">
                  <c:v>3</c:v>
                </c:pt>
                <c:pt idx="30">
                  <c:v>3</c:v>
                </c:pt>
                <c:pt idx="31">
                  <c:v>2</c:v>
                </c:pt>
                <c:pt idx="32">
                  <c:v>2</c:v>
                </c:pt>
                <c:pt idx="33">
                  <c:v>2</c:v>
                </c:pt>
                <c:pt idx="34">
                  <c:v>1</c:v>
                </c:pt>
                <c:pt idx="35">
                  <c:v>2</c:v>
                </c:pt>
              </c:numCache>
            </c:numRef>
          </c:val>
          <c:extLst>
            <c:ext xmlns:c16="http://schemas.microsoft.com/office/drawing/2014/chart" uri="{C3380CC4-5D6E-409C-BE32-E72D297353CC}">
              <c16:uniqueId val="{00000024-EB6C-4B72-ADE7-4A8A171559C4}"/>
            </c:ext>
          </c:extLst>
        </c:ser>
        <c:ser>
          <c:idx val="1"/>
          <c:order val="1"/>
          <c:spPr>
            <a:solidFill>
              <a:srgbClr val="72C45F"/>
            </a:solidFill>
            <a:ln>
              <a:noFill/>
            </a:ln>
          </c:spPr>
          <c:invertIfNegative val="0"/>
          <c:dPt>
            <c:idx val="18"/>
            <c:invertIfNegative val="0"/>
            <c:bubble3D val="0"/>
            <c:spPr>
              <a:solidFill>
                <a:schemeClr val="accent3"/>
              </a:solidFill>
              <a:ln>
                <a:noFill/>
              </a:ln>
            </c:spPr>
            <c:extLst>
              <c:ext xmlns:c16="http://schemas.microsoft.com/office/drawing/2014/chart" uri="{C3380CC4-5D6E-409C-BE32-E72D297353CC}">
                <c16:uniqueId val="{00000025-EB6C-4B72-ADE7-4A8A171559C4}"/>
              </c:ext>
            </c:extLst>
          </c:dPt>
          <c:dPt>
            <c:idx val="28"/>
            <c:invertIfNegative val="0"/>
            <c:bubble3D val="0"/>
            <c:spPr>
              <a:solidFill>
                <a:schemeClr val="accent4"/>
              </a:solidFill>
              <a:ln>
                <a:noFill/>
              </a:ln>
            </c:spPr>
            <c:extLst>
              <c:ext xmlns:c16="http://schemas.microsoft.com/office/drawing/2014/chart" uri="{C3380CC4-5D6E-409C-BE32-E72D297353CC}">
                <c16:uniqueId val="{00000026-EB6C-4B72-ADE7-4A8A171559C4}"/>
              </c:ext>
            </c:extLst>
          </c:dPt>
          <c:dPt>
            <c:idx val="31"/>
            <c:invertIfNegative val="0"/>
            <c:bubble3D val="0"/>
            <c:spPr>
              <a:solidFill>
                <a:schemeClr val="accent3"/>
              </a:solidFill>
              <a:ln>
                <a:noFill/>
              </a:ln>
            </c:spPr>
            <c:extLst>
              <c:ext xmlns:c16="http://schemas.microsoft.com/office/drawing/2014/chart" uri="{C3380CC4-5D6E-409C-BE32-E72D297353CC}">
                <c16:uniqueId val="{00000027-EB6C-4B72-ADE7-4A8A171559C4}"/>
              </c:ext>
            </c:extLst>
          </c:dPt>
          <c:dLbls>
            <c:dLbl>
              <c:idx val="0"/>
              <c:layout>
                <c:manualLayout>
                  <c:x val="0"/>
                  <c:y val="-1.0346611484738748E-3"/>
                </c:manualLayout>
              </c:layout>
              <c:numFmt formatCode="#,##0;&quot;-&quot;#,##0" sourceLinked="0"/>
              <c:spPr>
                <a:noFill/>
                <a:ln>
                  <a:noFill/>
                </a:ln>
              </c:spPr>
              <c:txPr>
                <a:bodyPr wrap="none"/>
                <a:lstStyle/>
                <a:p>
                  <a:pPr>
                    <a:defRPr sz="800" kern="1200">
                      <a:solidFill>
                        <a:schemeClr val="bg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28-EB6C-4B72-ADE7-4A8A171559C4}"/>
                </c:ext>
              </c:extLst>
            </c:dLbl>
            <c:dLbl>
              <c:idx val="1"/>
              <c:layout>
                <c:manualLayout>
                  <c:x val="0"/>
                  <c:y val="-1.0346611484738748E-3"/>
                </c:manualLayout>
              </c:layout>
              <c:numFmt formatCode="#,##0;&quot;-&quot;#,##0" sourceLinked="0"/>
              <c:spPr>
                <a:noFill/>
                <a:ln>
                  <a:noFill/>
                </a:ln>
              </c:spPr>
              <c:txPr>
                <a:bodyPr wrap="none"/>
                <a:lstStyle/>
                <a:p>
                  <a:pPr>
                    <a:defRPr sz="800" kern="1200">
                      <a:solidFill>
                        <a:schemeClr val="bg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29-EB6C-4B72-ADE7-4A8A171559C4}"/>
                </c:ext>
              </c:extLst>
            </c:dLbl>
            <c:dLbl>
              <c:idx val="2"/>
              <c:layout>
                <c:manualLayout>
                  <c:x val="0"/>
                  <c:y val="-1.0346611484738748E-3"/>
                </c:manualLayout>
              </c:layout>
              <c:numFmt formatCode="#,##0;&quot;-&quot;#,##0" sourceLinked="0"/>
              <c:spPr>
                <a:noFill/>
                <a:ln>
                  <a:noFill/>
                </a:ln>
              </c:spPr>
              <c:txPr>
                <a:bodyPr wrap="none"/>
                <a:lstStyle/>
                <a:p>
                  <a:pPr>
                    <a:defRPr sz="800" kern="1200">
                      <a:solidFill>
                        <a:schemeClr val="bg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2A-EB6C-4B72-ADE7-4A8A171559C4}"/>
                </c:ext>
              </c:extLst>
            </c:dLbl>
            <c:dLbl>
              <c:idx val="3"/>
              <c:layout>
                <c:manualLayout>
                  <c:x val="0"/>
                  <c:y val="-1.0346611484738748E-3"/>
                </c:manualLayout>
              </c:layout>
              <c:numFmt formatCode="#,##0;&quot;-&quot;#,##0" sourceLinked="0"/>
              <c:spPr>
                <a:noFill/>
                <a:ln>
                  <a:noFill/>
                </a:ln>
              </c:spPr>
              <c:txPr>
                <a:bodyPr wrap="none"/>
                <a:lstStyle/>
                <a:p>
                  <a:pPr>
                    <a:defRPr sz="800" kern="1200">
                      <a:solidFill>
                        <a:schemeClr val="bg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2B-EB6C-4B72-ADE7-4A8A171559C4}"/>
                </c:ext>
              </c:extLst>
            </c:dLbl>
            <c:dLbl>
              <c:idx val="4"/>
              <c:layout>
                <c:manualLayout>
                  <c:x val="0"/>
                  <c:y val="-1.0346611484738748E-3"/>
                </c:manualLayout>
              </c:layout>
              <c:numFmt formatCode="#,##0;&quot;-&quot;#,##0" sourceLinked="0"/>
              <c:spPr>
                <a:noFill/>
                <a:ln>
                  <a:noFill/>
                </a:ln>
              </c:spPr>
              <c:txPr>
                <a:bodyPr wrap="none"/>
                <a:lstStyle/>
                <a:p>
                  <a:pPr>
                    <a:defRPr sz="800" kern="1200">
                      <a:solidFill>
                        <a:schemeClr val="bg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2C-EB6C-4B72-ADE7-4A8A171559C4}"/>
                </c:ext>
              </c:extLst>
            </c:dLbl>
            <c:dLbl>
              <c:idx val="5"/>
              <c:layout>
                <c:manualLayout>
                  <c:x val="0"/>
                  <c:y val="-1.0346611484738748E-3"/>
                </c:manualLayout>
              </c:layout>
              <c:numFmt formatCode="#,##0;&quot;-&quot;#,##0" sourceLinked="0"/>
              <c:spPr>
                <a:noFill/>
                <a:ln>
                  <a:noFill/>
                </a:ln>
              </c:spPr>
              <c:txPr>
                <a:bodyPr wrap="none"/>
                <a:lstStyle/>
                <a:p>
                  <a:pPr>
                    <a:defRPr sz="800" kern="1200">
                      <a:solidFill>
                        <a:schemeClr val="bg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2D-EB6C-4B72-ADE7-4A8A171559C4}"/>
                </c:ext>
              </c:extLst>
            </c:dLbl>
            <c:dLbl>
              <c:idx val="6"/>
              <c:layout>
                <c:manualLayout>
                  <c:x val="0"/>
                  <c:y val="-1.0346611484738748E-3"/>
                </c:manualLayout>
              </c:layout>
              <c:numFmt formatCode="#,##0;&quot;-&quot;#,##0" sourceLinked="0"/>
              <c:spPr>
                <a:noFill/>
                <a:ln>
                  <a:noFill/>
                </a:ln>
              </c:spPr>
              <c:txPr>
                <a:bodyPr wrap="none"/>
                <a:lstStyle/>
                <a:p>
                  <a:pPr>
                    <a:defRPr sz="800" kern="1200">
                      <a:solidFill>
                        <a:schemeClr val="bg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2E-EB6C-4B72-ADE7-4A8A171559C4}"/>
                </c:ext>
              </c:extLst>
            </c:dLbl>
            <c:dLbl>
              <c:idx val="7"/>
              <c:layout>
                <c:manualLayout>
                  <c:x val="0"/>
                  <c:y val="-1.0346611484738748E-3"/>
                </c:manualLayout>
              </c:layout>
              <c:numFmt formatCode="#,##0;&quot;-&quot;#,##0" sourceLinked="0"/>
              <c:spPr>
                <a:noFill/>
                <a:ln>
                  <a:noFill/>
                </a:ln>
              </c:spPr>
              <c:txPr>
                <a:bodyPr wrap="none"/>
                <a:lstStyle/>
                <a:p>
                  <a:pPr>
                    <a:defRPr sz="800" kern="1200">
                      <a:solidFill>
                        <a:schemeClr val="bg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2F-EB6C-4B72-ADE7-4A8A171559C4}"/>
                </c:ext>
              </c:extLst>
            </c:dLbl>
            <c:dLbl>
              <c:idx val="8"/>
              <c:layout>
                <c:manualLayout>
                  <c:x val="0"/>
                  <c:y val="-1.0346611484738748E-3"/>
                </c:manualLayout>
              </c:layout>
              <c:numFmt formatCode="#,##0;&quot;-&quot;#,##0" sourceLinked="0"/>
              <c:spPr>
                <a:noFill/>
                <a:ln>
                  <a:noFill/>
                </a:ln>
              </c:spPr>
              <c:txPr>
                <a:bodyPr wrap="none"/>
                <a:lstStyle/>
                <a:p>
                  <a:pPr>
                    <a:defRPr sz="800" kern="1200">
                      <a:solidFill>
                        <a:schemeClr val="bg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30-EB6C-4B72-ADE7-4A8A171559C4}"/>
                </c:ext>
              </c:extLst>
            </c:dLbl>
            <c:dLbl>
              <c:idx val="9"/>
              <c:layout>
                <c:manualLayout>
                  <c:x val="0"/>
                  <c:y val="-1.5519917227108122E-3"/>
                </c:manualLayout>
              </c:layout>
              <c:numFmt formatCode="#,##0;&quot;-&quot;#,##0" sourceLinked="0"/>
              <c:spPr>
                <a:noFill/>
                <a:ln>
                  <a:noFill/>
                </a:ln>
              </c:spPr>
              <c:txPr>
                <a:bodyPr wrap="none"/>
                <a:lstStyle/>
                <a:p>
                  <a:pPr>
                    <a:defRPr sz="800" kern="1200">
                      <a:solidFill>
                        <a:schemeClr val="bg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31-EB6C-4B72-ADE7-4A8A171559C4}"/>
                </c:ext>
              </c:extLst>
            </c:dLbl>
            <c:dLbl>
              <c:idx val="10"/>
              <c:layout>
                <c:manualLayout>
                  <c:x val="0"/>
                  <c:y val="-1.0346611484738748E-3"/>
                </c:manualLayout>
              </c:layout>
              <c:numFmt formatCode="#,##0;&quot;-&quot;#,##0" sourceLinked="0"/>
              <c:spPr>
                <a:noFill/>
                <a:ln>
                  <a:noFill/>
                </a:ln>
              </c:spPr>
              <c:txPr>
                <a:bodyPr wrap="none"/>
                <a:lstStyle/>
                <a:p>
                  <a:pPr>
                    <a:defRPr sz="800" kern="1200">
                      <a:solidFill>
                        <a:schemeClr val="bg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32-EB6C-4B72-ADE7-4A8A171559C4}"/>
                </c:ext>
              </c:extLst>
            </c:dLbl>
            <c:dLbl>
              <c:idx val="11"/>
              <c:layout>
                <c:manualLayout>
                  <c:x val="0"/>
                  <c:y val="-1.0346611484738748E-3"/>
                </c:manualLayout>
              </c:layout>
              <c:numFmt formatCode="#,##0;&quot;-&quot;#,##0" sourceLinked="0"/>
              <c:spPr>
                <a:noFill/>
                <a:ln>
                  <a:noFill/>
                </a:ln>
              </c:spPr>
              <c:txPr>
                <a:bodyPr wrap="none"/>
                <a:lstStyle/>
                <a:p>
                  <a:pPr>
                    <a:defRPr sz="800" kern="1200">
                      <a:solidFill>
                        <a:schemeClr val="bg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33-EB6C-4B72-ADE7-4A8A171559C4}"/>
                </c:ext>
              </c:extLst>
            </c:dLbl>
            <c:dLbl>
              <c:idx val="12"/>
              <c:layout>
                <c:manualLayout>
                  <c:x val="0"/>
                  <c:y val="-1.5519917227108122E-3"/>
                </c:manualLayout>
              </c:layout>
              <c:numFmt formatCode="#,##0;&quot;-&quot;#,##0" sourceLinked="0"/>
              <c:spPr>
                <a:noFill/>
                <a:ln>
                  <a:noFill/>
                </a:ln>
              </c:spPr>
              <c:txPr>
                <a:bodyPr wrap="none"/>
                <a:lstStyle/>
                <a:p>
                  <a:pPr>
                    <a:defRPr sz="800" kern="1200">
                      <a:solidFill>
                        <a:schemeClr val="bg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34-EB6C-4B72-ADE7-4A8A171559C4}"/>
                </c:ext>
              </c:extLst>
            </c:dLbl>
            <c:dLbl>
              <c:idx val="13"/>
              <c:layout>
                <c:manualLayout>
                  <c:x val="0"/>
                  <c:y val="-1.0346611484738748E-3"/>
                </c:manualLayout>
              </c:layout>
              <c:numFmt formatCode="#,##0;&quot;-&quot;#,##0" sourceLinked="0"/>
              <c:spPr>
                <a:noFill/>
                <a:ln>
                  <a:noFill/>
                </a:ln>
              </c:spPr>
              <c:txPr>
                <a:bodyPr wrap="none"/>
                <a:lstStyle/>
                <a:p>
                  <a:pPr>
                    <a:defRPr sz="800" kern="1200">
                      <a:solidFill>
                        <a:schemeClr val="bg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35-EB6C-4B72-ADE7-4A8A171559C4}"/>
                </c:ext>
              </c:extLst>
            </c:dLbl>
            <c:dLbl>
              <c:idx val="14"/>
              <c:layout>
                <c:manualLayout>
                  <c:x val="0"/>
                  <c:y val="-1.0346611484738748E-3"/>
                </c:manualLayout>
              </c:layout>
              <c:numFmt formatCode="#,##0;&quot;-&quot;#,##0" sourceLinked="0"/>
              <c:spPr>
                <a:noFill/>
                <a:ln>
                  <a:noFill/>
                </a:ln>
              </c:spPr>
              <c:txPr>
                <a:bodyPr wrap="none"/>
                <a:lstStyle/>
                <a:p>
                  <a:pPr>
                    <a:defRPr sz="800" kern="1200">
                      <a:solidFill>
                        <a:schemeClr val="bg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36-EB6C-4B72-ADE7-4A8A171559C4}"/>
                </c:ext>
              </c:extLst>
            </c:dLbl>
            <c:dLbl>
              <c:idx val="15"/>
              <c:layout>
                <c:manualLayout>
                  <c:x val="0"/>
                  <c:y val="-1.0346611484738748E-3"/>
                </c:manualLayout>
              </c:layout>
              <c:numFmt formatCode="#,##0;&quot;-&quot;#,##0" sourceLinked="0"/>
              <c:spPr>
                <a:noFill/>
                <a:ln>
                  <a:noFill/>
                </a:ln>
              </c:spPr>
              <c:txPr>
                <a:bodyPr wrap="none"/>
                <a:lstStyle/>
                <a:p>
                  <a:pPr>
                    <a:defRPr sz="800" kern="1200">
                      <a:solidFill>
                        <a:schemeClr val="bg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37-EB6C-4B72-ADE7-4A8A171559C4}"/>
                </c:ext>
              </c:extLst>
            </c:dLbl>
            <c:dLbl>
              <c:idx val="16"/>
              <c:layout>
                <c:manualLayout>
                  <c:x val="0"/>
                  <c:y val="-1.0346611484738748E-3"/>
                </c:manualLayout>
              </c:layout>
              <c:numFmt formatCode="#,##0;&quot;-&quot;#,##0" sourceLinked="0"/>
              <c:spPr>
                <a:noFill/>
                <a:ln>
                  <a:noFill/>
                </a:ln>
              </c:spPr>
              <c:txPr>
                <a:bodyPr wrap="none"/>
                <a:lstStyle/>
                <a:p>
                  <a:pPr>
                    <a:defRPr sz="800" kern="1200">
                      <a:solidFill>
                        <a:schemeClr val="bg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38-EB6C-4B72-ADE7-4A8A171559C4}"/>
                </c:ext>
              </c:extLst>
            </c:dLbl>
            <c:dLbl>
              <c:idx val="17"/>
              <c:layout>
                <c:manualLayout>
                  <c:x val="0"/>
                  <c:y val="-1.0346611484738748E-3"/>
                </c:manualLayout>
              </c:layout>
              <c:numFmt formatCode="#,##0;&quot;-&quot;#,##0" sourceLinked="0"/>
              <c:spPr>
                <a:noFill/>
                <a:ln>
                  <a:noFill/>
                </a:ln>
              </c:spPr>
              <c:txPr>
                <a:bodyPr wrap="none"/>
                <a:lstStyle/>
                <a:p>
                  <a:pPr>
                    <a:defRPr sz="800" kern="1200">
                      <a:solidFill>
                        <a:schemeClr val="bg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39-EB6C-4B72-ADE7-4A8A171559C4}"/>
                </c:ext>
              </c:extLst>
            </c:dLbl>
            <c:dLbl>
              <c:idx val="18"/>
              <c:layout>
                <c:manualLayout>
                  <c:x val="0"/>
                  <c:y val="-1.0346611484738748E-3"/>
                </c:manualLayout>
              </c:layout>
              <c:numFmt formatCode="#,##0;&quot;-&quot;#,##0" sourceLinked="0"/>
              <c:spPr>
                <a:noFill/>
                <a:ln>
                  <a:noFill/>
                </a:ln>
              </c:spPr>
              <c:txPr>
                <a:bodyPr wrap="none"/>
                <a:lstStyle/>
                <a:p>
                  <a:pPr>
                    <a:defRPr sz="800" kern="1200">
                      <a:solidFill>
                        <a:schemeClr val="bg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25-EB6C-4B72-ADE7-4A8A171559C4}"/>
                </c:ext>
              </c:extLst>
            </c:dLbl>
            <c:dLbl>
              <c:idx val="19"/>
              <c:layout>
                <c:manualLayout>
                  <c:x val="0"/>
                  <c:y val="-1.5519917227108122E-3"/>
                </c:manualLayout>
              </c:layout>
              <c:numFmt formatCode="#,##0;&quot;-&quot;#,##0" sourceLinked="0"/>
              <c:spPr>
                <a:noFill/>
                <a:ln>
                  <a:noFill/>
                </a:ln>
              </c:spPr>
              <c:txPr>
                <a:bodyPr wrap="none"/>
                <a:lstStyle/>
                <a:p>
                  <a:pPr>
                    <a:defRPr sz="800" kern="1200">
                      <a:solidFill>
                        <a:schemeClr val="bg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3A-EB6C-4B72-ADE7-4A8A171559C4}"/>
                </c:ext>
              </c:extLst>
            </c:dLbl>
            <c:dLbl>
              <c:idx val="20"/>
              <c:layout>
                <c:manualLayout>
                  <c:x val="0"/>
                  <c:y val="-1.5519917227108122E-3"/>
                </c:manualLayout>
              </c:layout>
              <c:numFmt formatCode="#,##0;&quot;-&quot;#,##0" sourceLinked="0"/>
              <c:spPr>
                <a:noFill/>
                <a:ln>
                  <a:noFill/>
                </a:ln>
              </c:spPr>
              <c:txPr>
                <a:bodyPr wrap="none"/>
                <a:lstStyle/>
                <a:p>
                  <a:pPr>
                    <a:defRPr sz="800" kern="1200">
                      <a:solidFill>
                        <a:schemeClr val="bg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3B-EB6C-4B72-ADE7-4A8A171559C4}"/>
                </c:ext>
              </c:extLst>
            </c:dLbl>
            <c:dLbl>
              <c:idx val="21"/>
              <c:layout>
                <c:manualLayout>
                  <c:x val="0"/>
                  <c:y val="-1.0346611484738748E-3"/>
                </c:manualLayout>
              </c:layout>
              <c:numFmt formatCode="#,##0;&quot;-&quot;#,##0" sourceLinked="0"/>
              <c:spPr>
                <a:noFill/>
                <a:ln>
                  <a:noFill/>
                </a:ln>
              </c:spPr>
              <c:txPr>
                <a:bodyPr wrap="none"/>
                <a:lstStyle/>
                <a:p>
                  <a:pPr>
                    <a:defRPr sz="800" kern="1200">
                      <a:solidFill>
                        <a:schemeClr val="bg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3C-EB6C-4B72-ADE7-4A8A171559C4}"/>
                </c:ext>
              </c:extLst>
            </c:dLbl>
            <c:dLbl>
              <c:idx val="22"/>
              <c:layout>
                <c:manualLayout>
                  <c:x val="0"/>
                  <c:y val="-1.0346611484738748E-3"/>
                </c:manualLayout>
              </c:layout>
              <c:numFmt formatCode="#,##0;&quot;-&quot;#,##0" sourceLinked="0"/>
              <c:spPr>
                <a:noFill/>
                <a:ln>
                  <a:noFill/>
                </a:ln>
              </c:spPr>
              <c:txPr>
                <a:bodyPr wrap="none"/>
                <a:lstStyle/>
                <a:p>
                  <a:pPr>
                    <a:defRPr sz="800" kern="1200">
                      <a:solidFill>
                        <a:schemeClr val="bg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3D-EB6C-4B72-ADE7-4A8A171559C4}"/>
                </c:ext>
              </c:extLst>
            </c:dLbl>
            <c:dLbl>
              <c:idx val="23"/>
              <c:layout>
                <c:manualLayout>
                  <c:x val="0"/>
                  <c:y val="-1.5519917227108122E-3"/>
                </c:manualLayout>
              </c:layout>
              <c:numFmt formatCode="#,##0;&quot;-&quot;#,##0" sourceLinked="0"/>
              <c:spPr>
                <a:noFill/>
                <a:ln>
                  <a:noFill/>
                </a:ln>
              </c:spPr>
              <c:txPr>
                <a:bodyPr wrap="none"/>
                <a:lstStyle/>
                <a:p>
                  <a:pPr>
                    <a:defRPr sz="800" kern="1200">
                      <a:solidFill>
                        <a:schemeClr val="bg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3E-EB6C-4B72-ADE7-4A8A171559C4}"/>
                </c:ext>
              </c:extLst>
            </c:dLbl>
            <c:dLbl>
              <c:idx val="24"/>
              <c:layout>
                <c:manualLayout>
                  <c:x val="0"/>
                  <c:y val="-1.5519917227108122E-3"/>
                </c:manualLayout>
              </c:layout>
              <c:numFmt formatCode="#,##0;&quot;-&quot;#,##0" sourceLinked="0"/>
              <c:spPr>
                <a:noFill/>
                <a:ln>
                  <a:noFill/>
                </a:ln>
              </c:spPr>
              <c:txPr>
                <a:bodyPr wrap="none"/>
                <a:lstStyle/>
                <a:p>
                  <a:pPr>
                    <a:defRPr sz="800" kern="1200">
                      <a:solidFill>
                        <a:schemeClr val="bg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3F-EB6C-4B72-ADE7-4A8A171559C4}"/>
                </c:ext>
              </c:extLst>
            </c:dLbl>
            <c:dLbl>
              <c:idx val="25"/>
              <c:layout>
                <c:manualLayout>
                  <c:x val="0"/>
                  <c:y val="-1.0346611484738748E-3"/>
                </c:manualLayout>
              </c:layout>
              <c:numFmt formatCode="#,##0;&quot;-&quot;#,##0" sourceLinked="0"/>
              <c:spPr>
                <a:noFill/>
                <a:ln>
                  <a:noFill/>
                </a:ln>
              </c:spPr>
              <c:txPr>
                <a:bodyPr wrap="none"/>
                <a:lstStyle/>
                <a:p>
                  <a:pPr>
                    <a:defRPr sz="800" kern="1200">
                      <a:solidFill>
                        <a:schemeClr val="bg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40-EB6C-4B72-ADE7-4A8A171559C4}"/>
                </c:ext>
              </c:extLst>
            </c:dLbl>
            <c:dLbl>
              <c:idx val="26"/>
              <c:layout>
                <c:manualLayout>
                  <c:x val="0"/>
                  <c:y val="-1.5519917227108122E-3"/>
                </c:manualLayout>
              </c:layout>
              <c:numFmt formatCode="#,##0;&quot;-&quot;#,##0" sourceLinked="0"/>
              <c:spPr>
                <a:noFill/>
                <a:ln>
                  <a:noFill/>
                </a:ln>
              </c:spPr>
              <c:txPr>
                <a:bodyPr wrap="none"/>
                <a:lstStyle/>
                <a:p>
                  <a:pPr>
                    <a:defRPr sz="800" kern="1200">
                      <a:solidFill>
                        <a:schemeClr val="bg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41-EB6C-4B72-ADE7-4A8A171559C4}"/>
                </c:ext>
              </c:extLst>
            </c:dLbl>
            <c:dLbl>
              <c:idx val="28"/>
              <c:layout>
                <c:manualLayout>
                  <c:x val="0"/>
                  <c:y val="-1.5519917227108122E-3"/>
                </c:manualLayout>
              </c:layout>
              <c:numFmt formatCode="#,##0;&quot;-&quot;#,##0" sourceLinked="0"/>
              <c:spPr>
                <a:noFill/>
                <a:ln>
                  <a:noFill/>
                </a:ln>
              </c:spPr>
              <c:txPr>
                <a:bodyPr wrap="none"/>
                <a:lstStyle/>
                <a:p>
                  <a:pPr>
                    <a:defRPr sz="800" kern="1200">
                      <a:solidFill>
                        <a:schemeClr val="bg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26-EB6C-4B72-ADE7-4A8A171559C4}"/>
                </c:ext>
              </c:extLst>
            </c:dLbl>
            <c:dLbl>
              <c:idx val="29"/>
              <c:layout>
                <c:manualLayout>
                  <c:x val="0"/>
                  <c:y val="-1.5519917227108122E-3"/>
                </c:manualLayout>
              </c:layout>
              <c:numFmt formatCode="#,##0;&quot;-&quot;#,##0" sourceLinked="0"/>
              <c:spPr>
                <a:noFill/>
                <a:ln>
                  <a:noFill/>
                </a:ln>
              </c:spPr>
              <c:txPr>
                <a:bodyPr wrap="none"/>
                <a:lstStyle/>
                <a:p>
                  <a:pPr>
                    <a:defRPr sz="800" kern="1200">
                      <a:solidFill>
                        <a:schemeClr val="bg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42-EB6C-4B72-ADE7-4A8A171559C4}"/>
                </c:ext>
              </c:extLst>
            </c:dLbl>
            <c:dLbl>
              <c:idx val="30"/>
              <c:layout>
                <c:manualLayout>
                  <c:x val="0"/>
                  <c:y val="-1.5519917227108122E-3"/>
                </c:manualLayout>
              </c:layout>
              <c:numFmt formatCode="#,##0;&quot;-&quot;#,##0" sourceLinked="0"/>
              <c:spPr>
                <a:noFill/>
                <a:ln>
                  <a:noFill/>
                </a:ln>
              </c:spPr>
              <c:txPr>
                <a:bodyPr wrap="none"/>
                <a:lstStyle/>
                <a:p>
                  <a:pPr>
                    <a:defRPr sz="800" kern="1200">
                      <a:solidFill>
                        <a:schemeClr val="bg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43-EB6C-4B72-ADE7-4A8A171559C4}"/>
                </c:ext>
              </c:extLst>
            </c:dLbl>
            <c:dLbl>
              <c:idx val="31"/>
              <c:layout>
                <c:manualLayout>
                  <c:x val="0"/>
                  <c:y val="-1.0346611484738748E-3"/>
                </c:manualLayout>
              </c:layout>
              <c:numFmt formatCode="#,##0;&quot;-&quot;#,##0" sourceLinked="0"/>
              <c:spPr>
                <a:noFill/>
                <a:ln>
                  <a:noFill/>
                </a:ln>
              </c:spPr>
              <c:txPr>
                <a:bodyPr wrap="none"/>
                <a:lstStyle/>
                <a:p>
                  <a:pPr>
                    <a:defRPr sz="800" kern="1200">
                      <a:solidFill>
                        <a:schemeClr val="bg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27-EB6C-4B72-ADE7-4A8A171559C4}"/>
                </c:ext>
              </c:extLst>
            </c:dLbl>
            <c:dLbl>
              <c:idx val="34"/>
              <c:layout>
                <c:manualLayout>
                  <c:x val="0"/>
                  <c:y val="-1.5519917227108122E-3"/>
                </c:manualLayout>
              </c:layout>
              <c:numFmt formatCode="#,##0;&quot;-&quot;#,##0" sourceLinked="0"/>
              <c:spPr>
                <a:noFill/>
                <a:ln>
                  <a:noFill/>
                </a:ln>
              </c:spPr>
              <c:txPr>
                <a:bodyPr wrap="none"/>
                <a:lstStyle/>
                <a:p>
                  <a:pPr>
                    <a:defRPr sz="800" kern="1200">
                      <a:solidFill>
                        <a:schemeClr val="bg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44-EB6C-4B72-ADE7-4A8A171559C4}"/>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Sheet1!$A$2:$AK$2</c:f>
              <c:numCache>
                <c:formatCode>General</c:formatCode>
                <c:ptCount val="37"/>
                <c:pt idx="0">
                  <c:v>4</c:v>
                </c:pt>
                <c:pt idx="1">
                  <c:v>3</c:v>
                </c:pt>
                <c:pt idx="2">
                  <c:v>3</c:v>
                </c:pt>
                <c:pt idx="3">
                  <c:v>3</c:v>
                </c:pt>
                <c:pt idx="4">
                  <c:v>3</c:v>
                </c:pt>
                <c:pt idx="5">
                  <c:v>2</c:v>
                </c:pt>
                <c:pt idx="6">
                  <c:v>3</c:v>
                </c:pt>
                <c:pt idx="7">
                  <c:v>3</c:v>
                </c:pt>
                <c:pt idx="8">
                  <c:v>3</c:v>
                </c:pt>
                <c:pt idx="9">
                  <c:v>2</c:v>
                </c:pt>
                <c:pt idx="10">
                  <c:v>2</c:v>
                </c:pt>
                <c:pt idx="11">
                  <c:v>3</c:v>
                </c:pt>
                <c:pt idx="12">
                  <c:v>2</c:v>
                </c:pt>
                <c:pt idx="13">
                  <c:v>2</c:v>
                </c:pt>
                <c:pt idx="14">
                  <c:v>2</c:v>
                </c:pt>
                <c:pt idx="15">
                  <c:v>4</c:v>
                </c:pt>
                <c:pt idx="16">
                  <c:v>2</c:v>
                </c:pt>
                <c:pt idx="17">
                  <c:v>3</c:v>
                </c:pt>
                <c:pt idx="18">
                  <c:v>1</c:v>
                </c:pt>
                <c:pt idx="19">
                  <c:v>1</c:v>
                </c:pt>
                <c:pt idx="20">
                  <c:v>2</c:v>
                </c:pt>
                <c:pt idx="21">
                  <c:v>1</c:v>
                </c:pt>
                <c:pt idx="22">
                  <c:v>2</c:v>
                </c:pt>
                <c:pt idx="23">
                  <c:v>2</c:v>
                </c:pt>
                <c:pt idx="24">
                  <c:v>1</c:v>
                </c:pt>
                <c:pt idx="25">
                  <c:v>1</c:v>
                </c:pt>
                <c:pt idx="26">
                  <c:v>2</c:v>
                </c:pt>
                <c:pt idx="28">
                  <c:v>2</c:v>
                </c:pt>
                <c:pt idx="29">
                  <c:v>1</c:v>
                </c:pt>
                <c:pt idx="30">
                  <c:v>1</c:v>
                </c:pt>
                <c:pt idx="31">
                  <c:v>1</c:v>
                </c:pt>
                <c:pt idx="34">
                  <c:v>1</c:v>
                </c:pt>
              </c:numCache>
            </c:numRef>
          </c:val>
          <c:extLst>
            <c:ext xmlns:c16="http://schemas.microsoft.com/office/drawing/2014/chart" uri="{C3380CC4-5D6E-409C-BE32-E72D297353CC}">
              <c16:uniqueId val="{00000045-EB6C-4B72-ADE7-4A8A171559C4}"/>
            </c:ext>
          </c:extLst>
        </c:ser>
        <c:ser>
          <c:idx val="2"/>
          <c:order val="2"/>
          <c:spPr>
            <a:solidFill>
              <a:schemeClr val="accent3"/>
            </a:solidFill>
            <a:ln>
              <a:noFill/>
            </a:ln>
          </c:spPr>
          <c:invertIfNegative val="0"/>
          <c:dPt>
            <c:idx val="2"/>
            <c:invertIfNegative val="0"/>
            <c:bubble3D val="0"/>
            <c:spPr>
              <a:solidFill>
                <a:schemeClr val="accent4"/>
              </a:solidFill>
              <a:ln>
                <a:noFill/>
              </a:ln>
            </c:spPr>
            <c:extLst>
              <c:ext xmlns:c16="http://schemas.microsoft.com/office/drawing/2014/chart" uri="{C3380CC4-5D6E-409C-BE32-E72D297353CC}">
                <c16:uniqueId val="{00000046-EB6C-4B72-ADE7-4A8A171559C4}"/>
              </c:ext>
            </c:extLst>
          </c:dPt>
          <c:dPt>
            <c:idx val="6"/>
            <c:invertIfNegative val="0"/>
            <c:bubble3D val="0"/>
            <c:spPr>
              <a:solidFill>
                <a:schemeClr val="accent4"/>
              </a:solidFill>
              <a:ln>
                <a:noFill/>
              </a:ln>
            </c:spPr>
            <c:extLst>
              <c:ext xmlns:c16="http://schemas.microsoft.com/office/drawing/2014/chart" uri="{C3380CC4-5D6E-409C-BE32-E72D297353CC}">
                <c16:uniqueId val="{00000047-EB6C-4B72-ADE7-4A8A171559C4}"/>
              </c:ext>
            </c:extLst>
          </c:dPt>
          <c:dPt>
            <c:idx val="9"/>
            <c:invertIfNegative val="0"/>
            <c:bubble3D val="0"/>
            <c:spPr>
              <a:solidFill>
                <a:schemeClr val="accent4"/>
              </a:solidFill>
              <a:ln>
                <a:noFill/>
              </a:ln>
            </c:spPr>
            <c:extLst>
              <c:ext xmlns:c16="http://schemas.microsoft.com/office/drawing/2014/chart" uri="{C3380CC4-5D6E-409C-BE32-E72D297353CC}">
                <c16:uniqueId val="{00000048-EB6C-4B72-ADE7-4A8A171559C4}"/>
              </c:ext>
            </c:extLst>
          </c:dPt>
          <c:dPt>
            <c:idx val="14"/>
            <c:invertIfNegative val="0"/>
            <c:bubble3D val="0"/>
            <c:spPr>
              <a:solidFill>
                <a:schemeClr val="accent4"/>
              </a:solidFill>
              <a:ln>
                <a:noFill/>
              </a:ln>
            </c:spPr>
            <c:extLst>
              <c:ext xmlns:c16="http://schemas.microsoft.com/office/drawing/2014/chart" uri="{C3380CC4-5D6E-409C-BE32-E72D297353CC}">
                <c16:uniqueId val="{00000049-EB6C-4B72-ADE7-4A8A171559C4}"/>
              </c:ext>
            </c:extLst>
          </c:dPt>
          <c:dPt>
            <c:idx val="18"/>
            <c:invertIfNegative val="0"/>
            <c:bubble3D val="0"/>
            <c:spPr>
              <a:solidFill>
                <a:schemeClr val="accent4"/>
              </a:solidFill>
              <a:ln>
                <a:noFill/>
              </a:ln>
            </c:spPr>
            <c:extLst>
              <c:ext xmlns:c16="http://schemas.microsoft.com/office/drawing/2014/chart" uri="{C3380CC4-5D6E-409C-BE32-E72D297353CC}">
                <c16:uniqueId val="{0000004A-EB6C-4B72-ADE7-4A8A171559C4}"/>
              </c:ext>
            </c:extLst>
          </c:dPt>
          <c:dPt>
            <c:idx val="22"/>
            <c:invertIfNegative val="0"/>
            <c:bubble3D val="0"/>
            <c:spPr>
              <a:solidFill>
                <a:schemeClr val="accent4"/>
              </a:solidFill>
              <a:ln>
                <a:noFill/>
              </a:ln>
            </c:spPr>
            <c:extLst>
              <c:ext xmlns:c16="http://schemas.microsoft.com/office/drawing/2014/chart" uri="{C3380CC4-5D6E-409C-BE32-E72D297353CC}">
                <c16:uniqueId val="{0000004B-EB6C-4B72-ADE7-4A8A171559C4}"/>
              </c:ext>
            </c:extLst>
          </c:dPt>
          <c:dPt>
            <c:idx val="23"/>
            <c:invertIfNegative val="0"/>
            <c:bubble3D val="0"/>
            <c:spPr>
              <a:solidFill>
                <a:schemeClr val="accent4"/>
              </a:solidFill>
              <a:ln>
                <a:noFill/>
              </a:ln>
            </c:spPr>
            <c:extLst>
              <c:ext xmlns:c16="http://schemas.microsoft.com/office/drawing/2014/chart" uri="{C3380CC4-5D6E-409C-BE32-E72D297353CC}">
                <c16:uniqueId val="{0000004C-EB6C-4B72-ADE7-4A8A171559C4}"/>
              </c:ext>
            </c:extLst>
          </c:dPt>
          <c:dLbls>
            <c:dLbl>
              <c:idx val="0"/>
              <c:layout>
                <c:manualLayout>
                  <c:x val="0"/>
                  <c:y val="-1.0346611484738748E-3"/>
                </c:manualLayout>
              </c:layout>
              <c:numFmt formatCode="#,##0;&quot;-&quot;#,##0" sourceLinked="0"/>
              <c:spPr>
                <a:noFill/>
                <a:ln>
                  <a:noFill/>
                </a:ln>
              </c:spPr>
              <c:txPr>
                <a:bodyPr wrap="none"/>
                <a:lstStyle/>
                <a:p>
                  <a:pPr>
                    <a:defRPr sz="800" kern="1200">
                      <a:solidFill>
                        <a:schemeClr val="bg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4D-EB6C-4B72-ADE7-4A8A171559C4}"/>
                </c:ext>
              </c:extLst>
            </c:dLbl>
            <c:dLbl>
              <c:idx val="1"/>
              <c:layout>
                <c:manualLayout>
                  <c:x val="0"/>
                  <c:y val="-1.0346611484738748E-3"/>
                </c:manualLayout>
              </c:layout>
              <c:numFmt formatCode="#,##0;&quot;-&quot;#,##0" sourceLinked="0"/>
              <c:spPr>
                <a:noFill/>
                <a:ln>
                  <a:noFill/>
                </a:ln>
              </c:spPr>
              <c:txPr>
                <a:bodyPr wrap="none"/>
                <a:lstStyle/>
                <a:p>
                  <a:pPr>
                    <a:defRPr sz="800" kern="1200">
                      <a:solidFill>
                        <a:schemeClr val="bg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4E-EB6C-4B72-ADE7-4A8A171559C4}"/>
                </c:ext>
              </c:extLst>
            </c:dLbl>
            <c:dLbl>
              <c:idx val="2"/>
              <c:layout>
                <c:manualLayout>
                  <c:x val="0"/>
                  <c:y val="-1.0346611484738748E-3"/>
                </c:manualLayout>
              </c:layout>
              <c:numFmt formatCode="#,##0;&quot;-&quot;#,##0" sourceLinked="0"/>
              <c:spPr>
                <a:noFill/>
                <a:ln>
                  <a:noFill/>
                </a:ln>
              </c:spPr>
              <c:txPr>
                <a:bodyPr wrap="none"/>
                <a:lstStyle/>
                <a:p>
                  <a:pPr>
                    <a:defRPr sz="800" kern="1200">
                      <a:solidFill>
                        <a:schemeClr val="bg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46-EB6C-4B72-ADE7-4A8A171559C4}"/>
                </c:ext>
              </c:extLst>
            </c:dLbl>
            <c:dLbl>
              <c:idx val="3"/>
              <c:layout>
                <c:manualLayout>
                  <c:x val="0"/>
                  <c:y val="-1.0346611484738748E-3"/>
                </c:manualLayout>
              </c:layout>
              <c:numFmt formatCode="#,##0;&quot;-&quot;#,##0" sourceLinked="0"/>
              <c:spPr>
                <a:noFill/>
                <a:ln>
                  <a:noFill/>
                </a:ln>
              </c:spPr>
              <c:txPr>
                <a:bodyPr wrap="none"/>
                <a:lstStyle/>
                <a:p>
                  <a:pPr>
                    <a:defRPr sz="800" kern="1200">
                      <a:solidFill>
                        <a:schemeClr val="bg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4F-EB6C-4B72-ADE7-4A8A171559C4}"/>
                </c:ext>
              </c:extLst>
            </c:dLbl>
            <c:dLbl>
              <c:idx val="4"/>
              <c:layout>
                <c:manualLayout>
                  <c:x val="0"/>
                  <c:y val="-1.0346611484738748E-3"/>
                </c:manualLayout>
              </c:layout>
              <c:numFmt formatCode="#,##0;&quot;-&quot;#,##0" sourceLinked="0"/>
              <c:spPr>
                <a:noFill/>
                <a:ln>
                  <a:noFill/>
                </a:ln>
              </c:spPr>
              <c:txPr>
                <a:bodyPr wrap="none"/>
                <a:lstStyle/>
                <a:p>
                  <a:pPr>
                    <a:defRPr sz="800" kern="1200">
                      <a:solidFill>
                        <a:schemeClr val="bg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50-EB6C-4B72-ADE7-4A8A171559C4}"/>
                </c:ext>
              </c:extLst>
            </c:dLbl>
            <c:dLbl>
              <c:idx val="5"/>
              <c:layout>
                <c:manualLayout>
                  <c:x val="0"/>
                  <c:y val="-1.0346611484738748E-3"/>
                </c:manualLayout>
              </c:layout>
              <c:numFmt formatCode="#,##0;&quot;-&quot;#,##0" sourceLinked="0"/>
              <c:spPr>
                <a:noFill/>
                <a:ln>
                  <a:noFill/>
                </a:ln>
              </c:spPr>
              <c:txPr>
                <a:bodyPr wrap="none"/>
                <a:lstStyle/>
                <a:p>
                  <a:pPr>
                    <a:defRPr sz="800" kern="1200">
                      <a:solidFill>
                        <a:schemeClr val="bg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51-EB6C-4B72-ADE7-4A8A171559C4}"/>
                </c:ext>
              </c:extLst>
            </c:dLbl>
            <c:dLbl>
              <c:idx val="6"/>
              <c:layout>
                <c:manualLayout>
                  <c:x val="0"/>
                  <c:y val="-1.0346611484738748E-3"/>
                </c:manualLayout>
              </c:layout>
              <c:numFmt formatCode="#,##0;&quot;-&quot;#,##0" sourceLinked="0"/>
              <c:spPr>
                <a:noFill/>
                <a:ln>
                  <a:noFill/>
                </a:ln>
              </c:spPr>
              <c:txPr>
                <a:bodyPr wrap="none"/>
                <a:lstStyle/>
                <a:p>
                  <a:pPr>
                    <a:defRPr sz="800" kern="1200">
                      <a:solidFill>
                        <a:schemeClr val="bg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47-EB6C-4B72-ADE7-4A8A171559C4}"/>
                </c:ext>
              </c:extLst>
            </c:dLbl>
            <c:dLbl>
              <c:idx val="7"/>
              <c:layout>
                <c:manualLayout>
                  <c:x val="0"/>
                  <c:y val="-1.0346611484738748E-3"/>
                </c:manualLayout>
              </c:layout>
              <c:numFmt formatCode="#,##0;&quot;-&quot;#,##0" sourceLinked="0"/>
              <c:spPr>
                <a:noFill/>
                <a:ln>
                  <a:noFill/>
                </a:ln>
              </c:spPr>
              <c:txPr>
                <a:bodyPr wrap="none"/>
                <a:lstStyle/>
                <a:p>
                  <a:pPr>
                    <a:defRPr sz="800" kern="1200">
                      <a:solidFill>
                        <a:schemeClr val="bg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52-EB6C-4B72-ADE7-4A8A171559C4}"/>
                </c:ext>
              </c:extLst>
            </c:dLbl>
            <c:dLbl>
              <c:idx val="8"/>
              <c:layout>
                <c:manualLayout>
                  <c:x val="0"/>
                  <c:y val="-1.0346611484738748E-3"/>
                </c:manualLayout>
              </c:layout>
              <c:numFmt formatCode="#,##0;&quot;-&quot;#,##0" sourceLinked="0"/>
              <c:spPr>
                <a:noFill/>
                <a:ln>
                  <a:noFill/>
                </a:ln>
              </c:spPr>
              <c:txPr>
                <a:bodyPr wrap="none"/>
                <a:lstStyle/>
                <a:p>
                  <a:pPr>
                    <a:defRPr sz="800" kern="1200">
                      <a:solidFill>
                        <a:schemeClr val="bg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53-EB6C-4B72-ADE7-4A8A171559C4}"/>
                </c:ext>
              </c:extLst>
            </c:dLbl>
            <c:dLbl>
              <c:idx val="9"/>
              <c:layout>
                <c:manualLayout>
                  <c:x val="0"/>
                  <c:y val="-1.0346611484738748E-3"/>
                </c:manualLayout>
              </c:layout>
              <c:numFmt formatCode="#,##0;&quot;-&quot;#,##0" sourceLinked="0"/>
              <c:spPr>
                <a:noFill/>
                <a:ln>
                  <a:noFill/>
                </a:ln>
              </c:spPr>
              <c:txPr>
                <a:bodyPr wrap="none"/>
                <a:lstStyle/>
                <a:p>
                  <a:pPr>
                    <a:defRPr sz="800" kern="1200">
                      <a:solidFill>
                        <a:schemeClr val="bg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48-EB6C-4B72-ADE7-4A8A171559C4}"/>
                </c:ext>
              </c:extLst>
            </c:dLbl>
            <c:dLbl>
              <c:idx val="10"/>
              <c:layout>
                <c:manualLayout>
                  <c:x val="0"/>
                  <c:y val="-1.0346611484738748E-3"/>
                </c:manualLayout>
              </c:layout>
              <c:numFmt formatCode="#,##0;&quot;-&quot;#,##0" sourceLinked="0"/>
              <c:spPr>
                <a:noFill/>
                <a:ln>
                  <a:noFill/>
                </a:ln>
              </c:spPr>
              <c:txPr>
                <a:bodyPr wrap="none"/>
                <a:lstStyle/>
                <a:p>
                  <a:pPr>
                    <a:defRPr sz="800" kern="1200">
                      <a:solidFill>
                        <a:schemeClr val="bg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54-EB6C-4B72-ADE7-4A8A171559C4}"/>
                </c:ext>
              </c:extLst>
            </c:dLbl>
            <c:dLbl>
              <c:idx val="11"/>
              <c:layout>
                <c:manualLayout>
                  <c:x val="0"/>
                  <c:y val="-1.0346611484738748E-3"/>
                </c:manualLayout>
              </c:layout>
              <c:numFmt formatCode="#,##0;&quot;-&quot;#,##0" sourceLinked="0"/>
              <c:spPr>
                <a:noFill/>
                <a:ln>
                  <a:noFill/>
                </a:ln>
              </c:spPr>
              <c:txPr>
                <a:bodyPr wrap="none"/>
                <a:lstStyle/>
                <a:p>
                  <a:pPr>
                    <a:defRPr sz="800" kern="1200">
                      <a:solidFill>
                        <a:schemeClr val="bg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55-EB6C-4B72-ADE7-4A8A171559C4}"/>
                </c:ext>
              </c:extLst>
            </c:dLbl>
            <c:dLbl>
              <c:idx val="12"/>
              <c:layout>
                <c:manualLayout>
                  <c:x val="0"/>
                  <c:y val="-1.0346611484738748E-3"/>
                </c:manualLayout>
              </c:layout>
              <c:numFmt formatCode="#,##0;&quot;-&quot;#,##0" sourceLinked="0"/>
              <c:spPr>
                <a:noFill/>
                <a:ln>
                  <a:noFill/>
                </a:ln>
              </c:spPr>
              <c:txPr>
                <a:bodyPr wrap="none"/>
                <a:lstStyle/>
                <a:p>
                  <a:pPr>
                    <a:defRPr sz="800" kern="1200">
                      <a:solidFill>
                        <a:schemeClr val="bg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56-EB6C-4B72-ADE7-4A8A171559C4}"/>
                </c:ext>
              </c:extLst>
            </c:dLbl>
            <c:dLbl>
              <c:idx val="13"/>
              <c:layout>
                <c:manualLayout>
                  <c:x val="0"/>
                  <c:y val="-1.0346611484738748E-3"/>
                </c:manualLayout>
              </c:layout>
              <c:numFmt formatCode="#,##0;&quot;-&quot;#,##0" sourceLinked="0"/>
              <c:spPr>
                <a:noFill/>
                <a:ln>
                  <a:noFill/>
                </a:ln>
              </c:spPr>
              <c:txPr>
                <a:bodyPr wrap="none"/>
                <a:lstStyle/>
                <a:p>
                  <a:pPr>
                    <a:defRPr sz="800" kern="1200">
                      <a:solidFill>
                        <a:schemeClr val="bg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57-EB6C-4B72-ADE7-4A8A171559C4}"/>
                </c:ext>
              </c:extLst>
            </c:dLbl>
            <c:dLbl>
              <c:idx val="14"/>
              <c:layout>
                <c:manualLayout>
                  <c:x val="0"/>
                  <c:y val="-1.0346611484738748E-3"/>
                </c:manualLayout>
              </c:layout>
              <c:numFmt formatCode="#,##0;&quot;-&quot;#,##0" sourceLinked="0"/>
              <c:spPr>
                <a:noFill/>
                <a:ln>
                  <a:noFill/>
                </a:ln>
              </c:spPr>
              <c:txPr>
                <a:bodyPr wrap="none"/>
                <a:lstStyle/>
                <a:p>
                  <a:pPr>
                    <a:defRPr sz="800" kern="1200">
                      <a:solidFill>
                        <a:schemeClr val="bg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49-EB6C-4B72-ADE7-4A8A171559C4}"/>
                </c:ext>
              </c:extLst>
            </c:dLbl>
            <c:dLbl>
              <c:idx val="15"/>
              <c:layout>
                <c:manualLayout>
                  <c:x val="0"/>
                  <c:y val="-1.0346611484738748E-3"/>
                </c:manualLayout>
              </c:layout>
              <c:numFmt formatCode="#,##0;&quot;-&quot;#,##0" sourceLinked="0"/>
              <c:spPr>
                <a:noFill/>
                <a:ln>
                  <a:noFill/>
                </a:ln>
              </c:spPr>
              <c:txPr>
                <a:bodyPr wrap="none"/>
                <a:lstStyle/>
                <a:p>
                  <a:pPr>
                    <a:defRPr sz="800" kern="1200">
                      <a:solidFill>
                        <a:schemeClr val="bg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58-EB6C-4B72-ADE7-4A8A171559C4}"/>
                </c:ext>
              </c:extLst>
            </c:dLbl>
            <c:dLbl>
              <c:idx val="18"/>
              <c:layout>
                <c:manualLayout>
                  <c:x val="0"/>
                  <c:y val="-1.0346611484738748E-3"/>
                </c:manualLayout>
              </c:layout>
              <c:numFmt formatCode="#,##0;&quot;-&quot;#,##0" sourceLinked="0"/>
              <c:spPr>
                <a:noFill/>
                <a:ln>
                  <a:noFill/>
                </a:ln>
              </c:spPr>
              <c:txPr>
                <a:bodyPr wrap="none"/>
                <a:lstStyle/>
                <a:p>
                  <a:pPr>
                    <a:defRPr sz="800" kern="1200">
                      <a:solidFill>
                        <a:schemeClr val="bg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4A-EB6C-4B72-ADE7-4A8A171559C4}"/>
                </c:ext>
              </c:extLst>
            </c:dLbl>
            <c:dLbl>
              <c:idx val="19"/>
              <c:layout>
                <c:manualLayout>
                  <c:x val="0"/>
                  <c:y val="-1.0346611484738748E-3"/>
                </c:manualLayout>
              </c:layout>
              <c:numFmt formatCode="#,##0;&quot;-&quot;#,##0" sourceLinked="0"/>
              <c:spPr>
                <a:noFill/>
                <a:ln>
                  <a:noFill/>
                </a:ln>
              </c:spPr>
              <c:txPr>
                <a:bodyPr wrap="none"/>
                <a:lstStyle/>
                <a:p>
                  <a:pPr>
                    <a:defRPr sz="800" kern="1200">
                      <a:solidFill>
                        <a:schemeClr val="bg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59-EB6C-4B72-ADE7-4A8A171559C4}"/>
                </c:ext>
              </c:extLst>
            </c:dLbl>
            <c:dLbl>
              <c:idx val="22"/>
              <c:layout>
                <c:manualLayout>
                  <c:x val="0"/>
                  <c:y val="-1.0346611484738748E-3"/>
                </c:manualLayout>
              </c:layout>
              <c:numFmt formatCode="#,##0;&quot;-&quot;#,##0" sourceLinked="0"/>
              <c:spPr>
                <a:noFill/>
                <a:ln>
                  <a:noFill/>
                </a:ln>
              </c:spPr>
              <c:txPr>
                <a:bodyPr wrap="none"/>
                <a:lstStyle/>
                <a:p>
                  <a:pPr>
                    <a:defRPr sz="800" kern="1200">
                      <a:solidFill>
                        <a:schemeClr val="bg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4B-EB6C-4B72-ADE7-4A8A171559C4}"/>
                </c:ext>
              </c:extLst>
            </c:dLbl>
            <c:dLbl>
              <c:idx val="23"/>
              <c:layout>
                <c:manualLayout>
                  <c:x val="0"/>
                  <c:y val="-1.5519917227108122E-3"/>
                </c:manualLayout>
              </c:layout>
              <c:numFmt formatCode="#,##0;&quot;-&quot;#,##0" sourceLinked="0"/>
              <c:spPr>
                <a:noFill/>
                <a:ln>
                  <a:noFill/>
                </a:ln>
              </c:spPr>
              <c:txPr>
                <a:bodyPr wrap="none"/>
                <a:lstStyle/>
                <a:p>
                  <a:pPr>
                    <a:defRPr sz="800" kern="1200">
                      <a:solidFill>
                        <a:schemeClr val="bg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4C-EB6C-4B72-ADE7-4A8A171559C4}"/>
                </c:ext>
              </c:extLst>
            </c:dLbl>
            <c:dLbl>
              <c:idx val="25"/>
              <c:layout>
                <c:manualLayout>
                  <c:x val="0"/>
                  <c:y val="-1.5519917227108122E-3"/>
                </c:manualLayout>
              </c:layout>
              <c:numFmt formatCode="#,##0;&quot;-&quot;#,##0" sourceLinked="0"/>
              <c:spPr>
                <a:noFill/>
                <a:ln>
                  <a:noFill/>
                </a:ln>
              </c:spPr>
              <c:txPr>
                <a:bodyPr wrap="none"/>
                <a:lstStyle/>
                <a:p>
                  <a:pPr>
                    <a:defRPr sz="800" kern="1200">
                      <a:solidFill>
                        <a:schemeClr val="bg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5A-EB6C-4B72-ADE7-4A8A171559C4}"/>
                </c:ext>
              </c:extLst>
            </c:dLbl>
            <c:dLbl>
              <c:idx val="26"/>
              <c:layout>
                <c:manualLayout>
                  <c:x val="0"/>
                  <c:y val="-1.5519917227108122E-3"/>
                </c:manualLayout>
              </c:layout>
              <c:numFmt formatCode="#,##0;&quot;-&quot;#,##0" sourceLinked="0"/>
              <c:spPr>
                <a:noFill/>
                <a:ln>
                  <a:noFill/>
                </a:ln>
              </c:spPr>
              <c:txPr>
                <a:bodyPr wrap="none"/>
                <a:lstStyle/>
                <a:p>
                  <a:pPr>
                    <a:defRPr sz="800" kern="1200">
                      <a:solidFill>
                        <a:schemeClr val="bg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5B-EB6C-4B72-ADE7-4A8A171559C4}"/>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Sheet1!$A$3:$AK$3</c:f>
              <c:numCache>
                <c:formatCode>General</c:formatCode>
                <c:ptCount val="37"/>
                <c:pt idx="0">
                  <c:v>1</c:v>
                </c:pt>
                <c:pt idx="1">
                  <c:v>1</c:v>
                </c:pt>
                <c:pt idx="2">
                  <c:v>2</c:v>
                </c:pt>
                <c:pt idx="3">
                  <c:v>1</c:v>
                </c:pt>
                <c:pt idx="4">
                  <c:v>1</c:v>
                </c:pt>
                <c:pt idx="5">
                  <c:v>1</c:v>
                </c:pt>
                <c:pt idx="6">
                  <c:v>1</c:v>
                </c:pt>
                <c:pt idx="7">
                  <c:v>1</c:v>
                </c:pt>
                <c:pt idx="8">
                  <c:v>1</c:v>
                </c:pt>
                <c:pt idx="9">
                  <c:v>1</c:v>
                </c:pt>
                <c:pt idx="10">
                  <c:v>1</c:v>
                </c:pt>
                <c:pt idx="11">
                  <c:v>1</c:v>
                </c:pt>
                <c:pt idx="12">
                  <c:v>1</c:v>
                </c:pt>
                <c:pt idx="13">
                  <c:v>1</c:v>
                </c:pt>
                <c:pt idx="14">
                  <c:v>1</c:v>
                </c:pt>
                <c:pt idx="15">
                  <c:v>1</c:v>
                </c:pt>
                <c:pt idx="18">
                  <c:v>1</c:v>
                </c:pt>
                <c:pt idx="19">
                  <c:v>1</c:v>
                </c:pt>
                <c:pt idx="22">
                  <c:v>1</c:v>
                </c:pt>
                <c:pt idx="23">
                  <c:v>1</c:v>
                </c:pt>
                <c:pt idx="25">
                  <c:v>1</c:v>
                </c:pt>
                <c:pt idx="26">
                  <c:v>1</c:v>
                </c:pt>
              </c:numCache>
            </c:numRef>
          </c:val>
          <c:extLst>
            <c:ext xmlns:c16="http://schemas.microsoft.com/office/drawing/2014/chart" uri="{C3380CC4-5D6E-409C-BE32-E72D297353CC}">
              <c16:uniqueId val="{0000005C-EB6C-4B72-ADE7-4A8A171559C4}"/>
            </c:ext>
          </c:extLst>
        </c:ser>
        <c:ser>
          <c:idx val="3"/>
          <c:order val="3"/>
          <c:spPr>
            <a:solidFill>
              <a:schemeClr val="accent4"/>
            </a:solidFill>
            <a:ln>
              <a:noFill/>
            </a:ln>
          </c:spPr>
          <c:invertIfNegative val="0"/>
          <c:dLbls>
            <c:dLbl>
              <c:idx val="0"/>
              <c:layout>
                <c:manualLayout>
                  <c:x val="0"/>
                  <c:y val="-1.0346611484738748E-3"/>
                </c:manualLayout>
              </c:layout>
              <c:numFmt formatCode="#,##0;&quot;-&quot;#,##0" sourceLinked="0"/>
              <c:spPr>
                <a:noFill/>
                <a:ln>
                  <a:noFill/>
                </a:ln>
              </c:spPr>
              <c:txPr>
                <a:bodyPr wrap="none"/>
                <a:lstStyle/>
                <a:p>
                  <a:pPr>
                    <a:defRPr sz="800" kern="1200">
                      <a:solidFill>
                        <a:schemeClr val="bg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5D-EB6C-4B72-ADE7-4A8A171559C4}"/>
                </c:ext>
              </c:extLst>
            </c:dLbl>
            <c:dLbl>
              <c:idx val="1"/>
              <c:layout>
                <c:manualLayout>
                  <c:x val="0"/>
                  <c:y val="-1.0346611484738748E-3"/>
                </c:manualLayout>
              </c:layout>
              <c:numFmt formatCode="#,##0;&quot;-&quot;#,##0" sourceLinked="0"/>
              <c:spPr>
                <a:noFill/>
                <a:ln>
                  <a:noFill/>
                </a:ln>
              </c:spPr>
              <c:txPr>
                <a:bodyPr wrap="none"/>
                <a:lstStyle/>
                <a:p>
                  <a:pPr>
                    <a:defRPr sz="800" kern="1200">
                      <a:solidFill>
                        <a:schemeClr val="bg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5E-EB6C-4B72-ADE7-4A8A171559C4}"/>
                </c:ext>
              </c:extLst>
            </c:dLbl>
            <c:dLbl>
              <c:idx val="3"/>
              <c:layout>
                <c:manualLayout>
                  <c:x val="0"/>
                  <c:y val="-1.0346611484738748E-3"/>
                </c:manualLayout>
              </c:layout>
              <c:numFmt formatCode="#,##0;&quot;-&quot;#,##0" sourceLinked="0"/>
              <c:spPr>
                <a:noFill/>
                <a:ln>
                  <a:noFill/>
                </a:ln>
              </c:spPr>
              <c:txPr>
                <a:bodyPr wrap="none"/>
                <a:lstStyle/>
                <a:p>
                  <a:pPr>
                    <a:defRPr sz="800" kern="1200">
                      <a:solidFill>
                        <a:schemeClr val="bg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5F-EB6C-4B72-ADE7-4A8A171559C4}"/>
                </c:ext>
              </c:extLst>
            </c:dLbl>
            <c:dLbl>
              <c:idx val="4"/>
              <c:layout>
                <c:manualLayout>
                  <c:x val="0"/>
                  <c:y val="-1.0346611484738748E-3"/>
                </c:manualLayout>
              </c:layout>
              <c:numFmt formatCode="#,##0;&quot;-&quot;#,##0" sourceLinked="0"/>
              <c:spPr>
                <a:noFill/>
                <a:ln>
                  <a:noFill/>
                </a:ln>
              </c:spPr>
              <c:txPr>
                <a:bodyPr wrap="none"/>
                <a:lstStyle/>
                <a:p>
                  <a:pPr>
                    <a:defRPr sz="800" kern="1200">
                      <a:solidFill>
                        <a:schemeClr val="bg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60-EB6C-4B72-ADE7-4A8A171559C4}"/>
                </c:ext>
              </c:extLst>
            </c:dLbl>
            <c:dLbl>
              <c:idx val="5"/>
              <c:layout>
                <c:manualLayout>
                  <c:x val="0"/>
                  <c:y val="-1.5519917227108122E-3"/>
                </c:manualLayout>
              </c:layout>
              <c:numFmt formatCode="#,##0;&quot;-&quot;#,##0" sourceLinked="0"/>
              <c:spPr>
                <a:noFill/>
                <a:ln>
                  <a:noFill/>
                </a:ln>
              </c:spPr>
              <c:txPr>
                <a:bodyPr wrap="none"/>
                <a:lstStyle/>
                <a:p>
                  <a:pPr>
                    <a:defRPr sz="800" kern="1200">
                      <a:solidFill>
                        <a:schemeClr val="bg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61-EB6C-4B72-ADE7-4A8A171559C4}"/>
                </c:ext>
              </c:extLst>
            </c:dLbl>
            <c:dLbl>
              <c:idx val="7"/>
              <c:layout>
                <c:manualLayout>
                  <c:x val="0"/>
                  <c:y val="-1.0346611484738748E-3"/>
                </c:manualLayout>
              </c:layout>
              <c:numFmt formatCode="#,##0;&quot;-&quot;#,##0" sourceLinked="0"/>
              <c:spPr>
                <a:noFill/>
                <a:ln>
                  <a:noFill/>
                </a:ln>
              </c:spPr>
              <c:txPr>
                <a:bodyPr wrap="none"/>
                <a:lstStyle/>
                <a:p>
                  <a:pPr>
                    <a:defRPr sz="800" kern="1200">
                      <a:solidFill>
                        <a:schemeClr val="bg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62-EB6C-4B72-ADE7-4A8A171559C4}"/>
                </c:ext>
              </c:extLst>
            </c:dLbl>
            <c:dLbl>
              <c:idx val="10"/>
              <c:layout>
                <c:manualLayout>
                  <c:x val="0"/>
                  <c:y val="-1.0346611484738748E-3"/>
                </c:manualLayout>
              </c:layout>
              <c:numFmt formatCode="#,##0;&quot;-&quot;#,##0" sourceLinked="0"/>
              <c:spPr>
                <a:noFill/>
                <a:ln>
                  <a:noFill/>
                </a:ln>
              </c:spPr>
              <c:txPr>
                <a:bodyPr wrap="none"/>
                <a:lstStyle/>
                <a:p>
                  <a:pPr>
                    <a:defRPr sz="800" kern="1200">
                      <a:solidFill>
                        <a:schemeClr val="bg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63-EB6C-4B72-ADE7-4A8A171559C4}"/>
                </c:ext>
              </c:extLst>
            </c:dLbl>
            <c:dLbl>
              <c:idx val="12"/>
              <c:layout>
                <c:manualLayout>
                  <c:x val="0"/>
                  <c:y val="-1.0346611484738748E-3"/>
                </c:manualLayout>
              </c:layout>
              <c:numFmt formatCode="#,##0;&quot;-&quot;#,##0" sourceLinked="0"/>
              <c:spPr>
                <a:noFill/>
                <a:ln>
                  <a:noFill/>
                </a:ln>
              </c:spPr>
              <c:txPr>
                <a:bodyPr wrap="none"/>
                <a:lstStyle/>
                <a:p>
                  <a:pPr>
                    <a:defRPr sz="800" kern="1200">
                      <a:solidFill>
                        <a:schemeClr val="bg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64-EB6C-4B72-ADE7-4A8A171559C4}"/>
                </c:ext>
              </c:extLst>
            </c:dLbl>
            <c:dLbl>
              <c:idx val="19"/>
              <c:layout>
                <c:manualLayout>
                  <c:x val="0"/>
                  <c:y val="-1.0346611484738748E-3"/>
                </c:manualLayout>
              </c:layout>
              <c:numFmt formatCode="#,##0;&quot;-&quot;#,##0" sourceLinked="0"/>
              <c:spPr>
                <a:noFill/>
                <a:ln>
                  <a:noFill/>
                </a:ln>
              </c:spPr>
              <c:txPr>
                <a:bodyPr wrap="none"/>
                <a:lstStyle/>
                <a:p>
                  <a:pPr>
                    <a:defRPr sz="800" kern="1200">
                      <a:solidFill>
                        <a:schemeClr val="bg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65-EB6C-4B72-ADE7-4A8A171559C4}"/>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Sheet1!$A$4:$AK$4</c:f>
              <c:numCache>
                <c:formatCode>General</c:formatCode>
                <c:ptCount val="37"/>
                <c:pt idx="0">
                  <c:v>2</c:v>
                </c:pt>
                <c:pt idx="1">
                  <c:v>1</c:v>
                </c:pt>
                <c:pt idx="3">
                  <c:v>2</c:v>
                </c:pt>
                <c:pt idx="4">
                  <c:v>1</c:v>
                </c:pt>
                <c:pt idx="5">
                  <c:v>2</c:v>
                </c:pt>
                <c:pt idx="7">
                  <c:v>1</c:v>
                </c:pt>
                <c:pt idx="10">
                  <c:v>1</c:v>
                </c:pt>
                <c:pt idx="12">
                  <c:v>2</c:v>
                </c:pt>
                <c:pt idx="19">
                  <c:v>1</c:v>
                </c:pt>
              </c:numCache>
            </c:numRef>
          </c:val>
          <c:extLst>
            <c:ext xmlns:c16="http://schemas.microsoft.com/office/drawing/2014/chart" uri="{C3380CC4-5D6E-409C-BE32-E72D297353CC}">
              <c16:uniqueId val="{00000066-EB6C-4B72-ADE7-4A8A171559C4}"/>
            </c:ext>
          </c:extLst>
        </c:ser>
        <c:dLbls>
          <c:showLegendKey val="0"/>
          <c:showVal val="0"/>
          <c:showCatName val="0"/>
          <c:showSerName val="0"/>
          <c:showPercent val="0"/>
          <c:showBubbleSize val="0"/>
        </c:dLbls>
        <c:gapWidth val="80"/>
        <c:overlap val="100"/>
        <c:axId val="1313115712"/>
        <c:axId val="1"/>
      </c:barChart>
      <c:catAx>
        <c:axId val="1313115712"/>
        <c:scaling>
          <c:orientation val="minMax"/>
        </c:scaling>
        <c:delete val="0"/>
        <c:axPos val="b"/>
        <c:majorGridlines>
          <c:spPr>
            <a:ln>
              <a:noFill/>
            </a:ln>
          </c:spPr>
        </c:majorGridlines>
        <c:majorTickMark val="none"/>
        <c:minorTickMark val="none"/>
        <c:tickLblPos val="none"/>
        <c:spPr>
          <a:ln w="9525" cmpd="sng" algn="ctr">
            <a:solidFill>
              <a:schemeClr val="tx1"/>
            </a:solidFill>
            <a:prstDash val="solid"/>
          </a:ln>
        </c:spPr>
        <c:crossAx val="1"/>
        <c:crosses val="min"/>
        <c:auto val="0"/>
        <c:lblAlgn val="ctr"/>
        <c:lblOffset val="100"/>
        <c:noMultiLvlLbl val="0"/>
      </c:catAx>
      <c:valAx>
        <c:axId val="1"/>
        <c:scaling>
          <c:orientation val="minMax"/>
          <c:max val="15"/>
          <c:min val="0"/>
        </c:scaling>
        <c:delete val="0"/>
        <c:axPos val="l"/>
        <c:majorGridlines>
          <c:spPr>
            <a:ln>
              <a:noFill/>
            </a:ln>
          </c:spPr>
        </c:majorGridlines>
        <c:numFmt formatCode="#,##0;&quot;-&quot;#,##0" sourceLinked="0"/>
        <c:majorTickMark val="out"/>
        <c:minorTickMark val="none"/>
        <c:tickLblPos val="nextTo"/>
        <c:spPr>
          <a:ln w="9525" cmpd="sng" algn="ctr">
            <a:solidFill>
              <a:schemeClr val="tx1"/>
            </a:solidFill>
            <a:prstDash val="solid"/>
          </a:ln>
        </c:spPr>
        <c:txPr>
          <a:bodyPr wrap="none"/>
          <a:lstStyle/>
          <a:p>
            <a:pPr>
              <a:defRPr sz="1400" kern="1200">
                <a:solidFill>
                  <a:schemeClr val="tx1"/>
                </a:solidFill>
                <a:latin typeface="+mn-lt"/>
                <a:ea typeface="+mn-ea"/>
                <a:cs typeface="+mn-cs"/>
                <a:sym typeface="+mn-lt"/>
              </a:defRPr>
            </a:pPr>
            <a:endParaRPr lang="en-US"/>
          </a:p>
        </c:txPr>
        <c:crossAx val="1313115712"/>
        <c:crosses val="min"/>
        <c:crossBetween val="between"/>
        <c:majorUnit val="5"/>
      </c:valAx>
    </c:plotArea>
    <c:plotVisOnly val="0"/>
    <c:dispBlanksAs val="gap"/>
    <c:showDLblsOverMax val="1"/>
  </c:chart>
  <c:externalData r:id="rId1">
    <c:autoUpdate val="0"/>
  </c:externalData>
</c:chartSpace>
</file>

<file path=ppt/charts/chart3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is-I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4.9525316455696203E-2"/>
          <c:y val="6.749740394600208E-2"/>
          <c:w val="0.942246835443038"/>
          <c:h val="0.86500519210799587"/>
        </c:manualLayout>
      </c:layout>
      <c:barChart>
        <c:barDir val="col"/>
        <c:grouping val="stacked"/>
        <c:varyColors val="0"/>
        <c:ser>
          <c:idx val="0"/>
          <c:order val="0"/>
          <c:spPr>
            <a:solidFill>
              <a:schemeClr val="accent3"/>
            </a:solidFill>
            <a:ln>
              <a:noFill/>
            </a:ln>
          </c:spPr>
          <c:invertIfNegative val="0"/>
          <c:dPt>
            <c:idx val="0"/>
            <c:invertIfNegative val="0"/>
            <c:bubble3D val="0"/>
            <c:spPr>
              <a:solidFill>
                <a:srgbClr val="C3CFE1"/>
              </a:solidFill>
              <a:ln>
                <a:noFill/>
              </a:ln>
            </c:spPr>
            <c:extLst>
              <c:ext xmlns:c16="http://schemas.microsoft.com/office/drawing/2014/chart" uri="{C3380CC4-5D6E-409C-BE32-E72D297353CC}">
                <c16:uniqueId val="{00000000-373E-46AF-9C6C-CE311AB2F0B0}"/>
              </c:ext>
            </c:extLst>
          </c:dPt>
          <c:dPt>
            <c:idx val="20"/>
            <c:invertIfNegative val="0"/>
            <c:bubble3D val="0"/>
            <c:spPr>
              <a:solidFill>
                <a:srgbClr val="C3CFE1"/>
              </a:solidFill>
              <a:ln>
                <a:noFill/>
              </a:ln>
            </c:spPr>
            <c:extLst>
              <c:ext xmlns:c16="http://schemas.microsoft.com/office/drawing/2014/chart" uri="{C3380CC4-5D6E-409C-BE32-E72D297353CC}">
                <c16:uniqueId val="{00000001-373E-46AF-9C6C-CE311AB2F0B0}"/>
              </c:ext>
            </c:extLst>
          </c:dPt>
          <c:dLbls>
            <c:dLbl>
              <c:idx val="0"/>
              <c:layout>
                <c:manualLayout>
                  <c:x val="0"/>
                  <c:y val="-0.43146417445482865"/>
                </c:manualLayout>
              </c:layout>
              <c:numFmt formatCode="#,##0;&quot;-&quot;#,##0" sourceLinked="0"/>
              <c:spPr>
                <a:noFill/>
                <a:ln>
                  <a:noFill/>
                </a:ln>
              </c:spPr>
              <c:txPr>
                <a:bodyPr wrap="none"/>
                <a:lstStyle/>
                <a:p>
                  <a:pPr>
                    <a:defRPr sz="800" b="1" kern="1200">
                      <a:solidFill>
                        <a:schemeClr val="tx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0-373E-46AF-9C6C-CE311AB2F0B0}"/>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Sheet1!$A$1:$AL$1</c:f>
              <c:numCache>
                <c:formatCode>General</c:formatCode>
                <c:ptCount val="38"/>
                <c:pt idx="0">
                  <c:v>14</c:v>
                </c:pt>
                <c:pt idx="1">
                  <c:v>12</c:v>
                </c:pt>
                <c:pt idx="2">
                  <c:v>12</c:v>
                </c:pt>
                <c:pt idx="3">
                  <c:v>12</c:v>
                </c:pt>
                <c:pt idx="4">
                  <c:v>11</c:v>
                </c:pt>
                <c:pt idx="5">
                  <c:v>11</c:v>
                </c:pt>
                <c:pt idx="6">
                  <c:v>11</c:v>
                </c:pt>
                <c:pt idx="7">
                  <c:v>11</c:v>
                </c:pt>
                <c:pt idx="8">
                  <c:v>11</c:v>
                </c:pt>
                <c:pt idx="9">
                  <c:v>10</c:v>
                </c:pt>
                <c:pt idx="10">
                  <c:v>10</c:v>
                </c:pt>
                <c:pt idx="11">
                  <c:v>10</c:v>
                </c:pt>
                <c:pt idx="12">
                  <c:v>10</c:v>
                </c:pt>
                <c:pt idx="13">
                  <c:v>9</c:v>
                </c:pt>
                <c:pt idx="14">
                  <c:v>9</c:v>
                </c:pt>
                <c:pt idx="15">
                  <c:v>9</c:v>
                </c:pt>
                <c:pt idx="16">
                  <c:v>8</c:v>
                </c:pt>
                <c:pt idx="17">
                  <c:v>8</c:v>
                </c:pt>
                <c:pt idx="18">
                  <c:v>8</c:v>
                </c:pt>
                <c:pt idx="19">
                  <c:v>8</c:v>
                </c:pt>
                <c:pt idx="20">
                  <c:v>7.74</c:v>
                </c:pt>
                <c:pt idx="21">
                  <c:v>7</c:v>
                </c:pt>
                <c:pt idx="22">
                  <c:v>7</c:v>
                </c:pt>
                <c:pt idx="23">
                  <c:v>7</c:v>
                </c:pt>
                <c:pt idx="24">
                  <c:v>6</c:v>
                </c:pt>
                <c:pt idx="25">
                  <c:v>6</c:v>
                </c:pt>
                <c:pt idx="26">
                  <c:v>6</c:v>
                </c:pt>
                <c:pt idx="27">
                  <c:v>6</c:v>
                </c:pt>
                <c:pt idx="28">
                  <c:v>5</c:v>
                </c:pt>
                <c:pt idx="29">
                  <c:v>5</c:v>
                </c:pt>
                <c:pt idx="30">
                  <c:v>4</c:v>
                </c:pt>
                <c:pt idx="31">
                  <c:v>4</c:v>
                </c:pt>
                <c:pt idx="32">
                  <c:v>3</c:v>
                </c:pt>
                <c:pt idx="33">
                  <c:v>2</c:v>
                </c:pt>
                <c:pt idx="34">
                  <c:v>2</c:v>
                </c:pt>
                <c:pt idx="35">
                  <c:v>2</c:v>
                </c:pt>
                <c:pt idx="36">
                  <c:v>2</c:v>
                </c:pt>
                <c:pt idx="37">
                  <c:v>0</c:v>
                </c:pt>
              </c:numCache>
            </c:numRef>
          </c:val>
          <c:extLst>
            <c:ext xmlns:c16="http://schemas.microsoft.com/office/drawing/2014/chart" uri="{C3380CC4-5D6E-409C-BE32-E72D297353CC}">
              <c16:uniqueId val="{00000002-373E-46AF-9C6C-CE311AB2F0B0}"/>
            </c:ext>
          </c:extLst>
        </c:ser>
        <c:dLbls>
          <c:showLegendKey val="0"/>
          <c:showVal val="0"/>
          <c:showCatName val="0"/>
          <c:showSerName val="0"/>
          <c:showPercent val="0"/>
          <c:showBubbleSize val="0"/>
        </c:dLbls>
        <c:gapWidth val="80"/>
        <c:overlap val="100"/>
        <c:axId val="2147202816"/>
        <c:axId val="1"/>
      </c:barChart>
      <c:catAx>
        <c:axId val="2147202816"/>
        <c:scaling>
          <c:orientation val="minMax"/>
        </c:scaling>
        <c:delete val="0"/>
        <c:axPos val="b"/>
        <c:majorGridlines>
          <c:spPr>
            <a:ln>
              <a:noFill/>
            </a:ln>
          </c:spPr>
        </c:majorGridlines>
        <c:majorTickMark val="none"/>
        <c:minorTickMark val="none"/>
        <c:tickLblPos val="none"/>
        <c:spPr>
          <a:ln w="9525" cmpd="sng" algn="ctr">
            <a:solidFill>
              <a:schemeClr val="tx1"/>
            </a:solidFill>
            <a:prstDash val="solid"/>
          </a:ln>
        </c:spPr>
        <c:crossAx val="1"/>
        <c:crosses val="min"/>
        <c:auto val="0"/>
        <c:lblAlgn val="ctr"/>
        <c:lblOffset val="100"/>
        <c:noMultiLvlLbl val="0"/>
      </c:catAx>
      <c:valAx>
        <c:axId val="1"/>
        <c:scaling>
          <c:orientation val="minMax"/>
          <c:max val="15"/>
          <c:min val="0"/>
        </c:scaling>
        <c:delete val="0"/>
        <c:axPos val="l"/>
        <c:majorGridlines>
          <c:spPr>
            <a:ln>
              <a:noFill/>
            </a:ln>
          </c:spPr>
        </c:majorGridlines>
        <c:numFmt formatCode="#,##0;&quot;-&quot;#,##0" sourceLinked="0"/>
        <c:majorTickMark val="out"/>
        <c:minorTickMark val="none"/>
        <c:tickLblPos val="nextTo"/>
        <c:spPr>
          <a:ln w="9525" cmpd="sng" algn="ctr">
            <a:solidFill>
              <a:schemeClr val="tx1"/>
            </a:solidFill>
            <a:prstDash val="solid"/>
          </a:ln>
        </c:spPr>
        <c:txPr>
          <a:bodyPr wrap="none"/>
          <a:lstStyle/>
          <a:p>
            <a:pPr>
              <a:defRPr sz="1400" kern="1200">
                <a:solidFill>
                  <a:schemeClr val="tx1"/>
                </a:solidFill>
                <a:latin typeface="+mn-lt"/>
                <a:ea typeface="+mn-ea"/>
                <a:cs typeface="+mn-cs"/>
                <a:sym typeface="+mn-lt"/>
              </a:defRPr>
            </a:pPr>
            <a:endParaRPr lang="en-US"/>
          </a:p>
        </c:txPr>
        <c:crossAx val="2147202816"/>
        <c:crosses val="min"/>
        <c:crossBetween val="between"/>
        <c:majorUnit val="5"/>
      </c:valAx>
    </c:plotArea>
    <c:plotVisOnly val="0"/>
    <c:dispBlanksAs val="gap"/>
    <c:showDLblsOverMax val="1"/>
  </c:chart>
  <c:externalData r:id="rId1">
    <c:autoUpdate val="0"/>
  </c:externalData>
</c:chartSpace>
</file>

<file path=ppt/charts/chart3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is-I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4.9564528899445764E-2"/>
          <c:y val="6.7602704108164324E-2"/>
          <c:w val="0.94220110847189231"/>
          <c:h val="0.86479459178367135"/>
        </c:manualLayout>
      </c:layout>
      <c:barChart>
        <c:barDir val="col"/>
        <c:grouping val="stacked"/>
        <c:varyColors val="0"/>
        <c:ser>
          <c:idx val="0"/>
          <c:order val="0"/>
          <c:spPr>
            <a:solidFill>
              <a:schemeClr val="accent3"/>
            </a:solidFill>
            <a:ln>
              <a:noFill/>
            </a:ln>
          </c:spPr>
          <c:invertIfNegative val="0"/>
          <c:dPt>
            <c:idx val="0"/>
            <c:invertIfNegative val="0"/>
            <c:bubble3D val="0"/>
            <c:spPr>
              <a:solidFill>
                <a:srgbClr val="C3CFE1"/>
              </a:solidFill>
              <a:ln>
                <a:noFill/>
              </a:ln>
            </c:spPr>
            <c:extLst>
              <c:ext xmlns:c16="http://schemas.microsoft.com/office/drawing/2014/chart" uri="{C3380CC4-5D6E-409C-BE32-E72D297353CC}">
                <c16:uniqueId val="{00000000-46C3-4E54-AFBA-9AFCB86AF43E}"/>
              </c:ext>
            </c:extLst>
          </c:dPt>
          <c:dPt>
            <c:idx val="20"/>
            <c:invertIfNegative val="0"/>
            <c:bubble3D val="0"/>
            <c:spPr>
              <a:solidFill>
                <a:srgbClr val="D0EBCA"/>
              </a:solidFill>
              <a:ln>
                <a:noFill/>
              </a:ln>
            </c:spPr>
            <c:extLst>
              <c:ext xmlns:c16="http://schemas.microsoft.com/office/drawing/2014/chart" uri="{C3380CC4-5D6E-409C-BE32-E72D297353CC}">
                <c16:uniqueId val="{00000001-46C3-4E54-AFBA-9AFCB86AF43E}"/>
              </c:ext>
            </c:extLst>
          </c:dPt>
          <c:dPt>
            <c:idx val="36"/>
            <c:invertIfNegative val="0"/>
            <c:bubble3D val="0"/>
            <c:spPr>
              <a:solidFill>
                <a:schemeClr val="accent6"/>
              </a:solidFill>
              <a:ln>
                <a:noFill/>
              </a:ln>
            </c:spPr>
            <c:extLst>
              <c:ext xmlns:c16="http://schemas.microsoft.com/office/drawing/2014/chart" uri="{C3380CC4-5D6E-409C-BE32-E72D297353CC}">
                <c16:uniqueId val="{00000002-46C3-4E54-AFBA-9AFCB86AF43E}"/>
              </c:ext>
            </c:extLst>
          </c:dPt>
          <c:dPt>
            <c:idx val="37"/>
            <c:invertIfNegative val="0"/>
            <c:bubble3D val="0"/>
            <c:spPr>
              <a:solidFill>
                <a:srgbClr val="E66F02"/>
              </a:solidFill>
              <a:ln>
                <a:noFill/>
              </a:ln>
            </c:spPr>
            <c:extLst>
              <c:ext xmlns:c16="http://schemas.microsoft.com/office/drawing/2014/chart" uri="{C3380CC4-5D6E-409C-BE32-E72D297353CC}">
                <c16:uniqueId val="{00000003-46C3-4E54-AFBA-9AFCB86AF43E}"/>
              </c:ext>
            </c:extLst>
          </c:dPt>
          <c:dLbls>
            <c:dLbl>
              <c:idx val="0"/>
              <c:layout>
                <c:manualLayout>
                  <c:x val="0"/>
                  <c:y val="-0.43109724388975557"/>
                </c:manualLayout>
              </c:layout>
              <c:numFmt formatCode="#,##0;&quot;-&quot;#,##0" sourceLinked="0"/>
              <c:spPr>
                <a:noFill/>
                <a:ln>
                  <a:noFill/>
                </a:ln>
              </c:spPr>
              <c:txPr>
                <a:bodyPr wrap="none"/>
                <a:lstStyle/>
                <a:p>
                  <a:pPr>
                    <a:defRPr sz="800" b="1" kern="1200">
                      <a:solidFill>
                        <a:srgbClr val="2B3A42"/>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0-46C3-4E54-AFBA-9AFCB86AF43E}"/>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Sheet1!$A$1:$AL$1</c:f>
              <c:numCache>
                <c:formatCode>General</c:formatCode>
                <c:ptCount val="38"/>
                <c:pt idx="0">
                  <c:v>14</c:v>
                </c:pt>
                <c:pt idx="1">
                  <c:v>12</c:v>
                </c:pt>
                <c:pt idx="2">
                  <c:v>12</c:v>
                </c:pt>
                <c:pt idx="3">
                  <c:v>9</c:v>
                </c:pt>
                <c:pt idx="4">
                  <c:v>8</c:v>
                </c:pt>
                <c:pt idx="5">
                  <c:v>11</c:v>
                </c:pt>
                <c:pt idx="6">
                  <c:v>11</c:v>
                </c:pt>
                <c:pt idx="7">
                  <c:v>11</c:v>
                </c:pt>
                <c:pt idx="8">
                  <c:v>6</c:v>
                </c:pt>
                <c:pt idx="9">
                  <c:v>6</c:v>
                </c:pt>
                <c:pt idx="10">
                  <c:v>7</c:v>
                </c:pt>
                <c:pt idx="11">
                  <c:v>7</c:v>
                </c:pt>
                <c:pt idx="12">
                  <c:v>8</c:v>
                </c:pt>
                <c:pt idx="13">
                  <c:v>5</c:v>
                </c:pt>
                <c:pt idx="14">
                  <c:v>8</c:v>
                </c:pt>
                <c:pt idx="15">
                  <c:v>4</c:v>
                </c:pt>
                <c:pt idx="16">
                  <c:v>5</c:v>
                </c:pt>
                <c:pt idx="17">
                  <c:v>6</c:v>
                </c:pt>
                <c:pt idx="18">
                  <c:v>6</c:v>
                </c:pt>
                <c:pt idx="19">
                  <c:v>8</c:v>
                </c:pt>
                <c:pt idx="20">
                  <c:v>6.0740740740740744</c:v>
                </c:pt>
                <c:pt idx="21">
                  <c:v>2</c:v>
                </c:pt>
                <c:pt idx="22">
                  <c:v>7</c:v>
                </c:pt>
                <c:pt idx="23">
                  <c:v>6</c:v>
                </c:pt>
                <c:pt idx="24">
                  <c:v>6</c:v>
                </c:pt>
                <c:pt idx="25">
                  <c:v>6</c:v>
                </c:pt>
                <c:pt idx="26">
                  <c:v>2</c:v>
                </c:pt>
                <c:pt idx="27">
                  <c:v>5</c:v>
                </c:pt>
                <c:pt idx="28">
                  <c:v>5</c:v>
                </c:pt>
                <c:pt idx="29">
                  <c:v>3</c:v>
                </c:pt>
                <c:pt idx="30">
                  <c:v>4</c:v>
                </c:pt>
                <c:pt idx="31">
                  <c:v>2</c:v>
                </c:pt>
                <c:pt idx="32">
                  <c:v>1</c:v>
                </c:pt>
                <c:pt idx="33">
                  <c:v>1</c:v>
                </c:pt>
                <c:pt idx="34">
                  <c:v>1</c:v>
                </c:pt>
                <c:pt idx="35">
                  <c:v>2</c:v>
                </c:pt>
                <c:pt idx="36">
                  <c:v>1</c:v>
                </c:pt>
                <c:pt idx="37">
                  <c:v>0</c:v>
                </c:pt>
              </c:numCache>
            </c:numRef>
          </c:val>
          <c:extLst>
            <c:ext xmlns:c16="http://schemas.microsoft.com/office/drawing/2014/chart" uri="{C3380CC4-5D6E-409C-BE32-E72D297353CC}">
              <c16:uniqueId val="{00000004-46C3-4E54-AFBA-9AFCB86AF43E}"/>
            </c:ext>
          </c:extLst>
        </c:ser>
        <c:ser>
          <c:idx val="1"/>
          <c:order val="1"/>
          <c:spPr>
            <a:solidFill>
              <a:schemeClr val="accent6"/>
            </a:solidFill>
            <a:ln>
              <a:noFill/>
            </a:ln>
          </c:spPr>
          <c:invertIfNegative val="0"/>
          <c:dPt>
            <c:idx val="20"/>
            <c:invertIfNegative val="0"/>
            <c:bubble3D val="0"/>
            <c:spPr>
              <a:solidFill>
                <a:srgbClr val="FBECC8"/>
              </a:solidFill>
              <a:ln>
                <a:noFill/>
              </a:ln>
            </c:spPr>
            <c:extLst>
              <c:ext xmlns:c16="http://schemas.microsoft.com/office/drawing/2014/chart" uri="{C3380CC4-5D6E-409C-BE32-E72D297353CC}">
                <c16:uniqueId val="{00000005-46C3-4E54-AFBA-9AFCB86AF43E}"/>
              </c:ext>
            </c:extLst>
          </c:dPt>
          <c:dPt>
            <c:idx val="36"/>
            <c:invertIfNegative val="0"/>
            <c:bubble3D val="0"/>
            <c:spPr>
              <a:solidFill>
                <a:srgbClr val="E66F02"/>
              </a:solidFill>
              <a:ln>
                <a:noFill/>
              </a:ln>
            </c:spPr>
            <c:extLst>
              <c:ext xmlns:c16="http://schemas.microsoft.com/office/drawing/2014/chart" uri="{C3380CC4-5D6E-409C-BE32-E72D297353CC}">
                <c16:uniqueId val="{00000006-46C3-4E54-AFBA-9AFCB86AF43E}"/>
              </c:ext>
            </c:extLst>
          </c:dPt>
          <c:val>
            <c:numRef>
              <c:f>Sheet1!$A$2:$AL$2</c:f>
              <c:numCache>
                <c:formatCode>General</c:formatCode>
                <c:ptCount val="38"/>
                <c:pt idx="1">
                  <c:v>0</c:v>
                </c:pt>
                <c:pt idx="2">
                  <c:v>0</c:v>
                </c:pt>
                <c:pt idx="3">
                  <c:v>0</c:v>
                </c:pt>
                <c:pt idx="4">
                  <c:v>2</c:v>
                </c:pt>
                <c:pt idx="5">
                  <c:v>0</c:v>
                </c:pt>
                <c:pt idx="6">
                  <c:v>0</c:v>
                </c:pt>
                <c:pt idx="7">
                  <c:v>0</c:v>
                </c:pt>
                <c:pt idx="8">
                  <c:v>3</c:v>
                </c:pt>
                <c:pt idx="9">
                  <c:v>4</c:v>
                </c:pt>
                <c:pt idx="10">
                  <c:v>2</c:v>
                </c:pt>
                <c:pt idx="11">
                  <c:v>3</c:v>
                </c:pt>
                <c:pt idx="12">
                  <c:v>0</c:v>
                </c:pt>
                <c:pt idx="13">
                  <c:v>4</c:v>
                </c:pt>
                <c:pt idx="14">
                  <c:v>1</c:v>
                </c:pt>
                <c:pt idx="15">
                  <c:v>3</c:v>
                </c:pt>
                <c:pt idx="16">
                  <c:v>3</c:v>
                </c:pt>
                <c:pt idx="17">
                  <c:v>0</c:v>
                </c:pt>
                <c:pt idx="18">
                  <c:v>0</c:v>
                </c:pt>
                <c:pt idx="19">
                  <c:v>0</c:v>
                </c:pt>
                <c:pt idx="20">
                  <c:v>1.1111111111111107</c:v>
                </c:pt>
                <c:pt idx="21">
                  <c:v>5</c:v>
                </c:pt>
                <c:pt idx="22">
                  <c:v>0</c:v>
                </c:pt>
                <c:pt idx="23">
                  <c:v>1</c:v>
                </c:pt>
                <c:pt idx="24">
                  <c:v>0</c:v>
                </c:pt>
                <c:pt idx="25">
                  <c:v>0</c:v>
                </c:pt>
                <c:pt idx="26">
                  <c:v>4</c:v>
                </c:pt>
                <c:pt idx="27">
                  <c:v>0</c:v>
                </c:pt>
                <c:pt idx="28">
                  <c:v>0</c:v>
                </c:pt>
                <c:pt idx="29">
                  <c:v>2</c:v>
                </c:pt>
                <c:pt idx="30">
                  <c:v>0</c:v>
                </c:pt>
                <c:pt idx="31">
                  <c:v>2</c:v>
                </c:pt>
                <c:pt idx="32">
                  <c:v>0</c:v>
                </c:pt>
                <c:pt idx="33">
                  <c:v>1</c:v>
                </c:pt>
                <c:pt idx="34">
                  <c:v>1</c:v>
                </c:pt>
                <c:pt idx="35">
                  <c:v>0</c:v>
                </c:pt>
                <c:pt idx="36">
                  <c:v>1</c:v>
                </c:pt>
                <c:pt idx="37">
                  <c:v>0</c:v>
                </c:pt>
              </c:numCache>
            </c:numRef>
          </c:val>
          <c:extLst>
            <c:ext xmlns:c16="http://schemas.microsoft.com/office/drawing/2014/chart" uri="{C3380CC4-5D6E-409C-BE32-E72D297353CC}">
              <c16:uniqueId val="{00000007-46C3-4E54-AFBA-9AFCB86AF43E}"/>
            </c:ext>
          </c:extLst>
        </c:ser>
        <c:ser>
          <c:idx val="2"/>
          <c:order val="2"/>
          <c:spPr>
            <a:solidFill>
              <a:srgbClr val="E66F02"/>
            </a:solidFill>
            <a:ln>
              <a:noFill/>
            </a:ln>
          </c:spPr>
          <c:invertIfNegative val="0"/>
          <c:dPt>
            <c:idx val="20"/>
            <c:invertIfNegative val="0"/>
            <c:bubble3D val="0"/>
            <c:spPr>
              <a:solidFill>
                <a:srgbClr val="FFC99F"/>
              </a:solidFill>
              <a:ln>
                <a:noFill/>
              </a:ln>
            </c:spPr>
            <c:extLst>
              <c:ext xmlns:c16="http://schemas.microsoft.com/office/drawing/2014/chart" uri="{C3380CC4-5D6E-409C-BE32-E72D297353CC}">
                <c16:uniqueId val="{00000008-46C3-4E54-AFBA-9AFCB86AF43E}"/>
              </c:ext>
            </c:extLst>
          </c:dPt>
          <c:dPt>
            <c:idx val="36"/>
            <c:invertIfNegative val="0"/>
            <c:bubble3D val="0"/>
            <c:spPr>
              <a:solidFill>
                <a:schemeClr val="accent3"/>
              </a:solidFill>
              <a:ln>
                <a:noFill/>
              </a:ln>
            </c:spPr>
            <c:extLst>
              <c:ext xmlns:c16="http://schemas.microsoft.com/office/drawing/2014/chart" uri="{C3380CC4-5D6E-409C-BE32-E72D297353CC}">
                <c16:uniqueId val="{00000009-46C3-4E54-AFBA-9AFCB86AF43E}"/>
              </c:ext>
            </c:extLst>
          </c:dPt>
          <c:dPt>
            <c:idx val="37"/>
            <c:invertIfNegative val="0"/>
            <c:bubble3D val="0"/>
            <c:spPr>
              <a:solidFill>
                <a:schemeClr val="accent3"/>
              </a:solidFill>
              <a:ln>
                <a:noFill/>
              </a:ln>
            </c:spPr>
            <c:extLst>
              <c:ext xmlns:c16="http://schemas.microsoft.com/office/drawing/2014/chart" uri="{C3380CC4-5D6E-409C-BE32-E72D297353CC}">
                <c16:uniqueId val="{0000000A-46C3-4E54-AFBA-9AFCB86AF43E}"/>
              </c:ext>
            </c:extLst>
          </c:dPt>
          <c:val>
            <c:numRef>
              <c:f>Sheet1!$A$3:$AL$3</c:f>
              <c:numCache>
                <c:formatCode>General</c:formatCode>
                <c:ptCount val="38"/>
                <c:pt idx="1">
                  <c:v>0</c:v>
                </c:pt>
                <c:pt idx="2">
                  <c:v>0</c:v>
                </c:pt>
                <c:pt idx="3">
                  <c:v>3</c:v>
                </c:pt>
                <c:pt idx="4">
                  <c:v>1</c:v>
                </c:pt>
                <c:pt idx="5">
                  <c:v>0</c:v>
                </c:pt>
                <c:pt idx="6">
                  <c:v>0</c:v>
                </c:pt>
                <c:pt idx="7">
                  <c:v>0</c:v>
                </c:pt>
                <c:pt idx="8">
                  <c:v>2</c:v>
                </c:pt>
                <c:pt idx="9">
                  <c:v>0</c:v>
                </c:pt>
                <c:pt idx="10">
                  <c:v>1</c:v>
                </c:pt>
                <c:pt idx="11">
                  <c:v>0</c:v>
                </c:pt>
                <c:pt idx="12">
                  <c:v>2</c:v>
                </c:pt>
                <c:pt idx="13">
                  <c:v>0</c:v>
                </c:pt>
                <c:pt idx="14">
                  <c:v>0</c:v>
                </c:pt>
                <c:pt idx="15">
                  <c:v>2</c:v>
                </c:pt>
                <c:pt idx="16">
                  <c:v>0</c:v>
                </c:pt>
                <c:pt idx="17">
                  <c:v>2</c:v>
                </c:pt>
                <c:pt idx="18">
                  <c:v>2</c:v>
                </c:pt>
                <c:pt idx="19">
                  <c:v>0</c:v>
                </c:pt>
                <c:pt idx="20">
                  <c:v>0.55555555555555536</c:v>
                </c:pt>
                <c:pt idx="21">
                  <c:v>0</c:v>
                </c:pt>
                <c:pt idx="22">
                  <c:v>0</c:v>
                </c:pt>
                <c:pt idx="23">
                  <c:v>0</c:v>
                </c:pt>
                <c:pt idx="24">
                  <c:v>0</c:v>
                </c:pt>
                <c:pt idx="25">
                  <c:v>0</c:v>
                </c:pt>
                <c:pt idx="26">
                  <c:v>0</c:v>
                </c:pt>
                <c:pt idx="27">
                  <c:v>1</c:v>
                </c:pt>
                <c:pt idx="28">
                  <c:v>0</c:v>
                </c:pt>
                <c:pt idx="29">
                  <c:v>0</c:v>
                </c:pt>
                <c:pt idx="30">
                  <c:v>0</c:v>
                </c:pt>
                <c:pt idx="31">
                  <c:v>0</c:v>
                </c:pt>
                <c:pt idx="32">
                  <c:v>2</c:v>
                </c:pt>
                <c:pt idx="33">
                  <c:v>0</c:v>
                </c:pt>
                <c:pt idx="34">
                  <c:v>0</c:v>
                </c:pt>
                <c:pt idx="35">
                  <c:v>0</c:v>
                </c:pt>
                <c:pt idx="36">
                  <c:v>0</c:v>
                </c:pt>
                <c:pt idx="37">
                  <c:v>0</c:v>
                </c:pt>
              </c:numCache>
            </c:numRef>
          </c:val>
          <c:extLst>
            <c:ext xmlns:c16="http://schemas.microsoft.com/office/drawing/2014/chart" uri="{C3380CC4-5D6E-409C-BE32-E72D297353CC}">
              <c16:uniqueId val="{0000000B-46C3-4E54-AFBA-9AFCB86AF43E}"/>
            </c:ext>
          </c:extLst>
        </c:ser>
        <c:dLbls>
          <c:showLegendKey val="0"/>
          <c:showVal val="0"/>
          <c:showCatName val="0"/>
          <c:showSerName val="0"/>
          <c:showPercent val="0"/>
          <c:showBubbleSize val="0"/>
        </c:dLbls>
        <c:gapWidth val="80"/>
        <c:overlap val="100"/>
        <c:axId val="291599567"/>
        <c:axId val="1"/>
      </c:barChart>
      <c:catAx>
        <c:axId val="291599567"/>
        <c:scaling>
          <c:orientation val="minMax"/>
        </c:scaling>
        <c:delete val="0"/>
        <c:axPos val="b"/>
        <c:majorGridlines>
          <c:spPr>
            <a:ln>
              <a:noFill/>
            </a:ln>
          </c:spPr>
        </c:majorGridlines>
        <c:majorTickMark val="none"/>
        <c:minorTickMark val="none"/>
        <c:tickLblPos val="none"/>
        <c:spPr>
          <a:ln w="9525" cmpd="sng" algn="ctr">
            <a:solidFill>
              <a:schemeClr val="tx1"/>
            </a:solidFill>
            <a:prstDash val="solid"/>
          </a:ln>
        </c:spPr>
        <c:crossAx val="1"/>
        <c:crosses val="min"/>
        <c:auto val="0"/>
        <c:lblAlgn val="ctr"/>
        <c:lblOffset val="100"/>
        <c:noMultiLvlLbl val="0"/>
      </c:catAx>
      <c:valAx>
        <c:axId val="1"/>
        <c:scaling>
          <c:orientation val="minMax"/>
          <c:max val="15"/>
          <c:min val="0"/>
        </c:scaling>
        <c:delete val="0"/>
        <c:axPos val="l"/>
        <c:majorGridlines>
          <c:spPr>
            <a:ln>
              <a:noFill/>
            </a:ln>
          </c:spPr>
        </c:majorGridlines>
        <c:numFmt formatCode="#,##0;&quot;-&quot;#,##0" sourceLinked="0"/>
        <c:majorTickMark val="out"/>
        <c:minorTickMark val="none"/>
        <c:tickLblPos val="nextTo"/>
        <c:spPr>
          <a:ln w="9525" cmpd="sng" algn="ctr">
            <a:solidFill>
              <a:schemeClr val="tx1"/>
            </a:solidFill>
            <a:prstDash val="solid"/>
          </a:ln>
        </c:spPr>
        <c:txPr>
          <a:bodyPr wrap="none"/>
          <a:lstStyle/>
          <a:p>
            <a:pPr>
              <a:defRPr sz="1400" kern="1200">
                <a:solidFill>
                  <a:schemeClr val="tx1"/>
                </a:solidFill>
                <a:latin typeface="+mn-lt"/>
                <a:ea typeface="+mn-ea"/>
                <a:cs typeface="+mn-cs"/>
                <a:sym typeface="+mn-lt"/>
              </a:defRPr>
            </a:pPr>
            <a:endParaRPr lang="en-US"/>
          </a:p>
        </c:txPr>
        <c:crossAx val="291599567"/>
        <c:crosses val="min"/>
        <c:crossBetween val="between"/>
        <c:majorUnit val="5"/>
      </c:valAx>
    </c:plotArea>
    <c:plotVisOnly val="0"/>
    <c:dispBlanksAs val="gap"/>
    <c:showDLblsOverMax val="1"/>
  </c:chart>
  <c:externalData r:id="rId1">
    <c:autoUpdate val="0"/>
  </c:externalData>
</c:chartSpace>
</file>

<file path=ppt/charts/chart3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is-I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7.3404419718745173E-2"/>
          <c:y val="6.7079463364293088E-2"/>
          <c:w val="0.91855972801730801"/>
          <c:h val="0.8658410732714138"/>
        </c:manualLayout>
      </c:layout>
      <c:barChart>
        <c:barDir val="col"/>
        <c:grouping val="stacked"/>
        <c:varyColors val="0"/>
        <c:ser>
          <c:idx val="0"/>
          <c:order val="0"/>
          <c:spPr>
            <a:solidFill>
              <a:schemeClr val="accent3"/>
            </a:solidFill>
            <a:ln>
              <a:noFill/>
            </a:ln>
          </c:spPr>
          <c:invertIfNegative val="0"/>
          <c:dPt>
            <c:idx val="0"/>
            <c:invertIfNegative val="0"/>
            <c:bubble3D val="0"/>
            <c:spPr>
              <a:solidFill>
                <a:srgbClr val="C3CFE1"/>
              </a:solidFill>
              <a:ln>
                <a:noFill/>
              </a:ln>
            </c:spPr>
            <c:extLst>
              <c:ext xmlns:c16="http://schemas.microsoft.com/office/drawing/2014/chart" uri="{C3380CC4-5D6E-409C-BE32-E72D297353CC}">
                <c16:uniqueId val="{00000000-10CF-4F7A-A276-2735492F3D0A}"/>
              </c:ext>
            </c:extLst>
          </c:dPt>
          <c:dPt>
            <c:idx val="20"/>
            <c:invertIfNegative val="0"/>
            <c:bubble3D val="0"/>
            <c:spPr>
              <a:solidFill>
                <a:srgbClr val="D0EBCA"/>
              </a:solidFill>
              <a:ln>
                <a:noFill/>
              </a:ln>
            </c:spPr>
            <c:extLst>
              <c:ext xmlns:c16="http://schemas.microsoft.com/office/drawing/2014/chart" uri="{C3380CC4-5D6E-409C-BE32-E72D297353CC}">
                <c16:uniqueId val="{00000001-10CF-4F7A-A276-2735492F3D0A}"/>
              </c:ext>
            </c:extLst>
          </c:dPt>
          <c:dPt>
            <c:idx val="36"/>
            <c:invertIfNegative val="0"/>
            <c:bubble3D val="0"/>
            <c:spPr>
              <a:solidFill>
                <a:schemeClr val="accent6"/>
              </a:solidFill>
              <a:ln>
                <a:noFill/>
              </a:ln>
            </c:spPr>
            <c:extLst>
              <c:ext xmlns:c16="http://schemas.microsoft.com/office/drawing/2014/chart" uri="{C3380CC4-5D6E-409C-BE32-E72D297353CC}">
                <c16:uniqueId val="{00000002-10CF-4F7A-A276-2735492F3D0A}"/>
              </c:ext>
            </c:extLst>
          </c:dPt>
          <c:dPt>
            <c:idx val="37"/>
            <c:invertIfNegative val="0"/>
            <c:bubble3D val="0"/>
            <c:spPr>
              <a:solidFill>
                <a:srgbClr val="C30C3E"/>
              </a:solidFill>
              <a:ln>
                <a:noFill/>
              </a:ln>
            </c:spPr>
            <c:extLst>
              <c:ext xmlns:c16="http://schemas.microsoft.com/office/drawing/2014/chart" uri="{C3380CC4-5D6E-409C-BE32-E72D297353CC}">
                <c16:uniqueId val="{00000003-10CF-4F7A-A276-2735492F3D0A}"/>
              </c:ext>
            </c:extLst>
          </c:dPt>
          <c:val>
            <c:numRef>
              <c:f>Sheet1!$A$1:$AL$1</c:f>
              <c:numCache>
                <c:formatCode>General</c:formatCode>
                <c:ptCount val="38"/>
                <c:pt idx="0">
                  <c:v>100</c:v>
                </c:pt>
                <c:pt idx="1">
                  <c:v>85.714285714285708</c:v>
                </c:pt>
                <c:pt idx="2">
                  <c:v>85.714285714285708</c:v>
                </c:pt>
                <c:pt idx="3">
                  <c:v>64.285714285714278</c:v>
                </c:pt>
                <c:pt idx="4">
                  <c:v>57.142857142857139</c:v>
                </c:pt>
                <c:pt idx="5">
                  <c:v>78.571428571428569</c:v>
                </c:pt>
                <c:pt idx="6">
                  <c:v>78.571428571428569</c:v>
                </c:pt>
                <c:pt idx="7">
                  <c:v>78.571428571428569</c:v>
                </c:pt>
                <c:pt idx="8">
                  <c:v>42.857142857142854</c:v>
                </c:pt>
                <c:pt idx="9">
                  <c:v>42.857142857142854</c:v>
                </c:pt>
                <c:pt idx="10">
                  <c:v>50</c:v>
                </c:pt>
                <c:pt idx="11">
                  <c:v>50</c:v>
                </c:pt>
                <c:pt idx="12">
                  <c:v>57.142857142857139</c:v>
                </c:pt>
                <c:pt idx="13">
                  <c:v>35.714285714285708</c:v>
                </c:pt>
                <c:pt idx="14">
                  <c:v>57.142857142857139</c:v>
                </c:pt>
                <c:pt idx="15">
                  <c:v>28.571428571428569</c:v>
                </c:pt>
                <c:pt idx="16">
                  <c:v>35.714285714285708</c:v>
                </c:pt>
                <c:pt idx="17">
                  <c:v>42.857142857142854</c:v>
                </c:pt>
                <c:pt idx="18">
                  <c:v>42.857142857142854</c:v>
                </c:pt>
                <c:pt idx="19">
                  <c:v>57.142857142857139</c:v>
                </c:pt>
                <c:pt idx="20">
                  <c:v>44.086021505376344</c:v>
                </c:pt>
                <c:pt idx="21">
                  <c:v>14.285714285714285</c:v>
                </c:pt>
                <c:pt idx="22">
                  <c:v>50</c:v>
                </c:pt>
                <c:pt idx="23">
                  <c:v>42.857142857142854</c:v>
                </c:pt>
                <c:pt idx="24">
                  <c:v>42.857142857142854</c:v>
                </c:pt>
                <c:pt idx="25">
                  <c:v>42.857142857142854</c:v>
                </c:pt>
                <c:pt idx="26">
                  <c:v>14.285714285714285</c:v>
                </c:pt>
                <c:pt idx="27">
                  <c:v>35.714285714285708</c:v>
                </c:pt>
                <c:pt idx="28">
                  <c:v>35.714285714285708</c:v>
                </c:pt>
                <c:pt idx="29">
                  <c:v>21.428571428571427</c:v>
                </c:pt>
                <c:pt idx="30">
                  <c:v>28.571428571428569</c:v>
                </c:pt>
                <c:pt idx="31">
                  <c:v>14.285714285714285</c:v>
                </c:pt>
                <c:pt idx="32">
                  <c:v>7.1428571428571423</c:v>
                </c:pt>
                <c:pt idx="33">
                  <c:v>7.1428571428571423</c:v>
                </c:pt>
                <c:pt idx="34">
                  <c:v>7.1428571428571423</c:v>
                </c:pt>
                <c:pt idx="35">
                  <c:v>14.285714285714285</c:v>
                </c:pt>
                <c:pt idx="36">
                  <c:v>7.1428571428571423</c:v>
                </c:pt>
                <c:pt idx="37">
                  <c:v>100</c:v>
                </c:pt>
              </c:numCache>
            </c:numRef>
          </c:val>
          <c:extLst>
            <c:ext xmlns:c16="http://schemas.microsoft.com/office/drawing/2014/chart" uri="{C3380CC4-5D6E-409C-BE32-E72D297353CC}">
              <c16:uniqueId val="{00000004-10CF-4F7A-A276-2735492F3D0A}"/>
            </c:ext>
          </c:extLst>
        </c:ser>
        <c:ser>
          <c:idx val="1"/>
          <c:order val="1"/>
          <c:spPr>
            <a:solidFill>
              <a:schemeClr val="accent6"/>
            </a:solidFill>
            <a:ln>
              <a:noFill/>
            </a:ln>
          </c:spPr>
          <c:invertIfNegative val="0"/>
          <c:dPt>
            <c:idx val="1"/>
            <c:invertIfNegative val="0"/>
            <c:bubble3D val="0"/>
            <c:spPr>
              <a:solidFill>
                <a:srgbClr val="C30C3E"/>
              </a:solidFill>
              <a:ln>
                <a:noFill/>
              </a:ln>
            </c:spPr>
            <c:extLst>
              <c:ext xmlns:c16="http://schemas.microsoft.com/office/drawing/2014/chart" uri="{C3380CC4-5D6E-409C-BE32-E72D297353CC}">
                <c16:uniqueId val="{00000005-10CF-4F7A-A276-2735492F3D0A}"/>
              </c:ext>
            </c:extLst>
          </c:dPt>
          <c:dPt>
            <c:idx val="2"/>
            <c:invertIfNegative val="0"/>
            <c:bubble3D val="0"/>
            <c:spPr>
              <a:solidFill>
                <a:srgbClr val="C30C3E"/>
              </a:solidFill>
              <a:ln>
                <a:noFill/>
              </a:ln>
            </c:spPr>
            <c:extLst>
              <c:ext xmlns:c16="http://schemas.microsoft.com/office/drawing/2014/chart" uri="{C3380CC4-5D6E-409C-BE32-E72D297353CC}">
                <c16:uniqueId val="{00000006-10CF-4F7A-A276-2735492F3D0A}"/>
              </c:ext>
            </c:extLst>
          </c:dPt>
          <c:dPt>
            <c:idx val="3"/>
            <c:invertIfNegative val="0"/>
            <c:bubble3D val="0"/>
            <c:spPr>
              <a:solidFill>
                <a:srgbClr val="E66F02"/>
              </a:solidFill>
              <a:ln>
                <a:noFill/>
              </a:ln>
            </c:spPr>
            <c:extLst>
              <c:ext xmlns:c16="http://schemas.microsoft.com/office/drawing/2014/chart" uri="{C3380CC4-5D6E-409C-BE32-E72D297353CC}">
                <c16:uniqueId val="{00000007-10CF-4F7A-A276-2735492F3D0A}"/>
              </c:ext>
            </c:extLst>
          </c:dPt>
          <c:dPt>
            <c:idx val="5"/>
            <c:invertIfNegative val="0"/>
            <c:bubble3D val="0"/>
            <c:spPr>
              <a:solidFill>
                <a:srgbClr val="F88FAC"/>
              </a:solidFill>
              <a:ln>
                <a:noFill/>
              </a:ln>
            </c:spPr>
            <c:extLst>
              <c:ext xmlns:c16="http://schemas.microsoft.com/office/drawing/2014/chart" uri="{C3380CC4-5D6E-409C-BE32-E72D297353CC}">
                <c16:uniqueId val="{00000008-10CF-4F7A-A276-2735492F3D0A}"/>
              </c:ext>
            </c:extLst>
          </c:dPt>
          <c:dPt>
            <c:idx val="6"/>
            <c:invertIfNegative val="0"/>
            <c:bubble3D val="0"/>
            <c:spPr>
              <a:solidFill>
                <a:srgbClr val="C30C3E"/>
              </a:solidFill>
              <a:ln>
                <a:noFill/>
              </a:ln>
            </c:spPr>
            <c:extLst>
              <c:ext xmlns:c16="http://schemas.microsoft.com/office/drawing/2014/chart" uri="{C3380CC4-5D6E-409C-BE32-E72D297353CC}">
                <c16:uniqueId val="{00000009-10CF-4F7A-A276-2735492F3D0A}"/>
              </c:ext>
            </c:extLst>
          </c:dPt>
          <c:dPt>
            <c:idx val="7"/>
            <c:invertIfNegative val="0"/>
            <c:bubble3D val="0"/>
            <c:spPr>
              <a:solidFill>
                <a:srgbClr val="C30C3E"/>
              </a:solidFill>
              <a:ln>
                <a:noFill/>
              </a:ln>
            </c:spPr>
            <c:extLst>
              <c:ext xmlns:c16="http://schemas.microsoft.com/office/drawing/2014/chart" uri="{C3380CC4-5D6E-409C-BE32-E72D297353CC}">
                <c16:uniqueId val="{0000000A-10CF-4F7A-A276-2735492F3D0A}"/>
              </c:ext>
            </c:extLst>
          </c:dPt>
          <c:dPt>
            <c:idx val="12"/>
            <c:invertIfNegative val="0"/>
            <c:bubble3D val="0"/>
            <c:spPr>
              <a:solidFill>
                <a:srgbClr val="E66F02"/>
              </a:solidFill>
              <a:ln>
                <a:noFill/>
              </a:ln>
            </c:spPr>
            <c:extLst>
              <c:ext xmlns:c16="http://schemas.microsoft.com/office/drawing/2014/chart" uri="{C3380CC4-5D6E-409C-BE32-E72D297353CC}">
                <c16:uniqueId val="{0000000B-10CF-4F7A-A276-2735492F3D0A}"/>
              </c:ext>
            </c:extLst>
          </c:dPt>
          <c:dPt>
            <c:idx val="17"/>
            <c:invertIfNegative val="0"/>
            <c:bubble3D val="0"/>
            <c:spPr>
              <a:solidFill>
                <a:srgbClr val="E66F02"/>
              </a:solidFill>
              <a:ln>
                <a:noFill/>
              </a:ln>
            </c:spPr>
            <c:extLst>
              <c:ext xmlns:c16="http://schemas.microsoft.com/office/drawing/2014/chart" uri="{C3380CC4-5D6E-409C-BE32-E72D297353CC}">
                <c16:uniqueId val="{0000000C-10CF-4F7A-A276-2735492F3D0A}"/>
              </c:ext>
            </c:extLst>
          </c:dPt>
          <c:dPt>
            <c:idx val="18"/>
            <c:invertIfNegative val="0"/>
            <c:bubble3D val="0"/>
            <c:spPr>
              <a:solidFill>
                <a:srgbClr val="E66F02"/>
              </a:solidFill>
              <a:ln>
                <a:noFill/>
              </a:ln>
            </c:spPr>
            <c:extLst>
              <c:ext xmlns:c16="http://schemas.microsoft.com/office/drawing/2014/chart" uri="{C3380CC4-5D6E-409C-BE32-E72D297353CC}">
                <c16:uniqueId val="{0000000D-10CF-4F7A-A276-2735492F3D0A}"/>
              </c:ext>
            </c:extLst>
          </c:dPt>
          <c:dPt>
            <c:idx val="19"/>
            <c:invertIfNegative val="0"/>
            <c:bubble3D val="0"/>
            <c:spPr>
              <a:solidFill>
                <a:srgbClr val="C30C3E"/>
              </a:solidFill>
              <a:ln>
                <a:noFill/>
              </a:ln>
            </c:spPr>
            <c:extLst>
              <c:ext xmlns:c16="http://schemas.microsoft.com/office/drawing/2014/chart" uri="{C3380CC4-5D6E-409C-BE32-E72D297353CC}">
                <c16:uniqueId val="{0000000E-10CF-4F7A-A276-2735492F3D0A}"/>
              </c:ext>
            </c:extLst>
          </c:dPt>
          <c:dPt>
            <c:idx val="20"/>
            <c:invertIfNegative val="0"/>
            <c:bubble3D val="0"/>
            <c:spPr>
              <a:solidFill>
                <a:srgbClr val="FBECC8"/>
              </a:solidFill>
              <a:ln>
                <a:noFill/>
              </a:ln>
            </c:spPr>
            <c:extLst>
              <c:ext xmlns:c16="http://schemas.microsoft.com/office/drawing/2014/chart" uri="{C3380CC4-5D6E-409C-BE32-E72D297353CC}">
                <c16:uniqueId val="{0000000F-10CF-4F7A-A276-2735492F3D0A}"/>
              </c:ext>
            </c:extLst>
          </c:dPt>
          <c:dPt>
            <c:idx val="22"/>
            <c:invertIfNegative val="0"/>
            <c:bubble3D val="0"/>
            <c:spPr>
              <a:solidFill>
                <a:srgbClr val="C30C3E"/>
              </a:solidFill>
              <a:ln>
                <a:noFill/>
              </a:ln>
            </c:spPr>
            <c:extLst>
              <c:ext xmlns:c16="http://schemas.microsoft.com/office/drawing/2014/chart" uri="{C3380CC4-5D6E-409C-BE32-E72D297353CC}">
                <c16:uniqueId val="{00000010-10CF-4F7A-A276-2735492F3D0A}"/>
              </c:ext>
            </c:extLst>
          </c:dPt>
          <c:dPt>
            <c:idx val="24"/>
            <c:invertIfNegative val="0"/>
            <c:bubble3D val="0"/>
            <c:spPr>
              <a:solidFill>
                <a:srgbClr val="C30C3E"/>
              </a:solidFill>
              <a:ln>
                <a:noFill/>
              </a:ln>
            </c:spPr>
            <c:extLst>
              <c:ext xmlns:c16="http://schemas.microsoft.com/office/drawing/2014/chart" uri="{C3380CC4-5D6E-409C-BE32-E72D297353CC}">
                <c16:uniqueId val="{00000011-10CF-4F7A-A276-2735492F3D0A}"/>
              </c:ext>
            </c:extLst>
          </c:dPt>
          <c:dPt>
            <c:idx val="25"/>
            <c:invertIfNegative val="0"/>
            <c:bubble3D val="0"/>
            <c:spPr>
              <a:solidFill>
                <a:srgbClr val="F88FAC"/>
              </a:solidFill>
              <a:ln>
                <a:noFill/>
              </a:ln>
            </c:spPr>
            <c:extLst>
              <c:ext xmlns:c16="http://schemas.microsoft.com/office/drawing/2014/chart" uri="{C3380CC4-5D6E-409C-BE32-E72D297353CC}">
                <c16:uniqueId val="{00000012-10CF-4F7A-A276-2735492F3D0A}"/>
              </c:ext>
            </c:extLst>
          </c:dPt>
          <c:dPt>
            <c:idx val="27"/>
            <c:invertIfNegative val="0"/>
            <c:bubble3D val="0"/>
            <c:spPr>
              <a:solidFill>
                <a:srgbClr val="E66F02"/>
              </a:solidFill>
              <a:ln>
                <a:noFill/>
              </a:ln>
            </c:spPr>
            <c:extLst>
              <c:ext xmlns:c16="http://schemas.microsoft.com/office/drawing/2014/chart" uri="{C3380CC4-5D6E-409C-BE32-E72D297353CC}">
                <c16:uniqueId val="{00000013-10CF-4F7A-A276-2735492F3D0A}"/>
              </c:ext>
            </c:extLst>
          </c:dPt>
          <c:dPt>
            <c:idx val="28"/>
            <c:invertIfNegative val="0"/>
            <c:bubble3D val="0"/>
            <c:spPr>
              <a:solidFill>
                <a:srgbClr val="C30C3E"/>
              </a:solidFill>
              <a:ln>
                <a:noFill/>
              </a:ln>
            </c:spPr>
            <c:extLst>
              <c:ext xmlns:c16="http://schemas.microsoft.com/office/drawing/2014/chart" uri="{C3380CC4-5D6E-409C-BE32-E72D297353CC}">
                <c16:uniqueId val="{00000014-10CF-4F7A-A276-2735492F3D0A}"/>
              </c:ext>
            </c:extLst>
          </c:dPt>
          <c:dPt>
            <c:idx val="30"/>
            <c:invertIfNegative val="0"/>
            <c:bubble3D val="0"/>
            <c:spPr>
              <a:solidFill>
                <a:srgbClr val="F88FAC"/>
              </a:solidFill>
              <a:ln>
                <a:noFill/>
              </a:ln>
            </c:spPr>
            <c:extLst>
              <c:ext xmlns:c16="http://schemas.microsoft.com/office/drawing/2014/chart" uri="{C3380CC4-5D6E-409C-BE32-E72D297353CC}">
                <c16:uniqueId val="{00000015-10CF-4F7A-A276-2735492F3D0A}"/>
              </c:ext>
            </c:extLst>
          </c:dPt>
          <c:dPt>
            <c:idx val="32"/>
            <c:invertIfNegative val="0"/>
            <c:bubble3D val="0"/>
            <c:spPr>
              <a:solidFill>
                <a:srgbClr val="E66F02"/>
              </a:solidFill>
              <a:ln>
                <a:noFill/>
              </a:ln>
            </c:spPr>
            <c:extLst>
              <c:ext xmlns:c16="http://schemas.microsoft.com/office/drawing/2014/chart" uri="{C3380CC4-5D6E-409C-BE32-E72D297353CC}">
                <c16:uniqueId val="{00000016-10CF-4F7A-A276-2735492F3D0A}"/>
              </c:ext>
            </c:extLst>
          </c:dPt>
          <c:dPt>
            <c:idx val="35"/>
            <c:invertIfNegative val="0"/>
            <c:bubble3D val="0"/>
            <c:spPr>
              <a:solidFill>
                <a:srgbClr val="F88FAC"/>
              </a:solidFill>
              <a:ln>
                <a:noFill/>
              </a:ln>
            </c:spPr>
            <c:extLst>
              <c:ext xmlns:c16="http://schemas.microsoft.com/office/drawing/2014/chart" uri="{C3380CC4-5D6E-409C-BE32-E72D297353CC}">
                <c16:uniqueId val="{00000017-10CF-4F7A-A276-2735492F3D0A}"/>
              </c:ext>
            </c:extLst>
          </c:dPt>
          <c:dPt>
            <c:idx val="36"/>
            <c:invertIfNegative val="0"/>
            <c:bubble3D val="0"/>
            <c:spPr>
              <a:solidFill>
                <a:srgbClr val="E66F02"/>
              </a:solidFill>
              <a:ln>
                <a:noFill/>
              </a:ln>
            </c:spPr>
            <c:extLst>
              <c:ext xmlns:c16="http://schemas.microsoft.com/office/drawing/2014/chart" uri="{C3380CC4-5D6E-409C-BE32-E72D297353CC}">
                <c16:uniqueId val="{00000018-10CF-4F7A-A276-2735492F3D0A}"/>
              </c:ext>
            </c:extLst>
          </c:dPt>
          <c:val>
            <c:numRef>
              <c:f>Sheet1!$A$2:$AL$2</c:f>
              <c:numCache>
                <c:formatCode>General</c:formatCode>
                <c:ptCount val="38"/>
                <c:pt idx="1">
                  <c:v>14.28571428571429</c:v>
                </c:pt>
                <c:pt idx="2">
                  <c:v>14.28571428571429</c:v>
                </c:pt>
                <c:pt idx="3">
                  <c:v>21.428571428571431</c:v>
                </c:pt>
                <c:pt idx="4">
                  <c:v>14.285714285714279</c:v>
                </c:pt>
                <c:pt idx="5">
                  <c:v>14.28571428571429</c:v>
                </c:pt>
                <c:pt idx="6">
                  <c:v>21.428571428571431</c:v>
                </c:pt>
                <c:pt idx="7">
                  <c:v>21.428571428571431</c:v>
                </c:pt>
                <c:pt idx="8">
                  <c:v>21.428571428571423</c:v>
                </c:pt>
                <c:pt idx="9">
                  <c:v>28.571428571428566</c:v>
                </c:pt>
                <c:pt idx="10">
                  <c:v>14.285714285714279</c:v>
                </c:pt>
                <c:pt idx="11">
                  <c:v>21.428571428571431</c:v>
                </c:pt>
                <c:pt idx="12">
                  <c:v>14.285714285714279</c:v>
                </c:pt>
                <c:pt idx="13">
                  <c:v>28.571428571428569</c:v>
                </c:pt>
                <c:pt idx="14">
                  <c:v>7.1428571428571397</c:v>
                </c:pt>
                <c:pt idx="15">
                  <c:v>21.428571428571431</c:v>
                </c:pt>
                <c:pt idx="16">
                  <c:v>21.428571428571431</c:v>
                </c:pt>
                <c:pt idx="17">
                  <c:v>14.285714285714285</c:v>
                </c:pt>
                <c:pt idx="18">
                  <c:v>14.285714285714285</c:v>
                </c:pt>
                <c:pt idx="19">
                  <c:v>42.857142857142861</c:v>
                </c:pt>
                <c:pt idx="20">
                  <c:v>8.0645161290322562</c:v>
                </c:pt>
                <c:pt idx="21">
                  <c:v>35.714285714285708</c:v>
                </c:pt>
                <c:pt idx="22">
                  <c:v>50</c:v>
                </c:pt>
                <c:pt idx="23">
                  <c:v>7.142857142857145</c:v>
                </c:pt>
                <c:pt idx="24">
                  <c:v>57.142857142857139</c:v>
                </c:pt>
                <c:pt idx="25">
                  <c:v>14.285714285714285</c:v>
                </c:pt>
                <c:pt idx="26">
                  <c:v>28.571428571428569</c:v>
                </c:pt>
                <c:pt idx="27">
                  <c:v>7.1428571428571397</c:v>
                </c:pt>
                <c:pt idx="28">
                  <c:v>64.285714285714278</c:v>
                </c:pt>
                <c:pt idx="29">
                  <c:v>14.285714285714283</c:v>
                </c:pt>
                <c:pt idx="30">
                  <c:v>7.1428571428571397</c:v>
                </c:pt>
                <c:pt idx="31">
                  <c:v>14.285714285714285</c:v>
                </c:pt>
                <c:pt idx="32">
                  <c:v>14.285714285714285</c:v>
                </c:pt>
                <c:pt idx="33">
                  <c:v>7.1428571428571423</c:v>
                </c:pt>
                <c:pt idx="34">
                  <c:v>7.1428571428571423</c:v>
                </c:pt>
                <c:pt idx="35">
                  <c:v>7.1428571428571423</c:v>
                </c:pt>
                <c:pt idx="36">
                  <c:v>7.1428571428571423</c:v>
                </c:pt>
              </c:numCache>
            </c:numRef>
          </c:val>
          <c:extLst>
            <c:ext xmlns:c16="http://schemas.microsoft.com/office/drawing/2014/chart" uri="{C3380CC4-5D6E-409C-BE32-E72D297353CC}">
              <c16:uniqueId val="{00000019-10CF-4F7A-A276-2735492F3D0A}"/>
            </c:ext>
          </c:extLst>
        </c:ser>
        <c:ser>
          <c:idx val="2"/>
          <c:order val="2"/>
          <c:spPr>
            <a:solidFill>
              <a:srgbClr val="C30C3E"/>
            </a:solidFill>
            <a:ln>
              <a:noFill/>
            </a:ln>
          </c:spPr>
          <c:invertIfNegative val="0"/>
          <c:dPt>
            <c:idx val="4"/>
            <c:invertIfNegative val="0"/>
            <c:bubble3D val="0"/>
            <c:spPr>
              <a:solidFill>
                <a:srgbClr val="E66F02"/>
              </a:solidFill>
              <a:ln>
                <a:noFill/>
              </a:ln>
            </c:spPr>
            <c:extLst>
              <c:ext xmlns:c16="http://schemas.microsoft.com/office/drawing/2014/chart" uri="{C3380CC4-5D6E-409C-BE32-E72D297353CC}">
                <c16:uniqueId val="{0000001A-10CF-4F7A-A276-2735492F3D0A}"/>
              </c:ext>
            </c:extLst>
          </c:dPt>
          <c:dPt>
            <c:idx val="8"/>
            <c:invertIfNegative val="0"/>
            <c:bubble3D val="0"/>
            <c:spPr>
              <a:solidFill>
                <a:srgbClr val="E66F02"/>
              </a:solidFill>
              <a:ln>
                <a:noFill/>
              </a:ln>
            </c:spPr>
            <c:extLst>
              <c:ext xmlns:c16="http://schemas.microsoft.com/office/drawing/2014/chart" uri="{C3380CC4-5D6E-409C-BE32-E72D297353CC}">
                <c16:uniqueId val="{0000001B-10CF-4F7A-A276-2735492F3D0A}"/>
              </c:ext>
            </c:extLst>
          </c:dPt>
          <c:dPt>
            <c:idx val="9"/>
            <c:invertIfNegative val="0"/>
            <c:bubble3D val="0"/>
            <c:spPr>
              <a:solidFill>
                <a:srgbClr val="F88FAC"/>
              </a:solidFill>
              <a:ln>
                <a:noFill/>
              </a:ln>
            </c:spPr>
            <c:extLst>
              <c:ext xmlns:c16="http://schemas.microsoft.com/office/drawing/2014/chart" uri="{C3380CC4-5D6E-409C-BE32-E72D297353CC}">
                <c16:uniqueId val="{0000001C-10CF-4F7A-A276-2735492F3D0A}"/>
              </c:ext>
            </c:extLst>
          </c:dPt>
          <c:dPt>
            <c:idx val="10"/>
            <c:invertIfNegative val="0"/>
            <c:bubble3D val="0"/>
            <c:spPr>
              <a:solidFill>
                <a:srgbClr val="E66F02"/>
              </a:solidFill>
              <a:ln>
                <a:noFill/>
              </a:ln>
            </c:spPr>
            <c:extLst>
              <c:ext xmlns:c16="http://schemas.microsoft.com/office/drawing/2014/chart" uri="{C3380CC4-5D6E-409C-BE32-E72D297353CC}">
                <c16:uniqueId val="{0000001D-10CF-4F7A-A276-2735492F3D0A}"/>
              </c:ext>
            </c:extLst>
          </c:dPt>
          <c:dPt>
            <c:idx val="12"/>
            <c:invertIfNegative val="0"/>
            <c:bubble3D val="0"/>
            <c:spPr>
              <a:solidFill>
                <a:srgbClr val="F88FAC"/>
              </a:solidFill>
              <a:ln>
                <a:noFill/>
              </a:ln>
            </c:spPr>
            <c:extLst>
              <c:ext xmlns:c16="http://schemas.microsoft.com/office/drawing/2014/chart" uri="{C3380CC4-5D6E-409C-BE32-E72D297353CC}">
                <c16:uniqueId val="{0000001E-10CF-4F7A-A276-2735492F3D0A}"/>
              </c:ext>
            </c:extLst>
          </c:dPt>
          <c:dPt>
            <c:idx val="14"/>
            <c:invertIfNegative val="0"/>
            <c:bubble3D val="0"/>
            <c:spPr>
              <a:solidFill>
                <a:srgbClr val="F88FAC"/>
              </a:solidFill>
              <a:ln>
                <a:noFill/>
              </a:ln>
            </c:spPr>
            <c:extLst>
              <c:ext xmlns:c16="http://schemas.microsoft.com/office/drawing/2014/chart" uri="{C3380CC4-5D6E-409C-BE32-E72D297353CC}">
                <c16:uniqueId val="{0000001F-10CF-4F7A-A276-2735492F3D0A}"/>
              </c:ext>
            </c:extLst>
          </c:dPt>
          <c:dPt>
            <c:idx val="15"/>
            <c:invertIfNegative val="0"/>
            <c:bubble3D val="0"/>
            <c:spPr>
              <a:solidFill>
                <a:srgbClr val="E66F02"/>
              </a:solidFill>
              <a:ln>
                <a:noFill/>
              </a:ln>
            </c:spPr>
            <c:extLst>
              <c:ext xmlns:c16="http://schemas.microsoft.com/office/drawing/2014/chart" uri="{C3380CC4-5D6E-409C-BE32-E72D297353CC}">
                <c16:uniqueId val="{00000020-10CF-4F7A-A276-2735492F3D0A}"/>
              </c:ext>
            </c:extLst>
          </c:dPt>
          <c:dPt>
            <c:idx val="16"/>
            <c:invertIfNegative val="0"/>
            <c:bubble3D val="0"/>
            <c:spPr>
              <a:solidFill>
                <a:srgbClr val="F88FAC"/>
              </a:solidFill>
              <a:ln>
                <a:noFill/>
              </a:ln>
            </c:spPr>
            <c:extLst>
              <c:ext xmlns:c16="http://schemas.microsoft.com/office/drawing/2014/chart" uri="{C3380CC4-5D6E-409C-BE32-E72D297353CC}">
                <c16:uniqueId val="{00000021-10CF-4F7A-A276-2735492F3D0A}"/>
              </c:ext>
            </c:extLst>
          </c:dPt>
          <c:dPt>
            <c:idx val="20"/>
            <c:invertIfNegative val="0"/>
            <c:bubble3D val="0"/>
            <c:spPr>
              <a:solidFill>
                <a:srgbClr val="FFCA9F"/>
              </a:solidFill>
              <a:ln>
                <a:noFill/>
              </a:ln>
            </c:spPr>
            <c:extLst>
              <c:ext xmlns:c16="http://schemas.microsoft.com/office/drawing/2014/chart" uri="{C3380CC4-5D6E-409C-BE32-E72D297353CC}">
                <c16:uniqueId val="{00000022-10CF-4F7A-A276-2735492F3D0A}"/>
              </c:ext>
            </c:extLst>
          </c:dPt>
          <c:dPt>
            <c:idx val="23"/>
            <c:invertIfNegative val="0"/>
            <c:bubble3D val="0"/>
            <c:spPr>
              <a:solidFill>
                <a:srgbClr val="F88FAC"/>
              </a:solidFill>
              <a:ln>
                <a:noFill/>
              </a:ln>
            </c:spPr>
            <c:extLst>
              <c:ext xmlns:c16="http://schemas.microsoft.com/office/drawing/2014/chart" uri="{C3380CC4-5D6E-409C-BE32-E72D297353CC}">
                <c16:uniqueId val="{00000023-10CF-4F7A-A276-2735492F3D0A}"/>
              </c:ext>
            </c:extLst>
          </c:dPt>
          <c:dPt>
            <c:idx val="26"/>
            <c:invertIfNegative val="0"/>
            <c:bubble3D val="0"/>
            <c:spPr>
              <a:solidFill>
                <a:srgbClr val="F88FAC"/>
              </a:solidFill>
              <a:ln>
                <a:noFill/>
              </a:ln>
            </c:spPr>
            <c:extLst>
              <c:ext xmlns:c16="http://schemas.microsoft.com/office/drawing/2014/chart" uri="{C3380CC4-5D6E-409C-BE32-E72D297353CC}">
                <c16:uniqueId val="{00000024-10CF-4F7A-A276-2735492F3D0A}"/>
              </c:ext>
            </c:extLst>
          </c:dPt>
          <c:dPt>
            <c:idx val="31"/>
            <c:invertIfNegative val="0"/>
            <c:bubble3D val="0"/>
            <c:spPr>
              <a:solidFill>
                <a:srgbClr val="F88FAC"/>
              </a:solidFill>
              <a:ln>
                <a:noFill/>
              </a:ln>
            </c:spPr>
            <c:extLst>
              <c:ext xmlns:c16="http://schemas.microsoft.com/office/drawing/2014/chart" uri="{C3380CC4-5D6E-409C-BE32-E72D297353CC}">
                <c16:uniqueId val="{00000025-10CF-4F7A-A276-2735492F3D0A}"/>
              </c:ext>
            </c:extLst>
          </c:dPt>
          <c:dPt>
            <c:idx val="32"/>
            <c:invertIfNegative val="0"/>
            <c:bubble3D val="0"/>
            <c:spPr>
              <a:solidFill>
                <a:srgbClr val="F88FAC"/>
              </a:solidFill>
              <a:ln>
                <a:noFill/>
              </a:ln>
            </c:spPr>
            <c:extLst>
              <c:ext xmlns:c16="http://schemas.microsoft.com/office/drawing/2014/chart" uri="{C3380CC4-5D6E-409C-BE32-E72D297353CC}">
                <c16:uniqueId val="{00000026-10CF-4F7A-A276-2735492F3D0A}"/>
              </c:ext>
            </c:extLst>
          </c:dPt>
          <c:dPt>
            <c:idx val="33"/>
            <c:invertIfNegative val="0"/>
            <c:bubble3D val="0"/>
            <c:spPr>
              <a:solidFill>
                <a:srgbClr val="F88FAC"/>
              </a:solidFill>
              <a:ln>
                <a:noFill/>
              </a:ln>
            </c:spPr>
            <c:extLst>
              <c:ext xmlns:c16="http://schemas.microsoft.com/office/drawing/2014/chart" uri="{C3380CC4-5D6E-409C-BE32-E72D297353CC}">
                <c16:uniqueId val="{00000027-10CF-4F7A-A276-2735492F3D0A}"/>
              </c:ext>
            </c:extLst>
          </c:dPt>
          <c:val>
            <c:numRef>
              <c:f>Sheet1!$A$3:$AL$3</c:f>
              <c:numCache>
                <c:formatCode>General</c:formatCode>
                <c:ptCount val="38"/>
                <c:pt idx="3">
                  <c:v>14.28571428571429</c:v>
                </c:pt>
                <c:pt idx="4">
                  <c:v>7.1428571428571397</c:v>
                </c:pt>
                <c:pt idx="5">
                  <c:v>7.1428571428571397</c:v>
                </c:pt>
                <c:pt idx="8">
                  <c:v>14.285714285714279</c:v>
                </c:pt>
                <c:pt idx="9">
                  <c:v>7.1428571428571397</c:v>
                </c:pt>
                <c:pt idx="10">
                  <c:v>7.1428571428571397</c:v>
                </c:pt>
                <c:pt idx="11">
                  <c:v>28.571428571428569</c:v>
                </c:pt>
                <c:pt idx="12">
                  <c:v>7.1428571428571397</c:v>
                </c:pt>
                <c:pt idx="13">
                  <c:v>35.714285714285708</c:v>
                </c:pt>
                <c:pt idx="14">
                  <c:v>7.1428571428571397</c:v>
                </c:pt>
                <c:pt idx="15">
                  <c:v>14.285714285714279</c:v>
                </c:pt>
                <c:pt idx="16">
                  <c:v>21.428571428571431</c:v>
                </c:pt>
                <c:pt idx="17">
                  <c:v>42.857142857142861</c:v>
                </c:pt>
                <c:pt idx="18">
                  <c:v>42.857142857142861</c:v>
                </c:pt>
                <c:pt idx="20">
                  <c:v>4.0322580645161255</c:v>
                </c:pt>
                <c:pt idx="21">
                  <c:v>50</c:v>
                </c:pt>
                <c:pt idx="23">
                  <c:v>7.1428571428571397</c:v>
                </c:pt>
                <c:pt idx="25">
                  <c:v>42.857142857142861</c:v>
                </c:pt>
                <c:pt idx="26">
                  <c:v>14.285714285714285</c:v>
                </c:pt>
                <c:pt idx="27">
                  <c:v>57.142857142857139</c:v>
                </c:pt>
                <c:pt idx="29">
                  <c:v>21.428571428571431</c:v>
                </c:pt>
                <c:pt idx="30">
                  <c:v>64.285714285714278</c:v>
                </c:pt>
                <c:pt idx="31">
                  <c:v>7.1428571428571397</c:v>
                </c:pt>
                <c:pt idx="32">
                  <c:v>7.1428571428571423</c:v>
                </c:pt>
                <c:pt idx="33">
                  <c:v>14.285714285714285</c:v>
                </c:pt>
                <c:pt idx="34">
                  <c:v>28.571428571428569</c:v>
                </c:pt>
                <c:pt idx="35">
                  <c:v>78.571428571428569</c:v>
                </c:pt>
                <c:pt idx="36">
                  <c:v>35.714285714285708</c:v>
                </c:pt>
              </c:numCache>
            </c:numRef>
          </c:val>
          <c:extLst>
            <c:ext xmlns:c16="http://schemas.microsoft.com/office/drawing/2014/chart" uri="{C3380CC4-5D6E-409C-BE32-E72D297353CC}">
              <c16:uniqueId val="{00000028-10CF-4F7A-A276-2735492F3D0A}"/>
            </c:ext>
          </c:extLst>
        </c:ser>
        <c:ser>
          <c:idx val="3"/>
          <c:order val="3"/>
          <c:spPr>
            <a:solidFill>
              <a:srgbClr val="C30C3E"/>
            </a:solidFill>
            <a:ln>
              <a:noFill/>
            </a:ln>
          </c:spPr>
          <c:invertIfNegative val="0"/>
          <c:dPt>
            <c:idx val="8"/>
            <c:invertIfNegative val="0"/>
            <c:bubble3D val="0"/>
            <c:spPr>
              <a:solidFill>
                <a:srgbClr val="F88FAC"/>
              </a:solidFill>
              <a:ln>
                <a:noFill/>
              </a:ln>
            </c:spPr>
            <c:extLst>
              <c:ext xmlns:c16="http://schemas.microsoft.com/office/drawing/2014/chart" uri="{C3380CC4-5D6E-409C-BE32-E72D297353CC}">
                <c16:uniqueId val="{00000029-10CF-4F7A-A276-2735492F3D0A}"/>
              </c:ext>
            </c:extLst>
          </c:dPt>
          <c:dPt>
            <c:idx val="10"/>
            <c:invertIfNegative val="0"/>
            <c:bubble3D val="0"/>
            <c:spPr>
              <a:solidFill>
                <a:srgbClr val="F88FAC"/>
              </a:solidFill>
              <a:ln>
                <a:noFill/>
              </a:ln>
            </c:spPr>
            <c:extLst>
              <c:ext xmlns:c16="http://schemas.microsoft.com/office/drawing/2014/chart" uri="{C3380CC4-5D6E-409C-BE32-E72D297353CC}">
                <c16:uniqueId val="{0000002A-10CF-4F7A-A276-2735492F3D0A}"/>
              </c:ext>
            </c:extLst>
          </c:dPt>
          <c:dPt>
            <c:idx val="15"/>
            <c:invertIfNegative val="0"/>
            <c:bubble3D val="0"/>
            <c:spPr>
              <a:solidFill>
                <a:srgbClr val="F88FAC"/>
              </a:solidFill>
              <a:ln>
                <a:noFill/>
              </a:ln>
            </c:spPr>
            <c:extLst>
              <c:ext xmlns:c16="http://schemas.microsoft.com/office/drawing/2014/chart" uri="{C3380CC4-5D6E-409C-BE32-E72D297353CC}">
                <c16:uniqueId val="{0000002B-10CF-4F7A-A276-2735492F3D0A}"/>
              </c:ext>
            </c:extLst>
          </c:dPt>
          <c:dPt>
            <c:idx val="20"/>
            <c:invertIfNegative val="0"/>
            <c:bubble3D val="0"/>
            <c:spPr>
              <a:solidFill>
                <a:srgbClr val="FFCECE"/>
              </a:solidFill>
              <a:ln>
                <a:noFill/>
              </a:ln>
            </c:spPr>
            <c:extLst>
              <c:ext xmlns:c16="http://schemas.microsoft.com/office/drawing/2014/chart" uri="{C3380CC4-5D6E-409C-BE32-E72D297353CC}">
                <c16:uniqueId val="{0000002C-10CF-4F7A-A276-2735492F3D0A}"/>
              </c:ext>
            </c:extLst>
          </c:dPt>
          <c:dPt>
            <c:idx val="29"/>
            <c:invertIfNegative val="0"/>
            <c:bubble3D val="0"/>
            <c:spPr>
              <a:solidFill>
                <a:srgbClr val="C0C0C0"/>
              </a:solidFill>
              <a:ln>
                <a:noFill/>
              </a:ln>
            </c:spPr>
            <c:extLst>
              <c:ext xmlns:c16="http://schemas.microsoft.com/office/drawing/2014/chart" uri="{C3380CC4-5D6E-409C-BE32-E72D297353CC}">
                <c16:uniqueId val="{0000002D-10CF-4F7A-A276-2735492F3D0A}"/>
              </c:ext>
            </c:extLst>
          </c:dPt>
          <c:dPt>
            <c:idx val="34"/>
            <c:invertIfNegative val="0"/>
            <c:bubble3D val="0"/>
            <c:spPr>
              <a:solidFill>
                <a:srgbClr val="C0C0C0"/>
              </a:solidFill>
              <a:ln>
                <a:noFill/>
              </a:ln>
            </c:spPr>
            <c:extLst>
              <c:ext xmlns:c16="http://schemas.microsoft.com/office/drawing/2014/chart" uri="{C3380CC4-5D6E-409C-BE32-E72D297353CC}">
                <c16:uniqueId val="{0000002E-10CF-4F7A-A276-2735492F3D0A}"/>
              </c:ext>
            </c:extLst>
          </c:dPt>
          <c:dPt>
            <c:idx val="36"/>
            <c:invertIfNegative val="0"/>
            <c:bubble3D val="0"/>
            <c:spPr>
              <a:solidFill>
                <a:srgbClr val="C0C0C0"/>
              </a:solidFill>
              <a:ln>
                <a:noFill/>
              </a:ln>
            </c:spPr>
            <c:extLst>
              <c:ext xmlns:c16="http://schemas.microsoft.com/office/drawing/2014/chart" uri="{C3380CC4-5D6E-409C-BE32-E72D297353CC}">
                <c16:uniqueId val="{0000002F-10CF-4F7A-A276-2735492F3D0A}"/>
              </c:ext>
            </c:extLst>
          </c:dPt>
          <c:val>
            <c:numRef>
              <c:f>Sheet1!$A$4:$AL$4</c:f>
              <c:numCache>
                <c:formatCode>General</c:formatCode>
                <c:ptCount val="38"/>
                <c:pt idx="4">
                  <c:v>21.428571428571431</c:v>
                </c:pt>
                <c:pt idx="8">
                  <c:v>7.1428571428571397</c:v>
                </c:pt>
                <c:pt idx="9">
                  <c:v>21.428571428571431</c:v>
                </c:pt>
                <c:pt idx="10">
                  <c:v>14.285714285714279</c:v>
                </c:pt>
                <c:pt idx="12">
                  <c:v>21.428571428571431</c:v>
                </c:pt>
                <c:pt idx="14">
                  <c:v>28.571428571428569</c:v>
                </c:pt>
                <c:pt idx="15">
                  <c:v>14.285714285714279</c:v>
                </c:pt>
                <c:pt idx="16">
                  <c:v>21.428571428571431</c:v>
                </c:pt>
                <c:pt idx="20">
                  <c:v>5.3763440860215006</c:v>
                </c:pt>
                <c:pt idx="23">
                  <c:v>42.857142857142861</c:v>
                </c:pt>
                <c:pt idx="26">
                  <c:v>42.857142857142861</c:v>
                </c:pt>
                <c:pt idx="29">
                  <c:v>42.857142857142861</c:v>
                </c:pt>
                <c:pt idx="31">
                  <c:v>64.285714285714278</c:v>
                </c:pt>
                <c:pt idx="32">
                  <c:v>71.428571428571416</c:v>
                </c:pt>
                <c:pt idx="33">
                  <c:v>71.428571428571416</c:v>
                </c:pt>
                <c:pt idx="34">
                  <c:v>57.142857142857139</c:v>
                </c:pt>
                <c:pt idx="36">
                  <c:v>50</c:v>
                </c:pt>
              </c:numCache>
            </c:numRef>
          </c:val>
          <c:extLst>
            <c:ext xmlns:c16="http://schemas.microsoft.com/office/drawing/2014/chart" uri="{C3380CC4-5D6E-409C-BE32-E72D297353CC}">
              <c16:uniqueId val="{00000030-10CF-4F7A-A276-2735492F3D0A}"/>
            </c:ext>
          </c:extLst>
        </c:ser>
        <c:ser>
          <c:idx val="4"/>
          <c:order val="4"/>
          <c:spPr>
            <a:solidFill>
              <a:srgbClr val="C30C3E"/>
            </a:solidFill>
            <a:ln>
              <a:noFill/>
            </a:ln>
          </c:spPr>
          <c:invertIfNegative val="0"/>
          <c:dPt>
            <c:idx val="20"/>
            <c:invertIfNegative val="0"/>
            <c:bubble3D val="0"/>
            <c:spPr>
              <a:solidFill>
                <a:srgbClr val="FE6C90"/>
              </a:solidFill>
              <a:ln>
                <a:noFill/>
              </a:ln>
            </c:spPr>
            <c:extLst>
              <c:ext xmlns:c16="http://schemas.microsoft.com/office/drawing/2014/chart" uri="{C3380CC4-5D6E-409C-BE32-E72D297353CC}">
                <c16:uniqueId val="{00000031-10CF-4F7A-A276-2735492F3D0A}"/>
              </c:ext>
            </c:extLst>
          </c:dPt>
          <c:val>
            <c:numRef>
              <c:f>Sheet1!$A$5:$AL$5</c:f>
              <c:numCache>
                <c:formatCode>General</c:formatCode>
                <c:ptCount val="38"/>
                <c:pt idx="8">
                  <c:v>14.285714285714279</c:v>
                </c:pt>
                <c:pt idx="10">
                  <c:v>14.285714285714279</c:v>
                </c:pt>
                <c:pt idx="15">
                  <c:v>21.428571428571431</c:v>
                </c:pt>
                <c:pt idx="20">
                  <c:v>38.44086021505376</c:v>
                </c:pt>
              </c:numCache>
            </c:numRef>
          </c:val>
          <c:extLst>
            <c:ext xmlns:c16="http://schemas.microsoft.com/office/drawing/2014/chart" uri="{C3380CC4-5D6E-409C-BE32-E72D297353CC}">
              <c16:uniqueId val="{00000032-10CF-4F7A-A276-2735492F3D0A}"/>
            </c:ext>
          </c:extLst>
        </c:ser>
        <c:dLbls>
          <c:showLegendKey val="0"/>
          <c:showVal val="0"/>
          <c:showCatName val="0"/>
          <c:showSerName val="0"/>
          <c:showPercent val="0"/>
          <c:showBubbleSize val="0"/>
        </c:dLbls>
        <c:gapWidth val="80"/>
        <c:overlap val="100"/>
        <c:axId val="481893455"/>
        <c:axId val="1"/>
      </c:barChart>
      <c:catAx>
        <c:axId val="481893455"/>
        <c:scaling>
          <c:orientation val="minMax"/>
        </c:scaling>
        <c:delete val="0"/>
        <c:axPos val="b"/>
        <c:majorGridlines>
          <c:spPr>
            <a:ln>
              <a:noFill/>
            </a:ln>
          </c:spPr>
        </c:majorGridlines>
        <c:majorTickMark val="none"/>
        <c:minorTickMark val="none"/>
        <c:tickLblPos val="none"/>
        <c:spPr>
          <a:ln w="9525" cmpd="sng" algn="ctr">
            <a:solidFill>
              <a:schemeClr val="tx1"/>
            </a:solidFill>
            <a:prstDash val="solid"/>
          </a:ln>
        </c:spPr>
        <c:crossAx val="1"/>
        <c:crosses val="min"/>
        <c:auto val="0"/>
        <c:lblAlgn val="ctr"/>
        <c:lblOffset val="100"/>
        <c:noMultiLvlLbl val="0"/>
      </c:catAx>
      <c:valAx>
        <c:axId val="1"/>
        <c:scaling>
          <c:orientation val="minMax"/>
          <c:max val="100"/>
          <c:min val="0"/>
        </c:scaling>
        <c:delete val="0"/>
        <c:axPos val="l"/>
        <c:majorGridlines>
          <c:spPr>
            <a:ln>
              <a:noFill/>
            </a:ln>
          </c:spPr>
        </c:majorGridlines>
        <c:numFmt formatCode="#,##0&quot;%&quot;;&quot;-&quot;#,##0&quot;%&quot;" sourceLinked="0"/>
        <c:majorTickMark val="out"/>
        <c:minorTickMark val="none"/>
        <c:tickLblPos val="nextTo"/>
        <c:spPr>
          <a:ln w="9525" cmpd="sng" algn="ctr">
            <a:solidFill>
              <a:schemeClr val="tx1"/>
            </a:solidFill>
            <a:prstDash val="solid"/>
          </a:ln>
        </c:spPr>
        <c:txPr>
          <a:bodyPr wrap="none"/>
          <a:lstStyle/>
          <a:p>
            <a:pPr>
              <a:defRPr sz="1400" kern="1200">
                <a:solidFill>
                  <a:schemeClr val="tx1"/>
                </a:solidFill>
                <a:latin typeface="+mn-lt"/>
                <a:ea typeface="+mn-ea"/>
                <a:cs typeface="+mn-cs"/>
                <a:sym typeface="+mn-lt"/>
              </a:defRPr>
            </a:pPr>
            <a:endParaRPr lang="en-US"/>
          </a:p>
        </c:txPr>
        <c:crossAx val="481893455"/>
        <c:crosses val="min"/>
        <c:crossBetween val="between"/>
        <c:majorUnit val="10"/>
      </c:valAx>
    </c:plotArea>
    <c:plotVisOnly val="0"/>
    <c:dispBlanksAs val="gap"/>
    <c:showDLblsOverMax val="1"/>
  </c:chart>
  <c:externalData r:id="rId1">
    <c:autoUpdate val="0"/>
  </c:externalData>
</c:chartSpace>
</file>

<file path=ppt/charts/chart3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is-I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7.3404419718745173E-2"/>
          <c:y val="6.7079463364293088E-2"/>
          <c:w val="0.91855972801730801"/>
          <c:h val="0.8658410732714138"/>
        </c:manualLayout>
      </c:layout>
      <c:barChart>
        <c:barDir val="col"/>
        <c:grouping val="stacked"/>
        <c:varyColors val="0"/>
        <c:ser>
          <c:idx val="0"/>
          <c:order val="0"/>
          <c:spPr>
            <a:solidFill>
              <a:schemeClr val="accent3"/>
            </a:solidFill>
            <a:ln>
              <a:noFill/>
            </a:ln>
          </c:spPr>
          <c:invertIfNegative val="0"/>
          <c:dPt>
            <c:idx val="0"/>
            <c:invertIfNegative val="0"/>
            <c:bubble3D val="0"/>
            <c:spPr>
              <a:solidFill>
                <a:srgbClr val="C3CFE1"/>
              </a:solidFill>
              <a:ln>
                <a:noFill/>
              </a:ln>
            </c:spPr>
            <c:extLst>
              <c:ext xmlns:c16="http://schemas.microsoft.com/office/drawing/2014/chart" uri="{C3380CC4-5D6E-409C-BE32-E72D297353CC}">
                <c16:uniqueId val="{00000000-B432-461A-8C9E-446939BCBA10}"/>
              </c:ext>
            </c:extLst>
          </c:dPt>
          <c:dPt>
            <c:idx val="14"/>
            <c:invertIfNegative val="0"/>
            <c:bubble3D val="0"/>
            <c:spPr>
              <a:solidFill>
                <a:srgbClr val="D0EBCA"/>
              </a:solidFill>
              <a:ln>
                <a:noFill/>
              </a:ln>
            </c:spPr>
            <c:extLst>
              <c:ext xmlns:c16="http://schemas.microsoft.com/office/drawing/2014/chart" uri="{C3380CC4-5D6E-409C-BE32-E72D297353CC}">
                <c16:uniqueId val="{00000001-B432-461A-8C9E-446939BCBA10}"/>
              </c:ext>
            </c:extLst>
          </c:dPt>
          <c:dPt>
            <c:idx val="36"/>
            <c:invertIfNegative val="0"/>
            <c:bubble3D val="0"/>
            <c:spPr>
              <a:solidFill>
                <a:schemeClr val="accent6"/>
              </a:solidFill>
              <a:ln>
                <a:noFill/>
              </a:ln>
            </c:spPr>
            <c:extLst>
              <c:ext xmlns:c16="http://schemas.microsoft.com/office/drawing/2014/chart" uri="{C3380CC4-5D6E-409C-BE32-E72D297353CC}">
                <c16:uniqueId val="{00000002-B432-461A-8C9E-446939BCBA10}"/>
              </c:ext>
            </c:extLst>
          </c:dPt>
          <c:dPt>
            <c:idx val="37"/>
            <c:invertIfNegative val="0"/>
            <c:bubble3D val="0"/>
            <c:spPr>
              <a:solidFill>
                <a:srgbClr val="C30C3E"/>
              </a:solidFill>
              <a:ln>
                <a:noFill/>
              </a:ln>
            </c:spPr>
            <c:extLst>
              <c:ext xmlns:c16="http://schemas.microsoft.com/office/drawing/2014/chart" uri="{C3380CC4-5D6E-409C-BE32-E72D297353CC}">
                <c16:uniqueId val="{00000003-B432-461A-8C9E-446939BCBA10}"/>
              </c:ext>
            </c:extLst>
          </c:dPt>
          <c:val>
            <c:numRef>
              <c:f>Sheet1!$A$1:$AL$1</c:f>
              <c:numCache>
                <c:formatCode>General</c:formatCode>
                <c:ptCount val="38"/>
                <c:pt idx="0">
                  <c:v>100</c:v>
                </c:pt>
                <c:pt idx="1">
                  <c:v>85.714285714285708</c:v>
                </c:pt>
                <c:pt idx="2">
                  <c:v>85.714285714285708</c:v>
                </c:pt>
                <c:pt idx="3">
                  <c:v>78.571428571428569</c:v>
                </c:pt>
                <c:pt idx="4">
                  <c:v>78.571428571428569</c:v>
                </c:pt>
                <c:pt idx="5">
                  <c:v>78.571428571428569</c:v>
                </c:pt>
                <c:pt idx="6">
                  <c:v>64.285714285714278</c:v>
                </c:pt>
                <c:pt idx="7">
                  <c:v>57.142857142857139</c:v>
                </c:pt>
                <c:pt idx="8">
                  <c:v>57.142857142857139</c:v>
                </c:pt>
                <c:pt idx="9">
                  <c:v>57.142857142857139</c:v>
                </c:pt>
                <c:pt idx="10">
                  <c:v>57.142857142857139</c:v>
                </c:pt>
                <c:pt idx="11">
                  <c:v>50</c:v>
                </c:pt>
                <c:pt idx="12">
                  <c:v>50</c:v>
                </c:pt>
                <c:pt idx="13">
                  <c:v>50</c:v>
                </c:pt>
                <c:pt idx="14">
                  <c:v>44.086021505376344</c:v>
                </c:pt>
                <c:pt idx="15">
                  <c:v>42.857142857142854</c:v>
                </c:pt>
                <c:pt idx="16">
                  <c:v>42.857142857142854</c:v>
                </c:pt>
                <c:pt idx="17">
                  <c:v>42.857142857142854</c:v>
                </c:pt>
                <c:pt idx="18">
                  <c:v>42.857142857142854</c:v>
                </c:pt>
                <c:pt idx="19">
                  <c:v>42.857142857142854</c:v>
                </c:pt>
                <c:pt idx="20">
                  <c:v>42.857142857142854</c:v>
                </c:pt>
                <c:pt idx="21">
                  <c:v>42.857142857142854</c:v>
                </c:pt>
                <c:pt idx="22">
                  <c:v>35.714285714285708</c:v>
                </c:pt>
                <c:pt idx="23">
                  <c:v>35.714285714285708</c:v>
                </c:pt>
                <c:pt idx="24">
                  <c:v>35.714285714285708</c:v>
                </c:pt>
                <c:pt idx="25">
                  <c:v>35.714285714285708</c:v>
                </c:pt>
                <c:pt idx="26">
                  <c:v>28.571428571428569</c:v>
                </c:pt>
                <c:pt idx="27">
                  <c:v>28.571428571428569</c:v>
                </c:pt>
                <c:pt idx="28">
                  <c:v>21.428571428571427</c:v>
                </c:pt>
                <c:pt idx="29">
                  <c:v>14.285714285714285</c:v>
                </c:pt>
                <c:pt idx="30">
                  <c:v>14.285714285714285</c:v>
                </c:pt>
                <c:pt idx="31">
                  <c:v>14.285714285714285</c:v>
                </c:pt>
                <c:pt idx="32">
                  <c:v>14.285714285714285</c:v>
                </c:pt>
                <c:pt idx="33">
                  <c:v>7.1428571428571423</c:v>
                </c:pt>
                <c:pt idx="34">
                  <c:v>7.1428571428571423</c:v>
                </c:pt>
                <c:pt idx="35">
                  <c:v>7.1428571428571423</c:v>
                </c:pt>
                <c:pt idx="36">
                  <c:v>7.1428571428571423</c:v>
                </c:pt>
                <c:pt idx="37">
                  <c:v>100</c:v>
                </c:pt>
              </c:numCache>
            </c:numRef>
          </c:val>
          <c:extLst>
            <c:ext xmlns:c16="http://schemas.microsoft.com/office/drawing/2014/chart" uri="{C3380CC4-5D6E-409C-BE32-E72D297353CC}">
              <c16:uniqueId val="{00000004-B432-461A-8C9E-446939BCBA10}"/>
            </c:ext>
          </c:extLst>
        </c:ser>
        <c:ser>
          <c:idx val="1"/>
          <c:order val="1"/>
          <c:spPr>
            <a:solidFill>
              <a:schemeClr val="accent6"/>
            </a:solidFill>
            <a:ln>
              <a:noFill/>
            </a:ln>
          </c:spPr>
          <c:invertIfNegative val="0"/>
          <c:dPt>
            <c:idx val="1"/>
            <c:invertIfNegative val="0"/>
            <c:bubble3D val="0"/>
            <c:spPr>
              <a:solidFill>
                <a:srgbClr val="C30C3E"/>
              </a:solidFill>
              <a:ln>
                <a:noFill/>
              </a:ln>
            </c:spPr>
            <c:extLst>
              <c:ext xmlns:c16="http://schemas.microsoft.com/office/drawing/2014/chart" uri="{C3380CC4-5D6E-409C-BE32-E72D297353CC}">
                <c16:uniqueId val="{00000005-B432-461A-8C9E-446939BCBA10}"/>
              </c:ext>
            </c:extLst>
          </c:dPt>
          <c:dPt>
            <c:idx val="2"/>
            <c:invertIfNegative val="0"/>
            <c:bubble3D val="0"/>
            <c:spPr>
              <a:solidFill>
                <a:srgbClr val="C30C3E"/>
              </a:solidFill>
              <a:ln>
                <a:noFill/>
              </a:ln>
            </c:spPr>
            <c:extLst>
              <c:ext xmlns:c16="http://schemas.microsoft.com/office/drawing/2014/chart" uri="{C3380CC4-5D6E-409C-BE32-E72D297353CC}">
                <c16:uniqueId val="{00000006-B432-461A-8C9E-446939BCBA10}"/>
              </c:ext>
            </c:extLst>
          </c:dPt>
          <c:dPt>
            <c:idx val="3"/>
            <c:invertIfNegative val="0"/>
            <c:bubble3D val="0"/>
            <c:spPr>
              <a:solidFill>
                <a:srgbClr val="C30C3E"/>
              </a:solidFill>
              <a:ln>
                <a:noFill/>
              </a:ln>
            </c:spPr>
            <c:extLst>
              <c:ext xmlns:c16="http://schemas.microsoft.com/office/drawing/2014/chart" uri="{C3380CC4-5D6E-409C-BE32-E72D297353CC}">
                <c16:uniqueId val="{00000007-B432-461A-8C9E-446939BCBA10}"/>
              </c:ext>
            </c:extLst>
          </c:dPt>
          <c:dPt>
            <c:idx val="4"/>
            <c:invertIfNegative val="0"/>
            <c:bubble3D val="0"/>
            <c:spPr>
              <a:solidFill>
                <a:srgbClr val="C30C3E"/>
              </a:solidFill>
              <a:ln>
                <a:noFill/>
              </a:ln>
            </c:spPr>
            <c:extLst>
              <c:ext xmlns:c16="http://schemas.microsoft.com/office/drawing/2014/chart" uri="{C3380CC4-5D6E-409C-BE32-E72D297353CC}">
                <c16:uniqueId val="{00000008-B432-461A-8C9E-446939BCBA10}"/>
              </c:ext>
            </c:extLst>
          </c:dPt>
          <c:dPt>
            <c:idx val="5"/>
            <c:invertIfNegative val="0"/>
            <c:bubble3D val="0"/>
            <c:spPr>
              <a:solidFill>
                <a:srgbClr val="F88FAC"/>
              </a:solidFill>
              <a:ln>
                <a:noFill/>
              </a:ln>
            </c:spPr>
            <c:extLst>
              <c:ext xmlns:c16="http://schemas.microsoft.com/office/drawing/2014/chart" uri="{C3380CC4-5D6E-409C-BE32-E72D297353CC}">
                <c16:uniqueId val="{00000009-B432-461A-8C9E-446939BCBA10}"/>
              </c:ext>
            </c:extLst>
          </c:dPt>
          <c:dPt>
            <c:idx val="6"/>
            <c:invertIfNegative val="0"/>
            <c:bubble3D val="0"/>
            <c:spPr>
              <a:solidFill>
                <a:srgbClr val="E66F02"/>
              </a:solidFill>
              <a:ln>
                <a:noFill/>
              </a:ln>
            </c:spPr>
            <c:extLst>
              <c:ext xmlns:c16="http://schemas.microsoft.com/office/drawing/2014/chart" uri="{C3380CC4-5D6E-409C-BE32-E72D297353CC}">
                <c16:uniqueId val="{0000000A-B432-461A-8C9E-446939BCBA10}"/>
              </c:ext>
            </c:extLst>
          </c:dPt>
          <c:dPt>
            <c:idx val="8"/>
            <c:invertIfNegative val="0"/>
            <c:bubble3D val="0"/>
            <c:spPr>
              <a:solidFill>
                <a:srgbClr val="E66F02"/>
              </a:solidFill>
              <a:ln>
                <a:noFill/>
              </a:ln>
            </c:spPr>
            <c:extLst>
              <c:ext xmlns:c16="http://schemas.microsoft.com/office/drawing/2014/chart" uri="{C3380CC4-5D6E-409C-BE32-E72D297353CC}">
                <c16:uniqueId val="{0000000B-B432-461A-8C9E-446939BCBA10}"/>
              </c:ext>
            </c:extLst>
          </c:dPt>
          <c:dPt>
            <c:idx val="10"/>
            <c:invertIfNegative val="0"/>
            <c:bubble3D val="0"/>
            <c:spPr>
              <a:solidFill>
                <a:srgbClr val="C30C3E"/>
              </a:solidFill>
              <a:ln>
                <a:noFill/>
              </a:ln>
            </c:spPr>
            <c:extLst>
              <c:ext xmlns:c16="http://schemas.microsoft.com/office/drawing/2014/chart" uri="{C3380CC4-5D6E-409C-BE32-E72D297353CC}">
                <c16:uniqueId val="{0000000C-B432-461A-8C9E-446939BCBA10}"/>
              </c:ext>
            </c:extLst>
          </c:dPt>
          <c:dPt>
            <c:idx val="13"/>
            <c:invertIfNegative val="0"/>
            <c:bubble3D val="0"/>
            <c:spPr>
              <a:solidFill>
                <a:srgbClr val="C30C3E"/>
              </a:solidFill>
              <a:ln>
                <a:noFill/>
              </a:ln>
            </c:spPr>
            <c:extLst>
              <c:ext xmlns:c16="http://schemas.microsoft.com/office/drawing/2014/chart" uri="{C3380CC4-5D6E-409C-BE32-E72D297353CC}">
                <c16:uniqueId val="{0000000D-B432-461A-8C9E-446939BCBA10}"/>
              </c:ext>
            </c:extLst>
          </c:dPt>
          <c:dPt>
            <c:idx val="14"/>
            <c:invertIfNegative val="0"/>
            <c:bubble3D val="0"/>
            <c:spPr>
              <a:solidFill>
                <a:srgbClr val="FBECC8"/>
              </a:solidFill>
              <a:ln>
                <a:noFill/>
              </a:ln>
            </c:spPr>
            <c:extLst>
              <c:ext xmlns:c16="http://schemas.microsoft.com/office/drawing/2014/chart" uri="{C3380CC4-5D6E-409C-BE32-E72D297353CC}">
                <c16:uniqueId val="{0000000E-B432-461A-8C9E-446939BCBA10}"/>
              </c:ext>
            </c:extLst>
          </c:dPt>
          <c:dPt>
            <c:idx val="17"/>
            <c:invertIfNegative val="0"/>
            <c:bubble3D val="0"/>
            <c:spPr>
              <a:solidFill>
                <a:srgbClr val="E66F02"/>
              </a:solidFill>
              <a:ln>
                <a:noFill/>
              </a:ln>
            </c:spPr>
            <c:extLst>
              <c:ext xmlns:c16="http://schemas.microsoft.com/office/drawing/2014/chart" uri="{C3380CC4-5D6E-409C-BE32-E72D297353CC}">
                <c16:uniqueId val="{0000000F-B432-461A-8C9E-446939BCBA10}"/>
              </c:ext>
            </c:extLst>
          </c:dPt>
          <c:dPt>
            <c:idx val="18"/>
            <c:invertIfNegative val="0"/>
            <c:bubble3D val="0"/>
            <c:spPr>
              <a:solidFill>
                <a:srgbClr val="E66F02"/>
              </a:solidFill>
              <a:ln>
                <a:noFill/>
              </a:ln>
            </c:spPr>
            <c:extLst>
              <c:ext xmlns:c16="http://schemas.microsoft.com/office/drawing/2014/chart" uri="{C3380CC4-5D6E-409C-BE32-E72D297353CC}">
                <c16:uniqueId val="{00000010-B432-461A-8C9E-446939BCBA10}"/>
              </c:ext>
            </c:extLst>
          </c:dPt>
          <c:dPt>
            <c:idx val="20"/>
            <c:invertIfNegative val="0"/>
            <c:bubble3D val="0"/>
            <c:spPr>
              <a:solidFill>
                <a:srgbClr val="F88FAC"/>
              </a:solidFill>
              <a:ln>
                <a:noFill/>
              </a:ln>
            </c:spPr>
            <c:extLst>
              <c:ext xmlns:c16="http://schemas.microsoft.com/office/drawing/2014/chart" uri="{C3380CC4-5D6E-409C-BE32-E72D297353CC}">
                <c16:uniqueId val="{00000011-B432-461A-8C9E-446939BCBA10}"/>
              </c:ext>
            </c:extLst>
          </c:dPt>
          <c:dPt>
            <c:idx val="21"/>
            <c:invertIfNegative val="0"/>
            <c:bubble3D val="0"/>
            <c:spPr>
              <a:solidFill>
                <a:srgbClr val="C30C3E"/>
              </a:solidFill>
              <a:ln>
                <a:noFill/>
              </a:ln>
            </c:spPr>
            <c:extLst>
              <c:ext xmlns:c16="http://schemas.microsoft.com/office/drawing/2014/chart" uri="{C3380CC4-5D6E-409C-BE32-E72D297353CC}">
                <c16:uniqueId val="{00000012-B432-461A-8C9E-446939BCBA10}"/>
              </c:ext>
            </c:extLst>
          </c:dPt>
          <c:dPt>
            <c:idx val="24"/>
            <c:invertIfNegative val="0"/>
            <c:bubble3D val="0"/>
            <c:spPr>
              <a:solidFill>
                <a:srgbClr val="E66F02"/>
              </a:solidFill>
              <a:ln>
                <a:noFill/>
              </a:ln>
            </c:spPr>
            <c:extLst>
              <c:ext xmlns:c16="http://schemas.microsoft.com/office/drawing/2014/chart" uri="{C3380CC4-5D6E-409C-BE32-E72D297353CC}">
                <c16:uniqueId val="{00000013-B432-461A-8C9E-446939BCBA10}"/>
              </c:ext>
            </c:extLst>
          </c:dPt>
          <c:dPt>
            <c:idx val="25"/>
            <c:invertIfNegative val="0"/>
            <c:bubble3D val="0"/>
            <c:spPr>
              <a:solidFill>
                <a:srgbClr val="C30C3E"/>
              </a:solidFill>
              <a:ln>
                <a:noFill/>
              </a:ln>
            </c:spPr>
            <c:extLst>
              <c:ext xmlns:c16="http://schemas.microsoft.com/office/drawing/2014/chart" uri="{C3380CC4-5D6E-409C-BE32-E72D297353CC}">
                <c16:uniqueId val="{00000014-B432-461A-8C9E-446939BCBA10}"/>
              </c:ext>
            </c:extLst>
          </c:dPt>
          <c:dPt>
            <c:idx val="27"/>
            <c:invertIfNegative val="0"/>
            <c:bubble3D val="0"/>
            <c:spPr>
              <a:solidFill>
                <a:srgbClr val="F88FAC"/>
              </a:solidFill>
              <a:ln>
                <a:noFill/>
              </a:ln>
            </c:spPr>
            <c:extLst>
              <c:ext xmlns:c16="http://schemas.microsoft.com/office/drawing/2014/chart" uri="{C3380CC4-5D6E-409C-BE32-E72D297353CC}">
                <c16:uniqueId val="{00000015-B432-461A-8C9E-446939BCBA10}"/>
              </c:ext>
            </c:extLst>
          </c:dPt>
          <c:dPt>
            <c:idx val="32"/>
            <c:invertIfNegative val="0"/>
            <c:bubble3D val="0"/>
            <c:spPr>
              <a:solidFill>
                <a:srgbClr val="F88FAC"/>
              </a:solidFill>
              <a:ln>
                <a:noFill/>
              </a:ln>
            </c:spPr>
            <c:extLst>
              <c:ext xmlns:c16="http://schemas.microsoft.com/office/drawing/2014/chart" uri="{C3380CC4-5D6E-409C-BE32-E72D297353CC}">
                <c16:uniqueId val="{00000016-B432-461A-8C9E-446939BCBA10}"/>
              </c:ext>
            </c:extLst>
          </c:dPt>
          <c:dPt>
            <c:idx val="33"/>
            <c:invertIfNegative val="0"/>
            <c:bubble3D val="0"/>
            <c:spPr>
              <a:solidFill>
                <a:srgbClr val="E66F02"/>
              </a:solidFill>
              <a:ln>
                <a:noFill/>
              </a:ln>
            </c:spPr>
            <c:extLst>
              <c:ext xmlns:c16="http://schemas.microsoft.com/office/drawing/2014/chart" uri="{C3380CC4-5D6E-409C-BE32-E72D297353CC}">
                <c16:uniqueId val="{00000017-B432-461A-8C9E-446939BCBA10}"/>
              </c:ext>
            </c:extLst>
          </c:dPt>
          <c:dPt>
            <c:idx val="36"/>
            <c:invertIfNegative val="0"/>
            <c:bubble3D val="0"/>
            <c:spPr>
              <a:solidFill>
                <a:srgbClr val="E66F02"/>
              </a:solidFill>
              <a:ln>
                <a:noFill/>
              </a:ln>
            </c:spPr>
            <c:extLst>
              <c:ext xmlns:c16="http://schemas.microsoft.com/office/drawing/2014/chart" uri="{C3380CC4-5D6E-409C-BE32-E72D297353CC}">
                <c16:uniqueId val="{00000018-B432-461A-8C9E-446939BCBA10}"/>
              </c:ext>
            </c:extLst>
          </c:dPt>
          <c:val>
            <c:numRef>
              <c:f>Sheet1!$A$2:$AL$2</c:f>
              <c:numCache>
                <c:formatCode>General</c:formatCode>
                <c:ptCount val="38"/>
                <c:pt idx="1">
                  <c:v>14.28571428571429</c:v>
                </c:pt>
                <c:pt idx="2">
                  <c:v>14.28571428571429</c:v>
                </c:pt>
                <c:pt idx="3">
                  <c:v>21.428571428571431</c:v>
                </c:pt>
                <c:pt idx="4">
                  <c:v>21.428571428571431</c:v>
                </c:pt>
                <c:pt idx="5">
                  <c:v>14.28571428571429</c:v>
                </c:pt>
                <c:pt idx="6">
                  <c:v>21.428571428571431</c:v>
                </c:pt>
                <c:pt idx="7">
                  <c:v>14.285714285714279</c:v>
                </c:pt>
                <c:pt idx="8">
                  <c:v>14.285714285714279</c:v>
                </c:pt>
                <c:pt idx="9">
                  <c:v>7.1428571428571397</c:v>
                </c:pt>
                <c:pt idx="10">
                  <c:v>42.857142857142861</c:v>
                </c:pt>
                <c:pt idx="11">
                  <c:v>14.285714285714279</c:v>
                </c:pt>
                <c:pt idx="12">
                  <c:v>21.428571428571431</c:v>
                </c:pt>
                <c:pt idx="13">
                  <c:v>50</c:v>
                </c:pt>
                <c:pt idx="14">
                  <c:v>8.0645161290322562</c:v>
                </c:pt>
                <c:pt idx="15">
                  <c:v>21.428571428571423</c:v>
                </c:pt>
                <c:pt idx="16">
                  <c:v>28.571428571428566</c:v>
                </c:pt>
                <c:pt idx="17">
                  <c:v>14.285714285714285</c:v>
                </c:pt>
                <c:pt idx="18">
                  <c:v>14.285714285714285</c:v>
                </c:pt>
                <c:pt idx="19">
                  <c:v>7.142857142857145</c:v>
                </c:pt>
                <c:pt idx="20">
                  <c:v>14.285714285714285</c:v>
                </c:pt>
                <c:pt idx="21">
                  <c:v>57.142857142857139</c:v>
                </c:pt>
                <c:pt idx="22">
                  <c:v>28.571428571428569</c:v>
                </c:pt>
                <c:pt idx="23">
                  <c:v>21.428571428571431</c:v>
                </c:pt>
                <c:pt idx="24">
                  <c:v>7.1428571428571397</c:v>
                </c:pt>
                <c:pt idx="25">
                  <c:v>64.285714285714278</c:v>
                </c:pt>
                <c:pt idx="26">
                  <c:v>21.428571428571431</c:v>
                </c:pt>
                <c:pt idx="27">
                  <c:v>7.1428571428571397</c:v>
                </c:pt>
                <c:pt idx="28">
                  <c:v>14.285714285714283</c:v>
                </c:pt>
                <c:pt idx="29">
                  <c:v>35.714285714285708</c:v>
                </c:pt>
                <c:pt idx="30">
                  <c:v>28.571428571428569</c:v>
                </c:pt>
                <c:pt idx="31">
                  <c:v>14.285714285714285</c:v>
                </c:pt>
                <c:pt idx="32">
                  <c:v>7.1428571428571423</c:v>
                </c:pt>
                <c:pt idx="33">
                  <c:v>14.285714285714285</c:v>
                </c:pt>
                <c:pt idx="34">
                  <c:v>7.1428571428571423</c:v>
                </c:pt>
                <c:pt idx="35">
                  <c:v>7.1428571428571423</c:v>
                </c:pt>
                <c:pt idx="36">
                  <c:v>7.1428571428571423</c:v>
                </c:pt>
              </c:numCache>
            </c:numRef>
          </c:val>
          <c:extLst>
            <c:ext xmlns:c16="http://schemas.microsoft.com/office/drawing/2014/chart" uri="{C3380CC4-5D6E-409C-BE32-E72D297353CC}">
              <c16:uniqueId val="{00000019-B432-461A-8C9E-446939BCBA10}"/>
            </c:ext>
          </c:extLst>
        </c:ser>
        <c:ser>
          <c:idx val="2"/>
          <c:order val="2"/>
          <c:spPr>
            <a:solidFill>
              <a:srgbClr val="C30C3E"/>
            </a:solidFill>
            <a:ln>
              <a:noFill/>
            </a:ln>
          </c:spPr>
          <c:invertIfNegative val="0"/>
          <c:dPt>
            <c:idx val="7"/>
            <c:invertIfNegative val="0"/>
            <c:bubble3D val="0"/>
            <c:spPr>
              <a:solidFill>
                <a:srgbClr val="E66F02"/>
              </a:solidFill>
              <a:ln>
                <a:noFill/>
              </a:ln>
            </c:spPr>
            <c:extLst>
              <c:ext xmlns:c16="http://schemas.microsoft.com/office/drawing/2014/chart" uri="{C3380CC4-5D6E-409C-BE32-E72D297353CC}">
                <c16:uniqueId val="{0000001A-B432-461A-8C9E-446939BCBA10}"/>
              </c:ext>
            </c:extLst>
          </c:dPt>
          <c:dPt>
            <c:idx val="8"/>
            <c:invertIfNegative val="0"/>
            <c:bubble3D val="0"/>
            <c:spPr>
              <a:solidFill>
                <a:srgbClr val="F88FAC"/>
              </a:solidFill>
              <a:ln>
                <a:noFill/>
              </a:ln>
            </c:spPr>
            <c:extLst>
              <c:ext xmlns:c16="http://schemas.microsoft.com/office/drawing/2014/chart" uri="{C3380CC4-5D6E-409C-BE32-E72D297353CC}">
                <c16:uniqueId val="{0000001B-B432-461A-8C9E-446939BCBA10}"/>
              </c:ext>
            </c:extLst>
          </c:dPt>
          <c:dPt>
            <c:idx val="9"/>
            <c:invertIfNegative val="0"/>
            <c:bubble3D val="0"/>
            <c:spPr>
              <a:solidFill>
                <a:srgbClr val="F88FAC"/>
              </a:solidFill>
              <a:ln>
                <a:noFill/>
              </a:ln>
            </c:spPr>
            <c:extLst>
              <c:ext xmlns:c16="http://schemas.microsoft.com/office/drawing/2014/chart" uri="{C3380CC4-5D6E-409C-BE32-E72D297353CC}">
                <c16:uniqueId val="{0000001C-B432-461A-8C9E-446939BCBA10}"/>
              </c:ext>
            </c:extLst>
          </c:dPt>
          <c:dPt>
            <c:idx val="11"/>
            <c:invertIfNegative val="0"/>
            <c:bubble3D val="0"/>
            <c:spPr>
              <a:solidFill>
                <a:srgbClr val="E66F02"/>
              </a:solidFill>
              <a:ln>
                <a:noFill/>
              </a:ln>
            </c:spPr>
            <c:extLst>
              <c:ext xmlns:c16="http://schemas.microsoft.com/office/drawing/2014/chart" uri="{C3380CC4-5D6E-409C-BE32-E72D297353CC}">
                <c16:uniqueId val="{0000001D-B432-461A-8C9E-446939BCBA10}"/>
              </c:ext>
            </c:extLst>
          </c:dPt>
          <c:dPt>
            <c:idx val="14"/>
            <c:invertIfNegative val="0"/>
            <c:bubble3D val="0"/>
            <c:spPr>
              <a:solidFill>
                <a:srgbClr val="FFC99F"/>
              </a:solidFill>
              <a:ln>
                <a:noFill/>
              </a:ln>
            </c:spPr>
            <c:extLst>
              <c:ext xmlns:c16="http://schemas.microsoft.com/office/drawing/2014/chart" uri="{C3380CC4-5D6E-409C-BE32-E72D297353CC}">
                <c16:uniqueId val="{0000001E-B432-461A-8C9E-446939BCBA10}"/>
              </c:ext>
            </c:extLst>
          </c:dPt>
          <c:dPt>
            <c:idx val="15"/>
            <c:invertIfNegative val="0"/>
            <c:bubble3D val="0"/>
            <c:spPr>
              <a:solidFill>
                <a:srgbClr val="E66F02"/>
              </a:solidFill>
              <a:ln>
                <a:noFill/>
              </a:ln>
            </c:spPr>
            <c:extLst>
              <c:ext xmlns:c16="http://schemas.microsoft.com/office/drawing/2014/chart" uri="{C3380CC4-5D6E-409C-BE32-E72D297353CC}">
                <c16:uniqueId val="{0000001F-B432-461A-8C9E-446939BCBA10}"/>
              </c:ext>
            </c:extLst>
          </c:dPt>
          <c:dPt>
            <c:idx val="16"/>
            <c:invertIfNegative val="0"/>
            <c:bubble3D val="0"/>
            <c:spPr>
              <a:solidFill>
                <a:srgbClr val="F88FAC"/>
              </a:solidFill>
              <a:ln>
                <a:noFill/>
              </a:ln>
            </c:spPr>
            <c:extLst>
              <c:ext xmlns:c16="http://schemas.microsoft.com/office/drawing/2014/chart" uri="{C3380CC4-5D6E-409C-BE32-E72D297353CC}">
                <c16:uniqueId val="{00000020-B432-461A-8C9E-446939BCBA10}"/>
              </c:ext>
            </c:extLst>
          </c:dPt>
          <c:dPt>
            <c:idx val="19"/>
            <c:invertIfNegative val="0"/>
            <c:bubble3D val="0"/>
            <c:spPr>
              <a:solidFill>
                <a:srgbClr val="F88FAC"/>
              </a:solidFill>
              <a:ln>
                <a:noFill/>
              </a:ln>
            </c:spPr>
            <c:extLst>
              <c:ext xmlns:c16="http://schemas.microsoft.com/office/drawing/2014/chart" uri="{C3380CC4-5D6E-409C-BE32-E72D297353CC}">
                <c16:uniqueId val="{00000021-B432-461A-8C9E-446939BCBA10}"/>
              </c:ext>
            </c:extLst>
          </c:dPt>
          <c:dPt>
            <c:idx val="23"/>
            <c:invertIfNegative val="0"/>
            <c:bubble3D val="0"/>
            <c:spPr>
              <a:solidFill>
                <a:srgbClr val="F88FAC"/>
              </a:solidFill>
              <a:ln>
                <a:noFill/>
              </a:ln>
            </c:spPr>
            <c:extLst>
              <c:ext xmlns:c16="http://schemas.microsoft.com/office/drawing/2014/chart" uri="{C3380CC4-5D6E-409C-BE32-E72D297353CC}">
                <c16:uniqueId val="{00000022-B432-461A-8C9E-446939BCBA10}"/>
              </c:ext>
            </c:extLst>
          </c:dPt>
          <c:dPt>
            <c:idx val="26"/>
            <c:invertIfNegative val="0"/>
            <c:bubble3D val="0"/>
            <c:spPr>
              <a:solidFill>
                <a:srgbClr val="E66F02"/>
              </a:solidFill>
              <a:ln>
                <a:noFill/>
              </a:ln>
            </c:spPr>
            <c:extLst>
              <c:ext xmlns:c16="http://schemas.microsoft.com/office/drawing/2014/chart" uri="{C3380CC4-5D6E-409C-BE32-E72D297353CC}">
                <c16:uniqueId val="{00000023-B432-461A-8C9E-446939BCBA10}"/>
              </c:ext>
            </c:extLst>
          </c:dPt>
          <c:dPt>
            <c:idx val="30"/>
            <c:invertIfNegative val="0"/>
            <c:bubble3D val="0"/>
            <c:spPr>
              <a:solidFill>
                <a:srgbClr val="F88FAC"/>
              </a:solidFill>
              <a:ln>
                <a:noFill/>
              </a:ln>
            </c:spPr>
            <c:extLst>
              <c:ext xmlns:c16="http://schemas.microsoft.com/office/drawing/2014/chart" uri="{C3380CC4-5D6E-409C-BE32-E72D297353CC}">
                <c16:uniqueId val="{00000024-B432-461A-8C9E-446939BCBA10}"/>
              </c:ext>
            </c:extLst>
          </c:dPt>
          <c:dPt>
            <c:idx val="31"/>
            <c:invertIfNegative val="0"/>
            <c:bubble3D val="0"/>
            <c:spPr>
              <a:solidFill>
                <a:srgbClr val="F88FAC"/>
              </a:solidFill>
              <a:ln>
                <a:noFill/>
              </a:ln>
            </c:spPr>
            <c:extLst>
              <c:ext xmlns:c16="http://schemas.microsoft.com/office/drawing/2014/chart" uri="{C3380CC4-5D6E-409C-BE32-E72D297353CC}">
                <c16:uniqueId val="{00000025-B432-461A-8C9E-446939BCBA10}"/>
              </c:ext>
            </c:extLst>
          </c:dPt>
          <c:dPt>
            <c:idx val="33"/>
            <c:invertIfNegative val="0"/>
            <c:bubble3D val="0"/>
            <c:spPr>
              <a:solidFill>
                <a:srgbClr val="F88FAC"/>
              </a:solidFill>
              <a:ln>
                <a:noFill/>
              </a:ln>
            </c:spPr>
            <c:extLst>
              <c:ext xmlns:c16="http://schemas.microsoft.com/office/drawing/2014/chart" uri="{C3380CC4-5D6E-409C-BE32-E72D297353CC}">
                <c16:uniqueId val="{00000026-B432-461A-8C9E-446939BCBA10}"/>
              </c:ext>
            </c:extLst>
          </c:dPt>
          <c:dPt>
            <c:idx val="34"/>
            <c:invertIfNegative val="0"/>
            <c:bubble3D val="0"/>
            <c:spPr>
              <a:solidFill>
                <a:srgbClr val="F88FAC"/>
              </a:solidFill>
              <a:ln>
                <a:noFill/>
              </a:ln>
            </c:spPr>
            <c:extLst>
              <c:ext xmlns:c16="http://schemas.microsoft.com/office/drawing/2014/chart" uri="{C3380CC4-5D6E-409C-BE32-E72D297353CC}">
                <c16:uniqueId val="{00000027-B432-461A-8C9E-446939BCBA10}"/>
              </c:ext>
            </c:extLst>
          </c:dPt>
          <c:val>
            <c:numRef>
              <c:f>Sheet1!$A$3:$AL$3</c:f>
              <c:numCache>
                <c:formatCode>General</c:formatCode>
                <c:ptCount val="38"/>
                <c:pt idx="5">
                  <c:v>7.1428571428571397</c:v>
                </c:pt>
                <c:pt idx="6">
                  <c:v>14.28571428571429</c:v>
                </c:pt>
                <c:pt idx="7">
                  <c:v>7.1428571428571397</c:v>
                </c:pt>
                <c:pt idx="8">
                  <c:v>7.1428571428571397</c:v>
                </c:pt>
                <c:pt idx="9">
                  <c:v>7.1428571428571397</c:v>
                </c:pt>
                <c:pt idx="11">
                  <c:v>7.1428571428571397</c:v>
                </c:pt>
                <c:pt idx="12">
                  <c:v>28.571428571428569</c:v>
                </c:pt>
                <c:pt idx="14">
                  <c:v>4.0322580645161255</c:v>
                </c:pt>
                <c:pt idx="15">
                  <c:v>14.285714285714279</c:v>
                </c:pt>
                <c:pt idx="16">
                  <c:v>7.1428571428571397</c:v>
                </c:pt>
                <c:pt idx="17">
                  <c:v>42.857142857142861</c:v>
                </c:pt>
                <c:pt idx="18">
                  <c:v>42.857142857142861</c:v>
                </c:pt>
                <c:pt idx="19">
                  <c:v>7.1428571428571397</c:v>
                </c:pt>
                <c:pt idx="20">
                  <c:v>42.857142857142861</c:v>
                </c:pt>
                <c:pt idx="22">
                  <c:v>35.714285714285708</c:v>
                </c:pt>
                <c:pt idx="23">
                  <c:v>21.428571428571431</c:v>
                </c:pt>
                <c:pt idx="24">
                  <c:v>57.142857142857139</c:v>
                </c:pt>
                <c:pt idx="26">
                  <c:v>14.285714285714279</c:v>
                </c:pt>
                <c:pt idx="27">
                  <c:v>64.285714285714278</c:v>
                </c:pt>
                <c:pt idx="28">
                  <c:v>21.428571428571431</c:v>
                </c:pt>
                <c:pt idx="29">
                  <c:v>50</c:v>
                </c:pt>
                <c:pt idx="30">
                  <c:v>14.285714285714285</c:v>
                </c:pt>
                <c:pt idx="31">
                  <c:v>7.1428571428571397</c:v>
                </c:pt>
                <c:pt idx="32">
                  <c:v>78.571428571428569</c:v>
                </c:pt>
                <c:pt idx="33">
                  <c:v>7.1428571428571423</c:v>
                </c:pt>
                <c:pt idx="34">
                  <c:v>14.285714285714285</c:v>
                </c:pt>
                <c:pt idx="35">
                  <c:v>28.571428571428569</c:v>
                </c:pt>
                <c:pt idx="36">
                  <c:v>35.714285714285708</c:v>
                </c:pt>
              </c:numCache>
            </c:numRef>
          </c:val>
          <c:extLst>
            <c:ext xmlns:c16="http://schemas.microsoft.com/office/drawing/2014/chart" uri="{C3380CC4-5D6E-409C-BE32-E72D297353CC}">
              <c16:uniqueId val="{00000028-B432-461A-8C9E-446939BCBA10}"/>
            </c:ext>
          </c:extLst>
        </c:ser>
        <c:ser>
          <c:idx val="3"/>
          <c:order val="3"/>
          <c:spPr>
            <a:solidFill>
              <a:srgbClr val="C30C3E"/>
            </a:solidFill>
            <a:ln>
              <a:noFill/>
            </a:ln>
          </c:spPr>
          <c:invertIfNegative val="0"/>
          <c:dPt>
            <c:idx val="11"/>
            <c:invertIfNegative val="0"/>
            <c:bubble3D val="0"/>
            <c:spPr>
              <a:solidFill>
                <a:srgbClr val="F88FAC"/>
              </a:solidFill>
              <a:ln>
                <a:noFill/>
              </a:ln>
            </c:spPr>
            <c:extLst>
              <c:ext xmlns:c16="http://schemas.microsoft.com/office/drawing/2014/chart" uri="{C3380CC4-5D6E-409C-BE32-E72D297353CC}">
                <c16:uniqueId val="{00000029-B432-461A-8C9E-446939BCBA10}"/>
              </c:ext>
            </c:extLst>
          </c:dPt>
          <c:dPt>
            <c:idx val="14"/>
            <c:invertIfNegative val="0"/>
            <c:bubble3D val="0"/>
            <c:spPr>
              <a:solidFill>
                <a:srgbClr val="FFCECE"/>
              </a:solidFill>
              <a:ln>
                <a:noFill/>
              </a:ln>
            </c:spPr>
            <c:extLst>
              <c:ext xmlns:c16="http://schemas.microsoft.com/office/drawing/2014/chart" uri="{C3380CC4-5D6E-409C-BE32-E72D297353CC}">
                <c16:uniqueId val="{0000002A-B432-461A-8C9E-446939BCBA10}"/>
              </c:ext>
            </c:extLst>
          </c:dPt>
          <c:dPt>
            <c:idx val="15"/>
            <c:invertIfNegative val="0"/>
            <c:bubble3D val="0"/>
            <c:spPr>
              <a:solidFill>
                <a:srgbClr val="F88FAC"/>
              </a:solidFill>
              <a:ln>
                <a:noFill/>
              </a:ln>
            </c:spPr>
            <c:extLst>
              <c:ext xmlns:c16="http://schemas.microsoft.com/office/drawing/2014/chart" uri="{C3380CC4-5D6E-409C-BE32-E72D297353CC}">
                <c16:uniqueId val="{0000002B-B432-461A-8C9E-446939BCBA10}"/>
              </c:ext>
            </c:extLst>
          </c:dPt>
          <c:dPt>
            <c:idx val="26"/>
            <c:invertIfNegative val="0"/>
            <c:bubble3D val="0"/>
            <c:spPr>
              <a:solidFill>
                <a:srgbClr val="F88FAC"/>
              </a:solidFill>
              <a:ln>
                <a:noFill/>
              </a:ln>
            </c:spPr>
            <c:extLst>
              <c:ext xmlns:c16="http://schemas.microsoft.com/office/drawing/2014/chart" uri="{C3380CC4-5D6E-409C-BE32-E72D297353CC}">
                <c16:uniqueId val="{0000002C-B432-461A-8C9E-446939BCBA10}"/>
              </c:ext>
            </c:extLst>
          </c:dPt>
          <c:dPt>
            <c:idx val="28"/>
            <c:invertIfNegative val="0"/>
            <c:bubble3D val="0"/>
            <c:spPr>
              <a:solidFill>
                <a:srgbClr val="C0C0C0"/>
              </a:solidFill>
              <a:ln>
                <a:noFill/>
              </a:ln>
            </c:spPr>
            <c:extLst>
              <c:ext xmlns:c16="http://schemas.microsoft.com/office/drawing/2014/chart" uri="{C3380CC4-5D6E-409C-BE32-E72D297353CC}">
                <c16:uniqueId val="{0000002D-B432-461A-8C9E-446939BCBA10}"/>
              </c:ext>
            </c:extLst>
          </c:dPt>
          <c:dPt>
            <c:idx val="35"/>
            <c:invertIfNegative val="0"/>
            <c:bubble3D val="0"/>
            <c:spPr>
              <a:solidFill>
                <a:srgbClr val="C0C0C0"/>
              </a:solidFill>
              <a:ln>
                <a:noFill/>
              </a:ln>
            </c:spPr>
            <c:extLst>
              <c:ext xmlns:c16="http://schemas.microsoft.com/office/drawing/2014/chart" uri="{C3380CC4-5D6E-409C-BE32-E72D297353CC}">
                <c16:uniqueId val="{0000002E-B432-461A-8C9E-446939BCBA10}"/>
              </c:ext>
            </c:extLst>
          </c:dPt>
          <c:dPt>
            <c:idx val="36"/>
            <c:invertIfNegative val="0"/>
            <c:bubble3D val="0"/>
            <c:spPr>
              <a:solidFill>
                <a:srgbClr val="C0C0C0"/>
              </a:solidFill>
              <a:ln>
                <a:noFill/>
              </a:ln>
            </c:spPr>
            <c:extLst>
              <c:ext xmlns:c16="http://schemas.microsoft.com/office/drawing/2014/chart" uri="{C3380CC4-5D6E-409C-BE32-E72D297353CC}">
                <c16:uniqueId val="{0000002F-B432-461A-8C9E-446939BCBA10}"/>
              </c:ext>
            </c:extLst>
          </c:dPt>
          <c:val>
            <c:numRef>
              <c:f>Sheet1!$A$4:$AL$4</c:f>
              <c:numCache>
                <c:formatCode>General</c:formatCode>
                <c:ptCount val="38"/>
                <c:pt idx="7">
                  <c:v>21.428571428571431</c:v>
                </c:pt>
                <c:pt idx="8">
                  <c:v>21.428571428571431</c:v>
                </c:pt>
                <c:pt idx="9">
                  <c:v>28.571428571428569</c:v>
                </c:pt>
                <c:pt idx="11">
                  <c:v>14.285714285714279</c:v>
                </c:pt>
                <c:pt idx="14">
                  <c:v>5.3763440860215006</c:v>
                </c:pt>
                <c:pt idx="15">
                  <c:v>7.1428571428571397</c:v>
                </c:pt>
                <c:pt idx="16">
                  <c:v>21.428571428571431</c:v>
                </c:pt>
                <c:pt idx="19">
                  <c:v>42.857142857142861</c:v>
                </c:pt>
                <c:pt idx="23">
                  <c:v>21.428571428571431</c:v>
                </c:pt>
                <c:pt idx="26">
                  <c:v>14.285714285714279</c:v>
                </c:pt>
                <c:pt idx="28">
                  <c:v>42.857142857142861</c:v>
                </c:pt>
                <c:pt idx="30">
                  <c:v>42.857142857142861</c:v>
                </c:pt>
                <c:pt idx="31">
                  <c:v>64.285714285714278</c:v>
                </c:pt>
                <c:pt idx="33">
                  <c:v>71.428571428571416</c:v>
                </c:pt>
                <c:pt idx="34">
                  <c:v>71.428571428571416</c:v>
                </c:pt>
                <c:pt idx="35">
                  <c:v>57.142857142857139</c:v>
                </c:pt>
                <c:pt idx="36">
                  <c:v>50</c:v>
                </c:pt>
              </c:numCache>
            </c:numRef>
          </c:val>
          <c:extLst>
            <c:ext xmlns:c16="http://schemas.microsoft.com/office/drawing/2014/chart" uri="{C3380CC4-5D6E-409C-BE32-E72D297353CC}">
              <c16:uniqueId val="{00000030-B432-461A-8C9E-446939BCBA10}"/>
            </c:ext>
          </c:extLst>
        </c:ser>
        <c:ser>
          <c:idx val="4"/>
          <c:order val="4"/>
          <c:spPr>
            <a:solidFill>
              <a:srgbClr val="C30C3E"/>
            </a:solidFill>
            <a:ln>
              <a:noFill/>
            </a:ln>
          </c:spPr>
          <c:invertIfNegative val="0"/>
          <c:dPt>
            <c:idx val="14"/>
            <c:invertIfNegative val="0"/>
            <c:bubble3D val="0"/>
            <c:spPr>
              <a:solidFill>
                <a:srgbClr val="FE6C90"/>
              </a:solidFill>
              <a:ln>
                <a:noFill/>
              </a:ln>
            </c:spPr>
            <c:extLst>
              <c:ext xmlns:c16="http://schemas.microsoft.com/office/drawing/2014/chart" uri="{C3380CC4-5D6E-409C-BE32-E72D297353CC}">
                <c16:uniqueId val="{00000031-B432-461A-8C9E-446939BCBA10}"/>
              </c:ext>
            </c:extLst>
          </c:dPt>
          <c:val>
            <c:numRef>
              <c:f>Sheet1!$A$5:$AL$5</c:f>
              <c:numCache>
                <c:formatCode>General</c:formatCode>
                <c:ptCount val="38"/>
                <c:pt idx="11">
                  <c:v>14.285714285714279</c:v>
                </c:pt>
                <c:pt idx="14">
                  <c:v>38.44086021505376</c:v>
                </c:pt>
                <c:pt idx="15">
                  <c:v>14.285714285714279</c:v>
                </c:pt>
                <c:pt idx="26">
                  <c:v>21.428571428571431</c:v>
                </c:pt>
              </c:numCache>
            </c:numRef>
          </c:val>
          <c:extLst>
            <c:ext xmlns:c16="http://schemas.microsoft.com/office/drawing/2014/chart" uri="{C3380CC4-5D6E-409C-BE32-E72D297353CC}">
              <c16:uniqueId val="{00000032-B432-461A-8C9E-446939BCBA10}"/>
            </c:ext>
          </c:extLst>
        </c:ser>
        <c:dLbls>
          <c:showLegendKey val="0"/>
          <c:showVal val="0"/>
          <c:showCatName val="0"/>
          <c:showSerName val="0"/>
          <c:showPercent val="0"/>
          <c:showBubbleSize val="0"/>
        </c:dLbls>
        <c:gapWidth val="80"/>
        <c:overlap val="100"/>
        <c:axId val="2085435968"/>
        <c:axId val="1"/>
      </c:barChart>
      <c:catAx>
        <c:axId val="2085435968"/>
        <c:scaling>
          <c:orientation val="minMax"/>
        </c:scaling>
        <c:delete val="0"/>
        <c:axPos val="b"/>
        <c:majorGridlines>
          <c:spPr>
            <a:ln>
              <a:noFill/>
            </a:ln>
          </c:spPr>
        </c:majorGridlines>
        <c:majorTickMark val="none"/>
        <c:minorTickMark val="none"/>
        <c:tickLblPos val="none"/>
        <c:spPr>
          <a:ln w="9525" cmpd="sng" algn="ctr">
            <a:solidFill>
              <a:schemeClr val="tx1"/>
            </a:solidFill>
            <a:prstDash val="solid"/>
          </a:ln>
        </c:spPr>
        <c:crossAx val="1"/>
        <c:crosses val="min"/>
        <c:auto val="0"/>
        <c:lblAlgn val="ctr"/>
        <c:lblOffset val="100"/>
        <c:noMultiLvlLbl val="0"/>
      </c:catAx>
      <c:valAx>
        <c:axId val="1"/>
        <c:scaling>
          <c:orientation val="minMax"/>
          <c:max val="100"/>
          <c:min val="0"/>
        </c:scaling>
        <c:delete val="0"/>
        <c:axPos val="l"/>
        <c:majorGridlines>
          <c:spPr>
            <a:ln>
              <a:noFill/>
            </a:ln>
          </c:spPr>
        </c:majorGridlines>
        <c:numFmt formatCode="#,##0&quot;%&quot;;&quot;-&quot;#,##0&quot;%&quot;" sourceLinked="0"/>
        <c:majorTickMark val="out"/>
        <c:minorTickMark val="none"/>
        <c:tickLblPos val="nextTo"/>
        <c:spPr>
          <a:ln w="9525" cmpd="sng" algn="ctr">
            <a:solidFill>
              <a:schemeClr val="tx1"/>
            </a:solidFill>
            <a:prstDash val="solid"/>
          </a:ln>
        </c:spPr>
        <c:txPr>
          <a:bodyPr wrap="none"/>
          <a:lstStyle/>
          <a:p>
            <a:pPr>
              <a:defRPr sz="1400" kern="1200">
                <a:solidFill>
                  <a:schemeClr val="tx1"/>
                </a:solidFill>
                <a:latin typeface="+mn-lt"/>
                <a:ea typeface="+mn-ea"/>
                <a:cs typeface="+mn-cs"/>
                <a:sym typeface="+mn-lt"/>
              </a:defRPr>
            </a:pPr>
            <a:endParaRPr lang="en-US"/>
          </a:p>
        </c:txPr>
        <c:crossAx val="2085435968"/>
        <c:crosses val="min"/>
        <c:crossBetween val="between"/>
        <c:majorUnit val="10"/>
      </c:valAx>
    </c:plotArea>
    <c:plotVisOnly val="0"/>
    <c:dispBlanksAs val="gap"/>
    <c:showDLblsOverMax val="1"/>
  </c:chart>
  <c:externalData r:id="rId1">
    <c:autoUpdate val="0"/>
  </c:externalData>
</c:chartSpace>
</file>

<file path=ppt/charts/chart3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is-I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5.4370159633317525E-2"/>
          <c:y val="7.7689243027888447E-2"/>
          <c:w val="0.93741109530583211"/>
          <c:h val="0.84462151394422313"/>
        </c:manualLayout>
      </c:layout>
      <c:barChart>
        <c:barDir val="col"/>
        <c:grouping val="stacked"/>
        <c:varyColors val="0"/>
        <c:ser>
          <c:idx val="0"/>
          <c:order val="0"/>
          <c:spPr>
            <a:noFill/>
            <a:ln>
              <a:noFill/>
            </a:ln>
          </c:spPr>
          <c:invertIfNegative val="0"/>
          <c:val>
            <c:numRef>
              <c:f>Sheet1!$A$1:$AJ$1</c:f>
              <c:numCache>
                <c:formatCode>General</c:formatCode>
                <c:ptCount val="36"/>
                <c:pt idx="0">
                  <c:v>42.25</c:v>
                </c:pt>
                <c:pt idx="1">
                  <c:v>80.25</c:v>
                </c:pt>
                <c:pt idx="3">
                  <c:v>127.5</c:v>
                </c:pt>
                <c:pt idx="4">
                  <c:v>149</c:v>
                </c:pt>
                <c:pt idx="6">
                  <c:v>87.5</c:v>
                </c:pt>
                <c:pt idx="7">
                  <c:v>80</c:v>
                </c:pt>
                <c:pt idx="8">
                  <c:v>172.25</c:v>
                </c:pt>
                <c:pt idx="9">
                  <c:v>116</c:v>
                </c:pt>
                <c:pt idx="10">
                  <c:v>83.75</c:v>
                </c:pt>
                <c:pt idx="12">
                  <c:v>157.5</c:v>
                </c:pt>
                <c:pt idx="13">
                  <c:v>121</c:v>
                </c:pt>
                <c:pt idx="14">
                  <c:v>173</c:v>
                </c:pt>
                <c:pt idx="15">
                  <c:v>337.25</c:v>
                </c:pt>
                <c:pt idx="17">
                  <c:v>294</c:v>
                </c:pt>
                <c:pt idx="18">
                  <c:v>301</c:v>
                </c:pt>
                <c:pt idx="19">
                  <c:v>253.75</c:v>
                </c:pt>
                <c:pt idx="20">
                  <c:v>221.5</c:v>
                </c:pt>
                <c:pt idx="21">
                  <c:v>138</c:v>
                </c:pt>
                <c:pt idx="22">
                  <c:v>515.5</c:v>
                </c:pt>
                <c:pt idx="23">
                  <c:v>336</c:v>
                </c:pt>
                <c:pt idx="24">
                  <c:v>254.5</c:v>
                </c:pt>
                <c:pt idx="25">
                  <c:v>376</c:v>
                </c:pt>
                <c:pt idx="26">
                  <c:v>370</c:v>
                </c:pt>
                <c:pt idx="27">
                  <c:v>336</c:v>
                </c:pt>
                <c:pt idx="28">
                  <c:v>562.25</c:v>
                </c:pt>
                <c:pt idx="29">
                  <c:v>411.5</c:v>
                </c:pt>
                <c:pt idx="30">
                  <c:v>455</c:v>
                </c:pt>
                <c:pt idx="31">
                  <c:v>386</c:v>
                </c:pt>
                <c:pt idx="32">
                  <c:v>113</c:v>
                </c:pt>
                <c:pt idx="33">
                  <c:v>576</c:v>
                </c:pt>
              </c:numCache>
            </c:numRef>
          </c:val>
          <c:extLst>
            <c:ext xmlns:c16="http://schemas.microsoft.com/office/drawing/2014/chart" uri="{C3380CC4-5D6E-409C-BE32-E72D297353CC}">
              <c16:uniqueId val="{00000000-26A0-4161-8B1C-56BB62AFEF0D}"/>
            </c:ext>
          </c:extLst>
        </c:ser>
        <c:ser>
          <c:idx val="1"/>
          <c:order val="1"/>
          <c:spPr>
            <a:solidFill>
              <a:srgbClr val="9DB1CF"/>
            </a:solidFill>
            <a:ln w="9525" cmpd="sng" algn="ctr">
              <a:solidFill>
                <a:schemeClr val="bg1"/>
              </a:solidFill>
              <a:prstDash val="solid"/>
            </a:ln>
          </c:spPr>
          <c:invertIfNegative val="0"/>
          <c:val>
            <c:numRef>
              <c:f>Sheet1!$A$2:$AJ$2</c:f>
              <c:numCache>
                <c:formatCode>General</c:formatCode>
                <c:ptCount val="36"/>
                <c:pt idx="0">
                  <c:v>22.25</c:v>
                </c:pt>
                <c:pt idx="1">
                  <c:v>70.75</c:v>
                </c:pt>
                <c:pt idx="3">
                  <c:v>180.5</c:v>
                </c:pt>
                <c:pt idx="4">
                  <c:v>119</c:v>
                </c:pt>
                <c:pt idx="6">
                  <c:v>70.5</c:v>
                </c:pt>
                <c:pt idx="7">
                  <c:v>70</c:v>
                </c:pt>
                <c:pt idx="8">
                  <c:v>83.75</c:v>
                </c:pt>
                <c:pt idx="9">
                  <c:v>241</c:v>
                </c:pt>
                <c:pt idx="10">
                  <c:v>205.25</c:v>
                </c:pt>
                <c:pt idx="12">
                  <c:v>198</c:v>
                </c:pt>
                <c:pt idx="13">
                  <c:v>139</c:v>
                </c:pt>
                <c:pt idx="14">
                  <c:v>180</c:v>
                </c:pt>
                <c:pt idx="15">
                  <c:v>50.75</c:v>
                </c:pt>
                <c:pt idx="17">
                  <c:v>22</c:v>
                </c:pt>
                <c:pt idx="18">
                  <c:v>113</c:v>
                </c:pt>
                <c:pt idx="19">
                  <c:v>116.75</c:v>
                </c:pt>
                <c:pt idx="20">
                  <c:v>155</c:v>
                </c:pt>
                <c:pt idx="21">
                  <c:v>128</c:v>
                </c:pt>
                <c:pt idx="22">
                  <c:v>97.5</c:v>
                </c:pt>
                <c:pt idx="23">
                  <c:v>167</c:v>
                </c:pt>
                <c:pt idx="24">
                  <c:v>339</c:v>
                </c:pt>
                <c:pt idx="25">
                  <c:v>21</c:v>
                </c:pt>
                <c:pt idx="26">
                  <c:v>264.5</c:v>
                </c:pt>
                <c:pt idx="27">
                  <c:v>528</c:v>
                </c:pt>
                <c:pt idx="28">
                  <c:v>121.75</c:v>
                </c:pt>
                <c:pt idx="29">
                  <c:v>350.5</c:v>
                </c:pt>
                <c:pt idx="30">
                  <c:v>138.5</c:v>
                </c:pt>
                <c:pt idx="31">
                  <c:v>317.5</c:v>
                </c:pt>
                <c:pt idx="32">
                  <c:v>510</c:v>
                </c:pt>
                <c:pt idx="33">
                  <c:v>636</c:v>
                </c:pt>
              </c:numCache>
            </c:numRef>
          </c:val>
          <c:extLst>
            <c:ext xmlns:c16="http://schemas.microsoft.com/office/drawing/2014/chart" uri="{C3380CC4-5D6E-409C-BE32-E72D297353CC}">
              <c16:uniqueId val="{00000001-26A0-4161-8B1C-56BB62AFEF0D}"/>
            </c:ext>
          </c:extLst>
        </c:ser>
        <c:ser>
          <c:idx val="2"/>
          <c:order val="2"/>
          <c:spPr>
            <a:solidFill>
              <a:srgbClr val="6F8DB9"/>
            </a:solidFill>
            <a:ln w="9525" cmpd="sng" algn="ctr">
              <a:solidFill>
                <a:schemeClr val="bg1"/>
              </a:solidFill>
              <a:prstDash val="solid"/>
            </a:ln>
          </c:spPr>
          <c:invertIfNegative val="0"/>
          <c:val>
            <c:numRef>
              <c:f>Sheet1!$A$3:$AJ$3</c:f>
              <c:numCache>
                <c:formatCode>General</c:formatCode>
                <c:ptCount val="36"/>
                <c:pt idx="0">
                  <c:v>152.25</c:v>
                </c:pt>
                <c:pt idx="1">
                  <c:v>287</c:v>
                </c:pt>
                <c:pt idx="3">
                  <c:v>66.5</c:v>
                </c:pt>
                <c:pt idx="4">
                  <c:v>141</c:v>
                </c:pt>
                <c:pt idx="6">
                  <c:v>515</c:v>
                </c:pt>
                <c:pt idx="7">
                  <c:v>525</c:v>
                </c:pt>
                <c:pt idx="8">
                  <c:v>315</c:v>
                </c:pt>
                <c:pt idx="9">
                  <c:v>253</c:v>
                </c:pt>
                <c:pt idx="10">
                  <c:v>207</c:v>
                </c:pt>
                <c:pt idx="12">
                  <c:v>223</c:v>
                </c:pt>
                <c:pt idx="13">
                  <c:v>243</c:v>
                </c:pt>
                <c:pt idx="14">
                  <c:v>296</c:v>
                </c:pt>
                <c:pt idx="15">
                  <c:v>252.25</c:v>
                </c:pt>
                <c:pt idx="17">
                  <c:v>66</c:v>
                </c:pt>
                <c:pt idx="18">
                  <c:v>165.5</c:v>
                </c:pt>
                <c:pt idx="19">
                  <c:v>336.75</c:v>
                </c:pt>
                <c:pt idx="20">
                  <c:v>458.75</c:v>
                </c:pt>
                <c:pt idx="21">
                  <c:v>710.5</c:v>
                </c:pt>
                <c:pt idx="22">
                  <c:v>53.5</c:v>
                </c:pt>
                <c:pt idx="23">
                  <c:v>312</c:v>
                </c:pt>
                <c:pt idx="24">
                  <c:v>422.25</c:v>
                </c:pt>
                <c:pt idx="25">
                  <c:v>825</c:v>
                </c:pt>
                <c:pt idx="26">
                  <c:v>307.75</c:v>
                </c:pt>
                <c:pt idx="27">
                  <c:v>80</c:v>
                </c:pt>
                <c:pt idx="28">
                  <c:v>264</c:v>
                </c:pt>
                <c:pt idx="29">
                  <c:v>228.75</c:v>
                </c:pt>
                <c:pt idx="30">
                  <c:v>536.5</c:v>
                </c:pt>
                <c:pt idx="31">
                  <c:v>299.25</c:v>
                </c:pt>
                <c:pt idx="32">
                  <c:v>832</c:v>
                </c:pt>
                <c:pt idx="33">
                  <c:v>218.25</c:v>
                </c:pt>
              </c:numCache>
            </c:numRef>
          </c:val>
          <c:extLst>
            <c:ext xmlns:c16="http://schemas.microsoft.com/office/drawing/2014/chart" uri="{C3380CC4-5D6E-409C-BE32-E72D297353CC}">
              <c16:uniqueId val="{00000002-26A0-4161-8B1C-56BB62AFEF0D}"/>
            </c:ext>
          </c:extLst>
        </c:ser>
        <c:ser>
          <c:idx val="3"/>
          <c:order val="3"/>
          <c:spPr>
            <a:solidFill>
              <a:srgbClr val="4C6C9C"/>
            </a:solidFill>
            <a:ln w="9525" cmpd="sng" algn="ctr">
              <a:solidFill>
                <a:schemeClr val="bg1"/>
              </a:solidFill>
              <a:prstDash val="solid"/>
            </a:ln>
          </c:spPr>
          <c:invertIfNegative val="0"/>
          <c:val>
            <c:numRef>
              <c:f>Sheet1!$A$4:$AJ$4</c:f>
              <c:numCache>
                <c:formatCode>General</c:formatCode>
                <c:ptCount val="36"/>
                <c:pt idx="0">
                  <c:v>0</c:v>
                </c:pt>
                <c:pt idx="1">
                  <c:v>0</c:v>
                </c:pt>
                <c:pt idx="3">
                  <c:v>0</c:v>
                </c:pt>
                <c:pt idx="4">
                  <c:v>0</c:v>
                </c:pt>
                <c:pt idx="6">
                  <c:v>0</c:v>
                </c:pt>
                <c:pt idx="7">
                  <c:v>0</c:v>
                </c:pt>
                <c:pt idx="8">
                  <c:v>0</c:v>
                </c:pt>
                <c:pt idx="9">
                  <c:v>0</c:v>
                </c:pt>
                <c:pt idx="10">
                  <c:v>0</c:v>
                </c:pt>
                <c:pt idx="12">
                  <c:v>0</c:v>
                </c:pt>
                <c:pt idx="13">
                  <c:v>0</c:v>
                </c:pt>
                <c:pt idx="14">
                  <c:v>0</c:v>
                </c:pt>
                <c:pt idx="15">
                  <c:v>0</c:v>
                </c:pt>
                <c:pt idx="17">
                  <c:v>0</c:v>
                </c:pt>
                <c:pt idx="18">
                  <c:v>0</c:v>
                </c:pt>
                <c:pt idx="19">
                  <c:v>0</c:v>
                </c:pt>
                <c:pt idx="20">
                  <c:v>0</c:v>
                </c:pt>
                <c:pt idx="21">
                  <c:v>0</c:v>
                </c:pt>
                <c:pt idx="22">
                  <c:v>0</c:v>
                </c:pt>
                <c:pt idx="23">
                  <c:v>0</c:v>
                </c:pt>
                <c:pt idx="24">
                  <c:v>0</c:v>
                </c:pt>
                <c:pt idx="25">
                  <c:v>0</c:v>
                </c:pt>
                <c:pt idx="26">
                  <c:v>0</c:v>
                </c:pt>
                <c:pt idx="27">
                  <c:v>0</c:v>
                </c:pt>
                <c:pt idx="28">
                  <c:v>0</c:v>
                </c:pt>
                <c:pt idx="29">
                  <c:v>0</c:v>
                </c:pt>
                <c:pt idx="30">
                  <c:v>0</c:v>
                </c:pt>
                <c:pt idx="31">
                  <c:v>0</c:v>
                </c:pt>
                <c:pt idx="32">
                  <c:v>0</c:v>
                </c:pt>
                <c:pt idx="33">
                  <c:v>0</c:v>
                </c:pt>
              </c:numCache>
            </c:numRef>
          </c:val>
          <c:extLst>
            <c:ext xmlns:c16="http://schemas.microsoft.com/office/drawing/2014/chart" uri="{C3380CC4-5D6E-409C-BE32-E72D297353CC}">
              <c16:uniqueId val="{00000003-26A0-4161-8B1C-56BB62AFEF0D}"/>
            </c:ext>
          </c:extLst>
        </c:ser>
        <c:ser>
          <c:idx val="4"/>
          <c:order val="4"/>
          <c:spPr>
            <a:solidFill>
              <a:srgbClr val="4C6C9C"/>
            </a:solidFill>
            <a:ln w="9525" cmpd="sng" algn="ctr">
              <a:solidFill>
                <a:schemeClr val="bg1"/>
              </a:solidFill>
              <a:prstDash val="solid"/>
            </a:ln>
          </c:spPr>
          <c:invertIfNegative val="0"/>
          <c:val>
            <c:numRef>
              <c:f>Sheet1!$A$5:$AJ$5</c:f>
              <c:numCache>
                <c:formatCode>General</c:formatCode>
                <c:ptCount val="36"/>
                <c:pt idx="0">
                  <c:v>0</c:v>
                </c:pt>
                <c:pt idx="1">
                  <c:v>0</c:v>
                </c:pt>
                <c:pt idx="3">
                  <c:v>0</c:v>
                </c:pt>
                <c:pt idx="4">
                  <c:v>0</c:v>
                </c:pt>
                <c:pt idx="6">
                  <c:v>0</c:v>
                </c:pt>
                <c:pt idx="7">
                  <c:v>0</c:v>
                </c:pt>
                <c:pt idx="8">
                  <c:v>0</c:v>
                </c:pt>
                <c:pt idx="9">
                  <c:v>0</c:v>
                </c:pt>
                <c:pt idx="10">
                  <c:v>0</c:v>
                </c:pt>
                <c:pt idx="12">
                  <c:v>0</c:v>
                </c:pt>
                <c:pt idx="13">
                  <c:v>0</c:v>
                </c:pt>
                <c:pt idx="14">
                  <c:v>0</c:v>
                </c:pt>
                <c:pt idx="15">
                  <c:v>0</c:v>
                </c:pt>
                <c:pt idx="17">
                  <c:v>0</c:v>
                </c:pt>
                <c:pt idx="18">
                  <c:v>0</c:v>
                </c:pt>
                <c:pt idx="19">
                  <c:v>0</c:v>
                </c:pt>
                <c:pt idx="20">
                  <c:v>0</c:v>
                </c:pt>
                <c:pt idx="21">
                  <c:v>0</c:v>
                </c:pt>
                <c:pt idx="22">
                  <c:v>0</c:v>
                </c:pt>
                <c:pt idx="23">
                  <c:v>0</c:v>
                </c:pt>
                <c:pt idx="24">
                  <c:v>0</c:v>
                </c:pt>
                <c:pt idx="25">
                  <c:v>0</c:v>
                </c:pt>
                <c:pt idx="26">
                  <c:v>0</c:v>
                </c:pt>
                <c:pt idx="27">
                  <c:v>0</c:v>
                </c:pt>
                <c:pt idx="28">
                  <c:v>0</c:v>
                </c:pt>
                <c:pt idx="29">
                  <c:v>0</c:v>
                </c:pt>
                <c:pt idx="30">
                  <c:v>0</c:v>
                </c:pt>
                <c:pt idx="31">
                  <c:v>0</c:v>
                </c:pt>
                <c:pt idx="32">
                  <c:v>0</c:v>
                </c:pt>
                <c:pt idx="33">
                  <c:v>0</c:v>
                </c:pt>
              </c:numCache>
            </c:numRef>
          </c:val>
          <c:extLst>
            <c:ext xmlns:c16="http://schemas.microsoft.com/office/drawing/2014/chart" uri="{C3380CC4-5D6E-409C-BE32-E72D297353CC}">
              <c16:uniqueId val="{00000004-26A0-4161-8B1C-56BB62AFEF0D}"/>
            </c:ext>
          </c:extLst>
        </c:ser>
        <c:dLbls>
          <c:showLegendKey val="0"/>
          <c:showVal val="0"/>
          <c:showCatName val="0"/>
          <c:showSerName val="0"/>
          <c:showPercent val="0"/>
          <c:showBubbleSize val="0"/>
        </c:dLbls>
        <c:gapWidth val="80"/>
        <c:overlap val="100"/>
        <c:axId val="1565074224"/>
        <c:axId val="1"/>
      </c:barChart>
      <c:lineChart>
        <c:grouping val="standard"/>
        <c:varyColors val="0"/>
        <c:ser>
          <c:idx val="5"/>
          <c:order val="5"/>
          <c:spPr>
            <a:ln>
              <a:noFill/>
            </a:ln>
          </c:spPr>
          <c:marker>
            <c:symbol val="none"/>
          </c:marker>
          <c:dPt>
            <c:idx val="0"/>
            <c:marker>
              <c:symbol val="dash"/>
              <c:size val="2"/>
              <c:spPr>
                <a:solidFill>
                  <a:schemeClr val="tx1"/>
                </a:solidFill>
                <a:ln w="9525" cmpd="sng" algn="ctr">
                  <a:solidFill>
                    <a:schemeClr val="tx1"/>
                  </a:solidFill>
                  <a:prstDash val="solid"/>
                </a:ln>
              </c:spPr>
            </c:marker>
            <c:bubble3D val="0"/>
            <c:extLst>
              <c:ext xmlns:c16="http://schemas.microsoft.com/office/drawing/2014/chart" uri="{C3380CC4-5D6E-409C-BE32-E72D297353CC}">
                <c16:uniqueId val="{00000005-26A0-4161-8B1C-56BB62AFEF0D}"/>
              </c:ext>
            </c:extLst>
          </c:dPt>
          <c:dPt>
            <c:idx val="1"/>
            <c:marker>
              <c:symbol val="dash"/>
              <c:size val="2"/>
              <c:spPr>
                <a:solidFill>
                  <a:schemeClr val="tx1"/>
                </a:solidFill>
                <a:ln w="9525" cmpd="sng" algn="ctr">
                  <a:solidFill>
                    <a:schemeClr val="tx1"/>
                  </a:solidFill>
                  <a:prstDash val="solid"/>
                </a:ln>
              </c:spPr>
            </c:marker>
            <c:bubble3D val="0"/>
            <c:extLst>
              <c:ext xmlns:c16="http://schemas.microsoft.com/office/drawing/2014/chart" uri="{C3380CC4-5D6E-409C-BE32-E72D297353CC}">
                <c16:uniqueId val="{00000006-26A0-4161-8B1C-56BB62AFEF0D}"/>
              </c:ext>
            </c:extLst>
          </c:dPt>
          <c:dPt>
            <c:idx val="2"/>
            <c:marker>
              <c:symbol val="dash"/>
              <c:size val="2"/>
              <c:spPr>
                <a:solidFill>
                  <a:schemeClr val="tx1"/>
                </a:solidFill>
                <a:ln w="9525" cmpd="sng" algn="ctr">
                  <a:solidFill>
                    <a:schemeClr val="tx1"/>
                  </a:solidFill>
                  <a:prstDash val="solid"/>
                </a:ln>
              </c:spPr>
            </c:marker>
            <c:bubble3D val="0"/>
            <c:extLst>
              <c:ext xmlns:c16="http://schemas.microsoft.com/office/drawing/2014/chart" uri="{C3380CC4-5D6E-409C-BE32-E72D297353CC}">
                <c16:uniqueId val="{00000007-26A0-4161-8B1C-56BB62AFEF0D}"/>
              </c:ext>
            </c:extLst>
          </c:dPt>
          <c:dPt>
            <c:idx val="3"/>
            <c:marker>
              <c:symbol val="dash"/>
              <c:size val="2"/>
              <c:spPr>
                <a:solidFill>
                  <a:schemeClr val="tx1"/>
                </a:solidFill>
                <a:ln w="9525" cmpd="sng" algn="ctr">
                  <a:solidFill>
                    <a:schemeClr val="tx1"/>
                  </a:solidFill>
                  <a:prstDash val="solid"/>
                </a:ln>
              </c:spPr>
            </c:marker>
            <c:bubble3D val="0"/>
            <c:extLst>
              <c:ext xmlns:c16="http://schemas.microsoft.com/office/drawing/2014/chart" uri="{C3380CC4-5D6E-409C-BE32-E72D297353CC}">
                <c16:uniqueId val="{00000008-26A0-4161-8B1C-56BB62AFEF0D}"/>
              </c:ext>
            </c:extLst>
          </c:dPt>
          <c:dPt>
            <c:idx val="4"/>
            <c:marker>
              <c:symbol val="dash"/>
              <c:size val="2"/>
              <c:spPr>
                <a:solidFill>
                  <a:schemeClr val="tx1"/>
                </a:solidFill>
                <a:ln w="9525" cmpd="sng" algn="ctr">
                  <a:solidFill>
                    <a:schemeClr val="tx1"/>
                  </a:solidFill>
                  <a:prstDash val="solid"/>
                </a:ln>
              </c:spPr>
            </c:marker>
            <c:bubble3D val="0"/>
            <c:extLst>
              <c:ext xmlns:c16="http://schemas.microsoft.com/office/drawing/2014/chart" uri="{C3380CC4-5D6E-409C-BE32-E72D297353CC}">
                <c16:uniqueId val="{00000009-26A0-4161-8B1C-56BB62AFEF0D}"/>
              </c:ext>
            </c:extLst>
          </c:dPt>
          <c:dPt>
            <c:idx val="5"/>
            <c:marker>
              <c:symbol val="dash"/>
              <c:size val="2"/>
              <c:spPr>
                <a:solidFill>
                  <a:schemeClr val="tx1"/>
                </a:solidFill>
                <a:ln w="9525" cmpd="sng" algn="ctr">
                  <a:solidFill>
                    <a:schemeClr val="tx1"/>
                  </a:solidFill>
                  <a:prstDash val="solid"/>
                </a:ln>
              </c:spPr>
            </c:marker>
            <c:bubble3D val="0"/>
            <c:extLst>
              <c:ext xmlns:c16="http://schemas.microsoft.com/office/drawing/2014/chart" uri="{C3380CC4-5D6E-409C-BE32-E72D297353CC}">
                <c16:uniqueId val="{0000000A-26A0-4161-8B1C-56BB62AFEF0D}"/>
              </c:ext>
            </c:extLst>
          </c:dPt>
          <c:dPt>
            <c:idx val="6"/>
            <c:marker>
              <c:symbol val="dash"/>
              <c:size val="2"/>
              <c:spPr>
                <a:solidFill>
                  <a:schemeClr val="tx1"/>
                </a:solidFill>
                <a:ln w="9525" cmpd="sng" algn="ctr">
                  <a:solidFill>
                    <a:schemeClr val="tx1"/>
                  </a:solidFill>
                  <a:prstDash val="solid"/>
                </a:ln>
              </c:spPr>
            </c:marker>
            <c:bubble3D val="0"/>
            <c:extLst>
              <c:ext xmlns:c16="http://schemas.microsoft.com/office/drawing/2014/chart" uri="{C3380CC4-5D6E-409C-BE32-E72D297353CC}">
                <c16:uniqueId val="{0000000B-26A0-4161-8B1C-56BB62AFEF0D}"/>
              </c:ext>
            </c:extLst>
          </c:dPt>
          <c:dPt>
            <c:idx val="7"/>
            <c:marker>
              <c:symbol val="dash"/>
              <c:size val="2"/>
              <c:spPr>
                <a:solidFill>
                  <a:schemeClr val="tx1"/>
                </a:solidFill>
                <a:ln w="9525" cmpd="sng" algn="ctr">
                  <a:solidFill>
                    <a:schemeClr val="tx1"/>
                  </a:solidFill>
                  <a:prstDash val="solid"/>
                </a:ln>
              </c:spPr>
            </c:marker>
            <c:bubble3D val="0"/>
            <c:extLst>
              <c:ext xmlns:c16="http://schemas.microsoft.com/office/drawing/2014/chart" uri="{C3380CC4-5D6E-409C-BE32-E72D297353CC}">
                <c16:uniqueId val="{0000000C-26A0-4161-8B1C-56BB62AFEF0D}"/>
              </c:ext>
            </c:extLst>
          </c:dPt>
          <c:dPt>
            <c:idx val="8"/>
            <c:marker>
              <c:symbol val="dash"/>
              <c:size val="2"/>
              <c:spPr>
                <a:solidFill>
                  <a:schemeClr val="tx1"/>
                </a:solidFill>
                <a:ln w="9525" cmpd="sng" algn="ctr">
                  <a:solidFill>
                    <a:schemeClr val="tx1"/>
                  </a:solidFill>
                  <a:prstDash val="solid"/>
                </a:ln>
              </c:spPr>
            </c:marker>
            <c:bubble3D val="0"/>
            <c:extLst>
              <c:ext xmlns:c16="http://schemas.microsoft.com/office/drawing/2014/chart" uri="{C3380CC4-5D6E-409C-BE32-E72D297353CC}">
                <c16:uniqueId val="{0000000D-26A0-4161-8B1C-56BB62AFEF0D}"/>
              </c:ext>
            </c:extLst>
          </c:dPt>
          <c:dPt>
            <c:idx val="9"/>
            <c:marker>
              <c:symbol val="dash"/>
              <c:size val="2"/>
              <c:spPr>
                <a:solidFill>
                  <a:schemeClr val="tx1"/>
                </a:solidFill>
                <a:ln w="9525" cmpd="sng" algn="ctr">
                  <a:solidFill>
                    <a:schemeClr val="tx1"/>
                  </a:solidFill>
                  <a:prstDash val="solid"/>
                </a:ln>
              </c:spPr>
            </c:marker>
            <c:bubble3D val="0"/>
            <c:extLst>
              <c:ext xmlns:c16="http://schemas.microsoft.com/office/drawing/2014/chart" uri="{C3380CC4-5D6E-409C-BE32-E72D297353CC}">
                <c16:uniqueId val="{0000000E-26A0-4161-8B1C-56BB62AFEF0D}"/>
              </c:ext>
            </c:extLst>
          </c:dPt>
          <c:dPt>
            <c:idx val="10"/>
            <c:marker>
              <c:symbol val="dash"/>
              <c:size val="2"/>
              <c:spPr>
                <a:solidFill>
                  <a:schemeClr val="tx1"/>
                </a:solidFill>
                <a:ln w="9525" cmpd="sng" algn="ctr">
                  <a:solidFill>
                    <a:schemeClr val="tx1"/>
                  </a:solidFill>
                  <a:prstDash val="solid"/>
                </a:ln>
              </c:spPr>
            </c:marker>
            <c:bubble3D val="0"/>
            <c:extLst>
              <c:ext xmlns:c16="http://schemas.microsoft.com/office/drawing/2014/chart" uri="{C3380CC4-5D6E-409C-BE32-E72D297353CC}">
                <c16:uniqueId val="{0000000F-26A0-4161-8B1C-56BB62AFEF0D}"/>
              </c:ext>
            </c:extLst>
          </c:dPt>
          <c:dPt>
            <c:idx val="11"/>
            <c:marker>
              <c:symbol val="dash"/>
              <c:size val="2"/>
              <c:spPr>
                <a:solidFill>
                  <a:schemeClr val="tx1"/>
                </a:solidFill>
                <a:ln w="9525" cmpd="sng" algn="ctr">
                  <a:solidFill>
                    <a:schemeClr val="tx1"/>
                  </a:solidFill>
                  <a:prstDash val="solid"/>
                </a:ln>
              </c:spPr>
            </c:marker>
            <c:bubble3D val="0"/>
            <c:extLst>
              <c:ext xmlns:c16="http://schemas.microsoft.com/office/drawing/2014/chart" uri="{C3380CC4-5D6E-409C-BE32-E72D297353CC}">
                <c16:uniqueId val="{00000010-26A0-4161-8B1C-56BB62AFEF0D}"/>
              </c:ext>
            </c:extLst>
          </c:dPt>
          <c:dPt>
            <c:idx val="12"/>
            <c:marker>
              <c:symbol val="dash"/>
              <c:size val="2"/>
              <c:spPr>
                <a:solidFill>
                  <a:schemeClr val="tx1"/>
                </a:solidFill>
                <a:ln w="9525" cmpd="sng" algn="ctr">
                  <a:solidFill>
                    <a:schemeClr val="tx1"/>
                  </a:solidFill>
                  <a:prstDash val="solid"/>
                </a:ln>
              </c:spPr>
            </c:marker>
            <c:bubble3D val="0"/>
            <c:extLst>
              <c:ext xmlns:c16="http://schemas.microsoft.com/office/drawing/2014/chart" uri="{C3380CC4-5D6E-409C-BE32-E72D297353CC}">
                <c16:uniqueId val="{00000011-26A0-4161-8B1C-56BB62AFEF0D}"/>
              </c:ext>
            </c:extLst>
          </c:dPt>
          <c:dPt>
            <c:idx val="13"/>
            <c:marker>
              <c:symbol val="dash"/>
              <c:size val="2"/>
              <c:spPr>
                <a:solidFill>
                  <a:schemeClr val="tx1"/>
                </a:solidFill>
                <a:ln w="9525" cmpd="sng" algn="ctr">
                  <a:solidFill>
                    <a:schemeClr val="tx1"/>
                  </a:solidFill>
                  <a:prstDash val="solid"/>
                </a:ln>
              </c:spPr>
            </c:marker>
            <c:bubble3D val="0"/>
            <c:extLst>
              <c:ext xmlns:c16="http://schemas.microsoft.com/office/drawing/2014/chart" uri="{C3380CC4-5D6E-409C-BE32-E72D297353CC}">
                <c16:uniqueId val="{00000012-26A0-4161-8B1C-56BB62AFEF0D}"/>
              </c:ext>
            </c:extLst>
          </c:dPt>
          <c:dPt>
            <c:idx val="14"/>
            <c:marker>
              <c:symbol val="dash"/>
              <c:size val="2"/>
              <c:spPr>
                <a:solidFill>
                  <a:schemeClr val="tx1"/>
                </a:solidFill>
                <a:ln w="9525" cmpd="sng" algn="ctr">
                  <a:solidFill>
                    <a:schemeClr val="tx1"/>
                  </a:solidFill>
                  <a:prstDash val="solid"/>
                </a:ln>
              </c:spPr>
            </c:marker>
            <c:bubble3D val="0"/>
            <c:extLst>
              <c:ext xmlns:c16="http://schemas.microsoft.com/office/drawing/2014/chart" uri="{C3380CC4-5D6E-409C-BE32-E72D297353CC}">
                <c16:uniqueId val="{00000013-26A0-4161-8B1C-56BB62AFEF0D}"/>
              </c:ext>
            </c:extLst>
          </c:dPt>
          <c:dPt>
            <c:idx val="15"/>
            <c:marker>
              <c:symbol val="dash"/>
              <c:size val="2"/>
              <c:spPr>
                <a:solidFill>
                  <a:schemeClr val="tx1"/>
                </a:solidFill>
                <a:ln w="9525" cmpd="sng" algn="ctr">
                  <a:solidFill>
                    <a:schemeClr val="tx1"/>
                  </a:solidFill>
                  <a:prstDash val="solid"/>
                </a:ln>
              </c:spPr>
            </c:marker>
            <c:bubble3D val="0"/>
            <c:extLst>
              <c:ext xmlns:c16="http://schemas.microsoft.com/office/drawing/2014/chart" uri="{C3380CC4-5D6E-409C-BE32-E72D297353CC}">
                <c16:uniqueId val="{00000014-26A0-4161-8B1C-56BB62AFEF0D}"/>
              </c:ext>
            </c:extLst>
          </c:dPt>
          <c:dPt>
            <c:idx val="16"/>
            <c:marker>
              <c:symbol val="dash"/>
              <c:size val="2"/>
              <c:spPr>
                <a:solidFill>
                  <a:schemeClr val="tx1"/>
                </a:solidFill>
                <a:ln w="9525" cmpd="sng" algn="ctr">
                  <a:solidFill>
                    <a:schemeClr val="tx1"/>
                  </a:solidFill>
                  <a:prstDash val="solid"/>
                </a:ln>
              </c:spPr>
            </c:marker>
            <c:bubble3D val="0"/>
            <c:extLst>
              <c:ext xmlns:c16="http://schemas.microsoft.com/office/drawing/2014/chart" uri="{C3380CC4-5D6E-409C-BE32-E72D297353CC}">
                <c16:uniqueId val="{00000015-26A0-4161-8B1C-56BB62AFEF0D}"/>
              </c:ext>
            </c:extLst>
          </c:dPt>
          <c:dPt>
            <c:idx val="17"/>
            <c:marker>
              <c:symbol val="dash"/>
              <c:size val="2"/>
              <c:spPr>
                <a:solidFill>
                  <a:schemeClr val="tx1"/>
                </a:solidFill>
                <a:ln w="9525" cmpd="sng" algn="ctr">
                  <a:solidFill>
                    <a:schemeClr val="tx1"/>
                  </a:solidFill>
                  <a:prstDash val="solid"/>
                </a:ln>
              </c:spPr>
            </c:marker>
            <c:bubble3D val="0"/>
            <c:extLst>
              <c:ext xmlns:c16="http://schemas.microsoft.com/office/drawing/2014/chart" uri="{C3380CC4-5D6E-409C-BE32-E72D297353CC}">
                <c16:uniqueId val="{00000016-26A0-4161-8B1C-56BB62AFEF0D}"/>
              </c:ext>
            </c:extLst>
          </c:dPt>
          <c:dPt>
            <c:idx val="18"/>
            <c:marker>
              <c:symbol val="dash"/>
              <c:size val="2"/>
              <c:spPr>
                <a:solidFill>
                  <a:schemeClr val="tx1"/>
                </a:solidFill>
                <a:ln w="9525" cmpd="sng" algn="ctr">
                  <a:solidFill>
                    <a:schemeClr val="tx1"/>
                  </a:solidFill>
                  <a:prstDash val="solid"/>
                </a:ln>
              </c:spPr>
            </c:marker>
            <c:bubble3D val="0"/>
            <c:extLst>
              <c:ext xmlns:c16="http://schemas.microsoft.com/office/drawing/2014/chart" uri="{C3380CC4-5D6E-409C-BE32-E72D297353CC}">
                <c16:uniqueId val="{00000017-26A0-4161-8B1C-56BB62AFEF0D}"/>
              </c:ext>
            </c:extLst>
          </c:dPt>
          <c:dPt>
            <c:idx val="19"/>
            <c:marker>
              <c:symbol val="dash"/>
              <c:size val="2"/>
              <c:spPr>
                <a:solidFill>
                  <a:schemeClr val="tx1"/>
                </a:solidFill>
                <a:ln w="9525" cmpd="sng" algn="ctr">
                  <a:solidFill>
                    <a:schemeClr val="tx1"/>
                  </a:solidFill>
                  <a:prstDash val="solid"/>
                </a:ln>
              </c:spPr>
            </c:marker>
            <c:bubble3D val="0"/>
            <c:extLst>
              <c:ext xmlns:c16="http://schemas.microsoft.com/office/drawing/2014/chart" uri="{C3380CC4-5D6E-409C-BE32-E72D297353CC}">
                <c16:uniqueId val="{00000018-26A0-4161-8B1C-56BB62AFEF0D}"/>
              </c:ext>
            </c:extLst>
          </c:dPt>
          <c:dPt>
            <c:idx val="20"/>
            <c:marker>
              <c:symbol val="dash"/>
              <c:size val="2"/>
              <c:spPr>
                <a:solidFill>
                  <a:schemeClr val="tx1"/>
                </a:solidFill>
                <a:ln w="9525" cmpd="sng" algn="ctr">
                  <a:solidFill>
                    <a:schemeClr val="tx1"/>
                  </a:solidFill>
                  <a:prstDash val="solid"/>
                </a:ln>
              </c:spPr>
            </c:marker>
            <c:bubble3D val="0"/>
            <c:extLst>
              <c:ext xmlns:c16="http://schemas.microsoft.com/office/drawing/2014/chart" uri="{C3380CC4-5D6E-409C-BE32-E72D297353CC}">
                <c16:uniqueId val="{00000019-26A0-4161-8B1C-56BB62AFEF0D}"/>
              </c:ext>
            </c:extLst>
          </c:dPt>
          <c:dPt>
            <c:idx val="21"/>
            <c:marker>
              <c:symbol val="dash"/>
              <c:size val="2"/>
              <c:spPr>
                <a:solidFill>
                  <a:schemeClr val="tx1"/>
                </a:solidFill>
                <a:ln w="9525" cmpd="sng" algn="ctr">
                  <a:solidFill>
                    <a:schemeClr val="tx1"/>
                  </a:solidFill>
                  <a:prstDash val="solid"/>
                </a:ln>
              </c:spPr>
            </c:marker>
            <c:bubble3D val="0"/>
            <c:extLst>
              <c:ext xmlns:c16="http://schemas.microsoft.com/office/drawing/2014/chart" uri="{C3380CC4-5D6E-409C-BE32-E72D297353CC}">
                <c16:uniqueId val="{0000001A-26A0-4161-8B1C-56BB62AFEF0D}"/>
              </c:ext>
            </c:extLst>
          </c:dPt>
          <c:dPt>
            <c:idx val="22"/>
            <c:marker>
              <c:symbol val="dash"/>
              <c:size val="2"/>
              <c:spPr>
                <a:solidFill>
                  <a:schemeClr val="tx1"/>
                </a:solidFill>
                <a:ln w="9525" cmpd="sng" algn="ctr">
                  <a:solidFill>
                    <a:schemeClr val="tx1"/>
                  </a:solidFill>
                  <a:prstDash val="solid"/>
                </a:ln>
              </c:spPr>
            </c:marker>
            <c:bubble3D val="0"/>
            <c:extLst>
              <c:ext xmlns:c16="http://schemas.microsoft.com/office/drawing/2014/chart" uri="{C3380CC4-5D6E-409C-BE32-E72D297353CC}">
                <c16:uniqueId val="{0000001B-26A0-4161-8B1C-56BB62AFEF0D}"/>
              </c:ext>
            </c:extLst>
          </c:dPt>
          <c:dPt>
            <c:idx val="23"/>
            <c:marker>
              <c:symbol val="dash"/>
              <c:size val="2"/>
              <c:spPr>
                <a:solidFill>
                  <a:schemeClr val="tx1"/>
                </a:solidFill>
                <a:ln w="9525" cmpd="sng" algn="ctr">
                  <a:solidFill>
                    <a:schemeClr val="tx1"/>
                  </a:solidFill>
                  <a:prstDash val="solid"/>
                </a:ln>
              </c:spPr>
            </c:marker>
            <c:bubble3D val="0"/>
            <c:extLst>
              <c:ext xmlns:c16="http://schemas.microsoft.com/office/drawing/2014/chart" uri="{C3380CC4-5D6E-409C-BE32-E72D297353CC}">
                <c16:uniqueId val="{0000001C-26A0-4161-8B1C-56BB62AFEF0D}"/>
              </c:ext>
            </c:extLst>
          </c:dPt>
          <c:dPt>
            <c:idx val="24"/>
            <c:marker>
              <c:symbol val="dash"/>
              <c:size val="2"/>
              <c:spPr>
                <a:solidFill>
                  <a:schemeClr val="tx1"/>
                </a:solidFill>
                <a:ln w="9525" cmpd="sng" algn="ctr">
                  <a:solidFill>
                    <a:schemeClr val="tx1"/>
                  </a:solidFill>
                  <a:prstDash val="solid"/>
                </a:ln>
              </c:spPr>
            </c:marker>
            <c:bubble3D val="0"/>
            <c:extLst>
              <c:ext xmlns:c16="http://schemas.microsoft.com/office/drawing/2014/chart" uri="{C3380CC4-5D6E-409C-BE32-E72D297353CC}">
                <c16:uniqueId val="{0000001D-26A0-4161-8B1C-56BB62AFEF0D}"/>
              </c:ext>
            </c:extLst>
          </c:dPt>
          <c:dPt>
            <c:idx val="25"/>
            <c:marker>
              <c:symbol val="dash"/>
              <c:size val="2"/>
              <c:spPr>
                <a:solidFill>
                  <a:schemeClr val="tx1"/>
                </a:solidFill>
                <a:ln w="9525" cmpd="sng" algn="ctr">
                  <a:solidFill>
                    <a:schemeClr val="tx1"/>
                  </a:solidFill>
                  <a:prstDash val="solid"/>
                </a:ln>
              </c:spPr>
            </c:marker>
            <c:bubble3D val="0"/>
            <c:extLst>
              <c:ext xmlns:c16="http://schemas.microsoft.com/office/drawing/2014/chart" uri="{C3380CC4-5D6E-409C-BE32-E72D297353CC}">
                <c16:uniqueId val="{0000001E-26A0-4161-8B1C-56BB62AFEF0D}"/>
              </c:ext>
            </c:extLst>
          </c:dPt>
          <c:dPt>
            <c:idx val="26"/>
            <c:marker>
              <c:symbol val="dash"/>
              <c:size val="2"/>
              <c:spPr>
                <a:solidFill>
                  <a:schemeClr val="tx1"/>
                </a:solidFill>
                <a:ln w="9525" cmpd="sng" algn="ctr">
                  <a:solidFill>
                    <a:schemeClr val="tx1"/>
                  </a:solidFill>
                  <a:prstDash val="solid"/>
                </a:ln>
              </c:spPr>
            </c:marker>
            <c:bubble3D val="0"/>
            <c:extLst>
              <c:ext xmlns:c16="http://schemas.microsoft.com/office/drawing/2014/chart" uri="{C3380CC4-5D6E-409C-BE32-E72D297353CC}">
                <c16:uniqueId val="{0000001F-26A0-4161-8B1C-56BB62AFEF0D}"/>
              </c:ext>
            </c:extLst>
          </c:dPt>
          <c:dPt>
            <c:idx val="27"/>
            <c:marker>
              <c:symbol val="dash"/>
              <c:size val="2"/>
              <c:spPr>
                <a:solidFill>
                  <a:schemeClr val="tx1"/>
                </a:solidFill>
                <a:ln w="9525" cmpd="sng" algn="ctr">
                  <a:solidFill>
                    <a:schemeClr val="tx1"/>
                  </a:solidFill>
                  <a:prstDash val="solid"/>
                </a:ln>
              </c:spPr>
            </c:marker>
            <c:bubble3D val="0"/>
            <c:extLst>
              <c:ext xmlns:c16="http://schemas.microsoft.com/office/drawing/2014/chart" uri="{C3380CC4-5D6E-409C-BE32-E72D297353CC}">
                <c16:uniqueId val="{00000020-26A0-4161-8B1C-56BB62AFEF0D}"/>
              </c:ext>
            </c:extLst>
          </c:dPt>
          <c:dPt>
            <c:idx val="28"/>
            <c:marker>
              <c:symbol val="dash"/>
              <c:size val="2"/>
              <c:spPr>
                <a:solidFill>
                  <a:schemeClr val="tx1"/>
                </a:solidFill>
                <a:ln w="9525" cmpd="sng" algn="ctr">
                  <a:solidFill>
                    <a:schemeClr val="tx1"/>
                  </a:solidFill>
                  <a:prstDash val="solid"/>
                </a:ln>
              </c:spPr>
            </c:marker>
            <c:bubble3D val="0"/>
            <c:extLst>
              <c:ext xmlns:c16="http://schemas.microsoft.com/office/drawing/2014/chart" uri="{C3380CC4-5D6E-409C-BE32-E72D297353CC}">
                <c16:uniqueId val="{00000021-26A0-4161-8B1C-56BB62AFEF0D}"/>
              </c:ext>
            </c:extLst>
          </c:dPt>
          <c:dPt>
            <c:idx val="29"/>
            <c:marker>
              <c:symbol val="dash"/>
              <c:size val="2"/>
              <c:spPr>
                <a:solidFill>
                  <a:schemeClr val="tx1"/>
                </a:solidFill>
                <a:ln w="9525" cmpd="sng" algn="ctr">
                  <a:solidFill>
                    <a:schemeClr val="tx1"/>
                  </a:solidFill>
                  <a:prstDash val="solid"/>
                </a:ln>
              </c:spPr>
            </c:marker>
            <c:bubble3D val="0"/>
            <c:extLst>
              <c:ext xmlns:c16="http://schemas.microsoft.com/office/drawing/2014/chart" uri="{C3380CC4-5D6E-409C-BE32-E72D297353CC}">
                <c16:uniqueId val="{00000022-26A0-4161-8B1C-56BB62AFEF0D}"/>
              </c:ext>
            </c:extLst>
          </c:dPt>
          <c:dPt>
            <c:idx val="30"/>
            <c:marker>
              <c:symbol val="dash"/>
              <c:size val="2"/>
              <c:spPr>
                <a:solidFill>
                  <a:schemeClr val="tx1"/>
                </a:solidFill>
                <a:ln w="9525" cmpd="sng" algn="ctr">
                  <a:solidFill>
                    <a:schemeClr val="tx1"/>
                  </a:solidFill>
                  <a:prstDash val="solid"/>
                </a:ln>
              </c:spPr>
            </c:marker>
            <c:bubble3D val="0"/>
            <c:extLst>
              <c:ext xmlns:c16="http://schemas.microsoft.com/office/drawing/2014/chart" uri="{C3380CC4-5D6E-409C-BE32-E72D297353CC}">
                <c16:uniqueId val="{00000023-26A0-4161-8B1C-56BB62AFEF0D}"/>
              </c:ext>
            </c:extLst>
          </c:dPt>
          <c:dPt>
            <c:idx val="31"/>
            <c:marker>
              <c:symbol val="dash"/>
              <c:size val="2"/>
              <c:spPr>
                <a:solidFill>
                  <a:schemeClr val="tx1"/>
                </a:solidFill>
                <a:ln w="9525" cmpd="sng" algn="ctr">
                  <a:solidFill>
                    <a:schemeClr val="tx1"/>
                  </a:solidFill>
                  <a:prstDash val="solid"/>
                </a:ln>
              </c:spPr>
            </c:marker>
            <c:bubble3D val="0"/>
            <c:extLst>
              <c:ext xmlns:c16="http://schemas.microsoft.com/office/drawing/2014/chart" uri="{C3380CC4-5D6E-409C-BE32-E72D297353CC}">
                <c16:uniqueId val="{00000024-26A0-4161-8B1C-56BB62AFEF0D}"/>
              </c:ext>
            </c:extLst>
          </c:dPt>
          <c:dPt>
            <c:idx val="32"/>
            <c:marker>
              <c:symbol val="dash"/>
              <c:size val="2"/>
              <c:spPr>
                <a:solidFill>
                  <a:schemeClr val="tx1"/>
                </a:solidFill>
                <a:ln w="9525" cmpd="sng" algn="ctr">
                  <a:solidFill>
                    <a:schemeClr val="tx1"/>
                  </a:solidFill>
                  <a:prstDash val="solid"/>
                </a:ln>
              </c:spPr>
            </c:marker>
            <c:bubble3D val="0"/>
            <c:extLst>
              <c:ext xmlns:c16="http://schemas.microsoft.com/office/drawing/2014/chart" uri="{C3380CC4-5D6E-409C-BE32-E72D297353CC}">
                <c16:uniqueId val="{00000025-26A0-4161-8B1C-56BB62AFEF0D}"/>
              </c:ext>
            </c:extLst>
          </c:dPt>
          <c:dPt>
            <c:idx val="33"/>
            <c:marker>
              <c:symbol val="dash"/>
              <c:size val="2"/>
              <c:spPr>
                <a:solidFill>
                  <a:schemeClr val="tx1"/>
                </a:solidFill>
                <a:ln w="9525" cmpd="sng" algn="ctr">
                  <a:solidFill>
                    <a:schemeClr val="tx1"/>
                  </a:solidFill>
                  <a:prstDash val="solid"/>
                </a:ln>
              </c:spPr>
            </c:marker>
            <c:bubble3D val="0"/>
            <c:extLst>
              <c:ext xmlns:c16="http://schemas.microsoft.com/office/drawing/2014/chart" uri="{C3380CC4-5D6E-409C-BE32-E72D297353CC}">
                <c16:uniqueId val="{00000026-26A0-4161-8B1C-56BB62AFEF0D}"/>
              </c:ext>
            </c:extLst>
          </c:dPt>
          <c:dPt>
            <c:idx val="34"/>
            <c:marker>
              <c:symbol val="dash"/>
              <c:size val="2"/>
              <c:spPr>
                <a:solidFill>
                  <a:schemeClr val="tx1"/>
                </a:solidFill>
                <a:ln w="9525" cmpd="sng" algn="ctr">
                  <a:solidFill>
                    <a:schemeClr val="tx1"/>
                  </a:solidFill>
                  <a:prstDash val="solid"/>
                </a:ln>
              </c:spPr>
            </c:marker>
            <c:bubble3D val="0"/>
            <c:extLst>
              <c:ext xmlns:c16="http://schemas.microsoft.com/office/drawing/2014/chart" uri="{C3380CC4-5D6E-409C-BE32-E72D297353CC}">
                <c16:uniqueId val="{00000027-26A0-4161-8B1C-56BB62AFEF0D}"/>
              </c:ext>
            </c:extLst>
          </c:dPt>
          <c:errBars>
            <c:errDir val="y"/>
            <c:errBarType val="plus"/>
            <c:errValType val="cust"/>
            <c:noEndCap val="1"/>
            <c:plus>
              <c:numRef>
                <c:f>Sheet1!$A$6:$AJ$6</c:f>
                <c:numCache>
                  <c:formatCode>General</c:formatCode>
                  <c:ptCount val="36"/>
                  <c:pt idx="0">
                    <c:v>-490.25</c:v>
                  </c:pt>
                  <c:pt idx="1">
                    <c:v>-34</c:v>
                  </c:pt>
                  <c:pt idx="3">
                    <c:v>-188.5</c:v>
                  </c:pt>
                  <c:pt idx="4">
                    <c:v>-59</c:v>
                  </c:pt>
                  <c:pt idx="6">
                    <c:v>-372</c:v>
                  </c:pt>
                  <c:pt idx="7">
                    <c:v>-183</c:v>
                  </c:pt>
                  <c:pt idx="8">
                    <c:v>-334</c:v>
                  </c:pt>
                  <c:pt idx="9">
                    <c:v>0</c:v>
                  </c:pt>
                  <c:pt idx="10">
                    <c:v>-863</c:v>
                  </c:pt>
                  <c:pt idx="12">
                    <c:v>-294.5</c:v>
                  </c:pt>
                  <c:pt idx="13">
                    <c:v>-963</c:v>
                  </c:pt>
                  <c:pt idx="14">
                    <c:v>-252</c:v>
                  </c:pt>
                  <c:pt idx="15">
                    <c:v>-100.75</c:v>
                  </c:pt>
                  <c:pt idx="17">
                    <c:v>-997</c:v>
                  </c:pt>
                  <c:pt idx="18">
                    <c:v>-670.5</c:v>
                  </c:pt>
                  <c:pt idx="19">
                    <c:v>-483.75</c:v>
                  </c:pt>
                  <c:pt idx="20">
                    <c:v>-192.75</c:v>
                  </c:pt>
                  <c:pt idx="21">
                    <c:v>-642.5</c:v>
                  </c:pt>
                  <c:pt idx="22">
                    <c:v>-4.5</c:v>
                  </c:pt>
                  <c:pt idx="23">
                    <c:v>-529</c:v>
                  </c:pt>
                  <c:pt idx="24">
                    <c:v>-59.25</c:v>
                  </c:pt>
                  <c:pt idx="25">
                    <c:v>-59</c:v>
                  </c:pt>
                  <c:pt idx="26">
                    <c:v>-381.75</c:v>
                  </c:pt>
                  <c:pt idx="27">
                    <c:v>-61</c:v>
                  </c:pt>
                  <c:pt idx="28">
                    <c:v>-42</c:v>
                  </c:pt>
                  <c:pt idx="29">
                    <c:v>-317.25</c:v>
                  </c:pt>
                  <c:pt idx="30">
                    <c:v>-501</c:v>
                  </c:pt>
                  <c:pt idx="31">
                    <c:v>-739.25</c:v>
                  </c:pt>
                  <c:pt idx="32">
                    <c:v>-329</c:v>
                  </c:pt>
                  <c:pt idx="33">
                    <c:v>-71.75</c:v>
                  </c:pt>
                </c:numCache>
              </c:numRef>
            </c:plus>
            <c:spPr>
              <a:ln w="9525" cmpd="sng" algn="ctr">
                <a:solidFill>
                  <a:schemeClr val="tx1"/>
                </a:solidFill>
                <a:prstDash val="solid"/>
              </a:ln>
            </c:spPr>
          </c:errBars>
          <c:val>
            <c:numRef>
              <c:f>Sheet1!$A$7:$AJ$7</c:f>
              <c:numCache>
                <c:formatCode>General</c:formatCode>
                <c:ptCount val="36"/>
                <c:pt idx="0">
                  <c:v>707</c:v>
                </c:pt>
                <c:pt idx="1">
                  <c:v>472</c:v>
                </c:pt>
                <c:pt idx="2">
                  <c:v>385</c:v>
                </c:pt>
                <c:pt idx="3">
                  <c:v>563</c:v>
                </c:pt>
                <c:pt idx="4">
                  <c:v>468</c:v>
                </c:pt>
                <c:pt idx="5">
                  <c:v>319</c:v>
                </c:pt>
                <c:pt idx="6">
                  <c:v>1045</c:v>
                </c:pt>
                <c:pt idx="7">
                  <c:v>858</c:v>
                </c:pt>
                <c:pt idx="8">
                  <c:v>905</c:v>
                </c:pt>
                <c:pt idx="9">
                  <c:v>610</c:v>
                </c:pt>
                <c:pt idx="10">
                  <c:v>1359</c:v>
                </c:pt>
                <c:pt idx="11">
                  <c:v>664</c:v>
                </c:pt>
                <c:pt idx="12">
                  <c:v>873</c:v>
                </c:pt>
                <c:pt idx="13">
                  <c:v>1466</c:v>
                </c:pt>
                <c:pt idx="14">
                  <c:v>901</c:v>
                </c:pt>
                <c:pt idx="15">
                  <c:v>741</c:v>
                </c:pt>
                <c:pt idx="16">
                  <c:v>760</c:v>
                </c:pt>
                <c:pt idx="17">
                  <c:v>1379</c:v>
                </c:pt>
                <c:pt idx="18">
                  <c:v>1250</c:v>
                </c:pt>
                <c:pt idx="19">
                  <c:v>1191</c:v>
                </c:pt>
                <c:pt idx="20">
                  <c:v>1028</c:v>
                </c:pt>
                <c:pt idx="21">
                  <c:v>1619</c:v>
                </c:pt>
                <c:pt idx="22">
                  <c:v>671</c:v>
                </c:pt>
                <c:pt idx="23">
                  <c:v>1344</c:v>
                </c:pt>
                <c:pt idx="24">
                  <c:v>1075</c:v>
                </c:pt>
                <c:pt idx="25">
                  <c:v>1281</c:v>
                </c:pt>
                <c:pt idx="26">
                  <c:v>1324</c:v>
                </c:pt>
                <c:pt idx="27">
                  <c:v>1005</c:v>
                </c:pt>
                <c:pt idx="28">
                  <c:v>990</c:v>
                </c:pt>
                <c:pt idx="29">
                  <c:v>1308</c:v>
                </c:pt>
                <c:pt idx="30">
                  <c:v>1631</c:v>
                </c:pt>
                <c:pt idx="31">
                  <c:v>1742</c:v>
                </c:pt>
                <c:pt idx="32">
                  <c:v>1784</c:v>
                </c:pt>
                <c:pt idx="33">
                  <c:v>1502</c:v>
                </c:pt>
                <c:pt idx="34">
                  <c:v>0</c:v>
                </c:pt>
              </c:numCache>
            </c:numRef>
          </c:val>
          <c:smooth val="0"/>
          <c:extLst>
            <c:ext xmlns:c16="http://schemas.microsoft.com/office/drawing/2014/chart" uri="{C3380CC4-5D6E-409C-BE32-E72D297353CC}">
              <c16:uniqueId val="{00000028-26A0-4161-8B1C-56BB62AFEF0D}"/>
            </c:ext>
          </c:extLst>
        </c:ser>
        <c:ser>
          <c:idx val="6"/>
          <c:order val="6"/>
          <c:spPr>
            <a:ln>
              <a:noFill/>
            </a:ln>
          </c:spPr>
          <c:marker>
            <c:symbol val="none"/>
          </c:marker>
          <c:val>
            <c:numRef>
              <c:f>Sheet1!$A$8:$AJ$8</c:f>
              <c:numCache>
                <c:formatCode>General</c:formatCode>
                <c:ptCount val="36"/>
                <c:pt idx="0">
                  <c:v>216.75</c:v>
                </c:pt>
                <c:pt idx="1">
                  <c:v>438</c:v>
                </c:pt>
                <c:pt idx="3">
                  <c:v>374.5</c:v>
                </c:pt>
                <c:pt idx="4">
                  <c:v>409</c:v>
                </c:pt>
                <c:pt idx="6">
                  <c:v>673</c:v>
                </c:pt>
                <c:pt idx="7">
                  <c:v>675</c:v>
                </c:pt>
                <c:pt idx="8">
                  <c:v>571</c:v>
                </c:pt>
                <c:pt idx="9">
                  <c:v>610</c:v>
                </c:pt>
                <c:pt idx="10">
                  <c:v>496</c:v>
                </c:pt>
                <c:pt idx="12">
                  <c:v>578.5</c:v>
                </c:pt>
                <c:pt idx="13">
                  <c:v>503</c:v>
                </c:pt>
                <c:pt idx="14">
                  <c:v>649</c:v>
                </c:pt>
                <c:pt idx="15">
                  <c:v>640.25</c:v>
                </c:pt>
                <c:pt idx="17">
                  <c:v>382</c:v>
                </c:pt>
                <c:pt idx="18">
                  <c:v>579.5</c:v>
                </c:pt>
                <c:pt idx="19">
                  <c:v>707.25</c:v>
                </c:pt>
                <c:pt idx="20">
                  <c:v>835.25</c:v>
                </c:pt>
                <c:pt idx="21">
                  <c:v>976.5</c:v>
                </c:pt>
                <c:pt idx="22">
                  <c:v>666.5</c:v>
                </c:pt>
                <c:pt idx="23">
                  <c:v>815</c:v>
                </c:pt>
                <c:pt idx="24">
                  <c:v>1015.75</c:v>
                </c:pt>
                <c:pt idx="25">
                  <c:v>1222</c:v>
                </c:pt>
                <c:pt idx="26">
                  <c:v>942.25</c:v>
                </c:pt>
                <c:pt idx="27">
                  <c:v>944</c:v>
                </c:pt>
                <c:pt idx="28">
                  <c:v>948</c:v>
                </c:pt>
                <c:pt idx="29">
                  <c:v>990.75</c:v>
                </c:pt>
                <c:pt idx="30">
                  <c:v>1130</c:v>
                </c:pt>
                <c:pt idx="31">
                  <c:v>1002.75</c:v>
                </c:pt>
                <c:pt idx="32">
                  <c:v>1455</c:v>
                </c:pt>
                <c:pt idx="33">
                  <c:v>1430.25</c:v>
                </c:pt>
              </c:numCache>
            </c:numRef>
          </c:val>
          <c:smooth val="0"/>
          <c:extLst>
            <c:ext xmlns:c16="http://schemas.microsoft.com/office/drawing/2014/chart" uri="{C3380CC4-5D6E-409C-BE32-E72D297353CC}">
              <c16:uniqueId val="{00000029-26A0-4161-8B1C-56BB62AFEF0D}"/>
            </c:ext>
          </c:extLst>
        </c:ser>
        <c:ser>
          <c:idx val="7"/>
          <c:order val="7"/>
          <c:spPr>
            <a:ln>
              <a:noFill/>
            </a:ln>
          </c:spPr>
          <c:marker>
            <c:symbol val="none"/>
          </c:marker>
          <c:errBars>
            <c:errDir val="y"/>
            <c:errBarType val="plus"/>
            <c:errValType val="cust"/>
            <c:noEndCap val="1"/>
            <c:plus>
              <c:numRef>
                <c:f>Sheet1!$A$9:$AJ$9</c:f>
                <c:numCache>
                  <c:formatCode>General</c:formatCode>
                  <c:ptCount val="36"/>
                  <c:pt idx="0">
                    <c:v>-31.25</c:v>
                  </c:pt>
                  <c:pt idx="1">
                    <c:v>-27.25</c:v>
                  </c:pt>
                  <c:pt idx="3">
                    <c:v>-127.5</c:v>
                  </c:pt>
                  <c:pt idx="4">
                    <c:v>-62</c:v>
                  </c:pt>
                  <c:pt idx="6">
                    <c:v>-59.5</c:v>
                  </c:pt>
                  <c:pt idx="7">
                    <c:v>-49</c:v>
                  </c:pt>
                  <c:pt idx="8">
                    <c:v>-116.25</c:v>
                  </c:pt>
                  <c:pt idx="9">
                    <c:v>0</c:v>
                  </c:pt>
                  <c:pt idx="10">
                    <c:v>-70.75</c:v>
                  </c:pt>
                  <c:pt idx="12">
                    <c:v>-114.5</c:v>
                  </c:pt>
                  <c:pt idx="13">
                    <c:v>-12</c:v>
                  </c:pt>
                  <c:pt idx="14">
                    <c:v>-81</c:v>
                  </c:pt>
                  <c:pt idx="15">
                    <c:v>-102.25</c:v>
                  </c:pt>
                  <c:pt idx="17">
                    <c:v>-54</c:v>
                  </c:pt>
                  <c:pt idx="18">
                    <c:v>-166</c:v>
                  </c:pt>
                  <c:pt idx="19">
                    <c:v>-92.75</c:v>
                  </c:pt>
                  <c:pt idx="20">
                    <c:v>-88.5</c:v>
                  </c:pt>
                  <c:pt idx="21">
                    <c:v>-97</c:v>
                  </c:pt>
                  <c:pt idx="22">
                    <c:v>-24.5</c:v>
                  </c:pt>
                  <c:pt idx="23">
                    <c:v>-132</c:v>
                  </c:pt>
                  <c:pt idx="24">
                    <c:v>-31.5</c:v>
                  </c:pt>
                  <c:pt idx="25">
                    <c:v>-13</c:v>
                  </c:pt>
                  <c:pt idx="26">
                    <c:v>-36</c:v>
                  </c:pt>
                  <c:pt idx="27">
                    <c:v>-145</c:v>
                  </c:pt>
                  <c:pt idx="28">
                    <c:v>-5.25</c:v>
                  </c:pt>
                  <c:pt idx="29">
                    <c:v>-91.5</c:v>
                  </c:pt>
                  <c:pt idx="30">
                    <c:v>-165</c:v>
                  </c:pt>
                  <c:pt idx="31">
                    <c:v>-103</c:v>
                  </c:pt>
                  <c:pt idx="32">
                    <c:v>-12</c:v>
                  </c:pt>
                  <c:pt idx="33">
                    <c:v>-211</c:v>
                  </c:pt>
                </c:numCache>
              </c:numRef>
            </c:plus>
            <c:spPr>
              <a:ln w="9525" cmpd="sng" algn="ctr">
                <a:solidFill>
                  <a:schemeClr val="tx1"/>
                </a:solidFill>
                <a:prstDash val="solid"/>
              </a:ln>
            </c:spPr>
          </c:errBars>
          <c:val>
            <c:numRef>
              <c:f>Sheet1!$A$10:$AJ$10</c:f>
              <c:numCache>
                <c:formatCode>General</c:formatCode>
                <c:ptCount val="36"/>
                <c:pt idx="0">
                  <c:v>42.25</c:v>
                </c:pt>
                <c:pt idx="1">
                  <c:v>80.25</c:v>
                </c:pt>
                <c:pt idx="3">
                  <c:v>127.5</c:v>
                </c:pt>
                <c:pt idx="4">
                  <c:v>149</c:v>
                </c:pt>
                <c:pt idx="6">
                  <c:v>87.5</c:v>
                </c:pt>
                <c:pt idx="7">
                  <c:v>80</c:v>
                </c:pt>
                <c:pt idx="8">
                  <c:v>172.25</c:v>
                </c:pt>
                <c:pt idx="9">
                  <c:v>116</c:v>
                </c:pt>
                <c:pt idx="10">
                  <c:v>83.75</c:v>
                </c:pt>
                <c:pt idx="12">
                  <c:v>157.5</c:v>
                </c:pt>
                <c:pt idx="13">
                  <c:v>121</c:v>
                </c:pt>
                <c:pt idx="14">
                  <c:v>173</c:v>
                </c:pt>
                <c:pt idx="15">
                  <c:v>337.25</c:v>
                </c:pt>
                <c:pt idx="17">
                  <c:v>294</c:v>
                </c:pt>
                <c:pt idx="18">
                  <c:v>301</c:v>
                </c:pt>
                <c:pt idx="19">
                  <c:v>253.75</c:v>
                </c:pt>
                <c:pt idx="20">
                  <c:v>221.5</c:v>
                </c:pt>
                <c:pt idx="21">
                  <c:v>138</c:v>
                </c:pt>
                <c:pt idx="22">
                  <c:v>515.5</c:v>
                </c:pt>
                <c:pt idx="23">
                  <c:v>336</c:v>
                </c:pt>
                <c:pt idx="24">
                  <c:v>254.5</c:v>
                </c:pt>
                <c:pt idx="25">
                  <c:v>376</c:v>
                </c:pt>
                <c:pt idx="26">
                  <c:v>370</c:v>
                </c:pt>
                <c:pt idx="27">
                  <c:v>336</c:v>
                </c:pt>
                <c:pt idx="28">
                  <c:v>562.25</c:v>
                </c:pt>
                <c:pt idx="29">
                  <c:v>411.5</c:v>
                </c:pt>
                <c:pt idx="30">
                  <c:v>455</c:v>
                </c:pt>
                <c:pt idx="31">
                  <c:v>386</c:v>
                </c:pt>
                <c:pt idx="32">
                  <c:v>113</c:v>
                </c:pt>
                <c:pt idx="33">
                  <c:v>576</c:v>
                </c:pt>
              </c:numCache>
            </c:numRef>
          </c:val>
          <c:smooth val="0"/>
          <c:extLst>
            <c:ext xmlns:c16="http://schemas.microsoft.com/office/drawing/2014/chart" uri="{C3380CC4-5D6E-409C-BE32-E72D297353CC}">
              <c16:uniqueId val="{0000002A-26A0-4161-8B1C-56BB62AFEF0D}"/>
            </c:ext>
          </c:extLst>
        </c:ser>
        <c:ser>
          <c:idx val="8"/>
          <c:order val="8"/>
          <c:spPr>
            <a:ln>
              <a:noFill/>
            </a:ln>
          </c:spPr>
          <c:marker>
            <c:symbol val="none"/>
          </c:marker>
          <c:dPt>
            <c:idx val="0"/>
            <c:marker>
              <c:symbol val="dash"/>
              <c:size val="2"/>
              <c:spPr>
                <a:solidFill>
                  <a:schemeClr val="tx1"/>
                </a:solidFill>
                <a:ln w="9525" cmpd="sng" algn="ctr">
                  <a:solidFill>
                    <a:schemeClr val="tx1"/>
                  </a:solidFill>
                  <a:prstDash val="solid"/>
                </a:ln>
              </c:spPr>
            </c:marker>
            <c:bubble3D val="0"/>
            <c:extLst>
              <c:ext xmlns:c16="http://schemas.microsoft.com/office/drawing/2014/chart" uri="{C3380CC4-5D6E-409C-BE32-E72D297353CC}">
                <c16:uniqueId val="{0000002B-26A0-4161-8B1C-56BB62AFEF0D}"/>
              </c:ext>
            </c:extLst>
          </c:dPt>
          <c:dPt>
            <c:idx val="1"/>
            <c:marker>
              <c:symbol val="dash"/>
              <c:size val="2"/>
              <c:spPr>
                <a:solidFill>
                  <a:schemeClr val="tx1"/>
                </a:solidFill>
                <a:ln w="9525" cmpd="sng" algn="ctr">
                  <a:solidFill>
                    <a:schemeClr val="tx1"/>
                  </a:solidFill>
                  <a:prstDash val="solid"/>
                </a:ln>
              </c:spPr>
            </c:marker>
            <c:bubble3D val="0"/>
            <c:extLst>
              <c:ext xmlns:c16="http://schemas.microsoft.com/office/drawing/2014/chart" uri="{C3380CC4-5D6E-409C-BE32-E72D297353CC}">
                <c16:uniqueId val="{0000002C-26A0-4161-8B1C-56BB62AFEF0D}"/>
              </c:ext>
            </c:extLst>
          </c:dPt>
          <c:dPt>
            <c:idx val="2"/>
            <c:marker>
              <c:symbol val="dash"/>
              <c:size val="2"/>
              <c:spPr>
                <a:solidFill>
                  <a:schemeClr val="tx1"/>
                </a:solidFill>
                <a:ln w="9525" cmpd="sng" algn="ctr">
                  <a:solidFill>
                    <a:schemeClr val="tx1"/>
                  </a:solidFill>
                  <a:prstDash val="solid"/>
                </a:ln>
              </c:spPr>
            </c:marker>
            <c:bubble3D val="0"/>
            <c:extLst>
              <c:ext xmlns:c16="http://schemas.microsoft.com/office/drawing/2014/chart" uri="{C3380CC4-5D6E-409C-BE32-E72D297353CC}">
                <c16:uniqueId val="{0000002D-26A0-4161-8B1C-56BB62AFEF0D}"/>
              </c:ext>
            </c:extLst>
          </c:dPt>
          <c:dPt>
            <c:idx val="3"/>
            <c:marker>
              <c:symbol val="dash"/>
              <c:size val="2"/>
              <c:spPr>
                <a:solidFill>
                  <a:schemeClr val="tx1"/>
                </a:solidFill>
                <a:ln w="9525" cmpd="sng" algn="ctr">
                  <a:solidFill>
                    <a:schemeClr val="tx1"/>
                  </a:solidFill>
                  <a:prstDash val="solid"/>
                </a:ln>
              </c:spPr>
            </c:marker>
            <c:bubble3D val="0"/>
            <c:extLst>
              <c:ext xmlns:c16="http://schemas.microsoft.com/office/drawing/2014/chart" uri="{C3380CC4-5D6E-409C-BE32-E72D297353CC}">
                <c16:uniqueId val="{0000002E-26A0-4161-8B1C-56BB62AFEF0D}"/>
              </c:ext>
            </c:extLst>
          </c:dPt>
          <c:dPt>
            <c:idx val="4"/>
            <c:marker>
              <c:symbol val="dash"/>
              <c:size val="2"/>
              <c:spPr>
                <a:solidFill>
                  <a:schemeClr val="tx1"/>
                </a:solidFill>
                <a:ln w="9525" cmpd="sng" algn="ctr">
                  <a:solidFill>
                    <a:schemeClr val="tx1"/>
                  </a:solidFill>
                  <a:prstDash val="solid"/>
                </a:ln>
              </c:spPr>
            </c:marker>
            <c:bubble3D val="0"/>
            <c:extLst>
              <c:ext xmlns:c16="http://schemas.microsoft.com/office/drawing/2014/chart" uri="{C3380CC4-5D6E-409C-BE32-E72D297353CC}">
                <c16:uniqueId val="{0000002F-26A0-4161-8B1C-56BB62AFEF0D}"/>
              </c:ext>
            </c:extLst>
          </c:dPt>
          <c:dPt>
            <c:idx val="5"/>
            <c:marker>
              <c:symbol val="dash"/>
              <c:size val="2"/>
              <c:spPr>
                <a:solidFill>
                  <a:schemeClr val="tx1"/>
                </a:solidFill>
                <a:ln w="9525" cmpd="sng" algn="ctr">
                  <a:solidFill>
                    <a:schemeClr val="tx1"/>
                  </a:solidFill>
                  <a:prstDash val="solid"/>
                </a:ln>
              </c:spPr>
            </c:marker>
            <c:bubble3D val="0"/>
            <c:extLst>
              <c:ext xmlns:c16="http://schemas.microsoft.com/office/drawing/2014/chart" uri="{C3380CC4-5D6E-409C-BE32-E72D297353CC}">
                <c16:uniqueId val="{00000030-26A0-4161-8B1C-56BB62AFEF0D}"/>
              </c:ext>
            </c:extLst>
          </c:dPt>
          <c:dPt>
            <c:idx val="6"/>
            <c:marker>
              <c:symbol val="dash"/>
              <c:size val="2"/>
              <c:spPr>
                <a:solidFill>
                  <a:schemeClr val="tx1"/>
                </a:solidFill>
                <a:ln w="9525" cmpd="sng" algn="ctr">
                  <a:solidFill>
                    <a:schemeClr val="tx1"/>
                  </a:solidFill>
                  <a:prstDash val="solid"/>
                </a:ln>
              </c:spPr>
            </c:marker>
            <c:bubble3D val="0"/>
            <c:extLst>
              <c:ext xmlns:c16="http://schemas.microsoft.com/office/drawing/2014/chart" uri="{C3380CC4-5D6E-409C-BE32-E72D297353CC}">
                <c16:uniqueId val="{00000031-26A0-4161-8B1C-56BB62AFEF0D}"/>
              </c:ext>
            </c:extLst>
          </c:dPt>
          <c:dPt>
            <c:idx val="7"/>
            <c:marker>
              <c:symbol val="dash"/>
              <c:size val="2"/>
              <c:spPr>
                <a:solidFill>
                  <a:schemeClr val="tx1"/>
                </a:solidFill>
                <a:ln w="9525" cmpd="sng" algn="ctr">
                  <a:solidFill>
                    <a:schemeClr val="tx1"/>
                  </a:solidFill>
                  <a:prstDash val="solid"/>
                </a:ln>
              </c:spPr>
            </c:marker>
            <c:bubble3D val="0"/>
            <c:extLst>
              <c:ext xmlns:c16="http://schemas.microsoft.com/office/drawing/2014/chart" uri="{C3380CC4-5D6E-409C-BE32-E72D297353CC}">
                <c16:uniqueId val="{00000032-26A0-4161-8B1C-56BB62AFEF0D}"/>
              </c:ext>
            </c:extLst>
          </c:dPt>
          <c:dPt>
            <c:idx val="8"/>
            <c:marker>
              <c:symbol val="dash"/>
              <c:size val="2"/>
              <c:spPr>
                <a:solidFill>
                  <a:schemeClr val="tx1"/>
                </a:solidFill>
                <a:ln w="9525" cmpd="sng" algn="ctr">
                  <a:solidFill>
                    <a:schemeClr val="tx1"/>
                  </a:solidFill>
                  <a:prstDash val="solid"/>
                </a:ln>
              </c:spPr>
            </c:marker>
            <c:bubble3D val="0"/>
            <c:extLst>
              <c:ext xmlns:c16="http://schemas.microsoft.com/office/drawing/2014/chart" uri="{C3380CC4-5D6E-409C-BE32-E72D297353CC}">
                <c16:uniqueId val="{00000033-26A0-4161-8B1C-56BB62AFEF0D}"/>
              </c:ext>
            </c:extLst>
          </c:dPt>
          <c:dPt>
            <c:idx val="9"/>
            <c:marker>
              <c:symbol val="dash"/>
              <c:size val="2"/>
              <c:spPr>
                <a:solidFill>
                  <a:schemeClr val="tx1"/>
                </a:solidFill>
                <a:ln w="9525" cmpd="sng" algn="ctr">
                  <a:solidFill>
                    <a:schemeClr val="tx1"/>
                  </a:solidFill>
                  <a:prstDash val="solid"/>
                </a:ln>
              </c:spPr>
            </c:marker>
            <c:bubble3D val="0"/>
            <c:extLst>
              <c:ext xmlns:c16="http://schemas.microsoft.com/office/drawing/2014/chart" uri="{C3380CC4-5D6E-409C-BE32-E72D297353CC}">
                <c16:uniqueId val="{00000034-26A0-4161-8B1C-56BB62AFEF0D}"/>
              </c:ext>
            </c:extLst>
          </c:dPt>
          <c:dPt>
            <c:idx val="10"/>
            <c:marker>
              <c:symbol val="dash"/>
              <c:size val="2"/>
              <c:spPr>
                <a:solidFill>
                  <a:schemeClr val="tx1"/>
                </a:solidFill>
                <a:ln w="9525" cmpd="sng" algn="ctr">
                  <a:solidFill>
                    <a:schemeClr val="tx1"/>
                  </a:solidFill>
                  <a:prstDash val="solid"/>
                </a:ln>
              </c:spPr>
            </c:marker>
            <c:bubble3D val="0"/>
            <c:extLst>
              <c:ext xmlns:c16="http://schemas.microsoft.com/office/drawing/2014/chart" uri="{C3380CC4-5D6E-409C-BE32-E72D297353CC}">
                <c16:uniqueId val="{00000035-26A0-4161-8B1C-56BB62AFEF0D}"/>
              </c:ext>
            </c:extLst>
          </c:dPt>
          <c:dPt>
            <c:idx val="11"/>
            <c:marker>
              <c:symbol val="dash"/>
              <c:size val="2"/>
              <c:spPr>
                <a:solidFill>
                  <a:schemeClr val="tx1"/>
                </a:solidFill>
                <a:ln w="9525" cmpd="sng" algn="ctr">
                  <a:solidFill>
                    <a:schemeClr val="tx1"/>
                  </a:solidFill>
                  <a:prstDash val="solid"/>
                </a:ln>
              </c:spPr>
            </c:marker>
            <c:bubble3D val="0"/>
            <c:extLst>
              <c:ext xmlns:c16="http://schemas.microsoft.com/office/drawing/2014/chart" uri="{C3380CC4-5D6E-409C-BE32-E72D297353CC}">
                <c16:uniqueId val="{00000036-26A0-4161-8B1C-56BB62AFEF0D}"/>
              </c:ext>
            </c:extLst>
          </c:dPt>
          <c:dPt>
            <c:idx val="12"/>
            <c:marker>
              <c:symbol val="dash"/>
              <c:size val="2"/>
              <c:spPr>
                <a:solidFill>
                  <a:schemeClr val="tx1"/>
                </a:solidFill>
                <a:ln w="9525" cmpd="sng" algn="ctr">
                  <a:solidFill>
                    <a:schemeClr val="tx1"/>
                  </a:solidFill>
                  <a:prstDash val="solid"/>
                </a:ln>
              </c:spPr>
            </c:marker>
            <c:bubble3D val="0"/>
            <c:extLst>
              <c:ext xmlns:c16="http://schemas.microsoft.com/office/drawing/2014/chart" uri="{C3380CC4-5D6E-409C-BE32-E72D297353CC}">
                <c16:uniqueId val="{00000037-26A0-4161-8B1C-56BB62AFEF0D}"/>
              </c:ext>
            </c:extLst>
          </c:dPt>
          <c:dPt>
            <c:idx val="13"/>
            <c:marker>
              <c:symbol val="dash"/>
              <c:size val="2"/>
              <c:spPr>
                <a:solidFill>
                  <a:schemeClr val="tx1"/>
                </a:solidFill>
                <a:ln w="9525" cmpd="sng" algn="ctr">
                  <a:solidFill>
                    <a:schemeClr val="tx1"/>
                  </a:solidFill>
                  <a:prstDash val="solid"/>
                </a:ln>
              </c:spPr>
            </c:marker>
            <c:bubble3D val="0"/>
            <c:extLst>
              <c:ext xmlns:c16="http://schemas.microsoft.com/office/drawing/2014/chart" uri="{C3380CC4-5D6E-409C-BE32-E72D297353CC}">
                <c16:uniqueId val="{00000038-26A0-4161-8B1C-56BB62AFEF0D}"/>
              </c:ext>
            </c:extLst>
          </c:dPt>
          <c:dPt>
            <c:idx val="14"/>
            <c:marker>
              <c:symbol val="dash"/>
              <c:size val="2"/>
              <c:spPr>
                <a:solidFill>
                  <a:schemeClr val="tx1"/>
                </a:solidFill>
                <a:ln w="9525" cmpd="sng" algn="ctr">
                  <a:solidFill>
                    <a:schemeClr val="tx1"/>
                  </a:solidFill>
                  <a:prstDash val="solid"/>
                </a:ln>
              </c:spPr>
            </c:marker>
            <c:bubble3D val="0"/>
            <c:extLst>
              <c:ext xmlns:c16="http://schemas.microsoft.com/office/drawing/2014/chart" uri="{C3380CC4-5D6E-409C-BE32-E72D297353CC}">
                <c16:uniqueId val="{00000039-26A0-4161-8B1C-56BB62AFEF0D}"/>
              </c:ext>
            </c:extLst>
          </c:dPt>
          <c:dPt>
            <c:idx val="15"/>
            <c:marker>
              <c:symbol val="dash"/>
              <c:size val="2"/>
              <c:spPr>
                <a:solidFill>
                  <a:schemeClr val="tx1"/>
                </a:solidFill>
                <a:ln w="9525" cmpd="sng" algn="ctr">
                  <a:solidFill>
                    <a:schemeClr val="tx1"/>
                  </a:solidFill>
                  <a:prstDash val="solid"/>
                </a:ln>
              </c:spPr>
            </c:marker>
            <c:bubble3D val="0"/>
            <c:extLst>
              <c:ext xmlns:c16="http://schemas.microsoft.com/office/drawing/2014/chart" uri="{C3380CC4-5D6E-409C-BE32-E72D297353CC}">
                <c16:uniqueId val="{0000003A-26A0-4161-8B1C-56BB62AFEF0D}"/>
              </c:ext>
            </c:extLst>
          </c:dPt>
          <c:dPt>
            <c:idx val="16"/>
            <c:marker>
              <c:symbol val="dash"/>
              <c:size val="2"/>
              <c:spPr>
                <a:solidFill>
                  <a:schemeClr val="tx1"/>
                </a:solidFill>
                <a:ln w="9525" cmpd="sng" algn="ctr">
                  <a:solidFill>
                    <a:schemeClr val="tx1"/>
                  </a:solidFill>
                  <a:prstDash val="solid"/>
                </a:ln>
              </c:spPr>
            </c:marker>
            <c:bubble3D val="0"/>
            <c:extLst>
              <c:ext xmlns:c16="http://schemas.microsoft.com/office/drawing/2014/chart" uri="{C3380CC4-5D6E-409C-BE32-E72D297353CC}">
                <c16:uniqueId val="{0000003B-26A0-4161-8B1C-56BB62AFEF0D}"/>
              </c:ext>
            </c:extLst>
          </c:dPt>
          <c:dPt>
            <c:idx val="17"/>
            <c:marker>
              <c:symbol val="dash"/>
              <c:size val="2"/>
              <c:spPr>
                <a:solidFill>
                  <a:schemeClr val="tx1"/>
                </a:solidFill>
                <a:ln w="9525" cmpd="sng" algn="ctr">
                  <a:solidFill>
                    <a:schemeClr val="tx1"/>
                  </a:solidFill>
                  <a:prstDash val="solid"/>
                </a:ln>
              </c:spPr>
            </c:marker>
            <c:bubble3D val="0"/>
            <c:extLst>
              <c:ext xmlns:c16="http://schemas.microsoft.com/office/drawing/2014/chart" uri="{C3380CC4-5D6E-409C-BE32-E72D297353CC}">
                <c16:uniqueId val="{0000003C-26A0-4161-8B1C-56BB62AFEF0D}"/>
              </c:ext>
            </c:extLst>
          </c:dPt>
          <c:dPt>
            <c:idx val="18"/>
            <c:marker>
              <c:symbol val="dash"/>
              <c:size val="2"/>
              <c:spPr>
                <a:solidFill>
                  <a:schemeClr val="tx1"/>
                </a:solidFill>
                <a:ln w="9525" cmpd="sng" algn="ctr">
                  <a:solidFill>
                    <a:schemeClr val="tx1"/>
                  </a:solidFill>
                  <a:prstDash val="solid"/>
                </a:ln>
              </c:spPr>
            </c:marker>
            <c:bubble3D val="0"/>
            <c:extLst>
              <c:ext xmlns:c16="http://schemas.microsoft.com/office/drawing/2014/chart" uri="{C3380CC4-5D6E-409C-BE32-E72D297353CC}">
                <c16:uniqueId val="{0000003D-26A0-4161-8B1C-56BB62AFEF0D}"/>
              </c:ext>
            </c:extLst>
          </c:dPt>
          <c:dPt>
            <c:idx val="19"/>
            <c:marker>
              <c:symbol val="dash"/>
              <c:size val="2"/>
              <c:spPr>
                <a:solidFill>
                  <a:schemeClr val="tx1"/>
                </a:solidFill>
                <a:ln w="9525" cmpd="sng" algn="ctr">
                  <a:solidFill>
                    <a:schemeClr val="tx1"/>
                  </a:solidFill>
                  <a:prstDash val="solid"/>
                </a:ln>
              </c:spPr>
            </c:marker>
            <c:bubble3D val="0"/>
            <c:extLst>
              <c:ext xmlns:c16="http://schemas.microsoft.com/office/drawing/2014/chart" uri="{C3380CC4-5D6E-409C-BE32-E72D297353CC}">
                <c16:uniqueId val="{0000003E-26A0-4161-8B1C-56BB62AFEF0D}"/>
              </c:ext>
            </c:extLst>
          </c:dPt>
          <c:dPt>
            <c:idx val="20"/>
            <c:marker>
              <c:symbol val="dash"/>
              <c:size val="2"/>
              <c:spPr>
                <a:solidFill>
                  <a:schemeClr val="tx1"/>
                </a:solidFill>
                <a:ln w="9525" cmpd="sng" algn="ctr">
                  <a:solidFill>
                    <a:schemeClr val="tx1"/>
                  </a:solidFill>
                  <a:prstDash val="solid"/>
                </a:ln>
              </c:spPr>
            </c:marker>
            <c:bubble3D val="0"/>
            <c:extLst>
              <c:ext xmlns:c16="http://schemas.microsoft.com/office/drawing/2014/chart" uri="{C3380CC4-5D6E-409C-BE32-E72D297353CC}">
                <c16:uniqueId val="{0000003F-26A0-4161-8B1C-56BB62AFEF0D}"/>
              </c:ext>
            </c:extLst>
          </c:dPt>
          <c:dPt>
            <c:idx val="21"/>
            <c:marker>
              <c:symbol val="dash"/>
              <c:size val="2"/>
              <c:spPr>
                <a:solidFill>
                  <a:schemeClr val="tx1"/>
                </a:solidFill>
                <a:ln w="9525" cmpd="sng" algn="ctr">
                  <a:solidFill>
                    <a:schemeClr val="tx1"/>
                  </a:solidFill>
                  <a:prstDash val="solid"/>
                </a:ln>
              </c:spPr>
            </c:marker>
            <c:bubble3D val="0"/>
            <c:extLst>
              <c:ext xmlns:c16="http://schemas.microsoft.com/office/drawing/2014/chart" uri="{C3380CC4-5D6E-409C-BE32-E72D297353CC}">
                <c16:uniqueId val="{00000040-26A0-4161-8B1C-56BB62AFEF0D}"/>
              </c:ext>
            </c:extLst>
          </c:dPt>
          <c:dPt>
            <c:idx val="22"/>
            <c:marker>
              <c:symbol val="dash"/>
              <c:size val="2"/>
              <c:spPr>
                <a:solidFill>
                  <a:schemeClr val="tx1"/>
                </a:solidFill>
                <a:ln w="9525" cmpd="sng" algn="ctr">
                  <a:solidFill>
                    <a:schemeClr val="tx1"/>
                  </a:solidFill>
                  <a:prstDash val="solid"/>
                </a:ln>
              </c:spPr>
            </c:marker>
            <c:bubble3D val="0"/>
            <c:extLst>
              <c:ext xmlns:c16="http://schemas.microsoft.com/office/drawing/2014/chart" uri="{C3380CC4-5D6E-409C-BE32-E72D297353CC}">
                <c16:uniqueId val="{00000041-26A0-4161-8B1C-56BB62AFEF0D}"/>
              </c:ext>
            </c:extLst>
          </c:dPt>
          <c:dPt>
            <c:idx val="23"/>
            <c:marker>
              <c:symbol val="dash"/>
              <c:size val="2"/>
              <c:spPr>
                <a:solidFill>
                  <a:schemeClr val="tx1"/>
                </a:solidFill>
                <a:ln w="9525" cmpd="sng" algn="ctr">
                  <a:solidFill>
                    <a:schemeClr val="tx1"/>
                  </a:solidFill>
                  <a:prstDash val="solid"/>
                </a:ln>
              </c:spPr>
            </c:marker>
            <c:bubble3D val="0"/>
            <c:extLst>
              <c:ext xmlns:c16="http://schemas.microsoft.com/office/drawing/2014/chart" uri="{C3380CC4-5D6E-409C-BE32-E72D297353CC}">
                <c16:uniqueId val="{00000042-26A0-4161-8B1C-56BB62AFEF0D}"/>
              </c:ext>
            </c:extLst>
          </c:dPt>
          <c:dPt>
            <c:idx val="24"/>
            <c:marker>
              <c:symbol val="dash"/>
              <c:size val="2"/>
              <c:spPr>
                <a:solidFill>
                  <a:schemeClr val="tx1"/>
                </a:solidFill>
                <a:ln w="9525" cmpd="sng" algn="ctr">
                  <a:solidFill>
                    <a:schemeClr val="tx1"/>
                  </a:solidFill>
                  <a:prstDash val="solid"/>
                </a:ln>
              </c:spPr>
            </c:marker>
            <c:bubble3D val="0"/>
            <c:extLst>
              <c:ext xmlns:c16="http://schemas.microsoft.com/office/drawing/2014/chart" uri="{C3380CC4-5D6E-409C-BE32-E72D297353CC}">
                <c16:uniqueId val="{00000043-26A0-4161-8B1C-56BB62AFEF0D}"/>
              </c:ext>
            </c:extLst>
          </c:dPt>
          <c:dPt>
            <c:idx val="25"/>
            <c:marker>
              <c:symbol val="dash"/>
              <c:size val="2"/>
              <c:spPr>
                <a:solidFill>
                  <a:schemeClr val="tx1"/>
                </a:solidFill>
                <a:ln w="9525" cmpd="sng" algn="ctr">
                  <a:solidFill>
                    <a:schemeClr val="tx1"/>
                  </a:solidFill>
                  <a:prstDash val="solid"/>
                </a:ln>
              </c:spPr>
            </c:marker>
            <c:bubble3D val="0"/>
            <c:extLst>
              <c:ext xmlns:c16="http://schemas.microsoft.com/office/drawing/2014/chart" uri="{C3380CC4-5D6E-409C-BE32-E72D297353CC}">
                <c16:uniqueId val="{00000044-26A0-4161-8B1C-56BB62AFEF0D}"/>
              </c:ext>
            </c:extLst>
          </c:dPt>
          <c:dPt>
            <c:idx val="26"/>
            <c:marker>
              <c:symbol val="dash"/>
              <c:size val="2"/>
              <c:spPr>
                <a:solidFill>
                  <a:schemeClr val="tx1"/>
                </a:solidFill>
                <a:ln w="9525" cmpd="sng" algn="ctr">
                  <a:solidFill>
                    <a:schemeClr val="tx1"/>
                  </a:solidFill>
                  <a:prstDash val="solid"/>
                </a:ln>
              </c:spPr>
            </c:marker>
            <c:bubble3D val="0"/>
            <c:extLst>
              <c:ext xmlns:c16="http://schemas.microsoft.com/office/drawing/2014/chart" uri="{C3380CC4-5D6E-409C-BE32-E72D297353CC}">
                <c16:uniqueId val="{00000045-26A0-4161-8B1C-56BB62AFEF0D}"/>
              </c:ext>
            </c:extLst>
          </c:dPt>
          <c:dPt>
            <c:idx val="27"/>
            <c:marker>
              <c:symbol val="dash"/>
              <c:size val="2"/>
              <c:spPr>
                <a:solidFill>
                  <a:schemeClr val="tx1"/>
                </a:solidFill>
                <a:ln w="9525" cmpd="sng" algn="ctr">
                  <a:solidFill>
                    <a:schemeClr val="tx1"/>
                  </a:solidFill>
                  <a:prstDash val="solid"/>
                </a:ln>
              </c:spPr>
            </c:marker>
            <c:bubble3D val="0"/>
            <c:extLst>
              <c:ext xmlns:c16="http://schemas.microsoft.com/office/drawing/2014/chart" uri="{C3380CC4-5D6E-409C-BE32-E72D297353CC}">
                <c16:uniqueId val="{00000046-26A0-4161-8B1C-56BB62AFEF0D}"/>
              </c:ext>
            </c:extLst>
          </c:dPt>
          <c:dPt>
            <c:idx val="28"/>
            <c:marker>
              <c:symbol val="dash"/>
              <c:size val="2"/>
              <c:spPr>
                <a:solidFill>
                  <a:schemeClr val="tx1"/>
                </a:solidFill>
                <a:ln w="9525" cmpd="sng" algn="ctr">
                  <a:solidFill>
                    <a:schemeClr val="tx1"/>
                  </a:solidFill>
                  <a:prstDash val="solid"/>
                </a:ln>
              </c:spPr>
            </c:marker>
            <c:bubble3D val="0"/>
            <c:extLst>
              <c:ext xmlns:c16="http://schemas.microsoft.com/office/drawing/2014/chart" uri="{C3380CC4-5D6E-409C-BE32-E72D297353CC}">
                <c16:uniqueId val="{00000047-26A0-4161-8B1C-56BB62AFEF0D}"/>
              </c:ext>
            </c:extLst>
          </c:dPt>
          <c:dPt>
            <c:idx val="29"/>
            <c:marker>
              <c:symbol val="dash"/>
              <c:size val="2"/>
              <c:spPr>
                <a:solidFill>
                  <a:schemeClr val="tx1"/>
                </a:solidFill>
                <a:ln w="9525" cmpd="sng" algn="ctr">
                  <a:solidFill>
                    <a:schemeClr val="tx1"/>
                  </a:solidFill>
                  <a:prstDash val="solid"/>
                </a:ln>
              </c:spPr>
            </c:marker>
            <c:bubble3D val="0"/>
            <c:extLst>
              <c:ext xmlns:c16="http://schemas.microsoft.com/office/drawing/2014/chart" uri="{C3380CC4-5D6E-409C-BE32-E72D297353CC}">
                <c16:uniqueId val="{00000048-26A0-4161-8B1C-56BB62AFEF0D}"/>
              </c:ext>
            </c:extLst>
          </c:dPt>
          <c:dPt>
            <c:idx val="30"/>
            <c:marker>
              <c:symbol val="dash"/>
              <c:size val="2"/>
              <c:spPr>
                <a:solidFill>
                  <a:schemeClr val="tx1"/>
                </a:solidFill>
                <a:ln w="9525" cmpd="sng" algn="ctr">
                  <a:solidFill>
                    <a:schemeClr val="tx1"/>
                  </a:solidFill>
                  <a:prstDash val="solid"/>
                </a:ln>
              </c:spPr>
            </c:marker>
            <c:bubble3D val="0"/>
            <c:extLst>
              <c:ext xmlns:c16="http://schemas.microsoft.com/office/drawing/2014/chart" uri="{C3380CC4-5D6E-409C-BE32-E72D297353CC}">
                <c16:uniqueId val="{00000049-26A0-4161-8B1C-56BB62AFEF0D}"/>
              </c:ext>
            </c:extLst>
          </c:dPt>
          <c:dPt>
            <c:idx val="31"/>
            <c:marker>
              <c:symbol val="dash"/>
              <c:size val="2"/>
              <c:spPr>
                <a:solidFill>
                  <a:schemeClr val="tx1"/>
                </a:solidFill>
                <a:ln w="9525" cmpd="sng" algn="ctr">
                  <a:solidFill>
                    <a:schemeClr val="tx1"/>
                  </a:solidFill>
                  <a:prstDash val="solid"/>
                </a:ln>
              </c:spPr>
            </c:marker>
            <c:bubble3D val="0"/>
            <c:extLst>
              <c:ext xmlns:c16="http://schemas.microsoft.com/office/drawing/2014/chart" uri="{C3380CC4-5D6E-409C-BE32-E72D297353CC}">
                <c16:uniqueId val="{0000004A-26A0-4161-8B1C-56BB62AFEF0D}"/>
              </c:ext>
            </c:extLst>
          </c:dPt>
          <c:dPt>
            <c:idx val="32"/>
            <c:marker>
              <c:symbol val="dash"/>
              <c:size val="2"/>
              <c:spPr>
                <a:solidFill>
                  <a:schemeClr val="tx1"/>
                </a:solidFill>
                <a:ln w="9525" cmpd="sng" algn="ctr">
                  <a:solidFill>
                    <a:schemeClr val="tx1"/>
                  </a:solidFill>
                  <a:prstDash val="solid"/>
                </a:ln>
              </c:spPr>
            </c:marker>
            <c:bubble3D val="0"/>
            <c:extLst>
              <c:ext xmlns:c16="http://schemas.microsoft.com/office/drawing/2014/chart" uri="{C3380CC4-5D6E-409C-BE32-E72D297353CC}">
                <c16:uniqueId val="{0000004B-26A0-4161-8B1C-56BB62AFEF0D}"/>
              </c:ext>
            </c:extLst>
          </c:dPt>
          <c:dPt>
            <c:idx val="33"/>
            <c:marker>
              <c:symbol val="dash"/>
              <c:size val="2"/>
              <c:spPr>
                <a:solidFill>
                  <a:schemeClr val="tx1"/>
                </a:solidFill>
                <a:ln w="9525" cmpd="sng" algn="ctr">
                  <a:solidFill>
                    <a:schemeClr val="tx1"/>
                  </a:solidFill>
                  <a:prstDash val="solid"/>
                </a:ln>
              </c:spPr>
            </c:marker>
            <c:bubble3D val="0"/>
            <c:extLst>
              <c:ext xmlns:c16="http://schemas.microsoft.com/office/drawing/2014/chart" uri="{C3380CC4-5D6E-409C-BE32-E72D297353CC}">
                <c16:uniqueId val="{0000004C-26A0-4161-8B1C-56BB62AFEF0D}"/>
              </c:ext>
            </c:extLst>
          </c:dPt>
          <c:dPt>
            <c:idx val="34"/>
            <c:marker>
              <c:symbol val="dash"/>
              <c:size val="2"/>
              <c:spPr>
                <a:solidFill>
                  <a:schemeClr val="tx1"/>
                </a:solidFill>
                <a:ln w="9525" cmpd="sng" algn="ctr">
                  <a:solidFill>
                    <a:schemeClr val="tx1"/>
                  </a:solidFill>
                  <a:prstDash val="solid"/>
                </a:ln>
              </c:spPr>
            </c:marker>
            <c:bubble3D val="0"/>
            <c:extLst>
              <c:ext xmlns:c16="http://schemas.microsoft.com/office/drawing/2014/chart" uri="{C3380CC4-5D6E-409C-BE32-E72D297353CC}">
                <c16:uniqueId val="{0000004D-26A0-4161-8B1C-56BB62AFEF0D}"/>
              </c:ext>
            </c:extLst>
          </c:dPt>
          <c:val>
            <c:numRef>
              <c:f>Sheet1!$A$11:$AJ$11</c:f>
              <c:numCache>
                <c:formatCode>General</c:formatCode>
                <c:ptCount val="36"/>
                <c:pt idx="0">
                  <c:v>11</c:v>
                </c:pt>
                <c:pt idx="1">
                  <c:v>53</c:v>
                </c:pt>
                <c:pt idx="2">
                  <c:v>143</c:v>
                </c:pt>
                <c:pt idx="3">
                  <c:v>0</c:v>
                </c:pt>
                <c:pt idx="4">
                  <c:v>87</c:v>
                </c:pt>
                <c:pt idx="5">
                  <c:v>319</c:v>
                </c:pt>
                <c:pt idx="6">
                  <c:v>28</c:v>
                </c:pt>
                <c:pt idx="7">
                  <c:v>31</c:v>
                </c:pt>
                <c:pt idx="8">
                  <c:v>56</c:v>
                </c:pt>
                <c:pt idx="9">
                  <c:v>116</c:v>
                </c:pt>
                <c:pt idx="10">
                  <c:v>13</c:v>
                </c:pt>
                <c:pt idx="11">
                  <c:v>99</c:v>
                </c:pt>
                <c:pt idx="12">
                  <c:v>43</c:v>
                </c:pt>
                <c:pt idx="13">
                  <c:v>109</c:v>
                </c:pt>
                <c:pt idx="14">
                  <c:v>92</c:v>
                </c:pt>
                <c:pt idx="15">
                  <c:v>235</c:v>
                </c:pt>
                <c:pt idx="16">
                  <c:v>162</c:v>
                </c:pt>
                <c:pt idx="17">
                  <c:v>240</c:v>
                </c:pt>
                <c:pt idx="18">
                  <c:v>135</c:v>
                </c:pt>
                <c:pt idx="19">
                  <c:v>161</c:v>
                </c:pt>
                <c:pt idx="20">
                  <c:v>133</c:v>
                </c:pt>
                <c:pt idx="21">
                  <c:v>41</c:v>
                </c:pt>
                <c:pt idx="22">
                  <c:v>491</c:v>
                </c:pt>
                <c:pt idx="23">
                  <c:v>204</c:v>
                </c:pt>
                <c:pt idx="24">
                  <c:v>223</c:v>
                </c:pt>
                <c:pt idx="25">
                  <c:v>363</c:v>
                </c:pt>
                <c:pt idx="26">
                  <c:v>334</c:v>
                </c:pt>
                <c:pt idx="27">
                  <c:v>191</c:v>
                </c:pt>
                <c:pt idx="28">
                  <c:v>557</c:v>
                </c:pt>
                <c:pt idx="29">
                  <c:v>320</c:v>
                </c:pt>
                <c:pt idx="30">
                  <c:v>290</c:v>
                </c:pt>
                <c:pt idx="31">
                  <c:v>283</c:v>
                </c:pt>
                <c:pt idx="32">
                  <c:v>101</c:v>
                </c:pt>
                <c:pt idx="33">
                  <c:v>365</c:v>
                </c:pt>
                <c:pt idx="34">
                  <c:v>0</c:v>
                </c:pt>
              </c:numCache>
            </c:numRef>
          </c:val>
          <c:smooth val="0"/>
          <c:extLst>
            <c:ext xmlns:c16="http://schemas.microsoft.com/office/drawing/2014/chart" uri="{C3380CC4-5D6E-409C-BE32-E72D297353CC}">
              <c16:uniqueId val="{0000004E-26A0-4161-8B1C-56BB62AFEF0D}"/>
            </c:ext>
          </c:extLst>
        </c:ser>
        <c:ser>
          <c:idx val="9"/>
          <c:order val="9"/>
          <c:spPr>
            <a:ln>
              <a:noFill/>
            </a:ln>
          </c:spPr>
          <c:marker>
            <c:symbol val="none"/>
          </c:marker>
          <c:dPt>
            <c:idx val="0"/>
            <c:marker>
              <c:symbol val="circle"/>
              <c:size val="8"/>
              <c:spPr>
                <a:solidFill>
                  <a:schemeClr val="accent6"/>
                </a:solidFill>
                <a:ln w="9525" cmpd="sng" algn="ctr">
                  <a:solidFill>
                    <a:schemeClr val="accent6"/>
                  </a:solidFill>
                  <a:prstDash val="solid"/>
                </a:ln>
              </c:spPr>
            </c:marker>
            <c:bubble3D val="0"/>
            <c:extLst>
              <c:ext xmlns:c16="http://schemas.microsoft.com/office/drawing/2014/chart" uri="{C3380CC4-5D6E-409C-BE32-E72D297353CC}">
                <c16:uniqueId val="{0000004F-26A0-4161-8B1C-56BB62AFEF0D}"/>
              </c:ext>
            </c:extLst>
          </c:dPt>
          <c:dPt>
            <c:idx val="1"/>
            <c:marker>
              <c:symbol val="circle"/>
              <c:size val="8"/>
              <c:spPr>
                <a:solidFill>
                  <a:schemeClr val="accent6"/>
                </a:solidFill>
                <a:ln w="9525" cmpd="sng" algn="ctr">
                  <a:solidFill>
                    <a:schemeClr val="accent6"/>
                  </a:solidFill>
                  <a:prstDash val="solid"/>
                </a:ln>
              </c:spPr>
            </c:marker>
            <c:bubble3D val="0"/>
            <c:extLst>
              <c:ext xmlns:c16="http://schemas.microsoft.com/office/drawing/2014/chart" uri="{C3380CC4-5D6E-409C-BE32-E72D297353CC}">
                <c16:uniqueId val="{00000050-26A0-4161-8B1C-56BB62AFEF0D}"/>
              </c:ext>
            </c:extLst>
          </c:dPt>
          <c:dPt>
            <c:idx val="2"/>
            <c:marker>
              <c:symbol val="circle"/>
              <c:size val="8"/>
              <c:spPr>
                <a:solidFill>
                  <a:schemeClr val="accent6"/>
                </a:solidFill>
                <a:ln w="9525" cmpd="sng" algn="ctr">
                  <a:solidFill>
                    <a:schemeClr val="accent6"/>
                  </a:solidFill>
                  <a:prstDash val="solid"/>
                </a:ln>
              </c:spPr>
            </c:marker>
            <c:bubble3D val="0"/>
            <c:extLst>
              <c:ext xmlns:c16="http://schemas.microsoft.com/office/drawing/2014/chart" uri="{C3380CC4-5D6E-409C-BE32-E72D297353CC}">
                <c16:uniqueId val="{00000051-26A0-4161-8B1C-56BB62AFEF0D}"/>
              </c:ext>
            </c:extLst>
          </c:dPt>
          <c:dPt>
            <c:idx val="3"/>
            <c:marker>
              <c:symbol val="circle"/>
              <c:size val="8"/>
              <c:spPr>
                <a:solidFill>
                  <a:schemeClr val="accent6"/>
                </a:solidFill>
                <a:ln w="9525" cmpd="sng" algn="ctr">
                  <a:solidFill>
                    <a:schemeClr val="accent6"/>
                  </a:solidFill>
                  <a:prstDash val="solid"/>
                </a:ln>
              </c:spPr>
            </c:marker>
            <c:bubble3D val="0"/>
            <c:extLst>
              <c:ext xmlns:c16="http://schemas.microsoft.com/office/drawing/2014/chart" uri="{C3380CC4-5D6E-409C-BE32-E72D297353CC}">
                <c16:uniqueId val="{00000052-26A0-4161-8B1C-56BB62AFEF0D}"/>
              </c:ext>
            </c:extLst>
          </c:dPt>
          <c:dPt>
            <c:idx val="4"/>
            <c:marker>
              <c:symbol val="circle"/>
              <c:size val="8"/>
              <c:spPr>
                <a:solidFill>
                  <a:schemeClr val="accent6"/>
                </a:solidFill>
                <a:ln w="9525" cmpd="sng" algn="ctr">
                  <a:solidFill>
                    <a:schemeClr val="accent6"/>
                  </a:solidFill>
                  <a:prstDash val="solid"/>
                </a:ln>
              </c:spPr>
            </c:marker>
            <c:bubble3D val="0"/>
            <c:extLst>
              <c:ext xmlns:c16="http://schemas.microsoft.com/office/drawing/2014/chart" uri="{C3380CC4-5D6E-409C-BE32-E72D297353CC}">
                <c16:uniqueId val="{00000053-26A0-4161-8B1C-56BB62AFEF0D}"/>
              </c:ext>
            </c:extLst>
          </c:dPt>
          <c:dPt>
            <c:idx val="5"/>
            <c:marker>
              <c:symbol val="circle"/>
              <c:size val="8"/>
              <c:spPr>
                <a:solidFill>
                  <a:schemeClr val="accent6"/>
                </a:solidFill>
                <a:ln w="9525" cmpd="sng" algn="ctr">
                  <a:solidFill>
                    <a:schemeClr val="accent6"/>
                  </a:solidFill>
                  <a:prstDash val="solid"/>
                </a:ln>
              </c:spPr>
            </c:marker>
            <c:bubble3D val="0"/>
            <c:extLst>
              <c:ext xmlns:c16="http://schemas.microsoft.com/office/drawing/2014/chart" uri="{C3380CC4-5D6E-409C-BE32-E72D297353CC}">
                <c16:uniqueId val="{00000054-26A0-4161-8B1C-56BB62AFEF0D}"/>
              </c:ext>
            </c:extLst>
          </c:dPt>
          <c:dPt>
            <c:idx val="6"/>
            <c:marker>
              <c:symbol val="circle"/>
              <c:size val="8"/>
              <c:spPr>
                <a:solidFill>
                  <a:schemeClr val="accent6"/>
                </a:solidFill>
                <a:ln w="9525" cmpd="sng" algn="ctr">
                  <a:solidFill>
                    <a:schemeClr val="accent6"/>
                  </a:solidFill>
                  <a:prstDash val="solid"/>
                </a:ln>
              </c:spPr>
            </c:marker>
            <c:bubble3D val="0"/>
            <c:extLst>
              <c:ext xmlns:c16="http://schemas.microsoft.com/office/drawing/2014/chart" uri="{C3380CC4-5D6E-409C-BE32-E72D297353CC}">
                <c16:uniqueId val="{00000055-26A0-4161-8B1C-56BB62AFEF0D}"/>
              </c:ext>
            </c:extLst>
          </c:dPt>
          <c:dPt>
            <c:idx val="7"/>
            <c:marker>
              <c:symbol val="circle"/>
              <c:size val="8"/>
              <c:spPr>
                <a:solidFill>
                  <a:schemeClr val="accent6"/>
                </a:solidFill>
                <a:ln w="9525" cmpd="sng" algn="ctr">
                  <a:solidFill>
                    <a:schemeClr val="accent6"/>
                  </a:solidFill>
                  <a:prstDash val="solid"/>
                </a:ln>
              </c:spPr>
            </c:marker>
            <c:bubble3D val="0"/>
            <c:extLst>
              <c:ext xmlns:c16="http://schemas.microsoft.com/office/drawing/2014/chart" uri="{C3380CC4-5D6E-409C-BE32-E72D297353CC}">
                <c16:uniqueId val="{00000056-26A0-4161-8B1C-56BB62AFEF0D}"/>
              </c:ext>
            </c:extLst>
          </c:dPt>
          <c:dPt>
            <c:idx val="8"/>
            <c:marker>
              <c:symbol val="circle"/>
              <c:size val="8"/>
              <c:spPr>
                <a:solidFill>
                  <a:schemeClr val="accent6"/>
                </a:solidFill>
                <a:ln w="9525" cmpd="sng" algn="ctr">
                  <a:solidFill>
                    <a:schemeClr val="accent6"/>
                  </a:solidFill>
                  <a:prstDash val="solid"/>
                </a:ln>
              </c:spPr>
            </c:marker>
            <c:bubble3D val="0"/>
            <c:extLst>
              <c:ext xmlns:c16="http://schemas.microsoft.com/office/drawing/2014/chart" uri="{C3380CC4-5D6E-409C-BE32-E72D297353CC}">
                <c16:uniqueId val="{00000057-26A0-4161-8B1C-56BB62AFEF0D}"/>
              </c:ext>
            </c:extLst>
          </c:dPt>
          <c:dPt>
            <c:idx val="9"/>
            <c:marker>
              <c:symbol val="circle"/>
              <c:size val="8"/>
              <c:spPr>
                <a:solidFill>
                  <a:schemeClr val="accent6"/>
                </a:solidFill>
                <a:ln w="9525" cmpd="sng" algn="ctr">
                  <a:solidFill>
                    <a:schemeClr val="accent6"/>
                  </a:solidFill>
                  <a:prstDash val="solid"/>
                </a:ln>
              </c:spPr>
            </c:marker>
            <c:bubble3D val="0"/>
            <c:extLst>
              <c:ext xmlns:c16="http://schemas.microsoft.com/office/drawing/2014/chart" uri="{C3380CC4-5D6E-409C-BE32-E72D297353CC}">
                <c16:uniqueId val="{00000058-26A0-4161-8B1C-56BB62AFEF0D}"/>
              </c:ext>
            </c:extLst>
          </c:dPt>
          <c:dPt>
            <c:idx val="10"/>
            <c:marker>
              <c:symbol val="circle"/>
              <c:size val="8"/>
              <c:spPr>
                <a:solidFill>
                  <a:schemeClr val="accent6"/>
                </a:solidFill>
                <a:ln w="9525" cmpd="sng" algn="ctr">
                  <a:solidFill>
                    <a:schemeClr val="accent6"/>
                  </a:solidFill>
                  <a:prstDash val="solid"/>
                </a:ln>
              </c:spPr>
            </c:marker>
            <c:bubble3D val="0"/>
            <c:extLst>
              <c:ext xmlns:c16="http://schemas.microsoft.com/office/drawing/2014/chart" uri="{C3380CC4-5D6E-409C-BE32-E72D297353CC}">
                <c16:uniqueId val="{00000059-26A0-4161-8B1C-56BB62AFEF0D}"/>
              </c:ext>
            </c:extLst>
          </c:dPt>
          <c:dPt>
            <c:idx val="11"/>
            <c:marker>
              <c:symbol val="circle"/>
              <c:size val="8"/>
              <c:spPr>
                <a:solidFill>
                  <a:schemeClr val="accent6"/>
                </a:solidFill>
                <a:ln w="9525" cmpd="sng" algn="ctr">
                  <a:solidFill>
                    <a:schemeClr val="accent6"/>
                  </a:solidFill>
                  <a:prstDash val="solid"/>
                </a:ln>
              </c:spPr>
            </c:marker>
            <c:bubble3D val="0"/>
            <c:extLst>
              <c:ext xmlns:c16="http://schemas.microsoft.com/office/drawing/2014/chart" uri="{C3380CC4-5D6E-409C-BE32-E72D297353CC}">
                <c16:uniqueId val="{0000005A-26A0-4161-8B1C-56BB62AFEF0D}"/>
              </c:ext>
            </c:extLst>
          </c:dPt>
          <c:dPt>
            <c:idx val="12"/>
            <c:marker>
              <c:symbol val="circle"/>
              <c:size val="8"/>
              <c:spPr>
                <a:solidFill>
                  <a:schemeClr val="accent6"/>
                </a:solidFill>
                <a:ln w="9525" cmpd="sng" algn="ctr">
                  <a:solidFill>
                    <a:schemeClr val="accent6"/>
                  </a:solidFill>
                  <a:prstDash val="solid"/>
                </a:ln>
              </c:spPr>
            </c:marker>
            <c:bubble3D val="0"/>
            <c:extLst>
              <c:ext xmlns:c16="http://schemas.microsoft.com/office/drawing/2014/chart" uri="{C3380CC4-5D6E-409C-BE32-E72D297353CC}">
                <c16:uniqueId val="{0000005B-26A0-4161-8B1C-56BB62AFEF0D}"/>
              </c:ext>
            </c:extLst>
          </c:dPt>
          <c:dPt>
            <c:idx val="13"/>
            <c:marker>
              <c:symbol val="circle"/>
              <c:size val="8"/>
              <c:spPr>
                <a:solidFill>
                  <a:schemeClr val="accent6"/>
                </a:solidFill>
                <a:ln w="9525" cmpd="sng" algn="ctr">
                  <a:solidFill>
                    <a:schemeClr val="accent6"/>
                  </a:solidFill>
                  <a:prstDash val="solid"/>
                </a:ln>
              </c:spPr>
            </c:marker>
            <c:bubble3D val="0"/>
            <c:extLst>
              <c:ext xmlns:c16="http://schemas.microsoft.com/office/drawing/2014/chart" uri="{C3380CC4-5D6E-409C-BE32-E72D297353CC}">
                <c16:uniqueId val="{0000005C-26A0-4161-8B1C-56BB62AFEF0D}"/>
              </c:ext>
            </c:extLst>
          </c:dPt>
          <c:dPt>
            <c:idx val="14"/>
            <c:marker>
              <c:symbol val="circle"/>
              <c:size val="8"/>
              <c:spPr>
                <a:solidFill>
                  <a:schemeClr val="accent6"/>
                </a:solidFill>
                <a:ln w="9525" cmpd="sng" algn="ctr">
                  <a:solidFill>
                    <a:schemeClr val="accent6"/>
                  </a:solidFill>
                  <a:prstDash val="solid"/>
                </a:ln>
              </c:spPr>
            </c:marker>
            <c:bubble3D val="0"/>
            <c:extLst>
              <c:ext xmlns:c16="http://schemas.microsoft.com/office/drawing/2014/chart" uri="{C3380CC4-5D6E-409C-BE32-E72D297353CC}">
                <c16:uniqueId val="{0000005D-26A0-4161-8B1C-56BB62AFEF0D}"/>
              </c:ext>
            </c:extLst>
          </c:dPt>
          <c:dPt>
            <c:idx val="15"/>
            <c:marker>
              <c:symbol val="circle"/>
              <c:size val="8"/>
              <c:spPr>
                <a:solidFill>
                  <a:schemeClr val="accent6"/>
                </a:solidFill>
                <a:ln w="9525" cmpd="sng" algn="ctr">
                  <a:solidFill>
                    <a:schemeClr val="accent6"/>
                  </a:solidFill>
                  <a:prstDash val="solid"/>
                </a:ln>
              </c:spPr>
            </c:marker>
            <c:bubble3D val="0"/>
            <c:extLst>
              <c:ext xmlns:c16="http://schemas.microsoft.com/office/drawing/2014/chart" uri="{C3380CC4-5D6E-409C-BE32-E72D297353CC}">
                <c16:uniqueId val="{0000005E-26A0-4161-8B1C-56BB62AFEF0D}"/>
              </c:ext>
            </c:extLst>
          </c:dPt>
          <c:dPt>
            <c:idx val="16"/>
            <c:marker>
              <c:symbol val="circle"/>
              <c:size val="8"/>
              <c:spPr>
                <a:solidFill>
                  <a:schemeClr val="accent6"/>
                </a:solidFill>
                <a:ln w="9525" cmpd="sng" algn="ctr">
                  <a:solidFill>
                    <a:schemeClr val="accent6"/>
                  </a:solidFill>
                  <a:prstDash val="solid"/>
                </a:ln>
              </c:spPr>
            </c:marker>
            <c:bubble3D val="0"/>
            <c:extLst>
              <c:ext xmlns:c16="http://schemas.microsoft.com/office/drawing/2014/chart" uri="{C3380CC4-5D6E-409C-BE32-E72D297353CC}">
                <c16:uniqueId val="{0000005F-26A0-4161-8B1C-56BB62AFEF0D}"/>
              </c:ext>
            </c:extLst>
          </c:dPt>
          <c:dPt>
            <c:idx val="17"/>
            <c:marker>
              <c:symbol val="circle"/>
              <c:size val="8"/>
              <c:spPr>
                <a:solidFill>
                  <a:schemeClr val="accent6"/>
                </a:solidFill>
                <a:ln w="9525" cmpd="sng" algn="ctr">
                  <a:solidFill>
                    <a:schemeClr val="accent6"/>
                  </a:solidFill>
                  <a:prstDash val="solid"/>
                </a:ln>
              </c:spPr>
            </c:marker>
            <c:bubble3D val="0"/>
            <c:extLst>
              <c:ext xmlns:c16="http://schemas.microsoft.com/office/drawing/2014/chart" uri="{C3380CC4-5D6E-409C-BE32-E72D297353CC}">
                <c16:uniqueId val="{00000060-26A0-4161-8B1C-56BB62AFEF0D}"/>
              </c:ext>
            </c:extLst>
          </c:dPt>
          <c:dPt>
            <c:idx val="18"/>
            <c:marker>
              <c:symbol val="circle"/>
              <c:size val="8"/>
              <c:spPr>
                <a:solidFill>
                  <a:schemeClr val="accent6"/>
                </a:solidFill>
                <a:ln w="9525" cmpd="sng" algn="ctr">
                  <a:solidFill>
                    <a:schemeClr val="accent6"/>
                  </a:solidFill>
                  <a:prstDash val="solid"/>
                </a:ln>
              </c:spPr>
            </c:marker>
            <c:bubble3D val="0"/>
            <c:extLst>
              <c:ext xmlns:c16="http://schemas.microsoft.com/office/drawing/2014/chart" uri="{C3380CC4-5D6E-409C-BE32-E72D297353CC}">
                <c16:uniqueId val="{00000061-26A0-4161-8B1C-56BB62AFEF0D}"/>
              </c:ext>
            </c:extLst>
          </c:dPt>
          <c:dPt>
            <c:idx val="19"/>
            <c:marker>
              <c:symbol val="circle"/>
              <c:size val="8"/>
              <c:spPr>
                <a:solidFill>
                  <a:schemeClr val="accent6"/>
                </a:solidFill>
                <a:ln w="9525" cmpd="sng" algn="ctr">
                  <a:solidFill>
                    <a:schemeClr val="accent6"/>
                  </a:solidFill>
                  <a:prstDash val="solid"/>
                </a:ln>
              </c:spPr>
            </c:marker>
            <c:bubble3D val="0"/>
            <c:extLst>
              <c:ext xmlns:c16="http://schemas.microsoft.com/office/drawing/2014/chart" uri="{C3380CC4-5D6E-409C-BE32-E72D297353CC}">
                <c16:uniqueId val="{00000062-26A0-4161-8B1C-56BB62AFEF0D}"/>
              </c:ext>
            </c:extLst>
          </c:dPt>
          <c:dPt>
            <c:idx val="20"/>
            <c:marker>
              <c:symbol val="circle"/>
              <c:size val="8"/>
              <c:spPr>
                <a:solidFill>
                  <a:schemeClr val="accent6"/>
                </a:solidFill>
                <a:ln w="9525" cmpd="sng" algn="ctr">
                  <a:solidFill>
                    <a:schemeClr val="accent6"/>
                  </a:solidFill>
                  <a:prstDash val="solid"/>
                </a:ln>
              </c:spPr>
            </c:marker>
            <c:bubble3D val="0"/>
            <c:extLst>
              <c:ext xmlns:c16="http://schemas.microsoft.com/office/drawing/2014/chart" uri="{C3380CC4-5D6E-409C-BE32-E72D297353CC}">
                <c16:uniqueId val="{00000063-26A0-4161-8B1C-56BB62AFEF0D}"/>
              </c:ext>
            </c:extLst>
          </c:dPt>
          <c:dPt>
            <c:idx val="21"/>
            <c:marker>
              <c:symbol val="circle"/>
              <c:size val="8"/>
              <c:spPr>
                <a:solidFill>
                  <a:schemeClr val="accent6"/>
                </a:solidFill>
                <a:ln w="9525" cmpd="sng" algn="ctr">
                  <a:solidFill>
                    <a:schemeClr val="accent6"/>
                  </a:solidFill>
                  <a:prstDash val="solid"/>
                </a:ln>
              </c:spPr>
            </c:marker>
            <c:bubble3D val="0"/>
            <c:extLst>
              <c:ext xmlns:c16="http://schemas.microsoft.com/office/drawing/2014/chart" uri="{C3380CC4-5D6E-409C-BE32-E72D297353CC}">
                <c16:uniqueId val="{00000064-26A0-4161-8B1C-56BB62AFEF0D}"/>
              </c:ext>
            </c:extLst>
          </c:dPt>
          <c:dPt>
            <c:idx val="22"/>
            <c:marker>
              <c:symbol val="circle"/>
              <c:size val="8"/>
              <c:spPr>
                <a:solidFill>
                  <a:schemeClr val="accent6"/>
                </a:solidFill>
                <a:ln w="9525" cmpd="sng" algn="ctr">
                  <a:solidFill>
                    <a:schemeClr val="accent6"/>
                  </a:solidFill>
                  <a:prstDash val="solid"/>
                </a:ln>
              </c:spPr>
            </c:marker>
            <c:bubble3D val="0"/>
            <c:extLst>
              <c:ext xmlns:c16="http://schemas.microsoft.com/office/drawing/2014/chart" uri="{C3380CC4-5D6E-409C-BE32-E72D297353CC}">
                <c16:uniqueId val="{00000065-26A0-4161-8B1C-56BB62AFEF0D}"/>
              </c:ext>
            </c:extLst>
          </c:dPt>
          <c:dPt>
            <c:idx val="23"/>
            <c:marker>
              <c:symbol val="circle"/>
              <c:size val="8"/>
              <c:spPr>
                <a:solidFill>
                  <a:schemeClr val="accent6"/>
                </a:solidFill>
                <a:ln w="9525" cmpd="sng" algn="ctr">
                  <a:solidFill>
                    <a:schemeClr val="accent6"/>
                  </a:solidFill>
                  <a:prstDash val="solid"/>
                </a:ln>
              </c:spPr>
            </c:marker>
            <c:bubble3D val="0"/>
            <c:extLst>
              <c:ext xmlns:c16="http://schemas.microsoft.com/office/drawing/2014/chart" uri="{C3380CC4-5D6E-409C-BE32-E72D297353CC}">
                <c16:uniqueId val="{00000066-26A0-4161-8B1C-56BB62AFEF0D}"/>
              </c:ext>
            </c:extLst>
          </c:dPt>
          <c:dPt>
            <c:idx val="24"/>
            <c:marker>
              <c:symbol val="circle"/>
              <c:size val="8"/>
              <c:spPr>
                <a:solidFill>
                  <a:schemeClr val="accent6"/>
                </a:solidFill>
                <a:ln w="9525" cmpd="sng" algn="ctr">
                  <a:solidFill>
                    <a:schemeClr val="accent6"/>
                  </a:solidFill>
                  <a:prstDash val="solid"/>
                </a:ln>
              </c:spPr>
            </c:marker>
            <c:bubble3D val="0"/>
            <c:extLst>
              <c:ext xmlns:c16="http://schemas.microsoft.com/office/drawing/2014/chart" uri="{C3380CC4-5D6E-409C-BE32-E72D297353CC}">
                <c16:uniqueId val="{00000067-26A0-4161-8B1C-56BB62AFEF0D}"/>
              </c:ext>
            </c:extLst>
          </c:dPt>
          <c:dPt>
            <c:idx val="25"/>
            <c:marker>
              <c:symbol val="circle"/>
              <c:size val="8"/>
              <c:spPr>
                <a:solidFill>
                  <a:schemeClr val="accent6"/>
                </a:solidFill>
                <a:ln w="9525" cmpd="sng" algn="ctr">
                  <a:solidFill>
                    <a:schemeClr val="accent6"/>
                  </a:solidFill>
                  <a:prstDash val="solid"/>
                </a:ln>
              </c:spPr>
            </c:marker>
            <c:bubble3D val="0"/>
            <c:extLst>
              <c:ext xmlns:c16="http://schemas.microsoft.com/office/drawing/2014/chart" uri="{C3380CC4-5D6E-409C-BE32-E72D297353CC}">
                <c16:uniqueId val="{00000068-26A0-4161-8B1C-56BB62AFEF0D}"/>
              </c:ext>
            </c:extLst>
          </c:dPt>
          <c:dPt>
            <c:idx val="26"/>
            <c:marker>
              <c:symbol val="circle"/>
              <c:size val="8"/>
              <c:spPr>
                <a:solidFill>
                  <a:schemeClr val="accent6"/>
                </a:solidFill>
                <a:ln w="9525" cmpd="sng" algn="ctr">
                  <a:solidFill>
                    <a:schemeClr val="accent6"/>
                  </a:solidFill>
                  <a:prstDash val="solid"/>
                </a:ln>
              </c:spPr>
            </c:marker>
            <c:bubble3D val="0"/>
            <c:extLst>
              <c:ext xmlns:c16="http://schemas.microsoft.com/office/drawing/2014/chart" uri="{C3380CC4-5D6E-409C-BE32-E72D297353CC}">
                <c16:uniqueId val="{00000069-26A0-4161-8B1C-56BB62AFEF0D}"/>
              </c:ext>
            </c:extLst>
          </c:dPt>
          <c:dPt>
            <c:idx val="27"/>
            <c:marker>
              <c:symbol val="circle"/>
              <c:size val="8"/>
              <c:spPr>
                <a:solidFill>
                  <a:schemeClr val="accent6"/>
                </a:solidFill>
                <a:ln w="9525" cmpd="sng" algn="ctr">
                  <a:solidFill>
                    <a:schemeClr val="accent6"/>
                  </a:solidFill>
                  <a:prstDash val="solid"/>
                </a:ln>
              </c:spPr>
            </c:marker>
            <c:bubble3D val="0"/>
            <c:extLst>
              <c:ext xmlns:c16="http://schemas.microsoft.com/office/drawing/2014/chart" uri="{C3380CC4-5D6E-409C-BE32-E72D297353CC}">
                <c16:uniqueId val="{0000006A-26A0-4161-8B1C-56BB62AFEF0D}"/>
              </c:ext>
            </c:extLst>
          </c:dPt>
          <c:dPt>
            <c:idx val="28"/>
            <c:marker>
              <c:symbol val="circle"/>
              <c:size val="8"/>
              <c:spPr>
                <a:solidFill>
                  <a:schemeClr val="accent6"/>
                </a:solidFill>
                <a:ln w="9525" cmpd="sng" algn="ctr">
                  <a:solidFill>
                    <a:schemeClr val="accent6"/>
                  </a:solidFill>
                  <a:prstDash val="solid"/>
                </a:ln>
              </c:spPr>
            </c:marker>
            <c:bubble3D val="0"/>
            <c:extLst>
              <c:ext xmlns:c16="http://schemas.microsoft.com/office/drawing/2014/chart" uri="{C3380CC4-5D6E-409C-BE32-E72D297353CC}">
                <c16:uniqueId val="{0000006B-26A0-4161-8B1C-56BB62AFEF0D}"/>
              </c:ext>
            </c:extLst>
          </c:dPt>
          <c:dPt>
            <c:idx val="29"/>
            <c:marker>
              <c:symbol val="circle"/>
              <c:size val="8"/>
              <c:spPr>
                <a:solidFill>
                  <a:schemeClr val="accent6"/>
                </a:solidFill>
                <a:ln w="9525" cmpd="sng" algn="ctr">
                  <a:solidFill>
                    <a:schemeClr val="accent6"/>
                  </a:solidFill>
                  <a:prstDash val="solid"/>
                </a:ln>
              </c:spPr>
            </c:marker>
            <c:bubble3D val="0"/>
            <c:extLst>
              <c:ext xmlns:c16="http://schemas.microsoft.com/office/drawing/2014/chart" uri="{C3380CC4-5D6E-409C-BE32-E72D297353CC}">
                <c16:uniqueId val="{0000006C-26A0-4161-8B1C-56BB62AFEF0D}"/>
              </c:ext>
            </c:extLst>
          </c:dPt>
          <c:dPt>
            <c:idx val="30"/>
            <c:marker>
              <c:symbol val="circle"/>
              <c:size val="8"/>
              <c:spPr>
                <a:solidFill>
                  <a:schemeClr val="accent6"/>
                </a:solidFill>
                <a:ln w="9525" cmpd="sng" algn="ctr">
                  <a:solidFill>
                    <a:schemeClr val="accent6"/>
                  </a:solidFill>
                  <a:prstDash val="solid"/>
                </a:ln>
              </c:spPr>
            </c:marker>
            <c:bubble3D val="0"/>
            <c:extLst>
              <c:ext xmlns:c16="http://schemas.microsoft.com/office/drawing/2014/chart" uri="{C3380CC4-5D6E-409C-BE32-E72D297353CC}">
                <c16:uniqueId val="{0000006D-26A0-4161-8B1C-56BB62AFEF0D}"/>
              </c:ext>
            </c:extLst>
          </c:dPt>
          <c:dPt>
            <c:idx val="31"/>
            <c:marker>
              <c:symbol val="circle"/>
              <c:size val="8"/>
              <c:spPr>
                <a:solidFill>
                  <a:schemeClr val="accent6"/>
                </a:solidFill>
                <a:ln w="9525" cmpd="sng" algn="ctr">
                  <a:solidFill>
                    <a:schemeClr val="accent6"/>
                  </a:solidFill>
                  <a:prstDash val="solid"/>
                </a:ln>
              </c:spPr>
            </c:marker>
            <c:bubble3D val="0"/>
            <c:extLst>
              <c:ext xmlns:c16="http://schemas.microsoft.com/office/drawing/2014/chart" uri="{C3380CC4-5D6E-409C-BE32-E72D297353CC}">
                <c16:uniqueId val="{0000006E-26A0-4161-8B1C-56BB62AFEF0D}"/>
              </c:ext>
            </c:extLst>
          </c:dPt>
          <c:dPt>
            <c:idx val="32"/>
            <c:marker>
              <c:symbol val="circle"/>
              <c:size val="8"/>
              <c:spPr>
                <a:solidFill>
                  <a:schemeClr val="accent6"/>
                </a:solidFill>
                <a:ln w="9525" cmpd="sng" algn="ctr">
                  <a:solidFill>
                    <a:schemeClr val="accent6"/>
                  </a:solidFill>
                  <a:prstDash val="solid"/>
                </a:ln>
              </c:spPr>
            </c:marker>
            <c:bubble3D val="0"/>
            <c:extLst>
              <c:ext xmlns:c16="http://schemas.microsoft.com/office/drawing/2014/chart" uri="{C3380CC4-5D6E-409C-BE32-E72D297353CC}">
                <c16:uniqueId val="{0000006F-26A0-4161-8B1C-56BB62AFEF0D}"/>
              </c:ext>
            </c:extLst>
          </c:dPt>
          <c:dPt>
            <c:idx val="33"/>
            <c:marker>
              <c:symbol val="circle"/>
              <c:size val="8"/>
              <c:spPr>
                <a:solidFill>
                  <a:schemeClr val="accent6"/>
                </a:solidFill>
                <a:ln w="9525" cmpd="sng" algn="ctr">
                  <a:solidFill>
                    <a:schemeClr val="accent6"/>
                  </a:solidFill>
                  <a:prstDash val="solid"/>
                </a:ln>
              </c:spPr>
            </c:marker>
            <c:bubble3D val="0"/>
            <c:extLst>
              <c:ext xmlns:c16="http://schemas.microsoft.com/office/drawing/2014/chart" uri="{C3380CC4-5D6E-409C-BE32-E72D297353CC}">
                <c16:uniqueId val="{00000070-26A0-4161-8B1C-56BB62AFEF0D}"/>
              </c:ext>
            </c:extLst>
          </c:dPt>
          <c:dLbls>
            <c:dLbl>
              <c:idx val="2"/>
              <c:layout>
                <c:manualLayout>
                  <c:x val="-1.3750592697961118E-2"/>
                  <c:y val="-0.13081009296148738"/>
                </c:manualLayout>
              </c:layout>
              <c:numFmt formatCode="#,##0;&quot;-&quot;#,##0" sourceLinked="0"/>
              <c:spPr>
                <a:noFill/>
                <a:ln>
                  <a:noFill/>
                </a:ln>
              </c:spPr>
              <c:txPr>
                <a:bodyPr wrap="none"/>
                <a:lstStyle/>
                <a:p>
                  <a:pPr>
                    <a:defRPr sz="800" kern="1200">
                      <a:solidFill>
                        <a:srgbClr val="2B3A42"/>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51-26A0-4161-8B1C-56BB62AFEF0D}"/>
                </c:ext>
              </c:extLst>
            </c:dLbl>
            <c:dLbl>
              <c:idx val="9"/>
              <c:layout>
                <c:manualLayout>
                  <c:x val="-1.2644223170538959E-2"/>
                  <c:y val="-0.14342629482071714"/>
                </c:manualLayout>
              </c:layout>
              <c:numFmt formatCode="#,##0;&quot;-&quot;#,##0" sourceLinked="0"/>
              <c:spPr>
                <a:noFill/>
                <a:ln>
                  <a:noFill/>
                </a:ln>
              </c:spPr>
              <c:txPr>
                <a:bodyPr wrap="none"/>
                <a:lstStyle/>
                <a:p>
                  <a:pPr>
                    <a:defRPr sz="800" kern="1200">
                      <a:solidFill>
                        <a:srgbClr val="2B3A42"/>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58-26A0-4161-8B1C-56BB62AFEF0D}"/>
                </c:ext>
              </c:extLst>
            </c:dLbl>
            <c:dLbl>
              <c:idx val="12"/>
              <c:layout>
                <c:manualLayout>
                  <c:x val="-1.2644223170538959E-2"/>
                  <c:y val="-0.14409030544488713"/>
                </c:manualLayout>
              </c:layout>
              <c:numFmt formatCode="#,##0;&quot;-&quot;#,##0" sourceLinked="0"/>
              <c:spPr>
                <a:noFill/>
                <a:ln>
                  <a:noFill/>
                </a:ln>
              </c:spPr>
              <c:txPr>
                <a:bodyPr wrap="none"/>
                <a:lstStyle/>
                <a:p>
                  <a:pPr>
                    <a:defRPr sz="800" kern="1200">
                      <a:solidFill>
                        <a:srgbClr val="2B3A42"/>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5B-26A0-4161-8B1C-56BB62AFEF0D}"/>
                </c:ext>
              </c:extLst>
            </c:dLbl>
            <c:dLbl>
              <c:idx val="15"/>
              <c:layout>
                <c:manualLayout>
                  <c:x val="-8.3767978504820616E-3"/>
                  <c:y val="-0.17463479415670652"/>
                </c:manualLayout>
              </c:layout>
              <c:numFmt formatCode="#,##0;&quot;-&quot;#,##0" sourceLinked="0"/>
              <c:spPr>
                <a:noFill/>
                <a:ln>
                  <a:noFill/>
                </a:ln>
              </c:spPr>
              <c:txPr>
                <a:bodyPr wrap="none"/>
                <a:lstStyle/>
                <a:p>
                  <a:pPr>
                    <a:defRPr sz="8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5E-26A0-4161-8B1C-56BB62AFEF0D}"/>
                </c:ext>
              </c:extLst>
            </c:dLbl>
            <c:dLbl>
              <c:idx val="16"/>
              <c:layout>
                <c:manualLayout>
                  <c:x val="0"/>
                  <c:y val="-6.8393094289508627E-2"/>
                </c:manualLayout>
              </c:layout>
              <c:numFmt formatCode="#,##0;&quot;-&quot;#,##0" sourceLinked="0"/>
              <c:spPr>
                <a:noFill/>
                <a:ln>
                  <a:noFill/>
                </a:ln>
              </c:spPr>
              <c:txPr>
                <a:bodyPr wrap="none"/>
                <a:lstStyle/>
                <a:p>
                  <a:pPr>
                    <a:defRPr sz="800" kern="1200">
                      <a:solidFill>
                        <a:srgbClr val="2B3A42"/>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5F-26A0-4161-8B1C-56BB62AFEF0D}"/>
                </c:ext>
              </c:extLst>
            </c:dLbl>
            <c:dLbl>
              <c:idx val="17"/>
              <c:layout>
                <c:manualLayout>
                  <c:x val="-1.2644223170538959E-2"/>
                  <c:y val="-0.18725099601593626"/>
                </c:manualLayout>
              </c:layout>
              <c:numFmt formatCode="#,##0;&quot;-&quot;#,##0" sourceLinked="0"/>
              <c:spPr>
                <a:noFill/>
                <a:ln>
                  <a:noFill/>
                </a:ln>
              </c:spPr>
              <c:txPr>
                <a:bodyPr wrap="none"/>
                <a:lstStyle/>
                <a:p>
                  <a:pPr>
                    <a:defRPr sz="800" kern="1200">
                      <a:solidFill>
                        <a:srgbClr val="2B3A42"/>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60-26A0-4161-8B1C-56BB62AFEF0D}"/>
                </c:ext>
              </c:extLst>
            </c:dLbl>
            <c:dLbl>
              <c:idx val="19"/>
              <c:layout>
                <c:manualLayout>
                  <c:x val="-1.0589536905326378E-2"/>
                  <c:y val="-0.1347941567065073"/>
                </c:manualLayout>
              </c:layout>
              <c:numFmt formatCode="#,##0;&quot;-&quot;#,##0" sourceLinked="0"/>
              <c:spPr>
                <a:noFill/>
                <a:ln>
                  <a:noFill/>
                </a:ln>
              </c:spPr>
              <c:txPr>
                <a:bodyPr wrap="none"/>
                <a:lstStyle/>
                <a:p>
                  <a:pPr>
                    <a:defRPr sz="800" kern="1200">
                      <a:solidFill>
                        <a:srgbClr val="2B3A42"/>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62-26A0-4161-8B1C-56BB62AFEF0D}"/>
                </c:ext>
              </c:extLst>
            </c:dLbl>
            <c:dLbl>
              <c:idx val="22"/>
              <c:layout>
                <c:manualLayout>
                  <c:x val="-6.7962699541646906E-3"/>
                  <c:y val="-0.12217795484727756"/>
                </c:manualLayout>
              </c:layout>
              <c:numFmt formatCode="#,##0;&quot;-&quot;#,##0" sourceLinked="0"/>
              <c:spPr>
                <a:noFill/>
                <a:ln>
                  <a:noFill/>
                </a:ln>
              </c:spPr>
              <c:txPr>
                <a:bodyPr wrap="none"/>
                <a:lstStyle/>
                <a:p>
                  <a:pPr>
                    <a:defRPr sz="800" kern="1200">
                      <a:solidFill>
                        <a:srgbClr val="2B3A42"/>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65-26A0-4161-8B1C-56BB62AFEF0D}"/>
                </c:ext>
              </c:extLst>
            </c:dLbl>
            <c:dLbl>
              <c:idx val="27"/>
              <c:layout>
                <c:manualLayout>
                  <c:x val="-6.3221115852694796E-3"/>
                  <c:y val="-0.16135458167330677"/>
                </c:manualLayout>
              </c:layout>
              <c:numFmt formatCode="#,##0;&quot;-&quot;#,##0" sourceLinked="0"/>
              <c:spPr>
                <a:noFill/>
                <a:ln>
                  <a:noFill/>
                </a:ln>
              </c:spPr>
              <c:txPr>
                <a:bodyPr wrap="none"/>
                <a:lstStyle/>
                <a:p>
                  <a:pPr>
                    <a:defRPr sz="8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6A-26A0-4161-8B1C-56BB62AFEF0D}"/>
                </c:ext>
              </c:extLst>
            </c:dLbl>
            <c:dLbl>
              <c:idx val="29"/>
              <c:layout>
                <c:manualLayout>
                  <c:x val="-1.1537853643116802E-2"/>
                  <c:y val="-0.16600265604249667"/>
                </c:manualLayout>
              </c:layout>
              <c:numFmt formatCode="#,##0;&quot;-&quot;#,##0" sourceLinked="0"/>
              <c:spPr>
                <a:noFill/>
                <a:ln>
                  <a:noFill/>
                </a:ln>
              </c:spPr>
              <c:txPr>
                <a:bodyPr wrap="none"/>
                <a:lstStyle/>
                <a:p>
                  <a:pPr>
                    <a:defRPr sz="8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6C-26A0-4161-8B1C-56BB62AFEF0D}"/>
                </c:ext>
              </c:extLst>
            </c:dLbl>
            <c:dLbl>
              <c:idx val="31"/>
              <c:layout>
                <c:manualLayout>
                  <c:x val="-9.6412201675359563E-3"/>
                  <c:y val="-0.20252324037184594"/>
                </c:manualLayout>
              </c:layout>
              <c:numFmt formatCode="#,##0;&quot;-&quot;#,##0" sourceLinked="0"/>
              <c:spPr>
                <a:noFill/>
                <a:ln>
                  <a:noFill/>
                </a:ln>
              </c:spPr>
              <c:txPr>
                <a:bodyPr wrap="none"/>
                <a:lstStyle/>
                <a:p>
                  <a:pPr>
                    <a:defRPr sz="8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6E-26A0-4161-8B1C-56BB62AFEF0D}"/>
                </c:ext>
              </c:extLst>
            </c:dLbl>
            <c:dLbl>
              <c:idx val="33"/>
              <c:layout>
                <c:manualLayout>
                  <c:x val="3.0662241188556979E-2"/>
                  <c:y val="-7.9681274900398405E-2"/>
                </c:manualLayout>
              </c:layout>
              <c:numFmt formatCode="#,##0;&quot;-&quot;#,##0" sourceLinked="0"/>
              <c:spPr>
                <a:noFill/>
                <a:ln>
                  <a:noFill/>
                </a:ln>
              </c:spPr>
              <c:txPr>
                <a:bodyPr wrap="none"/>
                <a:lstStyle/>
                <a:p>
                  <a:pPr>
                    <a:defRPr sz="8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70-26A0-4161-8B1C-56BB62AFEF0D}"/>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Sheet1!$A$12:$AJ$12</c:f>
              <c:numCache>
                <c:formatCode>General</c:formatCode>
                <c:ptCount val="36"/>
                <c:pt idx="0">
                  <c:v>174.33333333333334</c:v>
                </c:pt>
                <c:pt idx="1">
                  <c:v>231.75</c:v>
                </c:pt>
                <c:pt idx="2">
                  <c:v>264</c:v>
                </c:pt>
                <c:pt idx="3">
                  <c:v>265.44444444444446</c:v>
                </c:pt>
                <c:pt idx="4">
                  <c:v>276.8</c:v>
                </c:pt>
                <c:pt idx="5">
                  <c:v>319</c:v>
                </c:pt>
                <c:pt idx="6">
                  <c:v>325.625</c:v>
                </c:pt>
                <c:pt idx="7">
                  <c:v>332.71428571428572</c:v>
                </c:pt>
                <c:pt idx="8">
                  <c:v>346.2</c:v>
                </c:pt>
                <c:pt idx="9">
                  <c:v>361</c:v>
                </c:pt>
                <c:pt idx="10">
                  <c:v>369.3</c:v>
                </c:pt>
                <c:pt idx="11">
                  <c:v>381.5</c:v>
                </c:pt>
                <c:pt idx="12">
                  <c:v>392.41666666666669</c:v>
                </c:pt>
                <c:pt idx="13">
                  <c:v>430.27272727272725</c:v>
                </c:pt>
                <c:pt idx="14">
                  <c:v>441.45454545454544</c:v>
                </c:pt>
                <c:pt idx="15">
                  <c:v>455.5</c:v>
                </c:pt>
                <c:pt idx="16">
                  <c:v>461</c:v>
                </c:pt>
                <c:pt idx="17">
                  <c:v>464.28571428571428</c:v>
                </c:pt>
                <c:pt idx="18">
                  <c:v>475.7</c:v>
                </c:pt>
                <c:pt idx="19">
                  <c:v>493.75</c:v>
                </c:pt>
                <c:pt idx="20">
                  <c:v>498.125</c:v>
                </c:pt>
                <c:pt idx="21">
                  <c:v>564.44444444444446</c:v>
                </c:pt>
                <c:pt idx="22">
                  <c:v>595.4</c:v>
                </c:pt>
                <c:pt idx="23">
                  <c:v>615.81818181818187</c:v>
                </c:pt>
                <c:pt idx="24">
                  <c:v>621.25</c:v>
                </c:pt>
                <c:pt idx="25">
                  <c:v>645.14285714285711</c:v>
                </c:pt>
                <c:pt idx="26">
                  <c:v>687.33333333333337</c:v>
                </c:pt>
                <c:pt idx="27">
                  <c:v>719.14285714285711</c:v>
                </c:pt>
                <c:pt idx="28">
                  <c:v>735.5</c:v>
                </c:pt>
                <c:pt idx="29">
                  <c:v>746.5</c:v>
                </c:pt>
                <c:pt idx="30">
                  <c:v>773.1</c:v>
                </c:pt>
                <c:pt idx="31">
                  <c:v>785.6</c:v>
                </c:pt>
                <c:pt idx="32">
                  <c:v>839.28571428571433</c:v>
                </c:pt>
                <c:pt idx="33">
                  <c:v>1072.75</c:v>
                </c:pt>
              </c:numCache>
            </c:numRef>
          </c:val>
          <c:smooth val="0"/>
          <c:extLst>
            <c:ext xmlns:c16="http://schemas.microsoft.com/office/drawing/2014/chart" uri="{C3380CC4-5D6E-409C-BE32-E72D297353CC}">
              <c16:uniqueId val="{00000071-26A0-4161-8B1C-56BB62AFEF0D}"/>
            </c:ext>
          </c:extLst>
        </c:ser>
        <c:dLbls>
          <c:showLegendKey val="0"/>
          <c:showVal val="0"/>
          <c:showCatName val="0"/>
          <c:showSerName val="0"/>
          <c:showPercent val="0"/>
          <c:showBubbleSize val="0"/>
        </c:dLbls>
        <c:marker val="1"/>
        <c:smooth val="0"/>
        <c:axId val="1565074224"/>
        <c:axId val="1"/>
      </c:lineChart>
      <c:catAx>
        <c:axId val="1565074224"/>
        <c:scaling>
          <c:orientation val="minMax"/>
        </c:scaling>
        <c:delete val="0"/>
        <c:axPos val="b"/>
        <c:majorGridlines>
          <c:spPr>
            <a:ln>
              <a:noFill/>
            </a:ln>
          </c:spPr>
        </c:majorGridlines>
        <c:majorTickMark val="none"/>
        <c:minorTickMark val="none"/>
        <c:tickLblPos val="none"/>
        <c:spPr>
          <a:ln w="9525" cmpd="sng" algn="ctr">
            <a:solidFill>
              <a:schemeClr val="tx1"/>
            </a:solidFill>
            <a:prstDash val="solid"/>
          </a:ln>
        </c:spPr>
        <c:crossAx val="1"/>
        <c:crosses val="min"/>
        <c:auto val="0"/>
        <c:lblAlgn val="ctr"/>
        <c:lblOffset val="100"/>
        <c:noMultiLvlLbl val="0"/>
      </c:catAx>
      <c:valAx>
        <c:axId val="1"/>
        <c:scaling>
          <c:orientation val="minMax"/>
          <c:max val="2000"/>
          <c:min val="0"/>
        </c:scaling>
        <c:delete val="0"/>
        <c:axPos val="l"/>
        <c:majorGridlines>
          <c:spPr>
            <a:ln>
              <a:noFill/>
            </a:ln>
          </c:spPr>
        </c:majorGridlines>
        <c:numFmt formatCode="#,##0;&quot;-&quot;#,##0" sourceLinked="0"/>
        <c:majorTickMark val="out"/>
        <c:minorTickMark val="none"/>
        <c:tickLblPos val="nextTo"/>
        <c:spPr>
          <a:ln w="9525" cmpd="sng" algn="ctr">
            <a:solidFill>
              <a:schemeClr val="tx1"/>
            </a:solidFill>
            <a:prstDash val="solid"/>
          </a:ln>
        </c:spPr>
        <c:txPr>
          <a:bodyPr wrap="none"/>
          <a:lstStyle/>
          <a:p>
            <a:pPr>
              <a:defRPr sz="1000" kern="1200">
                <a:solidFill>
                  <a:schemeClr val="tx1"/>
                </a:solidFill>
                <a:latin typeface="+mn-lt"/>
                <a:ea typeface="+mn-ea"/>
                <a:cs typeface="+mn-cs"/>
                <a:sym typeface="Arial"/>
              </a:defRPr>
            </a:pPr>
            <a:endParaRPr lang="en-US"/>
          </a:p>
        </c:txPr>
        <c:crossAx val="1565074224"/>
        <c:crosses val="min"/>
        <c:crossBetween val="between"/>
        <c:majorUnit val="500"/>
      </c:valAx>
    </c:plotArea>
    <c:plotVisOnly val="0"/>
    <c:dispBlanksAs val="gap"/>
    <c:showDLblsOverMax val="1"/>
  </c:chart>
  <c:externalData r:id="rId1">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is-I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5.8869701726844581E-2"/>
          <c:y val="6.7148760330578511E-2"/>
          <c:w val="0.93296703296703298"/>
          <c:h val="0.86570247933884292"/>
        </c:manualLayout>
      </c:layout>
      <c:barChart>
        <c:barDir val="col"/>
        <c:grouping val="stacked"/>
        <c:varyColors val="0"/>
        <c:ser>
          <c:idx val="0"/>
          <c:order val="0"/>
          <c:spPr>
            <a:solidFill>
              <a:srgbClr val="A1D794"/>
            </a:solidFill>
            <a:ln>
              <a:noFill/>
            </a:ln>
          </c:spPr>
          <c:invertIfNegative val="0"/>
          <c:dLbls>
            <c:dLbl>
              <c:idx val="0"/>
              <c:layout>
                <c:manualLayout>
                  <c:x val="0"/>
                  <c:y val="-1.0330578512396695E-3"/>
                </c:manualLayout>
              </c:layout>
              <c:numFmt formatCode="#,##0;&quot;-&quot;#,##0" sourceLinked="0"/>
              <c:spPr>
                <a:noFill/>
                <a:ln>
                  <a:noFill/>
                </a:ln>
              </c:spPr>
              <c:txPr>
                <a:bodyPr wrap="none"/>
                <a:lstStyle/>
                <a:p>
                  <a:pPr>
                    <a:defRPr sz="800" kern="1200">
                      <a:solidFill>
                        <a:schemeClr val="tx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0-74D2-4DEC-A877-3F1CCECEBF87}"/>
                </c:ext>
              </c:extLst>
            </c:dLbl>
            <c:dLbl>
              <c:idx val="1"/>
              <c:layout>
                <c:manualLayout>
                  <c:x val="0"/>
                  <c:y val="-1.0330578512396695E-3"/>
                </c:manualLayout>
              </c:layout>
              <c:numFmt formatCode="#,##0;&quot;-&quot;#,##0" sourceLinked="0"/>
              <c:spPr>
                <a:noFill/>
                <a:ln>
                  <a:noFill/>
                </a:ln>
              </c:spPr>
              <c:txPr>
                <a:bodyPr wrap="none"/>
                <a:lstStyle/>
                <a:p>
                  <a:pPr>
                    <a:defRPr sz="800" kern="1200">
                      <a:solidFill>
                        <a:schemeClr val="tx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1-74D2-4DEC-A877-3F1CCECEBF87}"/>
                </c:ext>
              </c:extLst>
            </c:dLbl>
            <c:dLbl>
              <c:idx val="2"/>
              <c:layout>
                <c:manualLayout>
                  <c:x val="0"/>
                  <c:y val="-1.0330578512396695E-3"/>
                </c:manualLayout>
              </c:layout>
              <c:numFmt formatCode="#,##0;&quot;-&quot;#,##0" sourceLinked="0"/>
              <c:spPr>
                <a:noFill/>
                <a:ln>
                  <a:noFill/>
                </a:ln>
              </c:spPr>
              <c:txPr>
                <a:bodyPr wrap="none"/>
                <a:lstStyle/>
                <a:p>
                  <a:pPr>
                    <a:defRPr sz="8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2-74D2-4DEC-A877-3F1CCECEBF87}"/>
                </c:ext>
              </c:extLst>
            </c:dLbl>
            <c:dLbl>
              <c:idx val="3"/>
              <c:layout>
                <c:manualLayout>
                  <c:x val="0"/>
                  <c:y val="-1.0330578512396695E-3"/>
                </c:manualLayout>
              </c:layout>
              <c:numFmt formatCode="#,##0;&quot;-&quot;#,##0" sourceLinked="0"/>
              <c:spPr>
                <a:noFill/>
                <a:ln>
                  <a:noFill/>
                </a:ln>
              </c:spPr>
              <c:txPr>
                <a:bodyPr wrap="none"/>
                <a:lstStyle/>
                <a:p>
                  <a:pPr>
                    <a:defRPr sz="800" kern="1200">
                      <a:solidFill>
                        <a:schemeClr val="tx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3-74D2-4DEC-A877-3F1CCECEBF87}"/>
                </c:ext>
              </c:extLst>
            </c:dLbl>
            <c:dLbl>
              <c:idx val="4"/>
              <c:layout>
                <c:manualLayout>
                  <c:x val="0"/>
                  <c:y val="-1.0330578512396695E-3"/>
                </c:manualLayout>
              </c:layout>
              <c:numFmt formatCode="#,##0;&quot;-&quot;#,##0" sourceLinked="0"/>
              <c:spPr>
                <a:noFill/>
                <a:ln>
                  <a:noFill/>
                </a:ln>
              </c:spPr>
              <c:txPr>
                <a:bodyPr wrap="none"/>
                <a:lstStyle/>
                <a:p>
                  <a:pPr>
                    <a:defRPr sz="800" kern="1200">
                      <a:solidFill>
                        <a:schemeClr val="tx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4-74D2-4DEC-A877-3F1CCECEBF87}"/>
                </c:ext>
              </c:extLst>
            </c:dLbl>
            <c:dLbl>
              <c:idx val="5"/>
              <c:layout>
                <c:manualLayout>
                  <c:x val="0"/>
                  <c:y val="-1.5495867768595042E-3"/>
                </c:manualLayout>
              </c:layout>
              <c:numFmt formatCode="#,##0;&quot;-&quot;#,##0" sourceLinked="0"/>
              <c:spPr>
                <a:noFill/>
                <a:ln>
                  <a:noFill/>
                </a:ln>
              </c:spPr>
              <c:txPr>
                <a:bodyPr wrap="none"/>
                <a:lstStyle/>
                <a:p>
                  <a:pPr>
                    <a:defRPr sz="800" kern="1200">
                      <a:solidFill>
                        <a:schemeClr val="tx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5-74D2-4DEC-A877-3F1CCECEBF87}"/>
                </c:ext>
              </c:extLst>
            </c:dLbl>
            <c:dLbl>
              <c:idx val="6"/>
              <c:layout>
                <c:manualLayout>
                  <c:x val="0"/>
                  <c:y val="-1.0330578512396695E-3"/>
                </c:manualLayout>
              </c:layout>
              <c:numFmt formatCode="#,##0;&quot;-&quot;#,##0" sourceLinked="0"/>
              <c:spPr>
                <a:noFill/>
                <a:ln>
                  <a:noFill/>
                </a:ln>
              </c:spPr>
              <c:txPr>
                <a:bodyPr wrap="none"/>
                <a:lstStyle/>
                <a:p>
                  <a:pPr>
                    <a:defRPr sz="800" kern="1200">
                      <a:solidFill>
                        <a:schemeClr val="tx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6-74D2-4DEC-A877-3F1CCECEBF87}"/>
                </c:ext>
              </c:extLst>
            </c:dLbl>
            <c:dLbl>
              <c:idx val="7"/>
              <c:layout>
                <c:manualLayout>
                  <c:x val="0"/>
                  <c:y val="-1.0330578512396695E-3"/>
                </c:manualLayout>
              </c:layout>
              <c:numFmt formatCode="#,##0;&quot;-&quot;#,##0" sourceLinked="0"/>
              <c:spPr>
                <a:noFill/>
                <a:ln>
                  <a:noFill/>
                </a:ln>
              </c:spPr>
              <c:txPr>
                <a:bodyPr wrap="none"/>
                <a:lstStyle/>
                <a:p>
                  <a:pPr>
                    <a:defRPr sz="800" kern="1200">
                      <a:solidFill>
                        <a:schemeClr val="tx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7-74D2-4DEC-A877-3F1CCECEBF87}"/>
                </c:ext>
              </c:extLst>
            </c:dLbl>
            <c:dLbl>
              <c:idx val="8"/>
              <c:layout>
                <c:manualLayout>
                  <c:x val="0"/>
                  <c:y val="-1.5495867768595042E-3"/>
                </c:manualLayout>
              </c:layout>
              <c:numFmt formatCode="#,##0;&quot;-&quot;#,##0" sourceLinked="0"/>
              <c:spPr>
                <a:noFill/>
                <a:ln>
                  <a:noFill/>
                </a:ln>
              </c:spPr>
              <c:txPr>
                <a:bodyPr wrap="none"/>
                <a:lstStyle/>
                <a:p>
                  <a:pPr>
                    <a:defRPr sz="800" kern="1200">
                      <a:solidFill>
                        <a:schemeClr val="tx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8-74D2-4DEC-A877-3F1CCECEBF87}"/>
                </c:ext>
              </c:extLst>
            </c:dLbl>
            <c:dLbl>
              <c:idx val="9"/>
              <c:layout>
                <c:manualLayout>
                  <c:x val="0"/>
                  <c:y val="-1.0330578512396695E-3"/>
                </c:manualLayout>
              </c:layout>
              <c:numFmt formatCode="#,##0;&quot;-&quot;#,##0" sourceLinked="0"/>
              <c:spPr>
                <a:noFill/>
                <a:ln>
                  <a:noFill/>
                </a:ln>
              </c:spPr>
              <c:txPr>
                <a:bodyPr wrap="none"/>
                <a:lstStyle/>
                <a:p>
                  <a:pPr>
                    <a:defRPr sz="800" kern="1200">
                      <a:solidFill>
                        <a:schemeClr val="tx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9-74D2-4DEC-A877-3F1CCECEBF87}"/>
                </c:ext>
              </c:extLst>
            </c:dLbl>
            <c:dLbl>
              <c:idx val="10"/>
              <c:layout>
                <c:manualLayout>
                  <c:x val="0"/>
                  <c:y val="-1.0330578512396695E-3"/>
                </c:manualLayout>
              </c:layout>
              <c:numFmt formatCode="#,##0;&quot;-&quot;#,##0" sourceLinked="0"/>
              <c:spPr>
                <a:noFill/>
                <a:ln>
                  <a:noFill/>
                </a:ln>
              </c:spPr>
              <c:txPr>
                <a:bodyPr wrap="none"/>
                <a:lstStyle/>
                <a:p>
                  <a:pPr>
                    <a:defRPr sz="800" kern="1200">
                      <a:solidFill>
                        <a:schemeClr val="tx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A-74D2-4DEC-A877-3F1CCECEBF87}"/>
                </c:ext>
              </c:extLst>
            </c:dLbl>
            <c:dLbl>
              <c:idx val="11"/>
              <c:layout>
                <c:manualLayout>
                  <c:x val="0"/>
                  <c:y val="-1.0330578512396695E-3"/>
                </c:manualLayout>
              </c:layout>
              <c:numFmt formatCode="#,##0;&quot;-&quot;#,##0" sourceLinked="0"/>
              <c:spPr>
                <a:noFill/>
                <a:ln>
                  <a:noFill/>
                </a:ln>
              </c:spPr>
              <c:txPr>
                <a:bodyPr wrap="none"/>
                <a:lstStyle/>
                <a:p>
                  <a:pPr>
                    <a:defRPr sz="8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B-74D2-4DEC-A877-3F1CCECEBF87}"/>
                </c:ext>
              </c:extLst>
            </c:dLbl>
            <c:dLbl>
              <c:idx val="12"/>
              <c:layout>
                <c:manualLayout>
                  <c:x val="0"/>
                  <c:y val="-1.5495867768595042E-3"/>
                </c:manualLayout>
              </c:layout>
              <c:numFmt formatCode="#,##0;&quot;-&quot;#,##0" sourceLinked="0"/>
              <c:spPr>
                <a:noFill/>
                <a:ln>
                  <a:noFill/>
                </a:ln>
              </c:spPr>
              <c:txPr>
                <a:bodyPr wrap="none"/>
                <a:lstStyle/>
                <a:p>
                  <a:pPr>
                    <a:defRPr sz="800" kern="1200">
                      <a:solidFill>
                        <a:schemeClr val="tx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C-74D2-4DEC-A877-3F1CCECEBF87}"/>
                </c:ext>
              </c:extLst>
            </c:dLbl>
            <c:dLbl>
              <c:idx val="13"/>
              <c:layout>
                <c:manualLayout>
                  <c:x val="0"/>
                  <c:y val="-1.5495867768595042E-3"/>
                </c:manualLayout>
              </c:layout>
              <c:numFmt formatCode="#,##0;&quot;-&quot;#,##0" sourceLinked="0"/>
              <c:spPr>
                <a:noFill/>
                <a:ln>
                  <a:noFill/>
                </a:ln>
              </c:spPr>
              <c:txPr>
                <a:bodyPr wrap="none"/>
                <a:lstStyle/>
                <a:p>
                  <a:pPr>
                    <a:defRPr sz="800" kern="1200">
                      <a:solidFill>
                        <a:schemeClr val="tx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D-74D2-4DEC-A877-3F1CCECEBF87}"/>
                </c:ext>
              </c:extLst>
            </c:dLbl>
            <c:dLbl>
              <c:idx val="14"/>
              <c:layout>
                <c:manualLayout>
                  <c:x val="0"/>
                  <c:y val="-1.0330578512396695E-3"/>
                </c:manualLayout>
              </c:layout>
              <c:numFmt formatCode="#,##0;&quot;-&quot;#,##0" sourceLinked="0"/>
              <c:spPr>
                <a:noFill/>
                <a:ln>
                  <a:noFill/>
                </a:ln>
              </c:spPr>
              <c:txPr>
                <a:bodyPr wrap="none"/>
                <a:lstStyle/>
                <a:p>
                  <a:pPr>
                    <a:defRPr sz="800" kern="1200">
                      <a:solidFill>
                        <a:schemeClr val="tx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E-74D2-4DEC-A877-3F1CCECEBF87}"/>
                </c:ext>
              </c:extLst>
            </c:dLbl>
            <c:dLbl>
              <c:idx val="15"/>
              <c:layout>
                <c:manualLayout>
                  <c:x val="0"/>
                  <c:y val="-1.0330578512396695E-3"/>
                </c:manualLayout>
              </c:layout>
              <c:numFmt formatCode="#,##0;&quot;-&quot;#,##0" sourceLinked="0"/>
              <c:spPr>
                <a:noFill/>
                <a:ln>
                  <a:noFill/>
                </a:ln>
              </c:spPr>
              <c:txPr>
                <a:bodyPr wrap="none"/>
                <a:lstStyle/>
                <a:p>
                  <a:pPr>
                    <a:defRPr sz="8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F-74D2-4DEC-A877-3F1CCECEBF87}"/>
                </c:ext>
              </c:extLst>
            </c:dLbl>
            <c:dLbl>
              <c:idx val="16"/>
              <c:layout>
                <c:manualLayout>
                  <c:x val="0"/>
                  <c:y val="-1.0330578512396695E-3"/>
                </c:manualLayout>
              </c:layout>
              <c:numFmt formatCode="#,##0;&quot;-&quot;#,##0" sourceLinked="0"/>
              <c:spPr>
                <a:noFill/>
                <a:ln>
                  <a:noFill/>
                </a:ln>
              </c:spPr>
              <c:txPr>
                <a:bodyPr wrap="none"/>
                <a:lstStyle/>
                <a:p>
                  <a:pPr>
                    <a:defRPr sz="800" kern="1200">
                      <a:solidFill>
                        <a:schemeClr val="tx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10-74D2-4DEC-A877-3F1CCECEBF87}"/>
                </c:ext>
              </c:extLst>
            </c:dLbl>
            <c:dLbl>
              <c:idx val="17"/>
              <c:layout>
                <c:manualLayout>
                  <c:x val="0"/>
                  <c:y val="-1.0330578512396695E-3"/>
                </c:manualLayout>
              </c:layout>
              <c:numFmt formatCode="#,##0;&quot;-&quot;#,##0" sourceLinked="0"/>
              <c:spPr>
                <a:noFill/>
                <a:ln>
                  <a:noFill/>
                </a:ln>
              </c:spPr>
              <c:txPr>
                <a:bodyPr wrap="none"/>
                <a:lstStyle/>
                <a:p>
                  <a:pPr>
                    <a:defRPr sz="8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11-74D2-4DEC-A877-3F1CCECEBF87}"/>
                </c:ext>
              </c:extLst>
            </c:dLbl>
            <c:dLbl>
              <c:idx val="18"/>
              <c:layout>
                <c:manualLayout>
                  <c:x val="0"/>
                  <c:y val="-1.0330578512396695E-3"/>
                </c:manualLayout>
              </c:layout>
              <c:numFmt formatCode="#,##0;&quot;-&quot;#,##0" sourceLinked="0"/>
              <c:spPr>
                <a:noFill/>
                <a:ln>
                  <a:noFill/>
                </a:ln>
              </c:spPr>
              <c:txPr>
                <a:bodyPr wrap="none"/>
                <a:lstStyle/>
                <a:p>
                  <a:pPr>
                    <a:defRPr sz="8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12-74D2-4DEC-A877-3F1CCECEBF87}"/>
                </c:ext>
              </c:extLst>
            </c:dLbl>
            <c:dLbl>
              <c:idx val="19"/>
              <c:layout>
                <c:manualLayout>
                  <c:x val="0"/>
                  <c:y val="-1.5495867768595042E-3"/>
                </c:manualLayout>
              </c:layout>
              <c:numFmt formatCode="#,##0;&quot;-&quot;#,##0" sourceLinked="0"/>
              <c:spPr>
                <a:noFill/>
                <a:ln>
                  <a:noFill/>
                </a:ln>
              </c:spPr>
              <c:txPr>
                <a:bodyPr wrap="none"/>
                <a:lstStyle/>
                <a:p>
                  <a:pPr>
                    <a:defRPr sz="800" kern="1200">
                      <a:solidFill>
                        <a:schemeClr val="tx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13-74D2-4DEC-A877-3F1CCECEBF87}"/>
                </c:ext>
              </c:extLst>
            </c:dLbl>
            <c:dLbl>
              <c:idx val="20"/>
              <c:layout>
                <c:manualLayout>
                  <c:x val="0"/>
                  <c:y val="-1.0330578512396695E-3"/>
                </c:manualLayout>
              </c:layout>
              <c:numFmt formatCode="#,##0;&quot;-&quot;#,##0" sourceLinked="0"/>
              <c:spPr>
                <a:noFill/>
                <a:ln>
                  <a:noFill/>
                </a:ln>
              </c:spPr>
              <c:txPr>
                <a:bodyPr wrap="none"/>
                <a:lstStyle/>
                <a:p>
                  <a:pPr>
                    <a:defRPr sz="800" kern="1200">
                      <a:solidFill>
                        <a:schemeClr val="tx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14-74D2-4DEC-A877-3F1CCECEBF87}"/>
                </c:ext>
              </c:extLst>
            </c:dLbl>
            <c:dLbl>
              <c:idx val="21"/>
              <c:layout>
                <c:manualLayout>
                  <c:x val="0"/>
                  <c:y val="-1.5495867768595042E-3"/>
                </c:manualLayout>
              </c:layout>
              <c:numFmt formatCode="#,##0;&quot;-&quot;#,##0" sourceLinked="0"/>
              <c:spPr>
                <a:noFill/>
                <a:ln>
                  <a:noFill/>
                </a:ln>
              </c:spPr>
              <c:txPr>
                <a:bodyPr wrap="none"/>
                <a:lstStyle/>
                <a:p>
                  <a:pPr>
                    <a:defRPr sz="800" kern="1200">
                      <a:solidFill>
                        <a:schemeClr val="tx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15-74D2-4DEC-A877-3F1CCECEBF87}"/>
                </c:ext>
              </c:extLst>
            </c:dLbl>
            <c:dLbl>
              <c:idx val="22"/>
              <c:layout>
                <c:manualLayout>
                  <c:x val="0"/>
                  <c:y val="-1.0330578512396695E-3"/>
                </c:manualLayout>
              </c:layout>
              <c:numFmt formatCode="#,##0;&quot;-&quot;#,##0" sourceLinked="0"/>
              <c:spPr>
                <a:noFill/>
                <a:ln>
                  <a:noFill/>
                </a:ln>
              </c:spPr>
              <c:txPr>
                <a:bodyPr wrap="none"/>
                <a:lstStyle/>
                <a:p>
                  <a:pPr>
                    <a:defRPr sz="800" kern="1200">
                      <a:solidFill>
                        <a:schemeClr val="tx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16-74D2-4DEC-A877-3F1CCECEBF87}"/>
                </c:ext>
              </c:extLst>
            </c:dLbl>
            <c:dLbl>
              <c:idx val="23"/>
              <c:layout>
                <c:manualLayout>
                  <c:x val="0"/>
                  <c:y val="-1.0330578512396695E-3"/>
                </c:manualLayout>
              </c:layout>
              <c:numFmt formatCode="#,##0;&quot;-&quot;#,##0" sourceLinked="0"/>
              <c:spPr>
                <a:noFill/>
                <a:ln>
                  <a:noFill/>
                </a:ln>
              </c:spPr>
              <c:txPr>
                <a:bodyPr wrap="none"/>
                <a:lstStyle/>
                <a:p>
                  <a:pPr>
                    <a:defRPr sz="800" kern="1200">
                      <a:solidFill>
                        <a:schemeClr val="tx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17-74D2-4DEC-A877-3F1CCECEBF87}"/>
                </c:ext>
              </c:extLst>
            </c:dLbl>
            <c:dLbl>
              <c:idx val="24"/>
              <c:layout>
                <c:manualLayout>
                  <c:x val="0"/>
                  <c:y val="-1.0330578512396695E-3"/>
                </c:manualLayout>
              </c:layout>
              <c:numFmt formatCode="#,##0;&quot;-&quot;#,##0" sourceLinked="0"/>
              <c:spPr>
                <a:noFill/>
                <a:ln>
                  <a:noFill/>
                </a:ln>
              </c:spPr>
              <c:txPr>
                <a:bodyPr wrap="none"/>
                <a:lstStyle/>
                <a:p>
                  <a:pPr>
                    <a:defRPr sz="8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18-74D2-4DEC-A877-3F1CCECEBF87}"/>
                </c:ext>
              </c:extLst>
            </c:dLbl>
            <c:dLbl>
              <c:idx val="25"/>
              <c:layout>
                <c:manualLayout>
                  <c:x val="0"/>
                  <c:y val="-1.0330578512396695E-3"/>
                </c:manualLayout>
              </c:layout>
              <c:numFmt formatCode="#,##0;&quot;-&quot;#,##0" sourceLinked="0"/>
              <c:spPr>
                <a:noFill/>
                <a:ln>
                  <a:noFill/>
                </a:ln>
              </c:spPr>
              <c:txPr>
                <a:bodyPr wrap="none"/>
                <a:lstStyle/>
                <a:p>
                  <a:pPr>
                    <a:defRPr sz="8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19-74D2-4DEC-A877-3F1CCECEBF87}"/>
                </c:ext>
              </c:extLst>
            </c:dLbl>
            <c:dLbl>
              <c:idx val="26"/>
              <c:layout>
                <c:manualLayout>
                  <c:x val="0"/>
                  <c:y val="-1.5495867768595042E-3"/>
                </c:manualLayout>
              </c:layout>
              <c:numFmt formatCode="#,##0;&quot;-&quot;#,##0" sourceLinked="0"/>
              <c:spPr>
                <a:noFill/>
                <a:ln>
                  <a:noFill/>
                </a:ln>
              </c:spPr>
              <c:txPr>
                <a:bodyPr wrap="none"/>
                <a:lstStyle/>
                <a:p>
                  <a:pPr>
                    <a:defRPr sz="800" kern="1200">
                      <a:solidFill>
                        <a:schemeClr val="tx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1A-74D2-4DEC-A877-3F1CCECEBF87}"/>
                </c:ext>
              </c:extLst>
            </c:dLbl>
            <c:dLbl>
              <c:idx val="27"/>
              <c:layout>
                <c:manualLayout>
                  <c:x val="0"/>
                  <c:y val="-1.0330578512396695E-3"/>
                </c:manualLayout>
              </c:layout>
              <c:numFmt formatCode="#,##0;&quot;-&quot;#,##0" sourceLinked="0"/>
              <c:spPr>
                <a:noFill/>
                <a:ln>
                  <a:noFill/>
                </a:ln>
              </c:spPr>
              <c:txPr>
                <a:bodyPr wrap="none"/>
                <a:lstStyle/>
                <a:p>
                  <a:pPr>
                    <a:defRPr sz="800" kern="1200">
                      <a:solidFill>
                        <a:schemeClr val="tx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1B-74D2-4DEC-A877-3F1CCECEBF87}"/>
                </c:ext>
              </c:extLst>
            </c:dLbl>
            <c:dLbl>
              <c:idx val="28"/>
              <c:layout>
                <c:manualLayout>
                  <c:x val="0"/>
                  <c:y val="-1.0330578512396695E-3"/>
                </c:manualLayout>
              </c:layout>
              <c:numFmt formatCode="#,##0;&quot;-&quot;#,##0" sourceLinked="0"/>
              <c:spPr>
                <a:noFill/>
                <a:ln>
                  <a:noFill/>
                </a:ln>
              </c:spPr>
              <c:txPr>
                <a:bodyPr wrap="none"/>
                <a:lstStyle/>
                <a:p>
                  <a:pPr>
                    <a:defRPr sz="800" kern="1200">
                      <a:solidFill>
                        <a:schemeClr val="tx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1C-74D2-4DEC-A877-3F1CCECEBF87}"/>
                </c:ext>
              </c:extLst>
            </c:dLbl>
            <c:dLbl>
              <c:idx val="29"/>
              <c:layout>
                <c:manualLayout>
                  <c:x val="0"/>
                  <c:y val="-1.5495867768595042E-3"/>
                </c:manualLayout>
              </c:layout>
              <c:numFmt formatCode="#,##0;&quot;-&quot;#,##0" sourceLinked="0"/>
              <c:spPr>
                <a:noFill/>
                <a:ln>
                  <a:noFill/>
                </a:ln>
              </c:spPr>
              <c:txPr>
                <a:bodyPr wrap="none"/>
                <a:lstStyle/>
                <a:p>
                  <a:pPr>
                    <a:defRPr sz="8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1D-74D2-4DEC-A877-3F1CCECEBF87}"/>
                </c:ext>
              </c:extLst>
            </c:dLbl>
            <c:dLbl>
              <c:idx val="30"/>
              <c:layout>
                <c:manualLayout>
                  <c:x val="0"/>
                  <c:y val="-1.0330578512396695E-3"/>
                </c:manualLayout>
              </c:layout>
              <c:numFmt formatCode="#,##0;&quot;-&quot;#,##0" sourceLinked="0"/>
              <c:spPr>
                <a:noFill/>
                <a:ln>
                  <a:noFill/>
                </a:ln>
              </c:spPr>
              <c:txPr>
                <a:bodyPr wrap="none"/>
                <a:lstStyle/>
                <a:p>
                  <a:pPr>
                    <a:defRPr sz="8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1E-74D2-4DEC-A877-3F1CCECEBF87}"/>
                </c:ext>
              </c:extLst>
            </c:dLbl>
            <c:dLbl>
              <c:idx val="31"/>
              <c:layout>
                <c:manualLayout>
                  <c:x val="0"/>
                  <c:y val="-1.0330578512396695E-3"/>
                </c:manualLayout>
              </c:layout>
              <c:numFmt formatCode="#,##0;&quot;-&quot;#,##0" sourceLinked="0"/>
              <c:spPr>
                <a:noFill/>
                <a:ln>
                  <a:noFill/>
                </a:ln>
              </c:spPr>
              <c:txPr>
                <a:bodyPr wrap="none"/>
                <a:lstStyle/>
                <a:p>
                  <a:pPr>
                    <a:defRPr sz="800" kern="1200">
                      <a:solidFill>
                        <a:schemeClr val="tx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1F-74D2-4DEC-A877-3F1CCECEBF87}"/>
                </c:ext>
              </c:extLst>
            </c:dLbl>
            <c:dLbl>
              <c:idx val="32"/>
              <c:layout>
                <c:manualLayout>
                  <c:x val="1.2558869701726845E-2"/>
                  <c:y val="-1.7561983471074381E-2"/>
                </c:manualLayout>
              </c:layout>
              <c:numFmt formatCode="#,##0;&quot;-&quot;#,##0" sourceLinked="0"/>
              <c:spPr>
                <a:noFill/>
                <a:ln>
                  <a:noFill/>
                </a:ln>
              </c:spPr>
              <c:txPr>
                <a:bodyPr wrap="none"/>
                <a:lstStyle/>
                <a:p>
                  <a:pPr>
                    <a:defRPr sz="8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20-74D2-4DEC-A877-3F1CCECEBF87}"/>
                </c:ext>
              </c:extLst>
            </c:dLbl>
            <c:dLbl>
              <c:idx val="33"/>
              <c:layout>
                <c:manualLayout>
                  <c:x val="0"/>
                  <c:y val="-1.0330578512396695E-3"/>
                </c:manualLayout>
              </c:layout>
              <c:numFmt formatCode="#,##0;&quot;-&quot;#,##0" sourceLinked="0"/>
              <c:spPr>
                <a:noFill/>
                <a:ln>
                  <a:noFill/>
                </a:ln>
              </c:spPr>
              <c:txPr>
                <a:bodyPr wrap="none"/>
                <a:lstStyle/>
                <a:p>
                  <a:pPr>
                    <a:defRPr sz="8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21-74D2-4DEC-A877-3F1CCECEBF87}"/>
                </c:ext>
              </c:extLst>
            </c:dLbl>
            <c:dLbl>
              <c:idx val="34"/>
              <c:layout>
                <c:manualLayout>
                  <c:x val="0"/>
                  <c:y val="-1.0330578512396695E-3"/>
                </c:manualLayout>
              </c:layout>
              <c:numFmt formatCode="#,##0;&quot;-&quot;#,##0" sourceLinked="0"/>
              <c:spPr>
                <a:noFill/>
                <a:ln>
                  <a:noFill/>
                </a:ln>
              </c:spPr>
              <c:txPr>
                <a:bodyPr wrap="none"/>
                <a:lstStyle/>
                <a:p>
                  <a:pPr>
                    <a:defRPr sz="8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22-74D2-4DEC-A877-3F1CCECEBF87}"/>
                </c:ext>
              </c:extLst>
            </c:dLbl>
            <c:dLbl>
              <c:idx val="35"/>
              <c:layout>
                <c:manualLayout>
                  <c:x val="0"/>
                  <c:y val="-1.0330578512396695E-3"/>
                </c:manualLayout>
              </c:layout>
              <c:numFmt formatCode="#,##0;&quot;-&quot;#,##0" sourceLinked="0"/>
              <c:spPr>
                <a:noFill/>
                <a:ln>
                  <a:noFill/>
                </a:ln>
              </c:spPr>
              <c:txPr>
                <a:bodyPr wrap="none"/>
                <a:lstStyle/>
                <a:p>
                  <a:pPr>
                    <a:defRPr sz="8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23-74D2-4DEC-A877-3F1CCECEBF87}"/>
                </c:ext>
              </c:extLst>
            </c:dLbl>
            <c:dLbl>
              <c:idx val="36"/>
              <c:layout>
                <c:manualLayout>
                  <c:x val="1.2558869701726845E-2"/>
                  <c:y val="-2.4793388429752067E-2"/>
                </c:manualLayout>
              </c:layout>
              <c:numFmt formatCode="#,##0;&quot;-&quot;#,##0" sourceLinked="0"/>
              <c:spPr>
                <a:noFill/>
                <a:ln>
                  <a:noFill/>
                </a:ln>
              </c:spPr>
              <c:txPr>
                <a:bodyPr wrap="none"/>
                <a:lstStyle/>
                <a:p>
                  <a:pPr>
                    <a:defRPr sz="8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24-74D2-4DEC-A877-3F1CCECEBF87}"/>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Sheet1!$A$1:$AK$1</c:f>
              <c:numCache>
                <c:formatCode>General</c:formatCode>
                <c:ptCount val="37"/>
                <c:pt idx="0">
                  <c:v>41</c:v>
                </c:pt>
                <c:pt idx="1">
                  <c:v>36</c:v>
                </c:pt>
                <c:pt idx="2">
                  <c:v>40</c:v>
                </c:pt>
                <c:pt idx="3">
                  <c:v>33</c:v>
                </c:pt>
                <c:pt idx="4">
                  <c:v>30</c:v>
                </c:pt>
                <c:pt idx="5">
                  <c:v>37</c:v>
                </c:pt>
                <c:pt idx="6">
                  <c:v>33</c:v>
                </c:pt>
                <c:pt idx="7">
                  <c:v>36</c:v>
                </c:pt>
                <c:pt idx="8">
                  <c:v>28</c:v>
                </c:pt>
                <c:pt idx="9">
                  <c:v>30</c:v>
                </c:pt>
                <c:pt idx="10">
                  <c:v>27</c:v>
                </c:pt>
                <c:pt idx="11">
                  <c:v>33</c:v>
                </c:pt>
                <c:pt idx="12">
                  <c:v>28</c:v>
                </c:pt>
                <c:pt idx="13">
                  <c:v>28</c:v>
                </c:pt>
                <c:pt idx="14">
                  <c:v>26</c:v>
                </c:pt>
                <c:pt idx="15">
                  <c:v>27</c:v>
                </c:pt>
                <c:pt idx="16">
                  <c:v>27</c:v>
                </c:pt>
                <c:pt idx="17">
                  <c:v>27</c:v>
                </c:pt>
                <c:pt idx="18">
                  <c:v>23</c:v>
                </c:pt>
                <c:pt idx="19">
                  <c:v>25</c:v>
                </c:pt>
                <c:pt idx="20">
                  <c:v>24</c:v>
                </c:pt>
                <c:pt idx="21">
                  <c:v>22</c:v>
                </c:pt>
                <c:pt idx="22">
                  <c:v>18</c:v>
                </c:pt>
                <c:pt idx="23">
                  <c:v>20</c:v>
                </c:pt>
                <c:pt idx="24">
                  <c:v>21</c:v>
                </c:pt>
                <c:pt idx="25">
                  <c:v>21</c:v>
                </c:pt>
                <c:pt idx="26">
                  <c:v>19</c:v>
                </c:pt>
                <c:pt idx="27">
                  <c:v>13</c:v>
                </c:pt>
                <c:pt idx="28">
                  <c:v>13</c:v>
                </c:pt>
                <c:pt idx="29">
                  <c:v>19</c:v>
                </c:pt>
                <c:pt idx="30">
                  <c:v>14</c:v>
                </c:pt>
                <c:pt idx="31">
                  <c:v>9</c:v>
                </c:pt>
                <c:pt idx="32">
                  <c:v>4</c:v>
                </c:pt>
                <c:pt idx="33">
                  <c:v>6</c:v>
                </c:pt>
                <c:pt idx="34">
                  <c:v>8</c:v>
                </c:pt>
                <c:pt idx="35">
                  <c:v>6</c:v>
                </c:pt>
                <c:pt idx="36">
                  <c:v>1</c:v>
                </c:pt>
              </c:numCache>
            </c:numRef>
          </c:val>
          <c:extLst>
            <c:ext xmlns:c16="http://schemas.microsoft.com/office/drawing/2014/chart" uri="{C3380CC4-5D6E-409C-BE32-E72D297353CC}">
              <c16:uniqueId val="{00000025-74D2-4DEC-A877-3F1CCECEBF87}"/>
            </c:ext>
          </c:extLst>
        </c:ser>
        <c:ser>
          <c:idx val="1"/>
          <c:order val="1"/>
          <c:spPr>
            <a:solidFill>
              <a:srgbClr val="72C45F"/>
            </a:solidFill>
            <a:ln>
              <a:noFill/>
            </a:ln>
          </c:spPr>
          <c:invertIfNegative val="0"/>
          <c:dLbls>
            <c:dLbl>
              <c:idx val="0"/>
              <c:layout>
                <c:manualLayout>
                  <c:x val="0"/>
                  <c:y val="-1.5495867768595042E-3"/>
                </c:manualLayout>
              </c:layout>
              <c:numFmt formatCode="#,##0;&quot;-&quot;#,##0" sourceLinked="0"/>
              <c:spPr>
                <a:noFill/>
                <a:ln>
                  <a:noFill/>
                </a:ln>
              </c:spPr>
              <c:txPr>
                <a:bodyPr wrap="none"/>
                <a:lstStyle/>
                <a:p>
                  <a:pPr>
                    <a:defRPr sz="800" kern="1200">
                      <a:solidFill>
                        <a:schemeClr val="bg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26-74D2-4DEC-A877-3F1CCECEBF87}"/>
                </c:ext>
              </c:extLst>
            </c:dLbl>
            <c:dLbl>
              <c:idx val="1"/>
              <c:layout>
                <c:manualLayout>
                  <c:x val="0"/>
                  <c:y val="-1.0330578512396695E-3"/>
                </c:manualLayout>
              </c:layout>
              <c:numFmt formatCode="#,##0;&quot;-&quot;#,##0" sourceLinked="0"/>
              <c:spPr>
                <a:noFill/>
                <a:ln>
                  <a:noFill/>
                </a:ln>
              </c:spPr>
              <c:txPr>
                <a:bodyPr wrap="none"/>
                <a:lstStyle/>
                <a:p>
                  <a:pPr>
                    <a:defRPr sz="800" kern="1200">
                      <a:solidFill>
                        <a:schemeClr val="bg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27-74D2-4DEC-A877-3F1CCECEBF87}"/>
                </c:ext>
              </c:extLst>
            </c:dLbl>
            <c:dLbl>
              <c:idx val="2"/>
              <c:layout>
                <c:manualLayout>
                  <c:x val="0"/>
                  <c:y val="-1.0330578512396695E-3"/>
                </c:manualLayout>
              </c:layout>
              <c:numFmt formatCode="#,##0;&quot;-&quot;#,##0" sourceLinked="0"/>
              <c:spPr>
                <a:noFill/>
                <a:ln>
                  <a:noFill/>
                </a:ln>
              </c:spPr>
              <c:txPr>
                <a:bodyPr wrap="none"/>
                <a:lstStyle/>
                <a:p>
                  <a:pPr>
                    <a:defRPr sz="800" kern="1200">
                      <a:solidFill>
                        <a:schemeClr val="bg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28-74D2-4DEC-A877-3F1CCECEBF87}"/>
                </c:ext>
              </c:extLst>
            </c:dLbl>
            <c:dLbl>
              <c:idx val="3"/>
              <c:layout>
                <c:manualLayout>
                  <c:x val="0"/>
                  <c:y val="-1.5495867768595042E-3"/>
                </c:manualLayout>
              </c:layout>
              <c:numFmt formatCode="#,##0;&quot;-&quot;#,##0" sourceLinked="0"/>
              <c:spPr>
                <a:noFill/>
                <a:ln>
                  <a:noFill/>
                </a:ln>
              </c:spPr>
              <c:txPr>
                <a:bodyPr wrap="none"/>
                <a:lstStyle/>
                <a:p>
                  <a:pPr>
                    <a:defRPr sz="800" kern="1200">
                      <a:solidFill>
                        <a:schemeClr val="bg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29-74D2-4DEC-A877-3F1CCECEBF87}"/>
                </c:ext>
              </c:extLst>
            </c:dLbl>
            <c:dLbl>
              <c:idx val="4"/>
              <c:layout>
                <c:manualLayout>
                  <c:x val="0"/>
                  <c:y val="-1.0330578512396695E-3"/>
                </c:manualLayout>
              </c:layout>
              <c:numFmt formatCode="#,##0;&quot;-&quot;#,##0" sourceLinked="0"/>
              <c:spPr>
                <a:noFill/>
                <a:ln>
                  <a:noFill/>
                </a:ln>
              </c:spPr>
              <c:txPr>
                <a:bodyPr wrap="none"/>
                <a:lstStyle/>
                <a:p>
                  <a:pPr>
                    <a:defRPr sz="800" kern="1200">
                      <a:solidFill>
                        <a:schemeClr val="bg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2A-74D2-4DEC-A877-3F1CCECEBF87}"/>
                </c:ext>
              </c:extLst>
            </c:dLbl>
            <c:dLbl>
              <c:idx val="5"/>
              <c:layout>
                <c:manualLayout>
                  <c:x val="0"/>
                  <c:y val="-1.5495867768595042E-3"/>
                </c:manualLayout>
              </c:layout>
              <c:numFmt formatCode="#,##0;&quot;-&quot;#,##0" sourceLinked="0"/>
              <c:spPr>
                <a:noFill/>
                <a:ln>
                  <a:noFill/>
                </a:ln>
              </c:spPr>
              <c:txPr>
                <a:bodyPr wrap="none"/>
                <a:lstStyle/>
                <a:p>
                  <a:pPr>
                    <a:defRPr sz="800" kern="1200">
                      <a:solidFill>
                        <a:schemeClr val="bg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2B-74D2-4DEC-A877-3F1CCECEBF87}"/>
                </c:ext>
              </c:extLst>
            </c:dLbl>
            <c:dLbl>
              <c:idx val="6"/>
              <c:layout>
                <c:manualLayout>
                  <c:x val="0"/>
                  <c:y val="-1.0330578512396695E-3"/>
                </c:manualLayout>
              </c:layout>
              <c:numFmt formatCode="#,##0;&quot;-&quot;#,##0" sourceLinked="0"/>
              <c:spPr>
                <a:noFill/>
                <a:ln>
                  <a:noFill/>
                </a:ln>
              </c:spPr>
              <c:txPr>
                <a:bodyPr wrap="none"/>
                <a:lstStyle/>
                <a:p>
                  <a:pPr>
                    <a:defRPr sz="800" kern="1200">
                      <a:solidFill>
                        <a:schemeClr val="bg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2C-74D2-4DEC-A877-3F1CCECEBF87}"/>
                </c:ext>
              </c:extLst>
            </c:dLbl>
            <c:dLbl>
              <c:idx val="7"/>
              <c:layout>
                <c:manualLayout>
                  <c:x val="0"/>
                  <c:y val="-1.0330578512396695E-3"/>
                </c:manualLayout>
              </c:layout>
              <c:numFmt formatCode="#,##0;&quot;-&quot;#,##0" sourceLinked="0"/>
              <c:spPr>
                <a:noFill/>
                <a:ln>
                  <a:noFill/>
                </a:ln>
              </c:spPr>
              <c:txPr>
                <a:bodyPr wrap="none"/>
                <a:lstStyle/>
                <a:p>
                  <a:pPr>
                    <a:defRPr sz="800" kern="1200">
                      <a:solidFill>
                        <a:schemeClr val="bg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2D-74D2-4DEC-A877-3F1CCECEBF87}"/>
                </c:ext>
              </c:extLst>
            </c:dLbl>
            <c:dLbl>
              <c:idx val="8"/>
              <c:layout>
                <c:manualLayout>
                  <c:x val="0"/>
                  <c:y val="-1.0330578512396695E-3"/>
                </c:manualLayout>
              </c:layout>
              <c:numFmt formatCode="#,##0;&quot;-&quot;#,##0" sourceLinked="0"/>
              <c:spPr>
                <a:noFill/>
                <a:ln>
                  <a:noFill/>
                </a:ln>
              </c:spPr>
              <c:txPr>
                <a:bodyPr wrap="none"/>
                <a:lstStyle/>
                <a:p>
                  <a:pPr>
                    <a:defRPr sz="800" kern="1200">
                      <a:solidFill>
                        <a:schemeClr val="bg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2E-74D2-4DEC-A877-3F1CCECEBF87}"/>
                </c:ext>
              </c:extLst>
            </c:dLbl>
            <c:dLbl>
              <c:idx val="9"/>
              <c:layout>
                <c:manualLayout>
                  <c:x val="0"/>
                  <c:y val="-1.0330578512396695E-3"/>
                </c:manualLayout>
              </c:layout>
              <c:numFmt formatCode="#,##0;&quot;-&quot;#,##0" sourceLinked="0"/>
              <c:spPr>
                <a:noFill/>
                <a:ln>
                  <a:noFill/>
                </a:ln>
              </c:spPr>
              <c:txPr>
                <a:bodyPr wrap="none"/>
                <a:lstStyle/>
                <a:p>
                  <a:pPr>
                    <a:defRPr sz="800" kern="1200">
                      <a:solidFill>
                        <a:schemeClr val="bg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2F-74D2-4DEC-A877-3F1CCECEBF87}"/>
                </c:ext>
              </c:extLst>
            </c:dLbl>
            <c:dLbl>
              <c:idx val="10"/>
              <c:layout>
                <c:manualLayout>
                  <c:x val="0"/>
                  <c:y val="-1.0330578512396695E-3"/>
                </c:manualLayout>
              </c:layout>
              <c:numFmt formatCode="#,##0;&quot;-&quot;#,##0" sourceLinked="0"/>
              <c:spPr>
                <a:noFill/>
                <a:ln>
                  <a:noFill/>
                </a:ln>
              </c:spPr>
              <c:txPr>
                <a:bodyPr wrap="none"/>
                <a:lstStyle/>
                <a:p>
                  <a:pPr>
                    <a:defRPr sz="800" kern="1200">
                      <a:solidFill>
                        <a:schemeClr val="bg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30-74D2-4DEC-A877-3F1CCECEBF87}"/>
                </c:ext>
              </c:extLst>
            </c:dLbl>
            <c:dLbl>
              <c:idx val="11"/>
              <c:layout>
                <c:manualLayout>
                  <c:x val="0"/>
                  <c:y val="-1.0330578512396695E-3"/>
                </c:manualLayout>
              </c:layout>
              <c:numFmt formatCode="#,##0;&quot;-&quot;#,##0" sourceLinked="0"/>
              <c:spPr>
                <a:noFill/>
                <a:ln>
                  <a:noFill/>
                </a:ln>
              </c:spPr>
              <c:txPr>
                <a:bodyPr wrap="none"/>
                <a:lstStyle/>
                <a:p>
                  <a:pPr>
                    <a:defRPr sz="800" kern="1200">
                      <a:solidFill>
                        <a:schemeClr val="bg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31-74D2-4DEC-A877-3F1CCECEBF87}"/>
                </c:ext>
              </c:extLst>
            </c:dLbl>
            <c:dLbl>
              <c:idx val="12"/>
              <c:layout>
                <c:manualLayout>
                  <c:x val="0"/>
                  <c:y val="-1.5495867768595042E-3"/>
                </c:manualLayout>
              </c:layout>
              <c:numFmt formatCode="#,##0;&quot;-&quot;#,##0" sourceLinked="0"/>
              <c:spPr>
                <a:noFill/>
                <a:ln>
                  <a:noFill/>
                </a:ln>
              </c:spPr>
              <c:txPr>
                <a:bodyPr wrap="none"/>
                <a:lstStyle/>
                <a:p>
                  <a:pPr>
                    <a:defRPr sz="800" kern="1200">
                      <a:solidFill>
                        <a:schemeClr val="bg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32-74D2-4DEC-A877-3F1CCECEBF87}"/>
                </c:ext>
              </c:extLst>
            </c:dLbl>
            <c:dLbl>
              <c:idx val="13"/>
              <c:layout>
                <c:manualLayout>
                  <c:x val="0"/>
                  <c:y val="-1.5495867768595042E-3"/>
                </c:manualLayout>
              </c:layout>
              <c:numFmt formatCode="#,##0;&quot;-&quot;#,##0" sourceLinked="0"/>
              <c:spPr>
                <a:noFill/>
                <a:ln>
                  <a:noFill/>
                </a:ln>
              </c:spPr>
              <c:txPr>
                <a:bodyPr wrap="none"/>
                <a:lstStyle/>
                <a:p>
                  <a:pPr>
                    <a:defRPr sz="800" kern="1200">
                      <a:solidFill>
                        <a:schemeClr val="bg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33-74D2-4DEC-A877-3F1CCECEBF87}"/>
                </c:ext>
              </c:extLst>
            </c:dLbl>
            <c:dLbl>
              <c:idx val="14"/>
              <c:layout>
                <c:manualLayout>
                  <c:x val="0"/>
                  <c:y val="-1.0330578512396695E-3"/>
                </c:manualLayout>
              </c:layout>
              <c:numFmt formatCode="#,##0;&quot;-&quot;#,##0" sourceLinked="0"/>
              <c:spPr>
                <a:noFill/>
                <a:ln>
                  <a:noFill/>
                </a:ln>
              </c:spPr>
              <c:txPr>
                <a:bodyPr wrap="none"/>
                <a:lstStyle/>
                <a:p>
                  <a:pPr>
                    <a:defRPr sz="800" kern="1200">
                      <a:solidFill>
                        <a:schemeClr val="bg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34-74D2-4DEC-A877-3F1CCECEBF87}"/>
                </c:ext>
              </c:extLst>
            </c:dLbl>
            <c:dLbl>
              <c:idx val="15"/>
              <c:layout>
                <c:manualLayout>
                  <c:x val="0"/>
                  <c:y val="-1.0330578512396695E-3"/>
                </c:manualLayout>
              </c:layout>
              <c:numFmt formatCode="#,##0;&quot;-&quot;#,##0" sourceLinked="0"/>
              <c:spPr>
                <a:noFill/>
                <a:ln>
                  <a:noFill/>
                </a:ln>
              </c:spPr>
              <c:txPr>
                <a:bodyPr wrap="none"/>
                <a:lstStyle/>
                <a:p>
                  <a:pPr>
                    <a:defRPr sz="800" kern="1200">
                      <a:solidFill>
                        <a:schemeClr val="bg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35-74D2-4DEC-A877-3F1CCECEBF87}"/>
                </c:ext>
              </c:extLst>
            </c:dLbl>
            <c:dLbl>
              <c:idx val="16"/>
              <c:layout>
                <c:manualLayout>
                  <c:x val="0"/>
                  <c:y val="-1.0330578512396695E-3"/>
                </c:manualLayout>
              </c:layout>
              <c:numFmt formatCode="#,##0;&quot;-&quot;#,##0" sourceLinked="0"/>
              <c:spPr>
                <a:noFill/>
                <a:ln>
                  <a:noFill/>
                </a:ln>
              </c:spPr>
              <c:txPr>
                <a:bodyPr wrap="none"/>
                <a:lstStyle/>
                <a:p>
                  <a:pPr>
                    <a:defRPr sz="800" kern="1200">
                      <a:solidFill>
                        <a:schemeClr val="bg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36-74D2-4DEC-A877-3F1CCECEBF87}"/>
                </c:ext>
              </c:extLst>
            </c:dLbl>
            <c:dLbl>
              <c:idx val="17"/>
              <c:layout>
                <c:manualLayout>
                  <c:x val="0"/>
                  <c:y val="-1.0330578512396695E-3"/>
                </c:manualLayout>
              </c:layout>
              <c:numFmt formatCode="#,##0;&quot;-&quot;#,##0" sourceLinked="0"/>
              <c:spPr>
                <a:noFill/>
                <a:ln>
                  <a:noFill/>
                </a:ln>
              </c:spPr>
              <c:txPr>
                <a:bodyPr wrap="none"/>
                <a:lstStyle/>
                <a:p>
                  <a:pPr>
                    <a:defRPr sz="800" kern="1200">
                      <a:solidFill>
                        <a:schemeClr val="bg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37-74D2-4DEC-A877-3F1CCECEBF87}"/>
                </c:ext>
              </c:extLst>
            </c:dLbl>
            <c:dLbl>
              <c:idx val="18"/>
              <c:layout>
                <c:manualLayout>
                  <c:x val="0"/>
                  <c:y val="-1.0330578512396695E-3"/>
                </c:manualLayout>
              </c:layout>
              <c:numFmt formatCode="#,##0;&quot;-&quot;#,##0" sourceLinked="0"/>
              <c:spPr>
                <a:noFill/>
                <a:ln>
                  <a:noFill/>
                </a:ln>
              </c:spPr>
              <c:txPr>
                <a:bodyPr wrap="none"/>
                <a:lstStyle/>
                <a:p>
                  <a:pPr>
                    <a:defRPr sz="800" kern="1200">
                      <a:solidFill>
                        <a:schemeClr val="bg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38-74D2-4DEC-A877-3F1CCECEBF87}"/>
                </c:ext>
              </c:extLst>
            </c:dLbl>
            <c:dLbl>
              <c:idx val="19"/>
              <c:layout>
                <c:manualLayout>
                  <c:x val="0"/>
                  <c:y val="-1.0330578512396695E-3"/>
                </c:manualLayout>
              </c:layout>
              <c:numFmt formatCode="#,##0;&quot;-&quot;#,##0" sourceLinked="0"/>
              <c:spPr>
                <a:noFill/>
                <a:ln>
                  <a:noFill/>
                </a:ln>
              </c:spPr>
              <c:txPr>
                <a:bodyPr wrap="none"/>
                <a:lstStyle/>
                <a:p>
                  <a:pPr>
                    <a:defRPr sz="800" kern="1200">
                      <a:solidFill>
                        <a:schemeClr val="bg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39-74D2-4DEC-A877-3F1CCECEBF87}"/>
                </c:ext>
              </c:extLst>
            </c:dLbl>
            <c:dLbl>
              <c:idx val="20"/>
              <c:layout>
                <c:manualLayout>
                  <c:x val="0"/>
                  <c:y val="-1.0330578512396695E-3"/>
                </c:manualLayout>
              </c:layout>
              <c:numFmt formatCode="#,##0;&quot;-&quot;#,##0" sourceLinked="0"/>
              <c:spPr>
                <a:noFill/>
                <a:ln>
                  <a:noFill/>
                </a:ln>
              </c:spPr>
              <c:txPr>
                <a:bodyPr wrap="none"/>
                <a:lstStyle/>
                <a:p>
                  <a:pPr>
                    <a:defRPr sz="800" kern="1200">
                      <a:solidFill>
                        <a:schemeClr val="bg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3A-74D2-4DEC-A877-3F1CCECEBF87}"/>
                </c:ext>
              </c:extLst>
            </c:dLbl>
            <c:dLbl>
              <c:idx val="21"/>
              <c:layout>
                <c:manualLayout>
                  <c:x val="0"/>
                  <c:y val="-1.0330578512396695E-3"/>
                </c:manualLayout>
              </c:layout>
              <c:numFmt formatCode="#,##0;&quot;-&quot;#,##0" sourceLinked="0"/>
              <c:spPr>
                <a:noFill/>
                <a:ln>
                  <a:noFill/>
                </a:ln>
              </c:spPr>
              <c:txPr>
                <a:bodyPr wrap="none"/>
                <a:lstStyle/>
                <a:p>
                  <a:pPr>
                    <a:defRPr sz="800" kern="1200">
                      <a:solidFill>
                        <a:schemeClr val="bg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3B-74D2-4DEC-A877-3F1CCECEBF87}"/>
                </c:ext>
              </c:extLst>
            </c:dLbl>
            <c:dLbl>
              <c:idx val="22"/>
              <c:layout>
                <c:manualLayout>
                  <c:x val="0"/>
                  <c:y val="-1.5495867768595042E-3"/>
                </c:manualLayout>
              </c:layout>
              <c:numFmt formatCode="#,##0;&quot;-&quot;#,##0" sourceLinked="0"/>
              <c:spPr>
                <a:noFill/>
                <a:ln>
                  <a:noFill/>
                </a:ln>
              </c:spPr>
              <c:txPr>
                <a:bodyPr wrap="none"/>
                <a:lstStyle/>
                <a:p>
                  <a:pPr>
                    <a:defRPr sz="800" kern="1200">
                      <a:solidFill>
                        <a:schemeClr val="bg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3C-74D2-4DEC-A877-3F1CCECEBF87}"/>
                </c:ext>
              </c:extLst>
            </c:dLbl>
            <c:dLbl>
              <c:idx val="23"/>
              <c:layout>
                <c:manualLayout>
                  <c:x val="0"/>
                  <c:y val="-1.0330578512396695E-3"/>
                </c:manualLayout>
              </c:layout>
              <c:numFmt formatCode="#,##0;&quot;-&quot;#,##0" sourceLinked="0"/>
              <c:spPr>
                <a:noFill/>
                <a:ln>
                  <a:noFill/>
                </a:ln>
              </c:spPr>
              <c:txPr>
                <a:bodyPr wrap="none"/>
                <a:lstStyle/>
                <a:p>
                  <a:pPr>
                    <a:defRPr sz="800" kern="1200">
                      <a:solidFill>
                        <a:schemeClr val="bg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3D-74D2-4DEC-A877-3F1CCECEBF87}"/>
                </c:ext>
              </c:extLst>
            </c:dLbl>
            <c:dLbl>
              <c:idx val="24"/>
              <c:layout>
                <c:manualLayout>
                  <c:x val="0"/>
                  <c:y val="-1.5495867768595042E-3"/>
                </c:manualLayout>
              </c:layout>
              <c:numFmt formatCode="#,##0;&quot;-&quot;#,##0" sourceLinked="0"/>
              <c:spPr>
                <a:noFill/>
                <a:ln>
                  <a:noFill/>
                </a:ln>
              </c:spPr>
              <c:txPr>
                <a:bodyPr wrap="none"/>
                <a:lstStyle/>
                <a:p>
                  <a:pPr>
                    <a:defRPr sz="800" kern="1200">
                      <a:solidFill>
                        <a:schemeClr val="bg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3E-74D2-4DEC-A877-3F1CCECEBF87}"/>
                </c:ext>
              </c:extLst>
            </c:dLbl>
            <c:dLbl>
              <c:idx val="25"/>
              <c:layout>
                <c:manualLayout>
                  <c:x val="0"/>
                  <c:y val="-1.0330578512396695E-3"/>
                </c:manualLayout>
              </c:layout>
              <c:numFmt formatCode="#,##0;&quot;-&quot;#,##0" sourceLinked="0"/>
              <c:spPr>
                <a:noFill/>
                <a:ln>
                  <a:noFill/>
                </a:ln>
              </c:spPr>
              <c:txPr>
                <a:bodyPr wrap="none"/>
                <a:lstStyle/>
                <a:p>
                  <a:pPr>
                    <a:defRPr sz="800" kern="1200">
                      <a:solidFill>
                        <a:schemeClr val="bg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3F-74D2-4DEC-A877-3F1CCECEBF87}"/>
                </c:ext>
              </c:extLst>
            </c:dLbl>
            <c:dLbl>
              <c:idx val="26"/>
              <c:layout>
                <c:manualLayout>
                  <c:x val="0"/>
                  <c:y val="-1.0330578512396695E-3"/>
                </c:manualLayout>
              </c:layout>
              <c:numFmt formatCode="#,##0;&quot;-&quot;#,##0" sourceLinked="0"/>
              <c:spPr>
                <a:noFill/>
                <a:ln>
                  <a:noFill/>
                </a:ln>
              </c:spPr>
              <c:txPr>
                <a:bodyPr wrap="none"/>
                <a:lstStyle/>
                <a:p>
                  <a:pPr>
                    <a:defRPr sz="800" kern="1200">
                      <a:solidFill>
                        <a:schemeClr val="bg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40-74D2-4DEC-A877-3F1CCECEBF87}"/>
                </c:ext>
              </c:extLst>
            </c:dLbl>
            <c:dLbl>
              <c:idx val="27"/>
              <c:layout>
                <c:manualLayout>
                  <c:x val="0"/>
                  <c:y val="-1.0330578512396695E-3"/>
                </c:manualLayout>
              </c:layout>
              <c:numFmt formatCode="#,##0;&quot;-&quot;#,##0" sourceLinked="0"/>
              <c:spPr>
                <a:noFill/>
                <a:ln>
                  <a:noFill/>
                </a:ln>
              </c:spPr>
              <c:txPr>
                <a:bodyPr wrap="none"/>
                <a:lstStyle/>
                <a:p>
                  <a:pPr>
                    <a:defRPr sz="800" kern="1200">
                      <a:solidFill>
                        <a:schemeClr val="bg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41-74D2-4DEC-A877-3F1CCECEBF87}"/>
                </c:ext>
              </c:extLst>
            </c:dLbl>
            <c:dLbl>
              <c:idx val="28"/>
              <c:layout>
                <c:manualLayout>
                  <c:x val="0"/>
                  <c:y val="-1.0330578512396695E-3"/>
                </c:manualLayout>
              </c:layout>
              <c:numFmt formatCode="#,##0;&quot;-&quot;#,##0" sourceLinked="0"/>
              <c:spPr>
                <a:noFill/>
                <a:ln>
                  <a:noFill/>
                </a:ln>
              </c:spPr>
              <c:txPr>
                <a:bodyPr wrap="none"/>
                <a:lstStyle/>
                <a:p>
                  <a:pPr>
                    <a:defRPr sz="800" kern="1200">
                      <a:solidFill>
                        <a:schemeClr val="bg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42-74D2-4DEC-A877-3F1CCECEBF87}"/>
                </c:ext>
              </c:extLst>
            </c:dLbl>
            <c:dLbl>
              <c:idx val="29"/>
              <c:layout>
                <c:manualLayout>
                  <c:x val="0"/>
                  <c:y val="-1.0330578512396695E-3"/>
                </c:manualLayout>
              </c:layout>
              <c:numFmt formatCode="#,##0;&quot;-&quot;#,##0" sourceLinked="0"/>
              <c:spPr>
                <a:noFill/>
                <a:ln>
                  <a:noFill/>
                </a:ln>
              </c:spPr>
              <c:txPr>
                <a:bodyPr wrap="none"/>
                <a:lstStyle/>
                <a:p>
                  <a:pPr>
                    <a:defRPr sz="800" kern="1200">
                      <a:solidFill>
                        <a:schemeClr val="bg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43-74D2-4DEC-A877-3F1CCECEBF87}"/>
                </c:ext>
              </c:extLst>
            </c:dLbl>
            <c:dLbl>
              <c:idx val="30"/>
              <c:layout>
                <c:manualLayout>
                  <c:x val="0"/>
                  <c:y val="-1.0330578512396695E-3"/>
                </c:manualLayout>
              </c:layout>
              <c:numFmt formatCode="#,##0;&quot;-&quot;#,##0" sourceLinked="0"/>
              <c:spPr>
                <a:noFill/>
                <a:ln>
                  <a:noFill/>
                </a:ln>
              </c:spPr>
              <c:txPr>
                <a:bodyPr wrap="none"/>
                <a:lstStyle/>
                <a:p>
                  <a:pPr>
                    <a:defRPr sz="800" kern="1200">
                      <a:solidFill>
                        <a:schemeClr val="bg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44-74D2-4DEC-A877-3F1CCECEBF87}"/>
                </c:ext>
              </c:extLst>
            </c:dLbl>
            <c:dLbl>
              <c:idx val="31"/>
              <c:layout>
                <c:manualLayout>
                  <c:x val="0"/>
                  <c:y val="-1.0330578512396695E-3"/>
                </c:manualLayout>
              </c:layout>
              <c:numFmt formatCode="#,##0;&quot;-&quot;#,##0" sourceLinked="0"/>
              <c:spPr>
                <a:noFill/>
                <a:ln>
                  <a:noFill/>
                </a:ln>
              </c:spPr>
              <c:txPr>
                <a:bodyPr wrap="none"/>
                <a:lstStyle/>
                <a:p>
                  <a:pPr>
                    <a:defRPr sz="800" kern="1200">
                      <a:solidFill>
                        <a:schemeClr val="bg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45-74D2-4DEC-A877-3F1CCECEBF87}"/>
                </c:ext>
              </c:extLst>
            </c:dLbl>
            <c:dLbl>
              <c:idx val="32"/>
              <c:layout>
                <c:manualLayout>
                  <c:x val="0"/>
                  <c:y val="-1.0330578512396695E-3"/>
                </c:manualLayout>
              </c:layout>
              <c:numFmt formatCode="#,##0;&quot;-&quot;#,##0" sourceLinked="0"/>
              <c:spPr>
                <a:noFill/>
                <a:ln>
                  <a:noFill/>
                </a:ln>
              </c:spPr>
              <c:txPr>
                <a:bodyPr wrap="none"/>
                <a:lstStyle/>
                <a:p>
                  <a:pPr>
                    <a:defRPr sz="800" kern="1200">
                      <a:solidFill>
                        <a:schemeClr val="bg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46-74D2-4DEC-A877-3F1CCECEBF87}"/>
                </c:ext>
              </c:extLst>
            </c:dLbl>
            <c:dLbl>
              <c:idx val="33"/>
              <c:layout>
                <c:manualLayout>
                  <c:x val="0"/>
                  <c:y val="-1.0330578512396695E-3"/>
                </c:manualLayout>
              </c:layout>
              <c:numFmt formatCode="#,##0;&quot;-&quot;#,##0" sourceLinked="0"/>
              <c:spPr>
                <a:noFill/>
                <a:ln>
                  <a:noFill/>
                </a:ln>
              </c:spPr>
              <c:txPr>
                <a:bodyPr wrap="none"/>
                <a:lstStyle/>
                <a:p>
                  <a:pPr>
                    <a:defRPr sz="800" kern="1200">
                      <a:solidFill>
                        <a:schemeClr val="bg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47-74D2-4DEC-A877-3F1CCECEBF87}"/>
                </c:ext>
              </c:extLst>
            </c:dLbl>
            <c:dLbl>
              <c:idx val="34"/>
              <c:layout>
                <c:manualLayout>
                  <c:x val="1.2558869701726845E-2"/>
                  <c:y val="8.2644628099173556E-3"/>
                </c:manualLayout>
              </c:layout>
              <c:numFmt formatCode="#,##0;&quot;-&quot;#,##0" sourceLinked="0"/>
              <c:spPr>
                <a:noFill/>
                <a:ln>
                  <a:noFill/>
                </a:ln>
              </c:spPr>
              <c:txPr>
                <a:bodyPr wrap="none"/>
                <a:lstStyle/>
                <a:p>
                  <a:pPr>
                    <a:defRPr sz="800" kern="1200">
                      <a:solidFill>
                        <a:schemeClr val="tx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48-74D2-4DEC-A877-3F1CCECEBF87}"/>
                </c:ext>
              </c:extLst>
            </c:dLbl>
            <c:dLbl>
              <c:idx val="35"/>
              <c:layout>
                <c:manualLayout>
                  <c:x val="1.2558869701726845E-2"/>
                  <c:y val="1.3429752066115703E-2"/>
                </c:manualLayout>
              </c:layout>
              <c:numFmt formatCode="#,##0;&quot;-&quot;#,##0" sourceLinked="0"/>
              <c:spPr>
                <a:noFill/>
                <a:ln>
                  <a:noFill/>
                </a:ln>
              </c:spPr>
              <c:txPr>
                <a:bodyPr wrap="none"/>
                <a:lstStyle/>
                <a:p>
                  <a:pPr>
                    <a:defRPr sz="800" kern="1200">
                      <a:solidFill>
                        <a:schemeClr val="tx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49-74D2-4DEC-A877-3F1CCECEBF87}"/>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Sheet1!$A$2:$AK$2</c:f>
              <c:numCache>
                <c:formatCode>General</c:formatCode>
                <c:ptCount val="37"/>
                <c:pt idx="0">
                  <c:v>45</c:v>
                </c:pt>
                <c:pt idx="1">
                  <c:v>42</c:v>
                </c:pt>
                <c:pt idx="2">
                  <c:v>39</c:v>
                </c:pt>
                <c:pt idx="3">
                  <c:v>40</c:v>
                </c:pt>
                <c:pt idx="4">
                  <c:v>36</c:v>
                </c:pt>
                <c:pt idx="5">
                  <c:v>33</c:v>
                </c:pt>
                <c:pt idx="6">
                  <c:v>31</c:v>
                </c:pt>
                <c:pt idx="7">
                  <c:v>31</c:v>
                </c:pt>
                <c:pt idx="8">
                  <c:v>32</c:v>
                </c:pt>
                <c:pt idx="9">
                  <c:v>32</c:v>
                </c:pt>
                <c:pt idx="10">
                  <c:v>32</c:v>
                </c:pt>
                <c:pt idx="11">
                  <c:v>31</c:v>
                </c:pt>
                <c:pt idx="12">
                  <c:v>27</c:v>
                </c:pt>
                <c:pt idx="13">
                  <c:v>27</c:v>
                </c:pt>
                <c:pt idx="14">
                  <c:v>27</c:v>
                </c:pt>
                <c:pt idx="15">
                  <c:v>24</c:v>
                </c:pt>
                <c:pt idx="16">
                  <c:v>27</c:v>
                </c:pt>
                <c:pt idx="17">
                  <c:v>25</c:v>
                </c:pt>
                <c:pt idx="18">
                  <c:v>27</c:v>
                </c:pt>
                <c:pt idx="19">
                  <c:v>23</c:v>
                </c:pt>
                <c:pt idx="20">
                  <c:v>22</c:v>
                </c:pt>
                <c:pt idx="21">
                  <c:v>20</c:v>
                </c:pt>
                <c:pt idx="22">
                  <c:v>19</c:v>
                </c:pt>
                <c:pt idx="23">
                  <c:v>21</c:v>
                </c:pt>
                <c:pt idx="24">
                  <c:v>18</c:v>
                </c:pt>
                <c:pt idx="25">
                  <c:v>14</c:v>
                </c:pt>
                <c:pt idx="26">
                  <c:v>14</c:v>
                </c:pt>
                <c:pt idx="27">
                  <c:v>9</c:v>
                </c:pt>
                <c:pt idx="28">
                  <c:v>14</c:v>
                </c:pt>
                <c:pt idx="29">
                  <c:v>9</c:v>
                </c:pt>
                <c:pt idx="30">
                  <c:v>9</c:v>
                </c:pt>
                <c:pt idx="31">
                  <c:v>9</c:v>
                </c:pt>
                <c:pt idx="32">
                  <c:v>7</c:v>
                </c:pt>
                <c:pt idx="33">
                  <c:v>6</c:v>
                </c:pt>
                <c:pt idx="34">
                  <c:v>4</c:v>
                </c:pt>
                <c:pt idx="35">
                  <c:v>5</c:v>
                </c:pt>
                <c:pt idx="36">
                  <c:v>4</c:v>
                </c:pt>
              </c:numCache>
            </c:numRef>
          </c:val>
          <c:extLst>
            <c:ext xmlns:c16="http://schemas.microsoft.com/office/drawing/2014/chart" uri="{C3380CC4-5D6E-409C-BE32-E72D297353CC}">
              <c16:uniqueId val="{0000004A-74D2-4DEC-A877-3F1CCECEBF87}"/>
            </c:ext>
          </c:extLst>
        </c:ser>
        <c:ser>
          <c:idx val="2"/>
          <c:order val="2"/>
          <c:spPr>
            <a:solidFill>
              <a:schemeClr val="accent3"/>
            </a:solidFill>
            <a:ln>
              <a:noFill/>
            </a:ln>
          </c:spPr>
          <c:invertIfNegative val="0"/>
          <c:dLbls>
            <c:dLbl>
              <c:idx val="0"/>
              <c:layout>
                <c:manualLayout>
                  <c:x val="0"/>
                  <c:y val="-1.0330578512396695E-3"/>
                </c:manualLayout>
              </c:layout>
              <c:numFmt formatCode="#,##0;&quot;-&quot;#,##0" sourceLinked="0"/>
              <c:spPr>
                <a:noFill/>
                <a:ln>
                  <a:noFill/>
                </a:ln>
              </c:spPr>
              <c:txPr>
                <a:bodyPr wrap="none"/>
                <a:lstStyle/>
                <a:p>
                  <a:pPr>
                    <a:defRPr sz="800" kern="1200">
                      <a:solidFill>
                        <a:schemeClr val="bg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4B-74D2-4DEC-A877-3F1CCECEBF87}"/>
                </c:ext>
              </c:extLst>
            </c:dLbl>
            <c:dLbl>
              <c:idx val="1"/>
              <c:layout>
                <c:manualLayout>
                  <c:x val="0"/>
                  <c:y val="-1.5495867768595042E-3"/>
                </c:manualLayout>
              </c:layout>
              <c:numFmt formatCode="#,##0;&quot;-&quot;#,##0" sourceLinked="0"/>
              <c:spPr>
                <a:noFill/>
                <a:ln>
                  <a:noFill/>
                </a:ln>
              </c:spPr>
              <c:txPr>
                <a:bodyPr wrap="none"/>
                <a:lstStyle/>
                <a:p>
                  <a:pPr>
                    <a:defRPr sz="800" kern="1200">
                      <a:solidFill>
                        <a:schemeClr val="bg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4C-74D2-4DEC-A877-3F1CCECEBF87}"/>
                </c:ext>
              </c:extLst>
            </c:dLbl>
            <c:dLbl>
              <c:idx val="2"/>
              <c:layout>
                <c:manualLayout>
                  <c:x val="0"/>
                  <c:y val="-1.5495867768595042E-3"/>
                </c:manualLayout>
              </c:layout>
              <c:numFmt formatCode="#,##0;&quot;-&quot;#,##0" sourceLinked="0"/>
              <c:spPr>
                <a:noFill/>
                <a:ln>
                  <a:noFill/>
                </a:ln>
              </c:spPr>
              <c:txPr>
                <a:bodyPr wrap="none"/>
                <a:lstStyle/>
                <a:p>
                  <a:pPr>
                    <a:defRPr sz="800" kern="1200">
                      <a:solidFill>
                        <a:schemeClr val="bg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4D-74D2-4DEC-A877-3F1CCECEBF87}"/>
                </c:ext>
              </c:extLst>
            </c:dLbl>
            <c:dLbl>
              <c:idx val="3"/>
              <c:layout>
                <c:manualLayout>
                  <c:x val="0"/>
                  <c:y val="-1.0330578512396695E-3"/>
                </c:manualLayout>
              </c:layout>
              <c:numFmt formatCode="#,##0;&quot;-&quot;#,##0" sourceLinked="0"/>
              <c:spPr>
                <a:noFill/>
                <a:ln>
                  <a:noFill/>
                </a:ln>
              </c:spPr>
              <c:txPr>
                <a:bodyPr wrap="none"/>
                <a:lstStyle/>
                <a:p>
                  <a:pPr>
                    <a:defRPr sz="800" kern="1200">
                      <a:solidFill>
                        <a:schemeClr val="bg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4E-74D2-4DEC-A877-3F1CCECEBF87}"/>
                </c:ext>
              </c:extLst>
            </c:dLbl>
            <c:dLbl>
              <c:idx val="4"/>
              <c:layout>
                <c:manualLayout>
                  <c:x val="0"/>
                  <c:y val="-1.5495867768595042E-3"/>
                </c:manualLayout>
              </c:layout>
              <c:numFmt formatCode="#,##0;&quot;-&quot;#,##0" sourceLinked="0"/>
              <c:spPr>
                <a:noFill/>
                <a:ln>
                  <a:noFill/>
                </a:ln>
              </c:spPr>
              <c:txPr>
                <a:bodyPr wrap="none"/>
                <a:lstStyle/>
                <a:p>
                  <a:pPr>
                    <a:defRPr sz="800" kern="1200">
                      <a:solidFill>
                        <a:schemeClr val="bg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4F-74D2-4DEC-A877-3F1CCECEBF87}"/>
                </c:ext>
              </c:extLst>
            </c:dLbl>
            <c:dLbl>
              <c:idx val="5"/>
              <c:layout>
                <c:manualLayout>
                  <c:x val="0"/>
                  <c:y val="-1.0330578512396695E-3"/>
                </c:manualLayout>
              </c:layout>
              <c:numFmt formatCode="#,##0;&quot;-&quot;#,##0" sourceLinked="0"/>
              <c:spPr>
                <a:noFill/>
                <a:ln>
                  <a:noFill/>
                </a:ln>
              </c:spPr>
              <c:txPr>
                <a:bodyPr wrap="none"/>
                <a:lstStyle/>
                <a:p>
                  <a:pPr>
                    <a:defRPr sz="800" kern="1200">
                      <a:solidFill>
                        <a:schemeClr val="bg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50-74D2-4DEC-A877-3F1CCECEBF87}"/>
                </c:ext>
              </c:extLst>
            </c:dLbl>
            <c:dLbl>
              <c:idx val="6"/>
              <c:layout>
                <c:manualLayout>
                  <c:x val="0"/>
                  <c:y val="-1.0330578512396695E-3"/>
                </c:manualLayout>
              </c:layout>
              <c:numFmt formatCode="#,##0;&quot;-&quot;#,##0" sourceLinked="0"/>
              <c:spPr>
                <a:noFill/>
                <a:ln>
                  <a:noFill/>
                </a:ln>
              </c:spPr>
              <c:txPr>
                <a:bodyPr wrap="none"/>
                <a:lstStyle/>
                <a:p>
                  <a:pPr>
                    <a:defRPr sz="800" kern="1200">
                      <a:solidFill>
                        <a:schemeClr val="bg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51-74D2-4DEC-A877-3F1CCECEBF87}"/>
                </c:ext>
              </c:extLst>
            </c:dLbl>
            <c:dLbl>
              <c:idx val="7"/>
              <c:layout>
                <c:manualLayout>
                  <c:x val="0"/>
                  <c:y val="-1.0330578512396695E-3"/>
                </c:manualLayout>
              </c:layout>
              <c:numFmt formatCode="#,##0;&quot;-&quot;#,##0" sourceLinked="0"/>
              <c:spPr>
                <a:noFill/>
                <a:ln>
                  <a:noFill/>
                </a:ln>
              </c:spPr>
              <c:txPr>
                <a:bodyPr wrap="none"/>
                <a:lstStyle/>
                <a:p>
                  <a:pPr>
                    <a:defRPr sz="800" kern="1200">
                      <a:solidFill>
                        <a:schemeClr val="bg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52-74D2-4DEC-A877-3F1CCECEBF87}"/>
                </c:ext>
              </c:extLst>
            </c:dLbl>
            <c:dLbl>
              <c:idx val="8"/>
              <c:layout>
                <c:manualLayout>
                  <c:x val="0"/>
                  <c:y val="-1.0330578512396695E-3"/>
                </c:manualLayout>
              </c:layout>
              <c:numFmt formatCode="#,##0;&quot;-&quot;#,##0" sourceLinked="0"/>
              <c:spPr>
                <a:noFill/>
                <a:ln>
                  <a:noFill/>
                </a:ln>
              </c:spPr>
              <c:txPr>
                <a:bodyPr wrap="none"/>
                <a:lstStyle/>
                <a:p>
                  <a:pPr>
                    <a:defRPr sz="800" kern="1200">
                      <a:solidFill>
                        <a:schemeClr val="bg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53-74D2-4DEC-A877-3F1CCECEBF87}"/>
                </c:ext>
              </c:extLst>
            </c:dLbl>
            <c:dLbl>
              <c:idx val="9"/>
              <c:layout>
                <c:manualLayout>
                  <c:x val="0"/>
                  <c:y val="-1.0330578512396695E-3"/>
                </c:manualLayout>
              </c:layout>
              <c:numFmt formatCode="#,##0;&quot;-&quot;#,##0" sourceLinked="0"/>
              <c:spPr>
                <a:noFill/>
                <a:ln>
                  <a:noFill/>
                </a:ln>
              </c:spPr>
              <c:txPr>
                <a:bodyPr wrap="none"/>
                <a:lstStyle/>
                <a:p>
                  <a:pPr>
                    <a:defRPr sz="800" kern="1200">
                      <a:solidFill>
                        <a:schemeClr val="bg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54-74D2-4DEC-A877-3F1CCECEBF87}"/>
                </c:ext>
              </c:extLst>
            </c:dLbl>
            <c:dLbl>
              <c:idx val="10"/>
              <c:layout>
                <c:manualLayout>
                  <c:x val="0"/>
                  <c:y val="-1.0330578512396695E-3"/>
                </c:manualLayout>
              </c:layout>
              <c:numFmt formatCode="#,##0;&quot;-&quot;#,##0" sourceLinked="0"/>
              <c:spPr>
                <a:noFill/>
                <a:ln>
                  <a:noFill/>
                </a:ln>
              </c:spPr>
              <c:txPr>
                <a:bodyPr wrap="none"/>
                <a:lstStyle/>
                <a:p>
                  <a:pPr>
                    <a:defRPr sz="800" kern="1200">
                      <a:solidFill>
                        <a:schemeClr val="bg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55-74D2-4DEC-A877-3F1CCECEBF87}"/>
                </c:ext>
              </c:extLst>
            </c:dLbl>
            <c:dLbl>
              <c:idx val="11"/>
              <c:layout>
                <c:manualLayout>
                  <c:x val="0"/>
                  <c:y val="-1.0330578512396695E-3"/>
                </c:manualLayout>
              </c:layout>
              <c:numFmt formatCode="#,##0;&quot;-&quot;#,##0" sourceLinked="0"/>
              <c:spPr>
                <a:noFill/>
                <a:ln>
                  <a:noFill/>
                </a:ln>
              </c:spPr>
              <c:txPr>
                <a:bodyPr wrap="none"/>
                <a:lstStyle/>
                <a:p>
                  <a:pPr>
                    <a:defRPr sz="800" kern="1200">
                      <a:solidFill>
                        <a:schemeClr val="bg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56-74D2-4DEC-A877-3F1CCECEBF87}"/>
                </c:ext>
              </c:extLst>
            </c:dLbl>
            <c:dLbl>
              <c:idx val="12"/>
              <c:layout>
                <c:manualLayout>
                  <c:x val="0"/>
                  <c:y val="-1.0330578512396695E-3"/>
                </c:manualLayout>
              </c:layout>
              <c:numFmt formatCode="#,##0;&quot;-&quot;#,##0" sourceLinked="0"/>
              <c:spPr>
                <a:noFill/>
                <a:ln>
                  <a:noFill/>
                </a:ln>
              </c:spPr>
              <c:txPr>
                <a:bodyPr wrap="none"/>
                <a:lstStyle/>
                <a:p>
                  <a:pPr>
                    <a:defRPr sz="800" kern="1200">
                      <a:solidFill>
                        <a:schemeClr val="bg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57-74D2-4DEC-A877-3F1CCECEBF87}"/>
                </c:ext>
              </c:extLst>
            </c:dLbl>
            <c:dLbl>
              <c:idx val="13"/>
              <c:layout>
                <c:manualLayout>
                  <c:x val="0"/>
                  <c:y val="-1.5495867768595042E-3"/>
                </c:manualLayout>
              </c:layout>
              <c:numFmt formatCode="#,##0;&quot;-&quot;#,##0" sourceLinked="0"/>
              <c:spPr>
                <a:noFill/>
                <a:ln>
                  <a:noFill/>
                </a:ln>
              </c:spPr>
              <c:txPr>
                <a:bodyPr wrap="none"/>
                <a:lstStyle/>
                <a:p>
                  <a:pPr>
                    <a:defRPr sz="800" kern="1200">
                      <a:solidFill>
                        <a:schemeClr val="bg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58-74D2-4DEC-A877-3F1CCECEBF87}"/>
                </c:ext>
              </c:extLst>
            </c:dLbl>
            <c:dLbl>
              <c:idx val="14"/>
              <c:layout>
                <c:manualLayout>
                  <c:x val="0"/>
                  <c:y val="-1.0330578512396695E-3"/>
                </c:manualLayout>
              </c:layout>
              <c:numFmt formatCode="#,##0;&quot;-&quot;#,##0" sourceLinked="0"/>
              <c:spPr>
                <a:noFill/>
                <a:ln>
                  <a:noFill/>
                </a:ln>
              </c:spPr>
              <c:txPr>
                <a:bodyPr wrap="none"/>
                <a:lstStyle/>
                <a:p>
                  <a:pPr>
                    <a:defRPr sz="800" kern="1200">
                      <a:solidFill>
                        <a:schemeClr val="bg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59-74D2-4DEC-A877-3F1CCECEBF87}"/>
                </c:ext>
              </c:extLst>
            </c:dLbl>
            <c:dLbl>
              <c:idx val="15"/>
              <c:layout>
                <c:manualLayout>
                  <c:x val="0"/>
                  <c:y val="-1.5495867768595042E-3"/>
                </c:manualLayout>
              </c:layout>
              <c:numFmt formatCode="#,##0;&quot;-&quot;#,##0" sourceLinked="0"/>
              <c:spPr>
                <a:noFill/>
                <a:ln>
                  <a:noFill/>
                </a:ln>
              </c:spPr>
              <c:txPr>
                <a:bodyPr wrap="none"/>
                <a:lstStyle/>
                <a:p>
                  <a:pPr>
                    <a:defRPr sz="800" kern="1200">
                      <a:solidFill>
                        <a:schemeClr val="bg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5A-74D2-4DEC-A877-3F1CCECEBF87}"/>
                </c:ext>
              </c:extLst>
            </c:dLbl>
            <c:dLbl>
              <c:idx val="16"/>
              <c:layout>
                <c:manualLayout>
                  <c:x val="0"/>
                  <c:y val="-1.0330578512396695E-3"/>
                </c:manualLayout>
              </c:layout>
              <c:numFmt formatCode="#,##0;&quot;-&quot;#,##0" sourceLinked="0"/>
              <c:spPr>
                <a:noFill/>
                <a:ln>
                  <a:noFill/>
                </a:ln>
              </c:spPr>
              <c:txPr>
                <a:bodyPr wrap="none"/>
                <a:lstStyle/>
                <a:p>
                  <a:pPr>
                    <a:defRPr sz="800" kern="1200">
                      <a:solidFill>
                        <a:schemeClr val="bg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5B-74D2-4DEC-A877-3F1CCECEBF87}"/>
                </c:ext>
              </c:extLst>
            </c:dLbl>
            <c:dLbl>
              <c:idx val="17"/>
              <c:layout>
                <c:manualLayout>
                  <c:x val="0"/>
                  <c:y val="-1.0330578512396695E-3"/>
                </c:manualLayout>
              </c:layout>
              <c:numFmt formatCode="#,##0;&quot;-&quot;#,##0" sourceLinked="0"/>
              <c:spPr>
                <a:noFill/>
                <a:ln>
                  <a:noFill/>
                </a:ln>
              </c:spPr>
              <c:txPr>
                <a:bodyPr wrap="none"/>
                <a:lstStyle/>
                <a:p>
                  <a:pPr>
                    <a:defRPr sz="800" kern="1200">
                      <a:solidFill>
                        <a:schemeClr val="bg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5C-74D2-4DEC-A877-3F1CCECEBF87}"/>
                </c:ext>
              </c:extLst>
            </c:dLbl>
            <c:dLbl>
              <c:idx val="18"/>
              <c:layout>
                <c:manualLayout>
                  <c:x val="0"/>
                  <c:y val="-1.0330578512396695E-3"/>
                </c:manualLayout>
              </c:layout>
              <c:numFmt formatCode="#,##0;&quot;-&quot;#,##0" sourceLinked="0"/>
              <c:spPr>
                <a:noFill/>
                <a:ln>
                  <a:noFill/>
                </a:ln>
              </c:spPr>
              <c:txPr>
                <a:bodyPr wrap="none"/>
                <a:lstStyle/>
                <a:p>
                  <a:pPr>
                    <a:defRPr sz="800" kern="1200">
                      <a:solidFill>
                        <a:schemeClr val="bg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5D-74D2-4DEC-A877-3F1CCECEBF87}"/>
                </c:ext>
              </c:extLst>
            </c:dLbl>
            <c:dLbl>
              <c:idx val="19"/>
              <c:layout>
                <c:manualLayout>
                  <c:x val="0"/>
                  <c:y val="-1.0330578512396695E-3"/>
                </c:manualLayout>
              </c:layout>
              <c:numFmt formatCode="#,##0;&quot;-&quot;#,##0" sourceLinked="0"/>
              <c:spPr>
                <a:noFill/>
                <a:ln>
                  <a:noFill/>
                </a:ln>
              </c:spPr>
              <c:txPr>
                <a:bodyPr wrap="none"/>
                <a:lstStyle/>
                <a:p>
                  <a:pPr>
                    <a:defRPr sz="800" kern="1200">
                      <a:solidFill>
                        <a:schemeClr val="bg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5E-74D2-4DEC-A877-3F1CCECEBF87}"/>
                </c:ext>
              </c:extLst>
            </c:dLbl>
            <c:dLbl>
              <c:idx val="20"/>
              <c:layout>
                <c:manualLayout>
                  <c:x val="0"/>
                  <c:y val="-1.5495867768595042E-3"/>
                </c:manualLayout>
              </c:layout>
              <c:numFmt formatCode="#,##0;&quot;-&quot;#,##0" sourceLinked="0"/>
              <c:spPr>
                <a:noFill/>
                <a:ln>
                  <a:noFill/>
                </a:ln>
              </c:spPr>
              <c:txPr>
                <a:bodyPr wrap="none"/>
                <a:lstStyle/>
                <a:p>
                  <a:pPr>
                    <a:defRPr sz="800" kern="1200">
                      <a:solidFill>
                        <a:schemeClr val="bg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5F-74D2-4DEC-A877-3F1CCECEBF87}"/>
                </c:ext>
              </c:extLst>
            </c:dLbl>
            <c:dLbl>
              <c:idx val="21"/>
              <c:layout>
                <c:manualLayout>
                  <c:x val="0"/>
                  <c:y val="-1.0330578512396695E-3"/>
                </c:manualLayout>
              </c:layout>
              <c:numFmt formatCode="#,##0;&quot;-&quot;#,##0" sourceLinked="0"/>
              <c:spPr>
                <a:noFill/>
                <a:ln>
                  <a:noFill/>
                </a:ln>
              </c:spPr>
              <c:txPr>
                <a:bodyPr wrap="none"/>
                <a:lstStyle/>
                <a:p>
                  <a:pPr>
                    <a:defRPr sz="800" kern="1200">
                      <a:solidFill>
                        <a:schemeClr val="bg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60-74D2-4DEC-A877-3F1CCECEBF87}"/>
                </c:ext>
              </c:extLst>
            </c:dLbl>
            <c:dLbl>
              <c:idx val="22"/>
              <c:layout>
                <c:manualLayout>
                  <c:x val="0"/>
                  <c:y val="-1.5495867768595042E-3"/>
                </c:manualLayout>
              </c:layout>
              <c:numFmt formatCode="#,##0;&quot;-&quot;#,##0" sourceLinked="0"/>
              <c:spPr>
                <a:noFill/>
                <a:ln>
                  <a:noFill/>
                </a:ln>
              </c:spPr>
              <c:txPr>
                <a:bodyPr wrap="none"/>
                <a:lstStyle/>
                <a:p>
                  <a:pPr>
                    <a:defRPr sz="800" kern="1200">
                      <a:solidFill>
                        <a:schemeClr val="bg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61-74D2-4DEC-A877-3F1CCECEBF87}"/>
                </c:ext>
              </c:extLst>
            </c:dLbl>
            <c:dLbl>
              <c:idx val="23"/>
              <c:layout>
                <c:manualLayout>
                  <c:x val="0"/>
                  <c:y val="-1.0330578512396695E-3"/>
                </c:manualLayout>
              </c:layout>
              <c:numFmt formatCode="#,##0;&quot;-&quot;#,##0" sourceLinked="0"/>
              <c:spPr>
                <a:noFill/>
                <a:ln>
                  <a:noFill/>
                </a:ln>
              </c:spPr>
              <c:txPr>
                <a:bodyPr wrap="none"/>
                <a:lstStyle/>
                <a:p>
                  <a:pPr>
                    <a:defRPr sz="800" kern="1200">
                      <a:solidFill>
                        <a:schemeClr val="bg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62-74D2-4DEC-A877-3F1CCECEBF87}"/>
                </c:ext>
              </c:extLst>
            </c:dLbl>
            <c:dLbl>
              <c:idx val="24"/>
              <c:layout>
                <c:manualLayout>
                  <c:x val="0"/>
                  <c:y val="-1.0330578512396695E-3"/>
                </c:manualLayout>
              </c:layout>
              <c:numFmt formatCode="#,##0;&quot;-&quot;#,##0" sourceLinked="0"/>
              <c:spPr>
                <a:noFill/>
                <a:ln>
                  <a:noFill/>
                </a:ln>
              </c:spPr>
              <c:txPr>
                <a:bodyPr wrap="none"/>
                <a:lstStyle/>
                <a:p>
                  <a:pPr>
                    <a:defRPr sz="800" kern="1200">
                      <a:solidFill>
                        <a:schemeClr val="bg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63-74D2-4DEC-A877-3F1CCECEBF87}"/>
                </c:ext>
              </c:extLst>
            </c:dLbl>
            <c:dLbl>
              <c:idx val="25"/>
              <c:layout>
                <c:manualLayout>
                  <c:x val="0"/>
                  <c:y val="-1.0330578512396695E-3"/>
                </c:manualLayout>
              </c:layout>
              <c:numFmt formatCode="#,##0;&quot;-&quot;#,##0" sourceLinked="0"/>
              <c:spPr>
                <a:noFill/>
                <a:ln>
                  <a:noFill/>
                </a:ln>
              </c:spPr>
              <c:txPr>
                <a:bodyPr wrap="none"/>
                <a:lstStyle/>
                <a:p>
                  <a:pPr>
                    <a:defRPr sz="800" kern="1200">
                      <a:solidFill>
                        <a:schemeClr val="bg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64-74D2-4DEC-A877-3F1CCECEBF87}"/>
                </c:ext>
              </c:extLst>
            </c:dLbl>
            <c:dLbl>
              <c:idx val="26"/>
              <c:layout>
                <c:manualLayout>
                  <c:x val="0"/>
                  <c:y val="-1.0330578512396695E-3"/>
                </c:manualLayout>
              </c:layout>
              <c:numFmt formatCode="#,##0;&quot;-&quot;#,##0" sourceLinked="0"/>
              <c:spPr>
                <a:noFill/>
                <a:ln>
                  <a:noFill/>
                </a:ln>
              </c:spPr>
              <c:txPr>
                <a:bodyPr wrap="none"/>
                <a:lstStyle/>
                <a:p>
                  <a:pPr>
                    <a:defRPr sz="800" kern="1200">
                      <a:solidFill>
                        <a:schemeClr val="bg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65-74D2-4DEC-A877-3F1CCECEBF87}"/>
                </c:ext>
              </c:extLst>
            </c:dLbl>
            <c:dLbl>
              <c:idx val="27"/>
              <c:layout>
                <c:manualLayout>
                  <c:x val="0"/>
                  <c:y val="-1.0330578512396695E-3"/>
                </c:manualLayout>
              </c:layout>
              <c:numFmt formatCode="#,##0;&quot;-&quot;#,##0" sourceLinked="0"/>
              <c:spPr>
                <a:noFill/>
                <a:ln>
                  <a:noFill/>
                </a:ln>
              </c:spPr>
              <c:txPr>
                <a:bodyPr wrap="none"/>
                <a:lstStyle/>
                <a:p>
                  <a:pPr>
                    <a:defRPr sz="800" kern="1200">
                      <a:solidFill>
                        <a:schemeClr val="bg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66-74D2-4DEC-A877-3F1CCECEBF87}"/>
                </c:ext>
              </c:extLst>
            </c:dLbl>
            <c:dLbl>
              <c:idx val="28"/>
              <c:layout>
                <c:manualLayout>
                  <c:x val="0"/>
                  <c:y val="-1.0330578512396695E-3"/>
                </c:manualLayout>
              </c:layout>
              <c:numFmt formatCode="#,##0;&quot;-&quot;#,##0" sourceLinked="0"/>
              <c:spPr>
                <a:noFill/>
                <a:ln>
                  <a:noFill/>
                </a:ln>
              </c:spPr>
              <c:txPr>
                <a:bodyPr wrap="none"/>
                <a:lstStyle/>
                <a:p>
                  <a:pPr>
                    <a:defRPr sz="800" kern="1200">
                      <a:solidFill>
                        <a:schemeClr val="bg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67-74D2-4DEC-A877-3F1CCECEBF87}"/>
                </c:ext>
              </c:extLst>
            </c:dLbl>
            <c:dLbl>
              <c:idx val="30"/>
              <c:layout>
                <c:manualLayout>
                  <c:x val="0"/>
                  <c:y val="-1.0330578512396695E-3"/>
                </c:manualLayout>
              </c:layout>
              <c:numFmt formatCode="#,##0;&quot;-&quot;#,##0" sourceLinked="0"/>
              <c:spPr>
                <a:noFill/>
                <a:ln>
                  <a:noFill/>
                </a:ln>
              </c:spPr>
              <c:txPr>
                <a:bodyPr wrap="none"/>
                <a:lstStyle/>
                <a:p>
                  <a:pPr>
                    <a:defRPr sz="800" kern="1200">
                      <a:solidFill>
                        <a:schemeClr val="bg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68-74D2-4DEC-A877-3F1CCECEBF87}"/>
                </c:ext>
              </c:extLst>
            </c:dLbl>
            <c:dLbl>
              <c:idx val="31"/>
              <c:layout>
                <c:manualLayout>
                  <c:x val="0"/>
                  <c:y val="-1.0330578512396695E-3"/>
                </c:manualLayout>
              </c:layout>
              <c:numFmt formatCode="#,##0;&quot;-&quot;#,##0" sourceLinked="0"/>
              <c:spPr>
                <a:noFill/>
                <a:ln>
                  <a:noFill/>
                </a:ln>
              </c:spPr>
              <c:txPr>
                <a:bodyPr wrap="none"/>
                <a:lstStyle/>
                <a:p>
                  <a:pPr>
                    <a:defRPr sz="800" kern="1200">
                      <a:solidFill>
                        <a:schemeClr val="bg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69-74D2-4DEC-A877-3F1CCECEBF87}"/>
                </c:ext>
              </c:extLst>
            </c:dLbl>
            <c:dLbl>
              <c:idx val="32"/>
              <c:layout>
                <c:manualLayout>
                  <c:x val="1.2558869701726845E-2"/>
                  <c:y val="2.0661157024793389E-3"/>
                </c:manualLayout>
              </c:layout>
              <c:numFmt formatCode="#,##0;&quot;-&quot;#,##0" sourceLinked="0"/>
              <c:spPr>
                <a:noFill/>
                <a:ln>
                  <a:noFill/>
                </a:ln>
              </c:spPr>
              <c:txPr>
                <a:bodyPr wrap="none"/>
                <a:lstStyle/>
                <a:p>
                  <a:pPr>
                    <a:defRPr sz="800" kern="1200">
                      <a:solidFill>
                        <a:schemeClr val="tx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6A-74D2-4DEC-A877-3F1CCECEBF87}"/>
                </c:ext>
              </c:extLst>
            </c:dLbl>
            <c:dLbl>
              <c:idx val="33"/>
              <c:layout>
                <c:manualLayout>
                  <c:x val="1.2558869701726845E-2"/>
                  <c:y val="-1.5495867768595042E-3"/>
                </c:manualLayout>
              </c:layout>
              <c:numFmt formatCode="#,##0;&quot;-&quot;#,##0" sourceLinked="0"/>
              <c:spPr>
                <a:noFill/>
                <a:ln>
                  <a:noFill/>
                </a:ln>
              </c:spPr>
              <c:txPr>
                <a:bodyPr wrap="none"/>
                <a:lstStyle/>
                <a:p>
                  <a:pPr>
                    <a:defRPr sz="8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6B-74D2-4DEC-A877-3F1CCECEBF87}"/>
                </c:ext>
              </c:extLst>
            </c:dLbl>
            <c:dLbl>
              <c:idx val="34"/>
              <c:layout>
                <c:manualLayout>
                  <c:x val="1.2558869701726845E-2"/>
                  <c:y val="-1.0330578512396695E-2"/>
                </c:manualLayout>
              </c:layout>
              <c:numFmt formatCode="#,##0;&quot;-&quot;#,##0" sourceLinked="0"/>
              <c:spPr>
                <a:noFill/>
                <a:ln>
                  <a:noFill/>
                </a:ln>
              </c:spPr>
              <c:txPr>
                <a:bodyPr wrap="none"/>
                <a:lstStyle/>
                <a:p>
                  <a:pPr>
                    <a:defRPr sz="800" kern="1200">
                      <a:solidFill>
                        <a:schemeClr val="tx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6C-74D2-4DEC-A877-3F1CCECEBF87}"/>
                </c:ext>
              </c:extLst>
            </c:dLbl>
            <c:dLbl>
              <c:idx val="35"/>
              <c:layout>
                <c:manualLayout>
                  <c:x val="1.2558869701726845E-2"/>
                  <c:y val="-7.7479338842975209E-3"/>
                </c:manualLayout>
              </c:layout>
              <c:numFmt formatCode="#,##0;&quot;-&quot;#,##0" sourceLinked="0"/>
              <c:spPr>
                <a:noFill/>
                <a:ln>
                  <a:noFill/>
                </a:ln>
              </c:spPr>
              <c:txPr>
                <a:bodyPr wrap="none"/>
                <a:lstStyle/>
                <a:p>
                  <a:pPr>
                    <a:defRPr sz="800" kern="1200">
                      <a:solidFill>
                        <a:schemeClr val="tx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6D-74D2-4DEC-A877-3F1CCECEBF87}"/>
                </c:ext>
              </c:extLst>
            </c:dLbl>
            <c:dLbl>
              <c:idx val="36"/>
              <c:layout>
                <c:manualLayout>
                  <c:x val="1.2558869701726845E-2"/>
                  <c:y val="-3.6673553719008267E-2"/>
                </c:manualLayout>
              </c:layout>
              <c:numFmt formatCode="#,##0;&quot;-&quot;#,##0" sourceLinked="0"/>
              <c:spPr>
                <a:noFill/>
                <a:ln>
                  <a:noFill/>
                </a:ln>
              </c:spPr>
              <c:txPr>
                <a:bodyPr wrap="none"/>
                <a:lstStyle/>
                <a:p>
                  <a:pPr>
                    <a:defRPr sz="800" kern="1200">
                      <a:solidFill>
                        <a:schemeClr val="tx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6E-74D2-4DEC-A877-3F1CCECEBF87}"/>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Sheet1!$A$3:$AK$3</c:f>
              <c:numCache>
                <c:formatCode>General</c:formatCode>
                <c:ptCount val="37"/>
                <c:pt idx="0">
                  <c:v>52</c:v>
                </c:pt>
                <c:pt idx="1">
                  <c:v>46</c:v>
                </c:pt>
                <c:pt idx="2">
                  <c:v>41</c:v>
                </c:pt>
                <c:pt idx="3">
                  <c:v>38</c:v>
                </c:pt>
                <c:pt idx="4">
                  <c:v>38</c:v>
                </c:pt>
                <c:pt idx="5">
                  <c:v>32</c:v>
                </c:pt>
                <c:pt idx="6">
                  <c:v>29</c:v>
                </c:pt>
                <c:pt idx="7">
                  <c:v>26</c:v>
                </c:pt>
                <c:pt idx="8">
                  <c:v>31</c:v>
                </c:pt>
                <c:pt idx="9">
                  <c:v>29</c:v>
                </c:pt>
                <c:pt idx="10">
                  <c:v>27</c:v>
                </c:pt>
                <c:pt idx="11">
                  <c:v>24</c:v>
                </c:pt>
                <c:pt idx="12">
                  <c:v>26</c:v>
                </c:pt>
                <c:pt idx="13">
                  <c:v>28</c:v>
                </c:pt>
                <c:pt idx="14">
                  <c:v>25</c:v>
                </c:pt>
                <c:pt idx="15">
                  <c:v>22</c:v>
                </c:pt>
                <c:pt idx="16">
                  <c:v>23</c:v>
                </c:pt>
                <c:pt idx="17">
                  <c:v>23</c:v>
                </c:pt>
                <c:pt idx="18">
                  <c:v>25</c:v>
                </c:pt>
                <c:pt idx="19">
                  <c:v>18</c:v>
                </c:pt>
                <c:pt idx="20">
                  <c:v>17</c:v>
                </c:pt>
                <c:pt idx="21">
                  <c:v>12</c:v>
                </c:pt>
                <c:pt idx="22">
                  <c:v>18</c:v>
                </c:pt>
                <c:pt idx="23">
                  <c:v>15</c:v>
                </c:pt>
                <c:pt idx="24">
                  <c:v>10</c:v>
                </c:pt>
                <c:pt idx="25">
                  <c:v>12</c:v>
                </c:pt>
                <c:pt idx="26">
                  <c:v>12</c:v>
                </c:pt>
                <c:pt idx="27">
                  <c:v>8</c:v>
                </c:pt>
                <c:pt idx="28">
                  <c:v>11</c:v>
                </c:pt>
                <c:pt idx="29">
                  <c:v>5</c:v>
                </c:pt>
                <c:pt idx="30">
                  <c:v>6</c:v>
                </c:pt>
                <c:pt idx="31">
                  <c:v>6</c:v>
                </c:pt>
                <c:pt idx="32">
                  <c:v>5</c:v>
                </c:pt>
                <c:pt idx="33">
                  <c:v>4</c:v>
                </c:pt>
                <c:pt idx="34">
                  <c:v>3</c:v>
                </c:pt>
                <c:pt idx="35">
                  <c:v>1</c:v>
                </c:pt>
                <c:pt idx="36">
                  <c:v>1</c:v>
                </c:pt>
              </c:numCache>
            </c:numRef>
          </c:val>
          <c:extLst>
            <c:ext xmlns:c16="http://schemas.microsoft.com/office/drawing/2014/chart" uri="{C3380CC4-5D6E-409C-BE32-E72D297353CC}">
              <c16:uniqueId val="{0000006F-74D2-4DEC-A877-3F1CCECEBF87}"/>
            </c:ext>
          </c:extLst>
        </c:ser>
        <c:ser>
          <c:idx val="3"/>
          <c:order val="3"/>
          <c:spPr>
            <a:solidFill>
              <a:schemeClr val="accent4"/>
            </a:solidFill>
            <a:ln>
              <a:noFill/>
            </a:ln>
          </c:spPr>
          <c:invertIfNegative val="0"/>
          <c:dLbls>
            <c:dLbl>
              <c:idx val="0"/>
              <c:layout>
                <c:manualLayout>
                  <c:x val="0"/>
                  <c:y val="-1.0330578512396695E-3"/>
                </c:manualLayout>
              </c:layout>
              <c:numFmt formatCode="#,##0;&quot;-&quot;#,##0" sourceLinked="0"/>
              <c:spPr>
                <a:noFill/>
                <a:ln>
                  <a:noFill/>
                </a:ln>
              </c:spPr>
              <c:txPr>
                <a:bodyPr wrap="none"/>
                <a:lstStyle/>
                <a:p>
                  <a:pPr>
                    <a:defRPr sz="800" kern="1200">
                      <a:solidFill>
                        <a:schemeClr val="bg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70-74D2-4DEC-A877-3F1CCECEBF87}"/>
                </c:ext>
              </c:extLst>
            </c:dLbl>
            <c:dLbl>
              <c:idx val="1"/>
              <c:layout>
                <c:manualLayout>
                  <c:x val="0"/>
                  <c:y val="-1.0330578512396695E-3"/>
                </c:manualLayout>
              </c:layout>
              <c:numFmt formatCode="#,##0;&quot;-&quot;#,##0" sourceLinked="0"/>
              <c:spPr>
                <a:noFill/>
                <a:ln>
                  <a:noFill/>
                </a:ln>
              </c:spPr>
              <c:txPr>
                <a:bodyPr wrap="none"/>
                <a:lstStyle/>
                <a:p>
                  <a:pPr>
                    <a:defRPr sz="800" kern="1200">
                      <a:solidFill>
                        <a:schemeClr val="bg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71-74D2-4DEC-A877-3F1CCECEBF87}"/>
                </c:ext>
              </c:extLst>
            </c:dLbl>
            <c:dLbl>
              <c:idx val="2"/>
              <c:layout>
                <c:manualLayout>
                  <c:x val="0"/>
                  <c:y val="-1.0330578512396695E-3"/>
                </c:manualLayout>
              </c:layout>
              <c:numFmt formatCode="#,##0;&quot;-&quot;#,##0" sourceLinked="0"/>
              <c:spPr>
                <a:noFill/>
                <a:ln>
                  <a:noFill/>
                </a:ln>
              </c:spPr>
              <c:txPr>
                <a:bodyPr wrap="none"/>
                <a:lstStyle/>
                <a:p>
                  <a:pPr>
                    <a:defRPr sz="800" kern="1200">
                      <a:solidFill>
                        <a:schemeClr val="bg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72-74D2-4DEC-A877-3F1CCECEBF87}"/>
                </c:ext>
              </c:extLst>
            </c:dLbl>
            <c:dLbl>
              <c:idx val="3"/>
              <c:layout>
                <c:manualLayout>
                  <c:x val="0"/>
                  <c:y val="-1.0330578512396695E-3"/>
                </c:manualLayout>
              </c:layout>
              <c:numFmt formatCode="#,##0;&quot;-&quot;#,##0" sourceLinked="0"/>
              <c:spPr>
                <a:noFill/>
                <a:ln>
                  <a:noFill/>
                </a:ln>
              </c:spPr>
              <c:txPr>
                <a:bodyPr wrap="none"/>
                <a:lstStyle/>
                <a:p>
                  <a:pPr>
                    <a:defRPr sz="800" kern="1200">
                      <a:solidFill>
                        <a:schemeClr val="bg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73-74D2-4DEC-A877-3F1CCECEBF87}"/>
                </c:ext>
              </c:extLst>
            </c:dLbl>
            <c:dLbl>
              <c:idx val="4"/>
              <c:layout>
                <c:manualLayout>
                  <c:x val="0"/>
                  <c:y val="-1.5495867768595042E-3"/>
                </c:manualLayout>
              </c:layout>
              <c:numFmt formatCode="#,##0;&quot;-&quot;#,##0" sourceLinked="0"/>
              <c:spPr>
                <a:noFill/>
                <a:ln>
                  <a:noFill/>
                </a:ln>
              </c:spPr>
              <c:txPr>
                <a:bodyPr wrap="none"/>
                <a:lstStyle/>
                <a:p>
                  <a:pPr>
                    <a:defRPr sz="800" kern="1200">
                      <a:solidFill>
                        <a:schemeClr val="bg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74-74D2-4DEC-A877-3F1CCECEBF87}"/>
                </c:ext>
              </c:extLst>
            </c:dLbl>
            <c:dLbl>
              <c:idx val="5"/>
              <c:layout>
                <c:manualLayout>
                  <c:x val="0"/>
                  <c:y val="-1.5495867768595042E-3"/>
                </c:manualLayout>
              </c:layout>
              <c:numFmt formatCode="#,##0;&quot;-&quot;#,##0" sourceLinked="0"/>
              <c:spPr>
                <a:noFill/>
                <a:ln>
                  <a:noFill/>
                </a:ln>
              </c:spPr>
              <c:txPr>
                <a:bodyPr wrap="none"/>
                <a:lstStyle/>
                <a:p>
                  <a:pPr>
                    <a:defRPr sz="800" kern="1200">
                      <a:solidFill>
                        <a:schemeClr val="bg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75-74D2-4DEC-A877-3F1CCECEBF87}"/>
                </c:ext>
              </c:extLst>
            </c:dLbl>
            <c:dLbl>
              <c:idx val="6"/>
              <c:layout>
                <c:manualLayout>
                  <c:x val="0"/>
                  <c:y val="-1.0330578512396695E-3"/>
                </c:manualLayout>
              </c:layout>
              <c:numFmt formatCode="#,##0;&quot;-&quot;#,##0" sourceLinked="0"/>
              <c:spPr>
                <a:noFill/>
                <a:ln>
                  <a:noFill/>
                </a:ln>
              </c:spPr>
              <c:txPr>
                <a:bodyPr wrap="none"/>
                <a:lstStyle/>
                <a:p>
                  <a:pPr>
                    <a:defRPr sz="800" kern="1200">
                      <a:solidFill>
                        <a:schemeClr val="bg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76-74D2-4DEC-A877-3F1CCECEBF87}"/>
                </c:ext>
              </c:extLst>
            </c:dLbl>
            <c:dLbl>
              <c:idx val="7"/>
              <c:layout>
                <c:manualLayout>
                  <c:x val="0"/>
                  <c:y val="-1.5495867768595042E-3"/>
                </c:manualLayout>
              </c:layout>
              <c:numFmt formatCode="#,##0;&quot;-&quot;#,##0" sourceLinked="0"/>
              <c:spPr>
                <a:noFill/>
                <a:ln>
                  <a:noFill/>
                </a:ln>
              </c:spPr>
              <c:txPr>
                <a:bodyPr wrap="none"/>
                <a:lstStyle/>
                <a:p>
                  <a:pPr>
                    <a:defRPr sz="800" kern="1200">
                      <a:solidFill>
                        <a:schemeClr val="bg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77-74D2-4DEC-A877-3F1CCECEBF87}"/>
                </c:ext>
              </c:extLst>
            </c:dLbl>
            <c:dLbl>
              <c:idx val="8"/>
              <c:layout>
                <c:manualLayout>
                  <c:x val="0"/>
                  <c:y val="-1.0330578512396695E-3"/>
                </c:manualLayout>
              </c:layout>
              <c:numFmt formatCode="#,##0;&quot;-&quot;#,##0" sourceLinked="0"/>
              <c:spPr>
                <a:noFill/>
                <a:ln>
                  <a:noFill/>
                </a:ln>
              </c:spPr>
              <c:txPr>
                <a:bodyPr wrap="none"/>
                <a:lstStyle/>
                <a:p>
                  <a:pPr>
                    <a:defRPr sz="800" kern="1200">
                      <a:solidFill>
                        <a:schemeClr val="bg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78-74D2-4DEC-A877-3F1CCECEBF87}"/>
                </c:ext>
              </c:extLst>
            </c:dLbl>
            <c:dLbl>
              <c:idx val="9"/>
              <c:layout>
                <c:manualLayout>
                  <c:x val="0"/>
                  <c:y val="-1.0330578512396695E-3"/>
                </c:manualLayout>
              </c:layout>
              <c:numFmt formatCode="#,##0;&quot;-&quot;#,##0" sourceLinked="0"/>
              <c:spPr>
                <a:noFill/>
                <a:ln>
                  <a:noFill/>
                </a:ln>
              </c:spPr>
              <c:txPr>
                <a:bodyPr wrap="none"/>
                <a:lstStyle/>
                <a:p>
                  <a:pPr>
                    <a:defRPr sz="800" kern="1200">
                      <a:solidFill>
                        <a:schemeClr val="bg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79-74D2-4DEC-A877-3F1CCECEBF87}"/>
                </c:ext>
              </c:extLst>
            </c:dLbl>
            <c:dLbl>
              <c:idx val="10"/>
              <c:layout>
                <c:manualLayout>
                  <c:x val="0"/>
                  <c:y val="-1.0330578512396695E-3"/>
                </c:manualLayout>
              </c:layout>
              <c:numFmt formatCode="#,##0;&quot;-&quot;#,##0" sourceLinked="0"/>
              <c:spPr>
                <a:noFill/>
                <a:ln>
                  <a:noFill/>
                </a:ln>
              </c:spPr>
              <c:txPr>
                <a:bodyPr wrap="none"/>
                <a:lstStyle/>
                <a:p>
                  <a:pPr>
                    <a:defRPr sz="800" kern="1200">
                      <a:solidFill>
                        <a:schemeClr val="bg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7A-74D2-4DEC-A877-3F1CCECEBF87}"/>
                </c:ext>
              </c:extLst>
            </c:dLbl>
            <c:dLbl>
              <c:idx val="11"/>
              <c:layout>
                <c:manualLayout>
                  <c:x val="0"/>
                  <c:y val="-1.0330578512396695E-3"/>
                </c:manualLayout>
              </c:layout>
              <c:numFmt formatCode="#,##0;&quot;-&quot;#,##0" sourceLinked="0"/>
              <c:spPr>
                <a:noFill/>
                <a:ln>
                  <a:noFill/>
                </a:ln>
              </c:spPr>
              <c:txPr>
                <a:bodyPr wrap="none"/>
                <a:lstStyle/>
                <a:p>
                  <a:pPr>
                    <a:defRPr sz="800" kern="1200">
                      <a:solidFill>
                        <a:schemeClr val="bg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7B-74D2-4DEC-A877-3F1CCECEBF87}"/>
                </c:ext>
              </c:extLst>
            </c:dLbl>
            <c:dLbl>
              <c:idx val="12"/>
              <c:layout>
                <c:manualLayout>
                  <c:x val="0"/>
                  <c:y val="-1.0330578512396695E-3"/>
                </c:manualLayout>
              </c:layout>
              <c:numFmt formatCode="#,##0;&quot;-&quot;#,##0" sourceLinked="0"/>
              <c:spPr>
                <a:noFill/>
                <a:ln>
                  <a:noFill/>
                </a:ln>
              </c:spPr>
              <c:txPr>
                <a:bodyPr wrap="none"/>
                <a:lstStyle/>
                <a:p>
                  <a:pPr>
                    <a:defRPr sz="800" kern="1200">
                      <a:solidFill>
                        <a:schemeClr val="bg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7C-74D2-4DEC-A877-3F1CCECEBF87}"/>
                </c:ext>
              </c:extLst>
            </c:dLbl>
            <c:dLbl>
              <c:idx val="13"/>
              <c:layout>
                <c:manualLayout>
                  <c:x val="0"/>
                  <c:y val="-1.0330578512396695E-3"/>
                </c:manualLayout>
              </c:layout>
              <c:numFmt formatCode="#,##0;&quot;-&quot;#,##0" sourceLinked="0"/>
              <c:spPr>
                <a:noFill/>
                <a:ln>
                  <a:noFill/>
                </a:ln>
              </c:spPr>
              <c:txPr>
                <a:bodyPr wrap="none"/>
                <a:lstStyle/>
                <a:p>
                  <a:pPr>
                    <a:defRPr sz="800" kern="1200">
                      <a:solidFill>
                        <a:schemeClr val="bg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7D-74D2-4DEC-A877-3F1CCECEBF87}"/>
                </c:ext>
              </c:extLst>
            </c:dLbl>
            <c:dLbl>
              <c:idx val="14"/>
              <c:layout>
                <c:manualLayout>
                  <c:x val="0"/>
                  <c:y val="-1.0330578512396695E-3"/>
                </c:manualLayout>
              </c:layout>
              <c:numFmt formatCode="#,##0;&quot;-&quot;#,##0" sourceLinked="0"/>
              <c:spPr>
                <a:noFill/>
                <a:ln>
                  <a:noFill/>
                </a:ln>
              </c:spPr>
              <c:txPr>
                <a:bodyPr wrap="none"/>
                <a:lstStyle/>
                <a:p>
                  <a:pPr>
                    <a:defRPr sz="800" kern="1200">
                      <a:solidFill>
                        <a:schemeClr val="bg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7E-74D2-4DEC-A877-3F1CCECEBF87}"/>
                </c:ext>
              </c:extLst>
            </c:dLbl>
            <c:dLbl>
              <c:idx val="15"/>
              <c:layout>
                <c:manualLayout>
                  <c:x val="0"/>
                  <c:y val="-1.0330578512396695E-3"/>
                </c:manualLayout>
              </c:layout>
              <c:numFmt formatCode="#,##0;&quot;-&quot;#,##0" sourceLinked="0"/>
              <c:spPr>
                <a:noFill/>
                <a:ln>
                  <a:noFill/>
                </a:ln>
              </c:spPr>
              <c:txPr>
                <a:bodyPr wrap="none"/>
                <a:lstStyle/>
                <a:p>
                  <a:pPr>
                    <a:defRPr sz="800" kern="1200">
                      <a:solidFill>
                        <a:schemeClr val="bg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7F-74D2-4DEC-A877-3F1CCECEBF87}"/>
                </c:ext>
              </c:extLst>
            </c:dLbl>
            <c:dLbl>
              <c:idx val="16"/>
              <c:layout>
                <c:manualLayout>
                  <c:x val="0"/>
                  <c:y val="-1.0330578512396695E-3"/>
                </c:manualLayout>
              </c:layout>
              <c:numFmt formatCode="#,##0;&quot;-&quot;#,##0" sourceLinked="0"/>
              <c:spPr>
                <a:noFill/>
                <a:ln>
                  <a:noFill/>
                </a:ln>
              </c:spPr>
              <c:txPr>
                <a:bodyPr wrap="none"/>
                <a:lstStyle/>
                <a:p>
                  <a:pPr>
                    <a:defRPr sz="800" kern="1200">
                      <a:solidFill>
                        <a:schemeClr val="bg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80-74D2-4DEC-A877-3F1CCECEBF87}"/>
                </c:ext>
              </c:extLst>
            </c:dLbl>
            <c:dLbl>
              <c:idx val="17"/>
              <c:layout>
                <c:manualLayout>
                  <c:x val="0"/>
                  <c:y val="-1.0330578512396695E-3"/>
                </c:manualLayout>
              </c:layout>
              <c:numFmt formatCode="#,##0;&quot;-&quot;#,##0" sourceLinked="0"/>
              <c:spPr>
                <a:noFill/>
                <a:ln>
                  <a:noFill/>
                </a:ln>
              </c:spPr>
              <c:txPr>
                <a:bodyPr wrap="none"/>
                <a:lstStyle/>
                <a:p>
                  <a:pPr>
                    <a:defRPr sz="800" kern="1200">
                      <a:solidFill>
                        <a:schemeClr val="bg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81-74D2-4DEC-A877-3F1CCECEBF87}"/>
                </c:ext>
              </c:extLst>
            </c:dLbl>
            <c:dLbl>
              <c:idx val="18"/>
              <c:layout>
                <c:manualLayout>
                  <c:x val="0"/>
                  <c:y val="-1.0330578512396695E-3"/>
                </c:manualLayout>
              </c:layout>
              <c:numFmt formatCode="#,##0;&quot;-&quot;#,##0" sourceLinked="0"/>
              <c:spPr>
                <a:noFill/>
                <a:ln>
                  <a:noFill/>
                </a:ln>
              </c:spPr>
              <c:txPr>
                <a:bodyPr wrap="none"/>
                <a:lstStyle/>
                <a:p>
                  <a:pPr>
                    <a:defRPr sz="800" kern="1200">
                      <a:solidFill>
                        <a:schemeClr val="bg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82-74D2-4DEC-A877-3F1CCECEBF87}"/>
                </c:ext>
              </c:extLst>
            </c:dLbl>
            <c:dLbl>
              <c:idx val="19"/>
              <c:layout>
                <c:manualLayout>
                  <c:x val="0"/>
                  <c:y val="-1.5495867768595042E-3"/>
                </c:manualLayout>
              </c:layout>
              <c:numFmt formatCode="#,##0;&quot;-&quot;#,##0" sourceLinked="0"/>
              <c:spPr>
                <a:noFill/>
                <a:ln>
                  <a:noFill/>
                </a:ln>
              </c:spPr>
              <c:txPr>
                <a:bodyPr wrap="none"/>
                <a:lstStyle/>
                <a:p>
                  <a:pPr>
                    <a:defRPr sz="800" kern="1200">
                      <a:solidFill>
                        <a:schemeClr val="bg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83-74D2-4DEC-A877-3F1CCECEBF87}"/>
                </c:ext>
              </c:extLst>
            </c:dLbl>
            <c:dLbl>
              <c:idx val="21"/>
              <c:layout>
                <c:manualLayout>
                  <c:x val="0"/>
                  <c:y val="-1.5495867768595042E-3"/>
                </c:manualLayout>
              </c:layout>
              <c:numFmt formatCode="#,##0;&quot;-&quot;#,##0" sourceLinked="0"/>
              <c:spPr>
                <a:noFill/>
                <a:ln>
                  <a:noFill/>
                </a:ln>
              </c:spPr>
              <c:txPr>
                <a:bodyPr wrap="none"/>
                <a:lstStyle/>
                <a:p>
                  <a:pPr>
                    <a:defRPr sz="800" kern="1200">
                      <a:solidFill>
                        <a:schemeClr val="bg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84-74D2-4DEC-A877-3F1CCECEBF87}"/>
                </c:ext>
              </c:extLst>
            </c:dLbl>
            <c:dLbl>
              <c:idx val="22"/>
              <c:layout>
                <c:manualLayout>
                  <c:x val="0"/>
                  <c:y val="-1.5495867768595042E-3"/>
                </c:manualLayout>
              </c:layout>
              <c:numFmt formatCode="#,##0;&quot;-&quot;#,##0" sourceLinked="0"/>
              <c:spPr>
                <a:noFill/>
                <a:ln>
                  <a:noFill/>
                </a:ln>
              </c:spPr>
              <c:txPr>
                <a:bodyPr wrap="none"/>
                <a:lstStyle/>
                <a:p>
                  <a:pPr>
                    <a:defRPr sz="800" kern="1200">
                      <a:solidFill>
                        <a:schemeClr val="bg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85-74D2-4DEC-A877-3F1CCECEBF87}"/>
                </c:ext>
              </c:extLst>
            </c:dLbl>
            <c:dLbl>
              <c:idx val="27"/>
              <c:layout>
                <c:manualLayout>
                  <c:x val="0"/>
                  <c:y val="-1.0330578512396695E-3"/>
                </c:manualLayout>
              </c:layout>
              <c:numFmt formatCode="#,##0;&quot;-&quot;#,##0" sourceLinked="0"/>
              <c:spPr>
                <a:noFill/>
                <a:ln>
                  <a:noFill/>
                </a:ln>
              </c:spPr>
              <c:txPr>
                <a:bodyPr wrap="none"/>
                <a:lstStyle/>
                <a:p>
                  <a:pPr>
                    <a:defRPr sz="800" kern="1200">
                      <a:solidFill>
                        <a:schemeClr val="bg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86-74D2-4DEC-A877-3F1CCECEBF87}"/>
                </c:ext>
              </c:extLst>
            </c:dLbl>
            <c:dLbl>
              <c:idx val="30"/>
              <c:layout>
                <c:manualLayout>
                  <c:x val="1.2558869701726845E-2"/>
                  <c:y val="-1.5495867768595042E-3"/>
                </c:manualLayout>
              </c:layout>
              <c:numFmt formatCode="#,##0;&quot;-&quot;#,##0" sourceLinked="0"/>
              <c:spPr>
                <a:noFill/>
                <a:ln>
                  <a:noFill/>
                </a:ln>
              </c:spPr>
              <c:txPr>
                <a:bodyPr wrap="none"/>
                <a:lstStyle/>
                <a:p>
                  <a:pPr>
                    <a:defRPr sz="800" kern="1200">
                      <a:solidFill>
                        <a:schemeClr val="tx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87-74D2-4DEC-A877-3F1CCECEBF87}"/>
                </c:ext>
              </c:extLst>
            </c:dLbl>
            <c:dLbl>
              <c:idx val="31"/>
              <c:layout>
                <c:manualLayout>
                  <c:x val="1.2558869701726845E-2"/>
                  <c:y val="-1.0330578512396695E-3"/>
                </c:manualLayout>
              </c:layout>
              <c:numFmt formatCode="#,##0;&quot;-&quot;#,##0" sourceLinked="0"/>
              <c:spPr>
                <a:noFill/>
                <a:ln>
                  <a:noFill/>
                </a:ln>
              </c:spPr>
              <c:txPr>
                <a:bodyPr wrap="none"/>
                <a:lstStyle/>
                <a:p>
                  <a:pPr>
                    <a:defRPr sz="800" kern="1200">
                      <a:solidFill>
                        <a:schemeClr val="tx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88-74D2-4DEC-A877-3F1CCECEBF87}"/>
                </c:ext>
              </c:extLst>
            </c:dLbl>
            <c:dLbl>
              <c:idx val="32"/>
              <c:layout>
                <c:manualLayout>
                  <c:x val="1.2558869701726845E-2"/>
                  <c:y val="-1.9111570247933883E-2"/>
                </c:manualLayout>
              </c:layout>
              <c:numFmt formatCode="#,##0;&quot;-&quot;#,##0" sourceLinked="0"/>
              <c:spPr>
                <a:noFill/>
                <a:ln>
                  <a:noFill/>
                </a:ln>
              </c:spPr>
              <c:txPr>
                <a:bodyPr wrap="none"/>
                <a:lstStyle/>
                <a:p>
                  <a:pPr>
                    <a:defRPr sz="8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89-74D2-4DEC-A877-3F1CCECEBF87}"/>
                </c:ext>
              </c:extLst>
            </c:dLbl>
            <c:dLbl>
              <c:idx val="35"/>
              <c:layout>
                <c:manualLayout>
                  <c:x val="1.2558869701726845E-2"/>
                  <c:y val="-3.8739669421487606E-2"/>
                </c:manualLayout>
              </c:layout>
              <c:numFmt formatCode="#,##0;&quot;-&quot;#,##0" sourceLinked="0"/>
              <c:spPr>
                <a:noFill/>
                <a:ln>
                  <a:noFill/>
                </a:ln>
              </c:spPr>
              <c:txPr>
                <a:bodyPr wrap="none"/>
                <a:lstStyle/>
                <a:p>
                  <a:pPr>
                    <a:defRPr sz="8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8A-74D2-4DEC-A877-3F1CCECEBF87}"/>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Sheet1!$A$4:$AK$4</c:f>
              <c:numCache>
                <c:formatCode>General</c:formatCode>
                <c:ptCount val="37"/>
                <c:pt idx="0">
                  <c:v>35</c:v>
                </c:pt>
                <c:pt idx="1">
                  <c:v>32</c:v>
                </c:pt>
                <c:pt idx="2">
                  <c:v>23</c:v>
                </c:pt>
                <c:pt idx="3">
                  <c:v>31</c:v>
                </c:pt>
                <c:pt idx="4">
                  <c:v>23</c:v>
                </c:pt>
                <c:pt idx="5">
                  <c:v>21</c:v>
                </c:pt>
                <c:pt idx="6">
                  <c:v>20</c:v>
                </c:pt>
                <c:pt idx="7">
                  <c:v>13</c:v>
                </c:pt>
                <c:pt idx="8">
                  <c:v>12</c:v>
                </c:pt>
                <c:pt idx="9">
                  <c:v>12</c:v>
                </c:pt>
                <c:pt idx="10">
                  <c:v>15</c:v>
                </c:pt>
                <c:pt idx="11">
                  <c:v>12</c:v>
                </c:pt>
                <c:pt idx="12">
                  <c:v>17</c:v>
                </c:pt>
                <c:pt idx="13">
                  <c:v>11</c:v>
                </c:pt>
                <c:pt idx="14">
                  <c:v>13</c:v>
                </c:pt>
                <c:pt idx="15">
                  <c:v>15</c:v>
                </c:pt>
                <c:pt idx="16">
                  <c:v>10</c:v>
                </c:pt>
                <c:pt idx="17">
                  <c:v>11</c:v>
                </c:pt>
                <c:pt idx="18">
                  <c:v>11</c:v>
                </c:pt>
                <c:pt idx="19">
                  <c:v>9</c:v>
                </c:pt>
                <c:pt idx="20">
                  <c:v>5</c:v>
                </c:pt>
                <c:pt idx="21">
                  <c:v>10</c:v>
                </c:pt>
                <c:pt idx="22">
                  <c:v>8</c:v>
                </c:pt>
                <c:pt idx="23">
                  <c:v>3</c:v>
                </c:pt>
                <c:pt idx="24">
                  <c:v>4</c:v>
                </c:pt>
                <c:pt idx="26">
                  <c:v>2</c:v>
                </c:pt>
                <c:pt idx="27">
                  <c:v>16</c:v>
                </c:pt>
                <c:pt idx="28">
                  <c:v>4</c:v>
                </c:pt>
                <c:pt idx="30">
                  <c:v>2</c:v>
                </c:pt>
                <c:pt idx="31">
                  <c:v>4</c:v>
                </c:pt>
                <c:pt idx="32">
                  <c:v>1</c:v>
                </c:pt>
                <c:pt idx="35">
                  <c:v>1</c:v>
                </c:pt>
              </c:numCache>
            </c:numRef>
          </c:val>
          <c:extLst>
            <c:ext xmlns:c16="http://schemas.microsoft.com/office/drawing/2014/chart" uri="{C3380CC4-5D6E-409C-BE32-E72D297353CC}">
              <c16:uniqueId val="{0000008B-74D2-4DEC-A877-3F1CCECEBF87}"/>
            </c:ext>
          </c:extLst>
        </c:ser>
        <c:dLbls>
          <c:showLegendKey val="0"/>
          <c:showVal val="0"/>
          <c:showCatName val="0"/>
          <c:showSerName val="0"/>
          <c:showPercent val="0"/>
          <c:showBubbleSize val="0"/>
        </c:dLbls>
        <c:gapWidth val="80"/>
        <c:overlap val="100"/>
        <c:axId val="189978671"/>
        <c:axId val="1"/>
      </c:barChart>
      <c:catAx>
        <c:axId val="189978671"/>
        <c:scaling>
          <c:orientation val="minMax"/>
        </c:scaling>
        <c:delete val="0"/>
        <c:axPos val="b"/>
        <c:majorGridlines>
          <c:spPr>
            <a:ln>
              <a:noFill/>
            </a:ln>
          </c:spPr>
        </c:majorGridlines>
        <c:majorTickMark val="none"/>
        <c:minorTickMark val="none"/>
        <c:tickLblPos val="none"/>
        <c:spPr>
          <a:ln w="9525" cmpd="sng" algn="ctr">
            <a:solidFill>
              <a:schemeClr val="tx1"/>
            </a:solidFill>
            <a:prstDash val="solid"/>
          </a:ln>
        </c:spPr>
        <c:crossAx val="1"/>
        <c:crosses val="min"/>
        <c:auto val="0"/>
        <c:lblAlgn val="ctr"/>
        <c:lblOffset val="100"/>
        <c:noMultiLvlLbl val="0"/>
      </c:catAx>
      <c:valAx>
        <c:axId val="1"/>
        <c:scaling>
          <c:orientation val="minMax"/>
          <c:max val="180"/>
          <c:min val="0"/>
        </c:scaling>
        <c:delete val="0"/>
        <c:axPos val="l"/>
        <c:majorGridlines>
          <c:spPr>
            <a:ln>
              <a:noFill/>
            </a:ln>
          </c:spPr>
        </c:majorGridlines>
        <c:numFmt formatCode="#,##0;&quot;-&quot;#,##0" sourceLinked="0"/>
        <c:majorTickMark val="out"/>
        <c:minorTickMark val="none"/>
        <c:tickLblPos val="nextTo"/>
        <c:spPr>
          <a:ln w="9525" cmpd="sng" algn="ctr">
            <a:solidFill>
              <a:schemeClr val="tx1"/>
            </a:solidFill>
            <a:prstDash val="solid"/>
          </a:ln>
        </c:spPr>
        <c:txPr>
          <a:bodyPr wrap="none"/>
          <a:lstStyle/>
          <a:p>
            <a:pPr>
              <a:defRPr sz="1400" kern="1200">
                <a:solidFill>
                  <a:schemeClr val="tx1"/>
                </a:solidFill>
                <a:latin typeface="+mn-lt"/>
                <a:ea typeface="+mn-ea"/>
                <a:cs typeface="+mn-cs"/>
                <a:sym typeface="+mn-lt"/>
              </a:defRPr>
            </a:pPr>
            <a:endParaRPr lang="en-US"/>
          </a:p>
        </c:txPr>
        <c:crossAx val="189978671"/>
        <c:crosses val="min"/>
        <c:crossBetween val="between"/>
        <c:majorUnit val="20"/>
      </c:valAx>
    </c:plotArea>
    <c:plotVisOnly val="0"/>
    <c:dispBlanksAs val="gap"/>
    <c:showDLblsOverMax val="1"/>
  </c:chart>
  <c:externalData r:id="rId1">
    <c:autoUpdate val="0"/>
  </c:externalData>
</c:chartSpace>
</file>

<file path=ppt/charts/chart4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is-I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3.7255214137876136E-2"/>
          <c:y val="8.7654320987654327E-2"/>
          <c:w val="0.90797643687310936"/>
          <c:h val="0.8246913580246914"/>
        </c:manualLayout>
      </c:layout>
      <c:barChart>
        <c:barDir val="col"/>
        <c:grouping val="stacked"/>
        <c:varyColors val="0"/>
        <c:ser>
          <c:idx val="0"/>
          <c:order val="0"/>
          <c:spPr>
            <a:solidFill>
              <a:schemeClr val="accent2"/>
            </a:solidFill>
            <a:ln>
              <a:noFill/>
            </a:ln>
          </c:spPr>
          <c:invertIfNegative val="0"/>
          <c:dLbls>
            <c:dLbl>
              <c:idx val="2"/>
              <c:layout>
                <c:manualLayout>
                  <c:x val="0"/>
                  <c:y val="-5.7407407407407407E-2"/>
                </c:manualLayout>
              </c:layout>
              <c:numFmt formatCode="#,##0;&quot;-&quot;#,##0" sourceLinked="0"/>
              <c:spPr>
                <a:noFill/>
                <a:ln>
                  <a:noFill/>
                </a:ln>
              </c:spPr>
              <c:txPr>
                <a:bodyPr wrap="none"/>
                <a:lstStyle/>
                <a:p>
                  <a:pPr>
                    <a:defRPr sz="10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0-BDE5-468A-A9FD-094BFCFFEB71}"/>
                </c:ext>
              </c:extLst>
            </c:dLbl>
            <c:dLbl>
              <c:idx val="3"/>
              <c:layout>
                <c:manualLayout>
                  <c:x val="0"/>
                  <c:y val="-8.2098765432098764E-2"/>
                </c:manualLayout>
              </c:layout>
              <c:numFmt formatCode="#,##0;&quot;-&quot;#,##0" sourceLinked="0"/>
              <c:spPr>
                <a:noFill/>
                <a:ln>
                  <a:noFill/>
                </a:ln>
              </c:spPr>
              <c:txPr>
                <a:bodyPr wrap="none"/>
                <a:lstStyle/>
                <a:p>
                  <a:pPr>
                    <a:defRPr sz="10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1-BDE5-468A-A9FD-094BFCFFEB71}"/>
                </c:ext>
              </c:extLst>
            </c:dLbl>
            <c:dLbl>
              <c:idx val="4"/>
              <c:layout>
                <c:manualLayout>
                  <c:x val="0"/>
                  <c:y val="-8.2716049382716053E-2"/>
                </c:manualLayout>
              </c:layout>
              <c:numFmt formatCode="#,##0;&quot;-&quot;#,##0" sourceLinked="0"/>
              <c:spPr>
                <a:noFill/>
                <a:ln>
                  <a:noFill/>
                </a:ln>
              </c:spPr>
              <c:txPr>
                <a:bodyPr wrap="none"/>
                <a:lstStyle/>
                <a:p>
                  <a:pPr>
                    <a:defRPr sz="10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2-BDE5-468A-A9FD-094BFCFFEB71}"/>
                </c:ext>
              </c:extLst>
            </c:dLbl>
            <c:dLbl>
              <c:idx val="5"/>
              <c:layout>
                <c:manualLayout>
                  <c:x val="0"/>
                  <c:y val="-8.5185185185185183E-2"/>
                </c:manualLayout>
              </c:layout>
              <c:numFmt formatCode="#,##0;&quot;-&quot;#,##0" sourceLinked="0"/>
              <c:spPr>
                <a:noFill/>
                <a:ln>
                  <a:noFill/>
                </a:ln>
              </c:spPr>
              <c:txPr>
                <a:bodyPr wrap="none"/>
                <a:lstStyle/>
                <a:p>
                  <a:pPr>
                    <a:defRPr sz="10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3-BDE5-468A-A9FD-094BFCFFEB71}"/>
                </c:ext>
              </c:extLst>
            </c:dLbl>
            <c:dLbl>
              <c:idx val="6"/>
              <c:layout>
                <c:manualLayout>
                  <c:x val="0"/>
                  <c:y val="-0.11358024691358025"/>
                </c:manualLayout>
              </c:layout>
              <c:numFmt formatCode="#,##0;&quot;-&quot;#,##0" sourceLinked="0"/>
              <c:spPr>
                <a:noFill/>
                <a:ln>
                  <a:noFill/>
                </a:ln>
              </c:spPr>
              <c:txPr>
                <a:bodyPr wrap="none"/>
                <a:lstStyle/>
                <a:p>
                  <a:pPr>
                    <a:defRPr sz="10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4-BDE5-468A-A9FD-094BFCFFEB71}"/>
                </c:ext>
              </c:extLst>
            </c:dLbl>
            <c:dLbl>
              <c:idx val="7"/>
              <c:layout>
                <c:manualLayout>
                  <c:x val="0"/>
                  <c:y val="-0.11481481481481481"/>
                </c:manualLayout>
              </c:layout>
              <c:numFmt formatCode="#,##0;&quot;-&quot;#,##0" sourceLinked="0"/>
              <c:spPr>
                <a:noFill/>
                <a:ln>
                  <a:noFill/>
                </a:ln>
              </c:spPr>
              <c:txPr>
                <a:bodyPr wrap="none"/>
                <a:lstStyle/>
                <a:p>
                  <a:pPr>
                    <a:defRPr sz="10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5-BDE5-468A-A9FD-094BFCFFEB71}"/>
                </c:ext>
              </c:extLst>
            </c:dLbl>
            <c:dLbl>
              <c:idx val="8"/>
              <c:layout>
                <c:manualLayout>
                  <c:x val="0"/>
                  <c:y val="-0.11604938271604938"/>
                </c:manualLayout>
              </c:layout>
              <c:numFmt formatCode="#,##0;&quot;-&quot;#,##0" sourceLinked="0"/>
              <c:spPr>
                <a:noFill/>
                <a:ln>
                  <a:noFill/>
                </a:ln>
              </c:spPr>
              <c:txPr>
                <a:bodyPr wrap="none"/>
                <a:lstStyle/>
                <a:p>
                  <a:pPr>
                    <a:defRPr sz="10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6-BDE5-468A-A9FD-094BFCFFEB71}"/>
                </c:ext>
              </c:extLst>
            </c:dLbl>
            <c:dLbl>
              <c:idx val="9"/>
              <c:layout>
                <c:manualLayout>
                  <c:x val="0"/>
                  <c:y val="-0.11666666666666667"/>
                </c:manualLayout>
              </c:layout>
              <c:numFmt formatCode="#,##0;&quot;-&quot;#,##0" sourceLinked="0"/>
              <c:spPr>
                <a:noFill/>
                <a:ln>
                  <a:noFill/>
                </a:ln>
              </c:spPr>
              <c:txPr>
                <a:bodyPr wrap="none"/>
                <a:lstStyle/>
                <a:p>
                  <a:pPr>
                    <a:defRPr sz="10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7-BDE5-468A-A9FD-094BFCFFEB71}"/>
                </c:ext>
              </c:extLst>
            </c:dLbl>
            <c:dLbl>
              <c:idx val="10"/>
              <c:layout>
                <c:manualLayout>
                  <c:x val="0"/>
                  <c:y val="-0.11728395061728394"/>
                </c:manualLayout>
              </c:layout>
              <c:numFmt formatCode="#,##0;&quot;-&quot;#,##0" sourceLinked="0"/>
              <c:spPr>
                <a:noFill/>
                <a:ln>
                  <a:noFill/>
                </a:ln>
              </c:spPr>
              <c:txPr>
                <a:bodyPr wrap="none"/>
                <a:lstStyle/>
                <a:p>
                  <a:pPr>
                    <a:defRPr sz="10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8-BDE5-468A-A9FD-094BFCFFEB71}"/>
                </c:ext>
              </c:extLst>
            </c:dLbl>
            <c:dLbl>
              <c:idx val="11"/>
              <c:layout>
                <c:manualLayout>
                  <c:x val="0"/>
                  <c:y val="-0.12345679012345678"/>
                </c:manualLayout>
              </c:layout>
              <c:numFmt formatCode="#,##0;&quot;-&quot;#,##0" sourceLinked="0"/>
              <c:spPr>
                <a:noFill/>
                <a:ln>
                  <a:noFill/>
                </a:ln>
              </c:spPr>
              <c:txPr>
                <a:bodyPr wrap="none"/>
                <a:lstStyle/>
                <a:p>
                  <a:pPr>
                    <a:defRPr sz="10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9-BDE5-468A-A9FD-094BFCFFEB71}"/>
                </c:ext>
              </c:extLst>
            </c:dLbl>
            <c:dLbl>
              <c:idx val="12"/>
              <c:layout>
                <c:manualLayout>
                  <c:x val="0"/>
                  <c:y val="-0.12901234567901235"/>
                </c:manualLayout>
              </c:layout>
              <c:numFmt formatCode="#,##0;&quot;-&quot;#,##0" sourceLinked="0"/>
              <c:spPr>
                <a:noFill/>
                <a:ln>
                  <a:noFill/>
                </a:ln>
              </c:spPr>
              <c:txPr>
                <a:bodyPr wrap="none"/>
                <a:lstStyle/>
                <a:p>
                  <a:pPr>
                    <a:defRPr sz="10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A-BDE5-468A-A9FD-094BFCFFEB71}"/>
                </c:ext>
              </c:extLst>
            </c:dLbl>
            <c:dLbl>
              <c:idx val="13"/>
              <c:layout>
                <c:manualLayout>
                  <c:x val="0"/>
                  <c:y val="-0.13148148148148148"/>
                </c:manualLayout>
              </c:layout>
              <c:numFmt formatCode="#,##0;&quot;-&quot;#,##0" sourceLinked="0"/>
              <c:spPr>
                <a:noFill/>
                <a:ln>
                  <a:noFill/>
                </a:ln>
              </c:spPr>
              <c:txPr>
                <a:bodyPr wrap="none"/>
                <a:lstStyle/>
                <a:p>
                  <a:pPr>
                    <a:defRPr sz="10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B-BDE5-468A-A9FD-094BFCFFEB71}"/>
                </c:ext>
              </c:extLst>
            </c:dLbl>
            <c:dLbl>
              <c:idx val="14"/>
              <c:layout>
                <c:manualLayout>
                  <c:x val="0"/>
                  <c:y val="-0.13209876543209875"/>
                </c:manualLayout>
              </c:layout>
              <c:numFmt formatCode="#,##0;&quot;-&quot;#,##0" sourceLinked="0"/>
              <c:spPr>
                <a:noFill/>
                <a:ln>
                  <a:noFill/>
                </a:ln>
              </c:spPr>
              <c:txPr>
                <a:bodyPr wrap="none"/>
                <a:lstStyle/>
                <a:p>
                  <a:pPr>
                    <a:defRPr sz="10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C-BDE5-468A-A9FD-094BFCFFEB71}"/>
                </c:ext>
              </c:extLst>
            </c:dLbl>
            <c:dLbl>
              <c:idx val="15"/>
              <c:layout>
                <c:manualLayout>
                  <c:x val="0"/>
                  <c:y val="-0.1425925925925926"/>
                </c:manualLayout>
              </c:layout>
              <c:numFmt formatCode="#,##0;&quot;-&quot;#,##0" sourceLinked="0"/>
              <c:spPr>
                <a:noFill/>
                <a:ln>
                  <a:noFill/>
                </a:ln>
              </c:spPr>
              <c:txPr>
                <a:bodyPr wrap="none"/>
                <a:lstStyle/>
                <a:p>
                  <a:pPr>
                    <a:defRPr sz="10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D-BDE5-468A-A9FD-094BFCFFEB71}"/>
                </c:ext>
              </c:extLst>
            </c:dLbl>
            <c:dLbl>
              <c:idx val="16"/>
              <c:layout>
                <c:manualLayout>
                  <c:x val="0"/>
                  <c:y val="-0.1425925925925926"/>
                </c:manualLayout>
              </c:layout>
              <c:numFmt formatCode="#,##0;&quot;-&quot;#,##0" sourceLinked="0"/>
              <c:spPr>
                <a:noFill/>
                <a:ln>
                  <a:noFill/>
                </a:ln>
              </c:spPr>
              <c:txPr>
                <a:bodyPr wrap="none"/>
                <a:lstStyle/>
                <a:p>
                  <a:pPr>
                    <a:defRPr sz="10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E-BDE5-468A-A9FD-094BFCFFEB71}"/>
                </c:ext>
              </c:extLst>
            </c:dLbl>
            <c:dLbl>
              <c:idx val="17"/>
              <c:layout>
                <c:manualLayout>
                  <c:x val="0"/>
                  <c:y val="-0.14382716049382716"/>
                </c:manualLayout>
              </c:layout>
              <c:numFmt formatCode="#,##0;&quot;-&quot;#,##0" sourceLinked="0"/>
              <c:spPr>
                <a:noFill/>
                <a:ln>
                  <a:noFill/>
                </a:ln>
              </c:spPr>
              <c:txPr>
                <a:bodyPr wrap="none"/>
                <a:lstStyle/>
                <a:p>
                  <a:pPr>
                    <a:defRPr sz="10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F-BDE5-468A-A9FD-094BFCFFEB71}"/>
                </c:ext>
              </c:extLst>
            </c:dLbl>
            <c:dLbl>
              <c:idx val="18"/>
              <c:layout>
                <c:manualLayout>
                  <c:x val="0"/>
                  <c:y val="-0.14753086419753086"/>
                </c:manualLayout>
              </c:layout>
              <c:numFmt formatCode="#,##0;&quot;-&quot;#,##0" sourceLinked="0"/>
              <c:spPr>
                <a:noFill/>
                <a:ln>
                  <a:noFill/>
                </a:ln>
              </c:spPr>
              <c:txPr>
                <a:bodyPr wrap="none"/>
                <a:lstStyle/>
                <a:p>
                  <a:pPr>
                    <a:defRPr sz="10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10-BDE5-468A-A9FD-094BFCFFEB71}"/>
                </c:ext>
              </c:extLst>
            </c:dLbl>
            <c:dLbl>
              <c:idx val="19"/>
              <c:layout>
                <c:manualLayout>
                  <c:x val="0"/>
                  <c:y val="-0.14876543209876544"/>
                </c:manualLayout>
              </c:layout>
              <c:numFmt formatCode="#,##0;&quot;-&quot;#,##0" sourceLinked="0"/>
              <c:spPr>
                <a:noFill/>
                <a:ln>
                  <a:noFill/>
                </a:ln>
              </c:spPr>
              <c:txPr>
                <a:bodyPr wrap="none"/>
                <a:lstStyle/>
                <a:p>
                  <a:pPr>
                    <a:defRPr sz="10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11-BDE5-468A-A9FD-094BFCFFEB71}"/>
                </c:ext>
              </c:extLst>
            </c:dLbl>
            <c:dLbl>
              <c:idx val="20"/>
              <c:layout>
                <c:manualLayout>
                  <c:x val="0"/>
                  <c:y val="-0.1506172839506173"/>
                </c:manualLayout>
              </c:layout>
              <c:numFmt formatCode="#,##0;&quot;-&quot;#,##0" sourceLinked="0"/>
              <c:spPr>
                <a:noFill/>
                <a:ln>
                  <a:noFill/>
                </a:ln>
              </c:spPr>
              <c:txPr>
                <a:bodyPr wrap="none"/>
                <a:lstStyle/>
                <a:p>
                  <a:pPr>
                    <a:defRPr sz="10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12-BDE5-468A-A9FD-094BFCFFEB71}"/>
                </c:ext>
              </c:extLst>
            </c:dLbl>
            <c:dLbl>
              <c:idx val="21"/>
              <c:layout>
                <c:manualLayout>
                  <c:x val="0"/>
                  <c:y val="-0.15246913580246912"/>
                </c:manualLayout>
              </c:layout>
              <c:numFmt formatCode="#,##0;&quot;-&quot;#,##0" sourceLinked="0"/>
              <c:spPr>
                <a:noFill/>
                <a:ln>
                  <a:noFill/>
                </a:ln>
              </c:spPr>
              <c:txPr>
                <a:bodyPr wrap="none"/>
                <a:lstStyle/>
                <a:p>
                  <a:pPr>
                    <a:defRPr sz="10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13-BDE5-468A-A9FD-094BFCFFEB71}"/>
                </c:ext>
              </c:extLst>
            </c:dLbl>
            <c:dLbl>
              <c:idx val="22"/>
              <c:layout>
                <c:manualLayout>
                  <c:x val="0"/>
                  <c:y val="-0.15555555555555556"/>
                </c:manualLayout>
              </c:layout>
              <c:numFmt formatCode="#,##0;&quot;-&quot;#,##0" sourceLinked="0"/>
              <c:spPr>
                <a:noFill/>
                <a:ln>
                  <a:noFill/>
                </a:ln>
              </c:spPr>
              <c:txPr>
                <a:bodyPr wrap="none"/>
                <a:lstStyle/>
                <a:p>
                  <a:pPr>
                    <a:defRPr sz="10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14-BDE5-468A-A9FD-094BFCFFEB71}"/>
                </c:ext>
              </c:extLst>
            </c:dLbl>
            <c:dLbl>
              <c:idx val="23"/>
              <c:layout>
                <c:manualLayout>
                  <c:x val="0"/>
                  <c:y val="-0.15987654320987654"/>
                </c:manualLayout>
              </c:layout>
              <c:numFmt formatCode="#,##0;&quot;-&quot;#,##0" sourceLinked="0"/>
              <c:spPr>
                <a:noFill/>
                <a:ln>
                  <a:noFill/>
                </a:ln>
              </c:spPr>
              <c:txPr>
                <a:bodyPr wrap="none"/>
                <a:lstStyle/>
                <a:p>
                  <a:pPr>
                    <a:defRPr sz="10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15-BDE5-468A-A9FD-094BFCFFEB71}"/>
                </c:ext>
              </c:extLst>
            </c:dLbl>
            <c:dLbl>
              <c:idx val="24"/>
              <c:layout>
                <c:manualLayout>
                  <c:x val="0"/>
                  <c:y val="-0.17407407407407408"/>
                </c:manualLayout>
              </c:layout>
              <c:numFmt formatCode="#,##0;&quot;-&quot;#,##0" sourceLinked="0"/>
              <c:spPr>
                <a:noFill/>
                <a:ln>
                  <a:noFill/>
                </a:ln>
              </c:spPr>
              <c:txPr>
                <a:bodyPr wrap="none"/>
                <a:lstStyle/>
                <a:p>
                  <a:pPr>
                    <a:defRPr sz="10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16-BDE5-468A-A9FD-094BFCFFEB71}"/>
                </c:ext>
              </c:extLst>
            </c:dLbl>
            <c:dLbl>
              <c:idx val="25"/>
              <c:layout>
                <c:manualLayout>
                  <c:x val="0"/>
                  <c:y val="-0.18641975308641975"/>
                </c:manualLayout>
              </c:layout>
              <c:numFmt formatCode="#,##0;&quot;-&quot;#,##0" sourceLinked="0"/>
              <c:spPr>
                <a:noFill/>
                <a:ln>
                  <a:noFill/>
                </a:ln>
              </c:spPr>
              <c:txPr>
                <a:bodyPr wrap="none"/>
                <a:lstStyle/>
                <a:p>
                  <a:pPr>
                    <a:defRPr sz="10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17-BDE5-468A-A9FD-094BFCFFEB71}"/>
                </c:ext>
              </c:extLst>
            </c:dLbl>
            <c:dLbl>
              <c:idx val="26"/>
              <c:layout>
                <c:manualLayout>
                  <c:x val="0"/>
                  <c:y val="-0.21296296296296297"/>
                </c:manualLayout>
              </c:layout>
              <c:numFmt formatCode="#,##0;&quot;-&quot;#,##0" sourceLinked="0"/>
              <c:spPr>
                <a:noFill/>
                <a:ln>
                  <a:noFill/>
                </a:ln>
              </c:spPr>
              <c:txPr>
                <a:bodyPr wrap="none"/>
                <a:lstStyle/>
                <a:p>
                  <a:pPr>
                    <a:defRPr sz="10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18-BDE5-468A-A9FD-094BFCFFEB71}"/>
                </c:ext>
              </c:extLst>
            </c:dLbl>
            <c:dLbl>
              <c:idx val="27"/>
              <c:layout>
                <c:manualLayout>
                  <c:x val="0"/>
                  <c:y val="-0.21296296296296297"/>
                </c:manualLayout>
              </c:layout>
              <c:numFmt formatCode="#,##0;&quot;-&quot;#,##0" sourceLinked="0"/>
              <c:spPr>
                <a:noFill/>
                <a:ln>
                  <a:noFill/>
                </a:ln>
              </c:spPr>
              <c:txPr>
                <a:bodyPr wrap="none"/>
                <a:lstStyle/>
                <a:p>
                  <a:pPr>
                    <a:defRPr sz="10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19-BDE5-468A-A9FD-094BFCFFEB71}"/>
                </c:ext>
              </c:extLst>
            </c:dLbl>
            <c:dLbl>
              <c:idx val="28"/>
              <c:layout>
                <c:manualLayout>
                  <c:x val="0"/>
                  <c:y val="-0.2191358024691358"/>
                </c:manualLayout>
              </c:layout>
              <c:numFmt formatCode="#,##0;&quot;-&quot;#,##0" sourceLinked="0"/>
              <c:spPr>
                <a:noFill/>
                <a:ln>
                  <a:noFill/>
                </a:ln>
              </c:spPr>
              <c:txPr>
                <a:bodyPr wrap="none"/>
                <a:lstStyle/>
                <a:p>
                  <a:pPr>
                    <a:defRPr sz="10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1A-BDE5-468A-A9FD-094BFCFFEB71}"/>
                </c:ext>
              </c:extLst>
            </c:dLbl>
            <c:dLbl>
              <c:idx val="29"/>
              <c:layout>
                <c:manualLayout>
                  <c:x val="0"/>
                  <c:y val="-0.22222222222222221"/>
                </c:manualLayout>
              </c:layout>
              <c:numFmt formatCode="#,##0;&quot;-&quot;#,##0" sourceLinked="0"/>
              <c:spPr>
                <a:noFill/>
                <a:ln>
                  <a:noFill/>
                </a:ln>
              </c:spPr>
              <c:txPr>
                <a:bodyPr wrap="none"/>
                <a:lstStyle/>
                <a:p>
                  <a:pPr>
                    <a:defRPr sz="10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1B-BDE5-468A-A9FD-094BFCFFEB71}"/>
                </c:ext>
              </c:extLst>
            </c:dLbl>
            <c:dLbl>
              <c:idx val="30"/>
              <c:layout>
                <c:manualLayout>
                  <c:x val="0"/>
                  <c:y val="-0.28024691358024689"/>
                </c:manualLayout>
              </c:layout>
              <c:numFmt formatCode="#,##0;&quot;-&quot;#,##0" sourceLinked="0"/>
              <c:spPr>
                <a:noFill/>
                <a:ln>
                  <a:noFill/>
                </a:ln>
              </c:spPr>
              <c:txPr>
                <a:bodyPr wrap="none"/>
                <a:lstStyle/>
                <a:p>
                  <a:pPr>
                    <a:defRPr sz="10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1C-BDE5-468A-A9FD-094BFCFFEB71}"/>
                </c:ext>
              </c:extLst>
            </c:dLbl>
            <c:dLbl>
              <c:idx val="31"/>
              <c:layout>
                <c:manualLayout>
                  <c:x val="0"/>
                  <c:y val="-0.26604938271604939"/>
                </c:manualLayout>
              </c:layout>
              <c:numFmt formatCode="#,##0;&quot;-&quot;#,##0" sourceLinked="0"/>
              <c:spPr>
                <a:noFill/>
                <a:ln>
                  <a:noFill/>
                </a:ln>
              </c:spPr>
              <c:txPr>
                <a:bodyPr wrap="none"/>
                <a:lstStyle/>
                <a:p>
                  <a:pPr>
                    <a:defRPr sz="10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1D-BDE5-468A-A9FD-094BFCFFEB71}"/>
                </c:ext>
              </c:extLst>
            </c:dLbl>
            <c:dLbl>
              <c:idx val="32"/>
              <c:layout>
                <c:manualLayout>
                  <c:x val="0"/>
                  <c:y val="-0.24506172839506174"/>
                </c:manualLayout>
              </c:layout>
              <c:numFmt formatCode="#,##0;&quot;-&quot;#,##0" sourceLinked="0"/>
              <c:spPr>
                <a:noFill/>
                <a:ln>
                  <a:noFill/>
                </a:ln>
              </c:spPr>
              <c:txPr>
                <a:bodyPr wrap="none"/>
                <a:lstStyle/>
                <a:p>
                  <a:pPr>
                    <a:defRPr sz="10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1E-BDE5-468A-A9FD-094BFCFFEB71}"/>
                </c:ext>
              </c:extLst>
            </c:dLbl>
            <c:dLbl>
              <c:idx val="33"/>
              <c:layout>
                <c:manualLayout>
                  <c:x val="0"/>
                  <c:y val="-0.26234567901234568"/>
                </c:manualLayout>
              </c:layout>
              <c:numFmt formatCode="#,##0;&quot;-&quot;#,##0" sourceLinked="0"/>
              <c:spPr>
                <a:noFill/>
                <a:ln>
                  <a:noFill/>
                </a:ln>
              </c:spPr>
              <c:txPr>
                <a:bodyPr wrap="none"/>
                <a:lstStyle/>
                <a:p>
                  <a:pPr>
                    <a:defRPr sz="10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1F-BDE5-468A-A9FD-094BFCFFEB71}"/>
                </c:ext>
              </c:extLst>
            </c:dLbl>
            <c:dLbl>
              <c:idx val="34"/>
              <c:layout>
                <c:manualLayout>
                  <c:x val="0"/>
                  <c:y val="-0.35061728395061731"/>
                </c:manualLayout>
              </c:layout>
              <c:numFmt formatCode="#,##0;&quot;-&quot;#,##0" sourceLinked="0"/>
              <c:spPr>
                <a:noFill/>
                <a:ln>
                  <a:noFill/>
                </a:ln>
              </c:spPr>
              <c:txPr>
                <a:bodyPr wrap="none"/>
                <a:lstStyle/>
                <a:p>
                  <a:pPr>
                    <a:defRPr sz="10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20-BDE5-468A-A9FD-094BFCFFEB71}"/>
                </c:ext>
              </c:extLst>
            </c:dLbl>
            <c:dLbl>
              <c:idx val="35"/>
              <c:layout>
                <c:manualLayout>
                  <c:x val="-5.7315714058270972E-3"/>
                  <c:y val="-0.39567901234567904"/>
                </c:manualLayout>
              </c:layout>
              <c:numFmt formatCode="#,##0;&quot;-&quot;#,##0" sourceLinked="0"/>
              <c:spPr>
                <a:noFill/>
                <a:ln>
                  <a:noFill/>
                </a:ln>
              </c:spPr>
              <c:txPr>
                <a:bodyPr wrap="none"/>
                <a:lstStyle/>
                <a:p>
                  <a:pPr>
                    <a:defRPr sz="10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21-BDE5-468A-A9FD-094BFCFFEB71}"/>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Sheet1!$A$1:$AJ$1</c:f>
              <c:numCache>
                <c:formatCode>General</c:formatCode>
                <c:ptCount val="36"/>
                <c:pt idx="2">
                  <c:v>64.5</c:v>
                </c:pt>
                <c:pt idx="3">
                  <c:v>150</c:v>
                </c:pt>
                <c:pt idx="4">
                  <c:v>151</c:v>
                </c:pt>
                <c:pt idx="5">
                  <c:v>158</c:v>
                </c:pt>
                <c:pt idx="6">
                  <c:v>256</c:v>
                </c:pt>
                <c:pt idx="7">
                  <c:v>260</c:v>
                </c:pt>
                <c:pt idx="8">
                  <c:v>264</c:v>
                </c:pt>
                <c:pt idx="9">
                  <c:v>266</c:v>
                </c:pt>
                <c:pt idx="10">
                  <c:v>268</c:v>
                </c:pt>
                <c:pt idx="11">
                  <c:v>289</c:v>
                </c:pt>
                <c:pt idx="12">
                  <c:v>308</c:v>
                </c:pt>
                <c:pt idx="13">
                  <c:v>316</c:v>
                </c:pt>
                <c:pt idx="14">
                  <c:v>319</c:v>
                </c:pt>
                <c:pt idx="15">
                  <c:v>353</c:v>
                </c:pt>
                <c:pt idx="16">
                  <c:v>355.5</c:v>
                </c:pt>
                <c:pt idx="17">
                  <c:v>357</c:v>
                </c:pt>
                <c:pt idx="18">
                  <c:v>370.5</c:v>
                </c:pt>
                <c:pt idx="19">
                  <c:v>376.5</c:v>
                </c:pt>
                <c:pt idx="20">
                  <c:v>381.5</c:v>
                </c:pt>
                <c:pt idx="21">
                  <c:v>388</c:v>
                </c:pt>
                <c:pt idx="22">
                  <c:v>397</c:v>
                </c:pt>
                <c:pt idx="23">
                  <c:v>414</c:v>
                </c:pt>
                <c:pt idx="24">
                  <c:v>461</c:v>
                </c:pt>
                <c:pt idx="25">
                  <c:v>503</c:v>
                </c:pt>
                <c:pt idx="26">
                  <c:v>593.5</c:v>
                </c:pt>
                <c:pt idx="27">
                  <c:v>593.5</c:v>
                </c:pt>
                <c:pt idx="28">
                  <c:v>613</c:v>
                </c:pt>
                <c:pt idx="29">
                  <c:v>623</c:v>
                </c:pt>
                <c:pt idx="30">
                  <c:v>634.5</c:v>
                </c:pt>
                <c:pt idx="31">
                  <c:v>684</c:v>
                </c:pt>
                <c:pt idx="32">
                  <c:v>703.5</c:v>
                </c:pt>
                <c:pt idx="33">
                  <c:v>762</c:v>
                </c:pt>
                <c:pt idx="34">
                  <c:v>864</c:v>
                </c:pt>
                <c:pt idx="35">
                  <c:v>1212</c:v>
                </c:pt>
              </c:numCache>
            </c:numRef>
          </c:val>
          <c:extLst>
            <c:ext xmlns:c16="http://schemas.microsoft.com/office/drawing/2014/chart" uri="{C3380CC4-5D6E-409C-BE32-E72D297353CC}">
              <c16:uniqueId val="{00000022-BDE5-468A-A9FD-094BFCFFEB71}"/>
            </c:ext>
          </c:extLst>
        </c:ser>
        <c:dLbls>
          <c:showLegendKey val="0"/>
          <c:showVal val="0"/>
          <c:showCatName val="0"/>
          <c:showSerName val="0"/>
          <c:showPercent val="0"/>
          <c:showBubbleSize val="0"/>
        </c:dLbls>
        <c:gapWidth val="80"/>
        <c:overlap val="100"/>
        <c:axId val="74382320"/>
        <c:axId val="1"/>
      </c:barChart>
      <c:lineChart>
        <c:grouping val="standard"/>
        <c:varyColors val="0"/>
        <c:ser>
          <c:idx val="1"/>
          <c:order val="1"/>
          <c:spPr>
            <a:ln>
              <a:noFill/>
            </a:ln>
          </c:spPr>
          <c:marker>
            <c:symbol val="none"/>
          </c:marker>
          <c:dPt>
            <c:idx val="0"/>
            <c:marker>
              <c:symbol val="circle"/>
              <c:size val="10"/>
              <c:spPr>
                <a:solidFill>
                  <a:schemeClr val="accent3"/>
                </a:solidFill>
                <a:ln w="9525" cmpd="sng" algn="ctr">
                  <a:solidFill>
                    <a:schemeClr val="accent3"/>
                  </a:solidFill>
                  <a:prstDash val="solid"/>
                </a:ln>
              </c:spPr>
            </c:marker>
            <c:bubble3D val="0"/>
            <c:extLst>
              <c:ext xmlns:c16="http://schemas.microsoft.com/office/drawing/2014/chart" uri="{C3380CC4-5D6E-409C-BE32-E72D297353CC}">
                <c16:uniqueId val="{00000023-BDE5-468A-A9FD-094BFCFFEB71}"/>
              </c:ext>
            </c:extLst>
          </c:dPt>
          <c:dPt>
            <c:idx val="1"/>
            <c:marker>
              <c:symbol val="circle"/>
              <c:size val="10"/>
              <c:spPr>
                <a:solidFill>
                  <a:schemeClr val="accent3"/>
                </a:solidFill>
                <a:ln w="9525" cmpd="sng" algn="ctr">
                  <a:solidFill>
                    <a:schemeClr val="accent3"/>
                  </a:solidFill>
                  <a:prstDash val="solid"/>
                </a:ln>
              </c:spPr>
            </c:marker>
            <c:bubble3D val="0"/>
            <c:extLst>
              <c:ext xmlns:c16="http://schemas.microsoft.com/office/drawing/2014/chart" uri="{C3380CC4-5D6E-409C-BE32-E72D297353CC}">
                <c16:uniqueId val="{00000024-BDE5-468A-A9FD-094BFCFFEB71}"/>
              </c:ext>
            </c:extLst>
          </c:dPt>
          <c:dPt>
            <c:idx val="2"/>
            <c:marker>
              <c:symbol val="circle"/>
              <c:size val="10"/>
              <c:spPr>
                <a:solidFill>
                  <a:schemeClr val="accent3"/>
                </a:solidFill>
                <a:ln w="9525" cmpd="sng" algn="ctr">
                  <a:solidFill>
                    <a:schemeClr val="accent3"/>
                  </a:solidFill>
                  <a:prstDash val="solid"/>
                </a:ln>
              </c:spPr>
            </c:marker>
            <c:bubble3D val="0"/>
            <c:extLst>
              <c:ext xmlns:c16="http://schemas.microsoft.com/office/drawing/2014/chart" uri="{C3380CC4-5D6E-409C-BE32-E72D297353CC}">
                <c16:uniqueId val="{00000025-BDE5-468A-A9FD-094BFCFFEB71}"/>
              </c:ext>
            </c:extLst>
          </c:dPt>
          <c:dPt>
            <c:idx val="3"/>
            <c:marker>
              <c:symbol val="circle"/>
              <c:size val="10"/>
              <c:spPr>
                <a:solidFill>
                  <a:schemeClr val="accent3"/>
                </a:solidFill>
                <a:ln w="9525" cmpd="sng" algn="ctr">
                  <a:solidFill>
                    <a:schemeClr val="accent3"/>
                  </a:solidFill>
                  <a:prstDash val="solid"/>
                </a:ln>
              </c:spPr>
            </c:marker>
            <c:bubble3D val="0"/>
            <c:extLst>
              <c:ext xmlns:c16="http://schemas.microsoft.com/office/drawing/2014/chart" uri="{C3380CC4-5D6E-409C-BE32-E72D297353CC}">
                <c16:uniqueId val="{00000026-BDE5-468A-A9FD-094BFCFFEB71}"/>
              </c:ext>
            </c:extLst>
          </c:dPt>
          <c:dPt>
            <c:idx val="4"/>
            <c:marker>
              <c:symbol val="circle"/>
              <c:size val="10"/>
              <c:spPr>
                <a:solidFill>
                  <a:schemeClr val="accent3"/>
                </a:solidFill>
                <a:ln w="9525" cmpd="sng" algn="ctr">
                  <a:solidFill>
                    <a:schemeClr val="accent3"/>
                  </a:solidFill>
                  <a:prstDash val="solid"/>
                </a:ln>
              </c:spPr>
            </c:marker>
            <c:bubble3D val="0"/>
            <c:extLst>
              <c:ext xmlns:c16="http://schemas.microsoft.com/office/drawing/2014/chart" uri="{C3380CC4-5D6E-409C-BE32-E72D297353CC}">
                <c16:uniqueId val="{00000027-BDE5-468A-A9FD-094BFCFFEB71}"/>
              </c:ext>
            </c:extLst>
          </c:dPt>
          <c:dPt>
            <c:idx val="5"/>
            <c:marker>
              <c:symbol val="circle"/>
              <c:size val="10"/>
              <c:spPr>
                <a:solidFill>
                  <a:schemeClr val="accent3"/>
                </a:solidFill>
                <a:ln w="9525" cmpd="sng" algn="ctr">
                  <a:solidFill>
                    <a:schemeClr val="accent3"/>
                  </a:solidFill>
                  <a:prstDash val="solid"/>
                </a:ln>
              </c:spPr>
            </c:marker>
            <c:bubble3D val="0"/>
            <c:extLst>
              <c:ext xmlns:c16="http://schemas.microsoft.com/office/drawing/2014/chart" uri="{C3380CC4-5D6E-409C-BE32-E72D297353CC}">
                <c16:uniqueId val="{00000028-BDE5-468A-A9FD-094BFCFFEB71}"/>
              </c:ext>
            </c:extLst>
          </c:dPt>
          <c:dPt>
            <c:idx val="6"/>
            <c:marker>
              <c:symbol val="circle"/>
              <c:size val="10"/>
              <c:spPr>
                <a:solidFill>
                  <a:schemeClr val="accent3"/>
                </a:solidFill>
                <a:ln w="9525" cmpd="sng" algn="ctr">
                  <a:solidFill>
                    <a:schemeClr val="accent3"/>
                  </a:solidFill>
                  <a:prstDash val="solid"/>
                </a:ln>
              </c:spPr>
            </c:marker>
            <c:bubble3D val="0"/>
            <c:extLst>
              <c:ext xmlns:c16="http://schemas.microsoft.com/office/drawing/2014/chart" uri="{C3380CC4-5D6E-409C-BE32-E72D297353CC}">
                <c16:uniqueId val="{00000029-BDE5-468A-A9FD-094BFCFFEB71}"/>
              </c:ext>
            </c:extLst>
          </c:dPt>
          <c:dPt>
            <c:idx val="7"/>
            <c:marker>
              <c:symbol val="circle"/>
              <c:size val="10"/>
              <c:spPr>
                <a:solidFill>
                  <a:schemeClr val="accent3"/>
                </a:solidFill>
                <a:ln w="9525" cmpd="sng" algn="ctr">
                  <a:solidFill>
                    <a:schemeClr val="accent3"/>
                  </a:solidFill>
                  <a:prstDash val="solid"/>
                </a:ln>
              </c:spPr>
            </c:marker>
            <c:bubble3D val="0"/>
            <c:extLst>
              <c:ext xmlns:c16="http://schemas.microsoft.com/office/drawing/2014/chart" uri="{C3380CC4-5D6E-409C-BE32-E72D297353CC}">
                <c16:uniqueId val="{0000002A-BDE5-468A-A9FD-094BFCFFEB71}"/>
              </c:ext>
            </c:extLst>
          </c:dPt>
          <c:dPt>
            <c:idx val="8"/>
            <c:marker>
              <c:symbol val="circle"/>
              <c:size val="10"/>
              <c:spPr>
                <a:solidFill>
                  <a:schemeClr val="accent3"/>
                </a:solidFill>
                <a:ln w="9525" cmpd="sng" algn="ctr">
                  <a:solidFill>
                    <a:schemeClr val="accent3"/>
                  </a:solidFill>
                  <a:prstDash val="solid"/>
                </a:ln>
              </c:spPr>
            </c:marker>
            <c:bubble3D val="0"/>
            <c:extLst>
              <c:ext xmlns:c16="http://schemas.microsoft.com/office/drawing/2014/chart" uri="{C3380CC4-5D6E-409C-BE32-E72D297353CC}">
                <c16:uniqueId val="{0000002B-BDE5-468A-A9FD-094BFCFFEB71}"/>
              </c:ext>
            </c:extLst>
          </c:dPt>
          <c:dPt>
            <c:idx val="9"/>
            <c:marker>
              <c:symbol val="circle"/>
              <c:size val="10"/>
              <c:spPr>
                <a:solidFill>
                  <a:schemeClr val="accent3"/>
                </a:solidFill>
                <a:ln w="9525" cmpd="sng" algn="ctr">
                  <a:solidFill>
                    <a:schemeClr val="accent3"/>
                  </a:solidFill>
                  <a:prstDash val="solid"/>
                </a:ln>
              </c:spPr>
            </c:marker>
            <c:bubble3D val="0"/>
            <c:extLst>
              <c:ext xmlns:c16="http://schemas.microsoft.com/office/drawing/2014/chart" uri="{C3380CC4-5D6E-409C-BE32-E72D297353CC}">
                <c16:uniqueId val="{0000002C-BDE5-468A-A9FD-094BFCFFEB71}"/>
              </c:ext>
            </c:extLst>
          </c:dPt>
          <c:dPt>
            <c:idx val="10"/>
            <c:marker>
              <c:symbol val="circle"/>
              <c:size val="10"/>
              <c:spPr>
                <a:solidFill>
                  <a:schemeClr val="accent3"/>
                </a:solidFill>
                <a:ln w="9525" cmpd="sng" algn="ctr">
                  <a:solidFill>
                    <a:schemeClr val="accent3"/>
                  </a:solidFill>
                  <a:prstDash val="solid"/>
                </a:ln>
              </c:spPr>
            </c:marker>
            <c:bubble3D val="0"/>
            <c:extLst>
              <c:ext xmlns:c16="http://schemas.microsoft.com/office/drawing/2014/chart" uri="{C3380CC4-5D6E-409C-BE32-E72D297353CC}">
                <c16:uniqueId val="{0000002D-BDE5-468A-A9FD-094BFCFFEB71}"/>
              </c:ext>
            </c:extLst>
          </c:dPt>
          <c:dPt>
            <c:idx val="11"/>
            <c:marker>
              <c:symbol val="circle"/>
              <c:size val="10"/>
              <c:spPr>
                <a:solidFill>
                  <a:schemeClr val="accent3"/>
                </a:solidFill>
                <a:ln w="9525" cmpd="sng" algn="ctr">
                  <a:solidFill>
                    <a:schemeClr val="accent3"/>
                  </a:solidFill>
                  <a:prstDash val="solid"/>
                </a:ln>
              </c:spPr>
            </c:marker>
            <c:bubble3D val="0"/>
            <c:extLst>
              <c:ext xmlns:c16="http://schemas.microsoft.com/office/drawing/2014/chart" uri="{C3380CC4-5D6E-409C-BE32-E72D297353CC}">
                <c16:uniqueId val="{0000002E-BDE5-468A-A9FD-094BFCFFEB71}"/>
              </c:ext>
            </c:extLst>
          </c:dPt>
          <c:dPt>
            <c:idx val="12"/>
            <c:marker>
              <c:symbol val="circle"/>
              <c:size val="10"/>
              <c:spPr>
                <a:solidFill>
                  <a:schemeClr val="accent3"/>
                </a:solidFill>
                <a:ln w="9525" cmpd="sng" algn="ctr">
                  <a:solidFill>
                    <a:schemeClr val="accent3"/>
                  </a:solidFill>
                  <a:prstDash val="solid"/>
                </a:ln>
              </c:spPr>
            </c:marker>
            <c:bubble3D val="0"/>
            <c:extLst>
              <c:ext xmlns:c16="http://schemas.microsoft.com/office/drawing/2014/chart" uri="{C3380CC4-5D6E-409C-BE32-E72D297353CC}">
                <c16:uniqueId val="{0000002F-BDE5-468A-A9FD-094BFCFFEB71}"/>
              </c:ext>
            </c:extLst>
          </c:dPt>
          <c:dPt>
            <c:idx val="13"/>
            <c:marker>
              <c:symbol val="circle"/>
              <c:size val="10"/>
              <c:spPr>
                <a:solidFill>
                  <a:schemeClr val="accent3"/>
                </a:solidFill>
                <a:ln w="9525" cmpd="sng" algn="ctr">
                  <a:solidFill>
                    <a:schemeClr val="accent3"/>
                  </a:solidFill>
                  <a:prstDash val="solid"/>
                </a:ln>
              </c:spPr>
            </c:marker>
            <c:bubble3D val="0"/>
            <c:extLst>
              <c:ext xmlns:c16="http://schemas.microsoft.com/office/drawing/2014/chart" uri="{C3380CC4-5D6E-409C-BE32-E72D297353CC}">
                <c16:uniqueId val="{00000030-BDE5-468A-A9FD-094BFCFFEB71}"/>
              </c:ext>
            </c:extLst>
          </c:dPt>
          <c:dPt>
            <c:idx val="14"/>
            <c:marker>
              <c:symbol val="circle"/>
              <c:size val="10"/>
              <c:spPr>
                <a:solidFill>
                  <a:schemeClr val="accent3"/>
                </a:solidFill>
                <a:ln w="9525" cmpd="sng" algn="ctr">
                  <a:solidFill>
                    <a:schemeClr val="accent3"/>
                  </a:solidFill>
                  <a:prstDash val="solid"/>
                </a:ln>
              </c:spPr>
            </c:marker>
            <c:bubble3D val="0"/>
            <c:extLst>
              <c:ext xmlns:c16="http://schemas.microsoft.com/office/drawing/2014/chart" uri="{C3380CC4-5D6E-409C-BE32-E72D297353CC}">
                <c16:uniqueId val="{00000031-BDE5-468A-A9FD-094BFCFFEB71}"/>
              </c:ext>
            </c:extLst>
          </c:dPt>
          <c:dPt>
            <c:idx val="15"/>
            <c:marker>
              <c:symbol val="circle"/>
              <c:size val="10"/>
              <c:spPr>
                <a:solidFill>
                  <a:schemeClr val="accent3"/>
                </a:solidFill>
                <a:ln w="9525" cmpd="sng" algn="ctr">
                  <a:solidFill>
                    <a:schemeClr val="accent3"/>
                  </a:solidFill>
                  <a:prstDash val="solid"/>
                </a:ln>
              </c:spPr>
            </c:marker>
            <c:bubble3D val="0"/>
            <c:extLst>
              <c:ext xmlns:c16="http://schemas.microsoft.com/office/drawing/2014/chart" uri="{C3380CC4-5D6E-409C-BE32-E72D297353CC}">
                <c16:uniqueId val="{00000032-BDE5-468A-A9FD-094BFCFFEB71}"/>
              </c:ext>
            </c:extLst>
          </c:dPt>
          <c:dPt>
            <c:idx val="16"/>
            <c:marker>
              <c:symbol val="circle"/>
              <c:size val="10"/>
              <c:spPr>
                <a:solidFill>
                  <a:schemeClr val="accent3"/>
                </a:solidFill>
                <a:ln w="9525" cmpd="sng" algn="ctr">
                  <a:solidFill>
                    <a:schemeClr val="accent3"/>
                  </a:solidFill>
                  <a:prstDash val="solid"/>
                </a:ln>
              </c:spPr>
            </c:marker>
            <c:bubble3D val="0"/>
            <c:extLst>
              <c:ext xmlns:c16="http://schemas.microsoft.com/office/drawing/2014/chart" uri="{C3380CC4-5D6E-409C-BE32-E72D297353CC}">
                <c16:uniqueId val="{00000033-BDE5-468A-A9FD-094BFCFFEB71}"/>
              </c:ext>
            </c:extLst>
          </c:dPt>
          <c:dPt>
            <c:idx val="17"/>
            <c:marker>
              <c:symbol val="circle"/>
              <c:size val="10"/>
              <c:spPr>
                <a:solidFill>
                  <a:schemeClr val="accent3"/>
                </a:solidFill>
                <a:ln w="9525" cmpd="sng" algn="ctr">
                  <a:solidFill>
                    <a:schemeClr val="accent3"/>
                  </a:solidFill>
                  <a:prstDash val="solid"/>
                </a:ln>
              </c:spPr>
            </c:marker>
            <c:bubble3D val="0"/>
            <c:extLst>
              <c:ext xmlns:c16="http://schemas.microsoft.com/office/drawing/2014/chart" uri="{C3380CC4-5D6E-409C-BE32-E72D297353CC}">
                <c16:uniqueId val="{00000034-BDE5-468A-A9FD-094BFCFFEB71}"/>
              </c:ext>
            </c:extLst>
          </c:dPt>
          <c:dPt>
            <c:idx val="18"/>
            <c:marker>
              <c:symbol val="circle"/>
              <c:size val="10"/>
              <c:spPr>
                <a:solidFill>
                  <a:schemeClr val="accent3"/>
                </a:solidFill>
                <a:ln w="9525" cmpd="sng" algn="ctr">
                  <a:solidFill>
                    <a:schemeClr val="accent3"/>
                  </a:solidFill>
                  <a:prstDash val="solid"/>
                </a:ln>
              </c:spPr>
            </c:marker>
            <c:bubble3D val="0"/>
            <c:extLst>
              <c:ext xmlns:c16="http://schemas.microsoft.com/office/drawing/2014/chart" uri="{C3380CC4-5D6E-409C-BE32-E72D297353CC}">
                <c16:uniqueId val="{00000035-BDE5-468A-A9FD-094BFCFFEB71}"/>
              </c:ext>
            </c:extLst>
          </c:dPt>
          <c:dPt>
            <c:idx val="19"/>
            <c:marker>
              <c:symbol val="circle"/>
              <c:size val="10"/>
              <c:spPr>
                <a:solidFill>
                  <a:schemeClr val="accent3"/>
                </a:solidFill>
                <a:ln w="9525" cmpd="sng" algn="ctr">
                  <a:solidFill>
                    <a:schemeClr val="accent3"/>
                  </a:solidFill>
                  <a:prstDash val="solid"/>
                </a:ln>
              </c:spPr>
            </c:marker>
            <c:bubble3D val="0"/>
            <c:extLst>
              <c:ext xmlns:c16="http://schemas.microsoft.com/office/drawing/2014/chart" uri="{C3380CC4-5D6E-409C-BE32-E72D297353CC}">
                <c16:uniqueId val="{00000036-BDE5-468A-A9FD-094BFCFFEB71}"/>
              </c:ext>
            </c:extLst>
          </c:dPt>
          <c:dPt>
            <c:idx val="20"/>
            <c:marker>
              <c:symbol val="circle"/>
              <c:size val="10"/>
              <c:spPr>
                <a:solidFill>
                  <a:schemeClr val="accent3"/>
                </a:solidFill>
                <a:ln w="9525" cmpd="sng" algn="ctr">
                  <a:solidFill>
                    <a:schemeClr val="accent3"/>
                  </a:solidFill>
                  <a:prstDash val="solid"/>
                </a:ln>
              </c:spPr>
            </c:marker>
            <c:bubble3D val="0"/>
            <c:extLst>
              <c:ext xmlns:c16="http://schemas.microsoft.com/office/drawing/2014/chart" uri="{C3380CC4-5D6E-409C-BE32-E72D297353CC}">
                <c16:uniqueId val="{00000037-BDE5-468A-A9FD-094BFCFFEB71}"/>
              </c:ext>
            </c:extLst>
          </c:dPt>
          <c:dPt>
            <c:idx val="21"/>
            <c:marker>
              <c:symbol val="circle"/>
              <c:size val="10"/>
              <c:spPr>
                <a:solidFill>
                  <a:schemeClr val="accent3"/>
                </a:solidFill>
                <a:ln w="9525" cmpd="sng" algn="ctr">
                  <a:solidFill>
                    <a:schemeClr val="accent3"/>
                  </a:solidFill>
                  <a:prstDash val="solid"/>
                </a:ln>
              </c:spPr>
            </c:marker>
            <c:bubble3D val="0"/>
            <c:extLst>
              <c:ext xmlns:c16="http://schemas.microsoft.com/office/drawing/2014/chart" uri="{C3380CC4-5D6E-409C-BE32-E72D297353CC}">
                <c16:uniqueId val="{00000038-BDE5-468A-A9FD-094BFCFFEB71}"/>
              </c:ext>
            </c:extLst>
          </c:dPt>
          <c:dPt>
            <c:idx val="22"/>
            <c:marker>
              <c:symbol val="circle"/>
              <c:size val="10"/>
              <c:spPr>
                <a:solidFill>
                  <a:schemeClr val="accent3"/>
                </a:solidFill>
                <a:ln w="9525" cmpd="sng" algn="ctr">
                  <a:solidFill>
                    <a:schemeClr val="accent3"/>
                  </a:solidFill>
                  <a:prstDash val="solid"/>
                </a:ln>
              </c:spPr>
            </c:marker>
            <c:bubble3D val="0"/>
            <c:extLst>
              <c:ext xmlns:c16="http://schemas.microsoft.com/office/drawing/2014/chart" uri="{C3380CC4-5D6E-409C-BE32-E72D297353CC}">
                <c16:uniqueId val="{00000039-BDE5-468A-A9FD-094BFCFFEB71}"/>
              </c:ext>
            </c:extLst>
          </c:dPt>
          <c:dPt>
            <c:idx val="23"/>
            <c:marker>
              <c:symbol val="circle"/>
              <c:size val="10"/>
              <c:spPr>
                <a:solidFill>
                  <a:schemeClr val="accent3"/>
                </a:solidFill>
                <a:ln w="9525" cmpd="sng" algn="ctr">
                  <a:solidFill>
                    <a:schemeClr val="accent3"/>
                  </a:solidFill>
                  <a:prstDash val="solid"/>
                </a:ln>
              </c:spPr>
            </c:marker>
            <c:bubble3D val="0"/>
            <c:extLst>
              <c:ext xmlns:c16="http://schemas.microsoft.com/office/drawing/2014/chart" uri="{C3380CC4-5D6E-409C-BE32-E72D297353CC}">
                <c16:uniqueId val="{0000003A-BDE5-468A-A9FD-094BFCFFEB71}"/>
              </c:ext>
            </c:extLst>
          </c:dPt>
          <c:dPt>
            <c:idx val="24"/>
            <c:marker>
              <c:symbol val="circle"/>
              <c:size val="10"/>
              <c:spPr>
                <a:solidFill>
                  <a:schemeClr val="accent3"/>
                </a:solidFill>
                <a:ln w="9525" cmpd="sng" algn="ctr">
                  <a:solidFill>
                    <a:schemeClr val="accent3"/>
                  </a:solidFill>
                  <a:prstDash val="solid"/>
                </a:ln>
              </c:spPr>
            </c:marker>
            <c:bubble3D val="0"/>
            <c:extLst>
              <c:ext xmlns:c16="http://schemas.microsoft.com/office/drawing/2014/chart" uri="{C3380CC4-5D6E-409C-BE32-E72D297353CC}">
                <c16:uniqueId val="{0000003B-BDE5-468A-A9FD-094BFCFFEB71}"/>
              </c:ext>
            </c:extLst>
          </c:dPt>
          <c:dPt>
            <c:idx val="25"/>
            <c:marker>
              <c:symbol val="circle"/>
              <c:size val="10"/>
              <c:spPr>
                <a:solidFill>
                  <a:schemeClr val="accent3"/>
                </a:solidFill>
                <a:ln w="9525" cmpd="sng" algn="ctr">
                  <a:solidFill>
                    <a:schemeClr val="accent3"/>
                  </a:solidFill>
                  <a:prstDash val="solid"/>
                </a:ln>
              </c:spPr>
            </c:marker>
            <c:bubble3D val="0"/>
            <c:extLst>
              <c:ext xmlns:c16="http://schemas.microsoft.com/office/drawing/2014/chart" uri="{C3380CC4-5D6E-409C-BE32-E72D297353CC}">
                <c16:uniqueId val="{0000003C-BDE5-468A-A9FD-094BFCFFEB71}"/>
              </c:ext>
            </c:extLst>
          </c:dPt>
          <c:dPt>
            <c:idx val="26"/>
            <c:marker>
              <c:symbol val="circle"/>
              <c:size val="10"/>
              <c:spPr>
                <a:solidFill>
                  <a:schemeClr val="accent3"/>
                </a:solidFill>
                <a:ln w="9525" cmpd="sng" algn="ctr">
                  <a:solidFill>
                    <a:schemeClr val="accent3"/>
                  </a:solidFill>
                  <a:prstDash val="solid"/>
                </a:ln>
              </c:spPr>
            </c:marker>
            <c:bubble3D val="0"/>
            <c:extLst>
              <c:ext xmlns:c16="http://schemas.microsoft.com/office/drawing/2014/chart" uri="{C3380CC4-5D6E-409C-BE32-E72D297353CC}">
                <c16:uniqueId val="{0000003D-BDE5-468A-A9FD-094BFCFFEB71}"/>
              </c:ext>
            </c:extLst>
          </c:dPt>
          <c:dPt>
            <c:idx val="27"/>
            <c:marker>
              <c:symbol val="circle"/>
              <c:size val="10"/>
              <c:spPr>
                <a:solidFill>
                  <a:schemeClr val="accent3"/>
                </a:solidFill>
                <a:ln w="9525" cmpd="sng" algn="ctr">
                  <a:solidFill>
                    <a:schemeClr val="accent3"/>
                  </a:solidFill>
                  <a:prstDash val="solid"/>
                </a:ln>
              </c:spPr>
            </c:marker>
            <c:bubble3D val="0"/>
            <c:extLst>
              <c:ext xmlns:c16="http://schemas.microsoft.com/office/drawing/2014/chart" uri="{C3380CC4-5D6E-409C-BE32-E72D297353CC}">
                <c16:uniqueId val="{0000003E-BDE5-468A-A9FD-094BFCFFEB71}"/>
              </c:ext>
            </c:extLst>
          </c:dPt>
          <c:dPt>
            <c:idx val="28"/>
            <c:marker>
              <c:symbol val="circle"/>
              <c:size val="10"/>
              <c:spPr>
                <a:solidFill>
                  <a:schemeClr val="accent3"/>
                </a:solidFill>
                <a:ln w="9525" cmpd="sng" algn="ctr">
                  <a:solidFill>
                    <a:schemeClr val="accent3"/>
                  </a:solidFill>
                  <a:prstDash val="solid"/>
                </a:ln>
              </c:spPr>
            </c:marker>
            <c:bubble3D val="0"/>
            <c:extLst>
              <c:ext xmlns:c16="http://schemas.microsoft.com/office/drawing/2014/chart" uri="{C3380CC4-5D6E-409C-BE32-E72D297353CC}">
                <c16:uniqueId val="{0000003F-BDE5-468A-A9FD-094BFCFFEB71}"/>
              </c:ext>
            </c:extLst>
          </c:dPt>
          <c:dPt>
            <c:idx val="29"/>
            <c:marker>
              <c:symbol val="circle"/>
              <c:size val="10"/>
              <c:spPr>
                <a:solidFill>
                  <a:schemeClr val="accent3"/>
                </a:solidFill>
                <a:ln w="9525" cmpd="sng" algn="ctr">
                  <a:solidFill>
                    <a:schemeClr val="accent3"/>
                  </a:solidFill>
                  <a:prstDash val="solid"/>
                </a:ln>
              </c:spPr>
            </c:marker>
            <c:bubble3D val="0"/>
            <c:extLst>
              <c:ext xmlns:c16="http://schemas.microsoft.com/office/drawing/2014/chart" uri="{C3380CC4-5D6E-409C-BE32-E72D297353CC}">
                <c16:uniqueId val="{00000040-BDE5-468A-A9FD-094BFCFFEB71}"/>
              </c:ext>
            </c:extLst>
          </c:dPt>
          <c:dPt>
            <c:idx val="30"/>
            <c:marker>
              <c:symbol val="circle"/>
              <c:size val="10"/>
              <c:spPr>
                <a:solidFill>
                  <a:schemeClr val="accent3"/>
                </a:solidFill>
                <a:ln w="9525" cmpd="sng" algn="ctr">
                  <a:solidFill>
                    <a:schemeClr val="accent3"/>
                  </a:solidFill>
                  <a:prstDash val="solid"/>
                </a:ln>
              </c:spPr>
            </c:marker>
            <c:bubble3D val="0"/>
            <c:extLst>
              <c:ext xmlns:c16="http://schemas.microsoft.com/office/drawing/2014/chart" uri="{C3380CC4-5D6E-409C-BE32-E72D297353CC}">
                <c16:uniqueId val="{00000041-BDE5-468A-A9FD-094BFCFFEB71}"/>
              </c:ext>
            </c:extLst>
          </c:dPt>
          <c:dPt>
            <c:idx val="31"/>
            <c:marker>
              <c:symbol val="circle"/>
              <c:size val="10"/>
              <c:spPr>
                <a:solidFill>
                  <a:schemeClr val="accent3"/>
                </a:solidFill>
                <a:ln w="9525" cmpd="sng" algn="ctr">
                  <a:solidFill>
                    <a:schemeClr val="accent3"/>
                  </a:solidFill>
                  <a:prstDash val="solid"/>
                </a:ln>
              </c:spPr>
            </c:marker>
            <c:bubble3D val="0"/>
            <c:extLst>
              <c:ext xmlns:c16="http://schemas.microsoft.com/office/drawing/2014/chart" uri="{C3380CC4-5D6E-409C-BE32-E72D297353CC}">
                <c16:uniqueId val="{00000042-BDE5-468A-A9FD-094BFCFFEB71}"/>
              </c:ext>
            </c:extLst>
          </c:dPt>
          <c:dPt>
            <c:idx val="32"/>
            <c:marker>
              <c:symbol val="circle"/>
              <c:size val="10"/>
              <c:spPr>
                <a:solidFill>
                  <a:schemeClr val="accent3"/>
                </a:solidFill>
                <a:ln w="9525" cmpd="sng" algn="ctr">
                  <a:solidFill>
                    <a:schemeClr val="accent3"/>
                  </a:solidFill>
                  <a:prstDash val="solid"/>
                </a:ln>
              </c:spPr>
            </c:marker>
            <c:bubble3D val="0"/>
            <c:extLst>
              <c:ext xmlns:c16="http://schemas.microsoft.com/office/drawing/2014/chart" uri="{C3380CC4-5D6E-409C-BE32-E72D297353CC}">
                <c16:uniqueId val="{00000043-BDE5-468A-A9FD-094BFCFFEB71}"/>
              </c:ext>
            </c:extLst>
          </c:dPt>
          <c:dPt>
            <c:idx val="33"/>
            <c:marker>
              <c:symbol val="circle"/>
              <c:size val="10"/>
              <c:spPr>
                <a:solidFill>
                  <a:schemeClr val="accent3"/>
                </a:solidFill>
                <a:ln w="9525" cmpd="sng" algn="ctr">
                  <a:solidFill>
                    <a:schemeClr val="accent3"/>
                  </a:solidFill>
                  <a:prstDash val="solid"/>
                </a:ln>
              </c:spPr>
            </c:marker>
            <c:bubble3D val="0"/>
            <c:extLst>
              <c:ext xmlns:c16="http://schemas.microsoft.com/office/drawing/2014/chart" uri="{C3380CC4-5D6E-409C-BE32-E72D297353CC}">
                <c16:uniqueId val="{00000044-BDE5-468A-A9FD-094BFCFFEB71}"/>
              </c:ext>
            </c:extLst>
          </c:dPt>
          <c:dPt>
            <c:idx val="34"/>
            <c:marker>
              <c:symbol val="circle"/>
              <c:size val="10"/>
              <c:spPr>
                <a:solidFill>
                  <a:schemeClr val="accent3"/>
                </a:solidFill>
                <a:ln w="9525" cmpd="sng" algn="ctr">
                  <a:solidFill>
                    <a:schemeClr val="accent3"/>
                  </a:solidFill>
                  <a:prstDash val="solid"/>
                </a:ln>
              </c:spPr>
            </c:marker>
            <c:bubble3D val="0"/>
            <c:extLst>
              <c:ext xmlns:c16="http://schemas.microsoft.com/office/drawing/2014/chart" uri="{C3380CC4-5D6E-409C-BE32-E72D297353CC}">
                <c16:uniqueId val="{00000045-BDE5-468A-A9FD-094BFCFFEB71}"/>
              </c:ext>
            </c:extLst>
          </c:dPt>
          <c:dPt>
            <c:idx val="35"/>
            <c:marker>
              <c:symbol val="circle"/>
              <c:size val="10"/>
              <c:spPr>
                <a:solidFill>
                  <a:schemeClr val="accent3"/>
                </a:solidFill>
                <a:ln w="9525" cmpd="sng" algn="ctr">
                  <a:solidFill>
                    <a:schemeClr val="accent3"/>
                  </a:solidFill>
                  <a:prstDash val="solid"/>
                </a:ln>
              </c:spPr>
            </c:marker>
            <c:bubble3D val="0"/>
            <c:extLst>
              <c:ext xmlns:c16="http://schemas.microsoft.com/office/drawing/2014/chart" uri="{C3380CC4-5D6E-409C-BE32-E72D297353CC}">
                <c16:uniqueId val="{00000046-BDE5-468A-A9FD-094BFCFFEB71}"/>
              </c:ext>
            </c:extLst>
          </c:dPt>
          <c:val>
            <c:numRef>
              <c:f>Sheet1!$A$2:$AJ$2</c:f>
              <c:numCache>
                <c:formatCode>General</c:formatCode>
                <c:ptCount val="36"/>
                <c:pt idx="0">
                  <c:v>2</c:v>
                </c:pt>
                <c:pt idx="1">
                  <c:v>0</c:v>
                </c:pt>
                <c:pt idx="2">
                  <c:v>12</c:v>
                </c:pt>
                <c:pt idx="3">
                  <c:v>9</c:v>
                </c:pt>
                <c:pt idx="4">
                  <c:v>11</c:v>
                </c:pt>
                <c:pt idx="5">
                  <c:v>8</c:v>
                </c:pt>
                <c:pt idx="6">
                  <c:v>10</c:v>
                </c:pt>
                <c:pt idx="7">
                  <c:v>11</c:v>
                </c:pt>
                <c:pt idx="8">
                  <c:v>2</c:v>
                </c:pt>
                <c:pt idx="9">
                  <c:v>9</c:v>
                </c:pt>
                <c:pt idx="10">
                  <c:v>6</c:v>
                </c:pt>
                <c:pt idx="11">
                  <c:v>10</c:v>
                </c:pt>
                <c:pt idx="12">
                  <c:v>9</c:v>
                </c:pt>
                <c:pt idx="13">
                  <c:v>7</c:v>
                </c:pt>
                <c:pt idx="14">
                  <c:v>2</c:v>
                </c:pt>
                <c:pt idx="15">
                  <c:v>11</c:v>
                </c:pt>
                <c:pt idx="16">
                  <c:v>12</c:v>
                </c:pt>
                <c:pt idx="17">
                  <c:v>5</c:v>
                </c:pt>
                <c:pt idx="18">
                  <c:v>12</c:v>
                </c:pt>
                <c:pt idx="19">
                  <c:v>8</c:v>
                </c:pt>
                <c:pt idx="20">
                  <c:v>2</c:v>
                </c:pt>
                <c:pt idx="21">
                  <c:v>8</c:v>
                </c:pt>
                <c:pt idx="22">
                  <c:v>7</c:v>
                </c:pt>
                <c:pt idx="23">
                  <c:v>11</c:v>
                </c:pt>
                <c:pt idx="24">
                  <c:v>3</c:v>
                </c:pt>
                <c:pt idx="25">
                  <c:v>11</c:v>
                </c:pt>
                <c:pt idx="26">
                  <c:v>4</c:v>
                </c:pt>
                <c:pt idx="27">
                  <c:v>10</c:v>
                </c:pt>
                <c:pt idx="28">
                  <c:v>5</c:v>
                </c:pt>
                <c:pt idx="29">
                  <c:v>7</c:v>
                </c:pt>
                <c:pt idx="30">
                  <c:v>6</c:v>
                </c:pt>
                <c:pt idx="31">
                  <c:v>6</c:v>
                </c:pt>
                <c:pt idx="32">
                  <c:v>10</c:v>
                </c:pt>
                <c:pt idx="33">
                  <c:v>6</c:v>
                </c:pt>
                <c:pt idx="34">
                  <c:v>8</c:v>
                </c:pt>
                <c:pt idx="35">
                  <c:v>4</c:v>
                </c:pt>
              </c:numCache>
            </c:numRef>
          </c:val>
          <c:smooth val="1"/>
          <c:extLst>
            <c:ext xmlns:c16="http://schemas.microsoft.com/office/drawing/2014/chart" uri="{C3380CC4-5D6E-409C-BE32-E72D297353CC}">
              <c16:uniqueId val="{00000047-BDE5-468A-A9FD-094BFCFFEB71}"/>
            </c:ext>
          </c:extLst>
        </c:ser>
        <c:dLbls>
          <c:showLegendKey val="0"/>
          <c:showVal val="0"/>
          <c:showCatName val="0"/>
          <c:showSerName val="0"/>
          <c:showPercent val="0"/>
          <c:showBubbleSize val="0"/>
        </c:dLbls>
        <c:marker val="1"/>
        <c:smooth val="0"/>
        <c:axId val="2"/>
        <c:axId val="3"/>
      </c:lineChart>
      <c:catAx>
        <c:axId val="74382320"/>
        <c:scaling>
          <c:orientation val="minMax"/>
        </c:scaling>
        <c:delete val="0"/>
        <c:axPos val="b"/>
        <c:majorGridlines>
          <c:spPr>
            <a:ln>
              <a:noFill/>
            </a:ln>
          </c:spPr>
        </c:majorGridlines>
        <c:majorTickMark val="none"/>
        <c:minorTickMark val="none"/>
        <c:tickLblPos val="none"/>
        <c:spPr>
          <a:ln w="9525" cmpd="sng" algn="ctr">
            <a:solidFill>
              <a:schemeClr val="tx1"/>
            </a:solidFill>
            <a:prstDash val="solid"/>
          </a:ln>
        </c:spPr>
        <c:crossAx val="1"/>
        <c:crosses val="min"/>
        <c:auto val="0"/>
        <c:lblAlgn val="ctr"/>
        <c:lblOffset val="100"/>
        <c:noMultiLvlLbl val="0"/>
      </c:catAx>
      <c:valAx>
        <c:axId val="1"/>
        <c:scaling>
          <c:orientation val="minMax"/>
          <c:max val="1400"/>
          <c:min val="0"/>
        </c:scaling>
        <c:delete val="0"/>
        <c:axPos val="r"/>
        <c:majorGridlines>
          <c:spPr>
            <a:ln>
              <a:noFill/>
            </a:ln>
          </c:spPr>
        </c:majorGridlines>
        <c:numFmt formatCode="#,##0;&quot;-&quot;#,##0" sourceLinked="0"/>
        <c:majorTickMark val="out"/>
        <c:minorTickMark val="none"/>
        <c:tickLblPos val="nextTo"/>
        <c:spPr>
          <a:ln w="9525" cmpd="sng" algn="ctr">
            <a:solidFill>
              <a:schemeClr val="tx1"/>
            </a:solidFill>
            <a:prstDash val="solid"/>
          </a:ln>
        </c:spPr>
        <c:txPr>
          <a:bodyPr wrap="none"/>
          <a:lstStyle/>
          <a:p>
            <a:pPr>
              <a:defRPr sz="1000" kern="1200">
                <a:solidFill>
                  <a:schemeClr val="tx1"/>
                </a:solidFill>
                <a:latin typeface="+mn-lt"/>
                <a:ea typeface="+mn-ea"/>
                <a:cs typeface="+mn-cs"/>
              </a:defRPr>
            </a:pPr>
            <a:endParaRPr lang="en-US"/>
          </a:p>
        </c:txPr>
        <c:crossAx val="74382320"/>
        <c:crosses val="max"/>
        <c:crossBetween val="between"/>
        <c:majorUnit val="200"/>
      </c:valAx>
      <c:catAx>
        <c:axId val="2"/>
        <c:scaling>
          <c:orientation val="minMax"/>
        </c:scaling>
        <c:delete val="1"/>
        <c:axPos val="b"/>
        <c:majorGridlines>
          <c:spPr>
            <a:ln>
              <a:noFill/>
            </a:ln>
          </c:spPr>
        </c:majorGridlines>
        <c:majorTickMark val="none"/>
        <c:minorTickMark val="none"/>
        <c:tickLblPos val="none"/>
        <c:crossAx val="3"/>
        <c:crosses val="min"/>
        <c:auto val="0"/>
        <c:lblAlgn val="ctr"/>
        <c:lblOffset val="100"/>
        <c:noMultiLvlLbl val="0"/>
      </c:catAx>
      <c:valAx>
        <c:axId val="3"/>
        <c:scaling>
          <c:orientation val="minMax"/>
          <c:max val="12"/>
          <c:min val="0"/>
        </c:scaling>
        <c:delete val="0"/>
        <c:axPos val="l"/>
        <c:majorGridlines>
          <c:spPr>
            <a:ln>
              <a:noFill/>
            </a:ln>
          </c:spPr>
        </c:majorGridlines>
        <c:numFmt formatCode="#,##0;&quot;-&quot;#,##0" sourceLinked="0"/>
        <c:majorTickMark val="out"/>
        <c:minorTickMark val="none"/>
        <c:tickLblPos val="nextTo"/>
        <c:spPr>
          <a:ln w="9525" cmpd="sng" algn="ctr">
            <a:solidFill>
              <a:schemeClr val="tx1"/>
            </a:solidFill>
            <a:prstDash val="solid"/>
          </a:ln>
        </c:spPr>
        <c:txPr>
          <a:bodyPr wrap="none"/>
          <a:lstStyle/>
          <a:p>
            <a:pPr>
              <a:defRPr sz="1000" kern="1200">
                <a:solidFill>
                  <a:schemeClr val="tx1"/>
                </a:solidFill>
                <a:latin typeface="+mn-lt"/>
                <a:ea typeface="+mn-ea"/>
                <a:cs typeface="+mn-cs"/>
              </a:defRPr>
            </a:pPr>
            <a:endParaRPr lang="en-US"/>
          </a:p>
        </c:txPr>
        <c:crossAx val="2"/>
        <c:crosses val="min"/>
        <c:crossBetween val="between"/>
        <c:majorUnit val="1"/>
      </c:valAx>
    </c:plotArea>
    <c:plotVisOnly val="0"/>
    <c:dispBlanksAs val="gap"/>
    <c:showDLblsOverMax val="1"/>
  </c:chart>
  <c:externalData r:id="rId1">
    <c:autoUpdate val="0"/>
  </c:externalData>
</c:chartSpace>
</file>

<file path=ppt/charts/chart4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is-I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5.3380782918149468E-2"/>
          <c:y val="6.7183462532299745E-2"/>
          <c:w val="0.93921708185053376"/>
          <c:h val="0.86563307493540054"/>
        </c:manualLayout>
      </c:layout>
      <c:barChart>
        <c:barDir val="col"/>
        <c:grouping val="clustered"/>
        <c:varyColors val="0"/>
        <c:ser>
          <c:idx val="0"/>
          <c:order val="0"/>
          <c:spPr>
            <a:solidFill>
              <a:schemeClr val="accent1"/>
            </a:solidFill>
            <a:ln>
              <a:noFill/>
            </a:ln>
          </c:spPr>
          <c:invertIfNegative val="0"/>
          <c:val>
            <c:numRef>
              <c:f>Sheet1!$A$1:$AG$1</c:f>
              <c:numCache>
                <c:formatCode>General</c:formatCode>
                <c:ptCount val="33"/>
                <c:pt idx="0">
                  <c:v>87.5</c:v>
                </c:pt>
                <c:pt idx="1">
                  <c:v>80.357142857142861</c:v>
                </c:pt>
                <c:pt idx="2">
                  <c:v>78.571428571428569</c:v>
                </c:pt>
                <c:pt idx="3">
                  <c:v>72.61904761904762</c:v>
                </c:pt>
                <c:pt idx="4">
                  <c:v>58.333333333333336</c:v>
                </c:pt>
                <c:pt idx="5">
                  <c:v>66.071428571428569</c:v>
                </c:pt>
                <c:pt idx="6">
                  <c:v>58.928571428571431</c:v>
                </c:pt>
                <c:pt idx="7">
                  <c:v>66.666666666666657</c:v>
                </c:pt>
                <c:pt idx="8">
                  <c:v>76.19047619047619</c:v>
                </c:pt>
                <c:pt idx="9">
                  <c:v>61.30952380952381</c:v>
                </c:pt>
                <c:pt idx="10">
                  <c:v>62.5</c:v>
                </c:pt>
                <c:pt idx="11">
                  <c:v>33.333333333333329</c:v>
                </c:pt>
                <c:pt idx="12">
                  <c:v>44.047619047619044</c:v>
                </c:pt>
                <c:pt idx="13">
                  <c:v>50.595238095238095</c:v>
                </c:pt>
                <c:pt idx="14">
                  <c:v>42.857142857142854</c:v>
                </c:pt>
                <c:pt idx="15">
                  <c:v>59.523809523809526</c:v>
                </c:pt>
                <c:pt idx="16">
                  <c:v>53.571428571428569</c:v>
                </c:pt>
                <c:pt idx="17">
                  <c:v>54.166666666666664</c:v>
                </c:pt>
                <c:pt idx="18">
                  <c:v>35.119047619047613</c:v>
                </c:pt>
                <c:pt idx="19">
                  <c:v>47.023809523809526</c:v>
                </c:pt>
                <c:pt idx="20">
                  <c:v>30.952380952380953</c:v>
                </c:pt>
                <c:pt idx="21">
                  <c:v>38.69047619047619</c:v>
                </c:pt>
                <c:pt idx="22">
                  <c:v>33.928571428571431</c:v>
                </c:pt>
                <c:pt idx="23">
                  <c:v>15.476190476190476</c:v>
                </c:pt>
                <c:pt idx="24">
                  <c:v>27.380952380952383</c:v>
                </c:pt>
                <c:pt idx="25">
                  <c:v>18.452380952380953</c:v>
                </c:pt>
                <c:pt idx="26">
                  <c:v>30.357142857142854</c:v>
                </c:pt>
                <c:pt idx="27">
                  <c:v>19.047619047619047</c:v>
                </c:pt>
                <c:pt idx="28">
                  <c:v>12.5</c:v>
                </c:pt>
                <c:pt idx="29">
                  <c:v>8.3333333333333321</c:v>
                </c:pt>
                <c:pt idx="30">
                  <c:v>7.1428571428571423</c:v>
                </c:pt>
                <c:pt idx="31">
                  <c:v>5.9523809523809517</c:v>
                </c:pt>
                <c:pt idx="32">
                  <c:v>5.9523809523809517</c:v>
                </c:pt>
              </c:numCache>
            </c:numRef>
          </c:val>
          <c:extLst>
            <c:ext xmlns:c16="http://schemas.microsoft.com/office/drawing/2014/chart" uri="{C3380CC4-5D6E-409C-BE32-E72D297353CC}">
              <c16:uniqueId val="{00000000-71A1-4648-ADC5-66BE5A34AF48}"/>
            </c:ext>
          </c:extLst>
        </c:ser>
        <c:ser>
          <c:idx val="1"/>
          <c:order val="1"/>
          <c:spPr>
            <a:solidFill>
              <a:schemeClr val="accent2"/>
            </a:solidFill>
            <a:ln>
              <a:noFill/>
            </a:ln>
          </c:spPr>
          <c:invertIfNegative val="0"/>
          <c:val>
            <c:numRef>
              <c:f>Sheet1!$A$2:$AG$2</c:f>
              <c:numCache>
                <c:formatCode>General</c:formatCode>
                <c:ptCount val="33"/>
                <c:pt idx="0">
                  <c:v>88.023952095808383</c:v>
                </c:pt>
                <c:pt idx="1">
                  <c:v>77.245508982035929</c:v>
                </c:pt>
                <c:pt idx="2">
                  <c:v>75.449101796407177</c:v>
                </c:pt>
                <c:pt idx="3">
                  <c:v>70.05988023952095</c:v>
                </c:pt>
                <c:pt idx="4">
                  <c:v>61.676646706586823</c:v>
                </c:pt>
                <c:pt idx="5">
                  <c:v>55.688622754491014</c:v>
                </c:pt>
                <c:pt idx="6">
                  <c:v>62.275449101796411</c:v>
                </c:pt>
                <c:pt idx="7">
                  <c:v>63.473053892215567</c:v>
                </c:pt>
                <c:pt idx="8">
                  <c:v>65.269461077844312</c:v>
                </c:pt>
                <c:pt idx="9">
                  <c:v>54.491017964071851</c:v>
                </c:pt>
                <c:pt idx="10">
                  <c:v>53.892215568862277</c:v>
                </c:pt>
                <c:pt idx="11">
                  <c:v>43.113772455089823</c:v>
                </c:pt>
                <c:pt idx="12">
                  <c:v>49.700598802395206</c:v>
                </c:pt>
                <c:pt idx="13">
                  <c:v>45.508982035928142</c:v>
                </c:pt>
                <c:pt idx="14">
                  <c:v>41.916167664670652</c:v>
                </c:pt>
                <c:pt idx="15">
                  <c:v>50.299401197604787</c:v>
                </c:pt>
                <c:pt idx="16">
                  <c:v>42.514970059880241</c:v>
                </c:pt>
                <c:pt idx="17">
                  <c:v>47.305389221556887</c:v>
                </c:pt>
                <c:pt idx="18">
                  <c:v>41.317365269461078</c:v>
                </c:pt>
                <c:pt idx="19">
                  <c:v>35.928143712574851</c:v>
                </c:pt>
                <c:pt idx="20">
                  <c:v>36.526946107784433</c:v>
                </c:pt>
                <c:pt idx="21">
                  <c:v>28.143712574850298</c:v>
                </c:pt>
                <c:pt idx="22">
                  <c:v>29.940119760479039</c:v>
                </c:pt>
                <c:pt idx="23">
                  <c:v>17.365269461077844</c:v>
                </c:pt>
                <c:pt idx="24">
                  <c:v>23.952095808383234</c:v>
                </c:pt>
                <c:pt idx="25">
                  <c:v>18.562874251497004</c:v>
                </c:pt>
                <c:pt idx="26">
                  <c:v>17.365269461077844</c:v>
                </c:pt>
                <c:pt idx="27">
                  <c:v>18.562874251497004</c:v>
                </c:pt>
                <c:pt idx="28">
                  <c:v>8.3832335329341312</c:v>
                </c:pt>
                <c:pt idx="29">
                  <c:v>8.3832335329341312</c:v>
                </c:pt>
                <c:pt idx="30">
                  <c:v>7.1856287425149699</c:v>
                </c:pt>
                <c:pt idx="31">
                  <c:v>6.5868263473053901</c:v>
                </c:pt>
                <c:pt idx="32">
                  <c:v>3.5928143712574849</c:v>
                </c:pt>
              </c:numCache>
            </c:numRef>
          </c:val>
          <c:extLst>
            <c:ext xmlns:c16="http://schemas.microsoft.com/office/drawing/2014/chart" uri="{C3380CC4-5D6E-409C-BE32-E72D297353CC}">
              <c16:uniqueId val="{00000001-71A1-4648-ADC5-66BE5A34AF48}"/>
            </c:ext>
          </c:extLst>
        </c:ser>
        <c:ser>
          <c:idx val="2"/>
          <c:order val="2"/>
          <c:spPr>
            <a:solidFill>
              <a:schemeClr val="accent3"/>
            </a:solidFill>
            <a:ln>
              <a:noFill/>
            </a:ln>
          </c:spPr>
          <c:invertIfNegative val="0"/>
          <c:val>
            <c:numRef>
              <c:f>Sheet1!$A$3:$AG$3</c:f>
              <c:numCache>
                <c:formatCode>General</c:formatCode>
                <c:ptCount val="33"/>
                <c:pt idx="0">
                  <c:v>90.173410404624278</c:v>
                </c:pt>
                <c:pt idx="1">
                  <c:v>82.658959537572258</c:v>
                </c:pt>
                <c:pt idx="2">
                  <c:v>82.080924855491332</c:v>
                </c:pt>
                <c:pt idx="3">
                  <c:v>73.410404624277461</c:v>
                </c:pt>
                <c:pt idx="4">
                  <c:v>71.098265895953759</c:v>
                </c:pt>
                <c:pt idx="5">
                  <c:v>65.317919075144502</c:v>
                </c:pt>
                <c:pt idx="6">
                  <c:v>61.271676300578036</c:v>
                </c:pt>
                <c:pt idx="7">
                  <c:v>59.537572254335259</c:v>
                </c:pt>
                <c:pt idx="8">
                  <c:v>59.537572254335259</c:v>
                </c:pt>
                <c:pt idx="9">
                  <c:v>57.80346820809249</c:v>
                </c:pt>
                <c:pt idx="10">
                  <c:v>56.647398843930638</c:v>
                </c:pt>
                <c:pt idx="11">
                  <c:v>52.601156069364166</c:v>
                </c:pt>
                <c:pt idx="12">
                  <c:v>54.335260115606928</c:v>
                </c:pt>
                <c:pt idx="13">
                  <c:v>50.867052023121381</c:v>
                </c:pt>
                <c:pt idx="14">
                  <c:v>49.710982658959537</c:v>
                </c:pt>
                <c:pt idx="15">
                  <c:v>49.710982658959537</c:v>
                </c:pt>
                <c:pt idx="16">
                  <c:v>50.289017341040463</c:v>
                </c:pt>
                <c:pt idx="17">
                  <c:v>43.352601156069362</c:v>
                </c:pt>
                <c:pt idx="18">
                  <c:v>39.306358381502889</c:v>
                </c:pt>
                <c:pt idx="19">
                  <c:v>36.994219653179186</c:v>
                </c:pt>
                <c:pt idx="20">
                  <c:v>34.104046242774565</c:v>
                </c:pt>
                <c:pt idx="21">
                  <c:v>30.635838150289018</c:v>
                </c:pt>
                <c:pt idx="22">
                  <c:v>27.167630057803464</c:v>
                </c:pt>
                <c:pt idx="23">
                  <c:v>27.167630057803464</c:v>
                </c:pt>
                <c:pt idx="24">
                  <c:v>26.589595375722542</c:v>
                </c:pt>
                <c:pt idx="25">
                  <c:v>24.277456647398843</c:v>
                </c:pt>
                <c:pt idx="26">
                  <c:v>19.075144508670519</c:v>
                </c:pt>
                <c:pt idx="27">
                  <c:v>17.919075144508671</c:v>
                </c:pt>
                <c:pt idx="28">
                  <c:v>16.184971098265898</c:v>
                </c:pt>
                <c:pt idx="29">
                  <c:v>9.2485549132947966</c:v>
                </c:pt>
                <c:pt idx="30">
                  <c:v>8.6705202312138727</c:v>
                </c:pt>
                <c:pt idx="31">
                  <c:v>7.5144508670520231</c:v>
                </c:pt>
                <c:pt idx="32">
                  <c:v>3.4682080924855487</c:v>
                </c:pt>
              </c:numCache>
            </c:numRef>
          </c:val>
          <c:extLst>
            <c:ext xmlns:c16="http://schemas.microsoft.com/office/drawing/2014/chart" uri="{C3380CC4-5D6E-409C-BE32-E72D297353CC}">
              <c16:uniqueId val="{00000002-71A1-4648-ADC5-66BE5A34AF48}"/>
            </c:ext>
          </c:extLst>
        </c:ser>
        <c:dLbls>
          <c:showLegendKey val="0"/>
          <c:showVal val="0"/>
          <c:showCatName val="0"/>
          <c:showSerName val="0"/>
          <c:showPercent val="0"/>
          <c:showBubbleSize val="0"/>
        </c:dLbls>
        <c:gapWidth val="80"/>
        <c:axId val="1652790368"/>
        <c:axId val="1"/>
      </c:barChart>
      <c:catAx>
        <c:axId val="1652790368"/>
        <c:scaling>
          <c:orientation val="minMax"/>
        </c:scaling>
        <c:delete val="0"/>
        <c:axPos val="b"/>
        <c:majorGridlines>
          <c:spPr>
            <a:ln>
              <a:noFill/>
            </a:ln>
          </c:spPr>
        </c:majorGridlines>
        <c:majorTickMark val="none"/>
        <c:minorTickMark val="none"/>
        <c:tickLblPos val="none"/>
        <c:spPr>
          <a:ln w="9525" cmpd="sng" algn="ctr">
            <a:solidFill>
              <a:schemeClr val="tx1"/>
            </a:solidFill>
            <a:prstDash val="solid"/>
          </a:ln>
        </c:spPr>
        <c:crossAx val="1"/>
        <c:crosses val="min"/>
        <c:auto val="0"/>
        <c:lblAlgn val="ctr"/>
        <c:lblOffset val="100"/>
        <c:noMultiLvlLbl val="0"/>
      </c:catAx>
      <c:valAx>
        <c:axId val="1"/>
        <c:scaling>
          <c:orientation val="minMax"/>
          <c:max val="100"/>
          <c:min val="0"/>
        </c:scaling>
        <c:delete val="0"/>
        <c:axPos val="l"/>
        <c:majorGridlines>
          <c:spPr>
            <a:ln>
              <a:noFill/>
            </a:ln>
          </c:spPr>
        </c:majorGridlines>
        <c:numFmt formatCode="#,##0;&quot;-&quot;#,##0" sourceLinked="0"/>
        <c:majorTickMark val="out"/>
        <c:minorTickMark val="none"/>
        <c:tickLblPos val="nextTo"/>
        <c:spPr>
          <a:ln w="9525" cmpd="sng" algn="ctr">
            <a:solidFill>
              <a:schemeClr val="tx1"/>
            </a:solidFill>
            <a:prstDash val="solid"/>
          </a:ln>
        </c:spPr>
        <c:txPr>
          <a:bodyPr wrap="none"/>
          <a:lstStyle/>
          <a:p>
            <a:pPr>
              <a:defRPr sz="1400" kern="1200">
                <a:solidFill>
                  <a:schemeClr val="tx1"/>
                </a:solidFill>
                <a:latin typeface="+mn-lt"/>
                <a:ea typeface="+mn-ea"/>
                <a:cs typeface="+mn-cs"/>
                <a:sym typeface="+mn-lt"/>
              </a:defRPr>
            </a:pPr>
            <a:endParaRPr lang="en-US"/>
          </a:p>
        </c:txPr>
        <c:crossAx val="1652790368"/>
        <c:crosses val="min"/>
        <c:crossBetween val="between"/>
        <c:majorUnit val="10"/>
      </c:valAx>
    </c:plotArea>
    <c:plotVisOnly val="0"/>
    <c:dispBlanksAs val="gap"/>
    <c:showDLblsOverMax val="1"/>
  </c:chart>
  <c:externalData r:id="rId1">
    <c:autoUpdate val="0"/>
  </c:externalData>
</c:chartSpace>
</file>

<file path=ppt/charts/chart4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is-I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6.9384729429206815E-2"/>
          <c:y val="6.7183462532299745E-2"/>
          <c:w val="0.92290585618977017"/>
          <c:h val="0.86563307493540054"/>
        </c:manualLayout>
      </c:layout>
      <c:barChart>
        <c:barDir val="col"/>
        <c:grouping val="clustered"/>
        <c:varyColors val="0"/>
        <c:ser>
          <c:idx val="0"/>
          <c:order val="0"/>
          <c:spPr>
            <a:solidFill>
              <a:schemeClr val="accent1"/>
            </a:solidFill>
            <a:ln>
              <a:noFill/>
            </a:ln>
          </c:spPr>
          <c:invertIfNegative val="0"/>
          <c:val>
            <c:numRef>
              <c:f>Sheet1!$A$1:$AG$1</c:f>
              <c:numCache>
                <c:formatCode>General</c:formatCode>
                <c:ptCount val="33"/>
                <c:pt idx="0">
                  <c:v>127.82993197278911</c:v>
                </c:pt>
                <c:pt idx="1">
                  <c:v>225.71428571428572</c:v>
                </c:pt>
                <c:pt idx="2">
                  <c:v>248.91208791208791</c:v>
                </c:pt>
                <c:pt idx="3">
                  <c:v>396.6</c:v>
                </c:pt>
                <c:pt idx="4">
                  <c:v>301.46212121212119</c:v>
                </c:pt>
                <c:pt idx="5">
                  <c:v>190.74803149606299</c:v>
                </c:pt>
                <c:pt idx="6">
                  <c:v>406.9238095238095</c:v>
                </c:pt>
                <c:pt idx="7">
                  <c:v>340.6</c:v>
                </c:pt>
                <c:pt idx="8">
                  <c:v>323.73</c:v>
                </c:pt>
                <c:pt idx="9">
                  <c:v>328.56756756756755</c:v>
                </c:pt>
                <c:pt idx="10">
                  <c:v>435.77037037037036</c:v>
                </c:pt>
                <c:pt idx="11">
                  <c:v>399.15909090909093</c:v>
                </c:pt>
                <c:pt idx="12">
                  <c:v>327.621359223301</c:v>
                </c:pt>
                <c:pt idx="13">
                  <c:v>442.76712328767121</c:v>
                </c:pt>
                <c:pt idx="14">
                  <c:v>545.96470588235297</c:v>
                </c:pt>
                <c:pt idx="15">
                  <c:v>498.76923076923077</c:v>
                </c:pt>
                <c:pt idx="16">
                  <c:v>380.5</c:v>
                </c:pt>
                <c:pt idx="17">
                  <c:v>581.44230769230774</c:v>
                </c:pt>
                <c:pt idx="18">
                  <c:v>507.25</c:v>
                </c:pt>
                <c:pt idx="19">
                  <c:v>508.16129032258067</c:v>
                </c:pt>
                <c:pt idx="20">
                  <c:v>560.51388888888891</c:v>
                </c:pt>
                <c:pt idx="21">
                  <c:v>627.1649484536083</c:v>
                </c:pt>
                <c:pt idx="22">
                  <c:v>548.5</c:v>
                </c:pt>
                <c:pt idx="23">
                  <c:v>578.16129032258061</c:v>
                </c:pt>
                <c:pt idx="24">
                  <c:v>567.17460317460313</c:v>
                </c:pt>
                <c:pt idx="25">
                  <c:v>660.45614035087715</c:v>
                </c:pt>
                <c:pt idx="26">
                  <c:v>517.9666666666667</c:v>
                </c:pt>
                <c:pt idx="27">
                  <c:v>826.79310344827582</c:v>
                </c:pt>
                <c:pt idx="28">
                  <c:v>704.78571428571433</c:v>
                </c:pt>
                <c:pt idx="29">
                  <c:v>590.19230769230774</c:v>
                </c:pt>
                <c:pt idx="30">
                  <c:v>553.25</c:v>
                </c:pt>
                <c:pt idx="31">
                  <c:v>918.22</c:v>
                </c:pt>
                <c:pt idx="32">
                  <c:v>701.82142857142856</c:v>
                </c:pt>
              </c:numCache>
            </c:numRef>
          </c:val>
          <c:extLst>
            <c:ext xmlns:c16="http://schemas.microsoft.com/office/drawing/2014/chart" uri="{C3380CC4-5D6E-409C-BE32-E72D297353CC}">
              <c16:uniqueId val="{00000000-D81B-40D5-9DDF-1C3A06939EDC}"/>
            </c:ext>
          </c:extLst>
        </c:ser>
        <c:ser>
          <c:idx val="1"/>
          <c:order val="1"/>
          <c:spPr>
            <a:solidFill>
              <a:schemeClr val="accent2"/>
            </a:solidFill>
            <a:ln>
              <a:noFill/>
            </a:ln>
          </c:spPr>
          <c:invertIfNegative val="0"/>
          <c:val>
            <c:numRef>
              <c:f>Sheet1!$A$2:$AG$2</c:f>
              <c:numCache>
                <c:formatCode>General</c:formatCode>
                <c:ptCount val="33"/>
                <c:pt idx="0">
                  <c:v>126.22448979591837</c:v>
                </c:pt>
                <c:pt idx="1">
                  <c:v>182</c:v>
                </c:pt>
                <c:pt idx="2">
                  <c:v>283.875</c:v>
                </c:pt>
                <c:pt idx="3">
                  <c:v>355.5</c:v>
                </c:pt>
                <c:pt idx="4">
                  <c:v>283.46031746031747</c:v>
                </c:pt>
                <c:pt idx="5">
                  <c:v>168.80733944954127</c:v>
                </c:pt>
                <c:pt idx="6">
                  <c:v>368.06666666666666</c:v>
                </c:pt>
                <c:pt idx="7">
                  <c:v>614.77777777777783</c:v>
                </c:pt>
                <c:pt idx="8">
                  <c:v>298.59523809523807</c:v>
                </c:pt>
                <c:pt idx="9">
                  <c:v>343.90322580645159</c:v>
                </c:pt>
                <c:pt idx="10">
                  <c:v>423.50387596899225</c:v>
                </c:pt>
                <c:pt idx="11">
                  <c:v>415.71014492753625</c:v>
                </c:pt>
                <c:pt idx="12">
                  <c:v>404.28571428571428</c:v>
                </c:pt>
                <c:pt idx="13">
                  <c:v>493.5090909090909</c:v>
                </c:pt>
                <c:pt idx="14">
                  <c:v>564.73684210526312</c:v>
                </c:pt>
                <c:pt idx="15">
                  <c:v>554.58333333333337</c:v>
                </c:pt>
                <c:pt idx="16">
                  <c:v>565.20000000000005</c:v>
                </c:pt>
                <c:pt idx="17">
                  <c:v>538.70491803278685</c:v>
                </c:pt>
                <c:pt idx="18">
                  <c:v>497.74257425742576</c:v>
                </c:pt>
                <c:pt idx="19">
                  <c:v>526.82278481012656</c:v>
                </c:pt>
                <c:pt idx="20">
                  <c:v>563.05714285714282</c:v>
                </c:pt>
                <c:pt idx="21">
                  <c:v>660.5825242718447</c:v>
                </c:pt>
                <c:pt idx="22">
                  <c:v>650.10869565217388</c:v>
                </c:pt>
                <c:pt idx="23">
                  <c:v>657.0322580645161</c:v>
                </c:pt>
                <c:pt idx="24">
                  <c:v>525.44680851063833</c:v>
                </c:pt>
                <c:pt idx="25">
                  <c:v>586.83333333333337</c:v>
                </c:pt>
                <c:pt idx="26">
                  <c:v>587.83333333333337</c:v>
                </c:pt>
                <c:pt idx="27">
                  <c:v>804.07246376811599</c:v>
                </c:pt>
                <c:pt idx="28">
                  <c:v>727.66666666666663</c:v>
                </c:pt>
                <c:pt idx="29">
                  <c:v>577.44827586206895</c:v>
                </c:pt>
                <c:pt idx="30">
                  <c:v>723.30769230769226</c:v>
                </c:pt>
                <c:pt idx="31">
                  <c:v>777.68965517241384</c:v>
                </c:pt>
                <c:pt idx="32">
                  <c:v>709.55555555555554</c:v>
                </c:pt>
              </c:numCache>
            </c:numRef>
          </c:val>
          <c:extLst>
            <c:ext xmlns:c16="http://schemas.microsoft.com/office/drawing/2014/chart" uri="{C3380CC4-5D6E-409C-BE32-E72D297353CC}">
              <c16:uniqueId val="{00000001-D81B-40D5-9DDF-1C3A06939EDC}"/>
            </c:ext>
          </c:extLst>
        </c:ser>
        <c:ser>
          <c:idx val="2"/>
          <c:order val="2"/>
          <c:spPr>
            <a:solidFill>
              <a:schemeClr val="accent3"/>
            </a:solidFill>
            <a:ln>
              <a:noFill/>
            </a:ln>
          </c:spPr>
          <c:invertIfNegative val="0"/>
          <c:val>
            <c:numRef>
              <c:f>Sheet1!$A$3:$AG$3</c:f>
              <c:numCache>
                <c:formatCode>General</c:formatCode>
                <c:ptCount val="33"/>
                <c:pt idx="0">
                  <c:v>127.99358974358974</c:v>
                </c:pt>
                <c:pt idx="1">
                  <c:v>217</c:v>
                </c:pt>
                <c:pt idx="2">
                  <c:v>261.95061728395063</c:v>
                </c:pt>
                <c:pt idx="3">
                  <c:v>327.14285714285717</c:v>
                </c:pt>
                <c:pt idx="4">
                  <c:v>309.2340425531915</c:v>
                </c:pt>
                <c:pt idx="5">
                  <c:v>339.0632911392405</c:v>
                </c:pt>
                <c:pt idx="6">
                  <c:v>349.69387755102042</c:v>
                </c:pt>
                <c:pt idx="7">
                  <c:v>353.30769230769232</c:v>
                </c:pt>
                <c:pt idx="8">
                  <c:v>361.02325581395348</c:v>
                </c:pt>
                <c:pt idx="9">
                  <c:v>373.84955752212392</c:v>
                </c:pt>
                <c:pt idx="10">
                  <c:v>438.63636363636363</c:v>
                </c:pt>
                <c:pt idx="11">
                  <c:v>443.96470588235292</c:v>
                </c:pt>
                <c:pt idx="12">
                  <c:v>459.14</c:v>
                </c:pt>
                <c:pt idx="13">
                  <c:v>523.54838709677415</c:v>
                </c:pt>
                <c:pt idx="14">
                  <c:v>548.56818181818187</c:v>
                </c:pt>
                <c:pt idx="15">
                  <c:v>548.6875</c:v>
                </c:pt>
                <c:pt idx="16">
                  <c:v>550.16666666666663</c:v>
                </c:pt>
                <c:pt idx="17">
                  <c:v>556.15254237288138</c:v>
                </c:pt>
                <c:pt idx="18">
                  <c:v>581.42156862745094</c:v>
                </c:pt>
                <c:pt idx="19">
                  <c:v>596.6</c:v>
                </c:pt>
                <c:pt idx="20">
                  <c:v>610.38823529411764</c:v>
                </c:pt>
                <c:pt idx="21">
                  <c:v>615.94308943089436</c:v>
                </c:pt>
                <c:pt idx="22">
                  <c:v>635.936170212766</c:v>
                </c:pt>
                <c:pt idx="23">
                  <c:v>642.10714285714289</c:v>
                </c:pt>
                <c:pt idx="24">
                  <c:v>644.56603773584902</c:v>
                </c:pt>
                <c:pt idx="25">
                  <c:v>653.61818181818182</c:v>
                </c:pt>
                <c:pt idx="26">
                  <c:v>713.17073170731703</c:v>
                </c:pt>
                <c:pt idx="27">
                  <c:v>723.01538461538462</c:v>
                </c:pt>
                <c:pt idx="28">
                  <c:v>767.86666666666667</c:v>
                </c:pt>
                <c:pt idx="29">
                  <c:v>796.72340425531911</c:v>
                </c:pt>
                <c:pt idx="30">
                  <c:v>819.11538461538464</c:v>
                </c:pt>
                <c:pt idx="31">
                  <c:v>828.33333333333337</c:v>
                </c:pt>
                <c:pt idx="32">
                  <c:v>839.76</c:v>
                </c:pt>
              </c:numCache>
            </c:numRef>
          </c:val>
          <c:extLst>
            <c:ext xmlns:c16="http://schemas.microsoft.com/office/drawing/2014/chart" uri="{C3380CC4-5D6E-409C-BE32-E72D297353CC}">
              <c16:uniqueId val="{00000002-D81B-40D5-9DDF-1C3A06939EDC}"/>
            </c:ext>
          </c:extLst>
        </c:ser>
        <c:dLbls>
          <c:showLegendKey val="0"/>
          <c:showVal val="0"/>
          <c:showCatName val="0"/>
          <c:showSerName val="0"/>
          <c:showPercent val="0"/>
          <c:showBubbleSize val="0"/>
        </c:dLbls>
        <c:gapWidth val="80"/>
        <c:axId val="403607856"/>
        <c:axId val="1"/>
      </c:barChart>
      <c:catAx>
        <c:axId val="403607856"/>
        <c:scaling>
          <c:orientation val="minMax"/>
        </c:scaling>
        <c:delete val="0"/>
        <c:axPos val="b"/>
        <c:majorGridlines>
          <c:spPr>
            <a:ln>
              <a:noFill/>
            </a:ln>
          </c:spPr>
        </c:majorGridlines>
        <c:majorTickMark val="none"/>
        <c:minorTickMark val="none"/>
        <c:tickLblPos val="none"/>
        <c:spPr>
          <a:ln w="9525" cmpd="sng" algn="ctr">
            <a:solidFill>
              <a:schemeClr val="tx1"/>
            </a:solidFill>
            <a:prstDash val="solid"/>
          </a:ln>
        </c:spPr>
        <c:crossAx val="1"/>
        <c:crosses val="min"/>
        <c:auto val="0"/>
        <c:lblAlgn val="ctr"/>
        <c:lblOffset val="100"/>
        <c:noMultiLvlLbl val="0"/>
      </c:catAx>
      <c:valAx>
        <c:axId val="1"/>
        <c:scaling>
          <c:orientation val="minMax"/>
          <c:max val="1000"/>
          <c:min val="0"/>
        </c:scaling>
        <c:delete val="0"/>
        <c:axPos val="l"/>
        <c:majorGridlines>
          <c:spPr>
            <a:ln>
              <a:noFill/>
            </a:ln>
          </c:spPr>
        </c:majorGridlines>
        <c:numFmt formatCode="#,##0;&quot;-&quot;#,##0" sourceLinked="0"/>
        <c:majorTickMark val="out"/>
        <c:minorTickMark val="none"/>
        <c:tickLblPos val="nextTo"/>
        <c:spPr>
          <a:ln w="9525" cmpd="sng" algn="ctr">
            <a:solidFill>
              <a:schemeClr val="tx1"/>
            </a:solidFill>
            <a:prstDash val="solid"/>
          </a:ln>
        </c:spPr>
        <c:txPr>
          <a:bodyPr wrap="none"/>
          <a:lstStyle/>
          <a:p>
            <a:pPr>
              <a:defRPr sz="1400" kern="1200">
                <a:solidFill>
                  <a:schemeClr val="tx1"/>
                </a:solidFill>
                <a:latin typeface="+mn-lt"/>
                <a:ea typeface="+mn-ea"/>
                <a:cs typeface="+mn-cs"/>
                <a:sym typeface="+mn-lt"/>
              </a:defRPr>
            </a:pPr>
            <a:endParaRPr lang="en-US"/>
          </a:p>
        </c:txPr>
        <c:crossAx val="403607856"/>
        <c:crosses val="min"/>
        <c:crossBetween val="between"/>
        <c:majorUnit val="100"/>
      </c:valAx>
    </c:plotArea>
    <c:plotVisOnly val="0"/>
    <c:dispBlanksAs val="gap"/>
    <c:showDLblsOverMax val="1"/>
  </c:chart>
  <c:externalData r:id="rId1">
    <c:autoUpdate val="0"/>
  </c:externalData>
</c:chartSpace>
</file>

<file path=ppt/charts/chart4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is-I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5.8869701726844581E-2"/>
          <c:y val="6.6975785677485827E-2"/>
          <c:w val="0.93296703296703298"/>
          <c:h val="0.86604842864502829"/>
        </c:manualLayout>
      </c:layout>
      <c:barChart>
        <c:barDir val="col"/>
        <c:grouping val="stacked"/>
        <c:varyColors val="0"/>
        <c:ser>
          <c:idx val="0"/>
          <c:order val="0"/>
          <c:spPr>
            <a:solidFill>
              <a:srgbClr val="A1D794"/>
            </a:solidFill>
            <a:ln>
              <a:noFill/>
            </a:ln>
          </c:spPr>
          <c:invertIfNegative val="0"/>
          <c:dPt>
            <c:idx val="0"/>
            <c:invertIfNegative val="0"/>
            <c:bubble3D val="0"/>
            <c:spPr>
              <a:solidFill>
                <a:srgbClr val="C0C0C0"/>
              </a:solidFill>
              <a:ln>
                <a:noFill/>
              </a:ln>
            </c:spPr>
            <c:extLst>
              <c:ext xmlns:c16="http://schemas.microsoft.com/office/drawing/2014/chart" uri="{C3380CC4-5D6E-409C-BE32-E72D297353CC}">
                <c16:uniqueId val="{00000000-9338-463B-BEFB-9068AFE12DC3}"/>
              </c:ext>
            </c:extLst>
          </c:dPt>
          <c:dLbls>
            <c:dLbl>
              <c:idx val="31"/>
              <c:layout>
                <c:manualLayout>
                  <c:x val="0"/>
                  <c:y val="-1.0303967027305513E-3"/>
                </c:manualLayout>
              </c:layout>
              <c:numFmt formatCode="#,##0;&quot;-&quot;#,##0" sourceLinked="0"/>
              <c:spPr>
                <a:noFill/>
                <a:ln>
                  <a:noFill/>
                </a:ln>
              </c:spPr>
              <c:txPr>
                <a:bodyPr wrap="none"/>
                <a:lstStyle/>
                <a:p>
                  <a:pPr>
                    <a:defRPr sz="8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1-9338-463B-BEFB-9068AFE12DC3}"/>
                </c:ext>
              </c:extLst>
            </c:dLbl>
            <c:dLbl>
              <c:idx val="32"/>
              <c:layout>
                <c:manualLayout>
                  <c:x val="0"/>
                  <c:y val="-1.0303967027305513E-3"/>
                </c:manualLayout>
              </c:layout>
              <c:numFmt formatCode="#,##0;&quot;-&quot;#,##0" sourceLinked="0"/>
              <c:spPr>
                <a:noFill/>
                <a:ln>
                  <a:noFill/>
                </a:ln>
              </c:spPr>
              <c:txPr>
                <a:bodyPr wrap="none"/>
                <a:lstStyle/>
                <a:p>
                  <a:pPr>
                    <a:defRPr sz="800" kern="1200">
                      <a:solidFill>
                        <a:schemeClr val="tx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2-9338-463B-BEFB-9068AFE12DC3}"/>
                </c:ext>
              </c:extLst>
            </c:dLbl>
            <c:dLbl>
              <c:idx val="33"/>
              <c:layout>
                <c:manualLayout>
                  <c:x val="0"/>
                  <c:y val="-1.5455950540958269E-3"/>
                </c:manualLayout>
              </c:layout>
              <c:numFmt formatCode="#,##0;&quot;-&quot;#,##0" sourceLinked="0"/>
              <c:spPr>
                <a:noFill/>
                <a:ln>
                  <a:noFill/>
                </a:ln>
              </c:spPr>
              <c:txPr>
                <a:bodyPr wrap="none"/>
                <a:lstStyle/>
                <a:p>
                  <a:pPr>
                    <a:defRPr sz="8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3-9338-463B-BEFB-9068AFE12DC3}"/>
                </c:ext>
              </c:extLst>
            </c:dLbl>
            <c:dLbl>
              <c:idx val="34"/>
              <c:layout>
                <c:manualLayout>
                  <c:x val="0"/>
                  <c:y val="-1.0303967027305513E-3"/>
                </c:manualLayout>
              </c:layout>
              <c:numFmt formatCode="#,##0;&quot;-&quot;#,##0" sourceLinked="0"/>
              <c:spPr>
                <a:noFill/>
                <a:ln>
                  <a:noFill/>
                </a:ln>
              </c:spPr>
              <c:txPr>
                <a:bodyPr wrap="none"/>
                <a:lstStyle/>
                <a:p>
                  <a:pPr>
                    <a:defRPr sz="8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4-9338-463B-BEFB-9068AFE12DC3}"/>
                </c:ext>
              </c:extLst>
            </c:dLbl>
            <c:dLbl>
              <c:idx val="35"/>
              <c:layout>
                <c:manualLayout>
                  <c:x val="0"/>
                  <c:y val="-1.0303967027305513E-3"/>
                </c:manualLayout>
              </c:layout>
              <c:numFmt formatCode="#,##0;&quot;-&quot;#,##0" sourceLinked="0"/>
              <c:spPr>
                <a:noFill/>
                <a:ln>
                  <a:noFill/>
                </a:ln>
              </c:spPr>
              <c:txPr>
                <a:bodyPr wrap="none"/>
                <a:lstStyle/>
                <a:p>
                  <a:pPr>
                    <a:defRPr sz="8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5-9338-463B-BEFB-9068AFE12DC3}"/>
                </c:ext>
              </c:extLst>
            </c:dLbl>
            <c:dLbl>
              <c:idx val="36"/>
              <c:layout>
                <c:manualLayout>
                  <c:x val="0"/>
                  <c:y val="-1.0303967027305513E-3"/>
                </c:manualLayout>
              </c:layout>
              <c:numFmt formatCode="#,##0;&quot;-&quot;#,##0" sourceLinked="0"/>
              <c:spPr>
                <a:noFill/>
                <a:ln>
                  <a:noFill/>
                </a:ln>
              </c:spPr>
              <c:txPr>
                <a:bodyPr wrap="none"/>
                <a:lstStyle/>
                <a:p>
                  <a:pPr>
                    <a:defRPr sz="8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6-9338-463B-BEFB-9068AFE12DC3}"/>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Sheet1!$A$1:$AK$1</c:f>
              <c:numCache>
                <c:formatCode>General</c:formatCode>
                <c:ptCount val="37"/>
                <c:pt idx="0">
                  <c:v>229</c:v>
                </c:pt>
                <c:pt idx="1">
                  <c:v>206</c:v>
                </c:pt>
                <c:pt idx="2">
                  <c:v>213</c:v>
                </c:pt>
                <c:pt idx="3">
                  <c:v>202</c:v>
                </c:pt>
                <c:pt idx="4">
                  <c:v>190</c:v>
                </c:pt>
                <c:pt idx="5">
                  <c:v>199</c:v>
                </c:pt>
                <c:pt idx="6">
                  <c:v>178</c:v>
                </c:pt>
                <c:pt idx="7">
                  <c:v>195</c:v>
                </c:pt>
                <c:pt idx="8">
                  <c:v>182</c:v>
                </c:pt>
                <c:pt idx="9">
                  <c:v>174</c:v>
                </c:pt>
                <c:pt idx="10">
                  <c:v>177</c:v>
                </c:pt>
                <c:pt idx="11">
                  <c:v>175</c:v>
                </c:pt>
                <c:pt idx="12">
                  <c:v>172</c:v>
                </c:pt>
                <c:pt idx="13">
                  <c:v>171</c:v>
                </c:pt>
                <c:pt idx="14">
                  <c:v>169</c:v>
                </c:pt>
                <c:pt idx="15">
                  <c:v>155</c:v>
                </c:pt>
                <c:pt idx="16">
                  <c:v>157</c:v>
                </c:pt>
                <c:pt idx="17">
                  <c:v>174</c:v>
                </c:pt>
                <c:pt idx="18">
                  <c:v>154</c:v>
                </c:pt>
                <c:pt idx="19">
                  <c:v>171</c:v>
                </c:pt>
                <c:pt idx="20">
                  <c:v>141</c:v>
                </c:pt>
                <c:pt idx="21">
                  <c:v>151</c:v>
                </c:pt>
                <c:pt idx="22">
                  <c:v>126</c:v>
                </c:pt>
                <c:pt idx="23">
                  <c:v>137</c:v>
                </c:pt>
                <c:pt idx="24">
                  <c:v>130</c:v>
                </c:pt>
                <c:pt idx="25">
                  <c:v>113</c:v>
                </c:pt>
                <c:pt idx="26">
                  <c:v>111</c:v>
                </c:pt>
                <c:pt idx="27">
                  <c:v>130</c:v>
                </c:pt>
                <c:pt idx="28">
                  <c:v>114</c:v>
                </c:pt>
                <c:pt idx="29">
                  <c:v>105</c:v>
                </c:pt>
                <c:pt idx="30">
                  <c:v>103</c:v>
                </c:pt>
                <c:pt idx="31">
                  <c:v>83</c:v>
                </c:pt>
                <c:pt idx="32">
                  <c:v>75</c:v>
                </c:pt>
                <c:pt idx="33">
                  <c:v>65</c:v>
                </c:pt>
                <c:pt idx="34">
                  <c:v>52</c:v>
                </c:pt>
                <c:pt idx="35">
                  <c:v>40</c:v>
                </c:pt>
                <c:pt idx="36">
                  <c:v>30</c:v>
                </c:pt>
              </c:numCache>
            </c:numRef>
          </c:val>
          <c:extLst>
            <c:ext xmlns:c16="http://schemas.microsoft.com/office/drawing/2014/chart" uri="{C3380CC4-5D6E-409C-BE32-E72D297353CC}">
              <c16:uniqueId val="{00000007-9338-463B-BEFB-9068AFE12DC3}"/>
            </c:ext>
          </c:extLst>
        </c:ser>
        <c:ser>
          <c:idx val="1"/>
          <c:order val="1"/>
          <c:spPr>
            <a:solidFill>
              <a:schemeClr val="accent3"/>
            </a:solidFill>
            <a:ln>
              <a:noFill/>
            </a:ln>
          </c:spPr>
          <c:invertIfNegative val="0"/>
          <c:dPt>
            <c:idx val="0"/>
            <c:invertIfNegative val="0"/>
            <c:bubble3D val="0"/>
            <c:spPr>
              <a:solidFill>
                <a:srgbClr val="969696"/>
              </a:solidFill>
              <a:ln>
                <a:noFill/>
              </a:ln>
            </c:spPr>
            <c:extLst>
              <c:ext xmlns:c16="http://schemas.microsoft.com/office/drawing/2014/chart" uri="{C3380CC4-5D6E-409C-BE32-E72D297353CC}">
                <c16:uniqueId val="{00000008-9338-463B-BEFB-9068AFE12DC3}"/>
              </c:ext>
            </c:extLst>
          </c:dPt>
          <c:dLbls>
            <c:dLbl>
              <c:idx val="12"/>
              <c:layout>
                <c:manualLayout>
                  <c:x val="0"/>
                  <c:y val="-1.5455950540958269E-3"/>
                </c:manualLayout>
              </c:layout>
              <c:numFmt formatCode="#,##0;&quot;-&quot;#,##0" sourceLinked="0"/>
              <c:spPr>
                <a:noFill/>
                <a:ln>
                  <a:noFill/>
                </a:ln>
              </c:spPr>
              <c:txPr>
                <a:bodyPr wrap="none"/>
                <a:lstStyle/>
                <a:p>
                  <a:pPr>
                    <a:defRPr sz="800" kern="1200">
                      <a:solidFill>
                        <a:schemeClr val="bg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9-9338-463B-BEFB-9068AFE12DC3}"/>
                </c:ext>
              </c:extLst>
            </c:dLbl>
            <c:dLbl>
              <c:idx val="13"/>
              <c:layout>
                <c:manualLayout>
                  <c:x val="0"/>
                  <c:y val="-1.5455950540958269E-3"/>
                </c:manualLayout>
              </c:layout>
              <c:numFmt formatCode="#,##0;&quot;-&quot;#,##0" sourceLinked="0"/>
              <c:spPr>
                <a:noFill/>
                <a:ln>
                  <a:noFill/>
                </a:ln>
              </c:spPr>
              <c:txPr>
                <a:bodyPr wrap="none"/>
                <a:lstStyle/>
                <a:p>
                  <a:pPr>
                    <a:defRPr sz="800" kern="1200">
                      <a:solidFill>
                        <a:schemeClr val="bg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A-9338-463B-BEFB-9068AFE12DC3}"/>
                </c:ext>
              </c:extLst>
            </c:dLbl>
            <c:dLbl>
              <c:idx val="14"/>
              <c:layout>
                <c:manualLayout>
                  <c:x val="0"/>
                  <c:y val="-1.0303967027305513E-3"/>
                </c:manualLayout>
              </c:layout>
              <c:numFmt formatCode="#,##0;&quot;-&quot;#,##0" sourceLinked="0"/>
              <c:spPr>
                <a:noFill/>
                <a:ln>
                  <a:noFill/>
                </a:ln>
              </c:spPr>
              <c:txPr>
                <a:bodyPr wrap="none"/>
                <a:lstStyle/>
                <a:p>
                  <a:pPr>
                    <a:defRPr sz="800" kern="1200">
                      <a:solidFill>
                        <a:schemeClr val="bg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B-9338-463B-BEFB-9068AFE12DC3}"/>
                </c:ext>
              </c:extLst>
            </c:dLbl>
            <c:dLbl>
              <c:idx val="15"/>
              <c:layout>
                <c:manualLayout>
                  <c:x val="0"/>
                  <c:y val="-1.0303967027305513E-3"/>
                </c:manualLayout>
              </c:layout>
              <c:numFmt formatCode="#,##0;&quot;-&quot;#,##0" sourceLinked="0"/>
              <c:spPr>
                <a:noFill/>
                <a:ln>
                  <a:noFill/>
                </a:ln>
              </c:spPr>
              <c:txPr>
                <a:bodyPr wrap="none"/>
                <a:lstStyle/>
                <a:p>
                  <a:pPr>
                    <a:defRPr sz="800" kern="1200">
                      <a:solidFill>
                        <a:schemeClr val="bg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C-9338-463B-BEFB-9068AFE12DC3}"/>
                </c:ext>
              </c:extLst>
            </c:dLbl>
            <c:dLbl>
              <c:idx val="16"/>
              <c:layout>
                <c:manualLayout>
                  <c:x val="0"/>
                  <c:y val="-1.0303967027305513E-3"/>
                </c:manualLayout>
              </c:layout>
              <c:numFmt formatCode="#,##0;&quot;-&quot;#,##0" sourceLinked="0"/>
              <c:spPr>
                <a:noFill/>
                <a:ln>
                  <a:noFill/>
                </a:ln>
              </c:spPr>
              <c:txPr>
                <a:bodyPr wrap="none"/>
                <a:lstStyle/>
                <a:p>
                  <a:pPr>
                    <a:defRPr sz="800" kern="1200">
                      <a:solidFill>
                        <a:schemeClr val="bg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D-9338-463B-BEFB-9068AFE12DC3}"/>
                </c:ext>
              </c:extLst>
            </c:dLbl>
            <c:dLbl>
              <c:idx val="17"/>
              <c:layout>
                <c:manualLayout>
                  <c:x val="0"/>
                  <c:y val="-1.0303967027305513E-3"/>
                </c:manualLayout>
              </c:layout>
              <c:numFmt formatCode="#,##0;&quot;-&quot;#,##0" sourceLinked="0"/>
              <c:spPr>
                <a:noFill/>
                <a:ln>
                  <a:noFill/>
                </a:ln>
              </c:spPr>
              <c:txPr>
                <a:bodyPr wrap="none"/>
                <a:lstStyle/>
                <a:p>
                  <a:pPr>
                    <a:defRPr sz="800" kern="1200">
                      <a:solidFill>
                        <a:schemeClr val="bg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E-9338-463B-BEFB-9068AFE12DC3}"/>
                </c:ext>
              </c:extLst>
            </c:dLbl>
            <c:dLbl>
              <c:idx val="18"/>
              <c:layout>
                <c:manualLayout>
                  <c:x val="0"/>
                  <c:y val="-1.0303967027305513E-3"/>
                </c:manualLayout>
              </c:layout>
              <c:numFmt formatCode="#,##0;&quot;-&quot;#,##0" sourceLinked="0"/>
              <c:spPr>
                <a:noFill/>
                <a:ln>
                  <a:noFill/>
                </a:ln>
              </c:spPr>
              <c:txPr>
                <a:bodyPr wrap="none"/>
                <a:lstStyle/>
                <a:p>
                  <a:pPr>
                    <a:defRPr sz="800" kern="1200">
                      <a:solidFill>
                        <a:schemeClr val="bg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F-9338-463B-BEFB-9068AFE12DC3}"/>
                </c:ext>
              </c:extLst>
            </c:dLbl>
            <c:dLbl>
              <c:idx val="19"/>
              <c:layout>
                <c:manualLayout>
                  <c:x val="0"/>
                  <c:y val="-1.5455950540958269E-3"/>
                </c:manualLayout>
              </c:layout>
              <c:numFmt formatCode="#,##0;&quot;-&quot;#,##0" sourceLinked="0"/>
              <c:spPr>
                <a:noFill/>
                <a:ln>
                  <a:noFill/>
                </a:ln>
              </c:spPr>
              <c:txPr>
                <a:bodyPr wrap="none"/>
                <a:lstStyle/>
                <a:p>
                  <a:pPr>
                    <a:defRPr sz="800" kern="1200">
                      <a:solidFill>
                        <a:schemeClr val="bg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10-9338-463B-BEFB-9068AFE12DC3}"/>
                </c:ext>
              </c:extLst>
            </c:dLbl>
            <c:dLbl>
              <c:idx val="20"/>
              <c:layout>
                <c:manualLayout>
                  <c:x val="0"/>
                  <c:y val="-1.0303967027305513E-3"/>
                </c:manualLayout>
              </c:layout>
              <c:numFmt formatCode="#,##0;&quot;-&quot;#,##0" sourceLinked="0"/>
              <c:spPr>
                <a:noFill/>
                <a:ln>
                  <a:noFill/>
                </a:ln>
              </c:spPr>
              <c:txPr>
                <a:bodyPr wrap="none"/>
                <a:lstStyle/>
                <a:p>
                  <a:pPr>
                    <a:defRPr sz="800" kern="1200">
                      <a:solidFill>
                        <a:schemeClr val="bg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11-9338-463B-BEFB-9068AFE12DC3}"/>
                </c:ext>
              </c:extLst>
            </c:dLbl>
            <c:dLbl>
              <c:idx val="21"/>
              <c:layout>
                <c:manualLayout>
                  <c:x val="0"/>
                  <c:y val="-1.0303967027305513E-3"/>
                </c:manualLayout>
              </c:layout>
              <c:numFmt formatCode="#,##0;&quot;-&quot;#,##0" sourceLinked="0"/>
              <c:spPr>
                <a:noFill/>
                <a:ln>
                  <a:noFill/>
                </a:ln>
              </c:spPr>
              <c:txPr>
                <a:bodyPr wrap="none"/>
                <a:lstStyle/>
                <a:p>
                  <a:pPr>
                    <a:defRPr sz="800" kern="1200">
                      <a:solidFill>
                        <a:schemeClr val="bg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12-9338-463B-BEFB-9068AFE12DC3}"/>
                </c:ext>
              </c:extLst>
            </c:dLbl>
            <c:dLbl>
              <c:idx val="22"/>
              <c:layout>
                <c:manualLayout>
                  <c:x val="0"/>
                  <c:y val="-1.0303967027305513E-3"/>
                </c:manualLayout>
              </c:layout>
              <c:numFmt formatCode="#,##0;&quot;-&quot;#,##0" sourceLinked="0"/>
              <c:spPr>
                <a:noFill/>
                <a:ln>
                  <a:noFill/>
                </a:ln>
              </c:spPr>
              <c:txPr>
                <a:bodyPr wrap="none"/>
                <a:lstStyle/>
                <a:p>
                  <a:pPr>
                    <a:defRPr sz="800" kern="1200">
                      <a:solidFill>
                        <a:schemeClr val="bg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13-9338-463B-BEFB-9068AFE12DC3}"/>
                </c:ext>
              </c:extLst>
            </c:dLbl>
            <c:dLbl>
              <c:idx val="23"/>
              <c:layout>
                <c:manualLayout>
                  <c:x val="0"/>
                  <c:y val="-1.0303967027305513E-3"/>
                </c:manualLayout>
              </c:layout>
              <c:numFmt formatCode="#,##0;&quot;-&quot;#,##0" sourceLinked="0"/>
              <c:spPr>
                <a:noFill/>
                <a:ln>
                  <a:noFill/>
                </a:ln>
              </c:spPr>
              <c:txPr>
                <a:bodyPr wrap="none"/>
                <a:lstStyle/>
                <a:p>
                  <a:pPr>
                    <a:defRPr sz="800" kern="1200">
                      <a:solidFill>
                        <a:schemeClr val="bg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14-9338-463B-BEFB-9068AFE12DC3}"/>
                </c:ext>
              </c:extLst>
            </c:dLbl>
            <c:dLbl>
              <c:idx val="24"/>
              <c:layout>
                <c:manualLayout>
                  <c:x val="0"/>
                  <c:y val="-1.5455950540958269E-3"/>
                </c:manualLayout>
              </c:layout>
              <c:numFmt formatCode="#,##0;&quot;-&quot;#,##0" sourceLinked="0"/>
              <c:spPr>
                <a:noFill/>
                <a:ln>
                  <a:noFill/>
                </a:ln>
              </c:spPr>
              <c:txPr>
                <a:bodyPr wrap="none"/>
                <a:lstStyle/>
                <a:p>
                  <a:pPr>
                    <a:defRPr sz="800" kern="1200">
                      <a:solidFill>
                        <a:schemeClr val="bg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15-9338-463B-BEFB-9068AFE12DC3}"/>
                </c:ext>
              </c:extLst>
            </c:dLbl>
            <c:dLbl>
              <c:idx val="25"/>
              <c:layout>
                <c:manualLayout>
                  <c:x val="0"/>
                  <c:y val="-1.0303967027305513E-3"/>
                </c:manualLayout>
              </c:layout>
              <c:numFmt formatCode="#,##0;&quot;-&quot;#,##0" sourceLinked="0"/>
              <c:spPr>
                <a:noFill/>
                <a:ln>
                  <a:noFill/>
                </a:ln>
              </c:spPr>
              <c:txPr>
                <a:bodyPr wrap="none"/>
                <a:lstStyle/>
                <a:p>
                  <a:pPr>
                    <a:defRPr sz="800" kern="1200">
                      <a:solidFill>
                        <a:schemeClr val="bg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16-9338-463B-BEFB-9068AFE12DC3}"/>
                </c:ext>
              </c:extLst>
            </c:dLbl>
            <c:dLbl>
              <c:idx val="26"/>
              <c:layout>
                <c:manualLayout>
                  <c:x val="0"/>
                  <c:y val="-1.0303967027305513E-3"/>
                </c:manualLayout>
              </c:layout>
              <c:numFmt formatCode="#,##0;&quot;-&quot;#,##0" sourceLinked="0"/>
              <c:spPr>
                <a:noFill/>
                <a:ln>
                  <a:noFill/>
                </a:ln>
              </c:spPr>
              <c:txPr>
                <a:bodyPr wrap="none"/>
                <a:lstStyle/>
                <a:p>
                  <a:pPr>
                    <a:defRPr sz="800" kern="1200">
                      <a:solidFill>
                        <a:schemeClr val="bg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17-9338-463B-BEFB-9068AFE12DC3}"/>
                </c:ext>
              </c:extLst>
            </c:dLbl>
            <c:dLbl>
              <c:idx val="27"/>
              <c:layout>
                <c:manualLayout>
                  <c:x val="0"/>
                  <c:y val="-1.5455950540958269E-3"/>
                </c:manualLayout>
              </c:layout>
              <c:numFmt formatCode="#,##0;&quot;-&quot;#,##0" sourceLinked="0"/>
              <c:spPr>
                <a:noFill/>
                <a:ln>
                  <a:noFill/>
                </a:ln>
              </c:spPr>
              <c:txPr>
                <a:bodyPr wrap="none"/>
                <a:lstStyle/>
                <a:p>
                  <a:pPr>
                    <a:defRPr sz="800" kern="1200">
                      <a:solidFill>
                        <a:schemeClr val="bg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18-9338-463B-BEFB-9068AFE12DC3}"/>
                </c:ext>
              </c:extLst>
            </c:dLbl>
            <c:dLbl>
              <c:idx val="28"/>
              <c:layout>
                <c:manualLayout>
                  <c:x val="0"/>
                  <c:y val="-1.5455950540958269E-3"/>
                </c:manualLayout>
              </c:layout>
              <c:numFmt formatCode="#,##0;&quot;-&quot;#,##0" sourceLinked="0"/>
              <c:spPr>
                <a:noFill/>
                <a:ln>
                  <a:noFill/>
                </a:ln>
              </c:spPr>
              <c:txPr>
                <a:bodyPr wrap="none"/>
                <a:lstStyle/>
                <a:p>
                  <a:pPr>
                    <a:defRPr sz="800" kern="1200">
                      <a:solidFill>
                        <a:schemeClr val="bg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19-9338-463B-BEFB-9068AFE12DC3}"/>
                </c:ext>
              </c:extLst>
            </c:dLbl>
            <c:dLbl>
              <c:idx val="29"/>
              <c:layout>
                <c:manualLayout>
                  <c:x val="0"/>
                  <c:y val="-1.0303967027305513E-3"/>
                </c:manualLayout>
              </c:layout>
              <c:numFmt formatCode="#,##0;&quot;-&quot;#,##0" sourceLinked="0"/>
              <c:spPr>
                <a:noFill/>
                <a:ln>
                  <a:noFill/>
                </a:ln>
              </c:spPr>
              <c:txPr>
                <a:bodyPr wrap="none"/>
                <a:lstStyle/>
                <a:p>
                  <a:pPr>
                    <a:defRPr sz="800" kern="1200">
                      <a:solidFill>
                        <a:schemeClr val="bg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1A-9338-463B-BEFB-9068AFE12DC3}"/>
                </c:ext>
              </c:extLst>
            </c:dLbl>
            <c:dLbl>
              <c:idx val="30"/>
              <c:layout>
                <c:manualLayout>
                  <c:x val="0"/>
                  <c:y val="-1.0303967027305513E-3"/>
                </c:manualLayout>
              </c:layout>
              <c:numFmt formatCode="#,##0;&quot;-&quot;#,##0" sourceLinked="0"/>
              <c:spPr>
                <a:noFill/>
                <a:ln>
                  <a:noFill/>
                </a:ln>
              </c:spPr>
              <c:txPr>
                <a:bodyPr wrap="none"/>
                <a:lstStyle/>
                <a:p>
                  <a:pPr>
                    <a:defRPr sz="800" kern="1200">
                      <a:solidFill>
                        <a:schemeClr val="bg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1B-9338-463B-BEFB-9068AFE12DC3}"/>
                </c:ext>
              </c:extLst>
            </c:dLbl>
            <c:dLbl>
              <c:idx val="31"/>
              <c:layout>
                <c:manualLayout>
                  <c:x val="0"/>
                  <c:y val="-1.5455950540958269E-3"/>
                </c:manualLayout>
              </c:layout>
              <c:numFmt formatCode="#,##0;&quot;-&quot;#,##0" sourceLinked="0"/>
              <c:spPr>
                <a:noFill/>
                <a:ln>
                  <a:noFill/>
                </a:ln>
              </c:spPr>
              <c:txPr>
                <a:bodyPr wrap="none"/>
                <a:lstStyle/>
                <a:p>
                  <a:pPr>
                    <a:defRPr sz="800" kern="1200">
                      <a:solidFill>
                        <a:schemeClr val="bg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1C-9338-463B-BEFB-9068AFE12DC3}"/>
                </c:ext>
              </c:extLst>
            </c:dLbl>
            <c:dLbl>
              <c:idx val="33"/>
              <c:layout>
                <c:manualLayout>
                  <c:x val="0"/>
                  <c:y val="-1.0303967027305513E-3"/>
                </c:manualLayout>
              </c:layout>
              <c:numFmt formatCode="#,##0;&quot;-&quot;#,##0" sourceLinked="0"/>
              <c:spPr>
                <a:noFill/>
                <a:ln>
                  <a:noFill/>
                </a:ln>
              </c:spPr>
              <c:txPr>
                <a:bodyPr wrap="none"/>
                <a:lstStyle/>
                <a:p>
                  <a:pPr>
                    <a:defRPr sz="800" kern="1200">
                      <a:solidFill>
                        <a:schemeClr val="bg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1D-9338-463B-BEFB-9068AFE12DC3}"/>
                </c:ext>
              </c:extLst>
            </c:dLbl>
            <c:dLbl>
              <c:idx val="34"/>
              <c:layout>
                <c:manualLayout>
                  <c:x val="0"/>
                  <c:y val="-1.0303967027305513E-3"/>
                </c:manualLayout>
              </c:layout>
              <c:numFmt formatCode="#,##0;&quot;-&quot;#,##0" sourceLinked="0"/>
              <c:spPr>
                <a:noFill/>
                <a:ln>
                  <a:noFill/>
                </a:ln>
              </c:spPr>
              <c:txPr>
                <a:bodyPr wrap="none"/>
                <a:lstStyle/>
                <a:p>
                  <a:pPr>
                    <a:defRPr sz="800" kern="1200">
                      <a:solidFill>
                        <a:schemeClr val="bg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1E-9338-463B-BEFB-9068AFE12DC3}"/>
                </c:ext>
              </c:extLst>
            </c:dLbl>
            <c:dLbl>
              <c:idx val="35"/>
              <c:layout>
                <c:manualLayout>
                  <c:x val="0"/>
                  <c:y val="-1.0303967027305513E-3"/>
                </c:manualLayout>
              </c:layout>
              <c:numFmt formatCode="#,##0;&quot;-&quot;#,##0" sourceLinked="0"/>
              <c:spPr>
                <a:noFill/>
                <a:ln>
                  <a:noFill/>
                </a:ln>
              </c:spPr>
              <c:txPr>
                <a:bodyPr wrap="none"/>
                <a:lstStyle/>
                <a:p>
                  <a:pPr>
                    <a:defRPr sz="800" kern="1200">
                      <a:solidFill>
                        <a:schemeClr val="bg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1F-9338-463B-BEFB-9068AFE12DC3}"/>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Sheet1!$A$2:$AK$2</c:f>
              <c:numCache>
                <c:formatCode>General</c:formatCode>
                <c:ptCount val="37"/>
                <c:pt idx="0">
                  <c:v>173</c:v>
                </c:pt>
                <c:pt idx="1">
                  <c:v>156</c:v>
                </c:pt>
                <c:pt idx="2">
                  <c:v>143</c:v>
                </c:pt>
                <c:pt idx="3">
                  <c:v>142</c:v>
                </c:pt>
                <c:pt idx="4">
                  <c:v>127</c:v>
                </c:pt>
                <c:pt idx="5">
                  <c:v>103</c:v>
                </c:pt>
                <c:pt idx="6">
                  <c:v>123</c:v>
                </c:pt>
                <c:pt idx="7">
                  <c:v>100</c:v>
                </c:pt>
                <c:pt idx="8">
                  <c:v>113</c:v>
                </c:pt>
                <c:pt idx="9">
                  <c:v>106</c:v>
                </c:pt>
                <c:pt idx="10">
                  <c:v>101</c:v>
                </c:pt>
                <c:pt idx="11">
                  <c:v>103</c:v>
                </c:pt>
                <c:pt idx="12">
                  <c:v>86</c:v>
                </c:pt>
                <c:pt idx="13">
                  <c:v>87</c:v>
                </c:pt>
                <c:pt idx="14">
                  <c:v>86</c:v>
                </c:pt>
                <c:pt idx="15">
                  <c:v>98</c:v>
                </c:pt>
                <c:pt idx="16">
                  <c:v>94</c:v>
                </c:pt>
                <c:pt idx="17">
                  <c:v>75</c:v>
                </c:pt>
                <c:pt idx="18">
                  <c:v>88</c:v>
                </c:pt>
                <c:pt idx="19">
                  <c:v>64</c:v>
                </c:pt>
                <c:pt idx="20">
                  <c:v>91</c:v>
                </c:pt>
                <c:pt idx="21">
                  <c:v>53</c:v>
                </c:pt>
                <c:pt idx="22">
                  <c:v>68</c:v>
                </c:pt>
                <c:pt idx="23">
                  <c:v>47</c:v>
                </c:pt>
                <c:pt idx="24">
                  <c:v>47</c:v>
                </c:pt>
                <c:pt idx="25">
                  <c:v>63</c:v>
                </c:pt>
                <c:pt idx="26">
                  <c:v>59</c:v>
                </c:pt>
                <c:pt idx="27">
                  <c:v>33</c:v>
                </c:pt>
                <c:pt idx="28">
                  <c:v>42</c:v>
                </c:pt>
                <c:pt idx="29">
                  <c:v>46</c:v>
                </c:pt>
                <c:pt idx="30">
                  <c:v>31</c:v>
                </c:pt>
                <c:pt idx="31">
                  <c:v>28</c:v>
                </c:pt>
                <c:pt idx="32">
                  <c:v>6</c:v>
                </c:pt>
                <c:pt idx="33">
                  <c:v>16</c:v>
                </c:pt>
                <c:pt idx="34">
                  <c:v>17</c:v>
                </c:pt>
                <c:pt idx="35">
                  <c:v>15</c:v>
                </c:pt>
                <c:pt idx="36">
                  <c:v>13</c:v>
                </c:pt>
              </c:numCache>
            </c:numRef>
          </c:val>
          <c:extLst>
            <c:ext xmlns:c16="http://schemas.microsoft.com/office/drawing/2014/chart" uri="{C3380CC4-5D6E-409C-BE32-E72D297353CC}">
              <c16:uniqueId val="{00000020-9338-463B-BEFB-9068AFE12DC3}"/>
            </c:ext>
          </c:extLst>
        </c:ser>
        <c:dLbls>
          <c:showLegendKey val="0"/>
          <c:showVal val="0"/>
          <c:showCatName val="0"/>
          <c:showSerName val="0"/>
          <c:showPercent val="0"/>
          <c:showBubbleSize val="0"/>
        </c:dLbls>
        <c:gapWidth val="80"/>
        <c:overlap val="100"/>
        <c:axId val="1564837103"/>
        <c:axId val="1"/>
      </c:barChart>
      <c:catAx>
        <c:axId val="1564837103"/>
        <c:scaling>
          <c:orientation val="minMax"/>
        </c:scaling>
        <c:delete val="0"/>
        <c:axPos val="b"/>
        <c:majorGridlines>
          <c:spPr>
            <a:ln>
              <a:noFill/>
            </a:ln>
          </c:spPr>
        </c:majorGridlines>
        <c:majorTickMark val="none"/>
        <c:minorTickMark val="none"/>
        <c:tickLblPos val="none"/>
        <c:spPr>
          <a:ln w="9525" cmpd="sng" algn="ctr">
            <a:solidFill>
              <a:schemeClr val="tx1"/>
            </a:solidFill>
            <a:prstDash val="solid"/>
          </a:ln>
        </c:spPr>
        <c:crossAx val="1"/>
        <c:crosses val="min"/>
        <c:auto val="0"/>
        <c:lblAlgn val="ctr"/>
        <c:lblOffset val="100"/>
        <c:noMultiLvlLbl val="0"/>
      </c:catAx>
      <c:valAx>
        <c:axId val="1"/>
        <c:scaling>
          <c:orientation val="minMax"/>
          <c:max val="450"/>
          <c:min val="0"/>
        </c:scaling>
        <c:delete val="0"/>
        <c:axPos val="l"/>
        <c:majorGridlines>
          <c:spPr>
            <a:ln>
              <a:noFill/>
            </a:ln>
          </c:spPr>
        </c:majorGridlines>
        <c:numFmt formatCode="#,##0;&quot;-&quot;#,##0" sourceLinked="0"/>
        <c:majorTickMark val="out"/>
        <c:minorTickMark val="none"/>
        <c:tickLblPos val="nextTo"/>
        <c:spPr>
          <a:ln w="9525" cmpd="sng" algn="ctr">
            <a:solidFill>
              <a:schemeClr val="tx1"/>
            </a:solidFill>
            <a:prstDash val="solid"/>
          </a:ln>
        </c:spPr>
        <c:txPr>
          <a:bodyPr wrap="none"/>
          <a:lstStyle/>
          <a:p>
            <a:pPr>
              <a:defRPr sz="1400" kern="1200">
                <a:solidFill>
                  <a:schemeClr val="tx1"/>
                </a:solidFill>
                <a:latin typeface="+mn-lt"/>
                <a:ea typeface="+mn-ea"/>
                <a:cs typeface="+mn-cs"/>
                <a:sym typeface="+mn-lt"/>
              </a:defRPr>
            </a:pPr>
            <a:endParaRPr lang="en-US"/>
          </a:p>
        </c:txPr>
        <c:crossAx val="1564837103"/>
        <c:crosses val="min"/>
        <c:crossBetween val="between"/>
        <c:majorUnit val="50"/>
      </c:valAx>
    </c:plotArea>
    <c:plotVisOnly val="0"/>
    <c:dispBlanksAs val="gap"/>
    <c:showDLblsOverMax val="1"/>
  </c:chart>
  <c:externalData r:id="rId1">
    <c:autoUpdate val="0"/>
  </c:externalData>
</c:chartSpace>
</file>

<file path=ppt/charts/chart4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is-I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1.3598326359832637E-2"/>
          <c:y val="2.154993783671778E-2"/>
          <c:w val="0.97280334728033468"/>
          <c:h val="0.95482801491918778"/>
        </c:manualLayout>
      </c:layout>
      <c:barChart>
        <c:barDir val="col"/>
        <c:grouping val="stacked"/>
        <c:varyColors val="0"/>
        <c:ser>
          <c:idx val="0"/>
          <c:order val="0"/>
          <c:spPr>
            <a:solidFill>
              <a:srgbClr val="A1D794"/>
            </a:solidFill>
            <a:ln>
              <a:noFill/>
            </a:ln>
          </c:spPr>
          <c:invertIfNegative val="0"/>
          <c:val>
            <c:numRef>
              <c:f>Sheet1!$A$1:$E$1</c:f>
              <c:numCache>
                <c:formatCode>General</c:formatCode>
                <c:ptCount val="5"/>
                <c:pt idx="0">
                  <c:v>23.699421965317917</c:v>
                </c:pt>
                <c:pt idx="1">
                  <c:v>17.857142857142854</c:v>
                </c:pt>
                <c:pt idx="2">
                  <c:v>25.757575757575758</c:v>
                </c:pt>
                <c:pt idx="3">
                  <c:v>28.260869565217391</c:v>
                </c:pt>
                <c:pt idx="4">
                  <c:v>50</c:v>
                </c:pt>
              </c:numCache>
            </c:numRef>
          </c:val>
          <c:extLst>
            <c:ext xmlns:c16="http://schemas.microsoft.com/office/drawing/2014/chart" uri="{C3380CC4-5D6E-409C-BE32-E72D297353CC}">
              <c16:uniqueId val="{00000000-3349-4B92-9C41-171D6AC895D9}"/>
            </c:ext>
          </c:extLst>
        </c:ser>
        <c:ser>
          <c:idx val="1"/>
          <c:order val="1"/>
          <c:spPr>
            <a:solidFill>
              <a:srgbClr val="72C45F"/>
            </a:solidFill>
            <a:ln>
              <a:noFill/>
            </a:ln>
          </c:spPr>
          <c:invertIfNegative val="0"/>
          <c:val>
            <c:numRef>
              <c:f>Sheet1!$A$2:$E$2</c:f>
              <c:numCache>
                <c:formatCode>General</c:formatCode>
                <c:ptCount val="5"/>
                <c:pt idx="0">
                  <c:v>26.011560693641616</c:v>
                </c:pt>
                <c:pt idx="1">
                  <c:v>30.357142857142854</c:v>
                </c:pt>
                <c:pt idx="2">
                  <c:v>22.72727272727273</c:v>
                </c:pt>
                <c:pt idx="3">
                  <c:v>17.391304347826086</c:v>
                </c:pt>
                <c:pt idx="4">
                  <c:v>28.571428571428569</c:v>
                </c:pt>
              </c:numCache>
            </c:numRef>
          </c:val>
          <c:extLst>
            <c:ext xmlns:c16="http://schemas.microsoft.com/office/drawing/2014/chart" uri="{C3380CC4-5D6E-409C-BE32-E72D297353CC}">
              <c16:uniqueId val="{00000001-3349-4B92-9C41-171D6AC895D9}"/>
            </c:ext>
          </c:extLst>
        </c:ser>
        <c:ser>
          <c:idx val="2"/>
          <c:order val="2"/>
          <c:spPr>
            <a:solidFill>
              <a:schemeClr val="accent3"/>
            </a:solidFill>
            <a:ln>
              <a:noFill/>
            </a:ln>
          </c:spPr>
          <c:invertIfNegative val="0"/>
          <c:val>
            <c:numRef>
              <c:f>Sheet1!$A$3:$E$3</c:f>
              <c:numCache>
                <c:formatCode>General</c:formatCode>
                <c:ptCount val="5"/>
                <c:pt idx="0">
                  <c:v>30.057803468208089</c:v>
                </c:pt>
                <c:pt idx="1">
                  <c:v>26.785714285714292</c:v>
                </c:pt>
                <c:pt idx="2">
                  <c:v>34.848484848484851</c:v>
                </c:pt>
                <c:pt idx="3">
                  <c:v>39.130434782608695</c:v>
                </c:pt>
                <c:pt idx="4">
                  <c:v>7.1428571428571397</c:v>
                </c:pt>
              </c:numCache>
            </c:numRef>
          </c:val>
          <c:extLst>
            <c:ext xmlns:c16="http://schemas.microsoft.com/office/drawing/2014/chart" uri="{C3380CC4-5D6E-409C-BE32-E72D297353CC}">
              <c16:uniqueId val="{00000002-3349-4B92-9C41-171D6AC895D9}"/>
            </c:ext>
          </c:extLst>
        </c:ser>
        <c:ser>
          <c:idx val="3"/>
          <c:order val="3"/>
          <c:spPr>
            <a:solidFill>
              <a:schemeClr val="accent4"/>
            </a:solidFill>
            <a:ln>
              <a:noFill/>
            </a:ln>
          </c:spPr>
          <c:invertIfNegative val="0"/>
          <c:val>
            <c:numRef>
              <c:f>Sheet1!$A$4:$E$4</c:f>
              <c:numCache>
                <c:formatCode>General</c:formatCode>
                <c:ptCount val="5"/>
                <c:pt idx="0">
                  <c:v>20.231213872832367</c:v>
                </c:pt>
                <c:pt idx="1">
                  <c:v>25</c:v>
                </c:pt>
                <c:pt idx="2">
                  <c:v>16.666666666666664</c:v>
                </c:pt>
                <c:pt idx="3">
                  <c:v>15.217391304347828</c:v>
                </c:pt>
                <c:pt idx="4">
                  <c:v>14.28571428571429</c:v>
                </c:pt>
              </c:numCache>
            </c:numRef>
          </c:val>
          <c:extLst>
            <c:ext xmlns:c16="http://schemas.microsoft.com/office/drawing/2014/chart" uri="{C3380CC4-5D6E-409C-BE32-E72D297353CC}">
              <c16:uniqueId val="{00000003-3349-4B92-9C41-171D6AC895D9}"/>
            </c:ext>
          </c:extLst>
        </c:ser>
        <c:dLbls>
          <c:showLegendKey val="0"/>
          <c:showVal val="0"/>
          <c:showCatName val="0"/>
          <c:showSerName val="0"/>
          <c:showPercent val="0"/>
          <c:showBubbleSize val="0"/>
        </c:dLbls>
        <c:gapWidth val="80"/>
        <c:overlap val="100"/>
        <c:axId val="2013939103"/>
        <c:axId val="1"/>
      </c:barChart>
      <c:catAx>
        <c:axId val="2013939103"/>
        <c:scaling>
          <c:orientation val="minMax"/>
        </c:scaling>
        <c:delete val="0"/>
        <c:axPos val="b"/>
        <c:majorGridlines>
          <c:spPr>
            <a:ln>
              <a:noFill/>
            </a:ln>
          </c:spPr>
        </c:majorGridlines>
        <c:majorTickMark val="none"/>
        <c:minorTickMark val="none"/>
        <c:tickLblPos val="none"/>
        <c:spPr>
          <a:ln w="9525" cmpd="sng" algn="ctr">
            <a:solidFill>
              <a:schemeClr val="tx1"/>
            </a:solidFill>
            <a:prstDash val="solid"/>
          </a:ln>
        </c:spPr>
        <c:crossAx val="1"/>
        <c:crosses val="min"/>
        <c:auto val="0"/>
        <c:lblAlgn val="ctr"/>
        <c:lblOffset val="100"/>
        <c:noMultiLvlLbl val="0"/>
      </c:catAx>
      <c:valAx>
        <c:axId val="1"/>
        <c:scaling>
          <c:orientation val="minMax"/>
          <c:max val="100"/>
          <c:min val="0"/>
        </c:scaling>
        <c:delete val="0"/>
        <c:axPos val="l"/>
        <c:majorGridlines>
          <c:spPr>
            <a:ln>
              <a:noFill/>
            </a:ln>
          </c:spPr>
        </c:majorGridlines>
        <c:numFmt formatCode="General" sourceLinked="1"/>
        <c:majorTickMark val="none"/>
        <c:minorTickMark val="none"/>
        <c:tickLblPos val="none"/>
        <c:spPr>
          <a:ln>
            <a:noFill/>
          </a:ln>
        </c:spPr>
        <c:crossAx val="2013939103"/>
        <c:crosses val="min"/>
        <c:crossBetween val="between"/>
      </c:valAx>
    </c:plotArea>
    <c:plotVisOnly val="0"/>
    <c:dispBlanksAs val="gap"/>
    <c:showDLblsOverMax val="1"/>
  </c:chart>
  <c:externalData r:id="rId1">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is-I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5.8759009714822938E-2"/>
          <c:y val="7.5519513431322863E-2"/>
          <c:w val="0.93309307427138832"/>
          <c:h val="0.8489609731373543"/>
        </c:manualLayout>
      </c:layout>
      <c:barChart>
        <c:barDir val="col"/>
        <c:grouping val="stacked"/>
        <c:varyColors val="0"/>
        <c:ser>
          <c:idx val="0"/>
          <c:order val="0"/>
          <c:spPr>
            <a:solidFill>
              <a:schemeClr val="accent3"/>
            </a:solidFill>
            <a:ln>
              <a:noFill/>
            </a:ln>
          </c:spPr>
          <c:invertIfNegative val="0"/>
          <c:dPt>
            <c:idx val="0"/>
            <c:invertIfNegative val="0"/>
            <c:bubble3D val="0"/>
            <c:spPr>
              <a:solidFill>
                <a:srgbClr val="C3CFE1"/>
              </a:solidFill>
              <a:ln>
                <a:noFill/>
              </a:ln>
            </c:spPr>
            <c:extLst>
              <c:ext xmlns:c16="http://schemas.microsoft.com/office/drawing/2014/chart" uri="{C3380CC4-5D6E-409C-BE32-E72D297353CC}">
                <c16:uniqueId val="{00000000-2285-40EF-959F-E93EF9834FFF}"/>
              </c:ext>
            </c:extLst>
          </c:dPt>
          <c:dPt>
            <c:idx val="19"/>
            <c:invertIfNegative val="0"/>
            <c:bubble3D val="0"/>
            <c:spPr>
              <a:solidFill>
                <a:srgbClr val="C3CFE1"/>
              </a:solidFill>
              <a:ln>
                <a:noFill/>
              </a:ln>
            </c:spPr>
            <c:extLst>
              <c:ext xmlns:c16="http://schemas.microsoft.com/office/drawing/2014/chart" uri="{C3380CC4-5D6E-409C-BE32-E72D297353CC}">
                <c16:uniqueId val="{00000001-2285-40EF-959F-E93EF9834FFF}"/>
              </c:ext>
            </c:extLst>
          </c:dPt>
          <c:dLbls>
            <c:dLbl>
              <c:idx val="0"/>
              <c:layout>
                <c:manualLayout>
                  <c:x val="0"/>
                  <c:y val="-0.44095286365940195"/>
                </c:manualLayout>
              </c:layout>
              <c:numFmt formatCode="#,##0;&quot;-&quot;#,##0" sourceLinked="0"/>
              <c:spPr>
                <a:noFill/>
                <a:ln>
                  <a:noFill/>
                </a:ln>
              </c:spPr>
              <c:txPr>
                <a:bodyPr wrap="none"/>
                <a:lstStyle/>
                <a:p>
                  <a:pPr>
                    <a:defRPr sz="1050" b="1"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0-2285-40EF-959F-E93EF9834FFF}"/>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Sheet1!$A$1:$AL$1</c:f>
              <c:numCache>
                <c:formatCode>General</c:formatCode>
                <c:ptCount val="38"/>
                <c:pt idx="0">
                  <c:v>173</c:v>
                </c:pt>
                <c:pt idx="1">
                  <c:v>156</c:v>
                </c:pt>
                <c:pt idx="2">
                  <c:v>143</c:v>
                </c:pt>
                <c:pt idx="3">
                  <c:v>142</c:v>
                </c:pt>
                <c:pt idx="4">
                  <c:v>127</c:v>
                </c:pt>
                <c:pt idx="5">
                  <c:v>123</c:v>
                </c:pt>
                <c:pt idx="6">
                  <c:v>113</c:v>
                </c:pt>
                <c:pt idx="7">
                  <c:v>106</c:v>
                </c:pt>
                <c:pt idx="8">
                  <c:v>103</c:v>
                </c:pt>
                <c:pt idx="9">
                  <c:v>103</c:v>
                </c:pt>
                <c:pt idx="10">
                  <c:v>101</c:v>
                </c:pt>
                <c:pt idx="11">
                  <c:v>100</c:v>
                </c:pt>
                <c:pt idx="12">
                  <c:v>98</c:v>
                </c:pt>
                <c:pt idx="13">
                  <c:v>94</c:v>
                </c:pt>
                <c:pt idx="14">
                  <c:v>91</c:v>
                </c:pt>
                <c:pt idx="15">
                  <c:v>88</c:v>
                </c:pt>
                <c:pt idx="16">
                  <c:v>87</c:v>
                </c:pt>
                <c:pt idx="17">
                  <c:v>86</c:v>
                </c:pt>
                <c:pt idx="18">
                  <c:v>86</c:v>
                </c:pt>
                <c:pt idx="19">
                  <c:v>80</c:v>
                </c:pt>
                <c:pt idx="20">
                  <c:v>75</c:v>
                </c:pt>
                <c:pt idx="21">
                  <c:v>68</c:v>
                </c:pt>
                <c:pt idx="22">
                  <c:v>64</c:v>
                </c:pt>
                <c:pt idx="23">
                  <c:v>63</c:v>
                </c:pt>
                <c:pt idx="24">
                  <c:v>59</c:v>
                </c:pt>
                <c:pt idx="25">
                  <c:v>53</c:v>
                </c:pt>
                <c:pt idx="26">
                  <c:v>47</c:v>
                </c:pt>
                <c:pt idx="27">
                  <c:v>47</c:v>
                </c:pt>
                <c:pt idx="28">
                  <c:v>46</c:v>
                </c:pt>
                <c:pt idx="29">
                  <c:v>42</c:v>
                </c:pt>
                <c:pt idx="30">
                  <c:v>33</c:v>
                </c:pt>
                <c:pt idx="31">
                  <c:v>31</c:v>
                </c:pt>
                <c:pt idx="32">
                  <c:v>28</c:v>
                </c:pt>
                <c:pt idx="33">
                  <c:v>17</c:v>
                </c:pt>
                <c:pt idx="34">
                  <c:v>16</c:v>
                </c:pt>
                <c:pt idx="35">
                  <c:v>15</c:v>
                </c:pt>
                <c:pt idx="36">
                  <c:v>13</c:v>
                </c:pt>
                <c:pt idx="37">
                  <c:v>6</c:v>
                </c:pt>
              </c:numCache>
            </c:numRef>
          </c:val>
          <c:extLst>
            <c:ext xmlns:c16="http://schemas.microsoft.com/office/drawing/2014/chart" uri="{C3380CC4-5D6E-409C-BE32-E72D297353CC}">
              <c16:uniqueId val="{00000002-2285-40EF-959F-E93EF9834FFF}"/>
            </c:ext>
          </c:extLst>
        </c:ser>
        <c:dLbls>
          <c:showLegendKey val="0"/>
          <c:showVal val="0"/>
          <c:showCatName val="0"/>
          <c:showSerName val="0"/>
          <c:showPercent val="0"/>
          <c:showBubbleSize val="0"/>
        </c:dLbls>
        <c:gapWidth val="80"/>
        <c:overlap val="100"/>
        <c:axId val="2012753760"/>
        <c:axId val="1"/>
      </c:barChart>
      <c:catAx>
        <c:axId val="2012753760"/>
        <c:scaling>
          <c:orientation val="minMax"/>
        </c:scaling>
        <c:delete val="0"/>
        <c:axPos val="b"/>
        <c:majorGridlines>
          <c:spPr>
            <a:ln>
              <a:noFill/>
            </a:ln>
          </c:spPr>
        </c:majorGridlines>
        <c:majorTickMark val="none"/>
        <c:minorTickMark val="none"/>
        <c:tickLblPos val="none"/>
        <c:spPr>
          <a:ln w="9525" cmpd="sng" algn="ctr">
            <a:solidFill>
              <a:schemeClr val="tx1"/>
            </a:solidFill>
            <a:prstDash val="solid"/>
          </a:ln>
        </c:spPr>
        <c:crossAx val="1"/>
        <c:crosses val="min"/>
        <c:auto val="0"/>
        <c:lblAlgn val="ctr"/>
        <c:lblOffset val="100"/>
        <c:noMultiLvlLbl val="0"/>
      </c:catAx>
      <c:valAx>
        <c:axId val="1"/>
        <c:scaling>
          <c:orientation val="minMax"/>
          <c:max val="180"/>
          <c:min val="0"/>
        </c:scaling>
        <c:delete val="0"/>
        <c:axPos val="l"/>
        <c:majorGridlines>
          <c:spPr>
            <a:ln>
              <a:noFill/>
            </a:ln>
          </c:spPr>
        </c:majorGridlines>
        <c:numFmt formatCode="#,##0;&quot;-&quot;#,##0" sourceLinked="0"/>
        <c:majorTickMark val="out"/>
        <c:minorTickMark val="none"/>
        <c:tickLblPos val="nextTo"/>
        <c:spPr>
          <a:ln w="9525" cmpd="sng" algn="ctr">
            <a:solidFill>
              <a:schemeClr val="tx1"/>
            </a:solidFill>
            <a:prstDash val="solid"/>
          </a:ln>
        </c:spPr>
        <c:txPr>
          <a:bodyPr wrap="none"/>
          <a:lstStyle/>
          <a:p>
            <a:pPr>
              <a:defRPr sz="1400" kern="1200">
                <a:solidFill>
                  <a:schemeClr val="tx1"/>
                </a:solidFill>
                <a:latin typeface="+mn-lt"/>
                <a:ea typeface="+mn-ea"/>
                <a:cs typeface="+mn-cs"/>
                <a:sym typeface="+mn-lt"/>
              </a:defRPr>
            </a:pPr>
            <a:endParaRPr lang="en-US"/>
          </a:p>
        </c:txPr>
        <c:crossAx val="2012753760"/>
        <c:crosses val="min"/>
        <c:crossBetween val="between"/>
        <c:majorUnit val="20"/>
      </c:valAx>
    </c:plotArea>
    <c:plotVisOnly val="0"/>
    <c:dispBlanksAs val="gap"/>
    <c:showDLblsOverMax val="1"/>
  </c:chart>
  <c:externalData r:id="rId1">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is-I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5.8759009714822938E-2"/>
          <c:y val="7.5519513431322863E-2"/>
          <c:w val="0.93309307427138832"/>
          <c:h val="0.8489609731373543"/>
        </c:manualLayout>
      </c:layout>
      <c:barChart>
        <c:barDir val="col"/>
        <c:grouping val="stacked"/>
        <c:varyColors val="0"/>
        <c:ser>
          <c:idx val="0"/>
          <c:order val="0"/>
          <c:spPr>
            <a:solidFill>
              <a:schemeClr val="accent3"/>
            </a:solidFill>
            <a:ln>
              <a:noFill/>
            </a:ln>
          </c:spPr>
          <c:invertIfNegative val="0"/>
          <c:dPt>
            <c:idx val="0"/>
            <c:invertIfNegative val="0"/>
            <c:bubble3D val="0"/>
            <c:spPr>
              <a:solidFill>
                <a:srgbClr val="C3CFE1"/>
              </a:solidFill>
              <a:ln>
                <a:noFill/>
              </a:ln>
            </c:spPr>
            <c:extLst>
              <c:ext xmlns:c16="http://schemas.microsoft.com/office/drawing/2014/chart" uri="{C3380CC4-5D6E-409C-BE32-E72D297353CC}">
                <c16:uniqueId val="{00000000-2285-40EF-959F-E93EF9834FFF}"/>
              </c:ext>
            </c:extLst>
          </c:dPt>
          <c:dPt>
            <c:idx val="19"/>
            <c:invertIfNegative val="0"/>
            <c:bubble3D val="0"/>
            <c:spPr>
              <a:solidFill>
                <a:srgbClr val="C3CFE1"/>
              </a:solidFill>
              <a:ln>
                <a:noFill/>
              </a:ln>
            </c:spPr>
            <c:extLst>
              <c:ext xmlns:c16="http://schemas.microsoft.com/office/drawing/2014/chart" uri="{C3380CC4-5D6E-409C-BE32-E72D297353CC}">
                <c16:uniqueId val="{00000001-2285-40EF-959F-E93EF9834FFF}"/>
              </c:ext>
            </c:extLst>
          </c:dPt>
          <c:dLbls>
            <c:dLbl>
              <c:idx val="0"/>
              <c:layout>
                <c:manualLayout>
                  <c:x val="0"/>
                  <c:y val="-0.44095286365940195"/>
                </c:manualLayout>
              </c:layout>
              <c:numFmt formatCode="#,##0;&quot;-&quot;#,##0" sourceLinked="0"/>
              <c:spPr>
                <a:noFill/>
                <a:ln>
                  <a:noFill/>
                </a:ln>
              </c:spPr>
              <c:txPr>
                <a:bodyPr wrap="none"/>
                <a:lstStyle/>
                <a:p>
                  <a:pPr>
                    <a:defRPr sz="1050" b="1"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0-2285-40EF-959F-E93EF9834FFF}"/>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Sheet1!$A$1:$AL$1</c:f>
              <c:numCache>
                <c:formatCode>General</c:formatCode>
                <c:ptCount val="38"/>
                <c:pt idx="0">
                  <c:v>173</c:v>
                </c:pt>
                <c:pt idx="1">
                  <c:v>156</c:v>
                </c:pt>
                <c:pt idx="2">
                  <c:v>143</c:v>
                </c:pt>
                <c:pt idx="3">
                  <c:v>142</c:v>
                </c:pt>
                <c:pt idx="4">
                  <c:v>127</c:v>
                </c:pt>
                <c:pt idx="5">
                  <c:v>123</c:v>
                </c:pt>
                <c:pt idx="6">
                  <c:v>113</c:v>
                </c:pt>
                <c:pt idx="7">
                  <c:v>106</c:v>
                </c:pt>
                <c:pt idx="8">
                  <c:v>103</c:v>
                </c:pt>
                <c:pt idx="9">
                  <c:v>103</c:v>
                </c:pt>
                <c:pt idx="10">
                  <c:v>101</c:v>
                </c:pt>
                <c:pt idx="11">
                  <c:v>100</c:v>
                </c:pt>
                <c:pt idx="12">
                  <c:v>98</c:v>
                </c:pt>
                <c:pt idx="13">
                  <c:v>94</c:v>
                </c:pt>
                <c:pt idx="14">
                  <c:v>91</c:v>
                </c:pt>
                <c:pt idx="15">
                  <c:v>88</c:v>
                </c:pt>
                <c:pt idx="16">
                  <c:v>87</c:v>
                </c:pt>
                <c:pt idx="17">
                  <c:v>86</c:v>
                </c:pt>
                <c:pt idx="18">
                  <c:v>86</c:v>
                </c:pt>
                <c:pt idx="19">
                  <c:v>80</c:v>
                </c:pt>
                <c:pt idx="20">
                  <c:v>75</c:v>
                </c:pt>
                <c:pt idx="21">
                  <c:v>68</c:v>
                </c:pt>
                <c:pt idx="22">
                  <c:v>64</c:v>
                </c:pt>
                <c:pt idx="23">
                  <c:v>63</c:v>
                </c:pt>
                <c:pt idx="24">
                  <c:v>59</c:v>
                </c:pt>
                <c:pt idx="25">
                  <c:v>53</c:v>
                </c:pt>
                <c:pt idx="26">
                  <c:v>47</c:v>
                </c:pt>
                <c:pt idx="27">
                  <c:v>47</c:v>
                </c:pt>
                <c:pt idx="28">
                  <c:v>46</c:v>
                </c:pt>
                <c:pt idx="29">
                  <c:v>42</c:v>
                </c:pt>
                <c:pt idx="30">
                  <c:v>33</c:v>
                </c:pt>
                <c:pt idx="31">
                  <c:v>31</c:v>
                </c:pt>
                <c:pt idx="32">
                  <c:v>28</c:v>
                </c:pt>
                <c:pt idx="33">
                  <c:v>17</c:v>
                </c:pt>
                <c:pt idx="34">
                  <c:v>16</c:v>
                </c:pt>
                <c:pt idx="35">
                  <c:v>15</c:v>
                </c:pt>
                <c:pt idx="36">
                  <c:v>13</c:v>
                </c:pt>
                <c:pt idx="37">
                  <c:v>6</c:v>
                </c:pt>
              </c:numCache>
            </c:numRef>
          </c:val>
          <c:extLst>
            <c:ext xmlns:c16="http://schemas.microsoft.com/office/drawing/2014/chart" uri="{C3380CC4-5D6E-409C-BE32-E72D297353CC}">
              <c16:uniqueId val="{00000002-2285-40EF-959F-E93EF9834FFF}"/>
            </c:ext>
          </c:extLst>
        </c:ser>
        <c:dLbls>
          <c:showLegendKey val="0"/>
          <c:showVal val="0"/>
          <c:showCatName val="0"/>
          <c:showSerName val="0"/>
          <c:showPercent val="0"/>
          <c:showBubbleSize val="0"/>
        </c:dLbls>
        <c:gapWidth val="80"/>
        <c:overlap val="100"/>
        <c:axId val="2012753760"/>
        <c:axId val="1"/>
      </c:barChart>
      <c:catAx>
        <c:axId val="2012753760"/>
        <c:scaling>
          <c:orientation val="minMax"/>
        </c:scaling>
        <c:delete val="0"/>
        <c:axPos val="b"/>
        <c:majorGridlines>
          <c:spPr>
            <a:ln>
              <a:noFill/>
            </a:ln>
          </c:spPr>
        </c:majorGridlines>
        <c:majorTickMark val="none"/>
        <c:minorTickMark val="none"/>
        <c:tickLblPos val="none"/>
        <c:spPr>
          <a:ln w="9525" cmpd="sng" algn="ctr">
            <a:solidFill>
              <a:schemeClr val="tx1"/>
            </a:solidFill>
            <a:prstDash val="solid"/>
          </a:ln>
        </c:spPr>
        <c:crossAx val="1"/>
        <c:crosses val="min"/>
        <c:auto val="0"/>
        <c:lblAlgn val="ctr"/>
        <c:lblOffset val="100"/>
        <c:noMultiLvlLbl val="0"/>
      </c:catAx>
      <c:valAx>
        <c:axId val="1"/>
        <c:scaling>
          <c:orientation val="minMax"/>
          <c:max val="180"/>
          <c:min val="0"/>
        </c:scaling>
        <c:delete val="0"/>
        <c:axPos val="l"/>
        <c:majorGridlines>
          <c:spPr>
            <a:ln>
              <a:noFill/>
            </a:ln>
          </c:spPr>
        </c:majorGridlines>
        <c:numFmt formatCode="#,##0;&quot;-&quot;#,##0" sourceLinked="0"/>
        <c:majorTickMark val="out"/>
        <c:minorTickMark val="none"/>
        <c:tickLblPos val="nextTo"/>
        <c:spPr>
          <a:ln w="9525" cmpd="sng" algn="ctr">
            <a:solidFill>
              <a:schemeClr val="tx1"/>
            </a:solidFill>
            <a:prstDash val="solid"/>
          </a:ln>
        </c:spPr>
        <c:txPr>
          <a:bodyPr wrap="none"/>
          <a:lstStyle/>
          <a:p>
            <a:pPr>
              <a:defRPr sz="1400" kern="1200">
                <a:solidFill>
                  <a:schemeClr val="tx1"/>
                </a:solidFill>
                <a:latin typeface="+mn-lt"/>
                <a:ea typeface="+mn-ea"/>
                <a:cs typeface="+mn-cs"/>
                <a:sym typeface="+mn-lt"/>
              </a:defRPr>
            </a:pPr>
            <a:endParaRPr lang="en-US"/>
          </a:p>
        </c:txPr>
        <c:crossAx val="2012753760"/>
        <c:crosses val="min"/>
        <c:crossBetween val="between"/>
        <c:majorUnit val="20"/>
      </c:valAx>
    </c:plotArea>
    <c:plotVisOnly val="0"/>
    <c:dispBlanksAs val="gap"/>
    <c:showDLblsOverMax val="1"/>
  </c:chart>
  <c:externalData r:id="rId1">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is-I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5.8731401722787784E-2"/>
          <c:y val="6.690684508492023E-2"/>
          <c:w val="0.93312451057165235"/>
          <c:h val="0.86618630983015954"/>
        </c:manualLayout>
      </c:layout>
      <c:barChart>
        <c:barDir val="col"/>
        <c:grouping val="stacked"/>
        <c:varyColors val="0"/>
        <c:ser>
          <c:idx val="0"/>
          <c:order val="0"/>
          <c:spPr>
            <a:solidFill>
              <a:schemeClr val="accent3"/>
            </a:solidFill>
            <a:ln>
              <a:noFill/>
            </a:ln>
          </c:spPr>
          <c:invertIfNegative val="0"/>
          <c:dPt>
            <c:idx val="0"/>
            <c:invertIfNegative val="0"/>
            <c:bubble3D val="0"/>
            <c:spPr>
              <a:solidFill>
                <a:srgbClr val="C3CFE1"/>
              </a:solidFill>
              <a:ln>
                <a:noFill/>
              </a:ln>
            </c:spPr>
            <c:extLst>
              <c:ext xmlns:c16="http://schemas.microsoft.com/office/drawing/2014/chart" uri="{C3380CC4-5D6E-409C-BE32-E72D297353CC}">
                <c16:uniqueId val="{00000000-C5FA-42EF-BA00-306EDFEA09BB}"/>
              </c:ext>
            </c:extLst>
          </c:dPt>
          <c:dPt>
            <c:idx val="19"/>
            <c:invertIfNegative val="0"/>
            <c:bubble3D val="0"/>
            <c:spPr>
              <a:solidFill>
                <a:srgbClr val="D0EBCA"/>
              </a:solidFill>
              <a:ln>
                <a:noFill/>
              </a:ln>
            </c:spPr>
            <c:extLst>
              <c:ext xmlns:c16="http://schemas.microsoft.com/office/drawing/2014/chart" uri="{C3380CC4-5D6E-409C-BE32-E72D297353CC}">
                <c16:uniqueId val="{00000001-C5FA-42EF-BA00-306EDFEA09BB}"/>
              </c:ext>
            </c:extLst>
          </c:dPt>
          <c:dLbls>
            <c:dLbl>
              <c:idx val="0"/>
              <c:layout>
                <c:manualLayout>
                  <c:x val="0"/>
                  <c:y val="-0.4436438497169326"/>
                </c:manualLayout>
              </c:layout>
              <c:numFmt formatCode="#,##0;&quot;-&quot;#,##0" sourceLinked="0"/>
              <c:spPr>
                <a:noFill/>
                <a:ln>
                  <a:noFill/>
                </a:ln>
              </c:spPr>
              <c:txPr>
                <a:bodyPr wrap="none"/>
                <a:lstStyle/>
                <a:p>
                  <a:pPr>
                    <a:defRPr sz="800" b="1"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0-C5FA-42EF-BA00-306EDFEA09BB}"/>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Sheet1!$A$1:$AL$1</c:f>
              <c:numCache>
                <c:formatCode>General</c:formatCode>
                <c:ptCount val="38"/>
                <c:pt idx="0">
                  <c:v>173</c:v>
                </c:pt>
                <c:pt idx="1">
                  <c:v>155</c:v>
                </c:pt>
                <c:pt idx="2">
                  <c:v>130</c:v>
                </c:pt>
                <c:pt idx="3">
                  <c:v>89</c:v>
                </c:pt>
                <c:pt idx="4">
                  <c:v>81</c:v>
                </c:pt>
                <c:pt idx="5">
                  <c:v>59</c:v>
                </c:pt>
                <c:pt idx="6">
                  <c:v>64</c:v>
                </c:pt>
                <c:pt idx="7">
                  <c:v>18</c:v>
                </c:pt>
                <c:pt idx="8">
                  <c:v>55</c:v>
                </c:pt>
                <c:pt idx="9">
                  <c:v>48</c:v>
                </c:pt>
                <c:pt idx="10">
                  <c:v>101</c:v>
                </c:pt>
                <c:pt idx="11">
                  <c:v>100</c:v>
                </c:pt>
                <c:pt idx="12">
                  <c:v>49</c:v>
                </c:pt>
                <c:pt idx="13">
                  <c:v>48</c:v>
                </c:pt>
                <c:pt idx="14">
                  <c:v>72</c:v>
                </c:pt>
                <c:pt idx="15">
                  <c:v>88</c:v>
                </c:pt>
                <c:pt idx="16">
                  <c:v>27</c:v>
                </c:pt>
                <c:pt idx="17">
                  <c:v>39</c:v>
                </c:pt>
                <c:pt idx="18">
                  <c:v>68</c:v>
                </c:pt>
                <c:pt idx="19">
                  <c:v>50</c:v>
                </c:pt>
                <c:pt idx="20">
                  <c:v>44</c:v>
                </c:pt>
                <c:pt idx="21">
                  <c:v>10</c:v>
                </c:pt>
                <c:pt idx="22">
                  <c:v>55</c:v>
                </c:pt>
                <c:pt idx="23">
                  <c:v>2</c:v>
                </c:pt>
                <c:pt idx="24">
                  <c:v>19</c:v>
                </c:pt>
                <c:pt idx="25">
                  <c:v>43</c:v>
                </c:pt>
                <c:pt idx="26">
                  <c:v>15</c:v>
                </c:pt>
                <c:pt idx="27">
                  <c:v>12</c:v>
                </c:pt>
                <c:pt idx="28">
                  <c:v>39</c:v>
                </c:pt>
                <c:pt idx="29">
                  <c:v>31</c:v>
                </c:pt>
                <c:pt idx="30">
                  <c:v>22</c:v>
                </c:pt>
                <c:pt idx="31">
                  <c:v>11</c:v>
                </c:pt>
                <c:pt idx="32">
                  <c:v>11</c:v>
                </c:pt>
                <c:pt idx="33">
                  <c:v>12</c:v>
                </c:pt>
                <c:pt idx="34">
                  <c:v>2</c:v>
                </c:pt>
                <c:pt idx="35">
                  <c:v>3</c:v>
                </c:pt>
                <c:pt idx="36">
                  <c:v>4</c:v>
                </c:pt>
                <c:pt idx="37">
                  <c:v>6</c:v>
                </c:pt>
              </c:numCache>
            </c:numRef>
          </c:val>
          <c:extLst>
            <c:ext xmlns:c16="http://schemas.microsoft.com/office/drawing/2014/chart" uri="{C3380CC4-5D6E-409C-BE32-E72D297353CC}">
              <c16:uniqueId val="{00000002-C5FA-42EF-BA00-306EDFEA09BB}"/>
            </c:ext>
          </c:extLst>
        </c:ser>
        <c:ser>
          <c:idx val="1"/>
          <c:order val="1"/>
          <c:spPr>
            <a:solidFill>
              <a:schemeClr val="accent6"/>
            </a:solidFill>
            <a:ln>
              <a:noFill/>
            </a:ln>
          </c:spPr>
          <c:invertIfNegative val="0"/>
          <c:dPt>
            <c:idx val="19"/>
            <c:invertIfNegative val="0"/>
            <c:bubble3D val="0"/>
            <c:spPr>
              <a:solidFill>
                <a:srgbClr val="FBECC8"/>
              </a:solidFill>
              <a:ln>
                <a:noFill/>
              </a:ln>
            </c:spPr>
            <c:extLst>
              <c:ext xmlns:c16="http://schemas.microsoft.com/office/drawing/2014/chart" uri="{C3380CC4-5D6E-409C-BE32-E72D297353CC}">
                <c16:uniqueId val="{00000003-C5FA-42EF-BA00-306EDFEA09BB}"/>
              </c:ext>
            </c:extLst>
          </c:dPt>
          <c:val>
            <c:numRef>
              <c:f>Sheet1!$A$2:$AL$2</c:f>
              <c:numCache>
                <c:formatCode>General</c:formatCode>
                <c:ptCount val="38"/>
                <c:pt idx="1">
                  <c:v>1</c:v>
                </c:pt>
                <c:pt idx="2">
                  <c:v>13</c:v>
                </c:pt>
                <c:pt idx="3">
                  <c:v>3</c:v>
                </c:pt>
                <c:pt idx="4">
                  <c:v>38</c:v>
                </c:pt>
                <c:pt idx="5">
                  <c:v>64</c:v>
                </c:pt>
                <c:pt idx="6">
                  <c:v>49</c:v>
                </c:pt>
                <c:pt idx="7">
                  <c:v>61</c:v>
                </c:pt>
                <c:pt idx="8">
                  <c:v>48</c:v>
                </c:pt>
                <c:pt idx="9">
                  <c:v>17</c:v>
                </c:pt>
                <c:pt idx="10">
                  <c:v>0</c:v>
                </c:pt>
                <c:pt idx="11">
                  <c:v>0</c:v>
                </c:pt>
                <c:pt idx="12">
                  <c:v>49</c:v>
                </c:pt>
                <c:pt idx="13">
                  <c:v>45</c:v>
                </c:pt>
                <c:pt idx="14">
                  <c:v>0</c:v>
                </c:pt>
                <c:pt idx="15">
                  <c:v>0</c:v>
                </c:pt>
                <c:pt idx="16">
                  <c:v>52</c:v>
                </c:pt>
                <c:pt idx="17">
                  <c:v>47</c:v>
                </c:pt>
                <c:pt idx="18">
                  <c:v>17</c:v>
                </c:pt>
                <c:pt idx="19">
                  <c:v>19.259259259259267</c:v>
                </c:pt>
                <c:pt idx="20">
                  <c:v>3</c:v>
                </c:pt>
                <c:pt idx="21">
                  <c:v>58</c:v>
                </c:pt>
                <c:pt idx="22">
                  <c:v>7</c:v>
                </c:pt>
                <c:pt idx="23">
                  <c:v>4</c:v>
                </c:pt>
                <c:pt idx="24">
                  <c:v>0</c:v>
                </c:pt>
                <c:pt idx="25">
                  <c:v>10</c:v>
                </c:pt>
                <c:pt idx="26">
                  <c:v>32</c:v>
                </c:pt>
                <c:pt idx="27">
                  <c:v>0</c:v>
                </c:pt>
                <c:pt idx="28">
                  <c:v>7</c:v>
                </c:pt>
                <c:pt idx="29">
                  <c:v>10</c:v>
                </c:pt>
                <c:pt idx="30">
                  <c:v>11</c:v>
                </c:pt>
                <c:pt idx="31">
                  <c:v>12</c:v>
                </c:pt>
                <c:pt idx="32">
                  <c:v>5</c:v>
                </c:pt>
                <c:pt idx="33">
                  <c:v>0</c:v>
                </c:pt>
                <c:pt idx="34">
                  <c:v>5</c:v>
                </c:pt>
                <c:pt idx="35">
                  <c:v>7</c:v>
                </c:pt>
                <c:pt idx="36">
                  <c:v>7</c:v>
                </c:pt>
                <c:pt idx="37">
                  <c:v>0</c:v>
                </c:pt>
              </c:numCache>
            </c:numRef>
          </c:val>
          <c:extLst>
            <c:ext xmlns:c16="http://schemas.microsoft.com/office/drawing/2014/chart" uri="{C3380CC4-5D6E-409C-BE32-E72D297353CC}">
              <c16:uniqueId val="{00000004-C5FA-42EF-BA00-306EDFEA09BB}"/>
            </c:ext>
          </c:extLst>
        </c:ser>
        <c:ser>
          <c:idx val="2"/>
          <c:order val="2"/>
          <c:spPr>
            <a:solidFill>
              <a:srgbClr val="E66F02"/>
            </a:solidFill>
            <a:ln>
              <a:noFill/>
            </a:ln>
          </c:spPr>
          <c:invertIfNegative val="0"/>
          <c:dPt>
            <c:idx val="19"/>
            <c:invertIfNegative val="0"/>
            <c:bubble3D val="0"/>
            <c:spPr>
              <a:solidFill>
                <a:srgbClr val="FFC99F"/>
              </a:solidFill>
              <a:ln>
                <a:noFill/>
              </a:ln>
            </c:spPr>
            <c:extLst>
              <c:ext xmlns:c16="http://schemas.microsoft.com/office/drawing/2014/chart" uri="{C3380CC4-5D6E-409C-BE32-E72D297353CC}">
                <c16:uniqueId val="{00000005-C5FA-42EF-BA00-306EDFEA09BB}"/>
              </c:ext>
            </c:extLst>
          </c:dPt>
          <c:val>
            <c:numRef>
              <c:f>Sheet1!$A$3:$AL$3</c:f>
              <c:numCache>
                <c:formatCode>General</c:formatCode>
                <c:ptCount val="38"/>
                <c:pt idx="1">
                  <c:v>0</c:v>
                </c:pt>
                <c:pt idx="2">
                  <c:v>0</c:v>
                </c:pt>
                <c:pt idx="3">
                  <c:v>50</c:v>
                </c:pt>
                <c:pt idx="4">
                  <c:v>8</c:v>
                </c:pt>
                <c:pt idx="5">
                  <c:v>0</c:v>
                </c:pt>
                <c:pt idx="6">
                  <c:v>0</c:v>
                </c:pt>
                <c:pt idx="7">
                  <c:v>27</c:v>
                </c:pt>
                <c:pt idx="8">
                  <c:v>0</c:v>
                </c:pt>
                <c:pt idx="9">
                  <c:v>38</c:v>
                </c:pt>
                <c:pt idx="10">
                  <c:v>0</c:v>
                </c:pt>
                <c:pt idx="11">
                  <c:v>0</c:v>
                </c:pt>
                <c:pt idx="12">
                  <c:v>0</c:v>
                </c:pt>
                <c:pt idx="13">
                  <c:v>1</c:v>
                </c:pt>
                <c:pt idx="14">
                  <c:v>19</c:v>
                </c:pt>
                <c:pt idx="15">
                  <c:v>0</c:v>
                </c:pt>
                <c:pt idx="16">
                  <c:v>8</c:v>
                </c:pt>
                <c:pt idx="17">
                  <c:v>0</c:v>
                </c:pt>
                <c:pt idx="18">
                  <c:v>1</c:v>
                </c:pt>
                <c:pt idx="19">
                  <c:v>10.740740740740733</c:v>
                </c:pt>
                <c:pt idx="20">
                  <c:v>28</c:v>
                </c:pt>
                <c:pt idx="21">
                  <c:v>0</c:v>
                </c:pt>
                <c:pt idx="22">
                  <c:v>2</c:v>
                </c:pt>
                <c:pt idx="23">
                  <c:v>57</c:v>
                </c:pt>
                <c:pt idx="24">
                  <c:v>40</c:v>
                </c:pt>
                <c:pt idx="25">
                  <c:v>0</c:v>
                </c:pt>
                <c:pt idx="26">
                  <c:v>0</c:v>
                </c:pt>
                <c:pt idx="27">
                  <c:v>35</c:v>
                </c:pt>
                <c:pt idx="28">
                  <c:v>0</c:v>
                </c:pt>
                <c:pt idx="29">
                  <c:v>1</c:v>
                </c:pt>
                <c:pt idx="30">
                  <c:v>0</c:v>
                </c:pt>
                <c:pt idx="31">
                  <c:v>8</c:v>
                </c:pt>
                <c:pt idx="32">
                  <c:v>12</c:v>
                </c:pt>
                <c:pt idx="33">
                  <c:v>5</c:v>
                </c:pt>
                <c:pt idx="34">
                  <c:v>9</c:v>
                </c:pt>
                <c:pt idx="35">
                  <c:v>5</c:v>
                </c:pt>
                <c:pt idx="36">
                  <c:v>2</c:v>
                </c:pt>
                <c:pt idx="37">
                  <c:v>0</c:v>
                </c:pt>
              </c:numCache>
            </c:numRef>
          </c:val>
          <c:extLst>
            <c:ext xmlns:c16="http://schemas.microsoft.com/office/drawing/2014/chart" uri="{C3380CC4-5D6E-409C-BE32-E72D297353CC}">
              <c16:uniqueId val="{00000006-C5FA-42EF-BA00-306EDFEA09BB}"/>
            </c:ext>
          </c:extLst>
        </c:ser>
        <c:dLbls>
          <c:showLegendKey val="0"/>
          <c:showVal val="0"/>
          <c:showCatName val="0"/>
          <c:showSerName val="0"/>
          <c:showPercent val="0"/>
          <c:showBubbleSize val="0"/>
        </c:dLbls>
        <c:gapWidth val="80"/>
        <c:overlap val="100"/>
        <c:axId val="404867071"/>
        <c:axId val="1"/>
      </c:barChart>
      <c:catAx>
        <c:axId val="404867071"/>
        <c:scaling>
          <c:orientation val="minMax"/>
        </c:scaling>
        <c:delete val="0"/>
        <c:axPos val="b"/>
        <c:majorGridlines>
          <c:spPr>
            <a:ln>
              <a:noFill/>
            </a:ln>
          </c:spPr>
        </c:majorGridlines>
        <c:majorTickMark val="none"/>
        <c:minorTickMark val="none"/>
        <c:tickLblPos val="none"/>
        <c:spPr>
          <a:ln w="9525" cmpd="sng" algn="ctr">
            <a:solidFill>
              <a:schemeClr val="tx1"/>
            </a:solidFill>
            <a:prstDash val="solid"/>
          </a:ln>
        </c:spPr>
        <c:crossAx val="1"/>
        <c:crosses val="min"/>
        <c:auto val="0"/>
        <c:lblAlgn val="ctr"/>
        <c:lblOffset val="100"/>
        <c:noMultiLvlLbl val="0"/>
      </c:catAx>
      <c:valAx>
        <c:axId val="1"/>
        <c:scaling>
          <c:orientation val="minMax"/>
          <c:max val="180"/>
          <c:min val="0"/>
        </c:scaling>
        <c:delete val="0"/>
        <c:axPos val="l"/>
        <c:majorGridlines>
          <c:spPr>
            <a:ln>
              <a:noFill/>
            </a:ln>
          </c:spPr>
        </c:majorGridlines>
        <c:numFmt formatCode="#,##0;&quot;-&quot;#,##0" sourceLinked="0"/>
        <c:majorTickMark val="out"/>
        <c:minorTickMark val="none"/>
        <c:tickLblPos val="nextTo"/>
        <c:spPr>
          <a:ln w="9525" cmpd="sng" algn="ctr">
            <a:solidFill>
              <a:schemeClr val="tx1"/>
            </a:solidFill>
            <a:prstDash val="solid"/>
          </a:ln>
        </c:spPr>
        <c:txPr>
          <a:bodyPr wrap="none"/>
          <a:lstStyle/>
          <a:p>
            <a:pPr>
              <a:defRPr sz="1400" kern="1200">
                <a:solidFill>
                  <a:schemeClr val="tx1"/>
                </a:solidFill>
                <a:latin typeface="+mn-lt"/>
                <a:ea typeface="+mn-ea"/>
                <a:cs typeface="+mn-cs"/>
                <a:sym typeface="+mn-lt"/>
              </a:defRPr>
            </a:pPr>
            <a:endParaRPr lang="en-US"/>
          </a:p>
        </c:txPr>
        <c:crossAx val="404867071"/>
        <c:crosses val="min"/>
        <c:crossBetween val="between"/>
        <c:majorUnit val="20"/>
      </c:valAx>
    </c:plotArea>
    <c:plotVisOnly val="0"/>
    <c:dispBlanksAs val="gap"/>
    <c:showDLblsOverMax val="1"/>
  </c:chart>
  <c:externalData r:id="rId1">
    <c:autoUpdate val="0"/>
  </c:externalData>
</c:chartSpace>
</file>

<file path=ppt/charts/chart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is-I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7.2897483118477588E-2"/>
          <c:y val="6.7079463364293088E-2"/>
          <c:w val="0.91912216083486797"/>
          <c:h val="0.8658410732714138"/>
        </c:manualLayout>
      </c:layout>
      <c:barChart>
        <c:barDir val="col"/>
        <c:grouping val="stacked"/>
        <c:varyColors val="0"/>
        <c:ser>
          <c:idx val="0"/>
          <c:order val="0"/>
          <c:spPr>
            <a:solidFill>
              <a:schemeClr val="accent3"/>
            </a:solidFill>
            <a:ln>
              <a:noFill/>
            </a:ln>
          </c:spPr>
          <c:invertIfNegative val="0"/>
          <c:dPt>
            <c:idx val="0"/>
            <c:invertIfNegative val="0"/>
            <c:bubble3D val="0"/>
            <c:spPr>
              <a:solidFill>
                <a:srgbClr val="C3CFE1"/>
              </a:solidFill>
              <a:ln>
                <a:noFill/>
              </a:ln>
            </c:spPr>
            <c:extLst>
              <c:ext xmlns:c16="http://schemas.microsoft.com/office/drawing/2014/chart" uri="{C3380CC4-5D6E-409C-BE32-E72D297353CC}">
                <c16:uniqueId val="{00000000-914C-4DEE-ABDC-60F82CB477C5}"/>
              </c:ext>
            </c:extLst>
          </c:dPt>
          <c:dPt>
            <c:idx val="19"/>
            <c:invertIfNegative val="0"/>
            <c:bubble3D val="0"/>
            <c:spPr>
              <a:solidFill>
                <a:srgbClr val="D0EBCA"/>
              </a:solidFill>
              <a:ln>
                <a:noFill/>
              </a:ln>
            </c:spPr>
            <c:extLst>
              <c:ext xmlns:c16="http://schemas.microsoft.com/office/drawing/2014/chart" uri="{C3380CC4-5D6E-409C-BE32-E72D297353CC}">
                <c16:uniqueId val="{00000001-914C-4DEE-ABDC-60F82CB477C5}"/>
              </c:ext>
            </c:extLst>
          </c:dPt>
          <c:val>
            <c:numRef>
              <c:f>Sheet1!$A$1:$AL$1</c:f>
              <c:numCache>
                <c:formatCode>General</c:formatCode>
                <c:ptCount val="38"/>
                <c:pt idx="0">
                  <c:v>100</c:v>
                </c:pt>
                <c:pt idx="1">
                  <c:v>89.595375722543352</c:v>
                </c:pt>
                <c:pt idx="2">
                  <c:v>75.144508670520224</c:v>
                </c:pt>
                <c:pt idx="3">
                  <c:v>51.445086705202314</c:v>
                </c:pt>
                <c:pt idx="4">
                  <c:v>46.820809248554909</c:v>
                </c:pt>
                <c:pt idx="5">
                  <c:v>34.104046242774565</c:v>
                </c:pt>
                <c:pt idx="6">
                  <c:v>36.994219653179186</c:v>
                </c:pt>
                <c:pt idx="7">
                  <c:v>10.404624277456646</c:v>
                </c:pt>
                <c:pt idx="8">
                  <c:v>31.79190751445087</c:v>
                </c:pt>
                <c:pt idx="9">
                  <c:v>27.74566473988439</c:v>
                </c:pt>
                <c:pt idx="10">
                  <c:v>58.381502890173408</c:v>
                </c:pt>
                <c:pt idx="11">
                  <c:v>57.803468208092482</c:v>
                </c:pt>
                <c:pt idx="12">
                  <c:v>28.323699421965316</c:v>
                </c:pt>
                <c:pt idx="13">
                  <c:v>27.74566473988439</c:v>
                </c:pt>
                <c:pt idx="14">
                  <c:v>41.618497109826585</c:v>
                </c:pt>
                <c:pt idx="15">
                  <c:v>50.867052023121381</c:v>
                </c:pt>
                <c:pt idx="16">
                  <c:v>15.606936416184972</c:v>
                </c:pt>
                <c:pt idx="17">
                  <c:v>22.543352601156069</c:v>
                </c:pt>
                <c:pt idx="18">
                  <c:v>39.306358381502889</c:v>
                </c:pt>
                <c:pt idx="19">
                  <c:v>28.880325412117319</c:v>
                </c:pt>
                <c:pt idx="20">
                  <c:v>25.433526011560691</c:v>
                </c:pt>
                <c:pt idx="21">
                  <c:v>5.7803468208092488</c:v>
                </c:pt>
                <c:pt idx="22">
                  <c:v>31.79190751445087</c:v>
                </c:pt>
                <c:pt idx="23">
                  <c:v>1.1560693641618496</c:v>
                </c:pt>
                <c:pt idx="24">
                  <c:v>10.982658959537572</c:v>
                </c:pt>
                <c:pt idx="25">
                  <c:v>24.855491329479769</c:v>
                </c:pt>
                <c:pt idx="26">
                  <c:v>8.6705202312138727</c:v>
                </c:pt>
                <c:pt idx="27">
                  <c:v>6.9364161849710975</c:v>
                </c:pt>
                <c:pt idx="28">
                  <c:v>22.543352601156069</c:v>
                </c:pt>
                <c:pt idx="29">
                  <c:v>17.919075144508671</c:v>
                </c:pt>
                <c:pt idx="30">
                  <c:v>12.716763005780345</c:v>
                </c:pt>
                <c:pt idx="31">
                  <c:v>6.3583815028901727</c:v>
                </c:pt>
                <c:pt idx="32">
                  <c:v>6.3583815028901727</c:v>
                </c:pt>
                <c:pt idx="33">
                  <c:v>6.9364161849710975</c:v>
                </c:pt>
                <c:pt idx="34">
                  <c:v>1.1560693641618496</c:v>
                </c:pt>
                <c:pt idx="35">
                  <c:v>1.7341040462427744</c:v>
                </c:pt>
                <c:pt idx="36">
                  <c:v>2.3121387283236992</c:v>
                </c:pt>
                <c:pt idx="37">
                  <c:v>3.4682080924855487</c:v>
                </c:pt>
              </c:numCache>
            </c:numRef>
          </c:val>
          <c:extLst>
            <c:ext xmlns:c16="http://schemas.microsoft.com/office/drawing/2014/chart" uri="{C3380CC4-5D6E-409C-BE32-E72D297353CC}">
              <c16:uniqueId val="{00000002-914C-4DEE-ABDC-60F82CB477C5}"/>
            </c:ext>
          </c:extLst>
        </c:ser>
        <c:ser>
          <c:idx val="1"/>
          <c:order val="1"/>
          <c:spPr>
            <a:solidFill>
              <a:schemeClr val="accent6"/>
            </a:solidFill>
            <a:ln>
              <a:noFill/>
            </a:ln>
          </c:spPr>
          <c:invertIfNegative val="0"/>
          <c:dPt>
            <c:idx val="10"/>
            <c:invertIfNegative val="0"/>
            <c:bubble3D val="0"/>
            <c:spPr>
              <a:solidFill>
                <a:srgbClr val="C30C3E"/>
              </a:solidFill>
              <a:ln>
                <a:noFill/>
              </a:ln>
            </c:spPr>
            <c:extLst>
              <c:ext xmlns:c16="http://schemas.microsoft.com/office/drawing/2014/chart" uri="{C3380CC4-5D6E-409C-BE32-E72D297353CC}">
                <c16:uniqueId val="{00000003-914C-4DEE-ABDC-60F82CB477C5}"/>
              </c:ext>
            </c:extLst>
          </c:dPt>
          <c:dPt>
            <c:idx val="11"/>
            <c:invertIfNegative val="0"/>
            <c:bubble3D val="0"/>
            <c:spPr>
              <a:solidFill>
                <a:srgbClr val="F88FAC"/>
              </a:solidFill>
              <a:ln>
                <a:noFill/>
              </a:ln>
            </c:spPr>
            <c:extLst>
              <c:ext xmlns:c16="http://schemas.microsoft.com/office/drawing/2014/chart" uri="{C3380CC4-5D6E-409C-BE32-E72D297353CC}">
                <c16:uniqueId val="{00000004-914C-4DEE-ABDC-60F82CB477C5}"/>
              </c:ext>
            </c:extLst>
          </c:dPt>
          <c:dPt>
            <c:idx val="15"/>
            <c:invertIfNegative val="0"/>
            <c:bubble3D val="0"/>
            <c:spPr>
              <a:solidFill>
                <a:srgbClr val="C30C3E"/>
              </a:solidFill>
              <a:ln>
                <a:noFill/>
              </a:ln>
            </c:spPr>
            <c:extLst>
              <c:ext xmlns:c16="http://schemas.microsoft.com/office/drawing/2014/chart" uri="{C3380CC4-5D6E-409C-BE32-E72D297353CC}">
                <c16:uniqueId val="{00000005-914C-4DEE-ABDC-60F82CB477C5}"/>
              </c:ext>
            </c:extLst>
          </c:dPt>
          <c:dPt>
            <c:idx val="19"/>
            <c:invertIfNegative val="0"/>
            <c:bubble3D val="0"/>
            <c:spPr>
              <a:solidFill>
                <a:srgbClr val="FBECC8"/>
              </a:solidFill>
              <a:ln>
                <a:noFill/>
              </a:ln>
            </c:spPr>
            <c:extLst>
              <c:ext xmlns:c16="http://schemas.microsoft.com/office/drawing/2014/chart" uri="{C3380CC4-5D6E-409C-BE32-E72D297353CC}">
                <c16:uniqueId val="{00000006-914C-4DEE-ABDC-60F82CB477C5}"/>
              </c:ext>
            </c:extLst>
          </c:dPt>
          <c:dPt>
            <c:idx val="24"/>
            <c:invertIfNegative val="0"/>
            <c:bubble3D val="0"/>
            <c:spPr>
              <a:solidFill>
                <a:srgbClr val="E66F02"/>
              </a:solidFill>
              <a:ln>
                <a:noFill/>
              </a:ln>
            </c:spPr>
            <c:extLst>
              <c:ext xmlns:c16="http://schemas.microsoft.com/office/drawing/2014/chart" uri="{C3380CC4-5D6E-409C-BE32-E72D297353CC}">
                <c16:uniqueId val="{00000007-914C-4DEE-ABDC-60F82CB477C5}"/>
              </c:ext>
            </c:extLst>
          </c:dPt>
          <c:dPt>
            <c:idx val="27"/>
            <c:invertIfNegative val="0"/>
            <c:bubble3D val="0"/>
            <c:spPr>
              <a:solidFill>
                <a:srgbClr val="E66F02"/>
              </a:solidFill>
              <a:ln>
                <a:noFill/>
              </a:ln>
            </c:spPr>
            <c:extLst>
              <c:ext xmlns:c16="http://schemas.microsoft.com/office/drawing/2014/chart" uri="{C3380CC4-5D6E-409C-BE32-E72D297353CC}">
                <c16:uniqueId val="{00000008-914C-4DEE-ABDC-60F82CB477C5}"/>
              </c:ext>
            </c:extLst>
          </c:dPt>
          <c:dPt>
            <c:idx val="33"/>
            <c:invertIfNegative val="0"/>
            <c:bubble3D val="0"/>
            <c:spPr>
              <a:solidFill>
                <a:srgbClr val="E66F02"/>
              </a:solidFill>
              <a:ln>
                <a:noFill/>
              </a:ln>
            </c:spPr>
            <c:extLst>
              <c:ext xmlns:c16="http://schemas.microsoft.com/office/drawing/2014/chart" uri="{C3380CC4-5D6E-409C-BE32-E72D297353CC}">
                <c16:uniqueId val="{00000009-914C-4DEE-ABDC-60F82CB477C5}"/>
              </c:ext>
            </c:extLst>
          </c:dPt>
          <c:dPt>
            <c:idx val="37"/>
            <c:invertIfNegative val="0"/>
            <c:bubble3D val="0"/>
            <c:spPr>
              <a:solidFill>
                <a:srgbClr val="F88FAC"/>
              </a:solidFill>
              <a:ln>
                <a:noFill/>
              </a:ln>
            </c:spPr>
            <c:extLst>
              <c:ext xmlns:c16="http://schemas.microsoft.com/office/drawing/2014/chart" uri="{C3380CC4-5D6E-409C-BE32-E72D297353CC}">
                <c16:uniqueId val="{0000000A-914C-4DEE-ABDC-60F82CB477C5}"/>
              </c:ext>
            </c:extLst>
          </c:dPt>
          <c:val>
            <c:numRef>
              <c:f>Sheet1!$A$2:$AL$2</c:f>
              <c:numCache>
                <c:formatCode>General</c:formatCode>
                <c:ptCount val="38"/>
                <c:pt idx="1">
                  <c:v>0.57803468208093012</c:v>
                </c:pt>
                <c:pt idx="2">
                  <c:v>7.5144508670520249</c:v>
                </c:pt>
                <c:pt idx="3">
                  <c:v>1.7341040462427793</c:v>
                </c:pt>
                <c:pt idx="4">
                  <c:v>21.965317919075151</c:v>
                </c:pt>
                <c:pt idx="5">
                  <c:v>36.994219653179194</c:v>
                </c:pt>
                <c:pt idx="6">
                  <c:v>28.323699421965316</c:v>
                </c:pt>
                <c:pt idx="7">
                  <c:v>35.260115606936417</c:v>
                </c:pt>
                <c:pt idx="8">
                  <c:v>27.74566473988439</c:v>
                </c:pt>
                <c:pt idx="9">
                  <c:v>9.8265895953757223</c:v>
                </c:pt>
                <c:pt idx="10">
                  <c:v>41.618497109826592</c:v>
                </c:pt>
                <c:pt idx="11">
                  <c:v>2.3121387283236983</c:v>
                </c:pt>
                <c:pt idx="12">
                  <c:v>28.323699421965316</c:v>
                </c:pt>
                <c:pt idx="13">
                  <c:v>26.011560693641623</c:v>
                </c:pt>
                <c:pt idx="14">
                  <c:v>0</c:v>
                </c:pt>
                <c:pt idx="15">
                  <c:v>49.132947976878619</c:v>
                </c:pt>
                <c:pt idx="16">
                  <c:v>30.057803468208089</c:v>
                </c:pt>
                <c:pt idx="17">
                  <c:v>27.167630057803464</c:v>
                </c:pt>
                <c:pt idx="18">
                  <c:v>9.8265895953757223</c:v>
                </c:pt>
                <c:pt idx="19">
                  <c:v>11.132519803040037</c:v>
                </c:pt>
                <c:pt idx="20">
                  <c:v>1.7341040462427737</c:v>
                </c:pt>
                <c:pt idx="21">
                  <c:v>33.526011560693647</c:v>
                </c:pt>
                <c:pt idx="22">
                  <c:v>4.0462427745664717</c:v>
                </c:pt>
                <c:pt idx="23">
                  <c:v>2.3121387283236992</c:v>
                </c:pt>
                <c:pt idx="24">
                  <c:v>23.121387283236995</c:v>
                </c:pt>
                <c:pt idx="25">
                  <c:v>5.7803468208092514</c:v>
                </c:pt>
                <c:pt idx="26">
                  <c:v>18.497109826589593</c:v>
                </c:pt>
                <c:pt idx="27">
                  <c:v>20.231213872832367</c:v>
                </c:pt>
                <c:pt idx="28">
                  <c:v>4.0462427745664717</c:v>
                </c:pt>
                <c:pt idx="29">
                  <c:v>5.7803468208092488</c:v>
                </c:pt>
                <c:pt idx="30">
                  <c:v>6.3583815028901727</c:v>
                </c:pt>
                <c:pt idx="31">
                  <c:v>6.9364161849710975</c:v>
                </c:pt>
                <c:pt idx="32">
                  <c:v>2.8901734104046244</c:v>
                </c:pt>
                <c:pt idx="33">
                  <c:v>2.8901734104046244</c:v>
                </c:pt>
                <c:pt idx="34">
                  <c:v>2.8901734104046244</c:v>
                </c:pt>
                <c:pt idx="35">
                  <c:v>4.0462427745664744</c:v>
                </c:pt>
                <c:pt idx="36">
                  <c:v>4.0462427745664735</c:v>
                </c:pt>
                <c:pt idx="37">
                  <c:v>10.404624277456646</c:v>
                </c:pt>
              </c:numCache>
            </c:numRef>
          </c:val>
          <c:extLst>
            <c:ext xmlns:c16="http://schemas.microsoft.com/office/drawing/2014/chart" uri="{C3380CC4-5D6E-409C-BE32-E72D297353CC}">
              <c16:uniqueId val="{0000000B-914C-4DEE-ABDC-60F82CB477C5}"/>
            </c:ext>
          </c:extLst>
        </c:ser>
        <c:ser>
          <c:idx val="2"/>
          <c:order val="2"/>
          <c:spPr>
            <a:solidFill>
              <a:srgbClr val="E66F02"/>
            </a:solidFill>
            <a:ln>
              <a:noFill/>
            </a:ln>
          </c:spPr>
          <c:invertIfNegative val="0"/>
          <c:dPt>
            <c:idx val="1"/>
            <c:invertIfNegative val="0"/>
            <c:bubble3D val="0"/>
            <c:spPr>
              <a:solidFill>
                <a:srgbClr val="C30C3E"/>
              </a:solidFill>
              <a:ln>
                <a:noFill/>
              </a:ln>
            </c:spPr>
            <c:extLst>
              <c:ext xmlns:c16="http://schemas.microsoft.com/office/drawing/2014/chart" uri="{C3380CC4-5D6E-409C-BE32-E72D297353CC}">
                <c16:uniqueId val="{0000000C-914C-4DEE-ABDC-60F82CB477C5}"/>
              </c:ext>
            </c:extLst>
          </c:dPt>
          <c:dPt>
            <c:idx val="2"/>
            <c:invertIfNegative val="0"/>
            <c:bubble3D val="0"/>
            <c:spPr>
              <a:solidFill>
                <a:srgbClr val="C30C3E"/>
              </a:solidFill>
              <a:ln>
                <a:noFill/>
              </a:ln>
            </c:spPr>
            <c:extLst>
              <c:ext xmlns:c16="http://schemas.microsoft.com/office/drawing/2014/chart" uri="{C3380CC4-5D6E-409C-BE32-E72D297353CC}">
                <c16:uniqueId val="{0000000D-914C-4DEE-ABDC-60F82CB477C5}"/>
              </c:ext>
            </c:extLst>
          </c:dPt>
          <c:dPt>
            <c:idx val="5"/>
            <c:invertIfNegative val="0"/>
            <c:bubble3D val="0"/>
            <c:spPr>
              <a:solidFill>
                <a:srgbClr val="F88FAC"/>
              </a:solidFill>
              <a:ln>
                <a:noFill/>
              </a:ln>
            </c:spPr>
            <c:extLst>
              <c:ext xmlns:c16="http://schemas.microsoft.com/office/drawing/2014/chart" uri="{C3380CC4-5D6E-409C-BE32-E72D297353CC}">
                <c16:uniqueId val="{0000000E-914C-4DEE-ABDC-60F82CB477C5}"/>
              </c:ext>
            </c:extLst>
          </c:dPt>
          <c:dPt>
            <c:idx val="6"/>
            <c:invertIfNegative val="0"/>
            <c:bubble3D val="0"/>
            <c:spPr>
              <a:solidFill>
                <a:srgbClr val="C30C3E"/>
              </a:solidFill>
              <a:ln>
                <a:noFill/>
              </a:ln>
            </c:spPr>
            <c:extLst>
              <c:ext xmlns:c16="http://schemas.microsoft.com/office/drawing/2014/chart" uri="{C3380CC4-5D6E-409C-BE32-E72D297353CC}">
                <c16:uniqueId val="{0000000F-914C-4DEE-ABDC-60F82CB477C5}"/>
              </c:ext>
            </c:extLst>
          </c:dPt>
          <c:dPt>
            <c:idx val="8"/>
            <c:invertIfNegative val="0"/>
            <c:bubble3D val="0"/>
            <c:spPr>
              <a:solidFill>
                <a:srgbClr val="F88FAC"/>
              </a:solidFill>
              <a:ln>
                <a:noFill/>
              </a:ln>
            </c:spPr>
            <c:extLst>
              <c:ext xmlns:c16="http://schemas.microsoft.com/office/drawing/2014/chart" uri="{C3380CC4-5D6E-409C-BE32-E72D297353CC}">
                <c16:uniqueId val="{00000010-914C-4DEE-ABDC-60F82CB477C5}"/>
              </c:ext>
            </c:extLst>
          </c:dPt>
          <c:dPt>
            <c:idx val="11"/>
            <c:invertIfNegative val="0"/>
            <c:bubble3D val="0"/>
            <c:spPr>
              <a:solidFill>
                <a:srgbClr val="C30C3E"/>
              </a:solidFill>
              <a:ln>
                <a:noFill/>
              </a:ln>
            </c:spPr>
            <c:extLst>
              <c:ext xmlns:c16="http://schemas.microsoft.com/office/drawing/2014/chart" uri="{C3380CC4-5D6E-409C-BE32-E72D297353CC}">
                <c16:uniqueId val="{00000011-914C-4DEE-ABDC-60F82CB477C5}"/>
              </c:ext>
            </c:extLst>
          </c:dPt>
          <c:dPt>
            <c:idx val="12"/>
            <c:invertIfNegative val="0"/>
            <c:bubble3D val="0"/>
            <c:spPr>
              <a:solidFill>
                <a:srgbClr val="C30C3E"/>
              </a:solidFill>
              <a:ln>
                <a:noFill/>
              </a:ln>
            </c:spPr>
            <c:extLst>
              <c:ext xmlns:c16="http://schemas.microsoft.com/office/drawing/2014/chart" uri="{C3380CC4-5D6E-409C-BE32-E72D297353CC}">
                <c16:uniqueId val="{00000012-914C-4DEE-ABDC-60F82CB477C5}"/>
              </c:ext>
            </c:extLst>
          </c:dPt>
          <c:dPt>
            <c:idx val="17"/>
            <c:invertIfNegative val="0"/>
            <c:bubble3D val="0"/>
            <c:spPr>
              <a:solidFill>
                <a:srgbClr val="F88FAC"/>
              </a:solidFill>
              <a:ln>
                <a:noFill/>
              </a:ln>
            </c:spPr>
            <c:extLst>
              <c:ext xmlns:c16="http://schemas.microsoft.com/office/drawing/2014/chart" uri="{C3380CC4-5D6E-409C-BE32-E72D297353CC}">
                <c16:uniqueId val="{00000013-914C-4DEE-ABDC-60F82CB477C5}"/>
              </c:ext>
            </c:extLst>
          </c:dPt>
          <c:dPt>
            <c:idx val="19"/>
            <c:invertIfNegative val="0"/>
            <c:bubble3D val="0"/>
            <c:spPr>
              <a:solidFill>
                <a:srgbClr val="FFC99F"/>
              </a:solidFill>
              <a:ln>
                <a:noFill/>
              </a:ln>
            </c:spPr>
            <c:extLst>
              <c:ext xmlns:c16="http://schemas.microsoft.com/office/drawing/2014/chart" uri="{C3380CC4-5D6E-409C-BE32-E72D297353CC}">
                <c16:uniqueId val="{00000014-914C-4DEE-ABDC-60F82CB477C5}"/>
              </c:ext>
            </c:extLst>
          </c:dPt>
          <c:dPt>
            <c:idx val="21"/>
            <c:invertIfNegative val="0"/>
            <c:bubble3D val="0"/>
            <c:spPr>
              <a:solidFill>
                <a:srgbClr val="F88FAC"/>
              </a:solidFill>
              <a:ln>
                <a:noFill/>
              </a:ln>
            </c:spPr>
            <c:extLst>
              <c:ext xmlns:c16="http://schemas.microsoft.com/office/drawing/2014/chart" uri="{C3380CC4-5D6E-409C-BE32-E72D297353CC}">
                <c16:uniqueId val="{00000015-914C-4DEE-ABDC-60F82CB477C5}"/>
              </c:ext>
            </c:extLst>
          </c:dPt>
          <c:dPt>
            <c:idx val="24"/>
            <c:invertIfNegative val="0"/>
            <c:bubble3D val="0"/>
            <c:spPr>
              <a:solidFill>
                <a:srgbClr val="C30C3E"/>
              </a:solidFill>
              <a:ln>
                <a:noFill/>
              </a:ln>
            </c:spPr>
            <c:extLst>
              <c:ext xmlns:c16="http://schemas.microsoft.com/office/drawing/2014/chart" uri="{C3380CC4-5D6E-409C-BE32-E72D297353CC}">
                <c16:uniqueId val="{00000016-914C-4DEE-ABDC-60F82CB477C5}"/>
              </c:ext>
            </c:extLst>
          </c:dPt>
          <c:dPt>
            <c:idx val="25"/>
            <c:invertIfNegative val="0"/>
            <c:bubble3D val="0"/>
            <c:spPr>
              <a:solidFill>
                <a:srgbClr val="F88FAC"/>
              </a:solidFill>
              <a:ln>
                <a:noFill/>
              </a:ln>
            </c:spPr>
            <c:extLst>
              <c:ext xmlns:c16="http://schemas.microsoft.com/office/drawing/2014/chart" uri="{C3380CC4-5D6E-409C-BE32-E72D297353CC}">
                <c16:uniqueId val="{00000017-914C-4DEE-ABDC-60F82CB477C5}"/>
              </c:ext>
            </c:extLst>
          </c:dPt>
          <c:dPt>
            <c:idx val="26"/>
            <c:invertIfNegative val="0"/>
            <c:bubble3D val="0"/>
            <c:spPr>
              <a:solidFill>
                <a:srgbClr val="C30C3E"/>
              </a:solidFill>
              <a:ln>
                <a:noFill/>
              </a:ln>
            </c:spPr>
            <c:extLst>
              <c:ext xmlns:c16="http://schemas.microsoft.com/office/drawing/2014/chart" uri="{C3380CC4-5D6E-409C-BE32-E72D297353CC}">
                <c16:uniqueId val="{00000018-914C-4DEE-ABDC-60F82CB477C5}"/>
              </c:ext>
            </c:extLst>
          </c:dPt>
          <c:dPt>
            <c:idx val="27"/>
            <c:invertIfNegative val="0"/>
            <c:bubble3D val="0"/>
            <c:spPr>
              <a:solidFill>
                <a:srgbClr val="F88FAC"/>
              </a:solidFill>
              <a:ln>
                <a:noFill/>
              </a:ln>
            </c:spPr>
            <c:extLst>
              <c:ext xmlns:c16="http://schemas.microsoft.com/office/drawing/2014/chart" uri="{C3380CC4-5D6E-409C-BE32-E72D297353CC}">
                <c16:uniqueId val="{00000019-914C-4DEE-ABDC-60F82CB477C5}"/>
              </c:ext>
            </c:extLst>
          </c:dPt>
          <c:dPt>
            <c:idx val="28"/>
            <c:invertIfNegative val="0"/>
            <c:bubble3D val="0"/>
            <c:spPr>
              <a:solidFill>
                <a:srgbClr val="F88FAC"/>
              </a:solidFill>
              <a:ln>
                <a:noFill/>
              </a:ln>
            </c:spPr>
            <c:extLst>
              <c:ext xmlns:c16="http://schemas.microsoft.com/office/drawing/2014/chart" uri="{C3380CC4-5D6E-409C-BE32-E72D297353CC}">
                <c16:uniqueId val="{0000001A-914C-4DEE-ABDC-60F82CB477C5}"/>
              </c:ext>
            </c:extLst>
          </c:dPt>
          <c:dPt>
            <c:idx val="30"/>
            <c:invertIfNegative val="0"/>
            <c:bubble3D val="0"/>
            <c:spPr>
              <a:solidFill>
                <a:srgbClr val="C30C3E"/>
              </a:solidFill>
              <a:ln>
                <a:noFill/>
              </a:ln>
            </c:spPr>
            <c:extLst>
              <c:ext xmlns:c16="http://schemas.microsoft.com/office/drawing/2014/chart" uri="{C3380CC4-5D6E-409C-BE32-E72D297353CC}">
                <c16:uniqueId val="{0000001B-914C-4DEE-ABDC-60F82CB477C5}"/>
              </c:ext>
            </c:extLst>
          </c:dPt>
          <c:dPt>
            <c:idx val="33"/>
            <c:invertIfNegative val="0"/>
            <c:bubble3D val="0"/>
            <c:spPr>
              <a:solidFill>
                <a:srgbClr val="F88FAC"/>
              </a:solidFill>
              <a:ln>
                <a:noFill/>
              </a:ln>
            </c:spPr>
            <c:extLst>
              <c:ext xmlns:c16="http://schemas.microsoft.com/office/drawing/2014/chart" uri="{C3380CC4-5D6E-409C-BE32-E72D297353CC}">
                <c16:uniqueId val="{0000001C-914C-4DEE-ABDC-60F82CB477C5}"/>
              </c:ext>
            </c:extLst>
          </c:dPt>
          <c:dPt>
            <c:idx val="37"/>
            <c:invertIfNegative val="0"/>
            <c:bubble3D val="0"/>
            <c:spPr>
              <a:solidFill>
                <a:srgbClr val="C30C3E"/>
              </a:solidFill>
              <a:ln>
                <a:noFill/>
              </a:ln>
            </c:spPr>
            <c:extLst>
              <c:ext xmlns:c16="http://schemas.microsoft.com/office/drawing/2014/chart" uri="{C3380CC4-5D6E-409C-BE32-E72D297353CC}">
                <c16:uniqueId val="{0000001D-914C-4DEE-ABDC-60F82CB477C5}"/>
              </c:ext>
            </c:extLst>
          </c:dPt>
          <c:val>
            <c:numRef>
              <c:f>Sheet1!$A$3:$AL$3</c:f>
              <c:numCache>
                <c:formatCode>General</c:formatCode>
                <c:ptCount val="38"/>
                <c:pt idx="1">
                  <c:v>9.8265895953757223</c:v>
                </c:pt>
                <c:pt idx="2">
                  <c:v>16.184971098265898</c:v>
                </c:pt>
                <c:pt idx="3">
                  <c:v>28.901734104046241</c:v>
                </c:pt>
                <c:pt idx="4">
                  <c:v>4.6242774566473965</c:v>
                </c:pt>
                <c:pt idx="5">
                  <c:v>4.046242774566478</c:v>
                </c:pt>
                <c:pt idx="6">
                  <c:v>34.682080924855498</c:v>
                </c:pt>
                <c:pt idx="7">
                  <c:v>15.606936416184974</c:v>
                </c:pt>
                <c:pt idx="8">
                  <c:v>0.57803468208093012</c:v>
                </c:pt>
                <c:pt idx="9">
                  <c:v>21.965317919075144</c:v>
                </c:pt>
                <c:pt idx="11">
                  <c:v>39.884393063583815</c:v>
                </c:pt>
                <c:pt idx="12">
                  <c:v>43.352601156069369</c:v>
                </c:pt>
                <c:pt idx="13">
                  <c:v>0.57803468208093012</c:v>
                </c:pt>
                <c:pt idx="14">
                  <c:v>10.982658959537567</c:v>
                </c:pt>
                <c:pt idx="16">
                  <c:v>4.6242774566473965</c:v>
                </c:pt>
                <c:pt idx="17">
                  <c:v>17.919075144508668</c:v>
                </c:pt>
                <c:pt idx="18">
                  <c:v>0.57803468208092457</c:v>
                </c:pt>
                <c:pt idx="19">
                  <c:v>6.2085206593877116</c:v>
                </c:pt>
                <c:pt idx="20">
                  <c:v>16.184971098265894</c:v>
                </c:pt>
                <c:pt idx="21">
                  <c:v>15.606936416184968</c:v>
                </c:pt>
                <c:pt idx="22">
                  <c:v>1.1560693641618491</c:v>
                </c:pt>
                <c:pt idx="23">
                  <c:v>32.947976878612714</c:v>
                </c:pt>
                <c:pt idx="24">
                  <c:v>65.895953757225428</c:v>
                </c:pt>
                <c:pt idx="25">
                  <c:v>3.4682080924855474</c:v>
                </c:pt>
                <c:pt idx="26">
                  <c:v>72.832369942196522</c:v>
                </c:pt>
                <c:pt idx="27">
                  <c:v>0.57803468208092457</c:v>
                </c:pt>
                <c:pt idx="28">
                  <c:v>4.0462427745664717</c:v>
                </c:pt>
                <c:pt idx="29">
                  <c:v>0.57803468208092457</c:v>
                </c:pt>
                <c:pt idx="30">
                  <c:v>80.924855491329467</c:v>
                </c:pt>
                <c:pt idx="31">
                  <c:v>4.6242774566473992</c:v>
                </c:pt>
                <c:pt idx="32">
                  <c:v>6.9364161849710966</c:v>
                </c:pt>
                <c:pt idx="33">
                  <c:v>20.231213872832367</c:v>
                </c:pt>
                <c:pt idx="34">
                  <c:v>5.2023121387283231</c:v>
                </c:pt>
                <c:pt idx="35">
                  <c:v>2.8901734104046244</c:v>
                </c:pt>
                <c:pt idx="36">
                  <c:v>1.1560693641618491</c:v>
                </c:pt>
                <c:pt idx="37">
                  <c:v>86.127167630057812</c:v>
                </c:pt>
              </c:numCache>
            </c:numRef>
          </c:val>
          <c:extLst>
            <c:ext xmlns:c16="http://schemas.microsoft.com/office/drawing/2014/chart" uri="{C3380CC4-5D6E-409C-BE32-E72D297353CC}">
              <c16:uniqueId val="{0000001E-914C-4DEE-ABDC-60F82CB477C5}"/>
            </c:ext>
          </c:extLst>
        </c:ser>
        <c:ser>
          <c:idx val="3"/>
          <c:order val="3"/>
          <c:spPr>
            <a:solidFill>
              <a:srgbClr val="F88FAC"/>
            </a:solidFill>
            <a:ln>
              <a:noFill/>
            </a:ln>
          </c:spPr>
          <c:invertIfNegative val="0"/>
          <c:dPt>
            <c:idx val="2"/>
            <c:invertIfNegative val="0"/>
            <c:bubble3D val="0"/>
            <c:spPr>
              <a:solidFill>
                <a:srgbClr val="C0C0C0"/>
              </a:solidFill>
              <a:ln>
                <a:noFill/>
              </a:ln>
            </c:spPr>
            <c:extLst>
              <c:ext xmlns:c16="http://schemas.microsoft.com/office/drawing/2014/chart" uri="{C3380CC4-5D6E-409C-BE32-E72D297353CC}">
                <c16:uniqueId val="{0000001F-914C-4DEE-ABDC-60F82CB477C5}"/>
              </c:ext>
            </c:extLst>
          </c:dPt>
          <c:dPt>
            <c:idx val="3"/>
            <c:invertIfNegative val="0"/>
            <c:bubble3D val="0"/>
            <c:spPr>
              <a:solidFill>
                <a:srgbClr val="C30C3E"/>
              </a:solidFill>
              <a:ln>
                <a:noFill/>
              </a:ln>
            </c:spPr>
            <c:extLst>
              <c:ext xmlns:c16="http://schemas.microsoft.com/office/drawing/2014/chart" uri="{C3380CC4-5D6E-409C-BE32-E72D297353CC}">
                <c16:uniqueId val="{00000020-914C-4DEE-ABDC-60F82CB477C5}"/>
              </c:ext>
            </c:extLst>
          </c:dPt>
          <c:dPt>
            <c:idx val="4"/>
            <c:invertIfNegative val="0"/>
            <c:bubble3D val="0"/>
            <c:spPr>
              <a:solidFill>
                <a:srgbClr val="C30C3E"/>
              </a:solidFill>
              <a:ln>
                <a:noFill/>
              </a:ln>
            </c:spPr>
            <c:extLst>
              <c:ext xmlns:c16="http://schemas.microsoft.com/office/drawing/2014/chart" uri="{C3380CC4-5D6E-409C-BE32-E72D297353CC}">
                <c16:uniqueId val="{00000021-914C-4DEE-ABDC-60F82CB477C5}"/>
              </c:ext>
            </c:extLst>
          </c:dPt>
          <c:dPt>
            <c:idx val="5"/>
            <c:invertIfNegative val="0"/>
            <c:bubble3D val="0"/>
            <c:spPr>
              <a:solidFill>
                <a:srgbClr val="C30C3E"/>
              </a:solidFill>
              <a:ln>
                <a:noFill/>
              </a:ln>
            </c:spPr>
            <c:extLst>
              <c:ext xmlns:c16="http://schemas.microsoft.com/office/drawing/2014/chart" uri="{C3380CC4-5D6E-409C-BE32-E72D297353CC}">
                <c16:uniqueId val="{00000022-914C-4DEE-ABDC-60F82CB477C5}"/>
              </c:ext>
            </c:extLst>
          </c:dPt>
          <c:dPt>
            <c:idx val="8"/>
            <c:invertIfNegative val="0"/>
            <c:bubble3D val="0"/>
            <c:spPr>
              <a:solidFill>
                <a:srgbClr val="C30C3E"/>
              </a:solidFill>
              <a:ln>
                <a:noFill/>
              </a:ln>
            </c:spPr>
            <c:extLst>
              <c:ext xmlns:c16="http://schemas.microsoft.com/office/drawing/2014/chart" uri="{C3380CC4-5D6E-409C-BE32-E72D297353CC}">
                <c16:uniqueId val="{00000023-914C-4DEE-ABDC-60F82CB477C5}"/>
              </c:ext>
            </c:extLst>
          </c:dPt>
          <c:dPt>
            <c:idx val="17"/>
            <c:invertIfNegative val="0"/>
            <c:bubble3D val="0"/>
            <c:spPr>
              <a:solidFill>
                <a:srgbClr val="C30C3E"/>
              </a:solidFill>
              <a:ln>
                <a:noFill/>
              </a:ln>
            </c:spPr>
            <c:extLst>
              <c:ext xmlns:c16="http://schemas.microsoft.com/office/drawing/2014/chart" uri="{C3380CC4-5D6E-409C-BE32-E72D297353CC}">
                <c16:uniqueId val="{00000024-914C-4DEE-ABDC-60F82CB477C5}"/>
              </c:ext>
            </c:extLst>
          </c:dPt>
          <c:dPt>
            <c:idx val="18"/>
            <c:invertIfNegative val="0"/>
            <c:bubble3D val="0"/>
            <c:spPr>
              <a:solidFill>
                <a:srgbClr val="C30C3E"/>
              </a:solidFill>
              <a:ln>
                <a:noFill/>
              </a:ln>
            </c:spPr>
            <c:extLst>
              <c:ext xmlns:c16="http://schemas.microsoft.com/office/drawing/2014/chart" uri="{C3380CC4-5D6E-409C-BE32-E72D297353CC}">
                <c16:uniqueId val="{00000025-914C-4DEE-ABDC-60F82CB477C5}"/>
              </c:ext>
            </c:extLst>
          </c:dPt>
          <c:dPt>
            <c:idx val="19"/>
            <c:invertIfNegative val="0"/>
            <c:bubble3D val="0"/>
            <c:spPr>
              <a:solidFill>
                <a:srgbClr val="FFCCCC"/>
              </a:solidFill>
              <a:ln>
                <a:noFill/>
              </a:ln>
            </c:spPr>
            <c:extLst>
              <c:ext xmlns:c16="http://schemas.microsoft.com/office/drawing/2014/chart" uri="{C3380CC4-5D6E-409C-BE32-E72D297353CC}">
                <c16:uniqueId val="{00000026-914C-4DEE-ABDC-60F82CB477C5}"/>
              </c:ext>
            </c:extLst>
          </c:dPt>
          <c:dPt>
            <c:idx val="21"/>
            <c:invertIfNegative val="0"/>
            <c:bubble3D val="0"/>
            <c:spPr>
              <a:solidFill>
                <a:srgbClr val="C30C3E"/>
              </a:solidFill>
              <a:ln>
                <a:noFill/>
              </a:ln>
            </c:spPr>
            <c:extLst>
              <c:ext xmlns:c16="http://schemas.microsoft.com/office/drawing/2014/chart" uri="{C3380CC4-5D6E-409C-BE32-E72D297353CC}">
                <c16:uniqueId val="{00000027-914C-4DEE-ABDC-60F82CB477C5}"/>
              </c:ext>
            </c:extLst>
          </c:dPt>
          <c:dPt>
            <c:idx val="25"/>
            <c:invertIfNegative val="0"/>
            <c:bubble3D val="0"/>
            <c:spPr>
              <a:solidFill>
                <a:srgbClr val="C30C3E"/>
              </a:solidFill>
              <a:ln>
                <a:noFill/>
              </a:ln>
            </c:spPr>
            <c:extLst>
              <c:ext xmlns:c16="http://schemas.microsoft.com/office/drawing/2014/chart" uri="{C3380CC4-5D6E-409C-BE32-E72D297353CC}">
                <c16:uniqueId val="{00000028-914C-4DEE-ABDC-60F82CB477C5}"/>
              </c:ext>
            </c:extLst>
          </c:dPt>
          <c:dPt>
            <c:idx val="27"/>
            <c:invertIfNegative val="0"/>
            <c:bubble3D val="0"/>
            <c:spPr>
              <a:solidFill>
                <a:srgbClr val="C30C3E"/>
              </a:solidFill>
              <a:ln>
                <a:noFill/>
              </a:ln>
            </c:spPr>
            <c:extLst>
              <c:ext xmlns:c16="http://schemas.microsoft.com/office/drawing/2014/chart" uri="{C3380CC4-5D6E-409C-BE32-E72D297353CC}">
                <c16:uniqueId val="{00000029-914C-4DEE-ABDC-60F82CB477C5}"/>
              </c:ext>
            </c:extLst>
          </c:dPt>
          <c:dPt>
            <c:idx val="28"/>
            <c:invertIfNegative val="0"/>
            <c:bubble3D val="0"/>
            <c:spPr>
              <a:solidFill>
                <a:srgbClr val="C30C3E"/>
              </a:solidFill>
              <a:ln>
                <a:noFill/>
              </a:ln>
            </c:spPr>
            <c:extLst>
              <c:ext xmlns:c16="http://schemas.microsoft.com/office/drawing/2014/chart" uri="{C3380CC4-5D6E-409C-BE32-E72D297353CC}">
                <c16:uniqueId val="{0000002A-914C-4DEE-ABDC-60F82CB477C5}"/>
              </c:ext>
            </c:extLst>
          </c:dPt>
          <c:dPt>
            <c:idx val="33"/>
            <c:invertIfNegative val="0"/>
            <c:bubble3D val="0"/>
            <c:spPr>
              <a:solidFill>
                <a:srgbClr val="C30C3E"/>
              </a:solidFill>
              <a:ln>
                <a:noFill/>
              </a:ln>
            </c:spPr>
            <c:extLst>
              <c:ext xmlns:c16="http://schemas.microsoft.com/office/drawing/2014/chart" uri="{C3380CC4-5D6E-409C-BE32-E72D297353CC}">
                <c16:uniqueId val="{0000002B-914C-4DEE-ABDC-60F82CB477C5}"/>
              </c:ext>
            </c:extLst>
          </c:dPt>
          <c:val>
            <c:numRef>
              <c:f>Sheet1!$A$4:$AL$4</c:f>
              <c:numCache>
                <c:formatCode>General</c:formatCode>
                <c:ptCount val="38"/>
                <c:pt idx="2">
                  <c:v>1.1560693641618491</c:v>
                </c:pt>
                <c:pt idx="3">
                  <c:v>17.919075144508668</c:v>
                </c:pt>
                <c:pt idx="4">
                  <c:v>26.589595375722542</c:v>
                </c:pt>
                <c:pt idx="5">
                  <c:v>24.855491329479761</c:v>
                </c:pt>
                <c:pt idx="7">
                  <c:v>2.3121387283236983</c:v>
                </c:pt>
                <c:pt idx="8">
                  <c:v>39.884393063583815</c:v>
                </c:pt>
                <c:pt idx="9">
                  <c:v>9.2485549132947931</c:v>
                </c:pt>
                <c:pt idx="13">
                  <c:v>3.4682080924855474</c:v>
                </c:pt>
                <c:pt idx="14">
                  <c:v>3.4682080924855474</c:v>
                </c:pt>
                <c:pt idx="16">
                  <c:v>5.7803468208092461</c:v>
                </c:pt>
                <c:pt idx="17">
                  <c:v>32.369942196531795</c:v>
                </c:pt>
                <c:pt idx="18">
                  <c:v>50.289017341040463</c:v>
                </c:pt>
                <c:pt idx="19">
                  <c:v>4.9454078355812445</c:v>
                </c:pt>
                <c:pt idx="20">
                  <c:v>1.7341040462427737</c:v>
                </c:pt>
                <c:pt idx="21">
                  <c:v>45.086705202312139</c:v>
                </c:pt>
                <c:pt idx="22">
                  <c:v>29.479768786127163</c:v>
                </c:pt>
                <c:pt idx="23">
                  <c:v>6.9364161849710948</c:v>
                </c:pt>
                <c:pt idx="25">
                  <c:v>65.895953757225428</c:v>
                </c:pt>
                <c:pt idx="27">
                  <c:v>72.254335260115596</c:v>
                </c:pt>
                <c:pt idx="28">
                  <c:v>41.040462427745652</c:v>
                </c:pt>
                <c:pt idx="29">
                  <c:v>9.2485549132947984</c:v>
                </c:pt>
                <c:pt idx="31">
                  <c:v>13.872832369942198</c:v>
                </c:pt>
                <c:pt idx="32">
                  <c:v>8.6705202312138745</c:v>
                </c:pt>
                <c:pt idx="33">
                  <c:v>69.942196531791893</c:v>
                </c:pt>
                <c:pt idx="34">
                  <c:v>7.5144508670520205</c:v>
                </c:pt>
                <c:pt idx="35">
                  <c:v>1.734104046242775</c:v>
                </c:pt>
                <c:pt idx="36">
                  <c:v>4.6242774566473992</c:v>
                </c:pt>
              </c:numCache>
            </c:numRef>
          </c:val>
          <c:extLst>
            <c:ext xmlns:c16="http://schemas.microsoft.com/office/drawing/2014/chart" uri="{C3380CC4-5D6E-409C-BE32-E72D297353CC}">
              <c16:uniqueId val="{0000002C-914C-4DEE-ABDC-60F82CB477C5}"/>
            </c:ext>
          </c:extLst>
        </c:ser>
        <c:ser>
          <c:idx val="4"/>
          <c:order val="4"/>
          <c:spPr>
            <a:solidFill>
              <a:srgbClr val="C30C3E"/>
            </a:solidFill>
            <a:ln>
              <a:noFill/>
            </a:ln>
          </c:spPr>
          <c:invertIfNegative val="0"/>
          <c:dPt>
            <c:idx val="19"/>
            <c:invertIfNegative val="0"/>
            <c:bubble3D val="0"/>
            <c:spPr>
              <a:solidFill>
                <a:srgbClr val="FE6C90"/>
              </a:solidFill>
              <a:ln>
                <a:noFill/>
              </a:ln>
            </c:spPr>
            <c:extLst>
              <c:ext xmlns:c16="http://schemas.microsoft.com/office/drawing/2014/chart" uri="{C3380CC4-5D6E-409C-BE32-E72D297353CC}">
                <c16:uniqueId val="{0000002D-914C-4DEE-ABDC-60F82CB477C5}"/>
              </c:ext>
            </c:extLst>
          </c:dPt>
          <c:dPt>
            <c:idx val="28"/>
            <c:invertIfNegative val="0"/>
            <c:bubble3D val="0"/>
            <c:spPr>
              <a:solidFill>
                <a:srgbClr val="C0C0C0"/>
              </a:solidFill>
              <a:ln>
                <a:noFill/>
              </a:ln>
            </c:spPr>
            <c:extLst>
              <c:ext xmlns:c16="http://schemas.microsoft.com/office/drawing/2014/chart" uri="{C3380CC4-5D6E-409C-BE32-E72D297353CC}">
                <c16:uniqueId val="{0000002E-914C-4DEE-ABDC-60F82CB477C5}"/>
              </c:ext>
            </c:extLst>
          </c:dPt>
          <c:val>
            <c:numRef>
              <c:f>Sheet1!$A$5:$AL$5</c:f>
              <c:numCache>
                <c:formatCode>General</c:formatCode>
                <c:ptCount val="38"/>
                <c:pt idx="7">
                  <c:v>36.416184971098261</c:v>
                </c:pt>
                <c:pt idx="9">
                  <c:v>31.213872832369947</c:v>
                </c:pt>
                <c:pt idx="13">
                  <c:v>42.19653179190751</c:v>
                </c:pt>
                <c:pt idx="14">
                  <c:v>43.930635838150287</c:v>
                </c:pt>
                <c:pt idx="16">
                  <c:v>43.930635838150287</c:v>
                </c:pt>
                <c:pt idx="19">
                  <c:v>47.719974309569679</c:v>
                </c:pt>
                <c:pt idx="20">
                  <c:v>54.913294797687875</c:v>
                </c:pt>
                <c:pt idx="22">
                  <c:v>33.526011560693647</c:v>
                </c:pt>
                <c:pt idx="23">
                  <c:v>56.069364161849713</c:v>
                </c:pt>
                <c:pt idx="28">
                  <c:v>28.323699421965308</c:v>
                </c:pt>
                <c:pt idx="29">
                  <c:v>66.473988439306368</c:v>
                </c:pt>
                <c:pt idx="31">
                  <c:v>68.20809248554913</c:v>
                </c:pt>
                <c:pt idx="32">
                  <c:v>75.144508670520224</c:v>
                </c:pt>
                <c:pt idx="34">
                  <c:v>83.23699421965317</c:v>
                </c:pt>
                <c:pt idx="35">
                  <c:v>53.179190751445084</c:v>
                </c:pt>
                <c:pt idx="36">
                  <c:v>40.462427745664733</c:v>
                </c:pt>
              </c:numCache>
            </c:numRef>
          </c:val>
          <c:extLst>
            <c:ext xmlns:c16="http://schemas.microsoft.com/office/drawing/2014/chart" uri="{C3380CC4-5D6E-409C-BE32-E72D297353CC}">
              <c16:uniqueId val="{0000002F-914C-4DEE-ABDC-60F82CB477C5}"/>
            </c:ext>
          </c:extLst>
        </c:ser>
        <c:ser>
          <c:idx val="5"/>
          <c:order val="5"/>
          <c:spPr>
            <a:solidFill>
              <a:srgbClr val="C0C0C0"/>
            </a:solidFill>
            <a:ln>
              <a:noFill/>
            </a:ln>
          </c:spPr>
          <c:invertIfNegative val="0"/>
          <c:dPt>
            <c:idx val="19"/>
            <c:invertIfNegative val="0"/>
            <c:bubble3D val="0"/>
            <c:spPr>
              <a:solidFill>
                <a:srgbClr val="DFE5EF"/>
              </a:solidFill>
              <a:ln>
                <a:noFill/>
              </a:ln>
            </c:spPr>
            <c:extLst>
              <c:ext xmlns:c16="http://schemas.microsoft.com/office/drawing/2014/chart" uri="{C3380CC4-5D6E-409C-BE32-E72D297353CC}">
                <c16:uniqueId val="{00000030-914C-4DEE-ABDC-60F82CB477C5}"/>
              </c:ext>
            </c:extLst>
          </c:dPt>
          <c:val>
            <c:numRef>
              <c:f>Sheet1!$A$6:$AL$6</c:f>
              <c:numCache>
                <c:formatCode>General</c:formatCode>
                <c:ptCount val="38"/>
                <c:pt idx="19">
                  <c:v>1.1132519803040086</c:v>
                </c:pt>
                <c:pt idx="23">
                  <c:v>0.57803468208093012</c:v>
                </c:pt>
                <c:pt idx="35">
                  <c:v>36.416184971098261</c:v>
                </c:pt>
                <c:pt idx="36">
                  <c:v>47.398843930635834</c:v>
                </c:pt>
              </c:numCache>
            </c:numRef>
          </c:val>
          <c:extLst>
            <c:ext xmlns:c16="http://schemas.microsoft.com/office/drawing/2014/chart" uri="{C3380CC4-5D6E-409C-BE32-E72D297353CC}">
              <c16:uniqueId val="{00000031-914C-4DEE-ABDC-60F82CB477C5}"/>
            </c:ext>
          </c:extLst>
        </c:ser>
        <c:dLbls>
          <c:showLegendKey val="0"/>
          <c:showVal val="0"/>
          <c:showCatName val="0"/>
          <c:showSerName val="0"/>
          <c:showPercent val="0"/>
          <c:showBubbleSize val="0"/>
        </c:dLbls>
        <c:gapWidth val="80"/>
        <c:overlap val="100"/>
        <c:axId val="263015888"/>
        <c:axId val="1"/>
      </c:barChart>
      <c:catAx>
        <c:axId val="263015888"/>
        <c:scaling>
          <c:orientation val="minMax"/>
        </c:scaling>
        <c:delete val="0"/>
        <c:axPos val="b"/>
        <c:majorGridlines>
          <c:spPr>
            <a:ln>
              <a:noFill/>
            </a:ln>
          </c:spPr>
        </c:majorGridlines>
        <c:majorTickMark val="none"/>
        <c:minorTickMark val="none"/>
        <c:tickLblPos val="none"/>
        <c:spPr>
          <a:ln w="9525" cmpd="sng" algn="ctr">
            <a:solidFill>
              <a:schemeClr val="tx1"/>
            </a:solidFill>
            <a:prstDash val="solid"/>
          </a:ln>
        </c:spPr>
        <c:crossAx val="1"/>
        <c:crosses val="min"/>
        <c:auto val="0"/>
        <c:lblAlgn val="ctr"/>
        <c:lblOffset val="100"/>
        <c:noMultiLvlLbl val="0"/>
      </c:catAx>
      <c:valAx>
        <c:axId val="1"/>
        <c:scaling>
          <c:orientation val="minMax"/>
          <c:max val="100"/>
          <c:min val="0"/>
        </c:scaling>
        <c:delete val="0"/>
        <c:axPos val="l"/>
        <c:majorGridlines>
          <c:spPr>
            <a:ln>
              <a:noFill/>
            </a:ln>
          </c:spPr>
        </c:majorGridlines>
        <c:numFmt formatCode="#,##0&quot;%&quot;;&quot;-&quot;#,##0&quot;%&quot;" sourceLinked="0"/>
        <c:majorTickMark val="out"/>
        <c:minorTickMark val="none"/>
        <c:tickLblPos val="nextTo"/>
        <c:spPr>
          <a:ln w="9525" cmpd="sng" algn="ctr">
            <a:solidFill>
              <a:schemeClr val="tx1"/>
            </a:solidFill>
            <a:prstDash val="solid"/>
          </a:ln>
        </c:spPr>
        <c:txPr>
          <a:bodyPr wrap="none"/>
          <a:lstStyle/>
          <a:p>
            <a:pPr>
              <a:defRPr sz="1400" kern="1200">
                <a:solidFill>
                  <a:schemeClr val="tx1"/>
                </a:solidFill>
                <a:latin typeface="+mn-lt"/>
                <a:ea typeface="+mn-ea"/>
                <a:cs typeface="+mn-cs"/>
                <a:sym typeface="+mn-lt"/>
              </a:defRPr>
            </a:pPr>
            <a:endParaRPr lang="en-US"/>
          </a:p>
        </c:txPr>
        <c:crossAx val="263015888"/>
        <c:crosses val="min"/>
        <c:crossBetween val="between"/>
        <c:majorUnit val="10"/>
      </c:valAx>
    </c:plotArea>
    <c:plotVisOnly val="0"/>
    <c:dispBlanksAs val="gap"/>
    <c:showDLblsOverMax val="1"/>
  </c:chart>
  <c:externalData r:id="rId1">
    <c:autoUpdate val="0"/>
  </c:externalData>
</c:chartSpace>
</file>

<file path=ppt/charts/chart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is-I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7.2320341047503039E-2"/>
          <c:y val="6.7079463364293088E-2"/>
          <c:w val="0.91184531059683316"/>
          <c:h val="0.8658410732714138"/>
        </c:manualLayout>
      </c:layout>
      <c:barChart>
        <c:barDir val="col"/>
        <c:grouping val="stacked"/>
        <c:varyColors val="0"/>
        <c:ser>
          <c:idx val="0"/>
          <c:order val="0"/>
          <c:spPr>
            <a:solidFill>
              <a:schemeClr val="accent3"/>
            </a:solidFill>
            <a:ln>
              <a:noFill/>
            </a:ln>
          </c:spPr>
          <c:invertIfNegative val="0"/>
          <c:dPt>
            <c:idx val="0"/>
            <c:invertIfNegative val="0"/>
            <c:bubble3D val="0"/>
            <c:spPr>
              <a:solidFill>
                <a:srgbClr val="C3CFE1"/>
              </a:solidFill>
              <a:ln>
                <a:noFill/>
              </a:ln>
            </c:spPr>
            <c:extLst>
              <c:ext xmlns:c16="http://schemas.microsoft.com/office/drawing/2014/chart" uri="{C3380CC4-5D6E-409C-BE32-E72D297353CC}">
                <c16:uniqueId val="{00000000-515B-401D-88F3-5E76F4E83BA3}"/>
              </c:ext>
            </c:extLst>
          </c:dPt>
          <c:dPt>
            <c:idx val="14"/>
            <c:invertIfNegative val="0"/>
            <c:bubble3D val="0"/>
            <c:spPr>
              <a:solidFill>
                <a:srgbClr val="D0EBCA"/>
              </a:solidFill>
              <a:ln>
                <a:noFill/>
              </a:ln>
            </c:spPr>
            <c:extLst>
              <c:ext xmlns:c16="http://schemas.microsoft.com/office/drawing/2014/chart" uri="{C3380CC4-5D6E-409C-BE32-E72D297353CC}">
                <c16:uniqueId val="{00000001-515B-401D-88F3-5E76F4E83BA3}"/>
              </c:ext>
            </c:extLst>
          </c:dPt>
          <c:dLbls>
            <c:dLbl>
              <c:idx val="37"/>
              <c:layout>
                <c:manualLayout>
                  <c:x val="1.6291108404384896E-2"/>
                  <c:y val="-2.2703818369453045E-2"/>
                </c:manualLayout>
              </c:layout>
              <c:numFmt formatCode="#,##0&quot;%&quot;;&quot;-&quot;#,##0&quot;%&quot;" sourceLinked="0"/>
              <c:spPr>
                <a:noFill/>
                <a:ln>
                  <a:noFill/>
                </a:ln>
              </c:spPr>
              <c:txPr>
                <a:bodyPr wrap="none"/>
                <a:lstStyle/>
                <a:p>
                  <a:pPr>
                    <a:defRPr sz="8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2-515B-401D-88F3-5E76F4E83BA3}"/>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Sheet1!$A$1:$AL$1</c:f>
              <c:numCache>
                <c:formatCode>General</c:formatCode>
                <c:ptCount val="38"/>
                <c:pt idx="0">
                  <c:v>100</c:v>
                </c:pt>
                <c:pt idx="1">
                  <c:v>89.595375722543352</c:v>
                </c:pt>
                <c:pt idx="2">
                  <c:v>75.144508670520224</c:v>
                </c:pt>
                <c:pt idx="3">
                  <c:v>58.381502890173408</c:v>
                </c:pt>
                <c:pt idx="4">
                  <c:v>57.803468208092482</c:v>
                </c:pt>
                <c:pt idx="5">
                  <c:v>51.445086705202314</c:v>
                </c:pt>
                <c:pt idx="6">
                  <c:v>50.867052023121381</c:v>
                </c:pt>
                <c:pt idx="7">
                  <c:v>46.820809248554909</c:v>
                </c:pt>
                <c:pt idx="8">
                  <c:v>41.618497109826585</c:v>
                </c:pt>
                <c:pt idx="9">
                  <c:v>39.306358381502889</c:v>
                </c:pt>
                <c:pt idx="10">
                  <c:v>36.994219653179186</c:v>
                </c:pt>
                <c:pt idx="11">
                  <c:v>34.104046242774565</c:v>
                </c:pt>
                <c:pt idx="12">
                  <c:v>31.79190751445087</c:v>
                </c:pt>
                <c:pt idx="13">
                  <c:v>31.79190751445087</c:v>
                </c:pt>
                <c:pt idx="14">
                  <c:v>28.880325412117319</c:v>
                </c:pt>
                <c:pt idx="15">
                  <c:v>28.323699421965316</c:v>
                </c:pt>
                <c:pt idx="16">
                  <c:v>27.74566473988439</c:v>
                </c:pt>
                <c:pt idx="17">
                  <c:v>27.74566473988439</c:v>
                </c:pt>
                <c:pt idx="18">
                  <c:v>25.433526011560691</c:v>
                </c:pt>
                <c:pt idx="19">
                  <c:v>24.855491329479769</c:v>
                </c:pt>
                <c:pt idx="20">
                  <c:v>22.543352601156069</c:v>
                </c:pt>
                <c:pt idx="21">
                  <c:v>22.543352601156069</c:v>
                </c:pt>
                <c:pt idx="22">
                  <c:v>17.919075144508671</c:v>
                </c:pt>
                <c:pt idx="23">
                  <c:v>15.606936416184972</c:v>
                </c:pt>
                <c:pt idx="24">
                  <c:v>12.716763005780345</c:v>
                </c:pt>
                <c:pt idx="25">
                  <c:v>10.982658959537572</c:v>
                </c:pt>
                <c:pt idx="26">
                  <c:v>10.404624277456646</c:v>
                </c:pt>
                <c:pt idx="27">
                  <c:v>8.6705202312138727</c:v>
                </c:pt>
                <c:pt idx="28">
                  <c:v>6.9364161849710975</c:v>
                </c:pt>
                <c:pt idx="29">
                  <c:v>6.9364161849710975</c:v>
                </c:pt>
                <c:pt idx="30">
                  <c:v>6.3583815028901727</c:v>
                </c:pt>
                <c:pt idx="31">
                  <c:v>6.3583815028901727</c:v>
                </c:pt>
                <c:pt idx="32">
                  <c:v>5.7803468208092488</c:v>
                </c:pt>
                <c:pt idx="33">
                  <c:v>3.4682080924855487</c:v>
                </c:pt>
                <c:pt idx="34">
                  <c:v>2.3121387283236992</c:v>
                </c:pt>
                <c:pt idx="35">
                  <c:v>1.7341040462427744</c:v>
                </c:pt>
                <c:pt idx="36">
                  <c:v>1.1560693641618496</c:v>
                </c:pt>
                <c:pt idx="37">
                  <c:v>1.1560693641618496</c:v>
                </c:pt>
              </c:numCache>
            </c:numRef>
          </c:val>
          <c:extLst>
            <c:ext xmlns:c16="http://schemas.microsoft.com/office/drawing/2014/chart" uri="{C3380CC4-5D6E-409C-BE32-E72D297353CC}">
              <c16:uniqueId val="{00000003-515B-401D-88F3-5E76F4E83BA3}"/>
            </c:ext>
          </c:extLst>
        </c:ser>
        <c:ser>
          <c:idx val="1"/>
          <c:order val="1"/>
          <c:spPr>
            <a:solidFill>
              <a:schemeClr val="accent6"/>
            </a:solidFill>
            <a:ln>
              <a:noFill/>
            </a:ln>
          </c:spPr>
          <c:invertIfNegative val="0"/>
          <c:dPt>
            <c:idx val="3"/>
            <c:invertIfNegative val="0"/>
            <c:bubble3D val="0"/>
            <c:spPr>
              <a:solidFill>
                <a:srgbClr val="C30C3E"/>
              </a:solidFill>
              <a:ln>
                <a:noFill/>
              </a:ln>
            </c:spPr>
            <c:extLst>
              <c:ext xmlns:c16="http://schemas.microsoft.com/office/drawing/2014/chart" uri="{C3380CC4-5D6E-409C-BE32-E72D297353CC}">
                <c16:uniqueId val="{00000004-515B-401D-88F3-5E76F4E83BA3}"/>
              </c:ext>
            </c:extLst>
          </c:dPt>
          <c:dPt>
            <c:idx val="4"/>
            <c:invertIfNegative val="0"/>
            <c:bubble3D val="0"/>
            <c:spPr>
              <a:solidFill>
                <a:srgbClr val="F88FAC"/>
              </a:solidFill>
              <a:ln>
                <a:noFill/>
              </a:ln>
            </c:spPr>
            <c:extLst>
              <c:ext xmlns:c16="http://schemas.microsoft.com/office/drawing/2014/chart" uri="{C3380CC4-5D6E-409C-BE32-E72D297353CC}">
                <c16:uniqueId val="{00000005-515B-401D-88F3-5E76F4E83BA3}"/>
              </c:ext>
            </c:extLst>
          </c:dPt>
          <c:dPt>
            <c:idx val="6"/>
            <c:invertIfNegative val="0"/>
            <c:bubble3D val="0"/>
            <c:spPr>
              <a:solidFill>
                <a:srgbClr val="C30C3E"/>
              </a:solidFill>
              <a:ln>
                <a:noFill/>
              </a:ln>
            </c:spPr>
            <c:extLst>
              <c:ext xmlns:c16="http://schemas.microsoft.com/office/drawing/2014/chart" uri="{C3380CC4-5D6E-409C-BE32-E72D297353CC}">
                <c16:uniqueId val="{00000006-515B-401D-88F3-5E76F4E83BA3}"/>
              </c:ext>
            </c:extLst>
          </c:dPt>
          <c:dPt>
            <c:idx val="8"/>
            <c:invertIfNegative val="0"/>
            <c:bubble3D val="0"/>
            <c:spPr>
              <a:solidFill>
                <a:srgbClr val="E66F02"/>
              </a:solidFill>
              <a:ln>
                <a:noFill/>
              </a:ln>
            </c:spPr>
            <c:extLst>
              <c:ext xmlns:c16="http://schemas.microsoft.com/office/drawing/2014/chart" uri="{C3380CC4-5D6E-409C-BE32-E72D297353CC}">
                <c16:uniqueId val="{00000007-515B-401D-88F3-5E76F4E83BA3}"/>
              </c:ext>
            </c:extLst>
          </c:dPt>
          <c:dPt>
            <c:idx val="14"/>
            <c:invertIfNegative val="0"/>
            <c:bubble3D val="0"/>
            <c:spPr>
              <a:solidFill>
                <a:srgbClr val="FBECC8"/>
              </a:solidFill>
              <a:ln>
                <a:noFill/>
              </a:ln>
            </c:spPr>
            <c:extLst>
              <c:ext xmlns:c16="http://schemas.microsoft.com/office/drawing/2014/chart" uri="{C3380CC4-5D6E-409C-BE32-E72D297353CC}">
                <c16:uniqueId val="{00000008-515B-401D-88F3-5E76F4E83BA3}"/>
              </c:ext>
            </c:extLst>
          </c:dPt>
          <c:dPt>
            <c:idx val="25"/>
            <c:invertIfNegative val="0"/>
            <c:bubble3D val="0"/>
            <c:spPr>
              <a:solidFill>
                <a:srgbClr val="E66F02"/>
              </a:solidFill>
              <a:ln>
                <a:noFill/>
              </a:ln>
            </c:spPr>
            <c:extLst>
              <c:ext xmlns:c16="http://schemas.microsoft.com/office/drawing/2014/chart" uri="{C3380CC4-5D6E-409C-BE32-E72D297353CC}">
                <c16:uniqueId val="{00000009-515B-401D-88F3-5E76F4E83BA3}"/>
              </c:ext>
            </c:extLst>
          </c:dPt>
          <c:dPt>
            <c:idx val="28"/>
            <c:invertIfNegative val="0"/>
            <c:bubble3D val="0"/>
            <c:spPr>
              <a:solidFill>
                <a:srgbClr val="E66F02"/>
              </a:solidFill>
              <a:ln>
                <a:noFill/>
              </a:ln>
            </c:spPr>
            <c:extLst>
              <c:ext xmlns:c16="http://schemas.microsoft.com/office/drawing/2014/chart" uri="{C3380CC4-5D6E-409C-BE32-E72D297353CC}">
                <c16:uniqueId val="{0000000A-515B-401D-88F3-5E76F4E83BA3}"/>
              </c:ext>
            </c:extLst>
          </c:dPt>
          <c:dPt>
            <c:idx val="29"/>
            <c:invertIfNegative val="0"/>
            <c:bubble3D val="0"/>
            <c:spPr>
              <a:solidFill>
                <a:srgbClr val="E66F02"/>
              </a:solidFill>
              <a:ln>
                <a:noFill/>
              </a:ln>
            </c:spPr>
            <c:extLst>
              <c:ext xmlns:c16="http://schemas.microsoft.com/office/drawing/2014/chart" uri="{C3380CC4-5D6E-409C-BE32-E72D297353CC}">
                <c16:uniqueId val="{0000000B-515B-401D-88F3-5E76F4E83BA3}"/>
              </c:ext>
            </c:extLst>
          </c:dPt>
          <c:dPt>
            <c:idx val="33"/>
            <c:invertIfNegative val="0"/>
            <c:bubble3D val="0"/>
            <c:spPr>
              <a:solidFill>
                <a:srgbClr val="F88FAC"/>
              </a:solidFill>
              <a:ln>
                <a:noFill/>
              </a:ln>
            </c:spPr>
            <c:extLst>
              <c:ext xmlns:c16="http://schemas.microsoft.com/office/drawing/2014/chart" uri="{C3380CC4-5D6E-409C-BE32-E72D297353CC}">
                <c16:uniqueId val="{0000000C-515B-401D-88F3-5E76F4E83BA3}"/>
              </c:ext>
            </c:extLst>
          </c:dPt>
          <c:dLbls>
            <c:dLbl>
              <c:idx val="37"/>
              <c:layout>
                <c:manualLayout>
                  <c:x val="1.6291108404384896E-2"/>
                  <c:y val="-4.0763673890608879E-2"/>
                </c:manualLayout>
              </c:layout>
              <c:numFmt formatCode="#,##0&quot;%&quot;;&quot;-&quot;#,##0&quot;%&quot;" sourceLinked="0"/>
              <c:spPr>
                <a:noFill/>
                <a:ln>
                  <a:noFill/>
                </a:ln>
              </c:spPr>
              <c:txPr>
                <a:bodyPr wrap="none"/>
                <a:lstStyle/>
                <a:p>
                  <a:pPr>
                    <a:defRPr sz="800" kern="1200">
                      <a:solidFill>
                        <a:schemeClr val="tx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D-515B-401D-88F3-5E76F4E83BA3}"/>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Sheet1!$A$2:$AL$2</c:f>
              <c:numCache>
                <c:formatCode>General</c:formatCode>
                <c:ptCount val="38"/>
                <c:pt idx="1">
                  <c:v>0.57803468208093012</c:v>
                </c:pt>
                <c:pt idx="2">
                  <c:v>7.5144508670520249</c:v>
                </c:pt>
                <c:pt idx="3">
                  <c:v>41.618497109826592</c:v>
                </c:pt>
                <c:pt idx="4">
                  <c:v>2.3121387283236983</c:v>
                </c:pt>
                <c:pt idx="5">
                  <c:v>1.7341040462427793</c:v>
                </c:pt>
                <c:pt idx="6">
                  <c:v>49.132947976878619</c:v>
                </c:pt>
                <c:pt idx="7">
                  <c:v>21.965317919075151</c:v>
                </c:pt>
                <c:pt idx="8">
                  <c:v>10.982658959537567</c:v>
                </c:pt>
                <c:pt idx="9">
                  <c:v>9.8265895953757223</c:v>
                </c:pt>
                <c:pt idx="10">
                  <c:v>28.323699421965316</c:v>
                </c:pt>
                <c:pt idx="11">
                  <c:v>36.994219653179194</c:v>
                </c:pt>
                <c:pt idx="12">
                  <c:v>27.74566473988439</c:v>
                </c:pt>
                <c:pt idx="13">
                  <c:v>4.0462427745664717</c:v>
                </c:pt>
                <c:pt idx="14">
                  <c:v>11.132519803040037</c:v>
                </c:pt>
                <c:pt idx="15">
                  <c:v>28.323699421965316</c:v>
                </c:pt>
                <c:pt idx="16">
                  <c:v>9.8265895953757223</c:v>
                </c:pt>
                <c:pt idx="17">
                  <c:v>26.011560693641623</c:v>
                </c:pt>
                <c:pt idx="18">
                  <c:v>1.7341040462427737</c:v>
                </c:pt>
                <c:pt idx="19">
                  <c:v>5.7803468208092514</c:v>
                </c:pt>
                <c:pt idx="20">
                  <c:v>27.167630057803464</c:v>
                </c:pt>
                <c:pt idx="21">
                  <c:v>4.0462427745664717</c:v>
                </c:pt>
                <c:pt idx="22">
                  <c:v>5.7803468208092488</c:v>
                </c:pt>
                <c:pt idx="23">
                  <c:v>30.057803468208089</c:v>
                </c:pt>
                <c:pt idx="24">
                  <c:v>6.3583815028901727</c:v>
                </c:pt>
                <c:pt idx="25">
                  <c:v>23.121387283236995</c:v>
                </c:pt>
                <c:pt idx="26">
                  <c:v>35.260115606936417</c:v>
                </c:pt>
                <c:pt idx="27">
                  <c:v>18.497109826589593</c:v>
                </c:pt>
                <c:pt idx="28">
                  <c:v>20.231213872832367</c:v>
                </c:pt>
                <c:pt idx="29">
                  <c:v>2.8901734104046244</c:v>
                </c:pt>
                <c:pt idx="30">
                  <c:v>6.9364161849710975</c:v>
                </c:pt>
                <c:pt idx="31">
                  <c:v>2.8901734104046244</c:v>
                </c:pt>
                <c:pt idx="32">
                  <c:v>33.526011560693647</c:v>
                </c:pt>
                <c:pt idx="33">
                  <c:v>10.404624277456646</c:v>
                </c:pt>
                <c:pt idx="34">
                  <c:v>4.0462427745664735</c:v>
                </c:pt>
                <c:pt idx="35">
                  <c:v>4.0462427745664744</c:v>
                </c:pt>
                <c:pt idx="36">
                  <c:v>2.3121387283236992</c:v>
                </c:pt>
                <c:pt idx="37">
                  <c:v>2.8901734104046244</c:v>
                </c:pt>
              </c:numCache>
            </c:numRef>
          </c:val>
          <c:extLst>
            <c:ext xmlns:c16="http://schemas.microsoft.com/office/drawing/2014/chart" uri="{C3380CC4-5D6E-409C-BE32-E72D297353CC}">
              <c16:uniqueId val="{0000000E-515B-401D-88F3-5E76F4E83BA3}"/>
            </c:ext>
          </c:extLst>
        </c:ser>
        <c:ser>
          <c:idx val="2"/>
          <c:order val="2"/>
          <c:spPr>
            <a:solidFill>
              <a:srgbClr val="E66F02"/>
            </a:solidFill>
            <a:ln>
              <a:noFill/>
            </a:ln>
          </c:spPr>
          <c:invertIfNegative val="0"/>
          <c:dPt>
            <c:idx val="1"/>
            <c:invertIfNegative val="0"/>
            <c:bubble3D val="0"/>
            <c:spPr>
              <a:solidFill>
                <a:srgbClr val="C30C3E"/>
              </a:solidFill>
              <a:ln>
                <a:noFill/>
              </a:ln>
            </c:spPr>
            <c:extLst>
              <c:ext xmlns:c16="http://schemas.microsoft.com/office/drawing/2014/chart" uri="{C3380CC4-5D6E-409C-BE32-E72D297353CC}">
                <c16:uniqueId val="{0000000F-515B-401D-88F3-5E76F4E83BA3}"/>
              </c:ext>
            </c:extLst>
          </c:dPt>
          <c:dPt>
            <c:idx val="2"/>
            <c:invertIfNegative val="0"/>
            <c:bubble3D val="0"/>
            <c:spPr>
              <a:solidFill>
                <a:srgbClr val="C30C3E"/>
              </a:solidFill>
              <a:ln>
                <a:noFill/>
              </a:ln>
            </c:spPr>
            <c:extLst>
              <c:ext xmlns:c16="http://schemas.microsoft.com/office/drawing/2014/chart" uri="{C3380CC4-5D6E-409C-BE32-E72D297353CC}">
                <c16:uniqueId val="{00000010-515B-401D-88F3-5E76F4E83BA3}"/>
              </c:ext>
            </c:extLst>
          </c:dPt>
          <c:dPt>
            <c:idx val="4"/>
            <c:invertIfNegative val="0"/>
            <c:bubble3D val="0"/>
            <c:spPr>
              <a:solidFill>
                <a:srgbClr val="C30C3E"/>
              </a:solidFill>
              <a:ln>
                <a:noFill/>
              </a:ln>
            </c:spPr>
            <c:extLst>
              <c:ext xmlns:c16="http://schemas.microsoft.com/office/drawing/2014/chart" uri="{C3380CC4-5D6E-409C-BE32-E72D297353CC}">
                <c16:uniqueId val="{00000011-515B-401D-88F3-5E76F4E83BA3}"/>
              </c:ext>
            </c:extLst>
          </c:dPt>
          <c:dPt>
            <c:idx val="8"/>
            <c:invertIfNegative val="0"/>
            <c:bubble3D val="0"/>
            <c:spPr>
              <a:solidFill>
                <a:srgbClr val="F88FAC"/>
              </a:solidFill>
              <a:ln>
                <a:noFill/>
              </a:ln>
            </c:spPr>
            <c:extLst>
              <c:ext xmlns:c16="http://schemas.microsoft.com/office/drawing/2014/chart" uri="{C3380CC4-5D6E-409C-BE32-E72D297353CC}">
                <c16:uniqueId val="{00000012-515B-401D-88F3-5E76F4E83BA3}"/>
              </c:ext>
            </c:extLst>
          </c:dPt>
          <c:dPt>
            <c:idx val="10"/>
            <c:invertIfNegative val="0"/>
            <c:bubble3D val="0"/>
            <c:spPr>
              <a:solidFill>
                <a:srgbClr val="C30C3E"/>
              </a:solidFill>
              <a:ln>
                <a:noFill/>
              </a:ln>
            </c:spPr>
            <c:extLst>
              <c:ext xmlns:c16="http://schemas.microsoft.com/office/drawing/2014/chart" uri="{C3380CC4-5D6E-409C-BE32-E72D297353CC}">
                <c16:uniqueId val="{00000013-515B-401D-88F3-5E76F4E83BA3}"/>
              </c:ext>
            </c:extLst>
          </c:dPt>
          <c:dPt>
            <c:idx val="11"/>
            <c:invertIfNegative val="0"/>
            <c:bubble3D val="0"/>
            <c:spPr>
              <a:solidFill>
                <a:srgbClr val="F88FAC"/>
              </a:solidFill>
              <a:ln>
                <a:noFill/>
              </a:ln>
            </c:spPr>
            <c:extLst>
              <c:ext xmlns:c16="http://schemas.microsoft.com/office/drawing/2014/chart" uri="{C3380CC4-5D6E-409C-BE32-E72D297353CC}">
                <c16:uniqueId val="{00000014-515B-401D-88F3-5E76F4E83BA3}"/>
              </c:ext>
            </c:extLst>
          </c:dPt>
          <c:dPt>
            <c:idx val="12"/>
            <c:invertIfNegative val="0"/>
            <c:bubble3D val="0"/>
            <c:spPr>
              <a:solidFill>
                <a:srgbClr val="F88FAC"/>
              </a:solidFill>
              <a:ln>
                <a:noFill/>
              </a:ln>
            </c:spPr>
            <c:extLst>
              <c:ext xmlns:c16="http://schemas.microsoft.com/office/drawing/2014/chart" uri="{C3380CC4-5D6E-409C-BE32-E72D297353CC}">
                <c16:uniqueId val="{00000015-515B-401D-88F3-5E76F4E83BA3}"/>
              </c:ext>
            </c:extLst>
          </c:dPt>
          <c:dPt>
            <c:idx val="14"/>
            <c:invertIfNegative val="0"/>
            <c:bubble3D val="0"/>
            <c:spPr>
              <a:solidFill>
                <a:srgbClr val="FFC99F"/>
              </a:solidFill>
              <a:ln>
                <a:noFill/>
              </a:ln>
            </c:spPr>
            <c:extLst>
              <c:ext xmlns:c16="http://schemas.microsoft.com/office/drawing/2014/chart" uri="{C3380CC4-5D6E-409C-BE32-E72D297353CC}">
                <c16:uniqueId val="{00000016-515B-401D-88F3-5E76F4E83BA3}"/>
              </c:ext>
            </c:extLst>
          </c:dPt>
          <c:dPt>
            <c:idx val="15"/>
            <c:invertIfNegative val="0"/>
            <c:bubble3D val="0"/>
            <c:spPr>
              <a:solidFill>
                <a:srgbClr val="C30C3E"/>
              </a:solidFill>
              <a:ln>
                <a:noFill/>
              </a:ln>
            </c:spPr>
            <c:extLst>
              <c:ext xmlns:c16="http://schemas.microsoft.com/office/drawing/2014/chart" uri="{C3380CC4-5D6E-409C-BE32-E72D297353CC}">
                <c16:uniqueId val="{00000017-515B-401D-88F3-5E76F4E83BA3}"/>
              </c:ext>
            </c:extLst>
          </c:dPt>
          <c:dPt>
            <c:idx val="19"/>
            <c:invertIfNegative val="0"/>
            <c:bubble3D val="0"/>
            <c:spPr>
              <a:solidFill>
                <a:srgbClr val="F88FAC"/>
              </a:solidFill>
              <a:ln>
                <a:noFill/>
              </a:ln>
            </c:spPr>
            <c:extLst>
              <c:ext xmlns:c16="http://schemas.microsoft.com/office/drawing/2014/chart" uri="{C3380CC4-5D6E-409C-BE32-E72D297353CC}">
                <c16:uniqueId val="{00000018-515B-401D-88F3-5E76F4E83BA3}"/>
              </c:ext>
            </c:extLst>
          </c:dPt>
          <c:dPt>
            <c:idx val="20"/>
            <c:invertIfNegative val="0"/>
            <c:bubble3D val="0"/>
            <c:spPr>
              <a:solidFill>
                <a:srgbClr val="F88FAC"/>
              </a:solidFill>
              <a:ln>
                <a:noFill/>
              </a:ln>
            </c:spPr>
            <c:extLst>
              <c:ext xmlns:c16="http://schemas.microsoft.com/office/drawing/2014/chart" uri="{C3380CC4-5D6E-409C-BE32-E72D297353CC}">
                <c16:uniqueId val="{00000019-515B-401D-88F3-5E76F4E83BA3}"/>
              </c:ext>
            </c:extLst>
          </c:dPt>
          <c:dPt>
            <c:idx val="21"/>
            <c:invertIfNegative val="0"/>
            <c:bubble3D val="0"/>
            <c:spPr>
              <a:solidFill>
                <a:srgbClr val="F88FAC"/>
              </a:solidFill>
              <a:ln>
                <a:noFill/>
              </a:ln>
            </c:spPr>
            <c:extLst>
              <c:ext xmlns:c16="http://schemas.microsoft.com/office/drawing/2014/chart" uri="{C3380CC4-5D6E-409C-BE32-E72D297353CC}">
                <c16:uniqueId val="{0000001A-515B-401D-88F3-5E76F4E83BA3}"/>
              </c:ext>
            </c:extLst>
          </c:dPt>
          <c:dPt>
            <c:idx val="24"/>
            <c:invertIfNegative val="0"/>
            <c:bubble3D val="0"/>
            <c:spPr>
              <a:solidFill>
                <a:srgbClr val="C30C3E"/>
              </a:solidFill>
              <a:ln>
                <a:noFill/>
              </a:ln>
            </c:spPr>
            <c:extLst>
              <c:ext xmlns:c16="http://schemas.microsoft.com/office/drawing/2014/chart" uri="{C3380CC4-5D6E-409C-BE32-E72D297353CC}">
                <c16:uniqueId val="{0000001B-515B-401D-88F3-5E76F4E83BA3}"/>
              </c:ext>
            </c:extLst>
          </c:dPt>
          <c:dPt>
            <c:idx val="25"/>
            <c:invertIfNegative val="0"/>
            <c:bubble3D val="0"/>
            <c:spPr>
              <a:solidFill>
                <a:srgbClr val="C30C3E"/>
              </a:solidFill>
              <a:ln>
                <a:noFill/>
              </a:ln>
            </c:spPr>
            <c:extLst>
              <c:ext xmlns:c16="http://schemas.microsoft.com/office/drawing/2014/chart" uri="{C3380CC4-5D6E-409C-BE32-E72D297353CC}">
                <c16:uniqueId val="{0000001C-515B-401D-88F3-5E76F4E83BA3}"/>
              </c:ext>
            </c:extLst>
          </c:dPt>
          <c:dPt>
            <c:idx val="27"/>
            <c:invertIfNegative val="0"/>
            <c:bubble3D val="0"/>
            <c:spPr>
              <a:solidFill>
                <a:srgbClr val="C30C3E"/>
              </a:solidFill>
              <a:ln>
                <a:noFill/>
              </a:ln>
            </c:spPr>
            <c:extLst>
              <c:ext xmlns:c16="http://schemas.microsoft.com/office/drawing/2014/chart" uri="{C3380CC4-5D6E-409C-BE32-E72D297353CC}">
                <c16:uniqueId val="{0000001D-515B-401D-88F3-5E76F4E83BA3}"/>
              </c:ext>
            </c:extLst>
          </c:dPt>
          <c:dPt>
            <c:idx val="28"/>
            <c:invertIfNegative val="0"/>
            <c:bubble3D val="0"/>
            <c:spPr>
              <a:solidFill>
                <a:srgbClr val="F88FAC"/>
              </a:solidFill>
              <a:ln>
                <a:noFill/>
              </a:ln>
            </c:spPr>
            <c:extLst>
              <c:ext xmlns:c16="http://schemas.microsoft.com/office/drawing/2014/chart" uri="{C3380CC4-5D6E-409C-BE32-E72D297353CC}">
                <c16:uniqueId val="{0000001E-515B-401D-88F3-5E76F4E83BA3}"/>
              </c:ext>
            </c:extLst>
          </c:dPt>
          <c:dPt>
            <c:idx val="29"/>
            <c:invertIfNegative val="0"/>
            <c:bubble3D val="0"/>
            <c:spPr>
              <a:solidFill>
                <a:srgbClr val="F88FAC"/>
              </a:solidFill>
              <a:ln>
                <a:noFill/>
              </a:ln>
            </c:spPr>
            <c:extLst>
              <c:ext xmlns:c16="http://schemas.microsoft.com/office/drawing/2014/chart" uri="{C3380CC4-5D6E-409C-BE32-E72D297353CC}">
                <c16:uniqueId val="{0000001F-515B-401D-88F3-5E76F4E83BA3}"/>
              </c:ext>
            </c:extLst>
          </c:dPt>
          <c:dPt>
            <c:idx val="32"/>
            <c:invertIfNegative val="0"/>
            <c:bubble3D val="0"/>
            <c:spPr>
              <a:solidFill>
                <a:srgbClr val="F88FAC"/>
              </a:solidFill>
              <a:ln>
                <a:noFill/>
              </a:ln>
            </c:spPr>
            <c:extLst>
              <c:ext xmlns:c16="http://schemas.microsoft.com/office/drawing/2014/chart" uri="{C3380CC4-5D6E-409C-BE32-E72D297353CC}">
                <c16:uniqueId val="{00000020-515B-401D-88F3-5E76F4E83BA3}"/>
              </c:ext>
            </c:extLst>
          </c:dPt>
          <c:dPt>
            <c:idx val="33"/>
            <c:invertIfNegative val="0"/>
            <c:bubble3D val="0"/>
            <c:spPr>
              <a:solidFill>
                <a:srgbClr val="C30C3E"/>
              </a:solidFill>
              <a:ln>
                <a:noFill/>
              </a:ln>
            </c:spPr>
            <c:extLst>
              <c:ext xmlns:c16="http://schemas.microsoft.com/office/drawing/2014/chart" uri="{C3380CC4-5D6E-409C-BE32-E72D297353CC}">
                <c16:uniqueId val="{00000021-515B-401D-88F3-5E76F4E83BA3}"/>
              </c:ext>
            </c:extLst>
          </c:dPt>
          <c:val>
            <c:numRef>
              <c:f>Sheet1!$A$3:$AL$3</c:f>
              <c:numCache>
                <c:formatCode>General</c:formatCode>
                <c:ptCount val="38"/>
                <c:pt idx="1">
                  <c:v>9.8265895953757223</c:v>
                </c:pt>
                <c:pt idx="2">
                  <c:v>16.184971098265898</c:v>
                </c:pt>
                <c:pt idx="4">
                  <c:v>39.884393063583815</c:v>
                </c:pt>
                <c:pt idx="5">
                  <c:v>28.901734104046241</c:v>
                </c:pt>
                <c:pt idx="7">
                  <c:v>4.6242774566473965</c:v>
                </c:pt>
                <c:pt idx="8">
                  <c:v>3.4682080924855474</c:v>
                </c:pt>
                <c:pt idx="9">
                  <c:v>0.57803468208092457</c:v>
                </c:pt>
                <c:pt idx="10">
                  <c:v>34.682080924855498</c:v>
                </c:pt>
                <c:pt idx="11">
                  <c:v>4.046242774566478</c:v>
                </c:pt>
                <c:pt idx="12">
                  <c:v>0.57803468208093012</c:v>
                </c:pt>
                <c:pt idx="13">
                  <c:v>1.1560693641618491</c:v>
                </c:pt>
                <c:pt idx="14">
                  <c:v>6.2085206593877116</c:v>
                </c:pt>
                <c:pt idx="15">
                  <c:v>43.352601156069369</c:v>
                </c:pt>
                <c:pt idx="16">
                  <c:v>21.965317919075144</c:v>
                </c:pt>
                <c:pt idx="17">
                  <c:v>0.57803468208093012</c:v>
                </c:pt>
                <c:pt idx="18">
                  <c:v>16.184971098265894</c:v>
                </c:pt>
                <c:pt idx="19">
                  <c:v>3.4682080924855474</c:v>
                </c:pt>
                <c:pt idx="20">
                  <c:v>17.919075144508668</c:v>
                </c:pt>
                <c:pt idx="21">
                  <c:v>4.0462427745664717</c:v>
                </c:pt>
                <c:pt idx="22">
                  <c:v>0.57803468208092457</c:v>
                </c:pt>
                <c:pt idx="23">
                  <c:v>4.6242774566473965</c:v>
                </c:pt>
                <c:pt idx="24">
                  <c:v>80.924855491329467</c:v>
                </c:pt>
                <c:pt idx="25">
                  <c:v>65.895953757225428</c:v>
                </c:pt>
                <c:pt idx="26">
                  <c:v>15.606936416184974</c:v>
                </c:pt>
                <c:pt idx="27">
                  <c:v>72.832369942196522</c:v>
                </c:pt>
                <c:pt idx="28">
                  <c:v>0.57803468208092457</c:v>
                </c:pt>
                <c:pt idx="29">
                  <c:v>20.231213872832367</c:v>
                </c:pt>
                <c:pt idx="30">
                  <c:v>4.6242774566473992</c:v>
                </c:pt>
                <c:pt idx="31">
                  <c:v>6.9364161849710966</c:v>
                </c:pt>
                <c:pt idx="32">
                  <c:v>15.606936416184968</c:v>
                </c:pt>
                <c:pt idx="33">
                  <c:v>86.127167630057812</c:v>
                </c:pt>
                <c:pt idx="34">
                  <c:v>1.1560693641618491</c:v>
                </c:pt>
                <c:pt idx="35">
                  <c:v>2.8901734104046244</c:v>
                </c:pt>
                <c:pt idx="36">
                  <c:v>32.947976878612714</c:v>
                </c:pt>
                <c:pt idx="37">
                  <c:v>5.2023121387283231</c:v>
                </c:pt>
              </c:numCache>
            </c:numRef>
          </c:val>
          <c:extLst>
            <c:ext xmlns:c16="http://schemas.microsoft.com/office/drawing/2014/chart" uri="{C3380CC4-5D6E-409C-BE32-E72D297353CC}">
              <c16:uniqueId val="{00000022-515B-401D-88F3-5E76F4E83BA3}"/>
            </c:ext>
          </c:extLst>
        </c:ser>
        <c:ser>
          <c:idx val="3"/>
          <c:order val="3"/>
          <c:spPr>
            <a:solidFill>
              <a:srgbClr val="F88FAC"/>
            </a:solidFill>
            <a:ln>
              <a:noFill/>
            </a:ln>
          </c:spPr>
          <c:invertIfNegative val="0"/>
          <c:dPt>
            <c:idx val="2"/>
            <c:invertIfNegative val="0"/>
            <c:bubble3D val="0"/>
            <c:spPr>
              <a:solidFill>
                <a:srgbClr val="C0C0C0"/>
              </a:solidFill>
              <a:ln>
                <a:noFill/>
              </a:ln>
            </c:spPr>
            <c:extLst>
              <c:ext xmlns:c16="http://schemas.microsoft.com/office/drawing/2014/chart" uri="{C3380CC4-5D6E-409C-BE32-E72D297353CC}">
                <c16:uniqueId val="{00000023-515B-401D-88F3-5E76F4E83BA3}"/>
              </c:ext>
            </c:extLst>
          </c:dPt>
          <c:dPt>
            <c:idx val="5"/>
            <c:invertIfNegative val="0"/>
            <c:bubble3D val="0"/>
            <c:spPr>
              <a:solidFill>
                <a:srgbClr val="C30C3E"/>
              </a:solidFill>
              <a:ln>
                <a:noFill/>
              </a:ln>
            </c:spPr>
            <c:extLst>
              <c:ext xmlns:c16="http://schemas.microsoft.com/office/drawing/2014/chart" uri="{C3380CC4-5D6E-409C-BE32-E72D297353CC}">
                <c16:uniqueId val="{00000024-515B-401D-88F3-5E76F4E83BA3}"/>
              </c:ext>
            </c:extLst>
          </c:dPt>
          <c:dPt>
            <c:idx val="7"/>
            <c:invertIfNegative val="0"/>
            <c:bubble3D val="0"/>
            <c:spPr>
              <a:solidFill>
                <a:srgbClr val="C30C3E"/>
              </a:solidFill>
              <a:ln>
                <a:noFill/>
              </a:ln>
            </c:spPr>
            <c:extLst>
              <c:ext xmlns:c16="http://schemas.microsoft.com/office/drawing/2014/chart" uri="{C3380CC4-5D6E-409C-BE32-E72D297353CC}">
                <c16:uniqueId val="{00000025-515B-401D-88F3-5E76F4E83BA3}"/>
              </c:ext>
            </c:extLst>
          </c:dPt>
          <c:dPt>
            <c:idx val="8"/>
            <c:invertIfNegative val="0"/>
            <c:bubble3D val="0"/>
            <c:spPr>
              <a:solidFill>
                <a:srgbClr val="C30C3E"/>
              </a:solidFill>
              <a:ln>
                <a:noFill/>
              </a:ln>
            </c:spPr>
            <c:extLst>
              <c:ext xmlns:c16="http://schemas.microsoft.com/office/drawing/2014/chart" uri="{C3380CC4-5D6E-409C-BE32-E72D297353CC}">
                <c16:uniqueId val="{00000026-515B-401D-88F3-5E76F4E83BA3}"/>
              </c:ext>
            </c:extLst>
          </c:dPt>
          <c:dPt>
            <c:idx val="9"/>
            <c:invertIfNegative val="0"/>
            <c:bubble3D val="0"/>
            <c:spPr>
              <a:solidFill>
                <a:srgbClr val="C30C3E"/>
              </a:solidFill>
              <a:ln>
                <a:noFill/>
              </a:ln>
            </c:spPr>
            <c:extLst>
              <c:ext xmlns:c16="http://schemas.microsoft.com/office/drawing/2014/chart" uri="{C3380CC4-5D6E-409C-BE32-E72D297353CC}">
                <c16:uniqueId val="{00000027-515B-401D-88F3-5E76F4E83BA3}"/>
              </c:ext>
            </c:extLst>
          </c:dPt>
          <c:dPt>
            <c:idx val="11"/>
            <c:invertIfNegative val="0"/>
            <c:bubble3D val="0"/>
            <c:spPr>
              <a:solidFill>
                <a:srgbClr val="C30C3E"/>
              </a:solidFill>
              <a:ln>
                <a:noFill/>
              </a:ln>
            </c:spPr>
            <c:extLst>
              <c:ext xmlns:c16="http://schemas.microsoft.com/office/drawing/2014/chart" uri="{C3380CC4-5D6E-409C-BE32-E72D297353CC}">
                <c16:uniqueId val="{00000028-515B-401D-88F3-5E76F4E83BA3}"/>
              </c:ext>
            </c:extLst>
          </c:dPt>
          <c:dPt>
            <c:idx val="12"/>
            <c:invertIfNegative val="0"/>
            <c:bubble3D val="0"/>
            <c:spPr>
              <a:solidFill>
                <a:srgbClr val="C30C3E"/>
              </a:solidFill>
              <a:ln>
                <a:noFill/>
              </a:ln>
            </c:spPr>
            <c:extLst>
              <c:ext xmlns:c16="http://schemas.microsoft.com/office/drawing/2014/chart" uri="{C3380CC4-5D6E-409C-BE32-E72D297353CC}">
                <c16:uniqueId val="{00000029-515B-401D-88F3-5E76F4E83BA3}"/>
              </c:ext>
            </c:extLst>
          </c:dPt>
          <c:dPt>
            <c:idx val="14"/>
            <c:invertIfNegative val="0"/>
            <c:bubble3D val="0"/>
            <c:spPr>
              <a:solidFill>
                <a:srgbClr val="FFCCCC"/>
              </a:solidFill>
              <a:ln>
                <a:noFill/>
              </a:ln>
            </c:spPr>
            <c:extLst>
              <c:ext xmlns:c16="http://schemas.microsoft.com/office/drawing/2014/chart" uri="{C3380CC4-5D6E-409C-BE32-E72D297353CC}">
                <c16:uniqueId val="{0000002A-515B-401D-88F3-5E76F4E83BA3}"/>
              </c:ext>
            </c:extLst>
          </c:dPt>
          <c:dPt>
            <c:idx val="19"/>
            <c:invertIfNegative val="0"/>
            <c:bubble3D val="0"/>
            <c:spPr>
              <a:solidFill>
                <a:srgbClr val="C30C3E"/>
              </a:solidFill>
              <a:ln>
                <a:noFill/>
              </a:ln>
            </c:spPr>
            <c:extLst>
              <c:ext xmlns:c16="http://schemas.microsoft.com/office/drawing/2014/chart" uri="{C3380CC4-5D6E-409C-BE32-E72D297353CC}">
                <c16:uniqueId val="{0000002B-515B-401D-88F3-5E76F4E83BA3}"/>
              </c:ext>
            </c:extLst>
          </c:dPt>
          <c:dPt>
            <c:idx val="20"/>
            <c:invertIfNegative val="0"/>
            <c:bubble3D val="0"/>
            <c:spPr>
              <a:solidFill>
                <a:srgbClr val="C30C3E"/>
              </a:solidFill>
              <a:ln>
                <a:noFill/>
              </a:ln>
            </c:spPr>
            <c:extLst>
              <c:ext xmlns:c16="http://schemas.microsoft.com/office/drawing/2014/chart" uri="{C3380CC4-5D6E-409C-BE32-E72D297353CC}">
                <c16:uniqueId val="{0000002C-515B-401D-88F3-5E76F4E83BA3}"/>
              </c:ext>
            </c:extLst>
          </c:dPt>
          <c:dPt>
            <c:idx val="21"/>
            <c:invertIfNegative val="0"/>
            <c:bubble3D val="0"/>
            <c:spPr>
              <a:solidFill>
                <a:srgbClr val="C30C3E"/>
              </a:solidFill>
              <a:ln>
                <a:noFill/>
              </a:ln>
            </c:spPr>
            <c:extLst>
              <c:ext xmlns:c16="http://schemas.microsoft.com/office/drawing/2014/chart" uri="{C3380CC4-5D6E-409C-BE32-E72D297353CC}">
                <c16:uniqueId val="{0000002D-515B-401D-88F3-5E76F4E83BA3}"/>
              </c:ext>
            </c:extLst>
          </c:dPt>
          <c:dPt>
            <c:idx val="28"/>
            <c:invertIfNegative val="0"/>
            <c:bubble3D val="0"/>
            <c:spPr>
              <a:solidFill>
                <a:srgbClr val="C30C3E"/>
              </a:solidFill>
              <a:ln>
                <a:noFill/>
              </a:ln>
            </c:spPr>
            <c:extLst>
              <c:ext xmlns:c16="http://schemas.microsoft.com/office/drawing/2014/chart" uri="{C3380CC4-5D6E-409C-BE32-E72D297353CC}">
                <c16:uniqueId val="{0000002E-515B-401D-88F3-5E76F4E83BA3}"/>
              </c:ext>
            </c:extLst>
          </c:dPt>
          <c:dPt>
            <c:idx val="29"/>
            <c:invertIfNegative val="0"/>
            <c:bubble3D val="0"/>
            <c:spPr>
              <a:solidFill>
                <a:srgbClr val="C30C3E"/>
              </a:solidFill>
              <a:ln>
                <a:noFill/>
              </a:ln>
            </c:spPr>
            <c:extLst>
              <c:ext xmlns:c16="http://schemas.microsoft.com/office/drawing/2014/chart" uri="{C3380CC4-5D6E-409C-BE32-E72D297353CC}">
                <c16:uniqueId val="{0000002F-515B-401D-88F3-5E76F4E83BA3}"/>
              </c:ext>
            </c:extLst>
          </c:dPt>
          <c:dPt>
            <c:idx val="32"/>
            <c:invertIfNegative val="0"/>
            <c:bubble3D val="0"/>
            <c:spPr>
              <a:solidFill>
                <a:srgbClr val="C30C3E"/>
              </a:solidFill>
              <a:ln>
                <a:noFill/>
              </a:ln>
            </c:spPr>
            <c:extLst>
              <c:ext xmlns:c16="http://schemas.microsoft.com/office/drawing/2014/chart" uri="{C3380CC4-5D6E-409C-BE32-E72D297353CC}">
                <c16:uniqueId val="{00000030-515B-401D-88F3-5E76F4E83BA3}"/>
              </c:ext>
            </c:extLst>
          </c:dPt>
          <c:val>
            <c:numRef>
              <c:f>Sheet1!$A$4:$AL$4</c:f>
              <c:numCache>
                <c:formatCode>General</c:formatCode>
                <c:ptCount val="38"/>
                <c:pt idx="2">
                  <c:v>1.1560693641618491</c:v>
                </c:pt>
                <c:pt idx="5">
                  <c:v>17.919075144508668</c:v>
                </c:pt>
                <c:pt idx="7">
                  <c:v>26.589595375722542</c:v>
                </c:pt>
                <c:pt idx="8">
                  <c:v>43.930635838150287</c:v>
                </c:pt>
                <c:pt idx="9">
                  <c:v>50.289017341040463</c:v>
                </c:pt>
                <c:pt idx="11">
                  <c:v>24.855491329479761</c:v>
                </c:pt>
                <c:pt idx="12">
                  <c:v>39.884393063583815</c:v>
                </c:pt>
                <c:pt idx="13">
                  <c:v>29.479768786127163</c:v>
                </c:pt>
                <c:pt idx="14">
                  <c:v>4.9454078355812445</c:v>
                </c:pt>
                <c:pt idx="16">
                  <c:v>9.2485549132947931</c:v>
                </c:pt>
                <c:pt idx="17">
                  <c:v>3.4682080924855474</c:v>
                </c:pt>
                <c:pt idx="18">
                  <c:v>1.7341040462427737</c:v>
                </c:pt>
                <c:pt idx="19">
                  <c:v>65.895953757225428</c:v>
                </c:pt>
                <c:pt idx="20">
                  <c:v>32.369942196531795</c:v>
                </c:pt>
                <c:pt idx="21">
                  <c:v>41.040462427745652</c:v>
                </c:pt>
                <c:pt idx="22">
                  <c:v>9.2485549132947984</c:v>
                </c:pt>
                <c:pt idx="23">
                  <c:v>5.7803468208092461</c:v>
                </c:pt>
                <c:pt idx="26">
                  <c:v>2.3121387283236983</c:v>
                </c:pt>
                <c:pt idx="28">
                  <c:v>72.254335260115596</c:v>
                </c:pt>
                <c:pt idx="29">
                  <c:v>69.942196531791893</c:v>
                </c:pt>
                <c:pt idx="30">
                  <c:v>13.872832369942198</c:v>
                </c:pt>
                <c:pt idx="31">
                  <c:v>8.6705202312138745</c:v>
                </c:pt>
                <c:pt idx="32">
                  <c:v>45.086705202312139</c:v>
                </c:pt>
                <c:pt idx="34">
                  <c:v>4.6242774566473992</c:v>
                </c:pt>
                <c:pt idx="35">
                  <c:v>1.734104046242775</c:v>
                </c:pt>
                <c:pt idx="36">
                  <c:v>6.9364161849710948</c:v>
                </c:pt>
                <c:pt idx="37">
                  <c:v>7.5144508670520205</c:v>
                </c:pt>
              </c:numCache>
            </c:numRef>
          </c:val>
          <c:extLst>
            <c:ext xmlns:c16="http://schemas.microsoft.com/office/drawing/2014/chart" uri="{C3380CC4-5D6E-409C-BE32-E72D297353CC}">
              <c16:uniqueId val="{00000031-515B-401D-88F3-5E76F4E83BA3}"/>
            </c:ext>
          </c:extLst>
        </c:ser>
        <c:ser>
          <c:idx val="4"/>
          <c:order val="4"/>
          <c:spPr>
            <a:solidFill>
              <a:srgbClr val="C30C3E"/>
            </a:solidFill>
            <a:ln>
              <a:noFill/>
            </a:ln>
          </c:spPr>
          <c:invertIfNegative val="0"/>
          <c:dPt>
            <c:idx val="14"/>
            <c:invertIfNegative val="0"/>
            <c:bubble3D val="0"/>
            <c:spPr>
              <a:solidFill>
                <a:srgbClr val="FE6C90"/>
              </a:solidFill>
              <a:ln>
                <a:noFill/>
              </a:ln>
            </c:spPr>
            <c:extLst>
              <c:ext xmlns:c16="http://schemas.microsoft.com/office/drawing/2014/chart" uri="{C3380CC4-5D6E-409C-BE32-E72D297353CC}">
                <c16:uniqueId val="{00000032-515B-401D-88F3-5E76F4E83BA3}"/>
              </c:ext>
            </c:extLst>
          </c:dPt>
          <c:dPt>
            <c:idx val="21"/>
            <c:invertIfNegative val="0"/>
            <c:bubble3D val="0"/>
            <c:spPr>
              <a:solidFill>
                <a:srgbClr val="C0C0C0"/>
              </a:solidFill>
              <a:ln>
                <a:noFill/>
              </a:ln>
            </c:spPr>
            <c:extLst>
              <c:ext xmlns:c16="http://schemas.microsoft.com/office/drawing/2014/chart" uri="{C3380CC4-5D6E-409C-BE32-E72D297353CC}">
                <c16:uniqueId val="{00000033-515B-401D-88F3-5E76F4E83BA3}"/>
              </c:ext>
            </c:extLst>
          </c:dPt>
          <c:val>
            <c:numRef>
              <c:f>Sheet1!$A$5:$AL$5</c:f>
              <c:numCache>
                <c:formatCode>General</c:formatCode>
                <c:ptCount val="38"/>
                <c:pt idx="13">
                  <c:v>33.526011560693647</c:v>
                </c:pt>
                <c:pt idx="14">
                  <c:v>47.719974309569679</c:v>
                </c:pt>
                <c:pt idx="16">
                  <c:v>31.213872832369947</c:v>
                </c:pt>
                <c:pt idx="17">
                  <c:v>42.19653179190751</c:v>
                </c:pt>
                <c:pt idx="18">
                  <c:v>54.913294797687875</c:v>
                </c:pt>
                <c:pt idx="21">
                  <c:v>28.323699421965308</c:v>
                </c:pt>
                <c:pt idx="22">
                  <c:v>66.473988439306368</c:v>
                </c:pt>
                <c:pt idx="23">
                  <c:v>43.930635838150287</c:v>
                </c:pt>
                <c:pt idx="26">
                  <c:v>36.416184971098261</c:v>
                </c:pt>
                <c:pt idx="30">
                  <c:v>68.20809248554913</c:v>
                </c:pt>
                <c:pt idx="31">
                  <c:v>75.144508670520224</c:v>
                </c:pt>
                <c:pt idx="34">
                  <c:v>40.462427745664733</c:v>
                </c:pt>
                <c:pt idx="35">
                  <c:v>53.179190751445084</c:v>
                </c:pt>
                <c:pt idx="36">
                  <c:v>56.069364161849713</c:v>
                </c:pt>
                <c:pt idx="37">
                  <c:v>83.23699421965317</c:v>
                </c:pt>
              </c:numCache>
            </c:numRef>
          </c:val>
          <c:extLst>
            <c:ext xmlns:c16="http://schemas.microsoft.com/office/drawing/2014/chart" uri="{C3380CC4-5D6E-409C-BE32-E72D297353CC}">
              <c16:uniqueId val="{00000034-515B-401D-88F3-5E76F4E83BA3}"/>
            </c:ext>
          </c:extLst>
        </c:ser>
        <c:ser>
          <c:idx val="5"/>
          <c:order val="5"/>
          <c:spPr>
            <a:solidFill>
              <a:srgbClr val="C0C0C0"/>
            </a:solidFill>
            <a:ln>
              <a:noFill/>
            </a:ln>
          </c:spPr>
          <c:invertIfNegative val="0"/>
          <c:dPt>
            <c:idx val="14"/>
            <c:invertIfNegative val="0"/>
            <c:bubble3D val="0"/>
            <c:spPr>
              <a:solidFill>
                <a:srgbClr val="DFE5EF"/>
              </a:solidFill>
              <a:ln>
                <a:noFill/>
              </a:ln>
            </c:spPr>
            <c:extLst>
              <c:ext xmlns:c16="http://schemas.microsoft.com/office/drawing/2014/chart" uri="{C3380CC4-5D6E-409C-BE32-E72D297353CC}">
                <c16:uniqueId val="{00000035-515B-401D-88F3-5E76F4E83BA3}"/>
              </c:ext>
            </c:extLst>
          </c:dPt>
          <c:val>
            <c:numRef>
              <c:f>Sheet1!$A$6:$AL$6</c:f>
              <c:numCache>
                <c:formatCode>General</c:formatCode>
                <c:ptCount val="38"/>
                <c:pt idx="14">
                  <c:v>1.1132519803040086</c:v>
                </c:pt>
                <c:pt idx="34">
                  <c:v>47.398843930635834</c:v>
                </c:pt>
                <c:pt idx="35">
                  <c:v>36.416184971098261</c:v>
                </c:pt>
                <c:pt idx="36">
                  <c:v>0.57803468208093012</c:v>
                </c:pt>
              </c:numCache>
            </c:numRef>
          </c:val>
          <c:extLst>
            <c:ext xmlns:c16="http://schemas.microsoft.com/office/drawing/2014/chart" uri="{C3380CC4-5D6E-409C-BE32-E72D297353CC}">
              <c16:uniqueId val="{00000036-515B-401D-88F3-5E76F4E83BA3}"/>
            </c:ext>
          </c:extLst>
        </c:ser>
        <c:dLbls>
          <c:showLegendKey val="0"/>
          <c:showVal val="0"/>
          <c:showCatName val="0"/>
          <c:showSerName val="0"/>
          <c:showPercent val="0"/>
          <c:showBubbleSize val="0"/>
        </c:dLbls>
        <c:gapWidth val="80"/>
        <c:overlap val="100"/>
        <c:axId val="449976271"/>
        <c:axId val="1"/>
      </c:barChart>
      <c:catAx>
        <c:axId val="449976271"/>
        <c:scaling>
          <c:orientation val="minMax"/>
        </c:scaling>
        <c:delete val="0"/>
        <c:axPos val="b"/>
        <c:majorGridlines>
          <c:spPr>
            <a:ln>
              <a:noFill/>
            </a:ln>
          </c:spPr>
        </c:majorGridlines>
        <c:majorTickMark val="none"/>
        <c:minorTickMark val="none"/>
        <c:tickLblPos val="none"/>
        <c:spPr>
          <a:ln w="9525" cmpd="sng" algn="ctr">
            <a:solidFill>
              <a:schemeClr val="tx1"/>
            </a:solidFill>
            <a:prstDash val="solid"/>
          </a:ln>
        </c:spPr>
        <c:crossAx val="1"/>
        <c:crosses val="min"/>
        <c:auto val="0"/>
        <c:lblAlgn val="ctr"/>
        <c:lblOffset val="100"/>
        <c:noMultiLvlLbl val="0"/>
      </c:catAx>
      <c:valAx>
        <c:axId val="1"/>
        <c:scaling>
          <c:orientation val="minMax"/>
          <c:max val="100"/>
          <c:min val="0"/>
        </c:scaling>
        <c:delete val="0"/>
        <c:axPos val="l"/>
        <c:majorGridlines>
          <c:spPr>
            <a:ln>
              <a:noFill/>
            </a:ln>
          </c:spPr>
        </c:majorGridlines>
        <c:numFmt formatCode="#,##0&quot;%&quot;;&quot;-&quot;#,##0&quot;%&quot;" sourceLinked="0"/>
        <c:majorTickMark val="out"/>
        <c:minorTickMark val="none"/>
        <c:tickLblPos val="nextTo"/>
        <c:spPr>
          <a:ln w="9525" cmpd="sng" algn="ctr">
            <a:solidFill>
              <a:schemeClr val="tx1"/>
            </a:solidFill>
            <a:prstDash val="solid"/>
          </a:ln>
        </c:spPr>
        <c:txPr>
          <a:bodyPr wrap="none"/>
          <a:lstStyle/>
          <a:p>
            <a:pPr>
              <a:defRPr sz="1400" kern="1200">
                <a:solidFill>
                  <a:schemeClr val="tx1"/>
                </a:solidFill>
                <a:latin typeface="+mn-lt"/>
                <a:ea typeface="+mn-ea"/>
                <a:cs typeface="+mn-cs"/>
                <a:sym typeface="+mn-lt"/>
              </a:defRPr>
            </a:pPr>
            <a:endParaRPr lang="en-US"/>
          </a:p>
        </c:txPr>
        <c:crossAx val="449976271"/>
        <c:crosses val="min"/>
        <c:crossBetween val="between"/>
        <c:majorUnit val="10"/>
      </c:valAx>
    </c:plotArea>
    <c:plotVisOnly val="0"/>
    <c:dispBlanksAs val="gap"/>
    <c:showDLblsOverMax val="1"/>
  </c:chart>
  <c:externalData r:id="rId1">
    <c:autoUpdate val="0"/>
  </c:externalData>
</c:chartSpace>
</file>

<file path=ppt/handoutMasters/_rels/handoutMaster1.xml.rels><?xml version="1.0" encoding="UTF-8" standalone="yes"?>
<Relationships xmlns="http://schemas.openxmlformats.org/package/2006/relationships"><Relationship Id="rId3" Type="http://schemas.openxmlformats.org/officeDocument/2006/relationships/image" Target="../media/image9.svg"/><Relationship Id="rId2" Type="http://schemas.openxmlformats.org/officeDocument/2006/relationships/image" Target="../media/image8.png"/><Relationship Id="rId1" Type="http://schemas.openxmlformats.org/officeDocument/2006/relationships/theme" Target="../theme/theme3.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500378" y="307626"/>
            <a:ext cx="4443699" cy="404542"/>
          </a:xfrm>
          <a:prstGeom prst="rect">
            <a:avLst/>
          </a:prstGeom>
        </p:spPr>
        <p:txBody>
          <a:bodyPr vert="horz" lIns="99073" tIns="49536" rIns="99073" bIns="49536" rtlCol="0"/>
          <a:lstStyle>
            <a:lvl1pPr algn="l">
              <a:defRPr sz="1300"/>
            </a:lvl1pPr>
          </a:lstStyle>
          <a:p>
            <a:endParaRPr lang="en-US" b="1"/>
          </a:p>
        </p:txBody>
      </p:sp>
      <p:sp>
        <p:nvSpPr>
          <p:cNvPr id="3" name="Date Placeholder 2"/>
          <p:cNvSpPr>
            <a:spLocks noGrp="1"/>
          </p:cNvSpPr>
          <p:nvPr>
            <p:ph type="dt" sz="quarter" idx="1"/>
          </p:nvPr>
        </p:nvSpPr>
        <p:spPr>
          <a:xfrm>
            <a:off x="500378" y="735672"/>
            <a:ext cx="4443699" cy="168481"/>
          </a:xfrm>
          <a:prstGeom prst="rect">
            <a:avLst/>
          </a:prstGeom>
        </p:spPr>
        <p:txBody>
          <a:bodyPr vert="horz" lIns="99073" tIns="0" rIns="99073" bIns="0" rtlCol="0">
            <a:noAutofit/>
          </a:bodyPr>
          <a:lstStyle>
            <a:lvl1pPr algn="r">
              <a:defRPr sz="1300"/>
            </a:lvl1pPr>
          </a:lstStyle>
          <a:p>
            <a:pPr algn="l"/>
            <a:fld id="{E7A8D578-5E90-413C-9512-130603CF2639}" type="datetimeFigureOut">
              <a:rPr lang="en-US" sz="1100" i="1"/>
              <a:pPr algn="l"/>
              <a:t>Switzerland</a:t>
            </a:fld>
            <a:endParaRPr lang="en-US" sz="1100" i="1"/>
          </a:p>
        </p:txBody>
      </p:sp>
      <p:sp>
        <p:nvSpPr>
          <p:cNvPr id="4" name="Footer Placeholder 3"/>
          <p:cNvSpPr>
            <a:spLocks noGrp="1"/>
          </p:cNvSpPr>
          <p:nvPr>
            <p:ph type="ftr" sz="quarter" idx="2"/>
          </p:nvPr>
        </p:nvSpPr>
        <p:spPr>
          <a:xfrm>
            <a:off x="500382" y="9653177"/>
            <a:ext cx="2926874" cy="276335"/>
          </a:xfrm>
          <a:prstGeom prst="rect">
            <a:avLst/>
          </a:prstGeom>
        </p:spPr>
        <p:txBody>
          <a:bodyPr vert="horz" lIns="99073" tIns="49536" rIns="99073" bIns="49536" rtlCol="0" anchor="b"/>
          <a:lstStyle>
            <a:lvl1pPr algn="l">
              <a:defRPr sz="1300"/>
            </a:lvl1pPr>
          </a:lstStyle>
          <a:p>
            <a:endParaRPr lang="en-US" sz="1100"/>
          </a:p>
        </p:txBody>
      </p:sp>
      <p:sp>
        <p:nvSpPr>
          <p:cNvPr id="5" name="Slide Number Placeholder 4"/>
          <p:cNvSpPr>
            <a:spLocks noGrp="1"/>
          </p:cNvSpPr>
          <p:nvPr>
            <p:ph type="sldNum" sz="quarter" idx="3"/>
          </p:nvPr>
        </p:nvSpPr>
        <p:spPr>
          <a:xfrm>
            <a:off x="5367644" y="9653177"/>
            <a:ext cx="1236042" cy="276335"/>
          </a:xfrm>
          <a:prstGeom prst="rect">
            <a:avLst/>
          </a:prstGeom>
        </p:spPr>
        <p:txBody>
          <a:bodyPr vert="horz" lIns="99073" tIns="49536" rIns="99073" bIns="49536" rtlCol="0" anchor="b"/>
          <a:lstStyle>
            <a:lvl1pPr algn="r">
              <a:defRPr sz="1300"/>
            </a:lvl1pPr>
          </a:lstStyle>
          <a:p>
            <a:fld id="{6D32B792-199B-4EBF-B605-6F6C876EB442}" type="slidenum">
              <a:rPr lang="en-US" sz="1100"/>
              <a:t>‹#›</a:t>
            </a:fld>
            <a:endParaRPr lang="en-US" sz="1100"/>
          </a:p>
        </p:txBody>
      </p:sp>
      <p:pic>
        <p:nvPicPr>
          <p:cNvPr id="9" name="Graphic 8">
            <a:extLst>
              <a:ext uri="{FF2B5EF4-FFF2-40B4-BE49-F238E27FC236}">
                <a16:creationId xmlns:a16="http://schemas.microsoft.com/office/drawing/2014/main" id="{51AEB31D-785F-4037-AF55-C38B1E926C67}"/>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5173218" y="369351"/>
            <a:ext cx="1430468" cy="281088"/>
          </a:xfrm>
          <a:prstGeom prst="rect">
            <a:avLst/>
          </a:prstGeom>
        </p:spPr>
      </p:pic>
    </p:spTree>
    <p:extLst>
      <p:ext uri="{BB962C8B-B14F-4D97-AF65-F5344CB8AC3E}">
        <p14:creationId xmlns:p14="http://schemas.microsoft.com/office/powerpoint/2010/main" val="91150287"/>
      </p:ext>
    </p:extLst>
  </p:cSld>
  <p:clrMap bg1="lt1" tx1="dk1" bg2="lt2" tx2="dk2" accent1="accent1" accent2="accent2" accent3="accent3" accent4="accent4" accent5="accent5" accent6="accent6" hlink="hlink" folHlink="folHlink"/>
  <p:hf dt="0"/>
</p:handoutMaster>
</file>

<file path=ppt/notesMasters/_rels/notesMaster1.xml.rels><?xml version="1.0" encoding="UTF-8" standalone="yes"?>
<Relationships xmlns="http://schemas.openxmlformats.org/package/2006/relationships"><Relationship Id="rId3" Type="http://schemas.openxmlformats.org/officeDocument/2006/relationships/image" Target="../media/image9.svg"/><Relationship Id="rId2" Type="http://schemas.openxmlformats.org/officeDocument/2006/relationships/image" Target="../media/image8.png"/><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404536" y="362477"/>
            <a:ext cx="4528484" cy="460558"/>
          </a:xfrm>
          <a:prstGeom prst="rect">
            <a:avLst/>
          </a:prstGeom>
        </p:spPr>
        <p:txBody>
          <a:bodyPr vert="horz" lIns="99073" tIns="49536" rIns="99073" bIns="49536" rtlCol="0"/>
          <a:lstStyle>
            <a:lvl1pPr algn="l" rtl="0">
              <a:defRPr sz="1300" b="1">
                <a:solidFill>
                  <a:schemeClr val="tx1"/>
                </a:solidFill>
              </a:defRPr>
            </a:lvl1pPr>
          </a:lstStyle>
          <a:p>
            <a:endParaRPr lang="en-GB"/>
          </a:p>
        </p:txBody>
      </p:sp>
      <p:sp>
        <p:nvSpPr>
          <p:cNvPr id="3" name="Date Placeholder 2"/>
          <p:cNvSpPr>
            <a:spLocks noGrp="1"/>
          </p:cNvSpPr>
          <p:nvPr>
            <p:ph type="dt" idx="1"/>
          </p:nvPr>
        </p:nvSpPr>
        <p:spPr>
          <a:xfrm>
            <a:off x="404538" y="846978"/>
            <a:ext cx="4528482" cy="255076"/>
          </a:xfrm>
          <a:prstGeom prst="rect">
            <a:avLst/>
          </a:prstGeom>
        </p:spPr>
        <p:txBody>
          <a:bodyPr vert="horz" lIns="99073" tIns="49536" rIns="99073" bIns="49536" rtlCol="0"/>
          <a:lstStyle>
            <a:lvl1pPr algn="l" rtl="0">
              <a:defRPr sz="1100" i="1">
                <a:solidFill>
                  <a:schemeClr val="tx1"/>
                </a:solidFill>
              </a:defRPr>
            </a:lvl1pPr>
          </a:lstStyle>
          <a:p>
            <a:fld id="{29C70E8E-131E-4657-A195-2844EFBAE789}" type="datetimeFigureOut">
              <a:rPr lang="en-GB" smtClean="0"/>
              <a:pPr/>
              <a:t>22/04/2025</a:t>
            </a:fld>
            <a:endParaRPr lang="en-GB"/>
          </a:p>
        </p:txBody>
      </p:sp>
      <p:sp>
        <p:nvSpPr>
          <p:cNvPr id="4" name="Slide Image Placeholder 3"/>
          <p:cNvSpPr>
            <a:spLocks noGrp="1" noRot="1" noChangeAspect="1"/>
          </p:cNvSpPr>
          <p:nvPr>
            <p:ph type="sldImg" idx="2"/>
          </p:nvPr>
        </p:nvSpPr>
        <p:spPr>
          <a:xfrm>
            <a:off x="4449763" y="7608888"/>
            <a:ext cx="2955925" cy="1663700"/>
          </a:xfrm>
          <a:prstGeom prst="rect">
            <a:avLst/>
          </a:prstGeom>
          <a:noFill/>
          <a:ln w="12700">
            <a:solidFill>
              <a:prstClr val="black"/>
            </a:solidFill>
          </a:ln>
        </p:spPr>
        <p:txBody>
          <a:bodyPr vert="horz" lIns="99073" tIns="49536" rIns="99073" bIns="49536" rtlCol="0" anchor="ctr"/>
          <a:lstStyle/>
          <a:p>
            <a:endParaRPr lang="en-US"/>
          </a:p>
        </p:txBody>
      </p:sp>
      <p:sp>
        <p:nvSpPr>
          <p:cNvPr id="5" name="Notes Placeholder 4"/>
          <p:cNvSpPr>
            <a:spLocks noGrp="1"/>
          </p:cNvSpPr>
          <p:nvPr>
            <p:ph type="body" sz="quarter" idx="3"/>
          </p:nvPr>
        </p:nvSpPr>
        <p:spPr>
          <a:xfrm>
            <a:off x="400985" y="1445640"/>
            <a:ext cx="6302093" cy="5782557"/>
          </a:xfrm>
          <a:prstGeom prst="rect">
            <a:avLst/>
          </a:prstGeom>
        </p:spPr>
        <p:txBody>
          <a:bodyPr vert="horz" lIns="99073" tIns="49536" rIns="99073" bIns="49536" rtlCol="0"/>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7" name="Slide Number Placeholder 6"/>
          <p:cNvSpPr>
            <a:spLocks noGrp="1"/>
          </p:cNvSpPr>
          <p:nvPr>
            <p:ph type="sldNum" sz="quarter" idx="5"/>
          </p:nvPr>
        </p:nvSpPr>
        <p:spPr>
          <a:xfrm>
            <a:off x="5765346" y="9653177"/>
            <a:ext cx="937736" cy="276335"/>
          </a:xfrm>
          <a:prstGeom prst="rect">
            <a:avLst/>
          </a:prstGeom>
        </p:spPr>
        <p:txBody>
          <a:bodyPr vert="horz" lIns="99073" tIns="49536" rIns="99073" bIns="49536" rtlCol="0" anchor="b"/>
          <a:lstStyle>
            <a:lvl1pPr algn="r" rtl="0">
              <a:defRPr sz="1100">
                <a:solidFill>
                  <a:schemeClr val="tx1"/>
                </a:solidFill>
              </a:defRPr>
            </a:lvl1pPr>
          </a:lstStyle>
          <a:p>
            <a:fld id="{CA61E296-9532-40C3-9174-581AD2B7748B}" type="slidenum">
              <a:rPr lang="en-GB" smtClean="0"/>
              <a:pPr/>
              <a:t>‹#›</a:t>
            </a:fld>
            <a:endParaRPr lang="en-GB"/>
          </a:p>
        </p:txBody>
      </p:sp>
      <p:pic>
        <p:nvPicPr>
          <p:cNvPr id="9" name="Graphic 8">
            <a:extLst>
              <a:ext uri="{FF2B5EF4-FFF2-40B4-BE49-F238E27FC236}">
                <a16:creationId xmlns:a16="http://schemas.microsoft.com/office/drawing/2014/main" id="{26A11F1A-D1FF-4159-B849-47DB71239469}"/>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5512404" y="437142"/>
            <a:ext cx="1187121" cy="409841"/>
          </a:xfrm>
          <a:prstGeom prst="rect">
            <a:avLst/>
          </a:prstGeom>
        </p:spPr>
      </p:pic>
    </p:spTree>
    <p:extLst>
      <p:ext uri="{BB962C8B-B14F-4D97-AF65-F5344CB8AC3E}">
        <p14:creationId xmlns:p14="http://schemas.microsoft.com/office/powerpoint/2010/main" val="3382299678"/>
      </p:ext>
    </p:extLst>
  </p:cSld>
  <p:clrMap bg1="lt1" tx1="dk1" bg2="lt2" tx2="dk2" accent1="accent1" accent2="accent2" accent3="accent3" accent4="accent4" accent5="accent5" accent6="accent6" hlink="hlink" folHlink="folHlink"/>
  <p:hf dt="0"/>
  <p:notesStyle>
    <a:lvl1pPr marL="117475" indent="-117475" algn="l" defTabSz="914400" rtl="0" eaLnBrk="1" latinLnBrk="0" hangingPunct="1">
      <a:spcBef>
        <a:spcPts val="400"/>
      </a:spcBef>
      <a:buFont typeface="Arial" panose="020B0604020202020204" pitchFamily="34" charset="0"/>
      <a:buChar char="•"/>
      <a:defRPr sz="1200" kern="1200">
        <a:solidFill>
          <a:schemeClr val="tx1"/>
        </a:solidFill>
        <a:latin typeface="+mn-lt"/>
        <a:ea typeface="+mn-ea"/>
        <a:cs typeface="+mn-cs"/>
      </a:defRPr>
    </a:lvl1pPr>
    <a:lvl2pPr marL="228600" indent="-111125" algn="l" defTabSz="914400" rtl="0" eaLnBrk="1" latinLnBrk="0" hangingPunct="1">
      <a:spcBef>
        <a:spcPts val="400"/>
      </a:spcBef>
      <a:buFont typeface="Arial" panose="020B0604020202020204" pitchFamily="34" charset="0"/>
      <a:buChar char="-"/>
      <a:defRPr sz="1200" kern="1200">
        <a:solidFill>
          <a:schemeClr val="tx1"/>
        </a:solidFill>
        <a:latin typeface="+mn-lt"/>
        <a:ea typeface="+mn-ea"/>
        <a:cs typeface="+mn-cs"/>
      </a:defRPr>
    </a:lvl2pPr>
    <a:lvl3pPr marL="346075" indent="-117475" algn="l" defTabSz="914400" rtl="0" eaLnBrk="1" latinLnBrk="0" hangingPunct="1">
      <a:spcBef>
        <a:spcPts val="400"/>
      </a:spcBef>
      <a:buFont typeface="Arial" panose="020B0604020202020204" pitchFamily="34" charset="0"/>
      <a:buChar char="›"/>
      <a:defRPr sz="1200" kern="1200">
        <a:solidFill>
          <a:schemeClr val="tx1"/>
        </a:solidFill>
        <a:latin typeface="+mn-lt"/>
        <a:ea typeface="+mn-ea"/>
        <a:cs typeface="+mn-cs"/>
      </a:defRPr>
    </a:lvl3pPr>
    <a:lvl4pPr marL="512763" indent="-166688" algn="l" defTabSz="914400" rtl="0" eaLnBrk="1" latinLnBrk="0" hangingPunct="1">
      <a:spcBef>
        <a:spcPts val="400"/>
      </a:spcBef>
      <a:buFont typeface="Arial" panose="020B0604020202020204" pitchFamily="34" charset="0"/>
      <a:buChar char="»"/>
      <a:defRPr sz="1200" kern="1200">
        <a:solidFill>
          <a:schemeClr val="tx1"/>
        </a:solidFill>
        <a:latin typeface="+mn-lt"/>
        <a:ea typeface="+mn-ea"/>
        <a:cs typeface="+mn-cs"/>
      </a:defRPr>
    </a:lvl4pPr>
    <a:lvl5pPr marL="630238" indent="-117475" algn="l" defTabSz="914400" rtl="0" eaLnBrk="1" latinLnBrk="0" hangingPunct="1">
      <a:spcBef>
        <a:spcPts val="400"/>
      </a:spcBef>
      <a:buSzPct val="75000"/>
      <a:buFont typeface="Wingdings" panose="05000000000000000000" pitchFamily="2" charset="2"/>
      <a:buChar char="§"/>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4449763" y="7608888"/>
            <a:ext cx="2955925" cy="1663700"/>
          </a:xfrm>
          <a:prstGeom prst="rect">
            <a:avLst/>
          </a:prstGeom>
        </p:spPr>
      </p:sp>
      <p:sp>
        <p:nvSpPr>
          <p:cNvPr id="3" name="Notes Placeholder 2"/>
          <p:cNvSpPr>
            <a:spLocks noGrp="1"/>
          </p:cNvSpPr>
          <p:nvPr>
            <p:ph type="body" idx="1"/>
          </p:nvPr>
        </p:nvSpPr>
        <p:spPr>
          <a:xfrm>
            <a:off x="400985" y="1445640"/>
            <a:ext cx="6302093" cy="5782557"/>
          </a:xfrm>
          <a:prstGeom prst="rect">
            <a:avLst/>
          </a:prstGeom>
        </p:spPr>
        <p:txBody>
          <a:bodyPr/>
          <a:lstStyle/>
          <a:p>
            <a:endParaRPr lang="en-GB"/>
          </a:p>
        </p:txBody>
      </p:sp>
      <p:sp>
        <p:nvSpPr>
          <p:cNvPr id="4" name="Header Placeholder 3"/>
          <p:cNvSpPr>
            <a:spLocks noGrp="1"/>
          </p:cNvSpPr>
          <p:nvPr>
            <p:ph type="hdr" sz="quarter"/>
          </p:nvPr>
        </p:nvSpPr>
        <p:spPr>
          <a:xfrm>
            <a:off x="404536" y="362477"/>
            <a:ext cx="4528484" cy="460558"/>
          </a:xfrm>
          <a:prstGeom prst="rect">
            <a:avLst/>
          </a:prstGeom>
        </p:spPr>
        <p:txBody>
          <a:bodyPr/>
          <a:lstStyle/>
          <a:p>
            <a:endParaRPr lang="en-GB"/>
          </a:p>
        </p:txBody>
      </p:sp>
      <p:sp>
        <p:nvSpPr>
          <p:cNvPr id="5" name="Slide Number Placeholder 4"/>
          <p:cNvSpPr>
            <a:spLocks noGrp="1"/>
          </p:cNvSpPr>
          <p:nvPr>
            <p:ph type="sldNum" sz="quarter" idx="5"/>
          </p:nvPr>
        </p:nvSpPr>
        <p:spPr>
          <a:xfrm>
            <a:off x="5765358" y="9653177"/>
            <a:ext cx="937736" cy="276335"/>
          </a:xfrm>
          <a:prstGeom prst="rect">
            <a:avLst/>
          </a:prstGeom>
        </p:spPr>
        <p:txBody>
          <a:bodyPr/>
          <a:lstStyle/>
          <a:p>
            <a:fld id="{CA61E296-9532-40C3-9174-581AD2B7748B}" type="slidenum">
              <a:rPr lang="en-GB" smtClean="0"/>
              <a:pPr/>
              <a:t>0</a:t>
            </a:fld>
            <a:endParaRPr lang="en-GB"/>
          </a:p>
        </p:txBody>
      </p:sp>
    </p:spTree>
    <p:extLst>
      <p:ext uri="{BB962C8B-B14F-4D97-AF65-F5344CB8AC3E}">
        <p14:creationId xmlns:p14="http://schemas.microsoft.com/office/powerpoint/2010/main" val="901079298"/>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Header Placeholder 3"/>
          <p:cNvSpPr>
            <a:spLocks noGrp="1"/>
          </p:cNvSpPr>
          <p:nvPr>
            <p:ph type="hdr" sz="quarter"/>
          </p:nvPr>
        </p:nvSpPr>
        <p:spPr/>
        <p:txBody>
          <a:bodyPr/>
          <a:lstStyle/>
          <a:p>
            <a:endParaRPr lang="en-GB"/>
          </a:p>
        </p:txBody>
      </p:sp>
      <p:sp>
        <p:nvSpPr>
          <p:cNvPr id="5" name="Slide Number Placeholder 4"/>
          <p:cNvSpPr>
            <a:spLocks noGrp="1"/>
          </p:cNvSpPr>
          <p:nvPr>
            <p:ph type="sldNum" sz="quarter" idx="5"/>
          </p:nvPr>
        </p:nvSpPr>
        <p:spPr/>
        <p:txBody>
          <a:bodyPr/>
          <a:lstStyle/>
          <a:p>
            <a:fld id="{CA61E296-9532-40C3-9174-581AD2B7748B}" type="slidenum">
              <a:rPr lang="en-GB" smtClean="0"/>
              <a:pPr/>
              <a:t>9</a:t>
            </a:fld>
            <a:endParaRPr lang="en-GB"/>
          </a:p>
        </p:txBody>
      </p:sp>
    </p:spTree>
    <p:extLst>
      <p:ext uri="{BB962C8B-B14F-4D97-AF65-F5344CB8AC3E}">
        <p14:creationId xmlns:p14="http://schemas.microsoft.com/office/powerpoint/2010/main" val="2589470361"/>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Header Placeholder 3"/>
          <p:cNvSpPr>
            <a:spLocks noGrp="1"/>
          </p:cNvSpPr>
          <p:nvPr>
            <p:ph type="hdr" sz="quarter"/>
          </p:nvPr>
        </p:nvSpPr>
        <p:spPr/>
        <p:txBody>
          <a:bodyPr/>
          <a:lstStyle/>
          <a:p>
            <a:endParaRPr lang="en-GB"/>
          </a:p>
        </p:txBody>
      </p:sp>
      <p:sp>
        <p:nvSpPr>
          <p:cNvPr id="5" name="Slide Number Placeholder 4"/>
          <p:cNvSpPr>
            <a:spLocks noGrp="1"/>
          </p:cNvSpPr>
          <p:nvPr>
            <p:ph type="sldNum" sz="quarter" idx="5"/>
          </p:nvPr>
        </p:nvSpPr>
        <p:spPr/>
        <p:txBody>
          <a:bodyPr/>
          <a:lstStyle/>
          <a:p>
            <a:fld id="{CA61E296-9532-40C3-9174-581AD2B7748B}" type="slidenum">
              <a:rPr lang="en-GB" smtClean="0"/>
              <a:pPr/>
              <a:t>10</a:t>
            </a:fld>
            <a:endParaRPr lang="en-GB"/>
          </a:p>
        </p:txBody>
      </p:sp>
    </p:spTree>
    <p:extLst>
      <p:ext uri="{BB962C8B-B14F-4D97-AF65-F5344CB8AC3E}">
        <p14:creationId xmlns:p14="http://schemas.microsoft.com/office/powerpoint/2010/main" val="2912942595"/>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Header Placeholder 3"/>
          <p:cNvSpPr>
            <a:spLocks noGrp="1"/>
          </p:cNvSpPr>
          <p:nvPr>
            <p:ph type="hdr" sz="quarter"/>
          </p:nvPr>
        </p:nvSpPr>
        <p:spPr/>
        <p:txBody>
          <a:bodyPr/>
          <a:lstStyle/>
          <a:p>
            <a:endParaRPr lang="en-GB"/>
          </a:p>
        </p:txBody>
      </p:sp>
      <p:sp>
        <p:nvSpPr>
          <p:cNvPr id="5" name="Slide Number Placeholder 4"/>
          <p:cNvSpPr>
            <a:spLocks noGrp="1"/>
          </p:cNvSpPr>
          <p:nvPr>
            <p:ph type="sldNum" sz="quarter" idx="5"/>
          </p:nvPr>
        </p:nvSpPr>
        <p:spPr/>
        <p:txBody>
          <a:bodyPr/>
          <a:lstStyle/>
          <a:p>
            <a:fld id="{CA61E296-9532-40C3-9174-581AD2B7748B}" type="slidenum">
              <a:rPr lang="en-GB" smtClean="0"/>
              <a:pPr/>
              <a:t>11</a:t>
            </a:fld>
            <a:endParaRPr lang="en-GB"/>
          </a:p>
        </p:txBody>
      </p:sp>
    </p:spTree>
    <p:extLst>
      <p:ext uri="{BB962C8B-B14F-4D97-AF65-F5344CB8AC3E}">
        <p14:creationId xmlns:p14="http://schemas.microsoft.com/office/powerpoint/2010/main" val="4207926319"/>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71FE51F-3F19-5930-E4E3-74ADB1714193}"/>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DB88B894-79D0-D732-BA16-22F60EF9794E}"/>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D455A107-347A-3350-A4B5-E4AC7B739F78}"/>
              </a:ext>
            </a:extLst>
          </p:cNvPr>
          <p:cNvSpPr>
            <a:spLocks noGrp="1"/>
          </p:cNvSpPr>
          <p:nvPr>
            <p:ph type="body" idx="1"/>
          </p:nvPr>
        </p:nvSpPr>
        <p:spPr/>
        <p:txBody>
          <a:bodyPr/>
          <a:lstStyle/>
          <a:p>
            <a:endParaRPr lang="en-GB"/>
          </a:p>
        </p:txBody>
      </p:sp>
      <p:sp>
        <p:nvSpPr>
          <p:cNvPr id="4" name="Header Placeholder 3">
            <a:extLst>
              <a:ext uri="{FF2B5EF4-FFF2-40B4-BE49-F238E27FC236}">
                <a16:creationId xmlns:a16="http://schemas.microsoft.com/office/drawing/2014/main" id="{4882720D-ECD3-1C09-6C35-9DC40E61ACDE}"/>
              </a:ext>
            </a:extLst>
          </p:cNvPr>
          <p:cNvSpPr>
            <a:spLocks noGrp="1"/>
          </p:cNvSpPr>
          <p:nvPr>
            <p:ph type="hdr" sz="quarter"/>
          </p:nvPr>
        </p:nvSpPr>
        <p:spPr/>
        <p:txBody>
          <a:bodyPr/>
          <a:lstStyle/>
          <a:p>
            <a:endParaRPr lang="en-GB"/>
          </a:p>
        </p:txBody>
      </p:sp>
      <p:sp>
        <p:nvSpPr>
          <p:cNvPr id="5" name="Slide Number Placeholder 4">
            <a:extLst>
              <a:ext uri="{FF2B5EF4-FFF2-40B4-BE49-F238E27FC236}">
                <a16:creationId xmlns:a16="http://schemas.microsoft.com/office/drawing/2014/main" id="{88CB92C8-A986-BB90-40BD-7B42F7ED29EF}"/>
              </a:ext>
            </a:extLst>
          </p:cNvPr>
          <p:cNvSpPr>
            <a:spLocks noGrp="1"/>
          </p:cNvSpPr>
          <p:nvPr>
            <p:ph type="sldNum" sz="quarter" idx="5"/>
          </p:nvPr>
        </p:nvSpPr>
        <p:spPr/>
        <p:txBody>
          <a:bodyPr/>
          <a:lstStyle/>
          <a:p>
            <a:fld id="{CA61E296-9532-40C3-9174-581AD2B7748B}" type="slidenum">
              <a:rPr lang="en-GB" smtClean="0"/>
              <a:pPr/>
              <a:t>12</a:t>
            </a:fld>
            <a:endParaRPr lang="en-GB"/>
          </a:p>
        </p:txBody>
      </p:sp>
    </p:spTree>
    <p:extLst>
      <p:ext uri="{BB962C8B-B14F-4D97-AF65-F5344CB8AC3E}">
        <p14:creationId xmlns:p14="http://schemas.microsoft.com/office/powerpoint/2010/main" val="284560605"/>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Header Placeholder 3"/>
          <p:cNvSpPr>
            <a:spLocks noGrp="1"/>
          </p:cNvSpPr>
          <p:nvPr>
            <p:ph type="hdr" sz="quarter"/>
          </p:nvPr>
        </p:nvSpPr>
        <p:spPr/>
        <p:txBody>
          <a:bodyPr/>
          <a:lstStyle/>
          <a:p>
            <a:endParaRPr lang="en-GB"/>
          </a:p>
        </p:txBody>
      </p:sp>
      <p:sp>
        <p:nvSpPr>
          <p:cNvPr id="5" name="Slide Number Placeholder 4"/>
          <p:cNvSpPr>
            <a:spLocks noGrp="1"/>
          </p:cNvSpPr>
          <p:nvPr>
            <p:ph type="sldNum" sz="quarter" idx="5"/>
          </p:nvPr>
        </p:nvSpPr>
        <p:spPr/>
        <p:txBody>
          <a:bodyPr/>
          <a:lstStyle/>
          <a:p>
            <a:fld id="{CA61E296-9532-40C3-9174-581AD2B7748B}" type="slidenum">
              <a:rPr lang="en-GB" smtClean="0"/>
              <a:pPr/>
              <a:t>13</a:t>
            </a:fld>
            <a:endParaRPr lang="en-GB"/>
          </a:p>
        </p:txBody>
      </p:sp>
    </p:spTree>
    <p:extLst>
      <p:ext uri="{BB962C8B-B14F-4D97-AF65-F5344CB8AC3E}">
        <p14:creationId xmlns:p14="http://schemas.microsoft.com/office/powerpoint/2010/main" val="3185210722"/>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F401C76-66D8-3E1B-351A-797F24768E8F}"/>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B252BA10-3C71-D5F8-7EE4-B066AAC885AC}"/>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C4B768CE-C72F-6277-4EB4-9AB2F4745309}"/>
              </a:ext>
            </a:extLst>
          </p:cNvPr>
          <p:cNvSpPr>
            <a:spLocks noGrp="1"/>
          </p:cNvSpPr>
          <p:nvPr>
            <p:ph type="body" idx="1"/>
          </p:nvPr>
        </p:nvSpPr>
        <p:spPr/>
        <p:txBody>
          <a:bodyPr/>
          <a:lstStyle/>
          <a:p>
            <a:endParaRPr lang="en-GB"/>
          </a:p>
        </p:txBody>
      </p:sp>
      <p:sp>
        <p:nvSpPr>
          <p:cNvPr id="4" name="Header Placeholder 3">
            <a:extLst>
              <a:ext uri="{FF2B5EF4-FFF2-40B4-BE49-F238E27FC236}">
                <a16:creationId xmlns:a16="http://schemas.microsoft.com/office/drawing/2014/main" id="{7FDBE2E0-6132-959F-A1F4-CF18A95B61A7}"/>
              </a:ext>
            </a:extLst>
          </p:cNvPr>
          <p:cNvSpPr>
            <a:spLocks noGrp="1"/>
          </p:cNvSpPr>
          <p:nvPr>
            <p:ph type="hdr" sz="quarter"/>
          </p:nvPr>
        </p:nvSpPr>
        <p:spPr/>
        <p:txBody>
          <a:bodyPr/>
          <a:lstStyle/>
          <a:p>
            <a:endParaRPr lang="en-GB"/>
          </a:p>
        </p:txBody>
      </p:sp>
      <p:sp>
        <p:nvSpPr>
          <p:cNvPr id="5" name="Slide Number Placeholder 4">
            <a:extLst>
              <a:ext uri="{FF2B5EF4-FFF2-40B4-BE49-F238E27FC236}">
                <a16:creationId xmlns:a16="http://schemas.microsoft.com/office/drawing/2014/main" id="{1DF4EBC4-AEBF-B3A3-E7E9-41F95A6AD92F}"/>
              </a:ext>
            </a:extLst>
          </p:cNvPr>
          <p:cNvSpPr>
            <a:spLocks noGrp="1"/>
          </p:cNvSpPr>
          <p:nvPr>
            <p:ph type="sldNum" sz="quarter" idx="5"/>
          </p:nvPr>
        </p:nvSpPr>
        <p:spPr/>
        <p:txBody>
          <a:bodyPr/>
          <a:lstStyle/>
          <a:p>
            <a:fld id="{CA61E296-9532-40C3-9174-581AD2B7748B}" type="slidenum">
              <a:rPr lang="en-GB" smtClean="0"/>
              <a:pPr/>
              <a:t>14</a:t>
            </a:fld>
            <a:endParaRPr lang="en-GB"/>
          </a:p>
        </p:txBody>
      </p:sp>
    </p:spTree>
    <p:extLst>
      <p:ext uri="{BB962C8B-B14F-4D97-AF65-F5344CB8AC3E}">
        <p14:creationId xmlns:p14="http://schemas.microsoft.com/office/powerpoint/2010/main" val="4224684325"/>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Header Placeholder 3"/>
          <p:cNvSpPr>
            <a:spLocks noGrp="1"/>
          </p:cNvSpPr>
          <p:nvPr>
            <p:ph type="hdr" sz="quarter"/>
          </p:nvPr>
        </p:nvSpPr>
        <p:spPr/>
        <p:txBody>
          <a:bodyPr/>
          <a:lstStyle/>
          <a:p>
            <a:endParaRPr lang="en-GB"/>
          </a:p>
        </p:txBody>
      </p:sp>
      <p:sp>
        <p:nvSpPr>
          <p:cNvPr id="5" name="Slide Number Placeholder 4"/>
          <p:cNvSpPr>
            <a:spLocks noGrp="1"/>
          </p:cNvSpPr>
          <p:nvPr>
            <p:ph type="sldNum" sz="quarter" idx="5"/>
          </p:nvPr>
        </p:nvSpPr>
        <p:spPr/>
        <p:txBody>
          <a:bodyPr/>
          <a:lstStyle/>
          <a:p>
            <a:fld id="{CA61E296-9532-40C3-9174-581AD2B7748B}" type="slidenum">
              <a:rPr lang="en-GB" smtClean="0"/>
              <a:pPr/>
              <a:t>15</a:t>
            </a:fld>
            <a:endParaRPr lang="en-GB"/>
          </a:p>
        </p:txBody>
      </p:sp>
    </p:spTree>
    <p:extLst>
      <p:ext uri="{BB962C8B-B14F-4D97-AF65-F5344CB8AC3E}">
        <p14:creationId xmlns:p14="http://schemas.microsoft.com/office/powerpoint/2010/main" val="1165398642"/>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indent="0">
              <a:buNone/>
            </a:pPr>
            <a:endParaRPr lang="en-GB"/>
          </a:p>
        </p:txBody>
      </p:sp>
      <p:sp>
        <p:nvSpPr>
          <p:cNvPr id="4" name="Header Placeholder 3"/>
          <p:cNvSpPr>
            <a:spLocks noGrp="1"/>
          </p:cNvSpPr>
          <p:nvPr>
            <p:ph type="hdr" sz="quarter"/>
          </p:nvPr>
        </p:nvSpPr>
        <p:spPr/>
        <p:txBody>
          <a:bodyPr/>
          <a:lstStyle/>
          <a:p>
            <a:endParaRPr lang="en-GB"/>
          </a:p>
        </p:txBody>
      </p:sp>
      <p:sp>
        <p:nvSpPr>
          <p:cNvPr id="5" name="Slide Number Placeholder 4"/>
          <p:cNvSpPr>
            <a:spLocks noGrp="1"/>
          </p:cNvSpPr>
          <p:nvPr>
            <p:ph type="sldNum" sz="quarter" idx="5"/>
          </p:nvPr>
        </p:nvSpPr>
        <p:spPr/>
        <p:txBody>
          <a:bodyPr/>
          <a:lstStyle/>
          <a:p>
            <a:fld id="{CA61E296-9532-40C3-9174-581AD2B7748B}" type="slidenum">
              <a:rPr lang="en-GB" smtClean="0"/>
              <a:pPr/>
              <a:t>16</a:t>
            </a:fld>
            <a:endParaRPr lang="en-GB"/>
          </a:p>
        </p:txBody>
      </p:sp>
    </p:spTree>
    <p:extLst>
      <p:ext uri="{BB962C8B-B14F-4D97-AF65-F5344CB8AC3E}">
        <p14:creationId xmlns:p14="http://schemas.microsoft.com/office/powerpoint/2010/main" val="1333846024"/>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indent="0">
              <a:buNone/>
            </a:pPr>
            <a:endParaRPr lang="en-GB"/>
          </a:p>
        </p:txBody>
      </p:sp>
      <p:sp>
        <p:nvSpPr>
          <p:cNvPr id="4" name="Header Placeholder 3"/>
          <p:cNvSpPr>
            <a:spLocks noGrp="1"/>
          </p:cNvSpPr>
          <p:nvPr>
            <p:ph type="hdr" sz="quarter"/>
          </p:nvPr>
        </p:nvSpPr>
        <p:spPr/>
        <p:txBody>
          <a:bodyPr/>
          <a:lstStyle/>
          <a:p>
            <a:endParaRPr lang="en-GB"/>
          </a:p>
        </p:txBody>
      </p:sp>
      <p:sp>
        <p:nvSpPr>
          <p:cNvPr id="5" name="Slide Number Placeholder 4"/>
          <p:cNvSpPr>
            <a:spLocks noGrp="1"/>
          </p:cNvSpPr>
          <p:nvPr>
            <p:ph type="sldNum" sz="quarter" idx="5"/>
          </p:nvPr>
        </p:nvSpPr>
        <p:spPr/>
        <p:txBody>
          <a:bodyPr/>
          <a:lstStyle/>
          <a:p>
            <a:fld id="{CA61E296-9532-40C3-9174-581AD2B7748B}" type="slidenum">
              <a:rPr lang="en-GB" smtClean="0"/>
              <a:pPr/>
              <a:t>17</a:t>
            </a:fld>
            <a:endParaRPr lang="en-GB"/>
          </a:p>
        </p:txBody>
      </p:sp>
    </p:spTree>
    <p:extLst>
      <p:ext uri="{BB962C8B-B14F-4D97-AF65-F5344CB8AC3E}">
        <p14:creationId xmlns:p14="http://schemas.microsoft.com/office/powerpoint/2010/main" val="38351001"/>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indent="0">
              <a:buNone/>
            </a:pPr>
            <a:endParaRPr lang="en-GB"/>
          </a:p>
        </p:txBody>
      </p:sp>
      <p:sp>
        <p:nvSpPr>
          <p:cNvPr id="4" name="Header Placeholder 3"/>
          <p:cNvSpPr>
            <a:spLocks noGrp="1"/>
          </p:cNvSpPr>
          <p:nvPr>
            <p:ph type="hdr" sz="quarter"/>
          </p:nvPr>
        </p:nvSpPr>
        <p:spPr/>
        <p:txBody>
          <a:bodyPr/>
          <a:lstStyle/>
          <a:p>
            <a:endParaRPr lang="en-GB"/>
          </a:p>
        </p:txBody>
      </p:sp>
      <p:sp>
        <p:nvSpPr>
          <p:cNvPr id="5" name="Slide Number Placeholder 4"/>
          <p:cNvSpPr>
            <a:spLocks noGrp="1"/>
          </p:cNvSpPr>
          <p:nvPr>
            <p:ph type="sldNum" sz="quarter" idx="5"/>
          </p:nvPr>
        </p:nvSpPr>
        <p:spPr/>
        <p:txBody>
          <a:bodyPr/>
          <a:lstStyle/>
          <a:p>
            <a:fld id="{CA61E296-9532-40C3-9174-581AD2B7748B}" type="slidenum">
              <a:rPr lang="en-GB" smtClean="0"/>
              <a:pPr/>
              <a:t>18</a:t>
            </a:fld>
            <a:endParaRPr lang="en-GB"/>
          </a:p>
        </p:txBody>
      </p:sp>
    </p:spTree>
    <p:extLst>
      <p:ext uri="{BB962C8B-B14F-4D97-AF65-F5344CB8AC3E}">
        <p14:creationId xmlns:p14="http://schemas.microsoft.com/office/powerpoint/2010/main" val="347592253"/>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Header Placeholder 3"/>
          <p:cNvSpPr>
            <a:spLocks noGrp="1"/>
          </p:cNvSpPr>
          <p:nvPr>
            <p:ph type="hdr" sz="quarter"/>
          </p:nvPr>
        </p:nvSpPr>
        <p:spPr/>
        <p:txBody>
          <a:bodyPr/>
          <a:lstStyle/>
          <a:p>
            <a:endParaRPr lang="en-GB"/>
          </a:p>
        </p:txBody>
      </p:sp>
      <p:sp>
        <p:nvSpPr>
          <p:cNvPr id="5" name="Footer Placeholder 4"/>
          <p:cNvSpPr>
            <a:spLocks noGrp="1"/>
          </p:cNvSpPr>
          <p:nvPr>
            <p:ph type="ftr" sz="quarter" idx="4"/>
          </p:nvPr>
        </p:nvSpPr>
        <p:spPr/>
        <p:txBody>
          <a:bodyPr lIns="97073" tIns="48536" rIns="97073" bIns="48536"/>
          <a:lstStyle/>
          <a:p>
            <a:endParaRPr lang="en-GB"/>
          </a:p>
        </p:txBody>
      </p:sp>
      <p:sp>
        <p:nvSpPr>
          <p:cNvPr id="6" name="Slide Number Placeholder 5"/>
          <p:cNvSpPr>
            <a:spLocks noGrp="1"/>
          </p:cNvSpPr>
          <p:nvPr>
            <p:ph type="sldNum" sz="quarter" idx="5"/>
          </p:nvPr>
        </p:nvSpPr>
        <p:spPr/>
        <p:txBody>
          <a:bodyPr/>
          <a:lstStyle/>
          <a:p>
            <a:fld id="{2757C527-D302-0D4C-8820-8247C93BFD8D}" type="slidenum">
              <a:rPr lang="en-GB" smtClean="0"/>
              <a:pPr/>
              <a:t>1</a:t>
            </a:fld>
            <a:endParaRPr lang="en-GB"/>
          </a:p>
        </p:txBody>
      </p:sp>
    </p:spTree>
    <p:extLst>
      <p:ext uri="{BB962C8B-B14F-4D97-AF65-F5344CB8AC3E}">
        <p14:creationId xmlns:p14="http://schemas.microsoft.com/office/powerpoint/2010/main" val="896417689"/>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indent="0">
              <a:buNone/>
            </a:pPr>
            <a:endParaRPr lang="en-GB"/>
          </a:p>
        </p:txBody>
      </p:sp>
      <p:sp>
        <p:nvSpPr>
          <p:cNvPr id="4" name="Header Placeholder 3"/>
          <p:cNvSpPr>
            <a:spLocks noGrp="1"/>
          </p:cNvSpPr>
          <p:nvPr>
            <p:ph type="hdr" sz="quarter"/>
          </p:nvPr>
        </p:nvSpPr>
        <p:spPr/>
        <p:txBody>
          <a:bodyPr/>
          <a:lstStyle/>
          <a:p>
            <a:endParaRPr lang="en-GB"/>
          </a:p>
        </p:txBody>
      </p:sp>
      <p:sp>
        <p:nvSpPr>
          <p:cNvPr id="5" name="Slide Number Placeholder 4"/>
          <p:cNvSpPr>
            <a:spLocks noGrp="1"/>
          </p:cNvSpPr>
          <p:nvPr>
            <p:ph type="sldNum" sz="quarter" idx="5"/>
          </p:nvPr>
        </p:nvSpPr>
        <p:spPr/>
        <p:txBody>
          <a:bodyPr/>
          <a:lstStyle/>
          <a:p>
            <a:fld id="{CA61E296-9532-40C3-9174-581AD2B7748B}" type="slidenum">
              <a:rPr lang="en-GB" smtClean="0"/>
              <a:pPr/>
              <a:t>19</a:t>
            </a:fld>
            <a:endParaRPr lang="en-GB"/>
          </a:p>
        </p:txBody>
      </p:sp>
    </p:spTree>
    <p:extLst>
      <p:ext uri="{BB962C8B-B14F-4D97-AF65-F5344CB8AC3E}">
        <p14:creationId xmlns:p14="http://schemas.microsoft.com/office/powerpoint/2010/main" val="4177257938"/>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Header Placeholder 3"/>
          <p:cNvSpPr>
            <a:spLocks noGrp="1"/>
          </p:cNvSpPr>
          <p:nvPr>
            <p:ph type="hdr" sz="quarter"/>
          </p:nvPr>
        </p:nvSpPr>
        <p:spPr/>
        <p:txBody>
          <a:bodyPr/>
          <a:lstStyle/>
          <a:p>
            <a:endParaRPr lang="en-GB"/>
          </a:p>
        </p:txBody>
      </p:sp>
      <p:sp>
        <p:nvSpPr>
          <p:cNvPr id="5" name="Slide Number Placeholder 4"/>
          <p:cNvSpPr>
            <a:spLocks noGrp="1"/>
          </p:cNvSpPr>
          <p:nvPr>
            <p:ph type="sldNum" sz="quarter" idx="5"/>
          </p:nvPr>
        </p:nvSpPr>
        <p:spPr/>
        <p:txBody>
          <a:bodyPr/>
          <a:lstStyle/>
          <a:p>
            <a:fld id="{CA61E296-9532-40C3-9174-581AD2B7748B}" type="slidenum">
              <a:rPr lang="en-GB" smtClean="0"/>
              <a:pPr/>
              <a:t>20</a:t>
            </a:fld>
            <a:endParaRPr lang="en-GB"/>
          </a:p>
        </p:txBody>
      </p:sp>
    </p:spTree>
    <p:extLst>
      <p:ext uri="{BB962C8B-B14F-4D97-AF65-F5344CB8AC3E}">
        <p14:creationId xmlns:p14="http://schemas.microsoft.com/office/powerpoint/2010/main" val="934954811"/>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Header Placeholder 3"/>
          <p:cNvSpPr>
            <a:spLocks noGrp="1"/>
          </p:cNvSpPr>
          <p:nvPr>
            <p:ph type="hdr" sz="quarter"/>
          </p:nvPr>
        </p:nvSpPr>
        <p:spPr/>
        <p:txBody>
          <a:bodyPr/>
          <a:lstStyle/>
          <a:p>
            <a:endParaRPr lang="en-GB"/>
          </a:p>
        </p:txBody>
      </p:sp>
      <p:sp>
        <p:nvSpPr>
          <p:cNvPr id="5" name="Slide Number Placeholder 4"/>
          <p:cNvSpPr>
            <a:spLocks noGrp="1"/>
          </p:cNvSpPr>
          <p:nvPr>
            <p:ph type="sldNum" sz="quarter" idx="5"/>
          </p:nvPr>
        </p:nvSpPr>
        <p:spPr/>
        <p:txBody>
          <a:bodyPr/>
          <a:lstStyle/>
          <a:p>
            <a:fld id="{CA61E296-9532-40C3-9174-581AD2B7748B}" type="slidenum">
              <a:rPr lang="en-GB" smtClean="0"/>
              <a:pPr/>
              <a:t>21</a:t>
            </a:fld>
            <a:endParaRPr lang="en-GB"/>
          </a:p>
        </p:txBody>
      </p:sp>
    </p:spTree>
    <p:extLst>
      <p:ext uri="{BB962C8B-B14F-4D97-AF65-F5344CB8AC3E}">
        <p14:creationId xmlns:p14="http://schemas.microsoft.com/office/powerpoint/2010/main" val="632497152"/>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Header Placeholder 3"/>
          <p:cNvSpPr>
            <a:spLocks noGrp="1"/>
          </p:cNvSpPr>
          <p:nvPr>
            <p:ph type="hdr" sz="quarter"/>
          </p:nvPr>
        </p:nvSpPr>
        <p:spPr/>
        <p:txBody>
          <a:bodyPr/>
          <a:lstStyle/>
          <a:p>
            <a:endParaRPr lang="en-GB"/>
          </a:p>
        </p:txBody>
      </p:sp>
      <p:sp>
        <p:nvSpPr>
          <p:cNvPr id="5" name="Slide Number Placeholder 4"/>
          <p:cNvSpPr>
            <a:spLocks noGrp="1"/>
          </p:cNvSpPr>
          <p:nvPr>
            <p:ph type="sldNum" sz="quarter" idx="5"/>
          </p:nvPr>
        </p:nvSpPr>
        <p:spPr/>
        <p:txBody>
          <a:bodyPr/>
          <a:lstStyle/>
          <a:p>
            <a:fld id="{CA61E296-9532-40C3-9174-581AD2B7748B}" type="slidenum">
              <a:rPr lang="en-GB" smtClean="0"/>
              <a:pPr/>
              <a:t>22</a:t>
            </a:fld>
            <a:endParaRPr lang="en-GB"/>
          </a:p>
        </p:txBody>
      </p:sp>
    </p:spTree>
    <p:extLst>
      <p:ext uri="{BB962C8B-B14F-4D97-AF65-F5344CB8AC3E}">
        <p14:creationId xmlns:p14="http://schemas.microsoft.com/office/powerpoint/2010/main" val="3775499783"/>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Header Placeholder 3"/>
          <p:cNvSpPr>
            <a:spLocks noGrp="1"/>
          </p:cNvSpPr>
          <p:nvPr>
            <p:ph type="hdr" sz="quarter"/>
          </p:nvPr>
        </p:nvSpPr>
        <p:spPr/>
        <p:txBody>
          <a:bodyPr/>
          <a:lstStyle/>
          <a:p>
            <a:endParaRPr lang="en-GB"/>
          </a:p>
        </p:txBody>
      </p:sp>
      <p:sp>
        <p:nvSpPr>
          <p:cNvPr id="5" name="Slide Number Placeholder 4"/>
          <p:cNvSpPr>
            <a:spLocks noGrp="1"/>
          </p:cNvSpPr>
          <p:nvPr>
            <p:ph type="sldNum" sz="quarter" idx="5"/>
          </p:nvPr>
        </p:nvSpPr>
        <p:spPr/>
        <p:txBody>
          <a:bodyPr/>
          <a:lstStyle/>
          <a:p>
            <a:fld id="{CA61E296-9532-40C3-9174-581AD2B7748B}" type="slidenum">
              <a:rPr lang="en-GB" smtClean="0"/>
              <a:pPr/>
              <a:t>23</a:t>
            </a:fld>
            <a:endParaRPr lang="en-GB"/>
          </a:p>
        </p:txBody>
      </p:sp>
    </p:spTree>
    <p:extLst>
      <p:ext uri="{BB962C8B-B14F-4D97-AF65-F5344CB8AC3E}">
        <p14:creationId xmlns:p14="http://schemas.microsoft.com/office/powerpoint/2010/main" val="4187833635"/>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Header Placeholder 3"/>
          <p:cNvSpPr>
            <a:spLocks noGrp="1"/>
          </p:cNvSpPr>
          <p:nvPr>
            <p:ph type="hdr" sz="quarter"/>
          </p:nvPr>
        </p:nvSpPr>
        <p:spPr/>
        <p:txBody>
          <a:bodyPr/>
          <a:lstStyle/>
          <a:p>
            <a:endParaRPr lang="en-GB"/>
          </a:p>
        </p:txBody>
      </p:sp>
      <p:sp>
        <p:nvSpPr>
          <p:cNvPr id="5" name="Slide Number Placeholder 4"/>
          <p:cNvSpPr>
            <a:spLocks noGrp="1"/>
          </p:cNvSpPr>
          <p:nvPr>
            <p:ph type="sldNum" sz="quarter" idx="5"/>
          </p:nvPr>
        </p:nvSpPr>
        <p:spPr/>
        <p:txBody>
          <a:bodyPr/>
          <a:lstStyle/>
          <a:p>
            <a:fld id="{CA61E296-9532-40C3-9174-581AD2B7748B}" type="slidenum">
              <a:rPr lang="en-GB" smtClean="0"/>
              <a:pPr/>
              <a:t>24</a:t>
            </a:fld>
            <a:endParaRPr lang="en-GB"/>
          </a:p>
        </p:txBody>
      </p:sp>
    </p:spTree>
    <p:extLst>
      <p:ext uri="{BB962C8B-B14F-4D97-AF65-F5344CB8AC3E}">
        <p14:creationId xmlns:p14="http://schemas.microsoft.com/office/powerpoint/2010/main" val="1405117803"/>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Header Placeholder 3"/>
          <p:cNvSpPr>
            <a:spLocks noGrp="1"/>
          </p:cNvSpPr>
          <p:nvPr>
            <p:ph type="hdr" sz="quarter"/>
          </p:nvPr>
        </p:nvSpPr>
        <p:spPr/>
        <p:txBody>
          <a:bodyPr/>
          <a:lstStyle/>
          <a:p>
            <a:endParaRPr lang="en-GB"/>
          </a:p>
        </p:txBody>
      </p:sp>
      <p:sp>
        <p:nvSpPr>
          <p:cNvPr id="5" name="Slide Number Placeholder 4"/>
          <p:cNvSpPr>
            <a:spLocks noGrp="1"/>
          </p:cNvSpPr>
          <p:nvPr>
            <p:ph type="sldNum" sz="quarter" idx="5"/>
          </p:nvPr>
        </p:nvSpPr>
        <p:spPr/>
        <p:txBody>
          <a:bodyPr/>
          <a:lstStyle/>
          <a:p>
            <a:fld id="{CA61E296-9532-40C3-9174-581AD2B7748B}" type="slidenum">
              <a:rPr lang="en-GB" smtClean="0"/>
              <a:pPr/>
              <a:t>25</a:t>
            </a:fld>
            <a:endParaRPr lang="en-GB"/>
          </a:p>
        </p:txBody>
      </p:sp>
    </p:spTree>
    <p:extLst>
      <p:ext uri="{BB962C8B-B14F-4D97-AF65-F5344CB8AC3E}">
        <p14:creationId xmlns:p14="http://schemas.microsoft.com/office/powerpoint/2010/main" val="363403613"/>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Header Placeholder 3"/>
          <p:cNvSpPr>
            <a:spLocks noGrp="1"/>
          </p:cNvSpPr>
          <p:nvPr>
            <p:ph type="hdr" sz="quarter"/>
          </p:nvPr>
        </p:nvSpPr>
        <p:spPr/>
        <p:txBody>
          <a:bodyPr/>
          <a:lstStyle/>
          <a:p>
            <a:endParaRPr lang="en-GB"/>
          </a:p>
        </p:txBody>
      </p:sp>
      <p:sp>
        <p:nvSpPr>
          <p:cNvPr id="5" name="Slide Number Placeholder 4"/>
          <p:cNvSpPr>
            <a:spLocks noGrp="1"/>
          </p:cNvSpPr>
          <p:nvPr>
            <p:ph type="sldNum" sz="quarter" idx="5"/>
          </p:nvPr>
        </p:nvSpPr>
        <p:spPr/>
        <p:txBody>
          <a:bodyPr/>
          <a:lstStyle/>
          <a:p>
            <a:fld id="{CA61E296-9532-40C3-9174-581AD2B7748B}" type="slidenum">
              <a:rPr lang="en-GB" smtClean="0"/>
              <a:pPr/>
              <a:t>26</a:t>
            </a:fld>
            <a:endParaRPr lang="en-GB"/>
          </a:p>
        </p:txBody>
      </p:sp>
    </p:spTree>
    <p:extLst>
      <p:ext uri="{BB962C8B-B14F-4D97-AF65-F5344CB8AC3E}">
        <p14:creationId xmlns:p14="http://schemas.microsoft.com/office/powerpoint/2010/main" val="2733305030"/>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Header Placeholder 3"/>
          <p:cNvSpPr>
            <a:spLocks noGrp="1"/>
          </p:cNvSpPr>
          <p:nvPr>
            <p:ph type="hdr" sz="quarter"/>
          </p:nvPr>
        </p:nvSpPr>
        <p:spPr/>
        <p:txBody>
          <a:bodyPr/>
          <a:lstStyle/>
          <a:p>
            <a:endParaRPr lang="en-GB"/>
          </a:p>
        </p:txBody>
      </p:sp>
      <p:sp>
        <p:nvSpPr>
          <p:cNvPr id="5" name="Slide Number Placeholder 4"/>
          <p:cNvSpPr>
            <a:spLocks noGrp="1"/>
          </p:cNvSpPr>
          <p:nvPr>
            <p:ph type="sldNum" sz="quarter" idx="5"/>
          </p:nvPr>
        </p:nvSpPr>
        <p:spPr/>
        <p:txBody>
          <a:bodyPr/>
          <a:lstStyle/>
          <a:p>
            <a:fld id="{CA61E296-9532-40C3-9174-581AD2B7748B}" type="slidenum">
              <a:rPr lang="en-GB" smtClean="0"/>
              <a:pPr/>
              <a:t>27</a:t>
            </a:fld>
            <a:endParaRPr lang="en-GB"/>
          </a:p>
        </p:txBody>
      </p:sp>
    </p:spTree>
    <p:extLst>
      <p:ext uri="{BB962C8B-B14F-4D97-AF65-F5344CB8AC3E}">
        <p14:creationId xmlns:p14="http://schemas.microsoft.com/office/powerpoint/2010/main" val="4251778816"/>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indent="0" defTabSz="970727">
              <a:spcBef>
                <a:spcPts val="0"/>
              </a:spcBef>
              <a:buNone/>
              <a:defRPr/>
            </a:pPr>
            <a:endParaRPr lang="en-GB" sz="1300">
              <a:solidFill>
                <a:srgbClr val="2B3A42"/>
              </a:solidFill>
              <a:latin typeface="Arial Narrow" panose="020B0606020202030204" pitchFamily="34" charset="0"/>
            </a:endParaRPr>
          </a:p>
        </p:txBody>
      </p:sp>
      <p:sp>
        <p:nvSpPr>
          <p:cNvPr id="4" name="Header Placeholder 3"/>
          <p:cNvSpPr>
            <a:spLocks noGrp="1"/>
          </p:cNvSpPr>
          <p:nvPr>
            <p:ph type="hdr" sz="quarter"/>
          </p:nvPr>
        </p:nvSpPr>
        <p:spPr/>
        <p:txBody>
          <a:bodyPr/>
          <a:lstStyle/>
          <a:p>
            <a:pPr defTabSz="970727">
              <a:defRPr/>
            </a:pPr>
            <a:endParaRPr lang="en-GB">
              <a:solidFill>
                <a:srgbClr val="2B3A42"/>
              </a:solidFill>
              <a:latin typeface="Arial" panose="020B0604020202020204"/>
            </a:endParaRPr>
          </a:p>
        </p:txBody>
      </p:sp>
      <p:sp>
        <p:nvSpPr>
          <p:cNvPr id="5" name="Slide Number Placeholder 4"/>
          <p:cNvSpPr>
            <a:spLocks noGrp="1"/>
          </p:cNvSpPr>
          <p:nvPr>
            <p:ph type="sldNum" sz="quarter" idx="5"/>
          </p:nvPr>
        </p:nvSpPr>
        <p:spPr/>
        <p:txBody>
          <a:bodyPr/>
          <a:lstStyle/>
          <a:p>
            <a:pPr defTabSz="970727">
              <a:defRPr/>
            </a:pPr>
            <a:fld id="{CA61E296-9532-40C3-9174-581AD2B7748B}" type="slidenum">
              <a:rPr lang="en-GB">
                <a:solidFill>
                  <a:srgbClr val="2B3A42"/>
                </a:solidFill>
                <a:latin typeface="Arial" panose="020B0604020202020204"/>
              </a:rPr>
              <a:pPr defTabSz="970727">
                <a:defRPr/>
              </a:pPr>
              <a:t>28</a:t>
            </a:fld>
            <a:endParaRPr lang="en-GB">
              <a:solidFill>
                <a:srgbClr val="2B3A42"/>
              </a:solidFill>
              <a:latin typeface="Arial" panose="020B0604020202020204"/>
            </a:endParaRPr>
          </a:p>
        </p:txBody>
      </p:sp>
    </p:spTree>
    <p:extLst>
      <p:ext uri="{BB962C8B-B14F-4D97-AF65-F5344CB8AC3E}">
        <p14:creationId xmlns:p14="http://schemas.microsoft.com/office/powerpoint/2010/main" val="2554316296"/>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Header Placeholder 3"/>
          <p:cNvSpPr>
            <a:spLocks noGrp="1"/>
          </p:cNvSpPr>
          <p:nvPr>
            <p:ph type="hdr" sz="quarter"/>
          </p:nvPr>
        </p:nvSpPr>
        <p:spPr/>
        <p:txBody>
          <a:bodyPr/>
          <a:lstStyle/>
          <a:p>
            <a:endParaRPr lang="en-GB"/>
          </a:p>
        </p:txBody>
      </p:sp>
      <p:sp>
        <p:nvSpPr>
          <p:cNvPr id="5" name="Slide Number Placeholder 4"/>
          <p:cNvSpPr>
            <a:spLocks noGrp="1"/>
          </p:cNvSpPr>
          <p:nvPr>
            <p:ph type="sldNum" sz="quarter" idx="5"/>
          </p:nvPr>
        </p:nvSpPr>
        <p:spPr/>
        <p:txBody>
          <a:bodyPr/>
          <a:lstStyle/>
          <a:p>
            <a:fld id="{CA61E296-9532-40C3-9174-581AD2B7748B}" type="slidenum">
              <a:rPr lang="en-GB" smtClean="0"/>
              <a:pPr/>
              <a:t>2</a:t>
            </a:fld>
            <a:endParaRPr lang="en-GB"/>
          </a:p>
        </p:txBody>
      </p:sp>
    </p:spTree>
    <p:extLst>
      <p:ext uri="{BB962C8B-B14F-4D97-AF65-F5344CB8AC3E}">
        <p14:creationId xmlns:p14="http://schemas.microsoft.com/office/powerpoint/2010/main" val="384170249"/>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Header Placeholder 3"/>
          <p:cNvSpPr>
            <a:spLocks noGrp="1"/>
          </p:cNvSpPr>
          <p:nvPr>
            <p:ph type="hdr" sz="quarter"/>
          </p:nvPr>
        </p:nvSpPr>
        <p:spPr/>
        <p:txBody>
          <a:bodyPr/>
          <a:lstStyle/>
          <a:p>
            <a:endParaRPr lang="en-GB"/>
          </a:p>
        </p:txBody>
      </p:sp>
      <p:sp>
        <p:nvSpPr>
          <p:cNvPr id="5" name="Slide Number Placeholder 4"/>
          <p:cNvSpPr>
            <a:spLocks noGrp="1"/>
          </p:cNvSpPr>
          <p:nvPr>
            <p:ph type="sldNum" sz="quarter" idx="5"/>
          </p:nvPr>
        </p:nvSpPr>
        <p:spPr/>
        <p:txBody>
          <a:bodyPr/>
          <a:lstStyle/>
          <a:p>
            <a:fld id="{CA61E296-9532-40C3-9174-581AD2B7748B}" type="slidenum">
              <a:rPr lang="en-GB" smtClean="0"/>
              <a:pPr/>
              <a:t>29</a:t>
            </a:fld>
            <a:endParaRPr lang="en-GB"/>
          </a:p>
        </p:txBody>
      </p:sp>
    </p:spTree>
    <p:extLst>
      <p:ext uri="{BB962C8B-B14F-4D97-AF65-F5344CB8AC3E}">
        <p14:creationId xmlns:p14="http://schemas.microsoft.com/office/powerpoint/2010/main" val="4191764362"/>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Header Placeholder 3"/>
          <p:cNvSpPr>
            <a:spLocks noGrp="1"/>
          </p:cNvSpPr>
          <p:nvPr>
            <p:ph type="hdr" sz="quarter"/>
          </p:nvPr>
        </p:nvSpPr>
        <p:spPr/>
        <p:txBody>
          <a:bodyPr/>
          <a:lstStyle/>
          <a:p>
            <a:endParaRPr lang="en-GB"/>
          </a:p>
        </p:txBody>
      </p:sp>
      <p:sp>
        <p:nvSpPr>
          <p:cNvPr id="5" name="Slide Number Placeholder 4"/>
          <p:cNvSpPr>
            <a:spLocks noGrp="1"/>
          </p:cNvSpPr>
          <p:nvPr>
            <p:ph type="sldNum" sz="quarter" idx="5"/>
          </p:nvPr>
        </p:nvSpPr>
        <p:spPr/>
        <p:txBody>
          <a:bodyPr/>
          <a:lstStyle/>
          <a:p>
            <a:fld id="{CA61E296-9532-40C3-9174-581AD2B7748B}" type="slidenum">
              <a:rPr lang="en-GB" smtClean="0"/>
              <a:pPr/>
              <a:t>30</a:t>
            </a:fld>
            <a:endParaRPr lang="en-GB"/>
          </a:p>
        </p:txBody>
      </p:sp>
    </p:spTree>
    <p:extLst>
      <p:ext uri="{BB962C8B-B14F-4D97-AF65-F5344CB8AC3E}">
        <p14:creationId xmlns:p14="http://schemas.microsoft.com/office/powerpoint/2010/main" val="724637704"/>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Header Placeholder 3"/>
          <p:cNvSpPr>
            <a:spLocks noGrp="1"/>
          </p:cNvSpPr>
          <p:nvPr>
            <p:ph type="hdr" sz="quarter"/>
          </p:nvPr>
        </p:nvSpPr>
        <p:spPr/>
        <p:txBody>
          <a:bodyPr/>
          <a:lstStyle/>
          <a:p>
            <a:endParaRPr lang="en-GB"/>
          </a:p>
        </p:txBody>
      </p:sp>
      <p:sp>
        <p:nvSpPr>
          <p:cNvPr id="5" name="Slide Number Placeholder 4"/>
          <p:cNvSpPr>
            <a:spLocks noGrp="1"/>
          </p:cNvSpPr>
          <p:nvPr>
            <p:ph type="sldNum" sz="quarter" idx="5"/>
          </p:nvPr>
        </p:nvSpPr>
        <p:spPr/>
        <p:txBody>
          <a:bodyPr/>
          <a:lstStyle/>
          <a:p>
            <a:fld id="{CA61E296-9532-40C3-9174-581AD2B7748B}" type="slidenum">
              <a:rPr lang="en-GB" smtClean="0"/>
              <a:pPr/>
              <a:t>31</a:t>
            </a:fld>
            <a:endParaRPr lang="en-GB"/>
          </a:p>
        </p:txBody>
      </p:sp>
    </p:spTree>
    <p:extLst>
      <p:ext uri="{BB962C8B-B14F-4D97-AF65-F5344CB8AC3E}">
        <p14:creationId xmlns:p14="http://schemas.microsoft.com/office/powerpoint/2010/main" val="2981235788"/>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Header Placeholder 3"/>
          <p:cNvSpPr>
            <a:spLocks noGrp="1"/>
          </p:cNvSpPr>
          <p:nvPr>
            <p:ph type="hdr" sz="quarter"/>
          </p:nvPr>
        </p:nvSpPr>
        <p:spPr/>
        <p:txBody>
          <a:bodyPr/>
          <a:lstStyle/>
          <a:p>
            <a:endParaRPr lang="en-GB"/>
          </a:p>
        </p:txBody>
      </p:sp>
      <p:sp>
        <p:nvSpPr>
          <p:cNvPr id="5" name="Slide Number Placeholder 4"/>
          <p:cNvSpPr>
            <a:spLocks noGrp="1"/>
          </p:cNvSpPr>
          <p:nvPr>
            <p:ph type="sldNum" sz="quarter" idx="5"/>
          </p:nvPr>
        </p:nvSpPr>
        <p:spPr/>
        <p:txBody>
          <a:bodyPr/>
          <a:lstStyle/>
          <a:p>
            <a:fld id="{CA61E296-9532-40C3-9174-581AD2B7748B}" type="slidenum">
              <a:rPr lang="en-GB" smtClean="0"/>
              <a:pPr/>
              <a:t>32</a:t>
            </a:fld>
            <a:endParaRPr lang="en-GB"/>
          </a:p>
        </p:txBody>
      </p:sp>
    </p:spTree>
    <p:extLst>
      <p:ext uri="{BB962C8B-B14F-4D97-AF65-F5344CB8AC3E}">
        <p14:creationId xmlns:p14="http://schemas.microsoft.com/office/powerpoint/2010/main" val="3188771743"/>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Header Placeholder 3"/>
          <p:cNvSpPr>
            <a:spLocks noGrp="1"/>
          </p:cNvSpPr>
          <p:nvPr>
            <p:ph type="hdr" sz="quarter"/>
          </p:nvPr>
        </p:nvSpPr>
        <p:spPr/>
        <p:txBody>
          <a:bodyPr/>
          <a:lstStyle/>
          <a:p>
            <a:endParaRPr lang="en-GB"/>
          </a:p>
        </p:txBody>
      </p:sp>
      <p:sp>
        <p:nvSpPr>
          <p:cNvPr id="5" name="Slide Number Placeholder 4"/>
          <p:cNvSpPr>
            <a:spLocks noGrp="1"/>
          </p:cNvSpPr>
          <p:nvPr>
            <p:ph type="sldNum" sz="quarter" idx="5"/>
          </p:nvPr>
        </p:nvSpPr>
        <p:spPr/>
        <p:txBody>
          <a:bodyPr/>
          <a:lstStyle/>
          <a:p>
            <a:fld id="{CA61E296-9532-40C3-9174-581AD2B7748B}" type="slidenum">
              <a:rPr lang="en-GB" smtClean="0"/>
              <a:pPr/>
              <a:t>33</a:t>
            </a:fld>
            <a:endParaRPr lang="en-GB"/>
          </a:p>
        </p:txBody>
      </p:sp>
    </p:spTree>
    <p:extLst>
      <p:ext uri="{BB962C8B-B14F-4D97-AF65-F5344CB8AC3E}">
        <p14:creationId xmlns:p14="http://schemas.microsoft.com/office/powerpoint/2010/main" val="4183193169"/>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Header Placeholder 3"/>
          <p:cNvSpPr>
            <a:spLocks noGrp="1"/>
          </p:cNvSpPr>
          <p:nvPr>
            <p:ph type="hdr" sz="quarter"/>
          </p:nvPr>
        </p:nvSpPr>
        <p:spPr/>
        <p:txBody>
          <a:bodyPr/>
          <a:lstStyle/>
          <a:p>
            <a:endParaRPr lang="en-GB"/>
          </a:p>
        </p:txBody>
      </p:sp>
      <p:sp>
        <p:nvSpPr>
          <p:cNvPr id="5" name="Slide Number Placeholder 4"/>
          <p:cNvSpPr>
            <a:spLocks noGrp="1"/>
          </p:cNvSpPr>
          <p:nvPr>
            <p:ph type="sldNum" sz="quarter" idx="5"/>
          </p:nvPr>
        </p:nvSpPr>
        <p:spPr/>
        <p:txBody>
          <a:bodyPr/>
          <a:lstStyle/>
          <a:p>
            <a:fld id="{CA61E296-9532-40C3-9174-581AD2B7748B}" type="slidenum">
              <a:rPr lang="en-GB" smtClean="0"/>
              <a:pPr/>
              <a:t>34</a:t>
            </a:fld>
            <a:endParaRPr lang="en-GB"/>
          </a:p>
        </p:txBody>
      </p:sp>
    </p:spTree>
    <p:extLst>
      <p:ext uri="{BB962C8B-B14F-4D97-AF65-F5344CB8AC3E}">
        <p14:creationId xmlns:p14="http://schemas.microsoft.com/office/powerpoint/2010/main" val="1525555370"/>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Header Placeholder 3"/>
          <p:cNvSpPr>
            <a:spLocks noGrp="1"/>
          </p:cNvSpPr>
          <p:nvPr>
            <p:ph type="hdr" sz="quarter"/>
          </p:nvPr>
        </p:nvSpPr>
        <p:spPr/>
        <p:txBody>
          <a:bodyPr/>
          <a:lstStyle/>
          <a:p>
            <a:endParaRPr lang="en-GB"/>
          </a:p>
        </p:txBody>
      </p:sp>
      <p:sp>
        <p:nvSpPr>
          <p:cNvPr id="5" name="Slide Number Placeholder 4"/>
          <p:cNvSpPr>
            <a:spLocks noGrp="1"/>
          </p:cNvSpPr>
          <p:nvPr>
            <p:ph type="sldNum" sz="quarter" idx="5"/>
          </p:nvPr>
        </p:nvSpPr>
        <p:spPr/>
        <p:txBody>
          <a:bodyPr/>
          <a:lstStyle/>
          <a:p>
            <a:fld id="{CA61E296-9532-40C3-9174-581AD2B7748B}" type="slidenum">
              <a:rPr lang="en-GB" smtClean="0"/>
              <a:pPr/>
              <a:t>35</a:t>
            </a:fld>
            <a:endParaRPr lang="en-GB"/>
          </a:p>
        </p:txBody>
      </p:sp>
    </p:spTree>
    <p:extLst>
      <p:ext uri="{BB962C8B-B14F-4D97-AF65-F5344CB8AC3E}">
        <p14:creationId xmlns:p14="http://schemas.microsoft.com/office/powerpoint/2010/main" val="457396752"/>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Header Placeholder 3"/>
          <p:cNvSpPr>
            <a:spLocks noGrp="1"/>
          </p:cNvSpPr>
          <p:nvPr>
            <p:ph type="hdr" sz="quarter"/>
          </p:nvPr>
        </p:nvSpPr>
        <p:spPr/>
        <p:txBody>
          <a:bodyPr/>
          <a:lstStyle/>
          <a:p>
            <a:endParaRPr lang="en-GB"/>
          </a:p>
        </p:txBody>
      </p:sp>
      <p:sp>
        <p:nvSpPr>
          <p:cNvPr id="5" name="Slide Number Placeholder 4"/>
          <p:cNvSpPr>
            <a:spLocks noGrp="1"/>
          </p:cNvSpPr>
          <p:nvPr>
            <p:ph type="sldNum" sz="quarter" idx="5"/>
          </p:nvPr>
        </p:nvSpPr>
        <p:spPr/>
        <p:txBody>
          <a:bodyPr/>
          <a:lstStyle/>
          <a:p>
            <a:fld id="{CA61E296-9532-40C3-9174-581AD2B7748B}" type="slidenum">
              <a:rPr lang="en-GB" smtClean="0"/>
              <a:pPr/>
              <a:t>36</a:t>
            </a:fld>
            <a:endParaRPr lang="en-GB"/>
          </a:p>
        </p:txBody>
      </p:sp>
    </p:spTree>
    <p:extLst>
      <p:ext uri="{BB962C8B-B14F-4D97-AF65-F5344CB8AC3E}">
        <p14:creationId xmlns:p14="http://schemas.microsoft.com/office/powerpoint/2010/main" val="2322568629"/>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indent="0">
              <a:buNone/>
            </a:pPr>
            <a:endParaRPr lang="en-GB"/>
          </a:p>
        </p:txBody>
      </p:sp>
      <p:sp>
        <p:nvSpPr>
          <p:cNvPr id="4" name="Header Placeholder 3"/>
          <p:cNvSpPr>
            <a:spLocks noGrp="1"/>
          </p:cNvSpPr>
          <p:nvPr>
            <p:ph type="hdr" sz="quarter"/>
          </p:nvPr>
        </p:nvSpPr>
        <p:spPr/>
        <p:txBody>
          <a:bodyPr/>
          <a:lstStyle/>
          <a:p>
            <a:pPr defTabSz="970727">
              <a:defRPr/>
            </a:pPr>
            <a:endParaRPr lang="en-GB">
              <a:solidFill>
                <a:srgbClr val="2B3A42"/>
              </a:solidFill>
              <a:latin typeface="Arial" panose="020B0604020202020204"/>
            </a:endParaRPr>
          </a:p>
        </p:txBody>
      </p:sp>
      <p:sp>
        <p:nvSpPr>
          <p:cNvPr id="5" name="Slide Number Placeholder 4"/>
          <p:cNvSpPr>
            <a:spLocks noGrp="1"/>
          </p:cNvSpPr>
          <p:nvPr>
            <p:ph type="sldNum" sz="quarter" idx="5"/>
          </p:nvPr>
        </p:nvSpPr>
        <p:spPr/>
        <p:txBody>
          <a:bodyPr/>
          <a:lstStyle/>
          <a:p>
            <a:pPr defTabSz="970727">
              <a:defRPr/>
            </a:pPr>
            <a:fld id="{CA61E296-9532-40C3-9174-581AD2B7748B}" type="slidenum">
              <a:rPr lang="en-GB">
                <a:solidFill>
                  <a:srgbClr val="2B3A42"/>
                </a:solidFill>
                <a:latin typeface="Arial" panose="020B0604020202020204"/>
              </a:rPr>
              <a:pPr defTabSz="970727">
                <a:defRPr/>
              </a:pPr>
              <a:t>37</a:t>
            </a:fld>
            <a:endParaRPr lang="en-GB">
              <a:solidFill>
                <a:srgbClr val="2B3A42"/>
              </a:solidFill>
              <a:latin typeface="Arial" panose="020B0604020202020204"/>
            </a:endParaRPr>
          </a:p>
        </p:txBody>
      </p:sp>
    </p:spTree>
    <p:extLst>
      <p:ext uri="{BB962C8B-B14F-4D97-AF65-F5344CB8AC3E}">
        <p14:creationId xmlns:p14="http://schemas.microsoft.com/office/powerpoint/2010/main" val="3136396864"/>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Header Placeholder 3"/>
          <p:cNvSpPr>
            <a:spLocks noGrp="1"/>
          </p:cNvSpPr>
          <p:nvPr>
            <p:ph type="hdr" sz="quarter"/>
          </p:nvPr>
        </p:nvSpPr>
        <p:spPr/>
        <p:txBody>
          <a:bodyPr/>
          <a:lstStyle/>
          <a:p>
            <a:endParaRPr lang="en-GB"/>
          </a:p>
        </p:txBody>
      </p:sp>
      <p:sp>
        <p:nvSpPr>
          <p:cNvPr id="5" name="Slide Number Placeholder 4"/>
          <p:cNvSpPr>
            <a:spLocks noGrp="1"/>
          </p:cNvSpPr>
          <p:nvPr>
            <p:ph type="sldNum" sz="quarter" idx="5"/>
          </p:nvPr>
        </p:nvSpPr>
        <p:spPr/>
        <p:txBody>
          <a:bodyPr/>
          <a:lstStyle/>
          <a:p>
            <a:fld id="{CA61E296-9532-40C3-9174-581AD2B7748B}" type="slidenum">
              <a:rPr lang="en-GB" smtClean="0"/>
              <a:pPr/>
              <a:t>38</a:t>
            </a:fld>
            <a:endParaRPr lang="en-GB"/>
          </a:p>
        </p:txBody>
      </p:sp>
    </p:spTree>
    <p:extLst>
      <p:ext uri="{BB962C8B-B14F-4D97-AF65-F5344CB8AC3E}">
        <p14:creationId xmlns:p14="http://schemas.microsoft.com/office/powerpoint/2010/main" val="1339960167"/>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Header Placeholder 3"/>
          <p:cNvSpPr>
            <a:spLocks noGrp="1"/>
          </p:cNvSpPr>
          <p:nvPr>
            <p:ph type="hdr" sz="quarter"/>
          </p:nvPr>
        </p:nvSpPr>
        <p:spPr/>
        <p:txBody>
          <a:bodyPr/>
          <a:lstStyle/>
          <a:p>
            <a:endParaRPr lang="en-GB"/>
          </a:p>
        </p:txBody>
      </p:sp>
      <p:sp>
        <p:nvSpPr>
          <p:cNvPr id="5" name="Slide Number Placeholder 4"/>
          <p:cNvSpPr>
            <a:spLocks noGrp="1"/>
          </p:cNvSpPr>
          <p:nvPr>
            <p:ph type="sldNum" sz="quarter" idx="5"/>
          </p:nvPr>
        </p:nvSpPr>
        <p:spPr/>
        <p:txBody>
          <a:bodyPr/>
          <a:lstStyle/>
          <a:p>
            <a:fld id="{CA61E296-9532-40C3-9174-581AD2B7748B}" type="slidenum">
              <a:rPr lang="en-GB" smtClean="0"/>
              <a:pPr/>
              <a:t>3</a:t>
            </a:fld>
            <a:endParaRPr lang="en-GB"/>
          </a:p>
        </p:txBody>
      </p:sp>
    </p:spTree>
    <p:extLst>
      <p:ext uri="{BB962C8B-B14F-4D97-AF65-F5344CB8AC3E}">
        <p14:creationId xmlns:p14="http://schemas.microsoft.com/office/powerpoint/2010/main" val="2684165203"/>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Header Placeholder 3"/>
          <p:cNvSpPr>
            <a:spLocks noGrp="1"/>
          </p:cNvSpPr>
          <p:nvPr>
            <p:ph type="hdr" sz="quarter"/>
          </p:nvPr>
        </p:nvSpPr>
        <p:spPr/>
        <p:txBody>
          <a:bodyPr/>
          <a:lstStyle/>
          <a:p>
            <a:endParaRPr lang="en-GB"/>
          </a:p>
        </p:txBody>
      </p:sp>
      <p:sp>
        <p:nvSpPr>
          <p:cNvPr id="5" name="Slide Number Placeholder 4"/>
          <p:cNvSpPr>
            <a:spLocks noGrp="1"/>
          </p:cNvSpPr>
          <p:nvPr>
            <p:ph type="sldNum" sz="quarter" idx="5"/>
          </p:nvPr>
        </p:nvSpPr>
        <p:spPr/>
        <p:txBody>
          <a:bodyPr/>
          <a:lstStyle/>
          <a:p>
            <a:fld id="{CA61E296-9532-40C3-9174-581AD2B7748B}" type="slidenum">
              <a:rPr lang="en-GB" smtClean="0"/>
              <a:pPr/>
              <a:t>39</a:t>
            </a:fld>
            <a:endParaRPr lang="en-GB"/>
          </a:p>
        </p:txBody>
      </p:sp>
    </p:spTree>
    <p:extLst>
      <p:ext uri="{BB962C8B-B14F-4D97-AF65-F5344CB8AC3E}">
        <p14:creationId xmlns:p14="http://schemas.microsoft.com/office/powerpoint/2010/main" val="3770284602"/>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Header Placeholder 3"/>
          <p:cNvSpPr>
            <a:spLocks noGrp="1"/>
          </p:cNvSpPr>
          <p:nvPr>
            <p:ph type="hdr" sz="quarter"/>
          </p:nvPr>
        </p:nvSpPr>
        <p:spPr/>
        <p:txBody>
          <a:bodyPr/>
          <a:lstStyle/>
          <a:p>
            <a:endParaRPr lang="en-GB"/>
          </a:p>
        </p:txBody>
      </p:sp>
      <p:sp>
        <p:nvSpPr>
          <p:cNvPr id="5" name="Slide Number Placeholder 4"/>
          <p:cNvSpPr>
            <a:spLocks noGrp="1"/>
          </p:cNvSpPr>
          <p:nvPr>
            <p:ph type="sldNum" sz="quarter" idx="5"/>
          </p:nvPr>
        </p:nvSpPr>
        <p:spPr/>
        <p:txBody>
          <a:bodyPr/>
          <a:lstStyle/>
          <a:p>
            <a:fld id="{CA61E296-9532-40C3-9174-581AD2B7748B}" type="slidenum">
              <a:rPr lang="en-GB" smtClean="0"/>
              <a:pPr/>
              <a:t>40</a:t>
            </a:fld>
            <a:endParaRPr lang="en-GB"/>
          </a:p>
        </p:txBody>
      </p:sp>
    </p:spTree>
    <p:extLst>
      <p:ext uri="{BB962C8B-B14F-4D97-AF65-F5344CB8AC3E}">
        <p14:creationId xmlns:p14="http://schemas.microsoft.com/office/powerpoint/2010/main" val="1956664998"/>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Header Placeholder 3"/>
          <p:cNvSpPr>
            <a:spLocks noGrp="1"/>
          </p:cNvSpPr>
          <p:nvPr>
            <p:ph type="hdr" sz="quarter"/>
          </p:nvPr>
        </p:nvSpPr>
        <p:spPr/>
        <p:txBody>
          <a:bodyPr/>
          <a:lstStyle/>
          <a:p>
            <a:endParaRPr lang="en-GB"/>
          </a:p>
        </p:txBody>
      </p:sp>
      <p:sp>
        <p:nvSpPr>
          <p:cNvPr id="5" name="Slide Number Placeholder 4"/>
          <p:cNvSpPr>
            <a:spLocks noGrp="1"/>
          </p:cNvSpPr>
          <p:nvPr>
            <p:ph type="sldNum" sz="quarter" idx="5"/>
          </p:nvPr>
        </p:nvSpPr>
        <p:spPr/>
        <p:txBody>
          <a:bodyPr/>
          <a:lstStyle/>
          <a:p>
            <a:fld id="{CA61E296-9532-40C3-9174-581AD2B7748B}" type="slidenum">
              <a:rPr lang="en-GB" smtClean="0"/>
              <a:pPr/>
              <a:t>41</a:t>
            </a:fld>
            <a:endParaRPr lang="en-GB"/>
          </a:p>
        </p:txBody>
      </p:sp>
    </p:spTree>
    <p:extLst>
      <p:ext uri="{BB962C8B-B14F-4D97-AF65-F5344CB8AC3E}">
        <p14:creationId xmlns:p14="http://schemas.microsoft.com/office/powerpoint/2010/main" val="3952728326"/>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Header Placeholder 3"/>
          <p:cNvSpPr>
            <a:spLocks noGrp="1"/>
          </p:cNvSpPr>
          <p:nvPr>
            <p:ph type="hdr" sz="quarter"/>
          </p:nvPr>
        </p:nvSpPr>
        <p:spPr/>
        <p:txBody>
          <a:bodyPr/>
          <a:lstStyle/>
          <a:p>
            <a:endParaRPr lang="en-GB"/>
          </a:p>
        </p:txBody>
      </p:sp>
      <p:sp>
        <p:nvSpPr>
          <p:cNvPr id="5" name="Slide Number Placeholder 4"/>
          <p:cNvSpPr>
            <a:spLocks noGrp="1"/>
          </p:cNvSpPr>
          <p:nvPr>
            <p:ph type="sldNum" sz="quarter" idx="5"/>
          </p:nvPr>
        </p:nvSpPr>
        <p:spPr/>
        <p:txBody>
          <a:bodyPr/>
          <a:lstStyle/>
          <a:p>
            <a:fld id="{CA61E296-9532-40C3-9174-581AD2B7748B}" type="slidenum">
              <a:rPr lang="en-GB" smtClean="0"/>
              <a:pPr/>
              <a:t>42</a:t>
            </a:fld>
            <a:endParaRPr lang="en-GB"/>
          </a:p>
        </p:txBody>
      </p:sp>
    </p:spTree>
    <p:extLst>
      <p:ext uri="{BB962C8B-B14F-4D97-AF65-F5344CB8AC3E}">
        <p14:creationId xmlns:p14="http://schemas.microsoft.com/office/powerpoint/2010/main" val="1882217910"/>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Header Placeholder 3"/>
          <p:cNvSpPr>
            <a:spLocks noGrp="1"/>
          </p:cNvSpPr>
          <p:nvPr>
            <p:ph type="hdr" sz="quarter"/>
          </p:nvPr>
        </p:nvSpPr>
        <p:spPr/>
        <p:txBody>
          <a:bodyPr/>
          <a:lstStyle/>
          <a:p>
            <a:endParaRPr lang="en-GB"/>
          </a:p>
        </p:txBody>
      </p:sp>
      <p:sp>
        <p:nvSpPr>
          <p:cNvPr id="5" name="Slide Number Placeholder 4"/>
          <p:cNvSpPr>
            <a:spLocks noGrp="1"/>
          </p:cNvSpPr>
          <p:nvPr>
            <p:ph type="sldNum" sz="quarter" idx="5"/>
          </p:nvPr>
        </p:nvSpPr>
        <p:spPr/>
        <p:txBody>
          <a:bodyPr/>
          <a:lstStyle/>
          <a:p>
            <a:fld id="{CA61E296-9532-40C3-9174-581AD2B7748B}" type="slidenum">
              <a:rPr lang="en-GB" smtClean="0"/>
              <a:pPr/>
              <a:t>43</a:t>
            </a:fld>
            <a:endParaRPr lang="en-GB"/>
          </a:p>
        </p:txBody>
      </p:sp>
    </p:spTree>
    <p:extLst>
      <p:ext uri="{BB962C8B-B14F-4D97-AF65-F5344CB8AC3E}">
        <p14:creationId xmlns:p14="http://schemas.microsoft.com/office/powerpoint/2010/main" val="120218122"/>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Header Placeholder 3"/>
          <p:cNvSpPr>
            <a:spLocks noGrp="1"/>
          </p:cNvSpPr>
          <p:nvPr>
            <p:ph type="hdr" sz="quarter"/>
          </p:nvPr>
        </p:nvSpPr>
        <p:spPr/>
        <p:txBody>
          <a:bodyPr/>
          <a:lstStyle/>
          <a:p>
            <a:endParaRPr lang="en-GB"/>
          </a:p>
        </p:txBody>
      </p:sp>
      <p:sp>
        <p:nvSpPr>
          <p:cNvPr id="5" name="Slide Number Placeholder 4"/>
          <p:cNvSpPr>
            <a:spLocks noGrp="1"/>
          </p:cNvSpPr>
          <p:nvPr>
            <p:ph type="sldNum" sz="quarter" idx="5"/>
          </p:nvPr>
        </p:nvSpPr>
        <p:spPr/>
        <p:txBody>
          <a:bodyPr/>
          <a:lstStyle/>
          <a:p>
            <a:fld id="{CA61E296-9532-40C3-9174-581AD2B7748B}" type="slidenum">
              <a:rPr lang="en-GB" smtClean="0"/>
              <a:pPr/>
              <a:t>44</a:t>
            </a:fld>
            <a:endParaRPr lang="en-GB"/>
          </a:p>
        </p:txBody>
      </p:sp>
    </p:spTree>
    <p:extLst>
      <p:ext uri="{BB962C8B-B14F-4D97-AF65-F5344CB8AC3E}">
        <p14:creationId xmlns:p14="http://schemas.microsoft.com/office/powerpoint/2010/main" val="1876761961"/>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Header Placeholder 3"/>
          <p:cNvSpPr>
            <a:spLocks noGrp="1"/>
          </p:cNvSpPr>
          <p:nvPr>
            <p:ph type="hdr" sz="quarter"/>
          </p:nvPr>
        </p:nvSpPr>
        <p:spPr/>
        <p:txBody>
          <a:bodyPr/>
          <a:lstStyle/>
          <a:p>
            <a:endParaRPr lang="en-GB"/>
          </a:p>
        </p:txBody>
      </p:sp>
      <p:sp>
        <p:nvSpPr>
          <p:cNvPr id="5" name="Slide Number Placeholder 4"/>
          <p:cNvSpPr>
            <a:spLocks noGrp="1"/>
          </p:cNvSpPr>
          <p:nvPr>
            <p:ph type="sldNum" sz="quarter" idx="5"/>
          </p:nvPr>
        </p:nvSpPr>
        <p:spPr/>
        <p:txBody>
          <a:bodyPr/>
          <a:lstStyle/>
          <a:p>
            <a:fld id="{CA61E296-9532-40C3-9174-581AD2B7748B}" type="slidenum">
              <a:rPr lang="en-GB" smtClean="0"/>
              <a:pPr/>
              <a:t>45</a:t>
            </a:fld>
            <a:endParaRPr lang="en-GB"/>
          </a:p>
        </p:txBody>
      </p:sp>
    </p:spTree>
    <p:extLst>
      <p:ext uri="{BB962C8B-B14F-4D97-AF65-F5344CB8AC3E}">
        <p14:creationId xmlns:p14="http://schemas.microsoft.com/office/powerpoint/2010/main" val="3633713540"/>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Header Placeholder 3"/>
          <p:cNvSpPr>
            <a:spLocks noGrp="1"/>
          </p:cNvSpPr>
          <p:nvPr>
            <p:ph type="hdr" sz="quarter"/>
          </p:nvPr>
        </p:nvSpPr>
        <p:spPr/>
        <p:txBody>
          <a:bodyPr/>
          <a:lstStyle/>
          <a:p>
            <a:pPr defTabSz="970727">
              <a:defRPr/>
            </a:pPr>
            <a:endParaRPr lang="en-GB">
              <a:solidFill>
                <a:srgbClr val="2B3A42"/>
              </a:solidFill>
              <a:latin typeface="Arial" panose="020B0604020202020204"/>
            </a:endParaRPr>
          </a:p>
        </p:txBody>
      </p:sp>
      <p:sp>
        <p:nvSpPr>
          <p:cNvPr id="5" name="Slide Number Placeholder 4"/>
          <p:cNvSpPr>
            <a:spLocks noGrp="1"/>
          </p:cNvSpPr>
          <p:nvPr>
            <p:ph type="sldNum" sz="quarter" idx="5"/>
          </p:nvPr>
        </p:nvSpPr>
        <p:spPr/>
        <p:txBody>
          <a:bodyPr/>
          <a:lstStyle/>
          <a:p>
            <a:pPr defTabSz="970727">
              <a:defRPr/>
            </a:pPr>
            <a:fld id="{CA61E296-9532-40C3-9174-581AD2B7748B}" type="slidenum">
              <a:rPr lang="en-GB">
                <a:solidFill>
                  <a:srgbClr val="2B3A42"/>
                </a:solidFill>
                <a:latin typeface="Arial" panose="020B0604020202020204"/>
              </a:rPr>
              <a:pPr defTabSz="970727">
                <a:defRPr/>
              </a:pPr>
              <a:t>46</a:t>
            </a:fld>
            <a:endParaRPr lang="en-GB">
              <a:solidFill>
                <a:srgbClr val="2B3A42"/>
              </a:solidFill>
              <a:latin typeface="Arial" panose="020B0604020202020204"/>
            </a:endParaRPr>
          </a:p>
        </p:txBody>
      </p:sp>
    </p:spTree>
    <p:extLst>
      <p:ext uri="{BB962C8B-B14F-4D97-AF65-F5344CB8AC3E}">
        <p14:creationId xmlns:p14="http://schemas.microsoft.com/office/powerpoint/2010/main" val="2543442434"/>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Header Placeholder 3"/>
          <p:cNvSpPr>
            <a:spLocks noGrp="1"/>
          </p:cNvSpPr>
          <p:nvPr>
            <p:ph type="hdr" sz="quarter"/>
          </p:nvPr>
        </p:nvSpPr>
        <p:spPr/>
        <p:txBody>
          <a:bodyPr/>
          <a:lstStyle/>
          <a:p>
            <a:endParaRPr lang="en-GB"/>
          </a:p>
        </p:txBody>
      </p:sp>
      <p:sp>
        <p:nvSpPr>
          <p:cNvPr id="5" name="Slide Number Placeholder 4"/>
          <p:cNvSpPr>
            <a:spLocks noGrp="1"/>
          </p:cNvSpPr>
          <p:nvPr>
            <p:ph type="sldNum" sz="quarter" idx="5"/>
          </p:nvPr>
        </p:nvSpPr>
        <p:spPr/>
        <p:txBody>
          <a:bodyPr/>
          <a:lstStyle/>
          <a:p>
            <a:fld id="{CA61E296-9532-40C3-9174-581AD2B7748B}" type="slidenum">
              <a:rPr lang="en-GB" smtClean="0"/>
              <a:pPr/>
              <a:t>47</a:t>
            </a:fld>
            <a:endParaRPr lang="en-GB"/>
          </a:p>
        </p:txBody>
      </p:sp>
    </p:spTree>
    <p:extLst>
      <p:ext uri="{BB962C8B-B14F-4D97-AF65-F5344CB8AC3E}">
        <p14:creationId xmlns:p14="http://schemas.microsoft.com/office/powerpoint/2010/main" val="1114492567"/>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Header Placeholder 3"/>
          <p:cNvSpPr>
            <a:spLocks noGrp="1"/>
          </p:cNvSpPr>
          <p:nvPr>
            <p:ph type="hdr" sz="quarter"/>
          </p:nvPr>
        </p:nvSpPr>
        <p:spPr/>
        <p:txBody>
          <a:bodyPr/>
          <a:lstStyle/>
          <a:p>
            <a:endParaRPr lang="en-GB"/>
          </a:p>
        </p:txBody>
      </p:sp>
      <p:sp>
        <p:nvSpPr>
          <p:cNvPr id="5" name="Slide Number Placeholder 4"/>
          <p:cNvSpPr>
            <a:spLocks noGrp="1"/>
          </p:cNvSpPr>
          <p:nvPr>
            <p:ph type="sldNum" sz="quarter" idx="5"/>
          </p:nvPr>
        </p:nvSpPr>
        <p:spPr/>
        <p:txBody>
          <a:bodyPr/>
          <a:lstStyle/>
          <a:p>
            <a:fld id="{CA61E296-9532-40C3-9174-581AD2B7748B}" type="slidenum">
              <a:rPr lang="en-GB" smtClean="0"/>
              <a:pPr/>
              <a:t>48</a:t>
            </a:fld>
            <a:endParaRPr lang="en-GB"/>
          </a:p>
        </p:txBody>
      </p:sp>
    </p:spTree>
    <p:extLst>
      <p:ext uri="{BB962C8B-B14F-4D97-AF65-F5344CB8AC3E}">
        <p14:creationId xmlns:p14="http://schemas.microsoft.com/office/powerpoint/2010/main" val="1279570653"/>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Header Placeholder 3"/>
          <p:cNvSpPr>
            <a:spLocks noGrp="1"/>
          </p:cNvSpPr>
          <p:nvPr>
            <p:ph type="hdr" sz="quarter"/>
          </p:nvPr>
        </p:nvSpPr>
        <p:spPr/>
        <p:txBody>
          <a:bodyPr/>
          <a:lstStyle/>
          <a:p>
            <a:endParaRPr lang="en-GB"/>
          </a:p>
        </p:txBody>
      </p:sp>
      <p:sp>
        <p:nvSpPr>
          <p:cNvPr id="5" name="Slide Number Placeholder 4"/>
          <p:cNvSpPr>
            <a:spLocks noGrp="1"/>
          </p:cNvSpPr>
          <p:nvPr>
            <p:ph type="sldNum" sz="quarter" idx="5"/>
          </p:nvPr>
        </p:nvSpPr>
        <p:spPr/>
        <p:txBody>
          <a:bodyPr/>
          <a:lstStyle/>
          <a:p>
            <a:fld id="{CA61E296-9532-40C3-9174-581AD2B7748B}" type="slidenum">
              <a:rPr lang="en-GB" smtClean="0"/>
              <a:pPr/>
              <a:t>4</a:t>
            </a:fld>
            <a:endParaRPr lang="en-GB"/>
          </a:p>
        </p:txBody>
      </p:sp>
    </p:spTree>
    <p:extLst>
      <p:ext uri="{BB962C8B-B14F-4D97-AF65-F5344CB8AC3E}">
        <p14:creationId xmlns:p14="http://schemas.microsoft.com/office/powerpoint/2010/main" val="399529131"/>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Header Placeholder 3"/>
          <p:cNvSpPr>
            <a:spLocks noGrp="1"/>
          </p:cNvSpPr>
          <p:nvPr>
            <p:ph type="hdr" sz="quarter"/>
          </p:nvPr>
        </p:nvSpPr>
        <p:spPr/>
        <p:txBody>
          <a:bodyPr/>
          <a:lstStyle/>
          <a:p>
            <a:endParaRPr lang="en-GB"/>
          </a:p>
        </p:txBody>
      </p:sp>
      <p:sp>
        <p:nvSpPr>
          <p:cNvPr id="5" name="Slide Number Placeholder 4"/>
          <p:cNvSpPr>
            <a:spLocks noGrp="1"/>
          </p:cNvSpPr>
          <p:nvPr>
            <p:ph type="sldNum" sz="quarter" idx="5"/>
          </p:nvPr>
        </p:nvSpPr>
        <p:spPr/>
        <p:txBody>
          <a:bodyPr/>
          <a:lstStyle/>
          <a:p>
            <a:fld id="{CA61E296-9532-40C3-9174-581AD2B7748B}" type="slidenum">
              <a:rPr lang="en-GB" smtClean="0"/>
              <a:pPr/>
              <a:t>49</a:t>
            </a:fld>
            <a:endParaRPr lang="en-GB"/>
          </a:p>
        </p:txBody>
      </p:sp>
    </p:spTree>
    <p:extLst>
      <p:ext uri="{BB962C8B-B14F-4D97-AF65-F5344CB8AC3E}">
        <p14:creationId xmlns:p14="http://schemas.microsoft.com/office/powerpoint/2010/main" val="1068509248"/>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Header Placeholder 3"/>
          <p:cNvSpPr>
            <a:spLocks noGrp="1"/>
          </p:cNvSpPr>
          <p:nvPr>
            <p:ph type="hdr" sz="quarter"/>
          </p:nvPr>
        </p:nvSpPr>
        <p:spPr/>
        <p:txBody>
          <a:bodyPr/>
          <a:lstStyle/>
          <a:p>
            <a:endParaRPr lang="en-GB"/>
          </a:p>
        </p:txBody>
      </p:sp>
      <p:sp>
        <p:nvSpPr>
          <p:cNvPr id="5" name="Slide Number Placeholder 4"/>
          <p:cNvSpPr>
            <a:spLocks noGrp="1"/>
          </p:cNvSpPr>
          <p:nvPr>
            <p:ph type="sldNum" sz="quarter" idx="5"/>
          </p:nvPr>
        </p:nvSpPr>
        <p:spPr/>
        <p:txBody>
          <a:bodyPr/>
          <a:lstStyle/>
          <a:p>
            <a:fld id="{CA61E296-9532-40C3-9174-581AD2B7748B}" type="slidenum">
              <a:rPr lang="en-GB" smtClean="0"/>
              <a:pPr/>
              <a:t>50</a:t>
            </a:fld>
            <a:endParaRPr lang="en-GB"/>
          </a:p>
        </p:txBody>
      </p:sp>
    </p:spTree>
    <p:extLst>
      <p:ext uri="{BB962C8B-B14F-4D97-AF65-F5344CB8AC3E}">
        <p14:creationId xmlns:p14="http://schemas.microsoft.com/office/powerpoint/2010/main" val="3633713606"/>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Header Placeholder 3"/>
          <p:cNvSpPr>
            <a:spLocks noGrp="1"/>
          </p:cNvSpPr>
          <p:nvPr>
            <p:ph type="hdr" sz="quarter"/>
          </p:nvPr>
        </p:nvSpPr>
        <p:spPr/>
        <p:txBody>
          <a:bodyPr/>
          <a:lstStyle/>
          <a:p>
            <a:endParaRPr lang="en-GB"/>
          </a:p>
        </p:txBody>
      </p:sp>
      <p:sp>
        <p:nvSpPr>
          <p:cNvPr id="5" name="Slide Number Placeholder 4"/>
          <p:cNvSpPr>
            <a:spLocks noGrp="1"/>
          </p:cNvSpPr>
          <p:nvPr>
            <p:ph type="sldNum" sz="quarter" idx="5"/>
          </p:nvPr>
        </p:nvSpPr>
        <p:spPr/>
        <p:txBody>
          <a:bodyPr/>
          <a:lstStyle/>
          <a:p>
            <a:fld id="{CA61E296-9532-40C3-9174-581AD2B7748B}" type="slidenum">
              <a:rPr lang="en-GB" smtClean="0"/>
              <a:pPr/>
              <a:t>51</a:t>
            </a:fld>
            <a:endParaRPr lang="en-GB"/>
          </a:p>
        </p:txBody>
      </p:sp>
    </p:spTree>
    <p:extLst>
      <p:ext uri="{BB962C8B-B14F-4D97-AF65-F5344CB8AC3E}">
        <p14:creationId xmlns:p14="http://schemas.microsoft.com/office/powerpoint/2010/main" val="2019138242"/>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Header Placeholder 3"/>
          <p:cNvSpPr>
            <a:spLocks noGrp="1"/>
          </p:cNvSpPr>
          <p:nvPr>
            <p:ph type="hdr" sz="quarter"/>
          </p:nvPr>
        </p:nvSpPr>
        <p:spPr/>
        <p:txBody>
          <a:bodyPr/>
          <a:lstStyle/>
          <a:p>
            <a:endParaRPr lang="en-GB"/>
          </a:p>
        </p:txBody>
      </p:sp>
      <p:sp>
        <p:nvSpPr>
          <p:cNvPr id="5" name="Slide Number Placeholder 4"/>
          <p:cNvSpPr>
            <a:spLocks noGrp="1"/>
          </p:cNvSpPr>
          <p:nvPr>
            <p:ph type="sldNum" sz="quarter" idx="5"/>
          </p:nvPr>
        </p:nvSpPr>
        <p:spPr/>
        <p:txBody>
          <a:bodyPr/>
          <a:lstStyle/>
          <a:p>
            <a:fld id="{CA61E296-9532-40C3-9174-581AD2B7748B}" type="slidenum">
              <a:rPr lang="en-GB" smtClean="0"/>
              <a:pPr/>
              <a:t>52</a:t>
            </a:fld>
            <a:endParaRPr lang="en-GB"/>
          </a:p>
        </p:txBody>
      </p:sp>
    </p:spTree>
    <p:extLst>
      <p:ext uri="{BB962C8B-B14F-4D97-AF65-F5344CB8AC3E}">
        <p14:creationId xmlns:p14="http://schemas.microsoft.com/office/powerpoint/2010/main" val="575269138"/>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Header Placeholder 3"/>
          <p:cNvSpPr>
            <a:spLocks noGrp="1"/>
          </p:cNvSpPr>
          <p:nvPr>
            <p:ph type="hdr" sz="quarter"/>
          </p:nvPr>
        </p:nvSpPr>
        <p:spPr/>
        <p:txBody>
          <a:bodyPr/>
          <a:lstStyle/>
          <a:p>
            <a:endParaRPr lang="en-GB"/>
          </a:p>
        </p:txBody>
      </p:sp>
      <p:sp>
        <p:nvSpPr>
          <p:cNvPr id="5" name="Slide Number Placeholder 4"/>
          <p:cNvSpPr>
            <a:spLocks noGrp="1"/>
          </p:cNvSpPr>
          <p:nvPr>
            <p:ph type="sldNum" sz="quarter" idx="5"/>
          </p:nvPr>
        </p:nvSpPr>
        <p:spPr/>
        <p:txBody>
          <a:bodyPr/>
          <a:lstStyle/>
          <a:p>
            <a:fld id="{CA61E296-9532-40C3-9174-581AD2B7748B}" type="slidenum">
              <a:rPr lang="en-GB" smtClean="0"/>
              <a:pPr/>
              <a:t>53</a:t>
            </a:fld>
            <a:endParaRPr lang="en-GB"/>
          </a:p>
        </p:txBody>
      </p:sp>
    </p:spTree>
    <p:extLst>
      <p:ext uri="{BB962C8B-B14F-4D97-AF65-F5344CB8AC3E}">
        <p14:creationId xmlns:p14="http://schemas.microsoft.com/office/powerpoint/2010/main" val="3425454000"/>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Header Placeholder 3"/>
          <p:cNvSpPr>
            <a:spLocks noGrp="1"/>
          </p:cNvSpPr>
          <p:nvPr>
            <p:ph type="hdr" sz="quarter"/>
          </p:nvPr>
        </p:nvSpPr>
        <p:spPr/>
        <p:txBody>
          <a:bodyPr/>
          <a:lstStyle/>
          <a:p>
            <a:endParaRPr lang="en-GB"/>
          </a:p>
        </p:txBody>
      </p:sp>
      <p:sp>
        <p:nvSpPr>
          <p:cNvPr id="5" name="Slide Number Placeholder 4"/>
          <p:cNvSpPr>
            <a:spLocks noGrp="1"/>
          </p:cNvSpPr>
          <p:nvPr>
            <p:ph type="sldNum" sz="quarter" idx="5"/>
          </p:nvPr>
        </p:nvSpPr>
        <p:spPr/>
        <p:txBody>
          <a:bodyPr/>
          <a:lstStyle/>
          <a:p>
            <a:fld id="{CA61E296-9532-40C3-9174-581AD2B7748B}" type="slidenum">
              <a:rPr lang="en-GB" smtClean="0"/>
              <a:pPr/>
              <a:t>54</a:t>
            </a:fld>
            <a:endParaRPr lang="en-GB"/>
          </a:p>
        </p:txBody>
      </p:sp>
    </p:spTree>
    <p:extLst>
      <p:ext uri="{BB962C8B-B14F-4D97-AF65-F5344CB8AC3E}">
        <p14:creationId xmlns:p14="http://schemas.microsoft.com/office/powerpoint/2010/main" val="1710604602"/>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Header Placeholder 3"/>
          <p:cNvSpPr>
            <a:spLocks noGrp="1"/>
          </p:cNvSpPr>
          <p:nvPr>
            <p:ph type="hdr" sz="quarter"/>
          </p:nvPr>
        </p:nvSpPr>
        <p:spPr/>
        <p:txBody>
          <a:bodyPr/>
          <a:lstStyle/>
          <a:p>
            <a:pPr defTabSz="970727">
              <a:defRPr/>
            </a:pPr>
            <a:endParaRPr lang="en-GB">
              <a:solidFill>
                <a:srgbClr val="2B3A42"/>
              </a:solidFill>
              <a:latin typeface="Arial" panose="020B0604020202020204"/>
            </a:endParaRPr>
          </a:p>
        </p:txBody>
      </p:sp>
      <p:sp>
        <p:nvSpPr>
          <p:cNvPr id="5" name="Slide Number Placeholder 4"/>
          <p:cNvSpPr>
            <a:spLocks noGrp="1"/>
          </p:cNvSpPr>
          <p:nvPr>
            <p:ph type="sldNum" sz="quarter" idx="5"/>
          </p:nvPr>
        </p:nvSpPr>
        <p:spPr/>
        <p:txBody>
          <a:bodyPr/>
          <a:lstStyle/>
          <a:p>
            <a:pPr defTabSz="970727">
              <a:defRPr/>
            </a:pPr>
            <a:fld id="{CA61E296-9532-40C3-9174-581AD2B7748B}" type="slidenum">
              <a:rPr lang="en-GB">
                <a:solidFill>
                  <a:srgbClr val="2B3A42"/>
                </a:solidFill>
                <a:latin typeface="Arial" panose="020B0604020202020204"/>
              </a:rPr>
              <a:pPr defTabSz="970727">
                <a:defRPr/>
              </a:pPr>
              <a:t>55</a:t>
            </a:fld>
            <a:endParaRPr lang="en-GB">
              <a:solidFill>
                <a:srgbClr val="2B3A42"/>
              </a:solidFill>
              <a:latin typeface="Arial" panose="020B0604020202020204"/>
            </a:endParaRPr>
          </a:p>
        </p:txBody>
      </p:sp>
    </p:spTree>
    <p:extLst>
      <p:ext uri="{BB962C8B-B14F-4D97-AF65-F5344CB8AC3E}">
        <p14:creationId xmlns:p14="http://schemas.microsoft.com/office/powerpoint/2010/main" val="3504329017"/>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Header Placeholder 3"/>
          <p:cNvSpPr>
            <a:spLocks noGrp="1"/>
          </p:cNvSpPr>
          <p:nvPr>
            <p:ph type="hdr" sz="quarter"/>
          </p:nvPr>
        </p:nvSpPr>
        <p:spPr/>
        <p:txBody>
          <a:bodyPr/>
          <a:lstStyle/>
          <a:p>
            <a:endParaRPr lang="en-GB"/>
          </a:p>
        </p:txBody>
      </p:sp>
      <p:sp>
        <p:nvSpPr>
          <p:cNvPr id="5" name="Slide Number Placeholder 4"/>
          <p:cNvSpPr>
            <a:spLocks noGrp="1"/>
          </p:cNvSpPr>
          <p:nvPr>
            <p:ph type="sldNum" sz="quarter" idx="5"/>
          </p:nvPr>
        </p:nvSpPr>
        <p:spPr/>
        <p:txBody>
          <a:bodyPr/>
          <a:lstStyle/>
          <a:p>
            <a:fld id="{CA61E296-9532-40C3-9174-581AD2B7748B}" type="slidenum">
              <a:rPr lang="en-GB" smtClean="0"/>
              <a:pPr/>
              <a:t>56</a:t>
            </a:fld>
            <a:endParaRPr lang="en-GB"/>
          </a:p>
        </p:txBody>
      </p:sp>
    </p:spTree>
    <p:extLst>
      <p:ext uri="{BB962C8B-B14F-4D97-AF65-F5344CB8AC3E}">
        <p14:creationId xmlns:p14="http://schemas.microsoft.com/office/powerpoint/2010/main" val="974952426"/>
      </p:ext>
    </p:extLst>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Header Placeholder 3"/>
          <p:cNvSpPr>
            <a:spLocks noGrp="1"/>
          </p:cNvSpPr>
          <p:nvPr>
            <p:ph type="hdr" sz="quarter"/>
          </p:nvPr>
        </p:nvSpPr>
        <p:spPr/>
        <p:txBody>
          <a:bodyPr/>
          <a:lstStyle/>
          <a:p>
            <a:endParaRPr lang="en-GB"/>
          </a:p>
        </p:txBody>
      </p:sp>
      <p:sp>
        <p:nvSpPr>
          <p:cNvPr id="5" name="Slide Number Placeholder 4"/>
          <p:cNvSpPr>
            <a:spLocks noGrp="1"/>
          </p:cNvSpPr>
          <p:nvPr>
            <p:ph type="sldNum" sz="quarter" idx="5"/>
          </p:nvPr>
        </p:nvSpPr>
        <p:spPr/>
        <p:txBody>
          <a:bodyPr/>
          <a:lstStyle/>
          <a:p>
            <a:fld id="{CA61E296-9532-40C3-9174-581AD2B7748B}" type="slidenum">
              <a:rPr lang="en-GB" smtClean="0"/>
              <a:pPr/>
              <a:t>57</a:t>
            </a:fld>
            <a:endParaRPr lang="en-GB"/>
          </a:p>
        </p:txBody>
      </p:sp>
    </p:spTree>
    <p:extLst>
      <p:ext uri="{BB962C8B-B14F-4D97-AF65-F5344CB8AC3E}">
        <p14:creationId xmlns:p14="http://schemas.microsoft.com/office/powerpoint/2010/main" val="846737908"/>
      </p:ext>
    </p:extLst>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Header Placeholder 3"/>
          <p:cNvSpPr>
            <a:spLocks noGrp="1"/>
          </p:cNvSpPr>
          <p:nvPr>
            <p:ph type="hdr" sz="quarter"/>
          </p:nvPr>
        </p:nvSpPr>
        <p:spPr/>
        <p:txBody>
          <a:bodyPr/>
          <a:lstStyle/>
          <a:p>
            <a:endParaRPr lang="en-GB"/>
          </a:p>
        </p:txBody>
      </p:sp>
      <p:sp>
        <p:nvSpPr>
          <p:cNvPr id="5" name="Slide Number Placeholder 4"/>
          <p:cNvSpPr>
            <a:spLocks noGrp="1"/>
          </p:cNvSpPr>
          <p:nvPr>
            <p:ph type="sldNum" sz="quarter" idx="5"/>
          </p:nvPr>
        </p:nvSpPr>
        <p:spPr/>
        <p:txBody>
          <a:bodyPr/>
          <a:lstStyle/>
          <a:p>
            <a:fld id="{CA61E296-9532-40C3-9174-581AD2B7748B}" type="slidenum">
              <a:rPr lang="en-GB" smtClean="0"/>
              <a:pPr/>
              <a:t>58</a:t>
            </a:fld>
            <a:endParaRPr lang="en-GB"/>
          </a:p>
        </p:txBody>
      </p:sp>
    </p:spTree>
    <p:extLst>
      <p:ext uri="{BB962C8B-B14F-4D97-AF65-F5344CB8AC3E}">
        <p14:creationId xmlns:p14="http://schemas.microsoft.com/office/powerpoint/2010/main" val="1985750915"/>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Header Placeholder 3"/>
          <p:cNvSpPr>
            <a:spLocks noGrp="1"/>
          </p:cNvSpPr>
          <p:nvPr>
            <p:ph type="hdr" sz="quarter"/>
          </p:nvPr>
        </p:nvSpPr>
        <p:spPr/>
        <p:txBody>
          <a:bodyPr/>
          <a:lstStyle/>
          <a:p>
            <a:endParaRPr lang="en-GB"/>
          </a:p>
        </p:txBody>
      </p:sp>
      <p:sp>
        <p:nvSpPr>
          <p:cNvPr id="5" name="Slide Number Placeholder 4"/>
          <p:cNvSpPr>
            <a:spLocks noGrp="1"/>
          </p:cNvSpPr>
          <p:nvPr>
            <p:ph type="sldNum" sz="quarter" idx="5"/>
          </p:nvPr>
        </p:nvSpPr>
        <p:spPr/>
        <p:txBody>
          <a:bodyPr/>
          <a:lstStyle/>
          <a:p>
            <a:fld id="{CA61E296-9532-40C3-9174-581AD2B7748B}" type="slidenum">
              <a:rPr lang="en-GB" smtClean="0"/>
              <a:pPr/>
              <a:t>5</a:t>
            </a:fld>
            <a:endParaRPr lang="en-GB"/>
          </a:p>
        </p:txBody>
      </p:sp>
    </p:spTree>
    <p:extLst>
      <p:ext uri="{BB962C8B-B14F-4D97-AF65-F5344CB8AC3E}">
        <p14:creationId xmlns:p14="http://schemas.microsoft.com/office/powerpoint/2010/main" val="2285926852"/>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Header Placeholder 3"/>
          <p:cNvSpPr>
            <a:spLocks noGrp="1"/>
          </p:cNvSpPr>
          <p:nvPr>
            <p:ph type="hdr" sz="quarter"/>
          </p:nvPr>
        </p:nvSpPr>
        <p:spPr/>
        <p:txBody>
          <a:bodyPr/>
          <a:lstStyle/>
          <a:p>
            <a:endParaRPr lang="en-GB"/>
          </a:p>
        </p:txBody>
      </p:sp>
      <p:sp>
        <p:nvSpPr>
          <p:cNvPr id="5" name="Slide Number Placeholder 4"/>
          <p:cNvSpPr>
            <a:spLocks noGrp="1"/>
          </p:cNvSpPr>
          <p:nvPr>
            <p:ph type="sldNum" sz="quarter" idx="5"/>
          </p:nvPr>
        </p:nvSpPr>
        <p:spPr/>
        <p:txBody>
          <a:bodyPr/>
          <a:lstStyle/>
          <a:p>
            <a:fld id="{CA61E296-9532-40C3-9174-581AD2B7748B}" type="slidenum">
              <a:rPr lang="en-GB" smtClean="0"/>
              <a:pPr/>
              <a:t>59</a:t>
            </a:fld>
            <a:endParaRPr lang="en-GB"/>
          </a:p>
        </p:txBody>
      </p:sp>
    </p:spTree>
    <p:extLst>
      <p:ext uri="{BB962C8B-B14F-4D97-AF65-F5344CB8AC3E}">
        <p14:creationId xmlns:p14="http://schemas.microsoft.com/office/powerpoint/2010/main" val="3846635168"/>
      </p:ext>
    </p:extLst>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Header Placeholder 3"/>
          <p:cNvSpPr>
            <a:spLocks noGrp="1"/>
          </p:cNvSpPr>
          <p:nvPr>
            <p:ph type="hdr" sz="quarter"/>
          </p:nvPr>
        </p:nvSpPr>
        <p:spPr/>
        <p:txBody>
          <a:bodyPr/>
          <a:lstStyle/>
          <a:p>
            <a:endParaRPr lang="en-GB"/>
          </a:p>
        </p:txBody>
      </p:sp>
      <p:sp>
        <p:nvSpPr>
          <p:cNvPr id="5" name="Slide Number Placeholder 4"/>
          <p:cNvSpPr>
            <a:spLocks noGrp="1"/>
          </p:cNvSpPr>
          <p:nvPr>
            <p:ph type="sldNum" sz="quarter" idx="5"/>
          </p:nvPr>
        </p:nvSpPr>
        <p:spPr/>
        <p:txBody>
          <a:bodyPr/>
          <a:lstStyle/>
          <a:p>
            <a:fld id="{CA61E296-9532-40C3-9174-581AD2B7748B}" type="slidenum">
              <a:rPr lang="en-GB" smtClean="0"/>
              <a:pPr/>
              <a:t>60</a:t>
            </a:fld>
            <a:endParaRPr lang="en-GB"/>
          </a:p>
        </p:txBody>
      </p:sp>
    </p:spTree>
    <p:extLst>
      <p:ext uri="{BB962C8B-B14F-4D97-AF65-F5344CB8AC3E}">
        <p14:creationId xmlns:p14="http://schemas.microsoft.com/office/powerpoint/2010/main" val="3790325533"/>
      </p:ext>
    </p:extLst>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Header Placeholder 3"/>
          <p:cNvSpPr>
            <a:spLocks noGrp="1"/>
          </p:cNvSpPr>
          <p:nvPr>
            <p:ph type="hdr" sz="quarter"/>
          </p:nvPr>
        </p:nvSpPr>
        <p:spPr/>
        <p:txBody>
          <a:bodyPr/>
          <a:lstStyle/>
          <a:p>
            <a:endParaRPr lang="en-GB"/>
          </a:p>
        </p:txBody>
      </p:sp>
      <p:sp>
        <p:nvSpPr>
          <p:cNvPr id="5" name="Slide Number Placeholder 4"/>
          <p:cNvSpPr>
            <a:spLocks noGrp="1"/>
          </p:cNvSpPr>
          <p:nvPr>
            <p:ph type="sldNum" sz="quarter" idx="5"/>
          </p:nvPr>
        </p:nvSpPr>
        <p:spPr/>
        <p:txBody>
          <a:bodyPr/>
          <a:lstStyle/>
          <a:p>
            <a:fld id="{CA61E296-9532-40C3-9174-581AD2B7748B}" type="slidenum">
              <a:rPr lang="en-GB" smtClean="0"/>
              <a:pPr/>
              <a:t>61</a:t>
            </a:fld>
            <a:endParaRPr lang="en-GB"/>
          </a:p>
        </p:txBody>
      </p:sp>
    </p:spTree>
    <p:extLst>
      <p:ext uri="{BB962C8B-B14F-4D97-AF65-F5344CB8AC3E}">
        <p14:creationId xmlns:p14="http://schemas.microsoft.com/office/powerpoint/2010/main" val="2151358435"/>
      </p:ext>
    </p:extLst>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Header Placeholder 3"/>
          <p:cNvSpPr>
            <a:spLocks noGrp="1"/>
          </p:cNvSpPr>
          <p:nvPr>
            <p:ph type="hdr" sz="quarter"/>
          </p:nvPr>
        </p:nvSpPr>
        <p:spPr/>
        <p:txBody>
          <a:bodyPr/>
          <a:lstStyle/>
          <a:p>
            <a:endParaRPr lang="en-GB"/>
          </a:p>
        </p:txBody>
      </p:sp>
      <p:sp>
        <p:nvSpPr>
          <p:cNvPr id="5" name="Slide Number Placeholder 4"/>
          <p:cNvSpPr>
            <a:spLocks noGrp="1"/>
          </p:cNvSpPr>
          <p:nvPr>
            <p:ph type="sldNum" sz="quarter" idx="5"/>
          </p:nvPr>
        </p:nvSpPr>
        <p:spPr/>
        <p:txBody>
          <a:bodyPr/>
          <a:lstStyle/>
          <a:p>
            <a:fld id="{CA61E296-9532-40C3-9174-581AD2B7748B}" type="slidenum">
              <a:rPr lang="en-GB" smtClean="0"/>
              <a:pPr/>
              <a:t>62</a:t>
            </a:fld>
            <a:endParaRPr lang="en-GB"/>
          </a:p>
        </p:txBody>
      </p:sp>
    </p:spTree>
    <p:extLst>
      <p:ext uri="{BB962C8B-B14F-4D97-AF65-F5344CB8AC3E}">
        <p14:creationId xmlns:p14="http://schemas.microsoft.com/office/powerpoint/2010/main" val="2756112456"/>
      </p:ext>
    </p:extLst>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Header Placeholder 3"/>
          <p:cNvSpPr>
            <a:spLocks noGrp="1"/>
          </p:cNvSpPr>
          <p:nvPr>
            <p:ph type="hdr" sz="quarter"/>
          </p:nvPr>
        </p:nvSpPr>
        <p:spPr/>
        <p:txBody>
          <a:bodyPr/>
          <a:lstStyle/>
          <a:p>
            <a:endParaRPr lang="en-GB"/>
          </a:p>
        </p:txBody>
      </p:sp>
      <p:sp>
        <p:nvSpPr>
          <p:cNvPr id="5" name="Slide Number Placeholder 4"/>
          <p:cNvSpPr>
            <a:spLocks noGrp="1"/>
          </p:cNvSpPr>
          <p:nvPr>
            <p:ph type="sldNum" sz="quarter" idx="5"/>
          </p:nvPr>
        </p:nvSpPr>
        <p:spPr/>
        <p:txBody>
          <a:bodyPr/>
          <a:lstStyle/>
          <a:p>
            <a:fld id="{CA61E296-9532-40C3-9174-581AD2B7748B}" type="slidenum">
              <a:rPr lang="en-GB" smtClean="0"/>
              <a:pPr/>
              <a:t>63</a:t>
            </a:fld>
            <a:endParaRPr lang="en-GB"/>
          </a:p>
        </p:txBody>
      </p:sp>
    </p:spTree>
    <p:extLst>
      <p:ext uri="{BB962C8B-B14F-4D97-AF65-F5344CB8AC3E}">
        <p14:creationId xmlns:p14="http://schemas.microsoft.com/office/powerpoint/2010/main" val="1395047529"/>
      </p:ext>
    </p:extLst>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Header Placeholder 3"/>
          <p:cNvSpPr>
            <a:spLocks noGrp="1"/>
          </p:cNvSpPr>
          <p:nvPr>
            <p:ph type="hdr" sz="quarter"/>
          </p:nvPr>
        </p:nvSpPr>
        <p:spPr/>
        <p:txBody>
          <a:bodyPr/>
          <a:lstStyle/>
          <a:p>
            <a:endParaRPr lang="en-GB"/>
          </a:p>
        </p:txBody>
      </p:sp>
      <p:sp>
        <p:nvSpPr>
          <p:cNvPr id="5" name="Slide Number Placeholder 4"/>
          <p:cNvSpPr>
            <a:spLocks noGrp="1"/>
          </p:cNvSpPr>
          <p:nvPr>
            <p:ph type="sldNum" sz="quarter" idx="5"/>
          </p:nvPr>
        </p:nvSpPr>
        <p:spPr/>
        <p:txBody>
          <a:bodyPr/>
          <a:lstStyle/>
          <a:p>
            <a:fld id="{CA61E296-9532-40C3-9174-581AD2B7748B}" type="slidenum">
              <a:rPr lang="en-GB" smtClean="0"/>
              <a:pPr/>
              <a:t>64</a:t>
            </a:fld>
            <a:endParaRPr lang="en-GB"/>
          </a:p>
        </p:txBody>
      </p:sp>
    </p:spTree>
    <p:extLst>
      <p:ext uri="{BB962C8B-B14F-4D97-AF65-F5344CB8AC3E}">
        <p14:creationId xmlns:p14="http://schemas.microsoft.com/office/powerpoint/2010/main" val="3590600689"/>
      </p:ext>
    </p:extLst>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Header Placeholder 3"/>
          <p:cNvSpPr>
            <a:spLocks noGrp="1"/>
          </p:cNvSpPr>
          <p:nvPr>
            <p:ph type="hdr" sz="quarter"/>
          </p:nvPr>
        </p:nvSpPr>
        <p:spPr/>
        <p:txBody>
          <a:bodyPr/>
          <a:lstStyle/>
          <a:p>
            <a:endParaRPr lang="en-GB"/>
          </a:p>
        </p:txBody>
      </p:sp>
      <p:sp>
        <p:nvSpPr>
          <p:cNvPr id="5" name="Slide Number Placeholder 4"/>
          <p:cNvSpPr>
            <a:spLocks noGrp="1"/>
          </p:cNvSpPr>
          <p:nvPr>
            <p:ph type="sldNum" sz="quarter" idx="5"/>
          </p:nvPr>
        </p:nvSpPr>
        <p:spPr/>
        <p:txBody>
          <a:bodyPr/>
          <a:lstStyle/>
          <a:p>
            <a:fld id="{CA61E296-9532-40C3-9174-581AD2B7748B}" type="slidenum">
              <a:rPr lang="en-GB" smtClean="0"/>
              <a:pPr/>
              <a:t>65</a:t>
            </a:fld>
            <a:endParaRPr lang="en-GB"/>
          </a:p>
        </p:txBody>
      </p:sp>
    </p:spTree>
    <p:extLst>
      <p:ext uri="{BB962C8B-B14F-4D97-AF65-F5344CB8AC3E}">
        <p14:creationId xmlns:p14="http://schemas.microsoft.com/office/powerpoint/2010/main" val="1691834711"/>
      </p:ext>
    </p:extLst>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Header Placeholder 3"/>
          <p:cNvSpPr>
            <a:spLocks noGrp="1"/>
          </p:cNvSpPr>
          <p:nvPr>
            <p:ph type="hdr" sz="quarter"/>
          </p:nvPr>
        </p:nvSpPr>
        <p:spPr/>
        <p:txBody>
          <a:bodyPr/>
          <a:lstStyle/>
          <a:p>
            <a:endParaRPr lang="en-GB"/>
          </a:p>
        </p:txBody>
      </p:sp>
      <p:sp>
        <p:nvSpPr>
          <p:cNvPr id="5" name="Slide Number Placeholder 4"/>
          <p:cNvSpPr>
            <a:spLocks noGrp="1"/>
          </p:cNvSpPr>
          <p:nvPr>
            <p:ph type="sldNum" sz="quarter" idx="5"/>
          </p:nvPr>
        </p:nvSpPr>
        <p:spPr/>
        <p:txBody>
          <a:bodyPr/>
          <a:lstStyle/>
          <a:p>
            <a:fld id="{CA61E296-9532-40C3-9174-581AD2B7748B}" type="slidenum">
              <a:rPr lang="en-GB" smtClean="0"/>
              <a:pPr/>
              <a:t>66</a:t>
            </a:fld>
            <a:endParaRPr lang="en-GB"/>
          </a:p>
        </p:txBody>
      </p:sp>
    </p:spTree>
    <p:extLst>
      <p:ext uri="{BB962C8B-B14F-4D97-AF65-F5344CB8AC3E}">
        <p14:creationId xmlns:p14="http://schemas.microsoft.com/office/powerpoint/2010/main" val="3194822802"/>
      </p:ext>
    </p:extLst>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Header Placeholder 3"/>
          <p:cNvSpPr>
            <a:spLocks noGrp="1"/>
          </p:cNvSpPr>
          <p:nvPr>
            <p:ph type="hdr" sz="quarter"/>
          </p:nvPr>
        </p:nvSpPr>
        <p:spPr/>
        <p:txBody>
          <a:bodyPr/>
          <a:lstStyle/>
          <a:p>
            <a:endParaRPr lang="en-GB"/>
          </a:p>
        </p:txBody>
      </p:sp>
      <p:sp>
        <p:nvSpPr>
          <p:cNvPr id="5" name="Slide Number Placeholder 4"/>
          <p:cNvSpPr>
            <a:spLocks noGrp="1"/>
          </p:cNvSpPr>
          <p:nvPr>
            <p:ph type="sldNum" sz="quarter" idx="5"/>
          </p:nvPr>
        </p:nvSpPr>
        <p:spPr/>
        <p:txBody>
          <a:bodyPr/>
          <a:lstStyle/>
          <a:p>
            <a:fld id="{CA61E296-9532-40C3-9174-581AD2B7748B}" type="slidenum">
              <a:rPr lang="en-GB" smtClean="0"/>
              <a:pPr/>
              <a:t>67</a:t>
            </a:fld>
            <a:endParaRPr lang="en-GB"/>
          </a:p>
        </p:txBody>
      </p:sp>
    </p:spTree>
    <p:extLst>
      <p:ext uri="{BB962C8B-B14F-4D97-AF65-F5344CB8AC3E}">
        <p14:creationId xmlns:p14="http://schemas.microsoft.com/office/powerpoint/2010/main" val="3081182241"/>
      </p:ext>
    </p:extLst>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Header Placeholder 3"/>
          <p:cNvSpPr>
            <a:spLocks noGrp="1"/>
          </p:cNvSpPr>
          <p:nvPr>
            <p:ph type="hdr" sz="quarter"/>
          </p:nvPr>
        </p:nvSpPr>
        <p:spPr/>
        <p:txBody>
          <a:bodyPr/>
          <a:lstStyle/>
          <a:p>
            <a:endParaRPr lang="en-US"/>
          </a:p>
        </p:txBody>
      </p:sp>
      <p:sp>
        <p:nvSpPr>
          <p:cNvPr id="5" name="Slide Number Placeholder 4"/>
          <p:cNvSpPr>
            <a:spLocks noGrp="1"/>
          </p:cNvSpPr>
          <p:nvPr>
            <p:ph type="sldNum" sz="quarter" idx="5"/>
          </p:nvPr>
        </p:nvSpPr>
        <p:spPr/>
        <p:txBody>
          <a:bodyPr/>
          <a:lstStyle/>
          <a:p>
            <a:fld id="{CA61E296-9532-40C3-9174-581AD2B7748B}" type="slidenum">
              <a:rPr lang="en-US" smtClean="0"/>
              <a:pPr/>
              <a:t>68</a:t>
            </a:fld>
            <a:endParaRPr lang="en-US"/>
          </a:p>
        </p:txBody>
      </p:sp>
    </p:spTree>
    <p:extLst>
      <p:ext uri="{BB962C8B-B14F-4D97-AF65-F5344CB8AC3E}">
        <p14:creationId xmlns:p14="http://schemas.microsoft.com/office/powerpoint/2010/main" val="4139097168"/>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Header Placeholder 3"/>
          <p:cNvSpPr>
            <a:spLocks noGrp="1"/>
          </p:cNvSpPr>
          <p:nvPr>
            <p:ph type="hdr" sz="quarter"/>
          </p:nvPr>
        </p:nvSpPr>
        <p:spPr/>
        <p:txBody>
          <a:bodyPr/>
          <a:lstStyle/>
          <a:p>
            <a:endParaRPr lang="en-GB"/>
          </a:p>
        </p:txBody>
      </p:sp>
      <p:sp>
        <p:nvSpPr>
          <p:cNvPr id="5" name="Slide Number Placeholder 4"/>
          <p:cNvSpPr>
            <a:spLocks noGrp="1"/>
          </p:cNvSpPr>
          <p:nvPr>
            <p:ph type="sldNum" sz="quarter" idx="5"/>
          </p:nvPr>
        </p:nvSpPr>
        <p:spPr/>
        <p:txBody>
          <a:bodyPr/>
          <a:lstStyle/>
          <a:p>
            <a:fld id="{CA61E296-9532-40C3-9174-581AD2B7748B}" type="slidenum">
              <a:rPr lang="en-GB" smtClean="0"/>
              <a:pPr/>
              <a:t>6</a:t>
            </a:fld>
            <a:endParaRPr lang="en-GB"/>
          </a:p>
        </p:txBody>
      </p:sp>
    </p:spTree>
    <p:extLst>
      <p:ext uri="{BB962C8B-B14F-4D97-AF65-F5344CB8AC3E}">
        <p14:creationId xmlns:p14="http://schemas.microsoft.com/office/powerpoint/2010/main" val="2173128839"/>
      </p:ext>
    </p:extLst>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Header Placeholder 3"/>
          <p:cNvSpPr>
            <a:spLocks noGrp="1"/>
          </p:cNvSpPr>
          <p:nvPr>
            <p:ph type="hdr" sz="quarter"/>
          </p:nvPr>
        </p:nvSpPr>
        <p:spPr/>
        <p:txBody>
          <a:bodyPr/>
          <a:lstStyle/>
          <a:p>
            <a:endParaRPr lang="en-US"/>
          </a:p>
        </p:txBody>
      </p:sp>
      <p:sp>
        <p:nvSpPr>
          <p:cNvPr id="5" name="Slide Number Placeholder 4"/>
          <p:cNvSpPr>
            <a:spLocks noGrp="1"/>
          </p:cNvSpPr>
          <p:nvPr>
            <p:ph type="sldNum" sz="quarter" idx="5"/>
          </p:nvPr>
        </p:nvSpPr>
        <p:spPr/>
        <p:txBody>
          <a:bodyPr/>
          <a:lstStyle/>
          <a:p>
            <a:fld id="{CA61E296-9532-40C3-9174-581AD2B7748B}" type="slidenum">
              <a:rPr lang="en-US" smtClean="0"/>
              <a:pPr/>
              <a:t>69</a:t>
            </a:fld>
            <a:endParaRPr lang="en-US"/>
          </a:p>
        </p:txBody>
      </p:sp>
    </p:spTree>
    <p:extLst>
      <p:ext uri="{BB962C8B-B14F-4D97-AF65-F5344CB8AC3E}">
        <p14:creationId xmlns:p14="http://schemas.microsoft.com/office/powerpoint/2010/main" val="904297604"/>
      </p:ext>
    </p:extLst>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Header Placeholder 3"/>
          <p:cNvSpPr>
            <a:spLocks noGrp="1"/>
          </p:cNvSpPr>
          <p:nvPr>
            <p:ph type="hdr" sz="quarter"/>
          </p:nvPr>
        </p:nvSpPr>
        <p:spPr/>
        <p:txBody>
          <a:bodyPr/>
          <a:lstStyle/>
          <a:p>
            <a:endParaRPr lang="en-US"/>
          </a:p>
        </p:txBody>
      </p:sp>
      <p:sp>
        <p:nvSpPr>
          <p:cNvPr id="5" name="Slide Number Placeholder 4"/>
          <p:cNvSpPr>
            <a:spLocks noGrp="1"/>
          </p:cNvSpPr>
          <p:nvPr>
            <p:ph type="sldNum" sz="quarter" idx="5"/>
          </p:nvPr>
        </p:nvSpPr>
        <p:spPr/>
        <p:txBody>
          <a:bodyPr/>
          <a:lstStyle/>
          <a:p>
            <a:fld id="{CA61E296-9532-40C3-9174-581AD2B7748B}" type="slidenum">
              <a:rPr lang="en-US" smtClean="0"/>
              <a:pPr/>
              <a:t>70</a:t>
            </a:fld>
            <a:endParaRPr lang="en-US"/>
          </a:p>
        </p:txBody>
      </p:sp>
    </p:spTree>
    <p:extLst>
      <p:ext uri="{BB962C8B-B14F-4D97-AF65-F5344CB8AC3E}">
        <p14:creationId xmlns:p14="http://schemas.microsoft.com/office/powerpoint/2010/main" val="2696267061"/>
      </p:ext>
    </p:extLst>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Header Placeholder 3"/>
          <p:cNvSpPr>
            <a:spLocks noGrp="1"/>
          </p:cNvSpPr>
          <p:nvPr>
            <p:ph type="hdr" sz="quarter"/>
          </p:nvPr>
        </p:nvSpPr>
        <p:spPr/>
        <p:txBody>
          <a:bodyPr/>
          <a:lstStyle/>
          <a:p>
            <a:endParaRPr lang="en-GB"/>
          </a:p>
        </p:txBody>
      </p:sp>
      <p:sp>
        <p:nvSpPr>
          <p:cNvPr id="5" name="Slide Number Placeholder 4"/>
          <p:cNvSpPr>
            <a:spLocks noGrp="1"/>
          </p:cNvSpPr>
          <p:nvPr>
            <p:ph type="sldNum" sz="quarter" idx="5"/>
          </p:nvPr>
        </p:nvSpPr>
        <p:spPr/>
        <p:txBody>
          <a:bodyPr/>
          <a:lstStyle/>
          <a:p>
            <a:fld id="{CA61E296-9532-40C3-9174-581AD2B7748B}" type="slidenum">
              <a:rPr lang="en-GB" smtClean="0"/>
              <a:pPr/>
              <a:t>71</a:t>
            </a:fld>
            <a:endParaRPr lang="en-GB"/>
          </a:p>
        </p:txBody>
      </p:sp>
    </p:spTree>
    <p:extLst>
      <p:ext uri="{BB962C8B-B14F-4D97-AF65-F5344CB8AC3E}">
        <p14:creationId xmlns:p14="http://schemas.microsoft.com/office/powerpoint/2010/main" val="2592583447"/>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Header Placeholder 3"/>
          <p:cNvSpPr>
            <a:spLocks noGrp="1"/>
          </p:cNvSpPr>
          <p:nvPr>
            <p:ph type="hdr" sz="quarter"/>
          </p:nvPr>
        </p:nvSpPr>
        <p:spPr/>
        <p:txBody>
          <a:bodyPr/>
          <a:lstStyle/>
          <a:p>
            <a:endParaRPr lang="en-GB"/>
          </a:p>
        </p:txBody>
      </p:sp>
      <p:sp>
        <p:nvSpPr>
          <p:cNvPr id="5" name="Slide Number Placeholder 4"/>
          <p:cNvSpPr>
            <a:spLocks noGrp="1"/>
          </p:cNvSpPr>
          <p:nvPr>
            <p:ph type="sldNum" sz="quarter" idx="5"/>
          </p:nvPr>
        </p:nvSpPr>
        <p:spPr/>
        <p:txBody>
          <a:bodyPr/>
          <a:lstStyle/>
          <a:p>
            <a:fld id="{CA61E296-9532-40C3-9174-581AD2B7748B}" type="slidenum">
              <a:rPr lang="en-GB" smtClean="0"/>
              <a:pPr/>
              <a:t>7</a:t>
            </a:fld>
            <a:endParaRPr lang="en-GB"/>
          </a:p>
        </p:txBody>
      </p:sp>
    </p:spTree>
    <p:extLst>
      <p:ext uri="{BB962C8B-B14F-4D97-AF65-F5344CB8AC3E}">
        <p14:creationId xmlns:p14="http://schemas.microsoft.com/office/powerpoint/2010/main" val="703797573"/>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indent="0">
              <a:buNone/>
            </a:pPr>
            <a:endParaRPr lang="en-GB"/>
          </a:p>
        </p:txBody>
      </p:sp>
      <p:sp>
        <p:nvSpPr>
          <p:cNvPr id="4" name="Header Placeholder 3"/>
          <p:cNvSpPr>
            <a:spLocks noGrp="1"/>
          </p:cNvSpPr>
          <p:nvPr>
            <p:ph type="hdr" sz="quarter"/>
          </p:nvPr>
        </p:nvSpPr>
        <p:spPr/>
        <p:txBody>
          <a:bodyPr/>
          <a:lstStyle/>
          <a:p>
            <a:pPr defTabSz="970727">
              <a:defRPr/>
            </a:pPr>
            <a:endParaRPr lang="en-GB">
              <a:solidFill>
                <a:srgbClr val="2B3A42"/>
              </a:solidFill>
              <a:latin typeface="Arial" panose="020B0604020202020204"/>
            </a:endParaRPr>
          </a:p>
        </p:txBody>
      </p:sp>
      <p:sp>
        <p:nvSpPr>
          <p:cNvPr id="5" name="Slide Number Placeholder 4"/>
          <p:cNvSpPr>
            <a:spLocks noGrp="1"/>
          </p:cNvSpPr>
          <p:nvPr>
            <p:ph type="sldNum" sz="quarter" idx="5"/>
          </p:nvPr>
        </p:nvSpPr>
        <p:spPr/>
        <p:txBody>
          <a:bodyPr/>
          <a:lstStyle/>
          <a:p>
            <a:pPr defTabSz="970727">
              <a:defRPr/>
            </a:pPr>
            <a:fld id="{CA61E296-9532-40C3-9174-581AD2B7748B}" type="slidenum">
              <a:rPr lang="en-GB">
                <a:solidFill>
                  <a:srgbClr val="2B3A42"/>
                </a:solidFill>
                <a:latin typeface="Arial" panose="020B0604020202020204"/>
              </a:rPr>
              <a:pPr defTabSz="970727">
                <a:defRPr/>
              </a:pPr>
              <a:t>8</a:t>
            </a:fld>
            <a:endParaRPr lang="en-GB">
              <a:solidFill>
                <a:srgbClr val="2B3A42"/>
              </a:solidFill>
              <a:latin typeface="Arial" panose="020B0604020202020204"/>
            </a:endParaRPr>
          </a:p>
        </p:txBody>
      </p:sp>
    </p:spTree>
    <p:extLst>
      <p:ext uri="{BB962C8B-B14F-4D97-AF65-F5344CB8AC3E}">
        <p14:creationId xmlns:p14="http://schemas.microsoft.com/office/powerpoint/2010/main" val="390311615"/>
      </p:ext>
    </p:extLst>
  </p:cSld>
  <p:clrMapOvr>
    <a:masterClrMapping/>
  </p:clrMapOvr>
</p:notes>
</file>

<file path=ppt/slideLayouts/_rels/slideLayout1.xml.rels><?xml version="1.0" encoding="UTF-8" standalone="yes"?>
<Relationships xmlns="http://schemas.openxmlformats.org/package/2006/relationships"><Relationship Id="rId8" Type="http://schemas.openxmlformats.org/officeDocument/2006/relationships/image" Target="../media/image6.svg"/><Relationship Id="rId3" Type="http://schemas.openxmlformats.org/officeDocument/2006/relationships/oleObject" Target="../embeddings/oleObject2.bin"/><Relationship Id="rId7" Type="http://schemas.openxmlformats.org/officeDocument/2006/relationships/image" Target="../media/image5.png"/><Relationship Id="rId2" Type="http://schemas.openxmlformats.org/officeDocument/2006/relationships/slideMaster" Target="../slideMasters/slideMaster1.xml"/><Relationship Id="rId1" Type="http://schemas.openxmlformats.org/officeDocument/2006/relationships/tags" Target="../tags/tag3.xml"/><Relationship Id="rId6" Type="http://schemas.openxmlformats.org/officeDocument/2006/relationships/image" Target="../media/image4.svg"/><Relationship Id="rId5" Type="http://schemas.openxmlformats.org/officeDocument/2006/relationships/image" Target="../media/image3.png"/><Relationship Id="rId4" Type="http://schemas.openxmlformats.org/officeDocument/2006/relationships/image" Target="../media/image2.emf"/></Relationships>
</file>

<file path=ppt/slideLayouts/_rels/slideLayout10.xml.rels><?xml version="1.0" encoding="UTF-8" standalone="yes"?>
<Relationships xmlns="http://schemas.openxmlformats.org/package/2006/relationships"><Relationship Id="rId3" Type="http://schemas.openxmlformats.org/officeDocument/2006/relationships/oleObject" Target="../embeddings/oleObject7.bin"/><Relationship Id="rId2" Type="http://schemas.openxmlformats.org/officeDocument/2006/relationships/slideMaster" Target="../slideMasters/slideMaster1.xml"/><Relationship Id="rId1" Type="http://schemas.openxmlformats.org/officeDocument/2006/relationships/tags" Target="../tags/tag12.xml"/><Relationship Id="rId6" Type="http://schemas.openxmlformats.org/officeDocument/2006/relationships/image" Target="../media/image11.svg"/><Relationship Id="rId5" Type="http://schemas.openxmlformats.org/officeDocument/2006/relationships/image" Target="../media/image10.png"/><Relationship Id="rId4" Type="http://schemas.openxmlformats.org/officeDocument/2006/relationships/image" Target="../media/image2.emf"/></Relationships>
</file>

<file path=ppt/slideLayouts/_rels/slideLayout11.xml.rels><?xml version="1.0" encoding="UTF-8" standalone="yes"?>
<Relationships xmlns="http://schemas.openxmlformats.org/package/2006/relationships"><Relationship Id="rId3" Type="http://schemas.openxmlformats.org/officeDocument/2006/relationships/oleObject" Target="../embeddings/oleObject8.bin"/><Relationship Id="rId2" Type="http://schemas.openxmlformats.org/officeDocument/2006/relationships/slideMaster" Target="../slideMasters/slideMaster1.xml"/><Relationship Id="rId1" Type="http://schemas.openxmlformats.org/officeDocument/2006/relationships/tags" Target="../tags/tag13.xml"/><Relationship Id="rId6" Type="http://schemas.openxmlformats.org/officeDocument/2006/relationships/image" Target="../media/image11.svg"/><Relationship Id="rId5" Type="http://schemas.openxmlformats.org/officeDocument/2006/relationships/image" Target="../media/image10.png"/><Relationship Id="rId4" Type="http://schemas.openxmlformats.org/officeDocument/2006/relationships/image" Target="../media/image2.emf"/></Relationships>
</file>

<file path=ppt/slideLayouts/_rels/slideLayout12.xml.rels><?xml version="1.0" encoding="UTF-8" standalone="yes"?>
<Relationships xmlns="http://schemas.openxmlformats.org/package/2006/relationships"><Relationship Id="rId3" Type="http://schemas.openxmlformats.org/officeDocument/2006/relationships/oleObject" Target="../embeddings/oleObject6.bin"/><Relationship Id="rId2" Type="http://schemas.openxmlformats.org/officeDocument/2006/relationships/slideMaster" Target="../slideMasters/slideMaster1.xml"/><Relationship Id="rId1" Type="http://schemas.openxmlformats.org/officeDocument/2006/relationships/tags" Target="../tags/tag14.xml"/><Relationship Id="rId6" Type="http://schemas.openxmlformats.org/officeDocument/2006/relationships/image" Target="../media/image11.svg"/><Relationship Id="rId5" Type="http://schemas.openxmlformats.org/officeDocument/2006/relationships/image" Target="../media/image10.png"/><Relationship Id="rId4" Type="http://schemas.openxmlformats.org/officeDocument/2006/relationships/image" Target="../media/image2.emf"/></Relationships>
</file>

<file path=ppt/slideLayouts/_rels/slideLayout13.xml.rels><?xml version="1.0" encoding="UTF-8" standalone="yes"?>
<Relationships xmlns="http://schemas.openxmlformats.org/package/2006/relationships"><Relationship Id="rId3" Type="http://schemas.openxmlformats.org/officeDocument/2006/relationships/oleObject" Target="../embeddings/oleObject7.bin"/><Relationship Id="rId2" Type="http://schemas.openxmlformats.org/officeDocument/2006/relationships/slideMaster" Target="../slideMasters/slideMaster1.xml"/><Relationship Id="rId1" Type="http://schemas.openxmlformats.org/officeDocument/2006/relationships/tags" Target="../tags/tag15.xml"/><Relationship Id="rId6" Type="http://schemas.openxmlformats.org/officeDocument/2006/relationships/image" Target="../media/image11.svg"/><Relationship Id="rId5" Type="http://schemas.openxmlformats.org/officeDocument/2006/relationships/image" Target="../media/image10.png"/><Relationship Id="rId4" Type="http://schemas.openxmlformats.org/officeDocument/2006/relationships/image" Target="../media/image2.emf"/></Relationships>
</file>

<file path=ppt/slideLayouts/_rels/slideLayout14.xml.rels><?xml version="1.0" encoding="UTF-8" standalone="yes"?>
<Relationships xmlns="http://schemas.openxmlformats.org/package/2006/relationships"><Relationship Id="rId3" Type="http://schemas.openxmlformats.org/officeDocument/2006/relationships/oleObject" Target="../embeddings/oleObject9.bin"/><Relationship Id="rId2" Type="http://schemas.openxmlformats.org/officeDocument/2006/relationships/slideMaster" Target="../slideMasters/slideMaster1.xml"/><Relationship Id="rId1" Type="http://schemas.openxmlformats.org/officeDocument/2006/relationships/tags" Target="../tags/tag16.xml"/><Relationship Id="rId6" Type="http://schemas.openxmlformats.org/officeDocument/2006/relationships/image" Target="../media/image11.svg"/><Relationship Id="rId5" Type="http://schemas.openxmlformats.org/officeDocument/2006/relationships/image" Target="../media/image10.png"/><Relationship Id="rId4" Type="http://schemas.openxmlformats.org/officeDocument/2006/relationships/image" Target="../media/image2.emf"/></Relationships>
</file>

<file path=ppt/slideLayouts/_rels/slideLayout15.xml.rels><?xml version="1.0" encoding="UTF-8" standalone="yes"?>
<Relationships xmlns="http://schemas.openxmlformats.org/package/2006/relationships"><Relationship Id="rId3" Type="http://schemas.openxmlformats.org/officeDocument/2006/relationships/oleObject" Target="../embeddings/oleObject5.bin"/><Relationship Id="rId2" Type="http://schemas.openxmlformats.org/officeDocument/2006/relationships/slideMaster" Target="../slideMasters/slideMaster1.xml"/><Relationship Id="rId1" Type="http://schemas.openxmlformats.org/officeDocument/2006/relationships/tags" Target="../tags/tag17.xml"/><Relationship Id="rId6" Type="http://schemas.openxmlformats.org/officeDocument/2006/relationships/image" Target="../media/image11.svg"/><Relationship Id="rId5" Type="http://schemas.openxmlformats.org/officeDocument/2006/relationships/image" Target="../media/image10.png"/><Relationship Id="rId4" Type="http://schemas.openxmlformats.org/officeDocument/2006/relationships/image" Target="../media/image2.emf"/></Relationships>
</file>

<file path=ppt/slideLayouts/_rels/slideLayout16.xml.rels><?xml version="1.0" encoding="UTF-8" standalone="yes"?>
<Relationships xmlns="http://schemas.openxmlformats.org/package/2006/relationships"><Relationship Id="rId3" Type="http://schemas.openxmlformats.org/officeDocument/2006/relationships/oleObject" Target="../embeddings/oleObject10.bin"/><Relationship Id="rId2" Type="http://schemas.openxmlformats.org/officeDocument/2006/relationships/slideMaster" Target="../slideMasters/slideMaster1.xml"/><Relationship Id="rId1" Type="http://schemas.openxmlformats.org/officeDocument/2006/relationships/tags" Target="../tags/tag18.xml"/><Relationship Id="rId6" Type="http://schemas.openxmlformats.org/officeDocument/2006/relationships/image" Target="../media/image11.svg"/><Relationship Id="rId5" Type="http://schemas.openxmlformats.org/officeDocument/2006/relationships/image" Target="../media/image10.png"/><Relationship Id="rId4" Type="http://schemas.openxmlformats.org/officeDocument/2006/relationships/image" Target="../media/image2.emf"/></Relationships>
</file>

<file path=ppt/slideLayouts/_rels/slideLayout17.xml.rels><?xml version="1.0" encoding="UTF-8" standalone="yes"?>
<Relationships xmlns="http://schemas.openxmlformats.org/package/2006/relationships"><Relationship Id="rId3" Type="http://schemas.openxmlformats.org/officeDocument/2006/relationships/oleObject" Target="../embeddings/oleObject11.bin"/><Relationship Id="rId2" Type="http://schemas.openxmlformats.org/officeDocument/2006/relationships/slideMaster" Target="../slideMasters/slideMaster1.xml"/><Relationship Id="rId1" Type="http://schemas.openxmlformats.org/officeDocument/2006/relationships/tags" Target="../tags/tag19.xml"/><Relationship Id="rId4" Type="http://schemas.openxmlformats.org/officeDocument/2006/relationships/image" Target="../media/image2.emf"/></Relationships>
</file>

<file path=ppt/slideLayouts/_rels/slideLayout18.xml.rels><?xml version="1.0" encoding="UTF-8" standalone="yes"?>
<Relationships xmlns="http://schemas.openxmlformats.org/package/2006/relationships"><Relationship Id="rId3" Type="http://schemas.openxmlformats.org/officeDocument/2006/relationships/oleObject" Target="../embeddings/oleObject6.bin"/><Relationship Id="rId2" Type="http://schemas.openxmlformats.org/officeDocument/2006/relationships/slideMaster" Target="../slideMasters/slideMaster1.xml"/><Relationship Id="rId1" Type="http://schemas.openxmlformats.org/officeDocument/2006/relationships/tags" Target="../tags/tag20.xml"/><Relationship Id="rId6" Type="http://schemas.openxmlformats.org/officeDocument/2006/relationships/image" Target="../media/image11.svg"/><Relationship Id="rId5" Type="http://schemas.openxmlformats.org/officeDocument/2006/relationships/image" Target="../media/image10.png"/><Relationship Id="rId4" Type="http://schemas.openxmlformats.org/officeDocument/2006/relationships/image" Target="../media/image2.emf"/></Relationships>
</file>

<file path=ppt/slideLayouts/_rels/slideLayout19.xml.rels><?xml version="1.0" encoding="UTF-8" standalone="yes"?>
<Relationships xmlns="http://schemas.openxmlformats.org/package/2006/relationships"><Relationship Id="rId3" Type="http://schemas.openxmlformats.org/officeDocument/2006/relationships/oleObject" Target="../embeddings/oleObject8.bin"/><Relationship Id="rId2" Type="http://schemas.openxmlformats.org/officeDocument/2006/relationships/slideMaster" Target="../slideMasters/slideMaster1.xml"/><Relationship Id="rId1" Type="http://schemas.openxmlformats.org/officeDocument/2006/relationships/tags" Target="../tags/tag21.xml"/><Relationship Id="rId6" Type="http://schemas.openxmlformats.org/officeDocument/2006/relationships/image" Target="../media/image11.svg"/><Relationship Id="rId5" Type="http://schemas.openxmlformats.org/officeDocument/2006/relationships/image" Target="../media/image10.png"/><Relationship Id="rId4" Type="http://schemas.openxmlformats.org/officeDocument/2006/relationships/image" Target="../media/image2.emf"/></Relationships>
</file>

<file path=ppt/slideLayouts/_rels/slideLayout2.xml.rels><?xml version="1.0" encoding="UTF-8" standalone="yes"?>
<Relationships xmlns="http://schemas.openxmlformats.org/package/2006/relationships"><Relationship Id="rId3" Type="http://schemas.openxmlformats.org/officeDocument/2006/relationships/oleObject" Target="../embeddings/oleObject3.bin"/><Relationship Id="rId2" Type="http://schemas.openxmlformats.org/officeDocument/2006/relationships/slideMaster" Target="../slideMasters/slideMaster1.xml"/><Relationship Id="rId1" Type="http://schemas.openxmlformats.org/officeDocument/2006/relationships/tags" Target="../tags/tag4.xml"/><Relationship Id="rId6" Type="http://schemas.openxmlformats.org/officeDocument/2006/relationships/image" Target="../media/image6.svg"/><Relationship Id="rId5" Type="http://schemas.openxmlformats.org/officeDocument/2006/relationships/image" Target="../media/image5.png"/><Relationship Id="rId4" Type="http://schemas.openxmlformats.org/officeDocument/2006/relationships/image" Target="../media/image2.emf"/></Relationships>
</file>

<file path=ppt/slideLayouts/_rels/slideLayout20.xml.rels><?xml version="1.0" encoding="UTF-8" standalone="yes"?>
<Relationships xmlns="http://schemas.openxmlformats.org/package/2006/relationships"><Relationship Id="rId3" Type="http://schemas.openxmlformats.org/officeDocument/2006/relationships/oleObject" Target="../embeddings/oleObject8.bin"/><Relationship Id="rId7" Type="http://schemas.openxmlformats.org/officeDocument/2006/relationships/image" Target="../media/image11.svg"/><Relationship Id="rId2" Type="http://schemas.openxmlformats.org/officeDocument/2006/relationships/slideMaster" Target="../slideMasters/slideMaster1.xml"/><Relationship Id="rId1" Type="http://schemas.openxmlformats.org/officeDocument/2006/relationships/tags" Target="../tags/tag22.xml"/><Relationship Id="rId6" Type="http://schemas.openxmlformats.org/officeDocument/2006/relationships/image" Target="../media/image10.png"/><Relationship Id="rId5" Type="http://schemas.openxmlformats.org/officeDocument/2006/relationships/image" Target="../media/image12.jpeg"/><Relationship Id="rId4" Type="http://schemas.openxmlformats.org/officeDocument/2006/relationships/image" Target="../media/image2.emf"/></Relationships>
</file>

<file path=ppt/slideLayouts/_rels/slideLayout21.xml.rels><?xml version="1.0" encoding="UTF-8" standalone="yes"?>
<Relationships xmlns="http://schemas.openxmlformats.org/package/2006/relationships"><Relationship Id="rId3" Type="http://schemas.openxmlformats.org/officeDocument/2006/relationships/oleObject" Target="../embeddings/oleObject5.bin"/><Relationship Id="rId2" Type="http://schemas.openxmlformats.org/officeDocument/2006/relationships/slideMaster" Target="../slideMasters/slideMaster1.xml"/><Relationship Id="rId1" Type="http://schemas.openxmlformats.org/officeDocument/2006/relationships/tags" Target="../tags/tag23.xml"/><Relationship Id="rId5" Type="http://schemas.openxmlformats.org/officeDocument/2006/relationships/image" Target="../media/image12.jpeg"/><Relationship Id="rId4" Type="http://schemas.openxmlformats.org/officeDocument/2006/relationships/image" Target="../media/image2.emf"/></Relationships>
</file>

<file path=ppt/slideLayouts/_rels/slideLayout22.xml.rels><?xml version="1.0" encoding="UTF-8" standalone="yes"?>
<Relationships xmlns="http://schemas.openxmlformats.org/package/2006/relationships"><Relationship Id="rId3" Type="http://schemas.openxmlformats.org/officeDocument/2006/relationships/oleObject" Target="../embeddings/oleObject10.bin"/><Relationship Id="rId2" Type="http://schemas.openxmlformats.org/officeDocument/2006/relationships/slideMaster" Target="../slideMasters/slideMaster1.xml"/><Relationship Id="rId1" Type="http://schemas.openxmlformats.org/officeDocument/2006/relationships/tags" Target="../tags/tag24.xml"/><Relationship Id="rId5" Type="http://schemas.openxmlformats.org/officeDocument/2006/relationships/image" Target="../media/image13.jpeg"/><Relationship Id="rId4" Type="http://schemas.openxmlformats.org/officeDocument/2006/relationships/image" Target="../media/image2.emf"/></Relationships>
</file>

<file path=ppt/slideLayouts/_rels/slideLayout23.xml.rels><?xml version="1.0" encoding="UTF-8" standalone="yes"?>
<Relationships xmlns="http://schemas.openxmlformats.org/package/2006/relationships"><Relationship Id="rId3" Type="http://schemas.openxmlformats.org/officeDocument/2006/relationships/oleObject" Target="../embeddings/oleObject10.bin"/><Relationship Id="rId2" Type="http://schemas.openxmlformats.org/officeDocument/2006/relationships/slideMaster" Target="../slideMasters/slideMaster1.xml"/><Relationship Id="rId1" Type="http://schemas.openxmlformats.org/officeDocument/2006/relationships/tags" Target="../tags/tag25.xml"/><Relationship Id="rId5" Type="http://schemas.openxmlformats.org/officeDocument/2006/relationships/image" Target="../media/image14.jpeg"/><Relationship Id="rId4" Type="http://schemas.openxmlformats.org/officeDocument/2006/relationships/image" Target="../media/image2.emf"/></Relationships>
</file>

<file path=ppt/slideLayouts/_rels/slideLayout24.xml.rels><?xml version="1.0" encoding="UTF-8" standalone="yes"?>
<Relationships xmlns="http://schemas.openxmlformats.org/package/2006/relationships"><Relationship Id="rId3" Type="http://schemas.openxmlformats.org/officeDocument/2006/relationships/oleObject" Target="../embeddings/oleObject9.bin"/><Relationship Id="rId2" Type="http://schemas.openxmlformats.org/officeDocument/2006/relationships/slideMaster" Target="../slideMasters/slideMaster1.xml"/><Relationship Id="rId1" Type="http://schemas.openxmlformats.org/officeDocument/2006/relationships/tags" Target="../tags/tag26.xml"/><Relationship Id="rId6" Type="http://schemas.openxmlformats.org/officeDocument/2006/relationships/image" Target="../media/image7.svg"/><Relationship Id="rId5" Type="http://schemas.openxmlformats.org/officeDocument/2006/relationships/image" Target="../media/image5.png"/><Relationship Id="rId4" Type="http://schemas.openxmlformats.org/officeDocument/2006/relationships/image" Target="../media/image2.emf"/></Relationships>
</file>

<file path=ppt/slideLayouts/_rels/slideLayout25.xml.rels><?xml version="1.0" encoding="UTF-8" standalone="yes"?>
<Relationships xmlns="http://schemas.openxmlformats.org/package/2006/relationships"><Relationship Id="rId3" Type="http://schemas.openxmlformats.org/officeDocument/2006/relationships/oleObject" Target="../embeddings/oleObject10.bin"/><Relationship Id="rId2" Type="http://schemas.openxmlformats.org/officeDocument/2006/relationships/slideMaster" Target="../slideMasters/slideMaster1.xml"/><Relationship Id="rId1" Type="http://schemas.openxmlformats.org/officeDocument/2006/relationships/tags" Target="../tags/tag27.xml"/><Relationship Id="rId6" Type="http://schemas.openxmlformats.org/officeDocument/2006/relationships/image" Target="../media/image9.svg"/><Relationship Id="rId5" Type="http://schemas.openxmlformats.org/officeDocument/2006/relationships/image" Target="../media/image8.png"/><Relationship Id="rId4" Type="http://schemas.openxmlformats.org/officeDocument/2006/relationships/image" Target="../media/image2.emf"/></Relationships>
</file>

<file path=ppt/slideLayouts/_rels/slideLayout26.xml.rels><?xml version="1.0" encoding="UTF-8" standalone="yes"?>
<Relationships xmlns="http://schemas.openxmlformats.org/package/2006/relationships"><Relationship Id="rId3" Type="http://schemas.openxmlformats.org/officeDocument/2006/relationships/oleObject" Target="../embeddings/oleObject7.bin"/><Relationship Id="rId2" Type="http://schemas.openxmlformats.org/officeDocument/2006/relationships/slideMaster" Target="../slideMasters/slideMaster1.xml"/><Relationship Id="rId1" Type="http://schemas.openxmlformats.org/officeDocument/2006/relationships/tags" Target="../tags/tag28.xml"/><Relationship Id="rId6" Type="http://schemas.openxmlformats.org/officeDocument/2006/relationships/image" Target="../media/image9.svg"/><Relationship Id="rId5" Type="http://schemas.openxmlformats.org/officeDocument/2006/relationships/image" Target="../media/image8.png"/><Relationship Id="rId4" Type="http://schemas.openxmlformats.org/officeDocument/2006/relationships/image" Target="../media/image2.emf"/></Relationships>
</file>

<file path=ppt/slideLayouts/_rels/slideLayout27.xml.rels><?xml version="1.0" encoding="UTF-8" standalone="yes"?>
<Relationships xmlns="http://schemas.openxmlformats.org/package/2006/relationships"><Relationship Id="rId3" Type="http://schemas.openxmlformats.org/officeDocument/2006/relationships/oleObject" Target="../embeddings/oleObject12.bin"/><Relationship Id="rId2" Type="http://schemas.openxmlformats.org/officeDocument/2006/relationships/slideMaster" Target="../slideMasters/slideMaster1.xml"/><Relationship Id="rId1" Type="http://schemas.openxmlformats.org/officeDocument/2006/relationships/tags" Target="../tags/tag29.xml"/><Relationship Id="rId4" Type="http://schemas.openxmlformats.org/officeDocument/2006/relationships/image" Target="../media/image2.emf"/></Relationships>
</file>

<file path=ppt/slideLayouts/_rels/slideLayout28.xml.rels><?xml version="1.0" encoding="UTF-8" standalone="yes"?>
<Relationships xmlns="http://schemas.openxmlformats.org/package/2006/relationships"><Relationship Id="rId3" Type="http://schemas.openxmlformats.org/officeDocument/2006/relationships/oleObject" Target="../embeddings/oleObject9.bin"/><Relationship Id="rId2" Type="http://schemas.openxmlformats.org/officeDocument/2006/relationships/slideMaster" Target="../slideMasters/slideMaster1.xml"/><Relationship Id="rId1" Type="http://schemas.openxmlformats.org/officeDocument/2006/relationships/tags" Target="../tags/tag30.xml"/><Relationship Id="rId6" Type="http://schemas.openxmlformats.org/officeDocument/2006/relationships/image" Target="../media/image7.svg"/><Relationship Id="rId5" Type="http://schemas.openxmlformats.org/officeDocument/2006/relationships/image" Target="../media/image5.png"/><Relationship Id="rId4" Type="http://schemas.openxmlformats.org/officeDocument/2006/relationships/image" Target="../media/image2.emf"/></Relationships>
</file>

<file path=ppt/slideLayouts/_rels/slideLayout29.xml.rels><?xml version="1.0" encoding="UTF-8" standalone="yes"?>
<Relationships xmlns="http://schemas.openxmlformats.org/package/2006/relationships"><Relationship Id="rId3" Type="http://schemas.openxmlformats.org/officeDocument/2006/relationships/oleObject" Target="../embeddings/oleObject11.bin"/><Relationship Id="rId2" Type="http://schemas.openxmlformats.org/officeDocument/2006/relationships/slideMaster" Target="../slideMasters/slideMaster1.xml"/><Relationship Id="rId1" Type="http://schemas.openxmlformats.org/officeDocument/2006/relationships/tags" Target="../tags/tag31.xml"/><Relationship Id="rId4" Type="http://schemas.openxmlformats.org/officeDocument/2006/relationships/image" Target="../media/image2.emf"/></Relationships>
</file>

<file path=ppt/slideLayouts/_rels/slideLayout3.xml.rels><?xml version="1.0" encoding="UTF-8" standalone="yes"?>
<Relationships xmlns="http://schemas.openxmlformats.org/package/2006/relationships"><Relationship Id="rId3" Type="http://schemas.openxmlformats.org/officeDocument/2006/relationships/oleObject" Target="../embeddings/oleObject3.bin"/><Relationship Id="rId2" Type="http://schemas.openxmlformats.org/officeDocument/2006/relationships/slideMaster" Target="../slideMasters/slideMaster1.xml"/><Relationship Id="rId1" Type="http://schemas.openxmlformats.org/officeDocument/2006/relationships/tags" Target="../tags/tag5.xml"/><Relationship Id="rId6" Type="http://schemas.openxmlformats.org/officeDocument/2006/relationships/image" Target="../media/image7.svg"/><Relationship Id="rId5" Type="http://schemas.openxmlformats.org/officeDocument/2006/relationships/image" Target="../media/image5.png"/><Relationship Id="rId4" Type="http://schemas.openxmlformats.org/officeDocument/2006/relationships/image" Target="../media/image2.emf"/></Relationships>
</file>

<file path=ppt/slideLayouts/_rels/slideLayout30.xml.rels><?xml version="1.0" encoding="UTF-8" standalone="yes"?>
<Relationships xmlns="http://schemas.openxmlformats.org/package/2006/relationships"><Relationship Id="rId3" Type="http://schemas.openxmlformats.org/officeDocument/2006/relationships/oleObject" Target="../embeddings/oleObject9.bin"/><Relationship Id="rId2" Type="http://schemas.openxmlformats.org/officeDocument/2006/relationships/slideMaster" Target="../slideMasters/slideMaster1.xml"/><Relationship Id="rId1" Type="http://schemas.openxmlformats.org/officeDocument/2006/relationships/tags" Target="../tags/tag32.xml"/><Relationship Id="rId6" Type="http://schemas.openxmlformats.org/officeDocument/2006/relationships/image" Target="../media/image9.svg"/><Relationship Id="rId5" Type="http://schemas.openxmlformats.org/officeDocument/2006/relationships/image" Target="../media/image8.png"/><Relationship Id="rId4" Type="http://schemas.openxmlformats.org/officeDocument/2006/relationships/image" Target="../media/image2.emf"/></Relationships>
</file>

<file path=ppt/slideLayouts/_rels/slideLayout31.xml.rels><?xml version="1.0" encoding="UTF-8" standalone="yes"?>
<Relationships xmlns="http://schemas.openxmlformats.org/package/2006/relationships"><Relationship Id="rId3" Type="http://schemas.openxmlformats.org/officeDocument/2006/relationships/oleObject" Target="../embeddings/oleObject6.bin"/><Relationship Id="rId2" Type="http://schemas.openxmlformats.org/officeDocument/2006/relationships/slideMaster" Target="../slideMasters/slideMaster1.xml"/><Relationship Id="rId1" Type="http://schemas.openxmlformats.org/officeDocument/2006/relationships/tags" Target="../tags/tag33.xml"/><Relationship Id="rId6" Type="http://schemas.openxmlformats.org/officeDocument/2006/relationships/image" Target="../media/image15.svg"/><Relationship Id="rId5" Type="http://schemas.openxmlformats.org/officeDocument/2006/relationships/image" Target="../media/image5.png"/><Relationship Id="rId4" Type="http://schemas.openxmlformats.org/officeDocument/2006/relationships/image" Target="../media/image2.emf"/></Relationships>
</file>

<file path=ppt/slideLayouts/_rels/slideLayout32.xml.rels><?xml version="1.0" encoding="UTF-8" standalone="yes"?>
<Relationships xmlns="http://schemas.openxmlformats.org/package/2006/relationships"><Relationship Id="rId3" Type="http://schemas.openxmlformats.org/officeDocument/2006/relationships/oleObject" Target="../embeddings/oleObject8.bin"/><Relationship Id="rId2" Type="http://schemas.openxmlformats.org/officeDocument/2006/relationships/slideMaster" Target="../slideMasters/slideMaster1.xml"/><Relationship Id="rId1" Type="http://schemas.openxmlformats.org/officeDocument/2006/relationships/tags" Target="../tags/tag34.xml"/><Relationship Id="rId6" Type="http://schemas.openxmlformats.org/officeDocument/2006/relationships/image" Target="../media/image16.svg"/><Relationship Id="rId5" Type="http://schemas.openxmlformats.org/officeDocument/2006/relationships/image" Target="../media/image8.png"/><Relationship Id="rId4" Type="http://schemas.openxmlformats.org/officeDocument/2006/relationships/image" Target="../media/image2.emf"/></Relationships>
</file>

<file path=ppt/slideLayouts/_rels/slideLayout4.xml.rels><?xml version="1.0" encoding="UTF-8" standalone="yes"?>
<Relationships xmlns="http://schemas.openxmlformats.org/package/2006/relationships"><Relationship Id="rId3" Type="http://schemas.openxmlformats.org/officeDocument/2006/relationships/oleObject" Target="../embeddings/oleObject3.bin"/><Relationship Id="rId2" Type="http://schemas.openxmlformats.org/officeDocument/2006/relationships/slideMaster" Target="../slideMasters/slideMaster1.xml"/><Relationship Id="rId1" Type="http://schemas.openxmlformats.org/officeDocument/2006/relationships/tags" Target="../tags/tag6.xml"/><Relationship Id="rId6" Type="http://schemas.openxmlformats.org/officeDocument/2006/relationships/image" Target="../media/image7.svg"/><Relationship Id="rId5" Type="http://schemas.openxmlformats.org/officeDocument/2006/relationships/image" Target="../media/image5.png"/><Relationship Id="rId4" Type="http://schemas.openxmlformats.org/officeDocument/2006/relationships/image" Target="../media/image2.emf"/></Relationships>
</file>

<file path=ppt/slideLayouts/_rels/slideLayout5.xml.rels><?xml version="1.0" encoding="UTF-8" standalone="yes"?>
<Relationships xmlns="http://schemas.openxmlformats.org/package/2006/relationships"><Relationship Id="rId3" Type="http://schemas.openxmlformats.org/officeDocument/2006/relationships/oleObject" Target="../embeddings/oleObject3.bin"/><Relationship Id="rId2" Type="http://schemas.openxmlformats.org/officeDocument/2006/relationships/slideMaster" Target="../slideMasters/slideMaster1.xml"/><Relationship Id="rId1" Type="http://schemas.openxmlformats.org/officeDocument/2006/relationships/tags" Target="../tags/tag7.xml"/><Relationship Id="rId6" Type="http://schemas.openxmlformats.org/officeDocument/2006/relationships/image" Target="../media/image9.svg"/><Relationship Id="rId5" Type="http://schemas.openxmlformats.org/officeDocument/2006/relationships/image" Target="../media/image8.png"/><Relationship Id="rId4" Type="http://schemas.openxmlformats.org/officeDocument/2006/relationships/image" Target="../media/image2.emf"/></Relationships>
</file>

<file path=ppt/slideLayouts/_rels/slideLayout6.xml.rels><?xml version="1.0" encoding="UTF-8" standalone="yes"?>
<Relationships xmlns="http://schemas.openxmlformats.org/package/2006/relationships"><Relationship Id="rId3" Type="http://schemas.openxmlformats.org/officeDocument/2006/relationships/oleObject" Target="../embeddings/oleObject4.bin"/><Relationship Id="rId2" Type="http://schemas.openxmlformats.org/officeDocument/2006/relationships/slideMaster" Target="../slideMasters/slideMaster1.xml"/><Relationship Id="rId1" Type="http://schemas.openxmlformats.org/officeDocument/2006/relationships/tags" Target="../tags/tag8.xml"/><Relationship Id="rId6" Type="http://schemas.openxmlformats.org/officeDocument/2006/relationships/image" Target="../media/image9.svg"/><Relationship Id="rId5" Type="http://schemas.openxmlformats.org/officeDocument/2006/relationships/image" Target="../media/image8.png"/><Relationship Id="rId4" Type="http://schemas.openxmlformats.org/officeDocument/2006/relationships/image" Target="../media/image2.emf"/></Relationships>
</file>

<file path=ppt/slideLayouts/_rels/slideLayout7.xml.rels><?xml version="1.0" encoding="UTF-8" standalone="yes"?>
<Relationships xmlns="http://schemas.openxmlformats.org/package/2006/relationships"><Relationship Id="rId3" Type="http://schemas.openxmlformats.org/officeDocument/2006/relationships/oleObject" Target="../embeddings/oleObject5.bin"/><Relationship Id="rId2" Type="http://schemas.openxmlformats.org/officeDocument/2006/relationships/slideMaster" Target="../slideMasters/slideMaster1.xml"/><Relationship Id="rId1" Type="http://schemas.openxmlformats.org/officeDocument/2006/relationships/tags" Target="../tags/tag9.xml"/><Relationship Id="rId6" Type="http://schemas.openxmlformats.org/officeDocument/2006/relationships/image" Target="../media/image11.svg"/><Relationship Id="rId5" Type="http://schemas.openxmlformats.org/officeDocument/2006/relationships/image" Target="../media/image10.png"/><Relationship Id="rId4" Type="http://schemas.openxmlformats.org/officeDocument/2006/relationships/image" Target="../media/image2.emf"/></Relationships>
</file>

<file path=ppt/slideLayouts/_rels/slideLayout8.xml.rels><?xml version="1.0" encoding="UTF-8" standalone="yes"?>
<Relationships xmlns="http://schemas.openxmlformats.org/package/2006/relationships"><Relationship Id="rId3" Type="http://schemas.openxmlformats.org/officeDocument/2006/relationships/oleObject" Target="../embeddings/oleObject6.bin"/><Relationship Id="rId2" Type="http://schemas.openxmlformats.org/officeDocument/2006/relationships/slideMaster" Target="../slideMasters/slideMaster1.xml"/><Relationship Id="rId1" Type="http://schemas.openxmlformats.org/officeDocument/2006/relationships/tags" Target="../tags/tag10.xml"/><Relationship Id="rId6" Type="http://schemas.openxmlformats.org/officeDocument/2006/relationships/image" Target="../media/image11.svg"/><Relationship Id="rId5" Type="http://schemas.openxmlformats.org/officeDocument/2006/relationships/image" Target="../media/image10.png"/><Relationship Id="rId4" Type="http://schemas.openxmlformats.org/officeDocument/2006/relationships/image" Target="../media/image2.emf"/></Relationships>
</file>

<file path=ppt/slideLayouts/_rels/slideLayout9.xml.rels><?xml version="1.0" encoding="UTF-8" standalone="yes"?>
<Relationships xmlns="http://schemas.openxmlformats.org/package/2006/relationships"><Relationship Id="rId3" Type="http://schemas.openxmlformats.org/officeDocument/2006/relationships/oleObject" Target="../embeddings/oleObject7.bin"/><Relationship Id="rId2" Type="http://schemas.openxmlformats.org/officeDocument/2006/relationships/slideMaster" Target="../slideMasters/slideMaster1.xml"/><Relationship Id="rId1" Type="http://schemas.openxmlformats.org/officeDocument/2006/relationships/tags" Target="../tags/tag11.xml"/><Relationship Id="rId6" Type="http://schemas.openxmlformats.org/officeDocument/2006/relationships/image" Target="../media/image11.svg"/><Relationship Id="rId5" Type="http://schemas.openxmlformats.org/officeDocument/2006/relationships/image" Target="../media/image10.png"/><Relationship Id="rId4" Type="http://schemas.openxmlformats.org/officeDocument/2006/relationships/image" Target="../media/image2.emf"/></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p:cSld name="Cover Charcoal - IQVIA">
    <p:bg>
      <p:bgPr>
        <a:gradFill>
          <a:gsLst>
            <a:gs pos="20000">
              <a:schemeClr val="tx1"/>
            </a:gs>
            <a:gs pos="80000">
              <a:srgbClr val="606B71"/>
            </a:gs>
          </a:gsLst>
          <a:lin ang="2700000" scaled="1"/>
        </a:gradFill>
        <a:effectLst/>
      </p:bgPr>
    </p:bg>
    <p:spTree>
      <p:nvGrpSpPr>
        <p:cNvPr id="1" name=""/>
        <p:cNvGrpSpPr/>
        <p:nvPr/>
      </p:nvGrpSpPr>
      <p:grpSpPr>
        <a:xfrm>
          <a:off x="0" y="0"/>
          <a:ext cx="0" cy="0"/>
          <a:chOff x="0" y="0"/>
          <a:chExt cx="0" cy="0"/>
        </a:xfrm>
      </p:grpSpPr>
      <p:graphicFrame>
        <p:nvGraphicFramePr>
          <p:cNvPr id="3" name="think-cell data - do not delete" hidden="1">
            <a:extLst>
              <a:ext uri="{FF2B5EF4-FFF2-40B4-BE49-F238E27FC236}">
                <a16:creationId xmlns:a16="http://schemas.microsoft.com/office/drawing/2014/main" id="{61F83EFC-74A2-4B25-A885-C17B28289F76}"/>
              </a:ext>
            </a:extLst>
          </p:cNvPr>
          <p:cNvGraphicFramePr>
            <a:graphicFrameLocks noChangeAspect="1"/>
          </p:cNvGraphicFramePr>
          <p:nvPr userDrawn="1">
            <p:custDataLst>
              <p:tags r:id="rId1"/>
            </p:custDataLst>
            <p:extLst>
              <p:ext uri="{D42A27DB-BD31-4B8C-83A1-F6EECF244321}">
                <p14:modId xmlns:p14="http://schemas.microsoft.com/office/powerpoint/2010/main" val="1649763853"/>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473" imgH="476" progId="TCLayout.ActiveDocument.1">
                  <p:embed/>
                </p:oleObj>
              </mc:Choice>
              <mc:Fallback>
                <p:oleObj name="think-cell Slide" r:id="rId3" imgW="473" imgH="476" progId="TCLayout.ActiveDocument.1">
                  <p:embed/>
                  <p:pic>
                    <p:nvPicPr>
                      <p:cNvPr id="3" name="think-cell data - do not delete" hidden="1">
                        <a:extLst>
                          <a:ext uri="{FF2B5EF4-FFF2-40B4-BE49-F238E27FC236}">
                            <a16:creationId xmlns:a16="http://schemas.microsoft.com/office/drawing/2014/main" id="{61F83EFC-74A2-4B25-A885-C17B28289F76}"/>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70" name="TextBox 69">
            <a:extLst>
              <a:ext uri="{FF2B5EF4-FFF2-40B4-BE49-F238E27FC236}">
                <a16:creationId xmlns:a16="http://schemas.microsoft.com/office/drawing/2014/main" id="{70EE6CC4-BDAD-452E-AE32-77E9A1B11636}"/>
              </a:ext>
            </a:extLst>
          </p:cNvPr>
          <p:cNvSpPr txBox="1"/>
          <p:nvPr/>
        </p:nvSpPr>
        <p:spPr bwMode="black">
          <a:xfrm>
            <a:off x="730897" y="6519948"/>
            <a:ext cx="7722832" cy="215444"/>
          </a:xfrm>
          <a:prstGeom prst="rect">
            <a:avLst/>
          </a:prstGeom>
          <a:ln>
            <a:noFill/>
          </a:ln>
        </p:spPr>
        <p:txBody>
          <a:bodyPr vert="horz" wrap="square" lIns="91440" tIns="45720" rIns="91440" bIns="45720" numCol="1" rtlCol="0" anchor="ctr" anchorCtr="0" compatLnSpc="1">
            <a:prstTxWarp prst="textNoShape">
              <a:avLst/>
            </a:prstTxWarp>
            <a:spAutoFit/>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GB" sz="800">
                <a:solidFill>
                  <a:srgbClr val="959CA0"/>
                </a:solidFill>
                <a:ea typeface="Arial" charset="0"/>
                <a:cs typeface="Arial" charset="0"/>
              </a:rPr>
              <a:t>© 2022. All rights reserved. IQVIA</a:t>
            </a:r>
            <a:r>
              <a:rPr lang="en-GB" sz="800" baseline="30000">
                <a:solidFill>
                  <a:srgbClr val="959CA0"/>
                </a:solidFill>
                <a:ea typeface="Arial" charset="0"/>
                <a:cs typeface="Arial" charset="0"/>
              </a:rPr>
              <a:t>®</a:t>
            </a:r>
            <a:r>
              <a:rPr lang="en-GB" sz="800">
                <a:solidFill>
                  <a:srgbClr val="959CA0"/>
                </a:solidFill>
                <a:ea typeface="Arial" charset="0"/>
                <a:cs typeface="Arial" charset="0"/>
              </a:rPr>
              <a:t> is a registered trademark of IQVIA Inc. in the United States, the European Union, and various other countries. </a:t>
            </a:r>
            <a:endParaRPr lang="en-GB" sz="800" kern="1200">
              <a:solidFill>
                <a:srgbClr val="959CA0"/>
              </a:solidFill>
              <a:latin typeface="+mn-lt"/>
              <a:ea typeface="Arial" charset="0"/>
              <a:cs typeface="Arial" charset="0"/>
            </a:endParaRPr>
          </a:p>
        </p:txBody>
      </p:sp>
      <p:sp>
        <p:nvSpPr>
          <p:cNvPr id="64" name="Text Placeholder 21">
            <a:extLst>
              <a:ext uri="{FF2B5EF4-FFF2-40B4-BE49-F238E27FC236}">
                <a16:creationId xmlns:a16="http://schemas.microsoft.com/office/drawing/2014/main" id="{21604DCE-2860-47E1-9A45-B850AE2D5253}"/>
              </a:ext>
            </a:extLst>
          </p:cNvPr>
          <p:cNvSpPr>
            <a:spLocks noGrp="1"/>
          </p:cNvSpPr>
          <p:nvPr>
            <p:ph type="body" sz="quarter" idx="10" hasCustomPrompt="1"/>
          </p:nvPr>
        </p:nvSpPr>
        <p:spPr>
          <a:xfrm>
            <a:off x="743329" y="3681765"/>
            <a:ext cx="6349838" cy="1195801"/>
          </a:xfrm>
          <a:prstGeom prst="rect">
            <a:avLst/>
          </a:prstGeom>
        </p:spPr>
        <p:txBody>
          <a:bodyPr>
            <a:noAutofit/>
          </a:bodyPr>
          <a:lstStyle>
            <a:lvl1pPr marL="0" indent="0" algn="l" rtl="0">
              <a:lnSpc>
                <a:spcPct val="100000"/>
              </a:lnSpc>
              <a:spcBef>
                <a:spcPts val="0"/>
              </a:spcBef>
              <a:buNone/>
              <a:defRPr sz="2400" b="0" i="1">
                <a:solidFill>
                  <a:schemeClr val="bg1">
                    <a:lumMod val="75000"/>
                  </a:schemeClr>
                </a:solidFill>
              </a:defRPr>
            </a:lvl1pPr>
          </a:lstStyle>
          <a:p>
            <a:pPr lvl="0"/>
            <a:r>
              <a:rPr lang="en-GB"/>
              <a:t>Subheads are 24pt Arial Italic sentence case and can be 2 lines.</a:t>
            </a:r>
          </a:p>
        </p:txBody>
      </p:sp>
      <p:sp>
        <p:nvSpPr>
          <p:cNvPr id="71" name="Title 1">
            <a:extLst>
              <a:ext uri="{FF2B5EF4-FFF2-40B4-BE49-F238E27FC236}">
                <a16:creationId xmlns:a16="http://schemas.microsoft.com/office/drawing/2014/main" id="{4A4E4609-F19E-4DD3-A900-7CA905D6E6D5}"/>
              </a:ext>
            </a:extLst>
          </p:cNvPr>
          <p:cNvSpPr>
            <a:spLocks noGrp="1"/>
          </p:cNvSpPr>
          <p:nvPr>
            <p:ph type="ctrTitle" hasCustomPrompt="1"/>
          </p:nvPr>
        </p:nvSpPr>
        <p:spPr>
          <a:xfrm>
            <a:off x="743330" y="1271573"/>
            <a:ext cx="7921554" cy="2242315"/>
          </a:xfrm>
          <a:prstGeom prst="rect">
            <a:avLst/>
          </a:prstGeom>
        </p:spPr>
        <p:txBody>
          <a:bodyPr vert="horz" anchor="b" anchorCtr="0"/>
          <a:lstStyle>
            <a:lvl1pPr algn="l" rtl="0">
              <a:lnSpc>
                <a:spcPct val="100000"/>
              </a:lnSpc>
              <a:defRPr sz="3600" b="1" i="0" baseline="0">
                <a:solidFill>
                  <a:schemeClr val="bg1"/>
                </a:solidFill>
              </a:defRPr>
            </a:lvl1pPr>
          </a:lstStyle>
          <a:p>
            <a:r>
              <a:rPr lang="en-GB"/>
              <a:t>Headline 36pt Arial Bold Title Case Should Be No More Than 2 Lines</a:t>
            </a:r>
          </a:p>
        </p:txBody>
      </p:sp>
      <p:sp>
        <p:nvSpPr>
          <p:cNvPr id="73" name="Subtitle 2">
            <a:extLst>
              <a:ext uri="{FF2B5EF4-FFF2-40B4-BE49-F238E27FC236}">
                <a16:creationId xmlns:a16="http://schemas.microsoft.com/office/drawing/2014/main" id="{BB2AC513-3F13-403A-8294-79335D9E7653}"/>
              </a:ext>
            </a:extLst>
          </p:cNvPr>
          <p:cNvSpPr>
            <a:spLocks noGrp="1"/>
          </p:cNvSpPr>
          <p:nvPr>
            <p:ph type="subTitle" idx="1" hasCustomPrompt="1"/>
          </p:nvPr>
        </p:nvSpPr>
        <p:spPr>
          <a:xfrm>
            <a:off x="743329" y="5518464"/>
            <a:ext cx="6349838" cy="669272"/>
          </a:xfrm>
          <a:prstGeom prst="rect">
            <a:avLst/>
          </a:prstGeom>
        </p:spPr>
        <p:txBody>
          <a:bodyPr>
            <a:noAutofit/>
          </a:bodyPr>
          <a:lstStyle>
            <a:lvl1pPr marL="0" indent="0" algn="l" rtl="0">
              <a:lnSpc>
                <a:spcPct val="100000"/>
              </a:lnSpc>
              <a:spcBef>
                <a:spcPts val="200"/>
              </a:spcBef>
              <a:buNone/>
              <a:defRPr sz="1600" baseline="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GB"/>
              <a:t>Author First Last Name, Title 16pt Arial</a:t>
            </a:r>
          </a:p>
        </p:txBody>
      </p:sp>
      <p:grpSp>
        <p:nvGrpSpPr>
          <p:cNvPr id="4" name="Group 3">
            <a:extLst>
              <a:ext uri="{FF2B5EF4-FFF2-40B4-BE49-F238E27FC236}">
                <a16:creationId xmlns:a16="http://schemas.microsoft.com/office/drawing/2014/main" id="{77F8B223-93F9-9E4B-8F7C-EC9FC4ACDAD5}"/>
              </a:ext>
            </a:extLst>
          </p:cNvPr>
          <p:cNvGrpSpPr/>
          <p:nvPr/>
        </p:nvGrpSpPr>
        <p:grpSpPr>
          <a:xfrm>
            <a:off x="7036244" y="2752016"/>
            <a:ext cx="5155756" cy="3703320"/>
            <a:chOff x="7036244" y="2752016"/>
            <a:chExt cx="5155756" cy="3703320"/>
          </a:xfrm>
          <a:solidFill>
            <a:schemeClr val="accent1"/>
          </a:solidFill>
        </p:grpSpPr>
        <p:sp>
          <p:nvSpPr>
            <p:cNvPr id="103" name="Freeform 102">
              <a:extLst>
                <a:ext uri="{FF2B5EF4-FFF2-40B4-BE49-F238E27FC236}">
                  <a16:creationId xmlns:a16="http://schemas.microsoft.com/office/drawing/2014/main" id="{676A8BEE-D814-7949-9114-89017682369E}"/>
                </a:ext>
              </a:extLst>
            </p:cNvPr>
            <p:cNvSpPr/>
            <p:nvPr/>
          </p:nvSpPr>
          <p:spPr>
            <a:xfrm>
              <a:off x="9432234" y="2752016"/>
              <a:ext cx="2759766" cy="549150"/>
            </a:xfrm>
            <a:custGeom>
              <a:avLst/>
              <a:gdLst>
                <a:gd name="connsiteX0" fmla="*/ 274575 w 2759766"/>
                <a:gd name="connsiteY0" fmla="*/ 0 h 549150"/>
                <a:gd name="connsiteX1" fmla="*/ 276476 w 2759766"/>
                <a:gd name="connsiteY1" fmla="*/ 192 h 549150"/>
                <a:gd name="connsiteX2" fmla="*/ 276476 w 2759766"/>
                <a:gd name="connsiteY2" fmla="*/ 0 h 549150"/>
                <a:gd name="connsiteX3" fmla="*/ 1832666 w 2759766"/>
                <a:gd name="connsiteY3" fmla="*/ 0 h 549150"/>
                <a:gd name="connsiteX4" fmla="*/ 2706584 w 2759766"/>
                <a:gd name="connsiteY4" fmla="*/ 0 h 549150"/>
                <a:gd name="connsiteX5" fmla="*/ 2759766 w 2759766"/>
                <a:gd name="connsiteY5" fmla="*/ 0 h 549150"/>
                <a:gd name="connsiteX6" fmla="*/ 2759766 w 2759766"/>
                <a:gd name="connsiteY6" fmla="*/ 549150 h 549150"/>
                <a:gd name="connsiteX7" fmla="*/ 2706584 w 2759766"/>
                <a:gd name="connsiteY7" fmla="*/ 549150 h 549150"/>
                <a:gd name="connsiteX8" fmla="*/ 1832666 w 2759766"/>
                <a:gd name="connsiteY8" fmla="*/ 549150 h 549150"/>
                <a:gd name="connsiteX9" fmla="*/ 276476 w 2759766"/>
                <a:gd name="connsiteY9" fmla="*/ 549150 h 549150"/>
                <a:gd name="connsiteX10" fmla="*/ 276476 w 2759766"/>
                <a:gd name="connsiteY10" fmla="*/ 548958 h 549150"/>
                <a:gd name="connsiteX11" fmla="*/ 274575 w 2759766"/>
                <a:gd name="connsiteY11" fmla="*/ 549150 h 549150"/>
                <a:gd name="connsiteX12" fmla="*/ 0 w 2759766"/>
                <a:gd name="connsiteY12" fmla="*/ 274575 h 549150"/>
                <a:gd name="connsiteX13" fmla="*/ 274575 w 2759766"/>
                <a:gd name="connsiteY13" fmla="*/ 0 h 549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759766" h="549150">
                  <a:moveTo>
                    <a:pt x="274575" y="0"/>
                  </a:moveTo>
                  <a:lnTo>
                    <a:pt x="276476" y="192"/>
                  </a:lnTo>
                  <a:lnTo>
                    <a:pt x="276476" y="0"/>
                  </a:lnTo>
                  <a:lnTo>
                    <a:pt x="1832666" y="0"/>
                  </a:lnTo>
                  <a:lnTo>
                    <a:pt x="2706584" y="0"/>
                  </a:lnTo>
                  <a:lnTo>
                    <a:pt x="2759766" y="0"/>
                  </a:lnTo>
                  <a:lnTo>
                    <a:pt x="2759766" y="549150"/>
                  </a:lnTo>
                  <a:lnTo>
                    <a:pt x="2706584" y="549150"/>
                  </a:lnTo>
                  <a:lnTo>
                    <a:pt x="1832666" y="549150"/>
                  </a:lnTo>
                  <a:lnTo>
                    <a:pt x="276476" y="549150"/>
                  </a:lnTo>
                  <a:lnTo>
                    <a:pt x="276476" y="548958"/>
                  </a:lnTo>
                  <a:lnTo>
                    <a:pt x="274575" y="549150"/>
                  </a:lnTo>
                  <a:cubicBezTo>
                    <a:pt x="122931" y="549150"/>
                    <a:pt x="0" y="426219"/>
                    <a:pt x="0" y="274575"/>
                  </a:cubicBezTo>
                  <a:cubicBezTo>
                    <a:pt x="0" y="122932"/>
                    <a:pt x="122931" y="0"/>
                    <a:pt x="274575"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t" anchorCtr="0">
              <a:noAutofit/>
            </a:bodyPr>
            <a:lstStyle/>
            <a:p>
              <a:pPr algn="l" rtl="0"/>
              <a:endParaRPr lang="en-GB" sz="1600"/>
            </a:p>
          </p:txBody>
        </p:sp>
        <p:sp>
          <p:nvSpPr>
            <p:cNvPr id="100" name="Freeform 99">
              <a:extLst>
                <a:ext uri="{FF2B5EF4-FFF2-40B4-BE49-F238E27FC236}">
                  <a16:creationId xmlns:a16="http://schemas.microsoft.com/office/drawing/2014/main" id="{796E5C83-B5E5-1D4C-84FB-62353DC44BD9}"/>
                </a:ext>
              </a:extLst>
            </p:cNvPr>
            <p:cNvSpPr/>
            <p:nvPr/>
          </p:nvSpPr>
          <p:spPr>
            <a:xfrm>
              <a:off x="7850557" y="5906186"/>
              <a:ext cx="4341443" cy="549150"/>
            </a:xfrm>
            <a:custGeom>
              <a:avLst/>
              <a:gdLst>
                <a:gd name="connsiteX0" fmla="*/ 274575 w 4341443"/>
                <a:gd name="connsiteY0" fmla="*/ 0 h 549150"/>
                <a:gd name="connsiteX1" fmla="*/ 276477 w 4341443"/>
                <a:gd name="connsiteY1" fmla="*/ 192 h 549150"/>
                <a:gd name="connsiteX2" fmla="*/ 276477 w 4341443"/>
                <a:gd name="connsiteY2" fmla="*/ 0 h 549150"/>
                <a:gd name="connsiteX3" fmla="*/ 3414343 w 4341443"/>
                <a:gd name="connsiteY3" fmla="*/ 0 h 549150"/>
                <a:gd name="connsiteX4" fmla="*/ 4288263 w 4341443"/>
                <a:gd name="connsiteY4" fmla="*/ 0 h 549150"/>
                <a:gd name="connsiteX5" fmla="*/ 4341443 w 4341443"/>
                <a:gd name="connsiteY5" fmla="*/ 0 h 549150"/>
                <a:gd name="connsiteX6" fmla="*/ 4341443 w 4341443"/>
                <a:gd name="connsiteY6" fmla="*/ 549150 h 549150"/>
                <a:gd name="connsiteX7" fmla="*/ 4288263 w 4341443"/>
                <a:gd name="connsiteY7" fmla="*/ 549150 h 549150"/>
                <a:gd name="connsiteX8" fmla="*/ 3414343 w 4341443"/>
                <a:gd name="connsiteY8" fmla="*/ 549150 h 549150"/>
                <a:gd name="connsiteX9" fmla="*/ 276477 w 4341443"/>
                <a:gd name="connsiteY9" fmla="*/ 549150 h 549150"/>
                <a:gd name="connsiteX10" fmla="*/ 276477 w 4341443"/>
                <a:gd name="connsiteY10" fmla="*/ 548959 h 549150"/>
                <a:gd name="connsiteX11" fmla="*/ 274575 w 4341443"/>
                <a:gd name="connsiteY11" fmla="*/ 549150 h 549150"/>
                <a:gd name="connsiteX12" fmla="*/ 0 w 4341443"/>
                <a:gd name="connsiteY12" fmla="*/ 274575 h 549150"/>
                <a:gd name="connsiteX13" fmla="*/ 274575 w 4341443"/>
                <a:gd name="connsiteY13" fmla="*/ 0 h 549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41443" h="549150">
                  <a:moveTo>
                    <a:pt x="274575" y="0"/>
                  </a:moveTo>
                  <a:lnTo>
                    <a:pt x="276477" y="192"/>
                  </a:lnTo>
                  <a:lnTo>
                    <a:pt x="276477" y="0"/>
                  </a:lnTo>
                  <a:lnTo>
                    <a:pt x="3414343" y="0"/>
                  </a:lnTo>
                  <a:lnTo>
                    <a:pt x="4288263" y="0"/>
                  </a:lnTo>
                  <a:lnTo>
                    <a:pt x="4341443" y="0"/>
                  </a:lnTo>
                  <a:lnTo>
                    <a:pt x="4341443" y="549150"/>
                  </a:lnTo>
                  <a:lnTo>
                    <a:pt x="4288263" y="549150"/>
                  </a:lnTo>
                  <a:lnTo>
                    <a:pt x="3414343" y="549150"/>
                  </a:lnTo>
                  <a:lnTo>
                    <a:pt x="276477" y="549150"/>
                  </a:lnTo>
                  <a:lnTo>
                    <a:pt x="276477" y="548959"/>
                  </a:lnTo>
                  <a:lnTo>
                    <a:pt x="274575" y="549150"/>
                  </a:lnTo>
                  <a:cubicBezTo>
                    <a:pt x="122932" y="549150"/>
                    <a:pt x="0" y="426219"/>
                    <a:pt x="0" y="274575"/>
                  </a:cubicBezTo>
                  <a:cubicBezTo>
                    <a:pt x="0" y="122932"/>
                    <a:pt x="122932" y="0"/>
                    <a:pt x="274575"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t" anchorCtr="0">
              <a:noAutofit/>
            </a:bodyPr>
            <a:lstStyle/>
            <a:p>
              <a:pPr algn="l" rtl="0"/>
              <a:endParaRPr lang="en-GB" sz="1600"/>
            </a:p>
          </p:txBody>
        </p:sp>
        <p:sp>
          <p:nvSpPr>
            <p:cNvPr id="102" name="Freeform 101">
              <a:extLst>
                <a:ext uri="{FF2B5EF4-FFF2-40B4-BE49-F238E27FC236}">
                  <a16:creationId xmlns:a16="http://schemas.microsoft.com/office/drawing/2014/main" id="{F694892D-C7AC-A442-B8F6-4CDEB7DD8228}"/>
                </a:ext>
              </a:extLst>
            </p:cNvPr>
            <p:cNvSpPr/>
            <p:nvPr/>
          </p:nvSpPr>
          <p:spPr>
            <a:xfrm>
              <a:off x="7451067" y="3804028"/>
              <a:ext cx="4740933" cy="549150"/>
            </a:xfrm>
            <a:custGeom>
              <a:avLst/>
              <a:gdLst>
                <a:gd name="connsiteX0" fmla="*/ 274073 w 4740933"/>
                <a:gd name="connsiteY0" fmla="*/ 0 h 549150"/>
                <a:gd name="connsiteX1" fmla="*/ 278104 w 4740933"/>
                <a:gd name="connsiteY1" fmla="*/ 407 h 549150"/>
                <a:gd name="connsiteX2" fmla="*/ 278104 w 4740933"/>
                <a:gd name="connsiteY2" fmla="*/ 0 h 549150"/>
                <a:gd name="connsiteX3" fmla="*/ 3813833 w 4740933"/>
                <a:gd name="connsiteY3" fmla="*/ 0 h 549150"/>
                <a:gd name="connsiteX4" fmla="*/ 4687752 w 4740933"/>
                <a:gd name="connsiteY4" fmla="*/ 0 h 549150"/>
                <a:gd name="connsiteX5" fmla="*/ 4740933 w 4740933"/>
                <a:gd name="connsiteY5" fmla="*/ 0 h 549150"/>
                <a:gd name="connsiteX6" fmla="*/ 4740933 w 4740933"/>
                <a:gd name="connsiteY6" fmla="*/ 549150 h 549150"/>
                <a:gd name="connsiteX7" fmla="*/ 4687752 w 4740933"/>
                <a:gd name="connsiteY7" fmla="*/ 549150 h 549150"/>
                <a:gd name="connsiteX8" fmla="*/ 3813833 w 4740933"/>
                <a:gd name="connsiteY8" fmla="*/ 549150 h 549150"/>
                <a:gd name="connsiteX9" fmla="*/ 278104 w 4740933"/>
                <a:gd name="connsiteY9" fmla="*/ 549150 h 549150"/>
                <a:gd name="connsiteX10" fmla="*/ 278104 w 4740933"/>
                <a:gd name="connsiteY10" fmla="*/ 547742 h 549150"/>
                <a:gd name="connsiteX11" fmla="*/ 274073 w 4740933"/>
                <a:gd name="connsiteY11" fmla="*/ 548148 h 549150"/>
                <a:gd name="connsiteX12" fmla="*/ 0 w 4740933"/>
                <a:gd name="connsiteY12" fmla="*/ 274074 h 549150"/>
                <a:gd name="connsiteX13" fmla="*/ 274073 w 4740933"/>
                <a:gd name="connsiteY13" fmla="*/ 0 h 549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740933" h="549150">
                  <a:moveTo>
                    <a:pt x="274073" y="0"/>
                  </a:moveTo>
                  <a:lnTo>
                    <a:pt x="278104" y="407"/>
                  </a:lnTo>
                  <a:lnTo>
                    <a:pt x="278104" y="0"/>
                  </a:lnTo>
                  <a:lnTo>
                    <a:pt x="3813833" y="0"/>
                  </a:lnTo>
                  <a:lnTo>
                    <a:pt x="4687752" y="0"/>
                  </a:lnTo>
                  <a:lnTo>
                    <a:pt x="4740933" y="0"/>
                  </a:lnTo>
                  <a:lnTo>
                    <a:pt x="4740933" y="549150"/>
                  </a:lnTo>
                  <a:lnTo>
                    <a:pt x="4687752" y="549150"/>
                  </a:lnTo>
                  <a:lnTo>
                    <a:pt x="3813833" y="549150"/>
                  </a:lnTo>
                  <a:lnTo>
                    <a:pt x="278104" y="549150"/>
                  </a:lnTo>
                  <a:lnTo>
                    <a:pt x="278104" y="547742"/>
                  </a:lnTo>
                  <a:lnTo>
                    <a:pt x="274073" y="548148"/>
                  </a:lnTo>
                  <a:cubicBezTo>
                    <a:pt x="122707" y="548148"/>
                    <a:pt x="0" y="425441"/>
                    <a:pt x="0" y="274074"/>
                  </a:cubicBezTo>
                  <a:cubicBezTo>
                    <a:pt x="0" y="122707"/>
                    <a:pt x="122707" y="0"/>
                    <a:pt x="274073"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l" rtl="0"/>
              <a:endParaRPr lang="en-GB" sz="1600"/>
            </a:p>
          </p:txBody>
        </p:sp>
        <p:sp>
          <p:nvSpPr>
            <p:cNvPr id="101" name="Freeform 100">
              <a:extLst>
                <a:ext uri="{FF2B5EF4-FFF2-40B4-BE49-F238E27FC236}">
                  <a16:creationId xmlns:a16="http://schemas.microsoft.com/office/drawing/2014/main" id="{6671C44A-5B20-DD46-8500-55C2BAA1DA5A}"/>
                </a:ext>
              </a:extLst>
            </p:cNvPr>
            <p:cNvSpPr/>
            <p:nvPr/>
          </p:nvSpPr>
          <p:spPr>
            <a:xfrm>
              <a:off x="7036244" y="4854606"/>
              <a:ext cx="5155756" cy="549150"/>
            </a:xfrm>
            <a:custGeom>
              <a:avLst/>
              <a:gdLst>
                <a:gd name="connsiteX0" fmla="*/ 299044 w 5155756"/>
                <a:gd name="connsiteY0" fmla="*/ 0 h 549150"/>
                <a:gd name="connsiteX1" fmla="*/ 300889 w 5155756"/>
                <a:gd name="connsiteY1" fmla="*/ 171 h 549150"/>
                <a:gd name="connsiteX2" fmla="*/ 300889 w 5155756"/>
                <a:gd name="connsiteY2" fmla="*/ 0 h 549150"/>
                <a:gd name="connsiteX3" fmla="*/ 4228656 w 5155756"/>
                <a:gd name="connsiteY3" fmla="*/ 0 h 549150"/>
                <a:gd name="connsiteX4" fmla="*/ 5103517 w 5155756"/>
                <a:gd name="connsiteY4" fmla="*/ 0 h 549150"/>
                <a:gd name="connsiteX5" fmla="*/ 5155756 w 5155756"/>
                <a:gd name="connsiteY5" fmla="*/ 0 h 549150"/>
                <a:gd name="connsiteX6" fmla="*/ 5155756 w 5155756"/>
                <a:gd name="connsiteY6" fmla="*/ 549150 h 549150"/>
                <a:gd name="connsiteX7" fmla="*/ 5103517 w 5155756"/>
                <a:gd name="connsiteY7" fmla="*/ 549150 h 549150"/>
                <a:gd name="connsiteX8" fmla="*/ 4228656 w 5155756"/>
                <a:gd name="connsiteY8" fmla="*/ 549150 h 549150"/>
                <a:gd name="connsiteX9" fmla="*/ 300889 w 5155756"/>
                <a:gd name="connsiteY9" fmla="*/ 549150 h 549150"/>
                <a:gd name="connsiteX10" fmla="*/ 300889 w 5155756"/>
                <a:gd name="connsiteY10" fmla="*/ 548980 h 549150"/>
                <a:gd name="connsiteX11" fmla="*/ 299044 w 5155756"/>
                <a:gd name="connsiteY11" fmla="*/ 549150 h 549150"/>
                <a:gd name="connsiteX12" fmla="*/ 0 w 5155756"/>
                <a:gd name="connsiteY12" fmla="*/ 274575 h 549150"/>
                <a:gd name="connsiteX13" fmla="*/ 299044 w 5155756"/>
                <a:gd name="connsiteY13" fmla="*/ 0 h 549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155756" h="549150">
                  <a:moveTo>
                    <a:pt x="299044" y="0"/>
                  </a:moveTo>
                  <a:lnTo>
                    <a:pt x="300889" y="171"/>
                  </a:lnTo>
                  <a:lnTo>
                    <a:pt x="300889" y="0"/>
                  </a:lnTo>
                  <a:lnTo>
                    <a:pt x="4228656" y="0"/>
                  </a:lnTo>
                  <a:lnTo>
                    <a:pt x="5103517" y="0"/>
                  </a:lnTo>
                  <a:lnTo>
                    <a:pt x="5155756" y="0"/>
                  </a:lnTo>
                  <a:lnTo>
                    <a:pt x="5155756" y="549150"/>
                  </a:lnTo>
                  <a:lnTo>
                    <a:pt x="5103517" y="549150"/>
                  </a:lnTo>
                  <a:lnTo>
                    <a:pt x="4228656" y="549150"/>
                  </a:lnTo>
                  <a:lnTo>
                    <a:pt x="300889" y="549150"/>
                  </a:lnTo>
                  <a:lnTo>
                    <a:pt x="300889" y="548980"/>
                  </a:lnTo>
                  <a:lnTo>
                    <a:pt x="299044" y="549150"/>
                  </a:lnTo>
                  <a:cubicBezTo>
                    <a:pt x="133887" y="549150"/>
                    <a:pt x="0" y="426219"/>
                    <a:pt x="0" y="274575"/>
                  </a:cubicBezTo>
                  <a:cubicBezTo>
                    <a:pt x="0" y="122932"/>
                    <a:pt x="133887" y="0"/>
                    <a:pt x="299044"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l" rtl="0"/>
              <a:endParaRPr lang="en-GB" sz="1600"/>
            </a:p>
          </p:txBody>
        </p:sp>
      </p:grpSp>
      <p:sp>
        <p:nvSpPr>
          <p:cNvPr id="104" name="Rectangle 103">
            <a:extLst>
              <a:ext uri="{FF2B5EF4-FFF2-40B4-BE49-F238E27FC236}">
                <a16:creationId xmlns:a16="http://schemas.microsoft.com/office/drawing/2014/main" id="{8F7C616C-CE7B-444E-93B8-D347D03AD088}"/>
              </a:ext>
            </a:extLst>
          </p:cNvPr>
          <p:cNvSpPr/>
          <p:nvPr/>
        </p:nvSpPr>
        <p:spPr>
          <a:xfrm>
            <a:off x="8810601" y="-1043234"/>
            <a:ext cx="365760" cy="368126"/>
          </a:xfrm>
          <a:prstGeom prst="rect">
            <a:avLst/>
          </a:prstGeom>
          <a:solidFill>
            <a:srgbClr val="ECEC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l" rtl="0"/>
            <a:endParaRPr lang="en-GB" sz="1600"/>
          </a:p>
        </p:txBody>
      </p:sp>
      <p:sp>
        <p:nvSpPr>
          <p:cNvPr id="105" name="Rectangle 104">
            <a:extLst>
              <a:ext uri="{FF2B5EF4-FFF2-40B4-BE49-F238E27FC236}">
                <a16:creationId xmlns:a16="http://schemas.microsoft.com/office/drawing/2014/main" id="{57602089-F58B-C84C-B4AB-BF6733B00F42}"/>
              </a:ext>
            </a:extLst>
          </p:cNvPr>
          <p:cNvSpPr>
            <a:spLocks noChangeAspect="1"/>
          </p:cNvSpPr>
          <p:nvPr/>
        </p:nvSpPr>
        <p:spPr>
          <a:xfrm>
            <a:off x="9432234" y="-1043234"/>
            <a:ext cx="545114" cy="548640"/>
          </a:xfrm>
          <a:prstGeom prst="rect">
            <a:avLst/>
          </a:prstGeom>
          <a:solidFill>
            <a:srgbClr val="ECEC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l" rtl="0"/>
            <a:endParaRPr lang="en-GB" sz="1600"/>
          </a:p>
        </p:txBody>
      </p:sp>
      <p:sp>
        <p:nvSpPr>
          <p:cNvPr id="106" name="Rectangle 105">
            <a:extLst>
              <a:ext uri="{FF2B5EF4-FFF2-40B4-BE49-F238E27FC236}">
                <a16:creationId xmlns:a16="http://schemas.microsoft.com/office/drawing/2014/main" id="{3E3FE531-84E1-CA40-A404-BB9DBCC1632F}"/>
              </a:ext>
            </a:extLst>
          </p:cNvPr>
          <p:cNvSpPr>
            <a:spLocks noChangeAspect="1"/>
          </p:cNvSpPr>
          <p:nvPr/>
        </p:nvSpPr>
        <p:spPr>
          <a:xfrm>
            <a:off x="8373024" y="-1043234"/>
            <a:ext cx="181705" cy="182880"/>
          </a:xfrm>
          <a:prstGeom prst="rect">
            <a:avLst/>
          </a:prstGeom>
          <a:solidFill>
            <a:srgbClr val="ECEC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l" rtl="0"/>
            <a:endParaRPr lang="en-GB" sz="1600"/>
          </a:p>
        </p:txBody>
      </p:sp>
      <p:pic>
        <p:nvPicPr>
          <p:cNvPr id="12" name="Graphic 11">
            <a:extLst>
              <a:ext uri="{FF2B5EF4-FFF2-40B4-BE49-F238E27FC236}">
                <a16:creationId xmlns:a16="http://schemas.microsoft.com/office/drawing/2014/main" id="{8E3D6F47-43BF-4540-9690-AE662057D211}"/>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8903678" y="443432"/>
            <a:ext cx="0" cy="0"/>
          </a:xfrm>
          <a:prstGeom prst="rect">
            <a:avLst/>
          </a:prstGeom>
        </p:spPr>
      </p:pic>
      <p:pic>
        <p:nvPicPr>
          <p:cNvPr id="6" name="Graphic 5">
            <a:extLst>
              <a:ext uri="{FF2B5EF4-FFF2-40B4-BE49-F238E27FC236}">
                <a16:creationId xmlns:a16="http://schemas.microsoft.com/office/drawing/2014/main" id="{E8E2C89B-7571-F544-938F-C9997978262F}"/>
              </a:ext>
            </a:extLst>
          </p:cNvPr>
          <p:cNvPicPr>
            <a:picLocks noChangeAspect="1"/>
          </p:cNvPicPr>
          <p:nvPr/>
        </p:nvPicPr>
        <p:blipFill>
          <a:blip r:embed="rId7">
            <a:extLst>
              <a:ext uri="{96DAC541-7B7A-43D3-8B79-37D633B846F1}">
                <asvg:svgBlip xmlns:asvg="http://schemas.microsoft.com/office/drawing/2016/SVG/main" r:embed="rId8"/>
              </a:ext>
            </a:extLst>
          </a:blip>
          <a:stretch>
            <a:fillRect/>
          </a:stretch>
        </p:blipFill>
        <p:spPr>
          <a:xfrm>
            <a:off x="9199917" y="735457"/>
            <a:ext cx="2247900" cy="406400"/>
          </a:xfrm>
          <a:prstGeom prst="rect">
            <a:avLst/>
          </a:prstGeom>
        </p:spPr>
      </p:pic>
      <p:pic>
        <p:nvPicPr>
          <p:cNvPr id="16" name="Graphic 15">
            <a:extLst>
              <a:ext uri="{FF2B5EF4-FFF2-40B4-BE49-F238E27FC236}">
                <a16:creationId xmlns:a16="http://schemas.microsoft.com/office/drawing/2014/main" id="{A849D536-F609-A744-B36A-8BFB5245F4CA}"/>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8903678" y="443432"/>
            <a:ext cx="0" cy="0"/>
          </a:xfrm>
          <a:prstGeom prst="rect">
            <a:avLst/>
          </a:prstGeom>
        </p:spPr>
      </p:pic>
      <p:pic>
        <p:nvPicPr>
          <p:cNvPr id="17" name="Graphic 16">
            <a:extLst>
              <a:ext uri="{FF2B5EF4-FFF2-40B4-BE49-F238E27FC236}">
                <a16:creationId xmlns:a16="http://schemas.microsoft.com/office/drawing/2014/main" id="{C389885A-662E-5947-8436-A98DDE93BDA8}"/>
              </a:ext>
            </a:extLst>
          </p:cNvPr>
          <p:cNvPicPr>
            <a:picLocks noChangeAspect="1"/>
          </p:cNvPicPr>
          <p:nvPr/>
        </p:nvPicPr>
        <p:blipFill>
          <a:blip r:embed="rId7">
            <a:extLst>
              <a:ext uri="{96DAC541-7B7A-43D3-8B79-37D633B846F1}">
                <asvg:svgBlip xmlns:asvg="http://schemas.microsoft.com/office/drawing/2016/SVG/main" r:embed="rId8"/>
              </a:ext>
            </a:extLst>
          </a:blip>
          <a:stretch>
            <a:fillRect/>
          </a:stretch>
        </p:blipFill>
        <p:spPr>
          <a:xfrm>
            <a:off x="9199917" y="735457"/>
            <a:ext cx="2247900" cy="406400"/>
          </a:xfrm>
          <a:prstGeom prst="rect">
            <a:avLst/>
          </a:prstGeom>
        </p:spPr>
      </p:pic>
    </p:spTree>
    <p:extLst>
      <p:ext uri="{BB962C8B-B14F-4D97-AF65-F5344CB8AC3E}">
        <p14:creationId xmlns:p14="http://schemas.microsoft.com/office/powerpoint/2010/main" val="180112334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hf hdr="0" dt="0"/>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p:cSld name="Title and Content_Callout Opt2 - IQVIA">
    <p:spTree>
      <p:nvGrpSpPr>
        <p:cNvPr id="1" name=""/>
        <p:cNvGrpSpPr/>
        <p:nvPr/>
      </p:nvGrpSpPr>
      <p:grpSpPr>
        <a:xfrm>
          <a:off x="0" y="0"/>
          <a:ext cx="0" cy="0"/>
          <a:chOff x="0" y="0"/>
          <a:chExt cx="0" cy="0"/>
        </a:xfrm>
      </p:grpSpPr>
      <p:graphicFrame>
        <p:nvGraphicFramePr>
          <p:cNvPr id="3" name="think-cell data - do not delete" hidden="1">
            <a:extLst>
              <a:ext uri="{FF2B5EF4-FFF2-40B4-BE49-F238E27FC236}">
                <a16:creationId xmlns:a16="http://schemas.microsoft.com/office/drawing/2014/main" id="{855CD396-9939-910D-9156-99773CD4B48C}"/>
              </a:ext>
            </a:extLst>
          </p:cNvPr>
          <p:cNvGraphicFramePr>
            <a:graphicFrameLocks noChangeAspect="1"/>
          </p:cNvGraphicFramePr>
          <p:nvPr userDrawn="1">
            <p:custDataLst>
              <p:tags r:id="rId1"/>
            </p:custDataLst>
            <p:extLst>
              <p:ext uri="{D42A27DB-BD31-4B8C-83A1-F6EECF244321}">
                <p14:modId xmlns:p14="http://schemas.microsoft.com/office/powerpoint/2010/main" val="3761399305"/>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473" imgH="476" progId="TCLayout.ActiveDocument.1">
                  <p:embed/>
                </p:oleObj>
              </mc:Choice>
              <mc:Fallback>
                <p:oleObj name="think-cell Slide" r:id="rId3" imgW="473" imgH="476" progId="TCLayout.ActiveDocument.1">
                  <p:embed/>
                  <p:pic>
                    <p:nvPicPr>
                      <p:cNvPr id="3" name="think-cell data - do not delete" hidden="1">
                        <a:extLst>
                          <a:ext uri="{FF2B5EF4-FFF2-40B4-BE49-F238E27FC236}">
                            <a16:creationId xmlns:a16="http://schemas.microsoft.com/office/drawing/2014/main" id="{855CD396-9939-910D-9156-99773CD4B48C}"/>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57" name="Content Placeholder 2">
            <a:extLst>
              <a:ext uri="{FF2B5EF4-FFF2-40B4-BE49-F238E27FC236}">
                <a16:creationId xmlns:a16="http://schemas.microsoft.com/office/drawing/2014/main" id="{D88AF363-7A35-104E-9A0A-BC860A4A42C8}"/>
              </a:ext>
            </a:extLst>
          </p:cNvPr>
          <p:cNvSpPr>
            <a:spLocks noGrp="1"/>
          </p:cNvSpPr>
          <p:nvPr>
            <p:ph idx="17" hasCustomPrompt="1"/>
          </p:nvPr>
        </p:nvSpPr>
        <p:spPr>
          <a:xfrm>
            <a:off x="384694" y="1702626"/>
            <a:ext cx="7492481" cy="4577845"/>
          </a:xfrm>
          <a:prstGeom prst="rect">
            <a:avLst/>
          </a:prstGeom>
        </p:spPr>
        <p:txBody>
          <a:bodyPr/>
          <a:lstStyle>
            <a:lvl1pPr marL="182880" indent="-182880" rtl="0">
              <a:lnSpc>
                <a:spcPct val="100000"/>
              </a:lnSpc>
              <a:spcBef>
                <a:spcPts val="1000"/>
              </a:spcBef>
              <a:defRPr sz="1600">
                <a:solidFill>
                  <a:schemeClr val="tx1"/>
                </a:solidFill>
              </a:defRPr>
            </a:lvl1pPr>
            <a:lvl2pPr marL="365760" indent="-182880" rtl="0">
              <a:lnSpc>
                <a:spcPct val="100000"/>
              </a:lnSpc>
              <a:spcBef>
                <a:spcPts val="800"/>
              </a:spcBef>
              <a:buFont typeface="Arial" panose="020B0604020202020204" pitchFamily="34" charset="0"/>
              <a:buChar char="-"/>
              <a:defRPr sz="1600">
                <a:solidFill>
                  <a:schemeClr val="tx1"/>
                </a:solidFill>
              </a:defRPr>
            </a:lvl2pPr>
            <a:lvl3pPr marL="548640" indent="-182880" rtl="0">
              <a:lnSpc>
                <a:spcPct val="100000"/>
              </a:lnSpc>
              <a:spcBef>
                <a:spcPts val="800"/>
              </a:spcBef>
              <a:buFont typeface="Arial" panose="020B0604020202020204" pitchFamily="34" charset="0"/>
              <a:buChar char="›"/>
              <a:defRPr sz="1600">
                <a:solidFill>
                  <a:schemeClr val="tx1"/>
                </a:solidFill>
              </a:defRPr>
            </a:lvl3pPr>
            <a:lvl4pPr marL="731520" indent="-182880" rtl="0">
              <a:lnSpc>
                <a:spcPct val="100000"/>
              </a:lnSpc>
              <a:spcBef>
                <a:spcPts val="800"/>
              </a:spcBef>
              <a:buFont typeface="Arial" panose="020B0604020202020204" pitchFamily="34" charset="0"/>
              <a:buChar char="»"/>
              <a:defRPr sz="1600">
                <a:solidFill>
                  <a:schemeClr val="tx1"/>
                </a:solidFill>
              </a:defRPr>
            </a:lvl4pPr>
            <a:lvl5pPr marL="914400" indent="-182880" rtl="0">
              <a:lnSpc>
                <a:spcPct val="100000"/>
              </a:lnSpc>
              <a:spcBef>
                <a:spcPts val="800"/>
              </a:spcBef>
              <a:buSzPct val="75000"/>
              <a:buFont typeface="Wingdings" panose="05000000000000000000" pitchFamily="2" charset="2"/>
              <a:buChar char="§"/>
              <a:defRPr sz="1600">
                <a:solidFill>
                  <a:schemeClr val="tx1"/>
                </a:solidFill>
              </a:defRPr>
            </a:lvl5pPr>
          </a:lstStyle>
          <a:p>
            <a:pPr lvl="0"/>
            <a:r>
              <a:rPr lang="en-GB"/>
              <a:t>Arial 16pt bullet level 1</a:t>
            </a:r>
          </a:p>
          <a:p>
            <a:pPr lvl="1"/>
            <a:r>
              <a:rPr lang="en-GB"/>
              <a:t>Arial 16pt bullet level 2</a:t>
            </a:r>
          </a:p>
          <a:p>
            <a:pPr lvl="2"/>
            <a:r>
              <a:rPr lang="en-GB"/>
              <a:t>Arial 16pt bullet level 3</a:t>
            </a:r>
          </a:p>
          <a:p>
            <a:pPr lvl="3"/>
            <a:r>
              <a:rPr lang="en-GB"/>
              <a:t>Arial 16pt bullet level 4</a:t>
            </a:r>
          </a:p>
          <a:p>
            <a:pPr lvl="4"/>
            <a:r>
              <a:rPr lang="en-GB"/>
              <a:t>Arial 16pt bullet level 5</a:t>
            </a:r>
          </a:p>
        </p:txBody>
      </p:sp>
      <p:sp>
        <p:nvSpPr>
          <p:cNvPr id="8" name="Text Placeholder 11"/>
          <p:cNvSpPr>
            <a:spLocks noGrp="1"/>
          </p:cNvSpPr>
          <p:nvPr>
            <p:ph type="body" sz="quarter" idx="15" hasCustomPrompt="1"/>
          </p:nvPr>
        </p:nvSpPr>
        <p:spPr bwMode="gray">
          <a:xfrm>
            <a:off x="8132063" y="1876358"/>
            <a:ext cx="3764662" cy="4404112"/>
          </a:xfrm>
          <a:prstGeom prst="rect">
            <a:avLst/>
          </a:prstGeom>
        </p:spPr>
        <p:txBody>
          <a:bodyPr wrap="square" anchor="t" anchorCtr="0">
            <a:noAutofit/>
          </a:bodyPr>
          <a:lstStyle>
            <a:lvl1pPr marL="0" marR="0" indent="0" algn="l" defTabSz="1219170" rtl="0" eaLnBrk="0" fontAlgn="base" latinLnBrk="0" hangingPunct="0">
              <a:lnSpc>
                <a:spcPct val="125000"/>
              </a:lnSpc>
              <a:spcBef>
                <a:spcPts val="0"/>
              </a:spcBef>
              <a:spcAft>
                <a:spcPct val="0"/>
              </a:spcAft>
              <a:buClrTx/>
              <a:buSzTx/>
              <a:buFontTx/>
              <a:buNone/>
              <a:tabLst/>
              <a:defRPr sz="2000" b="1" i="0" baseline="0">
                <a:solidFill>
                  <a:schemeClr val="accent1"/>
                </a:solidFill>
                <a:latin typeface="+mj-lt"/>
              </a:defRPr>
            </a:lvl1pPr>
            <a:lvl2pPr marL="230188" indent="-119063">
              <a:lnSpc>
                <a:spcPct val="100000"/>
              </a:lnSpc>
              <a:buFont typeface="Arial"/>
              <a:buChar char="•"/>
              <a:defRPr sz="1200" b="0" i="0" baseline="0">
                <a:solidFill>
                  <a:schemeClr val="accent1"/>
                </a:solidFill>
                <a:latin typeface="+mj-lt"/>
                <a:cs typeface="Arial"/>
              </a:defRPr>
            </a:lvl2pPr>
            <a:lvl3pPr marL="609585" indent="-228594">
              <a:lnSpc>
                <a:spcPct val="100000"/>
              </a:lnSpc>
              <a:buFont typeface="Arial" pitchFamily="34" charset="0"/>
              <a:buChar char="•"/>
              <a:defRPr sz="1200" b="0" i="0">
                <a:solidFill>
                  <a:schemeClr val="bg1"/>
                </a:solidFill>
                <a:latin typeface="+mj-lt"/>
                <a:cs typeface="Arial"/>
              </a:defRPr>
            </a:lvl3pPr>
            <a:lvl4pPr>
              <a:defRPr sz="2133" b="0" i="0">
                <a:latin typeface="Georgia" pitchFamily="18" charset="0"/>
              </a:defRPr>
            </a:lvl4pPr>
          </a:lstStyle>
          <a:p>
            <a:pPr lvl="0"/>
            <a:r>
              <a:rPr lang="en-GB" noProof="0"/>
              <a:t>Callouts are 20pt Arial Bold sentence case lorem ipsum dolor sit amet, consec tetuer adipiscing elit, sed diam nonummy nibh euismod tincidunt ut laoreet dolore magna aliquam erat volutpat. </a:t>
            </a:r>
          </a:p>
        </p:txBody>
      </p:sp>
      <p:sp>
        <p:nvSpPr>
          <p:cNvPr id="14" name="Text Placeholder 8"/>
          <p:cNvSpPr>
            <a:spLocks noGrp="1"/>
          </p:cNvSpPr>
          <p:nvPr>
            <p:ph type="body" sz="quarter" idx="16" hasCustomPrompt="1"/>
          </p:nvPr>
        </p:nvSpPr>
        <p:spPr>
          <a:xfrm>
            <a:off x="384694" y="1081826"/>
            <a:ext cx="11338560" cy="402336"/>
          </a:xfrm>
          <a:prstGeom prst="rect">
            <a:avLst/>
          </a:prstGeom>
        </p:spPr>
        <p:txBody>
          <a:bodyPr wrap="square">
            <a:noAutofit/>
          </a:bodyPr>
          <a:lstStyle>
            <a:lvl1pPr marL="0" indent="0" rtl="0">
              <a:spcBef>
                <a:spcPts val="0"/>
              </a:spcBef>
              <a:buNone/>
              <a:defRPr sz="2000" i="1" baseline="0">
                <a:solidFill>
                  <a:schemeClr val="accent1"/>
                </a:solidFill>
              </a:defRPr>
            </a:lvl1pPr>
          </a:lstStyle>
          <a:p>
            <a:pPr lvl="0"/>
            <a:r>
              <a:rPr lang="en-GB"/>
              <a:t>Subheads are 20pt Arial Italic sentence case</a:t>
            </a:r>
          </a:p>
        </p:txBody>
      </p:sp>
      <p:sp>
        <p:nvSpPr>
          <p:cNvPr id="15" name="Title 1"/>
          <p:cNvSpPr>
            <a:spLocks noGrp="1"/>
          </p:cNvSpPr>
          <p:nvPr>
            <p:ph type="title" hasCustomPrompt="1"/>
          </p:nvPr>
        </p:nvSpPr>
        <p:spPr>
          <a:xfrm>
            <a:off x="384694" y="294468"/>
            <a:ext cx="11338560" cy="768263"/>
          </a:xfrm>
          <a:prstGeom prst="rect">
            <a:avLst/>
          </a:prstGeom>
        </p:spPr>
        <p:txBody>
          <a:bodyPr vert="horz" wrap="square" anchor="b" anchorCtr="0">
            <a:noAutofit/>
          </a:bodyPr>
          <a:lstStyle>
            <a:lvl1pPr rtl="0">
              <a:defRPr sz="2800" b="1">
                <a:solidFill>
                  <a:schemeClr val="tx1"/>
                </a:solidFill>
              </a:defRPr>
            </a:lvl1pPr>
          </a:lstStyle>
          <a:p>
            <a:r>
              <a:rPr lang="en-GB"/>
              <a:t>Headlines are 28pt Arial Bold sentence case</a:t>
            </a:r>
          </a:p>
        </p:txBody>
      </p:sp>
      <p:sp>
        <p:nvSpPr>
          <p:cNvPr id="60" name="Footer Placeholder 4">
            <a:extLst>
              <a:ext uri="{FF2B5EF4-FFF2-40B4-BE49-F238E27FC236}">
                <a16:creationId xmlns:a16="http://schemas.microsoft.com/office/drawing/2014/main" id="{02449CD6-629F-D647-95E7-AF3F9E15C483}"/>
              </a:ext>
            </a:extLst>
          </p:cNvPr>
          <p:cNvSpPr>
            <a:spLocks noGrp="1"/>
          </p:cNvSpPr>
          <p:nvPr>
            <p:ph type="ftr" sz="quarter" idx="3"/>
          </p:nvPr>
        </p:nvSpPr>
        <p:spPr bwMode="gray">
          <a:xfrm>
            <a:off x="384694" y="6387858"/>
            <a:ext cx="9285484" cy="338087"/>
          </a:xfrm>
          <a:prstGeom prst="rect">
            <a:avLst/>
          </a:prstGeom>
          <a:noFill/>
        </p:spPr>
        <p:txBody>
          <a:bodyPr vert="horz" lIns="91440" tIns="45720" rIns="91440" bIns="45720" rtlCol="0" anchor="b" anchorCtr="0"/>
          <a:lstStyle>
            <a:lvl1pPr algn="l" rtl="0">
              <a:defRPr sz="800">
                <a:solidFill>
                  <a:schemeClr val="tx1"/>
                </a:solidFill>
                <a:latin typeface="Arial Narrow" panose="020B0606020202030204" pitchFamily="34" charset="0"/>
              </a:defRPr>
            </a:lvl1pPr>
          </a:lstStyle>
          <a:p>
            <a:endParaRPr lang="en-GB"/>
          </a:p>
        </p:txBody>
      </p:sp>
      <p:cxnSp>
        <p:nvCxnSpPr>
          <p:cNvPr id="11" name="Straight Connector 10">
            <a:extLst>
              <a:ext uri="{FF2B5EF4-FFF2-40B4-BE49-F238E27FC236}">
                <a16:creationId xmlns:a16="http://schemas.microsoft.com/office/drawing/2014/main" id="{2BB5C6CE-599B-D241-B11C-1899212B39F3}"/>
              </a:ext>
            </a:extLst>
          </p:cNvPr>
          <p:cNvCxnSpPr>
            <a:cxnSpLocks/>
          </p:cNvCxnSpPr>
          <p:nvPr/>
        </p:nvCxnSpPr>
        <p:spPr>
          <a:xfrm>
            <a:off x="8132063" y="1784927"/>
            <a:ext cx="4148329" cy="0"/>
          </a:xfrm>
          <a:prstGeom prst="line">
            <a:avLst/>
          </a:prstGeom>
          <a:ln w="25400" cap="rnd">
            <a:solidFill>
              <a:schemeClr val="accent1"/>
            </a:solidFill>
            <a:round/>
          </a:ln>
        </p:spPr>
        <p:style>
          <a:lnRef idx="1">
            <a:schemeClr val="accent1"/>
          </a:lnRef>
          <a:fillRef idx="0">
            <a:schemeClr val="accent1"/>
          </a:fillRef>
          <a:effectRef idx="0">
            <a:schemeClr val="accent1"/>
          </a:effectRef>
          <a:fontRef idx="minor">
            <a:schemeClr val="tx1"/>
          </a:fontRef>
        </p:style>
      </p:cxnSp>
      <p:sp>
        <p:nvSpPr>
          <p:cNvPr id="33" name="Slide Number Placeholder 5">
            <a:extLst>
              <a:ext uri="{FF2B5EF4-FFF2-40B4-BE49-F238E27FC236}">
                <a16:creationId xmlns:a16="http://schemas.microsoft.com/office/drawing/2014/main" id="{5A70D40F-E06E-4AAC-8094-BC565B24D95E}"/>
              </a:ext>
            </a:extLst>
          </p:cNvPr>
          <p:cNvSpPr txBox="1">
            <a:spLocks/>
          </p:cNvSpPr>
          <p:nvPr/>
        </p:nvSpPr>
        <p:spPr bwMode="white">
          <a:xfrm>
            <a:off x="11723254" y="6544746"/>
            <a:ext cx="353088" cy="177800"/>
          </a:xfrm>
          <a:prstGeom prst="rect">
            <a:avLst/>
          </a:prstGeom>
        </p:spPr>
        <p:txBody>
          <a:bodyPr vert="horz" lIns="0" tIns="0" rIns="0" bIns="0" rtlCol="0" anchor="ctr"/>
          <a:lstStyle>
            <a:defPPr>
              <a:defRPr lang="en-US"/>
            </a:defPPr>
            <a:lvl1pPr marL="0" algn="r" defTabSz="914400" rtl="0" eaLnBrk="1" latinLnBrk="0" hangingPunct="1">
              <a:defRPr sz="1100" b="1" kern="1200">
                <a:solidFill>
                  <a:schemeClr val="tx2"/>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rtl="0"/>
            <a:fld id="{9C5C7A9E-C6A9-4A9D-A8BC-E29E91AD59EE}" type="slidenum">
              <a:rPr lang="en-GB" sz="800" b="0" smtClean="0">
                <a:solidFill>
                  <a:srgbClr val="959CA0"/>
                </a:solidFill>
              </a:rPr>
              <a:pPr rtl="0"/>
              <a:t>‹#›</a:t>
            </a:fld>
            <a:endParaRPr lang="en-GB" sz="800" b="0">
              <a:solidFill>
                <a:srgbClr val="959CA0"/>
              </a:solidFill>
            </a:endParaRPr>
          </a:p>
        </p:txBody>
      </p:sp>
      <p:pic>
        <p:nvPicPr>
          <p:cNvPr id="12" name="Graphic 11">
            <a:extLst>
              <a:ext uri="{FF2B5EF4-FFF2-40B4-BE49-F238E27FC236}">
                <a16:creationId xmlns:a16="http://schemas.microsoft.com/office/drawing/2014/main" id="{F1328CB7-3B3E-0342-86D5-64775D744D1F}"/>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10376299" y="6535995"/>
            <a:ext cx="1143000" cy="215900"/>
          </a:xfrm>
          <a:prstGeom prst="rect">
            <a:avLst/>
          </a:prstGeom>
        </p:spPr>
      </p:pic>
      <p:pic>
        <p:nvPicPr>
          <p:cNvPr id="10" name="Graphic 9">
            <a:extLst>
              <a:ext uri="{FF2B5EF4-FFF2-40B4-BE49-F238E27FC236}">
                <a16:creationId xmlns:a16="http://schemas.microsoft.com/office/drawing/2014/main" id="{ED209FE6-0B0A-D14A-BD31-A3A61564FD07}"/>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10376299" y="6535995"/>
            <a:ext cx="1143000" cy="215900"/>
          </a:xfrm>
          <a:prstGeom prst="rect">
            <a:avLst/>
          </a:prstGeom>
        </p:spPr>
      </p:pic>
    </p:spTree>
    <p:extLst>
      <p:ext uri="{BB962C8B-B14F-4D97-AF65-F5344CB8AC3E}">
        <p14:creationId xmlns:p14="http://schemas.microsoft.com/office/powerpoint/2010/main" val="249817877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hf hdr="0" dt="0"/>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p:cSld name="Two Column - IQVIA">
    <p:spTree>
      <p:nvGrpSpPr>
        <p:cNvPr id="1" name=""/>
        <p:cNvGrpSpPr/>
        <p:nvPr/>
      </p:nvGrpSpPr>
      <p:grpSpPr>
        <a:xfrm>
          <a:off x="0" y="0"/>
          <a:ext cx="0" cy="0"/>
          <a:chOff x="0" y="0"/>
          <a:chExt cx="0" cy="0"/>
        </a:xfrm>
      </p:grpSpPr>
      <p:graphicFrame>
        <p:nvGraphicFramePr>
          <p:cNvPr id="3" name="think-cell data - do not delete" hidden="1">
            <a:extLst>
              <a:ext uri="{FF2B5EF4-FFF2-40B4-BE49-F238E27FC236}">
                <a16:creationId xmlns:a16="http://schemas.microsoft.com/office/drawing/2014/main" id="{585E7311-9955-E8F0-709E-23BBA54F15BC}"/>
              </a:ext>
            </a:extLst>
          </p:cNvPr>
          <p:cNvGraphicFramePr>
            <a:graphicFrameLocks noChangeAspect="1"/>
          </p:cNvGraphicFramePr>
          <p:nvPr userDrawn="1">
            <p:custDataLst>
              <p:tags r:id="rId1"/>
            </p:custDataLst>
            <p:extLst>
              <p:ext uri="{D42A27DB-BD31-4B8C-83A1-F6EECF244321}">
                <p14:modId xmlns:p14="http://schemas.microsoft.com/office/powerpoint/2010/main" val="3754188427"/>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473" imgH="476" progId="TCLayout.ActiveDocument.1">
                  <p:embed/>
                </p:oleObj>
              </mc:Choice>
              <mc:Fallback>
                <p:oleObj name="think-cell Slide" r:id="rId3" imgW="473" imgH="476" progId="TCLayout.ActiveDocument.1">
                  <p:embed/>
                  <p:pic>
                    <p:nvPicPr>
                      <p:cNvPr id="3" name="think-cell data - do not delete" hidden="1">
                        <a:extLst>
                          <a:ext uri="{FF2B5EF4-FFF2-40B4-BE49-F238E27FC236}">
                            <a16:creationId xmlns:a16="http://schemas.microsoft.com/office/drawing/2014/main" id="{585E7311-9955-E8F0-709E-23BBA54F15BC}"/>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57" name="Content Placeholder 2">
            <a:extLst>
              <a:ext uri="{FF2B5EF4-FFF2-40B4-BE49-F238E27FC236}">
                <a16:creationId xmlns:a16="http://schemas.microsoft.com/office/drawing/2014/main" id="{BB33977D-340C-C244-98B1-44E8B03BE8F1}"/>
              </a:ext>
            </a:extLst>
          </p:cNvPr>
          <p:cNvSpPr>
            <a:spLocks noGrp="1"/>
          </p:cNvSpPr>
          <p:nvPr>
            <p:ph idx="19" hasCustomPrompt="1"/>
          </p:nvPr>
        </p:nvSpPr>
        <p:spPr>
          <a:xfrm>
            <a:off x="6191135" y="1702626"/>
            <a:ext cx="5532119" cy="4581144"/>
          </a:xfrm>
          <a:prstGeom prst="rect">
            <a:avLst/>
          </a:prstGeom>
        </p:spPr>
        <p:txBody>
          <a:bodyPr/>
          <a:lstStyle>
            <a:lvl1pPr marL="182880" indent="-182880" rtl="0">
              <a:lnSpc>
                <a:spcPct val="100000"/>
              </a:lnSpc>
              <a:spcBef>
                <a:spcPts val="1000"/>
              </a:spcBef>
              <a:defRPr sz="1600">
                <a:solidFill>
                  <a:schemeClr val="tx1"/>
                </a:solidFill>
              </a:defRPr>
            </a:lvl1pPr>
            <a:lvl2pPr marL="365760" indent="-182880" rtl="0">
              <a:lnSpc>
                <a:spcPct val="100000"/>
              </a:lnSpc>
              <a:spcBef>
                <a:spcPts val="800"/>
              </a:spcBef>
              <a:buFont typeface="Arial" panose="020B0604020202020204" pitchFamily="34" charset="0"/>
              <a:buChar char="-"/>
              <a:defRPr sz="1600">
                <a:solidFill>
                  <a:schemeClr val="tx1"/>
                </a:solidFill>
              </a:defRPr>
            </a:lvl2pPr>
            <a:lvl3pPr marL="548640" indent="-182880" rtl="0">
              <a:lnSpc>
                <a:spcPct val="100000"/>
              </a:lnSpc>
              <a:spcBef>
                <a:spcPts val="800"/>
              </a:spcBef>
              <a:buFont typeface="Arial" panose="020B0604020202020204" pitchFamily="34" charset="0"/>
              <a:buChar char="›"/>
              <a:defRPr sz="1600">
                <a:solidFill>
                  <a:schemeClr val="tx1"/>
                </a:solidFill>
              </a:defRPr>
            </a:lvl3pPr>
            <a:lvl4pPr marL="731520" indent="-182880" rtl="0">
              <a:lnSpc>
                <a:spcPct val="100000"/>
              </a:lnSpc>
              <a:spcBef>
                <a:spcPts val="800"/>
              </a:spcBef>
              <a:buFont typeface="Arial" panose="020B0604020202020204" pitchFamily="34" charset="0"/>
              <a:buChar char="»"/>
              <a:defRPr sz="1600">
                <a:solidFill>
                  <a:schemeClr val="tx1"/>
                </a:solidFill>
              </a:defRPr>
            </a:lvl4pPr>
            <a:lvl5pPr marL="914400" indent="-182880" rtl="0">
              <a:lnSpc>
                <a:spcPct val="100000"/>
              </a:lnSpc>
              <a:spcBef>
                <a:spcPts val="800"/>
              </a:spcBef>
              <a:buSzPct val="75000"/>
              <a:buFont typeface="Wingdings" panose="05000000000000000000" pitchFamily="2" charset="2"/>
              <a:buChar char="§"/>
              <a:defRPr sz="1600">
                <a:solidFill>
                  <a:schemeClr val="tx1"/>
                </a:solidFill>
              </a:defRPr>
            </a:lvl5pPr>
          </a:lstStyle>
          <a:p>
            <a:pPr lvl="0"/>
            <a:r>
              <a:rPr lang="en-GB"/>
              <a:t>Arial 16pt bullet level 1</a:t>
            </a:r>
          </a:p>
          <a:p>
            <a:pPr lvl="1"/>
            <a:r>
              <a:rPr lang="en-GB"/>
              <a:t>Arial 16pt bullet level 2</a:t>
            </a:r>
          </a:p>
          <a:p>
            <a:pPr lvl="2"/>
            <a:r>
              <a:rPr lang="en-GB"/>
              <a:t>Arial 16pt bullet level 3</a:t>
            </a:r>
          </a:p>
          <a:p>
            <a:pPr lvl="3"/>
            <a:r>
              <a:rPr lang="en-GB"/>
              <a:t>Arial 16pt bullet level 4</a:t>
            </a:r>
          </a:p>
          <a:p>
            <a:pPr lvl="4"/>
            <a:r>
              <a:rPr lang="en-GB"/>
              <a:t>Arial 16pt bullet level 5</a:t>
            </a:r>
          </a:p>
        </p:txBody>
      </p:sp>
      <p:sp>
        <p:nvSpPr>
          <p:cNvPr id="56" name="Content Placeholder 2">
            <a:extLst>
              <a:ext uri="{FF2B5EF4-FFF2-40B4-BE49-F238E27FC236}">
                <a16:creationId xmlns:a16="http://schemas.microsoft.com/office/drawing/2014/main" id="{92D52BD9-DFA6-1D48-973A-A6C3C874E805}"/>
              </a:ext>
            </a:extLst>
          </p:cNvPr>
          <p:cNvSpPr>
            <a:spLocks noGrp="1"/>
          </p:cNvSpPr>
          <p:nvPr>
            <p:ph idx="18" hasCustomPrompt="1"/>
          </p:nvPr>
        </p:nvSpPr>
        <p:spPr>
          <a:xfrm>
            <a:off x="384694" y="1702626"/>
            <a:ext cx="5532119" cy="4577857"/>
          </a:xfrm>
          <a:prstGeom prst="rect">
            <a:avLst/>
          </a:prstGeom>
        </p:spPr>
        <p:txBody>
          <a:bodyPr/>
          <a:lstStyle>
            <a:lvl1pPr marL="182880" indent="-182880" rtl="0">
              <a:lnSpc>
                <a:spcPct val="100000"/>
              </a:lnSpc>
              <a:spcBef>
                <a:spcPts val="1000"/>
              </a:spcBef>
              <a:defRPr sz="1600">
                <a:solidFill>
                  <a:schemeClr val="tx1"/>
                </a:solidFill>
              </a:defRPr>
            </a:lvl1pPr>
            <a:lvl2pPr marL="365760" indent="-182880" rtl="0">
              <a:lnSpc>
                <a:spcPct val="100000"/>
              </a:lnSpc>
              <a:spcBef>
                <a:spcPts val="800"/>
              </a:spcBef>
              <a:buFont typeface="Arial" panose="020B0604020202020204" pitchFamily="34" charset="0"/>
              <a:buChar char="-"/>
              <a:defRPr sz="1600">
                <a:solidFill>
                  <a:schemeClr val="tx1"/>
                </a:solidFill>
              </a:defRPr>
            </a:lvl2pPr>
            <a:lvl3pPr marL="548640" indent="-182880" rtl="0">
              <a:lnSpc>
                <a:spcPct val="100000"/>
              </a:lnSpc>
              <a:spcBef>
                <a:spcPts val="800"/>
              </a:spcBef>
              <a:buFont typeface="Arial" panose="020B0604020202020204" pitchFamily="34" charset="0"/>
              <a:buChar char="›"/>
              <a:defRPr sz="1600">
                <a:solidFill>
                  <a:schemeClr val="tx1"/>
                </a:solidFill>
              </a:defRPr>
            </a:lvl3pPr>
            <a:lvl4pPr marL="731520" indent="-182880" rtl="0">
              <a:lnSpc>
                <a:spcPct val="100000"/>
              </a:lnSpc>
              <a:spcBef>
                <a:spcPts val="800"/>
              </a:spcBef>
              <a:buFont typeface="Arial" panose="020B0604020202020204" pitchFamily="34" charset="0"/>
              <a:buChar char="»"/>
              <a:defRPr sz="1600">
                <a:solidFill>
                  <a:schemeClr val="tx1"/>
                </a:solidFill>
              </a:defRPr>
            </a:lvl4pPr>
            <a:lvl5pPr marL="914400" indent="-182880" rtl="0">
              <a:lnSpc>
                <a:spcPct val="100000"/>
              </a:lnSpc>
              <a:spcBef>
                <a:spcPts val="800"/>
              </a:spcBef>
              <a:buSzPct val="75000"/>
              <a:buFont typeface="Wingdings" panose="05000000000000000000" pitchFamily="2" charset="2"/>
              <a:buChar char="§"/>
              <a:defRPr sz="1600">
                <a:solidFill>
                  <a:schemeClr val="tx1"/>
                </a:solidFill>
              </a:defRPr>
            </a:lvl5pPr>
          </a:lstStyle>
          <a:p>
            <a:pPr lvl="0"/>
            <a:r>
              <a:rPr lang="en-GB"/>
              <a:t>Arial 16pt bullet level 1</a:t>
            </a:r>
          </a:p>
          <a:p>
            <a:pPr lvl="1"/>
            <a:r>
              <a:rPr lang="en-GB"/>
              <a:t>Arial 16pt bullet level 2</a:t>
            </a:r>
          </a:p>
          <a:p>
            <a:pPr lvl="2"/>
            <a:r>
              <a:rPr lang="en-GB"/>
              <a:t>Arial 16pt bullet level 3</a:t>
            </a:r>
          </a:p>
          <a:p>
            <a:pPr lvl="3"/>
            <a:r>
              <a:rPr lang="en-GB"/>
              <a:t>Arial 16pt bullet level 4</a:t>
            </a:r>
          </a:p>
          <a:p>
            <a:pPr lvl="4"/>
            <a:r>
              <a:rPr lang="en-GB"/>
              <a:t>Arial 16pt bullet level 5</a:t>
            </a:r>
          </a:p>
        </p:txBody>
      </p:sp>
      <p:sp>
        <p:nvSpPr>
          <p:cNvPr id="13" name="Text Placeholder 8"/>
          <p:cNvSpPr>
            <a:spLocks noGrp="1"/>
          </p:cNvSpPr>
          <p:nvPr>
            <p:ph type="body" sz="quarter" idx="16" hasCustomPrompt="1"/>
          </p:nvPr>
        </p:nvSpPr>
        <p:spPr>
          <a:xfrm>
            <a:off x="384694" y="1081826"/>
            <a:ext cx="11338560" cy="402336"/>
          </a:xfrm>
          <a:prstGeom prst="rect">
            <a:avLst/>
          </a:prstGeom>
        </p:spPr>
        <p:txBody>
          <a:bodyPr/>
          <a:lstStyle>
            <a:lvl1pPr marL="0" indent="0" rtl="0">
              <a:spcBef>
                <a:spcPts val="0"/>
              </a:spcBef>
              <a:buNone/>
              <a:defRPr sz="2000" i="1" baseline="0">
                <a:solidFill>
                  <a:schemeClr val="accent1"/>
                </a:solidFill>
              </a:defRPr>
            </a:lvl1pPr>
          </a:lstStyle>
          <a:p>
            <a:pPr lvl="0"/>
            <a:r>
              <a:rPr lang="en-GB"/>
              <a:t>Subheads are 20pt Arial Italic sentence case</a:t>
            </a:r>
          </a:p>
        </p:txBody>
      </p:sp>
      <p:sp>
        <p:nvSpPr>
          <p:cNvPr id="14" name="Title 1"/>
          <p:cNvSpPr>
            <a:spLocks noGrp="1"/>
          </p:cNvSpPr>
          <p:nvPr>
            <p:ph type="title" hasCustomPrompt="1"/>
          </p:nvPr>
        </p:nvSpPr>
        <p:spPr>
          <a:xfrm>
            <a:off x="384694" y="294468"/>
            <a:ext cx="11338560" cy="768263"/>
          </a:xfrm>
          <a:prstGeom prst="rect">
            <a:avLst/>
          </a:prstGeom>
        </p:spPr>
        <p:txBody>
          <a:bodyPr vert="horz" anchor="b" anchorCtr="0"/>
          <a:lstStyle>
            <a:lvl1pPr rtl="0">
              <a:defRPr sz="2800" b="1">
                <a:solidFill>
                  <a:schemeClr val="tx1"/>
                </a:solidFill>
              </a:defRPr>
            </a:lvl1pPr>
          </a:lstStyle>
          <a:p>
            <a:r>
              <a:rPr lang="en-GB"/>
              <a:t>Headlines are 28pt Arial Bold sentence case</a:t>
            </a:r>
          </a:p>
        </p:txBody>
      </p:sp>
      <p:sp>
        <p:nvSpPr>
          <p:cNvPr id="59" name="Footer Placeholder 4">
            <a:extLst>
              <a:ext uri="{FF2B5EF4-FFF2-40B4-BE49-F238E27FC236}">
                <a16:creationId xmlns:a16="http://schemas.microsoft.com/office/drawing/2014/main" id="{7F2D66EE-4D77-E145-9576-4E9D03CE46FE}"/>
              </a:ext>
            </a:extLst>
          </p:cNvPr>
          <p:cNvSpPr>
            <a:spLocks noGrp="1"/>
          </p:cNvSpPr>
          <p:nvPr>
            <p:ph type="ftr" sz="quarter" idx="3"/>
          </p:nvPr>
        </p:nvSpPr>
        <p:spPr bwMode="gray">
          <a:xfrm>
            <a:off x="384694" y="6387858"/>
            <a:ext cx="9285484" cy="338087"/>
          </a:xfrm>
          <a:prstGeom prst="rect">
            <a:avLst/>
          </a:prstGeom>
          <a:noFill/>
        </p:spPr>
        <p:txBody>
          <a:bodyPr vert="horz" lIns="91440" tIns="45720" rIns="91440" bIns="45720" rtlCol="0" anchor="b" anchorCtr="0"/>
          <a:lstStyle>
            <a:lvl1pPr algn="l" rtl="0">
              <a:defRPr sz="800">
                <a:solidFill>
                  <a:schemeClr val="tx1"/>
                </a:solidFill>
                <a:latin typeface="Arial Narrow" panose="020B0606020202030204" pitchFamily="34" charset="0"/>
              </a:defRPr>
            </a:lvl1pPr>
          </a:lstStyle>
          <a:p>
            <a:endParaRPr lang="en-GB"/>
          </a:p>
        </p:txBody>
      </p:sp>
      <p:sp>
        <p:nvSpPr>
          <p:cNvPr id="32" name="Slide Number Placeholder 5">
            <a:extLst>
              <a:ext uri="{FF2B5EF4-FFF2-40B4-BE49-F238E27FC236}">
                <a16:creationId xmlns:a16="http://schemas.microsoft.com/office/drawing/2014/main" id="{2DFA1798-9673-4022-816E-704E37E4DEA4}"/>
              </a:ext>
            </a:extLst>
          </p:cNvPr>
          <p:cNvSpPr txBox="1">
            <a:spLocks/>
          </p:cNvSpPr>
          <p:nvPr/>
        </p:nvSpPr>
        <p:spPr bwMode="white">
          <a:xfrm>
            <a:off x="11723254" y="6544746"/>
            <a:ext cx="353088" cy="177800"/>
          </a:xfrm>
          <a:prstGeom prst="rect">
            <a:avLst/>
          </a:prstGeom>
        </p:spPr>
        <p:txBody>
          <a:bodyPr vert="horz" lIns="0" tIns="0" rIns="0" bIns="0" rtlCol="0" anchor="ctr"/>
          <a:lstStyle>
            <a:defPPr>
              <a:defRPr lang="en-US"/>
            </a:defPPr>
            <a:lvl1pPr marL="0" algn="r" defTabSz="914400" rtl="0" eaLnBrk="1" latinLnBrk="0" hangingPunct="1">
              <a:defRPr sz="1100" b="1" kern="1200">
                <a:solidFill>
                  <a:schemeClr val="tx2"/>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rtl="0"/>
            <a:fld id="{9C5C7A9E-C6A9-4A9D-A8BC-E29E91AD59EE}" type="slidenum">
              <a:rPr lang="en-GB" sz="800" b="0" smtClean="0">
                <a:solidFill>
                  <a:srgbClr val="959CA0"/>
                </a:solidFill>
              </a:rPr>
              <a:pPr rtl="0"/>
              <a:t>‹#›</a:t>
            </a:fld>
            <a:endParaRPr lang="en-GB" sz="800" b="0">
              <a:solidFill>
                <a:srgbClr val="959CA0"/>
              </a:solidFill>
            </a:endParaRPr>
          </a:p>
        </p:txBody>
      </p:sp>
      <p:pic>
        <p:nvPicPr>
          <p:cNvPr id="10" name="Graphic 9">
            <a:extLst>
              <a:ext uri="{FF2B5EF4-FFF2-40B4-BE49-F238E27FC236}">
                <a16:creationId xmlns:a16="http://schemas.microsoft.com/office/drawing/2014/main" id="{2420C18B-DFBF-C046-8D9E-FB3BB18EF162}"/>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10376299" y="6535995"/>
            <a:ext cx="1143000" cy="215900"/>
          </a:xfrm>
          <a:prstGeom prst="rect">
            <a:avLst/>
          </a:prstGeom>
        </p:spPr>
      </p:pic>
      <p:pic>
        <p:nvPicPr>
          <p:cNvPr id="9" name="Graphic 8">
            <a:extLst>
              <a:ext uri="{FF2B5EF4-FFF2-40B4-BE49-F238E27FC236}">
                <a16:creationId xmlns:a16="http://schemas.microsoft.com/office/drawing/2014/main" id="{214D20CB-6BD9-3344-8B42-A798B20AE4C6}"/>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10376299" y="6535995"/>
            <a:ext cx="1143000" cy="215900"/>
          </a:xfrm>
          <a:prstGeom prst="rect">
            <a:avLst/>
          </a:prstGeom>
        </p:spPr>
      </p:pic>
    </p:spTree>
    <p:extLst>
      <p:ext uri="{BB962C8B-B14F-4D97-AF65-F5344CB8AC3E}">
        <p14:creationId xmlns:p14="http://schemas.microsoft.com/office/powerpoint/2010/main" val="53852199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hf hdr="0" dt="0"/>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p:cSld name="Two Column_NoSubhead - IQVIA">
    <p:spTree>
      <p:nvGrpSpPr>
        <p:cNvPr id="1" name=""/>
        <p:cNvGrpSpPr/>
        <p:nvPr/>
      </p:nvGrpSpPr>
      <p:grpSpPr>
        <a:xfrm>
          <a:off x="0" y="0"/>
          <a:ext cx="0" cy="0"/>
          <a:chOff x="0" y="0"/>
          <a:chExt cx="0" cy="0"/>
        </a:xfrm>
      </p:grpSpPr>
      <p:graphicFrame>
        <p:nvGraphicFramePr>
          <p:cNvPr id="3" name="think-cell data - do not delete" hidden="1">
            <a:extLst>
              <a:ext uri="{FF2B5EF4-FFF2-40B4-BE49-F238E27FC236}">
                <a16:creationId xmlns:a16="http://schemas.microsoft.com/office/drawing/2014/main" id="{AC9320C5-9BE0-2147-5BC5-C6584E096747}"/>
              </a:ext>
            </a:extLst>
          </p:cNvPr>
          <p:cNvGraphicFramePr>
            <a:graphicFrameLocks noChangeAspect="1"/>
          </p:cNvGraphicFramePr>
          <p:nvPr userDrawn="1">
            <p:custDataLst>
              <p:tags r:id="rId1"/>
            </p:custDataLst>
            <p:extLst>
              <p:ext uri="{D42A27DB-BD31-4B8C-83A1-F6EECF244321}">
                <p14:modId xmlns:p14="http://schemas.microsoft.com/office/powerpoint/2010/main" val="411779318"/>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473" imgH="476" progId="TCLayout.ActiveDocument.1">
                  <p:embed/>
                </p:oleObj>
              </mc:Choice>
              <mc:Fallback>
                <p:oleObj name="think-cell Slide" r:id="rId3" imgW="473" imgH="476" progId="TCLayout.ActiveDocument.1">
                  <p:embed/>
                  <p:pic>
                    <p:nvPicPr>
                      <p:cNvPr id="3" name="think-cell data - do not delete" hidden="1">
                        <a:extLst>
                          <a:ext uri="{FF2B5EF4-FFF2-40B4-BE49-F238E27FC236}">
                            <a16:creationId xmlns:a16="http://schemas.microsoft.com/office/drawing/2014/main" id="{AC9320C5-9BE0-2147-5BC5-C6584E096747}"/>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57" name="Content Placeholder 2">
            <a:extLst>
              <a:ext uri="{FF2B5EF4-FFF2-40B4-BE49-F238E27FC236}">
                <a16:creationId xmlns:a16="http://schemas.microsoft.com/office/drawing/2014/main" id="{BB33977D-340C-C244-98B1-44E8B03BE8F1}"/>
              </a:ext>
            </a:extLst>
          </p:cNvPr>
          <p:cNvSpPr>
            <a:spLocks noGrp="1"/>
          </p:cNvSpPr>
          <p:nvPr>
            <p:ph idx="19" hasCustomPrompt="1"/>
          </p:nvPr>
        </p:nvSpPr>
        <p:spPr>
          <a:xfrm>
            <a:off x="6191135" y="1286358"/>
            <a:ext cx="5532119" cy="4994126"/>
          </a:xfrm>
          <a:prstGeom prst="rect">
            <a:avLst/>
          </a:prstGeom>
        </p:spPr>
        <p:txBody>
          <a:bodyPr/>
          <a:lstStyle>
            <a:lvl1pPr marL="182880" indent="-182880" rtl="0">
              <a:lnSpc>
                <a:spcPct val="100000"/>
              </a:lnSpc>
              <a:spcBef>
                <a:spcPts val="1000"/>
              </a:spcBef>
              <a:defRPr sz="1600">
                <a:solidFill>
                  <a:schemeClr val="tx1"/>
                </a:solidFill>
              </a:defRPr>
            </a:lvl1pPr>
            <a:lvl2pPr marL="365760" indent="-182880" rtl="0">
              <a:lnSpc>
                <a:spcPct val="100000"/>
              </a:lnSpc>
              <a:spcBef>
                <a:spcPts val="800"/>
              </a:spcBef>
              <a:buFont typeface="Arial" panose="020B0604020202020204" pitchFamily="34" charset="0"/>
              <a:buChar char="-"/>
              <a:defRPr sz="1600">
                <a:solidFill>
                  <a:schemeClr val="tx1"/>
                </a:solidFill>
              </a:defRPr>
            </a:lvl2pPr>
            <a:lvl3pPr marL="548640" indent="-182880" rtl="0">
              <a:lnSpc>
                <a:spcPct val="100000"/>
              </a:lnSpc>
              <a:spcBef>
                <a:spcPts val="800"/>
              </a:spcBef>
              <a:buFont typeface="Arial" panose="020B0604020202020204" pitchFamily="34" charset="0"/>
              <a:buChar char="›"/>
              <a:defRPr sz="1600">
                <a:solidFill>
                  <a:schemeClr val="tx1"/>
                </a:solidFill>
              </a:defRPr>
            </a:lvl3pPr>
            <a:lvl4pPr marL="731520" indent="-182880" rtl="0">
              <a:lnSpc>
                <a:spcPct val="100000"/>
              </a:lnSpc>
              <a:spcBef>
                <a:spcPts val="800"/>
              </a:spcBef>
              <a:buFont typeface="Arial" panose="020B0604020202020204" pitchFamily="34" charset="0"/>
              <a:buChar char="»"/>
              <a:defRPr sz="1600">
                <a:solidFill>
                  <a:schemeClr val="tx1"/>
                </a:solidFill>
              </a:defRPr>
            </a:lvl4pPr>
            <a:lvl5pPr marL="914400" indent="-182880" rtl="0">
              <a:lnSpc>
                <a:spcPct val="100000"/>
              </a:lnSpc>
              <a:spcBef>
                <a:spcPts val="800"/>
              </a:spcBef>
              <a:buSzPct val="75000"/>
              <a:buFont typeface="Wingdings" panose="05000000000000000000" pitchFamily="2" charset="2"/>
              <a:buChar char="§"/>
              <a:defRPr sz="1600">
                <a:solidFill>
                  <a:schemeClr val="tx1"/>
                </a:solidFill>
              </a:defRPr>
            </a:lvl5pPr>
          </a:lstStyle>
          <a:p>
            <a:pPr lvl="0"/>
            <a:r>
              <a:rPr lang="en-GB"/>
              <a:t>Arial 16pt bullet level 1</a:t>
            </a:r>
          </a:p>
          <a:p>
            <a:pPr lvl="1"/>
            <a:r>
              <a:rPr lang="en-GB"/>
              <a:t>Arial 16pt bullet level 2</a:t>
            </a:r>
          </a:p>
          <a:p>
            <a:pPr lvl="2"/>
            <a:r>
              <a:rPr lang="en-GB"/>
              <a:t>Arial 16pt bullet level 3</a:t>
            </a:r>
          </a:p>
          <a:p>
            <a:pPr lvl="3"/>
            <a:r>
              <a:rPr lang="en-GB"/>
              <a:t>Arial 16pt bullet level 4</a:t>
            </a:r>
          </a:p>
          <a:p>
            <a:pPr lvl="4"/>
            <a:r>
              <a:rPr lang="en-GB"/>
              <a:t>Arial 16pt bullet level 5</a:t>
            </a:r>
          </a:p>
        </p:txBody>
      </p:sp>
      <p:sp>
        <p:nvSpPr>
          <p:cNvPr id="56" name="Content Placeholder 2">
            <a:extLst>
              <a:ext uri="{FF2B5EF4-FFF2-40B4-BE49-F238E27FC236}">
                <a16:creationId xmlns:a16="http://schemas.microsoft.com/office/drawing/2014/main" id="{92D52BD9-DFA6-1D48-973A-A6C3C874E805}"/>
              </a:ext>
            </a:extLst>
          </p:cNvPr>
          <p:cNvSpPr>
            <a:spLocks noGrp="1"/>
          </p:cNvSpPr>
          <p:nvPr>
            <p:ph idx="18" hasCustomPrompt="1"/>
          </p:nvPr>
        </p:nvSpPr>
        <p:spPr>
          <a:xfrm>
            <a:off x="384694" y="1286358"/>
            <a:ext cx="5532119" cy="4994125"/>
          </a:xfrm>
          <a:prstGeom prst="rect">
            <a:avLst/>
          </a:prstGeom>
        </p:spPr>
        <p:txBody>
          <a:bodyPr/>
          <a:lstStyle>
            <a:lvl1pPr marL="182880" indent="-182880" rtl="0">
              <a:lnSpc>
                <a:spcPct val="100000"/>
              </a:lnSpc>
              <a:spcBef>
                <a:spcPts val="1000"/>
              </a:spcBef>
              <a:defRPr sz="1600">
                <a:solidFill>
                  <a:schemeClr val="tx1"/>
                </a:solidFill>
              </a:defRPr>
            </a:lvl1pPr>
            <a:lvl2pPr marL="365760" indent="-182880" rtl="0">
              <a:lnSpc>
                <a:spcPct val="100000"/>
              </a:lnSpc>
              <a:spcBef>
                <a:spcPts val="800"/>
              </a:spcBef>
              <a:buFont typeface="Arial" panose="020B0604020202020204" pitchFamily="34" charset="0"/>
              <a:buChar char="-"/>
              <a:defRPr sz="1600">
                <a:solidFill>
                  <a:schemeClr val="tx1"/>
                </a:solidFill>
              </a:defRPr>
            </a:lvl2pPr>
            <a:lvl3pPr marL="548640" indent="-182880" rtl="0">
              <a:lnSpc>
                <a:spcPct val="100000"/>
              </a:lnSpc>
              <a:spcBef>
                <a:spcPts val="800"/>
              </a:spcBef>
              <a:buFont typeface="Arial" panose="020B0604020202020204" pitchFamily="34" charset="0"/>
              <a:buChar char="›"/>
              <a:defRPr sz="1600">
                <a:solidFill>
                  <a:schemeClr val="tx1"/>
                </a:solidFill>
              </a:defRPr>
            </a:lvl3pPr>
            <a:lvl4pPr marL="731520" indent="-182880" rtl="0">
              <a:lnSpc>
                <a:spcPct val="100000"/>
              </a:lnSpc>
              <a:spcBef>
                <a:spcPts val="800"/>
              </a:spcBef>
              <a:buFont typeface="Arial" panose="020B0604020202020204" pitchFamily="34" charset="0"/>
              <a:buChar char="»"/>
              <a:defRPr sz="1600">
                <a:solidFill>
                  <a:schemeClr val="tx1"/>
                </a:solidFill>
              </a:defRPr>
            </a:lvl4pPr>
            <a:lvl5pPr marL="914400" indent="-182880" rtl="0">
              <a:lnSpc>
                <a:spcPct val="100000"/>
              </a:lnSpc>
              <a:spcBef>
                <a:spcPts val="800"/>
              </a:spcBef>
              <a:buSzPct val="75000"/>
              <a:buFont typeface="Wingdings" panose="05000000000000000000" pitchFamily="2" charset="2"/>
              <a:buChar char="§"/>
              <a:defRPr sz="1600">
                <a:solidFill>
                  <a:schemeClr val="tx1"/>
                </a:solidFill>
              </a:defRPr>
            </a:lvl5pPr>
          </a:lstStyle>
          <a:p>
            <a:pPr lvl="0"/>
            <a:r>
              <a:rPr lang="en-GB"/>
              <a:t>Arial 16pt bullet level 1</a:t>
            </a:r>
          </a:p>
          <a:p>
            <a:pPr lvl="1"/>
            <a:r>
              <a:rPr lang="en-GB"/>
              <a:t>Arial 16pt bullet level 2</a:t>
            </a:r>
          </a:p>
          <a:p>
            <a:pPr lvl="2"/>
            <a:r>
              <a:rPr lang="en-GB"/>
              <a:t>Arial 16pt bullet level 3</a:t>
            </a:r>
          </a:p>
          <a:p>
            <a:pPr lvl="3"/>
            <a:r>
              <a:rPr lang="en-GB"/>
              <a:t>Arial 16pt bullet level 4</a:t>
            </a:r>
          </a:p>
          <a:p>
            <a:pPr lvl="4"/>
            <a:r>
              <a:rPr lang="en-GB"/>
              <a:t>Arial 16pt bullet level 5</a:t>
            </a:r>
          </a:p>
        </p:txBody>
      </p:sp>
      <p:sp>
        <p:nvSpPr>
          <p:cNvPr id="14" name="Title 1"/>
          <p:cNvSpPr>
            <a:spLocks noGrp="1"/>
          </p:cNvSpPr>
          <p:nvPr>
            <p:ph type="title" hasCustomPrompt="1"/>
          </p:nvPr>
        </p:nvSpPr>
        <p:spPr>
          <a:xfrm>
            <a:off x="384694" y="294468"/>
            <a:ext cx="11338560" cy="768263"/>
          </a:xfrm>
          <a:prstGeom prst="rect">
            <a:avLst/>
          </a:prstGeom>
        </p:spPr>
        <p:txBody>
          <a:bodyPr vert="horz" anchor="b" anchorCtr="0"/>
          <a:lstStyle>
            <a:lvl1pPr rtl="0">
              <a:defRPr sz="2800" b="1">
                <a:solidFill>
                  <a:schemeClr val="tx1"/>
                </a:solidFill>
              </a:defRPr>
            </a:lvl1pPr>
          </a:lstStyle>
          <a:p>
            <a:r>
              <a:rPr lang="en-GB"/>
              <a:t>Headlines are 28pt Arial Bold sentence case</a:t>
            </a:r>
          </a:p>
        </p:txBody>
      </p:sp>
      <p:sp>
        <p:nvSpPr>
          <p:cNvPr id="59" name="Footer Placeholder 4">
            <a:extLst>
              <a:ext uri="{FF2B5EF4-FFF2-40B4-BE49-F238E27FC236}">
                <a16:creationId xmlns:a16="http://schemas.microsoft.com/office/drawing/2014/main" id="{7F2D66EE-4D77-E145-9576-4E9D03CE46FE}"/>
              </a:ext>
            </a:extLst>
          </p:cNvPr>
          <p:cNvSpPr>
            <a:spLocks noGrp="1"/>
          </p:cNvSpPr>
          <p:nvPr>
            <p:ph type="ftr" sz="quarter" idx="3"/>
          </p:nvPr>
        </p:nvSpPr>
        <p:spPr bwMode="gray">
          <a:xfrm>
            <a:off x="384694" y="6387858"/>
            <a:ext cx="9285484" cy="338087"/>
          </a:xfrm>
          <a:prstGeom prst="rect">
            <a:avLst/>
          </a:prstGeom>
          <a:noFill/>
        </p:spPr>
        <p:txBody>
          <a:bodyPr vert="horz" lIns="91440" tIns="45720" rIns="91440" bIns="45720" rtlCol="0" anchor="b" anchorCtr="0"/>
          <a:lstStyle>
            <a:lvl1pPr algn="l" rtl="0">
              <a:defRPr sz="800">
                <a:solidFill>
                  <a:schemeClr val="tx1"/>
                </a:solidFill>
                <a:latin typeface="Arial Narrow" panose="020B0606020202030204" pitchFamily="34" charset="0"/>
              </a:defRPr>
            </a:lvl1pPr>
          </a:lstStyle>
          <a:p>
            <a:endParaRPr lang="en-GB"/>
          </a:p>
        </p:txBody>
      </p:sp>
      <p:sp>
        <p:nvSpPr>
          <p:cNvPr id="9" name="Slide Number Placeholder 5">
            <a:extLst>
              <a:ext uri="{FF2B5EF4-FFF2-40B4-BE49-F238E27FC236}">
                <a16:creationId xmlns:a16="http://schemas.microsoft.com/office/drawing/2014/main" id="{F54E4B32-E13F-4B83-8982-BF8073A1DC94}"/>
              </a:ext>
            </a:extLst>
          </p:cNvPr>
          <p:cNvSpPr txBox="1">
            <a:spLocks/>
          </p:cNvSpPr>
          <p:nvPr/>
        </p:nvSpPr>
        <p:spPr bwMode="white">
          <a:xfrm>
            <a:off x="11723254" y="6544746"/>
            <a:ext cx="353088" cy="177800"/>
          </a:xfrm>
          <a:prstGeom prst="rect">
            <a:avLst/>
          </a:prstGeom>
        </p:spPr>
        <p:txBody>
          <a:bodyPr vert="horz" lIns="0" tIns="0" rIns="0" bIns="0" rtlCol="0" anchor="ctr"/>
          <a:lstStyle>
            <a:defPPr>
              <a:defRPr lang="en-US"/>
            </a:defPPr>
            <a:lvl1pPr marL="0" algn="r" defTabSz="914400" rtl="0" eaLnBrk="1" latinLnBrk="0" hangingPunct="1">
              <a:defRPr sz="1100" b="1" kern="1200">
                <a:solidFill>
                  <a:schemeClr val="tx2"/>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rtl="0"/>
            <a:fld id="{9C5C7A9E-C6A9-4A9D-A8BC-E29E91AD59EE}" type="slidenum">
              <a:rPr lang="en-GB" sz="800" b="0" smtClean="0">
                <a:solidFill>
                  <a:srgbClr val="959CA0"/>
                </a:solidFill>
              </a:rPr>
              <a:pPr rtl="0"/>
              <a:t>‹#›</a:t>
            </a:fld>
            <a:endParaRPr lang="en-GB" sz="800" b="0">
              <a:solidFill>
                <a:srgbClr val="959CA0"/>
              </a:solidFill>
            </a:endParaRPr>
          </a:p>
        </p:txBody>
      </p:sp>
      <p:pic>
        <p:nvPicPr>
          <p:cNvPr id="10" name="Graphic 9">
            <a:extLst>
              <a:ext uri="{FF2B5EF4-FFF2-40B4-BE49-F238E27FC236}">
                <a16:creationId xmlns:a16="http://schemas.microsoft.com/office/drawing/2014/main" id="{AC061BF7-30ED-394B-918A-D1835A35BE51}"/>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10376299" y="6535995"/>
            <a:ext cx="1143000" cy="215900"/>
          </a:xfrm>
          <a:prstGeom prst="rect">
            <a:avLst/>
          </a:prstGeom>
        </p:spPr>
      </p:pic>
      <p:pic>
        <p:nvPicPr>
          <p:cNvPr id="8" name="Graphic 7">
            <a:extLst>
              <a:ext uri="{FF2B5EF4-FFF2-40B4-BE49-F238E27FC236}">
                <a16:creationId xmlns:a16="http://schemas.microsoft.com/office/drawing/2014/main" id="{E5DB0DA4-0F7F-5045-9BBE-0D82F61E59C0}"/>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10376299" y="6535995"/>
            <a:ext cx="1143000" cy="215900"/>
          </a:xfrm>
          <a:prstGeom prst="rect">
            <a:avLst/>
          </a:prstGeom>
        </p:spPr>
      </p:pic>
    </p:spTree>
    <p:extLst>
      <p:ext uri="{BB962C8B-B14F-4D97-AF65-F5344CB8AC3E}">
        <p14:creationId xmlns:p14="http://schemas.microsoft.com/office/powerpoint/2010/main" val="394792832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hf hdr="0" dt="0"/>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p:cSld name="Three Column - IQVIA">
    <p:spTree>
      <p:nvGrpSpPr>
        <p:cNvPr id="1" name=""/>
        <p:cNvGrpSpPr/>
        <p:nvPr/>
      </p:nvGrpSpPr>
      <p:grpSpPr>
        <a:xfrm>
          <a:off x="0" y="0"/>
          <a:ext cx="0" cy="0"/>
          <a:chOff x="0" y="0"/>
          <a:chExt cx="0" cy="0"/>
        </a:xfrm>
      </p:grpSpPr>
      <p:graphicFrame>
        <p:nvGraphicFramePr>
          <p:cNvPr id="3" name="think-cell data - do not delete" hidden="1">
            <a:extLst>
              <a:ext uri="{FF2B5EF4-FFF2-40B4-BE49-F238E27FC236}">
                <a16:creationId xmlns:a16="http://schemas.microsoft.com/office/drawing/2014/main" id="{6FBBD7DE-646F-F38E-B1AD-DC9CC3C8C785}"/>
              </a:ext>
            </a:extLst>
          </p:cNvPr>
          <p:cNvGraphicFramePr>
            <a:graphicFrameLocks noChangeAspect="1"/>
          </p:cNvGraphicFramePr>
          <p:nvPr userDrawn="1">
            <p:custDataLst>
              <p:tags r:id="rId1"/>
            </p:custDataLst>
            <p:extLst>
              <p:ext uri="{D42A27DB-BD31-4B8C-83A1-F6EECF244321}">
                <p14:modId xmlns:p14="http://schemas.microsoft.com/office/powerpoint/2010/main" val="903911266"/>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473" imgH="476" progId="TCLayout.ActiveDocument.1">
                  <p:embed/>
                </p:oleObj>
              </mc:Choice>
              <mc:Fallback>
                <p:oleObj name="think-cell Slide" r:id="rId3" imgW="473" imgH="476" progId="TCLayout.ActiveDocument.1">
                  <p:embed/>
                  <p:pic>
                    <p:nvPicPr>
                      <p:cNvPr id="3" name="think-cell data - do not delete" hidden="1">
                        <a:extLst>
                          <a:ext uri="{FF2B5EF4-FFF2-40B4-BE49-F238E27FC236}">
                            <a16:creationId xmlns:a16="http://schemas.microsoft.com/office/drawing/2014/main" id="{6FBBD7DE-646F-F38E-B1AD-DC9CC3C8C785}"/>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56" name="Content Placeholder 2">
            <a:extLst>
              <a:ext uri="{FF2B5EF4-FFF2-40B4-BE49-F238E27FC236}">
                <a16:creationId xmlns:a16="http://schemas.microsoft.com/office/drawing/2014/main" id="{C2AC1106-6E0D-B341-B75A-C8C2F73E3F26}"/>
              </a:ext>
            </a:extLst>
          </p:cNvPr>
          <p:cNvSpPr>
            <a:spLocks noGrp="1"/>
          </p:cNvSpPr>
          <p:nvPr>
            <p:ph idx="19" hasCustomPrompt="1"/>
          </p:nvPr>
        </p:nvSpPr>
        <p:spPr>
          <a:xfrm>
            <a:off x="384694" y="1702626"/>
            <a:ext cx="3621024" cy="4577857"/>
          </a:xfrm>
          <a:prstGeom prst="rect">
            <a:avLst/>
          </a:prstGeom>
        </p:spPr>
        <p:txBody>
          <a:bodyPr/>
          <a:lstStyle>
            <a:lvl1pPr marL="182880" indent="-182880" rtl="0">
              <a:lnSpc>
                <a:spcPct val="100000"/>
              </a:lnSpc>
              <a:spcBef>
                <a:spcPts val="1000"/>
              </a:spcBef>
              <a:defRPr sz="1600">
                <a:solidFill>
                  <a:schemeClr val="tx1"/>
                </a:solidFill>
              </a:defRPr>
            </a:lvl1pPr>
            <a:lvl2pPr marL="365760" indent="-182880" rtl="0">
              <a:lnSpc>
                <a:spcPct val="100000"/>
              </a:lnSpc>
              <a:spcBef>
                <a:spcPts val="800"/>
              </a:spcBef>
              <a:buFont typeface="Arial" panose="020B0604020202020204" pitchFamily="34" charset="0"/>
              <a:buChar char="-"/>
              <a:defRPr sz="1600">
                <a:solidFill>
                  <a:schemeClr val="tx1"/>
                </a:solidFill>
              </a:defRPr>
            </a:lvl2pPr>
            <a:lvl3pPr marL="548640" indent="-182880" rtl="0">
              <a:lnSpc>
                <a:spcPct val="100000"/>
              </a:lnSpc>
              <a:spcBef>
                <a:spcPts val="800"/>
              </a:spcBef>
              <a:buFont typeface="Arial" panose="020B0604020202020204" pitchFamily="34" charset="0"/>
              <a:buChar char="›"/>
              <a:defRPr sz="1600">
                <a:solidFill>
                  <a:schemeClr val="tx1"/>
                </a:solidFill>
              </a:defRPr>
            </a:lvl3pPr>
            <a:lvl4pPr marL="731520" indent="-182880" rtl="0">
              <a:lnSpc>
                <a:spcPct val="100000"/>
              </a:lnSpc>
              <a:spcBef>
                <a:spcPts val="800"/>
              </a:spcBef>
              <a:buFont typeface="Arial" panose="020B0604020202020204" pitchFamily="34" charset="0"/>
              <a:buChar char="»"/>
              <a:defRPr sz="1600">
                <a:solidFill>
                  <a:schemeClr val="tx1"/>
                </a:solidFill>
              </a:defRPr>
            </a:lvl4pPr>
            <a:lvl5pPr marL="914400" indent="-182880" rtl="0">
              <a:lnSpc>
                <a:spcPct val="100000"/>
              </a:lnSpc>
              <a:spcBef>
                <a:spcPts val="800"/>
              </a:spcBef>
              <a:buSzPct val="75000"/>
              <a:buFont typeface="Wingdings" panose="05000000000000000000" pitchFamily="2" charset="2"/>
              <a:buChar char="§"/>
              <a:defRPr sz="1600">
                <a:solidFill>
                  <a:schemeClr val="tx1"/>
                </a:solidFill>
              </a:defRPr>
            </a:lvl5pPr>
          </a:lstStyle>
          <a:p>
            <a:pPr lvl="0"/>
            <a:r>
              <a:rPr lang="en-GB"/>
              <a:t>Arial 16pt bullet level 1</a:t>
            </a:r>
          </a:p>
          <a:p>
            <a:pPr lvl="1"/>
            <a:r>
              <a:rPr lang="en-GB"/>
              <a:t>Arial 16pt bullet level 2</a:t>
            </a:r>
          </a:p>
          <a:p>
            <a:pPr lvl="2"/>
            <a:r>
              <a:rPr lang="en-GB"/>
              <a:t>Arial 16pt bullet level 3</a:t>
            </a:r>
          </a:p>
          <a:p>
            <a:pPr lvl="3"/>
            <a:r>
              <a:rPr lang="en-GB"/>
              <a:t>Arial 16pt bullet level 4</a:t>
            </a:r>
          </a:p>
          <a:p>
            <a:pPr lvl="4"/>
            <a:r>
              <a:rPr lang="en-GB"/>
              <a:t>Arial 16pt bullet level 5</a:t>
            </a:r>
          </a:p>
        </p:txBody>
      </p:sp>
      <p:sp>
        <p:nvSpPr>
          <p:cNvPr id="58" name="Content Placeholder 2">
            <a:extLst>
              <a:ext uri="{FF2B5EF4-FFF2-40B4-BE49-F238E27FC236}">
                <a16:creationId xmlns:a16="http://schemas.microsoft.com/office/drawing/2014/main" id="{ABC0DBC1-9787-6A4E-A4B1-E0E8BE5E8F02}"/>
              </a:ext>
            </a:extLst>
          </p:cNvPr>
          <p:cNvSpPr>
            <a:spLocks noGrp="1"/>
          </p:cNvSpPr>
          <p:nvPr>
            <p:ph idx="20" hasCustomPrompt="1"/>
          </p:nvPr>
        </p:nvSpPr>
        <p:spPr>
          <a:xfrm>
            <a:off x="8102230" y="1702627"/>
            <a:ext cx="3621024" cy="4577856"/>
          </a:xfrm>
          <a:prstGeom prst="rect">
            <a:avLst/>
          </a:prstGeom>
        </p:spPr>
        <p:txBody>
          <a:bodyPr/>
          <a:lstStyle>
            <a:lvl1pPr marL="182880" indent="-182880" rtl="0">
              <a:lnSpc>
                <a:spcPct val="100000"/>
              </a:lnSpc>
              <a:spcBef>
                <a:spcPts val="1000"/>
              </a:spcBef>
              <a:defRPr sz="1600">
                <a:solidFill>
                  <a:schemeClr val="tx1"/>
                </a:solidFill>
              </a:defRPr>
            </a:lvl1pPr>
            <a:lvl2pPr marL="365760" indent="-182880" rtl="0">
              <a:lnSpc>
                <a:spcPct val="100000"/>
              </a:lnSpc>
              <a:spcBef>
                <a:spcPts val="800"/>
              </a:spcBef>
              <a:buFont typeface="Arial" panose="020B0604020202020204" pitchFamily="34" charset="0"/>
              <a:buChar char="-"/>
              <a:defRPr sz="1600">
                <a:solidFill>
                  <a:schemeClr val="tx1"/>
                </a:solidFill>
              </a:defRPr>
            </a:lvl2pPr>
            <a:lvl3pPr marL="548640" indent="-182880" rtl="0">
              <a:lnSpc>
                <a:spcPct val="100000"/>
              </a:lnSpc>
              <a:spcBef>
                <a:spcPts val="800"/>
              </a:spcBef>
              <a:buFont typeface="Arial" panose="020B0604020202020204" pitchFamily="34" charset="0"/>
              <a:buChar char="›"/>
              <a:defRPr sz="1600">
                <a:solidFill>
                  <a:schemeClr val="tx1"/>
                </a:solidFill>
              </a:defRPr>
            </a:lvl3pPr>
            <a:lvl4pPr marL="731520" indent="-182880" rtl="0">
              <a:lnSpc>
                <a:spcPct val="100000"/>
              </a:lnSpc>
              <a:spcBef>
                <a:spcPts val="800"/>
              </a:spcBef>
              <a:buFont typeface="Arial" panose="020B0604020202020204" pitchFamily="34" charset="0"/>
              <a:buChar char="»"/>
              <a:defRPr sz="1600">
                <a:solidFill>
                  <a:schemeClr val="tx1"/>
                </a:solidFill>
              </a:defRPr>
            </a:lvl4pPr>
            <a:lvl5pPr marL="914400" indent="-182880" rtl="0">
              <a:lnSpc>
                <a:spcPct val="100000"/>
              </a:lnSpc>
              <a:spcBef>
                <a:spcPts val="800"/>
              </a:spcBef>
              <a:buSzPct val="75000"/>
              <a:buFont typeface="Wingdings" panose="05000000000000000000" pitchFamily="2" charset="2"/>
              <a:buChar char="§"/>
              <a:defRPr sz="1600">
                <a:solidFill>
                  <a:schemeClr val="tx1"/>
                </a:solidFill>
              </a:defRPr>
            </a:lvl5pPr>
          </a:lstStyle>
          <a:p>
            <a:pPr lvl="0"/>
            <a:r>
              <a:rPr lang="en-GB"/>
              <a:t>Arial 16pt bullet level 1</a:t>
            </a:r>
          </a:p>
          <a:p>
            <a:pPr lvl="1"/>
            <a:r>
              <a:rPr lang="en-GB"/>
              <a:t>Arial 16pt bullet level 2</a:t>
            </a:r>
          </a:p>
          <a:p>
            <a:pPr lvl="2"/>
            <a:r>
              <a:rPr lang="en-GB"/>
              <a:t>Arial 16pt bullet level 3</a:t>
            </a:r>
          </a:p>
          <a:p>
            <a:pPr lvl="3"/>
            <a:r>
              <a:rPr lang="en-GB"/>
              <a:t>Arial 16pt bullet level 4</a:t>
            </a:r>
          </a:p>
          <a:p>
            <a:pPr lvl="4"/>
            <a:r>
              <a:rPr lang="en-GB"/>
              <a:t>Arial 16pt bullet level 5</a:t>
            </a:r>
          </a:p>
        </p:txBody>
      </p:sp>
      <p:sp>
        <p:nvSpPr>
          <p:cNvPr id="59" name="Content Placeholder 2">
            <a:extLst>
              <a:ext uri="{FF2B5EF4-FFF2-40B4-BE49-F238E27FC236}">
                <a16:creationId xmlns:a16="http://schemas.microsoft.com/office/drawing/2014/main" id="{88B0BB6F-D4FA-D54D-A387-A1834DE59B82}"/>
              </a:ext>
            </a:extLst>
          </p:cNvPr>
          <p:cNvSpPr>
            <a:spLocks noGrp="1"/>
          </p:cNvSpPr>
          <p:nvPr>
            <p:ph idx="21" hasCustomPrompt="1"/>
          </p:nvPr>
        </p:nvSpPr>
        <p:spPr>
          <a:xfrm>
            <a:off x="4243462" y="1702627"/>
            <a:ext cx="3621024" cy="4577856"/>
          </a:xfrm>
          <a:prstGeom prst="rect">
            <a:avLst/>
          </a:prstGeom>
        </p:spPr>
        <p:txBody>
          <a:bodyPr/>
          <a:lstStyle>
            <a:lvl1pPr marL="182880" indent="-182880" rtl="0">
              <a:lnSpc>
                <a:spcPct val="100000"/>
              </a:lnSpc>
              <a:spcBef>
                <a:spcPts val="1000"/>
              </a:spcBef>
              <a:defRPr sz="1600">
                <a:solidFill>
                  <a:schemeClr val="tx1"/>
                </a:solidFill>
              </a:defRPr>
            </a:lvl1pPr>
            <a:lvl2pPr marL="365760" indent="-182880" rtl="0">
              <a:lnSpc>
                <a:spcPct val="100000"/>
              </a:lnSpc>
              <a:spcBef>
                <a:spcPts val="800"/>
              </a:spcBef>
              <a:buFont typeface="Arial" panose="020B0604020202020204" pitchFamily="34" charset="0"/>
              <a:buChar char="-"/>
              <a:defRPr sz="1600">
                <a:solidFill>
                  <a:schemeClr val="tx1"/>
                </a:solidFill>
              </a:defRPr>
            </a:lvl2pPr>
            <a:lvl3pPr marL="548640" indent="-182880" rtl="0">
              <a:lnSpc>
                <a:spcPct val="100000"/>
              </a:lnSpc>
              <a:spcBef>
                <a:spcPts val="800"/>
              </a:spcBef>
              <a:buFont typeface="Arial" panose="020B0604020202020204" pitchFamily="34" charset="0"/>
              <a:buChar char="›"/>
              <a:defRPr sz="1600">
                <a:solidFill>
                  <a:schemeClr val="tx1"/>
                </a:solidFill>
              </a:defRPr>
            </a:lvl3pPr>
            <a:lvl4pPr marL="731520" indent="-182880" rtl="0">
              <a:lnSpc>
                <a:spcPct val="100000"/>
              </a:lnSpc>
              <a:spcBef>
                <a:spcPts val="800"/>
              </a:spcBef>
              <a:buFont typeface="Arial" panose="020B0604020202020204" pitchFamily="34" charset="0"/>
              <a:buChar char="»"/>
              <a:defRPr sz="1600">
                <a:solidFill>
                  <a:schemeClr val="tx1"/>
                </a:solidFill>
              </a:defRPr>
            </a:lvl4pPr>
            <a:lvl5pPr marL="914400" indent="-182880" rtl="0">
              <a:lnSpc>
                <a:spcPct val="100000"/>
              </a:lnSpc>
              <a:spcBef>
                <a:spcPts val="800"/>
              </a:spcBef>
              <a:buSzPct val="75000"/>
              <a:buFont typeface="Wingdings" panose="05000000000000000000" pitchFamily="2" charset="2"/>
              <a:buChar char="§"/>
              <a:defRPr sz="1600">
                <a:solidFill>
                  <a:schemeClr val="tx1"/>
                </a:solidFill>
              </a:defRPr>
            </a:lvl5pPr>
          </a:lstStyle>
          <a:p>
            <a:pPr lvl="0"/>
            <a:r>
              <a:rPr lang="en-GB"/>
              <a:t>Arial 16pt bullet level 1</a:t>
            </a:r>
          </a:p>
          <a:p>
            <a:pPr lvl="1"/>
            <a:r>
              <a:rPr lang="en-GB"/>
              <a:t>Arial 16pt bullet level 2</a:t>
            </a:r>
          </a:p>
          <a:p>
            <a:pPr lvl="2"/>
            <a:r>
              <a:rPr lang="en-GB"/>
              <a:t>Arial 16pt bullet level 3</a:t>
            </a:r>
          </a:p>
          <a:p>
            <a:pPr lvl="3"/>
            <a:r>
              <a:rPr lang="en-GB"/>
              <a:t>Arial 16pt bullet level 4</a:t>
            </a:r>
          </a:p>
          <a:p>
            <a:pPr lvl="4"/>
            <a:r>
              <a:rPr lang="en-GB"/>
              <a:t>Arial 16pt bullet level 5</a:t>
            </a:r>
          </a:p>
        </p:txBody>
      </p:sp>
      <p:sp>
        <p:nvSpPr>
          <p:cNvPr id="14" name="Text Placeholder 8"/>
          <p:cNvSpPr>
            <a:spLocks noGrp="1"/>
          </p:cNvSpPr>
          <p:nvPr>
            <p:ph type="body" sz="quarter" idx="16" hasCustomPrompt="1"/>
          </p:nvPr>
        </p:nvSpPr>
        <p:spPr>
          <a:xfrm>
            <a:off x="384694" y="1081826"/>
            <a:ext cx="11338560" cy="402336"/>
          </a:xfrm>
          <a:prstGeom prst="rect">
            <a:avLst/>
          </a:prstGeom>
        </p:spPr>
        <p:txBody>
          <a:bodyPr/>
          <a:lstStyle>
            <a:lvl1pPr marL="0" indent="0" rtl="0">
              <a:spcBef>
                <a:spcPts val="0"/>
              </a:spcBef>
              <a:buNone/>
              <a:defRPr sz="2000" i="1" baseline="0">
                <a:solidFill>
                  <a:schemeClr val="accent1"/>
                </a:solidFill>
              </a:defRPr>
            </a:lvl1pPr>
          </a:lstStyle>
          <a:p>
            <a:pPr lvl="0"/>
            <a:r>
              <a:rPr lang="en-GB"/>
              <a:t>Subheads are 20pt Arial Italic sentence case</a:t>
            </a:r>
          </a:p>
        </p:txBody>
      </p:sp>
      <p:sp>
        <p:nvSpPr>
          <p:cNvPr id="15" name="Title 1"/>
          <p:cNvSpPr>
            <a:spLocks noGrp="1"/>
          </p:cNvSpPr>
          <p:nvPr>
            <p:ph type="title" hasCustomPrompt="1"/>
          </p:nvPr>
        </p:nvSpPr>
        <p:spPr>
          <a:xfrm>
            <a:off x="384694" y="294468"/>
            <a:ext cx="11338560" cy="768263"/>
          </a:xfrm>
          <a:prstGeom prst="rect">
            <a:avLst/>
          </a:prstGeom>
        </p:spPr>
        <p:txBody>
          <a:bodyPr vert="horz" anchor="b" anchorCtr="0"/>
          <a:lstStyle>
            <a:lvl1pPr rtl="0">
              <a:defRPr sz="2800" b="1">
                <a:solidFill>
                  <a:schemeClr val="tx1"/>
                </a:solidFill>
              </a:defRPr>
            </a:lvl1pPr>
          </a:lstStyle>
          <a:p>
            <a:r>
              <a:rPr lang="en-GB"/>
              <a:t>Headlines are 28pt Arial Bold sentence case</a:t>
            </a:r>
          </a:p>
        </p:txBody>
      </p:sp>
      <p:sp>
        <p:nvSpPr>
          <p:cNvPr id="61" name="Footer Placeholder 4">
            <a:extLst>
              <a:ext uri="{FF2B5EF4-FFF2-40B4-BE49-F238E27FC236}">
                <a16:creationId xmlns:a16="http://schemas.microsoft.com/office/drawing/2014/main" id="{2B619D02-ECD0-CE4F-A007-98E4EF45BF9C}"/>
              </a:ext>
            </a:extLst>
          </p:cNvPr>
          <p:cNvSpPr>
            <a:spLocks noGrp="1"/>
          </p:cNvSpPr>
          <p:nvPr>
            <p:ph type="ftr" sz="quarter" idx="3"/>
          </p:nvPr>
        </p:nvSpPr>
        <p:spPr bwMode="gray">
          <a:xfrm>
            <a:off x="384694" y="6387858"/>
            <a:ext cx="9285484" cy="338087"/>
          </a:xfrm>
          <a:prstGeom prst="rect">
            <a:avLst/>
          </a:prstGeom>
          <a:noFill/>
        </p:spPr>
        <p:txBody>
          <a:bodyPr vert="horz" lIns="91440" tIns="45720" rIns="91440" bIns="45720" rtlCol="0" anchor="b" anchorCtr="0"/>
          <a:lstStyle>
            <a:lvl1pPr algn="l" rtl="0">
              <a:defRPr sz="800">
                <a:solidFill>
                  <a:schemeClr val="tx1"/>
                </a:solidFill>
                <a:latin typeface="Arial Narrow" panose="020B0606020202030204" pitchFamily="34" charset="0"/>
              </a:defRPr>
            </a:lvl1pPr>
          </a:lstStyle>
          <a:p>
            <a:endParaRPr lang="en-GB"/>
          </a:p>
        </p:txBody>
      </p:sp>
      <p:sp>
        <p:nvSpPr>
          <p:cNvPr id="33" name="Slide Number Placeholder 5">
            <a:extLst>
              <a:ext uri="{FF2B5EF4-FFF2-40B4-BE49-F238E27FC236}">
                <a16:creationId xmlns:a16="http://schemas.microsoft.com/office/drawing/2014/main" id="{C02E0708-4D86-44F8-B4F9-1E6BEA5F1514}"/>
              </a:ext>
            </a:extLst>
          </p:cNvPr>
          <p:cNvSpPr txBox="1">
            <a:spLocks/>
          </p:cNvSpPr>
          <p:nvPr/>
        </p:nvSpPr>
        <p:spPr bwMode="white">
          <a:xfrm>
            <a:off x="11723254" y="6544746"/>
            <a:ext cx="353088" cy="177800"/>
          </a:xfrm>
          <a:prstGeom prst="rect">
            <a:avLst/>
          </a:prstGeom>
        </p:spPr>
        <p:txBody>
          <a:bodyPr vert="horz" lIns="0" tIns="0" rIns="0" bIns="0" rtlCol="0" anchor="ctr"/>
          <a:lstStyle>
            <a:defPPr>
              <a:defRPr lang="en-US"/>
            </a:defPPr>
            <a:lvl1pPr marL="0" algn="r" defTabSz="914400" rtl="0" eaLnBrk="1" latinLnBrk="0" hangingPunct="1">
              <a:defRPr sz="1100" b="1" kern="1200">
                <a:solidFill>
                  <a:schemeClr val="tx2"/>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rtl="0"/>
            <a:fld id="{9C5C7A9E-C6A9-4A9D-A8BC-E29E91AD59EE}" type="slidenum">
              <a:rPr lang="en-GB" sz="800" b="0" smtClean="0">
                <a:solidFill>
                  <a:srgbClr val="959CA0"/>
                </a:solidFill>
              </a:rPr>
              <a:pPr rtl="0"/>
              <a:t>‹#›</a:t>
            </a:fld>
            <a:endParaRPr lang="en-GB" sz="800" b="0">
              <a:solidFill>
                <a:srgbClr val="959CA0"/>
              </a:solidFill>
            </a:endParaRPr>
          </a:p>
        </p:txBody>
      </p:sp>
      <p:pic>
        <p:nvPicPr>
          <p:cNvPr id="11" name="Graphic 10">
            <a:extLst>
              <a:ext uri="{FF2B5EF4-FFF2-40B4-BE49-F238E27FC236}">
                <a16:creationId xmlns:a16="http://schemas.microsoft.com/office/drawing/2014/main" id="{DF16763F-C469-814B-B3F1-2A463EAEA87C}"/>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10376299" y="6535995"/>
            <a:ext cx="1143000" cy="215900"/>
          </a:xfrm>
          <a:prstGeom prst="rect">
            <a:avLst/>
          </a:prstGeom>
        </p:spPr>
      </p:pic>
      <p:pic>
        <p:nvPicPr>
          <p:cNvPr id="10" name="Graphic 9">
            <a:extLst>
              <a:ext uri="{FF2B5EF4-FFF2-40B4-BE49-F238E27FC236}">
                <a16:creationId xmlns:a16="http://schemas.microsoft.com/office/drawing/2014/main" id="{1E46837B-2F3B-3F49-9B2E-B8C03BCF777B}"/>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10376299" y="6535995"/>
            <a:ext cx="1143000" cy="215900"/>
          </a:xfrm>
          <a:prstGeom prst="rect">
            <a:avLst/>
          </a:prstGeom>
        </p:spPr>
      </p:pic>
    </p:spTree>
    <p:extLst>
      <p:ext uri="{BB962C8B-B14F-4D97-AF65-F5344CB8AC3E}">
        <p14:creationId xmlns:p14="http://schemas.microsoft.com/office/powerpoint/2010/main" val="379062467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hf hdr="0" dt="0"/>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p:cSld name="Title Only - IQVIA">
    <p:spTree>
      <p:nvGrpSpPr>
        <p:cNvPr id="1" name=""/>
        <p:cNvGrpSpPr/>
        <p:nvPr/>
      </p:nvGrpSpPr>
      <p:grpSpPr>
        <a:xfrm>
          <a:off x="0" y="0"/>
          <a:ext cx="0" cy="0"/>
          <a:chOff x="0" y="0"/>
          <a:chExt cx="0" cy="0"/>
        </a:xfrm>
      </p:grpSpPr>
      <p:graphicFrame>
        <p:nvGraphicFramePr>
          <p:cNvPr id="3" name="think-cell data - do not delete" hidden="1">
            <a:extLst>
              <a:ext uri="{FF2B5EF4-FFF2-40B4-BE49-F238E27FC236}">
                <a16:creationId xmlns:a16="http://schemas.microsoft.com/office/drawing/2014/main" id="{03B4C003-0FEC-CA77-8DB3-BE50B97C8B17}"/>
              </a:ext>
            </a:extLst>
          </p:cNvPr>
          <p:cNvGraphicFramePr>
            <a:graphicFrameLocks noChangeAspect="1"/>
          </p:cNvGraphicFramePr>
          <p:nvPr userDrawn="1">
            <p:custDataLst>
              <p:tags r:id="rId1"/>
            </p:custDataLst>
            <p:extLst>
              <p:ext uri="{D42A27DB-BD31-4B8C-83A1-F6EECF244321}">
                <p14:modId xmlns:p14="http://schemas.microsoft.com/office/powerpoint/2010/main" val="2071840589"/>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473" imgH="476" progId="TCLayout.ActiveDocument.1">
                  <p:embed/>
                </p:oleObj>
              </mc:Choice>
              <mc:Fallback>
                <p:oleObj name="think-cell Slide" r:id="rId3" imgW="473" imgH="476" progId="TCLayout.ActiveDocument.1">
                  <p:embed/>
                  <p:pic>
                    <p:nvPicPr>
                      <p:cNvPr id="3" name="think-cell data - do not delete" hidden="1">
                        <a:extLst>
                          <a:ext uri="{FF2B5EF4-FFF2-40B4-BE49-F238E27FC236}">
                            <a16:creationId xmlns:a16="http://schemas.microsoft.com/office/drawing/2014/main" id="{03B4C003-0FEC-CA77-8DB3-BE50B97C8B17}"/>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11" name="Title 1"/>
          <p:cNvSpPr>
            <a:spLocks noGrp="1"/>
          </p:cNvSpPr>
          <p:nvPr>
            <p:ph type="title" hasCustomPrompt="1"/>
          </p:nvPr>
        </p:nvSpPr>
        <p:spPr>
          <a:xfrm>
            <a:off x="384694" y="294468"/>
            <a:ext cx="11338560" cy="768263"/>
          </a:xfrm>
          <a:prstGeom prst="rect">
            <a:avLst/>
          </a:prstGeom>
        </p:spPr>
        <p:txBody>
          <a:bodyPr vert="horz" lIns="91440" tIns="45720" rIns="91440" bIns="45720" anchor="b" anchorCtr="0"/>
          <a:lstStyle>
            <a:lvl1pPr rtl="0">
              <a:defRPr sz="2800" b="1">
                <a:solidFill>
                  <a:schemeClr val="tx1"/>
                </a:solidFill>
              </a:defRPr>
            </a:lvl1pPr>
          </a:lstStyle>
          <a:p>
            <a:r>
              <a:rPr lang="en-GB"/>
              <a:t>Headlines are 28pt Arial Bold sentence case</a:t>
            </a:r>
          </a:p>
        </p:txBody>
      </p:sp>
      <p:sp>
        <p:nvSpPr>
          <p:cNvPr id="53" name="Footer Placeholder 4">
            <a:extLst>
              <a:ext uri="{FF2B5EF4-FFF2-40B4-BE49-F238E27FC236}">
                <a16:creationId xmlns:a16="http://schemas.microsoft.com/office/drawing/2014/main" id="{B43D20F7-04AA-0E4D-91D5-5DB9ECAF95F0}"/>
              </a:ext>
            </a:extLst>
          </p:cNvPr>
          <p:cNvSpPr>
            <a:spLocks noGrp="1"/>
          </p:cNvSpPr>
          <p:nvPr>
            <p:ph type="ftr" sz="quarter" idx="3"/>
          </p:nvPr>
        </p:nvSpPr>
        <p:spPr bwMode="gray">
          <a:xfrm>
            <a:off x="384694" y="6387858"/>
            <a:ext cx="9285484" cy="338087"/>
          </a:xfrm>
          <a:prstGeom prst="rect">
            <a:avLst/>
          </a:prstGeom>
          <a:noFill/>
        </p:spPr>
        <p:txBody>
          <a:bodyPr vert="horz" lIns="91440" tIns="45720" rIns="91440" bIns="45720" rtlCol="0" anchor="b" anchorCtr="0"/>
          <a:lstStyle>
            <a:lvl1pPr algn="l" rtl="0">
              <a:defRPr sz="800">
                <a:solidFill>
                  <a:schemeClr val="tx1"/>
                </a:solidFill>
                <a:latin typeface="Arial Narrow" panose="020B0606020202030204" pitchFamily="34" charset="0"/>
              </a:defRPr>
            </a:lvl1pPr>
          </a:lstStyle>
          <a:p>
            <a:endParaRPr lang="en-GB"/>
          </a:p>
        </p:txBody>
      </p:sp>
      <p:sp>
        <p:nvSpPr>
          <p:cNvPr id="29" name="Slide Number Placeholder 5">
            <a:extLst>
              <a:ext uri="{FF2B5EF4-FFF2-40B4-BE49-F238E27FC236}">
                <a16:creationId xmlns:a16="http://schemas.microsoft.com/office/drawing/2014/main" id="{5EA968B8-FA3A-4F62-92E8-E94086C1347B}"/>
              </a:ext>
            </a:extLst>
          </p:cNvPr>
          <p:cNvSpPr txBox="1">
            <a:spLocks/>
          </p:cNvSpPr>
          <p:nvPr/>
        </p:nvSpPr>
        <p:spPr bwMode="white">
          <a:xfrm>
            <a:off x="11723254" y="6544746"/>
            <a:ext cx="353088" cy="177800"/>
          </a:xfrm>
          <a:prstGeom prst="rect">
            <a:avLst/>
          </a:prstGeom>
        </p:spPr>
        <p:txBody>
          <a:bodyPr vert="horz" lIns="0" tIns="0" rIns="0" bIns="0" rtlCol="0" anchor="ctr"/>
          <a:lstStyle>
            <a:defPPr>
              <a:defRPr lang="en-US"/>
            </a:defPPr>
            <a:lvl1pPr marL="0" algn="r" defTabSz="914400" rtl="0" eaLnBrk="1" latinLnBrk="0" hangingPunct="1">
              <a:defRPr sz="1100" b="1" kern="1200">
                <a:solidFill>
                  <a:schemeClr val="tx2"/>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rtl="0"/>
            <a:fld id="{9C5C7A9E-C6A9-4A9D-A8BC-E29E91AD59EE}" type="slidenum">
              <a:rPr lang="en-GB" sz="800" b="0" smtClean="0">
                <a:solidFill>
                  <a:srgbClr val="959CA0"/>
                </a:solidFill>
              </a:rPr>
              <a:pPr rtl="0"/>
              <a:t>‹#›</a:t>
            </a:fld>
            <a:endParaRPr lang="en-GB" sz="800" b="0">
              <a:solidFill>
                <a:srgbClr val="959CA0"/>
              </a:solidFill>
            </a:endParaRPr>
          </a:p>
        </p:txBody>
      </p:sp>
      <p:pic>
        <p:nvPicPr>
          <p:cNvPr id="7" name="Graphic 6">
            <a:extLst>
              <a:ext uri="{FF2B5EF4-FFF2-40B4-BE49-F238E27FC236}">
                <a16:creationId xmlns:a16="http://schemas.microsoft.com/office/drawing/2014/main" id="{D12220C1-1EAE-C14B-89F3-9751E5993BA4}"/>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10376299" y="6535995"/>
            <a:ext cx="1143000" cy="215900"/>
          </a:xfrm>
          <a:prstGeom prst="rect">
            <a:avLst/>
          </a:prstGeom>
        </p:spPr>
      </p:pic>
      <p:pic>
        <p:nvPicPr>
          <p:cNvPr id="6" name="Graphic 5">
            <a:extLst>
              <a:ext uri="{FF2B5EF4-FFF2-40B4-BE49-F238E27FC236}">
                <a16:creationId xmlns:a16="http://schemas.microsoft.com/office/drawing/2014/main" id="{849B7DBB-D418-4245-8897-F7BF24A4CBE9}"/>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10376299" y="6535995"/>
            <a:ext cx="1143000" cy="215900"/>
          </a:xfrm>
          <a:prstGeom prst="rect">
            <a:avLst/>
          </a:prstGeom>
        </p:spPr>
      </p:pic>
    </p:spTree>
    <p:extLst>
      <p:ext uri="{BB962C8B-B14F-4D97-AF65-F5344CB8AC3E}">
        <p14:creationId xmlns:p14="http://schemas.microsoft.com/office/powerpoint/2010/main" val="377818210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hf hdr="0" dt="0"/>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p:cSld name="Title and Subhead_Only - IQVIA">
    <p:spTree>
      <p:nvGrpSpPr>
        <p:cNvPr id="1" name=""/>
        <p:cNvGrpSpPr/>
        <p:nvPr/>
      </p:nvGrpSpPr>
      <p:grpSpPr>
        <a:xfrm>
          <a:off x="0" y="0"/>
          <a:ext cx="0" cy="0"/>
          <a:chOff x="0" y="0"/>
          <a:chExt cx="0" cy="0"/>
        </a:xfrm>
      </p:grpSpPr>
      <p:graphicFrame>
        <p:nvGraphicFramePr>
          <p:cNvPr id="3" name="think-cell data - do not delete" hidden="1">
            <a:extLst>
              <a:ext uri="{FF2B5EF4-FFF2-40B4-BE49-F238E27FC236}">
                <a16:creationId xmlns:a16="http://schemas.microsoft.com/office/drawing/2014/main" id="{2A26F456-3D02-5A59-0187-112C5A7D0198}"/>
              </a:ext>
            </a:extLst>
          </p:cNvPr>
          <p:cNvGraphicFramePr>
            <a:graphicFrameLocks noChangeAspect="1"/>
          </p:cNvGraphicFramePr>
          <p:nvPr userDrawn="1">
            <p:custDataLst>
              <p:tags r:id="rId1"/>
            </p:custDataLst>
            <p:extLst>
              <p:ext uri="{D42A27DB-BD31-4B8C-83A1-F6EECF244321}">
                <p14:modId xmlns:p14="http://schemas.microsoft.com/office/powerpoint/2010/main" val="998728468"/>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473" imgH="476" progId="TCLayout.ActiveDocument.1">
                  <p:embed/>
                </p:oleObj>
              </mc:Choice>
              <mc:Fallback>
                <p:oleObj name="think-cell Slide" r:id="rId3" imgW="473" imgH="476" progId="TCLayout.ActiveDocument.1">
                  <p:embed/>
                  <p:pic>
                    <p:nvPicPr>
                      <p:cNvPr id="3" name="think-cell data - do not delete" hidden="1">
                        <a:extLst>
                          <a:ext uri="{FF2B5EF4-FFF2-40B4-BE49-F238E27FC236}">
                            <a16:creationId xmlns:a16="http://schemas.microsoft.com/office/drawing/2014/main" id="{2A26F456-3D02-5A59-0187-112C5A7D0198}"/>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12" name="Text Placeholder 8"/>
          <p:cNvSpPr>
            <a:spLocks noGrp="1"/>
          </p:cNvSpPr>
          <p:nvPr>
            <p:ph type="body" sz="quarter" idx="16" hasCustomPrompt="1"/>
          </p:nvPr>
        </p:nvSpPr>
        <p:spPr>
          <a:xfrm>
            <a:off x="384694" y="1081826"/>
            <a:ext cx="11338560" cy="402336"/>
          </a:xfrm>
          <a:prstGeom prst="rect">
            <a:avLst/>
          </a:prstGeom>
        </p:spPr>
        <p:txBody>
          <a:bodyPr/>
          <a:lstStyle>
            <a:lvl1pPr marL="0" indent="0" rtl="0">
              <a:spcBef>
                <a:spcPts val="0"/>
              </a:spcBef>
              <a:buNone/>
              <a:defRPr sz="2000" i="1" baseline="0">
                <a:solidFill>
                  <a:schemeClr val="accent1"/>
                </a:solidFill>
              </a:defRPr>
            </a:lvl1pPr>
          </a:lstStyle>
          <a:p>
            <a:pPr lvl="0"/>
            <a:r>
              <a:rPr lang="en-GB"/>
              <a:t>Subheads are 20pt Arial Italic sentence case</a:t>
            </a:r>
          </a:p>
        </p:txBody>
      </p:sp>
      <p:sp>
        <p:nvSpPr>
          <p:cNvPr id="13" name="Title 1"/>
          <p:cNvSpPr>
            <a:spLocks noGrp="1"/>
          </p:cNvSpPr>
          <p:nvPr>
            <p:ph type="title" hasCustomPrompt="1"/>
          </p:nvPr>
        </p:nvSpPr>
        <p:spPr>
          <a:xfrm>
            <a:off x="384694" y="294468"/>
            <a:ext cx="11338560" cy="768263"/>
          </a:xfrm>
          <a:prstGeom prst="rect">
            <a:avLst/>
          </a:prstGeom>
        </p:spPr>
        <p:txBody>
          <a:bodyPr vert="horz" anchor="b" anchorCtr="0"/>
          <a:lstStyle>
            <a:lvl1pPr rtl="0">
              <a:defRPr sz="2800" b="1">
                <a:solidFill>
                  <a:schemeClr val="tx1"/>
                </a:solidFill>
              </a:defRPr>
            </a:lvl1pPr>
          </a:lstStyle>
          <a:p>
            <a:r>
              <a:rPr lang="en-GB"/>
              <a:t>Headlines are 28pt Arial Bold sentence case</a:t>
            </a:r>
          </a:p>
        </p:txBody>
      </p:sp>
      <p:sp>
        <p:nvSpPr>
          <p:cNvPr id="55" name="Footer Placeholder 4">
            <a:extLst>
              <a:ext uri="{FF2B5EF4-FFF2-40B4-BE49-F238E27FC236}">
                <a16:creationId xmlns:a16="http://schemas.microsoft.com/office/drawing/2014/main" id="{76ED9213-76D9-7A47-BBC6-21289543AEB2}"/>
              </a:ext>
            </a:extLst>
          </p:cNvPr>
          <p:cNvSpPr>
            <a:spLocks noGrp="1"/>
          </p:cNvSpPr>
          <p:nvPr>
            <p:ph type="ftr" sz="quarter" idx="3"/>
          </p:nvPr>
        </p:nvSpPr>
        <p:spPr bwMode="gray">
          <a:xfrm>
            <a:off x="384694" y="6387858"/>
            <a:ext cx="9285484" cy="338087"/>
          </a:xfrm>
          <a:prstGeom prst="rect">
            <a:avLst/>
          </a:prstGeom>
          <a:noFill/>
        </p:spPr>
        <p:txBody>
          <a:bodyPr vert="horz" lIns="91440" tIns="45720" rIns="91440" bIns="45720" rtlCol="0" anchor="b" anchorCtr="0"/>
          <a:lstStyle>
            <a:lvl1pPr algn="l" rtl="0">
              <a:defRPr sz="800">
                <a:solidFill>
                  <a:schemeClr val="tx1"/>
                </a:solidFill>
                <a:latin typeface="Arial Narrow" panose="020B0606020202030204" pitchFamily="34" charset="0"/>
              </a:defRPr>
            </a:lvl1pPr>
          </a:lstStyle>
          <a:p>
            <a:endParaRPr lang="en-GB"/>
          </a:p>
        </p:txBody>
      </p:sp>
      <p:sp>
        <p:nvSpPr>
          <p:cNvPr id="35" name="Slide Number Placeholder 5">
            <a:extLst>
              <a:ext uri="{FF2B5EF4-FFF2-40B4-BE49-F238E27FC236}">
                <a16:creationId xmlns:a16="http://schemas.microsoft.com/office/drawing/2014/main" id="{1E387831-BA5F-49F6-AA7A-A7D23D1B4F4D}"/>
              </a:ext>
            </a:extLst>
          </p:cNvPr>
          <p:cNvSpPr txBox="1">
            <a:spLocks/>
          </p:cNvSpPr>
          <p:nvPr/>
        </p:nvSpPr>
        <p:spPr bwMode="white">
          <a:xfrm>
            <a:off x="11723254" y="6544746"/>
            <a:ext cx="353088" cy="177800"/>
          </a:xfrm>
          <a:prstGeom prst="rect">
            <a:avLst/>
          </a:prstGeom>
        </p:spPr>
        <p:txBody>
          <a:bodyPr vert="horz" lIns="0" tIns="0" rIns="0" bIns="0" rtlCol="0" anchor="ctr"/>
          <a:lstStyle>
            <a:defPPr>
              <a:defRPr lang="en-US"/>
            </a:defPPr>
            <a:lvl1pPr marL="0" algn="r" defTabSz="914400" rtl="0" eaLnBrk="1" latinLnBrk="0" hangingPunct="1">
              <a:defRPr sz="1100" b="1" kern="1200">
                <a:solidFill>
                  <a:schemeClr val="tx2"/>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rtl="0"/>
            <a:fld id="{9C5C7A9E-C6A9-4A9D-A8BC-E29E91AD59EE}" type="slidenum">
              <a:rPr lang="en-GB" sz="800" b="0" smtClean="0">
                <a:solidFill>
                  <a:srgbClr val="959CA0"/>
                </a:solidFill>
              </a:rPr>
              <a:pPr rtl="0"/>
              <a:t>‹#›</a:t>
            </a:fld>
            <a:endParaRPr lang="en-GB" sz="800" b="0">
              <a:solidFill>
                <a:srgbClr val="959CA0"/>
              </a:solidFill>
            </a:endParaRPr>
          </a:p>
        </p:txBody>
      </p:sp>
      <p:pic>
        <p:nvPicPr>
          <p:cNvPr id="8" name="Graphic 7">
            <a:extLst>
              <a:ext uri="{FF2B5EF4-FFF2-40B4-BE49-F238E27FC236}">
                <a16:creationId xmlns:a16="http://schemas.microsoft.com/office/drawing/2014/main" id="{BCBCE073-12D8-9D4F-9B15-2F9BE4AC354E}"/>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10376299" y="6535995"/>
            <a:ext cx="1143000" cy="215900"/>
          </a:xfrm>
          <a:prstGeom prst="rect">
            <a:avLst/>
          </a:prstGeom>
        </p:spPr>
      </p:pic>
      <p:pic>
        <p:nvPicPr>
          <p:cNvPr id="7" name="Graphic 6">
            <a:extLst>
              <a:ext uri="{FF2B5EF4-FFF2-40B4-BE49-F238E27FC236}">
                <a16:creationId xmlns:a16="http://schemas.microsoft.com/office/drawing/2014/main" id="{1B41ADD7-88C0-DB40-906A-BEDD0E1B9621}"/>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10376299" y="6535995"/>
            <a:ext cx="1143000" cy="215900"/>
          </a:xfrm>
          <a:prstGeom prst="rect">
            <a:avLst/>
          </a:prstGeom>
        </p:spPr>
      </p:pic>
    </p:spTree>
    <p:extLst>
      <p:ext uri="{BB962C8B-B14F-4D97-AF65-F5344CB8AC3E}">
        <p14:creationId xmlns:p14="http://schemas.microsoft.com/office/powerpoint/2010/main" val="319936932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hf hdr="0" dt="0"/>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p:cSld name="Logo Only - IQVIA">
    <p:spTree>
      <p:nvGrpSpPr>
        <p:cNvPr id="1" name=""/>
        <p:cNvGrpSpPr/>
        <p:nvPr/>
      </p:nvGrpSpPr>
      <p:grpSpPr>
        <a:xfrm>
          <a:off x="0" y="0"/>
          <a:ext cx="0" cy="0"/>
          <a:chOff x="0" y="0"/>
          <a:chExt cx="0" cy="0"/>
        </a:xfrm>
      </p:grpSpPr>
      <p:graphicFrame>
        <p:nvGraphicFramePr>
          <p:cNvPr id="2" name="think-cell data - do not delete" hidden="1">
            <a:extLst>
              <a:ext uri="{FF2B5EF4-FFF2-40B4-BE49-F238E27FC236}">
                <a16:creationId xmlns:a16="http://schemas.microsoft.com/office/drawing/2014/main" id="{CD5B46B7-95EC-47E2-6A44-1A2AB61DE265}"/>
              </a:ext>
            </a:extLst>
          </p:cNvPr>
          <p:cNvGraphicFramePr>
            <a:graphicFrameLocks noChangeAspect="1"/>
          </p:cNvGraphicFramePr>
          <p:nvPr userDrawn="1">
            <p:custDataLst>
              <p:tags r:id="rId1"/>
            </p:custDataLst>
            <p:extLst>
              <p:ext uri="{D42A27DB-BD31-4B8C-83A1-F6EECF244321}">
                <p14:modId xmlns:p14="http://schemas.microsoft.com/office/powerpoint/2010/main" val="1460288909"/>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473" imgH="476" progId="TCLayout.ActiveDocument.1">
                  <p:embed/>
                </p:oleObj>
              </mc:Choice>
              <mc:Fallback>
                <p:oleObj name="think-cell Slide" r:id="rId3" imgW="473" imgH="476" progId="TCLayout.ActiveDocument.1">
                  <p:embed/>
                  <p:pic>
                    <p:nvPicPr>
                      <p:cNvPr id="2" name="think-cell data - do not delete" hidden="1">
                        <a:extLst>
                          <a:ext uri="{FF2B5EF4-FFF2-40B4-BE49-F238E27FC236}">
                            <a16:creationId xmlns:a16="http://schemas.microsoft.com/office/drawing/2014/main" id="{CD5B46B7-95EC-47E2-6A44-1A2AB61DE265}"/>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53" name="Footer Placeholder 4">
            <a:extLst>
              <a:ext uri="{FF2B5EF4-FFF2-40B4-BE49-F238E27FC236}">
                <a16:creationId xmlns:a16="http://schemas.microsoft.com/office/drawing/2014/main" id="{EBE92459-5CCD-6042-9D0E-BAC9DA03F841}"/>
              </a:ext>
            </a:extLst>
          </p:cNvPr>
          <p:cNvSpPr>
            <a:spLocks noGrp="1"/>
          </p:cNvSpPr>
          <p:nvPr>
            <p:ph type="ftr" sz="quarter" idx="3"/>
          </p:nvPr>
        </p:nvSpPr>
        <p:spPr bwMode="gray">
          <a:xfrm>
            <a:off x="384694" y="6387858"/>
            <a:ext cx="9285484" cy="338087"/>
          </a:xfrm>
          <a:prstGeom prst="rect">
            <a:avLst/>
          </a:prstGeom>
          <a:noFill/>
        </p:spPr>
        <p:txBody>
          <a:bodyPr vert="horz" lIns="91440" tIns="45720" rIns="91440" bIns="45720" rtlCol="0" anchor="b" anchorCtr="0"/>
          <a:lstStyle>
            <a:lvl1pPr algn="l" rtl="0">
              <a:defRPr sz="800">
                <a:solidFill>
                  <a:schemeClr val="tx1"/>
                </a:solidFill>
                <a:latin typeface="Arial Narrow" panose="020B0606020202030204" pitchFamily="34" charset="0"/>
              </a:defRPr>
            </a:lvl1pPr>
          </a:lstStyle>
          <a:p>
            <a:endParaRPr lang="en-GB"/>
          </a:p>
        </p:txBody>
      </p:sp>
      <p:sp>
        <p:nvSpPr>
          <p:cNvPr id="31" name="Slide Number Placeholder 5">
            <a:extLst>
              <a:ext uri="{FF2B5EF4-FFF2-40B4-BE49-F238E27FC236}">
                <a16:creationId xmlns:a16="http://schemas.microsoft.com/office/drawing/2014/main" id="{75C2CC54-E1EC-4DF9-A3B0-2009DB97279A}"/>
              </a:ext>
            </a:extLst>
          </p:cNvPr>
          <p:cNvSpPr txBox="1">
            <a:spLocks/>
          </p:cNvSpPr>
          <p:nvPr/>
        </p:nvSpPr>
        <p:spPr bwMode="white">
          <a:xfrm>
            <a:off x="11723254" y="6544746"/>
            <a:ext cx="353088" cy="177800"/>
          </a:xfrm>
          <a:prstGeom prst="rect">
            <a:avLst/>
          </a:prstGeom>
        </p:spPr>
        <p:txBody>
          <a:bodyPr vert="horz" lIns="0" tIns="0" rIns="0" bIns="0" rtlCol="0" anchor="ctr"/>
          <a:lstStyle>
            <a:defPPr>
              <a:defRPr lang="en-US"/>
            </a:defPPr>
            <a:lvl1pPr marL="0" algn="r" defTabSz="914400" rtl="0" eaLnBrk="1" latinLnBrk="0" hangingPunct="1">
              <a:defRPr sz="1100" b="1" kern="1200">
                <a:solidFill>
                  <a:schemeClr val="tx2"/>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rtl="0"/>
            <a:fld id="{9C5C7A9E-C6A9-4A9D-A8BC-E29E91AD59EE}" type="slidenum">
              <a:rPr lang="en-GB" sz="800" b="0" smtClean="0">
                <a:solidFill>
                  <a:srgbClr val="959CA0"/>
                </a:solidFill>
              </a:rPr>
              <a:pPr rtl="0"/>
              <a:t>‹#›</a:t>
            </a:fld>
            <a:endParaRPr lang="en-GB" sz="800" b="0">
              <a:solidFill>
                <a:srgbClr val="959CA0"/>
              </a:solidFill>
            </a:endParaRPr>
          </a:p>
        </p:txBody>
      </p:sp>
      <p:pic>
        <p:nvPicPr>
          <p:cNvPr id="6" name="Graphic 5">
            <a:extLst>
              <a:ext uri="{FF2B5EF4-FFF2-40B4-BE49-F238E27FC236}">
                <a16:creationId xmlns:a16="http://schemas.microsoft.com/office/drawing/2014/main" id="{A8B63251-79DB-3544-890F-9DDA614A5D86}"/>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10376299" y="6535995"/>
            <a:ext cx="1143000" cy="215900"/>
          </a:xfrm>
          <a:prstGeom prst="rect">
            <a:avLst/>
          </a:prstGeom>
        </p:spPr>
      </p:pic>
      <p:pic>
        <p:nvPicPr>
          <p:cNvPr id="5" name="Graphic 4">
            <a:extLst>
              <a:ext uri="{FF2B5EF4-FFF2-40B4-BE49-F238E27FC236}">
                <a16:creationId xmlns:a16="http://schemas.microsoft.com/office/drawing/2014/main" id="{37FE4F4C-058F-1246-9292-27658894B402}"/>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10376299" y="6535995"/>
            <a:ext cx="1143000" cy="215900"/>
          </a:xfrm>
          <a:prstGeom prst="rect">
            <a:avLst/>
          </a:prstGeom>
        </p:spPr>
      </p:pic>
    </p:spTree>
    <p:extLst>
      <p:ext uri="{BB962C8B-B14F-4D97-AF65-F5344CB8AC3E}">
        <p14:creationId xmlns:p14="http://schemas.microsoft.com/office/powerpoint/2010/main" val="225636852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hf hdr="0" dt="0"/>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p:cSld name="Blank - IQVIA">
    <p:spTree>
      <p:nvGrpSpPr>
        <p:cNvPr id="1" name=""/>
        <p:cNvGrpSpPr/>
        <p:nvPr/>
      </p:nvGrpSpPr>
      <p:grpSpPr>
        <a:xfrm>
          <a:off x="0" y="0"/>
          <a:ext cx="0" cy="0"/>
          <a:chOff x="0" y="0"/>
          <a:chExt cx="0" cy="0"/>
        </a:xfrm>
      </p:grpSpPr>
      <p:graphicFrame>
        <p:nvGraphicFramePr>
          <p:cNvPr id="2" name="think-cell data - do not delete" hidden="1">
            <a:extLst>
              <a:ext uri="{FF2B5EF4-FFF2-40B4-BE49-F238E27FC236}">
                <a16:creationId xmlns:a16="http://schemas.microsoft.com/office/drawing/2014/main" id="{8BB6D85F-BCA1-089D-48AC-97AECCE689D3}"/>
              </a:ext>
            </a:extLst>
          </p:cNvPr>
          <p:cNvGraphicFramePr>
            <a:graphicFrameLocks noChangeAspect="1"/>
          </p:cNvGraphicFramePr>
          <p:nvPr userDrawn="1">
            <p:custDataLst>
              <p:tags r:id="rId1"/>
            </p:custDataLst>
            <p:extLst>
              <p:ext uri="{D42A27DB-BD31-4B8C-83A1-F6EECF244321}">
                <p14:modId xmlns:p14="http://schemas.microsoft.com/office/powerpoint/2010/main" val="817055168"/>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473" imgH="476" progId="TCLayout.ActiveDocument.1">
                  <p:embed/>
                </p:oleObj>
              </mc:Choice>
              <mc:Fallback>
                <p:oleObj name="think-cell Slide" r:id="rId3" imgW="473" imgH="476" progId="TCLayout.ActiveDocument.1">
                  <p:embed/>
                  <p:pic>
                    <p:nvPicPr>
                      <p:cNvPr id="2" name="think-cell data - do not delete" hidden="1">
                        <a:extLst>
                          <a:ext uri="{FF2B5EF4-FFF2-40B4-BE49-F238E27FC236}">
                            <a16:creationId xmlns:a16="http://schemas.microsoft.com/office/drawing/2014/main" id="{8BB6D85F-BCA1-089D-48AC-97AECCE689D3}"/>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3" name="Slide Number Placeholder 5">
            <a:extLst>
              <a:ext uri="{FF2B5EF4-FFF2-40B4-BE49-F238E27FC236}">
                <a16:creationId xmlns:a16="http://schemas.microsoft.com/office/drawing/2014/main" id="{2DEFF783-1996-4984-99EE-7B1AC1AE1A34}"/>
              </a:ext>
            </a:extLst>
          </p:cNvPr>
          <p:cNvSpPr txBox="1">
            <a:spLocks/>
          </p:cNvSpPr>
          <p:nvPr/>
        </p:nvSpPr>
        <p:spPr bwMode="white">
          <a:xfrm>
            <a:off x="11723254" y="6544746"/>
            <a:ext cx="353088" cy="177800"/>
          </a:xfrm>
          <a:prstGeom prst="rect">
            <a:avLst/>
          </a:prstGeom>
        </p:spPr>
        <p:txBody>
          <a:bodyPr vert="horz" lIns="0" tIns="0" rIns="0" bIns="0" rtlCol="0" anchor="ctr"/>
          <a:lstStyle>
            <a:defPPr>
              <a:defRPr lang="en-US"/>
            </a:defPPr>
            <a:lvl1pPr marL="0" algn="r" defTabSz="914400" rtl="0" eaLnBrk="1" latinLnBrk="0" hangingPunct="1">
              <a:defRPr sz="1100" b="1" kern="1200">
                <a:solidFill>
                  <a:schemeClr val="tx2"/>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rtl="0"/>
            <a:fld id="{9C5C7A9E-C6A9-4A9D-A8BC-E29E91AD59EE}" type="slidenum">
              <a:rPr lang="en-GB" sz="800" b="0" smtClean="0">
                <a:solidFill>
                  <a:srgbClr val="959CA0"/>
                </a:solidFill>
              </a:rPr>
              <a:pPr rtl="0"/>
              <a:t>‹#›</a:t>
            </a:fld>
            <a:endParaRPr lang="en-GB" sz="800" b="0">
              <a:solidFill>
                <a:srgbClr val="959CA0"/>
              </a:solidFill>
            </a:endParaRPr>
          </a:p>
        </p:txBody>
      </p:sp>
    </p:spTree>
    <p:extLst>
      <p:ext uri="{BB962C8B-B14F-4D97-AF65-F5344CB8AC3E}">
        <p14:creationId xmlns:p14="http://schemas.microsoft.com/office/powerpoint/2010/main" val="302316910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hf hdr="0" dt="0"/>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p:cSld name="Table of Contents - IQVIA">
    <p:bg>
      <p:bgPr>
        <a:solidFill>
          <a:schemeClr val="bg1"/>
        </a:solidFill>
        <a:effectLst/>
      </p:bgPr>
    </p:bg>
    <p:spTree>
      <p:nvGrpSpPr>
        <p:cNvPr id="1" name=""/>
        <p:cNvGrpSpPr/>
        <p:nvPr/>
      </p:nvGrpSpPr>
      <p:grpSpPr>
        <a:xfrm>
          <a:off x="0" y="0"/>
          <a:ext cx="0" cy="0"/>
          <a:chOff x="0" y="0"/>
          <a:chExt cx="0" cy="0"/>
        </a:xfrm>
      </p:grpSpPr>
      <p:graphicFrame>
        <p:nvGraphicFramePr>
          <p:cNvPr id="3" name="think-cell data - do not delete" hidden="1">
            <a:extLst>
              <a:ext uri="{FF2B5EF4-FFF2-40B4-BE49-F238E27FC236}">
                <a16:creationId xmlns:a16="http://schemas.microsoft.com/office/drawing/2014/main" id="{F51092C4-9420-35AE-59F6-72423526C927}"/>
              </a:ext>
            </a:extLst>
          </p:cNvPr>
          <p:cNvGraphicFramePr>
            <a:graphicFrameLocks noChangeAspect="1"/>
          </p:cNvGraphicFramePr>
          <p:nvPr userDrawn="1">
            <p:custDataLst>
              <p:tags r:id="rId1"/>
            </p:custDataLst>
            <p:extLst>
              <p:ext uri="{D42A27DB-BD31-4B8C-83A1-F6EECF244321}">
                <p14:modId xmlns:p14="http://schemas.microsoft.com/office/powerpoint/2010/main" val="1870622043"/>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473" imgH="476" progId="TCLayout.ActiveDocument.1">
                  <p:embed/>
                </p:oleObj>
              </mc:Choice>
              <mc:Fallback>
                <p:oleObj name="think-cell Slide" r:id="rId3" imgW="473" imgH="476" progId="TCLayout.ActiveDocument.1">
                  <p:embed/>
                  <p:pic>
                    <p:nvPicPr>
                      <p:cNvPr id="3" name="think-cell data - do not delete" hidden="1">
                        <a:extLst>
                          <a:ext uri="{FF2B5EF4-FFF2-40B4-BE49-F238E27FC236}">
                            <a16:creationId xmlns:a16="http://schemas.microsoft.com/office/drawing/2014/main" id="{F51092C4-9420-35AE-59F6-72423526C927}"/>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51" name="Rectangle 50">
            <a:extLst>
              <a:ext uri="{FF2B5EF4-FFF2-40B4-BE49-F238E27FC236}">
                <a16:creationId xmlns:a16="http://schemas.microsoft.com/office/drawing/2014/main" id="{38658025-8660-B74C-8ED5-6D1A405A1A70}"/>
              </a:ext>
            </a:extLst>
          </p:cNvPr>
          <p:cNvSpPr/>
          <p:nvPr/>
        </p:nvSpPr>
        <p:spPr bwMode="gray">
          <a:xfrm>
            <a:off x="353568" y="0"/>
            <a:ext cx="11484864" cy="6858000"/>
          </a:xfrm>
          <a:prstGeom prst="rect">
            <a:avLst/>
          </a:prstGeom>
          <a:solidFill>
            <a:srgbClr val="F4F4F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l" rtl="0"/>
            <a:endParaRPr lang="en-GB"/>
          </a:p>
        </p:txBody>
      </p:sp>
      <p:sp>
        <p:nvSpPr>
          <p:cNvPr id="54" name="Content Placeholder 2">
            <a:extLst>
              <a:ext uri="{FF2B5EF4-FFF2-40B4-BE49-F238E27FC236}">
                <a16:creationId xmlns:a16="http://schemas.microsoft.com/office/drawing/2014/main" id="{FC9B35E8-F292-2B42-952E-06F2F248C602}"/>
              </a:ext>
            </a:extLst>
          </p:cNvPr>
          <p:cNvSpPr>
            <a:spLocks noGrp="1"/>
          </p:cNvSpPr>
          <p:nvPr>
            <p:ph idx="1" hasCustomPrompt="1"/>
          </p:nvPr>
        </p:nvSpPr>
        <p:spPr>
          <a:xfrm>
            <a:off x="1962418" y="1561892"/>
            <a:ext cx="9163983" cy="4712626"/>
          </a:xfrm>
          <a:prstGeom prst="rect">
            <a:avLst/>
          </a:prstGeom>
        </p:spPr>
        <p:txBody>
          <a:bodyPr/>
          <a:lstStyle>
            <a:lvl1pPr marL="182880" indent="-182880" rtl="0">
              <a:lnSpc>
                <a:spcPct val="100000"/>
              </a:lnSpc>
              <a:spcBef>
                <a:spcPts val="2000"/>
              </a:spcBef>
              <a:buClr>
                <a:schemeClr val="accent1"/>
              </a:buClr>
              <a:buFont typeface="System Font Regular"/>
              <a:buChar char="+"/>
              <a:defRPr sz="1800">
                <a:solidFill>
                  <a:schemeClr val="tx1"/>
                </a:solidFill>
              </a:defRPr>
            </a:lvl1pPr>
            <a:lvl2pPr marL="365760" indent="-182880" rtl="0">
              <a:lnSpc>
                <a:spcPct val="100000"/>
              </a:lnSpc>
              <a:spcBef>
                <a:spcPts val="800"/>
              </a:spcBef>
              <a:buClr>
                <a:schemeClr val="tx1"/>
              </a:buClr>
              <a:buFont typeface="Arial" panose="020B0604020202020204" pitchFamily="34" charset="0"/>
              <a:buChar char="•"/>
              <a:defRPr sz="1600">
                <a:solidFill>
                  <a:schemeClr val="tx1"/>
                </a:solidFill>
              </a:defRPr>
            </a:lvl2pPr>
            <a:lvl3pPr marL="548640" indent="-182880" rtl="0">
              <a:lnSpc>
                <a:spcPct val="100000"/>
              </a:lnSpc>
              <a:spcBef>
                <a:spcPts val="800"/>
              </a:spcBef>
              <a:buClrTx/>
              <a:buFont typeface="Arial" panose="020B0604020202020204" pitchFamily="34" charset="0"/>
              <a:buChar char="›"/>
              <a:defRPr sz="1600">
                <a:solidFill>
                  <a:schemeClr val="tx1"/>
                </a:solidFill>
              </a:defRPr>
            </a:lvl3pPr>
            <a:lvl4pPr marL="731520" indent="-182880" rtl="0">
              <a:lnSpc>
                <a:spcPct val="100000"/>
              </a:lnSpc>
              <a:spcBef>
                <a:spcPts val="800"/>
              </a:spcBef>
              <a:buClrTx/>
              <a:buFont typeface="Arial" panose="020B0604020202020204" pitchFamily="34" charset="0"/>
              <a:buChar char="»"/>
              <a:defRPr sz="1600">
                <a:solidFill>
                  <a:schemeClr val="tx1"/>
                </a:solidFill>
              </a:defRPr>
            </a:lvl4pPr>
            <a:lvl5pPr marL="914400" indent="-182880" rtl="0">
              <a:lnSpc>
                <a:spcPct val="100000"/>
              </a:lnSpc>
              <a:spcBef>
                <a:spcPts val="800"/>
              </a:spcBef>
              <a:buClrTx/>
              <a:buSzPct val="75000"/>
              <a:buFont typeface="Wingdings" panose="05000000000000000000" pitchFamily="2" charset="2"/>
              <a:buChar char="§"/>
              <a:defRPr sz="1600">
                <a:solidFill>
                  <a:schemeClr val="tx1"/>
                </a:solidFill>
              </a:defRPr>
            </a:lvl5pPr>
          </a:lstStyle>
          <a:p>
            <a:pPr lvl="0"/>
            <a:r>
              <a:rPr lang="en-GB"/>
              <a:t>Arial 18pt bullet level 1</a:t>
            </a:r>
          </a:p>
          <a:p>
            <a:pPr lvl="1"/>
            <a:r>
              <a:rPr lang="en-GB"/>
              <a:t>Arial 16pt bullet level 2</a:t>
            </a:r>
          </a:p>
          <a:p>
            <a:pPr lvl="2"/>
            <a:r>
              <a:rPr lang="en-GB"/>
              <a:t>Arial 16pt bullet level 3</a:t>
            </a:r>
          </a:p>
          <a:p>
            <a:pPr lvl="3"/>
            <a:r>
              <a:rPr lang="en-GB"/>
              <a:t>Arial 16pt bullet level 4</a:t>
            </a:r>
          </a:p>
          <a:p>
            <a:pPr lvl="4"/>
            <a:r>
              <a:rPr lang="en-GB"/>
              <a:t>Arial 16pt bullet level 5</a:t>
            </a:r>
          </a:p>
          <a:p>
            <a:pPr lvl="0"/>
            <a:r>
              <a:rPr lang="en-GB"/>
              <a:t>Arial 18pt bullet level 1</a:t>
            </a:r>
          </a:p>
          <a:p>
            <a:pPr lvl="1"/>
            <a:r>
              <a:rPr lang="en-GB"/>
              <a:t>Arial 16pt bullet level 2</a:t>
            </a:r>
          </a:p>
          <a:p>
            <a:pPr lvl="2"/>
            <a:r>
              <a:rPr lang="en-GB"/>
              <a:t>Arial 16pt bullet level 3</a:t>
            </a:r>
          </a:p>
          <a:p>
            <a:pPr lvl="3"/>
            <a:r>
              <a:rPr lang="en-GB"/>
              <a:t>Arial 16pt bullet level 4</a:t>
            </a:r>
          </a:p>
          <a:p>
            <a:pPr lvl="4"/>
            <a:r>
              <a:rPr lang="en-GB"/>
              <a:t>Arial 16pt bullet level 5</a:t>
            </a:r>
          </a:p>
        </p:txBody>
      </p:sp>
      <p:sp>
        <p:nvSpPr>
          <p:cNvPr id="57" name="Title 3">
            <a:extLst>
              <a:ext uri="{FF2B5EF4-FFF2-40B4-BE49-F238E27FC236}">
                <a16:creationId xmlns:a16="http://schemas.microsoft.com/office/drawing/2014/main" id="{7A9E8FF8-48AE-4B47-8CBF-17FB49CF53F8}"/>
              </a:ext>
            </a:extLst>
          </p:cNvPr>
          <p:cNvSpPr>
            <a:spLocks noGrp="1"/>
          </p:cNvSpPr>
          <p:nvPr>
            <p:ph type="title" hasCustomPrompt="1"/>
          </p:nvPr>
        </p:nvSpPr>
        <p:spPr>
          <a:xfrm>
            <a:off x="1962418" y="823398"/>
            <a:ext cx="9163983" cy="594360"/>
          </a:xfrm>
          <a:prstGeom prst="rect">
            <a:avLst/>
          </a:prstGeom>
        </p:spPr>
        <p:txBody>
          <a:bodyPr vert="horz" anchor="ctr"/>
          <a:lstStyle>
            <a:lvl1pPr rtl="0">
              <a:defRPr sz="3200" b="1">
                <a:solidFill>
                  <a:schemeClr val="accent1"/>
                </a:solidFill>
              </a:defRPr>
            </a:lvl1pPr>
          </a:lstStyle>
          <a:p>
            <a:r>
              <a:rPr lang="en-GB"/>
              <a:t>Table of contents or Agenda</a:t>
            </a:r>
          </a:p>
        </p:txBody>
      </p:sp>
      <p:grpSp>
        <p:nvGrpSpPr>
          <p:cNvPr id="4" name="Group 3">
            <a:extLst>
              <a:ext uri="{FF2B5EF4-FFF2-40B4-BE49-F238E27FC236}">
                <a16:creationId xmlns:a16="http://schemas.microsoft.com/office/drawing/2014/main" id="{6A1CD0AD-A634-4EA6-AE67-C63B52CE7B06}"/>
              </a:ext>
            </a:extLst>
          </p:cNvPr>
          <p:cNvGrpSpPr/>
          <p:nvPr/>
        </p:nvGrpSpPr>
        <p:grpSpPr>
          <a:xfrm>
            <a:off x="-1" y="260324"/>
            <a:ext cx="1250388" cy="1575820"/>
            <a:chOff x="-1" y="260324"/>
            <a:chExt cx="1250388" cy="1575820"/>
          </a:xfrm>
          <a:solidFill>
            <a:schemeClr val="accent1"/>
          </a:solidFill>
        </p:grpSpPr>
        <p:grpSp>
          <p:nvGrpSpPr>
            <p:cNvPr id="78" name="Group 77">
              <a:extLst>
                <a:ext uri="{FF2B5EF4-FFF2-40B4-BE49-F238E27FC236}">
                  <a16:creationId xmlns:a16="http://schemas.microsoft.com/office/drawing/2014/main" id="{B2E777F5-EFF3-457A-8259-AC8F3FAFC249}"/>
                </a:ext>
              </a:extLst>
            </p:cNvPr>
            <p:cNvGrpSpPr/>
            <p:nvPr/>
          </p:nvGrpSpPr>
          <p:grpSpPr>
            <a:xfrm>
              <a:off x="686264" y="1652391"/>
              <a:ext cx="564123" cy="183753"/>
              <a:chOff x="876236" y="5534957"/>
              <a:chExt cx="1674271" cy="545364"/>
            </a:xfrm>
            <a:grpFill/>
          </p:grpSpPr>
          <p:sp>
            <p:nvSpPr>
              <p:cNvPr id="96" name="Rectangle 95">
                <a:extLst>
                  <a:ext uri="{FF2B5EF4-FFF2-40B4-BE49-F238E27FC236}">
                    <a16:creationId xmlns:a16="http://schemas.microsoft.com/office/drawing/2014/main" id="{B117E7E6-D510-412B-8045-21F2179CDBFD}"/>
                  </a:ext>
                </a:extLst>
              </p:cNvPr>
              <p:cNvSpPr/>
              <p:nvPr/>
            </p:nvSpPr>
            <p:spPr>
              <a:xfrm>
                <a:off x="1154393" y="5534957"/>
                <a:ext cx="1117582" cy="545364"/>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l" rtl="0"/>
                <a:endParaRPr lang="en-GB" sz="1600"/>
              </a:p>
            </p:txBody>
          </p:sp>
          <p:sp>
            <p:nvSpPr>
              <p:cNvPr id="97" name="Oval 96">
                <a:extLst>
                  <a:ext uri="{FF2B5EF4-FFF2-40B4-BE49-F238E27FC236}">
                    <a16:creationId xmlns:a16="http://schemas.microsoft.com/office/drawing/2014/main" id="{79A544B5-B37E-40F9-A3D1-E4A00DF6E89F}"/>
                  </a:ext>
                </a:extLst>
              </p:cNvPr>
              <p:cNvSpPr/>
              <p:nvPr/>
            </p:nvSpPr>
            <p:spPr>
              <a:xfrm>
                <a:off x="2005143" y="5534957"/>
                <a:ext cx="545364" cy="54536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l" rtl="0"/>
                <a:endParaRPr lang="en-GB" sz="1600"/>
              </a:p>
            </p:txBody>
          </p:sp>
          <p:sp>
            <p:nvSpPr>
              <p:cNvPr id="98" name="Oval 97">
                <a:extLst>
                  <a:ext uri="{FF2B5EF4-FFF2-40B4-BE49-F238E27FC236}">
                    <a16:creationId xmlns:a16="http://schemas.microsoft.com/office/drawing/2014/main" id="{EF1038BB-A4E9-41A9-B2F4-23E7F5CD6621}"/>
                  </a:ext>
                </a:extLst>
              </p:cNvPr>
              <p:cNvSpPr/>
              <p:nvPr/>
            </p:nvSpPr>
            <p:spPr>
              <a:xfrm>
                <a:off x="876236" y="5534957"/>
                <a:ext cx="545364" cy="54536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l" rtl="0"/>
                <a:endParaRPr lang="en-GB" sz="1600"/>
              </a:p>
            </p:txBody>
          </p:sp>
        </p:grpSp>
        <p:grpSp>
          <p:nvGrpSpPr>
            <p:cNvPr id="79" name="Group 78">
              <a:extLst>
                <a:ext uri="{FF2B5EF4-FFF2-40B4-BE49-F238E27FC236}">
                  <a16:creationId xmlns:a16="http://schemas.microsoft.com/office/drawing/2014/main" id="{029BE464-4CCF-4D58-8077-7337778D29CA}"/>
                </a:ext>
              </a:extLst>
            </p:cNvPr>
            <p:cNvGrpSpPr/>
            <p:nvPr/>
          </p:nvGrpSpPr>
          <p:grpSpPr>
            <a:xfrm>
              <a:off x="864211" y="1304375"/>
              <a:ext cx="386176" cy="183753"/>
              <a:chOff x="1404367" y="4502072"/>
              <a:chExt cx="1146140" cy="545364"/>
            </a:xfrm>
            <a:grpFill/>
          </p:grpSpPr>
          <p:sp>
            <p:nvSpPr>
              <p:cNvPr id="93" name="Rectangle 92">
                <a:extLst>
                  <a:ext uri="{FF2B5EF4-FFF2-40B4-BE49-F238E27FC236}">
                    <a16:creationId xmlns:a16="http://schemas.microsoft.com/office/drawing/2014/main" id="{D0DC8CC7-4C81-439E-B602-330616AC3184}"/>
                  </a:ext>
                </a:extLst>
              </p:cNvPr>
              <p:cNvSpPr/>
              <p:nvPr/>
            </p:nvSpPr>
            <p:spPr>
              <a:xfrm>
                <a:off x="1682197" y="4502072"/>
                <a:ext cx="589775" cy="545364"/>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l" rtl="0"/>
                <a:endParaRPr lang="en-GB" sz="1600"/>
              </a:p>
            </p:txBody>
          </p:sp>
          <p:sp>
            <p:nvSpPr>
              <p:cNvPr id="94" name="Oval 93">
                <a:extLst>
                  <a:ext uri="{FF2B5EF4-FFF2-40B4-BE49-F238E27FC236}">
                    <a16:creationId xmlns:a16="http://schemas.microsoft.com/office/drawing/2014/main" id="{ECB59EFB-5B99-4637-9821-186308CA811D}"/>
                  </a:ext>
                </a:extLst>
              </p:cNvPr>
              <p:cNvSpPr/>
              <p:nvPr/>
            </p:nvSpPr>
            <p:spPr>
              <a:xfrm>
                <a:off x="2005143" y="4502072"/>
                <a:ext cx="545364" cy="54536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l" rtl="0"/>
                <a:endParaRPr lang="en-GB" sz="1600"/>
              </a:p>
            </p:txBody>
          </p:sp>
          <p:sp>
            <p:nvSpPr>
              <p:cNvPr id="95" name="Oval 94">
                <a:extLst>
                  <a:ext uri="{FF2B5EF4-FFF2-40B4-BE49-F238E27FC236}">
                    <a16:creationId xmlns:a16="http://schemas.microsoft.com/office/drawing/2014/main" id="{7060CC02-8F6C-45AF-9DBE-33B4EAA77FAE}"/>
                  </a:ext>
                </a:extLst>
              </p:cNvPr>
              <p:cNvSpPr/>
              <p:nvPr/>
            </p:nvSpPr>
            <p:spPr>
              <a:xfrm>
                <a:off x="1404367" y="4502072"/>
                <a:ext cx="545364" cy="54536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l" rtl="0"/>
                <a:endParaRPr lang="en-GB" sz="1600"/>
              </a:p>
            </p:txBody>
          </p:sp>
        </p:grpSp>
        <p:grpSp>
          <p:nvGrpSpPr>
            <p:cNvPr id="80" name="Group 79">
              <a:extLst>
                <a:ext uri="{FF2B5EF4-FFF2-40B4-BE49-F238E27FC236}">
                  <a16:creationId xmlns:a16="http://schemas.microsoft.com/office/drawing/2014/main" id="{EDBE8CF3-142D-438A-880B-7423D1E442C5}"/>
                </a:ext>
              </a:extLst>
            </p:cNvPr>
            <p:cNvGrpSpPr/>
            <p:nvPr/>
          </p:nvGrpSpPr>
          <p:grpSpPr>
            <a:xfrm>
              <a:off x="917753" y="956358"/>
              <a:ext cx="332634" cy="183753"/>
              <a:chOff x="1560101" y="3469185"/>
              <a:chExt cx="987231" cy="545364"/>
            </a:xfrm>
            <a:grpFill/>
          </p:grpSpPr>
          <p:sp>
            <p:nvSpPr>
              <p:cNvPr id="90" name="Oval 89">
                <a:extLst>
                  <a:ext uri="{FF2B5EF4-FFF2-40B4-BE49-F238E27FC236}">
                    <a16:creationId xmlns:a16="http://schemas.microsoft.com/office/drawing/2014/main" id="{61D9E7AA-5FDE-45C3-B7AC-F8C06B142069}"/>
                  </a:ext>
                </a:extLst>
              </p:cNvPr>
              <p:cNvSpPr/>
              <p:nvPr/>
            </p:nvSpPr>
            <p:spPr>
              <a:xfrm>
                <a:off x="1560101" y="3469185"/>
                <a:ext cx="545364" cy="54536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l" rtl="0"/>
                <a:endParaRPr lang="en-GB" sz="1600"/>
              </a:p>
            </p:txBody>
          </p:sp>
          <p:sp>
            <p:nvSpPr>
              <p:cNvPr id="91" name="Rectangle 90">
                <a:extLst>
                  <a:ext uri="{FF2B5EF4-FFF2-40B4-BE49-F238E27FC236}">
                    <a16:creationId xmlns:a16="http://schemas.microsoft.com/office/drawing/2014/main" id="{13502E5E-1590-4501-977E-A406C72F35D0}"/>
                  </a:ext>
                </a:extLst>
              </p:cNvPr>
              <p:cNvSpPr/>
              <p:nvPr/>
            </p:nvSpPr>
            <p:spPr>
              <a:xfrm>
                <a:off x="1825936" y="3469185"/>
                <a:ext cx="446037" cy="545364"/>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l" rtl="0"/>
                <a:endParaRPr lang="en-GB" sz="1600"/>
              </a:p>
            </p:txBody>
          </p:sp>
          <p:sp>
            <p:nvSpPr>
              <p:cNvPr id="92" name="Oval 91">
                <a:extLst>
                  <a:ext uri="{FF2B5EF4-FFF2-40B4-BE49-F238E27FC236}">
                    <a16:creationId xmlns:a16="http://schemas.microsoft.com/office/drawing/2014/main" id="{9849375F-4430-4BAF-8CD8-BABE2895B0CD}"/>
                  </a:ext>
                </a:extLst>
              </p:cNvPr>
              <p:cNvSpPr/>
              <p:nvPr/>
            </p:nvSpPr>
            <p:spPr>
              <a:xfrm>
                <a:off x="2001968" y="3469185"/>
                <a:ext cx="545364" cy="54536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l" rtl="0"/>
                <a:endParaRPr lang="en-GB" sz="1600"/>
              </a:p>
            </p:txBody>
          </p:sp>
        </p:grpSp>
        <p:grpSp>
          <p:nvGrpSpPr>
            <p:cNvPr id="81" name="Group 80">
              <a:extLst>
                <a:ext uri="{FF2B5EF4-FFF2-40B4-BE49-F238E27FC236}">
                  <a16:creationId xmlns:a16="http://schemas.microsoft.com/office/drawing/2014/main" id="{7C368109-07EC-4B00-B53E-7AA055EEDBEE}"/>
                </a:ext>
              </a:extLst>
            </p:cNvPr>
            <p:cNvGrpSpPr/>
            <p:nvPr/>
          </p:nvGrpSpPr>
          <p:grpSpPr>
            <a:xfrm>
              <a:off x="868078" y="608341"/>
              <a:ext cx="382309" cy="183753"/>
              <a:chOff x="1415887" y="2436300"/>
              <a:chExt cx="1134663" cy="545364"/>
            </a:xfrm>
            <a:grpFill/>
          </p:grpSpPr>
          <p:sp>
            <p:nvSpPr>
              <p:cNvPr id="87" name="Oval 86">
                <a:extLst>
                  <a:ext uri="{FF2B5EF4-FFF2-40B4-BE49-F238E27FC236}">
                    <a16:creationId xmlns:a16="http://schemas.microsoft.com/office/drawing/2014/main" id="{458E032A-AC8B-4235-848E-250F4190B814}"/>
                  </a:ext>
                </a:extLst>
              </p:cNvPr>
              <p:cNvSpPr/>
              <p:nvPr/>
            </p:nvSpPr>
            <p:spPr>
              <a:xfrm>
                <a:off x="2005186" y="2436300"/>
                <a:ext cx="545364" cy="54536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l" rtl="0"/>
                <a:endParaRPr lang="en-GB" sz="1600"/>
              </a:p>
            </p:txBody>
          </p:sp>
          <p:sp>
            <p:nvSpPr>
              <p:cNvPr id="88" name="Oval 87">
                <a:extLst>
                  <a:ext uri="{FF2B5EF4-FFF2-40B4-BE49-F238E27FC236}">
                    <a16:creationId xmlns:a16="http://schemas.microsoft.com/office/drawing/2014/main" id="{6E7F926D-F5AA-4D9E-9C81-33784AC45D52}"/>
                  </a:ext>
                </a:extLst>
              </p:cNvPr>
              <p:cNvSpPr/>
              <p:nvPr/>
            </p:nvSpPr>
            <p:spPr>
              <a:xfrm>
                <a:off x="1415887" y="2436300"/>
                <a:ext cx="545364" cy="54536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l" rtl="0"/>
                <a:endParaRPr lang="en-GB" sz="1600"/>
              </a:p>
            </p:txBody>
          </p:sp>
          <p:sp>
            <p:nvSpPr>
              <p:cNvPr id="89" name="Rectangle 88">
                <a:extLst>
                  <a:ext uri="{FF2B5EF4-FFF2-40B4-BE49-F238E27FC236}">
                    <a16:creationId xmlns:a16="http://schemas.microsoft.com/office/drawing/2014/main" id="{C1912F97-C2EB-4275-9791-4E9C64D9ACD9}"/>
                  </a:ext>
                </a:extLst>
              </p:cNvPr>
              <p:cNvSpPr/>
              <p:nvPr/>
            </p:nvSpPr>
            <p:spPr>
              <a:xfrm>
                <a:off x="1682240" y="2436300"/>
                <a:ext cx="589731" cy="545364"/>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l" rtl="0"/>
                <a:endParaRPr lang="en-GB" sz="1600"/>
              </a:p>
            </p:txBody>
          </p:sp>
        </p:grpSp>
        <p:grpSp>
          <p:nvGrpSpPr>
            <p:cNvPr id="82" name="Group 81">
              <a:extLst>
                <a:ext uri="{FF2B5EF4-FFF2-40B4-BE49-F238E27FC236}">
                  <a16:creationId xmlns:a16="http://schemas.microsoft.com/office/drawing/2014/main" id="{C16323A1-198A-411C-8014-263092240122}"/>
                </a:ext>
              </a:extLst>
            </p:cNvPr>
            <p:cNvGrpSpPr/>
            <p:nvPr/>
          </p:nvGrpSpPr>
          <p:grpSpPr>
            <a:xfrm>
              <a:off x="693506" y="260324"/>
              <a:ext cx="556881" cy="183753"/>
              <a:chOff x="898206" y="1403413"/>
              <a:chExt cx="1652778" cy="545364"/>
            </a:xfrm>
            <a:grpFill/>
          </p:grpSpPr>
          <p:sp>
            <p:nvSpPr>
              <p:cNvPr id="84" name="Oval 83">
                <a:extLst>
                  <a:ext uri="{FF2B5EF4-FFF2-40B4-BE49-F238E27FC236}">
                    <a16:creationId xmlns:a16="http://schemas.microsoft.com/office/drawing/2014/main" id="{EBCE0676-4E25-4F10-A07B-A47F92C7CF81}"/>
                  </a:ext>
                </a:extLst>
              </p:cNvPr>
              <p:cNvSpPr/>
              <p:nvPr/>
            </p:nvSpPr>
            <p:spPr>
              <a:xfrm>
                <a:off x="2005620" y="1403413"/>
                <a:ext cx="545364" cy="54536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l" rtl="0"/>
                <a:endParaRPr lang="en-GB" sz="1600"/>
              </a:p>
            </p:txBody>
          </p:sp>
          <p:sp>
            <p:nvSpPr>
              <p:cNvPr id="85" name="Oval 84">
                <a:extLst>
                  <a:ext uri="{FF2B5EF4-FFF2-40B4-BE49-F238E27FC236}">
                    <a16:creationId xmlns:a16="http://schemas.microsoft.com/office/drawing/2014/main" id="{54E9DB86-0937-4D11-B319-669FF994439C}"/>
                  </a:ext>
                </a:extLst>
              </p:cNvPr>
              <p:cNvSpPr/>
              <p:nvPr/>
            </p:nvSpPr>
            <p:spPr>
              <a:xfrm>
                <a:off x="898206" y="1403413"/>
                <a:ext cx="545364" cy="54536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l" rtl="0"/>
                <a:endParaRPr lang="en-GB" sz="1600"/>
              </a:p>
            </p:txBody>
          </p:sp>
          <p:sp>
            <p:nvSpPr>
              <p:cNvPr id="86" name="Rectangle 85">
                <a:extLst>
                  <a:ext uri="{FF2B5EF4-FFF2-40B4-BE49-F238E27FC236}">
                    <a16:creationId xmlns:a16="http://schemas.microsoft.com/office/drawing/2014/main" id="{3D6AB82A-C88A-4E42-B5CF-C687B3371284}"/>
                  </a:ext>
                </a:extLst>
              </p:cNvPr>
              <p:cNvSpPr/>
              <p:nvPr/>
            </p:nvSpPr>
            <p:spPr>
              <a:xfrm>
                <a:off x="1164538" y="1403413"/>
                <a:ext cx="1117581" cy="545364"/>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l" rtl="0"/>
                <a:endParaRPr lang="en-GB" sz="1600"/>
              </a:p>
            </p:txBody>
          </p:sp>
        </p:grpSp>
        <p:sp>
          <p:nvSpPr>
            <p:cNvPr id="103" name="Freeform: Shape 102">
              <a:extLst>
                <a:ext uri="{FF2B5EF4-FFF2-40B4-BE49-F238E27FC236}">
                  <a16:creationId xmlns:a16="http://schemas.microsoft.com/office/drawing/2014/main" id="{754DFB64-FFE8-4762-8BD2-6D5B67A56394}"/>
                </a:ext>
              </a:extLst>
            </p:cNvPr>
            <p:cNvSpPr/>
            <p:nvPr/>
          </p:nvSpPr>
          <p:spPr>
            <a:xfrm>
              <a:off x="0" y="260324"/>
              <a:ext cx="550424" cy="183006"/>
            </a:xfrm>
            <a:custGeom>
              <a:avLst/>
              <a:gdLst>
                <a:gd name="connsiteX0" fmla="*/ 0 w 550424"/>
                <a:gd name="connsiteY0" fmla="*/ 0 h 183006"/>
                <a:gd name="connsiteX1" fmla="*/ 456956 w 550424"/>
                <a:gd name="connsiteY1" fmla="*/ 0 h 183006"/>
                <a:gd name="connsiteX2" fmla="*/ 456956 w 550424"/>
                <a:gd name="connsiteY2" fmla="*/ 397 h 183006"/>
                <a:gd name="connsiteX3" fmla="*/ 458921 w 550424"/>
                <a:gd name="connsiteY3" fmla="*/ 0 h 183006"/>
                <a:gd name="connsiteX4" fmla="*/ 550424 w 550424"/>
                <a:gd name="connsiteY4" fmla="*/ 91503 h 183006"/>
                <a:gd name="connsiteX5" fmla="*/ 458921 w 550424"/>
                <a:gd name="connsiteY5" fmla="*/ 183006 h 183006"/>
                <a:gd name="connsiteX6" fmla="*/ 456956 w 550424"/>
                <a:gd name="connsiteY6" fmla="*/ 182609 h 183006"/>
                <a:gd name="connsiteX7" fmla="*/ 456956 w 550424"/>
                <a:gd name="connsiteY7" fmla="*/ 183006 h 183006"/>
                <a:gd name="connsiteX8" fmla="*/ 0 w 550424"/>
                <a:gd name="connsiteY8" fmla="*/ 183006 h 183006"/>
                <a:gd name="connsiteX9" fmla="*/ 0 w 550424"/>
                <a:gd name="connsiteY9" fmla="*/ 0 h 183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50424" h="183006">
                  <a:moveTo>
                    <a:pt x="0" y="0"/>
                  </a:moveTo>
                  <a:lnTo>
                    <a:pt x="456956" y="0"/>
                  </a:lnTo>
                  <a:lnTo>
                    <a:pt x="456956" y="397"/>
                  </a:lnTo>
                  <a:lnTo>
                    <a:pt x="458921" y="0"/>
                  </a:lnTo>
                  <a:cubicBezTo>
                    <a:pt x="509457" y="0"/>
                    <a:pt x="550424" y="40967"/>
                    <a:pt x="550424" y="91503"/>
                  </a:cubicBezTo>
                  <a:cubicBezTo>
                    <a:pt x="550424" y="142039"/>
                    <a:pt x="509457" y="183006"/>
                    <a:pt x="458921" y="183006"/>
                  </a:cubicBezTo>
                  <a:lnTo>
                    <a:pt x="456956" y="182609"/>
                  </a:lnTo>
                  <a:lnTo>
                    <a:pt x="456956" y="183006"/>
                  </a:lnTo>
                  <a:lnTo>
                    <a:pt x="0" y="183006"/>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l" rtl="0"/>
              <a:endParaRPr lang="en-GB" sz="1600"/>
            </a:p>
          </p:txBody>
        </p:sp>
        <p:sp>
          <p:nvSpPr>
            <p:cNvPr id="106" name="Freeform: Shape 105">
              <a:extLst>
                <a:ext uri="{FF2B5EF4-FFF2-40B4-BE49-F238E27FC236}">
                  <a16:creationId xmlns:a16="http://schemas.microsoft.com/office/drawing/2014/main" id="{82D6BF1B-7B4E-4715-B3AA-0137D5565B61}"/>
                </a:ext>
              </a:extLst>
            </p:cNvPr>
            <p:cNvSpPr/>
            <p:nvPr/>
          </p:nvSpPr>
          <p:spPr>
            <a:xfrm>
              <a:off x="-1" y="608341"/>
              <a:ext cx="733596" cy="182880"/>
            </a:xfrm>
            <a:custGeom>
              <a:avLst/>
              <a:gdLst>
                <a:gd name="connsiteX0" fmla="*/ 0 w 733596"/>
                <a:gd name="connsiteY0" fmla="*/ 0 h 182880"/>
                <a:gd name="connsiteX1" fmla="*/ 642156 w 733596"/>
                <a:gd name="connsiteY1" fmla="*/ 0 h 182880"/>
                <a:gd name="connsiteX2" fmla="*/ 733596 w 733596"/>
                <a:gd name="connsiteY2" fmla="*/ 91440 h 182880"/>
                <a:gd name="connsiteX3" fmla="*/ 642156 w 733596"/>
                <a:gd name="connsiteY3" fmla="*/ 182880 h 182880"/>
                <a:gd name="connsiteX4" fmla="*/ 0 w 733596"/>
                <a:gd name="connsiteY4" fmla="*/ 182880 h 182880"/>
                <a:gd name="connsiteX5" fmla="*/ 0 w 733596"/>
                <a:gd name="connsiteY5" fmla="*/ 0 h 1828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33596" h="182880">
                  <a:moveTo>
                    <a:pt x="0" y="0"/>
                  </a:moveTo>
                  <a:lnTo>
                    <a:pt x="642156" y="0"/>
                  </a:lnTo>
                  <a:cubicBezTo>
                    <a:pt x="692657" y="0"/>
                    <a:pt x="733596" y="40939"/>
                    <a:pt x="733596" y="91440"/>
                  </a:cubicBezTo>
                  <a:cubicBezTo>
                    <a:pt x="733596" y="141941"/>
                    <a:pt x="692657" y="182880"/>
                    <a:pt x="642156" y="182880"/>
                  </a:cubicBezTo>
                  <a:lnTo>
                    <a:pt x="0" y="18288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l" rtl="0"/>
              <a:endParaRPr lang="en-GB" sz="1600"/>
            </a:p>
          </p:txBody>
        </p:sp>
        <p:sp>
          <p:nvSpPr>
            <p:cNvPr id="112" name="Freeform: Shape 111">
              <a:extLst>
                <a:ext uri="{FF2B5EF4-FFF2-40B4-BE49-F238E27FC236}">
                  <a16:creationId xmlns:a16="http://schemas.microsoft.com/office/drawing/2014/main" id="{DFFECD78-AD3E-430A-825C-361F3F0A6DF1}"/>
                </a:ext>
              </a:extLst>
            </p:cNvPr>
            <p:cNvSpPr/>
            <p:nvPr/>
          </p:nvSpPr>
          <p:spPr>
            <a:xfrm>
              <a:off x="0" y="952508"/>
              <a:ext cx="786403" cy="183006"/>
            </a:xfrm>
            <a:custGeom>
              <a:avLst/>
              <a:gdLst>
                <a:gd name="connsiteX0" fmla="*/ 0 w 786403"/>
                <a:gd name="connsiteY0" fmla="*/ 0 h 183006"/>
                <a:gd name="connsiteX1" fmla="*/ 692936 w 786403"/>
                <a:gd name="connsiteY1" fmla="*/ 0 h 183006"/>
                <a:gd name="connsiteX2" fmla="*/ 692936 w 786403"/>
                <a:gd name="connsiteY2" fmla="*/ 397 h 183006"/>
                <a:gd name="connsiteX3" fmla="*/ 694900 w 786403"/>
                <a:gd name="connsiteY3" fmla="*/ 0 h 183006"/>
                <a:gd name="connsiteX4" fmla="*/ 786403 w 786403"/>
                <a:gd name="connsiteY4" fmla="*/ 91503 h 183006"/>
                <a:gd name="connsiteX5" fmla="*/ 694900 w 786403"/>
                <a:gd name="connsiteY5" fmla="*/ 183006 h 183006"/>
                <a:gd name="connsiteX6" fmla="*/ 692936 w 786403"/>
                <a:gd name="connsiteY6" fmla="*/ 182610 h 183006"/>
                <a:gd name="connsiteX7" fmla="*/ 692936 w 786403"/>
                <a:gd name="connsiteY7" fmla="*/ 183006 h 183006"/>
                <a:gd name="connsiteX8" fmla="*/ 0 w 786403"/>
                <a:gd name="connsiteY8" fmla="*/ 183006 h 183006"/>
                <a:gd name="connsiteX9" fmla="*/ 0 w 786403"/>
                <a:gd name="connsiteY9" fmla="*/ 0 h 183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86403" h="183006">
                  <a:moveTo>
                    <a:pt x="0" y="0"/>
                  </a:moveTo>
                  <a:lnTo>
                    <a:pt x="692936" y="0"/>
                  </a:lnTo>
                  <a:lnTo>
                    <a:pt x="692936" y="397"/>
                  </a:lnTo>
                  <a:lnTo>
                    <a:pt x="694900" y="0"/>
                  </a:lnTo>
                  <a:cubicBezTo>
                    <a:pt x="745436" y="0"/>
                    <a:pt x="786403" y="40967"/>
                    <a:pt x="786403" y="91503"/>
                  </a:cubicBezTo>
                  <a:cubicBezTo>
                    <a:pt x="786403" y="142039"/>
                    <a:pt x="745436" y="183006"/>
                    <a:pt x="694900" y="183006"/>
                  </a:cubicBezTo>
                  <a:lnTo>
                    <a:pt x="692936" y="182610"/>
                  </a:lnTo>
                  <a:lnTo>
                    <a:pt x="692936" y="183006"/>
                  </a:lnTo>
                  <a:lnTo>
                    <a:pt x="0" y="183006"/>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l" rtl="0"/>
              <a:endParaRPr lang="en-GB" sz="1600"/>
            </a:p>
          </p:txBody>
        </p:sp>
        <p:sp>
          <p:nvSpPr>
            <p:cNvPr id="115" name="Freeform: Shape 114">
              <a:extLst>
                <a:ext uri="{FF2B5EF4-FFF2-40B4-BE49-F238E27FC236}">
                  <a16:creationId xmlns:a16="http://schemas.microsoft.com/office/drawing/2014/main" id="{01864E2F-2224-4B8D-A54C-010E70A5006D}"/>
                </a:ext>
              </a:extLst>
            </p:cNvPr>
            <p:cNvSpPr/>
            <p:nvPr/>
          </p:nvSpPr>
          <p:spPr>
            <a:xfrm>
              <a:off x="-1" y="1304902"/>
              <a:ext cx="733596" cy="182880"/>
            </a:xfrm>
            <a:custGeom>
              <a:avLst/>
              <a:gdLst>
                <a:gd name="connsiteX0" fmla="*/ 0 w 733596"/>
                <a:gd name="connsiteY0" fmla="*/ 0 h 182880"/>
                <a:gd name="connsiteX1" fmla="*/ 642156 w 733596"/>
                <a:gd name="connsiteY1" fmla="*/ 0 h 182880"/>
                <a:gd name="connsiteX2" fmla="*/ 733596 w 733596"/>
                <a:gd name="connsiteY2" fmla="*/ 91440 h 182880"/>
                <a:gd name="connsiteX3" fmla="*/ 642156 w 733596"/>
                <a:gd name="connsiteY3" fmla="*/ 182880 h 182880"/>
                <a:gd name="connsiteX4" fmla="*/ 0 w 733596"/>
                <a:gd name="connsiteY4" fmla="*/ 182880 h 182880"/>
                <a:gd name="connsiteX5" fmla="*/ 0 w 733596"/>
                <a:gd name="connsiteY5" fmla="*/ 0 h 1828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33596" h="182880">
                  <a:moveTo>
                    <a:pt x="0" y="0"/>
                  </a:moveTo>
                  <a:lnTo>
                    <a:pt x="642156" y="0"/>
                  </a:lnTo>
                  <a:cubicBezTo>
                    <a:pt x="692657" y="0"/>
                    <a:pt x="733596" y="40939"/>
                    <a:pt x="733596" y="91440"/>
                  </a:cubicBezTo>
                  <a:cubicBezTo>
                    <a:pt x="733596" y="141941"/>
                    <a:pt x="692657" y="182880"/>
                    <a:pt x="642156" y="182880"/>
                  </a:cubicBezTo>
                  <a:lnTo>
                    <a:pt x="0" y="18288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l" rtl="0"/>
              <a:endParaRPr lang="en-GB" sz="1600"/>
            </a:p>
          </p:txBody>
        </p:sp>
        <p:sp>
          <p:nvSpPr>
            <p:cNvPr id="118" name="Freeform: Shape 117">
              <a:extLst>
                <a:ext uri="{FF2B5EF4-FFF2-40B4-BE49-F238E27FC236}">
                  <a16:creationId xmlns:a16="http://schemas.microsoft.com/office/drawing/2014/main" id="{8652EA3D-B91A-4960-BC33-8380D943F8F9}"/>
                </a:ext>
              </a:extLst>
            </p:cNvPr>
            <p:cNvSpPr/>
            <p:nvPr/>
          </p:nvSpPr>
          <p:spPr>
            <a:xfrm>
              <a:off x="0" y="1649603"/>
              <a:ext cx="550424" cy="183006"/>
            </a:xfrm>
            <a:custGeom>
              <a:avLst/>
              <a:gdLst>
                <a:gd name="connsiteX0" fmla="*/ 0 w 550424"/>
                <a:gd name="connsiteY0" fmla="*/ 0 h 183006"/>
                <a:gd name="connsiteX1" fmla="*/ 456956 w 550424"/>
                <a:gd name="connsiteY1" fmla="*/ 0 h 183006"/>
                <a:gd name="connsiteX2" fmla="*/ 456956 w 550424"/>
                <a:gd name="connsiteY2" fmla="*/ 397 h 183006"/>
                <a:gd name="connsiteX3" fmla="*/ 458921 w 550424"/>
                <a:gd name="connsiteY3" fmla="*/ 0 h 183006"/>
                <a:gd name="connsiteX4" fmla="*/ 550424 w 550424"/>
                <a:gd name="connsiteY4" fmla="*/ 91503 h 183006"/>
                <a:gd name="connsiteX5" fmla="*/ 458921 w 550424"/>
                <a:gd name="connsiteY5" fmla="*/ 183006 h 183006"/>
                <a:gd name="connsiteX6" fmla="*/ 456956 w 550424"/>
                <a:gd name="connsiteY6" fmla="*/ 182609 h 183006"/>
                <a:gd name="connsiteX7" fmla="*/ 456956 w 550424"/>
                <a:gd name="connsiteY7" fmla="*/ 183006 h 183006"/>
                <a:gd name="connsiteX8" fmla="*/ 0 w 550424"/>
                <a:gd name="connsiteY8" fmla="*/ 183006 h 183006"/>
                <a:gd name="connsiteX9" fmla="*/ 0 w 550424"/>
                <a:gd name="connsiteY9" fmla="*/ 0 h 183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50424" h="183006">
                  <a:moveTo>
                    <a:pt x="0" y="0"/>
                  </a:moveTo>
                  <a:lnTo>
                    <a:pt x="456956" y="0"/>
                  </a:lnTo>
                  <a:lnTo>
                    <a:pt x="456956" y="397"/>
                  </a:lnTo>
                  <a:lnTo>
                    <a:pt x="458921" y="0"/>
                  </a:lnTo>
                  <a:cubicBezTo>
                    <a:pt x="509457" y="0"/>
                    <a:pt x="550424" y="40967"/>
                    <a:pt x="550424" y="91503"/>
                  </a:cubicBezTo>
                  <a:cubicBezTo>
                    <a:pt x="550424" y="142039"/>
                    <a:pt x="509457" y="183006"/>
                    <a:pt x="458921" y="183006"/>
                  </a:cubicBezTo>
                  <a:lnTo>
                    <a:pt x="456956" y="182609"/>
                  </a:lnTo>
                  <a:lnTo>
                    <a:pt x="456956" y="183006"/>
                  </a:lnTo>
                  <a:lnTo>
                    <a:pt x="0" y="183006"/>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l" rtl="0"/>
              <a:endParaRPr lang="en-GB" sz="1600"/>
            </a:p>
          </p:txBody>
        </p:sp>
      </p:grpSp>
      <p:sp>
        <p:nvSpPr>
          <p:cNvPr id="56" name="Slide Number Placeholder 5">
            <a:extLst>
              <a:ext uri="{FF2B5EF4-FFF2-40B4-BE49-F238E27FC236}">
                <a16:creationId xmlns:a16="http://schemas.microsoft.com/office/drawing/2014/main" id="{030699F5-6B57-4BC7-B774-B8F85B96214D}"/>
              </a:ext>
            </a:extLst>
          </p:cNvPr>
          <p:cNvSpPr txBox="1">
            <a:spLocks/>
          </p:cNvSpPr>
          <p:nvPr/>
        </p:nvSpPr>
        <p:spPr bwMode="white">
          <a:xfrm>
            <a:off x="11723254" y="6544746"/>
            <a:ext cx="353088" cy="177800"/>
          </a:xfrm>
          <a:prstGeom prst="rect">
            <a:avLst/>
          </a:prstGeom>
        </p:spPr>
        <p:txBody>
          <a:bodyPr vert="horz" lIns="0" tIns="0" rIns="0" bIns="0" rtlCol="0" anchor="ctr"/>
          <a:lstStyle>
            <a:defPPr>
              <a:defRPr lang="en-US"/>
            </a:defPPr>
            <a:lvl1pPr marL="0" algn="r" defTabSz="914400" rtl="0" eaLnBrk="1" latinLnBrk="0" hangingPunct="1">
              <a:defRPr sz="1100" b="1" kern="1200">
                <a:solidFill>
                  <a:schemeClr val="tx2"/>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rtl="0"/>
            <a:fld id="{9C5C7A9E-C6A9-4A9D-A8BC-E29E91AD59EE}" type="slidenum">
              <a:rPr lang="en-GB" sz="800" b="0" smtClean="0">
                <a:solidFill>
                  <a:srgbClr val="959CA0"/>
                </a:solidFill>
              </a:rPr>
              <a:pPr rtl="0"/>
              <a:t>‹#›</a:t>
            </a:fld>
            <a:endParaRPr lang="en-GB" sz="800" b="0">
              <a:solidFill>
                <a:srgbClr val="959CA0"/>
              </a:solidFill>
            </a:endParaRPr>
          </a:p>
        </p:txBody>
      </p:sp>
      <p:pic>
        <p:nvPicPr>
          <p:cNvPr id="34" name="Graphic 33">
            <a:extLst>
              <a:ext uri="{FF2B5EF4-FFF2-40B4-BE49-F238E27FC236}">
                <a16:creationId xmlns:a16="http://schemas.microsoft.com/office/drawing/2014/main" id="{18FC357D-3DB1-1B43-8FB6-6F70286F7466}"/>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10376299" y="6535995"/>
            <a:ext cx="1143000" cy="215900"/>
          </a:xfrm>
          <a:prstGeom prst="rect">
            <a:avLst/>
          </a:prstGeom>
        </p:spPr>
      </p:pic>
      <p:pic>
        <p:nvPicPr>
          <p:cNvPr id="33" name="Graphic 32">
            <a:extLst>
              <a:ext uri="{FF2B5EF4-FFF2-40B4-BE49-F238E27FC236}">
                <a16:creationId xmlns:a16="http://schemas.microsoft.com/office/drawing/2014/main" id="{AB890B20-7C27-E743-AFC7-1377DA74242C}"/>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10376299" y="6535995"/>
            <a:ext cx="1143000" cy="215900"/>
          </a:xfrm>
          <a:prstGeom prst="rect">
            <a:avLst/>
          </a:prstGeom>
        </p:spPr>
      </p:pic>
    </p:spTree>
    <p:extLst>
      <p:ext uri="{BB962C8B-B14F-4D97-AF65-F5344CB8AC3E}">
        <p14:creationId xmlns:p14="http://schemas.microsoft.com/office/powerpoint/2010/main" val="266868445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hf hdr="0" dt="0"/>
  <p:extLst>
    <p:ext uri="{DCECCB84-F9BA-43D5-87BE-67443E8EF086}">
      <p15:sldGuideLst xmlns:p15="http://schemas.microsoft.com/office/powerpoint/2012/main"/>
    </p:ext>
  </p:extLst>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p:cSld name="Table of Contents_Two Column - IQVIA">
    <p:bg>
      <p:bgPr>
        <a:solidFill>
          <a:schemeClr val="bg1"/>
        </a:solidFill>
        <a:effectLst/>
      </p:bgPr>
    </p:bg>
    <p:spTree>
      <p:nvGrpSpPr>
        <p:cNvPr id="1" name=""/>
        <p:cNvGrpSpPr/>
        <p:nvPr/>
      </p:nvGrpSpPr>
      <p:grpSpPr>
        <a:xfrm>
          <a:off x="0" y="0"/>
          <a:ext cx="0" cy="0"/>
          <a:chOff x="0" y="0"/>
          <a:chExt cx="0" cy="0"/>
        </a:xfrm>
      </p:grpSpPr>
      <p:graphicFrame>
        <p:nvGraphicFramePr>
          <p:cNvPr id="3" name="think-cell data - do not delete" hidden="1">
            <a:extLst>
              <a:ext uri="{FF2B5EF4-FFF2-40B4-BE49-F238E27FC236}">
                <a16:creationId xmlns:a16="http://schemas.microsoft.com/office/drawing/2014/main" id="{FF04324C-1785-9622-E78C-3AA88FC40E66}"/>
              </a:ext>
            </a:extLst>
          </p:cNvPr>
          <p:cNvGraphicFramePr>
            <a:graphicFrameLocks noChangeAspect="1"/>
          </p:cNvGraphicFramePr>
          <p:nvPr userDrawn="1">
            <p:custDataLst>
              <p:tags r:id="rId1"/>
            </p:custDataLst>
            <p:extLst>
              <p:ext uri="{D42A27DB-BD31-4B8C-83A1-F6EECF244321}">
                <p14:modId xmlns:p14="http://schemas.microsoft.com/office/powerpoint/2010/main" val="216888594"/>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473" imgH="476" progId="TCLayout.ActiveDocument.1">
                  <p:embed/>
                </p:oleObj>
              </mc:Choice>
              <mc:Fallback>
                <p:oleObj name="think-cell Slide" r:id="rId3" imgW="473" imgH="476" progId="TCLayout.ActiveDocument.1">
                  <p:embed/>
                  <p:pic>
                    <p:nvPicPr>
                      <p:cNvPr id="3" name="think-cell data - do not delete" hidden="1">
                        <a:extLst>
                          <a:ext uri="{FF2B5EF4-FFF2-40B4-BE49-F238E27FC236}">
                            <a16:creationId xmlns:a16="http://schemas.microsoft.com/office/drawing/2014/main" id="{FF04324C-1785-9622-E78C-3AA88FC40E66}"/>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51" name="Rectangle 50">
            <a:extLst>
              <a:ext uri="{FF2B5EF4-FFF2-40B4-BE49-F238E27FC236}">
                <a16:creationId xmlns:a16="http://schemas.microsoft.com/office/drawing/2014/main" id="{38658025-8660-B74C-8ED5-6D1A405A1A70}"/>
              </a:ext>
            </a:extLst>
          </p:cNvPr>
          <p:cNvSpPr/>
          <p:nvPr/>
        </p:nvSpPr>
        <p:spPr bwMode="gray">
          <a:xfrm>
            <a:off x="353568" y="0"/>
            <a:ext cx="11484864" cy="6858000"/>
          </a:xfrm>
          <a:prstGeom prst="rect">
            <a:avLst/>
          </a:prstGeom>
          <a:solidFill>
            <a:srgbClr val="F4F4F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l" rtl="0"/>
            <a:endParaRPr lang="en-GB"/>
          </a:p>
        </p:txBody>
      </p:sp>
      <p:sp>
        <p:nvSpPr>
          <p:cNvPr id="54" name="Content Placeholder 2">
            <a:extLst>
              <a:ext uri="{FF2B5EF4-FFF2-40B4-BE49-F238E27FC236}">
                <a16:creationId xmlns:a16="http://schemas.microsoft.com/office/drawing/2014/main" id="{FC9B35E8-F292-2B42-952E-06F2F248C602}"/>
              </a:ext>
            </a:extLst>
          </p:cNvPr>
          <p:cNvSpPr>
            <a:spLocks noGrp="1"/>
          </p:cNvSpPr>
          <p:nvPr>
            <p:ph idx="1" hasCustomPrompt="1"/>
          </p:nvPr>
        </p:nvSpPr>
        <p:spPr>
          <a:xfrm>
            <a:off x="1962418" y="1561892"/>
            <a:ext cx="4442783" cy="4712626"/>
          </a:xfrm>
          <a:prstGeom prst="rect">
            <a:avLst/>
          </a:prstGeom>
        </p:spPr>
        <p:txBody>
          <a:bodyPr/>
          <a:lstStyle>
            <a:lvl1pPr marL="182880" indent="-182880" rtl="0">
              <a:lnSpc>
                <a:spcPct val="100000"/>
              </a:lnSpc>
              <a:spcBef>
                <a:spcPts val="2000"/>
              </a:spcBef>
              <a:buClr>
                <a:schemeClr val="accent1"/>
              </a:buClr>
              <a:buFont typeface="System Font Regular"/>
              <a:buChar char="+"/>
              <a:defRPr sz="1800">
                <a:solidFill>
                  <a:schemeClr val="tx1"/>
                </a:solidFill>
              </a:defRPr>
            </a:lvl1pPr>
            <a:lvl2pPr marL="365760" indent="-182880" rtl="0">
              <a:lnSpc>
                <a:spcPct val="100000"/>
              </a:lnSpc>
              <a:spcBef>
                <a:spcPts val="800"/>
              </a:spcBef>
              <a:buClr>
                <a:schemeClr val="tx1"/>
              </a:buClr>
              <a:buFont typeface="Arial" panose="020B0604020202020204" pitchFamily="34" charset="0"/>
              <a:buChar char="•"/>
              <a:defRPr sz="1600">
                <a:solidFill>
                  <a:schemeClr val="tx1"/>
                </a:solidFill>
              </a:defRPr>
            </a:lvl2pPr>
            <a:lvl3pPr marL="548640" indent="-182880" rtl="0">
              <a:lnSpc>
                <a:spcPct val="100000"/>
              </a:lnSpc>
              <a:spcBef>
                <a:spcPts val="800"/>
              </a:spcBef>
              <a:buClrTx/>
              <a:buFont typeface="Arial" panose="020B0604020202020204" pitchFamily="34" charset="0"/>
              <a:buChar char="›"/>
              <a:defRPr sz="1600">
                <a:solidFill>
                  <a:schemeClr val="tx1"/>
                </a:solidFill>
              </a:defRPr>
            </a:lvl3pPr>
            <a:lvl4pPr marL="731520" indent="-182880" rtl="0">
              <a:lnSpc>
                <a:spcPct val="100000"/>
              </a:lnSpc>
              <a:spcBef>
                <a:spcPts val="800"/>
              </a:spcBef>
              <a:buClrTx/>
              <a:buFont typeface="Arial" panose="020B0604020202020204" pitchFamily="34" charset="0"/>
              <a:buChar char="»"/>
              <a:defRPr sz="1600">
                <a:solidFill>
                  <a:schemeClr val="tx1"/>
                </a:solidFill>
              </a:defRPr>
            </a:lvl4pPr>
            <a:lvl5pPr marL="914400" indent="-182880" rtl="0">
              <a:lnSpc>
                <a:spcPct val="100000"/>
              </a:lnSpc>
              <a:spcBef>
                <a:spcPts val="800"/>
              </a:spcBef>
              <a:buClrTx/>
              <a:buSzPct val="75000"/>
              <a:buFont typeface="Wingdings" panose="05000000000000000000" pitchFamily="2" charset="2"/>
              <a:buChar char="§"/>
              <a:defRPr sz="1600">
                <a:solidFill>
                  <a:schemeClr val="tx1"/>
                </a:solidFill>
              </a:defRPr>
            </a:lvl5pPr>
          </a:lstStyle>
          <a:p>
            <a:pPr lvl="0"/>
            <a:r>
              <a:rPr lang="en-GB"/>
              <a:t>Arial 18pt bullet level 1</a:t>
            </a:r>
          </a:p>
          <a:p>
            <a:pPr lvl="1"/>
            <a:r>
              <a:rPr lang="en-GB"/>
              <a:t>Arial 16pt bullet level 2</a:t>
            </a:r>
          </a:p>
          <a:p>
            <a:pPr lvl="2"/>
            <a:r>
              <a:rPr lang="en-GB"/>
              <a:t>Arial 16pt bullet level 3</a:t>
            </a:r>
          </a:p>
          <a:p>
            <a:pPr lvl="3"/>
            <a:r>
              <a:rPr lang="en-GB"/>
              <a:t>Arial 16pt bullet level 4</a:t>
            </a:r>
          </a:p>
          <a:p>
            <a:pPr lvl="4"/>
            <a:r>
              <a:rPr lang="en-GB"/>
              <a:t>Arial 16pt bullet level 5</a:t>
            </a:r>
          </a:p>
          <a:p>
            <a:pPr lvl="0"/>
            <a:r>
              <a:rPr lang="en-GB"/>
              <a:t>Arial 18pt bullet level 1</a:t>
            </a:r>
          </a:p>
          <a:p>
            <a:pPr lvl="1"/>
            <a:r>
              <a:rPr lang="en-GB"/>
              <a:t>Arial 16pt bullet level 2</a:t>
            </a:r>
          </a:p>
          <a:p>
            <a:pPr lvl="2"/>
            <a:r>
              <a:rPr lang="en-GB"/>
              <a:t>Arial 16pt bullet level 3</a:t>
            </a:r>
          </a:p>
          <a:p>
            <a:pPr lvl="3"/>
            <a:r>
              <a:rPr lang="en-GB"/>
              <a:t>Arial 16pt bullet level 4</a:t>
            </a:r>
          </a:p>
          <a:p>
            <a:pPr lvl="4"/>
            <a:r>
              <a:rPr lang="en-GB"/>
              <a:t>Arial 16pt bullet level 5</a:t>
            </a:r>
          </a:p>
        </p:txBody>
      </p:sp>
      <p:sp>
        <p:nvSpPr>
          <p:cNvPr id="57" name="Title 3">
            <a:extLst>
              <a:ext uri="{FF2B5EF4-FFF2-40B4-BE49-F238E27FC236}">
                <a16:creationId xmlns:a16="http://schemas.microsoft.com/office/drawing/2014/main" id="{7A9E8FF8-48AE-4B47-8CBF-17FB49CF53F8}"/>
              </a:ext>
            </a:extLst>
          </p:cNvPr>
          <p:cNvSpPr>
            <a:spLocks noGrp="1"/>
          </p:cNvSpPr>
          <p:nvPr>
            <p:ph type="title" hasCustomPrompt="1"/>
          </p:nvPr>
        </p:nvSpPr>
        <p:spPr>
          <a:xfrm>
            <a:off x="1962418" y="823398"/>
            <a:ext cx="9163983" cy="594360"/>
          </a:xfrm>
          <a:prstGeom prst="rect">
            <a:avLst/>
          </a:prstGeom>
        </p:spPr>
        <p:txBody>
          <a:bodyPr vert="horz" anchor="ctr"/>
          <a:lstStyle>
            <a:lvl1pPr rtl="0">
              <a:defRPr sz="3200" b="1">
                <a:solidFill>
                  <a:schemeClr val="accent1"/>
                </a:solidFill>
              </a:defRPr>
            </a:lvl1pPr>
          </a:lstStyle>
          <a:p>
            <a:r>
              <a:rPr lang="en-GB"/>
              <a:t>Table of contents or Agenda</a:t>
            </a:r>
          </a:p>
        </p:txBody>
      </p:sp>
      <p:grpSp>
        <p:nvGrpSpPr>
          <p:cNvPr id="4" name="Group 3">
            <a:extLst>
              <a:ext uri="{FF2B5EF4-FFF2-40B4-BE49-F238E27FC236}">
                <a16:creationId xmlns:a16="http://schemas.microsoft.com/office/drawing/2014/main" id="{6A1CD0AD-A634-4EA6-AE67-C63B52CE7B06}"/>
              </a:ext>
            </a:extLst>
          </p:cNvPr>
          <p:cNvGrpSpPr/>
          <p:nvPr/>
        </p:nvGrpSpPr>
        <p:grpSpPr>
          <a:xfrm>
            <a:off x="-1" y="260324"/>
            <a:ext cx="1250388" cy="1575820"/>
            <a:chOff x="-1" y="260324"/>
            <a:chExt cx="1250388" cy="1575820"/>
          </a:xfrm>
          <a:solidFill>
            <a:schemeClr val="accent1"/>
          </a:solidFill>
        </p:grpSpPr>
        <p:grpSp>
          <p:nvGrpSpPr>
            <p:cNvPr id="78" name="Group 77">
              <a:extLst>
                <a:ext uri="{FF2B5EF4-FFF2-40B4-BE49-F238E27FC236}">
                  <a16:creationId xmlns:a16="http://schemas.microsoft.com/office/drawing/2014/main" id="{B2E777F5-EFF3-457A-8259-AC8F3FAFC249}"/>
                </a:ext>
              </a:extLst>
            </p:cNvPr>
            <p:cNvGrpSpPr/>
            <p:nvPr/>
          </p:nvGrpSpPr>
          <p:grpSpPr>
            <a:xfrm>
              <a:off x="686264" y="1652391"/>
              <a:ext cx="564123" cy="183753"/>
              <a:chOff x="876236" y="5534957"/>
              <a:chExt cx="1674271" cy="545364"/>
            </a:xfrm>
            <a:grpFill/>
          </p:grpSpPr>
          <p:sp>
            <p:nvSpPr>
              <p:cNvPr id="96" name="Rectangle 95">
                <a:extLst>
                  <a:ext uri="{FF2B5EF4-FFF2-40B4-BE49-F238E27FC236}">
                    <a16:creationId xmlns:a16="http://schemas.microsoft.com/office/drawing/2014/main" id="{B117E7E6-D510-412B-8045-21F2179CDBFD}"/>
                  </a:ext>
                </a:extLst>
              </p:cNvPr>
              <p:cNvSpPr/>
              <p:nvPr/>
            </p:nvSpPr>
            <p:spPr>
              <a:xfrm>
                <a:off x="1154393" y="5534957"/>
                <a:ext cx="1117582" cy="545364"/>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l" rtl="0"/>
                <a:endParaRPr lang="en-GB" sz="1600"/>
              </a:p>
            </p:txBody>
          </p:sp>
          <p:sp>
            <p:nvSpPr>
              <p:cNvPr id="97" name="Oval 96">
                <a:extLst>
                  <a:ext uri="{FF2B5EF4-FFF2-40B4-BE49-F238E27FC236}">
                    <a16:creationId xmlns:a16="http://schemas.microsoft.com/office/drawing/2014/main" id="{79A544B5-B37E-40F9-A3D1-E4A00DF6E89F}"/>
                  </a:ext>
                </a:extLst>
              </p:cNvPr>
              <p:cNvSpPr/>
              <p:nvPr/>
            </p:nvSpPr>
            <p:spPr>
              <a:xfrm>
                <a:off x="2005143" y="5534957"/>
                <a:ext cx="545364" cy="54536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l" rtl="0"/>
                <a:endParaRPr lang="en-GB" sz="1600"/>
              </a:p>
            </p:txBody>
          </p:sp>
          <p:sp>
            <p:nvSpPr>
              <p:cNvPr id="98" name="Oval 97">
                <a:extLst>
                  <a:ext uri="{FF2B5EF4-FFF2-40B4-BE49-F238E27FC236}">
                    <a16:creationId xmlns:a16="http://schemas.microsoft.com/office/drawing/2014/main" id="{EF1038BB-A4E9-41A9-B2F4-23E7F5CD6621}"/>
                  </a:ext>
                </a:extLst>
              </p:cNvPr>
              <p:cNvSpPr/>
              <p:nvPr/>
            </p:nvSpPr>
            <p:spPr>
              <a:xfrm>
                <a:off x="876236" y="5534957"/>
                <a:ext cx="545364" cy="54536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l" rtl="0"/>
                <a:endParaRPr lang="en-GB" sz="1600"/>
              </a:p>
            </p:txBody>
          </p:sp>
        </p:grpSp>
        <p:grpSp>
          <p:nvGrpSpPr>
            <p:cNvPr id="79" name="Group 78">
              <a:extLst>
                <a:ext uri="{FF2B5EF4-FFF2-40B4-BE49-F238E27FC236}">
                  <a16:creationId xmlns:a16="http://schemas.microsoft.com/office/drawing/2014/main" id="{029BE464-4CCF-4D58-8077-7337778D29CA}"/>
                </a:ext>
              </a:extLst>
            </p:cNvPr>
            <p:cNvGrpSpPr/>
            <p:nvPr/>
          </p:nvGrpSpPr>
          <p:grpSpPr>
            <a:xfrm>
              <a:off x="864211" y="1304375"/>
              <a:ext cx="386176" cy="183753"/>
              <a:chOff x="1404367" y="4502072"/>
              <a:chExt cx="1146140" cy="545364"/>
            </a:xfrm>
            <a:grpFill/>
          </p:grpSpPr>
          <p:sp>
            <p:nvSpPr>
              <p:cNvPr id="93" name="Rectangle 92">
                <a:extLst>
                  <a:ext uri="{FF2B5EF4-FFF2-40B4-BE49-F238E27FC236}">
                    <a16:creationId xmlns:a16="http://schemas.microsoft.com/office/drawing/2014/main" id="{D0DC8CC7-4C81-439E-B602-330616AC3184}"/>
                  </a:ext>
                </a:extLst>
              </p:cNvPr>
              <p:cNvSpPr/>
              <p:nvPr/>
            </p:nvSpPr>
            <p:spPr>
              <a:xfrm>
                <a:off x="1682197" y="4502072"/>
                <a:ext cx="589775" cy="545364"/>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l" rtl="0"/>
                <a:endParaRPr lang="en-GB" sz="1600"/>
              </a:p>
            </p:txBody>
          </p:sp>
          <p:sp>
            <p:nvSpPr>
              <p:cNvPr id="94" name="Oval 93">
                <a:extLst>
                  <a:ext uri="{FF2B5EF4-FFF2-40B4-BE49-F238E27FC236}">
                    <a16:creationId xmlns:a16="http://schemas.microsoft.com/office/drawing/2014/main" id="{ECB59EFB-5B99-4637-9821-186308CA811D}"/>
                  </a:ext>
                </a:extLst>
              </p:cNvPr>
              <p:cNvSpPr/>
              <p:nvPr/>
            </p:nvSpPr>
            <p:spPr>
              <a:xfrm>
                <a:off x="2005143" y="4502072"/>
                <a:ext cx="545364" cy="54536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l" rtl="0"/>
                <a:endParaRPr lang="en-GB" sz="1600"/>
              </a:p>
            </p:txBody>
          </p:sp>
          <p:sp>
            <p:nvSpPr>
              <p:cNvPr id="95" name="Oval 94">
                <a:extLst>
                  <a:ext uri="{FF2B5EF4-FFF2-40B4-BE49-F238E27FC236}">
                    <a16:creationId xmlns:a16="http://schemas.microsoft.com/office/drawing/2014/main" id="{7060CC02-8F6C-45AF-9DBE-33B4EAA77FAE}"/>
                  </a:ext>
                </a:extLst>
              </p:cNvPr>
              <p:cNvSpPr/>
              <p:nvPr/>
            </p:nvSpPr>
            <p:spPr>
              <a:xfrm>
                <a:off x="1404367" y="4502072"/>
                <a:ext cx="545364" cy="54536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l" rtl="0"/>
                <a:endParaRPr lang="en-GB" sz="1600"/>
              </a:p>
            </p:txBody>
          </p:sp>
        </p:grpSp>
        <p:grpSp>
          <p:nvGrpSpPr>
            <p:cNvPr id="80" name="Group 79">
              <a:extLst>
                <a:ext uri="{FF2B5EF4-FFF2-40B4-BE49-F238E27FC236}">
                  <a16:creationId xmlns:a16="http://schemas.microsoft.com/office/drawing/2014/main" id="{EDBE8CF3-142D-438A-880B-7423D1E442C5}"/>
                </a:ext>
              </a:extLst>
            </p:cNvPr>
            <p:cNvGrpSpPr/>
            <p:nvPr/>
          </p:nvGrpSpPr>
          <p:grpSpPr>
            <a:xfrm>
              <a:off x="917753" y="956358"/>
              <a:ext cx="332634" cy="183753"/>
              <a:chOff x="1560101" y="3469185"/>
              <a:chExt cx="987231" cy="545364"/>
            </a:xfrm>
            <a:grpFill/>
          </p:grpSpPr>
          <p:sp>
            <p:nvSpPr>
              <p:cNvPr id="90" name="Oval 89">
                <a:extLst>
                  <a:ext uri="{FF2B5EF4-FFF2-40B4-BE49-F238E27FC236}">
                    <a16:creationId xmlns:a16="http://schemas.microsoft.com/office/drawing/2014/main" id="{61D9E7AA-5FDE-45C3-B7AC-F8C06B142069}"/>
                  </a:ext>
                </a:extLst>
              </p:cNvPr>
              <p:cNvSpPr/>
              <p:nvPr/>
            </p:nvSpPr>
            <p:spPr>
              <a:xfrm>
                <a:off x="1560101" y="3469185"/>
                <a:ext cx="545364" cy="54536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l" rtl="0"/>
                <a:endParaRPr lang="en-GB" sz="1600"/>
              </a:p>
            </p:txBody>
          </p:sp>
          <p:sp>
            <p:nvSpPr>
              <p:cNvPr id="91" name="Rectangle 90">
                <a:extLst>
                  <a:ext uri="{FF2B5EF4-FFF2-40B4-BE49-F238E27FC236}">
                    <a16:creationId xmlns:a16="http://schemas.microsoft.com/office/drawing/2014/main" id="{13502E5E-1590-4501-977E-A406C72F35D0}"/>
                  </a:ext>
                </a:extLst>
              </p:cNvPr>
              <p:cNvSpPr/>
              <p:nvPr/>
            </p:nvSpPr>
            <p:spPr>
              <a:xfrm>
                <a:off x="1825936" y="3469185"/>
                <a:ext cx="446037" cy="545364"/>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l" rtl="0"/>
                <a:endParaRPr lang="en-GB" sz="1600"/>
              </a:p>
            </p:txBody>
          </p:sp>
          <p:sp>
            <p:nvSpPr>
              <p:cNvPr id="92" name="Oval 91">
                <a:extLst>
                  <a:ext uri="{FF2B5EF4-FFF2-40B4-BE49-F238E27FC236}">
                    <a16:creationId xmlns:a16="http://schemas.microsoft.com/office/drawing/2014/main" id="{9849375F-4430-4BAF-8CD8-BABE2895B0CD}"/>
                  </a:ext>
                </a:extLst>
              </p:cNvPr>
              <p:cNvSpPr/>
              <p:nvPr/>
            </p:nvSpPr>
            <p:spPr>
              <a:xfrm>
                <a:off x="2001968" y="3469185"/>
                <a:ext cx="545364" cy="54536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l" rtl="0"/>
                <a:endParaRPr lang="en-GB" sz="1600"/>
              </a:p>
            </p:txBody>
          </p:sp>
        </p:grpSp>
        <p:grpSp>
          <p:nvGrpSpPr>
            <p:cNvPr id="81" name="Group 80">
              <a:extLst>
                <a:ext uri="{FF2B5EF4-FFF2-40B4-BE49-F238E27FC236}">
                  <a16:creationId xmlns:a16="http://schemas.microsoft.com/office/drawing/2014/main" id="{7C368109-07EC-4B00-B53E-7AA055EEDBEE}"/>
                </a:ext>
              </a:extLst>
            </p:cNvPr>
            <p:cNvGrpSpPr/>
            <p:nvPr/>
          </p:nvGrpSpPr>
          <p:grpSpPr>
            <a:xfrm>
              <a:off x="868078" y="608341"/>
              <a:ext cx="382309" cy="183753"/>
              <a:chOff x="1415887" y="2436300"/>
              <a:chExt cx="1134663" cy="545364"/>
            </a:xfrm>
            <a:grpFill/>
          </p:grpSpPr>
          <p:sp>
            <p:nvSpPr>
              <p:cNvPr id="87" name="Oval 86">
                <a:extLst>
                  <a:ext uri="{FF2B5EF4-FFF2-40B4-BE49-F238E27FC236}">
                    <a16:creationId xmlns:a16="http://schemas.microsoft.com/office/drawing/2014/main" id="{458E032A-AC8B-4235-848E-250F4190B814}"/>
                  </a:ext>
                </a:extLst>
              </p:cNvPr>
              <p:cNvSpPr/>
              <p:nvPr/>
            </p:nvSpPr>
            <p:spPr>
              <a:xfrm>
                <a:off x="2005186" y="2436300"/>
                <a:ext cx="545364" cy="54536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l" rtl="0"/>
                <a:endParaRPr lang="en-GB" sz="1600"/>
              </a:p>
            </p:txBody>
          </p:sp>
          <p:sp>
            <p:nvSpPr>
              <p:cNvPr id="88" name="Oval 87">
                <a:extLst>
                  <a:ext uri="{FF2B5EF4-FFF2-40B4-BE49-F238E27FC236}">
                    <a16:creationId xmlns:a16="http://schemas.microsoft.com/office/drawing/2014/main" id="{6E7F926D-F5AA-4D9E-9C81-33784AC45D52}"/>
                  </a:ext>
                </a:extLst>
              </p:cNvPr>
              <p:cNvSpPr/>
              <p:nvPr/>
            </p:nvSpPr>
            <p:spPr>
              <a:xfrm>
                <a:off x="1415887" y="2436300"/>
                <a:ext cx="545364" cy="54536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l" rtl="0"/>
                <a:endParaRPr lang="en-GB" sz="1600"/>
              </a:p>
            </p:txBody>
          </p:sp>
          <p:sp>
            <p:nvSpPr>
              <p:cNvPr id="89" name="Rectangle 88">
                <a:extLst>
                  <a:ext uri="{FF2B5EF4-FFF2-40B4-BE49-F238E27FC236}">
                    <a16:creationId xmlns:a16="http://schemas.microsoft.com/office/drawing/2014/main" id="{C1912F97-C2EB-4275-9791-4E9C64D9ACD9}"/>
                  </a:ext>
                </a:extLst>
              </p:cNvPr>
              <p:cNvSpPr/>
              <p:nvPr/>
            </p:nvSpPr>
            <p:spPr>
              <a:xfrm>
                <a:off x="1682240" y="2436300"/>
                <a:ext cx="589731" cy="545364"/>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l" rtl="0"/>
                <a:endParaRPr lang="en-GB" sz="1600"/>
              </a:p>
            </p:txBody>
          </p:sp>
        </p:grpSp>
        <p:grpSp>
          <p:nvGrpSpPr>
            <p:cNvPr id="82" name="Group 81">
              <a:extLst>
                <a:ext uri="{FF2B5EF4-FFF2-40B4-BE49-F238E27FC236}">
                  <a16:creationId xmlns:a16="http://schemas.microsoft.com/office/drawing/2014/main" id="{C16323A1-198A-411C-8014-263092240122}"/>
                </a:ext>
              </a:extLst>
            </p:cNvPr>
            <p:cNvGrpSpPr/>
            <p:nvPr/>
          </p:nvGrpSpPr>
          <p:grpSpPr>
            <a:xfrm>
              <a:off x="693506" y="260324"/>
              <a:ext cx="556881" cy="183753"/>
              <a:chOff x="898206" y="1403413"/>
              <a:chExt cx="1652778" cy="545364"/>
            </a:xfrm>
            <a:grpFill/>
          </p:grpSpPr>
          <p:sp>
            <p:nvSpPr>
              <p:cNvPr id="84" name="Oval 83">
                <a:extLst>
                  <a:ext uri="{FF2B5EF4-FFF2-40B4-BE49-F238E27FC236}">
                    <a16:creationId xmlns:a16="http://schemas.microsoft.com/office/drawing/2014/main" id="{EBCE0676-4E25-4F10-A07B-A47F92C7CF81}"/>
                  </a:ext>
                </a:extLst>
              </p:cNvPr>
              <p:cNvSpPr/>
              <p:nvPr/>
            </p:nvSpPr>
            <p:spPr>
              <a:xfrm>
                <a:off x="2005620" y="1403413"/>
                <a:ext cx="545364" cy="54536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l" rtl="0"/>
                <a:endParaRPr lang="en-GB" sz="1600"/>
              </a:p>
            </p:txBody>
          </p:sp>
          <p:sp>
            <p:nvSpPr>
              <p:cNvPr id="85" name="Oval 84">
                <a:extLst>
                  <a:ext uri="{FF2B5EF4-FFF2-40B4-BE49-F238E27FC236}">
                    <a16:creationId xmlns:a16="http://schemas.microsoft.com/office/drawing/2014/main" id="{54E9DB86-0937-4D11-B319-669FF994439C}"/>
                  </a:ext>
                </a:extLst>
              </p:cNvPr>
              <p:cNvSpPr/>
              <p:nvPr/>
            </p:nvSpPr>
            <p:spPr>
              <a:xfrm>
                <a:off x="898206" y="1403413"/>
                <a:ext cx="545364" cy="54536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l" rtl="0"/>
                <a:endParaRPr lang="en-GB" sz="1600"/>
              </a:p>
            </p:txBody>
          </p:sp>
          <p:sp>
            <p:nvSpPr>
              <p:cNvPr id="86" name="Rectangle 85">
                <a:extLst>
                  <a:ext uri="{FF2B5EF4-FFF2-40B4-BE49-F238E27FC236}">
                    <a16:creationId xmlns:a16="http://schemas.microsoft.com/office/drawing/2014/main" id="{3D6AB82A-C88A-4E42-B5CF-C687B3371284}"/>
                  </a:ext>
                </a:extLst>
              </p:cNvPr>
              <p:cNvSpPr/>
              <p:nvPr/>
            </p:nvSpPr>
            <p:spPr>
              <a:xfrm>
                <a:off x="1164538" y="1403413"/>
                <a:ext cx="1117581" cy="545364"/>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l" rtl="0"/>
                <a:endParaRPr lang="en-GB" sz="1600"/>
              </a:p>
            </p:txBody>
          </p:sp>
        </p:grpSp>
        <p:sp>
          <p:nvSpPr>
            <p:cNvPr id="103" name="Freeform: Shape 102">
              <a:extLst>
                <a:ext uri="{FF2B5EF4-FFF2-40B4-BE49-F238E27FC236}">
                  <a16:creationId xmlns:a16="http://schemas.microsoft.com/office/drawing/2014/main" id="{754DFB64-FFE8-4762-8BD2-6D5B67A56394}"/>
                </a:ext>
              </a:extLst>
            </p:cNvPr>
            <p:cNvSpPr/>
            <p:nvPr/>
          </p:nvSpPr>
          <p:spPr>
            <a:xfrm>
              <a:off x="0" y="260324"/>
              <a:ext cx="550424" cy="183006"/>
            </a:xfrm>
            <a:custGeom>
              <a:avLst/>
              <a:gdLst>
                <a:gd name="connsiteX0" fmla="*/ 0 w 550424"/>
                <a:gd name="connsiteY0" fmla="*/ 0 h 183006"/>
                <a:gd name="connsiteX1" fmla="*/ 456956 w 550424"/>
                <a:gd name="connsiteY1" fmla="*/ 0 h 183006"/>
                <a:gd name="connsiteX2" fmla="*/ 456956 w 550424"/>
                <a:gd name="connsiteY2" fmla="*/ 397 h 183006"/>
                <a:gd name="connsiteX3" fmla="*/ 458921 w 550424"/>
                <a:gd name="connsiteY3" fmla="*/ 0 h 183006"/>
                <a:gd name="connsiteX4" fmla="*/ 550424 w 550424"/>
                <a:gd name="connsiteY4" fmla="*/ 91503 h 183006"/>
                <a:gd name="connsiteX5" fmla="*/ 458921 w 550424"/>
                <a:gd name="connsiteY5" fmla="*/ 183006 h 183006"/>
                <a:gd name="connsiteX6" fmla="*/ 456956 w 550424"/>
                <a:gd name="connsiteY6" fmla="*/ 182609 h 183006"/>
                <a:gd name="connsiteX7" fmla="*/ 456956 w 550424"/>
                <a:gd name="connsiteY7" fmla="*/ 183006 h 183006"/>
                <a:gd name="connsiteX8" fmla="*/ 0 w 550424"/>
                <a:gd name="connsiteY8" fmla="*/ 183006 h 183006"/>
                <a:gd name="connsiteX9" fmla="*/ 0 w 550424"/>
                <a:gd name="connsiteY9" fmla="*/ 0 h 183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50424" h="183006">
                  <a:moveTo>
                    <a:pt x="0" y="0"/>
                  </a:moveTo>
                  <a:lnTo>
                    <a:pt x="456956" y="0"/>
                  </a:lnTo>
                  <a:lnTo>
                    <a:pt x="456956" y="397"/>
                  </a:lnTo>
                  <a:lnTo>
                    <a:pt x="458921" y="0"/>
                  </a:lnTo>
                  <a:cubicBezTo>
                    <a:pt x="509457" y="0"/>
                    <a:pt x="550424" y="40967"/>
                    <a:pt x="550424" y="91503"/>
                  </a:cubicBezTo>
                  <a:cubicBezTo>
                    <a:pt x="550424" y="142039"/>
                    <a:pt x="509457" y="183006"/>
                    <a:pt x="458921" y="183006"/>
                  </a:cubicBezTo>
                  <a:lnTo>
                    <a:pt x="456956" y="182609"/>
                  </a:lnTo>
                  <a:lnTo>
                    <a:pt x="456956" y="183006"/>
                  </a:lnTo>
                  <a:lnTo>
                    <a:pt x="0" y="183006"/>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l" rtl="0"/>
              <a:endParaRPr lang="en-GB" sz="1600"/>
            </a:p>
          </p:txBody>
        </p:sp>
        <p:sp>
          <p:nvSpPr>
            <p:cNvPr id="106" name="Freeform: Shape 105">
              <a:extLst>
                <a:ext uri="{FF2B5EF4-FFF2-40B4-BE49-F238E27FC236}">
                  <a16:creationId xmlns:a16="http://schemas.microsoft.com/office/drawing/2014/main" id="{82D6BF1B-7B4E-4715-B3AA-0137D5565B61}"/>
                </a:ext>
              </a:extLst>
            </p:cNvPr>
            <p:cNvSpPr/>
            <p:nvPr/>
          </p:nvSpPr>
          <p:spPr>
            <a:xfrm>
              <a:off x="-1" y="608341"/>
              <a:ext cx="733596" cy="182880"/>
            </a:xfrm>
            <a:custGeom>
              <a:avLst/>
              <a:gdLst>
                <a:gd name="connsiteX0" fmla="*/ 0 w 733596"/>
                <a:gd name="connsiteY0" fmla="*/ 0 h 182880"/>
                <a:gd name="connsiteX1" fmla="*/ 642156 w 733596"/>
                <a:gd name="connsiteY1" fmla="*/ 0 h 182880"/>
                <a:gd name="connsiteX2" fmla="*/ 733596 w 733596"/>
                <a:gd name="connsiteY2" fmla="*/ 91440 h 182880"/>
                <a:gd name="connsiteX3" fmla="*/ 642156 w 733596"/>
                <a:gd name="connsiteY3" fmla="*/ 182880 h 182880"/>
                <a:gd name="connsiteX4" fmla="*/ 0 w 733596"/>
                <a:gd name="connsiteY4" fmla="*/ 182880 h 182880"/>
                <a:gd name="connsiteX5" fmla="*/ 0 w 733596"/>
                <a:gd name="connsiteY5" fmla="*/ 0 h 1828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33596" h="182880">
                  <a:moveTo>
                    <a:pt x="0" y="0"/>
                  </a:moveTo>
                  <a:lnTo>
                    <a:pt x="642156" y="0"/>
                  </a:lnTo>
                  <a:cubicBezTo>
                    <a:pt x="692657" y="0"/>
                    <a:pt x="733596" y="40939"/>
                    <a:pt x="733596" y="91440"/>
                  </a:cubicBezTo>
                  <a:cubicBezTo>
                    <a:pt x="733596" y="141941"/>
                    <a:pt x="692657" y="182880"/>
                    <a:pt x="642156" y="182880"/>
                  </a:cubicBezTo>
                  <a:lnTo>
                    <a:pt x="0" y="18288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l" rtl="0"/>
              <a:endParaRPr lang="en-GB" sz="1600"/>
            </a:p>
          </p:txBody>
        </p:sp>
        <p:sp>
          <p:nvSpPr>
            <p:cNvPr id="112" name="Freeform: Shape 111">
              <a:extLst>
                <a:ext uri="{FF2B5EF4-FFF2-40B4-BE49-F238E27FC236}">
                  <a16:creationId xmlns:a16="http://schemas.microsoft.com/office/drawing/2014/main" id="{DFFECD78-AD3E-430A-825C-361F3F0A6DF1}"/>
                </a:ext>
              </a:extLst>
            </p:cNvPr>
            <p:cNvSpPr/>
            <p:nvPr/>
          </p:nvSpPr>
          <p:spPr>
            <a:xfrm>
              <a:off x="0" y="952508"/>
              <a:ext cx="786403" cy="183006"/>
            </a:xfrm>
            <a:custGeom>
              <a:avLst/>
              <a:gdLst>
                <a:gd name="connsiteX0" fmla="*/ 0 w 786403"/>
                <a:gd name="connsiteY0" fmla="*/ 0 h 183006"/>
                <a:gd name="connsiteX1" fmla="*/ 692936 w 786403"/>
                <a:gd name="connsiteY1" fmla="*/ 0 h 183006"/>
                <a:gd name="connsiteX2" fmla="*/ 692936 w 786403"/>
                <a:gd name="connsiteY2" fmla="*/ 397 h 183006"/>
                <a:gd name="connsiteX3" fmla="*/ 694900 w 786403"/>
                <a:gd name="connsiteY3" fmla="*/ 0 h 183006"/>
                <a:gd name="connsiteX4" fmla="*/ 786403 w 786403"/>
                <a:gd name="connsiteY4" fmla="*/ 91503 h 183006"/>
                <a:gd name="connsiteX5" fmla="*/ 694900 w 786403"/>
                <a:gd name="connsiteY5" fmla="*/ 183006 h 183006"/>
                <a:gd name="connsiteX6" fmla="*/ 692936 w 786403"/>
                <a:gd name="connsiteY6" fmla="*/ 182610 h 183006"/>
                <a:gd name="connsiteX7" fmla="*/ 692936 w 786403"/>
                <a:gd name="connsiteY7" fmla="*/ 183006 h 183006"/>
                <a:gd name="connsiteX8" fmla="*/ 0 w 786403"/>
                <a:gd name="connsiteY8" fmla="*/ 183006 h 183006"/>
                <a:gd name="connsiteX9" fmla="*/ 0 w 786403"/>
                <a:gd name="connsiteY9" fmla="*/ 0 h 183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86403" h="183006">
                  <a:moveTo>
                    <a:pt x="0" y="0"/>
                  </a:moveTo>
                  <a:lnTo>
                    <a:pt x="692936" y="0"/>
                  </a:lnTo>
                  <a:lnTo>
                    <a:pt x="692936" y="397"/>
                  </a:lnTo>
                  <a:lnTo>
                    <a:pt x="694900" y="0"/>
                  </a:lnTo>
                  <a:cubicBezTo>
                    <a:pt x="745436" y="0"/>
                    <a:pt x="786403" y="40967"/>
                    <a:pt x="786403" y="91503"/>
                  </a:cubicBezTo>
                  <a:cubicBezTo>
                    <a:pt x="786403" y="142039"/>
                    <a:pt x="745436" y="183006"/>
                    <a:pt x="694900" y="183006"/>
                  </a:cubicBezTo>
                  <a:lnTo>
                    <a:pt x="692936" y="182610"/>
                  </a:lnTo>
                  <a:lnTo>
                    <a:pt x="692936" y="183006"/>
                  </a:lnTo>
                  <a:lnTo>
                    <a:pt x="0" y="183006"/>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l" rtl="0"/>
              <a:endParaRPr lang="en-GB" sz="1600"/>
            </a:p>
          </p:txBody>
        </p:sp>
        <p:sp>
          <p:nvSpPr>
            <p:cNvPr id="115" name="Freeform: Shape 114">
              <a:extLst>
                <a:ext uri="{FF2B5EF4-FFF2-40B4-BE49-F238E27FC236}">
                  <a16:creationId xmlns:a16="http://schemas.microsoft.com/office/drawing/2014/main" id="{01864E2F-2224-4B8D-A54C-010E70A5006D}"/>
                </a:ext>
              </a:extLst>
            </p:cNvPr>
            <p:cNvSpPr/>
            <p:nvPr/>
          </p:nvSpPr>
          <p:spPr>
            <a:xfrm>
              <a:off x="-1" y="1304902"/>
              <a:ext cx="733596" cy="182880"/>
            </a:xfrm>
            <a:custGeom>
              <a:avLst/>
              <a:gdLst>
                <a:gd name="connsiteX0" fmla="*/ 0 w 733596"/>
                <a:gd name="connsiteY0" fmla="*/ 0 h 182880"/>
                <a:gd name="connsiteX1" fmla="*/ 642156 w 733596"/>
                <a:gd name="connsiteY1" fmla="*/ 0 h 182880"/>
                <a:gd name="connsiteX2" fmla="*/ 733596 w 733596"/>
                <a:gd name="connsiteY2" fmla="*/ 91440 h 182880"/>
                <a:gd name="connsiteX3" fmla="*/ 642156 w 733596"/>
                <a:gd name="connsiteY3" fmla="*/ 182880 h 182880"/>
                <a:gd name="connsiteX4" fmla="*/ 0 w 733596"/>
                <a:gd name="connsiteY4" fmla="*/ 182880 h 182880"/>
                <a:gd name="connsiteX5" fmla="*/ 0 w 733596"/>
                <a:gd name="connsiteY5" fmla="*/ 0 h 1828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33596" h="182880">
                  <a:moveTo>
                    <a:pt x="0" y="0"/>
                  </a:moveTo>
                  <a:lnTo>
                    <a:pt x="642156" y="0"/>
                  </a:lnTo>
                  <a:cubicBezTo>
                    <a:pt x="692657" y="0"/>
                    <a:pt x="733596" y="40939"/>
                    <a:pt x="733596" y="91440"/>
                  </a:cubicBezTo>
                  <a:cubicBezTo>
                    <a:pt x="733596" y="141941"/>
                    <a:pt x="692657" y="182880"/>
                    <a:pt x="642156" y="182880"/>
                  </a:cubicBezTo>
                  <a:lnTo>
                    <a:pt x="0" y="18288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l" rtl="0"/>
              <a:endParaRPr lang="en-GB" sz="1600"/>
            </a:p>
          </p:txBody>
        </p:sp>
        <p:sp>
          <p:nvSpPr>
            <p:cNvPr id="118" name="Freeform: Shape 117">
              <a:extLst>
                <a:ext uri="{FF2B5EF4-FFF2-40B4-BE49-F238E27FC236}">
                  <a16:creationId xmlns:a16="http://schemas.microsoft.com/office/drawing/2014/main" id="{8652EA3D-B91A-4960-BC33-8380D943F8F9}"/>
                </a:ext>
              </a:extLst>
            </p:cNvPr>
            <p:cNvSpPr/>
            <p:nvPr/>
          </p:nvSpPr>
          <p:spPr>
            <a:xfrm>
              <a:off x="0" y="1649603"/>
              <a:ext cx="550424" cy="183006"/>
            </a:xfrm>
            <a:custGeom>
              <a:avLst/>
              <a:gdLst>
                <a:gd name="connsiteX0" fmla="*/ 0 w 550424"/>
                <a:gd name="connsiteY0" fmla="*/ 0 h 183006"/>
                <a:gd name="connsiteX1" fmla="*/ 456956 w 550424"/>
                <a:gd name="connsiteY1" fmla="*/ 0 h 183006"/>
                <a:gd name="connsiteX2" fmla="*/ 456956 w 550424"/>
                <a:gd name="connsiteY2" fmla="*/ 397 h 183006"/>
                <a:gd name="connsiteX3" fmla="*/ 458921 w 550424"/>
                <a:gd name="connsiteY3" fmla="*/ 0 h 183006"/>
                <a:gd name="connsiteX4" fmla="*/ 550424 w 550424"/>
                <a:gd name="connsiteY4" fmla="*/ 91503 h 183006"/>
                <a:gd name="connsiteX5" fmla="*/ 458921 w 550424"/>
                <a:gd name="connsiteY5" fmla="*/ 183006 h 183006"/>
                <a:gd name="connsiteX6" fmla="*/ 456956 w 550424"/>
                <a:gd name="connsiteY6" fmla="*/ 182609 h 183006"/>
                <a:gd name="connsiteX7" fmla="*/ 456956 w 550424"/>
                <a:gd name="connsiteY7" fmla="*/ 183006 h 183006"/>
                <a:gd name="connsiteX8" fmla="*/ 0 w 550424"/>
                <a:gd name="connsiteY8" fmla="*/ 183006 h 183006"/>
                <a:gd name="connsiteX9" fmla="*/ 0 w 550424"/>
                <a:gd name="connsiteY9" fmla="*/ 0 h 183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50424" h="183006">
                  <a:moveTo>
                    <a:pt x="0" y="0"/>
                  </a:moveTo>
                  <a:lnTo>
                    <a:pt x="456956" y="0"/>
                  </a:lnTo>
                  <a:lnTo>
                    <a:pt x="456956" y="397"/>
                  </a:lnTo>
                  <a:lnTo>
                    <a:pt x="458921" y="0"/>
                  </a:lnTo>
                  <a:cubicBezTo>
                    <a:pt x="509457" y="0"/>
                    <a:pt x="550424" y="40967"/>
                    <a:pt x="550424" y="91503"/>
                  </a:cubicBezTo>
                  <a:cubicBezTo>
                    <a:pt x="550424" y="142039"/>
                    <a:pt x="509457" y="183006"/>
                    <a:pt x="458921" y="183006"/>
                  </a:cubicBezTo>
                  <a:lnTo>
                    <a:pt x="456956" y="182609"/>
                  </a:lnTo>
                  <a:lnTo>
                    <a:pt x="456956" y="183006"/>
                  </a:lnTo>
                  <a:lnTo>
                    <a:pt x="0" y="183006"/>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l" rtl="0"/>
              <a:endParaRPr lang="en-GB" sz="1600"/>
            </a:p>
          </p:txBody>
        </p:sp>
      </p:grpSp>
      <p:sp>
        <p:nvSpPr>
          <p:cNvPr id="56" name="Slide Number Placeholder 5">
            <a:extLst>
              <a:ext uri="{FF2B5EF4-FFF2-40B4-BE49-F238E27FC236}">
                <a16:creationId xmlns:a16="http://schemas.microsoft.com/office/drawing/2014/main" id="{030699F5-6B57-4BC7-B774-B8F85B96214D}"/>
              </a:ext>
            </a:extLst>
          </p:cNvPr>
          <p:cNvSpPr txBox="1">
            <a:spLocks/>
          </p:cNvSpPr>
          <p:nvPr/>
        </p:nvSpPr>
        <p:spPr bwMode="white">
          <a:xfrm>
            <a:off x="11723254" y="6544746"/>
            <a:ext cx="353088" cy="177800"/>
          </a:xfrm>
          <a:prstGeom prst="rect">
            <a:avLst/>
          </a:prstGeom>
        </p:spPr>
        <p:txBody>
          <a:bodyPr vert="horz" lIns="0" tIns="0" rIns="0" bIns="0" rtlCol="0" anchor="ctr"/>
          <a:lstStyle>
            <a:defPPr>
              <a:defRPr lang="en-US"/>
            </a:defPPr>
            <a:lvl1pPr marL="0" algn="r" defTabSz="914400" rtl="0" eaLnBrk="1" latinLnBrk="0" hangingPunct="1">
              <a:defRPr sz="1100" b="1" kern="1200">
                <a:solidFill>
                  <a:schemeClr val="tx2"/>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rtl="0"/>
            <a:fld id="{9C5C7A9E-C6A9-4A9D-A8BC-E29E91AD59EE}" type="slidenum">
              <a:rPr lang="en-GB" sz="800" b="0" smtClean="0">
                <a:solidFill>
                  <a:srgbClr val="959CA0"/>
                </a:solidFill>
              </a:rPr>
              <a:pPr rtl="0"/>
              <a:t>‹#›</a:t>
            </a:fld>
            <a:endParaRPr lang="en-GB" sz="800" b="0">
              <a:solidFill>
                <a:srgbClr val="959CA0"/>
              </a:solidFill>
            </a:endParaRPr>
          </a:p>
        </p:txBody>
      </p:sp>
      <p:sp>
        <p:nvSpPr>
          <p:cNvPr id="34" name="Content Placeholder 2">
            <a:extLst>
              <a:ext uri="{FF2B5EF4-FFF2-40B4-BE49-F238E27FC236}">
                <a16:creationId xmlns:a16="http://schemas.microsoft.com/office/drawing/2014/main" id="{A38DDCEC-B402-6B40-82F9-F72F5C447EC7}"/>
              </a:ext>
            </a:extLst>
          </p:cNvPr>
          <p:cNvSpPr>
            <a:spLocks noGrp="1"/>
          </p:cNvSpPr>
          <p:nvPr>
            <p:ph idx="10" hasCustomPrompt="1"/>
          </p:nvPr>
        </p:nvSpPr>
        <p:spPr>
          <a:xfrm>
            <a:off x="6679523" y="1561892"/>
            <a:ext cx="4446878" cy="4712626"/>
          </a:xfrm>
          <a:prstGeom prst="rect">
            <a:avLst/>
          </a:prstGeom>
        </p:spPr>
        <p:txBody>
          <a:bodyPr/>
          <a:lstStyle>
            <a:lvl1pPr marL="182880" indent="-182880" rtl="0">
              <a:lnSpc>
                <a:spcPct val="100000"/>
              </a:lnSpc>
              <a:spcBef>
                <a:spcPts val="2000"/>
              </a:spcBef>
              <a:buClr>
                <a:schemeClr val="accent1"/>
              </a:buClr>
              <a:buFont typeface="System Font Regular"/>
              <a:buChar char="+"/>
              <a:defRPr sz="1800">
                <a:solidFill>
                  <a:schemeClr val="tx1"/>
                </a:solidFill>
              </a:defRPr>
            </a:lvl1pPr>
            <a:lvl2pPr marL="365760" indent="-182880" rtl="0">
              <a:lnSpc>
                <a:spcPct val="100000"/>
              </a:lnSpc>
              <a:spcBef>
                <a:spcPts val="800"/>
              </a:spcBef>
              <a:buClr>
                <a:schemeClr val="tx1"/>
              </a:buClr>
              <a:buFont typeface="Arial" panose="020B0604020202020204" pitchFamily="34" charset="0"/>
              <a:buChar char="•"/>
              <a:defRPr sz="1600">
                <a:solidFill>
                  <a:schemeClr val="tx1"/>
                </a:solidFill>
              </a:defRPr>
            </a:lvl2pPr>
            <a:lvl3pPr marL="548640" indent="-182880" rtl="0">
              <a:lnSpc>
                <a:spcPct val="100000"/>
              </a:lnSpc>
              <a:spcBef>
                <a:spcPts val="800"/>
              </a:spcBef>
              <a:buClrTx/>
              <a:buFont typeface="Arial" panose="020B0604020202020204" pitchFamily="34" charset="0"/>
              <a:buChar char="›"/>
              <a:defRPr sz="1600">
                <a:solidFill>
                  <a:schemeClr val="tx1"/>
                </a:solidFill>
              </a:defRPr>
            </a:lvl3pPr>
            <a:lvl4pPr marL="731520" indent="-182880" rtl="0">
              <a:lnSpc>
                <a:spcPct val="100000"/>
              </a:lnSpc>
              <a:spcBef>
                <a:spcPts val="800"/>
              </a:spcBef>
              <a:buClrTx/>
              <a:buFont typeface="Arial" panose="020B0604020202020204" pitchFamily="34" charset="0"/>
              <a:buChar char="»"/>
              <a:defRPr sz="1600">
                <a:solidFill>
                  <a:schemeClr val="tx1"/>
                </a:solidFill>
              </a:defRPr>
            </a:lvl4pPr>
            <a:lvl5pPr marL="914400" indent="-182880" rtl="0">
              <a:lnSpc>
                <a:spcPct val="100000"/>
              </a:lnSpc>
              <a:spcBef>
                <a:spcPts val="800"/>
              </a:spcBef>
              <a:buClrTx/>
              <a:buSzPct val="75000"/>
              <a:buFont typeface="Wingdings" panose="05000000000000000000" pitchFamily="2" charset="2"/>
              <a:buChar char="§"/>
              <a:defRPr sz="1600">
                <a:solidFill>
                  <a:schemeClr val="tx1"/>
                </a:solidFill>
              </a:defRPr>
            </a:lvl5pPr>
          </a:lstStyle>
          <a:p>
            <a:pPr lvl="0"/>
            <a:r>
              <a:rPr lang="en-GB"/>
              <a:t>Arial 18pt bullet level 1</a:t>
            </a:r>
          </a:p>
          <a:p>
            <a:pPr lvl="1"/>
            <a:r>
              <a:rPr lang="en-GB"/>
              <a:t>Arial 16pt bullet level 2</a:t>
            </a:r>
          </a:p>
          <a:p>
            <a:pPr lvl="2"/>
            <a:r>
              <a:rPr lang="en-GB"/>
              <a:t>Arial 16pt bullet level 3</a:t>
            </a:r>
          </a:p>
          <a:p>
            <a:pPr lvl="3"/>
            <a:r>
              <a:rPr lang="en-GB"/>
              <a:t>Arial 16pt bullet level 4</a:t>
            </a:r>
          </a:p>
          <a:p>
            <a:pPr lvl="4"/>
            <a:r>
              <a:rPr lang="en-GB"/>
              <a:t>Arial 16pt bullet level 5</a:t>
            </a:r>
          </a:p>
          <a:p>
            <a:pPr lvl="0"/>
            <a:r>
              <a:rPr lang="en-GB"/>
              <a:t>Arial 18pt bullet level 1</a:t>
            </a:r>
          </a:p>
          <a:p>
            <a:pPr lvl="1"/>
            <a:r>
              <a:rPr lang="en-GB"/>
              <a:t>Arial 16pt bullet level 2</a:t>
            </a:r>
          </a:p>
          <a:p>
            <a:pPr lvl="2"/>
            <a:r>
              <a:rPr lang="en-GB"/>
              <a:t>Arial 16pt bullet level 3</a:t>
            </a:r>
          </a:p>
          <a:p>
            <a:pPr lvl="3"/>
            <a:r>
              <a:rPr lang="en-GB"/>
              <a:t>Arial 16pt bullet level 4</a:t>
            </a:r>
          </a:p>
          <a:p>
            <a:pPr lvl="4"/>
            <a:r>
              <a:rPr lang="en-GB"/>
              <a:t>Arial 16pt bullet level 5</a:t>
            </a:r>
          </a:p>
        </p:txBody>
      </p:sp>
      <p:pic>
        <p:nvPicPr>
          <p:cNvPr id="35" name="Graphic 34">
            <a:extLst>
              <a:ext uri="{FF2B5EF4-FFF2-40B4-BE49-F238E27FC236}">
                <a16:creationId xmlns:a16="http://schemas.microsoft.com/office/drawing/2014/main" id="{9C8C25AB-04B1-1747-A689-D16DAAB4CDA8}"/>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10376299" y="6535995"/>
            <a:ext cx="1143000" cy="215900"/>
          </a:xfrm>
          <a:prstGeom prst="rect">
            <a:avLst/>
          </a:prstGeom>
        </p:spPr>
      </p:pic>
      <p:pic>
        <p:nvPicPr>
          <p:cNvPr id="36" name="Graphic 35">
            <a:extLst>
              <a:ext uri="{FF2B5EF4-FFF2-40B4-BE49-F238E27FC236}">
                <a16:creationId xmlns:a16="http://schemas.microsoft.com/office/drawing/2014/main" id="{4BC7BA97-D1F6-6142-A1BF-69BAA576E660}"/>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10376299" y="6535995"/>
            <a:ext cx="1143000" cy="215900"/>
          </a:xfrm>
          <a:prstGeom prst="rect">
            <a:avLst/>
          </a:prstGeom>
        </p:spPr>
      </p:pic>
    </p:spTree>
    <p:extLst>
      <p:ext uri="{BB962C8B-B14F-4D97-AF65-F5344CB8AC3E}">
        <p14:creationId xmlns:p14="http://schemas.microsoft.com/office/powerpoint/2010/main" val="122733203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hf hdr="0" dt="0"/>
  <p:extLst>
    <p:ext uri="{DCECCB84-F9BA-43D5-87BE-67443E8EF086}">
      <p15:sldGuideLst xmlns:p15="http://schemas.microsoft.com/office/powerpoint/2012/main"/>
    </p:ext>
  </p:extLst>
</p:sldLayout>
</file>

<file path=ppt/slideLayouts/slideLayout2.xml><?xml version="1.0" encoding="utf-8"?>
<p:sldLayout xmlns:a="http://schemas.openxmlformats.org/drawingml/2006/main" xmlns:r="http://schemas.openxmlformats.org/officeDocument/2006/relationships" xmlns:p="http://schemas.openxmlformats.org/presentationml/2006/main" preserve="1">
  <p:cSld name="Cover Blue - IQVIA">
    <p:bg>
      <p:bgPr>
        <a:gradFill>
          <a:gsLst>
            <a:gs pos="20000">
              <a:schemeClr val="accent2"/>
            </a:gs>
            <a:gs pos="80000">
              <a:schemeClr val="accent1"/>
            </a:gs>
          </a:gsLst>
          <a:lin ang="2700000" scaled="1"/>
        </a:gradFill>
        <a:effectLst/>
      </p:bgPr>
    </p:bg>
    <p:spTree>
      <p:nvGrpSpPr>
        <p:cNvPr id="1" name=""/>
        <p:cNvGrpSpPr/>
        <p:nvPr/>
      </p:nvGrpSpPr>
      <p:grpSpPr>
        <a:xfrm>
          <a:off x="0" y="0"/>
          <a:ext cx="0" cy="0"/>
          <a:chOff x="0" y="0"/>
          <a:chExt cx="0" cy="0"/>
        </a:xfrm>
      </p:grpSpPr>
      <p:graphicFrame>
        <p:nvGraphicFramePr>
          <p:cNvPr id="3" name="think-cell data - do not delete" hidden="1">
            <a:extLst>
              <a:ext uri="{FF2B5EF4-FFF2-40B4-BE49-F238E27FC236}">
                <a16:creationId xmlns:a16="http://schemas.microsoft.com/office/drawing/2014/main" id="{7CBBD927-BF36-1714-392E-6D5191D2D2E9}"/>
              </a:ext>
            </a:extLst>
          </p:cNvPr>
          <p:cNvGraphicFramePr>
            <a:graphicFrameLocks noChangeAspect="1"/>
          </p:cNvGraphicFramePr>
          <p:nvPr userDrawn="1">
            <p:custDataLst>
              <p:tags r:id="rId1"/>
            </p:custDataLst>
            <p:extLst>
              <p:ext uri="{D42A27DB-BD31-4B8C-83A1-F6EECF244321}">
                <p14:modId xmlns:p14="http://schemas.microsoft.com/office/powerpoint/2010/main" val="3327539924"/>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473" imgH="476" progId="TCLayout.ActiveDocument.1">
                  <p:embed/>
                </p:oleObj>
              </mc:Choice>
              <mc:Fallback>
                <p:oleObj name="think-cell Slide" r:id="rId3" imgW="473" imgH="476" progId="TCLayout.ActiveDocument.1">
                  <p:embed/>
                  <p:pic>
                    <p:nvPicPr>
                      <p:cNvPr id="3" name="think-cell data - do not delete" hidden="1">
                        <a:extLst>
                          <a:ext uri="{FF2B5EF4-FFF2-40B4-BE49-F238E27FC236}">
                            <a16:creationId xmlns:a16="http://schemas.microsoft.com/office/drawing/2014/main" id="{7CBBD927-BF36-1714-392E-6D5191D2D2E9}"/>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70" name="TextBox 69">
            <a:extLst>
              <a:ext uri="{FF2B5EF4-FFF2-40B4-BE49-F238E27FC236}">
                <a16:creationId xmlns:a16="http://schemas.microsoft.com/office/drawing/2014/main" id="{70EE6CC4-BDAD-452E-AE32-77E9A1B11636}"/>
              </a:ext>
            </a:extLst>
          </p:cNvPr>
          <p:cNvSpPr txBox="1"/>
          <p:nvPr/>
        </p:nvSpPr>
        <p:spPr bwMode="black">
          <a:xfrm>
            <a:off x="730897" y="6519948"/>
            <a:ext cx="7722832" cy="215444"/>
          </a:xfrm>
          <a:prstGeom prst="rect">
            <a:avLst/>
          </a:prstGeom>
          <a:ln>
            <a:noFill/>
          </a:ln>
        </p:spPr>
        <p:txBody>
          <a:bodyPr vert="horz" wrap="square" lIns="91440" tIns="45720" rIns="91440" bIns="45720" numCol="1" rtlCol="0" anchor="ctr" anchorCtr="0" compatLnSpc="1">
            <a:prstTxWarp prst="textNoShape">
              <a:avLst/>
            </a:prstTxWarp>
            <a:spAutoFit/>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GB" sz="800">
                <a:solidFill>
                  <a:srgbClr val="7FD1EF"/>
                </a:solidFill>
                <a:ea typeface="Arial" charset="0"/>
                <a:cs typeface="Arial" charset="0"/>
              </a:rPr>
              <a:t>© 2022. All rights reserved. IQVIA</a:t>
            </a:r>
            <a:r>
              <a:rPr lang="en-GB" sz="800" baseline="30000">
                <a:solidFill>
                  <a:srgbClr val="7FD1EF"/>
                </a:solidFill>
                <a:ea typeface="Arial" charset="0"/>
                <a:cs typeface="Arial" charset="0"/>
              </a:rPr>
              <a:t>®</a:t>
            </a:r>
            <a:r>
              <a:rPr lang="en-GB" sz="800">
                <a:solidFill>
                  <a:srgbClr val="7FD1EF"/>
                </a:solidFill>
                <a:ea typeface="Arial" charset="0"/>
                <a:cs typeface="Arial" charset="0"/>
              </a:rPr>
              <a:t> is a registered trademark of IQVIA Inc. in the United States, the European Union, and various other countries. </a:t>
            </a:r>
          </a:p>
        </p:txBody>
      </p:sp>
      <p:sp>
        <p:nvSpPr>
          <p:cNvPr id="64" name="Text Placeholder 21">
            <a:extLst>
              <a:ext uri="{FF2B5EF4-FFF2-40B4-BE49-F238E27FC236}">
                <a16:creationId xmlns:a16="http://schemas.microsoft.com/office/drawing/2014/main" id="{21604DCE-2860-47E1-9A45-B850AE2D5253}"/>
              </a:ext>
            </a:extLst>
          </p:cNvPr>
          <p:cNvSpPr>
            <a:spLocks noGrp="1"/>
          </p:cNvSpPr>
          <p:nvPr>
            <p:ph type="body" sz="quarter" idx="10" hasCustomPrompt="1"/>
          </p:nvPr>
        </p:nvSpPr>
        <p:spPr>
          <a:xfrm>
            <a:off x="743329" y="3681765"/>
            <a:ext cx="6349838" cy="1195801"/>
          </a:xfrm>
          <a:prstGeom prst="rect">
            <a:avLst/>
          </a:prstGeom>
        </p:spPr>
        <p:txBody>
          <a:bodyPr>
            <a:noAutofit/>
          </a:bodyPr>
          <a:lstStyle>
            <a:lvl1pPr marL="0" indent="0" algn="l" rtl="0">
              <a:lnSpc>
                <a:spcPct val="100000"/>
              </a:lnSpc>
              <a:spcBef>
                <a:spcPts val="0"/>
              </a:spcBef>
              <a:buNone/>
              <a:defRPr sz="2400" b="0" i="1">
                <a:solidFill>
                  <a:srgbClr val="BFE8F7"/>
                </a:solidFill>
              </a:defRPr>
            </a:lvl1pPr>
          </a:lstStyle>
          <a:p>
            <a:pPr lvl="0"/>
            <a:r>
              <a:rPr lang="en-GB"/>
              <a:t>Subheads are 24pt Arial Italic sentence case and can be 2 lines.</a:t>
            </a:r>
          </a:p>
        </p:txBody>
      </p:sp>
      <p:sp>
        <p:nvSpPr>
          <p:cNvPr id="71" name="Title 1">
            <a:extLst>
              <a:ext uri="{FF2B5EF4-FFF2-40B4-BE49-F238E27FC236}">
                <a16:creationId xmlns:a16="http://schemas.microsoft.com/office/drawing/2014/main" id="{4A4E4609-F19E-4DD3-A900-7CA905D6E6D5}"/>
              </a:ext>
            </a:extLst>
          </p:cNvPr>
          <p:cNvSpPr>
            <a:spLocks noGrp="1"/>
          </p:cNvSpPr>
          <p:nvPr>
            <p:ph type="ctrTitle" hasCustomPrompt="1"/>
          </p:nvPr>
        </p:nvSpPr>
        <p:spPr>
          <a:xfrm>
            <a:off x="743330" y="1271573"/>
            <a:ext cx="7921554" cy="2242315"/>
          </a:xfrm>
          <a:prstGeom prst="rect">
            <a:avLst/>
          </a:prstGeom>
        </p:spPr>
        <p:txBody>
          <a:bodyPr vert="horz" anchor="b" anchorCtr="0"/>
          <a:lstStyle>
            <a:lvl1pPr algn="l" rtl="0">
              <a:lnSpc>
                <a:spcPct val="100000"/>
              </a:lnSpc>
              <a:defRPr sz="3600" b="1" i="0" baseline="0">
                <a:solidFill>
                  <a:schemeClr val="bg1"/>
                </a:solidFill>
              </a:defRPr>
            </a:lvl1pPr>
          </a:lstStyle>
          <a:p>
            <a:r>
              <a:rPr lang="en-GB"/>
              <a:t>Headline 36pt Arial Bold Title Case Should Be No More Than 2 Lines</a:t>
            </a:r>
          </a:p>
        </p:txBody>
      </p:sp>
      <p:sp>
        <p:nvSpPr>
          <p:cNvPr id="73" name="Subtitle 2">
            <a:extLst>
              <a:ext uri="{FF2B5EF4-FFF2-40B4-BE49-F238E27FC236}">
                <a16:creationId xmlns:a16="http://schemas.microsoft.com/office/drawing/2014/main" id="{BB2AC513-3F13-403A-8294-79335D9E7653}"/>
              </a:ext>
            </a:extLst>
          </p:cNvPr>
          <p:cNvSpPr>
            <a:spLocks noGrp="1"/>
          </p:cNvSpPr>
          <p:nvPr>
            <p:ph type="subTitle" idx="1" hasCustomPrompt="1"/>
          </p:nvPr>
        </p:nvSpPr>
        <p:spPr>
          <a:xfrm>
            <a:off x="743329" y="5518464"/>
            <a:ext cx="6349838" cy="669272"/>
          </a:xfrm>
          <a:prstGeom prst="rect">
            <a:avLst/>
          </a:prstGeom>
        </p:spPr>
        <p:txBody>
          <a:bodyPr>
            <a:noAutofit/>
          </a:bodyPr>
          <a:lstStyle>
            <a:lvl1pPr marL="0" indent="0" algn="l" rtl="0">
              <a:lnSpc>
                <a:spcPct val="100000"/>
              </a:lnSpc>
              <a:spcBef>
                <a:spcPts val="200"/>
              </a:spcBef>
              <a:buNone/>
              <a:defRPr sz="1600" baseline="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GB"/>
              <a:t>Author First Last Name, Title 16pt Arial</a:t>
            </a:r>
          </a:p>
        </p:txBody>
      </p:sp>
      <p:grpSp>
        <p:nvGrpSpPr>
          <p:cNvPr id="4" name="Group 3">
            <a:extLst>
              <a:ext uri="{FF2B5EF4-FFF2-40B4-BE49-F238E27FC236}">
                <a16:creationId xmlns:a16="http://schemas.microsoft.com/office/drawing/2014/main" id="{77F8B223-93F9-9E4B-8F7C-EC9FC4ACDAD5}"/>
              </a:ext>
            </a:extLst>
          </p:cNvPr>
          <p:cNvGrpSpPr/>
          <p:nvPr/>
        </p:nvGrpSpPr>
        <p:grpSpPr>
          <a:xfrm>
            <a:off x="7036244" y="2752016"/>
            <a:ext cx="5155756" cy="3703320"/>
            <a:chOff x="7036244" y="2752016"/>
            <a:chExt cx="5155756" cy="3703320"/>
          </a:xfrm>
          <a:solidFill>
            <a:schemeClr val="accent2"/>
          </a:solidFill>
        </p:grpSpPr>
        <p:sp>
          <p:nvSpPr>
            <p:cNvPr id="103" name="Freeform 102">
              <a:extLst>
                <a:ext uri="{FF2B5EF4-FFF2-40B4-BE49-F238E27FC236}">
                  <a16:creationId xmlns:a16="http://schemas.microsoft.com/office/drawing/2014/main" id="{676A8BEE-D814-7949-9114-89017682369E}"/>
                </a:ext>
              </a:extLst>
            </p:cNvPr>
            <p:cNvSpPr/>
            <p:nvPr/>
          </p:nvSpPr>
          <p:spPr>
            <a:xfrm>
              <a:off x="9432234" y="2752016"/>
              <a:ext cx="2759766" cy="549150"/>
            </a:xfrm>
            <a:custGeom>
              <a:avLst/>
              <a:gdLst>
                <a:gd name="connsiteX0" fmla="*/ 274575 w 2759766"/>
                <a:gd name="connsiteY0" fmla="*/ 0 h 549150"/>
                <a:gd name="connsiteX1" fmla="*/ 276476 w 2759766"/>
                <a:gd name="connsiteY1" fmla="*/ 192 h 549150"/>
                <a:gd name="connsiteX2" fmla="*/ 276476 w 2759766"/>
                <a:gd name="connsiteY2" fmla="*/ 0 h 549150"/>
                <a:gd name="connsiteX3" fmla="*/ 1832666 w 2759766"/>
                <a:gd name="connsiteY3" fmla="*/ 0 h 549150"/>
                <a:gd name="connsiteX4" fmla="*/ 2706584 w 2759766"/>
                <a:gd name="connsiteY4" fmla="*/ 0 h 549150"/>
                <a:gd name="connsiteX5" fmla="*/ 2759766 w 2759766"/>
                <a:gd name="connsiteY5" fmla="*/ 0 h 549150"/>
                <a:gd name="connsiteX6" fmla="*/ 2759766 w 2759766"/>
                <a:gd name="connsiteY6" fmla="*/ 549150 h 549150"/>
                <a:gd name="connsiteX7" fmla="*/ 2706584 w 2759766"/>
                <a:gd name="connsiteY7" fmla="*/ 549150 h 549150"/>
                <a:gd name="connsiteX8" fmla="*/ 1832666 w 2759766"/>
                <a:gd name="connsiteY8" fmla="*/ 549150 h 549150"/>
                <a:gd name="connsiteX9" fmla="*/ 276476 w 2759766"/>
                <a:gd name="connsiteY9" fmla="*/ 549150 h 549150"/>
                <a:gd name="connsiteX10" fmla="*/ 276476 w 2759766"/>
                <a:gd name="connsiteY10" fmla="*/ 548958 h 549150"/>
                <a:gd name="connsiteX11" fmla="*/ 274575 w 2759766"/>
                <a:gd name="connsiteY11" fmla="*/ 549150 h 549150"/>
                <a:gd name="connsiteX12" fmla="*/ 0 w 2759766"/>
                <a:gd name="connsiteY12" fmla="*/ 274575 h 549150"/>
                <a:gd name="connsiteX13" fmla="*/ 274575 w 2759766"/>
                <a:gd name="connsiteY13" fmla="*/ 0 h 549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759766" h="549150">
                  <a:moveTo>
                    <a:pt x="274575" y="0"/>
                  </a:moveTo>
                  <a:lnTo>
                    <a:pt x="276476" y="192"/>
                  </a:lnTo>
                  <a:lnTo>
                    <a:pt x="276476" y="0"/>
                  </a:lnTo>
                  <a:lnTo>
                    <a:pt x="1832666" y="0"/>
                  </a:lnTo>
                  <a:lnTo>
                    <a:pt x="2706584" y="0"/>
                  </a:lnTo>
                  <a:lnTo>
                    <a:pt x="2759766" y="0"/>
                  </a:lnTo>
                  <a:lnTo>
                    <a:pt x="2759766" y="549150"/>
                  </a:lnTo>
                  <a:lnTo>
                    <a:pt x="2706584" y="549150"/>
                  </a:lnTo>
                  <a:lnTo>
                    <a:pt x="1832666" y="549150"/>
                  </a:lnTo>
                  <a:lnTo>
                    <a:pt x="276476" y="549150"/>
                  </a:lnTo>
                  <a:lnTo>
                    <a:pt x="276476" y="548958"/>
                  </a:lnTo>
                  <a:lnTo>
                    <a:pt x="274575" y="549150"/>
                  </a:lnTo>
                  <a:cubicBezTo>
                    <a:pt x="122931" y="549150"/>
                    <a:pt x="0" y="426219"/>
                    <a:pt x="0" y="274575"/>
                  </a:cubicBezTo>
                  <a:cubicBezTo>
                    <a:pt x="0" y="122932"/>
                    <a:pt x="122931" y="0"/>
                    <a:pt x="274575"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t" anchorCtr="0">
              <a:noAutofit/>
            </a:bodyPr>
            <a:lstStyle/>
            <a:p>
              <a:pPr algn="l" rtl="0"/>
              <a:endParaRPr lang="en-GB" sz="1600"/>
            </a:p>
          </p:txBody>
        </p:sp>
        <p:sp>
          <p:nvSpPr>
            <p:cNvPr id="100" name="Freeform 99">
              <a:extLst>
                <a:ext uri="{FF2B5EF4-FFF2-40B4-BE49-F238E27FC236}">
                  <a16:creationId xmlns:a16="http://schemas.microsoft.com/office/drawing/2014/main" id="{796E5C83-B5E5-1D4C-84FB-62353DC44BD9}"/>
                </a:ext>
              </a:extLst>
            </p:cNvPr>
            <p:cNvSpPr/>
            <p:nvPr/>
          </p:nvSpPr>
          <p:spPr>
            <a:xfrm>
              <a:off x="7850557" y="5906186"/>
              <a:ext cx="4341443" cy="549150"/>
            </a:xfrm>
            <a:custGeom>
              <a:avLst/>
              <a:gdLst>
                <a:gd name="connsiteX0" fmla="*/ 274575 w 4341443"/>
                <a:gd name="connsiteY0" fmla="*/ 0 h 549150"/>
                <a:gd name="connsiteX1" fmla="*/ 276477 w 4341443"/>
                <a:gd name="connsiteY1" fmla="*/ 192 h 549150"/>
                <a:gd name="connsiteX2" fmla="*/ 276477 w 4341443"/>
                <a:gd name="connsiteY2" fmla="*/ 0 h 549150"/>
                <a:gd name="connsiteX3" fmla="*/ 3414343 w 4341443"/>
                <a:gd name="connsiteY3" fmla="*/ 0 h 549150"/>
                <a:gd name="connsiteX4" fmla="*/ 4288263 w 4341443"/>
                <a:gd name="connsiteY4" fmla="*/ 0 h 549150"/>
                <a:gd name="connsiteX5" fmla="*/ 4341443 w 4341443"/>
                <a:gd name="connsiteY5" fmla="*/ 0 h 549150"/>
                <a:gd name="connsiteX6" fmla="*/ 4341443 w 4341443"/>
                <a:gd name="connsiteY6" fmla="*/ 549150 h 549150"/>
                <a:gd name="connsiteX7" fmla="*/ 4288263 w 4341443"/>
                <a:gd name="connsiteY7" fmla="*/ 549150 h 549150"/>
                <a:gd name="connsiteX8" fmla="*/ 3414343 w 4341443"/>
                <a:gd name="connsiteY8" fmla="*/ 549150 h 549150"/>
                <a:gd name="connsiteX9" fmla="*/ 276477 w 4341443"/>
                <a:gd name="connsiteY9" fmla="*/ 549150 h 549150"/>
                <a:gd name="connsiteX10" fmla="*/ 276477 w 4341443"/>
                <a:gd name="connsiteY10" fmla="*/ 548959 h 549150"/>
                <a:gd name="connsiteX11" fmla="*/ 274575 w 4341443"/>
                <a:gd name="connsiteY11" fmla="*/ 549150 h 549150"/>
                <a:gd name="connsiteX12" fmla="*/ 0 w 4341443"/>
                <a:gd name="connsiteY12" fmla="*/ 274575 h 549150"/>
                <a:gd name="connsiteX13" fmla="*/ 274575 w 4341443"/>
                <a:gd name="connsiteY13" fmla="*/ 0 h 549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41443" h="549150">
                  <a:moveTo>
                    <a:pt x="274575" y="0"/>
                  </a:moveTo>
                  <a:lnTo>
                    <a:pt x="276477" y="192"/>
                  </a:lnTo>
                  <a:lnTo>
                    <a:pt x="276477" y="0"/>
                  </a:lnTo>
                  <a:lnTo>
                    <a:pt x="3414343" y="0"/>
                  </a:lnTo>
                  <a:lnTo>
                    <a:pt x="4288263" y="0"/>
                  </a:lnTo>
                  <a:lnTo>
                    <a:pt x="4341443" y="0"/>
                  </a:lnTo>
                  <a:lnTo>
                    <a:pt x="4341443" y="549150"/>
                  </a:lnTo>
                  <a:lnTo>
                    <a:pt x="4288263" y="549150"/>
                  </a:lnTo>
                  <a:lnTo>
                    <a:pt x="3414343" y="549150"/>
                  </a:lnTo>
                  <a:lnTo>
                    <a:pt x="276477" y="549150"/>
                  </a:lnTo>
                  <a:lnTo>
                    <a:pt x="276477" y="548959"/>
                  </a:lnTo>
                  <a:lnTo>
                    <a:pt x="274575" y="549150"/>
                  </a:lnTo>
                  <a:cubicBezTo>
                    <a:pt x="122932" y="549150"/>
                    <a:pt x="0" y="426219"/>
                    <a:pt x="0" y="274575"/>
                  </a:cubicBezTo>
                  <a:cubicBezTo>
                    <a:pt x="0" y="122932"/>
                    <a:pt x="122932" y="0"/>
                    <a:pt x="274575"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t" anchorCtr="0">
              <a:noAutofit/>
            </a:bodyPr>
            <a:lstStyle/>
            <a:p>
              <a:pPr algn="l" rtl="0"/>
              <a:endParaRPr lang="en-GB" sz="1600"/>
            </a:p>
          </p:txBody>
        </p:sp>
        <p:sp>
          <p:nvSpPr>
            <p:cNvPr id="102" name="Freeform 101">
              <a:extLst>
                <a:ext uri="{FF2B5EF4-FFF2-40B4-BE49-F238E27FC236}">
                  <a16:creationId xmlns:a16="http://schemas.microsoft.com/office/drawing/2014/main" id="{F694892D-C7AC-A442-B8F6-4CDEB7DD8228}"/>
                </a:ext>
              </a:extLst>
            </p:cNvPr>
            <p:cNvSpPr/>
            <p:nvPr/>
          </p:nvSpPr>
          <p:spPr>
            <a:xfrm>
              <a:off x="7451067" y="3804028"/>
              <a:ext cx="4740933" cy="549150"/>
            </a:xfrm>
            <a:custGeom>
              <a:avLst/>
              <a:gdLst>
                <a:gd name="connsiteX0" fmla="*/ 274073 w 4740933"/>
                <a:gd name="connsiteY0" fmla="*/ 0 h 549150"/>
                <a:gd name="connsiteX1" fmla="*/ 278104 w 4740933"/>
                <a:gd name="connsiteY1" fmla="*/ 407 h 549150"/>
                <a:gd name="connsiteX2" fmla="*/ 278104 w 4740933"/>
                <a:gd name="connsiteY2" fmla="*/ 0 h 549150"/>
                <a:gd name="connsiteX3" fmla="*/ 3813833 w 4740933"/>
                <a:gd name="connsiteY3" fmla="*/ 0 h 549150"/>
                <a:gd name="connsiteX4" fmla="*/ 4687752 w 4740933"/>
                <a:gd name="connsiteY4" fmla="*/ 0 h 549150"/>
                <a:gd name="connsiteX5" fmla="*/ 4740933 w 4740933"/>
                <a:gd name="connsiteY5" fmla="*/ 0 h 549150"/>
                <a:gd name="connsiteX6" fmla="*/ 4740933 w 4740933"/>
                <a:gd name="connsiteY6" fmla="*/ 549150 h 549150"/>
                <a:gd name="connsiteX7" fmla="*/ 4687752 w 4740933"/>
                <a:gd name="connsiteY7" fmla="*/ 549150 h 549150"/>
                <a:gd name="connsiteX8" fmla="*/ 3813833 w 4740933"/>
                <a:gd name="connsiteY8" fmla="*/ 549150 h 549150"/>
                <a:gd name="connsiteX9" fmla="*/ 278104 w 4740933"/>
                <a:gd name="connsiteY9" fmla="*/ 549150 h 549150"/>
                <a:gd name="connsiteX10" fmla="*/ 278104 w 4740933"/>
                <a:gd name="connsiteY10" fmla="*/ 547742 h 549150"/>
                <a:gd name="connsiteX11" fmla="*/ 274073 w 4740933"/>
                <a:gd name="connsiteY11" fmla="*/ 548148 h 549150"/>
                <a:gd name="connsiteX12" fmla="*/ 0 w 4740933"/>
                <a:gd name="connsiteY12" fmla="*/ 274074 h 549150"/>
                <a:gd name="connsiteX13" fmla="*/ 274073 w 4740933"/>
                <a:gd name="connsiteY13" fmla="*/ 0 h 549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740933" h="549150">
                  <a:moveTo>
                    <a:pt x="274073" y="0"/>
                  </a:moveTo>
                  <a:lnTo>
                    <a:pt x="278104" y="407"/>
                  </a:lnTo>
                  <a:lnTo>
                    <a:pt x="278104" y="0"/>
                  </a:lnTo>
                  <a:lnTo>
                    <a:pt x="3813833" y="0"/>
                  </a:lnTo>
                  <a:lnTo>
                    <a:pt x="4687752" y="0"/>
                  </a:lnTo>
                  <a:lnTo>
                    <a:pt x="4740933" y="0"/>
                  </a:lnTo>
                  <a:lnTo>
                    <a:pt x="4740933" y="549150"/>
                  </a:lnTo>
                  <a:lnTo>
                    <a:pt x="4687752" y="549150"/>
                  </a:lnTo>
                  <a:lnTo>
                    <a:pt x="3813833" y="549150"/>
                  </a:lnTo>
                  <a:lnTo>
                    <a:pt x="278104" y="549150"/>
                  </a:lnTo>
                  <a:lnTo>
                    <a:pt x="278104" y="547742"/>
                  </a:lnTo>
                  <a:lnTo>
                    <a:pt x="274073" y="548148"/>
                  </a:lnTo>
                  <a:cubicBezTo>
                    <a:pt x="122707" y="548148"/>
                    <a:pt x="0" y="425441"/>
                    <a:pt x="0" y="274074"/>
                  </a:cubicBezTo>
                  <a:cubicBezTo>
                    <a:pt x="0" y="122707"/>
                    <a:pt x="122707" y="0"/>
                    <a:pt x="274073"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l" rtl="0"/>
              <a:endParaRPr lang="en-GB" sz="1600"/>
            </a:p>
          </p:txBody>
        </p:sp>
        <p:sp>
          <p:nvSpPr>
            <p:cNvPr id="101" name="Freeform 100">
              <a:extLst>
                <a:ext uri="{FF2B5EF4-FFF2-40B4-BE49-F238E27FC236}">
                  <a16:creationId xmlns:a16="http://schemas.microsoft.com/office/drawing/2014/main" id="{6671C44A-5B20-DD46-8500-55C2BAA1DA5A}"/>
                </a:ext>
              </a:extLst>
            </p:cNvPr>
            <p:cNvSpPr/>
            <p:nvPr/>
          </p:nvSpPr>
          <p:spPr>
            <a:xfrm>
              <a:off x="7036244" y="4854606"/>
              <a:ext cx="5155756" cy="549150"/>
            </a:xfrm>
            <a:custGeom>
              <a:avLst/>
              <a:gdLst>
                <a:gd name="connsiteX0" fmla="*/ 299044 w 5155756"/>
                <a:gd name="connsiteY0" fmla="*/ 0 h 549150"/>
                <a:gd name="connsiteX1" fmla="*/ 300889 w 5155756"/>
                <a:gd name="connsiteY1" fmla="*/ 171 h 549150"/>
                <a:gd name="connsiteX2" fmla="*/ 300889 w 5155756"/>
                <a:gd name="connsiteY2" fmla="*/ 0 h 549150"/>
                <a:gd name="connsiteX3" fmla="*/ 4228656 w 5155756"/>
                <a:gd name="connsiteY3" fmla="*/ 0 h 549150"/>
                <a:gd name="connsiteX4" fmla="*/ 5103517 w 5155756"/>
                <a:gd name="connsiteY4" fmla="*/ 0 h 549150"/>
                <a:gd name="connsiteX5" fmla="*/ 5155756 w 5155756"/>
                <a:gd name="connsiteY5" fmla="*/ 0 h 549150"/>
                <a:gd name="connsiteX6" fmla="*/ 5155756 w 5155756"/>
                <a:gd name="connsiteY6" fmla="*/ 549150 h 549150"/>
                <a:gd name="connsiteX7" fmla="*/ 5103517 w 5155756"/>
                <a:gd name="connsiteY7" fmla="*/ 549150 h 549150"/>
                <a:gd name="connsiteX8" fmla="*/ 4228656 w 5155756"/>
                <a:gd name="connsiteY8" fmla="*/ 549150 h 549150"/>
                <a:gd name="connsiteX9" fmla="*/ 300889 w 5155756"/>
                <a:gd name="connsiteY9" fmla="*/ 549150 h 549150"/>
                <a:gd name="connsiteX10" fmla="*/ 300889 w 5155756"/>
                <a:gd name="connsiteY10" fmla="*/ 548980 h 549150"/>
                <a:gd name="connsiteX11" fmla="*/ 299044 w 5155756"/>
                <a:gd name="connsiteY11" fmla="*/ 549150 h 549150"/>
                <a:gd name="connsiteX12" fmla="*/ 0 w 5155756"/>
                <a:gd name="connsiteY12" fmla="*/ 274575 h 549150"/>
                <a:gd name="connsiteX13" fmla="*/ 299044 w 5155756"/>
                <a:gd name="connsiteY13" fmla="*/ 0 h 549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155756" h="549150">
                  <a:moveTo>
                    <a:pt x="299044" y="0"/>
                  </a:moveTo>
                  <a:lnTo>
                    <a:pt x="300889" y="171"/>
                  </a:lnTo>
                  <a:lnTo>
                    <a:pt x="300889" y="0"/>
                  </a:lnTo>
                  <a:lnTo>
                    <a:pt x="4228656" y="0"/>
                  </a:lnTo>
                  <a:lnTo>
                    <a:pt x="5103517" y="0"/>
                  </a:lnTo>
                  <a:lnTo>
                    <a:pt x="5155756" y="0"/>
                  </a:lnTo>
                  <a:lnTo>
                    <a:pt x="5155756" y="549150"/>
                  </a:lnTo>
                  <a:lnTo>
                    <a:pt x="5103517" y="549150"/>
                  </a:lnTo>
                  <a:lnTo>
                    <a:pt x="4228656" y="549150"/>
                  </a:lnTo>
                  <a:lnTo>
                    <a:pt x="300889" y="549150"/>
                  </a:lnTo>
                  <a:lnTo>
                    <a:pt x="300889" y="548980"/>
                  </a:lnTo>
                  <a:lnTo>
                    <a:pt x="299044" y="549150"/>
                  </a:lnTo>
                  <a:cubicBezTo>
                    <a:pt x="133887" y="549150"/>
                    <a:pt x="0" y="426219"/>
                    <a:pt x="0" y="274575"/>
                  </a:cubicBezTo>
                  <a:cubicBezTo>
                    <a:pt x="0" y="122932"/>
                    <a:pt x="133887" y="0"/>
                    <a:pt x="299044"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l" rtl="0"/>
              <a:endParaRPr lang="en-GB" sz="1600"/>
            </a:p>
          </p:txBody>
        </p:sp>
      </p:grpSp>
      <p:sp>
        <p:nvSpPr>
          <p:cNvPr id="104" name="Rectangle 103">
            <a:extLst>
              <a:ext uri="{FF2B5EF4-FFF2-40B4-BE49-F238E27FC236}">
                <a16:creationId xmlns:a16="http://schemas.microsoft.com/office/drawing/2014/main" id="{8F7C616C-CE7B-444E-93B8-D347D03AD088}"/>
              </a:ext>
            </a:extLst>
          </p:cNvPr>
          <p:cNvSpPr/>
          <p:nvPr/>
        </p:nvSpPr>
        <p:spPr>
          <a:xfrm>
            <a:off x="8810601" y="-1043234"/>
            <a:ext cx="365760" cy="368126"/>
          </a:xfrm>
          <a:prstGeom prst="rect">
            <a:avLst/>
          </a:prstGeom>
          <a:solidFill>
            <a:srgbClr val="ECEC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l" rtl="0"/>
            <a:endParaRPr lang="en-GB" sz="1600"/>
          </a:p>
        </p:txBody>
      </p:sp>
      <p:sp>
        <p:nvSpPr>
          <p:cNvPr id="105" name="Rectangle 104">
            <a:extLst>
              <a:ext uri="{FF2B5EF4-FFF2-40B4-BE49-F238E27FC236}">
                <a16:creationId xmlns:a16="http://schemas.microsoft.com/office/drawing/2014/main" id="{57602089-F58B-C84C-B4AB-BF6733B00F42}"/>
              </a:ext>
            </a:extLst>
          </p:cNvPr>
          <p:cNvSpPr>
            <a:spLocks noChangeAspect="1"/>
          </p:cNvSpPr>
          <p:nvPr/>
        </p:nvSpPr>
        <p:spPr>
          <a:xfrm>
            <a:off x="9432234" y="-1043234"/>
            <a:ext cx="545114" cy="548640"/>
          </a:xfrm>
          <a:prstGeom prst="rect">
            <a:avLst/>
          </a:prstGeom>
          <a:solidFill>
            <a:srgbClr val="ECEC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l" rtl="0"/>
            <a:endParaRPr lang="en-GB" sz="1600"/>
          </a:p>
        </p:txBody>
      </p:sp>
      <p:sp>
        <p:nvSpPr>
          <p:cNvPr id="106" name="Rectangle 105">
            <a:extLst>
              <a:ext uri="{FF2B5EF4-FFF2-40B4-BE49-F238E27FC236}">
                <a16:creationId xmlns:a16="http://schemas.microsoft.com/office/drawing/2014/main" id="{3E3FE531-84E1-CA40-A404-BB9DBCC1632F}"/>
              </a:ext>
            </a:extLst>
          </p:cNvPr>
          <p:cNvSpPr>
            <a:spLocks noChangeAspect="1"/>
          </p:cNvSpPr>
          <p:nvPr/>
        </p:nvSpPr>
        <p:spPr>
          <a:xfrm>
            <a:off x="8373024" y="-1043234"/>
            <a:ext cx="181705" cy="182880"/>
          </a:xfrm>
          <a:prstGeom prst="rect">
            <a:avLst/>
          </a:prstGeom>
          <a:solidFill>
            <a:srgbClr val="ECEC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l" rtl="0"/>
            <a:endParaRPr lang="en-GB" sz="1600"/>
          </a:p>
        </p:txBody>
      </p:sp>
      <p:pic>
        <p:nvPicPr>
          <p:cNvPr id="16" name="Graphic 15">
            <a:extLst>
              <a:ext uri="{FF2B5EF4-FFF2-40B4-BE49-F238E27FC236}">
                <a16:creationId xmlns:a16="http://schemas.microsoft.com/office/drawing/2014/main" id="{0A1AF0D6-51EF-1945-B4E8-68EF85E87DF7}"/>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9199917" y="735457"/>
            <a:ext cx="2247900" cy="406400"/>
          </a:xfrm>
          <a:prstGeom prst="rect">
            <a:avLst/>
          </a:prstGeom>
        </p:spPr>
      </p:pic>
      <p:pic>
        <p:nvPicPr>
          <p:cNvPr id="15" name="Graphic 14">
            <a:extLst>
              <a:ext uri="{FF2B5EF4-FFF2-40B4-BE49-F238E27FC236}">
                <a16:creationId xmlns:a16="http://schemas.microsoft.com/office/drawing/2014/main" id="{FA0C75DF-794A-7740-B701-C5E07B943A8C}"/>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9199917" y="735457"/>
            <a:ext cx="2247900" cy="406400"/>
          </a:xfrm>
          <a:prstGeom prst="rect">
            <a:avLst/>
          </a:prstGeom>
        </p:spPr>
      </p:pic>
    </p:spTree>
    <p:extLst>
      <p:ext uri="{BB962C8B-B14F-4D97-AF65-F5344CB8AC3E}">
        <p14:creationId xmlns:p14="http://schemas.microsoft.com/office/powerpoint/2010/main" val="190137165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hf hdr="0" dt="0"/>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p:cSld name="Half Photo Left - IQVIA">
    <p:spTree>
      <p:nvGrpSpPr>
        <p:cNvPr id="1" name=""/>
        <p:cNvGrpSpPr/>
        <p:nvPr/>
      </p:nvGrpSpPr>
      <p:grpSpPr>
        <a:xfrm>
          <a:off x="0" y="0"/>
          <a:ext cx="0" cy="0"/>
          <a:chOff x="0" y="0"/>
          <a:chExt cx="0" cy="0"/>
        </a:xfrm>
      </p:grpSpPr>
      <p:graphicFrame>
        <p:nvGraphicFramePr>
          <p:cNvPr id="3" name="think-cell data - do not delete" hidden="1">
            <a:extLst>
              <a:ext uri="{FF2B5EF4-FFF2-40B4-BE49-F238E27FC236}">
                <a16:creationId xmlns:a16="http://schemas.microsoft.com/office/drawing/2014/main" id="{760E8E6C-452F-44D5-169C-11399303D984}"/>
              </a:ext>
            </a:extLst>
          </p:cNvPr>
          <p:cNvGraphicFramePr>
            <a:graphicFrameLocks noChangeAspect="1"/>
          </p:cNvGraphicFramePr>
          <p:nvPr userDrawn="1">
            <p:custDataLst>
              <p:tags r:id="rId1"/>
            </p:custDataLst>
            <p:extLst>
              <p:ext uri="{D42A27DB-BD31-4B8C-83A1-F6EECF244321}">
                <p14:modId xmlns:p14="http://schemas.microsoft.com/office/powerpoint/2010/main" val="3933870590"/>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473" imgH="476" progId="TCLayout.ActiveDocument.1">
                  <p:embed/>
                </p:oleObj>
              </mc:Choice>
              <mc:Fallback>
                <p:oleObj name="think-cell Slide" r:id="rId3" imgW="473" imgH="476" progId="TCLayout.ActiveDocument.1">
                  <p:embed/>
                  <p:pic>
                    <p:nvPicPr>
                      <p:cNvPr id="3" name="think-cell data - do not delete" hidden="1">
                        <a:extLst>
                          <a:ext uri="{FF2B5EF4-FFF2-40B4-BE49-F238E27FC236}">
                            <a16:creationId xmlns:a16="http://schemas.microsoft.com/office/drawing/2014/main" id="{760E8E6C-452F-44D5-169C-11399303D984}"/>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10" name="Picture Placeholder 8">
            <a:extLst>
              <a:ext uri="{FF2B5EF4-FFF2-40B4-BE49-F238E27FC236}">
                <a16:creationId xmlns:a16="http://schemas.microsoft.com/office/drawing/2014/main" id="{07A7498E-6C5A-334A-934D-1310A399752F}"/>
              </a:ext>
            </a:extLst>
          </p:cNvPr>
          <p:cNvSpPr>
            <a:spLocks noGrp="1"/>
          </p:cNvSpPr>
          <p:nvPr>
            <p:ph type="pic" sz="quarter" idx="12"/>
          </p:nvPr>
        </p:nvSpPr>
        <p:spPr>
          <a:xfrm>
            <a:off x="0" y="0"/>
            <a:ext cx="6108192" cy="6858000"/>
          </a:xfrm>
          <a:prstGeom prst="rect">
            <a:avLst/>
          </a:prstGeom>
          <a:blipFill>
            <a:blip r:embed="rId5"/>
            <a:stretch>
              <a:fillRect l="1"/>
            </a:stretch>
          </a:blipFill>
          <a:effectLst/>
        </p:spPr>
        <p:txBody>
          <a:bodyPr anchor="ct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6000" b="1">
                <a:solidFill>
                  <a:srgbClr val="DA291C"/>
                </a:solidFill>
              </a:defRPr>
            </a:lvl1pPr>
          </a:lstStyle>
          <a:p>
            <a:r>
              <a:rPr lang="en-GB"/>
              <a:t>Click icon to add picture</a:t>
            </a:r>
          </a:p>
        </p:txBody>
      </p:sp>
      <p:sp>
        <p:nvSpPr>
          <p:cNvPr id="57" name="Content Placeholder 2">
            <a:extLst>
              <a:ext uri="{FF2B5EF4-FFF2-40B4-BE49-F238E27FC236}">
                <a16:creationId xmlns:a16="http://schemas.microsoft.com/office/drawing/2014/main" id="{BB33977D-340C-C244-98B1-44E8B03BE8F1}"/>
              </a:ext>
            </a:extLst>
          </p:cNvPr>
          <p:cNvSpPr>
            <a:spLocks noGrp="1"/>
          </p:cNvSpPr>
          <p:nvPr>
            <p:ph idx="19" hasCustomPrompt="1"/>
          </p:nvPr>
        </p:nvSpPr>
        <p:spPr>
          <a:xfrm>
            <a:off x="6503691" y="2079330"/>
            <a:ext cx="5219563" cy="4201154"/>
          </a:xfrm>
          <a:prstGeom prst="rect">
            <a:avLst/>
          </a:prstGeom>
        </p:spPr>
        <p:txBody>
          <a:bodyPr/>
          <a:lstStyle>
            <a:lvl1pPr marL="182880" indent="-182880" rtl="0">
              <a:lnSpc>
                <a:spcPct val="100000"/>
              </a:lnSpc>
              <a:spcBef>
                <a:spcPts val="1000"/>
              </a:spcBef>
              <a:defRPr sz="1600">
                <a:solidFill>
                  <a:schemeClr val="tx1"/>
                </a:solidFill>
              </a:defRPr>
            </a:lvl1pPr>
            <a:lvl2pPr marL="365760" indent="-182880" rtl="0">
              <a:lnSpc>
                <a:spcPct val="100000"/>
              </a:lnSpc>
              <a:spcBef>
                <a:spcPts val="800"/>
              </a:spcBef>
              <a:buFont typeface="Arial" panose="020B0604020202020204" pitchFamily="34" charset="0"/>
              <a:buChar char="-"/>
              <a:defRPr sz="1600">
                <a:solidFill>
                  <a:schemeClr val="tx1"/>
                </a:solidFill>
              </a:defRPr>
            </a:lvl2pPr>
            <a:lvl3pPr marL="548640" indent="-182880" rtl="0">
              <a:lnSpc>
                <a:spcPct val="100000"/>
              </a:lnSpc>
              <a:spcBef>
                <a:spcPts val="800"/>
              </a:spcBef>
              <a:buFont typeface="Arial" panose="020B0604020202020204" pitchFamily="34" charset="0"/>
              <a:buChar char="›"/>
              <a:defRPr sz="1600">
                <a:solidFill>
                  <a:schemeClr val="tx1"/>
                </a:solidFill>
              </a:defRPr>
            </a:lvl3pPr>
            <a:lvl4pPr marL="731520" indent="-182880" rtl="0">
              <a:lnSpc>
                <a:spcPct val="100000"/>
              </a:lnSpc>
              <a:spcBef>
                <a:spcPts val="800"/>
              </a:spcBef>
              <a:buFont typeface="Arial" panose="020B0604020202020204" pitchFamily="34" charset="0"/>
              <a:buChar char="»"/>
              <a:defRPr sz="1600">
                <a:solidFill>
                  <a:schemeClr val="tx1"/>
                </a:solidFill>
              </a:defRPr>
            </a:lvl4pPr>
            <a:lvl5pPr marL="914400" indent="-182880" rtl="0">
              <a:lnSpc>
                <a:spcPct val="100000"/>
              </a:lnSpc>
              <a:spcBef>
                <a:spcPts val="800"/>
              </a:spcBef>
              <a:buSzPct val="75000"/>
              <a:buFont typeface="Wingdings" panose="05000000000000000000" pitchFamily="2" charset="2"/>
              <a:buChar char="§"/>
              <a:defRPr sz="1600">
                <a:solidFill>
                  <a:schemeClr val="tx1"/>
                </a:solidFill>
              </a:defRPr>
            </a:lvl5pPr>
          </a:lstStyle>
          <a:p>
            <a:pPr lvl="0"/>
            <a:r>
              <a:rPr lang="en-GB"/>
              <a:t>Arial 16pt bullet level 1</a:t>
            </a:r>
          </a:p>
          <a:p>
            <a:pPr lvl="1"/>
            <a:r>
              <a:rPr lang="en-GB"/>
              <a:t>Arial 16pt bullet level 2</a:t>
            </a:r>
          </a:p>
          <a:p>
            <a:pPr lvl="2"/>
            <a:r>
              <a:rPr lang="en-GB"/>
              <a:t>Arial 16pt bullet level 3</a:t>
            </a:r>
          </a:p>
          <a:p>
            <a:pPr lvl="3"/>
            <a:r>
              <a:rPr lang="en-GB"/>
              <a:t>Arial 16pt bullet level 4</a:t>
            </a:r>
          </a:p>
          <a:p>
            <a:pPr lvl="4"/>
            <a:r>
              <a:rPr lang="en-GB"/>
              <a:t>Arial 16pt bullet level 5</a:t>
            </a:r>
          </a:p>
        </p:txBody>
      </p:sp>
      <p:sp>
        <p:nvSpPr>
          <p:cNvPr id="14" name="Title 1"/>
          <p:cNvSpPr>
            <a:spLocks noGrp="1"/>
          </p:cNvSpPr>
          <p:nvPr>
            <p:ph type="title" hasCustomPrompt="1"/>
          </p:nvPr>
        </p:nvSpPr>
        <p:spPr>
          <a:xfrm>
            <a:off x="6485711" y="1079592"/>
            <a:ext cx="5237542" cy="768263"/>
          </a:xfrm>
          <a:prstGeom prst="rect">
            <a:avLst/>
          </a:prstGeom>
        </p:spPr>
        <p:txBody>
          <a:bodyPr vert="horz" anchor="b" anchorCtr="0"/>
          <a:lstStyle>
            <a:lvl1pPr rtl="0">
              <a:defRPr sz="2000" b="1">
                <a:solidFill>
                  <a:schemeClr val="tx1"/>
                </a:solidFill>
              </a:defRPr>
            </a:lvl1pPr>
          </a:lstStyle>
          <a:p>
            <a:r>
              <a:rPr lang="en-GB"/>
              <a:t>Headlines are 20pt Arial Bold sentence case</a:t>
            </a:r>
          </a:p>
        </p:txBody>
      </p:sp>
      <p:sp>
        <p:nvSpPr>
          <p:cNvPr id="59" name="Footer Placeholder 4">
            <a:extLst>
              <a:ext uri="{FF2B5EF4-FFF2-40B4-BE49-F238E27FC236}">
                <a16:creationId xmlns:a16="http://schemas.microsoft.com/office/drawing/2014/main" id="{7F2D66EE-4D77-E145-9576-4E9D03CE46FE}"/>
              </a:ext>
            </a:extLst>
          </p:cNvPr>
          <p:cNvSpPr>
            <a:spLocks noGrp="1"/>
          </p:cNvSpPr>
          <p:nvPr>
            <p:ph type="ftr" sz="quarter" idx="3"/>
          </p:nvPr>
        </p:nvSpPr>
        <p:spPr bwMode="gray">
          <a:xfrm>
            <a:off x="6485710" y="6387858"/>
            <a:ext cx="3184467" cy="338087"/>
          </a:xfrm>
          <a:prstGeom prst="rect">
            <a:avLst/>
          </a:prstGeom>
          <a:noFill/>
        </p:spPr>
        <p:txBody>
          <a:bodyPr vert="horz" lIns="91440" tIns="45720" rIns="91440" bIns="45720" rtlCol="0" anchor="b" anchorCtr="0"/>
          <a:lstStyle>
            <a:lvl1pPr algn="l" rtl="0">
              <a:defRPr sz="800">
                <a:solidFill>
                  <a:schemeClr val="tx1"/>
                </a:solidFill>
                <a:latin typeface="Arial Narrow" panose="020B0606020202030204" pitchFamily="34" charset="0"/>
              </a:defRPr>
            </a:lvl1pPr>
          </a:lstStyle>
          <a:p>
            <a:endParaRPr lang="en-GB"/>
          </a:p>
        </p:txBody>
      </p:sp>
      <p:sp>
        <p:nvSpPr>
          <p:cNvPr id="9" name="Slide Number Placeholder 5">
            <a:extLst>
              <a:ext uri="{FF2B5EF4-FFF2-40B4-BE49-F238E27FC236}">
                <a16:creationId xmlns:a16="http://schemas.microsoft.com/office/drawing/2014/main" id="{F54E4B32-E13F-4B83-8982-BF8073A1DC94}"/>
              </a:ext>
            </a:extLst>
          </p:cNvPr>
          <p:cNvSpPr txBox="1">
            <a:spLocks/>
          </p:cNvSpPr>
          <p:nvPr/>
        </p:nvSpPr>
        <p:spPr bwMode="white">
          <a:xfrm>
            <a:off x="11723254" y="6544746"/>
            <a:ext cx="353088" cy="177800"/>
          </a:xfrm>
          <a:prstGeom prst="rect">
            <a:avLst/>
          </a:prstGeom>
        </p:spPr>
        <p:txBody>
          <a:bodyPr vert="horz" lIns="0" tIns="0" rIns="0" bIns="0" rtlCol="0" anchor="ctr"/>
          <a:lstStyle>
            <a:defPPr>
              <a:defRPr lang="en-US"/>
            </a:defPPr>
            <a:lvl1pPr marL="0" algn="r" defTabSz="914400" rtl="0" eaLnBrk="1" latinLnBrk="0" hangingPunct="1">
              <a:defRPr sz="1100" b="1" kern="1200">
                <a:solidFill>
                  <a:schemeClr val="tx2"/>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rtl="0"/>
            <a:fld id="{9C5C7A9E-C6A9-4A9D-A8BC-E29E91AD59EE}" type="slidenum">
              <a:rPr lang="en-GB" sz="800" b="0" smtClean="0">
                <a:solidFill>
                  <a:srgbClr val="959CA0"/>
                </a:solidFill>
              </a:rPr>
              <a:pPr rtl="0"/>
              <a:t>‹#›</a:t>
            </a:fld>
            <a:endParaRPr lang="en-GB" sz="800" b="0">
              <a:solidFill>
                <a:srgbClr val="959CA0"/>
              </a:solidFill>
            </a:endParaRPr>
          </a:p>
        </p:txBody>
      </p:sp>
      <p:sp>
        <p:nvSpPr>
          <p:cNvPr id="11" name="Text Placeholder 21">
            <a:extLst>
              <a:ext uri="{FF2B5EF4-FFF2-40B4-BE49-F238E27FC236}">
                <a16:creationId xmlns:a16="http://schemas.microsoft.com/office/drawing/2014/main" id="{0A3F7CAF-2DCF-AE44-8B02-C3A9F59943CD}"/>
              </a:ext>
            </a:extLst>
          </p:cNvPr>
          <p:cNvSpPr>
            <a:spLocks noGrp="1"/>
          </p:cNvSpPr>
          <p:nvPr>
            <p:ph type="body" sz="quarter" idx="11" hasCustomPrompt="1"/>
          </p:nvPr>
        </p:nvSpPr>
        <p:spPr>
          <a:xfrm>
            <a:off x="0" y="6969760"/>
            <a:ext cx="8016949" cy="302910"/>
          </a:xfrm>
          <a:prstGeom prst="rect">
            <a:avLst/>
          </a:prstGeom>
          <a:solidFill>
            <a:srgbClr val="DA291C"/>
          </a:solidFill>
        </p:spPr>
        <p:txBody>
          <a:bodyPr anchor="ctr">
            <a:noAutofit/>
          </a:bodyPr>
          <a:lstStyle>
            <a:lvl1pPr marL="0" indent="0" algn="ctr" rtl="0">
              <a:lnSpc>
                <a:spcPct val="100000"/>
              </a:lnSpc>
              <a:spcBef>
                <a:spcPts val="0"/>
              </a:spcBef>
              <a:buNone/>
              <a:defRPr sz="1400" b="0" i="0">
                <a:solidFill>
                  <a:schemeClr val="bg1"/>
                </a:solidFill>
              </a:defRPr>
            </a:lvl1pPr>
          </a:lstStyle>
          <a:p>
            <a:pPr lvl="0"/>
            <a:r>
              <a:rPr lang="en-GB"/>
              <a:t>NOTE: All photos used in this layout must be cropped to 6.68” wide X 7.5” tall at 150dpi resolution</a:t>
            </a:r>
          </a:p>
        </p:txBody>
      </p:sp>
      <p:pic>
        <p:nvPicPr>
          <p:cNvPr id="12" name="Graphic 11">
            <a:extLst>
              <a:ext uri="{FF2B5EF4-FFF2-40B4-BE49-F238E27FC236}">
                <a16:creationId xmlns:a16="http://schemas.microsoft.com/office/drawing/2014/main" id="{BB9E4976-132F-F449-8124-B504F37C9876}"/>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10376299" y="6535995"/>
            <a:ext cx="1143000" cy="215900"/>
          </a:xfrm>
          <a:prstGeom prst="rect">
            <a:avLst/>
          </a:prstGeom>
        </p:spPr>
      </p:pic>
      <p:pic>
        <p:nvPicPr>
          <p:cNvPr id="13" name="Graphic 12">
            <a:extLst>
              <a:ext uri="{FF2B5EF4-FFF2-40B4-BE49-F238E27FC236}">
                <a16:creationId xmlns:a16="http://schemas.microsoft.com/office/drawing/2014/main" id="{9FA5B910-89DD-174C-A26A-EA5961188164}"/>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10376299" y="6535995"/>
            <a:ext cx="1143000" cy="215900"/>
          </a:xfrm>
          <a:prstGeom prst="rect">
            <a:avLst/>
          </a:prstGeom>
        </p:spPr>
      </p:pic>
    </p:spTree>
    <p:extLst>
      <p:ext uri="{BB962C8B-B14F-4D97-AF65-F5344CB8AC3E}">
        <p14:creationId xmlns:p14="http://schemas.microsoft.com/office/powerpoint/2010/main" val="191738623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hf hdr="0" dt="0"/>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p:cSld name="Half Photo Right - IQVIA">
    <p:spTree>
      <p:nvGrpSpPr>
        <p:cNvPr id="1" name=""/>
        <p:cNvGrpSpPr/>
        <p:nvPr/>
      </p:nvGrpSpPr>
      <p:grpSpPr>
        <a:xfrm>
          <a:off x="0" y="0"/>
          <a:ext cx="0" cy="0"/>
          <a:chOff x="0" y="0"/>
          <a:chExt cx="0" cy="0"/>
        </a:xfrm>
      </p:grpSpPr>
      <p:graphicFrame>
        <p:nvGraphicFramePr>
          <p:cNvPr id="3" name="think-cell data - do not delete" hidden="1">
            <a:extLst>
              <a:ext uri="{FF2B5EF4-FFF2-40B4-BE49-F238E27FC236}">
                <a16:creationId xmlns:a16="http://schemas.microsoft.com/office/drawing/2014/main" id="{50600DFE-75D6-1A24-D3BE-4B849B3F745E}"/>
              </a:ext>
            </a:extLst>
          </p:cNvPr>
          <p:cNvGraphicFramePr>
            <a:graphicFrameLocks noChangeAspect="1"/>
          </p:cNvGraphicFramePr>
          <p:nvPr userDrawn="1">
            <p:custDataLst>
              <p:tags r:id="rId1"/>
            </p:custDataLst>
            <p:extLst>
              <p:ext uri="{D42A27DB-BD31-4B8C-83A1-F6EECF244321}">
                <p14:modId xmlns:p14="http://schemas.microsoft.com/office/powerpoint/2010/main" val="2169159846"/>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473" imgH="476" progId="TCLayout.ActiveDocument.1">
                  <p:embed/>
                </p:oleObj>
              </mc:Choice>
              <mc:Fallback>
                <p:oleObj name="think-cell Slide" r:id="rId3" imgW="473" imgH="476" progId="TCLayout.ActiveDocument.1">
                  <p:embed/>
                  <p:pic>
                    <p:nvPicPr>
                      <p:cNvPr id="3" name="think-cell data - do not delete" hidden="1">
                        <a:extLst>
                          <a:ext uri="{FF2B5EF4-FFF2-40B4-BE49-F238E27FC236}">
                            <a16:creationId xmlns:a16="http://schemas.microsoft.com/office/drawing/2014/main" id="{50600DFE-75D6-1A24-D3BE-4B849B3F745E}"/>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16" name="Picture Placeholder 8">
            <a:extLst>
              <a:ext uri="{FF2B5EF4-FFF2-40B4-BE49-F238E27FC236}">
                <a16:creationId xmlns:a16="http://schemas.microsoft.com/office/drawing/2014/main" id="{08ABCCBF-3981-0241-8287-3903E6249049}"/>
              </a:ext>
            </a:extLst>
          </p:cNvPr>
          <p:cNvSpPr>
            <a:spLocks noGrp="1"/>
          </p:cNvSpPr>
          <p:nvPr>
            <p:ph type="pic" sz="quarter" idx="12"/>
          </p:nvPr>
        </p:nvSpPr>
        <p:spPr>
          <a:xfrm>
            <a:off x="6083808" y="0"/>
            <a:ext cx="6108192" cy="6858000"/>
          </a:xfrm>
          <a:prstGeom prst="rect">
            <a:avLst/>
          </a:prstGeom>
          <a:blipFill>
            <a:blip r:embed="rId5"/>
            <a:stretch>
              <a:fillRect l="1"/>
            </a:stretch>
          </a:blipFill>
          <a:effectLst/>
        </p:spPr>
        <p:txBody>
          <a:bodyPr anchor="ct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6000" b="1">
                <a:solidFill>
                  <a:srgbClr val="DA291C"/>
                </a:solidFill>
              </a:defRPr>
            </a:lvl1pPr>
          </a:lstStyle>
          <a:p>
            <a:r>
              <a:rPr lang="en-GB"/>
              <a:t>Click icon to add picture</a:t>
            </a:r>
          </a:p>
        </p:txBody>
      </p:sp>
      <p:sp>
        <p:nvSpPr>
          <p:cNvPr id="9" name="Slide Number Placeholder 5">
            <a:extLst>
              <a:ext uri="{FF2B5EF4-FFF2-40B4-BE49-F238E27FC236}">
                <a16:creationId xmlns:a16="http://schemas.microsoft.com/office/drawing/2014/main" id="{F54E4B32-E13F-4B83-8982-BF8073A1DC94}"/>
              </a:ext>
            </a:extLst>
          </p:cNvPr>
          <p:cNvSpPr txBox="1">
            <a:spLocks/>
          </p:cNvSpPr>
          <p:nvPr/>
        </p:nvSpPr>
        <p:spPr bwMode="white">
          <a:xfrm>
            <a:off x="11723254" y="6544746"/>
            <a:ext cx="353088" cy="177800"/>
          </a:xfrm>
          <a:prstGeom prst="rect">
            <a:avLst/>
          </a:prstGeom>
        </p:spPr>
        <p:txBody>
          <a:bodyPr vert="horz" lIns="0" tIns="0" rIns="0" bIns="0" rtlCol="0" anchor="ctr"/>
          <a:lstStyle>
            <a:defPPr>
              <a:defRPr lang="en-US"/>
            </a:defPPr>
            <a:lvl1pPr marL="0" algn="r" defTabSz="914400" rtl="0" eaLnBrk="1" latinLnBrk="0" hangingPunct="1">
              <a:defRPr sz="1100" b="1" kern="1200">
                <a:solidFill>
                  <a:schemeClr val="tx2"/>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rtl="0"/>
            <a:fld id="{9C5C7A9E-C6A9-4A9D-A8BC-E29E91AD59EE}" type="slidenum">
              <a:rPr lang="en-GB" sz="800" b="0" smtClean="0">
                <a:solidFill>
                  <a:schemeClr val="bg1"/>
                </a:solidFill>
              </a:rPr>
              <a:pPr rtl="0"/>
              <a:t>‹#›</a:t>
            </a:fld>
            <a:endParaRPr lang="en-GB" sz="800" b="0">
              <a:solidFill>
                <a:schemeClr val="bg1"/>
              </a:solidFill>
            </a:endParaRPr>
          </a:p>
        </p:txBody>
      </p:sp>
      <p:sp>
        <p:nvSpPr>
          <p:cNvPr id="11" name="Text Placeholder 21">
            <a:extLst>
              <a:ext uri="{FF2B5EF4-FFF2-40B4-BE49-F238E27FC236}">
                <a16:creationId xmlns:a16="http://schemas.microsoft.com/office/drawing/2014/main" id="{0A3F7CAF-2DCF-AE44-8B02-C3A9F59943CD}"/>
              </a:ext>
            </a:extLst>
          </p:cNvPr>
          <p:cNvSpPr>
            <a:spLocks noGrp="1"/>
          </p:cNvSpPr>
          <p:nvPr>
            <p:ph type="body" sz="quarter" idx="11" hasCustomPrompt="1"/>
          </p:nvPr>
        </p:nvSpPr>
        <p:spPr>
          <a:xfrm>
            <a:off x="0" y="6969760"/>
            <a:ext cx="8016949" cy="302910"/>
          </a:xfrm>
          <a:prstGeom prst="rect">
            <a:avLst/>
          </a:prstGeom>
          <a:solidFill>
            <a:srgbClr val="DA291C"/>
          </a:solidFill>
        </p:spPr>
        <p:txBody>
          <a:bodyPr anchor="ctr">
            <a:noAutofit/>
          </a:bodyPr>
          <a:lstStyle>
            <a:lvl1pPr marL="0" indent="0" algn="ctr" rtl="0">
              <a:lnSpc>
                <a:spcPct val="100000"/>
              </a:lnSpc>
              <a:spcBef>
                <a:spcPts val="0"/>
              </a:spcBef>
              <a:buNone/>
              <a:defRPr sz="1400" b="0" i="0">
                <a:solidFill>
                  <a:schemeClr val="bg1"/>
                </a:solidFill>
              </a:defRPr>
            </a:lvl1pPr>
          </a:lstStyle>
          <a:p>
            <a:pPr lvl="0"/>
            <a:r>
              <a:rPr lang="en-GB"/>
              <a:t>NOTE: All photos used in this layout must be cropped to 6.68” wide X 7.5” tall at 150dpi resolution</a:t>
            </a:r>
          </a:p>
        </p:txBody>
      </p:sp>
      <p:sp>
        <p:nvSpPr>
          <p:cNvPr id="13" name="Title 1">
            <a:extLst>
              <a:ext uri="{FF2B5EF4-FFF2-40B4-BE49-F238E27FC236}">
                <a16:creationId xmlns:a16="http://schemas.microsoft.com/office/drawing/2014/main" id="{DB8F1DF2-27A3-8249-8796-6A002E0D8CF0}"/>
              </a:ext>
            </a:extLst>
          </p:cNvPr>
          <p:cNvSpPr>
            <a:spLocks noGrp="1"/>
          </p:cNvSpPr>
          <p:nvPr>
            <p:ph type="title" hasCustomPrompt="1"/>
          </p:nvPr>
        </p:nvSpPr>
        <p:spPr>
          <a:xfrm>
            <a:off x="384694" y="1079592"/>
            <a:ext cx="5237543" cy="768263"/>
          </a:xfrm>
          <a:prstGeom prst="rect">
            <a:avLst/>
          </a:prstGeom>
        </p:spPr>
        <p:txBody>
          <a:bodyPr vert="horz" anchor="b" anchorCtr="0"/>
          <a:lstStyle>
            <a:lvl1pPr rtl="0">
              <a:defRPr sz="2000" b="1">
                <a:solidFill>
                  <a:schemeClr val="tx1"/>
                </a:solidFill>
              </a:defRPr>
            </a:lvl1pPr>
          </a:lstStyle>
          <a:p>
            <a:r>
              <a:rPr lang="en-GB"/>
              <a:t>Headlines are 20pt Arial Bold sentence case</a:t>
            </a:r>
          </a:p>
        </p:txBody>
      </p:sp>
      <p:sp>
        <p:nvSpPr>
          <p:cNvPr id="15" name="Footer Placeholder 4">
            <a:extLst>
              <a:ext uri="{FF2B5EF4-FFF2-40B4-BE49-F238E27FC236}">
                <a16:creationId xmlns:a16="http://schemas.microsoft.com/office/drawing/2014/main" id="{9DD56D8B-7A45-7247-92A2-DECA0DA4B2B6}"/>
              </a:ext>
            </a:extLst>
          </p:cNvPr>
          <p:cNvSpPr>
            <a:spLocks noGrp="1"/>
          </p:cNvSpPr>
          <p:nvPr>
            <p:ph type="ftr" sz="quarter" idx="3"/>
          </p:nvPr>
        </p:nvSpPr>
        <p:spPr bwMode="gray">
          <a:xfrm>
            <a:off x="384694" y="6387858"/>
            <a:ext cx="5237543" cy="338087"/>
          </a:xfrm>
          <a:prstGeom prst="rect">
            <a:avLst/>
          </a:prstGeom>
          <a:noFill/>
        </p:spPr>
        <p:txBody>
          <a:bodyPr vert="horz" lIns="91440" tIns="45720" rIns="91440" bIns="45720" rtlCol="0" anchor="b" anchorCtr="0"/>
          <a:lstStyle>
            <a:lvl1pPr algn="l" rtl="0">
              <a:defRPr sz="800">
                <a:solidFill>
                  <a:schemeClr val="tx1"/>
                </a:solidFill>
                <a:latin typeface="Arial Narrow" panose="020B0606020202030204" pitchFamily="34" charset="0"/>
              </a:defRPr>
            </a:lvl1pPr>
          </a:lstStyle>
          <a:p>
            <a:endParaRPr lang="en-GB"/>
          </a:p>
        </p:txBody>
      </p:sp>
      <p:sp>
        <p:nvSpPr>
          <p:cNvPr id="8" name="Content Placeholder 2">
            <a:extLst>
              <a:ext uri="{FF2B5EF4-FFF2-40B4-BE49-F238E27FC236}">
                <a16:creationId xmlns:a16="http://schemas.microsoft.com/office/drawing/2014/main" id="{04B5D617-8638-9248-B078-99CA6D58FCAF}"/>
              </a:ext>
            </a:extLst>
          </p:cNvPr>
          <p:cNvSpPr>
            <a:spLocks noGrp="1"/>
          </p:cNvSpPr>
          <p:nvPr>
            <p:ph idx="19" hasCustomPrompt="1"/>
          </p:nvPr>
        </p:nvSpPr>
        <p:spPr>
          <a:xfrm>
            <a:off x="402674" y="2079330"/>
            <a:ext cx="5219563" cy="4201154"/>
          </a:xfrm>
          <a:prstGeom prst="rect">
            <a:avLst/>
          </a:prstGeom>
        </p:spPr>
        <p:txBody>
          <a:bodyPr/>
          <a:lstStyle>
            <a:lvl1pPr marL="182880" indent="-182880" rtl="0">
              <a:lnSpc>
                <a:spcPct val="100000"/>
              </a:lnSpc>
              <a:spcBef>
                <a:spcPts val="1000"/>
              </a:spcBef>
              <a:defRPr sz="1600">
                <a:solidFill>
                  <a:schemeClr val="tx1"/>
                </a:solidFill>
              </a:defRPr>
            </a:lvl1pPr>
            <a:lvl2pPr marL="365760" indent="-182880" rtl="0">
              <a:lnSpc>
                <a:spcPct val="100000"/>
              </a:lnSpc>
              <a:spcBef>
                <a:spcPts val="800"/>
              </a:spcBef>
              <a:buFont typeface="Arial" panose="020B0604020202020204" pitchFamily="34" charset="0"/>
              <a:buChar char="-"/>
              <a:defRPr sz="1600">
                <a:solidFill>
                  <a:schemeClr val="tx1"/>
                </a:solidFill>
              </a:defRPr>
            </a:lvl2pPr>
            <a:lvl3pPr marL="548640" indent="-182880" rtl="0">
              <a:lnSpc>
                <a:spcPct val="100000"/>
              </a:lnSpc>
              <a:spcBef>
                <a:spcPts val="800"/>
              </a:spcBef>
              <a:buFont typeface="Arial" panose="020B0604020202020204" pitchFamily="34" charset="0"/>
              <a:buChar char="›"/>
              <a:defRPr sz="1600">
                <a:solidFill>
                  <a:schemeClr val="tx1"/>
                </a:solidFill>
              </a:defRPr>
            </a:lvl3pPr>
            <a:lvl4pPr marL="731520" indent="-182880" rtl="0">
              <a:lnSpc>
                <a:spcPct val="100000"/>
              </a:lnSpc>
              <a:spcBef>
                <a:spcPts val="800"/>
              </a:spcBef>
              <a:buFont typeface="Arial" panose="020B0604020202020204" pitchFamily="34" charset="0"/>
              <a:buChar char="»"/>
              <a:defRPr sz="1600">
                <a:solidFill>
                  <a:schemeClr val="tx1"/>
                </a:solidFill>
              </a:defRPr>
            </a:lvl4pPr>
            <a:lvl5pPr marL="914400" indent="-182880" rtl="0">
              <a:lnSpc>
                <a:spcPct val="100000"/>
              </a:lnSpc>
              <a:spcBef>
                <a:spcPts val="800"/>
              </a:spcBef>
              <a:buSzPct val="75000"/>
              <a:buFont typeface="Wingdings" panose="05000000000000000000" pitchFamily="2" charset="2"/>
              <a:buChar char="§"/>
              <a:defRPr sz="1600">
                <a:solidFill>
                  <a:schemeClr val="tx1"/>
                </a:solidFill>
              </a:defRPr>
            </a:lvl5pPr>
          </a:lstStyle>
          <a:p>
            <a:pPr lvl="0"/>
            <a:r>
              <a:rPr lang="en-GB"/>
              <a:t>Arial 16pt bullet level 1</a:t>
            </a:r>
          </a:p>
          <a:p>
            <a:pPr lvl="1"/>
            <a:r>
              <a:rPr lang="en-GB"/>
              <a:t>Arial 16pt bullet level 2</a:t>
            </a:r>
          </a:p>
          <a:p>
            <a:pPr lvl="2"/>
            <a:r>
              <a:rPr lang="en-GB"/>
              <a:t>Arial 16pt bullet level 3</a:t>
            </a:r>
          </a:p>
          <a:p>
            <a:pPr lvl="3"/>
            <a:r>
              <a:rPr lang="en-GB"/>
              <a:t>Arial 16pt bullet level 4</a:t>
            </a:r>
          </a:p>
          <a:p>
            <a:pPr lvl="4"/>
            <a:r>
              <a:rPr lang="en-GB"/>
              <a:t>Arial 16pt bullet level 5</a:t>
            </a:r>
          </a:p>
        </p:txBody>
      </p:sp>
    </p:spTree>
    <p:extLst>
      <p:ext uri="{BB962C8B-B14F-4D97-AF65-F5344CB8AC3E}">
        <p14:creationId xmlns:p14="http://schemas.microsoft.com/office/powerpoint/2010/main" val="219680806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hf hdr="0" dt="0"/>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p:cSld name="Divider Photo Left - IQVIA">
    <p:bg>
      <p:bgPr>
        <a:solidFill>
          <a:schemeClr val="bg1"/>
        </a:solidFill>
        <a:effectLst/>
      </p:bgPr>
    </p:bg>
    <p:spTree>
      <p:nvGrpSpPr>
        <p:cNvPr id="1" name=""/>
        <p:cNvGrpSpPr/>
        <p:nvPr/>
      </p:nvGrpSpPr>
      <p:grpSpPr>
        <a:xfrm>
          <a:off x="0" y="0"/>
          <a:ext cx="0" cy="0"/>
          <a:chOff x="0" y="0"/>
          <a:chExt cx="0" cy="0"/>
        </a:xfrm>
      </p:grpSpPr>
      <p:graphicFrame>
        <p:nvGraphicFramePr>
          <p:cNvPr id="3" name="think-cell data - do not delete" hidden="1">
            <a:extLst>
              <a:ext uri="{FF2B5EF4-FFF2-40B4-BE49-F238E27FC236}">
                <a16:creationId xmlns:a16="http://schemas.microsoft.com/office/drawing/2014/main" id="{1E9B40C0-59CC-3377-9D3B-75A7515DA00C}"/>
              </a:ext>
            </a:extLst>
          </p:cNvPr>
          <p:cNvGraphicFramePr>
            <a:graphicFrameLocks noChangeAspect="1"/>
          </p:cNvGraphicFramePr>
          <p:nvPr userDrawn="1">
            <p:custDataLst>
              <p:tags r:id="rId1"/>
            </p:custDataLst>
            <p:extLst>
              <p:ext uri="{D42A27DB-BD31-4B8C-83A1-F6EECF244321}">
                <p14:modId xmlns:p14="http://schemas.microsoft.com/office/powerpoint/2010/main" val="1331901831"/>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473" imgH="476" progId="TCLayout.ActiveDocument.1">
                  <p:embed/>
                </p:oleObj>
              </mc:Choice>
              <mc:Fallback>
                <p:oleObj name="think-cell Slide" r:id="rId3" imgW="473" imgH="476" progId="TCLayout.ActiveDocument.1">
                  <p:embed/>
                  <p:pic>
                    <p:nvPicPr>
                      <p:cNvPr id="3" name="think-cell data - do not delete" hidden="1">
                        <a:extLst>
                          <a:ext uri="{FF2B5EF4-FFF2-40B4-BE49-F238E27FC236}">
                            <a16:creationId xmlns:a16="http://schemas.microsoft.com/office/drawing/2014/main" id="{1E9B40C0-59CC-3377-9D3B-75A7515DA00C}"/>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7" name="Picture Placeholder 8">
            <a:extLst>
              <a:ext uri="{FF2B5EF4-FFF2-40B4-BE49-F238E27FC236}">
                <a16:creationId xmlns:a16="http://schemas.microsoft.com/office/drawing/2014/main" id="{1EBA7B86-AF66-5642-80C5-A8A4D9FEB9C2}"/>
              </a:ext>
            </a:extLst>
          </p:cNvPr>
          <p:cNvSpPr>
            <a:spLocks noGrp="1"/>
          </p:cNvSpPr>
          <p:nvPr>
            <p:ph type="pic" sz="quarter" idx="13"/>
          </p:nvPr>
        </p:nvSpPr>
        <p:spPr>
          <a:xfrm>
            <a:off x="0" y="0"/>
            <a:ext cx="12192000" cy="6858000"/>
          </a:xfrm>
          <a:prstGeom prst="rect">
            <a:avLst/>
          </a:prstGeom>
          <a:blipFill dpi="0" rotWithShape="1">
            <a:blip r:embed="rId5"/>
            <a:srcRect/>
            <a:stretch>
              <a:fillRect/>
            </a:stretch>
          </a:blipFill>
          <a:effectLst/>
        </p:spPr>
        <p:txBody>
          <a:bodyPr anchor="ct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6000" b="1">
                <a:solidFill>
                  <a:srgbClr val="DA291C"/>
                </a:solidFill>
              </a:defRPr>
            </a:lvl1pPr>
          </a:lstStyle>
          <a:p>
            <a:r>
              <a:rPr lang="en-GB"/>
              <a:t>Click icon to add picture</a:t>
            </a:r>
          </a:p>
        </p:txBody>
      </p:sp>
      <p:sp>
        <p:nvSpPr>
          <p:cNvPr id="10" name="Title 1">
            <a:extLst>
              <a:ext uri="{FF2B5EF4-FFF2-40B4-BE49-F238E27FC236}">
                <a16:creationId xmlns:a16="http://schemas.microsoft.com/office/drawing/2014/main" id="{43B40F6B-0093-4E4E-93B6-688B272C1086}"/>
              </a:ext>
            </a:extLst>
          </p:cNvPr>
          <p:cNvSpPr>
            <a:spLocks noGrp="1"/>
          </p:cNvSpPr>
          <p:nvPr>
            <p:ph type="title" hasCustomPrompt="1"/>
          </p:nvPr>
        </p:nvSpPr>
        <p:spPr bwMode="white">
          <a:xfrm>
            <a:off x="1044112" y="0"/>
            <a:ext cx="4114799" cy="2971800"/>
          </a:xfrm>
          <a:prstGeom prst="rect">
            <a:avLst/>
          </a:prstGeom>
          <a:solidFill>
            <a:srgbClr val="F4F4F4"/>
          </a:solidFill>
          <a:ln>
            <a:noFill/>
          </a:ln>
        </p:spPr>
        <p:txBody>
          <a:bodyPr vert="horz" lIns="274320" anchor="ctr" anchorCtr="0"/>
          <a:lstStyle>
            <a:lvl1pPr rtl="0">
              <a:lnSpc>
                <a:spcPct val="100000"/>
              </a:lnSpc>
              <a:defRPr sz="3600" b="1">
                <a:solidFill>
                  <a:schemeClr val="accent1"/>
                </a:solidFill>
              </a:defRPr>
            </a:lvl1pPr>
          </a:lstStyle>
          <a:p>
            <a:r>
              <a:rPr lang="en-GB"/>
              <a:t>Photo dividers with text on left 36pt Arial Bold sentence case</a:t>
            </a:r>
          </a:p>
        </p:txBody>
      </p:sp>
      <p:sp>
        <p:nvSpPr>
          <p:cNvPr id="5" name="Slide Number Placeholder 5">
            <a:extLst>
              <a:ext uri="{FF2B5EF4-FFF2-40B4-BE49-F238E27FC236}">
                <a16:creationId xmlns:a16="http://schemas.microsoft.com/office/drawing/2014/main" id="{7D62E9D9-E5C1-F84F-9915-F25709579CD2}"/>
              </a:ext>
            </a:extLst>
          </p:cNvPr>
          <p:cNvSpPr txBox="1">
            <a:spLocks/>
          </p:cNvSpPr>
          <p:nvPr/>
        </p:nvSpPr>
        <p:spPr bwMode="white">
          <a:xfrm>
            <a:off x="11708455" y="6548145"/>
            <a:ext cx="367888" cy="177800"/>
          </a:xfrm>
          <a:prstGeom prst="rect">
            <a:avLst/>
          </a:prstGeom>
        </p:spPr>
        <p:txBody>
          <a:bodyPr vert="horz" lIns="0" tIns="0" rIns="0" bIns="0" rtlCol="0" anchor="ctr"/>
          <a:lstStyle>
            <a:defPPr>
              <a:defRPr lang="en-US"/>
            </a:defPPr>
            <a:lvl1pPr marL="0" algn="r" defTabSz="914400" rtl="0" eaLnBrk="1" latinLnBrk="0" hangingPunct="1">
              <a:defRPr sz="1100" b="1" kern="1200">
                <a:solidFill>
                  <a:schemeClr val="tx2"/>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rtl="0"/>
            <a:fld id="{9C5C7A9E-C6A9-4A9D-A8BC-E29E91AD59EE}" type="slidenum">
              <a:rPr lang="en-GB" sz="800" b="0" smtClean="0">
                <a:solidFill>
                  <a:schemeClr val="bg1"/>
                </a:solidFill>
              </a:rPr>
              <a:pPr rtl="0"/>
              <a:t>‹#›</a:t>
            </a:fld>
            <a:endParaRPr lang="en-GB" sz="800" b="0">
              <a:solidFill>
                <a:schemeClr val="bg1"/>
              </a:solidFill>
            </a:endParaRPr>
          </a:p>
        </p:txBody>
      </p:sp>
      <p:sp>
        <p:nvSpPr>
          <p:cNvPr id="6" name="Text Placeholder 21">
            <a:extLst>
              <a:ext uri="{FF2B5EF4-FFF2-40B4-BE49-F238E27FC236}">
                <a16:creationId xmlns:a16="http://schemas.microsoft.com/office/drawing/2014/main" id="{72E2FA7F-1AB5-4252-BF66-00A17FC6F030}"/>
              </a:ext>
            </a:extLst>
          </p:cNvPr>
          <p:cNvSpPr>
            <a:spLocks noGrp="1"/>
          </p:cNvSpPr>
          <p:nvPr>
            <p:ph type="body" sz="quarter" idx="11" hasCustomPrompt="1"/>
          </p:nvPr>
        </p:nvSpPr>
        <p:spPr>
          <a:xfrm>
            <a:off x="0" y="6969760"/>
            <a:ext cx="8016949" cy="302910"/>
          </a:xfrm>
          <a:prstGeom prst="rect">
            <a:avLst/>
          </a:prstGeom>
          <a:solidFill>
            <a:srgbClr val="DA291C"/>
          </a:solidFill>
        </p:spPr>
        <p:txBody>
          <a:bodyPr anchor="ctr">
            <a:noAutofit/>
          </a:bodyPr>
          <a:lstStyle>
            <a:lvl1pPr marL="0" indent="0" algn="ctr" rtl="0">
              <a:lnSpc>
                <a:spcPct val="100000"/>
              </a:lnSpc>
              <a:spcBef>
                <a:spcPts val="0"/>
              </a:spcBef>
              <a:buNone/>
              <a:defRPr sz="1400" b="0" i="0">
                <a:solidFill>
                  <a:schemeClr val="bg1"/>
                </a:solidFill>
              </a:defRPr>
            </a:lvl1pPr>
          </a:lstStyle>
          <a:p>
            <a:pPr lvl="0"/>
            <a:r>
              <a:rPr lang="en-GB"/>
              <a:t>NOTE: All photos used in this layout must be cropped to 13.33” wide X 7.5” tall at 150dpi resolution</a:t>
            </a:r>
          </a:p>
        </p:txBody>
      </p:sp>
    </p:spTree>
    <p:extLst>
      <p:ext uri="{BB962C8B-B14F-4D97-AF65-F5344CB8AC3E}">
        <p14:creationId xmlns:p14="http://schemas.microsoft.com/office/powerpoint/2010/main" val="164803960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hf hdr="0" dt="0"/>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p:cSld name="Divider Photo Right - IQVIA">
    <p:spTree>
      <p:nvGrpSpPr>
        <p:cNvPr id="1" name=""/>
        <p:cNvGrpSpPr/>
        <p:nvPr/>
      </p:nvGrpSpPr>
      <p:grpSpPr>
        <a:xfrm>
          <a:off x="0" y="0"/>
          <a:ext cx="0" cy="0"/>
          <a:chOff x="0" y="0"/>
          <a:chExt cx="0" cy="0"/>
        </a:xfrm>
      </p:grpSpPr>
      <p:graphicFrame>
        <p:nvGraphicFramePr>
          <p:cNvPr id="3" name="think-cell data - do not delete" hidden="1">
            <a:extLst>
              <a:ext uri="{FF2B5EF4-FFF2-40B4-BE49-F238E27FC236}">
                <a16:creationId xmlns:a16="http://schemas.microsoft.com/office/drawing/2014/main" id="{E0BF6E35-DA08-7A6B-67AA-50E61219334F}"/>
              </a:ext>
            </a:extLst>
          </p:cNvPr>
          <p:cNvGraphicFramePr>
            <a:graphicFrameLocks noChangeAspect="1"/>
          </p:cNvGraphicFramePr>
          <p:nvPr userDrawn="1">
            <p:custDataLst>
              <p:tags r:id="rId1"/>
            </p:custDataLst>
            <p:extLst>
              <p:ext uri="{D42A27DB-BD31-4B8C-83A1-F6EECF244321}">
                <p14:modId xmlns:p14="http://schemas.microsoft.com/office/powerpoint/2010/main" val="3763093464"/>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473" imgH="476" progId="TCLayout.ActiveDocument.1">
                  <p:embed/>
                </p:oleObj>
              </mc:Choice>
              <mc:Fallback>
                <p:oleObj name="think-cell Slide" r:id="rId3" imgW="473" imgH="476" progId="TCLayout.ActiveDocument.1">
                  <p:embed/>
                  <p:pic>
                    <p:nvPicPr>
                      <p:cNvPr id="3" name="think-cell data - do not delete" hidden="1">
                        <a:extLst>
                          <a:ext uri="{FF2B5EF4-FFF2-40B4-BE49-F238E27FC236}">
                            <a16:creationId xmlns:a16="http://schemas.microsoft.com/office/drawing/2014/main" id="{E0BF6E35-DA08-7A6B-67AA-50E61219334F}"/>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10" name="Picture Placeholder 8">
            <a:extLst>
              <a:ext uri="{FF2B5EF4-FFF2-40B4-BE49-F238E27FC236}">
                <a16:creationId xmlns:a16="http://schemas.microsoft.com/office/drawing/2014/main" id="{D8C96C06-AFDA-BB43-A8AD-9713C5A7978C}"/>
              </a:ext>
            </a:extLst>
          </p:cNvPr>
          <p:cNvSpPr>
            <a:spLocks noGrp="1" noChangeAspect="1"/>
          </p:cNvSpPr>
          <p:nvPr>
            <p:ph type="pic" sz="quarter" idx="13"/>
          </p:nvPr>
        </p:nvSpPr>
        <p:spPr>
          <a:xfrm>
            <a:off x="0" y="0"/>
            <a:ext cx="12192000" cy="6858000"/>
          </a:xfrm>
          <a:prstGeom prst="rect">
            <a:avLst/>
          </a:prstGeom>
          <a:blipFill dpi="0" rotWithShape="1">
            <a:blip r:embed="rId5"/>
            <a:srcRect/>
            <a:stretch>
              <a:fillRect/>
            </a:stretch>
          </a:blipFill>
          <a:effectLst/>
        </p:spPr>
        <p:txBody>
          <a:bodyPr anchor="ct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6000" b="1">
                <a:solidFill>
                  <a:srgbClr val="DA291C"/>
                </a:solidFill>
              </a:defRPr>
            </a:lvl1pPr>
          </a:lstStyle>
          <a:p>
            <a:r>
              <a:rPr lang="en-GB"/>
              <a:t>Click icon to add picture</a:t>
            </a:r>
          </a:p>
        </p:txBody>
      </p:sp>
      <p:sp>
        <p:nvSpPr>
          <p:cNvPr id="6" name="Slide Number Placeholder 5">
            <a:extLst>
              <a:ext uri="{FF2B5EF4-FFF2-40B4-BE49-F238E27FC236}">
                <a16:creationId xmlns:a16="http://schemas.microsoft.com/office/drawing/2014/main" id="{29EE2810-5A25-4006-AC1A-C7724FC47010}"/>
              </a:ext>
            </a:extLst>
          </p:cNvPr>
          <p:cNvSpPr txBox="1">
            <a:spLocks/>
          </p:cNvSpPr>
          <p:nvPr/>
        </p:nvSpPr>
        <p:spPr bwMode="white">
          <a:xfrm>
            <a:off x="11708455" y="6548145"/>
            <a:ext cx="367888" cy="177800"/>
          </a:xfrm>
          <a:prstGeom prst="rect">
            <a:avLst/>
          </a:prstGeom>
        </p:spPr>
        <p:txBody>
          <a:bodyPr vert="horz" lIns="0" tIns="0" rIns="0" bIns="0" rtlCol="0" anchor="ctr"/>
          <a:lstStyle>
            <a:defPPr>
              <a:defRPr lang="en-US"/>
            </a:defPPr>
            <a:lvl1pPr marL="0" algn="r" defTabSz="914400" rtl="0" eaLnBrk="1" latinLnBrk="0" hangingPunct="1">
              <a:defRPr sz="1100" b="1" kern="1200">
                <a:solidFill>
                  <a:schemeClr val="tx2"/>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rtl="0"/>
            <a:fld id="{9C5C7A9E-C6A9-4A9D-A8BC-E29E91AD59EE}" type="slidenum">
              <a:rPr lang="en-GB" sz="800" b="0" smtClean="0">
                <a:solidFill>
                  <a:schemeClr val="bg1"/>
                </a:solidFill>
              </a:rPr>
              <a:pPr rtl="0"/>
              <a:t>‹#›</a:t>
            </a:fld>
            <a:endParaRPr lang="en-GB" sz="800" b="0">
              <a:solidFill>
                <a:schemeClr val="bg1"/>
              </a:solidFill>
            </a:endParaRPr>
          </a:p>
        </p:txBody>
      </p:sp>
      <p:sp>
        <p:nvSpPr>
          <p:cNvPr id="9" name="Title 1">
            <a:extLst>
              <a:ext uri="{FF2B5EF4-FFF2-40B4-BE49-F238E27FC236}">
                <a16:creationId xmlns:a16="http://schemas.microsoft.com/office/drawing/2014/main" id="{0E374672-D2D3-4DCE-8649-950F3EAEDBB8}"/>
              </a:ext>
            </a:extLst>
          </p:cNvPr>
          <p:cNvSpPr>
            <a:spLocks noGrp="1"/>
          </p:cNvSpPr>
          <p:nvPr>
            <p:ph type="title" hasCustomPrompt="1"/>
          </p:nvPr>
        </p:nvSpPr>
        <p:spPr bwMode="white">
          <a:xfrm>
            <a:off x="7033089" y="0"/>
            <a:ext cx="4114799" cy="2971800"/>
          </a:xfrm>
          <a:prstGeom prst="rect">
            <a:avLst/>
          </a:prstGeom>
          <a:solidFill>
            <a:srgbClr val="F4F4F4"/>
          </a:solidFill>
        </p:spPr>
        <p:txBody>
          <a:bodyPr vert="horz" lIns="274320" anchor="ctr" anchorCtr="0"/>
          <a:lstStyle>
            <a:lvl1pPr rtl="0">
              <a:lnSpc>
                <a:spcPct val="100000"/>
              </a:lnSpc>
              <a:defRPr sz="3600" b="1">
                <a:solidFill>
                  <a:schemeClr val="accent1"/>
                </a:solidFill>
              </a:defRPr>
            </a:lvl1pPr>
          </a:lstStyle>
          <a:p>
            <a:r>
              <a:rPr lang="en-GB"/>
              <a:t>Photo dividers with text on right 36pt Arial Bold sentence case</a:t>
            </a:r>
          </a:p>
        </p:txBody>
      </p:sp>
      <p:sp>
        <p:nvSpPr>
          <p:cNvPr id="7" name="Text Placeholder 21">
            <a:extLst>
              <a:ext uri="{FF2B5EF4-FFF2-40B4-BE49-F238E27FC236}">
                <a16:creationId xmlns:a16="http://schemas.microsoft.com/office/drawing/2014/main" id="{24BBE5E7-5805-45C0-A8D8-6F96062DEC21}"/>
              </a:ext>
            </a:extLst>
          </p:cNvPr>
          <p:cNvSpPr>
            <a:spLocks noGrp="1"/>
          </p:cNvSpPr>
          <p:nvPr>
            <p:ph type="body" sz="quarter" idx="11" hasCustomPrompt="1"/>
          </p:nvPr>
        </p:nvSpPr>
        <p:spPr>
          <a:xfrm>
            <a:off x="0" y="6969760"/>
            <a:ext cx="8016949" cy="302910"/>
          </a:xfrm>
          <a:prstGeom prst="rect">
            <a:avLst/>
          </a:prstGeom>
          <a:solidFill>
            <a:srgbClr val="DA291C"/>
          </a:solidFill>
        </p:spPr>
        <p:txBody>
          <a:bodyPr anchor="ctr">
            <a:noAutofit/>
          </a:bodyPr>
          <a:lstStyle>
            <a:lvl1pPr marL="0" indent="0" algn="ctr" rtl="0">
              <a:lnSpc>
                <a:spcPct val="100000"/>
              </a:lnSpc>
              <a:spcBef>
                <a:spcPts val="0"/>
              </a:spcBef>
              <a:buNone/>
              <a:defRPr sz="1400" b="0" i="0">
                <a:solidFill>
                  <a:schemeClr val="bg1"/>
                </a:solidFill>
              </a:defRPr>
            </a:lvl1pPr>
          </a:lstStyle>
          <a:p>
            <a:pPr lvl="0"/>
            <a:r>
              <a:rPr lang="en-GB"/>
              <a:t>NOTE: All photos used in this layout must be cropped to 13.33” wide X 7.5” tall at 150dpi resolution</a:t>
            </a:r>
          </a:p>
        </p:txBody>
      </p:sp>
    </p:spTree>
    <p:extLst>
      <p:ext uri="{BB962C8B-B14F-4D97-AF65-F5344CB8AC3E}">
        <p14:creationId xmlns:p14="http://schemas.microsoft.com/office/powerpoint/2010/main" val="208855618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hf hdr="0" dt="0"/>
  <p:extLst>
    <p:ext uri="{DCECCB84-F9BA-43D5-87BE-67443E8EF086}">
      <p15:sldGuideLst xmlns:p15="http://schemas.microsoft.com/office/powerpoint/2012/main"/>
    </p:ext>
  </p:extLst>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p:cSld name="Divider - IQVIA">
    <p:bg>
      <p:bgPr>
        <a:gradFill>
          <a:gsLst>
            <a:gs pos="20000">
              <a:schemeClr val="tx1"/>
            </a:gs>
            <a:gs pos="80000">
              <a:srgbClr val="606B71"/>
            </a:gs>
          </a:gsLst>
          <a:lin ang="2700000" scaled="1"/>
        </a:gradFill>
        <a:effectLst/>
      </p:bgPr>
    </p:bg>
    <p:spTree>
      <p:nvGrpSpPr>
        <p:cNvPr id="1" name=""/>
        <p:cNvGrpSpPr/>
        <p:nvPr/>
      </p:nvGrpSpPr>
      <p:grpSpPr>
        <a:xfrm>
          <a:off x="0" y="0"/>
          <a:ext cx="0" cy="0"/>
          <a:chOff x="0" y="0"/>
          <a:chExt cx="0" cy="0"/>
        </a:xfrm>
      </p:grpSpPr>
      <p:graphicFrame>
        <p:nvGraphicFramePr>
          <p:cNvPr id="3" name="think-cell data - do not delete" hidden="1">
            <a:extLst>
              <a:ext uri="{FF2B5EF4-FFF2-40B4-BE49-F238E27FC236}">
                <a16:creationId xmlns:a16="http://schemas.microsoft.com/office/drawing/2014/main" id="{9398799C-5023-E044-A1B2-B4149F96A77A}"/>
              </a:ext>
            </a:extLst>
          </p:cNvPr>
          <p:cNvGraphicFramePr>
            <a:graphicFrameLocks noChangeAspect="1"/>
          </p:cNvGraphicFramePr>
          <p:nvPr userDrawn="1">
            <p:custDataLst>
              <p:tags r:id="rId1"/>
            </p:custDataLst>
            <p:extLst>
              <p:ext uri="{D42A27DB-BD31-4B8C-83A1-F6EECF244321}">
                <p14:modId xmlns:p14="http://schemas.microsoft.com/office/powerpoint/2010/main" val="3576523720"/>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473" imgH="476" progId="TCLayout.ActiveDocument.1">
                  <p:embed/>
                </p:oleObj>
              </mc:Choice>
              <mc:Fallback>
                <p:oleObj name="think-cell Slide" r:id="rId3" imgW="473" imgH="476" progId="TCLayout.ActiveDocument.1">
                  <p:embed/>
                  <p:pic>
                    <p:nvPicPr>
                      <p:cNvPr id="3" name="think-cell data - do not delete" hidden="1">
                        <a:extLst>
                          <a:ext uri="{FF2B5EF4-FFF2-40B4-BE49-F238E27FC236}">
                            <a16:creationId xmlns:a16="http://schemas.microsoft.com/office/drawing/2014/main" id="{9398799C-5023-E044-A1B2-B4149F96A77A}"/>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60" name="Title 1">
            <a:extLst>
              <a:ext uri="{FF2B5EF4-FFF2-40B4-BE49-F238E27FC236}">
                <a16:creationId xmlns:a16="http://schemas.microsoft.com/office/drawing/2014/main" id="{B8567F05-315D-614C-B916-932362171A20}"/>
              </a:ext>
            </a:extLst>
          </p:cNvPr>
          <p:cNvSpPr>
            <a:spLocks noGrp="1"/>
          </p:cNvSpPr>
          <p:nvPr>
            <p:ph type="title" hasCustomPrompt="1"/>
          </p:nvPr>
        </p:nvSpPr>
        <p:spPr bwMode="white">
          <a:xfrm>
            <a:off x="1036858" y="1795535"/>
            <a:ext cx="5588846" cy="4341936"/>
          </a:xfrm>
          <a:prstGeom prst="rect">
            <a:avLst/>
          </a:prstGeom>
        </p:spPr>
        <p:txBody>
          <a:bodyPr vert="horz" anchor="ctr" anchorCtr="0"/>
          <a:lstStyle>
            <a:lvl1pPr rtl="0">
              <a:lnSpc>
                <a:spcPct val="100000"/>
              </a:lnSpc>
              <a:defRPr sz="3600" b="1">
                <a:solidFill>
                  <a:schemeClr val="bg1"/>
                </a:solidFill>
              </a:defRPr>
            </a:lvl1pPr>
          </a:lstStyle>
          <a:p>
            <a:r>
              <a:rPr lang="en-GB"/>
              <a:t>Dividers are 36pt Arial Bold sentence case</a:t>
            </a:r>
          </a:p>
        </p:txBody>
      </p:sp>
      <p:sp>
        <p:nvSpPr>
          <p:cNvPr id="11" name="Slide Number Placeholder 5">
            <a:extLst>
              <a:ext uri="{FF2B5EF4-FFF2-40B4-BE49-F238E27FC236}">
                <a16:creationId xmlns:a16="http://schemas.microsoft.com/office/drawing/2014/main" id="{C58BFCDA-FC31-2A4E-97D4-B728D66FDDB6}"/>
              </a:ext>
            </a:extLst>
          </p:cNvPr>
          <p:cNvSpPr txBox="1">
            <a:spLocks/>
          </p:cNvSpPr>
          <p:nvPr/>
        </p:nvSpPr>
        <p:spPr bwMode="white">
          <a:xfrm>
            <a:off x="11708455" y="6548145"/>
            <a:ext cx="367888" cy="177800"/>
          </a:xfrm>
          <a:prstGeom prst="rect">
            <a:avLst/>
          </a:prstGeom>
        </p:spPr>
        <p:txBody>
          <a:bodyPr vert="horz" lIns="0" tIns="0" rIns="0" bIns="0" rtlCol="0" anchor="ctr"/>
          <a:lstStyle>
            <a:defPPr>
              <a:defRPr lang="en-US"/>
            </a:defPPr>
            <a:lvl1pPr marL="0" algn="r" defTabSz="914400" rtl="0" eaLnBrk="1" latinLnBrk="0" hangingPunct="1">
              <a:defRPr sz="1100" b="1" kern="1200">
                <a:solidFill>
                  <a:schemeClr val="tx2"/>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rtl="0"/>
            <a:fld id="{9C5C7A9E-C6A9-4A9D-A8BC-E29E91AD59EE}" type="slidenum">
              <a:rPr lang="en-GB" sz="800" b="0" smtClean="0">
                <a:solidFill>
                  <a:schemeClr val="bg1"/>
                </a:solidFill>
              </a:rPr>
              <a:pPr rtl="0"/>
              <a:t>‹#›</a:t>
            </a:fld>
            <a:endParaRPr lang="en-GB" sz="800" b="0">
              <a:solidFill>
                <a:schemeClr val="bg1"/>
              </a:solidFill>
            </a:endParaRPr>
          </a:p>
        </p:txBody>
      </p:sp>
      <p:grpSp>
        <p:nvGrpSpPr>
          <p:cNvPr id="57" name="Group 56">
            <a:extLst>
              <a:ext uri="{FF2B5EF4-FFF2-40B4-BE49-F238E27FC236}">
                <a16:creationId xmlns:a16="http://schemas.microsoft.com/office/drawing/2014/main" id="{4BAD41B1-1630-BD43-A04E-438392C529EA}"/>
              </a:ext>
            </a:extLst>
          </p:cNvPr>
          <p:cNvGrpSpPr/>
          <p:nvPr/>
        </p:nvGrpSpPr>
        <p:grpSpPr>
          <a:xfrm>
            <a:off x="7036244" y="2752016"/>
            <a:ext cx="5155756" cy="3703320"/>
            <a:chOff x="7036244" y="2752016"/>
            <a:chExt cx="5155756" cy="3703320"/>
          </a:xfrm>
          <a:solidFill>
            <a:schemeClr val="accent1"/>
          </a:solidFill>
        </p:grpSpPr>
        <p:sp>
          <p:nvSpPr>
            <p:cNvPr id="58" name="Freeform 57">
              <a:extLst>
                <a:ext uri="{FF2B5EF4-FFF2-40B4-BE49-F238E27FC236}">
                  <a16:creationId xmlns:a16="http://schemas.microsoft.com/office/drawing/2014/main" id="{E44435BD-EEDE-4C41-A1F2-ABC0999A168E}"/>
                </a:ext>
              </a:extLst>
            </p:cNvPr>
            <p:cNvSpPr/>
            <p:nvPr/>
          </p:nvSpPr>
          <p:spPr>
            <a:xfrm>
              <a:off x="9432234" y="2752016"/>
              <a:ext cx="2759766" cy="549150"/>
            </a:xfrm>
            <a:custGeom>
              <a:avLst/>
              <a:gdLst>
                <a:gd name="connsiteX0" fmla="*/ 274575 w 2759766"/>
                <a:gd name="connsiteY0" fmla="*/ 0 h 549150"/>
                <a:gd name="connsiteX1" fmla="*/ 276476 w 2759766"/>
                <a:gd name="connsiteY1" fmla="*/ 192 h 549150"/>
                <a:gd name="connsiteX2" fmla="*/ 276476 w 2759766"/>
                <a:gd name="connsiteY2" fmla="*/ 0 h 549150"/>
                <a:gd name="connsiteX3" fmla="*/ 1832666 w 2759766"/>
                <a:gd name="connsiteY3" fmla="*/ 0 h 549150"/>
                <a:gd name="connsiteX4" fmla="*/ 2706584 w 2759766"/>
                <a:gd name="connsiteY4" fmla="*/ 0 h 549150"/>
                <a:gd name="connsiteX5" fmla="*/ 2759766 w 2759766"/>
                <a:gd name="connsiteY5" fmla="*/ 0 h 549150"/>
                <a:gd name="connsiteX6" fmla="*/ 2759766 w 2759766"/>
                <a:gd name="connsiteY6" fmla="*/ 549150 h 549150"/>
                <a:gd name="connsiteX7" fmla="*/ 2706584 w 2759766"/>
                <a:gd name="connsiteY7" fmla="*/ 549150 h 549150"/>
                <a:gd name="connsiteX8" fmla="*/ 1832666 w 2759766"/>
                <a:gd name="connsiteY8" fmla="*/ 549150 h 549150"/>
                <a:gd name="connsiteX9" fmla="*/ 276476 w 2759766"/>
                <a:gd name="connsiteY9" fmla="*/ 549150 h 549150"/>
                <a:gd name="connsiteX10" fmla="*/ 276476 w 2759766"/>
                <a:gd name="connsiteY10" fmla="*/ 548958 h 549150"/>
                <a:gd name="connsiteX11" fmla="*/ 274575 w 2759766"/>
                <a:gd name="connsiteY11" fmla="*/ 549150 h 549150"/>
                <a:gd name="connsiteX12" fmla="*/ 0 w 2759766"/>
                <a:gd name="connsiteY12" fmla="*/ 274575 h 549150"/>
                <a:gd name="connsiteX13" fmla="*/ 274575 w 2759766"/>
                <a:gd name="connsiteY13" fmla="*/ 0 h 549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759766" h="549150">
                  <a:moveTo>
                    <a:pt x="274575" y="0"/>
                  </a:moveTo>
                  <a:lnTo>
                    <a:pt x="276476" y="192"/>
                  </a:lnTo>
                  <a:lnTo>
                    <a:pt x="276476" y="0"/>
                  </a:lnTo>
                  <a:lnTo>
                    <a:pt x="1832666" y="0"/>
                  </a:lnTo>
                  <a:lnTo>
                    <a:pt x="2706584" y="0"/>
                  </a:lnTo>
                  <a:lnTo>
                    <a:pt x="2759766" y="0"/>
                  </a:lnTo>
                  <a:lnTo>
                    <a:pt x="2759766" y="549150"/>
                  </a:lnTo>
                  <a:lnTo>
                    <a:pt x="2706584" y="549150"/>
                  </a:lnTo>
                  <a:lnTo>
                    <a:pt x="1832666" y="549150"/>
                  </a:lnTo>
                  <a:lnTo>
                    <a:pt x="276476" y="549150"/>
                  </a:lnTo>
                  <a:lnTo>
                    <a:pt x="276476" y="548958"/>
                  </a:lnTo>
                  <a:lnTo>
                    <a:pt x="274575" y="549150"/>
                  </a:lnTo>
                  <a:cubicBezTo>
                    <a:pt x="122931" y="549150"/>
                    <a:pt x="0" y="426219"/>
                    <a:pt x="0" y="274575"/>
                  </a:cubicBezTo>
                  <a:cubicBezTo>
                    <a:pt x="0" y="122932"/>
                    <a:pt x="122931" y="0"/>
                    <a:pt x="274575"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t" anchorCtr="0">
              <a:noAutofit/>
            </a:bodyPr>
            <a:lstStyle/>
            <a:p>
              <a:pPr algn="l" rtl="0"/>
              <a:endParaRPr lang="en-GB" sz="1600"/>
            </a:p>
          </p:txBody>
        </p:sp>
        <p:sp>
          <p:nvSpPr>
            <p:cNvPr id="59" name="Freeform 58">
              <a:extLst>
                <a:ext uri="{FF2B5EF4-FFF2-40B4-BE49-F238E27FC236}">
                  <a16:creationId xmlns:a16="http://schemas.microsoft.com/office/drawing/2014/main" id="{1C4729E5-C07B-2441-A6B5-D4DA9E028AEC}"/>
                </a:ext>
              </a:extLst>
            </p:cNvPr>
            <p:cNvSpPr/>
            <p:nvPr/>
          </p:nvSpPr>
          <p:spPr>
            <a:xfrm>
              <a:off x="7850557" y="5906186"/>
              <a:ext cx="4341443" cy="549150"/>
            </a:xfrm>
            <a:custGeom>
              <a:avLst/>
              <a:gdLst>
                <a:gd name="connsiteX0" fmla="*/ 274575 w 4341443"/>
                <a:gd name="connsiteY0" fmla="*/ 0 h 549150"/>
                <a:gd name="connsiteX1" fmla="*/ 276477 w 4341443"/>
                <a:gd name="connsiteY1" fmla="*/ 192 h 549150"/>
                <a:gd name="connsiteX2" fmla="*/ 276477 w 4341443"/>
                <a:gd name="connsiteY2" fmla="*/ 0 h 549150"/>
                <a:gd name="connsiteX3" fmla="*/ 3414343 w 4341443"/>
                <a:gd name="connsiteY3" fmla="*/ 0 h 549150"/>
                <a:gd name="connsiteX4" fmla="*/ 4288263 w 4341443"/>
                <a:gd name="connsiteY4" fmla="*/ 0 h 549150"/>
                <a:gd name="connsiteX5" fmla="*/ 4341443 w 4341443"/>
                <a:gd name="connsiteY5" fmla="*/ 0 h 549150"/>
                <a:gd name="connsiteX6" fmla="*/ 4341443 w 4341443"/>
                <a:gd name="connsiteY6" fmla="*/ 549150 h 549150"/>
                <a:gd name="connsiteX7" fmla="*/ 4288263 w 4341443"/>
                <a:gd name="connsiteY7" fmla="*/ 549150 h 549150"/>
                <a:gd name="connsiteX8" fmla="*/ 3414343 w 4341443"/>
                <a:gd name="connsiteY8" fmla="*/ 549150 h 549150"/>
                <a:gd name="connsiteX9" fmla="*/ 276477 w 4341443"/>
                <a:gd name="connsiteY9" fmla="*/ 549150 h 549150"/>
                <a:gd name="connsiteX10" fmla="*/ 276477 w 4341443"/>
                <a:gd name="connsiteY10" fmla="*/ 548959 h 549150"/>
                <a:gd name="connsiteX11" fmla="*/ 274575 w 4341443"/>
                <a:gd name="connsiteY11" fmla="*/ 549150 h 549150"/>
                <a:gd name="connsiteX12" fmla="*/ 0 w 4341443"/>
                <a:gd name="connsiteY12" fmla="*/ 274575 h 549150"/>
                <a:gd name="connsiteX13" fmla="*/ 274575 w 4341443"/>
                <a:gd name="connsiteY13" fmla="*/ 0 h 549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41443" h="549150">
                  <a:moveTo>
                    <a:pt x="274575" y="0"/>
                  </a:moveTo>
                  <a:lnTo>
                    <a:pt x="276477" y="192"/>
                  </a:lnTo>
                  <a:lnTo>
                    <a:pt x="276477" y="0"/>
                  </a:lnTo>
                  <a:lnTo>
                    <a:pt x="3414343" y="0"/>
                  </a:lnTo>
                  <a:lnTo>
                    <a:pt x="4288263" y="0"/>
                  </a:lnTo>
                  <a:lnTo>
                    <a:pt x="4341443" y="0"/>
                  </a:lnTo>
                  <a:lnTo>
                    <a:pt x="4341443" y="549150"/>
                  </a:lnTo>
                  <a:lnTo>
                    <a:pt x="4288263" y="549150"/>
                  </a:lnTo>
                  <a:lnTo>
                    <a:pt x="3414343" y="549150"/>
                  </a:lnTo>
                  <a:lnTo>
                    <a:pt x="276477" y="549150"/>
                  </a:lnTo>
                  <a:lnTo>
                    <a:pt x="276477" y="548959"/>
                  </a:lnTo>
                  <a:lnTo>
                    <a:pt x="274575" y="549150"/>
                  </a:lnTo>
                  <a:cubicBezTo>
                    <a:pt x="122932" y="549150"/>
                    <a:pt x="0" y="426219"/>
                    <a:pt x="0" y="274575"/>
                  </a:cubicBezTo>
                  <a:cubicBezTo>
                    <a:pt x="0" y="122932"/>
                    <a:pt x="122932" y="0"/>
                    <a:pt x="274575"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t" anchorCtr="0">
              <a:noAutofit/>
            </a:bodyPr>
            <a:lstStyle/>
            <a:p>
              <a:pPr algn="l" rtl="0"/>
              <a:endParaRPr lang="en-GB" sz="1600"/>
            </a:p>
          </p:txBody>
        </p:sp>
        <p:sp>
          <p:nvSpPr>
            <p:cNvPr id="68" name="Freeform 67">
              <a:extLst>
                <a:ext uri="{FF2B5EF4-FFF2-40B4-BE49-F238E27FC236}">
                  <a16:creationId xmlns:a16="http://schemas.microsoft.com/office/drawing/2014/main" id="{C3C7C95F-71E5-2D48-9ED1-A6A7A40FCE53}"/>
                </a:ext>
              </a:extLst>
            </p:cNvPr>
            <p:cNvSpPr/>
            <p:nvPr/>
          </p:nvSpPr>
          <p:spPr>
            <a:xfrm>
              <a:off x="7451067" y="3804028"/>
              <a:ext cx="4740933" cy="549150"/>
            </a:xfrm>
            <a:custGeom>
              <a:avLst/>
              <a:gdLst>
                <a:gd name="connsiteX0" fmla="*/ 274073 w 4740933"/>
                <a:gd name="connsiteY0" fmla="*/ 0 h 549150"/>
                <a:gd name="connsiteX1" fmla="*/ 278104 w 4740933"/>
                <a:gd name="connsiteY1" fmla="*/ 407 h 549150"/>
                <a:gd name="connsiteX2" fmla="*/ 278104 w 4740933"/>
                <a:gd name="connsiteY2" fmla="*/ 0 h 549150"/>
                <a:gd name="connsiteX3" fmla="*/ 3813833 w 4740933"/>
                <a:gd name="connsiteY3" fmla="*/ 0 h 549150"/>
                <a:gd name="connsiteX4" fmla="*/ 4687752 w 4740933"/>
                <a:gd name="connsiteY4" fmla="*/ 0 h 549150"/>
                <a:gd name="connsiteX5" fmla="*/ 4740933 w 4740933"/>
                <a:gd name="connsiteY5" fmla="*/ 0 h 549150"/>
                <a:gd name="connsiteX6" fmla="*/ 4740933 w 4740933"/>
                <a:gd name="connsiteY6" fmla="*/ 549150 h 549150"/>
                <a:gd name="connsiteX7" fmla="*/ 4687752 w 4740933"/>
                <a:gd name="connsiteY7" fmla="*/ 549150 h 549150"/>
                <a:gd name="connsiteX8" fmla="*/ 3813833 w 4740933"/>
                <a:gd name="connsiteY8" fmla="*/ 549150 h 549150"/>
                <a:gd name="connsiteX9" fmla="*/ 278104 w 4740933"/>
                <a:gd name="connsiteY9" fmla="*/ 549150 h 549150"/>
                <a:gd name="connsiteX10" fmla="*/ 278104 w 4740933"/>
                <a:gd name="connsiteY10" fmla="*/ 547742 h 549150"/>
                <a:gd name="connsiteX11" fmla="*/ 274073 w 4740933"/>
                <a:gd name="connsiteY11" fmla="*/ 548148 h 549150"/>
                <a:gd name="connsiteX12" fmla="*/ 0 w 4740933"/>
                <a:gd name="connsiteY12" fmla="*/ 274074 h 549150"/>
                <a:gd name="connsiteX13" fmla="*/ 274073 w 4740933"/>
                <a:gd name="connsiteY13" fmla="*/ 0 h 549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740933" h="549150">
                  <a:moveTo>
                    <a:pt x="274073" y="0"/>
                  </a:moveTo>
                  <a:lnTo>
                    <a:pt x="278104" y="407"/>
                  </a:lnTo>
                  <a:lnTo>
                    <a:pt x="278104" y="0"/>
                  </a:lnTo>
                  <a:lnTo>
                    <a:pt x="3813833" y="0"/>
                  </a:lnTo>
                  <a:lnTo>
                    <a:pt x="4687752" y="0"/>
                  </a:lnTo>
                  <a:lnTo>
                    <a:pt x="4740933" y="0"/>
                  </a:lnTo>
                  <a:lnTo>
                    <a:pt x="4740933" y="549150"/>
                  </a:lnTo>
                  <a:lnTo>
                    <a:pt x="4687752" y="549150"/>
                  </a:lnTo>
                  <a:lnTo>
                    <a:pt x="3813833" y="549150"/>
                  </a:lnTo>
                  <a:lnTo>
                    <a:pt x="278104" y="549150"/>
                  </a:lnTo>
                  <a:lnTo>
                    <a:pt x="278104" y="547742"/>
                  </a:lnTo>
                  <a:lnTo>
                    <a:pt x="274073" y="548148"/>
                  </a:lnTo>
                  <a:cubicBezTo>
                    <a:pt x="122707" y="548148"/>
                    <a:pt x="0" y="425441"/>
                    <a:pt x="0" y="274074"/>
                  </a:cubicBezTo>
                  <a:cubicBezTo>
                    <a:pt x="0" y="122707"/>
                    <a:pt x="122707" y="0"/>
                    <a:pt x="274073"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l" rtl="0"/>
              <a:endParaRPr lang="en-GB" sz="1600"/>
            </a:p>
          </p:txBody>
        </p:sp>
        <p:sp>
          <p:nvSpPr>
            <p:cNvPr id="69" name="Freeform 68">
              <a:extLst>
                <a:ext uri="{FF2B5EF4-FFF2-40B4-BE49-F238E27FC236}">
                  <a16:creationId xmlns:a16="http://schemas.microsoft.com/office/drawing/2014/main" id="{8D53D1E7-5120-0F4B-B38C-FAE533E99835}"/>
                </a:ext>
              </a:extLst>
            </p:cNvPr>
            <p:cNvSpPr/>
            <p:nvPr/>
          </p:nvSpPr>
          <p:spPr>
            <a:xfrm>
              <a:off x="7036244" y="4854606"/>
              <a:ext cx="5155756" cy="549150"/>
            </a:xfrm>
            <a:custGeom>
              <a:avLst/>
              <a:gdLst>
                <a:gd name="connsiteX0" fmla="*/ 299044 w 5155756"/>
                <a:gd name="connsiteY0" fmla="*/ 0 h 549150"/>
                <a:gd name="connsiteX1" fmla="*/ 300889 w 5155756"/>
                <a:gd name="connsiteY1" fmla="*/ 171 h 549150"/>
                <a:gd name="connsiteX2" fmla="*/ 300889 w 5155756"/>
                <a:gd name="connsiteY2" fmla="*/ 0 h 549150"/>
                <a:gd name="connsiteX3" fmla="*/ 4228656 w 5155756"/>
                <a:gd name="connsiteY3" fmla="*/ 0 h 549150"/>
                <a:gd name="connsiteX4" fmla="*/ 5103517 w 5155756"/>
                <a:gd name="connsiteY4" fmla="*/ 0 h 549150"/>
                <a:gd name="connsiteX5" fmla="*/ 5155756 w 5155756"/>
                <a:gd name="connsiteY5" fmla="*/ 0 h 549150"/>
                <a:gd name="connsiteX6" fmla="*/ 5155756 w 5155756"/>
                <a:gd name="connsiteY6" fmla="*/ 549150 h 549150"/>
                <a:gd name="connsiteX7" fmla="*/ 5103517 w 5155756"/>
                <a:gd name="connsiteY7" fmla="*/ 549150 h 549150"/>
                <a:gd name="connsiteX8" fmla="*/ 4228656 w 5155756"/>
                <a:gd name="connsiteY8" fmla="*/ 549150 h 549150"/>
                <a:gd name="connsiteX9" fmla="*/ 300889 w 5155756"/>
                <a:gd name="connsiteY9" fmla="*/ 549150 h 549150"/>
                <a:gd name="connsiteX10" fmla="*/ 300889 w 5155756"/>
                <a:gd name="connsiteY10" fmla="*/ 548980 h 549150"/>
                <a:gd name="connsiteX11" fmla="*/ 299044 w 5155756"/>
                <a:gd name="connsiteY11" fmla="*/ 549150 h 549150"/>
                <a:gd name="connsiteX12" fmla="*/ 0 w 5155756"/>
                <a:gd name="connsiteY12" fmla="*/ 274575 h 549150"/>
                <a:gd name="connsiteX13" fmla="*/ 299044 w 5155756"/>
                <a:gd name="connsiteY13" fmla="*/ 0 h 549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155756" h="549150">
                  <a:moveTo>
                    <a:pt x="299044" y="0"/>
                  </a:moveTo>
                  <a:lnTo>
                    <a:pt x="300889" y="171"/>
                  </a:lnTo>
                  <a:lnTo>
                    <a:pt x="300889" y="0"/>
                  </a:lnTo>
                  <a:lnTo>
                    <a:pt x="4228656" y="0"/>
                  </a:lnTo>
                  <a:lnTo>
                    <a:pt x="5103517" y="0"/>
                  </a:lnTo>
                  <a:lnTo>
                    <a:pt x="5155756" y="0"/>
                  </a:lnTo>
                  <a:lnTo>
                    <a:pt x="5155756" y="549150"/>
                  </a:lnTo>
                  <a:lnTo>
                    <a:pt x="5103517" y="549150"/>
                  </a:lnTo>
                  <a:lnTo>
                    <a:pt x="4228656" y="549150"/>
                  </a:lnTo>
                  <a:lnTo>
                    <a:pt x="300889" y="549150"/>
                  </a:lnTo>
                  <a:lnTo>
                    <a:pt x="300889" y="548980"/>
                  </a:lnTo>
                  <a:lnTo>
                    <a:pt x="299044" y="549150"/>
                  </a:lnTo>
                  <a:cubicBezTo>
                    <a:pt x="133887" y="549150"/>
                    <a:pt x="0" y="426219"/>
                    <a:pt x="0" y="274575"/>
                  </a:cubicBezTo>
                  <a:cubicBezTo>
                    <a:pt x="0" y="122932"/>
                    <a:pt x="133887" y="0"/>
                    <a:pt x="299044"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l" rtl="0"/>
              <a:endParaRPr lang="en-GB" sz="1600"/>
            </a:p>
          </p:txBody>
        </p:sp>
      </p:grpSp>
      <p:pic>
        <p:nvPicPr>
          <p:cNvPr id="12" name="Graphic 11">
            <a:extLst>
              <a:ext uri="{FF2B5EF4-FFF2-40B4-BE49-F238E27FC236}">
                <a16:creationId xmlns:a16="http://schemas.microsoft.com/office/drawing/2014/main" id="{B9A207CB-7D3D-2245-B4EB-AB96C5D60EA9}"/>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9199917" y="735457"/>
            <a:ext cx="2247900" cy="406400"/>
          </a:xfrm>
          <a:prstGeom prst="rect">
            <a:avLst/>
          </a:prstGeom>
        </p:spPr>
      </p:pic>
      <p:pic>
        <p:nvPicPr>
          <p:cNvPr id="10" name="Graphic 9">
            <a:extLst>
              <a:ext uri="{FF2B5EF4-FFF2-40B4-BE49-F238E27FC236}">
                <a16:creationId xmlns:a16="http://schemas.microsoft.com/office/drawing/2014/main" id="{2097A297-0518-B946-B9DB-E1ECD62C26A4}"/>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9199917" y="735457"/>
            <a:ext cx="2247900" cy="406400"/>
          </a:xfrm>
          <a:prstGeom prst="rect">
            <a:avLst/>
          </a:prstGeom>
        </p:spPr>
      </p:pic>
    </p:spTree>
    <p:extLst>
      <p:ext uri="{BB962C8B-B14F-4D97-AF65-F5344CB8AC3E}">
        <p14:creationId xmlns:p14="http://schemas.microsoft.com/office/powerpoint/2010/main" val="19453618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hf hdr="0" dt="0"/>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p:cSld name="Divider Light Grey - IQVIA">
    <p:bg>
      <p:bgPr>
        <a:solidFill>
          <a:srgbClr val="F4F4F4"/>
        </a:solidFill>
        <a:effectLst/>
      </p:bgPr>
    </p:bg>
    <p:spTree>
      <p:nvGrpSpPr>
        <p:cNvPr id="1" name=""/>
        <p:cNvGrpSpPr/>
        <p:nvPr/>
      </p:nvGrpSpPr>
      <p:grpSpPr>
        <a:xfrm>
          <a:off x="0" y="0"/>
          <a:ext cx="0" cy="0"/>
          <a:chOff x="0" y="0"/>
          <a:chExt cx="0" cy="0"/>
        </a:xfrm>
      </p:grpSpPr>
      <p:graphicFrame>
        <p:nvGraphicFramePr>
          <p:cNvPr id="3" name="think-cell data - do not delete" hidden="1">
            <a:extLst>
              <a:ext uri="{FF2B5EF4-FFF2-40B4-BE49-F238E27FC236}">
                <a16:creationId xmlns:a16="http://schemas.microsoft.com/office/drawing/2014/main" id="{2D9F7032-D9EF-78E2-70DD-C568CC13B612}"/>
              </a:ext>
            </a:extLst>
          </p:cNvPr>
          <p:cNvGraphicFramePr>
            <a:graphicFrameLocks noChangeAspect="1"/>
          </p:cNvGraphicFramePr>
          <p:nvPr userDrawn="1">
            <p:custDataLst>
              <p:tags r:id="rId1"/>
            </p:custDataLst>
            <p:extLst>
              <p:ext uri="{D42A27DB-BD31-4B8C-83A1-F6EECF244321}">
                <p14:modId xmlns:p14="http://schemas.microsoft.com/office/powerpoint/2010/main" val="1936955510"/>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473" imgH="476" progId="TCLayout.ActiveDocument.1">
                  <p:embed/>
                </p:oleObj>
              </mc:Choice>
              <mc:Fallback>
                <p:oleObj name="think-cell Slide" r:id="rId3" imgW="473" imgH="476" progId="TCLayout.ActiveDocument.1">
                  <p:embed/>
                  <p:pic>
                    <p:nvPicPr>
                      <p:cNvPr id="3" name="think-cell data - do not delete" hidden="1">
                        <a:extLst>
                          <a:ext uri="{FF2B5EF4-FFF2-40B4-BE49-F238E27FC236}">
                            <a16:creationId xmlns:a16="http://schemas.microsoft.com/office/drawing/2014/main" id="{2D9F7032-D9EF-78E2-70DD-C568CC13B612}"/>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pic>
        <p:nvPicPr>
          <p:cNvPr id="14" name="Graphic 13">
            <a:extLst>
              <a:ext uri="{FF2B5EF4-FFF2-40B4-BE49-F238E27FC236}">
                <a16:creationId xmlns:a16="http://schemas.microsoft.com/office/drawing/2014/main" id="{C0F63227-657D-4706-8FAB-F4C176968336}"/>
              </a:ext>
            </a:extLst>
          </p:cNvPr>
          <p:cNvPicPr>
            <a:picLocks noChangeAspect="1"/>
          </p:cNvPicPr>
          <p:nvPr userDrawn="1"/>
        </p:nvPicPr>
        <p:blipFill>
          <a:blip r:embed="rId5">
            <a:extLst>
              <a:ext uri="{96DAC541-7B7A-43D3-8B79-37D633B846F1}">
                <asvg:svgBlip xmlns:asvg="http://schemas.microsoft.com/office/drawing/2016/SVG/main" r:embed="rId6"/>
              </a:ext>
            </a:extLst>
          </a:blip>
          <a:stretch>
            <a:fillRect/>
          </a:stretch>
        </p:blipFill>
        <p:spPr>
          <a:xfrm>
            <a:off x="9199917" y="735457"/>
            <a:ext cx="2247900" cy="406400"/>
          </a:xfrm>
          <a:prstGeom prst="rect">
            <a:avLst/>
          </a:prstGeom>
        </p:spPr>
      </p:pic>
      <p:sp>
        <p:nvSpPr>
          <p:cNvPr id="60" name="Title 1">
            <a:extLst>
              <a:ext uri="{FF2B5EF4-FFF2-40B4-BE49-F238E27FC236}">
                <a16:creationId xmlns:a16="http://schemas.microsoft.com/office/drawing/2014/main" id="{B8567F05-315D-614C-B916-932362171A20}"/>
              </a:ext>
            </a:extLst>
          </p:cNvPr>
          <p:cNvSpPr>
            <a:spLocks noGrp="1"/>
          </p:cNvSpPr>
          <p:nvPr>
            <p:ph type="title" hasCustomPrompt="1"/>
          </p:nvPr>
        </p:nvSpPr>
        <p:spPr bwMode="white">
          <a:xfrm>
            <a:off x="1036858" y="1795535"/>
            <a:ext cx="5588846" cy="4341936"/>
          </a:xfrm>
          <a:prstGeom prst="rect">
            <a:avLst/>
          </a:prstGeom>
        </p:spPr>
        <p:txBody>
          <a:bodyPr vert="horz" anchor="ctr" anchorCtr="0"/>
          <a:lstStyle>
            <a:lvl1pPr rtl="0">
              <a:lnSpc>
                <a:spcPct val="100000"/>
              </a:lnSpc>
              <a:defRPr sz="3600" b="1">
                <a:solidFill>
                  <a:schemeClr val="accent2"/>
                </a:solidFill>
              </a:defRPr>
            </a:lvl1pPr>
          </a:lstStyle>
          <a:p>
            <a:r>
              <a:rPr lang="en-GB"/>
              <a:t>Dividers are 36pt Arial Bold sentence case</a:t>
            </a:r>
          </a:p>
        </p:txBody>
      </p:sp>
      <p:sp>
        <p:nvSpPr>
          <p:cNvPr id="11" name="Slide Number Placeholder 5">
            <a:extLst>
              <a:ext uri="{FF2B5EF4-FFF2-40B4-BE49-F238E27FC236}">
                <a16:creationId xmlns:a16="http://schemas.microsoft.com/office/drawing/2014/main" id="{C58BFCDA-FC31-2A4E-97D4-B728D66FDDB6}"/>
              </a:ext>
            </a:extLst>
          </p:cNvPr>
          <p:cNvSpPr txBox="1">
            <a:spLocks/>
          </p:cNvSpPr>
          <p:nvPr/>
        </p:nvSpPr>
        <p:spPr bwMode="white">
          <a:xfrm>
            <a:off x="11708455" y="6548145"/>
            <a:ext cx="367888" cy="177800"/>
          </a:xfrm>
          <a:prstGeom prst="rect">
            <a:avLst/>
          </a:prstGeom>
        </p:spPr>
        <p:txBody>
          <a:bodyPr vert="horz" lIns="0" tIns="0" rIns="0" bIns="0" rtlCol="0" anchor="ctr"/>
          <a:lstStyle>
            <a:defPPr>
              <a:defRPr lang="en-US"/>
            </a:defPPr>
            <a:lvl1pPr marL="0" algn="r" defTabSz="914400" rtl="0" eaLnBrk="1" latinLnBrk="0" hangingPunct="1">
              <a:defRPr sz="1100" b="1" kern="1200">
                <a:solidFill>
                  <a:schemeClr val="tx2"/>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rtl="0"/>
            <a:fld id="{9C5C7A9E-C6A9-4A9D-A8BC-E29E91AD59EE}" type="slidenum">
              <a:rPr lang="en-GB" sz="800" b="0" smtClean="0">
                <a:solidFill>
                  <a:schemeClr val="bg1"/>
                </a:solidFill>
              </a:rPr>
              <a:pPr rtl="0"/>
              <a:t>‹#›</a:t>
            </a:fld>
            <a:endParaRPr lang="en-GB" sz="800" b="0">
              <a:solidFill>
                <a:schemeClr val="bg1"/>
              </a:solidFill>
            </a:endParaRPr>
          </a:p>
        </p:txBody>
      </p:sp>
      <p:grpSp>
        <p:nvGrpSpPr>
          <p:cNvPr id="57" name="Group 56">
            <a:extLst>
              <a:ext uri="{FF2B5EF4-FFF2-40B4-BE49-F238E27FC236}">
                <a16:creationId xmlns:a16="http://schemas.microsoft.com/office/drawing/2014/main" id="{4BAD41B1-1630-BD43-A04E-438392C529EA}"/>
              </a:ext>
            </a:extLst>
          </p:cNvPr>
          <p:cNvGrpSpPr/>
          <p:nvPr/>
        </p:nvGrpSpPr>
        <p:grpSpPr>
          <a:xfrm>
            <a:off x="7036244" y="2752016"/>
            <a:ext cx="5155756" cy="3703320"/>
            <a:chOff x="7036244" y="2752016"/>
            <a:chExt cx="5155756" cy="3703320"/>
          </a:xfrm>
          <a:solidFill>
            <a:schemeClr val="accent1"/>
          </a:solidFill>
        </p:grpSpPr>
        <p:sp>
          <p:nvSpPr>
            <p:cNvPr id="58" name="Freeform 57">
              <a:extLst>
                <a:ext uri="{FF2B5EF4-FFF2-40B4-BE49-F238E27FC236}">
                  <a16:creationId xmlns:a16="http://schemas.microsoft.com/office/drawing/2014/main" id="{E44435BD-EEDE-4C41-A1F2-ABC0999A168E}"/>
                </a:ext>
              </a:extLst>
            </p:cNvPr>
            <p:cNvSpPr/>
            <p:nvPr/>
          </p:nvSpPr>
          <p:spPr>
            <a:xfrm>
              <a:off x="9432234" y="2752016"/>
              <a:ext cx="2759766" cy="549150"/>
            </a:xfrm>
            <a:custGeom>
              <a:avLst/>
              <a:gdLst>
                <a:gd name="connsiteX0" fmla="*/ 274575 w 2759766"/>
                <a:gd name="connsiteY0" fmla="*/ 0 h 549150"/>
                <a:gd name="connsiteX1" fmla="*/ 276476 w 2759766"/>
                <a:gd name="connsiteY1" fmla="*/ 192 h 549150"/>
                <a:gd name="connsiteX2" fmla="*/ 276476 w 2759766"/>
                <a:gd name="connsiteY2" fmla="*/ 0 h 549150"/>
                <a:gd name="connsiteX3" fmla="*/ 1832666 w 2759766"/>
                <a:gd name="connsiteY3" fmla="*/ 0 h 549150"/>
                <a:gd name="connsiteX4" fmla="*/ 2706584 w 2759766"/>
                <a:gd name="connsiteY4" fmla="*/ 0 h 549150"/>
                <a:gd name="connsiteX5" fmla="*/ 2759766 w 2759766"/>
                <a:gd name="connsiteY5" fmla="*/ 0 h 549150"/>
                <a:gd name="connsiteX6" fmla="*/ 2759766 w 2759766"/>
                <a:gd name="connsiteY6" fmla="*/ 549150 h 549150"/>
                <a:gd name="connsiteX7" fmla="*/ 2706584 w 2759766"/>
                <a:gd name="connsiteY7" fmla="*/ 549150 h 549150"/>
                <a:gd name="connsiteX8" fmla="*/ 1832666 w 2759766"/>
                <a:gd name="connsiteY8" fmla="*/ 549150 h 549150"/>
                <a:gd name="connsiteX9" fmla="*/ 276476 w 2759766"/>
                <a:gd name="connsiteY9" fmla="*/ 549150 h 549150"/>
                <a:gd name="connsiteX10" fmla="*/ 276476 w 2759766"/>
                <a:gd name="connsiteY10" fmla="*/ 548958 h 549150"/>
                <a:gd name="connsiteX11" fmla="*/ 274575 w 2759766"/>
                <a:gd name="connsiteY11" fmla="*/ 549150 h 549150"/>
                <a:gd name="connsiteX12" fmla="*/ 0 w 2759766"/>
                <a:gd name="connsiteY12" fmla="*/ 274575 h 549150"/>
                <a:gd name="connsiteX13" fmla="*/ 274575 w 2759766"/>
                <a:gd name="connsiteY13" fmla="*/ 0 h 549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759766" h="549150">
                  <a:moveTo>
                    <a:pt x="274575" y="0"/>
                  </a:moveTo>
                  <a:lnTo>
                    <a:pt x="276476" y="192"/>
                  </a:lnTo>
                  <a:lnTo>
                    <a:pt x="276476" y="0"/>
                  </a:lnTo>
                  <a:lnTo>
                    <a:pt x="1832666" y="0"/>
                  </a:lnTo>
                  <a:lnTo>
                    <a:pt x="2706584" y="0"/>
                  </a:lnTo>
                  <a:lnTo>
                    <a:pt x="2759766" y="0"/>
                  </a:lnTo>
                  <a:lnTo>
                    <a:pt x="2759766" y="549150"/>
                  </a:lnTo>
                  <a:lnTo>
                    <a:pt x="2706584" y="549150"/>
                  </a:lnTo>
                  <a:lnTo>
                    <a:pt x="1832666" y="549150"/>
                  </a:lnTo>
                  <a:lnTo>
                    <a:pt x="276476" y="549150"/>
                  </a:lnTo>
                  <a:lnTo>
                    <a:pt x="276476" y="548958"/>
                  </a:lnTo>
                  <a:lnTo>
                    <a:pt x="274575" y="549150"/>
                  </a:lnTo>
                  <a:cubicBezTo>
                    <a:pt x="122931" y="549150"/>
                    <a:pt x="0" y="426219"/>
                    <a:pt x="0" y="274575"/>
                  </a:cubicBezTo>
                  <a:cubicBezTo>
                    <a:pt x="0" y="122932"/>
                    <a:pt x="122931" y="0"/>
                    <a:pt x="274575"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t" anchorCtr="0">
              <a:noAutofit/>
            </a:bodyPr>
            <a:lstStyle/>
            <a:p>
              <a:pPr algn="l" rtl="0"/>
              <a:endParaRPr lang="en-GB" sz="1600"/>
            </a:p>
          </p:txBody>
        </p:sp>
        <p:sp>
          <p:nvSpPr>
            <p:cNvPr id="59" name="Freeform 58">
              <a:extLst>
                <a:ext uri="{FF2B5EF4-FFF2-40B4-BE49-F238E27FC236}">
                  <a16:creationId xmlns:a16="http://schemas.microsoft.com/office/drawing/2014/main" id="{1C4729E5-C07B-2441-A6B5-D4DA9E028AEC}"/>
                </a:ext>
              </a:extLst>
            </p:cNvPr>
            <p:cNvSpPr/>
            <p:nvPr/>
          </p:nvSpPr>
          <p:spPr>
            <a:xfrm>
              <a:off x="7850557" y="5906186"/>
              <a:ext cx="4341443" cy="549150"/>
            </a:xfrm>
            <a:custGeom>
              <a:avLst/>
              <a:gdLst>
                <a:gd name="connsiteX0" fmla="*/ 274575 w 4341443"/>
                <a:gd name="connsiteY0" fmla="*/ 0 h 549150"/>
                <a:gd name="connsiteX1" fmla="*/ 276477 w 4341443"/>
                <a:gd name="connsiteY1" fmla="*/ 192 h 549150"/>
                <a:gd name="connsiteX2" fmla="*/ 276477 w 4341443"/>
                <a:gd name="connsiteY2" fmla="*/ 0 h 549150"/>
                <a:gd name="connsiteX3" fmla="*/ 3414343 w 4341443"/>
                <a:gd name="connsiteY3" fmla="*/ 0 h 549150"/>
                <a:gd name="connsiteX4" fmla="*/ 4288263 w 4341443"/>
                <a:gd name="connsiteY4" fmla="*/ 0 h 549150"/>
                <a:gd name="connsiteX5" fmla="*/ 4341443 w 4341443"/>
                <a:gd name="connsiteY5" fmla="*/ 0 h 549150"/>
                <a:gd name="connsiteX6" fmla="*/ 4341443 w 4341443"/>
                <a:gd name="connsiteY6" fmla="*/ 549150 h 549150"/>
                <a:gd name="connsiteX7" fmla="*/ 4288263 w 4341443"/>
                <a:gd name="connsiteY7" fmla="*/ 549150 h 549150"/>
                <a:gd name="connsiteX8" fmla="*/ 3414343 w 4341443"/>
                <a:gd name="connsiteY8" fmla="*/ 549150 h 549150"/>
                <a:gd name="connsiteX9" fmla="*/ 276477 w 4341443"/>
                <a:gd name="connsiteY9" fmla="*/ 549150 h 549150"/>
                <a:gd name="connsiteX10" fmla="*/ 276477 w 4341443"/>
                <a:gd name="connsiteY10" fmla="*/ 548959 h 549150"/>
                <a:gd name="connsiteX11" fmla="*/ 274575 w 4341443"/>
                <a:gd name="connsiteY11" fmla="*/ 549150 h 549150"/>
                <a:gd name="connsiteX12" fmla="*/ 0 w 4341443"/>
                <a:gd name="connsiteY12" fmla="*/ 274575 h 549150"/>
                <a:gd name="connsiteX13" fmla="*/ 274575 w 4341443"/>
                <a:gd name="connsiteY13" fmla="*/ 0 h 549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41443" h="549150">
                  <a:moveTo>
                    <a:pt x="274575" y="0"/>
                  </a:moveTo>
                  <a:lnTo>
                    <a:pt x="276477" y="192"/>
                  </a:lnTo>
                  <a:lnTo>
                    <a:pt x="276477" y="0"/>
                  </a:lnTo>
                  <a:lnTo>
                    <a:pt x="3414343" y="0"/>
                  </a:lnTo>
                  <a:lnTo>
                    <a:pt x="4288263" y="0"/>
                  </a:lnTo>
                  <a:lnTo>
                    <a:pt x="4341443" y="0"/>
                  </a:lnTo>
                  <a:lnTo>
                    <a:pt x="4341443" y="549150"/>
                  </a:lnTo>
                  <a:lnTo>
                    <a:pt x="4288263" y="549150"/>
                  </a:lnTo>
                  <a:lnTo>
                    <a:pt x="3414343" y="549150"/>
                  </a:lnTo>
                  <a:lnTo>
                    <a:pt x="276477" y="549150"/>
                  </a:lnTo>
                  <a:lnTo>
                    <a:pt x="276477" y="548959"/>
                  </a:lnTo>
                  <a:lnTo>
                    <a:pt x="274575" y="549150"/>
                  </a:lnTo>
                  <a:cubicBezTo>
                    <a:pt x="122932" y="549150"/>
                    <a:pt x="0" y="426219"/>
                    <a:pt x="0" y="274575"/>
                  </a:cubicBezTo>
                  <a:cubicBezTo>
                    <a:pt x="0" y="122932"/>
                    <a:pt x="122932" y="0"/>
                    <a:pt x="274575"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t" anchorCtr="0">
              <a:noAutofit/>
            </a:bodyPr>
            <a:lstStyle/>
            <a:p>
              <a:pPr algn="l" rtl="0"/>
              <a:endParaRPr lang="en-GB" sz="1600"/>
            </a:p>
          </p:txBody>
        </p:sp>
        <p:sp>
          <p:nvSpPr>
            <p:cNvPr id="68" name="Freeform 67">
              <a:extLst>
                <a:ext uri="{FF2B5EF4-FFF2-40B4-BE49-F238E27FC236}">
                  <a16:creationId xmlns:a16="http://schemas.microsoft.com/office/drawing/2014/main" id="{C3C7C95F-71E5-2D48-9ED1-A6A7A40FCE53}"/>
                </a:ext>
              </a:extLst>
            </p:cNvPr>
            <p:cNvSpPr/>
            <p:nvPr/>
          </p:nvSpPr>
          <p:spPr>
            <a:xfrm>
              <a:off x="7451067" y="3804028"/>
              <a:ext cx="4740933" cy="549150"/>
            </a:xfrm>
            <a:custGeom>
              <a:avLst/>
              <a:gdLst>
                <a:gd name="connsiteX0" fmla="*/ 274073 w 4740933"/>
                <a:gd name="connsiteY0" fmla="*/ 0 h 549150"/>
                <a:gd name="connsiteX1" fmla="*/ 278104 w 4740933"/>
                <a:gd name="connsiteY1" fmla="*/ 407 h 549150"/>
                <a:gd name="connsiteX2" fmla="*/ 278104 w 4740933"/>
                <a:gd name="connsiteY2" fmla="*/ 0 h 549150"/>
                <a:gd name="connsiteX3" fmla="*/ 3813833 w 4740933"/>
                <a:gd name="connsiteY3" fmla="*/ 0 h 549150"/>
                <a:gd name="connsiteX4" fmla="*/ 4687752 w 4740933"/>
                <a:gd name="connsiteY4" fmla="*/ 0 h 549150"/>
                <a:gd name="connsiteX5" fmla="*/ 4740933 w 4740933"/>
                <a:gd name="connsiteY5" fmla="*/ 0 h 549150"/>
                <a:gd name="connsiteX6" fmla="*/ 4740933 w 4740933"/>
                <a:gd name="connsiteY6" fmla="*/ 549150 h 549150"/>
                <a:gd name="connsiteX7" fmla="*/ 4687752 w 4740933"/>
                <a:gd name="connsiteY7" fmla="*/ 549150 h 549150"/>
                <a:gd name="connsiteX8" fmla="*/ 3813833 w 4740933"/>
                <a:gd name="connsiteY8" fmla="*/ 549150 h 549150"/>
                <a:gd name="connsiteX9" fmla="*/ 278104 w 4740933"/>
                <a:gd name="connsiteY9" fmla="*/ 549150 h 549150"/>
                <a:gd name="connsiteX10" fmla="*/ 278104 w 4740933"/>
                <a:gd name="connsiteY10" fmla="*/ 547742 h 549150"/>
                <a:gd name="connsiteX11" fmla="*/ 274073 w 4740933"/>
                <a:gd name="connsiteY11" fmla="*/ 548148 h 549150"/>
                <a:gd name="connsiteX12" fmla="*/ 0 w 4740933"/>
                <a:gd name="connsiteY12" fmla="*/ 274074 h 549150"/>
                <a:gd name="connsiteX13" fmla="*/ 274073 w 4740933"/>
                <a:gd name="connsiteY13" fmla="*/ 0 h 549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740933" h="549150">
                  <a:moveTo>
                    <a:pt x="274073" y="0"/>
                  </a:moveTo>
                  <a:lnTo>
                    <a:pt x="278104" y="407"/>
                  </a:lnTo>
                  <a:lnTo>
                    <a:pt x="278104" y="0"/>
                  </a:lnTo>
                  <a:lnTo>
                    <a:pt x="3813833" y="0"/>
                  </a:lnTo>
                  <a:lnTo>
                    <a:pt x="4687752" y="0"/>
                  </a:lnTo>
                  <a:lnTo>
                    <a:pt x="4740933" y="0"/>
                  </a:lnTo>
                  <a:lnTo>
                    <a:pt x="4740933" y="549150"/>
                  </a:lnTo>
                  <a:lnTo>
                    <a:pt x="4687752" y="549150"/>
                  </a:lnTo>
                  <a:lnTo>
                    <a:pt x="3813833" y="549150"/>
                  </a:lnTo>
                  <a:lnTo>
                    <a:pt x="278104" y="549150"/>
                  </a:lnTo>
                  <a:lnTo>
                    <a:pt x="278104" y="547742"/>
                  </a:lnTo>
                  <a:lnTo>
                    <a:pt x="274073" y="548148"/>
                  </a:lnTo>
                  <a:cubicBezTo>
                    <a:pt x="122707" y="548148"/>
                    <a:pt x="0" y="425441"/>
                    <a:pt x="0" y="274074"/>
                  </a:cubicBezTo>
                  <a:cubicBezTo>
                    <a:pt x="0" y="122707"/>
                    <a:pt x="122707" y="0"/>
                    <a:pt x="274073"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l" rtl="0"/>
              <a:endParaRPr lang="en-GB" sz="1600"/>
            </a:p>
          </p:txBody>
        </p:sp>
        <p:sp>
          <p:nvSpPr>
            <p:cNvPr id="69" name="Freeform 68">
              <a:extLst>
                <a:ext uri="{FF2B5EF4-FFF2-40B4-BE49-F238E27FC236}">
                  <a16:creationId xmlns:a16="http://schemas.microsoft.com/office/drawing/2014/main" id="{8D53D1E7-5120-0F4B-B38C-FAE533E99835}"/>
                </a:ext>
              </a:extLst>
            </p:cNvPr>
            <p:cNvSpPr/>
            <p:nvPr/>
          </p:nvSpPr>
          <p:spPr>
            <a:xfrm>
              <a:off x="7036244" y="4854606"/>
              <a:ext cx="5155756" cy="549150"/>
            </a:xfrm>
            <a:custGeom>
              <a:avLst/>
              <a:gdLst>
                <a:gd name="connsiteX0" fmla="*/ 299044 w 5155756"/>
                <a:gd name="connsiteY0" fmla="*/ 0 h 549150"/>
                <a:gd name="connsiteX1" fmla="*/ 300889 w 5155756"/>
                <a:gd name="connsiteY1" fmla="*/ 171 h 549150"/>
                <a:gd name="connsiteX2" fmla="*/ 300889 w 5155756"/>
                <a:gd name="connsiteY2" fmla="*/ 0 h 549150"/>
                <a:gd name="connsiteX3" fmla="*/ 4228656 w 5155756"/>
                <a:gd name="connsiteY3" fmla="*/ 0 h 549150"/>
                <a:gd name="connsiteX4" fmla="*/ 5103517 w 5155756"/>
                <a:gd name="connsiteY4" fmla="*/ 0 h 549150"/>
                <a:gd name="connsiteX5" fmla="*/ 5155756 w 5155756"/>
                <a:gd name="connsiteY5" fmla="*/ 0 h 549150"/>
                <a:gd name="connsiteX6" fmla="*/ 5155756 w 5155756"/>
                <a:gd name="connsiteY6" fmla="*/ 549150 h 549150"/>
                <a:gd name="connsiteX7" fmla="*/ 5103517 w 5155756"/>
                <a:gd name="connsiteY7" fmla="*/ 549150 h 549150"/>
                <a:gd name="connsiteX8" fmla="*/ 4228656 w 5155756"/>
                <a:gd name="connsiteY8" fmla="*/ 549150 h 549150"/>
                <a:gd name="connsiteX9" fmla="*/ 300889 w 5155756"/>
                <a:gd name="connsiteY9" fmla="*/ 549150 h 549150"/>
                <a:gd name="connsiteX10" fmla="*/ 300889 w 5155756"/>
                <a:gd name="connsiteY10" fmla="*/ 548980 h 549150"/>
                <a:gd name="connsiteX11" fmla="*/ 299044 w 5155756"/>
                <a:gd name="connsiteY11" fmla="*/ 549150 h 549150"/>
                <a:gd name="connsiteX12" fmla="*/ 0 w 5155756"/>
                <a:gd name="connsiteY12" fmla="*/ 274575 h 549150"/>
                <a:gd name="connsiteX13" fmla="*/ 299044 w 5155756"/>
                <a:gd name="connsiteY13" fmla="*/ 0 h 549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155756" h="549150">
                  <a:moveTo>
                    <a:pt x="299044" y="0"/>
                  </a:moveTo>
                  <a:lnTo>
                    <a:pt x="300889" y="171"/>
                  </a:lnTo>
                  <a:lnTo>
                    <a:pt x="300889" y="0"/>
                  </a:lnTo>
                  <a:lnTo>
                    <a:pt x="4228656" y="0"/>
                  </a:lnTo>
                  <a:lnTo>
                    <a:pt x="5103517" y="0"/>
                  </a:lnTo>
                  <a:lnTo>
                    <a:pt x="5155756" y="0"/>
                  </a:lnTo>
                  <a:lnTo>
                    <a:pt x="5155756" y="549150"/>
                  </a:lnTo>
                  <a:lnTo>
                    <a:pt x="5103517" y="549150"/>
                  </a:lnTo>
                  <a:lnTo>
                    <a:pt x="4228656" y="549150"/>
                  </a:lnTo>
                  <a:lnTo>
                    <a:pt x="300889" y="549150"/>
                  </a:lnTo>
                  <a:lnTo>
                    <a:pt x="300889" y="548980"/>
                  </a:lnTo>
                  <a:lnTo>
                    <a:pt x="299044" y="549150"/>
                  </a:lnTo>
                  <a:cubicBezTo>
                    <a:pt x="133887" y="549150"/>
                    <a:pt x="0" y="426219"/>
                    <a:pt x="0" y="274575"/>
                  </a:cubicBezTo>
                  <a:cubicBezTo>
                    <a:pt x="0" y="122932"/>
                    <a:pt x="133887" y="0"/>
                    <a:pt x="299044"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l" rtl="0"/>
              <a:endParaRPr lang="en-GB" sz="1600"/>
            </a:p>
          </p:txBody>
        </p:sp>
      </p:grpSp>
    </p:spTree>
    <p:extLst>
      <p:ext uri="{BB962C8B-B14F-4D97-AF65-F5344CB8AC3E}">
        <p14:creationId xmlns:p14="http://schemas.microsoft.com/office/powerpoint/2010/main" val="16482072"/>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hf hdr="0" dt="0"/>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p:cSld name="Quote - IQVIA">
    <p:spTree>
      <p:nvGrpSpPr>
        <p:cNvPr id="1" name=""/>
        <p:cNvGrpSpPr/>
        <p:nvPr/>
      </p:nvGrpSpPr>
      <p:grpSpPr>
        <a:xfrm>
          <a:off x="0" y="0"/>
          <a:ext cx="0" cy="0"/>
          <a:chOff x="0" y="0"/>
          <a:chExt cx="0" cy="0"/>
        </a:xfrm>
      </p:grpSpPr>
      <p:graphicFrame>
        <p:nvGraphicFramePr>
          <p:cNvPr id="4" name="think-cell data - do not delete" hidden="1">
            <a:extLst>
              <a:ext uri="{FF2B5EF4-FFF2-40B4-BE49-F238E27FC236}">
                <a16:creationId xmlns:a16="http://schemas.microsoft.com/office/drawing/2014/main" id="{B52B6A60-09C9-7134-8F5E-76B854715F12}"/>
              </a:ext>
            </a:extLst>
          </p:cNvPr>
          <p:cNvGraphicFramePr>
            <a:graphicFrameLocks noChangeAspect="1"/>
          </p:cNvGraphicFramePr>
          <p:nvPr userDrawn="1">
            <p:custDataLst>
              <p:tags r:id="rId1"/>
            </p:custDataLst>
            <p:extLst>
              <p:ext uri="{D42A27DB-BD31-4B8C-83A1-F6EECF244321}">
                <p14:modId xmlns:p14="http://schemas.microsoft.com/office/powerpoint/2010/main" val="3324339089"/>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473" imgH="476" progId="TCLayout.ActiveDocument.1">
                  <p:embed/>
                </p:oleObj>
              </mc:Choice>
              <mc:Fallback>
                <p:oleObj name="think-cell Slide" r:id="rId3" imgW="473" imgH="476" progId="TCLayout.ActiveDocument.1">
                  <p:embed/>
                  <p:pic>
                    <p:nvPicPr>
                      <p:cNvPr id="4" name="think-cell data - do not delete" hidden="1">
                        <a:extLst>
                          <a:ext uri="{FF2B5EF4-FFF2-40B4-BE49-F238E27FC236}">
                            <a16:creationId xmlns:a16="http://schemas.microsoft.com/office/drawing/2014/main" id="{B52B6A60-09C9-7134-8F5E-76B854715F12}"/>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68" name="Rectangle 67">
            <a:extLst>
              <a:ext uri="{FF2B5EF4-FFF2-40B4-BE49-F238E27FC236}">
                <a16:creationId xmlns:a16="http://schemas.microsoft.com/office/drawing/2014/main" id="{4E85BE28-1C3E-4A79-9B84-3BC2D0438DD8}"/>
              </a:ext>
            </a:extLst>
          </p:cNvPr>
          <p:cNvSpPr/>
          <p:nvPr/>
        </p:nvSpPr>
        <p:spPr bwMode="gray">
          <a:xfrm>
            <a:off x="353877" y="-1"/>
            <a:ext cx="11484246" cy="6858001"/>
          </a:xfrm>
          <a:prstGeom prst="rect">
            <a:avLst/>
          </a:prstGeom>
          <a:solidFill>
            <a:srgbClr val="F4F4F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l" rtl="0"/>
            <a:endParaRPr lang="en-GB" sz="1600"/>
          </a:p>
        </p:txBody>
      </p:sp>
      <p:grpSp>
        <p:nvGrpSpPr>
          <p:cNvPr id="84" name="Group 83">
            <a:extLst>
              <a:ext uri="{FF2B5EF4-FFF2-40B4-BE49-F238E27FC236}">
                <a16:creationId xmlns:a16="http://schemas.microsoft.com/office/drawing/2014/main" id="{B2BC05FF-F7B1-2643-B9FF-FE7362631CA8}"/>
              </a:ext>
            </a:extLst>
          </p:cNvPr>
          <p:cNvGrpSpPr/>
          <p:nvPr/>
        </p:nvGrpSpPr>
        <p:grpSpPr>
          <a:xfrm>
            <a:off x="7036244" y="2752016"/>
            <a:ext cx="5155756" cy="3703320"/>
            <a:chOff x="7036244" y="2752016"/>
            <a:chExt cx="5155756" cy="3703320"/>
          </a:xfrm>
          <a:solidFill>
            <a:schemeClr val="accent1"/>
          </a:solidFill>
        </p:grpSpPr>
        <p:sp>
          <p:nvSpPr>
            <p:cNvPr id="85" name="Freeform 84">
              <a:extLst>
                <a:ext uri="{FF2B5EF4-FFF2-40B4-BE49-F238E27FC236}">
                  <a16:creationId xmlns:a16="http://schemas.microsoft.com/office/drawing/2014/main" id="{54AF320E-9B8F-3143-935B-C21387DC95B0}"/>
                </a:ext>
              </a:extLst>
            </p:cNvPr>
            <p:cNvSpPr/>
            <p:nvPr/>
          </p:nvSpPr>
          <p:spPr>
            <a:xfrm>
              <a:off x="9432234" y="2752016"/>
              <a:ext cx="2759766" cy="549150"/>
            </a:xfrm>
            <a:custGeom>
              <a:avLst/>
              <a:gdLst>
                <a:gd name="connsiteX0" fmla="*/ 274575 w 2759766"/>
                <a:gd name="connsiteY0" fmla="*/ 0 h 549150"/>
                <a:gd name="connsiteX1" fmla="*/ 276476 w 2759766"/>
                <a:gd name="connsiteY1" fmla="*/ 192 h 549150"/>
                <a:gd name="connsiteX2" fmla="*/ 276476 w 2759766"/>
                <a:gd name="connsiteY2" fmla="*/ 0 h 549150"/>
                <a:gd name="connsiteX3" fmla="*/ 1832666 w 2759766"/>
                <a:gd name="connsiteY3" fmla="*/ 0 h 549150"/>
                <a:gd name="connsiteX4" fmla="*/ 2706584 w 2759766"/>
                <a:gd name="connsiteY4" fmla="*/ 0 h 549150"/>
                <a:gd name="connsiteX5" fmla="*/ 2759766 w 2759766"/>
                <a:gd name="connsiteY5" fmla="*/ 0 h 549150"/>
                <a:gd name="connsiteX6" fmla="*/ 2759766 w 2759766"/>
                <a:gd name="connsiteY6" fmla="*/ 549150 h 549150"/>
                <a:gd name="connsiteX7" fmla="*/ 2706584 w 2759766"/>
                <a:gd name="connsiteY7" fmla="*/ 549150 h 549150"/>
                <a:gd name="connsiteX8" fmla="*/ 1832666 w 2759766"/>
                <a:gd name="connsiteY8" fmla="*/ 549150 h 549150"/>
                <a:gd name="connsiteX9" fmla="*/ 276476 w 2759766"/>
                <a:gd name="connsiteY9" fmla="*/ 549150 h 549150"/>
                <a:gd name="connsiteX10" fmla="*/ 276476 w 2759766"/>
                <a:gd name="connsiteY10" fmla="*/ 548958 h 549150"/>
                <a:gd name="connsiteX11" fmla="*/ 274575 w 2759766"/>
                <a:gd name="connsiteY11" fmla="*/ 549150 h 549150"/>
                <a:gd name="connsiteX12" fmla="*/ 0 w 2759766"/>
                <a:gd name="connsiteY12" fmla="*/ 274575 h 549150"/>
                <a:gd name="connsiteX13" fmla="*/ 274575 w 2759766"/>
                <a:gd name="connsiteY13" fmla="*/ 0 h 549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759766" h="549150">
                  <a:moveTo>
                    <a:pt x="274575" y="0"/>
                  </a:moveTo>
                  <a:lnTo>
                    <a:pt x="276476" y="192"/>
                  </a:lnTo>
                  <a:lnTo>
                    <a:pt x="276476" y="0"/>
                  </a:lnTo>
                  <a:lnTo>
                    <a:pt x="1832666" y="0"/>
                  </a:lnTo>
                  <a:lnTo>
                    <a:pt x="2706584" y="0"/>
                  </a:lnTo>
                  <a:lnTo>
                    <a:pt x="2759766" y="0"/>
                  </a:lnTo>
                  <a:lnTo>
                    <a:pt x="2759766" y="549150"/>
                  </a:lnTo>
                  <a:lnTo>
                    <a:pt x="2706584" y="549150"/>
                  </a:lnTo>
                  <a:lnTo>
                    <a:pt x="1832666" y="549150"/>
                  </a:lnTo>
                  <a:lnTo>
                    <a:pt x="276476" y="549150"/>
                  </a:lnTo>
                  <a:lnTo>
                    <a:pt x="276476" y="548958"/>
                  </a:lnTo>
                  <a:lnTo>
                    <a:pt x="274575" y="549150"/>
                  </a:lnTo>
                  <a:cubicBezTo>
                    <a:pt x="122931" y="549150"/>
                    <a:pt x="0" y="426219"/>
                    <a:pt x="0" y="274575"/>
                  </a:cubicBezTo>
                  <a:cubicBezTo>
                    <a:pt x="0" y="122932"/>
                    <a:pt x="122931" y="0"/>
                    <a:pt x="274575"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t" anchorCtr="0">
              <a:noAutofit/>
            </a:bodyPr>
            <a:lstStyle/>
            <a:p>
              <a:pPr algn="l" rtl="0"/>
              <a:endParaRPr lang="en-GB" sz="1600"/>
            </a:p>
          </p:txBody>
        </p:sp>
        <p:sp>
          <p:nvSpPr>
            <p:cNvPr id="86" name="Freeform 85">
              <a:extLst>
                <a:ext uri="{FF2B5EF4-FFF2-40B4-BE49-F238E27FC236}">
                  <a16:creationId xmlns:a16="http://schemas.microsoft.com/office/drawing/2014/main" id="{4B250C1E-384C-5A4D-B493-4F16109AFBFE}"/>
                </a:ext>
              </a:extLst>
            </p:cNvPr>
            <p:cNvSpPr/>
            <p:nvPr/>
          </p:nvSpPr>
          <p:spPr>
            <a:xfrm>
              <a:off x="7850557" y="5906186"/>
              <a:ext cx="4341443" cy="549150"/>
            </a:xfrm>
            <a:custGeom>
              <a:avLst/>
              <a:gdLst>
                <a:gd name="connsiteX0" fmla="*/ 274575 w 4341443"/>
                <a:gd name="connsiteY0" fmla="*/ 0 h 549150"/>
                <a:gd name="connsiteX1" fmla="*/ 276477 w 4341443"/>
                <a:gd name="connsiteY1" fmla="*/ 192 h 549150"/>
                <a:gd name="connsiteX2" fmla="*/ 276477 w 4341443"/>
                <a:gd name="connsiteY2" fmla="*/ 0 h 549150"/>
                <a:gd name="connsiteX3" fmla="*/ 3414343 w 4341443"/>
                <a:gd name="connsiteY3" fmla="*/ 0 h 549150"/>
                <a:gd name="connsiteX4" fmla="*/ 4288263 w 4341443"/>
                <a:gd name="connsiteY4" fmla="*/ 0 h 549150"/>
                <a:gd name="connsiteX5" fmla="*/ 4341443 w 4341443"/>
                <a:gd name="connsiteY5" fmla="*/ 0 h 549150"/>
                <a:gd name="connsiteX6" fmla="*/ 4341443 w 4341443"/>
                <a:gd name="connsiteY6" fmla="*/ 549150 h 549150"/>
                <a:gd name="connsiteX7" fmla="*/ 4288263 w 4341443"/>
                <a:gd name="connsiteY7" fmla="*/ 549150 h 549150"/>
                <a:gd name="connsiteX8" fmla="*/ 3414343 w 4341443"/>
                <a:gd name="connsiteY8" fmla="*/ 549150 h 549150"/>
                <a:gd name="connsiteX9" fmla="*/ 276477 w 4341443"/>
                <a:gd name="connsiteY9" fmla="*/ 549150 h 549150"/>
                <a:gd name="connsiteX10" fmla="*/ 276477 w 4341443"/>
                <a:gd name="connsiteY10" fmla="*/ 548959 h 549150"/>
                <a:gd name="connsiteX11" fmla="*/ 274575 w 4341443"/>
                <a:gd name="connsiteY11" fmla="*/ 549150 h 549150"/>
                <a:gd name="connsiteX12" fmla="*/ 0 w 4341443"/>
                <a:gd name="connsiteY12" fmla="*/ 274575 h 549150"/>
                <a:gd name="connsiteX13" fmla="*/ 274575 w 4341443"/>
                <a:gd name="connsiteY13" fmla="*/ 0 h 549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41443" h="549150">
                  <a:moveTo>
                    <a:pt x="274575" y="0"/>
                  </a:moveTo>
                  <a:lnTo>
                    <a:pt x="276477" y="192"/>
                  </a:lnTo>
                  <a:lnTo>
                    <a:pt x="276477" y="0"/>
                  </a:lnTo>
                  <a:lnTo>
                    <a:pt x="3414343" y="0"/>
                  </a:lnTo>
                  <a:lnTo>
                    <a:pt x="4288263" y="0"/>
                  </a:lnTo>
                  <a:lnTo>
                    <a:pt x="4341443" y="0"/>
                  </a:lnTo>
                  <a:lnTo>
                    <a:pt x="4341443" y="549150"/>
                  </a:lnTo>
                  <a:lnTo>
                    <a:pt x="4288263" y="549150"/>
                  </a:lnTo>
                  <a:lnTo>
                    <a:pt x="3414343" y="549150"/>
                  </a:lnTo>
                  <a:lnTo>
                    <a:pt x="276477" y="549150"/>
                  </a:lnTo>
                  <a:lnTo>
                    <a:pt x="276477" y="548959"/>
                  </a:lnTo>
                  <a:lnTo>
                    <a:pt x="274575" y="549150"/>
                  </a:lnTo>
                  <a:cubicBezTo>
                    <a:pt x="122932" y="549150"/>
                    <a:pt x="0" y="426219"/>
                    <a:pt x="0" y="274575"/>
                  </a:cubicBezTo>
                  <a:cubicBezTo>
                    <a:pt x="0" y="122932"/>
                    <a:pt x="122932" y="0"/>
                    <a:pt x="274575"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t" anchorCtr="0">
              <a:noAutofit/>
            </a:bodyPr>
            <a:lstStyle/>
            <a:p>
              <a:pPr algn="l" rtl="0"/>
              <a:endParaRPr lang="en-GB" sz="1600"/>
            </a:p>
          </p:txBody>
        </p:sp>
        <p:sp>
          <p:nvSpPr>
            <p:cNvPr id="87" name="Freeform 86">
              <a:extLst>
                <a:ext uri="{FF2B5EF4-FFF2-40B4-BE49-F238E27FC236}">
                  <a16:creationId xmlns:a16="http://schemas.microsoft.com/office/drawing/2014/main" id="{5A2F5A00-A48E-1A46-9393-ED80FF031B14}"/>
                </a:ext>
              </a:extLst>
            </p:cNvPr>
            <p:cNvSpPr/>
            <p:nvPr/>
          </p:nvSpPr>
          <p:spPr>
            <a:xfrm>
              <a:off x="7451067" y="3804028"/>
              <a:ext cx="4740933" cy="549150"/>
            </a:xfrm>
            <a:custGeom>
              <a:avLst/>
              <a:gdLst>
                <a:gd name="connsiteX0" fmla="*/ 274073 w 4740933"/>
                <a:gd name="connsiteY0" fmla="*/ 0 h 549150"/>
                <a:gd name="connsiteX1" fmla="*/ 278104 w 4740933"/>
                <a:gd name="connsiteY1" fmla="*/ 407 h 549150"/>
                <a:gd name="connsiteX2" fmla="*/ 278104 w 4740933"/>
                <a:gd name="connsiteY2" fmla="*/ 0 h 549150"/>
                <a:gd name="connsiteX3" fmla="*/ 3813833 w 4740933"/>
                <a:gd name="connsiteY3" fmla="*/ 0 h 549150"/>
                <a:gd name="connsiteX4" fmla="*/ 4687752 w 4740933"/>
                <a:gd name="connsiteY4" fmla="*/ 0 h 549150"/>
                <a:gd name="connsiteX5" fmla="*/ 4740933 w 4740933"/>
                <a:gd name="connsiteY5" fmla="*/ 0 h 549150"/>
                <a:gd name="connsiteX6" fmla="*/ 4740933 w 4740933"/>
                <a:gd name="connsiteY6" fmla="*/ 549150 h 549150"/>
                <a:gd name="connsiteX7" fmla="*/ 4687752 w 4740933"/>
                <a:gd name="connsiteY7" fmla="*/ 549150 h 549150"/>
                <a:gd name="connsiteX8" fmla="*/ 3813833 w 4740933"/>
                <a:gd name="connsiteY8" fmla="*/ 549150 h 549150"/>
                <a:gd name="connsiteX9" fmla="*/ 278104 w 4740933"/>
                <a:gd name="connsiteY9" fmla="*/ 549150 h 549150"/>
                <a:gd name="connsiteX10" fmla="*/ 278104 w 4740933"/>
                <a:gd name="connsiteY10" fmla="*/ 547742 h 549150"/>
                <a:gd name="connsiteX11" fmla="*/ 274073 w 4740933"/>
                <a:gd name="connsiteY11" fmla="*/ 548148 h 549150"/>
                <a:gd name="connsiteX12" fmla="*/ 0 w 4740933"/>
                <a:gd name="connsiteY12" fmla="*/ 274074 h 549150"/>
                <a:gd name="connsiteX13" fmla="*/ 274073 w 4740933"/>
                <a:gd name="connsiteY13" fmla="*/ 0 h 549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740933" h="549150">
                  <a:moveTo>
                    <a:pt x="274073" y="0"/>
                  </a:moveTo>
                  <a:lnTo>
                    <a:pt x="278104" y="407"/>
                  </a:lnTo>
                  <a:lnTo>
                    <a:pt x="278104" y="0"/>
                  </a:lnTo>
                  <a:lnTo>
                    <a:pt x="3813833" y="0"/>
                  </a:lnTo>
                  <a:lnTo>
                    <a:pt x="4687752" y="0"/>
                  </a:lnTo>
                  <a:lnTo>
                    <a:pt x="4740933" y="0"/>
                  </a:lnTo>
                  <a:lnTo>
                    <a:pt x="4740933" y="549150"/>
                  </a:lnTo>
                  <a:lnTo>
                    <a:pt x="4687752" y="549150"/>
                  </a:lnTo>
                  <a:lnTo>
                    <a:pt x="3813833" y="549150"/>
                  </a:lnTo>
                  <a:lnTo>
                    <a:pt x="278104" y="549150"/>
                  </a:lnTo>
                  <a:lnTo>
                    <a:pt x="278104" y="547742"/>
                  </a:lnTo>
                  <a:lnTo>
                    <a:pt x="274073" y="548148"/>
                  </a:lnTo>
                  <a:cubicBezTo>
                    <a:pt x="122707" y="548148"/>
                    <a:pt x="0" y="425441"/>
                    <a:pt x="0" y="274074"/>
                  </a:cubicBezTo>
                  <a:cubicBezTo>
                    <a:pt x="0" y="122707"/>
                    <a:pt x="122707" y="0"/>
                    <a:pt x="274073"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l" rtl="0"/>
              <a:endParaRPr lang="en-GB" sz="1600"/>
            </a:p>
          </p:txBody>
        </p:sp>
        <p:sp>
          <p:nvSpPr>
            <p:cNvPr id="88" name="Freeform 87">
              <a:extLst>
                <a:ext uri="{FF2B5EF4-FFF2-40B4-BE49-F238E27FC236}">
                  <a16:creationId xmlns:a16="http://schemas.microsoft.com/office/drawing/2014/main" id="{796862EF-B16A-7B49-B5EF-1F789A62F17C}"/>
                </a:ext>
              </a:extLst>
            </p:cNvPr>
            <p:cNvSpPr/>
            <p:nvPr/>
          </p:nvSpPr>
          <p:spPr>
            <a:xfrm>
              <a:off x="7036244" y="4854606"/>
              <a:ext cx="5155756" cy="549150"/>
            </a:xfrm>
            <a:custGeom>
              <a:avLst/>
              <a:gdLst>
                <a:gd name="connsiteX0" fmla="*/ 299044 w 5155756"/>
                <a:gd name="connsiteY0" fmla="*/ 0 h 549150"/>
                <a:gd name="connsiteX1" fmla="*/ 300889 w 5155756"/>
                <a:gd name="connsiteY1" fmla="*/ 171 h 549150"/>
                <a:gd name="connsiteX2" fmla="*/ 300889 w 5155756"/>
                <a:gd name="connsiteY2" fmla="*/ 0 h 549150"/>
                <a:gd name="connsiteX3" fmla="*/ 4228656 w 5155756"/>
                <a:gd name="connsiteY3" fmla="*/ 0 h 549150"/>
                <a:gd name="connsiteX4" fmla="*/ 5103517 w 5155756"/>
                <a:gd name="connsiteY4" fmla="*/ 0 h 549150"/>
                <a:gd name="connsiteX5" fmla="*/ 5155756 w 5155756"/>
                <a:gd name="connsiteY5" fmla="*/ 0 h 549150"/>
                <a:gd name="connsiteX6" fmla="*/ 5155756 w 5155756"/>
                <a:gd name="connsiteY6" fmla="*/ 549150 h 549150"/>
                <a:gd name="connsiteX7" fmla="*/ 5103517 w 5155756"/>
                <a:gd name="connsiteY7" fmla="*/ 549150 h 549150"/>
                <a:gd name="connsiteX8" fmla="*/ 4228656 w 5155756"/>
                <a:gd name="connsiteY8" fmla="*/ 549150 h 549150"/>
                <a:gd name="connsiteX9" fmla="*/ 300889 w 5155756"/>
                <a:gd name="connsiteY9" fmla="*/ 549150 h 549150"/>
                <a:gd name="connsiteX10" fmla="*/ 300889 w 5155756"/>
                <a:gd name="connsiteY10" fmla="*/ 548980 h 549150"/>
                <a:gd name="connsiteX11" fmla="*/ 299044 w 5155756"/>
                <a:gd name="connsiteY11" fmla="*/ 549150 h 549150"/>
                <a:gd name="connsiteX12" fmla="*/ 0 w 5155756"/>
                <a:gd name="connsiteY12" fmla="*/ 274575 h 549150"/>
                <a:gd name="connsiteX13" fmla="*/ 299044 w 5155756"/>
                <a:gd name="connsiteY13" fmla="*/ 0 h 549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155756" h="549150">
                  <a:moveTo>
                    <a:pt x="299044" y="0"/>
                  </a:moveTo>
                  <a:lnTo>
                    <a:pt x="300889" y="171"/>
                  </a:lnTo>
                  <a:lnTo>
                    <a:pt x="300889" y="0"/>
                  </a:lnTo>
                  <a:lnTo>
                    <a:pt x="4228656" y="0"/>
                  </a:lnTo>
                  <a:lnTo>
                    <a:pt x="5103517" y="0"/>
                  </a:lnTo>
                  <a:lnTo>
                    <a:pt x="5155756" y="0"/>
                  </a:lnTo>
                  <a:lnTo>
                    <a:pt x="5155756" y="549150"/>
                  </a:lnTo>
                  <a:lnTo>
                    <a:pt x="5103517" y="549150"/>
                  </a:lnTo>
                  <a:lnTo>
                    <a:pt x="4228656" y="549150"/>
                  </a:lnTo>
                  <a:lnTo>
                    <a:pt x="300889" y="549150"/>
                  </a:lnTo>
                  <a:lnTo>
                    <a:pt x="300889" y="548980"/>
                  </a:lnTo>
                  <a:lnTo>
                    <a:pt x="299044" y="549150"/>
                  </a:lnTo>
                  <a:cubicBezTo>
                    <a:pt x="133887" y="549150"/>
                    <a:pt x="0" y="426219"/>
                    <a:pt x="0" y="274575"/>
                  </a:cubicBezTo>
                  <a:cubicBezTo>
                    <a:pt x="0" y="122932"/>
                    <a:pt x="133887" y="0"/>
                    <a:pt x="299044"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l" rtl="0"/>
              <a:endParaRPr lang="en-GB" sz="1600"/>
            </a:p>
          </p:txBody>
        </p:sp>
      </p:grpSp>
      <p:sp>
        <p:nvSpPr>
          <p:cNvPr id="82" name="Text Placeholder 3">
            <a:extLst>
              <a:ext uri="{FF2B5EF4-FFF2-40B4-BE49-F238E27FC236}">
                <a16:creationId xmlns:a16="http://schemas.microsoft.com/office/drawing/2014/main" id="{43B517CD-81B5-1241-9C7C-2B8168938CD4}"/>
              </a:ext>
            </a:extLst>
          </p:cNvPr>
          <p:cNvSpPr>
            <a:spLocks noGrp="1"/>
          </p:cNvSpPr>
          <p:nvPr>
            <p:ph type="body" sz="quarter" idx="10" hasCustomPrompt="1"/>
          </p:nvPr>
        </p:nvSpPr>
        <p:spPr>
          <a:xfrm>
            <a:off x="1082212" y="4988527"/>
            <a:ext cx="5381689" cy="365760"/>
          </a:xfrm>
          <a:prstGeom prst="rect">
            <a:avLst/>
          </a:prstGeom>
        </p:spPr>
        <p:txBody>
          <a:bodyPr/>
          <a:lstStyle>
            <a:lvl1pPr marL="0" indent="0" algn="r" rtl="0">
              <a:lnSpc>
                <a:spcPct val="100000"/>
              </a:lnSpc>
              <a:buNone/>
              <a:defRPr sz="1800" b="0" i="1">
                <a:solidFill>
                  <a:schemeClr val="accent2"/>
                </a:solidFill>
              </a:defRPr>
            </a:lvl1pPr>
          </a:lstStyle>
          <a:p>
            <a:pPr lvl="0"/>
            <a:r>
              <a:rPr lang="en-GB"/>
              <a:t>— Attribution Line</a:t>
            </a:r>
          </a:p>
        </p:txBody>
      </p:sp>
      <p:sp>
        <p:nvSpPr>
          <p:cNvPr id="2" name="Title 1"/>
          <p:cNvSpPr>
            <a:spLocks noGrp="1"/>
          </p:cNvSpPr>
          <p:nvPr>
            <p:ph type="ctrTitle" hasCustomPrompt="1"/>
          </p:nvPr>
        </p:nvSpPr>
        <p:spPr>
          <a:xfrm>
            <a:off x="1082212" y="1809398"/>
            <a:ext cx="5785628" cy="2970500"/>
          </a:xfrm>
          <a:prstGeom prst="rect">
            <a:avLst/>
          </a:prstGeom>
        </p:spPr>
        <p:txBody>
          <a:bodyPr vert="horz" anchor="t" anchorCtr="0"/>
          <a:lstStyle>
            <a:lvl1pPr marL="0" marR="0" indent="0" algn="l" defTabSz="914400" rtl="0" eaLnBrk="1" fontAlgn="auto" latinLnBrk="0" hangingPunct="1">
              <a:lnSpc>
                <a:spcPct val="100000"/>
              </a:lnSpc>
              <a:spcBef>
                <a:spcPct val="0"/>
              </a:spcBef>
              <a:spcAft>
                <a:spcPts val="0"/>
              </a:spcAft>
              <a:buClrTx/>
              <a:buSzTx/>
              <a:buFontTx/>
              <a:buNone/>
              <a:tabLst/>
              <a:defRPr sz="3200" b="0" i="0" baseline="0">
                <a:solidFill>
                  <a:schemeClr val="accent2"/>
                </a:solidFill>
              </a:defRPr>
            </a:lvl1pPr>
          </a:lstStyle>
          <a:p>
            <a:r>
              <a:rPr lang="en-GB"/>
              <a:t>Place quote here in 32pt Arial sentence case with quote attribution. Up to 6 lines of text can be used.”</a:t>
            </a:r>
          </a:p>
        </p:txBody>
      </p:sp>
      <p:sp>
        <p:nvSpPr>
          <p:cNvPr id="75" name="TextBox 74">
            <a:extLst>
              <a:ext uri="{FF2B5EF4-FFF2-40B4-BE49-F238E27FC236}">
                <a16:creationId xmlns:a16="http://schemas.microsoft.com/office/drawing/2014/main" id="{6A04865E-13FE-4711-97A9-D413EE17A679}"/>
              </a:ext>
            </a:extLst>
          </p:cNvPr>
          <p:cNvSpPr txBox="1"/>
          <p:nvPr/>
        </p:nvSpPr>
        <p:spPr>
          <a:xfrm>
            <a:off x="379147" y="1416103"/>
            <a:ext cx="937240" cy="1569660"/>
          </a:xfrm>
          <a:custGeom>
            <a:avLst/>
            <a:gdLst>
              <a:gd name="connsiteX0" fmla="*/ 0 w 937240"/>
              <a:gd name="connsiteY0" fmla="*/ 0 h 1862048"/>
              <a:gd name="connsiteX1" fmla="*/ 937240 w 937240"/>
              <a:gd name="connsiteY1" fmla="*/ 0 h 1862048"/>
              <a:gd name="connsiteX2" fmla="*/ 937240 w 937240"/>
              <a:gd name="connsiteY2" fmla="*/ 1862048 h 1862048"/>
              <a:gd name="connsiteX3" fmla="*/ 0 w 937240"/>
              <a:gd name="connsiteY3" fmla="*/ 1862048 h 1862048"/>
              <a:gd name="connsiteX4" fmla="*/ 0 w 937240"/>
              <a:gd name="connsiteY4" fmla="*/ 0 h 1862048"/>
              <a:gd name="connsiteX0" fmla="*/ 0 w 937240"/>
              <a:gd name="connsiteY0" fmla="*/ 0 h 1862048"/>
              <a:gd name="connsiteX1" fmla="*/ 937240 w 937240"/>
              <a:gd name="connsiteY1" fmla="*/ 0 h 1862048"/>
              <a:gd name="connsiteX2" fmla="*/ 698700 w 937240"/>
              <a:gd name="connsiteY2" fmla="*/ 1225944 h 1862048"/>
              <a:gd name="connsiteX3" fmla="*/ 0 w 937240"/>
              <a:gd name="connsiteY3" fmla="*/ 1862048 h 1862048"/>
              <a:gd name="connsiteX4" fmla="*/ 0 w 937240"/>
              <a:gd name="connsiteY4" fmla="*/ 0 h 1862048"/>
              <a:gd name="connsiteX0" fmla="*/ 0 w 937240"/>
              <a:gd name="connsiteY0" fmla="*/ 0 h 1225944"/>
              <a:gd name="connsiteX1" fmla="*/ 937240 w 937240"/>
              <a:gd name="connsiteY1" fmla="*/ 0 h 1225944"/>
              <a:gd name="connsiteX2" fmla="*/ 698700 w 937240"/>
              <a:gd name="connsiteY2" fmla="*/ 1225944 h 1225944"/>
              <a:gd name="connsiteX3" fmla="*/ 53009 w 937240"/>
              <a:gd name="connsiteY3" fmla="*/ 960901 h 1225944"/>
              <a:gd name="connsiteX4" fmla="*/ 0 w 937240"/>
              <a:gd name="connsiteY4" fmla="*/ 0 h 12259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7240" h="1225944">
                <a:moveTo>
                  <a:pt x="0" y="0"/>
                </a:moveTo>
                <a:lnTo>
                  <a:pt x="937240" y="0"/>
                </a:lnTo>
                <a:lnTo>
                  <a:pt x="698700" y="1225944"/>
                </a:lnTo>
                <a:lnTo>
                  <a:pt x="53009" y="960901"/>
                </a:lnTo>
                <a:lnTo>
                  <a:pt x="0" y="0"/>
                </a:lnTo>
                <a:close/>
              </a:path>
            </a:pathLst>
          </a:custGeom>
          <a:noFill/>
        </p:spPr>
        <p:txBody>
          <a:bodyPr wrap="square" rtlCol="0">
            <a:spAutoFit/>
          </a:bodyPr>
          <a:lstStyle/>
          <a:p>
            <a:pPr rtl="0"/>
            <a:r>
              <a:rPr lang="en-GB" sz="9600" b="1">
                <a:solidFill>
                  <a:schemeClr val="accent2"/>
                </a:solidFill>
                <a:latin typeface="Arial" panose="020B0604020202020204" pitchFamily="34" charset="0"/>
                <a:cs typeface="Arial" panose="020B0604020202020204" pitchFamily="34" charset="0"/>
              </a:rPr>
              <a:t>“</a:t>
            </a:r>
          </a:p>
        </p:txBody>
      </p:sp>
      <p:sp>
        <p:nvSpPr>
          <p:cNvPr id="65" name="Footer Placeholder 4">
            <a:extLst>
              <a:ext uri="{FF2B5EF4-FFF2-40B4-BE49-F238E27FC236}">
                <a16:creationId xmlns:a16="http://schemas.microsoft.com/office/drawing/2014/main" id="{2B5EAC86-5955-6C44-B473-E9638CE45BEE}"/>
              </a:ext>
            </a:extLst>
          </p:cNvPr>
          <p:cNvSpPr>
            <a:spLocks noGrp="1"/>
          </p:cNvSpPr>
          <p:nvPr>
            <p:ph type="ftr" sz="quarter" idx="3"/>
          </p:nvPr>
        </p:nvSpPr>
        <p:spPr bwMode="gray">
          <a:xfrm>
            <a:off x="1082212" y="6387858"/>
            <a:ext cx="8587966" cy="338087"/>
          </a:xfrm>
          <a:prstGeom prst="rect">
            <a:avLst/>
          </a:prstGeom>
          <a:noFill/>
        </p:spPr>
        <p:txBody>
          <a:bodyPr vert="horz" lIns="91440" tIns="45720" rIns="91440" bIns="45720" rtlCol="0" anchor="b" anchorCtr="0"/>
          <a:lstStyle>
            <a:lvl1pPr algn="l" rtl="0">
              <a:defRPr sz="800">
                <a:solidFill>
                  <a:schemeClr val="tx1"/>
                </a:solidFill>
                <a:latin typeface="Arial Narrow" panose="020B0606020202030204" pitchFamily="34" charset="0"/>
              </a:defRPr>
            </a:lvl1pPr>
          </a:lstStyle>
          <a:p>
            <a:endParaRPr lang="en-GB"/>
          </a:p>
        </p:txBody>
      </p:sp>
      <p:sp>
        <p:nvSpPr>
          <p:cNvPr id="66" name="Slide Number Placeholder 5">
            <a:extLst>
              <a:ext uri="{FF2B5EF4-FFF2-40B4-BE49-F238E27FC236}">
                <a16:creationId xmlns:a16="http://schemas.microsoft.com/office/drawing/2014/main" id="{0B8041C5-D44C-8F4A-BD08-5435D5173B91}"/>
              </a:ext>
            </a:extLst>
          </p:cNvPr>
          <p:cNvSpPr txBox="1">
            <a:spLocks/>
          </p:cNvSpPr>
          <p:nvPr/>
        </p:nvSpPr>
        <p:spPr bwMode="white">
          <a:xfrm>
            <a:off x="11708455" y="6548145"/>
            <a:ext cx="367888" cy="177800"/>
          </a:xfrm>
          <a:prstGeom prst="rect">
            <a:avLst/>
          </a:prstGeom>
        </p:spPr>
        <p:txBody>
          <a:bodyPr vert="horz" lIns="0" tIns="0" rIns="0" bIns="0" rtlCol="0" anchor="ctr"/>
          <a:lstStyle>
            <a:defPPr>
              <a:defRPr lang="en-US"/>
            </a:defPPr>
            <a:lvl1pPr marL="0" algn="r" defTabSz="914400" rtl="0" eaLnBrk="1" latinLnBrk="0" hangingPunct="1">
              <a:defRPr sz="1100" b="1" kern="1200">
                <a:solidFill>
                  <a:schemeClr val="tx2"/>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rtl="0"/>
            <a:fld id="{9C5C7A9E-C6A9-4A9D-A8BC-E29E91AD59EE}" type="slidenum">
              <a:rPr lang="en-GB" sz="800" b="0" smtClean="0">
                <a:solidFill>
                  <a:srgbClr val="7F7F7F"/>
                </a:solidFill>
              </a:rPr>
              <a:pPr rtl="0"/>
              <a:t>‹#›</a:t>
            </a:fld>
            <a:endParaRPr lang="en-GB" sz="800" b="0">
              <a:solidFill>
                <a:srgbClr val="7F7F7F"/>
              </a:solidFill>
            </a:endParaRPr>
          </a:p>
        </p:txBody>
      </p:sp>
      <p:pic>
        <p:nvPicPr>
          <p:cNvPr id="15" name="Graphic 14">
            <a:extLst>
              <a:ext uri="{FF2B5EF4-FFF2-40B4-BE49-F238E27FC236}">
                <a16:creationId xmlns:a16="http://schemas.microsoft.com/office/drawing/2014/main" id="{5676FBE2-B43F-5C47-8389-AD3C99D975CF}"/>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9199917" y="735457"/>
            <a:ext cx="2247900" cy="406400"/>
          </a:xfrm>
          <a:prstGeom prst="rect">
            <a:avLst/>
          </a:prstGeom>
        </p:spPr>
      </p:pic>
      <p:pic>
        <p:nvPicPr>
          <p:cNvPr id="14" name="Graphic 13">
            <a:extLst>
              <a:ext uri="{FF2B5EF4-FFF2-40B4-BE49-F238E27FC236}">
                <a16:creationId xmlns:a16="http://schemas.microsoft.com/office/drawing/2014/main" id="{5E54EF48-C603-844E-86D0-A4AC0707BF9B}"/>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9199917" y="735457"/>
            <a:ext cx="2247900" cy="406400"/>
          </a:xfrm>
          <a:prstGeom prst="rect">
            <a:avLst/>
          </a:prstGeom>
        </p:spPr>
      </p:pic>
    </p:spTree>
    <p:extLst>
      <p:ext uri="{BB962C8B-B14F-4D97-AF65-F5344CB8AC3E}">
        <p14:creationId xmlns:p14="http://schemas.microsoft.com/office/powerpoint/2010/main" val="324527820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hf hdr="0" dt="0"/>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p:cSld name="Thought Slide - IQVIA">
    <p:bg>
      <p:bgPr>
        <a:gradFill>
          <a:gsLst>
            <a:gs pos="20000">
              <a:schemeClr val="accent2"/>
            </a:gs>
            <a:gs pos="80000">
              <a:schemeClr val="accent1"/>
            </a:gs>
          </a:gsLst>
          <a:lin ang="2700000" scaled="1"/>
        </a:gradFill>
        <a:effectLst/>
      </p:bgPr>
    </p:bg>
    <p:spTree>
      <p:nvGrpSpPr>
        <p:cNvPr id="1" name=""/>
        <p:cNvGrpSpPr/>
        <p:nvPr/>
      </p:nvGrpSpPr>
      <p:grpSpPr>
        <a:xfrm>
          <a:off x="0" y="0"/>
          <a:ext cx="0" cy="0"/>
          <a:chOff x="0" y="0"/>
          <a:chExt cx="0" cy="0"/>
        </a:xfrm>
      </p:grpSpPr>
      <p:graphicFrame>
        <p:nvGraphicFramePr>
          <p:cNvPr id="12" name="think-cell data - do not delete" hidden="1">
            <a:extLst>
              <a:ext uri="{FF2B5EF4-FFF2-40B4-BE49-F238E27FC236}">
                <a16:creationId xmlns:a16="http://schemas.microsoft.com/office/drawing/2014/main" id="{00989AEA-587C-0CBB-C11F-2B8E23FA52C0}"/>
              </a:ext>
            </a:extLst>
          </p:cNvPr>
          <p:cNvGraphicFramePr>
            <a:graphicFrameLocks noChangeAspect="1"/>
          </p:cNvGraphicFramePr>
          <p:nvPr userDrawn="1">
            <p:custDataLst>
              <p:tags r:id="rId1"/>
            </p:custDataLst>
            <p:extLst>
              <p:ext uri="{D42A27DB-BD31-4B8C-83A1-F6EECF244321}">
                <p14:modId xmlns:p14="http://schemas.microsoft.com/office/powerpoint/2010/main" val="1954534851"/>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473" imgH="476" progId="TCLayout.ActiveDocument.1">
                  <p:embed/>
                </p:oleObj>
              </mc:Choice>
              <mc:Fallback>
                <p:oleObj name="think-cell Slide" r:id="rId3" imgW="473" imgH="476" progId="TCLayout.ActiveDocument.1">
                  <p:embed/>
                  <p:pic>
                    <p:nvPicPr>
                      <p:cNvPr id="12" name="think-cell data - do not delete" hidden="1">
                        <a:extLst>
                          <a:ext uri="{FF2B5EF4-FFF2-40B4-BE49-F238E27FC236}">
                            <a16:creationId xmlns:a16="http://schemas.microsoft.com/office/drawing/2014/main" id="{00989AEA-587C-0CBB-C11F-2B8E23FA52C0}"/>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grpSp>
        <p:nvGrpSpPr>
          <p:cNvPr id="10" name="Group 9">
            <a:extLst>
              <a:ext uri="{FF2B5EF4-FFF2-40B4-BE49-F238E27FC236}">
                <a16:creationId xmlns:a16="http://schemas.microsoft.com/office/drawing/2014/main" id="{CE54A23A-653F-044A-872E-96D84FA8FBB7}"/>
              </a:ext>
            </a:extLst>
          </p:cNvPr>
          <p:cNvGrpSpPr/>
          <p:nvPr/>
        </p:nvGrpSpPr>
        <p:grpSpPr>
          <a:xfrm>
            <a:off x="0" y="1460563"/>
            <a:ext cx="2550984" cy="4676908"/>
            <a:chOff x="0" y="1403413"/>
            <a:chExt cx="2550984" cy="4676908"/>
          </a:xfrm>
          <a:solidFill>
            <a:schemeClr val="accent1"/>
          </a:solidFill>
        </p:grpSpPr>
        <p:grpSp>
          <p:nvGrpSpPr>
            <p:cNvPr id="9" name="Group 8">
              <a:extLst>
                <a:ext uri="{FF2B5EF4-FFF2-40B4-BE49-F238E27FC236}">
                  <a16:creationId xmlns:a16="http://schemas.microsoft.com/office/drawing/2014/main" id="{844260B0-4CB4-D64E-9C92-5124265DA7A3}"/>
                </a:ext>
              </a:extLst>
            </p:cNvPr>
            <p:cNvGrpSpPr/>
            <p:nvPr/>
          </p:nvGrpSpPr>
          <p:grpSpPr>
            <a:xfrm>
              <a:off x="1" y="4502072"/>
              <a:ext cx="1013573" cy="545364"/>
              <a:chOff x="1" y="4502072"/>
              <a:chExt cx="1013573" cy="545364"/>
            </a:xfrm>
            <a:grpFill/>
          </p:grpSpPr>
          <p:sp>
            <p:nvSpPr>
              <p:cNvPr id="64" name="Rectangle 63">
                <a:extLst>
                  <a:ext uri="{FF2B5EF4-FFF2-40B4-BE49-F238E27FC236}">
                    <a16:creationId xmlns:a16="http://schemas.microsoft.com/office/drawing/2014/main" id="{AFE54BDC-92F7-FF47-96F4-48A8CED3C760}"/>
                  </a:ext>
                </a:extLst>
              </p:cNvPr>
              <p:cNvSpPr/>
              <p:nvPr/>
            </p:nvSpPr>
            <p:spPr>
              <a:xfrm>
                <a:off x="1" y="4502072"/>
                <a:ext cx="735042" cy="545364"/>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l" rtl="0"/>
                <a:endParaRPr lang="en-GB" sz="1600"/>
              </a:p>
            </p:txBody>
          </p:sp>
          <p:sp>
            <p:nvSpPr>
              <p:cNvPr id="65" name="Oval 64">
                <a:extLst>
                  <a:ext uri="{FF2B5EF4-FFF2-40B4-BE49-F238E27FC236}">
                    <a16:creationId xmlns:a16="http://schemas.microsoft.com/office/drawing/2014/main" id="{BBC52103-9224-6C4C-89DA-F8113C00854E}"/>
                  </a:ext>
                </a:extLst>
              </p:cNvPr>
              <p:cNvSpPr/>
              <p:nvPr/>
            </p:nvSpPr>
            <p:spPr>
              <a:xfrm>
                <a:off x="468210" y="4502072"/>
                <a:ext cx="545364" cy="54536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l" rtl="0"/>
                <a:endParaRPr lang="en-GB" sz="1600"/>
              </a:p>
            </p:txBody>
          </p:sp>
        </p:grpSp>
        <p:grpSp>
          <p:nvGrpSpPr>
            <p:cNvPr id="8" name="Group 7">
              <a:extLst>
                <a:ext uri="{FF2B5EF4-FFF2-40B4-BE49-F238E27FC236}">
                  <a16:creationId xmlns:a16="http://schemas.microsoft.com/office/drawing/2014/main" id="{A0C066D0-213A-4E42-B2BA-FB39C744A96E}"/>
                </a:ext>
              </a:extLst>
            </p:cNvPr>
            <p:cNvGrpSpPr/>
            <p:nvPr/>
          </p:nvGrpSpPr>
          <p:grpSpPr>
            <a:xfrm>
              <a:off x="0" y="3469185"/>
              <a:ext cx="1162174" cy="545364"/>
              <a:chOff x="0" y="3469185"/>
              <a:chExt cx="1162174" cy="545364"/>
            </a:xfrm>
            <a:grpFill/>
          </p:grpSpPr>
          <p:sp>
            <p:nvSpPr>
              <p:cNvPr id="66" name="Rectangle 65">
                <a:extLst>
                  <a:ext uri="{FF2B5EF4-FFF2-40B4-BE49-F238E27FC236}">
                    <a16:creationId xmlns:a16="http://schemas.microsoft.com/office/drawing/2014/main" id="{DA67A407-7D4D-3749-9A23-617DCB2CC42B}"/>
                  </a:ext>
                </a:extLst>
              </p:cNvPr>
              <p:cNvSpPr/>
              <p:nvPr/>
            </p:nvSpPr>
            <p:spPr>
              <a:xfrm>
                <a:off x="0" y="3469185"/>
                <a:ext cx="883637" cy="545364"/>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l" rtl="0"/>
                <a:endParaRPr lang="en-GB" sz="1600"/>
              </a:p>
            </p:txBody>
          </p:sp>
          <p:sp>
            <p:nvSpPr>
              <p:cNvPr id="67" name="Oval 66">
                <a:extLst>
                  <a:ext uri="{FF2B5EF4-FFF2-40B4-BE49-F238E27FC236}">
                    <a16:creationId xmlns:a16="http://schemas.microsoft.com/office/drawing/2014/main" id="{35FFBBA7-854B-B748-B093-1CE3952BB1BD}"/>
                  </a:ext>
                </a:extLst>
              </p:cNvPr>
              <p:cNvSpPr/>
              <p:nvPr/>
            </p:nvSpPr>
            <p:spPr>
              <a:xfrm>
                <a:off x="616810" y="3469185"/>
                <a:ext cx="545364" cy="54536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l" rtl="0"/>
                <a:endParaRPr lang="en-GB" sz="1600"/>
              </a:p>
            </p:txBody>
          </p:sp>
        </p:grpSp>
        <p:grpSp>
          <p:nvGrpSpPr>
            <p:cNvPr id="7" name="Group 6">
              <a:extLst>
                <a:ext uri="{FF2B5EF4-FFF2-40B4-BE49-F238E27FC236}">
                  <a16:creationId xmlns:a16="http://schemas.microsoft.com/office/drawing/2014/main" id="{30143330-49E8-4D4D-A683-BA5AC4536F35}"/>
                </a:ext>
              </a:extLst>
            </p:cNvPr>
            <p:cNvGrpSpPr/>
            <p:nvPr/>
          </p:nvGrpSpPr>
          <p:grpSpPr>
            <a:xfrm>
              <a:off x="0" y="2436300"/>
              <a:ext cx="1023436" cy="545364"/>
              <a:chOff x="0" y="2440184"/>
              <a:chExt cx="1023436" cy="545364"/>
            </a:xfrm>
            <a:grpFill/>
          </p:grpSpPr>
          <p:sp>
            <p:nvSpPr>
              <p:cNvPr id="68" name="Rectangle 67">
                <a:extLst>
                  <a:ext uri="{FF2B5EF4-FFF2-40B4-BE49-F238E27FC236}">
                    <a16:creationId xmlns:a16="http://schemas.microsoft.com/office/drawing/2014/main" id="{8036A379-1707-5D4E-AAD8-4CD10718D475}"/>
                  </a:ext>
                </a:extLst>
              </p:cNvPr>
              <p:cNvSpPr/>
              <p:nvPr/>
            </p:nvSpPr>
            <p:spPr>
              <a:xfrm>
                <a:off x="0" y="2440184"/>
                <a:ext cx="744067" cy="545364"/>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l" rtl="0"/>
                <a:endParaRPr lang="en-GB" sz="1600"/>
              </a:p>
            </p:txBody>
          </p:sp>
          <p:sp>
            <p:nvSpPr>
              <p:cNvPr id="69" name="Oval 68">
                <a:extLst>
                  <a:ext uri="{FF2B5EF4-FFF2-40B4-BE49-F238E27FC236}">
                    <a16:creationId xmlns:a16="http://schemas.microsoft.com/office/drawing/2014/main" id="{EB1666CD-BEF0-4D4B-BA70-902CCBD452A2}"/>
                  </a:ext>
                </a:extLst>
              </p:cNvPr>
              <p:cNvSpPr/>
              <p:nvPr/>
            </p:nvSpPr>
            <p:spPr>
              <a:xfrm>
                <a:off x="478072" y="2440184"/>
                <a:ext cx="545364" cy="54536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l" rtl="0"/>
                <a:endParaRPr lang="en-GB" sz="1600"/>
              </a:p>
            </p:txBody>
          </p:sp>
        </p:grpSp>
        <p:grpSp>
          <p:nvGrpSpPr>
            <p:cNvPr id="6" name="Group 5">
              <a:extLst>
                <a:ext uri="{FF2B5EF4-FFF2-40B4-BE49-F238E27FC236}">
                  <a16:creationId xmlns:a16="http://schemas.microsoft.com/office/drawing/2014/main" id="{C6437A27-019B-564D-B996-C91C1F5CC2C9}"/>
                </a:ext>
              </a:extLst>
            </p:cNvPr>
            <p:cNvGrpSpPr/>
            <p:nvPr/>
          </p:nvGrpSpPr>
          <p:grpSpPr>
            <a:xfrm>
              <a:off x="876713" y="5534957"/>
              <a:ext cx="1674271" cy="545364"/>
              <a:chOff x="876236" y="5534957"/>
              <a:chExt cx="1674271" cy="545364"/>
            </a:xfrm>
            <a:grpFill/>
          </p:grpSpPr>
          <p:sp>
            <p:nvSpPr>
              <p:cNvPr id="70" name="Rectangle 69">
                <a:extLst>
                  <a:ext uri="{FF2B5EF4-FFF2-40B4-BE49-F238E27FC236}">
                    <a16:creationId xmlns:a16="http://schemas.microsoft.com/office/drawing/2014/main" id="{AA63EA5C-5E6E-BC4A-9E7A-94DE3B6280E8}"/>
                  </a:ext>
                </a:extLst>
              </p:cNvPr>
              <p:cNvSpPr/>
              <p:nvPr/>
            </p:nvSpPr>
            <p:spPr>
              <a:xfrm>
                <a:off x="1154393" y="5534957"/>
                <a:ext cx="1117582" cy="545364"/>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l" rtl="0"/>
                <a:endParaRPr lang="en-GB" sz="1600"/>
              </a:p>
            </p:txBody>
          </p:sp>
          <p:sp>
            <p:nvSpPr>
              <p:cNvPr id="71" name="Oval 70">
                <a:extLst>
                  <a:ext uri="{FF2B5EF4-FFF2-40B4-BE49-F238E27FC236}">
                    <a16:creationId xmlns:a16="http://schemas.microsoft.com/office/drawing/2014/main" id="{7A0BB5E6-BAD7-3F49-A359-BE26A2F6BE4C}"/>
                  </a:ext>
                </a:extLst>
              </p:cNvPr>
              <p:cNvSpPr/>
              <p:nvPr/>
            </p:nvSpPr>
            <p:spPr>
              <a:xfrm>
                <a:off x="2005143" y="5534957"/>
                <a:ext cx="545364" cy="54536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l" rtl="0"/>
                <a:endParaRPr lang="en-GB" sz="1600"/>
              </a:p>
            </p:txBody>
          </p:sp>
          <p:sp>
            <p:nvSpPr>
              <p:cNvPr id="72" name="Oval 71">
                <a:extLst>
                  <a:ext uri="{FF2B5EF4-FFF2-40B4-BE49-F238E27FC236}">
                    <a16:creationId xmlns:a16="http://schemas.microsoft.com/office/drawing/2014/main" id="{1C16252C-42E7-844C-86B3-C65D63364C8F}"/>
                  </a:ext>
                </a:extLst>
              </p:cNvPr>
              <p:cNvSpPr/>
              <p:nvPr/>
            </p:nvSpPr>
            <p:spPr>
              <a:xfrm>
                <a:off x="876236" y="5534957"/>
                <a:ext cx="545364" cy="54536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l" rtl="0"/>
                <a:endParaRPr lang="en-GB" sz="1600"/>
              </a:p>
            </p:txBody>
          </p:sp>
        </p:grpSp>
        <p:grpSp>
          <p:nvGrpSpPr>
            <p:cNvPr id="5" name="Group 4">
              <a:extLst>
                <a:ext uri="{FF2B5EF4-FFF2-40B4-BE49-F238E27FC236}">
                  <a16:creationId xmlns:a16="http://schemas.microsoft.com/office/drawing/2014/main" id="{ADF5CA18-ACA9-2A42-A4F3-CA7027AC1183}"/>
                </a:ext>
              </a:extLst>
            </p:cNvPr>
            <p:cNvGrpSpPr/>
            <p:nvPr/>
          </p:nvGrpSpPr>
          <p:grpSpPr>
            <a:xfrm>
              <a:off x="1404844" y="4502072"/>
              <a:ext cx="1146140" cy="545364"/>
              <a:chOff x="1404367" y="4502072"/>
              <a:chExt cx="1146140" cy="545364"/>
            </a:xfrm>
            <a:grpFill/>
          </p:grpSpPr>
          <p:sp>
            <p:nvSpPr>
              <p:cNvPr id="73" name="Rectangle 72">
                <a:extLst>
                  <a:ext uri="{FF2B5EF4-FFF2-40B4-BE49-F238E27FC236}">
                    <a16:creationId xmlns:a16="http://schemas.microsoft.com/office/drawing/2014/main" id="{EF9009F8-F40E-4142-9FD4-5F82D827183E}"/>
                  </a:ext>
                </a:extLst>
              </p:cNvPr>
              <p:cNvSpPr/>
              <p:nvPr/>
            </p:nvSpPr>
            <p:spPr>
              <a:xfrm>
                <a:off x="1682197" y="4502072"/>
                <a:ext cx="589775" cy="545364"/>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l" rtl="0"/>
                <a:endParaRPr lang="en-GB" sz="1600"/>
              </a:p>
            </p:txBody>
          </p:sp>
          <p:sp>
            <p:nvSpPr>
              <p:cNvPr id="74" name="Oval 73">
                <a:extLst>
                  <a:ext uri="{FF2B5EF4-FFF2-40B4-BE49-F238E27FC236}">
                    <a16:creationId xmlns:a16="http://schemas.microsoft.com/office/drawing/2014/main" id="{F656972E-4EE4-B440-BF3B-7C50C2F4AFD2}"/>
                  </a:ext>
                </a:extLst>
              </p:cNvPr>
              <p:cNvSpPr/>
              <p:nvPr/>
            </p:nvSpPr>
            <p:spPr>
              <a:xfrm>
                <a:off x="2005143" y="4502072"/>
                <a:ext cx="545364" cy="54536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l" rtl="0"/>
                <a:endParaRPr lang="en-GB" sz="1600"/>
              </a:p>
            </p:txBody>
          </p:sp>
          <p:sp>
            <p:nvSpPr>
              <p:cNvPr id="75" name="Oval 74">
                <a:extLst>
                  <a:ext uri="{FF2B5EF4-FFF2-40B4-BE49-F238E27FC236}">
                    <a16:creationId xmlns:a16="http://schemas.microsoft.com/office/drawing/2014/main" id="{856FC643-92EC-5446-B635-5272B44ABBC4}"/>
                  </a:ext>
                </a:extLst>
              </p:cNvPr>
              <p:cNvSpPr/>
              <p:nvPr/>
            </p:nvSpPr>
            <p:spPr>
              <a:xfrm>
                <a:off x="1404367" y="4502072"/>
                <a:ext cx="545364" cy="54536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l" rtl="0"/>
                <a:endParaRPr lang="en-GB" sz="1600"/>
              </a:p>
            </p:txBody>
          </p:sp>
        </p:grpSp>
        <p:grpSp>
          <p:nvGrpSpPr>
            <p:cNvPr id="4" name="Group 3">
              <a:extLst>
                <a:ext uri="{FF2B5EF4-FFF2-40B4-BE49-F238E27FC236}">
                  <a16:creationId xmlns:a16="http://schemas.microsoft.com/office/drawing/2014/main" id="{57F13C1C-5A0B-E349-81D8-289CF597EFF6}"/>
                </a:ext>
              </a:extLst>
            </p:cNvPr>
            <p:cNvGrpSpPr/>
            <p:nvPr/>
          </p:nvGrpSpPr>
          <p:grpSpPr>
            <a:xfrm>
              <a:off x="1563753" y="3469185"/>
              <a:ext cx="987231" cy="545364"/>
              <a:chOff x="1560101" y="3469185"/>
              <a:chExt cx="987231" cy="545364"/>
            </a:xfrm>
            <a:grpFill/>
          </p:grpSpPr>
          <p:sp>
            <p:nvSpPr>
              <p:cNvPr id="76" name="Oval 75">
                <a:extLst>
                  <a:ext uri="{FF2B5EF4-FFF2-40B4-BE49-F238E27FC236}">
                    <a16:creationId xmlns:a16="http://schemas.microsoft.com/office/drawing/2014/main" id="{B4037E36-7ECF-7242-B733-14F93EF6E7A7}"/>
                  </a:ext>
                </a:extLst>
              </p:cNvPr>
              <p:cNvSpPr/>
              <p:nvPr/>
            </p:nvSpPr>
            <p:spPr>
              <a:xfrm>
                <a:off x="1560101" y="3469185"/>
                <a:ext cx="545364" cy="54536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l" rtl="0"/>
                <a:endParaRPr lang="en-GB" sz="1600"/>
              </a:p>
            </p:txBody>
          </p:sp>
          <p:sp>
            <p:nvSpPr>
              <p:cNvPr id="77" name="Rectangle 76">
                <a:extLst>
                  <a:ext uri="{FF2B5EF4-FFF2-40B4-BE49-F238E27FC236}">
                    <a16:creationId xmlns:a16="http://schemas.microsoft.com/office/drawing/2014/main" id="{13A075E0-B627-254E-A4FB-378B4E95EDE4}"/>
                  </a:ext>
                </a:extLst>
              </p:cNvPr>
              <p:cNvSpPr/>
              <p:nvPr/>
            </p:nvSpPr>
            <p:spPr>
              <a:xfrm>
                <a:off x="1825936" y="3469185"/>
                <a:ext cx="446037" cy="545364"/>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l" rtl="0"/>
                <a:endParaRPr lang="en-GB" sz="1600"/>
              </a:p>
            </p:txBody>
          </p:sp>
          <p:sp>
            <p:nvSpPr>
              <p:cNvPr id="78" name="Oval 77">
                <a:extLst>
                  <a:ext uri="{FF2B5EF4-FFF2-40B4-BE49-F238E27FC236}">
                    <a16:creationId xmlns:a16="http://schemas.microsoft.com/office/drawing/2014/main" id="{B2AE0DCE-94BE-7947-8768-92F78F9D7213}"/>
                  </a:ext>
                </a:extLst>
              </p:cNvPr>
              <p:cNvSpPr/>
              <p:nvPr/>
            </p:nvSpPr>
            <p:spPr>
              <a:xfrm>
                <a:off x="2001968" y="3469185"/>
                <a:ext cx="545364" cy="54536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l" rtl="0"/>
                <a:endParaRPr lang="en-GB" sz="1600"/>
              </a:p>
            </p:txBody>
          </p:sp>
        </p:grpSp>
        <p:grpSp>
          <p:nvGrpSpPr>
            <p:cNvPr id="3" name="Group 2">
              <a:extLst>
                <a:ext uri="{FF2B5EF4-FFF2-40B4-BE49-F238E27FC236}">
                  <a16:creationId xmlns:a16="http://schemas.microsoft.com/office/drawing/2014/main" id="{16D361C0-AC3B-D84D-9A88-5FC411D00470}"/>
                </a:ext>
              </a:extLst>
            </p:cNvPr>
            <p:cNvGrpSpPr/>
            <p:nvPr/>
          </p:nvGrpSpPr>
          <p:grpSpPr>
            <a:xfrm>
              <a:off x="1416321" y="2436300"/>
              <a:ext cx="1134663" cy="545364"/>
              <a:chOff x="1415887" y="2436300"/>
              <a:chExt cx="1134663" cy="545364"/>
            </a:xfrm>
            <a:grpFill/>
          </p:grpSpPr>
          <p:sp>
            <p:nvSpPr>
              <p:cNvPr id="79" name="Oval 78">
                <a:extLst>
                  <a:ext uri="{FF2B5EF4-FFF2-40B4-BE49-F238E27FC236}">
                    <a16:creationId xmlns:a16="http://schemas.microsoft.com/office/drawing/2014/main" id="{1603488A-FE35-DC44-B59F-D73A4174124C}"/>
                  </a:ext>
                </a:extLst>
              </p:cNvPr>
              <p:cNvSpPr/>
              <p:nvPr/>
            </p:nvSpPr>
            <p:spPr>
              <a:xfrm>
                <a:off x="2005186" y="2436300"/>
                <a:ext cx="545364" cy="54536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l" rtl="0"/>
                <a:endParaRPr lang="en-GB" sz="1600"/>
              </a:p>
            </p:txBody>
          </p:sp>
          <p:sp>
            <p:nvSpPr>
              <p:cNvPr id="80" name="Oval 79">
                <a:extLst>
                  <a:ext uri="{FF2B5EF4-FFF2-40B4-BE49-F238E27FC236}">
                    <a16:creationId xmlns:a16="http://schemas.microsoft.com/office/drawing/2014/main" id="{F562BC2A-8E8F-8F4A-AF64-D93514A83DE2}"/>
                  </a:ext>
                </a:extLst>
              </p:cNvPr>
              <p:cNvSpPr/>
              <p:nvPr/>
            </p:nvSpPr>
            <p:spPr>
              <a:xfrm>
                <a:off x="1415887" y="2436300"/>
                <a:ext cx="545364" cy="54536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l" rtl="0"/>
                <a:endParaRPr lang="en-GB" sz="1600"/>
              </a:p>
            </p:txBody>
          </p:sp>
          <p:sp>
            <p:nvSpPr>
              <p:cNvPr id="81" name="Rectangle 80">
                <a:extLst>
                  <a:ext uri="{FF2B5EF4-FFF2-40B4-BE49-F238E27FC236}">
                    <a16:creationId xmlns:a16="http://schemas.microsoft.com/office/drawing/2014/main" id="{45DA935B-E728-D449-B962-9C993F9194C3}"/>
                  </a:ext>
                </a:extLst>
              </p:cNvPr>
              <p:cNvSpPr/>
              <p:nvPr/>
            </p:nvSpPr>
            <p:spPr>
              <a:xfrm>
                <a:off x="1682240" y="2436300"/>
                <a:ext cx="589731" cy="545364"/>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l" rtl="0"/>
                <a:endParaRPr lang="en-GB" sz="1600"/>
              </a:p>
            </p:txBody>
          </p:sp>
        </p:grpSp>
        <p:grpSp>
          <p:nvGrpSpPr>
            <p:cNvPr id="2" name="Group 1">
              <a:extLst>
                <a:ext uri="{FF2B5EF4-FFF2-40B4-BE49-F238E27FC236}">
                  <a16:creationId xmlns:a16="http://schemas.microsoft.com/office/drawing/2014/main" id="{37C5B5FC-28F8-6A43-9D03-F89AA5DADC09}"/>
                </a:ext>
              </a:extLst>
            </p:cNvPr>
            <p:cNvGrpSpPr/>
            <p:nvPr/>
          </p:nvGrpSpPr>
          <p:grpSpPr>
            <a:xfrm>
              <a:off x="898206" y="1403413"/>
              <a:ext cx="1652778" cy="545364"/>
              <a:chOff x="898206" y="1403413"/>
              <a:chExt cx="1652778" cy="545364"/>
            </a:xfrm>
            <a:grpFill/>
          </p:grpSpPr>
          <p:sp>
            <p:nvSpPr>
              <p:cNvPr id="82" name="Oval 81">
                <a:extLst>
                  <a:ext uri="{FF2B5EF4-FFF2-40B4-BE49-F238E27FC236}">
                    <a16:creationId xmlns:a16="http://schemas.microsoft.com/office/drawing/2014/main" id="{B34D7784-E348-154F-80D9-BA83F6D4D68E}"/>
                  </a:ext>
                </a:extLst>
              </p:cNvPr>
              <p:cNvSpPr/>
              <p:nvPr/>
            </p:nvSpPr>
            <p:spPr>
              <a:xfrm>
                <a:off x="2005620" y="1403413"/>
                <a:ext cx="545364" cy="54536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l" rtl="0"/>
                <a:endParaRPr lang="en-GB" sz="1600"/>
              </a:p>
            </p:txBody>
          </p:sp>
          <p:sp>
            <p:nvSpPr>
              <p:cNvPr id="83" name="Oval 82">
                <a:extLst>
                  <a:ext uri="{FF2B5EF4-FFF2-40B4-BE49-F238E27FC236}">
                    <a16:creationId xmlns:a16="http://schemas.microsoft.com/office/drawing/2014/main" id="{2849EC6B-F9A7-F742-813C-BBB1639B37A5}"/>
                  </a:ext>
                </a:extLst>
              </p:cNvPr>
              <p:cNvSpPr/>
              <p:nvPr/>
            </p:nvSpPr>
            <p:spPr>
              <a:xfrm>
                <a:off x="898206" y="1403413"/>
                <a:ext cx="545364" cy="54536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l" rtl="0"/>
                <a:endParaRPr lang="en-GB" sz="1600"/>
              </a:p>
            </p:txBody>
          </p:sp>
          <p:sp>
            <p:nvSpPr>
              <p:cNvPr id="84" name="Rectangle 83">
                <a:extLst>
                  <a:ext uri="{FF2B5EF4-FFF2-40B4-BE49-F238E27FC236}">
                    <a16:creationId xmlns:a16="http://schemas.microsoft.com/office/drawing/2014/main" id="{81DB5796-D137-AF40-AB92-A11E96841BD6}"/>
                  </a:ext>
                </a:extLst>
              </p:cNvPr>
              <p:cNvSpPr/>
              <p:nvPr/>
            </p:nvSpPr>
            <p:spPr>
              <a:xfrm>
                <a:off x="1164538" y="1403413"/>
                <a:ext cx="1117581" cy="545364"/>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l" rtl="0"/>
                <a:endParaRPr lang="en-GB" sz="1600"/>
              </a:p>
            </p:txBody>
          </p:sp>
        </p:grpSp>
        <p:sp>
          <p:nvSpPr>
            <p:cNvPr id="85" name="Freeform 84">
              <a:extLst>
                <a:ext uri="{FF2B5EF4-FFF2-40B4-BE49-F238E27FC236}">
                  <a16:creationId xmlns:a16="http://schemas.microsoft.com/office/drawing/2014/main" id="{2606B288-B2E5-CB4F-9CD4-6304B4259D84}"/>
                </a:ext>
              </a:extLst>
            </p:cNvPr>
            <p:cNvSpPr/>
            <p:nvPr/>
          </p:nvSpPr>
          <p:spPr>
            <a:xfrm>
              <a:off x="1945" y="5534957"/>
              <a:ext cx="476127" cy="545364"/>
            </a:xfrm>
            <a:custGeom>
              <a:avLst/>
              <a:gdLst>
                <a:gd name="connsiteX0" fmla="*/ 0 w 476127"/>
                <a:gd name="connsiteY0" fmla="*/ 0 h 545364"/>
                <a:gd name="connsiteX1" fmla="*/ 197590 w 476127"/>
                <a:gd name="connsiteY1" fmla="*/ 0 h 545364"/>
                <a:gd name="connsiteX2" fmla="*/ 197590 w 476127"/>
                <a:gd name="connsiteY2" fmla="*/ 590 h 545364"/>
                <a:gd name="connsiteX3" fmla="*/ 203445 w 476127"/>
                <a:gd name="connsiteY3" fmla="*/ 0 h 545364"/>
                <a:gd name="connsiteX4" fmla="*/ 476127 w 476127"/>
                <a:gd name="connsiteY4" fmla="*/ 272682 h 545364"/>
                <a:gd name="connsiteX5" fmla="*/ 203445 w 476127"/>
                <a:gd name="connsiteY5" fmla="*/ 545364 h 545364"/>
                <a:gd name="connsiteX6" fmla="*/ 197590 w 476127"/>
                <a:gd name="connsiteY6" fmla="*/ 544774 h 545364"/>
                <a:gd name="connsiteX7" fmla="*/ 197590 w 476127"/>
                <a:gd name="connsiteY7" fmla="*/ 545364 h 545364"/>
                <a:gd name="connsiteX8" fmla="*/ 0 w 476127"/>
                <a:gd name="connsiteY8" fmla="*/ 545364 h 545364"/>
                <a:gd name="connsiteX9" fmla="*/ 0 w 476127"/>
                <a:gd name="connsiteY9" fmla="*/ 452614 h 545364"/>
                <a:gd name="connsiteX10" fmla="*/ 0 w 476127"/>
                <a:gd name="connsiteY10" fmla="*/ 92750 h 5453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76127" h="545364">
                  <a:moveTo>
                    <a:pt x="0" y="0"/>
                  </a:moveTo>
                  <a:lnTo>
                    <a:pt x="197590" y="0"/>
                  </a:lnTo>
                  <a:lnTo>
                    <a:pt x="197590" y="590"/>
                  </a:lnTo>
                  <a:lnTo>
                    <a:pt x="203445" y="0"/>
                  </a:lnTo>
                  <a:cubicBezTo>
                    <a:pt x="354043" y="0"/>
                    <a:pt x="476127" y="122084"/>
                    <a:pt x="476127" y="272682"/>
                  </a:cubicBezTo>
                  <a:cubicBezTo>
                    <a:pt x="476127" y="423280"/>
                    <a:pt x="354043" y="545364"/>
                    <a:pt x="203445" y="545364"/>
                  </a:cubicBezTo>
                  <a:lnTo>
                    <a:pt x="197590" y="544774"/>
                  </a:lnTo>
                  <a:lnTo>
                    <a:pt x="197590" y="545364"/>
                  </a:lnTo>
                  <a:lnTo>
                    <a:pt x="0" y="545364"/>
                  </a:lnTo>
                  <a:lnTo>
                    <a:pt x="0" y="452614"/>
                  </a:lnTo>
                  <a:lnTo>
                    <a:pt x="0" y="9275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l" rtl="0"/>
              <a:endParaRPr lang="en-GB" sz="1600"/>
            </a:p>
          </p:txBody>
        </p:sp>
        <p:sp>
          <p:nvSpPr>
            <p:cNvPr id="86" name="Freeform 85">
              <a:extLst>
                <a:ext uri="{FF2B5EF4-FFF2-40B4-BE49-F238E27FC236}">
                  <a16:creationId xmlns:a16="http://schemas.microsoft.com/office/drawing/2014/main" id="{18324F76-739D-5A41-8026-F96B96947F97}"/>
                </a:ext>
              </a:extLst>
            </p:cNvPr>
            <p:cNvSpPr/>
            <p:nvPr/>
          </p:nvSpPr>
          <p:spPr>
            <a:xfrm>
              <a:off x="0" y="1403413"/>
              <a:ext cx="501699" cy="545364"/>
            </a:xfrm>
            <a:custGeom>
              <a:avLst/>
              <a:gdLst>
                <a:gd name="connsiteX0" fmla="*/ 1 w 501699"/>
                <a:gd name="connsiteY0" fmla="*/ 0 h 545364"/>
                <a:gd name="connsiteX1" fmla="*/ 223169 w 501699"/>
                <a:gd name="connsiteY1" fmla="*/ 0 h 545364"/>
                <a:gd name="connsiteX2" fmla="*/ 223169 w 501699"/>
                <a:gd name="connsiteY2" fmla="*/ 590 h 545364"/>
                <a:gd name="connsiteX3" fmla="*/ 229017 w 501699"/>
                <a:gd name="connsiteY3" fmla="*/ 0 h 545364"/>
                <a:gd name="connsiteX4" fmla="*/ 501699 w 501699"/>
                <a:gd name="connsiteY4" fmla="*/ 272682 h 545364"/>
                <a:gd name="connsiteX5" fmla="*/ 229017 w 501699"/>
                <a:gd name="connsiteY5" fmla="*/ 545364 h 545364"/>
                <a:gd name="connsiteX6" fmla="*/ 223169 w 501699"/>
                <a:gd name="connsiteY6" fmla="*/ 544775 h 545364"/>
                <a:gd name="connsiteX7" fmla="*/ 223169 w 501699"/>
                <a:gd name="connsiteY7" fmla="*/ 545364 h 545364"/>
                <a:gd name="connsiteX8" fmla="*/ 1 w 501699"/>
                <a:gd name="connsiteY8" fmla="*/ 545364 h 545364"/>
                <a:gd name="connsiteX9" fmla="*/ 1 w 501699"/>
                <a:gd name="connsiteY9" fmla="*/ 419791 h 545364"/>
                <a:gd name="connsiteX10" fmla="*/ 0 w 501699"/>
                <a:gd name="connsiteY10" fmla="*/ 419789 h 545364"/>
                <a:gd name="connsiteX11" fmla="*/ 0 w 501699"/>
                <a:gd name="connsiteY11" fmla="*/ 125575 h 545364"/>
                <a:gd name="connsiteX12" fmla="*/ 1 w 501699"/>
                <a:gd name="connsiteY12" fmla="*/ 125573 h 5453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1699" h="545364">
                  <a:moveTo>
                    <a:pt x="1" y="0"/>
                  </a:moveTo>
                  <a:lnTo>
                    <a:pt x="223169" y="0"/>
                  </a:lnTo>
                  <a:lnTo>
                    <a:pt x="223169" y="590"/>
                  </a:lnTo>
                  <a:lnTo>
                    <a:pt x="229017" y="0"/>
                  </a:lnTo>
                  <a:cubicBezTo>
                    <a:pt x="379615" y="0"/>
                    <a:pt x="501699" y="122084"/>
                    <a:pt x="501699" y="272682"/>
                  </a:cubicBezTo>
                  <a:cubicBezTo>
                    <a:pt x="501699" y="423280"/>
                    <a:pt x="379615" y="545364"/>
                    <a:pt x="229017" y="545364"/>
                  </a:cubicBezTo>
                  <a:lnTo>
                    <a:pt x="223169" y="544775"/>
                  </a:lnTo>
                  <a:lnTo>
                    <a:pt x="223169" y="545364"/>
                  </a:lnTo>
                  <a:lnTo>
                    <a:pt x="1" y="545364"/>
                  </a:lnTo>
                  <a:lnTo>
                    <a:pt x="1" y="419791"/>
                  </a:lnTo>
                  <a:lnTo>
                    <a:pt x="0" y="419789"/>
                  </a:lnTo>
                  <a:lnTo>
                    <a:pt x="0" y="125575"/>
                  </a:lnTo>
                  <a:lnTo>
                    <a:pt x="1" y="125573"/>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l" rtl="0"/>
              <a:endParaRPr lang="en-GB" sz="1600"/>
            </a:p>
          </p:txBody>
        </p:sp>
      </p:grpSp>
      <p:sp>
        <p:nvSpPr>
          <p:cNvPr id="60" name="Title 1">
            <a:extLst>
              <a:ext uri="{FF2B5EF4-FFF2-40B4-BE49-F238E27FC236}">
                <a16:creationId xmlns:a16="http://schemas.microsoft.com/office/drawing/2014/main" id="{99B32E9C-8531-8F42-88AC-648425B4B168}"/>
              </a:ext>
            </a:extLst>
          </p:cNvPr>
          <p:cNvSpPr>
            <a:spLocks noGrp="1"/>
          </p:cNvSpPr>
          <p:nvPr>
            <p:ph type="title" hasCustomPrompt="1"/>
          </p:nvPr>
        </p:nvSpPr>
        <p:spPr bwMode="white">
          <a:xfrm>
            <a:off x="3393370" y="1460563"/>
            <a:ext cx="7988504" cy="4676908"/>
          </a:xfrm>
          <a:prstGeom prst="rect">
            <a:avLst/>
          </a:prstGeom>
        </p:spPr>
        <p:txBody>
          <a:bodyPr vert="horz" anchor="ctr" anchorCtr="0"/>
          <a:lstStyle>
            <a:lvl1pPr marL="0" marR="0" indent="0" algn="l" defTabSz="914400" rtl="0" eaLnBrk="1" fontAlgn="auto" latinLnBrk="0" hangingPunct="1">
              <a:lnSpc>
                <a:spcPct val="100000"/>
              </a:lnSpc>
              <a:spcBef>
                <a:spcPct val="0"/>
              </a:spcBef>
              <a:spcAft>
                <a:spcPts val="0"/>
              </a:spcAft>
              <a:buClrTx/>
              <a:buSzTx/>
              <a:buFontTx/>
              <a:buNone/>
              <a:tabLst/>
              <a:defRPr sz="3600" b="1">
                <a:solidFill>
                  <a:schemeClr val="bg1"/>
                </a:solidFill>
              </a:defRPr>
            </a:lvl1pPr>
          </a:lstStyle>
          <a:p>
            <a:r>
              <a:rPr lang="en-GB"/>
              <a:t>Thought slides are 36pt </a:t>
            </a:r>
            <a:br>
              <a:rPr lang="en-GB"/>
            </a:br>
            <a:r>
              <a:rPr lang="en-GB"/>
              <a:t>Arial Bold sentence case</a:t>
            </a:r>
          </a:p>
        </p:txBody>
      </p:sp>
      <p:sp>
        <p:nvSpPr>
          <p:cNvPr id="30" name="Slide Number Placeholder 5">
            <a:extLst>
              <a:ext uri="{FF2B5EF4-FFF2-40B4-BE49-F238E27FC236}">
                <a16:creationId xmlns:a16="http://schemas.microsoft.com/office/drawing/2014/main" id="{DBE3E6C0-8C36-8B43-957E-48824B0A0BBC}"/>
              </a:ext>
            </a:extLst>
          </p:cNvPr>
          <p:cNvSpPr txBox="1">
            <a:spLocks/>
          </p:cNvSpPr>
          <p:nvPr/>
        </p:nvSpPr>
        <p:spPr bwMode="white">
          <a:xfrm>
            <a:off x="11708455" y="6548145"/>
            <a:ext cx="367888" cy="177800"/>
          </a:xfrm>
          <a:prstGeom prst="rect">
            <a:avLst/>
          </a:prstGeom>
        </p:spPr>
        <p:txBody>
          <a:bodyPr vert="horz" lIns="0" tIns="0" rIns="0" bIns="0" rtlCol="0" anchor="ctr"/>
          <a:lstStyle>
            <a:defPPr>
              <a:defRPr lang="en-US"/>
            </a:defPPr>
            <a:lvl1pPr marL="0" algn="r" defTabSz="914400" rtl="0" eaLnBrk="1" latinLnBrk="0" hangingPunct="1">
              <a:defRPr sz="1100" b="1" kern="1200">
                <a:solidFill>
                  <a:schemeClr val="tx2"/>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rtl="0"/>
            <a:fld id="{9C5C7A9E-C6A9-4A9D-A8BC-E29E91AD59EE}" type="slidenum">
              <a:rPr lang="en-GB" sz="800" b="0" smtClean="0">
                <a:solidFill>
                  <a:schemeClr val="bg1"/>
                </a:solidFill>
              </a:rPr>
              <a:pPr rtl="0"/>
              <a:t>‹#›</a:t>
            </a:fld>
            <a:endParaRPr lang="en-GB" sz="800" b="0">
              <a:solidFill>
                <a:schemeClr val="bg1"/>
              </a:solidFill>
            </a:endParaRPr>
          </a:p>
        </p:txBody>
      </p:sp>
    </p:spTree>
    <p:extLst>
      <p:ext uri="{BB962C8B-B14F-4D97-AF65-F5344CB8AC3E}">
        <p14:creationId xmlns:p14="http://schemas.microsoft.com/office/powerpoint/2010/main" val="421916717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hf hdr="0" dt="0"/>
</p:sldLayout>
</file>

<file path=ppt/slideLayouts/slideLayout28.xml><?xml version="1.0" encoding="utf-8"?>
<p:sldLayout xmlns:a="http://schemas.openxmlformats.org/drawingml/2006/main" xmlns:r="http://schemas.openxmlformats.org/officeDocument/2006/relationships" xmlns:p="http://schemas.openxmlformats.org/presentationml/2006/main" preserve="1">
  <p:cSld name="Closing - IQVIA">
    <p:bg>
      <p:bgPr>
        <a:gradFill>
          <a:gsLst>
            <a:gs pos="20000">
              <a:schemeClr val="tx1"/>
            </a:gs>
            <a:gs pos="80000">
              <a:srgbClr val="606B71"/>
            </a:gs>
          </a:gsLst>
          <a:lin ang="2700000" scaled="1"/>
        </a:gradFill>
        <a:effectLst/>
      </p:bgPr>
    </p:bg>
    <p:spTree>
      <p:nvGrpSpPr>
        <p:cNvPr id="1" name=""/>
        <p:cNvGrpSpPr/>
        <p:nvPr/>
      </p:nvGrpSpPr>
      <p:grpSpPr>
        <a:xfrm>
          <a:off x="0" y="0"/>
          <a:ext cx="0" cy="0"/>
          <a:chOff x="0" y="0"/>
          <a:chExt cx="0" cy="0"/>
        </a:xfrm>
      </p:grpSpPr>
      <p:graphicFrame>
        <p:nvGraphicFramePr>
          <p:cNvPr id="3" name="think-cell data - do not delete" hidden="1">
            <a:extLst>
              <a:ext uri="{FF2B5EF4-FFF2-40B4-BE49-F238E27FC236}">
                <a16:creationId xmlns:a16="http://schemas.microsoft.com/office/drawing/2014/main" id="{2287E4AA-0950-A07A-AC18-47F11AC6DA34}"/>
              </a:ext>
            </a:extLst>
          </p:cNvPr>
          <p:cNvGraphicFramePr>
            <a:graphicFrameLocks noChangeAspect="1"/>
          </p:cNvGraphicFramePr>
          <p:nvPr userDrawn="1">
            <p:custDataLst>
              <p:tags r:id="rId1"/>
            </p:custDataLst>
            <p:extLst>
              <p:ext uri="{D42A27DB-BD31-4B8C-83A1-F6EECF244321}">
                <p14:modId xmlns:p14="http://schemas.microsoft.com/office/powerpoint/2010/main" val="2179415954"/>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473" imgH="476" progId="TCLayout.ActiveDocument.1">
                  <p:embed/>
                </p:oleObj>
              </mc:Choice>
              <mc:Fallback>
                <p:oleObj name="think-cell Slide" r:id="rId3" imgW="473" imgH="476" progId="TCLayout.ActiveDocument.1">
                  <p:embed/>
                  <p:pic>
                    <p:nvPicPr>
                      <p:cNvPr id="3" name="think-cell data - do not delete" hidden="1">
                        <a:extLst>
                          <a:ext uri="{FF2B5EF4-FFF2-40B4-BE49-F238E27FC236}">
                            <a16:creationId xmlns:a16="http://schemas.microsoft.com/office/drawing/2014/main" id="{2287E4AA-0950-A07A-AC18-47F11AC6DA34}"/>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60" name="Content Placeholder 2">
            <a:extLst>
              <a:ext uri="{FF2B5EF4-FFF2-40B4-BE49-F238E27FC236}">
                <a16:creationId xmlns:a16="http://schemas.microsoft.com/office/drawing/2014/main" id="{117F4479-AB2F-544F-914C-7C68ABE310F0}"/>
              </a:ext>
            </a:extLst>
          </p:cNvPr>
          <p:cNvSpPr>
            <a:spLocks noGrp="1"/>
          </p:cNvSpPr>
          <p:nvPr>
            <p:ph idx="10" hasCustomPrompt="1"/>
          </p:nvPr>
        </p:nvSpPr>
        <p:spPr>
          <a:xfrm>
            <a:off x="1036859" y="3208148"/>
            <a:ext cx="5588846" cy="2929323"/>
          </a:xfrm>
          <a:prstGeom prst="rect">
            <a:avLst/>
          </a:prstGeom>
        </p:spPr>
        <p:txBody>
          <a:bodyPr/>
          <a:lstStyle>
            <a:lvl1pPr marL="274320" indent="-274320" rtl="0">
              <a:lnSpc>
                <a:spcPct val="100000"/>
              </a:lnSpc>
              <a:spcBef>
                <a:spcPts val="1000"/>
              </a:spcBef>
              <a:defRPr sz="2400">
                <a:solidFill>
                  <a:schemeClr val="bg1"/>
                </a:solidFill>
              </a:defRPr>
            </a:lvl1pPr>
            <a:lvl2pPr marL="548640" indent="-274320" rtl="0">
              <a:lnSpc>
                <a:spcPct val="100000"/>
              </a:lnSpc>
              <a:spcBef>
                <a:spcPts val="800"/>
              </a:spcBef>
              <a:buFont typeface="Arial" panose="020B0604020202020204" pitchFamily="34" charset="0"/>
              <a:buChar char="-"/>
              <a:defRPr sz="2400">
                <a:solidFill>
                  <a:schemeClr val="bg1"/>
                </a:solidFill>
              </a:defRPr>
            </a:lvl2pPr>
            <a:lvl3pPr marL="822960" indent="-274320" rtl="0">
              <a:lnSpc>
                <a:spcPct val="100000"/>
              </a:lnSpc>
              <a:spcBef>
                <a:spcPts val="800"/>
              </a:spcBef>
              <a:buFont typeface="Arial" panose="020B0604020202020204" pitchFamily="34" charset="0"/>
              <a:buChar char="›"/>
              <a:defRPr sz="2400">
                <a:solidFill>
                  <a:schemeClr val="bg1"/>
                </a:solidFill>
              </a:defRPr>
            </a:lvl3pPr>
            <a:lvl4pPr marL="1097280" indent="-274320" rtl="0">
              <a:lnSpc>
                <a:spcPct val="100000"/>
              </a:lnSpc>
              <a:spcBef>
                <a:spcPts val="800"/>
              </a:spcBef>
              <a:buFont typeface="Arial" panose="020B0604020202020204" pitchFamily="34" charset="0"/>
              <a:buChar char="»"/>
              <a:defRPr sz="2400">
                <a:solidFill>
                  <a:schemeClr val="bg1"/>
                </a:solidFill>
              </a:defRPr>
            </a:lvl4pPr>
            <a:lvl5pPr marL="1371600" indent="-274320" rtl="0">
              <a:lnSpc>
                <a:spcPct val="100000"/>
              </a:lnSpc>
              <a:spcBef>
                <a:spcPts val="800"/>
              </a:spcBef>
              <a:buSzPct val="75000"/>
              <a:buFont typeface="Wingdings" panose="05000000000000000000" pitchFamily="2" charset="2"/>
              <a:buChar char="§"/>
              <a:defRPr sz="2400">
                <a:solidFill>
                  <a:schemeClr val="bg1"/>
                </a:solidFill>
              </a:defRPr>
            </a:lvl5pPr>
          </a:lstStyle>
          <a:p>
            <a:pPr lvl="0"/>
            <a:r>
              <a:rPr lang="en-GB"/>
              <a:t>Arial 24pt bullet level 1</a:t>
            </a:r>
          </a:p>
          <a:p>
            <a:pPr lvl="1"/>
            <a:r>
              <a:rPr lang="en-GB"/>
              <a:t>Arial 24pt bullet level 2</a:t>
            </a:r>
          </a:p>
          <a:p>
            <a:pPr lvl="2"/>
            <a:r>
              <a:rPr lang="en-GB"/>
              <a:t>Arial 24pt bullet level 3</a:t>
            </a:r>
          </a:p>
          <a:p>
            <a:pPr lvl="3"/>
            <a:r>
              <a:rPr lang="en-GB"/>
              <a:t>Arial 24pt bullet level 4</a:t>
            </a:r>
          </a:p>
          <a:p>
            <a:pPr lvl="4"/>
            <a:r>
              <a:rPr lang="en-GB"/>
              <a:t>Arial 24pt bullet level 5</a:t>
            </a:r>
          </a:p>
        </p:txBody>
      </p:sp>
      <p:sp>
        <p:nvSpPr>
          <p:cNvPr id="62" name="Title 1">
            <a:extLst>
              <a:ext uri="{FF2B5EF4-FFF2-40B4-BE49-F238E27FC236}">
                <a16:creationId xmlns:a16="http://schemas.microsoft.com/office/drawing/2014/main" id="{77FA37B5-B8A2-E447-B5FC-531DD50C1851}"/>
              </a:ext>
            </a:extLst>
          </p:cNvPr>
          <p:cNvSpPr>
            <a:spLocks noGrp="1"/>
          </p:cNvSpPr>
          <p:nvPr>
            <p:ph type="title" hasCustomPrompt="1"/>
          </p:nvPr>
        </p:nvSpPr>
        <p:spPr>
          <a:xfrm>
            <a:off x="1034320" y="1795534"/>
            <a:ext cx="7631698" cy="1174627"/>
          </a:xfrm>
          <a:prstGeom prst="rect">
            <a:avLst/>
          </a:prstGeom>
        </p:spPr>
        <p:txBody>
          <a:bodyPr vert="horz" anchor="b" anchorCtr="0"/>
          <a:lstStyle>
            <a:lvl1pPr rtl="0">
              <a:defRPr sz="3600" b="1">
                <a:solidFill>
                  <a:schemeClr val="bg1"/>
                </a:solidFill>
              </a:defRPr>
            </a:lvl1pPr>
          </a:lstStyle>
          <a:p>
            <a:r>
              <a:rPr lang="en-GB"/>
              <a:t>Closing slides are 36pt Arial Bold sentence case</a:t>
            </a:r>
          </a:p>
        </p:txBody>
      </p:sp>
      <p:grpSp>
        <p:nvGrpSpPr>
          <p:cNvPr id="12" name="Group 11">
            <a:extLst>
              <a:ext uri="{FF2B5EF4-FFF2-40B4-BE49-F238E27FC236}">
                <a16:creationId xmlns:a16="http://schemas.microsoft.com/office/drawing/2014/main" id="{C364B443-1067-8D4E-8347-69E3D88570DB}"/>
              </a:ext>
            </a:extLst>
          </p:cNvPr>
          <p:cNvGrpSpPr/>
          <p:nvPr/>
        </p:nvGrpSpPr>
        <p:grpSpPr>
          <a:xfrm>
            <a:off x="7036244" y="2752016"/>
            <a:ext cx="5155756" cy="3703320"/>
            <a:chOff x="7036244" y="2752016"/>
            <a:chExt cx="5155756" cy="3703320"/>
          </a:xfrm>
          <a:solidFill>
            <a:schemeClr val="accent1"/>
          </a:solidFill>
        </p:grpSpPr>
        <p:sp>
          <p:nvSpPr>
            <p:cNvPr id="13" name="Freeform 12">
              <a:extLst>
                <a:ext uri="{FF2B5EF4-FFF2-40B4-BE49-F238E27FC236}">
                  <a16:creationId xmlns:a16="http://schemas.microsoft.com/office/drawing/2014/main" id="{E23B4D94-914D-6A47-AF73-BDD6ABF78CBE}"/>
                </a:ext>
              </a:extLst>
            </p:cNvPr>
            <p:cNvSpPr/>
            <p:nvPr/>
          </p:nvSpPr>
          <p:spPr>
            <a:xfrm>
              <a:off x="9432234" y="2752016"/>
              <a:ext cx="2759766" cy="549150"/>
            </a:xfrm>
            <a:custGeom>
              <a:avLst/>
              <a:gdLst>
                <a:gd name="connsiteX0" fmla="*/ 274575 w 2759766"/>
                <a:gd name="connsiteY0" fmla="*/ 0 h 549150"/>
                <a:gd name="connsiteX1" fmla="*/ 276476 w 2759766"/>
                <a:gd name="connsiteY1" fmla="*/ 192 h 549150"/>
                <a:gd name="connsiteX2" fmla="*/ 276476 w 2759766"/>
                <a:gd name="connsiteY2" fmla="*/ 0 h 549150"/>
                <a:gd name="connsiteX3" fmla="*/ 1832666 w 2759766"/>
                <a:gd name="connsiteY3" fmla="*/ 0 h 549150"/>
                <a:gd name="connsiteX4" fmla="*/ 2706584 w 2759766"/>
                <a:gd name="connsiteY4" fmla="*/ 0 h 549150"/>
                <a:gd name="connsiteX5" fmla="*/ 2759766 w 2759766"/>
                <a:gd name="connsiteY5" fmla="*/ 0 h 549150"/>
                <a:gd name="connsiteX6" fmla="*/ 2759766 w 2759766"/>
                <a:gd name="connsiteY6" fmla="*/ 549150 h 549150"/>
                <a:gd name="connsiteX7" fmla="*/ 2706584 w 2759766"/>
                <a:gd name="connsiteY7" fmla="*/ 549150 h 549150"/>
                <a:gd name="connsiteX8" fmla="*/ 1832666 w 2759766"/>
                <a:gd name="connsiteY8" fmla="*/ 549150 h 549150"/>
                <a:gd name="connsiteX9" fmla="*/ 276476 w 2759766"/>
                <a:gd name="connsiteY9" fmla="*/ 549150 h 549150"/>
                <a:gd name="connsiteX10" fmla="*/ 276476 w 2759766"/>
                <a:gd name="connsiteY10" fmla="*/ 548958 h 549150"/>
                <a:gd name="connsiteX11" fmla="*/ 274575 w 2759766"/>
                <a:gd name="connsiteY11" fmla="*/ 549150 h 549150"/>
                <a:gd name="connsiteX12" fmla="*/ 0 w 2759766"/>
                <a:gd name="connsiteY12" fmla="*/ 274575 h 549150"/>
                <a:gd name="connsiteX13" fmla="*/ 274575 w 2759766"/>
                <a:gd name="connsiteY13" fmla="*/ 0 h 549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759766" h="549150">
                  <a:moveTo>
                    <a:pt x="274575" y="0"/>
                  </a:moveTo>
                  <a:lnTo>
                    <a:pt x="276476" y="192"/>
                  </a:lnTo>
                  <a:lnTo>
                    <a:pt x="276476" y="0"/>
                  </a:lnTo>
                  <a:lnTo>
                    <a:pt x="1832666" y="0"/>
                  </a:lnTo>
                  <a:lnTo>
                    <a:pt x="2706584" y="0"/>
                  </a:lnTo>
                  <a:lnTo>
                    <a:pt x="2759766" y="0"/>
                  </a:lnTo>
                  <a:lnTo>
                    <a:pt x="2759766" y="549150"/>
                  </a:lnTo>
                  <a:lnTo>
                    <a:pt x="2706584" y="549150"/>
                  </a:lnTo>
                  <a:lnTo>
                    <a:pt x="1832666" y="549150"/>
                  </a:lnTo>
                  <a:lnTo>
                    <a:pt x="276476" y="549150"/>
                  </a:lnTo>
                  <a:lnTo>
                    <a:pt x="276476" y="548958"/>
                  </a:lnTo>
                  <a:lnTo>
                    <a:pt x="274575" y="549150"/>
                  </a:lnTo>
                  <a:cubicBezTo>
                    <a:pt x="122931" y="549150"/>
                    <a:pt x="0" y="426219"/>
                    <a:pt x="0" y="274575"/>
                  </a:cubicBezTo>
                  <a:cubicBezTo>
                    <a:pt x="0" y="122932"/>
                    <a:pt x="122931" y="0"/>
                    <a:pt x="274575"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t" anchorCtr="0">
              <a:noAutofit/>
            </a:bodyPr>
            <a:lstStyle/>
            <a:p>
              <a:pPr algn="l" rtl="0"/>
              <a:endParaRPr lang="en-GB" sz="1600"/>
            </a:p>
          </p:txBody>
        </p:sp>
        <p:sp>
          <p:nvSpPr>
            <p:cNvPr id="14" name="Freeform 13">
              <a:extLst>
                <a:ext uri="{FF2B5EF4-FFF2-40B4-BE49-F238E27FC236}">
                  <a16:creationId xmlns:a16="http://schemas.microsoft.com/office/drawing/2014/main" id="{E941EA1A-7BCD-E547-9195-3AF3CBAB9DED}"/>
                </a:ext>
              </a:extLst>
            </p:cNvPr>
            <p:cNvSpPr/>
            <p:nvPr/>
          </p:nvSpPr>
          <p:spPr>
            <a:xfrm>
              <a:off x="7850557" y="5906186"/>
              <a:ext cx="4341443" cy="549150"/>
            </a:xfrm>
            <a:custGeom>
              <a:avLst/>
              <a:gdLst>
                <a:gd name="connsiteX0" fmla="*/ 274575 w 4341443"/>
                <a:gd name="connsiteY0" fmla="*/ 0 h 549150"/>
                <a:gd name="connsiteX1" fmla="*/ 276477 w 4341443"/>
                <a:gd name="connsiteY1" fmla="*/ 192 h 549150"/>
                <a:gd name="connsiteX2" fmla="*/ 276477 w 4341443"/>
                <a:gd name="connsiteY2" fmla="*/ 0 h 549150"/>
                <a:gd name="connsiteX3" fmla="*/ 3414343 w 4341443"/>
                <a:gd name="connsiteY3" fmla="*/ 0 h 549150"/>
                <a:gd name="connsiteX4" fmla="*/ 4288263 w 4341443"/>
                <a:gd name="connsiteY4" fmla="*/ 0 h 549150"/>
                <a:gd name="connsiteX5" fmla="*/ 4341443 w 4341443"/>
                <a:gd name="connsiteY5" fmla="*/ 0 h 549150"/>
                <a:gd name="connsiteX6" fmla="*/ 4341443 w 4341443"/>
                <a:gd name="connsiteY6" fmla="*/ 549150 h 549150"/>
                <a:gd name="connsiteX7" fmla="*/ 4288263 w 4341443"/>
                <a:gd name="connsiteY7" fmla="*/ 549150 h 549150"/>
                <a:gd name="connsiteX8" fmla="*/ 3414343 w 4341443"/>
                <a:gd name="connsiteY8" fmla="*/ 549150 h 549150"/>
                <a:gd name="connsiteX9" fmla="*/ 276477 w 4341443"/>
                <a:gd name="connsiteY9" fmla="*/ 549150 h 549150"/>
                <a:gd name="connsiteX10" fmla="*/ 276477 w 4341443"/>
                <a:gd name="connsiteY10" fmla="*/ 548959 h 549150"/>
                <a:gd name="connsiteX11" fmla="*/ 274575 w 4341443"/>
                <a:gd name="connsiteY11" fmla="*/ 549150 h 549150"/>
                <a:gd name="connsiteX12" fmla="*/ 0 w 4341443"/>
                <a:gd name="connsiteY12" fmla="*/ 274575 h 549150"/>
                <a:gd name="connsiteX13" fmla="*/ 274575 w 4341443"/>
                <a:gd name="connsiteY13" fmla="*/ 0 h 549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41443" h="549150">
                  <a:moveTo>
                    <a:pt x="274575" y="0"/>
                  </a:moveTo>
                  <a:lnTo>
                    <a:pt x="276477" y="192"/>
                  </a:lnTo>
                  <a:lnTo>
                    <a:pt x="276477" y="0"/>
                  </a:lnTo>
                  <a:lnTo>
                    <a:pt x="3414343" y="0"/>
                  </a:lnTo>
                  <a:lnTo>
                    <a:pt x="4288263" y="0"/>
                  </a:lnTo>
                  <a:lnTo>
                    <a:pt x="4341443" y="0"/>
                  </a:lnTo>
                  <a:lnTo>
                    <a:pt x="4341443" y="549150"/>
                  </a:lnTo>
                  <a:lnTo>
                    <a:pt x="4288263" y="549150"/>
                  </a:lnTo>
                  <a:lnTo>
                    <a:pt x="3414343" y="549150"/>
                  </a:lnTo>
                  <a:lnTo>
                    <a:pt x="276477" y="549150"/>
                  </a:lnTo>
                  <a:lnTo>
                    <a:pt x="276477" y="548959"/>
                  </a:lnTo>
                  <a:lnTo>
                    <a:pt x="274575" y="549150"/>
                  </a:lnTo>
                  <a:cubicBezTo>
                    <a:pt x="122932" y="549150"/>
                    <a:pt x="0" y="426219"/>
                    <a:pt x="0" y="274575"/>
                  </a:cubicBezTo>
                  <a:cubicBezTo>
                    <a:pt x="0" y="122932"/>
                    <a:pt x="122932" y="0"/>
                    <a:pt x="274575"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t" anchorCtr="0">
              <a:noAutofit/>
            </a:bodyPr>
            <a:lstStyle/>
            <a:p>
              <a:pPr algn="l" rtl="0"/>
              <a:endParaRPr lang="en-GB" sz="1600"/>
            </a:p>
          </p:txBody>
        </p:sp>
        <p:sp>
          <p:nvSpPr>
            <p:cNvPr id="15" name="Freeform 14">
              <a:extLst>
                <a:ext uri="{FF2B5EF4-FFF2-40B4-BE49-F238E27FC236}">
                  <a16:creationId xmlns:a16="http://schemas.microsoft.com/office/drawing/2014/main" id="{09BF4E84-D8C8-3340-8821-E170F38BCB95}"/>
                </a:ext>
              </a:extLst>
            </p:cNvPr>
            <p:cNvSpPr/>
            <p:nvPr/>
          </p:nvSpPr>
          <p:spPr>
            <a:xfrm>
              <a:off x="7451067" y="3804028"/>
              <a:ext cx="4740933" cy="549150"/>
            </a:xfrm>
            <a:custGeom>
              <a:avLst/>
              <a:gdLst>
                <a:gd name="connsiteX0" fmla="*/ 274073 w 4740933"/>
                <a:gd name="connsiteY0" fmla="*/ 0 h 549150"/>
                <a:gd name="connsiteX1" fmla="*/ 278104 w 4740933"/>
                <a:gd name="connsiteY1" fmla="*/ 407 h 549150"/>
                <a:gd name="connsiteX2" fmla="*/ 278104 w 4740933"/>
                <a:gd name="connsiteY2" fmla="*/ 0 h 549150"/>
                <a:gd name="connsiteX3" fmla="*/ 3813833 w 4740933"/>
                <a:gd name="connsiteY3" fmla="*/ 0 h 549150"/>
                <a:gd name="connsiteX4" fmla="*/ 4687752 w 4740933"/>
                <a:gd name="connsiteY4" fmla="*/ 0 h 549150"/>
                <a:gd name="connsiteX5" fmla="*/ 4740933 w 4740933"/>
                <a:gd name="connsiteY5" fmla="*/ 0 h 549150"/>
                <a:gd name="connsiteX6" fmla="*/ 4740933 w 4740933"/>
                <a:gd name="connsiteY6" fmla="*/ 549150 h 549150"/>
                <a:gd name="connsiteX7" fmla="*/ 4687752 w 4740933"/>
                <a:gd name="connsiteY7" fmla="*/ 549150 h 549150"/>
                <a:gd name="connsiteX8" fmla="*/ 3813833 w 4740933"/>
                <a:gd name="connsiteY8" fmla="*/ 549150 h 549150"/>
                <a:gd name="connsiteX9" fmla="*/ 278104 w 4740933"/>
                <a:gd name="connsiteY9" fmla="*/ 549150 h 549150"/>
                <a:gd name="connsiteX10" fmla="*/ 278104 w 4740933"/>
                <a:gd name="connsiteY10" fmla="*/ 547742 h 549150"/>
                <a:gd name="connsiteX11" fmla="*/ 274073 w 4740933"/>
                <a:gd name="connsiteY11" fmla="*/ 548148 h 549150"/>
                <a:gd name="connsiteX12" fmla="*/ 0 w 4740933"/>
                <a:gd name="connsiteY12" fmla="*/ 274074 h 549150"/>
                <a:gd name="connsiteX13" fmla="*/ 274073 w 4740933"/>
                <a:gd name="connsiteY13" fmla="*/ 0 h 549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740933" h="549150">
                  <a:moveTo>
                    <a:pt x="274073" y="0"/>
                  </a:moveTo>
                  <a:lnTo>
                    <a:pt x="278104" y="407"/>
                  </a:lnTo>
                  <a:lnTo>
                    <a:pt x="278104" y="0"/>
                  </a:lnTo>
                  <a:lnTo>
                    <a:pt x="3813833" y="0"/>
                  </a:lnTo>
                  <a:lnTo>
                    <a:pt x="4687752" y="0"/>
                  </a:lnTo>
                  <a:lnTo>
                    <a:pt x="4740933" y="0"/>
                  </a:lnTo>
                  <a:lnTo>
                    <a:pt x="4740933" y="549150"/>
                  </a:lnTo>
                  <a:lnTo>
                    <a:pt x="4687752" y="549150"/>
                  </a:lnTo>
                  <a:lnTo>
                    <a:pt x="3813833" y="549150"/>
                  </a:lnTo>
                  <a:lnTo>
                    <a:pt x="278104" y="549150"/>
                  </a:lnTo>
                  <a:lnTo>
                    <a:pt x="278104" y="547742"/>
                  </a:lnTo>
                  <a:lnTo>
                    <a:pt x="274073" y="548148"/>
                  </a:lnTo>
                  <a:cubicBezTo>
                    <a:pt x="122707" y="548148"/>
                    <a:pt x="0" y="425441"/>
                    <a:pt x="0" y="274074"/>
                  </a:cubicBezTo>
                  <a:cubicBezTo>
                    <a:pt x="0" y="122707"/>
                    <a:pt x="122707" y="0"/>
                    <a:pt x="274073"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l" rtl="0"/>
              <a:endParaRPr lang="en-GB" sz="1600"/>
            </a:p>
          </p:txBody>
        </p:sp>
        <p:sp>
          <p:nvSpPr>
            <p:cNvPr id="16" name="Freeform 15">
              <a:extLst>
                <a:ext uri="{FF2B5EF4-FFF2-40B4-BE49-F238E27FC236}">
                  <a16:creationId xmlns:a16="http://schemas.microsoft.com/office/drawing/2014/main" id="{04358390-5EFC-484C-9E81-E6E1DFD520E7}"/>
                </a:ext>
              </a:extLst>
            </p:cNvPr>
            <p:cNvSpPr/>
            <p:nvPr/>
          </p:nvSpPr>
          <p:spPr>
            <a:xfrm>
              <a:off x="7036244" y="4854606"/>
              <a:ext cx="5155756" cy="549150"/>
            </a:xfrm>
            <a:custGeom>
              <a:avLst/>
              <a:gdLst>
                <a:gd name="connsiteX0" fmla="*/ 299044 w 5155756"/>
                <a:gd name="connsiteY0" fmla="*/ 0 h 549150"/>
                <a:gd name="connsiteX1" fmla="*/ 300889 w 5155756"/>
                <a:gd name="connsiteY1" fmla="*/ 171 h 549150"/>
                <a:gd name="connsiteX2" fmla="*/ 300889 w 5155756"/>
                <a:gd name="connsiteY2" fmla="*/ 0 h 549150"/>
                <a:gd name="connsiteX3" fmla="*/ 4228656 w 5155756"/>
                <a:gd name="connsiteY3" fmla="*/ 0 h 549150"/>
                <a:gd name="connsiteX4" fmla="*/ 5103517 w 5155756"/>
                <a:gd name="connsiteY4" fmla="*/ 0 h 549150"/>
                <a:gd name="connsiteX5" fmla="*/ 5155756 w 5155756"/>
                <a:gd name="connsiteY5" fmla="*/ 0 h 549150"/>
                <a:gd name="connsiteX6" fmla="*/ 5155756 w 5155756"/>
                <a:gd name="connsiteY6" fmla="*/ 549150 h 549150"/>
                <a:gd name="connsiteX7" fmla="*/ 5103517 w 5155756"/>
                <a:gd name="connsiteY7" fmla="*/ 549150 h 549150"/>
                <a:gd name="connsiteX8" fmla="*/ 4228656 w 5155756"/>
                <a:gd name="connsiteY8" fmla="*/ 549150 h 549150"/>
                <a:gd name="connsiteX9" fmla="*/ 300889 w 5155756"/>
                <a:gd name="connsiteY9" fmla="*/ 549150 h 549150"/>
                <a:gd name="connsiteX10" fmla="*/ 300889 w 5155756"/>
                <a:gd name="connsiteY10" fmla="*/ 548980 h 549150"/>
                <a:gd name="connsiteX11" fmla="*/ 299044 w 5155756"/>
                <a:gd name="connsiteY11" fmla="*/ 549150 h 549150"/>
                <a:gd name="connsiteX12" fmla="*/ 0 w 5155756"/>
                <a:gd name="connsiteY12" fmla="*/ 274575 h 549150"/>
                <a:gd name="connsiteX13" fmla="*/ 299044 w 5155756"/>
                <a:gd name="connsiteY13" fmla="*/ 0 h 549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155756" h="549150">
                  <a:moveTo>
                    <a:pt x="299044" y="0"/>
                  </a:moveTo>
                  <a:lnTo>
                    <a:pt x="300889" y="171"/>
                  </a:lnTo>
                  <a:lnTo>
                    <a:pt x="300889" y="0"/>
                  </a:lnTo>
                  <a:lnTo>
                    <a:pt x="4228656" y="0"/>
                  </a:lnTo>
                  <a:lnTo>
                    <a:pt x="5103517" y="0"/>
                  </a:lnTo>
                  <a:lnTo>
                    <a:pt x="5155756" y="0"/>
                  </a:lnTo>
                  <a:lnTo>
                    <a:pt x="5155756" y="549150"/>
                  </a:lnTo>
                  <a:lnTo>
                    <a:pt x="5103517" y="549150"/>
                  </a:lnTo>
                  <a:lnTo>
                    <a:pt x="4228656" y="549150"/>
                  </a:lnTo>
                  <a:lnTo>
                    <a:pt x="300889" y="549150"/>
                  </a:lnTo>
                  <a:lnTo>
                    <a:pt x="300889" y="548980"/>
                  </a:lnTo>
                  <a:lnTo>
                    <a:pt x="299044" y="549150"/>
                  </a:lnTo>
                  <a:cubicBezTo>
                    <a:pt x="133887" y="549150"/>
                    <a:pt x="0" y="426219"/>
                    <a:pt x="0" y="274575"/>
                  </a:cubicBezTo>
                  <a:cubicBezTo>
                    <a:pt x="0" y="122932"/>
                    <a:pt x="133887" y="0"/>
                    <a:pt x="299044"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l" rtl="0"/>
              <a:endParaRPr lang="en-GB" sz="1600"/>
            </a:p>
          </p:txBody>
        </p:sp>
      </p:grpSp>
      <p:pic>
        <p:nvPicPr>
          <p:cNvPr id="11" name="Graphic 10">
            <a:extLst>
              <a:ext uri="{FF2B5EF4-FFF2-40B4-BE49-F238E27FC236}">
                <a16:creationId xmlns:a16="http://schemas.microsoft.com/office/drawing/2014/main" id="{29E62D4C-ACB0-644F-9042-ADF3C890FE32}"/>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9199917" y="735457"/>
            <a:ext cx="2247900" cy="406400"/>
          </a:xfrm>
          <a:prstGeom prst="rect">
            <a:avLst/>
          </a:prstGeom>
        </p:spPr>
      </p:pic>
      <p:pic>
        <p:nvPicPr>
          <p:cNvPr id="10" name="Graphic 9">
            <a:extLst>
              <a:ext uri="{FF2B5EF4-FFF2-40B4-BE49-F238E27FC236}">
                <a16:creationId xmlns:a16="http://schemas.microsoft.com/office/drawing/2014/main" id="{FECB2AB0-AE05-714C-B46B-551297B2D972}"/>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9199917" y="735457"/>
            <a:ext cx="2247900" cy="406400"/>
          </a:xfrm>
          <a:prstGeom prst="rect">
            <a:avLst/>
          </a:prstGeom>
        </p:spPr>
      </p:pic>
    </p:spTree>
    <p:extLst>
      <p:ext uri="{BB962C8B-B14F-4D97-AF65-F5344CB8AC3E}">
        <p14:creationId xmlns:p14="http://schemas.microsoft.com/office/powerpoint/2010/main" val="386613849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hf hdr="0" dt="0"/>
</p:sldLayout>
</file>

<file path=ppt/slideLayouts/slideLayout2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graphicFrame>
        <p:nvGraphicFramePr>
          <p:cNvPr id="3" name="think-cell data - do not delete" hidden="1">
            <a:extLst>
              <a:ext uri="{FF2B5EF4-FFF2-40B4-BE49-F238E27FC236}">
                <a16:creationId xmlns:a16="http://schemas.microsoft.com/office/drawing/2014/main" id="{F19B5646-6C12-D1B7-743B-8E53ED4D8F72}"/>
              </a:ext>
            </a:extLst>
          </p:cNvPr>
          <p:cNvGraphicFramePr>
            <a:graphicFrameLocks noChangeAspect="1"/>
          </p:cNvGraphicFramePr>
          <p:nvPr userDrawn="1">
            <p:custDataLst>
              <p:tags r:id="rId1"/>
            </p:custDataLst>
            <p:extLst>
              <p:ext uri="{D42A27DB-BD31-4B8C-83A1-F6EECF244321}">
                <p14:modId xmlns:p14="http://schemas.microsoft.com/office/powerpoint/2010/main" val="3010774873"/>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473" imgH="476" progId="TCLayout.ActiveDocument.1">
                  <p:embed/>
                </p:oleObj>
              </mc:Choice>
              <mc:Fallback>
                <p:oleObj name="think-cell Slide" r:id="rId3" imgW="473" imgH="476" progId="TCLayout.ActiveDocument.1">
                  <p:embed/>
                  <p:pic>
                    <p:nvPicPr>
                      <p:cNvPr id="3" name="think-cell data - do not delete" hidden="1">
                        <a:extLst>
                          <a:ext uri="{FF2B5EF4-FFF2-40B4-BE49-F238E27FC236}">
                            <a16:creationId xmlns:a16="http://schemas.microsoft.com/office/drawing/2014/main" id="{F19B5646-6C12-D1B7-743B-8E53ED4D8F72}"/>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2" name="Footer Placeholder 1">
            <a:extLst>
              <a:ext uri="{FF2B5EF4-FFF2-40B4-BE49-F238E27FC236}">
                <a16:creationId xmlns:a16="http://schemas.microsoft.com/office/drawing/2014/main" id="{4011F0F1-5372-42DE-A8A7-7539A86101D1}"/>
              </a:ext>
            </a:extLst>
          </p:cNvPr>
          <p:cNvSpPr>
            <a:spLocks noGrp="1"/>
          </p:cNvSpPr>
          <p:nvPr>
            <p:ph type="ftr" sz="quarter" idx="10"/>
          </p:nvPr>
        </p:nvSpPr>
        <p:spPr/>
        <p:txBody>
          <a:bodyPr/>
          <a:lstStyle>
            <a:lvl1pPr rtl="0">
              <a:defRPr/>
            </a:lvl1pPr>
          </a:lstStyle>
          <a:p>
            <a:endParaRPr lang="en-GB"/>
          </a:p>
        </p:txBody>
      </p:sp>
    </p:spTree>
    <p:extLst>
      <p:ext uri="{BB962C8B-B14F-4D97-AF65-F5344CB8AC3E}">
        <p14:creationId xmlns:p14="http://schemas.microsoft.com/office/powerpoint/2010/main" val="349219943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xml><?xml version="1.0" encoding="utf-8"?>
<p:sldLayout xmlns:a="http://schemas.openxmlformats.org/drawingml/2006/main" xmlns:r="http://schemas.openxmlformats.org/officeDocument/2006/relationships" xmlns:p="http://schemas.openxmlformats.org/presentationml/2006/main" preserve="1">
  <p:cSld name="Cover Green - IQVIA">
    <p:bg>
      <p:bgPr>
        <a:gradFill>
          <a:gsLst>
            <a:gs pos="20000">
              <a:schemeClr val="accent4"/>
            </a:gs>
            <a:gs pos="80000">
              <a:schemeClr val="accent3"/>
            </a:gs>
          </a:gsLst>
          <a:lin ang="2700000" scaled="1"/>
        </a:gradFill>
        <a:effectLst/>
      </p:bgPr>
    </p:bg>
    <p:spTree>
      <p:nvGrpSpPr>
        <p:cNvPr id="1" name=""/>
        <p:cNvGrpSpPr/>
        <p:nvPr/>
      </p:nvGrpSpPr>
      <p:grpSpPr>
        <a:xfrm>
          <a:off x="0" y="0"/>
          <a:ext cx="0" cy="0"/>
          <a:chOff x="0" y="0"/>
          <a:chExt cx="0" cy="0"/>
        </a:xfrm>
      </p:grpSpPr>
      <p:graphicFrame>
        <p:nvGraphicFramePr>
          <p:cNvPr id="3" name="think-cell data - do not delete" hidden="1">
            <a:extLst>
              <a:ext uri="{FF2B5EF4-FFF2-40B4-BE49-F238E27FC236}">
                <a16:creationId xmlns:a16="http://schemas.microsoft.com/office/drawing/2014/main" id="{F3EA1777-5FF8-AA68-9B3A-0DBFC5578358}"/>
              </a:ext>
            </a:extLst>
          </p:cNvPr>
          <p:cNvGraphicFramePr>
            <a:graphicFrameLocks noChangeAspect="1"/>
          </p:cNvGraphicFramePr>
          <p:nvPr userDrawn="1">
            <p:custDataLst>
              <p:tags r:id="rId1"/>
            </p:custDataLst>
            <p:extLst>
              <p:ext uri="{D42A27DB-BD31-4B8C-83A1-F6EECF244321}">
                <p14:modId xmlns:p14="http://schemas.microsoft.com/office/powerpoint/2010/main" val="2177465423"/>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473" imgH="476" progId="TCLayout.ActiveDocument.1">
                  <p:embed/>
                </p:oleObj>
              </mc:Choice>
              <mc:Fallback>
                <p:oleObj name="think-cell Slide" r:id="rId3" imgW="473" imgH="476" progId="TCLayout.ActiveDocument.1">
                  <p:embed/>
                  <p:pic>
                    <p:nvPicPr>
                      <p:cNvPr id="3" name="think-cell data - do not delete" hidden="1">
                        <a:extLst>
                          <a:ext uri="{FF2B5EF4-FFF2-40B4-BE49-F238E27FC236}">
                            <a16:creationId xmlns:a16="http://schemas.microsoft.com/office/drawing/2014/main" id="{F3EA1777-5FF8-AA68-9B3A-0DBFC5578358}"/>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70" name="TextBox 69">
            <a:extLst>
              <a:ext uri="{FF2B5EF4-FFF2-40B4-BE49-F238E27FC236}">
                <a16:creationId xmlns:a16="http://schemas.microsoft.com/office/drawing/2014/main" id="{70EE6CC4-BDAD-452E-AE32-77E9A1B11636}"/>
              </a:ext>
            </a:extLst>
          </p:cNvPr>
          <p:cNvSpPr txBox="1"/>
          <p:nvPr/>
        </p:nvSpPr>
        <p:spPr bwMode="black">
          <a:xfrm>
            <a:off x="730897" y="6519948"/>
            <a:ext cx="7722832" cy="215444"/>
          </a:xfrm>
          <a:prstGeom prst="rect">
            <a:avLst/>
          </a:prstGeom>
          <a:ln>
            <a:noFill/>
          </a:ln>
        </p:spPr>
        <p:txBody>
          <a:bodyPr vert="horz" wrap="square" lIns="91440" tIns="45720" rIns="91440" bIns="45720" numCol="1" rtlCol="0" anchor="ctr" anchorCtr="0" compatLnSpc="1">
            <a:prstTxWarp prst="textNoShape">
              <a:avLst/>
            </a:prstTxWarp>
            <a:spAutoFit/>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GB" sz="800">
                <a:solidFill>
                  <a:srgbClr val="A1D794"/>
                </a:solidFill>
                <a:ea typeface="Arial" charset="0"/>
                <a:cs typeface="Arial" charset="0"/>
              </a:rPr>
              <a:t>© 2022. All rights reserved. IQVIA</a:t>
            </a:r>
            <a:r>
              <a:rPr lang="en-GB" sz="800" baseline="30000">
                <a:solidFill>
                  <a:srgbClr val="A1D794"/>
                </a:solidFill>
                <a:ea typeface="Arial" charset="0"/>
                <a:cs typeface="Arial" charset="0"/>
              </a:rPr>
              <a:t>®</a:t>
            </a:r>
            <a:r>
              <a:rPr lang="en-GB" sz="800">
                <a:solidFill>
                  <a:srgbClr val="A1D794"/>
                </a:solidFill>
                <a:ea typeface="Arial" charset="0"/>
                <a:cs typeface="Arial" charset="0"/>
              </a:rPr>
              <a:t> is a registered trademark of IQVIA Inc. in the United States, the European Union, and various other countries. </a:t>
            </a:r>
            <a:endParaRPr lang="en-GB" sz="800" kern="1200">
              <a:solidFill>
                <a:srgbClr val="A1D794"/>
              </a:solidFill>
              <a:latin typeface="+mn-lt"/>
              <a:ea typeface="Arial" charset="0"/>
              <a:cs typeface="Arial" charset="0"/>
            </a:endParaRPr>
          </a:p>
        </p:txBody>
      </p:sp>
      <p:sp>
        <p:nvSpPr>
          <p:cNvPr id="64" name="Text Placeholder 21">
            <a:extLst>
              <a:ext uri="{FF2B5EF4-FFF2-40B4-BE49-F238E27FC236}">
                <a16:creationId xmlns:a16="http://schemas.microsoft.com/office/drawing/2014/main" id="{21604DCE-2860-47E1-9A45-B850AE2D5253}"/>
              </a:ext>
            </a:extLst>
          </p:cNvPr>
          <p:cNvSpPr>
            <a:spLocks noGrp="1"/>
          </p:cNvSpPr>
          <p:nvPr>
            <p:ph type="body" sz="quarter" idx="10" hasCustomPrompt="1"/>
          </p:nvPr>
        </p:nvSpPr>
        <p:spPr>
          <a:xfrm>
            <a:off x="743329" y="3681765"/>
            <a:ext cx="6349838" cy="1195801"/>
          </a:xfrm>
          <a:prstGeom prst="rect">
            <a:avLst/>
          </a:prstGeom>
        </p:spPr>
        <p:txBody>
          <a:bodyPr>
            <a:noAutofit/>
          </a:bodyPr>
          <a:lstStyle>
            <a:lvl1pPr marL="0" indent="0" algn="l" rtl="0">
              <a:lnSpc>
                <a:spcPct val="100000"/>
              </a:lnSpc>
              <a:spcBef>
                <a:spcPts val="0"/>
              </a:spcBef>
              <a:buNone/>
              <a:defRPr sz="2400" b="0" i="1">
                <a:solidFill>
                  <a:srgbClr val="D0EBCA"/>
                </a:solidFill>
              </a:defRPr>
            </a:lvl1pPr>
          </a:lstStyle>
          <a:p>
            <a:pPr lvl="0"/>
            <a:r>
              <a:rPr lang="en-GB"/>
              <a:t>Subheads are 24pt Arial Italic sentence case and can be 2 lines.</a:t>
            </a:r>
          </a:p>
        </p:txBody>
      </p:sp>
      <p:sp>
        <p:nvSpPr>
          <p:cNvPr id="71" name="Title 1">
            <a:extLst>
              <a:ext uri="{FF2B5EF4-FFF2-40B4-BE49-F238E27FC236}">
                <a16:creationId xmlns:a16="http://schemas.microsoft.com/office/drawing/2014/main" id="{4A4E4609-F19E-4DD3-A900-7CA905D6E6D5}"/>
              </a:ext>
            </a:extLst>
          </p:cNvPr>
          <p:cNvSpPr>
            <a:spLocks noGrp="1"/>
          </p:cNvSpPr>
          <p:nvPr>
            <p:ph type="ctrTitle" hasCustomPrompt="1"/>
          </p:nvPr>
        </p:nvSpPr>
        <p:spPr>
          <a:xfrm>
            <a:off x="743330" y="1271573"/>
            <a:ext cx="7921554" cy="2242315"/>
          </a:xfrm>
          <a:prstGeom prst="rect">
            <a:avLst/>
          </a:prstGeom>
        </p:spPr>
        <p:txBody>
          <a:bodyPr vert="horz" anchor="b" anchorCtr="0"/>
          <a:lstStyle>
            <a:lvl1pPr algn="l" rtl="0">
              <a:lnSpc>
                <a:spcPct val="100000"/>
              </a:lnSpc>
              <a:defRPr sz="3600" b="1" i="0" baseline="0">
                <a:solidFill>
                  <a:schemeClr val="bg1"/>
                </a:solidFill>
              </a:defRPr>
            </a:lvl1pPr>
          </a:lstStyle>
          <a:p>
            <a:r>
              <a:rPr lang="en-GB"/>
              <a:t>Headline 36pt Arial Bold Title Case Should Be No More Than 2 Lines</a:t>
            </a:r>
          </a:p>
        </p:txBody>
      </p:sp>
      <p:sp>
        <p:nvSpPr>
          <p:cNvPr id="73" name="Subtitle 2">
            <a:extLst>
              <a:ext uri="{FF2B5EF4-FFF2-40B4-BE49-F238E27FC236}">
                <a16:creationId xmlns:a16="http://schemas.microsoft.com/office/drawing/2014/main" id="{BB2AC513-3F13-403A-8294-79335D9E7653}"/>
              </a:ext>
            </a:extLst>
          </p:cNvPr>
          <p:cNvSpPr>
            <a:spLocks noGrp="1"/>
          </p:cNvSpPr>
          <p:nvPr>
            <p:ph type="subTitle" idx="1" hasCustomPrompt="1"/>
          </p:nvPr>
        </p:nvSpPr>
        <p:spPr>
          <a:xfrm>
            <a:off x="743329" y="5518464"/>
            <a:ext cx="6349838" cy="669272"/>
          </a:xfrm>
          <a:prstGeom prst="rect">
            <a:avLst/>
          </a:prstGeom>
        </p:spPr>
        <p:txBody>
          <a:bodyPr>
            <a:noAutofit/>
          </a:bodyPr>
          <a:lstStyle>
            <a:lvl1pPr marL="0" indent="0" algn="l" rtl="0">
              <a:lnSpc>
                <a:spcPct val="100000"/>
              </a:lnSpc>
              <a:spcBef>
                <a:spcPts val="200"/>
              </a:spcBef>
              <a:buNone/>
              <a:defRPr sz="1600" baseline="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GB"/>
              <a:t>Author First Last Name, Title 16pt Arial</a:t>
            </a:r>
          </a:p>
        </p:txBody>
      </p:sp>
      <p:grpSp>
        <p:nvGrpSpPr>
          <p:cNvPr id="4" name="Group 3">
            <a:extLst>
              <a:ext uri="{FF2B5EF4-FFF2-40B4-BE49-F238E27FC236}">
                <a16:creationId xmlns:a16="http://schemas.microsoft.com/office/drawing/2014/main" id="{77F8B223-93F9-9E4B-8F7C-EC9FC4ACDAD5}"/>
              </a:ext>
            </a:extLst>
          </p:cNvPr>
          <p:cNvGrpSpPr/>
          <p:nvPr/>
        </p:nvGrpSpPr>
        <p:grpSpPr>
          <a:xfrm>
            <a:off x="7036244" y="2752016"/>
            <a:ext cx="5155756" cy="3703320"/>
            <a:chOff x="7036244" y="2752016"/>
            <a:chExt cx="5155756" cy="3703320"/>
          </a:xfrm>
          <a:solidFill>
            <a:schemeClr val="accent4"/>
          </a:solidFill>
        </p:grpSpPr>
        <p:sp>
          <p:nvSpPr>
            <p:cNvPr id="103" name="Freeform 102">
              <a:extLst>
                <a:ext uri="{FF2B5EF4-FFF2-40B4-BE49-F238E27FC236}">
                  <a16:creationId xmlns:a16="http://schemas.microsoft.com/office/drawing/2014/main" id="{676A8BEE-D814-7949-9114-89017682369E}"/>
                </a:ext>
              </a:extLst>
            </p:cNvPr>
            <p:cNvSpPr/>
            <p:nvPr/>
          </p:nvSpPr>
          <p:spPr>
            <a:xfrm>
              <a:off x="9432234" y="2752016"/>
              <a:ext cx="2759766" cy="549150"/>
            </a:xfrm>
            <a:custGeom>
              <a:avLst/>
              <a:gdLst>
                <a:gd name="connsiteX0" fmla="*/ 274575 w 2759766"/>
                <a:gd name="connsiteY0" fmla="*/ 0 h 549150"/>
                <a:gd name="connsiteX1" fmla="*/ 276476 w 2759766"/>
                <a:gd name="connsiteY1" fmla="*/ 192 h 549150"/>
                <a:gd name="connsiteX2" fmla="*/ 276476 w 2759766"/>
                <a:gd name="connsiteY2" fmla="*/ 0 h 549150"/>
                <a:gd name="connsiteX3" fmla="*/ 1832666 w 2759766"/>
                <a:gd name="connsiteY3" fmla="*/ 0 h 549150"/>
                <a:gd name="connsiteX4" fmla="*/ 2706584 w 2759766"/>
                <a:gd name="connsiteY4" fmla="*/ 0 h 549150"/>
                <a:gd name="connsiteX5" fmla="*/ 2759766 w 2759766"/>
                <a:gd name="connsiteY5" fmla="*/ 0 h 549150"/>
                <a:gd name="connsiteX6" fmla="*/ 2759766 w 2759766"/>
                <a:gd name="connsiteY6" fmla="*/ 549150 h 549150"/>
                <a:gd name="connsiteX7" fmla="*/ 2706584 w 2759766"/>
                <a:gd name="connsiteY7" fmla="*/ 549150 h 549150"/>
                <a:gd name="connsiteX8" fmla="*/ 1832666 w 2759766"/>
                <a:gd name="connsiteY8" fmla="*/ 549150 h 549150"/>
                <a:gd name="connsiteX9" fmla="*/ 276476 w 2759766"/>
                <a:gd name="connsiteY9" fmla="*/ 549150 h 549150"/>
                <a:gd name="connsiteX10" fmla="*/ 276476 w 2759766"/>
                <a:gd name="connsiteY10" fmla="*/ 548958 h 549150"/>
                <a:gd name="connsiteX11" fmla="*/ 274575 w 2759766"/>
                <a:gd name="connsiteY11" fmla="*/ 549150 h 549150"/>
                <a:gd name="connsiteX12" fmla="*/ 0 w 2759766"/>
                <a:gd name="connsiteY12" fmla="*/ 274575 h 549150"/>
                <a:gd name="connsiteX13" fmla="*/ 274575 w 2759766"/>
                <a:gd name="connsiteY13" fmla="*/ 0 h 549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759766" h="549150">
                  <a:moveTo>
                    <a:pt x="274575" y="0"/>
                  </a:moveTo>
                  <a:lnTo>
                    <a:pt x="276476" y="192"/>
                  </a:lnTo>
                  <a:lnTo>
                    <a:pt x="276476" y="0"/>
                  </a:lnTo>
                  <a:lnTo>
                    <a:pt x="1832666" y="0"/>
                  </a:lnTo>
                  <a:lnTo>
                    <a:pt x="2706584" y="0"/>
                  </a:lnTo>
                  <a:lnTo>
                    <a:pt x="2759766" y="0"/>
                  </a:lnTo>
                  <a:lnTo>
                    <a:pt x="2759766" y="549150"/>
                  </a:lnTo>
                  <a:lnTo>
                    <a:pt x="2706584" y="549150"/>
                  </a:lnTo>
                  <a:lnTo>
                    <a:pt x="1832666" y="549150"/>
                  </a:lnTo>
                  <a:lnTo>
                    <a:pt x="276476" y="549150"/>
                  </a:lnTo>
                  <a:lnTo>
                    <a:pt x="276476" y="548958"/>
                  </a:lnTo>
                  <a:lnTo>
                    <a:pt x="274575" y="549150"/>
                  </a:lnTo>
                  <a:cubicBezTo>
                    <a:pt x="122931" y="549150"/>
                    <a:pt x="0" y="426219"/>
                    <a:pt x="0" y="274575"/>
                  </a:cubicBezTo>
                  <a:cubicBezTo>
                    <a:pt x="0" y="122932"/>
                    <a:pt x="122931" y="0"/>
                    <a:pt x="274575"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t" anchorCtr="0">
              <a:noAutofit/>
            </a:bodyPr>
            <a:lstStyle/>
            <a:p>
              <a:pPr algn="l" rtl="0"/>
              <a:endParaRPr lang="en-GB" sz="1600"/>
            </a:p>
          </p:txBody>
        </p:sp>
        <p:sp>
          <p:nvSpPr>
            <p:cNvPr id="100" name="Freeform 99">
              <a:extLst>
                <a:ext uri="{FF2B5EF4-FFF2-40B4-BE49-F238E27FC236}">
                  <a16:creationId xmlns:a16="http://schemas.microsoft.com/office/drawing/2014/main" id="{796E5C83-B5E5-1D4C-84FB-62353DC44BD9}"/>
                </a:ext>
              </a:extLst>
            </p:cNvPr>
            <p:cNvSpPr/>
            <p:nvPr/>
          </p:nvSpPr>
          <p:spPr>
            <a:xfrm>
              <a:off x="7850557" y="5906186"/>
              <a:ext cx="4341443" cy="549150"/>
            </a:xfrm>
            <a:custGeom>
              <a:avLst/>
              <a:gdLst>
                <a:gd name="connsiteX0" fmla="*/ 274575 w 4341443"/>
                <a:gd name="connsiteY0" fmla="*/ 0 h 549150"/>
                <a:gd name="connsiteX1" fmla="*/ 276477 w 4341443"/>
                <a:gd name="connsiteY1" fmla="*/ 192 h 549150"/>
                <a:gd name="connsiteX2" fmla="*/ 276477 w 4341443"/>
                <a:gd name="connsiteY2" fmla="*/ 0 h 549150"/>
                <a:gd name="connsiteX3" fmla="*/ 3414343 w 4341443"/>
                <a:gd name="connsiteY3" fmla="*/ 0 h 549150"/>
                <a:gd name="connsiteX4" fmla="*/ 4288263 w 4341443"/>
                <a:gd name="connsiteY4" fmla="*/ 0 h 549150"/>
                <a:gd name="connsiteX5" fmla="*/ 4341443 w 4341443"/>
                <a:gd name="connsiteY5" fmla="*/ 0 h 549150"/>
                <a:gd name="connsiteX6" fmla="*/ 4341443 w 4341443"/>
                <a:gd name="connsiteY6" fmla="*/ 549150 h 549150"/>
                <a:gd name="connsiteX7" fmla="*/ 4288263 w 4341443"/>
                <a:gd name="connsiteY7" fmla="*/ 549150 h 549150"/>
                <a:gd name="connsiteX8" fmla="*/ 3414343 w 4341443"/>
                <a:gd name="connsiteY8" fmla="*/ 549150 h 549150"/>
                <a:gd name="connsiteX9" fmla="*/ 276477 w 4341443"/>
                <a:gd name="connsiteY9" fmla="*/ 549150 h 549150"/>
                <a:gd name="connsiteX10" fmla="*/ 276477 w 4341443"/>
                <a:gd name="connsiteY10" fmla="*/ 548959 h 549150"/>
                <a:gd name="connsiteX11" fmla="*/ 274575 w 4341443"/>
                <a:gd name="connsiteY11" fmla="*/ 549150 h 549150"/>
                <a:gd name="connsiteX12" fmla="*/ 0 w 4341443"/>
                <a:gd name="connsiteY12" fmla="*/ 274575 h 549150"/>
                <a:gd name="connsiteX13" fmla="*/ 274575 w 4341443"/>
                <a:gd name="connsiteY13" fmla="*/ 0 h 549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41443" h="549150">
                  <a:moveTo>
                    <a:pt x="274575" y="0"/>
                  </a:moveTo>
                  <a:lnTo>
                    <a:pt x="276477" y="192"/>
                  </a:lnTo>
                  <a:lnTo>
                    <a:pt x="276477" y="0"/>
                  </a:lnTo>
                  <a:lnTo>
                    <a:pt x="3414343" y="0"/>
                  </a:lnTo>
                  <a:lnTo>
                    <a:pt x="4288263" y="0"/>
                  </a:lnTo>
                  <a:lnTo>
                    <a:pt x="4341443" y="0"/>
                  </a:lnTo>
                  <a:lnTo>
                    <a:pt x="4341443" y="549150"/>
                  </a:lnTo>
                  <a:lnTo>
                    <a:pt x="4288263" y="549150"/>
                  </a:lnTo>
                  <a:lnTo>
                    <a:pt x="3414343" y="549150"/>
                  </a:lnTo>
                  <a:lnTo>
                    <a:pt x="276477" y="549150"/>
                  </a:lnTo>
                  <a:lnTo>
                    <a:pt x="276477" y="548959"/>
                  </a:lnTo>
                  <a:lnTo>
                    <a:pt x="274575" y="549150"/>
                  </a:lnTo>
                  <a:cubicBezTo>
                    <a:pt x="122932" y="549150"/>
                    <a:pt x="0" y="426219"/>
                    <a:pt x="0" y="274575"/>
                  </a:cubicBezTo>
                  <a:cubicBezTo>
                    <a:pt x="0" y="122932"/>
                    <a:pt x="122932" y="0"/>
                    <a:pt x="274575"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t" anchorCtr="0">
              <a:noAutofit/>
            </a:bodyPr>
            <a:lstStyle/>
            <a:p>
              <a:pPr algn="l" rtl="0"/>
              <a:endParaRPr lang="en-GB" sz="1600"/>
            </a:p>
          </p:txBody>
        </p:sp>
        <p:sp>
          <p:nvSpPr>
            <p:cNvPr id="102" name="Freeform 101">
              <a:extLst>
                <a:ext uri="{FF2B5EF4-FFF2-40B4-BE49-F238E27FC236}">
                  <a16:creationId xmlns:a16="http://schemas.microsoft.com/office/drawing/2014/main" id="{F694892D-C7AC-A442-B8F6-4CDEB7DD8228}"/>
                </a:ext>
              </a:extLst>
            </p:cNvPr>
            <p:cNvSpPr/>
            <p:nvPr/>
          </p:nvSpPr>
          <p:spPr>
            <a:xfrm>
              <a:off x="7451067" y="3804028"/>
              <a:ext cx="4740933" cy="549150"/>
            </a:xfrm>
            <a:custGeom>
              <a:avLst/>
              <a:gdLst>
                <a:gd name="connsiteX0" fmla="*/ 274073 w 4740933"/>
                <a:gd name="connsiteY0" fmla="*/ 0 h 549150"/>
                <a:gd name="connsiteX1" fmla="*/ 278104 w 4740933"/>
                <a:gd name="connsiteY1" fmla="*/ 407 h 549150"/>
                <a:gd name="connsiteX2" fmla="*/ 278104 w 4740933"/>
                <a:gd name="connsiteY2" fmla="*/ 0 h 549150"/>
                <a:gd name="connsiteX3" fmla="*/ 3813833 w 4740933"/>
                <a:gd name="connsiteY3" fmla="*/ 0 h 549150"/>
                <a:gd name="connsiteX4" fmla="*/ 4687752 w 4740933"/>
                <a:gd name="connsiteY4" fmla="*/ 0 h 549150"/>
                <a:gd name="connsiteX5" fmla="*/ 4740933 w 4740933"/>
                <a:gd name="connsiteY5" fmla="*/ 0 h 549150"/>
                <a:gd name="connsiteX6" fmla="*/ 4740933 w 4740933"/>
                <a:gd name="connsiteY6" fmla="*/ 549150 h 549150"/>
                <a:gd name="connsiteX7" fmla="*/ 4687752 w 4740933"/>
                <a:gd name="connsiteY7" fmla="*/ 549150 h 549150"/>
                <a:gd name="connsiteX8" fmla="*/ 3813833 w 4740933"/>
                <a:gd name="connsiteY8" fmla="*/ 549150 h 549150"/>
                <a:gd name="connsiteX9" fmla="*/ 278104 w 4740933"/>
                <a:gd name="connsiteY9" fmla="*/ 549150 h 549150"/>
                <a:gd name="connsiteX10" fmla="*/ 278104 w 4740933"/>
                <a:gd name="connsiteY10" fmla="*/ 547742 h 549150"/>
                <a:gd name="connsiteX11" fmla="*/ 274073 w 4740933"/>
                <a:gd name="connsiteY11" fmla="*/ 548148 h 549150"/>
                <a:gd name="connsiteX12" fmla="*/ 0 w 4740933"/>
                <a:gd name="connsiteY12" fmla="*/ 274074 h 549150"/>
                <a:gd name="connsiteX13" fmla="*/ 274073 w 4740933"/>
                <a:gd name="connsiteY13" fmla="*/ 0 h 549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740933" h="549150">
                  <a:moveTo>
                    <a:pt x="274073" y="0"/>
                  </a:moveTo>
                  <a:lnTo>
                    <a:pt x="278104" y="407"/>
                  </a:lnTo>
                  <a:lnTo>
                    <a:pt x="278104" y="0"/>
                  </a:lnTo>
                  <a:lnTo>
                    <a:pt x="3813833" y="0"/>
                  </a:lnTo>
                  <a:lnTo>
                    <a:pt x="4687752" y="0"/>
                  </a:lnTo>
                  <a:lnTo>
                    <a:pt x="4740933" y="0"/>
                  </a:lnTo>
                  <a:lnTo>
                    <a:pt x="4740933" y="549150"/>
                  </a:lnTo>
                  <a:lnTo>
                    <a:pt x="4687752" y="549150"/>
                  </a:lnTo>
                  <a:lnTo>
                    <a:pt x="3813833" y="549150"/>
                  </a:lnTo>
                  <a:lnTo>
                    <a:pt x="278104" y="549150"/>
                  </a:lnTo>
                  <a:lnTo>
                    <a:pt x="278104" y="547742"/>
                  </a:lnTo>
                  <a:lnTo>
                    <a:pt x="274073" y="548148"/>
                  </a:lnTo>
                  <a:cubicBezTo>
                    <a:pt x="122707" y="548148"/>
                    <a:pt x="0" y="425441"/>
                    <a:pt x="0" y="274074"/>
                  </a:cubicBezTo>
                  <a:cubicBezTo>
                    <a:pt x="0" y="122707"/>
                    <a:pt x="122707" y="0"/>
                    <a:pt x="274073"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l" rtl="0"/>
              <a:endParaRPr lang="en-GB" sz="1600"/>
            </a:p>
          </p:txBody>
        </p:sp>
        <p:sp>
          <p:nvSpPr>
            <p:cNvPr id="101" name="Freeform 100">
              <a:extLst>
                <a:ext uri="{FF2B5EF4-FFF2-40B4-BE49-F238E27FC236}">
                  <a16:creationId xmlns:a16="http://schemas.microsoft.com/office/drawing/2014/main" id="{6671C44A-5B20-DD46-8500-55C2BAA1DA5A}"/>
                </a:ext>
              </a:extLst>
            </p:cNvPr>
            <p:cNvSpPr/>
            <p:nvPr/>
          </p:nvSpPr>
          <p:spPr>
            <a:xfrm>
              <a:off x="7036244" y="4854606"/>
              <a:ext cx="5155756" cy="549150"/>
            </a:xfrm>
            <a:custGeom>
              <a:avLst/>
              <a:gdLst>
                <a:gd name="connsiteX0" fmla="*/ 299044 w 5155756"/>
                <a:gd name="connsiteY0" fmla="*/ 0 h 549150"/>
                <a:gd name="connsiteX1" fmla="*/ 300889 w 5155756"/>
                <a:gd name="connsiteY1" fmla="*/ 171 h 549150"/>
                <a:gd name="connsiteX2" fmla="*/ 300889 w 5155756"/>
                <a:gd name="connsiteY2" fmla="*/ 0 h 549150"/>
                <a:gd name="connsiteX3" fmla="*/ 4228656 w 5155756"/>
                <a:gd name="connsiteY3" fmla="*/ 0 h 549150"/>
                <a:gd name="connsiteX4" fmla="*/ 5103517 w 5155756"/>
                <a:gd name="connsiteY4" fmla="*/ 0 h 549150"/>
                <a:gd name="connsiteX5" fmla="*/ 5155756 w 5155756"/>
                <a:gd name="connsiteY5" fmla="*/ 0 h 549150"/>
                <a:gd name="connsiteX6" fmla="*/ 5155756 w 5155756"/>
                <a:gd name="connsiteY6" fmla="*/ 549150 h 549150"/>
                <a:gd name="connsiteX7" fmla="*/ 5103517 w 5155756"/>
                <a:gd name="connsiteY7" fmla="*/ 549150 h 549150"/>
                <a:gd name="connsiteX8" fmla="*/ 4228656 w 5155756"/>
                <a:gd name="connsiteY8" fmla="*/ 549150 h 549150"/>
                <a:gd name="connsiteX9" fmla="*/ 300889 w 5155756"/>
                <a:gd name="connsiteY9" fmla="*/ 549150 h 549150"/>
                <a:gd name="connsiteX10" fmla="*/ 300889 w 5155756"/>
                <a:gd name="connsiteY10" fmla="*/ 548980 h 549150"/>
                <a:gd name="connsiteX11" fmla="*/ 299044 w 5155756"/>
                <a:gd name="connsiteY11" fmla="*/ 549150 h 549150"/>
                <a:gd name="connsiteX12" fmla="*/ 0 w 5155756"/>
                <a:gd name="connsiteY12" fmla="*/ 274575 h 549150"/>
                <a:gd name="connsiteX13" fmla="*/ 299044 w 5155756"/>
                <a:gd name="connsiteY13" fmla="*/ 0 h 549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155756" h="549150">
                  <a:moveTo>
                    <a:pt x="299044" y="0"/>
                  </a:moveTo>
                  <a:lnTo>
                    <a:pt x="300889" y="171"/>
                  </a:lnTo>
                  <a:lnTo>
                    <a:pt x="300889" y="0"/>
                  </a:lnTo>
                  <a:lnTo>
                    <a:pt x="4228656" y="0"/>
                  </a:lnTo>
                  <a:lnTo>
                    <a:pt x="5103517" y="0"/>
                  </a:lnTo>
                  <a:lnTo>
                    <a:pt x="5155756" y="0"/>
                  </a:lnTo>
                  <a:lnTo>
                    <a:pt x="5155756" y="549150"/>
                  </a:lnTo>
                  <a:lnTo>
                    <a:pt x="5103517" y="549150"/>
                  </a:lnTo>
                  <a:lnTo>
                    <a:pt x="4228656" y="549150"/>
                  </a:lnTo>
                  <a:lnTo>
                    <a:pt x="300889" y="549150"/>
                  </a:lnTo>
                  <a:lnTo>
                    <a:pt x="300889" y="548980"/>
                  </a:lnTo>
                  <a:lnTo>
                    <a:pt x="299044" y="549150"/>
                  </a:lnTo>
                  <a:cubicBezTo>
                    <a:pt x="133887" y="549150"/>
                    <a:pt x="0" y="426219"/>
                    <a:pt x="0" y="274575"/>
                  </a:cubicBezTo>
                  <a:cubicBezTo>
                    <a:pt x="0" y="122932"/>
                    <a:pt x="133887" y="0"/>
                    <a:pt x="299044"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l" rtl="0"/>
              <a:endParaRPr lang="en-GB" sz="1600"/>
            </a:p>
          </p:txBody>
        </p:sp>
      </p:grpSp>
      <p:sp>
        <p:nvSpPr>
          <p:cNvPr id="104" name="Rectangle 103">
            <a:extLst>
              <a:ext uri="{FF2B5EF4-FFF2-40B4-BE49-F238E27FC236}">
                <a16:creationId xmlns:a16="http://schemas.microsoft.com/office/drawing/2014/main" id="{8F7C616C-CE7B-444E-93B8-D347D03AD088}"/>
              </a:ext>
            </a:extLst>
          </p:cNvPr>
          <p:cNvSpPr/>
          <p:nvPr/>
        </p:nvSpPr>
        <p:spPr>
          <a:xfrm>
            <a:off x="8810601" y="-1043234"/>
            <a:ext cx="365760" cy="368126"/>
          </a:xfrm>
          <a:prstGeom prst="rect">
            <a:avLst/>
          </a:prstGeom>
          <a:solidFill>
            <a:srgbClr val="ECEC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l" rtl="0"/>
            <a:endParaRPr lang="en-GB" sz="1600"/>
          </a:p>
        </p:txBody>
      </p:sp>
      <p:sp>
        <p:nvSpPr>
          <p:cNvPr id="105" name="Rectangle 104">
            <a:extLst>
              <a:ext uri="{FF2B5EF4-FFF2-40B4-BE49-F238E27FC236}">
                <a16:creationId xmlns:a16="http://schemas.microsoft.com/office/drawing/2014/main" id="{57602089-F58B-C84C-B4AB-BF6733B00F42}"/>
              </a:ext>
            </a:extLst>
          </p:cNvPr>
          <p:cNvSpPr>
            <a:spLocks noChangeAspect="1"/>
          </p:cNvSpPr>
          <p:nvPr/>
        </p:nvSpPr>
        <p:spPr>
          <a:xfrm>
            <a:off x="9432234" y="-1043234"/>
            <a:ext cx="545114" cy="548640"/>
          </a:xfrm>
          <a:prstGeom prst="rect">
            <a:avLst/>
          </a:prstGeom>
          <a:solidFill>
            <a:srgbClr val="ECEC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l" rtl="0"/>
            <a:endParaRPr lang="en-GB" sz="1600"/>
          </a:p>
        </p:txBody>
      </p:sp>
      <p:sp>
        <p:nvSpPr>
          <p:cNvPr id="106" name="Rectangle 105">
            <a:extLst>
              <a:ext uri="{FF2B5EF4-FFF2-40B4-BE49-F238E27FC236}">
                <a16:creationId xmlns:a16="http://schemas.microsoft.com/office/drawing/2014/main" id="{3E3FE531-84E1-CA40-A404-BB9DBCC1632F}"/>
              </a:ext>
            </a:extLst>
          </p:cNvPr>
          <p:cNvSpPr>
            <a:spLocks noChangeAspect="1"/>
          </p:cNvSpPr>
          <p:nvPr/>
        </p:nvSpPr>
        <p:spPr>
          <a:xfrm>
            <a:off x="8373024" y="-1043234"/>
            <a:ext cx="181705" cy="182880"/>
          </a:xfrm>
          <a:prstGeom prst="rect">
            <a:avLst/>
          </a:prstGeom>
          <a:solidFill>
            <a:srgbClr val="ECEC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l" rtl="0"/>
            <a:endParaRPr lang="en-GB" sz="1600"/>
          </a:p>
        </p:txBody>
      </p:sp>
      <p:pic>
        <p:nvPicPr>
          <p:cNvPr id="16" name="Graphic 15">
            <a:extLst>
              <a:ext uri="{FF2B5EF4-FFF2-40B4-BE49-F238E27FC236}">
                <a16:creationId xmlns:a16="http://schemas.microsoft.com/office/drawing/2014/main" id="{4D06917E-3E0E-6D47-9181-57DC0B969575}"/>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9199917" y="735457"/>
            <a:ext cx="2247900" cy="406400"/>
          </a:xfrm>
          <a:prstGeom prst="rect">
            <a:avLst/>
          </a:prstGeom>
        </p:spPr>
      </p:pic>
      <p:pic>
        <p:nvPicPr>
          <p:cNvPr id="15" name="Graphic 14">
            <a:extLst>
              <a:ext uri="{FF2B5EF4-FFF2-40B4-BE49-F238E27FC236}">
                <a16:creationId xmlns:a16="http://schemas.microsoft.com/office/drawing/2014/main" id="{C11FE6E2-D9E8-0647-A8B0-4DC83BC372A2}"/>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9199917" y="735457"/>
            <a:ext cx="2247900" cy="406400"/>
          </a:xfrm>
          <a:prstGeom prst="rect">
            <a:avLst/>
          </a:prstGeom>
        </p:spPr>
      </p:pic>
    </p:spTree>
    <p:extLst>
      <p:ext uri="{BB962C8B-B14F-4D97-AF65-F5344CB8AC3E}">
        <p14:creationId xmlns:p14="http://schemas.microsoft.com/office/powerpoint/2010/main" val="59733273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hf hdr="0" dt="0"/>
</p:sldLayout>
</file>

<file path=ppt/slideLayouts/slideLayout30.xml><?xml version="1.0" encoding="utf-8"?>
<p:sldLayout xmlns:a="http://schemas.openxmlformats.org/drawingml/2006/main" xmlns:r="http://schemas.openxmlformats.org/officeDocument/2006/relationships" xmlns:p="http://schemas.openxmlformats.org/presentationml/2006/main" userDrawn="1">
  <p:cSld name="Divider 2024-02 - IQVIA">
    <p:spTree>
      <p:nvGrpSpPr>
        <p:cNvPr id="1" name=""/>
        <p:cNvGrpSpPr/>
        <p:nvPr/>
      </p:nvGrpSpPr>
      <p:grpSpPr>
        <a:xfrm>
          <a:off x="0" y="0"/>
          <a:ext cx="0" cy="0"/>
          <a:chOff x="0" y="0"/>
          <a:chExt cx="0" cy="0"/>
        </a:xfrm>
      </p:grpSpPr>
      <p:graphicFrame>
        <p:nvGraphicFramePr>
          <p:cNvPr id="3" name="think-cell data - do not delete" hidden="1">
            <a:extLst>
              <a:ext uri="{FF2B5EF4-FFF2-40B4-BE49-F238E27FC236}">
                <a16:creationId xmlns:a16="http://schemas.microsoft.com/office/drawing/2014/main" id="{2670CBEA-A958-C233-0440-68080274B061}"/>
              </a:ext>
            </a:extLst>
          </p:cNvPr>
          <p:cNvGraphicFramePr>
            <a:graphicFrameLocks noChangeAspect="1"/>
          </p:cNvGraphicFramePr>
          <p:nvPr userDrawn="1">
            <p:custDataLst>
              <p:tags r:id="rId1"/>
            </p:custDataLst>
            <p:extLst>
              <p:ext uri="{D42A27DB-BD31-4B8C-83A1-F6EECF244321}">
                <p14:modId xmlns:p14="http://schemas.microsoft.com/office/powerpoint/2010/main" val="3277072820"/>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473" imgH="476" progId="TCLayout.ActiveDocument.1">
                  <p:embed/>
                </p:oleObj>
              </mc:Choice>
              <mc:Fallback>
                <p:oleObj name="think-cell Slide" r:id="rId3" imgW="473" imgH="476" progId="TCLayout.ActiveDocument.1">
                  <p:embed/>
                  <p:pic>
                    <p:nvPicPr>
                      <p:cNvPr id="3" name="think-cell data - do not delete" hidden="1">
                        <a:extLst>
                          <a:ext uri="{FF2B5EF4-FFF2-40B4-BE49-F238E27FC236}">
                            <a16:creationId xmlns:a16="http://schemas.microsoft.com/office/drawing/2014/main" id="{2670CBEA-A958-C233-0440-68080274B061}"/>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4" name="Title 1">
            <a:extLst>
              <a:ext uri="{FF2B5EF4-FFF2-40B4-BE49-F238E27FC236}">
                <a16:creationId xmlns:a16="http://schemas.microsoft.com/office/drawing/2014/main" id="{797C944E-D498-D622-98F6-EFDA46864246}"/>
              </a:ext>
            </a:extLst>
          </p:cNvPr>
          <p:cNvSpPr>
            <a:spLocks noGrp="1"/>
          </p:cNvSpPr>
          <p:nvPr>
            <p:ph type="title" hasCustomPrompt="1"/>
          </p:nvPr>
        </p:nvSpPr>
        <p:spPr bwMode="white">
          <a:xfrm>
            <a:off x="613608" y="2001994"/>
            <a:ext cx="5588846" cy="3282696"/>
          </a:xfrm>
          <a:prstGeom prst="rect">
            <a:avLst/>
          </a:prstGeom>
        </p:spPr>
        <p:txBody>
          <a:bodyPr vert="horz" anchor="ctr" anchorCtr="0"/>
          <a:lstStyle>
            <a:lvl1pPr rtl="0">
              <a:lnSpc>
                <a:spcPct val="100000"/>
              </a:lnSpc>
              <a:defRPr sz="3600" b="1">
                <a:solidFill>
                  <a:schemeClr val="accent2"/>
                </a:solidFill>
              </a:defRPr>
            </a:lvl1pPr>
          </a:lstStyle>
          <a:p>
            <a:r>
              <a:rPr lang="en-GB"/>
              <a:t>Divider title are 36pt Arial Bold sentence case</a:t>
            </a:r>
          </a:p>
        </p:txBody>
      </p:sp>
      <p:pic>
        <p:nvPicPr>
          <p:cNvPr id="10" name="Graphic 9">
            <a:extLst>
              <a:ext uri="{FF2B5EF4-FFF2-40B4-BE49-F238E27FC236}">
                <a16:creationId xmlns:a16="http://schemas.microsoft.com/office/drawing/2014/main" id="{B22C3E46-9D61-E508-04E3-6A06DDAA050F}"/>
              </a:ext>
            </a:extLst>
          </p:cNvPr>
          <p:cNvPicPr>
            <a:picLocks noChangeAspect="1"/>
          </p:cNvPicPr>
          <p:nvPr userDrawn="1"/>
        </p:nvPicPr>
        <p:blipFill>
          <a:blip r:embed="rId5">
            <a:extLst>
              <a:ext uri="{96DAC541-7B7A-43D3-8B79-37D633B846F1}">
                <asvg:svgBlip xmlns:asvg="http://schemas.microsoft.com/office/drawing/2016/SVG/main" r:embed="rId6"/>
              </a:ext>
            </a:extLst>
          </a:blip>
          <a:stretch>
            <a:fillRect/>
          </a:stretch>
        </p:blipFill>
        <p:spPr>
          <a:xfrm>
            <a:off x="731520" y="812800"/>
            <a:ext cx="2247900" cy="406400"/>
          </a:xfrm>
          <a:prstGeom prst="rect">
            <a:avLst/>
          </a:prstGeom>
        </p:spPr>
      </p:pic>
      <p:sp>
        <p:nvSpPr>
          <p:cNvPr id="36" name="Freeform: Shape 35">
            <a:extLst>
              <a:ext uri="{FF2B5EF4-FFF2-40B4-BE49-F238E27FC236}">
                <a16:creationId xmlns:a16="http://schemas.microsoft.com/office/drawing/2014/main" id="{26C46D3E-AC6D-3103-8DBD-956D74F4C909}"/>
              </a:ext>
            </a:extLst>
          </p:cNvPr>
          <p:cNvSpPr/>
          <p:nvPr userDrawn="1"/>
        </p:nvSpPr>
        <p:spPr>
          <a:xfrm rot="900000">
            <a:off x="8442677" y="-448970"/>
            <a:ext cx="3111997" cy="7865277"/>
          </a:xfrm>
          <a:custGeom>
            <a:avLst/>
            <a:gdLst>
              <a:gd name="connsiteX0" fmla="*/ 0 w 3111997"/>
              <a:gd name="connsiteY0" fmla="*/ 743009 h 7865277"/>
              <a:gd name="connsiteX1" fmla="*/ 2772948 w 3111997"/>
              <a:gd name="connsiteY1" fmla="*/ 0 h 7865277"/>
              <a:gd name="connsiteX2" fmla="*/ 3111997 w 3111997"/>
              <a:gd name="connsiteY2" fmla="*/ 1265346 h 7865277"/>
              <a:gd name="connsiteX3" fmla="*/ 3111997 w 3111997"/>
              <a:gd name="connsiteY3" fmla="*/ 7031420 h 7865277"/>
              <a:gd name="connsiteX4" fmla="*/ 0 w 3111997"/>
              <a:gd name="connsiteY4" fmla="*/ 7865277 h 78652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11997" h="7865277">
                <a:moveTo>
                  <a:pt x="0" y="743009"/>
                </a:moveTo>
                <a:lnTo>
                  <a:pt x="2772948" y="0"/>
                </a:lnTo>
                <a:lnTo>
                  <a:pt x="3111997" y="1265346"/>
                </a:lnTo>
                <a:lnTo>
                  <a:pt x="3111997" y="7031420"/>
                </a:lnTo>
                <a:lnTo>
                  <a:pt x="0" y="7865277"/>
                </a:lnTo>
                <a:close/>
              </a:path>
            </a:pathLst>
          </a:custGeom>
          <a:gradFill flip="none" rotWithShape="1">
            <a:gsLst>
              <a:gs pos="80000">
                <a:srgbClr val="005587"/>
              </a:gs>
              <a:gs pos="20000">
                <a:srgbClr val="140B42"/>
              </a:gs>
            </a:gsLst>
            <a:lin ang="5400000" scaled="1"/>
            <a:tileRect/>
          </a:gradFill>
          <a:ln w="76200">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t" anchorCtr="0">
            <a:noAutofit/>
          </a:bodyPr>
          <a:lstStyle/>
          <a:p>
            <a:pPr lvl="0" rtl="0"/>
            <a:endParaRPr lang="en-GB" sz="1600"/>
          </a:p>
        </p:txBody>
      </p:sp>
      <p:sp>
        <p:nvSpPr>
          <p:cNvPr id="33" name="Freeform: Shape 32">
            <a:extLst>
              <a:ext uri="{FF2B5EF4-FFF2-40B4-BE49-F238E27FC236}">
                <a16:creationId xmlns:a16="http://schemas.microsoft.com/office/drawing/2014/main" id="{C91B8118-8001-4841-19F8-D496141A50A0}"/>
              </a:ext>
            </a:extLst>
          </p:cNvPr>
          <p:cNvSpPr/>
          <p:nvPr userDrawn="1"/>
        </p:nvSpPr>
        <p:spPr>
          <a:xfrm rot="900000">
            <a:off x="7857953" y="-251045"/>
            <a:ext cx="1122250" cy="6279582"/>
          </a:xfrm>
          <a:custGeom>
            <a:avLst/>
            <a:gdLst>
              <a:gd name="connsiteX0" fmla="*/ 0 w 1122250"/>
              <a:gd name="connsiteY0" fmla="*/ 299494 h 6279582"/>
              <a:gd name="connsiteX1" fmla="*/ 1117728 w 1122250"/>
              <a:gd name="connsiteY1" fmla="*/ 0 h 6279582"/>
              <a:gd name="connsiteX2" fmla="*/ 1122250 w 1122250"/>
              <a:gd name="connsiteY2" fmla="*/ 44868 h 6279582"/>
              <a:gd name="connsiteX3" fmla="*/ 1122250 w 1122250"/>
              <a:gd name="connsiteY3" fmla="*/ 5718457 h 6279582"/>
              <a:gd name="connsiteX4" fmla="*/ 561125 w 1122250"/>
              <a:gd name="connsiteY4" fmla="*/ 6279582 h 6279582"/>
              <a:gd name="connsiteX5" fmla="*/ 0 w 1122250"/>
              <a:gd name="connsiteY5" fmla="*/ 5718457 h 6279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22250" h="6279582">
                <a:moveTo>
                  <a:pt x="0" y="299494"/>
                </a:moveTo>
                <a:lnTo>
                  <a:pt x="1117728" y="0"/>
                </a:lnTo>
                <a:lnTo>
                  <a:pt x="1122250" y="44868"/>
                </a:lnTo>
                <a:lnTo>
                  <a:pt x="1122250" y="5718457"/>
                </a:lnTo>
                <a:cubicBezTo>
                  <a:pt x="1122250" y="6028358"/>
                  <a:pt x="871026" y="6279582"/>
                  <a:pt x="561125" y="6279582"/>
                </a:cubicBezTo>
                <a:cubicBezTo>
                  <a:pt x="251224" y="6279582"/>
                  <a:pt x="0" y="6028358"/>
                  <a:pt x="0" y="5718457"/>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t" anchorCtr="0">
            <a:noAutofit/>
          </a:bodyPr>
          <a:lstStyle/>
          <a:p>
            <a:pPr algn="l" rtl="0"/>
            <a:endParaRPr lang="en-GB" sz="1600"/>
          </a:p>
        </p:txBody>
      </p:sp>
      <p:sp>
        <p:nvSpPr>
          <p:cNvPr id="35" name="Freeform: Shape 34">
            <a:extLst>
              <a:ext uri="{FF2B5EF4-FFF2-40B4-BE49-F238E27FC236}">
                <a16:creationId xmlns:a16="http://schemas.microsoft.com/office/drawing/2014/main" id="{3D0BEB81-5C21-E6CB-2945-4D85A1CF4B39}"/>
              </a:ext>
            </a:extLst>
          </p:cNvPr>
          <p:cNvSpPr/>
          <p:nvPr userDrawn="1"/>
        </p:nvSpPr>
        <p:spPr>
          <a:xfrm rot="900000">
            <a:off x="10684011" y="4443897"/>
            <a:ext cx="1122250" cy="2625649"/>
          </a:xfrm>
          <a:custGeom>
            <a:avLst/>
            <a:gdLst>
              <a:gd name="connsiteX0" fmla="*/ 448039 w 1122250"/>
              <a:gd name="connsiteY0" fmla="*/ 11400 h 2625649"/>
              <a:gd name="connsiteX1" fmla="*/ 561125 w 1122250"/>
              <a:gd name="connsiteY1" fmla="*/ 1 h 2625649"/>
              <a:gd name="connsiteX2" fmla="*/ 1122250 w 1122250"/>
              <a:gd name="connsiteY2" fmla="*/ 561125 h 2625649"/>
              <a:gd name="connsiteX3" fmla="*/ 1122250 w 1122250"/>
              <a:gd name="connsiteY3" fmla="*/ 2324943 h 2625649"/>
              <a:gd name="connsiteX4" fmla="*/ 0 w 1122250"/>
              <a:gd name="connsiteY4" fmla="*/ 2625649 h 2625649"/>
              <a:gd name="connsiteX5" fmla="*/ 0 w 1122250"/>
              <a:gd name="connsiteY5" fmla="*/ 561125 h 2625649"/>
              <a:gd name="connsiteX6" fmla="*/ 448039 w 1122250"/>
              <a:gd name="connsiteY6" fmla="*/ 11400 h 2625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2250" h="2625649">
                <a:moveTo>
                  <a:pt x="448039" y="11400"/>
                </a:moveTo>
                <a:cubicBezTo>
                  <a:pt x="484566" y="3926"/>
                  <a:pt x="522387" y="0"/>
                  <a:pt x="561125" y="1"/>
                </a:cubicBezTo>
                <a:cubicBezTo>
                  <a:pt x="871026" y="0"/>
                  <a:pt x="1122250" y="251225"/>
                  <a:pt x="1122250" y="561125"/>
                </a:cubicBezTo>
                <a:lnTo>
                  <a:pt x="1122250" y="2324943"/>
                </a:lnTo>
                <a:lnTo>
                  <a:pt x="0" y="2625649"/>
                </a:lnTo>
                <a:lnTo>
                  <a:pt x="0" y="561125"/>
                </a:lnTo>
                <a:cubicBezTo>
                  <a:pt x="0" y="289962"/>
                  <a:pt x="192344" y="63723"/>
                  <a:pt x="448039" y="1140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t" anchorCtr="0">
            <a:noAutofit/>
          </a:bodyPr>
          <a:lstStyle/>
          <a:p>
            <a:pPr algn="l" rtl="0"/>
            <a:endParaRPr lang="en-GB" sz="1600"/>
          </a:p>
        </p:txBody>
      </p:sp>
    </p:spTree>
    <p:extLst>
      <p:ext uri="{BB962C8B-B14F-4D97-AF65-F5344CB8AC3E}">
        <p14:creationId xmlns:p14="http://schemas.microsoft.com/office/powerpoint/2010/main" val="4260856700"/>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hf hdr="0" dt="0"/>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31.xml><?xml version="1.0" encoding="utf-8"?>
<p:sldLayout xmlns:a="http://schemas.openxmlformats.org/drawingml/2006/main" xmlns:r="http://schemas.openxmlformats.org/officeDocument/2006/relationships" xmlns:p="http://schemas.openxmlformats.org/presentationml/2006/main" userDrawn="1">
  <p:cSld name="Divider 2024-03 - IQVIA">
    <p:spTree>
      <p:nvGrpSpPr>
        <p:cNvPr id="1" name=""/>
        <p:cNvGrpSpPr/>
        <p:nvPr/>
      </p:nvGrpSpPr>
      <p:grpSpPr>
        <a:xfrm>
          <a:off x="0" y="0"/>
          <a:ext cx="0" cy="0"/>
          <a:chOff x="0" y="0"/>
          <a:chExt cx="0" cy="0"/>
        </a:xfrm>
      </p:grpSpPr>
      <p:graphicFrame>
        <p:nvGraphicFramePr>
          <p:cNvPr id="7" name="think-cell data - do not delete" hidden="1">
            <a:extLst>
              <a:ext uri="{FF2B5EF4-FFF2-40B4-BE49-F238E27FC236}">
                <a16:creationId xmlns:a16="http://schemas.microsoft.com/office/drawing/2014/main" id="{5828AFF9-B7CF-C3E7-ECDF-FBCCBE1CDF0D}"/>
              </a:ext>
            </a:extLst>
          </p:cNvPr>
          <p:cNvGraphicFramePr>
            <a:graphicFrameLocks noChangeAspect="1"/>
          </p:cNvGraphicFramePr>
          <p:nvPr userDrawn="1">
            <p:custDataLst>
              <p:tags r:id="rId1"/>
            </p:custDataLst>
            <p:extLst>
              <p:ext uri="{D42A27DB-BD31-4B8C-83A1-F6EECF244321}">
                <p14:modId xmlns:p14="http://schemas.microsoft.com/office/powerpoint/2010/main" val="3692899544"/>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473" imgH="476" progId="TCLayout.ActiveDocument.1">
                  <p:embed/>
                </p:oleObj>
              </mc:Choice>
              <mc:Fallback>
                <p:oleObj name="think-cell Slide" r:id="rId3" imgW="473" imgH="476" progId="TCLayout.ActiveDocument.1">
                  <p:embed/>
                  <p:pic>
                    <p:nvPicPr>
                      <p:cNvPr id="7" name="think-cell data - do not delete" hidden="1">
                        <a:extLst>
                          <a:ext uri="{FF2B5EF4-FFF2-40B4-BE49-F238E27FC236}">
                            <a16:creationId xmlns:a16="http://schemas.microsoft.com/office/drawing/2014/main" id="{5828AFF9-B7CF-C3E7-ECDF-FBCCBE1CDF0D}"/>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3" name="Rectangle 2">
            <a:extLst>
              <a:ext uri="{FF2B5EF4-FFF2-40B4-BE49-F238E27FC236}">
                <a16:creationId xmlns:a16="http://schemas.microsoft.com/office/drawing/2014/main" id="{8AEDBA70-406E-67AC-EA19-AFC94EEB8D0C}"/>
              </a:ext>
            </a:extLst>
          </p:cNvPr>
          <p:cNvSpPr/>
          <p:nvPr userDrawn="1"/>
        </p:nvSpPr>
        <p:spPr>
          <a:xfrm>
            <a:off x="0" y="0"/>
            <a:ext cx="12192000" cy="6858000"/>
          </a:xfrm>
          <a:prstGeom prst="rect">
            <a:avLst/>
          </a:prstGeom>
          <a:gradFill>
            <a:gsLst>
              <a:gs pos="20000">
                <a:srgbClr val="005587"/>
              </a:gs>
              <a:gs pos="80000">
                <a:srgbClr val="00A3E0"/>
              </a:gs>
            </a:gsLst>
            <a:lin ang="2700000" scaled="0"/>
          </a:gradFill>
          <a:ln w="12700" cap="flat" cmpd="sng" algn="ctr">
            <a:noFill/>
            <a:prstDash val="solid"/>
            <a:miter lim="800000"/>
          </a:ln>
          <a:effectLst/>
        </p:spPr>
        <p:txBody>
          <a:bodyPr rtlCol="0" anchor="t" anchorCtr="0"/>
          <a:lstStyle/>
          <a:p>
            <a:pPr marL="0" marR="0" lvl="0" indent="0" defTabSz="914400" rtl="0" eaLnBrk="1" fontAlgn="auto" latinLnBrk="0" hangingPunct="1">
              <a:lnSpc>
                <a:spcPct val="100000"/>
              </a:lnSpc>
              <a:spcBef>
                <a:spcPts val="0"/>
              </a:spcBef>
              <a:spcAft>
                <a:spcPts val="0"/>
              </a:spcAft>
              <a:buClrTx/>
              <a:buSzTx/>
              <a:buFontTx/>
              <a:buNone/>
              <a:tabLst/>
              <a:defRPr/>
            </a:pPr>
            <a:endParaRPr kumimoji="0" lang="en-GB" sz="1600" b="0" i="0" u="none" strike="noStrike" kern="0" cap="none" spc="0" normalizeH="0" baseline="0" noProof="0">
              <a:ln>
                <a:noFill/>
              </a:ln>
              <a:solidFill>
                <a:srgbClr val="FFFFFF"/>
              </a:solidFill>
              <a:effectLst/>
              <a:uLnTx/>
              <a:uFillTx/>
              <a:latin typeface="Arial" panose="020B0604020202020204"/>
              <a:ea typeface="+mn-ea"/>
              <a:cs typeface="+mn-cs"/>
            </a:endParaRPr>
          </a:p>
        </p:txBody>
      </p:sp>
      <p:sp>
        <p:nvSpPr>
          <p:cNvPr id="6" name="Rectangle: Rounded Corners 5">
            <a:extLst>
              <a:ext uri="{FF2B5EF4-FFF2-40B4-BE49-F238E27FC236}">
                <a16:creationId xmlns:a16="http://schemas.microsoft.com/office/drawing/2014/main" id="{180FF161-95B3-687F-236E-89576B37039B}"/>
              </a:ext>
            </a:extLst>
          </p:cNvPr>
          <p:cNvSpPr/>
          <p:nvPr userDrawn="1"/>
        </p:nvSpPr>
        <p:spPr>
          <a:xfrm rot="18896850">
            <a:off x="8810675" y="809749"/>
            <a:ext cx="2572502" cy="6381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l" rtl="0"/>
            <a:endParaRPr lang="en-GB" sz="1600"/>
          </a:p>
        </p:txBody>
      </p:sp>
      <p:sp>
        <p:nvSpPr>
          <p:cNvPr id="11" name="Freeform: Shape 10">
            <a:extLst>
              <a:ext uri="{FF2B5EF4-FFF2-40B4-BE49-F238E27FC236}">
                <a16:creationId xmlns:a16="http://schemas.microsoft.com/office/drawing/2014/main" id="{91B89BCA-B6DC-9CFA-1B14-60CBF7F68A9A}"/>
              </a:ext>
            </a:extLst>
          </p:cNvPr>
          <p:cNvSpPr/>
          <p:nvPr userDrawn="1"/>
        </p:nvSpPr>
        <p:spPr>
          <a:xfrm rot="18896850">
            <a:off x="9955161" y="3750354"/>
            <a:ext cx="2884755" cy="638140"/>
          </a:xfrm>
          <a:custGeom>
            <a:avLst/>
            <a:gdLst>
              <a:gd name="connsiteX0" fmla="*/ 3674317 w 3674317"/>
              <a:gd name="connsiteY0" fmla="*/ 0 h 812800"/>
              <a:gd name="connsiteX1" fmla="*/ 2860027 w 3674317"/>
              <a:gd name="connsiteY1" fmla="*/ 812800 h 812800"/>
              <a:gd name="connsiteX2" fmla="*/ 406400 w 3674317"/>
              <a:gd name="connsiteY2" fmla="*/ 812800 h 812800"/>
              <a:gd name="connsiteX3" fmla="*/ 0 w 3674317"/>
              <a:gd name="connsiteY3" fmla="*/ 406400 h 812800"/>
              <a:gd name="connsiteX4" fmla="*/ 406400 w 3674317"/>
              <a:gd name="connsiteY4" fmla="*/ 0 h 812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74317" h="812800">
                <a:moveTo>
                  <a:pt x="3674317" y="0"/>
                </a:moveTo>
                <a:lnTo>
                  <a:pt x="2860027" y="812800"/>
                </a:lnTo>
                <a:lnTo>
                  <a:pt x="406400" y="812800"/>
                </a:lnTo>
                <a:cubicBezTo>
                  <a:pt x="181951" y="812800"/>
                  <a:pt x="0" y="630849"/>
                  <a:pt x="0" y="406400"/>
                </a:cubicBezTo>
                <a:cubicBezTo>
                  <a:pt x="0" y="181951"/>
                  <a:pt x="181951" y="0"/>
                  <a:pt x="406400" y="0"/>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t" anchorCtr="0">
            <a:noAutofit/>
          </a:bodyPr>
          <a:lstStyle/>
          <a:p>
            <a:pPr algn="l" rtl="0"/>
            <a:endParaRPr lang="en-GB" sz="1600"/>
          </a:p>
        </p:txBody>
      </p:sp>
      <p:sp>
        <p:nvSpPr>
          <p:cNvPr id="2" name="Title 1">
            <a:extLst>
              <a:ext uri="{FF2B5EF4-FFF2-40B4-BE49-F238E27FC236}">
                <a16:creationId xmlns:a16="http://schemas.microsoft.com/office/drawing/2014/main" id="{DCF014C0-8BB5-5793-9DBD-D422EF624E7C}"/>
              </a:ext>
            </a:extLst>
          </p:cNvPr>
          <p:cNvSpPr>
            <a:spLocks noGrp="1"/>
          </p:cNvSpPr>
          <p:nvPr userDrawn="1">
            <p:ph type="title" hasCustomPrompt="1"/>
          </p:nvPr>
        </p:nvSpPr>
        <p:spPr bwMode="white">
          <a:xfrm>
            <a:off x="613608" y="711200"/>
            <a:ext cx="7285515" cy="4576605"/>
          </a:xfrm>
          <a:prstGeom prst="rect">
            <a:avLst/>
          </a:prstGeom>
        </p:spPr>
        <p:txBody>
          <a:bodyPr vert="horz" anchor="ctr" anchorCtr="0"/>
          <a:lstStyle>
            <a:lvl1pPr rtl="0">
              <a:lnSpc>
                <a:spcPct val="100000"/>
              </a:lnSpc>
              <a:defRPr sz="3600" b="1">
                <a:solidFill>
                  <a:schemeClr val="bg1"/>
                </a:solidFill>
              </a:defRPr>
            </a:lvl1pPr>
          </a:lstStyle>
          <a:p>
            <a:r>
              <a:rPr lang="en-GB"/>
              <a:t>Divider title are 36pt Arial Bold sentence case</a:t>
            </a:r>
          </a:p>
        </p:txBody>
      </p:sp>
      <p:pic>
        <p:nvPicPr>
          <p:cNvPr id="4" name="Graphic 3">
            <a:extLst>
              <a:ext uri="{FF2B5EF4-FFF2-40B4-BE49-F238E27FC236}">
                <a16:creationId xmlns:a16="http://schemas.microsoft.com/office/drawing/2014/main" id="{D381AB1C-94E0-88DE-B7FB-AF548E53C012}"/>
              </a:ext>
            </a:extLst>
          </p:cNvPr>
          <p:cNvPicPr>
            <a:picLocks noChangeAspect="1"/>
          </p:cNvPicPr>
          <p:nvPr userDrawn="1"/>
        </p:nvPicPr>
        <p:blipFill>
          <a:blip r:embed="rId5">
            <a:extLst>
              <a:ext uri="{96DAC541-7B7A-43D3-8B79-37D633B846F1}">
                <asvg:svgBlip xmlns:asvg="http://schemas.microsoft.com/office/drawing/2016/SVG/main" r:embed="rId6"/>
              </a:ext>
            </a:extLst>
          </a:blip>
          <a:stretch>
            <a:fillRect/>
          </a:stretch>
        </p:blipFill>
        <p:spPr>
          <a:xfrm>
            <a:off x="735585" y="5760594"/>
            <a:ext cx="2247900" cy="406400"/>
          </a:xfrm>
          <a:prstGeom prst="rect">
            <a:avLst/>
          </a:prstGeom>
        </p:spPr>
      </p:pic>
      <p:sp>
        <p:nvSpPr>
          <p:cNvPr id="20" name="Freeform: Shape 19">
            <a:extLst>
              <a:ext uri="{FF2B5EF4-FFF2-40B4-BE49-F238E27FC236}">
                <a16:creationId xmlns:a16="http://schemas.microsoft.com/office/drawing/2014/main" id="{E20C9601-4C00-1F60-ACBA-FDEED78A2031}"/>
              </a:ext>
            </a:extLst>
          </p:cNvPr>
          <p:cNvSpPr>
            <a:spLocks/>
          </p:cNvSpPr>
          <p:nvPr userDrawn="1"/>
        </p:nvSpPr>
        <p:spPr bwMode="auto">
          <a:xfrm>
            <a:off x="11012739" y="-38910"/>
            <a:ext cx="1224656" cy="1829007"/>
          </a:xfrm>
          <a:custGeom>
            <a:avLst/>
            <a:gdLst>
              <a:gd name="connsiteX0" fmla="*/ 153315 w 1224656"/>
              <a:gd name="connsiteY0" fmla="*/ 0 h 1829007"/>
              <a:gd name="connsiteX1" fmla="*/ 1224656 w 1224656"/>
              <a:gd name="connsiteY1" fmla="*/ 0 h 1829007"/>
              <a:gd name="connsiteX2" fmla="*/ 1224656 w 1224656"/>
              <a:gd name="connsiteY2" fmla="*/ 1829007 h 1829007"/>
              <a:gd name="connsiteX3" fmla="*/ 1154215 w 1224656"/>
              <a:gd name="connsiteY3" fmla="*/ 1758565 h 1829007"/>
              <a:gd name="connsiteX4" fmla="*/ 159544 w 1224656"/>
              <a:gd name="connsiteY4" fmla="*/ 763895 h 1829007"/>
              <a:gd name="connsiteX5" fmla="*/ 89744 w 1224656"/>
              <a:gd name="connsiteY5" fmla="*/ 77872 h 1829007"/>
              <a:gd name="connsiteX0" fmla="*/ 1224656 w 1316096"/>
              <a:gd name="connsiteY0" fmla="*/ 0 h 1829007"/>
              <a:gd name="connsiteX1" fmla="*/ 1224656 w 1316096"/>
              <a:gd name="connsiteY1" fmla="*/ 1829007 h 1829007"/>
              <a:gd name="connsiteX2" fmla="*/ 1154215 w 1316096"/>
              <a:gd name="connsiteY2" fmla="*/ 1758565 h 1829007"/>
              <a:gd name="connsiteX3" fmla="*/ 159544 w 1316096"/>
              <a:gd name="connsiteY3" fmla="*/ 763895 h 1829007"/>
              <a:gd name="connsiteX4" fmla="*/ 89744 w 1316096"/>
              <a:gd name="connsiteY4" fmla="*/ 77872 h 1829007"/>
              <a:gd name="connsiteX5" fmla="*/ 153315 w 1316096"/>
              <a:gd name="connsiteY5" fmla="*/ 0 h 1829007"/>
              <a:gd name="connsiteX6" fmla="*/ 1316096 w 1316096"/>
              <a:gd name="connsiteY6" fmla="*/ 91440 h 1829007"/>
              <a:gd name="connsiteX0" fmla="*/ 1224656 w 1224656"/>
              <a:gd name="connsiteY0" fmla="*/ 0 h 1829007"/>
              <a:gd name="connsiteX1" fmla="*/ 1224656 w 1224656"/>
              <a:gd name="connsiteY1" fmla="*/ 1829007 h 1829007"/>
              <a:gd name="connsiteX2" fmla="*/ 1154215 w 1224656"/>
              <a:gd name="connsiteY2" fmla="*/ 1758565 h 1829007"/>
              <a:gd name="connsiteX3" fmla="*/ 159544 w 1224656"/>
              <a:gd name="connsiteY3" fmla="*/ 763895 h 1829007"/>
              <a:gd name="connsiteX4" fmla="*/ 89744 w 1224656"/>
              <a:gd name="connsiteY4" fmla="*/ 77872 h 1829007"/>
              <a:gd name="connsiteX5" fmla="*/ 153315 w 1224656"/>
              <a:gd name="connsiteY5" fmla="*/ 0 h 1829007"/>
              <a:gd name="connsiteX0" fmla="*/ 1224656 w 1224656"/>
              <a:gd name="connsiteY0" fmla="*/ 1829007 h 1829007"/>
              <a:gd name="connsiteX1" fmla="*/ 1154215 w 1224656"/>
              <a:gd name="connsiteY1" fmla="*/ 1758565 h 1829007"/>
              <a:gd name="connsiteX2" fmla="*/ 159544 w 1224656"/>
              <a:gd name="connsiteY2" fmla="*/ 763895 h 1829007"/>
              <a:gd name="connsiteX3" fmla="*/ 89744 w 1224656"/>
              <a:gd name="connsiteY3" fmla="*/ 77872 h 1829007"/>
              <a:gd name="connsiteX4" fmla="*/ 153315 w 1224656"/>
              <a:gd name="connsiteY4" fmla="*/ 0 h 18290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4656" h="1829007">
                <a:moveTo>
                  <a:pt x="1224656" y="1829007"/>
                </a:moveTo>
                <a:lnTo>
                  <a:pt x="1154215" y="1758565"/>
                </a:lnTo>
                <a:lnTo>
                  <a:pt x="159544" y="763895"/>
                </a:lnTo>
                <a:cubicBezTo>
                  <a:pt x="-26590" y="577761"/>
                  <a:pt x="-49857" y="289530"/>
                  <a:pt x="89744" y="77872"/>
                </a:cubicBezTo>
                <a:lnTo>
                  <a:pt x="153315" y="0"/>
                </a:lnTo>
              </a:path>
            </a:pathLst>
          </a:custGeom>
          <a:no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t" anchorCtr="0">
            <a:noAutofit/>
          </a:bodyPr>
          <a:lstStyle/>
          <a:p>
            <a:pPr lvl="0" rtl="0"/>
            <a:endParaRPr lang="en-GB" sz="1600"/>
          </a:p>
        </p:txBody>
      </p:sp>
      <p:sp>
        <p:nvSpPr>
          <p:cNvPr id="16" name="Freeform: Shape 15">
            <a:extLst>
              <a:ext uri="{FF2B5EF4-FFF2-40B4-BE49-F238E27FC236}">
                <a16:creationId xmlns:a16="http://schemas.microsoft.com/office/drawing/2014/main" id="{30699829-9421-BC32-D008-18D3C6101425}"/>
              </a:ext>
            </a:extLst>
          </p:cNvPr>
          <p:cNvSpPr>
            <a:spLocks/>
          </p:cNvSpPr>
          <p:nvPr userDrawn="1"/>
        </p:nvSpPr>
        <p:spPr bwMode="auto">
          <a:xfrm rot="2700000">
            <a:off x="9141640" y="1040337"/>
            <a:ext cx="3187991" cy="3194255"/>
          </a:xfrm>
          <a:custGeom>
            <a:avLst/>
            <a:gdLst>
              <a:gd name="connsiteX0" fmla="*/ 159586 w 3187991"/>
              <a:gd name="connsiteY0" fmla="*/ 159586 h 3194255"/>
              <a:gd name="connsiteX1" fmla="*/ 544860 w 3187991"/>
              <a:gd name="connsiteY1" fmla="*/ 0 h 3194255"/>
              <a:gd name="connsiteX2" fmla="*/ 2056479 w 3187991"/>
              <a:gd name="connsiteY2" fmla="*/ 0 h 3194255"/>
              <a:gd name="connsiteX3" fmla="*/ 3187991 w 3187991"/>
              <a:gd name="connsiteY3" fmla="*/ 1131513 h 3194255"/>
              <a:gd name="connsiteX4" fmla="*/ 3187991 w 3187991"/>
              <a:gd name="connsiteY4" fmla="*/ 2649395 h 3194255"/>
              <a:gd name="connsiteX5" fmla="*/ 2643131 w 3187991"/>
              <a:gd name="connsiteY5" fmla="*/ 3194255 h 3194255"/>
              <a:gd name="connsiteX6" fmla="*/ 544860 w 3187991"/>
              <a:gd name="connsiteY6" fmla="*/ 3194255 h 3194255"/>
              <a:gd name="connsiteX7" fmla="*/ 0 w 3187991"/>
              <a:gd name="connsiteY7" fmla="*/ 2649395 h 3194255"/>
              <a:gd name="connsiteX8" fmla="*/ 0 w 3187991"/>
              <a:gd name="connsiteY8" fmla="*/ 544860 h 3194255"/>
              <a:gd name="connsiteX9" fmla="*/ 159586 w 3187991"/>
              <a:gd name="connsiteY9" fmla="*/ 159586 h 3194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87991" h="3194255">
                <a:moveTo>
                  <a:pt x="159586" y="159586"/>
                </a:moveTo>
                <a:cubicBezTo>
                  <a:pt x="258186" y="60985"/>
                  <a:pt x="394401" y="0"/>
                  <a:pt x="544860" y="0"/>
                </a:cubicBezTo>
                <a:lnTo>
                  <a:pt x="2056479" y="0"/>
                </a:lnTo>
                <a:lnTo>
                  <a:pt x="3187991" y="1131513"/>
                </a:lnTo>
                <a:lnTo>
                  <a:pt x="3187991" y="2649395"/>
                </a:lnTo>
                <a:cubicBezTo>
                  <a:pt x="3187991" y="2950313"/>
                  <a:pt x="2944049" y="3194255"/>
                  <a:pt x="2643131" y="3194255"/>
                </a:cubicBezTo>
                <a:lnTo>
                  <a:pt x="544860" y="3194255"/>
                </a:lnTo>
                <a:cubicBezTo>
                  <a:pt x="243942" y="3194255"/>
                  <a:pt x="0" y="2950313"/>
                  <a:pt x="0" y="2649395"/>
                </a:cubicBezTo>
                <a:lnTo>
                  <a:pt x="0" y="544860"/>
                </a:lnTo>
                <a:cubicBezTo>
                  <a:pt x="0" y="394401"/>
                  <a:pt x="60985" y="258186"/>
                  <a:pt x="159586" y="159586"/>
                </a:cubicBezTo>
                <a:close/>
              </a:path>
            </a:pathLst>
          </a:custGeom>
          <a:solidFill>
            <a:schemeClr val="accent2"/>
          </a:solidFill>
          <a:ln>
            <a:noFill/>
          </a:ln>
        </p:spPr>
        <p:txBody>
          <a:bodyPr vert="horz" wrap="square" lIns="91440" tIns="45720" rIns="91440" bIns="45720" numCol="1" anchor="t" anchorCtr="0" compatLnSpc="1">
            <a:prstTxWarp prst="textNoShape">
              <a:avLst/>
            </a:prstTxWarp>
            <a:noAutofit/>
          </a:bodyPr>
          <a:lstStyle/>
          <a:p>
            <a:pPr lvl="0" rtl="0"/>
            <a:endParaRPr lang="en-GB"/>
          </a:p>
        </p:txBody>
      </p:sp>
    </p:spTree>
    <p:extLst>
      <p:ext uri="{BB962C8B-B14F-4D97-AF65-F5344CB8AC3E}">
        <p14:creationId xmlns:p14="http://schemas.microsoft.com/office/powerpoint/2010/main" val="4220708544"/>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hf hdr="0" dt="0"/>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32.xml><?xml version="1.0" encoding="utf-8"?>
<p:sldLayout xmlns:a="http://schemas.openxmlformats.org/drawingml/2006/main" xmlns:r="http://schemas.openxmlformats.org/officeDocument/2006/relationships" xmlns:p="http://schemas.openxmlformats.org/presentationml/2006/main">
  <p:cSld name="Cover 2024-02 - IQVIA">
    <p:spTree>
      <p:nvGrpSpPr>
        <p:cNvPr id="1" name=""/>
        <p:cNvGrpSpPr/>
        <p:nvPr/>
      </p:nvGrpSpPr>
      <p:grpSpPr>
        <a:xfrm>
          <a:off x="0" y="0"/>
          <a:ext cx="0" cy="0"/>
          <a:chOff x="0" y="0"/>
          <a:chExt cx="0" cy="0"/>
        </a:xfrm>
      </p:grpSpPr>
      <p:graphicFrame>
        <p:nvGraphicFramePr>
          <p:cNvPr id="3" name="think-cell data - do not delete" hidden="1">
            <a:extLst>
              <a:ext uri="{FF2B5EF4-FFF2-40B4-BE49-F238E27FC236}">
                <a16:creationId xmlns:a16="http://schemas.microsoft.com/office/drawing/2014/main" id="{CCE7183D-A3CF-1F12-1F90-C6EB418C2EDC}"/>
              </a:ext>
            </a:extLst>
          </p:cNvPr>
          <p:cNvGraphicFramePr>
            <a:graphicFrameLocks noChangeAspect="1"/>
          </p:cNvGraphicFramePr>
          <p:nvPr userDrawn="1">
            <p:custDataLst>
              <p:tags r:id="rId1"/>
            </p:custDataLst>
            <p:extLst>
              <p:ext uri="{D42A27DB-BD31-4B8C-83A1-F6EECF244321}">
                <p14:modId xmlns:p14="http://schemas.microsoft.com/office/powerpoint/2010/main" val="2984644146"/>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473" imgH="476" progId="TCLayout.ActiveDocument.1">
                  <p:embed/>
                </p:oleObj>
              </mc:Choice>
              <mc:Fallback>
                <p:oleObj name="think-cell Slide" r:id="rId3" imgW="473" imgH="476" progId="TCLayout.ActiveDocument.1">
                  <p:embed/>
                  <p:pic>
                    <p:nvPicPr>
                      <p:cNvPr id="3" name="think-cell data - do not delete" hidden="1">
                        <a:extLst>
                          <a:ext uri="{FF2B5EF4-FFF2-40B4-BE49-F238E27FC236}">
                            <a16:creationId xmlns:a16="http://schemas.microsoft.com/office/drawing/2014/main" id="{CCE7183D-A3CF-1F12-1F90-C6EB418C2EDC}"/>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64" name="Text Placeholder 21">
            <a:extLst>
              <a:ext uri="{FF2B5EF4-FFF2-40B4-BE49-F238E27FC236}">
                <a16:creationId xmlns:a16="http://schemas.microsoft.com/office/drawing/2014/main" id="{098CCE30-6B5A-4DFB-97B5-AF5CCDE0C848}"/>
              </a:ext>
            </a:extLst>
          </p:cNvPr>
          <p:cNvSpPr>
            <a:spLocks noGrp="1"/>
          </p:cNvSpPr>
          <p:nvPr>
            <p:ph type="body" sz="quarter" idx="10" hasCustomPrompt="1"/>
          </p:nvPr>
        </p:nvSpPr>
        <p:spPr>
          <a:xfrm>
            <a:off x="613608" y="4175059"/>
            <a:ext cx="6245751" cy="1195801"/>
          </a:xfrm>
          <a:prstGeom prst="rect">
            <a:avLst/>
          </a:prstGeom>
        </p:spPr>
        <p:txBody>
          <a:bodyPr>
            <a:noAutofit/>
          </a:bodyPr>
          <a:lstStyle>
            <a:lvl1pPr marL="0" indent="0" algn="l" rtl="0">
              <a:lnSpc>
                <a:spcPct val="100000"/>
              </a:lnSpc>
              <a:spcBef>
                <a:spcPts val="0"/>
              </a:spcBef>
              <a:buNone/>
              <a:defRPr sz="2400" b="0" i="1">
                <a:solidFill>
                  <a:schemeClr val="accent1"/>
                </a:solidFill>
              </a:defRPr>
            </a:lvl1pPr>
          </a:lstStyle>
          <a:p>
            <a:pPr lvl="0"/>
            <a:r>
              <a:rPr lang="en-GB"/>
              <a:t>Subheads are 24pt Arial Italic sentence case</a:t>
            </a:r>
          </a:p>
        </p:txBody>
      </p:sp>
      <p:sp>
        <p:nvSpPr>
          <p:cNvPr id="70" name="Title 1">
            <a:extLst>
              <a:ext uri="{FF2B5EF4-FFF2-40B4-BE49-F238E27FC236}">
                <a16:creationId xmlns:a16="http://schemas.microsoft.com/office/drawing/2014/main" id="{184C4A24-4E36-49F8-AE34-FEFD57A98171}"/>
              </a:ext>
            </a:extLst>
          </p:cNvPr>
          <p:cNvSpPr>
            <a:spLocks noGrp="1"/>
          </p:cNvSpPr>
          <p:nvPr>
            <p:ph type="ctrTitle" hasCustomPrompt="1"/>
          </p:nvPr>
        </p:nvSpPr>
        <p:spPr>
          <a:xfrm>
            <a:off x="613608" y="1918354"/>
            <a:ext cx="6245751" cy="2084832"/>
          </a:xfrm>
          <a:prstGeom prst="rect">
            <a:avLst/>
          </a:prstGeom>
        </p:spPr>
        <p:txBody>
          <a:bodyPr vert="horz" anchor="b" anchorCtr="0"/>
          <a:lstStyle>
            <a:lvl1pPr algn="l" rtl="0">
              <a:lnSpc>
                <a:spcPct val="100000"/>
              </a:lnSpc>
              <a:defRPr sz="3600" b="1" i="0" baseline="0">
                <a:solidFill>
                  <a:schemeClr val="accent2"/>
                </a:solidFill>
              </a:defRPr>
            </a:lvl1pPr>
          </a:lstStyle>
          <a:p>
            <a:r>
              <a:rPr lang="en-GB"/>
              <a:t>Headline 36pt Arial Bold Title Case and Can be 3 Lines</a:t>
            </a:r>
          </a:p>
        </p:txBody>
      </p:sp>
      <p:sp>
        <p:nvSpPr>
          <p:cNvPr id="71" name="Subtitle 2">
            <a:extLst>
              <a:ext uri="{FF2B5EF4-FFF2-40B4-BE49-F238E27FC236}">
                <a16:creationId xmlns:a16="http://schemas.microsoft.com/office/drawing/2014/main" id="{0E82B801-11C9-4FD7-9D6A-B8DAA2120461}"/>
              </a:ext>
            </a:extLst>
          </p:cNvPr>
          <p:cNvSpPr>
            <a:spLocks noGrp="1"/>
          </p:cNvSpPr>
          <p:nvPr>
            <p:ph type="subTitle" idx="1" hasCustomPrompt="1"/>
          </p:nvPr>
        </p:nvSpPr>
        <p:spPr>
          <a:xfrm>
            <a:off x="613608" y="5518464"/>
            <a:ext cx="6245751" cy="669272"/>
          </a:xfrm>
          <a:prstGeom prst="rect">
            <a:avLst/>
          </a:prstGeom>
        </p:spPr>
        <p:txBody>
          <a:bodyPr>
            <a:noAutofit/>
          </a:bodyPr>
          <a:lstStyle>
            <a:lvl1pPr marL="0" indent="0" algn="l" rtl="0">
              <a:lnSpc>
                <a:spcPct val="100000"/>
              </a:lnSpc>
              <a:spcBef>
                <a:spcPts val="200"/>
              </a:spcBef>
              <a:buNone/>
              <a:defRPr sz="1600" baseline="0">
                <a:solidFill>
                  <a:schemeClr val="accent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GB"/>
              <a:t>Author First Last Name, Title 16pt Arial</a:t>
            </a:r>
          </a:p>
        </p:txBody>
      </p:sp>
      <p:pic>
        <p:nvPicPr>
          <p:cNvPr id="15" name="Graphic 14">
            <a:extLst>
              <a:ext uri="{FF2B5EF4-FFF2-40B4-BE49-F238E27FC236}">
                <a16:creationId xmlns:a16="http://schemas.microsoft.com/office/drawing/2014/main" id="{B6E9086A-E529-2788-B0E4-EFA79D0E2F33}"/>
              </a:ext>
            </a:extLst>
          </p:cNvPr>
          <p:cNvPicPr>
            <a:picLocks noChangeAspect="1"/>
          </p:cNvPicPr>
          <p:nvPr userDrawn="1"/>
        </p:nvPicPr>
        <p:blipFill>
          <a:blip r:embed="rId5">
            <a:extLst>
              <a:ext uri="{96DAC541-7B7A-43D3-8B79-37D633B846F1}">
                <asvg:svgBlip xmlns:asvg="http://schemas.microsoft.com/office/drawing/2016/SVG/main" r:embed="rId6"/>
              </a:ext>
            </a:extLst>
          </a:blip>
          <a:stretch>
            <a:fillRect/>
          </a:stretch>
        </p:blipFill>
        <p:spPr>
          <a:xfrm>
            <a:off x="731520" y="812800"/>
            <a:ext cx="2247900" cy="406400"/>
          </a:xfrm>
          <a:prstGeom prst="rect">
            <a:avLst/>
          </a:prstGeom>
        </p:spPr>
      </p:pic>
      <p:sp>
        <p:nvSpPr>
          <p:cNvPr id="16" name="Freeform: Shape 15">
            <a:extLst>
              <a:ext uri="{FF2B5EF4-FFF2-40B4-BE49-F238E27FC236}">
                <a16:creationId xmlns:a16="http://schemas.microsoft.com/office/drawing/2014/main" id="{A1F4E818-2A83-7489-FE1B-DC8FFF233719}"/>
              </a:ext>
            </a:extLst>
          </p:cNvPr>
          <p:cNvSpPr/>
          <p:nvPr userDrawn="1"/>
        </p:nvSpPr>
        <p:spPr>
          <a:xfrm rot="900000">
            <a:off x="7116823" y="-191976"/>
            <a:ext cx="1244450" cy="1815506"/>
          </a:xfrm>
          <a:custGeom>
            <a:avLst/>
            <a:gdLst>
              <a:gd name="connsiteX0" fmla="*/ 0 w 1244450"/>
              <a:gd name="connsiteY0" fmla="*/ 333449 h 1815506"/>
              <a:gd name="connsiteX1" fmla="*/ 1244450 w 1244450"/>
              <a:gd name="connsiteY1" fmla="*/ 0 h 1815506"/>
              <a:gd name="connsiteX2" fmla="*/ 1244450 w 1244450"/>
              <a:gd name="connsiteY2" fmla="*/ 1193281 h 1815506"/>
              <a:gd name="connsiteX3" fmla="*/ 622225 w 1244450"/>
              <a:gd name="connsiteY3" fmla="*/ 1815506 h 1815506"/>
              <a:gd name="connsiteX4" fmla="*/ 0 w 1244450"/>
              <a:gd name="connsiteY4" fmla="*/ 1193281 h 18155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4450" h="1815506">
                <a:moveTo>
                  <a:pt x="0" y="333449"/>
                </a:moveTo>
                <a:lnTo>
                  <a:pt x="1244450" y="0"/>
                </a:lnTo>
                <a:lnTo>
                  <a:pt x="1244450" y="1193281"/>
                </a:lnTo>
                <a:cubicBezTo>
                  <a:pt x="1244450" y="1536926"/>
                  <a:pt x="965870" y="1815506"/>
                  <a:pt x="622225" y="1815506"/>
                </a:cubicBezTo>
                <a:cubicBezTo>
                  <a:pt x="278580" y="1815506"/>
                  <a:pt x="0" y="1536926"/>
                  <a:pt x="0" y="1193281"/>
                </a:cubicBezTo>
                <a:close/>
              </a:path>
            </a:pathLst>
          </a:custGeom>
          <a:gradFill>
            <a:gsLst>
              <a:gs pos="20000">
                <a:srgbClr val="140B42"/>
              </a:gs>
              <a:gs pos="80000">
                <a:schemeClr val="accent2"/>
              </a:gs>
            </a:gsLst>
            <a:lin ang="5400000" scaled="1"/>
          </a:gradFill>
          <a:ln w="76200">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t" anchorCtr="0">
            <a:noAutofit/>
          </a:bodyPr>
          <a:lstStyle/>
          <a:p>
            <a:pPr algn="l" rtl="0"/>
            <a:endParaRPr lang="en-GB" sz="1600"/>
          </a:p>
        </p:txBody>
      </p:sp>
      <p:sp>
        <p:nvSpPr>
          <p:cNvPr id="17" name="Freeform: Shape 16">
            <a:extLst>
              <a:ext uri="{FF2B5EF4-FFF2-40B4-BE49-F238E27FC236}">
                <a16:creationId xmlns:a16="http://schemas.microsoft.com/office/drawing/2014/main" id="{4213A8D0-50D2-BE07-C33B-5280FE4232B0}"/>
              </a:ext>
            </a:extLst>
          </p:cNvPr>
          <p:cNvSpPr/>
          <p:nvPr userDrawn="1"/>
        </p:nvSpPr>
        <p:spPr>
          <a:xfrm rot="900000">
            <a:off x="11384415" y="4422162"/>
            <a:ext cx="1089824" cy="2621535"/>
          </a:xfrm>
          <a:custGeom>
            <a:avLst/>
            <a:gdLst>
              <a:gd name="connsiteX0" fmla="*/ 465632 w 1089824"/>
              <a:gd name="connsiteY0" fmla="*/ 0 h 2621535"/>
              <a:gd name="connsiteX1" fmla="*/ 1089824 w 1089824"/>
              <a:gd name="connsiteY1" fmla="*/ 2329517 h 2621535"/>
              <a:gd name="connsiteX2" fmla="*/ 0 w 1089824"/>
              <a:gd name="connsiteY2" fmla="*/ 2621535 h 2621535"/>
              <a:gd name="connsiteX3" fmla="*/ 0 w 1089824"/>
              <a:gd name="connsiteY3" fmla="*/ 596865 h 2621535"/>
              <a:gd name="connsiteX4" fmla="*/ 377494 w 1089824"/>
              <a:gd name="connsiteY4" fmla="*/ 27359 h 26215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9824" h="2621535">
                <a:moveTo>
                  <a:pt x="465632" y="0"/>
                </a:moveTo>
                <a:lnTo>
                  <a:pt x="1089824" y="2329517"/>
                </a:lnTo>
                <a:lnTo>
                  <a:pt x="0" y="2621535"/>
                </a:lnTo>
                <a:lnTo>
                  <a:pt x="0" y="596865"/>
                </a:lnTo>
                <a:cubicBezTo>
                  <a:pt x="0" y="340849"/>
                  <a:pt x="155656" y="121189"/>
                  <a:pt x="377494" y="27359"/>
                </a:cubicBezTo>
                <a:close/>
              </a:path>
            </a:pathLst>
          </a:custGeom>
          <a:gradFill flip="none" rotWithShape="1">
            <a:gsLst>
              <a:gs pos="20000">
                <a:schemeClr val="accent2"/>
              </a:gs>
              <a:gs pos="80000">
                <a:srgbClr val="140B42"/>
              </a:gs>
            </a:gsLst>
            <a:lin ang="5400000" scaled="1"/>
            <a:tileRect/>
          </a:gradFill>
          <a:ln w="76200">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t" anchorCtr="0">
            <a:noAutofit/>
          </a:bodyPr>
          <a:lstStyle/>
          <a:p>
            <a:pPr lvl="0" rtl="0"/>
            <a:endParaRPr lang="en-GB" sz="1600"/>
          </a:p>
        </p:txBody>
      </p:sp>
      <p:sp>
        <p:nvSpPr>
          <p:cNvPr id="5" name="Freeform: Shape 4">
            <a:extLst>
              <a:ext uri="{FF2B5EF4-FFF2-40B4-BE49-F238E27FC236}">
                <a16:creationId xmlns:a16="http://schemas.microsoft.com/office/drawing/2014/main" id="{9CA7F2F6-48FC-1B44-89F9-84682C0ED811}"/>
              </a:ext>
            </a:extLst>
          </p:cNvPr>
          <p:cNvSpPr/>
          <p:nvPr userDrawn="1"/>
        </p:nvSpPr>
        <p:spPr>
          <a:xfrm rot="900000">
            <a:off x="7841778" y="-500135"/>
            <a:ext cx="3914186" cy="7999940"/>
          </a:xfrm>
          <a:custGeom>
            <a:avLst/>
            <a:gdLst>
              <a:gd name="connsiteX0" fmla="*/ 3362855 w 3914186"/>
              <a:gd name="connsiteY0" fmla="*/ 0 h 7999940"/>
              <a:gd name="connsiteX1" fmla="*/ 3914186 w 3914186"/>
              <a:gd name="connsiteY1" fmla="*/ 2057597 h 7999940"/>
              <a:gd name="connsiteX2" fmla="*/ 3914185 w 3914186"/>
              <a:gd name="connsiteY2" fmla="*/ 6952194 h 7999940"/>
              <a:gd name="connsiteX3" fmla="*/ 3947 w 3914186"/>
              <a:gd name="connsiteY3" fmla="*/ 7999940 h 7999940"/>
              <a:gd name="connsiteX4" fmla="*/ 0 w 3914186"/>
              <a:gd name="connsiteY4" fmla="*/ 7921778 h 7999940"/>
              <a:gd name="connsiteX5" fmla="*/ 1 w 3914186"/>
              <a:gd name="connsiteY5" fmla="*/ 901074 h 7999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14186" h="7999940">
                <a:moveTo>
                  <a:pt x="3362855" y="0"/>
                </a:moveTo>
                <a:lnTo>
                  <a:pt x="3914186" y="2057597"/>
                </a:lnTo>
                <a:lnTo>
                  <a:pt x="3914185" y="6952194"/>
                </a:lnTo>
                <a:lnTo>
                  <a:pt x="3947" y="7999940"/>
                </a:lnTo>
                <a:lnTo>
                  <a:pt x="0" y="7921778"/>
                </a:lnTo>
                <a:lnTo>
                  <a:pt x="1" y="901074"/>
                </a:lnTo>
                <a:close/>
              </a:path>
            </a:pathLst>
          </a:custGeom>
          <a:solidFill>
            <a:schemeClr val="accent2"/>
          </a:solidFill>
          <a:ln w="76200">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t" anchorCtr="0">
            <a:noAutofit/>
          </a:bodyPr>
          <a:lstStyle/>
          <a:p>
            <a:pPr algn="l" rtl="0"/>
            <a:endParaRPr lang="en-GB" sz="1600"/>
          </a:p>
        </p:txBody>
      </p:sp>
      <p:sp>
        <p:nvSpPr>
          <p:cNvPr id="19" name="TextBox 18">
            <a:extLst>
              <a:ext uri="{FF2B5EF4-FFF2-40B4-BE49-F238E27FC236}">
                <a16:creationId xmlns:a16="http://schemas.microsoft.com/office/drawing/2014/main" id="{9D950733-D386-D461-6995-42A6097FF11E}"/>
              </a:ext>
            </a:extLst>
          </p:cNvPr>
          <p:cNvSpPr txBox="1"/>
          <p:nvPr userDrawn="1"/>
        </p:nvSpPr>
        <p:spPr bwMode="black">
          <a:xfrm>
            <a:off x="613608" y="6367152"/>
            <a:ext cx="4495800" cy="338554"/>
          </a:xfrm>
          <a:prstGeom prst="rect">
            <a:avLst/>
          </a:prstGeom>
          <a:ln>
            <a:noFill/>
          </a:ln>
        </p:spPr>
        <p:txBody>
          <a:bodyPr vert="horz" wrap="square" lIns="91440" tIns="45720" rIns="91440" bIns="45720" numCol="1" rtlCol="0" anchor="ctr" anchorCtr="0" compatLnSpc="1">
            <a:prstTxWarp prst="textNoShape">
              <a:avLst/>
            </a:prstTxWarp>
            <a:spAutoFit/>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GB" sz="800">
                <a:solidFill>
                  <a:schemeClr val="bg1">
                    <a:lumMod val="50000"/>
                  </a:schemeClr>
                </a:solidFill>
                <a:ea typeface="Arial" charset="0"/>
                <a:cs typeface="Arial" charset="0"/>
              </a:rPr>
              <a:t>© 2025. All rights reserved. IQVIA</a:t>
            </a:r>
            <a:r>
              <a:rPr lang="en-GB" sz="800" baseline="30000">
                <a:solidFill>
                  <a:schemeClr val="bg1">
                    <a:lumMod val="50000"/>
                  </a:schemeClr>
                </a:solidFill>
                <a:ea typeface="Arial" charset="0"/>
                <a:cs typeface="Arial" charset="0"/>
              </a:rPr>
              <a:t>®</a:t>
            </a:r>
            <a:r>
              <a:rPr lang="en-GB" sz="800">
                <a:solidFill>
                  <a:schemeClr val="bg1">
                    <a:lumMod val="50000"/>
                  </a:schemeClr>
                </a:solidFill>
                <a:ea typeface="Arial" charset="0"/>
                <a:cs typeface="Arial" charset="0"/>
              </a:rPr>
              <a:t> is a registered trademark of IQVIA Inc. in the United States, the European Union, and various other countries. </a:t>
            </a:r>
          </a:p>
        </p:txBody>
      </p:sp>
    </p:spTree>
    <p:extLst>
      <p:ext uri="{BB962C8B-B14F-4D97-AF65-F5344CB8AC3E}">
        <p14:creationId xmlns:p14="http://schemas.microsoft.com/office/powerpoint/2010/main" val="177071120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hf hdr="0" dt="0"/>
  <p:extLst>
    <p:ext uri="{DCECCB84-F9BA-43D5-87BE-67443E8EF086}">
      <p15:sldGuideLst xmlns:p15="http://schemas.microsoft.com/office/powerpoint/2012/main"/>
    </p:ext>
  </p:extLst>
</p:sldLayout>
</file>

<file path=ppt/slideLayouts/slideLayout4.xml><?xml version="1.0" encoding="utf-8"?>
<p:sldLayout xmlns:a="http://schemas.openxmlformats.org/drawingml/2006/main" xmlns:r="http://schemas.openxmlformats.org/officeDocument/2006/relationships" xmlns:p="http://schemas.openxmlformats.org/presentationml/2006/main" preserve="1">
  <p:cSld name="Cover Orange - IQVIA">
    <p:bg>
      <p:bgPr>
        <a:gradFill>
          <a:gsLst>
            <a:gs pos="20000">
              <a:srgbClr val="FE8A12"/>
            </a:gs>
            <a:gs pos="80000">
              <a:srgbClr val="F4C65A"/>
            </a:gs>
          </a:gsLst>
          <a:lin ang="2700000" scaled="1"/>
        </a:gradFill>
        <a:effectLst/>
      </p:bgPr>
    </p:bg>
    <p:spTree>
      <p:nvGrpSpPr>
        <p:cNvPr id="1" name=""/>
        <p:cNvGrpSpPr/>
        <p:nvPr/>
      </p:nvGrpSpPr>
      <p:grpSpPr>
        <a:xfrm>
          <a:off x="0" y="0"/>
          <a:ext cx="0" cy="0"/>
          <a:chOff x="0" y="0"/>
          <a:chExt cx="0" cy="0"/>
        </a:xfrm>
      </p:grpSpPr>
      <p:graphicFrame>
        <p:nvGraphicFramePr>
          <p:cNvPr id="3" name="think-cell data - do not delete" hidden="1">
            <a:extLst>
              <a:ext uri="{FF2B5EF4-FFF2-40B4-BE49-F238E27FC236}">
                <a16:creationId xmlns:a16="http://schemas.microsoft.com/office/drawing/2014/main" id="{35028483-3B78-BF44-7568-AD090AF76739}"/>
              </a:ext>
            </a:extLst>
          </p:cNvPr>
          <p:cNvGraphicFramePr>
            <a:graphicFrameLocks noChangeAspect="1"/>
          </p:cNvGraphicFramePr>
          <p:nvPr userDrawn="1">
            <p:custDataLst>
              <p:tags r:id="rId1"/>
            </p:custDataLst>
            <p:extLst>
              <p:ext uri="{D42A27DB-BD31-4B8C-83A1-F6EECF244321}">
                <p14:modId xmlns:p14="http://schemas.microsoft.com/office/powerpoint/2010/main" val="3088427412"/>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473" imgH="476" progId="TCLayout.ActiveDocument.1">
                  <p:embed/>
                </p:oleObj>
              </mc:Choice>
              <mc:Fallback>
                <p:oleObj name="think-cell Slide" r:id="rId3" imgW="473" imgH="476" progId="TCLayout.ActiveDocument.1">
                  <p:embed/>
                  <p:pic>
                    <p:nvPicPr>
                      <p:cNvPr id="3" name="think-cell data - do not delete" hidden="1">
                        <a:extLst>
                          <a:ext uri="{FF2B5EF4-FFF2-40B4-BE49-F238E27FC236}">
                            <a16:creationId xmlns:a16="http://schemas.microsoft.com/office/drawing/2014/main" id="{35028483-3B78-BF44-7568-AD090AF76739}"/>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70" name="TextBox 69">
            <a:extLst>
              <a:ext uri="{FF2B5EF4-FFF2-40B4-BE49-F238E27FC236}">
                <a16:creationId xmlns:a16="http://schemas.microsoft.com/office/drawing/2014/main" id="{70EE6CC4-BDAD-452E-AE32-77E9A1B11636}"/>
              </a:ext>
            </a:extLst>
          </p:cNvPr>
          <p:cNvSpPr txBox="1"/>
          <p:nvPr/>
        </p:nvSpPr>
        <p:spPr bwMode="black">
          <a:xfrm>
            <a:off x="730897" y="6519948"/>
            <a:ext cx="7722832" cy="215444"/>
          </a:xfrm>
          <a:prstGeom prst="rect">
            <a:avLst/>
          </a:prstGeom>
          <a:ln>
            <a:noFill/>
          </a:ln>
        </p:spPr>
        <p:txBody>
          <a:bodyPr vert="horz" wrap="square" lIns="91440" tIns="45720" rIns="91440" bIns="45720" numCol="1" rtlCol="0" anchor="ctr" anchorCtr="0" compatLnSpc="1">
            <a:prstTxWarp prst="textNoShape">
              <a:avLst/>
            </a:prstTxWarp>
            <a:spAutoFit/>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GB" sz="800">
                <a:solidFill>
                  <a:schemeClr val="bg1"/>
                </a:solidFill>
                <a:ea typeface="Arial" charset="0"/>
                <a:cs typeface="Arial" charset="0"/>
              </a:rPr>
              <a:t>© 2022. All rights reserved. IQVIA</a:t>
            </a:r>
            <a:r>
              <a:rPr lang="en-GB" sz="800" baseline="30000">
                <a:solidFill>
                  <a:schemeClr val="bg1"/>
                </a:solidFill>
                <a:ea typeface="Arial" charset="0"/>
                <a:cs typeface="Arial" charset="0"/>
              </a:rPr>
              <a:t>®</a:t>
            </a:r>
            <a:r>
              <a:rPr lang="en-GB" sz="800">
                <a:solidFill>
                  <a:schemeClr val="bg1"/>
                </a:solidFill>
                <a:ea typeface="Arial" charset="0"/>
                <a:cs typeface="Arial" charset="0"/>
              </a:rPr>
              <a:t> is a registered trademark of IQVIA Inc. in the United States, the European Union, and various other countries. </a:t>
            </a:r>
            <a:endParaRPr lang="en-GB" sz="800" kern="1200">
              <a:solidFill>
                <a:schemeClr val="bg1"/>
              </a:solidFill>
              <a:latin typeface="+mn-lt"/>
              <a:ea typeface="Arial" charset="0"/>
              <a:cs typeface="Arial" charset="0"/>
            </a:endParaRPr>
          </a:p>
        </p:txBody>
      </p:sp>
      <p:sp>
        <p:nvSpPr>
          <p:cNvPr id="64" name="Text Placeholder 21">
            <a:extLst>
              <a:ext uri="{FF2B5EF4-FFF2-40B4-BE49-F238E27FC236}">
                <a16:creationId xmlns:a16="http://schemas.microsoft.com/office/drawing/2014/main" id="{21604DCE-2860-47E1-9A45-B850AE2D5253}"/>
              </a:ext>
            </a:extLst>
          </p:cNvPr>
          <p:cNvSpPr>
            <a:spLocks noGrp="1"/>
          </p:cNvSpPr>
          <p:nvPr>
            <p:ph type="body" sz="quarter" idx="10" hasCustomPrompt="1"/>
          </p:nvPr>
        </p:nvSpPr>
        <p:spPr>
          <a:xfrm>
            <a:off x="743329" y="3681765"/>
            <a:ext cx="6349838" cy="1195801"/>
          </a:xfrm>
          <a:prstGeom prst="rect">
            <a:avLst/>
          </a:prstGeom>
        </p:spPr>
        <p:txBody>
          <a:bodyPr>
            <a:noAutofit/>
          </a:bodyPr>
          <a:lstStyle>
            <a:lvl1pPr marL="0" indent="0" algn="l" rtl="0">
              <a:lnSpc>
                <a:spcPct val="100000"/>
              </a:lnSpc>
              <a:spcBef>
                <a:spcPts val="0"/>
              </a:spcBef>
              <a:buNone/>
              <a:defRPr sz="2400" b="0" i="1">
                <a:solidFill>
                  <a:srgbClr val="FFE2C4"/>
                </a:solidFill>
              </a:defRPr>
            </a:lvl1pPr>
          </a:lstStyle>
          <a:p>
            <a:pPr lvl="0"/>
            <a:r>
              <a:rPr lang="en-GB"/>
              <a:t>Subheads are 24pt Arial Italic sentence case and can be 2 lines.</a:t>
            </a:r>
          </a:p>
        </p:txBody>
      </p:sp>
      <p:sp>
        <p:nvSpPr>
          <p:cNvPr id="71" name="Title 1">
            <a:extLst>
              <a:ext uri="{FF2B5EF4-FFF2-40B4-BE49-F238E27FC236}">
                <a16:creationId xmlns:a16="http://schemas.microsoft.com/office/drawing/2014/main" id="{4A4E4609-F19E-4DD3-A900-7CA905D6E6D5}"/>
              </a:ext>
            </a:extLst>
          </p:cNvPr>
          <p:cNvSpPr>
            <a:spLocks noGrp="1"/>
          </p:cNvSpPr>
          <p:nvPr>
            <p:ph type="ctrTitle" hasCustomPrompt="1"/>
          </p:nvPr>
        </p:nvSpPr>
        <p:spPr>
          <a:xfrm>
            <a:off x="743330" y="1271573"/>
            <a:ext cx="7921554" cy="2242315"/>
          </a:xfrm>
          <a:prstGeom prst="rect">
            <a:avLst/>
          </a:prstGeom>
        </p:spPr>
        <p:txBody>
          <a:bodyPr vert="horz" anchor="b" anchorCtr="0"/>
          <a:lstStyle>
            <a:lvl1pPr algn="l" rtl="0">
              <a:lnSpc>
                <a:spcPct val="100000"/>
              </a:lnSpc>
              <a:defRPr sz="3600" b="1" i="0" baseline="0">
                <a:solidFill>
                  <a:schemeClr val="bg1"/>
                </a:solidFill>
              </a:defRPr>
            </a:lvl1pPr>
          </a:lstStyle>
          <a:p>
            <a:r>
              <a:rPr lang="en-GB"/>
              <a:t>Headline 36pt Arial Bold Title Case Should Be No More Than 2 Lines</a:t>
            </a:r>
          </a:p>
        </p:txBody>
      </p:sp>
      <p:sp>
        <p:nvSpPr>
          <p:cNvPr id="73" name="Subtitle 2">
            <a:extLst>
              <a:ext uri="{FF2B5EF4-FFF2-40B4-BE49-F238E27FC236}">
                <a16:creationId xmlns:a16="http://schemas.microsoft.com/office/drawing/2014/main" id="{BB2AC513-3F13-403A-8294-79335D9E7653}"/>
              </a:ext>
            </a:extLst>
          </p:cNvPr>
          <p:cNvSpPr>
            <a:spLocks noGrp="1"/>
          </p:cNvSpPr>
          <p:nvPr>
            <p:ph type="subTitle" idx="1" hasCustomPrompt="1"/>
          </p:nvPr>
        </p:nvSpPr>
        <p:spPr>
          <a:xfrm>
            <a:off x="743329" y="5518464"/>
            <a:ext cx="6349838" cy="669272"/>
          </a:xfrm>
          <a:prstGeom prst="rect">
            <a:avLst/>
          </a:prstGeom>
        </p:spPr>
        <p:txBody>
          <a:bodyPr>
            <a:noAutofit/>
          </a:bodyPr>
          <a:lstStyle>
            <a:lvl1pPr marL="0" indent="0" algn="l" rtl="0">
              <a:lnSpc>
                <a:spcPct val="100000"/>
              </a:lnSpc>
              <a:spcBef>
                <a:spcPts val="200"/>
              </a:spcBef>
              <a:buNone/>
              <a:defRPr sz="1600" baseline="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GB"/>
              <a:t>Author First Last Name, Title 16pt Arial</a:t>
            </a:r>
          </a:p>
        </p:txBody>
      </p:sp>
      <p:grpSp>
        <p:nvGrpSpPr>
          <p:cNvPr id="4" name="Group 3">
            <a:extLst>
              <a:ext uri="{FF2B5EF4-FFF2-40B4-BE49-F238E27FC236}">
                <a16:creationId xmlns:a16="http://schemas.microsoft.com/office/drawing/2014/main" id="{77F8B223-93F9-9E4B-8F7C-EC9FC4ACDAD5}"/>
              </a:ext>
            </a:extLst>
          </p:cNvPr>
          <p:cNvGrpSpPr/>
          <p:nvPr/>
        </p:nvGrpSpPr>
        <p:grpSpPr>
          <a:xfrm>
            <a:off x="7036244" y="2752016"/>
            <a:ext cx="5155756" cy="3703320"/>
            <a:chOff x="7036244" y="2752016"/>
            <a:chExt cx="5155756" cy="3703320"/>
          </a:xfrm>
          <a:solidFill>
            <a:srgbClr val="FE8A12"/>
          </a:solidFill>
        </p:grpSpPr>
        <p:sp>
          <p:nvSpPr>
            <p:cNvPr id="103" name="Freeform 102">
              <a:extLst>
                <a:ext uri="{FF2B5EF4-FFF2-40B4-BE49-F238E27FC236}">
                  <a16:creationId xmlns:a16="http://schemas.microsoft.com/office/drawing/2014/main" id="{676A8BEE-D814-7949-9114-89017682369E}"/>
                </a:ext>
              </a:extLst>
            </p:cNvPr>
            <p:cNvSpPr/>
            <p:nvPr/>
          </p:nvSpPr>
          <p:spPr>
            <a:xfrm>
              <a:off x="9432234" y="2752016"/>
              <a:ext cx="2759766" cy="549150"/>
            </a:xfrm>
            <a:custGeom>
              <a:avLst/>
              <a:gdLst>
                <a:gd name="connsiteX0" fmla="*/ 274575 w 2759766"/>
                <a:gd name="connsiteY0" fmla="*/ 0 h 549150"/>
                <a:gd name="connsiteX1" fmla="*/ 276476 w 2759766"/>
                <a:gd name="connsiteY1" fmla="*/ 192 h 549150"/>
                <a:gd name="connsiteX2" fmla="*/ 276476 w 2759766"/>
                <a:gd name="connsiteY2" fmla="*/ 0 h 549150"/>
                <a:gd name="connsiteX3" fmla="*/ 1832666 w 2759766"/>
                <a:gd name="connsiteY3" fmla="*/ 0 h 549150"/>
                <a:gd name="connsiteX4" fmla="*/ 2706584 w 2759766"/>
                <a:gd name="connsiteY4" fmla="*/ 0 h 549150"/>
                <a:gd name="connsiteX5" fmla="*/ 2759766 w 2759766"/>
                <a:gd name="connsiteY5" fmla="*/ 0 h 549150"/>
                <a:gd name="connsiteX6" fmla="*/ 2759766 w 2759766"/>
                <a:gd name="connsiteY6" fmla="*/ 549150 h 549150"/>
                <a:gd name="connsiteX7" fmla="*/ 2706584 w 2759766"/>
                <a:gd name="connsiteY7" fmla="*/ 549150 h 549150"/>
                <a:gd name="connsiteX8" fmla="*/ 1832666 w 2759766"/>
                <a:gd name="connsiteY8" fmla="*/ 549150 h 549150"/>
                <a:gd name="connsiteX9" fmla="*/ 276476 w 2759766"/>
                <a:gd name="connsiteY9" fmla="*/ 549150 h 549150"/>
                <a:gd name="connsiteX10" fmla="*/ 276476 w 2759766"/>
                <a:gd name="connsiteY10" fmla="*/ 548958 h 549150"/>
                <a:gd name="connsiteX11" fmla="*/ 274575 w 2759766"/>
                <a:gd name="connsiteY11" fmla="*/ 549150 h 549150"/>
                <a:gd name="connsiteX12" fmla="*/ 0 w 2759766"/>
                <a:gd name="connsiteY12" fmla="*/ 274575 h 549150"/>
                <a:gd name="connsiteX13" fmla="*/ 274575 w 2759766"/>
                <a:gd name="connsiteY13" fmla="*/ 0 h 549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759766" h="549150">
                  <a:moveTo>
                    <a:pt x="274575" y="0"/>
                  </a:moveTo>
                  <a:lnTo>
                    <a:pt x="276476" y="192"/>
                  </a:lnTo>
                  <a:lnTo>
                    <a:pt x="276476" y="0"/>
                  </a:lnTo>
                  <a:lnTo>
                    <a:pt x="1832666" y="0"/>
                  </a:lnTo>
                  <a:lnTo>
                    <a:pt x="2706584" y="0"/>
                  </a:lnTo>
                  <a:lnTo>
                    <a:pt x="2759766" y="0"/>
                  </a:lnTo>
                  <a:lnTo>
                    <a:pt x="2759766" y="549150"/>
                  </a:lnTo>
                  <a:lnTo>
                    <a:pt x="2706584" y="549150"/>
                  </a:lnTo>
                  <a:lnTo>
                    <a:pt x="1832666" y="549150"/>
                  </a:lnTo>
                  <a:lnTo>
                    <a:pt x="276476" y="549150"/>
                  </a:lnTo>
                  <a:lnTo>
                    <a:pt x="276476" y="548958"/>
                  </a:lnTo>
                  <a:lnTo>
                    <a:pt x="274575" y="549150"/>
                  </a:lnTo>
                  <a:cubicBezTo>
                    <a:pt x="122931" y="549150"/>
                    <a:pt x="0" y="426219"/>
                    <a:pt x="0" y="274575"/>
                  </a:cubicBezTo>
                  <a:cubicBezTo>
                    <a:pt x="0" y="122932"/>
                    <a:pt x="122931" y="0"/>
                    <a:pt x="274575"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t" anchorCtr="0">
              <a:noAutofit/>
            </a:bodyPr>
            <a:lstStyle/>
            <a:p>
              <a:pPr algn="l" rtl="0"/>
              <a:endParaRPr lang="en-GB" sz="1600"/>
            </a:p>
          </p:txBody>
        </p:sp>
        <p:sp>
          <p:nvSpPr>
            <p:cNvPr id="100" name="Freeform 99">
              <a:extLst>
                <a:ext uri="{FF2B5EF4-FFF2-40B4-BE49-F238E27FC236}">
                  <a16:creationId xmlns:a16="http://schemas.microsoft.com/office/drawing/2014/main" id="{796E5C83-B5E5-1D4C-84FB-62353DC44BD9}"/>
                </a:ext>
              </a:extLst>
            </p:cNvPr>
            <p:cNvSpPr/>
            <p:nvPr/>
          </p:nvSpPr>
          <p:spPr>
            <a:xfrm>
              <a:off x="7850557" y="5906186"/>
              <a:ext cx="4341443" cy="549150"/>
            </a:xfrm>
            <a:custGeom>
              <a:avLst/>
              <a:gdLst>
                <a:gd name="connsiteX0" fmla="*/ 274575 w 4341443"/>
                <a:gd name="connsiteY0" fmla="*/ 0 h 549150"/>
                <a:gd name="connsiteX1" fmla="*/ 276477 w 4341443"/>
                <a:gd name="connsiteY1" fmla="*/ 192 h 549150"/>
                <a:gd name="connsiteX2" fmla="*/ 276477 w 4341443"/>
                <a:gd name="connsiteY2" fmla="*/ 0 h 549150"/>
                <a:gd name="connsiteX3" fmla="*/ 3414343 w 4341443"/>
                <a:gd name="connsiteY3" fmla="*/ 0 h 549150"/>
                <a:gd name="connsiteX4" fmla="*/ 4288263 w 4341443"/>
                <a:gd name="connsiteY4" fmla="*/ 0 h 549150"/>
                <a:gd name="connsiteX5" fmla="*/ 4341443 w 4341443"/>
                <a:gd name="connsiteY5" fmla="*/ 0 h 549150"/>
                <a:gd name="connsiteX6" fmla="*/ 4341443 w 4341443"/>
                <a:gd name="connsiteY6" fmla="*/ 549150 h 549150"/>
                <a:gd name="connsiteX7" fmla="*/ 4288263 w 4341443"/>
                <a:gd name="connsiteY7" fmla="*/ 549150 h 549150"/>
                <a:gd name="connsiteX8" fmla="*/ 3414343 w 4341443"/>
                <a:gd name="connsiteY8" fmla="*/ 549150 h 549150"/>
                <a:gd name="connsiteX9" fmla="*/ 276477 w 4341443"/>
                <a:gd name="connsiteY9" fmla="*/ 549150 h 549150"/>
                <a:gd name="connsiteX10" fmla="*/ 276477 w 4341443"/>
                <a:gd name="connsiteY10" fmla="*/ 548959 h 549150"/>
                <a:gd name="connsiteX11" fmla="*/ 274575 w 4341443"/>
                <a:gd name="connsiteY11" fmla="*/ 549150 h 549150"/>
                <a:gd name="connsiteX12" fmla="*/ 0 w 4341443"/>
                <a:gd name="connsiteY12" fmla="*/ 274575 h 549150"/>
                <a:gd name="connsiteX13" fmla="*/ 274575 w 4341443"/>
                <a:gd name="connsiteY13" fmla="*/ 0 h 549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41443" h="549150">
                  <a:moveTo>
                    <a:pt x="274575" y="0"/>
                  </a:moveTo>
                  <a:lnTo>
                    <a:pt x="276477" y="192"/>
                  </a:lnTo>
                  <a:lnTo>
                    <a:pt x="276477" y="0"/>
                  </a:lnTo>
                  <a:lnTo>
                    <a:pt x="3414343" y="0"/>
                  </a:lnTo>
                  <a:lnTo>
                    <a:pt x="4288263" y="0"/>
                  </a:lnTo>
                  <a:lnTo>
                    <a:pt x="4341443" y="0"/>
                  </a:lnTo>
                  <a:lnTo>
                    <a:pt x="4341443" y="549150"/>
                  </a:lnTo>
                  <a:lnTo>
                    <a:pt x="4288263" y="549150"/>
                  </a:lnTo>
                  <a:lnTo>
                    <a:pt x="3414343" y="549150"/>
                  </a:lnTo>
                  <a:lnTo>
                    <a:pt x="276477" y="549150"/>
                  </a:lnTo>
                  <a:lnTo>
                    <a:pt x="276477" y="548959"/>
                  </a:lnTo>
                  <a:lnTo>
                    <a:pt x="274575" y="549150"/>
                  </a:lnTo>
                  <a:cubicBezTo>
                    <a:pt x="122932" y="549150"/>
                    <a:pt x="0" y="426219"/>
                    <a:pt x="0" y="274575"/>
                  </a:cubicBezTo>
                  <a:cubicBezTo>
                    <a:pt x="0" y="122932"/>
                    <a:pt x="122932" y="0"/>
                    <a:pt x="274575"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t" anchorCtr="0">
              <a:noAutofit/>
            </a:bodyPr>
            <a:lstStyle/>
            <a:p>
              <a:pPr algn="l" rtl="0"/>
              <a:endParaRPr lang="en-GB" sz="1600"/>
            </a:p>
          </p:txBody>
        </p:sp>
        <p:sp>
          <p:nvSpPr>
            <p:cNvPr id="102" name="Freeform 101">
              <a:extLst>
                <a:ext uri="{FF2B5EF4-FFF2-40B4-BE49-F238E27FC236}">
                  <a16:creationId xmlns:a16="http://schemas.microsoft.com/office/drawing/2014/main" id="{F694892D-C7AC-A442-B8F6-4CDEB7DD8228}"/>
                </a:ext>
              </a:extLst>
            </p:cNvPr>
            <p:cNvSpPr/>
            <p:nvPr/>
          </p:nvSpPr>
          <p:spPr>
            <a:xfrm>
              <a:off x="7451067" y="3804028"/>
              <a:ext cx="4740933" cy="549150"/>
            </a:xfrm>
            <a:custGeom>
              <a:avLst/>
              <a:gdLst>
                <a:gd name="connsiteX0" fmla="*/ 274073 w 4740933"/>
                <a:gd name="connsiteY0" fmla="*/ 0 h 549150"/>
                <a:gd name="connsiteX1" fmla="*/ 278104 w 4740933"/>
                <a:gd name="connsiteY1" fmla="*/ 407 h 549150"/>
                <a:gd name="connsiteX2" fmla="*/ 278104 w 4740933"/>
                <a:gd name="connsiteY2" fmla="*/ 0 h 549150"/>
                <a:gd name="connsiteX3" fmla="*/ 3813833 w 4740933"/>
                <a:gd name="connsiteY3" fmla="*/ 0 h 549150"/>
                <a:gd name="connsiteX4" fmla="*/ 4687752 w 4740933"/>
                <a:gd name="connsiteY4" fmla="*/ 0 h 549150"/>
                <a:gd name="connsiteX5" fmla="*/ 4740933 w 4740933"/>
                <a:gd name="connsiteY5" fmla="*/ 0 h 549150"/>
                <a:gd name="connsiteX6" fmla="*/ 4740933 w 4740933"/>
                <a:gd name="connsiteY6" fmla="*/ 549150 h 549150"/>
                <a:gd name="connsiteX7" fmla="*/ 4687752 w 4740933"/>
                <a:gd name="connsiteY7" fmla="*/ 549150 h 549150"/>
                <a:gd name="connsiteX8" fmla="*/ 3813833 w 4740933"/>
                <a:gd name="connsiteY8" fmla="*/ 549150 h 549150"/>
                <a:gd name="connsiteX9" fmla="*/ 278104 w 4740933"/>
                <a:gd name="connsiteY9" fmla="*/ 549150 h 549150"/>
                <a:gd name="connsiteX10" fmla="*/ 278104 w 4740933"/>
                <a:gd name="connsiteY10" fmla="*/ 547742 h 549150"/>
                <a:gd name="connsiteX11" fmla="*/ 274073 w 4740933"/>
                <a:gd name="connsiteY11" fmla="*/ 548148 h 549150"/>
                <a:gd name="connsiteX12" fmla="*/ 0 w 4740933"/>
                <a:gd name="connsiteY12" fmla="*/ 274074 h 549150"/>
                <a:gd name="connsiteX13" fmla="*/ 274073 w 4740933"/>
                <a:gd name="connsiteY13" fmla="*/ 0 h 549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740933" h="549150">
                  <a:moveTo>
                    <a:pt x="274073" y="0"/>
                  </a:moveTo>
                  <a:lnTo>
                    <a:pt x="278104" y="407"/>
                  </a:lnTo>
                  <a:lnTo>
                    <a:pt x="278104" y="0"/>
                  </a:lnTo>
                  <a:lnTo>
                    <a:pt x="3813833" y="0"/>
                  </a:lnTo>
                  <a:lnTo>
                    <a:pt x="4687752" y="0"/>
                  </a:lnTo>
                  <a:lnTo>
                    <a:pt x="4740933" y="0"/>
                  </a:lnTo>
                  <a:lnTo>
                    <a:pt x="4740933" y="549150"/>
                  </a:lnTo>
                  <a:lnTo>
                    <a:pt x="4687752" y="549150"/>
                  </a:lnTo>
                  <a:lnTo>
                    <a:pt x="3813833" y="549150"/>
                  </a:lnTo>
                  <a:lnTo>
                    <a:pt x="278104" y="549150"/>
                  </a:lnTo>
                  <a:lnTo>
                    <a:pt x="278104" y="547742"/>
                  </a:lnTo>
                  <a:lnTo>
                    <a:pt x="274073" y="548148"/>
                  </a:lnTo>
                  <a:cubicBezTo>
                    <a:pt x="122707" y="548148"/>
                    <a:pt x="0" y="425441"/>
                    <a:pt x="0" y="274074"/>
                  </a:cubicBezTo>
                  <a:cubicBezTo>
                    <a:pt x="0" y="122707"/>
                    <a:pt x="122707" y="0"/>
                    <a:pt x="274073"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l" rtl="0"/>
              <a:endParaRPr lang="en-GB" sz="1600"/>
            </a:p>
          </p:txBody>
        </p:sp>
        <p:sp>
          <p:nvSpPr>
            <p:cNvPr id="101" name="Freeform 100">
              <a:extLst>
                <a:ext uri="{FF2B5EF4-FFF2-40B4-BE49-F238E27FC236}">
                  <a16:creationId xmlns:a16="http://schemas.microsoft.com/office/drawing/2014/main" id="{6671C44A-5B20-DD46-8500-55C2BAA1DA5A}"/>
                </a:ext>
              </a:extLst>
            </p:cNvPr>
            <p:cNvSpPr/>
            <p:nvPr/>
          </p:nvSpPr>
          <p:spPr>
            <a:xfrm>
              <a:off x="7036244" y="4854606"/>
              <a:ext cx="5155756" cy="549150"/>
            </a:xfrm>
            <a:custGeom>
              <a:avLst/>
              <a:gdLst>
                <a:gd name="connsiteX0" fmla="*/ 299044 w 5155756"/>
                <a:gd name="connsiteY0" fmla="*/ 0 h 549150"/>
                <a:gd name="connsiteX1" fmla="*/ 300889 w 5155756"/>
                <a:gd name="connsiteY1" fmla="*/ 171 h 549150"/>
                <a:gd name="connsiteX2" fmla="*/ 300889 w 5155756"/>
                <a:gd name="connsiteY2" fmla="*/ 0 h 549150"/>
                <a:gd name="connsiteX3" fmla="*/ 4228656 w 5155756"/>
                <a:gd name="connsiteY3" fmla="*/ 0 h 549150"/>
                <a:gd name="connsiteX4" fmla="*/ 5103517 w 5155756"/>
                <a:gd name="connsiteY4" fmla="*/ 0 h 549150"/>
                <a:gd name="connsiteX5" fmla="*/ 5155756 w 5155756"/>
                <a:gd name="connsiteY5" fmla="*/ 0 h 549150"/>
                <a:gd name="connsiteX6" fmla="*/ 5155756 w 5155756"/>
                <a:gd name="connsiteY6" fmla="*/ 549150 h 549150"/>
                <a:gd name="connsiteX7" fmla="*/ 5103517 w 5155756"/>
                <a:gd name="connsiteY7" fmla="*/ 549150 h 549150"/>
                <a:gd name="connsiteX8" fmla="*/ 4228656 w 5155756"/>
                <a:gd name="connsiteY8" fmla="*/ 549150 h 549150"/>
                <a:gd name="connsiteX9" fmla="*/ 300889 w 5155756"/>
                <a:gd name="connsiteY9" fmla="*/ 549150 h 549150"/>
                <a:gd name="connsiteX10" fmla="*/ 300889 w 5155756"/>
                <a:gd name="connsiteY10" fmla="*/ 548980 h 549150"/>
                <a:gd name="connsiteX11" fmla="*/ 299044 w 5155756"/>
                <a:gd name="connsiteY11" fmla="*/ 549150 h 549150"/>
                <a:gd name="connsiteX12" fmla="*/ 0 w 5155756"/>
                <a:gd name="connsiteY12" fmla="*/ 274575 h 549150"/>
                <a:gd name="connsiteX13" fmla="*/ 299044 w 5155756"/>
                <a:gd name="connsiteY13" fmla="*/ 0 h 549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155756" h="549150">
                  <a:moveTo>
                    <a:pt x="299044" y="0"/>
                  </a:moveTo>
                  <a:lnTo>
                    <a:pt x="300889" y="171"/>
                  </a:lnTo>
                  <a:lnTo>
                    <a:pt x="300889" y="0"/>
                  </a:lnTo>
                  <a:lnTo>
                    <a:pt x="4228656" y="0"/>
                  </a:lnTo>
                  <a:lnTo>
                    <a:pt x="5103517" y="0"/>
                  </a:lnTo>
                  <a:lnTo>
                    <a:pt x="5155756" y="0"/>
                  </a:lnTo>
                  <a:lnTo>
                    <a:pt x="5155756" y="549150"/>
                  </a:lnTo>
                  <a:lnTo>
                    <a:pt x="5103517" y="549150"/>
                  </a:lnTo>
                  <a:lnTo>
                    <a:pt x="4228656" y="549150"/>
                  </a:lnTo>
                  <a:lnTo>
                    <a:pt x="300889" y="549150"/>
                  </a:lnTo>
                  <a:lnTo>
                    <a:pt x="300889" y="548980"/>
                  </a:lnTo>
                  <a:lnTo>
                    <a:pt x="299044" y="549150"/>
                  </a:lnTo>
                  <a:cubicBezTo>
                    <a:pt x="133887" y="549150"/>
                    <a:pt x="0" y="426219"/>
                    <a:pt x="0" y="274575"/>
                  </a:cubicBezTo>
                  <a:cubicBezTo>
                    <a:pt x="0" y="122932"/>
                    <a:pt x="133887" y="0"/>
                    <a:pt x="299044"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l" rtl="0"/>
              <a:endParaRPr lang="en-GB" sz="1600"/>
            </a:p>
          </p:txBody>
        </p:sp>
      </p:grpSp>
      <p:sp>
        <p:nvSpPr>
          <p:cNvPr id="104" name="Rectangle 103">
            <a:extLst>
              <a:ext uri="{FF2B5EF4-FFF2-40B4-BE49-F238E27FC236}">
                <a16:creationId xmlns:a16="http://schemas.microsoft.com/office/drawing/2014/main" id="{8F7C616C-CE7B-444E-93B8-D347D03AD088}"/>
              </a:ext>
            </a:extLst>
          </p:cNvPr>
          <p:cNvSpPr/>
          <p:nvPr/>
        </p:nvSpPr>
        <p:spPr>
          <a:xfrm>
            <a:off x="8810601" y="-1043234"/>
            <a:ext cx="365760" cy="368126"/>
          </a:xfrm>
          <a:prstGeom prst="rect">
            <a:avLst/>
          </a:prstGeom>
          <a:solidFill>
            <a:srgbClr val="ECEC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l" rtl="0"/>
            <a:endParaRPr lang="en-GB" sz="1600"/>
          </a:p>
        </p:txBody>
      </p:sp>
      <p:sp>
        <p:nvSpPr>
          <p:cNvPr id="105" name="Rectangle 104">
            <a:extLst>
              <a:ext uri="{FF2B5EF4-FFF2-40B4-BE49-F238E27FC236}">
                <a16:creationId xmlns:a16="http://schemas.microsoft.com/office/drawing/2014/main" id="{57602089-F58B-C84C-B4AB-BF6733B00F42}"/>
              </a:ext>
            </a:extLst>
          </p:cNvPr>
          <p:cNvSpPr>
            <a:spLocks noChangeAspect="1"/>
          </p:cNvSpPr>
          <p:nvPr/>
        </p:nvSpPr>
        <p:spPr>
          <a:xfrm>
            <a:off x="9432234" y="-1043234"/>
            <a:ext cx="545114" cy="548640"/>
          </a:xfrm>
          <a:prstGeom prst="rect">
            <a:avLst/>
          </a:prstGeom>
          <a:solidFill>
            <a:srgbClr val="ECEC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l" rtl="0"/>
            <a:endParaRPr lang="en-GB" sz="1600"/>
          </a:p>
        </p:txBody>
      </p:sp>
      <p:sp>
        <p:nvSpPr>
          <p:cNvPr id="106" name="Rectangle 105">
            <a:extLst>
              <a:ext uri="{FF2B5EF4-FFF2-40B4-BE49-F238E27FC236}">
                <a16:creationId xmlns:a16="http://schemas.microsoft.com/office/drawing/2014/main" id="{3E3FE531-84E1-CA40-A404-BB9DBCC1632F}"/>
              </a:ext>
            </a:extLst>
          </p:cNvPr>
          <p:cNvSpPr>
            <a:spLocks noChangeAspect="1"/>
          </p:cNvSpPr>
          <p:nvPr/>
        </p:nvSpPr>
        <p:spPr>
          <a:xfrm>
            <a:off x="8373024" y="-1043234"/>
            <a:ext cx="181705" cy="182880"/>
          </a:xfrm>
          <a:prstGeom prst="rect">
            <a:avLst/>
          </a:prstGeom>
          <a:solidFill>
            <a:srgbClr val="ECEC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l" rtl="0"/>
            <a:endParaRPr lang="en-GB" sz="1600"/>
          </a:p>
        </p:txBody>
      </p:sp>
      <p:pic>
        <p:nvPicPr>
          <p:cNvPr id="16" name="Graphic 15">
            <a:extLst>
              <a:ext uri="{FF2B5EF4-FFF2-40B4-BE49-F238E27FC236}">
                <a16:creationId xmlns:a16="http://schemas.microsoft.com/office/drawing/2014/main" id="{77635335-ADA9-F14A-AA59-3605F10A2B4A}"/>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9199917" y="735457"/>
            <a:ext cx="2247900" cy="406400"/>
          </a:xfrm>
          <a:prstGeom prst="rect">
            <a:avLst/>
          </a:prstGeom>
        </p:spPr>
      </p:pic>
      <p:pic>
        <p:nvPicPr>
          <p:cNvPr id="15" name="Graphic 14">
            <a:extLst>
              <a:ext uri="{FF2B5EF4-FFF2-40B4-BE49-F238E27FC236}">
                <a16:creationId xmlns:a16="http://schemas.microsoft.com/office/drawing/2014/main" id="{06B8EAA8-EC44-4144-A6F8-43D1C0C683CF}"/>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9199917" y="735457"/>
            <a:ext cx="2247900" cy="406400"/>
          </a:xfrm>
          <a:prstGeom prst="rect">
            <a:avLst/>
          </a:prstGeom>
        </p:spPr>
      </p:pic>
    </p:spTree>
    <p:extLst>
      <p:ext uri="{BB962C8B-B14F-4D97-AF65-F5344CB8AC3E}">
        <p14:creationId xmlns:p14="http://schemas.microsoft.com/office/powerpoint/2010/main" val="404926746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hf hdr="0" dt="0"/>
</p:sldLayout>
</file>

<file path=ppt/slideLayouts/slideLayout5.xml><?xml version="1.0" encoding="utf-8"?>
<p:sldLayout xmlns:a="http://schemas.openxmlformats.org/drawingml/2006/main" xmlns:r="http://schemas.openxmlformats.org/officeDocument/2006/relationships" xmlns:p="http://schemas.openxmlformats.org/presentationml/2006/main" preserve="1">
  <p:cSld name="Cover White - IQVIA">
    <p:bg>
      <p:bgPr>
        <a:solidFill>
          <a:schemeClr val="bg1"/>
        </a:solidFill>
        <a:effectLst/>
      </p:bgPr>
    </p:bg>
    <p:spTree>
      <p:nvGrpSpPr>
        <p:cNvPr id="1" name=""/>
        <p:cNvGrpSpPr/>
        <p:nvPr/>
      </p:nvGrpSpPr>
      <p:grpSpPr>
        <a:xfrm>
          <a:off x="0" y="0"/>
          <a:ext cx="0" cy="0"/>
          <a:chOff x="0" y="0"/>
          <a:chExt cx="0" cy="0"/>
        </a:xfrm>
      </p:grpSpPr>
      <p:graphicFrame>
        <p:nvGraphicFramePr>
          <p:cNvPr id="3" name="think-cell data - do not delete" hidden="1">
            <a:extLst>
              <a:ext uri="{FF2B5EF4-FFF2-40B4-BE49-F238E27FC236}">
                <a16:creationId xmlns:a16="http://schemas.microsoft.com/office/drawing/2014/main" id="{9FE6F7B1-3AD0-48F6-7844-4D23B97F2116}"/>
              </a:ext>
            </a:extLst>
          </p:cNvPr>
          <p:cNvGraphicFramePr>
            <a:graphicFrameLocks noChangeAspect="1"/>
          </p:cNvGraphicFramePr>
          <p:nvPr userDrawn="1">
            <p:custDataLst>
              <p:tags r:id="rId1"/>
            </p:custDataLst>
            <p:extLst>
              <p:ext uri="{D42A27DB-BD31-4B8C-83A1-F6EECF244321}">
                <p14:modId xmlns:p14="http://schemas.microsoft.com/office/powerpoint/2010/main" val="154213560"/>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473" imgH="476" progId="TCLayout.ActiveDocument.1">
                  <p:embed/>
                </p:oleObj>
              </mc:Choice>
              <mc:Fallback>
                <p:oleObj name="think-cell Slide" r:id="rId3" imgW="473" imgH="476" progId="TCLayout.ActiveDocument.1">
                  <p:embed/>
                  <p:pic>
                    <p:nvPicPr>
                      <p:cNvPr id="3" name="think-cell data - do not delete" hidden="1">
                        <a:extLst>
                          <a:ext uri="{FF2B5EF4-FFF2-40B4-BE49-F238E27FC236}">
                            <a16:creationId xmlns:a16="http://schemas.microsoft.com/office/drawing/2014/main" id="{9FE6F7B1-3AD0-48F6-7844-4D23B97F2116}"/>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62" name="TextBox 61">
            <a:extLst>
              <a:ext uri="{FF2B5EF4-FFF2-40B4-BE49-F238E27FC236}">
                <a16:creationId xmlns:a16="http://schemas.microsoft.com/office/drawing/2014/main" id="{7AB75BD1-2507-44E0-91E4-42F78B5D2D49}"/>
              </a:ext>
            </a:extLst>
          </p:cNvPr>
          <p:cNvSpPr txBox="1"/>
          <p:nvPr/>
        </p:nvSpPr>
        <p:spPr bwMode="black">
          <a:xfrm>
            <a:off x="730897" y="6519948"/>
            <a:ext cx="7722832" cy="215444"/>
          </a:xfrm>
          <a:prstGeom prst="rect">
            <a:avLst/>
          </a:prstGeom>
          <a:ln>
            <a:noFill/>
          </a:ln>
        </p:spPr>
        <p:txBody>
          <a:bodyPr vert="horz" wrap="square" lIns="91440" tIns="45720" rIns="91440" bIns="45720" numCol="1" rtlCol="0" anchor="ctr" anchorCtr="0" compatLnSpc="1">
            <a:prstTxWarp prst="textNoShape">
              <a:avLst/>
            </a:prstTxWarp>
            <a:spAutoFit/>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GB" sz="800">
                <a:solidFill>
                  <a:schemeClr val="bg1">
                    <a:lumMod val="50000"/>
                  </a:schemeClr>
                </a:solidFill>
                <a:ea typeface="Arial" charset="0"/>
                <a:cs typeface="Arial" charset="0"/>
              </a:rPr>
              <a:t>© 2022. All rights reserved. IQVIA</a:t>
            </a:r>
            <a:r>
              <a:rPr lang="en-GB" sz="800" baseline="30000">
                <a:solidFill>
                  <a:schemeClr val="bg1">
                    <a:lumMod val="50000"/>
                  </a:schemeClr>
                </a:solidFill>
                <a:ea typeface="Arial" charset="0"/>
                <a:cs typeface="Arial" charset="0"/>
              </a:rPr>
              <a:t>®</a:t>
            </a:r>
            <a:r>
              <a:rPr lang="en-GB" sz="800">
                <a:solidFill>
                  <a:schemeClr val="bg1">
                    <a:lumMod val="50000"/>
                  </a:schemeClr>
                </a:solidFill>
                <a:ea typeface="Arial" charset="0"/>
                <a:cs typeface="Arial" charset="0"/>
              </a:rPr>
              <a:t> is a registered trademark of IQVIA Inc. in the United States, the European Union, and various other countries. </a:t>
            </a:r>
            <a:endParaRPr lang="en-GB" sz="800" kern="1200">
              <a:solidFill>
                <a:schemeClr val="bg1">
                  <a:lumMod val="50000"/>
                </a:schemeClr>
              </a:solidFill>
              <a:latin typeface="+mn-lt"/>
              <a:ea typeface="Arial" charset="0"/>
              <a:cs typeface="Arial" charset="0"/>
            </a:endParaRPr>
          </a:p>
        </p:txBody>
      </p:sp>
      <p:sp>
        <p:nvSpPr>
          <p:cNvPr id="64" name="Text Placeholder 21">
            <a:extLst>
              <a:ext uri="{FF2B5EF4-FFF2-40B4-BE49-F238E27FC236}">
                <a16:creationId xmlns:a16="http://schemas.microsoft.com/office/drawing/2014/main" id="{098CCE30-6B5A-4DFB-97B5-AF5CCDE0C848}"/>
              </a:ext>
            </a:extLst>
          </p:cNvPr>
          <p:cNvSpPr>
            <a:spLocks noGrp="1"/>
          </p:cNvSpPr>
          <p:nvPr>
            <p:ph type="body" sz="quarter" idx="10" hasCustomPrompt="1"/>
          </p:nvPr>
        </p:nvSpPr>
        <p:spPr>
          <a:xfrm>
            <a:off x="743329" y="3681765"/>
            <a:ext cx="6349838" cy="1195801"/>
          </a:xfrm>
          <a:prstGeom prst="rect">
            <a:avLst/>
          </a:prstGeom>
        </p:spPr>
        <p:txBody>
          <a:bodyPr>
            <a:noAutofit/>
          </a:bodyPr>
          <a:lstStyle>
            <a:lvl1pPr marL="0" indent="0" algn="l" rtl="0">
              <a:lnSpc>
                <a:spcPct val="100000"/>
              </a:lnSpc>
              <a:spcBef>
                <a:spcPts val="0"/>
              </a:spcBef>
              <a:buNone/>
              <a:defRPr sz="2400" b="0" i="1">
                <a:solidFill>
                  <a:schemeClr val="accent1"/>
                </a:solidFill>
              </a:defRPr>
            </a:lvl1pPr>
          </a:lstStyle>
          <a:p>
            <a:pPr lvl="0"/>
            <a:r>
              <a:rPr lang="en-GB"/>
              <a:t>Subheads are 24pt Arial Italic sentence case and can be 2 lines.</a:t>
            </a:r>
          </a:p>
        </p:txBody>
      </p:sp>
      <p:sp>
        <p:nvSpPr>
          <p:cNvPr id="70" name="Title 1">
            <a:extLst>
              <a:ext uri="{FF2B5EF4-FFF2-40B4-BE49-F238E27FC236}">
                <a16:creationId xmlns:a16="http://schemas.microsoft.com/office/drawing/2014/main" id="{184C4A24-4E36-49F8-AE34-FEFD57A98171}"/>
              </a:ext>
            </a:extLst>
          </p:cNvPr>
          <p:cNvSpPr>
            <a:spLocks noGrp="1"/>
          </p:cNvSpPr>
          <p:nvPr>
            <p:ph type="ctrTitle" hasCustomPrompt="1"/>
          </p:nvPr>
        </p:nvSpPr>
        <p:spPr>
          <a:xfrm>
            <a:off x="743330" y="1271573"/>
            <a:ext cx="7921554" cy="2242315"/>
          </a:xfrm>
          <a:prstGeom prst="rect">
            <a:avLst/>
          </a:prstGeom>
        </p:spPr>
        <p:txBody>
          <a:bodyPr vert="horz" anchor="b" anchorCtr="0"/>
          <a:lstStyle>
            <a:lvl1pPr algn="l" rtl="0">
              <a:lnSpc>
                <a:spcPct val="100000"/>
              </a:lnSpc>
              <a:defRPr sz="3600" b="1" i="0" baseline="0">
                <a:solidFill>
                  <a:schemeClr val="accent2"/>
                </a:solidFill>
              </a:defRPr>
            </a:lvl1pPr>
          </a:lstStyle>
          <a:p>
            <a:r>
              <a:rPr lang="en-GB"/>
              <a:t>Headline 36pt Arial Bold Title Case Should Be No More Than 2 Lines</a:t>
            </a:r>
          </a:p>
        </p:txBody>
      </p:sp>
      <p:sp>
        <p:nvSpPr>
          <p:cNvPr id="71" name="Subtitle 2">
            <a:extLst>
              <a:ext uri="{FF2B5EF4-FFF2-40B4-BE49-F238E27FC236}">
                <a16:creationId xmlns:a16="http://schemas.microsoft.com/office/drawing/2014/main" id="{0E82B801-11C9-4FD7-9D6A-B8DAA2120461}"/>
              </a:ext>
            </a:extLst>
          </p:cNvPr>
          <p:cNvSpPr>
            <a:spLocks noGrp="1"/>
          </p:cNvSpPr>
          <p:nvPr>
            <p:ph type="subTitle" idx="1" hasCustomPrompt="1"/>
          </p:nvPr>
        </p:nvSpPr>
        <p:spPr>
          <a:xfrm>
            <a:off x="743329" y="5518464"/>
            <a:ext cx="6349838" cy="669272"/>
          </a:xfrm>
          <a:prstGeom prst="rect">
            <a:avLst/>
          </a:prstGeom>
        </p:spPr>
        <p:txBody>
          <a:bodyPr>
            <a:noAutofit/>
          </a:bodyPr>
          <a:lstStyle>
            <a:lvl1pPr marL="0" indent="0" algn="l" rtl="0">
              <a:lnSpc>
                <a:spcPct val="100000"/>
              </a:lnSpc>
              <a:spcBef>
                <a:spcPts val="200"/>
              </a:spcBef>
              <a:buNone/>
              <a:defRPr sz="1600" baseline="0">
                <a:solidFill>
                  <a:schemeClr val="accent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GB"/>
              <a:t>Author First Last Name, Title 16pt Arial</a:t>
            </a:r>
          </a:p>
        </p:txBody>
      </p:sp>
      <p:grpSp>
        <p:nvGrpSpPr>
          <p:cNvPr id="61" name="Group 60">
            <a:extLst>
              <a:ext uri="{FF2B5EF4-FFF2-40B4-BE49-F238E27FC236}">
                <a16:creationId xmlns:a16="http://schemas.microsoft.com/office/drawing/2014/main" id="{B29175BC-552B-D64A-8152-E96EE8CE39AF}"/>
              </a:ext>
            </a:extLst>
          </p:cNvPr>
          <p:cNvGrpSpPr/>
          <p:nvPr/>
        </p:nvGrpSpPr>
        <p:grpSpPr>
          <a:xfrm>
            <a:off x="7036244" y="2752016"/>
            <a:ext cx="5155756" cy="3703320"/>
            <a:chOff x="7036244" y="2752016"/>
            <a:chExt cx="5155756" cy="3703320"/>
          </a:xfrm>
          <a:solidFill>
            <a:schemeClr val="accent1"/>
          </a:solidFill>
        </p:grpSpPr>
        <p:sp>
          <p:nvSpPr>
            <p:cNvPr id="63" name="Freeform 62">
              <a:extLst>
                <a:ext uri="{FF2B5EF4-FFF2-40B4-BE49-F238E27FC236}">
                  <a16:creationId xmlns:a16="http://schemas.microsoft.com/office/drawing/2014/main" id="{D370C788-BCB9-AA4B-83CC-830DE2532168}"/>
                </a:ext>
              </a:extLst>
            </p:cNvPr>
            <p:cNvSpPr/>
            <p:nvPr/>
          </p:nvSpPr>
          <p:spPr>
            <a:xfrm>
              <a:off x="9432234" y="2752016"/>
              <a:ext cx="2759766" cy="549150"/>
            </a:xfrm>
            <a:custGeom>
              <a:avLst/>
              <a:gdLst>
                <a:gd name="connsiteX0" fmla="*/ 274575 w 2759766"/>
                <a:gd name="connsiteY0" fmla="*/ 0 h 549150"/>
                <a:gd name="connsiteX1" fmla="*/ 276476 w 2759766"/>
                <a:gd name="connsiteY1" fmla="*/ 192 h 549150"/>
                <a:gd name="connsiteX2" fmla="*/ 276476 w 2759766"/>
                <a:gd name="connsiteY2" fmla="*/ 0 h 549150"/>
                <a:gd name="connsiteX3" fmla="*/ 1832666 w 2759766"/>
                <a:gd name="connsiteY3" fmla="*/ 0 h 549150"/>
                <a:gd name="connsiteX4" fmla="*/ 2706584 w 2759766"/>
                <a:gd name="connsiteY4" fmla="*/ 0 h 549150"/>
                <a:gd name="connsiteX5" fmla="*/ 2759766 w 2759766"/>
                <a:gd name="connsiteY5" fmla="*/ 0 h 549150"/>
                <a:gd name="connsiteX6" fmla="*/ 2759766 w 2759766"/>
                <a:gd name="connsiteY6" fmla="*/ 549150 h 549150"/>
                <a:gd name="connsiteX7" fmla="*/ 2706584 w 2759766"/>
                <a:gd name="connsiteY7" fmla="*/ 549150 h 549150"/>
                <a:gd name="connsiteX8" fmla="*/ 1832666 w 2759766"/>
                <a:gd name="connsiteY8" fmla="*/ 549150 h 549150"/>
                <a:gd name="connsiteX9" fmla="*/ 276476 w 2759766"/>
                <a:gd name="connsiteY9" fmla="*/ 549150 h 549150"/>
                <a:gd name="connsiteX10" fmla="*/ 276476 w 2759766"/>
                <a:gd name="connsiteY10" fmla="*/ 548958 h 549150"/>
                <a:gd name="connsiteX11" fmla="*/ 274575 w 2759766"/>
                <a:gd name="connsiteY11" fmla="*/ 549150 h 549150"/>
                <a:gd name="connsiteX12" fmla="*/ 0 w 2759766"/>
                <a:gd name="connsiteY12" fmla="*/ 274575 h 549150"/>
                <a:gd name="connsiteX13" fmla="*/ 274575 w 2759766"/>
                <a:gd name="connsiteY13" fmla="*/ 0 h 549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759766" h="549150">
                  <a:moveTo>
                    <a:pt x="274575" y="0"/>
                  </a:moveTo>
                  <a:lnTo>
                    <a:pt x="276476" y="192"/>
                  </a:lnTo>
                  <a:lnTo>
                    <a:pt x="276476" y="0"/>
                  </a:lnTo>
                  <a:lnTo>
                    <a:pt x="1832666" y="0"/>
                  </a:lnTo>
                  <a:lnTo>
                    <a:pt x="2706584" y="0"/>
                  </a:lnTo>
                  <a:lnTo>
                    <a:pt x="2759766" y="0"/>
                  </a:lnTo>
                  <a:lnTo>
                    <a:pt x="2759766" y="549150"/>
                  </a:lnTo>
                  <a:lnTo>
                    <a:pt x="2706584" y="549150"/>
                  </a:lnTo>
                  <a:lnTo>
                    <a:pt x="1832666" y="549150"/>
                  </a:lnTo>
                  <a:lnTo>
                    <a:pt x="276476" y="549150"/>
                  </a:lnTo>
                  <a:lnTo>
                    <a:pt x="276476" y="548958"/>
                  </a:lnTo>
                  <a:lnTo>
                    <a:pt x="274575" y="549150"/>
                  </a:lnTo>
                  <a:cubicBezTo>
                    <a:pt x="122931" y="549150"/>
                    <a:pt x="0" y="426219"/>
                    <a:pt x="0" y="274575"/>
                  </a:cubicBezTo>
                  <a:cubicBezTo>
                    <a:pt x="0" y="122932"/>
                    <a:pt x="122931" y="0"/>
                    <a:pt x="274575"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t" anchorCtr="0">
              <a:noAutofit/>
            </a:bodyPr>
            <a:lstStyle/>
            <a:p>
              <a:pPr algn="l" rtl="0"/>
              <a:endParaRPr lang="en-GB" sz="1600"/>
            </a:p>
          </p:txBody>
        </p:sp>
        <p:sp>
          <p:nvSpPr>
            <p:cNvPr id="65" name="Freeform 64">
              <a:extLst>
                <a:ext uri="{FF2B5EF4-FFF2-40B4-BE49-F238E27FC236}">
                  <a16:creationId xmlns:a16="http://schemas.microsoft.com/office/drawing/2014/main" id="{86A666F2-61DC-1141-A28D-9C664CF9E0DD}"/>
                </a:ext>
              </a:extLst>
            </p:cNvPr>
            <p:cNvSpPr/>
            <p:nvPr/>
          </p:nvSpPr>
          <p:spPr>
            <a:xfrm>
              <a:off x="7850557" y="5906186"/>
              <a:ext cx="4341443" cy="549150"/>
            </a:xfrm>
            <a:custGeom>
              <a:avLst/>
              <a:gdLst>
                <a:gd name="connsiteX0" fmla="*/ 274575 w 4341443"/>
                <a:gd name="connsiteY0" fmla="*/ 0 h 549150"/>
                <a:gd name="connsiteX1" fmla="*/ 276477 w 4341443"/>
                <a:gd name="connsiteY1" fmla="*/ 192 h 549150"/>
                <a:gd name="connsiteX2" fmla="*/ 276477 w 4341443"/>
                <a:gd name="connsiteY2" fmla="*/ 0 h 549150"/>
                <a:gd name="connsiteX3" fmla="*/ 3414343 w 4341443"/>
                <a:gd name="connsiteY3" fmla="*/ 0 h 549150"/>
                <a:gd name="connsiteX4" fmla="*/ 4288263 w 4341443"/>
                <a:gd name="connsiteY4" fmla="*/ 0 h 549150"/>
                <a:gd name="connsiteX5" fmla="*/ 4341443 w 4341443"/>
                <a:gd name="connsiteY5" fmla="*/ 0 h 549150"/>
                <a:gd name="connsiteX6" fmla="*/ 4341443 w 4341443"/>
                <a:gd name="connsiteY6" fmla="*/ 549150 h 549150"/>
                <a:gd name="connsiteX7" fmla="*/ 4288263 w 4341443"/>
                <a:gd name="connsiteY7" fmla="*/ 549150 h 549150"/>
                <a:gd name="connsiteX8" fmla="*/ 3414343 w 4341443"/>
                <a:gd name="connsiteY8" fmla="*/ 549150 h 549150"/>
                <a:gd name="connsiteX9" fmla="*/ 276477 w 4341443"/>
                <a:gd name="connsiteY9" fmla="*/ 549150 h 549150"/>
                <a:gd name="connsiteX10" fmla="*/ 276477 w 4341443"/>
                <a:gd name="connsiteY10" fmla="*/ 548959 h 549150"/>
                <a:gd name="connsiteX11" fmla="*/ 274575 w 4341443"/>
                <a:gd name="connsiteY11" fmla="*/ 549150 h 549150"/>
                <a:gd name="connsiteX12" fmla="*/ 0 w 4341443"/>
                <a:gd name="connsiteY12" fmla="*/ 274575 h 549150"/>
                <a:gd name="connsiteX13" fmla="*/ 274575 w 4341443"/>
                <a:gd name="connsiteY13" fmla="*/ 0 h 549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41443" h="549150">
                  <a:moveTo>
                    <a:pt x="274575" y="0"/>
                  </a:moveTo>
                  <a:lnTo>
                    <a:pt x="276477" y="192"/>
                  </a:lnTo>
                  <a:lnTo>
                    <a:pt x="276477" y="0"/>
                  </a:lnTo>
                  <a:lnTo>
                    <a:pt x="3414343" y="0"/>
                  </a:lnTo>
                  <a:lnTo>
                    <a:pt x="4288263" y="0"/>
                  </a:lnTo>
                  <a:lnTo>
                    <a:pt x="4341443" y="0"/>
                  </a:lnTo>
                  <a:lnTo>
                    <a:pt x="4341443" y="549150"/>
                  </a:lnTo>
                  <a:lnTo>
                    <a:pt x="4288263" y="549150"/>
                  </a:lnTo>
                  <a:lnTo>
                    <a:pt x="3414343" y="549150"/>
                  </a:lnTo>
                  <a:lnTo>
                    <a:pt x="276477" y="549150"/>
                  </a:lnTo>
                  <a:lnTo>
                    <a:pt x="276477" y="548959"/>
                  </a:lnTo>
                  <a:lnTo>
                    <a:pt x="274575" y="549150"/>
                  </a:lnTo>
                  <a:cubicBezTo>
                    <a:pt x="122932" y="549150"/>
                    <a:pt x="0" y="426219"/>
                    <a:pt x="0" y="274575"/>
                  </a:cubicBezTo>
                  <a:cubicBezTo>
                    <a:pt x="0" y="122932"/>
                    <a:pt x="122932" y="0"/>
                    <a:pt x="274575"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t" anchorCtr="0">
              <a:noAutofit/>
            </a:bodyPr>
            <a:lstStyle/>
            <a:p>
              <a:pPr algn="l" rtl="0"/>
              <a:endParaRPr lang="en-GB" sz="1600"/>
            </a:p>
          </p:txBody>
        </p:sp>
        <p:sp>
          <p:nvSpPr>
            <p:cNvPr id="66" name="Freeform 65">
              <a:extLst>
                <a:ext uri="{FF2B5EF4-FFF2-40B4-BE49-F238E27FC236}">
                  <a16:creationId xmlns:a16="http://schemas.microsoft.com/office/drawing/2014/main" id="{B36DAFEC-9E33-D342-8F38-9280EB50249D}"/>
                </a:ext>
              </a:extLst>
            </p:cNvPr>
            <p:cNvSpPr/>
            <p:nvPr/>
          </p:nvSpPr>
          <p:spPr>
            <a:xfrm>
              <a:off x="7451067" y="3804028"/>
              <a:ext cx="4740933" cy="549150"/>
            </a:xfrm>
            <a:custGeom>
              <a:avLst/>
              <a:gdLst>
                <a:gd name="connsiteX0" fmla="*/ 274073 w 4740933"/>
                <a:gd name="connsiteY0" fmla="*/ 0 h 549150"/>
                <a:gd name="connsiteX1" fmla="*/ 278104 w 4740933"/>
                <a:gd name="connsiteY1" fmla="*/ 407 h 549150"/>
                <a:gd name="connsiteX2" fmla="*/ 278104 w 4740933"/>
                <a:gd name="connsiteY2" fmla="*/ 0 h 549150"/>
                <a:gd name="connsiteX3" fmla="*/ 3813833 w 4740933"/>
                <a:gd name="connsiteY3" fmla="*/ 0 h 549150"/>
                <a:gd name="connsiteX4" fmla="*/ 4687752 w 4740933"/>
                <a:gd name="connsiteY4" fmla="*/ 0 h 549150"/>
                <a:gd name="connsiteX5" fmla="*/ 4740933 w 4740933"/>
                <a:gd name="connsiteY5" fmla="*/ 0 h 549150"/>
                <a:gd name="connsiteX6" fmla="*/ 4740933 w 4740933"/>
                <a:gd name="connsiteY6" fmla="*/ 549150 h 549150"/>
                <a:gd name="connsiteX7" fmla="*/ 4687752 w 4740933"/>
                <a:gd name="connsiteY7" fmla="*/ 549150 h 549150"/>
                <a:gd name="connsiteX8" fmla="*/ 3813833 w 4740933"/>
                <a:gd name="connsiteY8" fmla="*/ 549150 h 549150"/>
                <a:gd name="connsiteX9" fmla="*/ 278104 w 4740933"/>
                <a:gd name="connsiteY9" fmla="*/ 549150 h 549150"/>
                <a:gd name="connsiteX10" fmla="*/ 278104 w 4740933"/>
                <a:gd name="connsiteY10" fmla="*/ 547742 h 549150"/>
                <a:gd name="connsiteX11" fmla="*/ 274073 w 4740933"/>
                <a:gd name="connsiteY11" fmla="*/ 548148 h 549150"/>
                <a:gd name="connsiteX12" fmla="*/ 0 w 4740933"/>
                <a:gd name="connsiteY12" fmla="*/ 274074 h 549150"/>
                <a:gd name="connsiteX13" fmla="*/ 274073 w 4740933"/>
                <a:gd name="connsiteY13" fmla="*/ 0 h 549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740933" h="549150">
                  <a:moveTo>
                    <a:pt x="274073" y="0"/>
                  </a:moveTo>
                  <a:lnTo>
                    <a:pt x="278104" y="407"/>
                  </a:lnTo>
                  <a:lnTo>
                    <a:pt x="278104" y="0"/>
                  </a:lnTo>
                  <a:lnTo>
                    <a:pt x="3813833" y="0"/>
                  </a:lnTo>
                  <a:lnTo>
                    <a:pt x="4687752" y="0"/>
                  </a:lnTo>
                  <a:lnTo>
                    <a:pt x="4740933" y="0"/>
                  </a:lnTo>
                  <a:lnTo>
                    <a:pt x="4740933" y="549150"/>
                  </a:lnTo>
                  <a:lnTo>
                    <a:pt x="4687752" y="549150"/>
                  </a:lnTo>
                  <a:lnTo>
                    <a:pt x="3813833" y="549150"/>
                  </a:lnTo>
                  <a:lnTo>
                    <a:pt x="278104" y="549150"/>
                  </a:lnTo>
                  <a:lnTo>
                    <a:pt x="278104" y="547742"/>
                  </a:lnTo>
                  <a:lnTo>
                    <a:pt x="274073" y="548148"/>
                  </a:lnTo>
                  <a:cubicBezTo>
                    <a:pt x="122707" y="548148"/>
                    <a:pt x="0" y="425441"/>
                    <a:pt x="0" y="274074"/>
                  </a:cubicBezTo>
                  <a:cubicBezTo>
                    <a:pt x="0" y="122707"/>
                    <a:pt x="122707" y="0"/>
                    <a:pt x="274073"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l" rtl="0"/>
              <a:endParaRPr lang="en-GB" sz="1600"/>
            </a:p>
          </p:txBody>
        </p:sp>
        <p:sp>
          <p:nvSpPr>
            <p:cNvPr id="67" name="Freeform 66">
              <a:extLst>
                <a:ext uri="{FF2B5EF4-FFF2-40B4-BE49-F238E27FC236}">
                  <a16:creationId xmlns:a16="http://schemas.microsoft.com/office/drawing/2014/main" id="{14487FF1-1618-4249-B143-BEFFD4E4E8FD}"/>
                </a:ext>
              </a:extLst>
            </p:cNvPr>
            <p:cNvSpPr/>
            <p:nvPr/>
          </p:nvSpPr>
          <p:spPr>
            <a:xfrm>
              <a:off x="7036244" y="4854606"/>
              <a:ext cx="5155756" cy="549150"/>
            </a:xfrm>
            <a:custGeom>
              <a:avLst/>
              <a:gdLst>
                <a:gd name="connsiteX0" fmla="*/ 299044 w 5155756"/>
                <a:gd name="connsiteY0" fmla="*/ 0 h 549150"/>
                <a:gd name="connsiteX1" fmla="*/ 300889 w 5155756"/>
                <a:gd name="connsiteY1" fmla="*/ 171 h 549150"/>
                <a:gd name="connsiteX2" fmla="*/ 300889 w 5155756"/>
                <a:gd name="connsiteY2" fmla="*/ 0 h 549150"/>
                <a:gd name="connsiteX3" fmla="*/ 4228656 w 5155756"/>
                <a:gd name="connsiteY3" fmla="*/ 0 h 549150"/>
                <a:gd name="connsiteX4" fmla="*/ 5103517 w 5155756"/>
                <a:gd name="connsiteY4" fmla="*/ 0 h 549150"/>
                <a:gd name="connsiteX5" fmla="*/ 5155756 w 5155756"/>
                <a:gd name="connsiteY5" fmla="*/ 0 h 549150"/>
                <a:gd name="connsiteX6" fmla="*/ 5155756 w 5155756"/>
                <a:gd name="connsiteY6" fmla="*/ 549150 h 549150"/>
                <a:gd name="connsiteX7" fmla="*/ 5103517 w 5155756"/>
                <a:gd name="connsiteY7" fmla="*/ 549150 h 549150"/>
                <a:gd name="connsiteX8" fmla="*/ 4228656 w 5155756"/>
                <a:gd name="connsiteY8" fmla="*/ 549150 h 549150"/>
                <a:gd name="connsiteX9" fmla="*/ 300889 w 5155756"/>
                <a:gd name="connsiteY9" fmla="*/ 549150 h 549150"/>
                <a:gd name="connsiteX10" fmla="*/ 300889 w 5155756"/>
                <a:gd name="connsiteY10" fmla="*/ 548980 h 549150"/>
                <a:gd name="connsiteX11" fmla="*/ 299044 w 5155756"/>
                <a:gd name="connsiteY11" fmla="*/ 549150 h 549150"/>
                <a:gd name="connsiteX12" fmla="*/ 0 w 5155756"/>
                <a:gd name="connsiteY12" fmla="*/ 274575 h 549150"/>
                <a:gd name="connsiteX13" fmla="*/ 299044 w 5155756"/>
                <a:gd name="connsiteY13" fmla="*/ 0 h 549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155756" h="549150">
                  <a:moveTo>
                    <a:pt x="299044" y="0"/>
                  </a:moveTo>
                  <a:lnTo>
                    <a:pt x="300889" y="171"/>
                  </a:lnTo>
                  <a:lnTo>
                    <a:pt x="300889" y="0"/>
                  </a:lnTo>
                  <a:lnTo>
                    <a:pt x="4228656" y="0"/>
                  </a:lnTo>
                  <a:lnTo>
                    <a:pt x="5103517" y="0"/>
                  </a:lnTo>
                  <a:lnTo>
                    <a:pt x="5155756" y="0"/>
                  </a:lnTo>
                  <a:lnTo>
                    <a:pt x="5155756" y="549150"/>
                  </a:lnTo>
                  <a:lnTo>
                    <a:pt x="5103517" y="549150"/>
                  </a:lnTo>
                  <a:lnTo>
                    <a:pt x="4228656" y="549150"/>
                  </a:lnTo>
                  <a:lnTo>
                    <a:pt x="300889" y="549150"/>
                  </a:lnTo>
                  <a:lnTo>
                    <a:pt x="300889" y="548980"/>
                  </a:lnTo>
                  <a:lnTo>
                    <a:pt x="299044" y="549150"/>
                  </a:lnTo>
                  <a:cubicBezTo>
                    <a:pt x="133887" y="549150"/>
                    <a:pt x="0" y="426219"/>
                    <a:pt x="0" y="274575"/>
                  </a:cubicBezTo>
                  <a:cubicBezTo>
                    <a:pt x="0" y="122932"/>
                    <a:pt x="133887" y="0"/>
                    <a:pt x="299044"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l" rtl="0"/>
              <a:endParaRPr lang="en-GB" sz="1600"/>
            </a:p>
          </p:txBody>
        </p:sp>
      </p:grpSp>
      <p:sp>
        <p:nvSpPr>
          <p:cNvPr id="13" name="Rectangle 12">
            <a:extLst>
              <a:ext uri="{FF2B5EF4-FFF2-40B4-BE49-F238E27FC236}">
                <a16:creationId xmlns:a16="http://schemas.microsoft.com/office/drawing/2014/main" id="{E4418D72-B986-414A-97FC-FCCE7B7F1B53}"/>
              </a:ext>
            </a:extLst>
          </p:cNvPr>
          <p:cNvSpPr/>
          <p:nvPr/>
        </p:nvSpPr>
        <p:spPr>
          <a:xfrm>
            <a:off x="8810601" y="-1043234"/>
            <a:ext cx="365760" cy="368126"/>
          </a:xfrm>
          <a:prstGeom prst="rect">
            <a:avLst/>
          </a:prstGeom>
          <a:solidFill>
            <a:srgbClr val="ECEC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l" rtl="0"/>
            <a:endParaRPr lang="en-GB" sz="1600"/>
          </a:p>
        </p:txBody>
      </p:sp>
      <p:sp>
        <p:nvSpPr>
          <p:cNvPr id="14" name="Rectangle 13">
            <a:extLst>
              <a:ext uri="{FF2B5EF4-FFF2-40B4-BE49-F238E27FC236}">
                <a16:creationId xmlns:a16="http://schemas.microsoft.com/office/drawing/2014/main" id="{1B4C17C8-380D-41B2-8F4E-B2A6A80204A7}"/>
              </a:ext>
            </a:extLst>
          </p:cNvPr>
          <p:cNvSpPr>
            <a:spLocks noChangeAspect="1"/>
          </p:cNvSpPr>
          <p:nvPr/>
        </p:nvSpPr>
        <p:spPr>
          <a:xfrm>
            <a:off x="9432234" y="-1043234"/>
            <a:ext cx="545114" cy="548640"/>
          </a:xfrm>
          <a:prstGeom prst="rect">
            <a:avLst/>
          </a:prstGeom>
          <a:solidFill>
            <a:srgbClr val="ECEC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l" rtl="0"/>
            <a:endParaRPr lang="en-GB" sz="1600"/>
          </a:p>
        </p:txBody>
      </p:sp>
      <p:sp>
        <p:nvSpPr>
          <p:cNvPr id="15" name="Rectangle 14">
            <a:extLst>
              <a:ext uri="{FF2B5EF4-FFF2-40B4-BE49-F238E27FC236}">
                <a16:creationId xmlns:a16="http://schemas.microsoft.com/office/drawing/2014/main" id="{94D82C82-AD27-49A1-AB10-24272A1884F7}"/>
              </a:ext>
            </a:extLst>
          </p:cNvPr>
          <p:cNvSpPr>
            <a:spLocks noChangeAspect="1"/>
          </p:cNvSpPr>
          <p:nvPr/>
        </p:nvSpPr>
        <p:spPr>
          <a:xfrm>
            <a:off x="8373024" y="-1043234"/>
            <a:ext cx="181705" cy="182880"/>
          </a:xfrm>
          <a:prstGeom prst="rect">
            <a:avLst/>
          </a:prstGeom>
          <a:solidFill>
            <a:srgbClr val="ECEC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l" rtl="0"/>
            <a:endParaRPr lang="en-GB" sz="1600"/>
          </a:p>
        </p:txBody>
      </p:sp>
      <p:pic>
        <p:nvPicPr>
          <p:cNvPr id="16" name="Graphic 15">
            <a:extLst>
              <a:ext uri="{FF2B5EF4-FFF2-40B4-BE49-F238E27FC236}">
                <a16:creationId xmlns:a16="http://schemas.microsoft.com/office/drawing/2014/main" id="{4A43F6D9-2B76-4F47-8BB1-588F5D046A74}"/>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9199917" y="735457"/>
            <a:ext cx="2247900" cy="406400"/>
          </a:xfrm>
          <a:prstGeom prst="rect">
            <a:avLst/>
          </a:prstGeom>
        </p:spPr>
      </p:pic>
      <p:pic>
        <p:nvPicPr>
          <p:cNvPr id="17" name="Graphic 16">
            <a:extLst>
              <a:ext uri="{FF2B5EF4-FFF2-40B4-BE49-F238E27FC236}">
                <a16:creationId xmlns:a16="http://schemas.microsoft.com/office/drawing/2014/main" id="{F77A25CF-5914-0B4E-8C5F-E8D980A4AECC}"/>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9199917" y="735457"/>
            <a:ext cx="2247900" cy="406400"/>
          </a:xfrm>
          <a:prstGeom prst="rect">
            <a:avLst/>
          </a:prstGeom>
        </p:spPr>
      </p:pic>
    </p:spTree>
    <p:extLst>
      <p:ext uri="{BB962C8B-B14F-4D97-AF65-F5344CB8AC3E}">
        <p14:creationId xmlns:p14="http://schemas.microsoft.com/office/powerpoint/2010/main" val="156421730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hf hdr="0" dt="0"/>
</p:sldLayout>
</file>

<file path=ppt/slideLayouts/slideLayout6.xml><?xml version="1.0" encoding="utf-8"?>
<p:sldLayout xmlns:a="http://schemas.openxmlformats.org/drawingml/2006/main" xmlns:r="http://schemas.openxmlformats.org/officeDocument/2006/relationships" xmlns:p="http://schemas.openxmlformats.org/presentationml/2006/main" preserve="1">
  <p:cSld name="Cover Co-Brand - IQVIA">
    <p:bg>
      <p:bgPr>
        <a:solidFill>
          <a:schemeClr val="bg1"/>
        </a:solidFill>
        <a:effectLst/>
      </p:bgPr>
    </p:bg>
    <p:spTree>
      <p:nvGrpSpPr>
        <p:cNvPr id="1" name=""/>
        <p:cNvGrpSpPr/>
        <p:nvPr/>
      </p:nvGrpSpPr>
      <p:grpSpPr>
        <a:xfrm>
          <a:off x="0" y="0"/>
          <a:ext cx="0" cy="0"/>
          <a:chOff x="0" y="0"/>
          <a:chExt cx="0" cy="0"/>
        </a:xfrm>
      </p:grpSpPr>
      <p:graphicFrame>
        <p:nvGraphicFramePr>
          <p:cNvPr id="3" name="think-cell data - do not delete" hidden="1">
            <a:extLst>
              <a:ext uri="{FF2B5EF4-FFF2-40B4-BE49-F238E27FC236}">
                <a16:creationId xmlns:a16="http://schemas.microsoft.com/office/drawing/2014/main" id="{193D8807-BF0F-129D-9D16-92F8A1CFC793}"/>
              </a:ext>
            </a:extLst>
          </p:cNvPr>
          <p:cNvGraphicFramePr>
            <a:graphicFrameLocks noChangeAspect="1"/>
          </p:cNvGraphicFramePr>
          <p:nvPr userDrawn="1">
            <p:custDataLst>
              <p:tags r:id="rId1"/>
            </p:custDataLst>
            <p:extLst>
              <p:ext uri="{D42A27DB-BD31-4B8C-83A1-F6EECF244321}">
                <p14:modId xmlns:p14="http://schemas.microsoft.com/office/powerpoint/2010/main" val="1955685082"/>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473" imgH="476" progId="TCLayout.ActiveDocument.1">
                  <p:embed/>
                </p:oleObj>
              </mc:Choice>
              <mc:Fallback>
                <p:oleObj name="think-cell Slide" r:id="rId3" imgW="473" imgH="476" progId="TCLayout.ActiveDocument.1">
                  <p:embed/>
                  <p:pic>
                    <p:nvPicPr>
                      <p:cNvPr id="3" name="think-cell data - do not delete" hidden="1">
                        <a:extLst>
                          <a:ext uri="{FF2B5EF4-FFF2-40B4-BE49-F238E27FC236}">
                            <a16:creationId xmlns:a16="http://schemas.microsoft.com/office/drawing/2014/main" id="{193D8807-BF0F-129D-9D16-92F8A1CFC793}"/>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62" name="TextBox 61">
            <a:extLst>
              <a:ext uri="{FF2B5EF4-FFF2-40B4-BE49-F238E27FC236}">
                <a16:creationId xmlns:a16="http://schemas.microsoft.com/office/drawing/2014/main" id="{7AB75BD1-2507-44E0-91E4-42F78B5D2D49}"/>
              </a:ext>
            </a:extLst>
          </p:cNvPr>
          <p:cNvSpPr txBox="1"/>
          <p:nvPr/>
        </p:nvSpPr>
        <p:spPr bwMode="black">
          <a:xfrm>
            <a:off x="730897" y="6519948"/>
            <a:ext cx="7722832" cy="215444"/>
          </a:xfrm>
          <a:prstGeom prst="rect">
            <a:avLst/>
          </a:prstGeom>
          <a:ln>
            <a:noFill/>
          </a:ln>
        </p:spPr>
        <p:txBody>
          <a:bodyPr vert="horz" wrap="square" lIns="91440" tIns="45720" rIns="91440" bIns="45720" numCol="1" rtlCol="0" anchor="ctr" anchorCtr="0" compatLnSpc="1">
            <a:prstTxWarp prst="textNoShape">
              <a:avLst/>
            </a:prstTxWarp>
            <a:spAutoFit/>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GB" sz="800">
                <a:solidFill>
                  <a:schemeClr val="bg1">
                    <a:lumMod val="50000"/>
                  </a:schemeClr>
                </a:solidFill>
                <a:ea typeface="Arial" charset="0"/>
                <a:cs typeface="Arial" charset="0"/>
              </a:rPr>
              <a:t>© 2020. All rights reserved. IQVIA</a:t>
            </a:r>
            <a:r>
              <a:rPr lang="en-GB" sz="800" baseline="30000">
                <a:solidFill>
                  <a:schemeClr val="bg1">
                    <a:lumMod val="50000"/>
                  </a:schemeClr>
                </a:solidFill>
                <a:ea typeface="Arial" charset="0"/>
                <a:cs typeface="Arial" charset="0"/>
              </a:rPr>
              <a:t>®</a:t>
            </a:r>
            <a:r>
              <a:rPr lang="en-GB" sz="800">
                <a:solidFill>
                  <a:schemeClr val="bg1">
                    <a:lumMod val="50000"/>
                  </a:schemeClr>
                </a:solidFill>
                <a:ea typeface="Arial" charset="0"/>
                <a:cs typeface="Arial" charset="0"/>
              </a:rPr>
              <a:t> is a registered trademark of IQVIA Inc. in the United States, the European Union, and various other countries. </a:t>
            </a:r>
            <a:endParaRPr lang="en-GB" sz="800" kern="1200">
              <a:solidFill>
                <a:schemeClr val="bg1">
                  <a:lumMod val="50000"/>
                </a:schemeClr>
              </a:solidFill>
              <a:latin typeface="+mn-lt"/>
              <a:ea typeface="Arial" charset="0"/>
              <a:cs typeface="Arial" charset="0"/>
            </a:endParaRPr>
          </a:p>
        </p:txBody>
      </p:sp>
      <p:sp>
        <p:nvSpPr>
          <p:cNvPr id="64" name="Text Placeholder 21">
            <a:extLst>
              <a:ext uri="{FF2B5EF4-FFF2-40B4-BE49-F238E27FC236}">
                <a16:creationId xmlns:a16="http://schemas.microsoft.com/office/drawing/2014/main" id="{098CCE30-6B5A-4DFB-97B5-AF5CCDE0C848}"/>
              </a:ext>
            </a:extLst>
          </p:cNvPr>
          <p:cNvSpPr>
            <a:spLocks noGrp="1"/>
          </p:cNvSpPr>
          <p:nvPr>
            <p:ph type="body" sz="quarter" idx="10" hasCustomPrompt="1"/>
          </p:nvPr>
        </p:nvSpPr>
        <p:spPr>
          <a:xfrm>
            <a:off x="743329" y="3681765"/>
            <a:ext cx="6349838" cy="1195801"/>
          </a:xfrm>
          <a:prstGeom prst="rect">
            <a:avLst/>
          </a:prstGeom>
        </p:spPr>
        <p:txBody>
          <a:bodyPr>
            <a:noAutofit/>
          </a:bodyPr>
          <a:lstStyle>
            <a:lvl1pPr marL="0" indent="0" algn="l" rtl="0">
              <a:lnSpc>
                <a:spcPct val="100000"/>
              </a:lnSpc>
              <a:spcBef>
                <a:spcPts val="0"/>
              </a:spcBef>
              <a:buNone/>
              <a:defRPr sz="2400" b="0" i="1">
                <a:solidFill>
                  <a:schemeClr val="accent1"/>
                </a:solidFill>
              </a:defRPr>
            </a:lvl1pPr>
          </a:lstStyle>
          <a:p>
            <a:pPr lvl="0"/>
            <a:r>
              <a:rPr lang="en-GB"/>
              <a:t>Subheads are 24pt Arial Italic sentence case and can be 2 lines.</a:t>
            </a:r>
          </a:p>
        </p:txBody>
      </p:sp>
      <p:sp>
        <p:nvSpPr>
          <p:cNvPr id="70" name="Title 1">
            <a:extLst>
              <a:ext uri="{FF2B5EF4-FFF2-40B4-BE49-F238E27FC236}">
                <a16:creationId xmlns:a16="http://schemas.microsoft.com/office/drawing/2014/main" id="{184C4A24-4E36-49F8-AE34-FEFD57A98171}"/>
              </a:ext>
            </a:extLst>
          </p:cNvPr>
          <p:cNvSpPr>
            <a:spLocks noGrp="1"/>
          </p:cNvSpPr>
          <p:nvPr>
            <p:ph type="ctrTitle" hasCustomPrompt="1"/>
          </p:nvPr>
        </p:nvSpPr>
        <p:spPr>
          <a:xfrm>
            <a:off x="743330" y="1271573"/>
            <a:ext cx="7921554" cy="2242315"/>
          </a:xfrm>
          <a:prstGeom prst="rect">
            <a:avLst/>
          </a:prstGeom>
        </p:spPr>
        <p:txBody>
          <a:bodyPr vert="horz" anchor="b" anchorCtr="0"/>
          <a:lstStyle>
            <a:lvl1pPr algn="l" rtl="0">
              <a:lnSpc>
                <a:spcPct val="100000"/>
              </a:lnSpc>
              <a:defRPr sz="3600" b="1" i="0" baseline="0">
                <a:solidFill>
                  <a:schemeClr val="accent2"/>
                </a:solidFill>
              </a:defRPr>
            </a:lvl1pPr>
          </a:lstStyle>
          <a:p>
            <a:r>
              <a:rPr lang="en-GB"/>
              <a:t>Headline 36pt Arial Bold Title Case Should Be No More Than 2 Lines</a:t>
            </a:r>
          </a:p>
        </p:txBody>
      </p:sp>
      <p:sp>
        <p:nvSpPr>
          <p:cNvPr id="71" name="Subtitle 2">
            <a:extLst>
              <a:ext uri="{FF2B5EF4-FFF2-40B4-BE49-F238E27FC236}">
                <a16:creationId xmlns:a16="http://schemas.microsoft.com/office/drawing/2014/main" id="{0E82B801-11C9-4FD7-9D6A-B8DAA2120461}"/>
              </a:ext>
            </a:extLst>
          </p:cNvPr>
          <p:cNvSpPr>
            <a:spLocks noGrp="1"/>
          </p:cNvSpPr>
          <p:nvPr>
            <p:ph type="subTitle" idx="1" hasCustomPrompt="1"/>
          </p:nvPr>
        </p:nvSpPr>
        <p:spPr>
          <a:xfrm>
            <a:off x="743329" y="5518464"/>
            <a:ext cx="6349838" cy="669272"/>
          </a:xfrm>
          <a:prstGeom prst="rect">
            <a:avLst/>
          </a:prstGeom>
        </p:spPr>
        <p:txBody>
          <a:bodyPr>
            <a:noAutofit/>
          </a:bodyPr>
          <a:lstStyle>
            <a:lvl1pPr marL="0" indent="0" algn="l" rtl="0">
              <a:lnSpc>
                <a:spcPct val="100000"/>
              </a:lnSpc>
              <a:spcBef>
                <a:spcPts val="200"/>
              </a:spcBef>
              <a:buNone/>
              <a:defRPr sz="1600" baseline="0">
                <a:solidFill>
                  <a:schemeClr val="accent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GB"/>
              <a:t>Author First Last Name, Title 16pt Arial</a:t>
            </a:r>
          </a:p>
        </p:txBody>
      </p:sp>
      <p:sp>
        <p:nvSpPr>
          <p:cNvPr id="14" name="Text Placeholder 21">
            <a:extLst>
              <a:ext uri="{FF2B5EF4-FFF2-40B4-BE49-F238E27FC236}">
                <a16:creationId xmlns:a16="http://schemas.microsoft.com/office/drawing/2014/main" id="{E5C45F24-760D-4806-80BF-4B954EEA03A3}"/>
              </a:ext>
            </a:extLst>
          </p:cNvPr>
          <p:cNvSpPr>
            <a:spLocks noGrp="1"/>
          </p:cNvSpPr>
          <p:nvPr>
            <p:ph type="body" sz="quarter" idx="11" hasCustomPrompt="1"/>
          </p:nvPr>
        </p:nvSpPr>
        <p:spPr>
          <a:xfrm>
            <a:off x="7355299" y="4854606"/>
            <a:ext cx="2324100" cy="1341752"/>
          </a:xfrm>
          <a:prstGeom prst="rect">
            <a:avLst/>
          </a:prstGeom>
          <a:solidFill>
            <a:srgbClr val="DA291C"/>
          </a:solidFill>
        </p:spPr>
        <p:txBody>
          <a:bodyPr>
            <a:noAutofit/>
          </a:bodyPr>
          <a:lstStyle>
            <a:lvl1pPr marL="0" indent="0" algn="l" rtl="0">
              <a:lnSpc>
                <a:spcPct val="100000"/>
              </a:lnSpc>
              <a:spcBef>
                <a:spcPts val="0"/>
              </a:spcBef>
              <a:buNone/>
              <a:defRPr sz="1000" b="0" i="0">
                <a:solidFill>
                  <a:schemeClr val="bg1"/>
                </a:solidFill>
              </a:defRPr>
            </a:lvl1pPr>
          </a:lstStyle>
          <a:p>
            <a:pPr lvl="0"/>
            <a:r>
              <a:rPr lang="en-GB"/>
              <a:t>Bid defense only: You may replace this box with a sponsor logo. Ensure the logo is on a white or transparent background and you have usage permission.</a:t>
            </a:r>
            <a:br>
              <a:rPr lang="en-GB"/>
            </a:br>
            <a:br>
              <a:rPr lang="en-GB"/>
            </a:br>
            <a:r>
              <a:rPr lang="en-GB"/>
              <a:t>All other presentations, or without sponsor logo: Please delete this box.</a:t>
            </a:r>
          </a:p>
        </p:txBody>
      </p:sp>
      <p:sp>
        <p:nvSpPr>
          <p:cNvPr id="15" name="Rectangle 14">
            <a:extLst>
              <a:ext uri="{FF2B5EF4-FFF2-40B4-BE49-F238E27FC236}">
                <a16:creationId xmlns:a16="http://schemas.microsoft.com/office/drawing/2014/main" id="{22EC9C87-CE31-4CA8-933C-B8C7C252CA86}"/>
              </a:ext>
            </a:extLst>
          </p:cNvPr>
          <p:cNvSpPr/>
          <p:nvPr/>
        </p:nvSpPr>
        <p:spPr>
          <a:xfrm>
            <a:off x="8810601" y="-1043234"/>
            <a:ext cx="365760" cy="368126"/>
          </a:xfrm>
          <a:prstGeom prst="rect">
            <a:avLst/>
          </a:prstGeom>
          <a:solidFill>
            <a:srgbClr val="ECEC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l" rtl="0"/>
            <a:endParaRPr lang="en-GB" sz="1600"/>
          </a:p>
        </p:txBody>
      </p:sp>
      <p:sp>
        <p:nvSpPr>
          <p:cNvPr id="16" name="Rectangle 15">
            <a:extLst>
              <a:ext uri="{FF2B5EF4-FFF2-40B4-BE49-F238E27FC236}">
                <a16:creationId xmlns:a16="http://schemas.microsoft.com/office/drawing/2014/main" id="{A51BC71F-4BC2-47A4-96C7-2E221AFAC452}"/>
              </a:ext>
            </a:extLst>
          </p:cNvPr>
          <p:cNvSpPr>
            <a:spLocks noChangeAspect="1"/>
          </p:cNvSpPr>
          <p:nvPr/>
        </p:nvSpPr>
        <p:spPr>
          <a:xfrm>
            <a:off x="9432234" y="-1043234"/>
            <a:ext cx="545114" cy="548640"/>
          </a:xfrm>
          <a:prstGeom prst="rect">
            <a:avLst/>
          </a:prstGeom>
          <a:solidFill>
            <a:srgbClr val="ECEC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l" rtl="0"/>
            <a:endParaRPr lang="en-GB" sz="1600"/>
          </a:p>
        </p:txBody>
      </p:sp>
      <p:sp>
        <p:nvSpPr>
          <p:cNvPr id="17" name="Rectangle 16">
            <a:extLst>
              <a:ext uri="{FF2B5EF4-FFF2-40B4-BE49-F238E27FC236}">
                <a16:creationId xmlns:a16="http://schemas.microsoft.com/office/drawing/2014/main" id="{2DEBD35E-79D5-4A08-BBFB-35E25D1D2A66}"/>
              </a:ext>
            </a:extLst>
          </p:cNvPr>
          <p:cNvSpPr>
            <a:spLocks noChangeAspect="1"/>
          </p:cNvSpPr>
          <p:nvPr/>
        </p:nvSpPr>
        <p:spPr>
          <a:xfrm>
            <a:off x="8373024" y="-1043234"/>
            <a:ext cx="181705" cy="182880"/>
          </a:xfrm>
          <a:prstGeom prst="rect">
            <a:avLst/>
          </a:prstGeom>
          <a:solidFill>
            <a:srgbClr val="ECEC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l" rtl="0"/>
            <a:endParaRPr lang="en-GB" sz="1600"/>
          </a:p>
        </p:txBody>
      </p:sp>
      <p:grpSp>
        <p:nvGrpSpPr>
          <p:cNvPr id="39" name="Group 38">
            <a:extLst>
              <a:ext uri="{FF2B5EF4-FFF2-40B4-BE49-F238E27FC236}">
                <a16:creationId xmlns:a16="http://schemas.microsoft.com/office/drawing/2014/main" id="{39C359E7-88C6-42D4-9B64-F7D5FE9CDBC5}"/>
              </a:ext>
            </a:extLst>
          </p:cNvPr>
          <p:cNvGrpSpPr/>
          <p:nvPr/>
        </p:nvGrpSpPr>
        <p:grpSpPr>
          <a:xfrm>
            <a:off x="9941531" y="3804028"/>
            <a:ext cx="2250469" cy="2651308"/>
            <a:chOff x="9941531" y="3804028"/>
            <a:chExt cx="2250469" cy="2651308"/>
          </a:xfrm>
        </p:grpSpPr>
        <p:sp>
          <p:nvSpPr>
            <p:cNvPr id="40" name="Freeform: Shape 39">
              <a:extLst>
                <a:ext uri="{FF2B5EF4-FFF2-40B4-BE49-F238E27FC236}">
                  <a16:creationId xmlns:a16="http://schemas.microsoft.com/office/drawing/2014/main" id="{C4384A34-21CA-42A4-8E46-1EEAC237500E}"/>
                </a:ext>
              </a:extLst>
            </p:cNvPr>
            <p:cNvSpPr/>
            <p:nvPr/>
          </p:nvSpPr>
          <p:spPr>
            <a:xfrm>
              <a:off x="10755844" y="5906186"/>
              <a:ext cx="1436156" cy="549150"/>
            </a:xfrm>
            <a:custGeom>
              <a:avLst/>
              <a:gdLst>
                <a:gd name="connsiteX0" fmla="*/ 274575 w 1436156"/>
                <a:gd name="connsiteY0" fmla="*/ 0 h 549150"/>
                <a:gd name="connsiteX1" fmla="*/ 276477 w 1436156"/>
                <a:gd name="connsiteY1" fmla="*/ 192 h 549150"/>
                <a:gd name="connsiteX2" fmla="*/ 276477 w 1436156"/>
                <a:gd name="connsiteY2" fmla="*/ 0 h 549150"/>
                <a:gd name="connsiteX3" fmla="*/ 1436156 w 1436156"/>
                <a:gd name="connsiteY3" fmla="*/ 0 h 549150"/>
                <a:gd name="connsiteX4" fmla="*/ 1436156 w 1436156"/>
                <a:gd name="connsiteY4" fmla="*/ 549150 h 549150"/>
                <a:gd name="connsiteX5" fmla="*/ 276477 w 1436156"/>
                <a:gd name="connsiteY5" fmla="*/ 549150 h 549150"/>
                <a:gd name="connsiteX6" fmla="*/ 276477 w 1436156"/>
                <a:gd name="connsiteY6" fmla="*/ 548959 h 549150"/>
                <a:gd name="connsiteX7" fmla="*/ 274575 w 1436156"/>
                <a:gd name="connsiteY7" fmla="*/ 549150 h 549150"/>
                <a:gd name="connsiteX8" fmla="*/ 0 w 1436156"/>
                <a:gd name="connsiteY8" fmla="*/ 274575 h 549150"/>
                <a:gd name="connsiteX9" fmla="*/ 274575 w 1436156"/>
                <a:gd name="connsiteY9" fmla="*/ 0 h 549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36156" h="549150">
                  <a:moveTo>
                    <a:pt x="274575" y="0"/>
                  </a:moveTo>
                  <a:lnTo>
                    <a:pt x="276477" y="192"/>
                  </a:lnTo>
                  <a:lnTo>
                    <a:pt x="276477" y="0"/>
                  </a:lnTo>
                  <a:lnTo>
                    <a:pt x="1436156" y="0"/>
                  </a:lnTo>
                  <a:lnTo>
                    <a:pt x="1436156" y="549150"/>
                  </a:lnTo>
                  <a:lnTo>
                    <a:pt x="276477" y="549150"/>
                  </a:lnTo>
                  <a:lnTo>
                    <a:pt x="276477" y="548959"/>
                  </a:lnTo>
                  <a:lnTo>
                    <a:pt x="274575" y="549150"/>
                  </a:lnTo>
                  <a:cubicBezTo>
                    <a:pt x="122932" y="549150"/>
                    <a:pt x="0" y="426219"/>
                    <a:pt x="0" y="274575"/>
                  </a:cubicBezTo>
                  <a:cubicBezTo>
                    <a:pt x="0" y="122932"/>
                    <a:pt x="122932" y="0"/>
                    <a:pt x="274575"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t" anchorCtr="0">
              <a:noAutofit/>
            </a:bodyPr>
            <a:lstStyle/>
            <a:p>
              <a:pPr algn="l" rtl="0"/>
              <a:endParaRPr lang="en-GB" sz="1600"/>
            </a:p>
          </p:txBody>
        </p:sp>
        <p:sp>
          <p:nvSpPr>
            <p:cNvPr id="41" name="Freeform: Shape 40">
              <a:extLst>
                <a:ext uri="{FF2B5EF4-FFF2-40B4-BE49-F238E27FC236}">
                  <a16:creationId xmlns:a16="http://schemas.microsoft.com/office/drawing/2014/main" id="{80C482A3-7472-489E-8622-A62D97CBD17C}"/>
                </a:ext>
              </a:extLst>
            </p:cNvPr>
            <p:cNvSpPr/>
            <p:nvPr/>
          </p:nvSpPr>
          <p:spPr>
            <a:xfrm>
              <a:off x="10356354" y="3804028"/>
              <a:ext cx="1835646" cy="549150"/>
            </a:xfrm>
            <a:custGeom>
              <a:avLst/>
              <a:gdLst>
                <a:gd name="connsiteX0" fmla="*/ 274073 w 1835646"/>
                <a:gd name="connsiteY0" fmla="*/ 0 h 549150"/>
                <a:gd name="connsiteX1" fmla="*/ 278104 w 1835646"/>
                <a:gd name="connsiteY1" fmla="*/ 407 h 549150"/>
                <a:gd name="connsiteX2" fmla="*/ 278104 w 1835646"/>
                <a:gd name="connsiteY2" fmla="*/ 0 h 549150"/>
                <a:gd name="connsiteX3" fmla="*/ 1835646 w 1835646"/>
                <a:gd name="connsiteY3" fmla="*/ 0 h 549150"/>
                <a:gd name="connsiteX4" fmla="*/ 1835646 w 1835646"/>
                <a:gd name="connsiteY4" fmla="*/ 549150 h 549150"/>
                <a:gd name="connsiteX5" fmla="*/ 278104 w 1835646"/>
                <a:gd name="connsiteY5" fmla="*/ 549150 h 549150"/>
                <a:gd name="connsiteX6" fmla="*/ 278104 w 1835646"/>
                <a:gd name="connsiteY6" fmla="*/ 547742 h 549150"/>
                <a:gd name="connsiteX7" fmla="*/ 274073 w 1835646"/>
                <a:gd name="connsiteY7" fmla="*/ 548148 h 549150"/>
                <a:gd name="connsiteX8" fmla="*/ 0 w 1835646"/>
                <a:gd name="connsiteY8" fmla="*/ 274074 h 549150"/>
                <a:gd name="connsiteX9" fmla="*/ 274073 w 1835646"/>
                <a:gd name="connsiteY9" fmla="*/ 0 h 549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35646" h="549150">
                  <a:moveTo>
                    <a:pt x="274073" y="0"/>
                  </a:moveTo>
                  <a:lnTo>
                    <a:pt x="278104" y="407"/>
                  </a:lnTo>
                  <a:lnTo>
                    <a:pt x="278104" y="0"/>
                  </a:lnTo>
                  <a:lnTo>
                    <a:pt x="1835646" y="0"/>
                  </a:lnTo>
                  <a:lnTo>
                    <a:pt x="1835646" y="549150"/>
                  </a:lnTo>
                  <a:lnTo>
                    <a:pt x="278104" y="549150"/>
                  </a:lnTo>
                  <a:lnTo>
                    <a:pt x="278104" y="547742"/>
                  </a:lnTo>
                  <a:lnTo>
                    <a:pt x="274073" y="548148"/>
                  </a:lnTo>
                  <a:cubicBezTo>
                    <a:pt x="122707" y="548148"/>
                    <a:pt x="0" y="425441"/>
                    <a:pt x="0" y="274074"/>
                  </a:cubicBezTo>
                  <a:cubicBezTo>
                    <a:pt x="0" y="122707"/>
                    <a:pt x="122707" y="0"/>
                    <a:pt x="274073"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t" anchorCtr="0">
              <a:noAutofit/>
            </a:bodyPr>
            <a:lstStyle/>
            <a:p>
              <a:pPr algn="l" rtl="0"/>
              <a:endParaRPr lang="en-GB" sz="1600"/>
            </a:p>
          </p:txBody>
        </p:sp>
        <p:sp>
          <p:nvSpPr>
            <p:cNvPr id="42" name="Freeform: Shape 41">
              <a:extLst>
                <a:ext uri="{FF2B5EF4-FFF2-40B4-BE49-F238E27FC236}">
                  <a16:creationId xmlns:a16="http://schemas.microsoft.com/office/drawing/2014/main" id="{14C68CD5-1D99-4C2F-8258-B69F780AC527}"/>
                </a:ext>
              </a:extLst>
            </p:cNvPr>
            <p:cNvSpPr/>
            <p:nvPr/>
          </p:nvSpPr>
          <p:spPr>
            <a:xfrm>
              <a:off x="9941531" y="4854606"/>
              <a:ext cx="2250469" cy="549150"/>
            </a:xfrm>
            <a:custGeom>
              <a:avLst/>
              <a:gdLst>
                <a:gd name="connsiteX0" fmla="*/ 299044 w 2250469"/>
                <a:gd name="connsiteY0" fmla="*/ 0 h 549150"/>
                <a:gd name="connsiteX1" fmla="*/ 300889 w 2250469"/>
                <a:gd name="connsiteY1" fmla="*/ 171 h 549150"/>
                <a:gd name="connsiteX2" fmla="*/ 300889 w 2250469"/>
                <a:gd name="connsiteY2" fmla="*/ 0 h 549150"/>
                <a:gd name="connsiteX3" fmla="*/ 2250469 w 2250469"/>
                <a:gd name="connsiteY3" fmla="*/ 0 h 549150"/>
                <a:gd name="connsiteX4" fmla="*/ 2250469 w 2250469"/>
                <a:gd name="connsiteY4" fmla="*/ 549150 h 549150"/>
                <a:gd name="connsiteX5" fmla="*/ 300889 w 2250469"/>
                <a:gd name="connsiteY5" fmla="*/ 549150 h 549150"/>
                <a:gd name="connsiteX6" fmla="*/ 300889 w 2250469"/>
                <a:gd name="connsiteY6" fmla="*/ 548980 h 549150"/>
                <a:gd name="connsiteX7" fmla="*/ 299044 w 2250469"/>
                <a:gd name="connsiteY7" fmla="*/ 549150 h 549150"/>
                <a:gd name="connsiteX8" fmla="*/ 0 w 2250469"/>
                <a:gd name="connsiteY8" fmla="*/ 274575 h 549150"/>
                <a:gd name="connsiteX9" fmla="*/ 299044 w 2250469"/>
                <a:gd name="connsiteY9" fmla="*/ 0 h 549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50469" h="549150">
                  <a:moveTo>
                    <a:pt x="299044" y="0"/>
                  </a:moveTo>
                  <a:lnTo>
                    <a:pt x="300889" y="171"/>
                  </a:lnTo>
                  <a:lnTo>
                    <a:pt x="300889" y="0"/>
                  </a:lnTo>
                  <a:lnTo>
                    <a:pt x="2250469" y="0"/>
                  </a:lnTo>
                  <a:lnTo>
                    <a:pt x="2250469" y="549150"/>
                  </a:lnTo>
                  <a:lnTo>
                    <a:pt x="300889" y="549150"/>
                  </a:lnTo>
                  <a:lnTo>
                    <a:pt x="300889" y="548980"/>
                  </a:lnTo>
                  <a:lnTo>
                    <a:pt x="299044" y="549150"/>
                  </a:lnTo>
                  <a:cubicBezTo>
                    <a:pt x="133887" y="549150"/>
                    <a:pt x="0" y="426219"/>
                    <a:pt x="0" y="274575"/>
                  </a:cubicBezTo>
                  <a:cubicBezTo>
                    <a:pt x="0" y="122932"/>
                    <a:pt x="133887" y="0"/>
                    <a:pt x="299044"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l" rtl="0"/>
              <a:endParaRPr lang="en-GB" sz="1600"/>
            </a:p>
          </p:txBody>
        </p:sp>
      </p:grpSp>
      <p:pic>
        <p:nvPicPr>
          <p:cNvPr id="19" name="Graphic 18">
            <a:extLst>
              <a:ext uri="{FF2B5EF4-FFF2-40B4-BE49-F238E27FC236}">
                <a16:creationId xmlns:a16="http://schemas.microsoft.com/office/drawing/2014/main" id="{EFFBAF58-7775-B441-95B2-60BAEE630670}"/>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9199917" y="735457"/>
            <a:ext cx="2247900" cy="406400"/>
          </a:xfrm>
          <a:prstGeom prst="rect">
            <a:avLst/>
          </a:prstGeom>
        </p:spPr>
      </p:pic>
      <p:pic>
        <p:nvPicPr>
          <p:cNvPr id="18" name="Graphic 17">
            <a:extLst>
              <a:ext uri="{FF2B5EF4-FFF2-40B4-BE49-F238E27FC236}">
                <a16:creationId xmlns:a16="http://schemas.microsoft.com/office/drawing/2014/main" id="{7BD8E0C7-3A74-E943-836A-7A1E89CA9264}"/>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9199917" y="735457"/>
            <a:ext cx="2247900" cy="406400"/>
          </a:xfrm>
          <a:prstGeom prst="rect">
            <a:avLst/>
          </a:prstGeom>
        </p:spPr>
      </p:pic>
    </p:spTree>
    <p:extLst>
      <p:ext uri="{BB962C8B-B14F-4D97-AF65-F5344CB8AC3E}">
        <p14:creationId xmlns:p14="http://schemas.microsoft.com/office/powerpoint/2010/main" val="380180744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hf hdr="0" dt="0"/>
</p:sldLayout>
</file>

<file path=ppt/slideLayouts/slideLayout7.xml><?xml version="1.0" encoding="utf-8"?>
<p:sldLayout xmlns:a="http://schemas.openxmlformats.org/drawingml/2006/main" xmlns:r="http://schemas.openxmlformats.org/officeDocument/2006/relationships" xmlns:p="http://schemas.openxmlformats.org/presentationml/2006/main" preserve="1">
  <p:cSld name="Title and Content - IQVIA">
    <p:spTree>
      <p:nvGrpSpPr>
        <p:cNvPr id="1" name=""/>
        <p:cNvGrpSpPr/>
        <p:nvPr/>
      </p:nvGrpSpPr>
      <p:grpSpPr>
        <a:xfrm>
          <a:off x="0" y="0"/>
          <a:ext cx="0" cy="0"/>
          <a:chOff x="0" y="0"/>
          <a:chExt cx="0" cy="0"/>
        </a:xfrm>
      </p:grpSpPr>
      <p:graphicFrame>
        <p:nvGraphicFramePr>
          <p:cNvPr id="4" name="think-cell data - do not delete" hidden="1">
            <a:extLst>
              <a:ext uri="{FF2B5EF4-FFF2-40B4-BE49-F238E27FC236}">
                <a16:creationId xmlns:a16="http://schemas.microsoft.com/office/drawing/2014/main" id="{33C39169-EB3A-4465-61EE-DC67290ED890}"/>
              </a:ext>
            </a:extLst>
          </p:cNvPr>
          <p:cNvGraphicFramePr>
            <a:graphicFrameLocks noChangeAspect="1"/>
          </p:cNvGraphicFramePr>
          <p:nvPr userDrawn="1">
            <p:custDataLst>
              <p:tags r:id="rId1"/>
            </p:custDataLst>
            <p:extLst>
              <p:ext uri="{D42A27DB-BD31-4B8C-83A1-F6EECF244321}">
                <p14:modId xmlns:p14="http://schemas.microsoft.com/office/powerpoint/2010/main" val="2854157038"/>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473" imgH="476" progId="TCLayout.ActiveDocument.1">
                  <p:embed/>
                </p:oleObj>
              </mc:Choice>
              <mc:Fallback>
                <p:oleObj name="think-cell Slide" r:id="rId3" imgW="473" imgH="476" progId="TCLayout.ActiveDocument.1">
                  <p:embed/>
                  <p:pic>
                    <p:nvPicPr>
                      <p:cNvPr id="4" name="think-cell data - do not delete" hidden="1">
                        <a:extLst>
                          <a:ext uri="{FF2B5EF4-FFF2-40B4-BE49-F238E27FC236}">
                            <a16:creationId xmlns:a16="http://schemas.microsoft.com/office/drawing/2014/main" id="{33C39169-EB3A-4465-61EE-DC67290ED890}"/>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3" name="Content Placeholder 2"/>
          <p:cNvSpPr>
            <a:spLocks noGrp="1"/>
          </p:cNvSpPr>
          <p:nvPr>
            <p:ph idx="1" hasCustomPrompt="1"/>
          </p:nvPr>
        </p:nvSpPr>
        <p:spPr>
          <a:xfrm>
            <a:off x="384694" y="1286359"/>
            <a:ext cx="11338560" cy="4994125"/>
          </a:xfrm>
          <a:prstGeom prst="rect">
            <a:avLst/>
          </a:prstGeom>
        </p:spPr>
        <p:txBody>
          <a:bodyPr/>
          <a:lstStyle>
            <a:lvl1pPr marL="182880" indent="-182880" rtl="0">
              <a:lnSpc>
                <a:spcPct val="100000"/>
              </a:lnSpc>
              <a:spcBef>
                <a:spcPts val="1000"/>
              </a:spcBef>
              <a:defRPr sz="1600">
                <a:solidFill>
                  <a:schemeClr val="tx1"/>
                </a:solidFill>
              </a:defRPr>
            </a:lvl1pPr>
            <a:lvl2pPr marL="365760" indent="-182880" rtl="0">
              <a:lnSpc>
                <a:spcPct val="100000"/>
              </a:lnSpc>
              <a:spcBef>
                <a:spcPts val="800"/>
              </a:spcBef>
              <a:buFont typeface="Arial" panose="020B0604020202020204" pitchFamily="34" charset="0"/>
              <a:buChar char="-"/>
              <a:defRPr sz="1600">
                <a:solidFill>
                  <a:schemeClr val="tx1"/>
                </a:solidFill>
              </a:defRPr>
            </a:lvl2pPr>
            <a:lvl3pPr marL="548640" indent="-182880" rtl="0">
              <a:lnSpc>
                <a:spcPct val="100000"/>
              </a:lnSpc>
              <a:spcBef>
                <a:spcPts val="800"/>
              </a:spcBef>
              <a:buFont typeface="Arial" panose="020B0604020202020204" pitchFamily="34" charset="0"/>
              <a:buChar char="›"/>
              <a:defRPr sz="1600">
                <a:solidFill>
                  <a:schemeClr val="tx1"/>
                </a:solidFill>
              </a:defRPr>
            </a:lvl3pPr>
            <a:lvl4pPr marL="731520" indent="-182880" rtl="0">
              <a:lnSpc>
                <a:spcPct val="100000"/>
              </a:lnSpc>
              <a:spcBef>
                <a:spcPts val="800"/>
              </a:spcBef>
              <a:buFont typeface="Arial" panose="020B0604020202020204" pitchFamily="34" charset="0"/>
              <a:buChar char="»"/>
              <a:defRPr sz="1600">
                <a:solidFill>
                  <a:schemeClr val="tx1"/>
                </a:solidFill>
              </a:defRPr>
            </a:lvl4pPr>
            <a:lvl5pPr marL="914400" indent="-182880" rtl="0">
              <a:lnSpc>
                <a:spcPct val="100000"/>
              </a:lnSpc>
              <a:spcBef>
                <a:spcPts val="800"/>
              </a:spcBef>
              <a:buSzPct val="75000"/>
              <a:buFont typeface="Wingdings" panose="05000000000000000000" pitchFamily="2" charset="2"/>
              <a:buChar char="§"/>
              <a:defRPr sz="1600">
                <a:solidFill>
                  <a:schemeClr val="tx1"/>
                </a:solidFill>
              </a:defRPr>
            </a:lvl5pPr>
          </a:lstStyle>
          <a:p>
            <a:pPr lvl="0"/>
            <a:r>
              <a:rPr lang="en-GB"/>
              <a:t>Arial 16pt bullet level 1</a:t>
            </a:r>
          </a:p>
          <a:p>
            <a:pPr lvl="1"/>
            <a:r>
              <a:rPr lang="en-GB"/>
              <a:t>Arial 16pt bullet level 2</a:t>
            </a:r>
          </a:p>
          <a:p>
            <a:pPr lvl="2"/>
            <a:r>
              <a:rPr lang="en-GB"/>
              <a:t>Arial 16pt bullet level 3</a:t>
            </a:r>
          </a:p>
          <a:p>
            <a:pPr lvl="3"/>
            <a:r>
              <a:rPr lang="en-GB"/>
              <a:t>Arial 16pt bullet level 4</a:t>
            </a:r>
          </a:p>
          <a:p>
            <a:pPr lvl="4"/>
            <a:r>
              <a:rPr lang="en-GB"/>
              <a:t>Arial 16pt bullet level 5</a:t>
            </a:r>
          </a:p>
        </p:txBody>
      </p:sp>
      <p:sp>
        <p:nvSpPr>
          <p:cNvPr id="13" name="Title 1"/>
          <p:cNvSpPr>
            <a:spLocks noGrp="1"/>
          </p:cNvSpPr>
          <p:nvPr>
            <p:ph type="title" hasCustomPrompt="1"/>
          </p:nvPr>
        </p:nvSpPr>
        <p:spPr>
          <a:xfrm>
            <a:off x="384694" y="294468"/>
            <a:ext cx="11338560" cy="768263"/>
          </a:xfrm>
          <a:prstGeom prst="rect">
            <a:avLst/>
          </a:prstGeom>
        </p:spPr>
        <p:txBody>
          <a:bodyPr vert="horz" anchor="b" anchorCtr="0"/>
          <a:lstStyle>
            <a:lvl1pPr rtl="0">
              <a:defRPr sz="2800" b="1">
                <a:solidFill>
                  <a:schemeClr val="tx1"/>
                </a:solidFill>
              </a:defRPr>
            </a:lvl1pPr>
          </a:lstStyle>
          <a:p>
            <a:r>
              <a:rPr lang="en-GB"/>
              <a:t>Headlines are 28pt Arial Bold sentence case</a:t>
            </a:r>
          </a:p>
        </p:txBody>
      </p:sp>
      <p:sp>
        <p:nvSpPr>
          <p:cNvPr id="54" name="Footer Placeholder 4">
            <a:extLst>
              <a:ext uri="{FF2B5EF4-FFF2-40B4-BE49-F238E27FC236}">
                <a16:creationId xmlns:a16="http://schemas.microsoft.com/office/drawing/2014/main" id="{7088911A-0046-5847-8D5E-667B718ECD33}"/>
              </a:ext>
            </a:extLst>
          </p:cNvPr>
          <p:cNvSpPr>
            <a:spLocks noGrp="1"/>
          </p:cNvSpPr>
          <p:nvPr>
            <p:ph type="ftr" sz="quarter" idx="3"/>
          </p:nvPr>
        </p:nvSpPr>
        <p:spPr bwMode="gray">
          <a:xfrm>
            <a:off x="384694" y="6387858"/>
            <a:ext cx="9285484" cy="338087"/>
          </a:xfrm>
          <a:prstGeom prst="rect">
            <a:avLst/>
          </a:prstGeom>
          <a:noFill/>
        </p:spPr>
        <p:txBody>
          <a:bodyPr vert="horz" lIns="91440" tIns="45720" rIns="91440" bIns="45720" rtlCol="0" anchor="b" anchorCtr="0"/>
          <a:lstStyle>
            <a:lvl1pPr algn="l" rtl="0">
              <a:defRPr sz="800">
                <a:solidFill>
                  <a:schemeClr val="tx1"/>
                </a:solidFill>
                <a:latin typeface="Arial Narrow" panose="020B0606020202030204" pitchFamily="34" charset="0"/>
              </a:defRPr>
            </a:lvl1pPr>
          </a:lstStyle>
          <a:p>
            <a:endParaRPr lang="en-GB"/>
          </a:p>
        </p:txBody>
      </p:sp>
      <p:sp>
        <p:nvSpPr>
          <p:cNvPr id="30" name="Slide Number Placeholder 5">
            <a:extLst>
              <a:ext uri="{FF2B5EF4-FFF2-40B4-BE49-F238E27FC236}">
                <a16:creationId xmlns:a16="http://schemas.microsoft.com/office/drawing/2014/main" id="{FCFC63C0-5262-4767-9F93-DEDAECE24DB7}"/>
              </a:ext>
            </a:extLst>
          </p:cNvPr>
          <p:cNvSpPr txBox="1">
            <a:spLocks/>
          </p:cNvSpPr>
          <p:nvPr/>
        </p:nvSpPr>
        <p:spPr bwMode="white">
          <a:xfrm>
            <a:off x="11723254" y="6544746"/>
            <a:ext cx="353088" cy="177800"/>
          </a:xfrm>
          <a:prstGeom prst="rect">
            <a:avLst/>
          </a:prstGeom>
        </p:spPr>
        <p:txBody>
          <a:bodyPr vert="horz" lIns="0" tIns="0" rIns="0" bIns="0" rtlCol="0" anchor="ctr"/>
          <a:lstStyle>
            <a:defPPr>
              <a:defRPr lang="en-US"/>
            </a:defPPr>
            <a:lvl1pPr marL="0" algn="r" defTabSz="914400" rtl="0" eaLnBrk="1" latinLnBrk="0" hangingPunct="1">
              <a:defRPr sz="1100" b="1" kern="1200">
                <a:solidFill>
                  <a:schemeClr val="tx2"/>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rtl="0"/>
            <a:fld id="{9C5C7A9E-C6A9-4A9D-A8BC-E29E91AD59EE}" type="slidenum">
              <a:rPr lang="en-GB" sz="800" b="0" smtClean="0">
                <a:solidFill>
                  <a:srgbClr val="959CA0"/>
                </a:solidFill>
              </a:rPr>
              <a:pPr rtl="0"/>
              <a:t>‹#›</a:t>
            </a:fld>
            <a:endParaRPr lang="en-GB" sz="800" b="0">
              <a:solidFill>
                <a:srgbClr val="959CA0"/>
              </a:solidFill>
            </a:endParaRPr>
          </a:p>
        </p:txBody>
      </p:sp>
      <p:pic>
        <p:nvPicPr>
          <p:cNvPr id="10" name="Graphic 9">
            <a:extLst>
              <a:ext uri="{FF2B5EF4-FFF2-40B4-BE49-F238E27FC236}">
                <a16:creationId xmlns:a16="http://schemas.microsoft.com/office/drawing/2014/main" id="{DB41C48F-5C1D-DE41-93AD-B4E269C3B3AC}"/>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10376299" y="6535995"/>
            <a:ext cx="1143000" cy="215900"/>
          </a:xfrm>
          <a:prstGeom prst="rect">
            <a:avLst/>
          </a:prstGeom>
        </p:spPr>
      </p:pic>
      <p:pic>
        <p:nvPicPr>
          <p:cNvPr id="7" name="Graphic 6">
            <a:extLst>
              <a:ext uri="{FF2B5EF4-FFF2-40B4-BE49-F238E27FC236}">
                <a16:creationId xmlns:a16="http://schemas.microsoft.com/office/drawing/2014/main" id="{A5576FF8-95FB-5A4A-AD47-8ECC3E9AED87}"/>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10376299" y="6535995"/>
            <a:ext cx="1143000" cy="215900"/>
          </a:xfrm>
          <a:prstGeom prst="rect">
            <a:avLst/>
          </a:prstGeom>
        </p:spPr>
      </p:pic>
    </p:spTree>
    <p:extLst>
      <p:ext uri="{BB962C8B-B14F-4D97-AF65-F5344CB8AC3E}">
        <p14:creationId xmlns:p14="http://schemas.microsoft.com/office/powerpoint/2010/main" val="395409650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hf hdr="0" dt="0"/>
</p:sldLayout>
</file>

<file path=ppt/slideLayouts/slideLayout8.xml><?xml version="1.0" encoding="utf-8"?>
<p:sldLayout xmlns:a="http://schemas.openxmlformats.org/drawingml/2006/main" xmlns:r="http://schemas.openxmlformats.org/officeDocument/2006/relationships" xmlns:p="http://schemas.openxmlformats.org/presentationml/2006/main" preserve="1">
  <p:cSld name="Title and Content_Subhead - IQVIA">
    <p:spTree>
      <p:nvGrpSpPr>
        <p:cNvPr id="1" name=""/>
        <p:cNvGrpSpPr/>
        <p:nvPr/>
      </p:nvGrpSpPr>
      <p:grpSpPr>
        <a:xfrm>
          <a:off x="0" y="0"/>
          <a:ext cx="0" cy="0"/>
          <a:chOff x="0" y="0"/>
          <a:chExt cx="0" cy="0"/>
        </a:xfrm>
      </p:grpSpPr>
      <p:graphicFrame>
        <p:nvGraphicFramePr>
          <p:cNvPr id="4" name="think-cell data - do not delete" hidden="1">
            <a:extLst>
              <a:ext uri="{FF2B5EF4-FFF2-40B4-BE49-F238E27FC236}">
                <a16:creationId xmlns:a16="http://schemas.microsoft.com/office/drawing/2014/main" id="{220C4B8B-396E-4589-1E9F-ABB9FC713385}"/>
              </a:ext>
            </a:extLst>
          </p:cNvPr>
          <p:cNvGraphicFramePr>
            <a:graphicFrameLocks noChangeAspect="1"/>
          </p:cNvGraphicFramePr>
          <p:nvPr userDrawn="1">
            <p:custDataLst>
              <p:tags r:id="rId1"/>
            </p:custDataLst>
            <p:extLst>
              <p:ext uri="{D42A27DB-BD31-4B8C-83A1-F6EECF244321}">
                <p14:modId xmlns:p14="http://schemas.microsoft.com/office/powerpoint/2010/main" val="145281111"/>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473" imgH="476" progId="TCLayout.ActiveDocument.1">
                  <p:embed/>
                </p:oleObj>
              </mc:Choice>
              <mc:Fallback>
                <p:oleObj name="think-cell Slide" r:id="rId3" imgW="473" imgH="476" progId="TCLayout.ActiveDocument.1">
                  <p:embed/>
                  <p:pic>
                    <p:nvPicPr>
                      <p:cNvPr id="4" name="think-cell data - do not delete" hidden="1">
                        <a:extLst>
                          <a:ext uri="{FF2B5EF4-FFF2-40B4-BE49-F238E27FC236}">
                            <a16:creationId xmlns:a16="http://schemas.microsoft.com/office/drawing/2014/main" id="{220C4B8B-396E-4589-1E9F-ABB9FC713385}"/>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53" name="Content Placeholder 2">
            <a:extLst>
              <a:ext uri="{FF2B5EF4-FFF2-40B4-BE49-F238E27FC236}">
                <a16:creationId xmlns:a16="http://schemas.microsoft.com/office/drawing/2014/main" id="{098016E9-779F-F844-B7C6-670D5E2ED4DC}"/>
              </a:ext>
            </a:extLst>
          </p:cNvPr>
          <p:cNvSpPr>
            <a:spLocks noGrp="1"/>
          </p:cNvSpPr>
          <p:nvPr>
            <p:ph idx="17" hasCustomPrompt="1"/>
          </p:nvPr>
        </p:nvSpPr>
        <p:spPr>
          <a:xfrm>
            <a:off x="384694" y="1702630"/>
            <a:ext cx="11338560" cy="4577854"/>
          </a:xfrm>
          <a:prstGeom prst="rect">
            <a:avLst/>
          </a:prstGeom>
        </p:spPr>
        <p:txBody>
          <a:bodyPr/>
          <a:lstStyle>
            <a:lvl1pPr marL="182880" indent="-182880" rtl="0">
              <a:lnSpc>
                <a:spcPct val="100000"/>
              </a:lnSpc>
              <a:spcBef>
                <a:spcPts val="1000"/>
              </a:spcBef>
              <a:defRPr sz="1600">
                <a:solidFill>
                  <a:schemeClr val="tx1"/>
                </a:solidFill>
              </a:defRPr>
            </a:lvl1pPr>
            <a:lvl2pPr marL="365760" indent="-182880" rtl="0">
              <a:lnSpc>
                <a:spcPct val="100000"/>
              </a:lnSpc>
              <a:spcBef>
                <a:spcPts val="800"/>
              </a:spcBef>
              <a:buFont typeface="Arial" panose="020B0604020202020204" pitchFamily="34" charset="0"/>
              <a:buChar char="-"/>
              <a:defRPr sz="1600">
                <a:solidFill>
                  <a:schemeClr val="tx1"/>
                </a:solidFill>
              </a:defRPr>
            </a:lvl2pPr>
            <a:lvl3pPr marL="548640" indent="-182880" rtl="0">
              <a:lnSpc>
                <a:spcPct val="100000"/>
              </a:lnSpc>
              <a:spcBef>
                <a:spcPts val="800"/>
              </a:spcBef>
              <a:buFont typeface="Arial" panose="020B0604020202020204" pitchFamily="34" charset="0"/>
              <a:buChar char="›"/>
              <a:defRPr sz="1600">
                <a:solidFill>
                  <a:schemeClr val="tx1"/>
                </a:solidFill>
              </a:defRPr>
            </a:lvl3pPr>
            <a:lvl4pPr marL="731520" indent="-182880" rtl="0">
              <a:lnSpc>
                <a:spcPct val="100000"/>
              </a:lnSpc>
              <a:spcBef>
                <a:spcPts val="800"/>
              </a:spcBef>
              <a:buFont typeface="Arial" panose="020B0604020202020204" pitchFamily="34" charset="0"/>
              <a:buChar char="»"/>
              <a:defRPr sz="1600">
                <a:solidFill>
                  <a:schemeClr val="tx1"/>
                </a:solidFill>
              </a:defRPr>
            </a:lvl4pPr>
            <a:lvl5pPr marL="914400" indent="-182880" rtl="0">
              <a:lnSpc>
                <a:spcPct val="100000"/>
              </a:lnSpc>
              <a:spcBef>
                <a:spcPts val="800"/>
              </a:spcBef>
              <a:buSzPct val="75000"/>
              <a:buFont typeface="Wingdings" panose="05000000000000000000" pitchFamily="2" charset="2"/>
              <a:buChar char="§"/>
              <a:defRPr sz="1600">
                <a:solidFill>
                  <a:schemeClr val="tx1"/>
                </a:solidFill>
              </a:defRPr>
            </a:lvl5pPr>
          </a:lstStyle>
          <a:p>
            <a:pPr lvl="0"/>
            <a:r>
              <a:rPr lang="en-GB"/>
              <a:t>Arial 16pt bullet level 1</a:t>
            </a:r>
          </a:p>
          <a:p>
            <a:pPr lvl="1"/>
            <a:r>
              <a:rPr lang="en-GB"/>
              <a:t>Arial 16pt bullet level 2</a:t>
            </a:r>
          </a:p>
          <a:p>
            <a:pPr lvl="2"/>
            <a:r>
              <a:rPr lang="en-GB"/>
              <a:t>Arial 16pt bullet level 3</a:t>
            </a:r>
          </a:p>
          <a:p>
            <a:pPr lvl="3"/>
            <a:r>
              <a:rPr lang="en-GB"/>
              <a:t>Arial 16pt bullet level 4</a:t>
            </a:r>
          </a:p>
          <a:p>
            <a:pPr lvl="4"/>
            <a:r>
              <a:rPr lang="en-GB"/>
              <a:t>Arial 16pt bullet level 5</a:t>
            </a:r>
          </a:p>
        </p:txBody>
      </p:sp>
      <p:sp>
        <p:nvSpPr>
          <p:cNvPr id="9" name="Text Placeholder 8"/>
          <p:cNvSpPr>
            <a:spLocks noGrp="1"/>
          </p:cNvSpPr>
          <p:nvPr>
            <p:ph type="body" sz="quarter" idx="16" hasCustomPrompt="1"/>
          </p:nvPr>
        </p:nvSpPr>
        <p:spPr>
          <a:xfrm>
            <a:off x="384694" y="1081826"/>
            <a:ext cx="11338560" cy="402336"/>
          </a:xfrm>
          <a:prstGeom prst="rect">
            <a:avLst/>
          </a:prstGeom>
        </p:spPr>
        <p:txBody>
          <a:bodyPr/>
          <a:lstStyle>
            <a:lvl1pPr marL="0" indent="0" rtl="0">
              <a:spcBef>
                <a:spcPts val="0"/>
              </a:spcBef>
              <a:buNone/>
              <a:defRPr sz="2000" i="1" baseline="0">
                <a:solidFill>
                  <a:schemeClr val="accent1"/>
                </a:solidFill>
              </a:defRPr>
            </a:lvl1pPr>
          </a:lstStyle>
          <a:p>
            <a:pPr lvl="0"/>
            <a:r>
              <a:rPr lang="en-GB"/>
              <a:t>Subheads are 20pt Arial Italic sentence case</a:t>
            </a:r>
          </a:p>
        </p:txBody>
      </p:sp>
      <p:sp>
        <p:nvSpPr>
          <p:cNvPr id="2" name="Title 1"/>
          <p:cNvSpPr>
            <a:spLocks noGrp="1"/>
          </p:cNvSpPr>
          <p:nvPr>
            <p:ph type="title" hasCustomPrompt="1"/>
          </p:nvPr>
        </p:nvSpPr>
        <p:spPr>
          <a:xfrm>
            <a:off x="384694" y="294468"/>
            <a:ext cx="11338560" cy="768263"/>
          </a:xfrm>
          <a:prstGeom prst="rect">
            <a:avLst/>
          </a:prstGeom>
        </p:spPr>
        <p:txBody>
          <a:bodyPr vert="horz" anchor="b" anchorCtr="0"/>
          <a:lstStyle>
            <a:lvl1pPr rtl="0">
              <a:defRPr sz="2800" b="1">
                <a:solidFill>
                  <a:schemeClr val="tx1"/>
                </a:solidFill>
              </a:defRPr>
            </a:lvl1pPr>
          </a:lstStyle>
          <a:p>
            <a:r>
              <a:rPr lang="en-GB"/>
              <a:t>Headlines are 28pt Arial Bold sentence case</a:t>
            </a:r>
          </a:p>
        </p:txBody>
      </p:sp>
      <p:sp>
        <p:nvSpPr>
          <p:cNvPr id="56" name="Footer Placeholder 4">
            <a:extLst>
              <a:ext uri="{FF2B5EF4-FFF2-40B4-BE49-F238E27FC236}">
                <a16:creationId xmlns:a16="http://schemas.microsoft.com/office/drawing/2014/main" id="{4C2A7798-04D8-114F-865E-17D9C5B73EAA}"/>
              </a:ext>
            </a:extLst>
          </p:cNvPr>
          <p:cNvSpPr>
            <a:spLocks noGrp="1"/>
          </p:cNvSpPr>
          <p:nvPr>
            <p:ph type="ftr" sz="quarter" idx="3"/>
          </p:nvPr>
        </p:nvSpPr>
        <p:spPr bwMode="gray">
          <a:xfrm>
            <a:off x="384694" y="6387858"/>
            <a:ext cx="9285484" cy="338087"/>
          </a:xfrm>
          <a:prstGeom prst="rect">
            <a:avLst/>
          </a:prstGeom>
          <a:noFill/>
        </p:spPr>
        <p:txBody>
          <a:bodyPr vert="horz" lIns="91440" tIns="45720" rIns="91440" bIns="45720" rtlCol="0" anchor="b" anchorCtr="0"/>
          <a:lstStyle>
            <a:lvl1pPr algn="l" rtl="0">
              <a:defRPr sz="800">
                <a:solidFill>
                  <a:schemeClr val="tx1"/>
                </a:solidFill>
                <a:latin typeface="Arial Narrow" panose="020B0606020202030204" pitchFamily="34" charset="0"/>
              </a:defRPr>
            </a:lvl1pPr>
          </a:lstStyle>
          <a:p>
            <a:endParaRPr lang="en-GB"/>
          </a:p>
        </p:txBody>
      </p:sp>
      <p:sp>
        <p:nvSpPr>
          <p:cNvPr id="31" name="Slide Number Placeholder 5">
            <a:extLst>
              <a:ext uri="{FF2B5EF4-FFF2-40B4-BE49-F238E27FC236}">
                <a16:creationId xmlns:a16="http://schemas.microsoft.com/office/drawing/2014/main" id="{780491F4-CBE5-420D-B41C-DA1186C29721}"/>
              </a:ext>
            </a:extLst>
          </p:cNvPr>
          <p:cNvSpPr txBox="1">
            <a:spLocks/>
          </p:cNvSpPr>
          <p:nvPr/>
        </p:nvSpPr>
        <p:spPr bwMode="white">
          <a:xfrm>
            <a:off x="11723254" y="6544746"/>
            <a:ext cx="353088" cy="177800"/>
          </a:xfrm>
          <a:prstGeom prst="rect">
            <a:avLst/>
          </a:prstGeom>
        </p:spPr>
        <p:txBody>
          <a:bodyPr vert="horz" lIns="0" tIns="0" rIns="0" bIns="0" rtlCol="0" anchor="ctr"/>
          <a:lstStyle>
            <a:defPPr>
              <a:defRPr lang="en-US"/>
            </a:defPPr>
            <a:lvl1pPr marL="0" algn="r" defTabSz="914400" rtl="0" eaLnBrk="1" latinLnBrk="0" hangingPunct="1">
              <a:defRPr sz="1100" b="1" kern="1200">
                <a:solidFill>
                  <a:schemeClr val="tx2"/>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rtl="0"/>
            <a:fld id="{9C5C7A9E-C6A9-4A9D-A8BC-E29E91AD59EE}" type="slidenum">
              <a:rPr lang="en-GB" sz="800" b="0" smtClean="0">
                <a:solidFill>
                  <a:srgbClr val="959CA0"/>
                </a:solidFill>
              </a:rPr>
              <a:pPr rtl="0"/>
              <a:t>‹#›</a:t>
            </a:fld>
            <a:endParaRPr lang="en-GB" sz="800" b="0">
              <a:solidFill>
                <a:srgbClr val="959CA0"/>
              </a:solidFill>
            </a:endParaRPr>
          </a:p>
        </p:txBody>
      </p:sp>
      <p:pic>
        <p:nvPicPr>
          <p:cNvPr id="14" name="Graphic 13">
            <a:extLst>
              <a:ext uri="{FF2B5EF4-FFF2-40B4-BE49-F238E27FC236}">
                <a16:creationId xmlns:a16="http://schemas.microsoft.com/office/drawing/2014/main" id="{C127A24E-C6A6-B348-9405-8C826F52F919}"/>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10376299" y="6535995"/>
            <a:ext cx="1143000" cy="215900"/>
          </a:xfrm>
          <a:prstGeom prst="rect">
            <a:avLst/>
          </a:prstGeom>
        </p:spPr>
      </p:pic>
      <p:pic>
        <p:nvPicPr>
          <p:cNvPr id="8" name="Graphic 7">
            <a:extLst>
              <a:ext uri="{FF2B5EF4-FFF2-40B4-BE49-F238E27FC236}">
                <a16:creationId xmlns:a16="http://schemas.microsoft.com/office/drawing/2014/main" id="{09F63AD4-B76D-3B4F-9D8D-50FE70110030}"/>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10376299" y="6535995"/>
            <a:ext cx="1143000" cy="215900"/>
          </a:xfrm>
          <a:prstGeom prst="rect">
            <a:avLst/>
          </a:prstGeom>
        </p:spPr>
      </p:pic>
    </p:spTree>
    <p:extLst>
      <p:ext uri="{BB962C8B-B14F-4D97-AF65-F5344CB8AC3E}">
        <p14:creationId xmlns:p14="http://schemas.microsoft.com/office/powerpoint/2010/main" val="139801252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hf hdr="0" dt="0"/>
</p:sldLayout>
</file>

<file path=ppt/slideLayouts/slideLayout9.xml><?xml version="1.0" encoding="utf-8"?>
<p:sldLayout xmlns:a="http://schemas.openxmlformats.org/drawingml/2006/main" xmlns:r="http://schemas.openxmlformats.org/officeDocument/2006/relationships" xmlns:p="http://schemas.openxmlformats.org/presentationml/2006/main" preserve="1">
  <p:cSld name="Title and Content_Callout Opt1 - IQVIA">
    <p:spTree>
      <p:nvGrpSpPr>
        <p:cNvPr id="1" name=""/>
        <p:cNvGrpSpPr/>
        <p:nvPr/>
      </p:nvGrpSpPr>
      <p:grpSpPr>
        <a:xfrm>
          <a:off x="0" y="0"/>
          <a:ext cx="0" cy="0"/>
          <a:chOff x="0" y="0"/>
          <a:chExt cx="0" cy="0"/>
        </a:xfrm>
      </p:grpSpPr>
      <p:graphicFrame>
        <p:nvGraphicFramePr>
          <p:cNvPr id="3" name="think-cell data - do not delete" hidden="1">
            <a:extLst>
              <a:ext uri="{FF2B5EF4-FFF2-40B4-BE49-F238E27FC236}">
                <a16:creationId xmlns:a16="http://schemas.microsoft.com/office/drawing/2014/main" id="{41A27B2B-3AC1-54FB-41C5-A91653381582}"/>
              </a:ext>
            </a:extLst>
          </p:cNvPr>
          <p:cNvGraphicFramePr>
            <a:graphicFrameLocks noChangeAspect="1"/>
          </p:cNvGraphicFramePr>
          <p:nvPr userDrawn="1">
            <p:custDataLst>
              <p:tags r:id="rId1"/>
            </p:custDataLst>
            <p:extLst>
              <p:ext uri="{D42A27DB-BD31-4B8C-83A1-F6EECF244321}">
                <p14:modId xmlns:p14="http://schemas.microsoft.com/office/powerpoint/2010/main" val="3825979093"/>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473" imgH="476" progId="TCLayout.ActiveDocument.1">
                  <p:embed/>
                </p:oleObj>
              </mc:Choice>
              <mc:Fallback>
                <p:oleObj name="think-cell Slide" r:id="rId3" imgW="473" imgH="476" progId="TCLayout.ActiveDocument.1">
                  <p:embed/>
                  <p:pic>
                    <p:nvPicPr>
                      <p:cNvPr id="3" name="think-cell data - do not delete" hidden="1">
                        <a:extLst>
                          <a:ext uri="{FF2B5EF4-FFF2-40B4-BE49-F238E27FC236}">
                            <a16:creationId xmlns:a16="http://schemas.microsoft.com/office/drawing/2014/main" id="{41A27B2B-3AC1-54FB-41C5-A91653381582}"/>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pic>
        <p:nvPicPr>
          <p:cNvPr id="17" name="Graphic 16">
            <a:extLst>
              <a:ext uri="{FF2B5EF4-FFF2-40B4-BE49-F238E27FC236}">
                <a16:creationId xmlns:a16="http://schemas.microsoft.com/office/drawing/2014/main" id="{B39BD980-859A-ED43-B5E0-B78C35812A87}"/>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10376299" y="6535995"/>
            <a:ext cx="1143000" cy="215900"/>
          </a:xfrm>
          <a:prstGeom prst="rect">
            <a:avLst/>
          </a:prstGeom>
        </p:spPr>
      </p:pic>
      <p:cxnSp>
        <p:nvCxnSpPr>
          <p:cNvPr id="12" name="Straight Connector 11">
            <a:extLst>
              <a:ext uri="{FF2B5EF4-FFF2-40B4-BE49-F238E27FC236}">
                <a16:creationId xmlns:a16="http://schemas.microsoft.com/office/drawing/2014/main" id="{9531A8FC-B139-A448-96B7-DB54D8693F95}"/>
              </a:ext>
            </a:extLst>
          </p:cNvPr>
          <p:cNvCxnSpPr>
            <a:cxnSpLocks/>
          </p:cNvCxnSpPr>
          <p:nvPr/>
        </p:nvCxnSpPr>
        <p:spPr>
          <a:xfrm>
            <a:off x="8132063" y="1784927"/>
            <a:ext cx="4148329" cy="0"/>
          </a:xfrm>
          <a:prstGeom prst="line">
            <a:avLst/>
          </a:prstGeom>
          <a:ln w="25400" cap="rnd">
            <a:solidFill>
              <a:schemeClr val="accent2"/>
            </a:solidFill>
            <a:round/>
          </a:ln>
        </p:spPr>
        <p:style>
          <a:lnRef idx="1">
            <a:schemeClr val="accent1"/>
          </a:lnRef>
          <a:fillRef idx="0">
            <a:schemeClr val="accent1"/>
          </a:fillRef>
          <a:effectRef idx="0">
            <a:schemeClr val="accent1"/>
          </a:effectRef>
          <a:fontRef idx="minor">
            <a:schemeClr val="tx1"/>
          </a:fontRef>
        </p:style>
      </p:cxnSp>
      <p:sp>
        <p:nvSpPr>
          <p:cNvPr id="57" name="Content Placeholder 2">
            <a:extLst>
              <a:ext uri="{FF2B5EF4-FFF2-40B4-BE49-F238E27FC236}">
                <a16:creationId xmlns:a16="http://schemas.microsoft.com/office/drawing/2014/main" id="{D88AF363-7A35-104E-9A0A-BC860A4A42C8}"/>
              </a:ext>
            </a:extLst>
          </p:cNvPr>
          <p:cNvSpPr>
            <a:spLocks noGrp="1"/>
          </p:cNvSpPr>
          <p:nvPr>
            <p:ph idx="17" hasCustomPrompt="1"/>
          </p:nvPr>
        </p:nvSpPr>
        <p:spPr>
          <a:xfrm>
            <a:off x="384694" y="1702626"/>
            <a:ext cx="7492481" cy="4577849"/>
          </a:xfrm>
          <a:prstGeom prst="rect">
            <a:avLst/>
          </a:prstGeom>
        </p:spPr>
        <p:txBody>
          <a:bodyPr/>
          <a:lstStyle>
            <a:lvl1pPr marL="182880" indent="-182880" rtl="0">
              <a:lnSpc>
                <a:spcPct val="100000"/>
              </a:lnSpc>
              <a:spcBef>
                <a:spcPts val="1000"/>
              </a:spcBef>
              <a:defRPr sz="1600">
                <a:solidFill>
                  <a:schemeClr val="tx1"/>
                </a:solidFill>
              </a:defRPr>
            </a:lvl1pPr>
            <a:lvl2pPr marL="365760" indent="-182880" rtl="0">
              <a:lnSpc>
                <a:spcPct val="100000"/>
              </a:lnSpc>
              <a:spcBef>
                <a:spcPts val="800"/>
              </a:spcBef>
              <a:buFont typeface="Arial" panose="020B0604020202020204" pitchFamily="34" charset="0"/>
              <a:buChar char="-"/>
              <a:defRPr sz="1600">
                <a:solidFill>
                  <a:schemeClr val="tx1"/>
                </a:solidFill>
              </a:defRPr>
            </a:lvl2pPr>
            <a:lvl3pPr marL="548640" indent="-182880" rtl="0">
              <a:lnSpc>
                <a:spcPct val="100000"/>
              </a:lnSpc>
              <a:spcBef>
                <a:spcPts val="800"/>
              </a:spcBef>
              <a:buFont typeface="Arial" panose="020B0604020202020204" pitchFamily="34" charset="0"/>
              <a:buChar char="›"/>
              <a:defRPr sz="1600">
                <a:solidFill>
                  <a:schemeClr val="tx1"/>
                </a:solidFill>
              </a:defRPr>
            </a:lvl3pPr>
            <a:lvl4pPr marL="731520" indent="-182880" rtl="0">
              <a:lnSpc>
                <a:spcPct val="100000"/>
              </a:lnSpc>
              <a:spcBef>
                <a:spcPts val="800"/>
              </a:spcBef>
              <a:buFont typeface="Arial" panose="020B0604020202020204" pitchFamily="34" charset="0"/>
              <a:buChar char="»"/>
              <a:defRPr sz="1600">
                <a:solidFill>
                  <a:schemeClr val="tx1"/>
                </a:solidFill>
              </a:defRPr>
            </a:lvl4pPr>
            <a:lvl5pPr marL="914400" indent="-182880" rtl="0">
              <a:lnSpc>
                <a:spcPct val="100000"/>
              </a:lnSpc>
              <a:spcBef>
                <a:spcPts val="800"/>
              </a:spcBef>
              <a:buSzPct val="75000"/>
              <a:buFont typeface="Wingdings" panose="05000000000000000000" pitchFamily="2" charset="2"/>
              <a:buChar char="§"/>
              <a:defRPr sz="1600">
                <a:solidFill>
                  <a:schemeClr val="tx1"/>
                </a:solidFill>
              </a:defRPr>
            </a:lvl5pPr>
          </a:lstStyle>
          <a:p>
            <a:pPr lvl="0"/>
            <a:r>
              <a:rPr lang="en-GB"/>
              <a:t>Arial 16pt bullet level 1</a:t>
            </a:r>
          </a:p>
          <a:p>
            <a:pPr lvl="1"/>
            <a:r>
              <a:rPr lang="en-GB"/>
              <a:t>Arial 16pt bullet level 2</a:t>
            </a:r>
          </a:p>
          <a:p>
            <a:pPr lvl="2"/>
            <a:r>
              <a:rPr lang="en-GB"/>
              <a:t>Arial 16pt bullet level 3</a:t>
            </a:r>
          </a:p>
          <a:p>
            <a:pPr lvl="3"/>
            <a:r>
              <a:rPr lang="en-GB"/>
              <a:t>Arial 16pt bullet level 4</a:t>
            </a:r>
          </a:p>
          <a:p>
            <a:pPr lvl="4"/>
            <a:r>
              <a:rPr lang="en-GB"/>
              <a:t>Arial 16pt bullet level 5</a:t>
            </a:r>
          </a:p>
        </p:txBody>
      </p:sp>
      <p:sp>
        <p:nvSpPr>
          <p:cNvPr id="8" name="Text Placeholder 11"/>
          <p:cNvSpPr>
            <a:spLocks noGrp="1"/>
          </p:cNvSpPr>
          <p:nvPr>
            <p:ph type="body" sz="quarter" idx="15" hasCustomPrompt="1"/>
          </p:nvPr>
        </p:nvSpPr>
        <p:spPr bwMode="gray">
          <a:xfrm>
            <a:off x="8132063" y="1876358"/>
            <a:ext cx="3764662" cy="4404117"/>
          </a:xfrm>
          <a:prstGeom prst="rect">
            <a:avLst/>
          </a:prstGeom>
        </p:spPr>
        <p:txBody>
          <a:bodyPr wrap="square" anchor="t" anchorCtr="0">
            <a:noAutofit/>
          </a:bodyPr>
          <a:lstStyle>
            <a:lvl1pPr marL="0" marR="0" indent="0" algn="l" defTabSz="1219170" rtl="0" eaLnBrk="0" fontAlgn="base" latinLnBrk="0" hangingPunct="0">
              <a:lnSpc>
                <a:spcPct val="125000"/>
              </a:lnSpc>
              <a:spcBef>
                <a:spcPts val="0"/>
              </a:spcBef>
              <a:spcAft>
                <a:spcPct val="0"/>
              </a:spcAft>
              <a:buClrTx/>
              <a:buSzTx/>
              <a:buFontTx/>
              <a:buNone/>
              <a:tabLst/>
              <a:defRPr sz="2000" b="1" i="0" baseline="0">
                <a:solidFill>
                  <a:schemeClr val="accent2"/>
                </a:solidFill>
                <a:latin typeface="+mj-lt"/>
              </a:defRPr>
            </a:lvl1pPr>
            <a:lvl2pPr marL="230188" indent="-119063">
              <a:lnSpc>
                <a:spcPct val="100000"/>
              </a:lnSpc>
              <a:buFont typeface="Arial"/>
              <a:buChar char="•"/>
              <a:defRPr sz="1200" b="0" i="0" baseline="0">
                <a:solidFill>
                  <a:schemeClr val="accent1"/>
                </a:solidFill>
                <a:latin typeface="+mj-lt"/>
                <a:cs typeface="Arial"/>
              </a:defRPr>
            </a:lvl2pPr>
            <a:lvl3pPr marL="609585" indent="-228594">
              <a:lnSpc>
                <a:spcPct val="100000"/>
              </a:lnSpc>
              <a:buFont typeface="Arial" pitchFamily="34" charset="0"/>
              <a:buChar char="•"/>
              <a:defRPr sz="1200" b="0" i="0">
                <a:solidFill>
                  <a:schemeClr val="bg1"/>
                </a:solidFill>
                <a:latin typeface="+mj-lt"/>
                <a:cs typeface="Arial"/>
              </a:defRPr>
            </a:lvl3pPr>
            <a:lvl4pPr>
              <a:defRPr sz="2133" b="0" i="0">
                <a:latin typeface="Georgia" pitchFamily="18" charset="0"/>
              </a:defRPr>
            </a:lvl4pPr>
          </a:lstStyle>
          <a:p>
            <a:pPr lvl="0"/>
            <a:r>
              <a:rPr lang="en-GB" noProof="0"/>
              <a:t>Callouts are 20pt Arial Bold sentence case lorem ipsum dolor sit amet, consec tetuer adipiscing elit, sed diam nonummy nibh euismod tincidunt ut laoreet dolore magna aliquam erat volutpat. </a:t>
            </a:r>
          </a:p>
        </p:txBody>
      </p:sp>
      <p:sp>
        <p:nvSpPr>
          <p:cNvPr id="14" name="Text Placeholder 8"/>
          <p:cNvSpPr>
            <a:spLocks noGrp="1"/>
          </p:cNvSpPr>
          <p:nvPr>
            <p:ph type="body" sz="quarter" idx="16" hasCustomPrompt="1"/>
          </p:nvPr>
        </p:nvSpPr>
        <p:spPr>
          <a:xfrm>
            <a:off x="384694" y="1081826"/>
            <a:ext cx="11338560" cy="402336"/>
          </a:xfrm>
          <a:prstGeom prst="rect">
            <a:avLst/>
          </a:prstGeom>
        </p:spPr>
        <p:txBody>
          <a:bodyPr wrap="square">
            <a:noAutofit/>
          </a:bodyPr>
          <a:lstStyle>
            <a:lvl1pPr marL="0" indent="0" rtl="0">
              <a:spcBef>
                <a:spcPts val="0"/>
              </a:spcBef>
              <a:buNone/>
              <a:defRPr sz="2000" i="1" baseline="0">
                <a:solidFill>
                  <a:schemeClr val="accent1"/>
                </a:solidFill>
              </a:defRPr>
            </a:lvl1pPr>
          </a:lstStyle>
          <a:p>
            <a:pPr lvl="0"/>
            <a:r>
              <a:rPr lang="en-GB"/>
              <a:t>Subheads are 20pt Arial Italic sentence case</a:t>
            </a:r>
          </a:p>
        </p:txBody>
      </p:sp>
      <p:sp>
        <p:nvSpPr>
          <p:cNvPr id="15" name="Title 1"/>
          <p:cNvSpPr>
            <a:spLocks noGrp="1"/>
          </p:cNvSpPr>
          <p:nvPr>
            <p:ph type="title" hasCustomPrompt="1"/>
          </p:nvPr>
        </p:nvSpPr>
        <p:spPr>
          <a:xfrm>
            <a:off x="384694" y="294468"/>
            <a:ext cx="11338560" cy="768263"/>
          </a:xfrm>
          <a:prstGeom prst="rect">
            <a:avLst/>
          </a:prstGeom>
        </p:spPr>
        <p:txBody>
          <a:bodyPr vert="horz" wrap="square" anchor="b" anchorCtr="0">
            <a:noAutofit/>
          </a:bodyPr>
          <a:lstStyle>
            <a:lvl1pPr rtl="0">
              <a:defRPr sz="2800" b="1">
                <a:solidFill>
                  <a:schemeClr val="tx1"/>
                </a:solidFill>
              </a:defRPr>
            </a:lvl1pPr>
          </a:lstStyle>
          <a:p>
            <a:r>
              <a:rPr lang="en-GB"/>
              <a:t>Headlines are 28pt Arial Bold sentence case</a:t>
            </a:r>
          </a:p>
        </p:txBody>
      </p:sp>
      <p:sp>
        <p:nvSpPr>
          <p:cNvPr id="60" name="Footer Placeholder 4">
            <a:extLst>
              <a:ext uri="{FF2B5EF4-FFF2-40B4-BE49-F238E27FC236}">
                <a16:creationId xmlns:a16="http://schemas.microsoft.com/office/drawing/2014/main" id="{02449CD6-629F-D647-95E7-AF3F9E15C483}"/>
              </a:ext>
            </a:extLst>
          </p:cNvPr>
          <p:cNvSpPr>
            <a:spLocks noGrp="1"/>
          </p:cNvSpPr>
          <p:nvPr>
            <p:ph type="ftr" sz="quarter" idx="3"/>
          </p:nvPr>
        </p:nvSpPr>
        <p:spPr bwMode="gray">
          <a:xfrm>
            <a:off x="384694" y="6387858"/>
            <a:ext cx="9285484" cy="338087"/>
          </a:xfrm>
          <a:prstGeom prst="rect">
            <a:avLst/>
          </a:prstGeom>
          <a:noFill/>
        </p:spPr>
        <p:txBody>
          <a:bodyPr vert="horz" lIns="91440" tIns="45720" rIns="91440" bIns="45720" rtlCol="0" anchor="b" anchorCtr="0"/>
          <a:lstStyle>
            <a:lvl1pPr algn="l" rtl="0">
              <a:defRPr sz="800">
                <a:solidFill>
                  <a:schemeClr val="tx1"/>
                </a:solidFill>
                <a:latin typeface="Arial Narrow" panose="020B0606020202030204" pitchFamily="34" charset="0"/>
              </a:defRPr>
            </a:lvl1pPr>
          </a:lstStyle>
          <a:p>
            <a:endParaRPr lang="en-GB"/>
          </a:p>
        </p:txBody>
      </p:sp>
      <p:sp>
        <p:nvSpPr>
          <p:cNvPr id="33" name="Slide Number Placeholder 5">
            <a:extLst>
              <a:ext uri="{FF2B5EF4-FFF2-40B4-BE49-F238E27FC236}">
                <a16:creationId xmlns:a16="http://schemas.microsoft.com/office/drawing/2014/main" id="{241A4459-0EB4-4688-8572-06BA95F5D702}"/>
              </a:ext>
            </a:extLst>
          </p:cNvPr>
          <p:cNvSpPr txBox="1">
            <a:spLocks/>
          </p:cNvSpPr>
          <p:nvPr/>
        </p:nvSpPr>
        <p:spPr bwMode="white">
          <a:xfrm>
            <a:off x="11723254" y="6544746"/>
            <a:ext cx="353088" cy="177800"/>
          </a:xfrm>
          <a:prstGeom prst="rect">
            <a:avLst/>
          </a:prstGeom>
        </p:spPr>
        <p:txBody>
          <a:bodyPr vert="horz" lIns="0" tIns="0" rIns="0" bIns="0" rtlCol="0" anchor="ctr"/>
          <a:lstStyle>
            <a:defPPr>
              <a:defRPr lang="en-US"/>
            </a:defPPr>
            <a:lvl1pPr marL="0" algn="r" defTabSz="914400" rtl="0" eaLnBrk="1" latinLnBrk="0" hangingPunct="1">
              <a:defRPr sz="1100" b="1" kern="1200">
                <a:solidFill>
                  <a:schemeClr val="tx2"/>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rtl="0"/>
            <a:fld id="{9C5C7A9E-C6A9-4A9D-A8BC-E29E91AD59EE}" type="slidenum">
              <a:rPr lang="en-GB" sz="800" b="0" smtClean="0">
                <a:solidFill>
                  <a:srgbClr val="959CA0"/>
                </a:solidFill>
              </a:rPr>
              <a:pPr rtl="0"/>
              <a:t>‹#›</a:t>
            </a:fld>
            <a:endParaRPr lang="en-GB" sz="800" b="0">
              <a:solidFill>
                <a:srgbClr val="959CA0"/>
              </a:solidFill>
            </a:endParaRPr>
          </a:p>
        </p:txBody>
      </p:sp>
      <p:pic>
        <p:nvPicPr>
          <p:cNvPr id="10" name="Graphic 9">
            <a:extLst>
              <a:ext uri="{FF2B5EF4-FFF2-40B4-BE49-F238E27FC236}">
                <a16:creationId xmlns:a16="http://schemas.microsoft.com/office/drawing/2014/main" id="{271D6C41-2089-8944-A7DE-1B4DA2E9F932}"/>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10376299" y="6535995"/>
            <a:ext cx="1143000" cy="215900"/>
          </a:xfrm>
          <a:prstGeom prst="rect">
            <a:avLst/>
          </a:prstGeom>
        </p:spPr>
      </p:pic>
    </p:spTree>
    <p:extLst>
      <p:ext uri="{BB962C8B-B14F-4D97-AF65-F5344CB8AC3E}">
        <p14:creationId xmlns:p14="http://schemas.microsoft.com/office/powerpoint/2010/main" val="9145130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hf hdr="0" dt="0"/>
</p:sldLayout>
</file>

<file path=ppt/slideMasters/_rels/slideMaster1.xml.rels><?xml version="1.0" encoding="UTF-8" standalone="yes"?>
<Relationships xmlns="http://schemas.openxmlformats.org/package/2006/relationships"><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 Type="http://schemas.openxmlformats.org/officeDocument/2006/relationships/slideLayout" Target="../slideLayouts/slideLayout3.xml"/><Relationship Id="rId21" Type="http://schemas.openxmlformats.org/officeDocument/2006/relationships/slideLayout" Target="../slideLayouts/slideLayout21.xml"/><Relationship Id="rId34" Type="http://schemas.openxmlformats.org/officeDocument/2006/relationships/tags" Target="../tags/tag2.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33" Type="http://schemas.openxmlformats.org/officeDocument/2006/relationships/theme" Target="../theme/theme1.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29" Type="http://schemas.openxmlformats.org/officeDocument/2006/relationships/slideLayout" Target="../slideLayouts/slideLayout29.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32" Type="http://schemas.openxmlformats.org/officeDocument/2006/relationships/slideLayout" Target="../slideLayouts/slideLayout32.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36" Type="http://schemas.openxmlformats.org/officeDocument/2006/relationships/image" Target="../media/image1.emf"/><Relationship Id="rId10" Type="http://schemas.openxmlformats.org/officeDocument/2006/relationships/slideLayout" Target="../slideLayouts/slideLayout10.xml"/><Relationship Id="rId19" Type="http://schemas.openxmlformats.org/officeDocument/2006/relationships/slideLayout" Target="../slideLayouts/slideLayout19.xml"/><Relationship Id="rId31" Type="http://schemas.openxmlformats.org/officeDocument/2006/relationships/slideLayout" Target="../slideLayouts/slideLayout31.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30" Type="http://schemas.openxmlformats.org/officeDocument/2006/relationships/slideLayout" Target="../slideLayouts/slideLayout30.xml"/><Relationship Id="rId35" Type="http://schemas.openxmlformats.org/officeDocument/2006/relationships/oleObject" Target="../embeddings/oleObject1.bin"/><Relationship Id="rId8" Type="http://schemas.openxmlformats.org/officeDocument/2006/relationships/slideLayout" Target="../slideLayouts/slideLayout8.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aphicFrame>
        <p:nvGraphicFramePr>
          <p:cNvPr id="2" name="Object 1" hidden="1">
            <a:extLst>
              <a:ext uri="{FF2B5EF4-FFF2-40B4-BE49-F238E27FC236}">
                <a16:creationId xmlns:a16="http://schemas.microsoft.com/office/drawing/2014/main" id="{FBE7495E-3022-49A5-BA25-09C121616E88}"/>
              </a:ext>
            </a:extLst>
          </p:cNvPr>
          <p:cNvGraphicFramePr>
            <a:graphicFrameLocks noChangeAspect="1"/>
          </p:cNvGraphicFramePr>
          <p:nvPr userDrawn="1">
            <p:custDataLst>
              <p:tags r:id="rId34"/>
            </p:custDataLst>
            <p:extLst>
              <p:ext uri="{D42A27DB-BD31-4B8C-83A1-F6EECF244321}">
                <p14:modId xmlns:p14="http://schemas.microsoft.com/office/powerpoint/2010/main" val="2632744317"/>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5" imgW="473" imgH="473" progId="TCLayout.ActiveDocument.1">
                  <p:embed/>
                </p:oleObj>
              </mc:Choice>
              <mc:Fallback>
                <p:oleObj name="think-cell Slide" r:id="rId35" imgW="473" imgH="473" progId="TCLayout.ActiveDocument.1">
                  <p:embed/>
                  <p:pic>
                    <p:nvPicPr>
                      <p:cNvPr id="2" name="Object 1" hidden="1">
                        <a:extLst>
                          <a:ext uri="{FF2B5EF4-FFF2-40B4-BE49-F238E27FC236}">
                            <a16:creationId xmlns:a16="http://schemas.microsoft.com/office/drawing/2014/main" id="{FBE7495E-3022-49A5-BA25-09C121616E88}"/>
                          </a:ext>
                        </a:extLst>
                      </p:cNvPr>
                      <p:cNvPicPr/>
                      <p:nvPr/>
                    </p:nvPicPr>
                    <p:blipFill>
                      <a:blip r:embed="rId36"/>
                      <a:stretch>
                        <a:fillRect/>
                      </a:stretch>
                    </p:blipFill>
                    <p:spPr>
                      <a:xfrm>
                        <a:off x="1588" y="1588"/>
                        <a:ext cx="1588" cy="1588"/>
                      </a:xfrm>
                      <a:prstGeom prst="rect">
                        <a:avLst/>
                      </a:prstGeom>
                    </p:spPr>
                  </p:pic>
                </p:oleObj>
              </mc:Fallback>
            </mc:AlternateContent>
          </a:graphicData>
        </a:graphic>
      </p:graphicFrame>
      <p:sp>
        <p:nvSpPr>
          <p:cNvPr id="5" name="Footer Placeholder 4"/>
          <p:cNvSpPr>
            <a:spLocks noGrp="1"/>
          </p:cNvSpPr>
          <p:nvPr>
            <p:ph type="ftr" sz="quarter" idx="3"/>
          </p:nvPr>
        </p:nvSpPr>
        <p:spPr bwMode="gray">
          <a:xfrm>
            <a:off x="384694" y="6387858"/>
            <a:ext cx="9290304" cy="338087"/>
          </a:xfrm>
          <a:prstGeom prst="rect">
            <a:avLst/>
          </a:prstGeom>
          <a:noFill/>
        </p:spPr>
        <p:txBody>
          <a:bodyPr vert="horz" lIns="91440" tIns="45720" rIns="91440" bIns="45720" rtlCol="0" anchor="b" anchorCtr="0"/>
          <a:lstStyle>
            <a:lvl1pPr algn="l" rtl="0">
              <a:defRPr sz="800">
                <a:solidFill>
                  <a:schemeClr val="tx1"/>
                </a:solidFill>
                <a:latin typeface="Arial Narrow" panose="020B0606020202030204" pitchFamily="34" charset="0"/>
              </a:defRPr>
            </a:lvl1pPr>
          </a:lstStyle>
          <a:p>
            <a:endParaRPr lang="en-GB"/>
          </a:p>
        </p:txBody>
      </p:sp>
      <p:grpSp>
        <p:nvGrpSpPr>
          <p:cNvPr id="126" name="Group 125">
            <a:extLst>
              <a:ext uri="{FF2B5EF4-FFF2-40B4-BE49-F238E27FC236}">
                <a16:creationId xmlns:a16="http://schemas.microsoft.com/office/drawing/2014/main" id="{DC861044-95A1-2B49-A60B-B4999A56CF9B}"/>
              </a:ext>
            </a:extLst>
          </p:cNvPr>
          <p:cNvGrpSpPr/>
          <p:nvPr/>
        </p:nvGrpSpPr>
        <p:grpSpPr>
          <a:xfrm>
            <a:off x="12325585" y="41736"/>
            <a:ext cx="1568505" cy="4234899"/>
            <a:chOff x="12325585" y="41736"/>
            <a:chExt cx="1568505" cy="4234899"/>
          </a:xfrm>
        </p:grpSpPr>
        <p:sp>
          <p:nvSpPr>
            <p:cNvPr id="127" name="Rectangle 126">
              <a:extLst>
                <a:ext uri="{FF2B5EF4-FFF2-40B4-BE49-F238E27FC236}">
                  <a16:creationId xmlns:a16="http://schemas.microsoft.com/office/drawing/2014/main" id="{E52E4A4F-48AC-314F-832A-152FAA431290}"/>
                </a:ext>
              </a:extLst>
            </p:cNvPr>
            <p:cNvSpPr/>
            <p:nvPr/>
          </p:nvSpPr>
          <p:spPr bwMode="gray">
            <a:xfrm>
              <a:off x="12798661" y="253916"/>
              <a:ext cx="284385" cy="284385"/>
            </a:xfrm>
            <a:prstGeom prst="rect">
              <a:avLst/>
            </a:prstGeom>
            <a:solidFill>
              <a:srgbClr val="7FD1E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en-GB"/>
            </a:p>
          </p:txBody>
        </p:sp>
        <p:sp>
          <p:nvSpPr>
            <p:cNvPr id="128" name="Rectangle 127">
              <a:extLst>
                <a:ext uri="{FF2B5EF4-FFF2-40B4-BE49-F238E27FC236}">
                  <a16:creationId xmlns:a16="http://schemas.microsoft.com/office/drawing/2014/main" id="{4778FF28-E215-F743-9488-882D8EDD0511}"/>
                </a:ext>
              </a:extLst>
            </p:cNvPr>
            <p:cNvSpPr/>
            <p:nvPr/>
          </p:nvSpPr>
          <p:spPr bwMode="gray">
            <a:xfrm>
              <a:off x="12798661" y="590140"/>
              <a:ext cx="284385" cy="284385"/>
            </a:xfrm>
            <a:prstGeom prst="rect">
              <a:avLst/>
            </a:prstGeom>
            <a:solidFill>
              <a:srgbClr val="7FAAC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en-GB"/>
            </a:p>
          </p:txBody>
        </p:sp>
        <p:sp>
          <p:nvSpPr>
            <p:cNvPr id="129" name="Rectangle 128">
              <a:extLst>
                <a:ext uri="{FF2B5EF4-FFF2-40B4-BE49-F238E27FC236}">
                  <a16:creationId xmlns:a16="http://schemas.microsoft.com/office/drawing/2014/main" id="{B1618DEE-18B6-D745-8EED-3ED1371E9198}"/>
                </a:ext>
              </a:extLst>
            </p:cNvPr>
            <p:cNvSpPr/>
            <p:nvPr/>
          </p:nvSpPr>
          <p:spPr bwMode="gray">
            <a:xfrm>
              <a:off x="13135211" y="253916"/>
              <a:ext cx="284385" cy="284385"/>
            </a:xfrm>
            <a:prstGeom prst="rect">
              <a:avLst/>
            </a:prstGeom>
            <a:solidFill>
              <a:srgbClr val="40BAE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en-GB"/>
            </a:p>
          </p:txBody>
        </p:sp>
        <p:sp>
          <p:nvSpPr>
            <p:cNvPr id="130" name="Rectangle 129">
              <a:extLst>
                <a:ext uri="{FF2B5EF4-FFF2-40B4-BE49-F238E27FC236}">
                  <a16:creationId xmlns:a16="http://schemas.microsoft.com/office/drawing/2014/main" id="{423BB6E3-FAB2-5F4B-B1C5-ECC7E64739F2}"/>
                </a:ext>
              </a:extLst>
            </p:cNvPr>
            <p:cNvSpPr/>
            <p:nvPr/>
          </p:nvSpPr>
          <p:spPr bwMode="gray">
            <a:xfrm>
              <a:off x="13135211" y="590140"/>
              <a:ext cx="284385" cy="284385"/>
            </a:xfrm>
            <a:prstGeom prst="rect">
              <a:avLst/>
            </a:prstGeom>
            <a:solidFill>
              <a:srgbClr val="4080A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en-GB"/>
            </a:p>
          </p:txBody>
        </p:sp>
        <p:sp>
          <p:nvSpPr>
            <p:cNvPr id="131" name="Rectangle 130">
              <a:extLst>
                <a:ext uri="{FF2B5EF4-FFF2-40B4-BE49-F238E27FC236}">
                  <a16:creationId xmlns:a16="http://schemas.microsoft.com/office/drawing/2014/main" id="{7D336131-DE9C-4C4E-BD70-9A4AC3A2929D}"/>
                </a:ext>
              </a:extLst>
            </p:cNvPr>
            <p:cNvSpPr/>
            <p:nvPr/>
          </p:nvSpPr>
          <p:spPr bwMode="gray">
            <a:xfrm>
              <a:off x="13471761" y="253916"/>
              <a:ext cx="284385" cy="284385"/>
            </a:xfrm>
            <a:prstGeom prst="rect">
              <a:avLst/>
            </a:prstGeom>
            <a:solidFill>
              <a:srgbClr val="BFE8F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en-GB"/>
            </a:p>
          </p:txBody>
        </p:sp>
        <p:sp>
          <p:nvSpPr>
            <p:cNvPr id="132" name="Rectangle 131">
              <a:extLst>
                <a:ext uri="{FF2B5EF4-FFF2-40B4-BE49-F238E27FC236}">
                  <a16:creationId xmlns:a16="http://schemas.microsoft.com/office/drawing/2014/main" id="{1275795E-B071-FE47-9C29-B3F692BBC02B}"/>
                </a:ext>
              </a:extLst>
            </p:cNvPr>
            <p:cNvSpPr/>
            <p:nvPr/>
          </p:nvSpPr>
          <p:spPr bwMode="gray">
            <a:xfrm>
              <a:off x="13471761" y="590140"/>
              <a:ext cx="284385" cy="284385"/>
            </a:xfrm>
            <a:prstGeom prst="rect">
              <a:avLst/>
            </a:prstGeom>
            <a:solidFill>
              <a:srgbClr val="BFD4E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en-GB"/>
            </a:p>
          </p:txBody>
        </p:sp>
        <p:sp>
          <p:nvSpPr>
            <p:cNvPr id="133" name="Rectangle 132">
              <a:extLst>
                <a:ext uri="{FF2B5EF4-FFF2-40B4-BE49-F238E27FC236}">
                  <a16:creationId xmlns:a16="http://schemas.microsoft.com/office/drawing/2014/main" id="{383B52BA-0D9D-134E-BA96-0A4FDACC53AE}"/>
                </a:ext>
              </a:extLst>
            </p:cNvPr>
            <p:cNvSpPr/>
            <p:nvPr/>
          </p:nvSpPr>
          <p:spPr bwMode="gray">
            <a:xfrm>
              <a:off x="12462111" y="928669"/>
              <a:ext cx="284385" cy="284385"/>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en-GB"/>
            </a:p>
          </p:txBody>
        </p:sp>
        <p:sp>
          <p:nvSpPr>
            <p:cNvPr id="134" name="Rectangle 133">
              <a:extLst>
                <a:ext uri="{FF2B5EF4-FFF2-40B4-BE49-F238E27FC236}">
                  <a16:creationId xmlns:a16="http://schemas.microsoft.com/office/drawing/2014/main" id="{D5E5BC3B-0E3A-2449-8ACA-85F6A951CB01}"/>
                </a:ext>
              </a:extLst>
            </p:cNvPr>
            <p:cNvSpPr/>
            <p:nvPr/>
          </p:nvSpPr>
          <p:spPr bwMode="gray">
            <a:xfrm>
              <a:off x="12798661" y="1935420"/>
              <a:ext cx="284385" cy="284385"/>
            </a:xfrm>
            <a:prstGeom prst="rect">
              <a:avLst/>
            </a:prstGeom>
            <a:solidFill>
              <a:srgbClr val="F7D99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en-GB"/>
            </a:p>
          </p:txBody>
        </p:sp>
        <p:sp>
          <p:nvSpPr>
            <p:cNvPr id="135" name="Rectangle 134">
              <a:extLst>
                <a:ext uri="{FF2B5EF4-FFF2-40B4-BE49-F238E27FC236}">
                  <a16:creationId xmlns:a16="http://schemas.microsoft.com/office/drawing/2014/main" id="{8EFF8B2C-FC11-CD46-9C8A-BD730900B2A6}"/>
                </a:ext>
              </a:extLst>
            </p:cNvPr>
            <p:cNvSpPr/>
            <p:nvPr/>
          </p:nvSpPr>
          <p:spPr bwMode="gray">
            <a:xfrm>
              <a:off x="13135211" y="1935420"/>
              <a:ext cx="284385" cy="284385"/>
            </a:xfrm>
            <a:prstGeom prst="rect">
              <a:avLst/>
            </a:prstGeom>
            <a:solidFill>
              <a:srgbClr val="F4C65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en-GB"/>
            </a:p>
          </p:txBody>
        </p:sp>
        <p:sp>
          <p:nvSpPr>
            <p:cNvPr id="136" name="Rectangle 135">
              <a:extLst>
                <a:ext uri="{FF2B5EF4-FFF2-40B4-BE49-F238E27FC236}">
                  <a16:creationId xmlns:a16="http://schemas.microsoft.com/office/drawing/2014/main" id="{952D731D-63C4-7E42-B942-5ADF27F0ADA2}"/>
                </a:ext>
              </a:extLst>
            </p:cNvPr>
            <p:cNvSpPr/>
            <p:nvPr/>
          </p:nvSpPr>
          <p:spPr bwMode="gray">
            <a:xfrm>
              <a:off x="13471761" y="1935420"/>
              <a:ext cx="284385" cy="284385"/>
            </a:xfrm>
            <a:prstGeom prst="rect">
              <a:avLst/>
            </a:prstGeom>
            <a:solidFill>
              <a:srgbClr val="FBECC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en-GB"/>
            </a:p>
          </p:txBody>
        </p:sp>
        <p:sp>
          <p:nvSpPr>
            <p:cNvPr id="137" name="Rectangle 136">
              <a:extLst>
                <a:ext uri="{FF2B5EF4-FFF2-40B4-BE49-F238E27FC236}">
                  <a16:creationId xmlns:a16="http://schemas.microsoft.com/office/drawing/2014/main" id="{6E19D061-2CCE-864A-AFCF-BA62ED98CF10}"/>
                </a:ext>
              </a:extLst>
            </p:cNvPr>
            <p:cNvSpPr/>
            <p:nvPr/>
          </p:nvSpPr>
          <p:spPr bwMode="gray">
            <a:xfrm>
              <a:off x="12462111" y="592349"/>
              <a:ext cx="284385" cy="28438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en-GB"/>
            </a:p>
          </p:txBody>
        </p:sp>
        <p:sp>
          <p:nvSpPr>
            <p:cNvPr id="138" name="Rectangle 137">
              <a:extLst>
                <a:ext uri="{FF2B5EF4-FFF2-40B4-BE49-F238E27FC236}">
                  <a16:creationId xmlns:a16="http://schemas.microsoft.com/office/drawing/2014/main" id="{2A251A5D-E834-5447-953F-4148EC11C9B8}"/>
                </a:ext>
              </a:extLst>
            </p:cNvPr>
            <p:cNvSpPr/>
            <p:nvPr/>
          </p:nvSpPr>
          <p:spPr bwMode="gray">
            <a:xfrm>
              <a:off x="12798661" y="2271740"/>
              <a:ext cx="284385" cy="284385"/>
            </a:xfrm>
            <a:prstGeom prst="rect">
              <a:avLst/>
            </a:prstGeom>
            <a:solidFill>
              <a:srgbClr val="FEC48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en-GB"/>
            </a:p>
          </p:txBody>
        </p:sp>
        <p:sp>
          <p:nvSpPr>
            <p:cNvPr id="139" name="Rectangle 138">
              <a:extLst>
                <a:ext uri="{FF2B5EF4-FFF2-40B4-BE49-F238E27FC236}">
                  <a16:creationId xmlns:a16="http://schemas.microsoft.com/office/drawing/2014/main" id="{9B01F80C-8595-A74C-AF49-6359801C9784}"/>
                </a:ext>
              </a:extLst>
            </p:cNvPr>
            <p:cNvSpPr/>
            <p:nvPr/>
          </p:nvSpPr>
          <p:spPr bwMode="gray">
            <a:xfrm>
              <a:off x="13135211" y="2271740"/>
              <a:ext cx="284385" cy="284385"/>
            </a:xfrm>
            <a:prstGeom prst="rect">
              <a:avLst/>
            </a:prstGeom>
            <a:solidFill>
              <a:srgbClr val="FEA74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en-GB"/>
            </a:p>
          </p:txBody>
        </p:sp>
        <p:sp>
          <p:nvSpPr>
            <p:cNvPr id="140" name="Rectangle 139">
              <a:extLst>
                <a:ext uri="{FF2B5EF4-FFF2-40B4-BE49-F238E27FC236}">
                  <a16:creationId xmlns:a16="http://schemas.microsoft.com/office/drawing/2014/main" id="{BC6370F1-26AD-E041-BA8A-F7DA8D95B8CA}"/>
                </a:ext>
              </a:extLst>
            </p:cNvPr>
            <p:cNvSpPr/>
            <p:nvPr/>
          </p:nvSpPr>
          <p:spPr bwMode="gray">
            <a:xfrm>
              <a:off x="13471761" y="2271740"/>
              <a:ext cx="284385" cy="284385"/>
            </a:xfrm>
            <a:prstGeom prst="rect">
              <a:avLst/>
            </a:prstGeom>
            <a:solidFill>
              <a:srgbClr val="FFE2C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en-GB"/>
            </a:p>
          </p:txBody>
        </p:sp>
        <p:sp>
          <p:nvSpPr>
            <p:cNvPr id="141" name="Rectangle 140">
              <a:extLst>
                <a:ext uri="{FF2B5EF4-FFF2-40B4-BE49-F238E27FC236}">
                  <a16:creationId xmlns:a16="http://schemas.microsoft.com/office/drawing/2014/main" id="{EAB45CE9-BB6C-0149-80BA-31C7AE5626C4}"/>
                </a:ext>
              </a:extLst>
            </p:cNvPr>
            <p:cNvSpPr/>
            <p:nvPr/>
          </p:nvSpPr>
          <p:spPr bwMode="gray">
            <a:xfrm>
              <a:off x="12462111" y="253916"/>
              <a:ext cx="284385" cy="28438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en-GB"/>
            </a:p>
          </p:txBody>
        </p:sp>
        <p:sp>
          <p:nvSpPr>
            <p:cNvPr id="142" name="Rectangle 141">
              <a:extLst>
                <a:ext uri="{FF2B5EF4-FFF2-40B4-BE49-F238E27FC236}">
                  <a16:creationId xmlns:a16="http://schemas.microsoft.com/office/drawing/2014/main" id="{FFB35FDC-2232-864F-BADD-661D156158D6}"/>
                </a:ext>
              </a:extLst>
            </p:cNvPr>
            <p:cNvSpPr/>
            <p:nvPr/>
          </p:nvSpPr>
          <p:spPr bwMode="gray">
            <a:xfrm>
              <a:off x="12798661" y="1596891"/>
              <a:ext cx="284385" cy="284385"/>
            </a:xfrm>
            <a:prstGeom prst="rect">
              <a:avLst/>
            </a:prstGeom>
            <a:solidFill>
              <a:srgbClr val="7FDFD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en-GB"/>
            </a:p>
          </p:txBody>
        </p:sp>
        <p:sp>
          <p:nvSpPr>
            <p:cNvPr id="143" name="Rectangle 142">
              <a:extLst>
                <a:ext uri="{FF2B5EF4-FFF2-40B4-BE49-F238E27FC236}">
                  <a16:creationId xmlns:a16="http://schemas.microsoft.com/office/drawing/2014/main" id="{87CB333C-9A58-F740-B08D-09FA1D104B15}"/>
                </a:ext>
              </a:extLst>
            </p:cNvPr>
            <p:cNvSpPr/>
            <p:nvPr/>
          </p:nvSpPr>
          <p:spPr bwMode="gray">
            <a:xfrm>
              <a:off x="13135211" y="1596891"/>
              <a:ext cx="284385" cy="284385"/>
            </a:xfrm>
            <a:prstGeom prst="rect">
              <a:avLst/>
            </a:prstGeom>
            <a:solidFill>
              <a:srgbClr val="40CFC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en-GB"/>
            </a:p>
          </p:txBody>
        </p:sp>
        <p:sp>
          <p:nvSpPr>
            <p:cNvPr id="144" name="Rectangle 143">
              <a:extLst>
                <a:ext uri="{FF2B5EF4-FFF2-40B4-BE49-F238E27FC236}">
                  <a16:creationId xmlns:a16="http://schemas.microsoft.com/office/drawing/2014/main" id="{6C89D992-5C10-3A45-BF16-4384F7BA6828}"/>
                </a:ext>
              </a:extLst>
            </p:cNvPr>
            <p:cNvSpPr/>
            <p:nvPr/>
          </p:nvSpPr>
          <p:spPr bwMode="gray">
            <a:xfrm>
              <a:off x="13471761" y="1596891"/>
              <a:ext cx="284385" cy="284385"/>
            </a:xfrm>
            <a:prstGeom prst="rect">
              <a:avLst/>
            </a:prstGeom>
            <a:solidFill>
              <a:srgbClr val="BFEF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en-GB"/>
            </a:p>
          </p:txBody>
        </p:sp>
        <p:sp>
          <p:nvSpPr>
            <p:cNvPr id="145" name="Rectangle 144">
              <a:extLst>
                <a:ext uri="{FF2B5EF4-FFF2-40B4-BE49-F238E27FC236}">
                  <a16:creationId xmlns:a16="http://schemas.microsoft.com/office/drawing/2014/main" id="{1E77EE0C-3660-884F-B742-095D504276D0}"/>
                </a:ext>
              </a:extLst>
            </p:cNvPr>
            <p:cNvSpPr/>
            <p:nvPr/>
          </p:nvSpPr>
          <p:spPr bwMode="gray">
            <a:xfrm>
              <a:off x="12462111" y="3533419"/>
              <a:ext cx="284385" cy="284385"/>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en-GB"/>
            </a:p>
          </p:txBody>
        </p:sp>
        <p:sp>
          <p:nvSpPr>
            <p:cNvPr id="146" name="Rectangle 145">
              <a:extLst>
                <a:ext uri="{FF2B5EF4-FFF2-40B4-BE49-F238E27FC236}">
                  <a16:creationId xmlns:a16="http://schemas.microsoft.com/office/drawing/2014/main" id="{2EEF83AE-8A27-C44A-9324-FA3A4896B8F4}"/>
                </a:ext>
              </a:extLst>
            </p:cNvPr>
            <p:cNvSpPr/>
            <p:nvPr/>
          </p:nvSpPr>
          <p:spPr bwMode="gray">
            <a:xfrm>
              <a:off x="13135211" y="3533419"/>
              <a:ext cx="284385" cy="28438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en-GB"/>
            </a:p>
          </p:txBody>
        </p:sp>
        <p:sp>
          <p:nvSpPr>
            <p:cNvPr id="147" name="Rectangle 146">
              <a:extLst>
                <a:ext uri="{FF2B5EF4-FFF2-40B4-BE49-F238E27FC236}">
                  <a16:creationId xmlns:a16="http://schemas.microsoft.com/office/drawing/2014/main" id="{66F34DD6-075B-DD4E-91FD-7C3135028198}"/>
                </a:ext>
              </a:extLst>
            </p:cNvPr>
            <p:cNvSpPr/>
            <p:nvPr/>
          </p:nvSpPr>
          <p:spPr bwMode="gray">
            <a:xfrm>
              <a:off x="13471760" y="3533419"/>
              <a:ext cx="284385" cy="284385"/>
            </a:xfrm>
            <a:prstGeom prst="rect">
              <a:avLst/>
            </a:prstGeom>
            <a:solidFill>
              <a:srgbClr val="CACED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en-GB"/>
            </a:p>
          </p:txBody>
        </p:sp>
        <p:sp>
          <p:nvSpPr>
            <p:cNvPr id="148" name="Rectangle 147">
              <a:extLst>
                <a:ext uri="{FF2B5EF4-FFF2-40B4-BE49-F238E27FC236}">
                  <a16:creationId xmlns:a16="http://schemas.microsoft.com/office/drawing/2014/main" id="{7045834D-FFE6-DA41-B70D-07AFA78D8BEC}"/>
                </a:ext>
              </a:extLst>
            </p:cNvPr>
            <p:cNvSpPr/>
            <p:nvPr/>
          </p:nvSpPr>
          <p:spPr bwMode="gray">
            <a:xfrm>
              <a:off x="12798661" y="3533419"/>
              <a:ext cx="284385" cy="284385"/>
            </a:xfrm>
            <a:prstGeom prst="rect">
              <a:avLst/>
            </a:prstGeom>
            <a:solidFill>
              <a:srgbClr val="959CA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en-GB"/>
            </a:p>
          </p:txBody>
        </p:sp>
        <p:sp>
          <p:nvSpPr>
            <p:cNvPr id="149" name="Rectangle 148">
              <a:extLst>
                <a:ext uri="{FF2B5EF4-FFF2-40B4-BE49-F238E27FC236}">
                  <a16:creationId xmlns:a16="http://schemas.microsoft.com/office/drawing/2014/main" id="{93C60060-D439-1846-8187-6B3648AB779C}"/>
                </a:ext>
              </a:extLst>
            </p:cNvPr>
            <p:cNvSpPr/>
            <p:nvPr/>
          </p:nvSpPr>
          <p:spPr bwMode="gray">
            <a:xfrm>
              <a:off x="12462111" y="2610269"/>
              <a:ext cx="284385" cy="284385"/>
            </a:xfrm>
            <a:prstGeom prst="rect">
              <a:avLst/>
            </a:prstGeom>
            <a:solidFill>
              <a:srgbClr val="83006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en-GB"/>
            </a:p>
          </p:txBody>
        </p:sp>
        <p:sp>
          <p:nvSpPr>
            <p:cNvPr id="150" name="Rectangle 149">
              <a:extLst>
                <a:ext uri="{FF2B5EF4-FFF2-40B4-BE49-F238E27FC236}">
                  <a16:creationId xmlns:a16="http://schemas.microsoft.com/office/drawing/2014/main" id="{194537A3-815B-654F-9405-8FC3B6F0C70F}"/>
                </a:ext>
              </a:extLst>
            </p:cNvPr>
            <p:cNvSpPr/>
            <p:nvPr/>
          </p:nvSpPr>
          <p:spPr bwMode="gray">
            <a:xfrm>
              <a:off x="12462111" y="1937629"/>
              <a:ext cx="284385" cy="284385"/>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en-GB"/>
            </a:p>
          </p:txBody>
        </p:sp>
        <p:sp>
          <p:nvSpPr>
            <p:cNvPr id="151" name="Rectangle 150">
              <a:extLst>
                <a:ext uri="{FF2B5EF4-FFF2-40B4-BE49-F238E27FC236}">
                  <a16:creationId xmlns:a16="http://schemas.microsoft.com/office/drawing/2014/main" id="{0B73106B-51C5-D541-9A87-B5CF0BC15FB3}"/>
                </a:ext>
              </a:extLst>
            </p:cNvPr>
            <p:cNvSpPr/>
            <p:nvPr/>
          </p:nvSpPr>
          <p:spPr bwMode="gray">
            <a:xfrm>
              <a:off x="12462111" y="2271740"/>
              <a:ext cx="284385" cy="284385"/>
            </a:xfrm>
            <a:prstGeom prst="rect">
              <a:avLst/>
            </a:prstGeom>
            <a:solidFill>
              <a:srgbClr val="FE8A1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en-GB"/>
            </a:p>
          </p:txBody>
        </p:sp>
        <p:sp>
          <p:nvSpPr>
            <p:cNvPr id="152" name="Rectangle 151">
              <a:extLst>
                <a:ext uri="{FF2B5EF4-FFF2-40B4-BE49-F238E27FC236}">
                  <a16:creationId xmlns:a16="http://schemas.microsoft.com/office/drawing/2014/main" id="{CD23B5AC-DE23-104B-8B31-0D484A7F8E82}"/>
                </a:ext>
              </a:extLst>
            </p:cNvPr>
            <p:cNvSpPr/>
            <p:nvPr/>
          </p:nvSpPr>
          <p:spPr bwMode="gray">
            <a:xfrm>
              <a:off x="12462111" y="1601309"/>
              <a:ext cx="284385" cy="284385"/>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en-GB"/>
            </a:p>
          </p:txBody>
        </p:sp>
        <p:sp>
          <p:nvSpPr>
            <p:cNvPr id="153" name="Rectangle 152">
              <a:extLst>
                <a:ext uri="{FF2B5EF4-FFF2-40B4-BE49-F238E27FC236}">
                  <a16:creationId xmlns:a16="http://schemas.microsoft.com/office/drawing/2014/main" id="{04E537CA-716E-A04D-A674-A23B2F9F0641}"/>
                </a:ext>
              </a:extLst>
            </p:cNvPr>
            <p:cNvSpPr/>
            <p:nvPr/>
          </p:nvSpPr>
          <p:spPr bwMode="gray">
            <a:xfrm>
              <a:off x="12462111" y="1264989"/>
              <a:ext cx="284385" cy="284385"/>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en-GB"/>
            </a:p>
          </p:txBody>
        </p:sp>
        <p:sp>
          <p:nvSpPr>
            <p:cNvPr id="154" name="Rectangle 153">
              <a:extLst>
                <a:ext uri="{FF2B5EF4-FFF2-40B4-BE49-F238E27FC236}">
                  <a16:creationId xmlns:a16="http://schemas.microsoft.com/office/drawing/2014/main" id="{0E022DD8-7E50-6B40-9A0A-BB12BA4CB6EA}"/>
                </a:ext>
              </a:extLst>
            </p:cNvPr>
            <p:cNvSpPr/>
            <p:nvPr/>
          </p:nvSpPr>
          <p:spPr bwMode="gray">
            <a:xfrm>
              <a:off x="12462111" y="3074588"/>
              <a:ext cx="284385" cy="284385"/>
            </a:xfrm>
            <a:prstGeom prst="rect">
              <a:avLst/>
            </a:prstGeom>
            <a:solidFill>
              <a:srgbClr val="DA291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en-GB"/>
            </a:p>
          </p:txBody>
        </p:sp>
        <p:sp>
          <p:nvSpPr>
            <p:cNvPr id="155" name="Rectangle 154">
              <a:extLst>
                <a:ext uri="{FF2B5EF4-FFF2-40B4-BE49-F238E27FC236}">
                  <a16:creationId xmlns:a16="http://schemas.microsoft.com/office/drawing/2014/main" id="{452789F3-816A-A644-BB73-0EBCDF25BAB5}"/>
                </a:ext>
              </a:extLst>
            </p:cNvPr>
            <p:cNvSpPr/>
            <p:nvPr/>
          </p:nvSpPr>
          <p:spPr bwMode="gray">
            <a:xfrm>
              <a:off x="12798661" y="2610269"/>
              <a:ext cx="284385" cy="284385"/>
            </a:xfrm>
            <a:prstGeom prst="rect">
              <a:avLst/>
            </a:prstGeom>
            <a:solidFill>
              <a:srgbClr val="C17FB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en-GB"/>
            </a:p>
          </p:txBody>
        </p:sp>
        <p:sp>
          <p:nvSpPr>
            <p:cNvPr id="156" name="Rectangle 155">
              <a:extLst>
                <a:ext uri="{FF2B5EF4-FFF2-40B4-BE49-F238E27FC236}">
                  <a16:creationId xmlns:a16="http://schemas.microsoft.com/office/drawing/2014/main" id="{1398C4E5-4403-FC41-9A95-9A4D9240F6E5}"/>
                </a:ext>
              </a:extLst>
            </p:cNvPr>
            <p:cNvSpPr/>
            <p:nvPr/>
          </p:nvSpPr>
          <p:spPr bwMode="gray">
            <a:xfrm>
              <a:off x="12798661" y="1264989"/>
              <a:ext cx="284385" cy="284385"/>
            </a:xfrm>
            <a:prstGeom prst="rect">
              <a:avLst/>
            </a:prstGeom>
            <a:solidFill>
              <a:srgbClr val="80B89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en-GB"/>
            </a:p>
          </p:txBody>
        </p:sp>
        <p:sp>
          <p:nvSpPr>
            <p:cNvPr id="157" name="Rectangle 156">
              <a:extLst>
                <a:ext uri="{FF2B5EF4-FFF2-40B4-BE49-F238E27FC236}">
                  <a16:creationId xmlns:a16="http://schemas.microsoft.com/office/drawing/2014/main" id="{894006C7-064B-7D49-916C-7FD52454F72C}"/>
                </a:ext>
              </a:extLst>
            </p:cNvPr>
            <p:cNvSpPr/>
            <p:nvPr/>
          </p:nvSpPr>
          <p:spPr bwMode="gray">
            <a:xfrm>
              <a:off x="12798661" y="928669"/>
              <a:ext cx="284385" cy="284385"/>
            </a:xfrm>
            <a:prstGeom prst="rect">
              <a:avLst/>
            </a:prstGeom>
            <a:solidFill>
              <a:srgbClr val="A1D7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en-GB"/>
            </a:p>
          </p:txBody>
        </p:sp>
        <p:sp>
          <p:nvSpPr>
            <p:cNvPr id="158" name="Rectangle 157">
              <a:extLst>
                <a:ext uri="{FF2B5EF4-FFF2-40B4-BE49-F238E27FC236}">
                  <a16:creationId xmlns:a16="http://schemas.microsoft.com/office/drawing/2014/main" id="{D4188D44-56F8-0A4B-82CC-98A72AAAED7D}"/>
                </a:ext>
              </a:extLst>
            </p:cNvPr>
            <p:cNvSpPr/>
            <p:nvPr/>
          </p:nvSpPr>
          <p:spPr bwMode="gray">
            <a:xfrm>
              <a:off x="13135211" y="2610269"/>
              <a:ext cx="284385" cy="284385"/>
            </a:xfrm>
            <a:prstGeom prst="rect">
              <a:avLst/>
            </a:prstGeom>
            <a:solidFill>
              <a:srgbClr val="A2408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en-GB"/>
            </a:p>
          </p:txBody>
        </p:sp>
        <p:sp>
          <p:nvSpPr>
            <p:cNvPr id="159" name="Rectangle 158">
              <a:extLst>
                <a:ext uri="{FF2B5EF4-FFF2-40B4-BE49-F238E27FC236}">
                  <a16:creationId xmlns:a16="http://schemas.microsoft.com/office/drawing/2014/main" id="{3C36ECE3-857B-D44D-8E8A-B01F5907C1C0}"/>
                </a:ext>
              </a:extLst>
            </p:cNvPr>
            <p:cNvSpPr/>
            <p:nvPr/>
          </p:nvSpPr>
          <p:spPr bwMode="gray">
            <a:xfrm>
              <a:off x="13135211" y="1264989"/>
              <a:ext cx="284385" cy="284385"/>
            </a:xfrm>
            <a:prstGeom prst="rect">
              <a:avLst/>
            </a:prstGeom>
            <a:solidFill>
              <a:srgbClr val="41955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en-GB"/>
            </a:p>
          </p:txBody>
        </p:sp>
        <p:sp>
          <p:nvSpPr>
            <p:cNvPr id="160" name="Rectangle 159">
              <a:extLst>
                <a:ext uri="{FF2B5EF4-FFF2-40B4-BE49-F238E27FC236}">
                  <a16:creationId xmlns:a16="http://schemas.microsoft.com/office/drawing/2014/main" id="{FF5D37CA-B7D6-B840-BB93-5B58E0D65FC5}"/>
                </a:ext>
              </a:extLst>
            </p:cNvPr>
            <p:cNvSpPr/>
            <p:nvPr/>
          </p:nvSpPr>
          <p:spPr bwMode="gray">
            <a:xfrm>
              <a:off x="13135211" y="928669"/>
              <a:ext cx="284385" cy="284385"/>
            </a:xfrm>
            <a:prstGeom prst="rect">
              <a:avLst/>
            </a:prstGeom>
            <a:solidFill>
              <a:srgbClr val="72C45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en-GB"/>
            </a:p>
          </p:txBody>
        </p:sp>
        <p:sp>
          <p:nvSpPr>
            <p:cNvPr id="161" name="Rectangle 160">
              <a:extLst>
                <a:ext uri="{FF2B5EF4-FFF2-40B4-BE49-F238E27FC236}">
                  <a16:creationId xmlns:a16="http://schemas.microsoft.com/office/drawing/2014/main" id="{3A568378-A642-8843-ABE4-1D22617BABE9}"/>
                </a:ext>
              </a:extLst>
            </p:cNvPr>
            <p:cNvSpPr/>
            <p:nvPr/>
          </p:nvSpPr>
          <p:spPr bwMode="gray">
            <a:xfrm>
              <a:off x="13471761" y="2610269"/>
              <a:ext cx="284385" cy="284385"/>
            </a:xfrm>
            <a:prstGeom prst="rect">
              <a:avLst/>
            </a:prstGeom>
            <a:solidFill>
              <a:srgbClr val="E0BFD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en-GB"/>
            </a:p>
          </p:txBody>
        </p:sp>
        <p:sp>
          <p:nvSpPr>
            <p:cNvPr id="162" name="Rectangle 161">
              <a:extLst>
                <a:ext uri="{FF2B5EF4-FFF2-40B4-BE49-F238E27FC236}">
                  <a16:creationId xmlns:a16="http://schemas.microsoft.com/office/drawing/2014/main" id="{B2996DBD-9E22-D94C-8451-B43D1A1022A9}"/>
                </a:ext>
              </a:extLst>
            </p:cNvPr>
            <p:cNvSpPr/>
            <p:nvPr/>
          </p:nvSpPr>
          <p:spPr bwMode="gray">
            <a:xfrm>
              <a:off x="13471761" y="1264989"/>
              <a:ext cx="284385" cy="284385"/>
            </a:xfrm>
            <a:prstGeom prst="rect">
              <a:avLst/>
            </a:prstGeom>
            <a:solidFill>
              <a:srgbClr val="C0DCC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en-GB"/>
            </a:p>
          </p:txBody>
        </p:sp>
        <p:sp>
          <p:nvSpPr>
            <p:cNvPr id="163" name="Rectangle 162">
              <a:extLst>
                <a:ext uri="{FF2B5EF4-FFF2-40B4-BE49-F238E27FC236}">
                  <a16:creationId xmlns:a16="http://schemas.microsoft.com/office/drawing/2014/main" id="{BFA95D0E-D116-A94A-9C75-FF2794EFC7E5}"/>
                </a:ext>
              </a:extLst>
            </p:cNvPr>
            <p:cNvSpPr/>
            <p:nvPr/>
          </p:nvSpPr>
          <p:spPr bwMode="gray">
            <a:xfrm>
              <a:off x="13471761" y="928669"/>
              <a:ext cx="284385" cy="284385"/>
            </a:xfrm>
            <a:prstGeom prst="rect">
              <a:avLst/>
            </a:prstGeom>
            <a:solidFill>
              <a:srgbClr val="D0EB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en-GB"/>
            </a:p>
          </p:txBody>
        </p:sp>
        <p:sp>
          <p:nvSpPr>
            <p:cNvPr id="164" name="TextBox 163">
              <a:extLst>
                <a:ext uri="{FF2B5EF4-FFF2-40B4-BE49-F238E27FC236}">
                  <a16:creationId xmlns:a16="http://schemas.microsoft.com/office/drawing/2014/main" id="{10598390-A137-A449-B489-8A878F15F4DD}"/>
                </a:ext>
              </a:extLst>
            </p:cNvPr>
            <p:cNvSpPr txBox="1"/>
            <p:nvPr/>
          </p:nvSpPr>
          <p:spPr>
            <a:xfrm>
              <a:off x="12325585" y="41736"/>
              <a:ext cx="1568505" cy="215444"/>
            </a:xfrm>
            <a:prstGeom prst="rect">
              <a:avLst/>
            </a:prstGeom>
            <a:noFill/>
          </p:spPr>
          <p:txBody>
            <a:bodyPr wrap="square" rtlCol="0">
              <a:spAutoFit/>
            </a:bodyPr>
            <a:lstStyle/>
            <a:p>
              <a:pPr algn="ctr" rtl="0"/>
              <a:r>
                <a:rPr lang="en-GB" sz="800">
                  <a:solidFill>
                    <a:schemeClr val="tx1"/>
                  </a:solidFill>
                </a:rPr>
                <a:t>100%    50%     75%     25%</a:t>
              </a:r>
            </a:p>
          </p:txBody>
        </p:sp>
        <p:sp>
          <p:nvSpPr>
            <p:cNvPr id="165" name="Rectangle 164">
              <a:extLst>
                <a:ext uri="{FF2B5EF4-FFF2-40B4-BE49-F238E27FC236}">
                  <a16:creationId xmlns:a16="http://schemas.microsoft.com/office/drawing/2014/main" id="{680A1A6A-874F-134B-A8DD-3CD456B31D0B}"/>
                </a:ext>
              </a:extLst>
            </p:cNvPr>
            <p:cNvSpPr/>
            <p:nvPr/>
          </p:nvSpPr>
          <p:spPr bwMode="gray">
            <a:xfrm>
              <a:off x="12462110" y="3992250"/>
              <a:ext cx="284385" cy="284385"/>
            </a:xfrm>
            <a:prstGeom prst="rect">
              <a:avLst/>
            </a:prstGeom>
            <a:solidFill>
              <a:srgbClr val="F4F4F4"/>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en-GB"/>
            </a:p>
          </p:txBody>
        </p:sp>
        <p:sp>
          <p:nvSpPr>
            <p:cNvPr id="166" name="TextBox 165">
              <a:extLst>
                <a:ext uri="{FF2B5EF4-FFF2-40B4-BE49-F238E27FC236}">
                  <a16:creationId xmlns:a16="http://schemas.microsoft.com/office/drawing/2014/main" id="{971869EA-DDF0-F64D-9255-984F57AD749E}"/>
                </a:ext>
              </a:extLst>
            </p:cNvPr>
            <p:cNvSpPr txBox="1"/>
            <p:nvPr/>
          </p:nvSpPr>
          <p:spPr>
            <a:xfrm>
              <a:off x="12759146" y="4026720"/>
              <a:ext cx="774571" cy="215444"/>
            </a:xfrm>
            <a:prstGeom prst="rect">
              <a:avLst/>
            </a:prstGeom>
            <a:noFill/>
          </p:spPr>
          <p:txBody>
            <a:bodyPr wrap="none" rtlCol="0">
              <a:spAutoFit/>
            </a:bodyPr>
            <a:lstStyle/>
            <a:p>
              <a:pPr rtl="0"/>
              <a:r>
                <a:rPr lang="en-GB" sz="800">
                  <a:solidFill>
                    <a:schemeClr val="tx2"/>
                  </a:solidFill>
                </a:rPr>
                <a:t>5% Charcoal</a:t>
              </a:r>
            </a:p>
          </p:txBody>
        </p:sp>
      </p:grpSp>
      <p:sp>
        <p:nvSpPr>
          <p:cNvPr id="44" name="TextBox 43">
            <a:extLst>
              <a:ext uri="{FF2B5EF4-FFF2-40B4-BE49-F238E27FC236}">
                <a16:creationId xmlns:a16="http://schemas.microsoft.com/office/drawing/2014/main" id="{3CC58985-6F6A-8540-ABC2-450EF4A8FB42}"/>
              </a:ext>
            </a:extLst>
          </p:cNvPr>
          <p:cNvSpPr txBox="1"/>
          <p:nvPr/>
        </p:nvSpPr>
        <p:spPr bwMode="black">
          <a:xfrm>
            <a:off x="5131676" y="6955423"/>
            <a:ext cx="7060325" cy="338554"/>
          </a:xfrm>
          <a:prstGeom prst="rect">
            <a:avLst/>
          </a:prstGeom>
          <a:ln>
            <a:noFill/>
          </a:ln>
        </p:spPr>
        <p:txBody>
          <a:bodyPr vert="horz" wrap="square" lIns="91440" tIns="45720" rIns="91440" bIns="45720" numCol="1" rtlCol="0" anchor="ctr" anchorCtr="0" compatLnSpc="1">
            <a:prstTxWarp prst="textNoShape">
              <a:avLst/>
            </a:prstTxWarp>
            <a:spAutoFit/>
          </a:bodyPr>
          <a:lstStyle/>
          <a:p>
            <a:pPr marL="0" marR="0" indent="0" algn="r" defTabSz="914400" rtl="0" eaLnBrk="1" fontAlgn="auto" latinLnBrk="0" hangingPunct="1">
              <a:lnSpc>
                <a:spcPct val="100000"/>
              </a:lnSpc>
              <a:spcBef>
                <a:spcPts val="0"/>
              </a:spcBef>
              <a:spcAft>
                <a:spcPts val="0"/>
              </a:spcAft>
              <a:buClrTx/>
              <a:buSzTx/>
              <a:buFontTx/>
              <a:buNone/>
              <a:tabLst/>
              <a:defRPr/>
            </a:pPr>
            <a:r>
              <a:rPr lang="en-GB" sz="1600" b="1" i="0" u="none" strike="noStrike" kern="1200">
                <a:solidFill>
                  <a:schemeClr val="bg1">
                    <a:lumMod val="50000"/>
                  </a:schemeClr>
                </a:solidFill>
                <a:effectLst/>
                <a:latin typeface="+mn-lt"/>
                <a:ea typeface="+mn-ea"/>
                <a:cs typeface="+mn-cs"/>
              </a:rPr>
              <a:t>IQVIA Template (V2.0.1)</a:t>
            </a:r>
            <a:endParaRPr lang="en-GB" sz="1100" kern="1200">
              <a:solidFill>
                <a:schemeClr val="bg1">
                  <a:lumMod val="50000"/>
                </a:schemeClr>
              </a:solidFill>
              <a:latin typeface="+mn-lt"/>
              <a:ea typeface="Arial" charset="0"/>
              <a:cs typeface="Arial" charset="0"/>
            </a:endParaRPr>
          </a:p>
        </p:txBody>
      </p:sp>
    </p:spTree>
    <p:extLst>
      <p:ext uri="{BB962C8B-B14F-4D97-AF65-F5344CB8AC3E}">
        <p14:creationId xmlns:p14="http://schemas.microsoft.com/office/powerpoint/2010/main" val="1987436075"/>
      </p:ext>
    </p:extLst>
  </p:cSld>
  <p:clrMap bg1="lt1" tx1="dk1" bg2="lt2" tx2="dk2" accent1="accent1" accent2="accent2" accent3="accent3" accent4="accent4" accent5="accent5" accent6="accent6" hlink="hlink" folHlink="folHlink"/>
  <p:sldLayoutIdLst>
    <p:sldLayoutId id="2147484234" r:id="rId1"/>
    <p:sldLayoutId id="2147484235" r:id="rId2"/>
    <p:sldLayoutId id="2147484236" r:id="rId3"/>
    <p:sldLayoutId id="2147484237" r:id="rId4"/>
    <p:sldLayoutId id="2147484238" r:id="rId5"/>
    <p:sldLayoutId id="2147484239" r:id="rId6"/>
    <p:sldLayoutId id="2147484240" r:id="rId7"/>
    <p:sldLayoutId id="2147484241" r:id="rId8"/>
    <p:sldLayoutId id="2147484242" r:id="rId9"/>
    <p:sldLayoutId id="2147484243" r:id="rId10"/>
    <p:sldLayoutId id="2147484244" r:id="rId11"/>
    <p:sldLayoutId id="2147484245" r:id="rId12"/>
    <p:sldLayoutId id="2147484246" r:id="rId13"/>
    <p:sldLayoutId id="2147484247" r:id="rId14"/>
    <p:sldLayoutId id="2147484248" r:id="rId15"/>
    <p:sldLayoutId id="2147484249" r:id="rId16"/>
    <p:sldLayoutId id="2147484250" r:id="rId17"/>
    <p:sldLayoutId id="2147484251" r:id="rId18"/>
    <p:sldLayoutId id="2147484252" r:id="rId19"/>
    <p:sldLayoutId id="2147484253" r:id="rId20"/>
    <p:sldLayoutId id="2147484254" r:id="rId21"/>
    <p:sldLayoutId id="2147484255" r:id="rId22"/>
    <p:sldLayoutId id="2147484256" r:id="rId23"/>
    <p:sldLayoutId id="2147484257" r:id="rId24"/>
    <p:sldLayoutId id="2147484261" r:id="rId25"/>
    <p:sldLayoutId id="2147484258" r:id="rId26"/>
    <p:sldLayoutId id="2147484259" r:id="rId27"/>
    <p:sldLayoutId id="2147484260" r:id="rId28"/>
    <p:sldLayoutId id="2147484263" r:id="rId29"/>
    <p:sldLayoutId id="2147484267" r:id="rId30"/>
    <p:sldLayoutId id="2147484268" r:id="rId31"/>
    <p:sldLayoutId id="2147484269" r:id="rId32"/>
  </p:sldLayoutIdLst>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hf hdr="0" dt="0"/>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ext>
  </p:extLst>
</p:sldMaster>
</file>

<file path=ppt/slides/_rels/slide1.xml.rels><?xml version="1.0" encoding="UTF-8" standalone="yes"?>
<Relationships xmlns="http://schemas.openxmlformats.org/package/2006/relationships"><Relationship Id="rId3" Type="http://schemas.openxmlformats.org/officeDocument/2006/relationships/notesSlide" Target="../notesSlides/notesSlide1.xml"/><Relationship Id="rId2" Type="http://schemas.openxmlformats.org/officeDocument/2006/relationships/slideLayout" Target="../slideLayouts/slideLayout32.xml"/><Relationship Id="rId1" Type="http://schemas.openxmlformats.org/officeDocument/2006/relationships/tags" Target="../tags/tag35.xml"/><Relationship Id="rId5" Type="http://schemas.openxmlformats.org/officeDocument/2006/relationships/image" Target="../media/image2.emf"/><Relationship Id="rId4" Type="http://schemas.openxmlformats.org/officeDocument/2006/relationships/oleObject" Target="../embeddings/oleObject13.bin"/></Relationships>
</file>

<file path=ppt/slides/_rels/slide10.xml.rels><?xml version="1.0" encoding="UTF-8" standalone="yes"?>
<Relationships xmlns="http://schemas.openxmlformats.org/package/2006/relationships"><Relationship Id="rId3" Type="http://schemas.openxmlformats.org/officeDocument/2006/relationships/notesSlide" Target="../notesSlides/notesSlide10.xml"/><Relationship Id="rId2" Type="http://schemas.openxmlformats.org/officeDocument/2006/relationships/slideLayout" Target="../slideLayouts/slideLayout14.xml"/><Relationship Id="rId1" Type="http://schemas.openxmlformats.org/officeDocument/2006/relationships/tags" Target="../tags/tag64.xml"/><Relationship Id="rId5" Type="http://schemas.openxmlformats.org/officeDocument/2006/relationships/image" Target="../media/image2.emf"/><Relationship Id="rId4" Type="http://schemas.openxmlformats.org/officeDocument/2006/relationships/oleObject" Target="../embeddings/oleObject20.bin"/></Relationships>
</file>

<file path=ppt/slides/_rels/slide11.xml.rels><?xml version="1.0" encoding="UTF-8" standalone="yes"?>
<Relationships xmlns="http://schemas.openxmlformats.org/package/2006/relationships"><Relationship Id="rId3" Type="http://schemas.openxmlformats.org/officeDocument/2006/relationships/notesSlide" Target="../notesSlides/notesSlide11.xml"/><Relationship Id="rId2" Type="http://schemas.openxmlformats.org/officeDocument/2006/relationships/slideLayout" Target="../slideLayouts/slideLayout30.xml"/><Relationship Id="rId1" Type="http://schemas.openxmlformats.org/officeDocument/2006/relationships/tags" Target="../tags/tag65.xml"/><Relationship Id="rId5" Type="http://schemas.openxmlformats.org/officeDocument/2006/relationships/image" Target="../media/image2.emf"/><Relationship Id="rId4" Type="http://schemas.openxmlformats.org/officeDocument/2006/relationships/oleObject" Target="../embeddings/oleObject13.bin"/></Relationships>
</file>

<file path=ppt/slides/_rels/slide12.xml.rels><?xml version="1.0" encoding="UTF-8" standalone="yes"?>
<Relationships xmlns="http://schemas.openxmlformats.org/package/2006/relationships"><Relationship Id="rId26" Type="http://schemas.openxmlformats.org/officeDocument/2006/relationships/tags" Target="../tags/tag91.xml"/><Relationship Id="rId21" Type="http://schemas.openxmlformats.org/officeDocument/2006/relationships/tags" Target="../tags/tag86.xml"/><Relationship Id="rId42" Type="http://schemas.openxmlformats.org/officeDocument/2006/relationships/tags" Target="../tags/tag107.xml"/><Relationship Id="rId47" Type="http://schemas.openxmlformats.org/officeDocument/2006/relationships/tags" Target="../tags/tag112.xml"/><Relationship Id="rId63" Type="http://schemas.openxmlformats.org/officeDocument/2006/relationships/tags" Target="../tags/tag128.xml"/><Relationship Id="rId68" Type="http://schemas.openxmlformats.org/officeDocument/2006/relationships/tags" Target="../tags/tag133.xml"/><Relationship Id="rId84" Type="http://schemas.openxmlformats.org/officeDocument/2006/relationships/tags" Target="../tags/tag149.xml"/><Relationship Id="rId89" Type="http://schemas.openxmlformats.org/officeDocument/2006/relationships/tags" Target="../tags/tag154.xml"/><Relationship Id="rId16" Type="http://schemas.openxmlformats.org/officeDocument/2006/relationships/tags" Target="../tags/tag81.xml"/><Relationship Id="rId107" Type="http://schemas.openxmlformats.org/officeDocument/2006/relationships/notesSlide" Target="../notesSlides/notesSlide12.xml"/><Relationship Id="rId11" Type="http://schemas.openxmlformats.org/officeDocument/2006/relationships/tags" Target="../tags/tag76.xml"/><Relationship Id="rId32" Type="http://schemas.openxmlformats.org/officeDocument/2006/relationships/tags" Target="../tags/tag97.xml"/><Relationship Id="rId37" Type="http://schemas.openxmlformats.org/officeDocument/2006/relationships/tags" Target="../tags/tag102.xml"/><Relationship Id="rId53" Type="http://schemas.openxmlformats.org/officeDocument/2006/relationships/tags" Target="../tags/tag118.xml"/><Relationship Id="rId58" Type="http://schemas.openxmlformats.org/officeDocument/2006/relationships/tags" Target="../tags/tag123.xml"/><Relationship Id="rId74" Type="http://schemas.openxmlformats.org/officeDocument/2006/relationships/tags" Target="../tags/tag139.xml"/><Relationship Id="rId79" Type="http://schemas.openxmlformats.org/officeDocument/2006/relationships/tags" Target="../tags/tag144.xml"/><Relationship Id="rId102" Type="http://schemas.openxmlformats.org/officeDocument/2006/relationships/tags" Target="../tags/tag167.xml"/><Relationship Id="rId5" Type="http://schemas.openxmlformats.org/officeDocument/2006/relationships/tags" Target="../tags/tag70.xml"/><Relationship Id="rId90" Type="http://schemas.openxmlformats.org/officeDocument/2006/relationships/tags" Target="../tags/tag155.xml"/><Relationship Id="rId95" Type="http://schemas.openxmlformats.org/officeDocument/2006/relationships/tags" Target="../tags/tag160.xml"/><Relationship Id="rId22" Type="http://schemas.openxmlformats.org/officeDocument/2006/relationships/tags" Target="../tags/tag87.xml"/><Relationship Id="rId27" Type="http://schemas.openxmlformats.org/officeDocument/2006/relationships/tags" Target="../tags/tag92.xml"/><Relationship Id="rId43" Type="http://schemas.openxmlformats.org/officeDocument/2006/relationships/tags" Target="../tags/tag108.xml"/><Relationship Id="rId48" Type="http://schemas.openxmlformats.org/officeDocument/2006/relationships/tags" Target="../tags/tag113.xml"/><Relationship Id="rId64" Type="http://schemas.openxmlformats.org/officeDocument/2006/relationships/tags" Target="../tags/tag129.xml"/><Relationship Id="rId69" Type="http://schemas.openxmlformats.org/officeDocument/2006/relationships/tags" Target="../tags/tag134.xml"/><Relationship Id="rId80" Type="http://schemas.openxmlformats.org/officeDocument/2006/relationships/tags" Target="../tags/tag145.xml"/><Relationship Id="rId85" Type="http://schemas.openxmlformats.org/officeDocument/2006/relationships/tags" Target="../tags/tag150.xml"/><Relationship Id="rId12" Type="http://schemas.openxmlformats.org/officeDocument/2006/relationships/tags" Target="../tags/tag77.xml"/><Relationship Id="rId17" Type="http://schemas.openxmlformats.org/officeDocument/2006/relationships/tags" Target="../tags/tag82.xml"/><Relationship Id="rId33" Type="http://schemas.openxmlformats.org/officeDocument/2006/relationships/tags" Target="../tags/tag98.xml"/><Relationship Id="rId38" Type="http://schemas.openxmlformats.org/officeDocument/2006/relationships/tags" Target="../tags/tag103.xml"/><Relationship Id="rId59" Type="http://schemas.openxmlformats.org/officeDocument/2006/relationships/tags" Target="../tags/tag124.xml"/><Relationship Id="rId103" Type="http://schemas.openxmlformats.org/officeDocument/2006/relationships/tags" Target="../tags/tag168.xml"/><Relationship Id="rId108" Type="http://schemas.openxmlformats.org/officeDocument/2006/relationships/oleObject" Target="../embeddings/oleObject21.bin"/><Relationship Id="rId54" Type="http://schemas.openxmlformats.org/officeDocument/2006/relationships/tags" Target="../tags/tag119.xml"/><Relationship Id="rId70" Type="http://schemas.openxmlformats.org/officeDocument/2006/relationships/tags" Target="../tags/tag135.xml"/><Relationship Id="rId75" Type="http://schemas.openxmlformats.org/officeDocument/2006/relationships/tags" Target="../tags/tag140.xml"/><Relationship Id="rId91" Type="http://schemas.openxmlformats.org/officeDocument/2006/relationships/tags" Target="../tags/tag156.xml"/><Relationship Id="rId96" Type="http://schemas.openxmlformats.org/officeDocument/2006/relationships/tags" Target="../tags/tag161.xml"/><Relationship Id="rId1" Type="http://schemas.openxmlformats.org/officeDocument/2006/relationships/tags" Target="../tags/tag66.xml"/><Relationship Id="rId6" Type="http://schemas.openxmlformats.org/officeDocument/2006/relationships/tags" Target="../tags/tag71.xml"/><Relationship Id="rId15" Type="http://schemas.openxmlformats.org/officeDocument/2006/relationships/tags" Target="../tags/tag80.xml"/><Relationship Id="rId23" Type="http://schemas.openxmlformats.org/officeDocument/2006/relationships/tags" Target="../tags/tag88.xml"/><Relationship Id="rId28" Type="http://schemas.openxmlformats.org/officeDocument/2006/relationships/tags" Target="../tags/tag93.xml"/><Relationship Id="rId36" Type="http://schemas.openxmlformats.org/officeDocument/2006/relationships/tags" Target="../tags/tag101.xml"/><Relationship Id="rId49" Type="http://schemas.openxmlformats.org/officeDocument/2006/relationships/tags" Target="../tags/tag114.xml"/><Relationship Id="rId57" Type="http://schemas.openxmlformats.org/officeDocument/2006/relationships/tags" Target="../tags/tag122.xml"/><Relationship Id="rId106" Type="http://schemas.openxmlformats.org/officeDocument/2006/relationships/slideLayout" Target="../slideLayouts/slideLayout7.xml"/><Relationship Id="rId10" Type="http://schemas.openxmlformats.org/officeDocument/2006/relationships/tags" Target="../tags/tag75.xml"/><Relationship Id="rId31" Type="http://schemas.openxmlformats.org/officeDocument/2006/relationships/tags" Target="../tags/tag96.xml"/><Relationship Id="rId44" Type="http://schemas.openxmlformats.org/officeDocument/2006/relationships/tags" Target="../tags/tag109.xml"/><Relationship Id="rId52" Type="http://schemas.openxmlformats.org/officeDocument/2006/relationships/tags" Target="../tags/tag117.xml"/><Relationship Id="rId60" Type="http://schemas.openxmlformats.org/officeDocument/2006/relationships/tags" Target="../tags/tag125.xml"/><Relationship Id="rId65" Type="http://schemas.openxmlformats.org/officeDocument/2006/relationships/tags" Target="../tags/tag130.xml"/><Relationship Id="rId73" Type="http://schemas.openxmlformats.org/officeDocument/2006/relationships/tags" Target="../tags/tag138.xml"/><Relationship Id="rId78" Type="http://schemas.openxmlformats.org/officeDocument/2006/relationships/tags" Target="../tags/tag143.xml"/><Relationship Id="rId81" Type="http://schemas.openxmlformats.org/officeDocument/2006/relationships/tags" Target="../tags/tag146.xml"/><Relationship Id="rId86" Type="http://schemas.openxmlformats.org/officeDocument/2006/relationships/tags" Target="../tags/tag151.xml"/><Relationship Id="rId94" Type="http://schemas.openxmlformats.org/officeDocument/2006/relationships/tags" Target="../tags/tag159.xml"/><Relationship Id="rId99" Type="http://schemas.openxmlformats.org/officeDocument/2006/relationships/tags" Target="../tags/tag164.xml"/><Relationship Id="rId101" Type="http://schemas.openxmlformats.org/officeDocument/2006/relationships/tags" Target="../tags/tag166.xml"/><Relationship Id="rId4" Type="http://schemas.openxmlformats.org/officeDocument/2006/relationships/tags" Target="../tags/tag69.xml"/><Relationship Id="rId9" Type="http://schemas.openxmlformats.org/officeDocument/2006/relationships/tags" Target="../tags/tag74.xml"/><Relationship Id="rId13" Type="http://schemas.openxmlformats.org/officeDocument/2006/relationships/tags" Target="../tags/tag78.xml"/><Relationship Id="rId18" Type="http://schemas.openxmlformats.org/officeDocument/2006/relationships/tags" Target="../tags/tag83.xml"/><Relationship Id="rId39" Type="http://schemas.openxmlformats.org/officeDocument/2006/relationships/tags" Target="../tags/tag104.xml"/><Relationship Id="rId109" Type="http://schemas.openxmlformats.org/officeDocument/2006/relationships/image" Target="../media/image59.emf"/><Relationship Id="rId34" Type="http://schemas.openxmlformats.org/officeDocument/2006/relationships/tags" Target="../tags/tag99.xml"/><Relationship Id="rId50" Type="http://schemas.openxmlformats.org/officeDocument/2006/relationships/tags" Target="../tags/tag115.xml"/><Relationship Id="rId55" Type="http://schemas.openxmlformats.org/officeDocument/2006/relationships/tags" Target="../tags/tag120.xml"/><Relationship Id="rId76" Type="http://schemas.openxmlformats.org/officeDocument/2006/relationships/tags" Target="../tags/tag141.xml"/><Relationship Id="rId97" Type="http://schemas.openxmlformats.org/officeDocument/2006/relationships/tags" Target="../tags/tag162.xml"/><Relationship Id="rId104" Type="http://schemas.openxmlformats.org/officeDocument/2006/relationships/tags" Target="../tags/tag169.xml"/><Relationship Id="rId7" Type="http://schemas.openxmlformats.org/officeDocument/2006/relationships/tags" Target="../tags/tag72.xml"/><Relationship Id="rId71" Type="http://schemas.openxmlformats.org/officeDocument/2006/relationships/tags" Target="../tags/tag136.xml"/><Relationship Id="rId92" Type="http://schemas.openxmlformats.org/officeDocument/2006/relationships/tags" Target="../tags/tag157.xml"/><Relationship Id="rId2" Type="http://schemas.openxmlformats.org/officeDocument/2006/relationships/tags" Target="../tags/tag67.xml"/><Relationship Id="rId29" Type="http://schemas.openxmlformats.org/officeDocument/2006/relationships/tags" Target="../tags/tag94.xml"/><Relationship Id="rId24" Type="http://schemas.openxmlformats.org/officeDocument/2006/relationships/tags" Target="../tags/tag89.xml"/><Relationship Id="rId40" Type="http://schemas.openxmlformats.org/officeDocument/2006/relationships/tags" Target="../tags/tag105.xml"/><Relationship Id="rId45" Type="http://schemas.openxmlformats.org/officeDocument/2006/relationships/tags" Target="../tags/tag110.xml"/><Relationship Id="rId66" Type="http://schemas.openxmlformats.org/officeDocument/2006/relationships/tags" Target="../tags/tag131.xml"/><Relationship Id="rId87" Type="http://schemas.openxmlformats.org/officeDocument/2006/relationships/tags" Target="../tags/tag152.xml"/><Relationship Id="rId110" Type="http://schemas.openxmlformats.org/officeDocument/2006/relationships/chart" Target="../charts/chart3.xml"/><Relationship Id="rId61" Type="http://schemas.openxmlformats.org/officeDocument/2006/relationships/tags" Target="../tags/tag126.xml"/><Relationship Id="rId82" Type="http://schemas.openxmlformats.org/officeDocument/2006/relationships/tags" Target="../tags/tag147.xml"/><Relationship Id="rId19" Type="http://schemas.openxmlformats.org/officeDocument/2006/relationships/tags" Target="../tags/tag84.xml"/><Relationship Id="rId14" Type="http://schemas.openxmlformats.org/officeDocument/2006/relationships/tags" Target="../tags/tag79.xml"/><Relationship Id="rId30" Type="http://schemas.openxmlformats.org/officeDocument/2006/relationships/tags" Target="../tags/tag95.xml"/><Relationship Id="rId35" Type="http://schemas.openxmlformats.org/officeDocument/2006/relationships/tags" Target="../tags/tag100.xml"/><Relationship Id="rId56" Type="http://schemas.openxmlformats.org/officeDocument/2006/relationships/tags" Target="../tags/tag121.xml"/><Relationship Id="rId77" Type="http://schemas.openxmlformats.org/officeDocument/2006/relationships/tags" Target="../tags/tag142.xml"/><Relationship Id="rId100" Type="http://schemas.openxmlformats.org/officeDocument/2006/relationships/tags" Target="../tags/tag165.xml"/><Relationship Id="rId105" Type="http://schemas.openxmlformats.org/officeDocument/2006/relationships/tags" Target="../tags/tag170.xml"/><Relationship Id="rId8" Type="http://schemas.openxmlformats.org/officeDocument/2006/relationships/tags" Target="../tags/tag73.xml"/><Relationship Id="rId51" Type="http://schemas.openxmlformats.org/officeDocument/2006/relationships/tags" Target="../tags/tag116.xml"/><Relationship Id="rId72" Type="http://schemas.openxmlformats.org/officeDocument/2006/relationships/tags" Target="../tags/tag137.xml"/><Relationship Id="rId93" Type="http://schemas.openxmlformats.org/officeDocument/2006/relationships/tags" Target="../tags/tag158.xml"/><Relationship Id="rId98" Type="http://schemas.openxmlformats.org/officeDocument/2006/relationships/tags" Target="../tags/tag163.xml"/><Relationship Id="rId3" Type="http://schemas.openxmlformats.org/officeDocument/2006/relationships/tags" Target="../tags/tag68.xml"/><Relationship Id="rId25" Type="http://schemas.openxmlformats.org/officeDocument/2006/relationships/tags" Target="../tags/tag90.xml"/><Relationship Id="rId46" Type="http://schemas.openxmlformats.org/officeDocument/2006/relationships/tags" Target="../tags/tag111.xml"/><Relationship Id="rId67" Type="http://schemas.openxmlformats.org/officeDocument/2006/relationships/tags" Target="../tags/tag132.xml"/><Relationship Id="rId20" Type="http://schemas.openxmlformats.org/officeDocument/2006/relationships/tags" Target="../tags/tag85.xml"/><Relationship Id="rId41" Type="http://schemas.openxmlformats.org/officeDocument/2006/relationships/tags" Target="../tags/tag106.xml"/><Relationship Id="rId62" Type="http://schemas.openxmlformats.org/officeDocument/2006/relationships/tags" Target="../tags/tag127.xml"/><Relationship Id="rId83" Type="http://schemas.openxmlformats.org/officeDocument/2006/relationships/tags" Target="../tags/tag148.xml"/><Relationship Id="rId88" Type="http://schemas.openxmlformats.org/officeDocument/2006/relationships/tags" Target="../tags/tag153.xml"/></Relationships>
</file>

<file path=ppt/slides/_rels/slide13.xml.rels><?xml version="1.0" encoding="UTF-8" standalone="yes"?>
<Relationships xmlns="http://schemas.openxmlformats.org/package/2006/relationships"><Relationship Id="rId26" Type="http://schemas.openxmlformats.org/officeDocument/2006/relationships/tags" Target="../tags/tag196.xml"/><Relationship Id="rId21" Type="http://schemas.openxmlformats.org/officeDocument/2006/relationships/tags" Target="../tags/tag191.xml"/><Relationship Id="rId42" Type="http://schemas.openxmlformats.org/officeDocument/2006/relationships/tags" Target="../tags/tag212.xml"/><Relationship Id="rId47" Type="http://schemas.openxmlformats.org/officeDocument/2006/relationships/tags" Target="../tags/tag217.xml"/><Relationship Id="rId63" Type="http://schemas.openxmlformats.org/officeDocument/2006/relationships/tags" Target="../tags/tag233.xml"/><Relationship Id="rId68" Type="http://schemas.openxmlformats.org/officeDocument/2006/relationships/tags" Target="../tags/tag238.xml"/><Relationship Id="rId84" Type="http://schemas.openxmlformats.org/officeDocument/2006/relationships/tags" Target="../tags/tag254.xml"/><Relationship Id="rId89" Type="http://schemas.openxmlformats.org/officeDocument/2006/relationships/tags" Target="../tags/tag259.xml"/><Relationship Id="rId16" Type="http://schemas.openxmlformats.org/officeDocument/2006/relationships/tags" Target="../tags/tag186.xml"/><Relationship Id="rId107" Type="http://schemas.openxmlformats.org/officeDocument/2006/relationships/notesSlide" Target="../notesSlides/notesSlide13.xml"/><Relationship Id="rId11" Type="http://schemas.openxmlformats.org/officeDocument/2006/relationships/tags" Target="../tags/tag181.xml"/><Relationship Id="rId32" Type="http://schemas.openxmlformats.org/officeDocument/2006/relationships/tags" Target="../tags/tag202.xml"/><Relationship Id="rId37" Type="http://schemas.openxmlformats.org/officeDocument/2006/relationships/tags" Target="../tags/tag207.xml"/><Relationship Id="rId53" Type="http://schemas.openxmlformats.org/officeDocument/2006/relationships/tags" Target="../tags/tag223.xml"/><Relationship Id="rId58" Type="http://schemas.openxmlformats.org/officeDocument/2006/relationships/tags" Target="../tags/tag228.xml"/><Relationship Id="rId74" Type="http://schemas.openxmlformats.org/officeDocument/2006/relationships/tags" Target="../tags/tag244.xml"/><Relationship Id="rId79" Type="http://schemas.openxmlformats.org/officeDocument/2006/relationships/tags" Target="../tags/tag249.xml"/><Relationship Id="rId102" Type="http://schemas.openxmlformats.org/officeDocument/2006/relationships/tags" Target="../tags/tag272.xml"/><Relationship Id="rId5" Type="http://schemas.openxmlformats.org/officeDocument/2006/relationships/tags" Target="../tags/tag175.xml"/><Relationship Id="rId90" Type="http://schemas.openxmlformats.org/officeDocument/2006/relationships/tags" Target="../tags/tag260.xml"/><Relationship Id="rId95" Type="http://schemas.openxmlformats.org/officeDocument/2006/relationships/tags" Target="../tags/tag265.xml"/><Relationship Id="rId22" Type="http://schemas.openxmlformats.org/officeDocument/2006/relationships/tags" Target="../tags/tag192.xml"/><Relationship Id="rId27" Type="http://schemas.openxmlformats.org/officeDocument/2006/relationships/tags" Target="../tags/tag197.xml"/><Relationship Id="rId43" Type="http://schemas.openxmlformats.org/officeDocument/2006/relationships/tags" Target="../tags/tag213.xml"/><Relationship Id="rId48" Type="http://schemas.openxmlformats.org/officeDocument/2006/relationships/tags" Target="../tags/tag218.xml"/><Relationship Id="rId64" Type="http://schemas.openxmlformats.org/officeDocument/2006/relationships/tags" Target="../tags/tag234.xml"/><Relationship Id="rId69" Type="http://schemas.openxmlformats.org/officeDocument/2006/relationships/tags" Target="../tags/tag239.xml"/><Relationship Id="rId80" Type="http://schemas.openxmlformats.org/officeDocument/2006/relationships/tags" Target="../tags/tag250.xml"/><Relationship Id="rId85" Type="http://schemas.openxmlformats.org/officeDocument/2006/relationships/tags" Target="../tags/tag255.xml"/><Relationship Id="rId12" Type="http://schemas.openxmlformats.org/officeDocument/2006/relationships/tags" Target="../tags/tag182.xml"/><Relationship Id="rId17" Type="http://schemas.openxmlformats.org/officeDocument/2006/relationships/tags" Target="../tags/tag187.xml"/><Relationship Id="rId33" Type="http://schemas.openxmlformats.org/officeDocument/2006/relationships/tags" Target="../tags/tag203.xml"/><Relationship Id="rId38" Type="http://schemas.openxmlformats.org/officeDocument/2006/relationships/tags" Target="../tags/tag208.xml"/><Relationship Id="rId59" Type="http://schemas.openxmlformats.org/officeDocument/2006/relationships/tags" Target="../tags/tag229.xml"/><Relationship Id="rId103" Type="http://schemas.openxmlformats.org/officeDocument/2006/relationships/tags" Target="../tags/tag273.xml"/><Relationship Id="rId108" Type="http://schemas.openxmlformats.org/officeDocument/2006/relationships/oleObject" Target="../embeddings/oleObject21.bin"/><Relationship Id="rId54" Type="http://schemas.openxmlformats.org/officeDocument/2006/relationships/tags" Target="../tags/tag224.xml"/><Relationship Id="rId70" Type="http://schemas.openxmlformats.org/officeDocument/2006/relationships/tags" Target="../tags/tag240.xml"/><Relationship Id="rId75" Type="http://schemas.openxmlformats.org/officeDocument/2006/relationships/tags" Target="../tags/tag245.xml"/><Relationship Id="rId91" Type="http://schemas.openxmlformats.org/officeDocument/2006/relationships/tags" Target="../tags/tag261.xml"/><Relationship Id="rId96" Type="http://schemas.openxmlformats.org/officeDocument/2006/relationships/tags" Target="../tags/tag266.xml"/><Relationship Id="rId1" Type="http://schemas.openxmlformats.org/officeDocument/2006/relationships/tags" Target="../tags/tag171.xml"/><Relationship Id="rId6" Type="http://schemas.openxmlformats.org/officeDocument/2006/relationships/tags" Target="../tags/tag176.xml"/><Relationship Id="rId15" Type="http://schemas.openxmlformats.org/officeDocument/2006/relationships/tags" Target="../tags/tag185.xml"/><Relationship Id="rId23" Type="http://schemas.openxmlformats.org/officeDocument/2006/relationships/tags" Target="../tags/tag193.xml"/><Relationship Id="rId28" Type="http://schemas.openxmlformats.org/officeDocument/2006/relationships/tags" Target="../tags/tag198.xml"/><Relationship Id="rId36" Type="http://schemas.openxmlformats.org/officeDocument/2006/relationships/tags" Target="../tags/tag206.xml"/><Relationship Id="rId49" Type="http://schemas.openxmlformats.org/officeDocument/2006/relationships/tags" Target="../tags/tag219.xml"/><Relationship Id="rId57" Type="http://schemas.openxmlformats.org/officeDocument/2006/relationships/tags" Target="../tags/tag227.xml"/><Relationship Id="rId106" Type="http://schemas.openxmlformats.org/officeDocument/2006/relationships/slideLayout" Target="../slideLayouts/slideLayout7.xml"/><Relationship Id="rId10" Type="http://schemas.openxmlformats.org/officeDocument/2006/relationships/tags" Target="../tags/tag180.xml"/><Relationship Id="rId31" Type="http://schemas.openxmlformats.org/officeDocument/2006/relationships/tags" Target="../tags/tag201.xml"/><Relationship Id="rId44" Type="http://schemas.openxmlformats.org/officeDocument/2006/relationships/tags" Target="../tags/tag214.xml"/><Relationship Id="rId52" Type="http://schemas.openxmlformats.org/officeDocument/2006/relationships/tags" Target="../tags/tag222.xml"/><Relationship Id="rId60" Type="http://schemas.openxmlformats.org/officeDocument/2006/relationships/tags" Target="../tags/tag230.xml"/><Relationship Id="rId65" Type="http://schemas.openxmlformats.org/officeDocument/2006/relationships/tags" Target="../tags/tag235.xml"/><Relationship Id="rId73" Type="http://schemas.openxmlformats.org/officeDocument/2006/relationships/tags" Target="../tags/tag243.xml"/><Relationship Id="rId78" Type="http://schemas.openxmlformats.org/officeDocument/2006/relationships/tags" Target="../tags/tag248.xml"/><Relationship Id="rId81" Type="http://schemas.openxmlformats.org/officeDocument/2006/relationships/tags" Target="../tags/tag251.xml"/><Relationship Id="rId86" Type="http://schemas.openxmlformats.org/officeDocument/2006/relationships/tags" Target="../tags/tag256.xml"/><Relationship Id="rId94" Type="http://schemas.openxmlformats.org/officeDocument/2006/relationships/tags" Target="../tags/tag264.xml"/><Relationship Id="rId99" Type="http://schemas.openxmlformats.org/officeDocument/2006/relationships/tags" Target="../tags/tag269.xml"/><Relationship Id="rId101" Type="http://schemas.openxmlformats.org/officeDocument/2006/relationships/tags" Target="../tags/tag271.xml"/><Relationship Id="rId4" Type="http://schemas.openxmlformats.org/officeDocument/2006/relationships/tags" Target="../tags/tag174.xml"/><Relationship Id="rId9" Type="http://schemas.openxmlformats.org/officeDocument/2006/relationships/tags" Target="../tags/tag179.xml"/><Relationship Id="rId13" Type="http://schemas.openxmlformats.org/officeDocument/2006/relationships/tags" Target="../tags/tag183.xml"/><Relationship Id="rId18" Type="http://schemas.openxmlformats.org/officeDocument/2006/relationships/tags" Target="../tags/tag188.xml"/><Relationship Id="rId39" Type="http://schemas.openxmlformats.org/officeDocument/2006/relationships/tags" Target="../tags/tag209.xml"/><Relationship Id="rId109" Type="http://schemas.openxmlformats.org/officeDocument/2006/relationships/image" Target="../media/image59.emf"/><Relationship Id="rId34" Type="http://schemas.openxmlformats.org/officeDocument/2006/relationships/tags" Target="../tags/tag204.xml"/><Relationship Id="rId50" Type="http://schemas.openxmlformats.org/officeDocument/2006/relationships/tags" Target="../tags/tag220.xml"/><Relationship Id="rId55" Type="http://schemas.openxmlformats.org/officeDocument/2006/relationships/tags" Target="../tags/tag225.xml"/><Relationship Id="rId76" Type="http://schemas.openxmlformats.org/officeDocument/2006/relationships/tags" Target="../tags/tag246.xml"/><Relationship Id="rId97" Type="http://schemas.openxmlformats.org/officeDocument/2006/relationships/tags" Target="../tags/tag267.xml"/><Relationship Id="rId104" Type="http://schemas.openxmlformats.org/officeDocument/2006/relationships/tags" Target="../tags/tag274.xml"/><Relationship Id="rId7" Type="http://schemas.openxmlformats.org/officeDocument/2006/relationships/tags" Target="../tags/tag177.xml"/><Relationship Id="rId71" Type="http://schemas.openxmlformats.org/officeDocument/2006/relationships/tags" Target="../tags/tag241.xml"/><Relationship Id="rId92" Type="http://schemas.openxmlformats.org/officeDocument/2006/relationships/tags" Target="../tags/tag262.xml"/><Relationship Id="rId2" Type="http://schemas.openxmlformats.org/officeDocument/2006/relationships/tags" Target="../tags/tag172.xml"/><Relationship Id="rId29" Type="http://schemas.openxmlformats.org/officeDocument/2006/relationships/tags" Target="../tags/tag199.xml"/><Relationship Id="rId24" Type="http://schemas.openxmlformats.org/officeDocument/2006/relationships/tags" Target="../tags/tag194.xml"/><Relationship Id="rId40" Type="http://schemas.openxmlformats.org/officeDocument/2006/relationships/tags" Target="../tags/tag210.xml"/><Relationship Id="rId45" Type="http://schemas.openxmlformats.org/officeDocument/2006/relationships/tags" Target="../tags/tag215.xml"/><Relationship Id="rId66" Type="http://schemas.openxmlformats.org/officeDocument/2006/relationships/tags" Target="../tags/tag236.xml"/><Relationship Id="rId87" Type="http://schemas.openxmlformats.org/officeDocument/2006/relationships/tags" Target="../tags/tag257.xml"/><Relationship Id="rId110" Type="http://schemas.openxmlformats.org/officeDocument/2006/relationships/chart" Target="../charts/chart4.xml"/><Relationship Id="rId61" Type="http://schemas.openxmlformats.org/officeDocument/2006/relationships/tags" Target="../tags/tag231.xml"/><Relationship Id="rId82" Type="http://schemas.openxmlformats.org/officeDocument/2006/relationships/tags" Target="../tags/tag252.xml"/><Relationship Id="rId19" Type="http://schemas.openxmlformats.org/officeDocument/2006/relationships/tags" Target="../tags/tag189.xml"/><Relationship Id="rId14" Type="http://schemas.openxmlformats.org/officeDocument/2006/relationships/tags" Target="../tags/tag184.xml"/><Relationship Id="rId30" Type="http://schemas.openxmlformats.org/officeDocument/2006/relationships/tags" Target="../tags/tag200.xml"/><Relationship Id="rId35" Type="http://schemas.openxmlformats.org/officeDocument/2006/relationships/tags" Target="../tags/tag205.xml"/><Relationship Id="rId56" Type="http://schemas.openxmlformats.org/officeDocument/2006/relationships/tags" Target="../tags/tag226.xml"/><Relationship Id="rId77" Type="http://schemas.openxmlformats.org/officeDocument/2006/relationships/tags" Target="../tags/tag247.xml"/><Relationship Id="rId100" Type="http://schemas.openxmlformats.org/officeDocument/2006/relationships/tags" Target="../tags/tag270.xml"/><Relationship Id="rId105" Type="http://schemas.openxmlformats.org/officeDocument/2006/relationships/tags" Target="../tags/tag275.xml"/><Relationship Id="rId8" Type="http://schemas.openxmlformats.org/officeDocument/2006/relationships/tags" Target="../tags/tag178.xml"/><Relationship Id="rId51" Type="http://schemas.openxmlformats.org/officeDocument/2006/relationships/tags" Target="../tags/tag221.xml"/><Relationship Id="rId72" Type="http://schemas.openxmlformats.org/officeDocument/2006/relationships/tags" Target="../tags/tag242.xml"/><Relationship Id="rId93" Type="http://schemas.openxmlformats.org/officeDocument/2006/relationships/tags" Target="../tags/tag263.xml"/><Relationship Id="rId98" Type="http://schemas.openxmlformats.org/officeDocument/2006/relationships/tags" Target="../tags/tag268.xml"/><Relationship Id="rId3" Type="http://schemas.openxmlformats.org/officeDocument/2006/relationships/tags" Target="../tags/tag173.xml"/><Relationship Id="rId25" Type="http://schemas.openxmlformats.org/officeDocument/2006/relationships/tags" Target="../tags/tag195.xml"/><Relationship Id="rId46" Type="http://schemas.openxmlformats.org/officeDocument/2006/relationships/tags" Target="../tags/tag216.xml"/><Relationship Id="rId67" Type="http://schemas.openxmlformats.org/officeDocument/2006/relationships/tags" Target="../tags/tag237.xml"/><Relationship Id="rId20" Type="http://schemas.openxmlformats.org/officeDocument/2006/relationships/tags" Target="../tags/tag190.xml"/><Relationship Id="rId41" Type="http://schemas.openxmlformats.org/officeDocument/2006/relationships/tags" Target="../tags/tag211.xml"/><Relationship Id="rId62" Type="http://schemas.openxmlformats.org/officeDocument/2006/relationships/tags" Target="../tags/tag232.xml"/><Relationship Id="rId83" Type="http://schemas.openxmlformats.org/officeDocument/2006/relationships/tags" Target="../tags/tag253.xml"/><Relationship Id="rId88" Type="http://schemas.openxmlformats.org/officeDocument/2006/relationships/tags" Target="../tags/tag258.xml"/></Relationships>
</file>

<file path=ppt/slides/_rels/slide14.xml.rels><?xml version="1.0" encoding="UTF-8" standalone="yes"?>
<Relationships xmlns="http://schemas.openxmlformats.org/package/2006/relationships"><Relationship Id="rId26" Type="http://schemas.openxmlformats.org/officeDocument/2006/relationships/tags" Target="../tags/tag301.xml"/><Relationship Id="rId117" Type="http://schemas.openxmlformats.org/officeDocument/2006/relationships/tags" Target="../tags/tag392.xml"/><Relationship Id="rId21" Type="http://schemas.openxmlformats.org/officeDocument/2006/relationships/tags" Target="../tags/tag296.xml"/><Relationship Id="rId42" Type="http://schemas.openxmlformats.org/officeDocument/2006/relationships/tags" Target="../tags/tag317.xml"/><Relationship Id="rId47" Type="http://schemas.openxmlformats.org/officeDocument/2006/relationships/tags" Target="../tags/tag322.xml"/><Relationship Id="rId63" Type="http://schemas.openxmlformats.org/officeDocument/2006/relationships/tags" Target="../tags/tag338.xml"/><Relationship Id="rId68" Type="http://schemas.openxmlformats.org/officeDocument/2006/relationships/tags" Target="../tags/tag343.xml"/><Relationship Id="rId84" Type="http://schemas.openxmlformats.org/officeDocument/2006/relationships/tags" Target="../tags/tag359.xml"/><Relationship Id="rId89" Type="http://schemas.openxmlformats.org/officeDocument/2006/relationships/tags" Target="../tags/tag364.xml"/><Relationship Id="rId112" Type="http://schemas.openxmlformats.org/officeDocument/2006/relationships/tags" Target="../tags/tag387.xml"/><Relationship Id="rId16" Type="http://schemas.openxmlformats.org/officeDocument/2006/relationships/tags" Target="../tags/tag291.xml"/><Relationship Id="rId107" Type="http://schemas.openxmlformats.org/officeDocument/2006/relationships/tags" Target="../tags/tag382.xml"/><Relationship Id="rId11" Type="http://schemas.openxmlformats.org/officeDocument/2006/relationships/tags" Target="../tags/tag286.xml"/><Relationship Id="rId32" Type="http://schemas.openxmlformats.org/officeDocument/2006/relationships/tags" Target="../tags/tag307.xml"/><Relationship Id="rId37" Type="http://schemas.openxmlformats.org/officeDocument/2006/relationships/tags" Target="../tags/tag312.xml"/><Relationship Id="rId53" Type="http://schemas.openxmlformats.org/officeDocument/2006/relationships/tags" Target="../tags/tag328.xml"/><Relationship Id="rId58" Type="http://schemas.openxmlformats.org/officeDocument/2006/relationships/tags" Target="../tags/tag333.xml"/><Relationship Id="rId74" Type="http://schemas.openxmlformats.org/officeDocument/2006/relationships/tags" Target="../tags/tag349.xml"/><Relationship Id="rId79" Type="http://schemas.openxmlformats.org/officeDocument/2006/relationships/tags" Target="../tags/tag354.xml"/><Relationship Id="rId102" Type="http://schemas.openxmlformats.org/officeDocument/2006/relationships/tags" Target="../tags/tag377.xml"/><Relationship Id="rId123" Type="http://schemas.openxmlformats.org/officeDocument/2006/relationships/chart" Target="../charts/chart5.xml"/><Relationship Id="rId5" Type="http://schemas.openxmlformats.org/officeDocument/2006/relationships/tags" Target="../tags/tag280.xml"/><Relationship Id="rId90" Type="http://schemas.openxmlformats.org/officeDocument/2006/relationships/tags" Target="../tags/tag365.xml"/><Relationship Id="rId95" Type="http://schemas.openxmlformats.org/officeDocument/2006/relationships/tags" Target="../tags/tag370.xml"/><Relationship Id="rId22" Type="http://schemas.openxmlformats.org/officeDocument/2006/relationships/tags" Target="../tags/tag297.xml"/><Relationship Id="rId27" Type="http://schemas.openxmlformats.org/officeDocument/2006/relationships/tags" Target="../tags/tag302.xml"/><Relationship Id="rId43" Type="http://schemas.openxmlformats.org/officeDocument/2006/relationships/tags" Target="../tags/tag318.xml"/><Relationship Id="rId48" Type="http://schemas.openxmlformats.org/officeDocument/2006/relationships/tags" Target="../tags/tag323.xml"/><Relationship Id="rId64" Type="http://schemas.openxmlformats.org/officeDocument/2006/relationships/tags" Target="../tags/tag339.xml"/><Relationship Id="rId69" Type="http://schemas.openxmlformats.org/officeDocument/2006/relationships/tags" Target="../tags/tag344.xml"/><Relationship Id="rId113" Type="http://schemas.openxmlformats.org/officeDocument/2006/relationships/tags" Target="../tags/tag388.xml"/><Relationship Id="rId118" Type="http://schemas.openxmlformats.org/officeDocument/2006/relationships/tags" Target="../tags/tag393.xml"/><Relationship Id="rId80" Type="http://schemas.openxmlformats.org/officeDocument/2006/relationships/tags" Target="../tags/tag355.xml"/><Relationship Id="rId85" Type="http://schemas.openxmlformats.org/officeDocument/2006/relationships/tags" Target="../tags/tag360.xml"/><Relationship Id="rId12" Type="http://schemas.openxmlformats.org/officeDocument/2006/relationships/tags" Target="../tags/tag287.xml"/><Relationship Id="rId17" Type="http://schemas.openxmlformats.org/officeDocument/2006/relationships/tags" Target="../tags/tag292.xml"/><Relationship Id="rId33" Type="http://schemas.openxmlformats.org/officeDocument/2006/relationships/tags" Target="../tags/tag308.xml"/><Relationship Id="rId38" Type="http://schemas.openxmlformats.org/officeDocument/2006/relationships/tags" Target="../tags/tag313.xml"/><Relationship Id="rId59" Type="http://schemas.openxmlformats.org/officeDocument/2006/relationships/tags" Target="../tags/tag334.xml"/><Relationship Id="rId103" Type="http://schemas.openxmlformats.org/officeDocument/2006/relationships/tags" Target="../tags/tag378.xml"/><Relationship Id="rId108" Type="http://schemas.openxmlformats.org/officeDocument/2006/relationships/tags" Target="../tags/tag383.xml"/><Relationship Id="rId54" Type="http://schemas.openxmlformats.org/officeDocument/2006/relationships/tags" Target="../tags/tag329.xml"/><Relationship Id="rId70" Type="http://schemas.openxmlformats.org/officeDocument/2006/relationships/tags" Target="../tags/tag345.xml"/><Relationship Id="rId75" Type="http://schemas.openxmlformats.org/officeDocument/2006/relationships/tags" Target="../tags/tag350.xml"/><Relationship Id="rId91" Type="http://schemas.openxmlformats.org/officeDocument/2006/relationships/tags" Target="../tags/tag366.xml"/><Relationship Id="rId96" Type="http://schemas.openxmlformats.org/officeDocument/2006/relationships/tags" Target="../tags/tag371.xml"/><Relationship Id="rId1" Type="http://schemas.openxmlformats.org/officeDocument/2006/relationships/tags" Target="../tags/tag276.xml"/><Relationship Id="rId6" Type="http://schemas.openxmlformats.org/officeDocument/2006/relationships/tags" Target="../tags/tag281.xml"/><Relationship Id="rId23" Type="http://schemas.openxmlformats.org/officeDocument/2006/relationships/tags" Target="../tags/tag298.xml"/><Relationship Id="rId28" Type="http://schemas.openxmlformats.org/officeDocument/2006/relationships/tags" Target="../tags/tag303.xml"/><Relationship Id="rId49" Type="http://schemas.openxmlformats.org/officeDocument/2006/relationships/tags" Target="../tags/tag324.xml"/><Relationship Id="rId114" Type="http://schemas.openxmlformats.org/officeDocument/2006/relationships/tags" Target="../tags/tag389.xml"/><Relationship Id="rId119" Type="http://schemas.openxmlformats.org/officeDocument/2006/relationships/slideLayout" Target="../slideLayouts/slideLayout7.xml"/><Relationship Id="rId44" Type="http://schemas.openxmlformats.org/officeDocument/2006/relationships/tags" Target="../tags/tag319.xml"/><Relationship Id="rId60" Type="http://schemas.openxmlformats.org/officeDocument/2006/relationships/tags" Target="../tags/tag335.xml"/><Relationship Id="rId65" Type="http://schemas.openxmlformats.org/officeDocument/2006/relationships/tags" Target="../tags/tag340.xml"/><Relationship Id="rId81" Type="http://schemas.openxmlformats.org/officeDocument/2006/relationships/tags" Target="../tags/tag356.xml"/><Relationship Id="rId86" Type="http://schemas.openxmlformats.org/officeDocument/2006/relationships/tags" Target="../tags/tag361.xml"/><Relationship Id="rId4" Type="http://schemas.openxmlformats.org/officeDocument/2006/relationships/tags" Target="../tags/tag279.xml"/><Relationship Id="rId9" Type="http://schemas.openxmlformats.org/officeDocument/2006/relationships/tags" Target="../tags/tag284.xml"/><Relationship Id="rId13" Type="http://schemas.openxmlformats.org/officeDocument/2006/relationships/tags" Target="../tags/tag288.xml"/><Relationship Id="rId18" Type="http://schemas.openxmlformats.org/officeDocument/2006/relationships/tags" Target="../tags/tag293.xml"/><Relationship Id="rId39" Type="http://schemas.openxmlformats.org/officeDocument/2006/relationships/tags" Target="../tags/tag314.xml"/><Relationship Id="rId109" Type="http://schemas.openxmlformats.org/officeDocument/2006/relationships/tags" Target="../tags/tag384.xml"/><Relationship Id="rId34" Type="http://schemas.openxmlformats.org/officeDocument/2006/relationships/tags" Target="../tags/tag309.xml"/><Relationship Id="rId50" Type="http://schemas.openxmlformats.org/officeDocument/2006/relationships/tags" Target="../tags/tag325.xml"/><Relationship Id="rId55" Type="http://schemas.openxmlformats.org/officeDocument/2006/relationships/tags" Target="../tags/tag330.xml"/><Relationship Id="rId76" Type="http://schemas.openxmlformats.org/officeDocument/2006/relationships/tags" Target="../tags/tag351.xml"/><Relationship Id="rId97" Type="http://schemas.openxmlformats.org/officeDocument/2006/relationships/tags" Target="../tags/tag372.xml"/><Relationship Id="rId104" Type="http://schemas.openxmlformats.org/officeDocument/2006/relationships/tags" Target="../tags/tag379.xml"/><Relationship Id="rId120" Type="http://schemas.openxmlformats.org/officeDocument/2006/relationships/notesSlide" Target="../notesSlides/notesSlide14.xml"/><Relationship Id="rId7" Type="http://schemas.openxmlformats.org/officeDocument/2006/relationships/tags" Target="../tags/tag282.xml"/><Relationship Id="rId71" Type="http://schemas.openxmlformats.org/officeDocument/2006/relationships/tags" Target="../tags/tag346.xml"/><Relationship Id="rId92" Type="http://schemas.openxmlformats.org/officeDocument/2006/relationships/tags" Target="../tags/tag367.xml"/><Relationship Id="rId2" Type="http://schemas.openxmlformats.org/officeDocument/2006/relationships/tags" Target="../tags/tag277.xml"/><Relationship Id="rId29" Type="http://schemas.openxmlformats.org/officeDocument/2006/relationships/tags" Target="../tags/tag304.xml"/><Relationship Id="rId24" Type="http://schemas.openxmlformats.org/officeDocument/2006/relationships/tags" Target="../tags/tag299.xml"/><Relationship Id="rId40" Type="http://schemas.openxmlformats.org/officeDocument/2006/relationships/tags" Target="../tags/tag315.xml"/><Relationship Id="rId45" Type="http://schemas.openxmlformats.org/officeDocument/2006/relationships/tags" Target="../tags/tag320.xml"/><Relationship Id="rId66" Type="http://schemas.openxmlformats.org/officeDocument/2006/relationships/tags" Target="../tags/tag341.xml"/><Relationship Id="rId87" Type="http://schemas.openxmlformats.org/officeDocument/2006/relationships/tags" Target="../tags/tag362.xml"/><Relationship Id="rId110" Type="http://schemas.openxmlformats.org/officeDocument/2006/relationships/tags" Target="../tags/tag385.xml"/><Relationship Id="rId115" Type="http://schemas.openxmlformats.org/officeDocument/2006/relationships/tags" Target="../tags/tag390.xml"/><Relationship Id="rId61" Type="http://schemas.openxmlformats.org/officeDocument/2006/relationships/tags" Target="../tags/tag336.xml"/><Relationship Id="rId82" Type="http://schemas.openxmlformats.org/officeDocument/2006/relationships/tags" Target="../tags/tag357.xml"/><Relationship Id="rId19" Type="http://schemas.openxmlformats.org/officeDocument/2006/relationships/tags" Target="../tags/tag294.xml"/><Relationship Id="rId14" Type="http://schemas.openxmlformats.org/officeDocument/2006/relationships/tags" Target="../tags/tag289.xml"/><Relationship Id="rId30" Type="http://schemas.openxmlformats.org/officeDocument/2006/relationships/tags" Target="../tags/tag305.xml"/><Relationship Id="rId35" Type="http://schemas.openxmlformats.org/officeDocument/2006/relationships/tags" Target="../tags/tag310.xml"/><Relationship Id="rId56" Type="http://schemas.openxmlformats.org/officeDocument/2006/relationships/tags" Target="../tags/tag331.xml"/><Relationship Id="rId77" Type="http://schemas.openxmlformats.org/officeDocument/2006/relationships/tags" Target="../tags/tag352.xml"/><Relationship Id="rId100" Type="http://schemas.openxmlformats.org/officeDocument/2006/relationships/tags" Target="../tags/tag375.xml"/><Relationship Id="rId105" Type="http://schemas.openxmlformats.org/officeDocument/2006/relationships/tags" Target="../tags/tag380.xml"/><Relationship Id="rId8" Type="http://schemas.openxmlformats.org/officeDocument/2006/relationships/tags" Target="../tags/tag283.xml"/><Relationship Id="rId51" Type="http://schemas.openxmlformats.org/officeDocument/2006/relationships/tags" Target="../tags/tag326.xml"/><Relationship Id="rId72" Type="http://schemas.openxmlformats.org/officeDocument/2006/relationships/tags" Target="../tags/tag347.xml"/><Relationship Id="rId93" Type="http://schemas.openxmlformats.org/officeDocument/2006/relationships/tags" Target="../tags/tag368.xml"/><Relationship Id="rId98" Type="http://schemas.openxmlformats.org/officeDocument/2006/relationships/tags" Target="../tags/tag373.xml"/><Relationship Id="rId121" Type="http://schemas.openxmlformats.org/officeDocument/2006/relationships/oleObject" Target="../embeddings/oleObject22.bin"/><Relationship Id="rId3" Type="http://schemas.openxmlformats.org/officeDocument/2006/relationships/tags" Target="../tags/tag278.xml"/><Relationship Id="rId25" Type="http://schemas.openxmlformats.org/officeDocument/2006/relationships/tags" Target="../tags/tag300.xml"/><Relationship Id="rId46" Type="http://schemas.openxmlformats.org/officeDocument/2006/relationships/tags" Target="../tags/tag321.xml"/><Relationship Id="rId67" Type="http://schemas.openxmlformats.org/officeDocument/2006/relationships/tags" Target="../tags/tag342.xml"/><Relationship Id="rId116" Type="http://schemas.openxmlformats.org/officeDocument/2006/relationships/tags" Target="../tags/tag391.xml"/><Relationship Id="rId20" Type="http://schemas.openxmlformats.org/officeDocument/2006/relationships/tags" Target="../tags/tag295.xml"/><Relationship Id="rId41" Type="http://schemas.openxmlformats.org/officeDocument/2006/relationships/tags" Target="../tags/tag316.xml"/><Relationship Id="rId62" Type="http://schemas.openxmlformats.org/officeDocument/2006/relationships/tags" Target="../tags/tag337.xml"/><Relationship Id="rId83" Type="http://schemas.openxmlformats.org/officeDocument/2006/relationships/tags" Target="../tags/tag358.xml"/><Relationship Id="rId88" Type="http://schemas.openxmlformats.org/officeDocument/2006/relationships/tags" Target="../tags/tag363.xml"/><Relationship Id="rId111" Type="http://schemas.openxmlformats.org/officeDocument/2006/relationships/tags" Target="../tags/tag386.xml"/><Relationship Id="rId15" Type="http://schemas.openxmlformats.org/officeDocument/2006/relationships/tags" Target="../tags/tag290.xml"/><Relationship Id="rId36" Type="http://schemas.openxmlformats.org/officeDocument/2006/relationships/tags" Target="../tags/tag311.xml"/><Relationship Id="rId57" Type="http://schemas.openxmlformats.org/officeDocument/2006/relationships/tags" Target="../tags/tag332.xml"/><Relationship Id="rId106" Type="http://schemas.openxmlformats.org/officeDocument/2006/relationships/tags" Target="../tags/tag381.xml"/><Relationship Id="rId10" Type="http://schemas.openxmlformats.org/officeDocument/2006/relationships/tags" Target="../tags/tag285.xml"/><Relationship Id="rId31" Type="http://schemas.openxmlformats.org/officeDocument/2006/relationships/tags" Target="../tags/tag306.xml"/><Relationship Id="rId52" Type="http://schemas.openxmlformats.org/officeDocument/2006/relationships/tags" Target="../tags/tag327.xml"/><Relationship Id="rId73" Type="http://schemas.openxmlformats.org/officeDocument/2006/relationships/tags" Target="../tags/tag348.xml"/><Relationship Id="rId78" Type="http://schemas.openxmlformats.org/officeDocument/2006/relationships/tags" Target="../tags/tag353.xml"/><Relationship Id="rId94" Type="http://schemas.openxmlformats.org/officeDocument/2006/relationships/tags" Target="../tags/tag369.xml"/><Relationship Id="rId99" Type="http://schemas.openxmlformats.org/officeDocument/2006/relationships/tags" Target="../tags/tag374.xml"/><Relationship Id="rId101" Type="http://schemas.openxmlformats.org/officeDocument/2006/relationships/tags" Target="../tags/tag376.xml"/><Relationship Id="rId122" Type="http://schemas.openxmlformats.org/officeDocument/2006/relationships/image" Target="../media/image59.emf"/></Relationships>
</file>

<file path=ppt/slides/_rels/slide15.xml.rels><?xml version="1.0" encoding="UTF-8" standalone="yes"?>
<Relationships xmlns="http://schemas.openxmlformats.org/package/2006/relationships"><Relationship Id="rId26" Type="http://schemas.openxmlformats.org/officeDocument/2006/relationships/tags" Target="../tags/tag419.xml"/><Relationship Id="rId117" Type="http://schemas.openxmlformats.org/officeDocument/2006/relationships/tags" Target="../tags/tag510.xml"/><Relationship Id="rId21" Type="http://schemas.openxmlformats.org/officeDocument/2006/relationships/tags" Target="../tags/tag414.xml"/><Relationship Id="rId42" Type="http://schemas.openxmlformats.org/officeDocument/2006/relationships/tags" Target="../tags/tag435.xml"/><Relationship Id="rId47" Type="http://schemas.openxmlformats.org/officeDocument/2006/relationships/tags" Target="../tags/tag440.xml"/><Relationship Id="rId63" Type="http://schemas.openxmlformats.org/officeDocument/2006/relationships/tags" Target="../tags/tag456.xml"/><Relationship Id="rId68" Type="http://schemas.openxmlformats.org/officeDocument/2006/relationships/tags" Target="../tags/tag461.xml"/><Relationship Id="rId84" Type="http://schemas.openxmlformats.org/officeDocument/2006/relationships/tags" Target="../tags/tag477.xml"/><Relationship Id="rId89" Type="http://schemas.openxmlformats.org/officeDocument/2006/relationships/tags" Target="../tags/tag482.xml"/><Relationship Id="rId112" Type="http://schemas.openxmlformats.org/officeDocument/2006/relationships/tags" Target="../tags/tag505.xml"/><Relationship Id="rId16" Type="http://schemas.openxmlformats.org/officeDocument/2006/relationships/tags" Target="../tags/tag409.xml"/><Relationship Id="rId107" Type="http://schemas.openxmlformats.org/officeDocument/2006/relationships/tags" Target="../tags/tag500.xml"/><Relationship Id="rId11" Type="http://schemas.openxmlformats.org/officeDocument/2006/relationships/tags" Target="../tags/tag404.xml"/><Relationship Id="rId32" Type="http://schemas.openxmlformats.org/officeDocument/2006/relationships/tags" Target="../tags/tag425.xml"/><Relationship Id="rId37" Type="http://schemas.openxmlformats.org/officeDocument/2006/relationships/tags" Target="../tags/tag430.xml"/><Relationship Id="rId53" Type="http://schemas.openxmlformats.org/officeDocument/2006/relationships/tags" Target="../tags/tag446.xml"/><Relationship Id="rId58" Type="http://schemas.openxmlformats.org/officeDocument/2006/relationships/tags" Target="../tags/tag451.xml"/><Relationship Id="rId74" Type="http://schemas.openxmlformats.org/officeDocument/2006/relationships/tags" Target="../tags/tag467.xml"/><Relationship Id="rId79" Type="http://schemas.openxmlformats.org/officeDocument/2006/relationships/tags" Target="../tags/tag472.xml"/><Relationship Id="rId102" Type="http://schemas.openxmlformats.org/officeDocument/2006/relationships/tags" Target="../tags/tag495.xml"/><Relationship Id="rId123" Type="http://schemas.openxmlformats.org/officeDocument/2006/relationships/chart" Target="../charts/chart6.xml"/><Relationship Id="rId5" Type="http://schemas.openxmlformats.org/officeDocument/2006/relationships/tags" Target="../tags/tag398.xml"/><Relationship Id="rId90" Type="http://schemas.openxmlformats.org/officeDocument/2006/relationships/tags" Target="../tags/tag483.xml"/><Relationship Id="rId95" Type="http://schemas.openxmlformats.org/officeDocument/2006/relationships/tags" Target="../tags/tag488.xml"/><Relationship Id="rId22" Type="http://schemas.openxmlformats.org/officeDocument/2006/relationships/tags" Target="../tags/tag415.xml"/><Relationship Id="rId27" Type="http://schemas.openxmlformats.org/officeDocument/2006/relationships/tags" Target="../tags/tag420.xml"/><Relationship Id="rId43" Type="http://schemas.openxmlformats.org/officeDocument/2006/relationships/tags" Target="../tags/tag436.xml"/><Relationship Id="rId48" Type="http://schemas.openxmlformats.org/officeDocument/2006/relationships/tags" Target="../tags/tag441.xml"/><Relationship Id="rId64" Type="http://schemas.openxmlformats.org/officeDocument/2006/relationships/tags" Target="../tags/tag457.xml"/><Relationship Id="rId69" Type="http://schemas.openxmlformats.org/officeDocument/2006/relationships/tags" Target="../tags/tag462.xml"/><Relationship Id="rId113" Type="http://schemas.openxmlformats.org/officeDocument/2006/relationships/tags" Target="../tags/tag506.xml"/><Relationship Id="rId118" Type="http://schemas.openxmlformats.org/officeDocument/2006/relationships/tags" Target="../tags/tag511.xml"/><Relationship Id="rId80" Type="http://schemas.openxmlformats.org/officeDocument/2006/relationships/tags" Target="../tags/tag473.xml"/><Relationship Id="rId85" Type="http://schemas.openxmlformats.org/officeDocument/2006/relationships/tags" Target="../tags/tag478.xml"/><Relationship Id="rId12" Type="http://schemas.openxmlformats.org/officeDocument/2006/relationships/tags" Target="../tags/tag405.xml"/><Relationship Id="rId17" Type="http://schemas.openxmlformats.org/officeDocument/2006/relationships/tags" Target="../tags/tag410.xml"/><Relationship Id="rId33" Type="http://schemas.openxmlformats.org/officeDocument/2006/relationships/tags" Target="../tags/tag426.xml"/><Relationship Id="rId38" Type="http://schemas.openxmlformats.org/officeDocument/2006/relationships/tags" Target="../tags/tag431.xml"/><Relationship Id="rId59" Type="http://schemas.openxmlformats.org/officeDocument/2006/relationships/tags" Target="../tags/tag452.xml"/><Relationship Id="rId103" Type="http://schemas.openxmlformats.org/officeDocument/2006/relationships/tags" Target="../tags/tag496.xml"/><Relationship Id="rId108" Type="http://schemas.openxmlformats.org/officeDocument/2006/relationships/tags" Target="../tags/tag501.xml"/><Relationship Id="rId54" Type="http://schemas.openxmlformats.org/officeDocument/2006/relationships/tags" Target="../tags/tag447.xml"/><Relationship Id="rId70" Type="http://schemas.openxmlformats.org/officeDocument/2006/relationships/tags" Target="../tags/tag463.xml"/><Relationship Id="rId75" Type="http://schemas.openxmlformats.org/officeDocument/2006/relationships/tags" Target="../tags/tag468.xml"/><Relationship Id="rId91" Type="http://schemas.openxmlformats.org/officeDocument/2006/relationships/tags" Target="../tags/tag484.xml"/><Relationship Id="rId96" Type="http://schemas.openxmlformats.org/officeDocument/2006/relationships/tags" Target="../tags/tag489.xml"/><Relationship Id="rId1" Type="http://schemas.openxmlformats.org/officeDocument/2006/relationships/tags" Target="../tags/tag394.xml"/><Relationship Id="rId6" Type="http://schemas.openxmlformats.org/officeDocument/2006/relationships/tags" Target="../tags/tag399.xml"/><Relationship Id="rId23" Type="http://schemas.openxmlformats.org/officeDocument/2006/relationships/tags" Target="../tags/tag416.xml"/><Relationship Id="rId28" Type="http://schemas.openxmlformats.org/officeDocument/2006/relationships/tags" Target="../tags/tag421.xml"/><Relationship Id="rId49" Type="http://schemas.openxmlformats.org/officeDocument/2006/relationships/tags" Target="../tags/tag442.xml"/><Relationship Id="rId114" Type="http://schemas.openxmlformats.org/officeDocument/2006/relationships/tags" Target="../tags/tag507.xml"/><Relationship Id="rId119" Type="http://schemas.openxmlformats.org/officeDocument/2006/relationships/slideLayout" Target="../slideLayouts/slideLayout7.xml"/><Relationship Id="rId44" Type="http://schemas.openxmlformats.org/officeDocument/2006/relationships/tags" Target="../tags/tag437.xml"/><Relationship Id="rId60" Type="http://schemas.openxmlformats.org/officeDocument/2006/relationships/tags" Target="../tags/tag453.xml"/><Relationship Id="rId65" Type="http://schemas.openxmlformats.org/officeDocument/2006/relationships/tags" Target="../tags/tag458.xml"/><Relationship Id="rId81" Type="http://schemas.openxmlformats.org/officeDocument/2006/relationships/tags" Target="../tags/tag474.xml"/><Relationship Id="rId86" Type="http://schemas.openxmlformats.org/officeDocument/2006/relationships/tags" Target="../tags/tag479.xml"/><Relationship Id="rId4" Type="http://schemas.openxmlformats.org/officeDocument/2006/relationships/tags" Target="../tags/tag397.xml"/><Relationship Id="rId9" Type="http://schemas.openxmlformats.org/officeDocument/2006/relationships/tags" Target="../tags/tag402.xml"/><Relationship Id="rId13" Type="http://schemas.openxmlformats.org/officeDocument/2006/relationships/tags" Target="../tags/tag406.xml"/><Relationship Id="rId18" Type="http://schemas.openxmlformats.org/officeDocument/2006/relationships/tags" Target="../tags/tag411.xml"/><Relationship Id="rId39" Type="http://schemas.openxmlformats.org/officeDocument/2006/relationships/tags" Target="../tags/tag432.xml"/><Relationship Id="rId109" Type="http://schemas.openxmlformats.org/officeDocument/2006/relationships/tags" Target="../tags/tag502.xml"/><Relationship Id="rId34" Type="http://schemas.openxmlformats.org/officeDocument/2006/relationships/tags" Target="../tags/tag427.xml"/><Relationship Id="rId50" Type="http://schemas.openxmlformats.org/officeDocument/2006/relationships/tags" Target="../tags/tag443.xml"/><Relationship Id="rId55" Type="http://schemas.openxmlformats.org/officeDocument/2006/relationships/tags" Target="../tags/tag448.xml"/><Relationship Id="rId76" Type="http://schemas.openxmlformats.org/officeDocument/2006/relationships/tags" Target="../tags/tag469.xml"/><Relationship Id="rId97" Type="http://schemas.openxmlformats.org/officeDocument/2006/relationships/tags" Target="../tags/tag490.xml"/><Relationship Id="rId104" Type="http://schemas.openxmlformats.org/officeDocument/2006/relationships/tags" Target="../tags/tag497.xml"/><Relationship Id="rId120" Type="http://schemas.openxmlformats.org/officeDocument/2006/relationships/notesSlide" Target="../notesSlides/notesSlide15.xml"/><Relationship Id="rId7" Type="http://schemas.openxmlformats.org/officeDocument/2006/relationships/tags" Target="../tags/tag400.xml"/><Relationship Id="rId71" Type="http://schemas.openxmlformats.org/officeDocument/2006/relationships/tags" Target="../tags/tag464.xml"/><Relationship Id="rId92" Type="http://schemas.openxmlformats.org/officeDocument/2006/relationships/tags" Target="../tags/tag485.xml"/><Relationship Id="rId2" Type="http://schemas.openxmlformats.org/officeDocument/2006/relationships/tags" Target="../tags/tag395.xml"/><Relationship Id="rId29" Type="http://schemas.openxmlformats.org/officeDocument/2006/relationships/tags" Target="../tags/tag422.xml"/><Relationship Id="rId24" Type="http://schemas.openxmlformats.org/officeDocument/2006/relationships/tags" Target="../tags/tag417.xml"/><Relationship Id="rId40" Type="http://schemas.openxmlformats.org/officeDocument/2006/relationships/tags" Target="../tags/tag433.xml"/><Relationship Id="rId45" Type="http://schemas.openxmlformats.org/officeDocument/2006/relationships/tags" Target="../tags/tag438.xml"/><Relationship Id="rId66" Type="http://schemas.openxmlformats.org/officeDocument/2006/relationships/tags" Target="../tags/tag459.xml"/><Relationship Id="rId87" Type="http://schemas.openxmlformats.org/officeDocument/2006/relationships/tags" Target="../tags/tag480.xml"/><Relationship Id="rId110" Type="http://schemas.openxmlformats.org/officeDocument/2006/relationships/tags" Target="../tags/tag503.xml"/><Relationship Id="rId115" Type="http://schemas.openxmlformats.org/officeDocument/2006/relationships/tags" Target="../tags/tag508.xml"/><Relationship Id="rId61" Type="http://schemas.openxmlformats.org/officeDocument/2006/relationships/tags" Target="../tags/tag454.xml"/><Relationship Id="rId82" Type="http://schemas.openxmlformats.org/officeDocument/2006/relationships/tags" Target="../tags/tag475.xml"/><Relationship Id="rId19" Type="http://schemas.openxmlformats.org/officeDocument/2006/relationships/tags" Target="../tags/tag412.xml"/><Relationship Id="rId14" Type="http://schemas.openxmlformats.org/officeDocument/2006/relationships/tags" Target="../tags/tag407.xml"/><Relationship Id="rId30" Type="http://schemas.openxmlformats.org/officeDocument/2006/relationships/tags" Target="../tags/tag423.xml"/><Relationship Id="rId35" Type="http://schemas.openxmlformats.org/officeDocument/2006/relationships/tags" Target="../tags/tag428.xml"/><Relationship Id="rId56" Type="http://schemas.openxmlformats.org/officeDocument/2006/relationships/tags" Target="../tags/tag449.xml"/><Relationship Id="rId77" Type="http://schemas.openxmlformats.org/officeDocument/2006/relationships/tags" Target="../tags/tag470.xml"/><Relationship Id="rId100" Type="http://schemas.openxmlformats.org/officeDocument/2006/relationships/tags" Target="../tags/tag493.xml"/><Relationship Id="rId105" Type="http://schemas.openxmlformats.org/officeDocument/2006/relationships/tags" Target="../tags/tag498.xml"/><Relationship Id="rId8" Type="http://schemas.openxmlformats.org/officeDocument/2006/relationships/tags" Target="../tags/tag401.xml"/><Relationship Id="rId51" Type="http://schemas.openxmlformats.org/officeDocument/2006/relationships/tags" Target="../tags/tag444.xml"/><Relationship Id="rId72" Type="http://schemas.openxmlformats.org/officeDocument/2006/relationships/tags" Target="../tags/tag465.xml"/><Relationship Id="rId93" Type="http://schemas.openxmlformats.org/officeDocument/2006/relationships/tags" Target="../tags/tag486.xml"/><Relationship Id="rId98" Type="http://schemas.openxmlformats.org/officeDocument/2006/relationships/tags" Target="../tags/tag491.xml"/><Relationship Id="rId121" Type="http://schemas.openxmlformats.org/officeDocument/2006/relationships/oleObject" Target="../embeddings/oleObject22.bin"/><Relationship Id="rId3" Type="http://schemas.openxmlformats.org/officeDocument/2006/relationships/tags" Target="../tags/tag396.xml"/><Relationship Id="rId25" Type="http://schemas.openxmlformats.org/officeDocument/2006/relationships/tags" Target="../tags/tag418.xml"/><Relationship Id="rId46" Type="http://schemas.openxmlformats.org/officeDocument/2006/relationships/tags" Target="../tags/tag439.xml"/><Relationship Id="rId67" Type="http://schemas.openxmlformats.org/officeDocument/2006/relationships/tags" Target="../tags/tag460.xml"/><Relationship Id="rId116" Type="http://schemas.openxmlformats.org/officeDocument/2006/relationships/tags" Target="../tags/tag509.xml"/><Relationship Id="rId20" Type="http://schemas.openxmlformats.org/officeDocument/2006/relationships/tags" Target="../tags/tag413.xml"/><Relationship Id="rId41" Type="http://schemas.openxmlformats.org/officeDocument/2006/relationships/tags" Target="../tags/tag434.xml"/><Relationship Id="rId62" Type="http://schemas.openxmlformats.org/officeDocument/2006/relationships/tags" Target="../tags/tag455.xml"/><Relationship Id="rId83" Type="http://schemas.openxmlformats.org/officeDocument/2006/relationships/tags" Target="../tags/tag476.xml"/><Relationship Id="rId88" Type="http://schemas.openxmlformats.org/officeDocument/2006/relationships/tags" Target="../tags/tag481.xml"/><Relationship Id="rId111" Type="http://schemas.openxmlformats.org/officeDocument/2006/relationships/tags" Target="../tags/tag504.xml"/><Relationship Id="rId15" Type="http://schemas.openxmlformats.org/officeDocument/2006/relationships/tags" Target="../tags/tag408.xml"/><Relationship Id="rId36" Type="http://schemas.openxmlformats.org/officeDocument/2006/relationships/tags" Target="../tags/tag429.xml"/><Relationship Id="rId57" Type="http://schemas.openxmlformats.org/officeDocument/2006/relationships/tags" Target="../tags/tag450.xml"/><Relationship Id="rId106" Type="http://schemas.openxmlformats.org/officeDocument/2006/relationships/tags" Target="../tags/tag499.xml"/><Relationship Id="rId10" Type="http://schemas.openxmlformats.org/officeDocument/2006/relationships/tags" Target="../tags/tag403.xml"/><Relationship Id="rId31" Type="http://schemas.openxmlformats.org/officeDocument/2006/relationships/tags" Target="../tags/tag424.xml"/><Relationship Id="rId52" Type="http://schemas.openxmlformats.org/officeDocument/2006/relationships/tags" Target="../tags/tag445.xml"/><Relationship Id="rId73" Type="http://schemas.openxmlformats.org/officeDocument/2006/relationships/tags" Target="../tags/tag466.xml"/><Relationship Id="rId78" Type="http://schemas.openxmlformats.org/officeDocument/2006/relationships/tags" Target="../tags/tag471.xml"/><Relationship Id="rId94" Type="http://schemas.openxmlformats.org/officeDocument/2006/relationships/tags" Target="../tags/tag487.xml"/><Relationship Id="rId99" Type="http://schemas.openxmlformats.org/officeDocument/2006/relationships/tags" Target="../tags/tag492.xml"/><Relationship Id="rId101" Type="http://schemas.openxmlformats.org/officeDocument/2006/relationships/tags" Target="../tags/tag494.xml"/><Relationship Id="rId122" Type="http://schemas.openxmlformats.org/officeDocument/2006/relationships/image" Target="../media/image59.emf"/></Relationships>
</file>

<file path=ppt/slides/_rels/slide16.xml.rels><?xml version="1.0" encoding="UTF-8" standalone="yes"?>
<Relationships xmlns="http://schemas.openxmlformats.org/package/2006/relationships"><Relationship Id="rId117" Type="http://schemas.openxmlformats.org/officeDocument/2006/relationships/tags" Target="../tags/tag628.xml"/><Relationship Id="rId21" Type="http://schemas.openxmlformats.org/officeDocument/2006/relationships/tags" Target="../tags/tag532.xml"/><Relationship Id="rId42" Type="http://schemas.openxmlformats.org/officeDocument/2006/relationships/tags" Target="../tags/tag553.xml"/><Relationship Id="rId63" Type="http://schemas.openxmlformats.org/officeDocument/2006/relationships/tags" Target="../tags/tag574.xml"/><Relationship Id="rId84" Type="http://schemas.openxmlformats.org/officeDocument/2006/relationships/tags" Target="../tags/tag595.xml"/><Relationship Id="rId138" Type="http://schemas.openxmlformats.org/officeDocument/2006/relationships/tags" Target="../tags/tag649.xml"/><Relationship Id="rId159" Type="http://schemas.openxmlformats.org/officeDocument/2006/relationships/tags" Target="../tags/tag670.xml"/><Relationship Id="rId170" Type="http://schemas.openxmlformats.org/officeDocument/2006/relationships/tags" Target="../tags/tag681.xml"/><Relationship Id="rId107" Type="http://schemas.openxmlformats.org/officeDocument/2006/relationships/tags" Target="../tags/tag618.xml"/><Relationship Id="rId11" Type="http://schemas.openxmlformats.org/officeDocument/2006/relationships/tags" Target="../tags/tag522.xml"/><Relationship Id="rId32" Type="http://schemas.openxmlformats.org/officeDocument/2006/relationships/tags" Target="../tags/tag543.xml"/><Relationship Id="rId53" Type="http://schemas.openxmlformats.org/officeDocument/2006/relationships/tags" Target="../tags/tag564.xml"/><Relationship Id="rId74" Type="http://schemas.openxmlformats.org/officeDocument/2006/relationships/tags" Target="../tags/tag585.xml"/><Relationship Id="rId128" Type="http://schemas.openxmlformats.org/officeDocument/2006/relationships/tags" Target="../tags/tag639.xml"/><Relationship Id="rId149" Type="http://schemas.openxmlformats.org/officeDocument/2006/relationships/tags" Target="../tags/tag660.xml"/><Relationship Id="rId5" Type="http://schemas.openxmlformats.org/officeDocument/2006/relationships/tags" Target="../tags/tag516.xml"/><Relationship Id="rId95" Type="http://schemas.openxmlformats.org/officeDocument/2006/relationships/tags" Target="../tags/tag606.xml"/><Relationship Id="rId160" Type="http://schemas.openxmlformats.org/officeDocument/2006/relationships/tags" Target="../tags/tag671.xml"/><Relationship Id="rId181" Type="http://schemas.openxmlformats.org/officeDocument/2006/relationships/chart" Target="../charts/chart7.xml"/><Relationship Id="rId22" Type="http://schemas.openxmlformats.org/officeDocument/2006/relationships/tags" Target="../tags/tag533.xml"/><Relationship Id="rId43" Type="http://schemas.openxmlformats.org/officeDocument/2006/relationships/tags" Target="../tags/tag554.xml"/><Relationship Id="rId64" Type="http://schemas.openxmlformats.org/officeDocument/2006/relationships/tags" Target="../tags/tag575.xml"/><Relationship Id="rId118" Type="http://schemas.openxmlformats.org/officeDocument/2006/relationships/tags" Target="../tags/tag629.xml"/><Relationship Id="rId139" Type="http://schemas.openxmlformats.org/officeDocument/2006/relationships/tags" Target="../tags/tag650.xml"/><Relationship Id="rId85" Type="http://schemas.openxmlformats.org/officeDocument/2006/relationships/tags" Target="../tags/tag596.xml"/><Relationship Id="rId150" Type="http://schemas.openxmlformats.org/officeDocument/2006/relationships/tags" Target="../tags/tag661.xml"/><Relationship Id="rId171" Type="http://schemas.openxmlformats.org/officeDocument/2006/relationships/tags" Target="../tags/tag682.xml"/><Relationship Id="rId12" Type="http://schemas.openxmlformats.org/officeDocument/2006/relationships/tags" Target="../tags/tag523.xml"/><Relationship Id="rId33" Type="http://schemas.openxmlformats.org/officeDocument/2006/relationships/tags" Target="../tags/tag544.xml"/><Relationship Id="rId108" Type="http://schemas.openxmlformats.org/officeDocument/2006/relationships/tags" Target="../tags/tag619.xml"/><Relationship Id="rId129" Type="http://schemas.openxmlformats.org/officeDocument/2006/relationships/tags" Target="../tags/tag640.xml"/><Relationship Id="rId54" Type="http://schemas.openxmlformats.org/officeDocument/2006/relationships/tags" Target="../tags/tag565.xml"/><Relationship Id="rId75" Type="http://schemas.openxmlformats.org/officeDocument/2006/relationships/tags" Target="../tags/tag586.xml"/><Relationship Id="rId96" Type="http://schemas.openxmlformats.org/officeDocument/2006/relationships/tags" Target="../tags/tag607.xml"/><Relationship Id="rId140" Type="http://schemas.openxmlformats.org/officeDocument/2006/relationships/tags" Target="../tags/tag651.xml"/><Relationship Id="rId161" Type="http://schemas.openxmlformats.org/officeDocument/2006/relationships/tags" Target="../tags/tag672.xml"/><Relationship Id="rId6" Type="http://schemas.openxmlformats.org/officeDocument/2006/relationships/tags" Target="../tags/tag517.xml"/><Relationship Id="rId23" Type="http://schemas.openxmlformats.org/officeDocument/2006/relationships/tags" Target="../tags/tag534.xml"/><Relationship Id="rId119" Type="http://schemas.openxmlformats.org/officeDocument/2006/relationships/tags" Target="../tags/tag630.xml"/><Relationship Id="rId44" Type="http://schemas.openxmlformats.org/officeDocument/2006/relationships/tags" Target="../tags/tag555.xml"/><Relationship Id="rId60" Type="http://schemas.openxmlformats.org/officeDocument/2006/relationships/tags" Target="../tags/tag571.xml"/><Relationship Id="rId65" Type="http://schemas.openxmlformats.org/officeDocument/2006/relationships/tags" Target="../tags/tag576.xml"/><Relationship Id="rId81" Type="http://schemas.openxmlformats.org/officeDocument/2006/relationships/tags" Target="../tags/tag592.xml"/><Relationship Id="rId86" Type="http://schemas.openxmlformats.org/officeDocument/2006/relationships/tags" Target="../tags/tag597.xml"/><Relationship Id="rId130" Type="http://schemas.openxmlformats.org/officeDocument/2006/relationships/tags" Target="../tags/tag641.xml"/><Relationship Id="rId135" Type="http://schemas.openxmlformats.org/officeDocument/2006/relationships/tags" Target="../tags/tag646.xml"/><Relationship Id="rId151" Type="http://schemas.openxmlformats.org/officeDocument/2006/relationships/tags" Target="../tags/tag662.xml"/><Relationship Id="rId156" Type="http://schemas.openxmlformats.org/officeDocument/2006/relationships/tags" Target="../tags/tag667.xml"/><Relationship Id="rId177" Type="http://schemas.openxmlformats.org/officeDocument/2006/relationships/slideLayout" Target="../slideLayouts/slideLayout8.xml"/><Relationship Id="rId172" Type="http://schemas.openxmlformats.org/officeDocument/2006/relationships/tags" Target="../tags/tag683.xml"/><Relationship Id="rId13" Type="http://schemas.openxmlformats.org/officeDocument/2006/relationships/tags" Target="../tags/tag524.xml"/><Relationship Id="rId18" Type="http://schemas.openxmlformats.org/officeDocument/2006/relationships/tags" Target="../tags/tag529.xml"/><Relationship Id="rId39" Type="http://schemas.openxmlformats.org/officeDocument/2006/relationships/tags" Target="../tags/tag550.xml"/><Relationship Id="rId109" Type="http://schemas.openxmlformats.org/officeDocument/2006/relationships/tags" Target="../tags/tag620.xml"/><Relationship Id="rId34" Type="http://schemas.openxmlformats.org/officeDocument/2006/relationships/tags" Target="../tags/tag545.xml"/><Relationship Id="rId50" Type="http://schemas.openxmlformats.org/officeDocument/2006/relationships/tags" Target="../tags/tag561.xml"/><Relationship Id="rId55" Type="http://schemas.openxmlformats.org/officeDocument/2006/relationships/tags" Target="../tags/tag566.xml"/><Relationship Id="rId76" Type="http://schemas.openxmlformats.org/officeDocument/2006/relationships/tags" Target="../tags/tag587.xml"/><Relationship Id="rId97" Type="http://schemas.openxmlformats.org/officeDocument/2006/relationships/tags" Target="../tags/tag608.xml"/><Relationship Id="rId104" Type="http://schemas.openxmlformats.org/officeDocument/2006/relationships/tags" Target="../tags/tag615.xml"/><Relationship Id="rId120" Type="http://schemas.openxmlformats.org/officeDocument/2006/relationships/tags" Target="../tags/tag631.xml"/><Relationship Id="rId125" Type="http://schemas.openxmlformats.org/officeDocument/2006/relationships/tags" Target="../tags/tag636.xml"/><Relationship Id="rId141" Type="http://schemas.openxmlformats.org/officeDocument/2006/relationships/tags" Target="../tags/tag652.xml"/><Relationship Id="rId146" Type="http://schemas.openxmlformats.org/officeDocument/2006/relationships/tags" Target="../tags/tag657.xml"/><Relationship Id="rId167" Type="http://schemas.openxmlformats.org/officeDocument/2006/relationships/tags" Target="../tags/tag678.xml"/><Relationship Id="rId7" Type="http://schemas.openxmlformats.org/officeDocument/2006/relationships/tags" Target="../tags/tag518.xml"/><Relationship Id="rId71" Type="http://schemas.openxmlformats.org/officeDocument/2006/relationships/tags" Target="../tags/tag582.xml"/><Relationship Id="rId92" Type="http://schemas.openxmlformats.org/officeDocument/2006/relationships/tags" Target="../tags/tag603.xml"/><Relationship Id="rId162" Type="http://schemas.openxmlformats.org/officeDocument/2006/relationships/tags" Target="../tags/tag673.xml"/><Relationship Id="rId2" Type="http://schemas.openxmlformats.org/officeDocument/2006/relationships/tags" Target="../tags/tag513.xml"/><Relationship Id="rId29" Type="http://schemas.openxmlformats.org/officeDocument/2006/relationships/tags" Target="../tags/tag540.xml"/><Relationship Id="rId24" Type="http://schemas.openxmlformats.org/officeDocument/2006/relationships/tags" Target="../tags/tag535.xml"/><Relationship Id="rId40" Type="http://schemas.openxmlformats.org/officeDocument/2006/relationships/tags" Target="../tags/tag551.xml"/><Relationship Id="rId45" Type="http://schemas.openxmlformats.org/officeDocument/2006/relationships/tags" Target="../tags/tag556.xml"/><Relationship Id="rId66" Type="http://schemas.openxmlformats.org/officeDocument/2006/relationships/tags" Target="../tags/tag577.xml"/><Relationship Id="rId87" Type="http://schemas.openxmlformats.org/officeDocument/2006/relationships/tags" Target="../tags/tag598.xml"/><Relationship Id="rId110" Type="http://schemas.openxmlformats.org/officeDocument/2006/relationships/tags" Target="../tags/tag621.xml"/><Relationship Id="rId115" Type="http://schemas.openxmlformats.org/officeDocument/2006/relationships/tags" Target="../tags/tag626.xml"/><Relationship Id="rId131" Type="http://schemas.openxmlformats.org/officeDocument/2006/relationships/tags" Target="../tags/tag642.xml"/><Relationship Id="rId136" Type="http://schemas.openxmlformats.org/officeDocument/2006/relationships/tags" Target="../tags/tag647.xml"/><Relationship Id="rId157" Type="http://schemas.openxmlformats.org/officeDocument/2006/relationships/tags" Target="../tags/tag668.xml"/><Relationship Id="rId178" Type="http://schemas.openxmlformats.org/officeDocument/2006/relationships/notesSlide" Target="../notesSlides/notesSlide16.xml"/><Relationship Id="rId61" Type="http://schemas.openxmlformats.org/officeDocument/2006/relationships/tags" Target="../tags/tag572.xml"/><Relationship Id="rId82" Type="http://schemas.openxmlformats.org/officeDocument/2006/relationships/tags" Target="../tags/tag593.xml"/><Relationship Id="rId152" Type="http://schemas.openxmlformats.org/officeDocument/2006/relationships/tags" Target="../tags/tag663.xml"/><Relationship Id="rId173" Type="http://schemas.openxmlformats.org/officeDocument/2006/relationships/tags" Target="../tags/tag684.xml"/><Relationship Id="rId19" Type="http://schemas.openxmlformats.org/officeDocument/2006/relationships/tags" Target="../tags/tag530.xml"/><Relationship Id="rId14" Type="http://schemas.openxmlformats.org/officeDocument/2006/relationships/tags" Target="../tags/tag525.xml"/><Relationship Id="rId30" Type="http://schemas.openxmlformats.org/officeDocument/2006/relationships/tags" Target="../tags/tag541.xml"/><Relationship Id="rId35" Type="http://schemas.openxmlformats.org/officeDocument/2006/relationships/tags" Target="../tags/tag546.xml"/><Relationship Id="rId56" Type="http://schemas.openxmlformats.org/officeDocument/2006/relationships/tags" Target="../tags/tag567.xml"/><Relationship Id="rId77" Type="http://schemas.openxmlformats.org/officeDocument/2006/relationships/tags" Target="../tags/tag588.xml"/><Relationship Id="rId100" Type="http://schemas.openxmlformats.org/officeDocument/2006/relationships/tags" Target="../tags/tag611.xml"/><Relationship Id="rId105" Type="http://schemas.openxmlformats.org/officeDocument/2006/relationships/tags" Target="../tags/tag616.xml"/><Relationship Id="rId126" Type="http://schemas.openxmlformats.org/officeDocument/2006/relationships/tags" Target="../tags/tag637.xml"/><Relationship Id="rId147" Type="http://schemas.openxmlformats.org/officeDocument/2006/relationships/tags" Target="../tags/tag658.xml"/><Relationship Id="rId168" Type="http://schemas.openxmlformats.org/officeDocument/2006/relationships/tags" Target="../tags/tag679.xml"/><Relationship Id="rId8" Type="http://schemas.openxmlformats.org/officeDocument/2006/relationships/tags" Target="../tags/tag519.xml"/><Relationship Id="rId51" Type="http://schemas.openxmlformats.org/officeDocument/2006/relationships/tags" Target="../tags/tag562.xml"/><Relationship Id="rId72" Type="http://schemas.openxmlformats.org/officeDocument/2006/relationships/tags" Target="../tags/tag583.xml"/><Relationship Id="rId93" Type="http://schemas.openxmlformats.org/officeDocument/2006/relationships/tags" Target="../tags/tag604.xml"/><Relationship Id="rId98" Type="http://schemas.openxmlformats.org/officeDocument/2006/relationships/tags" Target="../tags/tag609.xml"/><Relationship Id="rId121" Type="http://schemas.openxmlformats.org/officeDocument/2006/relationships/tags" Target="../tags/tag632.xml"/><Relationship Id="rId142" Type="http://schemas.openxmlformats.org/officeDocument/2006/relationships/tags" Target="../tags/tag653.xml"/><Relationship Id="rId163" Type="http://schemas.openxmlformats.org/officeDocument/2006/relationships/tags" Target="../tags/tag674.xml"/><Relationship Id="rId3" Type="http://schemas.openxmlformats.org/officeDocument/2006/relationships/tags" Target="../tags/tag514.xml"/><Relationship Id="rId25" Type="http://schemas.openxmlformats.org/officeDocument/2006/relationships/tags" Target="../tags/tag536.xml"/><Relationship Id="rId46" Type="http://schemas.openxmlformats.org/officeDocument/2006/relationships/tags" Target="../tags/tag557.xml"/><Relationship Id="rId67" Type="http://schemas.openxmlformats.org/officeDocument/2006/relationships/tags" Target="../tags/tag578.xml"/><Relationship Id="rId116" Type="http://schemas.openxmlformats.org/officeDocument/2006/relationships/tags" Target="../tags/tag627.xml"/><Relationship Id="rId137" Type="http://schemas.openxmlformats.org/officeDocument/2006/relationships/tags" Target="../tags/tag648.xml"/><Relationship Id="rId158" Type="http://schemas.openxmlformats.org/officeDocument/2006/relationships/tags" Target="../tags/tag669.xml"/><Relationship Id="rId20" Type="http://schemas.openxmlformats.org/officeDocument/2006/relationships/tags" Target="../tags/tag531.xml"/><Relationship Id="rId41" Type="http://schemas.openxmlformats.org/officeDocument/2006/relationships/tags" Target="../tags/tag552.xml"/><Relationship Id="rId62" Type="http://schemas.openxmlformats.org/officeDocument/2006/relationships/tags" Target="../tags/tag573.xml"/><Relationship Id="rId83" Type="http://schemas.openxmlformats.org/officeDocument/2006/relationships/tags" Target="../tags/tag594.xml"/><Relationship Id="rId88" Type="http://schemas.openxmlformats.org/officeDocument/2006/relationships/tags" Target="../tags/tag599.xml"/><Relationship Id="rId111" Type="http://schemas.openxmlformats.org/officeDocument/2006/relationships/tags" Target="../tags/tag622.xml"/><Relationship Id="rId132" Type="http://schemas.openxmlformats.org/officeDocument/2006/relationships/tags" Target="../tags/tag643.xml"/><Relationship Id="rId153" Type="http://schemas.openxmlformats.org/officeDocument/2006/relationships/tags" Target="../tags/tag664.xml"/><Relationship Id="rId174" Type="http://schemas.openxmlformats.org/officeDocument/2006/relationships/tags" Target="../tags/tag685.xml"/><Relationship Id="rId179" Type="http://schemas.openxmlformats.org/officeDocument/2006/relationships/oleObject" Target="../embeddings/oleObject23.bin"/><Relationship Id="rId15" Type="http://schemas.openxmlformats.org/officeDocument/2006/relationships/tags" Target="../tags/tag526.xml"/><Relationship Id="rId36" Type="http://schemas.openxmlformats.org/officeDocument/2006/relationships/tags" Target="../tags/tag547.xml"/><Relationship Id="rId57" Type="http://schemas.openxmlformats.org/officeDocument/2006/relationships/tags" Target="../tags/tag568.xml"/><Relationship Id="rId106" Type="http://schemas.openxmlformats.org/officeDocument/2006/relationships/tags" Target="../tags/tag617.xml"/><Relationship Id="rId127" Type="http://schemas.openxmlformats.org/officeDocument/2006/relationships/tags" Target="../tags/tag638.xml"/><Relationship Id="rId10" Type="http://schemas.openxmlformats.org/officeDocument/2006/relationships/tags" Target="../tags/tag521.xml"/><Relationship Id="rId31" Type="http://schemas.openxmlformats.org/officeDocument/2006/relationships/tags" Target="../tags/tag542.xml"/><Relationship Id="rId52" Type="http://schemas.openxmlformats.org/officeDocument/2006/relationships/tags" Target="../tags/tag563.xml"/><Relationship Id="rId73" Type="http://schemas.openxmlformats.org/officeDocument/2006/relationships/tags" Target="../tags/tag584.xml"/><Relationship Id="rId78" Type="http://schemas.openxmlformats.org/officeDocument/2006/relationships/tags" Target="../tags/tag589.xml"/><Relationship Id="rId94" Type="http://schemas.openxmlformats.org/officeDocument/2006/relationships/tags" Target="../tags/tag605.xml"/><Relationship Id="rId99" Type="http://schemas.openxmlformats.org/officeDocument/2006/relationships/tags" Target="../tags/tag610.xml"/><Relationship Id="rId101" Type="http://schemas.openxmlformats.org/officeDocument/2006/relationships/tags" Target="../tags/tag612.xml"/><Relationship Id="rId122" Type="http://schemas.openxmlformats.org/officeDocument/2006/relationships/tags" Target="../tags/tag633.xml"/><Relationship Id="rId143" Type="http://schemas.openxmlformats.org/officeDocument/2006/relationships/tags" Target="../tags/tag654.xml"/><Relationship Id="rId148" Type="http://schemas.openxmlformats.org/officeDocument/2006/relationships/tags" Target="../tags/tag659.xml"/><Relationship Id="rId164" Type="http://schemas.openxmlformats.org/officeDocument/2006/relationships/tags" Target="../tags/tag675.xml"/><Relationship Id="rId169" Type="http://schemas.openxmlformats.org/officeDocument/2006/relationships/tags" Target="../tags/tag680.xml"/><Relationship Id="rId4" Type="http://schemas.openxmlformats.org/officeDocument/2006/relationships/tags" Target="../tags/tag515.xml"/><Relationship Id="rId9" Type="http://schemas.openxmlformats.org/officeDocument/2006/relationships/tags" Target="../tags/tag520.xml"/><Relationship Id="rId180" Type="http://schemas.openxmlformats.org/officeDocument/2006/relationships/image" Target="../media/image2.emf"/><Relationship Id="rId26" Type="http://schemas.openxmlformats.org/officeDocument/2006/relationships/tags" Target="../tags/tag537.xml"/><Relationship Id="rId47" Type="http://schemas.openxmlformats.org/officeDocument/2006/relationships/tags" Target="../tags/tag558.xml"/><Relationship Id="rId68" Type="http://schemas.openxmlformats.org/officeDocument/2006/relationships/tags" Target="../tags/tag579.xml"/><Relationship Id="rId89" Type="http://schemas.openxmlformats.org/officeDocument/2006/relationships/tags" Target="../tags/tag600.xml"/><Relationship Id="rId112" Type="http://schemas.openxmlformats.org/officeDocument/2006/relationships/tags" Target="../tags/tag623.xml"/><Relationship Id="rId133" Type="http://schemas.openxmlformats.org/officeDocument/2006/relationships/tags" Target="../tags/tag644.xml"/><Relationship Id="rId154" Type="http://schemas.openxmlformats.org/officeDocument/2006/relationships/tags" Target="../tags/tag665.xml"/><Relationship Id="rId175" Type="http://schemas.openxmlformats.org/officeDocument/2006/relationships/tags" Target="../tags/tag686.xml"/><Relationship Id="rId16" Type="http://schemas.openxmlformats.org/officeDocument/2006/relationships/tags" Target="../tags/tag527.xml"/><Relationship Id="rId37" Type="http://schemas.openxmlformats.org/officeDocument/2006/relationships/tags" Target="../tags/tag548.xml"/><Relationship Id="rId58" Type="http://schemas.openxmlformats.org/officeDocument/2006/relationships/tags" Target="../tags/tag569.xml"/><Relationship Id="rId79" Type="http://schemas.openxmlformats.org/officeDocument/2006/relationships/tags" Target="../tags/tag590.xml"/><Relationship Id="rId102" Type="http://schemas.openxmlformats.org/officeDocument/2006/relationships/tags" Target="../tags/tag613.xml"/><Relationship Id="rId123" Type="http://schemas.openxmlformats.org/officeDocument/2006/relationships/tags" Target="../tags/tag634.xml"/><Relationship Id="rId144" Type="http://schemas.openxmlformats.org/officeDocument/2006/relationships/tags" Target="../tags/tag655.xml"/><Relationship Id="rId90" Type="http://schemas.openxmlformats.org/officeDocument/2006/relationships/tags" Target="../tags/tag601.xml"/><Relationship Id="rId165" Type="http://schemas.openxmlformats.org/officeDocument/2006/relationships/tags" Target="../tags/tag676.xml"/><Relationship Id="rId27" Type="http://schemas.openxmlformats.org/officeDocument/2006/relationships/tags" Target="../tags/tag538.xml"/><Relationship Id="rId48" Type="http://schemas.openxmlformats.org/officeDocument/2006/relationships/tags" Target="../tags/tag559.xml"/><Relationship Id="rId69" Type="http://schemas.openxmlformats.org/officeDocument/2006/relationships/tags" Target="../tags/tag580.xml"/><Relationship Id="rId113" Type="http://schemas.openxmlformats.org/officeDocument/2006/relationships/tags" Target="../tags/tag624.xml"/><Relationship Id="rId134" Type="http://schemas.openxmlformats.org/officeDocument/2006/relationships/tags" Target="../tags/tag645.xml"/><Relationship Id="rId80" Type="http://schemas.openxmlformats.org/officeDocument/2006/relationships/tags" Target="../tags/tag591.xml"/><Relationship Id="rId155" Type="http://schemas.openxmlformats.org/officeDocument/2006/relationships/tags" Target="../tags/tag666.xml"/><Relationship Id="rId176" Type="http://schemas.openxmlformats.org/officeDocument/2006/relationships/tags" Target="../tags/tag687.xml"/><Relationship Id="rId17" Type="http://schemas.openxmlformats.org/officeDocument/2006/relationships/tags" Target="../tags/tag528.xml"/><Relationship Id="rId38" Type="http://schemas.openxmlformats.org/officeDocument/2006/relationships/tags" Target="../tags/tag549.xml"/><Relationship Id="rId59" Type="http://schemas.openxmlformats.org/officeDocument/2006/relationships/tags" Target="../tags/tag570.xml"/><Relationship Id="rId103" Type="http://schemas.openxmlformats.org/officeDocument/2006/relationships/tags" Target="../tags/tag614.xml"/><Relationship Id="rId124" Type="http://schemas.openxmlformats.org/officeDocument/2006/relationships/tags" Target="../tags/tag635.xml"/><Relationship Id="rId70" Type="http://schemas.openxmlformats.org/officeDocument/2006/relationships/tags" Target="../tags/tag581.xml"/><Relationship Id="rId91" Type="http://schemas.openxmlformats.org/officeDocument/2006/relationships/tags" Target="../tags/tag602.xml"/><Relationship Id="rId145" Type="http://schemas.openxmlformats.org/officeDocument/2006/relationships/tags" Target="../tags/tag656.xml"/><Relationship Id="rId166" Type="http://schemas.openxmlformats.org/officeDocument/2006/relationships/tags" Target="../tags/tag677.xml"/><Relationship Id="rId1" Type="http://schemas.openxmlformats.org/officeDocument/2006/relationships/tags" Target="../tags/tag512.xml"/><Relationship Id="rId28" Type="http://schemas.openxmlformats.org/officeDocument/2006/relationships/tags" Target="../tags/tag539.xml"/><Relationship Id="rId49" Type="http://schemas.openxmlformats.org/officeDocument/2006/relationships/tags" Target="../tags/tag560.xml"/><Relationship Id="rId114" Type="http://schemas.openxmlformats.org/officeDocument/2006/relationships/tags" Target="../tags/tag625.xml"/></Relationships>
</file>

<file path=ppt/slides/_rels/slide17.xml.rels><?xml version="1.0" encoding="UTF-8" standalone="yes"?>
<Relationships xmlns="http://schemas.openxmlformats.org/package/2006/relationships"><Relationship Id="rId117" Type="http://schemas.openxmlformats.org/officeDocument/2006/relationships/tags" Target="../tags/tag804.xml"/><Relationship Id="rId21" Type="http://schemas.openxmlformats.org/officeDocument/2006/relationships/tags" Target="../tags/tag708.xml"/><Relationship Id="rId42" Type="http://schemas.openxmlformats.org/officeDocument/2006/relationships/tags" Target="../tags/tag729.xml"/><Relationship Id="rId63" Type="http://schemas.openxmlformats.org/officeDocument/2006/relationships/tags" Target="../tags/tag750.xml"/><Relationship Id="rId84" Type="http://schemas.openxmlformats.org/officeDocument/2006/relationships/tags" Target="../tags/tag771.xml"/><Relationship Id="rId138" Type="http://schemas.openxmlformats.org/officeDocument/2006/relationships/tags" Target="../tags/tag825.xml"/><Relationship Id="rId159" Type="http://schemas.openxmlformats.org/officeDocument/2006/relationships/tags" Target="../tags/tag846.xml"/><Relationship Id="rId170" Type="http://schemas.openxmlformats.org/officeDocument/2006/relationships/tags" Target="../tags/tag857.xml"/><Relationship Id="rId191" Type="http://schemas.openxmlformats.org/officeDocument/2006/relationships/tags" Target="../tags/tag878.xml"/><Relationship Id="rId205" Type="http://schemas.openxmlformats.org/officeDocument/2006/relationships/tags" Target="../tags/tag892.xml"/><Relationship Id="rId226" Type="http://schemas.openxmlformats.org/officeDocument/2006/relationships/image" Target="../media/image59.emf"/><Relationship Id="rId107" Type="http://schemas.openxmlformats.org/officeDocument/2006/relationships/tags" Target="../tags/tag794.xml"/><Relationship Id="rId11" Type="http://schemas.openxmlformats.org/officeDocument/2006/relationships/tags" Target="../tags/tag698.xml"/><Relationship Id="rId32" Type="http://schemas.openxmlformats.org/officeDocument/2006/relationships/tags" Target="../tags/tag719.xml"/><Relationship Id="rId53" Type="http://schemas.openxmlformats.org/officeDocument/2006/relationships/tags" Target="../tags/tag740.xml"/><Relationship Id="rId74" Type="http://schemas.openxmlformats.org/officeDocument/2006/relationships/tags" Target="../tags/tag761.xml"/><Relationship Id="rId128" Type="http://schemas.openxmlformats.org/officeDocument/2006/relationships/tags" Target="../tags/tag815.xml"/><Relationship Id="rId149" Type="http://schemas.openxmlformats.org/officeDocument/2006/relationships/tags" Target="../tags/tag836.xml"/><Relationship Id="rId5" Type="http://schemas.openxmlformats.org/officeDocument/2006/relationships/tags" Target="../tags/tag692.xml"/><Relationship Id="rId95" Type="http://schemas.openxmlformats.org/officeDocument/2006/relationships/tags" Target="../tags/tag782.xml"/><Relationship Id="rId160" Type="http://schemas.openxmlformats.org/officeDocument/2006/relationships/tags" Target="../tags/tag847.xml"/><Relationship Id="rId181" Type="http://schemas.openxmlformats.org/officeDocument/2006/relationships/tags" Target="../tags/tag868.xml"/><Relationship Id="rId216" Type="http://schemas.openxmlformats.org/officeDocument/2006/relationships/tags" Target="../tags/tag903.xml"/><Relationship Id="rId22" Type="http://schemas.openxmlformats.org/officeDocument/2006/relationships/tags" Target="../tags/tag709.xml"/><Relationship Id="rId43" Type="http://schemas.openxmlformats.org/officeDocument/2006/relationships/tags" Target="../tags/tag730.xml"/><Relationship Id="rId64" Type="http://schemas.openxmlformats.org/officeDocument/2006/relationships/tags" Target="../tags/tag751.xml"/><Relationship Id="rId118" Type="http://schemas.openxmlformats.org/officeDocument/2006/relationships/tags" Target="../tags/tag805.xml"/><Relationship Id="rId139" Type="http://schemas.openxmlformats.org/officeDocument/2006/relationships/tags" Target="../tags/tag826.xml"/><Relationship Id="rId85" Type="http://schemas.openxmlformats.org/officeDocument/2006/relationships/tags" Target="../tags/tag772.xml"/><Relationship Id="rId150" Type="http://schemas.openxmlformats.org/officeDocument/2006/relationships/tags" Target="../tags/tag837.xml"/><Relationship Id="rId171" Type="http://schemas.openxmlformats.org/officeDocument/2006/relationships/tags" Target="../tags/tag858.xml"/><Relationship Id="rId192" Type="http://schemas.openxmlformats.org/officeDocument/2006/relationships/tags" Target="../tags/tag879.xml"/><Relationship Id="rId206" Type="http://schemas.openxmlformats.org/officeDocument/2006/relationships/tags" Target="../tags/tag893.xml"/><Relationship Id="rId227" Type="http://schemas.openxmlformats.org/officeDocument/2006/relationships/chart" Target="../charts/chart8.xml"/><Relationship Id="rId12" Type="http://schemas.openxmlformats.org/officeDocument/2006/relationships/tags" Target="../tags/tag699.xml"/><Relationship Id="rId33" Type="http://schemas.openxmlformats.org/officeDocument/2006/relationships/tags" Target="../tags/tag720.xml"/><Relationship Id="rId108" Type="http://schemas.openxmlformats.org/officeDocument/2006/relationships/tags" Target="../tags/tag795.xml"/><Relationship Id="rId129" Type="http://schemas.openxmlformats.org/officeDocument/2006/relationships/tags" Target="../tags/tag816.xml"/><Relationship Id="rId54" Type="http://schemas.openxmlformats.org/officeDocument/2006/relationships/tags" Target="../tags/tag741.xml"/><Relationship Id="rId75" Type="http://schemas.openxmlformats.org/officeDocument/2006/relationships/tags" Target="../tags/tag762.xml"/><Relationship Id="rId96" Type="http://schemas.openxmlformats.org/officeDocument/2006/relationships/tags" Target="../tags/tag783.xml"/><Relationship Id="rId140" Type="http://schemas.openxmlformats.org/officeDocument/2006/relationships/tags" Target="../tags/tag827.xml"/><Relationship Id="rId161" Type="http://schemas.openxmlformats.org/officeDocument/2006/relationships/tags" Target="../tags/tag848.xml"/><Relationship Id="rId182" Type="http://schemas.openxmlformats.org/officeDocument/2006/relationships/tags" Target="../tags/tag869.xml"/><Relationship Id="rId217" Type="http://schemas.openxmlformats.org/officeDocument/2006/relationships/tags" Target="../tags/tag904.xml"/><Relationship Id="rId6" Type="http://schemas.openxmlformats.org/officeDocument/2006/relationships/tags" Target="../tags/tag693.xml"/><Relationship Id="rId23" Type="http://schemas.openxmlformats.org/officeDocument/2006/relationships/tags" Target="../tags/tag710.xml"/><Relationship Id="rId119" Type="http://schemas.openxmlformats.org/officeDocument/2006/relationships/tags" Target="../tags/tag806.xml"/><Relationship Id="rId44" Type="http://schemas.openxmlformats.org/officeDocument/2006/relationships/tags" Target="../tags/tag731.xml"/><Relationship Id="rId65" Type="http://schemas.openxmlformats.org/officeDocument/2006/relationships/tags" Target="../tags/tag752.xml"/><Relationship Id="rId86" Type="http://schemas.openxmlformats.org/officeDocument/2006/relationships/tags" Target="../tags/tag773.xml"/><Relationship Id="rId130" Type="http://schemas.openxmlformats.org/officeDocument/2006/relationships/tags" Target="../tags/tag817.xml"/><Relationship Id="rId151" Type="http://schemas.openxmlformats.org/officeDocument/2006/relationships/tags" Target="../tags/tag838.xml"/><Relationship Id="rId172" Type="http://schemas.openxmlformats.org/officeDocument/2006/relationships/tags" Target="../tags/tag859.xml"/><Relationship Id="rId193" Type="http://schemas.openxmlformats.org/officeDocument/2006/relationships/tags" Target="../tags/tag880.xml"/><Relationship Id="rId207" Type="http://schemas.openxmlformats.org/officeDocument/2006/relationships/tags" Target="../tags/tag894.xml"/><Relationship Id="rId13" Type="http://schemas.openxmlformats.org/officeDocument/2006/relationships/tags" Target="../tags/tag700.xml"/><Relationship Id="rId109" Type="http://schemas.openxmlformats.org/officeDocument/2006/relationships/tags" Target="../tags/tag796.xml"/><Relationship Id="rId34" Type="http://schemas.openxmlformats.org/officeDocument/2006/relationships/tags" Target="../tags/tag721.xml"/><Relationship Id="rId55" Type="http://schemas.openxmlformats.org/officeDocument/2006/relationships/tags" Target="../tags/tag742.xml"/><Relationship Id="rId76" Type="http://schemas.openxmlformats.org/officeDocument/2006/relationships/tags" Target="../tags/tag763.xml"/><Relationship Id="rId97" Type="http://schemas.openxmlformats.org/officeDocument/2006/relationships/tags" Target="../tags/tag784.xml"/><Relationship Id="rId120" Type="http://schemas.openxmlformats.org/officeDocument/2006/relationships/tags" Target="../tags/tag807.xml"/><Relationship Id="rId141" Type="http://schemas.openxmlformats.org/officeDocument/2006/relationships/tags" Target="../tags/tag828.xml"/><Relationship Id="rId7" Type="http://schemas.openxmlformats.org/officeDocument/2006/relationships/tags" Target="../tags/tag694.xml"/><Relationship Id="rId162" Type="http://schemas.openxmlformats.org/officeDocument/2006/relationships/tags" Target="../tags/tag849.xml"/><Relationship Id="rId183" Type="http://schemas.openxmlformats.org/officeDocument/2006/relationships/tags" Target="../tags/tag870.xml"/><Relationship Id="rId218" Type="http://schemas.openxmlformats.org/officeDocument/2006/relationships/tags" Target="../tags/tag905.xml"/><Relationship Id="rId24" Type="http://schemas.openxmlformats.org/officeDocument/2006/relationships/tags" Target="../tags/tag711.xml"/><Relationship Id="rId45" Type="http://schemas.openxmlformats.org/officeDocument/2006/relationships/tags" Target="../tags/tag732.xml"/><Relationship Id="rId66" Type="http://schemas.openxmlformats.org/officeDocument/2006/relationships/tags" Target="../tags/tag753.xml"/><Relationship Id="rId87" Type="http://schemas.openxmlformats.org/officeDocument/2006/relationships/tags" Target="../tags/tag774.xml"/><Relationship Id="rId110" Type="http://schemas.openxmlformats.org/officeDocument/2006/relationships/tags" Target="../tags/tag797.xml"/><Relationship Id="rId131" Type="http://schemas.openxmlformats.org/officeDocument/2006/relationships/tags" Target="../tags/tag818.xml"/><Relationship Id="rId152" Type="http://schemas.openxmlformats.org/officeDocument/2006/relationships/tags" Target="../tags/tag839.xml"/><Relationship Id="rId173" Type="http://schemas.openxmlformats.org/officeDocument/2006/relationships/tags" Target="../tags/tag860.xml"/><Relationship Id="rId194" Type="http://schemas.openxmlformats.org/officeDocument/2006/relationships/tags" Target="../tags/tag881.xml"/><Relationship Id="rId208" Type="http://schemas.openxmlformats.org/officeDocument/2006/relationships/tags" Target="../tags/tag895.xml"/><Relationship Id="rId14" Type="http://schemas.openxmlformats.org/officeDocument/2006/relationships/tags" Target="../tags/tag701.xml"/><Relationship Id="rId35" Type="http://schemas.openxmlformats.org/officeDocument/2006/relationships/tags" Target="../tags/tag722.xml"/><Relationship Id="rId56" Type="http://schemas.openxmlformats.org/officeDocument/2006/relationships/tags" Target="../tags/tag743.xml"/><Relationship Id="rId77" Type="http://schemas.openxmlformats.org/officeDocument/2006/relationships/tags" Target="../tags/tag764.xml"/><Relationship Id="rId100" Type="http://schemas.openxmlformats.org/officeDocument/2006/relationships/tags" Target="../tags/tag787.xml"/><Relationship Id="rId8" Type="http://schemas.openxmlformats.org/officeDocument/2006/relationships/tags" Target="../tags/tag695.xml"/><Relationship Id="rId98" Type="http://schemas.openxmlformats.org/officeDocument/2006/relationships/tags" Target="../tags/tag785.xml"/><Relationship Id="rId121" Type="http://schemas.openxmlformats.org/officeDocument/2006/relationships/tags" Target="../tags/tag808.xml"/><Relationship Id="rId142" Type="http://schemas.openxmlformats.org/officeDocument/2006/relationships/tags" Target="../tags/tag829.xml"/><Relationship Id="rId163" Type="http://schemas.openxmlformats.org/officeDocument/2006/relationships/tags" Target="../tags/tag850.xml"/><Relationship Id="rId184" Type="http://schemas.openxmlformats.org/officeDocument/2006/relationships/tags" Target="../tags/tag871.xml"/><Relationship Id="rId219" Type="http://schemas.openxmlformats.org/officeDocument/2006/relationships/tags" Target="../tags/tag906.xml"/><Relationship Id="rId3" Type="http://schemas.openxmlformats.org/officeDocument/2006/relationships/tags" Target="../tags/tag690.xml"/><Relationship Id="rId214" Type="http://schemas.openxmlformats.org/officeDocument/2006/relationships/tags" Target="../tags/tag901.xml"/><Relationship Id="rId25" Type="http://schemas.openxmlformats.org/officeDocument/2006/relationships/tags" Target="../tags/tag712.xml"/><Relationship Id="rId46" Type="http://schemas.openxmlformats.org/officeDocument/2006/relationships/tags" Target="../tags/tag733.xml"/><Relationship Id="rId67" Type="http://schemas.openxmlformats.org/officeDocument/2006/relationships/tags" Target="../tags/tag754.xml"/><Relationship Id="rId116" Type="http://schemas.openxmlformats.org/officeDocument/2006/relationships/tags" Target="../tags/tag803.xml"/><Relationship Id="rId137" Type="http://schemas.openxmlformats.org/officeDocument/2006/relationships/tags" Target="../tags/tag824.xml"/><Relationship Id="rId158" Type="http://schemas.openxmlformats.org/officeDocument/2006/relationships/tags" Target="../tags/tag845.xml"/><Relationship Id="rId20" Type="http://schemas.openxmlformats.org/officeDocument/2006/relationships/tags" Target="../tags/tag707.xml"/><Relationship Id="rId41" Type="http://schemas.openxmlformats.org/officeDocument/2006/relationships/tags" Target="../tags/tag728.xml"/><Relationship Id="rId62" Type="http://schemas.openxmlformats.org/officeDocument/2006/relationships/tags" Target="../tags/tag749.xml"/><Relationship Id="rId83" Type="http://schemas.openxmlformats.org/officeDocument/2006/relationships/tags" Target="../tags/tag770.xml"/><Relationship Id="rId88" Type="http://schemas.openxmlformats.org/officeDocument/2006/relationships/tags" Target="../tags/tag775.xml"/><Relationship Id="rId111" Type="http://schemas.openxmlformats.org/officeDocument/2006/relationships/tags" Target="../tags/tag798.xml"/><Relationship Id="rId132" Type="http://schemas.openxmlformats.org/officeDocument/2006/relationships/tags" Target="../tags/tag819.xml"/><Relationship Id="rId153" Type="http://schemas.openxmlformats.org/officeDocument/2006/relationships/tags" Target="../tags/tag840.xml"/><Relationship Id="rId174" Type="http://schemas.openxmlformats.org/officeDocument/2006/relationships/tags" Target="../tags/tag861.xml"/><Relationship Id="rId179" Type="http://schemas.openxmlformats.org/officeDocument/2006/relationships/tags" Target="../tags/tag866.xml"/><Relationship Id="rId195" Type="http://schemas.openxmlformats.org/officeDocument/2006/relationships/tags" Target="../tags/tag882.xml"/><Relationship Id="rId209" Type="http://schemas.openxmlformats.org/officeDocument/2006/relationships/tags" Target="../tags/tag896.xml"/><Relationship Id="rId190" Type="http://schemas.openxmlformats.org/officeDocument/2006/relationships/tags" Target="../tags/tag877.xml"/><Relationship Id="rId204" Type="http://schemas.openxmlformats.org/officeDocument/2006/relationships/tags" Target="../tags/tag891.xml"/><Relationship Id="rId220" Type="http://schemas.openxmlformats.org/officeDocument/2006/relationships/tags" Target="../tags/tag907.xml"/><Relationship Id="rId225" Type="http://schemas.openxmlformats.org/officeDocument/2006/relationships/oleObject" Target="../embeddings/oleObject24.bin"/><Relationship Id="rId15" Type="http://schemas.openxmlformats.org/officeDocument/2006/relationships/tags" Target="../tags/tag702.xml"/><Relationship Id="rId36" Type="http://schemas.openxmlformats.org/officeDocument/2006/relationships/tags" Target="../tags/tag723.xml"/><Relationship Id="rId57" Type="http://schemas.openxmlformats.org/officeDocument/2006/relationships/tags" Target="../tags/tag744.xml"/><Relationship Id="rId106" Type="http://schemas.openxmlformats.org/officeDocument/2006/relationships/tags" Target="../tags/tag793.xml"/><Relationship Id="rId127" Type="http://schemas.openxmlformats.org/officeDocument/2006/relationships/tags" Target="../tags/tag814.xml"/><Relationship Id="rId10" Type="http://schemas.openxmlformats.org/officeDocument/2006/relationships/tags" Target="../tags/tag697.xml"/><Relationship Id="rId31" Type="http://schemas.openxmlformats.org/officeDocument/2006/relationships/tags" Target="../tags/tag718.xml"/><Relationship Id="rId52" Type="http://schemas.openxmlformats.org/officeDocument/2006/relationships/tags" Target="../tags/tag739.xml"/><Relationship Id="rId73" Type="http://schemas.openxmlformats.org/officeDocument/2006/relationships/tags" Target="../tags/tag760.xml"/><Relationship Id="rId78" Type="http://schemas.openxmlformats.org/officeDocument/2006/relationships/tags" Target="../tags/tag765.xml"/><Relationship Id="rId94" Type="http://schemas.openxmlformats.org/officeDocument/2006/relationships/tags" Target="../tags/tag781.xml"/><Relationship Id="rId99" Type="http://schemas.openxmlformats.org/officeDocument/2006/relationships/tags" Target="../tags/tag786.xml"/><Relationship Id="rId101" Type="http://schemas.openxmlformats.org/officeDocument/2006/relationships/tags" Target="../tags/tag788.xml"/><Relationship Id="rId122" Type="http://schemas.openxmlformats.org/officeDocument/2006/relationships/tags" Target="../tags/tag809.xml"/><Relationship Id="rId143" Type="http://schemas.openxmlformats.org/officeDocument/2006/relationships/tags" Target="../tags/tag830.xml"/><Relationship Id="rId148" Type="http://schemas.openxmlformats.org/officeDocument/2006/relationships/tags" Target="../tags/tag835.xml"/><Relationship Id="rId164" Type="http://schemas.openxmlformats.org/officeDocument/2006/relationships/tags" Target="../tags/tag851.xml"/><Relationship Id="rId169" Type="http://schemas.openxmlformats.org/officeDocument/2006/relationships/tags" Target="../tags/tag856.xml"/><Relationship Id="rId185" Type="http://schemas.openxmlformats.org/officeDocument/2006/relationships/tags" Target="../tags/tag872.xml"/><Relationship Id="rId4" Type="http://schemas.openxmlformats.org/officeDocument/2006/relationships/tags" Target="../tags/tag691.xml"/><Relationship Id="rId9" Type="http://schemas.openxmlformats.org/officeDocument/2006/relationships/tags" Target="../tags/tag696.xml"/><Relationship Id="rId180" Type="http://schemas.openxmlformats.org/officeDocument/2006/relationships/tags" Target="../tags/tag867.xml"/><Relationship Id="rId210" Type="http://schemas.openxmlformats.org/officeDocument/2006/relationships/tags" Target="../tags/tag897.xml"/><Relationship Id="rId215" Type="http://schemas.openxmlformats.org/officeDocument/2006/relationships/tags" Target="../tags/tag902.xml"/><Relationship Id="rId26" Type="http://schemas.openxmlformats.org/officeDocument/2006/relationships/tags" Target="../tags/tag713.xml"/><Relationship Id="rId47" Type="http://schemas.openxmlformats.org/officeDocument/2006/relationships/tags" Target="../tags/tag734.xml"/><Relationship Id="rId68" Type="http://schemas.openxmlformats.org/officeDocument/2006/relationships/tags" Target="../tags/tag755.xml"/><Relationship Id="rId89" Type="http://schemas.openxmlformats.org/officeDocument/2006/relationships/tags" Target="../tags/tag776.xml"/><Relationship Id="rId112" Type="http://schemas.openxmlformats.org/officeDocument/2006/relationships/tags" Target="../tags/tag799.xml"/><Relationship Id="rId133" Type="http://schemas.openxmlformats.org/officeDocument/2006/relationships/tags" Target="../tags/tag820.xml"/><Relationship Id="rId154" Type="http://schemas.openxmlformats.org/officeDocument/2006/relationships/tags" Target="../tags/tag841.xml"/><Relationship Id="rId175" Type="http://schemas.openxmlformats.org/officeDocument/2006/relationships/tags" Target="../tags/tag862.xml"/><Relationship Id="rId196" Type="http://schemas.openxmlformats.org/officeDocument/2006/relationships/tags" Target="../tags/tag883.xml"/><Relationship Id="rId200" Type="http://schemas.openxmlformats.org/officeDocument/2006/relationships/tags" Target="../tags/tag887.xml"/><Relationship Id="rId16" Type="http://schemas.openxmlformats.org/officeDocument/2006/relationships/tags" Target="../tags/tag703.xml"/><Relationship Id="rId221" Type="http://schemas.openxmlformats.org/officeDocument/2006/relationships/tags" Target="../tags/tag908.xml"/><Relationship Id="rId37" Type="http://schemas.openxmlformats.org/officeDocument/2006/relationships/tags" Target="../tags/tag724.xml"/><Relationship Id="rId58" Type="http://schemas.openxmlformats.org/officeDocument/2006/relationships/tags" Target="../tags/tag745.xml"/><Relationship Id="rId79" Type="http://schemas.openxmlformats.org/officeDocument/2006/relationships/tags" Target="../tags/tag766.xml"/><Relationship Id="rId102" Type="http://schemas.openxmlformats.org/officeDocument/2006/relationships/tags" Target="../tags/tag789.xml"/><Relationship Id="rId123" Type="http://schemas.openxmlformats.org/officeDocument/2006/relationships/tags" Target="../tags/tag810.xml"/><Relationship Id="rId144" Type="http://schemas.openxmlformats.org/officeDocument/2006/relationships/tags" Target="../tags/tag831.xml"/><Relationship Id="rId90" Type="http://schemas.openxmlformats.org/officeDocument/2006/relationships/tags" Target="../tags/tag777.xml"/><Relationship Id="rId165" Type="http://schemas.openxmlformats.org/officeDocument/2006/relationships/tags" Target="../tags/tag852.xml"/><Relationship Id="rId186" Type="http://schemas.openxmlformats.org/officeDocument/2006/relationships/tags" Target="../tags/tag873.xml"/><Relationship Id="rId211" Type="http://schemas.openxmlformats.org/officeDocument/2006/relationships/tags" Target="../tags/tag898.xml"/><Relationship Id="rId27" Type="http://schemas.openxmlformats.org/officeDocument/2006/relationships/tags" Target="../tags/tag714.xml"/><Relationship Id="rId48" Type="http://schemas.openxmlformats.org/officeDocument/2006/relationships/tags" Target="../tags/tag735.xml"/><Relationship Id="rId69" Type="http://schemas.openxmlformats.org/officeDocument/2006/relationships/tags" Target="../tags/tag756.xml"/><Relationship Id="rId113" Type="http://schemas.openxmlformats.org/officeDocument/2006/relationships/tags" Target="../tags/tag800.xml"/><Relationship Id="rId134" Type="http://schemas.openxmlformats.org/officeDocument/2006/relationships/tags" Target="../tags/tag821.xml"/><Relationship Id="rId80" Type="http://schemas.openxmlformats.org/officeDocument/2006/relationships/tags" Target="../tags/tag767.xml"/><Relationship Id="rId155" Type="http://schemas.openxmlformats.org/officeDocument/2006/relationships/tags" Target="../tags/tag842.xml"/><Relationship Id="rId176" Type="http://schemas.openxmlformats.org/officeDocument/2006/relationships/tags" Target="../tags/tag863.xml"/><Relationship Id="rId197" Type="http://schemas.openxmlformats.org/officeDocument/2006/relationships/tags" Target="../tags/tag884.xml"/><Relationship Id="rId201" Type="http://schemas.openxmlformats.org/officeDocument/2006/relationships/tags" Target="../tags/tag888.xml"/><Relationship Id="rId222" Type="http://schemas.openxmlformats.org/officeDocument/2006/relationships/tags" Target="../tags/tag909.xml"/><Relationship Id="rId17" Type="http://schemas.openxmlformats.org/officeDocument/2006/relationships/tags" Target="../tags/tag704.xml"/><Relationship Id="rId38" Type="http://schemas.openxmlformats.org/officeDocument/2006/relationships/tags" Target="../tags/tag725.xml"/><Relationship Id="rId59" Type="http://schemas.openxmlformats.org/officeDocument/2006/relationships/tags" Target="../tags/tag746.xml"/><Relationship Id="rId103" Type="http://schemas.openxmlformats.org/officeDocument/2006/relationships/tags" Target="../tags/tag790.xml"/><Relationship Id="rId124" Type="http://schemas.openxmlformats.org/officeDocument/2006/relationships/tags" Target="../tags/tag811.xml"/><Relationship Id="rId70" Type="http://schemas.openxmlformats.org/officeDocument/2006/relationships/tags" Target="../tags/tag757.xml"/><Relationship Id="rId91" Type="http://schemas.openxmlformats.org/officeDocument/2006/relationships/tags" Target="../tags/tag778.xml"/><Relationship Id="rId145" Type="http://schemas.openxmlformats.org/officeDocument/2006/relationships/tags" Target="../tags/tag832.xml"/><Relationship Id="rId166" Type="http://schemas.openxmlformats.org/officeDocument/2006/relationships/tags" Target="../tags/tag853.xml"/><Relationship Id="rId187" Type="http://schemas.openxmlformats.org/officeDocument/2006/relationships/tags" Target="../tags/tag874.xml"/><Relationship Id="rId1" Type="http://schemas.openxmlformats.org/officeDocument/2006/relationships/tags" Target="../tags/tag688.xml"/><Relationship Id="rId212" Type="http://schemas.openxmlformats.org/officeDocument/2006/relationships/tags" Target="../tags/tag899.xml"/><Relationship Id="rId28" Type="http://schemas.openxmlformats.org/officeDocument/2006/relationships/tags" Target="../tags/tag715.xml"/><Relationship Id="rId49" Type="http://schemas.openxmlformats.org/officeDocument/2006/relationships/tags" Target="../tags/tag736.xml"/><Relationship Id="rId114" Type="http://schemas.openxmlformats.org/officeDocument/2006/relationships/tags" Target="../tags/tag801.xml"/><Relationship Id="rId60" Type="http://schemas.openxmlformats.org/officeDocument/2006/relationships/tags" Target="../tags/tag747.xml"/><Relationship Id="rId81" Type="http://schemas.openxmlformats.org/officeDocument/2006/relationships/tags" Target="../tags/tag768.xml"/><Relationship Id="rId135" Type="http://schemas.openxmlformats.org/officeDocument/2006/relationships/tags" Target="../tags/tag822.xml"/><Relationship Id="rId156" Type="http://schemas.openxmlformats.org/officeDocument/2006/relationships/tags" Target="../tags/tag843.xml"/><Relationship Id="rId177" Type="http://schemas.openxmlformats.org/officeDocument/2006/relationships/tags" Target="../tags/tag864.xml"/><Relationship Id="rId198" Type="http://schemas.openxmlformats.org/officeDocument/2006/relationships/tags" Target="../tags/tag885.xml"/><Relationship Id="rId202" Type="http://schemas.openxmlformats.org/officeDocument/2006/relationships/tags" Target="../tags/tag889.xml"/><Relationship Id="rId223" Type="http://schemas.openxmlformats.org/officeDocument/2006/relationships/slideLayout" Target="../slideLayouts/slideLayout7.xml"/><Relationship Id="rId18" Type="http://schemas.openxmlformats.org/officeDocument/2006/relationships/tags" Target="../tags/tag705.xml"/><Relationship Id="rId39" Type="http://schemas.openxmlformats.org/officeDocument/2006/relationships/tags" Target="../tags/tag726.xml"/><Relationship Id="rId50" Type="http://schemas.openxmlformats.org/officeDocument/2006/relationships/tags" Target="../tags/tag737.xml"/><Relationship Id="rId104" Type="http://schemas.openxmlformats.org/officeDocument/2006/relationships/tags" Target="../tags/tag791.xml"/><Relationship Id="rId125" Type="http://schemas.openxmlformats.org/officeDocument/2006/relationships/tags" Target="../tags/tag812.xml"/><Relationship Id="rId146" Type="http://schemas.openxmlformats.org/officeDocument/2006/relationships/tags" Target="../tags/tag833.xml"/><Relationship Id="rId167" Type="http://schemas.openxmlformats.org/officeDocument/2006/relationships/tags" Target="../tags/tag854.xml"/><Relationship Id="rId188" Type="http://schemas.openxmlformats.org/officeDocument/2006/relationships/tags" Target="../tags/tag875.xml"/><Relationship Id="rId71" Type="http://schemas.openxmlformats.org/officeDocument/2006/relationships/tags" Target="../tags/tag758.xml"/><Relationship Id="rId92" Type="http://schemas.openxmlformats.org/officeDocument/2006/relationships/tags" Target="../tags/tag779.xml"/><Relationship Id="rId213" Type="http://schemas.openxmlformats.org/officeDocument/2006/relationships/tags" Target="../tags/tag900.xml"/><Relationship Id="rId2" Type="http://schemas.openxmlformats.org/officeDocument/2006/relationships/tags" Target="../tags/tag689.xml"/><Relationship Id="rId29" Type="http://schemas.openxmlformats.org/officeDocument/2006/relationships/tags" Target="../tags/tag716.xml"/><Relationship Id="rId40" Type="http://schemas.openxmlformats.org/officeDocument/2006/relationships/tags" Target="../tags/tag727.xml"/><Relationship Id="rId115" Type="http://schemas.openxmlformats.org/officeDocument/2006/relationships/tags" Target="../tags/tag802.xml"/><Relationship Id="rId136" Type="http://schemas.openxmlformats.org/officeDocument/2006/relationships/tags" Target="../tags/tag823.xml"/><Relationship Id="rId157" Type="http://schemas.openxmlformats.org/officeDocument/2006/relationships/tags" Target="../tags/tag844.xml"/><Relationship Id="rId178" Type="http://schemas.openxmlformats.org/officeDocument/2006/relationships/tags" Target="../tags/tag865.xml"/><Relationship Id="rId61" Type="http://schemas.openxmlformats.org/officeDocument/2006/relationships/tags" Target="../tags/tag748.xml"/><Relationship Id="rId82" Type="http://schemas.openxmlformats.org/officeDocument/2006/relationships/tags" Target="../tags/tag769.xml"/><Relationship Id="rId199" Type="http://schemas.openxmlformats.org/officeDocument/2006/relationships/tags" Target="../tags/tag886.xml"/><Relationship Id="rId203" Type="http://schemas.openxmlformats.org/officeDocument/2006/relationships/tags" Target="../tags/tag890.xml"/><Relationship Id="rId19" Type="http://schemas.openxmlformats.org/officeDocument/2006/relationships/tags" Target="../tags/tag706.xml"/><Relationship Id="rId224" Type="http://schemas.openxmlformats.org/officeDocument/2006/relationships/notesSlide" Target="../notesSlides/notesSlide17.xml"/><Relationship Id="rId30" Type="http://schemas.openxmlformats.org/officeDocument/2006/relationships/tags" Target="../tags/tag717.xml"/><Relationship Id="rId105" Type="http://schemas.openxmlformats.org/officeDocument/2006/relationships/tags" Target="../tags/tag792.xml"/><Relationship Id="rId126" Type="http://schemas.openxmlformats.org/officeDocument/2006/relationships/tags" Target="../tags/tag813.xml"/><Relationship Id="rId147" Type="http://schemas.openxmlformats.org/officeDocument/2006/relationships/tags" Target="../tags/tag834.xml"/><Relationship Id="rId168" Type="http://schemas.openxmlformats.org/officeDocument/2006/relationships/tags" Target="../tags/tag855.xml"/><Relationship Id="rId51" Type="http://schemas.openxmlformats.org/officeDocument/2006/relationships/tags" Target="../tags/tag738.xml"/><Relationship Id="rId72" Type="http://schemas.openxmlformats.org/officeDocument/2006/relationships/tags" Target="../tags/tag759.xml"/><Relationship Id="rId93" Type="http://schemas.openxmlformats.org/officeDocument/2006/relationships/tags" Target="../tags/tag780.xml"/><Relationship Id="rId189" Type="http://schemas.openxmlformats.org/officeDocument/2006/relationships/tags" Target="../tags/tag876.xml"/></Relationships>
</file>

<file path=ppt/slides/_rels/slide18.xml.rels><?xml version="1.0" encoding="UTF-8" standalone="yes"?>
<Relationships xmlns="http://schemas.openxmlformats.org/package/2006/relationships"><Relationship Id="rId117" Type="http://schemas.openxmlformats.org/officeDocument/2006/relationships/tags" Target="../tags/tag1026.xml"/><Relationship Id="rId21" Type="http://schemas.openxmlformats.org/officeDocument/2006/relationships/tags" Target="../tags/tag930.xml"/><Relationship Id="rId42" Type="http://schemas.openxmlformats.org/officeDocument/2006/relationships/tags" Target="../tags/tag951.xml"/><Relationship Id="rId63" Type="http://schemas.openxmlformats.org/officeDocument/2006/relationships/tags" Target="../tags/tag972.xml"/><Relationship Id="rId84" Type="http://schemas.openxmlformats.org/officeDocument/2006/relationships/tags" Target="../tags/tag993.xml"/><Relationship Id="rId138" Type="http://schemas.openxmlformats.org/officeDocument/2006/relationships/tags" Target="../tags/tag1047.xml"/><Relationship Id="rId159" Type="http://schemas.openxmlformats.org/officeDocument/2006/relationships/tags" Target="../tags/tag1068.xml"/><Relationship Id="rId170" Type="http://schemas.openxmlformats.org/officeDocument/2006/relationships/tags" Target="../tags/tag1079.xml"/><Relationship Id="rId191" Type="http://schemas.openxmlformats.org/officeDocument/2006/relationships/tags" Target="../tags/tag1100.xml"/><Relationship Id="rId205" Type="http://schemas.openxmlformats.org/officeDocument/2006/relationships/tags" Target="../tags/tag1114.xml"/><Relationship Id="rId226" Type="http://schemas.openxmlformats.org/officeDocument/2006/relationships/oleObject" Target="../embeddings/oleObject25.bin"/><Relationship Id="rId107" Type="http://schemas.openxmlformats.org/officeDocument/2006/relationships/tags" Target="../tags/tag1016.xml"/><Relationship Id="rId11" Type="http://schemas.openxmlformats.org/officeDocument/2006/relationships/tags" Target="../tags/tag920.xml"/><Relationship Id="rId32" Type="http://schemas.openxmlformats.org/officeDocument/2006/relationships/tags" Target="../tags/tag941.xml"/><Relationship Id="rId53" Type="http://schemas.openxmlformats.org/officeDocument/2006/relationships/tags" Target="../tags/tag962.xml"/><Relationship Id="rId74" Type="http://schemas.openxmlformats.org/officeDocument/2006/relationships/tags" Target="../tags/tag983.xml"/><Relationship Id="rId128" Type="http://schemas.openxmlformats.org/officeDocument/2006/relationships/tags" Target="../tags/tag1037.xml"/><Relationship Id="rId149" Type="http://schemas.openxmlformats.org/officeDocument/2006/relationships/tags" Target="../tags/tag1058.xml"/><Relationship Id="rId5" Type="http://schemas.openxmlformats.org/officeDocument/2006/relationships/tags" Target="../tags/tag914.xml"/><Relationship Id="rId95" Type="http://schemas.openxmlformats.org/officeDocument/2006/relationships/tags" Target="../tags/tag1004.xml"/><Relationship Id="rId160" Type="http://schemas.openxmlformats.org/officeDocument/2006/relationships/tags" Target="../tags/tag1069.xml"/><Relationship Id="rId181" Type="http://schemas.openxmlformats.org/officeDocument/2006/relationships/tags" Target="../tags/tag1090.xml"/><Relationship Id="rId216" Type="http://schemas.openxmlformats.org/officeDocument/2006/relationships/tags" Target="../tags/tag1125.xml"/><Relationship Id="rId22" Type="http://schemas.openxmlformats.org/officeDocument/2006/relationships/tags" Target="../tags/tag931.xml"/><Relationship Id="rId43" Type="http://schemas.openxmlformats.org/officeDocument/2006/relationships/tags" Target="../tags/tag952.xml"/><Relationship Id="rId64" Type="http://schemas.openxmlformats.org/officeDocument/2006/relationships/tags" Target="../tags/tag973.xml"/><Relationship Id="rId118" Type="http://schemas.openxmlformats.org/officeDocument/2006/relationships/tags" Target="../tags/tag1027.xml"/><Relationship Id="rId139" Type="http://schemas.openxmlformats.org/officeDocument/2006/relationships/tags" Target="../tags/tag1048.xml"/><Relationship Id="rId85" Type="http://schemas.openxmlformats.org/officeDocument/2006/relationships/tags" Target="../tags/tag994.xml"/><Relationship Id="rId150" Type="http://schemas.openxmlformats.org/officeDocument/2006/relationships/tags" Target="../tags/tag1059.xml"/><Relationship Id="rId171" Type="http://schemas.openxmlformats.org/officeDocument/2006/relationships/tags" Target="../tags/tag1080.xml"/><Relationship Id="rId192" Type="http://schemas.openxmlformats.org/officeDocument/2006/relationships/tags" Target="../tags/tag1101.xml"/><Relationship Id="rId206" Type="http://schemas.openxmlformats.org/officeDocument/2006/relationships/tags" Target="../tags/tag1115.xml"/><Relationship Id="rId227" Type="http://schemas.openxmlformats.org/officeDocument/2006/relationships/image" Target="../media/image59.emf"/><Relationship Id="rId12" Type="http://schemas.openxmlformats.org/officeDocument/2006/relationships/tags" Target="../tags/tag921.xml"/><Relationship Id="rId33" Type="http://schemas.openxmlformats.org/officeDocument/2006/relationships/tags" Target="../tags/tag942.xml"/><Relationship Id="rId108" Type="http://schemas.openxmlformats.org/officeDocument/2006/relationships/tags" Target="../tags/tag1017.xml"/><Relationship Id="rId129" Type="http://schemas.openxmlformats.org/officeDocument/2006/relationships/tags" Target="../tags/tag1038.xml"/><Relationship Id="rId54" Type="http://schemas.openxmlformats.org/officeDocument/2006/relationships/tags" Target="../tags/tag963.xml"/><Relationship Id="rId75" Type="http://schemas.openxmlformats.org/officeDocument/2006/relationships/tags" Target="../tags/tag984.xml"/><Relationship Id="rId96" Type="http://schemas.openxmlformats.org/officeDocument/2006/relationships/tags" Target="../tags/tag1005.xml"/><Relationship Id="rId140" Type="http://schemas.openxmlformats.org/officeDocument/2006/relationships/tags" Target="../tags/tag1049.xml"/><Relationship Id="rId161" Type="http://schemas.openxmlformats.org/officeDocument/2006/relationships/tags" Target="../tags/tag1070.xml"/><Relationship Id="rId182" Type="http://schemas.openxmlformats.org/officeDocument/2006/relationships/tags" Target="../tags/tag1091.xml"/><Relationship Id="rId217" Type="http://schemas.openxmlformats.org/officeDocument/2006/relationships/tags" Target="../tags/tag1126.xml"/><Relationship Id="rId6" Type="http://schemas.openxmlformats.org/officeDocument/2006/relationships/tags" Target="../tags/tag915.xml"/><Relationship Id="rId23" Type="http://schemas.openxmlformats.org/officeDocument/2006/relationships/tags" Target="../tags/tag932.xml"/><Relationship Id="rId119" Type="http://schemas.openxmlformats.org/officeDocument/2006/relationships/tags" Target="../tags/tag1028.xml"/><Relationship Id="rId44" Type="http://schemas.openxmlformats.org/officeDocument/2006/relationships/tags" Target="../tags/tag953.xml"/><Relationship Id="rId65" Type="http://schemas.openxmlformats.org/officeDocument/2006/relationships/tags" Target="../tags/tag974.xml"/><Relationship Id="rId86" Type="http://schemas.openxmlformats.org/officeDocument/2006/relationships/tags" Target="../tags/tag995.xml"/><Relationship Id="rId130" Type="http://schemas.openxmlformats.org/officeDocument/2006/relationships/tags" Target="../tags/tag1039.xml"/><Relationship Id="rId151" Type="http://schemas.openxmlformats.org/officeDocument/2006/relationships/tags" Target="../tags/tag1060.xml"/><Relationship Id="rId172" Type="http://schemas.openxmlformats.org/officeDocument/2006/relationships/tags" Target="../tags/tag1081.xml"/><Relationship Id="rId193" Type="http://schemas.openxmlformats.org/officeDocument/2006/relationships/tags" Target="../tags/tag1102.xml"/><Relationship Id="rId207" Type="http://schemas.openxmlformats.org/officeDocument/2006/relationships/tags" Target="../tags/tag1116.xml"/><Relationship Id="rId228" Type="http://schemas.openxmlformats.org/officeDocument/2006/relationships/chart" Target="../charts/chart9.xml"/><Relationship Id="rId13" Type="http://schemas.openxmlformats.org/officeDocument/2006/relationships/tags" Target="../tags/tag922.xml"/><Relationship Id="rId109" Type="http://schemas.openxmlformats.org/officeDocument/2006/relationships/tags" Target="../tags/tag1018.xml"/><Relationship Id="rId34" Type="http://schemas.openxmlformats.org/officeDocument/2006/relationships/tags" Target="../tags/tag943.xml"/><Relationship Id="rId55" Type="http://schemas.openxmlformats.org/officeDocument/2006/relationships/tags" Target="../tags/tag964.xml"/><Relationship Id="rId76" Type="http://schemas.openxmlformats.org/officeDocument/2006/relationships/tags" Target="../tags/tag985.xml"/><Relationship Id="rId97" Type="http://schemas.openxmlformats.org/officeDocument/2006/relationships/tags" Target="../tags/tag1006.xml"/><Relationship Id="rId120" Type="http://schemas.openxmlformats.org/officeDocument/2006/relationships/tags" Target="../tags/tag1029.xml"/><Relationship Id="rId141" Type="http://schemas.openxmlformats.org/officeDocument/2006/relationships/tags" Target="../tags/tag1050.xml"/><Relationship Id="rId7" Type="http://schemas.openxmlformats.org/officeDocument/2006/relationships/tags" Target="../tags/tag916.xml"/><Relationship Id="rId162" Type="http://schemas.openxmlformats.org/officeDocument/2006/relationships/tags" Target="../tags/tag1071.xml"/><Relationship Id="rId183" Type="http://schemas.openxmlformats.org/officeDocument/2006/relationships/tags" Target="../tags/tag1092.xml"/><Relationship Id="rId218" Type="http://schemas.openxmlformats.org/officeDocument/2006/relationships/tags" Target="../tags/tag1127.xml"/><Relationship Id="rId24" Type="http://schemas.openxmlformats.org/officeDocument/2006/relationships/tags" Target="../tags/tag933.xml"/><Relationship Id="rId45" Type="http://schemas.openxmlformats.org/officeDocument/2006/relationships/tags" Target="../tags/tag954.xml"/><Relationship Id="rId66" Type="http://schemas.openxmlformats.org/officeDocument/2006/relationships/tags" Target="../tags/tag975.xml"/><Relationship Id="rId87" Type="http://schemas.openxmlformats.org/officeDocument/2006/relationships/tags" Target="../tags/tag996.xml"/><Relationship Id="rId110" Type="http://schemas.openxmlformats.org/officeDocument/2006/relationships/tags" Target="../tags/tag1019.xml"/><Relationship Id="rId131" Type="http://schemas.openxmlformats.org/officeDocument/2006/relationships/tags" Target="../tags/tag1040.xml"/><Relationship Id="rId152" Type="http://schemas.openxmlformats.org/officeDocument/2006/relationships/tags" Target="../tags/tag1061.xml"/><Relationship Id="rId173" Type="http://schemas.openxmlformats.org/officeDocument/2006/relationships/tags" Target="../tags/tag1082.xml"/><Relationship Id="rId194" Type="http://schemas.openxmlformats.org/officeDocument/2006/relationships/tags" Target="../tags/tag1103.xml"/><Relationship Id="rId208" Type="http://schemas.openxmlformats.org/officeDocument/2006/relationships/tags" Target="../tags/tag1117.xml"/><Relationship Id="rId14" Type="http://schemas.openxmlformats.org/officeDocument/2006/relationships/tags" Target="../tags/tag923.xml"/><Relationship Id="rId35" Type="http://schemas.openxmlformats.org/officeDocument/2006/relationships/tags" Target="../tags/tag944.xml"/><Relationship Id="rId56" Type="http://schemas.openxmlformats.org/officeDocument/2006/relationships/tags" Target="../tags/tag965.xml"/><Relationship Id="rId77" Type="http://schemas.openxmlformats.org/officeDocument/2006/relationships/tags" Target="../tags/tag986.xml"/><Relationship Id="rId100" Type="http://schemas.openxmlformats.org/officeDocument/2006/relationships/tags" Target="../tags/tag1009.xml"/><Relationship Id="rId8" Type="http://schemas.openxmlformats.org/officeDocument/2006/relationships/tags" Target="../tags/tag917.xml"/><Relationship Id="rId98" Type="http://schemas.openxmlformats.org/officeDocument/2006/relationships/tags" Target="../tags/tag1007.xml"/><Relationship Id="rId121" Type="http://schemas.openxmlformats.org/officeDocument/2006/relationships/tags" Target="../tags/tag1030.xml"/><Relationship Id="rId142" Type="http://schemas.openxmlformats.org/officeDocument/2006/relationships/tags" Target="../tags/tag1051.xml"/><Relationship Id="rId163" Type="http://schemas.openxmlformats.org/officeDocument/2006/relationships/tags" Target="../tags/tag1072.xml"/><Relationship Id="rId184" Type="http://schemas.openxmlformats.org/officeDocument/2006/relationships/tags" Target="../tags/tag1093.xml"/><Relationship Id="rId219" Type="http://schemas.openxmlformats.org/officeDocument/2006/relationships/tags" Target="../tags/tag1128.xml"/><Relationship Id="rId3" Type="http://schemas.openxmlformats.org/officeDocument/2006/relationships/tags" Target="../tags/tag912.xml"/><Relationship Id="rId214" Type="http://schemas.openxmlformats.org/officeDocument/2006/relationships/tags" Target="../tags/tag1123.xml"/><Relationship Id="rId25" Type="http://schemas.openxmlformats.org/officeDocument/2006/relationships/tags" Target="../tags/tag934.xml"/><Relationship Id="rId46" Type="http://schemas.openxmlformats.org/officeDocument/2006/relationships/tags" Target="../tags/tag955.xml"/><Relationship Id="rId67" Type="http://schemas.openxmlformats.org/officeDocument/2006/relationships/tags" Target="../tags/tag976.xml"/><Relationship Id="rId116" Type="http://schemas.openxmlformats.org/officeDocument/2006/relationships/tags" Target="../tags/tag1025.xml"/><Relationship Id="rId137" Type="http://schemas.openxmlformats.org/officeDocument/2006/relationships/tags" Target="../tags/tag1046.xml"/><Relationship Id="rId158" Type="http://schemas.openxmlformats.org/officeDocument/2006/relationships/tags" Target="../tags/tag1067.xml"/><Relationship Id="rId20" Type="http://schemas.openxmlformats.org/officeDocument/2006/relationships/tags" Target="../tags/tag929.xml"/><Relationship Id="rId41" Type="http://schemas.openxmlformats.org/officeDocument/2006/relationships/tags" Target="../tags/tag950.xml"/><Relationship Id="rId62" Type="http://schemas.openxmlformats.org/officeDocument/2006/relationships/tags" Target="../tags/tag971.xml"/><Relationship Id="rId83" Type="http://schemas.openxmlformats.org/officeDocument/2006/relationships/tags" Target="../tags/tag992.xml"/><Relationship Id="rId88" Type="http://schemas.openxmlformats.org/officeDocument/2006/relationships/tags" Target="../tags/tag997.xml"/><Relationship Id="rId111" Type="http://schemas.openxmlformats.org/officeDocument/2006/relationships/tags" Target="../tags/tag1020.xml"/><Relationship Id="rId132" Type="http://schemas.openxmlformats.org/officeDocument/2006/relationships/tags" Target="../tags/tag1041.xml"/><Relationship Id="rId153" Type="http://schemas.openxmlformats.org/officeDocument/2006/relationships/tags" Target="../tags/tag1062.xml"/><Relationship Id="rId174" Type="http://schemas.openxmlformats.org/officeDocument/2006/relationships/tags" Target="../tags/tag1083.xml"/><Relationship Id="rId179" Type="http://schemas.openxmlformats.org/officeDocument/2006/relationships/tags" Target="../tags/tag1088.xml"/><Relationship Id="rId195" Type="http://schemas.openxmlformats.org/officeDocument/2006/relationships/tags" Target="../tags/tag1104.xml"/><Relationship Id="rId209" Type="http://schemas.openxmlformats.org/officeDocument/2006/relationships/tags" Target="../tags/tag1118.xml"/><Relationship Id="rId190" Type="http://schemas.openxmlformats.org/officeDocument/2006/relationships/tags" Target="../tags/tag1099.xml"/><Relationship Id="rId204" Type="http://schemas.openxmlformats.org/officeDocument/2006/relationships/tags" Target="../tags/tag1113.xml"/><Relationship Id="rId220" Type="http://schemas.openxmlformats.org/officeDocument/2006/relationships/tags" Target="../tags/tag1129.xml"/><Relationship Id="rId225" Type="http://schemas.openxmlformats.org/officeDocument/2006/relationships/notesSlide" Target="../notesSlides/notesSlide18.xml"/><Relationship Id="rId15" Type="http://schemas.openxmlformats.org/officeDocument/2006/relationships/tags" Target="../tags/tag924.xml"/><Relationship Id="rId36" Type="http://schemas.openxmlformats.org/officeDocument/2006/relationships/tags" Target="../tags/tag945.xml"/><Relationship Id="rId57" Type="http://schemas.openxmlformats.org/officeDocument/2006/relationships/tags" Target="../tags/tag966.xml"/><Relationship Id="rId106" Type="http://schemas.openxmlformats.org/officeDocument/2006/relationships/tags" Target="../tags/tag1015.xml"/><Relationship Id="rId127" Type="http://schemas.openxmlformats.org/officeDocument/2006/relationships/tags" Target="../tags/tag1036.xml"/><Relationship Id="rId10" Type="http://schemas.openxmlformats.org/officeDocument/2006/relationships/tags" Target="../tags/tag919.xml"/><Relationship Id="rId31" Type="http://schemas.openxmlformats.org/officeDocument/2006/relationships/tags" Target="../tags/tag940.xml"/><Relationship Id="rId52" Type="http://schemas.openxmlformats.org/officeDocument/2006/relationships/tags" Target="../tags/tag961.xml"/><Relationship Id="rId73" Type="http://schemas.openxmlformats.org/officeDocument/2006/relationships/tags" Target="../tags/tag982.xml"/><Relationship Id="rId78" Type="http://schemas.openxmlformats.org/officeDocument/2006/relationships/tags" Target="../tags/tag987.xml"/><Relationship Id="rId94" Type="http://schemas.openxmlformats.org/officeDocument/2006/relationships/tags" Target="../tags/tag1003.xml"/><Relationship Id="rId99" Type="http://schemas.openxmlformats.org/officeDocument/2006/relationships/tags" Target="../tags/tag1008.xml"/><Relationship Id="rId101" Type="http://schemas.openxmlformats.org/officeDocument/2006/relationships/tags" Target="../tags/tag1010.xml"/><Relationship Id="rId122" Type="http://schemas.openxmlformats.org/officeDocument/2006/relationships/tags" Target="../tags/tag1031.xml"/><Relationship Id="rId143" Type="http://schemas.openxmlformats.org/officeDocument/2006/relationships/tags" Target="../tags/tag1052.xml"/><Relationship Id="rId148" Type="http://schemas.openxmlformats.org/officeDocument/2006/relationships/tags" Target="../tags/tag1057.xml"/><Relationship Id="rId164" Type="http://schemas.openxmlformats.org/officeDocument/2006/relationships/tags" Target="../tags/tag1073.xml"/><Relationship Id="rId169" Type="http://schemas.openxmlformats.org/officeDocument/2006/relationships/tags" Target="../tags/tag1078.xml"/><Relationship Id="rId185" Type="http://schemas.openxmlformats.org/officeDocument/2006/relationships/tags" Target="../tags/tag1094.xml"/><Relationship Id="rId4" Type="http://schemas.openxmlformats.org/officeDocument/2006/relationships/tags" Target="../tags/tag913.xml"/><Relationship Id="rId9" Type="http://schemas.openxmlformats.org/officeDocument/2006/relationships/tags" Target="../tags/tag918.xml"/><Relationship Id="rId180" Type="http://schemas.openxmlformats.org/officeDocument/2006/relationships/tags" Target="../tags/tag1089.xml"/><Relationship Id="rId210" Type="http://schemas.openxmlformats.org/officeDocument/2006/relationships/tags" Target="../tags/tag1119.xml"/><Relationship Id="rId215" Type="http://schemas.openxmlformats.org/officeDocument/2006/relationships/tags" Target="../tags/tag1124.xml"/><Relationship Id="rId26" Type="http://schemas.openxmlformats.org/officeDocument/2006/relationships/tags" Target="../tags/tag935.xml"/><Relationship Id="rId47" Type="http://schemas.openxmlformats.org/officeDocument/2006/relationships/tags" Target="../tags/tag956.xml"/><Relationship Id="rId68" Type="http://schemas.openxmlformats.org/officeDocument/2006/relationships/tags" Target="../tags/tag977.xml"/><Relationship Id="rId89" Type="http://schemas.openxmlformats.org/officeDocument/2006/relationships/tags" Target="../tags/tag998.xml"/><Relationship Id="rId112" Type="http://schemas.openxmlformats.org/officeDocument/2006/relationships/tags" Target="../tags/tag1021.xml"/><Relationship Id="rId133" Type="http://schemas.openxmlformats.org/officeDocument/2006/relationships/tags" Target="../tags/tag1042.xml"/><Relationship Id="rId154" Type="http://schemas.openxmlformats.org/officeDocument/2006/relationships/tags" Target="../tags/tag1063.xml"/><Relationship Id="rId175" Type="http://schemas.openxmlformats.org/officeDocument/2006/relationships/tags" Target="../tags/tag1084.xml"/><Relationship Id="rId196" Type="http://schemas.openxmlformats.org/officeDocument/2006/relationships/tags" Target="../tags/tag1105.xml"/><Relationship Id="rId200" Type="http://schemas.openxmlformats.org/officeDocument/2006/relationships/tags" Target="../tags/tag1109.xml"/><Relationship Id="rId16" Type="http://schemas.openxmlformats.org/officeDocument/2006/relationships/tags" Target="../tags/tag925.xml"/><Relationship Id="rId221" Type="http://schemas.openxmlformats.org/officeDocument/2006/relationships/tags" Target="../tags/tag1130.xml"/><Relationship Id="rId37" Type="http://schemas.openxmlformats.org/officeDocument/2006/relationships/tags" Target="../tags/tag946.xml"/><Relationship Id="rId58" Type="http://schemas.openxmlformats.org/officeDocument/2006/relationships/tags" Target="../tags/tag967.xml"/><Relationship Id="rId79" Type="http://schemas.openxmlformats.org/officeDocument/2006/relationships/tags" Target="../tags/tag988.xml"/><Relationship Id="rId102" Type="http://schemas.openxmlformats.org/officeDocument/2006/relationships/tags" Target="../tags/tag1011.xml"/><Relationship Id="rId123" Type="http://schemas.openxmlformats.org/officeDocument/2006/relationships/tags" Target="../tags/tag1032.xml"/><Relationship Id="rId144" Type="http://schemas.openxmlformats.org/officeDocument/2006/relationships/tags" Target="../tags/tag1053.xml"/><Relationship Id="rId90" Type="http://schemas.openxmlformats.org/officeDocument/2006/relationships/tags" Target="../tags/tag999.xml"/><Relationship Id="rId165" Type="http://schemas.openxmlformats.org/officeDocument/2006/relationships/tags" Target="../tags/tag1074.xml"/><Relationship Id="rId186" Type="http://schemas.openxmlformats.org/officeDocument/2006/relationships/tags" Target="../tags/tag1095.xml"/><Relationship Id="rId211" Type="http://schemas.openxmlformats.org/officeDocument/2006/relationships/tags" Target="../tags/tag1120.xml"/><Relationship Id="rId27" Type="http://schemas.openxmlformats.org/officeDocument/2006/relationships/tags" Target="../tags/tag936.xml"/><Relationship Id="rId48" Type="http://schemas.openxmlformats.org/officeDocument/2006/relationships/tags" Target="../tags/tag957.xml"/><Relationship Id="rId69" Type="http://schemas.openxmlformats.org/officeDocument/2006/relationships/tags" Target="../tags/tag978.xml"/><Relationship Id="rId113" Type="http://schemas.openxmlformats.org/officeDocument/2006/relationships/tags" Target="../tags/tag1022.xml"/><Relationship Id="rId134" Type="http://schemas.openxmlformats.org/officeDocument/2006/relationships/tags" Target="../tags/tag1043.xml"/><Relationship Id="rId80" Type="http://schemas.openxmlformats.org/officeDocument/2006/relationships/tags" Target="../tags/tag989.xml"/><Relationship Id="rId155" Type="http://schemas.openxmlformats.org/officeDocument/2006/relationships/tags" Target="../tags/tag1064.xml"/><Relationship Id="rId176" Type="http://schemas.openxmlformats.org/officeDocument/2006/relationships/tags" Target="../tags/tag1085.xml"/><Relationship Id="rId197" Type="http://schemas.openxmlformats.org/officeDocument/2006/relationships/tags" Target="../tags/tag1106.xml"/><Relationship Id="rId201" Type="http://schemas.openxmlformats.org/officeDocument/2006/relationships/tags" Target="../tags/tag1110.xml"/><Relationship Id="rId222" Type="http://schemas.openxmlformats.org/officeDocument/2006/relationships/tags" Target="../tags/tag1131.xml"/><Relationship Id="rId17" Type="http://schemas.openxmlformats.org/officeDocument/2006/relationships/tags" Target="../tags/tag926.xml"/><Relationship Id="rId38" Type="http://schemas.openxmlformats.org/officeDocument/2006/relationships/tags" Target="../tags/tag947.xml"/><Relationship Id="rId59" Type="http://schemas.openxmlformats.org/officeDocument/2006/relationships/tags" Target="../tags/tag968.xml"/><Relationship Id="rId103" Type="http://schemas.openxmlformats.org/officeDocument/2006/relationships/tags" Target="../tags/tag1012.xml"/><Relationship Id="rId124" Type="http://schemas.openxmlformats.org/officeDocument/2006/relationships/tags" Target="../tags/tag1033.xml"/><Relationship Id="rId70" Type="http://schemas.openxmlformats.org/officeDocument/2006/relationships/tags" Target="../tags/tag979.xml"/><Relationship Id="rId91" Type="http://schemas.openxmlformats.org/officeDocument/2006/relationships/tags" Target="../tags/tag1000.xml"/><Relationship Id="rId145" Type="http://schemas.openxmlformats.org/officeDocument/2006/relationships/tags" Target="../tags/tag1054.xml"/><Relationship Id="rId166" Type="http://schemas.openxmlformats.org/officeDocument/2006/relationships/tags" Target="../tags/tag1075.xml"/><Relationship Id="rId187" Type="http://schemas.openxmlformats.org/officeDocument/2006/relationships/tags" Target="../tags/tag1096.xml"/><Relationship Id="rId1" Type="http://schemas.openxmlformats.org/officeDocument/2006/relationships/tags" Target="../tags/tag910.xml"/><Relationship Id="rId212" Type="http://schemas.openxmlformats.org/officeDocument/2006/relationships/tags" Target="../tags/tag1121.xml"/><Relationship Id="rId28" Type="http://schemas.openxmlformats.org/officeDocument/2006/relationships/tags" Target="../tags/tag937.xml"/><Relationship Id="rId49" Type="http://schemas.openxmlformats.org/officeDocument/2006/relationships/tags" Target="../tags/tag958.xml"/><Relationship Id="rId114" Type="http://schemas.openxmlformats.org/officeDocument/2006/relationships/tags" Target="../tags/tag1023.xml"/><Relationship Id="rId60" Type="http://schemas.openxmlformats.org/officeDocument/2006/relationships/tags" Target="../tags/tag969.xml"/><Relationship Id="rId81" Type="http://schemas.openxmlformats.org/officeDocument/2006/relationships/tags" Target="../tags/tag990.xml"/><Relationship Id="rId135" Type="http://schemas.openxmlformats.org/officeDocument/2006/relationships/tags" Target="../tags/tag1044.xml"/><Relationship Id="rId156" Type="http://schemas.openxmlformats.org/officeDocument/2006/relationships/tags" Target="../tags/tag1065.xml"/><Relationship Id="rId177" Type="http://schemas.openxmlformats.org/officeDocument/2006/relationships/tags" Target="../tags/tag1086.xml"/><Relationship Id="rId198" Type="http://schemas.openxmlformats.org/officeDocument/2006/relationships/tags" Target="../tags/tag1107.xml"/><Relationship Id="rId202" Type="http://schemas.openxmlformats.org/officeDocument/2006/relationships/tags" Target="../tags/tag1111.xml"/><Relationship Id="rId223" Type="http://schemas.openxmlformats.org/officeDocument/2006/relationships/tags" Target="../tags/tag1132.xml"/><Relationship Id="rId18" Type="http://schemas.openxmlformats.org/officeDocument/2006/relationships/tags" Target="../tags/tag927.xml"/><Relationship Id="rId39" Type="http://schemas.openxmlformats.org/officeDocument/2006/relationships/tags" Target="../tags/tag948.xml"/><Relationship Id="rId50" Type="http://schemas.openxmlformats.org/officeDocument/2006/relationships/tags" Target="../tags/tag959.xml"/><Relationship Id="rId104" Type="http://schemas.openxmlformats.org/officeDocument/2006/relationships/tags" Target="../tags/tag1013.xml"/><Relationship Id="rId125" Type="http://schemas.openxmlformats.org/officeDocument/2006/relationships/tags" Target="../tags/tag1034.xml"/><Relationship Id="rId146" Type="http://schemas.openxmlformats.org/officeDocument/2006/relationships/tags" Target="../tags/tag1055.xml"/><Relationship Id="rId167" Type="http://schemas.openxmlformats.org/officeDocument/2006/relationships/tags" Target="../tags/tag1076.xml"/><Relationship Id="rId188" Type="http://schemas.openxmlformats.org/officeDocument/2006/relationships/tags" Target="../tags/tag1097.xml"/><Relationship Id="rId71" Type="http://schemas.openxmlformats.org/officeDocument/2006/relationships/tags" Target="../tags/tag980.xml"/><Relationship Id="rId92" Type="http://schemas.openxmlformats.org/officeDocument/2006/relationships/tags" Target="../tags/tag1001.xml"/><Relationship Id="rId213" Type="http://schemas.openxmlformats.org/officeDocument/2006/relationships/tags" Target="../tags/tag1122.xml"/><Relationship Id="rId2" Type="http://schemas.openxmlformats.org/officeDocument/2006/relationships/tags" Target="../tags/tag911.xml"/><Relationship Id="rId29" Type="http://schemas.openxmlformats.org/officeDocument/2006/relationships/tags" Target="../tags/tag938.xml"/><Relationship Id="rId40" Type="http://schemas.openxmlformats.org/officeDocument/2006/relationships/tags" Target="../tags/tag949.xml"/><Relationship Id="rId115" Type="http://schemas.openxmlformats.org/officeDocument/2006/relationships/tags" Target="../tags/tag1024.xml"/><Relationship Id="rId136" Type="http://schemas.openxmlformats.org/officeDocument/2006/relationships/tags" Target="../tags/tag1045.xml"/><Relationship Id="rId157" Type="http://schemas.openxmlformats.org/officeDocument/2006/relationships/tags" Target="../tags/tag1066.xml"/><Relationship Id="rId178" Type="http://schemas.openxmlformats.org/officeDocument/2006/relationships/tags" Target="../tags/tag1087.xml"/><Relationship Id="rId61" Type="http://schemas.openxmlformats.org/officeDocument/2006/relationships/tags" Target="../tags/tag970.xml"/><Relationship Id="rId82" Type="http://schemas.openxmlformats.org/officeDocument/2006/relationships/tags" Target="../tags/tag991.xml"/><Relationship Id="rId199" Type="http://schemas.openxmlformats.org/officeDocument/2006/relationships/tags" Target="../tags/tag1108.xml"/><Relationship Id="rId203" Type="http://schemas.openxmlformats.org/officeDocument/2006/relationships/tags" Target="../tags/tag1112.xml"/><Relationship Id="rId19" Type="http://schemas.openxmlformats.org/officeDocument/2006/relationships/tags" Target="../tags/tag928.xml"/><Relationship Id="rId224" Type="http://schemas.openxmlformats.org/officeDocument/2006/relationships/slideLayout" Target="../slideLayouts/slideLayout7.xml"/><Relationship Id="rId30" Type="http://schemas.openxmlformats.org/officeDocument/2006/relationships/tags" Target="../tags/tag939.xml"/><Relationship Id="rId105" Type="http://schemas.openxmlformats.org/officeDocument/2006/relationships/tags" Target="../tags/tag1014.xml"/><Relationship Id="rId126" Type="http://schemas.openxmlformats.org/officeDocument/2006/relationships/tags" Target="../tags/tag1035.xml"/><Relationship Id="rId147" Type="http://schemas.openxmlformats.org/officeDocument/2006/relationships/tags" Target="../tags/tag1056.xml"/><Relationship Id="rId168" Type="http://schemas.openxmlformats.org/officeDocument/2006/relationships/tags" Target="../tags/tag1077.xml"/><Relationship Id="rId51" Type="http://schemas.openxmlformats.org/officeDocument/2006/relationships/tags" Target="../tags/tag960.xml"/><Relationship Id="rId72" Type="http://schemas.openxmlformats.org/officeDocument/2006/relationships/tags" Target="../tags/tag981.xml"/><Relationship Id="rId93" Type="http://schemas.openxmlformats.org/officeDocument/2006/relationships/tags" Target="../tags/tag1002.xml"/><Relationship Id="rId189" Type="http://schemas.openxmlformats.org/officeDocument/2006/relationships/tags" Target="../tags/tag1098.xml"/></Relationships>
</file>

<file path=ppt/slides/_rels/slide19.xml.rels><?xml version="1.0" encoding="UTF-8" standalone="yes"?>
<Relationships xmlns="http://schemas.openxmlformats.org/package/2006/relationships"><Relationship Id="rId26" Type="http://schemas.openxmlformats.org/officeDocument/2006/relationships/tags" Target="../tags/tag1158.xml"/><Relationship Id="rId21" Type="http://schemas.openxmlformats.org/officeDocument/2006/relationships/tags" Target="../tags/tag1153.xml"/><Relationship Id="rId42" Type="http://schemas.openxmlformats.org/officeDocument/2006/relationships/tags" Target="../tags/tag1174.xml"/><Relationship Id="rId47" Type="http://schemas.openxmlformats.org/officeDocument/2006/relationships/tags" Target="../tags/tag1179.xml"/><Relationship Id="rId63" Type="http://schemas.openxmlformats.org/officeDocument/2006/relationships/tags" Target="../tags/tag1195.xml"/><Relationship Id="rId68" Type="http://schemas.openxmlformats.org/officeDocument/2006/relationships/tags" Target="../tags/tag1200.xml"/><Relationship Id="rId84" Type="http://schemas.openxmlformats.org/officeDocument/2006/relationships/tags" Target="../tags/tag1216.xml"/><Relationship Id="rId89" Type="http://schemas.openxmlformats.org/officeDocument/2006/relationships/tags" Target="../tags/tag1221.xml"/><Relationship Id="rId112" Type="http://schemas.openxmlformats.org/officeDocument/2006/relationships/image" Target="../media/image59.emf"/><Relationship Id="rId16" Type="http://schemas.openxmlformats.org/officeDocument/2006/relationships/tags" Target="../tags/tag1148.xml"/><Relationship Id="rId107" Type="http://schemas.openxmlformats.org/officeDocument/2006/relationships/tags" Target="../tags/tag1239.xml"/><Relationship Id="rId11" Type="http://schemas.openxmlformats.org/officeDocument/2006/relationships/tags" Target="../tags/tag1143.xml"/><Relationship Id="rId32" Type="http://schemas.openxmlformats.org/officeDocument/2006/relationships/tags" Target="../tags/tag1164.xml"/><Relationship Id="rId37" Type="http://schemas.openxmlformats.org/officeDocument/2006/relationships/tags" Target="../tags/tag1169.xml"/><Relationship Id="rId53" Type="http://schemas.openxmlformats.org/officeDocument/2006/relationships/tags" Target="../tags/tag1185.xml"/><Relationship Id="rId58" Type="http://schemas.openxmlformats.org/officeDocument/2006/relationships/tags" Target="../tags/tag1190.xml"/><Relationship Id="rId74" Type="http://schemas.openxmlformats.org/officeDocument/2006/relationships/tags" Target="../tags/tag1206.xml"/><Relationship Id="rId79" Type="http://schemas.openxmlformats.org/officeDocument/2006/relationships/tags" Target="../tags/tag1211.xml"/><Relationship Id="rId102" Type="http://schemas.openxmlformats.org/officeDocument/2006/relationships/tags" Target="../tags/tag1234.xml"/><Relationship Id="rId5" Type="http://schemas.openxmlformats.org/officeDocument/2006/relationships/tags" Target="../tags/tag1137.xml"/><Relationship Id="rId90" Type="http://schemas.openxmlformats.org/officeDocument/2006/relationships/tags" Target="../tags/tag1222.xml"/><Relationship Id="rId95" Type="http://schemas.openxmlformats.org/officeDocument/2006/relationships/tags" Target="../tags/tag1227.xml"/><Relationship Id="rId22" Type="http://schemas.openxmlformats.org/officeDocument/2006/relationships/tags" Target="../tags/tag1154.xml"/><Relationship Id="rId27" Type="http://schemas.openxmlformats.org/officeDocument/2006/relationships/tags" Target="../tags/tag1159.xml"/><Relationship Id="rId43" Type="http://schemas.openxmlformats.org/officeDocument/2006/relationships/tags" Target="../tags/tag1175.xml"/><Relationship Id="rId48" Type="http://schemas.openxmlformats.org/officeDocument/2006/relationships/tags" Target="../tags/tag1180.xml"/><Relationship Id="rId64" Type="http://schemas.openxmlformats.org/officeDocument/2006/relationships/tags" Target="../tags/tag1196.xml"/><Relationship Id="rId69" Type="http://schemas.openxmlformats.org/officeDocument/2006/relationships/tags" Target="../tags/tag1201.xml"/><Relationship Id="rId113" Type="http://schemas.openxmlformats.org/officeDocument/2006/relationships/chart" Target="../charts/chart10.xml"/><Relationship Id="rId80" Type="http://schemas.openxmlformats.org/officeDocument/2006/relationships/tags" Target="../tags/tag1212.xml"/><Relationship Id="rId85" Type="http://schemas.openxmlformats.org/officeDocument/2006/relationships/tags" Target="../tags/tag1217.xml"/><Relationship Id="rId12" Type="http://schemas.openxmlformats.org/officeDocument/2006/relationships/tags" Target="../tags/tag1144.xml"/><Relationship Id="rId17" Type="http://schemas.openxmlformats.org/officeDocument/2006/relationships/tags" Target="../tags/tag1149.xml"/><Relationship Id="rId33" Type="http://schemas.openxmlformats.org/officeDocument/2006/relationships/tags" Target="../tags/tag1165.xml"/><Relationship Id="rId38" Type="http://schemas.openxmlformats.org/officeDocument/2006/relationships/tags" Target="../tags/tag1170.xml"/><Relationship Id="rId59" Type="http://schemas.openxmlformats.org/officeDocument/2006/relationships/tags" Target="../tags/tag1191.xml"/><Relationship Id="rId103" Type="http://schemas.openxmlformats.org/officeDocument/2006/relationships/tags" Target="../tags/tag1235.xml"/><Relationship Id="rId108" Type="http://schemas.openxmlformats.org/officeDocument/2006/relationships/tags" Target="../tags/tag1240.xml"/><Relationship Id="rId54" Type="http://schemas.openxmlformats.org/officeDocument/2006/relationships/tags" Target="../tags/tag1186.xml"/><Relationship Id="rId70" Type="http://schemas.openxmlformats.org/officeDocument/2006/relationships/tags" Target="../tags/tag1202.xml"/><Relationship Id="rId75" Type="http://schemas.openxmlformats.org/officeDocument/2006/relationships/tags" Target="../tags/tag1207.xml"/><Relationship Id="rId91" Type="http://schemas.openxmlformats.org/officeDocument/2006/relationships/tags" Target="../tags/tag1223.xml"/><Relationship Id="rId96" Type="http://schemas.openxmlformats.org/officeDocument/2006/relationships/tags" Target="../tags/tag1228.xml"/><Relationship Id="rId1" Type="http://schemas.openxmlformats.org/officeDocument/2006/relationships/tags" Target="../tags/tag1133.xml"/><Relationship Id="rId6" Type="http://schemas.openxmlformats.org/officeDocument/2006/relationships/tags" Target="../tags/tag1138.xml"/><Relationship Id="rId15" Type="http://schemas.openxmlformats.org/officeDocument/2006/relationships/tags" Target="../tags/tag1147.xml"/><Relationship Id="rId23" Type="http://schemas.openxmlformats.org/officeDocument/2006/relationships/tags" Target="../tags/tag1155.xml"/><Relationship Id="rId28" Type="http://schemas.openxmlformats.org/officeDocument/2006/relationships/tags" Target="../tags/tag1160.xml"/><Relationship Id="rId36" Type="http://schemas.openxmlformats.org/officeDocument/2006/relationships/tags" Target="../tags/tag1168.xml"/><Relationship Id="rId49" Type="http://schemas.openxmlformats.org/officeDocument/2006/relationships/tags" Target="../tags/tag1181.xml"/><Relationship Id="rId57" Type="http://schemas.openxmlformats.org/officeDocument/2006/relationships/tags" Target="../tags/tag1189.xml"/><Relationship Id="rId106" Type="http://schemas.openxmlformats.org/officeDocument/2006/relationships/tags" Target="../tags/tag1238.xml"/><Relationship Id="rId114" Type="http://schemas.openxmlformats.org/officeDocument/2006/relationships/image" Target="../media/image60.png"/><Relationship Id="rId10" Type="http://schemas.openxmlformats.org/officeDocument/2006/relationships/tags" Target="../tags/tag1142.xml"/><Relationship Id="rId31" Type="http://schemas.openxmlformats.org/officeDocument/2006/relationships/tags" Target="../tags/tag1163.xml"/><Relationship Id="rId44" Type="http://schemas.openxmlformats.org/officeDocument/2006/relationships/tags" Target="../tags/tag1176.xml"/><Relationship Id="rId52" Type="http://schemas.openxmlformats.org/officeDocument/2006/relationships/tags" Target="../tags/tag1184.xml"/><Relationship Id="rId60" Type="http://schemas.openxmlformats.org/officeDocument/2006/relationships/tags" Target="../tags/tag1192.xml"/><Relationship Id="rId65" Type="http://schemas.openxmlformats.org/officeDocument/2006/relationships/tags" Target="../tags/tag1197.xml"/><Relationship Id="rId73" Type="http://schemas.openxmlformats.org/officeDocument/2006/relationships/tags" Target="../tags/tag1205.xml"/><Relationship Id="rId78" Type="http://schemas.openxmlformats.org/officeDocument/2006/relationships/tags" Target="../tags/tag1210.xml"/><Relationship Id="rId81" Type="http://schemas.openxmlformats.org/officeDocument/2006/relationships/tags" Target="../tags/tag1213.xml"/><Relationship Id="rId86" Type="http://schemas.openxmlformats.org/officeDocument/2006/relationships/tags" Target="../tags/tag1218.xml"/><Relationship Id="rId94" Type="http://schemas.openxmlformats.org/officeDocument/2006/relationships/tags" Target="../tags/tag1226.xml"/><Relationship Id="rId99" Type="http://schemas.openxmlformats.org/officeDocument/2006/relationships/tags" Target="../tags/tag1231.xml"/><Relationship Id="rId101" Type="http://schemas.openxmlformats.org/officeDocument/2006/relationships/tags" Target="../tags/tag1233.xml"/><Relationship Id="rId4" Type="http://schemas.openxmlformats.org/officeDocument/2006/relationships/tags" Target="../tags/tag1136.xml"/><Relationship Id="rId9" Type="http://schemas.openxmlformats.org/officeDocument/2006/relationships/tags" Target="../tags/tag1141.xml"/><Relationship Id="rId13" Type="http://schemas.openxmlformats.org/officeDocument/2006/relationships/tags" Target="../tags/tag1145.xml"/><Relationship Id="rId18" Type="http://schemas.openxmlformats.org/officeDocument/2006/relationships/tags" Target="../tags/tag1150.xml"/><Relationship Id="rId39" Type="http://schemas.openxmlformats.org/officeDocument/2006/relationships/tags" Target="../tags/tag1171.xml"/><Relationship Id="rId109" Type="http://schemas.openxmlformats.org/officeDocument/2006/relationships/slideLayout" Target="../slideLayouts/slideLayout7.xml"/><Relationship Id="rId34" Type="http://schemas.openxmlformats.org/officeDocument/2006/relationships/tags" Target="../tags/tag1166.xml"/><Relationship Id="rId50" Type="http://schemas.openxmlformats.org/officeDocument/2006/relationships/tags" Target="../tags/tag1182.xml"/><Relationship Id="rId55" Type="http://schemas.openxmlformats.org/officeDocument/2006/relationships/tags" Target="../tags/tag1187.xml"/><Relationship Id="rId76" Type="http://schemas.openxmlformats.org/officeDocument/2006/relationships/tags" Target="../tags/tag1208.xml"/><Relationship Id="rId97" Type="http://schemas.openxmlformats.org/officeDocument/2006/relationships/tags" Target="../tags/tag1229.xml"/><Relationship Id="rId104" Type="http://schemas.openxmlformats.org/officeDocument/2006/relationships/tags" Target="../tags/tag1236.xml"/><Relationship Id="rId7" Type="http://schemas.openxmlformats.org/officeDocument/2006/relationships/tags" Target="../tags/tag1139.xml"/><Relationship Id="rId71" Type="http://schemas.openxmlformats.org/officeDocument/2006/relationships/tags" Target="../tags/tag1203.xml"/><Relationship Id="rId92" Type="http://schemas.openxmlformats.org/officeDocument/2006/relationships/tags" Target="../tags/tag1224.xml"/><Relationship Id="rId2" Type="http://schemas.openxmlformats.org/officeDocument/2006/relationships/tags" Target="../tags/tag1134.xml"/><Relationship Id="rId29" Type="http://schemas.openxmlformats.org/officeDocument/2006/relationships/tags" Target="../tags/tag1161.xml"/><Relationship Id="rId24" Type="http://schemas.openxmlformats.org/officeDocument/2006/relationships/tags" Target="../tags/tag1156.xml"/><Relationship Id="rId40" Type="http://schemas.openxmlformats.org/officeDocument/2006/relationships/tags" Target="../tags/tag1172.xml"/><Relationship Id="rId45" Type="http://schemas.openxmlformats.org/officeDocument/2006/relationships/tags" Target="../tags/tag1177.xml"/><Relationship Id="rId66" Type="http://schemas.openxmlformats.org/officeDocument/2006/relationships/tags" Target="../tags/tag1198.xml"/><Relationship Id="rId87" Type="http://schemas.openxmlformats.org/officeDocument/2006/relationships/tags" Target="../tags/tag1219.xml"/><Relationship Id="rId110" Type="http://schemas.openxmlformats.org/officeDocument/2006/relationships/notesSlide" Target="../notesSlides/notesSlide19.xml"/><Relationship Id="rId61" Type="http://schemas.openxmlformats.org/officeDocument/2006/relationships/tags" Target="../tags/tag1193.xml"/><Relationship Id="rId82" Type="http://schemas.openxmlformats.org/officeDocument/2006/relationships/tags" Target="../tags/tag1214.xml"/><Relationship Id="rId19" Type="http://schemas.openxmlformats.org/officeDocument/2006/relationships/tags" Target="../tags/tag1151.xml"/><Relationship Id="rId14" Type="http://schemas.openxmlformats.org/officeDocument/2006/relationships/tags" Target="../tags/tag1146.xml"/><Relationship Id="rId30" Type="http://schemas.openxmlformats.org/officeDocument/2006/relationships/tags" Target="../tags/tag1162.xml"/><Relationship Id="rId35" Type="http://schemas.openxmlformats.org/officeDocument/2006/relationships/tags" Target="../tags/tag1167.xml"/><Relationship Id="rId56" Type="http://schemas.openxmlformats.org/officeDocument/2006/relationships/tags" Target="../tags/tag1188.xml"/><Relationship Id="rId77" Type="http://schemas.openxmlformats.org/officeDocument/2006/relationships/tags" Target="../tags/tag1209.xml"/><Relationship Id="rId100" Type="http://schemas.openxmlformats.org/officeDocument/2006/relationships/tags" Target="../tags/tag1232.xml"/><Relationship Id="rId105" Type="http://schemas.openxmlformats.org/officeDocument/2006/relationships/tags" Target="../tags/tag1237.xml"/><Relationship Id="rId8" Type="http://schemas.openxmlformats.org/officeDocument/2006/relationships/tags" Target="../tags/tag1140.xml"/><Relationship Id="rId51" Type="http://schemas.openxmlformats.org/officeDocument/2006/relationships/tags" Target="../tags/tag1183.xml"/><Relationship Id="rId72" Type="http://schemas.openxmlformats.org/officeDocument/2006/relationships/tags" Target="../tags/tag1204.xml"/><Relationship Id="rId93" Type="http://schemas.openxmlformats.org/officeDocument/2006/relationships/tags" Target="../tags/tag1225.xml"/><Relationship Id="rId98" Type="http://schemas.openxmlformats.org/officeDocument/2006/relationships/tags" Target="../tags/tag1230.xml"/><Relationship Id="rId3" Type="http://schemas.openxmlformats.org/officeDocument/2006/relationships/tags" Target="../tags/tag1135.xml"/><Relationship Id="rId25" Type="http://schemas.openxmlformats.org/officeDocument/2006/relationships/tags" Target="../tags/tag1157.xml"/><Relationship Id="rId46" Type="http://schemas.openxmlformats.org/officeDocument/2006/relationships/tags" Target="../tags/tag1178.xml"/><Relationship Id="rId67" Type="http://schemas.openxmlformats.org/officeDocument/2006/relationships/tags" Target="../tags/tag1199.xml"/><Relationship Id="rId20" Type="http://schemas.openxmlformats.org/officeDocument/2006/relationships/tags" Target="../tags/tag1152.xml"/><Relationship Id="rId41" Type="http://schemas.openxmlformats.org/officeDocument/2006/relationships/tags" Target="../tags/tag1173.xml"/><Relationship Id="rId62" Type="http://schemas.openxmlformats.org/officeDocument/2006/relationships/tags" Target="../tags/tag1194.xml"/><Relationship Id="rId83" Type="http://schemas.openxmlformats.org/officeDocument/2006/relationships/tags" Target="../tags/tag1215.xml"/><Relationship Id="rId88" Type="http://schemas.openxmlformats.org/officeDocument/2006/relationships/tags" Target="../tags/tag1220.xml"/><Relationship Id="rId111" Type="http://schemas.openxmlformats.org/officeDocument/2006/relationships/oleObject" Target="../embeddings/oleObject26.bin"/></Relationships>
</file>

<file path=ppt/slides/_rels/slide2.xml.rels><?xml version="1.0" encoding="UTF-8" standalone="yes"?>
<Relationships xmlns="http://schemas.openxmlformats.org/package/2006/relationships"><Relationship Id="rId8" Type="http://schemas.openxmlformats.org/officeDocument/2006/relationships/image" Target="../media/image19.png"/><Relationship Id="rId3" Type="http://schemas.openxmlformats.org/officeDocument/2006/relationships/notesSlide" Target="../notesSlides/notesSlide2.xml"/><Relationship Id="rId7" Type="http://schemas.openxmlformats.org/officeDocument/2006/relationships/image" Target="../media/image18.svg"/><Relationship Id="rId2" Type="http://schemas.openxmlformats.org/officeDocument/2006/relationships/slideLayout" Target="../slideLayouts/slideLayout8.xml"/><Relationship Id="rId1" Type="http://schemas.openxmlformats.org/officeDocument/2006/relationships/tags" Target="../tags/tag36.xml"/><Relationship Id="rId6" Type="http://schemas.openxmlformats.org/officeDocument/2006/relationships/image" Target="../media/image17.png"/><Relationship Id="rId11" Type="http://schemas.openxmlformats.org/officeDocument/2006/relationships/image" Target="../media/image22.svg"/><Relationship Id="rId5" Type="http://schemas.openxmlformats.org/officeDocument/2006/relationships/image" Target="../media/image2.emf"/><Relationship Id="rId10" Type="http://schemas.openxmlformats.org/officeDocument/2006/relationships/image" Target="../media/image21.png"/><Relationship Id="rId4" Type="http://schemas.openxmlformats.org/officeDocument/2006/relationships/oleObject" Target="../embeddings/oleObject14.bin"/><Relationship Id="rId9" Type="http://schemas.openxmlformats.org/officeDocument/2006/relationships/image" Target="../media/image20.svg"/></Relationships>
</file>

<file path=ppt/slides/_rels/slide20.xml.rels><?xml version="1.0" encoding="UTF-8" standalone="yes"?>
<Relationships xmlns="http://schemas.openxmlformats.org/package/2006/relationships"><Relationship Id="rId117" Type="http://schemas.openxmlformats.org/officeDocument/2006/relationships/tags" Target="../tags/tag1357.xml"/><Relationship Id="rId21" Type="http://schemas.openxmlformats.org/officeDocument/2006/relationships/tags" Target="../tags/tag1261.xml"/><Relationship Id="rId42" Type="http://schemas.openxmlformats.org/officeDocument/2006/relationships/tags" Target="../tags/tag1282.xml"/><Relationship Id="rId47" Type="http://schemas.openxmlformats.org/officeDocument/2006/relationships/tags" Target="../tags/tag1287.xml"/><Relationship Id="rId63" Type="http://schemas.openxmlformats.org/officeDocument/2006/relationships/tags" Target="../tags/tag1303.xml"/><Relationship Id="rId68" Type="http://schemas.openxmlformats.org/officeDocument/2006/relationships/tags" Target="../tags/tag1308.xml"/><Relationship Id="rId84" Type="http://schemas.openxmlformats.org/officeDocument/2006/relationships/tags" Target="../tags/tag1324.xml"/><Relationship Id="rId89" Type="http://schemas.openxmlformats.org/officeDocument/2006/relationships/tags" Target="../tags/tag1329.xml"/><Relationship Id="rId112" Type="http://schemas.openxmlformats.org/officeDocument/2006/relationships/tags" Target="../tags/tag1352.xml"/><Relationship Id="rId16" Type="http://schemas.openxmlformats.org/officeDocument/2006/relationships/tags" Target="../tags/tag1256.xml"/><Relationship Id="rId107" Type="http://schemas.openxmlformats.org/officeDocument/2006/relationships/tags" Target="../tags/tag1347.xml"/><Relationship Id="rId11" Type="http://schemas.openxmlformats.org/officeDocument/2006/relationships/tags" Target="../tags/tag1251.xml"/><Relationship Id="rId32" Type="http://schemas.openxmlformats.org/officeDocument/2006/relationships/tags" Target="../tags/tag1272.xml"/><Relationship Id="rId37" Type="http://schemas.openxmlformats.org/officeDocument/2006/relationships/tags" Target="../tags/tag1277.xml"/><Relationship Id="rId53" Type="http://schemas.openxmlformats.org/officeDocument/2006/relationships/tags" Target="../tags/tag1293.xml"/><Relationship Id="rId58" Type="http://schemas.openxmlformats.org/officeDocument/2006/relationships/tags" Target="../tags/tag1298.xml"/><Relationship Id="rId74" Type="http://schemas.openxmlformats.org/officeDocument/2006/relationships/tags" Target="../tags/tag1314.xml"/><Relationship Id="rId79" Type="http://schemas.openxmlformats.org/officeDocument/2006/relationships/tags" Target="../tags/tag1319.xml"/><Relationship Id="rId102" Type="http://schemas.openxmlformats.org/officeDocument/2006/relationships/tags" Target="../tags/tag1342.xml"/><Relationship Id="rId123" Type="http://schemas.openxmlformats.org/officeDocument/2006/relationships/tags" Target="../tags/tag1363.xml"/><Relationship Id="rId128" Type="http://schemas.openxmlformats.org/officeDocument/2006/relationships/notesSlide" Target="../notesSlides/notesSlide20.xml"/><Relationship Id="rId5" Type="http://schemas.openxmlformats.org/officeDocument/2006/relationships/tags" Target="../tags/tag1245.xml"/><Relationship Id="rId90" Type="http://schemas.openxmlformats.org/officeDocument/2006/relationships/tags" Target="../tags/tag1330.xml"/><Relationship Id="rId95" Type="http://schemas.openxmlformats.org/officeDocument/2006/relationships/tags" Target="../tags/tag1335.xml"/><Relationship Id="rId22" Type="http://schemas.openxmlformats.org/officeDocument/2006/relationships/tags" Target="../tags/tag1262.xml"/><Relationship Id="rId27" Type="http://schemas.openxmlformats.org/officeDocument/2006/relationships/tags" Target="../tags/tag1267.xml"/><Relationship Id="rId43" Type="http://schemas.openxmlformats.org/officeDocument/2006/relationships/tags" Target="../tags/tag1283.xml"/><Relationship Id="rId48" Type="http://schemas.openxmlformats.org/officeDocument/2006/relationships/tags" Target="../tags/tag1288.xml"/><Relationship Id="rId64" Type="http://schemas.openxmlformats.org/officeDocument/2006/relationships/tags" Target="../tags/tag1304.xml"/><Relationship Id="rId69" Type="http://schemas.openxmlformats.org/officeDocument/2006/relationships/tags" Target="../tags/tag1309.xml"/><Relationship Id="rId113" Type="http://schemas.openxmlformats.org/officeDocument/2006/relationships/tags" Target="../tags/tag1353.xml"/><Relationship Id="rId118" Type="http://schemas.openxmlformats.org/officeDocument/2006/relationships/tags" Target="../tags/tag1358.xml"/><Relationship Id="rId80" Type="http://schemas.openxmlformats.org/officeDocument/2006/relationships/tags" Target="../tags/tag1320.xml"/><Relationship Id="rId85" Type="http://schemas.openxmlformats.org/officeDocument/2006/relationships/tags" Target="../tags/tag1325.xml"/><Relationship Id="rId12" Type="http://schemas.openxmlformats.org/officeDocument/2006/relationships/tags" Target="../tags/tag1252.xml"/><Relationship Id="rId17" Type="http://schemas.openxmlformats.org/officeDocument/2006/relationships/tags" Target="../tags/tag1257.xml"/><Relationship Id="rId33" Type="http://schemas.openxmlformats.org/officeDocument/2006/relationships/tags" Target="../tags/tag1273.xml"/><Relationship Id="rId38" Type="http://schemas.openxmlformats.org/officeDocument/2006/relationships/tags" Target="../tags/tag1278.xml"/><Relationship Id="rId59" Type="http://schemas.openxmlformats.org/officeDocument/2006/relationships/tags" Target="../tags/tag1299.xml"/><Relationship Id="rId103" Type="http://schemas.openxmlformats.org/officeDocument/2006/relationships/tags" Target="../tags/tag1343.xml"/><Relationship Id="rId108" Type="http://schemas.openxmlformats.org/officeDocument/2006/relationships/tags" Target="../tags/tag1348.xml"/><Relationship Id="rId124" Type="http://schemas.openxmlformats.org/officeDocument/2006/relationships/tags" Target="../tags/tag1364.xml"/><Relationship Id="rId129" Type="http://schemas.openxmlformats.org/officeDocument/2006/relationships/oleObject" Target="../embeddings/oleObject27.bin"/><Relationship Id="rId54" Type="http://schemas.openxmlformats.org/officeDocument/2006/relationships/tags" Target="../tags/tag1294.xml"/><Relationship Id="rId70" Type="http://schemas.openxmlformats.org/officeDocument/2006/relationships/tags" Target="../tags/tag1310.xml"/><Relationship Id="rId75" Type="http://schemas.openxmlformats.org/officeDocument/2006/relationships/tags" Target="../tags/tag1315.xml"/><Relationship Id="rId91" Type="http://schemas.openxmlformats.org/officeDocument/2006/relationships/tags" Target="../tags/tag1331.xml"/><Relationship Id="rId96" Type="http://schemas.openxmlformats.org/officeDocument/2006/relationships/tags" Target="../tags/tag1336.xml"/><Relationship Id="rId1" Type="http://schemas.openxmlformats.org/officeDocument/2006/relationships/tags" Target="../tags/tag1241.xml"/><Relationship Id="rId6" Type="http://schemas.openxmlformats.org/officeDocument/2006/relationships/tags" Target="../tags/tag1246.xml"/><Relationship Id="rId23" Type="http://schemas.openxmlformats.org/officeDocument/2006/relationships/tags" Target="../tags/tag1263.xml"/><Relationship Id="rId28" Type="http://schemas.openxmlformats.org/officeDocument/2006/relationships/tags" Target="../tags/tag1268.xml"/><Relationship Id="rId49" Type="http://schemas.openxmlformats.org/officeDocument/2006/relationships/tags" Target="../tags/tag1289.xml"/><Relationship Id="rId114" Type="http://schemas.openxmlformats.org/officeDocument/2006/relationships/tags" Target="../tags/tag1354.xml"/><Relationship Id="rId119" Type="http://schemas.openxmlformats.org/officeDocument/2006/relationships/tags" Target="../tags/tag1359.xml"/><Relationship Id="rId44" Type="http://schemas.openxmlformats.org/officeDocument/2006/relationships/tags" Target="../tags/tag1284.xml"/><Relationship Id="rId60" Type="http://schemas.openxmlformats.org/officeDocument/2006/relationships/tags" Target="../tags/tag1300.xml"/><Relationship Id="rId65" Type="http://schemas.openxmlformats.org/officeDocument/2006/relationships/tags" Target="../tags/tag1305.xml"/><Relationship Id="rId81" Type="http://schemas.openxmlformats.org/officeDocument/2006/relationships/tags" Target="../tags/tag1321.xml"/><Relationship Id="rId86" Type="http://schemas.openxmlformats.org/officeDocument/2006/relationships/tags" Target="../tags/tag1326.xml"/><Relationship Id="rId130" Type="http://schemas.openxmlformats.org/officeDocument/2006/relationships/image" Target="../media/image59.emf"/><Relationship Id="rId13" Type="http://schemas.openxmlformats.org/officeDocument/2006/relationships/tags" Target="../tags/tag1253.xml"/><Relationship Id="rId18" Type="http://schemas.openxmlformats.org/officeDocument/2006/relationships/tags" Target="../tags/tag1258.xml"/><Relationship Id="rId39" Type="http://schemas.openxmlformats.org/officeDocument/2006/relationships/tags" Target="../tags/tag1279.xml"/><Relationship Id="rId109" Type="http://schemas.openxmlformats.org/officeDocument/2006/relationships/tags" Target="../tags/tag1349.xml"/><Relationship Id="rId34" Type="http://schemas.openxmlformats.org/officeDocument/2006/relationships/tags" Target="../tags/tag1274.xml"/><Relationship Id="rId50" Type="http://schemas.openxmlformats.org/officeDocument/2006/relationships/tags" Target="../tags/tag1290.xml"/><Relationship Id="rId55" Type="http://schemas.openxmlformats.org/officeDocument/2006/relationships/tags" Target="../tags/tag1295.xml"/><Relationship Id="rId76" Type="http://schemas.openxmlformats.org/officeDocument/2006/relationships/tags" Target="../tags/tag1316.xml"/><Relationship Id="rId97" Type="http://schemas.openxmlformats.org/officeDocument/2006/relationships/tags" Target="../tags/tag1337.xml"/><Relationship Id="rId104" Type="http://schemas.openxmlformats.org/officeDocument/2006/relationships/tags" Target="../tags/tag1344.xml"/><Relationship Id="rId120" Type="http://schemas.openxmlformats.org/officeDocument/2006/relationships/tags" Target="../tags/tag1360.xml"/><Relationship Id="rId125" Type="http://schemas.openxmlformats.org/officeDocument/2006/relationships/tags" Target="../tags/tag1365.xml"/><Relationship Id="rId7" Type="http://schemas.openxmlformats.org/officeDocument/2006/relationships/tags" Target="../tags/tag1247.xml"/><Relationship Id="rId71" Type="http://schemas.openxmlformats.org/officeDocument/2006/relationships/tags" Target="../tags/tag1311.xml"/><Relationship Id="rId92" Type="http://schemas.openxmlformats.org/officeDocument/2006/relationships/tags" Target="../tags/tag1332.xml"/><Relationship Id="rId2" Type="http://schemas.openxmlformats.org/officeDocument/2006/relationships/tags" Target="../tags/tag1242.xml"/><Relationship Id="rId29" Type="http://schemas.openxmlformats.org/officeDocument/2006/relationships/tags" Target="../tags/tag1269.xml"/><Relationship Id="rId24" Type="http://schemas.openxmlformats.org/officeDocument/2006/relationships/tags" Target="../tags/tag1264.xml"/><Relationship Id="rId40" Type="http://schemas.openxmlformats.org/officeDocument/2006/relationships/tags" Target="../tags/tag1280.xml"/><Relationship Id="rId45" Type="http://schemas.openxmlformats.org/officeDocument/2006/relationships/tags" Target="../tags/tag1285.xml"/><Relationship Id="rId66" Type="http://schemas.openxmlformats.org/officeDocument/2006/relationships/tags" Target="../tags/tag1306.xml"/><Relationship Id="rId87" Type="http://schemas.openxmlformats.org/officeDocument/2006/relationships/tags" Target="../tags/tag1327.xml"/><Relationship Id="rId110" Type="http://schemas.openxmlformats.org/officeDocument/2006/relationships/tags" Target="../tags/tag1350.xml"/><Relationship Id="rId115" Type="http://schemas.openxmlformats.org/officeDocument/2006/relationships/tags" Target="../tags/tag1355.xml"/><Relationship Id="rId131" Type="http://schemas.openxmlformats.org/officeDocument/2006/relationships/chart" Target="../charts/chart11.xml"/><Relationship Id="rId61" Type="http://schemas.openxmlformats.org/officeDocument/2006/relationships/tags" Target="../tags/tag1301.xml"/><Relationship Id="rId82" Type="http://schemas.openxmlformats.org/officeDocument/2006/relationships/tags" Target="../tags/tag1322.xml"/><Relationship Id="rId19" Type="http://schemas.openxmlformats.org/officeDocument/2006/relationships/tags" Target="../tags/tag1259.xml"/><Relationship Id="rId14" Type="http://schemas.openxmlformats.org/officeDocument/2006/relationships/tags" Target="../tags/tag1254.xml"/><Relationship Id="rId30" Type="http://schemas.openxmlformats.org/officeDocument/2006/relationships/tags" Target="../tags/tag1270.xml"/><Relationship Id="rId35" Type="http://schemas.openxmlformats.org/officeDocument/2006/relationships/tags" Target="../tags/tag1275.xml"/><Relationship Id="rId56" Type="http://schemas.openxmlformats.org/officeDocument/2006/relationships/tags" Target="../tags/tag1296.xml"/><Relationship Id="rId77" Type="http://schemas.openxmlformats.org/officeDocument/2006/relationships/tags" Target="../tags/tag1317.xml"/><Relationship Id="rId100" Type="http://schemas.openxmlformats.org/officeDocument/2006/relationships/tags" Target="../tags/tag1340.xml"/><Relationship Id="rId105" Type="http://schemas.openxmlformats.org/officeDocument/2006/relationships/tags" Target="../tags/tag1345.xml"/><Relationship Id="rId126" Type="http://schemas.openxmlformats.org/officeDocument/2006/relationships/tags" Target="../tags/tag1366.xml"/><Relationship Id="rId8" Type="http://schemas.openxmlformats.org/officeDocument/2006/relationships/tags" Target="../tags/tag1248.xml"/><Relationship Id="rId51" Type="http://schemas.openxmlformats.org/officeDocument/2006/relationships/tags" Target="../tags/tag1291.xml"/><Relationship Id="rId72" Type="http://schemas.openxmlformats.org/officeDocument/2006/relationships/tags" Target="../tags/tag1312.xml"/><Relationship Id="rId93" Type="http://schemas.openxmlformats.org/officeDocument/2006/relationships/tags" Target="../tags/tag1333.xml"/><Relationship Id="rId98" Type="http://schemas.openxmlformats.org/officeDocument/2006/relationships/tags" Target="../tags/tag1338.xml"/><Relationship Id="rId121" Type="http://schemas.openxmlformats.org/officeDocument/2006/relationships/tags" Target="../tags/tag1361.xml"/><Relationship Id="rId3" Type="http://schemas.openxmlformats.org/officeDocument/2006/relationships/tags" Target="../tags/tag1243.xml"/><Relationship Id="rId25" Type="http://schemas.openxmlformats.org/officeDocument/2006/relationships/tags" Target="../tags/tag1265.xml"/><Relationship Id="rId46" Type="http://schemas.openxmlformats.org/officeDocument/2006/relationships/tags" Target="../tags/tag1286.xml"/><Relationship Id="rId67" Type="http://schemas.openxmlformats.org/officeDocument/2006/relationships/tags" Target="../tags/tag1307.xml"/><Relationship Id="rId116" Type="http://schemas.openxmlformats.org/officeDocument/2006/relationships/tags" Target="../tags/tag1356.xml"/><Relationship Id="rId20" Type="http://schemas.openxmlformats.org/officeDocument/2006/relationships/tags" Target="../tags/tag1260.xml"/><Relationship Id="rId41" Type="http://schemas.openxmlformats.org/officeDocument/2006/relationships/tags" Target="../tags/tag1281.xml"/><Relationship Id="rId62" Type="http://schemas.openxmlformats.org/officeDocument/2006/relationships/tags" Target="../tags/tag1302.xml"/><Relationship Id="rId83" Type="http://schemas.openxmlformats.org/officeDocument/2006/relationships/tags" Target="../tags/tag1323.xml"/><Relationship Id="rId88" Type="http://schemas.openxmlformats.org/officeDocument/2006/relationships/tags" Target="../tags/tag1328.xml"/><Relationship Id="rId111" Type="http://schemas.openxmlformats.org/officeDocument/2006/relationships/tags" Target="../tags/tag1351.xml"/><Relationship Id="rId132" Type="http://schemas.openxmlformats.org/officeDocument/2006/relationships/image" Target="../media/image60.png"/><Relationship Id="rId15" Type="http://schemas.openxmlformats.org/officeDocument/2006/relationships/tags" Target="../tags/tag1255.xml"/><Relationship Id="rId36" Type="http://schemas.openxmlformats.org/officeDocument/2006/relationships/tags" Target="../tags/tag1276.xml"/><Relationship Id="rId57" Type="http://schemas.openxmlformats.org/officeDocument/2006/relationships/tags" Target="../tags/tag1297.xml"/><Relationship Id="rId106" Type="http://schemas.openxmlformats.org/officeDocument/2006/relationships/tags" Target="../tags/tag1346.xml"/><Relationship Id="rId127" Type="http://schemas.openxmlformats.org/officeDocument/2006/relationships/slideLayout" Target="../slideLayouts/slideLayout7.xml"/><Relationship Id="rId10" Type="http://schemas.openxmlformats.org/officeDocument/2006/relationships/tags" Target="../tags/tag1250.xml"/><Relationship Id="rId31" Type="http://schemas.openxmlformats.org/officeDocument/2006/relationships/tags" Target="../tags/tag1271.xml"/><Relationship Id="rId52" Type="http://schemas.openxmlformats.org/officeDocument/2006/relationships/tags" Target="../tags/tag1292.xml"/><Relationship Id="rId73" Type="http://schemas.openxmlformats.org/officeDocument/2006/relationships/tags" Target="../tags/tag1313.xml"/><Relationship Id="rId78" Type="http://schemas.openxmlformats.org/officeDocument/2006/relationships/tags" Target="../tags/tag1318.xml"/><Relationship Id="rId94" Type="http://schemas.openxmlformats.org/officeDocument/2006/relationships/tags" Target="../tags/tag1334.xml"/><Relationship Id="rId99" Type="http://schemas.openxmlformats.org/officeDocument/2006/relationships/tags" Target="../tags/tag1339.xml"/><Relationship Id="rId101" Type="http://schemas.openxmlformats.org/officeDocument/2006/relationships/tags" Target="../tags/tag1341.xml"/><Relationship Id="rId122" Type="http://schemas.openxmlformats.org/officeDocument/2006/relationships/tags" Target="../tags/tag1362.xml"/><Relationship Id="rId4" Type="http://schemas.openxmlformats.org/officeDocument/2006/relationships/tags" Target="../tags/tag1244.xml"/><Relationship Id="rId9" Type="http://schemas.openxmlformats.org/officeDocument/2006/relationships/tags" Target="../tags/tag1249.xml"/><Relationship Id="rId26" Type="http://schemas.openxmlformats.org/officeDocument/2006/relationships/tags" Target="../tags/tag1266.xml"/></Relationships>
</file>

<file path=ppt/slides/_rels/slide21.xml.rels><?xml version="1.0" encoding="UTF-8" standalone="yes"?>
<Relationships xmlns="http://schemas.openxmlformats.org/package/2006/relationships"><Relationship Id="rId13" Type="http://schemas.openxmlformats.org/officeDocument/2006/relationships/tags" Target="../tags/tag1379.xml"/><Relationship Id="rId18" Type="http://schemas.openxmlformats.org/officeDocument/2006/relationships/tags" Target="../tags/tag1384.xml"/><Relationship Id="rId26" Type="http://schemas.openxmlformats.org/officeDocument/2006/relationships/tags" Target="../tags/tag1392.xml"/><Relationship Id="rId39" Type="http://schemas.openxmlformats.org/officeDocument/2006/relationships/tags" Target="../tags/tag1405.xml"/><Relationship Id="rId21" Type="http://schemas.openxmlformats.org/officeDocument/2006/relationships/tags" Target="../tags/tag1387.xml"/><Relationship Id="rId34" Type="http://schemas.openxmlformats.org/officeDocument/2006/relationships/tags" Target="../tags/tag1400.xml"/><Relationship Id="rId42" Type="http://schemas.openxmlformats.org/officeDocument/2006/relationships/tags" Target="../tags/tag1408.xml"/><Relationship Id="rId47" Type="http://schemas.openxmlformats.org/officeDocument/2006/relationships/image" Target="../media/image59.emf"/><Relationship Id="rId7" Type="http://schemas.openxmlformats.org/officeDocument/2006/relationships/tags" Target="../tags/tag1373.xml"/><Relationship Id="rId2" Type="http://schemas.openxmlformats.org/officeDocument/2006/relationships/tags" Target="../tags/tag1368.xml"/><Relationship Id="rId16" Type="http://schemas.openxmlformats.org/officeDocument/2006/relationships/tags" Target="../tags/tag1382.xml"/><Relationship Id="rId29" Type="http://schemas.openxmlformats.org/officeDocument/2006/relationships/tags" Target="../tags/tag1395.xml"/><Relationship Id="rId1" Type="http://schemas.openxmlformats.org/officeDocument/2006/relationships/tags" Target="../tags/tag1367.xml"/><Relationship Id="rId6" Type="http://schemas.openxmlformats.org/officeDocument/2006/relationships/tags" Target="../tags/tag1372.xml"/><Relationship Id="rId11" Type="http://schemas.openxmlformats.org/officeDocument/2006/relationships/tags" Target="../tags/tag1377.xml"/><Relationship Id="rId24" Type="http://schemas.openxmlformats.org/officeDocument/2006/relationships/tags" Target="../tags/tag1390.xml"/><Relationship Id="rId32" Type="http://schemas.openxmlformats.org/officeDocument/2006/relationships/tags" Target="../tags/tag1398.xml"/><Relationship Id="rId37" Type="http://schemas.openxmlformats.org/officeDocument/2006/relationships/tags" Target="../tags/tag1403.xml"/><Relationship Id="rId40" Type="http://schemas.openxmlformats.org/officeDocument/2006/relationships/tags" Target="../tags/tag1406.xml"/><Relationship Id="rId45" Type="http://schemas.openxmlformats.org/officeDocument/2006/relationships/notesSlide" Target="../notesSlides/notesSlide21.xml"/><Relationship Id="rId5" Type="http://schemas.openxmlformats.org/officeDocument/2006/relationships/tags" Target="../tags/tag1371.xml"/><Relationship Id="rId15" Type="http://schemas.openxmlformats.org/officeDocument/2006/relationships/tags" Target="../tags/tag1381.xml"/><Relationship Id="rId23" Type="http://schemas.openxmlformats.org/officeDocument/2006/relationships/tags" Target="../tags/tag1389.xml"/><Relationship Id="rId28" Type="http://schemas.openxmlformats.org/officeDocument/2006/relationships/tags" Target="../tags/tag1394.xml"/><Relationship Id="rId36" Type="http://schemas.openxmlformats.org/officeDocument/2006/relationships/tags" Target="../tags/tag1402.xml"/><Relationship Id="rId10" Type="http://schemas.openxmlformats.org/officeDocument/2006/relationships/tags" Target="../tags/tag1376.xml"/><Relationship Id="rId19" Type="http://schemas.openxmlformats.org/officeDocument/2006/relationships/tags" Target="../tags/tag1385.xml"/><Relationship Id="rId31" Type="http://schemas.openxmlformats.org/officeDocument/2006/relationships/tags" Target="../tags/tag1397.xml"/><Relationship Id="rId44" Type="http://schemas.openxmlformats.org/officeDocument/2006/relationships/slideLayout" Target="../slideLayouts/slideLayout7.xml"/><Relationship Id="rId4" Type="http://schemas.openxmlformats.org/officeDocument/2006/relationships/tags" Target="../tags/tag1370.xml"/><Relationship Id="rId9" Type="http://schemas.openxmlformats.org/officeDocument/2006/relationships/tags" Target="../tags/tag1375.xml"/><Relationship Id="rId14" Type="http://schemas.openxmlformats.org/officeDocument/2006/relationships/tags" Target="../tags/tag1380.xml"/><Relationship Id="rId22" Type="http://schemas.openxmlformats.org/officeDocument/2006/relationships/tags" Target="../tags/tag1388.xml"/><Relationship Id="rId27" Type="http://schemas.openxmlformats.org/officeDocument/2006/relationships/tags" Target="../tags/tag1393.xml"/><Relationship Id="rId30" Type="http://schemas.openxmlformats.org/officeDocument/2006/relationships/tags" Target="../tags/tag1396.xml"/><Relationship Id="rId35" Type="http://schemas.openxmlformats.org/officeDocument/2006/relationships/tags" Target="../tags/tag1401.xml"/><Relationship Id="rId43" Type="http://schemas.openxmlformats.org/officeDocument/2006/relationships/tags" Target="../tags/tag1409.xml"/><Relationship Id="rId48" Type="http://schemas.openxmlformats.org/officeDocument/2006/relationships/chart" Target="../charts/chart12.xml"/><Relationship Id="rId8" Type="http://schemas.openxmlformats.org/officeDocument/2006/relationships/tags" Target="../tags/tag1374.xml"/><Relationship Id="rId3" Type="http://schemas.openxmlformats.org/officeDocument/2006/relationships/tags" Target="../tags/tag1369.xml"/><Relationship Id="rId12" Type="http://schemas.openxmlformats.org/officeDocument/2006/relationships/tags" Target="../tags/tag1378.xml"/><Relationship Id="rId17" Type="http://schemas.openxmlformats.org/officeDocument/2006/relationships/tags" Target="../tags/tag1383.xml"/><Relationship Id="rId25" Type="http://schemas.openxmlformats.org/officeDocument/2006/relationships/tags" Target="../tags/tag1391.xml"/><Relationship Id="rId33" Type="http://schemas.openxmlformats.org/officeDocument/2006/relationships/tags" Target="../tags/tag1399.xml"/><Relationship Id="rId38" Type="http://schemas.openxmlformats.org/officeDocument/2006/relationships/tags" Target="../tags/tag1404.xml"/><Relationship Id="rId46" Type="http://schemas.openxmlformats.org/officeDocument/2006/relationships/oleObject" Target="../embeddings/oleObject28.bin"/><Relationship Id="rId20" Type="http://schemas.openxmlformats.org/officeDocument/2006/relationships/tags" Target="../tags/tag1386.xml"/><Relationship Id="rId41" Type="http://schemas.openxmlformats.org/officeDocument/2006/relationships/tags" Target="../tags/tag1407.xml"/></Relationships>
</file>

<file path=ppt/slides/_rels/slide22.xml.rels><?xml version="1.0" encoding="UTF-8" standalone="yes"?>
<Relationships xmlns="http://schemas.openxmlformats.org/package/2006/relationships"><Relationship Id="rId8" Type="http://schemas.openxmlformats.org/officeDocument/2006/relationships/image" Target="../media/image62.svg"/><Relationship Id="rId3" Type="http://schemas.openxmlformats.org/officeDocument/2006/relationships/slideLayout" Target="../slideLayouts/slideLayout8.xml"/><Relationship Id="rId7" Type="http://schemas.openxmlformats.org/officeDocument/2006/relationships/image" Target="../media/image61.png"/><Relationship Id="rId2" Type="http://schemas.openxmlformats.org/officeDocument/2006/relationships/tags" Target="../tags/tag1411.xml"/><Relationship Id="rId1" Type="http://schemas.openxmlformats.org/officeDocument/2006/relationships/tags" Target="../tags/tag1410.xml"/><Relationship Id="rId6" Type="http://schemas.openxmlformats.org/officeDocument/2006/relationships/image" Target="../media/image1.emf"/><Relationship Id="rId5" Type="http://schemas.openxmlformats.org/officeDocument/2006/relationships/oleObject" Target="../embeddings/oleObject29.bin"/><Relationship Id="rId4" Type="http://schemas.openxmlformats.org/officeDocument/2006/relationships/notesSlide" Target="../notesSlides/notesSlide22.xml"/></Relationships>
</file>

<file path=ppt/slides/_rels/slide23.xml.rels><?xml version="1.0" encoding="UTF-8" standalone="yes"?>
<Relationships xmlns="http://schemas.openxmlformats.org/package/2006/relationships"><Relationship Id="rId3" Type="http://schemas.openxmlformats.org/officeDocument/2006/relationships/notesSlide" Target="../notesSlides/notesSlide23.xml"/><Relationship Id="rId2" Type="http://schemas.openxmlformats.org/officeDocument/2006/relationships/slideLayout" Target="../slideLayouts/slideLayout30.xml"/><Relationship Id="rId1" Type="http://schemas.openxmlformats.org/officeDocument/2006/relationships/tags" Target="../tags/tag1412.xml"/><Relationship Id="rId5" Type="http://schemas.openxmlformats.org/officeDocument/2006/relationships/image" Target="../media/image2.emf"/><Relationship Id="rId4" Type="http://schemas.openxmlformats.org/officeDocument/2006/relationships/oleObject" Target="../embeddings/oleObject13.bin"/></Relationships>
</file>

<file path=ppt/slides/_rels/slide24.xml.rels><?xml version="1.0" encoding="UTF-8" standalone="yes"?>
<Relationships xmlns="http://schemas.openxmlformats.org/package/2006/relationships"><Relationship Id="rId26" Type="http://schemas.openxmlformats.org/officeDocument/2006/relationships/tags" Target="../tags/tag1438.xml"/><Relationship Id="rId21" Type="http://schemas.openxmlformats.org/officeDocument/2006/relationships/tags" Target="../tags/tag1433.xml"/><Relationship Id="rId42" Type="http://schemas.openxmlformats.org/officeDocument/2006/relationships/tags" Target="../tags/tag1454.xml"/><Relationship Id="rId47" Type="http://schemas.openxmlformats.org/officeDocument/2006/relationships/tags" Target="../tags/tag1459.xml"/><Relationship Id="rId63" Type="http://schemas.openxmlformats.org/officeDocument/2006/relationships/tags" Target="../tags/tag1475.xml"/><Relationship Id="rId68" Type="http://schemas.openxmlformats.org/officeDocument/2006/relationships/tags" Target="../tags/tag1480.xml"/><Relationship Id="rId84" Type="http://schemas.openxmlformats.org/officeDocument/2006/relationships/tags" Target="../tags/tag1496.xml"/><Relationship Id="rId89" Type="http://schemas.openxmlformats.org/officeDocument/2006/relationships/tags" Target="../tags/tag1501.xml"/><Relationship Id="rId16" Type="http://schemas.openxmlformats.org/officeDocument/2006/relationships/tags" Target="../tags/tag1428.xml"/><Relationship Id="rId11" Type="http://schemas.openxmlformats.org/officeDocument/2006/relationships/tags" Target="../tags/tag1423.xml"/><Relationship Id="rId32" Type="http://schemas.openxmlformats.org/officeDocument/2006/relationships/tags" Target="../tags/tag1444.xml"/><Relationship Id="rId37" Type="http://schemas.openxmlformats.org/officeDocument/2006/relationships/tags" Target="../tags/tag1449.xml"/><Relationship Id="rId53" Type="http://schemas.openxmlformats.org/officeDocument/2006/relationships/tags" Target="../tags/tag1465.xml"/><Relationship Id="rId58" Type="http://schemas.openxmlformats.org/officeDocument/2006/relationships/tags" Target="../tags/tag1470.xml"/><Relationship Id="rId74" Type="http://schemas.openxmlformats.org/officeDocument/2006/relationships/tags" Target="../tags/tag1486.xml"/><Relationship Id="rId79" Type="http://schemas.openxmlformats.org/officeDocument/2006/relationships/tags" Target="../tags/tag1491.xml"/><Relationship Id="rId102" Type="http://schemas.openxmlformats.org/officeDocument/2006/relationships/image" Target="../media/image59.emf"/><Relationship Id="rId5" Type="http://schemas.openxmlformats.org/officeDocument/2006/relationships/tags" Target="../tags/tag1417.xml"/><Relationship Id="rId90" Type="http://schemas.openxmlformats.org/officeDocument/2006/relationships/tags" Target="../tags/tag1502.xml"/><Relationship Id="rId95" Type="http://schemas.openxmlformats.org/officeDocument/2006/relationships/tags" Target="../tags/tag1507.xml"/><Relationship Id="rId22" Type="http://schemas.openxmlformats.org/officeDocument/2006/relationships/tags" Target="../tags/tag1434.xml"/><Relationship Id="rId27" Type="http://schemas.openxmlformats.org/officeDocument/2006/relationships/tags" Target="../tags/tag1439.xml"/><Relationship Id="rId43" Type="http://schemas.openxmlformats.org/officeDocument/2006/relationships/tags" Target="../tags/tag1455.xml"/><Relationship Id="rId48" Type="http://schemas.openxmlformats.org/officeDocument/2006/relationships/tags" Target="../tags/tag1460.xml"/><Relationship Id="rId64" Type="http://schemas.openxmlformats.org/officeDocument/2006/relationships/tags" Target="../tags/tag1476.xml"/><Relationship Id="rId69" Type="http://schemas.openxmlformats.org/officeDocument/2006/relationships/tags" Target="../tags/tag1481.xml"/><Relationship Id="rId80" Type="http://schemas.openxmlformats.org/officeDocument/2006/relationships/tags" Target="../tags/tag1492.xml"/><Relationship Id="rId85" Type="http://schemas.openxmlformats.org/officeDocument/2006/relationships/tags" Target="../tags/tag1497.xml"/><Relationship Id="rId12" Type="http://schemas.openxmlformats.org/officeDocument/2006/relationships/tags" Target="../tags/tag1424.xml"/><Relationship Id="rId17" Type="http://schemas.openxmlformats.org/officeDocument/2006/relationships/tags" Target="../tags/tag1429.xml"/><Relationship Id="rId25" Type="http://schemas.openxmlformats.org/officeDocument/2006/relationships/tags" Target="../tags/tag1437.xml"/><Relationship Id="rId33" Type="http://schemas.openxmlformats.org/officeDocument/2006/relationships/tags" Target="../tags/tag1445.xml"/><Relationship Id="rId38" Type="http://schemas.openxmlformats.org/officeDocument/2006/relationships/tags" Target="../tags/tag1450.xml"/><Relationship Id="rId46" Type="http://schemas.openxmlformats.org/officeDocument/2006/relationships/tags" Target="../tags/tag1458.xml"/><Relationship Id="rId59" Type="http://schemas.openxmlformats.org/officeDocument/2006/relationships/tags" Target="../tags/tag1471.xml"/><Relationship Id="rId67" Type="http://schemas.openxmlformats.org/officeDocument/2006/relationships/tags" Target="../tags/tag1479.xml"/><Relationship Id="rId103" Type="http://schemas.openxmlformats.org/officeDocument/2006/relationships/chart" Target="../charts/chart13.xml"/><Relationship Id="rId20" Type="http://schemas.openxmlformats.org/officeDocument/2006/relationships/tags" Target="../tags/tag1432.xml"/><Relationship Id="rId41" Type="http://schemas.openxmlformats.org/officeDocument/2006/relationships/tags" Target="../tags/tag1453.xml"/><Relationship Id="rId54" Type="http://schemas.openxmlformats.org/officeDocument/2006/relationships/tags" Target="../tags/tag1466.xml"/><Relationship Id="rId62" Type="http://schemas.openxmlformats.org/officeDocument/2006/relationships/tags" Target="../tags/tag1474.xml"/><Relationship Id="rId70" Type="http://schemas.openxmlformats.org/officeDocument/2006/relationships/tags" Target="../tags/tag1482.xml"/><Relationship Id="rId75" Type="http://schemas.openxmlformats.org/officeDocument/2006/relationships/tags" Target="../tags/tag1487.xml"/><Relationship Id="rId83" Type="http://schemas.openxmlformats.org/officeDocument/2006/relationships/tags" Target="../tags/tag1495.xml"/><Relationship Id="rId88" Type="http://schemas.openxmlformats.org/officeDocument/2006/relationships/tags" Target="../tags/tag1500.xml"/><Relationship Id="rId91" Type="http://schemas.openxmlformats.org/officeDocument/2006/relationships/tags" Target="../tags/tag1503.xml"/><Relationship Id="rId96" Type="http://schemas.openxmlformats.org/officeDocument/2006/relationships/tags" Target="../tags/tag1508.xml"/><Relationship Id="rId1" Type="http://schemas.openxmlformats.org/officeDocument/2006/relationships/tags" Target="../tags/tag1413.xml"/><Relationship Id="rId6" Type="http://schemas.openxmlformats.org/officeDocument/2006/relationships/tags" Target="../tags/tag1418.xml"/><Relationship Id="rId15" Type="http://schemas.openxmlformats.org/officeDocument/2006/relationships/tags" Target="../tags/tag1427.xml"/><Relationship Id="rId23" Type="http://schemas.openxmlformats.org/officeDocument/2006/relationships/tags" Target="../tags/tag1435.xml"/><Relationship Id="rId28" Type="http://schemas.openxmlformats.org/officeDocument/2006/relationships/tags" Target="../tags/tag1440.xml"/><Relationship Id="rId36" Type="http://schemas.openxmlformats.org/officeDocument/2006/relationships/tags" Target="../tags/tag1448.xml"/><Relationship Id="rId49" Type="http://schemas.openxmlformats.org/officeDocument/2006/relationships/tags" Target="../tags/tag1461.xml"/><Relationship Id="rId57" Type="http://schemas.openxmlformats.org/officeDocument/2006/relationships/tags" Target="../tags/tag1469.xml"/><Relationship Id="rId10" Type="http://schemas.openxmlformats.org/officeDocument/2006/relationships/tags" Target="../tags/tag1422.xml"/><Relationship Id="rId31" Type="http://schemas.openxmlformats.org/officeDocument/2006/relationships/tags" Target="../tags/tag1443.xml"/><Relationship Id="rId44" Type="http://schemas.openxmlformats.org/officeDocument/2006/relationships/tags" Target="../tags/tag1456.xml"/><Relationship Id="rId52" Type="http://schemas.openxmlformats.org/officeDocument/2006/relationships/tags" Target="../tags/tag1464.xml"/><Relationship Id="rId60" Type="http://schemas.openxmlformats.org/officeDocument/2006/relationships/tags" Target="../tags/tag1472.xml"/><Relationship Id="rId65" Type="http://schemas.openxmlformats.org/officeDocument/2006/relationships/tags" Target="../tags/tag1477.xml"/><Relationship Id="rId73" Type="http://schemas.openxmlformats.org/officeDocument/2006/relationships/tags" Target="../tags/tag1485.xml"/><Relationship Id="rId78" Type="http://schemas.openxmlformats.org/officeDocument/2006/relationships/tags" Target="../tags/tag1490.xml"/><Relationship Id="rId81" Type="http://schemas.openxmlformats.org/officeDocument/2006/relationships/tags" Target="../tags/tag1493.xml"/><Relationship Id="rId86" Type="http://schemas.openxmlformats.org/officeDocument/2006/relationships/tags" Target="../tags/tag1498.xml"/><Relationship Id="rId94" Type="http://schemas.openxmlformats.org/officeDocument/2006/relationships/tags" Target="../tags/tag1506.xml"/><Relationship Id="rId99" Type="http://schemas.openxmlformats.org/officeDocument/2006/relationships/slideLayout" Target="../slideLayouts/slideLayout7.xml"/><Relationship Id="rId101" Type="http://schemas.openxmlformats.org/officeDocument/2006/relationships/oleObject" Target="../embeddings/oleObject30.bin"/><Relationship Id="rId4" Type="http://schemas.openxmlformats.org/officeDocument/2006/relationships/tags" Target="../tags/tag1416.xml"/><Relationship Id="rId9" Type="http://schemas.openxmlformats.org/officeDocument/2006/relationships/tags" Target="../tags/tag1421.xml"/><Relationship Id="rId13" Type="http://schemas.openxmlformats.org/officeDocument/2006/relationships/tags" Target="../tags/tag1425.xml"/><Relationship Id="rId18" Type="http://schemas.openxmlformats.org/officeDocument/2006/relationships/tags" Target="../tags/tag1430.xml"/><Relationship Id="rId39" Type="http://schemas.openxmlformats.org/officeDocument/2006/relationships/tags" Target="../tags/tag1451.xml"/><Relationship Id="rId34" Type="http://schemas.openxmlformats.org/officeDocument/2006/relationships/tags" Target="../tags/tag1446.xml"/><Relationship Id="rId50" Type="http://schemas.openxmlformats.org/officeDocument/2006/relationships/tags" Target="../tags/tag1462.xml"/><Relationship Id="rId55" Type="http://schemas.openxmlformats.org/officeDocument/2006/relationships/tags" Target="../tags/tag1467.xml"/><Relationship Id="rId76" Type="http://schemas.openxmlformats.org/officeDocument/2006/relationships/tags" Target="../tags/tag1488.xml"/><Relationship Id="rId97" Type="http://schemas.openxmlformats.org/officeDocument/2006/relationships/tags" Target="../tags/tag1509.xml"/><Relationship Id="rId7" Type="http://schemas.openxmlformats.org/officeDocument/2006/relationships/tags" Target="../tags/tag1419.xml"/><Relationship Id="rId71" Type="http://schemas.openxmlformats.org/officeDocument/2006/relationships/tags" Target="../tags/tag1483.xml"/><Relationship Id="rId92" Type="http://schemas.openxmlformats.org/officeDocument/2006/relationships/tags" Target="../tags/tag1504.xml"/><Relationship Id="rId2" Type="http://schemas.openxmlformats.org/officeDocument/2006/relationships/tags" Target="../tags/tag1414.xml"/><Relationship Id="rId29" Type="http://schemas.openxmlformats.org/officeDocument/2006/relationships/tags" Target="../tags/tag1441.xml"/><Relationship Id="rId24" Type="http://schemas.openxmlformats.org/officeDocument/2006/relationships/tags" Target="../tags/tag1436.xml"/><Relationship Id="rId40" Type="http://schemas.openxmlformats.org/officeDocument/2006/relationships/tags" Target="../tags/tag1452.xml"/><Relationship Id="rId45" Type="http://schemas.openxmlformats.org/officeDocument/2006/relationships/tags" Target="../tags/tag1457.xml"/><Relationship Id="rId66" Type="http://schemas.openxmlformats.org/officeDocument/2006/relationships/tags" Target="../tags/tag1478.xml"/><Relationship Id="rId87" Type="http://schemas.openxmlformats.org/officeDocument/2006/relationships/tags" Target="../tags/tag1499.xml"/><Relationship Id="rId61" Type="http://schemas.openxmlformats.org/officeDocument/2006/relationships/tags" Target="../tags/tag1473.xml"/><Relationship Id="rId82" Type="http://schemas.openxmlformats.org/officeDocument/2006/relationships/tags" Target="../tags/tag1494.xml"/><Relationship Id="rId19" Type="http://schemas.openxmlformats.org/officeDocument/2006/relationships/tags" Target="../tags/tag1431.xml"/><Relationship Id="rId14" Type="http://schemas.openxmlformats.org/officeDocument/2006/relationships/tags" Target="../tags/tag1426.xml"/><Relationship Id="rId30" Type="http://schemas.openxmlformats.org/officeDocument/2006/relationships/tags" Target="../tags/tag1442.xml"/><Relationship Id="rId35" Type="http://schemas.openxmlformats.org/officeDocument/2006/relationships/tags" Target="../tags/tag1447.xml"/><Relationship Id="rId56" Type="http://schemas.openxmlformats.org/officeDocument/2006/relationships/tags" Target="../tags/tag1468.xml"/><Relationship Id="rId77" Type="http://schemas.openxmlformats.org/officeDocument/2006/relationships/tags" Target="../tags/tag1489.xml"/><Relationship Id="rId100" Type="http://schemas.openxmlformats.org/officeDocument/2006/relationships/notesSlide" Target="../notesSlides/notesSlide24.xml"/><Relationship Id="rId8" Type="http://schemas.openxmlformats.org/officeDocument/2006/relationships/tags" Target="../tags/tag1420.xml"/><Relationship Id="rId51" Type="http://schemas.openxmlformats.org/officeDocument/2006/relationships/tags" Target="../tags/tag1463.xml"/><Relationship Id="rId72" Type="http://schemas.openxmlformats.org/officeDocument/2006/relationships/tags" Target="../tags/tag1484.xml"/><Relationship Id="rId93" Type="http://schemas.openxmlformats.org/officeDocument/2006/relationships/tags" Target="../tags/tag1505.xml"/><Relationship Id="rId98" Type="http://schemas.openxmlformats.org/officeDocument/2006/relationships/tags" Target="../tags/tag1510.xml"/><Relationship Id="rId3" Type="http://schemas.openxmlformats.org/officeDocument/2006/relationships/tags" Target="../tags/tag1415.xml"/></Relationships>
</file>

<file path=ppt/slides/_rels/slide25.xml.rels><?xml version="1.0" encoding="UTF-8" standalone="yes"?>
<Relationships xmlns="http://schemas.openxmlformats.org/package/2006/relationships"><Relationship Id="rId26" Type="http://schemas.openxmlformats.org/officeDocument/2006/relationships/tags" Target="../tags/tag1536.xml"/><Relationship Id="rId117" Type="http://schemas.openxmlformats.org/officeDocument/2006/relationships/tags" Target="../tags/tag1627.xml"/><Relationship Id="rId21" Type="http://schemas.openxmlformats.org/officeDocument/2006/relationships/tags" Target="../tags/tag1531.xml"/><Relationship Id="rId42" Type="http://schemas.openxmlformats.org/officeDocument/2006/relationships/tags" Target="../tags/tag1552.xml"/><Relationship Id="rId47" Type="http://schemas.openxmlformats.org/officeDocument/2006/relationships/tags" Target="../tags/tag1557.xml"/><Relationship Id="rId63" Type="http://schemas.openxmlformats.org/officeDocument/2006/relationships/tags" Target="../tags/tag1573.xml"/><Relationship Id="rId68" Type="http://schemas.openxmlformats.org/officeDocument/2006/relationships/tags" Target="../tags/tag1578.xml"/><Relationship Id="rId84" Type="http://schemas.openxmlformats.org/officeDocument/2006/relationships/tags" Target="../tags/tag1594.xml"/><Relationship Id="rId89" Type="http://schemas.openxmlformats.org/officeDocument/2006/relationships/tags" Target="../tags/tag1599.xml"/><Relationship Id="rId112" Type="http://schemas.openxmlformats.org/officeDocument/2006/relationships/tags" Target="../tags/tag1622.xml"/><Relationship Id="rId16" Type="http://schemas.openxmlformats.org/officeDocument/2006/relationships/tags" Target="../tags/tag1526.xml"/><Relationship Id="rId107" Type="http://schemas.openxmlformats.org/officeDocument/2006/relationships/tags" Target="../tags/tag1617.xml"/><Relationship Id="rId11" Type="http://schemas.openxmlformats.org/officeDocument/2006/relationships/tags" Target="../tags/tag1521.xml"/><Relationship Id="rId32" Type="http://schemas.openxmlformats.org/officeDocument/2006/relationships/tags" Target="../tags/tag1542.xml"/><Relationship Id="rId37" Type="http://schemas.openxmlformats.org/officeDocument/2006/relationships/tags" Target="../tags/tag1547.xml"/><Relationship Id="rId53" Type="http://schemas.openxmlformats.org/officeDocument/2006/relationships/tags" Target="../tags/tag1563.xml"/><Relationship Id="rId58" Type="http://schemas.openxmlformats.org/officeDocument/2006/relationships/tags" Target="../tags/tag1568.xml"/><Relationship Id="rId74" Type="http://schemas.openxmlformats.org/officeDocument/2006/relationships/tags" Target="../tags/tag1584.xml"/><Relationship Id="rId79" Type="http://schemas.openxmlformats.org/officeDocument/2006/relationships/tags" Target="../tags/tag1589.xml"/><Relationship Id="rId102" Type="http://schemas.openxmlformats.org/officeDocument/2006/relationships/tags" Target="../tags/tag1612.xml"/><Relationship Id="rId123" Type="http://schemas.openxmlformats.org/officeDocument/2006/relationships/image" Target="../media/image59.emf"/><Relationship Id="rId5" Type="http://schemas.openxmlformats.org/officeDocument/2006/relationships/tags" Target="../tags/tag1515.xml"/><Relationship Id="rId90" Type="http://schemas.openxmlformats.org/officeDocument/2006/relationships/tags" Target="../tags/tag1600.xml"/><Relationship Id="rId95" Type="http://schemas.openxmlformats.org/officeDocument/2006/relationships/tags" Target="../tags/tag1605.xml"/><Relationship Id="rId22" Type="http://schemas.openxmlformats.org/officeDocument/2006/relationships/tags" Target="../tags/tag1532.xml"/><Relationship Id="rId27" Type="http://schemas.openxmlformats.org/officeDocument/2006/relationships/tags" Target="../tags/tag1537.xml"/><Relationship Id="rId43" Type="http://schemas.openxmlformats.org/officeDocument/2006/relationships/tags" Target="../tags/tag1553.xml"/><Relationship Id="rId48" Type="http://schemas.openxmlformats.org/officeDocument/2006/relationships/tags" Target="../tags/tag1558.xml"/><Relationship Id="rId64" Type="http://schemas.openxmlformats.org/officeDocument/2006/relationships/tags" Target="../tags/tag1574.xml"/><Relationship Id="rId69" Type="http://schemas.openxmlformats.org/officeDocument/2006/relationships/tags" Target="../tags/tag1579.xml"/><Relationship Id="rId113" Type="http://schemas.openxmlformats.org/officeDocument/2006/relationships/tags" Target="../tags/tag1623.xml"/><Relationship Id="rId118" Type="http://schemas.openxmlformats.org/officeDocument/2006/relationships/tags" Target="../tags/tag1628.xml"/><Relationship Id="rId80" Type="http://schemas.openxmlformats.org/officeDocument/2006/relationships/tags" Target="../tags/tag1590.xml"/><Relationship Id="rId85" Type="http://schemas.openxmlformats.org/officeDocument/2006/relationships/tags" Target="../tags/tag1595.xml"/><Relationship Id="rId12" Type="http://schemas.openxmlformats.org/officeDocument/2006/relationships/tags" Target="../tags/tag1522.xml"/><Relationship Id="rId17" Type="http://schemas.openxmlformats.org/officeDocument/2006/relationships/tags" Target="../tags/tag1527.xml"/><Relationship Id="rId33" Type="http://schemas.openxmlformats.org/officeDocument/2006/relationships/tags" Target="../tags/tag1543.xml"/><Relationship Id="rId38" Type="http://schemas.openxmlformats.org/officeDocument/2006/relationships/tags" Target="../tags/tag1548.xml"/><Relationship Id="rId59" Type="http://schemas.openxmlformats.org/officeDocument/2006/relationships/tags" Target="../tags/tag1569.xml"/><Relationship Id="rId103" Type="http://schemas.openxmlformats.org/officeDocument/2006/relationships/tags" Target="../tags/tag1613.xml"/><Relationship Id="rId108" Type="http://schemas.openxmlformats.org/officeDocument/2006/relationships/tags" Target="../tags/tag1618.xml"/><Relationship Id="rId124" Type="http://schemas.openxmlformats.org/officeDocument/2006/relationships/chart" Target="../charts/chart14.xml"/><Relationship Id="rId54" Type="http://schemas.openxmlformats.org/officeDocument/2006/relationships/tags" Target="../tags/tag1564.xml"/><Relationship Id="rId70" Type="http://schemas.openxmlformats.org/officeDocument/2006/relationships/tags" Target="../tags/tag1580.xml"/><Relationship Id="rId75" Type="http://schemas.openxmlformats.org/officeDocument/2006/relationships/tags" Target="../tags/tag1585.xml"/><Relationship Id="rId91" Type="http://schemas.openxmlformats.org/officeDocument/2006/relationships/tags" Target="../tags/tag1601.xml"/><Relationship Id="rId96" Type="http://schemas.openxmlformats.org/officeDocument/2006/relationships/tags" Target="../tags/tag1606.xml"/><Relationship Id="rId1" Type="http://schemas.openxmlformats.org/officeDocument/2006/relationships/tags" Target="../tags/tag1511.xml"/><Relationship Id="rId6" Type="http://schemas.openxmlformats.org/officeDocument/2006/relationships/tags" Target="../tags/tag1516.xml"/><Relationship Id="rId23" Type="http://schemas.openxmlformats.org/officeDocument/2006/relationships/tags" Target="../tags/tag1533.xml"/><Relationship Id="rId28" Type="http://schemas.openxmlformats.org/officeDocument/2006/relationships/tags" Target="../tags/tag1538.xml"/><Relationship Id="rId49" Type="http://schemas.openxmlformats.org/officeDocument/2006/relationships/tags" Target="../tags/tag1559.xml"/><Relationship Id="rId114" Type="http://schemas.openxmlformats.org/officeDocument/2006/relationships/tags" Target="../tags/tag1624.xml"/><Relationship Id="rId119" Type="http://schemas.openxmlformats.org/officeDocument/2006/relationships/tags" Target="../tags/tag1629.xml"/><Relationship Id="rId44" Type="http://schemas.openxmlformats.org/officeDocument/2006/relationships/tags" Target="../tags/tag1554.xml"/><Relationship Id="rId60" Type="http://schemas.openxmlformats.org/officeDocument/2006/relationships/tags" Target="../tags/tag1570.xml"/><Relationship Id="rId65" Type="http://schemas.openxmlformats.org/officeDocument/2006/relationships/tags" Target="../tags/tag1575.xml"/><Relationship Id="rId81" Type="http://schemas.openxmlformats.org/officeDocument/2006/relationships/tags" Target="../tags/tag1591.xml"/><Relationship Id="rId86" Type="http://schemas.openxmlformats.org/officeDocument/2006/relationships/tags" Target="../tags/tag1596.xml"/><Relationship Id="rId4" Type="http://schemas.openxmlformats.org/officeDocument/2006/relationships/tags" Target="../tags/tag1514.xml"/><Relationship Id="rId9" Type="http://schemas.openxmlformats.org/officeDocument/2006/relationships/tags" Target="../tags/tag1519.xml"/><Relationship Id="rId13" Type="http://schemas.openxmlformats.org/officeDocument/2006/relationships/tags" Target="../tags/tag1523.xml"/><Relationship Id="rId18" Type="http://schemas.openxmlformats.org/officeDocument/2006/relationships/tags" Target="../tags/tag1528.xml"/><Relationship Id="rId39" Type="http://schemas.openxmlformats.org/officeDocument/2006/relationships/tags" Target="../tags/tag1549.xml"/><Relationship Id="rId109" Type="http://schemas.openxmlformats.org/officeDocument/2006/relationships/tags" Target="../tags/tag1619.xml"/><Relationship Id="rId34" Type="http://schemas.openxmlformats.org/officeDocument/2006/relationships/tags" Target="../tags/tag1544.xml"/><Relationship Id="rId50" Type="http://schemas.openxmlformats.org/officeDocument/2006/relationships/tags" Target="../tags/tag1560.xml"/><Relationship Id="rId55" Type="http://schemas.openxmlformats.org/officeDocument/2006/relationships/tags" Target="../tags/tag1565.xml"/><Relationship Id="rId76" Type="http://schemas.openxmlformats.org/officeDocument/2006/relationships/tags" Target="../tags/tag1586.xml"/><Relationship Id="rId97" Type="http://schemas.openxmlformats.org/officeDocument/2006/relationships/tags" Target="../tags/tag1607.xml"/><Relationship Id="rId104" Type="http://schemas.openxmlformats.org/officeDocument/2006/relationships/tags" Target="../tags/tag1614.xml"/><Relationship Id="rId120" Type="http://schemas.openxmlformats.org/officeDocument/2006/relationships/slideLayout" Target="../slideLayouts/slideLayout7.xml"/><Relationship Id="rId7" Type="http://schemas.openxmlformats.org/officeDocument/2006/relationships/tags" Target="../tags/tag1517.xml"/><Relationship Id="rId71" Type="http://schemas.openxmlformats.org/officeDocument/2006/relationships/tags" Target="../tags/tag1581.xml"/><Relationship Id="rId92" Type="http://schemas.openxmlformats.org/officeDocument/2006/relationships/tags" Target="../tags/tag1602.xml"/><Relationship Id="rId2" Type="http://schemas.openxmlformats.org/officeDocument/2006/relationships/tags" Target="../tags/tag1512.xml"/><Relationship Id="rId29" Type="http://schemas.openxmlformats.org/officeDocument/2006/relationships/tags" Target="../tags/tag1539.xml"/><Relationship Id="rId24" Type="http://schemas.openxmlformats.org/officeDocument/2006/relationships/tags" Target="../tags/tag1534.xml"/><Relationship Id="rId40" Type="http://schemas.openxmlformats.org/officeDocument/2006/relationships/tags" Target="../tags/tag1550.xml"/><Relationship Id="rId45" Type="http://schemas.openxmlformats.org/officeDocument/2006/relationships/tags" Target="../tags/tag1555.xml"/><Relationship Id="rId66" Type="http://schemas.openxmlformats.org/officeDocument/2006/relationships/tags" Target="../tags/tag1576.xml"/><Relationship Id="rId87" Type="http://schemas.openxmlformats.org/officeDocument/2006/relationships/tags" Target="../tags/tag1597.xml"/><Relationship Id="rId110" Type="http://schemas.openxmlformats.org/officeDocument/2006/relationships/tags" Target="../tags/tag1620.xml"/><Relationship Id="rId115" Type="http://schemas.openxmlformats.org/officeDocument/2006/relationships/tags" Target="../tags/tag1625.xml"/><Relationship Id="rId61" Type="http://schemas.openxmlformats.org/officeDocument/2006/relationships/tags" Target="../tags/tag1571.xml"/><Relationship Id="rId82" Type="http://schemas.openxmlformats.org/officeDocument/2006/relationships/tags" Target="../tags/tag1592.xml"/><Relationship Id="rId19" Type="http://schemas.openxmlformats.org/officeDocument/2006/relationships/tags" Target="../tags/tag1529.xml"/><Relationship Id="rId14" Type="http://schemas.openxmlformats.org/officeDocument/2006/relationships/tags" Target="../tags/tag1524.xml"/><Relationship Id="rId30" Type="http://schemas.openxmlformats.org/officeDocument/2006/relationships/tags" Target="../tags/tag1540.xml"/><Relationship Id="rId35" Type="http://schemas.openxmlformats.org/officeDocument/2006/relationships/tags" Target="../tags/tag1545.xml"/><Relationship Id="rId56" Type="http://schemas.openxmlformats.org/officeDocument/2006/relationships/tags" Target="../tags/tag1566.xml"/><Relationship Id="rId77" Type="http://schemas.openxmlformats.org/officeDocument/2006/relationships/tags" Target="../tags/tag1587.xml"/><Relationship Id="rId100" Type="http://schemas.openxmlformats.org/officeDocument/2006/relationships/tags" Target="../tags/tag1610.xml"/><Relationship Id="rId105" Type="http://schemas.openxmlformats.org/officeDocument/2006/relationships/tags" Target="../tags/tag1615.xml"/><Relationship Id="rId8" Type="http://schemas.openxmlformats.org/officeDocument/2006/relationships/tags" Target="../tags/tag1518.xml"/><Relationship Id="rId51" Type="http://schemas.openxmlformats.org/officeDocument/2006/relationships/tags" Target="../tags/tag1561.xml"/><Relationship Id="rId72" Type="http://schemas.openxmlformats.org/officeDocument/2006/relationships/tags" Target="../tags/tag1582.xml"/><Relationship Id="rId93" Type="http://schemas.openxmlformats.org/officeDocument/2006/relationships/tags" Target="../tags/tag1603.xml"/><Relationship Id="rId98" Type="http://schemas.openxmlformats.org/officeDocument/2006/relationships/tags" Target="../tags/tag1608.xml"/><Relationship Id="rId121" Type="http://schemas.openxmlformats.org/officeDocument/2006/relationships/notesSlide" Target="../notesSlides/notesSlide25.xml"/><Relationship Id="rId3" Type="http://schemas.openxmlformats.org/officeDocument/2006/relationships/tags" Target="../tags/tag1513.xml"/><Relationship Id="rId25" Type="http://schemas.openxmlformats.org/officeDocument/2006/relationships/tags" Target="../tags/tag1535.xml"/><Relationship Id="rId46" Type="http://schemas.openxmlformats.org/officeDocument/2006/relationships/tags" Target="../tags/tag1556.xml"/><Relationship Id="rId67" Type="http://schemas.openxmlformats.org/officeDocument/2006/relationships/tags" Target="../tags/tag1577.xml"/><Relationship Id="rId116" Type="http://schemas.openxmlformats.org/officeDocument/2006/relationships/tags" Target="../tags/tag1626.xml"/><Relationship Id="rId20" Type="http://schemas.openxmlformats.org/officeDocument/2006/relationships/tags" Target="../tags/tag1530.xml"/><Relationship Id="rId41" Type="http://schemas.openxmlformats.org/officeDocument/2006/relationships/tags" Target="../tags/tag1551.xml"/><Relationship Id="rId62" Type="http://schemas.openxmlformats.org/officeDocument/2006/relationships/tags" Target="../tags/tag1572.xml"/><Relationship Id="rId83" Type="http://schemas.openxmlformats.org/officeDocument/2006/relationships/tags" Target="../tags/tag1593.xml"/><Relationship Id="rId88" Type="http://schemas.openxmlformats.org/officeDocument/2006/relationships/tags" Target="../tags/tag1598.xml"/><Relationship Id="rId111" Type="http://schemas.openxmlformats.org/officeDocument/2006/relationships/tags" Target="../tags/tag1621.xml"/><Relationship Id="rId15" Type="http://schemas.openxmlformats.org/officeDocument/2006/relationships/tags" Target="../tags/tag1525.xml"/><Relationship Id="rId36" Type="http://schemas.openxmlformats.org/officeDocument/2006/relationships/tags" Target="../tags/tag1546.xml"/><Relationship Id="rId57" Type="http://schemas.openxmlformats.org/officeDocument/2006/relationships/tags" Target="../tags/tag1567.xml"/><Relationship Id="rId106" Type="http://schemas.openxmlformats.org/officeDocument/2006/relationships/tags" Target="../tags/tag1616.xml"/><Relationship Id="rId10" Type="http://schemas.openxmlformats.org/officeDocument/2006/relationships/tags" Target="../tags/tag1520.xml"/><Relationship Id="rId31" Type="http://schemas.openxmlformats.org/officeDocument/2006/relationships/tags" Target="../tags/tag1541.xml"/><Relationship Id="rId52" Type="http://schemas.openxmlformats.org/officeDocument/2006/relationships/tags" Target="../tags/tag1562.xml"/><Relationship Id="rId73" Type="http://schemas.openxmlformats.org/officeDocument/2006/relationships/tags" Target="../tags/tag1583.xml"/><Relationship Id="rId78" Type="http://schemas.openxmlformats.org/officeDocument/2006/relationships/tags" Target="../tags/tag1588.xml"/><Relationship Id="rId94" Type="http://schemas.openxmlformats.org/officeDocument/2006/relationships/tags" Target="../tags/tag1604.xml"/><Relationship Id="rId99" Type="http://schemas.openxmlformats.org/officeDocument/2006/relationships/tags" Target="../tags/tag1609.xml"/><Relationship Id="rId101" Type="http://schemas.openxmlformats.org/officeDocument/2006/relationships/tags" Target="../tags/tag1611.xml"/><Relationship Id="rId122" Type="http://schemas.openxmlformats.org/officeDocument/2006/relationships/oleObject" Target="../embeddings/oleObject31.bin"/></Relationships>
</file>

<file path=ppt/slides/_rels/slide26.xml.rels><?xml version="1.0" encoding="UTF-8" standalone="yes"?>
<Relationships xmlns="http://schemas.openxmlformats.org/package/2006/relationships"><Relationship Id="rId117" Type="http://schemas.openxmlformats.org/officeDocument/2006/relationships/tags" Target="../tags/tag1746.xml"/><Relationship Id="rId21" Type="http://schemas.openxmlformats.org/officeDocument/2006/relationships/tags" Target="../tags/tag1650.xml"/><Relationship Id="rId42" Type="http://schemas.openxmlformats.org/officeDocument/2006/relationships/tags" Target="../tags/tag1671.xml"/><Relationship Id="rId63" Type="http://schemas.openxmlformats.org/officeDocument/2006/relationships/tags" Target="../tags/tag1692.xml"/><Relationship Id="rId84" Type="http://schemas.openxmlformats.org/officeDocument/2006/relationships/tags" Target="../tags/tag1713.xml"/><Relationship Id="rId138" Type="http://schemas.openxmlformats.org/officeDocument/2006/relationships/tags" Target="../tags/tag1767.xml"/><Relationship Id="rId159" Type="http://schemas.openxmlformats.org/officeDocument/2006/relationships/tags" Target="../tags/tag1788.xml"/><Relationship Id="rId170" Type="http://schemas.openxmlformats.org/officeDocument/2006/relationships/slideLayout" Target="../slideLayouts/slideLayout7.xml"/><Relationship Id="rId107" Type="http://schemas.openxmlformats.org/officeDocument/2006/relationships/tags" Target="../tags/tag1736.xml"/><Relationship Id="rId11" Type="http://schemas.openxmlformats.org/officeDocument/2006/relationships/tags" Target="../tags/tag1640.xml"/><Relationship Id="rId32" Type="http://schemas.openxmlformats.org/officeDocument/2006/relationships/tags" Target="../tags/tag1661.xml"/><Relationship Id="rId53" Type="http://schemas.openxmlformats.org/officeDocument/2006/relationships/tags" Target="../tags/tag1682.xml"/><Relationship Id="rId74" Type="http://schemas.openxmlformats.org/officeDocument/2006/relationships/tags" Target="../tags/tag1703.xml"/><Relationship Id="rId128" Type="http://schemas.openxmlformats.org/officeDocument/2006/relationships/tags" Target="../tags/tag1757.xml"/><Relationship Id="rId149" Type="http://schemas.openxmlformats.org/officeDocument/2006/relationships/tags" Target="../tags/tag1778.xml"/><Relationship Id="rId5" Type="http://schemas.openxmlformats.org/officeDocument/2006/relationships/tags" Target="../tags/tag1634.xml"/><Relationship Id="rId95" Type="http://schemas.openxmlformats.org/officeDocument/2006/relationships/tags" Target="../tags/tag1724.xml"/><Relationship Id="rId160" Type="http://schemas.openxmlformats.org/officeDocument/2006/relationships/tags" Target="../tags/tag1789.xml"/><Relationship Id="rId22" Type="http://schemas.openxmlformats.org/officeDocument/2006/relationships/tags" Target="../tags/tag1651.xml"/><Relationship Id="rId43" Type="http://schemas.openxmlformats.org/officeDocument/2006/relationships/tags" Target="../tags/tag1672.xml"/><Relationship Id="rId64" Type="http://schemas.openxmlformats.org/officeDocument/2006/relationships/tags" Target="../tags/tag1693.xml"/><Relationship Id="rId118" Type="http://schemas.openxmlformats.org/officeDocument/2006/relationships/tags" Target="../tags/tag1747.xml"/><Relationship Id="rId139" Type="http://schemas.openxmlformats.org/officeDocument/2006/relationships/tags" Target="../tags/tag1768.xml"/><Relationship Id="rId85" Type="http://schemas.openxmlformats.org/officeDocument/2006/relationships/tags" Target="../tags/tag1714.xml"/><Relationship Id="rId150" Type="http://schemas.openxmlformats.org/officeDocument/2006/relationships/tags" Target="../tags/tag1779.xml"/><Relationship Id="rId171" Type="http://schemas.openxmlformats.org/officeDocument/2006/relationships/notesSlide" Target="../notesSlides/notesSlide26.xml"/><Relationship Id="rId12" Type="http://schemas.openxmlformats.org/officeDocument/2006/relationships/tags" Target="../tags/tag1641.xml"/><Relationship Id="rId33" Type="http://schemas.openxmlformats.org/officeDocument/2006/relationships/tags" Target="../tags/tag1662.xml"/><Relationship Id="rId108" Type="http://schemas.openxmlformats.org/officeDocument/2006/relationships/tags" Target="../tags/tag1737.xml"/><Relationship Id="rId129" Type="http://schemas.openxmlformats.org/officeDocument/2006/relationships/tags" Target="../tags/tag1758.xml"/><Relationship Id="rId54" Type="http://schemas.openxmlformats.org/officeDocument/2006/relationships/tags" Target="../tags/tag1683.xml"/><Relationship Id="rId75" Type="http://schemas.openxmlformats.org/officeDocument/2006/relationships/tags" Target="../tags/tag1704.xml"/><Relationship Id="rId96" Type="http://schemas.openxmlformats.org/officeDocument/2006/relationships/tags" Target="../tags/tag1725.xml"/><Relationship Id="rId140" Type="http://schemas.openxmlformats.org/officeDocument/2006/relationships/tags" Target="../tags/tag1769.xml"/><Relationship Id="rId161" Type="http://schemas.openxmlformats.org/officeDocument/2006/relationships/tags" Target="../tags/tag1790.xml"/><Relationship Id="rId1" Type="http://schemas.openxmlformats.org/officeDocument/2006/relationships/tags" Target="../tags/tag1630.xml"/><Relationship Id="rId6" Type="http://schemas.openxmlformats.org/officeDocument/2006/relationships/tags" Target="../tags/tag1635.xml"/><Relationship Id="rId23" Type="http://schemas.openxmlformats.org/officeDocument/2006/relationships/tags" Target="../tags/tag1652.xml"/><Relationship Id="rId28" Type="http://schemas.openxmlformats.org/officeDocument/2006/relationships/tags" Target="../tags/tag1657.xml"/><Relationship Id="rId49" Type="http://schemas.openxmlformats.org/officeDocument/2006/relationships/tags" Target="../tags/tag1678.xml"/><Relationship Id="rId114" Type="http://schemas.openxmlformats.org/officeDocument/2006/relationships/tags" Target="../tags/tag1743.xml"/><Relationship Id="rId119" Type="http://schemas.openxmlformats.org/officeDocument/2006/relationships/tags" Target="../tags/tag1748.xml"/><Relationship Id="rId44" Type="http://schemas.openxmlformats.org/officeDocument/2006/relationships/tags" Target="../tags/tag1673.xml"/><Relationship Id="rId60" Type="http://schemas.openxmlformats.org/officeDocument/2006/relationships/tags" Target="../tags/tag1689.xml"/><Relationship Id="rId65" Type="http://schemas.openxmlformats.org/officeDocument/2006/relationships/tags" Target="../tags/tag1694.xml"/><Relationship Id="rId81" Type="http://schemas.openxmlformats.org/officeDocument/2006/relationships/tags" Target="../tags/tag1710.xml"/><Relationship Id="rId86" Type="http://schemas.openxmlformats.org/officeDocument/2006/relationships/tags" Target="../tags/tag1715.xml"/><Relationship Id="rId130" Type="http://schemas.openxmlformats.org/officeDocument/2006/relationships/tags" Target="../tags/tag1759.xml"/><Relationship Id="rId135" Type="http://schemas.openxmlformats.org/officeDocument/2006/relationships/tags" Target="../tags/tag1764.xml"/><Relationship Id="rId151" Type="http://schemas.openxmlformats.org/officeDocument/2006/relationships/tags" Target="../tags/tag1780.xml"/><Relationship Id="rId156" Type="http://schemas.openxmlformats.org/officeDocument/2006/relationships/tags" Target="../tags/tag1785.xml"/><Relationship Id="rId172" Type="http://schemas.openxmlformats.org/officeDocument/2006/relationships/oleObject" Target="../embeddings/oleObject32.bin"/><Relationship Id="rId13" Type="http://schemas.openxmlformats.org/officeDocument/2006/relationships/tags" Target="../tags/tag1642.xml"/><Relationship Id="rId18" Type="http://schemas.openxmlformats.org/officeDocument/2006/relationships/tags" Target="../tags/tag1647.xml"/><Relationship Id="rId39" Type="http://schemas.openxmlformats.org/officeDocument/2006/relationships/tags" Target="../tags/tag1668.xml"/><Relationship Id="rId109" Type="http://schemas.openxmlformats.org/officeDocument/2006/relationships/tags" Target="../tags/tag1738.xml"/><Relationship Id="rId34" Type="http://schemas.openxmlformats.org/officeDocument/2006/relationships/tags" Target="../tags/tag1663.xml"/><Relationship Id="rId50" Type="http://schemas.openxmlformats.org/officeDocument/2006/relationships/tags" Target="../tags/tag1679.xml"/><Relationship Id="rId55" Type="http://schemas.openxmlformats.org/officeDocument/2006/relationships/tags" Target="../tags/tag1684.xml"/><Relationship Id="rId76" Type="http://schemas.openxmlformats.org/officeDocument/2006/relationships/tags" Target="../tags/tag1705.xml"/><Relationship Id="rId97" Type="http://schemas.openxmlformats.org/officeDocument/2006/relationships/tags" Target="../tags/tag1726.xml"/><Relationship Id="rId104" Type="http://schemas.openxmlformats.org/officeDocument/2006/relationships/tags" Target="../tags/tag1733.xml"/><Relationship Id="rId120" Type="http://schemas.openxmlformats.org/officeDocument/2006/relationships/tags" Target="../tags/tag1749.xml"/><Relationship Id="rId125" Type="http://schemas.openxmlformats.org/officeDocument/2006/relationships/tags" Target="../tags/tag1754.xml"/><Relationship Id="rId141" Type="http://schemas.openxmlformats.org/officeDocument/2006/relationships/tags" Target="../tags/tag1770.xml"/><Relationship Id="rId146" Type="http://schemas.openxmlformats.org/officeDocument/2006/relationships/tags" Target="../tags/tag1775.xml"/><Relationship Id="rId167" Type="http://schemas.openxmlformats.org/officeDocument/2006/relationships/tags" Target="../tags/tag1796.xml"/><Relationship Id="rId7" Type="http://schemas.openxmlformats.org/officeDocument/2006/relationships/tags" Target="../tags/tag1636.xml"/><Relationship Id="rId71" Type="http://schemas.openxmlformats.org/officeDocument/2006/relationships/tags" Target="../tags/tag1700.xml"/><Relationship Id="rId92" Type="http://schemas.openxmlformats.org/officeDocument/2006/relationships/tags" Target="../tags/tag1721.xml"/><Relationship Id="rId162" Type="http://schemas.openxmlformats.org/officeDocument/2006/relationships/tags" Target="../tags/tag1791.xml"/><Relationship Id="rId2" Type="http://schemas.openxmlformats.org/officeDocument/2006/relationships/tags" Target="../tags/tag1631.xml"/><Relationship Id="rId29" Type="http://schemas.openxmlformats.org/officeDocument/2006/relationships/tags" Target="../tags/tag1658.xml"/><Relationship Id="rId24" Type="http://schemas.openxmlformats.org/officeDocument/2006/relationships/tags" Target="../tags/tag1653.xml"/><Relationship Id="rId40" Type="http://schemas.openxmlformats.org/officeDocument/2006/relationships/tags" Target="../tags/tag1669.xml"/><Relationship Id="rId45" Type="http://schemas.openxmlformats.org/officeDocument/2006/relationships/tags" Target="../tags/tag1674.xml"/><Relationship Id="rId66" Type="http://schemas.openxmlformats.org/officeDocument/2006/relationships/tags" Target="../tags/tag1695.xml"/><Relationship Id="rId87" Type="http://schemas.openxmlformats.org/officeDocument/2006/relationships/tags" Target="../tags/tag1716.xml"/><Relationship Id="rId110" Type="http://schemas.openxmlformats.org/officeDocument/2006/relationships/tags" Target="../tags/tag1739.xml"/><Relationship Id="rId115" Type="http://schemas.openxmlformats.org/officeDocument/2006/relationships/tags" Target="../tags/tag1744.xml"/><Relationship Id="rId131" Type="http://schemas.openxmlformats.org/officeDocument/2006/relationships/tags" Target="../tags/tag1760.xml"/><Relationship Id="rId136" Type="http://schemas.openxmlformats.org/officeDocument/2006/relationships/tags" Target="../tags/tag1765.xml"/><Relationship Id="rId157" Type="http://schemas.openxmlformats.org/officeDocument/2006/relationships/tags" Target="../tags/tag1786.xml"/><Relationship Id="rId61" Type="http://schemas.openxmlformats.org/officeDocument/2006/relationships/tags" Target="../tags/tag1690.xml"/><Relationship Id="rId82" Type="http://schemas.openxmlformats.org/officeDocument/2006/relationships/tags" Target="../tags/tag1711.xml"/><Relationship Id="rId152" Type="http://schemas.openxmlformats.org/officeDocument/2006/relationships/tags" Target="../tags/tag1781.xml"/><Relationship Id="rId173" Type="http://schemas.openxmlformats.org/officeDocument/2006/relationships/image" Target="../media/image59.emf"/><Relationship Id="rId19" Type="http://schemas.openxmlformats.org/officeDocument/2006/relationships/tags" Target="../tags/tag1648.xml"/><Relationship Id="rId14" Type="http://schemas.openxmlformats.org/officeDocument/2006/relationships/tags" Target="../tags/tag1643.xml"/><Relationship Id="rId30" Type="http://schemas.openxmlformats.org/officeDocument/2006/relationships/tags" Target="../tags/tag1659.xml"/><Relationship Id="rId35" Type="http://schemas.openxmlformats.org/officeDocument/2006/relationships/tags" Target="../tags/tag1664.xml"/><Relationship Id="rId56" Type="http://schemas.openxmlformats.org/officeDocument/2006/relationships/tags" Target="../tags/tag1685.xml"/><Relationship Id="rId77" Type="http://schemas.openxmlformats.org/officeDocument/2006/relationships/tags" Target="../tags/tag1706.xml"/><Relationship Id="rId100" Type="http://schemas.openxmlformats.org/officeDocument/2006/relationships/tags" Target="../tags/tag1729.xml"/><Relationship Id="rId105" Type="http://schemas.openxmlformats.org/officeDocument/2006/relationships/tags" Target="../tags/tag1734.xml"/><Relationship Id="rId126" Type="http://schemas.openxmlformats.org/officeDocument/2006/relationships/tags" Target="../tags/tag1755.xml"/><Relationship Id="rId147" Type="http://schemas.openxmlformats.org/officeDocument/2006/relationships/tags" Target="../tags/tag1776.xml"/><Relationship Id="rId168" Type="http://schemas.openxmlformats.org/officeDocument/2006/relationships/tags" Target="../tags/tag1797.xml"/><Relationship Id="rId8" Type="http://schemas.openxmlformats.org/officeDocument/2006/relationships/tags" Target="../tags/tag1637.xml"/><Relationship Id="rId51" Type="http://schemas.openxmlformats.org/officeDocument/2006/relationships/tags" Target="../tags/tag1680.xml"/><Relationship Id="rId72" Type="http://schemas.openxmlformats.org/officeDocument/2006/relationships/tags" Target="../tags/tag1701.xml"/><Relationship Id="rId93" Type="http://schemas.openxmlformats.org/officeDocument/2006/relationships/tags" Target="../tags/tag1722.xml"/><Relationship Id="rId98" Type="http://schemas.openxmlformats.org/officeDocument/2006/relationships/tags" Target="../tags/tag1727.xml"/><Relationship Id="rId121" Type="http://schemas.openxmlformats.org/officeDocument/2006/relationships/tags" Target="../tags/tag1750.xml"/><Relationship Id="rId142" Type="http://schemas.openxmlformats.org/officeDocument/2006/relationships/tags" Target="../tags/tag1771.xml"/><Relationship Id="rId163" Type="http://schemas.openxmlformats.org/officeDocument/2006/relationships/tags" Target="../tags/tag1792.xml"/><Relationship Id="rId3" Type="http://schemas.openxmlformats.org/officeDocument/2006/relationships/tags" Target="../tags/tag1632.xml"/><Relationship Id="rId25" Type="http://schemas.openxmlformats.org/officeDocument/2006/relationships/tags" Target="../tags/tag1654.xml"/><Relationship Id="rId46" Type="http://schemas.openxmlformats.org/officeDocument/2006/relationships/tags" Target="../tags/tag1675.xml"/><Relationship Id="rId67" Type="http://schemas.openxmlformats.org/officeDocument/2006/relationships/tags" Target="../tags/tag1696.xml"/><Relationship Id="rId116" Type="http://schemas.openxmlformats.org/officeDocument/2006/relationships/tags" Target="../tags/tag1745.xml"/><Relationship Id="rId137" Type="http://schemas.openxmlformats.org/officeDocument/2006/relationships/tags" Target="../tags/tag1766.xml"/><Relationship Id="rId158" Type="http://schemas.openxmlformats.org/officeDocument/2006/relationships/tags" Target="../tags/tag1787.xml"/><Relationship Id="rId20" Type="http://schemas.openxmlformats.org/officeDocument/2006/relationships/tags" Target="../tags/tag1649.xml"/><Relationship Id="rId41" Type="http://schemas.openxmlformats.org/officeDocument/2006/relationships/tags" Target="../tags/tag1670.xml"/><Relationship Id="rId62" Type="http://schemas.openxmlformats.org/officeDocument/2006/relationships/tags" Target="../tags/tag1691.xml"/><Relationship Id="rId83" Type="http://schemas.openxmlformats.org/officeDocument/2006/relationships/tags" Target="../tags/tag1712.xml"/><Relationship Id="rId88" Type="http://schemas.openxmlformats.org/officeDocument/2006/relationships/tags" Target="../tags/tag1717.xml"/><Relationship Id="rId111" Type="http://schemas.openxmlformats.org/officeDocument/2006/relationships/tags" Target="../tags/tag1740.xml"/><Relationship Id="rId132" Type="http://schemas.openxmlformats.org/officeDocument/2006/relationships/tags" Target="../tags/tag1761.xml"/><Relationship Id="rId153" Type="http://schemas.openxmlformats.org/officeDocument/2006/relationships/tags" Target="../tags/tag1782.xml"/><Relationship Id="rId174" Type="http://schemas.openxmlformats.org/officeDocument/2006/relationships/chart" Target="../charts/chart15.xml"/><Relationship Id="rId15" Type="http://schemas.openxmlformats.org/officeDocument/2006/relationships/tags" Target="../tags/tag1644.xml"/><Relationship Id="rId36" Type="http://schemas.openxmlformats.org/officeDocument/2006/relationships/tags" Target="../tags/tag1665.xml"/><Relationship Id="rId57" Type="http://schemas.openxmlformats.org/officeDocument/2006/relationships/tags" Target="../tags/tag1686.xml"/><Relationship Id="rId106" Type="http://schemas.openxmlformats.org/officeDocument/2006/relationships/tags" Target="../tags/tag1735.xml"/><Relationship Id="rId127" Type="http://schemas.openxmlformats.org/officeDocument/2006/relationships/tags" Target="../tags/tag1756.xml"/><Relationship Id="rId10" Type="http://schemas.openxmlformats.org/officeDocument/2006/relationships/tags" Target="../tags/tag1639.xml"/><Relationship Id="rId31" Type="http://schemas.openxmlformats.org/officeDocument/2006/relationships/tags" Target="../tags/tag1660.xml"/><Relationship Id="rId52" Type="http://schemas.openxmlformats.org/officeDocument/2006/relationships/tags" Target="../tags/tag1681.xml"/><Relationship Id="rId73" Type="http://schemas.openxmlformats.org/officeDocument/2006/relationships/tags" Target="../tags/tag1702.xml"/><Relationship Id="rId78" Type="http://schemas.openxmlformats.org/officeDocument/2006/relationships/tags" Target="../tags/tag1707.xml"/><Relationship Id="rId94" Type="http://schemas.openxmlformats.org/officeDocument/2006/relationships/tags" Target="../tags/tag1723.xml"/><Relationship Id="rId99" Type="http://schemas.openxmlformats.org/officeDocument/2006/relationships/tags" Target="../tags/tag1728.xml"/><Relationship Id="rId101" Type="http://schemas.openxmlformats.org/officeDocument/2006/relationships/tags" Target="../tags/tag1730.xml"/><Relationship Id="rId122" Type="http://schemas.openxmlformats.org/officeDocument/2006/relationships/tags" Target="../tags/tag1751.xml"/><Relationship Id="rId143" Type="http://schemas.openxmlformats.org/officeDocument/2006/relationships/tags" Target="../tags/tag1772.xml"/><Relationship Id="rId148" Type="http://schemas.openxmlformats.org/officeDocument/2006/relationships/tags" Target="../tags/tag1777.xml"/><Relationship Id="rId164" Type="http://schemas.openxmlformats.org/officeDocument/2006/relationships/tags" Target="../tags/tag1793.xml"/><Relationship Id="rId169" Type="http://schemas.openxmlformats.org/officeDocument/2006/relationships/tags" Target="../tags/tag1798.xml"/><Relationship Id="rId4" Type="http://schemas.openxmlformats.org/officeDocument/2006/relationships/tags" Target="../tags/tag1633.xml"/><Relationship Id="rId9" Type="http://schemas.openxmlformats.org/officeDocument/2006/relationships/tags" Target="../tags/tag1638.xml"/><Relationship Id="rId26" Type="http://schemas.openxmlformats.org/officeDocument/2006/relationships/tags" Target="../tags/tag1655.xml"/><Relationship Id="rId47" Type="http://schemas.openxmlformats.org/officeDocument/2006/relationships/tags" Target="../tags/tag1676.xml"/><Relationship Id="rId68" Type="http://schemas.openxmlformats.org/officeDocument/2006/relationships/tags" Target="../tags/tag1697.xml"/><Relationship Id="rId89" Type="http://schemas.openxmlformats.org/officeDocument/2006/relationships/tags" Target="../tags/tag1718.xml"/><Relationship Id="rId112" Type="http://schemas.openxmlformats.org/officeDocument/2006/relationships/tags" Target="../tags/tag1741.xml"/><Relationship Id="rId133" Type="http://schemas.openxmlformats.org/officeDocument/2006/relationships/tags" Target="../tags/tag1762.xml"/><Relationship Id="rId154" Type="http://schemas.openxmlformats.org/officeDocument/2006/relationships/tags" Target="../tags/tag1783.xml"/><Relationship Id="rId16" Type="http://schemas.openxmlformats.org/officeDocument/2006/relationships/tags" Target="../tags/tag1645.xml"/><Relationship Id="rId37" Type="http://schemas.openxmlformats.org/officeDocument/2006/relationships/tags" Target="../tags/tag1666.xml"/><Relationship Id="rId58" Type="http://schemas.openxmlformats.org/officeDocument/2006/relationships/tags" Target="../tags/tag1687.xml"/><Relationship Id="rId79" Type="http://schemas.openxmlformats.org/officeDocument/2006/relationships/tags" Target="../tags/tag1708.xml"/><Relationship Id="rId102" Type="http://schemas.openxmlformats.org/officeDocument/2006/relationships/tags" Target="../tags/tag1731.xml"/><Relationship Id="rId123" Type="http://schemas.openxmlformats.org/officeDocument/2006/relationships/tags" Target="../tags/tag1752.xml"/><Relationship Id="rId144" Type="http://schemas.openxmlformats.org/officeDocument/2006/relationships/tags" Target="../tags/tag1773.xml"/><Relationship Id="rId90" Type="http://schemas.openxmlformats.org/officeDocument/2006/relationships/tags" Target="../tags/tag1719.xml"/><Relationship Id="rId165" Type="http://schemas.openxmlformats.org/officeDocument/2006/relationships/tags" Target="../tags/tag1794.xml"/><Relationship Id="rId27" Type="http://schemas.openxmlformats.org/officeDocument/2006/relationships/tags" Target="../tags/tag1656.xml"/><Relationship Id="rId48" Type="http://schemas.openxmlformats.org/officeDocument/2006/relationships/tags" Target="../tags/tag1677.xml"/><Relationship Id="rId69" Type="http://schemas.openxmlformats.org/officeDocument/2006/relationships/tags" Target="../tags/tag1698.xml"/><Relationship Id="rId113" Type="http://schemas.openxmlformats.org/officeDocument/2006/relationships/tags" Target="../tags/tag1742.xml"/><Relationship Id="rId134" Type="http://schemas.openxmlformats.org/officeDocument/2006/relationships/tags" Target="../tags/tag1763.xml"/><Relationship Id="rId80" Type="http://schemas.openxmlformats.org/officeDocument/2006/relationships/tags" Target="../tags/tag1709.xml"/><Relationship Id="rId155" Type="http://schemas.openxmlformats.org/officeDocument/2006/relationships/tags" Target="../tags/tag1784.xml"/><Relationship Id="rId17" Type="http://schemas.openxmlformats.org/officeDocument/2006/relationships/tags" Target="../tags/tag1646.xml"/><Relationship Id="rId38" Type="http://schemas.openxmlformats.org/officeDocument/2006/relationships/tags" Target="../tags/tag1667.xml"/><Relationship Id="rId59" Type="http://schemas.openxmlformats.org/officeDocument/2006/relationships/tags" Target="../tags/tag1688.xml"/><Relationship Id="rId103" Type="http://schemas.openxmlformats.org/officeDocument/2006/relationships/tags" Target="../tags/tag1732.xml"/><Relationship Id="rId124" Type="http://schemas.openxmlformats.org/officeDocument/2006/relationships/tags" Target="../tags/tag1753.xml"/><Relationship Id="rId70" Type="http://schemas.openxmlformats.org/officeDocument/2006/relationships/tags" Target="../tags/tag1699.xml"/><Relationship Id="rId91" Type="http://schemas.openxmlformats.org/officeDocument/2006/relationships/tags" Target="../tags/tag1720.xml"/><Relationship Id="rId145" Type="http://schemas.openxmlformats.org/officeDocument/2006/relationships/tags" Target="../tags/tag1774.xml"/><Relationship Id="rId166" Type="http://schemas.openxmlformats.org/officeDocument/2006/relationships/tags" Target="../tags/tag1795.xml"/></Relationships>
</file>

<file path=ppt/slides/_rels/slide27.xml.rels><?xml version="1.0" encoding="UTF-8" standalone="yes"?>
<Relationships xmlns="http://schemas.openxmlformats.org/package/2006/relationships"><Relationship Id="rId117" Type="http://schemas.openxmlformats.org/officeDocument/2006/relationships/tags" Target="../tags/tag1915.xml"/><Relationship Id="rId21" Type="http://schemas.openxmlformats.org/officeDocument/2006/relationships/tags" Target="../tags/tag1819.xml"/><Relationship Id="rId42" Type="http://schemas.openxmlformats.org/officeDocument/2006/relationships/tags" Target="../tags/tag1840.xml"/><Relationship Id="rId63" Type="http://schemas.openxmlformats.org/officeDocument/2006/relationships/tags" Target="../tags/tag1861.xml"/><Relationship Id="rId84" Type="http://schemas.openxmlformats.org/officeDocument/2006/relationships/tags" Target="../tags/tag1882.xml"/><Relationship Id="rId138" Type="http://schemas.openxmlformats.org/officeDocument/2006/relationships/tags" Target="../tags/tag1936.xml"/><Relationship Id="rId159" Type="http://schemas.openxmlformats.org/officeDocument/2006/relationships/tags" Target="../tags/tag1957.xml"/><Relationship Id="rId170" Type="http://schemas.openxmlformats.org/officeDocument/2006/relationships/tags" Target="../tags/tag1968.xml"/><Relationship Id="rId191" Type="http://schemas.openxmlformats.org/officeDocument/2006/relationships/tags" Target="../tags/tag1989.xml"/><Relationship Id="rId205" Type="http://schemas.openxmlformats.org/officeDocument/2006/relationships/tags" Target="../tags/tag2003.xml"/><Relationship Id="rId107" Type="http://schemas.openxmlformats.org/officeDocument/2006/relationships/tags" Target="../tags/tag1905.xml"/><Relationship Id="rId11" Type="http://schemas.openxmlformats.org/officeDocument/2006/relationships/tags" Target="../tags/tag1809.xml"/><Relationship Id="rId32" Type="http://schemas.openxmlformats.org/officeDocument/2006/relationships/tags" Target="../tags/tag1830.xml"/><Relationship Id="rId53" Type="http://schemas.openxmlformats.org/officeDocument/2006/relationships/tags" Target="../tags/tag1851.xml"/><Relationship Id="rId74" Type="http://schemas.openxmlformats.org/officeDocument/2006/relationships/tags" Target="../tags/tag1872.xml"/><Relationship Id="rId128" Type="http://schemas.openxmlformats.org/officeDocument/2006/relationships/tags" Target="../tags/tag1926.xml"/><Relationship Id="rId149" Type="http://schemas.openxmlformats.org/officeDocument/2006/relationships/tags" Target="../tags/tag1947.xml"/><Relationship Id="rId5" Type="http://schemas.openxmlformats.org/officeDocument/2006/relationships/tags" Target="../tags/tag1803.xml"/><Relationship Id="rId95" Type="http://schemas.openxmlformats.org/officeDocument/2006/relationships/tags" Target="../tags/tag1893.xml"/><Relationship Id="rId160" Type="http://schemas.openxmlformats.org/officeDocument/2006/relationships/tags" Target="../tags/tag1958.xml"/><Relationship Id="rId181" Type="http://schemas.openxmlformats.org/officeDocument/2006/relationships/tags" Target="../tags/tag1979.xml"/><Relationship Id="rId22" Type="http://schemas.openxmlformats.org/officeDocument/2006/relationships/tags" Target="../tags/tag1820.xml"/><Relationship Id="rId43" Type="http://schemas.openxmlformats.org/officeDocument/2006/relationships/tags" Target="../tags/tag1841.xml"/><Relationship Id="rId64" Type="http://schemas.openxmlformats.org/officeDocument/2006/relationships/tags" Target="../tags/tag1862.xml"/><Relationship Id="rId118" Type="http://schemas.openxmlformats.org/officeDocument/2006/relationships/tags" Target="../tags/tag1916.xml"/><Relationship Id="rId139" Type="http://schemas.openxmlformats.org/officeDocument/2006/relationships/tags" Target="../tags/tag1937.xml"/><Relationship Id="rId85" Type="http://schemas.openxmlformats.org/officeDocument/2006/relationships/tags" Target="../tags/tag1883.xml"/><Relationship Id="rId150" Type="http://schemas.openxmlformats.org/officeDocument/2006/relationships/tags" Target="../tags/tag1948.xml"/><Relationship Id="rId171" Type="http://schemas.openxmlformats.org/officeDocument/2006/relationships/tags" Target="../tags/tag1969.xml"/><Relationship Id="rId192" Type="http://schemas.openxmlformats.org/officeDocument/2006/relationships/tags" Target="../tags/tag1990.xml"/><Relationship Id="rId206" Type="http://schemas.openxmlformats.org/officeDocument/2006/relationships/tags" Target="../tags/tag2004.xml"/><Relationship Id="rId12" Type="http://schemas.openxmlformats.org/officeDocument/2006/relationships/tags" Target="../tags/tag1810.xml"/><Relationship Id="rId33" Type="http://schemas.openxmlformats.org/officeDocument/2006/relationships/tags" Target="../tags/tag1831.xml"/><Relationship Id="rId108" Type="http://schemas.openxmlformats.org/officeDocument/2006/relationships/tags" Target="../tags/tag1906.xml"/><Relationship Id="rId129" Type="http://schemas.openxmlformats.org/officeDocument/2006/relationships/tags" Target="../tags/tag1927.xml"/><Relationship Id="rId54" Type="http://schemas.openxmlformats.org/officeDocument/2006/relationships/tags" Target="../tags/tag1852.xml"/><Relationship Id="rId75" Type="http://schemas.openxmlformats.org/officeDocument/2006/relationships/tags" Target="../tags/tag1873.xml"/><Relationship Id="rId96" Type="http://schemas.openxmlformats.org/officeDocument/2006/relationships/tags" Target="../tags/tag1894.xml"/><Relationship Id="rId140" Type="http://schemas.openxmlformats.org/officeDocument/2006/relationships/tags" Target="../tags/tag1938.xml"/><Relationship Id="rId161" Type="http://schemas.openxmlformats.org/officeDocument/2006/relationships/tags" Target="../tags/tag1959.xml"/><Relationship Id="rId182" Type="http://schemas.openxmlformats.org/officeDocument/2006/relationships/tags" Target="../tags/tag1980.xml"/><Relationship Id="rId6" Type="http://schemas.openxmlformats.org/officeDocument/2006/relationships/tags" Target="../tags/tag1804.xml"/><Relationship Id="rId23" Type="http://schemas.openxmlformats.org/officeDocument/2006/relationships/tags" Target="../tags/tag1821.xml"/><Relationship Id="rId119" Type="http://schemas.openxmlformats.org/officeDocument/2006/relationships/tags" Target="../tags/tag1917.xml"/><Relationship Id="rId44" Type="http://schemas.openxmlformats.org/officeDocument/2006/relationships/tags" Target="../tags/tag1842.xml"/><Relationship Id="rId65" Type="http://schemas.openxmlformats.org/officeDocument/2006/relationships/tags" Target="../tags/tag1863.xml"/><Relationship Id="rId86" Type="http://schemas.openxmlformats.org/officeDocument/2006/relationships/tags" Target="../tags/tag1884.xml"/><Relationship Id="rId130" Type="http://schemas.openxmlformats.org/officeDocument/2006/relationships/tags" Target="../tags/tag1928.xml"/><Relationship Id="rId151" Type="http://schemas.openxmlformats.org/officeDocument/2006/relationships/tags" Target="../tags/tag1949.xml"/><Relationship Id="rId172" Type="http://schemas.openxmlformats.org/officeDocument/2006/relationships/tags" Target="../tags/tag1970.xml"/><Relationship Id="rId193" Type="http://schemas.openxmlformats.org/officeDocument/2006/relationships/tags" Target="../tags/tag1991.xml"/><Relationship Id="rId207" Type="http://schemas.openxmlformats.org/officeDocument/2006/relationships/slideLayout" Target="../slideLayouts/slideLayout7.xml"/><Relationship Id="rId13" Type="http://schemas.openxmlformats.org/officeDocument/2006/relationships/tags" Target="../tags/tag1811.xml"/><Relationship Id="rId109" Type="http://schemas.openxmlformats.org/officeDocument/2006/relationships/tags" Target="../tags/tag1907.xml"/><Relationship Id="rId34" Type="http://schemas.openxmlformats.org/officeDocument/2006/relationships/tags" Target="../tags/tag1832.xml"/><Relationship Id="rId55" Type="http://schemas.openxmlformats.org/officeDocument/2006/relationships/tags" Target="../tags/tag1853.xml"/><Relationship Id="rId76" Type="http://schemas.openxmlformats.org/officeDocument/2006/relationships/tags" Target="../tags/tag1874.xml"/><Relationship Id="rId97" Type="http://schemas.openxmlformats.org/officeDocument/2006/relationships/tags" Target="../tags/tag1895.xml"/><Relationship Id="rId120" Type="http://schemas.openxmlformats.org/officeDocument/2006/relationships/tags" Target="../tags/tag1918.xml"/><Relationship Id="rId141" Type="http://schemas.openxmlformats.org/officeDocument/2006/relationships/tags" Target="../tags/tag1939.xml"/><Relationship Id="rId7" Type="http://schemas.openxmlformats.org/officeDocument/2006/relationships/tags" Target="../tags/tag1805.xml"/><Relationship Id="rId162" Type="http://schemas.openxmlformats.org/officeDocument/2006/relationships/tags" Target="../tags/tag1960.xml"/><Relationship Id="rId183" Type="http://schemas.openxmlformats.org/officeDocument/2006/relationships/tags" Target="../tags/tag1981.xml"/><Relationship Id="rId24" Type="http://schemas.openxmlformats.org/officeDocument/2006/relationships/tags" Target="../tags/tag1822.xml"/><Relationship Id="rId45" Type="http://schemas.openxmlformats.org/officeDocument/2006/relationships/tags" Target="../tags/tag1843.xml"/><Relationship Id="rId66" Type="http://schemas.openxmlformats.org/officeDocument/2006/relationships/tags" Target="../tags/tag1864.xml"/><Relationship Id="rId87" Type="http://schemas.openxmlformats.org/officeDocument/2006/relationships/tags" Target="../tags/tag1885.xml"/><Relationship Id="rId110" Type="http://schemas.openxmlformats.org/officeDocument/2006/relationships/tags" Target="../tags/tag1908.xml"/><Relationship Id="rId131" Type="http://schemas.openxmlformats.org/officeDocument/2006/relationships/tags" Target="../tags/tag1929.xml"/><Relationship Id="rId61" Type="http://schemas.openxmlformats.org/officeDocument/2006/relationships/tags" Target="../tags/tag1859.xml"/><Relationship Id="rId82" Type="http://schemas.openxmlformats.org/officeDocument/2006/relationships/tags" Target="../tags/tag1880.xml"/><Relationship Id="rId152" Type="http://schemas.openxmlformats.org/officeDocument/2006/relationships/tags" Target="../tags/tag1950.xml"/><Relationship Id="rId173" Type="http://schemas.openxmlformats.org/officeDocument/2006/relationships/tags" Target="../tags/tag1971.xml"/><Relationship Id="rId194" Type="http://schemas.openxmlformats.org/officeDocument/2006/relationships/tags" Target="../tags/tag1992.xml"/><Relationship Id="rId199" Type="http://schemas.openxmlformats.org/officeDocument/2006/relationships/tags" Target="../tags/tag1997.xml"/><Relationship Id="rId203" Type="http://schemas.openxmlformats.org/officeDocument/2006/relationships/tags" Target="../tags/tag2001.xml"/><Relationship Id="rId208" Type="http://schemas.openxmlformats.org/officeDocument/2006/relationships/notesSlide" Target="../notesSlides/notesSlide27.xml"/><Relationship Id="rId19" Type="http://schemas.openxmlformats.org/officeDocument/2006/relationships/tags" Target="../tags/tag1817.xml"/><Relationship Id="rId14" Type="http://schemas.openxmlformats.org/officeDocument/2006/relationships/tags" Target="../tags/tag1812.xml"/><Relationship Id="rId30" Type="http://schemas.openxmlformats.org/officeDocument/2006/relationships/tags" Target="../tags/tag1828.xml"/><Relationship Id="rId35" Type="http://schemas.openxmlformats.org/officeDocument/2006/relationships/tags" Target="../tags/tag1833.xml"/><Relationship Id="rId56" Type="http://schemas.openxmlformats.org/officeDocument/2006/relationships/tags" Target="../tags/tag1854.xml"/><Relationship Id="rId77" Type="http://schemas.openxmlformats.org/officeDocument/2006/relationships/tags" Target="../tags/tag1875.xml"/><Relationship Id="rId100" Type="http://schemas.openxmlformats.org/officeDocument/2006/relationships/tags" Target="../tags/tag1898.xml"/><Relationship Id="rId105" Type="http://schemas.openxmlformats.org/officeDocument/2006/relationships/tags" Target="../tags/tag1903.xml"/><Relationship Id="rId126" Type="http://schemas.openxmlformats.org/officeDocument/2006/relationships/tags" Target="../tags/tag1924.xml"/><Relationship Id="rId147" Type="http://schemas.openxmlformats.org/officeDocument/2006/relationships/tags" Target="../tags/tag1945.xml"/><Relationship Id="rId168" Type="http://schemas.openxmlformats.org/officeDocument/2006/relationships/tags" Target="../tags/tag1966.xml"/><Relationship Id="rId8" Type="http://schemas.openxmlformats.org/officeDocument/2006/relationships/tags" Target="../tags/tag1806.xml"/><Relationship Id="rId51" Type="http://schemas.openxmlformats.org/officeDocument/2006/relationships/tags" Target="../tags/tag1849.xml"/><Relationship Id="rId72" Type="http://schemas.openxmlformats.org/officeDocument/2006/relationships/tags" Target="../tags/tag1870.xml"/><Relationship Id="rId93" Type="http://schemas.openxmlformats.org/officeDocument/2006/relationships/tags" Target="../tags/tag1891.xml"/><Relationship Id="rId98" Type="http://schemas.openxmlformats.org/officeDocument/2006/relationships/tags" Target="../tags/tag1896.xml"/><Relationship Id="rId121" Type="http://schemas.openxmlformats.org/officeDocument/2006/relationships/tags" Target="../tags/tag1919.xml"/><Relationship Id="rId142" Type="http://schemas.openxmlformats.org/officeDocument/2006/relationships/tags" Target="../tags/tag1940.xml"/><Relationship Id="rId163" Type="http://schemas.openxmlformats.org/officeDocument/2006/relationships/tags" Target="../tags/tag1961.xml"/><Relationship Id="rId184" Type="http://schemas.openxmlformats.org/officeDocument/2006/relationships/tags" Target="../tags/tag1982.xml"/><Relationship Id="rId189" Type="http://schemas.openxmlformats.org/officeDocument/2006/relationships/tags" Target="../tags/tag1987.xml"/><Relationship Id="rId3" Type="http://schemas.openxmlformats.org/officeDocument/2006/relationships/tags" Target="../tags/tag1801.xml"/><Relationship Id="rId25" Type="http://schemas.openxmlformats.org/officeDocument/2006/relationships/tags" Target="../tags/tag1823.xml"/><Relationship Id="rId46" Type="http://schemas.openxmlformats.org/officeDocument/2006/relationships/tags" Target="../tags/tag1844.xml"/><Relationship Id="rId67" Type="http://schemas.openxmlformats.org/officeDocument/2006/relationships/tags" Target="../tags/tag1865.xml"/><Relationship Id="rId116" Type="http://schemas.openxmlformats.org/officeDocument/2006/relationships/tags" Target="../tags/tag1914.xml"/><Relationship Id="rId137" Type="http://schemas.openxmlformats.org/officeDocument/2006/relationships/tags" Target="../tags/tag1935.xml"/><Relationship Id="rId158" Type="http://schemas.openxmlformats.org/officeDocument/2006/relationships/tags" Target="../tags/tag1956.xml"/><Relationship Id="rId20" Type="http://schemas.openxmlformats.org/officeDocument/2006/relationships/tags" Target="../tags/tag1818.xml"/><Relationship Id="rId41" Type="http://schemas.openxmlformats.org/officeDocument/2006/relationships/tags" Target="../tags/tag1839.xml"/><Relationship Id="rId62" Type="http://schemas.openxmlformats.org/officeDocument/2006/relationships/tags" Target="../tags/tag1860.xml"/><Relationship Id="rId83" Type="http://schemas.openxmlformats.org/officeDocument/2006/relationships/tags" Target="../tags/tag1881.xml"/><Relationship Id="rId88" Type="http://schemas.openxmlformats.org/officeDocument/2006/relationships/tags" Target="../tags/tag1886.xml"/><Relationship Id="rId111" Type="http://schemas.openxmlformats.org/officeDocument/2006/relationships/tags" Target="../tags/tag1909.xml"/><Relationship Id="rId132" Type="http://schemas.openxmlformats.org/officeDocument/2006/relationships/tags" Target="../tags/tag1930.xml"/><Relationship Id="rId153" Type="http://schemas.openxmlformats.org/officeDocument/2006/relationships/tags" Target="../tags/tag1951.xml"/><Relationship Id="rId174" Type="http://schemas.openxmlformats.org/officeDocument/2006/relationships/tags" Target="../tags/tag1972.xml"/><Relationship Id="rId179" Type="http://schemas.openxmlformats.org/officeDocument/2006/relationships/tags" Target="../tags/tag1977.xml"/><Relationship Id="rId195" Type="http://schemas.openxmlformats.org/officeDocument/2006/relationships/tags" Target="../tags/tag1993.xml"/><Relationship Id="rId209" Type="http://schemas.openxmlformats.org/officeDocument/2006/relationships/oleObject" Target="../embeddings/oleObject33.bin"/><Relationship Id="rId190" Type="http://schemas.openxmlformats.org/officeDocument/2006/relationships/tags" Target="../tags/tag1988.xml"/><Relationship Id="rId204" Type="http://schemas.openxmlformats.org/officeDocument/2006/relationships/tags" Target="../tags/tag2002.xml"/><Relationship Id="rId15" Type="http://schemas.openxmlformats.org/officeDocument/2006/relationships/tags" Target="../tags/tag1813.xml"/><Relationship Id="rId36" Type="http://schemas.openxmlformats.org/officeDocument/2006/relationships/tags" Target="../tags/tag1834.xml"/><Relationship Id="rId57" Type="http://schemas.openxmlformats.org/officeDocument/2006/relationships/tags" Target="../tags/tag1855.xml"/><Relationship Id="rId106" Type="http://schemas.openxmlformats.org/officeDocument/2006/relationships/tags" Target="../tags/tag1904.xml"/><Relationship Id="rId127" Type="http://schemas.openxmlformats.org/officeDocument/2006/relationships/tags" Target="../tags/tag1925.xml"/><Relationship Id="rId10" Type="http://schemas.openxmlformats.org/officeDocument/2006/relationships/tags" Target="../tags/tag1808.xml"/><Relationship Id="rId31" Type="http://schemas.openxmlformats.org/officeDocument/2006/relationships/tags" Target="../tags/tag1829.xml"/><Relationship Id="rId52" Type="http://schemas.openxmlformats.org/officeDocument/2006/relationships/tags" Target="../tags/tag1850.xml"/><Relationship Id="rId73" Type="http://schemas.openxmlformats.org/officeDocument/2006/relationships/tags" Target="../tags/tag1871.xml"/><Relationship Id="rId78" Type="http://schemas.openxmlformats.org/officeDocument/2006/relationships/tags" Target="../tags/tag1876.xml"/><Relationship Id="rId94" Type="http://schemas.openxmlformats.org/officeDocument/2006/relationships/tags" Target="../tags/tag1892.xml"/><Relationship Id="rId99" Type="http://schemas.openxmlformats.org/officeDocument/2006/relationships/tags" Target="../tags/tag1897.xml"/><Relationship Id="rId101" Type="http://schemas.openxmlformats.org/officeDocument/2006/relationships/tags" Target="../tags/tag1899.xml"/><Relationship Id="rId122" Type="http://schemas.openxmlformats.org/officeDocument/2006/relationships/tags" Target="../tags/tag1920.xml"/><Relationship Id="rId143" Type="http://schemas.openxmlformats.org/officeDocument/2006/relationships/tags" Target="../tags/tag1941.xml"/><Relationship Id="rId148" Type="http://schemas.openxmlformats.org/officeDocument/2006/relationships/tags" Target="../tags/tag1946.xml"/><Relationship Id="rId164" Type="http://schemas.openxmlformats.org/officeDocument/2006/relationships/tags" Target="../tags/tag1962.xml"/><Relationship Id="rId169" Type="http://schemas.openxmlformats.org/officeDocument/2006/relationships/tags" Target="../tags/tag1967.xml"/><Relationship Id="rId185" Type="http://schemas.openxmlformats.org/officeDocument/2006/relationships/tags" Target="../tags/tag1983.xml"/><Relationship Id="rId4" Type="http://schemas.openxmlformats.org/officeDocument/2006/relationships/tags" Target="../tags/tag1802.xml"/><Relationship Id="rId9" Type="http://schemas.openxmlformats.org/officeDocument/2006/relationships/tags" Target="../tags/tag1807.xml"/><Relationship Id="rId180" Type="http://schemas.openxmlformats.org/officeDocument/2006/relationships/tags" Target="../tags/tag1978.xml"/><Relationship Id="rId210" Type="http://schemas.openxmlformats.org/officeDocument/2006/relationships/image" Target="../media/image59.emf"/><Relationship Id="rId26" Type="http://schemas.openxmlformats.org/officeDocument/2006/relationships/tags" Target="../tags/tag1824.xml"/><Relationship Id="rId47" Type="http://schemas.openxmlformats.org/officeDocument/2006/relationships/tags" Target="../tags/tag1845.xml"/><Relationship Id="rId68" Type="http://schemas.openxmlformats.org/officeDocument/2006/relationships/tags" Target="../tags/tag1866.xml"/><Relationship Id="rId89" Type="http://schemas.openxmlformats.org/officeDocument/2006/relationships/tags" Target="../tags/tag1887.xml"/><Relationship Id="rId112" Type="http://schemas.openxmlformats.org/officeDocument/2006/relationships/tags" Target="../tags/tag1910.xml"/><Relationship Id="rId133" Type="http://schemas.openxmlformats.org/officeDocument/2006/relationships/tags" Target="../tags/tag1931.xml"/><Relationship Id="rId154" Type="http://schemas.openxmlformats.org/officeDocument/2006/relationships/tags" Target="../tags/tag1952.xml"/><Relationship Id="rId175" Type="http://schemas.openxmlformats.org/officeDocument/2006/relationships/tags" Target="../tags/tag1973.xml"/><Relationship Id="rId196" Type="http://schemas.openxmlformats.org/officeDocument/2006/relationships/tags" Target="../tags/tag1994.xml"/><Relationship Id="rId200" Type="http://schemas.openxmlformats.org/officeDocument/2006/relationships/tags" Target="../tags/tag1998.xml"/><Relationship Id="rId16" Type="http://schemas.openxmlformats.org/officeDocument/2006/relationships/tags" Target="../tags/tag1814.xml"/><Relationship Id="rId37" Type="http://schemas.openxmlformats.org/officeDocument/2006/relationships/tags" Target="../tags/tag1835.xml"/><Relationship Id="rId58" Type="http://schemas.openxmlformats.org/officeDocument/2006/relationships/tags" Target="../tags/tag1856.xml"/><Relationship Id="rId79" Type="http://schemas.openxmlformats.org/officeDocument/2006/relationships/tags" Target="../tags/tag1877.xml"/><Relationship Id="rId102" Type="http://schemas.openxmlformats.org/officeDocument/2006/relationships/tags" Target="../tags/tag1900.xml"/><Relationship Id="rId123" Type="http://schemas.openxmlformats.org/officeDocument/2006/relationships/tags" Target="../tags/tag1921.xml"/><Relationship Id="rId144" Type="http://schemas.openxmlformats.org/officeDocument/2006/relationships/tags" Target="../tags/tag1942.xml"/><Relationship Id="rId90" Type="http://schemas.openxmlformats.org/officeDocument/2006/relationships/tags" Target="../tags/tag1888.xml"/><Relationship Id="rId165" Type="http://schemas.openxmlformats.org/officeDocument/2006/relationships/tags" Target="../tags/tag1963.xml"/><Relationship Id="rId186" Type="http://schemas.openxmlformats.org/officeDocument/2006/relationships/tags" Target="../tags/tag1984.xml"/><Relationship Id="rId211" Type="http://schemas.openxmlformats.org/officeDocument/2006/relationships/chart" Target="../charts/chart16.xml"/><Relationship Id="rId27" Type="http://schemas.openxmlformats.org/officeDocument/2006/relationships/tags" Target="../tags/tag1825.xml"/><Relationship Id="rId48" Type="http://schemas.openxmlformats.org/officeDocument/2006/relationships/tags" Target="../tags/tag1846.xml"/><Relationship Id="rId69" Type="http://schemas.openxmlformats.org/officeDocument/2006/relationships/tags" Target="../tags/tag1867.xml"/><Relationship Id="rId113" Type="http://schemas.openxmlformats.org/officeDocument/2006/relationships/tags" Target="../tags/tag1911.xml"/><Relationship Id="rId134" Type="http://schemas.openxmlformats.org/officeDocument/2006/relationships/tags" Target="../tags/tag1932.xml"/><Relationship Id="rId80" Type="http://schemas.openxmlformats.org/officeDocument/2006/relationships/tags" Target="../tags/tag1878.xml"/><Relationship Id="rId155" Type="http://schemas.openxmlformats.org/officeDocument/2006/relationships/tags" Target="../tags/tag1953.xml"/><Relationship Id="rId176" Type="http://schemas.openxmlformats.org/officeDocument/2006/relationships/tags" Target="../tags/tag1974.xml"/><Relationship Id="rId197" Type="http://schemas.openxmlformats.org/officeDocument/2006/relationships/tags" Target="../tags/tag1995.xml"/><Relationship Id="rId201" Type="http://schemas.openxmlformats.org/officeDocument/2006/relationships/tags" Target="../tags/tag1999.xml"/><Relationship Id="rId17" Type="http://schemas.openxmlformats.org/officeDocument/2006/relationships/tags" Target="../tags/tag1815.xml"/><Relationship Id="rId38" Type="http://schemas.openxmlformats.org/officeDocument/2006/relationships/tags" Target="../tags/tag1836.xml"/><Relationship Id="rId59" Type="http://schemas.openxmlformats.org/officeDocument/2006/relationships/tags" Target="../tags/tag1857.xml"/><Relationship Id="rId103" Type="http://schemas.openxmlformats.org/officeDocument/2006/relationships/tags" Target="../tags/tag1901.xml"/><Relationship Id="rId124" Type="http://schemas.openxmlformats.org/officeDocument/2006/relationships/tags" Target="../tags/tag1922.xml"/><Relationship Id="rId70" Type="http://schemas.openxmlformats.org/officeDocument/2006/relationships/tags" Target="../tags/tag1868.xml"/><Relationship Id="rId91" Type="http://schemas.openxmlformats.org/officeDocument/2006/relationships/tags" Target="../tags/tag1889.xml"/><Relationship Id="rId145" Type="http://schemas.openxmlformats.org/officeDocument/2006/relationships/tags" Target="../tags/tag1943.xml"/><Relationship Id="rId166" Type="http://schemas.openxmlformats.org/officeDocument/2006/relationships/tags" Target="../tags/tag1964.xml"/><Relationship Id="rId187" Type="http://schemas.openxmlformats.org/officeDocument/2006/relationships/tags" Target="../tags/tag1985.xml"/><Relationship Id="rId1" Type="http://schemas.openxmlformats.org/officeDocument/2006/relationships/tags" Target="../tags/tag1799.xml"/><Relationship Id="rId28" Type="http://schemas.openxmlformats.org/officeDocument/2006/relationships/tags" Target="../tags/tag1826.xml"/><Relationship Id="rId49" Type="http://schemas.openxmlformats.org/officeDocument/2006/relationships/tags" Target="../tags/tag1847.xml"/><Relationship Id="rId114" Type="http://schemas.openxmlformats.org/officeDocument/2006/relationships/tags" Target="../tags/tag1912.xml"/><Relationship Id="rId60" Type="http://schemas.openxmlformats.org/officeDocument/2006/relationships/tags" Target="../tags/tag1858.xml"/><Relationship Id="rId81" Type="http://schemas.openxmlformats.org/officeDocument/2006/relationships/tags" Target="../tags/tag1879.xml"/><Relationship Id="rId135" Type="http://schemas.openxmlformats.org/officeDocument/2006/relationships/tags" Target="../tags/tag1933.xml"/><Relationship Id="rId156" Type="http://schemas.openxmlformats.org/officeDocument/2006/relationships/tags" Target="../tags/tag1954.xml"/><Relationship Id="rId177" Type="http://schemas.openxmlformats.org/officeDocument/2006/relationships/tags" Target="../tags/tag1975.xml"/><Relationship Id="rId198" Type="http://schemas.openxmlformats.org/officeDocument/2006/relationships/tags" Target="../tags/tag1996.xml"/><Relationship Id="rId202" Type="http://schemas.openxmlformats.org/officeDocument/2006/relationships/tags" Target="../tags/tag2000.xml"/><Relationship Id="rId18" Type="http://schemas.openxmlformats.org/officeDocument/2006/relationships/tags" Target="../tags/tag1816.xml"/><Relationship Id="rId39" Type="http://schemas.openxmlformats.org/officeDocument/2006/relationships/tags" Target="../tags/tag1837.xml"/><Relationship Id="rId50" Type="http://schemas.openxmlformats.org/officeDocument/2006/relationships/tags" Target="../tags/tag1848.xml"/><Relationship Id="rId104" Type="http://schemas.openxmlformats.org/officeDocument/2006/relationships/tags" Target="../tags/tag1902.xml"/><Relationship Id="rId125" Type="http://schemas.openxmlformats.org/officeDocument/2006/relationships/tags" Target="../tags/tag1923.xml"/><Relationship Id="rId146" Type="http://schemas.openxmlformats.org/officeDocument/2006/relationships/tags" Target="../tags/tag1944.xml"/><Relationship Id="rId167" Type="http://schemas.openxmlformats.org/officeDocument/2006/relationships/tags" Target="../tags/tag1965.xml"/><Relationship Id="rId188" Type="http://schemas.openxmlformats.org/officeDocument/2006/relationships/tags" Target="../tags/tag1986.xml"/><Relationship Id="rId71" Type="http://schemas.openxmlformats.org/officeDocument/2006/relationships/tags" Target="../tags/tag1869.xml"/><Relationship Id="rId92" Type="http://schemas.openxmlformats.org/officeDocument/2006/relationships/tags" Target="../tags/tag1890.xml"/><Relationship Id="rId2" Type="http://schemas.openxmlformats.org/officeDocument/2006/relationships/tags" Target="../tags/tag1800.xml"/><Relationship Id="rId29" Type="http://schemas.openxmlformats.org/officeDocument/2006/relationships/tags" Target="../tags/tag1827.xml"/><Relationship Id="rId40" Type="http://schemas.openxmlformats.org/officeDocument/2006/relationships/tags" Target="../tags/tag1838.xml"/><Relationship Id="rId115" Type="http://schemas.openxmlformats.org/officeDocument/2006/relationships/tags" Target="../tags/tag1913.xml"/><Relationship Id="rId136" Type="http://schemas.openxmlformats.org/officeDocument/2006/relationships/tags" Target="../tags/tag1934.xml"/><Relationship Id="rId157" Type="http://schemas.openxmlformats.org/officeDocument/2006/relationships/tags" Target="../tags/tag1955.xml"/><Relationship Id="rId178" Type="http://schemas.openxmlformats.org/officeDocument/2006/relationships/tags" Target="../tags/tag1976.xml"/></Relationships>
</file>

<file path=ppt/slides/_rels/slide28.xml.rels><?xml version="1.0" encoding="UTF-8" standalone="yes"?>
<Relationships xmlns="http://schemas.openxmlformats.org/package/2006/relationships"><Relationship Id="rId117" Type="http://schemas.openxmlformats.org/officeDocument/2006/relationships/tags" Target="../tags/tag2121.xml"/><Relationship Id="rId21" Type="http://schemas.openxmlformats.org/officeDocument/2006/relationships/tags" Target="../tags/tag2025.xml"/><Relationship Id="rId42" Type="http://schemas.openxmlformats.org/officeDocument/2006/relationships/tags" Target="../tags/tag2046.xml"/><Relationship Id="rId63" Type="http://schemas.openxmlformats.org/officeDocument/2006/relationships/tags" Target="../tags/tag2067.xml"/><Relationship Id="rId84" Type="http://schemas.openxmlformats.org/officeDocument/2006/relationships/tags" Target="../tags/tag2088.xml"/><Relationship Id="rId138" Type="http://schemas.openxmlformats.org/officeDocument/2006/relationships/tags" Target="../tags/tag2142.xml"/><Relationship Id="rId159" Type="http://schemas.openxmlformats.org/officeDocument/2006/relationships/tags" Target="../tags/tag2163.xml"/><Relationship Id="rId170" Type="http://schemas.openxmlformats.org/officeDocument/2006/relationships/tags" Target="../tags/tag2174.xml"/><Relationship Id="rId191" Type="http://schemas.openxmlformats.org/officeDocument/2006/relationships/tags" Target="../tags/tag2195.xml"/><Relationship Id="rId205" Type="http://schemas.openxmlformats.org/officeDocument/2006/relationships/tags" Target="../tags/tag2209.xml"/><Relationship Id="rId107" Type="http://schemas.openxmlformats.org/officeDocument/2006/relationships/tags" Target="../tags/tag2111.xml"/><Relationship Id="rId11" Type="http://schemas.openxmlformats.org/officeDocument/2006/relationships/tags" Target="../tags/tag2015.xml"/><Relationship Id="rId32" Type="http://schemas.openxmlformats.org/officeDocument/2006/relationships/tags" Target="../tags/tag2036.xml"/><Relationship Id="rId53" Type="http://schemas.openxmlformats.org/officeDocument/2006/relationships/tags" Target="../tags/tag2057.xml"/><Relationship Id="rId74" Type="http://schemas.openxmlformats.org/officeDocument/2006/relationships/tags" Target="../tags/tag2078.xml"/><Relationship Id="rId128" Type="http://schemas.openxmlformats.org/officeDocument/2006/relationships/tags" Target="../tags/tag2132.xml"/><Relationship Id="rId149" Type="http://schemas.openxmlformats.org/officeDocument/2006/relationships/tags" Target="../tags/tag2153.xml"/><Relationship Id="rId5" Type="http://schemas.openxmlformats.org/officeDocument/2006/relationships/tags" Target="../tags/tag2009.xml"/><Relationship Id="rId95" Type="http://schemas.openxmlformats.org/officeDocument/2006/relationships/tags" Target="../tags/tag2099.xml"/><Relationship Id="rId160" Type="http://schemas.openxmlformats.org/officeDocument/2006/relationships/tags" Target="../tags/tag2164.xml"/><Relationship Id="rId181" Type="http://schemas.openxmlformats.org/officeDocument/2006/relationships/tags" Target="../tags/tag2185.xml"/><Relationship Id="rId22" Type="http://schemas.openxmlformats.org/officeDocument/2006/relationships/tags" Target="../tags/tag2026.xml"/><Relationship Id="rId43" Type="http://schemas.openxmlformats.org/officeDocument/2006/relationships/tags" Target="../tags/tag2047.xml"/><Relationship Id="rId64" Type="http://schemas.openxmlformats.org/officeDocument/2006/relationships/tags" Target="../tags/tag2068.xml"/><Relationship Id="rId118" Type="http://schemas.openxmlformats.org/officeDocument/2006/relationships/tags" Target="../tags/tag2122.xml"/><Relationship Id="rId139" Type="http://schemas.openxmlformats.org/officeDocument/2006/relationships/tags" Target="../tags/tag2143.xml"/><Relationship Id="rId85" Type="http://schemas.openxmlformats.org/officeDocument/2006/relationships/tags" Target="../tags/tag2089.xml"/><Relationship Id="rId150" Type="http://schemas.openxmlformats.org/officeDocument/2006/relationships/tags" Target="../tags/tag2154.xml"/><Relationship Id="rId171" Type="http://schemas.openxmlformats.org/officeDocument/2006/relationships/tags" Target="../tags/tag2175.xml"/><Relationship Id="rId192" Type="http://schemas.openxmlformats.org/officeDocument/2006/relationships/tags" Target="../tags/tag2196.xml"/><Relationship Id="rId206" Type="http://schemas.openxmlformats.org/officeDocument/2006/relationships/tags" Target="../tags/tag2210.xml"/><Relationship Id="rId12" Type="http://schemas.openxmlformats.org/officeDocument/2006/relationships/tags" Target="../tags/tag2016.xml"/><Relationship Id="rId33" Type="http://schemas.openxmlformats.org/officeDocument/2006/relationships/tags" Target="../tags/tag2037.xml"/><Relationship Id="rId108" Type="http://schemas.openxmlformats.org/officeDocument/2006/relationships/tags" Target="../tags/tag2112.xml"/><Relationship Id="rId129" Type="http://schemas.openxmlformats.org/officeDocument/2006/relationships/tags" Target="../tags/tag2133.xml"/><Relationship Id="rId54" Type="http://schemas.openxmlformats.org/officeDocument/2006/relationships/tags" Target="../tags/tag2058.xml"/><Relationship Id="rId75" Type="http://schemas.openxmlformats.org/officeDocument/2006/relationships/tags" Target="../tags/tag2079.xml"/><Relationship Id="rId96" Type="http://schemas.openxmlformats.org/officeDocument/2006/relationships/tags" Target="../tags/tag2100.xml"/><Relationship Id="rId140" Type="http://schemas.openxmlformats.org/officeDocument/2006/relationships/tags" Target="../tags/tag2144.xml"/><Relationship Id="rId161" Type="http://schemas.openxmlformats.org/officeDocument/2006/relationships/tags" Target="../tags/tag2165.xml"/><Relationship Id="rId182" Type="http://schemas.openxmlformats.org/officeDocument/2006/relationships/tags" Target="../tags/tag2186.xml"/><Relationship Id="rId6" Type="http://schemas.openxmlformats.org/officeDocument/2006/relationships/tags" Target="../tags/tag2010.xml"/><Relationship Id="rId23" Type="http://schemas.openxmlformats.org/officeDocument/2006/relationships/tags" Target="../tags/tag2027.xml"/><Relationship Id="rId119" Type="http://schemas.openxmlformats.org/officeDocument/2006/relationships/tags" Target="../tags/tag2123.xml"/><Relationship Id="rId44" Type="http://schemas.openxmlformats.org/officeDocument/2006/relationships/tags" Target="../tags/tag2048.xml"/><Relationship Id="rId65" Type="http://schemas.openxmlformats.org/officeDocument/2006/relationships/tags" Target="../tags/tag2069.xml"/><Relationship Id="rId86" Type="http://schemas.openxmlformats.org/officeDocument/2006/relationships/tags" Target="../tags/tag2090.xml"/><Relationship Id="rId130" Type="http://schemas.openxmlformats.org/officeDocument/2006/relationships/tags" Target="../tags/tag2134.xml"/><Relationship Id="rId151" Type="http://schemas.openxmlformats.org/officeDocument/2006/relationships/tags" Target="../tags/tag2155.xml"/><Relationship Id="rId172" Type="http://schemas.openxmlformats.org/officeDocument/2006/relationships/tags" Target="../tags/tag2176.xml"/><Relationship Id="rId193" Type="http://schemas.openxmlformats.org/officeDocument/2006/relationships/tags" Target="../tags/tag2197.xml"/><Relationship Id="rId207" Type="http://schemas.openxmlformats.org/officeDocument/2006/relationships/slideLayout" Target="../slideLayouts/slideLayout7.xml"/><Relationship Id="rId13" Type="http://schemas.openxmlformats.org/officeDocument/2006/relationships/tags" Target="../tags/tag2017.xml"/><Relationship Id="rId109" Type="http://schemas.openxmlformats.org/officeDocument/2006/relationships/tags" Target="../tags/tag2113.xml"/><Relationship Id="rId34" Type="http://schemas.openxmlformats.org/officeDocument/2006/relationships/tags" Target="../tags/tag2038.xml"/><Relationship Id="rId55" Type="http://schemas.openxmlformats.org/officeDocument/2006/relationships/tags" Target="../tags/tag2059.xml"/><Relationship Id="rId76" Type="http://schemas.openxmlformats.org/officeDocument/2006/relationships/tags" Target="../tags/tag2080.xml"/><Relationship Id="rId97" Type="http://schemas.openxmlformats.org/officeDocument/2006/relationships/tags" Target="../tags/tag2101.xml"/><Relationship Id="rId120" Type="http://schemas.openxmlformats.org/officeDocument/2006/relationships/tags" Target="../tags/tag2124.xml"/><Relationship Id="rId141" Type="http://schemas.openxmlformats.org/officeDocument/2006/relationships/tags" Target="../tags/tag2145.xml"/><Relationship Id="rId7" Type="http://schemas.openxmlformats.org/officeDocument/2006/relationships/tags" Target="../tags/tag2011.xml"/><Relationship Id="rId162" Type="http://schemas.openxmlformats.org/officeDocument/2006/relationships/tags" Target="../tags/tag2166.xml"/><Relationship Id="rId183" Type="http://schemas.openxmlformats.org/officeDocument/2006/relationships/tags" Target="../tags/tag2187.xml"/><Relationship Id="rId24" Type="http://schemas.openxmlformats.org/officeDocument/2006/relationships/tags" Target="../tags/tag2028.xml"/><Relationship Id="rId45" Type="http://schemas.openxmlformats.org/officeDocument/2006/relationships/tags" Target="../tags/tag2049.xml"/><Relationship Id="rId66" Type="http://schemas.openxmlformats.org/officeDocument/2006/relationships/tags" Target="../tags/tag2070.xml"/><Relationship Id="rId87" Type="http://schemas.openxmlformats.org/officeDocument/2006/relationships/tags" Target="../tags/tag2091.xml"/><Relationship Id="rId110" Type="http://schemas.openxmlformats.org/officeDocument/2006/relationships/tags" Target="../tags/tag2114.xml"/><Relationship Id="rId131" Type="http://schemas.openxmlformats.org/officeDocument/2006/relationships/tags" Target="../tags/tag2135.xml"/><Relationship Id="rId61" Type="http://schemas.openxmlformats.org/officeDocument/2006/relationships/tags" Target="../tags/tag2065.xml"/><Relationship Id="rId82" Type="http://schemas.openxmlformats.org/officeDocument/2006/relationships/tags" Target="../tags/tag2086.xml"/><Relationship Id="rId152" Type="http://schemas.openxmlformats.org/officeDocument/2006/relationships/tags" Target="../tags/tag2156.xml"/><Relationship Id="rId173" Type="http://schemas.openxmlformats.org/officeDocument/2006/relationships/tags" Target="../tags/tag2177.xml"/><Relationship Id="rId194" Type="http://schemas.openxmlformats.org/officeDocument/2006/relationships/tags" Target="../tags/tag2198.xml"/><Relationship Id="rId199" Type="http://schemas.openxmlformats.org/officeDocument/2006/relationships/tags" Target="../tags/tag2203.xml"/><Relationship Id="rId203" Type="http://schemas.openxmlformats.org/officeDocument/2006/relationships/tags" Target="../tags/tag2207.xml"/><Relationship Id="rId208" Type="http://schemas.openxmlformats.org/officeDocument/2006/relationships/notesSlide" Target="../notesSlides/notesSlide28.xml"/><Relationship Id="rId19" Type="http://schemas.openxmlformats.org/officeDocument/2006/relationships/tags" Target="../tags/tag2023.xml"/><Relationship Id="rId14" Type="http://schemas.openxmlformats.org/officeDocument/2006/relationships/tags" Target="../tags/tag2018.xml"/><Relationship Id="rId30" Type="http://schemas.openxmlformats.org/officeDocument/2006/relationships/tags" Target="../tags/tag2034.xml"/><Relationship Id="rId35" Type="http://schemas.openxmlformats.org/officeDocument/2006/relationships/tags" Target="../tags/tag2039.xml"/><Relationship Id="rId56" Type="http://schemas.openxmlformats.org/officeDocument/2006/relationships/tags" Target="../tags/tag2060.xml"/><Relationship Id="rId77" Type="http://schemas.openxmlformats.org/officeDocument/2006/relationships/tags" Target="../tags/tag2081.xml"/><Relationship Id="rId100" Type="http://schemas.openxmlformats.org/officeDocument/2006/relationships/tags" Target="../tags/tag2104.xml"/><Relationship Id="rId105" Type="http://schemas.openxmlformats.org/officeDocument/2006/relationships/tags" Target="../tags/tag2109.xml"/><Relationship Id="rId126" Type="http://schemas.openxmlformats.org/officeDocument/2006/relationships/tags" Target="../tags/tag2130.xml"/><Relationship Id="rId147" Type="http://schemas.openxmlformats.org/officeDocument/2006/relationships/tags" Target="../tags/tag2151.xml"/><Relationship Id="rId168" Type="http://schemas.openxmlformats.org/officeDocument/2006/relationships/tags" Target="../tags/tag2172.xml"/><Relationship Id="rId8" Type="http://schemas.openxmlformats.org/officeDocument/2006/relationships/tags" Target="../tags/tag2012.xml"/><Relationship Id="rId51" Type="http://schemas.openxmlformats.org/officeDocument/2006/relationships/tags" Target="../tags/tag2055.xml"/><Relationship Id="rId72" Type="http://schemas.openxmlformats.org/officeDocument/2006/relationships/tags" Target="../tags/tag2076.xml"/><Relationship Id="rId93" Type="http://schemas.openxmlformats.org/officeDocument/2006/relationships/tags" Target="../tags/tag2097.xml"/><Relationship Id="rId98" Type="http://schemas.openxmlformats.org/officeDocument/2006/relationships/tags" Target="../tags/tag2102.xml"/><Relationship Id="rId121" Type="http://schemas.openxmlformats.org/officeDocument/2006/relationships/tags" Target="../tags/tag2125.xml"/><Relationship Id="rId142" Type="http://schemas.openxmlformats.org/officeDocument/2006/relationships/tags" Target="../tags/tag2146.xml"/><Relationship Id="rId163" Type="http://schemas.openxmlformats.org/officeDocument/2006/relationships/tags" Target="../tags/tag2167.xml"/><Relationship Id="rId184" Type="http://schemas.openxmlformats.org/officeDocument/2006/relationships/tags" Target="../tags/tag2188.xml"/><Relationship Id="rId189" Type="http://schemas.openxmlformats.org/officeDocument/2006/relationships/tags" Target="../tags/tag2193.xml"/><Relationship Id="rId3" Type="http://schemas.openxmlformats.org/officeDocument/2006/relationships/tags" Target="../tags/tag2007.xml"/><Relationship Id="rId25" Type="http://schemas.openxmlformats.org/officeDocument/2006/relationships/tags" Target="../tags/tag2029.xml"/><Relationship Id="rId46" Type="http://schemas.openxmlformats.org/officeDocument/2006/relationships/tags" Target="../tags/tag2050.xml"/><Relationship Id="rId67" Type="http://schemas.openxmlformats.org/officeDocument/2006/relationships/tags" Target="../tags/tag2071.xml"/><Relationship Id="rId116" Type="http://schemas.openxmlformats.org/officeDocument/2006/relationships/tags" Target="../tags/tag2120.xml"/><Relationship Id="rId137" Type="http://schemas.openxmlformats.org/officeDocument/2006/relationships/tags" Target="../tags/tag2141.xml"/><Relationship Id="rId158" Type="http://schemas.openxmlformats.org/officeDocument/2006/relationships/tags" Target="../tags/tag2162.xml"/><Relationship Id="rId20" Type="http://schemas.openxmlformats.org/officeDocument/2006/relationships/tags" Target="../tags/tag2024.xml"/><Relationship Id="rId41" Type="http://schemas.openxmlformats.org/officeDocument/2006/relationships/tags" Target="../tags/tag2045.xml"/><Relationship Id="rId62" Type="http://schemas.openxmlformats.org/officeDocument/2006/relationships/tags" Target="../tags/tag2066.xml"/><Relationship Id="rId83" Type="http://schemas.openxmlformats.org/officeDocument/2006/relationships/tags" Target="../tags/tag2087.xml"/><Relationship Id="rId88" Type="http://schemas.openxmlformats.org/officeDocument/2006/relationships/tags" Target="../tags/tag2092.xml"/><Relationship Id="rId111" Type="http://schemas.openxmlformats.org/officeDocument/2006/relationships/tags" Target="../tags/tag2115.xml"/><Relationship Id="rId132" Type="http://schemas.openxmlformats.org/officeDocument/2006/relationships/tags" Target="../tags/tag2136.xml"/><Relationship Id="rId153" Type="http://schemas.openxmlformats.org/officeDocument/2006/relationships/tags" Target="../tags/tag2157.xml"/><Relationship Id="rId174" Type="http://schemas.openxmlformats.org/officeDocument/2006/relationships/tags" Target="../tags/tag2178.xml"/><Relationship Id="rId179" Type="http://schemas.openxmlformats.org/officeDocument/2006/relationships/tags" Target="../tags/tag2183.xml"/><Relationship Id="rId195" Type="http://schemas.openxmlformats.org/officeDocument/2006/relationships/tags" Target="../tags/tag2199.xml"/><Relationship Id="rId209" Type="http://schemas.openxmlformats.org/officeDocument/2006/relationships/oleObject" Target="../embeddings/oleObject34.bin"/><Relationship Id="rId190" Type="http://schemas.openxmlformats.org/officeDocument/2006/relationships/tags" Target="../tags/tag2194.xml"/><Relationship Id="rId204" Type="http://schemas.openxmlformats.org/officeDocument/2006/relationships/tags" Target="../tags/tag2208.xml"/><Relationship Id="rId15" Type="http://schemas.openxmlformats.org/officeDocument/2006/relationships/tags" Target="../tags/tag2019.xml"/><Relationship Id="rId36" Type="http://schemas.openxmlformats.org/officeDocument/2006/relationships/tags" Target="../tags/tag2040.xml"/><Relationship Id="rId57" Type="http://schemas.openxmlformats.org/officeDocument/2006/relationships/tags" Target="../tags/tag2061.xml"/><Relationship Id="rId106" Type="http://schemas.openxmlformats.org/officeDocument/2006/relationships/tags" Target="../tags/tag2110.xml"/><Relationship Id="rId127" Type="http://schemas.openxmlformats.org/officeDocument/2006/relationships/tags" Target="../tags/tag2131.xml"/><Relationship Id="rId10" Type="http://schemas.openxmlformats.org/officeDocument/2006/relationships/tags" Target="../tags/tag2014.xml"/><Relationship Id="rId31" Type="http://schemas.openxmlformats.org/officeDocument/2006/relationships/tags" Target="../tags/tag2035.xml"/><Relationship Id="rId52" Type="http://schemas.openxmlformats.org/officeDocument/2006/relationships/tags" Target="../tags/tag2056.xml"/><Relationship Id="rId73" Type="http://schemas.openxmlformats.org/officeDocument/2006/relationships/tags" Target="../tags/tag2077.xml"/><Relationship Id="rId78" Type="http://schemas.openxmlformats.org/officeDocument/2006/relationships/tags" Target="../tags/tag2082.xml"/><Relationship Id="rId94" Type="http://schemas.openxmlformats.org/officeDocument/2006/relationships/tags" Target="../tags/tag2098.xml"/><Relationship Id="rId99" Type="http://schemas.openxmlformats.org/officeDocument/2006/relationships/tags" Target="../tags/tag2103.xml"/><Relationship Id="rId101" Type="http://schemas.openxmlformats.org/officeDocument/2006/relationships/tags" Target="../tags/tag2105.xml"/><Relationship Id="rId122" Type="http://schemas.openxmlformats.org/officeDocument/2006/relationships/tags" Target="../tags/tag2126.xml"/><Relationship Id="rId143" Type="http://schemas.openxmlformats.org/officeDocument/2006/relationships/tags" Target="../tags/tag2147.xml"/><Relationship Id="rId148" Type="http://schemas.openxmlformats.org/officeDocument/2006/relationships/tags" Target="../tags/tag2152.xml"/><Relationship Id="rId164" Type="http://schemas.openxmlformats.org/officeDocument/2006/relationships/tags" Target="../tags/tag2168.xml"/><Relationship Id="rId169" Type="http://schemas.openxmlformats.org/officeDocument/2006/relationships/tags" Target="../tags/tag2173.xml"/><Relationship Id="rId185" Type="http://schemas.openxmlformats.org/officeDocument/2006/relationships/tags" Target="../tags/tag2189.xml"/><Relationship Id="rId4" Type="http://schemas.openxmlformats.org/officeDocument/2006/relationships/tags" Target="../tags/tag2008.xml"/><Relationship Id="rId9" Type="http://schemas.openxmlformats.org/officeDocument/2006/relationships/tags" Target="../tags/tag2013.xml"/><Relationship Id="rId180" Type="http://schemas.openxmlformats.org/officeDocument/2006/relationships/tags" Target="../tags/tag2184.xml"/><Relationship Id="rId210" Type="http://schemas.openxmlformats.org/officeDocument/2006/relationships/image" Target="../media/image59.emf"/><Relationship Id="rId26" Type="http://schemas.openxmlformats.org/officeDocument/2006/relationships/tags" Target="../tags/tag2030.xml"/><Relationship Id="rId47" Type="http://schemas.openxmlformats.org/officeDocument/2006/relationships/tags" Target="../tags/tag2051.xml"/><Relationship Id="rId68" Type="http://schemas.openxmlformats.org/officeDocument/2006/relationships/tags" Target="../tags/tag2072.xml"/><Relationship Id="rId89" Type="http://schemas.openxmlformats.org/officeDocument/2006/relationships/tags" Target="../tags/tag2093.xml"/><Relationship Id="rId112" Type="http://schemas.openxmlformats.org/officeDocument/2006/relationships/tags" Target="../tags/tag2116.xml"/><Relationship Id="rId133" Type="http://schemas.openxmlformats.org/officeDocument/2006/relationships/tags" Target="../tags/tag2137.xml"/><Relationship Id="rId154" Type="http://schemas.openxmlformats.org/officeDocument/2006/relationships/tags" Target="../tags/tag2158.xml"/><Relationship Id="rId175" Type="http://schemas.openxmlformats.org/officeDocument/2006/relationships/tags" Target="../tags/tag2179.xml"/><Relationship Id="rId196" Type="http://schemas.openxmlformats.org/officeDocument/2006/relationships/tags" Target="../tags/tag2200.xml"/><Relationship Id="rId200" Type="http://schemas.openxmlformats.org/officeDocument/2006/relationships/tags" Target="../tags/tag2204.xml"/><Relationship Id="rId16" Type="http://schemas.openxmlformats.org/officeDocument/2006/relationships/tags" Target="../tags/tag2020.xml"/><Relationship Id="rId37" Type="http://schemas.openxmlformats.org/officeDocument/2006/relationships/tags" Target="../tags/tag2041.xml"/><Relationship Id="rId58" Type="http://schemas.openxmlformats.org/officeDocument/2006/relationships/tags" Target="../tags/tag2062.xml"/><Relationship Id="rId79" Type="http://schemas.openxmlformats.org/officeDocument/2006/relationships/tags" Target="../tags/tag2083.xml"/><Relationship Id="rId102" Type="http://schemas.openxmlformats.org/officeDocument/2006/relationships/tags" Target="../tags/tag2106.xml"/><Relationship Id="rId123" Type="http://schemas.openxmlformats.org/officeDocument/2006/relationships/tags" Target="../tags/tag2127.xml"/><Relationship Id="rId144" Type="http://schemas.openxmlformats.org/officeDocument/2006/relationships/tags" Target="../tags/tag2148.xml"/><Relationship Id="rId90" Type="http://schemas.openxmlformats.org/officeDocument/2006/relationships/tags" Target="../tags/tag2094.xml"/><Relationship Id="rId165" Type="http://schemas.openxmlformats.org/officeDocument/2006/relationships/tags" Target="../tags/tag2169.xml"/><Relationship Id="rId186" Type="http://schemas.openxmlformats.org/officeDocument/2006/relationships/tags" Target="../tags/tag2190.xml"/><Relationship Id="rId211" Type="http://schemas.openxmlformats.org/officeDocument/2006/relationships/chart" Target="../charts/chart17.xml"/><Relationship Id="rId27" Type="http://schemas.openxmlformats.org/officeDocument/2006/relationships/tags" Target="../tags/tag2031.xml"/><Relationship Id="rId48" Type="http://schemas.openxmlformats.org/officeDocument/2006/relationships/tags" Target="../tags/tag2052.xml"/><Relationship Id="rId69" Type="http://schemas.openxmlformats.org/officeDocument/2006/relationships/tags" Target="../tags/tag2073.xml"/><Relationship Id="rId113" Type="http://schemas.openxmlformats.org/officeDocument/2006/relationships/tags" Target="../tags/tag2117.xml"/><Relationship Id="rId134" Type="http://schemas.openxmlformats.org/officeDocument/2006/relationships/tags" Target="../tags/tag2138.xml"/><Relationship Id="rId80" Type="http://schemas.openxmlformats.org/officeDocument/2006/relationships/tags" Target="../tags/tag2084.xml"/><Relationship Id="rId155" Type="http://schemas.openxmlformats.org/officeDocument/2006/relationships/tags" Target="../tags/tag2159.xml"/><Relationship Id="rId176" Type="http://schemas.openxmlformats.org/officeDocument/2006/relationships/tags" Target="../tags/tag2180.xml"/><Relationship Id="rId197" Type="http://schemas.openxmlformats.org/officeDocument/2006/relationships/tags" Target="../tags/tag2201.xml"/><Relationship Id="rId201" Type="http://schemas.openxmlformats.org/officeDocument/2006/relationships/tags" Target="../tags/tag2205.xml"/><Relationship Id="rId17" Type="http://schemas.openxmlformats.org/officeDocument/2006/relationships/tags" Target="../tags/tag2021.xml"/><Relationship Id="rId38" Type="http://schemas.openxmlformats.org/officeDocument/2006/relationships/tags" Target="../tags/tag2042.xml"/><Relationship Id="rId59" Type="http://schemas.openxmlformats.org/officeDocument/2006/relationships/tags" Target="../tags/tag2063.xml"/><Relationship Id="rId103" Type="http://schemas.openxmlformats.org/officeDocument/2006/relationships/tags" Target="../tags/tag2107.xml"/><Relationship Id="rId124" Type="http://schemas.openxmlformats.org/officeDocument/2006/relationships/tags" Target="../tags/tag2128.xml"/><Relationship Id="rId70" Type="http://schemas.openxmlformats.org/officeDocument/2006/relationships/tags" Target="../tags/tag2074.xml"/><Relationship Id="rId91" Type="http://schemas.openxmlformats.org/officeDocument/2006/relationships/tags" Target="../tags/tag2095.xml"/><Relationship Id="rId145" Type="http://schemas.openxmlformats.org/officeDocument/2006/relationships/tags" Target="../tags/tag2149.xml"/><Relationship Id="rId166" Type="http://schemas.openxmlformats.org/officeDocument/2006/relationships/tags" Target="../tags/tag2170.xml"/><Relationship Id="rId187" Type="http://schemas.openxmlformats.org/officeDocument/2006/relationships/tags" Target="../tags/tag2191.xml"/><Relationship Id="rId1" Type="http://schemas.openxmlformats.org/officeDocument/2006/relationships/tags" Target="../tags/tag2005.xml"/><Relationship Id="rId28" Type="http://schemas.openxmlformats.org/officeDocument/2006/relationships/tags" Target="../tags/tag2032.xml"/><Relationship Id="rId49" Type="http://schemas.openxmlformats.org/officeDocument/2006/relationships/tags" Target="../tags/tag2053.xml"/><Relationship Id="rId114" Type="http://schemas.openxmlformats.org/officeDocument/2006/relationships/tags" Target="../tags/tag2118.xml"/><Relationship Id="rId60" Type="http://schemas.openxmlformats.org/officeDocument/2006/relationships/tags" Target="../tags/tag2064.xml"/><Relationship Id="rId81" Type="http://schemas.openxmlformats.org/officeDocument/2006/relationships/tags" Target="../tags/tag2085.xml"/><Relationship Id="rId135" Type="http://schemas.openxmlformats.org/officeDocument/2006/relationships/tags" Target="../tags/tag2139.xml"/><Relationship Id="rId156" Type="http://schemas.openxmlformats.org/officeDocument/2006/relationships/tags" Target="../tags/tag2160.xml"/><Relationship Id="rId177" Type="http://schemas.openxmlformats.org/officeDocument/2006/relationships/tags" Target="../tags/tag2181.xml"/><Relationship Id="rId198" Type="http://schemas.openxmlformats.org/officeDocument/2006/relationships/tags" Target="../tags/tag2202.xml"/><Relationship Id="rId202" Type="http://schemas.openxmlformats.org/officeDocument/2006/relationships/tags" Target="../tags/tag2206.xml"/><Relationship Id="rId18" Type="http://schemas.openxmlformats.org/officeDocument/2006/relationships/tags" Target="../tags/tag2022.xml"/><Relationship Id="rId39" Type="http://schemas.openxmlformats.org/officeDocument/2006/relationships/tags" Target="../tags/tag2043.xml"/><Relationship Id="rId50" Type="http://schemas.openxmlformats.org/officeDocument/2006/relationships/tags" Target="../tags/tag2054.xml"/><Relationship Id="rId104" Type="http://schemas.openxmlformats.org/officeDocument/2006/relationships/tags" Target="../tags/tag2108.xml"/><Relationship Id="rId125" Type="http://schemas.openxmlformats.org/officeDocument/2006/relationships/tags" Target="../tags/tag2129.xml"/><Relationship Id="rId146" Type="http://schemas.openxmlformats.org/officeDocument/2006/relationships/tags" Target="../tags/tag2150.xml"/><Relationship Id="rId167" Type="http://schemas.openxmlformats.org/officeDocument/2006/relationships/tags" Target="../tags/tag2171.xml"/><Relationship Id="rId188" Type="http://schemas.openxmlformats.org/officeDocument/2006/relationships/tags" Target="../tags/tag2192.xml"/><Relationship Id="rId71" Type="http://schemas.openxmlformats.org/officeDocument/2006/relationships/tags" Target="../tags/tag2075.xml"/><Relationship Id="rId92" Type="http://schemas.openxmlformats.org/officeDocument/2006/relationships/tags" Target="../tags/tag2096.xml"/><Relationship Id="rId2" Type="http://schemas.openxmlformats.org/officeDocument/2006/relationships/tags" Target="../tags/tag2006.xml"/><Relationship Id="rId29" Type="http://schemas.openxmlformats.org/officeDocument/2006/relationships/tags" Target="../tags/tag2033.xml"/><Relationship Id="rId40" Type="http://schemas.openxmlformats.org/officeDocument/2006/relationships/tags" Target="../tags/tag2044.xml"/><Relationship Id="rId115" Type="http://schemas.openxmlformats.org/officeDocument/2006/relationships/tags" Target="../tags/tag2119.xml"/><Relationship Id="rId136" Type="http://schemas.openxmlformats.org/officeDocument/2006/relationships/tags" Target="../tags/tag2140.xml"/><Relationship Id="rId157" Type="http://schemas.openxmlformats.org/officeDocument/2006/relationships/tags" Target="../tags/tag2161.xml"/><Relationship Id="rId178" Type="http://schemas.openxmlformats.org/officeDocument/2006/relationships/tags" Target="../tags/tag2182.xml"/></Relationships>
</file>

<file path=ppt/slides/_rels/slide29.xml.rels><?xml version="1.0" encoding="UTF-8" standalone="yes"?>
<Relationships xmlns="http://schemas.openxmlformats.org/package/2006/relationships"><Relationship Id="rId26" Type="http://schemas.openxmlformats.org/officeDocument/2006/relationships/tags" Target="../tags/tag2236.xml"/><Relationship Id="rId21" Type="http://schemas.openxmlformats.org/officeDocument/2006/relationships/tags" Target="../tags/tag2231.xml"/><Relationship Id="rId42" Type="http://schemas.openxmlformats.org/officeDocument/2006/relationships/tags" Target="../tags/tag2252.xml"/><Relationship Id="rId47" Type="http://schemas.openxmlformats.org/officeDocument/2006/relationships/tags" Target="../tags/tag2257.xml"/><Relationship Id="rId63" Type="http://schemas.openxmlformats.org/officeDocument/2006/relationships/tags" Target="../tags/tag2273.xml"/><Relationship Id="rId68" Type="http://schemas.openxmlformats.org/officeDocument/2006/relationships/tags" Target="../tags/tag2278.xml"/><Relationship Id="rId84" Type="http://schemas.openxmlformats.org/officeDocument/2006/relationships/tags" Target="../tags/tag2294.xml"/><Relationship Id="rId89" Type="http://schemas.openxmlformats.org/officeDocument/2006/relationships/tags" Target="../tags/tag2299.xml"/><Relationship Id="rId16" Type="http://schemas.openxmlformats.org/officeDocument/2006/relationships/tags" Target="../tags/tag2226.xml"/><Relationship Id="rId107" Type="http://schemas.openxmlformats.org/officeDocument/2006/relationships/image" Target="../media/image59.emf"/><Relationship Id="rId11" Type="http://schemas.openxmlformats.org/officeDocument/2006/relationships/tags" Target="../tags/tag2221.xml"/><Relationship Id="rId32" Type="http://schemas.openxmlformats.org/officeDocument/2006/relationships/tags" Target="../tags/tag2242.xml"/><Relationship Id="rId37" Type="http://schemas.openxmlformats.org/officeDocument/2006/relationships/tags" Target="../tags/tag2247.xml"/><Relationship Id="rId53" Type="http://schemas.openxmlformats.org/officeDocument/2006/relationships/tags" Target="../tags/tag2263.xml"/><Relationship Id="rId58" Type="http://schemas.openxmlformats.org/officeDocument/2006/relationships/tags" Target="../tags/tag2268.xml"/><Relationship Id="rId74" Type="http://schemas.openxmlformats.org/officeDocument/2006/relationships/tags" Target="../tags/tag2284.xml"/><Relationship Id="rId79" Type="http://schemas.openxmlformats.org/officeDocument/2006/relationships/tags" Target="../tags/tag2289.xml"/><Relationship Id="rId102" Type="http://schemas.openxmlformats.org/officeDocument/2006/relationships/tags" Target="../tags/tag2312.xml"/><Relationship Id="rId5" Type="http://schemas.openxmlformats.org/officeDocument/2006/relationships/tags" Target="../tags/tag2215.xml"/><Relationship Id="rId90" Type="http://schemas.openxmlformats.org/officeDocument/2006/relationships/tags" Target="../tags/tag2300.xml"/><Relationship Id="rId95" Type="http://schemas.openxmlformats.org/officeDocument/2006/relationships/tags" Target="../tags/tag2305.xml"/><Relationship Id="rId22" Type="http://schemas.openxmlformats.org/officeDocument/2006/relationships/tags" Target="../tags/tag2232.xml"/><Relationship Id="rId27" Type="http://schemas.openxmlformats.org/officeDocument/2006/relationships/tags" Target="../tags/tag2237.xml"/><Relationship Id="rId43" Type="http://schemas.openxmlformats.org/officeDocument/2006/relationships/tags" Target="../tags/tag2253.xml"/><Relationship Id="rId48" Type="http://schemas.openxmlformats.org/officeDocument/2006/relationships/tags" Target="../tags/tag2258.xml"/><Relationship Id="rId64" Type="http://schemas.openxmlformats.org/officeDocument/2006/relationships/tags" Target="../tags/tag2274.xml"/><Relationship Id="rId69" Type="http://schemas.openxmlformats.org/officeDocument/2006/relationships/tags" Target="../tags/tag2279.xml"/><Relationship Id="rId80" Type="http://schemas.openxmlformats.org/officeDocument/2006/relationships/tags" Target="../tags/tag2290.xml"/><Relationship Id="rId85" Type="http://schemas.openxmlformats.org/officeDocument/2006/relationships/tags" Target="../tags/tag2295.xml"/><Relationship Id="rId12" Type="http://schemas.openxmlformats.org/officeDocument/2006/relationships/tags" Target="../tags/tag2222.xml"/><Relationship Id="rId17" Type="http://schemas.openxmlformats.org/officeDocument/2006/relationships/tags" Target="../tags/tag2227.xml"/><Relationship Id="rId33" Type="http://schemas.openxmlformats.org/officeDocument/2006/relationships/tags" Target="../tags/tag2243.xml"/><Relationship Id="rId38" Type="http://schemas.openxmlformats.org/officeDocument/2006/relationships/tags" Target="../tags/tag2248.xml"/><Relationship Id="rId59" Type="http://schemas.openxmlformats.org/officeDocument/2006/relationships/tags" Target="../tags/tag2269.xml"/><Relationship Id="rId103" Type="http://schemas.openxmlformats.org/officeDocument/2006/relationships/tags" Target="../tags/tag2313.xml"/><Relationship Id="rId108" Type="http://schemas.openxmlformats.org/officeDocument/2006/relationships/image" Target="../media/image60.png"/><Relationship Id="rId54" Type="http://schemas.openxmlformats.org/officeDocument/2006/relationships/tags" Target="../tags/tag2264.xml"/><Relationship Id="rId70" Type="http://schemas.openxmlformats.org/officeDocument/2006/relationships/tags" Target="../tags/tag2280.xml"/><Relationship Id="rId75" Type="http://schemas.openxmlformats.org/officeDocument/2006/relationships/tags" Target="../tags/tag2285.xml"/><Relationship Id="rId91" Type="http://schemas.openxmlformats.org/officeDocument/2006/relationships/tags" Target="../tags/tag2301.xml"/><Relationship Id="rId96" Type="http://schemas.openxmlformats.org/officeDocument/2006/relationships/tags" Target="../tags/tag2306.xml"/><Relationship Id="rId1" Type="http://schemas.openxmlformats.org/officeDocument/2006/relationships/tags" Target="../tags/tag2211.xml"/><Relationship Id="rId6" Type="http://schemas.openxmlformats.org/officeDocument/2006/relationships/tags" Target="../tags/tag2216.xml"/><Relationship Id="rId15" Type="http://schemas.openxmlformats.org/officeDocument/2006/relationships/tags" Target="../tags/tag2225.xml"/><Relationship Id="rId23" Type="http://schemas.openxmlformats.org/officeDocument/2006/relationships/tags" Target="../tags/tag2233.xml"/><Relationship Id="rId28" Type="http://schemas.openxmlformats.org/officeDocument/2006/relationships/tags" Target="../tags/tag2238.xml"/><Relationship Id="rId36" Type="http://schemas.openxmlformats.org/officeDocument/2006/relationships/tags" Target="../tags/tag2246.xml"/><Relationship Id="rId49" Type="http://schemas.openxmlformats.org/officeDocument/2006/relationships/tags" Target="../tags/tag2259.xml"/><Relationship Id="rId57" Type="http://schemas.openxmlformats.org/officeDocument/2006/relationships/tags" Target="../tags/tag2267.xml"/><Relationship Id="rId106" Type="http://schemas.openxmlformats.org/officeDocument/2006/relationships/oleObject" Target="../embeddings/oleObject35.bin"/><Relationship Id="rId10" Type="http://schemas.openxmlformats.org/officeDocument/2006/relationships/tags" Target="../tags/tag2220.xml"/><Relationship Id="rId31" Type="http://schemas.openxmlformats.org/officeDocument/2006/relationships/tags" Target="../tags/tag2241.xml"/><Relationship Id="rId44" Type="http://schemas.openxmlformats.org/officeDocument/2006/relationships/tags" Target="../tags/tag2254.xml"/><Relationship Id="rId52" Type="http://schemas.openxmlformats.org/officeDocument/2006/relationships/tags" Target="../tags/tag2262.xml"/><Relationship Id="rId60" Type="http://schemas.openxmlformats.org/officeDocument/2006/relationships/tags" Target="../tags/tag2270.xml"/><Relationship Id="rId65" Type="http://schemas.openxmlformats.org/officeDocument/2006/relationships/tags" Target="../tags/tag2275.xml"/><Relationship Id="rId73" Type="http://schemas.openxmlformats.org/officeDocument/2006/relationships/tags" Target="../tags/tag2283.xml"/><Relationship Id="rId78" Type="http://schemas.openxmlformats.org/officeDocument/2006/relationships/tags" Target="../tags/tag2288.xml"/><Relationship Id="rId81" Type="http://schemas.openxmlformats.org/officeDocument/2006/relationships/tags" Target="../tags/tag2291.xml"/><Relationship Id="rId86" Type="http://schemas.openxmlformats.org/officeDocument/2006/relationships/tags" Target="../tags/tag2296.xml"/><Relationship Id="rId94" Type="http://schemas.openxmlformats.org/officeDocument/2006/relationships/tags" Target="../tags/tag2304.xml"/><Relationship Id="rId99" Type="http://schemas.openxmlformats.org/officeDocument/2006/relationships/tags" Target="../tags/tag2309.xml"/><Relationship Id="rId101" Type="http://schemas.openxmlformats.org/officeDocument/2006/relationships/tags" Target="../tags/tag2311.xml"/><Relationship Id="rId4" Type="http://schemas.openxmlformats.org/officeDocument/2006/relationships/tags" Target="../tags/tag2214.xml"/><Relationship Id="rId9" Type="http://schemas.openxmlformats.org/officeDocument/2006/relationships/tags" Target="../tags/tag2219.xml"/><Relationship Id="rId13" Type="http://schemas.openxmlformats.org/officeDocument/2006/relationships/tags" Target="../tags/tag2223.xml"/><Relationship Id="rId18" Type="http://schemas.openxmlformats.org/officeDocument/2006/relationships/tags" Target="../tags/tag2228.xml"/><Relationship Id="rId39" Type="http://schemas.openxmlformats.org/officeDocument/2006/relationships/tags" Target="../tags/tag2249.xml"/><Relationship Id="rId109" Type="http://schemas.openxmlformats.org/officeDocument/2006/relationships/chart" Target="../charts/chart18.xml"/><Relationship Id="rId34" Type="http://schemas.openxmlformats.org/officeDocument/2006/relationships/tags" Target="../tags/tag2244.xml"/><Relationship Id="rId50" Type="http://schemas.openxmlformats.org/officeDocument/2006/relationships/tags" Target="../tags/tag2260.xml"/><Relationship Id="rId55" Type="http://schemas.openxmlformats.org/officeDocument/2006/relationships/tags" Target="../tags/tag2265.xml"/><Relationship Id="rId76" Type="http://schemas.openxmlformats.org/officeDocument/2006/relationships/tags" Target="../tags/tag2286.xml"/><Relationship Id="rId97" Type="http://schemas.openxmlformats.org/officeDocument/2006/relationships/tags" Target="../tags/tag2307.xml"/><Relationship Id="rId104" Type="http://schemas.openxmlformats.org/officeDocument/2006/relationships/slideLayout" Target="../slideLayouts/slideLayout7.xml"/><Relationship Id="rId7" Type="http://schemas.openxmlformats.org/officeDocument/2006/relationships/tags" Target="../tags/tag2217.xml"/><Relationship Id="rId71" Type="http://schemas.openxmlformats.org/officeDocument/2006/relationships/tags" Target="../tags/tag2281.xml"/><Relationship Id="rId92" Type="http://schemas.openxmlformats.org/officeDocument/2006/relationships/tags" Target="../tags/tag2302.xml"/><Relationship Id="rId2" Type="http://schemas.openxmlformats.org/officeDocument/2006/relationships/tags" Target="../tags/tag2212.xml"/><Relationship Id="rId29" Type="http://schemas.openxmlformats.org/officeDocument/2006/relationships/tags" Target="../tags/tag2239.xml"/><Relationship Id="rId24" Type="http://schemas.openxmlformats.org/officeDocument/2006/relationships/tags" Target="../tags/tag2234.xml"/><Relationship Id="rId40" Type="http://schemas.openxmlformats.org/officeDocument/2006/relationships/tags" Target="../tags/tag2250.xml"/><Relationship Id="rId45" Type="http://schemas.openxmlformats.org/officeDocument/2006/relationships/tags" Target="../tags/tag2255.xml"/><Relationship Id="rId66" Type="http://schemas.openxmlformats.org/officeDocument/2006/relationships/tags" Target="../tags/tag2276.xml"/><Relationship Id="rId87" Type="http://schemas.openxmlformats.org/officeDocument/2006/relationships/tags" Target="../tags/tag2297.xml"/><Relationship Id="rId61" Type="http://schemas.openxmlformats.org/officeDocument/2006/relationships/tags" Target="../tags/tag2271.xml"/><Relationship Id="rId82" Type="http://schemas.openxmlformats.org/officeDocument/2006/relationships/tags" Target="../tags/tag2292.xml"/><Relationship Id="rId19" Type="http://schemas.openxmlformats.org/officeDocument/2006/relationships/tags" Target="../tags/tag2229.xml"/><Relationship Id="rId14" Type="http://schemas.openxmlformats.org/officeDocument/2006/relationships/tags" Target="../tags/tag2224.xml"/><Relationship Id="rId30" Type="http://schemas.openxmlformats.org/officeDocument/2006/relationships/tags" Target="../tags/tag2240.xml"/><Relationship Id="rId35" Type="http://schemas.openxmlformats.org/officeDocument/2006/relationships/tags" Target="../tags/tag2245.xml"/><Relationship Id="rId56" Type="http://schemas.openxmlformats.org/officeDocument/2006/relationships/tags" Target="../tags/tag2266.xml"/><Relationship Id="rId77" Type="http://schemas.openxmlformats.org/officeDocument/2006/relationships/tags" Target="../tags/tag2287.xml"/><Relationship Id="rId100" Type="http://schemas.openxmlformats.org/officeDocument/2006/relationships/tags" Target="../tags/tag2310.xml"/><Relationship Id="rId105" Type="http://schemas.openxmlformats.org/officeDocument/2006/relationships/notesSlide" Target="../notesSlides/notesSlide29.xml"/><Relationship Id="rId8" Type="http://schemas.openxmlformats.org/officeDocument/2006/relationships/tags" Target="../tags/tag2218.xml"/><Relationship Id="rId51" Type="http://schemas.openxmlformats.org/officeDocument/2006/relationships/tags" Target="../tags/tag2261.xml"/><Relationship Id="rId72" Type="http://schemas.openxmlformats.org/officeDocument/2006/relationships/tags" Target="../tags/tag2282.xml"/><Relationship Id="rId93" Type="http://schemas.openxmlformats.org/officeDocument/2006/relationships/tags" Target="../tags/tag2303.xml"/><Relationship Id="rId98" Type="http://schemas.openxmlformats.org/officeDocument/2006/relationships/tags" Target="../tags/tag2308.xml"/><Relationship Id="rId3" Type="http://schemas.openxmlformats.org/officeDocument/2006/relationships/tags" Target="../tags/tag2213.xml"/><Relationship Id="rId25" Type="http://schemas.openxmlformats.org/officeDocument/2006/relationships/tags" Target="../tags/tag2235.xml"/><Relationship Id="rId46" Type="http://schemas.openxmlformats.org/officeDocument/2006/relationships/tags" Target="../tags/tag2256.xml"/><Relationship Id="rId67" Type="http://schemas.openxmlformats.org/officeDocument/2006/relationships/tags" Target="../tags/tag2277.xml"/><Relationship Id="rId20" Type="http://schemas.openxmlformats.org/officeDocument/2006/relationships/tags" Target="../tags/tag2230.xml"/><Relationship Id="rId41" Type="http://schemas.openxmlformats.org/officeDocument/2006/relationships/tags" Target="../tags/tag2251.xml"/><Relationship Id="rId62" Type="http://schemas.openxmlformats.org/officeDocument/2006/relationships/tags" Target="../tags/tag2272.xml"/><Relationship Id="rId83" Type="http://schemas.openxmlformats.org/officeDocument/2006/relationships/tags" Target="../tags/tag2293.xml"/><Relationship Id="rId88" Type="http://schemas.openxmlformats.org/officeDocument/2006/relationships/tags" Target="../tags/tag2298.xml"/></Relationships>
</file>

<file path=ppt/slides/_rels/slide3.xml.rels><?xml version="1.0" encoding="UTF-8" standalone="yes"?>
<Relationships xmlns="http://schemas.openxmlformats.org/package/2006/relationships"><Relationship Id="rId3" Type="http://schemas.openxmlformats.org/officeDocument/2006/relationships/notesSlide" Target="../notesSlides/notesSlide3.xml"/><Relationship Id="rId2" Type="http://schemas.openxmlformats.org/officeDocument/2006/relationships/slideLayout" Target="../slideLayouts/slideLayout18.xml"/><Relationship Id="rId1" Type="http://schemas.openxmlformats.org/officeDocument/2006/relationships/tags" Target="../tags/tag37.xml"/><Relationship Id="rId5" Type="http://schemas.openxmlformats.org/officeDocument/2006/relationships/image" Target="../media/image23.emf"/><Relationship Id="rId4" Type="http://schemas.openxmlformats.org/officeDocument/2006/relationships/oleObject" Target="../embeddings/oleObject13.bin"/></Relationships>
</file>

<file path=ppt/slides/_rels/slide30.xml.rels><?xml version="1.0" encoding="UTF-8" standalone="yes"?>
<Relationships xmlns="http://schemas.openxmlformats.org/package/2006/relationships"><Relationship Id="rId13" Type="http://schemas.openxmlformats.org/officeDocument/2006/relationships/tags" Target="../tags/tag2326.xml"/><Relationship Id="rId18" Type="http://schemas.openxmlformats.org/officeDocument/2006/relationships/tags" Target="../tags/tag2331.xml"/><Relationship Id="rId26" Type="http://schemas.openxmlformats.org/officeDocument/2006/relationships/tags" Target="../tags/tag2339.xml"/><Relationship Id="rId39" Type="http://schemas.openxmlformats.org/officeDocument/2006/relationships/tags" Target="../tags/tag2352.xml"/><Relationship Id="rId21" Type="http://schemas.openxmlformats.org/officeDocument/2006/relationships/tags" Target="../tags/tag2334.xml"/><Relationship Id="rId34" Type="http://schemas.openxmlformats.org/officeDocument/2006/relationships/tags" Target="../tags/tag2347.xml"/><Relationship Id="rId42" Type="http://schemas.openxmlformats.org/officeDocument/2006/relationships/tags" Target="../tags/tag2355.xml"/><Relationship Id="rId47" Type="http://schemas.openxmlformats.org/officeDocument/2006/relationships/image" Target="../media/image59.emf"/><Relationship Id="rId7" Type="http://schemas.openxmlformats.org/officeDocument/2006/relationships/tags" Target="../tags/tag2320.xml"/><Relationship Id="rId2" Type="http://schemas.openxmlformats.org/officeDocument/2006/relationships/tags" Target="../tags/tag2315.xml"/><Relationship Id="rId16" Type="http://schemas.openxmlformats.org/officeDocument/2006/relationships/tags" Target="../tags/tag2329.xml"/><Relationship Id="rId29" Type="http://schemas.openxmlformats.org/officeDocument/2006/relationships/tags" Target="../tags/tag2342.xml"/><Relationship Id="rId1" Type="http://schemas.openxmlformats.org/officeDocument/2006/relationships/tags" Target="../tags/tag2314.xml"/><Relationship Id="rId6" Type="http://schemas.openxmlformats.org/officeDocument/2006/relationships/tags" Target="../tags/tag2319.xml"/><Relationship Id="rId11" Type="http://schemas.openxmlformats.org/officeDocument/2006/relationships/tags" Target="../tags/tag2324.xml"/><Relationship Id="rId24" Type="http://schemas.openxmlformats.org/officeDocument/2006/relationships/tags" Target="../tags/tag2337.xml"/><Relationship Id="rId32" Type="http://schemas.openxmlformats.org/officeDocument/2006/relationships/tags" Target="../tags/tag2345.xml"/><Relationship Id="rId37" Type="http://schemas.openxmlformats.org/officeDocument/2006/relationships/tags" Target="../tags/tag2350.xml"/><Relationship Id="rId40" Type="http://schemas.openxmlformats.org/officeDocument/2006/relationships/tags" Target="../tags/tag2353.xml"/><Relationship Id="rId45" Type="http://schemas.openxmlformats.org/officeDocument/2006/relationships/notesSlide" Target="../notesSlides/notesSlide30.xml"/><Relationship Id="rId5" Type="http://schemas.openxmlformats.org/officeDocument/2006/relationships/tags" Target="../tags/tag2318.xml"/><Relationship Id="rId15" Type="http://schemas.openxmlformats.org/officeDocument/2006/relationships/tags" Target="../tags/tag2328.xml"/><Relationship Id="rId23" Type="http://schemas.openxmlformats.org/officeDocument/2006/relationships/tags" Target="../tags/tag2336.xml"/><Relationship Id="rId28" Type="http://schemas.openxmlformats.org/officeDocument/2006/relationships/tags" Target="../tags/tag2341.xml"/><Relationship Id="rId36" Type="http://schemas.openxmlformats.org/officeDocument/2006/relationships/tags" Target="../tags/tag2349.xml"/><Relationship Id="rId10" Type="http://schemas.openxmlformats.org/officeDocument/2006/relationships/tags" Target="../tags/tag2323.xml"/><Relationship Id="rId19" Type="http://schemas.openxmlformats.org/officeDocument/2006/relationships/tags" Target="../tags/tag2332.xml"/><Relationship Id="rId31" Type="http://schemas.openxmlformats.org/officeDocument/2006/relationships/tags" Target="../tags/tag2344.xml"/><Relationship Id="rId44" Type="http://schemas.openxmlformats.org/officeDocument/2006/relationships/slideLayout" Target="../slideLayouts/slideLayout7.xml"/><Relationship Id="rId4" Type="http://schemas.openxmlformats.org/officeDocument/2006/relationships/tags" Target="../tags/tag2317.xml"/><Relationship Id="rId9" Type="http://schemas.openxmlformats.org/officeDocument/2006/relationships/tags" Target="../tags/tag2322.xml"/><Relationship Id="rId14" Type="http://schemas.openxmlformats.org/officeDocument/2006/relationships/tags" Target="../tags/tag2327.xml"/><Relationship Id="rId22" Type="http://schemas.openxmlformats.org/officeDocument/2006/relationships/tags" Target="../tags/tag2335.xml"/><Relationship Id="rId27" Type="http://schemas.openxmlformats.org/officeDocument/2006/relationships/tags" Target="../tags/tag2340.xml"/><Relationship Id="rId30" Type="http://schemas.openxmlformats.org/officeDocument/2006/relationships/tags" Target="../tags/tag2343.xml"/><Relationship Id="rId35" Type="http://schemas.openxmlformats.org/officeDocument/2006/relationships/tags" Target="../tags/tag2348.xml"/><Relationship Id="rId43" Type="http://schemas.openxmlformats.org/officeDocument/2006/relationships/tags" Target="../tags/tag2356.xml"/><Relationship Id="rId48" Type="http://schemas.openxmlformats.org/officeDocument/2006/relationships/chart" Target="../charts/chart19.xml"/><Relationship Id="rId8" Type="http://schemas.openxmlformats.org/officeDocument/2006/relationships/tags" Target="../tags/tag2321.xml"/><Relationship Id="rId3" Type="http://schemas.openxmlformats.org/officeDocument/2006/relationships/tags" Target="../tags/tag2316.xml"/><Relationship Id="rId12" Type="http://schemas.openxmlformats.org/officeDocument/2006/relationships/tags" Target="../tags/tag2325.xml"/><Relationship Id="rId17" Type="http://schemas.openxmlformats.org/officeDocument/2006/relationships/tags" Target="../tags/tag2330.xml"/><Relationship Id="rId25" Type="http://schemas.openxmlformats.org/officeDocument/2006/relationships/tags" Target="../tags/tag2338.xml"/><Relationship Id="rId33" Type="http://schemas.openxmlformats.org/officeDocument/2006/relationships/tags" Target="../tags/tag2346.xml"/><Relationship Id="rId38" Type="http://schemas.openxmlformats.org/officeDocument/2006/relationships/tags" Target="../tags/tag2351.xml"/><Relationship Id="rId46" Type="http://schemas.openxmlformats.org/officeDocument/2006/relationships/oleObject" Target="../embeddings/oleObject36.bin"/><Relationship Id="rId20" Type="http://schemas.openxmlformats.org/officeDocument/2006/relationships/tags" Target="../tags/tag2333.xml"/><Relationship Id="rId41" Type="http://schemas.openxmlformats.org/officeDocument/2006/relationships/tags" Target="../tags/tag2354.xml"/></Relationships>
</file>

<file path=ppt/slides/_rels/slide31.xml.rels><?xml version="1.0" encoding="UTF-8" standalone="yes"?>
<Relationships xmlns="http://schemas.openxmlformats.org/package/2006/relationships"><Relationship Id="rId8" Type="http://schemas.openxmlformats.org/officeDocument/2006/relationships/image" Target="../media/image62.svg"/><Relationship Id="rId3" Type="http://schemas.openxmlformats.org/officeDocument/2006/relationships/slideLayout" Target="../slideLayouts/slideLayout8.xml"/><Relationship Id="rId7" Type="http://schemas.openxmlformats.org/officeDocument/2006/relationships/image" Target="../media/image61.png"/><Relationship Id="rId2" Type="http://schemas.openxmlformats.org/officeDocument/2006/relationships/tags" Target="../tags/tag2358.xml"/><Relationship Id="rId1" Type="http://schemas.openxmlformats.org/officeDocument/2006/relationships/tags" Target="../tags/tag2357.xml"/><Relationship Id="rId6" Type="http://schemas.openxmlformats.org/officeDocument/2006/relationships/image" Target="../media/image1.emf"/><Relationship Id="rId5" Type="http://schemas.openxmlformats.org/officeDocument/2006/relationships/oleObject" Target="../embeddings/oleObject37.bin"/><Relationship Id="rId4" Type="http://schemas.openxmlformats.org/officeDocument/2006/relationships/notesSlide" Target="../notesSlides/notesSlide31.xml"/></Relationships>
</file>

<file path=ppt/slides/_rels/slide32.xml.rels><?xml version="1.0" encoding="UTF-8" standalone="yes"?>
<Relationships xmlns="http://schemas.openxmlformats.org/package/2006/relationships"><Relationship Id="rId3" Type="http://schemas.openxmlformats.org/officeDocument/2006/relationships/notesSlide" Target="../notesSlides/notesSlide32.xml"/><Relationship Id="rId2" Type="http://schemas.openxmlformats.org/officeDocument/2006/relationships/slideLayout" Target="../slideLayouts/slideLayout30.xml"/><Relationship Id="rId1" Type="http://schemas.openxmlformats.org/officeDocument/2006/relationships/tags" Target="../tags/tag2359.xml"/><Relationship Id="rId5" Type="http://schemas.openxmlformats.org/officeDocument/2006/relationships/image" Target="../media/image2.emf"/><Relationship Id="rId4" Type="http://schemas.openxmlformats.org/officeDocument/2006/relationships/oleObject" Target="../embeddings/oleObject13.bin"/></Relationships>
</file>

<file path=ppt/slides/_rels/slide33.xml.rels><?xml version="1.0" encoding="UTF-8" standalone="yes"?>
<Relationships xmlns="http://schemas.openxmlformats.org/package/2006/relationships"><Relationship Id="rId26" Type="http://schemas.openxmlformats.org/officeDocument/2006/relationships/tags" Target="../tags/tag2385.xml"/><Relationship Id="rId21" Type="http://schemas.openxmlformats.org/officeDocument/2006/relationships/tags" Target="../tags/tag2380.xml"/><Relationship Id="rId42" Type="http://schemas.openxmlformats.org/officeDocument/2006/relationships/tags" Target="../tags/tag2401.xml"/><Relationship Id="rId47" Type="http://schemas.openxmlformats.org/officeDocument/2006/relationships/tags" Target="../tags/tag2406.xml"/><Relationship Id="rId63" Type="http://schemas.openxmlformats.org/officeDocument/2006/relationships/tags" Target="../tags/tag2422.xml"/><Relationship Id="rId68" Type="http://schemas.openxmlformats.org/officeDocument/2006/relationships/tags" Target="../tags/tag2427.xml"/><Relationship Id="rId84" Type="http://schemas.openxmlformats.org/officeDocument/2006/relationships/tags" Target="../tags/tag2443.xml"/><Relationship Id="rId89" Type="http://schemas.openxmlformats.org/officeDocument/2006/relationships/tags" Target="../tags/tag2448.xml"/><Relationship Id="rId16" Type="http://schemas.openxmlformats.org/officeDocument/2006/relationships/tags" Target="../tags/tag2375.xml"/><Relationship Id="rId107" Type="http://schemas.openxmlformats.org/officeDocument/2006/relationships/notesSlide" Target="../notesSlides/notesSlide33.xml"/><Relationship Id="rId11" Type="http://schemas.openxmlformats.org/officeDocument/2006/relationships/tags" Target="../tags/tag2370.xml"/><Relationship Id="rId32" Type="http://schemas.openxmlformats.org/officeDocument/2006/relationships/tags" Target="../tags/tag2391.xml"/><Relationship Id="rId37" Type="http://schemas.openxmlformats.org/officeDocument/2006/relationships/tags" Target="../tags/tag2396.xml"/><Relationship Id="rId53" Type="http://schemas.openxmlformats.org/officeDocument/2006/relationships/tags" Target="../tags/tag2412.xml"/><Relationship Id="rId58" Type="http://schemas.openxmlformats.org/officeDocument/2006/relationships/tags" Target="../tags/tag2417.xml"/><Relationship Id="rId74" Type="http://schemas.openxmlformats.org/officeDocument/2006/relationships/tags" Target="../tags/tag2433.xml"/><Relationship Id="rId79" Type="http://schemas.openxmlformats.org/officeDocument/2006/relationships/tags" Target="../tags/tag2438.xml"/><Relationship Id="rId102" Type="http://schemas.openxmlformats.org/officeDocument/2006/relationships/tags" Target="../tags/tag2461.xml"/><Relationship Id="rId5" Type="http://schemas.openxmlformats.org/officeDocument/2006/relationships/tags" Target="../tags/tag2364.xml"/><Relationship Id="rId90" Type="http://schemas.openxmlformats.org/officeDocument/2006/relationships/tags" Target="../tags/tag2449.xml"/><Relationship Id="rId95" Type="http://schemas.openxmlformats.org/officeDocument/2006/relationships/tags" Target="../tags/tag2454.xml"/><Relationship Id="rId22" Type="http://schemas.openxmlformats.org/officeDocument/2006/relationships/tags" Target="../tags/tag2381.xml"/><Relationship Id="rId27" Type="http://schemas.openxmlformats.org/officeDocument/2006/relationships/tags" Target="../tags/tag2386.xml"/><Relationship Id="rId43" Type="http://schemas.openxmlformats.org/officeDocument/2006/relationships/tags" Target="../tags/tag2402.xml"/><Relationship Id="rId48" Type="http://schemas.openxmlformats.org/officeDocument/2006/relationships/tags" Target="../tags/tag2407.xml"/><Relationship Id="rId64" Type="http://schemas.openxmlformats.org/officeDocument/2006/relationships/tags" Target="../tags/tag2423.xml"/><Relationship Id="rId69" Type="http://schemas.openxmlformats.org/officeDocument/2006/relationships/tags" Target="../tags/tag2428.xml"/><Relationship Id="rId80" Type="http://schemas.openxmlformats.org/officeDocument/2006/relationships/tags" Target="../tags/tag2439.xml"/><Relationship Id="rId85" Type="http://schemas.openxmlformats.org/officeDocument/2006/relationships/tags" Target="../tags/tag2444.xml"/><Relationship Id="rId12" Type="http://schemas.openxmlformats.org/officeDocument/2006/relationships/tags" Target="../tags/tag2371.xml"/><Relationship Id="rId17" Type="http://schemas.openxmlformats.org/officeDocument/2006/relationships/tags" Target="../tags/tag2376.xml"/><Relationship Id="rId33" Type="http://schemas.openxmlformats.org/officeDocument/2006/relationships/tags" Target="../tags/tag2392.xml"/><Relationship Id="rId38" Type="http://schemas.openxmlformats.org/officeDocument/2006/relationships/tags" Target="../tags/tag2397.xml"/><Relationship Id="rId59" Type="http://schemas.openxmlformats.org/officeDocument/2006/relationships/tags" Target="../tags/tag2418.xml"/><Relationship Id="rId103" Type="http://schemas.openxmlformats.org/officeDocument/2006/relationships/tags" Target="../tags/tag2462.xml"/><Relationship Id="rId108" Type="http://schemas.openxmlformats.org/officeDocument/2006/relationships/oleObject" Target="../embeddings/oleObject38.bin"/><Relationship Id="rId54" Type="http://schemas.openxmlformats.org/officeDocument/2006/relationships/tags" Target="../tags/tag2413.xml"/><Relationship Id="rId70" Type="http://schemas.openxmlformats.org/officeDocument/2006/relationships/tags" Target="../tags/tag2429.xml"/><Relationship Id="rId75" Type="http://schemas.openxmlformats.org/officeDocument/2006/relationships/tags" Target="../tags/tag2434.xml"/><Relationship Id="rId91" Type="http://schemas.openxmlformats.org/officeDocument/2006/relationships/tags" Target="../tags/tag2450.xml"/><Relationship Id="rId96" Type="http://schemas.openxmlformats.org/officeDocument/2006/relationships/tags" Target="../tags/tag2455.xml"/><Relationship Id="rId1" Type="http://schemas.openxmlformats.org/officeDocument/2006/relationships/tags" Target="../tags/tag2360.xml"/><Relationship Id="rId6" Type="http://schemas.openxmlformats.org/officeDocument/2006/relationships/tags" Target="../tags/tag2365.xml"/><Relationship Id="rId15" Type="http://schemas.openxmlformats.org/officeDocument/2006/relationships/tags" Target="../tags/tag2374.xml"/><Relationship Id="rId23" Type="http://schemas.openxmlformats.org/officeDocument/2006/relationships/tags" Target="../tags/tag2382.xml"/><Relationship Id="rId28" Type="http://schemas.openxmlformats.org/officeDocument/2006/relationships/tags" Target="../tags/tag2387.xml"/><Relationship Id="rId36" Type="http://schemas.openxmlformats.org/officeDocument/2006/relationships/tags" Target="../tags/tag2395.xml"/><Relationship Id="rId49" Type="http://schemas.openxmlformats.org/officeDocument/2006/relationships/tags" Target="../tags/tag2408.xml"/><Relationship Id="rId57" Type="http://schemas.openxmlformats.org/officeDocument/2006/relationships/tags" Target="../tags/tag2416.xml"/><Relationship Id="rId106" Type="http://schemas.openxmlformats.org/officeDocument/2006/relationships/slideLayout" Target="../slideLayouts/slideLayout7.xml"/><Relationship Id="rId10" Type="http://schemas.openxmlformats.org/officeDocument/2006/relationships/tags" Target="../tags/tag2369.xml"/><Relationship Id="rId31" Type="http://schemas.openxmlformats.org/officeDocument/2006/relationships/tags" Target="../tags/tag2390.xml"/><Relationship Id="rId44" Type="http://schemas.openxmlformats.org/officeDocument/2006/relationships/tags" Target="../tags/tag2403.xml"/><Relationship Id="rId52" Type="http://schemas.openxmlformats.org/officeDocument/2006/relationships/tags" Target="../tags/tag2411.xml"/><Relationship Id="rId60" Type="http://schemas.openxmlformats.org/officeDocument/2006/relationships/tags" Target="../tags/tag2419.xml"/><Relationship Id="rId65" Type="http://schemas.openxmlformats.org/officeDocument/2006/relationships/tags" Target="../tags/tag2424.xml"/><Relationship Id="rId73" Type="http://schemas.openxmlformats.org/officeDocument/2006/relationships/tags" Target="../tags/tag2432.xml"/><Relationship Id="rId78" Type="http://schemas.openxmlformats.org/officeDocument/2006/relationships/tags" Target="../tags/tag2437.xml"/><Relationship Id="rId81" Type="http://schemas.openxmlformats.org/officeDocument/2006/relationships/tags" Target="../tags/tag2440.xml"/><Relationship Id="rId86" Type="http://schemas.openxmlformats.org/officeDocument/2006/relationships/tags" Target="../tags/tag2445.xml"/><Relationship Id="rId94" Type="http://schemas.openxmlformats.org/officeDocument/2006/relationships/tags" Target="../tags/tag2453.xml"/><Relationship Id="rId99" Type="http://schemas.openxmlformats.org/officeDocument/2006/relationships/tags" Target="../tags/tag2458.xml"/><Relationship Id="rId101" Type="http://schemas.openxmlformats.org/officeDocument/2006/relationships/tags" Target="../tags/tag2460.xml"/><Relationship Id="rId4" Type="http://schemas.openxmlformats.org/officeDocument/2006/relationships/tags" Target="../tags/tag2363.xml"/><Relationship Id="rId9" Type="http://schemas.openxmlformats.org/officeDocument/2006/relationships/tags" Target="../tags/tag2368.xml"/><Relationship Id="rId13" Type="http://schemas.openxmlformats.org/officeDocument/2006/relationships/tags" Target="../tags/tag2372.xml"/><Relationship Id="rId18" Type="http://schemas.openxmlformats.org/officeDocument/2006/relationships/tags" Target="../tags/tag2377.xml"/><Relationship Id="rId39" Type="http://schemas.openxmlformats.org/officeDocument/2006/relationships/tags" Target="../tags/tag2398.xml"/><Relationship Id="rId109" Type="http://schemas.openxmlformats.org/officeDocument/2006/relationships/image" Target="../media/image59.emf"/><Relationship Id="rId34" Type="http://schemas.openxmlformats.org/officeDocument/2006/relationships/tags" Target="../tags/tag2393.xml"/><Relationship Id="rId50" Type="http://schemas.openxmlformats.org/officeDocument/2006/relationships/tags" Target="../tags/tag2409.xml"/><Relationship Id="rId55" Type="http://schemas.openxmlformats.org/officeDocument/2006/relationships/tags" Target="../tags/tag2414.xml"/><Relationship Id="rId76" Type="http://schemas.openxmlformats.org/officeDocument/2006/relationships/tags" Target="../tags/tag2435.xml"/><Relationship Id="rId97" Type="http://schemas.openxmlformats.org/officeDocument/2006/relationships/tags" Target="../tags/tag2456.xml"/><Relationship Id="rId104" Type="http://schemas.openxmlformats.org/officeDocument/2006/relationships/tags" Target="../tags/tag2463.xml"/><Relationship Id="rId7" Type="http://schemas.openxmlformats.org/officeDocument/2006/relationships/tags" Target="../tags/tag2366.xml"/><Relationship Id="rId71" Type="http://schemas.openxmlformats.org/officeDocument/2006/relationships/tags" Target="../tags/tag2430.xml"/><Relationship Id="rId92" Type="http://schemas.openxmlformats.org/officeDocument/2006/relationships/tags" Target="../tags/tag2451.xml"/><Relationship Id="rId2" Type="http://schemas.openxmlformats.org/officeDocument/2006/relationships/tags" Target="../tags/tag2361.xml"/><Relationship Id="rId29" Type="http://schemas.openxmlformats.org/officeDocument/2006/relationships/tags" Target="../tags/tag2388.xml"/><Relationship Id="rId24" Type="http://schemas.openxmlformats.org/officeDocument/2006/relationships/tags" Target="../tags/tag2383.xml"/><Relationship Id="rId40" Type="http://schemas.openxmlformats.org/officeDocument/2006/relationships/tags" Target="../tags/tag2399.xml"/><Relationship Id="rId45" Type="http://schemas.openxmlformats.org/officeDocument/2006/relationships/tags" Target="../tags/tag2404.xml"/><Relationship Id="rId66" Type="http://schemas.openxmlformats.org/officeDocument/2006/relationships/tags" Target="../tags/tag2425.xml"/><Relationship Id="rId87" Type="http://schemas.openxmlformats.org/officeDocument/2006/relationships/tags" Target="../tags/tag2446.xml"/><Relationship Id="rId110" Type="http://schemas.openxmlformats.org/officeDocument/2006/relationships/chart" Target="../charts/chart20.xml"/><Relationship Id="rId61" Type="http://schemas.openxmlformats.org/officeDocument/2006/relationships/tags" Target="../tags/tag2420.xml"/><Relationship Id="rId82" Type="http://schemas.openxmlformats.org/officeDocument/2006/relationships/tags" Target="../tags/tag2441.xml"/><Relationship Id="rId19" Type="http://schemas.openxmlformats.org/officeDocument/2006/relationships/tags" Target="../tags/tag2378.xml"/><Relationship Id="rId14" Type="http://schemas.openxmlformats.org/officeDocument/2006/relationships/tags" Target="../tags/tag2373.xml"/><Relationship Id="rId30" Type="http://schemas.openxmlformats.org/officeDocument/2006/relationships/tags" Target="../tags/tag2389.xml"/><Relationship Id="rId35" Type="http://schemas.openxmlformats.org/officeDocument/2006/relationships/tags" Target="../tags/tag2394.xml"/><Relationship Id="rId56" Type="http://schemas.openxmlformats.org/officeDocument/2006/relationships/tags" Target="../tags/tag2415.xml"/><Relationship Id="rId77" Type="http://schemas.openxmlformats.org/officeDocument/2006/relationships/tags" Target="../tags/tag2436.xml"/><Relationship Id="rId100" Type="http://schemas.openxmlformats.org/officeDocument/2006/relationships/tags" Target="../tags/tag2459.xml"/><Relationship Id="rId105" Type="http://schemas.openxmlformats.org/officeDocument/2006/relationships/tags" Target="../tags/tag2464.xml"/><Relationship Id="rId8" Type="http://schemas.openxmlformats.org/officeDocument/2006/relationships/tags" Target="../tags/tag2367.xml"/><Relationship Id="rId51" Type="http://schemas.openxmlformats.org/officeDocument/2006/relationships/tags" Target="../tags/tag2410.xml"/><Relationship Id="rId72" Type="http://schemas.openxmlformats.org/officeDocument/2006/relationships/tags" Target="../tags/tag2431.xml"/><Relationship Id="rId93" Type="http://schemas.openxmlformats.org/officeDocument/2006/relationships/tags" Target="../tags/tag2452.xml"/><Relationship Id="rId98" Type="http://schemas.openxmlformats.org/officeDocument/2006/relationships/tags" Target="../tags/tag2457.xml"/><Relationship Id="rId3" Type="http://schemas.openxmlformats.org/officeDocument/2006/relationships/tags" Target="../tags/tag2362.xml"/><Relationship Id="rId25" Type="http://schemas.openxmlformats.org/officeDocument/2006/relationships/tags" Target="../tags/tag2384.xml"/><Relationship Id="rId46" Type="http://schemas.openxmlformats.org/officeDocument/2006/relationships/tags" Target="../tags/tag2405.xml"/><Relationship Id="rId67" Type="http://schemas.openxmlformats.org/officeDocument/2006/relationships/tags" Target="../tags/tag2426.xml"/><Relationship Id="rId20" Type="http://schemas.openxmlformats.org/officeDocument/2006/relationships/tags" Target="../tags/tag2379.xml"/><Relationship Id="rId41" Type="http://schemas.openxmlformats.org/officeDocument/2006/relationships/tags" Target="../tags/tag2400.xml"/><Relationship Id="rId62" Type="http://schemas.openxmlformats.org/officeDocument/2006/relationships/tags" Target="../tags/tag2421.xml"/><Relationship Id="rId83" Type="http://schemas.openxmlformats.org/officeDocument/2006/relationships/tags" Target="../tags/tag2442.xml"/><Relationship Id="rId88" Type="http://schemas.openxmlformats.org/officeDocument/2006/relationships/tags" Target="../tags/tag2447.xml"/></Relationships>
</file>

<file path=ppt/slides/_rels/slide34.xml.rels><?xml version="1.0" encoding="UTF-8" standalone="yes"?>
<Relationships xmlns="http://schemas.openxmlformats.org/package/2006/relationships"><Relationship Id="rId26" Type="http://schemas.openxmlformats.org/officeDocument/2006/relationships/tags" Target="../tags/tag2490.xml"/><Relationship Id="rId117" Type="http://schemas.openxmlformats.org/officeDocument/2006/relationships/tags" Target="../tags/tag2581.xml"/><Relationship Id="rId21" Type="http://schemas.openxmlformats.org/officeDocument/2006/relationships/tags" Target="../tags/tag2485.xml"/><Relationship Id="rId42" Type="http://schemas.openxmlformats.org/officeDocument/2006/relationships/tags" Target="../tags/tag2506.xml"/><Relationship Id="rId47" Type="http://schemas.openxmlformats.org/officeDocument/2006/relationships/tags" Target="../tags/tag2511.xml"/><Relationship Id="rId63" Type="http://schemas.openxmlformats.org/officeDocument/2006/relationships/tags" Target="../tags/tag2527.xml"/><Relationship Id="rId68" Type="http://schemas.openxmlformats.org/officeDocument/2006/relationships/tags" Target="../tags/tag2532.xml"/><Relationship Id="rId84" Type="http://schemas.openxmlformats.org/officeDocument/2006/relationships/tags" Target="../tags/tag2548.xml"/><Relationship Id="rId89" Type="http://schemas.openxmlformats.org/officeDocument/2006/relationships/tags" Target="../tags/tag2553.xml"/><Relationship Id="rId112" Type="http://schemas.openxmlformats.org/officeDocument/2006/relationships/tags" Target="../tags/tag2576.xml"/><Relationship Id="rId16" Type="http://schemas.openxmlformats.org/officeDocument/2006/relationships/tags" Target="../tags/tag2480.xml"/><Relationship Id="rId107" Type="http://schemas.openxmlformats.org/officeDocument/2006/relationships/tags" Target="../tags/tag2571.xml"/><Relationship Id="rId11" Type="http://schemas.openxmlformats.org/officeDocument/2006/relationships/tags" Target="../tags/tag2475.xml"/><Relationship Id="rId32" Type="http://schemas.openxmlformats.org/officeDocument/2006/relationships/tags" Target="../tags/tag2496.xml"/><Relationship Id="rId37" Type="http://schemas.openxmlformats.org/officeDocument/2006/relationships/tags" Target="../tags/tag2501.xml"/><Relationship Id="rId53" Type="http://schemas.openxmlformats.org/officeDocument/2006/relationships/tags" Target="../tags/tag2517.xml"/><Relationship Id="rId58" Type="http://schemas.openxmlformats.org/officeDocument/2006/relationships/tags" Target="../tags/tag2522.xml"/><Relationship Id="rId74" Type="http://schemas.openxmlformats.org/officeDocument/2006/relationships/tags" Target="../tags/tag2538.xml"/><Relationship Id="rId79" Type="http://schemas.openxmlformats.org/officeDocument/2006/relationships/tags" Target="../tags/tag2543.xml"/><Relationship Id="rId102" Type="http://schemas.openxmlformats.org/officeDocument/2006/relationships/tags" Target="../tags/tag2566.xml"/><Relationship Id="rId123" Type="http://schemas.openxmlformats.org/officeDocument/2006/relationships/chart" Target="../charts/chart21.xml"/><Relationship Id="rId5" Type="http://schemas.openxmlformats.org/officeDocument/2006/relationships/tags" Target="../tags/tag2469.xml"/><Relationship Id="rId90" Type="http://schemas.openxmlformats.org/officeDocument/2006/relationships/tags" Target="../tags/tag2554.xml"/><Relationship Id="rId95" Type="http://schemas.openxmlformats.org/officeDocument/2006/relationships/tags" Target="../tags/tag2559.xml"/><Relationship Id="rId22" Type="http://schemas.openxmlformats.org/officeDocument/2006/relationships/tags" Target="../tags/tag2486.xml"/><Relationship Id="rId27" Type="http://schemas.openxmlformats.org/officeDocument/2006/relationships/tags" Target="../tags/tag2491.xml"/><Relationship Id="rId43" Type="http://schemas.openxmlformats.org/officeDocument/2006/relationships/tags" Target="../tags/tag2507.xml"/><Relationship Id="rId48" Type="http://schemas.openxmlformats.org/officeDocument/2006/relationships/tags" Target="../tags/tag2512.xml"/><Relationship Id="rId64" Type="http://schemas.openxmlformats.org/officeDocument/2006/relationships/tags" Target="../tags/tag2528.xml"/><Relationship Id="rId69" Type="http://schemas.openxmlformats.org/officeDocument/2006/relationships/tags" Target="../tags/tag2533.xml"/><Relationship Id="rId113" Type="http://schemas.openxmlformats.org/officeDocument/2006/relationships/tags" Target="../tags/tag2577.xml"/><Relationship Id="rId118" Type="http://schemas.openxmlformats.org/officeDocument/2006/relationships/tags" Target="../tags/tag2582.xml"/><Relationship Id="rId80" Type="http://schemas.openxmlformats.org/officeDocument/2006/relationships/tags" Target="../tags/tag2544.xml"/><Relationship Id="rId85" Type="http://schemas.openxmlformats.org/officeDocument/2006/relationships/tags" Target="../tags/tag2549.xml"/><Relationship Id="rId12" Type="http://schemas.openxmlformats.org/officeDocument/2006/relationships/tags" Target="../tags/tag2476.xml"/><Relationship Id="rId17" Type="http://schemas.openxmlformats.org/officeDocument/2006/relationships/tags" Target="../tags/tag2481.xml"/><Relationship Id="rId33" Type="http://schemas.openxmlformats.org/officeDocument/2006/relationships/tags" Target="../tags/tag2497.xml"/><Relationship Id="rId38" Type="http://schemas.openxmlformats.org/officeDocument/2006/relationships/tags" Target="../tags/tag2502.xml"/><Relationship Id="rId59" Type="http://schemas.openxmlformats.org/officeDocument/2006/relationships/tags" Target="../tags/tag2523.xml"/><Relationship Id="rId103" Type="http://schemas.openxmlformats.org/officeDocument/2006/relationships/tags" Target="../tags/tag2567.xml"/><Relationship Id="rId108" Type="http://schemas.openxmlformats.org/officeDocument/2006/relationships/tags" Target="../tags/tag2572.xml"/><Relationship Id="rId54" Type="http://schemas.openxmlformats.org/officeDocument/2006/relationships/tags" Target="../tags/tag2518.xml"/><Relationship Id="rId70" Type="http://schemas.openxmlformats.org/officeDocument/2006/relationships/tags" Target="../tags/tag2534.xml"/><Relationship Id="rId75" Type="http://schemas.openxmlformats.org/officeDocument/2006/relationships/tags" Target="../tags/tag2539.xml"/><Relationship Id="rId91" Type="http://schemas.openxmlformats.org/officeDocument/2006/relationships/tags" Target="../tags/tag2555.xml"/><Relationship Id="rId96" Type="http://schemas.openxmlformats.org/officeDocument/2006/relationships/tags" Target="../tags/tag2560.xml"/><Relationship Id="rId1" Type="http://schemas.openxmlformats.org/officeDocument/2006/relationships/tags" Target="../tags/tag2465.xml"/><Relationship Id="rId6" Type="http://schemas.openxmlformats.org/officeDocument/2006/relationships/tags" Target="../tags/tag2470.xml"/><Relationship Id="rId23" Type="http://schemas.openxmlformats.org/officeDocument/2006/relationships/tags" Target="../tags/tag2487.xml"/><Relationship Id="rId28" Type="http://schemas.openxmlformats.org/officeDocument/2006/relationships/tags" Target="../tags/tag2492.xml"/><Relationship Id="rId49" Type="http://schemas.openxmlformats.org/officeDocument/2006/relationships/tags" Target="../tags/tag2513.xml"/><Relationship Id="rId114" Type="http://schemas.openxmlformats.org/officeDocument/2006/relationships/tags" Target="../tags/tag2578.xml"/><Relationship Id="rId119" Type="http://schemas.openxmlformats.org/officeDocument/2006/relationships/slideLayout" Target="../slideLayouts/slideLayout7.xml"/><Relationship Id="rId44" Type="http://schemas.openxmlformats.org/officeDocument/2006/relationships/tags" Target="../tags/tag2508.xml"/><Relationship Id="rId60" Type="http://schemas.openxmlformats.org/officeDocument/2006/relationships/tags" Target="../tags/tag2524.xml"/><Relationship Id="rId65" Type="http://schemas.openxmlformats.org/officeDocument/2006/relationships/tags" Target="../tags/tag2529.xml"/><Relationship Id="rId81" Type="http://schemas.openxmlformats.org/officeDocument/2006/relationships/tags" Target="../tags/tag2545.xml"/><Relationship Id="rId86" Type="http://schemas.openxmlformats.org/officeDocument/2006/relationships/tags" Target="../tags/tag2550.xml"/><Relationship Id="rId4" Type="http://schemas.openxmlformats.org/officeDocument/2006/relationships/tags" Target="../tags/tag2468.xml"/><Relationship Id="rId9" Type="http://schemas.openxmlformats.org/officeDocument/2006/relationships/tags" Target="../tags/tag2473.xml"/><Relationship Id="rId13" Type="http://schemas.openxmlformats.org/officeDocument/2006/relationships/tags" Target="../tags/tag2477.xml"/><Relationship Id="rId18" Type="http://schemas.openxmlformats.org/officeDocument/2006/relationships/tags" Target="../tags/tag2482.xml"/><Relationship Id="rId39" Type="http://schemas.openxmlformats.org/officeDocument/2006/relationships/tags" Target="../tags/tag2503.xml"/><Relationship Id="rId109" Type="http://schemas.openxmlformats.org/officeDocument/2006/relationships/tags" Target="../tags/tag2573.xml"/><Relationship Id="rId34" Type="http://schemas.openxmlformats.org/officeDocument/2006/relationships/tags" Target="../tags/tag2498.xml"/><Relationship Id="rId50" Type="http://schemas.openxmlformats.org/officeDocument/2006/relationships/tags" Target="../tags/tag2514.xml"/><Relationship Id="rId55" Type="http://schemas.openxmlformats.org/officeDocument/2006/relationships/tags" Target="../tags/tag2519.xml"/><Relationship Id="rId76" Type="http://schemas.openxmlformats.org/officeDocument/2006/relationships/tags" Target="../tags/tag2540.xml"/><Relationship Id="rId97" Type="http://schemas.openxmlformats.org/officeDocument/2006/relationships/tags" Target="../tags/tag2561.xml"/><Relationship Id="rId104" Type="http://schemas.openxmlformats.org/officeDocument/2006/relationships/tags" Target="../tags/tag2568.xml"/><Relationship Id="rId120" Type="http://schemas.openxmlformats.org/officeDocument/2006/relationships/notesSlide" Target="../notesSlides/notesSlide34.xml"/><Relationship Id="rId7" Type="http://schemas.openxmlformats.org/officeDocument/2006/relationships/tags" Target="../tags/tag2471.xml"/><Relationship Id="rId71" Type="http://schemas.openxmlformats.org/officeDocument/2006/relationships/tags" Target="../tags/tag2535.xml"/><Relationship Id="rId92" Type="http://schemas.openxmlformats.org/officeDocument/2006/relationships/tags" Target="../tags/tag2556.xml"/><Relationship Id="rId2" Type="http://schemas.openxmlformats.org/officeDocument/2006/relationships/tags" Target="../tags/tag2466.xml"/><Relationship Id="rId29" Type="http://schemas.openxmlformats.org/officeDocument/2006/relationships/tags" Target="../tags/tag2493.xml"/><Relationship Id="rId24" Type="http://schemas.openxmlformats.org/officeDocument/2006/relationships/tags" Target="../tags/tag2488.xml"/><Relationship Id="rId40" Type="http://schemas.openxmlformats.org/officeDocument/2006/relationships/tags" Target="../tags/tag2504.xml"/><Relationship Id="rId45" Type="http://schemas.openxmlformats.org/officeDocument/2006/relationships/tags" Target="../tags/tag2509.xml"/><Relationship Id="rId66" Type="http://schemas.openxmlformats.org/officeDocument/2006/relationships/tags" Target="../tags/tag2530.xml"/><Relationship Id="rId87" Type="http://schemas.openxmlformats.org/officeDocument/2006/relationships/tags" Target="../tags/tag2551.xml"/><Relationship Id="rId110" Type="http://schemas.openxmlformats.org/officeDocument/2006/relationships/tags" Target="../tags/tag2574.xml"/><Relationship Id="rId115" Type="http://schemas.openxmlformats.org/officeDocument/2006/relationships/tags" Target="../tags/tag2579.xml"/><Relationship Id="rId61" Type="http://schemas.openxmlformats.org/officeDocument/2006/relationships/tags" Target="../tags/tag2525.xml"/><Relationship Id="rId82" Type="http://schemas.openxmlformats.org/officeDocument/2006/relationships/tags" Target="../tags/tag2546.xml"/><Relationship Id="rId19" Type="http://schemas.openxmlformats.org/officeDocument/2006/relationships/tags" Target="../tags/tag2483.xml"/><Relationship Id="rId14" Type="http://schemas.openxmlformats.org/officeDocument/2006/relationships/tags" Target="../tags/tag2478.xml"/><Relationship Id="rId30" Type="http://schemas.openxmlformats.org/officeDocument/2006/relationships/tags" Target="../tags/tag2494.xml"/><Relationship Id="rId35" Type="http://schemas.openxmlformats.org/officeDocument/2006/relationships/tags" Target="../tags/tag2499.xml"/><Relationship Id="rId56" Type="http://schemas.openxmlformats.org/officeDocument/2006/relationships/tags" Target="../tags/tag2520.xml"/><Relationship Id="rId77" Type="http://schemas.openxmlformats.org/officeDocument/2006/relationships/tags" Target="../tags/tag2541.xml"/><Relationship Id="rId100" Type="http://schemas.openxmlformats.org/officeDocument/2006/relationships/tags" Target="../tags/tag2564.xml"/><Relationship Id="rId105" Type="http://schemas.openxmlformats.org/officeDocument/2006/relationships/tags" Target="../tags/tag2569.xml"/><Relationship Id="rId8" Type="http://schemas.openxmlformats.org/officeDocument/2006/relationships/tags" Target="../tags/tag2472.xml"/><Relationship Id="rId51" Type="http://schemas.openxmlformats.org/officeDocument/2006/relationships/tags" Target="../tags/tag2515.xml"/><Relationship Id="rId72" Type="http://schemas.openxmlformats.org/officeDocument/2006/relationships/tags" Target="../tags/tag2536.xml"/><Relationship Id="rId93" Type="http://schemas.openxmlformats.org/officeDocument/2006/relationships/tags" Target="../tags/tag2557.xml"/><Relationship Id="rId98" Type="http://schemas.openxmlformats.org/officeDocument/2006/relationships/tags" Target="../tags/tag2562.xml"/><Relationship Id="rId121" Type="http://schemas.openxmlformats.org/officeDocument/2006/relationships/oleObject" Target="../embeddings/oleObject39.bin"/><Relationship Id="rId3" Type="http://schemas.openxmlformats.org/officeDocument/2006/relationships/tags" Target="../tags/tag2467.xml"/><Relationship Id="rId25" Type="http://schemas.openxmlformats.org/officeDocument/2006/relationships/tags" Target="../tags/tag2489.xml"/><Relationship Id="rId46" Type="http://schemas.openxmlformats.org/officeDocument/2006/relationships/tags" Target="../tags/tag2510.xml"/><Relationship Id="rId67" Type="http://schemas.openxmlformats.org/officeDocument/2006/relationships/tags" Target="../tags/tag2531.xml"/><Relationship Id="rId116" Type="http://schemas.openxmlformats.org/officeDocument/2006/relationships/tags" Target="../tags/tag2580.xml"/><Relationship Id="rId20" Type="http://schemas.openxmlformats.org/officeDocument/2006/relationships/tags" Target="../tags/tag2484.xml"/><Relationship Id="rId41" Type="http://schemas.openxmlformats.org/officeDocument/2006/relationships/tags" Target="../tags/tag2505.xml"/><Relationship Id="rId62" Type="http://schemas.openxmlformats.org/officeDocument/2006/relationships/tags" Target="../tags/tag2526.xml"/><Relationship Id="rId83" Type="http://schemas.openxmlformats.org/officeDocument/2006/relationships/tags" Target="../tags/tag2547.xml"/><Relationship Id="rId88" Type="http://schemas.openxmlformats.org/officeDocument/2006/relationships/tags" Target="../tags/tag2552.xml"/><Relationship Id="rId111" Type="http://schemas.openxmlformats.org/officeDocument/2006/relationships/tags" Target="../tags/tag2575.xml"/><Relationship Id="rId15" Type="http://schemas.openxmlformats.org/officeDocument/2006/relationships/tags" Target="../tags/tag2479.xml"/><Relationship Id="rId36" Type="http://schemas.openxmlformats.org/officeDocument/2006/relationships/tags" Target="../tags/tag2500.xml"/><Relationship Id="rId57" Type="http://schemas.openxmlformats.org/officeDocument/2006/relationships/tags" Target="../tags/tag2521.xml"/><Relationship Id="rId106" Type="http://schemas.openxmlformats.org/officeDocument/2006/relationships/tags" Target="../tags/tag2570.xml"/><Relationship Id="rId10" Type="http://schemas.openxmlformats.org/officeDocument/2006/relationships/tags" Target="../tags/tag2474.xml"/><Relationship Id="rId31" Type="http://schemas.openxmlformats.org/officeDocument/2006/relationships/tags" Target="../tags/tag2495.xml"/><Relationship Id="rId52" Type="http://schemas.openxmlformats.org/officeDocument/2006/relationships/tags" Target="../tags/tag2516.xml"/><Relationship Id="rId73" Type="http://schemas.openxmlformats.org/officeDocument/2006/relationships/tags" Target="../tags/tag2537.xml"/><Relationship Id="rId78" Type="http://schemas.openxmlformats.org/officeDocument/2006/relationships/tags" Target="../tags/tag2542.xml"/><Relationship Id="rId94" Type="http://schemas.openxmlformats.org/officeDocument/2006/relationships/tags" Target="../tags/tag2558.xml"/><Relationship Id="rId99" Type="http://schemas.openxmlformats.org/officeDocument/2006/relationships/tags" Target="../tags/tag2563.xml"/><Relationship Id="rId101" Type="http://schemas.openxmlformats.org/officeDocument/2006/relationships/tags" Target="../tags/tag2565.xml"/><Relationship Id="rId122" Type="http://schemas.openxmlformats.org/officeDocument/2006/relationships/image" Target="../media/image59.emf"/></Relationships>
</file>

<file path=ppt/slides/_rels/slide35.xml.rels><?xml version="1.0" encoding="UTF-8" standalone="yes"?>
<Relationships xmlns="http://schemas.openxmlformats.org/package/2006/relationships"><Relationship Id="rId117" Type="http://schemas.openxmlformats.org/officeDocument/2006/relationships/tags" Target="../tags/tag2699.xml"/><Relationship Id="rId21" Type="http://schemas.openxmlformats.org/officeDocument/2006/relationships/tags" Target="../tags/tag2603.xml"/><Relationship Id="rId42" Type="http://schemas.openxmlformats.org/officeDocument/2006/relationships/tags" Target="../tags/tag2624.xml"/><Relationship Id="rId63" Type="http://schemas.openxmlformats.org/officeDocument/2006/relationships/tags" Target="../tags/tag2645.xml"/><Relationship Id="rId84" Type="http://schemas.openxmlformats.org/officeDocument/2006/relationships/tags" Target="../tags/tag2666.xml"/><Relationship Id="rId138" Type="http://schemas.openxmlformats.org/officeDocument/2006/relationships/tags" Target="../tags/tag2720.xml"/><Relationship Id="rId159" Type="http://schemas.openxmlformats.org/officeDocument/2006/relationships/tags" Target="../tags/tag2741.xml"/><Relationship Id="rId170" Type="http://schemas.openxmlformats.org/officeDocument/2006/relationships/notesSlide" Target="../notesSlides/notesSlide35.xml"/><Relationship Id="rId107" Type="http://schemas.openxmlformats.org/officeDocument/2006/relationships/tags" Target="../tags/tag2689.xml"/><Relationship Id="rId11" Type="http://schemas.openxmlformats.org/officeDocument/2006/relationships/tags" Target="../tags/tag2593.xml"/><Relationship Id="rId32" Type="http://schemas.openxmlformats.org/officeDocument/2006/relationships/tags" Target="../tags/tag2614.xml"/><Relationship Id="rId53" Type="http://schemas.openxmlformats.org/officeDocument/2006/relationships/tags" Target="../tags/tag2635.xml"/><Relationship Id="rId74" Type="http://schemas.openxmlformats.org/officeDocument/2006/relationships/tags" Target="../tags/tag2656.xml"/><Relationship Id="rId128" Type="http://schemas.openxmlformats.org/officeDocument/2006/relationships/tags" Target="../tags/tag2710.xml"/><Relationship Id="rId149" Type="http://schemas.openxmlformats.org/officeDocument/2006/relationships/tags" Target="../tags/tag2731.xml"/><Relationship Id="rId5" Type="http://schemas.openxmlformats.org/officeDocument/2006/relationships/tags" Target="../tags/tag2587.xml"/><Relationship Id="rId95" Type="http://schemas.openxmlformats.org/officeDocument/2006/relationships/tags" Target="../tags/tag2677.xml"/><Relationship Id="rId160" Type="http://schemas.openxmlformats.org/officeDocument/2006/relationships/tags" Target="../tags/tag2742.xml"/><Relationship Id="rId22" Type="http://schemas.openxmlformats.org/officeDocument/2006/relationships/tags" Target="../tags/tag2604.xml"/><Relationship Id="rId43" Type="http://schemas.openxmlformats.org/officeDocument/2006/relationships/tags" Target="../tags/tag2625.xml"/><Relationship Id="rId64" Type="http://schemas.openxmlformats.org/officeDocument/2006/relationships/tags" Target="../tags/tag2646.xml"/><Relationship Id="rId118" Type="http://schemas.openxmlformats.org/officeDocument/2006/relationships/tags" Target="../tags/tag2700.xml"/><Relationship Id="rId139" Type="http://schemas.openxmlformats.org/officeDocument/2006/relationships/tags" Target="../tags/tag2721.xml"/><Relationship Id="rId85" Type="http://schemas.openxmlformats.org/officeDocument/2006/relationships/tags" Target="../tags/tag2667.xml"/><Relationship Id="rId150" Type="http://schemas.openxmlformats.org/officeDocument/2006/relationships/tags" Target="../tags/tag2732.xml"/><Relationship Id="rId171" Type="http://schemas.openxmlformats.org/officeDocument/2006/relationships/oleObject" Target="../embeddings/oleObject40.bin"/><Relationship Id="rId12" Type="http://schemas.openxmlformats.org/officeDocument/2006/relationships/tags" Target="../tags/tag2594.xml"/><Relationship Id="rId33" Type="http://schemas.openxmlformats.org/officeDocument/2006/relationships/tags" Target="../tags/tag2615.xml"/><Relationship Id="rId108" Type="http://schemas.openxmlformats.org/officeDocument/2006/relationships/tags" Target="../tags/tag2690.xml"/><Relationship Id="rId129" Type="http://schemas.openxmlformats.org/officeDocument/2006/relationships/tags" Target="../tags/tag2711.xml"/><Relationship Id="rId54" Type="http://schemas.openxmlformats.org/officeDocument/2006/relationships/tags" Target="../tags/tag2636.xml"/><Relationship Id="rId75" Type="http://schemas.openxmlformats.org/officeDocument/2006/relationships/tags" Target="../tags/tag2657.xml"/><Relationship Id="rId96" Type="http://schemas.openxmlformats.org/officeDocument/2006/relationships/tags" Target="../tags/tag2678.xml"/><Relationship Id="rId140" Type="http://schemas.openxmlformats.org/officeDocument/2006/relationships/tags" Target="../tags/tag2722.xml"/><Relationship Id="rId161" Type="http://schemas.openxmlformats.org/officeDocument/2006/relationships/tags" Target="../tags/tag2743.xml"/><Relationship Id="rId1" Type="http://schemas.openxmlformats.org/officeDocument/2006/relationships/tags" Target="../tags/tag2583.xml"/><Relationship Id="rId6" Type="http://schemas.openxmlformats.org/officeDocument/2006/relationships/tags" Target="../tags/tag2588.xml"/><Relationship Id="rId23" Type="http://schemas.openxmlformats.org/officeDocument/2006/relationships/tags" Target="../tags/tag2605.xml"/><Relationship Id="rId28" Type="http://schemas.openxmlformats.org/officeDocument/2006/relationships/tags" Target="../tags/tag2610.xml"/><Relationship Id="rId49" Type="http://schemas.openxmlformats.org/officeDocument/2006/relationships/tags" Target="../tags/tag2631.xml"/><Relationship Id="rId114" Type="http://schemas.openxmlformats.org/officeDocument/2006/relationships/tags" Target="../tags/tag2696.xml"/><Relationship Id="rId119" Type="http://schemas.openxmlformats.org/officeDocument/2006/relationships/tags" Target="../tags/tag2701.xml"/><Relationship Id="rId44" Type="http://schemas.openxmlformats.org/officeDocument/2006/relationships/tags" Target="../tags/tag2626.xml"/><Relationship Id="rId60" Type="http://schemas.openxmlformats.org/officeDocument/2006/relationships/tags" Target="../tags/tag2642.xml"/><Relationship Id="rId65" Type="http://schemas.openxmlformats.org/officeDocument/2006/relationships/tags" Target="../tags/tag2647.xml"/><Relationship Id="rId81" Type="http://schemas.openxmlformats.org/officeDocument/2006/relationships/tags" Target="../tags/tag2663.xml"/><Relationship Id="rId86" Type="http://schemas.openxmlformats.org/officeDocument/2006/relationships/tags" Target="../tags/tag2668.xml"/><Relationship Id="rId130" Type="http://schemas.openxmlformats.org/officeDocument/2006/relationships/tags" Target="../tags/tag2712.xml"/><Relationship Id="rId135" Type="http://schemas.openxmlformats.org/officeDocument/2006/relationships/tags" Target="../tags/tag2717.xml"/><Relationship Id="rId151" Type="http://schemas.openxmlformats.org/officeDocument/2006/relationships/tags" Target="../tags/tag2733.xml"/><Relationship Id="rId156" Type="http://schemas.openxmlformats.org/officeDocument/2006/relationships/tags" Target="../tags/tag2738.xml"/><Relationship Id="rId172" Type="http://schemas.openxmlformats.org/officeDocument/2006/relationships/image" Target="../media/image59.emf"/><Relationship Id="rId13" Type="http://schemas.openxmlformats.org/officeDocument/2006/relationships/tags" Target="../tags/tag2595.xml"/><Relationship Id="rId18" Type="http://schemas.openxmlformats.org/officeDocument/2006/relationships/tags" Target="../tags/tag2600.xml"/><Relationship Id="rId39" Type="http://schemas.openxmlformats.org/officeDocument/2006/relationships/tags" Target="../tags/tag2621.xml"/><Relationship Id="rId109" Type="http://schemas.openxmlformats.org/officeDocument/2006/relationships/tags" Target="../tags/tag2691.xml"/><Relationship Id="rId34" Type="http://schemas.openxmlformats.org/officeDocument/2006/relationships/tags" Target="../tags/tag2616.xml"/><Relationship Id="rId50" Type="http://schemas.openxmlformats.org/officeDocument/2006/relationships/tags" Target="../tags/tag2632.xml"/><Relationship Id="rId55" Type="http://schemas.openxmlformats.org/officeDocument/2006/relationships/tags" Target="../tags/tag2637.xml"/><Relationship Id="rId76" Type="http://schemas.openxmlformats.org/officeDocument/2006/relationships/tags" Target="../tags/tag2658.xml"/><Relationship Id="rId97" Type="http://schemas.openxmlformats.org/officeDocument/2006/relationships/tags" Target="../tags/tag2679.xml"/><Relationship Id="rId104" Type="http://schemas.openxmlformats.org/officeDocument/2006/relationships/tags" Target="../tags/tag2686.xml"/><Relationship Id="rId120" Type="http://schemas.openxmlformats.org/officeDocument/2006/relationships/tags" Target="../tags/tag2702.xml"/><Relationship Id="rId125" Type="http://schemas.openxmlformats.org/officeDocument/2006/relationships/tags" Target="../tags/tag2707.xml"/><Relationship Id="rId141" Type="http://schemas.openxmlformats.org/officeDocument/2006/relationships/tags" Target="../tags/tag2723.xml"/><Relationship Id="rId146" Type="http://schemas.openxmlformats.org/officeDocument/2006/relationships/tags" Target="../tags/tag2728.xml"/><Relationship Id="rId167" Type="http://schemas.openxmlformats.org/officeDocument/2006/relationships/tags" Target="../tags/tag2749.xml"/><Relationship Id="rId7" Type="http://schemas.openxmlformats.org/officeDocument/2006/relationships/tags" Target="../tags/tag2589.xml"/><Relationship Id="rId71" Type="http://schemas.openxmlformats.org/officeDocument/2006/relationships/tags" Target="../tags/tag2653.xml"/><Relationship Id="rId92" Type="http://schemas.openxmlformats.org/officeDocument/2006/relationships/tags" Target="../tags/tag2674.xml"/><Relationship Id="rId162" Type="http://schemas.openxmlformats.org/officeDocument/2006/relationships/tags" Target="../tags/tag2744.xml"/><Relationship Id="rId2" Type="http://schemas.openxmlformats.org/officeDocument/2006/relationships/tags" Target="../tags/tag2584.xml"/><Relationship Id="rId29" Type="http://schemas.openxmlformats.org/officeDocument/2006/relationships/tags" Target="../tags/tag2611.xml"/><Relationship Id="rId24" Type="http://schemas.openxmlformats.org/officeDocument/2006/relationships/tags" Target="../tags/tag2606.xml"/><Relationship Id="rId40" Type="http://schemas.openxmlformats.org/officeDocument/2006/relationships/tags" Target="../tags/tag2622.xml"/><Relationship Id="rId45" Type="http://schemas.openxmlformats.org/officeDocument/2006/relationships/tags" Target="../tags/tag2627.xml"/><Relationship Id="rId66" Type="http://schemas.openxmlformats.org/officeDocument/2006/relationships/tags" Target="../tags/tag2648.xml"/><Relationship Id="rId87" Type="http://schemas.openxmlformats.org/officeDocument/2006/relationships/tags" Target="../tags/tag2669.xml"/><Relationship Id="rId110" Type="http://schemas.openxmlformats.org/officeDocument/2006/relationships/tags" Target="../tags/tag2692.xml"/><Relationship Id="rId115" Type="http://schemas.openxmlformats.org/officeDocument/2006/relationships/tags" Target="../tags/tag2697.xml"/><Relationship Id="rId131" Type="http://schemas.openxmlformats.org/officeDocument/2006/relationships/tags" Target="../tags/tag2713.xml"/><Relationship Id="rId136" Type="http://schemas.openxmlformats.org/officeDocument/2006/relationships/tags" Target="../tags/tag2718.xml"/><Relationship Id="rId157" Type="http://schemas.openxmlformats.org/officeDocument/2006/relationships/tags" Target="../tags/tag2739.xml"/><Relationship Id="rId61" Type="http://schemas.openxmlformats.org/officeDocument/2006/relationships/tags" Target="../tags/tag2643.xml"/><Relationship Id="rId82" Type="http://schemas.openxmlformats.org/officeDocument/2006/relationships/tags" Target="../tags/tag2664.xml"/><Relationship Id="rId152" Type="http://schemas.openxmlformats.org/officeDocument/2006/relationships/tags" Target="../tags/tag2734.xml"/><Relationship Id="rId173" Type="http://schemas.openxmlformats.org/officeDocument/2006/relationships/chart" Target="../charts/chart22.xml"/><Relationship Id="rId19" Type="http://schemas.openxmlformats.org/officeDocument/2006/relationships/tags" Target="../tags/tag2601.xml"/><Relationship Id="rId14" Type="http://schemas.openxmlformats.org/officeDocument/2006/relationships/tags" Target="../tags/tag2596.xml"/><Relationship Id="rId30" Type="http://schemas.openxmlformats.org/officeDocument/2006/relationships/tags" Target="../tags/tag2612.xml"/><Relationship Id="rId35" Type="http://schemas.openxmlformats.org/officeDocument/2006/relationships/tags" Target="../tags/tag2617.xml"/><Relationship Id="rId56" Type="http://schemas.openxmlformats.org/officeDocument/2006/relationships/tags" Target="../tags/tag2638.xml"/><Relationship Id="rId77" Type="http://schemas.openxmlformats.org/officeDocument/2006/relationships/tags" Target="../tags/tag2659.xml"/><Relationship Id="rId100" Type="http://schemas.openxmlformats.org/officeDocument/2006/relationships/tags" Target="../tags/tag2682.xml"/><Relationship Id="rId105" Type="http://schemas.openxmlformats.org/officeDocument/2006/relationships/tags" Target="../tags/tag2687.xml"/><Relationship Id="rId126" Type="http://schemas.openxmlformats.org/officeDocument/2006/relationships/tags" Target="../tags/tag2708.xml"/><Relationship Id="rId147" Type="http://schemas.openxmlformats.org/officeDocument/2006/relationships/tags" Target="../tags/tag2729.xml"/><Relationship Id="rId168" Type="http://schemas.openxmlformats.org/officeDocument/2006/relationships/tags" Target="../tags/tag2750.xml"/><Relationship Id="rId8" Type="http://schemas.openxmlformats.org/officeDocument/2006/relationships/tags" Target="../tags/tag2590.xml"/><Relationship Id="rId51" Type="http://schemas.openxmlformats.org/officeDocument/2006/relationships/tags" Target="../tags/tag2633.xml"/><Relationship Id="rId72" Type="http://schemas.openxmlformats.org/officeDocument/2006/relationships/tags" Target="../tags/tag2654.xml"/><Relationship Id="rId93" Type="http://schemas.openxmlformats.org/officeDocument/2006/relationships/tags" Target="../tags/tag2675.xml"/><Relationship Id="rId98" Type="http://schemas.openxmlformats.org/officeDocument/2006/relationships/tags" Target="../tags/tag2680.xml"/><Relationship Id="rId121" Type="http://schemas.openxmlformats.org/officeDocument/2006/relationships/tags" Target="../tags/tag2703.xml"/><Relationship Id="rId142" Type="http://schemas.openxmlformats.org/officeDocument/2006/relationships/tags" Target="../tags/tag2724.xml"/><Relationship Id="rId163" Type="http://schemas.openxmlformats.org/officeDocument/2006/relationships/tags" Target="../tags/tag2745.xml"/><Relationship Id="rId3" Type="http://schemas.openxmlformats.org/officeDocument/2006/relationships/tags" Target="../tags/tag2585.xml"/><Relationship Id="rId25" Type="http://schemas.openxmlformats.org/officeDocument/2006/relationships/tags" Target="../tags/tag2607.xml"/><Relationship Id="rId46" Type="http://schemas.openxmlformats.org/officeDocument/2006/relationships/tags" Target="../tags/tag2628.xml"/><Relationship Id="rId67" Type="http://schemas.openxmlformats.org/officeDocument/2006/relationships/tags" Target="../tags/tag2649.xml"/><Relationship Id="rId116" Type="http://schemas.openxmlformats.org/officeDocument/2006/relationships/tags" Target="../tags/tag2698.xml"/><Relationship Id="rId137" Type="http://schemas.openxmlformats.org/officeDocument/2006/relationships/tags" Target="../tags/tag2719.xml"/><Relationship Id="rId158" Type="http://schemas.openxmlformats.org/officeDocument/2006/relationships/tags" Target="../tags/tag2740.xml"/><Relationship Id="rId20" Type="http://schemas.openxmlformats.org/officeDocument/2006/relationships/tags" Target="../tags/tag2602.xml"/><Relationship Id="rId41" Type="http://schemas.openxmlformats.org/officeDocument/2006/relationships/tags" Target="../tags/tag2623.xml"/><Relationship Id="rId62" Type="http://schemas.openxmlformats.org/officeDocument/2006/relationships/tags" Target="../tags/tag2644.xml"/><Relationship Id="rId83" Type="http://schemas.openxmlformats.org/officeDocument/2006/relationships/tags" Target="../tags/tag2665.xml"/><Relationship Id="rId88" Type="http://schemas.openxmlformats.org/officeDocument/2006/relationships/tags" Target="../tags/tag2670.xml"/><Relationship Id="rId111" Type="http://schemas.openxmlformats.org/officeDocument/2006/relationships/tags" Target="../tags/tag2693.xml"/><Relationship Id="rId132" Type="http://schemas.openxmlformats.org/officeDocument/2006/relationships/tags" Target="../tags/tag2714.xml"/><Relationship Id="rId153" Type="http://schemas.openxmlformats.org/officeDocument/2006/relationships/tags" Target="../tags/tag2735.xml"/><Relationship Id="rId15" Type="http://schemas.openxmlformats.org/officeDocument/2006/relationships/tags" Target="../tags/tag2597.xml"/><Relationship Id="rId36" Type="http://schemas.openxmlformats.org/officeDocument/2006/relationships/tags" Target="../tags/tag2618.xml"/><Relationship Id="rId57" Type="http://schemas.openxmlformats.org/officeDocument/2006/relationships/tags" Target="../tags/tag2639.xml"/><Relationship Id="rId106" Type="http://schemas.openxmlformats.org/officeDocument/2006/relationships/tags" Target="../tags/tag2688.xml"/><Relationship Id="rId127" Type="http://schemas.openxmlformats.org/officeDocument/2006/relationships/tags" Target="../tags/tag2709.xml"/><Relationship Id="rId10" Type="http://schemas.openxmlformats.org/officeDocument/2006/relationships/tags" Target="../tags/tag2592.xml"/><Relationship Id="rId31" Type="http://schemas.openxmlformats.org/officeDocument/2006/relationships/tags" Target="../tags/tag2613.xml"/><Relationship Id="rId52" Type="http://schemas.openxmlformats.org/officeDocument/2006/relationships/tags" Target="../tags/tag2634.xml"/><Relationship Id="rId73" Type="http://schemas.openxmlformats.org/officeDocument/2006/relationships/tags" Target="../tags/tag2655.xml"/><Relationship Id="rId78" Type="http://schemas.openxmlformats.org/officeDocument/2006/relationships/tags" Target="../tags/tag2660.xml"/><Relationship Id="rId94" Type="http://schemas.openxmlformats.org/officeDocument/2006/relationships/tags" Target="../tags/tag2676.xml"/><Relationship Id="rId99" Type="http://schemas.openxmlformats.org/officeDocument/2006/relationships/tags" Target="../tags/tag2681.xml"/><Relationship Id="rId101" Type="http://schemas.openxmlformats.org/officeDocument/2006/relationships/tags" Target="../tags/tag2683.xml"/><Relationship Id="rId122" Type="http://schemas.openxmlformats.org/officeDocument/2006/relationships/tags" Target="../tags/tag2704.xml"/><Relationship Id="rId143" Type="http://schemas.openxmlformats.org/officeDocument/2006/relationships/tags" Target="../tags/tag2725.xml"/><Relationship Id="rId148" Type="http://schemas.openxmlformats.org/officeDocument/2006/relationships/tags" Target="../tags/tag2730.xml"/><Relationship Id="rId164" Type="http://schemas.openxmlformats.org/officeDocument/2006/relationships/tags" Target="../tags/tag2746.xml"/><Relationship Id="rId169" Type="http://schemas.openxmlformats.org/officeDocument/2006/relationships/slideLayout" Target="../slideLayouts/slideLayout7.xml"/><Relationship Id="rId4" Type="http://schemas.openxmlformats.org/officeDocument/2006/relationships/tags" Target="../tags/tag2586.xml"/><Relationship Id="rId9" Type="http://schemas.openxmlformats.org/officeDocument/2006/relationships/tags" Target="../tags/tag2591.xml"/><Relationship Id="rId26" Type="http://schemas.openxmlformats.org/officeDocument/2006/relationships/tags" Target="../tags/tag2608.xml"/><Relationship Id="rId47" Type="http://schemas.openxmlformats.org/officeDocument/2006/relationships/tags" Target="../tags/tag2629.xml"/><Relationship Id="rId68" Type="http://schemas.openxmlformats.org/officeDocument/2006/relationships/tags" Target="../tags/tag2650.xml"/><Relationship Id="rId89" Type="http://schemas.openxmlformats.org/officeDocument/2006/relationships/tags" Target="../tags/tag2671.xml"/><Relationship Id="rId112" Type="http://schemas.openxmlformats.org/officeDocument/2006/relationships/tags" Target="../tags/tag2694.xml"/><Relationship Id="rId133" Type="http://schemas.openxmlformats.org/officeDocument/2006/relationships/tags" Target="../tags/tag2715.xml"/><Relationship Id="rId154" Type="http://schemas.openxmlformats.org/officeDocument/2006/relationships/tags" Target="../tags/tag2736.xml"/><Relationship Id="rId16" Type="http://schemas.openxmlformats.org/officeDocument/2006/relationships/tags" Target="../tags/tag2598.xml"/><Relationship Id="rId37" Type="http://schemas.openxmlformats.org/officeDocument/2006/relationships/tags" Target="../tags/tag2619.xml"/><Relationship Id="rId58" Type="http://schemas.openxmlformats.org/officeDocument/2006/relationships/tags" Target="../tags/tag2640.xml"/><Relationship Id="rId79" Type="http://schemas.openxmlformats.org/officeDocument/2006/relationships/tags" Target="../tags/tag2661.xml"/><Relationship Id="rId102" Type="http://schemas.openxmlformats.org/officeDocument/2006/relationships/tags" Target="../tags/tag2684.xml"/><Relationship Id="rId123" Type="http://schemas.openxmlformats.org/officeDocument/2006/relationships/tags" Target="../tags/tag2705.xml"/><Relationship Id="rId144" Type="http://schemas.openxmlformats.org/officeDocument/2006/relationships/tags" Target="../tags/tag2726.xml"/><Relationship Id="rId90" Type="http://schemas.openxmlformats.org/officeDocument/2006/relationships/tags" Target="../tags/tag2672.xml"/><Relationship Id="rId165" Type="http://schemas.openxmlformats.org/officeDocument/2006/relationships/tags" Target="../tags/tag2747.xml"/><Relationship Id="rId27" Type="http://schemas.openxmlformats.org/officeDocument/2006/relationships/tags" Target="../tags/tag2609.xml"/><Relationship Id="rId48" Type="http://schemas.openxmlformats.org/officeDocument/2006/relationships/tags" Target="../tags/tag2630.xml"/><Relationship Id="rId69" Type="http://schemas.openxmlformats.org/officeDocument/2006/relationships/tags" Target="../tags/tag2651.xml"/><Relationship Id="rId113" Type="http://schemas.openxmlformats.org/officeDocument/2006/relationships/tags" Target="../tags/tag2695.xml"/><Relationship Id="rId134" Type="http://schemas.openxmlformats.org/officeDocument/2006/relationships/tags" Target="../tags/tag2716.xml"/><Relationship Id="rId80" Type="http://schemas.openxmlformats.org/officeDocument/2006/relationships/tags" Target="../tags/tag2662.xml"/><Relationship Id="rId155" Type="http://schemas.openxmlformats.org/officeDocument/2006/relationships/tags" Target="../tags/tag2737.xml"/><Relationship Id="rId17" Type="http://schemas.openxmlformats.org/officeDocument/2006/relationships/tags" Target="../tags/tag2599.xml"/><Relationship Id="rId38" Type="http://schemas.openxmlformats.org/officeDocument/2006/relationships/tags" Target="../tags/tag2620.xml"/><Relationship Id="rId59" Type="http://schemas.openxmlformats.org/officeDocument/2006/relationships/tags" Target="../tags/tag2641.xml"/><Relationship Id="rId103" Type="http://schemas.openxmlformats.org/officeDocument/2006/relationships/tags" Target="../tags/tag2685.xml"/><Relationship Id="rId124" Type="http://schemas.openxmlformats.org/officeDocument/2006/relationships/tags" Target="../tags/tag2706.xml"/><Relationship Id="rId70" Type="http://schemas.openxmlformats.org/officeDocument/2006/relationships/tags" Target="../tags/tag2652.xml"/><Relationship Id="rId91" Type="http://schemas.openxmlformats.org/officeDocument/2006/relationships/tags" Target="../tags/tag2673.xml"/><Relationship Id="rId145" Type="http://schemas.openxmlformats.org/officeDocument/2006/relationships/tags" Target="../tags/tag2727.xml"/><Relationship Id="rId166" Type="http://schemas.openxmlformats.org/officeDocument/2006/relationships/tags" Target="../tags/tag2748.xml"/></Relationships>
</file>

<file path=ppt/slides/_rels/slide36.xml.rels><?xml version="1.0" encoding="UTF-8" standalone="yes"?>
<Relationships xmlns="http://schemas.openxmlformats.org/package/2006/relationships"><Relationship Id="rId117" Type="http://schemas.openxmlformats.org/officeDocument/2006/relationships/tags" Target="../tags/tag2867.xml"/><Relationship Id="rId21" Type="http://schemas.openxmlformats.org/officeDocument/2006/relationships/tags" Target="../tags/tag2771.xml"/><Relationship Id="rId42" Type="http://schemas.openxmlformats.org/officeDocument/2006/relationships/tags" Target="../tags/tag2792.xml"/><Relationship Id="rId63" Type="http://schemas.openxmlformats.org/officeDocument/2006/relationships/tags" Target="../tags/tag2813.xml"/><Relationship Id="rId84" Type="http://schemas.openxmlformats.org/officeDocument/2006/relationships/tags" Target="../tags/tag2834.xml"/><Relationship Id="rId138" Type="http://schemas.openxmlformats.org/officeDocument/2006/relationships/tags" Target="../tags/tag2888.xml"/><Relationship Id="rId159" Type="http://schemas.openxmlformats.org/officeDocument/2006/relationships/tags" Target="../tags/tag2909.xml"/><Relationship Id="rId170" Type="http://schemas.openxmlformats.org/officeDocument/2006/relationships/tags" Target="../tags/tag2920.xml"/><Relationship Id="rId191" Type="http://schemas.openxmlformats.org/officeDocument/2006/relationships/tags" Target="../tags/tag2941.xml"/><Relationship Id="rId205" Type="http://schemas.openxmlformats.org/officeDocument/2006/relationships/oleObject" Target="../embeddings/oleObject41.bin"/><Relationship Id="rId107" Type="http://schemas.openxmlformats.org/officeDocument/2006/relationships/tags" Target="../tags/tag2857.xml"/><Relationship Id="rId11" Type="http://schemas.openxmlformats.org/officeDocument/2006/relationships/tags" Target="../tags/tag2761.xml"/><Relationship Id="rId32" Type="http://schemas.openxmlformats.org/officeDocument/2006/relationships/tags" Target="../tags/tag2782.xml"/><Relationship Id="rId53" Type="http://schemas.openxmlformats.org/officeDocument/2006/relationships/tags" Target="../tags/tag2803.xml"/><Relationship Id="rId74" Type="http://schemas.openxmlformats.org/officeDocument/2006/relationships/tags" Target="../tags/tag2824.xml"/><Relationship Id="rId128" Type="http://schemas.openxmlformats.org/officeDocument/2006/relationships/tags" Target="../tags/tag2878.xml"/><Relationship Id="rId149" Type="http://schemas.openxmlformats.org/officeDocument/2006/relationships/tags" Target="../tags/tag2899.xml"/><Relationship Id="rId5" Type="http://schemas.openxmlformats.org/officeDocument/2006/relationships/tags" Target="../tags/tag2755.xml"/><Relationship Id="rId95" Type="http://schemas.openxmlformats.org/officeDocument/2006/relationships/tags" Target="../tags/tag2845.xml"/><Relationship Id="rId160" Type="http://schemas.openxmlformats.org/officeDocument/2006/relationships/tags" Target="../tags/tag2910.xml"/><Relationship Id="rId181" Type="http://schemas.openxmlformats.org/officeDocument/2006/relationships/tags" Target="../tags/tag2931.xml"/><Relationship Id="rId22" Type="http://schemas.openxmlformats.org/officeDocument/2006/relationships/tags" Target="../tags/tag2772.xml"/><Relationship Id="rId43" Type="http://schemas.openxmlformats.org/officeDocument/2006/relationships/tags" Target="../tags/tag2793.xml"/><Relationship Id="rId64" Type="http://schemas.openxmlformats.org/officeDocument/2006/relationships/tags" Target="../tags/tag2814.xml"/><Relationship Id="rId118" Type="http://schemas.openxmlformats.org/officeDocument/2006/relationships/tags" Target="../tags/tag2868.xml"/><Relationship Id="rId139" Type="http://schemas.openxmlformats.org/officeDocument/2006/relationships/tags" Target="../tags/tag2889.xml"/><Relationship Id="rId85" Type="http://schemas.openxmlformats.org/officeDocument/2006/relationships/tags" Target="../tags/tag2835.xml"/><Relationship Id="rId150" Type="http://schemas.openxmlformats.org/officeDocument/2006/relationships/tags" Target="../tags/tag2900.xml"/><Relationship Id="rId171" Type="http://schemas.openxmlformats.org/officeDocument/2006/relationships/tags" Target="../tags/tag2921.xml"/><Relationship Id="rId192" Type="http://schemas.openxmlformats.org/officeDocument/2006/relationships/tags" Target="../tags/tag2942.xml"/><Relationship Id="rId206" Type="http://schemas.openxmlformats.org/officeDocument/2006/relationships/image" Target="../media/image59.emf"/><Relationship Id="rId12" Type="http://schemas.openxmlformats.org/officeDocument/2006/relationships/tags" Target="../tags/tag2762.xml"/><Relationship Id="rId33" Type="http://schemas.openxmlformats.org/officeDocument/2006/relationships/tags" Target="../tags/tag2783.xml"/><Relationship Id="rId108" Type="http://schemas.openxmlformats.org/officeDocument/2006/relationships/tags" Target="../tags/tag2858.xml"/><Relationship Id="rId129" Type="http://schemas.openxmlformats.org/officeDocument/2006/relationships/tags" Target="../tags/tag2879.xml"/><Relationship Id="rId54" Type="http://schemas.openxmlformats.org/officeDocument/2006/relationships/tags" Target="../tags/tag2804.xml"/><Relationship Id="rId75" Type="http://schemas.openxmlformats.org/officeDocument/2006/relationships/tags" Target="../tags/tag2825.xml"/><Relationship Id="rId96" Type="http://schemas.openxmlformats.org/officeDocument/2006/relationships/tags" Target="../tags/tag2846.xml"/><Relationship Id="rId140" Type="http://schemas.openxmlformats.org/officeDocument/2006/relationships/tags" Target="../tags/tag2890.xml"/><Relationship Id="rId161" Type="http://schemas.openxmlformats.org/officeDocument/2006/relationships/tags" Target="../tags/tag2911.xml"/><Relationship Id="rId182" Type="http://schemas.openxmlformats.org/officeDocument/2006/relationships/tags" Target="../tags/tag2932.xml"/><Relationship Id="rId6" Type="http://schemas.openxmlformats.org/officeDocument/2006/relationships/tags" Target="../tags/tag2756.xml"/><Relationship Id="rId23" Type="http://schemas.openxmlformats.org/officeDocument/2006/relationships/tags" Target="../tags/tag2773.xml"/><Relationship Id="rId119" Type="http://schemas.openxmlformats.org/officeDocument/2006/relationships/tags" Target="../tags/tag2869.xml"/><Relationship Id="rId44" Type="http://schemas.openxmlformats.org/officeDocument/2006/relationships/tags" Target="../tags/tag2794.xml"/><Relationship Id="rId65" Type="http://schemas.openxmlformats.org/officeDocument/2006/relationships/tags" Target="../tags/tag2815.xml"/><Relationship Id="rId86" Type="http://schemas.openxmlformats.org/officeDocument/2006/relationships/tags" Target="../tags/tag2836.xml"/><Relationship Id="rId130" Type="http://schemas.openxmlformats.org/officeDocument/2006/relationships/tags" Target="../tags/tag2880.xml"/><Relationship Id="rId151" Type="http://schemas.openxmlformats.org/officeDocument/2006/relationships/tags" Target="../tags/tag2901.xml"/><Relationship Id="rId172" Type="http://schemas.openxmlformats.org/officeDocument/2006/relationships/tags" Target="../tags/tag2922.xml"/><Relationship Id="rId193" Type="http://schemas.openxmlformats.org/officeDocument/2006/relationships/tags" Target="../tags/tag2943.xml"/><Relationship Id="rId207" Type="http://schemas.openxmlformats.org/officeDocument/2006/relationships/chart" Target="../charts/chart23.xml"/><Relationship Id="rId13" Type="http://schemas.openxmlformats.org/officeDocument/2006/relationships/tags" Target="../tags/tag2763.xml"/><Relationship Id="rId109" Type="http://schemas.openxmlformats.org/officeDocument/2006/relationships/tags" Target="../tags/tag2859.xml"/><Relationship Id="rId34" Type="http://schemas.openxmlformats.org/officeDocument/2006/relationships/tags" Target="../tags/tag2784.xml"/><Relationship Id="rId55" Type="http://schemas.openxmlformats.org/officeDocument/2006/relationships/tags" Target="../tags/tag2805.xml"/><Relationship Id="rId76" Type="http://schemas.openxmlformats.org/officeDocument/2006/relationships/tags" Target="../tags/tag2826.xml"/><Relationship Id="rId97" Type="http://schemas.openxmlformats.org/officeDocument/2006/relationships/tags" Target="../tags/tag2847.xml"/><Relationship Id="rId120" Type="http://schemas.openxmlformats.org/officeDocument/2006/relationships/tags" Target="../tags/tag2870.xml"/><Relationship Id="rId141" Type="http://schemas.openxmlformats.org/officeDocument/2006/relationships/tags" Target="../tags/tag2891.xml"/><Relationship Id="rId7" Type="http://schemas.openxmlformats.org/officeDocument/2006/relationships/tags" Target="../tags/tag2757.xml"/><Relationship Id="rId162" Type="http://schemas.openxmlformats.org/officeDocument/2006/relationships/tags" Target="../tags/tag2912.xml"/><Relationship Id="rId183" Type="http://schemas.openxmlformats.org/officeDocument/2006/relationships/tags" Target="../tags/tag2933.xml"/><Relationship Id="rId24" Type="http://schemas.openxmlformats.org/officeDocument/2006/relationships/tags" Target="../tags/tag2774.xml"/><Relationship Id="rId40" Type="http://schemas.openxmlformats.org/officeDocument/2006/relationships/tags" Target="../tags/tag2790.xml"/><Relationship Id="rId45" Type="http://schemas.openxmlformats.org/officeDocument/2006/relationships/tags" Target="../tags/tag2795.xml"/><Relationship Id="rId66" Type="http://schemas.openxmlformats.org/officeDocument/2006/relationships/tags" Target="../tags/tag2816.xml"/><Relationship Id="rId87" Type="http://schemas.openxmlformats.org/officeDocument/2006/relationships/tags" Target="../tags/tag2837.xml"/><Relationship Id="rId110" Type="http://schemas.openxmlformats.org/officeDocument/2006/relationships/tags" Target="../tags/tag2860.xml"/><Relationship Id="rId115" Type="http://schemas.openxmlformats.org/officeDocument/2006/relationships/tags" Target="../tags/tag2865.xml"/><Relationship Id="rId131" Type="http://schemas.openxmlformats.org/officeDocument/2006/relationships/tags" Target="../tags/tag2881.xml"/><Relationship Id="rId136" Type="http://schemas.openxmlformats.org/officeDocument/2006/relationships/tags" Target="../tags/tag2886.xml"/><Relationship Id="rId157" Type="http://schemas.openxmlformats.org/officeDocument/2006/relationships/tags" Target="../tags/tag2907.xml"/><Relationship Id="rId178" Type="http://schemas.openxmlformats.org/officeDocument/2006/relationships/tags" Target="../tags/tag2928.xml"/><Relationship Id="rId61" Type="http://schemas.openxmlformats.org/officeDocument/2006/relationships/tags" Target="../tags/tag2811.xml"/><Relationship Id="rId82" Type="http://schemas.openxmlformats.org/officeDocument/2006/relationships/tags" Target="../tags/tag2832.xml"/><Relationship Id="rId152" Type="http://schemas.openxmlformats.org/officeDocument/2006/relationships/tags" Target="../tags/tag2902.xml"/><Relationship Id="rId173" Type="http://schemas.openxmlformats.org/officeDocument/2006/relationships/tags" Target="../tags/tag2923.xml"/><Relationship Id="rId194" Type="http://schemas.openxmlformats.org/officeDocument/2006/relationships/tags" Target="../tags/tag2944.xml"/><Relationship Id="rId199" Type="http://schemas.openxmlformats.org/officeDocument/2006/relationships/tags" Target="../tags/tag2949.xml"/><Relationship Id="rId203" Type="http://schemas.openxmlformats.org/officeDocument/2006/relationships/slideLayout" Target="../slideLayouts/slideLayout7.xml"/><Relationship Id="rId19" Type="http://schemas.openxmlformats.org/officeDocument/2006/relationships/tags" Target="../tags/tag2769.xml"/><Relationship Id="rId14" Type="http://schemas.openxmlformats.org/officeDocument/2006/relationships/tags" Target="../tags/tag2764.xml"/><Relationship Id="rId30" Type="http://schemas.openxmlformats.org/officeDocument/2006/relationships/tags" Target="../tags/tag2780.xml"/><Relationship Id="rId35" Type="http://schemas.openxmlformats.org/officeDocument/2006/relationships/tags" Target="../tags/tag2785.xml"/><Relationship Id="rId56" Type="http://schemas.openxmlformats.org/officeDocument/2006/relationships/tags" Target="../tags/tag2806.xml"/><Relationship Id="rId77" Type="http://schemas.openxmlformats.org/officeDocument/2006/relationships/tags" Target="../tags/tag2827.xml"/><Relationship Id="rId100" Type="http://schemas.openxmlformats.org/officeDocument/2006/relationships/tags" Target="../tags/tag2850.xml"/><Relationship Id="rId105" Type="http://schemas.openxmlformats.org/officeDocument/2006/relationships/tags" Target="../tags/tag2855.xml"/><Relationship Id="rId126" Type="http://schemas.openxmlformats.org/officeDocument/2006/relationships/tags" Target="../tags/tag2876.xml"/><Relationship Id="rId147" Type="http://schemas.openxmlformats.org/officeDocument/2006/relationships/tags" Target="../tags/tag2897.xml"/><Relationship Id="rId168" Type="http://schemas.openxmlformats.org/officeDocument/2006/relationships/tags" Target="../tags/tag2918.xml"/><Relationship Id="rId8" Type="http://schemas.openxmlformats.org/officeDocument/2006/relationships/tags" Target="../tags/tag2758.xml"/><Relationship Id="rId51" Type="http://schemas.openxmlformats.org/officeDocument/2006/relationships/tags" Target="../tags/tag2801.xml"/><Relationship Id="rId72" Type="http://schemas.openxmlformats.org/officeDocument/2006/relationships/tags" Target="../tags/tag2822.xml"/><Relationship Id="rId93" Type="http://schemas.openxmlformats.org/officeDocument/2006/relationships/tags" Target="../tags/tag2843.xml"/><Relationship Id="rId98" Type="http://schemas.openxmlformats.org/officeDocument/2006/relationships/tags" Target="../tags/tag2848.xml"/><Relationship Id="rId121" Type="http://schemas.openxmlformats.org/officeDocument/2006/relationships/tags" Target="../tags/tag2871.xml"/><Relationship Id="rId142" Type="http://schemas.openxmlformats.org/officeDocument/2006/relationships/tags" Target="../tags/tag2892.xml"/><Relationship Id="rId163" Type="http://schemas.openxmlformats.org/officeDocument/2006/relationships/tags" Target="../tags/tag2913.xml"/><Relationship Id="rId184" Type="http://schemas.openxmlformats.org/officeDocument/2006/relationships/tags" Target="../tags/tag2934.xml"/><Relationship Id="rId189" Type="http://schemas.openxmlformats.org/officeDocument/2006/relationships/tags" Target="../tags/tag2939.xml"/><Relationship Id="rId3" Type="http://schemas.openxmlformats.org/officeDocument/2006/relationships/tags" Target="../tags/tag2753.xml"/><Relationship Id="rId25" Type="http://schemas.openxmlformats.org/officeDocument/2006/relationships/tags" Target="../tags/tag2775.xml"/><Relationship Id="rId46" Type="http://schemas.openxmlformats.org/officeDocument/2006/relationships/tags" Target="../tags/tag2796.xml"/><Relationship Id="rId67" Type="http://schemas.openxmlformats.org/officeDocument/2006/relationships/tags" Target="../tags/tag2817.xml"/><Relationship Id="rId116" Type="http://schemas.openxmlformats.org/officeDocument/2006/relationships/tags" Target="../tags/tag2866.xml"/><Relationship Id="rId137" Type="http://schemas.openxmlformats.org/officeDocument/2006/relationships/tags" Target="../tags/tag2887.xml"/><Relationship Id="rId158" Type="http://schemas.openxmlformats.org/officeDocument/2006/relationships/tags" Target="../tags/tag2908.xml"/><Relationship Id="rId20" Type="http://schemas.openxmlformats.org/officeDocument/2006/relationships/tags" Target="../tags/tag2770.xml"/><Relationship Id="rId41" Type="http://schemas.openxmlformats.org/officeDocument/2006/relationships/tags" Target="../tags/tag2791.xml"/><Relationship Id="rId62" Type="http://schemas.openxmlformats.org/officeDocument/2006/relationships/tags" Target="../tags/tag2812.xml"/><Relationship Id="rId83" Type="http://schemas.openxmlformats.org/officeDocument/2006/relationships/tags" Target="../tags/tag2833.xml"/><Relationship Id="rId88" Type="http://schemas.openxmlformats.org/officeDocument/2006/relationships/tags" Target="../tags/tag2838.xml"/><Relationship Id="rId111" Type="http://schemas.openxmlformats.org/officeDocument/2006/relationships/tags" Target="../tags/tag2861.xml"/><Relationship Id="rId132" Type="http://schemas.openxmlformats.org/officeDocument/2006/relationships/tags" Target="../tags/tag2882.xml"/><Relationship Id="rId153" Type="http://schemas.openxmlformats.org/officeDocument/2006/relationships/tags" Target="../tags/tag2903.xml"/><Relationship Id="rId174" Type="http://schemas.openxmlformats.org/officeDocument/2006/relationships/tags" Target="../tags/tag2924.xml"/><Relationship Id="rId179" Type="http://schemas.openxmlformats.org/officeDocument/2006/relationships/tags" Target="../tags/tag2929.xml"/><Relationship Id="rId195" Type="http://schemas.openxmlformats.org/officeDocument/2006/relationships/tags" Target="../tags/tag2945.xml"/><Relationship Id="rId190" Type="http://schemas.openxmlformats.org/officeDocument/2006/relationships/tags" Target="../tags/tag2940.xml"/><Relationship Id="rId204" Type="http://schemas.openxmlformats.org/officeDocument/2006/relationships/notesSlide" Target="../notesSlides/notesSlide36.xml"/><Relationship Id="rId15" Type="http://schemas.openxmlformats.org/officeDocument/2006/relationships/tags" Target="../tags/tag2765.xml"/><Relationship Id="rId36" Type="http://schemas.openxmlformats.org/officeDocument/2006/relationships/tags" Target="../tags/tag2786.xml"/><Relationship Id="rId57" Type="http://schemas.openxmlformats.org/officeDocument/2006/relationships/tags" Target="../tags/tag2807.xml"/><Relationship Id="rId106" Type="http://schemas.openxmlformats.org/officeDocument/2006/relationships/tags" Target="../tags/tag2856.xml"/><Relationship Id="rId127" Type="http://schemas.openxmlformats.org/officeDocument/2006/relationships/tags" Target="../tags/tag2877.xml"/><Relationship Id="rId10" Type="http://schemas.openxmlformats.org/officeDocument/2006/relationships/tags" Target="../tags/tag2760.xml"/><Relationship Id="rId31" Type="http://schemas.openxmlformats.org/officeDocument/2006/relationships/tags" Target="../tags/tag2781.xml"/><Relationship Id="rId52" Type="http://schemas.openxmlformats.org/officeDocument/2006/relationships/tags" Target="../tags/tag2802.xml"/><Relationship Id="rId73" Type="http://schemas.openxmlformats.org/officeDocument/2006/relationships/tags" Target="../tags/tag2823.xml"/><Relationship Id="rId78" Type="http://schemas.openxmlformats.org/officeDocument/2006/relationships/tags" Target="../tags/tag2828.xml"/><Relationship Id="rId94" Type="http://schemas.openxmlformats.org/officeDocument/2006/relationships/tags" Target="../tags/tag2844.xml"/><Relationship Id="rId99" Type="http://schemas.openxmlformats.org/officeDocument/2006/relationships/tags" Target="../tags/tag2849.xml"/><Relationship Id="rId101" Type="http://schemas.openxmlformats.org/officeDocument/2006/relationships/tags" Target="../tags/tag2851.xml"/><Relationship Id="rId122" Type="http://schemas.openxmlformats.org/officeDocument/2006/relationships/tags" Target="../tags/tag2872.xml"/><Relationship Id="rId143" Type="http://schemas.openxmlformats.org/officeDocument/2006/relationships/tags" Target="../tags/tag2893.xml"/><Relationship Id="rId148" Type="http://schemas.openxmlformats.org/officeDocument/2006/relationships/tags" Target="../tags/tag2898.xml"/><Relationship Id="rId164" Type="http://schemas.openxmlformats.org/officeDocument/2006/relationships/tags" Target="../tags/tag2914.xml"/><Relationship Id="rId169" Type="http://schemas.openxmlformats.org/officeDocument/2006/relationships/tags" Target="../tags/tag2919.xml"/><Relationship Id="rId185" Type="http://schemas.openxmlformats.org/officeDocument/2006/relationships/tags" Target="../tags/tag2935.xml"/><Relationship Id="rId4" Type="http://schemas.openxmlformats.org/officeDocument/2006/relationships/tags" Target="../tags/tag2754.xml"/><Relationship Id="rId9" Type="http://schemas.openxmlformats.org/officeDocument/2006/relationships/tags" Target="../tags/tag2759.xml"/><Relationship Id="rId180" Type="http://schemas.openxmlformats.org/officeDocument/2006/relationships/tags" Target="../tags/tag2930.xml"/><Relationship Id="rId26" Type="http://schemas.openxmlformats.org/officeDocument/2006/relationships/tags" Target="../tags/tag2776.xml"/><Relationship Id="rId47" Type="http://schemas.openxmlformats.org/officeDocument/2006/relationships/tags" Target="../tags/tag2797.xml"/><Relationship Id="rId68" Type="http://schemas.openxmlformats.org/officeDocument/2006/relationships/tags" Target="../tags/tag2818.xml"/><Relationship Id="rId89" Type="http://schemas.openxmlformats.org/officeDocument/2006/relationships/tags" Target="../tags/tag2839.xml"/><Relationship Id="rId112" Type="http://schemas.openxmlformats.org/officeDocument/2006/relationships/tags" Target="../tags/tag2862.xml"/><Relationship Id="rId133" Type="http://schemas.openxmlformats.org/officeDocument/2006/relationships/tags" Target="../tags/tag2883.xml"/><Relationship Id="rId154" Type="http://schemas.openxmlformats.org/officeDocument/2006/relationships/tags" Target="../tags/tag2904.xml"/><Relationship Id="rId175" Type="http://schemas.openxmlformats.org/officeDocument/2006/relationships/tags" Target="../tags/tag2925.xml"/><Relationship Id="rId196" Type="http://schemas.openxmlformats.org/officeDocument/2006/relationships/tags" Target="../tags/tag2946.xml"/><Relationship Id="rId200" Type="http://schemas.openxmlformats.org/officeDocument/2006/relationships/tags" Target="../tags/tag2950.xml"/><Relationship Id="rId16" Type="http://schemas.openxmlformats.org/officeDocument/2006/relationships/tags" Target="../tags/tag2766.xml"/><Relationship Id="rId37" Type="http://schemas.openxmlformats.org/officeDocument/2006/relationships/tags" Target="../tags/tag2787.xml"/><Relationship Id="rId58" Type="http://schemas.openxmlformats.org/officeDocument/2006/relationships/tags" Target="../tags/tag2808.xml"/><Relationship Id="rId79" Type="http://schemas.openxmlformats.org/officeDocument/2006/relationships/tags" Target="../tags/tag2829.xml"/><Relationship Id="rId102" Type="http://schemas.openxmlformats.org/officeDocument/2006/relationships/tags" Target="../tags/tag2852.xml"/><Relationship Id="rId123" Type="http://schemas.openxmlformats.org/officeDocument/2006/relationships/tags" Target="../tags/tag2873.xml"/><Relationship Id="rId144" Type="http://schemas.openxmlformats.org/officeDocument/2006/relationships/tags" Target="../tags/tag2894.xml"/><Relationship Id="rId90" Type="http://schemas.openxmlformats.org/officeDocument/2006/relationships/tags" Target="../tags/tag2840.xml"/><Relationship Id="rId165" Type="http://schemas.openxmlformats.org/officeDocument/2006/relationships/tags" Target="../tags/tag2915.xml"/><Relationship Id="rId186" Type="http://schemas.openxmlformats.org/officeDocument/2006/relationships/tags" Target="../tags/tag2936.xml"/><Relationship Id="rId27" Type="http://schemas.openxmlformats.org/officeDocument/2006/relationships/tags" Target="../tags/tag2777.xml"/><Relationship Id="rId48" Type="http://schemas.openxmlformats.org/officeDocument/2006/relationships/tags" Target="../tags/tag2798.xml"/><Relationship Id="rId69" Type="http://schemas.openxmlformats.org/officeDocument/2006/relationships/tags" Target="../tags/tag2819.xml"/><Relationship Id="rId113" Type="http://schemas.openxmlformats.org/officeDocument/2006/relationships/tags" Target="../tags/tag2863.xml"/><Relationship Id="rId134" Type="http://schemas.openxmlformats.org/officeDocument/2006/relationships/tags" Target="../tags/tag2884.xml"/><Relationship Id="rId80" Type="http://schemas.openxmlformats.org/officeDocument/2006/relationships/tags" Target="../tags/tag2830.xml"/><Relationship Id="rId155" Type="http://schemas.openxmlformats.org/officeDocument/2006/relationships/tags" Target="../tags/tag2905.xml"/><Relationship Id="rId176" Type="http://schemas.openxmlformats.org/officeDocument/2006/relationships/tags" Target="../tags/tag2926.xml"/><Relationship Id="rId197" Type="http://schemas.openxmlformats.org/officeDocument/2006/relationships/tags" Target="../tags/tag2947.xml"/><Relationship Id="rId201" Type="http://schemas.openxmlformats.org/officeDocument/2006/relationships/tags" Target="../tags/tag2951.xml"/><Relationship Id="rId17" Type="http://schemas.openxmlformats.org/officeDocument/2006/relationships/tags" Target="../tags/tag2767.xml"/><Relationship Id="rId38" Type="http://schemas.openxmlformats.org/officeDocument/2006/relationships/tags" Target="../tags/tag2788.xml"/><Relationship Id="rId59" Type="http://schemas.openxmlformats.org/officeDocument/2006/relationships/tags" Target="../tags/tag2809.xml"/><Relationship Id="rId103" Type="http://schemas.openxmlformats.org/officeDocument/2006/relationships/tags" Target="../tags/tag2853.xml"/><Relationship Id="rId124" Type="http://schemas.openxmlformats.org/officeDocument/2006/relationships/tags" Target="../tags/tag2874.xml"/><Relationship Id="rId70" Type="http://schemas.openxmlformats.org/officeDocument/2006/relationships/tags" Target="../tags/tag2820.xml"/><Relationship Id="rId91" Type="http://schemas.openxmlformats.org/officeDocument/2006/relationships/tags" Target="../tags/tag2841.xml"/><Relationship Id="rId145" Type="http://schemas.openxmlformats.org/officeDocument/2006/relationships/tags" Target="../tags/tag2895.xml"/><Relationship Id="rId166" Type="http://schemas.openxmlformats.org/officeDocument/2006/relationships/tags" Target="../tags/tag2916.xml"/><Relationship Id="rId187" Type="http://schemas.openxmlformats.org/officeDocument/2006/relationships/tags" Target="../tags/tag2937.xml"/><Relationship Id="rId1" Type="http://schemas.openxmlformats.org/officeDocument/2006/relationships/tags" Target="../tags/tag2751.xml"/><Relationship Id="rId28" Type="http://schemas.openxmlformats.org/officeDocument/2006/relationships/tags" Target="../tags/tag2778.xml"/><Relationship Id="rId49" Type="http://schemas.openxmlformats.org/officeDocument/2006/relationships/tags" Target="../tags/tag2799.xml"/><Relationship Id="rId114" Type="http://schemas.openxmlformats.org/officeDocument/2006/relationships/tags" Target="../tags/tag2864.xml"/><Relationship Id="rId60" Type="http://schemas.openxmlformats.org/officeDocument/2006/relationships/tags" Target="../tags/tag2810.xml"/><Relationship Id="rId81" Type="http://schemas.openxmlformats.org/officeDocument/2006/relationships/tags" Target="../tags/tag2831.xml"/><Relationship Id="rId135" Type="http://schemas.openxmlformats.org/officeDocument/2006/relationships/tags" Target="../tags/tag2885.xml"/><Relationship Id="rId156" Type="http://schemas.openxmlformats.org/officeDocument/2006/relationships/tags" Target="../tags/tag2906.xml"/><Relationship Id="rId177" Type="http://schemas.openxmlformats.org/officeDocument/2006/relationships/tags" Target="../tags/tag2927.xml"/><Relationship Id="rId198" Type="http://schemas.openxmlformats.org/officeDocument/2006/relationships/tags" Target="../tags/tag2948.xml"/><Relationship Id="rId202" Type="http://schemas.openxmlformats.org/officeDocument/2006/relationships/tags" Target="../tags/tag2952.xml"/><Relationship Id="rId18" Type="http://schemas.openxmlformats.org/officeDocument/2006/relationships/tags" Target="../tags/tag2768.xml"/><Relationship Id="rId39" Type="http://schemas.openxmlformats.org/officeDocument/2006/relationships/tags" Target="../tags/tag2789.xml"/><Relationship Id="rId50" Type="http://schemas.openxmlformats.org/officeDocument/2006/relationships/tags" Target="../tags/tag2800.xml"/><Relationship Id="rId104" Type="http://schemas.openxmlformats.org/officeDocument/2006/relationships/tags" Target="../tags/tag2854.xml"/><Relationship Id="rId125" Type="http://schemas.openxmlformats.org/officeDocument/2006/relationships/tags" Target="../tags/tag2875.xml"/><Relationship Id="rId146" Type="http://schemas.openxmlformats.org/officeDocument/2006/relationships/tags" Target="../tags/tag2896.xml"/><Relationship Id="rId167" Type="http://schemas.openxmlformats.org/officeDocument/2006/relationships/tags" Target="../tags/tag2917.xml"/><Relationship Id="rId188" Type="http://schemas.openxmlformats.org/officeDocument/2006/relationships/tags" Target="../tags/tag2938.xml"/><Relationship Id="rId71" Type="http://schemas.openxmlformats.org/officeDocument/2006/relationships/tags" Target="../tags/tag2821.xml"/><Relationship Id="rId92" Type="http://schemas.openxmlformats.org/officeDocument/2006/relationships/tags" Target="../tags/tag2842.xml"/><Relationship Id="rId2" Type="http://schemas.openxmlformats.org/officeDocument/2006/relationships/tags" Target="../tags/tag2752.xml"/><Relationship Id="rId29" Type="http://schemas.openxmlformats.org/officeDocument/2006/relationships/tags" Target="../tags/tag2779.xml"/></Relationships>
</file>

<file path=ppt/slides/_rels/slide37.xml.rels><?xml version="1.0" encoding="UTF-8" standalone="yes"?>
<Relationships xmlns="http://schemas.openxmlformats.org/package/2006/relationships"><Relationship Id="rId117" Type="http://schemas.openxmlformats.org/officeDocument/2006/relationships/tags" Target="../tags/tag3069.xml"/><Relationship Id="rId21" Type="http://schemas.openxmlformats.org/officeDocument/2006/relationships/tags" Target="../tags/tag2973.xml"/><Relationship Id="rId42" Type="http://schemas.openxmlformats.org/officeDocument/2006/relationships/tags" Target="../tags/tag2994.xml"/><Relationship Id="rId63" Type="http://schemas.openxmlformats.org/officeDocument/2006/relationships/tags" Target="../tags/tag3015.xml"/><Relationship Id="rId84" Type="http://schemas.openxmlformats.org/officeDocument/2006/relationships/tags" Target="../tags/tag3036.xml"/><Relationship Id="rId138" Type="http://schemas.openxmlformats.org/officeDocument/2006/relationships/tags" Target="../tags/tag3090.xml"/><Relationship Id="rId159" Type="http://schemas.openxmlformats.org/officeDocument/2006/relationships/tags" Target="../tags/tag3111.xml"/><Relationship Id="rId170" Type="http://schemas.openxmlformats.org/officeDocument/2006/relationships/tags" Target="../tags/tag3122.xml"/><Relationship Id="rId191" Type="http://schemas.openxmlformats.org/officeDocument/2006/relationships/tags" Target="../tags/tag3143.xml"/><Relationship Id="rId205" Type="http://schemas.openxmlformats.org/officeDocument/2006/relationships/chart" Target="../charts/chart24.xml"/><Relationship Id="rId107" Type="http://schemas.openxmlformats.org/officeDocument/2006/relationships/tags" Target="../tags/tag3059.xml"/><Relationship Id="rId11" Type="http://schemas.openxmlformats.org/officeDocument/2006/relationships/tags" Target="../tags/tag2963.xml"/><Relationship Id="rId32" Type="http://schemas.openxmlformats.org/officeDocument/2006/relationships/tags" Target="../tags/tag2984.xml"/><Relationship Id="rId53" Type="http://schemas.openxmlformats.org/officeDocument/2006/relationships/tags" Target="../tags/tag3005.xml"/><Relationship Id="rId74" Type="http://schemas.openxmlformats.org/officeDocument/2006/relationships/tags" Target="../tags/tag3026.xml"/><Relationship Id="rId128" Type="http://schemas.openxmlformats.org/officeDocument/2006/relationships/tags" Target="../tags/tag3080.xml"/><Relationship Id="rId149" Type="http://schemas.openxmlformats.org/officeDocument/2006/relationships/tags" Target="../tags/tag3101.xml"/><Relationship Id="rId5" Type="http://schemas.openxmlformats.org/officeDocument/2006/relationships/tags" Target="../tags/tag2957.xml"/><Relationship Id="rId95" Type="http://schemas.openxmlformats.org/officeDocument/2006/relationships/tags" Target="../tags/tag3047.xml"/><Relationship Id="rId160" Type="http://schemas.openxmlformats.org/officeDocument/2006/relationships/tags" Target="../tags/tag3112.xml"/><Relationship Id="rId181" Type="http://schemas.openxmlformats.org/officeDocument/2006/relationships/tags" Target="../tags/tag3133.xml"/><Relationship Id="rId22" Type="http://schemas.openxmlformats.org/officeDocument/2006/relationships/tags" Target="../tags/tag2974.xml"/><Relationship Id="rId43" Type="http://schemas.openxmlformats.org/officeDocument/2006/relationships/tags" Target="../tags/tag2995.xml"/><Relationship Id="rId64" Type="http://schemas.openxmlformats.org/officeDocument/2006/relationships/tags" Target="../tags/tag3016.xml"/><Relationship Id="rId118" Type="http://schemas.openxmlformats.org/officeDocument/2006/relationships/tags" Target="../tags/tag3070.xml"/><Relationship Id="rId139" Type="http://schemas.openxmlformats.org/officeDocument/2006/relationships/tags" Target="../tags/tag3091.xml"/><Relationship Id="rId85" Type="http://schemas.openxmlformats.org/officeDocument/2006/relationships/tags" Target="../tags/tag3037.xml"/><Relationship Id="rId150" Type="http://schemas.openxmlformats.org/officeDocument/2006/relationships/tags" Target="../tags/tag3102.xml"/><Relationship Id="rId171" Type="http://schemas.openxmlformats.org/officeDocument/2006/relationships/tags" Target="../tags/tag3123.xml"/><Relationship Id="rId192" Type="http://schemas.openxmlformats.org/officeDocument/2006/relationships/tags" Target="../tags/tag3144.xml"/><Relationship Id="rId12" Type="http://schemas.openxmlformats.org/officeDocument/2006/relationships/tags" Target="../tags/tag2964.xml"/><Relationship Id="rId33" Type="http://schemas.openxmlformats.org/officeDocument/2006/relationships/tags" Target="../tags/tag2985.xml"/><Relationship Id="rId108" Type="http://schemas.openxmlformats.org/officeDocument/2006/relationships/tags" Target="../tags/tag3060.xml"/><Relationship Id="rId129" Type="http://schemas.openxmlformats.org/officeDocument/2006/relationships/tags" Target="../tags/tag3081.xml"/><Relationship Id="rId54" Type="http://schemas.openxmlformats.org/officeDocument/2006/relationships/tags" Target="../tags/tag3006.xml"/><Relationship Id="rId75" Type="http://schemas.openxmlformats.org/officeDocument/2006/relationships/tags" Target="../tags/tag3027.xml"/><Relationship Id="rId96" Type="http://schemas.openxmlformats.org/officeDocument/2006/relationships/tags" Target="../tags/tag3048.xml"/><Relationship Id="rId140" Type="http://schemas.openxmlformats.org/officeDocument/2006/relationships/tags" Target="../tags/tag3092.xml"/><Relationship Id="rId161" Type="http://schemas.openxmlformats.org/officeDocument/2006/relationships/tags" Target="../tags/tag3113.xml"/><Relationship Id="rId182" Type="http://schemas.openxmlformats.org/officeDocument/2006/relationships/tags" Target="../tags/tag3134.xml"/><Relationship Id="rId6" Type="http://schemas.openxmlformats.org/officeDocument/2006/relationships/tags" Target="../tags/tag2958.xml"/><Relationship Id="rId23" Type="http://schemas.openxmlformats.org/officeDocument/2006/relationships/tags" Target="../tags/tag2975.xml"/><Relationship Id="rId119" Type="http://schemas.openxmlformats.org/officeDocument/2006/relationships/tags" Target="../tags/tag3071.xml"/><Relationship Id="rId44" Type="http://schemas.openxmlformats.org/officeDocument/2006/relationships/tags" Target="../tags/tag2996.xml"/><Relationship Id="rId65" Type="http://schemas.openxmlformats.org/officeDocument/2006/relationships/tags" Target="../tags/tag3017.xml"/><Relationship Id="rId86" Type="http://schemas.openxmlformats.org/officeDocument/2006/relationships/tags" Target="../tags/tag3038.xml"/><Relationship Id="rId130" Type="http://schemas.openxmlformats.org/officeDocument/2006/relationships/tags" Target="../tags/tag3082.xml"/><Relationship Id="rId151" Type="http://schemas.openxmlformats.org/officeDocument/2006/relationships/tags" Target="../tags/tag3103.xml"/><Relationship Id="rId172" Type="http://schemas.openxmlformats.org/officeDocument/2006/relationships/tags" Target="../tags/tag3124.xml"/><Relationship Id="rId193" Type="http://schemas.openxmlformats.org/officeDocument/2006/relationships/tags" Target="../tags/tag3145.xml"/><Relationship Id="rId13" Type="http://schemas.openxmlformats.org/officeDocument/2006/relationships/tags" Target="../tags/tag2965.xml"/><Relationship Id="rId109" Type="http://schemas.openxmlformats.org/officeDocument/2006/relationships/tags" Target="../tags/tag3061.xml"/><Relationship Id="rId34" Type="http://schemas.openxmlformats.org/officeDocument/2006/relationships/tags" Target="../tags/tag2986.xml"/><Relationship Id="rId55" Type="http://schemas.openxmlformats.org/officeDocument/2006/relationships/tags" Target="../tags/tag3007.xml"/><Relationship Id="rId76" Type="http://schemas.openxmlformats.org/officeDocument/2006/relationships/tags" Target="../tags/tag3028.xml"/><Relationship Id="rId97" Type="http://schemas.openxmlformats.org/officeDocument/2006/relationships/tags" Target="../tags/tag3049.xml"/><Relationship Id="rId120" Type="http://schemas.openxmlformats.org/officeDocument/2006/relationships/tags" Target="../tags/tag3072.xml"/><Relationship Id="rId141" Type="http://schemas.openxmlformats.org/officeDocument/2006/relationships/tags" Target="../tags/tag3093.xml"/><Relationship Id="rId7" Type="http://schemas.openxmlformats.org/officeDocument/2006/relationships/tags" Target="../tags/tag2959.xml"/><Relationship Id="rId162" Type="http://schemas.openxmlformats.org/officeDocument/2006/relationships/tags" Target="../tags/tag3114.xml"/><Relationship Id="rId183" Type="http://schemas.openxmlformats.org/officeDocument/2006/relationships/tags" Target="../tags/tag3135.xml"/><Relationship Id="rId24" Type="http://schemas.openxmlformats.org/officeDocument/2006/relationships/tags" Target="../tags/tag2976.xml"/><Relationship Id="rId40" Type="http://schemas.openxmlformats.org/officeDocument/2006/relationships/tags" Target="../tags/tag2992.xml"/><Relationship Id="rId45" Type="http://schemas.openxmlformats.org/officeDocument/2006/relationships/tags" Target="../tags/tag2997.xml"/><Relationship Id="rId66" Type="http://schemas.openxmlformats.org/officeDocument/2006/relationships/tags" Target="../tags/tag3018.xml"/><Relationship Id="rId87" Type="http://schemas.openxmlformats.org/officeDocument/2006/relationships/tags" Target="../tags/tag3039.xml"/><Relationship Id="rId110" Type="http://schemas.openxmlformats.org/officeDocument/2006/relationships/tags" Target="../tags/tag3062.xml"/><Relationship Id="rId115" Type="http://schemas.openxmlformats.org/officeDocument/2006/relationships/tags" Target="../tags/tag3067.xml"/><Relationship Id="rId131" Type="http://schemas.openxmlformats.org/officeDocument/2006/relationships/tags" Target="../tags/tag3083.xml"/><Relationship Id="rId136" Type="http://schemas.openxmlformats.org/officeDocument/2006/relationships/tags" Target="../tags/tag3088.xml"/><Relationship Id="rId157" Type="http://schemas.openxmlformats.org/officeDocument/2006/relationships/tags" Target="../tags/tag3109.xml"/><Relationship Id="rId178" Type="http://schemas.openxmlformats.org/officeDocument/2006/relationships/tags" Target="../tags/tag3130.xml"/><Relationship Id="rId61" Type="http://schemas.openxmlformats.org/officeDocument/2006/relationships/tags" Target="../tags/tag3013.xml"/><Relationship Id="rId82" Type="http://schemas.openxmlformats.org/officeDocument/2006/relationships/tags" Target="../tags/tag3034.xml"/><Relationship Id="rId152" Type="http://schemas.openxmlformats.org/officeDocument/2006/relationships/tags" Target="../tags/tag3104.xml"/><Relationship Id="rId173" Type="http://schemas.openxmlformats.org/officeDocument/2006/relationships/tags" Target="../tags/tag3125.xml"/><Relationship Id="rId194" Type="http://schemas.openxmlformats.org/officeDocument/2006/relationships/tags" Target="../tags/tag3146.xml"/><Relationship Id="rId199" Type="http://schemas.openxmlformats.org/officeDocument/2006/relationships/tags" Target="../tags/tag3151.xml"/><Relationship Id="rId203" Type="http://schemas.openxmlformats.org/officeDocument/2006/relationships/oleObject" Target="../embeddings/oleObject42.bin"/><Relationship Id="rId19" Type="http://schemas.openxmlformats.org/officeDocument/2006/relationships/tags" Target="../tags/tag2971.xml"/><Relationship Id="rId14" Type="http://schemas.openxmlformats.org/officeDocument/2006/relationships/tags" Target="../tags/tag2966.xml"/><Relationship Id="rId30" Type="http://schemas.openxmlformats.org/officeDocument/2006/relationships/tags" Target="../tags/tag2982.xml"/><Relationship Id="rId35" Type="http://schemas.openxmlformats.org/officeDocument/2006/relationships/tags" Target="../tags/tag2987.xml"/><Relationship Id="rId56" Type="http://schemas.openxmlformats.org/officeDocument/2006/relationships/tags" Target="../tags/tag3008.xml"/><Relationship Id="rId77" Type="http://schemas.openxmlformats.org/officeDocument/2006/relationships/tags" Target="../tags/tag3029.xml"/><Relationship Id="rId100" Type="http://schemas.openxmlformats.org/officeDocument/2006/relationships/tags" Target="../tags/tag3052.xml"/><Relationship Id="rId105" Type="http://schemas.openxmlformats.org/officeDocument/2006/relationships/tags" Target="../tags/tag3057.xml"/><Relationship Id="rId126" Type="http://schemas.openxmlformats.org/officeDocument/2006/relationships/tags" Target="../tags/tag3078.xml"/><Relationship Id="rId147" Type="http://schemas.openxmlformats.org/officeDocument/2006/relationships/tags" Target="../tags/tag3099.xml"/><Relationship Id="rId168" Type="http://schemas.openxmlformats.org/officeDocument/2006/relationships/tags" Target="../tags/tag3120.xml"/><Relationship Id="rId8" Type="http://schemas.openxmlformats.org/officeDocument/2006/relationships/tags" Target="../tags/tag2960.xml"/><Relationship Id="rId51" Type="http://schemas.openxmlformats.org/officeDocument/2006/relationships/tags" Target="../tags/tag3003.xml"/><Relationship Id="rId72" Type="http://schemas.openxmlformats.org/officeDocument/2006/relationships/tags" Target="../tags/tag3024.xml"/><Relationship Id="rId93" Type="http://schemas.openxmlformats.org/officeDocument/2006/relationships/tags" Target="../tags/tag3045.xml"/><Relationship Id="rId98" Type="http://schemas.openxmlformats.org/officeDocument/2006/relationships/tags" Target="../tags/tag3050.xml"/><Relationship Id="rId121" Type="http://schemas.openxmlformats.org/officeDocument/2006/relationships/tags" Target="../tags/tag3073.xml"/><Relationship Id="rId142" Type="http://schemas.openxmlformats.org/officeDocument/2006/relationships/tags" Target="../tags/tag3094.xml"/><Relationship Id="rId163" Type="http://schemas.openxmlformats.org/officeDocument/2006/relationships/tags" Target="../tags/tag3115.xml"/><Relationship Id="rId184" Type="http://schemas.openxmlformats.org/officeDocument/2006/relationships/tags" Target="../tags/tag3136.xml"/><Relationship Id="rId189" Type="http://schemas.openxmlformats.org/officeDocument/2006/relationships/tags" Target="../tags/tag3141.xml"/><Relationship Id="rId3" Type="http://schemas.openxmlformats.org/officeDocument/2006/relationships/tags" Target="../tags/tag2955.xml"/><Relationship Id="rId25" Type="http://schemas.openxmlformats.org/officeDocument/2006/relationships/tags" Target="../tags/tag2977.xml"/><Relationship Id="rId46" Type="http://schemas.openxmlformats.org/officeDocument/2006/relationships/tags" Target="../tags/tag2998.xml"/><Relationship Id="rId67" Type="http://schemas.openxmlformats.org/officeDocument/2006/relationships/tags" Target="../tags/tag3019.xml"/><Relationship Id="rId116" Type="http://schemas.openxmlformats.org/officeDocument/2006/relationships/tags" Target="../tags/tag3068.xml"/><Relationship Id="rId137" Type="http://schemas.openxmlformats.org/officeDocument/2006/relationships/tags" Target="../tags/tag3089.xml"/><Relationship Id="rId158" Type="http://schemas.openxmlformats.org/officeDocument/2006/relationships/tags" Target="../tags/tag3110.xml"/><Relationship Id="rId20" Type="http://schemas.openxmlformats.org/officeDocument/2006/relationships/tags" Target="../tags/tag2972.xml"/><Relationship Id="rId41" Type="http://schemas.openxmlformats.org/officeDocument/2006/relationships/tags" Target="../tags/tag2993.xml"/><Relationship Id="rId62" Type="http://schemas.openxmlformats.org/officeDocument/2006/relationships/tags" Target="../tags/tag3014.xml"/><Relationship Id="rId83" Type="http://schemas.openxmlformats.org/officeDocument/2006/relationships/tags" Target="../tags/tag3035.xml"/><Relationship Id="rId88" Type="http://schemas.openxmlformats.org/officeDocument/2006/relationships/tags" Target="../tags/tag3040.xml"/><Relationship Id="rId111" Type="http://schemas.openxmlformats.org/officeDocument/2006/relationships/tags" Target="../tags/tag3063.xml"/><Relationship Id="rId132" Type="http://schemas.openxmlformats.org/officeDocument/2006/relationships/tags" Target="../tags/tag3084.xml"/><Relationship Id="rId153" Type="http://schemas.openxmlformats.org/officeDocument/2006/relationships/tags" Target="../tags/tag3105.xml"/><Relationship Id="rId174" Type="http://schemas.openxmlformats.org/officeDocument/2006/relationships/tags" Target="../tags/tag3126.xml"/><Relationship Id="rId179" Type="http://schemas.openxmlformats.org/officeDocument/2006/relationships/tags" Target="../tags/tag3131.xml"/><Relationship Id="rId195" Type="http://schemas.openxmlformats.org/officeDocument/2006/relationships/tags" Target="../tags/tag3147.xml"/><Relationship Id="rId190" Type="http://schemas.openxmlformats.org/officeDocument/2006/relationships/tags" Target="../tags/tag3142.xml"/><Relationship Id="rId204" Type="http://schemas.openxmlformats.org/officeDocument/2006/relationships/image" Target="../media/image59.emf"/><Relationship Id="rId15" Type="http://schemas.openxmlformats.org/officeDocument/2006/relationships/tags" Target="../tags/tag2967.xml"/><Relationship Id="rId36" Type="http://schemas.openxmlformats.org/officeDocument/2006/relationships/tags" Target="../tags/tag2988.xml"/><Relationship Id="rId57" Type="http://schemas.openxmlformats.org/officeDocument/2006/relationships/tags" Target="../tags/tag3009.xml"/><Relationship Id="rId106" Type="http://schemas.openxmlformats.org/officeDocument/2006/relationships/tags" Target="../tags/tag3058.xml"/><Relationship Id="rId127" Type="http://schemas.openxmlformats.org/officeDocument/2006/relationships/tags" Target="../tags/tag3079.xml"/><Relationship Id="rId10" Type="http://schemas.openxmlformats.org/officeDocument/2006/relationships/tags" Target="../tags/tag2962.xml"/><Relationship Id="rId31" Type="http://schemas.openxmlformats.org/officeDocument/2006/relationships/tags" Target="../tags/tag2983.xml"/><Relationship Id="rId52" Type="http://schemas.openxmlformats.org/officeDocument/2006/relationships/tags" Target="../tags/tag3004.xml"/><Relationship Id="rId73" Type="http://schemas.openxmlformats.org/officeDocument/2006/relationships/tags" Target="../tags/tag3025.xml"/><Relationship Id="rId78" Type="http://schemas.openxmlformats.org/officeDocument/2006/relationships/tags" Target="../tags/tag3030.xml"/><Relationship Id="rId94" Type="http://schemas.openxmlformats.org/officeDocument/2006/relationships/tags" Target="../tags/tag3046.xml"/><Relationship Id="rId99" Type="http://schemas.openxmlformats.org/officeDocument/2006/relationships/tags" Target="../tags/tag3051.xml"/><Relationship Id="rId101" Type="http://schemas.openxmlformats.org/officeDocument/2006/relationships/tags" Target="../tags/tag3053.xml"/><Relationship Id="rId122" Type="http://schemas.openxmlformats.org/officeDocument/2006/relationships/tags" Target="../tags/tag3074.xml"/><Relationship Id="rId143" Type="http://schemas.openxmlformats.org/officeDocument/2006/relationships/tags" Target="../tags/tag3095.xml"/><Relationship Id="rId148" Type="http://schemas.openxmlformats.org/officeDocument/2006/relationships/tags" Target="../tags/tag3100.xml"/><Relationship Id="rId164" Type="http://schemas.openxmlformats.org/officeDocument/2006/relationships/tags" Target="../tags/tag3116.xml"/><Relationship Id="rId169" Type="http://schemas.openxmlformats.org/officeDocument/2006/relationships/tags" Target="../tags/tag3121.xml"/><Relationship Id="rId185" Type="http://schemas.openxmlformats.org/officeDocument/2006/relationships/tags" Target="../tags/tag3137.xml"/><Relationship Id="rId4" Type="http://schemas.openxmlformats.org/officeDocument/2006/relationships/tags" Target="../tags/tag2956.xml"/><Relationship Id="rId9" Type="http://schemas.openxmlformats.org/officeDocument/2006/relationships/tags" Target="../tags/tag2961.xml"/><Relationship Id="rId180" Type="http://schemas.openxmlformats.org/officeDocument/2006/relationships/tags" Target="../tags/tag3132.xml"/><Relationship Id="rId26" Type="http://schemas.openxmlformats.org/officeDocument/2006/relationships/tags" Target="../tags/tag2978.xml"/><Relationship Id="rId47" Type="http://schemas.openxmlformats.org/officeDocument/2006/relationships/tags" Target="../tags/tag2999.xml"/><Relationship Id="rId68" Type="http://schemas.openxmlformats.org/officeDocument/2006/relationships/tags" Target="../tags/tag3020.xml"/><Relationship Id="rId89" Type="http://schemas.openxmlformats.org/officeDocument/2006/relationships/tags" Target="../tags/tag3041.xml"/><Relationship Id="rId112" Type="http://schemas.openxmlformats.org/officeDocument/2006/relationships/tags" Target="../tags/tag3064.xml"/><Relationship Id="rId133" Type="http://schemas.openxmlformats.org/officeDocument/2006/relationships/tags" Target="../tags/tag3085.xml"/><Relationship Id="rId154" Type="http://schemas.openxmlformats.org/officeDocument/2006/relationships/tags" Target="../tags/tag3106.xml"/><Relationship Id="rId175" Type="http://schemas.openxmlformats.org/officeDocument/2006/relationships/tags" Target="../tags/tag3127.xml"/><Relationship Id="rId196" Type="http://schemas.openxmlformats.org/officeDocument/2006/relationships/tags" Target="../tags/tag3148.xml"/><Relationship Id="rId200" Type="http://schemas.openxmlformats.org/officeDocument/2006/relationships/tags" Target="../tags/tag3152.xml"/><Relationship Id="rId16" Type="http://schemas.openxmlformats.org/officeDocument/2006/relationships/tags" Target="../tags/tag2968.xml"/><Relationship Id="rId37" Type="http://schemas.openxmlformats.org/officeDocument/2006/relationships/tags" Target="../tags/tag2989.xml"/><Relationship Id="rId58" Type="http://schemas.openxmlformats.org/officeDocument/2006/relationships/tags" Target="../tags/tag3010.xml"/><Relationship Id="rId79" Type="http://schemas.openxmlformats.org/officeDocument/2006/relationships/tags" Target="../tags/tag3031.xml"/><Relationship Id="rId102" Type="http://schemas.openxmlformats.org/officeDocument/2006/relationships/tags" Target="../tags/tag3054.xml"/><Relationship Id="rId123" Type="http://schemas.openxmlformats.org/officeDocument/2006/relationships/tags" Target="../tags/tag3075.xml"/><Relationship Id="rId144" Type="http://schemas.openxmlformats.org/officeDocument/2006/relationships/tags" Target="../tags/tag3096.xml"/><Relationship Id="rId90" Type="http://schemas.openxmlformats.org/officeDocument/2006/relationships/tags" Target="../tags/tag3042.xml"/><Relationship Id="rId165" Type="http://schemas.openxmlformats.org/officeDocument/2006/relationships/tags" Target="../tags/tag3117.xml"/><Relationship Id="rId186" Type="http://schemas.openxmlformats.org/officeDocument/2006/relationships/tags" Target="../tags/tag3138.xml"/><Relationship Id="rId27" Type="http://schemas.openxmlformats.org/officeDocument/2006/relationships/tags" Target="../tags/tag2979.xml"/><Relationship Id="rId48" Type="http://schemas.openxmlformats.org/officeDocument/2006/relationships/tags" Target="../tags/tag3000.xml"/><Relationship Id="rId69" Type="http://schemas.openxmlformats.org/officeDocument/2006/relationships/tags" Target="../tags/tag3021.xml"/><Relationship Id="rId113" Type="http://schemas.openxmlformats.org/officeDocument/2006/relationships/tags" Target="../tags/tag3065.xml"/><Relationship Id="rId134" Type="http://schemas.openxmlformats.org/officeDocument/2006/relationships/tags" Target="../tags/tag3086.xml"/><Relationship Id="rId80" Type="http://schemas.openxmlformats.org/officeDocument/2006/relationships/tags" Target="../tags/tag3032.xml"/><Relationship Id="rId155" Type="http://schemas.openxmlformats.org/officeDocument/2006/relationships/tags" Target="../tags/tag3107.xml"/><Relationship Id="rId176" Type="http://schemas.openxmlformats.org/officeDocument/2006/relationships/tags" Target="../tags/tag3128.xml"/><Relationship Id="rId197" Type="http://schemas.openxmlformats.org/officeDocument/2006/relationships/tags" Target="../tags/tag3149.xml"/><Relationship Id="rId201" Type="http://schemas.openxmlformats.org/officeDocument/2006/relationships/slideLayout" Target="../slideLayouts/slideLayout7.xml"/><Relationship Id="rId17" Type="http://schemas.openxmlformats.org/officeDocument/2006/relationships/tags" Target="../tags/tag2969.xml"/><Relationship Id="rId38" Type="http://schemas.openxmlformats.org/officeDocument/2006/relationships/tags" Target="../tags/tag2990.xml"/><Relationship Id="rId59" Type="http://schemas.openxmlformats.org/officeDocument/2006/relationships/tags" Target="../tags/tag3011.xml"/><Relationship Id="rId103" Type="http://schemas.openxmlformats.org/officeDocument/2006/relationships/tags" Target="../tags/tag3055.xml"/><Relationship Id="rId124" Type="http://schemas.openxmlformats.org/officeDocument/2006/relationships/tags" Target="../tags/tag3076.xml"/><Relationship Id="rId70" Type="http://schemas.openxmlformats.org/officeDocument/2006/relationships/tags" Target="../tags/tag3022.xml"/><Relationship Id="rId91" Type="http://schemas.openxmlformats.org/officeDocument/2006/relationships/tags" Target="../tags/tag3043.xml"/><Relationship Id="rId145" Type="http://schemas.openxmlformats.org/officeDocument/2006/relationships/tags" Target="../tags/tag3097.xml"/><Relationship Id="rId166" Type="http://schemas.openxmlformats.org/officeDocument/2006/relationships/tags" Target="../tags/tag3118.xml"/><Relationship Id="rId187" Type="http://schemas.openxmlformats.org/officeDocument/2006/relationships/tags" Target="../tags/tag3139.xml"/><Relationship Id="rId1" Type="http://schemas.openxmlformats.org/officeDocument/2006/relationships/tags" Target="../tags/tag2953.xml"/><Relationship Id="rId28" Type="http://schemas.openxmlformats.org/officeDocument/2006/relationships/tags" Target="../tags/tag2980.xml"/><Relationship Id="rId49" Type="http://schemas.openxmlformats.org/officeDocument/2006/relationships/tags" Target="../tags/tag3001.xml"/><Relationship Id="rId114" Type="http://schemas.openxmlformats.org/officeDocument/2006/relationships/tags" Target="../tags/tag3066.xml"/><Relationship Id="rId60" Type="http://schemas.openxmlformats.org/officeDocument/2006/relationships/tags" Target="../tags/tag3012.xml"/><Relationship Id="rId81" Type="http://schemas.openxmlformats.org/officeDocument/2006/relationships/tags" Target="../tags/tag3033.xml"/><Relationship Id="rId135" Type="http://schemas.openxmlformats.org/officeDocument/2006/relationships/tags" Target="../tags/tag3087.xml"/><Relationship Id="rId156" Type="http://schemas.openxmlformats.org/officeDocument/2006/relationships/tags" Target="../tags/tag3108.xml"/><Relationship Id="rId177" Type="http://schemas.openxmlformats.org/officeDocument/2006/relationships/tags" Target="../tags/tag3129.xml"/><Relationship Id="rId198" Type="http://schemas.openxmlformats.org/officeDocument/2006/relationships/tags" Target="../tags/tag3150.xml"/><Relationship Id="rId202" Type="http://schemas.openxmlformats.org/officeDocument/2006/relationships/notesSlide" Target="../notesSlides/notesSlide37.xml"/><Relationship Id="rId18" Type="http://schemas.openxmlformats.org/officeDocument/2006/relationships/tags" Target="../tags/tag2970.xml"/><Relationship Id="rId39" Type="http://schemas.openxmlformats.org/officeDocument/2006/relationships/tags" Target="../tags/tag2991.xml"/><Relationship Id="rId50" Type="http://schemas.openxmlformats.org/officeDocument/2006/relationships/tags" Target="../tags/tag3002.xml"/><Relationship Id="rId104" Type="http://schemas.openxmlformats.org/officeDocument/2006/relationships/tags" Target="../tags/tag3056.xml"/><Relationship Id="rId125" Type="http://schemas.openxmlformats.org/officeDocument/2006/relationships/tags" Target="../tags/tag3077.xml"/><Relationship Id="rId146" Type="http://schemas.openxmlformats.org/officeDocument/2006/relationships/tags" Target="../tags/tag3098.xml"/><Relationship Id="rId167" Type="http://schemas.openxmlformats.org/officeDocument/2006/relationships/tags" Target="../tags/tag3119.xml"/><Relationship Id="rId188" Type="http://schemas.openxmlformats.org/officeDocument/2006/relationships/tags" Target="../tags/tag3140.xml"/><Relationship Id="rId71" Type="http://schemas.openxmlformats.org/officeDocument/2006/relationships/tags" Target="../tags/tag3023.xml"/><Relationship Id="rId92" Type="http://schemas.openxmlformats.org/officeDocument/2006/relationships/tags" Target="../tags/tag3044.xml"/><Relationship Id="rId2" Type="http://schemas.openxmlformats.org/officeDocument/2006/relationships/tags" Target="../tags/tag2954.xml"/><Relationship Id="rId29" Type="http://schemas.openxmlformats.org/officeDocument/2006/relationships/tags" Target="../tags/tag2981.xml"/></Relationships>
</file>

<file path=ppt/slides/_rels/slide38.xml.rels><?xml version="1.0" encoding="UTF-8" standalone="yes"?>
<Relationships xmlns="http://schemas.openxmlformats.org/package/2006/relationships"><Relationship Id="rId26" Type="http://schemas.openxmlformats.org/officeDocument/2006/relationships/tags" Target="../tags/tag3178.xml"/><Relationship Id="rId21" Type="http://schemas.openxmlformats.org/officeDocument/2006/relationships/tags" Target="../tags/tag3173.xml"/><Relationship Id="rId42" Type="http://schemas.openxmlformats.org/officeDocument/2006/relationships/tags" Target="../tags/tag3194.xml"/><Relationship Id="rId47" Type="http://schemas.openxmlformats.org/officeDocument/2006/relationships/tags" Target="../tags/tag3199.xml"/><Relationship Id="rId63" Type="http://schemas.openxmlformats.org/officeDocument/2006/relationships/tags" Target="../tags/tag3215.xml"/><Relationship Id="rId68" Type="http://schemas.openxmlformats.org/officeDocument/2006/relationships/tags" Target="../tags/tag3220.xml"/><Relationship Id="rId84" Type="http://schemas.openxmlformats.org/officeDocument/2006/relationships/tags" Target="../tags/tag3236.xml"/><Relationship Id="rId89" Type="http://schemas.openxmlformats.org/officeDocument/2006/relationships/tags" Target="../tags/tag3241.xml"/><Relationship Id="rId16" Type="http://schemas.openxmlformats.org/officeDocument/2006/relationships/tags" Target="../tags/tag3168.xml"/><Relationship Id="rId11" Type="http://schemas.openxmlformats.org/officeDocument/2006/relationships/tags" Target="../tags/tag3163.xml"/><Relationship Id="rId32" Type="http://schemas.openxmlformats.org/officeDocument/2006/relationships/tags" Target="../tags/tag3184.xml"/><Relationship Id="rId37" Type="http://schemas.openxmlformats.org/officeDocument/2006/relationships/tags" Target="../tags/tag3189.xml"/><Relationship Id="rId53" Type="http://schemas.openxmlformats.org/officeDocument/2006/relationships/tags" Target="../tags/tag3205.xml"/><Relationship Id="rId58" Type="http://schemas.openxmlformats.org/officeDocument/2006/relationships/tags" Target="../tags/tag3210.xml"/><Relationship Id="rId74" Type="http://schemas.openxmlformats.org/officeDocument/2006/relationships/tags" Target="../tags/tag3226.xml"/><Relationship Id="rId79" Type="http://schemas.openxmlformats.org/officeDocument/2006/relationships/tags" Target="../tags/tag3231.xml"/><Relationship Id="rId5" Type="http://schemas.openxmlformats.org/officeDocument/2006/relationships/tags" Target="../tags/tag3157.xml"/><Relationship Id="rId90" Type="http://schemas.openxmlformats.org/officeDocument/2006/relationships/tags" Target="../tags/tag3242.xml"/><Relationship Id="rId95" Type="http://schemas.openxmlformats.org/officeDocument/2006/relationships/notesSlide" Target="../notesSlides/notesSlide38.xml"/><Relationship Id="rId22" Type="http://schemas.openxmlformats.org/officeDocument/2006/relationships/tags" Target="../tags/tag3174.xml"/><Relationship Id="rId27" Type="http://schemas.openxmlformats.org/officeDocument/2006/relationships/tags" Target="../tags/tag3179.xml"/><Relationship Id="rId43" Type="http://schemas.openxmlformats.org/officeDocument/2006/relationships/tags" Target="../tags/tag3195.xml"/><Relationship Id="rId48" Type="http://schemas.openxmlformats.org/officeDocument/2006/relationships/tags" Target="../tags/tag3200.xml"/><Relationship Id="rId64" Type="http://schemas.openxmlformats.org/officeDocument/2006/relationships/tags" Target="../tags/tag3216.xml"/><Relationship Id="rId69" Type="http://schemas.openxmlformats.org/officeDocument/2006/relationships/tags" Target="../tags/tag3221.xml"/><Relationship Id="rId80" Type="http://schemas.openxmlformats.org/officeDocument/2006/relationships/tags" Target="../tags/tag3232.xml"/><Relationship Id="rId85" Type="http://schemas.openxmlformats.org/officeDocument/2006/relationships/tags" Target="../tags/tag3237.xml"/><Relationship Id="rId3" Type="http://schemas.openxmlformats.org/officeDocument/2006/relationships/tags" Target="../tags/tag3155.xml"/><Relationship Id="rId12" Type="http://schemas.openxmlformats.org/officeDocument/2006/relationships/tags" Target="../tags/tag3164.xml"/><Relationship Id="rId17" Type="http://schemas.openxmlformats.org/officeDocument/2006/relationships/tags" Target="../tags/tag3169.xml"/><Relationship Id="rId25" Type="http://schemas.openxmlformats.org/officeDocument/2006/relationships/tags" Target="../tags/tag3177.xml"/><Relationship Id="rId33" Type="http://schemas.openxmlformats.org/officeDocument/2006/relationships/tags" Target="../tags/tag3185.xml"/><Relationship Id="rId38" Type="http://schemas.openxmlformats.org/officeDocument/2006/relationships/tags" Target="../tags/tag3190.xml"/><Relationship Id="rId46" Type="http://schemas.openxmlformats.org/officeDocument/2006/relationships/tags" Target="../tags/tag3198.xml"/><Relationship Id="rId59" Type="http://schemas.openxmlformats.org/officeDocument/2006/relationships/tags" Target="../tags/tag3211.xml"/><Relationship Id="rId67" Type="http://schemas.openxmlformats.org/officeDocument/2006/relationships/tags" Target="../tags/tag3219.xml"/><Relationship Id="rId20" Type="http://schemas.openxmlformats.org/officeDocument/2006/relationships/tags" Target="../tags/tag3172.xml"/><Relationship Id="rId41" Type="http://schemas.openxmlformats.org/officeDocument/2006/relationships/tags" Target="../tags/tag3193.xml"/><Relationship Id="rId54" Type="http://schemas.openxmlformats.org/officeDocument/2006/relationships/tags" Target="../tags/tag3206.xml"/><Relationship Id="rId62" Type="http://schemas.openxmlformats.org/officeDocument/2006/relationships/tags" Target="../tags/tag3214.xml"/><Relationship Id="rId70" Type="http://schemas.openxmlformats.org/officeDocument/2006/relationships/tags" Target="../tags/tag3222.xml"/><Relationship Id="rId75" Type="http://schemas.openxmlformats.org/officeDocument/2006/relationships/tags" Target="../tags/tag3227.xml"/><Relationship Id="rId83" Type="http://schemas.openxmlformats.org/officeDocument/2006/relationships/tags" Target="../tags/tag3235.xml"/><Relationship Id="rId88" Type="http://schemas.openxmlformats.org/officeDocument/2006/relationships/tags" Target="../tags/tag3240.xml"/><Relationship Id="rId91" Type="http://schemas.openxmlformats.org/officeDocument/2006/relationships/tags" Target="../tags/tag3243.xml"/><Relationship Id="rId96" Type="http://schemas.openxmlformats.org/officeDocument/2006/relationships/oleObject" Target="../embeddings/oleObject43.bin"/><Relationship Id="rId1" Type="http://schemas.openxmlformats.org/officeDocument/2006/relationships/tags" Target="../tags/tag3153.xml"/><Relationship Id="rId6" Type="http://schemas.openxmlformats.org/officeDocument/2006/relationships/tags" Target="../tags/tag3158.xml"/><Relationship Id="rId15" Type="http://schemas.openxmlformats.org/officeDocument/2006/relationships/tags" Target="../tags/tag3167.xml"/><Relationship Id="rId23" Type="http://schemas.openxmlformats.org/officeDocument/2006/relationships/tags" Target="../tags/tag3175.xml"/><Relationship Id="rId28" Type="http://schemas.openxmlformats.org/officeDocument/2006/relationships/tags" Target="../tags/tag3180.xml"/><Relationship Id="rId36" Type="http://schemas.openxmlformats.org/officeDocument/2006/relationships/tags" Target="../tags/tag3188.xml"/><Relationship Id="rId49" Type="http://schemas.openxmlformats.org/officeDocument/2006/relationships/tags" Target="../tags/tag3201.xml"/><Relationship Id="rId57" Type="http://schemas.openxmlformats.org/officeDocument/2006/relationships/tags" Target="../tags/tag3209.xml"/><Relationship Id="rId10" Type="http://schemas.openxmlformats.org/officeDocument/2006/relationships/tags" Target="../tags/tag3162.xml"/><Relationship Id="rId31" Type="http://schemas.openxmlformats.org/officeDocument/2006/relationships/tags" Target="../tags/tag3183.xml"/><Relationship Id="rId44" Type="http://schemas.openxmlformats.org/officeDocument/2006/relationships/tags" Target="../tags/tag3196.xml"/><Relationship Id="rId52" Type="http://schemas.openxmlformats.org/officeDocument/2006/relationships/tags" Target="../tags/tag3204.xml"/><Relationship Id="rId60" Type="http://schemas.openxmlformats.org/officeDocument/2006/relationships/tags" Target="../tags/tag3212.xml"/><Relationship Id="rId65" Type="http://schemas.openxmlformats.org/officeDocument/2006/relationships/tags" Target="../tags/tag3217.xml"/><Relationship Id="rId73" Type="http://schemas.openxmlformats.org/officeDocument/2006/relationships/tags" Target="../tags/tag3225.xml"/><Relationship Id="rId78" Type="http://schemas.openxmlformats.org/officeDocument/2006/relationships/tags" Target="../tags/tag3230.xml"/><Relationship Id="rId81" Type="http://schemas.openxmlformats.org/officeDocument/2006/relationships/tags" Target="../tags/tag3233.xml"/><Relationship Id="rId86" Type="http://schemas.openxmlformats.org/officeDocument/2006/relationships/tags" Target="../tags/tag3238.xml"/><Relationship Id="rId94" Type="http://schemas.openxmlformats.org/officeDocument/2006/relationships/slideLayout" Target="../slideLayouts/slideLayout7.xml"/><Relationship Id="rId99" Type="http://schemas.openxmlformats.org/officeDocument/2006/relationships/image" Target="../media/image60.png"/><Relationship Id="rId4" Type="http://schemas.openxmlformats.org/officeDocument/2006/relationships/tags" Target="../tags/tag3156.xml"/><Relationship Id="rId9" Type="http://schemas.openxmlformats.org/officeDocument/2006/relationships/tags" Target="../tags/tag3161.xml"/><Relationship Id="rId13" Type="http://schemas.openxmlformats.org/officeDocument/2006/relationships/tags" Target="../tags/tag3165.xml"/><Relationship Id="rId18" Type="http://schemas.openxmlformats.org/officeDocument/2006/relationships/tags" Target="../tags/tag3170.xml"/><Relationship Id="rId39" Type="http://schemas.openxmlformats.org/officeDocument/2006/relationships/tags" Target="../tags/tag3191.xml"/><Relationship Id="rId34" Type="http://schemas.openxmlformats.org/officeDocument/2006/relationships/tags" Target="../tags/tag3186.xml"/><Relationship Id="rId50" Type="http://schemas.openxmlformats.org/officeDocument/2006/relationships/tags" Target="../tags/tag3202.xml"/><Relationship Id="rId55" Type="http://schemas.openxmlformats.org/officeDocument/2006/relationships/tags" Target="../tags/tag3207.xml"/><Relationship Id="rId76" Type="http://schemas.openxmlformats.org/officeDocument/2006/relationships/tags" Target="../tags/tag3228.xml"/><Relationship Id="rId97" Type="http://schemas.openxmlformats.org/officeDocument/2006/relationships/image" Target="../media/image59.emf"/><Relationship Id="rId7" Type="http://schemas.openxmlformats.org/officeDocument/2006/relationships/tags" Target="../tags/tag3159.xml"/><Relationship Id="rId71" Type="http://schemas.openxmlformats.org/officeDocument/2006/relationships/tags" Target="../tags/tag3223.xml"/><Relationship Id="rId92" Type="http://schemas.openxmlformats.org/officeDocument/2006/relationships/tags" Target="../tags/tag3244.xml"/><Relationship Id="rId2" Type="http://schemas.openxmlformats.org/officeDocument/2006/relationships/tags" Target="../tags/tag3154.xml"/><Relationship Id="rId29" Type="http://schemas.openxmlformats.org/officeDocument/2006/relationships/tags" Target="../tags/tag3181.xml"/><Relationship Id="rId24" Type="http://schemas.openxmlformats.org/officeDocument/2006/relationships/tags" Target="../tags/tag3176.xml"/><Relationship Id="rId40" Type="http://schemas.openxmlformats.org/officeDocument/2006/relationships/tags" Target="../tags/tag3192.xml"/><Relationship Id="rId45" Type="http://schemas.openxmlformats.org/officeDocument/2006/relationships/tags" Target="../tags/tag3197.xml"/><Relationship Id="rId66" Type="http://schemas.openxmlformats.org/officeDocument/2006/relationships/tags" Target="../tags/tag3218.xml"/><Relationship Id="rId87" Type="http://schemas.openxmlformats.org/officeDocument/2006/relationships/tags" Target="../tags/tag3239.xml"/><Relationship Id="rId61" Type="http://schemas.openxmlformats.org/officeDocument/2006/relationships/tags" Target="../tags/tag3213.xml"/><Relationship Id="rId82" Type="http://schemas.openxmlformats.org/officeDocument/2006/relationships/tags" Target="../tags/tag3234.xml"/><Relationship Id="rId19" Type="http://schemas.openxmlformats.org/officeDocument/2006/relationships/tags" Target="../tags/tag3171.xml"/><Relationship Id="rId14" Type="http://schemas.openxmlformats.org/officeDocument/2006/relationships/tags" Target="../tags/tag3166.xml"/><Relationship Id="rId30" Type="http://schemas.openxmlformats.org/officeDocument/2006/relationships/tags" Target="../tags/tag3182.xml"/><Relationship Id="rId35" Type="http://schemas.openxmlformats.org/officeDocument/2006/relationships/tags" Target="../tags/tag3187.xml"/><Relationship Id="rId56" Type="http://schemas.openxmlformats.org/officeDocument/2006/relationships/tags" Target="../tags/tag3208.xml"/><Relationship Id="rId77" Type="http://schemas.openxmlformats.org/officeDocument/2006/relationships/tags" Target="../tags/tag3229.xml"/><Relationship Id="rId8" Type="http://schemas.openxmlformats.org/officeDocument/2006/relationships/tags" Target="../tags/tag3160.xml"/><Relationship Id="rId51" Type="http://schemas.openxmlformats.org/officeDocument/2006/relationships/tags" Target="../tags/tag3203.xml"/><Relationship Id="rId72" Type="http://schemas.openxmlformats.org/officeDocument/2006/relationships/tags" Target="../tags/tag3224.xml"/><Relationship Id="rId93" Type="http://schemas.openxmlformats.org/officeDocument/2006/relationships/tags" Target="../tags/tag3245.xml"/><Relationship Id="rId98" Type="http://schemas.openxmlformats.org/officeDocument/2006/relationships/chart" Target="../charts/chart25.xml"/></Relationships>
</file>

<file path=ppt/slides/_rels/slide39.xml.rels><?xml version="1.0" encoding="UTF-8" standalone="yes"?>
<Relationships xmlns="http://schemas.openxmlformats.org/package/2006/relationships"><Relationship Id="rId13" Type="http://schemas.openxmlformats.org/officeDocument/2006/relationships/tags" Target="../tags/tag3258.xml"/><Relationship Id="rId18" Type="http://schemas.openxmlformats.org/officeDocument/2006/relationships/tags" Target="../tags/tag3263.xml"/><Relationship Id="rId26" Type="http://schemas.openxmlformats.org/officeDocument/2006/relationships/tags" Target="../tags/tag3271.xml"/><Relationship Id="rId39" Type="http://schemas.openxmlformats.org/officeDocument/2006/relationships/tags" Target="../tags/tag3284.xml"/><Relationship Id="rId21" Type="http://schemas.openxmlformats.org/officeDocument/2006/relationships/tags" Target="../tags/tag3266.xml"/><Relationship Id="rId34" Type="http://schemas.openxmlformats.org/officeDocument/2006/relationships/tags" Target="../tags/tag3279.xml"/><Relationship Id="rId42" Type="http://schemas.openxmlformats.org/officeDocument/2006/relationships/tags" Target="../tags/tag3287.xml"/><Relationship Id="rId47" Type="http://schemas.openxmlformats.org/officeDocument/2006/relationships/image" Target="../media/image59.emf"/><Relationship Id="rId7" Type="http://schemas.openxmlformats.org/officeDocument/2006/relationships/tags" Target="../tags/tag3252.xml"/><Relationship Id="rId2" Type="http://schemas.openxmlformats.org/officeDocument/2006/relationships/tags" Target="../tags/tag3247.xml"/><Relationship Id="rId16" Type="http://schemas.openxmlformats.org/officeDocument/2006/relationships/tags" Target="../tags/tag3261.xml"/><Relationship Id="rId29" Type="http://schemas.openxmlformats.org/officeDocument/2006/relationships/tags" Target="../tags/tag3274.xml"/><Relationship Id="rId1" Type="http://schemas.openxmlformats.org/officeDocument/2006/relationships/tags" Target="../tags/tag3246.xml"/><Relationship Id="rId6" Type="http://schemas.openxmlformats.org/officeDocument/2006/relationships/tags" Target="../tags/tag3251.xml"/><Relationship Id="rId11" Type="http://schemas.openxmlformats.org/officeDocument/2006/relationships/tags" Target="../tags/tag3256.xml"/><Relationship Id="rId24" Type="http://schemas.openxmlformats.org/officeDocument/2006/relationships/tags" Target="../tags/tag3269.xml"/><Relationship Id="rId32" Type="http://schemas.openxmlformats.org/officeDocument/2006/relationships/tags" Target="../tags/tag3277.xml"/><Relationship Id="rId37" Type="http://schemas.openxmlformats.org/officeDocument/2006/relationships/tags" Target="../tags/tag3282.xml"/><Relationship Id="rId40" Type="http://schemas.openxmlformats.org/officeDocument/2006/relationships/tags" Target="../tags/tag3285.xml"/><Relationship Id="rId45" Type="http://schemas.openxmlformats.org/officeDocument/2006/relationships/notesSlide" Target="../notesSlides/notesSlide39.xml"/><Relationship Id="rId5" Type="http://schemas.openxmlformats.org/officeDocument/2006/relationships/tags" Target="../tags/tag3250.xml"/><Relationship Id="rId15" Type="http://schemas.openxmlformats.org/officeDocument/2006/relationships/tags" Target="../tags/tag3260.xml"/><Relationship Id="rId23" Type="http://schemas.openxmlformats.org/officeDocument/2006/relationships/tags" Target="../tags/tag3268.xml"/><Relationship Id="rId28" Type="http://schemas.openxmlformats.org/officeDocument/2006/relationships/tags" Target="../tags/tag3273.xml"/><Relationship Id="rId36" Type="http://schemas.openxmlformats.org/officeDocument/2006/relationships/tags" Target="../tags/tag3281.xml"/><Relationship Id="rId10" Type="http://schemas.openxmlformats.org/officeDocument/2006/relationships/tags" Target="../tags/tag3255.xml"/><Relationship Id="rId19" Type="http://schemas.openxmlformats.org/officeDocument/2006/relationships/tags" Target="../tags/tag3264.xml"/><Relationship Id="rId31" Type="http://schemas.openxmlformats.org/officeDocument/2006/relationships/tags" Target="../tags/tag3276.xml"/><Relationship Id="rId44" Type="http://schemas.openxmlformats.org/officeDocument/2006/relationships/slideLayout" Target="../slideLayouts/slideLayout7.xml"/><Relationship Id="rId4" Type="http://schemas.openxmlformats.org/officeDocument/2006/relationships/tags" Target="../tags/tag3249.xml"/><Relationship Id="rId9" Type="http://schemas.openxmlformats.org/officeDocument/2006/relationships/tags" Target="../tags/tag3254.xml"/><Relationship Id="rId14" Type="http://schemas.openxmlformats.org/officeDocument/2006/relationships/tags" Target="../tags/tag3259.xml"/><Relationship Id="rId22" Type="http://schemas.openxmlformats.org/officeDocument/2006/relationships/tags" Target="../tags/tag3267.xml"/><Relationship Id="rId27" Type="http://schemas.openxmlformats.org/officeDocument/2006/relationships/tags" Target="../tags/tag3272.xml"/><Relationship Id="rId30" Type="http://schemas.openxmlformats.org/officeDocument/2006/relationships/tags" Target="../tags/tag3275.xml"/><Relationship Id="rId35" Type="http://schemas.openxmlformats.org/officeDocument/2006/relationships/tags" Target="../tags/tag3280.xml"/><Relationship Id="rId43" Type="http://schemas.openxmlformats.org/officeDocument/2006/relationships/tags" Target="../tags/tag3288.xml"/><Relationship Id="rId48" Type="http://schemas.openxmlformats.org/officeDocument/2006/relationships/chart" Target="../charts/chart26.xml"/><Relationship Id="rId8" Type="http://schemas.openxmlformats.org/officeDocument/2006/relationships/tags" Target="../tags/tag3253.xml"/><Relationship Id="rId3" Type="http://schemas.openxmlformats.org/officeDocument/2006/relationships/tags" Target="../tags/tag3248.xml"/><Relationship Id="rId12" Type="http://schemas.openxmlformats.org/officeDocument/2006/relationships/tags" Target="../tags/tag3257.xml"/><Relationship Id="rId17" Type="http://schemas.openxmlformats.org/officeDocument/2006/relationships/tags" Target="../tags/tag3262.xml"/><Relationship Id="rId25" Type="http://schemas.openxmlformats.org/officeDocument/2006/relationships/tags" Target="../tags/tag3270.xml"/><Relationship Id="rId33" Type="http://schemas.openxmlformats.org/officeDocument/2006/relationships/tags" Target="../tags/tag3278.xml"/><Relationship Id="rId38" Type="http://schemas.openxmlformats.org/officeDocument/2006/relationships/tags" Target="../tags/tag3283.xml"/><Relationship Id="rId46" Type="http://schemas.openxmlformats.org/officeDocument/2006/relationships/oleObject" Target="../embeddings/oleObject44.bin"/><Relationship Id="rId20" Type="http://schemas.openxmlformats.org/officeDocument/2006/relationships/tags" Target="../tags/tag3265.xml"/><Relationship Id="rId41" Type="http://schemas.openxmlformats.org/officeDocument/2006/relationships/tags" Target="../tags/tag3286.xml"/></Relationships>
</file>

<file path=ppt/slides/_rels/slide4.xml.rels><?xml version="1.0" encoding="UTF-8" standalone="yes"?>
<Relationships xmlns="http://schemas.openxmlformats.org/package/2006/relationships"><Relationship Id="rId8" Type="http://schemas.openxmlformats.org/officeDocument/2006/relationships/image" Target="../media/image26.png"/><Relationship Id="rId13" Type="http://schemas.openxmlformats.org/officeDocument/2006/relationships/image" Target="../media/image31.svg"/><Relationship Id="rId18" Type="http://schemas.openxmlformats.org/officeDocument/2006/relationships/image" Target="../media/image36.png"/><Relationship Id="rId3" Type="http://schemas.openxmlformats.org/officeDocument/2006/relationships/notesSlide" Target="../notesSlides/notesSlide4.xml"/><Relationship Id="rId7" Type="http://schemas.openxmlformats.org/officeDocument/2006/relationships/image" Target="../media/image25.svg"/><Relationship Id="rId12" Type="http://schemas.openxmlformats.org/officeDocument/2006/relationships/image" Target="../media/image30.png"/><Relationship Id="rId17" Type="http://schemas.openxmlformats.org/officeDocument/2006/relationships/image" Target="../media/image35.svg"/><Relationship Id="rId2" Type="http://schemas.openxmlformats.org/officeDocument/2006/relationships/slideLayout" Target="../slideLayouts/slideLayout8.xml"/><Relationship Id="rId16" Type="http://schemas.openxmlformats.org/officeDocument/2006/relationships/image" Target="../media/image34.png"/><Relationship Id="rId1" Type="http://schemas.openxmlformats.org/officeDocument/2006/relationships/tags" Target="../tags/tag38.xml"/><Relationship Id="rId6" Type="http://schemas.openxmlformats.org/officeDocument/2006/relationships/image" Target="../media/image24.png"/><Relationship Id="rId11" Type="http://schemas.openxmlformats.org/officeDocument/2006/relationships/image" Target="../media/image29.svg"/><Relationship Id="rId5" Type="http://schemas.openxmlformats.org/officeDocument/2006/relationships/image" Target="../media/image2.emf"/><Relationship Id="rId15" Type="http://schemas.openxmlformats.org/officeDocument/2006/relationships/image" Target="../media/image33.svg"/><Relationship Id="rId10" Type="http://schemas.openxmlformats.org/officeDocument/2006/relationships/image" Target="../media/image28.png"/><Relationship Id="rId19" Type="http://schemas.microsoft.com/office/2007/relationships/hdphoto" Target="../media/hdphoto1.wdp"/><Relationship Id="rId4" Type="http://schemas.openxmlformats.org/officeDocument/2006/relationships/oleObject" Target="../embeddings/oleObject15.bin"/><Relationship Id="rId9" Type="http://schemas.openxmlformats.org/officeDocument/2006/relationships/image" Target="../media/image27.svg"/><Relationship Id="rId14" Type="http://schemas.openxmlformats.org/officeDocument/2006/relationships/image" Target="../media/image32.png"/></Relationships>
</file>

<file path=ppt/slides/_rels/slide40.xml.rels><?xml version="1.0" encoding="UTF-8" standalone="yes"?>
<Relationships xmlns="http://schemas.openxmlformats.org/package/2006/relationships"><Relationship Id="rId8" Type="http://schemas.openxmlformats.org/officeDocument/2006/relationships/image" Target="../media/image62.svg"/><Relationship Id="rId3" Type="http://schemas.openxmlformats.org/officeDocument/2006/relationships/slideLayout" Target="../slideLayouts/slideLayout8.xml"/><Relationship Id="rId7" Type="http://schemas.openxmlformats.org/officeDocument/2006/relationships/image" Target="../media/image61.png"/><Relationship Id="rId2" Type="http://schemas.openxmlformats.org/officeDocument/2006/relationships/tags" Target="../tags/tag3290.xml"/><Relationship Id="rId1" Type="http://schemas.openxmlformats.org/officeDocument/2006/relationships/tags" Target="../tags/tag3289.xml"/><Relationship Id="rId6" Type="http://schemas.openxmlformats.org/officeDocument/2006/relationships/image" Target="../media/image1.emf"/><Relationship Id="rId5" Type="http://schemas.openxmlformats.org/officeDocument/2006/relationships/oleObject" Target="../embeddings/oleObject37.bin"/><Relationship Id="rId4" Type="http://schemas.openxmlformats.org/officeDocument/2006/relationships/notesSlide" Target="../notesSlides/notesSlide40.xml"/></Relationships>
</file>

<file path=ppt/slides/_rels/slide41.xml.rels><?xml version="1.0" encoding="UTF-8" standalone="yes"?>
<Relationships xmlns="http://schemas.openxmlformats.org/package/2006/relationships"><Relationship Id="rId3" Type="http://schemas.openxmlformats.org/officeDocument/2006/relationships/notesSlide" Target="../notesSlides/notesSlide41.xml"/><Relationship Id="rId2" Type="http://schemas.openxmlformats.org/officeDocument/2006/relationships/slideLayout" Target="../slideLayouts/slideLayout30.xml"/><Relationship Id="rId1" Type="http://schemas.openxmlformats.org/officeDocument/2006/relationships/tags" Target="../tags/tag3291.xml"/><Relationship Id="rId5" Type="http://schemas.openxmlformats.org/officeDocument/2006/relationships/image" Target="../media/image2.emf"/><Relationship Id="rId4" Type="http://schemas.openxmlformats.org/officeDocument/2006/relationships/oleObject" Target="../embeddings/oleObject13.bin"/></Relationships>
</file>

<file path=ppt/slides/_rels/slide42.xml.rels><?xml version="1.0" encoding="UTF-8" standalone="yes"?>
<Relationships xmlns="http://schemas.openxmlformats.org/package/2006/relationships"><Relationship Id="rId26" Type="http://schemas.openxmlformats.org/officeDocument/2006/relationships/tags" Target="../tags/tag3317.xml"/><Relationship Id="rId21" Type="http://schemas.openxmlformats.org/officeDocument/2006/relationships/tags" Target="../tags/tag3312.xml"/><Relationship Id="rId42" Type="http://schemas.openxmlformats.org/officeDocument/2006/relationships/tags" Target="../tags/tag3333.xml"/><Relationship Id="rId47" Type="http://schemas.openxmlformats.org/officeDocument/2006/relationships/tags" Target="../tags/tag3338.xml"/><Relationship Id="rId63" Type="http://schemas.openxmlformats.org/officeDocument/2006/relationships/tags" Target="../tags/tag3354.xml"/><Relationship Id="rId68" Type="http://schemas.openxmlformats.org/officeDocument/2006/relationships/tags" Target="../tags/tag3359.xml"/><Relationship Id="rId84" Type="http://schemas.openxmlformats.org/officeDocument/2006/relationships/tags" Target="../tags/tag3375.xml"/><Relationship Id="rId89" Type="http://schemas.openxmlformats.org/officeDocument/2006/relationships/tags" Target="../tags/tag3380.xml"/><Relationship Id="rId16" Type="http://schemas.openxmlformats.org/officeDocument/2006/relationships/tags" Target="../tags/tag3307.xml"/><Relationship Id="rId11" Type="http://schemas.openxmlformats.org/officeDocument/2006/relationships/tags" Target="../tags/tag3302.xml"/><Relationship Id="rId32" Type="http://schemas.openxmlformats.org/officeDocument/2006/relationships/tags" Target="../tags/tag3323.xml"/><Relationship Id="rId37" Type="http://schemas.openxmlformats.org/officeDocument/2006/relationships/tags" Target="../tags/tag3328.xml"/><Relationship Id="rId53" Type="http://schemas.openxmlformats.org/officeDocument/2006/relationships/tags" Target="../tags/tag3344.xml"/><Relationship Id="rId58" Type="http://schemas.openxmlformats.org/officeDocument/2006/relationships/tags" Target="../tags/tag3349.xml"/><Relationship Id="rId74" Type="http://schemas.openxmlformats.org/officeDocument/2006/relationships/tags" Target="../tags/tag3365.xml"/><Relationship Id="rId79" Type="http://schemas.openxmlformats.org/officeDocument/2006/relationships/tags" Target="../tags/tag3370.xml"/><Relationship Id="rId5" Type="http://schemas.openxmlformats.org/officeDocument/2006/relationships/tags" Target="../tags/tag3296.xml"/><Relationship Id="rId90" Type="http://schemas.openxmlformats.org/officeDocument/2006/relationships/tags" Target="../tags/tag3381.xml"/><Relationship Id="rId95" Type="http://schemas.openxmlformats.org/officeDocument/2006/relationships/tags" Target="../tags/tag3386.xml"/><Relationship Id="rId22" Type="http://schemas.openxmlformats.org/officeDocument/2006/relationships/tags" Target="../tags/tag3313.xml"/><Relationship Id="rId27" Type="http://schemas.openxmlformats.org/officeDocument/2006/relationships/tags" Target="../tags/tag3318.xml"/><Relationship Id="rId43" Type="http://schemas.openxmlformats.org/officeDocument/2006/relationships/tags" Target="../tags/tag3334.xml"/><Relationship Id="rId48" Type="http://schemas.openxmlformats.org/officeDocument/2006/relationships/tags" Target="../tags/tag3339.xml"/><Relationship Id="rId64" Type="http://schemas.openxmlformats.org/officeDocument/2006/relationships/tags" Target="../tags/tag3355.xml"/><Relationship Id="rId69" Type="http://schemas.openxmlformats.org/officeDocument/2006/relationships/tags" Target="../tags/tag3360.xml"/><Relationship Id="rId80" Type="http://schemas.openxmlformats.org/officeDocument/2006/relationships/tags" Target="../tags/tag3371.xml"/><Relationship Id="rId85" Type="http://schemas.openxmlformats.org/officeDocument/2006/relationships/tags" Target="../tags/tag3376.xml"/><Relationship Id="rId12" Type="http://schemas.openxmlformats.org/officeDocument/2006/relationships/tags" Target="../tags/tag3303.xml"/><Relationship Id="rId17" Type="http://schemas.openxmlformats.org/officeDocument/2006/relationships/tags" Target="../tags/tag3308.xml"/><Relationship Id="rId25" Type="http://schemas.openxmlformats.org/officeDocument/2006/relationships/tags" Target="../tags/tag3316.xml"/><Relationship Id="rId33" Type="http://schemas.openxmlformats.org/officeDocument/2006/relationships/tags" Target="../tags/tag3324.xml"/><Relationship Id="rId38" Type="http://schemas.openxmlformats.org/officeDocument/2006/relationships/tags" Target="../tags/tag3329.xml"/><Relationship Id="rId46" Type="http://schemas.openxmlformats.org/officeDocument/2006/relationships/tags" Target="../tags/tag3337.xml"/><Relationship Id="rId59" Type="http://schemas.openxmlformats.org/officeDocument/2006/relationships/tags" Target="../tags/tag3350.xml"/><Relationship Id="rId67" Type="http://schemas.openxmlformats.org/officeDocument/2006/relationships/tags" Target="../tags/tag3358.xml"/><Relationship Id="rId20" Type="http://schemas.openxmlformats.org/officeDocument/2006/relationships/tags" Target="../tags/tag3311.xml"/><Relationship Id="rId41" Type="http://schemas.openxmlformats.org/officeDocument/2006/relationships/tags" Target="../tags/tag3332.xml"/><Relationship Id="rId54" Type="http://schemas.openxmlformats.org/officeDocument/2006/relationships/tags" Target="../tags/tag3345.xml"/><Relationship Id="rId62" Type="http://schemas.openxmlformats.org/officeDocument/2006/relationships/tags" Target="../tags/tag3353.xml"/><Relationship Id="rId70" Type="http://schemas.openxmlformats.org/officeDocument/2006/relationships/tags" Target="../tags/tag3361.xml"/><Relationship Id="rId75" Type="http://schemas.openxmlformats.org/officeDocument/2006/relationships/tags" Target="../tags/tag3366.xml"/><Relationship Id="rId83" Type="http://schemas.openxmlformats.org/officeDocument/2006/relationships/tags" Target="../tags/tag3374.xml"/><Relationship Id="rId88" Type="http://schemas.openxmlformats.org/officeDocument/2006/relationships/tags" Target="../tags/tag3379.xml"/><Relationship Id="rId91" Type="http://schemas.openxmlformats.org/officeDocument/2006/relationships/tags" Target="../tags/tag3382.xml"/><Relationship Id="rId96" Type="http://schemas.openxmlformats.org/officeDocument/2006/relationships/tags" Target="../tags/tag3387.xml"/><Relationship Id="rId1" Type="http://schemas.openxmlformats.org/officeDocument/2006/relationships/tags" Target="../tags/tag3292.xml"/><Relationship Id="rId6" Type="http://schemas.openxmlformats.org/officeDocument/2006/relationships/tags" Target="../tags/tag3297.xml"/><Relationship Id="rId15" Type="http://schemas.openxmlformats.org/officeDocument/2006/relationships/tags" Target="../tags/tag3306.xml"/><Relationship Id="rId23" Type="http://schemas.openxmlformats.org/officeDocument/2006/relationships/tags" Target="../tags/tag3314.xml"/><Relationship Id="rId28" Type="http://schemas.openxmlformats.org/officeDocument/2006/relationships/tags" Target="../tags/tag3319.xml"/><Relationship Id="rId36" Type="http://schemas.openxmlformats.org/officeDocument/2006/relationships/tags" Target="../tags/tag3327.xml"/><Relationship Id="rId49" Type="http://schemas.openxmlformats.org/officeDocument/2006/relationships/tags" Target="../tags/tag3340.xml"/><Relationship Id="rId57" Type="http://schemas.openxmlformats.org/officeDocument/2006/relationships/tags" Target="../tags/tag3348.xml"/><Relationship Id="rId10" Type="http://schemas.openxmlformats.org/officeDocument/2006/relationships/tags" Target="../tags/tag3301.xml"/><Relationship Id="rId31" Type="http://schemas.openxmlformats.org/officeDocument/2006/relationships/tags" Target="../tags/tag3322.xml"/><Relationship Id="rId44" Type="http://schemas.openxmlformats.org/officeDocument/2006/relationships/tags" Target="../tags/tag3335.xml"/><Relationship Id="rId52" Type="http://schemas.openxmlformats.org/officeDocument/2006/relationships/tags" Target="../tags/tag3343.xml"/><Relationship Id="rId60" Type="http://schemas.openxmlformats.org/officeDocument/2006/relationships/tags" Target="../tags/tag3351.xml"/><Relationship Id="rId65" Type="http://schemas.openxmlformats.org/officeDocument/2006/relationships/tags" Target="../tags/tag3356.xml"/><Relationship Id="rId73" Type="http://schemas.openxmlformats.org/officeDocument/2006/relationships/tags" Target="../tags/tag3364.xml"/><Relationship Id="rId78" Type="http://schemas.openxmlformats.org/officeDocument/2006/relationships/tags" Target="../tags/tag3369.xml"/><Relationship Id="rId81" Type="http://schemas.openxmlformats.org/officeDocument/2006/relationships/tags" Target="../tags/tag3372.xml"/><Relationship Id="rId86" Type="http://schemas.openxmlformats.org/officeDocument/2006/relationships/tags" Target="../tags/tag3377.xml"/><Relationship Id="rId94" Type="http://schemas.openxmlformats.org/officeDocument/2006/relationships/tags" Target="../tags/tag3385.xml"/><Relationship Id="rId99" Type="http://schemas.openxmlformats.org/officeDocument/2006/relationships/oleObject" Target="../embeddings/oleObject45.bin"/><Relationship Id="rId101" Type="http://schemas.openxmlformats.org/officeDocument/2006/relationships/chart" Target="../charts/chart27.xml"/><Relationship Id="rId4" Type="http://schemas.openxmlformats.org/officeDocument/2006/relationships/tags" Target="../tags/tag3295.xml"/><Relationship Id="rId9" Type="http://schemas.openxmlformats.org/officeDocument/2006/relationships/tags" Target="../tags/tag3300.xml"/><Relationship Id="rId13" Type="http://schemas.openxmlformats.org/officeDocument/2006/relationships/tags" Target="../tags/tag3304.xml"/><Relationship Id="rId18" Type="http://schemas.openxmlformats.org/officeDocument/2006/relationships/tags" Target="../tags/tag3309.xml"/><Relationship Id="rId39" Type="http://schemas.openxmlformats.org/officeDocument/2006/relationships/tags" Target="../tags/tag3330.xml"/><Relationship Id="rId34" Type="http://schemas.openxmlformats.org/officeDocument/2006/relationships/tags" Target="../tags/tag3325.xml"/><Relationship Id="rId50" Type="http://schemas.openxmlformats.org/officeDocument/2006/relationships/tags" Target="../tags/tag3341.xml"/><Relationship Id="rId55" Type="http://schemas.openxmlformats.org/officeDocument/2006/relationships/tags" Target="../tags/tag3346.xml"/><Relationship Id="rId76" Type="http://schemas.openxmlformats.org/officeDocument/2006/relationships/tags" Target="../tags/tag3367.xml"/><Relationship Id="rId97" Type="http://schemas.openxmlformats.org/officeDocument/2006/relationships/slideLayout" Target="../slideLayouts/slideLayout7.xml"/><Relationship Id="rId7" Type="http://schemas.openxmlformats.org/officeDocument/2006/relationships/tags" Target="../tags/tag3298.xml"/><Relationship Id="rId71" Type="http://schemas.openxmlformats.org/officeDocument/2006/relationships/tags" Target="../tags/tag3362.xml"/><Relationship Id="rId92" Type="http://schemas.openxmlformats.org/officeDocument/2006/relationships/tags" Target="../tags/tag3383.xml"/><Relationship Id="rId2" Type="http://schemas.openxmlformats.org/officeDocument/2006/relationships/tags" Target="../tags/tag3293.xml"/><Relationship Id="rId29" Type="http://schemas.openxmlformats.org/officeDocument/2006/relationships/tags" Target="../tags/tag3320.xml"/><Relationship Id="rId24" Type="http://schemas.openxmlformats.org/officeDocument/2006/relationships/tags" Target="../tags/tag3315.xml"/><Relationship Id="rId40" Type="http://schemas.openxmlformats.org/officeDocument/2006/relationships/tags" Target="../tags/tag3331.xml"/><Relationship Id="rId45" Type="http://schemas.openxmlformats.org/officeDocument/2006/relationships/tags" Target="../tags/tag3336.xml"/><Relationship Id="rId66" Type="http://schemas.openxmlformats.org/officeDocument/2006/relationships/tags" Target="../tags/tag3357.xml"/><Relationship Id="rId87" Type="http://schemas.openxmlformats.org/officeDocument/2006/relationships/tags" Target="../tags/tag3378.xml"/><Relationship Id="rId61" Type="http://schemas.openxmlformats.org/officeDocument/2006/relationships/tags" Target="../tags/tag3352.xml"/><Relationship Id="rId82" Type="http://schemas.openxmlformats.org/officeDocument/2006/relationships/tags" Target="../tags/tag3373.xml"/><Relationship Id="rId19" Type="http://schemas.openxmlformats.org/officeDocument/2006/relationships/tags" Target="../tags/tag3310.xml"/><Relationship Id="rId14" Type="http://schemas.openxmlformats.org/officeDocument/2006/relationships/tags" Target="../tags/tag3305.xml"/><Relationship Id="rId30" Type="http://schemas.openxmlformats.org/officeDocument/2006/relationships/tags" Target="../tags/tag3321.xml"/><Relationship Id="rId35" Type="http://schemas.openxmlformats.org/officeDocument/2006/relationships/tags" Target="../tags/tag3326.xml"/><Relationship Id="rId56" Type="http://schemas.openxmlformats.org/officeDocument/2006/relationships/tags" Target="../tags/tag3347.xml"/><Relationship Id="rId77" Type="http://schemas.openxmlformats.org/officeDocument/2006/relationships/tags" Target="../tags/tag3368.xml"/><Relationship Id="rId100" Type="http://schemas.openxmlformats.org/officeDocument/2006/relationships/image" Target="../media/image59.emf"/><Relationship Id="rId8" Type="http://schemas.openxmlformats.org/officeDocument/2006/relationships/tags" Target="../tags/tag3299.xml"/><Relationship Id="rId51" Type="http://schemas.openxmlformats.org/officeDocument/2006/relationships/tags" Target="../tags/tag3342.xml"/><Relationship Id="rId72" Type="http://schemas.openxmlformats.org/officeDocument/2006/relationships/tags" Target="../tags/tag3363.xml"/><Relationship Id="rId93" Type="http://schemas.openxmlformats.org/officeDocument/2006/relationships/tags" Target="../tags/tag3384.xml"/><Relationship Id="rId98" Type="http://schemas.openxmlformats.org/officeDocument/2006/relationships/notesSlide" Target="../notesSlides/notesSlide42.xml"/><Relationship Id="rId3" Type="http://schemas.openxmlformats.org/officeDocument/2006/relationships/tags" Target="../tags/tag3294.xml"/></Relationships>
</file>

<file path=ppt/slides/_rels/slide43.xml.rels><?xml version="1.0" encoding="UTF-8" standalone="yes"?>
<Relationships xmlns="http://schemas.openxmlformats.org/package/2006/relationships"><Relationship Id="rId26" Type="http://schemas.openxmlformats.org/officeDocument/2006/relationships/tags" Target="../tags/tag3413.xml"/><Relationship Id="rId117" Type="http://schemas.openxmlformats.org/officeDocument/2006/relationships/tags" Target="../tags/tag3504.xml"/><Relationship Id="rId21" Type="http://schemas.openxmlformats.org/officeDocument/2006/relationships/tags" Target="../tags/tag3408.xml"/><Relationship Id="rId42" Type="http://schemas.openxmlformats.org/officeDocument/2006/relationships/tags" Target="../tags/tag3429.xml"/><Relationship Id="rId47" Type="http://schemas.openxmlformats.org/officeDocument/2006/relationships/tags" Target="../tags/tag3434.xml"/><Relationship Id="rId63" Type="http://schemas.openxmlformats.org/officeDocument/2006/relationships/tags" Target="../tags/tag3450.xml"/><Relationship Id="rId68" Type="http://schemas.openxmlformats.org/officeDocument/2006/relationships/tags" Target="../tags/tag3455.xml"/><Relationship Id="rId84" Type="http://schemas.openxmlformats.org/officeDocument/2006/relationships/tags" Target="../tags/tag3471.xml"/><Relationship Id="rId89" Type="http://schemas.openxmlformats.org/officeDocument/2006/relationships/tags" Target="../tags/tag3476.xml"/><Relationship Id="rId112" Type="http://schemas.openxmlformats.org/officeDocument/2006/relationships/tags" Target="../tags/tag3499.xml"/><Relationship Id="rId16" Type="http://schemas.openxmlformats.org/officeDocument/2006/relationships/tags" Target="../tags/tag3403.xml"/><Relationship Id="rId107" Type="http://schemas.openxmlformats.org/officeDocument/2006/relationships/tags" Target="../tags/tag3494.xml"/><Relationship Id="rId11" Type="http://schemas.openxmlformats.org/officeDocument/2006/relationships/tags" Target="../tags/tag3398.xml"/><Relationship Id="rId32" Type="http://schemas.openxmlformats.org/officeDocument/2006/relationships/tags" Target="../tags/tag3419.xml"/><Relationship Id="rId37" Type="http://schemas.openxmlformats.org/officeDocument/2006/relationships/tags" Target="../tags/tag3424.xml"/><Relationship Id="rId53" Type="http://schemas.openxmlformats.org/officeDocument/2006/relationships/tags" Target="../tags/tag3440.xml"/><Relationship Id="rId58" Type="http://schemas.openxmlformats.org/officeDocument/2006/relationships/tags" Target="../tags/tag3445.xml"/><Relationship Id="rId74" Type="http://schemas.openxmlformats.org/officeDocument/2006/relationships/tags" Target="../tags/tag3461.xml"/><Relationship Id="rId79" Type="http://schemas.openxmlformats.org/officeDocument/2006/relationships/tags" Target="../tags/tag3466.xml"/><Relationship Id="rId102" Type="http://schemas.openxmlformats.org/officeDocument/2006/relationships/tags" Target="../tags/tag3489.xml"/><Relationship Id="rId123" Type="http://schemas.openxmlformats.org/officeDocument/2006/relationships/image" Target="../media/image59.emf"/><Relationship Id="rId5" Type="http://schemas.openxmlformats.org/officeDocument/2006/relationships/tags" Target="../tags/tag3392.xml"/><Relationship Id="rId90" Type="http://schemas.openxmlformats.org/officeDocument/2006/relationships/tags" Target="../tags/tag3477.xml"/><Relationship Id="rId95" Type="http://schemas.openxmlformats.org/officeDocument/2006/relationships/tags" Target="../tags/tag3482.xml"/><Relationship Id="rId22" Type="http://schemas.openxmlformats.org/officeDocument/2006/relationships/tags" Target="../tags/tag3409.xml"/><Relationship Id="rId27" Type="http://schemas.openxmlformats.org/officeDocument/2006/relationships/tags" Target="../tags/tag3414.xml"/><Relationship Id="rId43" Type="http://schemas.openxmlformats.org/officeDocument/2006/relationships/tags" Target="../tags/tag3430.xml"/><Relationship Id="rId48" Type="http://schemas.openxmlformats.org/officeDocument/2006/relationships/tags" Target="../tags/tag3435.xml"/><Relationship Id="rId64" Type="http://schemas.openxmlformats.org/officeDocument/2006/relationships/tags" Target="../tags/tag3451.xml"/><Relationship Id="rId69" Type="http://schemas.openxmlformats.org/officeDocument/2006/relationships/tags" Target="../tags/tag3456.xml"/><Relationship Id="rId113" Type="http://schemas.openxmlformats.org/officeDocument/2006/relationships/tags" Target="../tags/tag3500.xml"/><Relationship Id="rId118" Type="http://schemas.openxmlformats.org/officeDocument/2006/relationships/tags" Target="../tags/tag3505.xml"/><Relationship Id="rId80" Type="http://schemas.openxmlformats.org/officeDocument/2006/relationships/tags" Target="../tags/tag3467.xml"/><Relationship Id="rId85" Type="http://schemas.openxmlformats.org/officeDocument/2006/relationships/tags" Target="../tags/tag3472.xml"/><Relationship Id="rId12" Type="http://schemas.openxmlformats.org/officeDocument/2006/relationships/tags" Target="../tags/tag3399.xml"/><Relationship Id="rId17" Type="http://schemas.openxmlformats.org/officeDocument/2006/relationships/tags" Target="../tags/tag3404.xml"/><Relationship Id="rId33" Type="http://schemas.openxmlformats.org/officeDocument/2006/relationships/tags" Target="../tags/tag3420.xml"/><Relationship Id="rId38" Type="http://schemas.openxmlformats.org/officeDocument/2006/relationships/tags" Target="../tags/tag3425.xml"/><Relationship Id="rId59" Type="http://schemas.openxmlformats.org/officeDocument/2006/relationships/tags" Target="../tags/tag3446.xml"/><Relationship Id="rId103" Type="http://schemas.openxmlformats.org/officeDocument/2006/relationships/tags" Target="../tags/tag3490.xml"/><Relationship Id="rId108" Type="http://schemas.openxmlformats.org/officeDocument/2006/relationships/tags" Target="../tags/tag3495.xml"/><Relationship Id="rId124" Type="http://schemas.openxmlformats.org/officeDocument/2006/relationships/chart" Target="../charts/chart28.xml"/><Relationship Id="rId54" Type="http://schemas.openxmlformats.org/officeDocument/2006/relationships/tags" Target="../tags/tag3441.xml"/><Relationship Id="rId70" Type="http://schemas.openxmlformats.org/officeDocument/2006/relationships/tags" Target="../tags/tag3457.xml"/><Relationship Id="rId75" Type="http://schemas.openxmlformats.org/officeDocument/2006/relationships/tags" Target="../tags/tag3462.xml"/><Relationship Id="rId91" Type="http://schemas.openxmlformats.org/officeDocument/2006/relationships/tags" Target="../tags/tag3478.xml"/><Relationship Id="rId96" Type="http://schemas.openxmlformats.org/officeDocument/2006/relationships/tags" Target="../tags/tag3483.xml"/><Relationship Id="rId1" Type="http://schemas.openxmlformats.org/officeDocument/2006/relationships/tags" Target="../tags/tag3388.xml"/><Relationship Id="rId6" Type="http://schemas.openxmlformats.org/officeDocument/2006/relationships/tags" Target="../tags/tag3393.xml"/><Relationship Id="rId23" Type="http://schemas.openxmlformats.org/officeDocument/2006/relationships/tags" Target="../tags/tag3410.xml"/><Relationship Id="rId28" Type="http://schemas.openxmlformats.org/officeDocument/2006/relationships/tags" Target="../tags/tag3415.xml"/><Relationship Id="rId49" Type="http://schemas.openxmlformats.org/officeDocument/2006/relationships/tags" Target="../tags/tag3436.xml"/><Relationship Id="rId114" Type="http://schemas.openxmlformats.org/officeDocument/2006/relationships/tags" Target="../tags/tag3501.xml"/><Relationship Id="rId119" Type="http://schemas.openxmlformats.org/officeDocument/2006/relationships/tags" Target="../tags/tag3506.xml"/><Relationship Id="rId44" Type="http://schemas.openxmlformats.org/officeDocument/2006/relationships/tags" Target="../tags/tag3431.xml"/><Relationship Id="rId60" Type="http://schemas.openxmlformats.org/officeDocument/2006/relationships/tags" Target="../tags/tag3447.xml"/><Relationship Id="rId65" Type="http://schemas.openxmlformats.org/officeDocument/2006/relationships/tags" Target="../tags/tag3452.xml"/><Relationship Id="rId81" Type="http://schemas.openxmlformats.org/officeDocument/2006/relationships/tags" Target="../tags/tag3468.xml"/><Relationship Id="rId86" Type="http://schemas.openxmlformats.org/officeDocument/2006/relationships/tags" Target="../tags/tag3473.xml"/><Relationship Id="rId4" Type="http://schemas.openxmlformats.org/officeDocument/2006/relationships/tags" Target="../tags/tag3391.xml"/><Relationship Id="rId9" Type="http://schemas.openxmlformats.org/officeDocument/2006/relationships/tags" Target="../tags/tag3396.xml"/><Relationship Id="rId13" Type="http://schemas.openxmlformats.org/officeDocument/2006/relationships/tags" Target="../tags/tag3400.xml"/><Relationship Id="rId18" Type="http://schemas.openxmlformats.org/officeDocument/2006/relationships/tags" Target="../tags/tag3405.xml"/><Relationship Id="rId39" Type="http://schemas.openxmlformats.org/officeDocument/2006/relationships/tags" Target="../tags/tag3426.xml"/><Relationship Id="rId109" Type="http://schemas.openxmlformats.org/officeDocument/2006/relationships/tags" Target="../tags/tag3496.xml"/><Relationship Id="rId34" Type="http://schemas.openxmlformats.org/officeDocument/2006/relationships/tags" Target="../tags/tag3421.xml"/><Relationship Id="rId50" Type="http://schemas.openxmlformats.org/officeDocument/2006/relationships/tags" Target="../tags/tag3437.xml"/><Relationship Id="rId55" Type="http://schemas.openxmlformats.org/officeDocument/2006/relationships/tags" Target="../tags/tag3442.xml"/><Relationship Id="rId76" Type="http://schemas.openxmlformats.org/officeDocument/2006/relationships/tags" Target="../tags/tag3463.xml"/><Relationship Id="rId97" Type="http://schemas.openxmlformats.org/officeDocument/2006/relationships/tags" Target="../tags/tag3484.xml"/><Relationship Id="rId104" Type="http://schemas.openxmlformats.org/officeDocument/2006/relationships/tags" Target="../tags/tag3491.xml"/><Relationship Id="rId120" Type="http://schemas.openxmlformats.org/officeDocument/2006/relationships/slideLayout" Target="../slideLayouts/slideLayout7.xml"/><Relationship Id="rId7" Type="http://schemas.openxmlformats.org/officeDocument/2006/relationships/tags" Target="../tags/tag3394.xml"/><Relationship Id="rId71" Type="http://schemas.openxmlformats.org/officeDocument/2006/relationships/tags" Target="../tags/tag3458.xml"/><Relationship Id="rId92" Type="http://schemas.openxmlformats.org/officeDocument/2006/relationships/tags" Target="../tags/tag3479.xml"/><Relationship Id="rId2" Type="http://schemas.openxmlformats.org/officeDocument/2006/relationships/tags" Target="../tags/tag3389.xml"/><Relationship Id="rId29" Type="http://schemas.openxmlformats.org/officeDocument/2006/relationships/tags" Target="../tags/tag3416.xml"/><Relationship Id="rId24" Type="http://schemas.openxmlformats.org/officeDocument/2006/relationships/tags" Target="../tags/tag3411.xml"/><Relationship Id="rId40" Type="http://schemas.openxmlformats.org/officeDocument/2006/relationships/tags" Target="../tags/tag3427.xml"/><Relationship Id="rId45" Type="http://schemas.openxmlformats.org/officeDocument/2006/relationships/tags" Target="../tags/tag3432.xml"/><Relationship Id="rId66" Type="http://schemas.openxmlformats.org/officeDocument/2006/relationships/tags" Target="../tags/tag3453.xml"/><Relationship Id="rId87" Type="http://schemas.openxmlformats.org/officeDocument/2006/relationships/tags" Target="../tags/tag3474.xml"/><Relationship Id="rId110" Type="http://schemas.openxmlformats.org/officeDocument/2006/relationships/tags" Target="../tags/tag3497.xml"/><Relationship Id="rId115" Type="http://schemas.openxmlformats.org/officeDocument/2006/relationships/tags" Target="../tags/tag3502.xml"/><Relationship Id="rId61" Type="http://schemas.openxmlformats.org/officeDocument/2006/relationships/tags" Target="../tags/tag3448.xml"/><Relationship Id="rId82" Type="http://schemas.openxmlformats.org/officeDocument/2006/relationships/tags" Target="../tags/tag3469.xml"/><Relationship Id="rId19" Type="http://schemas.openxmlformats.org/officeDocument/2006/relationships/tags" Target="../tags/tag3406.xml"/><Relationship Id="rId14" Type="http://schemas.openxmlformats.org/officeDocument/2006/relationships/tags" Target="../tags/tag3401.xml"/><Relationship Id="rId30" Type="http://schemas.openxmlformats.org/officeDocument/2006/relationships/tags" Target="../tags/tag3417.xml"/><Relationship Id="rId35" Type="http://schemas.openxmlformats.org/officeDocument/2006/relationships/tags" Target="../tags/tag3422.xml"/><Relationship Id="rId56" Type="http://schemas.openxmlformats.org/officeDocument/2006/relationships/tags" Target="../tags/tag3443.xml"/><Relationship Id="rId77" Type="http://schemas.openxmlformats.org/officeDocument/2006/relationships/tags" Target="../tags/tag3464.xml"/><Relationship Id="rId100" Type="http://schemas.openxmlformats.org/officeDocument/2006/relationships/tags" Target="../tags/tag3487.xml"/><Relationship Id="rId105" Type="http://schemas.openxmlformats.org/officeDocument/2006/relationships/tags" Target="../tags/tag3492.xml"/><Relationship Id="rId8" Type="http://schemas.openxmlformats.org/officeDocument/2006/relationships/tags" Target="../tags/tag3395.xml"/><Relationship Id="rId51" Type="http://schemas.openxmlformats.org/officeDocument/2006/relationships/tags" Target="../tags/tag3438.xml"/><Relationship Id="rId72" Type="http://schemas.openxmlformats.org/officeDocument/2006/relationships/tags" Target="../tags/tag3459.xml"/><Relationship Id="rId93" Type="http://schemas.openxmlformats.org/officeDocument/2006/relationships/tags" Target="../tags/tag3480.xml"/><Relationship Id="rId98" Type="http://schemas.openxmlformats.org/officeDocument/2006/relationships/tags" Target="../tags/tag3485.xml"/><Relationship Id="rId121" Type="http://schemas.openxmlformats.org/officeDocument/2006/relationships/notesSlide" Target="../notesSlides/notesSlide43.xml"/><Relationship Id="rId3" Type="http://schemas.openxmlformats.org/officeDocument/2006/relationships/tags" Target="../tags/tag3390.xml"/><Relationship Id="rId25" Type="http://schemas.openxmlformats.org/officeDocument/2006/relationships/tags" Target="../tags/tag3412.xml"/><Relationship Id="rId46" Type="http://schemas.openxmlformats.org/officeDocument/2006/relationships/tags" Target="../tags/tag3433.xml"/><Relationship Id="rId67" Type="http://schemas.openxmlformats.org/officeDocument/2006/relationships/tags" Target="../tags/tag3454.xml"/><Relationship Id="rId116" Type="http://schemas.openxmlformats.org/officeDocument/2006/relationships/tags" Target="../tags/tag3503.xml"/><Relationship Id="rId20" Type="http://schemas.openxmlformats.org/officeDocument/2006/relationships/tags" Target="../tags/tag3407.xml"/><Relationship Id="rId41" Type="http://schemas.openxmlformats.org/officeDocument/2006/relationships/tags" Target="../tags/tag3428.xml"/><Relationship Id="rId62" Type="http://schemas.openxmlformats.org/officeDocument/2006/relationships/tags" Target="../tags/tag3449.xml"/><Relationship Id="rId83" Type="http://schemas.openxmlformats.org/officeDocument/2006/relationships/tags" Target="../tags/tag3470.xml"/><Relationship Id="rId88" Type="http://schemas.openxmlformats.org/officeDocument/2006/relationships/tags" Target="../tags/tag3475.xml"/><Relationship Id="rId111" Type="http://schemas.openxmlformats.org/officeDocument/2006/relationships/tags" Target="../tags/tag3498.xml"/><Relationship Id="rId15" Type="http://schemas.openxmlformats.org/officeDocument/2006/relationships/tags" Target="../tags/tag3402.xml"/><Relationship Id="rId36" Type="http://schemas.openxmlformats.org/officeDocument/2006/relationships/tags" Target="../tags/tag3423.xml"/><Relationship Id="rId57" Type="http://schemas.openxmlformats.org/officeDocument/2006/relationships/tags" Target="../tags/tag3444.xml"/><Relationship Id="rId106" Type="http://schemas.openxmlformats.org/officeDocument/2006/relationships/tags" Target="../tags/tag3493.xml"/><Relationship Id="rId10" Type="http://schemas.openxmlformats.org/officeDocument/2006/relationships/tags" Target="../tags/tag3397.xml"/><Relationship Id="rId31" Type="http://schemas.openxmlformats.org/officeDocument/2006/relationships/tags" Target="../tags/tag3418.xml"/><Relationship Id="rId52" Type="http://schemas.openxmlformats.org/officeDocument/2006/relationships/tags" Target="../tags/tag3439.xml"/><Relationship Id="rId73" Type="http://schemas.openxmlformats.org/officeDocument/2006/relationships/tags" Target="../tags/tag3460.xml"/><Relationship Id="rId78" Type="http://schemas.openxmlformats.org/officeDocument/2006/relationships/tags" Target="../tags/tag3465.xml"/><Relationship Id="rId94" Type="http://schemas.openxmlformats.org/officeDocument/2006/relationships/tags" Target="../tags/tag3481.xml"/><Relationship Id="rId99" Type="http://schemas.openxmlformats.org/officeDocument/2006/relationships/tags" Target="../tags/tag3486.xml"/><Relationship Id="rId101" Type="http://schemas.openxmlformats.org/officeDocument/2006/relationships/tags" Target="../tags/tag3488.xml"/><Relationship Id="rId122" Type="http://schemas.openxmlformats.org/officeDocument/2006/relationships/oleObject" Target="../embeddings/oleObject46.bin"/></Relationships>
</file>

<file path=ppt/slides/_rels/slide44.xml.rels><?xml version="1.0" encoding="UTF-8" standalone="yes"?>
<Relationships xmlns="http://schemas.openxmlformats.org/package/2006/relationships"><Relationship Id="rId117" Type="http://schemas.openxmlformats.org/officeDocument/2006/relationships/tags" Target="../tags/tag3623.xml"/><Relationship Id="rId21" Type="http://schemas.openxmlformats.org/officeDocument/2006/relationships/tags" Target="../tags/tag3527.xml"/><Relationship Id="rId42" Type="http://schemas.openxmlformats.org/officeDocument/2006/relationships/tags" Target="../tags/tag3548.xml"/><Relationship Id="rId63" Type="http://schemas.openxmlformats.org/officeDocument/2006/relationships/tags" Target="../tags/tag3569.xml"/><Relationship Id="rId84" Type="http://schemas.openxmlformats.org/officeDocument/2006/relationships/tags" Target="../tags/tag3590.xml"/><Relationship Id="rId138" Type="http://schemas.openxmlformats.org/officeDocument/2006/relationships/tags" Target="../tags/tag3644.xml"/><Relationship Id="rId159" Type="http://schemas.openxmlformats.org/officeDocument/2006/relationships/tags" Target="../tags/tag3665.xml"/><Relationship Id="rId170" Type="http://schemas.openxmlformats.org/officeDocument/2006/relationships/chart" Target="../charts/chart29.xml"/><Relationship Id="rId107" Type="http://schemas.openxmlformats.org/officeDocument/2006/relationships/tags" Target="../tags/tag3613.xml"/><Relationship Id="rId11" Type="http://schemas.openxmlformats.org/officeDocument/2006/relationships/tags" Target="../tags/tag3517.xml"/><Relationship Id="rId32" Type="http://schemas.openxmlformats.org/officeDocument/2006/relationships/tags" Target="../tags/tag3538.xml"/><Relationship Id="rId53" Type="http://schemas.openxmlformats.org/officeDocument/2006/relationships/tags" Target="../tags/tag3559.xml"/><Relationship Id="rId74" Type="http://schemas.openxmlformats.org/officeDocument/2006/relationships/tags" Target="../tags/tag3580.xml"/><Relationship Id="rId128" Type="http://schemas.openxmlformats.org/officeDocument/2006/relationships/tags" Target="../tags/tag3634.xml"/><Relationship Id="rId149" Type="http://schemas.openxmlformats.org/officeDocument/2006/relationships/tags" Target="../tags/tag3655.xml"/><Relationship Id="rId5" Type="http://schemas.openxmlformats.org/officeDocument/2006/relationships/tags" Target="../tags/tag3511.xml"/><Relationship Id="rId95" Type="http://schemas.openxmlformats.org/officeDocument/2006/relationships/tags" Target="../tags/tag3601.xml"/><Relationship Id="rId160" Type="http://schemas.openxmlformats.org/officeDocument/2006/relationships/tags" Target="../tags/tag3666.xml"/><Relationship Id="rId22" Type="http://schemas.openxmlformats.org/officeDocument/2006/relationships/tags" Target="../tags/tag3528.xml"/><Relationship Id="rId43" Type="http://schemas.openxmlformats.org/officeDocument/2006/relationships/tags" Target="../tags/tag3549.xml"/><Relationship Id="rId64" Type="http://schemas.openxmlformats.org/officeDocument/2006/relationships/tags" Target="../tags/tag3570.xml"/><Relationship Id="rId118" Type="http://schemas.openxmlformats.org/officeDocument/2006/relationships/tags" Target="../tags/tag3624.xml"/><Relationship Id="rId139" Type="http://schemas.openxmlformats.org/officeDocument/2006/relationships/tags" Target="../tags/tag3645.xml"/><Relationship Id="rId85" Type="http://schemas.openxmlformats.org/officeDocument/2006/relationships/tags" Target="../tags/tag3591.xml"/><Relationship Id="rId150" Type="http://schemas.openxmlformats.org/officeDocument/2006/relationships/tags" Target="../tags/tag3656.xml"/><Relationship Id="rId12" Type="http://schemas.openxmlformats.org/officeDocument/2006/relationships/tags" Target="../tags/tag3518.xml"/><Relationship Id="rId33" Type="http://schemas.openxmlformats.org/officeDocument/2006/relationships/tags" Target="../tags/tag3539.xml"/><Relationship Id="rId108" Type="http://schemas.openxmlformats.org/officeDocument/2006/relationships/tags" Target="../tags/tag3614.xml"/><Relationship Id="rId129" Type="http://schemas.openxmlformats.org/officeDocument/2006/relationships/tags" Target="../tags/tag3635.xml"/><Relationship Id="rId54" Type="http://schemas.openxmlformats.org/officeDocument/2006/relationships/tags" Target="../tags/tag3560.xml"/><Relationship Id="rId70" Type="http://schemas.openxmlformats.org/officeDocument/2006/relationships/tags" Target="../tags/tag3576.xml"/><Relationship Id="rId75" Type="http://schemas.openxmlformats.org/officeDocument/2006/relationships/tags" Target="../tags/tag3581.xml"/><Relationship Id="rId91" Type="http://schemas.openxmlformats.org/officeDocument/2006/relationships/tags" Target="../tags/tag3597.xml"/><Relationship Id="rId96" Type="http://schemas.openxmlformats.org/officeDocument/2006/relationships/tags" Target="../tags/tag3602.xml"/><Relationship Id="rId140" Type="http://schemas.openxmlformats.org/officeDocument/2006/relationships/tags" Target="../tags/tag3646.xml"/><Relationship Id="rId145" Type="http://schemas.openxmlformats.org/officeDocument/2006/relationships/tags" Target="../tags/tag3651.xml"/><Relationship Id="rId161" Type="http://schemas.openxmlformats.org/officeDocument/2006/relationships/tags" Target="../tags/tag3667.xml"/><Relationship Id="rId166" Type="http://schemas.openxmlformats.org/officeDocument/2006/relationships/slideLayout" Target="../slideLayouts/slideLayout7.xml"/><Relationship Id="rId1" Type="http://schemas.openxmlformats.org/officeDocument/2006/relationships/tags" Target="../tags/tag3507.xml"/><Relationship Id="rId6" Type="http://schemas.openxmlformats.org/officeDocument/2006/relationships/tags" Target="../tags/tag3512.xml"/><Relationship Id="rId23" Type="http://schemas.openxmlformats.org/officeDocument/2006/relationships/tags" Target="../tags/tag3529.xml"/><Relationship Id="rId28" Type="http://schemas.openxmlformats.org/officeDocument/2006/relationships/tags" Target="../tags/tag3534.xml"/><Relationship Id="rId49" Type="http://schemas.openxmlformats.org/officeDocument/2006/relationships/tags" Target="../tags/tag3555.xml"/><Relationship Id="rId114" Type="http://schemas.openxmlformats.org/officeDocument/2006/relationships/tags" Target="../tags/tag3620.xml"/><Relationship Id="rId119" Type="http://schemas.openxmlformats.org/officeDocument/2006/relationships/tags" Target="../tags/tag3625.xml"/><Relationship Id="rId44" Type="http://schemas.openxmlformats.org/officeDocument/2006/relationships/tags" Target="../tags/tag3550.xml"/><Relationship Id="rId60" Type="http://schemas.openxmlformats.org/officeDocument/2006/relationships/tags" Target="../tags/tag3566.xml"/><Relationship Id="rId65" Type="http://schemas.openxmlformats.org/officeDocument/2006/relationships/tags" Target="../tags/tag3571.xml"/><Relationship Id="rId81" Type="http://schemas.openxmlformats.org/officeDocument/2006/relationships/tags" Target="../tags/tag3587.xml"/><Relationship Id="rId86" Type="http://schemas.openxmlformats.org/officeDocument/2006/relationships/tags" Target="../tags/tag3592.xml"/><Relationship Id="rId130" Type="http://schemas.openxmlformats.org/officeDocument/2006/relationships/tags" Target="../tags/tag3636.xml"/><Relationship Id="rId135" Type="http://schemas.openxmlformats.org/officeDocument/2006/relationships/tags" Target="../tags/tag3641.xml"/><Relationship Id="rId151" Type="http://schemas.openxmlformats.org/officeDocument/2006/relationships/tags" Target="../tags/tag3657.xml"/><Relationship Id="rId156" Type="http://schemas.openxmlformats.org/officeDocument/2006/relationships/tags" Target="../tags/tag3662.xml"/><Relationship Id="rId13" Type="http://schemas.openxmlformats.org/officeDocument/2006/relationships/tags" Target="../tags/tag3519.xml"/><Relationship Id="rId18" Type="http://schemas.openxmlformats.org/officeDocument/2006/relationships/tags" Target="../tags/tag3524.xml"/><Relationship Id="rId39" Type="http://schemas.openxmlformats.org/officeDocument/2006/relationships/tags" Target="../tags/tag3545.xml"/><Relationship Id="rId109" Type="http://schemas.openxmlformats.org/officeDocument/2006/relationships/tags" Target="../tags/tag3615.xml"/><Relationship Id="rId34" Type="http://schemas.openxmlformats.org/officeDocument/2006/relationships/tags" Target="../tags/tag3540.xml"/><Relationship Id="rId50" Type="http://schemas.openxmlformats.org/officeDocument/2006/relationships/tags" Target="../tags/tag3556.xml"/><Relationship Id="rId55" Type="http://schemas.openxmlformats.org/officeDocument/2006/relationships/tags" Target="../tags/tag3561.xml"/><Relationship Id="rId76" Type="http://schemas.openxmlformats.org/officeDocument/2006/relationships/tags" Target="../tags/tag3582.xml"/><Relationship Id="rId97" Type="http://schemas.openxmlformats.org/officeDocument/2006/relationships/tags" Target="../tags/tag3603.xml"/><Relationship Id="rId104" Type="http://schemas.openxmlformats.org/officeDocument/2006/relationships/tags" Target="../tags/tag3610.xml"/><Relationship Id="rId120" Type="http://schemas.openxmlformats.org/officeDocument/2006/relationships/tags" Target="../tags/tag3626.xml"/><Relationship Id="rId125" Type="http://schemas.openxmlformats.org/officeDocument/2006/relationships/tags" Target="../tags/tag3631.xml"/><Relationship Id="rId141" Type="http://schemas.openxmlformats.org/officeDocument/2006/relationships/tags" Target="../tags/tag3647.xml"/><Relationship Id="rId146" Type="http://schemas.openxmlformats.org/officeDocument/2006/relationships/tags" Target="../tags/tag3652.xml"/><Relationship Id="rId167" Type="http://schemas.openxmlformats.org/officeDocument/2006/relationships/notesSlide" Target="../notesSlides/notesSlide44.xml"/><Relationship Id="rId7" Type="http://schemas.openxmlformats.org/officeDocument/2006/relationships/tags" Target="../tags/tag3513.xml"/><Relationship Id="rId71" Type="http://schemas.openxmlformats.org/officeDocument/2006/relationships/tags" Target="../tags/tag3577.xml"/><Relationship Id="rId92" Type="http://schemas.openxmlformats.org/officeDocument/2006/relationships/tags" Target="../tags/tag3598.xml"/><Relationship Id="rId162" Type="http://schemas.openxmlformats.org/officeDocument/2006/relationships/tags" Target="../tags/tag3668.xml"/><Relationship Id="rId2" Type="http://schemas.openxmlformats.org/officeDocument/2006/relationships/tags" Target="../tags/tag3508.xml"/><Relationship Id="rId29" Type="http://schemas.openxmlformats.org/officeDocument/2006/relationships/tags" Target="../tags/tag3535.xml"/><Relationship Id="rId24" Type="http://schemas.openxmlformats.org/officeDocument/2006/relationships/tags" Target="../tags/tag3530.xml"/><Relationship Id="rId40" Type="http://schemas.openxmlformats.org/officeDocument/2006/relationships/tags" Target="../tags/tag3546.xml"/><Relationship Id="rId45" Type="http://schemas.openxmlformats.org/officeDocument/2006/relationships/tags" Target="../tags/tag3551.xml"/><Relationship Id="rId66" Type="http://schemas.openxmlformats.org/officeDocument/2006/relationships/tags" Target="../tags/tag3572.xml"/><Relationship Id="rId87" Type="http://schemas.openxmlformats.org/officeDocument/2006/relationships/tags" Target="../tags/tag3593.xml"/><Relationship Id="rId110" Type="http://schemas.openxmlformats.org/officeDocument/2006/relationships/tags" Target="../tags/tag3616.xml"/><Relationship Id="rId115" Type="http://schemas.openxmlformats.org/officeDocument/2006/relationships/tags" Target="../tags/tag3621.xml"/><Relationship Id="rId131" Type="http://schemas.openxmlformats.org/officeDocument/2006/relationships/tags" Target="../tags/tag3637.xml"/><Relationship Id="rId136" Type="http://schemas.openxmlformats.org/officeDocument/2006/relationships/tags" Target="../tags/tag3642.xml"/><Relationship Id="rId157" Type="http://schemas.openxmlformats.org/officeDocument/2006/relationships/tags" Target="../tags/tag3663.xml"/><Relationship Id="rId61" Type="http://schemas.openxmlformats.org/officeDocument/2006/relationships/tags" Target="../tags/tag3567.xml"/><Relationship Id="rId82" Type="http://schemas.openxmlformats.org/officeDocument/2006/relationships/tags" Target="../tags/tag3588.xml"/><Relationship Id="rId152" Type="http://schemas.openxmlformats.org/officeDocument/2006/relationships/tags" Target="../tags/tag3658.xml"/><Relationship Id="rId19" Type="http://schemas.openxmlformats.org/officeDocument/2006/relationships/tags" Target="../tags/tag3525.xml"/><Relationship Id="rId14" Type="http://schemas.openxmlformats.org/officeDocument/2006/relationships/tags" Target="../tags/tag3520.xml"/><Relationship Id="rId30" Type="http://schemas.openxmlformats.org/officeDocument/2006/relationships/tags" Target="../tags/tag3536.xml"/><Relationship Id="rId35" Type="http://schemas.openxmlformats.org/officeDocument/2006/relationships/tags" Target="../tags/tag3541.xml"/><Relationship Id="rId56" Type="http://schemas.openxmlformats.org/officeDocument/2006/relationships/tags" Target="../tags/tag3562.xml"/><Relationship Id="rId77" Type="http://schemas.openxmlformats.org/officeDocument/2006/relationships/tags" Target="../tags/tag3583.xml"/><Relationship Id="rId100" Type="http://schemas.openxmlformats.org/officeDocument/2006/relationships/tags" Target="../tags/tag3606.xml"/><Relationship Id="rId105" Type="http://schemas.openxmlformats.org/officeDocument/2006/relationships/tags" Target="../tags/tag3611.xml"/><Relationship Id="rId126" Type="http://schemas.openxmlformats.org/officeDocument/2006/relationships/tags" Target="../tags/tag3632.xml"/><Relationship Id="rId147" Type="http://schemas.openxmlformats.org/officeDocument/2006/relationships/tags" Target="../tags/tag3653.xml"/><Relationship Id="rId168" Type="http://schemas.openxmlformats.org/officeDocument/2006/relationships/oleObject" Target="../embeddings/oleObject47.bin"/><Relationship Id="rId8" Type="http://schemas.openxmlformats.org/officeDocument/2006/relationships/tags" Target="../tags/tag3514.xml"/><Relationship Id="rId51" Type="http://schemas.openxmlformats.org/officeDocument/2006/relationships/tags" Target="../tags/tag3557.xml"/><Relationship Id="rId72" Type="http://schemas.openxmlformats.org/officeDocument/2006/relationships/tags" Target="../tags/tag3578.xml"/><Relationship Id="rId93" Type="http://schemas.openxmlformats.org/officeDocument/2006/relationships/tags" Target="../tags/tag3599.xml"/><Relationship Id="rId98" Type="http://schemas.openxmlformats.org/officeDocument/2006/relationships/tags" Target="../tags/tag3604.xml"/><Relationship Id="rId121" Type="http://schemas.openxmlformats.org/officeDocument/2006/relationships/tags" Target="../tags/tag3627.xml"/><Relationship Id="rId142" Type="http://schemas.openxmlformats.org/officeDocument/2006/relationships/tags" Target="../tags/tag3648.xml"/><Relationship Id="rId163" Type="http://schemas.openxmlformats.org/officeDocument/2006/relationships/tags" Target="../tags/tag3669.xml"/><Relationship Id="rId3" Type="http://schemas.openxmlformats.org/officeDocument/2006/relationships/tags" Target="../tags/tag3509.xml"/><Relationship Id="rId25" Type="http://schemas.openxmlformats.org/officeDocument/2006/relationships/tags" Target="../tags/tag3531.xml"/><Relationship Id="rId46" Type="http://schemas.openxmlformats.org/officeDocument/2006/relationships/tags" Target="../tags/tag3552.xml"/><Relationship Id="rId67" Type="http://schemas.openxmlformats.org/officeDocument/2006/relationships/tags" Target="../tags/tag3573.xml"/><Relationship Id="rId116" Type="http://schemas.openxmlformats.org/officeDocument/2006/relationships/tags" Target="../tags/tag3622.xml"/><Relationship Id="rId137" Type="http://schemas.openxmlformats.org/officeDocument/2006/relationships/tags" Target="../tags/tag3643.xml"/><Relationship Id="rId158" Type="http://schemas.openxmlformats.org/officeDocument/2006/relationships/tags" Target="../tags/tag3664.xml"/><Relationship Id="rId20" Type="http://schemas.openxmlformats.org/officeDocument/2006/relationships/tags" Target="../tags/tag3526.xml"/><Relationship Id="rId41" Type="http://schemas.openxmlformats.org/officeDocument/2006/relationships/tags" Target="../tags/tag3547.xml"/><Relationship Id="rId62" Type="http://schemas.openxmlformats.org/officeDocument/2006/relationships/tags" Target="../tags/tag3568.xml"/><Relationship Id="rId83" Type="http://schemas.openxmlformats.org/officeDocument/2006/relationships/tags" Target="../tags/tag3589.xml"/><Relationship Id="rId88" Type="http://schemas.openxmlformats.org/officeDocument/2006/relationships/tags" Target="../tags/tag3594.xml"/><Relationship Id="rId111" Type="http://schemas.openxmlformats.org/officeDocument/2006/relationships/tags" Target="../tags/tag3617.xml"/><Relationship Id="rId132" Type="http://schemas.openxmlformats.org/officeDocument/2006/relationships/tags" Target="../tags/tag3638.xml"/><Relationship Id="rId153" Type="http://schemas.openxmlformats.org/officeDocument/2006/relationships/tags" Target="../tags/tag3659.xml"/><Relationship Id="rId15" Type="http://schemas.openxmlformats.org/officeDocument/2006/relationships/tags" Target="../tags/tag3521.xml"/><Relationship Id="rId36" Type="http://schemas.openxmlformats.org/officeDocument/2006/relationships/tags" Target="../tags/tag3542.xml"/><Relationship Id="rId57" Type="http://schemas.openxmlformats.org/officeDocument/2006/relationships/tags" Target="../tags/tag3563.xml"/><Relationship Id="rId106" Type="http://schemas.openxmlformats.org/officeDocument/2006/relationships/tags" Target="../tags/tag3612.xml"/><Relationship Id="rId127" Type="http://schemas.openxmlformats.org/officeDocument/2006/relationships/tags" Target="../tags/tag3633.xml"/><Relationship Id="rId10" Type="http://schemas.openxmlformats.org/officeDocument/2006/relationships/tags" Target="../tags/tag3516.xml"/><Relationship Id="rId31" Type="http://schemas.openxmlformats.org/officeDocument/2006/relationships/tags" Target="../tags/tag3537.xml"/><Relationship Id="rId52" Type="http://schemas.openxmlformats.org/officeDocument/2006/relationships/tags" Target="../tags/tag3558.xml"/><Relationship Id="rId73" Type="http://schemas.openxmlformats.org/officeDocument/2006/relationships/tags" Target="../tags/tag3579.xml"/><Relationship Id="rId78" Type="http://schemas.openxmlformats.org/officeDocument/2006/relationships/tags" Target="../tags/tag3584.xml"/><Relationship Id="rId94" Type="http://schemas.openxmlformats.org/officeDocument/2006/relationships/tags" Target="../tags/tag3600.xml"/><Relationship Id="rId99" Type="http://schemas.openxmlformats.org/officeDocument/2006/relationships/tags" Target="../tags/tag3605.xml"/><Relationship Id="rId101" Type="http://schemas.openxmlformats.org/officeDocument/2006/relationships/tags" Target="../tags/tag3607.xml"/><Relationship Id="rId122" Type="http://schemas.openxmlformats.org/officeDocument/2006/relationships/tags" Target="../tags/tag3628.xml"/><Relationship Id="rId143" Type="http://schemas.openxmlformats.org/officeDocument/2006/relationships/tags" Target="../tags/tag3649.xml"/><Relationship Id="rId148" Type="http://schemas.openxmlformats.org/officeDocument/2006/relationships/tags" Target="../tags/tag3654.xml"/><Relationship Id="rId164" Type="http://schemas.openxmlformats.org/officeDocument/2006/relationships/tags" Target="../tags/tag3670.xml"/><Relationship Id="rId169" Type="http://schemas.openxmlformats.org/officeDocument/2006/relationships/image" Target="../media/image59.emf"/><Relationship Id="rId4" Type="http://schemas.openxmlformats.org/officeDocument/2006/relationships/tags" Target="../tags/tag3510.xml"/><Relationship Id="rId9" Type="http://schemas.openxmlformats.org/officeDocument/2006/relationships/tags" Target="../tags/tag3515.xml"/><Relationship Id="rId26" Type="http://schemas.openxmlformats.org/officeDocument/2006/relationships/tags" Target="../tags/tag3532.xml"/><Relationship Id="rId47" Type="http://schemas.openxmlformats.org/officeDocument/2006/relationships/tags" Target="../tags/tag3553.xml"/><Relationship Id="rId68" Type="http://schemas.openxmlformats.org/officeDocument/2006/relationships/tags" Target="../tags/tag3574.xml"/><Relationship Id="rId89" Type="http://schemas.openxmlformats.org/officeDocument/2006/relationships/tags" Target="../tags/tag3595.xml"/><Relationship Id="rId112" Type="http://schemas.openxmlformats.org/officeDocument/2006/relationships/tags" Target="../tags/tag3618.xml"/><Relationship Id="rId133" Type="http://schemas.openxmlformats.org/officeDocument/2006/relationships/tags" Target="../tags/tag3639.xml"/><Relationship Id="rId154" Type="http://schemas.openxmlformats.org/officeDocument/2006/relationships/tags" Target="../tags/tag3660.xml"/><Relationship Id="rId16" Type="http://schemas.openxmlformats.org/officeDocument/2006/relationships/tags" Target="../tags/tag3522.xml"/><Relationship Id="rId37" Type="http://schemas.openxmlformats.org/officeDocument/2006/relationships/tags" Target="../tags/tag3543.xml"/><Relationship Id="rId58" Type="http://schemas.openxmlformats.org/officeDocument/2006/relationships/tags" Target="../tags/tag3564.xml"/><Relationship Id="rId79" Type="http://schemas.openxmlformats.org/officeDocument/2006/relationships/tags" Target="../tags/tag3585.xml"/><Relationship Id="rId102" Type="http://schemas.openxmlformats.org/officeDocument/2006/relationships/tags" Target="../tags/tag3608.xml"/><Relationship Id="rId123" Type="http://schemas.openxmlformats.org/officeDocument/2006/relationships/tags" Target="../tags/tag3629.xml"/><Relationship Id="rId144" Type="http://schemas.openxmlformats.org/officeDocument/2006/relationships/tags" Target="../tags/tag3650.xml"/><Relationship Id="rId90" Type="http://schemas.openxmlformats.org/officeDocument/2006/relationships/tags" Target="../tags/tag3596.xml"/><Relationship Id="rId165" Type="http://schemas.openxmlformats.org/officeDocument/2006/relationships/tags" Target="../tags/tag3671.xml"/><Relationship Id="rId27" Type="http://schemas.openxmlformats.org/officeDocument/2006/relationships/tags" Target="../tags/tag3533.xml"/><Relationship Id="rId48" Type="http://schemas.openxmlformats.org/officeDocument/2006/relationships/tags" Target="../tags/tag3554.xml"/><Relationship Id="rId69" Type="http://schemas.openxmlformats.org/officeDocument/2006/relationships/tags" Target="../tags/tag3575.xml"/><Relationship Id="rId113" Type="http://schemas.openxmlformats.org/officeDocument/2006/relationships/tags" Target="../tags/tag3619.xml"/><Relationship Id="rId134" Type="http://schemas.openxmlformats.org/officeDocument/2006/relationships/tags" Target="../tags/tag3640.xml"/><Relationship Id="rId80" Type="http://schemas.openxmlformats.org/officeDocument/2006/relationships/tags" Target="../tags/tag3586.xml"/><Relationship Id="rId155" Type="http://schemas.openxmlformats.org/officeDocument/2006/relationships/tags" Target="../tags/tag3661.xml"/><Relationship Id="rId17" Type="http://schemas.openxmlformats.org/officeDocument/2006/relationships/tags" Target="../tags/tag3523.xml"/><Relationship Id="rId38" Type="http://schemas.openxmlformats.org/officeDocument/2006/relationships/tags" Target="../tags/tag3544.xml"/><Relationship Id="rId59" Type="http://schemas.openxmlformats.org/officeDocument/2006/relationships/tags" Target="../tags/tag3565.xml"/><Relationship Id="rId103" Type="http://schemas.openxmlformats.org/officeDocument/2006/relationships/tags" Target="../tags/tag3609.xml"/><Relationship Id="rId124" Type="http://schemas.openxmlformats.org/officeDocument/2006/relationships/tags" Target="../tags/tag3630.xml"/></Relationships>
</file>

<file path=ppt/slides/_rels/slide45.xml.rels><?xml version="1.0" encoding="UTF-8" standalone="yes"?>
<Relationships xmlns="http://schemas.openxmlformats.org/package/2006/relationships"><Relationship Id="rId117" Type="http://schemas.openxmlformats.org/officeDocument/2006/relationships/tags" Target="../tags/tag3788.xml"/><Relationship Id="rId21" Type="http://schemas.openxmlformats.org/officeDocument/2006/relationships/tags" Target="../tags/tag3692.xml"/><Relationship Id="rId42" Type="http://schemas.openxmlformats.org/officeDocument/2006/relationships/tags" Target="../tags/tag3713.xml"/><Relationship Id="rId63" Type="http://schemas.openxmlformats.org/officeDocument/2006/relationships/tags" Target="../tags/tag3734.xml"/><Relationship Id="rId84" Type="http://schemas.openxmlformats.org/officeDocument/2006/relationships/tags" Target="../tags/tag3755.xml"/><Relationship Id="rId138" Type="http://schemas.openxmlformats.org/officeDocument/2006/relationships/tags" Target="../tags/tag3809.xml"/><Relationship Id="rId159" Type="http://schemas.openxmlformats.org/officeDocument/2006/relationships/tags" Target="../tags/tag3830.xml"/><Relationship Id="rId170" Type="http://schemas.openxmlformats.org/officeDocument/2006/relationships/tags" Target="../tags/tag3841.xml"/><Relationship Id="rId191" Type="http://schemas.openxmlformats.org/officeDocument/2006/relationships/tags" Target="../tags/tag3862.xml"/><Relationship Id="rId107" Type="http://schemas.openxmlformats.org/officeDocument/2006/relationships/tags" Target="../tags/tag3778.xml"/><Relationship Id="rId11" Type="http://schemas.openxmlformats.org/officeDocument/2006/relationships/tags" Target="../tags/tag3682.xml"/><Relationship Id="rId32" Type="http://schemas.openxmlformats.org/officeDocument/2006/relationships/tags" Target="../tags/tag3703.xml"/><Relationship Id="rId53" Type="http://schemas.openxmlformats.org/officeDocument/2006/relationships/tags" Target="../tags/tag3724.xml"/><Relationship Id="rId74" Type="http://schemas.openxmlformats.org/officeDocument/2006/relationships/tags" Target="../tags/tag3745.xml"/><Relationship Id="rId128" Type="http://schemas.openxmlformats.org/officeDocument/2006/relationships/tags" Target="../tags/tag3799.xml"/><Relationship Id="rId149" Type="http://schemas.openxmlformats.org/officeDocument/2006/relationships/tags" Target="../tags/tag3820.xml"/><Relationship Id="rId5" Type="http://schemas.openxmlformats.org/officeDocument/2006/relationships/tags" Target="../tags/tag3676.xml"/><Relationship Id="rId95" Type="http://schemas.openxmlformats.org/officeDocument/2006/relationships/tags" Target="../tags/tag3766.xml"/><Relationship Id="rId160" Type="http://schemas.openxmlformats.org/officeDocument/2006/relationships/tags" Target="../tags/tag3831.xml"/><Relationship Id="rId181" Type="http://schemas.openxmlformats.org/officeDocument/2006/relationships/tags" Target="../tags/tag3852.xml"/><Relationship Id="rId22" Type="http://schemas.openxmlformats.org/officeDocument/2006/relationships/tags" Target="../tags/tag3693.xml"/><Relationship Id="rId43" Type="http://schemas.openxmlformats.org/officeDocument/2006/relationships/tags" Target="../tags/tag3714.xml"/><Relationship Id="rId64" Type="http://schemas.openxmlformats.org/officeDocument/2006/relationships/tags" Target="../tags/tag3735.xml"/><Relationship Id="rId118" Type="http://schemas.openxmlformats.org/officeDocument/2006/relationships/tags" Target="../tags/tag3789.xml"/><Relationship Id="rId139" Type="http://schemas.openxmlformats.org/officeDocument/2006/relationships/tags" Target="../tags/tag3810.xml"/><Relationship Id="rId85" Type="http://schemas.openxmlformats.org/officeDocument/2006/relationships/tags" Target="../tags/tag3756.xml"/><Relationship Id="rId150" Type="http://schemas.openxmlformats.org/officeDocument/2006/relationships/tags" Target="../tags/tag3821.xml"/><Relationship Id="rId171" Type="http://schemas.openxmlformats.org/officeDocument/2006/relationships/tags" Target="../tags/tag3842.xml"/><Relationship Id="rId192" Type="http://schemas.openxmlformats.org/officeDocument/2006/relationships/tags" Target="../tags/tag3863.xml"/><Relationship Id="rId12" Type="http://schemas.openxmlformats.org/officeDocument/2006/relationships/tags" Target="../tags/tag3683.xml"/><Relationship Id="rId33" Type="http://schemas.openxmlformats.org/officeDocument/2006/relationships/tags" Target="../tags/tag3704.xml"/><Relationship Id="rId108" Type="http://schemas.openxmlformats.org/officeDocument/2006/relationships/tags" Target="../tags/tag3779.xml"/><Relationship Id="rId129" Type="http://schemas.openxmlformats.org/officeDocument/2006/relationships/tags" Target="../tags/tag3800.xml"/><Relationship Id="rId54" Type="http://schemas.openxmlformats.org/officeDocument/2006/relationships/tags" Target="../tags/tag3725.xml"/><Relationship Id="rId75" Type="http://schemas.openxmlformats.org/officeDocument/2006/relationships/tags" Target="../tags/tag3746.xml"/><Relationship Id="rId96" Type="http://schemas.openxmlformats.org/officeDocument/2006/relationships/tags" Target="../tags/tag3767.xml"/><Relationship Id="rId140" Type="http://schemas.openxmlformats.org/officeDocument/2006/relationships/tags" Target="../tags/tag3811.xml"/><Relationship Id="rId161" Type="http://schemas.openxmlformats.org/officeDocument/2006/relationships/tags" Target="../tags/tag3832.xml"/><Relationship Id="rId182" Type="http://schemas.openxmlformats.org/officeDocument/2006/relationships/tags" Target="../tags/tag3853.xml"/><Relationship Id="rId6" Type="http://schemas.openxmlformats.org/officeDocument/2006/relationships/tags" Target="../tags/tag3677.xml"/><Relationship Id="rId23" Type="http://schemas.openxmlformats.org/officeDocument/2006/relationships/tags" Target="../tags/tag3694.xml"/><Relationship Id="rId119" Type="http://schemas.openxmlformats.org/officeDocument/2006/relationships/tags" Target="../tags/tag3790.xml"/><Relationship Id="rId44" Type="http://schemas.openxmlformats.org/officeDocument/2006/relationships/tags" Target="../tags/tag3715.xml"/><Relationship Id="rId65" Type="http://schemas.openxmlformats.org/officeDocument/2006/relationships/tags" Target="../tags/tag3736.xml"/><Relationship Id="rId86" Type="http://schemas.openxmlformats.org/officeDocument/2006/relationships/tags" Target="../tags/tag3757.xml"/><Relationship Id="rId130" Type="http://schemas.openxmlformats.org/officeDocument/2006/relationships/tags" Target="../tags/tag3801.xml"/><Relationship Id="rId151" Type="http://schemas.openxmlformats.org/officeDocument/2006/relationships/tags" Target="../tags/tag3822.xml"/><Relationship Id="rId172" Type="http://schemas.openxmlformats.org/officeDocument/2006/relationships/tags" Target="../tags/tag3843.xml"/><Relationship Id="rId193" Type="http://schemas.openxmlformats.org/officeDocument/2006/relationships/tags" Target="../tags/tag3864.xml"/><Relationship Id="rId13" Type="http://schemas.openxmlformats.org/officeDocument/2006/relationships/tags" Target="../tags/tag3684.xml"/><Relationship Id="rId109" Type="http://schemas.openxmlformats.org/officeDocument/2006/relationships/tags" Target="../tags/tag3780.xml"/><Relationship Id="rId34" Type="http://schemas.openxmlformats.org/officeDocument/2006/relationships/tags" Target="../tags/tag3705.xml"/><Relationship Id="rId55" Type="http://schemas.openxmlformats.org/officeDocument/2006/relationships/tags" Target="../tags/tag3726.xml"/><Relationship Id="rId76" Type="http://schemas.openxmlformats.org/officeDocument/2006/relationships/tags" Target="../tags/tag3747.xml"/><Relationship Id="rId97" Type="http://schemas.openxmlformats.org/officeDocument/2006/relationships/tags" Target="../tags/tag3768.xml"/><Relationship Id="rId120" Type="http://schemas.openxmlformats.org/officeDocument/2006/relationships/tags" Target="../tags/tag3791.xml"/><Relationship Id="rId141" Type="http://schemas.openxmlformats.org/officeDocument/2006/relationships/tags" Target="../tags/tag3812.xml"/><Relationship Id="rId7" Type="http://schemas.openxmlformats.org/officeDocument/2006/relationships/tags" Target="../tags/tag3678.xml"/><Relationship Id="rId162" Type="http://schemas.openxmlformats.org/officeDocument/2006/relationships/tags" Target="../tags/tag3833.xml"/><Relationship Id="rId183" Type="http://schemas.openxmlformats.org/officeDocument/2006/relationships/tags" Target="../tags/tag3854.xml"/><Relationship Id="rId2" Type="http://schemas.openxmlformats.org/officeDocument/2006/relationships/tags" Target="../tags/tag3673.xml"/><Relationship Id="rId29" Type="http://schemas.openxmlformats.org/officeDocument/2006/relationships/tags" Target="../tags/tag3700.xml"/><Relationship Id="rId24" Type="http://schemas.openxmlformats.org/officeDocument/2006/relationships/tags" Target="../tags/tag3695.xml"/><Relationship Id="rId40" Type="http://schemas.openxmlformats.org/officeDocument/2006/relationships/tags" Target="../tags/tag3711.xml"/><Relationship Id="rId45" Type="http://schemas.openxmlformats.org/officeDocument/2006/relationships/tags" Target="../tags/tag3716.xml"/><Relationship Id="rId66" Type="http://schemas.openxmlformats.org/officeDocument/2006/relationships/tags" Target="../tags/tag3737.xml"/><Relationship Id="rId87" Type="http://schemas.openxmlformats.org/officeDocument/2006/relationships/tags" Target="../tags/tag3758.xml"/><Relationship Id="rId110" Type="http://schemas.openxmlformats.org/officeDocument/2006/relationships/tags" Target="../tags/tag3781.xml"/><Relationship Id="rId115" Type="http://schemas.openxmlformats.org/officeDocument/2006/relationships/tags" Target="../tags/tag3786.xml"/><Relationship Id="rId131" Type="http://schemas.openxmlformats.org/officeDocument/2006/relationships/tags" Target="../tags/tag3802.xml"/><Relationship Id="rId136" Type="http://schemas.openxmlformats.org/officeDocument/2006/relationships/tags" Target="../tags/tag3807.xml"/><Relationship Id="rId157" Type="http://schemas.openxmlformats.org/officeDocument/2006/relationships/tags" Target="../tags/tag3828.xml"/><Relationship Id="rId178" Type="http://schemas.openxmlformats.org/officeDocument/2006/relationships/tags" Target="../tags/tag3849.xml"/><Relationship Id="rId61" Type="http://schemas.openxmlformats.org/officeDocument/2006/relationships/tags" Target="../tags/tag3732.xml"/><Relationship Id="rId82" Type="http://schemas.openxmlformats.org/officeDocument/2006/relationships/tags" Target="../tags/tag3753.xml"/><Relationship Id="rId152" Type="http://schemas.openxmlformats.org/officeDocument/2006/relationships/tags" Target="../tags/tag3823.xml"/><Relationship Id="rId173" Type="http://schemas.openxmlformats.org/officeDocument/2006/relationships/tags" Target="../tags/tag3844.xml"/><Relationship Id="rId194" Type="http://schemas.openxmlformats.org/officeDocument/2006/relationships/tags" Target="../tags/tag3865.xml"/><Relationship Id="rId199" Type="http://schemas.openxmlformats.org/officeDocument/2006/relationships/notesSlide" Target="../notesSlides/notesSlide45.xml"/><Relationship Id="rId19" Type="http://schemas.openxmlformats.org/officeDocument/2006/relationships/tags" Target="../tags/tag3690.xml"/><Relationship Id="rId14" Type="http://schemas.openxmlformats.org/officeDocument/2006/relationships/tags" Target="../tags/tag3685.xml"/><Relationship Id="rId30" Type="http://schemas.openxmlformats.org/officeDocument/2006/relationships/tags" Target="../tags/tag3701.xml"/><Relationship Id="rId35" Type="http://schemas.openxmlformats.org/officeDocument/2006/relationships/tags" Target="../tags/tag3706.xml"/><Relationship Id="rId56" Type="http://schemas.openxmlformats.org/officeDocument/2006/relationships/tags" Target="../tags/tag3727.xml"/><Relationship Id="rId77" Type="http://schemas.openxmlformats.org/officeDocument/2006/relationships/tags" Target="../tags/tag3748.xml"/><Relationship Id="rId100" Type="http://schemas.openxmlformats.org/officeDocument/2006/relationships/tags" Target="../tags/tag3771.xml"/><Relationship Id="rId105" Type="http://schemas.openxmlformats.org/officeDocument/2006/relationships/tags" Target="../tags/tag3776.xml"/><Relationship Id="rId126" Type="http://schemas.openxmlformats.org/officeDocument/2006/relationships/tags" Target="../tags/tag3797.xml"/><Relationship Id="rId147" Type="http://schemas.openxmlformats.org/officeDocument/2006/relationships/tags" Target="../tags/tag3818.xml"/><Relationship Id="rId168" Type="http://schemas.openxmlformats.org/officeDocument/2006/relationships/tags" Target="../tags/tag3839.xml"/><Relationship Id="rId8" Type="http://schemas.openxmlformats.org/officeDocument/2006/relationships/tags" Target="../tags/tag3679.xml"/><Relationship Id="rId51" Type="http://schemas.openxmlformats.org/officeDocument/2006/relationships/tags" Target="../tags/tag3722.xml"/><Relationship Id="rId72" Type="http://schemas.openxmlformats.org/officeDocument/2006/relationships/tags" Target="../tags/tag3743.xml"/><Relationship Id="rId93" Type="http://schemas.openxmlformats.org/officeDocument/2006/relationships/tags" Target="../tags/tag3764.xml"/><Relationship Id="rId98" Type="http://schemas.openxmlformats.org/officeDocument/2006/relationships/tags" Target="../tags/tag3769.xml"/><Relationship Id="rId121" Type="http://schemas.openxmlformats.org/officeDocument/2006/relationships/tags" Target="../tags/tag3792.xml"/><Relationship Id="rId142" Type="http://schemas.openxmlformats.org/officeDocument/2006/relationships/tags" Target="../tags/tag3813.xml"/><Relationship Id="rId163" Type="http://schemas.openxmlformats.org/officeDocument/2006/relationships/tags" Target="../tags/tag3834.xml"/><Relationship Id="rId184" Type="http://schemas.openxmlformats.org/officeDocument/2006/relationships/tags" Target="../tags/tag3855.xml"/><Relationship Id="rId189" Type="http://schemas.openxmlformats.org/officeDocument/2006/relationships/tags" Target="../tags/tag3860.xml"/><Relationship Id="rId3" Type="http://schemas.openxmlformats.org/officeDocument/2006/relationships/tags" Target="../tags/tag3674.xml"/><Relationship Id="rId25" Type="http://schemas.openxmlformats.org/officeDocument/2006/relationships/tags" Target="../tags/tag3696.xml"/><Relationship Id="rId46" Type="http://schemas.openxmlformats.org/officeDocument/2006/relationships/tags" Target="../tags/tag3717.xml"/><Relationship Id="rId67" Type="http://schemas.openxmlformats.org/officeDocument/2006/relationships/tags" Target="../tags/tag3738.xml"/><Relationship Id="rId116" Type="http://schemas.openxmlformats.org/officeDocument/2006/relationships/tags" Target="../tags/tag3787.xml"/><Relationship Id="rId137" Type="http://schemas.openxmlformats.org/officeDocument/2006/relationships/tags" Target="../tags/tag3808.xml"/><Relationship Id="rId158" Type="http://schemas.openxmlformats.org/officeDocument/2006/relationships/tags" Target="../tags/tag3829.xml"/><Relationship Id="rId20" Type="http://schemas.openxmlformats.org/officeDocument/2006/relationships/tags" Target="../tags/tag3691.xml"/><Relationship Id="rId41" Type="http://schemas.openxmlformats.org/officeDocument/2006/relationships/tags" Target="../tags/tag3712.xml"/><Relationship Id="rId62" Type="http://schemas.openxmlformats.org/officeDocument/2006/relationships/tags" Target="../tags/tag3733.xml"/><Relationship Id="rId83" Type="http://schemas.openxmlformats.org/officeDocument/2006/relationships/tags" Target="../tags/tag3754.xml"/><Relationship Id="rId88" Type="http://schemas.openxmlformats.org/officeDocument/2006/relationships/tags" Target="../tags/tag3759.xml"/><Relationship Id="rId111" Type="http://schemas.openxmlformats.org/officeDocument/2006/relationships/tags" Target="../tags/tag3782.xml"/><Relationship Id="rId132" Type="http://schemas.openxmlformats.org/officeDocument/2006/relationships/tags" Target="../tags/tag3803.xml"/><Relationship Id="rId153" Type="http://schemas.openxmlformats.org/officeDocument/2006/relationships/tags" Target="../tags/tag3824.xml"/><Relationship Id="rId174" Type="http://schemas.openxmlformats.org/officeDocument/2006/relationships/tags" Target="../tags/tag3845.xml"/><Relationship Id="rId179" Type="http://schemas.openxmlformats.org/officeDocument/2006/relationships/tags" Target="../tags/tag3850.xml"/><Relationship Id="rId195" Type="http://schemas.openxmlformats.org/officeDocument/2006/relationships/tags" Target="../tags/tag3866.xml"/><Relationship Id="rId190" Type="http://schemas.openxmlformats.org/officeDocument/2006/relationships/tags" Target="../tags/tag3861.xml"/><Relationship Id="rId15" Type="http://schemas.openxmlformats.org/officeDocument/2006/relationships/tags" Target="../tags/tag3686.xml"/><Relationship Id="rId36" Type="http://schemas.openxmlformats.org/officeDocument/2006/relationships/tags" Target="../tags/tag3707.xml"/><Relationship Id="rId57" Type="http://schemas.openxmlformats.org/officeDocument/2006/relationships/tags" Target="../tags/tag3728.xml"/><Relationship Id="rId106" Type="http://schemas.openxmlformats.org/officeDocument/2006/relationships/tags" Target="../tags/tag3777.xml"/><Relationship Id="rId127" Type="http://schemas.openxmlformats.org/officeDocument/2006/relationships/tags" Target="../tags/tag3798.xml"/><Relationship Id="rId10" Type="http://schemas.openxmlformats.org/officeDocument/2006/relationships/tags" Target="../tags/tag3681.xml"/><Relationship Id="rId31" Type="http://schemas.openxmlformats.org/officeDocument/2006/relationships/tags" Target="../tags/tag3702.xml"/><Relationship Id="rId52" Type="http://schemas.openxmlformats.org/officeDocument/2006/relationships/tags" Target="../tags/tag3723.xml"/><Relationship Id="rId73" Type="http://schemas.openxmlformats.org/officeDocument/2006/relationships/tags" Target="../tags/tag3744.xml"/><Relationship Id="rId78" Type="http://schemas.openxmlformats.org/officeDocument/2006/relationships/tags" Target="../tags/tag3749.xml"/><Relationship Id="rId94" Type="http://schemas.openxmlformats.org/officeDocument/2006/relationships/tags" Target="../tags/tag3765.xml"/><Relationship Id="rId99" Type="http://schemas.openxmlformats.org/officeDocument/2006/relationships/tags" Target="../tags/tag3770.xml"/><Relationship Id="rId101" Type="http://schemas.openxmlformats.org/officeDocument/2006/relationships/tags" Target="../tags/tag3772.xml"/><Relationship Id="rId122" Type="http://schemas.openxmlformats.org/officeDocument/2006/relationships/tags" Target="../tags/tag3793.xml"/><Relationship Id="rId143" Type="http://schemas.openxmlformats.org/officeDocument/2006/relationships/tags" Target="../tags/tag3814.xml"/><Relationship Id="rId148" Type="http://schemas.openxmlformats.org/officeDocument/2006/relationships/tags" Target="../tags/tag3819.xml"/><Relationship Id="rId164" Type="http://schemas.openxmlformats.org/officeDocument/2006/relationships/tags" Target="../tags/tag3835.xml"/><Relationship Id="rId169" Type="http://schemas.openxmlformats.org/officeDocument/2006/relationships/tags" Target="../tags/tag3840.xml"/><Relationship Id="rId185" Type="http://schemas.openxmlformats.org/officeDocument/2006/relationships/tags" Target="../tags/tag3856.xml"/><Relationship Id="rId4" Type="http://schemas.openxmlformats.org/officeDocument/2006/relationships/tags" Target="../tags/tag3675.xml"/><Relationship Id="rId9" Type="http://schemas.openxmlformats.org/officeDocument/2006/relationships/tags" Target="../tags/tag3680.xml"/><Relationship Id="rId180" Type="http://schemas.openxmlformats.org/officeDocument/2006/relationships/tags" Target="../tags/tag3851.xml"/><Relationship Id="rId26" Type="http://schemas.openxmlformats.org/officeDocument/2006/relationships/tags" Target="../tags/tag3697.xml"/><Relationship Id="rId47" Type="http://schemas.openxmlformats.org/officeDocument/2006/relationships/tags" Target="../tags/tag3718.xml"/><Relationship Id="rId68" Type="http://schemas.openxmlformats.org/officeDocument/2006/relationships/tags" Target="../tags/tag3739.xml"/><Relationship Id="rId89" Type="http://schemas.openxmlformats.org/officeDocument/2006/relationships/tags" Target="../tags/tag3760.xml"/><Relationship Id="rId112" Type="http://schemas.openxmlformats.org/officeDocument/2006/relationships/tags" Target="../tags/tag3783.xml"/><Relationship Id="rId133" Type="http://schemas.openxmlformats.org/officeDocument/2006/relationships/tags" Target="../tags/tag3804.xml"/><Relationship Id="rId154" Type="http://schemas.openxmlformats.org/officeDocument/2006/relationships/tags" Target="../tags/tag3825.xml"/><Relationship Id="rId175" Type="http://schemas.openxmlformats.org/officeDocument/2006/relationships/tags" Target="../tags/tag3846.xml"/><Relationship Id="rId196" Type="http://schemas.openxmlformats.org/officeDocument/2006/relationships/tags" Target="../tags/tag3867.xml"/><Relationship Id="rId200" Type="http://schemas.openxmlformats.org/officeDocument/2006/relationships/oleObject" Target="../embeddings/oleObject48.bin"/><Relationship Id="rId16" Type="http://schemas.openxmlformats.org/officeDocument/2006/relationships/tags" Target="../tags/tag3687.xml"/><Relationship Id="rId37" Type="http://schemas.openxmlformats.org/officeDocument/2006/relationships/tags" Target="../tags/tag3708.xml"/><Relationship Id="rId58" Type="http://schemas.openxmlformats.org/officeDocument/2006/relationships/tags" Target="../tags/tag3729.xml"/><Relationship Id="rId79" Type="http://schemas.openxmlformats.org/officeDocument/2006/relationships/tags" Target="../tags/tag3750.xml"/><Relationship Id="rId102" Type="http://schemas.openxmlformats.org/officeDocument/2006/relationships/tags" Target="../tags/tag3773.xml"/><Relationship Id="rId123" Type="http://schemas.openxmlformats.org/officeDocument/2006/relationships/tags" Target="../tags/tag3794.xml"/><Relationship Id="rId144" Type="http://schemas.openxmlformats.org/officeDocument/2006/relationships/tags" Target="../tags/tag3815.xml"/><Relationship Id="rId90" Type="http://schemas.openxmlformats.org/officeDocument/2006/relationships/tags" Target="../tags/tag3761.xml"/><Relationship Id="rId165" Type="http://schemas.openxmlformats.org/officeDocument/2006/relationships/tags" Target="../tags/tag3836.xml"/><Relationship Id="rId186" Type="http://schemas.openxmlformats.org/officeDocument/2006/relationships/tags" Target="../tags/tag3857.xml"/><Relationship Id="rId27" Type="http://schemas.openxmlformats.org/officeDocument/2006/relationships/tags" Target="../tags/tag3698.xml"/><Relationship Id="rId48" Type="http://schemas.openxmlformats.org/officeDocument/2006/relationships/tags" Target="../tags/tag3719.xml"/><Relationship Id="rId69" Type="http://schemas.openxmlformats.org/officeDocument/2006/relationships/tags" Target="../tags/tag3740.xml"/><Relationship Id="rId113" Type="http://schemas.openxmlformats.org/officeDocument/2006/relationships/tags" Target="../tags/tag3784.xml"/><Relationship Id="rId134" Type="http://schemas.openxmlformats.org/officeDocument/2006/relationships/tags" Target="../tags/tag3805.xml"/><Relationship Id="rId80" Type="http://schemas.openxmlformats.org/officeDocument/2006/relationships/tags" Target="../tags/tag3751.xml"/><Relationship Id="rId155" Type="http://schemas.openxmlformats.org/officeDocument/2006/relationships/tags" Target="../tags/tag3826.xml"/><Relationship Id="rId176" Type="http://schemas.openxmlformats.org/officeDocument/2006/relationships/tags" Target="../tags/tag3847.xml"/><Relationship Id="rId197" Type="http://schemas.openxmlformats.org/officeDocument/2006/relationships/tags" Target="../tags/tag3868.xml"/><Relationship Id="rId201" Type="http://schemas.openxmlformats.org/officeDocument/2006/relationships/image" Target="../media/image59.emf"/><Relationship Id="rId17" Type="http://schemas.openxmlformats.org/officeDocument/2006/relationships/tags" Target="../tags/tag3688.xml"/><Relationship Id="rId38" Type="http://schemas.openxmlformats.org/officeDocument/2006/relationships/tags" Target="../tags/tag3709.xml"/><Relationship Id="rId59" Type="http://schemas.openxmlformats.org/officeDocument/2006/relationships/tags" Target="../tags/tag3730.xml"/><Relationship Id="rId103" Type="http://schemas.openxmlformats.org/officeDocument/2006/relationships/tags" Target="../tags/tag3774.xml"/><Relationship Id="rId124" Type="http://schemas.openxmlformats.org/officeDocument/2006/relationships/tags" Target="../tags/tag3795.xml"/><Relationship Id="rId70" Type="http://schemas.openxmlformats.org/officeDocument/2006/relationships/tags" Target="../tags/tag3741.xml"/><Relationship Id="rId91" Type="http://schemas.openxmlformats.org/officeDocument/2006/relationships/tags" Target="../tags/tag3762.xml"/><Relationship Id="rId145" Type="http://schemas.openxmlformats.org/officeDocument/2006/relationships/tags" Target="../tags/tag3816.xml"/><Relationship Id="rId166" Type="http://schemas.openxmlformats.org/officeDocument/2006/relationships/tags" Target="../tags/tag3837.xml"/><Relationship Id="rId187" Type="http://schemas.openxmlformats.org/officeDocument/2006/relationships/tags" Target="../tags/tag3858.xml"/><Relationship Id="rId1" Type="http://schemas.openxmlformats.org/officeDocument/2006/relationships/tags" Target="../tags/tag3672.xml"/><Relationship Id="rId28" Type="http://schemas.openxmlformats.org/officeDocument/2006/relationships/tags" Target="../tags/tag3699.xml"/><Relationship Id="rId49" Type="http://schemas.openxmlformats.org/officeDocument/2006/relationships/tags" Target="../tags/tag3720.xml"/><Relationship Id="rId114" Type="http://schemas.openxmlformats.org/officeDocument/2006/relationships/tags" Target="../tags/tag3785.xml"/><Relationship Id="rId60" Type="http://schemas.openxmlformats.org/officeDocument/2006/relationships/tags" Target="../tags/tag3731.xml"/><Relationship Id="rId81" Type="http://schemas.openxmlformats.org/officeDocument/2006/relationships/tags" Target="../tags/tag3752.xml"/><Relationship Id="rId135" Type="http://schemas.openxmlformats.org/officeDocument/2006/relationships/tags" Target="../tags/tag3806.xml"/><Relationship Id="rId156" Type="http://schemas.openxmlformats.org/officeDocument/2006/relationships/tags" Target="../tags/tag3827.xml"/><Relationship Id="rId177" Type="http://schemas.openxmlformats.org/officeDocument/2006/relationships/tags" Target="../tags/tag3848.xml"/><Relationship Id="rId198" Type="http://schemas.openxmlformats.org/officeDocument/2006/relationships/slideLayout" Target="../slideLayouts/slideLayout7.xml"/><Relationship Id="rId202" Type="http://schemas.openxmlformats.org/officeDocument/2006/relationships/chart" Target="../charts/chart30.xml"/><Relationship Id="rId18" Type="http://schemas.openxmlformats.org/officeDocument/2006/relationships/tags" Target="../tags/tag3689.xml"/><Relationship Id="rId39" Type="http://schemas.openxmlformats.org/officeDocument/2006/relationships/tags" Target="../tags/tag3710.xml"/><Relationship Id="rId50" Type="http://schemas.openxmlformats.org/officeDocument/2006/relationships/tags" Target="../tags/tag3721.xml"/><Relationship Id="rId104" Type="http://schemas.openxmlformats.org/officeDocument/2006/relationships/tags" Target="../tags/tag3775.xml"/><Relationship Id="rId125" Type="http://schemas.openxmlformats.org/officeDocument/2006/relationships/tags" Target="../tags/tag3796.xml"/><Relationship Id="rId146" Type="http://schemas.openxmlformats.org/officeDocument/2006/relationships/tags" Target="../tags/tag3817.xml"/><Relationship Id="rId167" Type="http://schemas.openxmlformats.org/officeDocument/2006/relationships/tags" Target="../tags/tag3838.xml"/><Relationship Id="rId188" Type="http://schemas.openxmlformats.org/officeDocument/2006/relationships/tags" Target="../tags/tag3859.xml"/><Relationship Id="rId71" Type="http://schemas.openxmlformats.org/officeDocument/2006/relationships/tags" Target="../tags/tag3742.xml"/><Relationship Id="rId92" Type="http://schemas.openxmlformats.org/officeDocument/2006/relationships/tags" Target="../tags/tag3763.xml"/></Relationships>
</file>

<file path=ppt/slides/_rels/slide46.xml.rels><?xml version="1.0" encoding="UTF-8" standalone="yes"?>
<Relationships xmlns="http://schemas.openxmlformats.org/package/2006/relationships"><Relationship Id="rId117" Type="http://schemas.openxmlformats.org/officeDocument/2006/relationships/tags" Target="../tags/tag3985.xml"/><Relationship Id="rId21" Type="http://schemas.openxmlformats.org/officeDocument/2006/relationships/tags" Target="../tags/tag3889.xml"/><Relationship Id="rId42" Type="http://schemas.openxmlformats.org/officeDocument/2006/relationships/tags" Target="../tags/tag3910.xml"/><Relationship Id="rId63" Type="http://schemas.openxmlformats.org/officeDocument/2006/relationships/tags" Target="../tags/tag3931.xml"/><Relationship Id="rId84" Type="http://schemas.openxmlformats.org/officeDocument/2006/relationships/tags" Target="../tags/tag3952.xml"/><Relationship Id="rId138" Type="http://schemas.openxmlformats.org/officeDocument/2006/relationships/tags" Target="../tags/tag4006.xml"/><Relationship Id="rId159" Type="http://schemas.openxmlformats.org/officeDocument/2006/relationships/tags" Target="../tags/tag4027.xml"/><Relationship Id="rId170" Type="http://schemas.openxmlformats.org/officeDocument/2006/relationships/tags" Target="../tags/tag4038.xml"/><Relationship Id="rId191" Type="http://schemas.openxmlformats.org/officeDocument/2006/relationships/tags" Target="../tags/tag4059.xml"/><Relationship Id="rId107" Type="http://schemas.openxmlformats.org/officeDocument/2006/relationships/tags" Target="../tags/tag3975.xml"/><Relationship Id="rId11" Type="http://schemas.openxmlformats.org/officeDocument/2006/relationships/tags" Target="../tags/tag3879.xml"/><Relationship Id="rId32" Type="http://schemas.openxmlformats.org/officeDocument/2006/relationships/tags" Target="../tags/tag3900.xml"/><Relationship Id="rId53" Type="http://schemas.openxmlformats.org/officeDocument/2006/relationships/tags" Target="../tags/tag3921.xml"/><Relationship Id="rId74" Type="http://schemas.openxmlformats.org/officeDocument/2006/relationships/tags" Target="../tags/tag3942.xml"/><Relationship Id="rId128" Type="http://schemas.openxmlformats.org/officeDocument/2006/relationships/tags" Target="../tags/tag3996.xml"/><Relationship Id="rId149" Type="http://schemas.openxmlformats.org/officeDocument/2006/relationships/tags" Target="../tags/tag4017.xml"/><Relationship Id="rId5" Type="http://schemas.openxmlformats.org/officeDocument/2006/relationships/tags" Target="../tags/tag3873.xml"/><Relationship Id="rId95" Type="http://schemas.openxmlformats.org/officeDocument/2006/relationships/tags" Target="../tags/tag3963.xml"/><Relationship Id="rId160" Type="http://schemas.openxmlformats.org/officeDocument/2006/relationships/tags" Target="../tags/tag4028.xml"/><Relationship Id="rId181" Type="http://schemas.openxmlformats.org/officeDocument/2006/relationships/tags" Target="../tags/tag4049.xml"/><Relationship Id="rId22" Type="http://schemas.openxmlformats.org/officeDocument/2006/relationships/tags" Target="../tags/tag3890.xml"/><Relationship Id="rId43" Type="http://schemas.openxmlformats.org/officeDocument/2006/relationships/tags" Target="../tags/tag3911.xml"/><Relationship Id="rId64" Type="http://schemas.openxmlformats.org/officeDocument/2006/relationships/tags" Target="../tags/tag3932.xml"/><Relationship Id="rId118" Type="http://schemas.openxmlformats.org/officeDocument/2006/relationships/tags" Target="../tags/tag3986.xml"/><Relationship Id="rId139" Type="http://schemas.openxmlformats.org/officeDocument/2006/relationships/tags" Target="../tags/tag4007.xml"/><Relationship Id="rId85" Type="http://schemas.openxmlformats.org/officeDocument/2006/relationships/tags" Target="../tags/tag3953.xml"/><Relationship Id="rId150" Type="http://schemas.openxmlformats.org/officeDocument/2006/relationships/tags" Target="../tags/tag4018.xml"/><Relationship Id="rId171" Type="http://schemas.openxmlformats.org/officeDocument/2006/relationships/tags" Target="../tags/tag4039.xml"/><Relationship Id="rId192" Type="http://schemas.openxmlformats.org/officeDocument/2006/relationships/tags" Target="../tags/tag4060.xml"/><Relationship Id="rId12" Type="http://schemas.openxmlformats.org/officeDocument/2006/relationships/tags" Target="../tags/tag3880.xml"/><Relationship Id="rId33" Type="http://schemas.openxmlformats.org/officeDocument/2006/relationships/tags" Target="../tags/tag3901.xml"/><Relationship Id="rId108" Type="http://schemas.openxmlformats.org/officeDocument/2006/relationships/tags" Target="../tags/tag3976.xml"/><Relationship Id="rId129" Type="http://schemas.openxmlformats.org/officeDocument/2006/relationships/tags" Target="../tags/tag3997.xml"/><Relationship Id="rId54" Type="http://schemas.openxmlformats.org/officeDocument/2006/relationships/tags" Target="../tags/tag3922.xml"/><Relationship Id="rId75" Type="http://schemas.openxmlformats.org/officeDocument/2006/relationships/tags" Target="../tags/tag3943.xml"/><Relationship Id="rId96" Type="http://schemas.openxmlformats.org/officeDocument/2006/relationships/tags" Target="../tags/tag3964.xml"/><Relationship Id="rId140" Type="http://schemas.openxmlformats.org/officeDocument/2006/relationships/tags" Target="../tags/tag4008.xml"/><Relationship Id="rId161" Type="http://schemas.openxmlformats.org/officeDocument/2006/relationships/tags" Target="../tags/tag4029.xml"/><Relationship Id="rId182" Type="http://schemas.openxmlformats.org/officeDocument/2006/relationships/tags" Target="../tags/tag4050.xml"/><Relationship Id="rId6" Type="http://schemas.openxmlformats.org/officeDocument/2006/relationships/tags" Target="../tags/tag3874.xml"/><Relationship Id="rId23" Type="http://schemas.openxmlformats.org/officeDocument/2006/relationships/tags" Target="../tags/tag3891.xml"/><Relationship Id="rId119" Type="http://schemas.openxmlformats.org/officeDocument/2006/relationships/tags" Target="../tags/tag3987.xml"/><Relationship Id="rId44" Type="http://schemas.openxmlformats.org/officeDocument/2006/relationships/tags" Target="../tags/tag3912.xml"/><Relationship Id="rId65" Type="http://schemas.openxmlformats.org/officeDocument/2006/relationships/tags" Target="../tags/tag3933.xml"/><Relationship Id="rId86" Type="http://schemas.openxmlformats.org/officeDocument/2006/relationships/tags" Target="../tags/tag3954.xml"/><Relationship Id="rId130" Type="http://schemas.openxmlformats.org/officeDocument/2006/relationships/tags" Target="../tags/tag3998.xml"/><Relationship Id="rId151" Type="http://schemas.openxmlformats.org/officeDocument/2006/relationships/tags" Target="../tags/tag4019.xml"/><Relationship Id="rId172" Type="http://schemas.openxmlformats.org/officeDocument/2006/relationships/tags" Target="../tags/tag4040.xml"/><Relationship Id="rId193" Type="http://schemas.openxmlformats.org/officeDocument/2006/relationships/tags" Target="../tags/tag4061.xml"/><Relationship Id="rId13" Type="http://schemas.openxmlformats.org/officeDocument/2006/relationships/tags" Target="../tags/tag3881.xml"/><Relationship Id="rId109" Type="http://schemas.openxmlformats.org/officeDocument/2006/relationships/tags" Target="../tags/tag3977.xml"/><Relationship Id="rId34" Type="http://schemas.openxmlformats.org/officeDocument/2006/relationships/tags" Target="../tags/tag3902.xml"/><Relationship Id="rId55" Type="http://schemas.openxmlformats.org/officeDocument/2006/relationships/tags" Target="../tags/tag3923.xml"/><Relationship Id="rId76" Type="http://schemas.openxmlformats.org/officeDocument/2006/relationships/tags" Target="../tags/tag3944.xml"/><Relationship Id="rId97" Type="http://schemas.openxmlformats.org/officeDocument/2006/relationships/tags" Target="../tags/tag3965.xml"/><Relationship Id="rId120" Type="http://schemas.openxmlformats.org/officeDocument/2006/relationships/tags" Target="../tags/tag3988.xml"/><Relationship Id="rId141" Type="http://schemas.openxmlformats.org/officeDocument/2006/relationships/tags" Target="../tags/tag4009.xml"/><Relationship Id="rId7" Type="http://schemas.openxmlformats.org/officeDocument/2006/relationships/tags" Target="../tags/tag3875.xml"/><Relationship Id="rId162" Type="http://schemas.openxmlformats.org/officeDocument/2006/relationships/tags" Target="../tags/tag4030.xml"/><Relationship Id="rId183" Type="http://schemas.openxmlformats.org/officeDocument/2006/relationships/tags" Target="../tags/tag4051.xml"/><Relationship Id="rId2" Type="http://schemas.openxmlformats.org/officeDocument/2006/relationships/tags" Target="../tags/tag3870.xml"/><Relationship Id="rId29" Type="http://schemas.openxmlformats.org/officeDocument/2006/relationships/tags" Target="../tags/tag3897.xml"/><Relationship Id="rId24" Type="http://schemas.openxmlformats.org/officeDocument/2006/relationships/tags" Target="../tags/tag3892.xml"/><Relationship Id="rId40" Type="http://schemas.openxmlformats.org/officeDocument/2006/relationships/tags" Target="../tags/tag3908.xml"/><Relationship Id="rId45" Type="http://schemas.openxmlformats.org/officeDocument/2006/relationships/tags" Target="../tags/tag3913.xml"/><Relationship Id="rId66" Type="http://schemas.openxmlformats.org/officeDocument/2006/relationships/tags" Target="../tags/tag3934.xml"/><Relationship Id="rId87" Type="http://schemas.openxmlformats.org/officeDocument/2006/relationships/tags" Target="../tags/tag3955.xml"/><Relationship Id="rId110" Type="http://schemas.openxmlformats.org/officeDocument/2006/relationships/tags" Target="../tags/tag3978.xml"/><Relationship Id="rId115" Type="http://schemas.openxmlformats.org/officeDocument/2006/relationships/tags" Target="../tags/tag3983.xml"/><Relationship Id="rId131" Type="http://schemas.openxmlformats.org/officeDocument/2006/relationships/tags" Target="../tags/tag3999.xml"/><Relationship Id="rId136" Type="http://schemas.openxmlformats.org/officeDocument/2006/relationships/tags" Target="../tags/tag4004.xml"/><Relationship Id="rId157" Type="http://schemas.openxmlformats.org/officeDocument/2006/relationships/tags" Target="../tags/tag4025.xml"/><Relationship Id="rId178" Type="http://schemas.openxmlformats.org/officeDocument/2006/relationships/tags" Target="../tags/tag4046.xml"/><Relationship Id="rId61" Type="http://schemas.openxmlformats.org/officeDocument/2006/relationships/tags" Target="../tags/tag3929.xml"/><Relationship Id="rId82" Type="http://schemas.openxmlformats.org/officeDocument/2006/relationships/tags" Target="../tags/tag3950.xml"/><Relationship Id="rId152" Type="http://schemas.openxmlformats.org/officeDocument/2006/relationships/tags" Target="../tags/tag4020.xml"/><Relationship Id="rId173" Type="http://schemas.openxmlformats.org/officeDocument/2006/relationships/tags" Target="../tags/tag4041.xml"/><Relationship Id="rId194" Type="http://schemas.openxmlformats.org/officeDocument/2006/relationships/tags" Target="../tags/tag4062.xml"/><Relationship Id="rId199" Type="http://schemas.openxmlformats.org/officeDocument/2006/relationships/notesSlide" Target="../notesSlides/notesSlide46.xml"/><Relationship Id="rId19" Type="http://schemas.openxmlformats.org/officeDocument/2006/relationships/tags" Target="../tags/tag3887.xml"/><Relationship Id="rId14" Type="http://schemas.openxmlformats.org/officeDocument/2006/relationships/tags" Target="../tags/tag3882.xml"/><Relationship Id="rId30" Type="http://schemas.openxmlformats.org/officeDocument/2006/relationships/tags" Target="../tags/tag3898.xml"/><Relationship Id="rId35" Type="http://schemas.openxmlformats.org/officeDocument/2006/relationships/tags" Target="../tags/tag3903.xml"/><Relationship Id="rId56" Type="http://schemas.openxmlformats.org/officeDocument/2006/relationships/tags" Target="../tags/tag3924.xml"/><Relationship Id="rId77" Type="http://schemas.openxmlformats.org/officeDocument/2006/relationships/tags" Target="../tags/tag3945.xml"/><Relationship Id="rId100" Type="http://schemas.openxmlformats.org/officeDocument/2006/relationships/tags" Target="../tags/tag3968.xml"/><Relationship Id="rId105" Type="http://schemas.openxmlformats.org/officeDocument/2006/relationships/tags" Target="../tags/tag3973.xml"/><Relationship Id="rId126" Type="http://schemas.openxmlformats.org/officeDocument/2006/relationships/tags" Target="../tags/tag3994.xml"/><Relationship Id="rId147" Type="http://schemas.openxmlformats.org/officeDocument/2006/relationships/tags" Target="../tags/tag4015.xml"/><Relationship Id="rId168" Type="http://schemas.openxmlformats.org/officeDocument/2006/relationships/tags" Target="../tags/tag4036.xml"/><Relationship Id="rId8" Type="http://schemas.openxmlformats.org/officeDocument/2006/relationships/tags" Target="../tags/tag3876.xml"/><Relationship Id="rId51" Type="http://schemas.openxmlformats.org/officeDocument/2006/relationships/tags" Target="../tags/tag3919.xml"/><Relationship Id="rId72" Type="http://schemas.openxmlformats.org/officeDocument/2006/relationships/tags" Target="../tags/tag3940.xml"/><Relationship Id="rId93" Type="http://schemas.openxmlformats.org/officeDocument/2006/relationships/tags" Target="../tags/tag3961.xml"/><Relationship Id="rId98" Type="http://schemas.openxmlformats.org/officeDocument/2006/relationships/tags" Target="../tags/tag3966.xml"/><Relationship Id="rId121" Type="http://schemas.openxmlformats.org/officeDocument/2006/relationships/tags" Target="../tags/tag3989.xml"/><Relationship Id="rId142" Type="http://schemas.openxmlformats.org/officeDocument/2006/relationships/tags" Target="../tags/tag4010.xml"/><Relationship Id="rId163" Type="http://schemas.openxmlformats.org/officeDocument/2006/relationships/tags" Target="../tags/tag4031.xml"/><Relationship Id="rId184" Type="http://schemas.openxmlformats.org/officeDocument/2006/relationships/tags" Target="../tags/tag4052.xml"/><Relationship Id="rId189" Type="http://schemas.openxmlformats.org/officeDocument/2006/relationships/tags" Target="../tags/tag4057.xml"/><Relationship Id="rId3" Type="http://schemas.openxmlformats.org/officeDocument/2006/relationships/tags" Target="../tags/tag3871.xml"/><Relationship Id="rId25" Type="http://schemas.openxmlformats.org/officeDocument/2006/relationships/tags" Target="../tags/tag3893.xml"/><Relationship Id="rId46" Type="http://schemas.openxmlformats.org/officeDocument/2006/relationships/tags" Target="../tags/tag3914.xml"/><Relationship Id="rId67" Type="http://schemas.openxmlformats.org/officeDocument/2006/relationships/tags" Target="../tags/tag3935.xml"/><Relationship Id="rId116" Type="http://schemas.openxmlformats.org/officeDocument/2006/relationships/tags" Target="../tags/tag3984.xml"/><Relationship Id="rId137" Type="http://schemas.openxmlformats.org/officeDocument/2006/relationships/tags" Target="../tags/tag4005.xml"/><Relationship Id="rId158" Type="http://schemas.openxmlformats.org/officeDocument/2006/relationships/tags" Target="../tags/tag4026.xml"/><Relationship Id="rId20" Type="http://schemas.openxmlformats.org/officeDocument/2006/relationships/tags" Target="../tags/tag3888.xml"/><Relationship Id="rId41" Type="http://schemas.openxmlformats.org/officeDocument/2006/relationships/tags" Target="../tags/tag3909.xml"/><Relationship Id="rId62" Type="http://schemas.openxmlformats.org/officeDocument/2006/relationships/tags" Target="../tags/tag3930.xml"/><Relationship Id="rId83" Type="http://schemas.openxmlformats.org/officeDocument/2006/relationships/tags" Target="../tags/tag3951.xml"/><Relationship Id="rId88" Type="http://schemas.openxmlformats.org/officeDocument/2006/relationships/tags" Target="../tags/tag3956.xml"/><Relationship Id="rId111" Type="http://schemas.openxmlformats.org/officeDocument/2006/relationships/tags" Target="../tags/tag3979.xml"/><Relationship Id="rId132" Type="http://schemas.openxmlformats.org/officeDocument/2006/relationships/tags" Target="../tags/tag4000.xml"/><Relationship Id="rId153" Type="http://schemas.openxmlformats.org/officeDocument/2006/relationships/tags" Target="../tags/tag4021.xml"/><Relationship Id="rId174" Type="http://schemas.openxmlformats.org/officeDocument/2006/relationships/tags" Target="../tags/tag4042.xml"/><Relationship Id="rId179" Type="http://schemas.openxmlformats.org/officeDocument/2006/relationships/tags" Target="../tags/tag4047.xml"/><Relationship Id="rId195" Type="http://schemas.openxmlformats.org/officeDocument/2006/relationships/tags" Target="../tags/tag4063.xml"/><Relationship Id="rId190" Type="http://schemas.openxmlformats.org/officeDocument/2006/relationships/tags" Target="../tags/tag4058.xml"/><Relationship Id="rId15" Type="http://schemas.openxmlformats.org/officeDocument/2006/relationships/tags" Target="../tags/tag3883.xml"/><Relationship Id="rId36" Type="http://schemas.openxmlformats.org/officeDocument/2006/relationships/tags" Target="../tags/tag3904.xml"/><Relationship Id="rId57" Type="http://schemas.openxmlformats.org/officeDocument/2006/relationships/tags" Target="../tags/tag3925.xml"/><Relationship Id="rId106" Type="http://schemas.openxmlformats.org/officeDocument/2006/relationships/tags" Target="../tags/tag3974.xml"/><Relationship Id="rId127" Type="http://schemas.openxmlformats.org/officeDocument/2006/relationships/tags" Target="../tags/tag3995.xml"/><Relationship Id="rId10" Type="http://schemas.openxmlformats.org/officeDocument/2006/relationships/tags" Target="../tags/tag3878.xml"/><Relationship Id="rId31" Type="http://schemas.openxmlformats.org/officeDocument/2006/relationships/tags" Target="../tags/tag3899.xml"/><Relationship Id="rId52" Type="http://schemas.openxmlformats.org/officeDocument/2006/relationships/tags" Target="../tags/tag3920.xml"/><Relationship Id="rId73" Type="http://schemas.openxmlformats.org/officeDocument/2006/relationships/tags" Target="../tags/tag3941.xml"/><Relationship Id="rId78" Type="http://schemas.openxmlformats.org/officeDocument/2006/relationships/tags" Target="../tags/tag3946.xml"/><Relationship Id="rId94" Type="http://schemas.openxmlformats.org/officeDocument/2006/relationships/tags" Target="../tags/tag3962.xml"/><Relationship Id="rId99" Type="http://schemas.openxmlformats.org/officeDocument/2006/relationships/tags" Target="../tags/tag3967.xml"/><Relationship Id="rId101" Type="http://schemas.openxmlformats.org/officeDocument/2006/relationships/tags" Target="../tags/tag3969.xml"/><Relationship Id="rId122" Type="http://schemas.openxmlformats.org/officeDocument/2006/relationships/tags" Target="../tags/tag3990.xml"/><Relationship Id="rId143" Type="http://schemas.openxmlformats.org/officeDocument/2006/relationships/tags" Target="../tags/tag4011.xml"/><Relationship Id="rId148" Type="http://schemas.openxmlformats.org/officeDocument/2006/relationships/tags" Target="../tags/tag4016.xml"/><Relationship Id="rId164" Type="http://schemas.openxmlformats.org/officeDocument/2006/relationships/tags" Target="../tags/tag4032.xml"/><Relationship Id="rId169" Type="http://schemas.openxmlformats.org/officeDocument/2006/relationships/tags" Target="../tags/tag4037.xml"/><Relationship Id="rId185" Type="http://schemas.openxmlformats.org/officeDocument/2006/relationships/tags" Target="../tags/tag4053.xml"/><Relationship Id="rId4" Type="http://schemas.openxmlformats.org/officeDocument/2006/relationships/tags" Target="../tags/tag3872.xml"/><Relationship Id="rId9" Type="http://schemas.openxmlformats.org/officeDocument/2006/relationships/tags" Target="../tags/tag3877.xml"/><Relationship Id="rId180" Type="http://schemas.openxmlformats.org/officeDocument/2006/relationships/tags" Target="../tags/tag4048.xml"/><Relationship Id="rId26" Type="http://schemas.openxmlformats.org/officeDocument/2006/relationships/tags" Target="../tags/tag3894.xml"/><Relationship Id="rId47" Type="http://schemas.openxmlformats.org/officeDocument/2006/relationships/tags" Target="../tags/tag3915.xml"/><Relationship Id="rId68" Type="http://schemas.openxmlformats.org/officeDocument/2006/relationships/tags" Target="../tags/tag3936.xml"/><Relationship Id="rId89" Type="http://schemas.openxmlformats.org/officeDocument/2006/relationships/tags" Target="../tags/tag3957.xml"/><Relationship Id="rId112" Type="http://schemas.openxmlformats.org/officeDocument/2006/relationships/tags" Target="../tags/tag3980.xml"/><Relationship Id="rId133" Type="http://schemas.openxmlformats.org/officeDocument/2006/relationships/tags" Target="../tags/tag4001.xml"/><Relationship Id="rId154" Type="http://schemas.openxmlformats.org/officeDocument/2006/relationships/tags" Target="../tags/tag4022.xml"/><Relationship Id="rId175" Type="http://schemas.openxmlformats.org/officeDocument/2006/relationships/tags" Target="../tags/tag4043.xml"/><Relationship Id="rId196" Type="http://schemas.openxmlformats.org/officeDocument/2006/relationships/tags" Target="../tags/tag4064.xml"/><Relationship Id="rId200" Type="http://schemas.openxmlformats.org/officeDocument/2006/relationships/oleObject" Target="../embeddings/oleObject49.bin"/><Relationship Id="rId16" Type="http://schemas.openxmlformats.org/officeDocument/2006/relationships/tags" Target="../tags/tag3884.xml"/><Relationship Id="rId37" Type="http://schemas.openxmlformats.org/officeDocument/2006/relationships/tags" Target="../tags/tag3905.xml"/><Relationship Id="rId58" Type="http://schemas.openxmlformats.org/officeDocument/2006/relationships/tags" Target="../tags/tag3926.xml"/><Relationship Id="rId79" Type="http://schemas.openxmlformats.org/officeDocument/2006/relationships/tags" Target="../tags/tag3947.xml"/><Relationship Id="rId102" Type="http://schemas.openxmlformats.org/officeDocument/2006/relationships/tags" Target="../tags/tag3970.xml"/><Relationship Id="rId123" Type="http://schemas.openxmlformats.org/officeDocument/2006/relationships/tags" Target="../tags/tag3991.xml"/><Relationship Id="rId144" Type="http://schemas.openxmlformats.org/officeDocument/2006/relationships/tags" Target="../tags/tag4012.xml"/><Relationship Id="rId90" Type="http://schemas.openxmlformats.org/officeDocument/2006/relationships/tags" Target="../tags/tag3958.xml"/><Relationship Id="rId165" Type="http://schemas.openxmlformats.org/officeDocument/2006/relationships/tags" Target="../tags/tag4033.xml"/><Relationship Id="rId186" Type="http://schemas.openxmlformats.org/officeDocument/2006/relationships/tags" Target="../tags/tag4054.xml"/><Relationship Id="rId27" Type="http://schemas.openxmlformats.org/officeDocument/2006/relationships/tags" Target="../tags/tag3895.xml"/><Relationship Id="rId48" Type="http://schemas.openxmlformats.org/officeDocument/2006/relationships/tags" Target="../tags/tag3916.xml"/><Relationship Id="rId69" Type="http://schemas.openxmlformats.org/officeDocument/2006/relationships/tags" Target="../tags/tag3937.xml"/><Relationship Id="rId113" Type="http://schemas.openxmlformats.org/officeDocument/2006/relationships/tags" Target="../tags/tag3981.xml"/><Relationship Id="rId134" Type="http://schemas.openxmlformats.org/officeDocument/2006/relationships/tags" Target="../tags/tag4002.xml"/><Relationship Id="rId80" Type="http://schemas.openxmlformats.org/officeDocument/2006/relationships/tags" Target="../tags/tag3948.xml"/><Relationship Id="rId155" Type="http://schemas.openxmlformats.org/officeDocument/2006/relationships/tags" Target="../tags/tag4023.xml"/><Relationship Id="rId176" Type="http://schemas.openxmlformats.org/officeDocument/2006/relationships/tags" Target="../tags/tag4044.xml"/><Relationship Id="rId197" Type="http://schemas.openxmlformats.org/officeDocument/2006/relationships/tags" Target="../tags/tag4065.xml"/><Relationship Id="rId201" Type="http://schemas.openxmlformats.org/officeDocument/2006/relationships/image" Target="../media/image59.emf"/><Relationship Id="rId17" Type="http://schemas.openxmlformats.org/officeDocument/2006/relationships/tags" Target="../tags/tag3885.xml"/><Relationship Id="rId38" Type="http://schemas.openxmlformats.org/officeDocument/2006/relationships/tags" Target="../tags/tag3906.xml"/><Relationship Id="rId59" Type="http://schemas.openxmlformats.org/officeDocument/2006/relationships/tags" Target="../tags/tag3927.xml"/><Relationship Id="rId103" Type="http://schemas.openxmlformats.org/officeDocument/2006/relationships/tags" Target="../tags/tag3971.xml"/><Relationship Id="rId124" Type="http://schemas.openxmlformats.org/officeDocument/2006/relationships/tags" Target="../tags/tag3992.xml"/><Relationship Id="rId70" Type="http://schemas.openxmlformats.org/officeDocument/2006/relationships/tags" Target="../tags/tag3938.xml"/><Relationship Id="rId91" Type="http://schemas.openxmlformats.org/officeDocument/2006/relationships/tags" Target="../tags/tag3959.xml"/><Relationship Id="rId145" Type="http://schemas.openxmlformats.org/officeDocument/2006/relationships/tags" Target="../tags/tag4013.xml"/><Relationship Id="rId166" Type="http://schemas.openxmlformats.org/officeDocument/2006/relationships/tags" Target="../tags/tag4034.xml"/><Relationship Id="rId187" Type="http://schemas.openxmlformats.org/officeDocument/2006/relationships/tags" Target="../tags/tag4055.xml"/><Relationship Id="rId1" Type="http://schemas.openxmlformats.org/officeDocument/2006/relationships/tags" Target="../tags/tag3869.xml"/><Relationship Id="rId28" Type="http://schemas.openxmlformats.org/officeDocument/2006/relationships/tags" Target="../tags/tag3896.xml"/><Relationship Id="rId49" Type="http://schemas.openxmlformats.org/officeDocument/2006/relationships/tags" Target="../tags/tag3917.xml"/><Relationship Id="rId114" Type="http://schemas.openxmlformats.org/officeDocument/2006/relationships/tags" Target="../tags/tag3982.xml"/><Relationship Id="rId60" Type="http://schemas.openxmlformats.org/officeDocument/2006/relationships/tags" Target="../tags/tag3928.xml"/><Relationship Id="rId81" Type="http://schemas.openxmlformats.org/officeDocument/2006/relationships/tags" Target="../tags/tag3949.xml"/><Relationship Id="rId135" Type="http://schemas.openxmlformats.org/officeDocument/2006/relationships/tags" Target="../tags/tag4003.xml"/><Relationship Id="rId156" Type="http://schemas.openxmlformats.org/officeDocument/2006/relationships/tags" Target="../tags/tag4024.xml"/><Relationship Id="rId177" Type="http://schemas.openxmlformats.org/officeDocument/2006/relationships/tags" Target="../tags/tag4045.xml"/><Relationship Id="rId198" Type="http://schemas.openxmlformats.org/officeDocument/2006/relationships/slideLayout" Target="../slideLayouts/slideLayout7.xml"/><Relationship Id="rId202" Type="http://schemas.openxmlformats.org/officeDocument/2006/relationships/chart" Target="../charts/chart31.xml"/><Relationship Id="rId18" Type="http://schemas.openxmlformats.org/officeDocument/2006/relationships/tags" Target="../tags/tag3886.xml"/><Relationship Id="rId39" Type="http://schemas.openxmlformats.org/officeDocument/2006/relationships/tags" Target="../tags/tag3907.xml"/><Relationship Id="rId50" Type="http://schemas.openxmlformats.org/officeDocument/2006/relationships/tags" Target="../tags/tag3918.xml"/><Relationship Id="rId104" Type="http://schemas.openxmlformats.org/officeDocument/2006/relationships/tags" Target="../tags/tag3972.xml"/><Relationship Id="rId125" Type="http://schemas.openxmlformats.org/officeDocument/2006/relationships/tags" Target="../tags/tag3993.xml"/><Relationship Id="rId146" Type="http://schemas.openxmlformats.org/officeDocument/2006/relationships/tags" Target="../tags/tag4014.xml"/><Relationship Id="rId167" Type="http://schemas.openxmlformats.org/officeDocument/2006/relationships/tags" Target="../tags/tag4035.xml"/><Relationship Id="rId188" Type="http://schemas.openxmlformats.org/officeDocument/2006/relationships/tags" Target="../tags/tag4056.xml"/><Relationship Id="rId71" Type="http://schemas.openxmlformats.org/officeDocument/2006/relationships/tags" Target="../tags/tag3939.xml"/><Relationship Id="rId92" Type="http://schemas.openxmlformats.org/officeDocument/2006/relationships/tags" Target="../tags/tag3960.xml"/></Relationships>
</file>

<file path=ppt/slides/_rels/slide47.xml.rels><?xml version="1.0" encoding="UTF-8" standalone="yes"?>
<Relationships xmlns="http://schemas.openxmlformats.org/package/2006/relationships"><Relationship Id="rId26" Type="http://schemas.openxmlformats.org/officeDocument/2006/relationships/tags" Target="../tags/tag4091.xml"/><Relationship Id="rId21" Type="http://schemas.openxmlformats.org/officeDocument/2006/relationships/tags" Target="../tags/tag4086.xml"/><Relationship Id="rId42" Type="http://schemas.openxmlformats.org/officeDocument/2006/relationships/tags" Target="../tags/tag4107.xml"/><Relationship Id="rId47" Type="http://schemas.openxmlformats.org/officeDocument/2006/relationships/tags" Target="../tags/tag4112.xml"/><Relationship Id="rId63" Type="http://schemas.openxmlformats.org/officeDocument/2006/relationships/tags" Target="../tags/tag4128.xml"/><Relationship Id="rId68" Type="http://schemas.openxmlformats.org/officeDocument/2006/relationships/tags" Target="../tags/tag4133.xml"/><Relationship Id="rId84" Type="http://schemas.openxmlformats.org/officeDocument/2006/relationships/tags" Target="../tags/tag4149.xml"/><Relationship Id="rId89" Type="http://schemas.openxmlformats.org/officeDocument/2006/relationships/notesSlide" Target="../notesSlides/notesSlide47.xml"/><Relationship Id="rId16" Type="http://schemas.openxmlformats.org/officeDocument/2006/relationships/tags" Target="../tags/tag4081.xml"/><Relationship Id="rId11" Type="http://schemas.openxmlformats.org/officeDocument/2006/relationships/tags" Target="../tags/tag4076.xml"/><Relationship Id="rId32" Type="http://schemas.openxmlformats.org/officeDocument/2006/relationships/tags" Target="../tags/tag4097.xml"/><Relationship Id="rId37" Type="http://schemas.openxmlformats.org/officeDocument/2006/relationships/tags" Target="../tags/tag4102.xml"/><Relationship Id="rId53" Type="http://schemas.openxmlformats.org/officeDocument/2006/relationships/tags" Target="../tags/tag4118.xml"/><Relationship Id="rId58" Type="http://schemas.openxmlformats.org/officeDocument/2006/relationships/tags" Target="../tags/tag4123.xml"/><Relationship Id="rId74" Type="http://schemas.openxmlformats.org/officeDocument/2006/relationships/tags" Target="../tags/tag4139.xml"/><Relationship Id="rId79" Type="http://schemas.openxmlformats.org/officeDocument/2006/relationships/tags" Target="../tags/tag4144.xml"/><Relationship Id="rId5" Type="http://schemas.openxmlformats.org/officeDocument/2006/relationships/tags" Target="../tags/tag4070.xml"/><Relationship Id="rId90" Type="http://schemas.openxmlformats.org/officeDocument/2006/relationships/oleObject" Target="../embeddings/oleObject50.bin"/><Relationship Id="rId22" Type="http://schemas.openxmlformats.org/officeDocument/2006/relationships/tags" Target="../tags/tag4087.xml"/><Relationship Id="rId27" Type="http://schemas.openxmlformats.org/officeDocument/2006/relationships/tags" Target="../tags/tag4092.xml"/><Relationship Id="rId43" Type="http://schemas.openxmlformats.org/officeDocument/2006/relationships/tags" Target="../tags/tag4108.xml"/><Relationship Id="rId48" Type="http://schemas.openxmlformats.org/officeDocument/2006/relationships/tags" Target="../tags/tag4113.xml"/><Relationship Id="rId64" Type="http://schemas.openxmlformats.org/officeDocument/2006/relationships/tags" Target="../tags/tag4129.xml"/><Relationship Id="rId69" Type="http://schemas.openxmlformats.org/officeDocument/2006/relationships/tags" Target="../tags/tag4134.xml"/><Relationship Id="rId8" Type="http://schemas.openxmlformats.org/officeDocument/2006/relationships/tags" Target="../tags/tag4073.xml"/><Relationship Id="rId51" Type="http://schemas.openxmlformats.org/officeDocument/2006/relationships/tags" Target="../tags/tag4116.xml"/><Relationship Id="rId72" Type="http://schemas.openxmlformats.org/officeDocument/2006/relationships/tags" Target="../tags/tag4137.xml"/><Relationship Id="rId80" Type="http://schemas.openxmlformats.org/officeDocument/2006/relationships/tags" Target="../tags/tag4145.xml"/><Relationship Id="rId85" Type="http://schemas.openxmlformats.org/officeDocument/2006/relationships/tags" Target="../tags/tag4150.xml"/><Relationship Id="rId93" Type="http://schemas.openxmlformats.org/officeDocument/2006/relationships/image" Target="../media/image60.png"/><Relationship Id="rId3" Type="http://schemas.openxmlformats.org/officeDocument/2006/relationships/tags" Target="../tags/tag4068.xml"/><Relationship Id="rId12" Type="http://schemas.openxmlformats.org/officeDocument/2006/relationships/tags" Target="../tags/tag4077.xml"/><Relationship Id="rId17" Type="http://schemas.openxmlformats.org/officeDocument/2006/relationships/tags" Target="../tags/tag4082.xml"/><Relationship Id="rId25" Type="http://schemas.openxmlformats.org/officeDocument/2006/relationships/tags" Target="../tags/tag4090.xml"/><Relationship Id="rId33" Type="http://schemas.openxmlformats.org/officeDocument/2006/relationships/tags" Target="../tags/tag4098.xml"/><Relationship Id="rId38" Type="http://schemas.openxmlformats.org/officeDocument/2006/relationships/tags" Target="../tags/tag4103.xml"/><Relationship Id="rId46" Type="http://schemas.openxmlformats.org/officeDocument/2006/relationships/tags" Target="../tags/tag4111.xml"/><Relationship Id="rId59" Type="http://schemas.openxmlformats.org/officeDocument/2006/relationships/tags" Target="../tags/tag4124.xml"/><Relationship Id="rId67" Type="http://schemas.openxmlformats.org/officeDocument/2006/relationships/tags" Target="../tags/tag4132.xml"/><Relationship Id="rId20" Type="http://schemas.openxmlformats.org/officeDocument/2006/relationships/tags" Target="../tags/tag4085.xml"/><Relationship Id="rId41" Type="http://schemas.openxmlformats.org/officeDocument/2006/relationships/tags" Target="../tags/tag4106.xml"/><Relationship Id="rId54" Type="http://schemas.openxmlformats.org/officeDocument/2006/relationships/tags" Target="../tags/tag4119.xml"/><Relationship Id="rId62" Type="http://schemas.openxmlformats.org/officeDocument/2006/relationships/tags" Target="../tags/tag4127.xml"/><Relationship Id="rId70" Type="http://schemas.openxmlformats.org/officeDocument/2006/relationships/tags" Target="../tags/tag4135.xml"/><Relationship Id="rId75" Type="http://schemas.openxmlformats.org/officeDocument/2006/relationships/tags" Target="../tags/tag4140.xml"/><Relationship Id="rId83" Type="http://schemas.openxmlformats.org/officeDocument/2006/relationships/tags" Target="../tags/tag4148.xml"/><Relationship Id="rId88" Type="http://schemas.openxmlformats.org/officeDocument/2006/relationships/slideLayout" Target="../slideLayouts/slideLayout7.xml"/><Relationship Id="rId91" Type="http://schemas.openxmlformats.org/officeDocument/2006/relationships/image" Target="../media/image59.emf"/><Relationship Id="rId1" Type="http://schemas.openxmlformats.org/officeDocument/2006/relationships/tags" Target="../tags/tag4066.xml"/><Relationship Id="rId6" Type="http://schemas.openxmlformats.org/officeDocument/2006/relationships/tags" Target="../tags/tag4071.xml"/><Relationship Id="rId15" Type="http://schemas.openxmlformats.org/officeDocument/2006/relationships/tags" Target="../tags/tag4080.xml"/><Relationship Id="rId23" Type="http://schemas.openxmlformats.org/officeDocument/2006/relationships/tags" Target="../tags/tag4088.xml"/><Relationship Id="rId28" Type="http://schemas.openxmlformats.org/officeDocument/2006/relationships/tags" Target="../tags/tag4093.xml"/><Relationship Id="rId36" Type="http://schemas.openxmlformats.org/officeDocument/2006/relationships/tags" Target="../tags/tag4101.xml"/><Relationship Id="rId49" Type="http://schemas.openxmlformats.org/officeDocument/2006/relationships/tags" Target="../tags/tag4114.xml"/><Relationship Id="rId57" Type="http://schemas.openxmlformats.org/officeDocument/2006/relationships/tags" Target="../tags/tag4122.xml"/><Relationship Id="rId10" Type="http://schemas.openxmlformats.org/officeDocument/2006/relationships/tags" Target="../tags/tag4075.xml"/><Relationship Id="rId31" Type="http://schemas.openxmlformats.org/officeDocument/2006/relationships/tags" Target="../tags/tag4096.xml"/><Relationship Id="rId44" Type="http://schemas.openxmlformats.org/officeDocument/2006/relationships/tags" Target="../tags/tag4109.xml"/><Relationship Id="rId52" Type="http://schemas.openxmlformats.org/officeDocument/2006/relationships/tags" Target="../tags/tag4117.xml"/><Relationship Id="rId60" Type="http://schemas.openxmlformats.org/officeDocument/2006/relationships/tags" Target="../tags/tag4125.xml"/><Relationship Id="rId65" Type="http://schemas.openxmlformats.org/officeDocument/2006/relationships/tags" Target="../tags/tag4130.xml"/><Relationship Id="rId73" Type="http://schemas.openxmlformats.org/officeDocument/2006/relationships/tags" Target="../tags/tag4138.xml"/><Relationship Id="rId78" Type="http://schemas.openxmlformats.org/officeDocument/2006/relationships/tags" Target="../tags/tag4143.xml"/><Relationship Id="rId81" Type="http://schemas.openxmlformats.org/officeDocument/2006/relationships/tags" Target="../tags/tag4146.xml"/><Relationship Id="rId86" Type="http://schemas.openxmlformats.org/officeDocument/2006/relationships/tags" Target="../tags/tag4151.xml"/><Relationship Id="rId4" Type="http://schemas.openxmlformats.org/officeDocument/2006/relationships/tags" Target="../tags/tag4069.xml"/><Relationship Id="rId9" Type="http://schemas.openxmlformats.org/officeDocument/2006/relationships/tags" Target="../tags/tag4074.xml"/><Relationship Id="rId13" Type="http://schemas.openxmlformats.org/officeDocument/2006/relationships/tags" Target="../tags/tag4078.xml"/><Relationship Id="rId18" Type="http://schemas.openxmlformats.org/officeDocument/2006/relationships/tags" Target="../tags/tag4083.xml"/><Relationship Id="rId39" Type="http://schemas.openxmlformats.org/officeDocument/2006/relationships/tags" Target="../tags/tag4104.xml"/><Relationship Id="rId34" Type="http://schemas.openxmlformats.org/officeDocument/2006/relationships/tags" Target="../tags/tag4099.xml"/><Relationship Id="rId50" Type="http://schemas.openxmlformats.org/officeDocument/2006/relationships/tags" Target="../tags/tag4115.xml"/><Relationship Id="rId55" Type="http://schemas.openxmlformats.org/officeDocument/2006/relationships/tags" Target="../tags/tag4120.xml"/><Relationship Id="rId76" Type="http://schemas.openxmlformats.org/officeDocument/2006/relationships/tags" Target="../tags/tag4141.xml"/><Relationship Id="rId7" Type="http://schemas.openxmlformats.org/officeDocument/2006/relationships/tags" Target="../tags/tag4072.xml"/><Relationship Id="rId71" Type="http://schemas.openxmlformats.org/officeDocument/2006/relationships/tags" Target="../tags/tag4136.xml"/><Relationship Id="rId92" Type="http://schemas.openxmlformats.org/officeDocument/2006/relationships/chart" Target="../charts/chart32.xml"/><Relationship Id="rId2" Type="http://schemas.openxmlformats.org/officeDocument/2006/relationships/tags" Target="../tags/tag4067.xml"/><Relationship Id="rId29" Type="http://schemas.openxmlformats.org/officeDocument/2006/relationships/tags" Target="../tags/tag4094.xml"/><Relationship Id="rId24" Type="http://schemas.openxmlformats.org/officeDocument/2006/relationships/tags" Target="../tags/tag4089.xml"/><Relationship Id="rId40" Type="http://schemas.openxmlformats.org/officeDocument/2006/relationships/tags" Target="../tags/tag4105.xml"/><Relationship Id="rId45" Type="http://schemas.openxmlformats.org/officeDocument/2006/relationships/tags" Target="../tags/tag4110.xml"/><Relationship Id="rId66" Type="http://schemas.openxmlformats.org/officeDocument/2006/relationships/tags" Target="../tags/tag4131.xml"/><Relationship Id="rId87" Type="http://schemas.openxmlformats.org/officeDocument/2006/relationships/tags" Target="../tags/tag4152.xml"/><Relationship Id="rId61" Type="http://schemas.openxmlformats.org/officeDocument/2006/relationships/tags" Target="../tags/tag4126.xml"/><Relationship Id="rId82" Type="http://schemas.openxmlformats.org/officeDocument/2006/relationships/tags" Target="../tags/tag4147.xml"/><Relationship Id="rId19" Type="http://schemas.openxmlformats.org/officeDocument/2006/relationships/tags" Target="../tags/tag4084.xml"/><Relationship Id="rId14" Type="http://schemas.openxmlformats.org/officeDocument/2006/relationships/tags" Target="../tags/tag4079.xml"/><Relationship Id="rId30" Type="http://schemas.openxmlformats.org/officeDocument/2006/relationships/tags" Target="../tags/tag4095.xml"/><Relationship Id="rId35" Type="http://schemas.openxmlformats.org/officeDocument/2006/relationships/tags" Target="../tags/tag4100.xml"/><Relationship Id="rId56" Type="http://schemas.openxmlformats.org/officeDocument/2006/relationships/tags" Target="../tags/tag4121.xml"/><Relationship Id="rId77" Type="http://schemas.openxmlformats.org/officeDocument/2006/relationships/tags" Target="../tags/tag4142.xml"/></Relationships>
</file>

<file path=ppt/slides/_rels/slide48.xml.rels><?xml version="1.0" encoding="UTF-8" standalone="yes"?>
<Relationships xmlns="http://schemas.openxmlformats.org/package/2006/relationships"><Relationship Id="rId13" Type="http://schemas.openxmlformats.org/officeDocument/2006/relationships/tags" Target="../tags/tag4165.xml"/><Relationship Id="rId18" Type="http://schemas.openxmlformats.org/officeDocument/2006/relationships/tags" Target="../tags/tag4170.xml"/><Relationship Id="rId26" Type="http://schemas.openxmlformats.org/officeDocument/2006/relationships/tags" Target="../tags/tag4178.xml"/><Relationship Id="rId39" Type="http://schemas.openxmlformats.org/officeDocument/2006/relationships/tags" Target="../tags/tag4191.xml"/><Relationship Id="rId21" Type="http://schemas.openxmlformats.org/officeDocument/2006/relationships/tags" Target="../tags/tag4173.xml"/><Relationship Id="rId34" Type="http://schemas.openxmlformats.org/officeDocument/2006/relationships/tags" Target="../tags/tag4186.xml"/><Relationship Id="rId42" Type="http://schemas.openxmlformats.org/officeDocument/2006/relationships/tags" Target="../tags/tag4194.xml"/><Relationship Id="rId47" Type="http://schemas.openxmlformats.org/officeDocument/2006/relationships/image" Target="../media/image59.emf"/><Relationship Id="rId7" Type="http://schemas.openxmlformats.org/officeDocument/2006/relationships/tags" Target="../tags/tag4159.xml"/><Relationship Id="rId2" Type="http://schemas.openxmlformats.org/officeDocument/2006/relationships/tags" Target="../tags/tag4154.xml"/><Relationship Id="rId16" Type="http://schemas.openxmlformats.org/officeDocument/2006/relationships/tags" Target="../tags/tag4168.xml"/><Relationship Id="rId29" Type="http://schemas.openxmlformats.org/officeDocument/2006/relationships/tags" Target="../tags/tag4181.xml"/><Relationship Id="rId1" Type="http://schemas.openxmlformats.org/officeDocument/2006/relationships/tags" Target="../tags/tag4153.xml"/><Relationship Id="rId6" Type="http://schemas.openxmlformats.org/officeDocument/2006/relationships/tags" Target="../tags/tag4158.xml"/><Relationship Id="rId11" Type="http://schemas.openxmlformats.org/officeDocument/2006/relationships/tags" Target="../tags/tag4163.xml"/><Relationship Id="rId24" Type="http://schemas.openxmlformats.org/officeDocument/2006/relationships/tags" Target="../tags/tag4176.xml"/><Relationship Id="rId32" Type="http://schemas.openxmlformats.org/officeDocument/2006/relationships/tags" Target="../tags/tag4184.xml"/><Relationship Id="rId37" Type="http://schemas.openxmlformats.org/officeDocument/2006/relationships/tags" Target="../tags/tag4189.xml"/><Relationship Id="rId40" Type="http://schemas.openxmlformats.org/officeDocument/2006/relationships/tags" Target="../tags/tag4192.xml"/><Relationship Id="rId45" Type="http://schemas.openxmlformats.org/officeDocument/2006/relationships/notesSlide" Target="../notesSlides/notesSlide48.xml"/><Relationship Id="rId5" Type="http://schemas.openxmlformats.org/officeDocument/2006/relationships/tags" Target="../tags/tag4157.xml"/><Relationship Id="rId15" Type="http://schemas.openxmlformats.org/officeDocument/2006/relationships/tags" Target="../tags/tag4167.xml"/><Relationship Id="rId23" Type="http://schemas.openxmlformats.org/officeDocument/2006/relationships/tags" Target="../tags/tag4175.xml"/><Relationship Id="rId28" Type="http://schemas.openxmlformats.org/officeDocument/2006/relationships/tags" Target="../tags/tag4180.xml"/><Relationship Id="rId36" Type="http://schemas.openxmlformats.org/officeDocument/2006/relationships/tags" Target="../tags/tag4188.xml"/><Relationship Id="rId10" Type="http://schemas.openxmlformats.org/officeDocument/2006/relationships/tags" Target="../tags/tag4162.xml"/><Relationship Id="rId19" Type="http://schemas.openxmlformats.org/officeDocument/2006/relationships/tags" Target="../tags/tag4171.xml"/><Relationship Id="rId31" Type="http://schemas.openxmlformats.org/officeDocument/2006/relationships/tags" Target="../tags/tag4183.xml"/><Relationship Id="rId44" Type="http://schemas.openxmlformats.org/officeDocument/2006/relationships/slideLayout" Target="../slideLayouts/slideLayout7.xml"/><Relationship Id="rId4" Type="http://schemas.openxmlformats.org/officeDocument/2006/relationships/tags" Target="../tags/tag4156.xml"/><Relationship Id="rId9" Type="http://schemas.openxmlformats.org/officeDocument/2006/relationships/tags" Target="../tags/tag4161.xml"/><Relationship Id="rId14" Type="http://schemas.openxmlformats.org/officeDocument/2006/relationships/tags" Target="../tags/tag4166.xml"/><Relationship Id="rId22" Type="http://schemas.openxmlformats.org/officeDocument/2006/relationships/tags" Target="../tags/tag4174.xml"/><Relationship Id="rId27" Type="http://schemas.openxmlformats.org/officeDocument/2006/relationships/tags" Target="../tags/tag4179.xml"/><Relationship Id="rId30" Type="http://schemas.openxmlformats.org/officeDocument/2006/relationships/tags" Target="../tags/tag4182.xml"/><Relationship Id="rId35" Type="http://schemas.openxmlformats.org/officeDocument/2006/relationships/tags" Target="../tags/tag4187.xml"/><Relationship Id="rId43" Type="http://schemas.openxmlformats.org/officeDocument/2006/relationships/tags" Target="../tags/tag4195.xml"/><Relationship Id="rId48" Type="http://schemas.openxmlformats.org/officeDocument/2006/relationships/chart" Target="../charts/chart33.xml"/><Relationship Id="rId8" Type="http://schemas.openxmlformats.org/officeDocument/2006/relationships/tags" Target="../tags/tag4160.xml"/><Relationship Id="rId3" Type="http://schemas.openxmlformats.org/officeDocument/2006/relationships/tags" Target="../tags/tag4155.xml"/><Relationship Id="rId12" Type="http://schemas.openxmlformats.org/officeDocument/2006/relationships/tags" Target="../tags/tag4164.xml"/><Relationship Id="rId17" Type="http://schemas.openxmlformats.org/officeDocument/2006/relationships/tags" Target="../tags/tag4169.xml"/><Relationship Id="rId25" Type="http://schemas.openxmlformats.org/officeDocument/2006/relationships/tags" Target="../tags/tag4177.xml"/><Relationship Id="rId33" Type="http://schemas.openxmlformats.org/officeDocument/2006/relationships/tags" Target="../tags/tag4185.xml"/><Relationship Id="rId38" Type="http://schemas.openxmlformats.org/officeDocument/2006/relationships/tags" Target="../tags/tag4190.xml"/><Relationship Id="rId46" Type="http://schemas.openxmlformats.org/officeDocument/2006/relationships/oleObject" Target="../embeddings/oleObject51.bin"/><Relationship Id="rId20" Type="http://schemas.openxmlformats.org/officeDocument/2006/relationships/tags" Target="../tags/tag4172.xml"/><Relationship Id="rId41" Type="http://schemas.openxmlformats.org/officeDocument/2006/relationships/tags" Target="../tags/tag4193.xml"/></Relationships>
</file>

<file path=ppt/slides/_rels/slide49.xml.rels><?xml version="1.0" encoding="UTF-8" standalone="yes"?>
<Relationships xmlns="http://schemas.openxmlformats.org/package/2006/relationships"><Relationship Id="rId8" Type="http://schemas.openxmlformats.org/officeDocument/2006/relationships/image" Target="../media/image62.svg"/><Relationship Id="rId3" Type="http://schemas.openxmlformats.org/officeDocument/2006/relationships/slideLayout" Target="../slideLayouts/slideLayout8.xml"/><Relationship Id="rId7" Type="http://schemas.openxmlformats.org/officeDocument/2006/relationships/image" Target="../media/image61.png"/><Relationship Id="rId2" Type="http://schemas.openxmlformats.org/officeDocument/2006/relationships/tags" Target="../tags/tag4197.xml"/><Relationship Id="rId1" Type="http://schemas.openxmlformats.org/officeDocument/2006/relationships/tags" Target="../tags/tag4196.xml"/><Relationship Id="rId6" Type="http://schemas.openxmlformats.org/officeDocument/2006/relationships/image" Target="../media/image1.emf"/><Relationship Id="rId5" Type="http://schemas.openxmlformats.org/officeDocument/2006/relationships/oleObject" Target="../embeddings/oleObject37.bin"/><Relationship Id="rId4" Type="http://schemas.openxmlformats.org/officeDocument/2006/relationships/notesSlide" Target="../notesSlides/notesSlide49.xml"/></Relationships>
</file>

<file path=ppt/slides/_rels/slide5.xml.rels><?xml version="1.0" encoding="UTF-8" standalone="yes"?>
<Relationships xmlns="http://schemas.openxmlformats.org/package/2006/relationships"><Relationship Id="rId3" Type="http://schemas.openxmlformats.org/officeDocument/2006/relationships/notesSlide" Target="../notesSlides/notesSlide5.xml"/><Relationship Id="rId2" Type="http://schemas.openxmlformats.org/officeDocument/2006/relationships/slideLayout" Target="../slideLayouts/slideLayout15.xml"/><Relationship Id="rId1" Type="http://schemas.openxmlformats.org/officeDocument/2006/relationships/tags" Target="../tags/tag39.xml"/><Relationship Id="rId5" Type="http://schemas.openxmlformats.org/officeDocument/2006/relationships/image" Target="../media/image2.emf"/><Relationship Id="rId4" Type="http://schemas.openxmlformats.org/officeDocument/2006/relationships/oleObject" Target="../embeddings/oleObject16.bin"/></Relationships>
</file>

<file path=ppt/slides/_rels/slide50.xml.rels><?xml version="1.0" encoding="UTF-8" standalone="yes"?>
<Relationships xmlns="http://schemas.openxmlformats.org/package/2006/relationships"><Relationship Id="rId3" Type="http://schemas.openxmlformats.org/officeDocument/2006/relationships/notesSlide" Target="../notesSlides/notesSlide50.xml"/><Relationship Id="rId2" Type="http://schemas.openxmlformats.org/officeDocument/2006/relationships/slideLayout" Target="../slideLayouts/slideLayout30.xml"/><Relationship Id="rId1" Type="http://schemas.openxmlformats.org/officeDocument/2006/relationships/tags" Target="../tags/tag4198.xml"/><Relationship Id="rId5" Type="http://schemas.openxmlformats.org/officeDocument/2006/relationships/image" Target="../media/image2.emf"/><Relationship Id="rId4" Type="http://schemas.openxmlformats.org/officeDocument/2006/relationships/oleObject" Target="../embeddings/oleObject13.bin"/></Relationships>
</file>

<file path=ppt/slides/_rels/slide51.xml.rels><?xml version="1.0" encoding="UTF-8" standalone="yes"?>
<Relationships xmlns="http://schemas.openxmlformats.org/package/2006/relationships"><Relationship Id="rId26" Type="http://schemas.openxmlformats.org/officeDocument/2006/relationships/tags" Target="../tags/tag4224.xml"/><Relationship Id="rId21" Type="http://schemas.openxmlformats.org/officeDocument/2006/relationships/tags" Target="../tags/tag4219.xml"/><Relationship Id="rId42" Type="http://schemas.openxmlformats.org/officeDocument/2006/relationships/tags" Target="../tags/tag4240.xml"/><Relationship Id="rId47" Type="http://schemas.openxmlformats.org/officeDocument/2006/relationships/tags" Target="../tags/tag4245.xml"/><Relationship Id="rId63" Type="http://schemas.openxmlformats.org/officeDocument/2006/relationships/tags" Target="../tags/tag4261.xml"/><Relationship Id="rId68" Type="http://schemas.openxmlformats.org/officeDocument/2006/relationships/tags" Target="../tags/tag4266.xml"/><Relationship Id="rId84" Type="http://schemas.openxmlformats.org/officeDocument/2006/relationships/tags" Target="../tags/tag4282.xml"/><Relationship Id="rId89" Type="http://schemas.openxmlformats.org/officeDocument/2006/relationships/image" Target="../media/image59.emf"/><Relationship Id="rId16" Type="http://schemas.openxmlformats.org/officeDocument/2006/relationships/tags" Target="../tags/tag4214.xml"/><Relationship Id="rId11" Type="http://schemas.openxmlformats.org/officeDocument/2006/relationships/tags" Target="../tags/tag4209.xml"/><Relationship Id="rId32" Type="http://schemas.openxmlformats.org/officeDocument/2006/relationships/tags" Target="../tags/tag4230.xml"/><Relationship Id="rId37" Type="http://schemas.openxmlformats.org/officeDocument/2006/relationships/tags" Target="../tags/tag4235.xml"/><Relationship Id="rId53" Type="http://schemas.openxmlformats.org/officeDocument/2006/relationships/tags" Target="../tags/tag4251.xml"/><Relationship Id="rId58" Type="http://schemas.openxmlformats.org/officeDocument/2006/relationships/tags" Target="../tags/tag4256.xml"/><Relationship Id="rId74" Type="http://schemas.openxmlformats.org/officeDocument/2006/relationships/tags" Target="../tags/tag4272.xml"/><Relationship Id="rId79" Type="http://schemas.openxmlformats.org/officeDocument/2006/relationships/tags" Target="../tags/tag4277.xml"/><Relationship Id="rId5" Type="http://schemas.openxmlformats.org/officeDocument/2006/relationships/tags" Target="../tags/tag4203.xml"/><Relationship Id="rId90" Type="http://schemas.openxmlformats.org/officeDocument/2006/relationships/chart" Target="../charts/chart34.xml"/><Relationship Id="rId14" Type="http://schemas.openxmlformats.org/officeDocument/2006/relationships/tags" Target="../tags/tag4212.xml"/><Relationship Id="rId22" Type="http://schemas.openxmlformats.org/officeDocument/2006/relationships/tags" Target="../tags/tag4220.xml"/><Relationship Id="rId27" Type="http://schemas.openxmlformats.org/officeDocument/2006/relationships/tags" Target="../tags/tag4225.xml"/><Relationship Id="rId30" Type="http://schemas.openxmlformats.org/officeDocument/2006/relationships/tags" Target="../tags/tag4228.xml"/><Relationship Id="rId35" Type="http://schemas.openxmlformats.org/officeDocument/2006/relationships/tags" Target="../tags/tag4233.xml"/><Relationship Id="rId43" Type="http://schemas.openxmlformats.org/officeDocument/2006/relationships/tags" Target="../tags/tag4241.xml"/><Relationship Id="rId48" Type="http://schemas.openxmlformats.org/officeDocument/2006/relationships/tags" Target="../tags/tag4246.xml"/><Relationship Id="rId56" Type="http://schemas.openxmlformats.org/officeDocument/2006/relationships/tags" Target="../tags/tag4254.xml"/><Relationship Id="rId64" Type="http://schemas.openxmlformats.org/officeDocument/2006/relationships/tags" Target="../tags/tag4262.xml"/><Relationship Id="rId69" Type="http://schemas.openxmlformats.org/officeDocument/2006/relationships/tags" Target="../tags/tag4267.xml"/><Relationship Id="rId77" Type="http://schemas.openxmlformats.org/officeDocument/2006/relationships/tags" Target="../tags/tag4275.xml"/><Relationship Id="rId8" Type="http://schemas.openxmlformats.org/officeDocument/2006/relationships/tags" Target="../tags/tag4206.xml"/><Relationship Id="rId51" Type="http://schemas.openxmlformats.org/officeDocument/2006/relationships/tags" Target="../tags/tag4249.xml"/><Relationship Id="rId72" Type="http://schemas.openxmlformats.org/officeDocument/2006/relationships/tags" Target="../tags/tag4270.xml"/><Relationship Id="rId80" Type="http://schemas.openxmlformats.org/officeDocument/2006/relationships/tags" Target="../tags/tag4278.xml"/><Relationship Id="rId85" Type="http://schemas.openxmlformats.org/officeDocument/2006/relationships/tags" Target="../tags/tag4283.xml"/><Relationship Id="rId3" Type="http://schemas.openxmlformats.org/officeDocument/2006/relationships/tags" Target="../tags/tag4201.xml"/><Relationship Id="rId12" Type="http://schemas.openxmlformats.org/officeDocument/2006/relationships/tags" Target="../tags/tag4210.xml"/><Relationship Id="rId17" Type="http://schemas.openxmlformats.org/officeDocument/2006/relationships/tags" Target="../tags/tag4215.xml"/><Relationship Id="rId25" Type="http://schemas.openxmlformats.org/officeDocument/2006/relationships/tags" Target="../tags/tag4223.xml"/><Relationship Id="rId33" Type="http://schemas.openxmlformats.org/officeDocument/2006/relationships/tags" Target="../tags/tag4231.xml"/><Relationship Id="rId38" Type="http://schemas.openxmlformats.org/officeDocument/2006/relationships/tags" Target="../tags/tag4236.xml"/><Relationship Id="rId46" Type="http://schemas.openxmlformats.org/officeDocument/2006/relationships/tags" Target="../tags/tag4244.xml"/><Relationship Id="rId59" Type="http://schemas.openxmlformats.org/officeDocument/2006/relationships/tags" Target="../tags/tag4257.xml"/><Relationship Id="rId67" Type="http://schemas.openxmlformats.org/officeDocument/2006/relationships/tags" Target="../tags/tag4265.xml"/><Relationship Id="rId20" Type="http://schemas.openxmlformats.org/officeDocument/2006/relationships/tags" Target="../tags/tag4218.xml"/><Relationship Id="rId41" Type="http://schemas.openxmlformats.org/officeDocument/2006/relationships/tags" Target="../tags/tag4239.xml"/><Relationship Id="rId54" Type="http://schemas.openxmlformats.org/officeDocument/2006/relationships/tags" Target="../tags/tag4252.xml"/><Relationship Id="rId62" Type="http://schemas.openxmlformats.org/officeDocument/2006/relationships/tags" Target="../tags/tag4260.xml"/><Relationship Id="rId70" Type="http://schemas.openxmlformats.org/officeDocument/2006/relationships/tags" Target="../tags/tag4268.xml"/><Relationship Id="rId75" Type="http://schemas.openxmlformats.org/officeDocument/2006/relationships/tags" Target="../tags/tag4273.xml"/><Relationship Id="rId83" Type="http://schemas.openxmlformats.org/officeDocument/2006/relationships/tags" Target="../tags/tag4281.xml"/><Relationship Id="rId88" Type="http://schemas.openxmlformats.org/officeDocument/2006/relationships/oleObject" Target="../embeddings/oleObject52.bin"/><Relationship Id="rId1" Type="http://schemas.openxmlformats.org/officeDocument/2006/relationships/tags" Target="../tags/tag4199.xml"/><Relationship Id="rId6" Type="http://schemas.openxmlformats.org/officeDocument/2006/relationships/tags" Target="../tags/tag4204.xml"/><Relationship Id="rId15" Type="http://schemas.openxmlformats.org/officeDocument/2006/relationships/tags" Target="../tags/tag4213.xml"/><Relationship Id="rId23" Type="http://schemas.openxmlformats.org/officeDocument/2006/relationships/tags" Target="../tags/tag4221.xml"/><Relationship Id="rId28" Type="http://schemas.openxmlformats.org/officeDocument/2006/relationships/tags" Target="../tags/tag4226.xml"/><Relationship Id="rId36" Type="http://schemas.openxmlformats.org/officeDocument/2006/relationships/tags" Target="../tags/tag4234.xml"/><Relationship Id="rId49" Type="http://schemas.openxmlformats.org/officeDocument/2006/relationships/tags" Target="../tags/tag4247.xml"/><Relationship Id="rId57" Type="http://schemas.openxmlformats.org/officeDocument/2006/relationships/tags" Target="../tags/tag4255.xml"/><Relationship Id="rId10" Type="http://schemas.openxmlformats.org/officeDocument/2006/relationships/tags" Target="../tags/tag4208.xml"/><Relationship Id="rId31" Type="http://schemas.openxmlformats.org/officeDocument/2006/relationships/tags" Target="../tags/tag4229.xml"/><Relationship Id="rId44" Type="http://schemas.openxmlformats.org/officeDocument/2006/relationships/tags" Target="../tags/tag4242.xml"/><Relationship Id="rId52" Type="http://schemas.openxmlformats.org/officeDocument/2006/relationships/tags" Target="../tags/tag4250.xml"/><Relationship Id="rId60" Type="http://schemas.openxmlformats.org/officeDocument/2006/relationships/tags" Target="../tags/tag4258.xml"/><Relationship Id="rId65" Type="http://schemas.openxmlformats.org/officeDocument/2006/relationships/tags" Target="../tags/tag4263.xml"/><Relationship Id="rId73" Type="http://schemas.openxmlformats.org/officeDocument/2006/relationships/tags" Target="../tags/tag4271.xml"/><Relationship Id="rId78" Type="http://schemas.openxmlformats.org/officeDocument/2006/relationships/tags" Target="../tags/tag4276.xml"/><Relationship Id="rId81" Type="http://schemas.openxmlformats.org/officeDocument/2006/relationships/tags" Target="../tags/tag4279.xml"/><Relationship Id="rId86" Type="http://schemas.openxmlformats.org/officeDocument/2006/relationships/slideLayout" Target="../slideLayouts/slideLayout7.xml"/><Relationship Id="rId4" Type="http://schemas.openxmlformats.org/officeDocument/2006/relationships/tags" Target="../tags/tag4202.xml"/><Relationship Id="rId9" Type="http://schemas.openxmlformats.org/officeDocument/2006/relationships/tags" Target="../tags/tag4207.xml"/><Relationship Id="rId13" Type="http://schemas.openxmlformats.org/officeDocument/2006/relationships/tags" Target="../tags/tag4211.xml"/><Relationship Id="rId18" Type="http://schemas.openxmlformats.org/officeDocument/2006/relationships/tags" Target="../tags/tag4216.xml"/><Relationship Id="rId39" Type="http://schemas.openxmlformats.org/officeDocument/2006/relationships/tags" Target="../tags/tag4237.xml"/><Relationship Id="rId34" Type="http://schemas.openxmlformats.org/officeDocument/2006/relationships/tags" Target="../tags/tag4232.xml"/><Relationship Id="rId50" Type="http://schemas.openxmlformats.org/officeDocument/2006/relationships/tags" Target="../tags/tag4248.xml"/><Relationship Id="rId55" Type="http://schemas.openxmlformats.org/officeDocument/2006/relationships/tags" Target="../tags/tag4253.xml"/><Relationship Id="rId76" Type="http://schemas.openxmlformats.org/officeDocument/2006/relationships/tags" Target="../tags/tag4274.xml"/><Relationship Id="rId7" Type="http://schemas.openxmlformats.org/officeDocument/2006/relationships/tags" Target="../tags/tag4205.xml"/><Relationship Id="rId71" Type="http://schemas.openxmlformats.org/officeDocument/2006/relationships/tags" Target="../tags/tag4269.xml"/><Relationship Id="rId2" Type="http://schemas.openxmlformats.org/officeDocument/2006/relationships/tags" Target="../tags/tag4200.xml"/><Relationship Id="rId29" Type="http://schemas.openxmlformats.org/officeDocument/2006/relationships/tags" Target="../tags/tag4227.xml"/><Relationship Id="rId24" Type="http://schemas.openxmlformats.org/officeDocument/2006/relationships/tags" Target="../tags/tag4222.xml"/><Relationship Id="rId40" Type="http://schemas.openxmlformats.org/officeDocument/2006/relationships/tags" Target="../tags/tag4238.xml"/><Relationship Id="rId45" Type="http://schemas.openxmlformats.org/officeDocument/2006/relationships/tags" Target="../tags/tag4243.xml"/><Relationship Id="rId66" Type="http://schemas.openxmlformats.org/officeDocument/2006/relationships/tags" Target="../tags/tag4264.xml"/><Relationship Id="rId87" Type="http://schemas.openxmlformats.org/officeDocument/2006/relationships/notesSlide" Target="../notesSlides/notesSlide51.xml"/><Relationship Id="rId61" Type="http://schemas.openxmlformats.org/officeDocument/2006/relationships/tags" Target="../tags/tag4259.xml"/><Relationship Id="rId82" Type="http://schemas.openxmlformats.org/officeDocument/2006/relationships/tags" Target="../tags/tag4280.xml"/><Relationship Id="rId19" Type="http://schemas.openxmlformats.org/officeDocument/2006/relationships/tags" Target="../tags/tag4217.xml"/></Relationships>
</file>

<file path=ppt/slides/_rels/slide52.xml.rels><?xml version="1.0" encoding="UTF-8" standalone="yes"?>
<Relationships xmlns="http://schemas.openxmlformats.org/package/2006/relationships"><Relationship Id="rId26" Type="http://schemas.openxmlformats.org/officeDocument/2006/relationships/tags" Target="../tags/tag4309.xml"/><Relationship Id="rId117" Type="http://schemas.openxmlformats.org/officeDocument/2006/relationships/slideLayout" Target="../slideLayouts/slideLayout7.xml"/><Relationship Id="rId21" Type="http://schemas.openxmlformats.org/officeDocument/2006/relationships/tags" Target="../tags/tag4304.xml"/><Relationship Id="rId42" Type="http://schemas.openxmlformats.org/officeDocument/2006/relationships/tags" Target="../tags/tag4325.xml"/><Relationship Id="rId47" Type="http://schemas.openxmlformats.org/officeDocument/2006/relationships/tags" Target="../tags/tag4330.xml"/><Relationship Id="rId63" Type="http://schemas.openxmlformats.org/officeDocument/2006/relationships/tags" Target="../tags/tag4346.xml"/><Relationship Id="rId68" Type="http://schemas.openxmlformats.org/officeDocument/2006/relationships/tags" Target="../tags/tag4351.xml"/><Relationship Id="rId84" Type="http://schemas.openxmlformats.org/officeDocument/2006/relationships/tags" Target="../tags/tag4367.xml"/><Relationship Id="rId89" Type="http://schemas.openxmlformats.org/officeDocument/2006/relationships/tags" Target="../tags/tag4372.xml"/><Relationship Id="rId112" Type="http://schemas.openxmlformats.org/officeDocument/2006/relationships/tags" Target="../tags/tag4395.xml"/><Relationship Id="rId16" Type="http://schemas.openxmlformats.org/officeDocument/2006/relationships/tags" Target="../tags/tag4299.xml"/><Relationship Id="rId107" Type="http://schemas.openxmlformats.org/officeDocument/2006/relationships/tags" Target="../tags/tag4390.xml"/><Relationship Id="rId11" Type="http://schemas.openxmlformats.org/officeDocument/2006/relationships/tags" Target="../tags/tag4294.xml"/><Relationship Id="rId32" Type="http://schemas.openxmlformats.org/officeDocument/2006/relationships/tags" Target="../tags/tag4315.xml"/><Relationship Id="rId37" Type="http://schemas.openxmlformats.org/officeDocument/2006/relationships/tags" Target="../tags/tag4320.xml"/><Relationship Id="rId53" Type="http://schemas.openxmlformats.org/officeDocument/2006/relationships/tags" Target="../tags/tag4336.xml"/><Relationship Id="rId58" Type="http://schemas.openxmlformats.org/officeDocument/2006/relationships/tags" Target="../tags/tag4341.xml"/><Relationship Id="rId74" Type="http://schemas.openxmlformats.org/officeDocument/2006/relationships/tags" Target="../tags/tag4357.xml"/><Relationship Id="rId79" Type="http://schemas.openxmlformats.org/officeDocument/2006/relationships/tags" Target="../tags/tag4362.xml"/><Relationship Id="rId102" Type="http://schemas.openxmlformats.org/officeDocument/2006/relationships/tags" Target="../tags/tag4385.xml"/><Relationship Id="rId5" Type="http://schemas.openxmlformats.org/officeDocument/2006/relationships/tags" Target="../tags/tag4288.xml"/><Relationship Id="rId90" Type="http://schemas.openxmlformats.org/officeDocument/2006/relationships/tags" Target="../tags/tag4373.xml"/><Relationship Id="rId95" Type="http://schemas.openxmlformats.org/officeDocument/2006/relationships/tags" Target="../tags/tag4378.xml"/><Relationship Id="rId22" Type="http://schemas.openxmlformats.org/officeDocument/2006/relationships/tags" Target="../tags/tag4305.xml"/><Relationship Id="rId27" Type="http://schemas.openxmlformats.org/officeDocument/2006/relationships/tags" Target="../tags/tag4310.xml"/><Relationship Id="rId43" Type="http://schemas.openxmlformats.org/officeDocument/2006/relationships/tags" Target="../tags/tag4326.xml"/><Relationship Id="rId48" Type="http://schemas.openxmlformats.org/officeDocument/2006/relationships/tags" Target="../tags/tag4331.xml"/><Relationship Id="rId64" Type="http://schemas.openxmlformats.org/officeDocument/2006/relationships/tags" Target="../tags/tag4347.xml"/><Relationship Id="rId69" Type="http://schemas.openxmlformats.org/officeDocument/2006/relationships/tags" Target="../tags/tag4352.xml"/><Relationship Id="rId113" Type="http://schemas.openxmlformats.org/officeDocument/2006/relationships/tags" Target="../tags/tag4396.xml"/><Relationship Id="rId118" Type="http://schemas.openxmlformats.org/officeDocument/2006/relationships/notesSlide" Target="../notesSlides/notesSlide52.xml"/><Relationship Id="rId80" Type="http://schemas.openxmlformats.org/officeDocument/2006/relationships/tags" Target="../tags/tag4363.xml"/><Relationship Id="rId85" Type="http://schemas.openxmlformats.org/officeDocument/2006/relationships/tags" Target="../tags/tag4368.xml"/><Relationship Id="rId12" Type="http://schemas.openxmlformats.org/officeDocument/2006/relationships/tags" Target="../tags/tag4295.xml"/><Relationship Id="rId17" Type="http://schemas.openxmlformats.org/officeDocument/2006/relationships/tags" Target="../tags/tag4300.xml"/><Relationship Id="rId33" Type="http://schemas.openxmlformats.org/officeDocument/2006/relationships/tags" Target="../tags/tag4316.xml"/><Relationship Id="rId38" Type="http://schemas.openxmlformats.org/officeDocument/2006/relationships/tags" Target="../tags/tag4321.xml"/><Relationship Id="rId59" Type="http://schemas.openxmlformats.org/officeDocument/2006/relationships/tags" Target="../tags/tag4342.xml"/><Relationship Id="rId103" Type="http://schemas.openxmlformats.org/officeDocument/2006/relationships/tags" Target="../tags/tag4386.xml"/><Relationship Id="rId108" Type="http://schemas.openxmlformats.org/officeDocument/2006/relationships/tags" Target="../tags/tag4391.xml"/><Relationship Id="rId54" Type="http://schemas.openxmlformats.org/officeDocument/2006/relationships/tags" Target="../tags/tag4337.xml"/><Relationship Id="rId70" Type="http://schemas.openxmlformats.org/officeDocument/2006/relationships/tags" Target="../tags/tag4353.xml"/><Relationship Id="rId75" Type="http://schemas.openxmlformats.org/officeDocument/2006/relationships/tags" Target="../tags/tag4358.xml"/><Relationship Id="rId91" Type="http://schemas.openxmlformats.org/officeDocument/2006/relationships/tags" Target="../tags/tag4374.xml"/><Relationship Id="rId96" Type="http://schemas.openxmlformats.org/officeDocument/2006/relationships/tags" Target="../tags/tag4379.xml"/><Relationship Id="rId1" Type="http://schemas.openxmlformats.org/officeDocument/2006/relationships/tags" Target="../tags/tag4284.xml"/><Relationship Id="rId6" Type="http://schemas.openxmlformats.org/officeDocument/2006/relationships/tags" Target="../tags/tag4289.xml"/><Relationship Id="rId23" Type="http://schemas.openxmlformats.org/officeDocument/2006/relationships/tags" Target="../tags/tag4306.xml"/><Relationship Id="rId28" Type="http://schemas.openxmlformats.org/officeDocument/2006/relationships/tags" Target="../tags/tag4311.xml"/><Relationship Id="rId49" Type="http://schemas.openxmlformats.org/officeDocument/2006/relationships/tags" Target="../tags/tag4332.xml"/><Relationship Id="rId114" Type="http://schemas.openxmlformats.org/officeDocument/2006/relationships/tags" Target="../tags/tag4397.xml"/><Relationship Id="rId119" Type="http://schemas.openxmlformats.org/officeDocument/2006/relationships/oleObject" Target="../embeddings/oleObject53.bin"/><Relationship Id="rId44" Type="http://schemas.openxmlformats.org/officeDocument/2006/relationships/tags" Target="../tags/tag4327.xml"/><Relationship Id="rId60" Type="http://schemas.openxmlformats.org/officeDocument/2006/relationships/tags" Target="../tags/tag4343.xml"/><Relationship Id="rId65" Type="http://schemas.openxmlformats.org/officeDocument/2006/relationships/tags" Target="../tags/tag4348.xml"/><Relationship Id="rId81" Type="http://schemas.openxmlformats.org/officeDocument/2006/relationships/tags" Target="../tags/tag4364.xml"/><Relationship Id="rId86" Type="http://schemas.openxmlformats.org/officeDocument/2006/relationships/tags" Target="../tags/tag4369.xml"/><Relationship Id="rId4" Type="http://schemas.openxmlformats.org/officeDocument/2006/relationships/tags" Target="../tags/tag4287.xml"/><Relationship Id="rId9" Type="http://schemas.openxmlformats.org/officeDocument/2006/relationships/tags" Target="../tags/tag4292.xml"/><Relationship Id="rId13" Type="http://schemas.openxmlformats.org/officeDocument/2006/relationships/tags" Target="../tags/tag4296.xml"/><Relationship Id="rId18" Type="http://schemas.openxmlformats.org/officeDocument/2006/relationships/tags" Target="../tags/tag4301.xml"/><Relationship Id="rId39" Type="http://schemas.openxmlformats.org/officeDocument/2006/relationships/tags" Target="../tags/tag4322.xml"/><Relationship Id="rId109" Type="http://schemas.openxmlformats.org/officeDocument/2006/relationships/tags" Target="../tags/tag4392.xml"/><Relationship Id="rId34" Type="http://schemas.openxmlformats.org/officeDocument/2006/relationships/tags" Target="../tags/tag4317.xml"/><Relationship Id="rId50" Type="http://schemas.openxmlformats.org/officeDocument/2006/relationships/tags" Target="../tags/tag4333.xml"/><Relationship Id="rId55" Type="http://schemas.openxmlformats.org/officeDocument/2006/relationships/tags" Target="../tags/tag4338.xml"/><Relationship Id="rId76" Type="http://schemas.openxmlformats.org/officeDocument/2006/relationships/tags" Target="../tags/tag4359.xml"/><Relationship Id="rId97" Type="http://schemas.openxmlformats.org/officeDocument/2006/relationships/tags" Target="../tags/tag4380.xml"/><Relationship Id="rId104" Type="http://schemas.openxmlformats.org/officeDocument/2006/relationships/tags" Target="../tags/tag4387.xml"/><Relationship Id="rId120" Type="http://schemas.openxmlformats.org/officeDocument/2006/relationships/image" Target="../media/image59.emf"/><Relationship Id="rId7" Type="http://schemas.openxmlformats.org/officeDocument/2006/relationships/tags" Target="../tags/tag4290.xml"/><Relationship Id="rId71" Type="http://schemas.openxmlformats.org/officeDocument/2006/relationships/tags" Target="../tags/tag4354.xml"/><Relationship Id="rId92" Type="http://schemas.openxmlformats.org/officeDocument/2006/relationships/tags" Target="../tags/tag4375.xml"/><Relationship Id="rId2" Type="http://schemas.openxmlformats.org/officeDocument/2006/relationships/tags" Target="../tags/tag4285.xml"/><Relationship Id="rId29" Type="http://schemas.openxmlformats.org/officeDocument/2006/relationships/tags" Target="../tags/tag4312.xml"/><Relationship Id="rId24" Type="http://schemas.openxmlformats.org/officeDocument/2006/relationships/tags" Target="../tags/tag4307.xml"/><Relationship Id="rId40" Type="http://schemas.openxmlformats.org/officeDocument/2006/relationships/tags" Target="../tags/tag4323.xml"/><Relationship Id="rId45" Type="http://schemas.openxmlformats.org/officeDocument/2006/relationships/tags" Target="../tags/tag4328.xml"/><Relationship Id="rId66" Type="http://schemas.openxmlformats.org/officeDocument/2006/relationships/tags" Target="../tags/tag4349.xml"/><Relationship Id="rId87" Type="http://schemas.openxmlformats.org/officeDocument/2006/relationships/tags" Target="../tags/tag4370.xml"/><Relationship Id="rId110" Type="http://schemas.openxmlformats.org/officeDocument/2006/relationships/tags" Target="../tags/tag4393.xml"/><Relationship Id="rId115" Type="http://schemas.openxmlformats.org/officeDocument/2006/relationships/tags" Target="../tags/tag4398.xml"/><Relationship Id="rId61" Type="http://schemas.openxmlformats.org/officeDocument/2006/relationships/tags" Target="../tags/tag4344.xml"/><Relationship Id="rId82" Type="http://schemas.openxmlformats.org/officeDocument/2006/relationships/tags" Target="../tags/tag4365.xml"/><Relationship Id="rId19" Type="http://schemas.openxmlformats.org/officeDocument/2006/relationships/tags" Target="../tags/tag4302.xml"/><Relationship Id="rId14" Type="http://schemas.openxmlformats.org/officeDocument/2006/relationships/tags" Target="../tags/tag4297.xml"/><Relationship Id="rId30" Type="http://schemas.openxmlformats.org/officeDocument/2006/relationships/tags" Target="../tags/tag4313.xml"/><Relationship Id="rId35" Type="http://schemas.openxmlformats.org/officeDocument/2006/relationships/tags" Target="../tags/tag4318.xml"/><Relationship Id="rId56" Type="http://schemas.openxmlformats.org/officeDocument/2006/relationships/tags" Target="../tags/tag4339.xml"/><Relationship Id="rId77" Type="http://schemas.openxmlformats.org/officeDocument/2006/relationships/tags" Target="../tags/tag4360.xml"/><Relationship Id="rId100" Type="http://schemas.openxmlformats.org/officeDocument/2006/relationships/tags" Target="../tags/tag4383.xml"/><Relationship Id="rId105" Type="http://schemas.openxmlformats.org/officeDocument/2006/relationships/tags" Target="../tags/tag4388.xml"/><Relationship Id="rId8" Type="http://schemas.openxmlformats.org/officeDocument/2006/relationships/tags" Target="../tags/tag4291.xml"/><Relationship Id="rId51" Type="http://schemas.openxmlformats.org/officeDocument/2006/relationships/tags" Target="../tags/tag4334.xml"/><Relationship Id="rId72" Type="http://schemas.openxmlformats.org/officeDocument/2006/relationships/tags" Target="../tags/tag4355.xml"/><Relationship Id="rId93" Type="http://schemas.openxmlformats.org/officeDocument/2006/relationships/tags" Target="../tags/tag4376.xml"/><Relationship Id="rId98" Type="http://schemas.openxmlformats.org/officeDocument/2006/relationships/tags" Target="../tags/tag4381.xml"/><Relationship Id="rId121" Type="http://schemas.openxmlformats.org/officeDocument/2006/relationships/chart" Target="../charts/chart35.xml"/><Relationship Id="rId3" Type="http://schemas.openxmlformats.org/officeDocument/2006/relationships/tags" Target="../tags/tag4286.xml"/><Relationship Id="rId25" Type="http://schemas.openxmlformats.org/officeDocument/2006/relationships/tags" Target="../tags/tag4308.xml"/><Relationship Id="rId46" Type="http://schemas.openxmlformats.org/officeDocument/2006/relationships/tags" Target="../tags/tag4329.xml"/><Relationship Id="rId67" Type="http://schemas.openxmlformats.org/officeDocument/2006/relationships/tags" Target="../tags/tag4350.xml"/><Relationship Id="rId116" Type="http://schemas.openxmlformats.org/officeDocument/2006/relationships/tags" Target="../tags/tag4399.xml"/><Relationship Id="rId20" Type="http://schemas.openxmlformats.org/officeDocument/2006/relationships/tags" Target="../tags/tag4303.xml"/><Relationship Id="rId41" Type="http://schemas.openxmlformats.org/officeDocument/2006/relationships/tags" Target="../tags/tag4324.xml"/><Relationship Id="rId62" Type="http://schemas.openxmlformats.org/officeDocument/2006/relationships/tags" Target="../tags/tag4345.xml"/><Relationship Id="rId83" Type="http://schemas.openxmlformats.org/officeDocument/2006/relationships/tags" Target="../tags/tag4366.xml"/><Relationship Id="rId88" Type="http://schemas.openxmlformats.org/officeDocument/2006/relationships/tags" Target="../tags/tag4371.xml"/><Relationship Id="rId111" Type="http://schemas.openxmlformats.org/officeDocument/2006/relationships/tags" Target="../tags/tag4394.xml"/><Relationship Id="rId15" Type="http://schemas.openxmlformats.org/officeDocument/2006/relationships/tags" Target="../tags/tag4298.xml"/><Relationship Id="rId36" Type="http://schemas.openxmlformats.org/officeDocument/2006/relationships/tags" Target="../tags/tag4319.xml"/><Relationship Id="rId57" Type="http://schemas.openxmlformats.org/officeDocument/2006/relationships/tags" Target="../tags/tag4340.xml"/><Relationship Id="rId106" Type="http://schemas.openxmlformats.org/officeDocument/2006/relationships/tags" Target="../tags/tag4389.xml"/><Relationship Id="rId10" Type="http://schemas.openxmlformats.org/officeDocument/2006/relationships/tags" Target="../tags/tag4293.xml"/><Relationship Id="rId31" Type="http://schemas.openxmlformats.org/officeDocument/2006/relationships/tags" Target="../tags/tag4314.xml"/><Relationship Id="rId52" Type="http://schemas.openxmlformats.org/officeDocument/2006/relationships/tags" Target="../tags/tag4335.xml"/><Relationship Id="rId73" Type="http://schemas.openxmlformats.org/officeDocument/2006/relationships/tags" Target="../tags/tag4356.xml"/><Relationship Id="rId78" Type="http://schemas.openxmlformats.org/officeDocument/2006/relationships/tags" Target="../tags/tag4361.xml"/><Relationship Id="rId94" Type="http://schemas.openxmlformats.org/officeDocument/2006/relationships/tags" Target="../tags/tag4377.xml"/><Relationship Id="rId99" Type="http://schemas.openxmlformats.org/officeDocument/2006/relationships/tags" Target="../tags/tag4382.xml"/><Relationship Id="rId101" Type="http://schemas.openxmlformats.org/officeDocument/2006/relationships/tags" Target="../tags/tag4384.xml"/></Relationships>
</file>

<file path=ppt/slides/_rels/slide53.xml.rels><?xml version="1.0" encoding="UTF-8" standalone="yes"?>
<Relationships xmlns="http://schemas.openxmlformats.org/package/2006/relationships"><Relationship Id="rId117" Type="http://schemas.openxmlformats.org/officeDocument/2006/relationships/tags" Target="../tags/tag4516.xml"/><Relationship Id="rId21" Type="http://schemas.openxmlformats.org/officeDocument/2006/relationships/tags" Target="../tags/tag4420.xml"/><Relationship Id="rId42" Type="http://schemas.openxmlformats.org/officeDocument/2006/relationships/tags" Target="../tags/tag4441.xml"/><Relationship Id="rId63" Type="http://schemas.openxmlformats.org/officeDocument/2006/relationships/tags" Target="../tags/tag4462.xml"/><Relationship Id="rId84" Type="http://schemas.openxmlformats.org/officeDocument/2006/relationships/tags" Target="../tags/tag4483.xml"/><Relationship Id="rId138" Type="http://schemas.openxmlformats.org/officeDocument/2006/relationships/tags" Target="../tags/tag4537.xml"/><Relationship Id="rId159" Type="http://schemas.openxmlformats.org/officeDocument/2006/relationships/image" Target="../media/image59.emf"/><Relationship Id="rId107" Type="http://schemas.openxmlformats.org/officeDocument/2006/relationships/tags" Target="../tags/tag4506.xml"/><Relationship Id="rId11" Type="http://schemas.openxmlformats.org/officeDocument/2006/relationships/tags" Target="../tags/tag4410.xml"/><Relationship Id="rId32" Type="http://schemas.openxmlformats.org/officeDocument/2006/relationships/tags" Target="../tags/tag4431.xml"/><Relationship Id="rId53" Type="http://schemas.openxmlformats.org/officeDocument/2006/relationships/tags" Target="../tags/tag4452.xml"/><Relationship Id="rId74" Type="http://schemas.openxmlformats.org/officeDocument/2006/relationships/tags" Target="../tags/tag4473.xml"/><Relationship Id="rId128" Type="http://schemas.openxmlformats.org/officeDocument/2006/relationships/tags" Target="../tags/tag4527.xml"/><Relationship Id="rId149" Type="http://schemas.openxmlformats.org/officeDocument/2006/relationships/tags" Target="../tags/tag4548.xml"/><Relationship Id="rId5" Type="http://schemas.openxmlformats.org/officeDocument/2006/relationships/tags" Target="../tags/tag4404.xml"/><Relationship Id="rId95" Type="http://schemas.openxmlformats.org/officeDocument/2006/relationships/tags" Target="../tags/tag4494.xml"/><Relationship Id="rId160" Type="http://schemas.openxmlformats.org/officeDocument/2006/relationships/chart" Target="../charts/chart36.xml"/><Relationship Id="rId22" Type="http://schemas.openxmlformats.org/officeDocument/2006/relationships/tags" Target="../tags/tag4421.xml"/><Relationship Id="rId43" Type="http://schemas.openxmlformats.org/officeDocument/2006/relationships/tags" Target="../tags/tag4442.xml"/><Relationship Id="rId64" Type="http://schemas.openxmlformats.org/officeDocument/2006/relationships/tags" Target="../tags/tag4463.xml"/><Relationship Id="rId118" Type="http://schemas.openxmlformats.org/officeDocument/2006/relationships/tags" Target="../tags/tag4517.xml"/><Relationship Id="rId139" Type="http://schemas.openxmlformats.org/officeDocument/2006/relationships/tags" Target="../tags/tag4538.xml"/><Relationship Id="rId80" Type="http://schemas.openxmlformats.org/officeDocument/2006/relationships/tags" Target="../tags/tag4479.xml"/><Relationship Id="rId85" Type="http://schemas.openxmlformats.org/officeDocument/2006/relationships/tags" Target="../tags/tag4484.xml"/><Relationship Id="rId150" Type="http://schemas.openxmlformats.org/officeDocument/2006/relationships/tags" Target="../tags/tag4549.xml"/><Relationship Id="rId155" Type="http://schemas.openxmlformats.org/officeDocument/2006/relationships/tags" Target="../tags/tag4554.xml"/><Relationship Id="rId12" Type="http://schemas.openxmlformats.org/officeDocument/2006/relationships/tags" Target="../tags/tag4411.xml"/><Relationship Id="rId17" Type="http://schemas.openxmlformats.org/officeDocument/2006/relationships/tags" Target="../tags/tag4416.xml"/><Relationship Id="rId33" Type="http://schemas.openxmlformats.org/officeDocument/2006/relationships/tags" Target="../tags/tag4432.xml"/><Relationship Id="rId38" Type="http://schemas.openxmlformats.org/officeDocument/2006/relationships/tags" Target="../tags/tag4437.xml"/><Relationship Id="rId59" Type="http://schemas.openxmlformats.org/officeDocument/2006/relationships/tags" Target="../tags/tag4458.xml"/><Relationship Id="rId103" Type="http://schemas.openxmlformats.org/officeDocument/2006/relationships/tags" Target="../tags/tag4502.xml"/><Relationship Id="rId108" Type="http://schemas.openxmlformats.org/officeDocument/2006/relationships/tags" Target="../tags/tag4507.xml"/><Relationship Id="rId124" Type="http://schemas.openxmlformats.org/officeDocument/2006/relationships/tags" Target="../tags/tag4523.xml"/><Relationship Id="rId129" Type="http://schemas.openxmlformats.org/officeDocument/2006/relationships/tags" Target="../tags/tag4528.xml"/><Relationship Id="rId54" Type="http://schemas.openxmlformats.org/officeDocument/2006/relationships/tags" Target="../tags/tag4453.xml"/><Relationship Id="rId70" Type="http://schemas.openxmlformats.org/officeDocument/2006/relationships/tags" Target="../tags/tag4469.xml"/><Relationship Id="rId75" Type="http://schemas.openxmlformats.org/officeDocument/2006/relationships/tags" Target="../tags/tag4474.xml"/><Relationship Id="rId91" Type="http://schemas.openxmlformats.org/officeDocument/2006/relationships/tags" Target="../tags/tag4490.xml"/><Relationship Id="rId96" Type="http://schemas.openxmlformats.org/officeDocument/2006/relationships/tags" Target="../tags/tag4495.xml"/><Relationship Id="rId140" Type="http://schemas.openxmlformats.org/officeDocument/2006/relationships/tags" Target="../tags/tag4539.xml"/><Relationship Id="rId145" Type="http://schemas.openxmlformats.org/officeDocument/2006/relationships/tags" Target="../tags/tag4544.xml"/><Relationship Id="rId1" Type="http://schemas.openxmlformats.org/officeDocument/2006/relationships/tags" Target="../tags/tag4400.xml"/><Relationship Id="rId6" Type="http://schemas.openxmlformats.org/officeDocument/2006/relationships/tags" Target="../tags/tag4405.xml"/><Relationship Id="rId23" Type="http://schemas.openxmlformats.org/officeDocument/2006/relationships/tags" Target="../tags/tag4422.xml"/><Relationship Id="rId28" Type="http://schemas.openxmlformats.org/officeDocument/2006/relationships/tags" Target="../tags/tag4427.xml"/><Relationship Id="rId49" Type="http://schemas.openxmlformats.org/officeDocument/2006/relationships/tags" Target="../tags/tag4448.xml"/><Relationship Id="rId114" Type="http://schemas.openxmlformats.org/officeDocument/2006/relationships/tags" Target="../tags/tag4513.xml"/><Relationship Id="rId119" Type="http://schemas.openxmlformats.org/officeDocument/2006/relationships/tags" Target="../tags/tag4518.xml"/><Relationship Id="rId44" Type="http://schemas.openxmlformats.org/officeDocument/2006/relationships/tags" Target="../tags/tag4443.xml"/><Relationship Id="rId60" Type="http://schemas.openxmlformats.org/officeDocument/2006/relationships/tags" Target="../tags/tag4459.xml"/><Relationship Id="rId65" Type="http://schemas.openxmlformats.org/officeDocument/2006/relationships/tags" Target="../tags/tag4464.xml"/><Relationship Id="rId81" Type="http://schemas.openxmlformats.org/officeDocument/2006/relationships/tags" Target="../tags/tag4480.xml"/><Relationship Id="rId86" Type="http://schemas.openxmlformats.org/officeDocument/2006/relationships/tags" Target="../tags/tag4485.xml"/><Relationship Id="rId130" Type="http://schemas.openxmlformats.org/officeDocument/2006/relationships/tags" Target="../tags/tag4529.xml"/><Relationship Id="rId135" Type="http://schemas.openxmlformats.org/officeDocument/2006/relationships/tags" Target="../tags/tag4534.xml"/><Relationship Id="rId151" Type="http://schemas.openxmlformats.org/officeDocument/2006/relationships/tags" Target="../tags/tag4550.xml"/><Relationship Id="rId156" Type="http://schemas.openxmlformats.org/officeDocument/2006/relationships/slideLayout" Target="../slideLayouts/slideLayout7.xml"/><Relationship Id="rId13" Type="http://schemas.openxmlformats.org/officeDocument/2006/relationships/tags" Target="../tags/tag4412.xml"/><Relationship Id="rId18" Type="http://schemas.openxmlformats.org/officeDocument/2006/relationships/tags" Target="../tags/tag4417.xml"/><Relationship Id="rId39" Type="http://schemas.openxmlformats.org/officeDocument/2006/relationships/tags" Target="../tags/tag4438.xml"/><Relationship Id="rId109" Type="http://schemas.openxmlformats.org/officeDocument/2006/relationships/tags" Target="../tags/tag4508.xml"/><Relationship Id="rId34" Type="http://schemas.openxmlformats.org/officeDocument/2006/relationships/tags" Target="../tags/tag4433.xml"/><Relationship Id="rId50" Type="http://schemas.openxmlformats.org/officeDocument/2006/relationships/tags" Target="../tags/tag4449.xml"/><Relationship Id="rId55" Type="http://schemas.openxmlformats.org/officeDocument/2006/relationships/tags" Target="../tags/tag4454.xml"/><Relationship Id="rId76" Type="http://schemas.openxmlformats.org/officeDocument/2006/relationships/tags" Target="../tags/tag4475.xml"/><Relationship Id="rId97" Type="http://schemas.openxmlformats.org/officeDocument/2006/relationships/tags" Target="../tags/tag4496.xml"/><Relationship Id="rId104" Type="http://schemas.openxmlformats.org/officeDocument/2006/relationships/tags" Target="../tags/tag4503.xml"/><Relationship Id="rId120" Type="http://schemas.openxmlformats.org/officeDocument/2006/relationships/tags" Target="../tags/tag4519.xml"/><Relationship Id="rId125" Type="http://schemas.openxmlformats.org/officeDocument/2006/relationships/tags" Target="../tags/tag4524.xml"/><Relationship Id="rId141" Type="http://schemas.openxmlformats.org/officeDocument/2006/relationships/tags" Target="../tags/tag4540.xml"/><Relationship Id="rId146" Type="http://schemas.openxmlformats.org/officeDocument/2006/relationships/tags" Target="../tags/tag4545.xml"/><Relationship Id="rId7" Type="http://schemas.openxmlformats.org/officeDocument/2006/relationships/tags" Target="../tags/tag4406.xml"/><Relationship Id="rId71" Type="http://schemas.openxmlformats.org/officeDocument/2006/relationships/tags" Target="../tags/tag4470.xml"/><Relationship Id="rId92" Type="http://schemas.openxmlformats.org/officeDocument/2006/relationships/tags" Target="../tags/tag4491.xml"/><Relationship Id="rId2" Type="http://schemas.openxmlformats.org/officeDocument/2006/relationships/tags" Target="../tags/tag4401.xml"/><Relationship Id="rId29" Type="http://schemas.openxmlformats.org/officeDocument/2006/relationships/tags" Target="../tags/tag4428.xml"/><Relationship Id="rId24" Type="http://schemas.openxmlformats.org/officeDocument/2006/relationships/tags" Target="../tags/tag4423.xml"/><Relationship Id="rId40" Type="http://schemas.openxmlformats.org/officeDocument/2006/relationships/tags" Target="../tags/tag4439.xml"/><Relationship Id="rId45" Type="http://schemas.openxmlformats.org/officeDocument/2006/relationships/tags" Target="../tags/tag4444.xml"/><Relationship Id="rId66" Type="http://schemas.openxmlformats.org/officeDocument/2006/relationships/tags" Target="../tags/tag4465.xml"/><Relationship Id="rId87" Type="http://schemas.openxmlformats.org/officeDocument/2006/relationships/tags" Target="../tags/tag4486.xml"/><Relationship Id="rId110" Type="http://schemas.openxmlformats.org/officeDocument/2006/relationships/tags" Target="../tags/tag4509.xml"/><Relationship Id="rId115" Type="http://schemas.openxmlformats.org/officeDocument/2006/relationships/tags" Target="../tags/tag4514.xml"/><Relationship Id="rId131" Type="http://schemas.openxmlformats.org/officeDocument/2006/relationships/tags" Target="../tags/tag4530.xml"/><Relationship Id="rId136" Type="http://schemas.openxmlformats.org/officeDocument/2006/relationships/tags" Target="../tags/tag4535.xml"/><Relationship Id="rId157" Type="http://schemas.openxmlformats.org/officeDocument/2006/relationships/notesSlide" Target="../notesSlides/notesSlide53.xml"/><Relationship Id="rId61" Type="http://schemas.openxmlformats.org/officeDocument/2006/relationships/tags" Target="../tags/tag4460.xml"/><Relationship Id="rId82" Type="http://schemas.openxmlformats.org/officeDocument/2006/relationships/tags" Target="../tags/tag4481.xml"/><Relationship Id="rId152" Type="http://schemas.openxmlformats.org/officeDocument/2006/relationships/tags" Target="../tags/tag4551.xml"/><Relationship Id="rId19" Type="http://schemas.openxmlformats.org/officeDocument/2006/relationships/tags" Target="../tags/tag4418.xml"/><Relationship Id="rId14" Type="http://schemas.openxmlformats.org/officeDocument/2006/relationships/tags" Target="../tags/tag4413.xml"/><Relationship Id="rId30" Type="http://schemas.openxmlformats.org/officeDocument/2006/relationships/tags" Target="../tags/tag4429.xml"/><Relationship Id="rId35" Type="http://schemas.openxmlformats.org/officeDocument/2006/relationships/tags" Target="../tags/tag4434.xml"/><Relationship Id="rId56" Type="http://schemas.openxmlformats.org/officeDocument/2006/relationships/tags" Target="../tags/tag4455.xml"/><Relationship Id="rId77" Type="http://schemas.openxmlformats.org/officeDocument/2006/relationships/tags" Target="../tags/tag4476.xml"/><Relationship Id="rId100" Type="http://schemas.openxmlformats.org/officeDocument/2006/relationships/tags" Target="../tags/tag4499.xml"/><Relationship Id="rId105" Type="http://schemas.openxmlformats.org/officeDocument/2006/relationships/tags" Target="../tags/tag4504.xml"/><Relationship Id="rId126" Type="http://schemas.openxmlformats.org/officeDocument/2006/relationships/tags" Target="../tags/tag4525.xml"/><Relationship Id="rId147" Type="http://schemas.openxmlformats.org/officeDocument/2006/relationships/tags" Target="../tags/tag4546.xml"/><Relationship Id="rId8" Type="http://schemas.openxmlformats.org/officeDocument/2006/relationships/tags" Target="../tags/tag4407.xml"/><Relationship Id="rId51" Type="http://schemas.openxmlformats.org/officeDocument/2006/relationships/tags" Target="../tags/tag4450.xml"/><Relationship Id="rId72" Type="http://schemas.openxmlformats.org/officeDocument/2006/relationships/tags" Target="../tags/tag4471.xml"/><Relationship Id="rId93" Type="http://schemas.openxmlformats.org/officeDocument/2006/relationships/tags" Target="../tags/tag4492.xml"/><Relationship Id="rId98" Type="http://schemas.openxmlformats.org/officeDocument/2006/relationships/tags" Target="../tags/tag4497.xml"/><Relationship Id="rId121" Type="http://schemas.openxmlformats.org/officeDocument/2006/relationships/tags" Target="../tags/tag4520.xml"/><Relationship Id="rId142" Type="http://schemas.openxmlformats.org/officeDocument/2006/relationships/tags" Target="../tags/tag4541.xml"/><Relationship Id="rId3" Type="http://schemas.openxmlformats.org/officeDocument/2006/relationships/tags" Target="../tags/tag4402.xml"/><Relationship Id="rId25" Type="http://schemas.openxmlformats.org/officeDocument/2006/relationships/tags" Target="../tags/tag4424.xml"/><Relationship Id="rId46" Type="http://schemas.openxmlformats.org/officeDocument/2006/relationships/tags" Target="../tags/tag4445.xml"/><Relationship Id="rId67" Type="http://schemas.openxmlformats.org/officeDocument/2006/relationships/tags" Target="../tags/tag4466.xml"/><Relationship Id="rId116" Type="http://schemas.openxmlformats.org/officeDocument/2006/relationships/tags" Target="../tags/tag4515.xml"/><Relationship Id="rId137" Type="http://schemas.openxmlformats.org/officeDocument/2006/relationships/tags" Target="../tags/tag4536.xml"/><Relationship Id="rId158" Type="http://schemas.openxmlformats.org/officeDocument/2006/relationships/oleObject" Target="../embeddings/oleObject54.bin"/><Relationship Id="rId20" Type="http://schemas.openxmlformats.org/officeDocument/2006/relationships/tags" Target="../tags/tag4419.xml"/><Relationship Id="rId41" Type="http://schemas.openxmlformats.org/officeDocument/2006/relationships/tags" Target="../tags/tag4440.xml"/><Relationship Id="rId62" Type="http://schemas.openxmlformats.org/officeDocument/2006/relationships/tags" Target="../tags/tag4461.xml"/><Relationship Id="rId83" Type="http://schemas.openxmlformats.org/officeDocument/2006/relationships/tags" Target="../tags/tag4482.xml"/><Relationship Id="rId88" Type="http://schemas.openxmlformats.org/officeDocument/2006/relationships/tags" Target="../tags/tag4487.xml"/><Relationship Id="rId111" Type="http://schemas.openxmlformats.org/officeDocument/2006/relationships/tags" Target="../tags/tag4510.xml"/><Relationship Id="rId132" Type="http://schemas.openxmlformats.org/officeDocument/2006/relationships/tags" Target="../tags/tag4531.xml"/><Relationship Id="rId153" Type="http://schemas.openxmlformats.org/officeDocument/2006/relationships/tags" Target="../tags/tag4552.xml"/><Relationship Id="rId15" Type="http://schemas.openxmlformats.org/officeDocument/2006/relationships/tags" Target="../tags/tag4414.xml"/><Relationship Id="rId36" Type="http://schemas.openxmlformats.org/officeDocument/2006/relationships/tags" Target="../tags/tag4435.xml"/><Relationship Id="rId57" Type="http://schemas.openxmlformats.org/officeDocument/2006/relationships/tags" Target="../tags/tag4456.xml"/><Relationship Id="rId106" Type="http://schemas.openxmlformats.org/officeDocument/2006/relationships/tags" Target="../tags/tag4505.xml"/><Relationship Id="rId127" Type="http://schemas.openxmlformats.org/officeDocument/2006/relationships/tags" Target="../tags/tag4526.xml"/><Relationship Id="rId10" Type="http://schemas.openxmlformats.org/officeDocument/2006/relationships/tags" Target="../tags/tag4409.xml"/><Relationship Id="rId31" Type="http://schemas.openxmlformats.org/officeDocument/2006/relationships/tags" Target="../tags/tag4430.xml"/><Relationship Id="rId52" Type="http://schemas.openxmlformats.org/officeDocument/2006/relationships/tags" Target="../tags/tag4451.xml"/><Relationship Id="rId73" Type="http://schemas.openxmlformats.org/officeDocument/2006/relationships/tags" Target="../tags/tag4472.xml"/><Relationship Id="rId78" Type="http://schemas.openxmlformats.org/officeDocument/2006/relationships/tags" Target="../tags/tag4477.xml"/><Relationship Id="rId94" Type="http://schemas.openxmlformats.org/officeDocument/2006/relationships/tags" Target="../tags/tag4493.xml"/><Relationship Id="rId99" Type="http://schemas.openxmlformats.org/officeDocument/2006/relationships/tags" Target="../tags/tag4498.xml"/><Relationship Id="rId101" Type="http://schemas.openxmlformats.org/officeDocument/2006/relationships/tags" Target="../tags/tag4500.xml"/><Relationship Id="rId122" Type="http://schemas.openxmlformats.org/officeDocument/2006/relationships/tags" Target="../tags/tag4521.xml"/><Relationship Id="rId143" Type="http://schemas.openxmlformats.org/officeDocument/2006/relationships/tags" Target="../tags/tag4542.xml"/><Relationship Id="rId148" Type="http://schemas.openxmlformats.org/officeDocument/2006/relationships/tags" Target="../tags/tag4547.xml"/><Relationship Id="rId4" Type="http://schemas.openxmlformats.org/officeDocument/2006/relationships/tags" Target="../tags/tag4403.xml"/><Relationship Id="rId9" Type="http://schemas.openxmlformats.org/officeDocument/2006/relationships/tags" Target="../tags/tag4408.xml"/><Relationship Id="rId26" Type="http://schemas.openxmlformats.org/officeDocument/2006/relationships/tags" Target="../tags/tag4425.xml"/><Relationship Id="rId47" Type="http://schemas.openxmlformats.org/officeDocument/2006/relationships/tags" Target="../tags/tag4446.xml"/><Relationship Id="rId68" Type="http://schemas.openxmlformats.org/officeDocument/2006/relationships/tags" Target="../tags/tag4467.xml"/><Relationship Id="rId89" Type="http://schemas.openxmlformats.org/officeDocument/2006/relationships/tags" Target="../tags/tag4488.xml"/><Relationship Id="rId112" Type="http://schemas.openxmlformats.org/officeDocument/2006/relationships/tags" Target="../tags/tag4511.xml"/><Relationship Id="rId133" Type="http://schemas.openxmlformats.org/officeDocument/2006/relationships/tags" Target="../tags/tag4532.xml"/><Relationship Id="rId154" Type="http://schemas.openxmlformats.org/officeDocument/2006/relationships/tags" Target="../tags/tag4553.xml"/><Relationship Id="rId16" Type="http://schemas.openxmlformats.org/officeDocument/2006/relationships/tags" Target="../tags/tag4415.xml"/><Relationship Id="rId37" Type="http://schemas.openxmlformats.org/officeDocument/2006/relationships/tags" Target="../tags/tag4436.xml"/><Relationship Id="rId58" Type="http://schemas.openxmlformats.org/officeDocument/2006/relationships/tags" Target="../tags/tag4457.xml"/><Relationship Id="rId79" Type="http://schemas.openxmlformats.org/officeDocument/2006/relationships/tags" Target="../tags/tag4478.xml"/><Relationship Id="rId102" Type="http://schemas.openxmlformats.org/officeDocument/2006/relationships/tags" Target="../tags/tag4501.xml"/><Relationship Id="rId123" Type="http://schemas.openxmlformats.org/officeDocument/2006/relationships/tags" Target="../tags/tag4522.xml"/><Relationship Id="rId144" Type="http://schemas.openxmlformats.org/officeDocument/2006/relationships/tags" Target="../tags/tag4543.xml"/><Relationship Id="rId90" Type="http://schemas.openxmlformats.org/officeDocument/2006/relationships/tags" Target="../tags/tag4489.xml"/><Relationship Id="rId27" Type="http://schemas.openxmlformats.org/officeDocument/2006/relationships/tags" Target="../tags/tag4426.xml"/><Relationship Id="rId48" Type="http://schemas.openxmlformats.org/officeDocument/2006/relationships/tags" Target="../tags/tag4447.xml"/><Relationship Id="rId69" Type="http://schemas.openxmlformats.org/officeDocument/2006/relationships/tags" Target="../tags/tag4468.xml"/><Relationship Id="rId113" Type="http://schemas.openxmlformats.org/officeDocument/2006/relationships/tags" Target="../tags/tag4512.xml"/><Relationship Id="rId134" Type="http://schemas.openxmlformats.org/officeDocument/2006/relationships/tags" Target="../tags/tag4533.xml"/></Relationships>
</file>

<file path=ppt/slides/_rels/slide54.xml.rels><?xml version="1.0" encoding="UTF-8" standalone="yes"?>
<Relationships xmlns="http://schemas.openxmlformats.org/package/2006/relationships"><Relationship Id="rId117" Type="http://schemas.openxmlformats.org/officeDocument/2006/relationships/tags" Target="../tags/tag4671.xml"/><Relationship Id="rId21" Type="http://schemas.openxmlformats.org/officeDocument/2006/relationships/tags" Target="../tags/tag4575.xml"/><Relationship Id="rId42" Type="http://schemas.openxmlformats.org/officeDocument/2006/relationships/tags" Target="../tags/tag4596.xml"/><Relationship Id="rId63" Type="http://schemas.openxmlformats.org/officeDocument/2006/relationships/tags" Target="../tags/tag4617.xml"/><Relationship Id="rId84" Type="http://schemas.openxmlformats.org/officeDocument/2006/relationships/tags" Target="../tags/tag4638.xml"/><Relationship Id="rId138" Type="http://schemas.openxmlformats.org/officeDocument/2006/relationships/tags" Target="../tags/tag4692.xml"/><Relationship Id="rId159" Type="http://schemas.openxmlformats.org/officeDocument/2006/relationships/tags" Target="../tags/tag4713.xml"/><Relationship Id="rId170" Type="http://schemas.openxmlformats.org/officeDocument/2006/relationships/tags" Target="../tags/tag4724.xml"/><Relationship Id="rId191" Type="http://schemas.openxmlformats.org/officeDocument/2006/relationships/image" Target="../media/image59.emf"/><Relationship Id="rId107" Type="http://schemas.openxmlformats.org/officeDocument/2006/relationships/tags" Target="../tags/tag4661.xml"/><Relationship Id="rId11" Type="http://schemas.openxmlformats.org/officeDocument/2006/relationships/tags" Target="../tags/tag4565.xml"/><Relationship Id="rId32" Type="http://schemas.openxmlformats.org/officeDocument/2006/relationships/tags" Target="../tags/tag4586.xml"/><Relationship Id="rId53" Type="http://schemas.openxmlformats.org/officeDocument/2006/relationships/tags" Target="../tags/tag4607.xml"/><Relationship Id="rId74" Type="http://schemas.openxmlformats.org/officeDocument/2006/relationships/tags" Target="../tags/tag4628.xml"/><Relationship Id="rId128" Type="http://schemas.openxmlformats.org/officeDocument/2006/relationships/tags" Target="../tags/tag4682.xml"/><Relationship Id="rId149" Type="http://schemas.openxmlformats.org/officeDocument/2006/relationships/tags" Target="../tags/tag4703.xml"/><Relationship Id="rId5" Type="http://schemas.openxmlformats.org/officeDocument/2006/relationships/tags" Target="../tags/tag4559.xml"/><Relationship Id="rId95" Type="http://schemas.openxmlformats.org/officeDocument/2006/relationships/tags" Target="../tags/tag4649.xml"/><Relationship Id="rId160" Type="http://schemas.openxmlformats.org/officeDocument/2006/relationships/tags" Target="../tags/tag4714.xml"/><Relationship Id="rId181" Type="http://schemas.openxmlformats.org/officeDocument/2006/relationships/tags" Target="../tags/tag4735.xml"/><Relationship Id="rId22" Type="http://schemas.openxmlformats.org/officeDocument/2006/relationships/tags" Target="../tags/tag4576.xml"/><Relationship Id="rId43" Type="http://schemas.openxmlformats.org/officeDocument/2006/relationships/tags" Target="../tags/tag4597.xml"/><Relationship Id="rId64" Type="http://schemas.openxmlformats.org/officeDocument/2006/relationships/tags" Target="../tags/tag4618.xml"/><Relationship Id="rId118" Type="http://schemas.openxmlformats.org/officeDocument/2006/relationships/tags" Target="../tags/tag4672.xml"/><Relationship Id="rId139" Type="http://schemas.openxmlformats.org/officeDocument/2006/relationships/tags" Target="../tags/tag4693.xml"/><Relationship Id="rId85" Type="http://schemas.openxmlformats.org/officeDocument/2006/relationships/tags" Target="../tags/tag4639.xml"/><Relationship Id="rId150" Type="http://schemas.openxmlformats.org/officeDocument/2006/relationships/tags" Target="../tags/tag4704.xml"/><Relationship Id="rId171" Type="http://schemas.openxmlformats.org/officeDocument/2006/relationships/tags" Target="../tags/tag4725.xml"/><Relationship Id="rId192" Type="http://schemas.openxmlformats.org/officeDocument/2006/relationships/chart" Target="../charts/chart37.xml"/><Relationship Id="rId12" Type="http://schemas.openxmlformats.org/officeDocument/2006/relationships/tags" Target="../tags/tag4566.xml"/><Relationship Id="rId33" Type="http://schemas.openxmlformats.org/officeDocument/2006/relationships/tags" Target="../tags/tag4587.xml"/><Relationship Id="rId108" Type="http://schemas.openxmlformats.org/officeDocument/2006/relationships/tags" Target="../tags/tag4662.xml"/><Relationship Id="rId129" Type="http://schemas.openxmlformats.org/officeDocument/2006/relationships/tags" Target="../tags/tag4683.xml"/><Relationship Id="rId54" Type="http://schemas.openxmlformats.org/officeDocument/2006/relationships/tags" Target="../tags/tag4608.xml"/><Relationship Id="rId75" Type="http://schemas.openxmlformats.org/officeDocument/2006/relationships/tags" Target="../tags/tag4629.xml"/><Relationship Id="rId96" Type="http://schemas.openxmlformats.org/officeDocument/2006/relationships/tags" Target="../tags/tag4650.xml"/><Relationship Id="rId140" Type="http://schemas.openxmlformats.org/officeDocument/2006/relationships/tags" Target="../tags/tag4694.xml"/><Relationship Id="rId161" Type="http://schemas.openxmlformats.org/officeDocument/2006/relationships/tags" Target="../tags/tag4715.xml"/><Relationship Id="rId182" Type="http://schemas.openxmlformats.org/officeDocument/2006/relationships/tags" Target="../tags/tag4736.xml"/><Relationship Id="rId6" Type="http://schemas.openxmlformats.org/officeDocument/2006/relationships/tags" Target="../tags/tag4560.xml"/><Relationship Id="rId23" Type="http://schemas.openxmlformats.org/officeDocument/2006/relationships/tags" Target="../tags/tag4577.xml"/><Relationship Id="rId119" Type="http://schemas.openxmlformats.org/officeDocument/2006/relationships/tags" Target="../tags/tag4673.xml"/><Relationship Id="rId44" Type="http://schemas.openxmlformats.org/officeDocument/2006/relationships/tags" Target="../tags/tag4598.xml"/><Relationship Id="rId65" Type="http://schemas.openxmlformats.org/officeDocument/2006/relationships/tags" Target="../tags/tag4619.xml"/><Relationship Id="rId86" Type="http://schemas.openxmlformats.org/officeDocument/2006/relationships/tags" Target="../tags/tag4640.xml"/><Relationship Id="rId130" Type="http://schemas.openxmlformats.org/officeDocument/2006/relationships/tags" Target="../tags/tag4684.xml"/><Relationship Id="rId151" Type="http://schemas.openxmlformats.org/officeDocument/2006/relationships/tags" Target="../tags/tag4705.xml"/><Relationship Id="rId172" Type="http://schemas.openxmlformats.org/officeDocument/2006/relationships/tags" Target="../tags/tag4726.xml"/><Relationship Id="rId13" Type="http://schemas.openxmlformats.org/officeDocument/2006/relationships/tags" Target="../tags/tag4567.xml"/><Relationship Id="rId18" Type="http://schemas.openxmlformats.org/officeDocument/2006/relationships/tags" Target="../tags/tag4572.xml"/><Relationship Id="rId39" Type="http://schemas.openxmlformats.org/officeDocument/2006/relationships/tags" Target="../tags/tag4593.xml"/><Relationship Id="rId109" Type="http://schemas.openxmlformats.org/officeDocument/2006/relationships/tags" Target="../tags/tag4663.xml"/><Relationship Id="rId34" Type="http://schemas.openxmlformats.org/officeDocument/2006/relationships/tags" Target="../tags/tag4588.xml"/><Relationship Id="rId50" Type="http://schemas.openxmlformats.org/officeDocument/2006/relationships/tags" Target="../tags/tag4604.xml"/><Relationship Id="rId55" Type="http://schemas.openxmlformats.org/officeDocument/2006/relationships/tags" Target="../tags/tag4609.xml"/><Relationship Id="rId76" Type="http://schemas.openxmlformats.org/officeDocument/2006/relationships/tags" Target="../tags/tag4630.xml"/><Relationship Id="rId97" Type="http://schemas.openxmlformats.org/officeDocument/2006/relationships/tags" Target="../tags/tag4651.xml"/><Relationship Id="rId104" Type="http://schemas.openxmlformats.org/officeDocument/2006/relationships/tags" Target="../tags/tag4658.xml"/><Relationship Id="rId120" Type="http://schemas.openxmlformats.org/officeDocument/2006/relationships/tags" Target="../tags/tag4674.xml"/><Relationship Id="rId125" Type="http://schemas.openxmlformats.org/officeDocument/2006/relationships/tags" Target="../tags/tag4679.xml"/><Relationship Id="rId141" Type="http://schemas.openxmlformats.org/officeDocument/2006/relationships/tags" Target="../tags/tag4695.xml"/><Relationship Id="rId146" Type="http://schemas.openxmlformats.org/officeDocument/2006/relationships/tags" Target="../tags/tag4700.xml"/><Relationship Id="rId167" Type="http://schemas.openxmlformats.org/officeDocument/2006/relationships/tags" Target="../tags/tag4721.xml"/><Relationship Id="rId188" Type="http://schemas.openxmlformats.org/officeDocument/2006/relationships/slideLayout" Target="../slideLayouts/slideLayout14.xml"/><Relationship Id="rId7" Type="http://schemas.openxmlformats.org/officeDocument/2006/relationships/tags" Target="../tags/tag4561.xml"/><Relationship Id="rId71" Type="http://schemas.openxmlformats.org/officeDocument/2006/relationships/tags" Target="../tags/tag4625.xml"/><Relationship Id="rId92" Type="http://schemas.openxmlformats.org/officeDocument/2006/relationships/tags" Target="../tags/tag4646.xml"/><Relationship Id="rId162" Type="http://schemas.openxmlformats.org/officeDocument/2006/relationships/tags" Target="../tags/tag4716.xml"/><Relationship Id="rId183" Type="http://schemas.openxmlformats.org/officeDocument/2006/relationships/tags" Target="../tags/tag4737.xml"/><Relationship Id="rId2" Type="http://schemas.openxmlformats.org/officeDocument/2006/relationships/tags" Target="../tags/tag4556.xml"/><Relationship Id="rId29" Type="http://schemas.openxmlformats.org/officeDocument/2006/relationships/tags" Target="../tags/tag4583.xml"/><Relationship Id="rId24" Type="http://schemas.openxmlformats.org/officeDocument/2006/relationships/tags" Target="../tags/tag4578.xml"/><Relationship Id="rId40" Type="http://schemas.openxmlformats.org/officeDocument/2006/relationships/tags" Target="../tags/tag4594.xml"/><Relationship Id="rId45" Type="http://schemas.openxmlformats.org/officeDocument/2006/relationships/tags" Target="../tags/tag4599.xml"/><Relationship Id="rId66" Type="http://schemas.openxmlformats.org/officeDocument/2006/relationships/tags" Target="../tags/tag4620.xml"/><Relationship Id="rId87" Type="http://schemas.openxmlformats.org/officeDocument/2006/relationships/tags" Target="../tags/tag4641.xml"/><Relationship Id="rId110" Type="http://schemas.openxmlformats.org/officeDocument/2006/relationships/tags" Target="../tags/tag4664.xml"/><Relationship Id="rId115" Type="http://schemas.openxmlformats.org/officeDocument/2006/relationships/tags" Target="../tags/tag4669.xml"/><Relationship Id="rId131" Type="http://schemas.openxmlformats.org/officeDocument/2006/relationships/tags" Target="../tags/tag4685.xml"/><Relationship Id="rId136" Type="http://schemas.openxmlformats.org/officeDocument/2006/relationships/tags" Target="../tags/tag4690.xml"/><Relationship Id="rId157" Type="http://schemas.openxmlformats.org/officeDocument/2006/relationships/tags" Target="../tags/tag4711.xml"/><Relationship Id="rId178" Type="http://schemas.openxmlformats.org/officeDocument/2006/relationships/tags" Target="../tags/tag4732.xml"/><Relationship Id="rId61" Type="http://schemas.openxmlformats.org/officeDocument/2006/relationships/tags" Target="../tags/tag4615.xml"/><Relationship Id="rId82" Type="http://schemas.openxmlformats.org/officeDocument/2006/relationships/tags" Target="../tags/tag4636.xml"/><Relationship Id="rId152" Type="http://schemas.openxmlformats.org/officeDocument/2006/relationships/tags" Target="../tags/tag4706.xml"/><Relationship Id="rId173" Type="http://schemas.openxmlformats.org/officeDocument/2006/relationships/tags" Target="../tags/tag4727.xml"/><Relationship Id="rId19" Type="http://schemas.openxmlformats.org/officeDocument/2006/relationships/tags" Target="../tags/tag4573.xml"/><Relationship Id="rId14" Type="http://schemas.openxmlformats.org/officeDocument/2006/relationships/tags" Target="../tags/tag4568.xml"/><Relationship Id="rId30" Type="http://schemas.openxmlformats.org/officeDocument/2006/relationships/tags" Target="../tags/tag4584.xml"/><Relationship Id="rId35" Type="http://schemas.openxmlformats.org/officeDocument/2006/relationships/tags" Target="../tags/tag4589.xml"/><Relationship Id="rId56" Type="http://schemas.openxmlformats.org/officeDocument/2006/relationships/tags" Target="../tags/tag4610.xml"/><Relationship Id="rId77" Type="http://schemas.openxmlformats.org/officeDocument/2006/relationships/tags" Target="../tags/tag4631.xml"/><Relationship Id="rId100" Type="http://schemas.openxmlformats.org/officeDocument/2006/relationships/tags" Target="../tags/tag4654.xml"/><Relationship Id="rId105" Type="http://schemas.openxmlformats.org/officeDocument/2006/relationships/tags" Target="../tags/tag4659.xml"/><Relationship Id="rId126" Type="http://schemas.openxmlformats.org/officeDocument/2006/relationships/tags" Target="../tags/tag4680.xml"/><Relationship Id="rId147" Type="http://schemas.openxmlformats.org/officeDocument/2006/relationships/tags" Target="../tags/tag4701.xml"/><Relationship Id="rId168" Type="http://schemas.openxmlformats.org/officeDocument/2006/relationships/tags" Target="../tags/tag4722.xml"/><Relationship Id="rId8" Type="http://schemas.openxmlformats.org/officeDocument/2006/relationships/tags" Target="../tags/tag4562.xml"/><Relationship Id="rId51" Type="http://schemas.openxmlformats.org/officeDocument/2006/relationships/tags" Target="../tags/tag4605.xml"/><Relationship Id="rId72" Type="http://schemas.openxmlformats.org/officeDocument/2006/relationships/tags" Target="../tags/tag4626.xml"/><Relationship Id="rId93" Type="http://schemas.openxmlformats.org/officeDocument/2006/relationships/tags" Target="../tags/tag4647.xml"/><Relationship Id="rId98" Type="http://schemas.openxmlformats.org/officeDocument/2006/relationships/tags" Target="../tags/tag4652.xml"/><Relationship Id="rId121" Type="http://schemas.openxmlformats.org/officeDocument/2006/relationships/tags" Target="../tags/tag4675.xml"/><Relationship Id="rId142" Type="http://schemas.openxmlformats.org/officeDocument/2006/relationships/tags" Target="../tags/tag4696.xml"/><Relationship Id="rId163" Type="http://schemas.openxmlformats.org/officeDocument/2006/relationships/tags" Target="../tags/tag4717.xml"/><Relationship Id="rId184" Type="http://schemas.openxmlformats.org/officeDocument/2006/relationships/tags" Target="../tags/tag4738.xml"/><Relationship Id="rId189" Type="http://schemas.openxmlformats.org/officeDocument/2006/relationships/notesSlide" Target="../notesSlides/notesSlide54.xml"/><Relationship Id="rId3" Type="http://schemas.openxmlformats.org/officeDocument/2006/relationships/tags" Target="../tags/tag4557.xml"/><Relationship Id="rId25" Type="http://schemas.openxmlformats.org/officeDocument/2006/relationships/tags" Target="../tags/tag4579.xml"/><Relationship Id="rId46" Type="http://schemas.openxmlformats.org/officeDocument/2006/relationships/tags" Target="../tags/tag4600.xml"/><Relationship Id="rId67" Type="http://schemas.openxmlformats.org/officeDocument/2006/relationships/tags" Target="../tags/tag4621.xml"/><Relationship Id="rId116" Type="http://schemas.openxmlformats.org/officeDocument/2006/relationships/tags" Target="../tags/tag4670.xml"/><Relationship Id="rId137" Type="http://schemas.openxmlformats.org/officeDocument/2006/relationships/tags" Target="../tags/tag4691.xml"/><Relationship Id="rId158" Type="http://schemas.openxmlformats.org/officeDocument/2006/relationships/tags" Target="../tags/tag4712.xml"/><Relationship Id="rId20" Type="http://schemas.openxmlformats.org/officeDocument/2006/relationships/tags" Target="../tags/tag4574.xml"/><Relationship Id="rId41" Type="http://schemas.openxmlformats.org/officeDocument/2006/relationships/tags" Target="../tags/tag4595.xml"/><Relationship Id="rId62" Type="http://schemas.openxmlformats.org/officeDocument/2006/relationships/tags" Target="../tags/tag4616.xml"/><Relationship Id="rId83" Type="http://schemas.openxmlformats.org/officeDocument/2006/relationships/tags" Target="../tags/tag4637.xml"/><Relationship Id="rId88" Type="http://schemas.openxmlformats.org/officeDocument/2006/relationships/tags" Target="../tags/tag4642.xml"/><Relationship Id="rId111" Type="http://schemas.openxmlformats.org/officeDocument/2006/relationships/tags" Target="../tags/tag4665.xml"/><Relationship Id="rId132" Type="http://schemas.openxmlformats.org/officeDocument/2006/relationships/tags" Target="../tags/tag4686.xml"/><Relationship Id="rId153" Type="http://schemas.openxmlformats.org/officeDocument/2006/relationships/tags" Target="../tags/tag4707.xml"/><Relationship Id="rId174" Type="http://schemas.openxmlformats.org/officeDocument/2006/relationships/tags" Target="../tags/tag4728.xml"/><Relationship Id="rId179" Type="http://schemas.openxmlformats.org/officeDocument/2006/relationships/tags" Target="../tags/tag4733.xml"/><Relationship Id="rId190" Type="http://schemas.openxmlformats.org/officeDocument/2006/relationships/oleObject" Target="../embeddings/oleObject55.bin"/><Relationship Id="rId15" Type="http://schemas.openxmlformats.org/officeDocument/2006/relationships/tags" Target="../tags/tag4569.xml"/><Relationship Id="rId36" Type="http://schemas.openxmlformats.org/officeDocument/2006/relationships/tags" Target="../tags/tag4590.xml"/><Relationship Id="rId57" Type="http://schemas.openxmlformats.org/officeDocument/2006/relationships/tags" Target="../tags/tag4611.xml"/><Relationship Id="rId106" Type="http://schemas.openxmlformats.org/officeDocument/2006/relationships/tags" Target="../tags/tag4660.xml"/><Relationship Id="rId127" Type="http://schemas.openxmlformats.org/officeDocument/2006/relationships/tags" Target="../tags/tag4681.xml"/><Relationship Id="rId10" Type="http://schemas.openxmlformats.org/officeDocument/2006/relationships/tags" Target="../tags/tag4564.xml"/><Relationship Id="rId31" Type="http://schemas.openxmlformats.org/officeDocument/2006/relationships/tags" Target="../tags/tag4585.xml"/><Relationship Id="rId52" Type="http://schemas.openxmlformats.org/officeDocument/2006/relationships/tags" Target="../tags/tag4606.xml"/><Relationship Id="rId73" Type="http://schemas.openxmlformats.org/officeDocument/2006/relationships/tags" Target="../tags/tag4627.xml"/><Relationship Id="rId78" Type="http://schemas.openxmlformats.org/officeDocument/2006/relationships/tags" Target="../tags/tag4632.xml"/><Relationship Id="rId94" Type="http://schemas.openxmlformats.org/officeDocument/2006/relationships/tags" Target="../tags/tag4648.xml"/><Relationship Id="rId99" Type="http://schemas.openxmlformats.org/officeDocument/2006/relationships/tags" Target="../tags/tag4653.xml"/><Relationship Id="rId101" Type="http://schemas.openxmlformats.org/officeDocument/2006/relationships/tags" Target="../tags/tag4655.xml"/><Relationship Id="rId122" Type="http://schemas.openxmlformats.org/officeDocument/2006/relationships/tags" Target="../tags/tag4676.xml"/><Relationship Id="rId143" Type="http://schemas.openxmlformats.org/officeDocument/2006/relationships/tags" Target="../tags/tag4697.xml"/><Relationship Id="rId148" Type="http://schemas.openxmlformats.org/officeDocument/2006/relationships/tags" Target="../tags/tag4702.xml"/><Relationship Id="rId164" Type="http://schemas.openxmlformats.org/officeDocument/2006/relationships/tags" Target="../tags/tag4718.xml"/><Relationship Id="rId169" Type="http://schemas.openxmlformats.org/officeDocument/2006/relationships/tags" Target="../tags/tag4723.xml"/><Relationship Id="rId185" Type="http://schemas.openxmlformats.org/officeDocument/2006/relationships/tags" Target="../tags/tag4739.xml"/><Relationship Id="rId4" Type="http://schemas.openxmlformats.org/officeDocument/2006/relationships/tags" Target="../tags/tag4558.xml"/><Relationship Id="rId9" Type="http://schemas.openxmlformats.org/officeDocument/2006/relationships/tags" Target="../tags/tag4563.xml"/><Relationship Id="rId180" Type="http://schemas.openxmlformats.org/officeDocument/2006/relationships/tags" Target="../tags/tag4734.xml"/><Relationship Id="rId26" Type="http://schemas.openxmlformats.org/officeDocument/2006/relationships/tags" Target="../tags/tag4580.xml"/><Relationship Id="rId47" Type="http://schemas.openxmlformats.org/officeDocument/2006/relationships/tags" Target="../tags/tag4601.xml"/><Relationship Id="rId68" Type="http://schemas.openxmlformats.org/officeDocument/2006/relationships/tags" Target="../tags/tag4622.xml"/><Relationship Id="rId89" Type="http://schemas.openxmlformats.org/officeDocument/2006/relationships/tags" Target="../tags/tag4643.xml"/><Relationship Id="rId112" Type="http://schemas.openxmlformats.org/officeDocument/2006/relationships/tags" Target="../tags/tag4666.xml"/><Relationship Id="rId133" Type="http://schemas.openxmlformats.org/officeDocument/2006/relationships/tags" Target="../tags/tag4687.xml"/><Relationship Id="rId154" Type="http://schemas.openxmlformats.org/officeDocument/2006/relationships/tags" Target="../tags/tag4708.xml"/><Relationship Id="rId175" Type="http://schemas.openxmlformats.org/officeDocument/2006/relationships/tags" Target="../tags/tag4729.xml"/><Relationship Id="rId16" Type="http://schemas.openxmlformats.org/officeDocument/2006/relationships/tags" Target="../tags/tag4570.xml"/><Relationship Id="rId37" Type="http://schemas.openxmlformats.org/officeDocument/2006/relationships/tags" Target="../tags/tag4591.xml"/><Relationship Id="rId58" Type="http://schemas.openxmlformats.org/officeDocument/2006/relationships/tags" Target="../tags/tag4612.xml"/><Relationship Id="rId79" Type="http://schemas.openxmlformats.org/officeDocument/2006/relationships/tags" Target="../tags/tag4633.xml"/><Relationship Id="rId102" Type="http://schemas.openxmlformats.org/officeDocument/2006/relationships/tags" Target="../tags/tag4656.xml"/><Relationship Id="rId123" Type="http://schemas.openxmlformats.org/officeDocument/2006/relationships/tags" Target="../tags/tag4677.xml"/><Relationship Id="rId144" Type="http://schemas.openxmlformats.org/officeDocument/2006/relationships/tags" Target="../tags/tag4698.xml"/><Relationship Id="rId90" Type="http://schemas.openxmlformats.org/officeDocument/2006/relationships/tags" Target="../tags/tag4644.xml"/><Relationship Id="rId165" Type="http://schemas.openxmlformats.org/officeDocument/2006/relationships/tags" Target="../tags/tag4719.xml"/><Relationship Id="rId186" Type="http://schemas.openxmlformats.org/officeDocument/2006/relationships/tags" Target="../tags/tag4740.xml"/><Relationship Id="rId27" Type="http://schemas.openxmlformats.org/officeDocument/2006/relationships/tags" Target="../tags/tag4581.xml"/><Relationship Id="rId48" Type="http://schemas.openxmlformats.org/officeDocument/2006/relationships/tags" Target="../tags/tag4602.xml"/><Relationship Id="rId69" Type="http://schemas.openxmlformats.org/officeDocument/2006/relationships/tags" Target="../tags/tag4623.xml"/><Relationship Id="rId113" Type="http://schemas.openxmlformats.org/officeDocument/2006/relationships/tags" Target="../tags/tag4667.xml"/><Relationship Id="rId134" Type="http://schemas.openxmlformats.org/officeDocument/2006/relationships/tags" Target="../tags/tag4688.xml"/><Relationship Id="rId80" Type="http://schemas.openxmlformats.org/officeDocument/2006/relationships/tags" Target="../tags/tag4634.xml"/><Relationship Id="rId155" Type="http://schemas.openxmlformats.org/officeDocument/2006/relationships/tags" Target="../tags/tag4709.xml"/><Relationship Id="rId176" Type="http://schemas.openxmlformats.org/officeDocument/2006/relationships/tags" Target="../tags/tag4730.xml"/><Relationship Id="rId17" Type="http://schemas.openxmlformats.org/officeDocument/2006/relationships/tags" Target="../tags/tag4571.xml"/><Relationship Id="rId38" Type="http://schemas.openxmlformats.org/officeDocument/2006/relationships/tags" Target="../tags/tag4592.xml"/><Relationship Id="rId59" Type="http://schemas.openxmlformats.org/officeDocument/2006/relationships/tags" Target="../tags/tag4613.xml"/><Relationship Id="rId103" Type="http://schemas.openxmlformats.org/officeDocument/2006/relationships/tags" Target="../tags/tag4657.xml"/><Relationship Id="rId124" Type="http://schemas.openxmlformats.org/officeDocument/2006/relationships/tags" Target="../tags/tag4678.xml"/><Relationship Id="rId70" Type="http://schemas.openxmlformats.org/officeDocument/2006/relationships/tags" Target="../tags/tag4624.xml"/><Relationship Id="rId91" Type="http://schemas.openxmlformats.org/officeDocument/2006/relationships/tags" Target="../tags/tag4645.xml"/><Relationship Id="rId145" Type="http://schemas.openxmlformats.org/officeDocument/2006/relationships/tags" Target="../tags/tag4699.xml"/><Relationship Id="rId166" Type="http://schemas.openxmlformats.org/officeDocument/2006/relationships/tags" Target="../tags/tag4720.xml"/><Relationship Id="rId187" Type="http://schemas.openxmlformats.org/officeDocument/2006/relationships/tags" Target="../tags/tag4741.xml"/><Relationship Id="rId1" Type="http://schemas.openxmlformats.org/officeDocument/2006/relationships/tags" Target="../tags/tag4555.xml"/><Relationship Id="rId28" Type="http://schemas.openxmlformats.org/officeDocument/2006/relationships/tags" Target="../tags/tag4582.xml"/><Relationship Id="rId49" Type="http://schemas.openxmlformats.org/officeDocument/2006/relationships/tags" Target="../tags/tag4603.xml"/><Relationship Id="rId114" Type="http://schemas.openxmlformats.org/officeDocument/2006/relationships/tags" Target="../tags/tag4668.xml"/><Relationship Id="rId60" Type="http://schemas.openxmlformats.org/officeDocument/2006/relationships/tags" Target="../tags/tag4614.xml"/><Relationship Id="rId81" Type="http://schemas.openxmlformats.org/officeDocument/2006/relationships/tags" Target="../tags/tag4635.xml"/><Relationship Id="rId135" Type="http://schemas.openxmlformats.org/officeDocument/2006/relationships/tags" Target="../tags/tag4689.xml"/><Relationship Id="rId156" Type="http://schemas.openxmlformats.org/officeDocument/2006/relationships/tags" Target="../tags/tag4710.xml"/><Relationship Id="rId177" Type="http://schemas.openxmlformats.org/officeDocument/2006/relationships/tags" Target="../tags/tag4731.xml"/></Relationships>
</file>

<file path=ppt/slides/_rels/slide55.xml.rels><?xml version="1.0" encoding="UTF-8" standalone="yes"?>
<Relationships xmlns="http://schemas.openxmlformats.org/package/2006/relationships"><Relationship Id="rId117" Type="http://schemas.openxmlformats.org/officeDocument/2006/relationships/tags" Target="../tags/tag4858.xml"/><Relationship Id="rId21" Type="http://schemas.openxmlformats.org/officeDocument/2006/relationships/tags" Target="../tags/tag4762.xml"/><Relationship Id="rId42" Type="http://schemas.openxmlformats.org/officeDocument/2006/relationships/tags" Target="../tags/tag4783.xml"/><Relationship Id="rId63" Type="http://schemas.openxmlformats.org/officeDocument/2006/relationships/tags" Target="../tags/tag4804.xml"/><Relationship Id="rId84" Type="http://schemas.openxmlformats.org/officeDocument/2006/relationships/tags" Target="../tags/tag4825.xml"/><Relationship Id="rId138" Type="http://schemas.openxmlformats.org/officeDocument/2006/relationships/tags" Target="../tags/tag4879.xml"/><Relationship Id="rId159" Type="http://schemas.openxmlformats.org/officeDocument/2006/relationships/tags" Target="../tags/tag4900.xml"/><Relationship Id="rId170" Type="http://schemas.openxmlformats.org/officeDocument/2006/relationships/tags" Target="../tags/tag4911.xml"/><Relationship Id="rId191" Type="http://schemas.openxmlformats.org/officeDocument/2006/relationships/image" Target="../media/image59.emf"/><Relationship Id="rId107" Type="http://schemas.openxmlformats.org/officeDocument/2006/relationships/tags" Target="../tags/tag4848.xml"/><Relationship Id="rId11" Type="http://schemas.openxmlformats.org/officeDocument/2006/relationships/tags" Target="../tags/tag4752.xml"/><Relationship Id="rId32" Type="http://schemas.openxmlformats.org/officeDocument/2006/relationships/tags" Target="../tags/tag4773.xml"/><Relationship Id="rId53" Type="http://schemas.openxmlformats.org/officeDocument/2006/relationships/tags" Target="../tags/tag4794.xml"/><Relationship Id="rId74" Type="http://schemas.openxmlformats.org/officeDocument/2006/relationships/tags" Target="../tags/tag4815.xml"/><Relationship Id="rId128" Type="http://schemas.openxmlformats.org/officeDocument/2006/relationships/tags" Target="../tags/tag4869.xml"/><Relationship Id="rId149" Type="http://schemas.openxmlformats.org/officeDocument/2006/relationships/tags" Target="../tags/tag4890.xml"/><Relationship Id="rId5" Type="http://schemas.openxmlformats.org/officeDocument/2006/relationships/tags" Target="../tags/tag4746.xml"/><Relationship Id="rId95" Type="http://schemas.openxmlformats.org/officeDocument/2006/relationships/tags" Target="../tags/tag4836.xml"/><Relationship Id="rId160" Type="http://schemas.openxmlformats.org/officeDocument/2006/relationships/tags" Target="../tags/tag4901.xml"/><Relationship Id="rId181" Type="http://schemas.openxmlformats.org/officeDocument/2006/relationships/tags" Target="../tags/tag4922.xml"/><Relationship Id="rId22" Type="http://schemas.openxmlformats.org/officeDocument/2006/relationships/tags" Target="../tags/tag4763.xml"/><Relationship Id="rId43" Type="http://schemas.openxmlformats.org/officeDocument/2006/relationships/tags" Target="../tags/tag4784.xml"/><Relationship Id="rId64" Type="http://schemas.openxmlformats.org/officeDocument/2006/relationships/tags" Target="../tags/tag4805.xml"/><Relationship Id="rId118" Type="http://schemas.openxmlformats.org/officeDocument/2006/relationships/tags" Target="../tags/tag4859.xml"/><Relationship Id="rId139" Type="http://schemas.openxmlformats.org/officeDocument/2006/relationships/tags" Target="../tags/tag4880.xml"/><Relationship Id="rId85" Type="http://schemas.openxmlformats.org/officeDocument/2006/relationships/tags" Target="../tags/tag4826.xml"/><Relationship Id="rId150" Type="http://schemas.openxmlformats.org/officeDocument/2006/relationships/tags" Target="../tags/tag4891.xml"/><Relationship Id="rId171" Type="http://schemas.openxmlformats.org/officeDocument/2006/relationships/tags" Target="../tags/tag4912.xml"/><Relationship Id="rId192" Type="http://schemas.openxmlformats.org/officeDocument/2006/relationships/chart" Target="../charts/chart38.xml"/><Relationship Id="rId12" Type="http://schemas.openxmlformats.org/officeDocument/2006/relationships/tags" Target="../tags/tag4753.xml"/><Relationship Id="rId33" Type="http://schemas.openxmlformats.org/officeDocument/2006/relationships/tags" Target="../tags/tag4774.xml"/><Relationship Id="rId108" Type="http://schemas.openxmlformats.org/officeDocument/2006/relationships/tags" Target="../tags/tag4849.xml"/><Relationship Id="rId129" Type="http://schemas.openxmlformats.org/officeDocument/2006/relationships/tags" Target="../tags/tag4870.xml"/><Relationship Id="rId54" Type="http://schemas.openxmlformats.org/officeDocument/2006/relationships/tags" Target="../tags/tag4795.xml"/><Relationship Id="rId75" Type="http://schemas.openxmlformats.org/officeDocument/2006/relationships/tags" Target="../tags/tag4816.xml"/><Relationship Id="rId96" Type="http://schemas.openxmlformats.org/officeDocument/2006/relationships/tags" Target="../tags/tag4837.xml"/><Relationship Id="rId140" Type="http://schemas.openxmlformats.org/officeDocument/2006/relationships/tags" Target="../tags/tag4881.xml"/><Relationship Id="rId161" Type="http://schemas.openxmlformats.org/officeDocument/2006/relationships/tags" Target="../tags/tag4902.xml"/><Relationship Id="rId182" Type="http://schemas.openxmlformats.org/officeDocument/2006/relationships/tags" Target="../tags/tag4923.xml"/><Relationship Id="rId6" Type="http://schemas.openxmlformats.org/officeDocument/2006/relationships/tags" Target="../tags/tag4747.xml"/><Relationship Id="rId23" Type="http://schemas.openxmlformats.org/officeDocument/2006/relationships/tags" Target="../tags/tag4764.xml"/><Relationship Id="rId119" Type="http://schemas.openxmlformats.org/officeDocument/2006/relationships/tags" Target="../tags/tag4860.xml"/><Relationship Id="rId44" Type="http://schemas.openxmlformats.org/officeDocument/2006/relationships/tags" Target="../tags/tag4785.xml"/><Relationship Id="rId65" Type="http://schemas.openxmlformats.org/officeDocument/2006/relationships/tags" Target="../tags/tag4806.xml"/><Relationship Id="rId86" Type="http://schemas.openxmlformats.org/officeDocument/2006/relationships/tags" Target="../tags/tag4827.xml"/><Relationship Id="rId130" Type="http://schemas.openxmlformats.org/officeDocument/2006/relationships/tags" Target="../tags/tag4871.xml"/><Relationship Id="rId151" Type="http://schemas.openxmlformats.org/officeDocument/2006/relationships/tags" Target="../tags/tag4892.xml"/><Relationship Id="rId172" Type="http://schemas.openxmlformats.org/officeDocument/2006/relationships/tags" Target="../tags/tag4913.xml"/><Relationship Id="rId13" Type="http://schemas.openxmlformats.org/officeDocument/2006/relationships/tags" Target="../tags/tag4754.xml"/><Relationship Id="rId18" Type="http://schemas.openxmlformats.org/officeDocument/2006/relationships/tags" Target="../tags/tag4759.xml"/><Relationship Id="rId39" Type="http://schemas.openxmlformats.org/officeDocument/2006/relationships/tags" Target="../tags/tag4780.xml"/><Relationship Id="rId109" Type="http://schemas.openxmlformats.org/officeDocument/2006/relationships/tags" Target="../tags/tag4850.xml"/><Relationship Id="rId34" Type="http://schemas.openxmlformats.org/officeDocument/2006/relationships/tags" Target="../tags/tag4775.xml"/><Relationship Id="rId50" Type="http://schemas.openxmlformats.org/officeDocument/2006/relationships/tags" Target="../tags/tag4791.xml"/><Relationship Id="rId55" Type="http://schemas.openxmlformats.org/officeDocument/2006/relationships/tags" Target="../tags/tag4796.xml"/><Relationship Id="rId76" Type="http://schemas.openxmlformats.org/officeDocument/2006/relationships/tags" Target="../tags/tag4817.xml"/><Relationship Id="rId97" Type="http://schemas.openxmlformats.org/officeDocument/2006/relationships/tags" Target="../tags/tag4838.xml"/><Relationship Id="rId104" Type="http://schemas.openxmlformats.org/officeDocument/2006/relationships/tags" Target="../tags/tag4845.xml"/><Relationship Id="rId120" Type="http://schemas.openxmlformats.org/officeDocument/2006/relationships/tags" Target="../tags/tag4861.xml"/><Relationship Id="rId125" Type="http://schemas.openxmlformats.org/officeDocument/2006/relationships/tags" Target="../tags/tag4866.xml"/><Relationship Id="rId141" Type="http://schemas.openxmlformats.org/officeDocument/2006/relationships/tags" Target="../tags/tag4882.xml"/><Relationship Id="rId146" Type="http://schemas.openxmlformats.org/officeDocument/2006/relationships/tags" Target="../tags/tag4887.xml"/><Relationship Id="rId167" Type="http://schemas.openxmlformats.org/officeDocument/2006/relationships/tags" Target="../tags/tag4908.xml"/><Relationship Id="rId188" Type="http://schemas.openxmlformats.org/officeDocument/2006/relationships/slideLayout" Target="../slideLayouts/slideLayout14.xml"/><Relationship Id="rId7" Type="http://schemas.openxmlformats.org/officeDocument/2006/relationships/tags" Target="../tags/tag4748.xml"/><Relationship Id="rId71" Type="http://schemas.openxmlformats.org/officeDocument/2006/relationships/tags" Target="../tags/tag4812.xml"/><Relationship Id="rId92" Type="http://schemas.openxmlformats.org/officeDocument/2006/relationships/tags" Target="../tags/tag4833.xml"/><Relationship Id="rId162" Type="http://schemas.openxmlformats.org/officeDocument/2006/relationships/tags" Target="../tags/tag4903.xml"/><Relationship Id="rId183" Type="http://schemas.openxmlformats.org/officeDocument/2006/relationships/tags" Target="../tags/tag4924.xml"/><Relationship Id="rId2" Type="http://schemas.openxmlformats.org/officeDocument/2006/relationships/tags" Target="../tags/tag4743.xml"/><Relationship Id="rId29" Type="http://schemas.openxmlformats.org/officeDocument/2006/relationships/tags" Target="../tags/tag4770.xml"/><Relationship Id="rId24" Type="http://schemas.openxmlformats.org/officeDocument/2006/relationships/tags" Target="../tags/tag4765.xml"/><Relationship Id="rId40" Type="http://schemas.openxmlformats.org/officeDocument/2006/relationships/tags" Target="../tags/tag4781.xml"/><Relationship Id="rId45" Type="http://schemas.openxmlformats.org/officeDocument/2006/relationships/tags" Target="../tags/tag4786.xml"/><Relationship Id="rId66" Type="http://schemas.openxmlformats.org/officeDocument/2006/relationships/tags" Target="../tags/tag4807.xml"/><Relationship Id="rId87" Type="http://schemas.openxmlformats.org/officeDocument/2006/relationships/tags" Target="../tags/tag4828.xml"/><Relationship Id="rId110" Type="http://schemas.openxmlformats.org/officeDocument/2006/relationships/tags" Target="../tags/tag4851.xml"/><Relationship Id="rId115" Type="http://schemas.openxmlformats.org/officeDocument/2006/relationships/tags" Target="../tags/tag4856.xml"/><Relationship Id="rId131" Type="http://schemas.openxmlformats.org/officeDocument/2006/relationships/tags" Target="../tags/tag4872.xml"/><Relationship Id="rId136" Type="http://schemas.openxmlformats.org/officeDocument/2006/relationships/tags" Target="../tags/tag4877.xml"/><Relationship Id="rId157" Type="http://schemas.openxmlformats.org/officeDocument/2006/relationships/tags" Target="../tags/tag4898.xml"/><Relationship Id="rId178" Type="http://schemas.openxmlformats.org/officeDocument/2006/relationships/tags" Target="../tags/tag4919.xml"/><Relationship Id="rId61" Type="http://schemas.openxmlformats.org/officeDocument/2006/relationships/tags" Target="../tags/tag4802.xml"/><Relationship Id="rId82" Type="http://schemas.openxmlformats.org/officeDocument/2006/relationships/tags" Target="../tags/tag4823.xml"/><Relationship Id="rId152" Type="http://schemas.openxmlformats.org/officeDocument/2006/relationships/tags" Target="../tags/tag4893.xml"/><Relationship Id="rId173" Type="http://schemas.openxmlformats.org/officeDocument/2006/relationships/tags" Target="../tags/tag4914.xml"/><Relationship Id="rId19" Type="http://schemas.openxmlformats.org/officeDocument/2006/relationships/tags" Target="../tags/tag4760.xml"/><Relationship Id="rId14" Type="http://schemas.openxmlformats.org/officeDocument/2006/relationships/tags" Target="../tags/tag4755.xml"/><Relationship Id="rId30" Type="http://schemas.openxmlformats.org/officeDocument/2006/relationships/tags" Target="../tags/tag4771.xml"/><Relationship Id="rId35" Type="http://schemas.openxmlformats.org/officeDocument/2006/relationships/tags" Target="../tags/tag4776.xml"/><Relationship Id="rId56" Type="http://schemas.openxmlformats.org/officeDocument/2006/relationships/tags" Target="../tags/tag4797.xml"/><Relationship Id="rId77" Type="http://schemas.openxmlformats.org/officeDocument/2006/relationships/tags" Target="../tags/tag4818.xml"/><Relationship Id="rId100" Type="http://schemas.openxmlformats.org/officeDocument/2006/relationships/tags" Target="../tags/tag4841.xml"/><Relationship Id="rId105" Type="http://schemas.openxmlformats.org/officeDocument/2006/relationships/tags" Target="../tags/tag4846.xml"/><Relationship Id="rId126" Type="http://schemas.openxmlformats.org/officeDocument/2006/relationships/tags" Target="../tags/tag4867.xml"/><Relationship Id="rId147" Type="http://schemas.openxmlformats.org/officeDocument/2006/relationships/tags" Target="../tags/tag4888.xml"/><Relationship Id="rId168" Type="http://schemas.openxmlformats.org/officeDocument/2006/relationships/tags" Target="../tags/tag4909.xml"/><Relationship Id="rId8" Type="http://schemas.openxmlformats.org/officeDocument/2006/relationships/tags" Target="../tags/tag4749.xml"/><Relationship Id="rId51" Type="http://schemas.openxmlformats.org/officeDocument/2006/relationships/tags" Target="../tags/tag4792.xml"/><Relationship Id="rId72" Type="http://schemas.openxmlformats.org/officeDocument/2006/relationships/tags" Target="../tags/tag4813.xml"/><Relationship Id="rId93" Type="http://schemas.openxmlformats.org/officeDocument/2006/relationships/tags" Target="../tags/tag4834.xml"/><Relationship Id="rId98" Type="http://schemas.openxmlformats.org/officeDocument/2006/relationships/tags" Target="../tags/tag4839.xml"/><Relationship Id="rId121" Type="http://schemas.openxmlformats.org/officeDocument/2006/relationships/tags" Target="../tags/tag4862.xml"/><Relationship Id="rId142" Type="http://schemas.openxmlformats.org/officeDocument/2006/relationships/tags" Target="../tags/tag4883.xml"/><Relationship Id="rId163" Type="http://schemas.openxmlformats.org/officeDocument/2006/relationships/tags" Target="../tags/tag4904.xml"/><Relationship Id="rId184" Type="http://schemas.openxmlformats.org/officeDocument/2006/relationships/tags" Target="../tags/tag4925.xml"/><Relationship Id="rId189" Type="http://schemas.openxmlformats.org/officeDocument/2006/relationships/notesSlide" Target="../notesSlides/notesSlide55.xml"/><Relationship Id="rId3" Type="http://schemas.openxmlformats.org/officeDocument/2006/relationships/tags" Target="../tags/tag4744.xml"/><Relationship Id="rId25" Type="http://schemas.openxmlformats.org/officeDocument/2006/relationships/tags" Target="../tags/tag4766.xml"/><Relationship Id="rId46" Type="http://schemas.openxmlformats.org/officeDocument/2006/relationships/tags" Target="../tags/tag4787.xml"/><Relationship Id="rId67" Type="http://schemas.openxmlformats.org/officeDocument/2006/relationships/tags" Target="../tags/tag4808.xml"/><Relationship Id="rId116" Type="http://schemas.openxmlformats.org/officeDocument/2006/relationships/tags" Target="../tags/tag4857.xml"/><Relationship Id="rId137" Type="http://schemas.openxmlformats.org/officeDocument/2006/relationships/tags" Target="../tags/tag4878.xml"/><Relationship Id="rId158" Type="http://schemas.openxmlformats.org/officeDocument/2006/relationships/tags" Target="../tags/tag4899.xml"/><Relationship Id="rId20" Type="http://schemas.openxmlformats.org/officeDocument/2006/relationships/tags" Target="../tags/tag4761.xml"/><Relationship Id="rId41" Type="http://schemas.openxmlformats.org/officeDocument/2006/relationships/tags" Target="../tags/tag4782.xml"/><Relationship Id="rId62" Type="http://schemas.openxmlformats.org/officeDocument/2006/relationships/tags" Target="../tags/tag4803.xml"/><Relationship Id="rId83" Type="http://schemas.openxmlformats.org/officeDocument/2006/relationships/tags" Target="../tags/tag4824.xml"/><Relationship Id="rId88" Type="http://schemas.openxmlformats.org/officeDocument/2006/relationships/tags" Target="../tags/tag4829.xml"/><Relationship Id="rId111" Type="http://schemas.openxmlformats.org/officeDocument/2006/relationships/tags" Target="../tags/tag4852.xml"/><Relationship Id="rId132" Type="http://schemas.openxmlformats.org/officeDocument/2006/relationships/tags" Target="../tags/tag4873.xml"/><Relationship Id="rId153" Type="http://schemas.openxmlformats.org/officeDocument/2006/relationships/tags" Target="../tags/tag4894.xml"/><Relationship Id="rId174" Type="http://schemas.openxmlformats.org/officeDocument/2006/relationships/tags" Target="../tags/tag4915.xml"/><Relationship Id="rId179" Type="http://schemas.openxmlformats.org/officeDocument/2006/relationships/tags" Target="../tags/tag4920.xml"/><Relationship Id="rId190" Type="http://schemas.openxmlformats.org/officeDocument/2006/relationships/oleObject" Target="../embeddings/oleObject56.bin"/><Relationship Id="rId15" Type="http://schemas.openxmlformats.org/officeDocument/2006/relationships/tags" Target="../tags/tag4756.xml"/><Relationship Id="rId36" Type="http://schemas.openxmlformats.org/officeDocument/2006/relationships/tags" Target="../tags/tag4777.xml"/><Relationship Id="rId57" Type="http://schemas.openxmlformats.org/officeDocument/2006/relationships/tags" Target="../tags/tag4798.xml"/><Relationship Id="rId106" Type="http://schemas.openxmlformats.org/officeDocument/2006/relationships/tags" Target="../tags/tag4847.xml"/><Relationship Id="rId127" Type="http://schemas.openxmlformats.org/officeDocument/2006/relationships/tags" Target="../tags/tag4868.xml"/><Relationship Id="rId10" Type="http://schemas.openxmlformats.org/officeDocument/2006/relationships/tags" Target="../tags/tag4751.xml"/><Relationship Id="rId31" Type="http://schemas.openxmlformats.org/officeDocument/2006/relationships/tags" Target="../tags/tag4772.xml"/><Relationship Id="rId52" Type="http://schemas.openxmlformats.org/officeDocument/2006/relationships/tags" Target="../tags/tag4793.xml"/><Relationship Id="rId73" Type="http://schemas.openxmlformats.org/officeDocument/2006/relationships/tags" Target="../tags/tag4814.xml"/><Relationship Id="rId78" Type="http://schemas.openxmlformats.org/officeDocument/2006/relationships/tags" Target="../tags/tag4819.xml"/><Relationship Id="rId94" Type="http://schemas.openxmlformats.org/officeDocument/2006/relationships/tags" Target="../tags/tag4835.xml"/><Relationship Id="rId99" Type="http://schemas.openxmlformats.org/officeDocument/2006/relationships/tags" Target="../tags/tag4840.xml"/><Relationship Id="rId101" Type="http://schemas.openxmlformats.org/officeDocument/2006/relationships/tags" Target="../tags/tag4842.xml"/><Relationship Id="rId122" Type="http://schemas.openxmlformats.org/officeDocument/2006/relationships/tags" Target="../tags/tag4863.xml"/><Relationship Id="rId143" Type="http://schemas.openxmlformats.org/officeDocument/2006/relationships/tags" Target="../tags/tag4884.xml"/><Relationship Id="rId148" Type="http://schemas.openxmlformats.org/officeDocument/2006/relationships/tags" Target="../tags/tag4889.xml"/><Relationship Id="rId164" Type="http://schemas.openxmlformats.org/officeDocument/2006/relationships/tags" Target="../tags/tag4905.xml"/><Relationship Id="rId169" Type="http://schemas.openxmlformats.org/officeDocument/2006/relationships/tags" Target="../tags/tag4910.xml"/><Relationship Id="rId185" Type="http://schemas.openxmlformats.org/officeDocument/2006/relationships/tags" Target="../tags/tag4926.xml"/><Relationship Id="rId4" Type="http://schemas.openxmlformats.org/officeDocument/2006/relationships/tags" Target="../tags/tag4745.xml"/><Relationship Id="rId9" Type="http://schemas.openxmlformats.org/officeDocument/2006/relationships/tags" Target="../tags/tag4750.xml"/><Relationship Id="rId180" Type="http://schemas.openxmlformats.org/officeDocument/2006/relationships/tags" Target="../tags/tag4921.xml"/><Relationship Id="rId26" Type="http://schemas.openxmlformats.org/officeDocument/2006/relationships/tags" Target="../tags/tag4767.xml"/><Relationship Id="rId47" Type="http://schemas.openxmlformats.org/officeDocument/2006/relationships/tags" Target="../tags/tag4788.xml"/><Relationship Id="rId68" Type="http://schemas.openxmlformats.org/officeDocument/2006/relationships/tags" Target="../tags/tag4809.xml"/><Relationship Id="rId89" Type="http://schemas.openxmlformats.org/officeDocument/2006/relationships/tags" Target="../tags/tag4830.xml"/><Relationship Id="rId112" Type="http://schemas.openxmlformats.org/officeDocument/2006/relationships/tags" Target="../tags/tag4853.xml"/><Relationship Id="rId133" Type="http://schemas.openxmlformats.org/officeDocument/2006/relationships/tags" Target="../tags/tag4874.xml"/><Relationship Id="rId154" Type="http://schemas.openxmlformats.org/officeDocument/2006/relationships/tags" Target="../tags/tag4895.xml"/><Relationship Id="rId175" Type="http://schemas.openxmlformats.org/officeDocument/2006/relationships/tags" Target="../tags/tag4916.xml"/><Relationship Id="rId16" Type="http://schemas.openxmlformats.org/officeDocument/2006/relationships/tags" Target="../tags/tag4757.xml"/><Relationship Id="rId37" Type="http://schemas.openxmlformats.org/officeDocument/2006/relationships/tags" Target="../tags/tag4778.xml"/><Relationship Id="rId58" Type="http://schemas.openxmlformats.org/officeDocument/2006/relationships/tags" Target="../tags/tag4799.xml"/><Relationship Id="rId79" Type="http://schemas.openxmlformats.org/officeDocument/2006/relationships/tags" Target="../tags/tag4820.xml"/><Relationship Id="rId102" Type="http://schemas.openxmlformats.org/officeDocument/2006/relationships/tags" Target="../tags/tag4843.xml"/><Relationship Id="rId123" Type="http://schemas.openxmlformats.org/officeDocument/2006/relationships/tags" Target="../tags/tag4864.xml"/><Relationship Id="rId144" Type="http://schemas.openxmlformats.org/officeDocument/2006/relationships/tags" Target="../tags/tag4885.xml"/><Relationship Id="rId90" Type="http://schemas.openxmlformats.org/officeDocument/2006/relationships/tags" Target="../tags/tag4831.xml"/><Relationship Id="rId165" Type="http://schemas.openxmlformats.org/officeDocument/2006/relationships/tags" Target="../tags/tag4906.xml"/><Relationship Id="rId186" Type="http://schemas.openxmlformats.org/officeDocument/2006/relationships/tags" Target="../tags/tag4927.xml"/><Relationship Id="rId27" Type="http://schemas.openxmlformats.org/officeDocument/2006/relationships/tags" Target="../tags/tag4768.xml"/><Relationship Id="rId48" Type="http://schemas.openxmlformats.org/officeDocument/2006/relationships/tags" Target="../tags/tag4789.xml"/><Relationship Id="rId69" Type="http://schemas.openxmlformats.org/officeDocument/2006/relationships/tags" Target="../tags/tag4810.xml"/><Relationship Id="rId113" Type="http://schemas.openxmlformats.org/officeDocument/2006/relationships/tags" Target="../tags/tag4854.xml"/><Relationship Id="rId134" Type="http://schemas.openxmlformats.org/officeDocument/2006/relationships/tags" Target="../tags/tag4875.xml"/><Relationship Id="rId80" Type="http://schemas.openxmlformats.org/officeDocument/2006/relationships/tags" Target="../tags/tag4821.xml"/><Relationship Id="rId155" Type="http://schemas.openxmlformats.org/officeDocument/2006/relationships/tags" Target="../tags/tag4896.xml"/><Relationship Id="rId176" Type="http://schemas.openxmlformats.org/officeDocument/2006/relationships/tags" Target="../tags/tag4917.xml"/><Relationship Id="rId17" Type="http://schemas.openxmlformats.org/officeDocument/2006/relationships/tags" Target="../tags/tag4758.xml"/><Relationship Id="rId38" Type="http://schemas.openxmlformats.org/officeDocument/2006/relationships/tags" Target="../tags/tag4779.xml"/><Relationship Id="rId59" Type="http://schemas.openxmlformats.org/officeDocument/2006/relationships/tags" Target="../tags/tag4800.xml"/><Relationship Id="rId103" Type="http://schemas.openxmlformats.org/officeDocument/2006/relationships/tags" Target="../tags/tag4844.xml"/><Relationship Id="rId124" Type="http://schemas.openxmlformats.org/officeDocument/2006/relationships/tags" Target="../tags/tag4865.xml"/><Relationship Id="rId70" Type="http://schemas.openxmlformats.org/officeDocument/2006/relationships/tags" Target="../tags/tag4811.xml"/><Relationship Id="rId91" Type="http://schemas.openxmlformats.org/officeDocument/2006/relationships/tags" Target="../tags/tag4832.xml"/><Relationship Id="rId145" Type="http://schemas.openxmlformats.org/officeDocument/2006/relationships/tags" Target="../tags/tag4886.xml"/><Relationship Id="rId166" Type="http://schemas.openxmlformats.org/officeDocument/2006/relationships/tags" Target="../tags/tag4907.xml"/><Relationship Id="rId187" Type="http://schemas.openxmlformats.org/officeDocument/2006/relationships/tags" Target="../tags/tag4928.xml"/><Relationship Id="rId1" Type="http://schemas.openxmlformats.org/officeDocument/2006/relationships/tags" Target="../tags/tag4742.xml"/><Relationship Id="rId28" Type="http://schemas.openxmlformats.org/officeDocument/2006/relationships/tags" Target="../tags/tag4769.xml"/><Relationship Id="rId49" Type="http://schemas.openxmlformats.org/officeDocument/2006/relationships/tags" Target="../tags/tag4790.xml"/><Relationship Id="rId114" Type="http://schemas.openxmlformats.org/officeDocument/2006/relationships/tags" Target="../tags/tag4855.xml"/><Relationship Id="rId60" Type="http://schemas.openxmlformats.org/officeDocument/2006/relationships/tags" Target="../tags/tag4801.xml"/><Relationship Id="rId81" Type="http://schemas.openxmlformats.org/officeDocument/2006/relationships/tags" Target="../tags/tag4822.xml"/><Relationship Id="rId135" Type="http://schemas.openxmlformats.org/officeDocument/2006/relationships/tags" Target="../tags/tag4876.xml"/><Relationship Id="rId156" Type="http://schemas.openxmlformats.org/officeDocument/2006/relationships/tags" Target="../tags/tag4897.xml"/><Relationship Id="rId177" Type="http://schemas.openxmlformats.org/officeDocument/2006/relationships/tags" Target="../tags/tag4918.xml"/></Relationships>
</file>

<file path=ppt/slides/_rels/slide56.xml.rels><?xml version="1.0" encoding="UTF-8" standalone="yes"?>
<Relationships xmlns="http://schemas.openxmlformats.org/package/2006/relationships"><Relationship Id="rId26" Type="http://schemas.openxmlformats.org/officeDocument/2006/relationships/tags" Target="../tags/tag4954.xml"/><Relationship Id="rId21" Type="http://schemas.openxmlformats.org/officeDocument/2006/relationships/tags" Target="../tags/tag4949.xml"/><Relationship Id="rId42" Type="http://schemas.openxmlformats.org/officeDocument/2006/relationships/tags" Target="../tags/tag4970.xml"/><Relationship Id="rId47" Type="http://schemas.openxmlformats.org/officeDocument/2006/relationships/tags" Target="../tags/tag4975.xml"/><Relationship Id="rId63" Type="http://schemas.openxmlformats.org/officeDocument/2006/relationships/tags" Target="../tags/tag4991.xml"/><Relationship Id="rId68" Type="http://schemas.openxmlformats.org/officeDocument/2006/relationships/tags" Target="../tags/tag4996.xml"/><Relationship Id="rId84" Type="http://schemas.openxmlformats.org/officeDocument/2006/relationships/tags" Target="../tags/tag5012.xml"/><Relationship Id="rId89" Type="http://schemas.openxmlformats.org/officeDocument/2006/relationships/tags" Target="../tags/tag5017.xml"/><Relationship Id="rId16" Type="http://schemas.openxmlformats.org/officeDocument/2006/relationships/tags" Target="../tags/tag4944.xml"/><Relationship Id="rId11" Type="http://schemas.openxmlformats.org/officeDocument/2006/relationships/tags" Target="../tags/tag4939.xml"/><Relationship Id="rId32" Type="http://schemas.openxmlformats.org/officeDocument/2006/relationships/tags" Target="../tags/tag4960.xml"/><Relationship Id="rId37" Type="http://schemas.openxmlformats.org/officeDocument/2006/relationships/tags" Target="../tags/tag4965.xml"/><Relationship Id="rId53" Type="http://schemas.openxmlformats.org/officeDocument/2006/relationships/tags" Target="../tags/tag4981.xml"/><Relationship Id="rId58" Type="http://schemas.openxmlformats.org/officeDocument/2006/relationships/tags" Target="../tags/tag4986.xml"/><Relationship Id="rId74" Type="http://schemas.openxmlformats.org/officeDocument/2006/relationships/tags" Target="../tags/tag5002.xml"/><Relationship Id="rId79" Type="http://schemas.openxmlformats.org/officeDocument/2006/relationships/tags" Target="../tags/tag5007.xml"/><Relationship Id="rId102" Type="http://schemas.openxmlformats.org/officeDocument/2006/relationships/image" Target="../media/image59.emf"/><Relationship Id="rId5" Type="http://schemas.openxmlformats.org/officeDocument/2006/relationships/tags" Target="../tags/tag4933.xml"/><Relationship Id="rId90" Type="http://schemas.openxmlformats.org/officeDocument/2006/relationships/tags" Target="../tags/tag5018.xml"/><Relationship Id="rId95" Type="http://schemas.openxmlformats.org/officeDocument/2006/relationships/tags" Target="../tags/tag5023.xml"/><Relationship Id="rId22" Type="http://schemas.openxmlformats.org/officeDocument/2006/relationships/tags" Target="../tags/tag4950.xml"/><Relationship Id="rId27" Type="http://schemas.openxmlformats.org/officeDocument/2006/relationships/tags" Target="../tags/tag4955.xml"/><Relationship Id="rId43" Type="http://schemas.openxmlformats.org/officeDocument/2006/relationships/tags" Target="../tags/tag4971.xml"/><Relationship Id="rId48" Type="http://schemas.openxmlformats.org/officeDocument/2006/relationships/tags" Target="../tags/tag4976.xml"/><Relationship Id="rId64" Type="http://schemas.openxmlformats.org/officeDocument/2006/relationships/tags" Target="../tags/tag4992.xml"/><Relationship Id="rId69" Type="http://schemas.openxmlformats.org/officeDocument/2006/relationships/tags" Target="../tags/tag4997.xml"/><Relationship Id="rId80" Type="http://schemas.openxmlformats.org/officeDocument/2006/relationships/tags" Target="../tags/tag5008.xml"/><Relationship Id="rId85" Type="http://schemas.openxmlformats.org/officeDocument/2006/relationships/tags" Target="../tags/tag5013.xml"/><Relationship Id="rId12" Type="http://schemas.openxmlformats.org/officeDocument/2006/relationships/tags" Target="../tags/tag4940.xml"/><Relationship Id="rId17" Type="http://schemas.openxmlformats.org/officeDocument/2006/relationships/tags" Target="../tags/tag4945.xml"/><Relationship Id="rId25" Type="http://schemas.openxmlformats.org/officeDocument/2006/relationships/tags" Target="../tags/tag4953.xml"/><Relationship Id="rId33" Type="http://schemas.openxmlformats.org/officeDocument/2006/relationships/tags" Target="../tags/tag4961.xml"/><Relationship Id="rId38" Type="http://schemas.openxmlformats.org/officeDocument/2006/relationships/tags" Target="../tags/tag4966.xml"/><Relationship Id="rId46" Type="http://schemas.openxmlformats.org/officeDocument/2006/relationships/tags" Target="../tags/tag4974.xml"/><Relationship Id="rId59" Type="http://schemas.openxmlformats.org/officeDocument/2006/relationships/tags" Target="../tags/tag4987.xml"/><Relationship Id="rId67" Type="http://schemas.openxmlformats.org/officeDocument/2006/relationships/tags" Target="../tags/tag4995.xml"/><Relationship Id="rId103" Type="http://schemas.openxmlformats.org/officeDocument/2006/relationships/chart" Target="../charts/chart39.xml"/><Relationship Id="rId20" Type="http://schemas.openxmlformats.org/officeDocument/2006/relationships/tags" Target="../tags/tag4948.xml"/><Relationship Id="rId41" Type="http://schemas.openxmlformats.org/officeDocument/2006/relationships/tags" Target="../tags/tag4969.xml"/><Relationship Id="rId54" Type="http://schemas.openxmlformats.org/officeDocument/2006/relationships/tags" Target="../tags/tag4982.xml"/><Relationship Id="rId62" Type="http://schemas.openxmlformats.org/officeDocument/2006/relationships/tags" Target="../tags/tag4990.xml"/><Relationship Id="rId70" Type="http://schemas.openxmlformats.org/officeDocument/2006/relationships/tags" Target="../tags/tag4998.xml"/><Relationship Id="rId75" Type="http://schemas.openxmlformats.org/officeDocument/2006/relationships/tags" Target="../tags/tag5003.xml"/><Relationship Id="rId83" Type="http://schemas.openxmlformats.org/officeDocument/2006/relationships/tags" Target="../tags/tag5011.xml"/><Relationship Id="rId88" Type="http://schemas.openxmlformats.org/officeDocument/2006/relationships/tags" Target="../tags/tag5016.xml"/><Relationship Id="rId91" Type="http://schemas.openxmlformats.org/officeDocument/2006/relationships/tags" Target="../tags/tag5019.xml"/><Relationship Id="rId96" Type="http://schemas.openxmlformats.org/officeDocument/2006/relationships/tags" Target="../tags/tag5024.xml"/><Relationship Id="rId1" Type="http://schemas.openxmlformats.org/officeDocument/2006/relationships/tags" Target="../tags/tag4929.xml"/><Relationship Id="rId6" Type="http://schemas.openxmlformats.org/officeDocument/2006/relationships/tags" Target="../tags/tag4934.xml"/><Relationship Id="rId15" Type="http://schemas.openxmlformats.org/officeDocument/2006/relationships/tags" Target="../tags/tag4943.xml"/><Relationship Id="rId23" Type="http://schemas.openxmlformats.org/officeDocument/2006/relationships/tags" Target="../tags/tag4951.xml"/><Relationship Id="rId28" Type="http://schemas.openxmlformats.org/officeDocument/2006/relationships/tags" Target="../tags/tag4956.xml"/><Relationship Id="rId36" Type="http://schemas.openxmlformats.org/officeDocument/2006/relationships/tags" Target="../tags/tag4964.xml"/><Relationship Id="rId49" Type="http://schemas.openxmlformats.org/officeDocument/2006/relationships/tags" Target="../tags/tag4977.xml"/><Relationship Id="rId57" Type="http://schemas.openxmlformats.org/officeDocument/2006/relationships/tags" Target="../tags/tag4985.xml"/><Relationship Id="rId10" Type="http://schemas.openxmlformats.org/officeDocument/2006/relationships/tags" Target="../tags/tag4938.xml"/><Relationship Id="rId31" Type="http://schemas.openxmlformats.org/officeDocument/2006/relationships/tags" Target="../tags/tag4959.xml"/><Relationship Id="rId44" Type="http://schemas.openxmlformats.org/officeDocument/2006/relationships/tags" Target="../tags/tag4972.xml"/><Relationship Id="rId52" Type="http://schemas.openxmlformats.org/officeDocument/2006/relationships/tags" Target="../tags/tag4980.xml"/><Relationship Id="rId60" Type="http://schemas.openxmlformats.org/officeDocument/2006/relationships/tags" Target="../tags/tag4988.xml"/><Relationship Id="rId65" Type="http://schemas.openxmlformats.org/officeDocument/2006/relationships/tags" Target="../tags/tag4993.xml"/><Relationship Id="rId73" Type="http://schemas.openxmlformats.org/officeDocument/2006/relationships/tags" Target="../tags/tag5001.xml"/><Relationship Id="rId78" Type="http://schemas.openxmlformats.org/officeDocument/2006/relationships/tags" Target="../tags/tag5006.xml"/><Relationship Id="rId81" Type="http://schemas.openxmlformats.org/officeDocument/2006/relationships/tags" Target="../tags/tag5009.xml"/><Relationship Id="rId86" Type="http://schemas.openxmlformats.org/officeDocument/2006/relationships/tags" Target="../tags/tag5014.xml"/><Relationship Id="rId94" Type="http://schemas.openxmlformats.org/officeDocument/2006/relationships/tags" Target="../tags/tag5022.xml"/><Relationship Id="rId99" Type="http://schemas.openxmlformats.org/officeDocument/2006/relationships/slideLayout" Target="../slideLayouts/slideLayout7.xml"/><Relationship Id="rId101" Type="http://schemas.openxmlformats.org/officeDocument/2006/relationships/oleObject" Target="../embeddings/oleObject57.bin"/><Relationship Id="rId4" Type="http://schemas.openxmlformats.org/officeDocument/2006/relationships/tags" Target="../tags/tag4932.xml"/><Relationship Id="rId9" Type="http://schemas.openxmlformats.org/officeDocument/2006/relationships/tags" Target="../tags/tag4937.xml"/><Relationship Id="rId13" Type="http://schemas.openxmlformats.org/officeDocument/2006/relationships/tags" Target="../tags/tag4941.xml"/><Relationship Id="rId18" Type="http://schemas.openxmlformats.org/officeDocument/2006/relationships/tags" Target="../tags/tag4946.xml"/><Relationship Id="rId39" Type="http://schemas.openxmlformats.org/officeDocument/2006/relationships/tags" Target="../tags/tag4967.xml"/><Relationship Id="rId34" Type="http://schemas.openxmlformats.org/officeDocument/2006/relationships/tags" Target="../tags/tag4962.xml"/><Relationship Id="rId50" Type="http://schemas.openxmlformats.org/officeDocument/2006/relationships/tags" Target="../tags/tag4978.xml"/><Relationship Id="rId55" Type="http://schemas.openxmlformats.org/officeDocument/2006/relationships/tags" Target="../tags/tag4983.xml"/><Relationship Id="rId76" Type="http://schemas.openxmlformats.org/officeDocument/2006/relationships/tags" Target="../tags/tag5004.xml"/><Relationship Id="rId97" Type="http://schemas.openxmlformats.org/officeDocument/2006/relationships/tags" Target="../tags/tag5025.xml"/><Relationship Id="rId104" Type="http://schemas.openxmlformats.org/officeDocument/2006/relationships/image" Target="../media/image60.png"/><Relationship Id="rId7" Type="http://schemas.openxmlformats.org/officeDocument/2006/relationships/tags" Target="../tags/tag4935.xml"/><Relationship Id="rId71" Type="http://schemas.openxmlformats.org/officeDocument/2006/relationships/tags" Target="../tags/tag4999.xml"/><Relationship Id="rId92" Type="http://schemas.openxmlformats.org/officeDocument/2006/relationships/tags" Target="../tags/tag5020.xml"/><Relationship Id="rId2" Type="http://schemas.openxmlformats.org/officeDocument/2006/relationships/tags" Target="../tags/tag4930.xml"/><Relationship Id="rId29" Type="http://schemas.openxmlformats.org/officeDocument/2006/relationships/tags" Target="../tags/tag4957.xml"/><Relationship Id="rId24" Type="http://schemas.openxmlformats.org/officeDocument/2006/relationships/tags" Target="../tags/tag4952.xml"/><Relationship Id="rId40" Type="http://schemas.openxmlformats.org/officeDocument/2006/relationships/tags" Target="../tags/tag4968.xml"/><Relationship Id="rId45" Type="http://schemas.openxmlformats.org/officeDocument/2006/relationships/tags" Target="../tags/tag4973.xml"/><Relationship Id="rId66" Type="http://schemas.openxmlformats.org/officeDocument/2006/relationships/tags" Target="../tags/tag4994.xml"/><Relationship Id="rId87" Type="http://schemas.openxmlformats.org/officeDocument/2006/relationships/tags" Target="../tags/tag5015.xml"/><Relationship Id="rId61" Type="http://schemas.openxmlformats.org/officeDocument/2006/relationships/tags" Target="../tags/tag4989.xml"/><Relationship Id="rId82" Type="http://schemas.openxmlformats.org/officeDocument/2006/relationships/tags" Target="../tags/tag5010.xml"/><Relationship Id="rId19" Type="http://schemas.openxmlformats.org/officeDocument/2006/relationships/tags" Target="../tags/tag4947.xml"/><Relationship Id="rId14" Type="http://schemas.openxmlformats.org/officeDocument/2006/relationships/tags" Target="../tags/tag4942.xml"/><Relationship Id="rId30" Type="http://schemas.openxmlformats.org/officeDocument/2006/relationships/tags" Target="../tags/tag4958.xml"/><Relationship Id="rId35" Type="http://schemas.openxmlformats.org/officeDocument/2006/relationships/tags" Target="../tags/tag4963.xml"/><Relationship Id="rId56" Type="http://schemas.openxmlformats.org/officeDocument/2006/relationships/tags" Target="../tags/tag4984.xml"/><Relationship Id="rId77" Type="http://schemas.openxmlformats.org/officeDocument/2006/relationships/tags" Target="../tags/tag5005.xml"/><Relationship Id="rId100" Type="http://schemas.openxmlformats.org/officeDocument/2006/relationships/notesSlide" Target="../notesSlides/notesSlide56.xml"/><Relationship Id="rId8" Type="http://schemas.openxmlformats.org/officeDocument/2006/relationships/tags" Target="../tags/tag4936.xml"/><Relationship Id="rId51" Type="http://schemas.openxmlformats.org/officeDocument/2006/relationships/tags" Target="../tags/tag4979.xml"/><Relationship Id="rId72" Type="http://schemas.openxmlformats.org/officeDocument/2006/relationships/tags" Target="../tags/tag5000.xml"/><Relationship Id="rId93" Type="http://schemas.openxmlformats.org/officeDocument/2006/relationships/tags" Target="../tags/tag5021.xml"/><Relationship Id="rId98" Type="http://schemas.openxmlformats.org/officeDocument/2006/relationships/tags" Target="../tags/tag5026.xml"/><Relationship Id="rId3" Type="http://schemas.openxmlformats.org/officeDocument/2006/relationships/tags" Target="../tags/tag4931.xml"/></Relationships>
</file>

<file path=ppt/slides/_rels/slide57.xml.rels><?xml version="1.0" encoding="UTF-8" standalone="yes"?>
<Relationships xmlns="http://schemas.openxmlformats.org/package/2006/relationships"><Relationship Id="rId13" Type="http://schemas.openxmlformats.org/officeDocument/2006/relationships/tags" Target="../tags/tag5039.xml"/><Relationship Id="rId18" Type="http://schemas.openxmlformats.org/officeDocument/2006/relationships/tags" Target="../tags/tag5044.xml"/><Relationship Id="rId26" Type="http://schemas.openxmlformats.org/officeDocument/2006/relationships/tags" Target="../tags/tag5052.xml"/><Relationship Id="rId39" Type="http://schemas.openxmlformats.org/officeDocument/2006/relationships/tags" Target="../tags/tag5065.xml"/><Relationship Id="rId21" Type="http://schemas.openxmlformats.org/officeDocument/2006/relationships/tags" Target="../tags/tag5047.xml"/><Relationship Id="rId34" Type="http://schemas.openxmlformats.org/officeDocument/2006/relationships/tags" Target="../tags/tag5060.xml"/><Relationship Id="rId42" Type="http://schemas.openxmlformats.org/officeDocument/2006/relationships/tags" Target="../tags/tag5068.xml"/><Relationship Id="rId47" Type="http://schemas.openxmlformats.org/officeDocument/2006/relationships/image" Target="../media/image59.emf"/><Relationship Id="rId7" Type="http://schemas.openxmlformats.org/officeDocument/2006/relationships/tags" Target="../tags/tag5033.xml"/><Relationship Id="rId2" Type="http://schemas.openxmlformats.org/officeDocument/2006/relationships/tags" Target="../tags/tag5028.xml"/><Relationship Id="rId16" Type="http://schemas.openxmlformats.org/officeDocument/2006/relationships/tags" Target="../tags/tag5042.xml"/><Relationship Id="rId29" Type="http://schemas.openxmlformats.org/officeDocument/2006/relationships/tags" Target="../tags/tag5055.xml"/><Relationship Id="rId1" Type="http://schemas.openxmlformats.org/officeDocument/2006/relationships/tags" Target="../tags/tag5027.xml"/><Relationship Id="rId6" Type="http://schemas.openxmlformats.org/officeDocument/2006/relationships/tags" Target="../tags/tag5032.xml"/><Relationship Id="rId11" Type="http://schemas.openxmlformats.org/officeDocument/2006/relationships/tags" Target="../tags/tag5037.xml"/><Relationship Id="rId24" Type="http://schemas.openxmlformats.org/officeDocument/2006/relationships/tags" Target="../tags/tag5050.xml"/><Relationship Id="rId32" Type="http://schemas.openxmlformats.org/officeDocument/2006/relationships/tags" Target="../tags/tag5058.xml"/><Relationship Id="rId37" Type="http://schemas.openxmlformats.org/officeDocument/2006/relationships/tags" Target="../tags/tag5063.xml"/><Relationship Id="rId40" Type="http://schemas.openxmlformats.org/officeDocument/2006/relationships/tags" Target="../tags/tag5066.xml"/><Relationship Id="rId45" Type="http://schemas.openxmlformats.org/officeDocument/2006/relationships/notesSlide" Target="../notesSlides/notesSlide57.xml"/><Relationship Id="rId5" Type="http://schemas.openxmlformats.org/officeDocument/2006/relationships/tags" Target="../tags/tag5031.xml"/><Relationship Id="rId15" Type="http://schemas.openxmlformats.org/officeDocument/2006/relationships/tags" Target="../tags/tag5041.xml"/><Relationship Id="rId23" Type="http://schemas.openxmlformats.org/officeDocument/2006/relationships/tags" Target="../tags/tag5049.xml"/><Relationship Id="rId28" Type="http://schemas.openxmlformats.org/officeDocument/2006/relationships/tags" Target="../tags/tag5054.xml"/><Relationship Id="rId36" Type="http://schemas.openxmlformats.org/officeDocument/2006/relationships/tags" Target="../tags/tag5062.xml"/><Relationship Id="rId10" Type="http://schemas.openxmlformats.org/officeDocument/2006/relationships/tags" Target="../tags/tag5036.xml"/><Relationship Id="rId19" Type="http://schemas.openxmlformats.org/officeDocument/2006/relationships/tags" Target="../tags/tag5045.xml"/><Relationship Id="rId31" Type="http://schemas.openxmlformats.org/officeDocument/2006/relationships/tags" Target="../tags/tag5057.xml"/><Relationship Id="rId44" Type="http://schemas.openxmlformats.org/officeDocument/2006/relationships/slideLayout" Target="../slideLayouts/slideLayout7.xml"/><Relationship Id="rId4" Type="http://schemas.openxmlformats.org/officeDocument/2006/relationships/tags" Target="../tags/tag5030.xml"/><Relationship Id="rId9" Type="http://schemas.openxmlformats.org/officeDocument/2006/relationships/tags" Target="../tags/tag5035.xml"/><Relationship Id="rId14" Type="http://schemas.openxmlformats.org/officeDocument/2006/relationships/tags" Target="../tags/tag5040.xml"/><Relationship Id="rId22" Type="http://schemas.openxmlformats.org/officeDocument/2006/relationships/tags" Target="../tags/tag5048.xml"/><Relationship Id="rId27" Type="http://schemas.openxmlformats.org/officeDocument/2006/relationships/tags" Target="../tags/tag5053.xml"/><Relationship Id="rId30" Type="http://schemas.openxmlformats.org/officeDocument/2006/relationships/tags" Target="../tags/tag5056.xml"/><Relationship Id="rId35" Type="http://schemas.openxmlformats.org/officeDocument/2006/relationships/tags" Target="../tags/tag5061.xml"/><Relationship Id="rId43" Type="http://schemas.openxmlformats.org/officeDocument/2006/relationships/tags" Target="../tags/tag5069.xml"/><Relationship Id="rId48" Type="http://schemas.openxmlformats.org/officeDocument/2006/relationships/chart" Target="../charts/chart40.xml"/><Relationship Id="rId8" Type="http://schemas.openxmlformats.org/officeDocument/2006/relationships/tags" Target="../tags/tag5034.xml"/><Relationship Id="rId3" Type="http://schemas.openxmlformats.org/officeDocument/2006/relationships/tags" Target="../tags/tag5029.xml"/><Relationship Id="rId12" Type="http://schemas.openxmlformats.org/officeDocument/2006/relationships/tags" Target="../tags/tag5038.xml"/><Relationship Id="rId17" Type="http://schemas.openxmlformats.org/officeDocument/2006/relationships/tags" Target="../tags/tag5043.xml"/><Relationship Id="rId25" Type="http://schemas.openxmlformats.org/officeDocument/2006/relationships/tags" Target="../tags/tag5051.xml"/><Relationship Id="rId33" Type="http://schemas.openxmlformats.org/officeDocument/2006/relationships/tags" Target="../tags/tag5059.xml"/><Relationship Id="rId38" Type="http://schemas.openxmlformats.org/officeDocument/2006/relationships/tags" Target="../tags/tag5064.xml"/><Relationship Id="rId46" Type="http://schemas.openxmlformats.org/officeDocument/2006/relationships/oleObject" Target="../embeddings/oleObject58.bin"/><Relationship Id="rId20" Type="http://schemas.openxmlformats.org/officeDocument/2006/relationships/tags" Target="../tags/tag5046.xml"/><Relationship Id="rId41" Type="http://schemas.openxmlformats.org/officeDocument/2006/relationships/tags" Target="../tags/tag5067.xml"/></Relationships>
</file>

<file path=ppt/slides/_rels/slide58.xml.rels><?xml version="1.0" encoding="UTF-8" standalone="yes"?>
<Relationships xmlns="http://schemas.openxmlformats.org/package/2006/relationships"><Relationship Id="rId8" Type="http://schemas.openxmlformats.org/officeDocument/2006/relationships/image" Target="../media/image62.svg"/><Relationship Id="rId3" Type="http://schemas.openxmlformats.org/officeDocument/2006/relationships/slideLayout" Target="../slideLayouts/slideLayout8.xml"/><Relationship Id="rId7" Type="http://schemas.openxmlformats.org/officeDocument/2006/relationships/image" Target="../media/image61.png"/><Relationship Id="rId2" Type="http://schemas.openxmlformats.org/officeDocument/2006/relationships/tags" Target="../tags/tag5071.xml"/><Relationship Id="rId1" Type="http://schemas.openxmlformats.org/officeDocument/2006/relationships/tags" Target="../tags/tag5070.xml"/><Relationship Id="rId6" Type="http://schemas.openxmlformats.org/officeDocument/2006/relationships/image" Target="../media/image1.emf"/><Relationship Id="rId5" Type="http://schemas.openxmlformats.org/officeDocument/2006/relationships/oleObject" Target="../embeddings/oleObject37.bin"/><Relationship Id="rId4" Type="http://schemas.openxmlformats.org/officeDocument/2006/relationships/notesSlide" Target="../notesSlides/notesSlide58.xml"/></Relationships>
</file>

<file path=ppt/slides/_rels/slide59.xml.rels><?xml version="1.0" encoding="UTF-8" standalone="yes"?>
<Relationships xmlns="http://schemas.openxmlformats.org/package/2006/relationships"><Relationship Id="rId3" Type="http://schemas.openxmlformats.org/officeDocument/2006/relationships/notesSlide" Target="../notesSlides/notesSlide59.xml"/><Relationship Id="rId2" Type="http://schemas.openxmlformats.org/officeDocument/2006/relationships/slideLayout" Target="../slideLayouts/slideLayout30.xml"/><Relationship Id="rId1" Type="http://schemas.openxmlformats.org/officeDocument/2006/relationships/tags" Target="../tags/tag5072.xml"/><Relationship Id="rId5" Type="http://schemas.openxmlformats.org/officeDocument/2006/relationships/image" Target="../media/image2.emf"/><Relationship Id="rId4" Type="http://schemas.openxmlformats.org/officeDocument/2006/relationships/oleObject" Target="../embeddings/oleObject13.bin"/></Relationships>
</file>

<file path=ppt/slides/_rels/slide6.xml.rels><?xml version="1.0" encoding="UTF-8" standalone="yes"?>
<Relationships xmlns="http://schemas.openxmlformats.org/package/2006/relationships"><Relationship Id="rId8" Type="http://schemas.openxmlformats.org/officeDocument/2006/relationships/tags" Target="../tags/tag47.xml"/><Relationship Id="rId13" Type="http://schemas.openxmlformats.org/officeDocument/2006/relationships/tags" Target="../tags/tag52.xml"/><Relationship Id="rId18" Type="http://schemas.openxmlformats.org/officeDocument/2006/relationships/tags" Target="../tags/tag57.xml"/><Relationship Id="rId26" Type="http://schemas.openxmlformats.org/officeDocument/2006/relationships/chart" Target="../charts/chart1.xml"/><Relationship Id="rId3" Type="http://schemas.openxmlformats.org/officeDocument/2006/relationships/tags" Target="../tags/tag42.xml"/><Relationship Id="rId21" Type="http://schemas.openxmlformats.org/officeDocument/2006/relationships/tags" Target="../tags/tag60.xml"/><Relationship Id="rId7" Type="http://schemas.openxmlformats.org/officeDocument/2006/relationships/tags" Target="../tags/tag46.xml"/><Relationship Id="rId12" Type="http://schemas.openxmlformats.org/officeDocument/2006/relationships/tags" Target="../tags/tag51.xml"/><Relationship Id="rId17" Type="http://schemas.openxmlformats.org/officeDocument/2006/relationships/tags" Target="../tags/tag56.xml"/><Relationship Id="rId25" Type="http://schemas.openxmlformats.org/officeDocument/2006/relationships/image" Target="../media/image2.emf"/><Relationship Id="rId2" Type="http://schemas.openxmlformats.org/officeDocument/2006/relationships/tags" Target="../tags/tag41.xml"/><Relationship Id="rId16" Type="http://schemas.openxmlformats.org/officeDocument/2006/relationships/tags" Target="../tags/tag55.xml"/><Relationship Id="rId20" Type="http://schemas.openxmlformats.org/officeDocument/2006/relationships/tags" Target="../tags/tag59.xml"/><Relationship Id="rId29" Type="http://schemas.openxmlformats.org/officeDocument/2006/relationships/image" Target="../media/image38.svg"/><Relationship Id="rId1" Type="http://schemas.openxmlformats.org/officeDocument/2006/relationships/tags" Target="../tags/tag40.xml"/><Relationship Id="rId6" Type="http://schemas.openxmlformats.org/officeDocument/2006/relationships/tags" Target="../tags/tag45.xml"/><Relationship Id="rId11" Type="http://schemas.openxmlformats.org/officeDocument/2006/relationships/tags" Target="../tags/tag50.xml"/><Relationship Id="rId24" Type="http://schemas.openxmlformats.org/officeDocument/2006/relationships/oleObject" Target="../embeddings/oleObject17.bin"/><Relationship Id="rId5" Type="http://schemas.openxmlformats.org/officeDocument/2006/relationships/tags" Target="../tags/tag44.xml"/><Relationship Id="rId15" Type="http://schemas.openxmlformats.org/officeDocument/2006/relationships/tags" Target="../tags/tag54.xml"/><Relationship Id="rId23" Type="http://schemas.openxmlformats.org/officeDocument/2006/relationships/notesSlide" Target="../notesSlides/notesSlide6.xml"/><Relationship Id="rId28" Type="http://schemas.openxmlformats.org/officeDocument/2006/relationships/image" Target="../media/image37.png"/><Relationship Id="rId10" Type="http://schemas.openxmlformats.org/officeDocument/2006/relationships/tags" Target="../tags/tag49.xml"/><Relationship Id="rId19" Type="http://schemas.openxmlformats.org/officeDocument/2006/relationships/tags" Target="../tags/tag58.xml"/><Relationship Id="rId31" Type="http://schemas.openxmlformats.org/officeDocument/2006/relationships/image" Target="../media/image40.svg"/><Relationship Id="rId4" Type="http://schemas.openxmlformats.org/officeDocument/2006/relationships/tags" Target="../tags/tag43.xml"/><Relationship Id="rId9" Type="http://schemas.openxmlformats.org/officeDocument/2006/relationships/tags" Target="../tags/tag48.xml"/><Relationship Id="rId14" Type="http://schemas.openxmlformats.org/officeDocument/2006/relationships/tags" Target="../tags/tag53.xml"/><Relationship Id="rId22" Type="http://schemas.openxmlformats.org/officeDocument/2006/relationships/slideLayout" Target="../slideLayouts/slideLayout15.xml"/><Relationship Id="rId27" Type="http://schemas.openxmlformats.org/officeDocument/2006/relationships/chart" Target="../charts/chart2.xml"/><Relationship Id="rId30" Type="http://schemas.openxmlformats.org/officeDocument/2006/relationships/image" Target="../media/image39.png"/></Relationships>
</file>

<file path=ppt/slides/_rels/slide60.xml.rels><?xml version="1.0" encoding="UTF-8" standalone="yes"?>
<Relationships xmlns="http://schemas.openxmlformats.org/package/2006/relationships"><Relationship Id="rId13" Type="http://schemas.openxmlformats.org/officeDocument/2006/relationships/tags" Target="../tags/tag5085.xml"/><Relationship Id="rId18" Type="http://schemas.openxmlformats.org/officeDocument/2006/relationships/tags" Target="../tags/tag5090.xml"/><Relationship Id="rId26" Type="http://schemas.openxmlformats.org/officeDocument/2006/relationships/tags" Target="../tags/tag5098.xml"/><Relationship Id="rId39" Type="http://schemas.openxmlformats.org/officeDocument/2006/relationships/tags" Target="../tags/tag5111.xml"/><Relationship Id="rId21" Type="http://schemas.openxmlformats.org/officeDocument/2006/relationships/tags" Target="../tags/tag5093.xml"/><Relationship Id="rId34" Type="http://schemas.openxmlformats.org/officeDocument/2006/relationships/tags" Target="../tags/tag5106.xml"/><Relationship Id="rId42" Type="http://schemas.openxmlformats.org/officeDocument/2006/relationships/tags" Target="../tags/tag5114.xml"/><Relationship Id="rId47" Type="http://schemas.openxmlformats.org/officeDocument/2006/relationships/chart" Target="../charts/chart41.xml"/><Relationship Id="rId7" Type="http://schemas.openxmlformats.org/officeDocument/2006/relationships/tags" Target="../tags/tag5079.xml"/><Relationship Id="rId2" Type="http://schemas.openxmlformats.org/officeDocument/2006/relationships/tags" Target="../tags/tag5074.xml"/><Relationship Id="rId16" Type="http://schemas.openxmlformats.org/officeDocument/2006/relationships/tags" Target="../tags/tag5088.xml"/><Relationship Id="rId29" Type="http://schemas.openxmlformats.org/officeDocument/2006/relationships/tags" Target="../tags/tag5101.xml"/><Relationship Id="rId1" Type="http://schemas.openxmlformats.org/officeDocument/2006/relationships/tags" Target="../tags/tag5073.xml"/><Relationship Id="rId6" Type="http://schemas.openxmlformats.org/officeDocument/2006/relationships/tags" Target="../tags/tag5078.xml"/><Relationship Id="rId11" Type="http://schemas.openxmlformats.org/officeDocument/2006/relationships/tags" Target="../tags/tag5083.xml"/><Relationship Id="rId24" Type="http://schemas.openxmlformats.org/officeDocument/2006/relationships/tags" Target="../tags/tag5096.xml"/><Relationship Id="rId32" Type="http://schemas.openxmlformats.org/officeDocument/2006/relationships/tags" Target="../tags/tag5104.xml"/><Relationship Id="rId37" Type="http://schemas.openxmlformats.org/officeDocument/2006/relationships/tags" Target="../tags/tag5109.xml"/><Relationship Id="rId40" Type="http://schemas.openxmlformats.org/officeDocument/2006/relationships/tags" Target="../tags/tag5112.xml"/><Relationship Id="rId45" Type="http://schemas.openxmlformats.org/officeDocument/2006/relationships/oleObject" Target="../embeddings/oleObject59.bin"/><Relationship Id="rId5" Type="http://schemas.openxmlformats.org/officeDocument/2006/relationships/tags" Target="../tags/tag5077.xml"/><Relationship Id="rId15" Type="http://schemas.openxmlformats.org/officeDocument/2006/relationships/tags" Target="../tags/tag5087.xml"/><Relationship Id="rId23" Type="http://schemas.openxmlformats.org/officeDocument/2006/relationships/tags" Target="../tags/tag5095.xml"/><Relationship Id="rId28" Type="http://schemas.openxmlformats.org/officeDocument/2006/relationships/tags" Target="../tags/tag5100.xml"/><Relationship Id="rId36" Type="http://schemas.openxmlformats.org/officeDocument/2006/relationships/tags" Target="../tags/tag5108.xml"/><Relationship Id="rId10" Type="http://schemas.openxmlformats.org/officeDocument/2006/relationships/tags" Target="../tags/tag5082.xml"/><Relationship Id="rId19" Type="http://schemas.openxmlformats.org/officeDocument/2006/relationships/tags" Target="../tags/tag5091.xml"/><Relationship Id="rId31" Type="http://schemas.openxmlformats.org/officeDocument/2006/relationships/tags" Target="../tags/tag5103.xml"/><Relationship Id="rId44" Type="http://schemas.openxmlformats.org/officeDocument/2006/relationships/notesSlide" Target="../notesSlides/notesSlide60.xml"/><Relationship Id="rId4" Type="http://schemas.openxmlformats.org/officeDocument/2006/relationships/tags" Target="../tags/tag5076.xml"/><Relationship Id="rId9" Type="http://schemas.openxmlformats.org/officeDocument/2006/relationships/tags" Target="../tags/tag5081.xml"/><Relationship Id="rId14" Type="http://schemas.openxmlformats.org/officeDocument/2006/relationships/tags" Target="../tags/tag5086.xml"/><Relationship Id="rId22" Type="http://schemas.openxmlformats.org/officeDocument/2006/relationships/tags" Target="../tags/tag5094.xml"/><Relationship Id="rId27" Type="http://schemas.openxmlformats.org/officeDocument/2006/relationships/tags" Target="../tags/tag5099.xml"/><Relationship Id="rId30" Type="http://schemas.openxmlformats.org/officeDocument/2006/relationships/tags" Target="../tags/tag5102.xml"/><Relationship Id="rId35" Type="http://schemas.openxmlformats.org/officeDocument/2006/relationships/tags" Target="../tags/tag5107.xml"/><Relationship Id="rId43" Type="http://schemas.openxmlformats.org/officeDocument/2006/relationships/slideLayout" Target="../slideLayouts/slideLayout7.xml"/><Relationship Id="rId8" Type="http://schemas.openxmlformats.org/officeDocument/2006/relationships/tags" Target="../tags/tag5080.xml"/><Relationship Id="rId3" Type="http://schemas.openxmlformats.org/officeDocument/2006/relationships/tags" Target="../tags/tag5075.xml"/><Relationship Id="rId12" Type="http://schemas.openxmlformats.org/officeDocument/2006/relationships/tags" Target="../tags/tag5084.xml"/><Relationship Id="rId17" Type="http://schemas.openxmlformats.org/officeDocument/2006/relationships/tags" Target="../tags/tag5089.xml"/><Relationship Id="rId25" Type="http://schemas.openxmlformats.org/officeDocument/2006/relationships/tags" Target="../tags/tag5097.xml"/><Relationship Id="rId33" Type="http://schemas.openxmlformats.org/officeDocument/2006/relationships/tags" Target="../tags/tag5105.xml"/><Relationship Id="rId38" Type="http://schemas.openxmlformats.org/officeDocument/2006/relationships/tags" Target="../tags/tag5110.xml"/><Relationship Id="rId46" Type="http://schemas.openxmlformats.org/officeDocument/2006/relationships/image" Target="../media/image59.emf"/><Relationship Id="rId20" Type="http://schemas.openxmlformats.org/officeDocument/2006/relationships/tags" Target="../tags/tag5092.xml"/><Relationship Id="rId41" Type="http://schemas.openxmlformats.org/officeDocument/2006/relationships/tags" Target="../tags/tag5113.xml"/></Relationships>
</file>

<file path=ppt/slides/_rels/slide61.xml.rels><?xml version="1.0" encoding="UTF-8" standalone="yes"?>
<Relationships xmlns="http://schemas.openxmlformats.org/package/2006/relationships"><Relationship Id="rId13" Type="http://schemas.openxmlformats.org/officeDocument/2006/relationships/tags" Target="../tags/tag5127.xml"/><Relationship Id="rId18" Type="http://schemas.openxmlformats.org/officeDocument/2006/relationships/tags" Target="../tags/tag5132.xml"/><Relationship Id="rId26" Type="http://schemas.openxmlformats.org/officeDocument/2006/relationships/tags" Target="../tags/tag5140.xml"/><Relationship Id="rId39" Type="http://schemas.openxmlformats.org/officeDocument/2006/relationships/tags" Target="../tags/tag5153.xml"/><Relationship Id="rId21" Type="http://schemas.openxmlformats.org/officeDocument/2006/relationships/tags" Target="../tags/tag5135.xml"/><Relationship Id="rId34" Type="http://schemas.openxmlformats.org/officeDocument/2006/relationships/tags" Target="../tags/tag5148.xml"/><Relationship Id="rId42" Type="http://schemas.openxmlformats.org/officeDocument/2006/relationships/tags" Target="../tags/tag5156.xml"/><Relationship Id="rId47" Type="http://schemas.openxmlformats.org/officeDocument/2006/relationships/chart" Target="../charts/chart42.xml"/><Relationship Id="rId7" Type="http://schemas.openxmlformats.org/officeDocument/2006/relationships/tags" Target="../tags/tag5121.xml"/><Relationship Id="rId2" Type="http://schemas.openxmlformats.org/officeDocument/2006/relationships/tags" Target="../tags/tag5116.xml"/><Relationship Id="rId16" Type="http://schemas.openxmlformats.org/officeDocument/2006/relationships/tags" Target="../tags/tag5130.xml"/><Relationship Id="rId29" Type="http://schemas.openxmlformats.org/officeDocument/2006/relationships/tags" Target="../tags/tag5143.xml"/><Relationship Id="rId1" Type="http://schemas.openxmlformats.org/officeDocument/2006/relationships/tags" Target="../tags/tag5115.xml"/><Relationship Id="rId6" Type="http://schemas.openxmlformats.org/officeDocument/2006/relationships/tags" Target="../tags/tag5120.xml"/><Relationship Id="rId11" Type="http://schemas.openxmlformats.org/officeDocument/2006/relationships/tags" Target="../tags/tag5125.xml"/><Relationship Id="rId24" Type="http://schemas.openxmlformats.org/officeDocument/2006/relationships/tags" Target="../tags/tag5138.xml"/><Relationship Id="rId32" Type="http://schemas.openxmlformats.org/officeDocument/2006/relationships/tags" Target="../tags/tag5146.xml"/><Relationship Id="rId37" Type="http://schemas.openxmlformats.org/officeDocument/2006/relationships/tags" Target="../tags/tag5151.xml"/><Relationship Id="rId40" Type="http://schemas.openxmlformats.org/officeDocument/2006/relationships/tags" Target="../tags/tag5154.xml"/><Relationship Id="rId45" Type="http://schemas.openxmlformats.org/officeDocument/2006/relationships/oleObject" Target="../embeddings/oleObject60.bin"/><Relationship Id="rId5" Type="http://schemas.openxmlformats.org/officeDocument/2006/relationships/tags" Target="../tags/tag5119.xml"/><Relationship Id="rId15" Type="http://schemas.openxmlformats.org/officeDocument/2006/relationships/tags" Target="../tags/tag5129.xml"/><Relationship Id="rId23" Type="http://schemas.openxmlformats.org/officeDocument/2006/relationships/tags" Target="../tags/tag5137.xml"/><Relationship Id="rId28" Type="http://schemas.openxmlformats.org/officeDocument/2006/relationships/tags" Target="../tags/tag5142.xml"/><Relationship Id="rId36" Type="http://schemas.openxmlformats.org/officeDocument/2006/relationships/tags" Target="../tags/tag5150.xml"/><Relationship Id="rId10" Type="http://schemas.openxmlformats.org/officeDocument/2006/relationships/tags" Target="../tags/tag5124.xml"/><Relationship Id="rId19" Type="http://schemas.openxmlformats.org/officeDocument/2006/relationships/tags" Target="../tags/tag5133.xml"/><Relationship Id="rId31" Type="http://schemas.openxmlformats.org/officeDocument/2006/relationships/tags" Target="../tags/tag5145.xml"/><Relationship Id="rId44" Type="http://schemas.openxmlformats.org/officeDocument/2006/relationships/notesSlide" Target="../notesSlides/notesSlide61.xml"/><Relationship Id="rId4" Type="http://schemas.openxmlformats.org/officeDocument/2006/relationships/tags" Target="../tags/tag5118.xml"/><Relationship Id="rId9" Type="http://schemas.openxmlformats.org/officeDocument/2006/relationships/tags" Target="../tags/tag5123.xml"/><Relationship Id="rId14" Type="http://schemas.openxmlformats.org/officeDocument/2006/relationships/tags" Target="../tags/tag5128.xml"/><Relationship Id="rId22" Type="http://schemas.openxmlformats.org/officeDocument/2006/relationships/tags" Target="../tags/tag5136.xml"/><Relationship Id="rId27" Type="http://schemas.openxmlformats.org/officeDocument/2006/relationships/tags" Target="../tags/tag5141.xml"/><Relationship Id="rId30" Type="http://schemas.openxmlformats.org/officeDocument/2006/relationships/tags" Target="../tags/tag5144.xml"/><Relationship Id="rId35" Type="http://schemas.openxmlformats.org/officeDocument/2006/relationships/tags" Target="../tags/tag5149.xml"/><Relationship Id="rId43" Type="http://schemas.openxmlformats.org/officeDocument/2006/relationships/slideLayout" Target="../slideLayouts/slideLayout8.xml"/><Relationship Id="rId8" Type="http://schemas.openxmlformats.org/officeDocument/2006/relationships/tags" Target="../tags/tag5122.xml"/><Relationship Id="rId3" Type="http://schemas.openxmlformats.org/officeDocument/2006/relationships/tags" Target="../tags/tag5117.xml"/><Relationship Id="rId12" Type="http://schemas.openxmlformats.org/officeDocument/2006/relationships/tags" Target="../tags/tag5126.xml"/><Relationship Id="rId17" Type="http://schemas.openxmlformats.org/officeDocument/2006/relationships/tags" Target="../tags/tag5131.xml"/><Relationship Id="rId25" Type="http://schemas.openxmlformats.org/officeDocument/2006/relationships/tags" Target="../tags/tag5139.xml"/><Relationship Id="rId33" Type="http://schemas.openxmlformats.org/officeDocument/2006/relationships/tags" Target="../tags/tag5147.xml"/><Relationship Id="rId38" Type="http://schemas.openxmlformats.org/officeDocument/2006/relationships/tags" Target="../tags/tag5152.xml"/><Relationship Id="rId46" Type="http://schemas.openxmlformats.org/officeDocument/2006/relationships/image" Target="../media/image59.emf"/><Relationship Id="rId20" Type="http://schemas.openxmlformats.org/officeDocument/2006/relationships/tags" Target="../tags/tag5134.xml"/><Relationship Id="rId41" Type="http://schemas.openxmlformats.org/officeDocument/2006/relationships/tags" Target="../tags/tag5155.xml"/></Relationships>
</file>

<file path=ppt/slides/_rels/slide62.xml.rels><?xml version="1.0" encoding="UTF-8" standalone="yes"?>
<Relationships xmlns="http://schemas.openxmlformats.org/package/2006/relationships"><Relationship Id="rId117" Type="http://schemas.openxmlformats.org/officeDocument/2006/relationships/tags" Target="../tags/tag5273.xml"/><Relationship Id="rId21" Type="http://schemas.openxmlformats.org/officeDocument/2006/relationships/tags" Target="../tags/tag5177.xml"/><Relationship Id="rId42" Type="http://schemas.openxmlformats.org/officeDocument/2006/relationships/tags" Target="../tags/tag5198.xml"/><Relationship Id="rId47" Type="http://schemas.openxmlformats.org/officeDocument/2006/relationships/tags" Target="../tags/tag5203.xml"/><Relationship Id="rId63" Type="http://schemas.openxmlformats.org/officeDocument/2006/relationships/tags" Target="../tags/tag5219.xml"/><Relationship Id="rId68" Type="http://schemas.openxmlformats.org/officeDocument/2006/relationships/tags" Target="../tags/tag5224.xml"/><Relationship Id="rId84" Type="http://schemas.openxmlformats.org/officeDocument/2006/relationships/tags" Target="../tags/tag5240.xml"/><Relationship Id="rId89" Type="http://schemas.openxmlformats.org/officeDocument/2006/relationships/tags" Target="../tags/tag5245.xml"/><Relationship Id="rId112" Type="http://schemas.openxmlformats.org/officeDocument/2006/relationships/tags" Target="../tags/tag5268.xml"/><Relationship Id="rId16" Type="http://schemas.openxmlformats.org/officeDocument/2006/relationships/tags" Target="../tags/tag5172.xml"/><Relationship Id="rId107" Type="http://schemas.openxmlformats.org/officeDocument/2006/relationships/tags" Target="../tags/tag5263.xml"/><Relationship Id="rId11" Type="http://schemas.openxmlformats.org/officeDocument/2006/relationships/tags" Target="../tags/tag5167.xml"/><Relationship Id="rId32" Type="http://schemas.openxmlformats.org/officeDocument/2006/relationships/tags" Target="../tags/tag5188.xml"/><Relationship Id="rId37" Type="http://schemas.openxmlformats.org/officeDocument/2006/relationships/tags" Target="../tags/tag5193.xml"/><Relationship Id="rId53" Type="http://schemas.openxmlformats.org/officeDocument/2006/relationships/tags" Target="../tags/tag5209.xml"/><Relationship Id="rId58" Type="http://schemas.openxmlformats.org/officeDocument/2006/relationships/tags" Target="../tags/tag5214.xml"/><Relationship Id="rId74" Type="http://schemas.openxmlformats.org/officeDocument/2006/relationships/tags" Target="../tags/tag5230.xml"/><Relationship Id="rId79" Type="http://schemas.openxmlformats.org/officeDocument/2006/relationships/tags" Target="../tags/tag5235.xml"/><Relationship Id="rId102" Type="http://schemas.openxmlformats.org/officeDocument/2006/relationships/tags" Target="../tags/tag5258.xml"/><Relationship Id="rId123" Type="http://schemas.openxmlformats.org/officeDocument/2006/relationships/tags" Target="../tags/tag5279.xml"/><Relationship Id="rId128" Type="http://schemas.openxmlformats.org/officeDocument/2006/relationships/notesSlide" Target="../notesSlides/notesSlide62.xml"/><Relationship Id="rId5" Type="http://schemas.openxmlformats.org/officeDocument/2006/relationships/tags" Target="../tags/tag5161.xml"/><Relationship Id="rId90" Type="http://schemas.openxmlformats.org/officeDocument/2006/relationships/tags" Target="../tags/tag5246.xml"/><Relationship Id="rId95" Type="http://schemas.openxmlformats.org/officeDocument/2006/relationships/tags" Target="../tags/tag5251.xml"/><Relationship Id="rId22" Type="http://schemas.openxmlformats.org/officeDocument/2006/relationships/tags" Target="../tags/tag5178.xml"/><Relationship Id="rId27" Type="http://schemas.openxmlformats.org/officeDocument/2006/relationships/tags" Target="../tags/tag5183.xml"/><Relationship Id="rId43" Type="http://schemas.openxmlformats.org/officeDocument/2006/relationships/tags" Target="../tags/tag5199.xml"/><Relationship Id="rId48" Type="http://schemas.openxmlformats.org/officeDocument/2006/relationships/tags" Target="../tags/tag5204.xml"/><Relationship Id="rId64" Type="http://schemas.openxmlformats.org/officeDocument/2006/relationships/tags" Target="../tags/tag5220.xml"/><Relationship Id="rId69" Type="http://schemas.openxmlformats.org/officeDocument/2006/relationships/tags" Target="../tags/tag5225.xml"/><Relationship Id="rId113" Type="http://schemas.openxmlformats.org/officeDocument/2006/relationships/tags" Target="../tags/tag5269.xml"/><Relationship Id="rId118" Type="http://schemas.openxmlformats.org/officeDocument/2006/relationships/tags" Target="../tags/tag5274.xml"/><Relationship Id="rId80" Type="http://schemas.openxmlformats.org/officeDocument/2006/relationships/tags" Target="../tags/tag5236.xml"/><Relationship Id="rId85" Type="http://schemas.openxmlformats.org/officeDocument/2006/relationships/tags" Target="../tags/tag5241.xml"/><Relationship Id="rId12" Type="http://schemas.openxmlformats.org/officeDocument/2006/relationships/tags" Target="../tags/tag5168.xml"/><Relationship Id="rId17" Type="http://schemas.openxmlformats.org/officeDocument/2006/relationships/tags" Target="../tags/tag5173.xml"/><Relationship Id="rId33" Type="http://schemas.openxmlformats.org/officeDocument/2006/relationships/tags" Target="../tags/tag5189.xml"/><Relationship Id="rId38" Type="http://schemas.openxmlformats.org/officeDocument/2006/relationships/tags" Target="../tags/tag5194.xml"/><Relationship Id="rId59" Type="http://schemas.openxmlformats.org/officeDocument/2006/relationships/tags" Target="../tags/tag5215.xml"/><Relationship Id="rId103" Type="http://schemas.openxmlformats.org/officeDocument/2006/relationships/tags" Target="../tags/tag5259.xml"/><Relationship Id="rId108" Type="http://schemas.openxmlformats.org/officeDocument/2006/relationships/tags" Target="../tags/tag5264.xml"/><Relationship Id="rId124" Type="http://schemas.openxmlformats.org/officeDocument/2006/relationships/tags" Target="../tags/tag5280.xml"/><Relationship Id="rId129" Type="http://schemas.openxmlformats.org/officeDocument/2006/relationships/oleObject" Target="../embeddings/oleObject61.bin"/><Relationship Id="rId54" Type="http://schemas.openxmlformats.org/officeDocument/2006/relationships/tags" Target="../tags/tag5210.xml"/><Relationship Id="rId70" Type="http://schemas.openxmlformats.org/officeDocument/2006/relationships/tags" Target="../tags/tag5226.xml"/><Relationship Id="rId75" Type="http://schemas.openxmlformats.org/officeDocument/2006/relationships/tags" Target="../tags/tag5231.xml"/><Relationship Id="rId91" Type="http://schemas.openxmlformats.org/officeDocument/2006/relationships/tags" Target="../tags/tag5247.xml"/><Relationship Id="rId96" Type="http://schemas.openxmlformats.org/officeDocument/2006/relationships/tags" Target="../tags/tag5252.xml"/><Relationship Id="rId1" Type="http://schemas.openxmlformats.org/officeDocument/2006/relationships/tags" Target="../tags/tag5157.xml"/><Relationship Id="rId6" Type="http://schemas.openxmlformats.org/officeDocument/2006/relationships/tags" Target="../tags/tag5162.xml"/><Relationship Id="rId23" Type="http://schemas.openxmlformats.org/officeDocument/2006/relationships/tags" Target="../tags/tag5179.xml"/><Relationship Id="rId28" Type="http://schemas.openxmlformats.org/officeDocument/2006/relationships/tags" Target="../tags/tag5184.xml"/><Relationship Id="rId49" Type="http://schemas.openxmlformats.org/officeDocument/2006/relationships/tags" Target="../tags/tag5205.xml"/><Relationship Id="rId114" Type="http://schemas.openxmlformats.org/officeDocument/2006/relationships/tags" Target="../tags/tag5270.xml"/><Relationship Id="rId119" Type="http://schemas.openxmlformats.org/officeDocument/2006/relationships/tags" Target="../tags/tag5275.xml"/><Relationship Id="rId44" Type="http://schemas.openxmlformats.org/officeDocument/2006/relationships/tags" Target="../tags/tag5200.xml"/><Relationship Id="rId60" Type="http://schemas.openxmlformats.org/officeDocument/2006/relationships/tags" Target="../tags/tag5216.xml"/><Relationship Id="rId65" Type="http://schemas.openxmlformats.org/officeDocument/2006/relationships/tags" Target="../tags/tag5221.xml"/><Relationship Id="rId81" Type="http://schemas.openxmlformats.org/officeDocument/2006/relationships/tags" Target="../tags/tag5237.xml"/><Relationship Id="rId86" Type="http://schemas.openxmlformats.org/officeDocument/2006/relationships/tags" Target="../tags/tag5242.xml"/><Relationship Id="rId130" Type="http://schemas.openxmlformats.org/officeDocument/2006/relationships/image" Target="../media/image59.emf"/><Relationship Id="rId13" Type="http://schemas.openxmlformats.org/officeDocument/2006/relationships/tags" Target="../tags/tag5169.xml"/><Relationship Id="rId18" Type="http://schemas.openxmlformats.org/officeDocument/2006/relationships/tags" Target="../tags/tag5174.xml"/><Relationship Id="rId39" Type="http://schemas.openxmlformats.org/officeDocument/2006/relationships/tags" Target="../tags/tag5195.xml"/><Relationship Id="rId109" Type="http://schemas.openxmlformats.org/officeDocument/2006/relationships/tags" Target="../tags/tag5265.xml"/><Relationship Id="rId34" Type="http://schemas.openxmlformats.org/officeDocument/2006/relationships/tags" Target="../tags/tag5190.xml"/><Relationship Id="rId50" Type="http://schemas.openxmlformats.org/officeDocument/2006/relationships/tags" Target="../tags/tag5206.xml"/><Relationship Id="rId55" Type="http://schemas.openxmlformats.org/officeDocument/2006/relationships/tags" Target="../tags/tag5211.xml"/><Relationship Id="rId76" Type="http://schemas.openxmlformats.org/officeDocument/2006/relationships/tags" Target="../tags/tag5232.xml"/><Relationship Id="rId97" Type="http://schemas.openxmlformats.org/officeDocument/2006/relationships/tags" Target="../tags/tag5253.xml"/><Relationship Id="rId104" Type="http://schemas.openxmlformats.org/officeDocument/2006/relationships/tags" Target="../tags/tag5260.xml"/><Relationship Id="rId120" Type="http://schemas.openxmlformats.org/officeDocument/2006/relationships/tags" Target="../tags/tag5276.xml"/><Relationship Id="rId125" Type="http://schemas.openxmlformats.org/officeDocument/2006/relationships/tags" Target="../tags/tag5281.xml"/><Relationship Id="rId7" Type="http://schemas.openxmlformats.org/officeDocument/2006/relationships/tags" Target="../tags/tag5163.xml"/><Relationship Id="rId71" Type="http://schemas.openxmlformats.org/officeDocument/2006/relationships/tags" Target="../tags/tag5227.xml"/><Relationship Id="rId92" Type="http://schemas.openxmlformats.org/officeDocument/2006/relationships/tags" Target="../tags/tag5248.xml"/><Relationship Id="rId2" Type="http://schemas.openxmlformats.org/officeDocument/2006/relationships/tags" Target="../tags/tag5158.xml"/><Relationship Id="rId29" Type="http://schemas.openxmlformats.org/officeDocument/2006/relationships/tags" Target="../tags/tag5185.xml"/><Relationship Id="rId24" Type="http://schemas.openxmlformats.org/officeDocument/2006/relationships/tags" Target="../tags/tag5180.xml"/><Relationship Id="rId40" Type="http://schemas.openxmlformats.org/officeDocument/2006/relationships/tags" Target="../tags/tag5196.xml"/><Relationship Id="rId45" Type="http://schemas.openxmlformats.org/officeDocument/2006/relationships/tags" Target="../tags/tag5201.xml"/><Relationship Id="rId66" Type="http://schemas.openxmlformats.org/officeDocument/2006/relationships/tags" Target="../tags/tag5222.xml"/><Relationship Id="rId87" Type="http://schemas.openxmlformats.org/officeDocument/2006/relationships/tags" Target="../tags/tag5243.xml"/><Relationship Id="rId110" Type="http://schemas.openxmlformats.org/officeDocument/2006/relationships/tags" Target="../tags/tag5266.xml"/><Relationship Id="rId115" Type="http://schemas.openxmlformats.org/officeDocument/2006/relationships/tags" Target="../tags/tag5271.xml"/><Relationship Id="rId131" Type="http://schemas.openxmlformats.org/officeDocument/2006/relationships/chart" Target="../charts/chart43.xml"/><Relationship Id="rId61" Type="http://schemas.openxmlformats.org/officeDocument/2006/relationships/tags" Target="../tags/tag5217.xml"/><Relationship Id="rId82" Type="http://schemas.openxmlformats.org/officeDocument/2006/relationships/tags" Target="../tags/tag5238.xml"/><Relationship Id="rId19" Type="http://schemas.openxmlformats.org/officeDocument/2006/relationships/tags" Target="../tags/tag5175.xml"/><Relationship Id="rId14" Type="http://schemas.openxmlformats.org/officeDocument/2006/relationships/tags" Target="../tags/tag5170.xml"/><Relationship Id="rId30" Type="http://schemas.openxmlformats.org/officeDocument/2006/relationships/tags" Target="../tags/tag5186.xml"/><Relationship Id="rId35" Type="http://schemas.openxmlformats.org/officeDocument/2006/relationships/tags" Target="../tags/tag5191.xml"/><Relationship Id="rId56" Type="http://schemas.openxmlformats.org/officeDocument/2006/relationships/tags" Target="../tags/tag5212.xml"/><Relationship Id="rId77" Type="http://schemas.openxmlformats.org/officeDocument/2006/relationships/tags" Target="../tags/tag5233.xml"/><Relationship Id="rId100" Type="http://schemas.openxmlformats.org/officeDocument/2006/relationships/tags" Target="../tags/tag5256.xml"/><Relationship Id="rId105" Type="http://schemas.openxmlformats.org/officeDocument/2006/relationships/tags" Target="../tags/tag5261.xml"/><Relationship Id="rId126" Type="http://schemas.openxmlformats.org/officeDocument/2006/relationships/tags" Target="../tags/tag5282.xml"/><Relationship Id="rId8" Type="http://schemas.openxmlformats.org/officeDocument/2006/relationships/tags" Target="../tags/tag5164.xml"/><Relationship Id="rId51" Type="http://schemas.openxmlformats.org/officeDocument/2006/relationships/tags" Target="../tags/tag5207.xml"/><Relationship Id="rId72" Type="http://schemas.openxmlformats.org/officeDocument/2006/relationships/tags" Target="../tags/tag5228.xml"/><Relationship Id="rId93" Type="http://schemas.openxmlformats.org/officeDocument/2006/relationships/tags" Target="../tags/tag5249.xml"/><Relationship Id="rId98" Type="http://schemas.openxmlformats.org/officeDocument/2006/relationships/tags" Target="../tags/tag5254.xml"/><Relationship Id="rId121" Type="http://schemas.openxmlformats.org/officeDocument/2006/relationships/tags" Target="../tags/tag5277.xml"/><Relationship Id="rId3" Type="http://schemas.openxmlformats.org/officeDocument/2006/relationships/tags" Target="../tags/tag5159.xml"/><Relationship Id="rId25" Type="http://schemas.openxmlformats.org/officeDocument/2006/relationships/tags" Target="../tags/tag5181.xml"/><Relationship Id="rId46" Type="http://schemas.openxmlformats.org/officeDocument/2006/relationships/tags" Target="../tags/tag5202.xml"/><Relationship Id="rId67" Type="http://schemas.openxmlformats.org/officeDocument/2006/relationships/tags" Target="../tags/tag5223.xml"/><Relationship Id="rId116" Type="http://schemas.openxmlformats.org/officeDocument/2006/relationships/tags" Target="../tags/tag5272.xml"/><Relationship Id="rId20" Type="http://schemas.openxmlformats.org/officeDocument/2006/relationships/tags" Target="../tags/tag5176.xml"/><Relationship Id="rId41" Type="http://schemas.openxmlformats.org/officeDocument/2006/relationships/tags" Target="../tags/tag5197.xml"/><Relationship Id="rId62" Type="http://schemas.openxmlformats.org/officeDocument/2006/relationships/tags" Target="../tags/tag5218.xml"/><Relationship Id="rId83" Type="http://schemas.openxmlformats.org/officeDocument/2006/relationships/tags" Target="../tags/tag5239.xml"/><Relationship Id="rId88" Type="http://schemas.openxmlformats.org/officeDocument/2006/relationships/tags" Target="../tags/tag5244.xml"/><Relationship Id="rId111" Type="http://schemas.openxmlformats.org/officeDocument/2006/relationships/tags" Target="../tags/tag5267.xml"/><Relationship Id="rId15" Type="http://schemas.openxmlformats.org/officeDocument/2006/relationships/tags" Target="../tags/tag5171.xml"/><Relationship Id="rId36" Type="http://schemas.openxmlformats.org/officeDocument/2006/relationships/tags" Target="../tags/tag5192.xml"/><Relationship Id="rId57" Type="http://schemas.openxmlformats.org/officeDocument/2006/relationships/tags" Target="../tags/tag5213.xml"/><Relationship Id="rId106" Type="http://schemas.openxmlformats.org/officeDocument/2006/relationships/tags" Target="../tags/tag5262.xml"/><Relationship Id="rId127" Type="http://schemas.openxmlformats.org/officeDocument/2006/relationships/slideLayout" Target="../slideLayouts/slideLayout7.xml"/><Relationship Id="rId10" Type="http://schemas.openxmlformats.org/officeDocument/2006/relationships/tags" Target="../tags/tag5166.xml"/><Relationship Id="rId31" Type="http://schemas.openxmlformats.org/officeDocument/2006/relationships/tags" Target="../tags/tag5187.xml"/><Relationship Id="rId52" Type="http://schemas.openxmlformats.org/officeDocument/2006/relationships/tags" Target="../tags/tag5208.xml"/><Relationship Id="rId73" Type="http://schemas.openxmlformats.org/officeDocument/2006/relationships/tags" Target="../tags/tag5229.xml"/><Relationship Id="rId78" Type="http://schemas.openxmlformats.org/officeDocument/2006/relationships/tags" Target="../tags/tag5234.xml"/><Relationship Id="rId94" Type="http://schemas.openxmlformats.org/officeDocument/2006/relationships/tags" Target="../tags/tag5250.xml"/><Relationship Id="rId99" Type="http://schemas.openxmlformats.org/officeDocument/2006/relationships/tags" Target="../tags/tag5255.xml"/><Relationship Id="rId101" Type="http://schemas.openxmlformats.org/officeDocument/2006/relationships/tags" Target="../tags/tag5257.xml"/><Relationship Id="rId122" Type="http://schemas.openxmlformats.org/officeDocument/2006/relationships/tags" Target="../tags/tag5278.xml"/><Relationship Id="rId4" Type="http://schemas.openxmlformats.org/officeDocument/2006/relationships/tags" Target="../tags/tag5160.xml"/><Relationship Id="rId9" Type="http://schemas.openxmlformats.org/officeDocument/2006/relationships/tags" Target="../tags/tag5165.xml"/><Relationship Id="rId26" Type="http://schemas.openxmlformats.org/officeDocument/2006/relationships/tags" Target="../tags/tag5182.xml"/></Relationships>
</file>

<file path=ppt/slides/_rels/slide63.xml.rels><?xml version="1.0" encoding="UTF-8" standalone="yes"?>
<Relationships xmlns="http://schemas.openxmlformats.org/package/2006/relationships"><Relationship Id="rId3" Type="http://schemas.openxmlformats.org/officeDocument/2006/relationships/notesSlide" Target="../notesSlides/notesSlide63.xml"/><Relationship Id="rId2" Type="http://schemas.openxmlformats.org/officeDocument/2006/relationships/slideLayout" Target="../slideLayouts/slideLayout18.xml"/><Relationship Id="rId1" Type="http://schemas.openxmlformats.org/officeDocument/2006/relationships/tags" Target="../tags/tag5283.xml"/><Relationship Id="rId5" Type="http://schemas.openxmlformats.org/officeDocument/2006/relationships/image" Target="../media/image23.emf"/><Relationship Id="rId4" Type="http://schemas.openxmlformats.org/officeDocument/2006/relationships/oleObject" Target="../embeddings/oleObject13.bin"/></Relationships>
</file>

<file path=ppt/slides/_rels/slide64.xml.rels><?xml version="1.0" encoding="UTF-8" standalone="yes"?>
<Relationships xmlns="http://schemas.openxmlformats.org/package/2006/relationships"><Relationship Id="rId3" Type="http://schemas.openxmlformats.org/officeDocument/2006/relationships/notesSlide" Target="../notesSlides/notesSlide64.xml"/><Relationship Id="rId2" Type="http://schemas.openxmlformats.org/officeDocument/2006/relationships/slideLayout" Target="../slideLayouts/slideLayout8.xml"/><Relationship Id="rId1" Type="http://schemas.openxmlformats.org/officeDocument/2006/relationships/tags" Target="../tags/tag5284.xml"/><Relationship Id="rId5" Type="http://schemas.openxmlformats.org/officeDocument/2006/relationships/image" Target="../media/image23.emf"/><Relationship Id="rId4" Type="http://schemas.openxmlformats.org/officeDocument/2006/relationships/oleObject" Target="../embeddings/oleObject62.bin"/></Relationships>
</file>

<file path=ppt/slides/_rels/slide65.xml.rels><?xml version="1.0" encoding="UTF-8" standalone="yes"?>
<Relationships xmlns="http://schemas.openxmlformats.org/package/2006/relationships"><Relationship Id="rId3" Type="http://schemas.openxmlformats.org/officeDocument/2006/relationships/slideLayout" Target="../slideLayouts/slideLayout8.xml"/><Relationship Id="rId2" Type="http://schemas.openxmlformats.org/officeDocument/2006/relationships/tags" Target="../tags/tag5286.xml"/><Relationship Id="rId1" Type="http://schemas.openxmlformats.org/officeDocument/2006/relationships/tags" Target="../tags/tag5285.xml"/><Relationship Id="rId6" Type="http://schemas.openxmlformats.org/officeDocument/2006/relationships/image" Target="../media/image59.emf"/><Relationship Id="rId5" Type="http://schemas.openxmlformats.org/officeDocument/2006/relationships/oleObject" Target="../embeddings/oleObject63.bin"/><Relationship Id="rId4" Type="http://schemas.openxmlformats.org/officeDocument/2006/relationships/notesSlide" Target="../notesSlides/notesSlide65.xml"/></Relationships>
</file>

<file path=ppt/slides/_rels/slide66.xml.rels><?xml version="1.0" encoding="UTF-8" standalone="yes"?>
<Relationships xmlns="http://schemas.openxmlformats.org/package/2006/relationships"><Relationship Id="rId13" Type="http://schemas.openxmlformats.org/officeDocument/2006/relationships/tags" Target="../tags/tag5299.xml"/><Relationship Id="rId18" Type="http://schemas.openxmlformats.org/officeDocument/2006/relationships/tags" Target="../tags/tag5304.xml"/><Relationship Id="rId26" Type="http://schemas.openxmlformats.org/officeDocument/2006/relationships/tags" Target="../tags/tag5312.xml"/><Relationship Id="rId39" Type="http://schemas.openxmlformats.org/officeDocument/2006/relationships/tags" Target="../tags/tag5325.xml"/><Relationship Id="rId21" Type="http://schemas.openxmlformats.org/officeDocument/2006/relationships/tags" Target="../tags/tag5307.xml"/><Relationship Id="rId34" Type="http://schemas.openxmlformats.org/officeDocument/2006/relationships/tags" Target="../tags/tag5320.xml"/><Relationship Id="rId42" Type="http://schemas.openxmlformats.org/officeDocument/2006/relationships/tags" Target="../tags/tag5328.xml"/><Relationship Id="rId47" Type="http://schemas.openxmlformats.org/officeDocument/2006/relationships/tags" Target="../tags/tag5333.xml"/><Relationship Id="rId50" Type="http://schemas.openxmlformats.org/officeDocument/2006/relationships/tags" Target="../tags/tag5336.xml"/><Relationship Id="rId55" Type="http://schemas.openxmlformats.org/officeDocument/2006/relationships/image" Target="../media/image23.emf"/><Relationship Id="rId7" Type="http://schemas.openxmlformats.org/officeDocument/2006/relationships/tags" Target="../tags/tag5293.xml"/><Relationship Id="rId2" Type="http://schemas.openxmlformats.org/officeDocument/2006/relationships/tags" Target="../tags/tag5288.xml"/><Relationship Id="rId16" Type="http://schemas.openxmlformats.org/officeDocument/2006/relationships/tags" Target="../tags/tag5302.xml"/><Relationship Id="rId29" Type="http://schemas.openxmlformats.org/officeDocument/2006/relationships/tags" Target="../tags/tag5315.xml"/><Relationship Id="rId11" Type="http://schemas.openxmlformats.org/officeDocument/2006/relationships/tags" Target="../tags/tag5297.xml"/><Relationship Id="rId24" Type="http://schemas.openxmlformats.org/officeDocument/2006/relationships/tags" Target="../tags/tag5310.xml"/><Relationship Id="rId32" Type="http://schemas.openxmlformats.org/officeDocument/2006/relationships/tags" Target="../tags/tag5318.xml"/><Relationship Id="rId37" Type="http://schemas.openxmlformats.org/officeDocument/2006/relationships/tags" Target="../tags/tag5323.xml"/><Relationship Id="rId40" Type="http://schemas.openxmlformats.org/officeDocument/2006/relationships/tags" Target="../tags/tag5326.xml"/><Relationship Id="rId45" Type="http://schemas.openxmlformats.org/officeDocument/2006/relationships/tags" Target="../tags/tag5331.xml"/><Relationship Id="rId53" Type="http://schemas.openxmlformats.org/officeDocument/2006/relationships/notesSlide" Target="../notesSlides/notesSlide66.xml"/><Relationship Id="rId5" Type="http://schemas.openxmlformats.org/officeDocument/2006/relationships/tags" Target="../tags/tag5291.xml"/><Relationship Id="rId10" Type="http://schemas.openxmlformats.org/officeDocument/2006/relationships/tags" Target="../tags/tag5296.xml"/><Relationship Id="rId19" Type="http://schemas.openxmlformats.org/officeDocument/2006/relationships/tags" Target="../tags/tag5305.xml"/><Relationship Id="rId31" Type="http://schemas.openxmlformats.org/officeDocument/2006/relationships/tags" Target="../tags/tag5317.xml"/><Relationship Id="rId44" Type="http://schemas.openxmlformats.org/officeDocument/2006/relationships/tags" Target="../tags/tag5330.xml"/><Relationship Id="rId52" Type="http://schemas.openxmlformats.org/officeDocument/2006/relationships/slideLayout" Target="../slideLayouts/slideLayout8.xml"/><Relationship Id="rId4" Type="http://schemas.openxmlformats.org/officeDocument/2006/relationships/tags" Target="../tags/tag5290.xml"/><Relationship Id="rId9" Type="http://schemas.openxmlformats.org/officeDocument/2006/relationships/tags" Target="../tags/tag5295.xml"/><Relationship Id="rId14" Type="http://schemas.openxmlformats.org/officeDocument/2006/relationships/tags" Target="../tags/tag5300.xml"/><Relationship Id="rId22" Type="http://schemas.openxmlformats.org/officeDocument/2006/relationships/tags" Target="../tags/tag5308.xml"/><Relationship Id="rId27" Type="http://schemas.openxmlformats.org/officeDocument/2006/relationships/tags" Target="../tags/tag5313.xml"/><Relationship Id="rId30" Type="http://schemas.openxmlformats.org/officeDocument/2006/relationships/tags" Target="../tags/tag5316.xml"/><Relationship Id="rId35" Type="http://schemas.openxmlformats.org/officeDocument/2006/relationships/tags" Target="../tags/tag5321.xml"/><Relationship Id="rId43" Type="http://schemas.openxmlformats.org/officeDocument/2006/relationships/tags" Target="../tags/tag5329.xml"/><Relationship Id="rId48" Type="http://schemas.openxmlformats.org/officeDocument/2006/relationships/tags" Target="../tags/tag5334.xml"/><Relationship Id="rId56" Type="http://schemas.openxmlformats.org/officeDocument/2006/relationships/chart" Target="../charts/chart44.xml"/><Relationship Id="rId8" Type="http://schemas.openxmlformats.org/officeDocument/2006/relationships/tags" Target="../tags/tag5294.xml"/><Relationship Id="rId51" Type="http://schemas.openxmlformats.org/officeDocument/2006/relationships/tags" Target="../tags/tag5337.xml"/><Relationship Id="rId3" Type="http://schemas.openxmlformats.org/officeDocument/2006/relationships/tags" Target="../tags/tag5289.xml"/><Relationship Id="rId12" Type="http://schemas.openxmlformats.org/officeDocument/2006/relationships/tags" Target="../tags/tag5298.xml"/><Relationship Id="rId17" Type="http://schemas.openxmlformats.org/officeDocument/2006/relationships/tags" Target="../tags/tag5303.xml"/><Relationship Id="rId25" Type="http://schemas.openxmlformats.org/officeDocument/2006/relationships/tags" Target="../tags/tag5311.xml"/><Relationship Id="rId33" Type="http://schemas.openxmlformats.org/officeDocument/2006/relationships/tags" Target="../tags/tag5319.xml"/><Relationship Id="rId38" Type="http://schemas.openxmlformats.org/officeDocument/2006/relationships/tags" Target="../tags/tag5324.xml"/><Relationship Id="rId46" Type="http://schemas.openxmlformats.org/officeDocument/2006/relationships/tags" Target="../tags/tag5332.xml"/><Relationship Id="rId20" Type="http://schemas.openxmlformats.org/officeDocument/2006/relationships/tags" Target="../tags/tag5306.xml"/><Relationship Id="rId41" Type="http://schemas.openxmlformats.org/officeDocument/2006/relationships/tags" Target="../tags/tag5327.xml"/><Relationship Id="rId54" Type="http://schemas.openxmlformats.org/officeDocument/2006/relationships/oleObject" Target="../embeddings/oleObject64.bin"/><Relationship Id="rId1" Type="http://schemas.openxmlformats.org/officeDocument/2006/relationships/tags" Target="../tags/tag5287.xml"/><Relationship Id="rId6" Type="http://schemas.openxmlformats.org/officeDocument/2006/relationships/tags" Target="../tags/tag5292.xml"/><Relationship Id="rId15" Type="http://schemas.openxmlformats.org/officeDocument/2006/relationships/tags" Target="../tags/tag5301.xml"/><Relationship Id="rId23" Type="http://schemas.openxmlformats.org/officeDocument/2006/relationships/tags" Target="../tags/tag5309.xml"/><Relationship Id="rId28" Type="http://schemas.openxmlformats.org/officeDocument/2006/relationships/tags" Target="../tags/tag5314.xml"/><Relationship Id="rId36" Type="http://schemas.openxmlformats.org/officeDocument/2006/relationships/tags" Target="../tags/tag5322.xml"/><Relationship Id="rId49" Type="http://schemas.openxmlformats.org/officeDocument/2006/relationships/tags" Target="../tags/tag5335.xml"/></Relationships>
</file>

<file path=ppt/slides/_rels/slide67.xml.rels><?xml version="1.0" encoding="UTF-8" standalone="yes"?>
<Relationships xmlns="http://schemas.openxmlformats.org/package/2006/relationships"><Relationship Id="rId3" Type="http://schemas.openxmlformats.org/officeDocument/2006/relationships/notesSlide" Target="../notesSlides/notesSlide67.xml"/><Relationship Id="rId2" Type="http://schemas.openxmlformats.org/officeDocument/2006/relationships/slideLayout" Target="../slideLayouts/slideLayout14.xml"/><Relationship Id="rId1" Type="http://schemas.openxmlformats.org/officeDocument/2006/relationships/tags" Target="../tags/tag5338.xml"/><Relationship Id="rId5" Type="http://schemas.openxmlformats.org/officeDocument/2006/relationships/image" Target="../media/image1.emf"/><Relationship Id="rId4" Type="http://schemas.openxmlformats.org/officeDocument/2006/relationships/oleObject" Target="../embeddings/oleObject65.bin"/></Relationships>
</file>

<file path=ppt/slides/_rels/slide68.xml.rels><?xml version="1.0" encoding="UTF-8" standalone="yes"?>
<Relationships xmlns="http://schemas.openxmlformats.org/package/2006/relationships"><Relationship Id="rId3" Type="http://schemas.openxmlformats.org/officeDocument/2006/relationships/notesSlide" Target="../notesSlides/notesSlide68.xml"/><Relationship Id="rId2" Type="http://schemas.openxmlformats.org/officeDocument/2006/relationships/slideLayout" Target="../slideLayouts/slideLayout14.xml"/><Relationship Id="rId1" Type="http://schemas.openxmlformats.org/officeDocument/2006/relationships/tags" Target="../tags/tag5339.xml"/><Relationship Id="rId5" Type="http://schemas.openxmlformats.org/officeDocument/2006/relationships/image" Target="../media/image1.emf"/><Relationship Id="rId4" Type="http://schemas.openxmlformats.org/officeDocument/2006/relationships/oleObject" Target="../embeddings/oleObject66.bin"/></Relationships>
</file>

<file path=ppt/slides/_rels/slide69.xml.rels><?xml version="1.0" encoding="UTF-8" standalone="yes"?>
<Relationships xmlns="http://schemas.openxmlformats.org/package/2006/relationships"><Relationship Id="rId3" Type="http://schemas.openxmlformats.org/officeDocument/2006/relationships/slideLayout" Target="../slideLayouts/slideLayout8.xml"/><Relationship Id="rId2" Type="http://schemas.openxmlformats.org/officeDocument/2006/relationships/tags" Target="../tags/tag5341.xml"/><Relationship Id="rId1" Type="http://schemas.openxmlformats.org/officeDocument/2006/relationships/tags" Target="../tags/tag5340.xml"/><Relationship Id="rId6" Type="http://schemas.openxmlformats.org/officeDocument/2006/relationships/image" Target="../media/image59.emf"/><Relationship Id="rId5" Type="http://schemas.openxmlformats.org/officeDocument/2006/relationships/oleObject" Target="../embeddings/oleObject67.bin"/><Relationship Id="rId4" Type="http://schemas.openxmlformats.org/officeDocument/2006/relationships/notesSlide" Target="../notesSlides/notesSlide69.xml"/></Relationships>
</file>

<file path=ppt/slides/_rels/slide7.xml.rels><?xml version="1.0" encoding="UTF-8" standalone="yes"?>
<Relationships xmlns="http://schemas.openxmlformats.org/package/2006/relationships"><Relationship Id="rId8" Type="http://schemas.openxmlformats.org/officeDocument/2006/relationships/image" Target="../media/image43.png"/><Relationship Id="rId13" Type="http://schemas.openxmlformats.org/officeDocument/2006/relationships/image" Target="../media/image48.svg"/><Relationship Id="rId3" Type="http://schemas.openxmlformats.org/officeDocument/2006/relationships/notesSlide" Target="../notesSlides/notesSlide7.xml"/><Relationship Id="rId7" Type="http://schemas.openxmlformats.org/officeDocument/2006/relationships/image" Target="../media/image42.svg"/><Relationship Id="rId12" Type="http://schemas.openxmlformats.org/officeDocument/2006/relationships/image" Target="../media/image47.png"/><Relationship Id="rId2" Type="http://schemas.openxmlformats.org/officeDocument/2006/relationships/slideLayout" Target="../slideLayouts/slideLayout15.xml"/><Relationship Id="rId1" Type="http://schemas.openxmlformats.org/officeDocument/2006/relationships/tags" Target="../tags/tag61.xml"/><Relationship Id="rId6" Type="http://schemas.openxmlformats.org/officeDocument/2006/relationships/image" Target="../media/image41.png"/><Relationship Id="rId11" Type="http://schemas.openxmlformats.org/officeDocument/2006/relationships/image" Target="../media/image46.svg"/><Relationship Id="rId5" Type="http://schemas.openxmlformats.org/officeDocument/2006/relationships/image" Target="../media/image2.emf"/><Relationship Id="rId10" Type="http://schemas.openxmlformats.org/officeDocument/2006/relationships/image" Target="../media/image45.png"/><Relationship Id="rId4" Type="http://schemas.openxmlformats.org/officeDocument/2006/relationships/oleObject" Target="../embeddings/oleObject18.bin"/><Relationship Id="rId9" Type="http://schemas.openxmlformats.org/officeDocument/2006/relationships/image" Target="../media/image44.svg"/></Relationships>
</file>

<file path=ppt/slides/_rels/slide70.xml.rels><?xml version="1.0" encoding="UTF-8" standalone="yes"?>
<Relationships xmlns="http://schemas.openxmlformats.org/package/2006/relationships"><Relationship Id="rId3" Type="http://schemas.openxmlformats.org/officeDocument/2006/relationships/slideLayout" Target="../slideLayouts/slideLayout14.xml"/><Relationship Id="rId2" Type="http://schemas.openxmlformats.org/officeDocument/2006/relationships/tags" Target="../tags/tag5343.xml"/><Relationship Id="rId1" Type="http://schemas.openxmlformats.org/officeDocument/2006/relationships/tags" Target="../tags/tag5342.xml"/><Relationship Id="rId6" Type="http://schemas.openxmlformats.org/officeDocument/2006/relationships/image" Target="../media/image59.emf"/><Relationship Id="rId5" Type="http://schemas.openxmlformats.org/officeDocument/2006/relationships/oleObject" Target="../embeddings/oleObject68.bin"/><Relationship Id="rId4" Type="http://schemas.openxmlformats.org/officeDocument/2006/relationships/notesSlide" Target="../notesSlides/notesSlide70.xml"/></Relationships>
</file>

<file path=ppt/slides/_rels/slide71.xml.rels><?xml version="1.0" encoding="UTF-8" standalone="yes"?>
<Relationships xmlns="http://schemas.openxmlformats.org/package/2006/relationships"><Relationship Id="rId3" Type="http://schemas.openxmlformats.org/officeDocument/2006/relationships/slideLayout" Target="../slideLayouts/slideLayout14.xml"/><Relationship Id="rId7" Type="http://schemas.openxmlformats.org/officeDocument/2006/relationships/hyperlink" Target="https://webappsa.riziv-inami.fgov.be/ssp/ProductSearch" TargetMode="External"/><Relationship Id="rId2" Type="http://schemas.openxmlformats.org/officeDocument/2006/relationships/tags" Target="../tags/tag5345.xml"/><Relationship Id="rId1" Type="http://schemas.openxmlformats.org/officeDocument/2006/relationships/tags" Target="../tags/tag5344.xml"/><Relationship Id="rId6" Type="http://schemas.openxmlformats.org/officeDocument/2006/relationships/image" Target="../media/image59.emf"/><Relationship Id="rId5" Type="http://schemas.openxmlformats.org/officeDocument/2006/relationships/oleObject" Target="../embeddings/oleObject68.bin"/><Relationship Id="rId4" Type="http://schemas.openxmlformats.org/officeDocument/2006/relationships/notesSlide" Target="../notesSlides/notesSlide71.xml"/></Relationships>
</file>

<file path=ppt/slides/_rels/slide72.xml.rels><?xml version="1.0" encoding="UTF-8" standalone="yes"?>
<Relationships xmlns="http://schemas.openxmlformats.org/package/2006/relationships"><Relationship Id="rId3" Type="http://schemas.openxmlformats.org/officeDocument/2006/relationships/notesSlide" Target="../notesSlides/notesSlide72.xml"/><Relationship Id="rId7" Type="http://schemas.openxmlformats.org/officeDocument/2006/relationships/hyperlink" Target="mailto:Maximilian.newton@iqvia.com" TargetMode="External"/><Relationship Id="rId2" Type="http://schemas.openxmlformats.org/officeDocument/2006/relationships/slideLayout" Target="../slideLayouts/slideLayout31.xml"/><Relationship Id="rId1" Type="http://schemas.openxmlformats.org/officeDocument/2006/relationships/tags" Target="../tags/tag5346.xml"/><Relationship Id="rId6" Type="http://schemas.openxmlformats.org/officeDocument/2006/relationships/hyperlink" Target="mailto:francois.bouvy@efpia.eu" TargetMode="External"/><Relationship Id="rId5" Type="http://schemas.openxmlformats.org/officeDocument/2006/relationships/image" Target="../media/image2.emf"/><Relationship Id="rId4" Type="http://schemas.openxmlformats.org/officeDocument/2006/relationships/oleObject" Target="../embeddings/oleObject69.bin"/></Relationships>
</file>

<file path=ppt/slides/_rels/slide8.xml.rels><?xml version="1.0" encoding="UTF-8" standalone="yes"?>
<Relationships xmlns="http://schemas.openxmlformats.org/package/2006/relationships"><Relationship Id="rId3" Type="http://schemas.openxmlformats.org/officeDocument/2006/relationships/notesSlide" Target="../notesSlides/notesSlide8.xml"/><Relationship Id="rId2" Type="http://schemas.openxmlformats.org/officeDocument/2006/relationships/slideLayout" Target="../slideLayouts/slideLayout18.xml"/><Relationship Id="rId1" Type="http://schemas.openxmlformats.org/officeDocument/2006/relationships/tags" Target="../tags/tag62.xml"/><Relationship Id="rId5" Type="http://schemas.openxmlformats.org/officeDocument/2006/relationships/image" Target="../media/image23.emf"/><Relationship Id="rId4" Type="http://schemas.openxmlformats.org/officeDocument/2006/relationships/oleObject" Target="../embeddings/oleObject13.bin"/></Relationships>
</file>

<file path=ppt/slides/_rels/slide9.xml.rels><?xml version="1.0" encoding="UTF-8" standalone="yes"?>
<Relationships xmlns="http://schemas.openxmlformats.org/package/2006/relationships"><Relationship Id="rId8" Type="http://schemas.openxmlformats.org/officeDocument/2006/relationships/image" Target="../media/image52.svg"/><Relationship Id="rId13" Type="http://schemas.openxmlformats.org/officeDocument/2006/relationships/image" Target="../media/image57.png"/><Relationship Id="rId3" Type="http://schemas.openxmlformats.org/officeDocument/2006/relationships/notesSlide" Target="../notesSlides/notesSlide9.xml"/><Relationship Id="rId7" Type="http://schemas.openxmlformats.org/officeDocument/2006/relationships/image" Target="../media/image51.png"/><Relationship Id="rId12" Type="http://schemas.openxmlformats.org/officeDocument/2006/relationships/image" Target="../media/image56.svg"/><Relationship Id="rId2" Type="http://schemas.openxmlformats.org/officeDocument/2006/relationships/slideLayout" Target="../slideLayouts/slideLayout8.xml"/><Relationship Id="rId1" Type="http://schemas.openxmlformats.org/officeDocument/2006/relationships/tags" Target="../tags/tag63.xml"/><Relationship Id="rId6" Type="http://schemas.openxmlformats.org/officeDocument/2006/relationships/image" Target="../media/image50.png"/><Relationship Id="rId11" Type="http://schemas.openxmlformats.org/officeDocument/2006/relationships/image" Target="../media/image55.png"/><Relationship Id="rId5" Type="http://schemas.openxmlformats.org/officeDocument/2006/relationships/image" Target="../media/image49.emf"/><Relationship Id="rId10" Type="http://schemas.openxmlformats.org/officeDocument/2006/relationships/image" Target="../media/image54.svg"/><Relationship Id="rId4" Type="http://schemas.openxmlformats.org/officeDocument/2006/relationships/oleObject" Target="../embeddings/oleObject19.bin"/><Relationship Id="rId9" Type="http://schemas.openxmlformats.org/officeDocument/2006/relationships/image" Target="../media/image53.png"/><Relationship Id="rId14" Type="http://schemas.openxmlformats.org/officeDocument/2006/relationships/image" Target="../media/image58.sv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 name="think-cell data - do not delete" hidden="1">
            <a:extLst>
              <a:ext uri="{FF2B5EF4-FFF2-40B4-BE49-F238E27FC236}">
                <a16:creationId xmlns:a16="http://schemas.microsoft.com/office/drawing/2014/main" id="{1F659C6D-7CA4-6DCC-0152-E3FA4B880C4C}"/>
              </a:ext>
            </a:extLst>
          </p:cNvPr>
          <p:cNvGraphicFramePr>
            <a:graphicFrameLocks noChangeAspect="1"/>
          </p:cNvGraphicFramePr>
          <p:nvPr>
            <p:custDataLst>
              <p:tags r:id="rId1"/>
            </p:custDataLst>
            <p:extLst>
              <p:ext uri="{D42A27DB-BD31-4B8C-83A1-F6EECF244321}">
                <p14:modId xmlns:p14="http://schemas.microsoft.com/office/powerpoint/2010/main" val="3656962380"/>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4" imgW="473" imgH="476" progId="TCLayout.ActiveDocument.1">
                  <p:embed/>
                </p:oleObj>
              </mc:Choice>
              <mc:Fallback>
                <p:oleObj name="think-cell Slide" r:id="rId4" imgW="473" imgH="476" progId="TCLayout.ActiveDocument.1">
                  <p:embed/>
                  <p:pic>
                    <p:nvPicPr>
                      <p:cNvPr id="6" name="think-cell data - do not delete" hidden="1">
                        <a:extLst>
                          <a:ext uri="{FF2B5EF4-FFF2-40B4-BE49-F238E27FC236}">
                            <a16:creationId xmlns:a16="http://schemas.microsoft.com/office/drawing/2014/main" id="{1F659C6D-7CA4-6DCC-0152-E3FA4B880C4C}"/>
                          </a:ext>
                        </a:extLst>
                      </p:cNvPr>
                      <p:cNvPicPr/>
                      <p:nvPr/>
                    </p:nvPicPr>
                    <p:blipFill>
                      <a:blip r:embed="rId5"/>
                      <a:stretch>
                        <a:fillRect/>
                      </a:stretch>
                    </p:blipFill>
                    <p:spPr>
                      <a:xfrm>
                        <a:off x="1588" y="1588"/>
                        <a:ext cx="1588" cy="1588"/>
                      </a:xfrm>
                      <a:prstGeom prst="rect">
                        <a:avLst/>
                      </a:prstGeom>
                    </p:spPr>
                  </p:pic>
                </p:oleObj>
              </mc:Fallback>
            </mc:AlternateContent>
          </a:graphicData>
        </a:graphic>
      </p:graphicFrame>
      <p:sp>
        <p:nvSpPr>
          <p:cNvPr id="4" name="Text Placeholder 3">
            <a:extLst>
              <a:ext uri="{FF2B5EF4-FFF2-40B4-BE49-F238E27FC236}">
                <a16:creationId xmlns:a16="http://schemas.microsoft.com/office/drawing/2014/main" id="{113FFB10-878E-0CD7-8E95-6DD7C8C36966}"/>
              </a:ext>
            </a:extLst>
          </p:cNvPr>
          <p:cNvSpPr>
            <a:spLocks noGrp="1"/>
          </p:cNvSpPr>
          <p:nvPr>
            <p:ph type="body" sz="quarter" idx="10"/>
          </p:nvPr>
        </p:nvSpPr>
        <p:spPr/>
        <p:txBody>
          <a:bodyPr/>
          <a:lstStyle/>
          <a:p>
            <a:r>
              <a:rPr lang="en-GB" dirty="0"/>
              <a:t>Published April 2025</a:t>
            </a:r>
            <a:endParaRPr lang="en-GB" sz="1800" dirty="0"/>
          </a:p>
        </p:txBody>
      </p:sp>
      <p:sp>
        <p:nvSpPr>
          <p:cNvPr id="2" name="Title 1">
            <a:extLst>
              <a:ext uri="{FF2B5EF4-FFF2-40B4-BE49-F238E27FC236}">
                <a16:creationId xmlns:a16="http://schemas.microsoft.com/office/drawing/2014/main" id="{7F6C5644-711A-25EC-9948-82810157AC73}"/>
              </a:ext>
            </a:extLst>
          </p:cNvPr>
          <p:cNvSpPr>
            <a:spLocks noGrp="1"/>
          </p:cNvSpPr>
          <p:nvPr>
            <p:ph type="ctrTitle"/>
          </p:nvPr>
        </p:nvSpPr>
        <p:spPr/>
        <p:txBody>
          <a:bodyPr vert="horz"/>
          <a:lstStyle/>
          <a:p>
            <a:r>
              <a:rPr lang="en-GB" dirty="0"/>
              <a:t>EFPIA Patients W.A.I.T. Indicator 2024 Survey</a:t>
            </a:r>
          </a:p>
        </p:txBody>
      </p:sp>
      <p:sp>
        <p:nvSpPr>
          <p:cNvPr id="3" name="Subtitle 2">
            <a:extLst>
              <a:ext uri="{FF2B5EF4-FFF2-40B4-BE49-F238E27FC236}">
                <a16:creationId xmlns:a16="http://schemas.microsoft.com/office/drawing/2014/main" id="{E88B7218-A6B8-C2AD-C0AF-80A762D3B870}"/>
              </a:ext>
            </a:extLst>
          </p:cNvPr>
          <p:cNvSpPr>
            <a:spLocks noGrp="1"/>
          </p:cNvSpPr>
          <p:nvPr>
            <p:ph type="subTitle" idx="1"/>
          </p:nvPr>
        </p:nvSpPr>
        <p:spPr>
          <a:xfrm>
            <a:off x="613608" y="5437440"/>
            <a:ext cx="6245751" cy="669272"/>
          </a:xfrm>
        </p:spPr>
        <p:txBody>
          <a:bodyPr/>
          <a:lstStyle/>
          <a:p>
            <a:r>
              <a:rPr lang="en-GB" sz="1200" b="1" dirty="0"/>
              <a:t>Max Newton</a:t>
            </a:r>
            <a:r>
              <a:rPr lang="en-GB" sz="1200" dirty="0"/>
              <a:t>, </a:t>
            </a:r>
            <a:r>
              <a:rPr lang="en-GB" sz="1200" i="1" dirty="0"/>
              <a:t>Principal, Strategic Partners (GS&amp;AR) </a:t>
            </a:r>
          </a:p>
          <a:p>
            <a:r>
              <a:rPr lang="en-GB" sz="1200" b="1" dirty="0"/>
              <a:t>Kelsey Stoddart</a:t>
            </a:r>
            <a:r>
              <a:rPr lang="en-GB" sz="1200" dirty="0"/>
              <a:t>, </a:t>
            </a:r>
            <a:r>
              <a:rPr lang="en-GB" sz="1200" i="1" dirty="0"/>
              <a:t>Sr</a:t>
            </a:r>
            <a:r>
              <a:rPr lang="en-GB" sz="1200" dirty="0"/>
              <a:t> </a:t>
            </a:r>
            <a:r>
              <a:rPr lang="en-GB" sz="1200" i="1" dirty="0"/>
              <a:t>Consultant, Global Supplier &amp; Association Relations</a:t>
            </a:r>
          </a:p>
          <a:p>
            <a:r>
              <a:rPr lang="en-GB" sz="1200" b="1" dirty="0"/>
              <a:t>Marco Travaglio</a:t>
            </a:r>
            <a:r>
              <a:rPr lang="en-GB" sz="1200" dirty="0"/>
              <a:t>, </a:t>
            </a:r>
            <a:r>
              <a:rPr lang="en-GB" sz="1200" i="1" dirty="0"/>
              <a:t>Consultant, Global Supplier &amp; Association Relations</a:t>
            </a:r>
          </a:p>
          <a:p>
            <a:r>
              <a:rPr lang="en-GB" sz="1200" b="1" dirty="0"/>
              <a:t>Per </a:t>
            </a:r>
            <a:r>
              <a:rPr lang="en-GB" sz="1200" b="1" dirty="0" err="1"/>
              <a:t>Troein</a:t>
            </a:r>
            <a:r>
              <a:rPr lang="en-GB" sz="1200"/>
              <a:t>, </a:t>
            </a:r>
            <a:r>
              <a:rPr lang="en-GB" sz="1200" i="1"/>
              <a:t>VP, Strategic Partners</a:t>
            </a:r>
          </a:p>
        </p:txBody>
      </p:sp>
    </p:spTree>
    <p:extLst>
      <p:ext uri="{BB962C8B-B14F-4D97-AF65-F5344CB8AC3E}">
        <p14:creationId xmlns:p14="http://schemas.microsoft.com/office/powerpoint/2010/main" val="343065212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8" name="think-cell data - do not delete" hidden="1">
            <a:extLst>
              <a:ext uri="{FF2B5EF4-FFF2-40B4-BE49-F238E27FC236}">
                <a16:creationId xmlns:a16="http://schemas.microsoft.com/office/drawing/2014/main" id="{3C7E43FA-DA1C-BAEF-4D50-4CDCA2F0A66A}"/>
              </a:ext>
            </a:extLst>
          </p:cNvPr>
          <p:cNvGraphicFramePr>
            <a:graphicFrameLocks noChangeAspect="1"/>
          </p:cNvGraphicFramePr>
          <p:nvPr>
            <p:custDataLst>
              <p:tags r:id="rId1"/>
            </p:custDataLst>
            <p:extLst>
              <p:ext uri="{D42A27DB-BD31-4B8C-83A1-F6EECF244321}">
                <p14:modId xmlns:p14="http://schemas.microsoft.com/office/powerpoint/2010/main" val="3562351332"/>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4" imgW="473" imgH="476" progId="TCLayout.ActiveDocument.1">
                  <p:embed/>
                </p:oleObj>
              </mc:Choice>
              <mc:Fallback>
                <p:oleObj name="think-cell Slide" r:id="rId4" imgW="473" imgH="476" progId="TCLayout.ActiveDocument.1">
                  <p:embed/>
                  <p:pic>
                    <p:nvPicPr>
                      <p:cNvPr id="8" name="think-cell data - do not delete" hidden="1">
                        <a:extLst>
                          <a:ext uri="{FF2B5EF4-FFF2-40B4-BE49-F238E27FC236}">
                            <a16:creationId xmlns:a16="http://schemas.microsoft.com/office/drawing/2014/main" id="{3C7E43FA-DA1C-BAEF-4D50-4CDCA2F0A66A}"/>
                          </a:ext>
                        </a:extLst>
                      </p:cNvPr>
                      <p:cNvPicPr/>
                      <p:nvPr/>
                    </p:nvPicPr>
                    <p:blipFill>
                      <a:blip r:embed="rId5"/>
                      <a:stretch>
                        <a:fillRect/>
                      </a:stretch>
                    </p:blipFill>
                    <p:spPr>
                      <a:xfrm>
                        <a:off x="1588" y="1588"/>
                        <a:ext cx="1588" cy="1588"/>
                      </a:xfrm>
                      <a:prstGeom prst="rect">
                        <a:avLst/>
                      </a:prstGeom>
                    </p:spPr>
                  </p:pic>
                </p:oleObj>
              </mc:Fallback>
            </mc:AlternateContent>
          </a:graphicData>
        </a:graphic>
      </p:graphicFrame>
      <p:sp>
        <p:nvSpPr>
          <p:cNvPr id="4" name="Title 3">
            <a:extLst>
              <a:ext uri="{FF2B5EF4-FFF2-40B4-BE49-F238E27FC236}">
                <a16:creationId xmlns:a16="http://schemas.microsoft.com/office/drawing/2014/main" id="{200C6E8B-CF3C-D240-7823-FD284E277A4F}"/>
              </a:ext>
            </a:extLst>
          </p:cNvPr>
          <p:cNvSpPr>
            <a:spLocks noGrp="1"/>
          </p:cNvSpPr>
          <p:nvPr>
            <p:ph type="title"/>
          </p:nvPr>
        </p:nvSpPr>
        <p:spPr/>
        <p:txBody>
          <a:bodyPr vert="horz"/>
          <a:lstStyle/>
          <a:p>
            <a:r>
              <a:rPr lang="en-GB" dirty="0"/>
              <a:t>Patients W.A.I.T. Indicators: Reading guide</a:t>
            </a:r>
          </a:p>
        </p:txBody>
      </p:sp>
      <p:graphicFrame>
        <p:nvGraphicFramePr>
          <p:cNvPr id="7" name="Table 6">
            <a:extLst>
              <a:ext uri="{FF2B5EF4-FFF2-40B4-BE49-F238E27FC236}">
                <a16:creationId xmlns:a16="http://schemas.microsoft.com/office/drawing/2014/main" id="{DDD0D31E-68D5-4DF7-B59E-4B03174C87D2}"/>
              </a:ext>
            </a:extLst>
          </p:cNvPr>
          <p:cNvGraphicFramePr>
            <a:graphicFrameLocks noGrp="1"/>
          </p:cNvGraphicFramePr>
          <p:nvPr>
            <p:extLst>
              <p:ext uri="{D42A27DB-BD31-4B8C-83A1-F6EECF244321}">
                <p14:modId xmlns:p14="http://schemas.microsoft.com/office/powerpoint/2010/main" val="3838339772"/>
              </p:ext>
            </p:extLst>
          </p:nvPr>
        </p:nvGraphicFramePr>
        <p:xfrm>
          <a:off x="384694" y="1104771"/>
          <a:ext cx="11573168" cy="5311140"/>
        </p:xfrm>
        <a:graphic>
          <a:graphicData uri="http://schemas.openxmlformats.org/drawingml/2006/table">
            <a:tbl>
              <a:tblPr firstRow="1" bandRow="1">
                <a:effectLst>
                  <a:outerShdw blurRad="50800" dist="38100" dir="2700000" algn="tl" rotWithShape="0">
                    <a:prstClr val="black">
                      <a:alpha val="40000"/>
                    </a:prstClr>
                  </a:outerShdw>
                </a:effectLst>
                <a:tableStyleId>{5C22544A-7EE6-4342-B048-85BDC9FD1C3A}</a:tableStyleId>
              </a:tblPr>
              <a:tblGrid>
                <a:gridCol w="449168">
                  <a:extLst>
                    <a:ext uri="{9D8B030D-6E8A-4147-A177-3AD203B41FA5}">
                      <a16:colId xmlns:a16="http://schemas.microsoft.com/office/drawing/2014/main" val="1994180967"/>
                    </a:ext>
                  </a:extLst>
                </a:gridCol>
                <a:gridCol w="1548000">
                  <a:extLst>
                    <a:ext uri="{9D8B030D-6E8A-4147-A177-3AD203B41FA5}">
                      <a16:colId xmlns:a16="http://schemas.microsoft.com/office/drawing/2014/main" val="1864269225"/>
                    </a:ext>
                  </a:extLst>
                </a:gridCol>
                <a:gridCol w="5184000">
                  <a:extLst>
                    <a:ext uri="{9D8B030D-6E8A-4147-A177-3AD203B41FA5}">
                      <a16:colId xmlns:a16="http://schemas.microsoft.com/office/drawing/2014/main" val="2060748785"/>
                    </a:ext>
                  </a:extLst>
                </a:gridCol>
                <a:gridCol w="4392000">
                  <a:extLst>
                    <a:ext uri="{9D8B030D-6E8A-4147-A177-3AD203B41FA5}">
                      <a16:colId xmlns:a16="http://schemas.microsoft.com/office/drawing/2014/main" val="3048408259"/>
                    </a:ext>
                  </a:extLst>
                </a:gridCol>
              </a:tblGrid>
              <a:tr h="221566">
                <a:tc gridSpan="2">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dirty="0">
                          <a:solidFill>
                            <a:schemeClr val="tx1"/>
                          </a:solidFill>
                        </a:rPr>
                        <a:t>Patients W.A.I.T. Indicators</a:t>
                      </a:r>
                    </a:p>
                  </a:txBody>
                  <a:tcPr anchor="ctr">
                    <a:lnB w="28575" cap="flat" cmpd="sng" algn="ctr">
                      <a:solidFill>
                        <a:schemeClr val="accent2"/>
                      </a:solidFill>
                      <a:prstDash val="solid"/>
                      <a:round/>
                      <a:headEnd type="none" w="med" len="med"/>
                      <a:tailEnd type="none" w="med" len="med"/>
                    </a:lnB>
                    <a:solidFill>
                      <a:schemeClr val="bg1">
                        <a:lumMod val="95000"/>
                      </a:schemeClr>
                    </a:solidFill>
                  </a:tcPr>
                </a:tc>
                <a:tc hMerge="1">
                  <a:txBody>
                    <a:bodyPr/>
                    <a:lstStyle/>
                    <a:p>
                      <a:endParaRPr/>
                    </a:p>
                  </a:txBody>
                  <a:tcPr>
                    <a:lnB w="28575" cap="flat" cmpd="sng" algn="ctr">
                      <a:solidFill>
                        <a:schemeClr val="accent2"/>
                      </a:solidFill>
                      <a:prstDash val="solid"/>
                      <a:round/>
                      <a:headEnd type="none" w="med" len="med"/>
                      <a:tailEnd type="none" w="med" len="med"/>
                    </a:lnB>
                    <a:solidFill>
                      <a:schemeClr val="bg1">
                        <a:lumMod val="95000"/>
                      </a:schemeClr>
                    </a:solidFill>
                  </a:tcPr>
                </a:tc>
                <a:tc>
                  <a:txBody>
                    <a:bodyPr/>
                    <a:lstStyle/>
                    <a:p>
                      <a:pPr algn="ctr" rtl="0"/>
                      <a:r>
                        <a:rPr lang="en-GB" sz="1100">
                          <a:solidFill>
                            <a:schemeClr val="accent3"/>
                          </a:solidFill>
                        </a:rPr>
                        <a:t>Purpose of the indicator </a:t>
                      </a:r>
                    </a:p>
                  </a:txBody>
                  <a:tcPr anchor="ctr">
                    <a:lnB w="28575" cap="flat" cmpd="sng" algn="ctr">
                      <a:solidFill>
                        <a:schemeClr val="accent2"/>
                      </a:solidFill>
                      <a:prstDash val="solid"/>
                      <a:round/>
                      <a:headEnd type="none" w="med" len="med"/>
                      <a:tailEnd type="none" w="med" len="med"/>
                    </a:lnB>
                    <a:solidFill>
                      <a:schemeClr val="bg1">
                        <a:lumMod val="95000"/>
                      </a:schemeClr>
                    </a:solidFill>
                  </a:tcPr>
                </a:tc>
                <a:tc>
                  <a:txBody>
                    <a:bodyPr/>
                    <a:lstStyle/>
                    <a:p>
                      <a:pPr algn="ctr" rtl="0"/>
                      <a:r>
                        <a:rPr lang="en-GB" sz="1100">
                          <a:solidFill>
                            <a:srgbClr val="C00000"/>
                          </a:solidFill>
                        </a:rPr>
                        <a:t>Limitations</a:t>
                      </a:r>
                    </a:p>
                  </a:txBody>
                  <a:tcPr anchor="ctr">
                    <a:lnB w="28575" cap="flat" cmpd="sng" algn="ctr">
                      <a:solidFill>
                        <a:schemeClr val="accent2"/>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4104518567"/>
                  </a:ext>
                </a:extLst>
              </a:tr>
              <a:tr h="351899">
                <a:tc rowSpan="4">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050" b="1">
                          <a:solidFill>
                            <a:schemeClr val="bg1"/>
                          </a:solidFill>
                        </a:rPr>
                        <a:t>Rate of availability</a:t>
                      </a:r>
                    </a:p>
                  </a:txBody>
                  <a:tcPr vert="vert270" anchor="ctr">
                    <a:lnL w="9525" cap="flat" cmpd="sng" algn="ctr">
                      <a:solidFill>
                        <a:schemeClr val="bg1">
                          <a:lumMod val="95000"/>
                        </a:schemeClr>
                      </a:solidFill>
                      <a:prstDash val="solid"/>
                      <a:round/>
                      <a:headEnd type="none" w="med" len="med"/>
                      <a:tailEnd type="none" w="med" len="med"/>
                    </a:lnL>
                    <a:lnR w="9525" cap="flat" cmpd="sng" algn="ctr">
                      <a:solidFill>
                        <a:schemeClr val="bg1">
                          <a:lumMod val="95000"/>
                        </a:schemeClr>
                      </a:solidFill>
                      <a:prstDash val="solid"/>
                      <a:round/>
                      <a:headEnd type="none" w="med" len="med"/>
                      <a:tailEnd type="none" w="med" len="med"/>
                    </a:lnR>
                    <a:lnT w="28575" cap="flat" cmpd="sng" algn="ctr">
                      <a:solidFill>
                        <a:schemeClr val="accent2"/>
                      </a:solidFill>
                      <a:prstDash val="solid"/>
                      <a:round/>
                      <a:headEnd type="none" w="med" len="med"/>
                      <a:tailEnd type="none" w="med" len="med"/>
                    </a:lnT>
                    <a:lnB w="9525" cap="flat" cmpd="sng" algn="ctr">
                      <a:solidFill>
                        <a:schemeClr val="bg1">
                          <a:lumMod val="95000"/>
                        </a:schemeClr>
                      </a:solidFill>
                      <a:prstDash val="solid"/>
                      <a:round/>
                      <a:headEnd type="none" w="med" len="med"/>
                      <a:tailEnd type="none" w="med" len="med"/>
                    </a:lnB>
                    <a:solidFill>
                      <a:schemeClr val="accent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050" b="1">
                          <a:solidFill>
                            <a:schemeClr val="tx1"/>
                          </a:solidFill>
                        </a:rPr>
                        <a:t>Total availability by approval year</a:t>
                      </a:r>
                    </a:p>
                  </a:txBody>
                  <a:tcPr anchor="ctr">
                    <a:lnL w="9525" cap="flat" cmpd="sng" algn="ctr">
                      <a:solidFill>
                        <a:schemeClr val="bg1">
                          <a:lumMod val="95000"/>
                        </a:schemeClr>
                      </a:solidFill>
                      <a:prstDash val="solid"/>
                      <a:round/>
                      <a:headEnd type="none" w="med" len="med"/>
                      <a:tailEnd type="none" w="med" len="med"/>
                    </a:lnL>
                    <a:lnR w="9525" cap="flat" cmpd="sng" algn="ctr">
                      <a:solidFill>
                        <a:schemeClr val="bg1">
                          <a:lumMod val="95000"/>
                        </a:schemeClr>
                      </a:solidFill>
                      <a:prstDash val="solid"/>
                      <a:round/>
                      <a:headEnd type="none" w="med" len="med"/>
                      <a:tailEnd type="none" w="med" len="med"/>
                    </a:lnR>
                    <a:lnT w="28575" cap="flat" cmpd="sng" algn="ctr">
                      <a:solidFill>
                        <a:schemeClr val="accent2"/>
                      </a:solidFill>
                      <a:prstDash val="solid"/>
                      <a:round/>
                      <a:headEnd type="none" w="med" len="med"/>
                      <a:tailEnd type="none" w="med" len="med"/>
                    </a:lnT>
                    <a:lnB w="9525" cap="flat" cmpd="sng" algn="ctr">
                      <a:solidFill>
                        <a:schemeClr val="bg1">
                          <a:lumMod val="95000"/>
                        </a:schemeClr>
                      </a:solidFill>
                      <a:prstDash val="solid"/>
                      <a:round/>
                      <a:headEnd type="none" w="med" len="med"/>
                      <a:tailEnd type="none" w="med" len="med"/>
                    </a:lnB>
                    <a:solidFill>
                      <a:schemeClr val="accent1">
                        <a:lumMod val="20000"/>
                        <a:lumOff val="80000"/>
                      </a:schemeClr>
                    </a:solidFill>
                  </a:tcPr>
                </a:tc>
                <a:tc>
                  <a:txBody>
                    <a:bodyPr/>
                    <a:lstStyle/>
                    <a:p>
                      <a:pPr marL="171450" indent="-171450" algn="l" rtl="0">
                        <a:buClr>
                          <a:schemeClr val="accent3"/>
                        </a:buClr>
                        <a:buFontTx/>
                        <a:buChar char="›"/>
                      </a:pPr>
                      <a:r>
                        <a:rPr lang="en-GB" sz="1050">
                          <a:solidFill>
                            <a:schemeClr val="tx1"/>
                          </a:solidFill>
                        </a:rPr>
                        <a:t>To show the availability of molecules </a:t>
                      </a:r>
                      <a:r>
                        <a:rPr lang="en-GB" sz="1050" i="1">
                          <a:solidFill>
                            <a:schemeClr val="tx1"/>
                          </a:solidFill>
                        </a:rPr>
                        <a:t>within</a:t>
                      </a:r>
                      <a:r>
                        <a:rPr lang="en-GB" sz="1050">
                          <a:solidFill>
                            <a:schemeClr val="tx1"/>
                          </a:solidFill>
                        </a:rPr>
                        <a:t> the 4-year cohort (2020-2023 approvals)</a:t>
                      </a:r>
                      <a:endParaRPr lang="en-GB" sz="1050">
                        <a:solidFill>
                          <a:srgbClr val="FF0000"/>
                        </a:solidFill>
                      </a:endParaRPr>
                    </a:p>
                  </a:txBody>
                  <a:tcPr anchor="ctr">
                    <a:lnL w="9525" cap="flat" cmpd="sng" algn="ctr">
                      <a:solidFill>
                        <a:schemeClr val="bg1">
                          <a:lumMod val="95000"/>
                        </a:schemeClr>
                      </a:solidFill>
                      <a:prstDash val="solid"/>
                      <a:round/>
                      <a:headEnd type="none" w="med" len="med"/>
                      <a:tailEnd type="none" w="med" len="med"/>
                    </a:lnL>
                    <a:lnR w="9525" cap="flat" cmpd="sng" algn="ctr">
                      <a:solidFill>
                        <a:schemeClr val="bg1">
                          <a:lumMod val="95000"/>
                        </a:schemeClr>
                      </a:solidFill>
                      <a:prstDash val="solid"/>
                      <a:round/>
                      <a:headEnd type="none" w="med" len="med"/>
                      <a:tailEnd type="none" w="med" len="med"/>
                    </a:lnR>
                    <a:lnT w="28575" cap="flat" cmpd="sng" algn="ctr">
                      <a:solidFill>
                        <a:schemeClr val="accent2"/>
                      </a:solidFill>
                      <a:prstDash val="solid"/>
                      <a:round/>
                      <a:headEnd type="none" w="med" len="med"/>
                      <a:tailEnd type="none" w="med" len="med"/>
                    </a:lnT>
                    <a:lnB w="9525" cap="flat" cmpd="sng" algn="ctr">
                      <a:solidFill>
                        <a:schemeClr val="bg1">
                          <a:lumMod val="95000"/>
                        </a:schemeClr>
                      </a:solidFill>
                      <a:prstDash val="solid"/>
                      <a:round/>
                      <a:headEnd type="none" w="med" len="med"/>
                      <a:tailEnd type="none" w="med" len="med"/>
                    </a:lnB>
                    <a:solidFill>
                      <a:schemeClr val="bg1"/>
                    </a:solidFill>
                  </a:tcPr>
                </a:tc>
                <a:tc>
                  <a:txBody>
                    <a:bodyPr/>
                    <a:lstStyle/>
                    <a:p>
                      <a:pPr marL="171450" marR="0" lvl="0" indent="-171450" algn="l" defTabSz="914400" rtl="0" eaLnBrk="1" fontAlgn="auto" latinLnBrk="0" hangingPunct="1">
                        <a:lnSpc>
                          <a:spcPct val="100000"/>
                        </a:lnSpc>
                        <a:spcBef>
                          <a:spcPts val="0"/>
                        </a:spcBef>
                        <a:spcAft>
                          <a:spcPts val="0"/>
                        </a:spcAft>
                        <a:buClr>
                          <a:srgbClr val="C00000"/>
                        </a:buClr>
                        <a:buSzTx/>
                        <a:buFont typeface="Arial" panose="020B0604020202020204" pitchFamily="34" charset="0"/>
                        <a:buChar char="-"/>
                        <a:tabLst/>
                        <a:defRPr/>
                      </a:pPr>
                      <a:r>
                        <a:rPr lang="en-GB" sz="1050"/>
                        <a:t>Does not show the extent to which patient populations can access novel medicines </a:t>
                      </a:r>
                    </a:p>
                  </a:txBody>
                  <a:tcPr anchor="ctr">
                    <a:lnL w="9525" cap="flat" cmpd="sng" algn="ctr">
                      <a:solidFill>
                        <a:schemeClr val="bg1">
                          <a:lumMod val="95000"/>
                        </a:schemeClr>
                      </a:solidFill>
                      <a:prstDash val="solid"/>
                      <a:round/>
                      <a:headEnd type="none" w="med" len="med"/>
                      <a:tailEnd type="none" w="med" len="med"/>
                    </a:lnL>
                    <a:lnR w="9525" cap="flat" cmpd="sng" algn="ctr">
                      <a:solidFill>
                        <a:schemeClr val="bg1">
                          <a:lumMod val="95000"/>
                        </a:schemeClr>
                      </a:solidFill>
                      <a:prstDash val="solid"/>
                      <a:round/>
                      <a:headEnd type="none" w="med" len="med"/>
                      <a:tailEnd type="none" w="med" len="med"/>
                    </a:lnR>
                    <a:lnT w="28575" cap="flat" cmpd="sng" algn="ctr">
                      <a:solidFill>
                        <a:schemeClr val="accent2"/>
                      </a:solidFill>
                      <a:prstDash val="solid"/>
                      <a:round/>
                      <a:headEnd type="none" w="med" len="med"/>
                      <a:tailEnd type="none" w="med" len="med"/>
                    </a:lnT>
                    <a:lnB w="9525" cap="flat" cmpd="sng" algn="ctr">
                      <a:solidFill>
                        <a:schemeClr val="bg1">
                          <a:lumMod val="9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210762186"/>
                  </a:ext>
                </a:extLst>
              </a:tr>
              <a:tr h="351899">
                <a:tc vMerge="1">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GB" sz="1400" b="1">
                        <a:solidFill>
                          <a:schemeClr val="tx1"/>
                        </a:solidFill>
                      </a:endParaRPr>
                    </a:p>
                  </a:txBody>
                  <a:tcPr anchor="ctr">
                    <a:lnL w="9525" cap="flat" cmpd="sng" algn="ctr">
                      <a:solidFill>
                        <a:schemeClr val="bg1">
                          <a:lumMod val="95000"/>
                        </a:schemeClr>
                      </a:solidFill>
                      <a:prstDash val="solid"/>
                      <a:round/>
                      <a:headEnd type="none" w="med" len="med"/>
                      <a:tailEnd type="none" w="med" len="med"/>
                    </a:lnL>
                    <a:lnR w="9525" cap="flat" cmpd="sng" algn="ctr">
                      <a:solidFill>
                        <a:schemeClr val="bg1">
                          <a:lumMod val="95000"/>
                        </a:schemeClr>
                      </a:solidFill>
                      <a:prstDash val="solid"/>
                      <a:round/>
                      <a:headEnd type="none" w="med" len="med"/>
                      <a:tailEnd type="none" w="med" len="med"/>
                    </a:lnR>
                    <a:lnT w="9525" cap="flat" cmpd="sng" algn="ctr">
                      <a:solidFill>
                        <a:schemeClr val="bg1">
                          <a:lumMod val="95000"/>
                        </a:schemeClr>
                      </a:solidFill>
                      <a:prstDash val="solid"/>
                      <a:round/>
                      <a:headEnd type="none" w="med" len="med"/>
                      <a:tailEnd type="none" w="med" len="med"/>
                    </a:lnT>
                    <a:lnB w="9525" cap="flat" cmpd="sng" algn="ctr">
                      <a:solidFill>
                        <a:schemeClr val="bg1">
                          <a:lumMod val="95000"/>
                        </a:schemeClr>
                      </a:solidFill>
                      <a:prstDash val="solid"/>
                      <a:round/>
                      <a:headEnd type="none" w="med" len="med"/>
                      <a:tailEnd type="none" w="med" len="med"/>
                    </a:lnB>
                    <a:solidFill>
                      <a:schemeClr val="bg1">
                        <a:lumMod val="85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050" b="1">
                          <a:solidFill>
                            <a:schemeClr val="tx1"/>
                          </a:solidFill>
                        </a:rPr>
                        <a:t>Rate of availability</a:t>
                      </a:r>
                    </a:p>
                  </a:txBody>
                  <a:tcPr anchor="ctr">
                    <a:lnL w="9525" cap="flat" cmpd="sng" algn="ctr">
                      <a:solidFill>
                        <a:schemeClr val="bg1">
                          <a:lumMod val="95000"/>
                        </a:schemeClr>
                      </a:solidFill>
                      <a:prstDash val="solid"/>
                      <a:round/>
                      <a:headEnd type="none" w="med" len="med"/>
                      <a:tailEnd type="none" w="med" len="med"/>
                    </a:lnL>
                    <a:lnR w="9525" cap="flat" cmpd="sng" algn="ctr">
                      <a:solidFill>
                        <a:schemeClr val="bg1">
                          <a:lumMod val="95000"/>
                        </a:schemeClr>
                      </a:solidFill>
                      <a:prstDash val="solid"/>
                      <a:round/>
                      <a:headEnd type="none" w="med" len="med"/>
                      <a:tailEnd type="none" w="med" len="med"/>
                    </a:lnR>
                    <a:lnT w="9525" cap="flat" cmpd="sng" algn="ctr">
                      <a:solidFill>
                        <a:schemeClr val="bg1">
                          <a:lumMod val="95000"/>
                        </a:schemeClr>
                      </a:solidFill>
                      <a:prstDash val="solid"/>
                      <a:round/>
                      <a:headEnd type="none" w="med" len="med"/>
                      <a:tailEnd type="none" w="med" len="med"/>
                    </a:lnT>
                    <a:lnB w="9525" cap="flat" cmpd="sng" algn="ctr">
                      <a:solidFill>
                        <a:schemeClr val="bg1">
                          <a:lumMod val="95000"/>
                        </a:schemeClr>
                      </a:solidFill>
                      <a:prstDash val="solid"/>
                      <a:round/>
                      <a:headEnd type="none" w="med" len="med"/>
                      <a:tailEnd type="none" w="med" len="med"/>
                    </a:lnB>
                    <a:solidFill>
                      <a:schemeClr val="accent1">
                        <a:lumMod val="20000"/>
                        <a:lumOff val="80000"/>
                      </a:schemeClr>
                    </a:solidFill>
                  </a:tcPr>
                </a:tc>
                <a:tc>
                  <a:txBody>
                    <a:bodyPr/>
                    <a:lstStyle/>
                    <a:p>
                      <a:pPr marL="171450" marR="0" lvl="0" indent="-171450" algn="l" defTabSz="914400" rtl="0" eaLnBrk="1" fontAlgn="auto" latinLnBrk="0" hangingPunct="1">
                        <a:lnSpc>
                          <a:spcPct val="100000"/>
                        </a:lnSpc>
                        <a:spcBef>
                          <a:spcPts val="0"/>
                        </a:spcBef>
                        <a:spcAft>
                          <a:spcPts val="0"/>
                        </a:spcAft>
                        <a:buClr>
                          <a:schemeClr val="accent3"/>
                        </a:buClr>
                        <a:buSzTx/>
                        <a:buFontTx/>
                        <a:buChar char="›"/>
                        <a:tabLst/>
                        <a:defRPr/>
                      </a:pPr>
                      <a:r>
                        <a:rPr kumimoji="0" lang="en-GB" sz="1050" b="0" i="0" u="none" strike="noStrike" kern="1200" cap="none" spc="0" normalizeH="0" baseline="0" noProof="0">
                          <a:ln>
                            <a:noFill/>
                          </a:ln>
                          <a:solidFill>
                            <a:srgbClr val="2B3A42"/>
                          </a:solidFill>
                          <a:effectLst/>
                          <a:uLnTx/>
                          <a:uFillTx/>
                          <a:latin typeface="Arial" panose="020B0604020202020204"/>
                          <a:ea typeface="+mn-ea"/>
                          <a:cs typeface="+mn-cs"/>
                        </a:rPr>
                        <a:t>To provide an overview of patient's potential to access novel medicines</a:t>
                      </a:r>
                    </a:p>
                    <a:p>
                      <a:pPr marL="171450" marR="0" lvl="0" indent="-171450" algn="l" defTabSz="914400" rtl="0" eaLnBrk="1" fontAlgn="auto" latinLnBrk="0" hangingPunct="1">
                        <a:lnSpc>
                          <a:spcPct val="100000"/>
                        </a:lnSpc>
                        <a:spcBef>
                          <a:spcPts val="0"/>
                        </a:spcBef>
                        <a:spcAft>
                          <a:spcPts val="0"/>
                        </a:spcAft>
                        <a:buClr>
                          <a:schemeClr val="accent3"/>
                        </a:buClr>
                        <a:buSzTx/>
                        <a:buFontTx/>
                        <a:buChar char="›"/>
                        <a:tabLst/>
                        <a:defRPr/>
                      </a:pPr>
                      <a:r>
                        <a:rPr kumimoji="0" lang="en-GB" sz="1050" b="0" i="0" u="none" strike="noStrike" kern="1200" cap="none" spc="0" normalizeH="0" baseline="0" noProof="0">
                          <a:ln>
                            <a:noFill/>
                          </a:ln>
                          <a:solidFill>
                            <a:srgbClr val="2B3A42"/>
                          </a:solidFill>
                          <a:effectLst/>
                          <a:uLnTx/>
                          <a:uFillTx/>
                          <a:latin typeface="Arial" panose="020B0604020202020204"/>
                          <a:ea typeface="+mn-ea"/>
                          <a:cs typeface="+mn-cs"/>
                        </a:rPr>
                        <a:t>To be used in conjunction with ‘</a:t>
                      </a:r>
                      <a:r>
                        <a:rPr kumimoji="0" lang="en-GB" sz="1050" b="1" i="1" u="none" strike="noStrike" kern="1200" cap="none" spc="0" normalizeH="0" baseline="0" noProof="0">
                          <a:ln>
                            <a:noFill/>
                          </a:ln>
                          <a:solidFill>
                            <a:srgbClr val="2B3A42"/>
                          </a:solidFill>
                          <a:effectLst/>
                          <a:uLnTx/>
                          <a:uFillTx/>
                          <a:latin typeface="Arial" panose="020B0604020202020204"/>
                          <a:ea typeface="+mn-ea"/>
                          <a:cs typeface="+mn-cs"/>
                        </a:rPr>
                        <a:t>Breakdown of availability</a:t>
                      </a:r>
                      <a:r>
                        <a:rPr kumimoji="0" lang="en-GB" sz="1050" b="0" i="0" u="none" strike="noStrike" kern="1200" cap="none" spc="0" normalizeH="0" baseline="0" noProof="0">
                          <a:ln>
                            <a:noFill/>
                          </a:ln>
                          <a:solidFill>
                            <a:srgbClr val="2B3A42"/>
                          </a:solidFill>
                          <a:effectLst/>
                          <a:uLnTx/>
                          <a:uFillTx/>
                          <a:latin typeface="Arial" panose="020B0604020202020204"/>
                          <a:ea typeface="+mn-ea"/>
                          <a:cs typeface="+mn-cs"/>
                        </a:rPr>
                        <a:t>’ KPI</a:t>
                      </a:r>
                    </a:p>
                  </a:txBody>
                  <a:tcPr anchor="ctr">
                    <a:lnL w="9525" cap="flat" cmpd="sng" algn="ctr">
                      <a:solidFill>
                        <a:schemeClr val="bg1">
                          <a:lumMod val="95000"/>
                        </a:schemeClr>
                      </a:solidFill>
                      <a:prstDash val="solid"/>
                      <a:round/>
                      <a:headEnd type="none" w="med" len="med"/>
                      <a:tailEnd type="none" w="med" len="med"/>
                    </a:lnL>
                    <a:lnR w="9525" cap="flat" cmpd="sng" algn="ctr">
                      <a:solidFill>
                        <a:schemeClr val="bg1">
                          <a:lumMod val="95000"/>
                        </a:schemeClr>
                      </a:solidFill>
                      <a:prstDash val="solid"/>
                      <a:round/>
                      <a:headEnd type="none" w="med" len="med"/>
                      <a:tailEnd type="none" w="med" len="med"/>
                    </a:lnR>
                    <a:lnT w="9525" cap="flat" cmpd="sng" algn="ctr">
                      <a:solidFill>
                        <a:schemeClr val="bg1">
                          <a:lumMod val="95000"/>
                        </a:schemeClr>
                      </a:solidFill>
                      <a:prstDash val="solid"/>
                      <a:round/>
                      <a:headEnd type="none" w="med" len="med"/>
                      <a:tailEnd type="none" w="med" len="med"/>
                    </a:lnT>
                    <a:lnB w="9525" cap="flat" cmpd="sng" algn="ctr">
                      <a:solidFill>
                        <a:schemeClr val="bg1">
                          <a:lumMod val="95000"/>
                        </a:schemeClr>
                      </a:solidFill>
                      <a:prstDash val="solid"/>
                      <a:round/>
                      <a:headEnd type="none" w="med" len="med"/>
                      <a:tailEnd type="none" w="med" len="med"/>
                    </a:lnB>
                    <a:solidFill>
                      <a:schemeClr val="bg1"/>
                    </a:solidFill>
                  </a:tcPr>
                </a:tc>
                <a:tc>
                  <a:txBody>
                    <a:bodyPr/>
                    <a:lstStyle/>
                    <a:p>
                      <a:pPr marL="171450" marR="0" lvl="0" indent="-171450" algn="l" defTabSz="914400" rtl="0" eaLnBrk="1" fontAlgn="auto" latinLnBrk="0" hangingPunct="1">
                        <a:lnSpc>
                          <a:spcPct val="100000"/>
                        </a:lnSpc>
                        <a:spcBef>
                          <a:spcPts val="0"/>
                        </a:spcBef>
                        <a:spcAft>
                          <a:spcPts val="0"/>
                        </a:spcAft>
                        <a:buClr>
                          <a:srgbClr val="C00000"/>
                        </a:buClr>
                        <a:buSzTx/>
                        <a:buFont typeface="Arial" panose="020B0604020202020204" pitchFamily="34" charset="0"/>
                        <a:buChar char="-"/>
                        <a:tabLst/>
                        <a:defRPr/>
                      </a:pPr>
                      <a:r>
                        <a:rPr lang="en-GB" sz="1050" dirty="0"/>
                        <a:t>Does not show the extent to which patient populations can access novel medicines </a:t>
                      </a:r>
                    </a:p>
                  </a:txBody>
                  <a:tcPr anchor="ctr">
                    <a:lnL w="9525" cap="flat" cmpd="sng" algn="ctr">
                      <a:solidFill>
                        <a:schemeClr val="bg1">
                          <a:lumMod val="95000"/>
                        </a:schemeClr>
                      </a:solidFill>
                      <a:prstDash val="solid"/>
                      <a:round/>
                      <a:headEnd type="none" w="med" len="med"/>
                      <a:tailEnd type="none" w="med" len="med"/>
                    </a:lnL>
                    <a:lnR w="9525" cap="flat" cmpd="sng" algn="ctr">
                      <a:solidFill>
                        <a:schemeClr val="bg1">
                          <a:lumMod val="95000"/>
                        </a:schemeClr>
                      </a:solidFill>
                      <a:prstDash val="solid"/>
                      <a:round/>
                      <a:headEnd type="none" w="med" len="med"/>
                      <a:tailEnd type="none" w="med" len="med"/>
                    </a:lnR>
                    <a:lnT w="9525" cap="flat" cmpd="sng" algn="ctr">
                      <a:solidFill>
                        <a:schemeClr val="bg1">
                          <a:lumMod val="95000"/>
                        </a:schemeClr>
                      </a:solidFill>
                      <a:prstDash val="solid"/>
                      <a:round/>
                      <a:headEnd type="none" w="med" len="med"/>
                      <a:tailEnd type="none" w="med" len="med"/>
                    </a:lnT>
                    <a:lnB w="9525" cap="flat" cmpd="sng" algn="ctr">
                      <a:solidFill>
                        <a:schemeClr val="bg1">
                          <a:lumMod val="9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4213281744"/>
                  </a:ext>
                </a:extLst>
              </a:tr>
              <a:tr h="351899">
                <a:tc vMerge="1">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GB" sz="1400" b="1">
                        <a:solidFill>
                          <a:schemeClr val="tx1"/>
                        </a:solidFill>
                        <a:highlight>
                          <a:srgbClr val="FFFF00"/>
                        </a:highlight>
                      </a:endParaRPr>
                    </a:p>
                  </a:txBody>
                  <a:tcPr anchor="ctr">
                    <a:lnL w="9525" cap="flat" cmpd="sng" algn="ctr">
                      <a:solidFill>
                        <a:schemeClr val="bg1">
                          <a:lumMod val="95000"/>
                        </a:schemeClr>
                      </a:solidFill>
                      <a:prstDash val="solid"/>
                      <a:round/>
                      <a:headEnd type="none" w="med" len="med"/>
                      <a:tailEnd type="none" w="med" len="med"/>
                    </a:lnL>
                    <a:lnR w="9525" cap="flat" cmpd="sng" algn="ctr">
                      <a:solidFill>
                        <a:schemeClr val="bg1">
                          <a:lumMod val="95000"/>
                        </a:schemeClr>
                      </a:solidFill>
                      <a:prstDash val="solid"/>
                      <a:round/>
                      <a:headEnd type="none" w="med" len="med"/>
                      <a:tailEnd type="none" w="med" len="med"/>
                    </a:lnR>
                    <a:lnT w="9525" cap="flat" cmpd="sng" algn="ctr">
                      <a:solidFill>
                        <a:schemeClr val="bg1">
                          <a:lumMod val="95000"/>
                        </a:schemeClr>
                      </a:solidFill>
                      <a:prstDash val="solid"/>
                      <a:round/>
                      <a:headEnd type="none" w="med" len="med"/>
                      <a:tailEnd type="none" w="med" len="med"/>
                    </a:lnT>
                    <a:lnB w="9525" cap="flat" cmpd="sng" algn="ctr">
                      <a:solidFill>
                        <a:schemeClr val="bg1">
                          <a:lumMod val="95000"/>
                        </a:schemeClr>
                      </a:solidFill>
                      <a:prstDash val="solid"/>
                      <a:round/>
                      <a:headEnd type="none" w="med" len="med"/>
                      <a:tailEnd type="none" w="med" len="med"/>
                    </a:lnB>
                    <a:solidFill>
                      <a:schemeClr val="bg1">
                        <a:lumMod val="85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050" b="1">
                          <a:solidFill>
                            <a:schemeClr val="tx1"/>
                          </a:solidFill>
                        </a:rPr>
                        <a:t>Breakdown of availability</a:t>
                      </a:r>
                    </a:p>
                  </a:txBody>
                  <a:tcPr anchor="ctr">
                    <a:lnL w="9525" cap="flat" cmpd="sng" algn="ctr">
                      <a:solidFill>
                        <a:schemeClr val="bg1">
                          <a:lumMod val="95000"/>
                        </a:schemeClr>
                      </a:solidFill>
                      <a:prstDash val="solid"/>
                      <a:round/>
                      <a:headEnd type="none" w="med" len="med"/>
                      <a:tailEnd type="none" w="med" len="med"/>
                    </a:lnL>
                    <a:lnR w="9525" cap="flat" cmpd="sng" algn="ctr">
                      <a:solidFill>
                        <a:schemeClr val="bg1">
                          <a:lumMod val="95000"/>
                        </a:schemeClr>
                      </a:solidFill>
                      <a:prstDash val="solid"/>
                      <a:round/>
                      <a:headEnd type="none" w="med" len="med"/>
                      <a:tailEnd type="none" w="med" len="med"/>
                    </a:lnR>
                    <a:lnT w="9525" cap="flat" cmpd="sng" algn="ctr">
                      <a:solidFill>
                        <a:schemeClr val="bg1">
                          <a:lumMod val="95000"/>
                        </a:schemeClr>
                      </a:solidFill>
                      <a:prstDash val="solid"/>
                      <a:round/>
                      <a:headEnd type="none" w="med" len="med"/>
                      <a:tailEnd type="none" w="med" len="med"/>
                    </a:lnT>
                    <a:lnB w="9525" cap="flat" cmpd="sng" algn="ctr">
                      <a:solidFill>
                        <a:schemeClr val="bg1">
                          <a:lumMod val="95000"/>
                        </a:schemeClr>
                      </a:solidFill>
                      <a:prstDash val="solid"/>
                      <a:round/>
                      <a:headEnd type="none" w="med" len="med"/>
                      <a:tailEnd type="none" w="med" len="med"/>
                    </a:lnB>
                    <a:solidFill>
                      <a:schemeClr val="accent1">
                        <a:lumMod val="20000"/>
                        <a:lumOff val="80000"/>
                      </a:schemeClr>
                    </a:solidFill>
                  </a:tcPr>
                </a:tc>
                <a:tc>
                  <a:txBody>
                    <a:bodyPr/>
                    <a:lstStyle/>
                    <a:p>
                      <a:pPr marL="171450" marR="0" lvl="0" indent="-171450" algn="l" defTabSz="914400" rtl="0" eaLnBrk="1" fontAlgn="auto" latinLnBrk="0" hangingPunct="1">
                        <a:lnSpc>
                          <a:spcPct val="100000"/>
                        </a:lnSpc>
                        <a:spcBef>
                          <a:spcPts val="0"/>
                        </a:spcBef>
                        <a:spcAft>
                          <a:spcPts val="0"/>
                        </a:spcAft>
                        <a:buClr>
                          <a:schemeClr val="accent3"/>
                        </a:buClr>
                        <a:buSzTx/>
                        <a:buFontTx/>
                        <a:buChar char="›"/>
                        <a:tabLst/>
                        <a:defRPr/>
                      </a:pPr>
                      <a:r>
                        <a:rPr kumimoji="0" lang="en-GB" sz="1050" b="0" i="0" u="none" strike="noStrike" kern="1200" cap="none" spc="0" normalizeH="0" baseline="0" noProof="0">
                          <a:ln>
                            <a:noFill/>
                          </a:ln>
                          <a:solidFill>
                            <a:srgbClr val="2B3A42"/>
                          </a:solidFill>
                          <a:effectLst/>
                          <a:uLnTx/>
                          <a:uFillTx/>
                          <a:latin typeface="Arial" panose="020B0604020202020204"/>
                          <a:ea typeface="+mn-ea"/>
                          <a:cs typeface="+mn-cs"/>
                        </a:rPr>
                        <a:t>To provide the most accurate picture of public availability, by showing the level of restrictions to patient access (e.g. full / limited availability, individual patient basis)</a:t>
                      </a:r>
                    </a:p>
                  </a:txBody>
                  <a:tcPr anchor="ctr">
                    <a:lnL w="9525" cap="flat" cmpd="sng" algn="ctr">
                      <a:solidFill>
                        <a:schemeClr val="bg1">
                          <a:lumMod val="95000"/>
                        </a:schemeClr>
                      </a:solidFill>
                      <a:prstDash val="solid"/>
                      <a:round/>
                      <a:headEnd type="none" w="med" len="med"/>
                      <a:tailEnd type="none" w="med" len="med"/>
                    </a:lnL>
                    <a:lnR w="9525" cap="flat" cmpd="sng" algn="ctr">
                      <a:solidFill>
                        <a:schemeClr val="bg1">
                          <a:lumMod val="95000"/>
                        </a:schemeClr>
                      </a:solidFill>
                      <a:prstDash val="solid"/>
                      <a:round/>
                      <a:headEnd type="none" w="med" len="med"/>
                      <a:tailEnd type="none" w="med" len="med"/>
                    </a:lnR>
                    <a:lnT w="9525" cap="flat" cmpd="sng" algn="ctr">
                      <a:solidFill>
                        <a:schemeClr val="bg1">
                          <a:lumMod val="95000"/>
                        </a:schemeClr>
                      </a:solidFill>
                      <a:prstDash val="solid"/>
                      <a:round/>
                      <a:headEnd type="none" w="med" len="med"/>
                      <a:tailEnd type="none" w="med" len="med"/>
                    </a:lnT>
                    <a:lnB w="9525" cap="flat" cmpd="sng" algn="ctr">
                      <a:solidFill>
                        <a:schemeClr val="bg1">
                          <a:lumMod val="95000"/>
                        </a:schemeClr>
                      </a:solidFill>
                      <a:prstDash val="solid"/>
                      <a:round/>
                      <a:headEnd type="none" w="med" len="med"/>
                      <a:tailEnd type="none" w="med" len="med"/>
                    </a:lnB>
                    <a:solidFill>
                      <a:schemeClr val="bg1"/>
                    </a:solidFill>
                  </a:tcPr>
                </a:tc>
                <a:tc>
                  <a:txBody>
                    <a:bodyPr/>
                    <a:lstStyle/>
                    <a:p>
                      <a:pPr marL="171450" marR="0" lvl="0" indent="-171450" algn="l" defTabSz="914400" rtl="0" eaLnBrk="1" fontAlgn="auto" latinLnBrk="0" hangingPunct="1">
                        <a:lnSpc>
                          <a:spcPct val="100000"/>
                        </a:lnSpc>
                        <a:spcBef>
                          <a:spcPts val="0"/>
                        </a:spcBef>
                        <a:spcAft>
                          <a:spcPts val="0"/>
                        </a:spcAft>
                        <a:buClr>
                          <a:srgbClr val="C00000"/>
                        </a:buClr>
                        <a:buSzTx/>
                        <a:buFont typeface="Arial" panose="020B0604020202020204" pitchFamily="34" charset="0"/>
                        <a:buChar char="-"/>
                        <a:tabLst/>
                        <a:defRPr/>
                      </a:pPr>
                      <a:r>
                        <a:rPr kumimoji="0" lang="en-GB" sz="1050" b="0" i="0" u="none" strike="noStrike" kern="1200" cap="none" spc="0" normalizeH="0" baseline="0" noProof="0">
                          <a:ln>
                            <a:noFill/>
                          </a:ln>
                          <a:solidFill>
                            <a:srgbClr val="2B3A42"/>
                          </a:solidFill>
                          <a:effectLst/>
                          <a:uLnTx/>
                          <a:uFillTx/>
                          <a:latin typeface="Arial" panose="020B0604020202020204"/>
                          <a:ea typeface="+mn-ea"/>
                          <a:cs typeface="+mn-cs"/>
                        </a:rPr>
                        <a:t>Does not show a breakdown of the other types of limited availability (i.e. restricted to subpopulation, whilst decision pending, etc.) </a:t>
                      </a:r>
                    </a:p>
                  </a:txBody>
                  <a:tcPr anchor="ctr">
                    <a:lnL w="9525" cap="flat" cmpd="sng" algn="ctr">
                      <a:solidFill>
                        <a:schemeClr val="bg1">
                          <a:lumMod val="95000"/>
                        </a:schemeClr>
                      </a:solidFill>
                      <a:prstDash val="solid"/>
                      <a:round/>
                      <a:headEnd type="none" w="med" len="med"/>
                      <a:tailEnd type="none" w="med" len="med"/>
                    </a:lnL>
                    <a:lnR w="9525" cap="flat" cmpd="sng" algn="ctr">
                      <a:solidFill>
                        <a:schemeClr val="bg1">
                          <a:lumMod val="95000"/>
                        </a:schemeClr>
                      </a:solidFill>
                      <a:prstDash val="solid"/>
                      <a:round/>
                      <a:headEnd type="none" w="med" len="med"/>
                      <a:tailEnd type="none" w="med" len="med"/>
                    </a:lnR>
                    <a:lnT w="9525" cap="flat" cmpd="sng" algn="ctr">
                      <a:solidFill>
                        <a:schemeClr val="bg1">
                          <a:lumMod val="95000"/>
                        </a:schemeClr>
                      </a:solidFill>
                      <a:prstDash val="solid"/>
                      <a:round/>
                      <a:headEnd type="none" w="med" len="med"/>
                      <a:tailEnd type="none" w="med" len="med"/>
                    </a:lnT>
                    <a:lnB w="9525" cap="flat" cmpd="sng" algn="ctr">
                      <a:solidFill>
                        <a:schemeClr val="bg1">
                          <a:lumMod val="9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4289413710"/>
                  </a:ext>
                </a:extLst>
              </a:tr>
              <a:tr h="488749">
                <a:tc vMerge="1">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GB" sz="1400" b="1">
                        <a:solidFill>
                          <a:schemeClr val="tx1"/>
                        </a:solidFill>
                      </a:endParaRPr>
                    </a:p>
                  </a:txBody>
                  <a:tcPr anchor="ctr">
                    <a:lnL w="9525" cap="flat" cmpd="sng" algn="ctr">
                      <a:solidFill>
                        <a:schemeClr val="bg1">
                          <a:lumMod val="95000"/>
                        </a:schemeClr>
                      </a:solidFill>
                      <a:prstDash val="solid"/>
                      <a:round/>
                      <a:headEnd type="none" w="med" len="med"/>
                      <a:tailEnd type="none" w="med" len="med"/>
                    </a:lnL>
                    <a:lnR w="9525" cap="flat" cmpd="sng" algn="ctr">
                      <a:solidFill>
                        <a:schemeClr val="bg1">
                          <a:lumMod val="95000"/>
                        </a:schemeClr>
                      </a:solidFill>
                      <a:prstDash val="solid"/>
                      <a:round/>
                      <a:headEnd type="none" w="med" len="med"/>
                      <a:tailEnd type="none" w="med" len="med"/>
                    </a:lnR>
                    <a:lnT w="9525" cap="flat" cmpd="sng" algn="ctr">
                      <a:solidFill>
                        <a:schemeClr val="bg1">
                          <a:lumMod val="95000"/>
                        </a:schemeClr>
                      </a:solidFill>
                      <a:prstDash val="solid"/>
                      <a:round/>
                      <a:headEnd type="none" w="med" len="med"/>
                      <a:tailEnd type="none" w="med" len="med"/>
                    </a:lnT>
                    <a:lnB w="9525" cap="flat" cmpd="sng" algn="ctr">
                      <a:solidFill>
                        <a:schemeClr val="bg1">
                          <a:lumMod val="95000"/>
                        </a:schemeClr>
                      </a:solidFill>
                      <a:prstDash val="solid"/>
                      <a:round/>
                      <a:headEnd type="none" w="med" len="med"/>
                      <a:tailEnd type="none" w="med" len="med"/>
                    </a:lnB>
                    <a:solidFill>
                      <a:schemeClr val="bg1">
                        <a:lumMod val="85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050" b="1">
                          <a:solidFill>
                            <a:schemeClr val="tx1"/>
                          </a:solidFill>
                        </a:rPr>
                        <a:t>Breakdown of total availability</a:t>
                      </a:r>
                    </a:p>
                  </a:txBody>
                  <a:tcPr anchor="ctr">
                    <a:lnL w="9525" cap="flat" cmpd="sng" algn="ctr">
                      <a:solidFill>
                        <a:schemeClr val="bg1">
                          <a:lumMod val="95000"/>
                        </a:schemeClr>
                      </a:solidFill>
                      <a:prstDash val="solid"/>
                      <a:round/>
                      <a:headEnd type="none" w="med" len="med"/>
                      <a:tailEnd type="none" w="med" len="med"/>
                    </a:lnL>
                    <a:lnR w="9525" cap="flat" cmpd="sng" algn="ctr">
                      <a:solidFill>
                        <a:schemeClr val="bg1">
                          <a:lumMod val="95000"/>
                        </a:schemeClr>
                      </a:solidFill>
                      <a:prstDash val="solid"/>
                      <a:round/>
                      <a:headEnd type="none" w="med" len="med"/>
                      <a:tailEnd type="none" w="med" len="med"/>
                    </a:lnR>
                    <a:lnT w="9525" cap="flat" cmpd="sng" algn="ctr">
                      <a:solidFill>
                        <a:schemeClr val="bg1">
                          <a:lumMod val="95000"/>
                        </a:schemeClr>
                      </a:solidFill>
                      <a:prstDash val="solid"/>
                      <a:round/>
                      <a:headEnd type="none" w="med" len="med"/>
                      <a:tailEnd type="none" w="med" len="med"/>
                    </a:lnT>
                    <a:lnB w="9525" cap="flat" cmpd="sng" algn="ctr">
                      <a:solidFill>
                        <a:schemeClr val="bg1">
                          <a:lumMod val="95000"/>
                        </a:schemeClr>
                      </a:solidFill>
                      <a:prstDash val="solid"/>
                      <a:round/>
                      <a:headEnd type="none" w="med" len="med"/>
                      <a:tailEnd type="none" w="med" len="med"/>
                    </a:lnB>
                    <a:solidFill>
                      <a:schemeClr val="accent1">
                        <a:lumMod val="20000"/>
                        <a:lumOff val="80000"/>
                      </a:schemeClr>
                    </a:solidFill>
                  </a:tcPr>
                </a:tc>
                <a:tc>
                  <a:txBody>
                    <a:bodyPr/>
                    <a:lstStyle/>
                    <a:p>
                      <a:pPr marL="171450" marR="0" lvl="0" indent="-171450" algn="l" defTabSz="914400" rtl="0" eaLnBrk="1" fontAlgn="auto" latinLnBrk="0" hangingPunct="1">
                        <a:lnSpc>
                          <a:spcPct val="100000"/>
                        </a:lnSpc>
                        <a:spcBef>
                          <a:spcPts val="0"/>
                        </a:spcBef>
                        <a:spcAft>
                          <a:spcPts val="0"/>
                        </a:spcAft>
                        <a:buClr>
                          <a:schemeClr val="accent3"/>
                        </a:buClr>
                        <a:buSzTx/>
                        <a:buFontTx/>
                        <a:buChar char="›"/>
                        <a:tabLst/>
                        <a:defRPr/>
                      </a:pPr>
                      <a:r>
                        <a:rPr kumimoji="0" lang="en-GB" sz="1050" b="0" i="0" u="none" strike="noStrike" kern="1200" cap="none" spc="0" normalizeH="0" baseline="0" noProof="0">
                          <a:ln>
                            <a:noFill/>
                          </a:ln>
                          <a:solidFill>
                            <a:srgbClr val="2B3A42"/>
                          </a:solidFill>
                          <a:effectLst/>
                          <a:uLnTx/>
                          <a:uFillTx/>
                          <a:latin typeface="Arial" panose="020B0604020202020204"/>
                          <a:ea typeface="+mn-ea"/>
                          <a:cs typeface="+mn-cs"/>
                        </a:rPr>
                        <a:t>To provide granular insight into public, private, and non-availability of novel medicines</a:t>
                      </a:r>
                    </a:p>
                    <a:p>
                      <a:pPr marL="171450" marR="0" lvl="0" indent="-171450" algn="l" defTabSz="914400" rtl="0" eaLnBrk="1" fontAlgn="auto" latinLnBrk="0" hangingPunct="1">
                        <a:lnSpc>
                          <a:spcPct val="100000"/>
                        </a:lnSpc>
                        <a:spcBef>
                          <a:spcPts val="0"/>
                        </a:spcBef>
                        <a:spcAft>
                          <a:spcPts val="0"/>
                        </a:spcAft>
                        <a:buClr>
                          <a:schemeClr val="accent3"/>
                        </a:buClr>
                        <a:buSzTx/>
                        <a:buFontTx/>
                        <a:buChar char="›"/>
                        <a:tabLst/>
                        <a:defRPr/>
                      </a:pPr>
                      <a:r>
                        <a:rPr kumimoji="0" lang="en-GB" sz="1050" b="0" i="0" u="none" strike="noStrike" kern="1200" cap="none" spc="0" normalizeH="0" baseline="0" noProof="0">
                          <a:ln>
                            <a:noFill/>
                          </a:ln>
                          <a:solidFill>
                            <a:srgbClr val="2B3A42"/>
                          </a:solidFill>
                          <a:effectLst/>
                          <a:uLnTx/>
                          <a:uFillTx/>
                          <a:latin typeface="Arial" panose="020B0604020202020204"/>
                          <a:ea typeface="+mn-ea"/>
                          <a:cs typeface="+mn-cs"/>
                        </a:rPr>
                        <a:t>To show where data on medicine availability is not available</a:t>
                      </a:r>
                    </a:p>
                  </a:txBody>
                  <a:tcPr anchor="ctr">
                    <a:lnL w="9525" cap="flat" cmpd="sng" algn="ctr">
                      <a:solidFill>
                        <a:schemeClr val="bg1">
                          <a:lumMod val="95000"/>
                        </a:schemeClr>
                      </a:solidFill>
                      <a:prstDash val="solid"/>
                      <a:round/>
                      <a:headEnd type="none" w="med" len="med"/>
                      <a:tailEnd type="none" w="med" len="med"/>
                    </a:lnL>
                    <a:lnR w="9525" cap="flat" cmpd="sng" algn="ctr">
                      <a:solidFill>
                        <a:schemeClr val="bg1">
                          <a:lumMod val="95000"/>
                        </a:schemeClr>
                      </a:solidFill>
                      <a:prstDash val="solid"/>
                      <a:round/>
                      <a:headEnd type="none" w="med" len="med"/>
                      <a:tailEnd type="none" w="med" len="med"/>
                    </a:lnR>
                    <a:lnT w="9525" cap="flat" cmpd="sng" algn="ctr">
                      <a:solidFill>
                        <a:schemeClr val="bg1">
                          <a:lumMod val="95000"/>
                        </a:schemeClr>
                      </a:solidFill>
                      <a:prstDash val="solid"/>
                      <a:round/>
                      <a:headEnd type="none" w="med" len="med"/>
                      <a:tailEnd type="none" w="med" len="med"/>
                    </a:lnT>
                    <a:lnB w="9525" cap="flat" cmpd="sng" algn="ctr">
                      <a:solidFill>
                        <a:schemeClr val="bg1">
                          <a:lumMod val="95000"/>
                        </a:schemeClr>
                      </a:solidFill>
                      <a:prstDash val="solid"/>
                      <a:round/>
                      <a:headEnd type="none" w="med" len="med"/>
                      <a:tailEnd type="none" w="med" len="med"/>
                    </a:lnB>
                    <a:solidFill>
                      <a:schemeClr val="bg1"/>
                    </a:solidFill>
                  </a:tcPr>
                </a:tc>
                <a:tc>
                  <a:txBody>
                    <a:bodyPr/>
                    <a:lstStyle/>
                    <a:p>
                      <a:pPr marL="171450" marR="0" lvl="0" indent="-171450" algn="l" defTabSz="914400" rtl="0" eaLnBrk="1" fontAlgn="auto" latinLnBrk="0" hangingPunct="1">
                        <a:lnSpc>
                          <a:spcPct val="100000"/>
                        </a:lnSpc>
                        <a:spcBef>
                          <a:spcPts val="0"/>
                        </a:spcBef>
                        <a:spcAft>
                          <a:spcPts val="0"/>
                        </a:spcAft>
                        <a:buClr>
                          <a:srgbClr val="C00000"/>
                        </a:buClr>
                        <a:buSzTx/>
                        <a:buFont typeface="Arial" panose="020B0604020202020204" pitchFamily="34" charset="0"/>
                        <a:buChar char="-"/>
                        <a:tabLst/>
                        <a:defRPr/>
                      </a:pPr>
                      <a:r>
                        <a:rPr kumimoji="0" lang="en-GB" sz="1050" b="0" i="0" u="none" strike="noStrike" kern="1200" cap="none" spc="0" normalizeH="0" baseline="0" noProof="0">
                          <a:ln>
                            <a:noFill/>
                          </a:ln>
                          <a:solidFill>
                            <a:srgbClr val="2B3A42"/>
                          </a:solidFill>
                          <a:effectLst/>
                          <a:uLnTx/>
                          <a:uFillTx/>
                          <a:latin typeface="+mn-lt"/>
                          <a:ea typeface="+mn-ea"/>
                          <a:cs typeface="+mn-cs"/>
                        </a:rPr>
                        <a:t>Does not show a breakdown of the other types of limited availability (i.e. restricted to subpopulation, whilst decision pending, etc.) </a:t>
                      </a:r>
                    </a:p>
                  </a:txBody>
                  <a:tcPr anchor="ctr">
                    <a:lnL w="9525" cap="flat" cmpd="sng" algn="ctr">
                      <a:solidFill>
                        <a:schemeClr val="bg1">
                          <a:lumMod val="95000"/>
                        </a:schemeClr>
                      </a:solidFill>
                      <a:prstDash val="solid"/>
                      <a:round/>
                      <a:headEnd type="none" w="med" len="med"/>
                      <a:tailEnd type="none" w="med" len="med"/>
                    </a:lnL>
                    <a:lnR w="9525" cap="flat" cmpd="sng" algn="ctr">
                      <a:solidFill>
                        <a:schemeClr val="bg1">
                          <a:lumMod val="95000"/>
                        </a:schemeClr>
                      </a:solidFill>
                      <a:prstDash val="solid"/>
                      <a:round/>
                      <a:headEnd type="none" w="med" len="med"/>
                      <a:tailEnd type="none" w="med" len="med"/>
                    </a:lnR>
                    <a:lnT w="9525" cap="flat" cmpd="sng" algn="ctr">
                      <a:solidFill>
                        <a:schemeClr val="bg1">
                          <a:lumMod val="95000"/>
                        </a:schemeClr>
                      </a:solidFill>
                      <a:prstDash val="solid"/>
                      <a:round/>
                      <a:headEnd type="none" w="med" len="med"/>
                      <a:tailEnd type="none" w="med" len="med"/>
                    </a:lnT>
                    <a:lnB w="9525" cap="flat" cmpd="sng" algn="ctr">
                      <a:solidFill>
                        <a:schemeClr val="bg1">
                          <a:lumMod val="9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239913646"/>
                  </a:ext>
                </a:extLst>
              </a:tr>
              <a:tr h="625598">
                <a:tc rowSpan="3">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050" b="1">
                          <a:solidFill>
                            <a:schemeClr val="bg1"/>
                          </a:solidFill>
                        </a:rPr>
                        <a:t>Time to availability</a:t>
                      </a:r>
                    </a:p>
                  </a:txBody>
                  <a:tcPr vert="vert270" anchor="ctr">
                    <a:lnL w="9525" cap="flat" cmpd="sng" algn="ctr">
                      <a:solidFill>
                        <a:schemeClr val="bg1">
                          <a:lumMod val="95000"/>
                        </a:schemeClr>
                      </a:solidFill>
                      <a:prstDash val="solid"/>
                      <a:round/>
                      <a:headEnd type="none" w="med" len="med"/>
                      <a:tailEnd type="none" w="med" len="med"/>
                    </a:lnL>
                    <a:lnR w="9525" cap="flat" cmpd="sng" algn="ctr">
                      <a:solidFill>
                        <a:schemeClr val="bg1">
                          <a:lumMod val="95000"/>
                        </a:schemeClr>
                      </a:solidFill>
                      <a:prstDash val="solid"/>
                      <a:round/>
                      <a:headEnd type="none" w="med" len="med"/>
                      <a:tailEnd type="none" w="med" len="med"/>
                    </a:lnR>
                    <a:lnT w="9525" cap="flat" cmpd="sng" algn="ctr">
                      <a:solidFill>
                        <a:schemeClr val="bg1">
                          <a:lumMod val="95000"/>
                        </a:schemeClr>
                      </a:solidFill>
                      <a:prstDash val="solid"/>
                      <a:round/>
                      <a:headEnd type="none" w="med" len="med"/>
                      <a:tailEnd type="none" w="med" len="med"/>
                    </a:lnT>
                    <a:lnB w="9525" cap="flat" cmpd="sng" algn="ctr">
                      <a:solidFill>
                        <a:schemeClr val="bg1">
                          <a:lumMod val="95000"/>
                        </a:schemeClr>
                      </a:solidFill>
                      <a:prstDash val="solid"/>
                      <a:round/>
                      <a:headEnd type="none" w="med" len="med"/>
                      <a:tailEnd type="none" w="med" len="med"/>
                    </a:lnB>
                    <a:solidFill>
                      <a:schemeClr val="accent2"/>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050" b="1">
                          <a:solidFill>
                            <a:schemeClr val="tx1"/>
                          </a:solidFill>
                        </a:rPr>
                        <a:t>Time from central approval to availability</a:t>
                      </a:r>
                    </a:p>
                  </a:txBody>
                  <a:tcPr anchor="ctr">
                    <a:lnL w="9525" cap="flat" cmpd="sng" algn="ctr">
                      <a:solidFill>
                        <a:schemeClr val="bg1">
                          <a:lumMod val="95000"/>
                        </a:schemeClr>
                      </a:solidFill>
                      <a:prstDash val="solid"/>
                      <a:round/>
                      <a:headEnd type="none" w="med" len="med"/>
                      <a:tailEnd type="none" w="med" len="med"/>
                    </a:lnL>
                    <a:lnR w="9525" cap="flat" cmpd="sng" algn="ctr">
                      <a:solidFill>
                        <a:schemeClr val="bg1">
                          <a:lumMod val="95000"/>
                        </a:schemeClr>
                      </a:solidFill>
                      <a:prstDash val="solid"/>
                      <a:round/>
                      <a:headEnd type="none" w="med" len="med"/>
                      <a:tailEnd type="none" w="med" len="med"/>
                    </a:lnR>
                    <a:lnT w="9525" cap="flat" cmpd="sng" algn="ctr">
                      <a:solidFill>
                        <a:schemeClr val="bg1">
                          <a:lumMod val="95000"/>
                        </a:schemeClr>
                      </a:solidFill>
                      <a:prstDash val="solid"/>
                      <a:round/>
                      <a:headEnd type="none" w="med" len="med"/>
                      <a:tailEnd type="none" w="med" len="med"/>
                    </a:lnT>
                    <a:lnB w="9525" cap="flat" cmpd="sng" algn="ctr">
                      <a:solidFill>
                        <a:schemeClr val="bg1">
                          <a:lumMod val="95000"/>
                        </a:schemeClr>
                      </a:solidFill>
                      <a:prstDash val="solid"/>
                      <a:round/>
                      <a:headEnd type="none" w="med" len="med"/>
                      <a:tailEnd type="none" w="med" len="med"/>
                    </a:lnB>
                    <a:solidFill>
                      <a:schemeClr val="accent2">
                        <a:lumMod val="20000"/>
                        <a:lumOff val="80000"/>
                      </a:schemeClr>
                    </a:solidFill>
                  </a:tcPr>
                </a:tc>
                <a:tc>
                  <a:txBody>
                    <a:bodyPr/>
                    <a:lstStyle/>
                    <a:p>
                      <a:pPr marL="171450" marR="0" lvl="0" indent="-171450" algn="l" defTabSz="914400" rtl="0" eaLnBrk="1" fontAlgn="auto" latinLnBrk="0" hangingPunct="1">
                        <a:lnSpc>
                          <a:spcPct val="100000"/>
                        </a:lnSpc>
                        <a:spcBef>
                          <a:spcPts val="0"/>
                        </a:spcBef>
                        <a:spcAft>
                          <a:spcPts val="0"/>
                        </a:spcAft>
                        <a:buClr>
                          <a:schemeClr val="accent3"/>
                        </a:buClr>
                        <a:buSzTx/>
                        <a:buFontTx/>
                        <a:buChar char="›"/>
                        <a:tabLst/>
                        <a:defRPr/>
                      </a:pPr>
                      <a:r>
                        <a:rPr kumimoji="0" lang="en-GB" sz="1050" b="0" i="0" u="none" strike="noStrike" kern="1200" cap="none" spc="0" normalizeH="0" baseline="0" noProof="0">
                          <a:ln>
                            <a:noFill/>
                          </a:ln>
                          <a:solidFill>
                            <a:srgbClr val="2B3A42"/>
                          </a:solidFill>
                          <a:effectLst/>
                          <a:uLnTx/>
                          <a:uFillTx/>
                          <a:latin typeface="Arial" panose="020B0604020202020204"/>
                          <a:ea typeface="+mn-ea"/>
                          <a:cs typeface="+mn-cs"/>
                        </a:rPr>
                        <a:t>To provide a consistent picture on time to availability from a standarised point in time – the European Commission’s approval date </a:t>
                      </a:r>
                    </a:p>
                    <a:p>
                      <a:pPr marL="171450" marR="0" lvl="0" indent="-171450" algn="l" defTabSz="914400" rtl="0" eaLnBrk="1" fontAlgn="auto" latinLnBrk="0" hangingPunct="1">
                        <a:lnSpc>
                          <a:spcPct val="100000"/>
                        </a:lnSpc>
                        <a:spcBef>
                          <a:spcPts val="0"/>
                        </a:spcBef>
                        <a:spcAft>
                          <a:spcPts val="0"/>
                        </a:spcAft>
                        <a:buClr>
                          <a:schemeClr val="accent3"/>
                        </a:buClr>
                        <a:buSzTx/>
                        <a:buFontTx/>
                        <a:buChar char="›"/>
                        <a:tabLst/>
                        <a:defRPr/>
                      </a:pPr>
                      <a:r>
                        <a:rPr kumimoji="0" lang="en-GB" sz="1050" b="0" i="0" u="none" strike="noStrike" kern="1200" cap="none" spc="0" normalizeH="0" baseline="0" noProof="0">
                          <a:ln>
                            <a:noFill/>
                          </a:ln>
                          <a:solidFill>
                            <a:srgbClr val="2B3A42"/>
                          </a:solidFill>
                          <a:effectLst/>
                          <a:uLnTx/>
                          <a:uFillTx/>
                          <a:latin typeface="+mn-lt"/>
                          <a:ea typeface="+mn-ea"/>
                          <a:cs typeface="+mn-cs"/>
                        </a:rPr>
                        <a:t>To show any outliers and fastest medicine’s time to access, plus other statistical metrics</a:t>
                      </a:r>
                    </a:p>
                  </a:txBody>
                  <a:tcPr anchor="ctr">
                    <a:lnL w="9525" cap="flat" cmpd="sng" algn="ctr">
                      <a:solidFill>
                        <a:schemeClr val="bg1">
                          <a:lumMod val="95000"/>
                        </a:schemeClr>
                      </a:solidFill>
                      <a:prstDash val="solid"/>
                      <a:round/>
                      <a:headEnd type="none" w="med" len="med"/>
                      <a:tailEnd type="none" w="med" len="med"/>
                    </a:lnL>
                    <a:lnR w="9525" cap="flat" cmpd="sng" algn="ctr">
                      <a:solidFill>
                        <a:schemeClr val="bg1">
                          <a:lumMod val="95000"/>
                        </a:schemeClr>
                      </a:solidFill>
                      <a:prstDash val="solid"/>
                      <a:round/>
                      <a:headEnd type="none" w="med" len="med"/>
                      <a:tailEnd type="none" w="med" len="med"/>
                    </a:lnR>
                    <a:lnT w="9525" cap="flat" cmpd="sng" algn="ctr">
                      <a:solidFill>
                        <a:schemeClr val="bg1">
                          <a:lumMod val="95000"/>
                        </a:schemeClr>
                      </a:solidFill>
                      <a:prstDash val="solid"/>
                      <a:round/>
                      <a:headEnd type="none" w="med" len="med"/>
                      <a:tailEnd type="none" w="med" len="med"/>
                    </a:lnT>
                    <a:lnB w="9525" cap="flat" cmpd="sng" algn="ctr">
                      <a:solidFill>
                        <a:schemeClr val="bg1">
                          <a:lumMod val="95000"/>
                        </a:schemeClr>
                      </a:solidFill>
                      <a:prstDash val="solid"/>
                      <a:round/>
                      <a:headEnd type="none" w="med" len="med"/>
                      <a:tailEnd type="none" w="med" len="med"/>
                    </a:lnB>
                    <a:solidFill>
                      <a:schemeClr val="bg1"/>
                    </a:solidFill>
                  </a:tcPr>
                </a:tc>
                <a:tc>
                  <a:txBody>
                    <a:bodyPr/>
                    <a:lstStyle/>
                    <a:p>
                      <a:pPr marL="171450" marR="0" lvl="0" indent="-171450" algn="l" defTabSz="914400" rtl="0" eaLnBrk="1" fontAlgn="auto" latinLnBrk="0" hangingPunct="1">
                        <a:lnSpc>
                          <a:spcPct val="100000"/>
                        </a:lnSpc>
                        <a:spcBef>
                          <a:spcPts val="0"/>
                        </a:spcBef>
                        <a:spcAft>
                          <a:spcPts val="0"/>
                        </a:spcAft>
                        <a:buClr>
                          <a:srgbClr val="C00000"/>
                        </a:buClr>
                        <a:buSzTx/>
                        <a:buFont typeface="Arial" panose="020B0604020202020204" pitchFamily="34" charset="0"/>
                        <a:buChar char="-"/>
                        <a:tabLst/>
                        <a:defRPr/>
                      </a:pPr>
                      <a:r>
                        <a:rPr kumimoji="0" lang="en-GB" sz="1050" b="0" i="0" u="none" strike="noStrike" kern="1200" cap="none" spc="0" normalizeH="0" baseline="0" noProof="0" dirty="0">
                          <a:ln>
                            <a:noFill/>
                          </a:ln>
                          <a:solidFill>
                            <a:srgbClr val="2B3A42"/>
                          </a:solidFill>
                          <a:effectLst/>
                          <a:uLnTx/>
                          <a:uFillTx/>
                          <a:latin typeface="Arial" panose="020B0604020202020204"/>
                          <a:ea typeface="+mn-ea"/>
                          <a:cs typeface="+mn-cs"/>
                        </a:rPr>
                        <a:t>The indicator is less representative for non-EU27 countries</a:t>
                      </a:r>
                    </a:p>
                    <a:p>
                      <a:pPr marL="171450" marR="0" lvl="0" indent="-171450" algn="l" defTabSz="914400" rtl="0" eaLnBrk="1" fontAlgn="auto" latinLnBrk="0" hangingPunct="1">
                        <a:lnSpc>
                          <a:spcPct val="100000"/>
                        </a:lnSpc>
                        <a:spcBef>
                          <a:spcPts val="0"/>
                        </a:spcBef>
                        <a:spcAft>
                          <a:spcPts val="0"/>
                        </a:spcAft>
                        <a:buClr>
                          <a:srgbClr val="C00000"/>
                        </a:buClr>
                        <a:buSzTx/>
                        <a:buFont typeface="Arial" panose="020B0604020202020204" pitchFamily="34" charset="0"/>
                        <a:buChar char="-"/>
                        <a:tabLst/>
                        <a:defRPr/>
                      </a:pPr>
                      <a:r>
                        <a:rPr kumimoji="0" lang="en-GB" sz="1050" b="0" i="0" u="none" strike="noStrike" kern="1200" cap="none" spc="0" normalizeH="0" baseline="0" noProof="0" dirty="0">
                          <a:ln>
                            <a:noFill/>
                          </a:ln>
                          <a:solidFill>
                            <a:srgbClr val="2B3A42"/>
                          </a:solidFill>
                          <a:effectLst/>
                          <a:uLnTx/>
                          <a:uFillTx/>
                          <a:latin typeface="+mn-lt"/>
                          <a:ea typeface="+mn-ea"/>
                          <a:cs typeface="+mn-cs"/>
                        </a:rPr>
                        <a:t>A box and whisker plot can be complex to read all available data points</a:t>
                      </a:r>
                      <a:endParaRPr kumimoji="0" lang="en-GB" sz="1050" b="0" i="0" u="none" strike="noStrike" kern="1200" cap="none" spc="0" normalizeH="0" baseline="0" noProof="0" dirty="0">
                        <a:ln>
                          <a:noFill/>
                        </a:ln>
                        <a:solidFill>
                          <a:srgbClr val="2B3A42"/>
                        </a:solidFill>
                        <a:effectLst/>
                        <a:uLnTx/>
                        <a:uFillTx/>
                        <a:latin typeface="Arial" panose="020B0604020202020204"/>
                        <a:ea typeface="+mn-ea"/>
                        <a:cs typeface="+mn-cs"/>
                      </a:endParaRPr>
                    </a:p>
                  </a:txBody>
                  <a:tcPr anchor="ctr">
                    <a:lnL w="9525" cap="flat" cmpd="sng" algn="ctr">
                      <a:solidFill>
                        <a:schemeClr val="bg1">
                          <a:lumMod val="95000"/>
                        </a:schemeClr>
                      </a:solidFill>
                      <a:prstDash val="solid"/>
                      <a:round/>
                      <a:headEnd type="none" w="med" len="med"/>
                      <a:tailEnd type="none" w="med" len="med"/>
                    </a:lnL>
                    <a:lnR w="9525" cap="flat" cmpd="sng" algn="ctr">
                      <a:solidFill>
                        <a:schemeClr val="bg1">
                          <a:lumMod val="95000"/>
                        </a:schemeClr>
                      </a:solidFill>
                      <a:prstDash val="solid"/>
                      <a:round/>
                      <a:headEnd type="none" w="med" len="med"/>
                      <a:tailEnd type="none" w="med" len="med"/>
                    </a:lnR>
                    <a:lnT w="9525" cap="flat" cmpd="sng" algn="ctr">
                      <a:solidFill>
                        <a:schemeClr val="bg1">
                          <a:lumMod val="95000"/>
                        </a:schemeClr>
                      </a:solidFill>
                      <a:prstDash val="solid"/>
                      <a:round/>
                      <a:headEnd type="none" w="med" len="med"/>
                      <a:tailEnd type="none" w="med" len="med"/>
                    </a:lnT>
                    <a:lnB w="9525" cap="flat" cmpd="sng" algn="ctr">
                      <a:solidFill>
                        <a:schemeClr val="bg1">
                          <a:lumMod val="9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335287842"/>
                  </a:ext>
                </a:extLst>
              </a:tr>
              <a:tr h="1172997">
                <a:tc vMerge="1">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GB" sz="1400" b="1">
                        <a:solidFill>
                          <a:schemeClr val="tx1"/>
                        </a:solidFill>
                      </a:endParaRPr>
                    </a:p>
                  </a:txBody>
                  <a:tcPr anchor="ctr">
                    <a:lnL w="9525" cap="flat" cmpd="sng" algn="ctr">
                      <a:solidFill>
                        <a:schemeClr val="bg1">
                          <a:lumMod val="95000"/>
                        </a:schemeClr>
                      </a:solidFill>
                      <a:prstDash val="solid"/>
                      <a:round/>
                      <a:headEnd type="none" w="med" len="med"/>
                      <a:tailEnd type="none" w="med" len="med"/>
                    </a:lnL>
                    <a:lnR w="9525" cap="flat" cmpd="sng" algn="ctr">
                      <a:solidFill>
                        <a:schemeClr val="bg1">
                          <a:lumMod val="95000"/>
                        </a:schemeClr>
                      </a:solidFill>
                      <a:prstDash val="solid"/>
                      <a:round/>
                      <a:headEnd type="none" w="med" len="med"/>
                      <a:tailEnd type="none" w="med" len="med"/>
                    </a:lnR>
                    <a:lnT w="9525" cap="flat" cmpd="sng" algn="ctr">
                      <a:solidFill>
                        <a:schemeClr val="bg1">
                          <a:lumMod val="95000"/>
                        </a:schemeClr>
                      </a:solidFill>
                      <a:prstDash val="solid"/>
                      <a:round/>
                      <a:headEnd type="none" w="med" len="med"/>
                      <a:tailEnd type="none" w="med" len="med"/>
                    </a:lnT>
                    <a:lnB w="9525" cap="flat" cmpd="sng" algn="ctr">
                      <a:solidFill>
                        <a:schemeClr val="bg1">
                          <a:lumMod val="95000"/>
                        </a:schemeClr>
                      </a:solidFill>
                      <a:prstDash val="solid"/>
                      <a:round/>
                      <a:headEnd type="none" w="med" len="med"/>
                      <a:tailEnd type="none" w="med" len="med"/>
                    </a:lnB>
                    <a:solidFill>
                      <a:schemeClr val="bg1">
                        <a:lumMod val="85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050" b="1">
                          <a:solidFill>
                            <a:schemeClr val="tx1"/>
                          </a:solidFill>
                        </a:rPr>
                        <a:t>Time to availability</a:t>
                      </a:r>
                    </a:p>
                  </a:txBody>
                  <a:tcPr anchor="ctr">
                    <a:lnL w="9525" cap="flat" cmpd="sng" algn="ctr">
                      <a:solidFill>
                        <a:schemeClr val="bg1">
                          <a:lumMod val="95000"/>
                        </a:schemeClr>
                      </a:solidFill>
                      <a:prstDash val="solid"/>
                      <a:round/>
                      <a:headEnd type="none" w="med" len="med"/>
                      <a:tailEnd type="none" w="med" len="med"/>
                    </a:lnL>
                    <a:lnR w="9525" cap="flat" cmpd="sng" algn="ctr">
                      <a:solidFill>
                        <a:schemeClr val="bg1">
                          <a:lumMod val="95000"/>
                        </a:schemeClr>
                      </a:solidFill>
                      <a:prstDash val="solid"/>
                      <a:round/>
                      <a:headEnd type="none" w="med" len="med"/>
                      <a:tailEnd type="none" w="med" len="med"/>
                    </a:lnR>
                    <a:lnT w="9525" cap="flat" cmpd="sng" algn="ctr">
                      <a:solidFill>
                        <a:schemeClr val="bg1">
                          <a:lumMod val="95000"/>
                        </a:schemeClr>
                      </a:solidFill>
                      <a:prstDash val="solid"/>
                      <a:round/>
                      <a:headEnd type="none" w="med" len="med"/>
                      <a:tailEnd type="none" w="med" len="med"/>
                    </a:lnT>
                    <a:lnB w="9525" cap="flat" cmpd="sng" algn="ctr">
                      <a:solidFill>
                        <a:schemeClr val="bg1">
                          <a:lumMod val="95000"/>
                        </a:schemeClr>
                      </a:solidFill>
                      <a:prstDash val="solid"/>
                      <a:round/>
                      <a:headEnd type="none" w="med" len="med"/>
                      <a:tailEnd type="none" w="med" len="med"/>
                    </a:lnB>
                    <a:solidFill>
                      <a:schemeClr val="accent2">
                        <a:lumMod val="20000"/>
                        <a:lumOff val="80000"/>
                      </a:schemeClr>
                    </a:solidFill>
                  </a:tcPr>
                </a:tc>
                <a:tc>
                  <a:txBody>
                    <a:bodyPr/>
                    <a:lstStyle/>
                    <a:p>
                      <a:pPr marL="171450" marR="0" lvl="0" indent="-171450" algn="l" defTabSz="914400" rtl="0" eaLnBrk="1" fontAlgn="auto" latinLnBrk="0" hangingPunct="1">
                        <a:lnSpc>
                          <a:spcPct val="100000"/>
                        </a:lnSpc>
                        <a:spcBef>
                          <a:spcPts val="0"/>
                        </a:spcBef>
                        <a:spcAft>
                          <a:spcPts val="0"/>
                        </a:spcAft>
                        <a:buClr>
                          <a:schemeClr val="accent3"/>
                        </a:buClr>
                        <a:buSzTx/>
                        <a:buFontTx/>
                        <a:buChar char="›"/>
                        <a:tabLst/>
                        <a:defRPr/>
                      </a:pPr>
                      <a:r>
                        <a:rPr kumimoji="0" lang="en-GB" sz="1050" b="0" i="0" u="none" strike="noStrike" kern="1200" cap="none" spc="0" normalizeH="0" baseline="0" noProof="0">
                          <a:ln>
                            <a:noFill/>
                          </a:ln>
                          <a:solidFill>
                            <a:srgbClr val="2B3A42"/>
                          </a:solidFill>
                          <a:effectLst/>
                          <a:uLnTx/>
                          <a:uFillTx/>
                          <a:latin typeface="Arial" panose="020B0604020202020204"/>
                          <a:ea typeface="+mn-ea"/>
                          <a:cs typeface="+mn-cs"/>
                        </a:rPr>
                        <a:t>To provide a consistent picture of time to availability from local country authorisation dates</a:t>
                      </a:r>
                    </a:p>
                    <a:p>
                      <a:pPr marL="171450" marR="0" lvl="0" indent="-171450" algn="l" defTabSz="914400" rtl="0" eaLnBrk="1" fontAlgn="auto" latinLnBrk="0" hangingPunct="1">
                        <a:lnSpc>
                          <a:spcPct val="100000"/>
                        </a:lnSpc>
                        <a:spcBef>
                          <a:spcPts val="0"/>
                        </a:spcBef>
                        <a:spcAft>
                          <a:spcPts val="0"/>
                        </a:spcAft>
                        <a:buClr>
                          <a:schemeClr val="accent3"/>
                        </a:buClr>
                        <a:buSzTx/>
                        <a:buFontTx/>
                        <a:buChar char="›"/>
                        <a:tabLst/>
                        <a:defRPr/>
                      </a:pPr>
                      <a:r>
                        <a:rPr kumimoji="0" lang="en-GB" sz="1050" b="0" i="0" u="none" strike="noStrike" kern="1200" cap="none" spc="0" normalizeH="0" baseline="0" noProof="0">
                          <a:ln>
                            <a:noFill/>
                          </a:ln>
                          <a:solidFill>
                            <a:srgbClr val="2B3A42"/>
                          </a:solidFill>
                          <a:effectLst/>
                          <a:uLnTx/>
                          <a:uFillTx/>
                          <a:latin typeface="Arial" panose="020B0604020202020204"/>
                          <a:ea typeface="+mn-ea"/>
                          <a:cs typeface="+mn-cs"/>
                        </a:rPr>
                        <a:t>To show the impact of additional local authorisation procedures on time to availability</a:t>
                      </a:r>
                    </a:p>
                    <a:p>
                      <a:pPr marL="171450" marR="0" lvl="0" indent="-171450" algn="l" defTabSz="914400" rtl="0" eaLnBrk="1" fontAlgn="auto" latinLnBrk="0" hangingPunct="1">
                        <a:lnSpc>
                          <a:spcPct val="100000"/>
                        </a:lnSpc>
                        <a:spcBef>
                          <a:spcPts val="0"/>
                        </a:spcBef>
                        <a:spcAft>
                          <a:spcPts val="0"/>
                        </a:spcAft>
                        <a:buClr>
                          <a:schemeClr val="accent3"/>
                        </a:buClr>
                        <a:buSzTx/>
                        <a:buFontTx/>
                        <a:buChar char="›"/>
                        <a:tabLst/>
                        <a:defRPr/>
                      </a:pPr>
                      <a:r>
                        <a:rPr kumimoji="0" lang="en-GB" sz="1050" b="0" i="0" u="none" strike="noStrike" kern="1200" cap="none" spc="0" normalizeH="0" baseline="0" noProof="0">
                          <a:ln>
                            <a:noFill/>
                          </a:ln>
                          <a:solidFill>
                            <a:srgbClr val="2B3A42"/>
                          </a:solidFill>
                          <a:effectLst/>
                          <a:uLnTx/>
                          <a:uFillTx/>
                          <a:latin typeface="+mn-lt"/>
                          <a:ea typeface="+mn-ea"/>
                          <a:cs typeface="+mn-cs"/>
                        </a:rPr>
                        <a:t>To show any outliers and fastest medicine’s time to access, plus other statistical metrics</a:t>
                      </a:r>
                    </a:p>
                    <a:p>
                      <a:pPr marL="171450" marR="0" lvl="0" indent="-171450" algn="l" defTabSz="914400" rtl="0" eaLnBrk="1" fontAlgn="auto" latinLnBrk="0" hangingPunct="1">
                        <a:lnSpc>
                          <a:spcPct val="100000"/>
                        </a:lnSpc>
                        <a:spcBef>
                          <a:spcPts val="0"/>
                        </a:spcBef>
                        <a:spcAft>
                          <a:spcPts val="0"/>
                        </a:spcAft>
                        <a:buClr>
                          <a:schemeClr val="accent3"/>
                        </a:buClr>
                        <a:buSzTx/>
                        <a:buFontTx/>
                        <a:buChar char="›"/>
                        <a:tabLst/>
                        <a:defRPr/>
                      </a:pPr>
                      <a:r>
                        <a:rPr kumimoji="0" lang="en-GB" sz="1050" b="0" i="0" u="none" strike="noStrike" kern="1200" cap="none" spc="0" normalizeH="0" baseline="0" noProof="0">
                          <a:ln>
                            <a:noFill/>
                          </a:ln>
                          <a:solidFill>
                            <a:srgbClr val="2B3A42"/>
                          </a:solidFill>
                          <a:effectLst/>
                          <a:uLnTx/>
                          <a:uFillTx/>
                          <a:latin typeface="+mn-lt"/>
                          <a:ea typeface="+mn-ea"/>
                          <a:cs typeface="+mn-cs"/>
                        </a:rPr>
                        <a:t>To be used in conjunction with ‘</a:t>
                      </a:r>
                      <a:r>
                        <a:rPr kumimoji="0" lang="en-GB" sz="1050" b="1" i="1" u="none" strike="noStrike" kern="1200" cap="none" spc="0" normalizeH="0" baseline="0" noProof="0">
                          <a:ln>
                            <a:noFill/>
                          </a:ln>
                          <a:solidFill>
                            <a:srgbClr val="2B3A42"/>
                          </a:solidFill>
                          <a:effectLst/>
                          <a:uLnTx/>
                          <a:uFillTx/>
                          <a:latin typeface="+mn-lt"/>
                          <a:ea typeface="+mn-ea"/>
                          <a:cs typeface="+mn-cs"/>
                        </a:rPr>
                        <a:t>Time from central approval to availability</a:t>
                      </a:r>
                      <a:r>
                        <a:rPr kumimoji="0" lang="en-GB" sz="1050" b="0" i="0" u="none" strike="noStrike" kern="1200" cap="none" spc="0" normalizeH="0" baseline="0" noProof="0">
                          <a:ln>
                            <a:noFill/>
                          </a:ln>
                          <a:solidFill>
                            <a:srgbClr val="2B3A42"/>
                          </a:solidFill>
                          <a:effectLst/>
                          <a:uLnTx/>
                          <a:uFillTx/>
                          <a:latin typeface="+mn-lt"/>
                          <a:ea typeface="+mn-ea"/>
                          <a:cs typeface="+mn-cs"/>
                        </a:rPr>
                        <a:t>’ KPI to compare the impact of local regulatory procedures</a:t>
                      </a:r>
                    </a:p>
                  </a:txBody>
                  <a:tcPr anchor="ctr">
                    <a:lnL w="9525" cap="flat" cmpd="sng" algn="ctr">
                      <a:solidFill>
                        <a:schemeClr val="bg1">
                          <a:lumMod val="95000"/>
                        </a:schemeClr>
                      </a:solidFill>
                      <a:prstDash val="solid"/>
                      <a:round/>
                      <a:headEnd type="none" w="med" len="med"/>
                      <a:tailEnd type="none" w="med" len="med"/>
                    </a:lnL>
                    <a:lnR w="9525" cap="flat" cmpd="sng" algn="ctr">
                      <a:solidFill>
                        <a:schemeClr val="bg1">
                          <a:lumMod val="95000"/>
                        </a:schemeClr>
                      </a:solidFill>
                      <a:prstDash val="solid"/>
                      <a:round/>
                      <a:headEnd type="none" w="med" len="med"/>
                      <a:tailEnd type="none" w="med" len="med"/>
                    </a:lnR>
                    <a:lnT w="9525" cap="flat" cmpd="sng" algn="ctr">
                      <a:solidFill>
                        <a:schemeClr val="bg1">
                          <a:lumMod val="95000"/>
                        </a:schemeClr>
                      </a:solidFill>
                      <a:prstDash val="solid"/>
                      <a:round/>
                      <a:headEnd type="none" w="med" len="med"/>
                      <a:tailEnd type="none" w="med" len="med"/>
                    </a:lnT>
                    <a:lnB w="9525" cap="flat" cmpd="sng" algn="ctr">
                      <a:solidFill>
                        <a:schemeClr val="bg1">
                          <a:lumMod val="95000"/>
                        </a:schemeClr>
                      </a:solidFill>
                      <a:prstDash val="solid"/>
                      <a:round/>
                      <a:headEnd type="none" w="med" len="med"/>
                      <a:tailEnd type="none" w="med" len="med"/>
                    </a:lnB>
                    <a:solidFill>
                      <a:schemeClr val="bg1"/>
                    </a:solidFill>
                  </a:tcPr>
                </a:tc>
                <a:tc>
                  <a:txBody>
                    <a:bodyPr/>
                    <a:lstStyle/>
                    <a:p>
                      <a:pPr marL="171450" marR="0" lvl="0" indent="-171450" algn="l" defTabSz="914400" rtl="0" eaLnBrk="1" fontAlgn="auto" latinLnBrk="0" hangingPunct="1">
                        <a:lnSpc>
                          <a:spcPct val="100000"/>
                        </a:lnSpc>
                        <a:spcBef>
                          <a:spcPts val="0"/>
                        </a:spcBef>
                        <a:spcAft>
                          <a:spcPts val="0"/>
                        </a:spcAft>
                        <a:buClr>
                          <a:srgbClr val="C00000"/>
                        </a:buClr>
                        <a:buSzTx/>
                        <a:buFont typeface="Arial" panose="020B0604020202020204" pitchFamily="34" charset="0"/>
                        <a:buChar char="-"/>
                        <a:tabLst/>
                        <a:defRPr/>
                      </a:pPr>
                      <a:r>
                        <a:rPr kumimoji="0" lang="en-GB" sz="1050" b="0" i="0" u="none" strike="noStrike" kern="1200" cap="none" spc="0" normalizeH="0" baseline="0" noProof="0" dirty="0">
                          <a:ln>
                            <a:noFill/>
                          </a:ln>
                          <a:solidFill>
                            <a:srgbClr val="2B3A42"/>
                          </a:solidFill>
                          <a:effectLst/>
                          <a:uLnTx/>
                          <a:uFillTx/>
                          <a:latin typeface="+mn-lt"/>
                          <a:ea typeface="+mn-ea"/>
                          <a:cs typeface="+mn-cs"/>
                        </a:rPr>
                        <a:t>A box and whisker plot can be complex to read all available data points</a:t>
                      </a:r>
                    </a:p>
                  </a:txBody>
                  <a:tcPr anchor="ctr">
                    <a:lnL w="9525" cap="flat" cmpd="sng" algn="ctr">
                      <a:solidFill>
                        <a:schemeClr val="bg1">
                          <a:lumMod val="95000"/>
                        </a:schemeClr>
                      </a:solidFill>
                      <a:prstDash val="solid"/>
                      <a:round/>
                      <a:headEnd type="none" w="med" len="med"/>
                      <a:tailEnd type="none" w="med" len="med"/>
                    </a:lnL>
                    <a:lnR w="9525" cap="flat" cmpd="sng" algn="ctr">
                      <a:solidFill>
                        <a:schemeClr val="bg1">
                          <a:lumMod val="95000"/>
                        </a:schemeClr>
                      </a:solidFill>
                      <a:prstDash val="solid"/>
                      <a:round/>
                      <a:headEnd type="none" w="med" len="med"/>
                      <a:tailEnd type="none" w="med" len="med"/>
                    </a:lnR>
                    <a:lnT w="9525" cap="flat" cmpd="sng" algn="ctr">
                      <a:solidFill>
                        <a:schemeClr val="bg1">
                          <a:lumMod val="95000"/>
                        </a:schemeClr>
                      </a:solidFill>
                      <a:prstDash val="solid"/>
                      <a:round/>
                      <a:headEnd type="none" w="med" len="med"/>
                      <a:tailEnd type="none" w="med" len="med"/>
                    </a:lnT>
                    <a:lnB w="9525" cap="flat" cmpd="sng" algn="ctr">
                      <a:solidFill>
                        <a:schemeClr val="bg1">
                          <a:lumMod val="9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77895768"/>
                  </a:ext>
                </a:extLst>
              </a:tr>
              <a:tr h="625598">
                <a:tc vMerge="1">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GB" sz="1400" b="1">
                        <a:solidFill>
                          <a:schemeClr val="tx1"/>
                        </a:solidFill>
                      </a:endParaRPr>
                    </a:p>
                  </a:txBody>
                  <a:tcPr anchor="ctr">
                    <a:lnL w="9525" cap="flat" cmpd="sng" algn="ctr">
                      <a:solidFill>
                        <a:schemeClr val="bg1">
                          <a:lumMod val="95000"/>
                        </a:schemeClr>
                      </a:solidFill>
                      <a:prstDash val="solid"/>
                      <a:round/>
                      <a:headEnd type="none" w="med" len="med"/>
                      <a:tailEnd type="none" w="med" len="med"/>
                    </a:lnL>
                    <a:lnR w="9525" cap="flat" cmpd="sng" algn="ctr">
                      <a:solidFill>
                        <a:schemeClr val="bg1">
                          <a:lumMod val="95000"/>
                        </a:schemeClr>
                      </a:solidFill>
                      <a:prstDash val="solid"/>
                      <a:round/>
                      <a:headEnd type="none" w="med" len="med"/>
                      <a:tailEnd type="none" w="med" len="med"/>
                    </a:lnR>
                    <a:lnT w="9525" cap="flat" cmpd="sng" algn="ctr">
                      <a:solidFill>
                        <a:schemeClr val="bg1">
                          <a:lumMod val="95000"/>
                        </a:schemeClr>
                      </a:solidFill>
                      <a:prstDash val="solid"/>
                      <a:round/>
                      <a:headEnd type="none" w="med" len="med"/>
                      <a:tailEnd type="none" w="med" len="med"/>
                    </a:lnT>
                    <a:lnB w="9525" cap="flat" cmpd="sng" algn="ctr">
                      <a:solidFill>
                        <a:schemeClr val="bg1">
                          <a:lumMod val="95000"/>
                        </a:schemeClr>
                      </a:solidFill>
                      <a:prstDash val="solid"/>
                      <a:round/>
                      <a:headEnd type="none" w="med" len="med"/>
                      <a:tailEnd type="none" w="med" len="med"/>
                    </a:lnB>
                    <a:solidFill>
                      <a:schemeClr val="bg1">
                        <a:lumMod val="85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050" b="1">
                          <a:solidFill>
                            <a:schemeClr val="tx1"/>
                          </a:solidFill>
                        </a:rPr>
                        <a:t>Median time to availability</a:t>
                      </a:r>
                    </a:p>
                  </a:txBody>
                  <a:tcPr anchor="ctr">
                    <a:lnL w="9525" cap="flat" cmpd="sng" algn="ctr">
                      <a:solidFill>
                        <a:schemeClr val="bg1">
                          <a:lumMod val="95000"/>
                        </a:schemeClr>
                      </a:solidFill>
                      <a:prstDash val="solid"/>
                      <a:round/>
                      <a:headEnd type="none" w="med" len="med"/>
                      <a:tailEnd type="none" w="med" len="med"/>
                    </a:lnL>
                    <a:lnR w="9525" cap="flat" cmpd="sng" algn="ctr">
                      <a:solidFill>
                        <a:schemeClr val="bg1">
                          <a:lumMod val="95000"/>
                        </a:schemeClr>
                      </a:solidFill>
                      <a:prstDash val="solid"/>
                      <a:round/>
                      <a:headEnd type="none" w="med" len="med"/>
                      <a:tailEnd type="none" w="med" len="med"/>
                    </a:lnR>
                    <a:lnT w="9525" cap="flat" cmpd="sng" algn="ctr">
                      <a:solidFill>
                        <a:schemeClr val="bg1">
                          <a:lumMod val="95000"/>
                        </a:schemeClr>
                      </a:solidFill>
                      <a:prstDash val="solid"/>
                      <a:round/>
                      <a:headEnd type="none" w="med" len="med"/>
                      <a:tailEnd type="none" w="med" len="med"/>
                    </a:lnT>
                    <a:lnB w="9525" cap="flat" cmpd="sng" algn="ctr">
                      <a:solidFill>
                        <a:schemeClr val="bg1">
                          <a:lumMod val="95000"/>
                        </a:schemeClr>
                      </a:solidFill>
                      <a:prstDash val="solid"/>
                      <a:round/>
                      <a:headEnd type="none" w="med" len="med"/>
                      <a:tailEnd type="none" w="med" len="med"/>
                    </a:lnB>
                    <a:solidFill>
                      <a:schemeClr val="accent2">
                        <a:lumMod val="20000"/>
                        <a:lumOff val="80000"/>
                      </a:schemeClr>
                    </a:solidFill>
                  </a:tcPr>
                </a:tc>
                <a:tc>
                  <a:txBody>
                    <a:bodyPr/>
                    <a:lstStyle/>
                    <a:p>
                      <a:pPr marL="171450" marR="0" lvl="0" indent="-171450" algn="l" defTabSz="914400" rtl="0" eaLnBrk="1" fontAlgn="auto" latinLnBrk="0" hangingPunct="1">
                        <a:lnSpc>
                          <a:spcPct val="100000"/>
                        </a:lnSpc>
                        <a:spcBef>
                          <a:spcPts val="0"/>
                        </a:spcBef>
                        <a:spcAft>
                          <a:spcPts val="0"/>
                        </a:spcAft>
                        <a:buClr>
                          <a:schemeClr val="accent3"/>
                        </a:buClr>
                        <a:buSzTx/>
                        <a:buFontTx/>
                        <a:buChar char="›"/>
                        <a:tabLst/>
                        <a:defRPr/>
                      </a:pPr>
                      <a:r>
                        <a:rPr kumimoji="0" lang="en-GB" sz="1050" b="0" i="0" u="none" strike="noStrike" kern="1200" cap="none" spc="0" normalizeH="0" baseline="0" noProof="0">
                          <a:ln>
                            <a:noFill/>
                          </a:ln>
                          <a:solidFill>
                            <a:srgbClr val="2B3A42"/>
                          </a:solidFill>
                          <a:effectLst/>
                          <a:uLnTx/>
                          <a:uFillTx/>
                          <a:latin typeface="Arial" panose="020B0604020202020204"/>
                          <a:ea typeface="+mn-ea"/>
                          <a:cs typeface="+mn-cs"/>
                        </a:rPr>
                        <a:t>To provide a simple metric of time to availability for international comparison</a:t>
                      </a:r>
                    </a:p>
                  </a:txBody>
                  <a:tcPr anchor="ctr">
                    <a:lnL w="9525" cap="flat" cmpd="sng" algn="ctr">
                      <a:solidFill>
                        <a:schemeClr val="bg1">
                          <a:lumMod val="95000"/>
                        </a:schemeClr>
                      </a:solidFill>
                      <a:prstDash val="solid"/>
                      <a:round/>
                      <a:headEnd type="none" w="med" len="med"/>
                      <a:tailEnd type="none" w="med" len="med"/>
                    </a:lnL>
                    <a:lnR w="9525" cap="flat" cmpd="sng" algn="ctr">
                      <a:solidFill>
                        <a:schemeClr val="bg1">
                          <a:lumMod val="95000"/>
                        </a:schemeClr>
                      </a:solidFill>
                      <a:prstDash val="solid"/>
                      <a:round/>
                      <a:headEnd type="none" w="med" len="med"/>
                      <a:tailEnd type="none" w="med" len="med"/>
                    </a:lnR>
                    <a:lnT w="9525" cap="flat" cmpd="sng" algn="ctr">
                      <a:solidFill>
                        <a:schemeClr val="bg1">
                          <a:lumMod val="95000"/>
                        </a:schemeClr>
                      </a:solidFill>
                      <a:prstDash val="solid"/>
                      <a:round/>
                      <a:headEnd type="none" w="med" len="med"/>
                      <a:tailEnd type="none" w="med" len="med"/>
                    </a:lnT>
                    <a:lnB w="9525" cap="flat" cmpd="sng" algn="ctr">
                      <a:solidFill>
                        <a:schemeClr val="bg1">
                          <a:lumMod val="95000"/>
                        </a:schemeClr>
                      </a:solidFill>
                      <a:prstDash val="solid"/>
                      <a:round/>
                      <a:headEnd type="none" w="med" len="med"/>
                      <a:tailEnd type="none" w="med" len="med"/>
                    </a:lnB>
                    <a:solidFill>
                      <a:schemeClr val="bg1"/>
                    </a:solidFill>
                  </a:tcPr>
                </a:tc>
                <a:tc>
                  <a:txBody>
                    <a:bodyPr/>
                    <a:lstStyle/>
                    <a:p>
                      <a:pPr marL="171450" marR="0" lvl="0" indent="-171450" algn="l" defTabSz="914400" rtl="0" eaLnBrk="1" fontAlgn="auto" latinLnBrk="0" hangingPunct="1">
                        <a:lnSpc>
                          <a:spcPct val="100000"/>
                        </a:lnSpc>
                        <a:spcBef>
                          <a:spcPts val="0"/>
                        </a:spcBef>
                        <a:spcAft>
                          <a:spcPts val="0"/>
                        </a:spcAft>
                        <a:buClr>
                          <a:srgbClr val="C00000"/>
                        </a:buClr>
                        <a:buSzTx/>
                        <a:buFont typeface="Arial" panose="020B0604020202020204" pitchFamily="34" charset="0"/>
                        <a:buChar char="-"/>
                        <a:tabLst/>
                        <a:defRPr/>
                      </a:pPr>
                      <a:r>
                        <a:rPr kumimoji="0" lang="en-GB" sz="1050" b="0" i="0" u="none" strike="noStrike" kern="1200" cap="none" spc="0" normalizeH="0" baseline="0" noProof="0">
                          <a:ln>
                            <a:noFill/>
                          </a:ln>
                          <a:solidFill>
                            <a:srgbClr val="2B3A42"/>
                          </a:solidFill>
                          <a:effectLst/>
                          <a:uLnTx/>
                          <a:uFillTx/>
                          <a:latin typeface="+mn-lt"/>
                          <a:ea typeface="+mn-ea"/>
                          <a:cs typeface="+mn-cs"/>
                        </a:rPr>
                        <a:t>Does not show the ability for countries to provide rapid access in rare circumstances, nor significant delays</a:t>
                      </a:r>
                    </a:p>
                    <a:p>
                      <a:pPr marL="171450" marR="0" lvl="0" indent="-171450" algn="l" defTabSz="914400" rtl="0" eaLnBrk="1" fontAlgn="auto" latinLnBrk="0" hangingPunct="1">
                        <a:lnSpc>
                          <a:spcPct val="100000"/>
                        </a:lnSpc>
                        <a:spcBef>
                          <a:spcPts val="0"/>
                        </a:spcBef>
                        <a:spcAft>
                          <a:spcPts val="0"/>
                        </a:spcAft>
                        <a:buClr>
                          <a:srgbClr val="C00000"/>
                        </a:buClr>
                        <a:buSzTx/>
                        <a:buFont typeface="Arial" panose="020B0604020202020204" pitchFamily="34" charset="0"/>
                        <a:buChar char="-"/>
                        <a:tabLst/>
                        <a:defRPr/>
                      </a:pPr>
                      <a:r>
                        <a:rPr kumimoji="0" lang="en-GB" sz="1050" b="0" i="0" u="none" strike="noStrike" kern="1200" cap="none" spc="0" normalizeH="0" baseline="0" noProof="0">
                          <a:ln>
                            <a:noFill/>
                          </a:ln>
                          <a:solidFill>
                            <a:srgbClr val="2B3A42"/>
                          </a:solidFill>
                          <a:effectLst/>
                          <a:uLnTx/>
                          <a:uFillTx/>
                          <a:latin typeface="+mn-lt"/>
                          <a:ea typeface="+mn-ea"/>
                          <a:cs typeface="+mn-cs"/>
                        </a:rPr>
                        <a:t>Outliers can skew the median, affecting the indicator’s representativeness</a:t>
                      </a:r>
                    </a:p>
                  </a:txBody>
                  <a:tcPr anchor="ctr">
                    <a:lnL w="9525" cap="flat" cmpd="sng" algn="ctr">
                      <a:solidFill>
                        <a:schemeClr val="bg1">
                          <a:lumMod val="95000"/>
                        </a:schemeClr>
                      </a:solidFill>
                      <a:prstDash val="solid"/>
                      <a:round/>
                      <a:headEnd type="none" w="med" len="med"/>
                      <a:tailEnd type="none" w="med" len="med"/>
                    </a:lnL>
                    <a:lnR w="9525" cap="flat" cmpd="sng" algn="ctr">
                      <a:solidFill>
                        <a:schemeClr val="bg1">
                          <a:lumMod val="95000"/>
                        </a:schemeClr>
                      </a:solidFill>
                      <a:prstDash val="solid"/>
                      <a:round/>
                      <a:headEnd type="none" w="med" len="med"/>
                      <a:tailEnd type="none" w="med" len="med"/>
                    </a:lnR>
                    <a:lnT w="9525" cap="flat" cmpd="sng" algn="ctr">
                      <a:solidFill>
                        <a:schemeClr val="bg1">
                          <a:lumMod val="95000"/>
                        </a:schemeClr>
                      </a:solidFill>
                      <a:prstDash val="solid"/>
                      <a:round/>
                      <a:headEnd type="none" w="med" len="med"/>
                      <a:tailEnd type="none" w="med" len="med"/>
                    </a:lnT>
                    <a:lnB w="9525" cap="flat" cmpd="sng" algn="ctr">
                      <a:solidFill>
                        <a:schemeClr val="bg1">
                          <a:lumMod val="9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256628997"/>
                  </a:ext>
                </a:extLst>
              </a:tr>
              <a:tr h="400235">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050" b="0" dirty="0">
                          <a:solidFill>
                            <a:schemeClr val="tx1"/>
                          </a:solidFill>
                        </a:rPr>
                        <a:t>Other</a:t>
                      </a:r>
                    </a:p>
                  </a:txBody>
                  <a:tcPr marL="0" marR="0" marT="0" marB="0" vert="vert270" anchor="ctr">
                    <a:lnL w="9525" cap="flat" cmpd="sng" algn="ctr">
                      <a:solidFill>
                        <a:schemeClr val="bg1">
                          <a:lumMod val="95000"/>
                        </a:schemeClr>
                      </a:solidFill>
                      <a:prstDash val="solid"/>
                      <a:round/>
                      <a:headEnd type="none" w="med" len="med"/>
                      <a:tailEnd type="none" w="med" len="med"/>
                    </a:lnL>
                    <a:lnR w="9525" cap="flat" cmpd="sng" algn="ctr">
                      <a:solidFill>
                        <a:schemeClr val="bg1">
                          <a:lumMod val="95000"/>
                        </a:schemeClr>
                      </a:solidFill>
                      <a:prstDash val="solid"/>
                      <a:round/>
                      <a:headEnd type="none" w="med" len="med"/>
                      <a:tailEnd type="none" w="med" len="med"/>
                    </a:lnR>
                    <a:lnT w="9525" cap="flat" cmpd="sng" algn="ctr">
                      <a:solidFill>
                        <a:schemeClr val="bg1">
                          <a:lumMod val="95000"/>
                        </a:schemeClr>
                      </a:solidFill>
                      <a:prstDash val="solid"/>
                      <a:round/>
                      <a:headEnd type="none" w="med" len="med"/>
                      <a:tailEnd type="none" w="med" len="med"/>
                    </a:lnT>
                    <a:lnB w="9525" cap="flat" cmpd="sng" algn="ctr">
                      <a:solidFill>
                        <a:schemeClr val="bg1">
                          <a:lumMod val="95000"/>
                        </a:schemeClr>
                      </a:solidFill>
                      <a:prstDash val="solid"/>
                      <a:round/>
                      <a:headEnd type="none" w="med" len="med"/>
                      <a:tailEnd type="none" w="med" len="med"/>
                    </a:lnB>
                    <a:solidFill>
                      <a:schemeClr val="bg1">
                        <a:lumMod val="85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050" b="1" i="0" u="none" strike="noStrike" kern="1200" cap="none" spc="0" normalizeH="0" baseline="0" noProof="0" dirty="0">
                          <a:ln>
                            <a:noFill/>
                          </a:ln>
                          <a:solidFill>
                            <a:srgbClr val="2B3A42"/>
                          </a:solidFill>
                          <a:effectLst/>
                          <a:uLnTx/>
                          <a:uFillTx/>
                          <a:latin typeface="+mn-lt"/>
                          <a:ea typeface="+mn-ea"/>
                          <a:cs typeface="+mn-cs"/>
                        </a:rPr>
                        <a:t>Historic comparisons and extension</a:t>
                      </a:r>
                    </a:p>
                  </a:txBody>
                  <a:tcPr anchor="ctr">
                    <a:lnL w="9525" cap="flat" cmpd="sng" algn="ctr">
                      <a:solidFill>
                        <a:schemeClr val="bg1">
                          <a:lumMod val="95000"/>
                        </a:schemeClr>
                      </a:solidFill>
                      <a:prstDash val="solid"/>
                      <a:round/>
                      <a:headEnd type="none" w="med" len="med"/>
                      <a:tailEnd type="none" w="med" len="med"/>
                    </a:lnL>
                    <a:lnR w="9525" cap="flat" cmpd="sng" algn="ctr">
                      <a:solidFill>
                        <a:schemeClr val="bg1">
                          <a:lumMod val="95000"/>
                        </a:schemeClr>
                      </a:solidFill>
                      <a:prstDash val="solid"/>
                      <a:round/>
                      <a:headEnd type="none" w="med" len="med"/>
                      <a:tailEnd type="none" w="med" len="med"/>
                    </a:lnR>
                    <a:lnT w="9525" cap="flat" cmpd="sng" algn="ctr">
                      <a:solidFill>
                        <a:schemeClr val="bg1">
                          <a:lumMod val="95000"/>
                        </a:schemeClr>
                      </a:solidFill>
                      <a:prstDash val="solid"/>
                      <a:round/>
                      <a:headEnd type="none" w="med" len="med"/>
                      <a:tailEnd type="none" w="med" len="med"/>
                    </a:lnT>
                    <a:lnB w="9525" cap="flat" cmpd="sng" algn="ctr">
                      <a:solidFill>
                        <a:schemeClr val="bg1">
                          <a:lumMod val="95000"/>
                        </a:schemeClr>
                      </a:solidFill>
                      <a:prstDash val="solid"/>
                      <a:round/>
                      <a:headEnd type="none" w="med" len="med"/>
                      <a:tailEnd type="none" w="med" len="med"/>
                    </a:lnB>
                    <a:solidFill>
                      <a:schemeClr val="bg1">
                        <a:lumMod val="85000"/>
                      </a:schemeClr>
                    </a:solidFill>
                  </a:tcPr>
                </a:tc>
                <a:tc>
                  <a:txBody>
                    <a:bodyPr/>
                    <a:lstStyle/>
                    <a:p>
                      <a:pPr marL="171450" marR="0" lvl="0" indent="-171450" algn="l" defTabSz="914400" rtl="0" eaLnBrk="1" fontAlgn="auto" latinLnBrk="0" hangingPunct="1">
                        <a:lnSpc>
                          <a:spcPct val="100000"/>
                        </a:lnSpc>
                        <a:spcBef>
                          <a:spcPts val="0"/>
                        </a:spcBef>
                        <a:spcAft>
                          <a:spcPts val="0"/>
                        </a:spcAft>
                        <a:buClr>
                          <a:schemeClr val="accent3"/>
                        </a:buClr>
                        <a:buSzTx/>
                        <a:buFontTx/>
                        <a:buChar char="›"/>
                        <a:tabLst/>
                        <a:defRPr/>
                      </a:pPr>
                      <a:r>
                        <a:rPr kumimoji="0" lang="en-GB" sz="1050" b="0" i="0" u="none" strike="noStrike" kern="1200" cap="none" spc="0" normalizeH="0" baseline="0" noProof="0">
                          <a:ln>
                            <a:noFill/>
                          </a:ln>
                          <a:solidFill>
                            <a:srgbClr val="2B3A42"/>
                          </a:solidFill>
                          <a:effectLst/>
                          <a:uLnTx/>
                          <a:uFillTx/>
                          <a:latin typeface="Arial" panose="020B0604020202020204"/>
                          <a:ea typeface="+mn-ea"/>
                          <a:cs typeface="+mn-cs"/>
                        </a:rPr>
                        <a:t>To highlight the improvements or declines in the two main metrics of the W.A.I.T. indicator (rate of availability and time to availability)</a:t>
                      </a:r>
                    </a:p>
                  </a:txBody>
                  <a:tcPr anchor="ctr">
                    <a:lnL w="9525" cap="flat" cmpd="sng" algn="ctr">
                      <a:solidFill>
                        <a:schemeClr val="bg1">
                          <a:lumMod val="95000"/>
                        </a:schemeClr>
                      </a:solidFill>
                      <a:prstDash val="solid"/>
                      <a:round/>
                      <a:headEnd type="none" w="med" len="med"/>
                      <a:tailEnd type="none" w="med" len="med"/>
                    </a:lnL>
                    <a:lnR w="9525" cap="flat" cmpd="sng" algn="ctr">
                      <a:solidFill>
                        <a:schemeClr val="bg1">
                          <a:lumMod val="95000"/>
                        </a:schemeClr>
                      </a:solidFill>
                      <a:prstDash val="solid"/>
                      <a:round/>
                      <a:headEnd type="none" w="med" len="med"/>
                      <a:tailEnd type="none" w="med" len="med"/>
                    </a:lnR>
                    <a:lnT w="9525" cap="flat" cmpd="sng" algn="ctr">
                      <a:solidFill>
                        <a:schemeClr val="bg1">
                          <a:lumMod val="95000"/>
                        </a:schemeClr>
                      </a:solidFill>
                      <a:prstDash val="solid"/>
                      <a:round/>
                      <a:headEnd type="none" w="med" len="med"/>
                      <a:tailEnd type="none" w="med" len="med"/>
                    </a:lnT>
                    <a:lnB w="9525" cap="flat" cmpd="sng" algn="ctr">
                      <a:solidFill>
                        <a:schemeClr val="bg1">
                          <a:lumMod val="95000"/>
                        </a:schemeClr>
                      </a:solidFill>
                      <a:prstDash val="solid"/>
                      <a:round/>
                      <a:headEnd type="none" w="med" len="med"/>
                      <a:tailEnd type="none" w="med" len="med"/>
                    </a:lnB>
                    <a:solidFill>
                      <a:schemeClr val="bg1"/>
                    </a:solidFill>
                  </a:tcPr>
                </a:tc>
                <a:tc>
                  <a:txBody>
                    <a:bodyPr/>
                    <a:lstStyle/>
                    <a:p>
                      <a:pPr marL="171450" marR="0" lvl="0" indent="-171450" algn="l" defTabSz="914400" rtl="0" eaLnBrk="1" fontAlgn="auto" latinLnBrk="0" hangingPunct="1">
                        <a:lnSpc>
                          <a:spcPct val="100000"/>
                        </a:lnSpc>
                        <a:spcBef>
                          <a:spcPts val="0"/>
                        </a:spcBef>
                        <a:spcAft>
                          <a:spcPts val="0"/>
                        </a:spcAft>
                        <a:buClr>
                          <a:srgbClr val="C00000"/>
                        </a:buClr>
                        <a:buSzTx/>
                        <a:buFont typeface="Arial" panose="020B0604020202020204" pitchFamily="34" charset="0"/>
                        <a:buChar char="-"/>
                        <a:tabLst/>
                        <a:defRPr/>
                      </a:pPr>
                      <a:r>
                        <a:rPr kumimoji="0" lang="en-GB" sz="1050" b="0" i="0" u="none" strike="noStrike" kern="1200" cap="none" spc="0" normalizeH="0" baseline="0" noProof="0" dirty="0">
                          <a:ln>
                            <a:noFill/>
                          </a:ln>
                          <a:solidFill>
                            <a:srgbClr val="2B3A42"/>
                          </a:solidFill>
                          <a:effectLst/>
                          <a:uLnTx/>
                          <a:uFillTx/>
                          <a:latin typeface="Arial" panose="020B0604020202020204"/>
                          <a:ea typeface="+mn-ea"/>
                          <a:cs typeface="+mn-cs"/>
                        </a:rPr>
                        <a:t>The indicators only show 3 years of comparison (however, additional data exists in the public domain and can be compared)</a:t>
                      </a:r>
                    </a:p>
                  </a:txBody>
                  <a:tcPr anchor="ctr">
                    <a:lnL w="9525" cap="flat" cmpd="sng" algn="ctr">
                      <a:solidFill>
                        <a:schemeClr val="bg1">
                          <a:lumMod val="95000"/>
                        </a:schemeClr>
                      </a:solidFill>
                      <a:prstDash val="solid"/>
                      <a:round/>
                      <a:headEnd type="none" w="med" len="med"/>
                      <a:tailEnd type="none" w="med" len="med"/>
                    </a:lnL>
                    <a:lnR w="9525" cap="flat" cmpd="sng" algn="ctr">
                      <a:solidFill>
                        <a:schemeClr val="bg1">
                          <a:lumMod val="95000"/>
                        </a:schemeClr>
                      </a:solidFill>
                      <a:prstDash val="solid"/>
                      <a:round/>
                      <a:headEnd type="none" w="med" len="med"/>
                      <a:tailEnd type="none" w="med" len="med"/>
                    </a:lnR>
                    <a:lnT w="9525" cap="flat" cmpd="sng" algn="ctr">
                      <a:solidFill>
                        <a:schemeClr val="bg1">
                          <a:lumMod val="95000"/>
                        </a:schemeClr>
                      </a:solidFill>
                      <a:prstDash val="solid"/>
                      <a:round/>
                      <a:headEnd type="none" w="med" len="med"/>
                      <a:tailEnd type="none" w="med" len="med"/>
                    </a:lnT>
                    <a:lnB w="9525" cap="flat" cmpd="sng" algn="ctr">
                      <a:solidFill>
                        <a:schemeClr val="bg1">
                          <a:lumMod val="9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890693451"/>
                  </a:ext>
                </a:extLst>
              </a:tr>
            </a:tbl>
          </a:graphicData>
        </a:graphic>
      </p:graphicFrame>
    </p:spTree>
    <p:extLst>
      <p:ext uri="{BB962C8B-B14F-4D97-AF65-F5344CB8AC3E}">
        <p14:creationId xmlns:p14="http://schemas.microsoft.com/office/powerpoint/2010/main" val="13493059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think-cell data - do not delete" hidden="1">
            <a:extLst>
              <a:ext uri="{FF2B5EF4-FFF2-40B4-BE49-F238E27FC236}">
                <a16:creationId xmlns:a16="http://schemas.microsoft.com/office/drawing/2014/main" id="{F40FC239-2D8E-DD18-E967-8ED2E51232FE}"/>
              </a:ext>
            </a:extLst>
          </p:cNvPr>
          <p:cNvGraphicFramePr>
            <a:graphicFrameLocks noChangeAspect="1"/>
          </p:cNvGraphicFramePr>
          <p:nvPr>
            <p:custDataLst>
              <p:tags r:id="rId1"/>
            </p:custDataLst>
            <p:extLst>
              <p:ext uri="{D42A27DB-BD31-4B8C-83A1-F6EECF244321}">
                <p14:modId xmlns:p14="http://schemas.microsoft.com/office/powerpoint/2010/main" val="220909412"/>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4" imgW="473" imgH="476" progId="TCLayout.ActiveDocument.1">
                  <p:embed/>
                </p:oleObj>
              </mc:Choice>
              <mc:Fallback>
                <p:oleObj name="think-cell Slide" r:id="rId4" imgW="473" imgH="476" progId="TCLayout.ActiveDocument.1">
                  <p:embed/>
                  <p:pic>
                    <p:nvPicPr>
                      <p:cNvPr id="4" name="think-cell data - do not delete" hidden="1">
                        <a:extLst>
                          <a:ext uri="{FF2B5EF4-FFF2-40B4-BE49-F238E27FC236}">
                            <a16:creationId xmlns:a16="http://schemas.microsoft.com/office/drawing/2014/main" id="{F40FC239-2D8E-DD18-E967-8ED2E51232FE}"/>
                          </a:ext>
                        </a:extLst>
                      </p:cNvPr>
                      <p:cNvPicPr/>
                      <p:nvPr/>
                    </p:nvPicPr>
                    <p:blipFill>
                      <a:blip r:embed="rId5"/>
                      <a:stretch>
                        <a:fillRect/>
                      </a:stretch>
                    </p:blipFill>
                    <p:spPr>
                      <a:xfrm>
                        <a:off x="1588" y="1588"/>
                        <a:ext cx="1588" cy="1588"/>
                      </a:xfrm>
                      <a:prstGeom prst="rect">
                        <a:avLst/>
                      </a:prstGeom>
                    </p:spPr>
                  </p:pic>
                </p:oleObj>
              </mc:Fallback>
            </mc:AlternateContent>
          </a:graphicData>
        </a:graphic>
      </p:graphicFrame>
      <p:sp>
        <p:nvSpPr>
          <p:cNvPr id="2" name="Title 1">
            <a:extLst>
              <a:ext uri="{FF2B5EF4-FFF2-40B4-BE49-F238E27FC236}">
                <a16:creationId xmlns:a16="http://schemas.microsoft.com/office/drawing/2014/main" id="{1CCB674A-68F0-E471-84A0-9A5D81119590}"/>
              </a:ext>
            </a:extLst>
          </p:cNvPr>
          <p:cNvSpPr>
            <a:spLocks noGrp="1"/>
          </p:cNvSpPr>
          <p:nvPr>
            <p:ph type="title"/>
          </p:nvPr>
        </p:nvSpPr>
        <p:spPr>
          <a:xfrm>
            <a:off x="613608" y="2001994"/>
            <a:ext cx="6549192" cy="1786235"/>
          </a:xfrm>
        </p:spPr>
        <p:txBody>
          <a:bodyPr vert="horz"/>
          <a:lstStyle/>
          <a:p>
            <a:r>
              <a:rPr lang="en-GB"/>
              <a:t>1. Overview (all products)</a:t>
            </a:r>
          </a:p>
        </p:txBody>
      </p:sp>
      <p:sp>
        <p:nvSpPr>
          <p:cNvPr id="9" name="TextBox 8">
            <a:extLst>
              <a:ext uri="{FF2B5EF4-FFF2-40B4-BE49-F238E27FC236}">
                <a16:creationId xmlns:a16="http://schemas.microsoft.com/office/drawing/2014/main" id="{C76E7957-FAA3-E548-D169-ABAF320B5BAF}"/>
              </a:ext>
            </a:extLst>
          </p:cNvPr>
          <p:cNvSpPr txBox="1"/>
          <p:nvPr/>
        </p:nvSpPr>
        <p:spPr>
          <a:xfrm>
            <a:off x="613608" y="3322295"/>
            <a:ext cx="6945084" cy="2554545"/>
          </a:xfrm>
          <a:prstGeom prst="rect">
            <a:avLst/>
          </a:prstGeom>
          <a:noFill/>
        </p:spPr>
        <p:txBody>
          <a:bodyPr wrap="square">
            <a:spAutoFit/>
          </a:bodyPr>
          <a:lstStyle/>
          <a:p>
            <a:r>
              <a:rPr lang="en-GB" sz="1600" b="1" dirty="0">
                <a:solidFill>
                  <a:schemeClr val="accent2"/>
                </a:solidFill>
              </a:rPr>
              <a:t>Indicators: </a:t>
            </a:r>
          </a:p>
          <a:p>
            <a:r>
              <a:rPr lang="en-GB" sz="1600" i="1" dirty="0">
                <a:solidFill>
                  <a:schemeClr val="accent2"/>
                </a:solidFill>
              </a:rPr>
              <a:t>1.1. </a:t>
            </a:r>
            <a:r>
              <a:rPr lang="en-GB" sz="1600" dirty="0">
                <a:solidFill>
                  <a:schemeClr val="accent2"/>
                </a:solidFill>
              </a:rPr>
              <a:t>Total availability by approval year</a:t>
            </a:r>
          </a:p>
          <a:p>
            <a:r>
              <a:rPr lang="en-GB" sz="1600" i="1" dirty="0">
                <a:solidFill>
                  <a:schemeClr val="accent2"/>
                </a:solidFill>
              </a:rPr>
              <a:t>1.2. </a:t>
            </a:r>
            <a:r>
              <a:rPr lang="en-GB" sz="1600" dirty="0">
                <a:solidFill>
                  <a:schemeClr val="accent2"/>
                </a:solidFill>
              </a:rPr>
              <a:t>Rate of availability</a:t>
            </a:r>
          </a:p>
          <a:p>
            <a:r>
              <a:rPr lang="en-GB" sz="1600" i="1" dirty="0">
                <a:solidFill>
                  <a:schemeClr val="accent2"/>
                </a:solidFill>
              </a:rPr>
              <a:t>1.3. </a:t>
            </a:r>
            <a:r>
              <a:rPr lang="en-GB" sz="1600" dirty="0">
                <a:solidFill>
                  <a:schemeClr val="accent2"/>
                </a:solidFill>
              </a:rPr>
              <a:t>Breakdown of availability</a:t>
            </a:r>
          </a:p>
          <a:p>
            <a:r>
              <a:rPr lang="en-GB" sz="1600" i="1" dirty="0">
                <a:solidFill>
                  <a:schemeClr val="accent2"/>
                </a:solidFill>
              </a:rPr>
              <a:t>1.4. </a:t>
            </a:r>
            <a:r>
              <a:rPr lang="en-GB" sz="1600" dirty="0">
                <a:solidFill>
                  <a:schemeClr val="accent2"/>
                </a:solidFill>
              </a:rPr>
              <a:t>Breakdown of total availability </a:t>
            </a:r>
            <a:r>
              <a:rPr lang="en-GB" sz="900" dirty="0">
                <a:solidFill>
                  <a:schemeClr val="accent2"/>
                </a:solidFill>
              </a:rPr>
              <a:t>(countries ordered by all availability)</a:t>
            </a:r>
          </a:p>
          <a:p>
            <a:r>
              <a:rPr lang="en-GB" sz="1600" i="1" dirty="0">
                <a:solidFill>
                  <a:schemeClr val="accent2"/>
                </a:solidFill>
              </a:rPr>
              <a:t>1.5. </a:t>
            </a:r>
            <a:r>
              <a:rPr lang="en-GB" sz="1600" dirty="0">
                <a:solidFill>
                  <a:schemeClr val="accent2"/>
                </a:solidFill>
              </a:rPr>
              <a:t>Breakdown of total availability </a:t>
            </a:r>
            <a:r>
              <a:rPr lang="en-GB" sz="900" dirty="0">
                <a:solidFill>
                  <a:schemeClr val="accent2"/>
                </a:solidFill>
              </a:rPr>
              <a:t>(countries ordered by full availability)</a:t>
            </a:r>
          </a:p>
          <a:p>
            <a:r>
              <a:rPr lang="en-GB" sz="1600" i="1" dirty="0">
                <a:solidFill>
                  <a:schemeClr val="accent2"/>
                </a:solidFill>
              </a:rPr>
              <a:t>1.6. </a:t>
            </a:r>
            <a:r>
              <a:rPr lang="en-GB" sz="1600" dirty="0">
                <a:solidFill>
                  <a:schemeClr val="accent2"/>
                </a:solidFill>
              </a:rPr>
              <a:t>Time from central approval to availability</a:t>
            </a:r>
          </a:p>
          <a:p>
            <a:r>
              <a:rPr lang="en-GB" sz="1600" i="1" dirty="0">
                <a:solidFill>
                  <a:schemeClr val="accent2"/>
                </a:solidFill>
              </a:rPr>
              <a:t>1.7. </a:t>
            </a:r>
            <a:r>
              <a:rPr lang="en-GB" sz="1600" dirty="0">
                <a:solidFill>
                  <a:schemeClr val="accent2"/>
                </a:solidFill>
              </a:rPr>
              <a:t>Time to availability</a:t>
            </a:r>
            <a:endParaRPr lang="en-GB" sz="1600" i="1" dirty="0">
              <a:solidFill>
                <a:schemeClr val="accent2"/>
              </a:solidFill>
            </a:endParaRPr>
          </a:p>
          <a:p>
            <a:r>
              <a:rPr lang="en-GB" sz="1600" i="1" dirty="0">
                <a:solidFill>
                  <a:schemeClr val="accent2"/>
                </a:solidFill>
              </a:rPr>
              <a:t>1.8. </a:t>
            </a:r>
            <a:r>
              <a:rPr lang="en-GB" sz="1600" dirty="0">
                <a:solidFill>
                  <a:schemeClr val="accent2"/>
                </a:solidFill>
              </a:rPr>
              <a:t>Median time to availability</a:t>
            </a:r>
          </a:p>
          <a:p>
            <a:r>
              <a:rPr lang="en-GB" sz="1600" i="1" dirty="0">
                <a:solidFill>
                  <a:schemeClr val="accent2"/>
                </a:solidFill>
              </a:rPr>
              <a:t>1.9. </a:t>
            </a:r>
            <a:r>
              <a:rPr lang="en-GB" sz="1600" dirty="0">
                <a:solidFill>
                  <a:schemeClr val="accent2"/>
                </a:solidFill>
              </a:rPr>
              <a:t>Key observations</a:t>
            </a:r>
          </a:p>
        </p:txBody>
      </p:sp>
    </p:spTree>
    <p:extLst>
      <p:ext uri="{BB962C8B-B14F-4D97-AF65-F5344CB8AC3E}">
        <p14:creationId xmlns:p14="http://schemas.microsoft.com/office/powerpoint/2010/main" val="359611898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6" name="Object 15" hidden="1">
            <a:extLst>
              <a:ext uri="{FF2B5EF4-FFF2-40B4-BE49-F238E27FC236}">
                <a16:creationId xmlns:a16="http://schemas.microsoft.com/office/drawing/2014/main" id="{9834649C-7A5C-4C26-AD02-DFE033744CC4}"/>
              </a:ext>
            </a:extLst>
          </p:cNvPr>
          <p:cNvGraphicFramePr>
            <a:graphicFrameLocks noChangeAspect="1"/>
          </p:cNvGraphicFramePr>
          <p:nvPr>
            <p:custDataLst>
              <p:tags r:id="rId1"/>
            </p:custDataLst>
            <p:extLst>
              <p:ext uri="{D42A27DB-BD31-4B8C-83A1-F6EECF244321}">
                <p14:modId xmlns:p14="http://schemas.microsoft.com/office/powerpoint/2010/main" val="3057450242"/>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108" imgW="216" imgH="216" progId="TCLayout.ActiveDocument.1">
                  <p:embed/>
                </p:oleObj>
              </mc:Choice>
              <mc:Fallback>
                <p:oleObj name="think-cell Slide" r:id="rId108" imgW="216" imgH="216" progId="TCLayout.ActiveDocument.1">
                  <p:embed/>
                  <p:pic>
                    <p:nvPicPr>
                      <p:cNvPr id="16" name="Object 15" hidden="1">
                        <a:extLst>
                          <a:ext uri="{FF2B5EF4-FFF2-40B4-BE49-F238E27FC236}">
                            <a16:creationId xmlns:a16="http://schemas.microsoft.com/office/drawing/2014/main" id="{9834649C-7A5C-4C26-AD02-DFE033744CC4}"/>
                          </a:ext>
                        </a:extLst>
                      </p:cNvPr>
                      <p:cNvPicPr/>
                      <p:nvPr/>
                    </p:nvPicPr>
                    <p:blipFill>
                      <a:blip r:embed="rId109"/>
                      <a:stretch>
                        <a:fillRect/>
                      </a:stretch>
                    </p:blipFill>
                    <p:spPr>
                      <a:xfrm>
                        <a:off x="1588" y="1588"/>
                        <a:ext cx="1588" cy="1588"/>
                      </a:xfrm>
                      <a:prstGeom prst="rect">
                        <a:avLst/>
                      </a:prstGeom>
                    </p:spPr>
                  </p:pic>
                </p:oleObj>
              </mc:Fallback>
            </mc:AlternateContent>
          </a:graphicData>
        </a:graphic>
      </p:graphicFrame>
      <p:sp>
        <p:nvSpPr>
          <p:cNvPr id="6" name="Rectangle 5" hidden="1">
            <a:extLst>
              <a:ext uri="{FF2B5EF4-FFF2-40B4-BE49-F238E27FC236}">
                <a16:creationId xmlns:a16="http://schemas.microsoft.com/office/drawing/2014/main" id="{9DEC096E-7855-4EE3-9504-7797209BBA4F}"/>
              </a:ext>
            </a:extLst>
          </p:cNvPr>
          <p:cNvSpPr/>
          <p:nvPr>
            <p:custDataLst>
              <p:tags r:id="rId2"/>
            </p:custDataLst>
          </p:nvPr>
        </p:nvSpPr>
        <p:spPr>
          <a:xfrm>
            <a:off x="0" y="0"/>
            <a:ext cx="158750" cy="15875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t" anchorCtr="0">
            <a:noAutofit/>
          </a:bodyPr>
          <a:lstStyle/>
          <a:p>
            <a:endParaRPr lang="en-GB" sz="1400">
              <a:sym typeface="+mn-lt"/>
            </a:endParaRPr>
          </a:p>
        </p:txBody>
      </p:sp>
      <p:sp>
        <p:nvSpPr>
          <p:cNvPr id="542" name="Title 541">
            <a:extLst>
              <a:ext uri="{FF2B5EF4-FFF2-40B4-BE49-F238E27FC236}">
                <a16:creationId xmlns:a16="http://schemas.microsoft.com/office/drawing/2014/main" id="{907162CF-3CBB-4625-A270-B43EAE717140}"/>
              </a:ext>
            </a:extLst>
          </p:cNvPr>
          <p:cNvSpPr>
            <a:spLocks noGrp="1"/>
          </p:cNvSpPr>
          <p:nvPr>
            <p:ph type="title"/>
          </p:nvPr>
        </p:nvSpPr>
        <p:spPr/>
        <p:txBody>
          <a:bodyPr vert="horz"/>
          <a:lstStyle/>
          <a:p>
            <a:r>
              <a:rPr lang="en-GB"/>
              <a:t>Total availability by approval year (2020-2023)</a:t>
            </a:r>
          </a:p>
        </p:txBody>
      </p:sp>
      <p:sp>
        <p:nvSpPr>
          <p:cNvPr id="4" name="Footer Placeholder 3">
            <a:extLst>
              <a:ext uri="{FF2B5EF4-FFF2-40B4-BE49-F238E27FC236}">
                <a16:creationId xmlns:a16="http://schemas.microsoft.com/office/drawing/2014/main" id="{42B8AC4F-AA3F-4F21-A801-739407460447}"/>
              </a:ext>
            </a:extLst>
          </p:cNvPr>
          <p:cNvSpPr>
            <a:spLocks noGrp="1"/>
          </p:cNvSpPr>
          <p:nvPr>
            <p:ph type="ftr" sz="quarter" idx="3"/>
          </p:nvPr>
        </p:nvSpPr>
        <p:spPr>
          <a:xfrm>
            <a:off x="330904" y="6294439"/>
            <a:ext cx="9835632" cy="490516"/>
          </a:xfrm>
        </p:spPr>
        <p:txBody>
          <a:bodyPr/>
          <a:lstStyle/>
          <a:p>
            <a:r>
              <a:rPr lang="en-GB" b="1"/>
              <a:t>European Union average: 80 products available (46%) </a:t>
            </a:r>
            <a:r>
              <a:rPr lang="en-GB" baseline="30000"/>
              <a:t>†</a:t>
            </a:r>
            <a:r>
              <a:rPr lang="en-GB"/>
              <a:t>Country specific definitions are listed in the appendix.</a:t>
            </a:r>
            <a:r>
              <a:rPr lang="en-GB">
                <a:solidFill>
                  <a:srgbClr val="2B3A42"/>
                </a:solidFill>
              </a:rPr>
              <a:t> </a:t>
            </a:r>
            <a:r>
              <a:rPr lang="en-GB"/>
              <a:t>*Countries with asterisks did not complete a full dataset and therefore availability may be unrepresentative. **In Spain, the WAIT analysis does not identify those medicinal products being accessible earlier in conformity with Spain's Royal Decree 1015/2009 relating to Medicines in Special Situations</a:t>
            </a:r>
          </a:p>
        </p:txBody>
      </p:sp>
      <p:graphicFrame>
        <p:nvGraphicFramePr>
          <p:cNvPr id="524" name="Chart 523">
            <a:extLst>
              <a:ext uri="{FF2B5EF4-FFF2-40B4-BE49-F238E27FC236}">
                <a16:creationId xmlns:a16="http://schemas.microsoft.com/office/drawing/2014/main" id="{3A1DEFE6-BCFC-A058-B869-7FC8CF786C95}"/>
              </a:ext>
            </a:extLst>
          </p:cNvPr>
          <p:cNvGraphicFramePr/>
          <p:nvPr>
            <p:custDataLst>
              <p:tags r:id="rId3"/>
            </p:custDataLst>
            <p:extLst>
              <p:ext uri="{D42A27DB-BD31-4B8C-83A1-F6EECF244321}">
                <p14:modId xmlns:p14="http://schemas.microsoft.com/office/powerpoint/2010/main" val="3967022016"/>
              </p:ext>
            </p:extLst>
          </p:nvPr>
        </p:nvGraphicFramePr>
        <p:xfrm>
          <a:off x="928688" y="2203450"/>
          <a:ext cx="10112375" cy="3073400"/>
        </p:xfrm>
        <a:graphic>
          <a:graphicData uri="http://schemas.openxmlformats.org/drawingml/2006/chart">
            <c:chart xmlns:c="http://schemas.openxmlformats.org/drawingml/2006/chart" xmlns:r="http://schemas.openxmlformats.org/officeDocument/2006/relationships" r:id="rId110"/>
          </a:graphicData>
        </a:graphic>
      </p:graphicFrame>
      <p:cxnSp>
        <p:nvCxnSpPr>
          <p:cNvPr id="43" name="Straight Connector 42">
            <a:extLst>
              <a:ext uri="{FF2B5EF4-FFF2-40B4-BE49-F238E27FC236}">
                <a16:creationId xmlns:a16="http://schemas.microsoft.com/office/drawing/2014/main" id="{5116154C-057E-6656-A677-EABE5F75A36A}"/>
              </a:ext>
            </a:extLst>
          </p:cNvPr>
          <p:cNvCxnSpPr/>
          <p:nvPr>
            <p:custDataLst>
              <p:tags r:id="rId4"/>
            </p:custDataLst>
          </p:nvPr>
        </p:nvCxnSpPr>
        <p:spPr bwMode="auto">
          <a:xfrm flipH="1" flipV="1">
            <a:off x="10372725" y="4922838"/>
            <a:ext cx="31750" cy="28575"/>
          </a:xfrm>
          <a:prstGeom prst="line">
            <a:avLst/>
          </a:prstGeom>
          <a:ln w="6350" cap="flat" cmpd="sng" algn="ctr">
            <a:solidFill>
              <a:schemeClr val="tx1"/>
            </a:solidFill>
            <a:prstDash val="solid"/>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39" name="Straight Connector 38">
            <a:extLst>
              <a:ext uri="{FF2B5EF4-FFF2-40B4-BE49-F238E27FC236}">
                <a16:creationId xmlns:a16="http://schemas.microsoft.com/office/drawing/2014/main" id="{294F71CC-CA6D-0AB7-362B-9978F9301155}"/>
              </a:ext>
            </a:extLst>
          </p:cNvPr>
          <p:cNvCxnSpPr/>
          <p:nvPr>
            <p:custDataLst>
              <p:tags r:id="rId5"/>
            </p:custDataLst>
          </p:nvPr>
        </p:nvCxnSpPr>
        <p:spPr bwMode="auto">
          <a:xfrm flipH="1">
            <a:off x="9607550" y="4686300"/>
            <a:ext cx="31750" cy="0"/>
          </a:xfrm>
          <a:prstGeom prst="line">
            <a:avLst/>
          </a:prstGeom>
          <a:ln w="6350" cap="flat" cmpd="sng" algn="ctr">
            <a:solidFill>
              <a:schemeClr val="tx1"/>
            </a:solidFill>
            <a:prstDash val="solid"/>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37" name="Straight Connector 36">
            <a:extLst>
              <a:ext uri="{FF2B5EF4-FFF2-40B4-BE49-F238E27FC236}">
                <a16:creationId xmlns:a16="http://schemas.microsoft.com/office/drawing/2014/main" id="{77FA97FD-C7AD-5E0F-EC38-75775CAA25AF}"/>
              </a:ext>
            </a:extLst>
          </p:cNvPr>
          <p:cNvCxnSpPr/>
          <p:nvPr>
            <p:custDataLst>
              <p:tags r:id="rId6"/>
            </p:custDataLst>
          </p:nvPr>
        </p:nvCxnSpPr>
        <p:spPr bwMode="auto">
          <a:xfrm flipH="1">
            <a:off x="10117138" y="4862513"/>
            <a:ext cx="31750" cy="0"/>
          </a:xfrm>
          <a:prstGeom prst="line">
            <a:avLst/>
          </a:prstGeom>
          <a:ln w="6350" cap="flat" cmpd="sng" algn="ctr">
            <a:solidFill>
              <a:schemeClr val="tx1"/>
            </a:solidFill>
            <a:prstDash val="solid"/>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44" name="Straight Connector 43">
            <a:extLst>
              <a:ext uri="{FF2B5EF4-FFF2-40B4-BE49-F238E27FC236}">
                <a16:creationId xmlns:a16="http://schemas.microsoft.com/office/drawing/2014/main" id="{8A372BE5-7956-8C87-DB08-AD26949DDE73}"/>
              </a:ext>
            </a:extLst>
          </p:cNvPr>
          <p:cNvCxnSpPr/>
          <p:nvPr>
            <p:custDataLst>
              <p:tags r:id="rId7"/>
            </p:custDataLst>
          </p:nvPr>
        </p:nvCxnSpPr>
        <p:spPr bwMode="auto">
          <a:xfrm flipH="1">
            <a:off x="10372725" y="4841875"/>
            <a:ext cx="31750" cy="28575"/>
          </a:xfrm>
          <a:prstGeom prst="line">
            <a:avLst/>
          </a:prstGeom>
          <a:ln w="6350" cap="flat" cmpd="sng" algn="ctr">
            <a:solidFill>
              <a:schemeClr val="tx1"/>
            </a:solidFill>
            <a:prstDash val="solid"/>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34" name="Straight Connector 33">
            <a:extLst>
              <a:ext uri="{FF2B5EF4-FFF2-40B4-BE49-F238E27FC236}">
                <a16:creationId xmlns:a16="http://schemas.microsoft.com/office/drawing/2014/main" id="{114E7CB0-39A6-B870-5370-F4D5C16FA5ED}"/>
              </a:ext>
            </a:extLst>
          </p:cNvPr>
          <p:cNvCxnSpPr/>
          <p:nvPr>
            <p:custDataLst>
              <p:tags r:id="rId8"/>
            </p:custDataLst>
          </p:nvPr>
        </p:nvCxnSpPr>
        <p:spPr bwMode="auto">
          <a:xfrm flipH="1">
            <a:off x="9863138" y="4989513"/>
            <a:ext cx="31750" cy="50800"/>
          </a:xfrm>
          <a:prstGeom prst="line">
            <a:avLst/>
          </a:prstGeom>
          <a:ln w="6350" cap="flat" cmpd="sng" algn="ctr">
            <a:solidFill>
              <a:schemeClr val="tx1"/>
            </a:solidFill>
            <a:prstDash val="solid"/>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35" name="Straight Connector 34">
            <a:extLst>
              <a:ext uri="{FF2B5EF4-FFF2-40B4-BE49-F238E27FC236}">
                <a16:creationId xmlns:a16="http://schemas.microsoft.com/office/drawing/2014/main" id="{43BBC16C-FA62-C5FD-5E55-C3A2874CC380}"/>
              </a:ext>
            </a:extLst>
          </p:cNvPr>
          <p:cNvCxnSpPr/>
          <p:nvPr>
            <p:custDataLst>
              <p:tags r:id="rId9"/>
            </p:custDataLst>
          </p:nvPr>
        </p:nvCxnSpPr>
        <p:spPr bwMode="auto">
          <a:xfrm flipH="1" flipV="1">
            <a:off x="9863138" y="4870450"/>
            <a:ext cx="31750" cy="9525"/>
          </a:xfrm>
          <a:prstGeom prst="line">
            <a:avLst/>
          </a:prstGeom>
          <a:ln w="6350" cap="flat" cmpd="sng" algn="ctr">
            <a:solidFill>
              <a:schemeClr val="tx1"/>
            </a:solidFill>
            <a:prstDash val="solid"/>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36" name="Straight Connector 35">
            <a:extLst>
              <a:ext uri="{FF2B5EF4-FFF2-40B4-BE49-F238E27FC236}">
                <a16:creationId xmlns:a16="http://schemas.microsoft.com/office/drawing/2014/main" id="{47C93A9C-9EE3-CFBB-B7FD-B36305936696}"/>
              </a:ext>
            </a:extLst>
          </p:cNvPr>
          <p:cNvCxnSpPr/>
          <p:nvPr>
            <p:custDataLst>
              <p:tags r:id="rId10"/>
            </p:custDataLst>
          </p:nvPr>
        </p:nvCxnSpPr>
        <p:spPr bwMode="auto">
          <a:xfrm flipH="1">
            <a:off x="9863138" y="4770438"/>
            <a:ext cx="31750" cy="55563"/>
          </a:xfrm>
          <a:prstGeom prst="line">
            <a:avLst/>
          </a:prstGeom>
          <a:ln w="6350" cap="flat" cmpd="sng" algn="ctr">
            <a:solidFill>
              <a:schemeClr val="tx1"/>
            </a:solidFill>
            <a:prstDash val="solid"/>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33" name="Straight Connector 32">
            <a:extLst>
              <a:ext uri="{FF2B5EF4-FFF2-40B4-BE49-F238E27FC236}">
                <a16:creationId xmlns:a16="http://schemas.microsoft.com/office/drawing/2014/main" id="{7E154987-49FF-57D8-8098-5C18B9545C95}"/>
              </a:ext>
            </a:extLst>
          </p:cNvPr>
          <p:cNvCxnSpPr/>
          <p:nvPr>
            <p:custDataLst>
              <p:tags r:id="rId11"/>
            </p:custDataLst>
          </p:nvPr>
        </p:nvCxnSpPr>
        <p:spPr bwMode="auto">
          <a:xfrm flipH="1">
            <a:off x="9351963" y="4625975"/>
            <a:ext cx="31750" cy="0"/>
          </a:xfrm>
          <a:prstGeom prst="line">
            <a:avLst/>
          </a:prstGeom>
          <a:ln w="6350" cap="flat" cmpd="sng" algn="ctr">
            <a:solidFill>
              <a:schemeClr val="tx1"/>
            </a:solidFill>
            <a:prstDash val="solid"/>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40" name="Straight Connector 39">
            <a:extLst>
              <a:ext uri="{FF2B5EF4-FFF2-40B4-BE49-F238E27FC236}">
                <a16:creationId xmlns:a16="http://schemas.microsoft.com/office/drawing/2014/main" id="{793961B3-980C-6191-091C-4664EDAE0AB3}"/>
              </a:ext>
            </a:extLst>
          </p:cNvPr>
          <p:cNvCxnSpPr/>
          <p:nvPr>
            <p:custDataLst>
              <p:tags r:id="rId12"/>
            </p:custDataLst>
          </p:nvPr>
        </p:nvCxnSpPr>
        <p:spPr bwMode="auto">
          <a:xfrm flipH="1" flipV="1">
            <a:off x="10626725" y="4945063"/>
            <a:ext cx="31750" cy="44450"/>
          </a:xfrm>
          <a:prstGeom prst="line">
            <a:avLst/>
          </a:prstGeom>
          <a:ln w="6350" cap="flat" cmpd="sng" algn="ctr">
            <a:solidFill>
              <a:schemeClr val="tx1"/>
            </a:solidFill>
            <a:prstDash val="solid"/>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41" name="Straight Connector 40">
            <a:extLst>
              <a:ext uri="{FF2B5EF4-FFF2-40B4-BE49-F238E27FC236}">
                <a16:creationId xmlns:a16="http://schemas.microsoft.com/office/drawing/2014/main" id="{9A937073-F47B-D433-3488-9661E665FBB9}"/>
              </a:ext>
            </a:extLst>
          </p:cNvPr>
          <p:cNvCxnSpPr/>
          <p:nvPr>
            <p:custDataLst>
              <p:tags r:id="rId13"/>
            </p:custDataLst>
          </p:nvPr>
        </p:nvCxnSpPr>
        <p:spPr bwMode="auto">
          <a:xfrm flipH="1">
            <a:off x="10626725" y="4879975"/>
            <a:ext cx="31750" cy="20638"/>
          </a:xfrm>
          <a:prstGeom prst="line">
            <a:avLst/>
          </a:prstGeom>
          <a:ln w="6350" cap="flat" cmpd="sng" algn="ctr">
            <a:solidFill>
              <a:schemeClr val="tx1"/>
            </a:solidFill>
            <a:prstDash val="solid"/>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42" name="Straight Connector 41">
            <a:extLst>
              <a:ext uri="{FF2B5EF4-FFF2-40B4-BE49-F238E27FC236}">
                <a16:creationId xmlns:a16="http://schemas.microsoft.com/office/drawing/2014/main" id="{D0FB1A04-D257-FAA5-3552-7068F64AFF2A}"/>
              </a:ext>
            </a:extLst>
          </p:cNvPr>
          <p:cNvCxnSpPr/>
          <p:nvPr>
            <p:custDataLst>
              <p:tags r:id="rId14"/>
            </p:custDataLst>
          </p:nvPr>
        </p:nvCxnSpPr>
        <p:spPr bwMode="auto">
          <a:xfrm flipH="1">
            <a:off x="10626725" y="4826000"/>
            <a:ext cx="31750" cy="58738"/>
          </a:xfrm>
          <a:prstGeom prst="line">
            <a:avLst/>
          </a:prstGeom>
          <a:ln w="6350" cap="flat" cmpd="sng" algn="ctr">
            <a:solidFill>
              <a:schemeClr val="tx1"/>
            </a:solidFill>
            <a:prstDash val="solid"/>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45" name="Straight Connector 44">
            <a:extLst>
              <a:ext uri="{FF2B5EF4-FFF2-40B4-BE49-F238E27FC236}">
                <a16:creationId xmlns:a16="http://schemas.microsoft.com/office/drawing/2014/main" id="{66E3FCA2-F066-9251-3C01-B3FC272C2A6C}"/>
              </a:ext>
            </a:extLst>
          </p:cNvPr>
          <p:cNvCxnSpPr/>
          <p:nvPr>
            <p:custDataLst>
              <p:tags r:id="rId15"/>
            </p:custDataLst>
          </p:nvPr>
        </p:nvCxnSpPr>
        <p:spPr bwMode="auto">
          <a:xfrm flipH="1">
            <a:off x="10882313" y="4989513"/>
            <a:ext cx="31750" cy="73025"/>
          </a:xfrm>
          <a:prstGeom prst="line">
            <a:avLst/>
          </a:prstGeom>
          <a:ln w="6350" cap="flat" cmpd="sng" algn="ctr">
            <a:solidFill>
              <a:schemeClr val="tx1"/>
            </a:solidFill>
            <a:prstDash val="solid"/>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46" name="Straight Connector 45">
            <a:extLst>
              <a:ext uri="{FF2B5EF4-FFF2-40B4-BE49-F238E27FC236}">
                <a16:creationId xmlns:a16="http://schemas.microsoft.com/office/drawing/2014/main" id="{4103AB0E-6D1E-A390-DB7D-EC580EB359F7}"/>
              </a:ext>
            </a:extLst>
          </p:cNvPr>
          <p:cNvCxnSpPr/>
          <p:nvPr>
            <p:custDataLst>
              <p:tags r:id="rId16"/>
            </p:custDataLst>
          </p:nvPr>
        </p:nvCxnSpPr>
        <p:spPr bwMode="auto">
          <a:xfrm flipH="1">
            <a:off x="10882313" y="4879975"/>
            <a:ext cx="31750" cy="107950"/>
          </a:xfrm>
          <a:prstGeom prst="line">
            <a:avLst/>
          </a:prstGeom>
          <a:ln w="6350" cap="flat" cmpd="sng" algn="ctr">
            <a:solidFill>
              <a:schemeClr val="tx1"/>
            </a:solidFill>
            <a:prstDash val="solid"/>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sp>
        <p:nvSpPr>
          <p:cNvPr id="325" name="Rectangle 324">
            <a:extLst>
              <a:ext uri="{FF2B5EF4-FFF2-40B4-BE49-F238E27FC236}">
                <a16:creationId xmlns:a16="http://schemas.microsoft.com/office/drawing/2014/main" id="{0D073C7F-C967-4056-96D7-40495091287A}"/>
              </a:ext>
            </a:extLst>
          </p:cNvPr>
          <p:cNvSpPr/>
          <p:nvPr>
            <p:custDataLst>
              <p:tags r:id="rId17"/>
            </p:custDataLst>
          </p:nvPr>
        </p:nvSpPr>
        <p:spPr bwMode="auto">
          <a:xfrm>
            <a:off x="3103563" y="5124450"/>
            <a:ext cx="152400" cy="46196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113F70C0-EC52-4B31-9877-4A1466820400}" type="datetime'''''''''''''''''''Eng''''''''''la''''''''''''''n''''''d'''">
              <a:rPr lang="en-GB" altLang="en-US" sz="1000" smtClean="0">
                <a:solidFill>
                  <a:schemeClr val="tx1"/>
                </a:solidFill>
                <a:effectLst/>
              </a:rPr>
              <a:pPr algn="r">
                <a:spcBef>
                  <a:spcPct val="0"/>
                </a:spcBef>
                <a:spcAft>
                  <a:spcPct val="0"/>
                </a:spcAft>
              </a:pPr>
              <a:t>England</a:t>
            </a:fld>
            <a:endParaRPr lang="en-GB" sz="1000">
              <a:solidFill>
                <a:schemeClr val="tx1"/>
              </a:solidFill>
              <a:sym typeface="+mn-lt"/>
            </a:endParaRPr>
          </a:p>
        </p:txBody>
      </p:sp>
      <p:sp>
        <p:nvSpPr>
          <p:cNvPr id="343" name="Rectangle 342">
            <a:extLst>
              <a:ext uri="{FF2B5EF4-FFF2-40B4-BE49-F238E27FC236}">
                <a16:creationId xmlns:a16="http://schemas.microsoft.com/office/drawing/2014/main" id="{790B03D3-277C-463E-8F4E-293076CDC505}"/>
              </a:ext>
            </a:extLst>
          </p:cNvPr>
          <p:cNvSpPr/>
          <p:nvPr>
            <p:custDataLst>
              <p:tags r:id="rId18"/>
            </p:custDataLst>
          </p:nvPr>
        </p:nvSpPr>
        <p:spPr bwMode="auto">
          <a:xfrm>
            <a:off x="3359150" y="5124450"/>
            <a:ext cx="152400" cy="457200"/>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F1817BC4-1360-4991-AB8E-FD04F9D3BEC0}" type="datetime'C''''''''z''''''''''''''e''''''''''c''hi''a'''''''''''''''''''">
              <a:rPr lang="en-GB" altLang="en-US" sz="1000" smtClean="0">
                <a:solidFill>
                  <a:schemeClr val="tx1"/>
                </a:solidFill>
                <a:effectLst/>
              </a:rPr>
              <a:pPr algn="r">
                <a:spcBef>
                  <a:spcPct val="0"/>
                </a:spcBef>
                <a:spcAft>
                  <a:spcPct val="0"/>
                </a:spcAft>
              </a:pPr>
              <a:t>Czechia</a:t>
            </a:fld>
            <a:endParaRPr lang="en-GB" sz="1000">
              <a:solidFill>
                <a:schemeClr val="tx1"/>
              </a:solidFill>
              <a:sym typeface="+mn-lt"/>
            </a:endParaRPr>
          </a:p>
        </p:txBody>
      </p:sp>
      <p:sp>
        <p:nvSpPr>
          <p:cNvPr id="335" name="Rectangle 334">
            <a:extLst>
              <a:ext uri="{FF2B5EF4-FFF2-40B4-BE49-F238E27FC236}">
                <a16:creationId xmlns:a16="http://schemas.microsoft.com/office/drawing/2014/main" id="{C34B4AEC-1637-403A-8F2D-B311FD876525}"/>
              </a:ext>
            </a:extLst>
          </p:cNvPr>
          <p:cNvSpPr/>
          <p:nvPr>
            <p:custDataLst>
              <p:tags r:id="rId19"/>
            </p:custDataLst>
          </p:nvPr>
        </p:nvSpPr>
        <p:spPr bwMode="auto">
          <a:xfrm>
            <a:off x="3614738" y="5124450"/>
            <a:ext cx="152400" cy="393700"/>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280CDB06-AD3D-4494-8C48-AEDF82157E58}" type="datetime'''''''''''''''Fr''''an''''ce'''''''''''''''''''''''''''''">
              <a:rPr lang="en-GB" altLang="en-US" sz="1000" smtClean="0">
                <a:solidFill>
                  <a:schemeClr val="tx1"/>
                </a:solidFill>
                <a:effectLst/>
              </a:rPr>
              <a:pPr algn="r">
                <a:spcBef>
                  <a:spcPct val="0"/>
                </a:spcBef>
                <a:spcAft>
                  <a:spcPct val="0"/>
                </a:spcAft>
              </a:pPr>
              <a:t>France</a:t>
            </a:fld>
            <a:endParaRPr lang="en-GB" sz="1000">
              <a:solidFill>
                <a:schemeClr val="tx1"/>
              </a:solidFill>
              <a:sym typeface="+mn-lt"/>
            </a:endParaRPr>
          </a:p>
        </p:txBody>
      </p:sp>
      <p:sp>
        <p:nvSpPr>
          <p:cNvPr id="345" name="Rectangle 344">
            <a:extLst>
              <a:ext uri="{FF2B5EF4-FFF2-40B4-BE49-F238E27FC236}">
                <a16:creationId xmlns:a16="http://schemas.microsoft.com/office/drawing/2014/main" id="{766A4E6C-903F-432C-993E-55D3D6D2C805}"/>
              </a:ext>
            </a:extLst>
          </p:cNvPr>
          <p:cNvSpPr/>
          <p:nvPr>
            <p:custDataLst>
              <p:tags r:id="rId20"/>
            </p:custDataLst>
          </p:nvPr>
        </p:nvSpPr>
        <p:spPr bwMode="auto">
          <a:xfrm>
            <a:off x="3868738" y="5124450"/>
            <a:ext cx="152400" cy="514350"/>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4D5B9449-4743-41DD-B7F5-B9B2A26FC72E}" type="datetime'''''''''''''''''''D''''''''''en''''m''a''''''''''''r''k'">
              <a:rPr lang="en-GB" altLang="en-US" sz="1000" smtClean="0">
                <a:solidFill>
                  <a:schemeClr val="tx1"/>
                </a:solidFill>
                <a:effectLst/>
              </a:rPr>
              <a:pPr algn="r">
                <a:spcBef>
                  <a:spcPct val="0"/>
                </a:spcBef>
                <a:spcAft>
                  <a:spcPct val="0"/>
                </a:spcAft>
              </a:pPr>
              <a:t>Denmark</a:t>
            </a:fld>
            <a:endParaRPr lang="en-GB" sz="1000">
              <a:solidFill>
                <a:schemeClr val="tx1"/>
              </a:solidFill>
              <a:sym typeface="+mn-lt"/>
            </a:endParaRPr>
          </a:p>
        </p:txBody>
      </p:sp>
      <p:sp>
        <p:nvSpPr>
          <p:cNvPr id="363" name="Rectangle 362">
            <a:extLst>
              <a:ext uri="{FF2B5EF4-FFF2-40B4-BE49-F238E27FC236}">
                <a16:creationId xmlns:a16="http://schemas.microsoft.com/office/drawing/2014/main" id="{BB1961CF-965E-41C7-AF70-2EF4D083F99D}"/>
              </a:ext>
            </a:extLst>
          </p:cNvPr>
          <p:cNvSpPr/>
          <p:nvPr>
            <p:custDataLst>
              <p:tags r:id="rId21"/>
            </p:custDataLst>
          </p:nvPr>
        </p:nvSpPr>
        <p:spPr bwMode="auto">
          <a:xfrm>
            <a:off x="4124325" y="5124450"/>
            <a:ext cx="152400" cy="631825"/>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A5D13EE1-C92B-473C-B47B-21E4131BFF11}" type="datetime'''''''Lux''e''''''''''''''''m''''''''bu''''''''''''''''''''rg'">
              <a:rPr lang="en-GB" altLang="en-US" sz="1000" smtClean="0">
                <a:solidFill>
                  <a:schemeClr val="tx1"/>
                </a:solidFill>
                <a:effectLst/>
              </a:rPr>
              <a:pPr algn="r">
                <a:spcBef>
                  <a:spcPct val="0"/>
                </a:spcBef>
                <a:spcAft>
                  <a:spcPct val="0"/>
                </a:spcAft>
              </a:pPr>
              <a:t>Luxemburg</a:t>
            </a:fld>
            <a:endParaRPr lang="en-GB" sz="1000">
              <a:solidFill>
                <a:schemeClr val="tx1"/>
              </a:solidFill>
              <a:sym typeface="+mn-lt"/>
            </a:endParaRPr>
          </a:p>
        </p:txBody>
      </p:sp>
      <p:sp>
        <p:nvSpPr>
          <p:cNvPr id="344" name="Rectangle 343">
            <a:extLst>
              <a:ext uri="{FF2B5EF4-FFF2-40B4-BE49-F238E27FC236}">
                <a16:creationId xmlns:a16="http://schemas.microsoft.com/office/drawing/2014/main" id="{BA6FAF44-D3B6-4F62-A2DC-34E5E221DDF9}"/>
              </a:ext>
            </a:extLst>
          </p:cNvPr>
          <p:cNvSpPr/>
          <p:nvPr>
            <p:custDataLst>
              <p:tags r:id="rId22"/>
            </p:custDataLst>
          </p:nvPr>
        </p:nvSpPr>
        <p:spPr bwMode="auto">
          <a:xfrm>
            <a:off x="4633913" y="5124450"/>
            <a:ext cx="152400" cy="490538"/>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C076B3C6-FDCE-4A19-A0B0-9A79111ED6AE}" type="datetime'S''''c''''''''o''t''l''''a''''''''''''''n''''d'">
              <a:rPr lang="en-GB" altLang="en-US" sz="1000" smtClean="0">
                <a:solidFill>
                  <a:schemeClr val="tx1"/>
                </a:solidFill>
                <a:effectLst/>
              </a:rPr>
              <a:pPr algn="r">
                <a:spcBef>
                  <a:spcPct val="0"/>
                </a:spcBef>
                <a:spcAft>
                  <a:spcPct val="0"/>
                </a:spcAft>
              </a:pPr>
              <a:t>Scotland</a:t>
            </a:fld>
            <a:endParaRPr lang="en-GB" sz="1000">
              <a:solidFill>
                <a:schemeClr val="tx1"/>
              </a:solidFill>
              <a:sym typeface="+mn-lt"/>
            </a:endParaRPr>
          </a:p>
        </p:txBody>
      </p:sp>
      <p:sp>
        <p:nvSpPr>
          <p:cNvPr id="360" name="Rectangle 359">
            <a:extLst>
              <a:ext uri="{FF2B5EF4-FFF2-40B4-BE49-F238E27FC236}">
                <a16:creationId xmlns:a16="http://schemas.microsoft.com/office/drawing/2014/main" id="{67E307CB-1A0D-4551-948C-53F4DFC00EC4}"/>
              </a:ext>
            </a:extLst>
          </p:cNvPr>
          <p:cNvSpPr/>
          <p:nvPr>
            <p:custDataLst>
              <p:tags r:id="rId23"/>
            </p:custDataLst>
          </p:nvPr>
        </p:nvSpPr>
        <p:spPr bwMode="auto">
          <a:xfrm>
            <a:off x="4889500" y="5124450"/>
            <a:ext cx="152400" cy="469900"/>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6DD60A8B-FB2B-4E5F-A463-D9498F8D9946}" type="datetime'''''''P''o''''''r''''''''''''''''t''''ug''''''a''l'">
              <a:rPr lang="en-GB" altLang="en-US" sz="1000" smtClean="0">
                <a:solidFill>
                  <a:schemeClr val="tx1"/>
                </a:solidFill>
                <a:effectLst/>
              </a:rPr>
              <a:pPr algn="r">
                <a:spcBef>
                  <a:spcPct val="0"/>
                </a:spcBef>
                <a:spcAft>
                  <a:spcPct val="0"/>
                </a:spcAft>
              </a:pPr>
              <a:t>Portugal</a:t>
            </a:fld>
            <a:endParaRPr lang="en-GB" sz="1000">
              <a:solidFill>
                <a:schemeClr val="tx1"/>
              </a:solidFill>
              <a:sym typeface="+mn-lt"/>
            </a:endParaRPr>
          </a:p>
        </p:txBody>
      </p:sp>
      <p:sp>
        <p:nvSpPr>
          <p:cNvPr id="339" name="Rectangle 338">
            <a:extLst>
              <a:ext uri="{FF2B5EF4-FFF2-40B4-BE49-F238E27FC236}">
                <a16:creationId xmlns:a16="http://schemas.microsoft.com/office/drawing/2014/main" id="{CC6AC273-EBEC-443C-8A3D-E528D562B1C4}"/>
              </a:ext>
            </a:extLst>
          </p:cNvPr>
          <p:cNvSpPr/>
          <p:nvPr>
            <p:custDataLst>
              <p:tags r:id="rId24"/>
            </p:custDataLst>
          </p:nvPr>
        </p:nvSpPr>
        <p:spPr bwMode="auto">
          <a:xfrm>
            <a:off x="5143500" y="5124450"/>
            <a:ext cx="152400" cy="463550"/>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014B4F16-BE84-4D4B-B971-7549661BA7CB}" type="datetime'''B''u''''''''l''''''''g''''''a''''''''''''ria'''''''''">
              <a:rPr lang="en-GB" altLang="en-US" sz="1000" smtClean="0">
                <a:solidFill>
                  <a:schemeClr val="tx1"/>
                </a:solidFill>
                <a:effectLst/>
              </a:rPr>
              <a:pPr algn="r">
                <a:spcBef>
                  <a:spcPct val="0"/>
                </a:spcBef>
                <a:spcAft>
                  <a:spcPct val="0"/>
                </a:spcAft>
              </a:pPr>
              <a:t>Bulgaria</a:t>
            </a:fld>
            <a:endParaRPr lang="en-GB" sz="1000">
              <a:solidFill>
                <a:schemeClr val="tx1"/>
              </a:solidFill>
              <a:sym typeface="+mn-lt"/>
            </a:endParaRPr>
          </a:p>
        </p:txBody>
      </p:sp>
      <p:sp>
        <p:nvSpPr>
          <p:cNvPr id="365" name="Rectangle 364">
            <a:extLst>
              <a:ext uri="{FF2B5EF4-FFF2-40B4-BE49-F238E27FC236}">
                <a16:creationId xmlns:a16="http://schemas.microsoft.com/office/drawing/2014/main" id="{D4ABFE98-8ABD-443D-8C40-9BAC9F13A1C4}"/>
              </a:ext>
            </a:extLst>
          </p:cNvPr>
          <p:cNvSpPr/>
          <p:nvPr>
            <p:custDataLst>
              <p:tags r:id="rId25"/>
            </p:custDataLst>
          </p:nvPr>
        </p:nvSpPr>
        <p:spPr bwMode="auto">
          <a:xfrm>
            <a:off x="5399088" y="5124450"/>
            <a:ext cx="152400" cy="457200"/>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69F2D9E3-3849-4392-9015-6383E3DCD7D8}" type="datetime'B''''''''''''e''''''''''l''gi''''''''''''''''''''u''''m'">
              <a:rPr lang="en-GB" altLang="en-US" sz="1000" smtClean="0">
                <a:solidFill>
                  <a:schemeClr val="tx1"/>
                </a:solidFill>
              </a:rPr>
              <a:pPr algn="r">
                <a:spcBef>
                  <a:spcPct val="0"/>
                </a:spcBef>
                <a:spcAft>
                  <a:spcPct val="0"/>
                </a:spcAft>
              </a:pPr>
              <a:t>Belgium</a:t>
            </a:fld>
            <a:endParaRPr lang="en-GB" sz="1000">
              <a:solidFill>
                <a:schemeClr val="tx1"/>
              </a:solidFill>
              <a:sym typeface="+mn-lt"/>
            </a:endParaRPr>
          </a:p>
        </p:txBody>
      </p:sp>
      <p:sp>
        <p:nvSpPr>
          <p:cNvPr id="358" name="Rectangle 357">
            <a:extLst>
              <a:ext uri="{FF2B5EF4-FFF2-40B4-BE49-F238E27FC236}">
                <a16:creationId xmlns:a16="http://schemas.microsoft.com/office/drawing/2014/main" id="{1FC29BB1-8D4C-44E3-B9EF-06C5BC391B88}"/>
              </a:ext>
            </a:extLst>
          </p:cNvPr>
          <p:cNvSpPr/>
          <p:nvPr>
            <p:custDataLst>
              <p:tags r:id="rId26"/>
            </p:custDataLst>
          </p:nvPr>
        </p:nvSpPr>
        <p:spPr bwMode="auto">
          <a:xfrm>
            <a:off x="5654675" y="5124450"/>
            <a:ext cx="152400" cy="414338"/>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BB00C068-DD4D-475A-98BF-373C595672EE}" type="datetime'''F''''''''''i''''n''l''''''''''''''a''n''d'">
              <a:rPr lang="en-GB" altLang="en-US" sz="1000" smtClean="0">
                <a:solidFill>
                  <a:schemeClr val="tx1"/>
                </a:solidFill>
                <a:effectLst/>
              </a:rPr>
              <a:pPr algn="r">
                <a:spcBef>
                  <a:spcPct val="0"/>
                </a:spcBef>
                <a:spcAft>
                  <a:spcPct val="0"/>
                </a:spcAft>
              </a:pPr>
              <a:t>Finland</a:t>
            </a:fld>
            <a:endParaRPr lang="en-GB" sz="1000">
              <a:solidFill>
                <a:schemeClr val="tx1"/>
              </a:solidFill>
              <a:sym typeface="+mn-lt"/>
            </a:endParaRPr>
          </a:p>
        </p:txBody>
      </p:sp>
      <p:sp>
        <p:nvSpPr>
          <p:cNvPr id="109" name="Rectangle 108">
            <a:extLst>
              <a:ext uri="{FF2B5EF4-FFF2-40B4-BE49-F238E27FC236}">
                <a16:creationId xmlns:a16="http://schemas.microsoft.com/office/drawing/2014/main" id="{F04FD006-3067-4662-9CC6-7170FF819A13}"/>
              </a:ext>
            </a:extLst>
          </p:cNvPr>
          <p:cNvSpPr/>
          <p:nvPr>
            <p:custDataLst>
              <p:tags r:id="rId27"/>
            </p:custDataLst>
          </p:nvPr>
        </p:nvSpPr>
        <p:spPr bwMode="auto">
          <a:xfrm>
            <a:off x="5908675" y="5124450"/>
            <a:ext cx="152400" cy="45561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DDBBBF18-6498-4D97-92F1-1E80218C0E33}" type="datetime'S''we''''''''''''''d''''e''''''''''''n'''''''''''''">
              <a:rPr lang="en-GB" altLang="en-US" sz="1000" smtClean="0">
                <a:solidFill>
                  <a:schemeClr val="tx1"/>
                </a:solidFill>
                <a:effectLst/>
              </a:rPr>
              <a:pPr algn="r">
                <a:spcBef>
                  <a:spcPct val="0"/>
                </a:spcBef>
                <a:spcAft>
                  <a:spcPct val="0"/>
                </a:spcAft>
              </a:pPr>
              <a:t>Sweden</a:t>
            </a:fld>
            <a:endParaRPr lang="en-GB" sz="1000">
              <a:solidFill>
                <a:schemeClr val="tx1"/>
              </a:solidFill>
              <a:sym typeface="+mn-lt"/>
            </a:endParaRPr>
          </a:p>
        </p:txBody>
      </p:sp>
      <p:sp>
        <p:nvSpPr>
          <p:cNvPr id="337" name="Rectangle 336">
            <a:extLst>
              <a:ext uri="{FF2B5EF4-FFF2-40B4-BE49-F238E27FC236}">
                <a16:creationId xmlns:a16="http://schemas.microsoft.com/office/drawing/2014/main" id="{4B957156-DD57-4557-A44E-A2197F7F8679}"/>
              </a:ext>
            </a:extLst>
          </p:cNvPr>
          <p:cNvSpPr/>
          <p:nvPr>
            <p:custDataLst>
              <p:tags r:id="rId28"/>
            </p:custDataLst>
          </p:nvPr>
        </p:nvSpPr>
        <p:spPr bwMode="auto">
          <a:xfrm>
            <a:off x="6164263" y="5124450"/>
            <a:ext cx="152400" cy="484188"/>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28A61CC3-B7CE-49BF-B44F-499BF84D0A22}" type="datetime'''''S''l''''o''''''''''''''''ve''''''''''nia'''''''">
              <a:rPr lang="en-GB" altLang="en-US" sz="1000" smtClean="0">
                <a:solidFill>
                  <a:schemeClr val="tx1"/>
                </a:solidFill>
                <a:effectLst/>
              </a:rPr>
              <a:pPr algn="r">
                <a:spcBef>
                  <a:spcPct val="0"/>
                </a:spcBef>
                <a:spcAft>
                  <a:spcPct val="0"/>
                </a:spcAft>
              </a:pPr>
              <a:t>Slovenia</a:t>
            </a:fld>
            <a:endParaRPr lang="en-GB" sz="1000">
              <a:solidFill>
                <a:schemeClr val="tx1"/>
              </a:solidFill>
              <a:sym typeface="+mn-lt"/>
            </a:endParaRPr>
          </a:p>
        </p:txBody>
      </p:sp>
      <p:sp>
        <p:nvSpPr>
          <p:cNvPr id="326" name="Rectangle 325">
            <a:extLst>
              <a:ext uri="{FF2B5EF4-FFF2-40B4-BE49-F238E27FC236}">
                <a16:creationId xmlns:a16="http://schemas.microsoft.com/office/drawing/2014/main" id="{865DD0A5-FB09-4A64-906B-F8E4AFF3E914}"/>
              </a:ext>
            </a:extLst>
          </p:cNvPr>
          <p:cNvSpPr/>
          <p:nvPr>
            <p:custDataLst>
              <p:tags r:id="rId29"/>
            </p:custDataLst>
          </p:nvPr>
        </p:nvSpPr>
        <p:spPr bwMode="auto">
          <a:xfrm>
            <a:off x="6418263" y="5124450"/>
            <a:ext cx="152400" cy="414338"/>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AB209D01-BDFA-4B99-9925-C8F5C7228FB0}" type="datetime'''''G''r''''''''''''''''''''e''''''''''e''''''''''''c''e'">
              <a:rPr lang="en-GB" altLang="en-US" sz="1000" smtClean="0">
                <a:solidFill>
                  <a:schemeClr val="tx1"/>
                </a:solidFill>
                <a:effectLst/>
              </a:rPr>
              <a:pPr algn="r">
                <a:spcBef>
                  <a:spcPct val="0"/>
                </a:spcBef>
                <a:spcAft>
                  <a:spcPct val="0"/>
                </a:spcAft>
              </a:pPr>
              <a:t>Greece</a:t>
            </a:fld>
            <a:endParaRPr lang="en-GB" sz="1000">
              <a:solidFill>
                <a:schemeClr val="tx1"/>
              </a:solidFill>
              <a:sym typeface="+mn-lt"/>
            </a:endParaRPr>
          </a:p>
        </p:txBody>
      </p:sp>
      <p:sp>
        <p:nvSpPr>
          <p:cNvPr id="23" name="Rectangle 22">
            <a:extLst>
              <a:ext uri="{FF2B5EF4-FFF2-40B4-BE49-F238E27FC236}">
                <a16:creationId xmlns:a16="http://schemas.microsoft.com/office/drawing/2014/main" id="{B1CFD320-D920-C46B-9C6F-F49D2EEE74FE}"/>
              </a:ext>
            </a:extLst>
          </p:cNvPr>
          <p:cNvSpPr/>
          <p:nvPr>
            <p:custDataLst>
              <p:tags r:id="rId30"/>
            </p:custDataLst>
          </p:nvPr>
        </p:nvSpPr>
        <p:spPr bwMode="gray">
          <a:xfrm>
            <a:off x="6707189" y="4048125"/>
            <a:ext cx="85725" cy="109538"/>
          </a:xfrm>
          <a:prstGeom prst="rect">
            <a:avLst/>
          </a:prstGeom>
          <a:solidFill>
            <a:schemeClr val="accent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ctr" anchorCtr="0"/>
          <a:lstStyle/>
          <a:p>
            <a:pPr algn="ctr">
              <a:lnSpc>
                <a:spcPct val="90000"/>
              </a:lnSpc>
              <a:spcBef>
                <a:spcPct val="0"/>
              </a:spcBef>
              <a:spcAft>
                <a:spcPct val="0"/>
              </a:spcAft>
            </a:pPr>
            <a:fld id="{DAEB79A3-C20C-4858-B195-CBCF3F003E3E}" type="datetime'''''''''''''''''''''5'''''''''''''''''''''">
              <a:rPr lang="en-GB" altLang="en-US" sz="800" smtClean="0">
                <a:solidFill>
                  <a:schemeClr val="bg1"/>
                </a:solidFill>
                <a:effectLst/>
              </a:rPr>
              <a:pPr algn="ctr">
                <a:lnSpc>
                  <a:spcPct val="90000"/>
                </a:lnSpc>
                <a:spcBef>
                  <a:spcPct val="0"/>
                </a:spcBef>
                <a:spcAft>
                  <a:spcPct val="0"/>
                </a:spcAft>
              </a:pPr>
              <a:t>5</a:t>
            </a:fld>
            <a:endParaRPr lang="en-GB" sz="800">
              <a:solidFill>
                <a:schemeClr val="bg1"/>
              </a:solidFill>
              <a:sym typeface="+mn-lt"/>
            </a:endParaRPr>
          </a:p>
        </p:txBody>
      </p:sp>
      <p:sp>
        <p:nvSpPr>
          <p:cNvPr id="340" name="Rectangle 339">
            <a:extLst>
              <a:ext uri="{FF2B5EF4-FFF2-40B4-BE49-F238E27FC236}">
                <a16:creationId xmlns:a16="http://schemas.microsoft.com/office/drawing/2014/main" id="{360A47AC-D7FF-4926-BE3E-A1DB6343E60E}"/>
              </a:ext>
            </a:extLst>
          </p:cNvPr>
          <p:cNvSpPr/>
          <p:nvPr>
            <p:custDataLst>
              <p:tags r:id="rId31"/>
            </p:custDataLst>
          </p:nvPr>
        </p:nvSpPr>
        <p:spPr bwMode="auto">
          <a:xfrm>
            <a:off x="6673850" y="5124450"/>
            <a:ext cx="152400" cy="39211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455A7BEB-4E56-4458-8FD2-F2A7A25818F4}" type="datetime'''P''o''''''''''''''l''''''''''''''a''''n''''''d'">
              <a:rPr lang="en-GB" altLang="en-US" sz="1000" smtClean="0">
                <a:solidFill>
                  <a:schemeClr val="tx1"/>
                </a:solidFill>
                <a:effectLst/>
              </a:rPr>
              <a:pPr algn="r">
                <a:spcBef>
                  <a:spcPct val="0"/>
                </a:spcBef>
                <a:spcAft>
                  <a:spcPct val="0"/>
                </a:spcAft>
              </a:pPr>
              <a:t>Poland</a:t>
            </a:fld>
            <a:endParaRPr lang="en-GB" sz="1000">
              <a:solidFill>
                <a:schemeClr val="tx1"/>
              </a:solidFill>
              <a:sym typeface="+mn-lt"/>
            </a:endParaRPr>
          </a:p>
        </p:txBody>
      </p:sp>
      <p:sp>
        <p:nvSpPr>
          <p:cNvPr id="359" name="Rectangle 358">
            <a:extLst>
              <a:ext uri="{FF2B5EF4-FFF2-40B4-BE49-F238E27FC236}">
                <a16:creationId xmlns:a16="http://schemas.microsoft.com/office/drawing/2014/main" id="{653EAE65-497B-42DA-8DCB-B87002841894}"/>
              </a:ext>
            </a:extLst>
          </p:cNvPr>
          <p:cNvSpPr/>
          <p:nvPr>
            <p:custDataLst>
              <p:tags r:id="rId32"/>
            </p:custDataLst>
          </p:nvPr>
        </p:nvSpPr>
        <p:spPr bwMode="auto">
          <a:xfrm>
            <a:off x="6929438" y="5124450"/>
            <a:ext cx="152400" cy="43021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6E409FB2-6733-414A-BD2F-744806B48F3F}" type="datetime'''''''''''''''N''o''''''r''''''''w''a''y'''''''''''''''''''">
              <a:rPr lang="en-GB" altLang="en-US" sz="1000" smtClean="0">
                <a:solidFill>
                  <a:schemeClr val="tx1"/>
                </a:solidFill>
                <a:effectLst/>
              </a:rPr>
              <a:pPr algn="r">
                <a:spcBef>
                  <a:spcPct val="0"/>
                </a:spcBef>
                <a:spcAft>
                  <a:spcPct val="0"/>
                </a:spcAft>
              </a:pPr>
              <a:t>Norway</a:t>
            </a:fld>
            <a:endParaRPr lang="en-GB" sz="1000">
              <a:solidFill>
                <a:schemeClr val="tx1"/>
              </a:solidFill>
              <a:sym typeface="+mn-lt"/>
            </a:endParaRPr>
          </a:p>
        </p:txBody>
      </p:sp>
      <p:sp>
        <p:nvSpPr>
          <p:cNvPr id="356" name="Rectangle 355">
            <a:extLst>
              <a:ext uri="{FF2B5EF4-FFF2-40B4-BE49-F238E27FC236}">
                <a16:creationId xmlns:a16="http://schemas.microsoft.com/office/drawing/2014/main" id="{89D02745-0A10-4D93-846C-01E92E662DB5}"/>
              </a:ext>
            </a:extLst>
          </p:cNvPr>
          <p:cNvSpPr/>
          <p:nvPr>
            <p:custDataLst>
              <p:tags r:id="rId33"/>
            </p:custDataLst>
          </p:nvPr>
        </p:nvSpPr>
        <p:spPr bwMode="auto">
          <a:xfrm>
            <a:off x="7183438" y="5124450"/>
            <a:ext cx="152400" cy="401638"/>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B757F63F-AFA6-4FA1-B56F-019260FA2F9D}" type="datetime'''''''''''''''''''''''''C''''y''pr''''u''''''''''''s'''''''''">
              <a:rPr lang="en-GB" altLang="en-US" sz="1000" smtClean="0">
                <a:solidFill>
                  <a:schemeClr val="tx1"/>
                </a:solidFill>
                <a:effectLst/>
              </a:rPr>
              <a:pPr algn="r">
                <a:spcBef>
                  <a:spcPct val="0"/>
                </a:spcBef>
                <a:spcAft>
                  <a:spcPct val="0"/>
                </a:spcAft>
              </a:pPr>
              <a:t>Cyprus</a:t>
            </a:fld>
            <a:endParaRPr lang="en-GB" sz="1000">
              <a:solidFill>
                <a:schemeClr val="tx1"/>
              </a:solidFill>
              <a:sym typeface="+mn-lt"/>
            </a:endParaRPr>
          </a:p>
        </p:txBody>
      </p:sp>
      <p:sp>
        <p:nvSpPr>
          <p:cNvPr id="27" name="Rectangle 26">
            <a:extLst>
              <a:ext uri="{FF2B5EF4-FFF2-40B4-BE49-F238E27FC236}">
                <a16:creationId xmlns:a16="http://schemas.microsoft.com/office/drawing/2014/main" id="{ADEC15E1-9BBD-5F43-DA94-ECB5F0DB9995}"/>
              </a:ext>
            </a:extLst>
          </p:cNvPr>
          <p:cNvSpPr/>
          <p:nvPr>
            <p:custDataLst>
              <p:tags r:id="rId34"/>
            </p:custDataLst>
          </p:nvPr>
        </p:nvSpPr>
        <p:spPr bwMode="gray">
          <a:xfrm>
            <a:off x="7472364" y="4167188"/>
            <a:ext cx="85725" cy="109538"/>
          </a:xfrm>
          <a:prstGeom prst="rect">
            <a:avLst/>
          </a:prstGeom>
          <a:solidFill>
            <a:schemeClr val="accent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ctr" anchorCtr="0"/>
          <a:lstStyle/>
          <a:p>
            <a:pPr algn="ctr">
              <a:lnSpc>
                <a:spcPct val="90000"/>
              </a:lnSpc>
              <a:spcBef>
                <a:spcPct val="0"/>
              </a:spcBef>
              <a:spcAft>
                <a:spcPct val="0"/>
              </a:spcAft>
            </a:pPr>
            <a:fld id="{9FEC5650-B1EE-4D4E-A365-23F3444F0B1F}" type="datetime'''''''''''''''''''''''''''3'''''''''''''''''''''''''''''''''''">
              <a:rPr lang="en-GB" altLang="en-US" sz="800" smtClean="0">
                <a:solidFill>
                  <a:schemeClr val="bg1"/>
                </a:solidFill>
                <a:effectLst/>
                <a:sym typeface="+mn-lt"/>
              </a:rPr>
              <a:pPr algn="ctr">
                <a:lnSpc>
                  <a:spcPct val="90000"/>
                </a:lnSpc>
                <a:spcBef>
                  <a:spcPct val="0"/>
                </a:spcBef>
                <a:spcAft>
                  <a:spcPct val="0"/>
                </a:spcAft>
              </a:pPr>
              <a:t>3</a:t>
            </a:fld>
            <a:endParaRPr lang="en-GB" sz="800" err="1">
              <a:solidFill>
                <a:schemeClr val="bg1"/>
              </a:solidFill>
              <a:sym typeface="+mn-lt"/>
            </a:endParaRPr>
          </a:p>
        </p:txBody>
      </p:sp>
      <p:sp>
        <p:nvSpPr>
          <p:cNvPr id="355" name="Rectangle 354">
            <a:extLst>
              <a:ext uri="{FF2B5EF4-FFF2-40B4-BE49-F238E27FC236}">
                <a16:creationId xmlns:a16="http://schemas.microsoft.com/office/drawing/2014/main" id="{2B447CB3-1585-4042-84DB-734733350985}"/>
              </a:ext>
            </a:extLst>
          </p:cNvPr>
          <p:cNvSpPr/>
          <p:nvPr>
            <p:custDataLst>
              <p:tags r:id="rId35"/>
            </p:custDataLst>
          </p:nvPr>
        </p:nvSpPr>
        <p:spPr bwMode="auto">
          <a:xfrm>
            <a:off x="7439025" y="5124450"/>
            <a:ext cx="152400" cy="406400"/>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A518C9B2-AD65-4B2E-A8DC-F845A6C83135}" type="datetime'I''''''c''''''''''''e''l''''''''''''''''''''''''a''''nd'">
              <a:rPr lang="en-GB" altLang="en-US" sz="1000" smtClean="0">
                <a:solidFill>
                  <a:schemeClr val="tx1"/>
                </a:solidFill>
                <a:effectLst/>
              </a:rPr>
              <a:pPr algn="r">
                <a:spcBef>
                  <a:spcPct val="0"/>
                </a:spcBef>
                <a:spcAft>
                  <a:spcPct val="0"/>
                </a:spcAft>
              </a:pPr>
              <a:t>Iceland</a:t>
            </a:fld>
            <a:endParaRPr lang="en-GB" sz="1000">
              <a:solidFill>
                <a:schemeClr val="tx1"/>
              </a:solidFill>
              <a:sym typeface="+mn-lt"/>
            </a:endParaRPr>
          </a:p>
        </p:txBody>
      </p:sp>
      <p:sp>
        <p:nvSpPr>
          <p:cNvPr id="28" name="Rectangle 27">
            <a:extLst>
              <a:ext uri="{FF2B5EF4-FFF2-40B4-BE49-F238E27FC236}">
                <a16:creationId xmlns:a16="http://schemas.microsoft.com/office/drawing/2014/main" id="{D87D4549-571C-15EA-D90B-58A2EAE34035}"/>
              </a:ext>
            </a:extLst>
          </p:cNvPr>
          <p:cNvSpPr/>
          <p:nvPr>
            <p:custDataLst>
              <p:tags r:id="rId36"/>
            </p:custDataLst>
          </p:nvPr>
        </p:nvSpPr>
        <p:spPr bwMode="gray">
          <a:xfrm>
            <a:off x="7727951" y="4262438"/>
            <a:ext cx="85725" cy="109538"/>
          </a:xfrm>
          <a:prstGeom prst="rect">
            <a:avLst/>
          </a:prstGeom>
          <a:solidFill>
            <a:schemeClr val="accent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ctr" anchorCtr="0"/>
          <a:lstStyle/>
          <a:p>
            <a:pPr algn="ctr">
              <a:lnSpc>
                <a:spcPct val="90000"/>
              </a:lnSpc>
              <a:spcBef>
                <a:spcPct val="0"/>
              </a:spcBef>
              <a:spcAft>
                <a:spcPct val="0"/>
              </a:spcAft>
            </a:pPr>
            <a:fld id="{62CEF63F-1BBF-4045-B8DA-B87DEC3B1B4B}" type="datetime'''''''''''''''''''''''''''''''4'''''''''''''''''''''">
              <a:rPr lang="en-GB" altLang="en-US" sz="800" smtClean="0">
                <a:solidFill>
                  <a:schemeClr val="bg1"/>
                </a:solidFill>
                <a:effectLst/>
                <a:sym typeface="+mn-lt"/>
              </a:rPr>
              <a:pPr algn="ctr">
                <a:lnSpc>
                  <a:spcPct val="90000"/>
                </a:lnSpc>
                <a:spcBef>
                  <a:spcPct val="0"/>
                </a:spcBef>
                <a:spcAft>
                  <a:spcPct val="0"/>
                </a:spcAft>
              </a:pPr>
              <a:t>4</a:t>
            </a:fld>
            <a:endParaRPr lang="en-GB" sz="800" err="1">
              <a:solidFill>
                <a:schemeClr val="bg1"/>
              </a:solidFill>
              <a:sym typeface="+mn-lt"/>
            </a:endParaRPr>
          </a:p>
        </p:txBody>
      </p:sp>
      <p:sp>
        <p:nvSpPr>
          <p:cNvPr id="357" name="Rectangle 356">
            <a:extLst>
              <a:ext uri="{FF2B5EF4-FFF2-40B4-BE49-F238E27FC236}">
                <a16:creationId xmlns:a16="http://schemas.microsoft.com/office/drawing/2014/main" id="{C43EEF98-E53C-44F8-9E27-E09E412CBA6F}"/>
              </a:ext>
            </a:extLst>
          </p:cNvPr>
          <p:cNvSpPr/>
          <p:nvPr>
            <p:custDataLst>
              <p:tags r:id="rId37"/>
            </p:custDataLst>
          </p:nvPr>
        </p:nvSpPr>
        <p:spPr bwMode="auto">
          <a:xfrm>
            <a:off x="7694613" y="5124450"/>
            <a:ext cx="152400" cy="38576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539B2B5C-4BCC-400A-85A2-B7177AB240A9}" type="datetime'''''Ir''''e''''''''''''''''''la''''''''''n''''d'''''''''''''''">
              <a:rPr lang="en-GB" altLang="en-US" sz="1000" smtClean="0">
                <a:solidFill>
                  <a:schemeClr val="tx1"/>
                </a:solidFill>
                <a:effectLst/>
              </a:rPr>
              <a:pPr algn="r">
                <a:spcBef>
                  <a:spcPct val="0"/>
                </a:spcBef>
                <a:spcAft>
                  <a:spcPct val="0"/>
                </a:spcAft>
              </a:pPr>
              <a:t>Ireland</a:t>
            </a:fld>
            <a:endParaRPr lang="en-GB" sz="1000">
              <a:solidFill>
                <a:schemeClr val="tx1"/>
              </a:solidFill>
              <a:sym typeface="+mn-lt"/>
            </a:endParaRPr>
          </a:p>
        </p:txBody>
      </p:sp>
      <p:sp>
        <p:nvSpPr>
          <p:cNvPr id="332" name="Rectangle 331">
            <a:extLst>
              <a:ext uri="{FF2B5EF4-FFF2-40B4-BE49-F238E27FC236}">
                <a16:creationId xmlns:a16="http://schemas.microsoft.com/office/drawing/2014/main" id="{780278EB-8488-4716-8F1E-74E3B3C5BAD2}"/>
              </a:ext>
            </a:extLst>
          </p:cNvPr>
          <p:cNvSpPr/>
          <p:nvPr>
            <p:custDataLst>
              <p:tags r:id="rId38"/>
            </p:custDataLst>
          </p:nvPr>
        </p:nvSpPr>
        <p:spPr bwMode="auto">
          <a:xfrm>
            <a:off x="7948613" y="5124450"/>
            <a:ext cx="152400" cy="477838"/>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9C043350-7F72-4902-9E2A-550E8046FF18}" type="datetime'''''''''''S''''l''''ov''''''''''''a''''ki''''''''''a'''''''''">
              <a:rPr lang="en-GB" altLang="en-US" sz="1000" smtClean="0">
                <a:solidFill>
                  <a:schemeClr val="tx1"/>
                </a:solidFill>
                <a:effectLst/>
              </a:rPr>
              <a:pPr algn="r">
                <a:spcBef>
                  <a:spcPct val="0"/>
                </a:spcBef>
                <a:spcAft>
                  <a:spcPct val="0"/>
                </a:spcAft>
              </a:pPr>
              <a:t>Slovakia</a:t>
            </a:fld>
            <a:endParaRPr lang="en-GB" sz="1000">
              <a:solidFill>
                <a:schemeClr val="tx1"/>
              </a:solidFill>
              <a:sym typeface="+mn-lt"/>
            </a:endParaRPr>
          </a:p>
        </p:txBody>
      </p:sp>
      <p:sp>
        <p:nvSpPr>
          <p:cNvPr id="29" name="Rectangle 28">
            <a:extLst>
              <a:ext uri="{FF2B5EF4-FFF2-40B4-BE49-F238E27FC236}">
                <a16:creationId xmlns:a16="http://schemas.microsoft.com/office/drawing/2014/main" id="{7D4C9EC6-F91C-17E8-427C-8F6F41AD1EE9}"/>
              </a:ext>
            </a:extLst>
          </p:cNvPr>
          <p:cNvSpPr/>
          <p:nvPr>
            <p:custDataLst>
              <p:tags r:id="rId39"/>
            </p:custDataLst>
          </p:nvPr>
        </p:nvSpPr>
        <p:spPr bwMode="gray">
          <a:xfrm>
            <a:off x="8237539" y="4335463"/>
            <a:ext cx="85725" cy="109538"/>
          </a:xfrm>
          <a:prstGeom prst="rect">
            <a:avLst/>
          </a:prstGeom>
          <a:solidFill>
            <a:schemeClr val="accent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ctr" anchorCtr="0"/>
          <a:lstStyle/>
          <a:p>
            <a:pPr algn="ctr">
              <a:lnSpc>
                <a:spcPct val="90000"/>
              </a:lnSpc>
              <a:spcBef>
                <a:spcPct val="0"/>
              </a:spcBef>
              <a:spcAft>
                <a:spcPct val="0"/>
              </a:spcAft>
            </a:pPr>
            <a:fld id="{41E0D900-3B14-4088-B6E6-1540F69A3B06}" type="datetime'''2'''''''''''''''">
              <a:rPr lang="en-GB" altLang="en-US" sz="800" smtClean="0">
                <a:solidFill>
                  <a:schemeClr val="bg1"/>
                </a:solidFill>
                <a:effectLst/>
                <a:sym typeface="+mn-lt"/>
              </a:rPr>
              <a:pPr algn="ctr">
                <a:lnSpc>
                  <a:spcPct val="90000"/>
                </a:lnSpc>
                <a:spcBef>
                  <a:spcPct val="0"/>
                </a:spcBef>
                <a:spcAft>
                  <a:spcPct val="0"/>
                </a:spcAft>
              </a:pPr>
              <a:t>2</a:t>
            </a:fld>
            <a:endParaRPr lang="en-GB" sz="800" err="1">
              <a:solidFill>
                <a:schemeClr val="bg1"/>
              </a:solidFill>
              <a:sym typeface="+mn-lt"/>
            </a:endParaRPr>
          </a:p>
        </p:txBody>
      </p:sp>
      <p:sp>
        <p:nvSpPr>
          <p:cNvPr id="346" name="Rectangle 345">
            <a:extLst>
              <a:ext uri="{FF2B5EF4-FFF2-40B4-BE49-F238E27FC236}">
                <a16:creationId xmlns:a16="http://schemas.microsoft.com/office/drawing/2014/main" id="{3D05A13B-7518-4957-A6EE-9B3736FB2426}"/>
              </a:ext>
            </a:extLst>
          </p:cNvPr>
          <p:cNvSpPr/>
          <p:nvPr>
            <p:custDataLst>
              <p:tags r:id="rId40"/>
            </p:custDataLst>
          </p:nvPr>
        </p:nvSpPr>
        <p:spPr bwMode="auto">
          <a:xfrm>
            <a:off x="8204200" y="5124450"/>
            <a:ext cx="152400" cy="477838"/>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0AE7365F-D786-493E-B3F4-AD8F6B5EB64C}" type="datetime'''''''''''''H''u''''n''''''''''''''''''''g''''a''''r''y'''''''">
              <a:rPr lang="en-GB" altLang="en-US" sz="1000" smtClean="0">
                <a:solidFill>
                  <a:schemeClr val="tx1"/>
                </a:solidFill>
                <a:effectLst/>
              </a:rPr>
              <a:pPr algn="r">
                <a:spcBef>
                  <a:spcPct val="0"/>
                </a:spcBef>
                <a:spcAft>
                  <a:spcPct val="0"/>
                </a:spcAft>
              </a:pPr>
              <a:t>Hungary</a:t>
            </a:fld>
            <a:endParaRPr lang="en-GB" sz="1000">
              <a:solidFill>
                <a:schemeClr val="tx1"/>
              </a:solidFill>
              <a:sym typeface="+mn-lt"/>
            </a:endParaRPr>
          </a:p>
        </p:txBody>
      </p:sp>
      <p:sp>
        <p:nvSpPr>
          <p:cNvPr id="366" name="Rectangle 365">
            <a:extLst>
              <a:ext uri="{FF2B5EF4-FFF2-40B4-BE49-F238E27FC236}">
                <a16:creationId xmlns:a16="http://schemas.microsoft.com/office/drawing/2014/main" id="{02FF99CB-7E23-4B8B-99F7-B9EFC48CF9CE}"/>
              </a:ext>
            </a:extLst>
          </p:cNvPr>
          <p:cNvSpPr/>
          <p:nvPr>
            <p:custDataLst>
              <p:tags r:id="rId41"/>
            </p:custDataLst>
          </p:nvPr>
        </p:nvSpPr>
        <p:spPr bwMode="auto">
          <a:xfrm>
            <a:off x="8458200" y="5124450"/>
            <a:ext cx="152400" cy="457200"/>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7CB1EAA8-85DE-4B69-A777-EEF8809D6F59}" type="datetime'''''''''''''''''''''*''C''''r''''o''a''''''''''''t''''i''a'">
              <a:rPr lang="en-GB" altLang="en-US" sz="1000" smtClean="0">
                <a:solidFill>
                  <a:schemeClr val="tx1"/>
                </a:solidFill>
                <a:effectLst/>
              </a:rPr>
              <a:pPr algn="r">
                <a:spcBef>
                  <a:spcPct val="0"/>
                </a:spcBef>
                <a:spcAft>
                  <a:spcPct val="0"/>
                </a:spcAft>
              </a:pPr>
              <a:t>*Croatia</a:t>
            </a:fld>
            <a:endParaRPr lang="en-GB" sz="1000">
              <a:solidFill>
                <a:schemeClr val="tx1"/>
              </a:solidFill>
              <a:sym typeface="+mn-lt"/>
            </a:endParaRPr>
          </a:p>
        </p:txBody>
      </p:sp>
      <p:sp>
        <p:nvSpPr>
          <p:cNvPr id="30" name="Rectangle 29">
            <a:extLst>
              <a:ext uri="{FF2B5EF4-FFF2-40B4-BE49-F238E27FC236}">
                <a16:creationId xmlns:a16="http://schemas.microsoft.com/office/drawing/2014/main" id="{69107C9F-278A-AD9F-CAD9-6BE8E39E6153}"/>
              </a:ext>
            </a:extLst>
          </p:cNvPr>
          <p:cNvSpPr/>
          <p:nvPr>
            <p:custDataLst>
              <p:tags r:id="rId42"/>
            </p:custDataLst>
          </p:nvPr>
        </p:nvSpPr>
        <p:spPr bwMode="gray">
          <a:xfrm>
            <a:off x="8747126" y="4424363"/>
            <a:ext cx="85725" cy="109538"/>
          </a:xfrm>
          <a:prstGeom prst="rect">
            <a:avLst/>
          </a:prstGeom>
          <a:solidFill>
            <a:schemeClr val="accent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ctr" anchorCtr="0"/>
          <a:lstStyle/>
          <a:p>
            <a:pPr algn="ctr">
              <a:lnSpc>
                <a:spcPct val="90000"/>
              </a:lnSpc>
              <a:spcBef>
                <a:spcPct val="0"/>
              </a:spcBef>
              <a:spcAft>
                <a:spcPct val="0"/>
              </a:spcAft>
            </a:pPr>
            <a:fld id="{B514AA32-780F-4BD4-8371-D2A8F8ACBF95}" type="datetime'''''''''''''4'">
              <a:rPr lang="en-GB" altLang="en-US" sz="800" smtClean="0">
                <a:solidFill>
                  <a:schemeClr val="bg1"/>
                </a:solidFill>
                <a:effectLst/>
                <a:sym typeface="+mn-lt"/>
              </a:rPr>
              <a:pPr algn="ctr">
                <a:lnSpc>
                  <a:spcPct val="90000"/>
                </a:lnSpc>
                <a:spcBef>
                  <a:spcPct val="0"/>
                </a:spcBef>
                <a:spcAft>
                  <a:spcPct val="0"/>
                </a:spcAft>
              </a:pPr>
              <a:t>4</a:t>
            </a:fld>
            <a:endParaRPr lang="en-GB" sz="800" err="1">
              <a:solidFill>
                <a:schemeClr val="bg1"/>
              </a:solidFill>
              <a:sym typeface="+mn-lt"/>
            </a:endParaRPr>
          </a:p>
        </p:txBody>
      </p:sp>
      <p:sp>
        <p:nvSpPr>
          <p:cNvPr id="329" name="Rectangle 328">
            <a:extLst>
              <a:ext uri="{FF2B5EF4-FFF2-40B4-BE49-F238E27FC236}">
                <a16:creationId xmlns:a16="http://schemas.microsoft.com/office/drawing/2014/main" id="{D187123D-0FAD-4E2C-A60E-5CAC84FA4550}"/>
              </a:ext>
            </a:extLst>
          </p:cNvPr>
          <p:cNvSpPr/>
          <p:nvPr>
            <p:custDataLst>
              <p:tags r:id="rId43"/>
            </p:custDataLst>
          </p:nvPr>
        </p:nvSpPr>
        <p:spPr bwMode="auto">
          <a:xfrm>
            <a:off x="8713788" y="5124450"/>
            <a:ext cx="152400" cy="420688"/>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FB9B9CB9-11E4-42CE-901F-AA269AD4B506}" type="datetime'''''''''''''''''''''''''''''Es''t''''''o''n''i''''a'''''''">
              <a:rPr lang="en-GB" altLang="en-US" sz="1000" smtClean="0">
                <a:solidFill>
                  <a:schemeClr val="tx1"/>
                </a:solidFill>
                <a:effectLst/>
              </a:rPr>
              <a:pPr algn="r">
                <a:spcBef>
                  <a:spcPct val="0"/>
                </a:spcBef>
                <a:spcAft>
                  <a:spcPct val="0"/>
                </a:spcAft>
              </a:pPr>
              <a:t>Estonia</a:t>
            </a:fld>
            <a:endParaRPr lang="en-GB" sz="1000">
              <a:solidFill>
                <a:schemeClr val="tx1"/>
              </a:solidFill>
              <a:sym typeface="+mn-lt"/>
            </a:endParaRPr>
          </a:p>
        </p:txBody>
      </p:sp>
      <p:sp>
        <p:nvSpPr>
          <p:cNvPr id="31" name="Rectangle 30">
            <a:extLst>
              <a:ext uri="{FF2B5EF4-FFF2-40B4-BE49-F238E27FC236}">
                <a16:creationId xmlns:a16="http://schemas.microsoft.com/office/drawing/2014/main" id="{F0ADDE7A-DA93-BF95-CAC6-B91F73F3B0EC}"/>
              </a:ext>
            </a:extLst>
          </p:cNvPr>
          <p:cNvSpPr/>
          <p:nvPr>
            <p:custDataLst>
              <p:tags r:id="rId44"/>
            </p:custDataLst>
          </p:nvPr>
        </p:nvSpPr>
        <p:spPr bwMode="gray">
          <a:xfrm>
            <a:off x="9002714" y="4565650"/>
            <a:ext cx="85725" cy="109538"/>
          </a:xfrm>
          <a:prstGeom prst="rect">
            <a:avLst/>
          </a:prstGeom>
          <a:solidFill>
            <a:schemeClr val="accent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ctr" anchorCtr="0"/>
          <a:lstStyle/>
          <a:p>
            <a:pPr algn="ctr">
              <a:lnSpc>
                <a:spcPct val="90000"/>
              </a:lnSpc>
              <a:spcBef>
                <a:spcPct val="0"/>
              </a:spcBef>
              <a:spcAft>
                <a:spcPct val="0"/>
              </a:spcAft>
            </a:pPr>
            <a:fld id="{7656782F-3E11-47C4-B698-A5125C6B6E3F}" type="datetime'''''''''''''5'">
              <a:rPr lang="en-GB" altLang="en-US" sz="800" smtClean="0">
                <a:solidFill>
                  <a:schemeClr val="bg1"/>
                </a:solidFill>
                <a:effectLst/>
                <a:sym typeface="+mn-lt"/>
              </a:rPr>
              <a:pPr algn="ctr">
                <a:lnSpc>
                  <a:spcPct val="90000"/>
                </a:lnSpc>
                <a:spcBef>
                  <a:spcPct val="0"/>
                </a:spcBef>
                <a:spcAft>
                  <a:spcPct val="0"/>
                </a:spcAft>
              </a:pPr>
              <a:t>5</a:t>
            </a:fld>
            <a:endParaRPr lang="en-GB" sz="800" err="1">
              <a:solidFill>
                <a:schemeClr val="bg1"/>
              </a:solidFill>
              <a:sym typeface="+mn-lt"/>
            </a:endParaRPr>
          </a:p>
        </p:txBody>
      </p:sp>
      <p:sp>
        <p:nvSpPr>
          <p:cNvPr id="364" name="Rectangle 363">
            <a:extLst>
              <a:ext uri="{FF2B5EF4-FFF2-40B4-BE49-F238E27FC236}">
                <a16:creationId xmlns:a16="http://schemas.microsoft.com/office/drawing/2014/main" id="{19E8E19A-AF58-45B3-9588-D2777005E6B0}"/>
              </a:ext>
            </a:extLst>
          </p:cNvPr>
          <p:cNvSpPr/>
          <p:nvPr>
            <p:custDataLst>
              <p:tags r:id="rId45"/>
            </p:custDataLst>
          </p:nvPr>
        </p:nvSpPr>
        <p:spPr bwMode="auto">
          <a:xfrm>
            <a:off x="8969375" y="5124450"/>
            <a:ext cx="152400" cy="50641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BF0A44CA-7659-4C4C-AF90-9D591823AC02}" type="datetime'''''''Ro''''m''a''n''i''''''''a'">
              <a:rPr lang="en-GB" altLang="en-US" sz="1000" smtClean="0">
                <a:solidFill>
                  <a:schemeClr val="tx1"/>
                </a:solidFill>
                <a:effectLst/>
              </a:rPr>
              <a:pPr algn="r">
                <a:spcBef>
                  <a:spcPct val="0"/>
                </a:spcBef>
                <a:spcAft>
                  <a:spcPct val="0"/>
                </a:spcAft>
              </a:pPr>
              <a:t>Romania</a:t>
            </a:fld>
            <a:endParaRPr lang="en-GB" sz="1000">
              <a:solidFill>
                <a:schemeClr val="tx1"/>
              </a:solidFill>
              <a:sym typeface="+mn-lt"/>
            </a:endParaRPr>
          </a:p>
        </p:txBody>
      </p:sp>
      <p:sp>
        <p:nvSpPr>
          <p:cNvPr id="328" name="Rectangle 327">
            <a:extLst>
              <a:ext uri="{FF2B5EF4-FFF2-40B4-BE49-F238E27FC236}">
                <a16:creationId xmlns:a16="http://schemas.microsoft.com/office/drawing/2014/main" id="{BEE59007-502D-45ED-8AA6-09E1F3E1808A}"/>
              </a:ext>
            </a:extLst>
          </p:cNvPr>
          <p:cNvSpPr/>
          <p:nvPr>
            <p:custDataLst>
              <p:tags r:id="rId46"/>
            </p:custDataLst>
          </p:nvPr>
        </p:nvSpPr>
        <p:spPr bwMode="auto">
          <a:xfrm>
            <a:off x="9223375" y="5124450"/>
            <a:ext cx="152400" cy="336550"/>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F5D56390-3640-46A6-9B58-47292FECEDF7}" type="datetime'''''''L''''''''''''''at''''''''''''''''''v''ia'''''''">
              <a:rPr lang="en-GB" altLang="en-US" sz="1000" smtClean="0">
                <a:solidFill>
                  <a:schemeClr val="tx1"/>
                </a:solidFill>
                <a:effectLst/>
              </a:rPr>
              <a:pPr algn="r">
                <a:spcBef>
                  <a:spcPct val="0"/>
                </a:spcBef>
                <a:spcAft>
                  <a:spcPct val="0"/>
                </a:spcAft>
              </a:pPr>
              <a:t>Latvia</a:t>
            </a:fld>
            <a:endParaRPr lang="en-GB" sz="1000">
              <a:solidFill>
                <a:schemeClr val="tx1"/>
              </a:solidFill>
              <a:sym typeface="+mn-lt"/>
            </a:endParaRPr>
          </a:p>
        </p:txBody>
      </p:sp>
      <p:sp>
        <p:nvSpPr>
          <p:cNvPr id="361" name="Rectangle 360">
            <a:extLst>
              <a:ext uri="{FF2B5EF4-FFF2-40B4-BE49-F238E27FC236}">
                <a16:creationId xmlns:a16="http://schemas.microsoft.com/office/drawing/2014/main" id="{DD279A63-D0A8-434F-8244-45C660A4CD0D}"/>
              </a:ext>
            </a:extLst>
          </p:cNvPr>
          <p:cNvSpPr/>
          <p:nvPr>
            <p:custDataLst>
              <p:tags r:id="rId47"/>
            </p:custDataLst>
          </p:nvPr>
        </p:nvSpPr>
        <p:spPr bwMode="auto">
          <a:xfrm>
            <a:off x="9478963" y="5124450"/>
            <a:ext cx="152400" cy="511175"/>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5A8A7C36-D0B7-450A-B812-DF6F4ED22D44}" type="datetime'''''L''''''''''''i''th''''''''''''''''u''an''''i''a'''''">
              <a:rPr lang="en-GB" altLang="en-US" sz="1000" smtClean="0">
                <a:solidFill>
                  <a:schemeClr val="tx1"/>
                </a:solidFill>
                <a:effectLst/>
              </a:rPr>
              <a:pPr algn="r">
                <a:spcBef>
                  <a:spcPct val="0"/>
                </a:spcBef>
                <a:spcAft>
                  <a:spcPct val="0"/>
                </a:spcAft>
              </a:pPr>
              <a:t>Lithuania</a:t>
            </a:fld>
            <a:endParaRPr lang="en-GB" sz="1000">
              <a:solidFill>
                <a:schemeClr val="tx1"/>
              </a:solidFill>
              <a:sym typeface="+mn-lt"/>
            </a:endParaRPr>
          </a:p>
        </p:txBody>
      </p:sp>
      <p:sp>
        <p:nvSpPr>
          <p:cNvPr id="367" name="Rectangle 366">
            <a:extLst>
              <a:ext uri="{FF2B5EF4-FFF2-40B4-BE49-F238E27FC236}">
                <a16:creationId xmlns:a16="http://schemas.microsoft.com/office/drawing/2014/main" id="{4FB6DE0D-1EB8-4EEF-8800-31F97C793D94}"/>
              </a:ext>
            </a:extLst>
          </p:cNvPr>
          <p:cNvSpPr/>
          <p:nvPr>
            <p:custDataLst>
              <p:tags r:id="rId48"/>
            </p:custDataLst>
          </p:nvPr>
        </p:nvSpPr>
        <p:spPr bwMode="auto">
          <a:xfrm>
            <a:off x="9734550" y="5124450"/>
            <a:ext cx="152400" cy="30956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63C60511-19E8-435C-85A5-B0AAD4F0AB94}" type="datetime'''''''''''''M''''''''''a''l''''''''''''''''t''a'''''''''''''">
              <a:rPr lang="en-GB" altLang="en-US" sz="1000" smtClean="0">
                <a:solidFill>
                  <a:schemeClr val="tx1"/>
                </a:solidFill>
                <a:effectLst/>
              </a:rPr>
              <a:pPr algn="r">
                <a:spcBef>
                  <a:spcPct val="0"/>
                </a:spcBef>
                <a:spcAft>
                  <a:spcPct val="0"/>
                </a:spcAft>
              </a:pPr>
              <a:t>Malta</a:t>
            </a:fld>
            <a:endParaRPr lang="en-GB" sz="1000">
              <a:solidFill>
                <a:schemeClr val="tx1"/>
              </a:solidFill>
              <a:sym typeface="+mn-lt"/>
            </a:endParaRPr>
          </a:p>
        </p:txBody>
      </p:sp>
      <p:sp>
        <p:nvSpPr>
          <p:cNvPr id="354" name="Rectangle 353">
            <a:extLst>
              <a:ext uri="{FF2B5EF4-FFF2-40B4-BE49-F238E27FC236}">
                <a16:creationId xmlns:a16="http://schemas.microsoft.com/office/drawing/2014/main" id="{CC6C9D2B-F8EE-4477-8137-D394F875766D}"/>
              </a:ext>
            </a:extLst>
          </p:cNvPr>
          <p:cNvSpPr/>
          <p:nvPr>
            <p:custDataLst>
              <p:tags r:id="rId49"/>
            </p:custDataLst>
          </p:nvPr>
        </p:nvSpPr>
        <p:spPr bwMode="auto">
          <a:xfrm>
            <a:off x="9988550" y="5124450"/>
            <a:ext cx="152400" cy="365125"/>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498A817E-3A3E-483F-BA4E-9A6A1E26B7CC}" type="datetime'''''''''''''''''S''er''b''''''''''i''''''''''''''''''a'''">
              <a:rPr lang="en-GB" altLang="en-US" sz="1000" smtClean="0">
                <a:solidFill>
                  <a:schemeClr val="tx1"/>
                </a:solidFill>
                <a:effectLst/>
              </a:rPr>
              <a:pPr algn="r">
                <a:spcBef>
                  <a:spcPct val="0"/>
                </a:spcBef>
                <a:spcAft>
                  <a:spcPct val="0"/>
                </a:spcAft>
              </a:pPr>
              <a:t>Serbia</a:t>
            </a:fld>
            <a:endParaRPr lang="en-GB" sz="1000">
              <a:solidFill>
                <a:schemeClr val="tx1"/>
              </a:solidFill>
              <a:sym typeface="+mn-lt"/>
            </a:endParaRPr>
          </a:p>
        </p:txBody>
      </p:sp>
      <p:sp>
        <p:nvSpPr>
          <p:cNvPr id="330" name="Rectangle 329">
            <a:extLst>
              <a:ext uri="{FF2B5EF4-FFF2-40B4-BE49-F238E27FC236}">
                <a16:creationId xmlns:a16="http://schemas.microsoft.com/office/drawing/2014/main" id="{E944DF15-B1B8-43CC-B0D3-F08E18FBF406}"/>
              </a:ext>
            </a:extLst>
          </p:cNvPr>
          <p:cNvSpPr/>
          <p:nvPr>
            <p:custDataLst>
              <p:tags r:id="rId50"/>
            </p:custDataLst>
          </p:nvPr>
        </p:nvSpPr>
        <p:spPr bwMode="auto">
          <a:xfrm>
            <a:off x="4378325" y="5124450"/>
            <a:ext cx="152400" cy="681038"/>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523A796B-7E03-4685-8B5D-3F18F131B4B1}" type="datetime'''N''''''''''''''e''ther''''l''''''''a''''''''''''n''''d''''s'">
              <a:rPr lang="en-GB" altLang="en-US" sz="1000" smtClean="0">
                <a:solidFill>
                  <a:schemeClr val="tx1"/>
                </a:solidFill>
                <a:effectLst/>
              </a:rPr>
              <a:pPr algn="r">
                <a:spcBef>
                  <a:spcPct val="0"/>
                </a:spcBef>
                <a:spcAft>
                  <a:spcPct val="0"/>
                </a:spcAft>
              </a:pPr>
              <a:t>Netherlands</a:t>
            </a:fld>
            <a:endParaRPr lang="en-GB" sz="1000">
              <a:solidFill>
                <a:schemeClr val="tx1"/>
              </a:solidFill>
              <a:sym typeface="+mn-lt"/>
            </a:endParaRPr>
          </a:p>
        </p:txBody>
      </p:sp>
      <p:sp>
        <p:nvSpPr>
          <p:cNvPr id="327" name="Rectangle 326">
            <a:extLst>
              <a:ext uri="{FF2B5EF4-FFF2-40B4-BE49-F238E27FC236}">
                <a16:creationId xmlns:a16="http://schemas.microsoft.com/office/drawing/2014/main" id="{D7A89A5F-DAE2-4E1A-BD9A-9D3062F45975}"/>
              </a:ext>
            </a:extLst>
          </p:cNvPr>
          <p:cNvSpPr/>
          <p:nvPr>
            <p:custDataLst>
              <p:tags r:id="rId51"/>
            </p:custDataLst>
          </p:nvPr>
        </p:nvSpPr>
        <p:spPr bwMode="auto">
          <a:xfrm>
            <a:off x="10244138" y="5124450"/>
            <a:ext cx="152400" cy="434975"/>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3562B2B2-6C18-46BA-A7E3-74A53417ED82}" type="datetime'''''''*''''''''B''''''''o''s''''''''n''''''''i''''''''a'''''">
              <a:rPr lang="en-GB" altLang="en-US" sz="1000" smtClean="0">
                <a:solidFill>
                  <a:schemeClr val="tx1"/>
                </a:solidFill>
                <a:effectLst/>
              </a:rPr>
              <a:pPr algn="r">
                <a:spcBef>
                  <a:spcPct val="0"/>
                </a:spcBef>
                <a:spcAft>
                  <a:spcPct val="0"/>
                </a:spcAft>
              </a:pPr>
              <a:t>*Bosnia</a:t>
            </a:fld>
            <a:endParaRPr lang="en-GB" sz="1000">
              <a:solidFill>
                <a:schemeClr val="tx1"/>
              </a:solidFill>
              <a:sym typeface="+mn-lt"/>
            </a:endParaRPr>
          </a:p>
        </p:txBody>
      </p:sp>
      <p:sp>
        <p:nvSpPr>
          <p:cNvPr id="191" name="Rectangle 190">
            <a:extLst>
              <a:ext uri="{FF2B5EF4-FFF2-40B4-BE49-F238E27FC236}">
                <a16:creationId xmlns:a16="http://schemas.microsoft.com/office/drawing/2014/main" id="{C3F7E61B-CB8F-43AA-A026-3D88A8CB65FA}"/>
              </a:ext>
            </a:extLst>
          </p:cNvPr>
          <p:cNvSpPr/>
          <p:nvPr>
            <p:custDataLst>
              <p:tags r:id="rId52"/>
            </p:custDataLst>
          </p:nvPr>
        </p:nvSpPr>
        <p:spPr bwMode="auto">
          <a:xfrm>
            <a:off x="1574800" y="5124450"/>
            <a:ext cx="152400" cy="808038"/>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7DB5EEB9-23F7-49C1-B208-55EFEEA1EEC6}" type="datetime'''E''''''''U'''' ''a''''''''ppr''o''v''''''''al''''s'">
              <a:rPr lang="en-GB" altLang="en-US" sz="1000" b="1" smtClean="0">
                <a:solidFill>
                  <a:schemeClr val="tx1"/>
                </a:solidFill>
                <a:effectLst/>
              </a:rPr>
              <a:pPr algn="r">
                <a:spcBef>
                  <a:spcPct val="0"/>
                </a:spcBef>
                <a:spcAft>
                  <a:spcPct val="0"/>
                </a:spcAft>
              </a:pPr>
              <a:t>EU approvals</a:t>
            </a:fld>
            <a:endParaRPr lang="en-GB" sz="1000" b="1">
              <a:solidFill>
                <a:schemeClr val="tx1"/>
              </a:solidFill>
              <a:sym typeface="+mn-lt"/>
            </a:endParaRPr>
          </a:p>
        </p:txBody>
      </p:sp>
      <p:sp>
        <p:nvSpPr>
          <p:cNvPr id="331" name="Rectangle 330">
            <a:extLst>
              <a:ext uri="{FF2B5EF4-FFF2-40B4-BE49-F238E27FC236}">
                <a16:creationId xmlns:a16="http://schemas.microsoft.com/office/drawing/2014/main" id="{CF92E30B-C62F-47A7-A5A5-A37EA1D44007}"/>
              </a:ext>
            </a:extLst>
          </p:cNvPr>
          <p:cNvSpPr/>
          <p:nvPr>
            <p:custDataLst>
              <p:tags r:id="rId53"/>
            </p:custDataLst>
          </p:nvPr>
        </p:nvSpPr>
        <p:spPr bwMode="auto">
          <a:xfrm>
            <a:off x="1828800" y="5124450"/>
            <a:ext cx="152400" cy="520700"/>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90AE93FB-660E-4A80-96E5-E99A41434C80}" type="datetime'''''''G''''''''er''''''''''''''''m''''''''a''''''n''''''''''y'">
              <a:rPr lang="en-GB" altLang="en-US" sz="1000" smtClean="0">
                <a:solidFill>
                  <a:schemeClr val="tx1"/>
                </a:solidFill>
                <a:effectLst/>
              </a:rPr>
              <a:pPr algn="r">
                <a:spcBef>
                  <a:spcPct val="0"/>
                </a:spcBef>
                <a:spcAft>
                  <a:spcPct val="0"/>
                </a:spcAft>
              </a:pPr>
              <a:t>Germany</a:t>
            </a:fld>
            <a:endParaRPr lang="en-GB" sz="1000">
              <a:solidFill>
                <a:schemeClr val="tx1"/>
              </a:solidFill>
              <a:sym typeface="+mn-lt"/>
            </a:endParaRPr>
          </a:p>
        </p:txBody>
      </p:sp>
      <p:sp>
        <p:nvSpPr>
          <p:cNvPr id="342" name="Rectangle 341">
            <a:extLst>
              <a:ext uri="{FF2B5EF4-FFF2-40B4-BE49-F238E27FC236}">
                <a16:creationId xmlns:a16="http://schemas.microsoft.com/office/drawing/2014/main" id="{E8195D81-14EB-4E8C-B8E9-B6FF3A34EE94}"/>
              </a:ext>
            </a:extLst>
          </p:cNvPr>
          <p:cNvSpPr/>
          <p:nvPr>
            <p:custDataLst>
              <p:tags r:id="rId54"/>
            </p:custDataLst>
          </p:nvPr>
        </p:nvSpPr>
        <p:spPr bwMode="auto">
          <a:xfrm>
            <a:off x="2084388" y="5124450"/>
            <a:ext cx="152400" cy="231775"/>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70DCFEBF-E004-47FA-B090-B59BEE810A24}" type="datetime'''''''''''''''''''''''I''''''t''a''l''''''''''y'''''">
              <a:rPr lang="en-GB" altLang="en-US" sz="1000" smtClean="0">
                <a:solidFill>
                  <a:schemeClr val="tx1"/>
                </a:solidFill>
                <a:effectLst/>
              </a:rPr>
              <a:pPr algn="r">
                <a:spcBef>
                  <a:spcPct val="0"/>
                </a:spcBef>
                <a:spcAft>
                  <a:spcPct val="0"/>
                </a:spcAft>
              </a:pPr>
              <a:t>Italy</a:t>
            </a:fld>
            <a:endParaRPr lang="en-GB" sz="1000">
              <a:solidFill>
                <a:schemeClr val="tx1"/>
              </a:solidFill>
              <a:sym typeface="+mn-lt"/>
            </a:endParaRPr>
          </a:p>
        </p:txBody>
      </p:sp>
      <p:sp>
        <p:nvSpPr>
          <p:cNvPr id="333" name="Rectangle 332">
            <a:extLst>
              <a:ext uri="{FF2B5EF4-FFF2-40B4-BE49-F238E27FC236}">
                <a16:creationId xmlns:a16="http://schemas.microsoft.com/office/drawing/2014/main" id="{75B0E67B-7B1C-4557-9A8A-88F9A7B3E2D8}"/>
              </a:ext>
            </a:extLst>
          </p:cNvPr>
          <p:cNvSpPr/>
          <p:nvPr>
            <p:custDataLst>
              <p:tags r:id="rId55"/>
            </p:custDataLst>
          </p:nvPr>
        </p:nvSpPr>
        <p:spPr bwMode="auto">
          <a:xfrm>
            <a:off x="10498138" y="5124450"/>
            <a:ext cx="152400" cy="1011238"/>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47961FB6-7AE0-4190-A124-5D3C27C88374}" type="datetime'''*No''r''t''h M''''''''''''''''a''''''''c''e''don''i''''a'">
              <a:rPr lang="en-GB" altLang="en-US" sz="1000" smtClean="0">
                <a:solidFill>
                  <a:schemeClr val="tx1"/>
                </a:solidFill>
                <a:effectLst/>
              </a:rPr>
              <a:pPr algn="r">
                <a:spcBef>
                  <a:spcPct val="0"/>
                </a:spcBef>
                <a:spcAft>
                  <a:spcPct val="0"/>
                </a:spcAft>
              </a:pPr>
              <a:t>*North Macedonia</a:t>
            </a:fld>
            <a:endParaRPr lang="en-GB" sz="1000">
              <a:solidFill>
                <a:schemeClr val="tx1"/>
              </a:solidFill>
              <a:sym typeface="+mn-lt"/>
            </a:endParaRPr>
          </a:p>
        </p:txBody>
      </p:sp>
      <p:sp>
        <p:nvSpPr>
          <p:cNvPr id="93" name="Rectangle 92">
            <a:extLst>
              <a:ext uri="{FF2B5EF4-FFF2-40B4-BE49-F238E27FC236}">
                <a16:creationId xmlns:a16="http://schemas.microsoft.com/office/drawing/2014/main" id="{9BB60F48-6686-4AE2-88B0-BB2802E0ADB2}"/>
              </a:ext>
            </a:extLst>
          </p:cNvPr>
          <p:cNvSpPr/>
          <p:nvPr>
            <p:custDataLst>
              <p:tags r:id="rId56"/>
            </p:custDataLst>
          </p:nvPr>
        </p:nvSpPr>
        <p:spPr bwMode="auto">
          <a:xfrm>
            <a:off x="2338388" y="5124450"/>
            <a:ext cx="152400" cy="393700"/>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486E15AE-2F1A-454E-85E9-459275271A1C}" type="datetime'''''''A''u''''s''''''''t''''''''''''ri''''''''a'''">
              <a:rPr lang="en-GB" altLang="en-US" sz="1000" smtClean="0">
                <a:solidFill>
                  <a:schemeClr val="tx1"/>
                </a:solidFill>
              </a:rPr>
              <a:pPr algn="r">
                <a:spcBef>
                  <a:spcPct val="0"/>
                </a:spcBef>
                <a:spcAft>
                  <a:spcPct val="0"/>
                </a:spcAft>
              </a:pPr>
              <a:t>Austria</a:t>
            </a:fld>
            <a:endParaRPr lang="en-GB" sz="1000">
              <a:solidFill>
                <a:schemeClr val="tx1"/>
              </a:solidFill>
              <a:sym typeface="+mn-lt"/>
            </a:endParaRPr>
          </a:p>
        </p:txBody>
      </p:sp>
      <p:sp>
        <p:nvSpPr>
          <p:cNvPr id="32" name="Rectangle 31">
            <a:extLst>
              <a:ext uri="{FF2B5EF4-FFF2-40B4-BE49-F238E27FC236}">
                <a16:creationId xmlns:a16="http://schemas.microsoft.com/office/drawing/2014/main" id="{9537B932-9A7C-E9F8-0C10-C5BA41A186AD}"/>
              </a:ext>
            </a:extLst>
          </p:cNvPr>
          <p:cNvSpPr/>
          <p:nvPr>
            <p:custDataLst>
              <p:tags r:id="rId57"/>
            </p:custDataLst>
          </p:nvPr>
        </p:nvSpPr>
        <p:spPr bwMode="gray">
          <a:xfrm>
            <a:off x="10787064" y="4972050"/>
            <a:ext cx="85725" cy="109538"/>
          </a:xfrm>
          <a:prstGeom prst="rect">
            <a:avLst/>
          </a:prstGeom>
          <a:solidFill>
            <a:srgbClr val="72C45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ctr" anchorCtr="0"/>
          <a:lstStyle/>
          <a:p>
            <a:pPr algn="ctr">
              <a:lnSpc>
                <a:spcPct val="90000"/>
              </a:lnSpc>
              <a:spcBef>
                <a:spcPct val="0"/>
              </a:spcBef>
              <a:spcAft>
                <a:spcPct val="0"/>
              </a:spcAft>
            </a:pPr>
            <a:fld id="{519F4155-9B3E-4B5C-ABE4-E3DB70CCBF37}" type="datetime'''''''''''''''''''''''''4'''''''''''''''''''''''''''">
              <a:rPr lang="en-GB" altLang="en-US" sz="800" smtClean="0">
                <a:solidFill>
                  <a:schemeClr val="bg1"/>
                </a:solidFill>
                <a:effectLst/>
                <a:sym typeface="+mn-lt"/>
              </a:rPr>
              <a:pPr algn="ctr">
                <a:lnSpc>
                  <a:spcPct val="90000"/>
                </a:lnSpc>
                <a:spcBef>
                  <a:spcPct val="0"/>
                </a:spcBef>
                <a:spcAft>
                  <a:spcPct val="0"/>
                </a:spcAft>
              </a:pPr>
              <a:t>4</a:t>
            </a:fld>
            <a:endParaRPr lang="en-GB" sz="800" err="1">
              <a:solidFill>
                <a:schemeClr val="bg1"/>
              </a:solidFill>
              <a:sym typeface="+mn-lt"/>
            </a:endParaRPr>
          </a:p>
        </p:txBody>
      </p:sp>
      <p:sp>
        <p:nvSpPr>
          <p:cNvPr id="161" name="Rectangle 160">
            <a:extLst>
              <a:ext uri="{FF2B5EF4-FFF2-40B4-BE49-F238E27FC236}">
                <a16:creationId xmlns:a16="http://schemas.microsoft.com/office/drawing/2014/main" id="{8080CFFF-CB8A-4E9F-A0C5-BA5C2FA39E48}"/>
              </a:ext>
            </a:extLst>
          </p:cNvPr>
          <p:cNvSpPr/>
          <p:nvPr>
            <p:custDataLst>
              <p:tags r:id="rId58"/>
            </p:custDataLst>
          </p:nvPr>
        </p:nvSpPr>
        <p:spPr bwMode="auto">
          <a:xfrm>
            <a:off x="2593975" y="5124450"/>
            <a:ext cx="152400" cy="654050"/>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5063AF18-F80B-45BC-9164-369B71425393}" type="datetime'''S''''''wi''''''t''''z''''e''rl''''a''''''''''n''d'''''''">
              <a:rPr lang="en-GB" altLang="en-US" sz="1000" smtClean="0">
                <a:solidFill>
                  <a:schemeClr val="tx1"/>
                </a:solidFill>
                <a:effectLst/>
              </a:rPr>
              <a:pPr algn="r">
                <a:spcBef>
                  <a:spcPct val="0"/>
                </a:spcBef>
                <a:spcAft>
                  <a:spcPct val="0"/>
                </a:spcAft>
              </a:pPr>
              <a:t>Switzerland</a:t>
            </a:fld>
            <a:endParaRPr lang="en-GB" sz="1000">
              <a:solidFill>
                <a:schemeClr val="tx1"/>
              </a:solidFill>
              <a:sym typeface="+mn-lt"/>
            </a:endParaRPr>
          </a:p>
        </p:txBody>
      </p:sp>
      <p:sp>
        <p:nvSpPr>
          <p:cNvPr id="160" name="Rectangle 159">
            <a:extLst>
              <a:ext uri="{FF2B5EF4-FFF2-40B4-BE49-F238E27FC236}">
                <a16:creationId xmlns:a16="http://schemas.microsoft.com/office/drawing/2014/main" id="{FEFF03F4-CF0C-4B88-9ED4-DC8CB35849B2}"/>
              </a:ext>
            </a:extLst>
          </p:cNvPr>
          <p:cNvSpPr/>
          <p:nvPr>
            <p:custDataLst>
              <p:tags r:id="rId59"/>
            </p:custDataLst>
          </p:nvPr>
        </p:nvSpPr>
        <p:spPr bwMode="auto">
          <a:xfrm>
            <a:off x="10753725" y="5124450"/>
            <a:ext cx="152400" cy="387350"/>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387A0770-FBD7-4386-A047-54DEF2803CBE}" type="datetime'''T''u''''''''''''''''r''''''k''''''''''''e''''y'''">
              <a:rPr lang="en-GB" altLang="en-US" sz="1000" smtClean="0">
                <a:solidFill>
                  <a:schemeClr val="tx1"/>
                </a:solidFill>
                <a:effectLst/>
              </a:rPr>
              <a:pPr algn="r">
                <a:spcBef>
                  <a:spcPct val="0"/>
                </a:spcBef>
                <a:spcAft>
                  <a:spcPct val="0"/>
                </a:spcAft>
              </a:pPr>
              <a:t>Turkey</a:t>
            </a:fld>
            <a:endParaRPr lang="en-GB" sz="1000">
              <a:solidFill>
                <a:schemeClr val="tx1"/>
              </a:solidFill>
              <a:sym typeface="+mn-lt"/>
            </a:endParaRPr>
          </a:p>
        </p:txBody>
      </p:sp>
      <p:sp>
        <p:nvSpPr>
          <p:cNvPr id="144" name="Rectangle 143">
            <a:extLst>
              <a:ext uri="{FF2B5EF4-FFF2-40B4-BE49-F238E27FC236}">
                <a16:creationId xmlns:a16="http://schemas.microsoft.com/office/drawing/2014/main" id="{E2A1DFDE-1602-482F-9F1F-9DF9CB52271F}"/>
              </a:ext>
            </a:extLst>
          </p:cNvPr>
          <p:cNvSpPr/>
          <p:nvPr>
            <p:custDataLst>
              <p:tags r:id="rId60"/>
            </p:custDataLst>
          </p:nvPr>
        </p:nvSpPr>
        <p:spPr bwMode="gray">
          <a:xfrm>
            <a:off x="1520825" y="2343150"/>
            <a:ext cx="261938" cy="14446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9050" tIns="0" rIns="19050" bIns="0" numCol="1" spcCol="0" rtlCol="0" anchor="b" anchorCtr="0">
            <a:noAutofit/>
          </a:bodyPr>
          <a:lstStyle/>
          <a:p>
            <a:pPr algn="ctr">
              <a:lnSpc>
                <a:spcPct val="90000"/>
              </a:lnSpc>
              <a:spcBef>
                <a:spcPct val="0"/>
              </a:spcBef>
              <a:spcAft>
                <a:spcPct val="0"/>
              </a:spcAft>
            </a:pPr>
            <a:fld id="{CF7468E7-B500-491F-8A1D-AA9A8A33FBEF}" type="datetime'''''''''''''''''''''''''''1''''''''''''''''''''''''''''''73'">
              <a:rPr lang="en-GB" altLang="en-US" sz="1050" b="1" smtClean="0">
                <a:solidFill>
                  <a:schemeClr val="tx1"/>
                </a:solidFill>
                <a:effectLst/>
              </a:rPr>
              <a:pPr algn="ctr">
                <a:lnSpc>
                  <a:spcPct val="90000"/>
                </a:lnSpc>
                <a:spcBef>
                  <a:spcPct val="0"/>
                </a:spcBef>
                <a:spcAft>
                  <a:spcPct val="0"/>
                </a:spcAft>
              </a:pPr>
              <a:t>173</a:t>
            </a:fld>
            <a:endParaRPr lang="en-GB" sz="1050" b="1">
              <a:solidFill>
                <a:schemeClr val="tx1"/>
              </a:solidFill>
              <a:sym typeface="+mn-lt"/>
            </a:endParaRPr>
          </a:p>
        </p:txBody>
      </p:sp>
      <p:sp>
        <p:nvSpPr>
          <p:cNvPr id="374" name="Rectangle 373">
            <a:extLst>
              <a:ext uri="{FF2B5EF4-FFF2-40B4-BE49-F238E27FC236}">
                <a16:creationId xmlns:a16="http://schemas.microsoft.com/office/drawing/2014/main" id="{0F96D08D-E006-41E0-B5AE-F245E1AF4973}"/>
              </a:ext>
            </a:extLst>
          </p:cNvPr>
          <p:cNvSpPr/>
          <p:nvPr>
            <p:custDataLst>
              <p:tags r:id="rId61"/>
            </p:custDataLst>
          </p:nvPr>
        </p:nvSpPr>
        <p:spPr bwMode="gray">
          <a:xfrm>
            <a:off x="1774825" y="2593975"/>
            <a:ext cx="261938" cy="14446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9050" tIns="0" rIns="19050" bIns="0" numCol="1" spcCol="0" rtlCol="0" anchor="b" anchorCtr="0">
            <a:noAutofit/>
          </a:bodyPr>
          <a:lstStyle/>
          <a:p>
            <a:pPr algn="ctr">
              <a:lnSpc>
                <a:spcPct val="90000"/>
              </a:lnSpc>
              <a:spcBef>
                <a:spcPct val="0"/>
              </a:spcBef>
              <a:spcAft>
                <a:spcPct val="0"/>
              </a:spcAft>
            </a:pPr>
            <a:fld id="{F667F157-A317-4DFF-B7A9-BFBB5AC18FE3}" type="datetime'''''''''''''''''''''''''''1''5''''''''''6'''''''''''''''">
              <a:rPr lang="en-GB" altLang="en-US" sz="1050" b="1" smtClean="0">
                <a:solidFill>
                  <a:schemeClr val="tx1"/>
                </a:solidFill>
                <a:effectLst/>
              </a:rPr>
              <a:pPr algn="ctr">
                <a:lnSpc>
                  <a:spcPct val="90000"/>
                </a:lnSpc>
                <a:spcBef>
                  <a:spcPct val="0"/>
                </a:spcBef>
                <a:spcAft>
                  <a:spcPct val="0"/>
                </a:spcAft>
              </a:pPr>
              <a:t>156</a:t>
            </a:fld>
            <a:endParaRPr lang="en-GB" sz="1050" b="1">
              <a:solidFill>
                <a:schemeClr val="tx1"/>
              </a:solidFill>
              <a:sym typeface="+mn-lt"/>
            </a:endParaRPr>
          </a:p>
        </p:txBody>
      </p:sp>
      <p:sp>
        <p:nvSpPr>
          <p:cNvPr id="383" name="Rectangle 382">
            <a:extLst>
              <a:ext uri="{FF2B5EF4-FFF2-40B4-BE49-F238E27FC236}">
                <a16:creationId xmlns:a16="http://schemas.microsoft.com/office/drawing/2014/main" id="{4682667F-FF8F-4223-82A6-855F35D764F5}"/>
              </a:ext>
            </a:extLst>
          </p:cNvPr>
          <p:cNvSpPr/>
          <p:nvPr>
            <p:custDataLst>
              <p:tags r:id="rId62"/>
            </p:custDataLst>
          </p:nvPr>
        </p:nvSpPr>
        <p:spPr bwMode="gray">
          <a:xfrm>
            <a:off x="2030413" y="2787650"/>
            <a:ext cx="261938" cy="14446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9050" tIns="0" rIns="19050" bIns="0" numCol="1" spcCol="0" rtlCol="0" anchor="b" anchorCtr="0">
            <a:noAutofit/>
          </a:bodyPr>
          <a:lstStyle/>
          <a:p>
            <a:pPr algn="ctr">
              <a:lnSpc>
                <a:spcPct val="90000"/>
              </a:lnSpc>
              <a:spcBef>
                <a:spcPct val="0"/>
              </a:spcBef>
              <a:spcAft>
                <a:spcPct val="0"/>
              </a:spcAft>
            </a:pPr>
            <a:fld id="{F1F93824-52E9-4CF2-94A6-83CB1A19D047}" type="datetime'1''''''''''''''''4''''3'''''''''">
              <a:rPr lang="en-GB" altLang="en-US" sz="1050" b="1" smtClean="0">
                <a:solidFill>
                  <a:schemeClr val="tx1"/>
                </a:solidFill>
                <a:effectLst/>
              </a:rPr>
              <a:pPr algn="ctr">
                <a:lnSpc>
                  <a:spcPct val="90000"/>
                </a:lnSpc>
                <a:spcBef>
                  <a:spcPct val="0"/>
                </a:spcBef>
                <a:spcAft>
                  <a:spcPct val="0"/>
                </a:spcAft>
              </a:pPr>
              <a:t>143</a:t>
            </a:fld>
            <a:endParaRPr lang="en-GB" sz="1050" b="1">
              <a:solidFill>
                <a:schemeClr val="tx1"/>
              </a:solidFill>
              <a:sym typeface="+mn-lt"/>
            </a:endParaRPr>
          </a:p>
        </p:txBody>
      </p:sp>
      <p:sp>
        <p:nvSpPr>
          <p:cNvPr id="384" name="Rectangle 383">
            <a:extLst>
              <a:ext uri="{FF2B5EF4-FFF2-40B4-BE49-F238E27FC236}">
                <a16:creationId xmlns:a16="http://schemas.microsoft.com/office/drawing/2014/main" id="{7B568AE2-6999-4A31-995B-669034B23B24}"/>
              </a:ext>
            </a:extLst>
          </p:cNvPr>
          <p:cNvSpPr/>
          <p:nvPr>
            <p:custDataLst>
              <p:tags r:id="rId63"/>
            </p:custDataLst>
          </p:nvPr>
        </p:nvSpPr>
        <p:spPr bwMode="gray">
          <a:xfrm>
            <a:off x="2284413" y="2801938"/>
            <a:ext cx="261938" cy="14446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9050" tIns="0" rIns="19050" bIns="0" numCol="1" spcCol="0" rtlCol="0" anchor="b" anchorCtr="0">
            <a:noAutofit/>
          </a:bodyPr>
          <a:lstStyle/>
          <a:p>
            <a:pPr algn="ctr">
              <a:lnSpc>
                <a:spcPct val="90000"/>
              </a:lnSpc>
              <a:spcBef>
                <a:spcPct val="0"/>
              </a:spcBef>
              <a:spcAft>
                <a:spcPct val="0"/>
              </a:spcAft>
            </a:pPr>
            <a:fld id="{5735E63A-415B-475D-93A0-7341DD96A45B}" type="datetime'''''''''''1''''''4''''''''''''''''''''''''''''''''2'''">
              <a:rPr lang="en-GB" altLang="en-US" sz="1050" b="1" smtClean="0">
                <a:solidFill>
                  <a:schemeClr val="tx1"/>
                </a:solidFill>
                <a:effectLst/>
              </a:rPr>
              <a:pPr algn="ctr">
                <a:lnSpc>
                  <a:spcPct val="90000"/>
                </a:lnSpc>
                <a:spcBef>
                  <a:spcPct val="0"/>
                </a:spcBef>
                <a:spcAft>
                  <a:spcPct val="0"/>
                </a:spcAft>
              </a:pPr>
              <a:t>142</a:t>
            </a:fld>
            <a:endParaRPr lang="en-GB" sz="1050" b="1">
              <a:solidFill>
                <a:schemeClr val="tx1"/>
              </a:solidFill>
              <a:sym typeface="+mn-lt"/>
            </a:endParaRPr>
          </a:p>
        </p:txBody>
      </p:sp>
      <p:sp>
        <p:nvSpPr>
          <p:cNvPr id="166" name="Rectangle 165">
            <a:extLst>
              <a:ext uri="{FF2B5EF4-FFF2-40B4-BE49-F238E27FC236}">
                <a16:creationId xmlns:a16="http://schemas.microsoft.com/office/drawing/2014/main" id="{F24583C6-1D2A-4BD2-ABE6-6B0B6B4BD372}"/>
              </a:ext>
            </a:extLst>
          </p:cNvPr>
          <p:cNvSpPr/>
          <p:nvPr>
            <p:custDataLst>
              <p:tags r:id="rId64"/>
            </p:custDataLst>
          </p:nvPr>
        </p:nvSpPr>
        <p:spPr bwMode="gray">
          <a:xfrm>
            <a:off x="2540000" y="3022600"/>
            <a:ext cx="261938" cy="14446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9050" tIns="0" rIns="19050" bIns="0" numCol="1" spcCol="0" rtlCol="0" anchor="b" anchorCtr="0">
            <a:noAutofit/>
          </a:bodyPr>
          <a:lstStyle/>
          <a:p>
            <a:pPr algn="ctr">
              <a:lnSpc>
                <a:spcPct val="90000"/>
              </a:lnSpc>
              <a:spcBef>
                <a:spcPct val="0"/>
              </a:spcBef>
              <a:spcAft>
                <a:spcPct val="0"/>
              </a:spcAft>
            </a:pPr>
            <a:fld id="{1C4823AD-C43A-4CC3-ADE6-F671F718D263}" type="datetime'''''''''1''''''''''''''2''''''''''''''''''''7'''''''''''">
              <a:rPr lang="en-GB" altLang="en-US" sz="1050" b="1" smtClean="0">
                <a:solidFill>
                  <a:schemeClr val="tx1"/>
                </a:solidFill>
                <a:effectLst/>
              </a:rPr>
              <a:pPr algn="ctr">
                <a:lnSpc>
                  <a:spcPct val="90000"/>
                </a:lnSpc>
                <a:spcBef>
                  <a:spcPct val="0"/>
                </a:spcBef>
                <a:spcAft>
                  <a:spcPct val="0"/>
                </a:spcAft>
              </a:pPr>
              <a:t>127</a:t>
            </a:fld>
            <a:endParaRPr lang="en-GB" sz="1050" b="1">
              <a:solidFill>
                <a:schemeClr val="tx1"/>
              </a:solidFill>
              <a:sym typeface="+mn-lt"/>
            </a:endParaRPr>
          </a:p>
        </p:txBody>
      </p:sp>
      <p:sp>
        <p:nvSpPr>
          <p:cNvPr id="116" name="Rectangle 115">
            <a:extLst>
              <a:ext uri="{FF2B5EF4-FFF2-40B4-BE49-F238E27FC236}">
                <a16:creationId xmlns:a16="http://schemas.microsoft.com/office/drawing/2014/main" id="{69067D77-7B99-4265-A0F4-FC1AB3B784A3}"/>
              </a:ext>
            </a:extLst>
          </p:cNvPr>
          <p:cNvSpPr/>
          <p:nvPr>
            <p:custDataLst>
              <p:tags r:id="rId65"/>
            </p:custDataLst>
          </p:nvPr>
        </p:nvSpPr>
        <p:spPr bwMode="gray">
          <a:xfrm>
            <a:off x="2795588" y="3082925"/>
            <a:ext cx="261938" cy="14446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9050" tIns="0" rIns="19050" bIns="0" numCol="1" spcCol="0" rtlCol="0" anchor="b" anchorCtr="0">
            <a:noAutofit/>
          </a:bodyPr>
          <a:lstStyle/>
          <a:p>
            <a:pPr algn="ctr">
              <a:lnSpc>
                <a:spcPct val="90000"/>
              </a:lnSpc>
              <a:spcBef>
                <a:spcPct val="0"/>
              </a:spcBef>
              <a:spcAft>
                <a:spcPct val="0"/>
              </a:spcAft>
            </a:pPr>
            <a:fld id="{2671C90F-CD45-4F78-88DF-5E9B2BF0CF3B}" type="datetime'1''''''''''''''''''''''2''''''''''''''3'''''''''''">
              <a:rPr lang="en-GB" altLang="en-US" sz="1050" b="1" smtClean="0">
                <a:solidFill>
                  <a:schemeClr val="tx1"/>
                </a:solidFill>
                <a:effectLst/>
              </a:rPr>
              <a:pPr algn="ctr">
                <a:lnSpc>
                  <a:spcPct val="90000"/>
                </a:lnSpc>
                <a:spcBef>
                  <a:spcPct val="0"/>
                </a:spcBef>
                <a:spcAft>
                  <a:spcPct val="0"/>
                </a:spcAft>
              </a:pPr>
              <a:t>123</a:t>
            </a:fld>
            <a:endParaRPr lang="en-GB" sz="1050" b="1">
              <a:solidFill>
                <a:schemeClr val="tx1"/>
              </a:solidFill>
              <a:sym typeface="+mn-lt"/>
            </a:endParaRPr>
          </a:p>
        </p:txBody>
      </p:sp>
      <p:sp>
        <p:nvSpPr>
          <p:cNvPr id="368" name="Rectangle 367">
            <a:extLst>
              <a:ext uri="{FF2B5EF4-FFF2-40B4-BE49-F238E27FC236}">
                <a16:creationId xmlns:a16="http://schemas.microsoft.com/office/drawing/2014/main" id="{C5B4F187-FF57-4526-B84F-48C5546651C4}"/>
              </a:ext>
            </a:extLst>
          </p:cNvPr>
          <p:cNvSpPr/>
          <p:nvPr>
            <p:custDataLst>
              <p:tags r:id="rId66"/>
            </p:custDataLst>
          </p:nvPr>
        </p:nvSpPr>
        <p:spPr bwMode="gray">
          <a:xfrm>
            <a:off x="3049588" y="3230563"/>
            <a:ext cx="261938" cy="14446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9050" tIns="0" rIns="19050" bIns="0" numCol="1" spcCol="0" rtlCol="0" anchor="b" anchorCtr="0">
            <a:noAutofit/>
          </a:bodyPr>
          <a:lstStyle/>
          <a:p>
            <a:pPr algn="ctr">
              <a:lnSpc>
                <a:spcPct val="90000"/>
              </a:lnSpc>
              <a:spcBef>
                <a:spcPct val="0"/>
              </a:spcBef>
              <a:spcAft>
                <a:spcPct val="0"/>
              </a:spcAft>
            </a:pPr>
            <a:fld id="{69706C6C-0103-4164-B8B0-8F41BFE758B2}" type="datetime'''''''''1''''''''''1''''''''''''''''''''3'''''''''''''''''">
              <a:rPr lang="en-GB" altLang="en-US" sz="1050" b="1" smtClean="0">
                <a:solidFill>
                  <a:schemeClr val="tx1"/>
                </a:solidFill>
                <a:effectLst/>
              </a:rPr>
              <a:pPr algn="ctr">
                <a:lnSpc>
                  <a:spcPct val="90000"/>
                </a:lnSpc>
                <a:spcBef>
                  <a:spcPct val="0"/>
                </a:spcBef>
                <a:spcAft>
                  <a:spcPct val="0"/>
                </a:spcAft>
              </a:pPr>
              <a:t>113</a:t>
            </a:fld>
            <a:endParaRPr lang="en-GB" sz="1050" b="1">
              <a:solidFill>
                <a:schemeClr val="tx1"/>
              </a:solidFill>
              <a:sym typeface="+mn-lt"/>
            </a:endParaRPr>
          </a:p>
        </p:txBody>
      </p:sp>
      <p:sp>
        <p:nvSpPr>
          <p:cNvPr id="385" name="Rectangle 384">
            <a:extLst>
              <a:ext uri="{FF2B5EF4-FFF2-40B4-BE49-F238E27FC236}">
                <a16:creationId xmlns:a16="http://schemas.microsoft.com/office/drawing/2014/main" id="{2FF649D2-A438-46B1-AB9D-82264C57412C}"/>
              </a:ext>
            </a:extLst>
          </p:cNvPr>
          <p:cNvSpPr/>
          <p:nvPr>
            <p:custDataLst>
              <p:tags r:id="rId67"/>
            </p:custDataLst>
          </p:nvPr>
        </p:nvSpPr>
        <p:spPr bwMode="gray">
          <a:xfrm>
            <a:off x="3305175" y="3333750"/>
            <a:ext cx="261938" cy="14446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9050" tIns="0" rIns="19050" bIns="0" numCol="1" spcCol="0" rtlCol="0" anchor="b" anchorCtr="0">
            <a:noAutofit/>
          </a:bodyPr>
          <a:lstStyle/>
          <a:p>
            <a:pPr algn="ctr">
              <a:lnSpc>
                <a:spcPct val="90000"/>
              </a:lnSpc>
              <a:spcBef>
                <a:spcPct val="0"/>
              </a:spcBef>
              <a:spcAft>
                <a:spcPct val="0"/>
              </a:spcAft>
            </a:pPr>
            <a:fld id="{8D68F21E-20C9-4C55-9598-89DAB3A20360}" type="datetime'''''1''''''''''''''0''''''''''''''''''''''''''''''''6'''''''''">
              <a:rPr lang="en-GB" altLang="en-US" sz="1050" b="1" smtClean="0">
                <a:solidFill>
                  <a:schemeClr val="tx1"/>
                </a:solidFill>
                <a:effectLst/>
              </a:rPr>
              <a:pPr algn="ctr">
                <a:lnSpc>
                  <a:spcPct val="90000"/>
                </a:lnSpc>
                <a:spcBef>
                  <a:spcPct val="0"/>
                </a:spcBef>
                <a:spcAft>
                  <a:spcPct val="0"/>
                </a:spcAft>
              </a:pPr>
              <a:t>106</a:t>
            </a:fld>
            <a:endParaRPr lang="en-GB" sz="1050" b="1">
              <a:solidFill>
                <a:schemeClr val="tx1"/>
              </a:solidFill>
              <a:sym typeface="+mn-lt"/>
            </a:endParaRPr>
          </a:p>
        </p:txBody>
      </p:sp>
      <p:sp>
        <p:nvSpPr>
          <p:cNvPr id="378" name="Rectangle 377">
            <a:extLst>
              <a:ext uri="{FF2B5EF4-FFF2-40B4-BE49-F238E27FC236}">
                <a16:creationId xmlns:a16="http://schemas.microsoft.com/office/drawing/2014/main" id="{2F8E733C-2DFF-4F73-99E1-83045B2111B1}"/>
              </a:ext>
            </a:extLst>
          </p:cNvPr>
          <p:cNvSpPr/>
          <p:nvPr>
            <p:custDataLst>
              <p:tags r:id="rId68"/>
            </p:custDataLst>
          </p:nvPr>
        </p:nvSpPr>
        <p:spPr bwMode="gray">
          <a:xfrm>
            <a:off x="3560763" y="3378200"/>
            <a:ext cx="261938" cy="14446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9050" tIns="0" rIns="19050" bIns="0" numCol="1" spcCol="0" rtlCol="0" anchor="b" anchorCtr="0">
            <a:noAutofit/>
          </a:bodyPr>
          <a:lstStyle/>
          <a:p>
            <a:pPr algn="ctr">
              <a:lnSpc>
                <a:spcPct val="90000"/>
              </a:lnSpc>
              <a:spcBef>
                <a:spcPct val="0"/>
              </a:spcBef>
              <a:spcAft>
                <a:spcPct val="0"/>
              </a:spcAft>
            </a:pPr>
            <a:fld id="{CD1DA4B9-504C-4C04-8188-97DA4D4F6B8A}" type="datetime'''''''''''''''''1''''''''''''0''''''''''''3'''''''''''''''">
              <a:rPr lang="en-GB" altLang="en-US" sz="1050" b="1" smtClean="0">
                <a:solidFill>
                  <a:schemeClr val="tx1"/>
                </a:solidFill>
                <a:effectLst/>
              </a:rPr>
              <a:pPr algn="ctr">
                <a:lnSpc>
                  <a:spcPct val="90000"/>
                </a:lnSpc>
                <a:spcBef>
                  <a:spcPct val="0"/>
                </a:spcBef>
                <a:spcAft>
                  <a:spcPct val="0"/>
                </a:spcAft>
              </a:pPr>
              <a:t>103</a:t>
            </a:fld>
            <a:endParaRPr lang="en-GB" sz="1050" b="1">
              <a:solidFill>
                <a:schemeClr val="tx1"/>
              </a:solidFill>
              <a:sym typeface="+mn-lt"/>
            </a:endParaRPr>
          </a:p>
        </p:txBody>
      </p:sp>
      <p:sp>
        <p:nvSpPr>
          <p:cNvPr id="388" name="Rectangle 387">
            <a:extLst>
              <a:ext uri="{FF2B5EF4-FFF2-40B4-BE49-F238E27FC236}">
                <a16:creationId xmlns:a16="http://schemas.microsoft.com/office/drawing/2014/main" id="{5740C7A9-1CE8-4B83-A48D-1E408E18E252}"/>
              </a:ext>
            </a:extLst>
          </p:cNvPr>
          <p:cNvSpPr/>
          <p:nvPr>
            <p:custDataLst>
              <p:tags r:id="rId69"/>
            </p:custDataLst>
          </p:nvPr>
        </p:nvSpPr>
        <p:spPr bwMode="gray">
          <a:xfrm>
            <a:off x="3814763" y="3378200"/>
            <a:ext cx="261938" cy="14446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9050" tIns="0" rIns="19050" bIns="0" numCol="1" spcCol="0" rtlCol="0" anchor="b" anchorCtr="0">
            <a:noAutofit/>
          </a:bodyPr>
          <a:lstStyle/>
          <a:p>
            <a:pPr algn="ctr">
              <a:lnSpc>
                <a:spcPct val="90000"/>
              </a:lnSpc>
              <a:spcBef>
                <a:spcPct val="0"/>
              </a:spcBef>
              <a:spcAft>
                <a:spcPct val="0"/>
              </a:spcAft>
            </a:pPr>
            <a:fld id="{B0F85F82-6F30-493C-B59F-4F2D65DBF1A9}" type="datetime'''1''''''''''''''''''''''''''''''''''''''''''''0''''3'">
              <a:rPr lang="en-GB" altLang="en-US" sz="1050" b="1" smtClean="0">
                <a:solidFill>
                  <a:schemeClr val="tx1"/>
                </a:solidFill>
                <a:effectLst/>
              </a:rPr>
              <a:pPr algn="ctr">
                <a:lnSpc>
                  <a:spcPct val="90000"/>
                </a:lnSpc>
                <a:spcBef>
                  <a:spcPct val="0"/>
                </a:spcBef>
                <a:spcAft>
                  <a:spcPct val="0"/>
                </a:spcAft>
              </a:pPr>
              <a:t>103</a:t>
            </a:fld>
            <a:endParaRPr lang="en-GB" sz="1050" b="1">
              <a:solidFill>
                <a:schemeClr val="tx1"/>
              </a:solidFill>
              <a:sym typeface="+mn-lt"/>
            </a:endParaRPr>
          </a:p>
        </p:txBody>
      </p:sp>
      <p:sp>
        <p:nvSpPr>
          <p:cNvPr id="400" name="Rectangle 399">
            <a:extLst>
              <a:ext uri="{FF2B5EF4-FFF2-40B4-BE49-F238E27FC236}">
                <a16:creationId xmlns:a16="http://schemas.microsoft.com/office/drawing/2014/main" id="{82B4F316-5BCC-4304-8D0D-9082605BE28A}"/>
              </a:ext>
            </a:extLst>
          </p:cNvPr>
          <p:cNvSpPr/>
          <p:nvPr>
            <p:custDataLst>
              <p:tags r:id="rId70"/>
            </p:custDataLst>
          </p:nvPr>
        </p:nvSpPr>
        <p:spPr bwMode="gray">
          <a:xfrm>
            <a:off x="4070350" y="3408363"/>
            <a:ext cx="261938" cy="14446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9050" tIns="0" rIns="19050" bIns="0" numCol="1" spcCol="0" rtlCol="0" anchor="b" anchorCtr="0">
            <a:noAutofit/>
          </a:bodyPr>
          <a:lstStyle/>
          <a:p>
            <a:pPr algn="ctr">
              <a:lnSpc>
                <a:spcPct val="90000"/>
              </a:lnSpc>
              <a:spcBef>
                <a:spcPct val="0"/>
              </a:spcBef>
              <a:spcAft>
                <a:spcPct val="0"/>
              </a:spcAft>
            </a:pPr>
            <a:fld id="{A19F5E61-FE26-47D0-9B02-B1ABB69F9136}" type="datetime'''''''''''''''''''''10''''''''''''1'''''''''''''''''''''''''''">
              <a:rPr lang="en-GB" altLang="en-US" sz="1050" b="1" smtClean="0">
                <a:solidFill>
                  <a:schemeClr val="tx1"/>
                </a:solidFill>
                <a:effectLst/>
              </a:rPr>
              <a:pPr algn="ctr">
                <a:lnSpc>
                  <a:spcPct val="90000"/>
                </a:lnSpc>
                <a:spcBef>
                  <a:spcPct val="0"/>
                </a:spcBef>
                <a:spcAft>
                  <a:spcPct val="0"/>
                </a:spcAft>
              </a:pPr>
              <a:t>101</a:t>
            </a:fld>
            <a:endParaRPr lang="en-GB" sz="1050" b="1">
              <a:solidFill>
                <a:schemeClr val="tx1"/>
              </a:solidFill>
              <a:sym typeface="+mn-lt"/>
            </a:endParaRPr>
          </a:p>
        </p:txBody>
      </p:sp>
      <p:sp>
        <p:nvSpPr>
          <p:cNvPr id="373" name="Rectangle 372">
            <a:extLst>
              <a:ext uri="{FF2B5EF4-FFF2-40B4-BE49-F238E27FC236}">
                <a16:creationId xmlns:a16="http://schemas.microsoft.com/office/drawing/2014/main" id="{911F7554-6BCE-44D4-94AB-8CA5FC4092C2}"/>
              </a:ext>
            </a:extLst>
          </p:cNvPr>
          <p:cNvSpPr/>
          <p:nvPr>
            <p:custDataLst>
              <p:tags r:id="rId71"/>
            </p:custDataLst>
          </p:nvPr>
        </p:nvSpPr>
        <p:spPr bwMode="gray">
          <a:xfrm>
            <a:off x="4324350" y="3422650"/>
            <a:ext cx="261938" cy="14446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9050" tIns="0" rIns="19050" bIns="0" numCol="1" spcCol="0" rtlCol="0" anchor="b" anchorCtr="0">
            <a:noAutofit/>
          </a:bodyPr>
          <a:lstStyle/>
          <a:p>
            <a:pPr algn="ctr">
              <a:lnSpc>
                <a:spcPct val="90000"/>
              </a:lnSpc>
              <a:spcBef>
                <a:spcPct val="0"/>
              </a:spcBef>
              <a:spcAft>
                <a:spcPct val="0"/>
              </a:spcAft>
            </a:pPr>
            <a:fld id="{5C082792-8F8D-4241-815C-7D9A50A70D0D}" type="datetime'''''''''1''''''''''''''''''''''0''''''''''''''''''''0'''">
              <a:rPr lang="en-GB" altLang="en-US" sz="1050" b="1" smtClean="0">
                <a:solidFill>
                  <a:schemeClr val="tx1"/>
                </a:solidFill>
                <a:effectLst/>
              </a:rPr>
              <a:pPr algn="ctr">
                <a:lnSpc>
                  <a:spcPct val="90000"/>
                </a:lnSpc>
                <a:spcBef>
                  <a:spcPct val="0"/>
                </a:spcBef>
                <a:spcAft>
                  <a:spcPct val="0"/>
                </a:spcAft>
              </a:pPr>
              <a:t>100</a:t>
            </a:fld>
            <a:endParaRPr lang="en-GB" sz="1050" b="1">
              <a:solidFill>
                <a:schemeClr val="tx1"/>
              </a:solidFill>
              <a:sym typeface="+mn-lt"/>
            </a:endParaRPr>
          </a:p>
        </p:txBody>
      </p:sp>
      <p:sp>
        <p:nvSpPr>
          <p:cNvPr id="386" name="Rectangle 385">
            <a:extLst>
              <a:ext uri="{FF2B5EF4-FFF2-40B4-BE49-F238E27FC236}">
                <a16:creationId xmlns:a16="http://schemas.microsoft.com/office/drawing/2014/main" id="{C20A85F9-2D4D-47A9-938C-048579E61D7C}"/>
              </a:ext>
            </a:extLst>
          </p:cNvPr>
          <p:cNvSpPr/>
          <p:nvPr>
            <p:custDataLst>
              <p:tags r:id="rId72"/>
            </p:custDataLst>
          </p:nvPr>
        </p:nvSpPr>
        <p:spPr bwMode="gray">
          <a:xfrm>
            <a:off x="4616451" y="3452813"/>
            <a:ext cx="187325" cy="14446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9050" tIns="0" rIns="19050" bIns="0" numCol="1" spcCol="0" rtlCol="0" anchor="b" anchorCtr="0">
            <a:noAutofit/>
          </a:bodyPr>
          <a:lstStyle/>
          <a:p>
            <a:pPr algn="ctr">
              <a:lnSpc>
                <a:spcPct val="90000"/>
              </a:lnSpc>
              <a:spcBef>
                <a:spcPct val="0"/>
              </a:spcBef>
              <a:spcAft>
                <a:spcPct val="0"/>
              </a:spcAft>
            </a:pPr>
            <a:fld id="{0446D382-048D-4282-B065-EA2054627CE5}" type="datetime'''''''''''''''''''''''9''''''''8'''''''">
              <a:rPr lang="en-GB" altLang="en-US" sz="1050" b="1" smtClean="0">
                <a:solidFill>
                  <a:schemeClr val="tx1"/>
                </a:solidFill>
                <a:effectLst/>
              </a:rPr>
              <a:pPr algn="ctr">
                <a:lnSpc>
                  <a:spcPct val="90000"/>
                </a:lnSpc>
                <a:spcBef>
                  <a:spcPct val="0"/>
                </a:spcBef>
                <a:spcAft>
                  <a:spcPct val="0"/>
                </a:spcAft>
              </a:pPr>
              <a:t>98</a:t>
            </a:fld>
            <a:endParaRPr lang="en-GB" sz="1050" b="1">
              <a:solidFill>
                <a:schemeClr val="tx1"/>
              </a:solidFill>
              <a:sym typeface="+mn-lt"/>
            </a:endParaRPr>
          </a:p>
        </p:txBody>
      </p:sp>
      <p:sp>
        <p:nvSpPr>
          <p:cNvPr id="397" name="Rectangle 396">
            <a:extLst>
              <a:ext uri="{FF2B5EF4-FFF2-40B4-BE49-F238E27FC236}">
                <a16:creationId xmlns:a16="http://schemas.microsoft.com/office/drawing/2014/main" id="{A8398374-8507-4B5B-ACDE-CC4956B0A215}"/>
              </a:ext>
            </a:extLst>
          </p:cNvPr>
          <p:cNvSpPr/>
          <p:nvPr>
            <p:custDataLst>
              <p:tags r:id="rId73"/>
            </p:custDataLst>
          </p:nvPr>
        </p:nvSpPr>
        <p:spPr bwMode="gray">
          <a:xfrm>
            <a:off x="4872038" y="3511550"/>
            <a:ext cx="187325" cy="14446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9050" tIns="0" rIns="19050" bIns="0" numCol="1" spcCol="0" rtlCol="0" anchor="b" anchorCtr="0">
            <a:noAutofit/>
          </a:bodyPr>
          <a:lstStyle/>
          <a:p>
            <a:pPr algn="ctr">
              <a:lnSpc>
                <a:spcPct val="90000"/>
              </a:lnSpc>
              <a:spcBef>
                <a:spcPct val="0"/>
              </a:spcBef>
              <a:spcAft>
                <a:spcPct val="0"/>
              </a:spcAft>
            </a:pPr>
            <a:fld id="{CBBBFEBB-1F9F-46AB-A0C4-B95B3EABC52D}" type="datetime'''''''9''''''''''''''''''''''4'''''''">
              <a:rPr lang="en-GB" altLang="en-US" sz="1050" b="1" smtClean="0">
                <a:solidFill>
                  <a:schemeClr val="tx1"/>
                </a:solidFill>
                <a:effectLst/>
              </a:rPr>
              <a:pPr algn="ctr">
                <a:lnSpc>
                  <a:spcPct val="90000"/>
                </a:lnSpc>
                <a:spcBef>
                  <a:spcPct val="0"/>
                </a:spcBef>
                <a:spcAft>
                  <a:spcPct val="0"/>
                </a:spcAft>
              </a:pPr>
              <a:t>94</a:t>
            </a:fld>
            <a:endParaRPr lang="en-GB" sz="1050" b="1">
              <a:solidFill>
                <a:schemeClr val="tx1"/>
              </a:solidFill>
              <a:sym typeface="+mn-lt"/>
            </a:endParaRPr>
          </a:p>
        </p:txBody>
      </p:sp>
      <p:sp>
        <p:nvSpPr>
          <p:cNvPr id="381" name="Rectangle 380">
            <a:extLst>
              <a:ext uri="{FF2B5EF4-FFF2-40B4-BE49-F238E27FC236}">
                <a16:creationId xmlns:a16="http://schemas.microsoft.com/office/drawing/2014/main" id="{0F8FBC08-EE48-4AD1-AD7A-6BC8AEB576C6}"/>
              </a:ext>
            </a:extLst>
          </p:cNvPr>
          <p:cNvSpPr/>
          <p:nvPr>
            <p:custDataLst>
              <p:tags r:id="rId74"/>
            </p:custDataLst>
          </p:nvPr>
        </p:nvSpPr>
        <p:spPr bwMode="gray">
          <a:xfrm>
            <a:off x="5126038" y="3556000"/>
            <a:ext cx="187325" cy="14446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9050" tIns="0" rIns="19050" bIns="0" numCol="1" spcCol="0" rtlCol="0" anchor="b" anchorCtr="0">
            <a:noAutofit/>
          </a:bodyPr>
          <a:lstStyle/>
          <a:p>
            <a:pPr algn="ctr">
              <a:lnSpc>
                <a:spcPct val="90000"/>
              </a:lnSpc>
              <a:spcBef>
                <a:spcPct val="0"/>
              </a:spcBef>
              <a:spcAft>
                <a:spcPct val="0"/>
              </a:spcAft>
            </a:pPr>
            <a:fld id="{3C55A33B-8FAE-402B-A48F-663727D48C3E}" type="datetime'''9''''''''''''''''''''''''''''''''''''''''''''1'''''''">
              <a:rPr lang="en-GB" altLang="en-US" sz="1050" b="1" smtClean="0">
                <a:solidFill>
                  <a:schemeClr val="tx1"/>
                </a:solidFill>
                <a:effectLst/>
              </a:rPr>
              <a:pPr algn="ctr">
                <a:lnSpc>
                  <a:spcPct val="90000"/>
                </a:lnSpc>
                <a:spcBef>
                  <a:spcPct val="0"/>
                </a:spcBef>
                <a:spcAft>
                  <a:spcPct val="0"/>
                </a:spcAft>
              </a:pPr>
              <a:t>91</a:t>
            </a:fld>
            <a:endParaRPr lang="en-GB" sz="1050" b="1">
              <a:solidFill>
                <a:schemeClr val="tx1"/>
              </a:solidFill>
              <a:sym typeface="+mn-lt"/>
            </a:endParaRPr>
          </a:p>
        </p:txBody>
      </p:sp>
      <p:sp>
        <p:nvSpPr>
          <p:cNvPr id="107" name="Rectangle 106">
            <a:extLst>
              <a:ext uri="{FF2B5EF4-FFF2-40B4-BE49-F238E27FC236}">
                <a16:creationId xmlns:a16="http://schemas.microsoft.com/office/drawing/2014/main" id="{403968D3-13B2-496E-A870-D40E42B29B14}"/>
              </a:ext>
            </a:extLst>
          </p:cNvPr>
          <p:cNvSpPr/>
          <p:nvPr>
            <p:custDataLst>
              <p:tags r:id="rId75"/>
            </p:custDataLst>
          </p:nvPr>
        </p:nvSpPr>
        <p:spPr bwMode="auto">
          <a:xfrm>
            <a:off x="2849563" y="5124450"/>
            <a:ext cx="152400" cy="420688"/>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3B06D1CA-1809-45A6-B5FC-63753DA68DFA}" type="datetime'''''''''''*''*Sp''''''''''a''''''''''i''''''''n'''">
              <a:rPr lang="en-GB" altLang="en-US" sz="1000" smtClean="0">
                <a:solidFill>
                  <a:schemeClr val="tx1"/>
                </a:solidFill>
                <a:effectLst/>
              </a:rPr>
              <a:pPr algn="r">
                <a:spcBef>
                  <a:spcPct val="0"/>
                </a:spcBef>
                <a:spcAft>
                  <a:spcPct val="0"/>
                </a:spcAft>
              </a:pPr>
              <a:t>**Spain</a:t>
            </a:fld>
            <a:endParaRPr lang="en-GB" sz="1000">
              <a:solidFill>
                <a:schemeClr val="tx1"/>
              </a:solidFill>
              <a:sym typeface="+mn-lt"/>
            </a:endParaRPr>
          </a:p>
        </p:txBody>
      </p:sp>
      <p:sp>
        <p:nvSpPr>
          <p:cNvPr id="395" name="Rectangle 394">
            <a:extLst>
              <a:ext uri="{FF2B5EF4-FFF2-40B4-BE49-F238E27FC236}">
                <a16:creationId xmlns:a16="http://schemas.microsoft.com/office/drawing/2014/main" id="{3FB269A4-9BBB-43CC-88EB-C7699B7DB6DD}"/>
              </a:ext>
            </a:extLst>
          </p:cNvPr>
          <p:cNvSpPr/>
          <p:nvPr>
            <p:custDataLst>
              <p:tags r:id="rId76"/>
            </p:custDataLst>
          </p:nvPr>
        </p:nvSpPr>
        <p:spPr bwMode="gray">
          <a:xfrm>
            <a:off x="5637213" y="3614738"/>
            <a:ext cx="187325" cy="14446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9050" tIns="0" rIns="19050" bIns="0" numCol="1" spcCol="0" rtlCol="0" anchor="b" anchorCtr="0">
            <a:noAutofit/>
          </a:bodyPr>
          <a:lstStyle/>
          <a:p>
            <a:pPr algn="ctr">
              <a:lnSpc>
                <a:spcPct val="90000"/>
              </a:lnSpc>
              <a:spcBef>
                <a:spcPct val="0"/>
              </a:spcBef>
              <a:spcAft>
                <a:spcPct val="0"/>
              </a:spcAft>
            </a:pPr>
            <a:fld id="{62B0E2D3-956F-43F1-B4F4-671877B55183}" type="datetime'''''''''''''''''''''''''''''''''''''''''''''''''''''''87'''">
              <a:rPr lang="en-GB" altLang="en-US" sz="1050" b="1" smtClean="0">
                <a:solidFill>
                  <a:schemeClr val="tx1"/>
                </a:solidFill>
                <a:effectLst/>
              </a:rPr>
              <a:pPr algn="ctr">
                <a:lnSpc>
                  <a:spcPct val="90000"/>
                </a:lnSpc>
                <a:spcBef>
                  <a:spcPct val="0"/>
                </a:spcBef>
                <a:spcAft>
                  <a:spcPct val="0"/>
                </a:spcAft>
              </a:pPr>
              <a:t>87</a:t>
            </a:fld>
            <a:endParaRPr lang="en-GB" sz="1050" b="1">
              <a:solidFill>
                <a:schemeClr val="tx1"/>
              </a:solidFill>
              <a:sym typeface="+mn-lt"/>
            </a:endParaRPr>
          </a:p>
        </p:txBody>
      </p:sp>
      <p:sp>
        <p:nvSpPr>
          <p:cNvPr id="112" name="Rectangle 111">
            <a:extLst>
              <a:ext uri="{FF2B5EF4-FFF2-40B4-BE49-F238E27FC236}">
                <a16:creationId xmlns:a16="http://schemas.microsoft.com/office/drawing/2014/main" id="{330DB706-CF34-491D-B815-5618BE0604CA}"/>
              </a:ext>
            </a:extLst>
          </p:cNvPr>
          <p:cNvSpPr/>
          <p:nvPr>
            <p:custDataLst>
              <p:tags r:id="rId77"/>
            </p:custDataLst>
          </p:nvPr>
        </p:nvSpPr>
        <p:spPr bwMode="gray">
          <a:xfrm>
            <a:off x="5891213" y="3629025"/>
            <a:ext cx="187325" cy="14446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9050" tIns="0" rIns="19050" bIns="0" numCol="1" spcCol="0" rtlCol="0" anchor="b" anchorCtr="0">
            <a:noAutofit/>
          </a:bodyPr>
          <a:lstStyle/>
          <a:p>
            <a:pPr algn="ctr">
              <a:lnSpc>
                <a:spcPct val="90000"/>
              </a:lnSpc>
              <a:spcBef>
                <a:spcPct val="0"/>
              </a:spcBef>
              <a:spcAft>
                <a:spcPct val="0"/>
              </a:spcAft>
            </a:pPr>
            <a:fld id="{C973E3C4-295A-4F0E-B7CA-2041F839DA93}" type="datetime'''''''''''''''8''''''''''''6'''''''''''''''">
              <a:rPr lang="en-GB" altLang="en-US" sz="1050" b="1" smtClean="0">
                <a:solidFill>
                  <a:schemeClr val="tx1"/>
                </a:solidFill>
                <a:effectLst/>
              </a:rPr>
              <a:pPr algn="ctr">
                <a:lnSpc>
                  <a:spcPct val="90000"/>
                </a:lnSpc>
                <a:spcBef>
                  <a:spcPct val="0"/>
                </a:spcBef>
                <a:spcAft>
                  <a:spcPct val="0"/>
                </a:spcAft>
              </a:pPr>
              <a:t>86</a:t>
            </a:fld>
            <a:endParaRPr lang="en-GB" sz="1050" b="1">
              <a:solidFill>
                <a:schemeClr val="tx1"/>
              </a:solidFill>
              <a:sym typeface="+mn-lt"/>
            </a:endParaRPr>
          </a:p>
        </p:txBody>
      </p:sp>
      <p:sp>
        <p:nvSpPr>
          <p:cNvPr id="380" name="Rectangle 379">
            <a:extLst>
              <a:ext uri="{FF2B5EF4-FFF2-40B4-BE49-F238E27FC236}">
                <a16:creationId xmlns:a16="http://schemas.microsoft.com/office/drawing/2014/main" id="{20B48429-46A6-444A-8B55-4A2D90ABAE63}"/>
              </a:ext>
            </a:extLst>
          </p:cNvPr>
          <p:cNvSpPr/>
          <p:nvPr>
            <p:custDataLst>
              <p:tags r:id="rId78"/>
            </p:custDataLst>
          </p:nvPr>
        </p:nvSpPr>
        <p:spPr bwMode="gray">
          <a:xfrm>
            <a:off x="6146800" y="3629025"/>
            <a:ext cx="187325" cy="14446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9050" tIns="0" rIns="19050" bIns="0" numCol="1" spcCol="0" rtlCol="0" anchor="b" anchorCtr="0">
            <a:noAutofit/>
          </a:bodyPr>
          <a:lstStyle/>
          <a:p>
            <a:pPr algn="ctr">
              <a:lnSpc>
                <a:spcPct val="90000"/>
              </a:lnSpc>
              <a:spcBef>
                <a:spcPct val="0"/>
              </a:spcBef>
              <a:spcAft>
                <a:spcPct val="0"/>
              </a:spcAft>
            </a:pPr>
            <a:fld id="{38FD314C-A5D5-4D7E-837D-DF3D86BAE4A7}" type="datetime'''''''''''''8''''''''''''''''6'''''''''''''''''">
              <a:rPr lang="en-GB" altLang="en-US" sz="1050" b="1" smtClean="0">
                <a:solidFill>
                  <a:schemeClr val="tx1"/>
                </a:solidFill>
                <a:effectLst/>
              </a:rPr>
              <a:pPr algn="ctr">
                <a:lnSpc>
                  <a:spcPct val="90000"/>
                </a:lnSpc>
                <a:spcBef>
                  <a:spcPct val="0"/>
                </a:spcBef>
                <a:spcAft>
                  <a:spcPct val="0"/>
                </a:spcAft>
              </a:pPr>
              <a:t>86</a:t>
            </a:fld>
            <a:endParaRPr lang="en-GB" sz="1050" b="1">
              <a:solidFill>
                <a:schemeClr val="tx1"/>
              </a:solidFill>
              <a:sym typeface="+mn-lt"/>
            </a:endParaRPr>
          </a:p>
        </p:txBody>
      </p:sp>
      <p:sp>
        <p:nvSpPr>
          <p:cNvPr id="369" name="Rectangle 368">
            <a:extLst>
              <a:ext uri="{FF2B5EF4-FFF2-40B4-BE49-F238E27FC236}">
                <a16:creationId xmlns:a16="http://schemas.microsoft.com/office/drawing/2014/main" id="{E77E9FA0-083C-446B-85CB-AAB8FFF76C48}"/>
              </a:ext>
            </a:extLst>
          </p:cNvPr>
          <p:cNvSpPr/>
          <p:nvPr>
            <p:custDataLst>
              <p:tags r:id="rId79"/>
            </p:custDataLst>
          </p:nvPr>
        </p:nvSpPr>
        <p:spPr bwMode="gray">
          <a:xfrm>
            <a:off x="6400801" y="3792538"/>
            <a:ext cx="187325" cy="14446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9050" tIns="0" rIns="19050" bIns="0" numCol="1" spcCol="0" rtlCol="0" anchor="b" anchorCtr="0">
            <a:noAutofit/>
          </a:bodyPr>
          <a:lstStyle/>
          <a:p>
            <a:pPr algn="ctr">
              <a:lnSpc>
                <a:spcPct val="90000"/>
              </a:lnSpc>
              <a:spcBef>
                <a:spcPct val="0"/>
              </a:spcBef>
              <a:spcAft>
                <a:spcPct val="0"/>
              </a:spcAft>
            </a:pPr>
            <a:fld id="{9E1C90BA-01D7-4F8F-85DE-343B0002E86E}" type="datetime'''''''''''''''''''''''''''''''''''7''5'''''''''''">
              <a:rPr lang="en-GB" altLang="en-US" sz="1050" b="1" smtClean="0">
                <a:solidFill>
                  <a:schemeClr val="tx1"/>
                </a:solidFill>
                <a:effectLst/>
              </a:rPr>
              <a:pPr algn="ctr">
                <a:lnSpc>
                  <a:spcPct val="90000"/>
                </a:lnSpc>
                <a:spcBef>
                  <a:spcPct val="0"/>
                </a:spcBef>
                <a:spcAft>
                  <a:spcPct val="0"/>
                </a:spcAft>
              </a:pPr>
              <a:t>75</a:t>
            </a:fld>
            <a:endParaRPr lang="en-GB" sz="1050" b="1">
              <a:solidFill>
                <a:schemeClr val="tx1"/>
              </a:solidFill>
              <a:sym typeface="+mn-lt"/>
            </a:endParaRPr>
          </a:p>
        </p:txBody>
      </p:sp>
      <p:sp>
        <p:nvSpPr>
          <p:cNvPr id="382" name="Rectangle 381">
            <a:extLst>
              <a:ext uri="{FF2B5EF4-FFF2-40B4-BE49-F238E27FC236}">
                <a16:creationId xmlns:a16="http://schemas.microsoft.com/office/drawing/2014/main" id="{D4DAC753-C7F5-4B9E-839B-40FDF963B352}"/>
              </a:ext>
            </a:extLst>
          </p:cNvPr>
          <p:cNvSpPr/>
          <p:nvPr>
            <p:custDataLst>
              <p:tags r:id="rId80"/>
            </p:custDataLst>
          </p:nvPr>
        </p:nvSpPr>
        <p:spPr bwMode="gray">
          <a:xfrm>
            <a:off x="6656389" y="3895725"/>
            <a:ext cx="187325" cy="14446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9050" tIns="0" rIns="19050" bIns="0" numCol="1" spcCol="0" rtlCol="0" anchor="b" anchorCtr="0">
            <a:noAutofit/>
          </a:bodyPr>
          <a:lstStyle/>
          <a:p>
            <a:pPr algn="ctr">
              <a:lnSpc>
                <a:spcPct val="90000"/>
              </a:lnSpc>
              <a:spcBef>
                <a:spcPct val="0"/>
              </a:spcBef>
              <a:spcAft>
                <a:spcPct val="0"/>
              </a:spcAft>
            </a:pPr>
            <a:fld id="{B12CC9E7-A9D7-4CEC-8399-75A89CB293EC}" type="datetime'''''''''''''''''''''''''''''''''''''''''''''''68'''''''''">
              <a:rPr lang="en-GB" altLang="en-US" sz="1050" b="1" smtClean="0">
                <a:solidFill>
                  <a:schemeClr val="tx1"/>
                </a:solidFill>
                <a:effectLst/>
              </a:rPr>
              <a:pPr algn="ctr">
                <a:lnSpc>
                  <a:spcPct val="90000"/>
                </a:lnSpc>
                <a:spcBef>
                  <a:spcPct val="0"/>
                </a:spcBef>
                <a:spcAft>
                  <a:spcPct val="0"/>
                </a:spcAft>
              </a:pPr>
              <a:t>68</a:t>
            </a:fld>
            <a:endParaRPr lang="en-GB" sz="1050" b="1">
              <a:solidFill>
                <a:schemeClr val="tx1"/>
              </a:solidFill>
              <a:sym typeface="+mn-lt"/>
            </a:endParaRPr>
          </a:p>
        </p:txBody>
      </p:sp>
      <p:sp>
        <p:nvSpPr>
          <p:cNvPr id="396" name="Rectangle 395">
            <a:extLst>
              <a:ext uri="{FF2B5EF4-FFF2-40B4-BE49-F238E27FC236}">
                <a16:creationId xmlns:a16="http://schemas.microsoft.com/office/drawing/2014/main" id="{E6B8EB4E-46A3-4E07-B34C-6BF465749F5F}"/>
              </a:ext>
            </a:extLst>
          </p:cNvPr>
          <p:cNvSpPr/>
          <p:nvPr>
            <p:custDataLst>
              <p:tags r:id="rId81"/>
            </p:custDataLst>
          </p:nvPr>
        </p:nvSpPr>
        <p:spPr bwMode="gray">
          <a:xfrm>
            <a:off x="6911976" y="3954463"/>
            <a:ext cx="187325" cy="14446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9050" tIns="0" rIns="19050" bIns="0" numCol="1" spcCol="0" rtlCol="0" anchor="b" anchorCtr="0">
            <a:noAutofit/>
          </a:bodyPr>
          <a:lstStyle/>
          <a:p>
            <a:pPr algn="ctr">
              <a:lnSpc>
                <a:spcPct val="90000"/>
              </a:lnSpc>
              <a:spcBef>
                <a:spcPct val="0"/>
              </a:spcBef>
              <a:spcAft>
                <a:spcPct val="0"/>
              </a:spcAft>
            </a:pPr>
            <a:fld id="{965B239E-241A-4F05-B704-40D418DB11CA}" type="datetime'''''''''6''''''''''''''''''''''''''4'''''''''''''''''''''''">
              <a:rPr lang="en-GB" altLang="en-US" sz="1050" b="1" smtClean="0">
                <a:solidFill>
                  <a:schemeClr val="tx1"/>
                </a:solidFill>
                <a:effectLst/>
              </a:rPr>
              <a:pPr algn="ctr">
                <a:lnSpc>
                  <a:spcPct val="90000"/>
                </a:lnSpc>
                <a:spcBef>
                  <a:spcPct val="0"/>
                </a:spcBef>
                <a:spcAft>
                  <a:spcPct val="0"/>
                </a:spcAft>
              </a:pPr>
              <a:t>64</a:t>
            </a:fld>
            <a:endParaRPr lang="en-GB" sz="1050" b="1">
              <a:solidFill>
                <a:schemeClr val="tx1"/>
              </a:solidFill>
              <a:sym typeface="+mn-lt"/>
            </a:endParaRPr>
          </a:p>
        </p:txBody>
      </p:sp>
      <p:sp>
        <p:nvSpPr>
          <p:cNvPr id="393" name="Rectangle 392">
            <a:extLst>
              <a:ext uri="{FF2B5EF4-FFF2-40B4-BE49-F238E27FC236}">
                <a16:creationId xmlns:a16="http://schemas.microsoft.com/office/drawing/2014/main" id="{E13A4E2E-5F83-4150-ADF9-6708E91FD866}"/>
              </a:ext>
            </a:extLst>
          </p:cNvPr>
          <p:cNvSpPr/>
          <p:nvPr>
            <p:custDataLst>
              <p:tags r:id="rId82"/>
            </p:custDataLst>
          </p:nvPr>
        </p:nvSpPr>
        <p:spPr bwMode="gray">
          <a:xfrm>
            <a:off x="7165976" y="3968750"/>
            <a:ext cx="187325" cy="14446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9050" tIns="0" rIns="19050" bIns="0" numCol="1" spcCol="0" rtlCol="0" anchor="b" anchorCtr="0">
            <a:noAutofit/>
          </a:bodyPr>
          <a:lstStyle/>
          <a:p>
            <a:pPr algn="ctr">
              <a:lnSpc>
                <a:spcPct val="90000"/>
              </a:lnSpc>
              <a:spcBef>
                <a:spcPct val="0"/>
              </a:spcBef>
              <a:spcAft>
                <a:spcPct val="0"/>
              </a:spcAft>
            </a:pPr>
            <a:fld id="{06FE830B-A4A6-4697-BE42-3BAD432930E3}" type="datetime'''''''''''''''6''3'''''''''''''''''''''''''''''">
              <a:rPr lang="en-GB" altLang="en-US" sz="1050" b="1" smtClean="0">
                <a:solidFill>
                  <a:schemeClr val="tx1"/>
                </a:solidFill>
                <a:effectLst/>
              </a:rPr>
              <a:pPr algn="ctr">
                <a:lnSpc>
                  <a:spcPct val="90000"/>
                </a:lnSpc>
                <a:spcBef>
                  <a:spcPct val="0"/>
                </a:spcBef>
                <a:spcAft>
                  <a:spcPct val="0"/>
                </a:spcAft>
              </a:pPr>
              <a:t>63</a:t>
            </a:fld>
            <a:endParaRPr lang="en-GB" sz="1050" b="1">
              <a:solidFill>
                <a:schemeClr val="tx1"/>
              </a:solidFill>
              <a:sym typeface="+mn-lt"/>
            </a:endParaRPr>
          </a:p>
        </p:txBody>
      </p:sp>
      <p:sp>
        <p:nvSpPr>
          <p:cNvPr id="392" name="Rectangle 391">
            <a:extLst>
              <a:ext uri="{FF2B5EF4-FFF2-40B4-BE49-F238E27FC236}">
                <a16:creationId xmlns:a16="http://schemas.microsoft.com/office/drawing/2014/main" id="{90945D32-4BD9-4F0C-ADFD-E78BAAD76C03}"/>
              </a:ext>
            </a:extLst>
          </p:cNvPr>
          <p:cNvSpPr/>
          <p:nvPr>
            <p:custDataLst>
              <p:tags r:id="rId83"/>
            </p:custDataLst>
          </p:nvPr>
        </p:nvSpPr>
        <p:spPr bwMode="gray">
          <a:xfrm>
            <a:off x="7421564" y="4022725"/>
            <a:ext cx="187325" cy="14446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9050" tIns="0" rIns="19050" bIns="0" numCol="1" spcCol="0" rtlCol="0" anchor="b" anchorCtr="0">
            <a:noAutofit/>
          </a:bodyPr>
          <a:lstStyle/>
          <a:p>
            <a:pPr algn="ctr">
              <a:lnSpc>
                <a:spcPct val="90000"/>
              </a:lnSpc>
              <a:spcBef>
                <a:spcPct val="0"/>
              </a:spcBef>
              <a:spcAft>
                <a:spcPct val="0"/>
              </a:spcAft>
            </a:pPr>
            <a:fld id="{8B373BDB-6743-489C-B1EF-7626D6638C51}" type="datetime'''''''''''''''''59'''''''''''''''''''''">
              <a:rPr lang="en-GB" altLang="en-US" sz="1050" b="1" smtClean="0">
                <a:solidFill>
                  <a:schemeClr val="tx1"/>
                </a:solidFill>
                <a:effectLst/>
              </a:rPr>
              <a:pPr algn="ctr">
                <a:lnSpc>
                  <a:spcPct val="90000"/>
                </a:lnSpc>
                <a:spcBef>
                  <a:spcPct val="0"/>
                </a:spcBef>
                <a:spcAft>
                  <a:spcPct val="0"/>
                </a:spcAft>
              </a:pPr>
              <a:t>59</a:t>
            </a:fld>
            <a:endParaRPr lang="en-GB" sz="1050" b="1">
              <a:solidFill>
                <a:schemeClr val="tx1"/>
              </a:solidFill>
              <a:sym typeface="+mn-lt"/>
            </a:endParaRPr>
          </a:p>
        </p:txBody>
      </p:sp>
      <p:sp>
        <p:nvSpPr>
          <p:cNvPr id="394" name="Rectangle 393">
            <a:extLst>
              <a:ext uri="{FF2B5EF4-FFF2-40B4-BE49-F238E27FC236}">
                <a16:creationId xmlns:a16="http://schemas.microsoft.com/office/drawing/2014/main" id="{49F66B0D-010D-4BC8-9E32-6E3BC59B564D}"/>
              </a:ext>
            </a:extLst>
          </p:cNvPr>
          <p:cNvSpPr/>
          <p:nvPr>
            <p:custDataLst>
              <p:tags r:id="rId84"/>
            </p:custDataLst>
          </p:nvPr>
        </p:nvSpPr>
        <p:spPr bwMode="gray">
          <a:xfrm>
            <a:off x="7677151" y="4117975"/>
            <a:ext cx="187325" cy="14446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9050" tIns="0" rIns="19050" bIns="0" numCol="1" spcCol="0" rtlCol="0" anchor="b" anchorCtr="0">
            <a:noAutofit/>
          </a:bodyPr>
          <a:lstStyle/>
          <a:p>
            <a:pPr algn="ctr">
              <a:lnSpc>
                <a:spcPct val="90000"/>
              </a:lnSpc>
              <a:spcBef>
                <a:spcPct val="0"/>
              </a:spcBef>
              <a:spcAft>
                <a:spcPct val="0"/>
              </a:spcAft>
            </a:pPr>
            <a:fld id="{D983B7BC-B114-491E-9169-D1E6968634B6}" type="datetime'''''''53'''''''''''">
              <a:rPr lang="en-GB" altLang="en-US" sz="1050" b="1" smtClean="0">
                <a:solidFill>
                  <a:schemeClr val="tx1"/>
                </a:solidFill>
                <a:effectLst/>
              </a:rPr>
              <a:pPr algn="ctr">
                <a:lnSpc>
                  <a:spcPct val="90000"/>
                </a:lnSpc>
                <a:spcBef>
                  <a:spcPct val="0"/>
                </a:spcBef>
                <a:spcAft>
                  <a:spcPct val="0"/>
                </a:spcAft>
              </a:pPr>
              <a:t>53</a:t>
            </a:fld>
            <a:endParaRPr lang="en-GB" sz="1050" b="1">
              <a:solidFill>
                <a:schemeClr val="tx1"/>
              </a:solidFill>
              <a:sym typeface="+mn-lt"/>
            </a:endParaRPr>
          </a:p>
        </p:txBody>
      </p:sp>
      <p:sp>
        <p:nvSpPr>
          <p:cNvPr id="375" name="Rectangle 374">
            <a:extLst>
              <a:ext uri="{FF2B5EF4-FFF2-40B4-BE49-F238E27FC236}">
                <a16:creationId xmlns:a16="http://schemas.microsoft.com/office/drawing/2014/main" id="{85A2C2C7-A6A4-4A55-89C0-F98A0B0E2E49}"/>
              </a:ext>
            </a:extLst>
          </p:cNvPr>
          <p:cNvSpPr/>
          <p:nvPr>
            <p:custDataLst>
              <p:tags r:id="rId85"/>
            </p:custDataLst>
          </p:nvPr>
        </p:nvSpPr>
        <p:spPr bwMode="gray">
          <a:xfrm>
            <a:off x="7931151" y="4191000"/>
            <a:ext cx="187325" cy="14446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9050" tIns="0" rIns="19050" bIns="0" numCol="1" spcCol="0" rtlCol="0" anchor="b" anchorCtr="0">
            <a:noAutofit/>
          </a:bodyPr>
          <a:lstStyle/>
          <a:p>
            <a:pPr algn="ctr">
              <a:lnSpc>
                <a:spcPct val="90000"/>
              </a:lnSpc>
              <a:spcBef>
                <a:spcPct val="0"/>
              </a:spcBef>
              <a:spcAft>
                <a:spcPct val="0"/>
              </a:spcAft>
            </a:pPr>
            <a:fld id="{FEE88ACB-89E1-49ED-814B-8EB1DA72DB87}" type="datetime'''4''''7'''''''''''''''''''''">
              <a:rPr lang="en-GB" altLang="en-US" sz="1050" b="1" smtClean="0">
                <a:solidFill>
                  <a:schemeClr val="tx1"/>
                </a:solidFill>
                <a:effectLst/>
              </a:rPr>
              <a:pPr algn="ctr">
                <a:lnSpc>
                  <a:spcPct val="90000"/>
                </a:lnSpc>
                <a:spcBef>
                  <a:spcPct val="0"/>
                </a:spcBef>
                <a:spcAft>
                  <a:spcPct val="0"/>
                </a:spcAft>
              </a:pPr>
              <a:t>47</a:t>
            </a:fld>
            <a:endParaRPr lang="en-GB" sz="1050" b="1">
              <a:solidFill>
                <a:schemeClr val="tx1"/>
              </a:solidFill>
              <a:sym typeface="+mn-lt"/>
            </a:endParaRPr>
          </a:p>
        </p:txBody>
      </p:sp>
      <p:sp>
        <p:nvSpPr>
          <p:cNvPr id="402" name="Rectangle 401">
            <a:extLst>
              <a:ext uri="{FF2B5EF4-FFF2-40B4-BE49-F238E27FC236}">
                <a16:creationId xmlns:a16="http://schemas.microsoft.com/office/drawing/2014/main" id="{6C9FBC2C-10C3-4141-8819-1DA6FC6A73CC}"/>
              </a:ext>
            </a:extLst>
          </p:cNvPr>
          <p:cNvSpPr/>
          <p:nvPr>
            <p:custDataLst>
              <p:tags r:id="rId86"/>
            </p:custDataLst>
          </p:nvPr>
        </p:nvSpPr>
        <p:spPr bwMode="gray">
          <a:xfrm>
            <a:off x="5381626" y="3600450"/>
            <a:ext cx="187325" cy="14446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9050" tIns="0" rIns="19050" bIns="0" numCol="1" spcCol="0" rtlCol="0" anchor="b" anchorCtr="0">
            <a:noAutofit/>
          </a:bodyPr>
          <a:lstStyle/>
          <a:p>
            <a:pPr algn="ctr">
              <a:lnSpc>
                <a:spcPct val="90000"/>
              </a:lnSpc>
              <a:spcBef>
                <a:spcPct val="0"/>
              </a:spcBef>
              <a:spcAft>
                <a:spcPct val="0"/>
              </a:spcAft>
            </a:pPr>
            <a:fld id="{805CEFA0-595F-480C-BD2A-89794149D3AE}" type="datetime'''''''''''''''''''''''''''''''''''''''8''8'''''''''">
              <a:rPr lang="en-GB" altLang="en-US" sz="1050" b="1" smtClean="0">
                <a:solidFill>
                  <a:schemeClr val="tx1"/>
                </a:solidFill>
                <a:effectLst/>
              </a:rPr>
              <a:pPr algn="ctr">
                <a:lnSpc>
                  <a:spcPct val="90000"/>
                </a:lnSpc>
                <a:spcBef>
                  <a:spcPct val="0"/>
                </a:spcBef>
                <a:spcAft>
                  <a:spcPct val="0"/>
                </a:spcAft>
              </a:pPr>
              <a:t>88</a:t>
            </a:fld>
            <a:endParaRPr lang="en-GB" sz="1050" b="1">
              <a:solidFill>
                <a:schemeClr val="tx1"/>
              </a:solidFill>
              <a:sym typeface="+mn-lt"/>
            </a:endParaRPr>
          </a:p>
        </p:txBody>
      </p:sp>
      <p:sp>
        <p:nvSpPr>
          <p:cNvPr id="403" name="Rectangle 402">
            <a:extLst>
              <a:ext uri="{FF2B5EF4-FFF2-40B4-BE49-F238E27FC236}">
                <a16:creationId xmlns:a16="http://schemas.microsoft.com/office/drawing/2014/main" id="{2C914E0C-9056-458E-A091-93861D958163}"/>
              </a:ext>
            </a:extLst>
          </p:cNvPr>
          <p:cNvSpPr/>
          <p:nvPr>
            <p:custDataLst>
              <p:tags r:id="rId87"/>
            </p:custDataLst>
          </p:nvPr>
        </p:nvSpPr>
        <p:spPr bwMode="gray">
          <a:xfrm>
            <a:off x="8440739" y="4221163"/>
            <a:ext cx="187325" cy="14446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9050" tIns="0" rIns="19050" bIns="0" numCol="1" spcCol="0" rtlCol="0" anchor="b" anchorCtr="0">
            <a:noAutofit/>
          </a:bodyPr>
          <a:lstStyle/>
          <a:p>
            <a:pPr algn="ctr">
              <a:lnSpc>
                <a:spcPct val="90000"/>
              </a:lnSpc>
              <a:spcBef>
                <a:spcPct val="0"/>
              </a:spcBef>
              <a:spcAft>
                <a:spcPct val="0"/>
              </a:spcAft>
            </a:pPr>
            <a:fld id="{02EFBD89-A5E7-4C78-ABC3-7043A39272D5}" type="datetime'''4''''6'''''''''''''''''''''''''''''''''''''''''''''''''''''">
              <a:rPr lang="en-GB" altLang="en-US" sz="1050" b="1" smtClean="0">
                <a:solidFill>
                  <a:schemeClr val="tx1"/>
                </a:solidFill>
                <a:effectLst/>
              </a:rPr>
              <a:pPr algn="ctr">
                <a:lnSpc>
                  <a:spcPct val="90000"/>
                </a:lnSpc>
                <a:spcBef>
                  <a:spcPct val="0"/>
                </a:spcBef>
                <a:spcAft>
                  <a:spcPct val="0"/>
                </a:spcAft>
              </a:pPr>
              <a:t>46</a:t>
            </a:fld>
            <a:endParaRPr lang="en-GB" sz="1050" b="1">
              <a:solidFill>
                <a:schemeClr val="tx1"/>
              </a:solidFill>
              <a:sym typeface="+mn-lt"/>
            </a:endParaRPr>
          </a:p>
        </p:txBody>
      </p:sp>
      <p:sp>
        <p:nvSpPr>
          <p:cNvPr id="372" name="Rectangle 371">
            <a:extLst>
              <a:ext uri="{FF2B5EF4-FFF2-40B4-BE49-F238E27FC236}">
                <a16:creationId xmlns:a16="http://schemas.microsoft.com/office/drawing/2014/main" id="{E0191E87-71FC-44F7-9D15-CE93272F4506}"/>
              </a:ext>
            </a:extLst>
          </p:cNvPr>
          <p:cNvSpPr/>
          <p:nvPr>
            <p:custDataLst>
              <p:tags r:id="rId88"/>
            </p:custDataLst>
          </p:nvPr>
        </p:nvSpPr>
        <p:spPr bwMode="gray">
          <a:xfrm>
            <a:off x="8696326" y="4279900"/>
            <a:ext cx="187325" cy="14446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9050" tIns="0" rIns="19050" bIns="0" numCol="1" spcCol="0" rtlCol="0" anchor="b" anchorCtr="0">
            <a:noAutofit/>
          </a:bodyPr>
          <a:lstStyle/>
          <a:p>
            <a:pPr algn="ctr">
              <a:lnSpc>
                <a:spcPct val="90000"/>
              </a:lnSpc>
              <a:spcBef>
                <a:spcPct val="0"/>
              </a:spcBef>
              <a:spcAft>
                <a:spcPct val="0"/>
              </a:spcAft>
            </a:pPr>
            <a:fld id="{E7A6BB70-0769-412F-8668-DC3C2B5D1AC5}" type="datetime'''''''''''''''''4''''''''''''''''2'''''''''''''''''">
              <a:rPr lang="en-GB" altLang="en-US" sz="1050" b="1" smtClean="0">
                <a:solidFill>
                  <a:schemeClr val="tx1"/>
                </a:solidFill>
                <a:effectLst/>
              </a:rPr>
              <a:pPr algn="ctr">
                <a:lnSpc>
                  <a:spcPct val="90000"/>
                </a:lnSpc>
                <a:spcBef>
                  <a:spcPct val="0"/>
                </a:spcBef>
                <a:spcAft>
                  <a:spcPct val="0"/>
                </a:spcAft>
              </a:pPr>
              <a:t>42</a:t>
            </a:fld>
            <a:endParaRPr lang="en-GB" sz="1050" b="1">
              <a:solidFill>
                <a:schemeClr val="tx1"/>
              </a:solidFill>
              <a:sym typeface="+mn-lt"/>
            </a:endParaRPr>
          </a:p>
        </p:txBody>
      </p:sp>
      <p:sp>
        <p:nvSpPr>
          <p:cNvPr id="401" name="Rectangle 400">
            <a:extLst>
              <a:ext uri="{FF2B5EF4-FFF2-40B4-BE49-F238E27FC236}">
                <a16:creationId xmlns:a16="http://schemas.microsoft.com/office/drawing/2014/main" id="{421285C7-9CCD-46C9-AA87-846097B8DFF7}"/>
              </a:ext>
            </a:extLst>
          </p:cNvPr>
          <p:cNvSpPr/>
          <p:nvPr>
            <p:custDataLst>
              <p:tags r:id="rId89"/>
            </p:custDataLst>
          </p:nvPr>
        </p:nvSpPr>
        <p:spPr bwMode="gray">
          <a:xfrm>
            <a:off x="8951914" y="4413250"/>
            <a:ext cx="187325" cy="14446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9050" tIns="0" rIns="19050" bIns="0" numCol="1" spcCol="0" rtlCol="0" anchor="b" anchorCtr="0">
            <a:noAutofit/>
          </a:bodyPr>
          <a:lstStyle/>
          <a:p>
            <a:pPr algn="ctr">
              <a:lnSpc>
                <a:spcPct val="90000"/>
              </a:lnSpc>
              <a:spcBef>
                <a:spcPct val="0"/>
              </a:spcBef>
              <a:spcAft>
                <a:spcPct val="0"/>
              </a:spcAft>
            </a:pPr>
            <a:fld id="{4C5644C6-25DF-4E68-9E87-020112876A10}" type="datetime'3''''''''''''''''''''''''''''''''''''3'''''''''''''''''">
              <a:rPr lang="en-GB" altLang="en-US" sz="1050" b="1" smtClean="0">
                <a:solidFill>
                  <a:schemeClr val="tx1"/>
                </a:solidFill>
                <a:effectLst/>
              </a:rPr>
              <a:pPr algn="ctr">
                <a:lnSpc>
                  <a:spcPct val="90000"/>
                </a:lnSpc>
                <a:spcBef>
                  <a:spcPct val="0"/>
                </a:spcBef>
                <a:spcAft>
                  <a:spcPct val="0"/>
                </a:spcAft>
              </a:pPr>
              <a:t>33</a:t>
            </a:fld>
            <a:endParaRPr lang="en-GB" sz="1050" b="1">
              <a:solidFill>
                <a:schemeClr val="tx1"/>
              </a:solidFill>
              <a:sym typeface="+mn-lt"/>
            </a:endParaRPr>
          </a:p>
        </p:txBody>
      </p:sp>
      <p:sp>
        <p:nvSpPr>
          <p:cNvPr id="371" name="Rectangle 370">
            <a:extLst>
              <a:ext uri="{FF2B5EF4-FFF2-40B4-BE49-F238E27FC236}">
                <a16:creationId xmlns:a16="http://schemas.microsoft.com/office/drawing/2014/main" id="{C79EF677-BB03-4C12-9CF3-818EB00A895F}"/>
              </a:ext>
            </a:extLst>
          </p:cNvPr>
          <p:cNvSpPr/>
          <p:nvPr>
            <p:custDataLst>
              <p:tags r:id="rId90"/>
            </p:custDataLst>
          </p:nvPr>
        </p:nvSpPr>
        <p:spPr bwMode="gray">
          <a:xfrm>
            <a:off x="9205914" y="4441825"/>
            <a:ext cx="187325" cy="14446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9050" tIns="0" rIns="19050" bIns="0" numCol="1" spcCol="0" rtlCol="0" anchor="b" anchorCtr="0">
            <a:noAutofit/>
          </a:bodyPr>
          <a:lstStyle/>
          <a:p>
            <a:pPr algn="ctr">
              <a:lnSpc>
                <a:spcPct val="90000"/>
              </a:lnSpc>
              <a:spcBef>
                <a:spcPct val="0"/>
              </a:spcBef>
              <a:spcAft>
                <a:spcPct val="0"/>
              </a:spcAft>
            </a:pPr>
            <a:fld id="{FC7AAA48-F73D-4169-8E0D-F4F81F6AB4AF}" type="datetime'''''''''''''3''''''''''1'''''''''''''''''">
              <a:rPr lang="en-GB" altLang="en-US" sz="1050" b="1" smtClean="0">
                <a:solidFill>
                  <a:schemeClr val="tx1"/>
                </a:solidFill>
                <a:effectLst/>
              </a:rPr>
              <a:pPr algn="ctr">
                <a:lnSpc>
                  <a:spcPct val="90000"/>
                </a:lnSpc>
                <a:spcBef>
                  <a:spcPct val="0"/>
                </a:spcBef>
                <a:spcAft>
                  <a:spcPct val="0"/>
                </a:spcAft>
              </a:pPr>
              <a:t>31</a:t>
            </a:fld>
            <a:endParaRPr lang="en-GB" sz="1050" b="1">
              <a:solidFill>
                <a:schemeClr val="tx1"/>
              </a:solidFill>
              <a:sym typeface="+mn-lt"/>
            </a:endParaRPr>
          </a:p>
        </p:txBody>
      </p:sp>
      <p:sp>
        <p:nvSpPr>
          <p:cNvPr id="398" name="Rectangle 397">
            <a:extLst>
              <a:ext uri="{FF2B5EF4-FFF2-40B4-BE49-F238E27FC236}">
                <a16:creationId xmlns:a16="http://schemas.microsoft.com/office/drawing/2014/main" id="{E87803CA-E5B8-447D-90DE-497A851BF153}"/>
              </a:ext>
            </a:extLst>
          </p:cNvPr>
          <p:cNvSpPr/>
          <p:nvPr>
            <p:custDataLst>
              <p:tags r:id="rId91"/>
            </p:custDataLst>
          </p:nvPr>
        </p:nvSpPr>
        <p:spPr bwMode="gray">
          <a:xfrm>
            <a:off x="9461500" y="4486275"/>
            <a:ext cx="187325" cy="14446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9050" tIns="0" rIns="19050" bIns="0" numCol="1" spcCol="0" rtlCol="0" anchor="b" anchorCtr="0">
            <a:noAutofit/>
          </a:bodyPr>
          <a:lstStyle/>
          <a:p>
            <a:pPr algn="ctr">
              <a:lnSpc>
                <a:spcPct val="90000"/>
              </a:lnSpc>
              <a:spcBef>
                <a:spcPct val="0"/>
              </a:spcBef>
              <a:spcAft>
                <a:spcPct val="0"/>
              </a:spcAft>
            </a:pPr>
            <a:fld id="{BD17EA73-8D46-4362-89C3-91BB7F11CD30}" type="datetime'''''2''''''8'''''''''''''''''">
              <a:rPr lang="en-GB" altLang="en-US" sz="1050" b="1" smtClean="0">
                <a:solidFill>
                  <a:schemeClr val="tx1"/>
                </a:solidFill>
                <a:effectLst/>
              </a:rPr>
              <a:pPr algn="ctr">
                <a:lnSpc>
                  <a:spcPct val="90000"/>
                </a:lnSpc>
                <a:spcBef>
                  <a:spcPct val="0"/>
                </a:spcBef>
                <a:spcAft>
                  <a:spcPct val="0"/>
                </a:spcAft>
              </a:pPr>
              <a:t>28</a:t>
            </a:fld>
            <a:endParaRPr lang="en-GB" sz="1050" b="1">
              <a:solidFill>
                <a:schemeClr val="tx1"/>
              </a:solidFill>
              <a:sym typeface="+mn-lt"/>
            </a:endParaRPr>
          </a:p>
        </p:txBody>
      </p:sp>
      <p:sp>
        <p:nvSpPr>
          <p:cNvPr id="404" name="Rectangle 403">
            <a:extLst>
              <a:ext uri="{FF2B5EF4-FFF2-40B4-BE49-F238E27FC236}">
                <a16:creationId xmlns:a16="http://schemas.microsoft.com/office/drawing/2014/main" id="{013C572C-CE9F-4113-9B45-A207D541F8C3}"/>
              </a:ext>
            </a:extLst>
          </p:cNvPr>
          <p:cNvSpPr/>
          <p:nvPr>
            <p:custDataLst>
              <p:tags r:id="rId92"/>
            </p:custDataLst>
          </p:nvPr>
        </p:nvSpPr>
        <p:spPr bwMode="gray">
          <a:xfrm>
            <a:off x="9712325" y="4648200"/>
            <a:ext cx="187325" cy="14446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9050" tIns="0" rIns="19050" bIns="0" numCol="1" spcCol="0" rtlCol="0" anchor="b" anchorCtr="0">
            <a:noAutofit/>
          </a:bodyPr>
          <a:lstStyle/>
          <a:p>
            <a:pPr algn="ctr">
              <a:lnSpc>
                <a:spcPct val="90000"/>
              </a:lnSpc>
              <a:spcBef>
                <a:spcPct val="0"/>
              </a:spcBef>
              <a:spcAft>
                <a:spcPct val="0"/>
              </a:spcAft>
            </a:pPr>
            <a:fld id="{B8FF8EA8-9601-4CBA-978A-2FC275BA6385}" type="datetime'''''''''''''''''''1''7'''''''''''''">
              <a:rPr lang="en-GB" altLang="en-US" sz="1050" b="1" smtClean="0">
                <a:solidFill>
                  <a:schemeClr val="tx1"/>
                </a:solidFill>
                <a:effectLst/>
              </a:rPr>
              <a:pPr algn="ctr">
                <a:lnSpc>
                  <a:spcPct val="90000"/>
                </a:lnSpc>
                <a:spcBef>
                  <a:spcPct val="0"/>
                </a:spcBef>
                <a:spcAft>
                  <a:spcPct val="0"/>
                </a:spcAft>
              </a:pPr>
              <a:t>17</a:t>
            </a:fld>
            <a:endParaRPr lang="en-GB" sz="1050" b="1">
              <a:solidFill>
                <a:schemeClr val="tx1"/>
              </a:solidFill>
              <a:sym typeface="+mn-lt"/>
            </a:endParaRPr>
          </a:p>
        </p:txBody>
      </p:sp>
      <p:sp>
        <p:nvSpPr>
          <p:cNvPr id="391" name="Rectangle 390">
            <a:extLst>
              <a:ext uri="{FF2B5EF4-FFF2-40B4-BE49-F238E27FC236}">
                <a16:creationId xmlns:a16="http://schemas.microsoft.com/office/drawing/2014/main" id="{022F5363-EF31-4E2A-A8A3-5F2C602D2599}"/>
              </a:ext>
            </a:extLst>
          </p:cNvPr>
          <p:cNvSpPr/>
          <p:nvPr>
            <p:custDataLst>
              <p:tags r:id="rId93"/>
            </p:custDataLst>
          </p:nvPr>
        </p:nvSpPr>
        <p:spPr bwMode="gray">
          <a:xfrm>
            <a:off x="9971088" y="4664075"/>
            <a:ext cx="187325" cy="14446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9050" tIns="0" rIns="19050" bIns="0" numCol="1" spcCol="0" rtlCol="0" anchor="b" anchorCtr="0">
            <a:noAutofit/>
          </a:bodyPr>
          <a:lstStyle/>
          <a:p>
            <a:pPr algn="ctr">
              <a:lnSpc>
                <a:spcPct val="90000"/>
              </a:lnSpc>
              <a:spcBef>
                <a:spcPct val="0"/>
              </a:spcBef>
              <a:spcAft>
                <a:spcPct val="0"/>
              </a:spcAft>
            </a:pPr>
            <a:fld id="{D5F5BA45-C029-4AA3-99C8-B389499F7183}" type="datetime'''''''''''1''''6'''''''''''''''''''''''''''''''">
              <a:rPr lang="en-GB" altLang="en-US" sz="1050" b="1" smtClean="0">
                <a:solidFill>
                  <a:schemeClr val="tx1"/>
                </a:solidFill>
                <a:effectLst/>
              </a:rPr>
              <a:pPr algn="ctr">
                <a:lnSpc>
                  <a:spcPct val="90000"/>
                </a:lnSpc>
                <a:spcBef>
                  <a:spcPct val="0"/>
                </a:spcBef>
                <a:spcAft>
                  <a:spcPct val="0"/>
                </a:spcAft>
              </a:pPr>
              <a:t>16</a:t>
            </a:fld>
            <a:endParaRPr lang="en-GB" sz="1050" b="1">
              <a:solidFill>
                <a:schemeClr val="tx1"/>
              </a:solidFill>
              <a:sym typeface="+mn-lt"/>
            </a:endParaRPr>
          </a:p>
        </p:txBody>
      </p:sp>
      <p:sp>
        <p:nvSpPr>
          <p:cNvPr id="370" name="Rectangle 369">
            <a:extLst>
              <a:ext uri="{FF2B5EF4-FFF2-40B4-BE49-F238E27FC236}">
                <a16:creationId xmlns:a16="http://schemas.microsoft.com/office/drawing/2014/main" id="{9BCF92EE-80EB-4A38-BFCE-CC04EA510363}"/>
              </a:ext>
            </a:extLst>
          </p:cNvPr>
          <p:cNvSpPr/>
          <p:nvPr>
            <p:custDataLst>
              <p:tags r:id="rId94"/>
            </p:custDataLst>
          </p:nvPr>
        </p:nvSpPr>
        <p:spPr bwMode="gray">
          <a:xfrm>
            <a:off x="10226675" y="4678363"/>
            <a:ext cx="187325" cy="14446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9050" tIns="0" rIns="19050" bIns="0" numCol="1" spcCol="0" rtlCol="0" anchor="b" anchorCtr="0">
            <a:noAutofit/>
          </a:bodyPr>
          <a:lstStyle/>
          <a:p>
            <a:pPr algn="ctr">
              <a:lnSpc>
                <a:spcPct val="90000"/>
              </a:lnSpc>
              <a:spcBef>
                <a:spcPct val="0"/>
              </a:spcBef>
              <a:spcAft>
                <a:spcPct val="0"/>
              </a:spcAft>
            </a:pPr>
            <a:fld id="{EC6A81D0-4067-47EF-B0EF-860553F22FCD}" type="datetime'''''''''1''''''''''''''''''''''''''''''''''''''''''5'">
              <a:rPr lang="en-GB" altLang="en-US" sz="1050" b="1" smtClean="0">
                <a:solidFill>
                  <a:schemeClr val="tx1"/>
                </a:solidFill>
                <a:effectLst/>
              </a:rPr>
              <a:pPr algn="ctr">
                <a:lnSpc>
                  <a:spcPct val="90000"/>
                </a:lnSpc>
                <a:spcBef>
                  <a:spcPct val="0"/>
                </a:spcBef>
                <a:spcAft>
                  <a:spcPct val="0"/>
                </a:spcAft>
              </a:pPr>
              <a:t>15</a:t>
            </a:fld>
            <a:endParaRPr lang="en-GB" sz="1050" b="1">
              <a:solidFill>
                <a:schemeClr val="tx1"/>
              </a:solidFill>
              <a:sym typeface="+mn-lt"/>
            </a:endParaRPr>
          </a:p>
        </p:txBody>
      </p:sp>
      <p:sp>
        <p:nvSpPr>
          <p:cNvPr id="376" name="Rectangle 375">
            <a:extLst>
              <a:ext uri="{FF2B5EF4-FFF2-40B4-BE49-F238E27FC236}">
                <a16:creationId xmlns:a16="http://schemas.microsoft.com/office/drawing/2014/main" id="{34EF623E-F0B3-49D1-B1C2-B2D501952BB9}"/>
              </a:ext>
            </a:extLst>
          </p:cNvPr>
          <p:cNvSpPr/>
          <p:nvPr>
            <p:custDataLst>
              <p:tags r:id="rId95"/>
            </p:custDataLst>
          </p:nvPr>
        </p:nvSpPr>
        <p:spPr bwMode="gray">
          <a:xfrm>
            <a:off x="10477500" y="4706938"/>
            <a:ext cx="187325" cy="14446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9050" tIns="0" rIns="19050" bIns="0" numCol="1" spcCol="0" rtlCol="0" anchor="b" anchorCtr="0">
            <a:noAutofit/>
          </a:bodyPr>
          <a:lstStyle/>
          <a:p>
            <a:pPr algn="ctr">
              <a:lnSpc>
                <a:spcPct val="90000"/>
              </a:lnSpc>
              <a:spcBef>
                <a:spcPct val="0"/>
              </a:spcBef>
              <a:spcAft>
                <a:spcPct val="0"/>
              </a:spcAft>
            </a:pPr>
            <a:fld id="{DE730CC5-92DC-417E-B8D0-C7CA798644CB}" type="datetime'''''''''''''''''''''1''3'''''''''''''''''''''''''''''''''''''">
              <a:rPr lang="en-GB" altLang="en-US" sz="1050" b="1" smtClean="0">
                <a:solidFill>
                  <a:schemeClr val="tx1"/>
                </a:solidFill>
                <a:effectLst/>
              </a:rPr>
              <a:pPr algn="ctr">
                <a:lnSpc>
                  <a:spcPct val="90000"/>
                </a:lnSpc>
                <a:spcBef>
                  <a:spcPct val="0"/>
                </a:spcBef>
                <a:spcAft>
                  <a:spcPct val="0"/>
                </a:spcAft>
              </a:pPr>
              <a:t>13</a:t>
            </a:fld>
            <a:endParaRPr lang="en-GB" sz="1050" b="1">
              <a:solidFill>
                <a:schemeClr val="tx1"/>
              </a:solidFill>
              <a:sym typeface="+mn-lt"/>
            </a:endParaRPr>
          </a:p>
        </p:txBody>
      </p:sp>
      <p:sp>
        <p:nvSpPr>
          <p:cNvPr id="165" name="Rectangle 164">
            <a:extLst>
              <a:ext uri="{FF2B5EF4-FFF2-40B4-BE49-F238E27FC236}">
                <a16:creationId xmlns:a16="http://schemas.microsoft.com/office/drawing/2014/main" id="{82AFCACE-2074-411C-9C8F-E54CE0D6AF48}"/>
              </a:ext>
            </a:extLst>
          </p:cNvPr>
          <p:cNvSpPr/>
          <p:nvPr>
            <p:custDataLst>
              <p:tags r:id="rId96"/>
            </p:custDataLst>
          </p:nvPr>
        </p:nvSpPr>
        <p:spPr bwMode="gray">
          <a:xfrm>
            <a:off x="10774364" y="4811713"/>
            <a:ext cx="112713" cy="14446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9050" tIns="0" rIns="19050" bIns="0" numCol="1" spcCol="0" rtlCol="0" anchor="b" anchorCtr="0">
            <a:noAutofit/>
          </a:bodyPr>
          <a:lstStyle/>
          <a:p>
            <a:pPr algn="ctr">
              <a:lnSpc>
                <a:spcPct val="90000"/>
              </a:lnSpc>
              <a:spcBef>
                <a:spcPct val="0"/>
              </a:spcBef>
              <a:spcAft>
                <a:spcPct val="0"/>
              </a:spcAft>
            </a:pPr>
            <a:fld id="{0F27BC18-86A1-4EAA-B4FB-24DB838E4D06}" type="datetime'''6'''''''''''''''''">
              <a:rPr lang="en-GB" altLang="en-US" sz="1050" b="1" smtClean="0">
                <a:solidFill>
                  <a:schemeClr val="tx1"/>
                </a:solidFill>
                <a:effectLst/>
              </a:rPr>
              <a:pPr algn="ctr">
                <a:lnSpc>
                  <a:spcPct val="90000"/>
                </a:lnSpc>
                <a:spcBef>
                  <a:spcPct val="0"/>
                </a:spcBef>
                <a:spcAft>
                  <a:spcPct val="0"/>
                </a:spcAft>
              </a:pPr>
              <a:t>6</a:t>
            </a:fld>
            <a:endParaRPr lang="en-GB" sz="1050" b="1">
              <a:solidFill>
                <a:schemeClr val="tx1"/>
              </a:solidFill>
              <a:sym typeface="+mn-lt"/>
            </a:endParaRPr>
          </a:p>
        </p:txBody>
      </p:sp>
      <p:sp>
        <p:nvSpPr>
          <p:cNvPr id="390" name="Rectangle 389">
            <a:extLst>
              <a:ext uri="{FF2B5EF4-FFF2-40B4-BE49-F238E27FC236}">
                <a16:creationId xmlns:a16="http://schemas.microsoft.com/office/drawing/2014/main" id="{B7507FC2-3904-4A72-B993-13D869848065}"/>
              </a:ext>
            </a:extLst>
          </p:cNvPr>
          <p:cNvSpPr/>
          <p:nvPr>
            <p:custDataLst>
              <p:tags r:id="rId97"/>
            </p:custDataLst>
          </p:nvPr>
        </p:nvSpPr>
        <p:spPr bwMode="gray">
          <a:xfrm>
            <a:off x="8186739" y="4191000"/>
            <a:ext cx="187325" cy="14446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9050" tIns="0" rIns="19050" bIns="0" numCol="1" spcCol="0" rtlCol="0" anchor="b" anchorCtr="0">
            <a:noAutofit/>
          </a:bodyPr>
          <a:lstStyle/>
          <a:p>
            <a:pPr algn="ctr">
              <a:lnSpc>
                <a:spcPct val="90000"/>
              </a:lnSpc>
              <a:spcBef>
                <a:spcPct val="0"/>
              </a:spcBef>
              <a:spcAft>
                <a:spcPct val="0"/>
              </a:spcAft>
            </a:pPr>
            <a:fld id="{F071B46A-A41D-4E68-8B7B-3A9C57BC31F4}" type="datetime'''4''''''''7'''''''''''''''''''''''''''''">
              <a:rPr lang="en-GB" altLang="en-US" sz="1050" b="1" smtClean="0">
                <a:solidFill>
                  <a:schemeClr val="tx1"/>
                </a:solidFill>
                <a:effectLst/>
              </a:rPr>
              <a:pPr algn="ctr">
                <a:lnSpc>
                  <a:spcPct val="90000"/>
                </a:lnSpc>
                <a:spcBef>
                  <a:spcPct val="0"/>
                </a:spcBef>
                <a:spcAft>
                  <a:spcPct val="0"/>
                </a:spcAft>
              </a:pPr>
              <a:t>47</a:t>
            </a:fld>
            <a:endParaRPr lang="en-GB" sz="1050" b="1">
              <a:solidFill>
                <a:schemeClr val="tx1"/>
              </a:solidFill>
              <a:sym typeface="+mn-lt"/>
            </a:endParaRPr>
          </a:p>
        </p:txBody>
      </p:sp>
      <p:sp>
        <p:nvSpPr>
          <p:cNvPr id="504" name="Rectangle 503">
            <a:extLst>
              <a:ext uri="{FF2B5EF4-FFF2-40B4-BE49-F238E27FC236}">
                <a16:creationId xmlns:a16="http://schemas.microsoft.com/office/drawing/2014/main" id="{22695C46-BC0F-402B-AA60-9F61C4E82DD2}"/>
              </a:ext>
            </a:extLst>
          </p:cNvPr>
          <p:cNvSpPr/>
          <p:nvPr>
            <p:custDataLst>
              <p:tags r:id="rId98"/>
            </p:custDataLst>
          </p:nvPr>
        </p:nvSpPr>
        <p:spPr bwMode="auto">
          <a:xfrm>
            <a:off x="4159250" y="6013450"/>
            <a:ext cx="250825" cy="187325"/>
          </a:xfrm>
          <a:prstGeom prst="rect">
            <a:avLst/>
          </a:prstGeom>
          <a:solidFill>
            <a:srgbClr val="A1D7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l"/>
            <a:endParaRPr lang="en-GB" sz="1600"/>
          </a:p>
        </p:txBody>
      </p:sp>
      <p:sp>
        <p:nvSpPr>
          <p:cNvPr id="505" name="Rectangle 504">
            <a:extLst>
              <a:ext uri="{FF2B5EF4-FFF2-40B4-BE49-F238E27FC236}">
                <a16:creationId xmlns:a16="http://schemas.microsoft.com/office/drawing/2014/main" id="{8F3BDE51-6E54-43B8-9065-20C45C3F175F}"/>
              </a:ext>
            </a:extLst>
          </p:cNvPr>
          <p:cNvSpPr/>
          <p:nvPr>
            <p:custDataLst>
              <p:tags r:id="rId99"/>
            </p:custDataLst>
          </p:nvPr>
        </p:nvSpPr>
        <p:spPr bwMode="auto">
          <a:xfrm>
            <a:off x="4956175" y="6013450"/>
            <a:ext cx="250825" cy="187325"/>
          </a:xfrm>
          <a:prstGeom prst="rect">
            <a:avLst/>
          </a:prstGeom>
          <a:solidFill>
            <a:srgbClr val="72C45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l"/>
            <a:endParaRPr lang="en-GB" sz="1600"/>
          </a:p>
        </p:txBody>
      </p:sp>
      <p:sp>
        <p:nvSpPr>
          <p:cNvPr id="506" name="Rectangle 505">
            <a:extLst>
              <a:ext uri="{FF2B5EF4-FFF2-40B4-BE49-F238E27FC236}">
                <a16:creationId xmlns:a16="http://schemas.microsoft.com/office/drawing/2014/main" id="{536D3DF6-9D84-4884-8F23-CF1F83B97CE7}"/>
              </a:ext>
            </a:extLst>
          </p:cNvPr>
          <p:cNvSpPr/>
          <p:nvPr>
            <p:custDataLst>
              <p:tags r:id="rId100"/>
            </p:custDataLst>
          </p:nvPr>
        </p:nvSpPr>
        <p:spPr bwMode="auto">
          <a:xfrm>
            <a:off x="5753100" y="6013450"/>
            <a:ext cx="250825" cy="187325"/>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l"/>
            <a:endParaRPr lang="en-GB" sz="1600"/>
          </a:p>
        </p:txBody>
      </p:sp>
      <p:sp>
        <p:nvSpPr>
          <p:cNvPr id="507" name="Rectangle 506">
            <a:extLst>
              <a:ext uri="{FF2B5EF4-FFF2-40B4-BE49-F238E27FC236}">
                <a16:creationId xmlns:a16="http://schemas.microsoft.com/office/drawing/2014/main" id="{980C8BAD-11D7-4A0B-BBA6-E98185E10E4F}"/>
              </a:ext>
            </a:extLst>
          </p:cNvPr>
          <p:cNvSpPr/>
          <p:nvPr>
            <p:custDataLst>
              <p:tags r:id="rId101"/>
            </p:custDataLst>
          </p:nvPr>
        </p:nvSpPr>
        <p:spPr bwMode="auto">
          <a:xfrm>
            <a:off x="6550025" y="6013450"/>
            <a:ext cx="250825" cy="187325"/>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l"/>
            <a:endParaRPr lang="en-GB" sz="1600"/>
          </a:p>
        </p:txBody>
      </p:sp>
      <p:sp>
        <p:nvSpPr>
          <p:cNvPr id="260" name="Rectangle 259">
            <a:extLst>
              <a:ext uri="{FF2B5EF4-FFF2-40B4-BE49-F238E27FC236}">
                <a16:creationId xmlns:a16="http://schemas.microsoft.com/office/drawing/2014/main" id="{EBE51E39-E9C6-43FC-A451-EDF9BDC58066}"/>
              </a:ext>
            </a:extLst>
          </p:cNvPr>
          <p:cNvSpPr/>
          <p:nvPr>
            <p:custDataLst>
              <p:tags r:id="rId102"/>
            </p:custDataLst>
          </p:nvPr>
        </p:nvSpPr>
        <p:spPr bwMode="auto">
          <a:xfrm>
            <a:off x="4460875" y="6008688"/>
            <a:ext cx="393700" cy="212725"/>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a:spcBef>
                <a:spcPct val="0"/>
              </a:spcBef>
              <a:spcAft>
                <a:spcPct val="0"/>
              </a:spcAft>
            </a:pPr>
            <a:fld id="{0AC73966-F567-446B-B162-27657655E24C}" type="datetime'''''''''''20''''''''''''''''''''''''''''''''2''''0'">
              <a:rPr lang="en-GB" altLang="en-US" sz="1400" smtClean="0">
                <a:solidFill>
                  <a:schemeClr val="tx1"/>
                </a:solidFill>
                <a:effectLst/>
              </a:rPr>
              <a:pPr>
                <a:spcBef>
                  <a:spcPct val="0"/>
                </a:spcBef>
                <a:spcAft>
                  <a:spcPct val="0"/>
                </a:spcAft>
              </a:pPr>
              <a:t>2020</a:t>
            </a:fld>
            <a:endParaRPr lang="en-GB" sz="1400">
              <a:solidFill>
                <a:schemeClr val="tx1"/>
              </a:solidFill>
              <a:sym typeface="+mn-lt"/>
            </a:endParaRPr>
          </a:p>
        </p:txBody>
      </p:sp>
      <p:sp>
        <p:nvSpPr>
          <p:cNvPr id="261" name="Rectangle 260">
            <a:extLst>
              <a:ext uri="{FF2B5EF4-FFF2-40B4-BE49-F238E27FC236}">
                <a16:creationId xmlns:a16="http://schemas.microsoft.com/office/drawing/2014/main" id="{8FF9E480-204C-41C1-A019-C3FF8A71DACE}"/>
              </a:ext>
            </a:extLst>
          </p:cNvPr>
          <p:cNvSpPr/>
          <p:nvPr>
            <p:custDataLst>
              <p:tags r:id="rId103"/>
            </p:custDataLst>
          </p:nvPr>
        </p:nvSpPr>
        <p:spPr bwMode="auto">
          <a:xfrm>
            <a:off x="5257800" y="6008688"/>
            <a:ext cx="393700" cy="212725"/>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a:spcBef>
                <a:spcPct val="0"/>
              </a:spcBef>
              <a:spcAft>
                <a:spcPct val="0"/>
              </a:spcAft>
            </a:pPr>
            <a:fld id="{4BB9184C-290E-4A62-A620-F524E6F95115}" type="datetime'2''''''''''''''''''''''''''''''''''0''''''''''''''''2''''1'">
              <a:rPr lang="en-GB" altLang="en-US" sz="1400" smtClean="0">
                <a:solidFill>
                  <a:schemeClr val="tx1"/>
                </a:solidFill>
                <a:effectLst/>
              </a:rPr>
              <a:pPr>
                <a:spcBef>
                  <a:spcPct val="0"/>
                </a:spcBef>
                <a:spcAft>
                  <a:spcPct val="0"/>
                </a:spcAft>
              </a:pPr>
              <a:t>2021</a:t>
            </a:fld>
            <a:endParaRPr lang="en-GB" sz="1400">
              <a:solidFill>
                <a:schemeClr val="tx1"/>
              </a:solidFill>
              <a:sym typeface="+mn-lt"/>
            </a:endParaRPr>
          </a:p>
        </p:txBody>
      </p:sp>
      <p:sp>
        <p:nvSpPr>
          <p:cNvPr id="262" name="Rectangle 261">
            <a:extLst>
              <a:ext uri="{FF2B5EF4-FFF2-40B4-BE49-F238E27FC236}">
                <a16:creationId xmlns:a16="http://schemas.microsoft.com/office/drawing/2014/main" id="{AC6C4101-75EB-4866-9EE5-97F68F0D071B}"/>
              </a:ext>
            </a:extLst>
          </p:cNvPr>
          <p:cNvSpPr/>
          <p:nvPr>
            <p:custDataLst>
              <p:tags r:id="rId104"/>
            </p:custDataLst>
          </p:nvPr>
        </p:nvSpPr>
        <p:spPr bwMode="auto">
          <a:xfrm>
            <a:off x="6054725" y="6008688"/>
            <a:ext cx="393700" cy="212725"/>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a:spcBef>
                <a:spcPct val="0"/>
              </a:spcBef>
              <a:spcAft>
                <a:spcPct val="0"/>
              </a:spcAft>
            </a:pPr>
            <a:fld id="{42233DFD-4E04-47ED-89EA-AE5817DC4D11}" type="datetime'''''2''''''''02''''''''2'''''''''''">
              <a:rPr lang="en-GB" altLang="en-US" sz="1400" smtClean="0">
                <a:solidFill>
                  <a:schemeClr val="tx1"/>
                </a:solidFill>
                <a:effectLst/>
              </a:rPr>
              <a:pPr>
                <a:spcBef>
                  <a:spcPct val="0"/>
                </a:spcBef>
                <a:spcAft>
                  <a:spcPct val="0"/>
                </a:spcAft>
              </a:pPr>
              <a:t>2022</a:t>
            </a:fld>
            <a:endParaRPr lang="en-GB" sz="1400">
              <a:solidFill>
                <a:schemeClr val="tx1"/>
              </a:solidFill>
              <a:sym typeface="+mn-lt"/>
            </a:endParaRPr>
          </a:p>
        </p:txBody>
      </p:sp>
      <p:sp>
        <p:nvSpPr>
          <p:cNvPr id="263" name="Rectangle 262">
            <a:extLst>
              <a:ext uri="{FF2B5EF4-FFF2-40B4-BE49-F238E27FC236}">
                <a16:creationId xmlns:a16="http://schemas.microsoft.com/office/drawing/2014/main" id="{30172C3E-8717-4D8F-9F01-D6B14FD71567}"/>
              </a:ext>
            </a:extLst>
          </p:cNvPr>
          <p:cNvSpPr/>
          <p:nvPr>
            <p:custDataLst>
              <p:tags r:id="rId105"/>
            </p:custDataLst>
          </p:nvPr>
        </p:nvSpPr>
        <p:spPr bwMode="auto">
          <a:xfrm>
            <a:off x="6851650" y="6008688"/>
            <a:ext cx="393700" cy="212725"/>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a:spcBef>
                <a:spcPct val="0"/>
              </a:spcBef>
              <a:spcAft>
                <a:spcPct val="0"/>
              </a:spcAft>
            </a:pPr>
            <a:fld id="{C9E99691-A530-43A2-8255-A34AA18211C5}" type="datetime'''''''''''''20''''''''''''''2''''''''''''3'''''''''''">
              <a:rPr lang="en-GB" altLang="en-US" sz="1400" smtClean="0">
                <a:solidFill>
                  <a:schemeClr val="tx1"/>
                </a:solidFill>
                <a:effectLst/>
              </a:rPr>
              <a:pPr>
                <a:spcBef>
                  <a:spcPct val="0"/>
                </a:spcBef>
                <a:spcAft>
                  <a:spcPct val="0"/>
                </a:spcAft>
              </a:pPr>
              <a:t>2023</a:t>
            </a:fld>
            <a:endParaRPr lang="en-GB" sz="1400">
              <a:solidFill>
                <a:schemeClr val="tx1"/>
              </a:solidFill>
              <a:sym typeface="+mn-lt"/>
            </a:endParaRPr>
          </a:p>
        </p:txBody>
      </p:sp>
      <p:sp>
        <p:nvSpPr>
          <p:cNvPr id="137" name="Content Placeholder 1">
            <a:extLst>
              <a:ext uri="{FF2B5EF4-FFF2-40B4-BE49-F238E27FC236}">
                <a16:creationId xmlns:a16="http://schemas.microsoft.com/office/drawing/2014/main" id="{6381EA21-2E9F-4501-9DF5-E1D0DC3C31B9}"/>
              </a:ext>
            </a:extLst>
          </p:cNvPr>
          <p:cNvSpPr txBox="1">
            <a:spLocks/>
          </p:cNvSpPr>
          <p:nvPr/>
        </p:nvSpPr>
        <p:spPr>
          <a:xfrm>
            <a:off x="384694" y="1246604"/>
            <a:ext cx="11338560" cy="904392"/>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GB" sz="1800"/>
              <a:t>The </a:t>
            </a:r>
            <a:r>
              <a:rPr lang="en-GB" sz="1800" b="1">
                <a:solidFill>
                  <a:schemeClr val="accent1"/>
                </a:solidFill>
              </a:rPr>
              <a:t>total availability by approval year </a:t>
            </a:r>
            <a:r>
              <a:rPr lang="en-GB" sz="1800"/>
              <a:t>is the number of medicines available to patients in European countries as of 5</a:t>
            </a:r>
            <a:r>
              <a:rPr lang="en-GB" sz="1800" baseline="30000"/>
              <a:t>th</a:t>
            </a:r>
            <a:r>
              <a:rPr lang="en-GB" sz="1800"/>
              <a:t> January 2025 (for most countries this is the point at which the product gains access to the reimbursement list</a:t>
            </a:r>
            <a:r>
              <a:rPr lang="en-GB" sz="1800" baseline="30000"/>
              <a:t>†</a:t>
            </a:r>
            <a:r>
              <a:rPr lang="en-GB" sz="1800"/>
              <a:t>), split by the year the product received marketing authorisation in Europe.</a:t>
            </a:r>
          </a:p>
        </p:txBody>
      </p:sp>
      <p:sp>
        <p:nvSpPr>
          <p:cNvPr id="387" name="TextBox 386">
            <a:extLst>
              <a:ext uri="{FF2B5EF4-FFF2-40B4-BE49-F238E27FC236}">
                <a16:creationId xmlns:a16="http://schemas.microsoft.com/office/drawing/2014/main" id="{322E8106-3DE8-468C-A720-B02AEEF80975}"/>
              </a:ext>
            </a:extLst>
          </p:cNvPr>
          <p:cNvSpPr txBox="1"/>
          <p:nvPr/>
        </p:nvSpPr>
        <p:spPr>
          <a:xfrm rot="16200000">
            <a:off x="-580749" y="3579978"/>
            <a:ext cx="2578417" cy="338554"/>
          </a:xfrm>
          <a:prstGeom prst="rect">
            <a:avLst/>
          </a:prstGeom>
          <a:noFill/>
        </p:spPr>
        <p:txBody>
          <a:bodyPr wrap="square" rtlCol="0">
            <a:spAutoFit/>
          </a:bodyPr>
          <a:lstStyle/>
          <a:p>
            <a:pPr algn="ctr"/>
            <a:r>
              <a:rPr lang="en-GB" sz="1600" i="1">
                <a:solidFill>
                  <a:schemeClr val="tx2"/>
                </a:solidFill>
              </a:rPr>
              <a:t>Number of products</a:t>
            </a:r>
          </a:p>
        </p:txBody>
      </p:sp>
      <p:sp>
        <p:nvSpPr>
          <p:cNvPr id="3" name="Rectangle 2" hidden="1">
            <a:extLst>
              <a:ext uri="{FF2B5EF4-FFF2-40B4-BE49-F238E27FC236}">
                <a16:creationId xmlns:a16="http://schemas.microsoft.com/office/drawing/2014/main" id="{A6E168FC-B0E4-4A13-8423-A378685D2017}"/>
              </a:ext>
            </a:extLst>
          </p:cNvPr>
          <p:cNvSpPr/>
          <p:nvPr/>
        </p:nvSpPr>
        <p:spPr>
          <a:xfrm>
            <a:off x="0" y="0"/>
            <a:ext cx="158750" cy="15875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numCol="1" spcCol="0" rtlCol="0" anchor="t" anchorCtr="0">
            <a:noAutofit/>
          </a:bodyPr>
          <a:lstStyle/>
          <a:p>
            <a:endParaRPr lang="en-GB" sz="1400">
              <a:sym typeface="+mn-lt"/>
            </a:endParaRPr>
          </a:p>
        </p:txBody>
      </p:sp>
      <p:grpSp>
        <p:nvGrpSpPr>
          <p:cNvPr id="522" name="Group 521">
            <a:extLst>
              <a:ext uri="{FF2B5EF4-FFF2-40B4-BE49-F238E27FC236}">
                <a16:creationId xmlns:a16="http://schemas.microsoft.com/office/drawing/2014/main" id="{D98E697A-EF59-C875-AFDE-475A4F1345EE}"/>
              </a:ext>
            </a:extLst>
          </p:cNvPr>
          <p:cNvGrpSpPr/>
          <p:nvPr/>
        </p:nvGrpSpPr>
        <p:grpSpPr>
          <a:xfrm>
            <a:off x="0" y="-5166"/>
            <a:ext cx="12197443" cy="180000"/>
            <a:chOff x="0" y="-5166"/>
            <a:chExt cx="12197443" cy="446573"/>
          </a:xfrm>
        </p:grpSpPr>
        <p:sp>
          <p:nvSpPr>
            <p:cNvPr id="526" name="Rectangle 525">
              <a:extLst>
                <a:ext uri="{FF2B5EF4-FFF2-40B4-BE49-F238E27FC236}">
                  <a16:creationId xmlns:a16="http://schemas.microsoft.com/office/drawing/2014/main" id="{EBCDFBA9-14CC-1927-9F0E-3CDD6D17751C}"/>
                </a:ext>
              </a:extLst>
            </p:cNvPr>
            <p:cNvSpPr/>
            <p:nvPr/>
          </p:nvSpPr>
          <p:spPr>
            <a:xfrm>
              <a:off x="0" y="-5166"/>
              <a:ext cx="2437200" cy="446573"/>
            </a:xfrm>
            <a:prstGeom prst="rect">
              <a:avLst/>
            </a:prstGeom>
            <a:gradFill>
              <a:gsLst>
                <a:gs pos="0">
                  <a:schemeClr val="accent1">
                    <a:lumMod val="5000"/>
                    <a:lumOff val="95000"/>
                  </a:schemeClr>
                </a:gs>
                <a:gs pos="52000">
                  <a:schemeClr val="accent2">
                    <a:lumMod val="75000"/>
                  </a:schemeClr>
                </a:gs>
                <a:gs pos="83000">
                  <a:schemeClr val="accent2">
                    <a:lumMod val="75000"/>
                  </a:schemeClr>
                </a:gs>
                <a:gs pos="100000">
                  <a:schemeClr val="accent2">
                    <a:lumMod val="75000"/>
                  </a:schemeClr>
                </a:gs>
              </a:gsLst>
              <a:lin ang="5400000" scaled="1"/>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tIns="36000" rtlCol="0" anchor="ctr" anchorCtr="0"/>
            <a:lstStyle/>
            <a:p>
              <a:pPr algn="ctr"/>
              <a:r>
                <a:rPr lang="en-GB" sz="1200"/>
                <a:t>All products</a:t>
              </a:r>
            </a:p>
          </p:txBody>
        </p:sp>
        <p:grpSp>
          <p:nvGrpSpPr>
            <p:cNvPr id="527" name="Group 526">
              <a:extLst>
                <a:ext uri="{FF2B5EF4-FFF2-40B4-BE49-F238E27FC236}">
                  <a16:creationId xmlns:a16="http://schemas.microsoft.com/office/drawing/2014/main" id="{EEE55230-555E-8520-C07B-CA7B02209D8D}"/>
                </a:ext>
              </a:extLst>
            </p:cNvPr>
            <p:cNvGrpSpPr/>
            <p:nvPr/>
          </p:nvGrpSpPr>
          <p:grpSpPr>
            <a:xfrm>
              <a:off x="2439477" y="-5166"/>
              <a:ext cx="9757966" cy="446573"/>
              <a:chOff x="2439477" y="-5166"/>
              <a:chExt cx="9757966" cy="446573"/>
            </a:xfrm>
          </p:grpSpPr>
          <p:sp>
            <p:nvSpPr>
              <p:cNvPr id="528" name="Rectangle 527">
                <a:extLst>
                  <a:ext uri="{FF2B5EF4-FFF2-40B4-BE49-F238E27FC236}">
                    <a16:creationId xmlns:a16="http://schemas.microsoft.com/office/drawing/2014/main" id="{6FF0424C-57C0-7FC3-6A10-128D8F8B2CEF}"/>
                  </a:ext>
                </a:extLst>
              </p:cNvPr>
              <p:cNvSpPr/>
              <p:nvPr/>
            </p:nvSpPr>
            <p:spPr>
              <a:xfrm>
                <a:off x="2439477" y="-5166"/>
                <a:ext cx="2437200" cy="446573"/>
              </a:xfrm>
              <a:prstGeom prst="rect">
                <a:avLst/>
              </a:prstGeom>
              <a:solidFill>
                <a:schemeClr val="bg2"/>
              </a:solidFill>
              <a:ln>
                <a:solidFill>
                  <a:schemeClr val="bg2">
                    <a:lumMod val="9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tIns="36000" rtlCol="0" anchor="ctr" anchorCtr="0"/>
              <a:lstStyle/>
              <a:p>
                <a:pPr algn="ctr"/>
                <a:r>
                  <a:rPr lang="en-GB" sz="1200">
                    <a:solidFill>
                      <a:schemeClr val="bg2">
                        <a:lumMod val="90000"/>
                      </a:schemeClr>
                    </a:solidFill>
                  </a:rPr>
                  <a:t>Oncology</a:t>
                </a:r>
              </a:p>
            </p:txBody>
          </p:sp>
          <p:sp>
            <p:nvSpPr>
              <p:cNvPr id="529" name="Rectangle 528">
                <a:extLst>
                  <a:ext uri="{FF2B5EF4-FFF2-40B4-BE49-F238E27FC236}">
                    <a16:creationId xmlns:a16="http://schemas.microsoft.com/office/drawing/2014/main" id="{63D31FA2-CD5F-73FE-1349-12300962FA24}"/>
                  </a:ext>
                </a:extLst>
              </p:cNvPr>
              <p:cNvSpPr/>
              <p:nvPr/>
            </p:nvSpPr>
            <p:spPr>
              <a:xfrm>
                <a:off x="4878955" y="-5166"/>
                <a:ext cx="2437200" cy="446573"/>
              </a:xfrm>
              <a:prstGeom prst="rect">
                <a:avLst/>
              </a:prstGeom>
              <a:solidFill>
                <a:schemeClr val="bg2"/>
              </a:solidFill>
              <a:ln>
                <a:solidFill>
                  <a:schemeClr val="bg2">
                    <a:lumMod val="9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tIns="36000" rtlCol="0" anchor="ctr" anchorCtr="0"/>
              <a:lstStyle/>
              <a:p>
                <a:pPr algn="ctr"/>
                <a:r>
                  <a:rPr lang="en-GB" sz="1200">
                    <a:solidFill>
                      <a:schemeClr val="bg2">
                        <a:lumMod val="90000"/>
                      </a:schemeClr>
                    </a:solidFill>
                  </a:rPr>
                  <a:t>Orphans</a:t>
                </a:r>
              </a:p>
            </p:txBody>
          </p:sp>
          <p:sp>
            <p:nvSpPr>
              <p:cNvPr id="530" name="Rectangle 529">
                <a:extLst>
                  <a:ext uri="{FF2B5EF4-FFF2-40B4-BE49-F238E27FC236}">
                    <a16:creationId xmlns:a16="http://schemas.microsoft.com/office/drawing/2014/main" id="{2D699076-297C-E370-4387-1EA7C0DB899D}"/>
                  </a:ext>
                </a:extLst>
              </p:cNvPr>
              <p:cNvSpPr/>
              <p:nvPr/>
            </p:nvSpPr>
            <p:spPr>
              <a:xfrm>
                <a:off x="7318433" y="-5166"/>
                <a:ext cx="2437200" cy="446573"/>
              </a:xfrm>
              <a:prstGeom prst="rect">
                <a:avLst/>
              </a:prstGeom>
              <a:solidFill>
                <a:schemeClr val="bg2"/>
              </a:solidFill>
              <a:ln>
                <a:solidFill>
                  <a:schemeClr val="bg2">
                    <a:lumMod val="9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tIns="36000" rtlCol="0" anchor="ctr" anchorCtr="0"/>
              <a:lstStyle/>
              <a:p>
                <a:pPr algn="ctr"/>
                <a:r>
                  <a:rPr lang="en-GB" sz="1200">
                    <a:solidFill>
                      <a:schemeClr val="bg2">
                        <a:lumMod val="90000"/>
                      </a:schemeClr>
                    </a:solidFill>
                  </a:rPr>
                  <a:t>Non-onc orphans</a:t>
                </a:r>
              </a:p>
            </p:txBody>
          </p:sp>
          <p:sp>
            <p:nvSpPr>
              <p:cNvPr id="531" name="Rectangle 530">
                <a:extLst>
                  <a:ext uri="{FF2B5EF4-FFF2-40B4-BE49-F238E27FC236}">
                    <a16:creationId xmlns:a16="http://schemas.microsoft.com/office/drawing/2014/main" id="{26E27AC0-931D-3B3F-8128-DC2CEEBC5720}"/>
                  </a:ext>
                </a:extLst>
              </p:cNvPr>
              <p:cNvSpPr/>
              <p:nvPr/>
            </p:nvSpPr>
            <p:spPr>
              <a:xfrm>
                <a:off x="9749443" y="-5166"/>
                <a:ext cx="2448000" cy="446573"/>
              </a:xfrm>
              <a:prstGeom prst="rect">
                <a:avLst/>
              </a:prstGeom>
              <a:solidFill>
                <a:schemeClr val="bg2"/>
              </a:solidFill>
              <a:ln>
                <a:solidFill>
                  <a:schemeClr val="bg2">
                    <a:lumMod val="9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tIns="36000" rtlCol="0" anchor="ctr" anchorCtr="0"/>
              <a:lstStyle/>
              <a:p>
                <a:pPr algn="ctr"/>
                <a:r>
                  <a:rPr lang="en-GB" sz="1200">
                    <a:solidFill>
                      <a:schemeClr val="bg2">
                        <a:lumMod val="90000"/>
                      </a:schemeClr>
                    </a:solidFill>
                  </a:rPr>
                  <a:t>Combination</a:t>
                </a:r>
              </a:p>
            </p:txBody>
          </p:sp>
        </p:grpSp>
      </p:grpSp>
    </p:spTree>
    <p:extLst>
      <p:ext uri="{BB962C8B-B14F-4D97-AF65-F5344CB8AC3E}">
        <p14:creationId xmlns:p14="http://schemas.microsoft.com/office/powerpoint/2010/main" val="272965643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E98D64C-4F6D-E930-92D1-3B2AB73022A0}"/>
            </a:ext>
          </a:extLst>
        </p:cNvPr>
        <p:cNvGrpSpPr/>
        <p:nvPr/>
      </p:nvGrpSpPr>
      <p:grpSpPr>
        <a:xfrm>
          <a:off x="0" y="0"/>
          <a:ext cx="0" cy="0"/>
          <a:chOff x="0" y="0"/>
          <a:chExt cx="0" cy="0"/>
        </a:xfrm>
      </p:grpSpPr>
      <p:graphicFrame>
        <p:nvGraphicFramePr>
          <p:cNvPr id="16" name="Object 15" hidden="1">
            <a:extLst>
              <a:ext uri="{FF2B5EF4-FFF2-40B4-BE49-F238E27FC236}">
                <a16:creationId xmlns:a16="http://schemas.microsoft.com/office/drawing/2014/main" id="{1E943B01-EF8D-030F-41E8-79CFCDA76083}"/>
              </a:ext>
            </a:extLst>
          </p:cNvPr>
          <p:cNvGraphicFramePr>
            <a:graphicFrameLocks noChangeAspect="1"/>
          </p:cNvGraphicFramePr>
          <p:nvPr>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108" imgW="216" imgH="216" progId="TCLayout.ActiveDocument.1">
                  <p:embed/>
                </p:oleObj>
              </mc:Choice>
              <mc:Fallback>
                <p:oleObj name="think-cell Slide" r:id="rId108" imgW="216" imgH="216" progId="TCLayout.ActiveDocument.1">
                  <p:embed/>
                  <p:pic>
                    <p:nvPicPr>
                      <p:cNvPr id="16" name="Object 15" hidden="1">
                        <a:extLst>
                          <a:ext uri="{FF2B5EF4-FFF2-40B4-BE49-F238E27FC236}">
                            <a16:creationId xmlns:a16="http://schemas.microsoft.com/office/drawing/2014/main" id="{1E943B01-EF8D-030F-41E8-79CFCDA76083}"/>
                          </a:ext>
                        </a:extLst>
                      </p:cNvPr>
                      <p:cNvPicPr/>
                      <p:nvPr/>
                    </p:nvPicPr>
                    <p:blipFill>
                      <a:blip r:embed="rId109"/>
                      <a:stretch>
                        <a:fillRect/>
                      </a:stretch>
                    </p:blipFill>
                    <p:spPr>
                      <a:xfrm>
                        <a:off x="1588" y="1588"/>
                        <a:ext cx="1588" cy="1588"/>
                      </a:xfrm>
                      <a:prstGeom prst="rect">
                        <a:avLst/>
                      </a:prstGeom>
                    </p:spPr>
                  </p:pic>
                </p:oleObj>
              </mc:Fallback>
            </mc:AlternateContent>
          </a:graphicData>
        </a:graphic>
      </p:graphicFrame>
      <p:sp>
        <p:nvSpPr>
          <p:cNvPr id="6" name="Rectangle 5" hidden="1">
            <a:extLst>
              <a:ext uri="{FF2B5EF4-FFF2-40B4-BE49-F238E27FC236}">
                <a16:creationId xmlns:a16="http://schemas.microsoft.com/office/drawing/2014/main" id="{10B9C0E5-CC53-592E-A5C3-1E8AEE68DCD9}"/>
              </a:ext>
            </a:extLst>
          </p:cNvPr>
          <p:cNvSpPr/>
          <p:nvPr>
            <p:custDataLst>
              <p:tags r:id="rId2"/>
            </p:custDataLst>
          </p:nvPr>
        </p:nvSpPr>
        <p:spPr>
          <a:xfrm>
            <a:off x="0" y="0"/>
            <a:ext cx="158750" cy="15875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t" anchorCtr="0">
            <a:noAutofit/>
          </a:bodyPr>
          <a:lstStyle/>
          <a:p>
            <a:endParaRPr lang="en-GB" sz="1400">
              <a:sym typeface="+mn-lt"/>
            </a:endParaRPr>
          </a:p>
        </p:txBody>
      </p:sp>
      <p:sp>
        <p:nvSpPr>
          <p:cNvPr id="542" name="Title 541">
            <a:extLst>
              <a:ext uri="{FF2B5EF4-FFF2-40B4-BE49-F238E27FC236}">
                <a16:creationId xmlns:a16="http://schemas.microsoft.com/office/drawing/2014/main" id="{2E449BC3-E9A2-8139-566E-D0D64B2B17F8}"/>
              </a:ext>
            </a:extLst>
          </p:cNvPr>
          <p:cNvSpPr>
            <a:spLocks noGrp="1"/>
          </p:cNvSpPr>
          <p:nvPr>
            <p:ph type="title"/>
          </p:nvPr>
        </p:nvSpPr>
        <p:spPr/>
        <p:txBody>
          <a:bodyPr vert="horz"/>
          <a:lstStyle/>
          <a:p>
            <a:r>
              <a:rPr lang="is-IS" noProof="0" dirty="0"/>
              <a:t>Fjöldi samþykktra lyfja á hverju ári (2020-2023)</a:t>
            </a:r>
          </a:p>
        </p:txBody>
      </p:sp>
      <p:sp>
        <p:nvSpPr>
          <p:cNvPr id="4" name="Footer Placeholder 3">
            <a:extLst>
              <a:ext uri="{FF2B5EF4-FFF2-40B4-BE49-F238E27FC236}">
                <a16:creationId xmlns:a16="http://schemas.microsoft.com/office/drawing/2014/main" id="{723694DD-CDC0-F15C-A7E5-01A17858282B}"/>
              </a:ext>
            </a:extLst>
          </p:cNvPr>
          <p:cNvSpPr>
            <a:spLocks noGrp="1"/>
          </p:cNvSpPr>
          <p:nvPr>
            <p:ph type="ftr" sz="quarter" idx="3"/>
          </p:nvPr>
        </p:nvSpPr>
        <p:spPr>
          <a:xfrm>
            <a:off x="330904" y="6294439"/>
            <a:ext cx="9835632" cy="490516"/>
          </a:xfrm>
        </p:spPr>
        <p:txBody>
          <a:bodyPr/>
          <a:lstStyle/>
          <a:p>
            <a:r>
              <a:rPr lang="is-IS" b="1" noProof="0" dirty="0"/>
              <a:t>Meðaltal í Evrópu (EES): 80 leyfð lyf (46%) </a:t>
            </a:r>
            <a:r>
              <a:rPr lang="is-IS" dirty="0"/>
              <a:t>†Fjallað er um sértæka skráningu landa í viðauka. *Lönd með stjörnumerkingu svöruðu ekki könnun að fullu og sá fyrirvari hafður um birtinguna. **Á Spáni auðkennir WAIT greiningin ekki lyf er eru aðgengileg fyrr í samræmi við konunglega tilskipun Spánar 1015/2009 um sérstakar lyfjaaðstæður</a:t>
            </a:r>
            <a:r>
              <a:rPr lang="is-IS" noProof="0" dirty="0"/>
              <a:t>.</a:t>
            </a:r>
            <a:endParaRPr lang="en-GB" dirty="0"/>
          </a:p>
        </p:txBody>
      </p:sp>
      <p:graphicFrame>
        <p:nvGraphicFramePr>
          <p:cNvPr id="524" name="Chart 523">
            <a:extLst>
              <a:ext uri="{FF2B5EF4-FFF2-40B4-BE49-F238E27FC236}">
                <a16:creationId xmlns:a16="http://schemas.microsoft.com/office/drawing/2014/main" id="{0F6BC53B-73CE-76F9-360B-3198363BAA2A}"/>
              </a:ext>
            </a:extLst>
          </p:cNvPr>
          <p:cNvGraphicFramePr/>
          <p:nvPr>
            <p:custDataLst>
              <p:tags r:id="rId3"/>
            </p:custDataLst>
          </p:nvPr>
        </p:nvGraphicFramePr>
        <p:xfrm>
          <a:off x="928688" y="2203450"/>
          <a:ext cx="10112375" cy="3073400"/>
        </p:xfrm>
        <a:graphic>
          <a:graphicData uri="http://schemas.openxmlformats.org/drawingml/2006/chart">
            <c:chart xmlns:c="http://schemas.openxmlformats.org/drawingml/2006/chart" xmlns:r="http://schemas.openxmlformats.org/officeDocument/2006/relationships" r:id="rId110"/>
          </a:graphicData>
        </a:graphic>
      </p:graphicFrame>
      <p:cxnSp>
        <p:nvCxnSpPr>
          <p:cNvPr id="43" name="Straight Connector 42">
            <a:extLst>
              <a:ext uri="{FF2B5EF4-FFF2-40B4-BE49-F238E27FC236}">
                <a16:creationId xmlns:a16="http://schemas.microsoft.com/office/drawing/2014/main" id="{2D284EAB-0E97-2E24-D95A-D24F1E4F0411}"/>
              </a:ext>
            </a:extLst>
          </p:cNvPr>
          <p:cNvCxnSpPr/>
          <p:nvPr>
            <p:custDataLst>
              <p:tags r:id="rId4"/>
            </p:custDataLst>
          </p:nvPr>
        </p:nvCxnSpPr>
        <p:spPr bwMode="auto">
          <a:xfrm flipH="1" flipV="1">
            <a:off x="10372725" y="4922838"/>
            <a:ext cx="31750" cy="28575"/>
          </a:xfrm>
          <a:prstGeom prst="line">
            <a:avLst/>
          </a:prstGeom>
          <a:ln w="6350" cap="flat" cmpd="sng" algn="ctr">
            <a:solidFill>
              <a:schemeClr val="tx1"/>
            </a:solidFill>
            <a:prstDash val="solid"/>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39" name="Straight Connector 38">
            <a:extLst>
              <a:ext uri="{FF2B5EF4-FFF2-40B4-BE49-F238E27FC236}">
                <a16:creationId xmlns:a16="http://schemas.microsoft.com/office/drawing/2014/main" id="{DD299499-B444-6082-92CB-AD5C0C6290D7}"/>
              </a:ext>
            </a:extLst>
          </p:cNvPr>
          <p:cNvCxnSpPr/>
          <p:nvPr>
            <p:custDataLst>
              <p:tags r:id="rId5"/>
            </p:custDataLst>
          </p:nvPr>
        </p:nvCxnSpPr>
        <p:spPr bwMode="auto">
          <a:xfrm flipH="1">
            <a:off x="9607550" y="4686300"/>
            <a:ext cx="31750" cy="0"/>
          </a:xfrm>
          <a:prstGeom prst="line">
            <a:avLst/>
          </a:prstGeom>
          <a:ln w="6350" cap="flat" cmpd="sng" algn="ctr">
            <a:solidFill>
              <a:schemeClr val="tx1"/>
            </a:solidFill>
            <a:prstDash val="solid"/>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37" name="Straight Connector 36">
            <a:extLst>
              <a:ext uri="{FF2B5EF4-FFF2-40B4-BE49-F238E27FC236}">
                <a16:creationId xmlns:a16="http://schemas.microsoft.com/office/drawing/2014/main" id="{7B493A43-20FB-90D7-6955-B9102385C656}"/>
              </a:ext>
            </a:extLst>
          </p:cNvPr>
          <p:cNvCxnSpPr/>
          <p:nvPr>
            <p:custDataLst>
              <p:tags r:id="rId6"/>
            </p:custDataLst>
          </p:nvPr>
        </p:nvCxnSpPr>
        <p:spPr bwMode="auto">
          <a:xfrm flipH="1">
            <a:off x="10117138" y="4862513"/>
            <a:ext cx="31750" cy="0"/>
          </a:xfrm>
          <a:prstGeom prst="line">
            <a:avLst/>
          </a:prstGeom>
          <a:ln w="6350" cap="flat" cmpd="sng" algn="ctr">
            <a:solidFill>
              <a:schemeClr val="tx1"/>
            </a:solidFill>
            <a:prstDash val="solid"/>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44" name="Straight Connector 43">
            <a:extLst>
              <a:ext uri="{FF2B5EF4-FFF2-40B4-BE49-F238E27FC236}">
                <a16:creationId xmlns:a16="http://schemas.microsoft.com/office/drawing/2014/main" id="{7BAE3A49-E316-1448-8621-75D891E8D4E8}"/>
              </a:ext>
            </a:extLst>
          </p:cNvPr>
          <p:cNvCxnSpPr/>
          <p:nvPr>
            <p:custDataLst>
              <p:tags r:id="rId7"/>
            </p:custDataLst>
          </p:nvPr>
        </p:nvCxnSpPr>
        <p:spPr bwMode="auto">
          <a:xfrm flipH="1">
            <a:off x="10372725" y="4841875"/>
            <a:ext cx="31750" cy="28575"/>
          </a:xfrm>
          <a:prstGeom prst="line">
            <a:avLst/>
          </a:prstGeom>
          <a:ln w="6350" cap="flat" cmpd="sng" algn="ctr">
            <a:solidFill>
              <a:schemeClr val="tx1"/>
            </a:solidFill>
            <a:prstDash val="solid"/>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34" name="Straight Connector 33">
            <a:extLst>
              <a:ext uri="{FF2B5EF4-FFF2-40B4-BE49-F238E27FC236}">
                <a16:creationId xmlns:a16="http://schemas.microsoft.com/office/drawing/2014/main" id="{57510E6B-C72B-AD2D-3A5A-7AF6F6CE8C67}"/>
              </a:ext>
            </a:extLst>
          </p:cNvPr>
          <p:cNvCxnSpPr/>
          <p:nvPr>
            <p:custDataLst>
              <p:tags r:id="rId8"/>
            </p:custDataLst>
          </p:nvPr>
        </p:nvCxnSpPr>
        <p:spPr bwMode="auto">
          <a:xfrm flipH="1">
            <a:off x="9863138" y="4989513"/>
            <a:ext cx="31750" cy="50800"/>
          </a:xfrm>
          <a:prstGeom prst="line">
            <a:avLst/>
          </a:prstGeom>
          <a:ln w="6350" cap="flat" cmpd="sng" algn="ctr">
            <a:solidFill>
              <a:schemeClr val="tx1"/>
            </a:solidFill>
            <a:prstDash val="solid"/>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35" name="Straight Connector 34">
            <a:extLst>
              <a:ext uri="{FF2B5EF4-FFF2-40B4-BE49-F238E27FC236}">
                <a16:creationId xmlns:a16="http://schemas.microsoft.com/office/drawing/2014/main" id="{71E60C7C-2067-FCB2-6D10-3368C53478D1}"/>
              </a:ext>
            </a:extLst>
          </p:cNvPr>
          <p:cNvCxnSpPr/>
          <p:nvPr>
            <p:custDataLst>
              <p:tags r:id="rId9"/>
            </p:custDataLst>
          </p:nvPr>
        </p:nvCxnSpPr>
        <p:spPr bwMode="auto">
          <a:xfrm flipH="1" flipV="1">
            <a:off x="9863138" y="4870450"/>
            <a:ext cx="31750" cy="9525"/>
          </a:xfrm>
          <a:prstGeom prst="line">
            <a:avLst/>
          </a:prstGeom>
          <a:ln w="6350" cap="flat" cmpd="sng" algn="ctr">
            <a:solidFill>
              <a:schemeClr val="tx1"/>
            </a:solidFill>
            <a:prstDash val="solid"/>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36" name="Straight Connector 35">
            <a:extLst>
              <a:ext uri="{FF2B5EF4-FFF2-40B4-BE49-F238E27FC236}">
                <a16:creationId xmlns:a16="http://schemas.microsoft.com/office/drawing/2014/main" id="{BE3B9EC4-A3C0-DF03-13D1-E4E63088FB05}"/>
              </a:ext>
            </a:extLst>
          </p:cNvPr>
          <p:cNvCxnSpPr/>
          <p:nvPr>
            <p:custDataLst>
              <p:tags r:id="rId10"/>
            </p:custDataLst>
          </p:nvPr>
        </p:nvCxnSpPr>
        <p:spPr bwMode="auto">
          <a:xfrm flipH="1">
            <a:off x="9863138" y="4770438"/>
            <a:ext cx="31750" cy="55563"/>
          </a:xfrm>
          <a:prstGeom prst="line">
            <a:avLst/>
          </a:prstGeom>
          <a:ln w="6350" cap="flat" cmpd="sng" algn="ctr">
            <a:solidFill>
              <a:schemeClr val="tx1"/>
            </a:solidFill>
            <a:prstDash val="solid"/>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33" name="Straight Connector 32">
            <a:extLst>
              <a:ext uri="{FF2B5EF4-FFF2-40B4-BE49-F238E27FC236}">
                <a16:creationId xmlns:a16="http://schemas.microsoft.com/office/drawing/2014/main" id="{961B22E1-6176-D339-500F-2C9FB346C700}"/>
              </a:ext>
            </a:extLst>
          </p:cNvPr>
          <p:cNvCxnSpPr/>
          <p:nvPr>
            <p:custDataLst>
              <p:tags r:id="rId11"/>
            </p:custDataLst>
          </p:nvPr>
        </p:nvCxnSpPr>
        <p:spPr bwMode="auto">
          <a:xfrm flipH="1">
            <a:off x="9351963" y="4625975"/>
            <a:ext cx="31750" cy="0"/>
          </a:xfrm>
          <a:prstGeom prst="line">
            <a:avLst/>
          </a:prstGeom>
          <a:ln w="6350" cap="flat" cmpd="sng" algn="ctr">
            <a:solidFill>
              <a:schemeClr val="tx1"/>
            </a:solidFill>
            <a:prstDash val="solid"/>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40" name="Straight Connector 39">
            <a:extLst>
              <a:ext uri="{FF2B5EF4-FFF2-40B4-BE49-F238E27FC236}">
                <a16:creationId xmlns:a16="http://schemas.microsoft.com/office/drawing/2014/main" id="{6CD958AF-8D14-D2EB-ABA6-943538A6D5AD}"/>
              </a:ext>
            </a:extLst>
          </p:cNvPr>
          <p:cNvCxnSpPr/>
          <p:nvPr>
            <p:custDataLst>
              <p:tags r:id="rId12"/>
            </p:custDataLst>
          </p:nvPr>
        </p:nvCxnSpPr>
        <p:spPr bwMode="auto">
          <a:xfrm flipH="1" flipV="1">
            <a:off x="10626725" y="4945063"/>
            <a:ext cx="31750" cy="44450"/>
          </a:xfrm>
          <a:prstGeom prst="line">
            <a:avLst/>
          </a:prstGeom>
          <a:ln w="6350" cap="flat" cmpd="sng" algn="ctr">
            <a:solidFill>
              <a:schemeClr val="tx1"/>
            </a:solidFill>
            <a:prstDash val="solid"/>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41" name="Straight Connector 40">
            <a:extLst>
              <a:ext uri="{FF2B5EF4-FFF2-40B4-BE49-F238E27FC236}">
                <a16:creationId xmlns:a16="http://schemas.microsoft.com/office/drawing/2014/main" id="{4AB31BCF-072B-47BF-7301-3432532A3779}"/>
              </a:ext>
            </a:extLst>
          </p:cNvPr>
          <p:cNvCxnSpPr/>
          <p:nvPr>
            <p:custDataLst>
              <p:tags r:id="rId13"/>
            </p:custDataLst>
          </p:nvPr>
        </p:nvCxnSpPr>
        <p:spPr bwMode="auto">
          <a:xfrm flipH="1">
            <a:off x="10626725" y="4879975"/>
            <a:ext cx="31750" cy="20638"/>
          </a:xfrm>
          <a:prstGeom prst="line">
            <a:avLst/>
          </a:prstGeom>
          <a:ln w="6350" cap="flat" cmpd="sng" algn="ctr">
            <a:solidFill>
              <a:schemeClr val="tx1"/>
            </a:solidFill>
            <a:prstDash val="solid"/>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42" name="Straight Connector 41">
            <a:extLst>
              <a:ext uri="{FF2B5EF4-FFF2-40B4-BE49-F238E27FC236}">
                <a16:creationId xmlns:a16="http://schemas.microsoft.com/office/drawing/2014/main" id="{0F1B1BFF-D86A-A0B0-3AEA-35047629355C}"/>
              </a:ext>
            </a:extLst>
          </p:cNvPr>
          <p:cNvCxnSpPr/>
          <p:nvPr>
            <p:custDataLst>
              <p:tags r:id="rId14"/>
            </p:custDataLst>
          </p:nvPr>
        </p:nvCxnSpPr>
        <p:spPr bwMode="auto">
          <a:xfrm flipH="1">
            <a:off x="10626725" y="4826000"/>
            <a:ext cx="31750" cy="58738"/>
          </a:xfrm>
          <a:prstGeom prst="line">
            <a:avLst/>
          </a:prstGeom>
          <a:ln w="6350" cap="flat" cmpd="sng" algn="ctr">
            <a:solidFill>
              <a:schemeClr val="tx1"/>
            </a:solidFill>
            <a:prstDash val="solid"/>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45" name="Straight Connector 44">
            <a:extLst>
              <a:ext uri="{FF2B5EF4-FFF2-40B4-BE49-F238E27FC236}">
                <a16:creationId xmlns:a16="http://schemas.microsoft.com/office/drawing/2014/main" id="{BD196731-0240-31E1-0257-4C27B8A608A0}"/>
              </a:ext>
            </a:extLst>
          </p:cNvPr>
          <p:cNvCxnSpPr/>
          <p:nvPr>
            <p:custDataLst>
              <p:tags r:id="rId15"/>
            </p:custDataLst>
          </p:nvPr>
        </p:nvCxnSpPr>
        <p:spPr bwMode="auto">
          <a:xfrm flipH="1">
            <a:off x="10882313" y="4989513"/>
            <a:ext cx="31750" cy="73025"/>
          </a:xfrm>
          <a:prstGeom prst="line">
            <a:avLst/>
          </a:prstGeom>
          <a:ln w="6350" cap="flat" cmpd="sng" algn="ctr">
            <a:solidFill>
              <a:schemeClr val="tx1"/>
            </a:solidFill>
            <a:prstDash val="solid"/>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46" name="Straight Connector 45">
            <a:extLst>
              <a:ext uri="{FF2B5EF4-FFF2-40B4-BE49-F238E27FC236}">
                <a16:creationId xmlns:a16="http://schemas.microsoft.com/office/drawing/2014/main" id="{780B8F11-AF13-35C5-0552-2066A0A1FBFE}"/>
              </a:ext>
            </a:extLst>
          </p:cNvPr>
          <p:cNvCxnSpPr/>
          <p:nvPr>
            <p:custDataLst>
              <p:tags r:id="rId16"/>
            </p:custDataLst>
          </p:nvPr>
        </p:nvCxnSpPr>
        <p:spPr bwMode="auto">
          <a:xfrm flipH="1">
            <a:off x="10882313" y="4879975"/>
            <a:ext cx="31750" cy="107950"/>
          </a:xfrm>
          <a:prstGeom prst="line">
            <a:avLst/>
          </a:prstGeom>
          <a:ln w="6350" cap="flat" cmpd="sng" algn="ctr">
            <a:solidFill>
              <a:schemeClr val="tx1"/>
            </a:solidFill>
            <a:prstDash val="solid"/>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sp>
        <p:nvSpPr>
          <p:cNvPr id="325" name="Rectangle 324">
            <a:extLst>
              <a:ext uri="{FF2B5EF4-FFF2-40B4-BE49-F238E27FC236}">
                <a16:creationId xmlns:a16="http://schemas.microsoft.com/office/drawing/2014/main" id="{EC18FBE6-8D49-D5F6-FD8D-B02B05228790}"/>
              </a:ext>
            </a:extLst>
          </p:cNvPr>
          <p:cNvSpPr/>
          <p:nvPr>
            <p:custDataLst>
              <p:tags r:id="rId17"/>
            </p:custDataLst>
          </p:nvPr>
        </p:nvSpPr>
        <p:spPr bwMode="auto">
          <a:xfrm>
            <a:off x="3103563" y="5124450"/>
            <a:ext cx="152400" cy="461963"/>
          </a:xfrm>
          <a:prstGeom prst="rect">
            <a:avLst/>
          </a:prstGeom>
          <a:noFill/>
          <a:ln>
            <a:noFill/>
          </a:ln>
          <a:extLst>
            <a:ext uri="{909E8E84-426E-40dd-AFC4-6F175D3DCCD1}">
              <a14:hiddenFill xmlns=""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113F70C0-EC52-4B31-9877-4A1466820400}" type="datetime'''''''''''''''''''Eng''''''''''la''''''''''''''n''''''d'''">
              <a:rPr lang="is-IS" sz="1000" noProof="0" smtClean="0">
                <a:solidFill>
                  <a:schemeClr val="tx1"/>
                </a:solidFill>
                <a:effectLst/>
              </a:rPr>
              <a:pPr algn="r">
                <a:spcBef>
                  <a:spcPct val="0"/>
                </a:spcBef>
                <a:spcAft>
                  <a:spcPct val="0"/>
                </a:spcAft>
              </a:pPr>
              <a:t>England</a:t>
            </a:fld>
            <a:endParaRPr lang="is-IS" sz="1000" noProof="0" dirty="0">
              <a:solidFill>
                <a:schemeClr val="tx1"/>
              </a:solidFill>
              <a:sym typeface="+mn-lt"/>
            </a:endParaRPr>
          </a:p>
        </p:txBody>
      </p:sp>
      <p:sp>
        <p:nvSpPr>
          <p:cNvPr id="343" name="Rectangle 342">
            <a:extLst>
              <a:ext uri="{FF2B5EF4-FFF2-40B4-BE49-F238E27FC236}">
                <a16:creationId xmlns:a16="http://schemas.microsoft.com/office/drawing/2014/main" id="{CBBE7481-0843-CDAF-44A4-F6F626165BA3}"/>
              </a:ext>
            </a:extLst>
          </p:cNvPr>
          <p:cNvSpPr/>
          <p:nvPr>
            <p:custDataLst>
              <p:tags r:id="rId18"/>
            </p:custDataLst>
          </p:nvPr>
        </p:nvSpPr>
        <p:spPr bwMode="auto">
          <a:xfrm>
            <a:off x="3359150" y="5124450"/>
            <a:ext cx="152400" cy="457200"/>
          </a:xfrm>
          <a:prstGeom prst="rect">
            <a:avLst/>
          </a:prstGeom>
          <a:noFill/>
          <a:ln>
            <a:noFill/>
          </a:ln>
          <a:extLst>
            <a:ext uri="{909E8E84-426E-40dd-AFC4-6F175D3DCCD1}">
              <a14:hiddenFill xmlns=""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r>
              <a:rPr lang="is-IS" sz="1000" noProof="0" dirty="0">
                <a:solidFill>
                  <a:schemeClr val="tx1"/>
                </a:solidFill>
                <a:effectLst/>
              </a:rPr>
              <a:t>Tékkland</a:t>
            </a:r>
            <a:endParaRPr lang="is-IS" sz="1000" noProof="0" dirty="0">
              <a:solidFill>
                <a:schemeClr val="tx1"/>
              </a:solidFill>
              <a:sym typeface="+mn-lt"/>
            </a:endParaRPr>
          </a:p>
        </p:txBody>
      </p:sp>
      <p:sp>
        <p:nvSpPr>
          <p:cNvPr id="335" name="Rectangle 334">
            <a:extLst>
              <a:ext uri="{FF2B5EF4-FFF2-40B4-BE49-F238E27FC236}">
                <a16:creationId xmlns:a16="http://schemas.microsoft.com/office/drawing/2014/main" id="{CDBDFA29-9739-0674-9381-241E8A3939BA}"/>
              </a:ext>
            </a:extLst>
          </p:cNvPr>
          <p:cNvSpPr/>
          <p:nvPr>
            <p:custDataLst>
              <p:tags r:id="rId19"/>
            </p:custDataLst>
          </p:nvPr>
        </p:nvSpPr>
        <p:spPr bwMode="auto">
          <a:xfrm>
            <a:off x="3614738" y="5124450"/>
            <a:ext cx="152400" cy="393700"/>
          </a:xfrm>
          <a:prstGeom prst="rect">
            <a:avLst/>
          </a:prstGeom>
          <a:noFill/>
          <a:ln>
            <a:noFill/>
          </a:ln>
          <a:extLst>
            <a:ext uri="{909E8E84-426E-40dd-AFC4-6F175D3DCCD1}">
              <a14:hiddenFill xmlns=""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r>
              <a:rPr lang="is-IS" sz="1000" noProof="0" dirty="0">
                <a:solidFill>
                  <a:schemeClr val="tx1"/>
                </a:solidFill>
                <a:sym typeface="+mn-lt"/>
              </a:rPr>
              <a:t>Frakkland</a:t>
            </a:r>
          </a:p>
        </p:txBody>
      </p:sp>
      <p:sp>
        <p:nvSpPr>
          <p:cNvPr id="345" name="Rectangle 344">
            <a:extLst>
              <a:ext uri="{FF2B5EF4-FFF2-40B4-BE49-F238E27FC236}">
                <a16:creationId xmlns:a16="http://schemas.microsoft.com/office/drawing/2014/main" id="{440AB1E3-878A-AEF0-2B9E-DB15C1D2DE78}"/>
              </a:ext>
            </a:extLst>
          </p:cNvPr>
          <p:cNvSpPr/>
          <p:nvPr>
            <p:custDataLst>
              <p:tags r:id="rId20"/>
            </p:custDataLst>
          </p:nvPr>
        </p:nvSpPr>
        <p:spPr bwMode="auto">
          <a:xfrm>
            <a:off x="3868738" y="5124450"/>
            <a:ext cx="152400" cy="514350"/>
          </a:xfrm>
          <a:prstGeom prst="rect">
            <a:avLst/>
          </a:prstGeom>
          <a:noFill/>
          <a:ln>
            <a:noFill/>
          </a:ln>
          <a:extLst>
            <a:ext uri="{909E8E84-426E-40dd-AFC4-6F175D3DCCD1}">
              <a14:hiddenFill xmlns=""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r>
              <a:rPr lang="is-IS" sz="1000" noProof="0" dirty="0">
                <a:solidFill>
                  <a:schemeClr val="tx1"/>
                </a:solidFill>
                <a:effectLst/>
              </a:rPr>
              <a:t>Danmörk</a:t>
            </a:r>
            <a:endParaRPr lang="is-IS" sz="1000" noProof="0" dirty="0">
              <a:solidFill>
                <a:schemeClr val="tx1"/>
              </a:solidFill>
              <a:sym typeface="+mn-lt"/>
            </a:endParaRPr>
          </a:p>
        </p:txBody>
      </p:sp>
      <p:sp>
        <p:nvSpPr>
          <p:cNvPr id="363" name="Rectangle 362">
            <a:extLst>
              <a:ext uri="{FF2B5EF4-FFF2-40B4-BE49-F238E27FC236}">
                <a16:creationId xmlns:a16="http://schemas.microsoft.com/office/drawing/2014/main" id="{78A1F318-599D-B044-814B-1F73BFD35183}"/>
              </a:ext>
            </a:extLst>
          </p:cNvPr>
          <p:cNvSpPr/>
          <p:nvPr>
            <p:custDataLst>
              <p:tags r:id="rId21"/>
            </p:custDataLst>
          </p:nvPr>
        </p:nvSpPr>
        <p:spPr bwMode="auto">
          <a:xfrm>
            <a:off x="4124325" y="5124450"/>
            <a:ext cx="152400" cy="631825"/>
          </a:xfrm>
          <a:prstGeom prst="rect">
            <a:avLst/>
          </a:prstGeom>
          <a:noFill/>
          <a:ln>
            <a:noFill/>
          </a:ln>
          <a:extLst>
            <a:ext uri="{909E8E84-426E-40dd-AFC4-6F175D3DCCD1}">
              <a14:hiddenFill xmlns=""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r>
              <a:rPr lang="is-IS" sz="1000" noProof="0" dirty="0">
                <a:solidFill>
                  <a:schemeClr val="tx1"/>
                </a:solidFill>
                <a:effectLst/>
              </a:rPr>
              <a:t>Lúxemborg</a:t>
            </a:r>
            <a:endParaRPr lang="is-IS" sz="1000" noProof="0" dirty="0">
              <a:solidFill>
                <a:schemeClr val="tx1"/>
              </a:solidFill>
              <a:sym typeface="+mn-lt"/>
            </a:endParaRPr>
          </a:p>
        </p:txBody>
      </p:sp>
      <p:sp>
        <p:nvSpPr>
          <p:cNvPr id="344" name="Rectangle 343">
            <a:extLst>
              <a:ext uri="{FF2B5EF4-FFF2-40B4-BE49-F238E27FC236}">
                <a16:creationId xmlns:a16="http://schemas.microsoft.com/office/drawing/2014/main" id="{CDC9A0DE-F9F6-B9BA-2D18-8B69708D28C7}"/>
              </a:ext>
            </a:extLst>
          </p:cNvPr>
          <p:cNvSpPr/>
          <p:nvPr>
            <p:custDataLst>
              <p:tags r:id="rId22"/>
            </p:custDataLst>
          </p:nvPr>
        </p:nvSpPr>
        <p:spPr bwMode="auto">
          <a:xfrm>
            <a:off x="4633913" y="5124450"/>
            <a:ext cx="152400" cy="490538"/>
          </a:xfrm>
          <a:prstGeom prst="rect">
            <a:avLst/>
          </a:prstGeom>
          <a:noFill/>
          <a:ln>
            <a:noFill/>
          </a:ln>
          <a:extLst>
            <a:ext uri="{909E8E84-426E-40dd-AFC4-6F175D3DCCD1}">
              <a14:hiddenFill xmlns=""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r>
              <a:rPr lang="is-IS" sz="1000" noProof="0" dirty="0">
                <a:solidFill>
                  <a:schemeClr val="tx1"/>
                </a:solidFill>
                <a:sym typeface="+mn-lt"/>
              </a:rPr>
              <a:t>Skotland</a:t>
            </a:r>
          </a:p>
        </p:txBody>
      </p:sp>
      <p:sp>
        <p:nvSpPr>
          <p:cNvPr id="360" name="Rectangle 359">
            <a:extLst>
              <a:ext uri="{FF2B5EF4-FFF2-40B4-BE49-F238E27FC236}">
                <a16:creationId xmlns:a16="http://schemas.microsoft.com/office/drawing/2014/main" id="{022F9116-1C05-7DE3-F6A7-E22462B7375F}"/>
              </a:ext>
            </a:extLst>
          </p:cNvPr>
          <p:cNvSpPr/>
          <p:nvPr>
            <p:custDataLst>
              <p:tags r:id="rId23"/>
            </p:custDataLst>
          </p:nvPr>
        </p:nvSpPr>
        <p:spPr bwMode="auto">
          <a:xfrm>
            <a:off x="4889500" y="5124450"/>
            <a:ext cx="152400" cy="469900"/>
          </a:xfrm>
          <a:prstGeom prst="rect">
            <a:avLst/>
          </a:prstGeom>
          <a:noFill/>
          <a:ln>
            <a:noFill/>
          </a:ln>
          <a:extLst>
            <a:ext uri="{909E8E84-426E-40dd-AFC4-6F175D3DCCD1}">
              <a14:hiddenFill xmlns=""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r>
              <a:rPr lang="is-IS" sz="1000" noProof="0" dirty="0">
                <a:solidFill>
                  <a:schemeClr val="tx1"/>
                </a:solidFill>
                <a:effectLst/>
              </a:rPr>
              <a:t>Portúgal</a:t>
            </a:r>
            <a:endParaRPr lang="is-IS" sz="1000" noProof="0" dirty="0">
              <a:solidFill>
                <a:schemeClr val="tx1"/>
              </a:solidFill>
              <a:sym typeface="+mn-lt"/>
            </a:endParaRPr>
          </a:p>
        </p:txBody>
      </p:sp>
      <p:sp>
        <p:nvSpPr>
          <p:cNvPr id="339" name="Rectangle 338">
            <a:extLst>
              <a:ext uri="{FF2B5EF4-FFF2-40B4-BE49-F238E27FC236}">
                <a16:creationId xmlns:a16="http://schemas.microsoft.com/office/drawing/2014/main" id="{17F10311-5FBF-6A14-EF94-712FDF4866C2}"/>
              </a:ext>
            </a:extLst>
          </p:cNvPr>
          <p:cNvSpPr/>
          <p:nvPr>
            <p:custDataLst>
              <p:tags r:id="rId24"/>
            </p:custDataLst>
          </p:nvPr>
        </p:nvSpPr>
        <p:spPr bwMode="auto">
          <a:xfrm>
            <a:off x="5143500" y="5124450"/>
            <a:ext cx="152400" cy="463550"/>
          </a:xfrm>
          <a:prstGeom prst="rect">
            <a:avLst/>
          </a:prstGeom>
          <a:noFill/>
          <a:ln>
            <a:noFill/>
          </a:ln>
          <a:extLst>
            <a:ext uri="{909E8E84-426E-40dd-AFC4-6F175D3DCCD1}">
              <a14:hiddenFill xmlns=""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r>
              <a:rPr lang="is-IS" sz="1000" noProof="0" dirty="0">
                <a:solidFill>
                  <a:schemeClr val="tx1"/>
                </a:solidFill>
                <a:effectLst/>
              </a:rPr>
              <a:t>Búlgaría</a:t>
            </a:r>
            <a:endParaRPr lang="is-IS" sz="1000" noProof="0" dirty="0">
              <a:solidFill>
                <a:schemeClr val="tx1"/>
              </a:solidFill>
              <a:sym typeface="+mn-lt"/>
            </a:endParaRPr>
          </a:p>
        </p:txBody>
      </p:sp>
      <p:sp>
        <p:nvSpPr>
          <p:cNvPr id="365" name="Rectangle 364">
            <a:extLst>
              <a:ext uri="{FF2B5EF4-FFF2-40B4-BE49-F238E27FC236}">
                <a16:creationId xmlns:a16="http://schemas.microsoft.com/office/drawing/2014/main" id="{4F61CE8A-9BC2-18E5-A056-07B1B80D36E5}"/>
              </a:ext>
            </a:extLst>
          </p:cNvPr>
          <p:cNvSpPr/>
          <p:nvPr>
            <p:custDataLst>
              <p:tags r:id="rId25"/>
            </p:custDataLst>
          </p:nvPr>
        </p:nvSpPr>
        <p:spPr bwMode="auto">
          <a:xfrm>
            <a:off x="5399088" y="5124450"/>
            <a:ext cx="152400" cy="457200"/>
          </a:xfrm>
          <a:prstGeom prst="rect">
            <a:avLst/>
          </a:prstGeom>
          <a:noFill/>
          <a:ln>
            <a:noFill/>
          </a:ln>
          <a:extLst>
            <a:ext uri="{909E8E84-426E-40dd-AFC4-6F175D3DCCD1}">
              <a14:hiddenFill xmlns=""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r>
              <a:rPr lang="is-IS" sz="1000" noProof="0" dirty="0">
                <a:solidFill>
                  <a:schemeClr val="tx1"/>
                </a:solidFill>
              </a:rPr>
              <a:t>Belgía</a:t>
            </a:r>
            <a:endParaRPr lang="is-IS" sz="1000" noProof="0" dirty="0">
              <a:solidFill>
                <a:schemeClr val="tx1"/>
              </a:solidFill>
              <a:sym typeface="+mn-lt"/>
            </a:endParaRPr>
          </a:p>
        </p:txBody>
      </p:sp>
      <p:sp>
        <p:nvSpPr>
          <p:cNvPr id="358" name="Rectangle 357">
            <a:extLst>
              <a:ext uri="{FF2B5EF4-FFF2-40B4-BE49-F238E27FC236}">
                <a16:creationId xmlns:a16="http://schemas.microsoft.com/office/drawing/2014/main" id="{08E1CDA5-A593-B345-EB84-866DD1DB148B}"/>
              </a:ext>
            </a:extLst>
          </p:cNvPr>
          <p:cNvSpPr/>
          <p:nvPr>
            <p:custDataLst>
              <p:tags r:id="rId26"/>
            </p:custDataLst>
          </p:nvPr>
        </p:nvSpPr>
        <p:spPr bwMode="auto">
          <a:xfrm>
            <a:off x="5654675" y="5124450"/>
            <a:ext cx="152400" cy="414338"/>
          </a:xfrm>
          <a:prstGeom prst="rect">
            <a:avLst/>
          </a:prstGeom>
          <a:noFill/>
          <a:ln>
            <a:noFill/>
          </a:ln>
          <a:extLst>
            <a:ext uri="{909E8E84-426E-40dd-AFC4-6F175D3DCCD1}">
              <a14:hiddenFill xmlns=""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r>
              <a:rPr lang="is-IS" sz="1000" noProof="0" dirty="0">
                <a:solidFill>
                  <a:schemeClr val="tx1"/>
                </a:solidFill>
                <a:effectLst/>
              </a:rPr>
              <a:t>Finnland</a:t>
            </a:r>
            <a:endParaRPr lang="is-IS" sz="1000" noProof="0" dirty="0">
              <a:solidFill>
                <a:schemeClr val="tx1"/>
              </a:solidFill>
              <a:sym typeface="+mn-lt"/>
            </a:endParaRPr>
          </a:p>
        </p:txBody>
      </p:sp>
      <p:sp>
        <p:nvSpPr>
          <p:cNvPr id="109" name="Rectangle 108">
            <a:extLst>
              <a:ext uri="{FF2B5EF4-FFF2-40B4-BE49-F238E27FC236}">
                <a16:creationId xmlns:a16="http://schemas.microsoft.com/office/drawing/2014/main" id="{8E902513-3C2C-720A-597A-172DCBB3EC90}"/>
              </a:ext>
            </a:extLst>
          </p:cNvPr>
          <p:cNvSpPr/>
          <p:nvPr>
            <p:custDataLst>
              <p:tags r:id="rId27"/>
            </p:custDataLst>
          </p:nvPr>
        </p:nvSpPr>
        <p:spPr bwMode="auto">
          <a:xfrm>
            <a:off x="5908675" y="5124450"/>
            <a:ext cx="152400" cy="455613"/>
          </a:xfrm>
          <a:prstGeom prst="rect">
            <a:avLst/>
          </a:prstGeom>
          <a:noFill/>
          <a:ln>
            <a:noFill/>
          </a:ln>
          <a:extLst>
            <a:ext uri="{909E8E84-426E-40dd-AFC4-6F175D3DCCD1}">
              <a14:hiddenFill xmlns=""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r>
              <a:rPr lang="is-IS" sz="1000" noProof="0" dirty="0">
                <a:solidFill>
                  <a:schemeClr val="tx1"/>
                </a:solidFill>
                <a:effectLst/>
              </a:rPr>
              <a:t>Svíþjóð</a:t>
            </a:r>
            <a:endParaRPr lang="is-IS" sz="1000" noProof="0" dirty="0">
              <a:solidFill>
                <a:schemeClr val="tx1"/>
              </a:solidFill>
              <a:sym typeface="+mn-lt"/>
            </a:endParaRPr>
          </a:p>
        </p:txBody>
      </p:sp>
      <p:sp>
        <p:nvSpPr>
          <p:cNvPr id="337" name="Rectangle 336">
            <a:extLst>
              <a:ext uri="{FF2B5EF4-FFF2-40B4-BE49-F238E27FC236}">
                <a16:creationId xmlns:a16="http://schemas.microsoft.com/office/drawing/2014/main" id="{D792BB4E-9883-3BF3-803F-DE17D0E6F7E6}"/>
              </a:ext>
            </a:extLst>
          </p:cNvPr>
          <p:cNvSpPr/>
          <p:nvPr>
            <p:custDataLst>
              <p:tags r:id="rId28"/>
            </p:custDataLst>
          </p:nvPr>
        </p:nvSpPr>
        <p:spPr bwMode="auto">
          <a:xfrm>
            <a:off x="6164263" y="5124450"/>
            <a:ext cx="152400" cy="484188"/>
          </a:xfrm>
          <a:prstGeom prst="rect">
            <a:avLst/>
          </a:prstGeom>
          <a:noFill/>
          <a:ln>
            <a:noFill/>
          </a:ln>
          <a:extLst>
            <a:ext uri="{909E8E84-426E-40dd-AFC4-6F175D3DCCD1}">
              <a14:hiddenFill xmlns=""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r>
              <a:rPr lang="is-IS" sz="1000" noProof="0" dirty="0">
                <a:solidFill>
                  <a:schemeClr val="tx1"/>
                </a:solidFill>
                <a:effectLst/>
              </a:rPr>
              <a:t>Slóvenía</a:t>
            </a:r>
            <a:endParaRPr lang="is-IS" sz="1000" noProof="0" dirty="0">
              <a:solidFill>
                <a:schemeClr val="tx1"/>
              </a:solidFill>
              <a:sym typeface="+mn-lt"/>
            </a:endParaRPr>
          </a:p>
        </p:txBody>
      </p:sp>
      <p:sp>
        <p:nvSpPr>
          <p:cNvPr id="326" name="Rectangle 325">
            <a:extLst>
              <a:ext uri="{FF2B5EF4-FFF2-40B4-BE49-F238E27FC236}">
                <a16:creationId xmlns:a16="http://schemas.microsoft.com/office/drawing/2014/main" id="{B1A199C0-8C2D-AD2F-90DA-8AA44DEC1EAB}"/>
              </a:ext>
            </a:extLst>
          </p:cNvPr>
          <p:cNvSpPr/>
          <p:nvPr>
            <p:custDataLst>
              <p:tags r:id="rId29"/>
            </p:custDataLst>
          </p:nvPr>
        </p:nvSpPr>
        <p:spPr bwMode="auto">
          <a:xfrm>
            <a:off x="6418263" y="5124450"/>
            <a:ext cx="152400" cy="414338"/>
          </a:xfrm>
          <a:prstGeom prst="rect">
            <a:avLst/>
          </a:prstGeom>
          <a:noFill/>
          <a:ln>
            <a:noFill/>
          </a:ln>
          <a:extLst>
            <a:ext uri="{909E8E84-426E-40dd-AFC4-6F175D3DCCD1}">
              <a14:hiddenFill xmlns=""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r>
              <a:rPr lang="is-IS" sz="1000" noProof="0" dirty="0">
                <a:solidFill>
                  <a:schemeClr val="tx1"/>
                </a:solidFill>
                <a:effectLst/>
              </a:rPr>
              <a:t>Grikkland</a:t>
            </a:r>
            <a:endParaRPr lang="is-IS" sz="1000" noProof="0" dirty="0">
              <a:solidFill>
                <a:schemeClr val="tx1"/>
              </a:solidFill>
              <a:sym typeface="+mn-lt"/>
            </a:endParaRPr>
          </a:p>
        </p:txBody>
      </p:sp>
      <p:sp>
        <p:nvSpPr>
          <p:cNvPr id="23" name="Rectangle 22">
            <a:extLst>
              <a:ext uri="{FF2B5EF4-FFF2-40B4-BE49-F238E27FC236}">
                <a16:creationId xmlns:a16="http://schemas.microsoft.com/office/drawing/2014/main" id="{B47B94A4-E1CD-31C1-6D79-E4A6D1C0CC74}"/>
              </a:ext>
            </a:extLst>
          </p:cNvPr>
          <p:cNvSpPr/>
          <p:nvPr>
            <p:custDataLst>
              <p:tags r:id="rId30"/>
            </p:custDataLst>
          </p:nvPr>
        </p:nvSpPr>
        <p:spPr bwMode="gray">
          <a:xfrm>
            <a:off x="6707189" y="4048125"/>
            <a:ext cx="85725" cy="109538"/>
          </a:xfrm>
          <a:prstGeom prst="rect">
            <a:avLst/>
          </a:prstGeom>
          <a:solidFill>
            <a:schemeClr val="accent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ctr" anchorCtr="0"/>
          <a:lstStyle/>
          <a:p>
            <a:pPr algn="ctr">
              <a:lnSpc>
                <a:spcPct val="90000"/>
              </a:lnSpc>
              <a:spcBef>
                <a:spcPct val="0"/>
              </a:spcBef>
              <a:spcAft>
                <a:spcPct val="0"/>
              </a:spcAft>
            </a:pPr>
            <a:fld id="{DAEB79A3-C20C-4858-B195-CBCF3F003E3E}" type="datetime'''''''''''''''''''''5'''''''''''''''''''''">
              <a:rPr lang="en-GB" altLang="en-US" sz="800" smtClean="0">
                <a:solidFill>
                  <a:schemeClr val="bg1"/>
                </a:solidFill>
                <a:effectLst/>
              </a:rPr>
              <a:pPr algn="ctr">
                <a:lnSpc>
                  <a:spcPct val="90000"/>
                </a:lnSpc>
                <a:spcBef>
                  <a:spcPct val="0"/>
                </a:spcBef>
                <a:spcAft>
                  <a:spcPct val="0"/>
                </a:spcAft>
              </a:pPr>
              <a:t>5</a:t>
            </a:fld>
            <a:endParaRPr lang="en-GB" sz="800">
              <a:solidFill>
                <a:schemeClr val="bg1"/>
              </a:solidFill>
              <a:sym typeface="+mn-lt"/>
            </a:endParaRPr>
          </a:p>
        </p:txBody>
      </p:sp>
      <p:sp>
        <p:nvSpPr>
          <p:cNvPr id="340" name="Rectangle 339">
            <a:extLst>
              <a:ext uri="{FF2B5EF4-FFF2-40B4-BE49-F238E27FC236}">
                <a16:creationId xmlns:a16="http://schemas.microsoft.com/office/drawing/2014/main" id="{FF3DE4AF-B021-5D1B-1CD8-809E7FD16508}"/>
              </a:ext>
            </a:extLst>
          </p:cNvPr>
          <p:cNvSpPr/>
          <p:nvPr>
            <p:custDataLst>
              <p:tags r:id="rId31"/>
            </p:custDataLst>
          </p:nvPr>
        </p:nvSpPr>
        <p:spPr bwMode="auto">
          <a:xfrm>
            <a:off x="6673850" y="5124450"/>
            <a:ext cx="152400" cy="392113"/>
          </a:xfrm>
          <a:prstGeom prst="rect">
            <a:avLst/>
          </a:prstGeom>
          <a:noFill/>
          <a:ln>
            <a:noFill/>
          </a:ln>
          <a:extLst>
            <a:ext uri="{909E8E84-426E-40dd-AFC4-6F175D3DCCD1}">
              <a14:hiddenFill xmlns=""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r>
              <a:rPr lang="is-IS" sz="1000" noProof="0" dirty="0">
                <a:solidFill>
                  <a:schemeClr val="tx1"/>
                </a:solidFill>
                <a:effectLst/>
              </a:rPr>
              <a:t>Pólland</a:t>
            </a:r>
            <a:endParaRPr lang="is-IS" sz="1000" noProof="0" dirty="0">
              <a:solidFill>
                <a:schemeClr val="tx1"/>
              </a:solidFill>
              <a:sym typeface="+mn-lt"/>
            </a:endParaRPr>
          </a:p>
        </p:txBody>
      </p:sp>
      <p:sp>
        <p:nvSpPr>
          <p:cNvPr id="359" name="Rectangle 358">
            <a:extLst>
              <a:ext uri="{FF2B5EF4-FFF2-40B4-BE49-F238E27FC236}">
                <a16:creationId xmlns:a16="http://schemas.microsoft.com/office/drawing/2014/main" id="{94695244-A0CC-ED75-3800-3E684D37DDBE}"/>
              </a:ext>
            </a:extLst>
          </p:cNvPr>
          <p:cNvSpPr/>
          <p:nvPr>
            <p:custDataLst>
              <p:tags r:id="rId32"/>
            </p:custDataLst>
          </p:nvPr>
        </p:nvSpPr>
        <p:spPr bwMode="auto">
          <a:xfrm>
            <a:off x="6929438" y="5124450"/>
            <a:ext cx="152400" cy="430213"/>
          </a:xfrm>
          <a:prstGeom prst="rect">
            <a:avLst/>
          </a:prstGeom>
          <a:noFill/>
          <a:ln>
            <a:noFill/>
          </a:ln>
          <a:extLst>
            <a:ext uri="{909E8E84-426E-40dd-AFC4-6F175D3DCCD1}">
              <a14:hiddenFill xmlns=""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r>
              <a:rPr lang="is-IS" sz="1000" noProof="0" dirty="0">
                <a:solidFill>
                  <a:schemeClr val="tx1"/>
                </a:solidFill>
                <a:effectLst/>
              </a:rPr>
              <a:t>Noregur</a:t>
            </a:r>
            <a:endParaRPr lang="is-IS" sz="1000" noProof="0" dirty="0">
              <a:solidFill>
                <a:schemeClr val="tx1"/>
              </a:solidFill>
              <a:sym typeface="+mn-lt"/>
            </a:endParaRPr>
          </a:p>
        </p:txBody>
      </p:sp>
      <p:sp>
        <p:nvSpPr>
          <p:cNvPr id="356" name="Rectangle 355">
            <a:extLst>
              <a:ext uri="{FF2B5EF4-FFF2-40B4-BE49-F238E27FC236}">
                <a16:creationId xmlns:a16="http://schemas.microsoft.com/office/drawing/2014/main" id="{7B6ABF73-3B6E-37BF-D6CF-C868D26F0FE1}"/>
              </a:ext>
            </a:extLst>
          </p:cNvPr>
          <p:cNvSpPr/>
          <p:nvPr>
            <p:custDataLst>
              <p:tags r:id="rId33"/>
            </p:custDataLst>
          </p:nvPr>
        </p:nvSpPr>
        <p:spPr bwMode="auto">
          <a:xfrm>
            <a:off x="7183438" y="5124450"/>
            <a:ext cx="152400" cy="401638"/>
          </a:xfrm>
          <a:prstGeom prst="rect">
            <a:avLst/>
          </a:prstGeom>
          <a:noFill/>
          <a:ln>
            <a:noFill/>
          </a:ln>
          <a:extLst>
            <a:ext uri="{909E8E84-426E-40dd-AFC4-6F175D3DCCD1}">
              <a14:hiddenFill xmlns=""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r>
              <a:rPr lang="is-IS" sz="1000" noProof="0" dirty="0">
                <a:solidFill>
                  <a:schemeClr val="tx1"/>
                </a:solidFill>
                <a:effectLst/>
              </a:rPr>
              <a:t>Kýpur</a:t>
            </a:r>
            <a:endParaRPr lang="is-IS" sz="1000" noProof="0" dirty="0">
              <a:solidFill>
                <a:schemeClr val="tx1"/>
              </a:solidFill>
              <a:sym typeface="+mn-lt"/>
            </a:endParaRPr>
          </a:p>
        </p:txBody>
      </p:sp>
      <p:sp>
        <p:nvSpPr>
          <p:cNvPr id="27" name="Rectangle 26">
            <a:extLst>
              <a:ext uri="{FF2B5EF4-FFF2-40B4-BE49-F238E27FC236}">
                <a16:creationId xmlns:a16="http://schemas.microsoft.com/office/drawing/2014/main" id="{A244BB05-4B13-8392-D967-75109B3B5945}"/>
              </a:ext>
            </a:extLst>
          </p:cNvPr>
          <p:cNvSpPr/>
          <p:nvPr>
            <p:custDataLst>
              <p:tags r:id="rId34"/>
            </p:custDataLst>
          </p:nvPr>
        </p:nvSpPr>
        <p:spPr bwMode="gray">
          <a:xfrm>
            <a:off x="7472364" y="4167188"/>
            <a:ext cx="85725" cy="109538"/>
          </a:xfrm>
          <a:prstGeom prst="rect">
            <a:avLst/>
          </a:prstGeom>
          <a:solidFill>
            <a:schemeClr val="accent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ctr" anchorCtr="0"/>
          <a:lstStyle/>
          <a:p>
            <a:pPr algn="ctr">
              <a:lnSpc>
                <a:spcPct val="90000"/>
              </a:lnSpc>
              <a:spcBef>
                <a:spcPct val="0"/>
              </a:spcBef>
              <a:spcAft>
                <a:spcPct val="0"/>
              </a:spcAft>
            </a:pPr>
            <a:fld id="{9FEC5650-B1EE-4D4E-A365-23F3444F0B1F}" type="datetime'''''''''''''''''''''''''''3'''''''''''''''''''''''''''''''''''">
              <a:rPr lang="en-GB" altLang="en-US" sz="800" smtClean="0">
                <a:solidFill>
                  <a:schemeClr val="bg1"/>
                </a:solidFill>
                <a:effectLst/>
                <a:sym typeface="+mn-lt"/>
              </a:rPr>
              <a:pPr algn="ctr">
                <a:lnSpc>
                  <a:spcPct val="90000"/>
                </a:lnSpc>
                <a:spcBef>
                  <a:spcPct val="0"/>
                </a:spcBef>
                <a:spcAft>
                  <a:spcPct val="0"/>
                </a:spcAft>
              </a:pPr>
              <a:t>3</a:t>
            </a:fld>
            <a:endParaRPr lang="en-GB" sz="800" err="1">
              <a:solidFill>
                <a:schemeClr val="bg1"/>
              </a:solidFill>
              <a:sym typeface="+mn-lt"/>
            </a:endParaRPr>
          </a:p>
        </p:txBody>
      </p:sp>
      <p:sp>
        <p:nvSpPr>
          <p:cNvPr id="355" name="Rectangle 354">
            <a:extLst>
              <a:ext uri="{FF2B5EF4-FFF2-40B4-BE49-F238E27FC236}">
                <a16:creationId xmlns:a16="http://schemas.microsoft.com/office/drawing/2014/main" id="{E5ECD268-FD1E-D3C4-DD89-5F2D9D0EB928}"/>
              </a:ext>
            </a:extLst>
          </p:cNvPr>
          <p:cNvSpPr/>
          <p:nvPr>
            <p:custDataLst>
              <p:tags r:id="rId35"/>
            </p:custDataLst>
          </p:nvPr>
        </p:nvSpPr>
        <p:spPr bwMode="auto">
          <a:xfrm>
            <a:off x="7439025" y="5124450"/>
            <a:ext cx="152400" cy="406400"/>
          </a:xfrm>
          <a:prstGeom prst="rect">
            <a:avLst/>
          </a:prstGeom>
          <a:noFill/>
          <a:ln>
            <a:noFill/>
          </a:ln>
          <a:extLst>
            <a:ext uri="{909E8E84-426E-40dd-AFC4-6F175D3DCCD1}">
              <a14:hiddenFill xmlns=""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r>
              <a:rPr lang="is-IS" sz="1000" noProof="0" dirty="0">
                <a:solidFill>
                  <a:srgbClr val="FF0000"/>
                </a:solidFill>
                <a:effectLst/>
              </a:rPr>
              <a:t>Ísland</a:t>
            </a:r>
            <a:endParaRPr lang="is-IS" sz="1000" noProof="0" dirty="0">
              <a:solidFill>
                <a:srgbClr val="FF0000"/>
              </a:solidFill>
              <a:sym typeface="+mn-lt"/>
            </a:endParaRPr>
          </a:p>
        </p:txBody>
      </p:sp>
      <p:sp>
        <p:nvSpPr>
          <p:cNvPr id="28" name="Rectangle 27">
            <a:extLst>
              <a:ext uri="{FF2B5EF4-FFF2-40B4-BE49-F238E27FC236}">
                <a16:creationId xmlns:a16="http://schemas.microsoft.com/office/drawing/2014/main" id="{95C082C1-8805-95F9-C930-64D8C2F4EDD9}"/>
              </a:ext>
            </a:extLst>
          </p:cNvPr>
          <p:cNvSpPr/>
          <p:nvPr>
            <p:custDataLst>
              <p:tags r:id="rId36"/>
            </p:custDataLst>
          </p:nvPr>
        </p:nvSpPr>
        <p:spPr bwMode="gray">
          <a:xfrm>
            <a:off x="7727951" y="4262438"/>
            <a:ext cx="85725" cy="109538"/>
          </a:xfrm>
          <a:prstGeom prst="rect">
            <a:avLst/>
          </a:prstGeom>
          <a:solidFill>
            <a:schemeClr val="accent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ctr" anchorCtr="0"/>
          <a:lstStyle/>
          <a:p>
            <a:pPr algn="ctr">
              <a:lnSpc>
                <a:spcPct val="90000"/>
              </a:lnSpc>
              <a:spcBef>
                <a:spcPct val="0"/>
              </a:spcBef>
              <a:spcAft>
                <a:spcPct val="0"/>
              </a:spcAft>
            </a:pPr>
            <a:fld id="{62CEF63F-1BBF-4045-B8DA-B87DEC3B1B4B}" type="datetime'''''''''''''''''''''''''''''''4'''''''''''''''''''''">
              <a:rPr lang="en-GB" altLang="en-US" sz="800" smtClean="0">
                <a:solidFill>
                  <a:schemeClr val="bg1"/>
                </a:solidFill>
                <a:effectLst/>
                <a:sym typeface="+mn-lt"/>
              </a:rPr>
              <a:pPr algn="ctr">
                <a:lnSpc>
                  <a:spcPct val="90000"/>
                </a:lnSpc>
                <a:spcBef>
                  <a:spcPct val="0"/>
                </a:spcBef>
                <a:spcAft>
                  <a:spcPct val="0"/>
                </a:spcAft>
              </a:pPr>
              <a:t>4</a:t>
            </a:fld>
            <a:endParaRPr lang="en-GB" sz="800" err="1">
              <a:solidFill>
                <a:schemeClr val="bg1"/>
              </a:solidFill>
              <a:sym typeface="+mn-lt"/>
            </a:endParaRPr>
          </a:p>
        </p:txBody>
      </p:sp>
      <p:sp>
        <p:nvSpPr>
          <p:cNvPr id="357" name="Rectangle 356">
            <a:extLst>
              <a:ext uri="{FF2B5EF4-FFF2-40B4-BE49-F238E27FC236}">
                <a16:creationId xmlns:a16="http://schemas.microsoft.com/office/drawing/2014/main" id="{87425F12-501D-1C60-CDB5-CA10B1A0FB3D}"/>
              </a:ext>
            </a:extLst>
          </p:cNvPr>
          <p:cNvSpPr/>
          <p:nvPr>
            <p:custDataLst>
              <p:tags r:id="rId37"/>
            </p:custDataLst>
          </p:nvPr>
        </p:nvSpPr>
        <p:spPr bwMode="auto">
          <a:xfrm>
            <a:off x="7694613" y="5124450"/>
            <a:ext cx="152400" cy="385763"/>
          </a:xfrm>
          <a:prstGeom prst="rect">
            <a:avLst/>
          </a:prstGeom>
          <a:noFill/>
          <a:ln>
            <a:noFill/>
          </a:ln>
          <a:extLst>
            <a:ext uri="{909E8E84-426E-40dd-AFC4-6F175D3DCCD1}">
              <a14:hiddenFill xmlns=""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r>
              <a:rPr lang="is-IS" sz="1000" noProof="0" dirty="0">
                <a:solidFill>
                  <a:schemeClr val="tx1"/>
                </a:solidFill>
                <a:sym typeface="+mn-lt"/>
              </a:rPr>
              <a:t>Írland</a:t>
            </a:r>
          </a:p>
        </p:txBody>
      </p:sp>
      <p:sp>
        <p:nvSpPr>
          <p:cNvPr id="332" name="Rectangle 331">
            <a:extLst>
              <a:ext uri="{FF2B5EF4-FFF2-40B4-BE49-F238E27FC236}">
                <a16:creationId xmlns:a16="http://schemas.microsoft.com/office/drawing/2014/main" id="{28C1E26A-714D-2676-D37C-6A38FED63BEF}"/>
              </a:ext>
            </a:extLst>
          </p:cNvPr>
          <p:cNvSpPr/>
          <p:nvPr>
            <p:custDataLst>
              <p:tags r:id="rId38"/>
            </p:custDataLst>
          </p:nvPr>
        </p:nvSpPr>
        <p:spPr bwMode="auto">
          <a:xfrm>
            <a:off x="7948613" y="5124450"/>
            <a:ext cx="152400" cy="477838"/>
          </a:xfrm>
          <a:prstGeom prst="rect">
            <a:avLst/>
          </a:prstGeom>
          <a:noFill/>
          <a:ln>
            <a:noFill/>
          </a:ln>
          <a:extLst>
            <a:ext uri="{909E8E84-426E-40dd-AFC4-6F175D3DCCD1}">
              <a14:hiddenFill xmlns=""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r>
              <a:rPr lang="is-IS" sz="1000" noProof="0" dirty="0">
                <a:solidFill>
                  <a:schemeClr val="tx1"/>
                </a:solidFill>
                <a:effectLst/>
              </a:rPr>
              <a:t>Slóvakía</a:t>
            </a:r>
            <a:endParaRPr lang="is-IS" sz="1000" noProof="0" dirty="0">
              <a:solidFill>
                <a:schemeClr val="tx1"/>
              </a:solidFill>
              <a:sym typeface="+mn-lt"/>
            </a:endParaRPr>
          </a:p>
        </p:txBody>
      </p:sp>
      <p:sp>
        <p:nvSpPr>
          <p:cNvPr id="29" name="Rectangle 28">
            <a:extLst>
              <a:ext uri="{FF2B5EF4-FFF2-40B4-BE49-F238E27FC236}">
                <a16:creationId xmlns:a16="http://schemas.microsoft.com/office/drawing/2014/main" id="{31DF7D83-63FF-1310-06D6-F6AE0331D154}"/>
              </a:ext>
            </a:extLst>
          </p:cNvPr>
          <p:cNvSpPr/>
          <p:nvPr>
            <p:custDataLst>
              <p:tags r:id="rId39"/>
            </p:custDataLst>
          </p:nvPr>
        </p:nvSpPr>
        <p:spPr bwMode="gray">
          <a:xfrm>
            <a:off x="8237539" y="4335463"/>
            <a:ext cx="85725" cy="109538"/>
          </a:xfrm>
          <a:prstGeom prst="rect">
            <a:avLst/>
          </a:prstGeom>
          <a:solidFill>
            <a:schemeClr val="accent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ctr" anchorCtr="0"/>
          <a:lstStyle/>
          <a:p>
            <a:pPr algn="ctr">
              <a:lnSpc>
                <a:spcPct val="90000"/>
              </a:lnSpc>
              <a:spcBef>
                <a:spcPct val="0"/>
              </a:spcBef>
              <a:spcAft>
                <a:spcPct val="0"/>
              </a:spcAft>
            </a:pPr>
            <a:fld id="{41E0D900-3B14-4088-B6E6-1540F69A3B06}" type="datetime'''2'''''''''''''''">
              <a:rPr lang="en-GB" altLang="en-US" sz="800" smtClean="0">
                <a:solidFill>
                  <a:schemeClr val="bg1"/>
                </a:solidFill>
                <a:effectLst/>
                <a:sym typeface="+mn-lt"/>
              </a:rPr>
              <a:pPr algn="ctr">
                <a:lnSpc>
                  <a:spcPct val="90000"/>
                </a:lnSpc>
                <a:spcBef>
                  <a:spcPct val="0"/>
                </a:spcBef>
                <a:spcAft>
                  <a:spcPct val="0"/>
                </a:spcAft>
              </a:pPr>
              <a:t>2</a:t>
            </a:fld>
            <a:endParaRPr lang="en-GB" sz="800" err="1">
              <a:solidFill>
                <a:schemeClr val="bg1"/>
              </a:solidFill>
              <a:sym typeface="+mn-lt"/>
            </a:endParaRPr>
          </a:p>
        </p:txBody>
      </p:sp>
      <p:sp>
        <p:nvSpPr>
          <p:cNvPr id="346" name="Rectangle 345">
            <a:extLst>
              <a:ext uri="{FF2B5EF4-FFF2-40B4-BE49-F238E27FC236}">
                <a16:creationId xmlns:a16="http://schemas.microsoft.com/office/drawing/2014/main" id="{CD205F33-7B36-144E-BF15-4F50FF498D4F}"/>
              </a:ext>
            </a:extLst>
          </p:cNvPr>
          <p:cNvSpPr/>
          <p:nvPr>
            <p:custDataLst>
              <p:tags r:id="rId40"/>
            </p:custDataLst>
          </p:nvPr>
        </p:nvSpPr>
        <p:spPr bwMode="auto">
          <a:xfrm>
            <a:off x="8204200" y="5124450"/>
            <a:ext cx="152400" cy="477838"/>
          </a:xfrm>
          <a:prstGeom prst="rect">
            <a:avLst/>
          </a:prstGeom>
          <a:noFill/>
          <a:ln>
            <a:noFill/>
          </a:ln>
          <a:extLst>
            <a:ext uri="{909E8E84-426E-40dd-AFC4-6F175D3DCCD1}">
              <a14:hiddenFill xmlns=""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r>
              <a:rPr lang="is-IS" sz="1000" noProof="0" dirty="0">
                <a:solidFill>
                  <a:schemeClr val="tx1"/>
                </a:solidFill>
                <a:effectLst/>
              </a:rPr>
              <a:t>Ungverjaland</a:t>
            </a:r>
            <a:endParaRPr lang="is-IS" sz="1000" noProof="0" dirty="0">
              <a:solidFill>
                <a:schemeClr val="tx1"/>
              </a:solidFill>
              <a:sym typeface="+mn-lt"/>
            </a:endParaRPr>
          </a:p>
        </p:txBody>
      </p:sp>
      <p:sp>
        <p:nvSpPr>
          <p:cNvPr id="366" name="Rectangle 365">
            <a:extLst>
              <a:ext uri="{FF2B5EF4-FFF2-40B4-BE49-F238E27FC236}">
                <a16:creationId xmlns:a16="http://schemas.microsoft.com/office/drawing/2014/main" id="{733075E5-9525-5042-0B0A-8FEEA307B84F}"/>
              </a:ext>
            </a:extLst>
          </p:cNvPr>
          <p:cNvSpPr/>
          <p:nvPr>
            <p:custDataLst>
              <p:tags r:id="rId41"/>
            </p:custDataLst>
          </p:nvPr>
        </p:nvSpPr>
        <p:spPr bwMode="auto">
          <a:xfrm>
            <a:off x="8458200" y="5124450"/>
            <a:ext cx="152400" cy="457200"/>
          </a:xfrm>
          <a:prstGeom prst="rect">
            <a:avLst/>
          </a:prstGeom>
          <a:noFill/>
          <a:ln>
            <a:noFill/>
          </a:ln>
          <a:extLst>
            <a:ext uri="{909E8E84-426E-40dd-AFC4-6F175D3DCCD1}">
              <a14:hiddenFill xmlns=""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r>
              <a:rPr lang="is-IS" sz="1000" noProof="0" dirty="0">
                <a:solidFill>
                  <a:schemeClr val="tx1"/>
                </a:solidFill>
                <a:effectLst/>
              </a:rPr>
              <a:t>*Króatía</a:t>
            </a:r>
            <a:endParaRPr lang="is-IS" sz="1000" noProof="0" dirty="0">
              <a:solidFill>
                <a:schemeClr val="tx1"/>
              </a:solidFill>
              <a:sym typeface="+mn-lt"/>
            </a:endParaRPr>
          </a:p>
        </p:txBody>
      </p:sp>
      <p:sp>
        <p:nvSpPr>
          <p:cNvPr id="30" name="Rectangle 29">
            <a:extLst>
              <a:ext uri="{FF2B5EF4-FFF2-40B4-BE49-F238E27FC236}">
                <a16:creationId xmlns:a16="http://schemas.microsoft.com/office/drawing/2014/main" id="{C7090FDF-78F6-59CD-C423-102F7EA5F7A3}"/>
              </a:ext>
            </a:extLst>
          </p:cNvPr>
          <p:cNvSpPr/>
          <p:nvPr>
            <p:custDataLst>
              <p:tags r:id="rId42"/>
            </p:custDataLst>
          </p:nvPr>
        </p:nvSpPr>
        <p:spPr bwMode="gray">
          <a:xfrm>
            <a:off x="8747126" y="4424363"/>
            <a:ext cx="85725" cy="109538"/>
          </a:xfrm>
          <a:prstGeom prst="rect">
            <a:avLst/>
          </a:prstGeom>
          <a:solidFill>
            <a:schemeClr val="accent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ctr" anchorCtr="0"/>
          <a:lstStyle/>
          <a:p>
            <a:pPr algn="ctr">
              <a:lnSpc>
                <a:spcPct val="90000"/>
              </a:lnSpc>
              <a:spcBef>
                <a:spcPct val="0"/>
              </a:spcBef>
              <a:spcAft>
                <a:spcPct val="0"/>
              </a:spcAft>
            </a:pPr>
            <a:fld id="{B514AA32-780F-4BD4-8371-D2A8F8ACBF95}" type="datetime'''''''''''''4'">
              <a:rPr lang="en-GB" altLang="en-US" sz="800" smtClean="0">
                <a:solidFill>
                  <a:schemeClr val="bg1"/>
                </a:solidFill>
                <a:effectLst/>
                <a:sym typeface="+mn-lt"/>
              </a:rPr>
              <a:pPr algn="ctr">
                <a:lnSpc>
                  <a:spcPct val="90000"/>
                </a:lnSpc>
                <a:spcBef>
                  <a:spcPct val="0"/>
                </a:spcBef>
                <a:spcAft>
                  <a:spcPct val="0"/>
                </a:spcAft>
              </a:pPr>
              <a:t>4</a:t>
            </a:fld>
            <a:endParaRPr lang="en-GB" sz="800" err="1">
              <a:solidFill>
                <a:schemeClr val="bg1"/>
              </a:solidFill>
              <a:sym typeface="+mn-lt"/>
            </a:endParaRPr>
          </a:p>
        </p:txBody>
      </p:sp>
      <p:sp>
        <p:nvSpPr>
          <p:cNvPr id="329" name="Rectangle 328">
            <a:extLst>
              <a:ext uri="{FF2B5EF4-FFF2-40B4-BE49-F238E27FC236}">
                <a16:creationId xmlns:a16="http://schemas.microsoft.com/office/drawing/2014/main" id="{322A2119-E717-6787-49EA-A966CF6F2828}"/>
              </a:ext>
            </a:extLst>
          </p:cNvPr>
          <p:cNvSpPr/>
          <p:nvPr>
            <p:custDataLst>
              <p:tags r:id="rId43"/>
            </p:custDataLst>
          </p:nvPr>
        </p:nvSpPr>
        <p:spPr bwMode="auto">
          <a:xfrm>
            <a:off x="8713788" y="5124450"/>
            <a:ext cx="152400" cy="420688"/>
          </a:xfrm>
          <a:prstGeom prst="rect">
            <a:avLst/>
          </a:prstGeom>
          <a:noFill/>
          <a:ln>
            <a:noFill/>
          </a:ln>
          <a:extLst>
            <a:ext uri="{909E8E84-426E-40dd-AFC4-6F175D3DCCD1}">
              <a14:hiddenFill xmlns=""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r>
              <a:rPr lang="is-IS" sz="1000" noProof="0" dirty="0">
                <a:solidFill>
                  <a:schemeClr val="tx1"/>
                </a:solidFill>
                <a:effectLst/>
              </a:rPr>
              <a:t>Eistland</a:t>
            </a:r>
            <a:endParaRPr lang="is-IS" sz="1000" noProof="0" dirty="0">
              <a:solidFill>
                <a:schemeClr val="tx1"/>
              </a:solidFill>
              <a:sym typeface="+mn-lt"/>
            </a:endParaRPr>
          </a:p>
        </p:txBody>
      </p:sp>
      <p:sp>
        <p:nvSpPr>
          <p:cNvPr id="31" name="Rectangle 30">
            <a:extLst>
              <a:ext uri="{FF2B5EF4-FFF2-40B4-BE49-F238E27FC236}">
                <a16:creationId xmlns:a16="http://schemas.microsoft.com/office/drawing/2014/main" id="{C8987DDF-4968-58F1-2118-123BA1034E08}"/>
              </a:ext>
            </a:extLst>
          </p:cNvPr>
          <p:cNvSpPr/>
          <p:nvPr>
            <p:custDataLst>
              <p:tags r:id="rId44"/>
            </p:custDataLst>
          </p:nvPr>
        </p:nvSpPr>
        <p:spPr bwMode="gray">
          <a:xfrm>
            <a:off x="9002714" y="4565650"/>
            <a:ext cx="85725" cy="109538"/>
          </a:xfrm>
          <a:prstGeom prst="rect">
            <a:avLst/>
          </a:prstGeom>
          <a:solidFill>
            <a:schemeClr val="accent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ctr" anchorCtr="0"/>
          <a:lstStyle/>
          <a:p>
            <a:pPr algn="ctr">
              <a:lnSpc>
                <a:spcPct val="90000"/>
              </a:lnSpc>
              <a:spcBef>
                <a:spcPct val="0"/>
              </a:spcBef>
              <a:spcAft>
                <a:spcPct val="0"/>
              </a:spcAft>
            </a:pPr>
            <a:fld id="{7656782F-3E11-47C4-B698-A5125C6B6E3F}" type="datetime'''''''''''''5'">
              <a:rPr lang="en-GB" altLang="en-US" sz="800" smtClean="0">
                <a:solidFill>
                  <a:schemeClr val="bg1"/>
                </a:solidFill>
                <a:effectLst/>
                <a:sym typeface="+mn-lt"/>
              </a:rPr>
              <a:pPr algn="ctr">
                <a:lnSpc>
                  <a:spcPct val="90000"/>
                </a:lnSpc>
                <a:spcBef>
                  <a:spcPct val="0"/>
                </a:spcBef>
                <a:spcAft>
                  <a:spcPct val="0"/>
                </a:spcAft>
              </a:pPr>
              <a:t>5</a:t>
            </a:fld>
            <a:endParaRPr lang="en-GB" sz="800" err="1">
              <a:solidFill>
                <a:schemeClr val="bg1"/>
              </a:solidFill>
              <a:sym typeface="+mn-lt"/>
            </a:endParaRPr>
          </a:p>
        </p:txBody>
      </p:sp>
      <p:sp>
        <p:nvSpPr>
          <p:cNvPr id="364" name="Rectangle 363">
            <a:extLst>
              <a:ext uri="{FF2B5EF4-FFF2-40B4-BE49-F238E27FC236}">
                <a16:creationId xmlns:a16="http://schemas.microsoft.com/office/drawing/2014/main" id="{A8EC7463-EC53-F7D9-661A-EDF663DEEAC3}"/>
              </a:ext>
            </a:extLst>
          </p:cNvPr>
          <p:cNvSpPr/>
          <p:nvPr>
            <p:custDataLst>
              <p:tags r:id="rId45"/>
            </p:custDataLst>
          </p:nvPr>
        </p:nvSpPr>
        <p:spPr bwMode="auto">
          <a:xfrm>
            <a:off x="8969375" y="5124450"/>
            <a:ext cx="152400" cy="506413"/>
          </a:xfrm>
          <a:prstGeom prst="rect">
            <a:avLst/>
          </a:prstGeom>
          <a:noFill/>
          <a:ln>
            <a:noFill/>
          </a:ln>
          <a:extLst>
            <a:ext uri="{909E8E84-426E-40dd-AFC4-6F175D3DCCD1}">
              <a14:hiddenFill xmlns=""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r>
              <a:rPr lang="is-IS" sz="1000" noProof="0" dirty="0">
                <a:solidFill>
                  <a:schemeClr val="tx1"/>
                </a:solidFill>
                <a:effectLst/>
              </a:rPr>
              <a:t>Rúmenía</a:t>
            </a:r>
            <a:endParaRPr lang="is-IS" sz="1000" noProof="0" dirty="0">
              <a:solidFill>
                <a:schemeClr val="tx1"/>
              </a:solidFill>
              <a:sym typeface="+mn-lt"/>
            </a:endParaRPr>
          </a:p>
        </p:txBody>
      </p:sp>
      <p:sp>
        <p:nvSpPr>
          <p:cNvPr id="328" name="Rectangle 327">
            <a:extLst>
              <a:ext uri="{FF2B5EF4-FFF2-40B4-BE49-F238E27FC236}">
                <a16:creationId xmlns:a16="http://schemas.microsoft.com/office/drawing/2014/main" id="{A9B3A7B6-3820-468D-E599-04AC2B4E89FB}"/>
              </a:ext>
            </a:extLst>
          </p:cNvPr>
          <p:cNvSpPr/>
          <p:nvPr>
            <p:custDataLst>
              <p:tags r:id="rId46"/>
            </p:custDataLst>
          </p:nvPr>
        </p:nvSpPr>
        <p:spPr bwMode="auto">
          <a:xfrm>
            <a:off x="9223375" y="5124450"/>
            <a:ext cx="152400" cy="336550"/>
          </a:xfrm>
          <a:prstGeom prst="rect">
            <a:avLst/>
          </a:prstGeom>
          <a:noFill/>
          <a:ln>
            <a:noFill/>
          </a:ln>
          <a:extLst>
            <a:ext uri="{909E8E84-426E-40dd-AFC4-6F175D3DCCD1}">
              <a14:hiddenFill xmlns=""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r>
              <a:rPr lang="is-IS" sz="1000" noProof="0" dirty="0">
                <a:solidFill>
                  <a:schemeClr val="tx1"/>
                </a:solidFill>
                <a:effectLst/>
              </a:rPr>
              <a:t>Lettland</a:t>
            </a:r>
            <a:endParaRPr lang="is-IS" sz="1000" noProof="0" dirty="0">
              <a:solidFill>
                <a:schemeClr val="tx1"/>
              </a:solidFill>
              <a:sym typeface="+mn-lt"/>
            </a:endParaRPr>
          </a:p>
        </p:txBody>
      </p:sp>
      <p:sp>
        <p:nvSpPr>
          <p:cNvPr id="361" name="Rectangle 360">
            <a:extLst>
              <a:ext uri="{FF2B5EF4-FFF2-40B4-BE49-F238E27FC236}">
                <a16:creationId xmlns:a16="http://schemas.microsoft.com/office/drawing/2014/main" id="{4813759A-00D9-EA47-AA34-E395E9444FE4}"/>
              </a:ext>
            </a:extLst>
          </p:cNvPr>
          <p:cNvSpPr/>
          <p:nvPr>
            <p:custDataLst>
              <p:tags r:id="rId47"/>
            </p:custDataLst>
          </p:nvPr>
        </p:nvSpPr>
        <p:spPr bwMode="auto">
          <a:xfrm>
            <a:off x="9478963" y="5124450"/>
            <a:ext cx="152400" cy="511175"/>
          </a:xfrm>
          <a:prstGeom prst="rect">
            <a:avLst/>
          </a:prstGeom>
          <a:noFill/>
          <a:ln>
            <a:noFill/>
          </a:ln>
          <a:extLst>
            <a:ext uri="{909E8E84-426E-40dd-AFC4-6F175D3DCCD1}">
              <a14:hiddenFill xmlns=""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r>
              <a:rPr lang="is-IS" sz="1000" noProof="0" dirty="0">
                <a:solidFill>
                  <a:schemeClr val="tx1"/>
                </a:solidFill>
                <a:effectLst/>
              </a:rPr>
              <a:t>Litháen</a:t>
            </a:r>
            <a:endParaRPr lang="is-IS" sz="1000" noProof="0" dirty="0">
              <a:solidFill>
                <a:schemeClr val="tx1"/>
              </a:solidFill>
              <a:sym typeface="+mn-lt"/>
            </a:endParaRPr>
          </a:p>
        </p:txBody>
      </p:sp>
      <p:sp>
        <p:nvSpPr>
          <p:cNvPr id="367" name="Rectangle 366">
            <a:extLst>
              <a:ext uri="{FF2B5EF4-FFF2-40B4-BE49-F238E27FC236}">
                <a16:creationId xmlns:a16="http://schemas.microsoft.com/office/drawing/2014/main" id="{C517C281-2F70-258E-4F2B-EB8FDB4FBF5F}"/>
              </a:ext>
            </a:extLst>
          </p:cNvPr>
          <p:cNvSpPr/>
          <p:nvPr>
            <p:custDataLst>
              <p:tags r:id="rId48"/>
            </p:custDataLst>
          </p:nvPr>
        </p:nvSpPr>
        <p:spPr bwMode="auto">
          <a:xfrm>
            <a:off x="9734550" y="5124450"/>
            <a:ext cx="152400" cy="309563"/>
          </a:xfrm>
          <a:prstGeom prst="rect">
            <a:avLst/>
          </a:prstGeom>
          <a:noFill/>
          <a:ln>
            <a:noFill/>
          </a:ln>
          <a:extLst>
            <a:ext uri="{909E8E84-426E-40dd-AFC4-6F175D3DCCD1}">
              <a14:hiddenFill xmlns=""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63C60511-19E8-435C-85A5-B0AAD4F0AB94}" type="datetime'''''''''''''M''''''''''a''l''''''''''''''''t''a'''''''''''''">
              <a:rPr lang="is-IS" sz="1000" noProof="0" smtClean="0">
                <a:solidFill>
                  <a:schemeClr val="tx1"/>
                </a:solidFill>
                <a:effectLst/>
              </a:rPr>
              <a:pPr algn="r">
                <a:spcBef>
                  <a:spcPct val="0"/>
                </a:spcBef>
                <a:spcAft>
                  <a:spcPct val="0"/>
                </a:spcAft>
              </a:pPr>
              <a:t>Malta</a:t>
            </a:fld>
            <a:endParaRPr lang="is-IS" sz="1000" noProof="0" dirty="0">
              <a:solidFill>
                <a:schemeClr val="tx1"/>
              </a:solidFill>
              <a:sym typeface="+mn-lt"/>
            </a:endParaRPr>
          </a:p>
        </p:txBody>
      </p:sp>
      <p:sp>
        <p:nvSpPr>
          <p:cNvPr id="354" name="Rectangle 353">
            <a:extLst>
              <a:ext uri="{FF2B5EF4-FFF2-40B4-BE49-F238E27FC236}">
                <a16:creationId xmlns:a16="http://schemas.microsoft.com/office/drawing/2014/main" id="{9E8D856A-89B1-402E-A7FD-714554FB0189}"/>
              </a:ext>
            </a:extLst>
          </p:cNvPr>
          <p:cNvSpPr/>
          <p:nvPr>
            <p:custDataLst>
              <p:tags r:id="rId49"/>
            </p:custDataLst>
          </p:nvPr>
        </p:nvSpPr>
        <p:spPr bwMode="auto">
          <a:xfrm>
            <a:off x="9988550" y="5124450"/>
            <a:ext cx="152400" cy="365125"/>
          </a:xfrm>
          <a:prstGeom prst="rect">
            <a:avLst/>
          </a:prstGeom>
          <a:noFill/>
          <a:ln>
            <a:noFill/>
          </a:ln>
          <a:extLst>
            <a:ext uri="{909E8E84-426E-40dd-AFC4-6F175D3DCCD1}">
              <a14:hiddenFill xmlns=""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r>
              <a:rPr lang="is-IS" sz="1000" noProof="0" dirty="0">
                <a:solidFill>
                  <a:schemeClr val="tx1"/>
                </a:solidFill>
                <a:effectLst/>
              </a:rPr>
              <a:t>Serbía</a:t>
            </a:r>
            <a:endParaRPr lang="is-IS" sz="1000" noProof="0" dirty="0">
              <a:solidFill>
                <a:schemeClr val="tx1"/>
              </a:solidFill>
              <a:sym typeface="+mn-lt"/>
            </a:endParaRPr>
          </a:p>
        </p:txBody>
      </p:sp>
      <p:sp>
        <p:nvSpPr>
          <p:cNvPr id="330" name="Rectangle 329">
            <a:extLst>
              <a:ext uri="{FF2B5EF4-FFF2-40B4-BE49-F238E27FC236}">
                <a16:creationId xmlns:a16="http://schemas.microsoft.com/office/drawing/2014/main" id="{75FB11F3-7F70-1582-5D58-02B45F9FB583}"/>
              </a:ext>
            </a:extLst>
          </p:cNvPr>
          <p:cNvSpPr/>
          <p:nvPr>
            <p:custDataLst>
              <p:tags r:id="rId50"/>
            </p:custDataLst>
          </p:nvPr>
        </p:nvSpPr>
        <p:spPr bwMode="auto">
          <a:xfrm>
            <a:off x="4378325" y="5124450"/>
            <a:ext cx="152400" cy="681038"/>
          </a:xfrm>
          <a:prstGeom prst="rect">
            <a:avLst/>
          </a:prstGeom>
          <a:noFill/>
          <a:ln>
            <a:noFill/>
          </a:ln>
          <a:extLst>
            <a:ext uri="{909E8E84-426E-40dd-AFC4-6F175D3DCCD1}">
              <a14:hiddenFill xmlns=""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r>
              <a:rPr lang="is-IS" sz="1000" noProof="0" dirty="0">
                <a:solidFill>
                  <a:schemeClr val="tx1"/>
                </a:solidFill>
                <a:effectLst/>
              </a:rPr>
              <a:t>Holland</a:t>
            </a:r>
            <a:endParaRPr lang="is-IS" sz="1000" noProof="0" dirty="0">
              <a:solidFill>
                <a:schemeClr val="tx1"/>
              </a:solidFill>
              <a:sym typeface="+mn-lt"/>
            </a:endParaRPr>
          </a:p>
        </p:txBody>
      </p:sp>
      <p:sp>
        <p:nvSpPr>
          <p:cNvPr id="327" name="Rectangle 326">
            <a:extLst>
              <a:ext uri="{FF2B5EF4-FFF2-40B4-BE49-F238E27FC236}">
                <a16:creationId xmlns:a16="http://schemas.microsoft.com/office/drawing/2014/main" id="{FAE8B148-4AC6-1813-C02A-C346B5AD480D}"/>
              </a:ext>
            </a:extLst>
          </p:cNvPr>
          <p:cNvSpPr/>
          <p:nvPr>
            <p:custDataLst>
              <p:tags r:id="rId51"/>
            </p:custDataLst>
          </p:nvPr>
        </p:nvSpPr>
        <p:spPr bwMode="auto">
          <a:xfrm>
            <a:off x="10244138" y="5124450"/>
            <a:ext cx="152400" cy="434975"/>
          </a:xfrm>
          <a:prstGeom prst="rect">
            <a:avLst/>
          </a:prstGeom>
          <a:noFill/>
          <a:ln>
            <a:noFill/>
          </a:ln>
          <a:extLst>
            <a:ext uri="{909E8E84-426E-40dd-AFC4-6F175D3DCCD1}">
              <a14:hiddenFill xmlns=""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r>
              <a:rPr lang="is-IS" sz="1000" noProof="0" dirty="0">
                <a:solidFill>
                  <a:schemeClr val="tx1"/>
                </a:solidFill>
                <a:effectLst/>
              </a:rPr>
              <a:t>*Bosnía</a:t>
            </a:r>
            <a:endParaRPr lang="is-IS" sz="1000" noProof="0" dirty="0">
              <a:solidFill>
                <a:schemeClr val="tx1"/>
              </a:solidFill>
              <a:sym typeface="+mn-lt"/>
            </a:endParaRPr>
          </a:p>
        </p:txBody>
      </p:sp>
      <p:sp>
        <p:nvSpPr>
          <p:cNvPr id="191" name="Rectangle 190">
            <a:extLst>
              <a:ext uri="{FF2B5EF4-FFF2-40B4-BE49-F238E27FC236}">
                <a16:creationId xmlns:a16="http://schemas.microsoft.com/office/drawing/2014/main" id="{E70F08D9-EB9C-4841-1986-2DD9D33506F7}"/>
              </a:ext>
            </a:extLst>
          </p:cNvPr>
          <p:cNvSpPr/>
          <p:nvPr>
            <p:custDataLst>
              <p:tags r:id="rId52"/>
            </p:custDataLst>
          </p:nvPr>
        </p:nvSpPr>
        <p:spPr bwMode="auto">
          <a:xfrm>
            <a:off x="1574800" y="5124450"/>
            <a:ext cx="152400" cy="808038"/>
          </a:xfrm>
          <a:prstGeom prst="rect">
            <a:avLst/>
          </a:prstGeom>
          <a:noFill/>
          <a:ln>
            <a:noFill/>
          </a:ln>
          <a:extLst>
            <a:ext uri="{909E8E84-426E-40dd-AFC4-6F175D3DCCD1}">
              <a14:hiddenFill xmlns=""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r>
              <a:rPr lang="is-IS" sz="1000" b="1" noProof="0" dirty="0">
                <a:solidFill>
                  <a:schemeClr val="tx1"/>
                </a:solidFill>
                <a:effectLst/>
              </a:rPr>
              <a:t>Samþykkt á EES</a:t>
            </a:r>
            <a:endParaRPr lang="is-IS" sz="1000" b="1" noProof="0" dirty="0">
              <a:solidFill>
                <a:schemeClr val="tx1"/>
              </a:solidFill>
              <a:sym typeface="+mn-lt"/>
            </a:endParaRPr>
          </a:p>
        </p:txBody>
      </p:sp>
      <p:sp>
        <p:nvSpPr>
          <p:cNvPr id="331" name="Rectangle 330">
            <a:extLst>
              <a:ext uri="{FF2B5EF4-FFF2-40B4-BE49-F238E27FC236}">
                <a16:creationId xmlns:a16="http://schemas.microsoft.com/office/drawing/2014/main" id="{56AE06C3-E11C-6D34-C4F4-D08FE99270C2}"/>
              </a:ext>
            </a:extLst>
          </p:cNvPr>
          <p:cNvSpPr/>
          <p:nvPr>
            <p:custDataLst>
              <p:tags r:id="rId53"/>
            </p:custDataLst>
          </p:nvPr>
        </p:nvSpPr>
        <p:spPr bwMode="auto">
          <a:xfrm>
            <a:off x="1828800" y="5124450"/>
            <a:ext cx="152400" cy="520700"/>
          </a:xfrm>
          <a:prstGeom prst="rect">
            <a:avLst/>
          </a:prstGeom>
          <a:noFill/>
          <a:ln>
            <a:noFill/>
          </a:ln>
          <a:extLst>
            <a:ext uri="{909E8E84-426E-40dd-AFC4-6F175D3DCCD1}">
              <a14:hiddenFill xmlns=""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r>
              <a:rPr lang="is-IS" sz="1000" noProof="0" dirty="0">
                <a:solidFill>
                  <a:schemeClr val="tx1"/>
                </a:solidFill>
                <a:effectLst/>
              </a:rPr>
              <a:t>Þýskaland</a:t>
            </a:r>
            <a:endParaRPr lang="is-IS" sz="1000" noProof="0" dirty="0">
              <a:solidFill>
                <a:schemeClr val="tx1"/>
              </a:solidFill>
              <a:sym typeface="+mn-lt"/>
            </a:endParaRPr>
          </a:p>
        </p:txBody>
      </p:sp>
      <p:sp>
        <p:nvSpPr>
          <p:cNvPr id="342" name="Rectangle 341">
            <a:extLst>
              <a:ext uri="{FF2B5EF4-FFF2-40B4-BE49-F238E27FC236}">
                <a16:creationId xmlns:a16="http://schemas.microsoft.com/office/drawing/2014/main" id="{676B4794-B6EA-7B2E-8D36-431A2FC10859}"/>
              </a:ext>
            </a:extLst>
          </p:cNvPr>
          <p:cNvSpPr/>
          <p:nvPr>
            <p:custDataLst>
              <p:tags r:id="rId54"/>
            </p:custDataLst>
          </p:nvPr>
        </p:nvSpPr>
        <p:spPr bwMode="auto">
          <a:xfrm>
            <a:off x="2084388" y="5124450"/>
            <a:ext cx="152400" cy="231775"/>
          </a:xfrm>
          <a:prstGeom prst="rect">
            <a:avLst/>
          </a:prstGeom>
          <a:noFill/>
          <a:ln>
            <a:noFill/>
          </a:ln>
          <a:extLst>
            <a:ext uri="{909E8E84-426E-40dd-AFC4-6F175D3DCCD1}">
              <a14:hiddenFill xmlns=""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r>
              <a:rPr lang="is-IS" sz="1000" noProof="0" dirty="0">
                <a:solidFill>
                  <a:schemeClr val="tx1"/>
                </a:solidFill>
                <a:effectLst/>
              </a:rPr>
              <a:t>Ítalía</a:t>
            </a:r>
            <a:endParaRPr lang="is-IS" sz="1000" noProof="0" dirty="0">
              <a:solidFill>
                <a:schemeClr val="tx1"/>
              </a:solidFill>
              <a:sym typeface="+mn-lt"/>
            </a:endParaRPr>
          </a:p>
        </p:txBody>
      </p:sp>
      <p:sp>
        <p:nvSpPr>
          <p:cNvPr id="333" name="Rectangle 332">
            <a:extLst>
              <a:ext uri="{FF2B5EF4-FFF2-40B4-BE49-F238E27FC236}">
                <a16:creationId xmlns:a16="http://schemas.microsoft.com/office/drawing/2014/main" id="{49CA7ADE-E0DB-F51F-3120-96E878A91523}"/>
              </a:ext>
            </a:extLst>
          </p:cNvPr>
          <p:cNvSpPr/>
          <p:nvPr>
            <p:custDataLst>
              <p:tags r:id="rId55"/>
            </p:custDataLst>
          </p:nvPr>
        </p:nvSpPr>
        <p:spPr bwMode="auto">
          <a:xfrm>
            <a:off x="10498138" y="5124450"/>
            <a:ext cx="152400" cy="1011238"/>
          </a:xfrm>
          <a:prstGeom prst="rect">
            <a:avLst/>
          </a:prstGeom>
          <a:noFill/>
          <a:ln>
            <a:noFill/>
          </a:ln>
          <a:extLst>
            <a:ext uri="{909E8E84-426E-40dd-AFC4-6F175D3DCCD1}">
              <a14:hiddenFill xmlns=""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r>
              <a:rPr lang="is-IS" sz="1000" noProof="0" dirty="0">
                <a:solidFill>
                  <a:schemeClr val="tx1"/>
                </a:solidFill>
                <a:effectLst/>
              </a:rPr>
              <a:t>*Norður-Makedónía</a:t>
            </a:r>
            <a:endParaRPr lang="is-IS" sz="1000" noProof="0" dirty="0">
              <a:solidFill>
                <a:schemeClr val="tx1"/>
              </a:solidFill>
              <a:sym typeface="+mn-lt"/>
            </a:endParaRPr>
          </a:p>
        </p:txBody>
      </p:sp>
      <p:sp>
        <p:nvSpPr>
          <p:cNvPr id="93" name="Rectangle 92">
            <a:extLst>
              <a:ext uri="{FF2B5EF4-FFF2-40B4-BE49-F238E27FC236}">
                <a16:creationId xmlns:a16="http://schemas.microsoft.com/office/drawing/2014/main" id="{6E46BA8B-DF0D-EE64-166C-1585E2B80413}"/>
              </a:ext>
            </a:extLst>
          </p:cNvPr>
          <p:cNvSpPr/>
          <p:nvPr>
            <p:custDataLst>
              <p:tags r:id="rId56"/>
            </p:custDataLst>
          </p:nvPr>
        </p:nvSpPr>
        <p:spPr bwMode="auto">
          <a:xfrm>
            <a:off x="2338388" y="5124450"/>
            <a:ext cx="152400" cy="393700"/>
          </a:xfrm>
          <a:prstGeom prst="rect">
            <a:avLst/>
          </a:prstGeom>
          <a:noFill/>
          <a:ln>
            <a:noFill/>
          </a:ln>
          <a:extLst>
            <a:ext uri="{909E8E84-426E-40dd-AFC4-6F175D3DCCD1}">
              <a14:hiddenFill xmlns=""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r>
              <a:rPr lang="is-IS" sz="1000" noProof="0" dirty="0">
                <a:solidFill>
                  <a:schemeClr val="tx1"/>
                </a:solidFill>
              </a:rPr>
              <a:t>Austurríki</a:t>
            </a:r>
            <a:endParaRPr lang="is-IS" sz="1000" noProof="0" dirty="0">
              <a:solidFill>
                <a:schemeClr val="tx1"/>
              </a:solidFill>
              <a:sym typeface="+mn-lt"/>
            </a:endParaRPr>
          </a:p>
        </p:txBody>
      </p:sp>
      <p:sp>
        <p:nvSpPr>
          <p:cNvPr id="32" name="Rectangle 31">
            <a:extLst>
              <a:ext uri="{FF2B5EF4-FFF2-40B4-BE49-F238E27FC236}">
                <a16:creationId xmlns:a16="http://schemas.microsoft.com/office/drawing/2014/main" id="{13DC9027-8685-2067-8A8D-BF0086863035}"/>
              </a:ext>
            </a:extLst>
          </p:cNvPr>
          <p:cNvSpPr/>
          <p:nvPr>
            <p:custDataLst>
              <p:tags r:id="rId57"/>
            </p:custDataLst>
          </p:nvPr>
        </p:nvSpPr>
        <p:spPr bwMode="gray">
          <a:xfrm>
            <a:off x="10787064" y="4972050"/>
            <a:ext cx="85725" cy="109538"/>
          </a:xfrm>
          <a:prstGeom prst="rect">
            <a:avLst/>
          </a:prstGeom>
          <a:solidFill>
            <a:srgbClr val="72C45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ctr" anchorCtr="0"/>
          <a:lstStyle/>
          <a:p>
            <a:pPr algn="ctr">
              <a:lnSpc>
                <a:spcPct val="90000"/>
              </a:lnSpc>
              <a:spcBef>
                <a:spcPct val="0"/>
              </a:spcBef>
              <a:spcAft>
                <a:spcPct val="0"/>
              </a:spcAft>
            </a:pPr>
            <a:fld id="{519F4155-9B3E-4B5C-ABE4-E3DB70CCBF37}" type="datetime'''''''''''''''''''''''''4'''''''''''''''''''''''''''">
              <a:rPr lang="en-GB" altLang="en-US" sz="800" smtClean="0">
                <a:solidFill>
                  <a:schemeClr val="bg1"/>
                </a:solidFill>
                <a:effectLst/>
                <a:sym typeface="+mn-lt"/>
              </a:rPr>
              <a:pPr algn="ctr">
                <a:lnSpc>
                  <a:spcPct val="90000"/>
                </a:lnSpc>
                <a:spcBef>
                  <a:spcPct val="0"/>
                </a:spcBef>
                <a:spcAft>
                  <a:spcPct val="0"/>
                </a:spcAft>
              </a:pPr>
              <a:t>4</a:t>
            </a:fld>
            <a:endParaRPr lang="en-GB" sz="800" err="1">
              <a:solidFill>
                <a:schemeClr val="bg1"/>
              </a:solidFill>
              <a:sym typeface="+mn-lt"/>
            </a:endParaRPr>
          </a:p>
        </p:txBody>
      </p:sp>
      <p:sp>
        <p:nvSpPr>
          <p:cNvPr id="161" name="Rectangle 160">
            <a:extLst>
              <a:ext uri="{FF2B5EF4-FFF2-40B4-BE49-F238E27FC236}">
                <a16:creationId xmlns:a16="http://schemas.microsoft.com/office/drawing/2014/main" id="{378861D2-7BC8-9446-7D21-31580AE102FF}"/>
              </a:ext>
            </a:extLst>
          </p:cNvPr>
          <p:cNvSpPr/>
          <p:nvPr>
            <p:custDataLst>
              <p:tags r:id="rId58"/>
            </p:custDataLst>
          </p:nvPr>
        </p:nvSpPr>
        <p:spPr bwMode="auto">
          <a:xfrm>
            <a:off x="2593975" y="5124450"/>
            <a:ext cx="152400" cy="654050"/>
          </a:xfrm>
          <a:prstGeom prst="rect">
            <a:avLst/>
          </a:prstGeom>
          <a:noFill/>
          <a:ln>
            <a:noFill/>
          </a:ln>
          <a:extLst>
            <a:ext uri="{909E8E84-426E-40dd-AFC4-6F175D3DCCD1}">
              <a14:hiddenFill xmlns=""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r>
              <a:rPr lang="is-IS" sz="1000" noProof="0" dirty="0">
                <a:solidFill>
                  <a:schemeClr val="tx1"/>
                </a:solidFill>
                <a:effectLst/>
              </a:rPr>
              <a:t>Sviss</a:t>
            </a:r>
            <a:endParaRPr lang="is-IS" sz="1000" noProof="0" dirty="0">
              <a:solidFill>
                <a:schemeClr val="tx1"/>
              </a:solidFill>
              <a:sym typeface="+mn-lt"/>
            </a:endParaRPr>
          </a:p>
        </p:txBody>
      </p:sp>
      <p:sp>
        <p:nvSpPr>
          <p:cNvPr id="160" name="Rectangle 159">
            <a:extLst>
              <a:ext uri="{FF2B5EF4-FFF2-40B4-BE49-F238E27FC236}">
                <a16:creationId xmlns:a16="http://schemas.microsoft.com/office/drawing/2014/main" id="{52AC953A-18A6-692D-9429-32B216AC688F}"/>
              </a:ext>
            </a:extLst>
          </p:cNvPr>
          <p:cNvSpPr/>
          <p:nvPr>
            <p:custDataLst>
              <p:tags r:id="rId59"/>
            </p:custDataLst>
          </p:nvPr>
        </p:nvSpPr>
        <p:spPr bwMode="auto">
          <a:xfrm>
            <a:off x="10753725" y="5124450"/>
            <a:ext cx="152400" cy="387350"/>
          </a:xfrm>
          <a:prstGeom prst="rect">
            <a:avLst/>
          </a:prstGeom>
          <a:noFill/>
          <a:ln>
            <a:noFill/>
          </a:ln>
          <a:extLst>
            <a:ext uri="{909E8E84-426E-40dd-AFC4-6F175D3DCCD1}">
              <a14:hiddenFill xmlns=""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r>
              <a:rPr lang="is-IS" sz="1000" noProof="0" dirty="0">
                <a:solidFill>
                  <a:schemeClr val="tx1"/>
                </a:solidFill>
                <a:effectLst/>
              </a:rPr>
              <a:t>Tyrkland</a:t>
            </a:r>
            <a:endParaRPr lang="is-IS" sz="1000" noProof="0" dirty="0">
              <a:solidFill>
                <a:schemeClr val="tx1"/>
              </a:solidFill>
              <a:sym typeface="+mn-lt"/>
            </a:endParaRPr>
          </a:p>
        </p:txBody>
      </p:sp>
      <p:sp>
        <p:nvSpPr>
          <p:cNvPr id="144" name="Rectangle 143">
            <a:extLst>
              <a:ext uri="{FF2B5EF4-FFF2-40B4-BE49-F238E27FC236}">
                <a16:creationId xmlns:a16="http://schemas.microsoft.com/office/drawing/2014/main" id="{369268D8-9DB4-164C-CE70-18428A1B4311}"/>
              </a:ext>
            </a:extLst>
          </p:cNvPr>
          <p:cNvSpPr/>
          <p:nvPr>
            <p:custDataLst>
              <p:tags r:id="rId60"/>
            </p:custDataLst>
          </p:nvPr>
        </p:nvSpPr>
        <p:spPr bwMode="gray">
          <a:xfrm>
            <a:off x="1520825" y="2343150"/>
            <a:ext cx="261938" cy="144463"/>
          </a:xfrm>
          <a:prstGeom prst="rect">
            <a:avLst/>
          </a:prstGeom>
          <a:noFill/>
          <a:ln>
            <a:noFill/>
          </a:ln>
          <a:extLst>
            <a:ext uri="{909E8E84-426E-40dd-AFC4-6F175D3DCCD1}">
              <a14:hiddenFill xmlns=""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9050" tIns="0" rIns="19050" bIns="0" numCol="1" spcCol="0" rtlCol="0" anchor="b" anchorCtr="0">
            <a:noAutofit/>
          </a:bodyPr>
          <a:lstStyle/>
          <a:p>
            <a:pPr algn="ctr">
              <a:lnSpc>
                <a:spcPct val="90000"/>
              </a:lnSpc>
              <a:spcBef>
                <a:spcPct val="0"/>
              </a:spcBef>
              <a:spcAft>
                <a:spcPct val="0"/>
              </a:spcAft>
            </a:pPr>
            <a:fld id="{CF7468E7-B500-491F-8A1D-AA9A8A33FBEF}" type="datetime'''''''''''''''''''''''''''1''''''''''''''''''''''''''''''73'">
              <a:rPr lang="en-GB" altLang="en-US" sz="1050" b="1" smtClean="0">
                <a:solidFill>
                  <a:schemeClr val="tx1"/>
                </a:solidFill>
                <a:effectLst/>
              </a:rPr>
              <a:pPr algn="ctr">
                <a:lnSpc>
                  <a:spcPct val="90000"/>
                </a:lnSpc>
                <a:spcBef>
                  <a:spcPct val="0"/>
                </a:spcBef>
                <a:spcAft>
                  <a:spcPct val="0"/>
                </a:spcAft>
              </a:pPr>
              <a:t>173</a:t>
            </a:fld>
            <a:endParaRPr lang="en-GB" sz="1050" b="1">
              <a:solidFill>
                <a:schemeClr val="tx1"/>
              </a:solidFill>
              <a:sym typeface="+mn-lt"/>
            </a:endParaRPr>
          </a:p>
        </p:txBody>
      </p:sp>
      <p:sp>
        <p:nvSpPr>
          <p:cNvPr id="374" name="Rectangle 373">
            <a:extLst>
              <a:ext uri="{FF2B5EF4-FFF2-40B4-BE49-F238E27FC236}">
                <a16:creationId xmlns:a16="http://schemas.microsoft.com/office/drawing/2014/main" id="{1CF82DEF-5AD0-2F35-7EE5-E44A7D8B74D4}"/>
              </a:ext>
            </a:extLst>
          </p:cNvPr>
          <p:cNvSpPr/>
          <p:nvPr>
            <p:custDataLst>
              <p:tags r:id="rId61"/>
            </p:custDataLst>
          </p:nvPr>
        </p:nvSpPr>
        <p:spPr bwMode="gray">
          <a:xfrm>
            <a:off x="1774825" y="2593975"/>
            <a:ext cx="261938" cy="144463"/>
          </a:xfrm>
          <a:prstGeom prst="rect">
            <a:avLst/>
          </a:prstGeom>
          <a:noFill/>
          <a:ln>
            <a:noFill/>
          </a:ln>
          <a:extLst>
            <a:ext uri="{909E8E84-426E-40dd-AFC4-6F175D3DCCD1}">
              <a14:hiddenFill xmlns=""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9050" tIns="0" rIns="19050" bIns="0" numCol="1" spcCol="0" rtlCol="0" anchor="b" anchorCtr="0">
            <a:noAutofit/>
          </a:bodyPr>
          <a:lstStyle/>
          <a:p>
            <a:pPr algn="ctr">
              <a:lnSpc>
                <a:spcPct val="90000"/>
              </a:lnSpc>
              <a:spcBef>
                <a:spcPct val="0"/>
              </a:spcBef>
              <a:spcAft>
                <a:spcPct val="0"/>
              </a:spcAft>
            </a:pPr>
            <a:fld id="{F667F157-A317-4DFF-B7A9-BFBB5AC18FE3}" type="datetime'''''''''''''''''''''''''''1''5''''''''''6'''''''''''''''">
              <a:rPr lang="en-GB" altLang="en-US" sz="1050" b="1" smtClean="0">
                <a:solidFill>
                  <a:schemeClr val="tx1"/>
                </a:solidFill>
                <a:effectLst/>
              </a:rPr>
              <a:pPr algn="ctr">
                <a:lnSpc>
                  <a:spcPct val="90000"/>
                </a:lnSpc>
                <a:spcBef>
                  <a:spcPct val="0"/>
                </a:spcBef>
                <a:spcAft>
                  <a:spcPct val="0"/>
                </a:spcAft>
              </a:pPr>
              <a:t>156</a:t>
            </a:fld>
            <a:endParaRPr lang="en-GB" sz="1050" b="1">
              <a:solidFill>
                <a:schemeClr val="tx1"/>
              </a:solidFill>
              <a:sym typeface="+mn-lt"/>
            </a:endParaRPr>
          </a:p>
        </p:txBody>
      </p:sp>
      <p:sp>
        <p:nvSpPr>
          <p:cNvPr id="383" name="Rectangle 382">
            <a:extLst>
              <a:ext uri="{FF2B5EF4-FFF2-40B4-BE49-F238E27FC236}">
                <a16:creationId xmlns:a16="http://schemas.microsoft.com/office/drawing/2014/main" id="{D5580942-62F4-6EEC-94AF-7CAF97F91A72}"/>
              </a:ext>
            </a:extLst>
          </p:cNvPr>
          <p:cNvSpPr/>
          <p:nvPr>
            <p:custDataLst>
              <p:tags r:id="rId62"/>
            </p:custDataLst>
          </p:nvPr>
        </p:nvSpPr>
        <p:spPr bwMode="gray">
          <a:xfrm>
            <a:off x="2030413" y="2787650"/>
            <a:ext cx="261938" cy="144463"/>
          </a:xfrm>
          <a:prstGeom prst="rect">
            <a:avLst/>
          </a:prstGeom>
          <a:noFill/>
          <a:ln>
            <a:noFill/>
          </a:ln>
          <a:extLst>
            <a:ext uri="{909E8E84-426E-40dd-AFC4-6F175D3DCCD1}">
              <a14:hiddenFill xmlns=""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9050" tIns="0" rIns="19050" bIns="0" numCol="1" spcCol="0" rtlCol="0" anchor="b" anchorCtr="0">
            <a:noAutofit/>
          </a:bodyPr>
          <a:lstStyle/>
          <a:p>
            <a:pPr algn="ctr">
              <a:lnSpc>
                <a:spcPct val="90000"/>
              </a:lnSpc>
              <a:spcBef>
                <a:spcPct val="0"/>
              </a:spcBef>
              <a:spcAft>
                <a:spcPct val="0"/>
              </a:spcAft>
            </a:pPr>
            <a:fld id="{F1F93824-52E9-4CF2-94A6-83CB1A19D047}" type="datetime'1''''''''''''''''4''''3'''''''''">
              <a:rPr lang="en-GB" altLang="en-US" sz="1050" b="1" smtClean="0">
                <a:solidFill>
                  <a:schemeClr val="tx1"/>
                </a:solidFill>
                <a:effectLst/>
              </a:rPr>
              <a:pPr algn="ctr">
                <a:lnSpc>
                  <a:spcPct val="90000"/>
                </a:lnSpc>
                <a:spcBef>
                  <a:spcPct val="0"/>
                </a:spcBef>
                <a:spcAft>
                  <a:spcPct val="0"/>
                </a:spcAft>
              </a:pPr>
              <a:t>143</a:t>
            </a:fld>
            <a:endParaRPr lang="en-GB" sz="1050" b="1">
              <a:solidFill>
                <a:schemeClr val="tx1"/>
              </a:solidFill>
              <a:sym typeface="+mn-lt"/>
            </a:endParaRPr>
          </a:p>
        </p:txBody>
      </p:sp>
      <p:sp>
        <p:nvSpPr>
          <p:cNvPr id="384" name="Rectangle 383">
            <a:extLst>
              <a:ext uri="{FF2B5EF4-FFF2-40B4-BE49-F238E27FC236}">
                <a16:creationId xmlns:a16="http://schemas.microsoft.com/office/drawing/2014/main" id="{50701707-F8ED-0E3A-F411-A9CC2C2E25E9}"/>
              </a:ext>
            </a:extLst>
          </p:cNvPr>
          <p:cNvSpPr/>
          <p:nvPr>
            <p:custDataLst>
              <p:tags r:id="rId63"/>
            </p:custDataLst>
          </p:nvPr>
        </p:nvSpPr>
        <p:spPr bwMode="gray">
          <a:xfrm>
            <a:off x="2284413" y="2801938"/>
            <a:ext cx="261938" cy="144463"/>
          </a:xfrm>
          <a:prstGeom prst="rect">
            <a:avLst/>
          </a:prstGeom>
          <a:noFill/>
          <a:ln>
            <a:noFill/>
          </a:ln>
          <a:extLst>
            <a:ext uri="{909E8E84-426E-40dd-AFC4-6F175D3DCCD1}">
              <a14:hiddenFill xmlns=""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9050" tIns="0" rIns="19050" bIns="0" numCol="1" spcCol="0" rtlCol="0" anchor="b" anchorCtr="0">
            <a:noAutofit/>
          </a:bodyPr>
          <a:lstStyle/>
          <a:p>
            <a:pPr algn="ctr">
              <a:lnSpc>
                <a:spcPct val="90000"/>
              </a:lnSpc>
              <a:spcBef>
                <a:spcPct val="0"/>
              </a:spcBef>
              <a:spcAft>
                <a:spcPct val="0"/>
              </a:spcAft>
            </a:pPr>
            <a:fld id="{5735E63A-415B-475D-93A0-7341DD96A45B}" type="datetime'''''''''''1''''''4''''''''''''''''''''''''''''''''2'''">
              <a:rPr lang="en-GB" altLang="en-US" sz="1050" b="1" smtClean="0">
                <a:solidFill>
                  <a:schemeClr val="tx1"/>
                </a:solidFill>
                <a:effectLst/>
              </a:rPr>
              <a:pPr algn="ctr">
                <a:lnSpc>
                  <a:spcPct val="90000"/>
                </a:lnSpc>
                <a:spcBef>
                  <a:spcPct val="0"/>
                </a:spcBef>
                <a:spcAft>
                  <a:spcPct val="0"/>
                </a:spcAft>
              </a:pPr>
              <a:t>142</a:t>
            </a:fld>
            <a:endParaRPr lang="en-GB" sz="1050" b="1">
              <a:solidFill>
                <a:schemeClr val="tx1"/>
              </a:solidFill>
              <a:sym typeface="+mn-lt"/>
            </a:endParaRPr>
          </a:p>
        </p:txBody>
      </p:sp>
      <p:sp>
        <p:nvSpPr>
          <p:cNvPr id="166" name="Rectangle 165">
            <a:extLst>
              <a:ext uri="{FF2B5EF4-FFF2-40B4-BE49-F238E27FC236}">
                <a16:creationId xmlns:a16="http://schemas.microsoft.com/office/drawing/2014/main" id="{659774A9-AF51-EC20-58FB-EF90B65E3E88}"/>
              </a:ext>
            </a:extLst>
          </p:cNvPr>
          <p:cNvSpPr/>
          <p:nvPr>
            <p:custDataLst>
              <p:tags r:id="rId64"/>
            </p:custDataLst>
          </p:nvPr>
        </p:nvSpPr>
        <p:spPr bwMode="gray">
          <a:xfrm>
            <a:off x="2540000" y="3022600"/>
            <a:ext cx="261938" cy="144463"/>
          </a:xfrm>
          <a:prstGeom prst="rect">
            <a:avLst/>
          </a:prstGeom>
          <a:noFill/>
          <a:ln>
            <a:noFill/>
          </a:ln>
          <a:extLst>
            <a:ext uri="{909E8E84-426E-40dd-AFC4-6F175D3DCCD1}">
              <a14:hiddenFill xmlns=""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9050" tIns="0" rIns="19050" bIns="0" numCol="1" spcCol="0" rtlCol="0" anchor="b" anchorCtr="0">
            <a:noAutofit/>
          </a:bodyPr>
          <a:lstStyle/>
          <a:p>
            <a:pPr algn="ctr">
              <a:lnSpc>
                <a:spcPct val="90000"/>
              </a:lnSpc>
              <a:spcBef>
                <a:spcPct val="0"/>
              </a:spcBef>
              <a:spcAft>
                <a:spcPct val="0"/>
              </a:spcAft>
            </a:pPr>
            <a:fld id="{1C4823AD-C43A-4CC3-ADE6-F671F718D263}" type="datetime'''''''''1''''''''''''''2''''''''''''''''''''7'''''''''''">
              <a:rPr lang="en-GB" altLang="en-US" sz="1050" b="1" smtClean="0">
                <a:solidFill>
                  <a:schemeClr val="tx1"/>
                </a:solidFill>
                <a:effectLst/>
              </a:rPr>
              <a:pPr algn="ctr">
                <a:lnSpc>
                  <a:spcPct val="90000"/>
                </a:lnSpc>
                <a:spcBef>
                  <a:spcPct val="0"/>
                </a:spcBef>
                <a:spcAft>
                  <a:spcPct val="0"/>
                </a:spcAft>
              </a:pPr>
              <a:t>127</a:t>
            </a:fld>
            <a:endParaRPr lang="en-GB" sz="1050" b="1">
              <a:solidFill>
                <a:schemeClr val="tx1"/>
              </a:solidFill>
              <a:sym typeface="+mn-lt"/>
            </a:endParaRPr>
          </a:p>
        </p:txBody>
      </p:sp>
      <p:sp>
        <p:nvSpPr>
          <p:cNvPr id="116" name="Rectangle 115">
            <a:extLst>
              <a:ext uri="{FF2B5EF4-FFF2-40B4-BE49-F238E27FC236}">
                <a16:creationId xmlns:a16="http://schemas.microsoft.com/office/drawing/2014/main" id="{9502F44C-B537-BE82-3E5B-E00EC507BD7D}"/>
              </a:ext>
            </a:extLst>
          </p:cNvPr>
          <p:cNvSpPr/>
          <p:nvPr>
            <p:custDataLst>
              <p:tags r:id="rId65"/>
            </p:custDataLst>
          </p:nvPr>
        </p:nvSpPr>
        <p:spPr bwMode="gray">
          <a:xfrm>
            <a:off x="2795588" y="3082925"/>
            <a:ext cx="261938" cy="144463"/>
          </a:xfrm>
          <a:prstGeom prst="rect">
            <a:avLst/>
          </a:prstGeom>
          <a:noFill/>
          <a:ln>
            <a:noFill/>
          </a:ln>
          <a:extLst>
            <a:ext uri="{909E8E84-426E-40dd-AFC4-6F175D3DCCD1}">
              <a14:hiddenFill xmlns=""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9050" tIns="0" rIns="19050" bIns="0" numCol="1" spcCol="0" rtlCol="0" anchor="b" anchorCtr="0">
            <a:noAutofit/>
          </a:bodyPr>
          <a:lstStyle/>
          <a:p>
            <a:pPr algn="ctr">
              <a:lnSpc>
                <a:spcPct val="90000"/>
              </a:lnSpc>
              <a:spcBef>
                <a:spcPct val="0"/>
              </a:spcBef>
              <a:spcAft>
                <a:spcPct val="0"/>
              </a:spcAft>
            </a:pPr>
            <a:fld id="{2671C90F-CD45-4F78-88DF-5E9B2BF0CF3B}" type="datetime'1''''''''''''''''''''''2''''''''''''''3'''''''''''">
              <a:rPr lang="en-GB" altLang="en-US" sz="1050" b="1" smtClean="0">
                <a:solidFill>
                  <a:schemeClr val="tx1"/>
                </a:solidFill>
                <a:effectLst/>
              </a:rPr>
              <a:pPr algn="ctr">
                <a:lnSpc>
                  <a:spcPct val="90000"/>
                </a:lnSpc>
                <a:spcBef>
                  <a:spcPct val="0"/>
                </a:spcBef>
                <a:spcAft>
                  <a:spcPct val="0"/>
                </a:spcAft>
              </a:pPr>
              <a:t>123</a:t>
            </a:fld>
            <a:endParaRPr lang="en-GB" sz="1050" b="1">
              <a:solidFill>
                <a:schemeClr val="tx1"/>
              </a:solidFill>
              <a:sym typeface="+mn-lt"/>
            </a:endParaRPr>
          </a:p>
        </p:txBody>
      </p:sp>
      <p:sp>
        <p:nvSpPr>
          <p:cNvPr id="368" name="Rectangle 367">
            <a:extLst>
              <a:ext uri="{FF2B5EF4-FFF2-40B4-BE49-F238E27FC236}">
                <a16:creationId xmlns:a16="http://schemas.microsoft.com/office/drawing/2014/main" id="{C77B21B6-9CE8-A8A8-0989-20BC07BE8284}"/>
              </a:ext>
            </a:extLst>
          </p:cNvPr>
          <p:cNvSpPr/>
          <p:nvPr>
            <p:custDataLst>
              <p:tags r:id="rId66"/>
            </p:custDataLst>
          </p:nvPr>
        </p:nvSpPr>
        <p:spPr bwMode="gray">
          <a:xfrm>
            <a:off x="3049588" y="3230563"/>
            <a:ext cx="261938" cy="144463"/>
          </a:xfrm>
          <a:prstGeom prst="rect">
            <a:avLst/>
          </a:prstGeom>
          <a:noFill/>
          <a:ln>
            <a:noFill/>
          </a:ln>
          <a:extLst>
            <a:ext uri="{909E8E84-426E-40dd-AFC4-6F175D3DCCD1}">
              <a14:hiddenFill xmlns=""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9050" tIns="0" rIns="19050" bIns="0" numCol="1" spcCol="0" rtlCol="0" anchor="b" anchorCtr="0">
            <a:noAutofit/>
          </a:bodyPr>
          <a:lstStyle/>
          <a:p>
            <a:pPr algn="ctr">
              <a:lnSpc>
                <a:spcPct val="90000"/>
              </a:lnSpc>
              <a:spcBef>
                <a:spcPct val="0"/>
              </a:spcBef>
              <a:spcAft>
                <a:spcPct val="0"/>
              </a:spcAft>
            </a:pPr>
            <a:fld id="{69706C6C-0103-4164-B8B0-8F41BFE758B2}" type="datetime'''''''''1''''''''''1''''''''''''''''''''3'''''''''''''''''">
              <a:rPr lang="en-GB" altLang="en-US" sz="1050" b="1" smtClean="0">
                <a:solidFill>
                  <a:schemeClr val="tx1"/>
                </a:solidFill>
                <a:effectLst/>
              </a:rPr>
              <a:pPr algn="ctr">
                <a:lnSpc>
                  <a:spcPct val="90000"/>
                </a:lnSpc>
                <a:spcBef>
                  <a:spcPct val="0"/>
                </a:spcBef>
                <a:spcAft>
                  <a:spcPct val="0"/>
                </a:spcAft>
              </a:pPr>
              <a:t>113</a:t>
            </a:fld>
            <a:endParaRPr lang="en-GB" sz="1050" b="1">
              <a:solidFill>
                <a:schemeClr val="tx1"/>
              </a:solidFill>
              <a:sym typeface="+mn-lt"/>
            </a:endParaRPr>
          </a:p>
        </p:txBody>
      </p:sp>
      <p:sp>
        <p:nvSpPr>
          <p:cNvPr id="385" name="Rectangle 384">
            <a:extLst>
              <a:ext uri="{FF2B5EF4-FFF2-40B4-BE49-F238E27FC236}">
                <a16:creationId xmlns:a16="http://schemas.microsoft.com/office/drawing/2014/main" id="{E7E70F9D-34CB-36A3-36D1-EABEF7709A68}"/>
              </a:ext>
            </a:extLst>
          </p:cNvPr>
          <p:cNvSpPr/>
          <p:nvPr>
            <p:custDataLst>
              <p:tags r:id="rId67"/>
            </p:custDataLst>
          </p:nvPr>
        </p:nvSpPr>
        <p:spPr bwMode="gray">
          <a:xfrm>
            <a:off x="3305175" y="3333750"/>
            <a:ext cx="261938" cy="144463"/>
          </a:xfrm>
          <a:prstGeom prst="rect">
            <a:avLst/>
          </a:prstGeom>
          <a:noFill/>
          <a:ln>
            <a:noFill/>
          </a:ln>
          <a:extLst>
            <a:ext uri="{909E8E84-426E-40dd-AFC4-6F175D3DCCD1}">
              <a14:hiddenFill xmlns=""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9050" tIns="0" rIns="19050" bIns="0" numCol="1" spcCol="0" rtlCol="0" anchor="b" anchorCtr="0">
            <a:noAutofit/>
          </a:bodyPr>
          <a:lstStyle/>
          <a:p>
            <a:pPr algn="ctr">
              <a:lnSpc>
                <a:spcPct val="90000"/>
              </a:lnSpc>
              <a:spcBef>
                <a:spcPct val="0"/>
              </a:spcBef>
              <a:spcAft>
                <a:spcPct val="0"/>
              </a:spcAft>
            </a:pPr>
            <a:fld id="{8D68F21E-20C9-4C55-9598-89DAB3A20360}" type="datetime'''''1''''''''''''''0''''''''''''''''''''''''''''''''6'''''''''">
              <a:rPr lang="en-GB" altLang="en-US" sz="1050" b="1" smtClean="0">
                <a:solidFill>
                  <a:schemeClr val="tx1"/>
                </a:solidFill>
                <a:effectLst/>
              </a:rPr>
              <a:pPr algn="ctr">
                <a:lnSpc>
                  <a:spcPct val="90000"/>
                </a:lnSpc>
                <a:spcBef>
                  <a:spcPct val="0"/>
                </a:spcBef>
                <a:spcAft>
                  <a:spcPct val="0"/>
                </a:spcAft>
              </a:pPr>
              <a:t>106</a:t>
            </a:fld>
            <a:endParaRPr lang="en-GB" sz="1050" b="1">
              <a:solidFill>
                <a:schemeClr val="tx1"/>
              </a:solidFill>
              <a:sym typeface="+mn-lt"/>
            </a:endParaRPr>
          </a:p>
        </p:txBody>
      </p:sp>
      <p:sp>
        <p:nvSpPr>
          <p:cNvPr id="378" name="Rectangle 377">
            <a:extLst>
              <a:ext uri="{FF2B5EF4-FFF2-40B4-BE49-F238E27FC236}">
                <a16:creationId xmlns:a16="http://schemas.microsoft.com/office/drawing/2014/main" id="{B5AEFB45-C652-F3C2-AF77-068FC9EFD88A}"/>
              </a:ext>
            </a:extLst>
          </p:cNvPr>
          <p:cNvSpPr/>
          <p:nvPr>
            <p:custDataLst>
              <p:tags r:id="rId68"/>
            </p:custDataLst>
          </p:nvPr>
        </p:nvSpPr>
        <p:spPr bwMode="gray">
          <a:xfrm>
            <a:off x="3560763" y="3378200"/>
            <a:ext cx="261938" cy="144463"/>
          </a:xfrm>
          <a:prstGeom prst="rect">
            <a:avLst/>
          </a:prstGeom>
          <a:noFill/>
          <a:ln>
            <a:noFill/>
          </a:ln>
          <a:extLst>
            <a:ext uri="{909E8E84-426E-40dd-AFC4-6F175D3DCCD1}">
              <a14:hiddenFill xmlns=""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9050" tIns="0" rIns="19050" bIns="0" numCol="1" spcCol="0" rtlCol="0" anchor="b" anchorCtr="0">
            <a:noAutofit/>
          </a:bodyPr>
          <a:lstStyle/>
          <a:p>
            <a:pPr algn="ctr">
              <a:lnSpc>
                <a:spcPct val="90000"/>
              </a:lnSpc>
              <a:spcBef>
                <a:spcPct val="0"/>
              </a:spcBef>
              <a:spcAft>
                <a:spcPct val="0"/>
              </a:spcAft>
            </a:pPr>
            <a:fld id="{CD1DA4B9-504C-4C04-8188-97DA4D4F6B8A}" type="datetime'''''''''''''''''1''''''''''''0''''''''''''3'''''''''''''''">
              <a:rPr lang="en-GB" altLang="en-US" sz="1050" b="1" smtClean="0">
                <a:solidFill>
                  <a:schemeClr val="tx1"/>
                </a:solidFill>
                <a:effectLst/>
              </a:rPr>
              <a:pPr algn="ctr">
                <a:lnSpc>
                  <a:spcPct val="90000"/>
                </a:lnSpc>
                <a:spcBef>
                  <a:spcPct val="0"/>
                </a:spcBef>
                <a:spcAft>
                  <a:spcPct val="0"/>
                </a:spcAft>
              </a:pPr>
              <a:t>103</a:t>
            </a:fld>
            <a:endParaRPr lang="en-GB" sz="1050" b="1">
              <a:solidFill>
                <a:schemeClr val="tx1"/>
              </a:solidFill>
              <a:sym typeface="+mn-lt"/>
            </a:endParaRPr>
          </a:p>
        </p:txBody>
      </p:sp>
      <p:sp>
        <p:nvSpPr>
          <p:cNvPr id="388" name="Rectangle 387">
            <a:extLst>
              <a:ext uri="{FF2B5EF4-FFF2-40B4-BE49-F238E27FC236}">
                <a16:creationId xmlns:a16="http://schemas.microsoft.com/office/drawing/2014/main" id="{58FE1CEC-D1FF-B957-5F92-025617F9B726}"/>
              </a:ext>
            </a:extLst>
          </p:cNvPr>
          <p:cNvSpPr/>
          <p:nvPr>
            <p:custDataLst>
              <p:tags r:id="rId69"/>
            </p:custDataLst>
          </p:nvPr>
        </p:nvSpPr>
        <p:spPr bwMode="gray">
          <a:xfrm>
            <a:off x="3814763" y="3378200"/>
            <a:ext cx="261938" cy="144463"/>
          </a:xfrm>
          <a:prstGeom prst="rect">
            <a:avLst/>
          </a:prstGeom>
          <a:noFill/>
          <a:ln>
            <a:noFill/>
          </a:ln>
          <a:extLst>
            <a:ext uri="{909E8E84-426E-40dd-AFC4-6F175D3DCCD1}">
              <a14:hiddenFill xmlns=""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9050" tIns="0" rIns="19050" bIns="0" numCol="1" spcCol="0" rtlCol="0" anchor="b" anchorCtr="0">
            <a:noAutofit/>
          </a:bodyPr>
          <a:lstStyle/>
          <a:p>
            <a:pPr algn="ctr">
              <a:lnSpc>
                <a:spcPct val="90000"/>
              </a:lnSpc>
              <a:spcBef>
                <a:spcPct val="0"/>
              </a:spcBef>
              <a:spcAft>
                <a:spcPct val="0"/>
              </a:spcAft>
            </a:pPr>
            <a:fld id="{B0F85F82-6F30-493C-B59F-4F2D65DBF1A9}" type="datetime'''1''''''''''''''''''''''''''''''''''''''''''''0''''3'">
              <a:rPr lang="en-GB" altLang="en-US" sz="1050" b="1" smtClean="0">
                <a:solidFill>
                  <a:schemeClr val="tx1"/>
                </a:solidFill>
                <a:effectLst/>
              </a:rPr>
              <a:pPr algn="ctr">
                <a:lnSpc>
                  <a:spcPct val="90000"/>
                </a:lnSpc>
                <a:spcBef>
                  <a:spcPct val="0"/>
                </a:spcBef>
                <a:spcAft>
                  <a:spcPct val="0"/>
                </a:spcAft>
              </a:pPr>
              <a:t>103</a:t>
            </a:fld>
            <a:endParaRPr lang="en-GB" sz="1050" b="1">
              <a:solidFill>
                <a:schemeClr val="tx1"/>
              </a:solidFill>
              <a:sym typeface="+mn-lt"/>
            </a:endParaRPr>
          </a:p>
        </p:txBody>
      </p:sp>
      <p:sp>
        <p:nvSpPr>
          <p:cNvPr id="400" name="Rectangle 399">
            <a:extLst>
              <a:ext uri="{FF2B5EF4-FFF2-40B4-BE49-F238E27FC236}">
                <a16:creationId xmlns:a16="http://schemas.microsoft.com/office/drawing/2014/main" id="{FB02066B-390C-C30E-31A7-A39BE40DAF8E}"/>
              </a:ext>
            </a:extLst>
          </p:cNvPr>
          <p:cNvSpPr/>
          <p:nvPr>
            <p:custDataLst>
              <p:tags r:id="rId70"/>
            </p:custDataLst>
          </p:nvPr>
        </p:nvSpPr>
        <p:spPr bwMode="gray">
          <a:xfrm>
            <a:off x="4070350" y="3408363"/>
            <a:ext cx="261938" cy="144463"/>
          </a:xfrm>
          <a:prstGeom prst="rect">
            <a:avLst/>
          </a:prstGeom>
          <a:noFill/>
          <a:ln>
            <a:noFill/>
          </a:ln>
          <a:extLst>
            <a:ext uri="{909E8E84-426E-40dd-AFC4-6F175D3DCCD1}">
              <a14:hiddenFill xmlns=""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9050" tIns="0" rIns="19050" bIns="0" numCol="1" spcCol="0" rtlCol="0" anchor="b" anchorCtr="0">
            <a:noAutofit/>
          </a:bodyPr>
          <a:lstStyle/>
          <a:p>
            <a:pPr algn="ctr">
              <a:lnSpc>
                <a:spcPct val="90000"/>
              </a:lnSpc>
              <a:spcBef>
                <a:spcPct val="0"/>
              </a:spcBef>
              <a:spcAft>
                <a:spcPct val="0"/>
              </a:spcAft>
            </a:pPr>
            <a:fld id="{A19F5E61-FE26-47D0-9B02-B1ABB69F9136}" type="datetime'''''''''''''''''''''10''''''''''''1'''''''''''''''''''''''''''">
              <a:rPr lang="en-GB" altLang="en-US" sz="1050" b="1" smtClean="0">
                <a:solidFill>
                  <a:schemeClr val="tx1"/>
                </a:solidFill>
                <a:effectLst/>
              </a:rPr>
              <a:pPr algn="ctr">
                <a:lnSpc>
                  <a:spcPct val="90000"/>
                </a:lnSpc>
                <a:spcBef>
                  <a:spcPct val="0"/>
                </a:spcBef>
                <a:spcAft>
                  <a:spcPct val="0"/>
                </a:spcAft>
              </a:pPr>
              <a:t>101</a:t>
            </a:fld>
            <a:endParaRPr lang="en-GB" sz="1050" b="1">
              <a:solidFill>
                <a:schemeClr val="tx1"/>
              </a:solidFill>
              <a:sym typeface="+mn-lt"/>
            </a:endParaRPr>
          </a:p>
        </p:txBody>
      </p:sp>
      <p:sp>
        <p:nvSpPr>
          <p:cNvPr id="373" name="Rectangle 372">
            <a:extLst>
              <a:ext uri="{FF2B5EF4-FFF2-40B4-BE49-F238E27FC236}">
                <a16:creationId xmlns:a16="http://schemas.microsoft.com/office/drawing/2014/main" id="{95096678-3020-BB47-211A-4C9A2F748D65}"/>
              </a:ext>
            </a:extLst>
          </p:cNvPr>
          <p:cNvSpPr/>
          <p:nvPr>
            <p:custDataLst>
              <p:tags r:id="rId71"/>
            </p:custDataLst>
          </p:nvPr>
        </p:nvSpPr>
        <p:spPr bwMode="gray">
          <a:xfrm>
            <a:off x="4324350" y="3422650"/>
            <a:ext cx="261938" cy="144463"/>
          </a:xfrm>
          <a:prstGeom prst="rect">
            <a:avLst/>
          </a:prstGeom>
          <a:noFill/>
          <a:ln>
            <a:noFill/>
          </a:ln>
          <a:extLst>
            <a:ext uri="{909E8E84-426E-40dd-AFC4-6F175D3DCCD1}">
              <a14:hiddenFill xmlns=""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9050" tIns="0" rIns="19050" bIns="0" numCol="1" spcCol="0" rtlCol="0" anchor="b" anchorCtr="0">
            <a:noAutofit/>
          </a:bodyPr>
          <a:lstStyle/>
          <a:p>
            <a:pPr algn="ctr">
              <a:lnSpc>
                <a:spcPct val="90000"/>
              </a:lnSpc>
              <a:spcBef>
                <a:spcPct val="0"/>
              </a:spcBef>
              <a:spcAft>
                <a:spcPct val="0"/>
              </a:spcAft>
            </a:pPr>
            <a:fld id="{5C082792-8F8D-4241-815C-7D9A50A70D0D}" type="datetime'''''''''1''''''''''''''''''''''0''''''''''''''''''''0'''">
              <a:rPr lang="en-GB" altLang="en-US" sz="1050" b="1" smtClean="0">
                <a:solidFill>
                  <a:schemeClr val="tx1"/>
                </a:solidFill>
                <a:effectLst/>
              </a:rPr>
              <a:pPr algn="ctr">
                <a:lnSpc>
                  <a:spcPct val="90000"/>
                </a:lnSpc>
                <a:spcBef>
                  <a:spcPct val="0"/>
                </a:spcBef>
                <a:spcAft>
                  <a:spcPct val="0"/>
                </a:spcAft>
              </a:pPr>
              <a:t>100</a:t>
            </a:fld>
            <a:endParaRPr lang="en-GB" sz="1050" b="1">
              <a:solidFill>
                <a:schemeClr val="tx1"/>
              </a:solidFill>
              <a:sym typeface="+mn-lt"/>
            </a:endParaRPr>
          </a:p>
        </p:txBody>
      </p:sp>
      <p:sp>
        <p:nvSpPr>
          <p:cNvPr id="386" name="Rectangle 385">
            <a:extLst>
              <a:ext uri="{FF2B5EF4-FFF2-40B4-BE49-F238E27FC236}">
                <a16:creationId xmlns:a16="http://schemas.microsoft.com/office/drawing/2014/main" id="{BFD651DF-2300-6971-AC9E-68CC82375CBD}"/>
              </a:ext>
            </a:extLst>
          </p:cNvPr>
          <p:cNvSpPr/>
          <p:nvPr>
            <p:custDataLst>
              <p:tags r:id="rId72"/>
            </p:custDataLst>
          </p:nvPr>
        </p:nvSpPr>
        <p:spPr bwMode="gray">
          <a:xfrm>
            <a:off x="4616451" y="3452813"/>
            <a:ext cx="187325" cy="144463"/>
          </a:xfrm>
          <a:prstGeom prst="rect">
            <a:avLst/>
          </a:prstGeom>
          <a:noFill/>
          <a:ln>
            <a:noFill/>
          </a:ln>
          <a:extLst>
            <a:ext uri="{909E8E84-426E-40dd-AFC4-6F175D3DCCD1}">
              <a14:hiddenFill xmlns=""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9050" tIns="0" rIns="19050" bIns="0" numCol="1" spcCol="0" rtlCol="0" anchor="b" anchorCtr="0">
            <a:noAutofit/>
          </a:bodyPr>
          <a:lstStyle/>
          <a:p>
            <a:pPr algn="ctr">
              <a:lnSpc>
                <a:spcPct val="90000"/>
              </a:lnSpc>
              <a:spcBef>
                <a:spcPct val="0"/>
              </a:spcBef>
              <a:spcAft>
                <a:spcPct val="0"/>
              </a:spcAft>
            </a:pPr>
            <a:fld id="{0446D382-048D-4282-B065-EA2054627CE5}" type="datetime'''''''''''''''''''''''9''''''''8'''''''">
              <a:rPr lang="en-GB" altLang="en-US" sz="1050" b="1" smtClean="0">
                <a:solidFill>
                  <a:schemeClr val="tx1"/>
                </a:solidFill>
                <a:effectLst/>
              </a:rPr>
              <a:pPr algn="ctr">
                <a:lnSpc>
                  <a:spcPct val="90000"/>
                </a:lnSpc>
                <a:spcBef>
                  <a:spcPct val="0"/>
                </a:spcBef>
                <a:spcAft>
                  <a:spcPct val="0"/>
                </a:spcAft>
              </a:pPr>
              <a:t>98</a:t>
            </a:fld>
            <a:endParaRPr lang="en-GB" sz="1050" b="1">
              <a:solidFill>
                <a:schemeClr val="tx1"/>
              </a:solidFill>
              <a:sym typeface="+mn-lt"/>
            </a:endParaRPr>
          </a:p>
        </p:txBody>
      </p:sp>
      <p:sp>
        <p:nvSpPr>
          <p:cNvPr id="397" name="Rectangle 396">
            <a:extLst>
              <a:ext uri="{FF2B5EF4-FFF2-40B4-BE49-F238E27FC236}">
                <a16:creationId xmlns:a16="http://schemas.microsoft.com/office/drawing/2014/main" id="{6C12F09E-E626-4FEC-890A-1349AFF47E59}"/>
              </a:ext>
            </a:extLst>
          </p:cNvPr>
          <p:cNvSpPr/>
          <p:nvPr>
            <p:custDataLst>
              <p:tags r:id="rId73"/>
            </p:custDataLst>
          </p:nvPr>
        </p:nvSpPr>
        <p:spPr bwMode="gray">
          <a:xfrm>
            <a:off x="4872038" y="3511550"/>
            <a:ext cx="187325" cy="144463"/>
          </a:xfrm>
          <a:prstGeom prst="rect">
            <a:avLst/>
          </a:prstGeom>
          <a:noFill/>
          <a:ln>
            <a:noFill/>
          </a:ln>
          <a:extLst>
            <a:ext uri="{909E8E84-426E-40dd-AFC4-6F175D3DCCD1}">
              <a14:hiddenFill xmlns=""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9050" tIns="0" rIns="19050" bIns="0" numCol="1" spcCol="0" rtlCol="0" anchor="b" anchorCtr="0">
            <a:noAutofit/>
          </a:bodyPr>
          <a:lstStyle/>
          <a:p>
            <a:pPr algn="ctr">
              <a:lnSpc>
                <a:spcPct val="90000"/>
              </a:lnSpc>
              <a:spcBef>
                <a:spcPct val="0"/>
              </a:spcBef>
              <a:spcAft>
                <a:spcPct val="0"/>
              </a:spcAft>
            </a:pPr>
            <a:fld id="{CBBBFEBB-1F9F-46AB-A0C4-B95B3EABC52D}" type="datetime'''''''9''''''''''''''''''''''4'''''''">
              <a:rPr lang="en-GB" altLang="en-US" sz="1050" b="1" smtClean="0">
                <a:solidFill>
                  <a:schemeClr val="tx1"/>
                </a:solidFill>
                <a:effectLst/>
              </a:rPr>
              <a:pPr algn="ctr">
                <a:lnSpc>
                  <a:spcPct val="90000"/>
                </a:lnSpc>
                <a:spcBef>
                  <a:spcPct val="0"/>
                </a:spcBef>
                <a:spcAft>
                  <a:spcPct val="0"/>
                </a:spcAft>
              </a:pPr>
              <a:t>94</a:t>
            </a:fld>
            <a:endParaRPr lang="en-GB" sz="1050" b="1">
              <a:solidFill>
                <a:schemeClr val="tx1"/>
              </a:solidFill>
              <a:sym typeface="+mn-lt"/>
            </a:endParaRPr>
          </a:p>
        </p:txBody>
      </p:sp>
      <p:sp>
        <p:nvSpPr>
          <p:cNvPr id="381" name="Rectangle 380">
            <a:extLst>
              <a:ext uri="{FF2B5EF4-FFF2-40B4-BE49-F238E27FC236}">
                <a16:creationId xmlns:a16="http://schemas.microsoft.com/office/drawing/2014/main" id="{03CEC092-1B70-6FC9-8A34-DB4A804C2E33}"/>
              </a:ext>
            </a:extLst>
          </p:cNvPr>
          <p:cNvSpPr/>
          <p:nvPr>
            <p:custDataLst>
              <p:tags r:id="rId74"/>
            </p:custDataLst>
          </p:nvPr>
        </p:nvSpPr>
        <p:spPr bwMode="gray">
          <a:xfrm>
            <a:off x="5126038" y="3556000"/>
            <a:ext cx="187325" cy="144463"/>
          </a:xfrm>
          <a:prstGeom prst="rect">
            <a:avLst/>
          </a:prstGeom>
          <a:noFill/>
          <a:ln>
            <a:noFill/>
          </a:ln>
          <a:extLst>
            <a:ext uri="{909E8E84-426E-40dd-AFC4-6F175D3DCCD1}">
              <a14:hiddenFill xmlns=""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9050" tIns="0" rIns="19050" bIns="0" numCol="1" spcCol="0" rtlCol="0" anchor="b" anchorCtr="0">
            <a:noAutofit/>
          </a:bodyPr>
          <a:lstStyle/>
          <a:p>
            <a:pPr algn="ctr">
              <a:lnSpc>
                <a:spcPct val="90000"/>
              </a:lnSpc>
              <a:spcBef>
                <a:spcPct val="0"/>
              </a:spcBef>
              <a:spcAft>
                <a:spcPct val="0"/>
              </a:spcAft>
            </a:pPr>
            <a:fld id="{3C55A33B-8FAE-402B-A48F-663727D48C3E}" type="datetime'''9''''''''''''''''''''''''''''''''''''''''''''1'''''''">
              <a:rPr lang="en-GB" altLang="en-US" sz="1050" b="1" smtClean="0">
                <a:solidFill>
                  <a:schemeClr val="tx1"/>
                </a:solidFill>
                <a:effectLst/>
              </a:rPr>
              <a:pPr algn="ctr">
                <a:lnSpc>
                  <a:spcPct val="90000"/>
                </a:lnSpc>
                <a:spcBef>
                  <a:spcPct val="0"/>
                </a:spcBef>
                <a:spcAft>
                  <a:spcPct val="0"/>
                </a:spcAft>
              </a:pPr>
              <a:t>91</a:t>
            </a:fld>
            <a:endParaRPr lang="en-GB" sz="1050" b="1">
              <a:solidFill>
                <a:schemeClr val="tx1"/>
              </a:solidFill>
              <a:sym typeface="+mn-lt"/>
            </a:endParaRPr>
          </a:p>
        </p:txBody>
      </p:sp>
      <p:sp>
        <p:nvSpPr>
          <p:cNvPr id="107" name="Rectangle 106">
            <a:extLst>
              <a:ext uri="{FF2B5EF4-FFF2-40B4-BE49-F238E27FC236}">
                <a16:creationId xmlns:a16="http://schemas.microsoft.com/office/drawing/2014/main" id="{078E7DDF-37AA-F919-DD1E-4A0C7692AD4F}"/>
              </a:ext>
            </a:extLst>
          </p:cNvPr>
          <p:cNvSpPr/>
          <p:nvPr>
            <p:custDataLst>
              <p:tags r:id="rId75"/>
            </p:custDataLst>
          </p:nvPr>
        </p:nvSpPr>
        <p:spPr bwMode="auto">
          <a:xfrm>
            <a:off x="2849563" y="5124450"/>
            <a:ext cx="152400" cy="420688"/>
          </a:xfrm>
          <a:prstGeom prst="rect">
            <a:avLst/>
          </a:prstGeom>
          <a:noFill/>
          <a:ln>
            <a:noFill/>
          </a:ln>
          <a:extLst>
            <a:ext uri="{909E8E84-426E-40dd-AFC4-6F175D3DCCD1}">
              <a14:hiddenFill xmlns=""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r>
              <a:rPr lang="is-IS" sz="1000" noProof="0" dirty="0">
                <a:solidFill>
                  <a:schemeClr val="tx1"/>
                </a:solidFill>
                <a:effectLst/>
              </a:rPr>
              <a:t>**Spánn</a:t>
            </a:r>
            <a:endParaRPr lang="is-IS" sz="1000" noProof="0" dirty="0">
              <a:solidFill>
                <a:schemeClr val="tx1"/>
              </a:solidFill>
              <a:sym typeface="+mn-lt"/>
            </a:endParaRPr>
          </a:p>
        </p:txBody>
      </p:sp>
      <p:sp>
        <p:nvSpPr>
          <p:cNvPr id="395" name="Rectangle 394">
            <a:extLst>
              <a:ext uri="{FF2B5EF4-FFF2-40B4-BE49-F238E27FC236}">
                <a16:creationId xmlns:a16="http://schemas.microsoft.com/office/drawing/2014/main" id="{76B1F98A-744B-F251-5E40-12320B15D669}"/>
              </a:ext>
            </a:extLst>
          </p:cNvPr>
          <p:cNvSpPr/>
          <p:nvPr>
            <p:custDataLst>
              <p:tags r:id="rId76"/>
            </p:custDataLst>
          </p:nvPr>
        </p:nvSpPr>
        <p:spPr bwMode="gray">
          <a:xfrm>
            <a:off x="5637213" y="3614738"/>
            <a:ext cx="187325" cy="144463"/>
          </a:xfrm>
          <a:prstGeom prst="rect">
            <a:avLst/>
          </a:prstGeom>
          <a:noFill/>
          <a:ln>
            <a:noFill/>
          </a:ln>
          <a:extLst>
            <a:ext uri="{909E8E84-426E-40dd-AFC4-6F175D3DCCD1}">
              <a14:hiddenFill xmlns=""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9050" tIns="0" rIns="19050" bIns="0" numCol="1" spcCol="0" rtlCol="0" anchor="b" anchorCtr="0">
            <a:noAutofit/>
          </a:bodyPr>
          <a:lstStyle/>
          <a:p>
            <a:pPr algn="ctr">
              <a:lnSpc>
                <a:spcPct val="90000"/>
              </a:lnSpc>
              <a:spcBef>
                <a:spcPct val="0"/>
              </a:spcBef>
              <a:spcAft>
                <a:spcPct val="0"/>
              </a:spcAft>
            </a:pPr>
            <a:fld id="{62B0E2D3-956F-43F1-B4F4-671877B55183}" type="datetime'''''''''''''''''''''''''''''''''''''''''''''''''''''''87'''">
              <a:rPr lang="en-GB" altLang="en-US" sz="1050" b="1" smtClean="0">
                <a:solidFill>
                  <a:schemeClr val="tx1"/>
                </a:solidFill>
                <a:effectLst/>
              </a:rPr>
              <a:pPr algn="ctr">
                <a:lnSpc>
                  <a:spcPct val="90000"/>
                </a:lnSpc>
                <a:spcBef>
                  <a:spcPct val="0"/>
                </a:spcBef>
                <a:spcAft>
                  <a:spcPct val="0"/>
                </a:spcAft>
              </a:pPr>
              <a:t>87</a:t>
            </a:fld>
            <a:endParaRPr lang="en-GB" sz="1050" b="1">
              <a:solidFill>
                <a:schemeClr val="tx1"/>
              </a:solidFill>
              <a:sym typeface="+mn-lt"/>
            </a:endParaRPr>
          </a:p>
        </p:txBody>
      </p:sp>
      <p:sp>
        <p:nvSpPr>
          <p:cNvPr id="112" name="Rectangle 111">
            <a:extLst>
              <a:ext uri="{FF2B5EF4-FFF2-40B4-BE49-F238E27FC236}">
                <a16:creationId xmlns:a16="http://schemas.microsoft.com/office/drawing/2014/main" id="{A20B954D-58EA-8E5E-2489-BC8B9BD086E5}"/>
              </a:ext>
            </a:extLst>
          </p:cNvPr>
          <p:cNvSpPr/>
          <p:nvPr>
            <p:custDataLst>
              <p:tags r:id="rId77"/>
            </p:custDataLst>
          </p:nvPr>
        </p:nvSpPr>
        <p:spPr bwMode="gray">
          <a:xfrm>
            <a:off x="5891213" y="3629025"/>
            <a:ext cx="187325" cy="144463"/>
          </a:xfrm>
          <a:prstGeom prst="rect">
            <a:avLst/>
          </a:prstGeom>
          <a:noFill/>
          <a:ln>
            <a:noFill/>
          </a:ln>
          <a:extLst>
            <a:ext uri="{909E8E84-426E-40dd-AFC4-6F175D3DCCD1}">
              <a14:hiddenFill xmlns=""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9050" tIns="0" rIns="19050" bIns="0" numCol="1" spcCol="0" rtlCol="0" anchor="b" anchorCtr="0">
            <a:noAutofit/>
          </a:bodyPr>
          <a:lstStyle/>
          <a:p>
            <a:pPr algn="ctr">
              <a:lnSpc>
                <a:spcPct val="90000"/>
              </a:lnSpc>
              <a:spcBef>
                <a:spcPct val="0"/>
              </a:spcBef>
              <a:spcAft>
                <a:spcPct val="0"/>
              </a:spcAft>
            </a:pPr>
            <a:fld id="{C973E3C4-295A-4F0E-B7CA-2041F839DA93}" type="datetime'''''''''''''''8''''''''''''6'''''''''''''''">
              <a:rPr lang="en-GB" altLang="en-US" sz="1050" b="1" smtClean="0">
                <a:solidFill>
                  <a:schemeClr val="tx1"/>
                </a:solidFill>
                <a:effectLst/>
              </a:rPr>
              <a:pPr algn="ctr">
                <a:lnSpc>
                  <a:spcPct val="90000"/>
                </a:lnSpc>
                <a:spcBef>
                  <a:spcPct val="0"/>
                </a:spcBef>
                <a:spcAft>
                  <a:spcPct val="0"/>
                </a:spcAft>
              </a:pPr>
              <a:t>86</a:t>
            </a:fld>
            <a:endParaRPr lang="en-GB" sz="1050" b="1">
              <a:solidFill>
                <a:schemeClr val="tx1"/>
              </a:solidFill>
              <a:sym typeface="+mn-lt"/>
            </a:endParaRPr>
          </a:p>
        </p:txBody>
      </p:sp>
      <p:sp>
        <p:nvSpPr>
          <p:cNvPr id="380" name="Rectangle 379">
            <a:extLst>
              <a:ext uri="{FF2B5EF4-FFF2-40B4-BE49-F238E27FC236}">
                <a16:creationId xmlns:a16="http://schemas.microsoft.com/office/drawing/2014/main" id="{23CEE0E4-FB23-E83E-DB6D-623F517793EC}"/>
              </a:ext>
            </a:extLst>
          </p:cNvPr>
          <p:cNvSpPr/>
          <p:nvPr>
            <p:custDataLst>
              <p:tags r:id="rId78"/>
            </p:custDataLst>
          </p:nvPr>
        </p:nvSpPr>
        <p:spPr bwMode="gray">
          <a:xfrm>
            <a:off x="6146800" y="3629025"/>
            <a:ext cx="187325" cy="144463"/>
          </a:xfrm>
          <a:prstGeom prst="rect">
            <a:avLst/>
          </a:prstGeom>
          <a:noFill/>
          <a:ln>
            <a:noFill/>
          </a:ln>
          <a:extLst>
            <a:ext uri="{909E8E84-426E-40dd-AFC4-6F175D3DCCD1}">
              <a14:hiddenFill xmlns=""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9050" tIns="0" rIns="19050" bIns="0" numCol="1" spcCol="0" rtlCol="0" anchor="b" anchorCtr="0">
            <a:noAutofit/>
          </a:bodyPr>
          <a:lstStyle/>
          <a:p>
            <a:pPr algn="ctr">
              <a:lnSpc>
                <a:spcPct val="90000"/>
              </a:lnSpc>
              <a:spcBef>
                <a:spcPct val="0"/>
              </a:spcBef>
              <a:spcAft>
                <a:spcPct val="0"/>
              </a:spcAft>
            </a:pPr>
            <a:fld id="{38FD314C-A5D5-4D7E-837D-DF3D86BAE4A7}" type="datetime'''''''''''''8''''''''''''''''6'''''''''''''''''">
              <a:rPr lang="en-GB" altLang="en-US" sz="1050" b="1" smtClean="0">
                <a:solidFill>
                  <a:schemeClr val="tx1"/>
                </a:solidFill>
                <a:effectLst/>
              </a:rPr>
              <a:pPr algn="ctr">
                <a:lnSpc>
                  <a:spcPct val="90000"/>
                </a:lnSpc>
                <a:spcBef>
                  <a:spcPct val="0"/>
                </a:spcBef>
                <a:spcAft>
                  <a:spcPct val="0"/>
                </a:spcAft>
              </a:pPr>
              <a:t>86</a:t>
            </a:fld>
            <a:endParaRPr lang="en-GB" sz="1050" b="1">
              <a:solidFill>
                <a:schemeClr val="tx1"/>
              </a:solidFill>
              <a:sym typeface="+mn-lt"/>
            </a:endParaRPr>
          </a:p>
        </p:txBody>
      </p:sp>
      <p:sp>
        <p:nvSpPr>
          <p:cNvPr id="369" name="Rectangle 368">
            <a:extLst>
              <a:ext uri="{FF2B5EF4-FFF2-40B4-BE49-F238E27FC236}">
                <a16:creationId xmlns:a16="http://schemas.microsoft.com/office/drawing/2014/main" id="{BCB3ED4B-6C52-3793-CBCB-BABC21534CCF}"/>
              </a:ext>
            </a:extLst>
          </p:cNvPr>
          <p:cNvSpPr/>
          <p:nvPr>
            <p:custDataLst>
              <p:tags r:id="rId79"/>
            </p:custDataLst>
          </p:nvPr>
        </p:nvSpPr>
        <p:spPr bwMode="gray">
          <a:xfrm>
            <a:off x="6400801" y="3792538"/>
            <a:ext cx="187325" cy="144463"/>
          </a:xfrm>
          <a:prstGeom prst="rect">
            <a:avLst/>
          </a:prstGeom>
          <a:noFill/>
          <a:ln>
            <a:noFill/>
          </a:ln>
          <a:extLst>
            <a:ext uri="{909E8E84-426E-40dd-AFC4-6F175D3DCCD1}">
              <a14:hiddenFill xmlns=""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9050" tIns="0" rIns="19050" bIns="0" numCol="1" spcCol="0" rtlCol="0" anchor="b" anchorCtr="0">
            <a:noAutofit/>
          </a:bodyPr>
          <a:lstStyle/>
          <a:p>
            <a:pPr algn="ctr">
              <a:lnSpc>
                <a:spcPct val="90000"/>
              </a:lnSpc>
              <a:spcBef>
                <a:spcPct val="0"/>
              </a:spcBef>
              <a:spcAft>
                <a:spcPct val="0"/>
              </a:spcAft>
            </a:pPr>
            <a:fld id="{9E1C90BA-01D7-4F8F-85DE-343B0002E86E}" type="datetime'''''''''''''''''''''''''''''''''''7''5'''''''''''">
              <a:rPr lang="en-GB" altLang="en-US" sz="1050" b="1" smtClean="0">
                <a:solidFill>
                  <a:schemeClr val="tx1"/>
                </a:solidFill>
                <a:effectLst/>
              </a:rPr>
              <a:pPr algn="ctr">
                <a:lnSpc>
                  <a:spcPct val="90000"/>
                </a:lnSpc>
                <a:spcBef>
                  <a:spcPct val="0"/>
                </a:spcBef>
                <a:spcAft>
                  <a:spcPct val="0"/>
                </a:spcAft>
              </a:pPr>
              <a:t>75</a:t>
            </a:fld>
            <a:endParaRPr lang="en-GB" sz="1050" b="1">
              <a:solidFill>
                <a:schemeClr val="tx1"/>
              </a:solidFill>
              <a:sym typeface="+mn-lt"/>
            </a:endParaRPr>
          </a:p>
        </p:txBody>
      </p:sp>
      <p:sp>
        <p:nvSpPr>
          <p:cNvPr id="382" name="Rectangle 381">
            <a:extLst>
              <a:ext uri="{FF2B5EF4-FFF2-40B4-BE49-F238E27FC236}">
                <a16:creationId xmlns:a16="http://schemas.microsoft.com/office/drawing/2014/main" id="{42392EDD-E568-3BC2-8522-A2F2ECE6B9FE}"/>
              </a:ext>
            </a:extLst>
          </p:cNvPr>
          <p:cNvSpPr/>
          <p:nvPr>
            <p:custDataLst>
              <p:tags r:id="rId80"/>
            </p:custDataLst>
          </p:nvPr>
        </p:nvSpPr>
        <p:spPr bwMode="gray">
          <a:xfrm>
            <a:off x="6656389" y="3895725"/>
            <a:ext cx="187325" cy="144463"/>
          </a:xfrm>
          <a:prstGeom prst="rect">
            <a:avLst/>
          </a:prstGeom>
          <a:noFill/>
          <a:ln>
            <a:noFill/>
          </a:ln>
          <a:extLst>
            <a:ext uri="{909E8E84-426E-40dd-AFC4-6F175D3DCCD1}">
              <a14:hiddenFill xmlns=""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9050" tIns="0" rIns="19050" bIns="0" numCol="1" spcCol="0" rtlCol="0" anchor="b" anchorCtr="0">
            <a:noAutofit/>
          </a:bodyPr>
          <a:lstStyle/>
          <a:p>
            <a:pPr algn="ctr">
              <a:lnSpc>
                <a:spcPct val="90000"/>
              </a:lnSpc>
              <a:spcBef>
                <a:spcPct val="0"/>
              </a:spcBef>
              <a:spcAft>
                <a:spcPct val="0"/>
              </a:spcAft>
            </a:pPr>
            <a:fld id="{B12CC9E7-A9D7-4CEC-8399-75A89CB293EC}" type="datetime'''''''''''''''''''''''''''''''''''''''''''''''68'''''''''">
              <a:rPr lang="en-GB" altLang="en-US" sz="1050" b="1" smtClean="0">
                <a:solidFill>
                  <a:schemeClr val="tx1"/>
                </a:solidFill>
                <a:effectLst/>
              </a:rPr>
              <a:pPr algn="ctr">
                <a:lnSpc>
                  <a:spcPct val="90000"/>
                </a:lnSpc>
                <a:spcBef>
                  <a:spcPct val="0"/>
                </a:spcBef>
                <a:spcAft>
                  <a:spcPct val="0"/>
                </a:spcAft>
              </a:pPr>
              <a:t>68</a:t>
            </a:fld>
            <a:endParaRPr lang="en-GB" sz="1050" b="1">
              <a:solidFill>
                <a:schemeClr val="tx1"/>
              </a:solidFill>
              <a:sym typeface="+mn-lt"/>
            </a:endParaRPr>
          </a:p>
        </p:txBody>
      </p:sp>
      <p:sp>
        <p:nvSpPr>
          <p:cNvPr id="396" name="Rectangle 395">
            <a:extLst>
              <a:ext uri="{FF2B5EF4-FFF2-40B4-BE49-F238E27FC236}">
                <a16:creationId xmlns:a16="http://schemas.microsoft.com/office/drawing/2014/main" id="{C48C262C-EAEE-44CF-C5F7-36D725E951BD}"/>
              </a:ext>
            </a:extLst>
          </p:cNvPr>
          <p:cNvSpPr/>
          <p:nvPr>
            <p:custDataLst>
              <p:tags r:id="rId81"/>
            </p:custDataLst>
          </p:nvPr>
        </p:nvSpPr>
        <p:spPr bwMode="gray">
          <a:xfrm>
            <a:off x="6911976" y="3954463"/>
            <a:ext cx="187325" cy="144463"/>
          </a:xfrm>
          <a:prstGeom prst="rect">
            <a:avLst/>
          </a:prstGeom>
          <a:noFill/>
          <a:ln>
            <a:noFill/>
          </a:ln>
          <a:extLst>
            <a:ext uri="{909E8E84-426E-40dd-AFC4-6F175D3DCCD1}">
              <a14:hiddenFill xmlns=""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9050" tIns="0" rIns="19050" bIns="0" numCol="1" spcCol="0" rtlCol="0" anchor="b" anchorCtr="0">
            <a:noAutofit/>
          </a:bodyPr>
          <a:lstStyle/>
          <a:p>
            <a:pPr algn="ctr">
              <a:lnSpc>
                <a:spcPct val="90000"/>
              </a:lnSpc>
              <a:spcBef>
                <a:spcPct val="0"/>
              </a:spcBef>
              <a:spcAft>
                <a:spcPct val="0"/>
              </a:spcAft>
            </a:pPr>
            <a:fld id="{965B239E-241A-4F05-B704-40D418DB11CA}" type="datetime'''''''''6''''''''''''''''''''''''''4'''''''''''''''''''''''">
              <a:rPr lang="en-GB" altLang="en-US" sz="1050" b="1" smtClean="0">
                <a:solidFill>
                  <a:schemeClr val="tx1"/>
                </a:solidFill>
                <a:effectLst/>
              </a:rPr>
              <a:pPr algn="ctr">
                <a:lnSpc>
                  <a:spcPct val="90000"/>
                </a:lnSpc>
                <a:spcBef>
                  <a:spcPct val="0"/>
                </a:spcBef>
                <a:spcAft>
                  <a:spcPct val="0"/>
                </a:spcAft>
              </a:pPr>
              <a:t>64</a:t>
            </a:fld>
            <a:endParaRPr lang="en-GB" sz="1050" b="1">
              <a:solidFill>
                <a:schemeClr val="tx1"/>
              </a:solidFill>
              <a:sym typeface="+mn-lt"/>
            </a:endParaRPr>
          </a:p>
        </p:txBody>
      </p:sp>
      <p:sp>
        <p:nvSpPr>
          <p:cNvPr id="393" name="Rectangle 392">
            <a:extLst>
              <a:ext uri="{FF2B5EF4-FFF2-40B4-BE49-F238E27FC236}">
                <a16:creationId xmlns:a16="http://schemas.microsoft.com/office/drawing/2014/main" id="{F93C2E11-E83F-891E-6D7D-F72CA316A19E}"/>
              </a:ext>
            </a:extLst>
          </p:cNvPr>
          <p:cNvSpPr/>
          <p:nvPr>
            <p:custDataLst>
              <p:tags r:id="rId82"/>
            </p:custDataLst>
          </p:nvPr>
        </p:nvSpPr>
        <p:spPr bwMode="gray">
          <a:xfrm>
            <a:off x="7165976" y="3968750"/>
            <a:ext cx="187325" cy="144463"/>
          </a:xfrm>
          <a:prstGeom prst="rect">
            <a:avLst/>
          </a:prstGeom>
          <a:noFill/>
          <a:ln>
            <a:noFill/>
          </a:ln>
          <a:extLst>
            <a:ext uri="{909E8E84-426E-40dd-AFC4-6F175D3DCCD1}">
              <a14:hiddenFill xmlns=""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9050" tIns="0" rIns="19050" bIns="0" numCol="1" spcCol="0" rtlCol="0" anchor="b" anchorCtr="0">
            <a:noAutofit/>
          </a:bodyPr>
          <a:lstStyle/>
          <a:p>
            <a:pPr algn="ctr">
              <a:lnSpc>
                <a:spcPct val="90000"/>
              </a:lnSpc>
              <a:spcBef>
                <a:spcPct val="0"/>
              </a:spcBef>
              <a:spcAft>
                <a:spcPct val="0"/>
              </a:spcAft>
            </a:pPr>
            <a:fld id="{06FE830B-A4A6-4697-BE42-3BAD432930E3}" type="datetime'''''''''''''''6''3'''''''''''''''''''''''''''''">
              <a:rPr lang="en-GB" altLang="en-US" sz="1050" b="1" smtClean="0">
                <a:solidFill>
                  <a:schemeClr val="tx1"/>
                </a:solidFill>
                <a:effectLst/>
              </a:rPr>
              <a:pPr algn="ctr">
                <a:lnSpc>
                  <a:spcPct val="90000"/>
                </a:lnSpc>
                <a:spcBef>
                  <a:spcPct val="0"/>
                </a:spcBef>
                <a:spcAft>
                  <a:spcPct val="0"/>
                </a:spcAft>
              </a:pPr>
              <a:t>63</a:t>
            </a:fld>
            <a:endParaRPr lang="en-GB" sz="1050" b="1">
              <a:solidFill>
                <a:schemeClr val="tx1"/>
              </a:solidFill>
              <a:sym typeface="+mn-lt"/>
            </a:endParaRPr>
          </a:p>
        </p:txBody>
      </p:sp>
      <p:sp>
        <p:nvSpPr>
          <p:cNvPr id="392" name="Rectangle 391">
            <a:extLst>
              <a:ext uri="{FF2B5EF4-FFF2-40B4-BE49-F238E27FC236}">
                <a16:creationId xmlns:a16="http://schemas.microsoft.com/office/drawing/2014/main" id="{D466CE55-3959-E48A-682D-3A5C9E6E5109}"/>
              </a:ext>
            </a:extLst>
          </p:cNvPr>
          <p:cNvSpPr/>
          <p:nvPr>
            <p:custDataLst>
              <p:tags r:id="rId83"/>
            </p:custDataLst>
          </p:nvPr>
        </p:nvSpPr>
        <p:spPr bwMode="gray">
          <a:xfrm>
            <a:off x="7421564" y="4022725"/>
            <a:ext cx="187325" cy="144463"/>
          </a:xfrm>
          <a:prstGeom prst="rect">
            <a:avLst/>
          </a:prstGeom>
          <a:noFill/>
          <a:ln>
            <a:noFill/>
          </a:ln>
          <a:extLst>
            <a:ext uri="{909E8E84-426E-40dd-AFC4-6F175D3DCCD1}">
              <a14:hiddenFill xmlns=""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9050" tIns="0" rIns="19050" bIns="0" numCol="1" spcCol="0" rtlCol="0" anchor="b" anchorCtr="0">
            <a:noAutofit/>
          </a:bodyPr>
          <a:lstStyle/>
          <a:p>
            <a:pPr algn="ctr">
              <a:lnSpc>
                <a:spcPct val="90000"/>
              </a:lnSpc>
              <a:spcBef>
                <a:spcPct val="0"/>
              </a:spcBef>
              <a:spcAft>
                <a:spcPct val="0"/>
              </a:spcAft>
            </a:pPr>
            <a:fld id="{8B373BDB-6743-489C-B1EF-7626D6638C51}" type="datetime'''''''''''''''''59'''''''''''''''''''''">
              <a:rPr lang="en-GB" altLang="en-US" sz="1050" b="1" smtClean="0">
                <a:solidFill>
                  <a:srgbClr val="FF0000"/>
                </a:solidFill>
                <a:effectLst/>
              </a:rPr>
              <a:pPr algn="ctr">
                <a:lnSpc>
                  <a:spcPct val="90000"/>
                </a:lnSpc>
                <a:spcBef>
                  <a:spcPct val="0"/>
                </a:spcBef>
                <a:spcAft>
                  <a:spcPct val="0"/>
                </a:spcAft>
              </a:pPr>
              <a:t>59</a:t>
            </a:fld>
            <a:endParaRPr lang="en-GB" sz="1050" b="1" dirty="0">
              <a:solidFill>
                <a:srgbClr val="FF0000"/>
              </a:solidFill>
              <a:sym typeface="+mn-lt"/>
            </a:endParaRPr>
          </a:p>
        </p:txBody>
      </p:sp>
      <p:sp>
        <p:nvSpPr>
          <p:cNvPr id="394" name="Rectangle 393">
            <a:extLst>
              <a:ext uri="{FF2B5EF4-FFF2-40B4-BE49-F238E27FC236}">
                <a16:creationId xmlns:a16="http://schemas.microsoft.com/office/drawing/2014/main" id="{2772216E-B366-F63C-D1E3-A4F4A2991009}"/>
              </a:ext>
            </a:extLst>
          </p:cNvPr>
          <p:cNvSpPr/>
          <p:nvPr>
            <p:custDataLst>
              <p:tags r:id="rId84"/>
            </p:custDataLst>
          </p:nvPr>
        </p:nvSpPr>
        <p:spPr bwMode="gray">
          <a:xfrm>
            <a:off x="7677151" y="4117975"/>
            <a:ext cx="187325" cy="144463"/>
          </a:xfrm>
          <a:prstGeom prst="rect">
            <a:avLst/>
          </a:prstGeom>
          <a:noFill/>
          <a:ln>
            <a:noFill/>
          </a:ln>
          <a:extLst>
            <a:ext uri="{909E8E84-426E-40dd-AFC4-6F175D3DCCD1}">
              <a14:hiddenFill xmlns=""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9050" tIns="0" rIns="19050" bIns="0" numCol="1" spcCol="0" rtlCol="0" anchor="b" anchorCtr="0">
            <a:noAutofit/>
          </a:bodyPr>
          <a:lstStyle/>
          <a:p>
            <a:pPr algn="ctr">
              <a:lnSpc>
                <a:spcPct val="90000"/>
              </a:lnSpc>
              <a:spcBef>
                <a:spcPct val="0"/>
              </a:spcBef>
              <a:spcAft>
                <a:spcPct val="0"/>
              </a:spcAft>
            </a:pPr>
            <a:fld id="{D983B7BC-B114-491E-9169-D1E6968634B6}" type="datetime'''''''53'''''''''''">
              <a:rPr lang="en-GB" altLang="en-US" sz="1050" b="1" smtClean="0">
                <a:solidFill>
                  <a:schemeClr val="tx1"/>
                </a:solidFill>
                <a:effectLst/>
              </a:rPr>
              <a:pPr algn="ctr">
                <a:lnSpc>
                  <a:spcPct val="90000"/>
                </a:lnSpc>
                <a:spcBef>
                  <a:spcPct val="0"/>
                </a:spcBef>
                <a:spcAft>
                  <a:spcPct val="0"/>
                </a:spcAft>
              </a:pPr>
              <a:t>53</a:t>
            </a:fld>
            <a:endParaRPr lang="en-GB" sz="1050" b="1">
              <a:solidFill>
                <a:schemeClr val="tx1"/>
              </a:solidFill>
              <a:sym typeface="+mn-lt"/>
            </a:endParaRPr>
          </a:p>
        </p:txBody>
      </p:sp>
      <p:sp>
        <p:nvSpPr>
          <p:cNvPr id="375" name="Rectangle 374">
            <a:extLst>
              <a:ext uri="{FF2B5EF4-FFF2-40B4-BE49-F238E27FC236}">
                <a16:creationId xmlns:a16="http://schemas.microsoft.com/office/drawing/2014/main" id="{017FDBE6-06ED-0550-3748-E5B2C8868161}"/>
              </a:ext>
            </a:extLst>
          </p:cNvPr>
          <p:cNvSpPr/>
          <p:nvPr>
            <p:custDataLst>
              <p:tags r:id="rId85"/>
            </p:custDataLst>
          </p:nvPr>
        </p:nvSpPr>
        <p:spPr bwMode="gray">
          <a:xfrm>
            <a:off x="7931151" y="4191000"/>
            <a:ext cx="187325" cy="144463"/>
          </a:xfrm>
          <a:prstGeom prst="rect">
            <a:avLst/>
          </a:prstGeom>
          <a:noFill/>
          <a:ln>
            <a:noFill/>
          </a:ln>
          <a:extLst>
            <a:ext uri="{909E8E84-426E-40dd-AFC4-6F175D3DCCD1}">
              <a14:hiddenFill xmlns=""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9050" tIns="0" rIns="19050" bIns="0" numCol="1" spcCol="0" rtlCol="0" anchor="b" anchorCtr="0">
            <a:noAutofit/>
          </a:bodyPr>
          <a:lstStyle/>
          <a:p>
            <a:pPr algn="ctr">
              <a:lnSpc>
                <a:spcPct val="90000"/>
              </a:lnSpc>
              <a:spcBef>
                <a:spcPct val="0"/>
              </a:spcBef>
              <a:spcAft>
                <a:spcPct val="0"/>
              </a:spcAft>
            </a:pPr>
            <a:fld id="{FEE88ACB-89E1-49ED-814B-8EB1DA72DB87}" type="datetime'''4''''7'''''''''''''''''''''">
              <a:rPr lang="en-GB" altLang="en-US" sz="1050" b="1" smtClean="0">
                <a:solidFill>
                  <a:schemeClr val="tx1"/>
                </a:solidFill>
                <a:effectLst/>
              </a:rPr>
              <a:pPr algn="ctr">
                <a:lnSpc>
                  <a:spcPct val="90000"/>
                </a:lnSpc>
                <a:spcBef>
                  <a:spcPct val="0"/>
                </a:spcBef>
                <a:spcAft>
                  <a:spcPct val="0"/>
                </a:spcAft>
              </a:pPr>
              <a:t>47</a:t>
            </a:fld>
            <a:endParaRPr lang="en-GB" sz="1050" b="1">
              <a:solidFill>
                <a:schemeClr val="tx1"/>
              </a:solidFill>
              <a:sym typeface="+mn-lt"/>
            </a:endParaRPr>
          </a:p>
        </p:txBody>
      </p:sp>
      <p:sp>
        <p:nvSpPr>
          <p:cNvPr id="402" name="Rectangle 401">
            <a:extLst>
              <a:ext uri="{FF2B5EF4-FFF2-40B4-BE49-F238E27FC236}">
                <a16:creationId xmlns:a16="http://schemas.microsoft.com/office/drawing/2014/main" id="{AE348008-1311-E750-FC29-F05A6290A3E5}"/>
              </a:ext>
            </a:extLst>
          </p:cNvPr>
          <p:cNvSpPr/>
          <p:nvPr>
            <p:custDataLst>
              <p:tags r:id="rId86"/>
            </p:custDataLst>
          </p:nvPr>
        </p:nvSpPr>
        <p:spPr bwMode="gray">
          <a:xfrm>
            <a:off x="5381626" y="3600450"/>
            <a:ext cx="187325" cy="144463"/>
          </a:xfrm>
          <a:prstGeom prst="rect">
            <a:avLst/>
          </a:prstGeom>
          <a:noFill/>
          <a:ln>
            <a:noFill/>
          </a:ln>
          <a:extLst>
            <a:ext uri="{909E8E84-426E-40dd-AFC4-6F175D3DCCD1}">
              <a14:hiddenFill xmlns=""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9050" tIns="0" rIns="19050" bIns="0" numCol="1" spcCol="0" rtlCol="0" anchor="b" anchorCtr="0">
            <a:noAutofit/>
          </a:bodyPr>
          <a:lstStyle/>
          <a:p>
            <a:pPr algn="ctr">
              <a:lnSpc>
                <a:spcPct val="90000"/>
              </a:lnSpc>
              <a:spcBef>
                <a:spcPct val="0"/>
              </a:spcBef>
              <a:spcAft>
                <a:spcPct val="0"/>
              </a:spcAft>
            </a:pPr>
            <a:fld id="{805CEFA0-595F-480C-BD2A-89794149D3AE}" type="datetime'''''''''''''''''''''''''''''''''''''''8''8'''''''''">
              <a:rPr lang="en-GB" altLang="en-US" sz="1050" b="1" smtClean="0">
                <a:solidFill>
                  <a:schemeClr val="tx1"/>
                </a:solidFill>
                <a:effectLst/>
              </a:rPr>
              <a:pPr algn="ctr">
                <a:lnSpc>
                  <a:spcPct val="90000"/>
                </a:lnSpc>
                <a:spcBef>
                  <a:spcPct val="0"/>
                </a:spcBef>
                <a:spcAft>
                  <a:spcPct val="0"/>
                </a:spcAft>
              </a:pPr>
              <a:t>88</a:t>
            </a:fld>
            <a:endParaRPr lang="en-GB" sz="1050" b="1">
              <a:solidFill>
                <a:schemeClr val="tx1"/>
              </a:solidFill>
              <a:sym typeface="+mn-lt"/>
            </a:endParaRPr>
          </a:p>
        </p:txBody>
      </p:sp>
      <p:sp>
        <p:nvSpPr>
          <p:cNvPr id="403" name="Rectangle 402">
            <a:extLst>
              <a:ext uri="{FF2B5EF4-FFF2-40B4-BE49-F238E27FC236}">
                <a16:creationId xmlns:a16="http://schemas.microsoft.com/office/drawing/2014/main" id="{8628AFCB-2A79-2ECA-0A8D-2070DED76B15}"/>
              </a:ext>
            </a:extLst>
          </p:cNvPr>
          <p:cNvSpPr/>
          <p:nvPr>
            <p:custDataLst>
              <p:tags r:id="rId87"/>
            </p:custDataLst>
          </p:nvPr>
        </p:nvSpPr>
        <p:spPr bwMode="gray">
          <a:xfrm>
            <a:off x="8440739" y="4221163"/>
            <a:ext cx="187325" cy="144463"/>
          </a:xfrm>
          <a:prstGeom prst="rect">
            <a:avLst/>
          </a:prstGeom>
          <a:noFill/>
          <a:ln>
            <a:noFill/>
          </a:ln>
          <a:extLst>
            <a:ext uri="{909E8E84-426E-40dd-AFC4-6F175D3DCCD1}">
              <a14:hiddenFill xmlns=""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9050" tIns="0" rIns="19050" bIns="0" numCol="1" spcCol="0" rtlCol="0" anchor="b" anchorCtr="0">
            <a:noAutofit/>
          </a:bodyPr>
          <a:lstStyle/>
          <a:p>
            <a:pPr algn="ctr">
              <a:lnSpc>
                <a:spcPct val="90000"/>
              </a:lnSpc>
              <a:spcBef>
                <a:spcPct val="0"/>
              </a:spcBef>
              <a:spcAft>
                <a:spcPct val="0"/>
              </a:spcAft>
            </a:pPr>
            <a:fld id="{02EFBD89-A5E7-4C78-ABC3-7043A39272D5}" type="datetime'''4''''6'''''''''''''''''''''''''''''''''''''''''''''''''''''">
              <a:rPr lang="en-GB" altLang="en-US" sz="1050" b="1" smtClean="0">
                <a:solidFill>
                  <a:schemeClr val="tx1"/>
                </a:solidFill>
                <a:effectLst/>
              </a:rPr>
              <a:pPr algn="ctr">
                <a:lnSpc>
                  <a:spcPct val="90000"/>
                </a:lnSpc>
                <a:spcBef>
                  <a:spcPct val="0"/>
                </a:spcBef>
                <a:spcAft>
                  <a:spcPct val="0"/>
                </a:spcAft>
              </a:pPr>
              <a:t>46</a:t>
            </a:fld>
            <a:endParaRPr lang="en-GB" sz="1050" b="1">
              <a:solidFill>
                <a:schemeClr val="tx1"/>
              </a:solidFill>
              <a:sym typeface="+mn-lt"/>
            </a:endParaRPr>
          </a:p>
        </p:txBody>
      </p:sp>
      <p:sp>
        <p:nvSpPr>
          <p:cNvPr id="372" name="Rectangle 371">
            <a:extLst>
              <a:ext uri="{FF2B5EF4-FFF2-40B4-BE49-F238E27FC236}">
                <a16:creationId xmlns:a16="http://schemas.microsoft.com/office/drawing/2014/main" id="{0E6CDC7C-1A0A-6E42-F847-710411F33828}"/>
              </a:ext>
            </a:extLst>
          </p:cNvPr>
          <p:cNvSpPr/>
          <p:nvPr>
            <p:custDataLst>
              <p:tags r:id="rId88"/>
            </p:custDataLst>
          </p:nvPr>
        </p:nvSpPr>
        <p:spPr bwMode="gray">
          <a:xfrm>
            <a:off x="8696326" y="4279900"/>
            <a:ext cx="187325" cy="144463"/>
          </a:xfrm>
          <a:prstGeom prst="rect">
            <a:avLst/>
          </a:prstGeom>
          <a:noFill/>
          <a:ln>
            <a:noFill/>
          </a:ln>
          <a:extLst>
            <a:ext uri="{909E8E84-426E-40dd-AFC4-6F175D3DCCD1}">
              <a14:hiddenFill xmlns=""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9050" tIns="0" rIns="19050" bIns="0" numCol="1" spcCol="0" rtlCol="0" anchor="b" anchorCtr="0">
            <a:noAutofit/>
          </a:bodyPr>
          <a:lstStyle/>
          <a:p>
            <a:pPr algn="ctr">
              <a:lnSpc>
                <a:spcPct val="90000"/>
              </a:lnSpc>
              <a:spcBef>
                <a:spcPct val="0"/>
              </a:spcBef>
              <a:spcAft>
                <a:spcPct val="0"/>
              </a:spcAft>
            </a:pPr>
            <a:fld id="{E7A6BB70-0769-412F-8668-DC3C2B5D1AC5}" type="datetime'''''''''''''''''4''''''''''''''''2'''''''''''''''''">
              <a:rPr lang="en-GB" altLang="en-US" sz="1050" b="1" smtClean="0">
                <a:solidFill>
                  <a:schemeClr val="tx1"/>
                </a:solidFill>
                <a:effectLst/>
              </a:rPr>
              <a:pPr algn="ctr">
                <a:lnSpc>
                  <a:spcPct val="90000"/>
                </a:lnSpc>
                <a:spcBef>
                  <a:spcPct val="0"/>
                </a:spcBef>
                <a:spcAft>
                  <a:spcPct val="0"/>
                </a:spcAft>
              </a:pPr>
              <a:t>42</a:t>
            </a:fld>
            <a:endParaRPr lang="en-GB" sz="1050" b="1">
              <a:solidFill>
                <a:schemeClr val="tx1"/>
              </a:solidFill>
              <a:sym typeface="+mn-lt"/>
            </a:endParaRPr>
          </a:p>
        </p:txBody>
      </p:sp>
      <p:sp>
        <p:nvSpPr>
          <p:cNvPr id="401" name="Rectangle 400">
            <a:extLst>
              <a:ext uri="{FF2B5EF4-FFF2-40B4-BE49-F238E27FC236}">
                <a16:creationId xmlns:a16="http://schemas.microsoft.com/office/drawing/2014/main" id="{0D67D1B5-A490-D050-4339-6D79665C9102}"/>
              </a:ext>
            </a:extLst>
          </p:cNvPr>
          <p:cNvSpPr/>
          <p:nvPr>
            <p:custDataLst>
              <p:tags r:id="rId89"/>
            </p:custDataLst>
          </p:nvPr>
        </p:nvSpPr>
        <p:spPr bwMode="gray">
          <a:xfrm>
            <a:off x="8951914" y="4413250"/>
            <a:ext cx="187325" cy="144463"/>
          </a:xfrm>
          <a:prstGeom prst="rect">
            <a:avLst/>
          </a:prstGeom>
          <a:noFill/>
          <a:ln>
            <a:noFill/>
          </a:ln>
          <a:extLst>
            <a:ext uri="{909E8E84-426E-40dd-AFC4-6F175D3DCCD1}">
              <a14:hiddenFill xmlns=""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9050" tIns="0" rIns="19050" bIns="0" numCol="1" spcCol="0" rtlCol="0" anchor="b" anchorCtr="0">
            <a:noAutofit/>
          </a:bodyPr>
          <a:lstStyle/>
          <a:p>
            <a:pPr algn="ctr">
              <a:lnSpc>
                <a:spcPct val="90000"/>
              </a:lnSpc>
              <a:spcBef>
                <a:spcPct val="0"/>
              </a:spcBef>
              <a:spcAft>
                <a:spcPct val="0"/>
              </a:spcAft>
            </a:pPr>
            <a:fld id="{4C5644C6-25DF-4E68-9E87-020112876A10}" type="datetime'3''''''''''''''''''''''''''''''''''''3'''''''''''''''''">
              <a:rPr lang="en-GB" altLang="en-US" sz="1050" b="1" smtClean="0">
                <a:solidFill>
                  <a:schemeClr val="tx1"/>
                </a:solidFill>
                <a:effectLst/>
              </a:rPr>
              <a:pPr algn="ctr">
                <a:lnSpc>
                  <a:spcPct val="90000"/>
                </a:lnSpc>
                <a:spcBef>
                  <a:spcPct val="0"/>
                </a:spcBef>
                <a:spcAft>
                  <a:spcPct val="0"/>
                </a:spcAft>
              </a:pPr>
              <a:t>33</a:t>
            </a:fld>
            <a:endParaRPr lang="en-GB" sz="1050" b="1">
              <a:solidFill>
                <a:schemeClr val="tx1"/>
              </a:solidFill>
              <a:sym typeface="+mn-lt"/>
            </a:endParaRPr>
          </a:p>
        </p:txBody>
      </p:sp>
      <p:sp>
        <p:nvSpPr>
          <p:cNvPr id="371" name="Rectangle 370">
            <a:extLst>
              <a:ext uri="{FF2B5EF4-FFF2-40B4-BE49-F238E27FC236}">
                <a16:creationId xmlns:a16="http://schemas.microsoft.com/office/drawing/2014/main" id="{B5DD795B-4FBF-E63E-C879-C97B033E9CDE}"/>
              </a:ext>
            </a:extLst>
          </p:cNvPr>
          <p:cNvSpPr/>
          <p:nvPr>
            <p:custDataLst>
              <p:tags r:id="rId90"/>
            </p:custDataLst>
          </p:nvPr>
        </p:nvSpPr>
        <p:spPr bwMode="gray">
          <a:xfrm>
            <a:off x="9205914" y="4441825"/>
            <a:ext cx="187325" cy="144463"/>
          </a:xfrm>
          <a:prstGeom prst="rect">
            <a:avLst/>
          </a:prstGeom>
          <a:noFill/>
          <a:ln>
            <a:noFill/>
          </a:ln>
          <a:extLst>
            <a:ext uri="{909E8E84-426E-40dd-AFC4-6F175D3DCCD1}">
              <a14:hiddenFill xmlns=""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9050" tIns="0" rIns="19050" bIns="0" numCol="1" spcCol="0" rtlCol="0" anchor="b" anchorCtr="0">
            <a:noAutofit/>
          </a:bodyPr>
          <a:lstStyle/>
          <a:p>
            <a:pPr algn="ctr">
              <a:lnSpc>
                <a:spcPct val="90000"/>
              </a:lnSpc>
              <a:spcBef>
                <a:spcPct val="0"/>
              </a:spcBef>
              <a:spcAft>
                <a:spcPct val="0"/>
              </a:spcAft>
            </a:pPr>
            <a:fld id="{FC7AAA48-F73D-4169-8E0D-F4F81F6AB4AF}" type="datetime'''''''''''''3''''''''''1'''''''''''''''''">
              <a:rPr lang="en-GB" altLang="en-US" sz="1050" b="1" smtClean="0">
                <a:solidFill>
                  <a:schemeClr val="tx1"/>
                </a:solidFill>
                <a:effectLst/>
              </a:rPr>
              <a:pPr algn="ctr">
                <a:lnSpc>
                  <a:spcPct val="90000"/>
                </a:lnSpc>
                <a:spcBef>
                  <a:spcPct val="0"/>
                </a:spcBef>
                <a:spcAft>
                  <a:spcPct val="0"/>
                </a:spcAft>
              </a:pPr>
              <a:t>31</a:t>
            </a:fld>
            <a:endParaRPr lang="en-GB" sz="1050" b="1">
              <a:solidFill>
                <a:schemeClr val="tx1"/>
              </a:solidFill>
              <a:sym typeface="+mn-lt"/>
            </a:endParaRPr>
          </a:p>
        </p:txBody>
      </p:sp>
      <p:sp>
        <p:nvSpPr>
          <p:cNvPr id="398" name="Rectangle 397">
            <a:extLst>
              <a:ext uri="{FF2B5EF4-FFF2-40B4-BE49-F238E27FC236}">
                <a16:creationId xmlns:a16="http://schemas.microsoft.com/office/drawing/2014/main" id="{F899783C-6597-43E7-C7CE-3EC99DBBFEA0}"/>
              </a:ext>
            </a:extLst>
          </p:cNvPr>
          <p:cNvSpPr/>
          <p:nvPr>
            <p:custDataLst>
              <p:tags r:id="rId91"/>
            </p:custDataLst>
          </p:nvPr>
        </p:nvSpPr>
        <p:spPr bwMode="gray">
          <a:xfrm>
            <a:off x="9461500" y="4486275"/>
            <a:ext cx="187325" cy="144463"/>
          </a:xfrm>
          <a:prstGeom prst="rect">
            <a:avLst/>
          </a:prstGeom>
          <a:noFill/>
          <a:ln>
            <a:noFill/>
          </a:ln>
          <a:extLst>
            <a:ext uri="{909E8E84-426E-40dd-AFC4-6F175D3DCCD1}">
              <a14:hiddenFill xmlns=""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9050" tIns="0" rIns="19050" bIns="0" numCol="1" spcCol="0" rtlCol="0" anchor="b" anchorCtr="0">
            <a:noAutofit/>
          </a:bodyPr>
          <a:lstStyle/>
          <a:p>
            <a:pPr algn="ctr">
              <a:lnSpc>
                <a:spcPct val="90000"/>
              </a:lnSpc>
              <a:spcBef>
                <a:spcPct val="0"/>
              </a:spcBef>
              <a:spcAft>
                <a:spcPct val="0"/>
              </a:spcAft>
            </a:pPr>
            <a:fld id="{BD17EA73-8D46-4362-89C3-91BB7F11CD30}" type="datetime'''''2''''''8'''''''''''''''''">
              <a:rPr lang="en-GB" altLang="en-US" sz="1050" b="1" smtClean="0">
                <a:solidFill>
                  <a:schemeClr val="tx1"/>
                </a:solidFill>
                <a:effectLst/>
              </a:rPr>
              <a:pPr algn="ctr">
                <a:lnSpc>
                  <a:spcPct val="90000"/>
                </a:lnSpc>
                <a:spcBef>
                  <a:spcPct val="0"/>
                </a:spcBef>
                <a:spcAft>
                  <a:spcPct val="0"/>
                </a:spcAft>
              </a:pPr>
              <a:t>28</a:t>
            </a:fld>
            <a:endParaRPr lang="en-GB" sz="1050" b="1">
              <a:solidFill>
                <a:schemeClr val="tx1"/>
              </a:solidFill>
              <a:sym typeface="+mn-lt"/>
            </a:endParaRPr>
          </a:p>
        </p:txBody>
      </p:sp>
      <p:sp>
        <p:nvSpPr>
          <p:cNvPr id="404" name="Rectangle 403">
            <a:extLst>
              <a:ext uri="{FF2B5EF4-FFF2-40B4-BE49-F238E27FC236}">
                <a16:creationId xmlns:a16="http://schemas.microsoft.com/office/drawing/2014/main" id="{D324D445-3782-01FF-B486-000FF9140491}"/>
              </a:ext>
            </a:extLst>
          </p:cNvPr>
          <p:cNvSpPr/>
          <p:nvPr>
            <p:custDataLst>
              <p:tags r:id="rId92"/>
            </p:custDataLst>
          </p:nvPr>
        </p:nvSpPr>
        <p:spPr bwMode="gray">
          <a:xfrm>
            <a:off x="9712325" y="4648200"/>
            <a:ext cx="187325" cy="144463"/>
          </a:xfrm>
          <a:prstGeom prst="rect">
            <a:avLst/>
          </a:prstGeom>
          <a:noFill/>
          <a:ln>
            <a:noFill/>
          </a:ln>
          <a:extLst>
            <a:ext uri="{909E8E84-426E-40dd-AFC4-6F175D3DCCD1}">
              <a14:hiddenFill xmlns=""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9050" tIns="0" rIns="19050" bIns="0" numCol="1" spcCol="0" rtlCol="0" anchor="b" anchorCtr="0">
            <a:noAutofit/>
          </a:bodyPr>
          <a:lstStyle/>
          <a:p>
            <a:pPr algn="ctr">
              <a:lnSpc>
                <a:spcPct val="90000"/>
              </a:lnSpc>
              <a:spcBef>
                <a:spcPct val="0"/>
              </a:spcBef>
              <a:spcAft>
                <a:spcPct val="0"/>
              </a:spcAft>
            </a:pPr>
            <a:fld id="{B8FF8EA8-9601-4CBA-978A-2FC275BA6385}" type="datetime'''''''''''''''''''1''7'''''''''''''">
              <a:rPr lang="en-GB" altLang="en-US" sz="1050" b="1" smtClean="0">
                <a:solidFill>
                  <a:schemeClr val="tx1"/>
                </a:solidFill>
                <a:effectLst/>
              </a:rPr>
              <a:pPr algn="ctr">
                <a:lnSpc>
                  <a:spcPct val="90000"/>
                </a:lnSpc>
                <a:spcBef>
                  <a:spcPct val="0"/>
                </a:spcBef>
                <a:spcAft>
                  <a:spcPct val="0"/>
                </a:spcAft>
              </a:pPr>
              <a:t>17</a:t>
            </a:fld>
            <a:endParaRPr lang="en-GB" sz="1050" b="1">
              <a:solidFill>
                <a:schemeClr val="tx1"/>
              </a:solidFill>
              <a:sym typeface="+mn-lt"/>
            </a:endParaRPr>
          </a:p>
        </p:txBody>
      </p:sp>
      <p:sp>
        <p:nvSpPr>
          <p:cNvPr id="391" name="Rectangle 390">
            <a:extLst>
              <a:ext uri="{FF2B5EF4-FFF2-40B4-BE49-F238E27FC236}">
                <a16:creationId xmlns:a16="http://schemas.microsoft.com/office/drawing/2014/main" id="{CAD95091-F973-1C60-4E8B-0BBB57B3780C}"/>
              </a:ext>
            </a:extLst>
          </p:cNvPr>
          <p:cNvSpPr/>
          <p:nvPr>
            <p:custDataLst>
              <p:tags r:id="rId93"/>
            </p:custDataLst>
          </p:nvPr>
        </p:nvSpPr>
        <p:spPr bwMode="gray">
          <a:xfrm>
            <a:off x="9971088" y="4664075"/>
            <a:ext cx="187325" cy="144463"/>
          </a:xfrm>
          <a:prstGeom prst="rect">
            <a:avLst/>
          </a:prstGeom>
          <a:noFill/>
          <a:ln>
            <a:noFill/>
          </a:ln>
          <a:extLst>
            <a:ext uri="{909E8E84-426E-40dd-AFC4-6F175D3DCCD1}">
              <a14:hiddenFill xmlns=""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9050" tIns="0" rIns="19050" bIns="0" numCol="1" spcCol="0" rtlCol="0" anchor="b" anchorCtr="0">
            <a:noAutofit/>
          </a:bodyPr>
          <a:lstStyle/>
          <a:p>
            <a:pPr algn="ctr">
              <a:lnSpc>
                <a:spcPct val="90000"/>
              </a:lnSpc>
              <a:spcBef>
                <a:spcPct val="0"/>
              </a:spcBef>
              <a:spcAft>
                <a:spcPct val="0"/>
              </a:spcAft>
            </a:pPr>
            <a:fld id="{D5F5BA45-C029-4AA3-99C8-B389499F7183}" type="datetime'''''''''''1''''6'''''''''''''''''''''''''''''''">
              <a:rPr lang="en-GB" altLang="en-US" sz="1050" b="1" smtClean="0">
                <a:solidFill>
                  <a:schemeClr val="tx1"/>
                </a:solidFill>
                <a:effectLst/>
              </a:rPr>
              <a:pPr algn="ctr">
                <a:lnSpc>
                  <a:spcPct val="90000"/>
                </a:lnSpc>
                <a:spcBef>
                  <a:spcPct val="0"/>
                </a:spcBef>
                <a:spcAft>
                  <a:spcPct val="0"/>
                </a:spcAft>
              </a:pPr>
              <a:t>16</a:t>
            </a:fld>
            <a:endParaRPr lang="en-GB" sz="1050" b="1">
              <a:solidFill>
                <a:schemeClr val="tx1"/>
              </a:solidFill>
              <a:sym typeface="+mn-lt"/>
            </a:endParaRPr>
          </a:p>
        </p:txBody>
      </p:sp>
      <p:sp>
        <p:nvSpPr>
          <p:cNvPr id="370" name="Rectangle 369">
            <a:extLst>
              <a:ext uri="{FF2B5EF4-FFF2-40B4-BE49-F238E27FC236}">
                <a16:creationId xmlns:a16="http://schemas.microsoft.com/office/drawing/2014/main" id="{82EF76B4-8BB5-FB0C-837A-91DC24675C05}"/>
              </a:ext>
            </a:extLst>
          </p:cNvPr>
          <p:cNvSpPr/>
          <p:nvPr>
            <p:custDataLst>
              <p:tags r:id="rId94"/>
            </p:custDataLst>
          </p:nvPr>
        </p:nvSpPr>
        <p:spPr bwMode="gray">
          <a:xfrm>
            <a:off x="10226675" y="4678363"/>
            <a:ext cx="187325" cy="144463"/>
          </a:xfrm>
          <a:prstGeom prst="rect">
            <a:avLst/>
          </a:prstGeom>
          <a:noFill/>
          <a:ln>
            <a:noFill/>
          </a:ln>
          <a:extLst>
            <a:ext uri="{909E8E84-426E-40dd-AFC4-6F175D3DCCD1}">
              <a14:hiddenFill xmlns=""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9050" tIns="0" rIns="19050" bIns="0" numCol="1" spcCol="0" rtlCol="0" anchor="b" anchorCtr="0">
            <a:noAutofit/>
          </a:bodyPr>
          <a:lstStyle/>
          <a:p>
            <a:pPr algn="ctr">
              <a:lnSpc>
                <a:spcPct val="90000"/>
              </a:lnSpc>
              <a:spcBef>
                <a:spcPct val="0"/>
              </a:spcBef>
              <a:spcAft>
                <a:spcPct val="0"/>
              </a:spcAft>
            </a:pPr>
            <a:fld id="{EC6A81D0-4067-47EF-B0EF-860553F22FCD}" type="datetime'''''''''1''''''''''''''''''''''''''''''''''''''''''5'">
              <a:rPr lang="en-GB" altLang="en-US" sz="1050" b="1" smtClean="0">
                <a:solidFill>
                  <a:schemeClr val="tx1"/>
                </a:solidFill>
                <a:effectLst/>
              </a:rPr>
              <a:pPr algn="ctr">
                <a:lnSpc>
                  <a:spcPct val="90000"/>
                </a:lnSpc>
                <a:spcBef>
                  <a:spcPct val="0"/>
                </a:spcBef>
                <a:spcAft>
                  <a:spcPct val="0"/>
                </a:spcAft>
              </a:pPr>
              <a:t>15</a:t>
            </a:fld>
            <a:endParaRPr lang="en-GB" sz="1050" b="1">
              <a:solidFill>
                <a:schemeClr val="tx1"/>
              </a:solidFill>
              <a:sym typeface="+mn-lt"/>
            </a:endParaRPr>
          </a:p>
        </p:txBody>
      </p:sp>
      <p:sp>
        <p:nvSpPr>
          <p:cNvPr id="376" name="Rectangle 375">
            <a:extLst>
              <a:ext uri="{FF2B5EF4-FFF2-40B4-BE49-F238E27FC236}">
                <a16:creationId xmlns:a16="http://schemas.microsoft.com/office/drawing/2014/main" id="{BD38EF2D-F514-05F8-D6F1-B9779DF54EA6}"/>
              </a:ext>
            </a:extLst>
          </p:cNvPr>
          <p:cNvSpPr/>
          <p:nvPr>
            <p:custDataLst>
              <p:tags r:id="rId95"/>
            </p:custDataLst>
          </p:nvPr>
        </p:nvSpPr>
        <p:spPr bwMode="gray">
          <a:xfrm>
            <a:off x="10477500" y="4706938"/>
            <a:ext cx="187325" cy="144463"/>
          </a:xfrm>
          <a:prstGeom prst="rect">
            <a:avLst/>
          </a:prstGeom>
          <a:noFill/>
          <a:ln>
            <a:noFill/>
          </a:ln>
          <a:extLst>
            <a:ext uri="{909E8E84-426E-40dd-AFC4-6F175D3DCCD1}">
              <a14:hiddenFill xmlns=""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9050" tIns="0" rIns="19050" bIns="0" numCol="1" spcCol="0" rtlCol="0" anchor="b" anchorCtr="0">
            <a:noAutofit/>
          </a:bodyPr>
          <a:lstStyle/>
          <a:p>
            <a:pPr algn="ctr">
              <a:lnSpc>
                <a:spcPct val="90000"/>
              </a:lnSpc>
              <a:spcBef>
                <a:spcPct val="0"/>
              </a:spcBef>
              <a:spcAft>
                <a:spcPct val="0"/>
              </a:spcAft>
            </a:pPr>
            <a:fld id="{DE730CC5-92DC-417E-B8D0-C7CA798644CB}" type="datetime'''''''''''''''''''''1''3'''''''''''''''''''''''''''''''''''''">
              <a:rPr lang="en-GB" altLang="en-US" sz="1050" b="1" smtClean="0">
                <a:solidFill>
                  <a:schemeClr val="tx1"/>
                </a:solidFill>
                <a:effectLst/>
              </a:rPr>
              <a:pPr algn="ctr">
                <a:lnSpc>
                  <a:spcPct val="90000"/>
                </a:lnSpc>
                <a:spcBef>
                  <a:spcPct val="0"/>
                </a:spcBef>
                <a:spcAft>
                  <a:spcPct val="0"/>
                </a:spcAft>
              </a:pPr>
              <a:t>13</a:t>
            </a:fld>
            <a:endParaRPr lang="en-GB" sz="1050" b="1">
              <a:solidFill>
                <a:schemeClr val="tx1"/>
              </a:solidFill>
              <a:sym typeface="+mn-lt"/>
            </a:endParaRPr>
          </a:p>
        </p:txBody>
      </p:sp>
      <p:sp>
        <p:nvSpPr>
          <p:cNvPr id="165" name="Rectangle 164">
            <a:extLst>
              <a:ext uri="{FF2B5EF4-FFF2-40B4-BE49-F238E27FC236}">
                <a16:creationId xmlns:a16="http://schemas.microsoft.com/office/drawing/2014/main" id="{67DC6D9C-FB2F-9318-D1C0-E81249F2F48C}"/>
              </a:ext>
            </a:extLst>
          </p:cNvPr>
          <p:cNvSpPr/>
          <p:nvPr>
            <p:custDataLst>
              <p:tags r:id="rId96"/>
            </p:custDataLst>
          </p:nvPr>
        </p:nvSpPr>
        <p:spPr bwMode="gray">
          <a:xfrm>
            <a:off x="10774364" y="4811713"/>
            <a:ext cx="112713" cy="144463"/>
          </a:xfrm>
          <a:prstGeom prst="rect">
            <a:avLst/>
          </a:prstGeom>
          <a:noFill/>
          <a:ln>
            <a:noFill/>
          </a:ln>
          <a:extLst>
            <a:ext uri="{909E8E84-426E-40dd-AFC4-6F175D3DCCD1}">
              <a14:hiddenFill xmlns=""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9050" tIns="0" rIns="19050" bIns="0" numCol="1" spcCol="0" rtlCol="0" anchor="b" anchorCtr="0">
            <a:noAutofit/>
          </a:bodyPr>
          <a:lstStyle/>
          <a:p>
            <a:pPr algn="ctr">
              <a:lnSpc>
                <a:spcPct val="90000"/>
              </a:lnSpc>
              <a:spcBef>
                <a:spcPct val="0"/>
              </a:spcBef>
              <a:spcAft>
                <a:spcPct val="0"/>
              </a:spcAft>
            </a:pPr>
            <a:fld id="{0F27BC18-86A1-4EAA-B4FB-24DB838E4D06}" type="datetime'''6'''''''''''''''''">
              <a:rPr lang="en-GB" altLang="en-US" sz="1050" b="1" smtClean="0">
                <a:solidFill>
                  <a:schemeClr val="tx1"/>
                </a:solidFill>
                <a:effectLst/>
              </a:rPr>
              <a:pPr algn="ctr">
                <a:lnSpc>
                  <a:spcPct val="90000"/>
                </a:lnSpc>
                <a:spcBef>
                  <a:spcPct val="0"/>
                </a:spcBef>
                <a:spcAft>
                  <a:spcPct val="0"/>
                </a:spcAft>
              </a:pPr>
              <a:t>6</a:t>
            </a:fld>
            <a:endParaRPr lang="en-GB" sz="1050" b="1">
              <a:solidFill>
                <a:schemeClr val="tx1"/>
              </a:solidFill>
              <a:sym typeface="+mn-lt"/>
            </a:endParaRPr>
          </a:p>
        </p:txBody>
      </p:sp>
      <p:sp>
        <p:nvSpPr>
          <p:cNvPr id="390" name="Rectangle 389">
            <a:extLst>
              <a:ext uri="{FF2B5EF4-FFF2-40B4-BE49-F238E27FC236}">
                <a16:creationId xmlns:a16="http://schemas.microsoft.com/office/drawing/2014/main" id="{296E6A0A-5415-C5E9-45D3-B23929B053A4}"/>
              </a:ext>
            </a:extLst>
          </p:cNvPr>
          <p:cNvSpPr/>
          <p:nvPr>
            <p:custDataLst>
              <p:tags r:id="rId97"/>
            </p:custDataLst>
          </p:nvPr>
        </p:nvSpPr>
        <p:spPr bwMode="gray">
          <a:xfrm>
            <a:off x="8186739" y="4191000"/>
            <a:ext cx="187325" cy="144463"/>
          </a:xfrm>
          <a:prstGeom prst="rect">
            <a:avLst/>
          </a:prstGeom>
          <a:noFill/>
          <a:ln>
            <a:noFill/>
          </a:ln>
          <a:extLst>
            <a:ext uri="{909E8E84-426E-40dd-AFC4-6F175D3DCCD1}">
              <a14:hiddenFill xmlns=""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9050" tIns="0" rIns="19050" bIns="0" numCol="1" spcCol="0" rtlCol="0" anchor="b" anchorCtr="0">
            <a:noAutofit/>
          </a:bodyPr>
          <a:lstStyle/>
          <a:p>
            <a:pPr algn="ctr">
              <a:lnSpc>
                <a:spcPct val="90000"/>
              </a:lnSpc>
              <a:spcBef>
                <a:spcPct val="0"/>
              </a:spcBef>
              <a:spcAft>
                <a:spcPct val="0"/>
              </a:spcAft>
            </a:pPr>
            <a:fld id="{F071B46A-A41D-4E68-8B7B-3A9C57BC31F4}" type="datetime'''4''''''''7'''''''''''''''''''''''''''''">
              <a:rPr lang="en-GB" altLang="en-US" sz="1050" b="1" smtClean="0">
                <a:solidFill>
                  <a:schemeClr val="tx1"/>
                </a:solidFill>
                <a:effectLst/>
              </a:rPr>
              <a:pPr algn="ctr">
                <a:lnSpc>
                  <a:spcPct val="90000"/>
                </a:lnSpc>
                <a:spcBef>
                  <a:spcPct val="0"/>
                </a:spcBef>
                <a:spcAft>
                  <a:spcPct val="0"/>
                </a:spcAft>
              </a:pPr>
              <a:t>47</a:t>
            </a:fld>
            <a:endParaRPr lang="en-GB" sz="1050" b="1">
              <a:solidFill>
                <a:schemeClr val="tx1"/>
              </a:solidFill>
              <a:sym typeface="+mn-lt"/>
            </a:endParaRPr>
          </a:p>
        </p:txBody>
      </p:sp>
      <p:sp>
        <p:nvSpPr>
          <p:cNvPr id="504" name="Rectangle 503">
            <a:extLst>
              <a:ext uri="{FF2B5EF4-FFF2-40B4-BE49-F238E27FC236}">
                <a16:creationId xmlns:a16="http://schemas.microsoft.com/office/drawing/2014/main" id="{A4BDBC95-9CB3-AC78-E95C-469F481E47E1}"/>
              </a:ext>
            </a:extLst>
          </p:cNvPr>
          <p:cNvSpPr/>
          <p:nvPr>
            <p:custDataLst>
              <p:tags r:id="rId98"/>
            </p:custDataLst>
          </p:nvPr>
        </p:nvSpPr>
        <p:spPr bwMode="auto">
          <a:xfrm>
            <a:off x="4159250" y="6013450"/>
            <a:ext cx="250825" cy="187325"/>
          </a:xfrm>
          <a:prstGeom prst="rect">
            <a:avLst/>
          </a:prstGeom>
          <a:solidFill>
            <a:srgbClr val="A1D7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l"/>
            <a:endParaRPr lang="en-GB" sz="1600"/>
          </a:p>
        </p:txBody>
      </p:sp>
      <p:sp>
        <p:nvSpPr>
          <p:cNvPr id="505" name="Rectangle 504">
            <a:extLst>
              <a:ext uri="{FF2B5EF4-FFF2-40B4-BE49-F238E27FC236}">
                <a16:creationId xmlns:a16="http://schemas.microsoft.com/office/drawing/2014/main" id="{3DDFEDED-B0A1-A4E3-DD43-8BAFB9914CB1}"/>
              </a:ext>
            </a:extLst>
          </p:cNvPr>
          <p:cNvSpPr/>
          <p:nvPr>
            <p:custDataLst>
              <p:tags r:id="rId99"/>
            </p:custDataLst>
          </p:nvPr>
        </p:nvSpPr>
        <p:spPr bwMode="auto">
          <a:xfrm>
            <a:off x="4956175" y="6013450"/>
            <a:ext cx="250825" cy="187325"/>
          </a:xfrm>
          <a:prstGeom prst="rect">
            <a:avLst/>
          </a:prstGeom>
          <a:solidFill>
            <a:srgbClr val="72C45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l"/>
            <a:endParaRPr lang="en-GB" sz="1600"/>
          </a:p>
        </p:txBody>
      </p:sp>
      <p:sp>
        <p:nvSpPr>
          <p:cNvPr id="506" name="Rectangle 505">
            <a:extLst>
              <a:ext uri="{FF2B5EF4-FFF2-40B4-BE49-F238E27FC236}">
                <a16:creationId xmlns:a16="http://schemas.microsoft.com/office/drawing/2014/main" id="{C33EAC00-2298-C1DE-BEA3-64DF19D85E0C}"/>
              </a:ext>
            </a:extLst>
          </p:cNvPr>
          <p:cNvSpPr/>
          <p:nvPr>
            <p:custDataLst>
              <p:tags r:id="rId100"/>
            </p:custDataLst>
          </p:nvPr>
        </p:nvSpPr>
        <p:spPr bwMode="auto">
          <a:xfrm>
            <a:off x="5753100" y="6013450"/>
            <a:ext cx="250825" cy="187325"/>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l"/>
            <a:endParaRPr lang="en-GB" sz="1600"/>
          </a:p>
        </p:txBody>
      </p:sp>
      <p:sp>
        <p:nvSpPr>
          <p:cNvPr id="507" name="Rectangle 506">
            <a:extLst>
              <a:ext uri="{FF2B5EF4-FFF2-40B4-BE49-F238E27FC236}">
                <a16:creationId xmlns:a16="http://schemas.microsoft.com/office/drawing/2014/main" id="{474B914F-B14A-F174-FDE3-720AE5859AF9}"/>
              </a:ext>
            </a:extLst>
          </p:cNvPr>
          <p:cNvSpPr/>
          <p:nvPr>
            <p:custDataLst>
              <p:tags r:id="rId101"/>
            </p:custDataLst>
          </p:nvPr>
        </p:nvSpPr>
        <p:spPr bwMode="auto">
          <a:xfrm>
            <a:off x="6550025" y="6013450"/>
            <a:ext cx="250825" cy="187325"/>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l"/>
            <a:endParaRPr lang="en-GB" sz="1600"/>
          </a:p>
        </p:txBody>
      </p:sp>
      <p:sp>
        <p:nvSpPr>
          <p:cNvPr id="260" name="Rectangle 259">
            <a:extLst>
              <a:ext uri="{FF2B5EF4-FFF2-40B4-BE49-F238E27FC236}">
                <a16:creationId xmlns:a16="http://schemas.microsoft.com/office/drawing/2014/main" id="{470FC3D1-67FA-D983-714E-C66CC34FC1E2}"/>
              </a:ext>
            </a:extLst>
          </p:cNvPr>
          <p:cNvSpPr/>
          <p:nvPr>
            <p:custDataLst>
              <p:tags r:id="rId102"/>
            </p:custDataLst>
          </p:nvPr>
        </p:nvSpPr>
        <p:spPr bwMode="auto">
          <a:xfrm>
            <a:off x="4460875" y="6008688"/>
            <a:ext cx="393700" cy="212725"/>
          </a:xfrm>
          <a:prstGeom prst="rect">
            <a:avLst/>
          </a:prstGeom>
          <a:noFill/>
          <a:ln>
            <a:noFill/>
          </a:ln>
          <a:extLst>
            <a:ext uri="{909E8E84-426E-40dd-AFC4-6F175D3DCCD1}">
              <a14:hiddenFill xmlns=""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a:spcBef>
                <a:spcPct val="0"/>
              </a:spcBef>
              <a:spcAft>
                <a:spcPct val="0"/>
              </a:spcAft>
            </a:pPr>
            <a:fld id="{0AC73966-F567-446B-B162-27657655E24C}" type="datetime'''''''''''20''''''''''''''''''''''''''''''''2''''0'">
              <a:rPr lang="en-GB" altLang="en-US" sz="1400" smtClean="0">
                <a:solidFill>
                  <a:schemeClr val="tx1"/>
                </a:solidFill>
                <a:effectLst/>
              </a:rPr>
              <a:pPr>
                <a:spcBef>
                  <a:spcPct val="0"/>
                </a:spcBef>
                <a:spcAft>
                  <a:spcPct val="0"/>
                </a:spcAft>
              </a:pPr>
              <a:t>2020</a:t>
            </a:fld>
            <a:endParaRPr lang="en-GB" sz="1400">
              <a:solidFill>
                <a:schemeClr val="tx1"/>
              </a:solidFill>
              <a:sym typeface="+mn-lt"/>
            </a:endParaRPr>
          </a:p>
        </p:txBody>
      </p:sp>
      <p:sp>
        <p:nvSpPr>
          <p:cNvPr id="261" name="Rectangle 260">
            <a:extLst>
              <a:ext uri="{FF2B5EF4-FFF2-40B4-BE49-F238E27FC236}">
                <a16:creationId xmlns:a16="http://schemas.microsoft.com/office/drawing/2014/main" id="{1428FE5D-A6D3-9128-DB0A-1503367ECA44}"/>
              </a:ext>
            </a:extLst>
          </p:cNvPr>
          <p:cNvSpPr/>
          <p:nvPr>
            <p:custDataLst>
              <p:tags r:id="rId103"/>
            </p:custDataLst>
          </p:nvPr>
        </p:nvSpPr>
        <p:spPr bwMode="auto">
          <a:xfrm>
            <a:off x="5257800" y="6008688"/>
            <a:ext cx="393700" cy="212725"/>
          </a:xfrm>
          <a:prstGeom prst="rect">
            <a:avLst/>
          </a:prstGeom>
          <a:noFill/>
          <a:ln>
            <a:noFill/>
          </a:ln>
          <a:extLst>
            <a:ext uri="{909E8E84-426E-40dd-AFC4-6F175D3DCCD1}">
              <a14:hiddenFill xmlns=""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a:spcBef>
                <a:spcPct val="0"/>
              </a:spcBef>
              <a:spcAft>
                <a:spcPct val="0"/>
              </a:spcAft>
            </a:pPr>
            <a:fld id="{4BB9184C-290E-4A62-A620-F524E6F95115}" type="datetime'2''''''''''''''''''''''''''''''''''0''''''''''''''''2''''1'">
              <a:rPr lang="en-GB" altLang="en-US" sz="1400" smtClean="0">
                <a:solidFill>
                  <a:schemeClr val="tx1"/>
                </a:solidFill>
                <a:effectLst/>
              </a:rPr>
              <a:pPr>
                <a:spcBef>
                  <a:spcPct val="0"/>
                </a:spcBef>
                <a:spcAft>
                  <a:spcPct val="0"/>
                </a:spcAft>
              </a:pPr>
              <a:t>2021</a:t>
            </a:fld>
            <a:endParaRPr lang="en-GB" sz="1400" dirty="0">
              <a:solidFill>
                <a:schemeClr val="tx1"/>
              </a:solidFill>
              <a:sym typeface="+mn-lt"/>
            </a:endParaRPr>
          </a:p>
        </p:txBody>
      </p:sp>
      <p:sp>
        <p:nvSpPr>
          <p:cNvPr id="262" name="Rectangle 261">
            <a:extLst>
              <a:ext uri="{FF2B5EF4-FFF2-40B4-BE49-F238E27FC236}">
                <a16:creationId xmlns:a16="http://schemas.microsoft.com/office/drawing/2014/main" id="{1BC75366-9F7F-1F52-A76F-A9A0BEB03C9A}"/>
              </a:ext>
            </a:extLst>
          </p:cNvPr>
          <p:cNvSpPr/>
          <p:nvPr>
            <p:custDataLst>
              <p:tags r:id="rId104"/>
            </p:custDataLst>
          </p:nvPr>
        </p:nvSpPr>
        <p:spPr bwMode="auto">
          <a:xfrm>
            <a:off x="6054725" y="6008688"/>
            <a:ext cx="393700" cy="212725"/>
          </a:xfrm>
          <a:prstGeom prst="rect">
            <a:avLst/>
          </a:prstGeom>
          <a:noFill/>
          <a:ln>
            <a:noFill/>
          </a:ln>
          <a:extLst>
            <a:ext uri="{909E8E84-426E-40dd-AFC4-6F175D3DCCD1}">
              <a14:hiddenFill xmlns=""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a:spcBef>
                <a:spcPct val="0"/>
              </a:spcBef>
              <a:spcAft>
                <a:spcPct val="0"/>
              </a:spcAft>
            </a:pPr>
            <a:fld id="{42233DFD-4E04-47ED-89EA-AE5817DC4D11}" type="datetime'''''2''''''''02''''''''2'''''''''''">
              <a:rPr lang="en-GB" altLang="en-US" sz="1400" smtClean="0">
                <a:solidFill>
                  <a:schemeClr val="tx1"/>
                </a:solidFill>
                <a:effectLst/>
              </a:rPr>
              <a:pPr>
                <a:spcBef>
                  <a:spcPct val="0"/>
                </a:spcBef>
                <a:spcAft>
                  <a:spcPct val="0"/>
                </a:spcAft>
              </a:pPr>
              <a:t>2022</a:t>
            </a:fld>
            <a:endParaRPr lang="en-GB" sz="1400">
              <a:solidFill>
                <a:schemeClr val="tx1"/>
              </a:solidFill>
              <a:sym typeface="+mn-lt"/>
            </a:endParaRPr>
          </a:p>
        </p:txBody>
      </p:sp>
      <p:sp>
        <p:nvSpPr>
          <p:cNvPr id="263" name="Rectangle 262">
            <a:extLst>
              <a:ext uri="{FF2B5EF4-FFF2-40B4-BE49-F238E27FC236}">
                <a16:creationId xmlns:a16="http://schemas.microsoft.com/office/drawing/2014/main" id="{DC2795A0-7204-C8E5-5661-D3AFE5FD1DDB}"/>
              </a:ext>
            </a:extLst>
          </p:cNvPr>
          <p:cNvSpPr/>
          <p:nvPr>
            <p:custDataLst>
              <p:tags r:id="rId105"/>
            </p:custDataLst>
          </p:nvPr>
        </p:nvSpPr>
        <p:spPr bwMode="auto">
          <a:xfrm>
            <a:off x="6851650" y="6008688"/>
            <a:ext cx="393700" cy="212725"/>
          </a:xfrm>
          <a:prstGeom prst="rect">
            <a:avLst/>
          </a:prstGeom>
          <a:noFill/>
          <a:ln>
            <a:noFill/>
          </a:ln>
          <a:extLst>
            <a:ext uri="{909E8E84-426E-40dd-AFC4-6F175D3DCCD1}">
              <a14:hiddenFill xmlns=""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a:spcBef>
                <a:spcPct val="0"/>
              </a:spcBef>
              <a:spcAft>
                <a:spcPct val="0"/>
              </a:spcAft>
            </a:pPr>
            <a:fld id="{C9E99691-A530-43A2-8255-A34AA18211C5}" type="datetime'''''''''''''20''''''''''''''2''''''''''''3'''''''''''">
              <a:rPr lang="en-GB" altLang="en-US" sz="1400" smtClean="0">
                <a:solidFill>
                  <a:schemeClr val="tx1"/>
                </a:solidFill>
                <a:effectLst/>
              </a:rPr>
              <a:pPr>
                <a:spcBef>
                  <a:spcPct val="0"/>
                </a:spcBef>
                <a:spcAft>
                  <a:spcPct val="0"/>
                </a:spcAft>
              </a:pPr>
              <a:t>2023</a:t>
            </a:fld>
            <a:endParaRPr lang="en-GB" sz="1400">
              <a:solidFill>
                <a:schemeClr val="tx1"/>
              </a:solidFill>
              <a:sym typeface="+mn-lt"/>
            </a:endParaRPr>
          </a:p>
        </p:txBody>
      </p:sp>
      <p:sp>
        <p:nvSpPr>
          <p:cNvPr id="137" name="Content Placeholder 1">
            <a:extLst>
              <a:ext uri="{FF2B5EF4-FFF2-40B4-BE49-F238E27FC236}">
                <a16:creationId xmlns:a16="http://schemas.microsoft.com/office/drawing/2014/main" id="{C93C2188-0420-1682-9B75-9171670B948E}"/>
              </a:ext>
            </a:extLst>
          </p:cNvPr>
          <p:cNvSpPr txBox="1">
            <a:spLocks/>
          </p:cNvSpPr>
          <p:nvPr/>
        </p:nvSpPr>
        <p:spPr>
          <a:xfrm>
            <a:off x="384694" y="1246604"/>
            <a:ext cx="11338560" cy="904392"/>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is-IS" sz="1800" b="1" noProof="0" dirty="0">
                <a:solidFill>
                  <a:schemeClr val="accent1"/>
                </a:solidFill>
              </a:rPr>
              <a:t>Fjöldi samþykktra lyfja á hverju ári </a:t>
            </a:r>
            <a:r>
              <a:rPr lang="is-IS" sz="1800" noProof="0" dirty="0"/>
              <a:t>sýnir fjölda lyfja sem aðgengileg </a:t>
            </a:r>
            <a:r>
              <a:rPr lang="is-IS" sz="1800" dirty="0"/>
              <a:t>voru sjúklingum (sem víðast hvar þýðir að búið er að samþykkja greiðsluþátttöku</a:t>
            </a:r>
            <a:r>
              <a:rPr lang="is-IS" sz="1800" baseline="30000" dirty="0"/>
              <a:t>†</a:t>
            </a:r>
            <a:r>
              <a:rPr lang="is-IS" sz="1800" dirty="0"/>
              <a:t>) </a:t>
            </a:r>
            <a:r>
              <a:rPr lang="is-IS" sz="1800" noProof="0" dirty="0"/>
              <a:t>í byrjun janúar 2025, skipt eftir árinu þegar þau fengu markaðsleyfi í Evrópu.</a:t>
            </a:r>
          </a:p>
        </p:txBody>
      </p:sp>
      <p:sp>
        <p:nvSpPr>
          <p:cNvPr id="387" name="TextBox 386">
            <a:extLst>
              <a:ext uri="{FF2B5EF4-FFF2-40B4-BE49-F238E27FC236}">
                <a16:creationId xmlns:a16="http://schemas.microsoft.com/office/drawing/2014/main" id="{DDD347C3-5B01-752B-0207-D39FF89EDD04}"/>
              </a:ext>
            </a:extLst>
          </p:cNvPr>
          <p:cNvSpPr txBox="1"/>
          <p:nvPr/>
        </p:nvSpPr>
        <p:spPr>
          <a:xfrm rot="16200000">
            <a:off x="-580749" y="3579978"/>
            <a:ext cx="2578417" cy="338554"/>
          </a:xfrm>
          <a:prstGeom prst="rect">
            <a:avLst/>
          </a:prstGeom>
          <a:noFill/>
        </p:spPr>
        <p:txBody>
          <a:bodyPr wrap="square" rtlCol="0">
            <a:spAutoFit/>
          </a:bodyPr>
          <a:lstStyle/>
          <a:p>
            <a:pPr algn="ctr"/>
            <a:r>
              <a:rPr lang="en-GB" sz="1600" i="1" dirty="0" err="1">
                <a:solidFill>
                  <a:schemeClr val="tx2"/>
                </a:solidFill>
              </a:rPr>
              <a:t>Fjöldi</a:t>
            </a:r>
            <a:r>
              <a:rPr lang="en-GB" sz="1600" i="1" dirty="0">
                <a:solidFill>
                  <a:schemeClr val="tx2"/>
                </a:solidFill>
              </a:rPr>
              <a:t> </a:t>
            </a:r>
            <a:r>
              <a:rPr lang="en-GB" sz="1600" i="1" dirty="0" err="1">
                <a:solidFill>
                  <a:schemeClr val="tx2"/>
                </a:solidFill>
              </a:rPr>
              <a:t>lyfja</a:t>
            </a:r>
            <a:endParaRPr lang="en-GB" sz="1600" i="1" dirty="0">
              <a:solidFill>
                <a:schemeClr val="tx2"/>
              </a:solidFill>
            </a:endParaRPr>
          </a:p>
        </p:txBody>
      </p:sp>
      <p:sp>
        <p:nvSpPr>
          <p:cNvPr id="3" name="Rectangle 2" hidden="1">
            <a:extLst>
              <a:ext uri="{FF2B5EF4-FFF2-40B4-BE49-F238E27FC236}">
                <a16:creationId xmlns:a16="http://schemas.microsoft.com/office/drawing/2014/main" id="{783A0D1C-12AB-782C-B668-670F2D6EC7F1}"/>
              </a:ext>
            </a:extLst>
          </p:cNvPr>
          <p:cNvSpPr/>
          <p:nvPr/>
        </p:nvSpPr>
        <p:spPr>
          <a:xfrm>
            <a:off x="0" y="0"/>
            <a:ext cx="158750" cy="15875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numCol="1" spcCol="0" rtlCol="0" anchor="t" anchorCtr="0">
            <a:noAutofit/>
          </a:bodyPr>
          <a:lstStyle/>
          <a:p>
            <a:endParaRPr lang="en-GB" sz="1400">
              <a:sym typeface="+mn-lt"/>
            </a:endParaRPr>
          </a:p>
        </p:txBody>
      </p:sp>
      <p:grpSp>
        <p:nvGrpSpPr>
          <p:cNvPr id="522" name="Group 521">
            <a:extLst>
              <a:ext uri="{FF2B5EF4-FFF2-40B4-BE49-F238E27FC236}">
                <a16:creationId xmlns:a16="http://schemas.microsoft.com/office/drawing/2014/main" id="{F2D0332B-23E7-D606-2B1C-E6E4556BAC86}"/>
              </a:ext>
            </a:extLst>
          </p:cNvPr>
          <p:cNvGrpSpPr/>
          <p:nvPr/>
        </p:nvGrpSpPr>
        <p:grpSpPr>
          <a:xfrm>
            <a:off x="0" y="-5166"/>
            <a:ext cx="12197443" cy="180000"/>
            <a:chOff x="0" y="-5166"/>
            <a:chExt cx="12197443" cy="446573"/>
          </a:xfrm>
        </p:grpSpPr>
        <p:sp>
          <p:nvSpPr>
            <p:cNvPr id="526" name="Rectangle 525">
              <a:extLst>
                <a:ext uri="{FF2B5EF4-FFF2-40B4-BE49-F238E27FC236}">
                  <a16:creationId xmlns:a16="http://schemas.microsoft.com/office/drawing/2014/main" id="{594FADEC-8A83-D449-3DC3-59A84FD2E2A0}"/>
                </a:ext>
              </a:extLst>
            </p:cNvPr>
            <p:cNvSpPr/>
            <p:nvPr/>
          </p:nvSpPr>
          <p:spPr>
            <a:xfrm>
              <a:off x="0" y="-5166"/>
              <a:ext cx="2437200" cy="446573"/>
            </a:xfrm>
            <a:prstGeom prst="rect">
              <a:avLst/>
            </a:prstGeom>
            <a:gradFill>
              <a:gsLst>
                <a:gs pos="0">
                  <a:schemeClr val="accent1">
                    <a:lumMod val="5000"/>
                    <a:lumOff val="95000"/>
                  </a:schemeClr>
                </a:gs>
                <a:gs pos="52000">
                  <a:schemeClr val="accent2">
                    <a:lumMod val="75000"/>
                  </a:schemeClr>
                </a:gs>
                <a:gs pos="83000">
                  <a:schemeClr val="accent2">
                    <a:lumMod val="75000"/>
                  </a:schemeClr>
                </a:gs>
                <a:gs pos="100000">
                  <a:schemeClr val="accent2">
                    <a:lumMod val="75000"/>
                  </a:schemeClr>
                </a:gs>
              </a:gsLst>
              <a:lin ang="5400000" scaled="1"/>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tIns="36000" rtlCol="0" anchor="ctr" anchorCtr="0"/>
            <a:lstStyle/>
            <a:p>
              <a:pPr algn="ctr"/>
              <a:r>
                <a:rPr lang="en-GB" sz="1200" dirty="0"/>
                <a:t>All products</a:t>
              </a:r>
            </a:p>
          </p:txBody>
        </p:sp>
        <p:grpSp>
          <p:nvGrpSpPr>
            <p:cNvPr id="527" name="Group 526">
              <a:extLst>
                <a:ext uri="{FF2B5EF4-FFF2-40B4-BE49-F238E27FC236}">
                  <a16:creationId xmlns:a16="http://schemas.microsoft.com/office/drawing/2014/main" id="{545EA54B-517D-A3D9-D963-CF2F9DFCE97C}"/>
                </a:ext>
              </a:extLst>
            </p:cNvPr>
            <p:cNvGrpSpPr/>
            <p:nvPr/>
          </p:nvGrpSpPr>
          <p:grpSpPr>
            <a:xfrm>
              <a:off x="2439477" y="-5166"/>
              <a:ext cx="9757966" cy="446573"/>
              <a:chOff x="2439477" y="-5166"/>
              <a:chExt cx="9757966" cy="446573"/>
            </a:xfrm>
          </p:grpSpPr>
          <p:sp>
            <p:nvSpPr>
              <p:cNvPr id="528" name="Rectangle 527">
                <a:extLst>
                  <a:ext uri="{FF2B5EF4-FFF2-40B4-BE49-F238E27FC236}">
                    <a16:creationId xmlns:a16="http://schemas.microsoft.com/office/drawing/2014/main" id="{FF4A49B7-6716-B775-BA1E-1D4AEC16CD1C}"/>
                  </a:ext>
                </a:extLst>
              </p:cNvPr>
              <p:cNvSpPr/>
              <p:nvPr/>
            </p:nvSpPr>
            <p:spPr>
              <a:xfrm>
                <a:off x="2439477" y="-5166"/>
                <a:ext cx="2437200" cy="446573"/>
              </a:xfrm>
              <a:prstGeom prst="rect">
                <a:avLst/>
              </a:prstGeom>
              <a:solidFill>
                <a:schemeClr val="bg2"/>
              </a:solidFill>
              <a:ln>
                <a:solidFill>
                  <a:schemeClr val="bg2">
                    <a:lumMod val="9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tIns="36000" rtlCol="0" anchor="ctr" anchorCtr="0"/>
              <a:lstStyle/>
              <a:p>
                <a:pPr algn="ctr"/>
                <a:r>
                  <a:rPr lang="en-GB" sz="1200" dirty="0">
                    <a:solidFill>
                      <a:schemeClr val="bg2">
                        <a:lumMod val="90000"/>
                      </a:schemeClr>
                    </a:solidFill>
                  </a:rPr>
                  <a:t>Oncology</a:t>
                </a:r>
              </a:p>
            </p:txBody>
          </p:sp>
          <p:sp>
            <p:nvSpPr>
              <p:cNvPr id="529" name="Rectangle 528">
                <a:extLst>
                  <a:ext uri="{FF2B5EF4-FFF2-40B4-BE49-F238E27FC236}">
                    <a16:creationId xmlns:a16="http://schemas.microsoft.com/office/drawing/2014/main" id="{037CD124-4E1F-9693-C1CC-9B63B9B88FFB}"/>
                  </a:ext>
                </a:extLst>
              </p:cNvPr>
              <p:cNvSpPr/>
              <p:nvPr/>
            </p:nvSpPr>
            <p:spPr>
              <a:xfrm>
                <a:off x="4878955" y="-5166"/>
                <a:ext cx="2437200" cy="446573"/>
              </a:xfrm>
              <a:prstGeom prst="rect">
                <a:avLst/>
              </a:prstGeom>
              <a:solidFill>
                <a:schemeClr val="bg2"/>
              </a:solidFill>
              <a:ln>
                <a:solidFill>
                  <a:schemeClr val="bg2">
                    <a:lumMod val="9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tIns="36000" rtlCol="0" anchor="ctr" anchorCtr="0"/>
              <a:lstStyle/>
              <a:p>
                <a:pPr algn="ctr"/>
                <a:r>
                  <a:rPr lang="en-GB" sz="1200" dirty="0">
                    <a:solidFill>
                      <a:schemeClr val="bg2">
                        <a:lumMod val="90000"/>
                      </a:schemeClr>
                    </a:solidFill>
                  </a:rPr>
                  <a:t>Orphans</a:t>
                </a:r>
              </a:p>
            </p:txBody>
          </p:sp>
          <p:sp>
            <p:nvSpPr>
              <p:cNvPr id="530" name="Rectangle 529">
                <a:extLst>
                  <a:ext uri="{FF2B5EF4-FFF2-40B4-BE49-F238E27FC236}">
                    <a16:creationId xmlns:a16="http://schemas.microsoft.com/office/drawing/2014/main" id="{DF5B1EF0-AD08-AA5B-2F2B-AB2EF15D133A}"/>
                  </a:ext>
                </a:extLst>
              </p:cNvPr>
              <p:cNvSpPr/>
              <p:nvPr/>
            </p:nvSpPr>
            <p:spPr>
              <a:xfrm>
                <a:off x="7318433" y="-5166"/>
                <a:ext cx="2437200" cy="446573"/>
              </a:xfrm>
              <a:prstGeom prst="rect">
                <a:avLst/>
              </a:prstGeom>
              <a:solidFill>
                <a:schemeClr val="bg2"/>
              </a:solidFill>
              <a:ln>
                <a:solidFill>
                  <a:schemeClr val="bg2">
                    <a:lumMod val="9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tIns="36000" rtlCol="0" anchor="ctr" anchorCtr="0"/>
              <a:lstStyle/>
              <a:p>
                <a:pPr algn="ctr"/>
                <a:r>
                  <a:rPr lang="en-GB" sz="1200" dirty="0">
                    <a:solidFill>
                      <a:schemeClr val="bg2">
                        <a:lumMod val="90000"/>
                      </a:schemeClr>
                    </a:solidFill>
                  </a:rPr>
                  <a:t>Non-</a:t>
                </a:r>
                <a:r>
                  <a:rPr lang="is-IS" sz="1200" noProof="0" dirty="0" err="1">
                    <a:solidFill>
                      <a:schemeClr val="bg2">
                        <a:lumMod val="90000"/>
                      </a:schemeClr>
                    </a:solidFill>
                  </a:rPr>
                  <a:t>onc</a:t>
                </a:r>
                <a:r>
                  <a:rPr lang="en-GB" sz="1200" dirty="0">
                    <a:solidFill>
                      <a:schemeClr val="bg2">
                        <a:lumMod val="90000"/>
                      </a:schemeClr>
                    </a:solidFill>
                  </a:rPr>
                  <a:t> orphans</a:t>
                </a:r>
              </a:p>
            </p:txBody>
          </p:sp>
          <p:sp>
            <p:nvSpPr>
              <p:cNvPr id="531" name="Rectangle 530">
                <a:extLst>
                  <a:ext uri="{FF2B5EF4-FFF2-40B4-BE49-F238E27FC236}">
                    <a16:creationId xmlns:a16="http://schemas.microsoft.com/office/drawing/2014/main" id="{F01D8253-23D7-4837-F114-C08AE8EF50F4}"/>
                  </a:ext>
                </a:extLst>
              </p:cNvPr>
              <p:cNvSpPr/>
              <p:nvPr/>
            </p:nvSpPr>
            <p:spPr>
              <a:xfrm>
                <a:off x="9749443" y="-5166"/>
                <a:ext cx="2448000" cy="446573"/>
              </a:xfrm>
              <a:prstGeom prst="rect">
                <a:avLst/>
              </a:prstGeom>
              <a:solidFill>
                <a:schemeClr val="bg2"/>
              </a:solidFill>
              <a:ln>
                <a:solidFill>
                  <a:schemeClr val="bg2">
                    <a:lumMod val="9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tIns="36000" rtlCol="0" anchor="ctr" anchorCtr="0"/>
              <a:lstStyle/>
              <a:p>
                <a:pPr algn="ctr"/>
                <a:r>
                  <a:rPr lang="en-GB" sz="1200">
                    <a:solidFill>
                      <a:schemeClr val="bg2">
                        <a:lumMod val="90000"/>
                      </a:schemeClr>
                    </a:solidFill>
                  </a:rPr>
                  <a:t>Combination</a:t>
                </a:r>
              </a:p>
            </p:txBody>
          </p:sp>
        </p:grpSp>
      </p:grpSp>
    </p:spTree>
    <p:extLst>
      <p:ext uri="{BB962C8B-B14F-4D97-AF65-F5344CB8AC3E}">
        <p14:creationId xmlns:p14="http://schemas.microsoft.com/office/powerpoint/2010/main" val="1850598395"/>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6" name="Object 15" hidden="1">
            <a:extLst>
              <a:ext uri="{FF2B5EF4-FFF2-40B4-BE49-F238E27FC236}">
                <a16:creationId xmlns:a16="http://schemas.microsoft.com/office/drawing/2014/main" id="{9834649C-7A5C-4C26-AD02-DFE033744CC4}"/>
              </a:ext>
            </a:extLst>
          </p:cNvPr>
          <p:cNvGraphicFramePr>
            <a:graphicFrameLocks noChangeAspect="1"/>
          </p:cNvGraphicFramePr>
          <p:nvPr>
            <p:custDataLst>
              <p:tags r:id="rId1"/>
            </p:custDataLst>
            <p:extLst>
              <p:ext uri="{D42A27DB-BD31-4B8C-83A1-F6EECF244321}">
                <p14:modId xmlns:p14="http://schemas.microsoft.com/office/powerpoint/2010/main" val="2020492453"/>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121" imgW="216" imgH="216" progId="TCLayout.ActiveDocument.1">
                  <p:embed/>
                </p:oleObj>
              </mc:Choice>
              <mc:Fallback>
                <p:oleObj name="think-cell Slide" r:id="rId121" imgW="216" imgH="216" progId="TCLayout.ActiveDocument.1">
                  <p:embed/>
                  <p:pic>
                    <p:nvPicPr>
                      <p:cNvPr id="16" name="Object 15" hidden="1">
                        <a:extLst>
                          <a:ext uri="{FF2B5EF4-FFF2-40B4-BE49-F238E27FC236}">
                            <a16:creationId xmlns:a16="http://schemas.microsoft.com/office/drawing/2014/main" id="{9834649C-7A5C-4C26-AD02-DFE033744CC4}"/>
                          </a:ext>
                        </a:extLst>
                      </p:cNvPr>
                      <p:cNvPicPr/>
                      <p:nvPr/>
                    </p:nvPicPr>
                    <p:blipFill>
                      <a:blip r:embed="rId122"/>
                      <a:stretch>
                        <a:fillRect/>
                      </a:stretch>
                    </p:blipFill>
                    <p:spPr>
                      <a:xfrm>
                        <a:off x="1588" y="1588"/>
                        <a:ext cx="1588" cy="1588"/>
                      </a:xfrm>
                      <a:prstGeom prst="rect">
                        <a:avLst/>
                      </a:prstGeom>
                    </p:spPr>
                  </p:pic>
                </p:oleObj>
              </mc:Fallback>
            </mc:AlternateContent>
          </a:graphicData>
        </a:graphic>
      </p:graphicFrame>
      <p:sp>
        <p:nvSpPr>
          <p:cNvPr id="137" name="Content Placeholder 1">
            <a:extLst>
              <a:ext uri="{FF2B5EF4-FFF2-40B4-BE49-F238E27FC236}">
                <a16:creationId xmlns:a16="http://schemas.microsoft.com/office/drawing/2014/main" id="{6381EA21-2E9F-4501-9DF5-E1D0DC3C31B9}"/>
              </a:ext>
            </a:extLst>
          </p:cNvPr>
          <p:cNvSpPr txBox="1">
            <a:spLocks/>
          </p:cNvSpPr>
          <p:nvPr/>
        </p:nvSpPr>
        <p:spPr>
          <a:xfrm>
            <a:off x="384694" y="1246604"/>
            <a:ext cx="11338560" cy="904392"/>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GB" sz="1800"/>
              <a:t>The </a:t>
            </a:r>
            <a:r>
              <a:rPr lang="en-GB" sz="1800" b="1">
                <a:solidFill>
                  <a:schemeClr val="accent1"/>
                </a:solidFill>
              </a:rPr>
              <a:t>rate of availability</a:t>
            </a:r>
            <a:r>
              <a:rPr lang="en-GB" sz="1800"/>
              <a:t>, measured by the number of medicines available to patients in European countries as of 5</a:t>
            </a:r>
            <a:r>
              <a:rPr lang="en-GB" sz="1800" baseline="30000"/>
              <a:t>th</a:t>
            </a:r>
            <a:r>
              <a:rPr lang="en-GB" sz="1800"/>
              <a:t> January 2025. For most countries this is the point at which the product gains access to the reimbursement list</a:t>
            </a:r>
            <a:r>
              <a:rPr lang="en-GB" sz="1800" baseline="30000"/>
              <a:t>†</a:t>
            </a:r>
            <a:r>
              <a:rPr lang="en-GB" sz="1800"/>
              <a:t>, including products with limited availability.</a:t>
            </a:r>
          </a:p>
          <a:p>
            <a:pPr marL="0" indent="0">
              <a:buNone/>
            </a:pPr>
            <a:endParaRPr lang="en-GB" sz="1800"/>
          </a:p>
        </p:txBody>
      </p:sp>
      <p:sp>
        <p:nvSpPr>
          <p:cNvPr id="6" name="Rectangle 5" hidden="1">
            <a:extLst>
              <a:ext uri="{FF2B5EF4-FFF2-40B4-BE49-F238E27FC236}">
                <a16:creationId xmlns:a16="http://schemas.microsoft.com/office/drawing/2014/main" id="{9DEC096E-7855-4EE3-9504-7797209BBA4F}"/>
              </a:ext>
            </a:extLst>
          </p:cNvPr>
          <p:cNvSpPr/>
          <p:nvPr>
            <p:custDataLst>
              <p:tags r:id="rId2"/>
            </p:custDataLst>
          </p:nvPr>
        </p:nvSpPr>
        <p:spPr>
          <a:xfrm>
            <a:off x="0" y="0"/>
            <a:ext cx="158750" cy="15875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t" anchorCtr="0">
            <a:noAutofit/>
          </a:bodyPr>
          <a:lstStyle/>
          <a:p>
            <a:endParaRPr lang="en-GB" sz="1400">
              <a:sym typeface="+mn-lt"/>
            </a:endParaRPr>
          </a:p>
        </p:txBody>
      </p:sp>
      <p:sp>
        <p:nvSpPr>
          <p:cNvPr id="542" name="Title 541">
            <a:extLst>
              <a:ext uri="{FF2B5EF4-FFF2-40B4-BE49-F238E27FC236}">
                <a16:creationId xmlns:a16="http://schemas.microsoft.com/office/drawing/2014/main" id="{907162CF-3CBB-4625-A270-B43EAE717140}"/>
              </a:ext>
            </a:extLst>
          </p:cNvPr>
          <p:cNvSpPr>
            <a:spLocks noGrp="1"/>
          </p:cNvSpPr>
          <p:nvPr>
            <p:ph type="title"/>
          </p:nvPr>
        </p:nvSpPr>
        <p:spPr/>
        <p:txBody>
          <a:bodyPr vert="horz"/>
          <a:lstStyle/>
          <a:p>
            <a:r>
              <a:rPr lang="en-GB"/>
              <a:t>Rate of availability (2020-2023)</a:t>
            </a:r>
          </a:p>
        </p:txBody>
      </p:sp>
      <p:sp>
        <p:nvSpPr>
          <p:cNvPr id="4" name="Footer Placeholder 3">
            <a:extLst>
              <a:ext uri="{FF2B5EF4-FFF2-40B4-BE49-F238E27FC236}">
                <a16:creationId xmlns:a16="http://schemas.microsoft.com/office/drawing/2014/main" id="{42B8AC4F-AA3F-4F21-A801-739407460447}"/>
              </a:ext>
            </a:extLst>
          </p:cNvPr>
          <p:cNvSpPr>
            <a:spLocks noGrp="1"/>
          </p:cNvSpPr>
          <p:nvPr>
            <p:ph type="ftr" sz="quarter" idx="3"/>
          </p:nvPr>
        </p:nvSpPr>
        <p:spPr>
          <a:xfrm>
            <a:off x="330903" y="6369220"/>
            <a:ext cx="9835200" cy="398463"/>
          </a:xfrm>
        </p:spPr>
        <p:txBody>
          <a:bodyPr/>
          <a:lstStyle/>
          <a:p>
            <a:r>
              <a:rPr lang="en-GB" b="1" dirty="0"/>
              <a:t>European Union average: 80 products available (46%) </a:t>
            </a:r>
            <a:r>
              <a:rPr lang="en-GB" baseline="30000" dirty="0"/>
              <a:t>†</a:t>
            </a:r>
            <a:r>
              <a:rPr lang="en-GB" dirty="0"/>
              <a:t>Country specific definitions are listed in the appendix.</a:t>
            </a:r>
            <a:r>
              <a:rPr lang="en-GB" dirty="0">
                <a:solidFill>
                  <a:srgbClr val="2B3A42"/>
                </a:solidFill>
              </a:rPr>
              <a:t> </a:t>
            </a:r>
            <a:r>
              <a:rPr lang="en-GB" dirty="0"/>
              <a:t>*Countries with asterisks did not complete a full dataset and therefore availability may be unrepresentative. **In Spain, the WAIT analysis does not identify those medicinal products being accessible earlier in conformity with Spain's Royal Decree 1015/2009 relating to Medicines in Special Situations. </a:t>
            </a:r>
          </a:p>
        </p:txBody>
      </p:sp>
      <p:graphicFrame>
        <p:nvGraphicFramePr>
          <p:cNvPr id="85" name="Chart 84">
            <a:extLst>
              <a:ext uri="{FF2B5EF4-FFF2-40B4-BE49-F238E27FC236}">
                <a16:creationId xmlns:a16="http://schemas.microsoft.com/office/drawing/2014/main" id="{37130328-FEF6-B80A-CDC9-6FBE016C5B0D}"/>
              </a:ext>
            </a:extLst>
          </p:cNvPr>
          <p:cNvGraphicFramePr/>
          <p:nvPr>
            <p:custDataLst>
              <p:tags r:id="rId3"/>
            </p:custDataLst>
            <p:extLst>
              <p:ext uri="{D42A27DB-BD31-4B8C-83A1-F6EECF244321}">
                <p14:modId xmlns:p14="http://schemas.microsoft.com/office/powerpoint/2010/main" val="156540697"/>
              </p:ext>
            </p:extLst>
          </p:nvPr>
        </p:nvGraphicFramePr>
        <p:xfrm>
          <a:off x="928688" y="2174875"/>
          <a:ext cx="10131425" cy="3132138"/>
        </p:xfrm>
        <a:graphic>
          <a:graphicData uri="http://schemas.openxmlformats.org/drawingml/2006/chart">
            <c:chart xmlns:c="http://schemas.openxmlformats.org/drawingml/2006/chart" xmlns:r="http://schemas.openxmlformats.org/officeDocument/2006/relationships" r:id="rId123"/>
          </a:graphicData>
        </a:graphic>
      </p:graphicFrame>
      <p:cxnSp>
        <p:nvCxnSpPr>
          <p:cNvPr id="708" name="Straight Connector 707">
            <a:extLst>
              <a:ext uri="{FF2B5EF4-FFF2-40B4-BE49-F238E27FC236}">
                <a16:creationId xmlns:a16="http://schemas.microsoft.com/office/drawing/2014/main" id="{10892B9E-4C6A-B3EA-42BA-EF3BCC1EB724}"/>
              </a:ext>
            </a:extLst>
          </p:cNvPr>
          <p:cNvCxnSpPr>
            <a:cxnSpLocks/>
          </p:cNvCxnSpPr>
          <p:nvPr>
            <p:custDataLst>
              <p:tags r:id="rId4"/>
            </p:custDataLst>
          </p:nvPr>
        </p:nvCxnSpPr>
        <p:spPr bwMode="auto">
          <a:xfrm flipH="1">
            <a:off x="10904538" y="4989513"/>
            <a:ext cx="30163" cy="36513"/>
          </a:xfrm>
          <a:prstGeom prst="line">
            <a:avLst/>
          </a:prstGeom>
          <a:ln w="6350" cap="flat" cmpd="sng" algn="ctr">
            <a:solidFill>
              <a:schemeClr val="tx1"/>
            </a:solidFill>
            <a:prstDash val="solid"/>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sp>
        <p:nvSpPr>
          <p:cNvPr id="332" name="Rectangle 331">
            <a:extLst>
              <a:ext uri="{FF2B5EF4-FFF2-40B4-BE49-F238E27FC236}">
                <a16:creationId xmlns:a16="http://schemas.microsoft.com/office/drawing/2014/main" id="{621CD883-85C5-45E5-A99E-C9E5B6A7FFCE}"/>
              </a:ext>
            </a:extLst>
          </p:cNvPr>
          <p:cNvSpPr/>
          <p:nvPr>
            <p:custDataLst>
              <p:tags r:id="rId5"/>
            </p:custDataLst>
          </p:nvPr>
        </p:nvSpPr>
        <p:spPr bwMode="auto">
          <a:xfrm>
            <a:off x="1819275" y="5113338"/>
            <a:ext cx="152400" cy="520700"/>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9DBD740F-3AF6-4664-A921-A2C7C075EF05}" type="datetime'''''''''''''''''''Ge''''r''''''m''''''a''''n''''''''''y'''">
              <a:rPr lang="en-GB" altLang="en-US" sz="1000" smtClean="0">
                <a:solidFill>
                  <a:schemeClr val="tx1"/>
                </a:solidFill>
                <a:effectLst/>
              </a:rPr>
              <a:pPr algn="r">
                <a:spcBef>
                  <a:spcPct val="0"/>
                </a:spcBef>
                <a:spcAft>
                  <a:spcPct val="0"/>
                </a:spcAft>
              </a:pPr>
              <a:t>Germany</a:t>
            </a:fld>
            <a:endParaRPr lang="en-GB" sz="1000">
              <a:solidFill>
                <a:schemeClr val="tx1"/>
              </a:solidFill>
              <a:sym typeface="+mn-lt"/>
            </a:endParaRPr>
          </a:p>
        </p:txBody>
      </p:sp>
      <p:sp>
        <p:nvSpPr>
          <p:cNvPr id="715" name="Rectangle 714">
            <a:extLst>
              <a:ext uri="{FF2B5EF4-FFF2-40B4-BE49-F238E27FC236}">
                <a16:creationId xmlns:a16="http://schemas.microsoft.com/office/drawing/2014/main" id="{DA67C98C-99C3-4EDB-92C7-59DA128385EE}"/>
              </a:ext>
            </a:extLst>
          </p:cNvPr>
          <p:cNvSpPr/>
          <p:nvPr>
            <p:custDataLst>
              <p:tags r:id="rId6"/>
            </p:custDataLst>
          </p:nvPr>
        </p:nvSpPr>
        <p:spPr bwMode="gray">
          <a:xfrm>
            <a:off x="2028825" y="3959225"/>
            <a:ext cx="23336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68AB6E6E-B1D2-45E9-9FDA-9CCDB3238923}" type="datetime'''''8''''''''''''''''3''''''''''''''''''''''%'''">
              <a:rPr lang="en-GB" altLang="en-US" sz="800" b="1" smtClean="0">
                <a:solidFill>
                  <a:schemeClr val="bg1"/>
                </a:solidFill>
                <a:effectLst/>
              </a:rPr>
              <a:pPr algn="ctr">
                <a:lnSpc>
                  <a:spcPct val="90000"/>
                </a:lnSpc>
                <a:spcBef>
                  <a:spcPct val="0"/>
                </a:spcBef>
                <a:spcAft>
                  <a:spcPct val="0"/>
                </a:spcAft>
              </a:pPr>
              <a:t>83%</a:t>
            </a:fld>
            <a:endParaRPr lang="en-GB" sz="800" b="1">
              <a:solidFill>
                <a:schemeClr val="bg1"/>
              </a:solidFill>
              <a:sym typeface="+mn-lt"/>
            </a:endParaRPr>
          </a:p>
        </p:txBody>
      </p:sp>
      <p:sp>
        <p:nvSpPr>
          <p:cNvPr id="335" name="Rectangle 334">
            <a:extLst>
              <a:ext uri="{FF2B5EF4-FFF2-40B4-BE49-F238E27FC236}">
                <a16:creationId xmlns:a16="http://schemas.microsoft.com/office/drawing/2014/main" id="{750C67A8-0DB0-4B4C-A121-3DFE5437D242}"/>
              </a:ext>
            </a:extLst>
          </p:cNvPr>
          <p:cNvSpPr/>
          <p:nvPr>
            <p:custDataLst>
              <p:tags r:id="rId7"/>
            </p:custDataLst>
          </p:nvPr>
        </p:nvSpPr>
        <p:spPr bwMode="auto">
          <a:xfrm>
            <a:off x="2068513" y="5113338"/>
            <a:ext cx="152400" cy="231775"/>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C1972B9D-73C9-4709-8FA6-5DB03E79E10D}" type="datetime'''I''''''''''''t''''''''''''''''a''''''''l''y'''">
              <a:rPr lang="en-GB" altLang="en-US" sz="1000" smtClean="0">
                <a:solidFill>
                  <a:schemeClr val="tx1"/>
                </a:solidFill>
                <a:effectLst/>
              </a:rPr>
              <a:pPr algn="r">
                <a:spcBef>
                  <a:spcPct val="0"/>
                </a:spcBef>
                <a:spcAft>
                  <a:spcPct val="0"/>
                </a:spcAft>
              </a:pPr>
              <a:t>Italy</a:t>
            </a:fld>
            <a:endParaRPr lang="en-GB" sz="1000">
              <a:solidFill>
                <a:schemeClr val="tx1"/>
              </a:solidFill>
              <a:sym typeface="+mn-lt"/>
            </a:endParaRPr>
          </a:p>
        </p:txBody>
      </p:sp>
      <p:sp>
        <p:nvSpPr>
          <p:cNvPr id="737" name="Rectangle 736">
            <a:extLst>
              <a:ext uri="{FF2B5EF4-FFF2-40B4-BE49-F238E27FC236}">
                <a16:creationId xmlns:a16="http://schemas.microsoft.com/office/drawing/2014/main" id="{E28863AC-BB71-462E-ABF6-27C398ABD3A4}"/>
              </a:ext>
            </a:extLst>
          </p:cNvPr>
          <p:cNvSpPr/>
          <p:nvPr>
            <p:custDataLst>
              <p:tags r:id="rId8"/>
            </p:custDataLst>
          </p:nvPr>
        </p:nvSpPr>
        <p:spPr bwMode="gray">
          <a:xfrm>
            <a:off x="2278063" y="3967163"/>
            <a:ext cx="23336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39A6DB5A-179C-4F5C-BC06-06860C4A05DA}" type="datetime'''8''2''%'''''''''''''''''''''''''''''''''''''''''''''''''''''">
              <a:rPr lang="en-GB" altLang="en-US" sz="800" b="1" smtClean="0">
                <a:solidFill>
                  <a:schemeClr val="bg1"/>
                </a:solidFill>
                <a:effectLst/>
              </a:rPr>
              <a:pPr algn="ctr">
                <a:lnSpc>
                  <a:spcPct val="90000"/>
                </a:lnSpc>
                <a:spcBef>
                  <a:spcPct val="0"/>
                </a:spcBef>
                <a:spcAft>
                  <a:spcPct val="0"/>
                </a:spcAft>
              </a:pPr>
              <a:t>82%</a:t>
            </a:fld>
            <a:endParaRPr lang="en-GB" sz="800" b="1">
              <a:solidFill>
                <a:schemeClr val="bg1"/>
              </a:solidFill>
              <a:sym typeface="+mn-lt"/>
            </a:endParaRPr>
          </a:p>
        </p:txBody>
      </p:sp>
      <p:sp>
        <p:nvSpPr>
          <p:cNvPr id="349" name="Rectangle 348">
            <a:extLst>
              <a:ext uri="{FF2B5EF4-FFF2-40B4-BE49-F238E27FC236}">
                <a16:creationId xmlns:a16="http://schemas.microsoft.com/office/drawing/2014/main" id="{1D08C0C8-EB6C-4D69-AEBE-0D83F9BE3254}"/>
              </a:ext>
            </a:extLst>
          </p:cNvPr>
          <p:cNvSpPr/>
          <p:nvPr>
            <p:custDataLst>
              <p:tags r:id="rId9"/>
            </p:custDataLst>
          </p:nvPr>
        </p:nvSpPr>
        <p:spPr bwMode="auto">
          <a:xfrm>
            <a:off x="2317750" y="5113338"/>
            <a:ext cx="152400" cy="393700"/>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9C838ACB-4A2C-433C-83B0-7C8358C633FC}" type="datetime'''A''''''''''u''s''''''''''''''''''t''''''''r''i''''''''a'''">
              <a:rPr lang="en-GB" altLang="en-US" sz="1000" smtClean="0">
                <a:solidFill>
                  <a:schemeClr val="tx1"/>
                </a:solidFill>
              </a:rPr>
              <a:pPr algn="r">
                <a:spcBef>
                  <a:spcPct val="0"/>
                </a:spcBef>
                <a:spcAft>
                  <a:spcPct val="0"/>
                </a:spcAft>
              </a:pPr>
              <a:t>Austria</a:t>
            </a:fld>
            <a:endParaRPr lang="en-GB" sz="1000">
              <a:solidFill>
                <a:schemeClr val="tx1"/>
              </a:solidFill>
              <a:sym typeface="+mn-lt"/>
            </a:endParaRPr>
          </a:p>
        </p:txBody>
      </p:sp>
      <p:sp>
        <p:nvSpPr>
          <p:cNvPr id="130" name="Rectangle 129">
            <a:extLst>
              <a:ext uri="{FF2B5EF4-FFF2-40B4-BE49-F238E27FC236}">
                <a16:creationId xmlns:a16="http://schemas.microsoft.com/office/drawing/2014/main" id="{D9A55DD4-22EE-49F3-B970-660689F45566}"/>
              </a:ext>
            </a:extLst>
          </p:cNvPr>
          <p:cNvSpPr/>
          <p:nvPr>
            <p:custDataLst>
              <p:tags r:id="rId10"/>
            </p:custDataLst>
          </p:nvPr>
        </p:nvSpPr>
        <p:spPr bwMode="gray">
          <a:xfrm>
            <a:off x="2527300" y="4078288"/>
            <a:ext cx="23336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0B487544-C291-47A8-B5F3-091F37F5873C}" type="datetime'''''''''''''''''''''''''''''7''3%'''''''''''">
              <a:rPr lang="en-GB" altLang="en-US" sz="800" b="1" smtClean="0">
                <a:solidFill>
                  <a:schemeClr val="bg1"/>
                </a:solidFill>
                <a:effectLst/>
              </a:rPr>
              <a:pPr algn="ctr">
                <a:lnSpc>
                  <a:spcPct val="90000"/>
                </a:lnSpc>
                <a:spcBef>
                  <a:spcPct val="0"/>
                </a:spcBef>
                <a:spcAft>
                  <a:spcPct val="0"/>
                </a:spcAft>
              </a:pPr>
              <a:t>73%</a:t>
            </a:fld>
            <a:endParaRPr lang="en-GB" sz="800" b="1">
              <a:solidFill>
                <a:schemeClr val="bg1"/>
              </a:solidFill>
              <a:sym typeface="+mn-lt"/>
            </a:endParaRPr>
          </a:p>
        </p:txBody>
      </p:sp>
      <p:sp>
        <p:nvSpPr>
          <p:cNvPr id="123" name="Rectangle 122">
            <a:extLst>
              <a:ext uri="{FF2B5EF4-FFF2-40B4-BE49-F238E27FC236}">
                <a16:creationId xmlns:a16="http://schemas.microsoft.com/office/drawing/2014/main" id="{F44B12F8-D07B-4F46-98C7-E3E14478C6E2}"/>
              </a:ext>
            </a:extLst>
          </p:cNvPr>
          <p:cNvSpPr/>
          <p:nvPr>
            <p:custDataLst>
              <p:tags r:id="rId11"/>
            </p:custDataLst>
          </p:nvPr>
        </p:nvSpPr>
        <p:spPr bwMode="auto">
          <a:xfrm>
            <a:off x="2566988" y="5113338"/>
            <a:ext cx="152400" cy="654050"/>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C7B5B2E9-31F3-4E96-9E4D-AAA8E63D0F0D}" type="datetime'S''''''wi''''''t''ze''''''rl''''''''''a''''''n''''''''''''d'">
              <a:rPr lang="en-GB" altLang="en-US" sz="1000" smtClean="0">
                <a:solidFill>
                  <a:schemeClr val="tx1"/>
                </a:solidFill>
                <a:effectLst/>
              </a:rPr>
              <a:pPr algn="r">
                <a:spcBef>
                  <a:spcPct val="0"/>
                </a:spcBef>
                <a:spcAft>
                  <a:spcPct val="0"/>
                </a:spcAft>
              </a:pPr>
              <a:t>Switzerland</a:t>
            </a:fld>
            <a:endParaRPr lang="en-GB" sz="1000">
              <a:solidFill>
                <a:schemeClr val="tx1"/>
              </a:solidFill>
              <a:sym typeface="+mn-lt"/>
            </a:endParaRPr>
          </a:p>
        </p:txBody>
      </p:sp>
      <p:sp>
        <p:nvSpPr>
          <p:cNvPr id="141" name="Rectangle 140">
            <a:extLst>
              <a:ext uri="{FF2B5EF4-FFF2-40B4-BE49-F238E27FC236}">
                <a16:creationId xmlns:a16="http://schemas.microsoft.com/office/drawing/2014/main" id="{486A21A2-C2CB-4EF4-9C4B-C7A36F988866}"/>
              </a:ext>
            </a:extLst>
          </p:cNvPr>
          <p:cNvSpPr/>
          <p:nvPr>
            <p:custDataLst>
              <p:tags r:id="rId12"/>
            </p:custDataLst>
          </p:nvPr>
        </p:nvSpPr>
        <p:spPr bwMode="gray">
          <a:xfrm>
            <a:off x="2774950" y="4106863"/>
            <a:ext cx="23336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F6597374-E72A-4A03-9C55-456AB8774152}" type="datetime'''''''7''''''''1''''''''''''''''''''''''%'''''''''''''''''">
              <a:rPr lang="en-GB" altLang="en-US" sz="800" b="1" smtClean="0">
                <a:solidFill>
                  <a:schemeClr val="bg1"/>
                </a:solidFill>
                <a:effectLst/>
              </a:rPr>
              <a:pPr algn="ctr">
                <a:lnSpc>
                  <a:spcPct val="90000"/>
                </a:lnSpc>
                <a:spcBef>
                  <a:spcPct val="0"/>
                </a:spcBef>
                <a:spcAft>
                  <a:spcPct val="0"/>
                </a:spcAft>
              </a:pPr>
              <a:t>71%</a:t>
            </a:fld>
            <a:endParaRPr lang="en-GB" sz="800" b="1">
              <a:solidFill>
                <a:schemeClr val="bg1"/>
              </a:solidFill>
              <a:sym typeface="+mn-lt"/>
            </a:endParaRPr>
          </a:p>
        </p:txBody>
      </p:sp>
      <p:sp>
        <p:nvSpPr>
          <p:cNvPr id="132" name="Rectangle 131">
            <a:extLst>
              <a:ext uri="{FF2B5EF4-FFF2-40B4-BE49-F238E27FC236}">
                <a16:creationId xmlns:a16="http://schemas.microsoft.com/office/drawing/2014/main" id="{548DD7DB-E6F8-442D-B6CD-7A28FAE43A7B}"/>
              </a:ext>
            </a:extLst>
          </p:cNvPr>
          <p:cNvSpPr/>
          <p:nvPr>
            <p:custDataLst>
              <p:tags r:id="rId13"/>
            </p:custDataLst>
          </p:nvPr>
        </p:nvSpPr>
        <p:spPr bwMode="auto">
          <a:xfrm>
            <a:off x="2814638" y="5113338"/>
            <a:ext cx="152400" cy="420688"/>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F41630A8-59FB-4277-8FC7-B4F6F0C0D66B}" type="datetime'''''''*''''''*''S''p''''''''''''''''''''''''''''ain'">
              <a:rPr lang="en-GB" altLang="en-US" sz="1000" smtClean="0">
                <a:solidFill>
                  <a:schemeClr val="tx1"/>
                </a:solidFill>
                <a:effectLst/>
              </a:rPr>
              <a:pPr algn="r">
                <a:spcBef>
                  <a:spcPct val="0"/>
                </a:spcBef>
                <a:spcAft>
                  <a:spcPct val="0"/>
                </a:spcAft>
              </a:pPr>
              <a:t>**Spain</a:t>
            </a:fld>
            <a:endParaRPr lang="en-GB" sz="1000">
              <a:solidFill>
                <a:schemeClr val="tx1"/>
              </a:solidFill>
              <a:sym typeface="+mn-lt"/>
            </a:endParaRPr>
          </a:p>
        </p:txBody>
      </p:sp>
      <p:sp>
        <p:nvSpPr>
          <p:cNvPr id="717" name="Rectangle 716">
            <a:extLst>
              <a:ext uri="{FF2B5EF4-FFF2-40B4-BE49-F238E27FC236}">
                <a16:creationId xmlns:a16="http://schemas.microsoft.com/office/drawing/2014/main" id="{B3E65D7D-DFB5-4A1A-90D7-CE0A46920DF1}"/>
              </a:ext>
            </a:extLst>
          </p:cNvPr>
          <p:cNvSpPr/>
          <p:nvPr>
            <p:custDataLst>
              <p:tags r:id="rId14"/>
            </p:custDataLst>
          </p:nvPr>
        </p:nvSpPr>
        <p:spPr bwMode="gray">
          <a:xfrm>
            <a:off x="3024188" y="4181475"/>
            <a:ext cx="23336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EF6F7C6B-DDB7-4F61-A955-60AAAAB2143D}" type="datetime'''''''6''''''5''''%'''''''">
              <a:rPr lang="en-GB" altLang="en-US" sz="800" b="1" smtClean="0">
                <a:solidFill>
                  <a:schemeClr val="bg1"/>
                </a:solidFill>
                <a:effectLst/>
              </a:rPr>
              <a:pPr algn="ctr">
                <a:lnSpc>
                  <a:spcPct val="90000"/>
                </a:lnSpc>
                <a:spcBef>
                  <a:spcPct val="0"/>
                </a:spcBef>
                <a:spcAft>
                  <a:spcPct val="0"/>
                </a:spcAft>
              </a:pPr>
              <a:t>65%</a:t>
            </a:fld>
            <a:endParaRPr lang="en-GB" sz="800" b="1">
              <a:solidFill>
                <a:schemeClr val="bg1"/>
              </a:solidFill>
              <a:sym typeface="+mn-lt"/>
            </a:endParaRPr>
          </a:p>
        </p:txBody>
      </p:sp>
      <p:sp>
        <p:nvSpPr>
          <p:cNvPr id="336" name="Rectangle 335">
            <a:extLst>
              <a:ext uri="{FF2B5EF4-FFF2-40B4-BE49-F238E27FC236}">
                <a16:creationId xmlns:a16="http://schemas.microsoft.com/office/drawing/2014/main" id="{61698377-B80D-4EBC-BB47-50C320DC1A68}"/>
              </a:ext>
            </a:extLst>
          </p:cNvPr>
          <p:cNvSpPr/>
          <p:nvPr>
            <p:custDataLst>
              <p:tags r:id="rId15"/>
            </p:custDataLst>
          </p:nvPr>
        </p:nvSpPr>
        <p:spPr bwMode="auto">
          <a:xfrm>
            <a:off x="3063875" y="5113338"/>
            <a:ext cx="152400" cy="46196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CFFA5E2F-6AAD-4FFF-800B-1E090ACD10DC}" type="datetime'''''E''n''''''''''''''''''''''''''g''''''''''la''''nd'''''''">
              <a:rPr lang="en-GB" altLang="en-US" sz="1000" smtClean="0">
                <a:solidFill>
                  <a:schemeClr val="tx1"/>
                </a:solidFill>
                <a:effectLst/>
              </a:rPr>
              <a:pPr algn="r">
                <a:spcBef>
                  <a:spcPct val="0"/>
                </a:spcBef>
                <a:spcAft>
                  <a:spcPct val="0"/>
                </a:spcAft>
              </a:pPr>
              <a:t>England</a:t>
            </a:fld>
            <a:endParaRPr lang="en-GB" sz="1000">
              <a:solidFill>
                <a:schemeClr val="tx1"/>
              </a:solidFill>
              <a:sym typeface="+mn-lt"/>
            </a:endParaRPr>
          </a:p>
        </p:txBody>
      </p:sp>
      <p:sp>
        <p:nvSpPr>
          <p:cNvPr id="741" name="Rectangle 740">
            <a:extLst>
              <a:ext uri="{FF2B5EF4-FFF2-40B4-BE49-F238E27FC236}">
                <a16:creationId xmlns:a16="http://schemas.microsoft.com/office/drawing/2014/main" id="{3AD58D2D-0DE0-4DEA-8F6A-E6B315904CC4}"/>
              </a:ext>
            </a:extLst>
          </p:cNvPr>
          <p:cNvSpPr/>
          <p:nvPr>
            <p:custDataLst>
              <p:tags r:id="rId16"/>
            </p:custDataLst>
          </p:nvPr>
        </p:nvSpPr>
        <p:spPr bwMode="gray">
          <a:xfrm>
            <a:off x="3273425" y="4233863"/>
            <a:ext cx="23336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9A67650B-80E7-43AD-A10E-CC3971AC07F3}" type="datetime'''''''''''''''61''''''''''''''''''''''''%'''''''''''''''''''''">
              <a:rPr lang="en-GB" altLang="en-US" sz="800" b="1" smtClean="0">
                <a:solidFill>
                  <a:schemeClr val="bg1"/>
                </a:solidFill>
                <a:effectLst/>
              </a:rPr>
              <a:pPr algn="ctr">
                <a:lnSpc>
                  <a:spcPct val="90000"/>
                </a:lnSpc>
                <a:spcBef>
                  <a:spcPct val="0"/>
                </a:spcBef>
                <a:spcAft>
                  <a:spcPct val="0"/>
                </a:spcAft>
              </a:pPr>
              <a:t>61%</a:t>
            </a:fld>
            <a:endParaRPr lang="en-GB" sz="800" b="1">
              <a:solidFill>
                <a:schemeClr val="bg1"/>
              </a:solidFill>
              <a:sym typeface="+mn-lt"/>
            </a:endParaRPr>
          </a:p>
        </p:txBody>
      </p:sp>
      <p:sp>
        <p:nvSpPr>
          <p:cNvPr id="350" name="Rectangle 349">
            <a:extLst>
              <a:ext uri="{FF2B5EF4-FFF2-40B4-BE49-F238E27FC236}">
                <a16:creationId xmlns:a16="http://schemas.microsoft.com/office/drawing/2014/main" id="{3666BD0C-864F-4CF4-99C8-E74B101B72E1}"/>
              </a:ext>
            </a:extLst>
          </p:cNvPr>
          <p:cNvSpPr/>
          <p:nvPr>
            <p:custDataLst>
              <p:tags r:id="rId17"/>
            </p:custDataLst>
          </p:nvPr>
        </p:nvSpPr>
        <p:spPr bwMode="auto">
          <a:xfrm>
            <a:off x="3313113" y="5113338"/>
            <a:ext cx="152400" cy="457200"/>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7BF5C8F2-3EC9-4763-809F-75C6D2E79D44}" type="datetime'''''Cz''''''''''''''''''''''e''c''''hi''''''''''''a'''''''">
              <a:rPr lang="en-GB" altLang="en-US" sz="1000" smtClean="0">
                <a:solidFill>
                  <a:schemeClr val="tx1"/>
                </a:solidFill>
                <a:effectLst/>
              </a:rPr>
              <a:pPr algn="r">
                <a:spcBef>
                  <a:spcPct val="0"/>
                </a:spcBef>
                <a:spcAft>
                  <a:spcPct val="0"/>
                </a:spcAft>
              </a:pPr>
              <a:t>Czechia</a:t>
            </a:fld>
            <a:endParaRPr lang="en-GB" sz="1000" dirty="0">
              <a:solidFill>
                <a:schemeClr val="tx1"/>
              </a:solidFill>
              <a:sym typeface="+mn-lt"/>
            </a:endParaRPr>
          </a:p>
        </p:txBody>
      </p:sp>
      <p:sp>
        <p:nvSpPr>
          <p:cNvPr id="719" name="Rectangle 718">
            <a:extLst>
              <a:ext uri="{FF2B5EF4-FFF2-40B4-BE49-F238E27FC236}">
                <a16:creationId xmlns:a16="http://schemas.microsoft.com/office/drawing/2014/main" id="{BFE9926D-374C-4F0C-BFE4-50B2DDB6DF99}"/>
              </a:ext>
            </a:extLst>
          </p:cNvPr>
          <p:cNvSpPr/>
          <p:nvPr>
            <p:custDataLst>
              <p:tags r:id="rId18"/>
            </p:custDataLst>
          </p:nvPr>
        </p:nvSpPr>
        <p:spPr bwMode="gray">
          <a:xfrm>
            <a:off x="3521075" y="4256088"/>
            <a:ext cx="23336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1EABE5A7-B287-4854-AF28-85054E65F534}" type="datetime'''''''''''''6''''''''''''0%'''''''''''''''''''''''''">
              <a:rPr lang="en-GB" altLang="en-US" sz="800" b="1" smtClean="0">
                <a:solidFill>
                  <a:schemeClr val="bg1"/>
                </a:solidFill>
                <a:effectLst/>
              </a:rPr>
              <a:pPr algn="ctr">
                <a:lnSpc>
                  <a:spcPct val="90000"/>
                </a:lnSpc>
                <a:spcBef>
                  <a:spcPct val="0"/>
                </a:spcBef>
                <a:spcAft>
                  <a:spcPct val="0"/>
                </a:spcAft>
              </a:pPr>
              <a:t>60%</a:t>
            </a:fld>
            <a:endParaRPr lang="en-GB" sz="800" b="1">
              <a:solidFill>
                <a:schemeClr val="bg1"/>
              </a:solidFill>
              <a:sym typeface="+mn-lt"/>
            </a:endParaRPr>
          </a:p>
        </p:txBody>
      </p:sp>
      <p:sp>
        <p:nvSpPr>
          <p:cNvPr id="337" name="Rectangle 336">
            <a:extLst>
              <a:ext uri="{FF2B5EF4-FFF2-40B4-BE49-F238E27FC236}">
                <a16:creationId xmlns:a16="http://schemas.microsoft.com/office/drawing/2014/main" id="{30675A57-439C-46A1-B06F-EA5E59436DC9}"/>
              </a:ext>
            </a:extLst>
          </p:cNvPr>
          <p:cNvSpPr/>
          <p:nvPr>
            <p:custDataLst>
              <p:tags r:id="rId19"/>
            </p:custDataLst>
          </p:nvPr>
        </p:nvSpPr>
        <p:spPr bwMode="auto">
          <a:xfrm>
            <a:off x="3560763" y="5113338"/>
            <a:ext cx="152400" cy="393700"/>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1AED66D8-78FF-4771-876A-F8A39366C1EA}" type="datetime'''''''''''''F''''''r''''a''n''''''''''''ce'''''''''''''">
              <a:rPr lang="en-GB" altLang="en-US" sz="1000" smtClean="0">
                <a:solidFill>
                  <a:schemeClr val="tx1"/>
                </a:solidFill>
                <a:effectLst/>
              </a:rPr>
              <a:pPr algn="r">
                <a:spcBef>
                  <a:spcPct val="0"/>
                </a:spcBef>
                <a:spcAft>
                  <a:spcPct val="0"/>
                </a:spcAft>
              </a:pPr>
              <a:t>France</a:t>
            </a:fld>
            <a:endParaRPr lang="en-GB" sz="1000">
              <a:solidFill>
                <a:schemeClr val="tx1"/>
              </a:solidFill>
              <a:sym typeface="+mn-lt"/>
            </a:endParaRPr>
          </a:p>
        </p:txBody>
      </p:sp>
      <p:sp>
        <p:nvSpPr>
          <p:cNvPr id="707" name="Rectangle 706">
            <a:extLst>
              <a:ext uri="{FF2B5EF4-FFF2-40B4-BE49-F238E27FC236}">
                <a16:creationId xmlns:a16="http://schemas.microsoft.com/office/drawing/2014/main" id="{93F58076-DF6F-4E66-B8AE-4F635EA4D0BF}"/>
              </a:ext>
            </a:extLst>
          </p:cNvPr>
          <p:cNvSpPr/>
          <p:nvPr>
            <p:custDataLst>
              <p:tags r:id="rId20"/>
            </p:custDataLst>
          </p:nvPr>
        </p:nvSpPr>
        <p:spPr bwMode="gray">
          <a:xfrm>
            <a:off x="3770313" y="4256088"/>
            <a:ext cx="23336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104A7F28-FC0D-4629-B91A-434C0EC5CF82}" type="datetime'''''''''''''''6''''''''''''''''''''0''''''''%'''''''''''''''">
              <a:rPr lang="en-GB" altLang="en-US" sz="800" b="1" smtClean="0">
                <a:solidFill>
                  <a:schemeClr val="bg1"/>
                </a:solidFill>
                <a:effectLst/>
              </a:rPr>
              <a:pPr algn="ctr">
                <a:lnSpc>
                  <a:spcPct val="90000"/>
                </a:lnSpc>
                <a:spcBef>
                  <a:spcPct val="0"/>
                </a:spcBef>
                <a:spcAft>
                  <a:spcPct val="0"/>
                </a:spcAft>
              </a:pPr>
              <a:t>60%</a:t>
            </a:fld>
            <a:endParaRPr lang="en-GB" sz="800" b="1">
              <a:solidFill>
                <a:schemeClr val="bg1"/>
              </a:solidFill>
              <a:sym typeface="+mn-lt"/>
            </a:endParaRPr>
          </a:p>
        </p:txBody>
      </p:sp>
      <p:sp>
        <p:nvSpPr>
          <p:cNvPr id="333" name="Rectangle 332">
            <a:extLst>
              <a:ext uri="{FF2B5EF4-FFF2-40B4-BE49-F238E27FC236}">
                <a16:creationId xmlns:a16="http://schemas.microsoft.com/office/drawing/2014/main" id="{ECAC7C88-D4F9-4904-8133-5163A4CF454D}"/>
              </a:ext>
            </a:extLst>
          </p:cNvPr>
          <p:cNvSpPr/>
          <p:nvPr>
            <p:custDataLst>
              <p:tags r:id="rId21"/>
            </p:custDataLst>
          </p:nvPr>
        </p:nvSpPr>
        <p:spPr bwMode="auto">
          <a:xfrm>
            <a:off x="3810000" y="5113338"/>
            <a:ext cx="152400" cy="514350"/>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D7427810-4DA1-4A3A-AAAC-C52BC8E0711E}" type="datetime'''''''''''''''''D''''''''en''''''''''''''ma''''r''''''k'">
              <a:rPr lang="en-GB" altLang="en-US" sz="1000" smtClean="0">
                <a:solidFill>
                  <a:schemeClr val="tx1"/>
                </a:solidFill>
                <a:effectLst/>
              </a:rPr>
              <a:pPr algn="r">
                <a:spcBef>
                  <a:spcPct val="0"/>
                </a:spcBef>
                <a:spcAft>
                  <a:spcPct val="0"/>
                </a:spcAft>
              </a:pPr>
              <a:t>Denmark</a:t>
            </a:fld>
            <a:endParaRPr lang="en-GB" sz="1000">
              <a:solidFill>
                <a:schemeClr val="tx1"/>
              </a:solidFill>
              <a:sym typeface="+mn-lt"/>
            </a:endParaRPr>
          </a:p>
        </p:txBody>
      </p:sp>
      <p:sp>
        <p:nvSpPr>
          <p:cNvPr id="772" name="Rectangle 771">
            <a:extLst>
              <a:ext uri="{FF2B5EF4-FFF2-40B4-BE49-F238E27FC236}">
                <a16:creationId xmlns:a16="http://schemas.microsoft.com/office/drawing/2014/main" id="{1B7F0BA5-EB81-4996-BB24-6C13FFD86B7D}"/>
              </a:ext>
            </a:extLst>
          </p:cNvPr>
          <p:cNvSpPr/>
          <p:nvPr>
            <p:custDataLst>
              <p:tags r:id="rId22"/>
            </p:custDataLst>
          </p:nvPr>
        </p:nvSpPr>
        <p:spPr bwMode="gray">
          <a:xfrm>
            <a:off x="4019550" y="4270375"/>
            <a:ext cx="233363" cy="109538"/>
          </a:xfrm>
          <a:prstGeom prst="rect">
            <a:avLst/>
          </a:prstGeom>
          <a:solidFill>
            <a:schemeClr val="accent3"/>
          </a:solidFill>
          <a:ln>
            <a:noFill/>
          </a:ln>
          <a:extLst>
            <a:ext uri="{909E8E84-426E-40dd-AFC4-6F175D3DCCD1}">
              <a14:hiddenFill xmlns:a14="http://schemas.microsoft.com/office/drawing/2010/main" xmlns="">
                <a:solidFill>
                  <a:schemeClr val="accent3"/>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FBA7C5A2-CB22-4369-B910-DDE5FFF839EE}" type="datetime'''''''''''''''''''''5''''''8''''''''''''%'">
              <a:rPr lang="en-GB" altLang="en-US" sz="800" b="1" smtClean="0">
                <a:solidFill>
                  <a:schemeClr val="bg1"/>
                </a:solidFill>
                <a:effectLst/>
              </a:rPr>
              <a:pPr algn="ctr">
                <a:lnSpc>
                  <a:spcPct val="90000"/>
                </a:lnSpc>
                <a:spcBef>
                  <a:spcPct val="0"/>
                </a:spcBef>
                <a:spcAft>
                  <a:spcPct val="0"/>
                </a:spcAft>
              </a:pPr>
              <a:t>58%</a:t>
            </a:fld>
            <a:endParaRPr lang="en-GB" sz="800" b="1">
              <a:solidFill>
                <a:schemeClr val="bg1"/>
              </a:solidFill>
              <a:sym typeface="+mn-lt"/>
            </a:endParaRPr>
          </a:p>
        </p:txBody>
      </p:sp>
      <p:sp>
        <p:nvSpPr>
          <p:cNvPr id="558" name="Rectangle 557">
            <a:extLst>
              <a:ext uri="{FF2B5EF4-FFF2-40B4-BE49-F238E27FC236}">
                <a16:creationId xmlns:a16="http://schemas.microsoft.com/office/drawing/2014/main" id="{4F9C37B0-45C8-4ADD-A988-8E8D450CAE4D}"/>
              </a:ext>
            </a:extLst>
          </p:cNvPr>
          <p:cNvSpPr/>
          <p:nvPr>
            <p:custDataLst>
              <p:tags r:id="rId23"/>
            </p:custDataLst>
          </p:nvPr>
        </p:nvSpPr>
        <p:spPr bwMode="auto">
          <a:xfrm>
            <a:off x="4059238" y="5113338"/>
            <a:ext cx="152400" cy="631825"/>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5A54D1BD-9D7D-4A62-81BC-653DC5416A69}" type="datetime'L''''''u''''''''xe''m''b''''''u''''r''''''''g'''''''''">
              <a:rPr lang="en-GB" altLang="en-US" sz="1000" smtClean="0">
                <a:solidFill>
                  <a:schemeClr val="tx1"/>
                </a:solidFill>
                <a:effectLst/>
              </a:rPr>
              <a:pPr algn="r">
                <a:spcBef>
                  <a:spcPct val="0"/>
                </a:spcBef>
                <a:spcAft>
                  <a:spcPct val="0"/>
                </a:spcAft>
              </a:pPr>
              <a:t>Luxemburg</a:t>
            </a:fld>
            <a:endParaRPr lang="en-GB" sz="1000">
              <a:solidFill>
                <a:schemeClr val="tx1"/>
              </a:solidFill>
              <a:sym typeface="+mn-lt"/>
            </a:endParaRPr>
          </a:p>
        </p:txBody>
      </p:sp>
      <p:sp>
        <p:nvSpPr>
          <p:cNvPr id="725" name="Rectangle 724">
            <a:extLst>
              <a:ext uri="{FF2B5EF4-FFF2-40B4-BE49-F238E27FC236}">
                <a16:creationId xmlns:a16="http://schemas.microsoft.com/office/drawing/2014/main" id="{AC534BBD-527B-4A5B-8C91-CB607222AAD9}"/>
              </a:ext>
            </a:extLst>
          </p:cNvPr>
          <p:cNvSpPr/>
          <p:nvPr>
            <p:custDataLst>
              <p:tags r:id="rId24"/>
            </p:custDataLst>
          </p:nvPr>
        </p:nvSpPr>
        <p:spPr bwMode="gray">
          <a:xfrm>
            <a:off x="4268788" y="4276725"/>
            <a:ext cx="23336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C1665D0E-00B1-499C-9110-60B21C94DFE8}" type="datetime'''''''''''''''5''''''8''''''''''''%'''''''''''''">
              <a:rPr lang="en-GB" altLang="en-US" sz="800" b="1" smtClean="0">
                <a:solidFill>
                  <a:schemeClr val="bg1"/>
                </a:solidFill>
              </a:rPr>
              <a:pPr algn="ctr">
                <a:lnSpc>
                  <a:spcPct val="90000"/>
                </a:lnSpc>
                <a:spcBef>
                  <a:spcPct val="0"/>
                </a:spcBef>
                <a:spcAft>
                  <a:spcPct val="0"/>
                </a:spcAft>
              </a:pPr>
              <a:t>58%</a:t>
            </a:fld>
            <a:endParaRPr lang="en-GB" sz="800" b="1">
              <a:solidFill>
                <a:schemeClr val="bg1"/>
              </a:solidFill>
              <a:sym typeface="+mn-lt"/>
            </a:endParaRPr>
          </a:p>
        </p:txBody>
      </p:sp>
      <p:sp>
        <p:nvSpPr>
          <p:cNvPr id="341" name="Rectangle 340">
            <a:extLst>
              <a:ext uri="{FF2B5EF4-FFF2-40B4-BE49-F238E27FC236}">
                <a16:creationId xmlns:a16="http://schemas.microsoft.com/office/drawing/2014/main" id="{C1431D6F-4843-472D-A148-4367162AA10C}"/>
              </a:ext>
            </a:extLst>
          </p:cNvPr>
          <p:cNvSpPr/>
          <p:nvPr>
            <p:custDataLst>
              <p:tags r:id="rId25"/>
            </p:custDataLst>
          </p:nvPr>
        </p:nvSpPr>
        <p:spPr bwMode="auto">
          <a:xfrm>
            <a:off x="4308475" y="5113338"/>
            <a:ext cx="152400" cy="681038"/>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43276DAB-B380-478B-87BF-40F37131EA8D}" type="datetime'''Ne''''t''''''''''her''''l''''''''''''''''''an''d''s'''''''">
              <a:rPr lang="en-GB" altLang="en-US" sz="1000" smtClean="0">
                <a:solidFill>
                  <a:schemeClr val="tx1"/>
                </a:solidFill>
                <a:effectLst/>
              </a:rPr>
              <a:pPr algn="r">
                <a:spcBef>
                  <a:spcPct val="0"/>
                </a:spcBef>
                <a:spcAft>
                  <a:spcPct val="0"/>
                </a:spcAft>
              </a:pPr>
              <a:t>Netherlands</a:t>
            </a:fld>
            <a:endParaRPr lang="en-GB" sz="1000">
              <a:solidFill>
                <a:schemeClr val="tx1"/>
              </a:solidFill>
              <a:sym typeface="+mn-lt"/>
            </a:endParaRPr>
          </a:p>
        </p:txBody>
      </p:sp>
      <p:sp>
        <p:nvSpPr>
          <p:cNvPr id="749" name="Rectangle 748">
            <a:extLst>
              <a:ext uri="{FF2B5EF4-FFF2-40B4-BE49-F238E27FC236}">
                <a16:creationId xmlns:a16="http://schemas.microsoft.com/office/drawing/2014/main" id="{CD1ABCFD-1F81-423D-A087-74F43B00ECB9}"/>
              </a:ext>
            </a:extLst>
          </p:cNvPr>
          <p:cNvSpPr/>
          <p:nvPr>
            <p:custDataLst>
              <p:tags r:id="rId26"/>
            </p:custDataLst>
          </p:nvPr>
        </p:nvSpPr>
        <p:spPr bwMode="gray">
          <a:xfrm>
            <a:off x="4516438" y="4292600"/>
            <a:ext cx="23336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DFEBF9BF-20EE-4F45-9D90-DEE1E20B8A6A}" type="datetime'''''''''''''''''''''''''''5''7''''''''''%'">
              <a:rPr lang="en-GB" altLang="en-US" sz="800" b="1" smtClean="0">
                <a:solidFill>
                  <a:schemeClr val="bg1"/>
                </a:solidFill>
                <a:effectLst/>
              </a:rPr>
              <a:pPr algn="ctr">
                <a:lnSpc>
                  <a:spcPct val="90000"/>
                </a:lnSpc>
                <a:spcBef>
                  <a:spcPct val="0"/>
                </a:spcBef>
                <a:spcAft>
                  <a:spcPct val="0"/>
                </a:spcAft>
              </a:pPr>
              <a:t>57%</a:t>
            </a:fld>
            <a:endParaRPr lang="en-GB" sz="800" b="1">
              <a:solidFill>
                <a:schemeClr val="bg1"/>
              </a:solidFill>
              <a:sym typeface="+mn-lt"/>
            </a:endParaRPr>
          </a:p>
        </p:txBody>
      </p:sp>
      <p:sp>
        <p:nvSpPr>
          <p:cNvPr id="546" name="Rectangle 545">
            <a:extLst>
              <a:ext uri="{FF2B5EF4-FFF2-40B4-BE49-F238E27FC236}">
                <a16:creationId xmlns:a16="http://schemas.microsoft.com/office/drawing/2014/main" id="{46C4562F-7746-4244-8815-FA290A13383E}"/>
              </a:ext>
            </a:extLst>
          </p:cNvPr>
          <p:cNvSpPr/>
          <p:nvPr>
            <p:custDataLst>
              <p:tags r:id="rId27"/>
            </p:custDataLst>
          </p:nvPr>
        </p:nvSpPr>
        <p:spPr bwMode="auto">
          <a:xfrm>
            <a:off x="4556125" y="5113338"/>
            <a:ext cx="152400" cy="490538"/>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AD51A1DA-04EE-408D-B509-E8BEE25DB964}" type="datetime'''''''S''c''''''ot''''''''l''''''''''''''a''''n''''d'''''''''">
              <a:rPr lang="en-GB" altLang="en-US" sz="1000" smtClean="0">
                <a:solidFill>
                  <a:schemeClr val="tx1"/>
                </a:solidFill>
                <a:effectLst/>
              </a:rPr>
              <a:pPr algn="r">
                <a:spcBef>
                  <a:spcPct val="0"/>
                </a:spcBef>
                <a:spcAft>
                  <a:spcPct val="0"/>
                </a:spcAft>
              </a:pPr>
              <a:t>Scotland</a:t>
            </a:fld>
            <a:endParaRPr lang="en-GB" sz="1000">
              <a:solidFill>
                <a:schemeClr val="tx1"/>
              </a:solidFill>
              <a:sym typeface="+mn-lt"/>
            </a:endParaRPr>
          </a:p>
        </p:txBody>
      </p:sp>
      <p:sp>
        <p:nvSpPr>
          <p:cNvPr id="770" name="Rectangle 769">
            <a:extLst>
              <a:ext uri="{FF2B5EF4-FFF2-40B4-BE49-F238E27FC236}">
                <a16:creationId xmlns:a16="http://schemas.microsoft.com/office/drawing/2014/main" id="{9DB750E4-2363-4BC0-8856-4A5070DACB89}"/>
              </a:ext>
            </a:extLst>
          </p:cNvPr>
          <p:cNvSpPr/>
          <p:nvPr>
            <p:custDataLst>
              <p:tags r:id="rId28"/>
            </p:custDataLst>
          </p:nvPr>
        </p:nvSpPr>
        <p:spPr bwMode="gray">
          <a:xfrm>
            <a:off x="4765675" y="4321175"/>
            <a:ext cx="233363" cy="109538"/>
          </a:xfrm>
          <a:prstGeom prst="rect">
            <a:avLst/>
          </a:prstGeom>
          <a:solidFill>
            <a:schemeClr val="accent3"/>
          </a:solidFill>
          <a:ln>
            <a:noFill/>
          </a:ln>
          <a:extLst>
            <a:ext uri="{909E8E84-426E-40dd-AFC4-6F175D3DCCD1}">
              <a14:hiddenFill xmlns:a14="http://schemas.microsoft.com/office/drawing/2010/main" xmlns="">
                <a:solidFill>
                  <a:schemeClr val="accent3"/>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293A5763-77E8-4DB5-AFA7-F9711737DBFB}" type="datetime'''''''5''''''''''4''%'''''''''''''''''''''''''">
              <a:rPr lang="en-GB" altLang="en-US" sz="800" b="1" smtClean="0">
                <a:solidFill>
                  <a:schemeClr val="bg1"/>
                </a:solidFill>
                <a:effectLst/>
              </a:rPr>
              <a:pPr algn="ctr">
                <a:lnSpc>
                  <a:spcPct val="90000"/>
                </a:lnSpc>
                <a:spcBef>
                  <a:spcPct val="0"/>
                </a:spcBef>
                <a:spcAft>
                  <a:spcPct val="0"/>
                </a:spcAft>
              </a:pPr>
              <a:t>54%</a:t>
            </a:fld>
            <a:endParaRPr lang="en-GB" sz="800" b="1">
              <a:solidFill>
                <a:schemeClr val="bg1"/>
              </a:solidFill>
              <a:sym typeface="+mn-lt"/>
            </a:endParaRPr>
          </a:p>
        </p:txBody>
      </p:sp>
      <p:sp>
        <p:nvSpPr>
          <p:cNvPr id="557" name="Rectangle 556">
            <a:extLst>
              <a:ext uri="{FF2B5EF4-FFF2-40B4-BE49-F238E27FC236}">
                <a16:creationId xmlns:a16="http://schemas.microsoft.com/office/drawing/2014/main" id="{7CB7AB52-227F-4016-B2BA-1BD1D6163905}"/>
              </a:ext>
            </a:extLst>
          </p:cNvPr>
          <p:cNvSpPr/>
          <p:nvPr>
            <p:custDataLst>
              <p:tags r:id="rId29"/>
            </p:custDataLst>
          </p:nvPr>
        </p:nvSpPr>
        <p:spPr bwMode="auto">
          <a:xfrm>
            <a:off x="4805363" y="5113338"/>
            <a:ext cx="152400" cy="469900"/>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316A8C47-A9C7-4FDC-8AA1-65894C3AF1D3}" type="datetime'P''''''''''o''''''''''''r''t''''''''''''u''''''ga''''''l'''">
              <a:rPr lang="en-GB" altLang="en-US" sz="1000" smtClean="0">
                <a:solidFill>
                  <a:schemeClr val="tx1"/>
                </a:solidFill>
                <a:effectLst/>
              </a:rPr>
              <a:pPr algn="r">
                <a:spcBef>
                  <a:spcPct val="0"/>
                </a:spcBef>
                <a:spcAft>
                  <a:spcPct val="0"/>
                </a:spcAft>
              </a:pPr>
              <a:t>Portugal</a:t>
            </a:fld>
            <a:endParaRPr lang="en-GB" sz="1000">
              <a:solidFill>
                <a:schemeClr val="tx1"/>
              </a:solidFill>
              <a:sym typeface="+mn-lt"/>
            </a:endParaRPr>
          </a:p>
        </p:txBody>
      </p:sp>
      <p:sp>
        <p:nvSpPr>
          <p:cNvPr id="768" name="Rectangle 767">
            <a:extLst>
              <a:ext uri="{FF2B5EF4-FFF2-40B4-BE49-F238E27FC236}">
                <a16:creationId xmlns:a16="http://schemas.microsoft.com/office/drawing/2014/main" id="{63C65F0B-688F-4FF1-97A7-C7BB9706609F}"/>
              </a:ext>
            </a:extLst>
          </p:cNvPr>
          <p:cNvSpPr/>
          <p:nvPr>
            <p:custDataLst>
              <p:tags r:id="rId30"/>
            </p:custDataLst>
          </p:nvPr>
        </p:nvSpPr>
        <p:spPr bwMode="gray">
          <a:xfrm>
            <a:off x="5014913" y="4343400"/>
            <a:ext cx="233363" cy="109538"/>
          </a:xfrm>
          <a:prstGeom prst="rect">
            <a:avLst/>
          </a:prstGeom>
          <a:solidFill>
            <a:schemeClr val="accent3"/>
          </a:solidFill>
          <a:ln>
            <a:noFill/>
          </a:ln>
          <a:extLst>
            <a:ext uri="{909E8E84-426E-40dd-AFC4-6F175D3DCCD1}">
              <a14:hiddenFill xmlns:a14="http://schemas.microsoft.com/office/drawing/2010/main" xmlns="">
                <a:solidFill>
                  <a:schemeClr val="accent3"/>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D34A64CC-99C0-4990-A4D3-6D60FC31C431}" type="datetime'''5''''''''''''''''''''''3''''''''''''''''''''''''''''''%'''">
              <a:rPr lang="en-GB" altLang="en-US" sz="800" b="1" smtClean="0">
                <a:solidFill>
                  <a:schemeClr val="bg1"/>
                </a:solidFill>
                <a:effectLst/>
              </a:rPr>
              <a:pPr algn="ctr">
                <a:lnSpc>
                  <a:spcPct val="90000"/>
                </a:lnSpc>
                <a:spcBef>
                  <a:spcPct val="0"/>
                </a:spcBef>
                <a:spcAft>
                  <a:spcPct val="0"/>
                </a:spcAft>
              </a:pPr>
              <a:t>53%</a:t>
            </a:fld>
            <a:endParaRPr lang="en-GB" sz="800" b="1">
              <a:solidFill>
                <a:schemeClr val="bg1"/>
              </a:solidFill>
              <a:sym typeface="+mn-lt"/>
            </a:endParaRPr>
          </a:p>
        </p:txBody>
      </p:sp>
      <p:sp>
        <p:nvSpPr>
          <p:cNvPr id="556" name="Rectangle 555">
            <a:extLst>
              <a:ext uri="{FF2B5EF4-FFF2-40B4-BE49-F238E27FC236}">
                <a16:creationId xmlns:a16="http://schemas.microsoft.com/office/drawing/2014/main" id="{12F1EDD1-875A-4D6B-B463-EF0459802EEC}"/>
              </a:ext>
            </a:extLst>
          </p:cNvPr>
          <p:cNvSpPr/>
          <p:nvPr>
            <p:custDataLst>
              <p:tags r:id="rId31"/>
            </p:custDataLst>
          </p:nvPr>
        </p:nvSpPr>
        <p:spPr bwMode="auto">
          <a:xfrm>
            <a:off x="5054600" y="5113338"/>
            <a:ext cx="152400" cy="463550"/>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2AE435FD-2932-4464-A674-0F8940D170AC}" type="datetime'Bu''''l''''''''''''g''''''''''''''''''a''r''''i''''''''a'''''">
              <a:rPr lang="en-GB" altLang="en-US" sz="1000" smtClean="0">
                <a:solidFill>
                  <a:schemeClr val="tx1"/>
                </a:solidFill>
                <a:effectLst/>
              </a:rPr>
              <a:pPr algn="r">
                <a:spcBef>
                  <a:spcPct val="0"/>
                </a:spcBef>
                <a:spcAft>
                  <a:spcPct val="0"/>
                </a:spcAft>
              </a:pPr>
              <a:t>Bulgaria</a:t>
            </a:fld>
            <a:endParaRPr lang="en-GB" sz="1000">
              <a:solidFill>
                <a:schemeClr val="tx1"/>
              </a:solidFill>
              <a:sym typeface="+mn-lt"/>
            </a:endParaRPr>
          </a:p>
        </p:txBody>
      </p:sp>
      <p:sp>
        <p:nvSpPr>
          <p:cNvPr id="777" name="Rectangle 776">
            <a:extLst>
              <a:ext uri="{FF2B5EF4-FFF2-40B4-BE49-F238E27FC236}">
                <a16:creationId xmlns:a16="http://schemas.microsoft.com/office/drawing/2014/main" id="{A707ED12-AE4D-4653-B928-E1F1BB1DE265}"/>
              </a:ext>
            </a:extLst>
          </p:cNvPr>
          <p:cNvSpPr/>
          <p:nvPr>
            <p:custDataLst>
              <p:tags r:id="rId32"/>
            </p:custDataLst>
          </p:nvPr>
        </p:nvSpPr>
        <p:spPr bwMode="gray">
          <a:xfrm>
            <a:off x="5262563" y="4365625"/>
            <a:ext cx="233363" cy="109538"/>
          </a:xfrm>
          <a:prstGeom prst="rect">
            <a:avLst/>
          </a:prstGeom>
          <a:solidFill>
            <a:schemeClr val="accent3"/>
          </a:solid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5EC64430-EF43-4885-A075-79144ACF78A2}" type="datetime'''''''''''''''5''''''''''1%'''''''''''''''''">
              <a:rPr lang="en-GB" altLang="en-US" sz="800" b="1" smtClean="0">
                <a:solidFill>
                  <a:schemeClr val="bg1"/>
                </a:solidFill>
                <a:effectLst/>
              </a:rPr>
              <a:pPr algn="ctr">
                <a:lnSpc>
                  <a:spcPct val="90000"/>
                </a:lnSpc>
                <a:spcBef>
                  <a:spcPct val="0"/>
                </a:spcBef>
                <a:spcAft>
                  <a:spcPct val="0"/>
                </a:spcAft>
              </a:pPr>
              <a:t>51%</a:t>
            </a:fld>
            <a:endParaRPr lang="en-GB" sz="800" b="1">
              <a:solidFill>
                <a:schemeClr val="bg1"/>
              </a:solidFill>
              <a:sym typeface="+mn-lt"/>
            </a:endParaRPr>
          </a:p>
        </p:txBody>
      </p:sp>
      <p:sp>
        <p:nvSpPr>
          <p:cNvPr id="555" name="Rectangle 554">
            <a:extLst>
              <a:ext uri="{FF2B5EF4-FFF2-40B4-BE49-F238E27FC236}">
                <a16:creationId xmlns:a16="http://schemas.microsoft.com/office/drawing/2014/main" id="{7214581D-5819-4A5A-95B6-576BD9A704D8}"/>
              </a:ext>
            </a:extLst>
          </p:cNvPr>
          <p:cNvSpPr/>
          <p:nvPr>
            <p:custDataLst>
              <p:tags r:id="rId33"/>
            </p:custDataLst>
          </p:nvPr>
        </p:nvSpPr>
        <p:spPr bwMode="auto">
          <a:xfrm>
            <a:off x="5302250" y="5113338"/>
            <a:ext cx="152400" cy="457200"/>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7FCD87CA-ED7E-423A-9186-F17AE5DE8771}" type="datetime'''Be''''''''''''''''''''l''''g''''i''''''''''''''''''''um'">
              <a:rPr lang="en-GB" altLang="en-US" sz="1000" smtClean="0">
                <a:solidFill>
                  <a:schemeClr val="tx1"/>
                </a:solidFill>
              </a:rPr>
              <a:pPr algn="r">
                <a:spcBef>
                  <a:spcPct val="0"/>
                </a:spcBef>
                <a:spcAft>
                  <a:spcPct val="0"/>
                </a:spcAft>
              </a:pPr>
              <a:t>Belgium</a:t>
            </a:fld>
            <a:endParaRPr lang="en-GB" sz="1000">
              <a:solidFill>
                <a:schemeClr val="tx1"/>
              </a:solidFill>
              <a:sym typeface="+mn-lt"/>
            </a:endParaRPr>
          </a:p>
        </p:txBody>
      </p:sp>
      <p:sp>
        <p:nvSpPr>
          <p:cNvPr id="713" name="Rectangle 712">
            <a:extLst>
              <a:ext uri="{FF2B5EF4-FFF2-40B4-BE49-F238E27FC236}">
                <a16:creationId xmlns:a16="http://schemas.microsoft.com/office/drawing/2014/main" id="{E7099E5F-0B07-4BAB-BF67-F192618ACFFF}"/>
              </a:ext>
            </a:extLst>
          </p:cNvPr>
          <p:cNvSpPr/>
          <p:nvPr>
            <p:custDataLst>
              <p:tags r:id="rId34"/>
            </p:custDataLst>
          </p:nvPr>
        </p:nvSpPr>
        <p:spPr bwMode="gray">
          <a:xfrm>
            <a:off x="5511800" y="4373563"/>
            <a:ext cx="23336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8D27AE8F-FB78-4075-A8B9-E1D00ECA70E9}" type="datetime'''''''''''''''''''''5''''''''''''''0''''''''''''''''''''''%'">
              <a:rPr lang="en-GB" altLang="en-US" sz="800" b="1" smtClean="0">
                <a:solidFill>
                  <a:schemeClr val="bg1"/>
                </a:solidFill>
                <a:effectLst/>
              </a:rPr>
              <a:pPr algn="ctr">
                <a:lnSpc>
                  <a:spcPct val="90000"/>
                </a:lnSpc>
                <a:spcBef>
                  <a:spcPct val="0"/>
                </a:spcBef>
                <a:spcAft>
                  <a:spcPct val="0"/>
                </a:spcAft>
              </a:pPr>
              <a:t>50%</a:t>
            </a:fld>
            <a:endParaRPr lang="en-GB" sz="800" b="1">
              <a:solidFill>
                <a:schemeClr val="bg1"/>
              </a:solidFill>
              <a:sym typeface="+mn-lt"/>
            </a:endParaRPr>
          </a:p>
        </p:txBody>
      </p:sp>
      <p:sp>
        <p:nvSpPr>
          <p:cNvPr id="340" name="Rectangle 339">
            <a:extLst>
              <a:ext uri="{FF2B5EF4-FFF2-40B4-BE49-F238E27FC236}">
                <a16:creationId xmlns:a16="http://schemas.microsoft.com/office/drawing/2014/main" id="{33B1B61E-70EF-4ABE-B581-C9A4DAEE68A4}"/>
              </a:ext>
            </a:extLst>
          </p:cNvPr>
          <p:cNvSpPr/>
          <p:nvPr>
            <p:custDataLst>
              <p:tags r:id="rId35"/>
            </p:custDataLst>
          </p:nvPr>
        </p:nvSpPr>
        <p:spPr bwMode="auto">
          <a:xfrm>
            <a:off x="5551488" y="5113338"/>
            <a:ext cx="152400" cy="414338"/>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EFE64327-6E4B-40EA-AAD4-6A0A8F1F1D80}" type="datetime'''''''F''i''n''l''''''''''''''a''''''''''n''''''d'''''''">
              <a:rPr lang="en-GB" altLang="en-US" sz="1000" smtClean="0">
                <a:solidFill>
                  <a:schemeClr val="tx1"/>
                </a:solidFill>
                <a:effectLst/>
              </a:rPr>
              <a:pPr algn="r">
                <a:spcBef>
                  <a:spcPct val="0"/>
                </a:spcBef>
                <a:spcAft>
                  <a:spcPct val="0"/>
                </a:spcAft>
              </a:pPr>
              <a:t>Finland</a:t>
            </a:fld>
            <a:endParaRPr lang="en-GB" sz="1000">
              <a:solidFill>
                <a:schemeClr val="tx1"/>
              </a:solidFill>
              <a:sym typeface="+mn-lt"/>
            </a:endParaRPr>
          </a:p>
        </p:txBody>
      </p:sp>
      <p:sp>
        <p:nvSpPr>
          <p:cNvPr id="144" name="Rectangle 143">
            <a:extLst>
              <a:ext uri="{FF2B5EF4-FFF2-40B4-BE49-F238E27FC236}">
                <a16:creationId xmlns:a16="http://schemas.microsoft.com/office/drawing/2014/main" id="{4A7E01F0-CA4F-41B6-BF6B-5DB6FF5FF213}"/>
              </a:ext>
            </a:extLst>
          </p:cNvPr>
          <p:cNvSpPr/>
          <p:nvPr>
            <p:custDataLst>
              <p:tags r:id="rId36"/>
            </p:custDataLst>
          </p:nvPr>
        </p:nvSpPr>
        <p:spPr bwMode="gray">
          <a:xfrm>
            <a:off x="5761038" y="4381500"/>
            <a:ext cx="23336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A60A0995-D677-4C29-B638-768A71BA4158}" type="datetime'''''''''''''''''''''5''''''0''''''''''''''''''''''''%'''''''''">
              <a:rPr lang="en-GB" altLang="en-US" sz="800" b="1" smtClean="0">
                <a:solidFill>
                  <a:schemeClr val="bg1"/>
                </a:solidFill>
                <a:effectLst/>
              </a:rPr>
              <a:pPr algn="ctr">
                <a:lnSpc>
                  <a:spcPct val="90000"/>
                </a:lnSpc>
                <a:spcBef>
                  <a:spcPct val="0"/>
                </a:spcBef>
                <a:spcAft>
                  <a:spcPct val="0"/>
                </a:spcAft>
              </a:pPr>
              <a:t>50%</a:t>
            </a:fld>
            <a:endParaRPr lang="en-GB" sz="800" b="1">
              <a:solidFill>
                <a:schemeClr val="bg1"/>
              </a:solidFill>
              <a:sym typeface="+mn-lt"/>
            </a:endParaRPr>
          </a:p>
        </p:txBody>
      </p:sp>
      <p:sp>
        <p:nvSpPr>
          <p:cNvPr id="136" name="Rectangle 135">
            <a:extLst>
              <a:ext uri="{FF2B5EF4-FFF2-40B4-BE49-F238E27FC236}">
                <a16:creationId xmlns:a16="http://schemas.microsoft.com/office/drawing/2014/main" id="{CD43BF9D-DB59-49BC-84A3-6A7D3B12CD97}"/>
              </a:ext>
            </a:extLst>
          </p:cNvPr>
          <p:cNvSpPr/>
          <p:nvPr>
            <p:custDataLst>
              <p:tags r:id="rId37"/>
            </p:custDataLst>
          </p:nvPr>
        </p:nvSpPr>
        <p:spPr bwMode="auto">
          <a:xfrm>
            <a:off x="5800725" y="5113338"/>
            <a:ext cx="152400" cy="45561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1F17FD70-FAE8-43C9-AF89-950DB751A967}" type="datetime'''''''''S''''w''''''''''e''d''''''''''''en'''''''''''''''''">
              <a:rPr lang="en-GB" altLang="en-US" sz="1000" smtClean="0">
                <a:solidFill>
                  <a:schemeClr val="tx1"/>
                </a:solidFill>
                <a:effectLst/>
              </a:rPr>
              <a:pPr algn="r">
                <a:spcBef>
                  <a:spcPct val="0"/>
                </a:spcBef>
                <a:spcAft>
                  <a:spcPct val="0"/>
                </a:spcAft>
              </a:pPr>
              <a:t>Sweden</a:t>
            </a:fld>
            <a:endParaRPr lang="en-GB" sz="1000">
              <a:solidFill>
                <a:schemeClr val="tx1"/>
              </a:solidFill>
              <a:sym typeface="+mn-lt"/>
            </a:endParaRPr>
          </a:p>
        </p:txBody>
      </p:sp>
      <p:sp>
        <p:nvSpPr>
          <p:cNvPr id="711" name="Rectangle 710">
            <a:extLst>
              <a:ext uri="{FF2B5EF4-FFF2-40B4-BE49-F238E27FC236}">
                <a16:creationId xmlns:a16="http://schemas.microsoft.com/office/drawing/2014/main" id="{B6BA8364-5C9C-484D-98CD-2546EDB6F452}"/>
              </a:ext>
            </a:extLst>
          </p:cNvPr>
          <p:cNvSpPr/>
          <p:nvPr>
            <p:custDataLst>
              <p:tags r:id="rId38"/>
            </p:custDataLst>
          </p:nvPr>
        </p:nvSpPr>
        <p:spPr bwMode="gray">
          <a:xfrm>
            <a:off x="6010275" y="4381500"/>
            <a:ext cx="23336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960E0DFA-F210-4D7A-AB04-FCE824F6E897}" type="datetime'''''''50%'''''''''''''''''''''''''''''''''''''''''''''''''''''">
              <a:rPr lang="en-GB" altLang="en-US" sz="800" b="1" smtClean="0">
                <a:solidFill>
                  <a:schemeClr val="bg1"/>
                </a:solidFill>
                <a:effectLst/>
              </a:rPr>
              <a:pPr algn="ctr">
                <a:lnSpc>
                  <a:spcPct val="90000"/>
                </a:lnSpc>
                <a:spcBef>
                  <a:spcPct val="0"/>
                </a:spcBef>
                <a:spcAft>
                  <a:spcPct val="0"/>
                </a:spcAft>
              </a:pPr>
              <a:t>50%</a:t>
            </a:fld>
            <a:endParaRPr lang="en-GB" sz="800" b="1">
              <a:solidFill>
                <a:schemeClr val="bg1"/>
              </a:solidFill>
              <a:sym typeface="+mn-lt"/>
            </a:endParaRPr>
          </a:p>
        </p:txBody>
      </p:sp>
      <p:sp>
        <p:nvSpPr>
          <p:cNvPr id="344" name="Rectangle 343">
            <a:extLst>
              <a:ext uri="{FF2B5EF4-FFF2-40B4-BE49-F238E27FC236}">
                <a16:creationId xmlns:a16="http://schemas.microsoft.com/office/drawing/2014/main" id="{700CB157-CBC1-4949-8E61-5264AFE63741}"/>
              </a:ext>
            </a:extLst>
          </p:cNvPr>
          <p:cNvSpPr/>
          <p:nvPr>
            <p:custDataLst>
              <p:tags r:id="rId39"/>
            </p:custDataLst>
          </p:nvPr>
        </p:nvSpPr>
        <p:spPr bwMode="auto">
          <a:xfrm>
            <a:off x="6049963" y="5113338"/>
            <a:ext cx="152400" cy="484188"/>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E6BD11FA-CDAC-4915-A0BA-B635AABE30FF}" type="datetime'S''''''''lo''ve''''n''i''''''''''''''''''''''''''''''''''''a'">
              <a:rPr lang="en-GB" altLang="en-US" sz="1000" smtClean="0">
                <a:solidFill>
                  <a:schemeClr val="tx1"/>
                </a:solidFill>
                <a:effectLst/>
              </a:rPr>
              <a:pPr algn="r">
                <a:spcBef>
                  <a:spcPct val="0"/>
                </a:spcBef>
                <a:spcAft>
                  <a:spcPct val="0"/>
                </a:spcAft>
              </a:pPr>
              <a:t>Slovenia</a:t>
            </a:fld>
            <a:endParaRPr lang="en-GB" sz="1000">
              <a:solidFill>
                <a:schemeClr val="tx1"/>
              </a:solidFill>
              <a:sym typeface="+mn-lt"/>
            </a:endParaRPr>
          </a:p>
        </p:txBody>
      </p:sp>
      <p:sp>
        <p:nvSpPr>
          <p:cNvPr id="154" name="Rectangle 153">
            <a:extLst>
              <a:ext uri="{FF2B5EF4-FFF2-40B4-BE49-F238E27FC236}">
                <a16:creationId xmlns:a16="http://schemas.microsoft.com/office/drawing/2014/main" id="{E5A2B099-8A2F-4A92-8AF3-6AB7D00ABAE8}"/>
              </a:ext>
            </a:extLst>
          </p:cNvPr>
          <p:cNvSpPr/>
          <p:nvPr>
            <p:custDataLst>
              <p:tags r:id="rId40"/>
            </p:custDataLst>
          </p:nvPr>
        </p:nvSpPr>
        <p:spPr bwMode="gray">
          <a:xfrm>
            <a:off x="6257925" y="4425950"/>
            <a:ext cx="233363" cy="109538"/>
          </a:xfrm>
          <a:prstGeom prst="rect">
            <a:avLst/>
          </a:prstGeom>
          <a:solidFill>
            <a:srgbClr val="C3CFE1"/>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B3063914-E472-4E36-9399-2136F7E60C46}" type="datetime'''''''''''''''''''''''''''''''''''4''''''''''6%'''''''''''''''">
              <a:rPr lang="en-GB" altLang="en-US" sz="800" b="1" smtClean="0">
                <a:solidFill>
                  <a:schemeClr val="tx1"/>
                </a:solidFill>
                <a:effectLst/>
              </a:rPr>
              <a:pPr algn="ctr">
                <a:lnSpc>
                  <a:spcPct val="90000"/>
                </a:lnSpc>
                <a:spcBef>
                  <a:spcPct val="0"/>
                </a:spcBef>
                <a:spcAft>
                  <a:spcPct val="0"/>
                </a:spcAft>
              </a:pPr>
              <a:t>46%</a:t>
            </a:fld>
            <a:endParaRPr lang="en-GB" sz="800" b="1">
              <a:solidFill>
                <a:schemeClr val="tx1"/>
              </a:solidFill>
              <a:sym typeface="+mn-lt"/>
            </a:endParaRPr>
          </a:p>
        </p:txBody>
      </p:sp>
      <p:sp>
        <p:nvSpPr>
          <p:cNvPr id="133" name="Rectangle 132">
            <a:extLst>
              <a:ext uri="{FF2B5EF4-FFF2-40B4-BE49-F238E27FC236}">
                <a16:creationId xmlns:a16="http://schemas.microsoft.com/office/drawing/2014/main" id="{FCDD316E-18E9-4208-AA74-7E4C45DEEE58}"/>
              </a:ext>
            </a:extLst>
          </p:cNvPr>
          <p:cNvSpPr/>
          <p:nvPr>
            <p:custDataLst>
              <p:tags r:id="rId41"/>
            </p:custDataLst>
          </p:nvPr>
        </p:nvSpPr>
        <p:spPr bwMode="auto">
          <a:xfrm>
            <a:off x="6297613" y="5113338"/>
            <a:ext cx="152400" cy="687388"/>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D4C37821-DFD2-4556-B110-D0A50E22CAC2}" type="datetime'E''''''''U'''''' a''''''''v''''''er''''a''g''''''''''e'''">
              <a:rPr lang="en-GB" altLang="en-US" sz="1000" b="1" smtClean="0">
                <a:solidFill>
                  <a:schemeClr val="tx1"/>
                </a:solidFill>
              </a:rPr>
              <a:pPr algn="r">
                <a:spcBef>
                  <a:spcPct val="0"/>
                </a:spcBef>
                <a:spcAft>
                  <a:spcPct val="0"/>
                </a:spcAft>
              </a:pPr>
              <a:t>EU average</a:t>
            </a:fld>
            <a:endParaRPr lang="en-GB" sz="1000" b="1">
              <a:solidFill>
                <a:schemeClr val="tx1"/>
              </a:solidFill>
              <a:sym typeface="+mn-lt"/>
            </a:endParaRPr>
          </a:p>
        </p:txBody>
      </p:sp>
      <p:sp>
        <p:nvSpPr>
          <p:cNvPr id="745" name="Rectangle 744">
            <a:extLst>
              <a:ext uri="{FF2B5EF4-FFF2-40B4-BE49-F238E27FC236}">
                <a16:creationId xmlns:a16="http://schemas.microsoft.com/office/drawing/2014/main" id="{3513623C-1DF4-49D1-982B-BE0EBA852690}"/>
              </a:ext>
            </a:extLst>
          </p:cNvPr>
          <p:cNvSpPr/>
          <p:nvPr>
            <p:custDataLst>
              <p:tags r:id="rId42"/>
            </p:custDataLst>
          </p:nvPr>
        </p:nvSpPr>
        <p:spPr bwMode="gray">
          <a:xfrm>
            <a:off x="6507163" y="4462463"/>
            <a:ext cx="23336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6063F8E6-A771-44D9-864C-39602B4F8E21}" type="datetime'''''''''''''''''''''''''4''''''3''''''''''''''%'''''''">
              <a:rPr lang="en-GB" altLang="en-US" sz="800" b="1" smtClean="0">
                <a:solidFill>
                  <a:schemeClr val="bg1"/>
                </a:solidFill>
                <a:effectLst/>
              </a:rPr>
              <a:pPr algn="ctr">
                <a:lnSpc>
                  <a:spcPct val="90000"/>
                </a:lnSpc>
                <a:spcBef>
                  <a:spcPct val="0"/>
                </a:spcBef>
                <a:spcAft>
                  <a:spcPct val="0"/>
                </a:spcAft>
              </a:pPr>
              <a:t>43%</a:t>
            </a:fld>
            <a:endParaRPr lang="en-GB" sz="800" b="1">
              <a:solidFill>
                <a:schemeClr val="bg1"/>
              </a:solidFill>
              <a:sym typeface="+mn-lt"/>
            </a:endParaRPr>
          </a:p>
        </p:txBody>
      </p:sp>
      <p:sp>
        <p:nvSpPr>
          <p:cNvPr id="544" name="Rectangle 543">
            <a:extLst>
              <a:ext uri="{FF2B5EF4-FFF2-40B4-BE49-F238E27FC236}">
                <a16:creationId xmlns:a16="http://schemas.microsoft.com/office/drawing/2014/main" id="{3ECD5742-B2B9-4811-98ED-D8E54FB24907}"/>
              </a:ext>
            </a:extLst>
          </p:cNvPr>
          <p:cNvSpPr/>
          <p:nvPr>
            <p:custDataLst>
              <p:tags r:id="rId43"/>
            </p:custDataLst>
          </p:nvPr>
        </p:nvSpPr>
        <p:spPr bwMode="auto">
          <a:xfrm>
            <a:off x="6546850" y="5113338"/>
            <a:ext cx="152400" cy="414338"/>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91D23037-E87D-4318-9FDF-92CE2400DD33}" type="datetime'''''G''''''''''''''''r''''''e''''''e''''''''''''''c''''e'''''">
              <a:rPr lang="en-GB" altLang="en-US" sz="1000" smtClean="0">
                <a:solidFill>
                  <a:schemeClr val="tx1"/>
                </a:solidFill>
                <a:effectLst/>
              </a:rPr>
              <a:pPr algn="r">
                <a:spcBef>
                  <a:spcPct val="0"/>
                </a:spcBef>
                <a:spcAft>
                  <a:spcPct val="0"/>
                </a:spcAft>
              </a:pPr>
              <a:t>Greece</a:t>
            </a:fld>
            <a:endParaRPr lang="en-GB" sz="1000">
              <a:solidFill>
                <a:schemeClr val="tx1"/>
              </a:solidFill>
              <a:sym typeface="+mn-lt"/>
            </a:endParaRPr>
          </a:p>
        </p:txBody>
      </p:sp>
      <p:sp>
        <p:nvSpPr>
          <p:cNvPr id="729" name="Rectangle 728">
            <a:extLst>
              <a:ext uri="{FF2B5EF4-FFF2-40B4-BE49-F238E27FC236}">
                <a16:creationId xmlns:a16="http://schemas.microsoft.com/office/drawing/2014/main" id="{504F82F9-1F78-4AD2-9B86-1BC188CA209D}"/>
              </a:ext>
            </a:extLst>
          </p:cNvPr>
          <p:cNvSpPr/>
          <p:nvPr>
            <p:custDataLst>
              <p:tags r:id="rId44"/>
            </p:custDataLst>
          </p:nvPr>
        </p:nvSpPr>
        <p:spPr bwMode="gray">
          <a:xfrm>
            <a:off x="6756400" y="4513263"/>
            <a:ext cx="23336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034AB816-1E50-4315-BB24-4B3D710654AB}" type="datetime'''''''''3''''''''''''''''''''''''''''9''''''''%'''''''">
              <a:rPr lang="en-GB" altLang="en-US" sz="800" b="1" smtClean="0">
                <a:solidFill>
                  <a:schemeClr val="bg1"/>
                </a:solidFill>
                <a:effectLst/>
              </a:rPr>
              <a:pPr algn="ctr">
                <a:lnSpc>
                  <a:spcPct val="90000"/>
                </a:lnSpc>
                <a:spcBef>
                  <a:spcPct val="0"/>
                </a:spcBef>
                <a:spcAft>
                  <a:spcPct val="0"/>
                </a:spcAft>
              </a:pPr>
              <a:t>39%</a:t>
            </a:fld>
            <a:endParaRPr lang="en-GB" sz="800" b="1">
              <a:solidFill>
                <a:schemeClr val="bg1"/>
              </a:solidFill>
              <a:sym typeface="+mn-lt"/>
            </a:endParaRPr>
          </a:p>
        </p:txBody>
      </p:sp>
      <p:sp>
        <p:nvSpPr>
          <p:cNvPr id="343" name="Rectangle 342">
            <a:extLst>
              <a:ext uri="{FF2B5EF4-FFF2-40B4-BE49-F238E27FC236}">
                <a16:creationId xmlns:a16="http://schemas.microsoft.com/office/drawing/2014/main" id="{D8436C94-EC87-435D-B157-3FA7DADC6DC8}"/>
              </a:ext>
            </a:extLst>
          </p:cNvPr>
          <p:cNvSpPr/>
          <p:nvPr>
            <p:custDataLst>
              <p:tags r:id="rId45"/>
            </p:custDataLst>
          </p:nvPr>
        </p:nvSpPr>
        <p:spPr bwMode="auto">
          <a:xfrm>
            <a:off x="6796088" y="5113338"/>
            <a:ext cx="152400" cy="39211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E79D9C08-B04B-454C-98A4-988CBAD58130}" type="datetime'''''''''''''Po''''l''''''''''''''''''''''a''''n''d'''''''''''">
              <a:rPr lang="en-GB" altLang="en-US" sz="1000" smtClean="0">
                <a:solidFill>
                  <a:schemeClr val="tx1"/>
                </a:solidFill>
                <a:effectLst/>
              </a:rPr>
              <a:pPr algn="r">
                <a:spcBef>
                  <a:spcPct val="0"/>
                </a:spcBef>
                <a:spcAft>
                  <a:spcPct val="0"/>
                </a:spcAft>
              </a:pPr>
              <a:t>Poland</a:t>
            </a:fld>
            <a:endParaRPr lang="en-GB" sz="1000">
              <a:solidFill>
                <a:schemeClr val="tx1"/>
              </a:solidFill>
              <a:sym typeface="+mn-lt"/>
            </a:endParaRPr>
          </a:p>
        </p:txBody>
      </p:sp>
      <p:sp>
        <p:nvSpPr>
          <p:cNvPr id="759" name="Rectangle 758">
            <a:extLst>
              <a:ext uri="{FF2B5EF4-FFF2-40B4-BE49-F238E27FC236}">
                <a16:creationId xmlns:a16="http://schemas.microsoft.com/office/drawing/2014/main" id="{9004A9DA-8428-4AA7-9B2A-24750FBC4FD8}"/>
              </a:ext>
            </a:extLst>
          </p:cNvPr>
          <p:cNvSpPr/>
          <p:nvPr>
            <p:custDataLst>
              <p:tags r:id="rId46"/>
            </p:custDataLst>
          </p:nvPr>
        </p:nvSpPr>
        <p:spPr bwMode="gray">
          <a:xfrm>
            <a:off x="7004050" y="4543425"/>
            <a:ext cx="23336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1390C6A4-4CFA-4D2E-9846-E07E9BEC2697}" type="datetime'''''''''''''''''3''''''''7''''''''%'''''''''">
              <a:rPr lang="en-GB" altLang="en-US" sz="800" b="1" smtClean="0">
                <a:solidFill>
                  <a:schemeClr val="bg1"/>
                </a:solidFill>
                <a:effectLst/>
              </a:rPr>
              <a:pPr algn="ctr">
                <a:lnSpc>
                  <a:spcPct val="90000"/>
                </a:lnSpc>
                <a:spcBef>
                  <a:spcPct val="0"/>
                </a:spcBef>
                <a:spcAft>
                  <a:spcPct val="0"/>
                </a:spcAft>
              </a:pPr>
              <a:t>37%</a:t>
            </a:fld>
            <a:endParaRPr lang="en-GB" sz="800" b="1">
              <a:solidFill>
                <a:schemeClr val="bg1"/>
              </a:solidFill>
              <a:sym typeface="+mn-lt"/>
            </a:endParaRPr>
          </a:p>
        </p:txBody>
      </p:sp>
      <p:sp>
        <p:nvSpPr>
          <p:cNvPr id="551" name="Rectangle 550">
            <a:extLst>
              <a:ext uri="{FF2B5EF4-FFF2-40B4-BE49-F238E27FC236}">
                <a16:creationId xmlns:a16="http://schemas.microsoft.com/office/drawing/2014/main" id="{99DED3A3-45AE-4359-9329-5BAD6CD29C55}"/>
              </a:ext>
            </a:extLst>
          </p:cNvPr>
          <p:cNvSpPr/>
          <p:nvPr>
            <p:custDataLst>
              <p:tags r:id="rId47"/>
            </p:custDataLst>
          </p:nvPr>
        </p:nvSpPr>
        <p:spPr bwMode="auto">
          <a:xfrm>
            <a:off x="7043738" y="5113338"/>
            <a:ext cx="152400" cy="43021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BD357F0B-5AEF-465E-AB41-0A68928C2213}" type="datetime'N''''o''r''''''''''''w''''''''''''''''''''''a''''''''''''''y'">
              <a:rPr lang="en-GB" altLang="en-US" sz="1000" smtClean="0">
                <a:solidFill>
                  <a:schemeClr val="tx1"/>
                </a:solidFill>
                <a:effectLst/>
              </a:rPr>
              <a:pPr algn="r">
                <a:spcBef>
                  <a:spcPct val="0"/>
                </a:spcBef>
                <a:spcAft>
                  <a:spcPct val="0"/>
                </a:spcAft>
              </a:pPr>
              <a:t>Norway</a:t>
            </a:fld>
            <a:endParaRPr lang="en-GB" sz="1000">
              <a:solidFill>
                <a:schemeClr val="tx1"/>
              </a:solidFill>
              <a:sym typeface="+mn-lt"/>
            </a:endParaRPr>
          </a:p>
        </p:txBody>
      </p:sp>
      <p:sp>
        <p:nvSpPr>
          <p:cNvPr id="739" name="Rectangle 738">
            <a:extLst>
              <a:ext uri="{FF2B5EF4-FFF2-40B4-BE49-F238E27FC236}">
                <a16:creationId xmlns:a16="http://schemas.microsoft.com/office/drawing/2014/main" id="{2252DF7F-3240-44FC-9B9E-A5E8F10CE2C6}"/>
              </a:ext>
            </a:extLst>
          </p:cNvPr>
          <p:cNvSpPr/>
          <p:nvPr>
            <p:custDataLst>
              <p:tags r:id="rId48"/>
            </p:custDataLst>
          </p:nvPr>
        </p:nvSpPr>
        <p:spPr bwMode="gray">
          <a:xfrm>
            <a:off x="7253288" y="4551363"/>
            <a:ext cx="23336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74761EFA-CDBA-44E6-BF0B-9B737B545B88}" type="datetime'''''''''''''''''''''''''''3''''''''''6''%'">
              <a:rPr lang="en-GB" altLang="en-US" sz="800" b="1" smtClean="0">
                <a:solidFill>
                  <a:schemeClr val="bg1"/>
                </a:solidFill>
                <a:effectLst/>
              </a:rPr>
              <a:pPr algn="ctr">
                <a:lnSpc>
                  <a:spcPct val="90000"/>
                </a:lnSpc>
                <a:spcBef>
                  <a:spcPct val="0"/>
                </a:spcBef>
                <a:spcAft>
                  <a:spcPct val="0"/>
                </a:spcAft>
              </a:pPr>
              <a:t>36%</a:t>
            </a:fld>
            <a:endParaRPr lang="en-GB" sz="800" b="1">
              <a:solidFill>
                <a:schemeClr val="bg1"/>
              </a:solidFill>
              <a:sym typeface="+mn-lt"/>
            </a:endParaRPr>
          </a:p>
        </p:txBody>
      </p:sp>
      <p:sp>
        <p:nvSpPr>
          <p:cNvPr id="348" name="Rectangle 347">
            <a:extLst>
              <a:ext uri="{FF2B5EF4-FFF2-40B4-BE49-F238E27FC236}">
                <a16:creationId xmlns:a16="http://schemas.microsoft.com/office/drawing/2014/main" id="{908A04F9-882A-4A4F-B8B6-A6FE4F48EABC}"/>
              </a:ext>
            </a:extLst>
          </p:cNvPr>
          <p:cNvSpPr/>
          <p:nvPr>
            <p:custDataLst>
              <p:tags r:id="rId49"/>
            </p:custDataLst>
          </p:nvPr>
        </p:nvSpPr>
        <p:spPr bwMode="auto">
          <a:xfrm>
            <a:off x="7292975" y="5113338"/>
            <a:ext cx="152400" cy="401638"/>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AE16F1EA-AAD6-4D6A-8001-03BAA8086921}" type="datetime'''''''''''''''Cy''''p''''''''ru''''s'''''''''''''''''">
              <a:rPr lang="en-GB" altLang="en-US" sz="1000" smtClean="0">
                <a:solidFill>
                  <a:schemeClr val="tx1"/>
                </a:solidFill>
                <a:effectLst/>
              </a:rPr>
              <a:pPr algn="r">
                <a:spcBef>
                  <a:spcPct val="0"/>
                </a:spcBef>
                <a:spcAft>
                  <a:spcPct val="0"/>
                </a:spcAft>
              </a:pPr>
              <a:t>Cyprus</a:t>
            </a:fld>
            <a:endParaRPr lang="en-GB" sz="1000">
              <a:solidFill>
                <a:schemeClr val="tx1"/>
              </a:solidFill>
              <a:sym typeface="+mn-lt"/>
            </a:endParaRPr>
          </a:p>
        </p:txBody>
      </p:sp>
      <p:sp>
        <p:nvSpPr>
          <p:cNvPr id="751" name="Rectangle 750">
            <a:extLst>
              <a:ext uri="{FF2B5EF4-FFF2-40B4-BE49-F238E27FC236}">
                <a16:creationId xmlns:a16="http://schemas.microsoft.com/office/drawing/2014/main" id="{5E492E9A-50C9-4A3D-9960-FFBF33948E67}"/>
              </a:ext>
            </a:extLst>
          </p:cNvPr>
          <p:cNvSpPr/>
          <p:nvPr>
            <p:custDataLst>
              <p:tags r:id="rId50"/>
            </p:custDataLst>
          </p:nvPr>
        </p:nvSpPr>
        <p:spPr bwMode="gray">
          <a:xfrm>
            <a:off x="7502525" y="4579938"/>
            <a:ext cx="23336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30D06962-2BAE-4A01-BB27-813036530A52}" type="datetime'''''''''''3''''''''''4''''''''''''''''''''''%'''''">
              <a:rPr lang="en-GB" altLang="en-US" sz="800" b="1" smtClean="0">
                <a:solidFill>
                  <a:schemeClr val="bg1"/>
                </a:solidFill>
                <a:effectLst/>
              </a:rPr>
              <a:pPr algn="ctr">
                <a:lnSpc>
                  <a:spcPct val="90000"/>
                </a:lnSpc>
                <a:spcBef>
                  <a:spcPct val="0"/>
                </a:spcBef>
                <a:spcAft>
                  <a:spcPct val="0"/>
                </a:spcAft>
              </a:pPr>
              <a:t>34%</a:t>
            </a:fld>
            <a:endParaRPr lang="en-GB" sz="800" b="1">
              <a:solidFill>
                <a:schemeClr val="bg1"/>
              </a:solidFill>
              <a:sym typeface="+mn-lt"/>
            </a:endParaRPr>
          </a:p>
        </p:txBody>
      </p:sp>
      <p:sp>
        <p:nvSpPr>
          <p:cNvPr id="547" name="Rectangle 546">
            <a:extLst>
              <a:ext uri="{FF2B5EF4-FFF2-40B4-BE49-F238E27FC236}">
                <a16:creationId xmlns:a16="http://schemas.microsoft.com/office/drawing/2014/main" id="{345C2DA8-ED74-46DE-B941-36D5A3A06EAC}"/>
              </a:ext>
            </a:extLst>
          </p:cNvPr>
          <p:cNvSpPr/>
          <p:nvPr>
            <p:custDataLst>
              <p:tags r:id="rId51"/>
            </p:custDataLst>
          </p:nvPr>
        </p:nvSpPr>
        <p:spPr bwMode="auto">
          <a:xfrm>
            <a:off x="7542213" y="5113338"/>
            <a:ext cx="152400" cy="406400"/>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2C2763BE-A1FE-48E7-9DB4-9BBCBD1FACB2}" type="datetime'I''''''''''''''ce''''l''a''''''''''''''''''n''''''d'''''''">
              <a:rPr lang="en-GB" altLang="en-US" sz="1000" smtClean="0">
                <a:solidFill>
                  <a:schemeClr val="tx1"/>
                </a:solidFill>
                <a:effectLst/>
              </a:rPr>
              <a:pPr algn="r">
                <a:spcBef>
                  <a:spcPct val="0"/>
                </a:spcBef>
                <a:spcAft>
                  <a:spcPct val="0"/>
                </a:spcAft>
              </a:pPr>
              <a:t>Iceland</a:t>
            </a:fld>
            <a:endParaRPr lang="en-GB" sz="1000">
              <a:solidFill>
                <a:schemeClr val="tx1"/>
              </a:solidFill>
              <a:sym typeface="+mn-lt"/>
            </a:endParaRPr>
          </a:p>
        </p:txBody>
      </p:sp>
      <p:sp>
        <p:nvSpPr>
          <p:cNvPr id="735" name="Rectangle 734">
            <a:extLst>
              <a:ext uri="{FF2B5EF4-FFF2-40B4-BE49-F238E27FC236}">
                <a16:creationId xmlns:a16="http://schemas.microsoft.com/office/drawing/2014/main" id="{2D8BFD06-413C-43D6-A745-A02590817BD7}"/>
              </a:ext>
            </a:extLst>
          </p:cNvPr>
          <p:cNvSpPr/>
          <p:nvPr>
            <p:custDataLst>
              <p:tags r:id="rId52"/>
            </p:custDataLst>
          </p:nvPr>
        </p:nvSpPr>
        <p:spPr bwMode="gray">
          <a:xfrm>
            <a:off x="7750175" y="4624388"/>
            <a:ext cx="23336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962943A9-5A34-46CA-ABD2-5EA46C82F562}" type="datetime'''3''''1''''%'''''''''''''''''''''''''''''">
              <a:rPr lang="en-GB" altLang="en-US" sz="800" b="1" smtClean="0">
                <a:solidFill>
                  <a:schemeClr val="bg1"/>
                </a:solidFill>
                <a:effectLst/>
              </a:rPr>
              <a:pPr algn="ctr">
                <a:lnSpc>
                  <a:spcPct val="90000"/>
                </a:lnSpc>
                <a:spcBef>
                  <a:spcPct val="0"/>
                </a:spcBef>
                <a:spcAft>
                  <a:spcPct val="0"/>
                </a:spcAft>
              </a:pPr>
              <a:t>31%</a:t>
            </a:fld>
            <a:endParaRPr lang="en-GB" sz="800" b="1">
              <a:solidFill>
                <a:schemeClr val="bg1"/>
              </a:solidFill>
              <a:sym typeface="+mn-lt"/>
            </a:endParaRPr>
          </a:p>
        </p:txBody>
      </p:sp>
      <p:sp>
        <p:nvSpPr>
          <p:cNvPr id="347" name="Rectangle 346">
            <a:extLst>
              <a:ext uri="{FF2B5EF4-FFF2-40B4-BE49-F238E27FC236}">
                <a16:creationId xmlns:a16="http://schemas.microsoft.com/office/drawing/2014/main" id="{16780B52-D97A-4BFF-80F8-F47473FA4DB2}"/>
              </a:ext>
            </a:extLst>
          </p:cNvPr>
          <p:cNvSpPr/>
          <p:nvPr>
            <p:custDataLst>
              <p:tags r:id="rId53"/>
            </p:custDataLst>
          </p:nvPr>
        </p:nvSpPr>
        <p:spPr bwMode="auto">
          <a:xfrm>
            <a:off x="7789863" y="5113338"/>
            <a:ext cx="152400" cy="38576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1619A8F8-A874-4A45-8427-45F119857E51}" type="datetime'''''''Ire''''l''''''''''''''''''''''''a''n''''''''''d'''''''''">
              <a:rPr lang="en-GB" altLang="en-US" sz="1000" smtClean="0">
                <a:solidFill>
                  <a:schemeClr val="tx1"/>
                </a:solidFill>
                <a:effectLst/>
              </a:rPr>
              <a:pPr algn="r">
                <a:spcBef>
                  <a:spcPct val="0"/>
                </a:spcBef>
                <a:spcAft>
                  <a:spcPct val="0"/>
                </a:spcAft>
              </a:pPr>
              <a:t>Ireland</a:t>
            </a:fld>
            <a:endParaRPr lang="en-GB" sz="1000">
              <a:solidFill>
                <a:schemeClr val="tx1"/>
              </a:solidFill>
              <a:sym typeface="+mn-lt"/>
            </a:endParaRPr>
          </a:p>
        </p:txBody>
      </p:sp>
      <p:sp>
        <p:nvSpPr>
          <p:cNvPr id="723" name="Rectangle 722">
            <a:extLst>
              <a:ext uri="{FF2B5EF4-FFF2-40B4-BE49-F238E27FC236}">
                <a16:creationId xmlns:a16="http://schemas.microsoft.com/office/drawing/2014/main" id="{54D2996F-628D-4CAA-8F47-21CBF86441E8}"/>
              </a:ext>
            </a:extLst>
          </p:cNvPr>
          <p:cNvSpPr/>
          <p:nvPr>
            <p:custDataLst>
              <p:tags r:id="rId54"/>
            </p:custDataLst>
          </p:nvPr>
        </p:nvSpPr>
        <p:spPr bwMode="gray">
          <a:xfrm>
            <a:off x="7999413" y="4668838"/>
            <a:ext cx="23336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1C7C6263-2208-46B2-B00E-9BCC11E16F1C}" type="datetime'2''''7''''%'''''''''''''''''''''''''''''''''''">
              <a:rPr lang="en-GB" altLang="en-US" sz="800" b="1" smtClean="0">
                <a:solidFill>
                  <a:schemeClr val="bg1"/>
                </a:solidFill>
                <a:effectLst/>
              </a:rPr>
              <a:pPr algn="ctr">
                <a:lnSpc>
                  <a:spcPct val="90000"/>
                </a:lnSpc>
                <a:spcBef>
                  <a:spcPct val="0"/>
                </a:spcBef>
                <a:spcAft>
                  <a:spcPct val="0"/>
                </a:spcAft>
              </a:pPr>
              <a:t>27%</a:t>
            </a:fld>
            <a:endParaRPr lang="en-GB" sz="800" b="1">
              <a:solidFill>
                <a:schemeClr val="bg1"/>
              </a:solidFill>
              <a:sym typeface="+mn-lt"/>
            </a:endParaRPr>
          </a:p>
        </p:txBody>
      </p:sp>
      <p:sp>
        <p:nvSpPr>
          <p:cNvPr id="339" name="Rectangle 338">
            <a:extLst>
              <a:ext uri="{FF2B5EF4-FFF2-40B4-BE49-F238E27FC236}">
                <a16:creationId xmlns:a16="http://schemas.microsoft.com/office/drawing/2014/main" id="{DE40528C-E10C-4E96-A826-20C03B3CBC5A}"/>
              </a:ext>
            </a:extLst>
          </p:cNvPr>
          <p:cNvSpPr/>
          <p:nvPr>
            <p:custDataLst>
              <p:tags r:id="rId55"/>
            </p:custDataLst>
          </p:nvPr>
        </p:nvSpPr>
        <p:spPr bwMode="auto">
          <a:xfrm>
            <a:off x="8039100" y="5113338"/>
            <a:ext cx="152400" cy="477838"/>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73F521B9-2343-4528-91C0-B1584FD68937}" type="datetime'''''''S''''l''''o''v''''''''''''a''''k''''''i''a'''''">
              <a:rPr lang="en-GB" altLang="en-US" sz="1000" smtClean="0">
                <a:solidFill>
                  <a:schemeClr val="tx1"/>
                </a:solidFill>
                <a:effectLst/>
              </a:rPr>
              <a:pPr algn="r">
                <a:spcBef>
                  <a:spcPct val="0"/>
                </a:spcBef>
                <a:spcAft>
                  <a:spcPct val="0"/>
                </a:spcAft>
              </a:pPr>
              <a:t>Slovakia</a:t>
            </a:fld>
            <a:endParaRPr lang="en-GB" sz="1000">
              <a:solidFill>
                <a:schemeClr val="tx1"/>
              </a:solidFill>
              <a:sym typeface="+mn-lt"/>
            </a:endParaRPr>
          </a:p>
        </p:txBody>
      </p:sp>
      <p:sp>
        <p:nvSpPr>
          <p:cNvPr id="747" name="Rectangle 746">
            <a:extLst>
              <a:ext uri="{FF2B5EF4-FFF2-40B4-BE49-F238E27FC236}">
                <a16:creationId xmlns:a16="http://schemas.microsoft.com/office/drawing/2014/main" id="{2029AB8D-9550-4FDA-A548-2A87D5DED7D9}"/>
              </a:ext>
            </a:extLst>
          </p:cNvPr>
          <p:cNvSpPr/>
          <p:nvPr>
            <p:custDataLst>
              <p:tags r:id="rId56"/>
            </p:custDataLst>
          </p:nvPr>
        </p:nvSpPr>
        <p:spPr bwMode="gray">
          <a:xfrm>
            <a:off x="8248650" y="4668838"/>
            <a:ext cx="23336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BC55D1F8-DC9E-43EB-A1D3-8A2FE39D918B}" type="datetime'2''''''''7''''''''%'''''''''''''''''''''''''''''''''''''''">
              <a:rPr lang="en-GB" altLang="en-US" sz="800" b="1" smtClean="0">
                <a:solidFill>
                  <a:schemeClr val="bg1"/>
                </a:solidFill>
                <a:effectLst/>
              </a:rPr>
              <a:pPr algn="ctr">
                <a:lnSpc>
                  <a:spcPct val="90000"/>
                </a:lnSpc>
                <a:spcBef>
                  <a:spcPct val="0"/>
                </a:spcBef>
                <a:spcAft>
                  <a:spcPct val="0"/>
                </a:spcAft>
              </a:pPr>
              <a:t>27%</a:t>
            </a:fld>
            <a:endParaRPr lang="en-GB" sz="800" b="1">
              <a:solidFill>
                <a:schemeClr val="bg1"/>
              </a:solidFill>
              <a:sym typeface="+mn-lt"/>
            </a:endParaRPr>
          </a:p>
        </p:txBody>
      </p:sp>
      <p:sp>
        <p:nvSpPr>
          <p:cNvPr id="545" name="Rectangle 544">
            <a:extLst>
              <a:ext uri="{FF2B5EF4-FFF2-40B4-BE49-F238E27FC236}">
                <a16:creationId xmlns:a16="http://schemas.microsoft.com/office/drawing/2014/main" id="{16B4F350-1F4E-467E-BA16-20A74C744EA6}"/>
              </a:ext>
            </a:extLst>
          </p:cNvPr>
          <p:cNvSpPr/>
          <p:nvPr>
            <p:custDataLst>
              <p:tags r:id="rId57"/>
            </p:custDataLst>
          </p:nvPr>
        </p:nvSpPr>
        <p:spPr bwMode="auto">
          <a:xfrm>
            <a:off x="8288338" y="5113338"/>
            <a:ext cx="152400" cy="477838"/>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2D42FC2F-7260-431C-BBAA-92EC0B8EEC6A}" type="datetime'''H''u''''''n''gar''''''''''''''''''''''''''y'''''''''''''''''">
              <a:rPr lang="en-GB" altLang="en-US" sz="1000" smtClean="0">
                <a:solidFill>
                  <a:schemeClr val="tx1"/>
                </a:solidFill>
                <a:effectLst/>
              </a:rPr>
              <a:pPr algn="r">
                <a:spcBef>
                  <a:spcPct val="0"/>
                </a:spcBef>
                <a:spcAft>
                  <a:spcPct val="0"/>
                </a:spcAft>
              </a:pPr>
              <a:t>Hungary</a:t>
            </a:fld>
            <a:endParaRPr lang="en-GB" sz="1000">
              <a:solidFill>
                <a:schemeClr val="tx1"/>
              </a:solidFill>
              <a:sym typeface="+mn-lt"/>
            </a:endParaRPr>
          </a:p>
        </p:txBody>
      </p:sp>
      <p:sp>
        <p:nvSpPr>
          <p:cNvPr id="753" name="Rectangle 752">
            <a:extLst>
              <a:ext uri="{FF2B5EF4-FFF2-40B4-BE49-F238E27FC236}">
                <a16:creationId xmlns:a16="http://schemas.microsoft.com/office/drawing/2014/main" id="{6F904231-957A-44BB-8B61-E846D9C30A5C}"/>
              </a:ext>
            </a:extLst>
          </p:cNvPr>
          <p:cNvSpPr/>
          <p:nvPr>
            <p:custDataLst>
              <p:tags r:id="rId58"/>
            </p:custDataLst>
          </p:nvPr>
        </p:nvSpPr>
        <p:spPr bwMode="gray">
          <a:xfrm>
            <a:off x="8497888" y="4676775"/>
            <a:ext cx="23336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B56A2D35-9649-4E6B-B5AD-4FE5D701CC2C}" type="datetime'''''''''2''''''''''''''''''7''''''''%'''''''''''">
              <a:rPr lang="en-GB" altLang="en-US" sz="800" b="1" smtClean="0">
                <a:solidFill>
                  <a:schemeClr val="bg1"/>
                </a:solidFill>
                <a:effectLst/>
              </a:rPr>
              <a:pPr algn="ctr">
                <a:lnSpc>
                  <a:spcPct val="90000"/>
                </a:lnSpc>
                <a:spcBef>
                  <a:spcPct val="0"/>
                </a:spcBef>
                <a:spcAft>
                  <a:spcPct val="0"/>
                </a:spcAft>
              </a:pPr>
              <a:t>27%</a:t>
            </a:fld>
            <a:endParaRPr lang="en-GB" sz="800" b="1">
              <a:solidFill>
                <a:schemeClr val="bg1"/>
              </a:solidFill>
              <a:sym typeface="+mn-lt"/>
            </a:endParaRPr>
          </a:p>
        </p:txBody>
      </p:sp>
      <p:sp>
        <p:nvSpPr>
          <p:cNvPr id="548" name="Rectangle 547">
            <a:extLst>
              <a:ext uri="{FF2B5EF4-FFF2-40B4-BE49-F238E27FC236}">
                <a16:creationId xmlns:a16="http://schemas.microsoft.com/office/drawing/2014/main" id="{83958F0B-35F3-44EC-9BC8-4E12ECFB2F43}"/>
              </a:ext>
            </a:extLst>
          </p:cNvPr>
          <p:cNvSpPr/>
          <p:nvPr>
            <p:custDataLst>
              <p:tags r:id="rId59"/>
            </p:custDataLst>
          </p:nvPr>
        </p:nvSpPr>
        <p:spPr bwMode="auto">
          <a:xfrm>
            <a:off x="8537575" y="5113338"/>
            <a:ext cx="152400" cy="457200"/>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B9E0EB6F-F681-46C5-BE91-B5B46F089369}" type="datetime'*''''''''''''Cr''''''''o''''''''''''a''''''t''''i''''''''a'">
              <a:rPr lang="en-GB" altLang="en-US" sz="1000" smtClean="0">
                <a:solidFill>
                  <a:schemeClr val="tx1"/>
                </a:solidFill>
                <a:effectLst/>
              </a:rPr>
              <a:pPr algn="r">
                <a:spcBef>
                  <a:spcPct val="0"/>
                </a:spcBef>
                <a:spcAft>
                  <a:spcPct val="0"/>
                </a:spcAft>
              </a:pPr>
              <a:t>*Croatia</a:t>
            </a:fld>
            <a:endParaRPr lang="en-GB" sz="1000">
              <a:solidFill>
                <a:schemeClr val="tx1"/>
              </a:solidFill>
              <a:sym typeface="+mn-lt"/>
            </a:endParaRPr>
          </a:p>
        </p:txBody>
      </p:sp>
      <p:sp>
        <p:nvSpPr>
          <p:cNvPr id="755" name="Rectangle 754">
            <a:extLst>
              <a:ext uri="{FF2B5EF4-FFF2-40B4-BE49-F238E27FC236}">
                <a16:creationId xmlns:a16="http://schemas.microsoft.com/office/drawing/2014/main" id="{75AADE1B-9980-48BC-9FC5-70384651BCDC}"/>
              </a:ext>
            </a:extLst>
          </p:cNvPr>
          <p:cNvSpPr/>
          <p:nvPr>
            <p:custDataLst>
              <p:tags r:id="rId60"/>
            </p:custDataLst>
          </p:nvPr>
        </p:nvSpPr>
        <p:spPr bwMode="gray">
          <a:xfrm>
            <a:off x="8745538" y="4705350"/>
            <a:ext cx="23336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F267048E-EEEB-4A72-8989-2F87F9CA2EF0}" type="datetime'''''''''''''2''''''''''''''''''''''''4''''''%'''''''">
              <a:rPr lang="en-GB" altLang="en-US" sz="800" b="1" smtClean="0">
                <a:solidFill>
                  <a:schemeClr val="bg1"/>
                </a:solidFill>
                <a:effectLst/>
              </a:rPr>
              <a:pPr algn="ctr">
                <a:lnSpc>
                  <a:spcPct val="90000"/>
                </a:lnSpc>
                <a:spcBef>
                  <a:spcPct val="0"/>
                </a:spcBef>
                <a:spcAft>
                  <a:spcPct val="0"/>
                </a:spcAft>
              </a:pPr>
              <a:t>24%</a:t>
            </a:fld>
            <a:endParaRPr lang="en-GB" sz="800" b="1">
              <a:solidFill>
                <a:schemeClr val="bg1"/>
              </a:solidFill>
              <a:sym typeface="+mn-lt"/>
            </a:endParaRPr>
          </a:p>
        </p:txBody>
      </p:sp>
      <p:sp>
        <p:nvSpPr>
          <p:cNvPr id="549" name="Rectangle 548">
            <a:extLst>
              <a:ext uri="{FF2B5EF4-FFF2-40B4-BE49-F238E27FC236}">
                <a16:creationId xmlns:a16="http://schemas.microsoft.com/office/drawing/2014/main" id="{9688A8A6-0364-4CA9-AF4D-0F3EB8F2FE54}"/>
              </a:ext>
            </a:extLst>
          </p:cNvPr>
          <p:cNvSpPr/>
          <p:nvPr>
            <p:custDataLst>
              <p:tags r:id="rId61"/>
            </p:custDataLst>
          </p:nvPr>
        </p:nvSpPr>
        <p:spPr bwMode="auto">
          <a:xfrm>
            <a:off x="8785225" y="5113338"/>
            <a:ext cx="152400" cy="420688"/>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731E6C03-D3AF-4793-89A2-DE1C8C5E49B4}" type="datetime'E''''s''''''t''o''n''''''''''''''i''a'''''''''''''">
              <a:rPr lang="en-GB" altLang="en-US" sz="1000" smtClean="0">
                <a:solidFill>
                  <a:schemeClr val="tx1"/>
                </a:solidFill>
                <a:effectLst/>
              </a:rPr>
              <a:pPr algn="r">
                <a:spcBef>
                  <a:spcPct val="0"/>
                </a:spcBef>
                <a:spcAft>
                  <a:spcPct val="0"/>
                </a:spcAft>
              </a:pPr>
              <a:t>Estonia</a:t>
            </a:fld>
            <a:endParaRPr lang="en-GB" sz="1000">
              <a:solidFill>
                <a:schemeClr val="tx1"/>
              </a:solidFill>
              <a:sym typeface="+mn-lt"/>
            </a:endParaRPr>
          </a:p>
        </p:txBody>
      </p:sp>
      <p:sp>
        <p:nvSpPr>
          <p:cNvPr id="743" name="Rectangle 742">
            <a:extLst>
              <a:ext uri="{FF2B5EF4-FFF2-40B4-BE49-F238E27FC236}">
                <a16:creationId xmlns:a16="http://schemas.microsoft.com/office/drawing/2014/main" id="{17EDB96D-220E-4872-A795-376B26C31836}"/>
              </a:ext>
            </a:extLst>
          </p:cNvPr>
          <p:cNvSpPr/>
          <p:nvPr>
            <p:custDataLst>
              <p:tags r:id="rId62"/>
            </p:custDataLst>
          </p:nvPr>
        </p:nvSpPr>
        <p:spPr bwMode="gray">
          <a:xfrm>
            <a:off x="8994775" y="4772025"/>
            <a:ext cx="23336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5002E0D1-BEEB-4FFA-886D-BBAACDF442A7}" type="datetime'''''''1''''''''''''''9''%'''''''''''''''''''''''''">
              <a:rPr lang="en-GB" altLang="en-US" sz="800" b="1" smtClean="0">
                <a:solidFill>
                  <a:schemeClr val="bg1"/>
                </a:solidFill>
                <a:effectLst/>
              </a:rPr>
              <a:pPr algn="ctr">
                <a:lnSpc>
                  <a:spcPct val="90000"/>
                </a:lnSpc>
                <a:spcBef>
                  <a:spcPct val="0"/>
                </a:spcBef>
                <a:spcAft>
                  <a:spcPct val="0"/>
                </a:spcAft>
              </a:pPr>
              <a:t>19%</a:t>
            </a:fld>
            <a:endParaRPr lang="en-GB" sz="800" b="1">
              <a:solidFill>
                <a:schemeClr val="bg1"/>
              </a:solidFill>
              <a:sym typeface="+mn-lt"/>
            </a:endParaRPr>
          </a:p>
        </p:txBody>
      </p:sp>
      <p:sp>
        <p:nvSpPr>
          <p:cNvPr id="351" name="Rectangle 350">
            <a:extLst>
              <a:ext uri="{FF2B5EF4-FFF2-40B4-BE49-F238E27FC236}">
                <a16:creationId xmlns:a16="http://schemas.microsoft.com/office/drawing/2014/main" id="{9814E444-3E3E-4E28-B1BA-0A0071453286}"/>
              </a:ext>
            </a:extLst>
          </p:cNvPr>
          <p:cNvSpPr/>
          <p:nvPr>
            <p:custDataLst>
              <p:tags r:id="rId63"/>
            </p:custDataLst>
          </p:nvPr>
        </p:nvSpPr>
        <p:spPr bwMode="auto">
          <a:xfrm>
            <a:off x="9034463" y="5113338"/>
            <a:ext cx="152400" cy="50641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229014D2-9BF9-4CE1-991D-0594A3FB379E}" type="datetime'''''''''''R''''''''''''''''o''''''m''an''''''''i''a'''''''''''">
              <a:rPr lang="en-GB" altLang="en-US" sz="1000" smtClean="0">
                <a:solidFill>
                  <a:schemeClr val="tx1"/>
                </a:solidFill>
                <a:effectLst/>
              </a:rPr>
              <a:pPr algn="r">
                <a:spcBef>
                  <a:spcPct val="0"/>
                </a:spcBef>
                <a:spcAft>
                  <a:spcPct val="0"/>
                </a:spcAft>
              </a:pPr>
              <a:t>Romania</a:t>
            </a:fld>
            <a:endParaRPr lang="en-GB" sz="1000">
              <a:solidFill>
                <a:schemeClr val="tx1"/>
              </a:solidFill>
              <a:sym typeface="+mn-lt"/>
            </a:endParaRPr>
          </a:p>
        </p:txBody>
      </p:sp>
      <p:sp>
        <p:nvSpPr>
          <p:cNvPr id="761" name="Rectangle 760">
            <a:extLst>
              <a:ext uri="{FF2B5EF4-FFF2-40B4-BE49-F238E27FC236}">
                <a16:creationId xmlns:a16="http://schemas.microsoft.com/office/drawing/2014/main" id="{CE2A29D1-C769-4929-A1B5-AAB7D65D33FC}"/>
              </a:ext>
            </a:extLst>
          </p:cNvPr>
          <p:cNvSpPr/>
          <p:nvPr>
            <p:custDataLst>
              <p:tags r:id="rId64"/>
            </p:custDataLst>
          </p:nvPr>
        </p:nvSpPr>
        <p:spPr bwMode="gray">
          <a:xfrm>
            <a:off x="9244013" y="4787900"/>
            <a:ext cx="23336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55A4577C-8FB8-4E27-8B43-106B041ED713}" type="datetime'''''''1''''''''''''''''''''''''''''''8''''%'''''">
              <a:rPr lang="en-GB" altLang="en-US" sz="800" b="1" smtClean="0">
                <a:solidFill>
                  <a:schemeClr val="bg1"/>
                </a:solidFill>
                <a:effectLst/>
              </a:rPr>
              <a:pPr algn="ctr">
                <a:lnSpc>
                  <a:spcPct val="90000"/>
                </a:lnSpc>
                <a:spcBef>
                  <a:spcPct val="0"/>
                </a:spcBef>
                <a:spcAft>
                  <a:spcPct val="0"/>
                </a:spcAft>
              </a:pPr>
              <a:t>18%</a:t>
            </a:fld>
            <a:endParaRPr lang="en-GB" sz="800" b="1">
              <a:solidFill>
                <a:schemeClr val="bg1"/>
              </a:solidFill>
              <a:sym typeface="+mn-lt"/>
            </a:endParaRPr>
          </a:p>
        </p:txBody>
      </p:sp>
      <p:sp>
        <p:nvSpPr>
          <p:cNvPr id="552" name="Rectangle 551">
            <a:extLst>
              <a:ext uri="{FF2B5EF4-FFF2-40B4-BE49-F238E27FC236}">
                <a16:creationId xmlns:a16="http://schemas.microsoft.com/office/drawing/2014/main" id="{8E350462-BEFB-4A41-A6C6-D68AE04A3504}"/>
              </a:ext>
            </a:extLst>
          </p:cNvPr>
          <p:cNvSpPr/>
          <p:nvPr>
            <p:custDataLst>
              <p:tags r:id="rId65"/>
            </p:custDataLst>
          </p:nvPr>
        </p:nvSpPr>
        <p:spPr bwMode="auto">
          <a:xfrm>
            <a:off x="9283700" y="5113338"/>
            <a:ext cx="152400" cy="336550"/>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05BCCFF2-360B-468F-8339-FDE312AA085B}" type="datetime'''''''L''a''''''''t''''''''''''via'''">
              <a:rPr lang="en-GB" altLang="en-US" sz="1000" smtClean="0">
                <a:solidFill>
                  <a:schemeClr val="tx1"/>
                </a:solidFill>
                <a:effectLst/>
              </a:rPr>
              <a:pPr algn="r">
                <a:spcBef>
                  <a:spcPct val="0"/>
                </a:spcBef>
                <a:spcAft>
                  <a:spcPct val="0"/>
                </a:spcAft>
              </a:pPr>
              <a:t>Latvia</a:t>
            </a:fld>
            <a:endParaRPr lang="en-GB" sz="1000">
              <a:solidFill>
                <a:schemeClr val="tx1"/>
              </a:solidFill>
              <a:sym typeface="+mn-lt"/>
            </a:endParaRPr>
          </a:p>
        </p:txBody>
      </p:sp>
      <p:sp>
        <p:nvSpPr>
          <p:cNvPr id="765" name="Rectangle 764">
            <a:extLst>
              <a:ext uri="{FF2B5EF4-FFF2-40B4-BE49-F238E27FC236}">
                <a16:creationId xmlns:a16="http://schemas.microsoft.com/office/drawing/2014/main" id="{C9AC38E8-FBF0-4DDD-9928-3CE5E914C93E}"/>
              </a:ext>
            </a:extLst>
          </p:cNvPr>
          <p:cNvSpPr/>
          <p:nvPr>
            <p:custDataLst>
              <p:tags r:id="rId66"/>
            </p:custDataLst>
          </p:nvPr>
        </p:nvSpPr>
        <p:spPr bwMode="gray">
          <a:xfrm>
            <a:off x="9491663" y="4808538"/>
            <a:ext cx="23336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74D6A38B-5A12-49F6-AF85-24FE88AB665B}" type="datetime'''''''''1''''''''''''''''''''6''%'''">
              <a:rPr lang="en-GB" altLang="en-US" sz="800" b="1" smtClean="0">
                <a:solidFill>
                  <a:schemeClr val="bg1"/>
                </a:solidFill>
                <a:effectLst/>
              </a:rPr>
              <a:pPr algn="ctr">
                <a:lnSpc>
                  <a:spcPct val="90000"/>
                </a:lnSpc>
                <a:spcBef>
                  <a:spcPct val="0"/>
                </a:spcBef>
                <a:spcAft>
                  <a:spcPct val="0"/>
                </a:spcAft>
              </a:pPr>
              <a:t>16%</a:t>
            </a:fld>
            <a:endParaRPr lang="en-GB" sz="800" b="1">
              <a:solidFill>
                <a:schemeClr val="bg1"/>
              </a:solidFill>
              <a:sym typeface="+mn-lt"/>
            </a:endParaRPr>
          </a:p>
        </p:txBody>
      </p:sp>
      <p:sp>
        <p:nvSpPr>
          <p:cNvPr id="554" name="Rectangle 553">
            <a:extLst>
              <a:ext uri="{FF2B5EF4-FFF2-40B4-BE49-F238E27FC236}">
                <a16:creationId xmlns:a16="http://schemas.microsoft.com/office/drawing/2014/main" id="{4320201E-D1EE-42DF-AB7D-133C284D8BED}"/>
              </a:ext>
            </a:extLst>
          </p:cNvPr>
          <p:cNvSpPr/>
          <p:nvPr>
            <p:custDataLst>
              <p:tags r:id="rId67"/>
            </p:custDataLst>
          </p:nvPr>
        </p:nvSpPr>
        <p:spPr bwMode="auto">
          <a:xfrm>
            <a:off x="9531350" y="5113338"/>
            <a:ext cx="152400" cy="511175"/>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828825EA-E29D-48B0-994E-417F56EF234B}" type="datetime'''Li''''''''''''''''''th''''u''''a''''''ni''''''''''a'''''">
              <a:rPr lang="en-GB" altLang="en-US" sz="1000" smtClean="0">
                <a:solidFill>
                  <a:schemeClr val="tx1"/>
                </a:solidFill>
                <a:effectLst/>
              </a:rPr>
              <a:pPr algn="r">
                <a:spcBef>
                  <a:spcPct val="0"/>
                </a:spcBef>
                <a:spcAft>
                  <a:spcPct val="0"/>
                </a:spcAft>
              </a:pPr>
              <a:t>Lithuania</a:t>
            </a:fld>
            <a:endParaRPr lang="en-GB" sz="1000">
              <a:solidFill>
                <a:schemeClr val="tx1"/>
              </a:solidFill>
              <a:sym typeface="+mn-lt"/>
            </a:endParaRPr>
          </a:p>
        </p:txBody>
      </p:sp>
      <p:sp>
        <p:nvSpPr>
          <p:cNvPr id="721" name="Rectangle 720">
            <a:extLst>
              <a:ext uri="{FF2B5EF4-FFF2-40B4-BE49-F238E27FC236}">
                <a16:creationId xmlns:a16="http://schemas.microsoft.com/office/drawing/2014/main" id="{B5F5436C-9D74-4259-8539-8F566F151FC2}"/>
              </a:ext>
            </a:extLst>
          </p:cNvPr>
          <p:cNvSpPr/>
          <p:nvPr>
            <p:custDataLst>
              <p:tags r:id="rId68"/>
            </p:custDataLst>
          </p:nvPr>
        </p:nvSpPr>
        <p:spPr bwMode="gray">
          <a:xfrm>
            <a:off x="9740900" y="4891088"/>
            <a:ext cx="23336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C5CBCFD8-FC4D-4E32-83F6-EB136F0545A2}" type="datetime'''''''''''''''1''''''''''''''''''0''''''''''''''''%'''''''''">
              <a:rPr lang="en-GB" altLang="en-US" sz="800" b="1" smtClean="0">
                <a:solidFill>
                  <a:schemeClr val="bg1"/>
                </a:solidFill>
                <a:effectLst/>
              </a:rPr>
              <a:pPr algn="ctr">
                <a:lnSpc>
                  <a:spcPct val="90000"/>
                </a:lnSpc>
                <a:spcBef>
                  <a:spcPct val="0"/>
                </a:spcBef>
                <a:spcAft>
                  <a:spcPct val="0"/>
                </a:spcAft>
              </a:pPr>
              <a:t>10%</a:t>
            </a:fld>
            <a:endParaRPr lang="en-GB" sz="800" b="1">
              <a:solidFill>
                <a:schemeClr val="bg1"/>
              </a:solidFill>
              <a:sym typeface="+mn-lt"/>
            </a:endParaRPr>
          </a:p>
        </p:txBody>
      </p:sp>
      <p:sp>
        <p:nvSpPr>
          <p:cNvPr id="338" name="Rectangle 337">
            <a:extLst>
              <a:ext uri="{FF2B5EF4-FFF2-40B4-BE49-F238E27FC236}">
                <a16:creationId xmlns:a16="http://schemas.microsoft.com/office/drawing/2014/main" id="{75CD1079-5A1B-49DF-8CE5-85CF16B31D7C}"/>
              </a:ext>
            </a:extLst>
          </p:cNvPr>
          <p:cNvSpPr/>
          <p:nvPr>
            <p:custDataLst>
              <p:tags r:id="rId69"/>
            </p:custDataLst>
          </p:nvPr>
        </p:nvSpPr>
        <p:spPr bwMode="auto">
          <a:xfrm>
            <a:off x="9780588" y="5113338"/>
            <a:ext cx="152400" cy="30956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562058F3-DEBC-45C1-B4EA-9D43810A4563}" type="datetime'''M''''''''''''''al''t''''''''''''''''''''a'''''''">
              <a:rPr lang="en-GB" altLang="en-US" sz="1000" smtClean="0">
                <a:solidFill>
                  <a:schemeClr val="tx1"/>
                </a:solidFill>
                <a:effectLst/>
              </a:rPr>
              <a:pPr algn="r">
                <a:spcBef>
                  <a:spcPct val="0"/>
                </a:spcBef>
                <a:spcAft>
                  <a:spcPct val="0"/>
                </a:spcAft>
              </a:pPr>
              <a:t>Malta</a:t>
            </a:fld>
            <a:endParaRPr lang="en-GB" sz="1000">
              <a:solidFill>
                <a:schemeClr val="tx1"/>
              </a:solidFill>
              <a:sym typeface="+mn-lt"/>
            </a:endParaRPr>
          </a:p>
        </p:txBody>
      </p:sp>
      <p:sp>
        <p:nvSpPr>
          <p:cNvPr id="727" name="Rectangle 726">
            <a:extLst>
              <a:ext uri="{FF2B5EF4-FFF2-40B4-BE49-F238E27FC236}">
                <a16:creationId xmlns:a16="http://schemas.microsoft.com/office/drawing/2014/main" id="{B10A7FEB-4845-464E-BED8-617AB5941927}"/>
              </a:ext>
            </a:extLst>
          </p:cNvPr>
          <p:cNvSpPr/>
          <p:nvPr>
            <p:custDataLst>
              <p:tags r:id="rId70"/>
            </p:custDataLst>
          </p:nvPr>
        </p:nvSpPr>
        <p:spPr bwMode="gray">
          <a:xfrm>
            <a:off x="10018713" y="4897438"/>
            <a:ext cx="17621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55910AC1-2816-4CC5-8917-CC454012A897}" type="datetime'''''''''''9''''''%'''''''''''''''''">
              <a:rPr lang="en-GB" altLang="en-US" sz="800" b="1" smtClean="0">
                <a:solidFill>
                  <a:schemeClr val="bg1"/>
                </a:solidFill>
                <a:effectLst/>
              </a:rPr>
              <a:pPr algn="ctr">
                <a:lnSpc>
                  <a:spcPct val="90000"/>
                </a:lnSpc>
                <a:spcBef>
                  <a:spcPct val="0"/>
                </a:spcBef>
                <a:spcAft>
                  <a:spcPct val="0"/>
                </a:spcAft>
              </a:pPr>
              <a:t>9%</a:t>
            </a:fld>
            <a:endParaRPr lang="en-GB" sz="800" b="1">
              <a:solidFill>
                <a:schemeClr val="bg1"/>
              </a:solidFill>
              <a:sym typeface="+mn-lt"/>
            </a:endParaRPr>
          </a:p>
        </p:txBody>
      </p:sp>
      <p:sp>
        <p:nvSpPr>
          <p:cNvPr id="342" name="Rectangle 341">
            <a:extLst>
              <a:ext uri="{FF2B5EF4-FFF2-40B4-BE49-F238E27FC236}">
                <a16:creationId xmlns:a16="http://schemas.microsoft.com/office/drawing/2014/main" id="{4B95D428-AA89-4D0B-B7E9-B93582E54D0F}"/>
              </a:ext>
            </a:extLst>
          </p:cNvPr>
          <p:cNvSpPr/>
          <p:nvPr>
            <p:custDataLst>
              <p:tags r:id="rId71"/>
            </p:custDataLst>
          </p:nvPr>
        </p:nvSpPr>
        <p:spPr bwMode="auto">
          <a:xfrm>
            <a:off x="10029825" y="5113338"/>
            <a:ext cx="152400" cy="365125"/>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E1E9CD12-7A6B-4F67-8D59-4564DDAE95FF}" type="datetime'S''''''''e''''''''''''r''b''''''''i''''''''''''''''a'">
              <a:rPr lang="en-GB" altLang="en-US" sz="1000" smtClean="0">
                <a:solidFill>
                  <a:schemeClr val="tx1"/>
                </a:solidFill>
                <a:effectLst/>
              </a:rPr>
              <a:pPr algn="r">
                <a:spcBef>
                  <a:spcPct val="0"/>
                </a:spcBef>
                <a:spcAft>
                  <a:spcPct val="0"/>
                </a:spcAft>
              </a:pPr>
              <a:t>Serbia</a:t>
            </a:fld>
            <a:endParaRPr lang="en-GB" sz="1000">
              <a:solidFill>
                <a:schemeClr val="tx1"/>
              </a:solidFill>
              <a:sym typeface="+mn-lt"/>
            </a:endParaRPr>
          </a:p>
        </p:txBody>
      </p:sp>
      <p:sp>
        <p:nvSpPr>
          <p:cNvPr id="731" name="Rectangle 730">
            <a:extLst>
              <a:ext uri="{FF2B5EF4-FFF2-40B4-BE49-F238E27FC236}">
                <a16:creationId xmlns:a16="http://schemas.microsoft.com/office/drawing/2014/main" id="{0542F85C-F6E8-489B-9B90-0FC420C3A15A}"/>
              </a:ext>
            </a:extLst>
          </p:cNvPr>
          <p:cNvSpPr/>
          <p:nvPr>
            <p:custDataLst>
              <p:tags r:id="rId72"/>
            </p:custDataLst>
          </p:nvPr>
        </p:nvSpPr>
        <p:spPr bwMode="gray">
          <a:xfrm>
            <a:off x="10267950" y="4905375"/>
            <a:ext cx="17621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452724BE-5531-4C28-8280-D839E09FD47B}" type="datetime'''''9''''''''''''''''''''''''''%'''">
              <a:rPr lang="en-GB" altLang="en-US" sz="800" b="1" smtClean="0">
                <a:solidFill>
                  <a:schemeClr val="bg1"/>
                </a:solidFill>
                <a:effectLst/>
              </a:rPr>
              <a:pPr algn="ctr">
                <a:lnSpc>
                  <a:spcPct val="90000"/>
                </a:lnSpc>
                <a:spcBef>
                  <a:spcPct val="0"/>
                </a:spcBef>
                <a:spcAft>
                  <a:spcPct val="0"/>
                </a:spcAft>
              </a:pPr>
              <a:t>9%</a:t>
            </a:fld>
            <a:endParaRPr lang="en-GB" sz="800" b="1">
              <a:solidFill>
                <a:schemeClr val="bg1"/>
              </a:solidFill>
              <a:sym typeface="+mn-lt"/>
            </a:endParaRPr>
          </a:p>
        </p:txBody>
      </p:sp>
      <p:sp>
        <p:nvSpPr>
          <p:cNvPr id="345" name="Rectangle 344">
            <a:extLst>
              <a:ext uri="{FF2B5EF4-FFF2-40B4-BE49-F238E27FC236}">
                <a16:creationId xmlns:a16="http://schemas.microsoft.com/office/drawing/2014/main" id="{D0EAABC0-4ACE-41A9-8D17-9221A38C614C}"/>
              </a:ext>
            </a:extLst>
          </p:cNvPr>
          <p:cNvSpPr/>
          <p:nvPr>
            <p:custDataLst>
              <p:tags r:id="rId73"/>
            </p:custDataLst>
          </p:nvPr>
        </p:nvSpPr>
        <p:spPr bwMode="auto">
          <a:xfrm>
            <a:off x="10279063" y="5113338"/>
            <a:ext cx="152400" cy="434975"/>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E8744364-2146-47FA-AAFC-F31E8CE0B06E}" type="datetime'*''B''''''''''''o''''''''''''sn''''''''''''''''''i''a'''">
              <a:rPr lang="en-GB" altLang="en-US" sz="1000" smtClean="0">
                <a:solidFill>
                  <a:schemeClr val="tx1"/>
                </a:solidFill>
                <a:effectLst/>
              </a:rPr>
              <a:pPr algn="r">
                <a:spcBef>
                  <a:spcPct val="0"/>
                </a:spcBef>
                <a:spcAft>
                  <a:spcPct val="0"/>
                </a:spcAft>
              </a:pPr>
              <a:t>*Bosnia</a:t>
            </a:fld>
            <a:endParaRPr lang="en-GB" sz="1000">
              <a:solidFill>
                <a:schemeClr val="tx1"/>
              </a:solidFill>
              <a:sym typeface="+mn-lt"/>
            </a:endParaRPr>
          </a:p>
        </p:txBody>
      </p:sp>
      <p:sp>
        <p:nvSpPr>
          <p:cNvPr id="757" name="Rectangle 756">
            <a:extLst>
              <a:ext uri="{FF2B5EF4-FFF2-40B4-BE49-F238E27FC236}">
                <a16:creationId xmlns:a16="http://schemas.microsoft.com/office/drawing/2014/main" id="{53E195BC-F968-48C3-A4FD-C3FE318AFFC8}"/>
              </a:ext>
            </a:extLst>
          </p:cNvPr>
          <p:cNvSpPr/>
          <p:nvPr>
            <p:custDataLst>
              <p:tags r:id="rId74"/>
            </p:custDataLst>
          </p:nvPr>
        </p:nvSpPr>
        <p:spPr bwMode="gray">
          <a:xfrm>
            <a:off x="10515600" y="4919663"/>
            <a:ext cx="17621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D739584F-CD0A-46AD-A623-38FE579DF36D}" type="datetime'''''''''8''''''''''''%'''''''''''''''''''''">
              <a:rPr lang="en-GB" altLang="en-US" sz="800" b="1" smtClean="0">
                <a:solidFill>
                  <a:schemeClr val="bg1"/>
                </a:solidFill>
                <a:effectLst/>
              </a:rPr>
              <a:pPr algn="ctr">
                <a:lnSpc>
                  <a:spcPct val="90000"/>
                </a:lnSpc>
                <a:spcBef>
                  <a:spcPct val="0"/>
                </a:spcBef>
                <a:spcAft>
                  <a:spcPct val="0"/>
                </a:spcAft>
              </a:pPr>
              <a:t>8%</a:t>
            </a:fld>
            <a:endParaRPr lang="en-GB" sz="800" b="1">
              <a:solidFill>
                <a:schemeClr val="bg1"/>
              </a:solidFill>
              <a:sym typeface="+mn-lt"/>
            </a:endParaRPr>
          </a:p>
        </p:txBody>
      </p:sp>
      <p:sp>
        <p:nvSpPr>
          <p:cNvPr id="550" name="Rectangle 549">
            <a:extLst>
              <a:ext uri="{FF2B5EF4-FFF2-40B4-BE49-F238E27FC236}">
                <a16:creationId xmlns:a16="http://schemas.microsoft.com/office/drawing/2014/main" id="{3FBC5AD7-8527-4BD3-8B24-38635A207376}"/>
              </a:ext>
            </a:extLst>
          </p:cNvPr>
          <p:cNvSpPr/>
          <p:nvPr>
            <p:custDataLst>
              <p:tags r:id="rId75"/>
            </p:custDataLst>
          </p:nvPr>
        </p:nvSpPr>
        <p:spPr bwMode="auto">
          <a:xfrm>
            <a:off x="10526713" y="5113338"/>
            <a:ext cx="152400" cy="1011238"/>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098B79B8-0E7C-466C-965F-E83844CCDE38}" type="datetime'''*''N''''o''''r''''''''th Ma''c''e''d''''on''''i''''''''a'''">
              <a:rPr lang="en-GB" altLang="en-US" sz="1000" smtClean="0">
                <a:solidFill>
                  <a:schemeClr val="tx1"/>
                </a:solidFill>
                <a:effectLst/>
              </a:rPr>
              <a:pPr algn="r">
                <a:spcBef>
                  <a:spcPct val="0"/>
                </a:spcBef>
                <a:spcAft>
                  <a:spcPct val="0"/>
                </a:spcAft>
              </a:pPr>
              <a:t>*North Macedonia</a:t>
            </a:fld>
            <a:endParaRPr lang="en-GB" sz="1000">
              <a:solidFill>
                <a:schemeClr val="tx1"/>
              </a:solidFill>
              <a:sym typeface="+mn-lt"/>
            </a:endParaRPr>
          </a:p>
        </p:txBody>
      </p:sp>
      <p:sp>
        <p:nvSpPr>
          <p:cNvPr id="128" name="Rectangle 127">
            <a:extLst>
              <a:ext uri="{FF2B5EF4-FFF2-40B4-BE49-F238E27FC236}">
                <a16:creationId xmlns:a16="http://schemas.microsoft.com/office/drawing/2014/main" id="{EF0BAD48-EF59-4E7A-87C7-D13C72C8432F}"/>
              </a:ext>
            </a:extLst>
          </p:cNvPr>
          <p:cNvSpPr/>
          <p:nvPr>
            <p:custDataLst>
              <p:tags r:id="rId76"/>
            </p:custDataLst>
          </p:nvPr>
        </p:nvSpPr>
        <p:spPr bwMode="gray">
          <a:xfrm>
            <a:off x="10934700" y="4935538"/>
            <a:ext cx="176213" cy="109538"/>
          </a:xfrm>
          <a:prstGeom prst="rect">
            <a:avLst/>
          </a:prstGeom>
          <a:noFill/>
          <a:ln>
            <a:noFill/>
          </a:ln>
          <a:extLst>
            <a:ext uri="{909E8E84-426E-40DD-AFC4-6F175D3DCCD1}">
              <a14:hiddenFill xmlns:a14="http://schemas.microsoft.com/office/drawing/2010/main">
                <a:solidFill>
                  <a:schemeClr val="accent3"/>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nSpc>
                <a:spcPct val="90000"/>
              </a:lnSpc>
              <a:spcBef>
                <a:spcPct val="0"/>
              </a:spcBef>
              <a:spcAft>
                <a:spcPct val="0"/>
              </a:spcAft>
            </a:pPr>
            <a:fld id="{325E6A67-E1D3-46AC-941F-7CD9D460D959}" type="datetime'''''''''''''''''''''''''''''''''''''''''3''%'">
              <a:rPr lang="en-GB" altLang="en-US" sz="800" b="1" smtClean="0">
                <a:solidFill>
                  <a:schemeClr val="tx1"/>
                </a:solidFill>
              </a:rPr>
              <a:pPr>
                <a:lnSpc>
                  <a:spcPct val="90000"/>
                </a:lnSpc>
                <a:spcBef>
                  <a:spcPct val="0"/>
                </a:spcBef>
                <a:spcAft>
                  <a:spcPct val="0"/>
                </a:spcAft>
              </a:pPr>
              <a:t>3%</a:t>
            </a:fld>
            <a:endParaRPr lang="en-GB" sz="800" b="1">
              <a:solidFill>
                <a:schemeClr val="tx1"/>
              </a:solidFill>
              <a:sym typeface="+mn-lt"/>
            </a:endParaRPr>
          </a:p>
        </p:txBody>
      </p:sp>
      <p:sp>
        <p:nvSpPr>
          <p:cNvPr id="331" name="Rectangle 330">
            <a:extLst>
              <a:ext uri="{FF2B5EF4-FFF2-40B4-BE49-F238E27FC236}">
                <a16:creationId xmlns:a16="http://schemas.microsoft.com/office/drawing/2014/main" id="{12F9B087-3E6F-4972-8F43-4D5A3DF199E6}"/>
              </a:ext>
            </a:extLst>
          </p:cNvPr>
          <p:cNvSpPr/>
          <p:nvPr>
            <p:custDataLst>
              <p:tags r:id="rId77"/>
            </p:custDataLst>
          </p:nvPr>
        </p:nvSpPr>
        <p:spPr bwMode="auto">
          <a:xfrm>
            <a:off x="1571625" y="5113338"/>
            <a:ext cx="152400" cy="808038"/>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91C611AC-9FCB-44E3-8936-194FF48A5009}" type="datetime'EU'' a''''p''''''p''''''''''''ro''''v''''''''''''''als'''">
              <a:rPr lang="en-GB" altLang="en-US" sz="1000" b="1" smtClean="0">
                <a:solidFill>
                  <a:schemeClr val="tx1"/>
                </a:solidFill>
                <a:effectLst/>
              </a:rPr>
              <a:pPr algn="r">
                <a:spcBef>
                  <a:spcPct val="0"/>
                </a:spcBef>
                <a:spcAft>
                  <a:spcPct val="0"/>
                </a:spcAft>
              </a:pPr>
              <a:t>EU approvals</a:t>
            </a:fld>
            <a:endParaRPr lang="en-GB" sz="1000" b="1">
              <a:solidFill>
                <a:schemeClr val="tx1"/>
              </a:solidFill>
              <a:sym typeface="+mn-lt"/>
            </a:endParaRPr>
          </a:p>
        </p:txBody>
      </p:sp>
      <p:sp>
        <p:nvSpPr>
          <p:cNvPr id="122" name="Rectangle 121">
            <a:extLst>
              <a:ext uri="{FF2B5EF4-FFF2-40B4-BE49-F238E27FC236}">
                <a16:creationId xmlns:a16="http://schemas.microsoft.com/office/drawing/2014/main" id="{374B3DF8-5112-4753-957A-47BF45DA7CDE}"/>
              </a:ext>
            </a:extLst>
          </p:cNvPr>
          <p:cNvSpPr/>
          <p:nvPr>
            <p:custDataLst>
              <p:tags r:id="rId78"/>
            </p:custDataLst>
          </p:nvPr>
        </p:nvSpPr>
        <p:spPr bwMode="auto">
          <a:xfrm>
            <a:off x="10775950" y="5113338"/>
            <a:ext cx="152400" cy="387350"/>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153F34D5-4299-4A87-B5E9-D61052C52C39}" type="datetime'''''T''''u''''''''''''''r''''''''''''''''k''e''y'''''''''">
              <a:rPr lang="en-GB" altLang="en-US" sz="1000" smtClean="0">
                <a:solidFill>
                  <a:schemeClr val="tx1"/>
                </a:solidFill>
                <a:effectLst/>
              </a:rPr>
              <a:pPr algn="r">
                <a:spcBef>
                  <a:spcPct val="0"/>
                </a:spcBef>
                <a:spcAft>
                  <a:spcPct val="0"/>
                </a:spcAft>
              </a:pPr>
              <a:t>Turkey</a:t>
            </a:fld>
            <a:endParaRPr lang="en-GB" sz="1000">
              <a:solidFill>
                <a:schemeClr val="tx1"/>
              </a:solidFill>
              <a:sym typeface="+mn-lt"/>
            </a:endParaRPr>
          </a:p>
        </p:txBody>
      </p:sp>
      <p:sp>
        <p:nvSpPr>
          <p:cNvPr id="704" name="Rectangle 703">
            <a:extLst>
              <a:ext uri="{FF2B5EF4-FFF2-40B4-BE49-F238E27FC236}">
                <a16:creationId xmlns:a16="http://schemas.microsoft.com/office/drawing/2014/main" id="{A29DB1F8-0102-463E-99E6-7913AAB25444}"/>
              </a:ext>
            </a:extLst>
          </p:cNvPr>
          <p:cNvSpPr/>
          <p:nvPr>
            <p:custDataLst>
              <p:tags r:id="rId79"/>
            </p:custDataLst>
          </p:nvPr>
        </p:nvSpPr>
        <p:spPr bwMode="gray">
          <a:xfrm>
            <a:off x="1765300" y="2595563"/>
            <a:ext cx="261938" cy="14446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9050" tIns="0" rIns="19050" bIns="0" numCol="1" spcCol="0" rtlCol="0" anchor="b" anchorCtr="0">
            <a:noAutofit/>
          </a:bodyPr>
          <a:lstStyle/>
          <a:p>
            <a:pPr algn="ctr">
              <a:lnSpc>
                <a:spcPct val="90000"/>
              </a:lnSpc>
              <a:spcBef>
                <a:spcPct val="0"/>
              </a:spcBef>
              <a:spcAft>
                <a:spcPct val="0"/>
              </a:spcAft>
            </a:pPr>
            <a:fld id="{2DA41368-0510-4F48-BE37-7531367D296F}" type="datetime'''''''''1''''''''''5''''''6'''''''''''''''''''''">
              <a:rPr lang="en-GB" altLang="en-US" sz="1050" b="1" smtClean="0">
                <a:solidFill>
                  <a:schemeClr val="tx1"/>
                </a:solidFill>
                <a:effectLst/>
              </a:rPr>
              <a:pPr algn="ctr">
                <a:lnSpc>
                  <a:spcPct val="90000"/>
                </a:lnSpc>
                <a:spcBef>
                  <a:spcPct val="0"/>
                </a:spcBef>
                <a:spcAft>
                  <a:spcPct val="0"/>
                </a:spcAft>
              </a:pPr>
              <a:t>156</a:t>
            </a:fld>
            <a:endParaRPr lang="en-GB" sz="1050" b="1">
              <a:solidFill>
                <a:schemeClr val="tx1"/>
              </a:solidFill>
              <a:sym typeface="+mn-lt"/>
            </a:endParaRPr>
          </a:p>
        </p:txBody>
      </p:sp>
      <p:sp>
        <p:nvSpPr>
          <p:cNvPr id="714" name="Rectangle 713">
            <a:extLst>
              <a:ext uri="{FF2B5EF4-FFF2-40B4-BE49-F238E27FC236}">
                <a16:creationId xmlns:a16="http://schemas.microsoft.com/office/drawing/2014/main" id="{7A0B0602-B1C0-4099-A463-DBF90A27D2A3}"/>
              </a:ext>
            </a:extLst>
          </p:cNvPr>
          <p:cNvSpPr/>
          <p:nvPr>
            <p:custDataLst>
              <p:tags r:id="rId80"/>
            </p:custDataLst>
          </p:nvPr>
        </p:nvSpPr>
        <p:spPr bwMode="gray">
          <a:xfrm>
            <a:off x="2014538" y="2787650"/>
            <a:ext cx="261938" cy="14446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9050" tIns="0" rIns="19050" bIns="0" numCol="1" spcCol="0" rtlCol="0" anchor="b" anchorCtr="0">
            <a:noAutofit/>
          </a:bodyPr>
          <a:lstStyle/>
          <a:p>
            <a:pPr algn="ctr">
              <a:lnSpc>
                <a:spcPct val="90000"/>
              </a:lnSpc>
              <a:spcBef>
                <a:spcPct val="0"/>
              </a:spcBef>
              <a:spcAft>
                <a:spcPct val="0"/>
              </a:spcAft>
            </a:pPr>
            <a:fld id="{396E38DD-63D7-4D0A-BFEA-02930DD9BB83}" type="datetime'1''''''4''''''''''''''''''''''3'''''">
              <a:rPr lang="en-GB" altLang="en-US" sz="1050" b="1" smtClean="0">
                <a:solidFill>
                  <a:schemeClr val="tx1"/>
                </a:solidFill>
                <a:effectLst/>
              </a:rPr>
              <a:pPr algn="ctr">
                <a:lnSpc>
                  <a:spcPct val="90000"/>
                </a:lnSpc>
                <a:spcBef>
                  <a:spcPct val="0"/>
                </a:spcBef>
                <a:spcAft>
                  <a:spcPct val="0"/>
                </a:spcAft>
              </a:pPr>
              <a:t>143</a:t>
            </a:fld>
            <a:endParaRPr lang="en-GB" sz="1050" b="1">
              <a:solidFill>
                <a:schemeClr val="tx1"/>
              </a:solidFill>
              <a:sym typeface="+mn-lt"/>
            </a:endParaRPr>
          </a:p>
        </p:txBody>
      </p:sp>
      <p:sp>
        <p:nvSpPr>
          <p:cNvPr id="736" name="Rectangle 735">
            <a:extLst>
              <a:ext uri="{FF2B5EF4-FFF2-40B4-BE49-F238E27FC236}">
                <a16:creationId xmlns:a16="http://schemas.microsoft.com/office/drawing/2014/main" id="{597A9D48-6997-4703-AC19-9BDC3EA4BAFC}"/>
              </a:ext>
            </a:extLst>
          </p:cNvPr>
          <p:cNvSpPr/>
          <p:nvPr>
            <p:custDataLst>
              <p:tags r:id="rId81"/>
            </p:custDataLst>
          </p:nvPr>
        </p:nvSpPr>
        <p:spPr bwMode="gray">
          <a:xfrm>
            <a:off x="2263775" y="2803525"/>
            <a:ext cx="261938" cy="14446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9050" tIns="0" rIns="19050" bIns="0" numCol="1" spcCol="0" rtlCol="0" anchor="b" anchorCtr="0">
            <a:noAutofit/>
          </a:bodyPr>
          <a:lstStyle/>
          <a:p>
            <a:pPr algn="ctr">
              <a:lnSpc>
                <a:spcPct val="90000"/>
              </a:lnSpc>
              <a:spcBef>
                <a:spcPct val="0"/>
              </a:spcBef>
              <a:spcAft>
                <a:spcPct val="0"/>
              </a:spcAft>
            </a:pPr>
            <a:fld id="{74585E17-24C0-44F8-AF61-461349F74B4A}" type="datetime'''''''''''1''''''''4''2'''''''''''''''''''''''''">
              <a:rPr lang="en-GB" altLang="en-US" sz="1050" b="1" smtClean="0">
                <a:solidFill>
                  <a:schemeClr val="tx1"/>
                </a:solidFill>
                <a:effectLst/>
              </a:rPr>
              <a:pPr algn="ctr">
                <a:lnSpc>
                  <a:spcPct val="90000"/>
                </a:lnSpc>
                <a:spcBef>
                  <a:spcPct val="0"/>
                </a:spcBef>
                <a:spcAft>
                  <a:spcPct val="0"/>
                </a:spcAft>
              </a:pPr>
              <a:t>142</a:t>
            </a:fld>
            <a:endParaRPr lang="en-GB" sz="1050" b="1">
              <a:solidFill>
                <a:schemeClr val="tx1"/>
              </a:solidFill>
              <a:sym typeface="+mn-lt"/>
            </a:endParaRPr>
          </a:p>
        </p:txBody>
      </p:sp>
      <p:sp>
        <p:nvSpPr>
          <p:cNvPr id="129" name="Rectangle 128">
            <a:extLst>
              <a:ext uri="{FF2B5EF4-FFF2-40B4-BE49-F238E27FC236}">
                <a16:creationId xmlns:a16="http://schemas.microsoft.com/office/drawing/2014/main" id="{F0C1543D-671D-49EC-A080-9251B90B5F35}"/>
              </a:ext>
            </a:extLst>
          </p:cNvPr>
          <p:cNvSpPr/>
          <p:nvPr>
            <p:custDataLst>
              <p:tags r:id="rId82"/>
            </p:custDataLst>
          </p:nvPr>
        </p:nvSpPr>
        <p:spPr bwMode="gray">
          <a:xfrm>
            <a:off x="2513013" y="3024188"/>
            <a:ext cx="261938" cy="14446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9050" tIns="0" rIns="19050" bIns="0" numCol="1" spcCol="0" rtlCol="0" anchor="b" anchorCtr="0">
            <a:noAutofit/>
          </a:bodyPr>
          <a:lstStyle/>
          <a:p>
            <a:pPr algn="ctr">
              <a:lnSpc>
                <a:spcPct val="90000"/>
              </a:lnSpc>
              <a:spcBef>
                <a:spcPct val="0"/>
              </a:spcBef>
              <a:spcAft>
                <a:spcPct val="0"/>
              </a:spcAft>
            </a:pPr>
            <a:fld id="{EDD583B0-3DE2-4E74-A32E-66C52299A7FB}" type="datetime'''''''''''''''''''''''''''''''''1''''''''''2''''''7'''">
              <a:rPr lang="en-GB" altLang="en-US" sz="1050" b="1" smtClean="0">
                <a:solidFill>
                  <a:schemeClr val="tx1"/>
                </a:solidFill>
                <a:effectLst/>
              </a:rPr>
              <a:pPr algn="ctr">
                <a:lnSpc>
                  <a:spcPct val="90000"/>
                </a:lnSpc>
                <a:spcBef>
                  <a:spcPct val="0"/>
                </a:spcBef>
                <a:spcAft>
                  <a:spcPct val="0"/>
                </a:spcAft>
              </a:pPr>
              <a:t>127</a:t>
            </a:fld>
            <a:endParaRPr lang="en-GB" sz="1050" b="1">
              <a:solidFill>
                <a:schemeClr val="tx1"/>
              </a:solidFill>
              <a:sym typeface="+mn-lt"/>
            </a:endParaRPr>
          </a:p>
        </p:txBody>
      </p:sp>
      <p:sp>
        <p:nvSpPr>
          <p:cNvPr id="138" name="Rectangle 137">
            <a:extLst>
              <a:ext uri="{FF2B5EF4-FFF2-40B4-BE49-F238E27FC236}">
                <a16:creationId xmlns:a16="http://schemas.microsoft.com/office/drawing/2014/main" id="{BB40B830-EC83-426E-BB46-7FEDCC3A0AD3}"/>
              </a:ext>
            </a:extLst>
          </p:cNvPr>
          <p:cNvSpPr/>
          <p:nvPr>
            <p:custDataLst>
              <p:tags r:id="rId83"/>
            </p:custDataLst>
          </p:nvPr>
        </p:nvSpPr>
        <p:spPr bwMode="gray">
          <a:xfrm>
            <a:off x="2760663" y="3082925"/>
            <a:ext cx="261938" cy="14446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9050" tIns="0" rIns="19050" bIns="0" numCol="1" spcCol="0" rtlCol="0" anchor="b" anchorCtr="0">
            <a:noAutofit/>
          </a:bodyPr>
          <a:lstStyle/>
          <a:p>
            <a:pPr algn="ctr">
              <a:lnSpc>
                <a:spcPct val="90000"/>
              </a:lnSpc>
              <a:spcBef>
                <a:spcPct val="0"/>
              </a:spcBef>
              <a:spcAft>
                <a:spcPct val="0"/>
              </a:spcAft>
            </a:pPr>
            <a:fld id="{EA66CCBB-7BD1-4591-A5D2-092D1FAFA145}" type="datetime'''''''''''''''''1''''2''''''''''''''''''''3'''''''''''">
              <a:rPr lang="en-GB" altLang="en-US" sz="1050" b="1" smtClean="0">
                <a:solidFill>
                  <a:schemeClr val="tx1"/>
                </a:solidFill>
                <a:effectLst/>
              </a:rPr>
              <a:pPr algn="ctr">
                <a:lnSpc>
                  <a:spcPct val="90000"/>
                </a:lnSpc>
                <a:spcBef>
                  <a:spcPct val="0"/>
                </a:spcBef>
                <a:spcAft>
                  <a:spcPct val="0"/>
                </a:spcAft>
              </a:pPr>
              <a:t>123</a:t>
            </a:fld>
            <a:endParaRPr lang="en-GB" sz="1050" b="1">
              <a:solidFill>
                <a:schemeClr val="tx1"/>
              </a:solidFill>
              <a:sym typeface="+mn-lt"/>
            </a:endParaRPr>
          </a:p>
        </p:txBody>
      </p:sp>
      <p:sp>
        <p:nvSpPr>
          <p:cNvPr id="716" name="Rectangle 715">
            <a:extLst>
              <a:ext uri="{FF2B5EF4-FFF2-40B4-BE49-F238E27FC236}">
                <a16:creationId xmlns:a16="http://schemas.microsoft.com/office/drawing/2014/main" id="{500B8CDF-CDCF-431D-89EC-B068A5940A81}"/>
              </a:ext>
            </a:extLst>
          </p:cNvPr>
          <p:cNvSpPr/>
          <p:nvPr>
            <p:custDataLst>
              <p:tags r:id="rId84"/>
            </p:custDataLst>
          </p:nvPr>
        </p:nvSpPr>
        <p:spPr bwMode="gray">
          <a:xfrm>
            <a:off x="3009899" y="3230563"/>
            <a:ext cx="261938" cy="14446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9050" tIns="0" rIns="19050" bIns="0" numCol="1" spcCol="0" rtlCol="0" anchor="b" anchorCtr="0">
            <a:noAutofit/>
          </a:bodyPr>
          <a:lstStyle/>
          <a:p>
            <a:pPr algn="ctr">
              <a:lnSpc>
                <a:spcPct val="90000"/>
              </a:lnSpc>
              <a:spcBef>
                <a:spcPct val="0"/>
              </a:spcBef>
              <a:spcAft>
                <a:spcPct val="0"/>
              </a:spcAft>
            </a:pPr>
            <a:fld id="{E221C58F-27DE-45BF-B945-22A8EE684E48}" type="datetime'''''''''''''1''''''''''''1''''''''''''''3'">
              <a:rPr lang="en-GB" altLang="en-US" sz="1050" b="1" smtClean="0">
                <a:solidFill>
                  <a:schemeClr val="tx1"/>
                </a:solidFill>
                <a:effectLst/>
              </a:rPr>
              <a:pPr algn="ctr">
                <a:lnSpc>
                  <a:spcPct val="90000"/>
                </a:lnSpc>
                <a:spcBef>
                  <a:spcPct val="0"/>
                </a:spcBef>
                <a:spcAft>
                  <a:spcPct val="0"/>
                </a:spcAft>
              </a:pPr>
              <a:t>113</a:t>
            </a:fld>
            <a:endParaRPr lang="en-GB" sz="1050" b="1">
              <a:solidFill>
                <a:schemeClr val="tx1"/>
              </a:solidFill>
              <a:sym typeface="+mn-lt"/>
            </a:endParaRPr>
          </a:p>
        </p:txBody>
      </p:sp>
      <p:sp>
        <p:nvSpPr>
          <p:cNvPr id="740" name="Rectangle 739">
            <a:extLst>
              <a:ext uri="{FF2B5EF4-FFF2-40B4-BE49-F238E27FC236}">
                <a16:creationId xmlns:a16="http://schemas.microsoft.com/office/drawing/2014/main" id="{C7295F0D-41D5-4694-BFED-EC7AC9F1D58D}"/>
              </a:ext>
            </a:extLst>
          </p:cNvPr>
          <p:cNvSpPr/>
          <p:nvPr>
            <p:custDataLst>
              <p:tags r:id="rId85"/>
            </p:custDataLst>
          </p:nvPr>
        </p:nvSpPr>
        <p:spPr bwMode="gray">
          <a:xfrm>
            <a:off x="3259137" y="3335338"/>
            <a:ext cx="261938" cy="14446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9050" tIns="0" rIns="19050" bIns="0" numCol="1" spcCol="0" rtlCol="0" anchor="b" anchorCtr="0">
            <a:noAutofit/>
          </a:bodyPr>
          <a:lstStyle/>
          <a:p>
            <a:pPr algn="ctr">
              <a:lnSpc>
                <a:spcPct val="90000"/>
              </a:lnSpc>
              <a:spcBef>
                <a:spcPct val="0"/>
              </a:spcBef>
              <a:spcAft>
                <a:spcPct val="0"/>
              </a:spcAft>
            </a:pPr>
            <a:fld id="{0744C1F2-FA33-42A7-B8DF-564AAEA150CE}" type="datetime'''''1''0''''''''''''''''''''''''6'''''">
              <a:rPr lang="en-GB" altLang="en-US" sz="1050" b="1" smtClean="0">
                <a:solidFill>
                  <a:schemeClr val="tx1"/>
                </a:solidFill>
                <a:effectLst/>
              </a:rPr>
              <a:pPr algn="ctr">
                <a:lnSpc>
                  <a:spcPct val="90000"/>
                </a:lnSpc>
                <a:spcBef>
                  <a:spcPct val="0"/>
                </a:spcBef>
                <a:spcAft>
                  <a:spcPct val="0"/>
                </a:spcAft>
              </a:pPr>
              <a:t>106</a:t>
            </a:fld>
            <a:endParaRPr lang="en-GB" sz="1050" b="1">
              <a:solidFill>
                <a:schemeClr val="tx1"/>
              </a:solidFill>
              <a:sym typeface="+mn-lt"/>
            </a:endParaRPr>
          </a:p>
        </p:txBody>
      </p:sp>
      <p:sp>
        <p:nvSpPr>
          <p:cNvPr id="718" name="Rectangle 717">
            <a:extLst>
              <a:ext uri="{FF2B5EF4-FFF2-40B4-BE49-F238E27FC236}">
                <a16:creationId xmlns:a16="http://schemas.microsoft.com/office/drawing/2014/main" id="{184A821B-BF9A-4219-BBAD-E801F8DCA79B}"/>
              </a:ext>
            </a:extLst>
          </p:cNvPr>
          <p:cNvSpPr/>
          <p:nvPr>
            <p:custDataLst>
              <p:tags r:id="rId86"/>
            </p:custDataLst>
          </p:nvPr>
        </p:nvSpPr>
        <p:spPr bwMode="gray">
          <a:xfrm>
            <a:off x="3506788" y="3379788"/>
            <a:ext cx="261938" cy="14446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9050" tIns="0" rIns="19050" bIns="0" numCol="1" spcCol="0" rtlCol="0" anchor="b" anchorCtr="0">
            <a:noAutofit/>
          </a:bodyPr>
          <a:lstStyle/>
          <a:p>
            <a:pPr algn="ctr">
              <a:lnSpc>
                <a:spcPct val="90000"/>
              </a:lnSpc>
              <a:spcBef>
                <a:spcPct val="0"/>
              </a:spcBef>
              <a:spcAft>
                <a:spcPct val="0"/>
              </a:spcAft>
            </a:pPr>
            <a:fld id="{642A39B6-610E-4C93-876F-5E8F42A5C27F}" type="datetime'''''''''''''''''''''''1''''''''''''''''''0''''''''''3'''''">
              <a:rPr lang="en-GB" altLang="en-US" sz="1050" b="1" smtClean="0">
                <a:solidFill>
                  <a:schemeClr val="tx1"/>
                </a:solidFill>
                <a:effectLst/>
              </a:rPr>
              <a:pPr algn="ctr">
                <a:lnSpc>
                  <a:spcPct val="90000"/>
                </a:lnSpc>
                <a:spcBef>
                  <a:spcPct val="0"/>
                </a:spcBef>
                <a:spcAft>
                  <a:spcPct val="0"/>
                </a:spcAft>
              </a:pPr>
              <a:t>103</a:t>
            </a:fld>
            <a:endParaRPr lang="en-GB" sz="1050" b="1">
              <a:solidFill>
                <a:schemeClr val="tx1"/>
              </a:solidFill>
              <a:sym typeface="+mn-lt"/>
            </a:endParaRPr>
          </a:p>
        </p:txBody>
      </p:sp>
      <p:sp>
        <p:nvSpPr>
          <p:cNvPr id="706" name="Rectangle 705">
            <a:extLst>
              <a:ext uri="{FF2B5EF4-FFF2-40B4-BE49-F238E27FC236}">
                <a16:creationId xmlns:a16="http://schemas.microsoft.com/office/drawing/2014/main" id="{888F635D-AFD0-4258-89DD-A12C5D5D75BC}"/>
              </a:ext>
            </a:extLst>
          </p:cNvPr>
          <p:cNvSpPr/>
          <p:nvPr>
            <p:custDataLst>
              <p:tags r:id="rId87"/>
            </p:custDataLst>
          </p:nvPr>
        </p:nvSpPr>
        <p:spPr bwMode="gray">
          <a:xfrm>
            <a:off x="3756025" y="3379788"/>
            <a:ext cx="261938" cy="14446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9050" tIns="0" rIns="19050" bIns="0" numCol="1" spcCol="0" rtlCol="0" anchor="b" anchorCtr="0">
            <a:noAutofit/>
          </a:bodyPr>
          <a:lstStyle/>
          <a:p>
            <a:pPr algn="ctr">
              <a:lnSpc>
                <a:spcPct val="90000"/>
              </a:lnSpc>
              <a:spcBef>
                <a:spcPct val="0"/>
              </a:spcBef>
              <a:spcAft>
                <a:spcPct val="0"/>
              </a:spcAft>
            </a:pPr>
            <a:fld id="{9969C742-2D6E-480C-B2C1-8BF748F54AB0}" type="datetime'''''''''''''''''''''''''''''''''''''1''''0''''''3'">
              <a:rPr lang="en-GB" altLang="en-US" sz="1050" b="1" smtClean="0">
                <a:solidFill>
                  <a:schemeClr val="tx1"/>
                </a:solidFill>
                <a:effectLst/>
              </a:rPr>
              <a:pPr algn="ctr">
                <a:lnSpc>
                  <a:spcPct val="90000"/>
                </a:lnSpc>
                <a:spcBef>
                  <a:spcPct val="0"/>
                </a:spcBef>
                <a:spcAft>
                  <a:spcPct val="0"/>
                </a:spcAft>
              </a:pPr>
              <a:t>103</a:t>
            </a:fld>
            <a:endParaRPr lang="en-GB" sz="1050" b="1">
              <a:solidFill>
                <a:schemeClr val="tx1"/>
              </a:solidFill>
              <a:sym typeface="+mn-lt"/>
            </a:endParaRPr>
          </a:p>
        </p:txBody>
      </p:sp>
      <p:sp>
        <p:nvSpPr>
          <p:cNvPr id="705" name="Rectangle 704">
            <a:extLst>
              <a:ext uri="{FF2B5EF4-FFF2-40B4-BE49-F238E27FC236}">
                <a16:creationId xmlns:a16="http://schemas.microsoft.com/office/drawing/2014/main" id="{4547D409-A166-42B1-B16E-C76F1AF1E395}"/>
              </a:ext>
            </a:extLst>
          </p:cNvPr>
          <p:cNvSpPr/>
          <p:nvPr>
            <p:custDataLst>
              <p:tags r:id="rId88"/>
            </p:custDataLst>
          </p:nvPr>
        </p:nvSpPr>
        <p:spPr bwMode="gray">
          <a:xfrm>
            <a:off x="1779588" y="3863975"/>
            <a:ext cx="23336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E009F615-74FF-414B-8F13-A7D5EABDD005}" type="datetime'''''''''''''9''''''''''''''''''''''0''''%'''''''''''''''''''''">
              <a:rPr lang="en-GB" altLang="en-US" sz="800" b="1" smtClean="0">
                <a:solidFill>
                  <a:schemeClr val="bg1"/>
                </a:solidFill>
                <a:effectLst/>
              </a:rPr>
              <a:pPr algn="ctr">
                <a:lnSpc>
                  <a:spcPct val="90000"/>
                </a:lnSpc>
                <a:spcBef>
                  <a:spcPct val="0"/>
                </a:spcBef>
                <a:spcAft>
                  <a:spcPct val="0"/>
                </a:spcAft>
              </a:pPr>
              <a:t>90%</a:t>
            </a:fld>
            <a:endParaRPr lang="en-GB" sz="800" b="1">
              <a:solidFill>
                <a:schemeClr val="bg1"/>
              </a:solidFill>
              <a:sym typeface="+mn-lt"/>
            </a:endParaRPr>
          </a:p>
        </p:txBody>
      </p:sp>
      <p:sp>
        <p:nvSpPr>
          <p:cNvPr id="724" name="Rectangle 723">
            <a:extLst>
              <a:ext uri="{FF2B5EF4-FFF2-40B4-BE49-F238E27FC236}">
                <a16:creationId xmlns:a16="http://schemas.microsoft.com/office/drawing/2014/main" id="{6D6E496E-E98E-4236-A4B0-42CE11B8AB31}"/>
              </a:ext>
            </a:extLst>
          </p:cNvPr>
          <p:cNvSpPr/>
          <p:nvPr>
            <p:custDataLst>
              <p:tags r:id="rId89"/>
            </p:custDataLst>
          </p:nvPr>
        </p:nvSpPr>
        <p:spPr bwMode="gray">
          <a:xfrm>
            <a:off x="4254500" y="3422650"/>
            <a:ext cx="261938" cy="14446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9050" tIns="0" rIns="19050" bIns="0" numCol="1" spcCol="0" rtlCol="0" anchor="b" anchorCtr="0">
            <a:noAutofit/>
          </a:bodyPr>
          <a:lstStyle/>
          <a:p>
            <a:pPr algn="ctr">
              <a:lnSpc>
                <a:spcPct val="90000"/>
              </a:lnSpc>
              <a:spcBef>
                <a:spcPct val="0"/>
              </a:spcBef>
              <a:spcAft>
                <a:spcPct val="0"/>
              </a:spcAft>
            </a:pPr>
            <a:fld id="{1201D42F-B28A-4AF5-B1CB-A41A79D731DE}" type="datetime'''''''''''''''''''''''''''''''1''''''''0''''''''0'''''''''''''">
              <a:rPr lang="en-GB" altLang="en-US" sz="1050" b="1" smtClean="0">
                <a:solidFill>
                  <a:schemeClr val="tx1"/>
                </a:solidFill>
                <a:effectLst/>
              </a:rPr>
              <a:pPr algn="ctr">
                <a:lnSpc>
                  <a:spcPct val="90000"/>
                </a:lnSpc>
                <a:spcBef>
                  <a:spcPct val="0"/>
                </a:spcBef>
                <a:spcAft>
                  <a:spcPct val="0"/>
                </a:spcAft>
              </a:pPr>
              <a:t>100</a:t>
            </a:fld>
            <a:endParaRPr lang="en-GB" sz="1050" b="1">
              <a:solidFill>
                <a:schemeClr val="tx1"/>
              </a:solidFill>
              <a:sym typeface="+mn-lt"/>
            </a:endParaRPr>
          </a:p>
        </p:txBody>
      </p:sp>
      <p:sp>
        <p:nvSpPr>
          <p:cNvPr id="748" name="Rectangle 747">
            <a:extLst>
              <a:ext uri="{FF2B5EF4-FFF2-40B4-BE49-F238E27FC236}">
                <a16:creationId xmlns:a16="http://schemas.microsoft.com/office/drawing/2014/main" id="{A201EEDB-BDE5-4207-AFAB-FBC9D33E8D89}"/>
              </a:ext>
            </a:extLst>
          </p:cNvPr>
          <p:cNvSpPr/>
          <p:nvPr>
            <p:custDataLst>
              <p:tags r:id="rId90"/>
            </p:custDataLst>
          </p:nvPr>
        </p:nvSpPr>
        <p:spPr bwMode="gray">
          <a:xfrm>
            <a:off x="4538663" y="3452813"/>
            <a:ext cx="187325" cy="14446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9050" tIns="0" rIns="19050" bIns="0" numCol="1" spcCol="0" rtlCol="0" anchor="b" anchorCtr="0">
            <a:noAutofit/>
          </a:bodyPr>
          <a:lstStyle/>
          <a:p>
            <a:pPr algn="ctr">
              <a:lnSpc>
                <a:spcPct val="90000"/>
              </a:lnSpc>
              <a:spcBef>
                <a:spcPct val="0"/>
              </a:spcBef>
              <a:spcAft>
                <a:spcPct val="0"/>
              </a:spcAft>
            </a:pPr>
            <a:fld id="{1317492F-6FA4-4215-B707-E25653755823}" type="datetime'''''9''''''''''''''''''''''''''''''''8'">
              <a:rPr lang="en-GB" altLang="en-US" sz="1050" b="1" smtClean="0">
                <a:solidFill>
                  <a:schemeClr val="tx1"/>
                </a:solidFill>
                <a:effectLst/>
              </a:rPr>
              <a:pPr algn="ctr">
                <a:lnSpc>
                  <a:spcPct val="90000"/>
                </a:lnSpc>
                <a:spcBef>
                  <a:spcPct val="0"/>
                </a:spcBef>
                <a:spcAft>
                  <a:spcPct val="0"/>
                </a:spcAft>
              </a:pPr>
              <a:t>98</a:t>
            </a:fld>
            <a:endParaRPr lang="en-GB" sz="1050" b="1">
              <a:solidFill>
                <a:schemeClr val="tx1"/>
              </a:solidFill>
              <a:sym typeface="+mn-lt"/>
            </a:endParaRPr>
          </a:p>
        </p:txBody>
      </p:sp>
      <p:sp>
        <p:nvSpPr>
          <p:cNvPr id="769" name="Rectangle 768">
            <a:extLst>
              <a:ext uri="{FF2B5EF4-FFF2-40B4-BE49-F238E27FC236}">
                <a16:creationId xmlns:a16="http://schemas.microsoft.com/office/drawing/2014/main" id="{50868239-C8A9-4CA3-8C54-E7AEEAF739ED}"/>
              </a:ext>
            </a:extLst>
          </p:cNvPr>
          <p:cNvSpPr/>
          <p:nvPr>
            <p:custDataLst>
              <p:tags r:id="rId91"/>
            </p:custDataLst>
          </p:nvPr>
        </p:nvSpPr>
        <p:spPr bwMode="gray">
          <a:xfrm>
            <a:off x="4787900" y="3511550"/>
            <a:ext cx="187325" cy="14446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9050" tIns="0" rIns="19050" bIns="0" numCol="1" spcCol="0" rtlCol="0" anchor="b" anchorCtr="0">
            <a:noAutofit/>
          </a:bodyPr>
          <a:lstStyle/>
          <a:p>
            <a:pPr algn="ctr">
              <a:lnSpc>
                <a:spcPct val="90000"/>
              </a:lnSpc>
              <a:spcBef>
                <a:spcPct val="0"/>
              </a:spcBef>
              <a:spcAft>
                <a:spcPct val="0"/>
              </a:spcAft>
            </a:pPr>
            <a:fld id="{202B6EFA-AB75-42AA-9DDA-173646B25DE5}" type="datetime'''''''''''''94'''''''''''''''''''''''''''''''''">
              <a:rPr lang="en-GB" altLang="en-US" sz="1050" b="1" smtClean="0">
                <a:solidFill>
                  <a:schemeClr val="tx1"/>
                </a:solidFill>
                <a:effectLst/>
              </a:rPr>
              <a:pPr algn="ctr">
                <a:lnSpc>
                  <a:spcPct val="90000"/>
                </a:lnSpc>
                <a:spcBef>
                  <a:spcPct val="0"/>
                </a:spcBef>
                <a:spcAft>
                  <a:spcPct val="0"/>
                </a:spcAft>
              </a:pPr>
              <a:t>94</a:t>
            </a:fld>
            <a:endParaRPr lang="en-GB" sz="1050" b="1">
              <a:solidFill>
                <a:schemeClr val="tx1"/>
              </a:solidFill>
              <a:sym typeface="+mn-lt"/>
            </a:endParaRPr>
          </a:p>
        </p:txBody>
      </p:sp>
      <p:sp>
        <p:nvSpPr>
          <p:cNvPr id="767" name="Rectangle 766">
            <a:extLst>
              <a:ext uri="{FF2B5EF4-FFF2-40B4-BE49-F238E27FC236}">
                <a16:creationId xmlns:a16="http://schemas.microsoft.com/office/drawing/2014/main" id="{D53400CF-7F64-4893-BF48-65B8F730C166}"/>
              </a:ext>
            </a:extLst>
          </p:cNvPr>
          <p:cNvSpPr/>
          <p:nvPr>
            <p:custDataLst>
              <p:tags r:id="rId92"/>
            </p:custDataLst>
          </p:nvPr>
        </p:nvSpPr>
        <p:spPr bwMode="gray">
          <a:xfrm>
            <a:off x="5037138" y="3556000"/>
            <a:ext cx="187325" cy="14446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9050" tIns="0" rIns="19050" bIns="0" numCol="1" spcCol="0" rtlCol="0" anchor="b" anchorCtr="0">
            <a:noAutofit/>
          </a:bodyPr>
          <a:lstStyle/>
          <a:p>
            <a:pPr algn="ctr">
              <a:lnSpc>
                <a:spcPct val="90000"/>
              </a:lnSpc>
              <a:spcBef>
                <a:spcPct val="0"/>
              </a:spcBef>
              <a:spcAft>
                <a:spcPct val="0"/>
              </a:spcAft>
            </a:pPr>
            <a:fld id="{725B0B7E-BAA9-4CD4-985F-5B7D87D38496}" type="datetime'''''''''''''''''''''''''''''''''''''''9''''''1'''''''">
              <a:rPr lang="en-GB" altLang="en-US" sz="1050" b="1" smtClean="0">
                <a:solidFill>
                  <a:schemeClr val="tx1"/>
                </a:solidFill>
                <a:effectLst/>
              </a:rPr>
              <a:pPr algn="ctr">
                <a:lnSpc>
                  <a:spcPct val="90000"/>
                </a:lnSpc>
                <a:spcBef>
                  <a:spcPct val="0"/>
                </a:spcBef>
                <a:spcAft>
                  <a:spcPct val="0"/>
                </a:spcAft>
              </a:pPr>
              <a:t>91</a:t>
            </a:fld>
            <a:endParaRPr lang="en-GB" sz="1050" b="1">
              <a:solidFill>
                <a:schemeClr val="tx1"/>
              </a:solidFill>
              <a:sym typeface="+mn-lt"/>
            </a:endParaRPr>
          </a:p>
        </p:txBody>
      </p:sp>
      <p:sp>
        <p:nvSpPr>
          <p:cNvPr id="766" name="Rectangle 765">
            <a:extLst>
              <a:ext uri="{FF2B5EF4-FFF2-40B4-BE49-F238E27FC236}">
                <a16:creationId xmlns:a16="http://schemas.microsoft.com/office/drawing/2014/main" id="{EE7BBFF6-5649-45FD-9F22-02222115FD06}"/>
              </a:ext>
            </a:extLst>
          </p:cNvPr>
          <p:cNvSpPr/>
          <p:nvPr>
            <p:custDataLst>
              <p:tags r:id="rId93"/>
            </p:custDataLst>
          </p:nvPr>
        </p:nvSpPr>
        <p:spPr bwMode="gray">
          <a:xfrm>
            <a:off x="5284788" y="3600450"/>
            <a:ext cx="187325" cy="14446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9050" tIns="0" rIns="19050" bIns="0" numCol="1" spcCol="0" rtlCol="0" anchor="b" anchorCtr="0">
            <a:noAutofit/>
          </a:bodyPr>
          <a:lstStyle/>
          <a:p>
            <a:pPr algn="ctr">
              <a:lnSpc>
                <a:spcPct val="90000"/>
              </a:lnSpc>
              <a:spcBef>
                <a:spcPct val="0"/>
              </a:spcBef>
              <a:spcAft>
                <a:spcPct val="0"/>
              </a:spcAft>
            </a:pPr>
            <a:fld id="{5D5FC4EA-1E94-4680-A12C-B3309354E370}" type="datetime'''''''''''''''8''8'">
              <a:rPr lang="en-GB" altLang="en-US" sz="1050" b="1" smtClean="0">
                <a:solidFill>
                  <a:schemeClr val="tx1"/>
                </a:solidFill>
                <a:effectLst/>
              </a:rPr>
              <a:pPr algn="ctr">
                <a:lnSpc>
                  <a:spcPct val="90000"/>
                </a:lnSpc>
                <a:spcBef>
                  <a:spcPct val="0"/>
                </a:spcBef>
                <a:spcAft>
                  <a:spcPct val="0"/>
                </a:spcAft>
              </a:pPr>
              <a:t>88</a:t>
            </a:fld>
            <a:endParaRPr lang="en-GB" sz="1050" b="1">
              <a:solidFill>
                <a:schemeClr val="tx1"/>
              </a:solidFill>
              <a:sym typeface="+mn-lt"/>
            </a:endParaRPr>
          </a:p>
        </p:txBody>
      </p:sp>
      <p:sp>
        <p:nvSpPr>
          <p:cNvPr id="712" name="Rectangle 711">
            <a:extLst>
              <a:ext uri="{FF2B5EF4-FFF2-40B4-BE49-F238E27FC236}">
                <a16:creationId xmlns:a16="http://schemas.microsoft.com/office/drawing/2014/main" id="{254DE6CB-1EA6-4E64-8A82-9051C633FFB1}"/>
              </a:ext>
            </a:extLst>
          </p:cNvPr>
          <p:cNvSpPr/>
          <p:nvPr>
            <p:custDataLst>
              <p:tags r:id="rId94"/>
            </p:custDataLst>
          </p:nvPr>
        </p:nvSpPr>
        <p:spPr bwMode="gray">
          <a:xfrm>
            <a:off x="5534025" y="3614738"/>
            <a:ext cx="187325" cy="14446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9050" tIns="0" rIns="19050" bIns="0" numCol="1" spcCol="0" rtlCol="0" anchor="b" anchorCtr="0">
            <a:noAutofit/>
          </a:bodyPr>
          <a:lstStyle/>
          <a:p>
            <a:pPr algn="ctr">
              <a:lnSpc>
                <a:spcPct val="90000"/>
              </a:lnSpc>
              <a:spcBef>
                <a:spcPct val="0"/>
              </a:spcBef>
              <a:spcAft>
                <a:spcPct val="0"/>
              </a:spcAft>
            </a:pPr>
            <a:fld id="{03C2DB7D-572E-4F34-86FA-413FB65D91A4}" type="datetime'''''''''''''''''''''''''8''7'''''''''''">
              <a:rPr lang="en-GB" altLang="en-US" sz="1050" b="1" smtClean="0">
                <a:solidFill>
                  <a:schemeClr val="tx1"/>
                </a:solidFill>
                <a:effectLst/>
              </a:rPr>
              <a:pPr algn="ctr">
                <a:lnSpc>
                  <a:spcPct val="90000"/>
                </a:lnSpc>
                <a:spcBef>
                  <a:spcPct val="0"/>
                </a:spcBef>
                <a:spcAft>
                  <a:spcPct val="0"/>
                </a:spcAft>
              </a:pPr>
              <a:t>87</a:t>
            </a:fld>
            <a:endParaRPr lang="en-GB" sz="1050" b="1">
              <a:solidFill>
                <a:schemeClr val="tx1"/>
              </a:solidFill>
              <a:sym typeface="+mn-lt"/>
            </a:endParaRPr>
          </a:p>
        </p:txBody>
      </p:sp>
      <p:sp>
        <p:nvSpPr>
          <p:cNvPr id="143" name="Rectangle 142">
            <a:extLst>
              <a:ext uri="{FF2B5EF4-FFF2-40B4-BE49-F238E27FC236}">
                <a16:creationId xmlns:a16="http://schemas.microsoft.com/office/drawing/2014/main" id="{168B1D11-4468-44E6-8BD1-A55F4561064B}"/>
              </a:ext>
            </a:extLst>
          </p:cNvPr>
          <p:cNvSpPr/>
          <p:nvPr>
            <p:custDataLst>
              <p:tags r:id="rId95"/>
            </p:custDataLst>
          </p:nvPr>
        </p:nvSpPr>
        <p:spPr bwMode="gray">
          <a:xfrm>
            <a:off x="5783263" y="3630613"/>
            <a:ext cx="187325" cy="14446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9050" tIns="0" rIns="19050" bIns="0" numCol="1" spcCol="0" rtlCol="0" anchor="b" anchorCtr="0">
            <a:noAutofit/>
          </a:bodyPr>
          <a:lstStyle/>
          <a:p>
            <a:pPr algn="ctr">
              <a:lnSpc>
                <a:spcPct val="90000"/>
              </a:lnSpc>
              <a:spcBef>
                <a:spcPct val="0"/>
              </a:spcBef>
              <a:spcAft>
                <a:spcPct val="0"/>
              </a:spcAft>
            </a:pPr>
            <a:fld id="{2DCE3225-CB8F-4E40-8763-E7B522787FB9}" type="datetime'8''''6'''''''''">
              <a:rPr lang="en-GB" altLang="en-US" sz="1050" b="1" smtClean="0">
                <a:solidFill>
                  <a:schemeClr val="tx1"/>
                </a:solidFill>
                <a:effectLst/>
              </a:rPr>
              <a:pPr algn="ctr">
                <a:lnSpc>
                  <a:spcPct val="90000"/>
                </a:lnSpc>
                <a:spcBef>
                  <a:spcPct val="0"/>
                </a:spcBef>
                <a:spcAft>
                  <a:spcPct val="0"/>
                </a:spcAft>
              </a:pPr>
              <a:t>86</a:t>
            </a:fld>
            <a:endParaRPr lang="en-GB" sz="1050" b="1">
              <a:solidFill>
                <a:schemeClr val="tx1"/>
              </a:solidFill>
              <a:sym typeface="+mn-lt"/>
            </a:endParaRPr>
          </a:p>
        </p:txBody>
      </p:sp>
      <p:sp>
        <p:nvSpPr>
          <p:cNvPr id="710" name="Rectangle 709">
            <a:extLst>
              <a:ext uri="{FF2B5EF4-FFF2-40B4-BE49-F238E27FC236}">
                <a16:creationId xmlns:a16="http://schemas.microsoft.com/office/drawing/2014/main" id="{962AE868-1F20-4DA4-B9B5-964A75E2B763}"/>
              </a:ext>
            </a:extLst>
          </p:cNvPr>
          <p:cNvSpPr/>
          <p:nvPr>
            <p:custDataLst>
              <p:tags r:id="rId96"/>
            </p:custDataLst>
          </p:nvPr>
        </p:nvSpPr>
        <p:spPr bwMode="gray">
          <a:xfrm>
            <a:off x="6032500" y="3630613"/>
            <a:ext cx="187325" cy="14446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9050" tIns="0" rIns="19050" bIns="0" numCol="1" spcCol="0" rtlCol="0" anchor="b" anchorCtr="0">
            <a:noAutofit/>
          </a:bodyPr>
          <a:lstStyle/>
          <a:p>
            <a:pPr algn="ctr">
              <a:lnSpc>
                <a:spcPct val="90000"/>
              </a:lnSpc>
              <a:spcBef>
                <a:spcPct val="0"/>
              </a:spcBef>
              <a:spcAft>
                <a:spcPct val="0"/>
              </a:spcAft>
            </a:pPr>
            <a:fld id="{9607FFF5-688D-45C0-9FA7-835A6B797576}" type="datetime'8''''''''''''''6'''">
              <a:rPr lang="en-GB" altLang="en-US" sz="1050" b="1" smtClean="0">
                <a:solidFill>
                  <a:schemeClr val="tx1"/>
                </a:solidFill>
                <a:effectLst/>
              </a:rPr>
              <a:pPr algn="ctr">
                <a:lnSpc>
                  <a:spcPct val="90000"/>
                </a:lnSpc>
                <a:spcBef>
                  <a:spcPct val="0"/>
                </a:spcBef>
                <a:spcAft>
                  <a:spcPct val="0"/>
                </a:spcAft>
              </a:pPr>
              <a:t>86</a:t>
            </a:fld>
            <a:endParaRPr lang="en-GB" sz="1050" b="1">
              <a:solidFill>
                <a:schemeClr val="tx1"/>
              </a:solidFill>
              <a:sym typeface="+mn-lt"/>
            </a:endParaRPr>
          </a:p>
        </p:txBody>
      </p:sp>
      <p:sp>
        <p:nvSpPr>
          <p:cNvPr id="153" name="Rectangle 152">
            <a:extLst>
              <a:ext uri="{FF2B5EF4-FFF2-40B4-BE49-F238E27FC236}">
                <a16:creationId xmlns:a16="http://schemas.microsoft.com/office/drawing/2014/main" id="{16CAFBB0-994A-42E0-9064-CD1BCD4E2900}"/>
              </a:ext>
            </a:extLst>
          </p:cNvPr>
          <p:cNvSpPr/>
          <p:nvPr>
            <p:custDataLst>
              <p:tags r:id="rId97"/>
            </p:custDataLst>
          </p:nvPr>
        </p:nvSpPr>
        <p:spPr bwMode="gray">
          <a:xfrm>
            <a:off x="6280150" y="3719513"/>
            <a:ext cx="187325" cy="14446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9050" tIns="0" rIns="19050" bIns="0" numCol="1" spcCol="0" rtlCol="0" anchor="b" anchorCtr="0">
            <a:noAutofit/>
          </a:bodyPr>
          <a:lstStyle/>
          <a:p>
            <a:pPr algn="ctr">
              <a:lnSpc>
                <a:spcPct val="90000"/>
              </a:lnSpc>
              <a:spcBef>
                <a:spcPct val="0"/>
              </a:spcBef>
              <a:spcAft>
                <a:spcPct val="0"/>
              </a:spcAft>
            </a:pPr>
            <a:fld id="{5BA07BBD-C300-4892-8C71-19018945671B}" type="datetime'''''''''8''''''''''''''''''''''''''''''0'''''''">
              <a:rPr lang="en-GB" altLang="en-US" sz="1050" b="1" smtClean="0">
                <a:solidFill>
                  <a:schemeClr val="tx1"/>
                </a:solidFill>
                <a:effectLst/>
              </a:rPr>
              <a:pPr algn="ctr">
                <a:lnSpc>
                  <a:spcPct val="90000"/>
                </a:lnSpc>
                <a:spcBef>
                  <a:spcPct val="0"/>
                </a:spcBef>
                <a:spcAft>
                  <a:spcPct val="0"/>
                </a:spcAft>
              </a:pPr>
              <a:t>80</a:t>
            </a:fld>
            <a:endParaRPr lang="en-GB" sz="1050" b="1">
              <a:solidFill>
                <a:schemeClr val="tx1"/>
              </a:solidFill>
              <a:sym typeface="+mn-lt"/>
            </a:endParaRPr>
          </a:p>
        </p:txBody>
      </p:sp>
      <p:sp>
        <p:nvSpPr>
          <p:cNvPr id="744" name="Rectangle 743">
            <a:extLst>
              <a:ext uri="{FF2B5EF4-FFF2-40B4-BE49-F238E27FC236}">
                <a16:creationId xmlns:a16="http://schemas.microsoft.com/office/drawing/2014/main" id="{D6699A78-F7CD-420E-B940-F8B2065A1498}"/>
              </a:ext>
            </a:extLst>
          </p:cNvPr>
          <p:cNvSpPr/>
          <p:nvPr>
            <p:custDataLst>
              <p:tags r:id="rId98"/>
            </p:custDataLst>
          </p:nvPr>
        </p:nvSpPr>
        <p:spPr bwMode="gray">
          <a:xfrm>
            <a:off x="6529388" y="3792538"/>
            <a:ext cx="187325" cy="14446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9050" tIns="0" rIns="19050" bIns="0" numCol="1" spcCol="0" rtlCol="0" anchor="b" anchorCtr="0">
            <a:noAutofit/>
          </a:bodyPr>
          <a:lstStyle/>
          <a:p>
            <a:pPr algn="ctr">
              <a:lnSpc>
                <a:spcPct val="90000"/>
              </a:lnSpc>
              <a:spcBef>
                <a:spcPct val="0"/>
              </a:spcBef>
              <a:spcAft>
                <a:spcPct val="0"/>
              </a:spcAft>
            </a:pPr>
            <a:fld id="{6113B7A8-6550-4213-ACB1-01026BA8FD8C}" type="datetime'''''''''''''''''''''''7''''''''''''''5'''''''">
              <a:rPr lang="en-GB" altLang="en-US" sz="1050" b="1" smtClean="0">
                <a:solidFill>
                  <a:schemeClr val="tx1"/>
                </a:solidFill>
                <a:effectLst/>
              </a:rPr>
              <a:pPr algn="ctr">
                <a:lnSpc>
                  <a:spcPct val="90000"/>
                </a:lnSpc>
                <a:spcBef>
                  <a:spcPct val="0"/>
                </a:spcBef>
                <a:spcAft>
                  <a:spcPct val="0"/>
                </a:spcAft>
              </a:pPr>
              <a:t>75</a:t>
            </a:fld>
            <a:endParaRPr lang="en-GB" sz="1050" b="1">
              <a:solidFill>
                <a:schemeClr val="tx1"/>
              </a:solidFill>
              <a:sym typeface="+mn-lt"/>
            </a:endParaRPr>
          </a:p>
        </p:txBody>
      </p:sp>
      <p:sp>
        <p:nvSpPr>
          <p:cNvPr id="728" name="Rectangle 727">
            <a:extLst>
              <a:ext uri="{FF2B5EF4-FFF2-40B4-BE49-F238E27FC236}">
                <a16:creationId xmlns:a16="http://schemas.microsoft.com/office/drawing/2014/main" id="{901B93EE-FD9F-47FB-A63D-EBF26225806A}"/>
              </a:ext>
            </a:extLst>
          </p:cNvPr>
          <p:cNvSpPr/>
          <p:nvPr>
            <p:custDataLst>
              <p:tags r:id="rId99"/>
            </p:custDataLst>
          </p:nvPr>
        </p:nvSpPr>
        <p:spPr bwMode="gray">
          <a:xfrm>
            <a:off x="6778625" y="3895725"/>
            <a:ext cx="187325" cy="14446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9050" tIns="0" rIns="19050" bIns="0" numCol="1" spcCol="0" rtlCol="0" anchor="b" anchorCtr="0">
            <a:noAutofit/>
          </a:bodyPr>
          <a:lstStyle/>
          <a:p>
            <a:pPr algn="ctr">
              <a:lnSpc>
                <a:spcPct val="90000"/>
              </a:lnSpc>
              <a:spcBef>
                <a:spcPct val="0"/>
              </a:spcBef>
              <a:spcAft>
                <a:spcPct val="0"/>
              </a:spcAft>
            </a:pPr>
            <a:fld id="{AAA5C187-3681-43D3-B22B-54C5ED62BADF}" type="datetime'''''''''''''''''''''''''6''8'''">
              <a:rPr lang="en-GB" altLang="en-US" sz="1050" b="1" smtClean="0">
                <a:solidFill>
                  <a:schemeClr val="tx1"/>
                </a:solidFill>
                <a:effectLst/>
              </a:rPr>
              <a:pPr algn="ctr">
                <a:lnSpc>
                  <a:spcPct val="90000"/>
                </a:lnSpc>
                <a:spcBef>
                  <a:spcPct val="0"/>
                </a:spcBef>
                <a:spcAft>
                  <a:spcPct val="0"/>
                </a:spcAft>
              </a:pPr>
              <a:t>68</a:t>
            </a:fld>
            <a:endParaRPr lang="en-GB" sz="1050" b="1">
              <a:solidFill>
                <a:schemeClr val="tx1"/>
              </a:solidFill>
              <a:sym typeface="+mn-lt"/>
            </a:endParaRPr>
          </a:p>
        </p:txBody>
      </p:sp>
      <p:sp>
        <p:nvSpPr>
          <p:cNvPr id="758" name="Rectangle 757">
            <a:extLst>
              <a:ext uri="{FF2B5EF4-FFF2-40B4-BE49-F238E27FC236}">
                <a16:creationId xmlns:a16="http://schemas.microsoft.com/office/drawing/2014/main" id="{23A7E6B4-1D37-46C2-8BB2-0EEEBAF143EA}"/>
              </a:ext>
            </a:extLst>
          </p:cNvPr>
          <p:cNvSpPr/>
          <p:nvPr>
            <p:custDataLst>
              <p:tags r:id="rId100"/>
            </p:custDataLst>
          </p:nvPr>
        </p:nvSpPr>
        <p:spPr bwMode="gray">
          <a:xfrm>
            <a:off x="7026275" y="3954463"/>
            <a:ext cx="187325" cy="14446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9050" tIns="0" rIns="19050" bIns="0" numCol="1" spcCol="0" rtlCol="0" anchor="b" anchorCtr="0">
            <a:noAutofit/>
          </a:bodyPr>
          <a:lstStyle/>
          <a:p>
            <a:pPr algn="ctr">
              <a:lnSpc>
                <a:spcPct val="90000"/>
              </a:lnSpc>
              <a:spcBef>
                <a:spcPct val="0"/>
              </a:spcBef>
              <a:spcAft>
                <a:spcPct val="0"/>
              </a:spcAft>
            </a:pPr>
            <a:fld id="{01A5444C-5851-4E92-996D-11DBF9283423}" type="datetime'6''''''''''''4'''''''''''''''''''''''''''''''''''''">
              <a:rPr lang="en-GB" altLang="en-US" sz="1050" b="1" smtClean="0">
                <a:solidFill>
                  <a:schemeClr val="tx1"/>
                </a:solidFill>
                <a:effectLst/>
              </a:rPr>
              <a:pPr algn="ctr">
                <a:lnSpc>
                  <a:spcPct val="90000"/>
                </a:lnSpc>
                <a:spcBef>
                  <a:spcPct val="0"/>
                </a:spcBef>
                <a:spcAft>
                  <a:spcPct val="0"/>
                </a:spcAft>
              </a:pPr>
              <a:t>64</a:t>
            </a:fld>
            <a:endParaRPr lang="en-GB" sz="1050" b="1">
              <a:solidFill>
                <a:schemeClr val="tx1"/>
              </a:solidFill>
              <a:sym typeface="+mn-lt"/>
            </a:endParaRPr>
          </a:p>
        </p:txBody>
      </p:sp>
      <p:sp>
        <p:nvSpPr>
          <p:cNvPr id="738" name="Rectangle 737">
            <a:extLst>
              <a:ext uri="{FF2B5EF4-FFF2-40B4-BE49-F238E27FC236}">
                <a16:creationId xmlns:a16="http://schemas.microsoft.com/office/drawing/2014/main" id="{91D55E03-5417-4B04-8747-357C3096F3B9}"/>
              </a:ext>
            </a:extLst>
          </p:cNvPr>
          <p:cNvSpPr/>
          <p:nvPr>
            <p:custDataLst>
              <p:tags r:id="rId101"/>
            </p:custDataLst>
          </p:nvPr>
        </p:nvSpPr>
        <p:spPr bwMode="gray">
          <a:xfrm>
            <a:off x="7275513" y="3970338"/>
            <a:ext cx="187325" cy="14446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9050" tIns="0" rIns="19050" bIns="0" numCol="1" spcCol="0" rtlCol="0" anchor="b" anchorCtr="0">
            <a:noAutofit/>
          </a:bodyPr>
          <a:lstStyle/>
          <a:p>
            <a:pPr algn="ctr">
              <a:lnSpc>
                <a:spcPct val="90000"/>
              </a:lnSpc>
              <a:spcBef>
                <a:spcPct val="0"/>
              </a:spcBef>
              <a:spcAft>
                <a:spcPct val="0"/>
              </a:spcAft>
            </a:pPr>
            <a:fld id="{958C172E-0C3F-4D98-A6B8-C5FB30481094}" type="datetime'''''''''''''''''''''''''''''''''''''6''''''''''''''''''3'''">
              <a:rPr lang="en-GB" altLang="en-US" sz="1050" b="1" smtClean="0">
                <a:solidFill>
                  <a:schemeClr val="tx1"/>
                </a:solidFill>
                <a:effectLst/>
              </a:rPr>
              <a:pPr algn="ctr">
                <a:lnSpc>
                  <a:spcPct val="90000"/>
                </a:lnSpc>
                <a:spcBef>
                  <a:spcPct val="0"/>
                </a:spcBef>
                <a:spcAft>
                  <a:spcPct val="0"/>
                </a:spcAft>
              </a:pPr>
              <a:t>63</a:t>
            </a:fld>
            <a:endParaRPr lang="en-GB" sz="1050" b="1">
              <a:solidFill>
                <a:schemeClr val="tx1"/>
              </a:solidFill>
              <a:sym typeface="+mn-lt"/>
            </a:endParaRPr>
          </a:p>
        </p:txBody>
      </p:sp>
      <p:sp>
        <p:nvSpPr>
          <p:cNvPr id="771" name="Rectangle 770">
            <a:extLst>
              <a:ext uri="{FF2B5EF4-FFF2-40B4-BE49-F238E27FC236}">
                <a16:creationId xmlns:a16="http://schemas.microsoft.com/office/drawing/2014/main" id="{DE290085-7BE5-4B9C-B733-773FED3DFD22}"/>
              </a:ext>
            </a:extLst>
          </p:cNvPr>
          <p:cNvSpPr/>
          <p:nvPr>
            <p:custDataLst>
              <p:tags r:id="rId102"/>
            </p:custDataLst>
          </p:nvPr>
        </p:nvSpPr>
        <p:spPr bwMode="gray">
          <a:xfrm>
            <a:off x="4005263" y="3408363"/>
            <a:ext cx="261938" cy="14446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9050" tIns="0" rIns="19050" bIns="0" numCol="1" spcCol="0" rtlCol="0" anchor="b" anchorCtr="0">
            <a:noAutofit/>
          </a:bodyPr>
          <a:lstStyle/>
          <a:p>
            <a:pPr algn="ctr">
              <a:lnSpc>
                <a:spcPct val="90000"/>
              </a:lnSpc>
              <a:spcBef>
                <a:spcPct val="0"/>
              </a:spcBef>
              <a:spcAft>
                <a:spcPct val="0"/>
              </a:spcAft>
            </a:pPr>
            <a:fld id="{4979727F-60A6-437A-8F61-77A5BA949A04}" type="datetime'''''''''''1''''''''''''''''''''''''''0''''''''''''''1'''''''''">
              <a:rPr lang="en-GB" altLang="en-US" sz="1050" b="1" smtClean="0">
                <a:solidFill>
                  <a:schemeClr val="tx1"/>
                </a:solidFill>
                <a:effectLst/>
              </a:rPr>
              <a:pPr algn="ctr">
                <a:lnSpc>
                  <a:spcPct val="90000"/>
                </a:lnSpc>
                <a:spcBef>
                  <a:spcPct val="0"/>
                </a:spcBef>
                <a:spcAft>
                  <a:spcPct val="0"/>
                </a:spcAft>
              </a:pPr>
              <a:t>101</a:t>
            </a:fld>
            <a:endParaRPr lang="en-GB" sz="1050" b="1">
              <a:solidFill>
                <a:schemeClr val="tx1"/>
              </a:solidFill>
              <a:sym typeface="+mn-lt"/>
            </a:endParaRPr>
          </a:p>
        </p:txBody>
      </p:sp>
      <p:sp>
        <p:nvSpPr>
          <p:cNvPr id="734" name="Rectangle 733">
            <a:extLst>
              <a:ext uri="{FF2B5EF4-FFF2-40B4-BE49-F238E27FC236}">
                <a16:creationId xmlns:a16="http://schemas.microsoft.com/office/drawing/2014/main" id="{A7BD92AE-3C42-41FC-B15E-52C1033D97D4}"/>
              </a:ext>
            </a:extLst>
          </p:cNvPr>
          <p:cNvSpPr/>
          <p:nvPr>
            <p:custDataLst>
              <p:tags r:id="rId103"/>
            </p:custDataLst>
          </p:nvPr>
        </p:nvSpPr>
        <p:spPr bwMode="gray">
          <a:xfrm>
            <a:off x="7772400" y="4117975"/>
            <a:ext cx="187325" cy="14446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9050" tIns="0" rIns="19050" bIns="0" numCol="1" spcCol="0" rtlCol="0" anchor="b" anchorCtr="0">
            <a:noAutofit/>
          </a:bodyPr>
          <a:lstStyle/>
          <a:p>
            <a:pPr algn="ctr">
              <a:lnSpc>
                <a:spcPct val="90000"/>
              </a:lnSpc>
              <a:spcBef>
                <a:spcPct val="0"/>
              </a:spcBef>
              <a:spcAft>
                <a:spcPct val="0"/>
              </a:spcAft>
            </a:pPr>
            <a:fld id="{FD85C4F4-4851-42E0-A766-A83E99BD62F6}" type="datetime'''''''''''53'''''''''''''''''''''''''''''''''''''''''''''''''">
              <a:rPr lang="en-GB" altLang="en-US" sz="1050" b="1" smtClean="0">
                <a:solidFill>
                  <a:schemeClr val="tx1"/>
                </a:solidFill>
                <a:effectLst/>
              </a:rPr>
              <a:pPr algn="ctr">
                <a:lnSpc>
                  <a:spcPct val="90000"/>
                </a:lnSpc>
                <a:spcBef>
                  <a:spcPct val="0"/>
                </a:spcBef>
                <a:spcAft>
                  <a:spcPct val="0"/>
                </a:spcAft>
              </a:pPr>
              <a:t>53</a:t>
            </a:fld>
            <a:endParaRPr lang="en-GB" sz="1050" b="1">
              <a:solidFill>
                <a:schemeClr val="tx1"/>
              </a:solidFill>
              <a:sym typeface="+mn-lt"/>
            </a:endParaRPr>
          </a:p>
        </p:txBody>
      </p:sp>
      <p:sp>
        <p:nvSpPr>
          <p:cNvPr id="722" name="Rectangle 721">
            <a:extLst>
              <a:ext uri="{FF2B5EF4-FFF2-40B4-BE49-F238E27FC236}">
                <a16:creationId xmlns:a16="http://schemas.microsoft.com/office/drawing/2014/main" id="{B57919A1-32B7-40F0-9D4E-60CFFA8B8FEA}"/>
              </a:ext>
            </a:extLst>
          </p:cNvPr>
          <p:cNvSpPr/>
          <p:nvPr>
            <p:custDataLst>
              <p:tags r:id="rId104"/>
            </p:custDataLst>
          </p:nvPr>
        </p:nvSpPr>
        <p:spPr bwMode="gray">
          <a:xfrm>
            <a:off x="8021638" y="4206875"/>
            <a:ext cx="187325" cy="14446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9050" tIns="0" rIns="19050" bIns="0" numCol="1" spcCol="0" rtlCol="0" anchor="b" anchorCtr="0">
            <a:noAutofit/>
          </a:bodyPr>
          <a:lstStyle/>
          <a:p>
            <a:pPr algn="ctr">
              <a:lnSpc>
                <a:spcPct val="90000"/>
              </a:lnSpc>
              <a:spcBef>
                <a:spcPct val="0"/>
              </a:spcBef>
              <a:spcAft>
                <a:spcPct val="0"/>
              </a:spcAft>
            </a:pPr>
            <a:fld id="{79398A6A-06D7-4051-B954-E6EE00B368CC}" type="datetime'''''''''''''''''''''''''''''4''''''''''''7'''''''''''''''''''">
              <a:rPr lang="en-GB" altLang="en-US" sz="1050" b="1" smtClean="0">
                <a:solidFill>
                  <a:schemeClr val="tx1"/>
                </a:solidFill>
                <a:effectLst/>
              </a:rPr>
              <a:pPr algn="ctr">
                <a:lnSpc>
                  <a:spcPct val="90000"/>
                </a:lnSpc>
                <a:spcBef>
                  <a:spcPct val="0"/>
                </a:spcBef>
                <a:spcAft>
                  <a:spcPct val="0"/>
                </a:spcAft>
              </a:pPr>
              <a:t>47</a:t>
            </a:fld>
            <a:endParaRPr lang="en-GB" sz="1050" b="1">
              <a:solidFill>
                <a:schemeClr val="tx1"/>
              </a:solidFill>
              <a:sym typeface="+mn-lt"/>
            </a:endParaRPr>
          </a:p>
        </p:txBody>
      </p:sp>
      <p:sp>
        <p:nvSpPr>
          <p:cNvPr id="746" name="Rectangle 745">
            <a:extLst>
              <a:ext uri="{FF2B5EF4-FFF2-40B4-BE49-F238E27FC236}">
                <a16:creationId xmlns:a16="http://schemas.microsoft.com/office/drawing/2014/main" id="{21D9923E-374C-4D39-90AA-5B5D06E915D2}"/>
              </a:ext>
            </a:extLst>
          </p:cNvPr>
          <p:cNvSpPr/>
          <p:nvPr>
            <p:custDataLst>
              <p:tags r:id="rId105"/>
            </p:custDataLst>
          </p:nvPr>
        </p:nvSpPr>
        <p:spPr bwMode="gray">
          <a:xfrm>
            <a:off x="8270875" y="4206875"/>
            <a:ext cx="187325" cy="14446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9050" tIns="0" rIns="19050" bIns="0" numCol="1" spcCol="0" rtlCol="0" anchor="b" anchorCtr="0">
            <a:noAutofit/>
          </a:bodyPr>
          <a:lstStyle/>
          <a:p>
            <a:pPr algn="ctr">
              <a:lnSpc>
                <a:spcPct val="90000"/>
              </a:lnSpc>
              <a:spcBef>
                <a:spcPct val="0"/>
              </a:spcBef>
              <a:spcAft>
                <a:spcPct val="0"/>
              </a:spcAft>
            </a:pPr>
            <a:fld id="{E0C65A15-A802-4D8A-8D59-5B11F4534A9D}" type="datetime'''''4''''''''''7'''''''''''''''''''''''''''''''''''''''''''''">
              <a:rPr lang="en-GB" altLang="en-US" sz="1050" b="1" smtClean="0">
                <a:solidFill>
                  <a:schemeClr val="tx1"/>
                </a:solidFill>
                <a:effectLst/>
              </a:rPr>
              <a:pPr algn="ctr">
                <a:lnSpc>
                  <a:spcPct val="90000"/>
                </a:lnSpc>
                <a:spcBef>
                  <a:spcPct val="0"/>
                </a:spcBef>
                <a:spcAft>
                  <a:spcPct val="0"/>
                </a:spcAft>
              </a:pPr>
              <a:t>47</a:t>
            </a:fld>
            <a:endParaRPr lang="en-GB" sz="1050" b="1">
              <a:solidFill>
                <a:schemeClr val="tx1"/>
              </a:solidFill>
              <a:sym typeface="+mn-lt"/>
            </a:endParaRPr>
          </a:p>
        </p:txBody>
      </p:sp>
      <p:sp>
        <p:nvSpPr>
          <p:cNvPr id="752" name="Rectangle 751">
            <a:extLst>
              <a:ext uri="{FF2B5EF4-FFF2-40B4-BE49-F238E27FC236}">
                <a16:creationId xmlns:a16="http://schemas.microsoft.com/office/drawing/2014/main" id="{4E9E1F65-C621-4124-B54E-DBFF3DF01FAD}"/>
              </a:ext>
            </a:extLst>
          </p:cNvPr>
          <p:cNvSpPr/>
          <p:nvPr>
            <p:custDataLst>
              <p:tags r:id="rId106"/>
            </p:custDataLst>
          </p:nvPr>
        </p:nvSpPr>
        <p:spPr bwMode="gray">
          <a:xfrm>
            <a:off x="8520113" y="4221163"/>
            <a:ext cx="187325" cy="14446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9050" tIns="0" rIns="19050" bIns="0" numCol="1" spcCol="0" rtlCol="0" anchor="b" anchorCtr="0">
            <a:noAutofit/>
          </a:bodyPr>
          <a:lstStyle/>
          <a:p>
            <a:pPr algn="ctr">
              <a:lnSpc>
                <a:spcPct val="90000"/>
              </a:lnSpc>
              <a:spcBef>
                <a:spcPct val="0"/>
              </a:spcBef>
              <a:spcAft>
                <a:spcPct val="0"/>
              </a:spcAft>
            </a:pPr>
            <a:fld id="{75E5296A-A8B2-4FBE-87A6-4CBC8CB13ECF}" type="datetime'''''''''''''''''4''''6'''''''''''''''''''''''">
              <a:rPr lang="en-GB" altLang="en-US" sz="1050" b="1" smtClean="0">
                <a:solidFill>
                  <a:schemeClr val="tx1"/>
                </a:solidFill>
                <a:effectLst/>
              </a:rPr>
              <a:pPr algn="ctr">
                <a:lnSpc>
                  <a:spcPct val="90000"/>
                </a:lnSpc>
                <a:spcBef>
                  <a:spcPct val="0"/>
                </a:spcBef>
                <a:spcAft>
                  <a:spcPct val="0"/>
                </a:spcAft>
              </a:pPr>
              <a:t>46</a:t>
            </a:fld>
            <a:endParaRPr lang="en-GB" sz="1050" b="1">
              <a:solidFill>
                <a:schemeClr val="tx1"/>
              </a:solidFill>
              <a:sym typeface="+mn-lt"/>
            </a:endParaRPr>
          </a:p>
        </p:txBody>
      </p:sp>
      <p:sp>
        <p:nvSpPr>
          <p:cNvPr id="754" name="Rectangle 753">
            <a:extLst>
              <a:ext uri="{FF2B5EF4-FFF2-40B4-BE49-F238E27FC236}">
                <a16:creationId xmlns:a16="http://schemas.microsoft.com/office/drawing/2014/main" id="{0FF22ABB-B2C7-482C-898F-8C1D6D860B43}"/>
              </a:ext>
            </a:extLst>
          </p:cNvPr>
          <p:cNvSpPr/>
          <p:nvPr>
            <p:custDataLst>
              <p:tags r:id="rId107"/>
            </p:custDataLst>
          </p:nvPr>
        </p:nvSpPr>
        <p:spPr bwMode="gray">
          <a:xfrm>
            <a:off x="8767763" y="4279900"/>
            <a:ext cx="187325" cy="14446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9050" tIns="0" rIns="19050" bIns="0" numCol="1" spcCol="0" rtlCol="0" anchor="b" anchorCtr="0">
            <a:noAutofit/>
          </a:bodyPr>
          <a:lstStyle/>
          <a:p>
            <a:pPr algn="ctr">
              <a:lnSpc>
                <a:spcPct val="90000"/>
              </a:lnSpc>
              <a:spcBef>
                <a:spcPct val="0"/>
              </a:spcBef>
              <a:spcAft>
                <a:spcPct val="0"/>
              </a:spcAft>
            </a:pPr>
            <a:fld id="{543EB43F-75D2-4C81-A973-E4650CB77435}" type="datetime'''''''''''''''''''''''''4''''2'''''''''''''''''''''''">
              <a:rPr lang="en-GB" altLang="en-US" sz="1050" b="1" smtClean="0">
                <a:solidFill>
                  <a:schemeClr val="tx1"/>
                </a:solidFill>
                <a:effectLst/>
              </a:rPr>
              <a:pPr algn="ctr">
                <a:lnSpc>
                  <a:spcPct val="90000"/>
                </a:lnSpc>
                <a:spcBef>
                  <a:spcPct val="0"/>
                </a:spcBef>
                <a:spcAft>
                  <a:spcPct val="0"/>
                </a:spcAft>
              </a:pPr>
              <a:t>42</a:t>
            </a:fld>
            <a:endParaRPr lang="en-GB" sz="1050" b="1">
              <a:solidFill>
                <a:schemeClr val="tx1"/>
              </a:solidFill>
              <a:sym typeface="+mn-lt"/>
            </a:endParaRPr>
          </a:p>
        </p:txBody>
      </p:sp>
      <p:sp>
        <p:nvSpPr>
          <p:cNvPr id="742" name="Rectangle 741">
            <a:extLst>
              <a:ext uri="{FF2B5EF4-FFF2-40B4-BE49-F238E27FC236}">
                <a16:creationId xmlns:a16="http://schemas.microsoft.com/office/drawing/2014/main" id="{60CD7B38-BBFD-4569-BD5C-3EF46368B261}"/>
              </a:ext>
            </a:extLst>
          </p:cNvPr>
          <p:cNvSpPr/>
          <p:nvPr>
            <p:custDataLst>
              <p:tags r:id="rId108"/>
            </p:custDataLst>
          </p:nvPr>
        </p:nvSpPr>
        <p:spPr bwMode="gray">
          <a:xfrm>
            <a:off x="9017000" y="4413250"/>
            <a:ext cx="187325" cy="14446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9050" tIns="0" rIns="19050" bIns="0" numCol="1" spcCol="0" rtlCol="0" anchor="b" anchorCtr="0">
            <a:noAutofit/>
          </a:bodyPr>
          <a:lstStyle/>
          <a:p>
            <a:pPr algn="ctr">
              <a:lnSpc>
                <a:spcPct val="90000"/>
              </a:lnSpc>
              <a:spcBef>
                <a:spcPct val="0"/>
              </a:spcBef>
              <a:spcAft>
                <a:spcPct val="0"/>
              </a:spcAft>
            </a:pPr>
            <a:fld id="{7351E4B2-0FAD-4DC0-B5BF-AF4DE3870CF3}" type="datetime'''''''''''''''3''''''''''''''''''''3'''''''''''''">
              <a:rPr lang="en-GB" altLang="en-US" sz="1050" b="1" smtClean="0">
                <a:solidFill>
                  <a:schemeClr val="tx1"/>
                </a:solidFill>
                <a:effectLst/>
              </a:rPr>
              <a:pPr algn="ctr">
                <a:lnSpc>
                  <a:spcPct val="90000"/>
                </a:lnSpc>
                <a:spcBef>
                  <a:spcPct val="0"/>
                </a:spcBef>
                <a:spcAft>
                  <a:spcPct val="0"/>
                </a:spcAft>
              </a:pPr>
              <a:t>33</a:t>
            </a:fld>
            <a:endParaRPr lang="en-GB" sz="1050" b="1">
              <a:solidFill>
                <a:schemeClr val="tx1"/>
              </a:solidFill>
              <a:sym typeface="+mn-lt"/>
            </a:endParaRPr>
          </a:p>
        </p:txBody>
      </p:sp>
      <p:sp>
        <p:nvSpPr>
          <p:cNvPr id="760" name="Rectangle 759">
            <a:extLst>
              <a:ext uri="{FF2B5EF4-FFF2-40B4-BE49-F238E27FC236}">
                <a16:creationId xmlns:a16="http://schemas.microsoft.com/office/drawing/2014/main" id="{D79D1F91-EC7E-46A7-9A10-5432B2A73279}"/>
              </a:ext>
            </a:extLst>
          </p:cNvPr>
          <p:cNvSpPr/>
          <p:nvPr>
            <p:custDataLst>
              <p:tags r:id="rId109"/>
            </p:custDataLst>
          </p:nvPr>
        </p:nvSpPr>
        <p:spPr bwMode="gray">
          <a:xfrm>
            <a:off x="9266238" y="4443413"/>
            <a:ext cx="187325" cy="14446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9050" tIns="0" rIns="19050" bIns="0" numCol="1" spcCol="0" rtlCol="0" anchor="b" anchorCtr="0">
            <a:noAutofit/>
          </a:bodyPr>
          <a:lstStyle/>
          <a:p>
            <a:pPr algn="ctr">
              <a:lnSpc>
                <a:spcPct val="90000"/>
              </a:lnSpc>
              <a:spcBef>
                <a:spcPct val="0"/>
              </a:spcBef>
              <a:spcAft>
                <a:spcPct val="0"/>
              </a:spcAft>
            </a:pPr>
            <a:fld id="{9415128E-6CC1-4E6B-8D00-5DFC348CE4DD}" type="datetime'''''''''''''''''''''''''''''''''31'''''''''''''''''''''">
              <a:rPr lang="en-GB" altLang="en-US" sz="1050" b="1" smtClean="0">
                <a:solidFill>
                  <a:schemeClr val="tx1"/>
                </a:solidFill>
                <a:effectLst/>
              </a:rPr>
              <a:pPr algn="ctr">
                <a:lnSpc>
                  <a:spcPct val="90000"/>
                </a:lnSpc>
                <a:spcBef>
                  <a:spcPct val="0"/>
                </a:spcBef>
                <a:spcAft>
                  <a:spcPct val="0"/>
                </a:spcAft>
              </a:pPr>
              <a:t>31</a:t>
            </a:fld>
            <a:endParaRPr lang="en-GB" sz="1050" b="1">
              <a:solidFill>
                <a:schemeClr val="tx1"/>
              </a:solidFill>
              <a:sym typeface="+mn-lt"/>
            </a:endParaRPr>
          </a:p>
        </p:txBody>
      </p:sp>
      <p:sp>
        <p:nvSpPr>
          <p:cNvPr id="764" name="Rectangle 763">
            <a:extLst>
              <a:ext uri="{FF2B5EF4-FFF2-40B4-BE49-F238E27FC236}">
                <a16:creationId xmlns:a16="http://schemas.microsoft.com/office/drawing/2014/main" id="{44D8B648-A705-402E-BDCF-602B042A1F80}"/>
              </a:ext>
            </a:extLst>
          </p:cNvPr>
          <p:cNvSpPr/>
          <p:nvPr>
            <p:custDataLst>
              <p:tags r:id="rId110"/>
            </p:custDataLst>
          </p:nvPr>
        </p:nvSpPr>
        <p:spPr bwMode="gray">
          <a:xfrm>
            <a:off x="9513888" y="4486275"/>
            <a:ext cx="187325" cy="14446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9050" tIns="0" rIns="19050" bIns="0" numCol="1" spcCol="0" rtlCol="0" anchor="b" anchorCtr="0">
            <a:noAutofit/>
          </a:bodyPr>
          <a:lstStyle/>
          <a:p>
            <a:pPr algn="ctr">
              <a:lnSpc>
                <a:spcPct val="90000"/>
              </a:lnSpc>
              <a:spcBef>
                <a:spcPct val="0"/>
              </a:spcBef>
              <a:spcAft>
                <a:spcPct val="0"/>
              </a:spcAft>
            </a:pPr>
            <a:fld id="{83BFBA67-17E1-4A82-B287-D9B914EA2D7E}" type="datetime'''''''''''2''''8'''''''''''''''''''''''''''''''''''''">
              <a:rPr lang="en-GB" altLang="en-US" sz="1050" b="1" smtClean="0">
                <a:solidFill>
                  <a:schemeClr val="tx1"/>
                </a:solidFill>
                <a:effectLst/>
              </a:rPr>
              <a:pPr algn="ctr">
                <a:lnSpc>
                  <a:spcPct val="90000"/>
                </a:lnSpc>
                <a:spcBef>
                  <a:spcPct val="0"/>
                </a:spcBef>
                <a:spcAft>
                  <a:spcPct val="0"/>
                </a:spcAft>
              </a:pPr>
              <a:t>28</a:t>
            </a:fld>
            <a:endParaRPr lang="en-GB" sz="1050" b="1">
              <a:solidFill>
                <a:schemeClr val="tx1"/>
              </a:solidFill>
              <a:sym typeface="+mn-lt"/>
            </a:endParaRPr>
          </a:p>
        </p:txBody>
      </p:sp>
      <p:sp>
        <p:nvSpPr>
          <p:cNvPr id="720" name="Rectangle 719">
            <a:extLst>
              <a:ext uri="{FF2B5EF4-FFF2-40B4-BE49-F238E27FC236}">
                <a16:creationId xmlns:a16="http://schemas.microsoft.com/office/drawing/2014/main" id="{66882CE4-1EB6-4AA2-A875-594E3EFD9174}"/>
              </a:ext>
            </a:extLst>
          </p:cNvPr>
          <p:cNvSpPr/>
          <p:nvPr>
            <p:custDataLst>
              <p:tags r:id="rId111"/>
            </p:custDataLst>
          </p:nvPr>
        </p:nvSpPr>
        <p:spPr bwMode="gray">
          <a:xfrm>
            <a:off x="9763125" y="4649788"/>
            <a:ext cx="187325" cy="14446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9050" tIns="0" rIns="19050" bIns="0" numCol="1" spcCol="0" rtlCol="0" anchor="b" anchorCtr="0">
            <a:noAutofit/>
          </a:bodyPr>
          <a:lstStyle/>
          <a:p>
            <a:pPr algn="ctr">
              <a:lnSpc>
                <a:spcPct val="90000"/>
              </a:lnSpc>
              <a:spcBef>
                <a:spcPct val="0"/>
              </a:spcBef>
              <a:spcAft>
                <a:spcPct val="0"/>
              </a:spcAft>
            </a:pPr>
            <a:fld id="{C75B82CB-4386-49D9-9E2A-3FF5BBDA861E}" type="datetime'''''''''''''''1''''7'''''''''''''''''''''''''''''''''''">
              <a:rPr lang="en-GB" altLang="en-US" sz="1050" b="1" smtClean="0">
                <a:solidFill>
                  <a:schemeClr val="tx1"/>
                </a:solidFill>
                <a:effectLst/>
              </a:rPr>
              <a:pPr algn="ctr">
                <a:lnSpc>
                  <a:spcPct val="90000"/>
                </a:lnSpc>
                <a:spcBef>
                  <a:spcPct val="0"/>
                </a:spcBef>
                <a:spcAft>
                  <a:spcPct val="0"/>
                </a:spcAft>
              </a:pPr>
              <a:t>17</a:t>
            </a:fld>
            <a:endParaRPr lang="en-GB" sz="1050" b="1">
              <a:solidFill>
                <a:schemeClr val="tx1"/>
              </a:solidFill>
              <a:sym typeface="+mn-lt"/>
            </a:endParaRPr>
          </a:p>
        </p:txBody>
      </p:sp>
      <p:sp>
        <p:nvSpPr>
          <p:cNvPr id="726" name="Rectangle 725">
            <a:extLst>
              <a:ext uri="{FF2B5EF4-FFF2-40B4-BE49-F238E27FC236}">
                <a16:creationId xmlns:a16="http://schemas.microsoft.com/office/drawing/2014/main" id="{75A706BA-3EDB-4542-AA11-8ECE2F17EE85}"/>
              </a:ext>
            </a:extLst>
          </p:cNvPr>
          <p:cNvSpPr/>
          <p:nvPr>
            <p:custDataLst>
              <p:tags r:id="rId112"/>
            </p:custDataLst>
          </p:nvPr>
        </p:nvSpPr>
        <p:spPr bwMode="gray">
          <a:xfrm>
            <a:off x="10012363" y="4664075"/>
            <a:ext cx="187325" cy="14446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9050" tIns="0" rIns="19050" bIns="0" numCol="1" spcCol="0" rtlCol="0" anchor="b" anchorCtr="0">
            <a:noAutofit/>
          </a:bodyPr>
          <a:lstStyle/>
          <a:p>
            <a:pPr algn="ctr">
              <a:lnSpc>
                <a:spcPct val="90000"/>
              </a:lnSpc>
              <a:spcBef>
                <a:spcPct val="0"/>
              </a:spcBef>
              <a:spcAft>
                <a:spcPct val="0"/>
              </a:spcAft>
            </a:pPr>
            <a:fld id="{6C31C707-2BDA-4507-95B4-F08EAB4AAA85}" type="datetime'''''''''''''''''''''''''1''''''''''''6'''''''''''''''">
              <a:rPr lang="en-GB" altLang="en-US" sz="1050" b="1" smtClean="0">
                <a:solidFill>
                  <a:schemeClr val="tx1"/>
                </a:solidFill>
                <a:effectLst/>
              </a:rPr>
              <a:pPr algn="ctr">
                <a:lnSpc>
                  <a:spcPct val="90000"/>
                </a:lnSpc>
                <a:spcBef>
                  <a:spcPct val="0"/>
                </a:spcBef>
                <a:spcAft>
                  <a:spcPct val="0"/>
                </a:spcAft>
              </a:pPr>
              <a:t>16</a:t>
            </a:fld>
            <a:endParaRPr lang="en-GB" sz="1050" b="1">
              <a:solidFill>
                <a:schemeClr val="tx1"/>
              </a:solidFill>
              <a:sym typeface="+mn-lt"/>
            </a:endParaRPr>
          </a:p>
        </p:txBody>
      </p:sp>
      <p:sp>
        <p:nvSpPr>
          <p:cNvPr id="730" name="Rectangle 729">
            <a:extLst>
              <a:ext uri="{FF2B5EF4-FFF2-40B4-BE49-F238E27FC236}">
                <a16:creationId xmlns:a16="http://schemas.microsoft.com/office/drawing/2014/main" id="{3EC72410-2371-4591-A6A2-F5CB3C9F9BDF}"/>
              </a:ext>
            </a:extLst>
          </p:cNvPr>
          <p:cNvSpPr/>
          <p:nvPr>
            <p:custDataLst>
              <p:tags r:id="rId113"/>
            </p:custDataLst>
          </p:nvPr>
        </p:nvSpPr>
        <p:spPr bwMode="gray">
          <a:xfrm>
            <a:off x="10261600" y="4678363"/>
            <a:ext cx="187325" cy="14446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9050" tIns="0" rIns="19050" bIns="0" numCol="1" spcCol="0" rtlCol="0" anchor="b" anchorCtr="0">
            <a:noAutofit/>
          </a:bodyPr>
          <a:lstStyle/>
          <a:p>
            <a:pPr algn="ctr">
              <a:lnSpc>
                <a:spcPct val="90000"/>
              </a:lnSpc>
              <a:spcBef>
                <a:spcPct val="0"/>
              </a:spcBef>
              <a:spcAft>
                <a:spcPct val="0"/>
              </a:spcAft>
            </a:pPr>
            <a:fld id="{8994DC4F-46C5-44CE-A097-6EEBA5B48A2C}" type="datetime'''''''''''''''''''''1''''''''''''''''''5'''''''''''''">
              <a:rPr lang="en-GB" altLang="en-US" sz="1050" b="1" smtClean="0">
                <a:solidFill>
                  <a:schemeClr val="tx1"/>
                </a:solidFill>
                <a:effectLst/>
              </a:rPr>
              <a:pPr algn="ctr">
                <a:lnSpc>
                  <a:spcPct val="90000"/>
                </a:lnSpc>
                <a:spcBef>
                  <a:spcPct val="0"/>
                </a:spcBef>
                <a:spcAft>
                  <a:spcPct val="0"/>
                </a:spcAft>
              </a:pPr>
              <a:t>15</a:t>
            </a:fld>
            <a:endParaRPr lang="en-GB" sz="1050" b="1">
              <a:solidFill>
                <a:schemeClr val="tx1"/>
              </a:solidFill>
              <a:sym typeface="+mn-lt"/>
            </a:endParaRPr>
          </a:p>
        </p:txBody>
      </p:sp>
      <p:sp>
        <p:nvSpPr>
          <p:cNvPr id="756" name="Rectangle 755">
            <a:extLst>
              <a:ext uri="{FF2B5EF4-FFF2-40B4-BE49-F238E27FC236}">
                <a16:creationId xmlns:a16="http://schemas.microsoft.com/office/drawing/2014/main" id="{CA30563D-82C2-4475-AAD6-EBE117F2B881}"/>
              </a:ext>
            </a:extLst>
          </p:cNvPr>
          <p:cNvSpPr/>
          <p:nvPr>
            <p:custDataLst>
              <p:tags r:id="rId114"/>
            </p:custDataLst>
          </p:nvPr>
        </p:nvSpPr>
        <p:spPr bwMode="gray">
          <a:xfrm>
            <a:off x="10509250" y="4708525"/>
            <a:ext cx="187325" cy="14446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9050" tIns="0" rIns="19050" bIns="0" numCol="1" spcCol="0" rtlCol="0" anchor="b" anchorCtr="0">
            <a:noAutofit/>
          </a:bodyPr>
          <a:lstStyle/>
          <a:p>
            <a:pPr algn="ctr">
              <a:lnSpc>
                <a:spcPct val="90000"/>
              </a:lnSpc>
              <a:spcBef>
                <a:spcPct val="0"/>
              </a:spcBef>
              <a:spcAft>
                <a:spcPct val="0"/>
              </a:spcAft>
            </a:pPr>
            <a:fld id="{A8905FBE-34AF-4471-8819-B0A89A138A90}" type="datetime'''''''''1''''''''''''''3'''''''''''''">
              <a:rPr lang="en-GB" altLang="en-US" sz="1050" b="1" smtClean="0">
                <a:solidFill>
                  <a:schemeClr val="tx1"/>
                </a:solidFill>
                <a:effectLst/>
              </a:rPr>
              <a:pPr algn="ctr">
                <a:lnSpc>
                  <a:spcPct val="90000"/>
                </a:lnSpc>
                <a:spcBef>
                  <a:spcPct val="0"/>
                </a:spcBef>
                <a:spcAft>
                  <a:spcPct val="0"/>
                </a:spcAft>
              </a:pPr>
              <a:t>13</a:t>
            </a:fld>
            <a:endParaRPr lang="en-GB" sz="1050" b="1">
              <a:solidFill>
                <a:schemeClr val="tx1"/>
              </a:solidFill>
              <a:sym typeface="+mn-lt"/>
            </a:endParaRPr>
          </a:p>
        </p:txBody>
      </p:sp>
      <p:sp>
        <p:nvSpPr>
          <p:cNvPr id="127" name="Rectangle 126">
            <a:extLst>
              <a:ext uri="{FF2B5EF4-FFF2-40B4-BE49-F238E27FC236}">
                <a16:creationId xmlns:a16="http://schemas.microsoft.com/office/drawing/2014/main" id="{EA42A6A7-330C-42B2-9BCE-5C4F535523A4}"/>
              </a:ext>
            </a:extLst>
          </p:cNvPr>
          <p:cNvSpPr/>
          <p:nvPr>
            <p:custDataLst>
              <p:tags r:id="rId115"/>
            </p:custDataLst>
          </p:nvPr>
        </p:nvSpPr>
        <p:spPr bwMode="gray">
          <a:xfrm>
            <a:off x="10796588" y="4811713"/>
            <a:ext cx="112713" cy="14446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9050" tIns="0" rIns="19050" bIns="0" numCol="1" spcCol="0" rtlCol="0" anchor="b" anchorCtr="0">
            <a:noAutofit/>
          </a:bodyPr>
          <a:lstStyle/>
          <a:p>
            <a:pPr algn="ctr">
              <a:lnSpc>
                <a:spcPct val="90000"/>
              </a:lnSpc>
              <a:spcBef>
                <a:spcPct val="0"/>
              </a:spcBef>
              <a:spcAft>
                <a:spcPct val="0"/>
              </a:spcAft>
            </a:pPr>
            <a:fld id="{B50DD5AF-259B-4403-A8A0-BFE3C8DDA96E}" type="datetime'''''''6'''''''''''''''''''''''''''''''">
              <a:rPr lang="en-GB" altLang="en-US" sz="1050" b="1" smtClean="0">
                <a:solidFill>
                  <a:schemeClr val="tx1"/>
                </a:solidFill>
                <a:effectLst/>
              </a:rPr>
              <a:pPr algn="ctr">
                <a:lnSpc>
                  <a:spcPct val="90000"/>
                </a:lnSpc>
                <a:spcBef>
                  <a:spcPct val="0"/>
                </a:spcBef>
                <a:spcAft>
                  <a:spcPct val="0"/>
                </a:spcAft>
              </a:pPr>
              <a:t>6</a:t>
            </a:fld>
            <a:endParaRPr lang="en-GB" sz="1050" b="1">
              <a:solidFill>
                <a:schemeClr val="tx1"/>
              </a:solidFill>
              <a:sym typeface="+mn-lt"/>
            </a:endParaRPr>
          </a:p>
        </p:txBody>
      </p:sp>
      <p:sp>
        <p:nvSpPr>
          <p:cNvPr id="750" name="Rectangle 749">
            <a:extLst>
              <a:ext uri="{FF2B5EF4-FFF2-40B4-BE49-F238E27FC236}">
                <a16:creationId xmlns:a16="http://schemas.microsoft.com/office/drawing/2014/main" id="{121454AF-4F89-4CBD-9279-D2811DD15B7A}"/>
              </a:ext>
            </a:extLst>
          </p:cNvPr>
          <p:cNvSpPr/>
          <p:nvPr>
            <p:custDataLst>
              <p:tags r:id="rId116"/>
            </p:custDataLst>
          </p:nvPr>
        </p:nvSpPr>
        <p:spPr bwMode="gray">
          <a:xfrm>
            <a:off x="7524750" y="4029075"/>
            <a:ext cx="187325" cy="14446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9050" tIns="0" rIns="19050" bIns="0" numCol="1" spcCol="0" rtlCol="0" anchor="b" anchorCtr="0">
            <a:noAutofit/>
          </a:bodyPr>
          <a:lstStyle/>
          <a:p>
            <a:pPr algn="ctr">
              <a:lnSpc>
                <a:spcPct val="90000"/>
              </a:lnSpc>
              <a:spcBef>
                <a:spcPct val="0"/>
              </a:spcBef>
              <a:spcAft>
                <a:spcPct val="0"/>
              </a:spcAft>
            </a:pPr>
            <a:fld id="{DB490C7C-55D2-42CD-886D-61C63656F372}" type="datetime'''''''''''''''''''''''''''''''''''''''5''''''''''''''''9'">
              <a:rPr lang="en-GB" altLang="en-US" sz="1050" b="1" smtClean="0">
                <a:solidFill>
                  <a:schemeClr val="tx1"/>
                </a:solidFill>
                <a:effectLst/>
              </a:rPr>
              <a:pPr algn="ctr">
                <a:lnSpc>
                  <a:spcPct val="90000"/>
                </a:lnSpc>
                <a:spcBef>
                  <a:spcPct val="0"/>
                </a:spcBef>
                <a:spcAft>
                  <a:spcPct val="0"/>
                </a:spcAft>
              </a:pPr>
              <a:t>59</a:t>
            </a:fld>
            <a:endParaRPr lang="en-GB" sz="1050" b="1">
              <a:solidFill>
                <a:schemeClr val="tx1"/>
              </a:solidFill>
              <a:sym typeface="+mn-lt"/>
            </a:endParaRPr>
          </a:p>
        </p:txBody>
      </p:sp>
      <p:sp>
        <p:nvSpPr>
          <p:cNvPr id="308" name="TextBox 307">
            <a:extLst>
              <a:ext uri="{FF2B5EF4-FFF2-40B4-BE49-F238E27FC236}">
                <a16:creationId xmlns:a16="http://schemas.microsoft.com/office/drawing/2014/main" id="{15C5BD5D-22FC-4FE8-B53C-D51895FBF10C}"/>
              </a:ext>
            </a:extLst>
          </p:cNvPr>
          <p:cNvSpPr txBox="1"/>
          <p:nvPr/>
        </p:nvSpPr>
        <p:spPr>
          <a:xfrm rot="16200000">
            <a:off x="-580749" y="3579978"/>
            <a:ext cx="2578417" cy="338554"/>
          </a:xfrm>
          <a:prstGeom prst="rect">
            <a:avLst/>
          </a:prstGeom>
          <a:noFill/>
        </p:spPr>
        <p:txBody>
          <a:bodyPr wrap="square" rtlCol="0">
            <a:spAutoFit/>
          </a:bodyPr>
          <a:lstStyle/>
          <a:p>
            <a:pPr algn="ctr"/>
            <a:r>
              <a:rPr lang="en-GB" sz="1600" i="1">
                <a:solidFill>
                  <a:schemeClr val="tx2"/>
                </a:solidFill>
              </a:rPr>
              <a:t>Number of products</a:t>
            </a:r>
          </a:p>
        </p:txBody>
      </p:sp>
      <p:sp>
        <p:nvSpPr>
          <p:cNvPr id="3" name="Rectangle 2">
            <a:extLst>
              <a:ext uri="{FF2B5EF4-FFF2-40B4-BE49-F238E27FC236}">
                <a16:creationId xmlns:a16="http://schemas.microsoft.com/office/drawing/2014/main" id="{6BAD17CE-C9CD-41DD-A977-5B953169DF26}"/>
              </a:ext>
            </a:extLst>
          </p:cNvPr>
          <p:cNvSpPr/>
          <p:nvPr>
            <p:custDataLst>
              <p:tags r:id="rId117"/>
            </p:custDataLst>
          </p:nvPr>
        </p:nvSpPr>
        <p:spPr bwMode="auto">
          <a:xfrm>
            <a:off x="5335588" y="6007100"/>
            <a:ext cx="250825" cy="187325"/>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l"/>
            <a:endParaRPr lang="en-GB" sz="1600"/>
          </a:p>
        </p:txBody>
      </p:sp>
      <p:sp>
        <p:nvSpPr>
          <p:cNvPr id="2" name="Rectangle 1">
            <a:extLst>
              <a:ext uri="{FF2B5EF4-FFF2-40B4-BE49-F238E27FC236}">
                <a16:creationId xmlns:a16="http://schemas.microsoft.com/office/drawing/2014/main" id="{70F5E0CE-2EE2-4D8B-BE2E-E945D32FA399}"/>
              </a:ext>
            </a:extLst>
          </p:cNvPr>
          <p:cNvSpPr/>
          <p:nvPr>
            <p:custDataLst>
              <p:tags r:id="rId118"/>
            </p:custDataLst>
          </p:nvPr>
        </p:nvSpPr>
        <p:spPr bwMode="auto">
          <a:xfrm>
            <a:off x="5637214" y="6002338"/>
            <a:ext cx="836613" cy="212725"/>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a:spcBef>
                <a:spcPct val="0"/>
              </a:spcBef>
              <a:spcAft>
                <a:spcPct val="0"/>
              </a:spcAft>
            </a:pPr>
            <a:r>
              <a:rPr lang="en-GB" altLang="en-US" sz="1400">
                <a:solidFill>
                  <a:schemeClr val="tx1"/>
                </a:solidFill>
              </a:rPr>
              <a:t>Availability</a:t>
            </a:r>
            <a:endParaRPr lang="en-GB" sz="1400">
              <a:solidFill>
                <a:schemeClr val="tx1"/>
              </a:solidFill>
              <a:sym typeface="+mn-lt"/>
            </a:endParaRPr>
          </a:p>
        </p:txBody>
      </p:sp>
      <p:grpSp>
        <p:nvGrpSpPr>
          <p:cNvPr id="78" name="Group 77">
            <a:extLst>
              <a:ext uri="{FF2B5EF4-FFF2-40B4-BE49-F238E27FC236}">
                <a16:creationId xmlns:a16="http://schemas.microsoft.com/office/drawing/2014/main" id="{961EDFA1-0904-07F5-A6FE-8E4C144C8599}"/>
              </a:ext>
            </a:extLst>
          </p:cNvPr>
          <p:cNvGrpSpPr/>
          <p:nvPr/>
        </p:nvGrpSpPr>
        <p:grpSpPr>
          <a:xfrm>
            <a:off x="0" y="-5166"/>
            <a:ext cx="12197443" cy="180000"/>
            <a:chOff x="0" y="-5166"/>
            <a:chExt cx="12197443" cy="446573"/>
          </a:xfrm>
        </p:grpSpPr>
        <p:sp>
          <p:nvSpPr>
            <p:cNvPr id="79" name="Rectangle 78">
              <a:extLst>
                <a:ext uri="{FF2B5EF4-FFF2-40B4-BE49-F238E27FC236}">
                  <a16:creationId xmlns:a16="http://schemas.microsoft.com/office/drawing/2014/main" id="{00DC7704-C713-77C1-FE49-3CAFBB98F21A}"/>
                </a:ext>
              </a:extLst>
            </p:cNvPr>
            <p:cNvSpPr/>
            <p:nvPr/>
          </p:nvSpPr>
          <p:spPr>
            <a:xfrm>
              <a:off x="0" y="-5166"/>
              <a:ext cx="2437200" cy="446573"/>
            </a:xfrm>
            <a:prstGeom prst="rect">
              <a:avLst/>
            </a:prstGeom>
            <a:gradFill>
              <a:gsLst>
                <a:gs pos="0">
                  <a:schemeClr val="accent1">
                    <a:lumMod val="5000"/>
                    <a:lumOff val="95000"/>
                  </a:schemeClr>
                </a:gs>
                <a:gs pos="52000">
                  <a:schemeClr val="accent2">
                    <a:lumMod val="75000"/>
                  </a:schemeClr>
                </a:gs>
                <a:gs pos="83000">
                  <a:schemeClr val="accent2">
                    <a:lumMod val="75000"/>
                  </a:schemeClr>
                </a:gs>
                <a:gs pos="100000">
                  <a:schemeClr val="accent2">
                    <a:lumMod val="75000"/>
                  </a:schemeClr>
                </a:gs>
              </a:gsLst>
              <a:lin ang="5400000" scaled="1"/>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tIns="36000" rtlCol="0" anchor="ctr" anchorCtr="0"/>
            <a:lstStyle/>
            <a:p>
              <a:pPr algn="ctr"/>
              <a:r>
                <a:rPr lang="en-GB" sz="1200"/>
                <a:t>All products</a:t>
              </a:r>
            </a:p>
          </p:txBody>
        </p:sp>
        <p:grpSp>
          <p:nvGrpSpPr>
            <p:cNvPr id="80" name="Group 79">
              <a:extLst>
                <a:ext uri="{FF2B5EF4-FFF2-40B4-BE49-F238E27FC236}">
                  <a16:creationId xmlns:a16="http://schemas.microsoft.com/office/drawing/2014/main" id="{49D65A70-71BD-AD99-A284-DB892CF993A9}"/>
                </a:ext>
              </a:extLst>
            </p:cNvPr>
            <p:cNvGrpSpPr/>
            <p:nvPr/>
          </p:nvGrpSpPr>
          <p:grpSpPr>
            <a:xfrm>
              <a:off x="2439477" y="-5166"/>
              <a:ext cx="9757966" cy="446573"/>
              <a:chOff x="2439477" y="-5166"/>
              <a:chExt cx="9757966" cy="446573"/>
            </a:xfrm>
          </p:grpSpPr>
          <p:sp>
            <p:nvSpPr>
              <p:cNvPr id="81" name="Rectangle 80">
                <a:extLst>
                  <a:ext uri="{FF2B5EF4-FFF2-40B4-BE49-F238E27FC236}">
                    <a16:creationId xmlns:a16="http://schemas.microsoft.com/office/drawing/2014/main" id="{C9680E6D-0CB8-2A22-3DF7-E23F31EE8BA2}"/>
                  </a:ext>
                </a:extLst>
              </p:cNvPr>
              <p:cNvSpPr/>
              <p:nvPr/>
            </p:nvSpPr>
            <p:spPr>
              <a:xfrm>
                <a:off x="2439477" y="-5166"/>
                <a:ext cx="2437200" cy="446573"/>
              </a:xfrm>
              <a:prstGeom prst="rect">
                <a:avLst/>
              </a:prstGeom>
              <a:solidFill>
                <a:schemeClr val="bg2"/>
              </a:solidFill>
              <a:ln>
                <a:solidFill>
                  <a:schemeClr val="bg2">
                    <a:lumMod val="9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tIns="36000" rtlCol="0" anchor="ctr" anchorCtr="0"/>
              <a:lstStyle/>
              <a:p>
                <a:pPr algn="ctr"/>
                <a:r>
                  <a:rPr lang="en-GB" sz="1200">
                    <a:solidFill>
                      <a:schemeClr val="bg2">
                        <a:lumMod val="90000"/>
                      </a:schemeClr>
                    </a:solidFill>
                  </a:rPr>
                  <a:t>Oncology</a:t>
                </a:r>
              </a:p>
            </p:txBody>
          </p:sp>
          <p:sp>
            <p:nvSpPr>
              <p:cNvPr id="82" name="Rectangle 81">
                <a:extLst>
                  <a:ext uri="{FF2B5EF4-FFF2-40B4-BE49-F238E27FC236}">
                    <a16:creationId xmlns:a16="http://schemas.microsoft.com/office/drawing/2014/main" id="{E089A3F9-4B5C-B831-2A9F-D59F9598A1EA}"/>
                  </a:ext>
                </a:extLst>
              </p:cNvPr>
              <p:cNvSpPr/>
              <p:nvPr/>
            </p:nvSpPr>
            <p:spPr>
              <a:xfrm>
                <a:off x="4878955" y="-5166"/>
                <a:ext cx="2437200" cy="446573"/>
              </a:xfrm>
              <a:prstGeom prst="rect">
                <a:avLst/>
              </a:prstGeom>
              <a:solidFill>
                <a:schemeClr val="bg2"/>
              </a:solidFill>
              <a:ln>
                <a:solidFill>
                  <a:schemeClr val="bg2">
                    <a:lumMod val="9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tIns="36000" rtlCol="0" anchor="ctr" anchorCtr="0"/>
              <a:lstStyle/>
              <a:p>
                <a:pPr algn="ctr"/>
                <a:r>
                  <a:rPr lang="en-GB" sz="1200">
                    <a:solidFill>
                      <a:schemeClr val="bg2">
                        <a:lumMod val="90000"/>
                      </a:schemeClr>
                    </a:solidFill>
                  </a:rPr>
                  <a:t>Orphans</a:t>
                </a:r>
              </a:p>
            </p:txBody>
          </p:sp>
          <p:sp>
            <p:nvSpPr>
              <p:cNvPr id="83" name="Rectangle 82">
                <a:extLst>
                  <a:ext uri="{FF2B5EF4-FFF2-40B4-BE49-F238E27FC236}">
                    <a16:creationId xmlns:a16="http://schemas.microsoft.com/office/drawing/2014/main" id="{83B27B8C-0675-55C4-5CC2-06C326809C34}"/>
                  </a:ext>
                </a:extLst>
              </p:cNvPr>
              <p:cNvSpPr/>
              <p:nvPr/>
            </p:nvSpPr>
            <p:spPr>
              <a:xfrm>
                <a:off x="7318433" y="-5166"/>
                <a:ext cx="2437200" cy="446573"/>
              </a:xfrm>
              <a:prstGeom prst="rect">
                <a:avLst/>
              </a:prstGeom>
              <a:solidFill>
                <a:schemeClr val="bg2"/>
              </a:solidFill>
              <a:ln>
                <a:solidFill>
                  <a:schemeClr val="bg2">
                    <a:lumMod val="9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tIns="36000" rtlCol="0" anchor="ctr" anchorCtr="0"/>
              <a:lstStyle/>
              <a:p>
                <a:pPr algn="ctr"/>
                <a:r>
                  <a:rPr lang="en-GB" sz="1200">
                    <a:solidFill>
                      <a:schemeClr val="bg2">
                        <a:lumMod val="90000"/>
                      </a:schemeClr>
                    </a:solidFill>
                  </a:rPr>
                  <a:t>Non-</a:t>
                </a:r>
                <a:r>
                  <a:rPr lang="en-GB" sz="1200" err="1">
                    <a:solidFill>
                      <a:schemeClr val="bg2">
                        <a:lumMod val="90000"/>
                      </a:schemeClr>
                    </a:solidFill>
                  </a:rPr>
                  <a:t>onc</a:t>
                </a:r>
                <a:r>
                  <a:rPr lang="en-GB" sz="1200">
                    <a:solidFill>
                      <a:schemeClr val="bg2">
                        <a:lumMod val="90000"/>
                      </a:schemeClr>
                    </a:solidFill>
                  </a:rPr>
                  <a:t> orphans</a:t>
                </a:r>
              </a:p>
            </p:txBody>
          </p:sp>
          <p:sp>
            <p:nvSpPr>
              <p:cNvPr id="84" name="Rectangle 83">
                <a:extLst>
                  <a:ext uri="{FF2B5EF4-FFF2-40B4-BE49-F238E27FC236}">
                    <a16:creationId xmlns:a16="http://schemas.microsoft.com/office/drawing/2014/main" id="{1F841F44-9E50-D8CA-5D54-D824EF02B324}"/>
                  </a:ext>
                </a:extLst>
              </p:cNvPr>
              <p:cNvSpPr/>
              <p:nvPr/>
            </p:nvSpPr>
            <p:spPr>
              <a:xfrm>
                <a:off x="9749443" y="-5166"/>
                <a:ext cx="2448000" cy="446573"/>
              </a:xfrm>
              <a:prstGeom prst="rect">
                <a:avLst/>
              </a:prstGeom>
              <a:solidFill>
                <a:schemeClr val="bg2"/>
              </a:solidFill>
              <a:ln>
                <a:solidFill>
                  <a:schemeClr val="bg2">
                    <a:lumMod val="9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tIns="36000" rtlCol="0" anchor="ctr" anchorCtr="0"/>
              <a:lstStyle/>
              <a:p>
                <a:pPr algn="ctr"/>
                <a:r>
                  <a:rPr lang="en-GB" sz="1200">
                    <a:solidFill>
                      <a:schemeClr val="bg2">
                        <a:lumMod val="90000"/>
                      </a:schemeClr>
                    </a:solidFill>
                  </a:rPr>
                  <a:t>Combination</a:t>
                </a:r>
              </a:p>
            </p:txBody>
          </p:sp>
        </p:grpSp>
      </p:grpSp>
    </p:spTree>
    <p:extLst>
      <p:ext uri="{BB962C8B-B14F-4D97-AF65-F5344CB8AC3E}">
        <p14:creationId xmlns:p14="http://schemas.microsoft.com/office/powerpoint/2010/main" val="283175528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086F79C-C74B-AF81-D651-7905BF4C3DA0}"/>
            </a:ext>
          </a:extLst>
        </p:cNvPr>
        <p:cNvGrpSpPr/>
        <p:nvPr/>
      </p:nvGrpSpPr>
      <p:grpSpPr>
        <a:xfrm>
          <a:off x="0" y="0"/>
          <a:ext cx="0" cy="0"/>
          <a:chOff x="0" y="0"/>
          <a:chExt cx="0" cy="0"/>
        </a:xfrm>
      </p:grpSpPr>
      <p:graphicFrame>
        <p:nvGraphicFramePr>
          <p:cNvPr id="16" name="Object 15" hidden="1">
            <a:extLst>
              <a:ext uri="{FF2B5EF4-FFF2-40B4-BE49-F238E27FC236}">
                <a16:creationId xmlns:a16="http://schemas.microsoft.com/office/drawing/2014/main" id="{5A120D95-6463-807C-A859-D70FE23166EB}"/>
              </a:ext>
            </a:extLst>
          </p:cNvPr>
          <p:cNvGraphicFramePr>
            <a:graphicFrameLocks noChangeAspect="1"/>
          </p:cNvGraphicFramePr>
          <p:nvPr>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121" imgW="216" imgH="216" progId="TCLayout.ActiveDocument.1">
                  <p:embed/>
                </p:oleObj>
              </mc:Choice>
              <mc:Fallback>
                <p:oleObj name="think-cell Slide" r:id="rId121" imgW="216" imgH="216" progId="TCLayout.ActiveDocument.1">
                  <p:embed/>
                  <p:pic>
                    <p:nvPicPr>
                      <p:cNvPr id="16" name="Object 15" hidden="1">
                        <a:extLst>
                          <a:ext uri="{FF2B5EF4-FFF2-40B4-BE49-F238E27FC236}">
                            <a16:creationId xmlns:a16="http://schemas.microsoft.com/office/drawing/2014/main" id="{5A120D95-6463-807C-A859-D70FE23166EB}"/>
                          </a:ext>
                        </a:extLst>
                      </p:cNvPr>
                      <p:cNvPicPr/>
                      <p:nvPr/>
                    </p:nvPicPr>
                    <p:blipFill>
                      <a:blip r:embed="rId122"/>
                      <a:stretch>
                        <a:fillRect/>
                      </a:stretch>
                    </p:blipFill>
                    <p:spPr>
                      <a:xfrm>
                        <a:off x="1588" y="1588"/>
                        <a:ext cx="1588" cy="1588"/>
                      </a:xfrm>
                      <a:prstGeom prst="rect">
                        <a:avLst/>
                      </a:prstGeom>
                    </p:spPr>
                  </p:pic>
                </p:oleObj>
              </mc:Fallback>
            </mc:AlternateContent>
          </a:graphicData>
        </a:graphic>
      </p:graphicFrame>
      <p:sp>
        <p:nvSpPr>
          <p:cNvPr id="137" name="Content Placeholder 1">
            <a:extLst>
              <a:ext uri="{FF2B5EF4-FFF2-40B4-BE49-F238E27FC236}">
                <a16:creationId xmlns:a16="http://schemas.microsoft.com/office/drawing/2014/main" id="{8291058C-159C-1491-54B2-51F9CAFB6D6F}"/>
              </a:ext>
            </a:extLst>
          </p:cNvPr>
          <p:cNvSpPr txBox="1">
            <a:spLocks/>
          </p:cNvSpPr>
          <p:nvPr/>
        </p:nvSpPr>
        <p:spPr>
          <a:xfrm>
            <a:off x="384694" y="1246604"/>
            <a:ext cx="11338560" cy="904392"/>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is-IS" sz="1800" noProof="0" dirty="0"/>
              <a:t>Hér sést heildarfjöldi samþykktra lyfja sem aðgengilegur var sjúklingum í hverju landi Evrópu í byrjun janúar 2025 og hlutfall af lyfjum með markaðsleyfi. Víðast hvar er miðað við tímann þegar viðkomandi lyf er komið með greiðsluþátttöku</a:t>
            </a:r>
            <a:r>
              <a:rPr lang="is-IS" sz="1800" baseline="30000" noProof="0" dirty="0"/>
              <a:t>† </a:t>
            </a:r>
            <a:r>
              <a:rPr lang="is-IS" sz="1800" noProof="0" dirty="0"/>
              <a:t>og á það líka við um lyf utan almennra nota.</a:t>
            </a:r>
          </a:p>
          <a:p>
            <a:pPr marL="0" indent="0">
              <a:buNone/>
            </a:pPr>
            <a:endParaRPr lang="is-IS" sz="1800" noProof="0" dirty="0"/>
          </a:p>
        </p:txBody>
      </p:sp>
      <p:sp>
        <p:nvSpPr>
          <p:cNvPr id="6" name="Rectangle 5" hidden="1">
            <a:extLst>
              <a:ext uri="{FF2B5EF4-FFF2-40B4-BE49-F238E27FC236}">
                <a16:creationId xmlns:a16="http://schemas.microsoft.com/office/drawing/2014/main" id="{97867FA5-DF4E-89EA-CAE5-53D9772B0FBA}"/>
              </a:ext>
            </a:extLst>
          </p:cNvPr>
          <p:cNvSpPr/>
          <p:nvPr>
            <p:custDataLst>
              <p:tags r:id="rId2"/>
            </p:custDataLst>
          </p:nvPr>
        </p:nvSpPr>
        <p:spPr>
          <a:xfrm>
            <a:off x="0" y="0"/>
            <a:ext cx="158750" cy="15875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t" anchorCtr="0">
            <a:noAutofit/>
          </a:bodyPr>
          <a:lstStyle/>
          <a:p>
            <a:endParaRPr lang="en-GB" sz="1400">
              <a:sym typeface="+mn-lt"/>
            </a:endParaRPr>
          </a:p>
        </p:txBody>
      </p:sp>
      <p:sp>
        <p:nvSpPr>
          <p:cNvPr id="542" name="Title 541">
            <a:extLst>
              <a:ext uri="{FF2B5EF4-FFF2-40B4-BE49-F238E27FC236}">
                <a16:creationId xmlns:a16="http://schemas.microsoft.com/office/drawing/2014/main" id="{4BB0F31D-7672-2C99-CD1B-38244CC19B55}"/>
              </a:ext>
            </a:extLst>
          </p:cNvPr>
          <p:cNvSpPr>
            <a:spLocks noGrp="1"/>
          </p:cNvSpPr>
          <p:nvPr>
            <p:ph type="title"/>
          </p:nvPr>
        </p:nvSpPr>
        <p:spPr/>
        <p:txBody>
          <a:bodyPr vert="horz"/>
          <a:lstStyle/>
          <a:p>
            <a:r>
              <a:rPr lang="is-IS" noProof="0" dirty="0"/>
              <a:t>Hlutfall og fjöldi samþykktra fáanlegra lyfja (2020-2023)</a:t>
            </a:r>
          </a:p>
        </p:txBody>
      </p:sp>
      <p:sp>
        <p:nvSpPr>
          <p:cNvPr id="4" name="Footer Placeholder 3">
            <a:extLst>
              <a:ext uri="{FF2B5EF4-FFF2-40B4-BE49-F238E27FC236}">
                <a16:creationId xmlns:a16="http://schemas.microsoft.com/office/drawing/2014/main" id="{058304A1-8E7C-ABFE-659D-47AF42883975}"/>
              </a:ext>
            </a:extLst>
          </p:cNvPr>
          <p:cNvSpPr>
            <a:spLocks noGrp="1"/>
          </p:cNvSpPr>
          <p:nvPr>
            <p:ph type="ftr" sz="quarter" idx="3"/>
          </p:nvPr>
        </p:nvSpPr>
        <p:spPr>
          <a:xfrm>
            <a:off x="330903" y="6369220"/>
            <a:ext cx="9835200" cy="398463"/>
          </a:xfrm>
        </p:spPr>
        <p:txBody>
          <a:bodyPr/>
          <a:lstStyle/>
          <a:p>
            <a:r>
              <a:rPr lang="is-IS" b="1" noProof="0" dirty="0"/>
              <a:t>Meðaltal í Evrópu (EES): 80 leyfð lyf (46%) </a:t>
            </a:r>
            <a:r>
              <a:rPr lang="is-IS" dirty="0"/>
              <a:t>†Fjallað er um sértæka skráningu landa í viðauka. *Lönd með stjörnumerkingu svöruðu ekki könnun að fullu og sá fyrirvari hafður um birtinguna. **Á Spáni auðkennir WAIT greiningin ekki lyf er eru aðgengileg fyrr í samræmi við konunglega tilskipun Spánar 1015/2009 um sérstakar lyfjaaðstæður</a:t>
            </a:r>
            <a:r>
              <a:rPr lang="is-IS" noProof="0" dirty="0"/>
              <a:t>. </a:t>
            </a:r>
          </a:p>
        </p:txBody>
      </p:sp>
      <p:graphicFrame>
        <p:nvGraphicFramePr>
          <p:cNvPr id="85" name="Chart 84">
            <a:extLst>
              <a:ext uri="{FF2B5EF4-FFF2-40B4-BE49-F238E27FC236}">
                <a16:creationId xmlns:a16="http://schemas.microsoft.com/office/drawing/2014/main" id="{AB645576-3A5C-C1F4-46E3-1895D618D901}"/>
              </a:ext>
            </a:extLst>
          </p:cNvPr>
          <p:cNvGraphicFramePr/>
          <p:nvPr>
            <p:custDataLst>
              <p:tags r:id="rId3"/>
            </p:custDataLst>
          </p:nvPr>
        </p:nvGraphicFramePr>
        <p:xfrm>
          <a:off x="928688" y="2174875"/>
          <a:ext cx="10131425" cy="3132138"/>
        </p:xfrm>
        <a:graphic>
          <a:graphicData uri="http://schemas.openxmlformats.org/drawingml/2006/chart">
            <c:chart xmlns:c="http://schemas.openxmlformats.org/drawingml/2006/chart" xmlns:r="http://schemas.openxmlformats.org/officeDocument/2006/relationships" r:id="rId123"/>
          </a:graphicData>
        </a:graphic>
      </p:graphicFrame>
      <p:cxnSp>
        <p:nvCxnSpPr>
          <p:cNvPr id="708" name="Straight Connector 707">
            <a:extLst>
              <a:ext uri="{FF2B5EF4-FFF2-40B4-BE49-F238E27FC236}">
                <a16:creationId xmlns:a16="http://schemas.microsoft.com/office/drawing/2014/main" id="{70C1C058-6DDE-35B8-E3DF-E8DBE50036A3}"/>
              </a:ext>
            </a:extLst>
          </p:cNvPr>
          <p:cNvCxnSpPr>
            <a:cxnSpLocks/>
          </p:cNvCxnSpPr>
          <p:nvPr>
            <p:custDataLst>
              <p:tags r:id="rId4"/>
            </p:custDataLst>
          </p:nvPr>
        </p:nvCxnSpPr>
        <p:spPr bwMode="auto">
          <a:xfrm flipH="1">
            <a:off x="10904538" y="4989513"/>
            <a:ext cx="30163" cy="36513"/>
          </a:xfrm>
          <a:prstGeom prst="line">
            <a:avLst/>
          </a:prstGeom>
          <a:ln w="6350" cap="flat" cmpd="sng" algn="ctr">
            <a:solidFill>
              <a:schemeClr val="tx1"/>
            </a:solidFill>
            <a:prstDash val="solid"/>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sp>
        <p:nvSpPr>
          <p:cNvPr id="332" name="Rectangle 331">
            <a:extLst>
              <a:ext uri="{FF2B5EF4-FFF2-40B4-BE49-F238E27FC236}">
                <a16:creationId xmlns:a16="http://schemas.microsoft.com/office/drawing/2014/main" id="{7CF2F5EA-2705-67A5-432A-833FBBDD131A}"/>
              </a:ext>
            </a:extLst>
          </p:cNvPr>
          <p:cNvSpPr/>
          <p:nvPr>
            <p:custDataLst>
              <p:tags r:id="rId5"/>
            </p:custDataLst>
          </p:nvPr>
        </p:nvSpPr>
        <p:spPr bwMode="auto">
          <a:xfrm>
            <a:off x="1819275" y="5113338"/>
            <a:ext cx="152400" cy="520700"/>
          </a:xfrm>
          <a:prstGeom prst="rect">
            <a:avLst/>
          </a:prstGeom>
          <a:noFill/>
          <a:ln>
            <a:noFill/>
          </a:ln>
          <a:extLst>
            <a:ext uri="{909E8E84-426E-40dd-AFC4-6F175D3DCCD1}">
              <a14:hiddenFill xmlns=""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r>
              <a:rPr lang="is-IS" sz="1000" noProof="0" dirty="0">
                <a:solidFill>
                  <a:schemeClr val="tx1"/>
                </a:solidFill>
                <a:effectLst/>
              </a:rPr>
              <a:t>Þýskaland</a:t>
            </a:r>
            <a:endParaRPr lang="is-IS" sz="1000" noProof="0" dirty="0">
              <a:solidFill>
                <a:schemeClr val="tx1"/>
              </a:solidFill>
              <a:sym typeface="+mn-lt"/>
            </a:endParaRPr>
          </a:p>
        </p:txBody>
      </p:sp>
      <p:sp>
        <p:nvSpPr>
          <p:cNvPr id="715" name="Rectangle 714">
            <a:extLst>
              <a:ext uri="{FF2B5EF4-FFF2-40B4-BE49-F238E27FC236}">
                <a16:creationId xmlns:a16="http://schemas.microsoft.com/office/drawing/2014/main" id="{77BAC407-063E-B034-001C-69111CB49433}"/>
              </a:ext>
            </a:extLst>
          </p:cNvPr>
          <p:cNvSpPr/>
          <p:nvPr>
            <p:custDataLst>
              <p:tags r:id="rId6"/>
            </p:custDataLst>
          </p:nvPr>
        </p:nvSpPr>
        <p:spPr bwMode="gray">
          <a:xfrm>
            <a:off x="2028825" y="3959225"/>
            <a:ext cx="23336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68AB6E6E-B1D2-45E9-9FDA-9CCDB3238923}" type="datetime'''''8''''''''''''''''3''''''''''''''''''''''%'''">
              <a:rPr lang="is-IS" sz="800" b="1" noProof="0" smtClean="0">
                <a:solidFill>
                  <a:schemeClr val="bg1"/>
                </a:solidFill>
                <a:effectLst/>
              </a:rPr>
              <a:pPr algn="ctr">
                <a:lnSpc>
                  <a:spcPct val="90000"/>
                </a:lnSpc>
                <a:spcBef>
                  <a:spcPct val="0"/>
                </a:spcBef>
                <a:spcAft>
                  <a:spcPct val="0"/>
                </a:spcAft>
              </a:pPr>
              <a:t>83%</a:t>
            </a:fld>
            <a:endParaRPr lang="is-IS" sz="800" b="1" noProof="0" dirty="0">
              <a:solidFill>
                <a:schemeClr val="bg1"/>
              </a:solidFill>
              <a:sym typeface="+mn-lt"/>
            </a:endParaRPr>
          </a:p>
        </p:txBody>
      </p:sp>
      <p:sp>
        <p:nvSpPr>
          <p:cNvPr id="335" name="Rectangle 334">
            <a:extLst>
              <a:ext uri="{FF2B5EF4-FFF2-40B4-BE49-F238E27FC236}">
                <a16:creationId xmlns:a16="http://schemas.microsoft.com/office/drawing/2014/main" id="{D674E366-2D6F-7D54-F9AF-84796A19043B}"/>
              </a:ext>
            </a:extLst>
          </p:cNvPr>
          <p:cNvSpPr/>
          <p:nvPr>
            <p:custDataLst>
              <p:tags r:id="rId7"/>
            </p:custDataLst>
          </p:nvPr>
        </p:nvSpPr>
        <p:spPr bwMode="auto">
          <a:xfrm>
            <a:off x="2068513" y="5113338"/>
            <a:ext cx="152400" cy="231775"/>
          </a:xfrm>
          <a:prstGeom prst="rect">
            <a:avLst/>
          </a:prstGeom>
          <a:noFill/>
          <a:ln>
            <a:noFill/>
          </a:ln>
          <a:extLst>
            <a:ext uri="{909E8E84-426E-40dd-AFC4-6F175D3DCCD1}">
              <a14:hiddenFill xmlns=""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r>
              <a:rPr lang="is-IS" sz="1000" noProof="0" dirty="0">
                <a:solidFill>
                  <a:schemeClr val="tx1"/>
                </a:solidFill>
                <a:effectLst/>
              </a:rPr>
              <a:t>Ítalía</a:t>
            </a:r>
            <a:endParaRPr lang="is-IS" sz="1000" noProof="0" dirty="0">
              <a:solidFill>
                <a:schemeClr val="tx1"/>
              </a:solidFill>
              <a:sym typeface="+mn-lt"/>
            </a:endParaRPr>
          </a:p>
        </p:txBody>
      </p:sp>
      <p:sp>
        <p:nvSpPr>
          <p:cNvPr id="737" name="Rectangle 736">
            <a:extLst>
              <a:ext uri="{FF2B5EF4-FFF2-40B4-BE49-F238E27FC236}">
                <a16:creationId xmlns:a16="http://schemas.microsoft.com/office/drawing/2014/main" id="{8D512D58-9180-3575-9410-A02BFE7DD3B3}"/>
              </a:ext>
            </a:extLst>
          </p:cNvPr>
          <p:cNvSpPr/>
          <p:nvPr>
            <p:custDataLst>
              <p:tags r:id="rId8"/>
            </p:custDataLst>
          </p:nvPr>
        </p:nvSpPr>
        <p:spPr bwMode="gray">
          <a:xfrm>
            <a:off x="2278063" y="3967163"/>
            <a:ext cx="23336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39A6DB5A-179C-4F5C-BC06-06860C4A05DA}" type="datetime'''8''2''%'''''''''''''''''''''''''''''''''''''''''''''''''''''">
              <a:rPr lang="is-IS" sz="800" b="1" noProof="0" smtClean="0">
                <a:solidFill>
                  <a:schemeClr val="bg1"/>
                </a:solidFill>
                <a:effectLst/>
              </a:rPr>
              <a:pPr algn="ctr">
                <a:lnSpc>
                  <a:spcPct val="90000"/>
                </a:lnSpc>
                <a:spcBef>
                  <a:spcPct val="0"/>
                </a:spcBef>
                <a:spcAft>
                  <a:spcPct val="0"/>
                </a:spcAft>
              </a:pPr>
              <a:t>82%</a:t>
            </a:fld>
            <a:endParaRPr lang="is-IS" sz="800" b="1" noProof="0" dirty="0">
              <a:solidFill>
                <a:schemeClr val="bg1"/>
              </a:solidFill>
              <a:sym typeface="+mn-lt"/>
            </a:endParaRPr>
          </a:p>
        </p:txBody>
      </p:sp>
      <p:sp>
        <p:nvSpPr>
          <p:cNvPr id="349" name="Rectangle 348">
            <a:extLst>
              <a:ext uri="{FF2B5EF4-FFF2-40B4-BE49-F238E27FC236}">
                <a16:creationId xmlns:a16="http://schemas.microsoft.com/office/drawing/2014/main" id="{BA36696A-F7C5-F177-B744-5013959CE81C}"/>
              </a:ext>
            </a:extLst>
          </p:cNvPr>
          <p:cNvSpPr/>
          <p:nvPr>
            <p:custDataLst>
              <p:tags r:id="rId9"/>
            </p:custDataLst>
          </p:nvPr>
        </p:nvSpPr>
        <p:spPr bwMode="auto">
          <a:xfrm>
            <a:off x="2317750" y="5113338"/>
            <a:ext cx="152400" cy="393700"/>
          </a:xfrm>
          <a:prstGeom prst="rect">
            <a:avLst/>
          </a:prstGeom>
          <a:noFill/>
          <a:ln>
            <a:noFill/>
          </a:ln>
          <a:extLst>
            <a:ext uri="{909E8E84-426E-40dd-AFC4-6F175D3DCCD1}">
              <a14:hiddenFill xmlns=""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r>
              <a:rPr lang="is-IS" sz="1000" noProof="0" dirty="0">
                <a:solidFill>
                  <a:schemeClr val="tx1"/>
                </a:solidFill>
              </a:rPr>
              <a:t>Austurríki</a:t>
            </a:r>
            <a:endParaRPr lang="is-IS" sz="1000" noProof="0" dirty="0">
              <a:solidFill>
                <a:schemeClr val="tx1"/>
              </a:solidFill>
              <a:sym typeface="+mn-lt"/>
            </a:endParaRPr>
          </a:p>
        </p:txBody>
      </p:sp>
      <p:sp>
        <p:nvSpPr>
          <p:cNvPr id="130" name="Rectangle 129">
            <a:extLst>
              <a:ext uri="{FF2B5EF4-FFF2-40B4-BE49-F238E27FC236}">
                <a16:creationId xmlns:a16="http://schemas.microsoft.com/office/drawing/2014/main" id="{780778BD-40ED-7D64-6FCC-4B095AC0B52B}"/>
              </a:ext>
            </a:extLst>
          </p:cNvPr>
          <p:cNvSpPr/>
          <p:nvPr>
            <p:custDataLst>
              <p:tags r:id="rId10"/>
            </p:custDataLst>
          </p:nvPr>
        </p:nvSpPr>
        <p:spPr bwMode="gray">
          <a:xfrm>
            <a:off x="2527300" y="4078288"/>
            <a:ext cx="23336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0B487544-C291-47A8-B5F3-091F37F5873C}" type="datetime'''''''''''''''''''''''''''''7''3%'''''''''''">
              <a:rPr lang="is-IS" sz="800" b="1" noProof="0" smtClean="0">
                <a:solidFill>
                  <a:schemeClr val="bg1"/>
                </a:solidFill>
                <a:effectLst/>
              </a:rPr>
              <a:pPr algn="ctr">
                <a:lnSpc>
                  <a:spcPct val="90000"/>
                </a:lnSpc>
                <a:spcBef>
                  <a:spcPct val="0"/>
                </a:spcBef>
                <a:spcAft>
                  <a:spcPct val="0"/>
                </a:spcAft>
              </a:pPr>
              <a:t>73%</a:t>
            </a:fld>
            <a:endParaRPr lang="is-IS" sz="800" b="1" noProof="0" dirty="0">
              <a:solidFill>
                <a:schemeClr val="bg1"/>
              </a:solidFill>
              <a:sym typeface="+mn-lt"/>
            </a:endParaRPr>
          </a:p>
        </p:txBody>
      </p:sp>
      <p:sp>
        <p:nvSpPr>
          <p:cNvPr id="123" name="Rectangle 122">
            <a:extLst>
              <a:ext uri="{FF2B5EF4-FFF2-40B4-BE49-F238E27FC236}">
                <a16:creationId xmlns:a16="http://schemas.microsoft.com/office/drawing/2014/main" id="{DC6E1FDA-0536-789A-A849-CA00FF38465A}"/>
              </a:ext>
            </a:extLst>
          </p:cNvPr>
          <p:cNvSpPr/>
          <p:nvPr>
            <p:custDataLst>
              <p:tags r:id="rId11"/>
            </p:custDataLst>
          </p:nvPr>
        </p:nvSpPr>
        <p:spPr bwMode="auto">
          <a:xfrm>
            <a:off x="2566988" y="5113338"/>
            <a:ext cx="152400" cy="654050"/>
          </a:xfrm>
          <a:prstGeom prst="rect">
            <a:avLst/>
          </a:prstGeom>
          <a:noFill/>
          <a:ln>
            <a:noFill/>
          </a:ln>
          <a:extLst>
            <a:ext uri="{909E8E84-426E-40dd-AFC4-6F175D3DCCD1}">
              <a14:hiddenFill xmlns=""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r>
              <a:rPr lang="is-IS" sz="1000" noProof="0" dirty="0">
                <a:solidFill>
                  <a:schemeClr val="tx1"/>
                </a:solidFill>
                <a:effectLst/>
              </a:rPr>
              <a:t>Sviss</a:t>
            </a:r>
            <a:endParaRPr lang="is-IS" sz="1000" noProof="0" dirty="0">
              <a:solidFill>
                <a:schemeClr val="tx1"/>
              </a:solidFill>
              <a:sym typeface="+mn-lt"/>
            </a:endParaRPr>
          </a:p>
        </p:txBody>
      </p:sp>
      <p:sp>
        <p:nvSpPr>
          <p:cNvPr id="141" name="Rectangle 140">
            <a:extLst>
              <a:ext uri="{FF2B5EF4-FFF2-40B4-BE49-F238E27FC236}">
                <a16:creationId xmlns:a16="http://schemas.microsoft.com/office/drawing/2014/main" id="{A9220FF7-E98D-06C0-C81E-3DF2623BBD9B}"/>
              </a:ext>
            </a:extLst>
          </p:cNvPr>
          <p:cNvSpPr/>
          <p:nvPr>
            <p:custDataLst>
              <p:tags r:id="rId12"/>
            </p:custDataLst>
          </p:nvPr>
        </p:nvSpPr>
        <p:spPr bwMode="gray">
          <a:xfrm>
            <a:off x="2774950" y="4106863"/>
            <a:ext cx="23336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F6597374-E72A-4A03-9C55-456AB8774152}" type="datetime'''''''7''''''''1''''''''''''''''''''''''%'''''''''''''''''">
              <a:rPr lang="is-IS" sz="800" b="1" noProof="0" smtClean="0">
                <a:solidFill>
                  <a:schemeClr val="bg1"/>
                </a:solidFill>
                <a:effectLst/>
              </a:rPr>
              <a:pPr algn="ctr">
                <a:lnSpc>
                  <a:spcPct val="90000"/>
                </a:lnSpc>
                <a:spcBef>
                  <a:spcPct val="0"/>
                </a:spcBef>
                <a:spcAft>
                  <a:spcPct val="0"/>
                </a:spcAft>
              </a:pPr>
              <a:t>71%</a:t>
            </a:fld>
            <a:endParaRPr lang="is-IS" sz="800" b="1" noProof="0" dirty="0">
              <a:solidFill>
                <a:schemeClr val="bg1"/>
              </a:solidFill>
              <a:sym typeface="+mn-lt"/>
            </a:endParaRPr>
          </a:p>
        </p:txBody>
      </p:sp>
      <p:sp>
        <p:nvSpPr>
          <p:cNvPr id="132" name="Rectangle 131">
            <a:extLst>
              <a:ext uri="{FF2B5EF4-FFF2-40B4-BE49-F238E27FC236}">
                <a16:creationId xmlns:a16="http://schemas.microsoft.com/office/drawing/2014/main" id="{54D44F26-4463-68EC-84B6-CA90D4E996E4}"/>
              </a:ext>
            </a:extLst>
          </p:cNvPr>
          <p:cNvSpPr/>
          <p:nvPr>
            <p:custDataLst>
              <p:tags r:id="rId13"/>
            </p:custDataLst>
          </p:nvPr>
        </p:nvSpPr>
        <p:spPr bwMode="auto">
          <a:xfrm>
            <a:off x="2814638" y="5113338"/>
            <a:ext cx="152400" cy="420688"/>
          </a:xfrm>
          <a:prstGeom prst="rect">
            <a:avLst/>
          </a:prstGeom>
          <a:noFill/>
          <a:ln>
            <a:noFill/>
          </a:ln>
          <a:extLst>
            <a:ext uri="{909E8E84-426E-40dd-AFC4-6F175D3DCCD1}">
              <a14:hiddenFill xmlns=""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r>
              <a:rPr lang="is-IS" sz="1000" noProof="0" dirty="0">
                <a:solidFill>
                  <a:schemeClr val="tx1"/>
                </a:solidFill>
                <a:effectLst/>
              </a:rPr>
              <a:t>**Spánn</a:t>
            </a:r>
            <a:endParaRPr lang="is-IS" sz="1000" noProof="0" dirty="0">
              <a:solidFill>
                <a:schemeClr val="tx1"/>
              </a:solidFill>
              <a:sym typeface="+mn-lt"/>
            </a:endParaRPr>
          </a:p>
        </p:txBody>
      </p:sp>
      <p:sp>
        <p:nvSpPr>
          <p:cNvPr id="717" name="Rectangle 716">
            <a:extLst>
              <a:ext uri="{FF2B5EF4-FFF2-40B4-BE49-F238E27FC236}">
                <a16:creationId xmlns:a16="http://schemas.microsoft.com/office/drawing/2014/main" id="{01246105-43EA-00C0-A12D-9E8656150ABE}"/>
              </a:ext>
            </a:extLst>
          </p:cNvPr>
          <p:cNvSpPr/>
          <p:nvPr>
            <p:custDataLst>
              <p:tags r:id="rId14"/>
            </p:custDataLst>
          </p:nvPr>
        </p:nvSpPr>
        <p:spPr bwMode="gray">
          <a:xfrm>
            <a:off x="3024188" y="4181475"/>
            <a:ext cx="23336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EF6F7C6B-DDB7-4F61-A955-60AAAAB2143D}" type="datetime'''''''6''''''5''''%'''''''">
              <a:rPr lang="is-IS" sz="800" b="1" noProof="0" smtClean="0">
                <a:solidFill>
                  <a:schemeClr val="bg1"/>
                </a:solidFill>
                <a:effectLst/>
              </a:rPr>
              <a:pPr algn="ctr">
                <a:lnSpc>
                  <a:spcPct val="90000"/>
                </a:lnSpc>
                <a:spcBef>
                  <a:spcPct val="0"/>
                </a:spcBef>
                <a:spcAft>
                  <a:spcPct val="0"/>
                </a:spcAft>
              </a:pPr>
              <a:t>65%</a:t>
            </a:fld>
            <a:endParaRPr lang="is-IS" sz="800" b="1" noProof="0" dirty="0">
              <a:solidFill>
                <a:schemeClr val="bg1"/>
              </a:solidFill>
              <a:sym typeface="+mn-lt"/>
            </a:endParaRPr>
          </a:p>
        </p:txBody>
      </p:sp>
      <p:sp>
        <p:nvSpPr>
          <p:cNvPr id="336" name="Rectangle 335">
            <a:extLst>
              <a:ext uri="{FF2B5EF4-FFF2-40B4-BE49-F238E27FC236}">
                <a16:creationId xmlns:a16="http://schemas.microsoft.com/office/drawing/2014/main" id="{27533BA9-5ACC-065D-D4F1-95C83B4877C3}"/>
              </a:ext>
            </a:extLst>
          </p:cNvPr>
          <p:cNvSpPr/>
          <p:nvPr>
            <p:custDataLst>
              <p:tags r:id="rId15"/>
            </p:custDataLst>
          </p:nvPr>
        </p:nvSpPr>
        <p:spPr bwMode="auto">
          <a:xfrm>
            <a:off x="3063875" y="5113338"/>
            <a:ext cx="152400" cy="461963"/>
          </a:xfrm>
          <a:prstGeom prst="rect">
            <a:avLst/>
          </a:prstGeom>
          <a:noFill/>
          <a:ln>
            <a:noFill/>
          </a:ln>
          <a:extLst>
            <a:ext uri="{909E8E84-426E-40dd-AFC4-6F175D3DCCD1}">
              <a14:hiddenFill xmlns=""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CFFA5E2F-6AAD-4FFF-800B-1E090ACD10DC}" type="datetime'''''E''n''''''''''''''''''''''''''g''''''''''la''''nd'''''''">
              <a:rPr lang="is-IS" sz="1000" noProof="0" smtClean="0">
                <a:solidFill>
                  <a:schemeClr val="tx1"/>
                </a:solidFill>
                <a:effectLst/>
              </a:rPr>
              <a:pPr algn="r">
                <a:spcBef>
                  <a:spcPct val="0"/>
                </a:spcBef>
                <a:spcAft>
                  <a:spcPct val="0"/>
                </a:spcAft>
              </a:pPr>
              <a:t>England</a:t>
            </a:fld>
            <a:endParaRPr lang="is-IS" sz="1000" noProof="0" dirty="0">
              <a:solidFill>
                <a:schemeClr val="tx1"/>
              </a:solidFill>
              <a:sym typeface="+mn-lt"/>
            </a:endParaRPr>
          </a:p>
        </p:txBody>
      </p:sp>
      <p:sp>
        <p:nvSpPr>
          <p:cNvPr id="741" name="Rectangle 740">
            <a:extLst>
              <a:ext uri="{FF2B5EF4-FFF2-40B4-BE49-F238E27FC236}">
                <a16:creationId xmlns:a16="http://schemas.microsoft.com/office/drawing/2014/main" id="{9145A03B-52FA-9EF8-B4FB-C48E8F61209F}"/>
              </a:ext>
            </a:extLst>
          </p:cNvPr>
          <p:cNvSpPr/>
          <p:nvPr>
            <p:custDataLst>
              <p:tags r:id="rId16"/>
            </p:custDataLst>
          </p:nvPr>
        </p:nvSpPr>
        <p:spPr bwMode="gray">
          <a:xfrm>
            <a:off x="3273425" y="4233863"/>
            <a:ext cx="23336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9A67650B-80E7-43AD-A10E-CC3971AC07F3}" type="datetime'''''''''''''''61''''''''''''''''''''''''%'''''''''''''''''''''">
              <a:rPr lang="is-IS" sz="800" b="1" noProof="0" smtClean="0">
                <a:solidFill>
                  <a:schemeClr val="bg1"/>
                </a:solidFill>
                <a:effectLst/>
              </a:rPr>
              <a:pPr algn="ctr">
                <a:lnSpc>
                  <a:spcPct val="90000"/>
                </a:lnSpc>
                <a:spcBef>
                  <a:spcPct val="0"/>
                </a:spcBef>
                <a:spcAft>
                  <a:spcPct val="0"/>
                </a:spcAft>
              </a:pPr>
              <a:t>61%</a:t>
            </a:fld>
            <a:endParaRPr lang="is-IS" sz="800" b="1" noProof="0" dirty="0">
              <a:solidFill>
                <a:schemeClr val="bg1"/>
              </a:solidFill>
              <a:sym typeface="+mn-lt"/>
            </a:endParaRPr>
          </a:p>
        </p:txBody>
      </p:sp>
      <p:sp>
        <p:nvSpPr>
          <p:cNvPr id="350" name="Rectangle 349">
            <a:extLst>
              <a:ext uri="{FF2B5EF4-FFF2-40B4-BE49-F238E27FC236}">
                <a16:creationId xmlns:a16="http://schemas.microsoft.com/office/drawing/2014/main" id="{528E195D-ABAA-A9C5-93BF-39F6301FA75A}"/>
              </a:ext>
            </a:extLst>
          </p:cNvPr>
          <p:cNvSpPr/>
          <p:nvPr>
            <p:custDataLst>
              <p:tags r:id="rId17"/>
            </p:custDataLst>
          </p:nvPr>
        </p:nvSpPr>
        <p:spPr bwMode="auto">
          <a:xfrm>
            <a:off x="3313113" y="5113338"/>
            <a:ext cx="152400" cy="457200"/>
          </a:xfrm>
          <a:prstGeom prst="rect">
            <a:avLst/>
          </a:prstGeom>
          <a:noFill/>
          <a:ln>
            <a:noFill/>
          </a:ln>
          <a:extLst>
            <a:ext uri="{909E8E84-426E-40dd-AFC4-6F175D3DCCD1}">
              <a14:hiddenFill xmlns=""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r>
              <a:rPr lang="is-IS" sz="1000" noProof="0" dirty="0">
                <a:solidFill>
                  <a:schemeClr val="tx1"/>
                </a:solidFill>
                <a:effectLst/>
              </a:rPr>
              <a:t>Tékkland</a:t>
            </a:r>
            <a:endParaRPr lang="is-IS" sz="1000" noProof="0" dirty="0">
              <a:solidFill>
                <a:schemeClr val="tx1"/>
              </a:solidFill>
              <a:sym typeface="+mn-lt"/>
            </a:endParaRPr>
          </a:p>
        </p:txBody>
      </p:sp>
      <p:sp>
        <p:nvSpPr>
          <p:cNvPr id="719" name="Rectangle 718">
            <a:extLst>
              <a:ext uri="{FF2B5EF4-FFF2-40B4-BE49-F238E27FC236}">
                <a16:creationId xmlns:a16="http://schemas.microsoft.com/office/drawing/2014/main" id="{843433CD-41A3-DF6C-5971-76EB51DD2611}"/>
              </a:ext>
            </a:extLst>
          </p:cNvPr>
          <p:cNvSpPr/>
          <p:nvPr>
            <p:custDataLst>
              <p:tags r:id="rId18"/>
            </p:custDataLst>
          </p:nvPr>
        </p:nvSpPr>
        <p:spPr bwMode="gray">
          <a:xfrm>
            <a:off x="3521075" y="4256088"/>
            <a:ext cx="23336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1EABE5A7-B287-4854-AF28-85054E65F534}" type="datetime'''''''''''''6''''''''''''0%'''''''''''''''''''''''''">
              <a:rPr lang="is-IS" sz="800" b="1" noProof="0" smtClean="0">
                <a:solidFill>
                  <a:schemeClr val="bg1"/>
                </a:solidFill>
                <a:effectLst/>
              </a:rPr>
              <a:pPr algn="ctr">
                <a:lnSpc>
                  <a:spcPct val="90000"/>
                </a:lnSpc>
                <a:spcBef>
                  <a:spcPct val="0"/>
                </a:spcBef>
                <a:spcAft>
                  <a:spcPct val="0"/>
                </a:spcAft>
              </a:pPr>
              <a:t>60%</a:t>
            </a:fld>
            <a:endParaRPr lang="is-IS" sz="800" b="1" noProof="0" dirty="0">
              <a:solidFill>
                <a:schemeClr val="bg1"/>
              </a:solidFill>
              <a:sym typeface="+mn-lt"/>
            </a:endParaRPr>
          </a:p>
        </p:txBody>
      </p:sp>
      <p:sp>
        <p:nvSpPr>
          <p:cNvPr id="337" name="Rectangle 336">
            <a:extLst>
              <a:ext uri="{FF2B5EF4-FFF2-40B4-BE49-F238E27FC236}">
                <a16:creationId xmlns:a16="http://schemas.microsoft.com/office/drawing/2014/main" id="{9C32AD84-FD38-E37C-EB15-E02B943A3F2E}"/>
              </a:ext>
            </a:extLst>
          </p:cNvPr>
          <p:cNvSpPr/>
          <p:nvPr>
            <p:custDataLst>
              <p:tags r:id="rId19"/>
            </p:custDataLst>
          </p:nvPr>
        </p:nvSpPr>
        <p:spPr bwMode="auto">
          <a:xfrm>
            <a:off x="3560763" y="5113338"/>
            <a:ext cx="152400" cy="393700"/>
          </a:xfrm>
          <a:prstGeom prst="rect">
            <a:avLst/>
          </a:prstGeom>
          <a:noFill/>
          <a:ln>
            <a:noFill/>
          </a:ln>
          <a:extLst>
            <a:ext uri="{909E8E84-426E-40dd-AFC4-6F175D3DCCD1}">
              <a14:hiddenFill xmlns=""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r>
              <a:rPr lang="is-IS" sz="1000" noProof="0" dirty="0">
                <a:solidFill>
                  <a:schemeClr val="tx1"/>
                </a:solidFill>
                <a:effectLst/>
              </a:rPr>
              <a:t>Frakkland</a:t>
            </a:r>
            <a:endParaRPr lang="is-IS" sz="1000" noProof="0" dirty="0">
              <a:solidFill>
                <a:schemeClr val="tx1"/>
              </a:solidFill>
              <a:sym typeface="+mn-lt"/>
            </a:endParaRPr>
          </a:p>
        </p:txBody>
      </p:sp>
      <p:sp>
        <p:nvSpPr>
          <p:cNvPr id="707" name="Rectangle 706">
            <a:extLst>
              <a:ext uri="{FF2B5EF4-FFF2-40B4-BE49-F238E27FC236}">
                <a16:creationId xmlns:a16="http://schemas.microsoft.com/office/drawing/2014/main" id="{1C06CC75-692C-0AC6-A386-3921B2E607B4}"/>
              </a:ext>
            </a:extLst>
          </p:cNvPr>
          <p:cNvSpPr/>
          <p:nvPr>
            <p:custDataLst>
              <p:tags r:id="rId20"/>
            </p:custDataLst>
          </p:nvPr>
        </p:nvSpPr>
        <p:spPr bwMode="gray">
          <a:xfrm>
            <a:off x="3770313" y="4256088"/>
            <a:ext cx="23336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104A7F28-FC0D-4629-B91A-434C0EC5CF82}" type="datetime'''''''''''''''6''''''''''''''''''''0''''''''%'''''''''''''''">
              <a:rPr lang="is-IS" sz="800" b="1" noProof="0" smtClean="0">
                <a:solidFill>
                  <a:schemeClr val="bg1"/>
                </a:solidFill>
                <a:effectLst/>
              </a:rPr>
              <a:pPr algn="ctr">
                <a:lnSpc>
                  <a:spcPct val="90000"/>
                </a:lnSpc>
                <a:spcBef>
                  <a:spcPct val="0"/>
                </a:spcBef>
                <a:spcAft>
                  <a:spcPct val="0"/>
                </a:spcAft>
              </a:pPr>
              <a:t>60%</a:t>
            </a:fld>
            <a:endParaRPr lang="is-IS" sz="800" b="1" noProof="0" dirty="0">
              <a:solidFill>
                <a:schemeClr val="bg1"/>
              </a:solidFill>
              <a:sym typeface="+mn-lt"/>
            </a:endParaRPr>
          </a:p>
        </p:txBody>
      </p:sp>
      <p:sp>
        <p:nvSpPr>
          <p:cNvPr id="333" name="Rectangle 332">
            <a:extLst>
              <a:ext uri="{FF2B5EF4-FFF2-40B4-BE49-F238E27FC236}">
                <a16:creationId xmlns:a16="http://schemas.microsoft.com/office/drawing/2014/main" id="{CA04AFE2-D44B-5B9D-911D-BB81E0C06A1E}"/>
              </a:ext>
            </a:extLst>
          </p:cNvPr>
          <p:cNvSpPr/>
          <p:nvPr>
            <p:custDataLst>
              <p:tags r:id="rId21"/>
            </p:custDataLst>
          </p:nvPr>
        </p:nvSpPr>
        <p:spPr bwMode="auto">
          <a:xfrm>
            <a:off x="3810000" y="5113338"/>
            <a:ext cx="152400" cy="514350"/>
          </a:xfrm>
          <a:prstGeom prst="rect">
            <a:avLst/>
          </a:prstGeom>
          <a:noFill/>
          <a:ln>
            <a:noFill/>
          </a:ln>
          <a:extLst>
            <a:ext uri="{909E8E84-426E-40dd-AFC4-6F175D3DCCD1}">
              <a14:hiddenFill xmlns=""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r>
              <a:rPr lang="is-IS" sz="1000" noProof="0" dirty="0">
                <a:solidFill>
                  <a:schemeClr val="tx1"/>
                </a:solidFill>
                <a:effectLst/>
              </a:rPr>
              <a:t>Danmörk</a:t>
            </a:r>
            <a:endParaRPr lang="is-IS" sz="1000" noProof="0" dirty="0">
              <a:solidFill>
                <a:schemeClr val="tx1"/>
              </a:solidFill>
              <a:sym typeface="+mn-lt"/>
            </a:endParaRPr>
          </a:p>
        </p:txBody>
      </p:sp>
      <p:sp>
        <p:nvSpPr>
          <p:cNvPr id="772" name="Rectangle 771">
            <a:extLst>
              <a:ext uri="{FF2B5EF4-FFF2-40B4-BE49-F238E27FC236}">
                <a16:creationId xmlns:a16="http://schemas.microsoft.com/office/drawing/2014/main" id="{61729BCC-6D2A-F73D-78DA-D4B83D33AE57}"/>
              </a:ext>
            </a:extLst>
          </p:cNvPr>
          <p:cNvSpPr/>
          <p:nvPr>
            <p:custDataLst>
              <p:tags r:id="rId22"/>
            </p:custDataLst>
          </p:nvPr>
        </p:nvSpPr>
        <p:spPr bwMode="gray">
          <a:xfrm>
            <a:off x="4019550" y="4270375"/>
            <a:ext cx="233363" cy="109538"/>
          </a:xfrm>
          <a:prstGeom prst="rect">
            <a:avLst/>
          </a:prstGeom>
          <a:solidFill>
            <a:schemeClr val="accent3"/>
          </a:solidFill>
          <a:ln>
            <a:noFill/>
          </a:ln>
          <a:extLst>
            <a:ext uri="{909E8E84-426E-40dd-AFC4-6F175D3DCCD1}">
              <a14:hiddenFill xmlns="" xmlns:a14="http://schemas.microsoft.com/office/drawing/2010/main">
                <a:solidFill>
                  <a:schemeClr val="accent3"/>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FBA7C5A2-CB22-4369-B910-DDE5FFF839EE}" type="datetime'''''''''''''''''''''5''''''8''''''''''''%'">
              <a:rPr lang="is-IS" sz="800" b="1" noProof="0" smtClean="0">
                <a:solidFill>
                  <a:schemeClr val="bg1"/>
                </a:solidFill>
                <a:effectLst/>
              </a:rPr>
              <a:pPr algn="ctr">
                <a:lnSpc>
                  <a:spcPct val="90000"/>
                </a:lnSpc>
                <a:spcBef>
                  <a:spcPct val="0"/>
                </a:spcBef>
                <a:spcAft>
                  <a:spcPct val="0"/>
                </a:spcAft>
              </a:pPr>
              <a:t>58%</a:t>
            </a:fld>
            <a:endParaRPr lang="is-IS" sz="800" b="1" noProof="0" dirty="0">
              <a:solidFill>
                <a:schemeClr val="bg1"/>
              </a:solidFill>
              <a:sym typeface="+mn-lt"/>
            </a:endParaRPr>
          </a:p>
        </p:txBody>
      </p:sp>
      <p:sp>
        <p:nvSpPr>
          <p:cNvPr id="558" name="Rectangle 557">
            <a:extLst>
              <a:ext uri="{FF2B5EF4-FFF2-40B4-BE49-F238E27FC236}">
                <a16:creationId xmlns:a16="http://schemas.microsoft.com/office/drawing/2014/main" id="{AE2C2973-A062-FE04-FC05-902DFDD517AE}"/>
              </a:ext>
            </a:extLst>
          </p:cNvPr>
          <p:cNvSpPr/>
          <p:nvPr>
            <p:custDataLst>
              <p:tags r:id="rId23"/>
            </p:custDataLst>
          </p:nvPr>
        </p:nvSpPr>
        <p:spPr bwMode="auto">
          <a:xfrm>
            <a:off x="4059238" y="5113338"/>
            <a:ext cx="152400" cy="631825"/>
          </a:xfrm>
          <a:prstGeom prst="rect">
            <a:avLst/>
          </a:prstGeom>
          <a:noFill/>
          <a:ln>
            <a:noFill/>
          </a:ln>
          <a:extLst>
            <a:ext uri="{909E8E84-426E-40dd-AFC4-6F175D3DCCD1}">
              <a14:hiddenFill xmlns=""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r>
              <a:rPr lang="is-IS" sz="1000" noProof="0" dirty="0">
                <a:solidFill>
                  <a:schemeClr val="tx1"/>
                </a:solidFill>
                <a:effectLst/>
              </a:rPr>
              <a:t>Lúxemborg</a:t>
            </a:r>
            <a:endParaRPr lang="is-IS" sz="1000" noProof="0" dirty="0">
              <a:solidFill>
                <a:schemeClr val="tx1"/>
              </a:solidFill>
              <a:sym typeface="+mn-lt"/>
            </a:endParaRPr>
          </a:p>
        </p:txBody>
      </p:sp>
      <p:sp>
        <p:nvSpPr>
          <p:cNvPr id="725" name="Rectangle 724">
            <a:extLst>
              <a:ext uri="{FF2B5EF4-FFF2-40B4-BE49-F238E27FC236}">
                <a16:creationId xmlns:a16="http://schemas.microsoft.com/office/drawing/2014/main" id="{BE0585D1-C3AE-F692-12AA-BDDE5B9D80D3}"/>
              </a:ext>
            </a:extLst>
          </p:cNvPr>
          <p:cNvSpPr/>
          <p:nvPr>
            <p:custDataLst>
              <p:tags r:id="rId24"/>
            </p:custDataLst>
          </p:nvPr>
        </p:nvSpPr>
        <p:spPr bwMode="gray">
          <a:xfrm>
            <a:off x="4268788" y="4276725"/>
            <a:ext cx="23336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C1665D0E-00B1-499C-9110-60B21C94DFE8}" type="datetime'''''''''''''''5''''''8''''''''''''%'''''''''''''">
              <a:rPr lang="is-IS" sz="800" b="1" noProof="0" smtClean="0">
                <a:solidFill>
                  <a:schemeClr val="bg1"/>
                </a:solidFill>
              </a:rPr>
              <a:pPr algn="ctr">
                <a:lnSpc>
                  <a:spcPct val="90000"/>
                </a:lnSpc>
                <a:spcBef>
                  <a:spcPct val="0"/>
                </a:spcBef>
                <a:spcAft>
                  <a:spcPct val="0"/>
                </a:spcAft>
              </a:pPr>
              <a:t>58%</a:t>
            </a:fld>
            <a:endParaRPr lang="is-IS" sz="800" b="1" noProof="0" dirty="0">
              <a:solidFill>
                <a:schemeClr val="bg1"/>
              </a:solidFill>
              <a:sym typeface="+mn-lt"/>
            </a:endParaRPr>
          </a:p>
        </p:txBody>
      </p:sp>
      <p:sp>
        <p:nvSpPr>
          <p:cNvPr id="341" name="Rectangle 340">
            <a:extLst>
              <a:ext uri="{FF2B5EF4-FFF2-40B4-BE49-F238E27FC236}">
                <a16:creationId xmlns:a16="http://schemas.microsoft.com/office/drawing/2014/main" id="{6F04F71C-C93A-74D6-F2D8-91A24ED399BC}"/>
              </a:ext>
            </a:extLst>
          </p:cNvPr>
          <p:cNvSpPr/>
          <p:nvPr>
            <p:custDataLst>
              <p:tags r:id="rId25"/>
            </p:custDataLst>
          </p:nvPr>
        </p:nvSpPr>
        <p:spPr bwMode="auto">
          <a:xfrm>
            <a:off x="4308475" y="5113338"/>
            <a:ext cx="152400" cy="681038"/>
          </a:xfrm>
          <a:prstGeom prst="rect">
            <a:avLst/>
          </a:prstGeom>
          <a:noFill/>
          <a:ln>
            <a:noFill/>
          </a:ln>
          <a:extLst>
            <a:ext uri="{909E8E84-426E-40dd-AFC4-6F175D3DCCD1}">
              <a14:hiddenFill xmlns=""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r>
              <a:rPr lang="is-IS" sz="1000" noProof="0" dirty="0">
                <a:solidFill>
                  <a:schemeClr val="tx1"/>
                </a:solidFill>
                <a:effectLst/>
              </a:rPr>
              <a:t>Holland</a:t>
            </a:r>
            <a:endParaRPr lang="is-IS" sz="1000" noProof="0" dirty="0">
              <a:solidFill>
                <a:schemeClr val="tx1"/>
              </a:solidFill>
              <a:sym typeface="+mn-lt"/>
            </a:endParaRPr>
          </a:p>
        </p:txBody>
      </p:sp>
      <p:sp>
        <p:nvSpPr>
          <p:cNvPr id="749" name="Rectangle 748">
            <a:extLst>
              <a:ext uri="{FF2B5EF4-FFF2-40B4-BE49-F238E27FC236}">
                <a16:creationId xmlns:a16="http://schemas.microsoft.com/office/drawing/2014/main" id="{685159C7-6D2B-7E10-1CB8-EB3399A49CAB}"/>
              </a:ext>
            </a:extLst>
          </p:cNvPr>
          <p:cNvSpPr/>
          <p:nvPr>
            <p:custDataLst>
              <p:tags r:id="rId26"/>
            </p:custDataLst>
          </p:nvPr>
        </p:nvSpPr>
        <p:spPr bwMode="gray">
          <a:xfrm>
            <a:off x="4516438" y="4292600"/>
            <a:ext cx="23336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DFEBF9BF-20EE-4F45-9D90-DEE1E20B8A6A}" type="datetime'''''''''''''''''''''''''''5''7''''''''''%'">
              <a:rPr lang="is-IS" sz="800" b="1" noProof="0" smtClean="0">
                <a:solidFill>
                  <a:schemeClr val="bg1"/>
                </a:solidFill>
                <a:effectLst/>
              </a:rPr>
              <a:pPr algn="ctr">
                <a:lnSpc>
                  <a:spcPct val="90000"/>
                </a:lnSpc>
                <a:spcBef>
                  <a:spcPct val="0"/>
                </a:spcBef>
                <a:spcAft>
                  <a:spcPct val="0"/>
                </a:spcAft>
              </a:pPr>
              <a:t>57%</a:t>
            </a:fld>
            <a:endParaRPr lang="is-IS" sz="800" b="1" noProof="0" dirty="0">
              <a:solidFill>
                <a:schemeClr val="bg1"/>
              </a:solidFill>
              <a:sym typeface="+mn-lt"/>
            </a:endParaRPr>
          </a:p>
        </p:txBody>
      </p:sp>
      <p:sp>
        <p:nvSpPr>
          <p:cNvPr id="546" name="Rectangle 545">
            <a:extLst>
              <a:ext uri="{FF2B5EF4-FFF2-40B4-BE49-F238E27FC236}">
                <a16:creationId xmlns:a16="http://schemas.microsoft.com/office/drawing/2014/main" id="{2AF2E73C-722E-FA7A-3E2C-58071855CBFB}"/>
              </a:ext>
            </a:extLst>
          </p:cNvPr>
          <p:cNvSpPr/>
          <p:nvPr>
            <p:custDataLst>
              <p:tags r:id="rId27"/>
            </p:custDataLst>
          </p:nvPr>
        </p:nvSpPr>
        <p:spPr bwMode="auto">
          <a:xfrm>
            <a:off x="4556125" y="5113338"/>
            <a:ext cx="152400" cy="490538"/>
          </a:xfrm>
          <a:prstGeom prst="rect">
            <a:avLst/>
          </a:prstGeom>
          <a:noFill/>
          <a:ln>
            <a:noFill/>
          </a:ln>
          <a:extLst>
            <a:ext uri="{909E8E84-426E-40dd-AFC4-6F175D3DCCD1}">
              <a14:hiddenFill xmlns=""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r>
              <a:rPr lang="is-IS" sz="1000" noProof="0" dirty="0">
                <a:solidFill>
                  <a:schemeClr val="tx1"/>
                </a:solidFill>
                <a:effectLst/>
              </a:rPr>
              <a:t>Skotland</a:t>
            </a:r>
            <a:endParaRPr lang="is-IS" sz="1000" noProof="0" dirty="0">
              <a:solidFill>
                <a:schemeClr val="tx1"/>
              </a:solidFill>
              <a:sym typeface="+mn-lt"/>
            </a:endParaRPr>
          </a:p>
        </p:txBody>
      </p:sp>
      <p:sp>
        <p:nvSpPr>
          <p:cNvPr id="770" name="Rectangle 769">
            <a:extLst>
              <a:ext uri="{FF2B5EF4-FFF2-40B4-BE49-F238E27FC236}">
                <a16:creationId xmlns:a16="http://schemas.microsoft.com/office/drawing/2014/main" id="{E6799FC2-BDA7-94FA-1963-89DABAF1839B}"/>
              </a:ext>
            </a:extLst>
          </p:cNvPr>
          <p:cNvSpPr/>
          <p:nvPr>
            <p:custDataLst>
              <p:tags r:id="rId28"/>
            </p:custDataLst>
          </p:nvPr>
        </p:nvSpPr>
        <p:spPr bwMode="gray">
          <a:xfrm>
            <a:off x="4765675" y="4321175"/>
            <a:ext cx="233363" cy="109538"/>
          </a:xfrm>
          <a:prstGeom prst="rect">
            <a:avLst/>
          </a:prstGeom>
          <a:solidFill>
            <a:schemeClr val="accent3"/>
          </a:solidFill>
          <a:ln>
            <a:noFill/>
          </a:ln>
          <a:extLst>
            <a:ext uri="{909E8E84-426E-40dd-AFC4-6F175D3DCCD1}">
              <a14:hiddenFill xmlns="" xmlns:a14="http://schemas.microsoft.com/office/drawing/2010/main">
                <a:solidFill>
                  <a:schemeClr val="accent3"/>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293A5763-77E8-4DB5-AFA7-F9711737DBFB}" type="datetime'''''''5''''''''''4''%'''''''''''''''''''''''''">
              <a:rPr lang="is-IS" sz="800" b="1" noProof="0" smtClean="0">
                <a:solidFill>
                  <a:schemeClr val="bg1"/>
                </a:solidFill>
                <a:effectLst/>
              </a:rPr>
              <a:pPr algn="ctr">
                <a:lnSpc>
                  <a:spcPct val="90000"/>
                </a:lnSpc>
                <a:spcBef>
                  <a:spcPct val="0"/>
                </a:spcBef>
                <a:spcAft>
                  <a:spcPct val="0"/>
                </a:spcAft>
              </a:pPr>
              <a:t>54%</a:t>
            </a:fld>
            <a:endParaRPr lang="is-IS" sz="800" b="1" noProof="0" dirty="0">
              <a:solidFill>
                <a:schemeClr val="bg1"/>
              </a:solidFill>
              <a:sym typeface="+mn-lt"/>
            </a:endParaRPr>
          </a:p>
        </p:txBody>
      </p:sp>
      <p:sp>
        <p:nvSpPr>
          <p:cNvPr id="557" name="Rectangle 556">
            <a:extLst>
              <a:ext uri="{FF2B5EF4-FFF2-40B4-BE49-F238E27FC236}">
                <a16:creationId xmlns:a16="http://schemas.microsoft.com/office/drawing/2014/main" id="{EB1A8011-CC6E-B3F0-7745-28D32BA5CD06}"/>
              </a:ext>
            </a:extLst>
          </p:cNvPr>
          <p:cNvSpPr/>
          <p:nvPr>
            <p:custDataLst>
              <p:tags r:id="rId29"/>
            </p:custDataLst>
          </p:nvPr>
        </p:nvSpPr>
        <p:spPr bwMode="auto">
          <a:xfrm>
            <a:off x="4805363" y="5113338"/>
            <a:ext cx="152400" cy="469900"/>
          </a:xfrm>
          <a:prstGeom prst="rect">
            <a:avLst/>
          </a:prstGeom>
          <a:noFill/>
          <a:ln>
            <a:noFill/>
          </a:ln>
          <a:extLst>
            <a:ext uri="{909E8E84-426E-40dd-AFC4-6F175D3DCCD1}">
              <a14:hiddenFill xmlns=""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r>
              <a:rPr lang="is-IS" sz="1000" noProof="0" dirty="0">
                <a:solidFill>
                  <a:schemeClr val="tx1"/>
                </a:solidFill>
                <a:effectLst/>
              </a:rPr>
              <a:t>Portúgal</a:t>
            </a:r>
            <a:endParaRPr lang="is-IS" sz="1000" noProof="0" dirty="0">
              <a:solidFill>
                <a:schemeClr val="tx1"/>
              </a:solidFill>
              <a:sym typeface="+mn-lt"/>
            </a:endParaRPr>
          </a:p>
        </p:txBody>
      </p:sp>
      <p:sp>
        <p:nvSpPr>
          <p:cNvPr id="768" name="Rectangle 767">
            <a:extLst>
              <a:ext uri="{FF2B5EF4-FFF2-40B4-BE49-F238E27FC236}">
                <a16:creationId xmlns:a16="http://schemas.microsoft.com/office/drawing/2014/main" id="{592F9643-0BFC-BD65-8B10-A059F9B6A3E7}"/>
              </a:ext>
            </a:extLst>
          </p:cNvPr>
          <p:cNvSpPr/>
          <p:nvPr>
            <p:custDataLst>
              <p:tags r:id="rId30"/>
            </p:custDataLst>
          </p:nvPr>
        </p:nvSpPr>
        <p:spPr bwMode="gray">
          <a:xfrm>
            <a:off x="5014913" y="4343400"/>
            <a:ext cx="233363" cy="109538"/>
          </a:xfrm>
          <a:prstGeom prst="rect">
            <a:avLst/>
          </a:prstGeom>
          <a:solidFill>
            <a:schemeClr val="accent3"/>
          </a:solidFill>
          <a:ln>
            <a:noFill/>
          </a:ln>
          <a:extLst>
            <a:ext uri="{909E8E84-426E-40dd-AFC4-6F175D3DCCD1}">
              <a14:hiddenFill xmlns="" xmlns:a14="http://schemas.microsoft.com/office/drawing/2010/main">
                <a:solidFill>
                  <a:schemeClr val="accent3"/>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D34A64CC-99C0-4990-A4D3-6D60FC31C431}" type="datetime'''5''''''''''''''''''''''3''''''''''''''''''''''''''''''%'''">
              <a:rPr lang="is-IS" sz="800" b="1" noProof="0" smtClean="0">
                <a:solidFill>
                  <a:schemeClr val="bg1"/>
                </a:solidFill>
                <a:effectLst/>
              </a:rPr>
              <a:pPr algn="ctr">
                <a:lnSpc>
                  <a:spcPct val="90000"/>
                </a:lnSpc>
                <a:spcBef>
                  <a:spcPct val="0"/>
                </a:spcBef>
                <a:spcAft>
                  <a:spcPct val="0"/>
                </a:spcAft>
              </a:pPr>
              <a:t>53%</a:t>
            </a:fld>
            <a:endParaRPr lang="is-IS" sz="800" b="1" noProof="0" dirty="0">
              <a:solidFill>
                <a:schemeClr val="bg1"/>
              </a:solidFill>
              <a:sym typeface="+mn-lt"/>
            </a:endParaRPr>
          </a:p>
        </p:txBody>
      </p:sp>
      <p:sp>
        <p:nvSpPr>
          <p:cNvPr id="556" name="Rectangle 555">
            <a:extLst>
              <a:ext uri="{FF2B5EF4-FFF2-40B4-BE49-F238E27FC236}">
                <a16:creationId xmlns:a16="http://schemas.microsoft.com/office/drawing/2014/main" id="{422D758E-C940-306B-E206-DA33FF9EEE5A}"/>
              </a:ext>
            </a:extLst>
          </p:cNvPr>
          <p:cNvSpPr/>
          <p:nvPr>
            <p:custDataLst>
              <p:tags r:id="rId31"/>
            </p:custDataLst>
          </p:nvPr>
        </p:nvSpPr>
        <p:spPr bwMode="auto">
          <a:xfrm>
            <a:off x="5054600" y="5113338"/>
            <a:ext cx="152400" cy="463550"/>
          </a:xfrm>
          <a:prstGeom prst="rect">
            <a:avLst/>
          </a:prstGeom>
          <a:noFill/>
          <a:ln>
            <a:noFill/>
          </a:ln>
          <a:extLst>
            <a:ext uri="{909E8E84-426E-40dd-AFC4-6F175D3DCCD1}">
              <a14:hiddenFill xmlns=""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r>
              <a:rPr lang="is-IS" sz="1000" noProof="0" dirty="0">
                <a:solidFill>
                  <a:schemeClr val="tx1"/>
                </a:solidFill>
                <a:effectLst/>
              </a:rPr>
              <a:t>Búlgaría</a:t>
            </a:r>
            <a:endParaRPr lang="is-IS" sz="1000" noProof="0" dirty="0">
              <a:solidFill>
                <a:schemeClr val="tx1"/>
              </a:solidFill>
              <a:sym typeface="+mn-lt"/>
            </a:endParaRPr>
          </a:p>
        </p:txBody>
      </p:sp>
      <p:sp>
        <p:nvSpPr>
          <p:cNvPr id="777" name="Rectangle 776">
            <a:extLst>
              <a:ext uri="{FF2B5EF4-FFF2-40B4-BE49-F238E27FC236}">
                <a16:creationId xmlns:a16="http://schemas.microsoft.com/office/drawing/2014/main" id="{37929F67-AA83-68F0-B8F4-5D3C1C834BBA}"/>
              </a:ext>
            </a:extLst>
          </p:cNvPr>
          <p:cNvSpPr/>
          <p:nvPr>
            <p:custDataLst>
              <p:tags r:id="rId32"/>
            </p:custDataLst>
          </p:nvPr>
        </p:nvSpPr>
        <p:spPr bwMode="gray">
          <a:xfrm>
            <a:off x="5262563" y="4365625"/>
            <a:ext cx="233363" cy="109538"/>
          </a:xfrm>
          <a:prstGeom prst="rect">
            <a:avLst/>
          </a:prstGeom>
          <a:solidFill>
            <a:schemeClr val="accent3"/>
          </a:solidFill>
          <a:ln>
            <a:noFill/>
          </a:ln>
          <a:extLst>
            <a:ext uri="{909E8E84-426E-40dd-AFC4-6F175D3DCCD1}">
              <a14:hiddenFill xmlns=""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5EC64430-EF43-4885-A075-79144ACF78A2}" type="datetime'''''''''''''''5''''''''''1%'''''''''''''''''">
              <a:rPr lang="is-IS" sz="800" b="1" noProof="0" smtClean="0">
                <a:solidFill>
                  <a:schemeClr val="bg1"/>
                </a:solidFill>
                <a:effectLst/>
              </a:rPr>
              <a:pPr algn="ctr">
                <a:lnSpc>
                  <a:spcPct val="90000"/>
                </a:lnSpc>
                <a:spcBef>
                  <a:spcPct val="0"/>
                </a:spcBef>
                <a:spcAft>
                  <a:spcPct val="0"/>
                </a:spcAft>
              </a:pPr>
              <a:t>51%</a:t>
            </a:fld>
            <a:endParaRPr lang="is-IS" sz="800" b="1" noProof="0" dirty="0">
              <a:solidFill>
                <a:schemeClr val="bg1"/>
              </a:solidFill>
              <a:sym typeface="+mn-lt"/>
            </a:endParaRPr>
          </a:p>
        </p:txBody>
      </p:sp>
      <p:sp>
        <p:nvSpPr>
          <p:cNvPr id="555" name="Rectangle 554">
            <a:extLst>
              <a:ext uri="{FF2B5EF4-FFF2-40B4-BE49-F238E27FC236}">
                <a16:creationId xmlns:a16="http://schemas.microsoft.com/office/drawing/2014/main" id="{86FC008A-EC05-F3C1-71BC-F4630B9D982E}"/>
              </a:ext>
            </a:extLst>
          </p:cNvPr>
          <p:cNvSpPr/>
          <p:nvPr>
            <p:custDataLst>
              <p:tags r:id="rId33"/>
            </p:custDataLst>
          </p:nvPr>
        </p:nvSpPr>
        <p:spPr bwMode="auto">
          <a:xfrm>
            <a:off x="5302250" y="5113338"/>
            <a:ext cx="152400" cy="457200"/>
          </a:xfrm>
          <a:prstGeom prst="rect">
            <a:avLst/>
          </a:prstGeom>
          <a:noFill/>
          <a:ln>
            <a:noFill/>
          </a:ln>
          <a:extLst>
            <a:ext uri="{909E8E84-426E-40dd-AFC4-6F175D3DCCD1}">
              <a14:hiddenFill xmlns=""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r>
              <a:rPr lang="is-IS" sz="1000" noProof="0" dirty="0">
                <a:solidFill>
                  <a:schemeClr val="tx1"/>
                </a:solidFill>
              </a:rPr>
              <a:t>Belgía</a:t>
            </a:r>
            <a:endParaRPr lang="is-IS" sz="1000" noProof="0" dirty="0">
              <a:solidFill>
                <a:schemeClr val="tx1"/>
              </a:solidFill>
              <a:sym typeface="+mn-lt"/>
            </a:endParaRPr>
          </a:p>
        </p:txBody>
      </p:sp>
      <p:sp>
        <p:nvSpPr>
          <p:cNvPr id="713" name="Rectangle 712">
            <a:extLst>
              <a:ext uri="{FF2B5EF4-FFF2-40B4-BE49-F238E27FC236}">
                <a16:creationId xmlns:a16="http://schemas.microsoft.com/office/drawing/2014/main" id="{2178F6C5-AA60-BF0B-F6C0-7806E2CB6A16}"/>
              </a:ext>
            </a:extLst>
          </p:cNvPr>
          <p:cNvSpPr/>
          <p:nvPr>
            <p:custDataLst>
              <p:tags r:id="rId34"/>
            </p:custDataLst>
          </p:nvPr>
        </p:nvSpPr>
        <p:spPr bwMode="gray">
          <a:xfrm>
            <a:off x="5511800" y="4373563"/>
            <a:ext cx="23336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8D27AE8F-FB78-4075-A8B9-E1D00ECA70E9}" type="datetime'''''''''''''''''''''5''''''''''''''0''''''''''''''''''''''%'">
              <a:rPr lang="is-IS" sz="800" b="1" noProof="0" smtClean="0">
                <a:solidFill>
                  <a:schemeClr val="bg1"/>
                </a:solidFill>
                <a:effectLst/>
              </a:rPr>
              <a:pPr algn="ctr">
                <a:lnSpc>
                  <a:spcPct val="90000"/>
                </a:lnSpc>
                <a:spcBef>
                  <a:spcPct val="0"/>
                </a:spcBef>
                <a:spcAft>
                  <a:spcPct val="0"/>
                </a:spcAft>
              </a:pPr>
              <a:t>50%</a:t>
            </a:fld>
            <a:endParaRPr lang="is-IS" sz="800" b="1" noProof="0" dirty="0">
              <a:solidFill>
                <a:schemeClr val="bg1"/>
              </a:solidFill>
              <a:sym typeface="+mn-lt"/>
            </a:endParaRPr>
          </a:p>
        </p:txBody>
      </p:sp>
      <p:sp>
        <p:nvSpPr>
          <p:cNvPr id="340" name="Rectangle 339">
            <a:extLst>
              <a:ext uri="{FF2B5EF4-FFF2-40B4-BE49-F238E27FC236}">
                <a16:creationId xmlns:a16="http://schemas.microsoft.com/office/drawing/2014/main" id="{619300D5-0403-336C-CACF-1BA0B97632FD}"/>
              </a:ext>
            </a:extLst>
          </p:cNvPr>
          <p:cNvSpPr/>
          <p:nvPr>
            <p:custDataLst>
              <p:tags r:id="rId35"/>
            </p:custDataLst>
          </p:nvPr>
        </p:nvSpPr>
        <p:spPr bwMode="auto">
          <a:xfrm>
            <a:off x="5551488" y="5113338"/>
            <a:ext cx="152400" cy="414338"/>
          </a:xfrm>
          <a:prstGeom prst="rect">
            <a:avLst/>
          </a:prstGeom>
          <a:noFill/>
          <a:ln>
            <a:noFill/>
          </a:ln>
          <a:extLst>
            <a:ext uri="{909E8E84-426E-40dd-AFC4-6F175D3DCCD1}">
              <a14:hiddenFill xmlns=""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r>
              <a:rPr lang="is-IS" sz="1000" noProof="0" dirty="0">
                <a:solidFill>
                  <a:schemeClr val="tx1"/>
                </a:solidFill>
                <a:effectLst/>
              </a:rPr>
              <a:t>Finnland</a:t>
            </a:r>
            <a:endParaRPr lang="is-IS" sz="1000" noProof="0" dirty="0">
              <a:solidFill>
                <a:schemeClr val="tx1"/>
              </a:solidFill>
              <a:sym typeface="+mn-lt"/>
            </a:endParaRPr>
          </a:p>
        </p:txBody>
      </p:sp>
      <p:sp>
        <p:nvSpPr>
          <p:cNvPr id="144" name="Rectangle 143">
            <a:extLst>
              <a:ext uri="{FF2B5EF4-FFF2-40B4-BE49-F238E27FC236}">
                <a16:creationId xmlns:a16="http://schemas.microsoft.com/office/drawing/2014/main" id="{AF034391-7C6A-5429-B20D-D5ACC55D1897}"/>
              </a:ext>
            </a:extLst>
          </p:cNvPr>
          <p:cNvSpPr/>
          <p:nvPr>
            <p:custDataLst>
              <p:tags r:id="rId36"/>
            </p:custDataLst>
          </p:nvPr>
        </p:nvSpPr>
        <p:spPr bwMode="gray">
          <a:xfrm>
            <a:off x="5761038" y="4381500"/>
            <a:ext cx="23336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A60A0995-D677-4C29-B638-768A71BA4158}" type="datetime'''''''''''''''''''''5''''''0''''''''''''''''''''''''%'''''''''">
              <a:rPr lang="is-IS" sz="800" b="1" noProof="0" smtClean="0">
                <a:solidFill>
                  <a:schemeClr val="bg1"/>
                </a:solidFill>
                <a:effectLst/>
              </a:rPr>
              <a:pPr algn="ctr">
                <a:lnSpc>
                  <a:spcPct val="90000"/>
                </a:lnSpc>
                <a:spcBef>
                  <a:spcPct val="0"/>
                </a:spcBef>
                <a:spcAft>
                  <a:spcPct val="0"/>
                </a:spcAft>
              </a:pPr>
              <a:t>50%</a:t>
            </a:fld>
            <a:endParaRPr lang="is-IS" sz="800" b="1" noProof="0" dirty="0">
              <a:solidFill>
                <a:schemeClr val="bg1"/>
              </a:solidFill>
              <a:sym typeface="+mn-lt"/>
            </a:endParaRPr>
          </a:p>
        </p:txBody>
      </p:sp>
      <p:sp>
        <p:nvSpPr>
          <p:cNvPr id="136" name="Rectangle 135">
            <a:extLst>
              <a:ext uri="{FF2B5EF4-FFF2-40B4-BE49-F238E27FC236}">
                <a16:creationId xmlns:a16="http://schemas.microsoft.com/office/drawing/2014/main" id="{29F903EE-B71C-953E-487E-FD0224BB1F28}"/>
              </a:ext>
            </a:extLst>
          </p:cNvPr>
          <p:cNvSpPr/>
          <p:nvPr>
            <p:custDataLst>
              <p:tags r:id="rId37"/>
            </p:custDataLst>
          </p:nvPr>
        </p:nvSpPr>
        <p:spPr bwMode="auto">
          <a:xfrm>
            <a:off x="5800725" y="5113338"/>
            <a:ext cx="152400" cy="455613"/>
          </a:xfrm>
          <a:prstGeom prst="rect">
            <a:avLst/>
          </a:prstGeom>
          <a:noFill/>
          <a:ln>
            <a:noFill/>
          </a:ln>
          <a:extLst>
            <a:ext uri="{909E8E84-426E-40dd-AFC4-6F175D3DCCD1}">
              <a14:hiddenFill xmlns=""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r>
              <a:rPr lang="is-IS" sz="1000" noProof="0" dirty="0">
                <a:solidFill>
                  <a:schemeClr val="tx1"/>
                </a:solidFill>
                <a:effectLst/>
              </a:rPr>
              <a:t>Svíþjóð</a:t>
            </a:r>
            <a:endParaRPr lang="is-IS" sz="1000" noProof="0" dirty="0">
              <a:solidFill>
                <a:schemeClr val="tx1"/>
              </a:solidFill>
              <a:sym typeface="+mn-lt"/>
            </a:endParaRPr>
          </a:p>
        </p:txBody>
      </p:sp>
      <p:sp>
        <p:nvSpPr>
          <p:cNvPr id="711" name="Rectangle 710">
            <a:extLst>
              <a:ext uri="{FF2B5EF4-FFF2-40B4-BE49-F238E27FC236}">
                <a16:creationId xmlns:a16="http://schemas.microsoft.com/office/drawing/2014/main" id="{03FE83CE-5952-02FE-FD7B-F13E09880B03}"/>
              </a:ext>
            </a:extLst>
          </p:cNvPr>
          <p:cNvSpPr/>
          <p:nvPr>
            <p:custDataLst>
              <p:tags r:id="rId38"/>
            </p:custDataLst>
          </p:nvPr>
        </p:nvSpPr>
        <p:spPr bwMode="gray">
          <a:xfrm>
            <a:off x="6010275" y="4381500"/>
            <a:ext cx="23336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960E0DFA-F210-4D7A-AB04-FCE824F6E897}" type="datetime'''''''50%'''''''''''''''''''''''''''''''''''''''''''''''''''''">
              <a:rPr lang="is-IS" sz="800" b="1" noProof="0" smtClean="0">
                <a:solidFill>
                  <a:schemeClr val="bg1"/>
                </a:solidFill>
                <a:effectLst/>
              </a:rPr>
              <a:pPr algn="ctr">
                <a:lnSpc>
                  <a:spcPct val="90000"/>
                </a:lnSpc>
                <a:spcBef>
                  <a:spcPct val="0"/>
                </a:spcBef>
                <a:spcAft>
                  <a:spcPct val="0"/>
                </a:spcAft>
              </a:pPr>
              <a:t>50%</a:t>
            </a:fld>
            <a:endParaRPr lang="is-IS" sz="800" b="1" noProof="0" dirty="0">
              <a:solidFill>
                <a:schemeClr val="bg1"/>
              </a:solidFill>
              <a:sym typeface="+mn-lt"/>
            </a:endParaRPr>
          </a:p>
        </p:txBody>
      </p:sp>
      <p:sp>
        <p:nvSpPr>
          <p:cNvPr id="344" name="Rectangle 343">
            <a:extLst>
              <a:ext uri="{FF2B5EF4-FFF2-40B4-BE49-F238E27FC236}">
                <a16:creationId xmlns:a16="http://schemas.microsoft.com/office/drawing/2014/main" id="{914B4B28-39B5-9B95-49E4-379B1BFA033A}"/>
              </a:ext>
            </a:extLst>
          </p:cNvPr>
          <p:cNvSpPr/>
          <p:nvPr>
            <p:custDataLst>
              <p:tags r:id="rId39"/>
            </p:custDataLst>
          </p:nvPr>
        </p:nvSpPr>
        <p:spPr bwMode="auto">
          <a:xfrm>
            <a:off x="6049963" y="5113338"/>
            <a:ext cx="152400" cy="484188"/>
          </a:xfrm>
          <a:prstGeom prst="rect">
            <a:avLst/>
          </a:prstGeom>
          <a:noFill/>
          <a:ln>
            <a:noFill/>
          </a:ln>
          <a:extLst>
            <a:ext uri="{909E8E84-426E-40dd-AFC4-6F175D3DCCD1}">
              <a14:hiddenFill xmlns=""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r>
              <a:rPr lang="is-IS" sz="1000" noProof="0" dirty="0">
                <a:solidFill>
                  <a:schemeClr val="tx1"/>
                </a:solidFill>
                <a:effectLst/>
              </a:rPr>
              <a:t>Slóvenía</a:t>
            </a:r>
            <a:endParaRPr lang="is-IS" sz="1000" noProof="0" dirty="0">
              <a:solidFill>
                <a:schemeClr val="tx1"/>
              </a:solidFill>
              <a:sym typeface="+mn-lt"/>
            </a:endParaRPr>
          </a:p>
        </p:txBody>
      </p:sp>
      <p:sp>
        <p:nvSpPr>
          <p:cNvPr id="154" name="Rectangle 153">
            <a:extLst>
              <a:ext uri="{FF2B5EF4-FFF2-40B4-BE49-F238E27FC236}">
                <a16:creationId xmlns:a16="http://schemas.microsoft.com/office/drawing/2014/main" id="{505FD985-ED4E-56DB-368E-5692E8018FA1}"/>
              </a:ext>
            </a:extLst>
          </p:cNvPr>
          <p:cNvSpPr/>
          <p:nvPr>
            <p:custDataLst>
              <p:tags r:id="rId40"/>
            </p:custDataLst>
          </p:nvPr>
        </p:nvSpPr>
        <p:spPr bwMode="gray">
          <a:xfrm>
            <a:off x="6257925" y="4425950"/>
            <a:ext cx="233363" cy="109538"/>
          </a:xfrm>
          <a:prstGeom prst="rect">
            <a:avLst/>
          </a:prstGeom>
          <a:solidFill>
            <a:srgbClr val="C3CFE1"/>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B3063914-E472-4E36-9399-2136F7E60C46}" type="datetime'''''''''''''''''''''''''''''''''''4''''''''''6%'''''''''''''''">
              <a:rPr lang="is-IS" sz="800" b="1" noProof="0" smtClean="0">
                <a:solidFill>
                  <a:schemeClr val="tx1"/>
                </a:solidFill>
                <a:effectLst/>
              </a:rPr>
              <a:pPr algn="ctr">
                <a:lnSpc>
                  <a:spcPct val="90000"/>
                </a:lnSpc>
                <a:spcBef>
                  <a:spcPct val="0"/>
                </a:spcBef>
                <a:spcAft>
                  <a:spcPct val="0"/>
                </a:spcAft>
              </a:pPr>
              <a:t>46%</a:t>
            </a:fld>
            <a:endParaRPr lang="is-IS" sz="800" b="1" noProof="0" dirty="0">
              <a:solidFill>
                <a:schemeClr val="tx1"/>
              </a:solidFill>
              <a:sym typeface="+mn-lt"/>
            </a:endParaRPr>
          </a:p>
        </p:txBody>
      </p:sp>
      <p:sp>
        <p:nvSpPr>
          <p:cNvPr id="133" name="Rectangle 132">
            <a:extLst>
              <a:ext uri="{FF2B5EF4-FFF2-40B4-BE49-F238E27FC236}">
                <a16:creationId xmlns:a16="http://schemas.microsoft.com/office/drawing/2014/main" id="{5780188D-9E4F-9886-44EF-93E33A2191C6}"/>
              </a:ext>
            </a:extLst>
          </p:cNvPr>
          <p:cNvSpPr/>
          <p:nvPr>
            <p:custDataLst>
              <p:tags r:id="rId41"/>
            </p:custDataLst>
          </p:nvPr>
        </p:nvSpPr>
        <p:spPr bwMode="auto">
          <a:xfrm>
            <a:off x="6297613" y="5113338"/>
            <a:ext cx="152400" cy="687388"/>
          </a:xfrm>
          <a:prstGeom prst="rect">
            <a:avLst/>
          </a:prstGeom>
          <a:noFill/>
          <a:ln>
            <a:noFill/>
          </a:ln>
          <a:extLst>
            <a:ext uri="{909E8E84-426E-40dd-AFC4-6F175D3DCCD1}">
              <a14:hiddenFill xmlns=""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r>
              <a:rPr lang="is-IS" sz="1000" b="1" noProof="0" dirty="0">
                <a:solidFill>
                  <a:schemeClr val="tx1"/>
                </a:solidFill>
              </a:rPr>
              <a:t>Meðaltal EES</a:t>
            </a:r>
            <a:endParaRPr lang="is-IS" sz="1000" b="1" noProof="0" dirty="0">
              <a:solidFill>
                <a:schemeClr val="tx1"/>
              </a:solidFill>
              <a:sym typeface="+mn-lt"/>
            </a:endParaRPr>
          </a:p>
        </p:txBody>
      </p:sp>
      <p:sp>
        <p:nvSpPr>
          <p:cNvPr id="745" name="Rectangle 744">
            <a:extLst>
              <a:ext uri="{FF2B5EF4-FFF2-40B4-BE49-F238E27FC236}">
                <a16:creationId xmlns:a16="http://schemas.microsoft.com/office/drawing/2014/main" id="{9A66782F-CA24-2621-4910-A26A60BE56DB}"/>
              </a:ext>
            </a:extLst>
          </p:cNvPr>
          <p:cNvSpPr/>
          <p:nvPr>
            <p:custDataLst>
              <p:tags r:id="rId42"/>
            </p:custDataLst>
          </p:nvPr>
        </p:nvSpPr>
        <p:spPr bwMode="gray">
          <a:xfrm>
            <a:off x="6507163" y="4462463"/>
            <a:ext cx="23336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6063F8E6-A771-44D9-864C-39602B4F8E21}" type="datetime'''''''''''''''''''''''''4''''''3''''''''''''''%'''''''">
              <a:rPr lang="is-IS" sz="800" b="1" noProof="0" smtClean="0">
                <a:solidFill>
                  <a:schemeClr val="bg1"/>
                </a:solidFill>
                <a:effectLst/>
              </a:rPr>
              <a:pPr algn="ctr">
                <a:lnSpc>
                  <a:spcPct val="90000"/>
                </a:lnSpc>
                <a:spcBef>
                  <a:spcPct val="0"/>
                </a:spcBef>
                <a:spcAft>
                  <a:spcPct val="0"/>
                </a:spcAft>
              </a:pPr>
              <a:t>43%</a:t>
            </a:fld>
            <a:endParaRPr lang="is-IS" sz="800" b="1" noProof="0" dirty="0">
              <a:solidFill>
                <a:schemeClr val="bg1"/>
              </a:solidFill>
              <a:sym typeface="+mn-lt"/>
            </a:endParaRPr>
          </a:p>
        </p:txBody>
      </p:sp>
      <p:sp>
        <p:nvSpPr>
          <p:cNvPr id="544" name="Rectangle 543">
            <a:extLst>
              <a:ext uri="{FF2B5EF4-FFF2-40B4-BE49-F238E27FC236}">
                <a16:creationId xmlns:a16="http://schemas.microsoft.com/office/drawing/2014/main" id="{2EDEFC5D-D6C1-CE82-109C-0357D0D8A451}"/>
              </a:ext>
            </a:extLst>
          </p:cNvPr>
          <p:cNvSpPr/>
          <p:nvPr>
            <p:custDataLst>
              <p:tags r:id="rId43"/>
            </p:custDataLst>
          </p:nvPr>
        </p:nvSpPr>
        <p:spPr bwMode="auto">
          <a:xfrm>
            <a:off x="6546850" y="5113338"/>
            <a:ext cx="152400" cy="414338"/>
          </a:xfrm>
          <a:prstGeom prst="rect">
            <a:avLst/>
          </a:prstGeom>
          <a:noFill/>
          <a:ln>
            <a:noFill/>
          </a:ln>
          <a:extLst>
            <a:ext uri="{909E8E84-426E-40dd-AFC4-6F175D3DCCD1}">
              <a14:hiddenFill xmlns=""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r>
              <a:rPr lang="is-IS" sz="1000" noProof="0" dirty="0">
                <a:solidFill>
                  <a:schemeClr val="tx1"/>
                </a:solidFill>
                <a:effectLst/>
              </a:rPr>
              <a:t>Grikkland</a:t>
            </a:r>
            <a:endParaRPr lang="is-IS" sz="1000" noProof="0" dirty="0">
              <a:solidFill>
                <a:schemeClr val="tx1"/>
              </a:solidFill>
              <a:sym typeface="+mn-lt"/>
            </a:endParaRPr>
          </a:p>
        </p:txBody>
      </p:sp>
      <p:sp>
        <p:nvSpPr>
          <p:cNvPr id="729" name="Rectangle 728">
            <a:extLst>
              <a:ext uri="{FF2B5EF4-FFF2-40B4-BE49-F238E27FC236}">
                <a16:creationId xmlns:a16="http://schemas.microsoft.com/office/drawing/2014/main" id="{714B0448-49B5-34B5-0A97-22546CBD714C}"/>
              </a:ext>
            </a:extLst>
          </p:cNvPr>
          <p:cNvSpPr/>
          <p:nvPr>
            <p:custDataLst>
              <p:tags r:id="rId44"/>
            </p:custDataLst>
          </p:nvPr>
        </p:nvSpPr>
        <p:spPr bwMode="gray">
          <a:xfrm>
            <a:off x="6756400" y="4513263"/>
            <a:ext cx="23336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034AB816-1E50-4315-BB24-4B3D710654AB}" type="datetime'''''''''3''''''''''''''''''''''''''''9''''''''%'''''''">
              <a:rPr lang="is-IS" sz="800" b="1" noProof="0" smtClean="0">
                <a:solidFill>
                  <a:schemeClr val="bg1"/>
                </a:solidFill>
                <a:effectLst/>
              </a:rPr>
              <a:pPr algn="ctr">
                <a:lnSpc>
                  <a:spcPct val="90000"/>
                </a:lnSpc>
                <a:spcBef>
                  <a:spcPct val="0"/>
                </a:spcBef>
                <a:spcAft>
                  <a:spcPct val="0"/>
                </a:spcAft>
              </a:pPr>
              <a:t>39%</a:t>
            </a:fld>
            <a:endParaRPr lang="is-IS" sz="800" b="1" noProof="0" dirty="0">
              <a:solidFill>
                <a:schemeClr val="bg1"/>
              </a:solidFill>
              <a:sym typeface="+mn-lt"/>
            </a:endParaRPr>
          </a:p>
        </p:txBody>
      </p:sp>
      <p:sp>
        <p:nvSpPr>
          <p:cNvPr id="343" name="Rectangle 342">
            <a:extLst>
              <a:ext uri="{FF2B5EF4-FFF2-40B4-BE49-F238E27FC236}">
                <a16:creationId xmlns:a16="http://schemas.microsoft.com/office/drawing/2014/main" id="{F9D97800-5EF0-9C04-517F-072415FF7CE9}"/>
              </a:ext>
            </a:extLst>
          </p:cNvPr>
          <p:cNvSpPr/>
          <p:nvPr>
            <p:custDataLst>
              <p:tags r:id="rId45"/>
            </p:custDataLst>
          </p:nvPr>
        </p:nvSpPr>
        <p:spPr bwMode="auto">
          <a:xfrm>
            <a:off x="6796088" y="5113338"/>
            <a:ext cx="152400" cy="392113"/>
          </a:xfrm>
          <a:prstGeom prst="rect">
            <a:avLst/>
          </a:prstGeom>
          <a:noFill/>
          <a:ln>
            <a:noFill/>
          </a:ln>
          <a:extLst>
            <a:ext uri="{909E8E84-426E-40dd-AFC4-6F175D3DCCD1}">
              <a14:hiddenFill xmlns=""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r>
              <a:rPr lang="is-IS" sz="1000" noProof="0" dirty="0">
                <a:solidFill>
                  <a:schemeClr val="tx1"/>
                </a:solidFill>
                <a:effectLst/>
              </a:rPr>
              <a:t>Pólland</a:t>
            </a:r>
            <a:endParaRPr lang="is-IS" sz="1000" noProof="0" dirty="0">
              <a:solidFill>
                <a:schemeClr val="tx1"/>
              </a:solidFill>
              <a:sym typeface="+mn-lt"/>
            </a:endParaRPr>
          </a:p>
        </p:txBody>
      </p:sp>
      <p:sp>
        <p:nvSpPr>
          <p:cNvPr id="759" name="Rectangle 758">
            <a:extLst>
              <a:ext uri="{FF2B5EF4-FFF2-40B4-BE49-F238E27FC236}">
                <a16:creationId xmlns:a16="http://schemas.microsoft.com/office/drawing/2014/main" id="{4BE2B0BC-5A87-D984-1625-D5E2B7310906}"/>
              </a:ext>
            </a:extLst>
          </p:cNvPr>
          <p:cNvSpPr/>
          <p:nvPr>
            <p:custDataLst>
              <p:tags r:id="rId46"/>
            </p:custDataLst>
          </p:nvPr>
        </p:nvSpPr>
        <p:spPr bwMode="gray">
          <a:xfrm>
            <a:off x="7004050" y="4543425"/>
            <a:ext cx="23336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1390C6A4-4CFA-4D2E-9846-E07E9BEC2697}" type="datetime'''''''''''''''''3''''''''7''''''''%'''''''''">
              <a:rPr lang="is-IS" sz="800" b="1" noProof="0" smtClean="0">
                <a:solidFill>
                  <a:schemeClr val="bg1"/>
                </a:solidFill>
                <a:effectLst/>
              </a:rPr>
              <a:pPr algn="ctr">
                <a:lnSpc>
                  <a:spcPct val="90000"/>
                </a:lnSpc>
                <a:spcBef>
                  <a:spcPct val="0"/>
                </a:spcBef>
                <a:spcAft>
                  <a:spcPct val="0"/>
                </a:spcAft>
              </a:pPr>
              <a:t>37%</a:t>
            </a:fld>
            <a:endParaRPr lang="is-IS" sz="800" b="1" noProof="0" dirty="0">
              <a:solidFill>
                <a:schemeClr val="bg1"/>
              </a:solidFill>
              <a:sym typeface="+mn-lt"/>
            </a:endParaRPr>
          </a:p>
        </p:txBody>
      </p:sp>
      <p:sp>
        <p:nvSpPr>
          <p:cNvPr id="551" name="Rectangle 550">
            <a:extLst>
              <a:ext uri="{FF2B5EF4-FFF2-40B4-BE49-F238E27FC236}">
                <a16:creationId xmlns:a16="http://schemas.microsoft.com/office/drawing/2014/main" id="{8D38655D-DABB-34D2-2DEE-E5D0C27E753E}"/>
              </a:ext>
            </a:extLst>
          </p:cNvPr>
          <p:cNvSpPr/>
          <p:nvPr>
            <p:custDataLst>
              <p:tags r:id="rId47"/>
            </p:custDataLst>
          </p:nvPr>
        </p:nvSpPr>
        <p:spPr bwMode="auto">
          <a:xfrm>
            <a:off x="7043738" y="5113338"/>
            <a:ext cx="152400" cy="430213"/>
          </a:xfrm>
          <a:prstGeom prst="rect">
            <a:avLst/>
          </a:prstGeom>
          <a:noFill/>
          <a:ln>
            <a:noFill/>
          </a:ln>
          <a:extLst>
            <a:ext uri="{909E8E84-426E-40dd-AFC4-6F175D3DCCD1}">
              <a14:hiddenFill xmlns=""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r>
              <a:rPr lang="is-IS" sz="1000" noProof="0" dirty="0">
                <a:solidFill>
                  <a:schemeClr val="tx1"/>
                </a:solidFill>
                <a:effectLst/>
              </a:rPr>
              <a:t>Noregur</a:t>
            </a:r>
            <a:endParaRPr lang="is-IS" sz="1000" noProof="0" dirty="0">
              <a:solidFill>
                <a:schemeClr val="tx1"/>
              </a:solidFill>
              <a:sym typeface="+mn-lt"/>
            </a:endParaRPr>
          </a:p>
        </p:txBody>
      </p:sp>
      <p:sp>
        <p:nvSpPr>
          <p:cNvPr id="739" name="Rectangle 738">
            <a:extLst>
              <a:ext uri="{FF2B5EF4-FFF2-40B4-BE49-F238E27FC236}">
                <a16:creationId xmlns:a16="http://schemas.microsoft.com/office/drawing/2014/main" id="{0D7D0352-1A97-BAE5-6C98-C72390FF4651}"/>
              </a:ext>
            </a:extLst>
          </p:cNvPr>
          <p:cNvSpPr/>
          <p:nvPr>
            <p:custDataLst>
              <p:tags r:id="rId48"/>
            </p:custDataLst>
          </p:nvPr>
        </p:nvSpPr>
        <p:spPr bwMode="gray">
          <a:xfrm>
            <a:off x="7253288" y="4551363"/>
            <a:ext cx="23336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74761EFA-CDBA-44E6-BF0B-9B737B545B88}" type="datetime'''''''''''''''''''''''''''3''''''''''6''%'">
              <a:rPr lang="is-IS" sz="800" b="1" noProof="0" smtClean="0">
                <a:solidFill>
                  <a:schemeClr val="bg1"/>
                </a:solidFill>
                <a:effectLst/>
              </a:rPr>
              <a:pPr algn="ctr">
                <a:lnSpc>
                  <a:spcPct val="90000"/>
                </a:lnSpc>
                <a:spcBef>
                  <a:spcPct val="0"/>
                </a:spcBef>
                <a:spcAft>
                  <a:spcPct val="0"/>
                </a:spcAft>
              </a:pPr>
              <a:t>36%</a:t>
            </a:fld>
            <a:endParaRPr lang="is-IS" sz="800" b="1" noProof="0" dirty="0">
              <a:solidFill>
                <a:schemeClr val="bg1"/>
              </a:solidFill>
              <a:sym typeface="+mn-lt"/>
            </a:endParaRPr>
          </a:p>
        </p:txBody>
      </p:sp>
      <p:sp>
        <p:nvSpPr>
          <p:cNvPr id="348" name="Rectangle 347">
            <a:extLst>
              <a:ext uri="{FF2B5EF4-FFF2-40B4-BE49-F238E27FC236}">
                <a16:creationId xmlns:a16="http://schemas.microsoft.com/office/drawing/2014/main" id="{4868383B-5721-0D67-BF2D-09711ED269D8}"/>
              </a:ext>
            </a:extLst>
          </p:cNvPr>
          <p:cNvSpPr/>
          <p:nvPr>
            <p:custDataLst>
              <p:tags r:id="rId49"/>
            </p:custDataLst>
          </p:nvPr>
        </p:nvSpPr>
        <p:spPr bwMode="auto">
          <a:xfrm>
            <a:off x="7292975" y="5113338"/>
            <a:ext cx="152400" cy="401638"/>
          </a:xfrm>
          <a:prstGeom prst="rect">
            <a:avLst/>
          </a:prstGeom>
          <a:noFill/>
          <a:ln>
            <a:noFill/>
          </a:ln>
          <a:extLst>
            <a:ext uri="{909E8E84-426E-40dd-AFC4-6F175D3DCCD1}">
              <a14:hiddenFill xmlns=""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r>
              <a:rPr lang="is-IS" sz="1000" noProof="0" dirty="0">
                <a:solidFill>
                  <a:schemeClr val="tx1"/>
                </a:solidFill>
                <a:effectLst/>
              </a:rPr>
              <a:t>Kýpur</a:t>
            </a:r>
            <a:endParaRPr lang="is-IS" sz="1000" noProof="0" dirty="0">
              <a:solidFill>
                <a:schemeClr val="tx1"/>
              </a:solidFill>
              <a:sym typeface="+mn-lt"/>
            </a:endParaRPr>
          </a:p>
        </p:txBody>
      </p:sp>
      <p:sp>
        <p:nvSpPr>
          <p:cNvPr id="751" name="Rectangle 750">
            <a:extLst>
              <a:ext uri="{FF2B5EF4-FFF2-40B4-BE49-F238E27FC236}">
                <a16:creationId xmlns:a16="http://schemas.microsoft.com/office/drawing/2014/main" id="{403A6EC5-22CB-6847-82B3-E74F51203845}"/>
              </a:ext>
            </a:extLst>
          </p:cNvPr>
          <p:cNvSpPr/>
          <p:nvPr>
            <p:custDataLst>
              <p:tags r:id="rId50"/>
            </p:custDataLst>
          </p:nvPr>
        </p:nvSpPr>
        <p:spPr bwMode="gray">
          <a:xfrm>
            <a:off x="7502525" y="4579938"/>
            <a:ext cx="23336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30D06962-2BAE-4A01-BB27-813036530A52}" type="datetime'''''''''''3''''''''''4''''''''''''''''''''''%'''''">
              <a:rPr lang="is-IS" sz="800" b="1" noProof="0" smtClean="0">
                <a:solidFill>
                  <a:schemeClr val="bg1"/>
                </a:solidFill>
                <a:effectLst/>
              </a:rPr>
              <a:pPr algn="ctr">
                <a:lnSpc>
                  <a:spcPct val="90000"/>
                </a:lnSpc>
                <a:spcBef>
                  <a:spcPct val="0"/>
                </a:spcBef>
                <a:spcAft>
                  <a:spcPct val="0"/>
                </a:spcAft>
              </a:pPr>
              <a:t>34%</a:t>
            </a:fld>
            <a:endParaRPr lang="is-IS" sz="800" b="1" noProof="0" dirty="0">
              <a:solidFill>
                <a:schemeClr val="bg1"/>
              </a:solidFill>
              <a:sym typeface="+mn-lt"/>
            </a:endParaRPr>
          </a:p>
        </p:txBody>
      </p:sp>
      <p:sp>
        <p:nvSpPr>
          <p:cNvPr id="547" name="Rectangle 546">
            <a:extLst>
              <a:ext uri="{FF2B5EF4-FFF2-40B4-BE49-F238E27FC236}">
                <a16:creationId xmlns:a16="http://schemas.microsoft.com/office/drawing/2014/main" id="{7D6738EF-D124-715A-CC0F-FFBA4D90C26C}"/>
              </a:ext>
            </a:extLst>
          </p:cNvPr>
          <p:cNvSpPr/>
          <p:nvPr>
            <p:custDataLst>
              <p:tags r:id="rId51"/>
            </p:custDataLst>
          </p:nvPr>
        </p:nvSpPr>
        <p:spPr bwMode="auto">
          <a:xfrm>
            <a:off x="7542213" y="5113338"/>
            <a:ext cx="152400" cy="406400"/>
          </a:xfrm>
          <a:prstGeom prst="rect">
            <a:avLst/>
          </a:prstGeom>
          <a:noFill/>
          <a:ln>
            <a:noFill/>
          </a:ln>
          <a:extLst>
            <a:ext uri="{909E8E84-426E-40dd-AFC4-6F175D3DCCD1}">
              <a14:hiddenFill xmlns=""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r>
              <a:rPr lang="is-IS" sz="1000" noProof="0" dirty="0">
                <a:solidFill>
                  <a:srgbClr val="FF0000"/>
                </a:solidFill>
                <a:effectLst/>
              </a:rPr>
              <a:t>Ísland</a:t>
            </a:r>
            <a:endParaRPr lang="is-IS" sz="1000" noProof="0" dirty="0">
              <a:solidFill>
                <a:srgbClr val="FF0000"/>
              </a:solidFill>
              <a:sym typeface="+mn-lt"/>
            </a:endParaRPr>
          </a:p>
        </p:txBody>
      </p:sp>
      <p:sp>
        <p:nvSpPr>
          <p:cNvPr id="735" name="Rectangle 734">
            <a:extLst>
              <a:ext uri="{FF2B5EF4-FFF2-40B4-BE49-F238E27FC236}">
                <a16:creationId xmlns:a16="http://schemas.microsoft.com/office/drawing/2014/main" id="{E4F794B9-3F85-79B8-D80A-839577493B2E}"/>
              </a:ext>
            </a:extLst>
          </p:cNvPr>
          <p:cNvSpPr/>
          <p:nvPr>
            <p:custDataLst>
              <p:tags r:id="rId52"/>
            </p:custDataLst>
          </p:nvPr>
        </p:nvSpPr>
        <p:spPr bwMode="gray">
          <a:xfrm>
            <a:off x="7750175" y="4624388"/>
            <a:ext cx="23336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962943A9-5A34-46CA-ABD2-5EA46C82F562}" type="datetime'''3''''1''''%'''''''''''''''''''''''''''''">
              <a:rPr lang="is-IS" sz="800" b="1" noProof="0" smtClean="0">
                <a:solidFill>
                  <a:schemeClr val="bg1"/>
                </a:solidFill>
                <a:effectLst/>
              </a:rPr>
              <a:pPr algn="ctr">
                <a:lnSpc>
                  <a:spcPct val="90000"/>
                </a:lnSpc>
                <a:spcBef>
                  <a:spcPct val="0"/>
                </a:spcBef>
                <a:spcAft>
                  <a:spcPct val="0"/>
                </a:spcAft>
              </a:pPr>
              <a:t>31%</a:t>
            </a:fld>
            <a:endParaRPr lang="is-IS" sz="800" b="1" noProof="0" dirty="0">
              <a:solidFill>
                <a:schemeClr val="bg1"/>
              </a:solidFill>
              <a:sym typeface="+mn-lt"/>
            </a:endParaRPr>
          </a:p>
        </p:txBody>
      </p:sp>
      <p:sp>
        <p:nvSpPr>
          <p:cNvPr id="347" name="Rectangle 346">
            <a:extLst>
              <a:ext uri="{FF2B5EF4-FFF2-40B4-BE49-F238E27FC236}">
                <a16:creationId xmlns:a16="http://schemas.microsoft.com/office/drawing/2014/main" id="{18DF8B7A-BA3B-28B4-BA5A-32FD40743717}"/>
              </a:ext>
            </a:extLst>
          </p:cNvPr>
          <p:cNvSpPr/>
          <p:nvPr>
            <p:custDataLst>
              <p:tags r:id="rId53"/>
            </p:custDataLst>
          </p:nvPr>
        </p:nvSpPr>
        <p:spPr bwMode="auto">
          <a:xfrm>
            <a:off x="7789863" y="5113338"/>
            <a:ext cx="152400" cy="385763"/>
          </a:xfrm>
          <a:prstGeom prst="rect">
            <a:avLst/>
          </a:prstGeom>
          <a:noFill/>
          <a:ln>
            <a:noFill/>
          </a:ln>
          <a:extLst>
            <a:ext uri="{909E8E84-426E-40dd-AFC4-6F175D3DCCD1}">
              <a14:hiddenFill xmlns=""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r>
              <a:rPr lang="is-IS" sz="1000" noProof="0" dirty="0">
                <a:solidFill>
                  <a:schemeClr val="tx1"/>
                </a:solidFill>
                <a:effectLst/>
              </a:rPr>
              <a:t>Írland</a:t>
            </a:r>
            <a:endParaRPr lang="is-IS" sz="1000" noProof="0" dirty="0">
              <a:solidFill>
                <a:schemeClr val="tx1"/>
              </a:solidFill>
              <a:sym typeface="+mn-lt"/>
            </a:endParaRPr>
          </a:p>
        </p:txBody>
      </p:sp>
      <p:sp>
        <p:nvSpPr>
          <p:cNvPr id="723" name="Rectangle 722">
            <a:extLst>
              <a:ext uri="{FF2B5EF4-FFF2-40B4-BE49-F238E27FC236}">
                <a16:creationId xmlns:a16="http://schemas.microsoft.com/office/drawing/2014/main" id="{BE181EC9-41F3-CB4B-13D4-E11FA30B0A71}"/>
              </a:ext>
            </a:extLst>
          </p:cNvPr>
          <p:cNvSpPr/>
          <p:nvPr>
            <p:custDataLst>
              <p:tags r:id="rId54"/>
            </p:custDataLst>
          </p:nvPr>
        </p:nvSpPr>
        <p:spPr bwMode="gray">
          <a:xfrm>
            <a:off x="7999413" y="4668838"/>
            <a:ext cx="23336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1C7C6263-2208-46B2-B00E-9BCC11E16F1C}" type="datetime'2''''7''''%'''''''''''''''''''''''''''''''''''">
              <a:rPr lang="is-IS" sz="800" b="1" noProof="0" smtClean="0">
                <a:solidFill>
                  <a:schemeClr val="bg1"/>
                </a:solidFill>
                <a:effectLst/>
              </a:rPr>
              <a:pPr algn="ctr">
                <a:lnSpc>
                  <a:spcPct val="90000"/>
                </a:lnSpc>
                <a:spcBef>
                  <a:spcPct val="0"/>
                </a:spcBef>
                <a:spcAft>
                  <a:spcPct val="0"/>
                </a:spcAft>
              </a:pPr>
              <a:t>27%</a:t>
            </a:fld>
            <a:endParaRPr lang="is-IS" sz="800" b="1" noProof="0" dirty="0">
              <a:solidFill>
                <a:schemeClr val="bg1"/>
              </a:solidFill>
              <a:sym typeface="+mn-lt"/>
            </a:endParaRPr>
          </a:p>
        </p:txBody>
      </p:sp>
      <p:sp>
        <p:nvSpPr>
          <p:cNvPr id="339" name="Rectangle 338">
            <a:extLst>
              <a:ext uri="{FF2B5EF4-FFF2-40B4-BE49-F238E27FC236}">
                <a16:creationId xmlns:a16="http://schemas.microsoft.com/office/drawing/2014/main" id="{00BDDE38-37C6-3DAB-5390-9901EE5FB950}"/>
              </a:ext>
            </a:extLst>
          </p:cNvPr>
          <p:cNvSpPr/>
          <p:nvPr>
            <p:custDataLst>
              <p:tags r:id="rId55"/>
            </p:custDataLst>
          </p:nvPr>
        </p:nvSpPr>
        <p:spPr bwMode="auto">
          <a:xfrm>
            <a:off x="8039100" y="5113338"/>
            <a:ext cx="152400" cy="477838"/>
          </a:xfrm>
          <a:prstGeom prst="rect">
            <a:avLst/>
          </a:prstGeom>
          <a:noFill/>
          <a:ln>
            <a:noFill/>
          </a:ln>
          <a:extLst>
            <a:ext uri="{909E8E84-426E-40dd-AFC4-6F175D3DCCD1}">
              <a14:hiddenFill xmlns=""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r>
              <a:rPr lang="is-IS" sz="1000" noProof="0" dirty="0">
                <a:solidFill>
                  <a:schemeClr val="tx1"/>
                </a:solidFill>
                <a:effectLst/>
              </a:rPr>
              <a:t>Slóvakía</a:t>
            </a:r>
            <a:endParaRPr lang="is-IS" sz="1000" noProof="0" dirty="0">
              <a:solidFill>
                <a:schemeClr val="tx1"/>
              </a:solidFill>
              <a:sym typeface="+mn-lt"/>
            </a:endParaRPr>
          </a:p>
        </p:txBody>
      </p:sp>
      <p:sp>
        <p:nvSpPr>
          <p:cNvPr id="747" name="Rectangle 746">
            <a:extLst>
              <a:ext uri="{FF2B5EF4-FFF2-40B4-BE49-F238E27FC236}">
                <a16:creationId xmlns:a16="http://schemas.microsoft.com/office/drawing/2014/main" id="{5AD756C5-7C3A-AC8A-6786-506C99BBD7D0}"/>
              </a:ext>
            </a:extLst>
          </p:cNvPr>
          <p:cNvSpPr/>
          <p:nvPr>
            <p:custDataLst>
              <p:tags r:id="rId56"/>
            </p:custDataLst>
          </p:nvPr>
        </p:nvSpPr>
        <p:spPr bwMode="gray">
          <a:xfrm>
            <a:off x="8248650" y="4668838"/>
            <a:ext cx="23336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BC55D1F8-DC9E-43EB-A1D3-8A2FE39D918B}" type="datetime'2''''''''7''''''''%'''''''''''''''''''''''''''''''''''''''">
              <a:rPr lang="is-IS" sz="800" b="1" noProof="0" smtClean="0">
                <a:solidFill>
                  <a:schemeClr val="bg1"/>
                </a:solidFill>
                <a:effectLst/>
              </a:rPr>
              <a:pPr algn="ctr">
                <a:lnSpc>
                  <a:spcPct val="90000"/>
                </a:lnSpc>
                <a:spcBef>
                  <a:spcPct val="0"/>
                </a:spcBef>
                <a:spcAft>
                  <a:spcPct val="0"/>
                </a:spcAft>
              </a:pPr>
              <a:t>27%</a:t>
            </a:fld>
            <a:endParaRPr lang="is-IS" sz="800" b="1" noProof="0" dirty="0">
              <a:solidFill>
                <a:schemeClr val="bg1"/>
              </a:solidFill>
              <a:sym typeface="+mn-lt"/>
            </a:endParaRPr>
          </a:p>
        </p:txBody>
      </p:sp>
      <p:sp>
        <p:nvSpPr>
          <p:cNvPr id="545" name="Rectangle 544">
            <a:extLst>
              <a:ext uri="{FF2B5EF4-FFF2-40B4-BE49-F238E27FC236}">
                <a16:creationId xmlns:a16="http://schemas.microsoft.com/office/drawing/2014/main" id="{6D550E61-2059-82E7-F8BD-C604499FABB7}"/>
              </a:ext>
            </a:extLst>
          </p:cNvPr>
          <p:cNvSpPr/>
          <p:nvPr>
            <p:custDataLst>
              <p:tags r:id="rId57"/>
            </p:custDataLst>
          </p:nvPr>
        </p:nvSpPr>
        <p:spPr bwMode="auto">
          <a:xfrm>
            <a:off x="8288338" y="5113338"/>
            <a:ext cx="152400" cy="477838"/>
          </a:xfrm>
          <a:prstGeom prst="rect">
            <a:avLst/>
          </a:prstGeom>
          <a:noFill/>
          <a:ln>
            <a:noFill/>
          </a:ln>
          <a:extLst>
            <a:ext uri="{909E8E84-426E-40dd-AFC4-6F175D3DCCD1}">
              <a14:hiddenFill xmlns=""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r>
              <a:rPr lang="is-IS" sz="1000" noProof="0" dirty="0">
                <a:solidFill>
                  <a:schemeClr val="tx1"/>
                </a:solidFill>
                <a:effectLst/>
              </a:rPr>
              <a:t>Ungverjaland</a:t>
            </a:r>
            <a:endParaRPr lang="is-IS" sz="1000" noProof="0" dirty="0">
              <a:solidFill>
                <a:schemeClr val="tx1"/>
              </a:solidFill>
              <a:sym typeface="+mn-lt"/>
            </a:endParaRPr>
          </a:p>
        </p:txBody>
      </p:sp>
      <p:sp>
        <p:nvSpPr>
          <p:cNvPr id="753" name="Rectangle 752">
            <a:extLst>
              <a:ext uri="{FF2B5EF4-FFF2-40B4-BE49-F238E27FC236}">
                <a16:creationId xmlns:a16="http://schemas.microsoft.com/office/drawing/2014/main" id="{3F4537E9-7F6F-45CA-A7FF-41EF79DF2794}"/>
              </a:ext>
            </a:extLst>
          </p:cNvPr>
          <p:cNvSpPr/>
          <p:nvPr>
            <p:custDataLst>
              <p:tags r:id="rId58"/>
            </p:custDataLst>
          </p:nvPr>
        </p:nvSpPr>
        <p:spPr bwMode="gray">
          <a:xfrm>
            <a:off x="8497888" y="4676775"/>
            <a:ext cx="23336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B56A2D35-9649-4E6B-B5AD-4FE5D701CC2C}" type="datetime'''''''''2''''''''''''''''''7''''''''%'''''''''''">
              <a:rPr lang="is-IS" sz="800" b="1" noProof="0" smtClean="0">
                <a:solidFill>
                  <a:schemeClr val="bg1"/>
                </a:solidFill>
                <a:effectLst/>
              </a:rPr>
              <a:pPr algn="ctr">
                <a:lnSpc>
                  <a:spcPct val="90000"/>
                </a:lnSpc>
                <a:spcBef>
                  <a:spcPct val="0"/>
                </a:spcBef>
                <a:spcAft>
                  <a:spcPct val="0"/>
                </a:spcAft>
              </a:pPr>
              <a:t>27%</a:t>
            </a:fld>
            <a:endParaRPr lang="is-IS" sz="800" b="1" noProof="0" dirty="0">
              <a:solidFill>
                <a:schemeClr val="bg1"/>
              </a:solidFill>
              <a:sym typeface="+mn-lt"/>
            </a:endParaRPr>
          </a:p>
        </p:txBody>
      </p:sp>
      <p:sp>
        <p:nvSpPr>
          <p:cNvPr id="548" name="Rectangle 547">
            <a:extLst>
              <a:ext uri="{FF2B5EF4-FFF2-40B4-BE49-F238E27FC236}">
                <a16:creationId xmlns:a16="http://schemas.microsoft.com/office/drawing/2014/main" id="{C5F15E27-BF93-918C-6822-360E5DF9F39B}"/>
              </a:ext>
            </a:extLst>
          </p:cNvPr>
          <p:cNvSpPr/>
          <p:nvPr>
            <p:custDataLst>
              <p:tags r:id="rId59"/>
            </p:custDataLst>
          </p:nvPr>
        </p:nvSpPr>
        <p:spPr bwMode="auto">
          <a:xfrm>
            <a:off x="8537575" y="5113338"/>
            <a:ext cx="152400" cy="457200"/>
          </a:xfrm>
          <a:prstGeom prst="rect">
            <a:avLst/>
          </a:prstGeom>
          <a:noFill/>
          <a:ln>
            <a:noFill/>
          </a:ln>
          <a:extLst>
            <a:ext uri="{909E8E84-426E-40dd-AFC4-6F175D3DCCD1}">
              <a14:hiddenFill xmlns=""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r>
              <a:rPr lang="is-IS" sz="1000" noProof="0" dirty="0">
                <a:solidFill>
                  <a:schemeClr val="tx1"/>
                </a:solidFill>
                <a:effectLst/>
              </a:rPr>
              <a:t>*Króatía</a:t>
            </a:r>
            <a:endParaRPr lang="is-IS" sz="1000" noProof="0" dirty="0">
              <a:solidFill>
                <a:schemeClr val="tx1"/>
              </a:solidFill>
              <a:sym typeface="+mn-lt"/>
            </a:endParaRPr>
          </a:p>
        </p:txBody>
      </p:sp>
      <p:sp>
        <p:nvSpPr>
          <p:cNvPr id="755" name="Rectangle 754">
            <a:extLst>
              <a:ext uri="{FF2B5EF4-FFF2-40B4-BE49-F238E27FC236}">
                <a16:creationId xmlns:a16="http://schemas.microsoft.com/office/drawing/2014/main" id="{8379A823-684F-B62A-8025-059B0D39EF0F}"/>
              </a:ext>
            </a:extLst>
          </p:cNvPr>
          <p:cNvSpPr/>
          <p:nvPr>
            <p:custDataLst>
              <p:tags r:id="rId60"/>
            </p:custDataLst>
          </p:nvPr>
        </p:nvSpPr>
        <p:spPr bwMode="gray">
          <a:xfrm>
            <a:off x="8745538" y="4705350"/>
            <a:ext cx="23336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F267048E-EEEB-4A72-8989-2F87F9CA2EF0}" type="datetime'''''''''''''2''''''''''''''''''''''''4''''''%'''''''">
              <a:rPr lang="is-IS" sz="800" b="1" noProof="0" smtClean="0">
                <a:solidFill>
                  <a:schemeClr val="bg1"/>
                </a:solidFill>
                <a:effectLst/>
              </a:rPr>
              <a:pPr algn="ctr">
                <a:lnSpc>
                  <a:spcPct val="90000"/>
                </a:lnSpc>
                <a:spcBef>
                  <a:spcPct val="0"/>
                </a:spcBef>
                <a:spcAft>
                  <a:spcPct val="0"/>
                </a:spcAft>
              </a:pPr>
              <a:t>24%</a:t>
            </a:fld>
            <a:endParaRPr lang="is-IS" sz="800" b="1" noProof="0" dirty="0">
              <a:solidFill>
                <a:schemeClr val="bg1"/>
              </a:solidFill>
              <a:sym typeface="+mn-lt"/>
            </a:endParaRPr>
          </a:p>
        </p:txBody>
      </p:sp>
      <p:sp>
        <p:nvSpPr>
          <p:cNvPr id="549" name="Rectangle 548">
            <a:extLst>
              <a:ext uri="{FF2B5EF4-FFF2-40B4-BE49-F238E27FC236}">
                <a16:creationId xmlns:a16="http://schemas.microsoft.com/office/drawing/2014/main" id="{E7F8C5F4-7BDD-3FF9-D17D-791BF96C9748}"/>
              </a:ext>
            </a:extLst>
          </p:cNvPr>
          <p:cNvSpPr/>
          <p:nvPr>
            <p:custDataLst>
              <p:tags r:id="rId61"/>
            </p:custDataLst>
          </p:nvPr>
        </p:nvSpPr>
        <p:spPr bwMode="auto">
          <a:xfrm>
            <a:off x="8785225" y="5113338"/>
            <a:ext cx="152400" cy="420688"/>
          </a:xfrm>
          <a:prstGeom prst="rect">
            <a:avLst/>
          </a:prstGeom>
          <a:noFill/>
          <a:ln>
            <a:noFill/>
          </a:ln>
          <a:extLst>
            <a:ext uri="{909E8E84-426E-40dd-AFC4-6F175D3DCCD1}">
              <a14:hiddenFill xmlns=""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r>
              <a:rPr lang="is-IS" sz="1000" noProof="0" dirty="0">
                <a:solidFill>
                  <a:schemeClr val="tx1"/>
                </a:solidFill>
                <a:effectLst/>
              </a:rPr>
              <a:t>Eistland</a:t>
            </a:r>
            <a:endParaRPr lang="is-IS" sz="1000" noProof="0" dirty="0">
              <a:solidFill>
                <a:schemeClr val="tx1"/>
              </a:solidFill>
              <a:sym typeface="+mn-lt"/>
            </a:endParaRPr>
          </a:p>
        </p:txBody>
      </p:sp>
      <p:sp>
        <p:nvSpPr>
          <p:cNvPr id="743" name="Rectangle 742">
            <a:extLst>
              <a:ext uri="{FF2B5EF4-FFF2-40B4-BE49-F238E27FC236}">
                <a16:creationId xmlns:a16="http://schemas.microsoft.com/office/drawing/2014/main" id="{08F47C92-AF6F-48E1-5EBD-1F3BD3FBBD20}"/>
              </a:ext>
            </a:extLst>
          </p:cNvPr>
          <p:cNvSpPr/>
          <p:nvPr>
            <p:custDataLst>
              <p:tags r:id="rId62"/>
            </p:custDataLst>
          </p:nvPr>
        </p:nvSpPr>
        <p:spPr bwMode="gray">
          <a:xfrm>
            <a:off x="8994775" y="4772025"/>
            <a:ext cx="23336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5002E0D1-BEEB-4FFA-886D-BBAACDF442A7}" type="datetime'''''''1''''''''''''''9''%'''''''''''''''''''''''''">
              <a:rPr lang="is-IS" sz="800" b="1" noProof="0" smtClean="0">
                <a:solidFill>
                  <a:schemeClr val="bg1"/>
                </a:solidFill>
                <a:effectLst/>
              </a:rPr>
              <a:pPr algn="ctr">
                <a:lnSpc>
                  <a:spcPct val="90000"/>
                </a:lnSpc>
                <a:spcBef>
                  <a:spcPct val="0"/>
                </a:spcBef>
                <a:spcAft>
                  <a:spcPct val="0"/>
                </a:spcAft>
              </a:pPr>
              <a:t>19%</a:t>
            </a:fld>
            <a:endParaRPr lang="is-IS" sz="800" b="1" noProof="0" dirty="0">
              <a:solidFill>
                <a:schemeClr val="bg1"/>
              </a:solidFill>
              <a:sym typeface="+mn-lt"/>
            </a:endParaRPr>
          </a:p>
        </p:txBody>
      </p:sp>
      <p:sp>
        <p:nvSpPr>
          <p:cNvPr id="351" name="Rectangle 350">
            <a:extLst>
              <a:ext uri="{FF2B5EF4-FFF2-40B4-BE49-F238E27FC236}">
                <a16:creationId xmlns:a16="http://schemas.microsoft.com/office/drawing/2014/main" id="{6B75B8F3-E9C0-06C8-8874-26A97C33B6A4}"/>
              </a:ext>
            </a:extLst>
          </p:cNvPr>
          <p:cNvSpPr/>
          <p:nvPr>
            <p:custDataLst>
              <p:tags r:id="rId63"/>
            </p:custDataLst>
          </p:nvPr>
        </p:nvSpPr>
        <p:spPr bwMode="auto">
          <a:xfrm>
            <a:off x="9034463" y="5113338"/>
            <a:ext cx="152400" cy="506413"/>
          </a:xfrm>
          <a:prstGeom prst="rect">
            <a:avLst/>
          </a:prstGeom>
          <a:noFill/>
          <a:ln>
            <a:noFill/>
          </a:ln>
          <a:extLst>
            <a:ext uri="{909E8E84-426E-40dd-AFC4-6F175D3DCCD1}">
              <a14:hiddenFill xmlns=""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r>
              <a:rPr lang="is-IS" sz="1000" noProof="0" dirty="0">
                <a:solidFill>
                  <a:schemeClr val="tx1"/>
                </a:solidFill>
                <a:effectLst/>
              </a:rPr>
              <a:t>Rúmenía</a:t>
            </a:r>
            <a:endParaRPr lang="is-IS" sz="1000" noProof="0" dirty="0">
              <a:solidFill>
                <a:schemeClr val="tx1"/>
              </a:solidFill>
              <a:sym typeface="+mn-lt"/>
            </a:endParaRPr>
          </a:p>
        </p:txBody>
      </p:sp>
      <p:sp>
        <p:nvSpPr>
          <p:cNvPr id="761" name="Rectangle 760">
            <a:extLst>
              <a:ext uri="{FF2B5EF4-FFF2-40B4-BE49-F238E27FC236}">
                <a16:creationId xmlns:a16="http://schemas.microsoft.com/office/drawing/2014/main" id="{6F3502E3-26EA-343E-E617-AD6D8DF4090F}"/>
              </a:ext>
            </a:extLst>
          </p:cNvPr>
          <p:cNvSpPr/>
          <p:nvPr>
            <p:custDataLst>
              <p:tags r:id="rId64"/>
            </p:custDataLst>
          </p:nvPr>
        </p:nvSpPr>
        <p:spPr bwMode="gray">
          <a:xfrm>
            <a:off x="9244013" y="4787900"/>
            <a:ext cx="23336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55A4577C-8FB8-4E27-8B43-106B041ED713}" type="datetime'''''''1''''''''''''''''''''''''''''''8''''%'''''">
              <a:rPr lang="is-IS" sz="800" b="1" noProof="0" smtClean="0">
                <a:solidFill>
                  <a:schemeClr val="bg1"/>
                </a:solidFill>
                <a:effectLst/>
              </a:rPr>
              <a:pPr algn="ctr">
                <a:lnSpc>
                  <a:spcPct val="90000"/>
                </a:lnSpc>
                <a:spcBef>
                  <a:spcPct val="0"/>
                </a:spcBef>
                <a:spcAft>
                  <a:spcPct val="0"/>
                </a:spcAft>
              </a:pPr>
              <a:t>18%</a:t>
            </a:fld>
            <a:endParaRPr lang="is-IS" sz="800" b="1" noProof="0" dirty="0">
              <a:solidFill>
                <a:schemeClr val="bg1"/>
              </a:solidFill>
              <a:sym typeface="+mn-lt"/>
            </a:endParaRPr>
          </a:p>
        </p:txBody>
      </p:sp>
      <p:sp>
        <p:nvSpPr>
          <p:cNvPr id="552" name="Rectangle 551">
            <a:extLst>
              <a:ext uri="{FF2B5EF4-FFF2-40B4-BE49-F238E27FC236}">
                <a16:creationId xmlns:a16="http://schemas.microsoft.com/office/drawing/2014/main" id="{798E4A7A-9859-6E51-3E50-D5BC2BA18096}"/>
              </a:ext>
            </a:extLst>
          </p:cNvPr>
          <p:cNvSpPr/>
          <p:nvPr>
            <p:custDataLst>
              <p:tags r:id="rId65"/>
            </p:custDataLst>
          </p:nvPr>
        </p:nvSpPr>
        <p:spPr bwMode="auto">
          <a:xfrm>
            <a:off x="9283700" y="5113338"/>
            <a:ext cx="152400" cy="336550"/>
          </a:xfrm>
          <a:prstGeom prst="rect">
            <a:avLst/>
          </a:prstGeom>
          <a:noFill/>
          <a:ln>
            <a:noFill/>
          </a:ln>
          <a:extLst>
            <a:ext uri="{909E8E84-426E-40dd-AFC4-6F175D3DCCD1}">
              <a14:hiddenFill xmlns=""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r>
              <a:rPr lang="is-IS" sz="1000" noProof="0" dirty="0">
                <a:solidFill>
                  <a:schemeClr val="tx1"/>
                </a:solidFill>
                <a:effectLst/>
              </a:rPr>
              <a:t>Lettland</a:t>
            </a:r>
            <a:endParaRPr lang="is-IS" sz="1000" noProof="0" dirty="0">
              <a:solidFill>
                <a:schemeClr val="tx1"/>
              </a:solidFill>
              <a:sym typeface="+mn-lt"/>
            </a:endParaRPr>
          </a:p>
        </p:txBody>
      </p:sp>
      <p:sp>
        <p:nvSpPr>
          <p:cNvPr id="765" name="Rectangle 764">
            <a:extLst>
              <a:ext uri="{FF2B5EF4-FFF2-40B4-BE49-F238E27FC236}">
                <a16:creationId xmlns:a16="http://schemas.microsoft.com/office/drawing/2014/main" id="{F579AC9C-C75E-0856-B40A-FB99CE4F3344}"/>
              </a:ext>
            </a:extLst>
          </p:cNvPr>
          <p:cNvSpPr/>
          <p:nvPr>
            <p:custDataLst>
              <p:tags r:id="rId66"/>
            </p:custDataLst>
          </p:nvPr>
        </p:nvSpPr>
        <p:spPr bwMode="gray">
          <a:xfrm>
            <a:off x="9491663" y="4808538"/>
            <a:ext cx="23336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74D6A38B-5A12-49F6-AF85-24FE88AB665B}" type="datetime'''''''''1''''''''''''''''''''6''%'''">
              <a:rPr lang="is-IS" sz="800" b="1" noProof="0" smtClean="0">
                <a:solidFill>
                  <a:schemeClr val="bg1"/>
                </a:solidFill>
                <a:effectLst/>
              </a:rPr>
              <a:pPr algn="ctr">
                <a:lnSpc>
                  <a:spcPct val="90000"/>
                </a:lnSpc>
                <a:spcBef>
                  <a:spcPct val="0"/>
                </a:spcBef>
                <a:spcAft>
                  <a:spcPct val="0"/>
                </a:spcAft>
              </a:pPr>
              <a:t>16%</a:t>
            </a:fld>
            <a:endParaRPr lang="is-IS" sz="800" b="1" noProof="0" dirty="0">
              <a:solidFill>
                <a:schemeClr val="bg1"/>
              </a:solidFill>
              <a:sym typeface="+mn-lt"/>
            </a:endParaRPr>
          </a:p>
        </p:txBody>
      </p:sp>
      <p:sp>
        <p:nvSpPr>
          <p:cNvPr id="554" name="Rectangle 553">
            <a:extLst>
              <a:ext uri="{FF2B5EF4-FFF2-40B4-BE49-F238E27FC236}">
                <a16:creationId xmlns:a16="http://schemas.microsoft.com/office/drawing/2014/main" id="{1BFB660B-2E49-418F-000A-572B8CAA3C80}"/>
              </a:ext>
            </a:extLst>
          </p:cNvPr>
          <p:cNvSpPr/>
          <p:nvPr>
            <p:custDataLst>
              <p:tags r:id="rId67"/>
            </p:custDataLst>
          </p:nvPr>
        </p:nvSpPr>
        <p:spPr bwMode="auto">
          <a:xfrm>
            <a:off x="9531350" y="5113338"/>
            <a:ext cx="152400" cy="511175"/>
          </a:xfrm>
          <a:prstGeom prst="rect">
            <a:avLst/>
          </a:prstGeom>
          <a:noFill/>
          <a:ln>
            <a:noFill/>
          </a:ln>
          <a:extLst>
            <a:ext uri="{909E8E84-426E-40dd-AFC4-6F175D3DCCD1}">
              <a14:hiddenFill xmlns=""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r>
              <a:rPr lang="is-IS" sz="1000" noProof="0" dirty="0">
                <a:solidFill>
                  <a:schemeClr val="tx1"/>
                </a:solidFill>
                <a:effectLst/>
              </a:rPr>
              <a:t>Litháen</a:t>
            </a:r>
            <a:endParaRPr lang="is-IS" sz="1000" noProof="0" dirty="0">
              <a:solidFill>
                <a:schemeClr val="tx1"/>
              </a:solidFill>
              <a:sym typeface="+mn-lt"/>
            </a:endParaRPr>
          </a:p>
        </p:txBody>
      </p:sp>
      <p:sp>
        <p:nvSpPr>
          <p:cNvPr id="721" name="Rectangle 720">
            <a:extLst>
              <a:ext uri="{FF2B5EF4-FFF2-40B4-BE49-F238E27FC236}">
                <a16:creationId xmlns:a16="http://schemas.microsoft.com/office/drawing/2014/main" id="{8E719884-BFFF-7EAF-DB16-BC5861DDFCE9}"/>
              </a:ext>
            </a:extLst>
          </p:cNvPr>
          <p:cNvSpPr/>
          <p:nvPr>
            <p:custDataLst>
              <p:tags r:id="rId68"/>
            </p:custDataLst>
          </p:nvPr>
        </p:nvSpPr>
        <p:spPr bwMode="gray">
          <a:xfrm>
            <a:off x="9740900" y="4891088"/>
            <a:ext cx="23336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C5CBCFD8-FC4D-4E32-83F6-EB136F0545A2}" type="datetime'''''''''''''''1''''''''''''''''''0''''''''''''''''%'''''''''">
              <a:rPr lang="is-IS" sz="800" b="1" noProof="0" smtClean="0">
                <a:solidFill>
                  <a:schemeClr val="bg1"/>
                </a:solidFill>
                <a:effectLst/>
              </a:rPr>
              <a:pPr algn="ctr">
                <a:lnSpc>
                  <a:spcPct val="90000"/>
                </a:lnSpc>
                <a:spcBef>
                  <a:spcPct val="0"/>
                </a:spcBef>
                <a:spcAft>
                  <a:spcPct val="0"/>
                </a:spcAft>
              </a:pPr>
              <a:t>10%</a:t>
            </a:fld>
            <a:endParaRPr lang="is-IS" sz="800" b="1" noProof="0" dirty="0">
              <a:solidFill>
                <a:schemeClr val="bg1"/>
              </a:solidFill>
              <a:sym typeface="+mn-lt"/>
            </a:endParaRPr>
          </a:p>
        </p:txBody>
      </p:sp>
      <p:sp>
        <p:nvSpPr>
          <p:cNvPr id="338" name="Rectangle 337">
            <a:extLst>
              <a:ext uri="{FF2B5EF4-FFF2-40B4-BE49-F238E27FC236}">
                <a16:creationId xmlns:a16="http://schemas.microsoft.com/office/drawing/2014/main" id="{16B3E694-6796-977C-376E-B346A8CCFA41}"/>
              </a:ext>
            </a:extLst>
          </p:cNvPr>
          <p:cNvSpPr/>
          <p:nvPr>
            <p:custDataLst>
              <p:tags r:id="rId69"/>
            </p:custDataLst>
          </p:nvPr>
        </p:nvSpPr>
        <p:spPr bwMode="auto">
          <a:xfrm>
            <a:off x="9780588" y="5113338"/>
            <a:ext cx="152400" cy="309563"/>
          </a:xfrm>
          <a:prstGeom prst="rect">
            <a:avLst/>
          </a:prstGeom>
          <a:noFill/>
          <a:ln>
            <a:noFill/>
          </a:ln>
          <a:extLst>
            <a:ext uri="{909E8E84-426E-40dd-AFC4-6F175D3DCCD1}">
              <a14:hiddenFill xmlns=""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562058F3-DEBC-45C1-B4EA-9D43810A4563}" type="datetime'''M''''''''''''''al''t''''''''''''''''''''a'''''''">
              <a:rPr lang="is-IS" sz="1000" noProof="0" smtClean="0">
                <a:solidFill>
                  <a:schemeClr val="tx1"/>
                </a:solidFill>
                <a:effectLst/>
              </a:rPr>
              <a:pPr algn="r">
                <a:spcBef>
                  <a:spcPct val="0"/>
                </a:spcBef>
                <a:spcAft>
                  <a:spcPct val="0"/>
                </a:spcAft>
              </a:pPr>
              <a:t>Malta</a:t>
            </a:fld>
            <a:endParaRPr lang="is-IS" sz="1000" noProof="0" dirty="0">
              <a:solidFill>
                <a:schemeClr val="tx1"/>
              </a:solidFill>
              <a:sym typeface="+mn-lt"/>
            </a:endParaRPr>
          </a:p>
        </p:txBody>
      </p:sp>
      <p:sp>
        <p:nvSpPr>
          <p:cNvPr id="727" name="Rectangle 726">
            <a:extLst>
              <a:ext uri="{FF2B5EF4-FFF2-40B4-BE49-F238E27FC236}">
                <a16:creationId xmlns:a16="http://schemas.microsoft.com/office/drawing/2014/main" id="{CC2882A1-9E2B-BDEB-8F93-2CEA378063C7}"/>
              </a:ext>
            </a:extLst>
          </p:cNvPr>
          <p:cNvSpPr/>
          <p:nvPr>
            <p:custDataLst>
              <p:tags r:id="rId70"/>
            </p:custDataLst>
          </p:nvPr>
        </p:nvSpPr>
        <p:spPr bwMode="gray">
          <a:xfrm>
            <a:off x="10018713" y="4897438"/>
            <a:ext cx="17621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55910AC1-2816-4CC5-8917-CC454012A897}" type="datetime'''''''''''9''''''%'''''''''''''''''">
              <a:rPr lang="is-IS" sz="800" b="1" noProof="0" smtClean="0">
                <a:solidFill>
                  <a:schemeClr val="bg1"/>
                </a:solidFill>
                <a:effectLst/>
              </a:rPr>
              <a:pPr algn="ctr">
                <a:lnSpc>
                  <a:spcPct val="90000"/>
                </a:lnSpc>
                <a:spcBef>
                  <a:spcPct val="0"/>
                </a:spcBef>
                <a:spcAft>
                  <a:spcPct val="0"/>
                </a:spcAft>
              </a:pPr>
              <a:t>9%</a:t>
            </a:fld>
            <a:endParaRPr lang="is-IS" sz="800" b="1" noProof="0" dirty="0">
              <a:solidFill>
                <a:schemeClr val="bg1"/>
              </a:solidFill>
              <a:sym typeface="+mn-lt"/>
            </a:endParaRPr>
          </a:p>
        </p:txBody>
      </p:sp>
      <p:sp>
        <p:nvSpPr>
          <p:cNvPr id="342" name="Rectangle 341">
            <a:extLst>
              <a:ext uri="{FF2B5EF4-FFF2-40B4-BE49-F238E27FC236}">
                <a16:creationId xmlns:a16="http://schemas.microsoft.com/office/drawing/2014/main" id="{94823770-C6AA-3864-26DB-8D95F25EB379}"/>
              </a:ext>
            </a:extLst>
          </p:cNvPr>
          <p:cNvSpPr/>
          <p:nvPr>
            <p:custDataLst>
              <p:tags r:id="rId71"/>
            </p:custDataLst>
          </p:nvPr>
        </p:nvSpPr>
        <p:spPr bwMode="auto">
          <a:xfrm>
            <a:off x="10029825" y="5113338"/>
            <a:ext cx="152400" cy="365125"/>
          </a:xfrm>
          <a:prstGeom prst="rect">
            <a:avLst/>
          </a:prstGeom>
          <a:noFill/>
          <a:ln>
            <a:noFill/>
          </a:ln>
          <a:extLst>
            <a:ext uri="{909E8E84-426E-40dd-AFC4-6F175D3DCCD1}">
              <a14:hiddenFill xmlns=""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r>
              <a:rPr lang="is-IS" sz="1000" noProof="0" dirty="0">
                <a:solidFill>
                  <a:schemeClr val="tx1"/>
                </a:solidFill>
                <a:effectLst/>
              </a:rPr>
              <a:t>Serbía</a:t>
            </a:r>
            <a:endParaRPr lang="is-IS" sz="1000" noProof="0" dirty="0">
              <a:solidFill>
                <a:schemeClr val="tx1"/>
              </a:solidFill>
              <a:sym typeface="+mn-lt"/>
            </a:endParaRPr>
          </a:p>
        </p:txBody>
      </p:sp>
      <p:sp>
        <p:nvSpPr>
          <p:cNvPr id="731" name="Rectangle 730">
            <a:extLst>
              <a:ext uri="{FF2B5EF4-FFF2-40B4-BE49-F238E27FC236}">
                <a16:creationId xmlns:a16="http://schemas.microsoft.com/office/drawing/2014/main" id="{F8A17533-4D69-E554-EB5A-32C3DA5C1A52}"/>
              </a:ext>
            </a:extLst>
          </p:cNvPr>
          <p:cNvSpPr/>
          <p:nvPr>
            <p:custDataLst>
              <p:tags r:id="rId72"/>
            </p:custDataLst>
          </p:nvPr>
        </p:nvSpPr>
        <p:spPr bwMode="gray">
          <a:xfrm>
            <a:off x="10267950" y="4905375"/>
            <a:ext cx="17621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452724BE-5531-4C28-8280-D839E09FD47B}" type="datetime'''''9''''''''''''''''''''''''''%'''">
              <a:rPr lang="is-IS" sz="800" b="1" noProof="0" smtClean="0">
                <a:solidFill>
                  <a:schemeClr val="bg1"/>
                </a:solidFill>
                <a:effectLst/>
              </a:rPr>
              <a:pPr algn="ctr">
                <a:lnSpc>
                  <a:spcPct val="90000"/>
                </a:lnSpc>
                <a:spcBef>
                  <a:spcPct val="0"/>
                </a:spcBef>
                <a:spcAft>
                  <a:spcPct val="0"/>
                </a:spcAft>
              </a:pPr>
              <a:t>9%</a:t>
            </a:fld>
            <a:endParaRPr lang="is-IS" sz="800" b="1" noProof="0" dirty="0">
              <a:solidFill>
                <a:schemeClr val="bg1"/>
              </a:solidFill>
              <a:sym typeface="+mn-lt"/>
            </a:endParaRPr>
          </a:p>
        </p:txBody>
      </p:sp>
      <p:sp>
        <p:nvSpPr>
          <p:cNvPr id="345" name="Rectangle 344">
            <a:extLst>
              <a:ext uri="{FF2B5EF4-FFF2-40B4-BE49-F238E27FC236}">
                <a16:creationId xmlns:a16="http://schemas.microsoft.com/office/drawing/2014/main" id="{97653DB9-C835-DCF2-F598-9D4691D0F76F}"/>
              </a:ext>
            </a:extLst>
          </p:cNvPr>
          <p:cNvSpPr/>
          <p:nvPr>
            <p:custDataLst>
              <p:tags r:id="rId73"/>
            </p:custDataLst>
          </p:nvPr>
        </p:nvSpPr>
        <p:spPr bwMode="auto">
          <a:xfrm>
            <a:off x="10279063" y="5113338"/>
            <a:ext cx="152400" cy="434975"/>
          </a:xfrm>
          <a:prstGeom prst="rect">
            <a:avLst/>
          </a:prstGeom>
          <a:noFill/>
          <a:ln>
            <a:noFill/>
          </a:ln>
          <a:extLst>
            <a:ext uri="{909E8E84-426E-40dd-AFC4-6F175D3DCCD1}">
              <a14:hiddenFill xmlns=""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r>
              <a:rPr lang="is-IS" sz="1000" noProof="0" dirty="0">
                <a:solidFill>
                  <a:schemeClr val="tx1"/>
                </a:solidFill>
                <a:effectLst/>
              </a:rPr>
              <a:t>*Bosnía</a:t>
            </a:r>
            <a:endParaRPr lang="is-IS" sz="1000" noProof="0" dirty="0">
              <a:solidFill>
                <a:schemeClr val="tx1"/>
              </a:solidFill>
              <a:sym typeface="+mn-lt"/>
            </a:endParaRPr>
          </a:p>
        </p:txBody>
      </p:sp>
      <p:sp>
        <p:nvSpPr>
          <p:cNvPr id="757" name="Rectangle 756">
            <a:extLst>
              <a:ext uri="{FF2B5EF4-FFF2-40B4-BE49-F238E27FC236}">
                <a16:creationId xmlns:a16="http://schemas.microsoft.com/office/drawing/2014/main" id="{D783BC8F-682C-8ABF-E564-D86323098149}"/>
              </a:ext>
            </a:extLst>
          </p:cNvPr>
          <p:cNvSpPr/>
          <p:nvPr>
            <p:custDataLst>
              <p:tags r:id="rId74"/>
            </p:custDataLst>
          </p:nvPr>
        </p:nvSpPr>
        <p:spPr bwMode="gray">
          <a:xfrm>
            <a:off x="10515600" y="4919663"/>
            <a:ext cx="17621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D739584F-CD0A-46AD-A623-38FE579DF36D}" type="datetime'''''''''8''''''''''''%'''''''''''''''''''''">
              <a:rPr lang="is-IS" sz="800" b="1" noProof="0" smtClean="0">
                <a:solidFill>
                  <a:schemeClr val="bg1"/>
                </a:solidFill>
                <a:effectLst/>
              </a:rPr>
              <a:pPr algn="ctr">
                <a:lnSpc>
                  <a:spcPct val="90000"/>
                </a:lnSpc>
                <a:spcBef>
                  <a:spcPct val="0"/>
                </a:spcBef>
                <a:spcAft>
                  <a:spcPct val="0"/>
                </a:spcAft>
              </a:pPr>
              <a:t>8%</a:t>
            </a:fld>
            <a:endParaRPr lang="is-IS" sz="800" b="1" noProof="0" dirty="0">
              <a:solidFill>
                <a:schemeClr val="bg1"/>
              </a:solidFill>
              <a:sym typeface="+mn-lt"/>
            </a:endParaRPr>
          </a:p>
        </p:txBody>
      </p:sp>
      <p:sp>
        <p:nvSpPr>
          <p:cNvPr id="550" name="Rectangle 549">
            <a:extLst>
              <a:ext uri="{FF2B5EF4-FFF2-40B4-BE49-F238E27FC236}">
                <a16:creationId xmlns:a16="http://schemas.microsoft.com/office/drawing/2014/main" id="{F88CA0FC-24F3-9862-143E-E77C97000945}"/>
              </a:ext>
            </a:extLst>
          </p:cNvPr>
          <p:cNvSpPr/>
          <p:nvPr>
            <p:custDataLst>
              <p:tags r:id="rId75"/>
            </p:custDataLst>
          </p:nvPr>
        </p:nvSpPr>
        <p:spPr bwMode="auto">
          <a:xfrm>
            <a:off x="10526713" y="5113338"/>
            <a:ext cx="152400" cy="1011238"/>
          </a:xfrm>
          <a:prstGeom prst="rect">
            <a:avLst/>
          </a:prstGeom>
          <a:noFill/>
          <a:ln>
            <a:noFill/>
          </a:ln>
          <a:extLst>
            <a:ext uri="{909E8E84-426E-40dd-AFC4-6F175D3DCCD1}">
              <a14:hiddenFill xmlns=""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r>
              <a:rPr lang="is-IS" sz="1000" noProof="0" dirty="0">
                <a:solidFill>
                  <a:schemeClr val="tx1"/>
                </a:solidFill>
                <a:effectLst/>
              </a:rPr>
              <a:t>Norður-Make­dónía</a:t>
            </a:r>
            <a:endParaRPr lang="is-IS" sz="1000" noProof="0" dirty="0">
              <a:solidFill>
                <a:schemeClr val="tx1"/>
              </a:solidFill>
              <a:sym typeface="+mn-lt"/>
            </a:endParaRPr>
          </a:p>
        </p:txBody>
      </p:sp>
      <p:sp>
        <p:nvSpPr>
          <p:cNvPr id="128" name="Rectangle 127">
            <a:extLst>
              <a:ext uri="{FF2B5EF4-FFF2-40B4-BE49-F238E27FC236}">
                <a16:creationId xmlns:a16="http://schemas.microsoft.com/office/drawing/2014/main" id="{34D1935F-0B11-356E-808E-DA0EE3A0045D}"/>
              </a:ext>
            </a:extLst>
          </p:cNvPr>
          <p:cNvSpPr/>
          <p:nvPr>
            <p:custDataLst>
              <p:tags r:id="rId76"/>
            </p:custDataLst>
          </p:nvPr>
        </p:nvSpPr>
        <p:spPr bwMode="gray">
          <a:xfrm>
            <a:off x="10934700" y="4935538"/>
            <a:ext cx="176213" cy="109538"/>
          </a:xfrm>
          <a:prstGeom prst="rect">
            <a:avLst/>
          </a:prstGeom>
          <a:noFill/>
          <a:ln>
            <a:noFill/>
          </a:ln>
          <a:extLst>
            <a:ext uri="{909E8E84-426E-40DD-AFC4-6F175D3DCCD1}">
              <a14:hiddenFill xmlns:a14="http://schemas.microsoft.com/office/drawing/2010/main">
                <a:solidFill>
                  <a:schemeClr val="accent3"/>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nSpc>
                <a:spcPct val="90000"/>
              </a:lnSpc>
              <a:spcBef>
                <a:spcPct val="0"/>
              </a:spcBef>
              <a:spcAft>
                <a:spcPct val="0"/>
              </a:spcAft>
            </a:pPr>
            <a:fld id="{325E6A67-E1D3-46AC-941F-7CD9D460D959}" type="datetime'''''''''''''''''''''''''''''''''''''''''3''%'">
              <a:rPr lang="is-IS" sz="800" b="1" noProof="0" smtClean="0">
                <a:solidFill>
                  <a:schemeClr val="tx1"/>
                </a:solidFill>
              </a:rPr>
              <a:pPr>
                <a:lnSpc>
                  <a:spcPct val="90000"/>
                </a:lnSpc>
                <a:spcBef>
                  <a:spcPct val="0"/>
                </a:spcBef>
                <a:spcAft>
                  <a:spcPct val="0"/>
                </a:spcAft>
              </a:pPr>
              <a:t>3%</a:t>
            </a:fld>
            <a:endParaRPr lang="is-IS" sz="800" b="1" noProof="0" dirty="0">
              <a:solidFill>
                <a:schemeClr val="tx1"/>
              </a:solidFill>
              <a:sym typeface="+mn-lt"/>
            </a:endParaRPr>
          </a:p>
        </p:txBody>
      </p:sp>
      <p:sp>
        <p:nvSpPr>
          <p:cNvPr id="331" name="Rectangle 330">
            <a:extLst>
              <a:ext uri="{FF2B5EF4-FFF2-40B4-BE49-F238E27FC236}">
                <a16:creationId xmlns:a16="http://schemas.microsoft.com/office/drawing/2014/main" id="{7E2BF4F2-EFBD-9928-CC1F-B29EB5635F21}"/>
              </a:ext>
            </a:extLst>
          </p:cNvPr>
          <p:cNvSpPr/>
          <p:nvPr>
            <p:custDataLst>
              <p:tags r:id="rId77"/>
            </p:custDataLst>
          </p:nvPr>
        </p:nvSpPr>
        <p:spPr bwMode="auto">
          <a:xfrm>
            <a:off x="1571625" y="5113338"/>
            <a:ext cx="152400" cy="1019344"/>
          </a:xfrm>
          <a:prstGeom prst="rect">
            <a:avLst/>
          </a:prstGeom>
          <a:noFill/>
          <a:ln>
            <a:noFill/>
          </a:ln>
          <a:extLst>
            <a:ext uri="{909E8E84-426E-40dd-AFC4-6F175D3DCCD1}">
              <a14:hiddenFill xmlns=""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r>
              <a:rPr lang="is-IS" sz="1000" b="1" noProof="0" dirty="0">
                <a:solidFill>
                  <a:schemeClr val="tx1"/>
                </a:solidFill>
                <a:effectLst/>
              </a:rPr>
              <a:t>Samþykkt á EES</a:t>
            </a:r>
            <a:endParaRPr lang="is-IS" sz="1000" b="1" noProof="0" dirty="0">
              <a:solidFill>
                <a:schemeClr val="tx1"/>
              </a:solidFill>
              <a:sym typeface="+mn-lt"/>
            </a:endParaRPr>
          </a:p>
        </p:txBody>
      </p:sp>
      <p:sp>
        <p:nvSpPr>
          <p:cNvPr id="122" name="Rectangle 121">
            <a:extLst>
              <a:ext uri="{FF2B5EF4-FFF2-40B4-BE49-F238E27FC236}">
                <a16:creationId xmlns:a16="http://schemas.microsoft.com/office/drawing/2014/main" id="{2E4E9CE6-0985-FD99-C9E9-8440EA4120FF}"/>
              </a:ext>
            </a:extLst>
          </p:cNvPr>
          <p:cNvSpPr/>
          <p:nvPr>
            <p:custDataLst>
              <p:tags r:id="rId78"/>
            </p:custDataLst>
          </p:nvPr>
        </p:nvSpPr>
        <p:spPr bwMode="auto">
          <a:xfrm>
            <a:off x="10775950" y="5113338"/>
            <a:ext cx="152400" cy="387350"/>
          </a:xfrm>
          <a:prstGeom prst="rect">
            <a:avLst/>
          </a:prstGeom>
          <a:noFill/>
          <a:ln>
            <a:noFill/>
          </a:ln>
          <a:extLst>
            <a:ext uri="{909E8E84-426E-40dd-AFC4-6F175D3DCCD1}">
              <a14:hiddenFill xmlns=""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r>
              <a:rPr lang="is-IS" sz="1000" noProof="0" dirty="0">
                <a:solidFill>
                  <a:schemeClr val="tx1"/>
                </a:solidFill>
                <a:effectLst/>
              </a:rPr>
              <a:t>Tyrkland</a:t>
            </a:r>
            <a:endParaRPr lang="is-IS" sz="1000" noProof="0" dirty="0">
              <a:solidFill>
                <a:schemeClr val="tx1"/>
              </a:solidFill>
              <a:sym typeface="+mn-lt"/>
            </a:endParaRPr>
          </a:p>
        </p:txBody>
      </p:sp>
      <p:sp>
        <p:nvSpPr>
          <p:cNvPr id="704" name="Rectangle 703">
            <a:extLst>
              <a:ext uri="{FF2B5EF4-FFF2-40B4-BE49-F238E27FC236}">
                <a16:creationId xmlns:a16="http://schemas.microsoft.com/office/drawing/2014/main" id="{3ED4CC15-7E38-2AFF-A35E-EF7774C8AB40}"/>
              </a:ext>
            </a:extLst>
          </p:cNvPr>
          <p:cNvSpPr/>
          <p:nvPr>
            <p:custDataLst>
              <p:tags r:id="rId79"/>
            </p:custDataLst>
          </p:nvPr>
        </p:nvSpPr>
        <p:spPr bwMode="gray">
          <a:xfrm>
            <a:off x="1765300" y="2595563"/>
            <a:ext cx="261938" cy="144463"/>
          </a:xfrm>
          <a:prstGeom prst="rect">
            <a:avLst/>
          </a:prstGeom>
          <a:noFill/>
          <a:ln>
            <a:noFill/>
          </a:ln>
          <a:extLst>
            <a:ext uri="{909E8E84-426E-40dd-AFC4-6F175D3DCCD1}">
              <a14:hiddenFill xmlns=""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9050" tIns="0" rIns="19050" bIns="0" numCol="1" spcCol="0" rtlCol="0" anchor="b" anchorCtr="0">
            <a:noAutofit/>
          </a:bodyPr>
          <a:lstStyle/>
          <a:p>
            <a:pPr algn="ctr">
              <a:lnSpc>
                <a:spcPct val="90000"/>
              </a:lnSpc>
              <a:spcBef>
                <a:spcPct val="0"/>
              </a:spcBef>
              <a:spcAft>
                <a:spcPct val="0"/>
              </a:spcAft>
            </a:pPr>
            <a:fld id="{2DA41368-0510-4F48-BE37-7531367D296F}" type="datetime'''''''''1''''''''''5''''''6'''''''''''''''''''''">
              <a:rPr lang="is-IS" sz="1050" b="1" noProof="0" smtClean="0">
                <a:solidFill>
                  <a:schemeClr val="tx1"/>
                </a:solidFill>
                <a:effectLst/>
              </a:rPr>
              <a:pPr algn="ctr">
                <a:lnSpc>
                  <a:spcPct val="90000"/>
                </a:lnSpc>
                <a:spcBef>
                  <a:spcPct val="0"/>
                </a:spcBef>
                <a:spcAft>
                  <a:spcPct val="0"/>
                </a:spcAft>
              </a:pPr>
              <a:t>156</a:t>
            </a:fld>
            <a:endParaRPr lang="is-IS" sz="1050" b="1" noProof="0" dirty="0">
              <a:solidFill>
                <a:schemeClr val="tx1"/>
              </a:solidFill>
              <a:sym typeface="+mn-lt"/>
            </a:endParaRPr>
          </a:p>
        </p:txBody>
      </p:sp>
      <p:sp>
        <p:nvSpPr>
          <p:cNvPr id="714" name="Rectangle 713">
            <a:extLst>
              <a:ext uri="{FF2B5EF4-FFF2-40B4-BE49-F238E27FC236}">
                <a16:creationId xmlns:a16="http://schemas.microsoft.com/office/drawing/2014/main" id="{E79F665F-9158-B032-7F70-729A2C8092C3}"/>
              </a:ext>
            </a:extLst>
          </p:cNvPr>
          <p:cNvSpPr/>
          <p:nvPr>
            <p:custDataLst>
              <p:tags r:id="rId80"/>
            </p:custDataLst>
          </p:nvPr>
        </p:nvSpPr>
        <p:spPr bwMode="gray">
          <a:xfrm>
            <a:off x="2014538" y="2787650"/>
            <a:ext cx="261938" cy="144463"/>
          </a:xfrm>
          <a:prstGeom prst="rect">
            <a:avLst/>
          </a:prstGeom>
          <a:noFill/>
          <a:ln>
            <a:noFill/>
          </a:ln>
          <a:extLst>
            <a:ext uri="{909E8E84-426E-40dd-AFC4-6F175D3DCCD1}">
              <a14:hiddenFill xmlns=""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9050" tIns="0" rIns="19050" bIns="0" numCol="1" spcCol="0" rtlCol="0" anchor="b" anchorCtr="0">
            <a:noAutofit/>
          </a:bodyPr>
          <a:lstStyle/>
          <a:p>
            <a:pPr algn="ctr">
              <a:lnSpc>
                <a:spcPct val="90000"/>
              </a:lnSpc>
              <a:spcBef>
                <a:spcPct val="0"/>
              </a:spcBef>
              <a:spcAft>
                <a:spcPct val="0"/>
              </a:spcAft>
            </a:pPr>
            <a:fld id="{396E38DD-63D7-4D0A-BFEA-02930DD9BB83}" type="datetime'1''''''4''''''''''''''''''''''3'''''">
              <a:rPr lang="is-IS" sz="1050" b="1" noProof="0" smtClean="0">
                <a:solidFill>
                  <a:schemeClr val="tx1"/>
                </a:solidFill>
                <a:effectLst/>
              </a:rPr>
              <a:pPr algn="ctr">
                <a:lnSpc>
                  <a:spcPct val="90000"/>
                </a:lnSpc>
                <a:spcBef>
                  <a:spcPct val="0"/>
                </a:spcBef>
                <a:spcAft>
                  <a:spcPct val="0"/>
                </a:spcAft>
              </a:pPr>
              <a:t>143</a:t>
            </a:fld>
            <a:endParaRPr lang="is-IS" sz="1050" b="1" noProof="0" dirty="0">
              <a:solidFill>
                <a:schemeClr val="tx1"/>
              </a:solidFill>
              <a:sym typeface="+mn-lt"/>
            </a:endParaRPr>
          </a:p>
        </p:txBody>
      </p:sp>
      <p:sp>
        <p:nvSpPr>
          <p:cNvPr id="736" name="Rectangle 735">
            <a:extLst>
              <a:ext uri="{FF2B5EF4-FFF2-40B4-BE49-F238E27FC236}">
                <a16:creationId xmlns:a16="http://schemas.microsoft.com/office/drawing/2014/main" id="{2153F615-1916-538F-E99B-63BB1AAB09F1}"/>
              </a:ext>
            </a:extLst>
          </p:cNvPr>
          <p:cNvSpPr/>
          <p:nvPr>
            <p:custDataLst>
              <p:tags r:id="rId81"/>
            </p:custDataLst>
          </p:nvPr>
        </p:nvSpPr>
        <p:spPr bwMode="gray">
          <a:xfrm>
            <a:off x="2263775" y="2803525"/>
            <a:ext cx="261938" cy="144463"/>
          </a:xfrm>
          <a:prstGeom prst="rect">
            <a:avLst/>
          </a:prstGeom>
          <a:noFill/>
          <a:ln>
            <a:noFill/>
          </a:ln>
          <a:extLst>
            <a:ext uri="{909E8E84-426E-40dd-AFC4-6F175D3DCCD1}">
              <a14:hiddenFill xmlns=""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9050" tIns="0" rIns="19050" bIns="0" numCol="1" spcCol="0" rtlCol="0" anchor="b" anchorCtr="0">
            <a:noAutofit/>
          </a:bodyPr>
          <a:lstStyle/>
          <a:p>
            <a:pPr algn="ctr">
              <a:lnSpc>
                <a:spcPct val="90000"/>
              </a:lnSpc>
              <a:spcBef>
                <a:spcPct val="0"/>
              </a:spcBef>
              <a:spcAft>
                <a:spcPct val="0"/>
              </a:spcAft>
            </a:pPr>
            <a:fld id="{74585E17-24C0-44F8-AF61-461349F74B4A}" type="datetime'''''''''''1''''''''4''2'''''''''''''''''''''''''">
              <a:rPr lang="is-IS" sz="1050" b="1" noProof="0" smtClean="0">
                <a:solidFill>
                  <a:schemeClr val="tx1"/>
                </a:solidFill>
                <a:effectLst/>
              </a:rPr>
              <a:pPr algn="ctr">
                <a:lnSpc>
                  <a:spcPct val="90000"/>
                </a:lnSpc>
                <a:spcBef>
                  <a:spcPct val="0"/>
                </a:spcBef>
                <a:spcAft>
                  <a:spcPct val="0"/>
                </a:spcAft>
              </a:pPr>
              <a:t>142</a:t>
            </a:fld>
            <a:endParaRPr lang="is-IS" sz="1050" b="1" noProof="0" dirty="0">
              <a:solidFill>
                <a:schemeClr val="tx1"/>
              </a:solidFill>
              <a:sym typeface="+mn-lt"/>
            </a:endParaRPr>
          </a:p>
        </p:txBody>
      </p:sp>
      <p:sp>
        <p:nvSpPr>
          <p:cNvPr id="129" name="Rectangle 128">
            <a:extLst>
              <a:ext uri="{FF2B5EF4-FFF2-40B4-BE49-F238E27FC236}">
                <a16:creationId xmlns:a16="http://schemas.microsoft.com/office/drawing/2014/main" id="{3CA32CEB-9870-BA5D-2251-F3F4950C8086}"/>
              </a:ext>
            </a:extLst>
          </p:cNvPr>
          <p:cNvSpPr/>
          <p:nvPr>
            <p:custDataLst>
              <p:tags r:id="rId82"/>
            </p:custDataLst>
          </p:nvPr>
        </p:nvSpPr>
        <p:spPr bwMode="gray">
          <a:xfrm>
            <a:off x="2513013" y="3024188"/>
            <a:ext cx="261938" cy="144463"/>
          </a:xfrm>
          <a:prstGeom prst="rect">
            <a:avLst/>
          </a:prstGeom>
          <a:noFill/>
          <a:ln>
            <a:noFill/>
          </a:ln>
          <a:extLst>
            <a:ext uri="{909E8E84-426E-40dd-AFC4-6F175D3DCCD1}">
              <a14:hiddenFill xmlns=""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9050" tIns="0" rIns="19050" bIns="0" numCol="1" spcCol="0" rtlCol="0" anchor="b" anchorCtr="0">
            <a:noAutofit/>
          </a:bodyPr>
          <a:lstStyle/>
          <a:p>
            <a:pPr algn="ctr">
              <a:lnSpc>
                <a:spcPct val="90000"/>
              </a:lnSpc>
              <a:spcBef>
                <a:spcPct val="0"/>
              </a:spcBef>
              <a:spcAft>
                <a:spcPct val="0"/>
              </a:spcAft>
            </a:pPr>
            <a:fld id="{EDD583B0-3DE2-4E74-A32E-66C52299A7FB}" type="datetime'''''''''''''''''''''''''''''''''1''''''''''2''''''7'''">
              <a:rPr lang="is-IS" sz="1050" b="1" noProof="0" smtClean="0">
                <a:solidFill>
                  <a:schemeClr val="tx1"/>
                </a:solidFill>
                <a:effectLst/>
              </a:rPr>
              <a:pPr algn="ctr">
                <a:lnSpc>
                  <a:spcPct val="90000"/>
                </a:lnSpc>
                <a:spcBef>
                  <a:spcPct val="0"/>
                </a:spcBef>
                <a:spcAft>
                  <a:spcPct val="0"/>
                </a:spcAft>
              </a:pPr>
              <a:t>127</a:t>
            </a:fld>
            <a:endParaRPr lang="is-IS" sz="1050" b="1" noProof="0" dirty="0">
              <a:solidFill>
                <a:schemeClr val="tx1"/>
              </a:solidFill>
              <a:sym typeface="+mn-lt"/>
            </a:endParaRPr>
          </a:p>
        </p:txBody>
      </p:sp>
      <p:sp>
        <p:nvSpPr>
          <p:cNvPr id="138" name="Rectangle 137">
            <a:extLst>
              <a:ext uri="{FF2B5EF4-FFF2-40B4-BE49-F238E27FC236}">
                <a16:creationId xmlns:a16="http://schemas.microsoft.com/office/drawing/2014/main" id="{2C522489-000E-BB86-1E38-8A76A151CEBD}"/>
              </a:ext>
            </a:extLst>
          </p:cNvPr>
          <p:cNvSpPr/>
          <p:nvPr>
            <p:custDataLst>
              <p:tags r:id="rId83"/>
            </p:custDataLst>
          </p:nvPr>
        </p:nvSpPr>
        <p:spPr bwMode="gray">
          <a:xfrm>
            <a:off x="2760663" y="3082925"/>
            <a:ext cx="261938" cy="144463"/>
          </a:xfrm>
          <a:prstGeom prst="rect">
            <a:avLst/>
          </a:prstGeom>
          <a:noFill/>
          <a:ln>
            <a:noFill/>
          </a:ln>
          <a:extLst>
            <a:ext uri="{909E8E84-426E-40dd-AFC4-6F175D3DCCD1}">
              <a14:hiddenFill xmlns=""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9050" tIns="0" rIns="19050" bIns="0" numCol="1" spcCol="0" rtlCol="0" anchor="b" anchorCtr="0">
            <a:noAutofit/>
          </a:bodyPr>
          <a:lstStyle/>
          <a:p>
            <a:pPr algn="ctr">
              <a:lnSpc>
                <a:spcPct val="90000"/>
              </a:lnSpc>
              <a:spcBef>
                <a:spcPct val="0"/>
              </a:spcBef>
              <a:spcAft>
                <a:spcPct val="0"/>
              </a:spcAft>
            </a:pPr>
            <a:fld id="{EA66CCBB-7BD1-4591-A5D2-092D1FAFA145}" type="datetime'''''''''''''''''1''''2''''''''''''''''''''3'''''''''''">
              <a:rPr lang="is-IS" sz="1050" b="1" noProof="0" smtClean="0">
                <a:solidFill>
                  <a:schemeClr val="tx1"/>
                </a:solidFill>
                <a:effectLst/>
              </a:rPr>
              <a:pPr algn="ctr">
                <a:lnSpc>
                  <a:spcPct val="90000"/>
                </a:lnSpc>
                <a:spcBef>
                  <a:spcPct val="0"/>
                </a:spcBef>
                <a:spcAft>
                  <a:spcPct val="0"/>
                </a:spcAft>
              </a:pPr>
              <a:t>123</a:t>
            </a:fld>
            <a:endParaRPr lang="is-IS" sz="1050" b="1" noProof="0" dirty="0">
              <a:solidFill>
                <a:schemeClr val="tx1"/>
              </a:solidFill>
              <a:sym typeface="+mn-lt"/>
            </a:endParaRPr>
          </a:p>
        </p:txBody>
      </p:sp>
      <p:sp>
        <p:nvSpPr>
          <p:cNvPr id="716" name="Rectangle 715">
            <a:extLst>
              <a:ext uri="{FF2B5EF4-FFF2-40B4-BE49-F238E27FC236}">
                <a16:creationId xmlns:a16="http://schemas.microsoft.com/office/drawing/2014/main" id="{0CB2767F-E926-0CF5-DFF6-5C93E18AC02B}"/>
              </a:ext>
            </a:extLst>
          </p:cNvPr>
          <p:cNvSpPr/>
          <p:nvPr>
            <p:custDataLst>
              <p:tags r:id="rId84"/>
            </p:custDataLst>
          </p:nvPr>
        </p:nvSpPr>
        <p:spPr bwMode="gray">
          <a:xfrm>
            <a:off x="3009899" y="3230563"/>
            <a:ext cx="261938" cy="144463"/>
          </a:xfrm>
          <a:prstGeom prst="rect">
            <a:avLst/>
          </a:prstGeom>
          <a:noFill/>
          <a:ln>
            <a:noFill/>
          </a:ln>
          <a:extLst>
            <a:ext uri="{909E8E84-426E-40dd-AFC4-6F175D3DCCD1}">
              <a14:hiddenFill xmlns=""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9050" tIns="0" rIns="19050" bIns="0" numCol="1" spcCol="0" rtlCol="0" anchor="b" anchorCtr="0">
            <a:noAutofit/>
          </a:bodyPr>
          <a:lstStyle/>
          <a:p>
            <a:pPr algn="ctr">
              <a:lnSpc>
                <a:spcPct val="90000"/>
              </a:lnSpc>
              <a:spcBef>
                <a:spcPct val="0"/>
              </a:spcBef>
              <a:spcAft>
                <a:spcPct val="0"/>
              </a:spcAft>
            </a:pPr>
            <a:fld id="{E221C58F-27DE-45BF-B945-22A8EE684E48}" type="datetime'''''''''''''1''''''''''''1''''''''''''''3'">
              <a:rPr lang="is-IS" sz="1050" b="1" noProof="0" smtClean="0">
                <a:solidFill>
                  <a:schemeClr val="tx1"/>
                </a:solidFill>
                <a:effectLst/>
              </a:rPr>
              <a:pPr algn="ctr">
                <a:lnSpc>
                  <a:spcPct val="90000"/>
                </a:lnSpc>
                <a:spcBef>
                  <a:spcPct val="0"/>
                </a:spcBef>
                <a:spcAft>
                  <a:spcPct val="0"/>
                </a:spcAft>
              </a:pPr>
              <a:t>113</a:t>
            </a:fld>
            <a:endParaRPr lang="is-IS" sz="1050" b="1" noProof="0" dirty="0">
              <a:solidFill>
                <a:schemeClr val="tx1"/>
              </a:solidFill>
              <a:sym typeface="+mn-lt"/>
            </a:endParaRPr>
          </a:p>
        </p:txBody>
      </p:sp>
      <p:sp>
        <p:nvSpPr>
          <p:cNvPr id="740" name="Rectangle 739">
            <a:extLst>
              <a:ext uri="{FF2B5EF4-FFF2-40B4-BE49-F238E27FC236}">
                <a16:creationId xmlns:a16="http://schemas.microsoft.com/office/drawing/2014/main" id="{D677E9DF-5C6A-4FF7-133D-C1B9761F5BAA}"/>
              </a:ext>
            </a:extLst>
          </p:cNvPr>
          <p:cNvSpPr/>
          <p:nvPr>
            <p:custDataLst>
              <p:tags r:id="rId85"/>
            </p:custDataLst>
          </p:nvPr>
        </p:nvSpPr>
        <p:spPr bwMode="gray">
          <a:xfrm>
            <a:off x="3259137" y="3335338"/>
            <a:ext cx="261938" cy="144463"/>
          </a:xfrm>
          <a:prstGeom prst="rect">
            <a:avLst/>
          </a:prstGeom>
          <a:noFill/>
          <a:ln>
            <a:noFill/>
          </a:ln>
          <a:extLst>
            <a:ext uri="{909E8E84-426E-40dd-AFC4-6F175D3DCCD1}">
              <a14:hiddenFill xmlns=""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9050" tIns="0" rIns="19050" bIns="0" numCol="1" spcCol="0" rtlCol="0" anchor="b" anchorCtr="0">
            <a:noAutofit/>
          </a:bodyPr>
          <a:lstStyle/>
          <a:p>
            <a:pPr algn="ctr">
              <a:lnSpc>
                <a:spcPct val="90000"/>
              </a:lnSpc>
              <a:spcBef>
                <a:spcPct val="0"/>
              </a:spcBef>
              <a:spcAft>
                <a:spcPct val="0"/>
              </a:spcAft>
            </a:pPr>
            <a:fld id="{0744C1F2-FA33-42A7-B8DF-564AAEA150CE}" type="datetime'''''1''0''''''''''''''''''''''''6'''''">
              <a:rPr lang="is-IS" sz="1050" b="1" noProof="0" smtClean="0">
                <a:solidFill>
                  <a:schemeClr val="tx1"/>
                </a:solidFill>
                <a:effectLst/>
              </a:rPr>
              <a:pPr algn="ctr">
                <a:lnSpc>
                  <a:spcPct val="90000"/>
                </a:lnSpc>
                <a:spcBef>
                  <a:spcPct val="0"/>
                </a:spcBef>
                <a:spcAft>
                  <a:spcPct val="0"/>
                </a:spcAft>
              </a:pPr>
              <a:t>106</a:t>
            </a:fld>
            <a:endParaRPr lang="is-IS" sz="1050" b="1" noProof="0" dirty="0">
              <a:solidFill>
                <a:schemeClr val="tx1"/>
              </a:solidFill>
              <a:sym typeface="+mn-lt"/>
            </a:endParaRPr>
          </a:p>
        </p:txBody>
      </p:sp>
      <p:sp>
        <p:nvSpPr>
          <p:cNvPr id="718" name="Rectangle 717">
            <a:extLst>
              <a:ext uri="{FF2B5EF4-FFF2-40B4-BE49-F238E27FC236}">
                <a16:creationId xmlns:a16="http://schemas.microsoft.com/office/drawing/2014/main" id="{F20DAE24-7FB4-2462-B3B7-11F6B4E08C5E}"/>
              </a:ext>
            </a:extLst>
          </p:cNvPr>
          <p:cNvSpPr/>
          <p:nvPr>
            <p:custDataLst>
              <p:tags r:id="rId86"/>
            </p:custDataLst>
          </p:nvPr>
        </p:nvSpPr>
        <p:spPr bwMode="gray">
          <a:xfrm>
            <a:off x="3506788" y="3379788"/>
            <a:ext cx="261938" cy="144463"/>
          </a:xfrm>
          <a:prstGeom prst="rect">
            <a:avLst/>
          </a:prstGeom>
          <a:noFill/>
          <a:ln>
            <a:noFill/>
          </a:ln>
          <a:extLst>
            <a:ext uri="{909E8E84-426E-40dd-AFC4-6F175D3DCCD1}">
              <a14:hiddenFill xmlns=""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9050" tIns="0" rIns="19050" bIns="0" numCol="1" spcCol="0" rtlCol="0" anchor="b" anchorCtr="0">
            <a:noAutofit/>
          </a:bodyPr>
          <a:lstStyle/>
          <a:p>
            <a:pPr algn="ctr">
              <a:lnSpc>
                <a:spcPct val="90000"/>
              </a:lnSpc>
              <a:spcBef>
                <a:spcPct val="0"/>
              </a:spcBef>
              <a:spcAft>
                <a:spcPct val="0"/>
              </a:spcAft>
            </a:pPr>
            <a:fld id="{642A39B6-610E-4C93-876F-5E8F42A5C27F}" type="datetime'''''''''''''''''''''''1''''''''''''''''''0''''''''''3'''''">
              <a:rPr lang="is-IS" sz="1050" b="1" noProof="0" smtClean="0">
                <a:solidFill>
                  <a:schemeClr val="tx1"/>
                </a:solidFill>
                <a:effectLst/>
              </a:rPr>
              <a:pPr algn="ctr">
                <a:lnSpc>
                  <a:spcPct val="90000"/>
                </a:lnSpc>
                <a:spcBef>
                  <a:spcPct val="0"/>
                </a:spcBef>
                <a:spcAft>
                  <a:spcPct val="0"/>
                </a:spcAft>
              </a:pPr>
              <a:t>103</a:t>
            </a:fld>
            <a:endParaRPr lang="is-IS" sz="1050" b="1" noProof="0" dirty="0">
              <a:solidFill>
                <a:schemeClr val="tx1"/>
              </a:solidFill>
              <a:sym typeface="+mn-lt"/>
            </a:endParaRPr>
          </a:p>
        </p:txBody>
      </p:sp>
      <p:sp>
        <p:nvSpPr>
          <p:cNvPr id="706" name="Rectangle 705">
            <a:extLst>
              <a:ext uri="{FF2B5EF4-FFF2-40B4-BE49-F238E27FC236}">
                <a16:creationId xmlns:a16="http://schemas.microsoft.com/office/drawing/2014/main" id="{40830D84-4241-5DF1-A6CF-6719506823A4}"/>
              </a:ext>
            </a:extLst>
          </p:cNvPr>
          <p:cNvSpPr/>
          <p:nvPr>
            <p:custDataLst>
              <p:tags r:id="rId87"/>
            </p:custDataLst>
          </p:nvPr>
        </p:nvSpPr>
        <p:spPr bwMode="gray">
          <a:xfrm>
            <a:off x="3756025" y="3379788"/>
            <a:ext cx="261938" cy="144463"/>
          </a:xfrm>
          <a:prstGeom prst="rect">
            <a:avLst/>
          </a:prstGeom>
          <a:noFill/>
          <a:ln>
            <a:noFill/>
          </a:ln>
          <a:extLst>
            <a:ext uri="{909E8E84-426E-40dd-AFC4-6F175D3DCCD1}">
              <a14:hiddenFill xmlns=""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9050" tIns="0" rIns="19050" bIns="0" numCol="1" spcCol="0" rtlCol="0" anchor="b" anchorCtr="0">
            <a:noAutofit/>
          </a:bodyPr>
          <a:lstStyle/>
          <a:p>
            <a:pPr algn="ctr">
              <a:lnSpc>
                <a:spcPct val="90000"/>
              </a:lnSpc>
              <a:spcBef>
                <a:spcPct val="0"/>
              </a:spcBef>
              <a:spcAft>
                <a:spcPct val="0"/>
              </a:spcAft>
            </a:pPr>
            <a:fld id="{9969C742-2D6E-480C-B2C1-8BF748F54AB0}" type="datetime'''''''''''''''''''''''''''''''''''''1''''0''''''3'">
              <a:rPr lang="is-IS" sz="1050" b="1" noProof="0" smtClean="0">
                <a:solidFill>
                  <a:schemeClr val="tx1"/>
                </a:solidFill>
                <a:effectLst/>
              </a:rPr>
              <a:pPr algn="ctr">
                <a:lnSpc>
                  <a:spcPct val="90000"/>
                </a:lnSpc>
                <a:spcBef>
                  <a:spcPct val="0"/>
                </a:spcBef>
                <a:spcAft>
                  <a:spcPct val="0"/>
                </a:spcAft>
              </a:pPr>
              <a:t>103</a:t>
            </a:fld>
            <a:endParaRPr lang="is-IS" sz="1050" b="1" noProof="0" dirty="0">
              <a:solidFill>
                <a:schemeClr val="tx1"/>
              </a:solidFill>
              <a:sym typeface="+mn-lt"/>
            </a:endParaRPr>
          </a:p>
        </p:txBody>
      </p:sp>
      <p:sp>
        <p:nvSpPr>
          <p:cNvPr id="705" name="Rectangle 704">
            <a:extLst>
              <a:ext uri="{FF2B5EF4-FFF2-40B4-BE49-F238E27FC236}">
                <a16:creationId xmlns:a16="http://schemas.microsoft.com/office/drawing/2014/main" id="{A4EA674C-B522-3781-D0DB-6C1C145D7CD5}"/>
              </a:ext>
            </a:extLst>
          </p:cNvPr>
          <p:cNvSpPr/>
          <p:nvPr>
            <p:custDataLst>
              <p:tags r:id="rId88"/>
            </p:custDataLst>
          </p:nvPr>
        </p:nvSpPr>
        <p:spPr bwMode="gray">
          <a:xfrm>
            <a:off x="1779588" y="3863975"/>
            <a:ext cx="23336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E009F615-74FF-414B-8F13-A7D5EABDD005}" type="datetime'''''''''''''9''''''''''''''''''''''0''''%'''''''''''''''''''''">
              <a:rPr lang="is-IS" sz="800" b="1" noProof="0" smtClean="0">
                <a:solidFill>
                  <a:schemeClr val="bg1"/>
                </a:solidFill>
                <a:effectLst/>
              </a:rPr>
              <a:pPr algn="ctr">
                <a:lnSpc>
                  <a:spcPct val="90000"/>
                </a:lnSpc>
                <a:spcBef>
                  <a:spcPct val="0"/>
                </a:spcBef>
                <a:spcAft>
                  <a:spcPct val="0"/>
                </a:spcAft>
              </a:pPr>
              <a:t>90%</a:t>
            </a:fld>
            <a:endParaRPr lang="is-IS" sz="800" b="1" noProof="0" dirty="0">
              <a:solidFill>
                <a:schemeClr val="bg1"/>
              </a:solidFill>
              <a:sym typeface="+mn-lt"/>
            </a:endParaRPr>
          </a:p>
        </p:txBody>
      </p:sp>
      <p:sp>
        <p:nvSpPr>
          <p:cNvPr id="724" name="Rectangle 723">
            <a:extLst>
              <a:ext uri="{FF2B5EF4-FFF2-40B4-BE49-F238E27FC236}">
                <a16:creationId xmlns:a16="http://schemas.microsoft.com/office/drawing/2014/main" id="{310309AA-EA86-3044-B9CE-F3471E1B8DD0}"/>
              </a:ext>
            </a:extLst>
          </p:cNvPr>
          <p:cNvSpPr/>
          <p:nvPr>
            <p:custDataLst>
              <p:tags r:id="rId89"/>
            </p:custDataLst>
          </p:nvPr>
        </p:nvSpPr>
        <p:spPr bwMode="gray">
          <a:xfrm>
            <a:off x="4254500" y="3422650"/>
            <a:ext cx="261938" cy="144463"/>
          </a:xfrm>
          <a:prstGeom prst="rect">
            <a:avLst/>
          </a:prstGeom>
          <a:noFill/>
          <a:ln>
            <a:noFill/>
          </a:ln>
          <a:extLst>
            <a:ext uri="{909E8E84-426E-40dd-AFC4-6F175D3DCCD1}">
              <a14:hiddenFill xmlns=""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9050" tIns="0" rIns="19050" bIns="0" numCol="1" spcCol="0" rtlCol="0" anchor="b" anchorCtr="0">
            <a:noAutofit/>
          </a:bodyPr>
          <a:lstStyle/>
          <a:p>
            <a:pPr algn="ctr">
              <a:lnSpc>
                <a:spcPct val="90000"/>
              </a:lnSpc>
              <a:spcBef>
                <a:spcPct val="0"/>
              </a:spcBef>
              <a:spcAft>
                <a:spcPct val="0"/>
              </a:spcAft>
            </a:pPr>
            <a:fld id="{1201D42F-B28A-4AF5-B1CB-A41A79D731DE}" type="datetime'''''''''''''''''''''''''''''''1''''''''0''''''''0'''''''''''''">
              <a:rPr lang="is-IS" sz="1050" b="1" noProof="0" smtClean="0">
                <a:solidFill>
                  <a:schemeClr val="tx1"/>
                </a:solidFill>
                <a:effectLst/>
              </a:rPr>
              <a:pPr algn="ctr">
                <a:lnSpc>
                  <a:spcPct val="90000"/>
                </a:lnSpc>
                <a:spcBef>
                  <a:spcPct val="0"/>
                </a:spcBef>
                <a:spcAft>
                  <a:spcPct val="0"/>
                </a:spcAft>
              </a:pPr>
              <a:t>100</a:t>
            </a:fld>
            <a:endParaRPr lang="is-IS" sz="1050" b="1" noProof="0" dirty="0">
              <a:solidFill>
                <a:schemeClr val="tx1"/>
              </a:solidFill>
              <a:sym typeface="+mn-lt"/>
            </a:endParaRPr>
          </a:p>
        </p:txBody>
      </p:sp>
      <p:sp>
        <p:nvSpPr>
          <p:cNvPr id="748" name="Rectangle 747">
            <a:extLst>
              <a:ext uri="{FF2B5EF4-FFF2-40B4-BE49-F238E27FC236}">
                <a16:creationId xmlns:a16="http://schemas.microsoft.com/office/drawing/2014/main" id="{B13CBC39-2D49-F016-B45B-197EFA337C57}"/>
              </a:ext>
            </a:extLst>
          </p:cNvPr>
          <p:cNvSpPr/>
          <p:nvPr>
            <p:custDataLst>
              <p:tags r:id="rId90"/>
            </p:custDataLst>
          </p:nvPr>
        </p:nvSpPr>
        <p:spPr bwMode="gray">
          <a:xfrm>
            <a:off x="4538663" y="3452813"/>
            <a:ext cx="187325" cy="144463"/>
          </a:xfrm>
          <a:prstGeom prst="rect">
            <a:avLst/>
          </a:prstGeom>
          <a:noFill/>
          <a:ln>
            <a:noFill/>
          </a:ln>
          <a:extLst>
            <a:ext uri="{909E8E84-426E-40dd-AFC4-6F175D3DCCD1}">
              <a14:hiddenFill xmlns=""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9050" tIns="0" rIns="19050" bIns="0" numCol="1" spcCol="0" rtlCol="0" anchor="b" anchorCtr="0">
            <a:noAutofit/>
          </a:bodyPr>
          <a:lstStyle/>
          <a:p>
            <a:pPr algn="ctr">
              <a:lnSpc>
                <a:spcPct val="90000"/>
              </a:lnSpc>
              <a:spcBef>
                <a:spcPct val="0"/>
              </a:spcBef>
              <a:spcAft>
                <a:spcPct val="0"/>
              </a:spcAft>
            </a:pPr>
            <a:fld id="{1317492F-6FA4-4215-B707-E25653755823}" type="datetime'''''9''''''''''''''''''''''''''''''''8'">
              <a:rPr lang="is-IS" sz="1050" b="1" noProof="0" smtClean="0">
                <a:solidFill>
                  <a:schemeClr val="tx1"/>
                </a:solidFill>
                <a:effectLst/>
              </a:rPr>
              <a:pPr algn="ctr">
                <a:lnSpc>
                  <a:spcPct val="90000"/>
                </a:lnSpc>
                <a:spcBef>
                  <a:spcPct val="0"/>
                </a:spcBef>
                <a:spcAft>
                  <a:spcPct val="0"/>
                </a:spcAft>
              </a:pPr>
              <a:t>98</a:t>
            </a:fld>
            <a:endParaRPr lang="is-IS" sz="1050" b="1" noProof="0" dirty="0">
              <a:solidFill>
                <a:schemeClr val="tx1"/>
              </a:solidFill>
              <a:sym typeface="+mn-lt"/>
            </a:endParaRPr>
          </a:p>
        </p:txBody>
      </p:sp>
      <p:sp>
        <p:nvSpPr>
          <p:cNvPr id="769" name="Rectangle 768">
            <a:extLst>
              <a:ext uri="{FF2B5EF4-FFF2-40B4-BE49-F238E27FC236}">
                <a16:creationId xmlns:a16="http://schemas.microsoft.com/office/drawing/2014/main" id="{DB46AE59-0AA7-E50C-1E9C-3C904680C4BB}"/>
              </a:ext>
            </a:extLst>
          </p:cNvPr>
          <p:cNvSpPr/>
          <p:nvPr>
            <p:custDataLst>
              <p:tags r:id="rId91"/>
            </p:custDataLst>
          </p:nvPr>
        </p:nvSpPr>
        <p:spPr bwMode="gray">
          <a:xfrm>
            <a:off x="4787900" y="3511550"/>
            <a:ext cx="187325" cy="144463"/>
          </a:xfrm>
          <a:prstGeom prst="rect">
            <a:avLst/>
          </a:prstGeom>
          <a:noFill/>
          <a:ln>
            <a:noFill/>
          </a:ln>
          <a:extLst>
            <a:ext uri="{909E8E84-426E-40dd-AFC4-6F175D3DCCD1}">
              <a14:hiddenFill xmlns=""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9050" tIns="0" rIns="19050" bIns="0" numCol="1" spcCol="0" rtlCol="0" anchor="b" anchorCtr="0">
            <a:noAutofit/>
          </a:bodyPr>
          <a:lstStyle/>
          <a:p>
            <a:pPr algn="ctr">
              <a:lnSpc>
                <a:spcPct val="90000"/>
              </a:lnSpc>
              <a:spcBef>
                <a:spcPct val="0"/>
              </a:spcBef>
              <a:spcAft>
                <a:spcPct val="0"/>
              </a:spcAft>
            </a:pPr>
            <a:fld id="{202B6EFA-AB75-42AA-9DDA-173646B25DE5}" type="datetime'''''''''''''94'''''''''''''''''''''''''''''''''">
              <a:rPr lang="is-IS" sz="1050" b="1" noProof="0" smtClean="0">
                <a:solidFill>
                  <a:schemeClr val="tx1"/>
                </a:solidFill>
                <a:effectLst/>
              </a:rPr>
              <a:pPr algn="ctr">
                <a:lnSpc>
                  <a:spcPct val="90000"/>
                </a:lnSpc>
                <a:spcBef>
                  <a:spcPct val="0"/>
                </a:spcBef>
                <a:spcAft>
                  <a:spcPct val="0"/>
                </a:spcAft>
              </a:pPr>
              <a:t>94</a:t>
            </a:fld>
            <a:endParaRPr lang="is-IS" sz="1050" b="1" noProof="0" dirty="0">
              <a:solidFill>
                <a:schemeClr val="tx1"/>
              </a:solidFill>
              <a:sym typeface="+mn-lt"/>
            </a:endParaRPr>
          </a:p>
        </p:txBody>
      </p:sp>
      <p:sp>
        <p:nvSpPr>
          <p:cNvPr id="767" name="Rectangle 766">
            <a:extLst>
              <a:ext uri="{FF2B5EF4-FFF2-40B4-BE49-F238E27FC236}">
                <a16:creationId xmlns:a16="http://schemas.microsoft.com/office/drawing/2014/main" id="{31C40E43-9F6E-6428-DF37-A1667587DA23}"/>
              </a:ext>
            </a:extLst>
          </p:cNvPr>
          <p:cNvSpPr/>
          <p:nvPr>
            <p:custDataLst>
              <p:tags r:id="rId92"/>
            </p:custDataLst>
          </p:nvPr>
        </p:nvSpPr>
        <p:spPr bwMode="gray">
          <a:xfrm>
            <a:off x="5037138" y="3556000"/>
            <a:ext cx="187325" cy="144463"/>
          </a:xfrm>
          <a:prstGeom prst="rect">
            <a:avLst/>
          </a:prstGeom>
          <a:noFill/>
          <a:ln>
            <a:noFill/>
          </a:ln>
          <a:extLst>
            <a:ext uri="{909E8E84-426E-40dd-AFC4-6F175D3DCCD1}">
              <a14:hiddenFill xmlns=""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9050" tIns="0" rIns="19050" bIns="0" numCol="1" spcCol="0" rtlCol="0" anchor="b" anchorCtr="0">
            <a:noAutofit/>
          </a:bodyPr>
          <a:lstStyle/>
          <a:p>
            <a:pPr algn="ctr">
              <a:lnSpc>
                <a:spcPct val="90000"/>
              </a:lnSpc>
              <a:spcBef>
                <a:spcPct val="0"/>
              </a:spcBef>
              <a:spcAft>
                <a:spcPct val="0"/>
              </a:spcAft>
            </a:pPr>
            <a:fld id="{725B0B7E-BAA9-4CD4-985F-5B7D87D38496}" type="datetime'''''''''''''''''''''''''''''''''''''''9''''''1'''''''">
              <a:rPr lang="is-IS" sz="1050" b="1" noProof="0" smtClean="0">
                <a:solidFill>
                  <a:schemeClr val="tx1"/>
                </a:solidFill>
                <a:effectLst/>
              </a:rPr>
              <a:pPr algn="ctr">
                <a:lnSpc>
                  <a:spcPct val="90000"/>
                </a:lnSpc>
                <a:spcBef>
                  <a:spcPct val="0"/>
                </a:spcBef>
                <a:spcAft>
                  <a:spcPct val="0"/>
                </a:spcAft>
              </a:pPr>
              <a:t>91</a:t>
            </a:fld>
            <a:endParaRPr lang="is-IS" sz="1050" b="1" noProof="0" dirty="0">
              <a:solidFill>
                <a:schemeClr val="tx1"/>
              </a:solidFill>
              <a:sym typeface="+mn-lt"/>
            </a:endParaRPr>
          </a:p>
        </p:txBody>
      </p:sp>
      <p:sp>
        <p:nvSpPr>
          <p:cNvPr id="766" name="Rectangle 765">
            <a:extLst>
              <a:ext uri="{FF2B5EF4-FFF2-40B4-BE49-F238E27FC236}">
                <a16:creationId xmlns:a16="http://schemas.microsoft.com/office/drawing/2014/main" id="{EC70476C-01F3-0064-0C30-342E61E9A96D}"/>
              </a:ext>
            </a:extLst>
          </p:cNvPr>
          <p:cNvSpPr/>
          <p:nvPr>
            <p:custDataLst>
              <p:tags r:id="rId93"/>
            </p:custDataLst>
          </p:nvPr>
        </p:nvSpPr>
        <p:spPr bwMode="gray">
          <a:xfrm>
            <a:off x="5284788" y="3600450"/>
            <a:ext cx="187325" cy="144463"/>
          </a:xfrm>
          <a:prstGeom prst="rect">
            <a:avLst/>
          </a:prstGeom>
          <a:noFill/>
          <a:ln>
            <a:noFill/>
          </a:ln>
          <a:extLst>
            <a:ext uri="{909E8E84-426E-40dd-AFC4-6F175D3DCCD1}">
              <a14:hiddenFill xmlns=""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9050" tIns="0" rIns="19050" bIns="0" numCol="1" spcCol="0" rtlCol="0" anchor="b" anchorCtr="0">
            <a:noAutofit/>
          </a:bodyPr>
          <a:lstStyle/>
          <a:p>
            <a:pPr algn="ctr">
              <a:lnSpc>
                <a:spcPct val="90000"/>
              </a:lnSpc>
              <a:spcBef>
                <a:spcPct val="0"/>
              </a:spcBef>
              <a:spcAft>
                <a:spcPct val="0"/>
              </a:spcAft>
            </a:pPr>
            <a:fld id="{5D5FC4EA-1E94-4680-A12C-B3309354E370}" type="datetime'''''''''''''''8''8'">
              <a:rPr lang="is-IS" sz="1050" b="1" noProof="0" smtClean="0">
                <a:solidFill>
                  <a:schemeClr val="tx1"/>
                </a:solidFill>
                <a:effectLst/>
              </a:rPr>
              <a:pPr algn="ctr">
                <a:lnSpc>
                  <a:spcPct val="90000"/>
                </a:lnSpc>
                <a:spcBef>
                  <a:spcPct val="0"/>
                </a:spcBef>
                <a:spcAft>
                  <a:spcPct val="0"/>
                </a:spcAft>
              </a:pPr>
              <a:t>88</a:t>
            </a:fld>
            <a:endParaRPr lang="is-IS" sz="1050" b="1" noProof="0" dirty="0">
              <a:solidFill>
                <a:schemeClr val="tx1"/>
              </a:solidFill>
              <a:sym typeface="+mn-lt"/>
            </a:endParaRPr>
          </a:p>
        </p:txBody>
      </p:sp>
      <p:sp>
        <p:nvSpPr>
          <p:cNvPr id="712" name="Rectangle 711">
            <a:extLst>
              <a:ext uri="{FF2B5EF4-FFF2-40B4-BE49-F238E27FC236}">
                <a16:creationId xmlns:a16="http://schemas.microsoft.com/office/drawing/2014/main" id="{2E137B2F-CE62-6789-BDEF-EE2DC25EBEBC}"/>
              </a:ext>
            </a:extLst>
          </p:cNvPr>
          <p:cNvSpPr/>
          <p:nvPr>
            <p:custDataLst>
              <p:tags r:id="rId94"/>
            </p:custDataLst>
          </p:nvPr>
        </p:nvSpPr>
        <p:spPr bwMode="gray">
          <a:xfrm>
            <a:off x="5534025" y="3614738"/>
            <a:ext cx="187325" cy="144463"/>
          </a:xfrm>
          <a:prstGeom prst="rect">
            <a:avLst/>
          </a:prstGeom>
          <a:noFill/>
          <a:ln>
            <a:noFill/>
          </a:ln>
          <a:extLst>
            <a:ext uri="{909E8E84-426E-40dd-AFC4-6F175D3DCCD1}">
              <a14:hiddenFill xmlns=""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9050" tIns="0" rIns="19050" bIns="0" numCol="1" spcCol="0" rtlCol="0" anchor="b" anchorCtr="0">
            <a:noAutofit/>
          </a:bodyPr>
          <a:lstStyle/>
          <a:p>
            <a:pPr algn="ctr">
              <a:lnSpc>
                <a:spcPct val="90000"/>
              </a:lnSpc>
              <a:spcBef>
                <a:spcPct val="0"/>
              </a:spcBef>
              <a:spcAft>
                <a:spcPct val="0"/>
              </a:spcAft>
            </a:pPr>
            <a:fld id="{03C2DB7D-572E-4F34-86FA-413FB65D91A4}" type="datetime'''''''''''''''''''''''''8''7'''''''''''">
              <a:rPr lang="is-IS" sz="1050" b="1" noProof="0" smtClean="0">
                <a:solidFill>
                  <a:schemeClr val="tx1"/>
                </a:solidFill>
                <a:effectLst/>
              </a:rPr>
              <a:pPr algn="ctr">
                <a:lnSpc>
                  <a:spcPct val="90000"/>
                </a:lnSpc>
                <a:spcBef>
                  <a:spcPct val="0"/>
                </a:spcBef>
                <a:spcAft>
                  <a:spcPct val="0"/>
                </a:spcAft>
              </a:pPr>
              <a:t>87</a:t>
            </a:fld>
            <a:endParaRPr lang="is-IS" sz="1050" b="1" noProof="0" dirty="0">
              <a:solidFill>
                <a:schemeClr val="tx1"/>
              </a:solidFill>
              <a:sym typeface="+mn-lt"/>
            </a:endParaRPr>
          </a:p>
        </p:txBody>
      </p:sp>
      <p:sp>
        <p:nvSpPr>
          <p:cNvPr id="143" name="Rectangle 142">
            <a:extLst>
              <a:ext uri="{FF2B5EF4-FFF2-40B4-BE49-F238E27FC236}">
                <a16:creationId xmlns:a16="http://schemas.microsoft.com/office/drawing/2014/main" id="{B6B37846-BEA8-88BA-BFC9-29AB8F7C9FA6}"/>
              </a:ext>
            </a:extLst>
          </p:cNvPr>
          <p:cNvSpPr/>
          <p:nvPr>
            <p:custDataLst>
              <p:tags r:id="rId95"/>
            </p:custDataLst>
          </p:nvPr>
        </p:nvSpPr>
        <p:spPr bwMode="gray">
          <a:xfrm>
            <a:off x="5783263" y="3630613"/>
            <a:ext cx="187325" cy="144463"/>
          </a:xfrm>
          <a:prstGeom prst="rect">
            <a:avLst/>
          </a:prstGeom>
          <a:noFill/>
          <a:ln>
            <a:noFill/>
          </a:ln>
          <a:extLst>
            <a:ext uri="{909E8E84-426E-40dd-AFC4-6F175D3DCCD1}">
              <a14:hiddenFill xmlns=""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9050" tIns="0" rIns="19050" bIns="0" numCol="1" spcCol="0" rtlCol="0" anchor="b" anchorCtr="0">
            <a:noAutofit/>
          </a:bodyPr>
          <a:lstStyle/>
          <a:p>
            <a:pPr algn="ctr">
              <a:lnSpc>
                <a:spcPct val="90000"/>
              </a:lnSpc>
              <a:spcBef>
                <a:spcPct val="0"/>
              </a:spcBef>
              <a:spcAft>
                <a:spcPct val="0"/>
              </a:spcAft>
            </a:pPr>
            <a:fld id="{2DCE3225-CB8F-4E40-8763-E7B522787FB9}" type="datetime'8''''6'''''''''">
              <a:rPr lang="is-IS" sz="1050" b="1" noProof="0" smtClean="0">
                <a:solidFill>
                  <a:schemeClr val="tx1"/>
                </a:solidFill>
                <a:effectLst/>
              </a:rPr>
              <a:pPr algn="ctr">
                <a:lnSpc>
                  <a:spcPct val="90000"/>
                </a:lnSpc>
                <a:spcBef>
                  <a:spcPct val="0"/>
                </a:spcBef>
                <a:spcAft>
                  <a:spcPct val="0"/>
                </a:spcAft>
              </a:pPr>
              <a:t>86</a:t>
            </a:fld>
            <a:endParaRPr lang="is-IS" sz="1050" b="1" noProof="0" dirty="0">
              <a:solidFill>
                <a:schemeClr val="tx1"/>
              </a:solidFill>
              <a:sym typeface="+mn-lt"/>
            </a:endParaRPr>
          </a:p>
        </p:txBody>
      </p:sp>
      <p:sp>
        <p:nvSpPr>
          <p:cNvPr id="710" name="Rectangle 709">
            <a:extLst>
              <a:ext uri="{FF2B5EF4-FFF2-40B4-BE49-F238E27FC236}">
                <a16:creationId xmlns:a16="http://schemas.microsoft.com/office/drawing/2014/main" id="{9ED1B43D-6A68-2F5A-77A4-643A11F00414}"/>
              </a:ext>
            </a:extLst>
          </p:cNvPr>
          <p:cNvSpPr/>
          <p:nvPr>
            <p:custDataLst>
              <p:tags r:id="rId96"/>
            </p:custDataLst>
          </p:nvPr>
        </p:nvSpPr>
        <p:spPr bwMode="gray">
          <a:xfrm>
            <a:off x="6032500" y="3630613"/>
            <a:ext cx="187325" cy="144463"/>
          </a:xfrm>
          <a:prstGeom prst="rect">
            <a:avLst/>
          </a:prstGeom>
          <a:noFill/>
          <a:ln>
            <a:noFill/>
          </a:ln>
          <a:extLst>
            <a:ext uri="{909E8E84-426E-40dd-AFC4-6F175D3DCCD1}">
              <a14:hiddenFill xmlns=""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9050" tIns="0" rIns="19050" bIns="0" numCol="1" spcCol="0" rtlCol="0" anchor="b" anchorCtr="0">
            <a:noAutofit/>
          </a:bodyPr>
          <a:lstStyle/>
          <a:p>
            <a:pPr algn="ctr">
              <a:lnSpc>
                <a:spcPct val="90000"/>
              </a:lnSpc>
              <a:spcBef>
                <a:spcPct val="0"/>
              </a:spcBef>
              <a:spcAft>
                <a:spcPct val="0"/>
              </a:spcAft>
            </a:pPr>
            <a:fld id="{9607FFF5-688D-45C0-9FA7-835A6B797576}" type="datetime'8''''''''''''''6'''">
              <a:rPr lang="is-IS" sz="1050" b="1" noProof="0" smtClean="0">
                <a:solidFill>
                  <a:schemeClr val="tx1"/>
                </a:solidFill>
                <a:effectLst/>
              </a:rPr>
              <a:pPr algn="ctr">
                <a:lnSpc>
                  <a:spcPct val="90000"/>
                </a:lnSpc>
                <a:spcBef>
                  <a:spcPct val="0"/>
                </a:spcBef>
                <a:spcAft>
                  <a:spcPct val="0"/>
                </a:spcAft>
              </a:pPr>
              <a:t>86</a:t>
            </a:fld>
            <a:endParaRPr lang="is-IS" sz="1050" b="1" noProof="0" dirty="0">
              <a:solidFill>
                <a:schemeClr val="tx1"/>
              </a:solidFill>
              <a:sym typeface="+mn-lt"/>
            </a:endParaRPr>
          </a:p>
        </p:txBody>
      </p:sp>
      <p:sp>
        <p:nvSpPr>
          <p:cNvPr id="153" name="Rectangle 152">
            <a:extLst>
              <a:ext uri="{FF2B5EF4-FFF2-40B4-BE49-F238E27FC236}">
                <a16:creationId xmlns:a16="http://schemas.microsoft.com/office/drawing/2014/main" id="{52D93687-D9B3-117C-5246-5D6447BC935A}"/>
              </a:ext>
            </a:extLst>
          </p:cNvPr>
          <p:cNvSpPr/>
          <p:nvPr>
            <p:custDataLst>
              <p:tags r:id="rId97"/>
            </p:custDataLst>
          </p:nvPr>
        </p:nvSpPr>
        <p:spPr bwMode="gray">
          <a:xfrm>
            <a:off x="6280150" y="3719513"/>
            <a:ext cx="187325" cy="144463"/>
          </a:xfrm>
          <a:prstGeom prst="rect">
            <a:avLst/>
          </a:prstGeom>
          <a:noFill/>
          <a:ln>
            <a:noFill/>
          </a:ln>
          <a:extLst>
            <a:ext uri="{909E8E84-426E-40dd-AFC4-6F175D3DCCD1}">
              <a14:hiddenFill xmlns=""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9050" tIns="0" rIns="19050" bIns="0" numCol="1" spcCol="0" rtlCol="0" anchor="b" anchorCtr="0">
            <a:noAutofit/>
          </a:bodyPr>
          <a:lstStyle/>
          <a:p>
            <a:pPr algn="ctr">
              <a:lnSpc>
                <a:spcPct val="90000"/>
              </a:lnSpc>
              <a:spcBef>
                <a:spcPct val="0"/>
              </a:spcBef>
              <a:spcAft>
                <a:spcPct val="0"/>
              </a:spcAft>
            </a:pPr>
            <a:fld id="{5BA07BBD-C300-4892-8C71-19018945671B}" type="datetime'''''''''8''''''''''''''''''''''''''''''0'''''''">
              <a:rPr lang="is-IS" sz="1050" b="1" noProof="0" smtClean="0">
                <a:solidFill>
                  <a:schemeClr val="tx1"/>
                </a:solidFill>
                <a:effectLst/>
              </a:rPr>
              <a:pPr algn="ctr">
                <a:lnSpc>
                  <a:spcPct val="90000"/>
                </a:lnSpc>
                <a:spcBef>
                  <a:spcPct val="0"/>
                </a:spcBef>
                <a:spcAft>
                  <a:spcPct val="0"/>
                </a:spcAft>
              </a:pPr>
              <a:t>80</a:t>
            </a:fld>
            <a:endParaRPr lang="is-IS" sz="1050" b="1" noProof="0" dirty="0">
              <a:solidFill>
                <a:schemeClr val="tx1"/>
              </a:solidFill>
              <a:sym typeface="+mn-lt"/>
            </a:endParaRPr>
          </a:p>
        </p:txBody>
      </p:sp>
      <p:sp>
        <p:nvSpPr>
          <p:cNvPr id="744" name="Rectangle 743">
            <a:extLst>
              <a:ext uri="{FF2B5EF4-FFF2-40B4-BE49-F238E27FC236}">
                <a16:creationId xmlns:a16="http://schemas.microsoft.com/office/drawing/2014/main" id="{C0B79B5F-4057-70EF-9C14-27AC5D74DDD3}"/>
              </a:ext>
            </a:extLst>
          </p:cNvPr>
          <p:cNvSpPr/>
          <p:nvPr>
            <p:custDataLst>
              <p:tags r:id="rId98"/>
            </p:custDataLst>
          </p:nvPr>
        </p:nvSpPr>
        <p:spPr bwMode="gray">
          <a:xfrm>
            <a:off x="6529388" y="3792538"/>
            <a:ext cx="187325" cy="144463"/>
          </a:xfrm>
          <a:prstGeom prst="rect">
            <a:avLst/>
          </a:prstGeom>
          <a:noFill/>
          <a:ln>
            <a:noFill/>
          </a:ln>
          <a:extLst>
            <a:ext uri="{909E8E84-426E-40dd-AFC4-6F175D3DCCD1}">
              <a14:hiddenFill xmlns=""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9050" tIns="0" rIns="19050" bIns="0" numCol="1" spcCol="0" rtlCol="0" anchor="b" anchorCtr="0">
            <a:noAutofit/>
          </a:bodyPr>
          <a:lstStyle/>
          <a:p>
            <a:pPr algn="ctr">
              <a:lnSpc>
                <a:spcPct val="90000"/>
              </a:lnSpc>
              <a:spcBef>
                <a:spcPct val="0"/>
              </a:spcBef>
              <a:spcAft>
                <a:spcPct val="0"/>
              </a:spcAft>
            </a:pPr>
            <a:fld id="{6113B7A8-6550-4213-ACB1-01026BA8FD8C}" type="datetime'''''''''''''''''''''''7''''''''''''''5'''''''">
              <a:rPr lang="is-IS" sz="1050" b="1" noProof="0" smtClean="0">
                <a:solidFill>
                  <a:schemeClr val="tx1"/>
                </a:solidFill>
                <a:effectLst/>
              </a:rPr>
              <a:pPr algn="ctr">
                <a:lnSpc>
                  <a:spcPct val="90000"/>
                </a:lnSpc>
                <a:spcBef>
                  <a:spcPct val="0"/>
                </a:spcBef>
                <a:spcAft>
                  <a:spcPct val="0"/>
                </a:spcAft>
              </a:pPr>
              <a:t>75</a:t>
            </a:fld>
            <a:endParaRPr lang="is-IS" sz="1050" b="1" noProof="0" dirty="0">
              <a:solidFill>
                <a:schemeClr val="tx1"/>
              </a:solidFill>
              <a:sym typeface="+mn-lt"/>
            </a:endParaRPr>
          </a:p>
        </p:txBody>
      </p:sp>
      <p:sp>
        <p:nvSpPr>
          <p:cNvPr id="728" name="Rectangle 727">
            <a:extLst>
              <a:ext uri="{FF2B5EF4-FFF2-40B4-BE49-F238E27FC236}">
                <a16:creationId xmlns:a16="http://schemas.microsoft.com/office/drawing/2014/main" id="{F359318E-8A3D-D160-AA9A-4FB2226E252B}"/>
              </a:ext>
            </a:extLst>
          </p:cNvPr>
          <p:cNvSpPr/>
          <p:nvPr>
            <p:custDataLst>
              <p:tags r:id="rId99"/>
            </p:custDataLst>
          </p:nvPr>
        </p:nvSpPr>
        <p:spPr bwMode="gray">
          <a:xfrm>
            <a:off x="6778625" y="3895725"/>
            <a:ext cx="187325" cy="144463"/>
          </a:xfrm>
          <a:prstGeom prst="rect">
            <a:avLst/>
          </a:prstGeom>
          <a:noFill/>
          <a:ln>
            <a:noFill/>
          </a:ln>
          <a:extLst>
            <a:ext uri="{909E8E84-426E-40dd-AFC4-6F175D3DCCD1}">
              <a14:hiddenFill xmlns=""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9050" tIns="0" rIns="19050" bIns="0" numCol="1" spcCol="0" rtlCol="0" anchor="b" anchorCtr="0">
            <a:noAutofit/>
          </a:bodyPr>
          <a:lstStyle/>
          <a:p>
            <a:pPr algn="ctr">
              <a:lnSpc>
                <a:spcPct val="90000"/>
              </a:lnSpc>
              <a:spcBef>
                <a:spcPct val="0"/>
              </a:spcBef>
              <a:spcAft>
                <a:spcPct val="0"/>
              </a:spcAft>
            </a:pPr>
            <a:fld id="{AAA5C187-3681-43D3-B22B-54C5ED62BADF}" type="datetime'''''''''''''''''''''''''6''8'''">
              <a:rPr lang="is-IS" sz="1050" b="1" noProof="0" smtClean="0">
                <a:solidFill>
                  <a:schemeClr val="tx1"/>
                </a:solidFill>
                <a:effectLst/>
              </a:rPr>
              <a:pPr algn="ctr">
                <a:lnSpc>
                  <a:spcPct val="90000"/>
                </a:lnSpc>
                <a:spcBef>
                  <a:spcPct val="0"/>
                </a:spcBef>
                <a:spcAft>
                  <a:spcPct val="0"/>
                </a:spcAft>
              </a:pPr>
              <a:t>68</a:t>
            </a:fld>
            <a:endParaRPr lang="is-IS" sz="1050" b="1" noProof="0" dirty="0">
              <a:solidFill>
                <a:schemeClr val="tx1"/>
              </a:solidFill>
              <a:sym typeface="+mn-lt"/>
            </a:endParaRPr>
          </a:p>
        </p:txBody>
      </p:sp>
      <p:sp>
        <p:nvSpPr>
          <p:cNvPr id="758" name="Rectangle 757">
            <a:extLst>
              <a:ext uri="{FF2B5EF4-FFF2-40B4-BE49-F238E27FC236}">
                <a16:creationId xmlns:a16="http://schemas.microsoft.com/office/drawing/2014/main" id="{058A9BEF-CC50-5E2A-9ACF-AA27119D3DF9}"/>
              </a:ext>
            </a:extLst>
          </p:cNvPr>
          <p:cNvSpPr/>
          <p:nvPr>
            <p:custDataLst>
              <p:tags r:id="rId100"/>
            </p:custDataLst>
          </p:nvPr>
        </p:nvSpPr>
        <p:spPr bwMode="gray">
          <a:xfrm>
            <a:off x="7026275" y="3954463"/>
            <a:ext cx="187325" cy="144463"/>
          </a:xfrm>
          <a:prstGeom prst="rect">
            <a:avLst/>
          </a:prstGeom>
          <a:noFill/>
          <a:ln>
            <a:noFill/>
          </a:ln>
          <a:extLst>
            <a:ext uri="{909E8E84-426E-40dd-AFC4-6F175D3DCCD1}">
              <a14:hiddenFill xmlns=""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9050" tIns="0" rIns="19050" bIns="0" numCol="1" spcCol="0" rtlCol="0" anchor="b" anchorCtr="0">
            <a:noAutofit/>
          </a:bodyPr>
          <a:lstStyle/>
          <a:p>
            <a:pPr algn="ctr">
              <a:lnSpc>
                <a:spcPct val="90000"/>
              </a:lnSpc>
              <a:spcBef>
                <a:spcPct val="0"/>
              </a:spcBef>
              <a:spcAft>
                <a:spcPct val="0"/>
              </a:spcAft>
            </a:pPr>
            <a:fld id="{01A5444C-5851-4E92-996D-11DBF9283423}" type="datetime'6''''''''''''4'''''''''''''''''''''''''''''''''''''">
              <a:rPr lang="is-IS" sz="1050" b="1" noProof="0" smtClean="0">
                <a:solidFill>
                  <a:schemeClr val="tx1"/>
                </a:solidFill>
                <a:effectLst/>
              </a:rPr>
              <a:pPr algn="ctr">
                <a:lnSpc>
                  <a:spcPct val="90000"/>
                </a:lnSpc>
                <a:spcBef>
                  <a:spcPct val="0"/>
                </a:spcBef>
                <a:spcAft>
                  <a:spcPct val="0"/>
                </a:spcAft>
              </a:pPr>
              <a:t>64</a:t>
            </a:fld>
            <a:endParaRPr lang="is-IS" sz="1050" b="1" noProof="0" dirty="0">
              <a:solidFill>
                <a:schemeClr val="tx1"/>
              </a:solidFill>
              <a:sym typeface="+mn-lt"/>
            </a:endParaRPr>
          </a:p>
        </p:txBody>
      </p:sp>
      <p:sp>
        <p:nvSpPr>
          <p:cNvPr id="738" name="Rectangle 737">
            <a:extLst>
              <a:ext uri="{FF2B5EF4-FFF2-40B4-BE49-F238E27FC236}">
                <a16:creationId xmlns:a16="http://schemas.microsoft.com/office/drawing/2014/main" id="{EC67F634-0D0E-4D78-1590-966A15F1143F}"/>
              </a:ext>
            </a:extLst>
          </p:cNvPr>
          <p:cNvSpPr/>
          <p:nvPr>
            <p:custDataLst>
              <p:tags r:id="rId101"/>
            </p:custDataLst>
          </p:nvPr>
        </p:nvSpPr>
        <p:spPr bwMode="gray">
          <a:xfrm>
            <a:off x="7275513" y="3970338"/>
            <a:ext cx="187325" cy="144463"/>
          </a:xfrm>
          <a:prstGeom prst="rect">
            <a:avLst/>
          </a:prstGeom>
          <a:noFill/>
          <a:ln>
            <a:noFill/>
          </a:ln>
          <a:extLst>
            <a:ext uri="{909E8E84-426E-40dd-AFC4-6F175D3DCCD1}">
              <a14:hiddenFill xmlns=""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9050" tIns="0" rIns="19050" bIns="0" numCol="1" spcCol="0" rtlCol="0" anchor="b" anchorCtr="0">
            <a:noAutofit/>
          </a:bodyPr>
          <a:lstStyle/>
          <a:p>
            <a:pPr algn="ctr">
              <a:lnSpc>
                <a:spcPct val="90000"/>
              </a:lnSpc>
              <a:spcBef>
                <a:spcPct val="0"/>
              </a:spcBef>
              <a:spcAft>
                <a:spcPct val="0"/>
              </a:spcAft>
            </a:pPr>
            <a:fld id="{958C172E-0C3F-4D98-A6B8-C5FB30481094}" type="datetime'''''''''''''''''''''''''''''''''''''6''''''''''''''''''3'''">
              <a:rPr lang="is-IS" sz="1050" b="1" noProof="0" smtClean="0">
                <a:solidFill>
                  <a:schemeClr val="tx1"/>
                </a:solidFill>
                <a:effectLst/>
              </a:rPr>
              <a:pPr algn="ctr">
                <a:lnSpc>
                  <a:spcPct val="90000"/>
                </a:lnSpc>
                <a:spcBef>
                  <a:spcPct val="0"/>
                </a:spcBef>
                <a:spcAft>
                  <a:spcPct val="0"/>
                </a:spcAft>
              </a:pPr>
              <a:t>63</a:t>
            </a:fld>
            <a:endParaRPr lang="is-IS" sz="1050" b="1" noProof="0" dirty="0">
              <a:solidFill>
                <a:schemeClr val="tx1"/>
              </a:solidFill>
              <a:sym typeface="+mn-lt"/>
            </a:endParaRPr>
          </a:p>
        </p:txBody>
      </p:sp>
      <p:sp>
        <p:nvSpPr>
          <p:cNvPr id="771" name="Rectangle 770">
            <a:extLst>
              <a:ext uri="{FF2B5EF4-FFF2-40B4-BE49-F238E27FC236}">
                <a16:creationId xmlns:a16="http://schemas.microsoft.com/office/drawing/2014/main" id="{F0FC59E4-B859-C6AD-7D51-FE5D1150E1D0}"/>
              </a:ext>
            </a:extLst>
          </p:cNvPr>
          <p:cNvSpPr/>
          <p:nvPr>
            <p:custDataLst>
              <p:tags r:id="rId102"/>
            </p:custDataLst>
          </p:nvPr>
        </p:nvSpPr>
        <p:spPr bwMode="gray">
          <a:xfrm>
            <a:off x="4005263" y="3408363"/>
            <a:ext cx="261938" cy="144463"/>
          </a:xfrm>
          <a:prstGeom prst="rect">
            <a:avLst/>
          </a:prstGeom>
          <a:noFill/>
          <a:ln>
            <a:noFill/>
          </a:ln>
          <a:extLst>
            <a:ext uri="{909E8E84-426E-40dd-AFC4-6F175D3DCCD1}">
              <a14:hiddenFill xmlns=""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9050" tIns="0" rIns="19050" bIns="0" numCol="1" spcCol="0" rtlCol="0" anchor="b" anchorCtr="0">
            <a:noAutofit/>
          </a:bodyPr>
          <a:lstStyle/>
          <a:p>
            <a:pPr algn="ctr">
              <a:lnSpc>
                <a:spcPct val="90000"/>
              </a:lnSpc>
              <a:spcBef>
                <a:spcPct val="0"/>
              </a:spcBef>
              <a:spcAft>
                <a:spcPct val="0"/>
              </a:spcAft>
            </a:pPr>
            <a:fld id="{4979727F-60A6-437A-8F61-77A5BA949A04}" type="datetime'''''''''''1''''''''''''''''''''''''''0''''''''''''''1'''''''''">
              <a:rPr lang="is-IS" sz="1050" b="1" noProof="0" smtClean="0">
                <a:solidFill>
                  <a:schemeClr val="tx1"/>
                </a:solidFill>
                <a:effectLst/>
              </a:rPr>
              <a:pPr algn="ctr">
                <a:lnSpc>
                  <a:spcPct val="90000"/>
                </a:lnSpc>
                <a:spcBef>
                  <a:spcPct val="0"/>
                </a:spcBef>
                <a:spcAft>
                  <a:spcPct val="0"/>
                </a:spcAft>
              </a:pPr>
              <a:t>101</a:t>
            </a:fld>
            <a:endParaRPr lang="is-IS" sz="1050" b="1" noProof="0" dirty="0">
              <a:solidFill>
                <a:schemeClr val="tx1"/>
              </a:solidFill>
              <a:sym typeface="+mn-lt"/>
            </a:endParaRPr>
          </a:p>
        </p:txBody>
      </p:sp>
      <p:sp>
        <p:nvSpPr>
          <p:cNvPr id="734" name="Rectangle 733">
            <a:extLst>
              <a:ext uri="{FF2B5EF4-FFF2-40B4-BE49-F238E27FC236}">
                <a16:creationId xmlns:a16="http://schemas.microsoft.com/office/drawing/2014/main" id="{5AAD13BF-D992-2A5E-C2C6-1B5795EE5371}"/>
              </a:ext>
            </a:extLst>
          </p:cNvPr>
          <p:cNvSpPr/>
          <p:nvPr>
            <p:custDataLst>
              <p:tags r:id="rId103"/>
            </p:custDataLst>
          </p:nvPr>
        </p:nvSpPr>
        <p:spPr bwMode="gray">
          <a:xfrm>
            <a:off x="7772400" y="4117975"/>
            <a:ext cx="187325" cy="144463"/>
          </a:xfrm>
          <a:prstGeom prst="rect">
            <a:avLst/>
          </a:prstGeom>
          <a:noFill/>
          <a:ln>
            <a:noFill/>
          </a:ln>
          <a:extLst>
            <a:ext uri="{909E8E84-426E-40dd-AFC4-6F175D3DCCD1}">
              <a14:hiddenFill xmlns=""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9050" tIns="0" rIns="19050" bIns="0" numCol="1" spcCol="0" rtlCol="0" anchor="b" anchorCtr="0">
            <a:noAutofit/>
          </a:bodyPr>
          <a:lstStyle/>
          <a:p>
            <a:pPr algn="ctr">
              <a:lnSpc>
                <a:spcPct val="90000"/>
              </a:lnSpc>
              <a:spcBef>
                <a:spcPct val="0"/>
              </a:spcBef>
              <a:spcAft>
                <a:spcPct val="0"/>
              </a:spcAft>
            </a:pPr>
            <a:fld id="{FD85C4F4-4851-42E0-A766-A83E99BD62F6}" type="datetime'''''''''''53'''''''''''''''''''''''''''''''''''''''''''''''''">
              <a:rPr lang="is-IS" sz="1050" b="1" noProof="0" smtClean="0">
                <a:solidFill>
                  <a:schemeClr val="tx1"/>
                </a:solidFill>
                <a:effectLst/>
              </a:rPr>
              <a:pPr algn="ctr">
                <a:lnSpc>
                  <a:spcPct val="90000"/>
                </a:lnSpc>
                <a:spcBef>
                  <a:spcPct val="0"/>
                </a:spcBef>
                <a:spcAft>
                  <a:spcPct val="0"/>
                </a:spcAft>
              </a:pPr>
              <a:t>53</a:t>
            </a:fld>
            <a:endParaRPr lang="is-IS" sz="1050" b="1" noProof="0" dirty="0">
              <a:solidFill>
                <a:schemeClr val="tx1"/>
              </a:solidFill>
              <a:sym typeface="+mn-lt"/>
            </a:endParaRPr>
          </a:p>
        </p:txBody>
      </p:sp>
      <p:sp>
        <p:nvSpPr>
          <p:cNvPr id="722" name="Rectangle 721">
            <a:extLst>
              <a:ext uri="{FF2B5EF4-FFF2-40B4-BE49-F238E27FC236}">
                <a16:creationId xmlns:a16="http://schemas.microsoft.com/office/drawing/2014/main" id="{F94AF104-34BA-7E1D-FD1D-DF966170103D}"/>
              </a:ext>
            </a:extLst>
          </p:cNvPr>
          <p:cNvSpPr/>
          <p:nvPr>
            <p:custDataLst>
              <p:tags r:id="rId104"/>
            </p:custDataLst>
          </p:nvPr>
        </p:nvSpPr>
        <p:spPr bwMode="gray">
          <a:xfrm>
            <a:off x="8021638" y="4206875"/>
            <a:ext cx="187325" cy="144463"/>
          </a:xfrm>
          <a:prstGeom prst="rect">
            <a:avLst/>
          </a:prstGeom>
          <a:noFill/>
          <a:ln>
            <a:noFill/>
          </a:ln>
          <a:extLst>
            <a:ext uri="{909E8E84-426E-40dd-AFC4-6F175D3DCCD1}">
              <a14:hiddenFill xmlns=""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9050" tIns="0" rIns="19050" bIns="0" numCol="1" spcCol="0" rtlCol="0" anchor="b" anchorCtr="0">
            <a:noAutofit/>
          </a:bodyPr>
          <a:lstStyle/>
          <a:p>
            <a:pPr algn="ctr">
              <a:lnSpc>
                <a:spcPct val="90000"/>
              </a:lnSpc>
              <a:spcBef>
                <a:spcPct val="0"/>
              </a:spcBef>
              <a:spcAft>
                <a:spcPct val="0"/>
              </a:spcAft>
            </a:pPr>
            <a:fld id="{79398A6A-06D7-4051-B954-E6EE00B368CC}" type="datetime'''''''''''''''''''''''''''''4''''''''''''7'''''''''''''''''''">
              <a:rPr lang="is-IS" sz="1050" b="1" noProof="0" smtClean="0">
                <a:solidFill>
                  <a:schemeClr val="tx1"/>
                </a:solidFill>
                <a:effectLst/>
              </a:rPr>
              <a:pPr algn="ctr">
                <a:lnSpc>
                  <a:spcPct val="90000"/>
                </a:lnSpc>
                <a:spcBef>
                  <a:spcPct val="0"/>
                </a:spcBef>
                <a:spcAft>
                  <a:spcPct val="0"/>
                </a:spcAft>
              </a:pPr>
              <a:t>47</a:t>
            </a:fld>
            <a:endParaRPr lang="is-IS" sz="1050" b="1" noProof="0" dirty="0">
              <a:solidFill>
                <a:schemeClr val="tx1"/>
              </a:solidFill>
              <a:sym typeface="+mn-lt"/>
            </a:endParaRPr>
          </a:p>
        </p:txBody>
      </p:sp>
      <p:sp>
        <p:nvSpPr>
          <p:cNvPr id="746" name="Rectangle 745">
            <a:extLst>
              <a:ext uri="{FF2B5EF4-FFF2-40B4-BE49-F238E27FC236}">
                <a16:creationId xmlns:a16="http://schemas.microsoft.com/office/drawing/2014/main" id="{9B869AAC-7226-BF6D-628E-C253CDC96222}"/>
              </a:ext>
            </a:extLst>
          </p:cNvPr>
          <p:cNvSpPr/>
          <p:nvPr>
            <p:custDataLst>
              <p:tags r:id="rId105"/>
            </p:custDataLst>
          </p:nvPr>
        </p:nvSpPr>
        <p:spPr bwMode="gray">
          <a:xfrm>
            <a:off x="8270875" y="4206875"/>
            <a:ext cx="187325" cy="144463"/>
          </a:xfrm>
          <a:prstGeom prst="rect">
            <a:avLst/>
          </a:prstGeom>
          <a:noFill/>
          <a:ln>
            <a:noFill/>
          </a:ln>
          <a:extLst>
            <a:ext uri="{909E8E84-426E-40dd-AFC4-6F175D3DCCD1}">
              <a14:hiddenFill xmlns=""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9050" tIns="0" rIns="19050" bIns="0" numCol="1" spcCol="0" rtlCol="0" anchor="b" anchorCtr="0">
            <a:noAutofit/>
          </a:bodyPr>
          <a:lstStyle/>
          <a:p>
            <a:pPr algn="ctr">
              <a:lnSpc>
                <a:spcPct val="90000"/>
              </a:lnSpc>
              <a:spcBef>
                <a:spcPct val="0"/>
              </a:spcBef>
              <a:spcAft>
                <a:spcPct val="0"/>
              </a:spcAft>
            </a:pPr>
            <a:fld id="{E0C65A15-A802-4D8A-8D59-5B11F4534A9D}" type="datetime'''''4''''''''''7'''''''''''''''''''''''''''''''''''''''''''''">
              <a:rPr lang="is-IS" sz="1050" b="1" noProof="0" smtClean="0">
                <a:solidFill>
                  <a:schemeClr val="tx1"/>
                </a:solidFill>
                <a:effectLst/>
              </a:rPr>
              <a:pPr algn="ctr">
                <a:lnSpc>
                  <a:spcPct val="90000"/>
                </a:lnSpc>
                <a:spcBef>
                  <a:spcPct val="0"/>
                </a:spcBef>
                <a:spcAft>
                  <a:spcPct val="0"/>
                </a:spcAft>
              </a:pPr>
              <a:t>47</a:t>
            </a:fld>
            <a:endParaRPr lang="is-IS" sz="1050" b="1" noProof="0" dirty="0">
              <a:solidFill>
                <a:schemeClr val="tx1"/>
              </a:solidFill>
              <a:sym typeface="+mn-lt"/>
            </a:endParaRPr>
          </a:p>
        </p:txBody>
      </p:sp>
      <p:sp>
        <p:nvSpPr>
          <p:cNvPr id="752" name="Rectangle 751">
            <a:extLst>
              <a:ext uri="{FF2B5EF4-FFF2-40B4-BE49-F238E27FC236}">
                <a16:creationId xmlns:a16="http://schemas.microsoft.com/office/drawing/2014/main" id="{96FFB96B-612A-4BC9-43CE-F876DA118860}"/>
              </a:ext>
            </a:extLst>
          </p:cNvPr>
          <p:cNvSpPr/>
          <p:nvPr>
            <p:custDataLst>
              <p:tags r:id="rId106"/>
            </p:custDataLst>
          </p:nvPr>
        </p:nvSpPr>
        <p:spPr bwMode="gray">
          <a:xfrm>
            <a:off x="8520113" y="4221163"/>
            <a:ext cx="187325" cy="144463"/>
          </a:xfrm>
          <a:prstGeom prst="rect">
            <a:avLst/>
          </a:prstGeom>
          <a:noFill/>
          <a:ln>
            <a:noFill/>
          </a:ln>
          <a:extLst>
            <a:ext uri="{909E8E84-426E-40dd-AFC4-6F175D3DCCD1}">
              <a14:hiddenFill xmlns=""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9050" tIns="0" rIns="19050" bIns="0" numCol="1" spcCol="0" rtlCol="0" anchor="b" anchorCtr="0">
            <a:noAutofit/>
          </a:bodyPr>
          <a:lstStyle/>
          <a:p>
            <a:pPr algn="ctr">
              <a:lnSpc>
                <a:spcPct val="90000"/>
              </a:lnSpc>
              <a:spcBef>
                <a:spcPct val="0"/>
              </a:spcBef>
              <a:spcAft>
                <a:spcPct val="0"/>
              </a:spcAft>
            </a:pPr>
            <a:fld id="{75E5296A-A8B2-4FBE-87A6-4CBC8CB13ECF}" type="datetime'''''''''''''''''4''''6'''''''''''''''''''''''">
              <a:rPr lang="is-IS" sz="1050" b="1" noProof="0" smtClean="0">
                <a:solidFill>
                  <a:schemeClr val="tx1"/>
                </a:solidFill>
                <a:effectLst/>
              </a:rPr>
              <a:pPr algn="ctr">
                <a:lnSpc>
                  <a:spcPct val="90000"/>
                </a:lnSpc>
                <a:spcBef>
                  <a:spcPct val="0"/>
                </a:spcBef>
                <a:spcAft>
                  <a:spcPct val="0"/>
                </a:spcAft>
              </a:pPr>
              <a:t>46</a:t>
            </a:fld>
            <a:endParaRPr lang="is-IS" sz="1050" b="1" noProof="0" dirty="0">
              <a:solidFill>
                <a:schemeClr val="tx1"/>
              </a:solidFill>
              <a:sym typeface="+mn-lt"/>
            </a:endParaRPr>
          </a:p>
        </p:txBody>
      </p:sp>
      <p:sp>
        <p:nvSpPr>
          <p:cNvPr id="754" name="Rectangle 753">
            <a:extLst>
              <a:ext uri="{FF2B5EF4-FFF2-40B4-BE49-F238E27FC236}">
                <a16:creationId xmlns:a16="http://schemas.microsoft.com/office/drawing/2014/main" id="{840E52FA-1BC0-E337-2C3C-6C079C224E32}"/>
              </a:ext>
            </a:extLst>
          </p:cNvPr>
          <p:cNvSpPr/>
          <p:nvPr>
            <p:custDataLst>
              <p:tags r:id="rId107"/>
            </p:custDataLst>
          </p:nvPr>
        </p:nvSpPr>
        <p:spPr bwMode="gray">
          <a:xfrm>
            <a:off x="8767763" y="4279900"/>
            <a:ext cx="187325" cy="144463"/>
          </a:xfrm>
          <a:prstGeom prst="rect">
            <a:avLst/>
          </a:prstGeom>
          <a:noFill/>
          <a:ln>
            <a:noFill/>
          </a:ln>
          <a:extLst>
            <a:ext uri="{909E8E84-426E-40dd-AFC4-6F175D3DCCD1}">
              <a14:hiddenFill xmlns=""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9050" tIns="0" rIns="19050" bIns="0" numCol="1" spcCol="0" rtlCol="0" anchor="b" anchorCtr="0">
            <a:noAutofit/>
          </a:bodyPr>
          <a:lstStyle/>
          <a:p>
            <a:pPr algn="ctr">
              <a:lnSpc>
                <a:spcPct val="90000"/>
              </a:lnSpc>
              <a:spcBef>
                <a:spcPct val="0"/>
              </a:spcBef>
              <a:spcAft>
                <a:spcPct val="0"/>
              </a:spcAft>
            </a:pPr>
            <a:fld id="{543EB43F-75D2-4C81-A973-E4650CB77435}" type="datetime'''''''''''''''''''''''''4''''2'''''''''''''''''''''''">
              <a:rPr lang="is-IS" sz="1050" b="1" noProof="0" smtClean="0">
                <a:solidFill>
                  <a:schemeClr val="tx1"/>
                </a:solidFill>
                <a:effectLst/>
              </a:rPr>
              <a:pPr algn="ctr">
                <a:lnSpc>
                  <a:spcPct val="90000"/>
                </a:lnSpc>
                <a:spcBef>
                  <a:spcPct val="0"/>
                </a:spcBef>
                <a:spcAft>
                  <a:spcPct val="0"/>
                </a:spcAft>
              </a:pPr>
              <a:t>42</a:t>
            </a:fld>
            <a:endParaRPr lang="is-IS" sz="1050" b="1" noProof="0" dirty="0">
              <a:solidFill>
                <a:schemeClr val="tx1"/>
              </a:solidFill>
              <a:sym typeface="+mn-lt"/>
            </a:endParaRPr>
          </a:p>
        </p:txBody>
      </p:sp>
      <p:sp>
        <p:nvSpPr>
          <p:cNvPr id="742" name="Rectangle 741">
            <a:extLst>
              <a:ext uri="{FF2B5EF4-FFF2-40B4-BE49-F238E27FC236}">
                <a16:creationId xmlns:a16="http://schemas.microsoft.com/office/drawing/2014/main" id="{3702DC0D-B783-C38E-C591-77600CA93922}"/>
              </a:ext>
            </a:extLst>
          </p:cNvPr>
          <p:cNvSpPr/>
          <p:nvPr>
            <p:custDataLst>
              <p:tags r:id="rId108"/>
            </p:custDataLst>
          </p:nvPr>
        </p:nvSpPr>
        <p:spPr bwMode="gray">
          <a:xfrm>
            <a:off x="9017000" y="4413250"/>
            <a:ext cx="187325" cy="144463"/>
          </a:xfrm>
          <a:prstGeom prst="rect">
            <a:avLst/>
          </a:prstGeom>
          <a:noFill/>
          <a:ln>
            <a:noFill/>
          </a:ln>
          <a:extLst>
            <a:ext uri="{909E8E84-426E-40dd-AFC4-6F175D3DCCD1}">
              <a14:hiddenFill xmlns=""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9050" tIns="0" rIns="19050" bIns="0" numCol="1" spcCol="0" rtlCol="0" anchor="b" anchorCtr="0">
            <a:noAutofit/>
          </a:bodyPr>
          <a:lstStyle/>
          <a:p>
            <a:pPr algn="ctr">
              <a:lnSpc>
                <a:spcPct val="90000"/>
              </a:lnSpc>
              <a:spcBef>
                <a:spcPct val="0"/>
              </a:spcBef>
              <a:spcAft>
                <a:spcPct val="0"/>
              </a:spcAft>
            </a:pPr>
            <a:fld id="{7351E4B2-0FAD-4DC0-B5BF-AF4DE3870CF3}" type="datetime'''''''''''''''3''''''''''''''''''''3'''''''''''''">
              <a:rPr lang="is-IS" sz="1050" b="1" noProof="0" smtClean="0">
                <a:solidFill>
                  <a:schemeClr val="tx1"/>
                </a:solidFill>
                <a:effectLst/>
              </a:rPr>
              <a:pPr algn="ctr">
                <a:lnSpc>
                  <a:spcPct val="90000"/>
                </a:lnSpc>
                <a:spcBef>
                  <a:spcPct val="0"/>
                </a:spcBef>
                <a:spcAft>
                  <a:spcPct val="0"/>
                </a:spcAft>
              </a:pPr>
              <a:t>33</a:t>
            </a:fld>
            <a:endParaRPr lang="is-IS" sz="1050" b="1" noProof="0" dirty="0">
              <a:solidFill>
                <a:schemeClr val="tx1"/>
              </a:solidFill>
              <a:sym typeface="+mn-lt"/>
            </a:endParaRPr>
          </a:p>
        </p:txBody>
      </p:sp>
      <p:sp>
        <p:nvSpPr>
          <p:cNvPr id="760" name="Rectangle 759">
            <a:extLst>
              <a:ext uri="{FF2B5EF4-FFF2-40B4-BE49-F238E27FC236}">
                <a16:creationId xmlns:a16="http://schemas.microsoft.com/office/drawing/2014/main" id="{83A943D8-772D-96D3-3E5A-C4E4C322F3B1}"/>
              </a:ext>
            </a:extLst>
          </p:cNvPr>
          <p:cNvSpPr/>
          <p:nvPr>
            <p:custDataLst>
              <p:tags r:id="rId109"/>
            </p:custDataLst>
          </p:nvPr>
        </p:nvSpPr>
        <p:spPr bwMode="gray">
          <a:xfrm>
            <a:off x="9266238" y="4443413"/>
            <a:ext cx="187325" cy="144463"/>
          </a:xfrm>
          <a:prstGeom prst="rect">
            <a:avLst/>
          </a:prstGeom>
          <a:noFill/>
          <a:ln>
            <a:noFill/>
          </a:ln>
          <a:extLst>
            <a:ext uri="{909E8E84-426E-40dd-AFC4-6F175D3DCCD1}">
              <a14:hiddenFill xmlns=""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9050" tIns="0" rIns="19050" bIns="0" numCol="1" spcCol="0" rtlCol="0" anchor="b" anchorCtr="0">
            <a:noAutofit/>
          </a:bodyPr>
          <a:lstStyle/>
          <a:p>
            <a:pPr algn="ctr">
              <a:lnSpc>
                <a:spcPct val="90000"/>
              </a:lnSpc>
              <a:spcBef>
                <a:spcPct val="0"/>
              </a:spcBef>
              <a:spcAft>
                <a:spcPct val="0"/>
              </a:spcAft>
            </a:pPr>
            <a:fld id="{9415128E-6CC1-4E6B-8D00-5DFC348CE4DD}" type="datetime'''''''''''''''''''''''''''''''''31'''''''''''''''''''''">
              <a:rPr lang="is-IS" sz="1050" b="1" noProof="0" smtClean="0">
                <a:solidFill>
                  <a:schemeClr val="tx1"/>
                </a:solidFill>
                <a:effectLst/>
              </a:rPr>
              <a:pPr algn="ctr">
                <a:lnSpc>
                  <a:spcPct val="90000"/>
                </a:lnSpc>
                <a:spcBef>
                  <a:spcPct val="0"/>
                </a:spcBef>
                <a:spcAft>
                  <a:spcPct val="0"/>
                </a:spcAft>
              </a:pPr>
              <a:t>31</a:t>
            </a:fld>
            <a:endParaRPr lang="is-IS" sz="1050" b="1" noProof="0" dirty="0">
              <a:solidFill>
                <a:schemeClr val="tx1"/>
              </a:solidFill>
              <a:sym typeface="+mn-lt"/>
            </a:endParaRPr>
          </a:p>
        </p:txBody>
      </p:sp>
      <p:sp>
        <p:nvSpPr>
          <p:cNvPr id="764" name="Rectangle 763">
            <a:extLst>
              <a:ext uri="{FF2B5EF4-FFF2-40B4-BE49-F238E27FC236}">
                <a16:creationId xmlns:a16="http://schemas.microsoft.com/office/drawing/2014/main" id="{5F97DEE1-9FD7-FDA6-F7D5-7EC0A94BB4B7}"/>
              </a:ext>
            </a:extLst>
          </p:cNvPr>
          <p:cNvSpPr/>
          <p:nvPr>
            <p:custDataLst>
              <p:tags r:id="rId110"/>
            </p:custDataLst>
          </p:nvPr>
        </p:nvSpPr>
        <p:spPr bwMode="gray">
          <a:xfrm>
            <a:off x="9513888" y="4486275"/>
            <a:ext cx="187325" cy="144463"/>
          </a:xfrm>
          <a:prstGeom prst="rect">
            <a:avLst/>
          </a:prstGeom>
          <a:noFill/>
          <a:ln>
            <a:noFill/>
          </a:ln>
          <a:extLst>
            <a:ext uri="{909E8E84-426E-40dd-AFC4-6F175D3DCCD1}">
              <a14:hiddenFill xmlns=""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9050" tIns="0" rIns="19050" bIns="0" numCol="1" spcCol="0" rtlCol="0" anchor="b" anchorCtr="0">
            <a:noAutofit/>
          </a:bodyPr>
          <a:lstStyle/>
          <a:p>
            <a:pPr algn="ctr">
              <a:lnSpc>
                <a:spcPct val="90000"/>
              </a:lnSpc>
              <a:spcBef>
                <a:spcPct val="0"/>
              </a:spcBef>
              <a:spcAft>
                <a:spcPct val="0"/>
              </a:spcAft>
            </a:pPr>
            <a:fld id="{83BFBA67-17E1-4A82-B287-D9B914EA2D7E}" type="datetime'''''''''''2''''8'''''''''''''''''''''''''''''''''''''">
              <a:rPr lang="is-IS" sz="1050" b="1" noProof="0" smtClean="0">
                <a:solidFill>
                  <a:schemeClr val="tx1"/>
                </a:solidFill>
                <a:effectLst/>
              </a:rPr>
              <a:pPr algn="ctr">
                <a:lnSpc>
                  <a:spcPct val="90000"/>
                </a:lnSpc>
                <a:spcBef>
                  <a:spcPct val="0"/>
                </a:spcBef>
                <a:spcAft>
                  <a:spcPct val="0"/>
                </a:spcAft>
              </a:pPr>
              <a:t>28</a:t>
            </a:fld>
            <a:endParaRPr lang="is-IS" sz="1050" b="1" noProof="0" dirty="0">
              <a:solidFill>
                <a:schemeClr val="tx1"/>
              </a:solidFill>
              <a:sym typeface="+mn-lt"/>
            </a:endParaRPr>
          </a:p>
        </p:txBody>
      </p:sp>
      <p:sp>
        <p:nvSpPr>
          <p:cNvPr id="720" name="Rectangle 719">
            <a:extLst>
              <a:ext uri="{FF2B5EF4-FFF2-40B4-BE49-F238E27FC236}">
                <a16:creationId xmlns:a16="http://schemas.microsoft.com/office/drawing/2014/main" id="{57D602D2-546A-D6BD-27EE-E550B24D5067}"/>
              </a:ext>
            </a:extLst>
          </p:cNvPr>
          <p:cNvSpPr/>
          <p:nvPr>
            <p:custDataLst>
              <p:tags r:id="rId111"/>
            </p:custDataLst>
          </p:nvPr>
        </p:nvSpPr>
        <p:spPr bwMode="gray">
          <a:xfrm>
            <a:off x="9763125" y="4649788"/>
            <a:ext cx="187325" cy="144463"/>
          </a:xfrm>
          <a:prstGeom prst="rect">
            <a:avLst/>
          </a:prstGeom>
          <a:noFill/>
          <a:ln>
            <a:noFill/>
          </a:ln>
          <a:extLst>
            <a:ext uri="{909E8E84-426E-40dd-AFC4-6F175D3DCCD1}">
              <a14:hiddenFill xmlns=""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9050" tIns="0" rIns="19050" bIns="0" numCol="1" spcCol="0" rtlCol="0" anchor="b" anchorCtr="0">
            <a:noAutofit/>
          </a:bodyPr>
          <a:lstStyle/>
          <a:p>
            <a:pPr algn="ctr">
              <a:lnSpc>
                <a:spcPct val="90000"/>
              </a:lnSpc>
              <a:spcBef>
                <a:spcPct val="0"/>
              </a:spcBef>
              <a:spcAft>
                <a:spcPct val="0"/>
              </a:spcAft>
            </a:pPr>
            <a:fld id="{C75B82CB-4386-49D9-9E2A-3FF5BBDA861E}" type="datetime'''''''''''''''1''''7'''''''''''''''''''''''''''''''''''">
              <a:rPr lang="is-IS" sz="1050" b="1" noProof="0" smtClean="0">
                <a:solidFill>
                  <a:schemeClr val="tx1"/>
                </a:solidFill>
                <a:effectLst/>
              </a:rPr>
              <a:pPr algn="ctr">
                <a:lnSpc>
                  <a:spcPct val="90000"/>
                </a:lnSpc>
                <a:spcBef>
                  <a:spcPct val="0"/>
                </a:spcBef>
                <a:spcAft>
                  <a:spcPct val="0"/>
                </a:spcAft>
              </a:pPr>
              <a:t>17</a:t>
            </a:fld>
            <a:endParaRPr lang="is-IS" sz="1050" b="1" noProof="0" dirty="0">
              <a:solidFill>
                <a:schemeClr val="tx1"/>
              </a:solidFill>
              <a:sym typeface="+mn-lt"/>
            </a:endParaRPr>
          </a:p>
        </p:txBody>
      </p:sp>
      <p:sp>
        <p:nvSpPr>
          <p:cNvPr id="726" name="Rectangle 725">
            <a:extLst>
              <a:ext uri="{FF2B5EF4-FFF2-40B4-BE49-F238E27FC236}">
                <a16:creationId xmlns:a16="http://schemas.microsoft.com/office/drawing/2014/main" id="{3D06F199-9258-D26A-15D6-42994F7C977B}"/>
              </a:ext>
            </a:extLst>
          </p:cNvPr>
          <p:cNvSpPr/>
          <p:nvPr>
            <p:custDataLst>
              <p:tags r:id="rId112"/>
            </p:custDataLst>
          </p:nvPr>
        </p:nvSpPr>
        <p:spPr bwMode="gray">
          <a:xfrm>
            <a:off x="10012363" y="4664075"/>
            <a:ext cx="187325" cy="144463"/>
          </a:xfrm>
          <a:prstGeom prst="rect">
            <a:avLst/>
          </a:prstGeom>
          <a:noFill/>
          <a:ln>
            <a:noFill/>
          </a:ln>
          <a:extLst>
            <a:ext uri="{909E8E84-426E-40dd-AFC4-6F175D3DCCD1}">
              <a14:hiddenFill xmlns=""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9050" tIns="0" rIns="19050" bIns="0" numCol="1" spcCol="0" rtlCol="0" anchor="b" anchorCtr="0">
            <a:noAutofit/>
          </a:bodyPr>
          <a:lstStyle/>
          <a:p>
            <a:pPr algn="ctr">
              <a:lnSpc>
                <a:spcPct val="90000"/>
              </a:lnSpc>
              <a:spcBef>
                <a:spcPct val="0"/>
              </a:spcBef>
              <a:spcAft>
                <a:spcPct val="0"/>
              </a:spcAft>
            </a:pPr>
            <a:fld id="{6C31C707-2BDA-4507-95B4-F08EAB4AAA85}" type="datetime'''''''''''''''''''''''''1''''''''''''6'''''''''''''''">
              <a:rPr lang="is-IS" sz="1050" b="1" noProof="0" smtClean="0">
                <a:solidFill>
                  <a:schemeClr val="tx1"/>
                </a:solidFill>
                <a:effectLst/>
              </a:rPr>
              <a:pPr algn="ctr">
                <a:lnSpc>
                  <a:spcPct val="90000"/>
                </a:lnSpc>
                <a:spcBef>
                  <a:spcPct val="0"/>
                </a:spcBef>
                <a:spcAft>
                  <a:spcPct val="0"/>
                </a:spcAft>
              </a:pPr>
              <a:t>16</a:t>
            </a:fld>
            <a:endParaRPr lang="is-IS" sz="1050" b="1" noProof="0" dirty="0">
              <a:solidFill>
                <a:schemeClr val="tx1"/>
              </a:solidFill>
              <a:sym typeface="+mn-lt"/>
            </a:endParaRPr>
          </a:p>
        </p:txBody>
      </p:sp>
      <p:sp>
        <p:nvSpPr>
          <p:cNvPr id="730" name="Rectangle 729">
            <a:extLst>
              <a:ext uri="{FF2B5EF4-FFF2-40B4-BE49-F238E27FC236}">
                <a16:creationId xmlns:a16="http://schemas.microsoft.com/office/drawing/2014/main" id="{29674507-EDD1-EEE4-850B-6000EA5E703C}"/>
              </a:ext>
            </a:extLst>
          </p:cNvPr>
          <p:cNvSpPr/>
          <p:nvPr>
            <p:custDataLst>
              <p:tags r:id="rId113"/>
            </p:custDataLst>
          </p:nvPr>
        </p:nvSpPr>
        <p:spPr bwMode="gray">
          <a:xfrm>
            <a:off x="10261600" y="4678363"/>
            <a:ext cx="187325" cy="144463"/>
          </a:xfrm>
          <a:prstGeom prst="rect">
            <a:avLst/>
          </a:prstGeom>
          <a:noFill/>
          <a:ln>
            <a:noFill/>
          </a:ln>
          <a:extLst>
            <a:ext uri="{909E8E84-426E-40dd-AFC4-6F175D3DCCD1}">
              <a14:hiddenFill xmlns=""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9050" tIns="0" rIns="19050" bIns="0" numCol="1" spcCol="0" rtlCol="0" anchor="b" anchorCtr="0">
            <a:noAutofit/>
          </a:bodyPr>
          <a:lstStyle/>
          <a:p>
            <a:pPr algn="ctr">
              <a:lnSpc>
                <a:spcPct val="90000"/>
              </a:lnSpc>
              <a:spcBef>
                <a:spcPct val="0"/>
              </a:spcBef>
              <a:spcAft>
                <a:spcPct val="0"/>
              </a:spcAft>
            </a:pPr>
            <a:fld id="{8994DC4F-46C5-44CE-A097-6EEBA5B48A2C}" type="datetime'''''''''''''''''''''1''''''''''''''''''5'''''''''''''">
              <a:rPr lang="is-IS" sz="1050" b="1" noProof="0" smtClean="0">
                <a:solidFill>
                  <a:schemeClr val="tx1"/>
                </a:solidFill>
                <a:effectLst/>
              </a:rPr>
              <a:pPr algn="ctr">
                <a:lnSpc>
                  <a:spcPct val="90000"/>
                </a:lnSpc>
                <a:spcBef>
                  <a:spcPct val="0"/>
                </a:spcBef>
                <a:spcAft>
                  <a:spcPct val="0"/>
                </a:spcAft>
              </a:pPr>
              <a:t>15</a:t>
            </a:fld>
            <a:endParaRPr lang="is-IS" sz="1050" b="1" noProof="0" dirty="0">
              <a:solidFill>
                <a:schemeClr val="tx1"/>
              </a:solidFill>
              <a:sym typeface="+mn-lt"/>
            </a:endParaRPr>
          </a:p>
        </p:txBody>
      </p:sp>
      <p:sp>
        <p:nvSpPr>
          <p:cNvPr id="756" name="Rectangle 755">
            <a:extLst>
              <a:ext uri="{FF2B5EF4-FFF2-40B4-BE49-F238E27FC236}">
                <a16:creationId xmlns:a16="http://schemas.microsoft.com/office/drawing/2014/main" id="{A0746792-8AB4-B46F-520D-9798333B6116}"/>
              </a:ext>
            </a:extLst>
          </p:cNvPr>
          <p:cNvSpPr/>
          <p:nvPr>
            <p:custDataLst>
              <p:tags r:id="rId114"/>
            </p:custDataLst>
          </p:nvPr>
        </p:nvSpPr>
        <p:spPr bwMode="gray">
          <a:xfrm>
            <a:off x="10509250" y="4708525"/>
            <a:ext cx="187325" cy="144463"/>
          </a:xfrm>
          <a:prstGeom prst="rect">
            <a:avLst/>
          </a:prstGeom>
          <a:noFill/>
          <a:ln>
            <a:noFill/>
          </a:ln>
          <a:extLst>
            <a:ext uri="{909E8E84-426E-40dd-AFC4-6F175D3DCCD1}">
              <a14:hiddenFill xmlns=""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9050" tIns="0" rIns="19050" bIns="0" numCol="1" spcCol="0" rtlCol="0" anchor="b" anchorCtr="0">
            <a:noAutofit/>
          </a:bodyPr>
          <a:lstStyle/>
          <a:p>
            <a:pPr algn="ctr">
              <a:lnSpc>
                <a:spcPct val="90000"/>
              </a:lnSpc>
              <a:spcBef>
                <a:spcPct val="0"/>
              </a:spcBef>
              <a:spcAft>
                <a:spcPct val="0"/>
              </a:spcAft>
            </a:pPr>
            <a:fld id="{A8905FBE-34AF-4471-8819-B0A89A138A90}" type="datetime'''''''''1''''''''''''''3'''''''''''''">
              <a:rPr lang="is-IS" sz="1050" b="1" noProof="0" smtClean="0">
                <a:solidFill>
                  <a:schemeClr val="tx1"/>
                </a:solidFill>
                <a:effectLst/>
              </a:rPr>
              <a:pPr algn="ctr">
                <a:lnSpc>
                  <a:spcPct val="90000"/>
                </a:lnSpc>
                <a:spcBef>
                  <a:spcPct val="0"/>
                </a:spcBef>
                <a:spcAft>
                  <a:spcPct val="0"/>
                </a:spcAft>
              </a:pPr>
              <a:t>13</a:t>
            </a:fld>
            <a:endParaRPr lang="is-IS" sz="1050" b="1" noProof="0" dirty="0">
              <a:solidFill>
                <a:schemeClr val="tx1"/>
              </a:solidFill>
              <a:sym typeface="+mn-lt"/>
            </a:endParaRPr>
          </a:p>
        </p:txBody>
      </p:sp>
      <p:sp>
        <p:nvSpPr>
          <p:cNvPr id="127" name="Rectangle 126">
            <a:extLst>
              <a:ext uri="{FF2B5EF4-FFF2-40B4-BE49-F238E27FC236}">
                <a16:creationId xmlns:a16="http://schemas.microsoft.com/office/drawing/2014/main" id="{CA566606-D445-F8A8-4A91-1B936DAC82F1}"/>
              </a:ext>
            </a:extLst>
          </p:cNvPr>
          <p:cNvSpPr/>
          <p:nvPr>
            <p:custDataLst>
              <p:tags r:id="rId115"/>
            </p:custDataLst>
          </p:nvPr>
        </p:nvSpPr>
        <p:spPr bwMode="gray">
          <a:xfrm>
            <a:off x="10796588" y="4811713"/>
            <a:ext cx="112713" cy="144463"/>
          </a:xfrm>
          <a:prstGeom prst="rect">
            <a:avLst/>
          </a:prstGeom>
          <a:noFill/>
          <a:ln>
            <a:noFill/>
          </a:ln>
          <a:extLst>
            <a:ext uri="{909E8E84-426E-40dd-AFC4-6F175D3DCCD1}">
              <a14:hiddenFill xmlns=""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9050" tIns="0" rIns="19050" bIns="0" numCol="1" spcCol="0" rtlCol="0" anchor="b" anchorCtr="0">
            <a:noAutofit/>
          </a:bodyPr>
          <a:lstStyle/>
          <a:p>
            <a:pPr algn="ctr">
              <a:lnSpc>
                <a:spcPct val="90000"/>
              </a:lnSpc>
              <a:spcBef>
                <a:spcPct val="0"/>
              </a:spcBef>
              <a:spcAft>
                <a:spcPct val="0"/>
              </a:spcAft>
            </a:pPr>
            <a:fld id="{B50DD5AF-259B-4403-A8A0-BFE3C8DDA96E}" type="datetime'''''''6'''''''''''''''''''''''''''''''">
              <a:rPr lang="is-IS" sz="1050" b="1" noProof="0" smtClean="0">
                <a:solidFill>
                  <a:schemeClr val="tx1"/>
                </a:solidFill>
                <a:effectLst/>
              </a:rPr>
              <a:pPr algn="ctr">
                <a:lnSpc>
                  <a:spcPct val="90000"/>
                </a:lnSpc>
                <a:spcBef>
                  <a:spcPct val="0"/>
                </a:spcBef>
                <a:spcAft>
                  <a:spcPct val="0"/>
                </a:spcAft>
              </a:pPr>
              <a:t>6</a:t>
            </a:fld>
            <a:endParaRPr lang="is-IS" sz="1050" b="1" noProof="0" dirty="0">
              <a:solidFill>
                <a:schemeClr val="tx1"/>
              </a:solidFill>
              <a:sym typeface="+mn-lt"/>
            </a:endParaRPr>
          </a:p>
        </p:txBody>
      </p:sp>
      <p:sp>
        <p:nvSpPr>
          <p:cNvPr id="750" name="Rectangle 749">
            <a:extLst>
              <a:ext uri="{FF2B5EF4-FFF2-40B4-BE49-F238E27FC236}">
                <a16:creationId xmlns:a16="http://schemas.microsoft.com/office/drawing/2014/main" id="{7C5C50F4-C58E-4C86-1BA5-39C9FDC9B469}"/>
              </a:ext>
            </a:extLst>
          </p:cNvPr>
          <p:cNvSpPr/>
          <p:nvPr>
            <p:custDataLst>
              <p:tags r:id="rId116"/>
            </p:custDataLst>
          </p:nvPr>
        </p:nvSpPr>
        <p:spPr bwMode="gray">
          <a:xfrm>
            <a:off x="7524750" y="4029075"/>
            <a:ext cx="187325" cy="144463"/>
          </a:xfrm>
          <a:prstGeom prst="rect">
            <a:avLst/>
          </a:prstGeom>
          <a:noFill/>
          <a:ln>
            <a:noFill/>
          </a:ln>
          <a:extLst>
            <a:ext uri="{909E8E84-426E-40dd-AFC4-6F175D3DCCD1}">
              <a14:hiddenFill xmlns=""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9050" tIns="0" rIns="19050" bIns="0" numCol="1" spcCol="0" rtlCol="0" anchor="b" anchorCtr="0">
            <a:noAutofit/>
          </a:bodyPr>
          <a:lstStyle/>
          <a:p>
            <a:pPr algn="ctr">
              <a:lnSpc>
                <a:spcPct val="90000"/>
              </a:lnSpc>
              <a:spcBef>
                <a:spcPct val="0"/>
              </a:spcBef>
              <a:spcAft>
                <a:spcPct val="0"/>
              </a:spcAft>
            </a:pPr>
            <a:fld id="{DB490C7C-55D2-42CD-886D-61C63656F372}" type="datetime'''''''''''''''''''''''''''''''''''''''5''''''''''''''''9'">
              <a:rPr lang="is-IS" sz="1050" b="1" noProof="0" smtClean="0">
                <a:solidFill>
                  <a:srgbClr val="FF0000"/>
                </a:solidFill>
                <a:effectLst/>
              </a:rPr>
              <a:pPr algn="ctr">
                <a:lnSpc>
                  <a:spcPct val="90000"/>
                </a:lnSpc>
                <a:spcBef>
                  <a:spcPct val="0"/>
                </a:spcBef>
                <a:spcAft>
                  <a:spcPct val="0"/>
                </a:spcAft>
              </a:pPr>
              <a:t>59</a:t>
            </a:fld>
            <a:endParaRPr lang="is-IS" sz="1050" b="1" noProof="0" dirty="0">
              <a:solidFill>
                <a:srgbClr val="FF0000"/>
              </a:solidFill>
              <a:sym typeface="+mn-lt"/>
            </a:endParaRPr>
          </a:p>
        </p:txBody>
      </p:sp>
      <p:sp>
        <p:nvSpPr>
          <p:cNvPr id="308" name="TextBox 307">
            <a:extLst>
              <a:ext uri="{FF2B5EF4-FFF2-40B4-BE49-F238E27FC236}">
                <a16:creationId xmlns:a16="http://schemas.microsoft.com/office/drawing/2014/main" id="{9C7D696A-68FE-0D6A-96D7-00C61EDAAF67}"/>
              </a:ext>
            </a:extLst>
          </p:cNvPr>
          <p:cNvSpPr txBox="1"/>
          <p:nvPr/>
        </p:nvSpPr>
        <p:spPr>
          <a:xfrm rot="16200000">
            <a:off x="-580749" y="3579978"/>
            <a:ext cx="2578417" cy="338554"/>
          </a:xfrm>
          <a:prstGeom prst="rect">
            <a:avLst/>
          </a:prstGeom>
          <a:noFill/>
        </p:spPr>
        <p:txBody>
          <a:bodyPr wrap="square" rtlCol="0">
            <a:spAutoFit/>
          </a:bodyPr>
          <a:lstStyle/>
          <a:p>
            <a:pPr algn="ctr"/>
            <a:r>
              <a:rPr lang="is-IS" sz="1600" i="1" noProof="0" dirty="0">
                <a:solidFill>
                  <a:schemeClr val="tx2"/>
                </a:solidFill>
              </a:rPr>
              <a:t>Fjöldi lyfja</a:t>
            </a:r>
          </a:p>
        </p:txBody>
      </p:sp>
      <p:sp>
        <p:nvSpPr>
          <p:cNvPr id="3" name="Rectangle 2">
            <a:extLst>
              <a:ext uri="{FF2B5EF4-FFF2-40B4-BE49-F238E27FC236}">
                <a16:creationId xmlns:a16="http://schemas.microsoft.com/office/drawing/2014/main" id="{590C8730-C201-6DFF-733C-AC3C2661FA2A}"/>
              </a:ext>
            </a:extLst>
          </p:cNvPr>
          <p:cNvSpPr/>
          <p:nvPr>
            <p:custDataLst>
              <p:tags r:id="rId117"/>
            </p:custDataLst>
          </p:nvPr>
        </p:nvSpPr>
        <p:spPr bwMode="auto">
          <a:xfrm>
            <a:off x="5335588" y="6007100"/>
            <a:ext cx="250825" cy="187325"/>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l"/>
            <a:endParaRPr lang="is-IS" sz="1600" noProof="0" dirty="0"/>
          </a:p>
        </p:txBody>
      </p:sp>
      <p:sp>
        <p:nvSpPr>
          <p:cNvPr id="2" name="Rectangle 1">
            <a:extLst>
              <a:ext uri="{FF2B5EF4-FFF2-40B4-BE49-F238E27FC236}">
                <a16:creationId xmlns:a16="http://schemas.microsoft.com/office/drawing/2014/main" id="{361C454A-E425-233C-55A8-2B4621CB6D39}"/>
              </a:ext>
            </a:extLst>
          </p:cNvPr>
          <p:cNvSpPr/>
          <p:nvPr>
            <p:custDataLst>
              <p:tags r:id="rId118"/>
            </p:custDataLst>
          </p:nvPr>
        </p:nvSpPr>
        <p:spPr bwMode="auto">
          <a:xfrm>
            <a:off x="5637214" y="6002338"/>
            <a:ext cx="1733019" cy="217488"/>
          </a:xfrm>
          <a:prstGeom prst="rect">
            <a:avLst/>
          </a:prstGeom>
          <a:noFill/>
          <a:ln>
            <a:noFill/>
          </a:ln>
          <a:extLst>
            <a:ext uri="{909E8E84-426E-40dd-AFC4-6F175D3DCCD1}">
              <a14:hiddenFill xmlns=""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a:spcBef>
                <a:spcPct val="0"/>
              </a:spcBef>
              <a:spcAft>
                <a:spcPct val="0"/>
              </a:spcAft>
            </a:pPr>
            <a:r>
              <a:rPr lang="is-IS" sz="1400" noProof="0" dirty="0">
                <a:solidFill>
                  <a:schemeClr val="tx1"/>
                </a:solidFill>
              </a:rPr>
              <a:t>Lyf með markaðsleyfi</a:t>
            </a:r>
            <a:endParaRPr lang="is-IS" sz="1400" noProof="0" dirty="0">
              <a:solidFill>
                <a:schemeClr val="tx1"/>
              </a:solidFill>
              <a:sym typeface="+mn-lt"/>
            </a:endParaRPr>
          </a:p>
        </p:txBody>
      </p:sp>
      <p:grpSp>
        <p:nvGrpSpPr>
          <p:cNvPr id="78" name="Group 77">
            <a:extLst>
              <a:ext uri="{FF2B5EF4-FFF2-40B4-BE49-F238E27FC236}">
                <a16:creationId xmlns:a16="http://schemas.microsoft.com/office/drawing/2014/main" id="{6117790B-E614-8C36-415A-41BE5AD8CB63}"/>
              </a:ext>
            </a:extLst>
          </p:cNvPr>
          <p:cNvGrpSpPr/>
          <p:nvPr/>
        </p:nvGrpSpPr>
        <p:grpSpPr>
          <a:xfrm>
            <a:off x="0" y="-5166"/>
            <a:ext cx="12197443" cy="180000"/>
            <a:chOff x="0" y="-5166"/>
            <a:chExt cx="12197443" cy="446573"/>
          </a:xfrm>
        </p:grpSpPr>
        <p:sp>
          <p:nvSpPr>
            <p:cNvPr id="79" name="Rectangle 78">
              <a:extLst>
                <a:ext uri="{FF2B5EF4-FFF2-40B4-BE49-F238E27FC236}">
                  <a16:creationId xmlns:a16="http://schemas.microsoft.com/office/drawing/2014/main" id="{310F89E4-29DB-2F03-1DC1-7E755D0E049C}"/>
                </a:ext>
              </a:extLst>
            </p:cNvPr>
            <p:cNvSpPr/>
            <p:nvPr/>
          </p:nvSpPr>
          <p:spPr>
            <a:xfrm>
              <a:off x="0" y="-5166"/>
              <a:ext cx="2437200" cy="446573"/>
            </a:xfrm>
            <a:prstGeom prst="rect">
              <a:avLst/>
            </a:prstGeom>
            <a:gradFill>
              <a:gsLst>
                <a:gs pos="0">
                  <a:schemeClr val="accent1">
                    <a:lumMod val="5000"/>
                    <a:lumOff val="95000"/>
                  </a:schemeClr>
                </a:gs>
                <a:gs pos="52000">
                  <a:schemeClr val="accent2">
                    <a:lumMod val="75000"/>
                  </a:schemeClr>
                </a:gs>
                <a:gs pos="83000">
                  <a:schemeClr val="accent2">
                    <a:lumMod val="75000"/>
                  </a:schemeClr>
                </a:gs>
                <a:gs pos="100000">
                  <a:schemeClr val="accent2">
                    <a:lumMod val="75000"/>
                  </a:schemeClr>
                </a:gs>
              </a:gsLst>
              <a:lin ang="5400000" scaled="1"/>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tIns="36000" rtlCol="0" anchor="ctr" anchorCtr="0"/>
            <a:lstStyle/>
            <a:p>
              <a:pPr algn="ctr"/>
              <a:r>
                <a:rPr lang="is-IS" sz="1200" noProof="0" dirty="0" err="1"/>
                <a:t>All</a:t>
              </a:r>
              <a:r>
                <a:rPr lang="is-IS" sz="1200" noProof="0" dirty="0"/>
                <a:t> </a:t>
              </a:r>
              <a:r>
                <a:rPr lang="is-IS" sz="1200" noProof="0" dirty="0" err="1"/>
                <a:t>products</a:t>
              </a:r>
              <a:endParaRPr lang="is-IS" sz="1200" noProof="0" dirty="0"/>
            </a:p>
          </p:txBody>
        </p:sp>
        <p:grpSp>
          <p:nvGrpSpPr>
            <p:cNvPr id="80" name="Group 79">
              <a:extLst>
                <a:ext uri="{FF2B5EF4-FFF2-40B4-BE49-F238E27FC236}">
                  <a16:creationId xmlns:a16="http://schemas.microsoft.com/office/drawing/2014/main" id="{18005887-CAF1-354F-FCE1-43A3E0BBF14B}"/>
                </a:ext>
              </a:extLst>
            </p:cNvPr>
            <p:cNvGrpSpPr/>
            <p:nvPr/>
          </p:nvGrpSpPr>
          <p:grpSpPr>
            <a:xfrm>
              <a:off x="2439477" y="-5166"/>
              <a:ext cx="9757966" cy="446573"/>
              <a:chOff x="2439477" y="-5166"/>
              <a:chExt cx="9757966" cy="446573"/>
            </a:xfrm>
          </p:grpSpPr>
          <p:sp>
            <p:nvSpPr>
              <p:cNvPr id="81" name="Rectangle 80">
                <a:extLst>
                  <a:ext uri="{FF2B5EF4-FFF2-40B4-BE49-F238E27FC236}">
                    <a16:creationId xmlns:a16="http://schemas.microsoft.com/office/drawing/2014/main" id="{B3C1C978-0791-5EDF-0FF1-0AD15017F6EB}"/>
                  </a:ext>
                </a:extLst>
              </p:cNvPr>
              <p:cNvSpPr/>
              <p:nvPr/>
            </p:nvSpPr>
            <p:spPr>
              <a:xfrm>
                <a:off x="2439477" y="-5166"/>
                <a:ext cx="2437200" cy="446573"/>
              </a:xfrm>
              <a:prstGeom prst="rect">
                <a:avLst/>
              </a:prstGeom>
              <a:solidFill>
                <a:schemeClr val="bg2"/>
              </a:solidFill>
              <a:ln>
                <a:solidFill>
                  <a:schemeClr val="bg2">
                    <a:lumMod val="9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tIns="36000" rtlCol="0" anchor="ctr" anchorCtr="0"/>
              <a:lstStyle/>
              <a:p>
                <a:pPr algn="ctr"/>
                <a:r>
                  <a:rPr lang="is-IS" sz="1200" noProof="0" dirty="0" err="1">
                    <a:solidFill>
                      <a:schemeClr val="bg2">
                        <a:lumMod val="90000"/>
                      </a:schemeClr>
                    </a:solidFill>
                  </a:rPr>
                  <a:t>Oncology</a:t>
                </a:r>
                <a:endParaRPr lang="is-IS" sz="1200" noProof="0" dirty="0">
                  <a:solidFill>
                    <a:schemeClr val="bg2">
                      <a:lumMod val="90000"/>
                    </a:schemeClr>
                  </a:solidFill>
                </a:endParaRPr>
              </a:p>
            </p:txBody>
          </p:sp>
          <p:sp>
            <p:nvSpPr>
              <p:cNvPr id="82" name="Rectangle 81">
                <a:extLst>
                  <a:ext uri="{FF2B5EF4-FFF2-40B4-BE49-F238E27FC236}">
                    <a16:creationId xmlns:a16="http://schemas.microsoft.com/office/drawing/2014/main" id="{5FFFBF74-B727-67D8-2984-9C5AE29955DC}"/>
                  </a:ext>
                </a:extLst>
              </p:cNvPr>
              <p:cNvSpPr/>
              <p:nvPr/>
            </p:nvSpPr>
            <p:spPr>
              <a:xfrm>
                <a:off x="4878955" y="-5166"/>
                <a:ext cx="2437200" cy="446573"/>
              </a:xfrm>
              <a:prstGeom prst="rect">
                <a:avLst/>
              </a:prstGeom>
              <a:solidFill>
                <a:schemeClr val="bg2"/>
              </a:solidFill>
              <a:ln>
                <a:solidFill>
                  <a:schemeClr val="bg2">
                    <a:lumMod val="9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tIns="36000" rtlCol="0" anchor="ctr" anchorCtr="0"/>
              <a:lstStyle/>
              <a:p>
                <a:pPr algn="ctr"/>
                <a:r>
                  <a:rPr lang="is-IS" sz="1200" noProof="0" dirty="0" err="1">
                    <a:solidFill>
                      <a:schemeClr val="bg2">
                        <a:lumMod val="90000"/>
                      </a:schemeClr>
                    </a:solidFill>
                  </a:rPr>
                  <a:t>Orphans</a:t>
                </a:r>
                <a:endParaRPr lang="is-IS" sz="1200" noProof="0" dirty="0">
                  <a:solidFill>
                    <a:schemeClr val="bg2">
                      <a:lumMod val="90000"/>
                    </a:schemeClr>
                  </a:solidFill>
                </a:endParaRPr>
              </a:p>
            </p:txBody>
          </p:sp>
          <p:sp>
            <p:nvSpPr>
              <p:cNvPr id="83" name="Rectangle 82">
                <a:extLst>
                  <a:ext uri="{FF2B5EF4-FFF2-40B4-BE49-F238E27FC236}">
                    <a16:creationId xmlns:a16="http://schemas.microsoft.com/office/drawing/2014/main" id="{03ACF503-46A5-5397-CCDF-4F34D5D4A34F}"/>
                  </a:ext>
                </a:extLst>
              </p:cNvPr>
              <p:cNvSpPr/>
              <p:nvPr/>
            </p:nvSpPr>
            <p:spPr>
              <a:xfrm>
                <a:off x="7318433" y="-5166"/>
                <a:ext cx="2437200" cy="446573"/>
              </a:xfrm>
              <a:prstGeom prst="rect">
                <a:avLst/>
              </a:prstGeom>
              <a:solidFill>
                <a:schemeClr val="bg2"/>
              </a:solidFill>
              <a:ln>
                <a:solidFill>
                  <a:schemeClr val="bg2">
                    <a:lumMod val="9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tIns="36000" rtlCol="0" anchor="ctr" anchorCtr="0"/>
              <a:lstStyle/>
              <a:p>
                <a:pPr algn="ctr"/>
                <a:r>
                  <a:rPr lang="is-IS" sz="1200" noProof="0" dirty="0" err="1">
                    <a:solidFill>
                      <a:schemeClr val="bg2">
                        <a:lumMod val="90000"/>
                      </a:schemeClr>
                    </a:solidFill>
                  </a:rPr>
                  <a:t>Non-onc</a:t>
                </a:r>
                <a:r>
                  <a:rPr lang="is-IS" sz="1200" noProof="0" dirty="0">
                    <a:solidFill>
                      <a:schemeClr val="bg2">
                        <a:lumMod val="90000"/>
                      </a:schemeClr>
                    </a:solidFill>
                  </a:rPr>
                  <a:t> </a:t>
                </a:r>
                <a:r>
                  <a:rPr lang="is-IS" sz="1200" noProof="0" dirty="0" err="1">
                    <a:solidFill>
                      <a:schemeClr val="bg2">
                        <a:lumMod val="90000"/>
                      </a:schemeClr>
                    </a:solidFill>
                  </a:rPr>
                  <a:t>orphans</a:t>
                </a:r>
                <a:endParaRPr lang="is-IS" sz="1200" noProof="0" dirty="0">
                  <a:solidFill>
                    <a:schemeClr val="bg2">
                      <a:lumMod val="90000"/>
                    </a:schemeClr>
                  </a:solidFill>
                </a:endParaRPr>
              </a:p>
            </p:txBody>
          </p:sp>
          <p:sp>
            <p:nvSpPr>
              <p:cNvPr id="84" name="Rectangle 83">
                <a:extLst>
                  <a:ext uri="{FF2B5EF4-FFF2-40B4-BE49-F238E27FC236}">
                    <a16:creationId xmlns:a16="http://schemas.microsoft.com/office/drawing/2014/main" id="{B4DAF667-CBB3-D846-5528-F0A512A295C0}"/>
                  </a:ext>
                </a:extLst>
              </p:cNvPr>
              <p:cNvSpPr/>
              <p:nvPr/>
            </p:nvSpPr>
            <p:spPr>
              <a:xfrm>
                <a:off x="9749443" y="-5166"/>
                <a:ext cx="2448000" cy="446573"/>
              </a:xfrm>
              <a:prstGeom prst="rect">
                <a:avLst/>
              </a:prstGeom>
              <a:solidFill>
                <a:schemeClr val="bg2"/>
              </a:solidFill>
              <a:ln>
                <a:solidFill>
                  <a:schemeClr val="bg2">
                    <a:lumMod val="9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tIns="36000" rtlCol="0" anchor="ctr" anchorCtr="0"/>
              <a:lstStyle/>
              <a:p>
                <a:pPr algn="ctr"/>
                <a:r>
                  <a:rPr lang="is-IS" sz="1200" noProof="0" dirty="0" err="1">
                    <a:solidFill>
                      <a:schemeClr val="bg2">
                        <a:lumMod val="90000"/>
                      </a:schemeClr>
                    </a:solidFill>
                  </a:rPr>
                  <a:t>Combination</a:t>
                </a:r>
                <a:endParaRPr lang="is-IS" sz="1200" noProof="0" dirty="0">
                  <a:solidFill>
                    <a:schemeClr val="bg2">
                      <a:lumMod val="90000"/>
                    </a:schemeClr>
                  </a:solidFill>
                </a:endParaRPr>
              </a:p>
            </p:txBody>
          </p:sp>
        </p:grpSp>
      </p:grpSp>
    </p:spTree>
    <p:extLst>
      <p:ext uri="{BB962C8B-B14F-4D97-AF65-F5344CB8AC3E}">
        <p14:creationId xmlns:p14="http://schemas.microsoft.com/office/powerpoint/2010/main" val="60560109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53" name="think-cell data - do not delete" hidden="1">
            <a:extLst>
              <a:ext uri="{FF2B5EF4-FFF2-40B4-BE49-F238E27FC236}">
                <a16:creationId xmlns:a16="http://schemas.microsoft.com/office/drawing/2014/main" id="{6C645C6D-1B1C-47D2-D9D7-9FF5FD2D2C4C}"/>
              </a:ext>
            </a:extLst>
          </p:cNvPr>
          <p:cNvGraphicFramePr>
            <a:graphicFrameLocks noChangeAspect="1"/>
          </p:cNvGraphicFramePr>
          <p:nvPr>
            <p:custDataLst>
              <p:tags r:id="rId1"/>
            </p:custDataLst>
            <p:extLst>
              <p:ext uri="{D42A27DB-BD31-4B8C-83A1-F6EECF244321}">
                <p14:modId xmlns:p14="http://schemas.microsoft.com/office/powerpoint/2010/main" val="4207539141"/>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179" imgW="473" imgH="476" progId="TCLayout.ActiveDocument.1">
                  <p:embed/>
                </p:oleObj>
              </mc:Choice>
              <mc:Fallback>
                <p:oleObj name="think-cell Slide" r:id="rId179" imgW="473" imgH="476" progId="TCLayout.ActiveDocument.1">
                  <p:embed/>
                  <p:pic>
                    <p:nvPicPr>
                      <p:cNvPr id="153" name="think-cell data - do not delete" hidden="1">
                        <a:extLst>
                          <a:ext uri="{FF2B5EF4-FFF2-40B4-BE49-F238E27FC236}">
                            <a16:creationId xmlns:a16="http://schemas.microsoft.com/office/drawing/2014/main" id="{6C645C6D-1B1C-47D2-D9D7-9FF5FD2D2C4C}"/>
                          </a:ext>
                        </a:extLst>
                      </p:cNvPr>
                      <p:cNvPicPr/>
                      <p:nvPr/>
                    </p:nvPicPr>
                    <p:blipFill>
                      <a:blip r:embed="rId180"/>
                      <a:stretch>
                        <a:fillRect/>
                      </a:stretch>
                    </p:blipFill>
                    <p:spPr>
                      <a:xfrm>
                        <a:off x="1588" y="1588"/>
                        <a:ext cx="1588" cy="1588"/>
                      </a:xfrm>
                      <a:prstGeom prst="rect">
                        <a:avLst/>
                      </a:prstGeom>
                    </p:spPr>
                  </p:pic>
                </p:oleObj>
              </mc:Fallback>
            </mc:AlternateContent>
          </a:graphicData>
        </a:graphic>
      </p:graphicFrame>
      <p:graphicFrame>
        <p:nvGraphicFramePr>
          <p:cNvPr id="408" name="Chart 407">
            <a:extLst>
              <a:ext uri="{FF2B5EF4-FFF2-40B4-BE49-F238E27FC236}">
                <a16:creationId xmlns:a16="http://schemas.microsoft.com/office/drawing/2014/main" id="{08EAEB83-0A48-9F6D-E716-8391385F2C97}"/>
              </a:ext>
            </a:extLst>
          </p:cNvPr>
          <p:cNvGraphicFramePr/>
          <p:nvPr>
            <p:custDataLst>
              <p:tags r:id="rId2"/>
            </p:custDataLst>
            <p:extLst>
              <p:ext uri="{D42A27DB-BD31-4B8C-83A1-F6EECF244321}">
                <p14:modId xmlns:p14="http://schemas.microsoft.com/office/powerpoint/2010/main" val="230172983"/>
              </p:ext>
            </p:extLst>
          </p:nvPr>
        </p:nvGraphicFramePr>
        <p:xfrm>
          <a:off x="928688" y="2192338"/>
          <a:ext cx="10136187" cy="3084512"/>
        </p:xfrm>
        <a:graphic>
          <a:graphicData uri="http://schemas.openxmlformats.org/drawingml/2006/chart">
            <c:chart xmlns:c="http://schemas.openxmlformats.org/drawingml/2006/chart" xmlns:r="http://schemas.openxmlformats.org/officeDocument/2006/relationships" r:id="rId181"/>
          </a:graphicData>
        </a:graphic>
      </p:graphicFrame>
      <p:cxnSp>
        <p:nvCxnSpPr>
          <p:cNvPr id="879" name="Straight Connector 878">
            <a:extLst>
              <a:ext uri="{FF2B5EF4-FFF2-40B4-BE49-F238E27FC236}">
                <a16:creationId xmlns:a16="http://schemas.microsoft.com/office/drawing/2014/main" id="{EA4BD7FE-42F0-EBF1-149B-E5CE2E72DE5C}"/>
              </a:ext>
            </a:extLst>
          </p:cNvPr>
          <p:cNvCxnSpPr/>
          <p:nvPr>
            <p:custDataLst>
              <p:tags r:id="rId3"/>
            </p:custDataLst>
          </p:nvPr>
        </p:nvCxnSpPr>
        <p:spPr bwMode="gray">
          <a:xfrm>
            <a:off x="6446838" y="4329113"/>
            <a:ext cx="0" cy="736600"/>
          </a:xfrm>
          <a:prstGeom prst="line">
            <a:avLst/>
          </a:prstGeom>
          <a:ln w="19050" cap="flat" cmpd="sng" algn="ctr">
            <a:solidFill>
              <a:schemeClr val="accent3"/>
            </a:solidFill>
            <a:prstDash val="sysDot"/>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878" name="Straight Connector 877">
            <a:extLst>
              <a:ext uri="{FF2B5EF4-FFF2-40B4-BE49-F238E27FC236}">
                <a16:creationId xmlns:a16="http://schemas.microsoft.com/office/drawing/2014/main" id="{50CDCA99-0004-4A22-F592-9334F0455105}"/>
              </a:ext>
            </a:extLst>
          </p:cNvPr>
          <p:cNvCxnSpPr/>
          <p:nvPr>
            <p:custDataLst>
              <p:tags r:id="rId4"/>
            </p:custDataLst>
          </p:nvPr>
        </p:nvCxnSpPr>
        <p:spPr bwMode="gray">
          <a:xfrm>
            <a:off x="6307138" y="4329113"/>
            <a:ext cx="0" cy="736600"/>
          </a:xfrm>
          <a:prstGeom prst="line">
            <a:avLst/>
          </a:prstGeom>
          <a:ln w="19050" cap="flat" cmpd="sng" algn="ctr">
            <a:solidFill>
              <a:schemeClr val="accent3"/>
            </a:solidFill>
            <a:prstDash val="sysDot"/>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13" name="Straight Connector 12">
            <a:extLst>
              <a:ext uri="{FF2B5EF4-FFF2-40B4-BE49-F238E27FC236}">
                <a16:creationId xmlns:a16="http://schemas.microsoft.com/office/drawing/2014/main" id="{ED36F3A8-2B39-4CFD-5056-46FDE587AB7E}"/>
              </a:ext>
            </a:extLst>
          </p:cNvPr>
          <p:cNvCxnSpPr/>
          <p:nvPr>
            <p:custDataLst>
              <p:tags r:id="rId5"/>
            </p:custDataLst>
          </p:nvPr>
        </p:nvCxnSpPr>
        <p:spPr bwMode="gray">
          <a:xfrm>
            <a:off x="6307138" y="4329113"/>
            <a:ext cx="139700" cy="0"/>
          </a:xfrm>
          <a:prstGeom prst="line">
            <a:avLst/>
          </a:prstGeom>
          <a:ln w="19050" cap="flat" cmpd="sng" algn="ctr">
            <a:solidFill>
              <a:schemeClr val="accent6"/>
            </a:solidFill>
            <a:prstDash val="sysDot"/>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14" name="Straight Connector 13">
            <a:extLst>
              <a:ext uri="{FF2B5EF4-FFF2-40B4-BE49-F238E27FC236}">
                <a16:creationId xmlns:a16="http://schemas.microsoft.com/office/drawing/2014/main" id="{5CA3F1D8-B643-B95F-FBFA-40E4165D97F9}"/>
              </a:ext>
            </a:extLst>
          </p:cNvPr>
          <p:cNvCxnSpPr/>
          <p:nvPr>
            <p:custDataLst>
              <p:tags r:id="rId6"/>
            </p:custDataLst>
          </p:nvPr>
        </p:nvCxnSpPr>
        <p:spPr bwMode="gray">
          <a:xfrm>
            <a:off x="6307138" y="4043363"/>
            <a:ext cx="0" cy="285750"/>
          </a:xfrm>
          <a:prstGeom prst="line">
            <a:avLst/>
          </a:prstGeom>
          <a:ln w="19050" cap="flat" cmpd="sng" algn="ctr">
            <a:solidFill>
              <a:schemeClr val="accent6"/>
            </a:solidFill>
            <a:prstDash val="sysDot"/>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15" name="Straight Connector 14">
            <a:extLst>
              <a:ext uri="{FF2B5EF4-FFF2-40B4-BE49-F238E27FC236}">
                <a16:creationId xmlns:a16="http://schemas.microsoft.com/office/drawing/2014/main" id="{10AF011A-EBD4-DDF9-404F-2056C2C7DF0F}"/>
              </a:ext>
            </a:extLst>
          </p:cNvPr>
          <p:cNvCxnSpPr/>
          <p:nvPr>
            <p:custDataLst>
              <p:tags r:id="rId7"/>
            </p:custDataLst>
          </p:nvPr>
        </p:nvCxnSpPr>
        <p:spPr bwMode="gray">
          <a:xfrm>
            <a:off x="6446838" y="4043363"/>
            <a:ext cx="0" cy="285750"/>
          </a:xfrm>
          <a:prstGeom prst="line">
            <a:avLst/>
          </a:prstGeom>
          <a:ln w="19050" cap="flat" cmpd="sng" algn="ctr">
            <a:solidFill>
              <a:schemeClr val="accent6"/>
            </a:solidFill>
            <a:prstDash val="sysDot"/>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sp>
        <p:nvSpPr>
          <p:cNvPr id="16" name="Rectangle 15">
            <a:extLst>
              <a:ext uri="{FF2B5EF4-FFF2-40B4-BE49-F238E27FC236}">
                <a16:creationId xmlns:a16="http://schemas.microsoft.com/office/drawing/2014/main" id="{2A578A61-0D88-5A4E-BDEF-73EBB2D0BCC0}"/>
              </a:ext>
            </a:extLst>
          </p:cNvPr>
          <p:cNvSpPr/>
          <p:nvPr>
            <p:custDataLst>
              <p:tags r:id="rId8"/>
            </p:custDataLst>
          </p:nvPr>
        </p:nvSpPr>
        <p:spPr bwMode="auto">
          <a:xfrm>
            <a:off x="6307138" y="3883025"/>
            <a:ext cx="139700" cy="160338"/>
          </a:xfrm>
          <a:prstGeom prst="rect">
            <a:avLst/>
          </a:prstGeom>
          <a:noFill/>
          <a:ln w="19050" cmpd="sng" algn="ctr">
            <a:solidFill>
              <a:srgbClr val="E66F02"/>
            </a:solidFill>
            <a:prstDash val="sysDot"/>
          </a:ln>
          <a:effectLst/>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l"/>
            <a:endParaRPr lang="en-GB" sz="1600" err="1"/>
          </a:p>
        </p:txBody>
      </p:sp>
      <p:sp>
        <p:nvSpPr>
          <p:cNvPr id="389" name="Rectangle 388">
            <a:extLst>
              <a:ext uri="{FF2B5EF4-FFF2-40B4-BE49-F238E27FC236}">
                <a16:creationId xmlns:a16="http://schemas.microsoft.com/office/drawing/2014/main" id="{EF5C4786-5F32-9364-6F11-F23E198C28E4}"/>
              </a:ext>
            </a:extLst>
          </p:cNvPr>
          <p:cNvSpPr/>
          <p:nvPr>
            <p:custDataLst>
              <p:tags r:id="rId9"/>
            </p:custDataLst>
          </p:nvPr>
        </p:nvSpPr>
        <p:spPr bwMode="gray">
          <a:xfrm>
            <a:off x="1781175" y="3865563"/>
            <a:ext cx="23336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F95BB7F7-3E97-423E-864E-023E949227B2}" type="datetime'''''''''''''''''''''''''''''99''''''''''%'''''''">
              <a:rPr lang="en-GB" altLang="en-US" sz="800" smtClean="0">
                <a:solidFill>
                  <a:schemeClr val="bg1"/>
                </a:solidFill>
                <a:effectLst/>
              </a:rPr>
              <a:pPr algn="ctr">
                <a:lnSpc>
                  <a:spcPct val="90000"/>
                </a:lnSpc>
                <a:spcBef>
                  <a:spcPct val="0"/>
                </a:spcBef>
                <a:spcAft>
                  <a:spcPct val="0"/>
                </a:spcAft>
              </a:pPr>
              <a:t>99%</a:t>
            </a:fld>
            <a:endParaRPr lang="en-GB" sz="800">
              <a:solidFill>
                <a:schemeClr val="bg1"/>
              </a:solidFill>
              <a:sym typeface="+mn-lt"/>
            </a:endParaRPr>
          </a:p>
        </p:txBody>
      </p:sp>
      <p:sp>
        <p:nvSpPr>
          <p:cNvPr id="535" name="Rectangle 534">
            <a:extLst>
              <a:ext uri="{FF2B5EF4-FFF2-40B4-BE49-F238E27FC236}">
                <a16:creationId xmlns:a16="http://schemas.microsoft.com/office/drawing/2014/main" id="{B619001D-F891-F806-EA64-BFD431AD84F9}"/>
              </a:ext>
            </a:extLst>
          </p:cNvPr>
          <p:cNvSpPr/>
          <p:nvPr>
            <p:custDataLst>
              <p:tags r:id="rId10"/>
            </p:custDataLst>
          </p:nvPr>
        </p:nvSpPr>
        <p:spPr bwMode="gray">
          <a:xfrm>
            <a:off x="1809750" y="2708275"/>
            <a:ext cx="176213" cy="109538"/>
          </a:xfrm>
          <a:prstGeom prst="rect">
            <a:avLst/>
          </a:prstGeom>
          <a:solidFill>
            <a:schemeClr val="accent6"/>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858F911F-C86F-4145-9C2C-B224798D77EA}" type="datetime'''''''''''''''''''''''''''''''''''''''''''''''''''''1%'''''">
              <a:rPr lang="en-GB" altLang="en-US" sz="800" smtClean="0">
                <a:solidFill>
                  <a:srgbClr val="2B3A42"/>
                </a:solidFill>
                <a:effectLst/>
                <a:sym typeface="+mn-lt"/>
              </a:rPr>
              <a:pPr algn="ctr">
                <a:lnSpc>
                  <a:spcPct val="90000"/>
                </a:lnSpc>
                <a:spcBef>
                  <a:spcPct val="0"/>
                </a:spcBef>
                <a:spcAft>
                  <a:spcPct val="0"/>
                </a:spcAft>
              </a:pPr>
              <a:t>1%</a:t>
            </a:fld>
            <a:endParaRPr lang="en-GB" sz="800" err="1">
              <a:solidFill>
                <a:srgbClr val="2B3A42"/>
              </a:solidFill>
              <a:sym typeface="+mn-lt"/>
            </a:endParaRPr>
          </a:p>
        </p:txBody>
      </p:sp>
      <p:sp>
        <p:nvSpPr>
          <p:cNvPr id="121" name="Rectangle 120">
            <a:extLst>
              <a:ext uri="{FF2B5EF4-FFF2-40B4-BE49-F238E27FC236}">
                <a16:creationId xmlns:a16="http://schemas.microsoft.com/office/drawing/2014/main" id="{25709414-467F-1F60-79ED-ECA79854B878}"/>
              </a:ext>
            </a:extLst>
          </p:cNvPr>
          <p:cNvSpPr/>
          <p:nvPr>
            <p:custDataLst>
              <p:tags r:id="rId11"/>
            </p:custDataLst>
          </p:nvPr>
        </p:nvSpPr>
        <p:spPr bwMode="auto">
          <a:xfrm>
            <a:off x="1820863" y="5154613"/>
            <a:ext cx="152400" cy="520700"/>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marL="0" marR="0" lvl="0" indent="0" algn="r" defTabSz="914400" rtl="0" eaLnBrk="1" fontAlgn="auto" latinLnBrk="0" hangingPunct="1">
              <a:lnSpc>
                <a:spcPct val="100000"/>
              </a:lnSpc>
              <a:spcBef>
                <a:spcPct val="0"/>
              </a:spcBef>
              <a:spcAft>
                <a:spcPct val="0"/>
              </a:spcAft>
              <a:buClrTx/>
              <a:buSzTx/>
              <a:buFontTx/>
              <a:buNone/>
              <a:tabLst/>
              <a:defRPr/>
            </a:pPr>
            <a:fld id="{967B1916-5023-444D-8BAC-56FEB6715B3B}" type="datetime'''''Ge''''''''''''r''''''''''''m''''''a''''n''''''y'''">
              <a:rPr lang="en-GB" altLang="en-US" sz="1000" smtClean="0">
                <a:solidFill>
                  <a:srgbClr val="2B3A42"/>
                </a:solidFill>
                <a:effectLst/>
              </a:rPr>
              <a:pPr marL="0" marR="0" lvl="0" indent="0" algn="r" defTabSz="914400" rtl="0" eaLnBrk="1" fontAlgn="auto" latinLnBrk="0" hangingPunct="1">
                <a:lnSpc>
                  <a:spcPct val="100000"/>
                </a:lnSpc>
                <a:spcBef>
                  <a:spcPct val="0"/>
                </a:spcBef>
                <a:spcAft>
                  <a:spcPct val="0"/>
                </a:spcAft>
                <a:buClrTx/>
                <a:buSzTx/>
                <a:buFontTx/>
                <a:buNone/>
                <a:tabLst/>
                <a:defRPr/>
              </a:pPr>
              <a:t>Germany</a:t>
            </a:fld>
            <a:endParaRPr kumimoji="0" lang="en-GB" sz="1000" b="0" i="0" strike="noStrike" kern="1200" cap="none" spc="0" normalizeH="0" baseline="0" noProof="0">
              <a:ln>
                <a:noFill/>
              </a:ln>
              <a:solidFill>
                <a:srgbClr val="2B3A42"/>
              </a:solidFill>
              <a:effectLst/>
              <a:uLnTx/>
              <a:uFillTx/>
              <a:ea typeface="+mn-ea"/>
              <a:cs typeface="+mn-cs"/>
              <a:sym typeface="+mn-lt"/>
            </a:endParaRPr>
          </a:p>
        </p:txBody>
      </p:sp>
      <p:sp>
        <p:nvSpPr>
          <p:cNvPr id="103" name="Rectangle 102">
            <a:extLst>
              <a:ext uri="{FF2B5EF4-FFF2-40B4-BE49-F238E27FC236}">
                <a16:creationId xmlns:a16="http://schemas.microsoft.com/office/drawing/2014/main" id="{FA150BD3-D3ED-0262-D3DC-3998F5509FC6}"/>
              </a:ext>
            </a:extLst>
          </p:cNvPr>
          <p:cNvSpPr/>
          <p:nvPr>
            <p:custDataLst>
              <p:tags r:id="rId12"/>
            </p:custDataLst>
          </p:nvPr>
        </p:nvSpPr>
        <p:spPr bwMode="gray">
          <a:xfrm>
            <a:off x="2028825" y="4051300"/>
            <a:ext cx="23336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2AE119B8-4C47-4CDA-AB09-2E1228FA09E8}" type="datetime'9''''''''''''''''''''''1''''''''''''''%'''''''''''''''">
              <a:rPr lang="en-GB" altLang="en-US" sz="800" smtClean="0">
                <a:solidFill>
                  <a:srgbClr val="FFFFFF"/>
                </a:solidFill>
                <a:effectLst/>
              </a:rPr>
              <a:pPr lvl="0" algn="ctr">
                <a:lnSpc>
                  <a:spcPct val="90000"/>
                </a:lnSpc>
                <a:spcBef>
                  <a:spcPct val="0"/>
                </a:spcBef>
                <a:spcAft>
                  <a:spcPct val="0"/>
                </a:spcAft>
                <a:defRPr/>
              </a:pPr>
              <a:t>91%</a:t>
            </a:fld>
            <a:endParaRPr kumimoji="0" lang="en-GB" sz="800" b="0" i="0" strike="noStrike" kern="1200" spc="0" normalizeH="0" noProof="0">
              <a:ln>
                <a:noFill/>
              </a:ln>
              <a:solidFill>
                <a:srgbClr val="FFFFFF"/>
              </a:solidFill>
              <a:effectLst/>
              <a:uLnTx/>
              <a:uFillTx/>
              <a:ea typeface="+mn-ea"/>
              <a:cs typeface="+mn-cs"/>
              <a:sym typeface="+mn-lt"/>
            </a:endParaRPr>
          </a:p>
        </p:txBody>
      </p:sp>
      <p:sp>
        <p:nvSpPr>
          <p:cNvPr id="537" name="Rectangle 536">
            <a:extLst>
              <a:ext uri="{FF2B5EF4-FFF2-40B4-BE49-F238E27FC236}">
                <a16:creationId xmlns:a16="http://schemas.microsoft.com/office/drawing/2014/main" id="{5D4702DA-8545-3D8A-D732-210B72583B91}"/>
              </a:ext>
            </a:extLst>
          </p:cNvPr>
          <p:cNvSpPr/>
          <p:nvPr>
            <p:custDataLst>
              <p:tags r:id="rId13"/>
            </p:custDataLst>
          </p:nvPr>
        </p:nvSpPr>
        <p:spPr bwMode="gray">
          <a:xfrm>
            <a:off x="2057400" y="2990850"/>
            <a:ext cx="176213" cy="109538"/>
          </a:xfrm>
          <a:prstGeom prst="rect">
            <a:avLst/>
          </a:prstGeom>
          <a:solidFill>
            <a:schemeClr val="accent6"/>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3328005A-B9CE-4221-8C72-CF74E474D9B1}" type="datetime'''''''''''''''''''''''''''''9''''''''%'''''''''''''''''''">
              <a:rPr lang="en-GB" altLang="en-US" sz="800" smtClean="0">
                <a:solidFill>
                  <a:srgbClr val="2B3A42"/>
                </a:solidFill>
                <a:effectLst/>
                <a:sym typeface="+mn-lt"/>
              </a:rPr>
              <a:pPr algn="ctr">
                <a:lnSpc>
                  <a:spcPct val="90000"/>
                </a:lnSpc>
                <a:spcBef>
                  <a:spcPct val="0"/>
                </a:spcBef>
                <a:spcAft>
                  <a:spcPct val="0"/>
                </a:spcAft>
              </a:pPr>
              <a:t>9%</a:t>
            </a:fld>
            <a:endParaRPr lang="en-GB" sz="800" err="1">
              <a:solidFill>
                <a:srgbClr val="2B3A42"/>
              </a:solidFill>
              <a:sym typeface="+mn-lt"/>
            </a:endParaRPr>
          </a:p>
        </p:txBody>
      </p:sp>
      <p:sp>
        <p:nvSpPr>
          <p:cNvPr id="106" name="Rectangle 105">
            <a:extLst>
              <a:ext uri="{FF2B5EF4-FFF2-40B4-BE49-F238E27FC236}">
                <a16:creationId xmlns:a16="http://schemas.microsoft.com/office/drawing/2014/main" id="{29D3C8CA-86A6-AB76-1BAE-4B354CE361D8}"/>
              </a:ext>
            </a:extLst>
          </p:cNvPr>
          <p:cNvSpPr/>
          <p:nvPr>
            <p:custDataLst>
              <p:tags r:id="rId14"/>
            </p:custDataLst>
          </p:nvPr>
        </p:nvSpPr>
        <p:spPr bwMode="auto">
          <a:xfrm>
            <a:off x="2068513" y="5154613"/>
            <a:ext cx="152400" cy="231775"/>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A16DFCEF-486C-43EB-8FC5-9B4A05C4DC19}" type="datetime'''I''''''''''t''''''''''a''''l''''''''''''''''''''''y'">
              <a:rPr lang="en-GB" altLang="en-US" sz="1000" smtClean="0">
                <a:solidFill>
                  <a:srgbClr val="2B3A42"/>
                </a:solidFill>
                <a:effectLst/>
              </a:rPr>
              <a:pPr lvl="0" algn="r">
                <a:spcBef>
                  <a:spcPct val="0"/>
                </a:spcBef>
                <a:spcAft>
                  <a:spcPct val="0"/>
                </a:spcAft>
                <a:defRPr/>
              </a:pPr>
              <a:t>Italy</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172" name="Rectangle 171">
            <a:extLst>
              <a:ext uri="{FF2B5EF4-FFF2-40B4-BE49-F238E27FC236}">
                <a16:creationId xmlns:a16="http://schemas.microsoft.com/office/drawing/2014/main" id="{25CEA8EB-6E33-BA64-C651-3CEAEA5FBEFE}"/>
              </a:ext>
            </a:extLst>
          </p:cNvPr>
          <p:cNvSpPr/>
          <p:nvPr>
            <p:custDataLst>
              <p:tags r:id="rId15"/>
            </p:custDataLst>
          </p:nvPr>
        </p:nvSpPr>
        <p:spPr bwMode="gray">
          <a:xfrm>
            <a:off x="2278063" y="4356100"/>
            <a:ext cx="23336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B445A79A-B344-41F3-997F-15D10F8005E3}" type="datetime'''''''''6''''''''''''''''''''''3%'''''''''''''''''">
              <a:rPr lang="en-GB" altLang="en-US" sz="800" smtClean="0">
                <a:solidFill>
                  <a:srgbClr val="FFFFFF"/>
                </a:solidFill>
                <a:effectLst/>
              </a:rPr>
              <a:pPr lvl="0" algn="ctr">
                <a:lnSpc>
                  <a:spcPct val="90000"/>
                </a:lnSpc>
                <a:spcBef>
                  <a:spcPct val="0"/>
                </a:spcBef>
                <a:spcAft>
                  <a:spcPct val="0"/>
                </a:spcAft>
                <a:defRPr/>
              </a:pPr>
              <a:t>63%</a:t>
            </a:fld>
            <a:endParaRPr kumimoji="0" lang="en-GB" sz="800" b="0" i="0" strike="noStrike" kern="1200" spc="0" normalizeH="0" noProof="0">
              <a:ln>
                <a:noFill/>
              </a:ln>
              <a:solidFill>
                <a:srgbClr val="FFFFFF"/>
              </a:solidFill>
              <a:effectLst/>
              <a:uLnTx/>
              <a:uFillTx/>
              <a:sym typeface="+mn-lt"/>
            </a:endParaRPr>
          </a:p>
        </p:txBody>
      </p:sp>
      <p:sp>
        <p:nvSpPr>
          <p:cNvPr id="713" name="Rectangle 712">
            <a:extLst>
              <a:ext uri="{FF2B5EF4-FFF2-40B4-BE49-F238E27FC236}">
                <a16:creationId xmlns:a16="http://schemas.microsoft.com/office/drawing/2014/main" id="{55EAE871-2CFA-056D-DF23-06088EF40F20}"/>
              </a:ext>
            </a:extLst>
          </p:cNvPr>
          <p:cNvSpPr/>
          <p:nvPr>
            <p:custDataLst>
              <p:tags r:id="rId16"/>
            </p:custDataLst>
          </p:nvPr>
        </p:nvSpPr>
        <p:spPr bwMode="gray">
          <a:xfrm>
            <a:off x="2306638" y="3673475"/>
            <a:ext cx="176213" cy="109538"/>
          </a:xfrm>
          <a:prstGeom prst="rect">
            <a:avLst/>
          </a:prstGeom>
          <a:solidFill>
            <a:schemeClr val="accent6"/>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E18F14A4-969E-4BFE-B00B-A8A0D1F8819B}" type="datetime'''''''''''2''''''''''''''''%'''''''''''''''''''''''''">
              <a:rPr lang="en-GB" altLang="en-US" sz="800" smtClean="0">
                <a:solidFill>
                  <a:srgbClr val="2B3A42"/>
                </a:solidFill>
                <a:effectLst/>
              </a:rPr>
              <a:pPr algn="ctr">
                <a:lnSpc>
                  <a:spcPct val="90000"/>
                </a:lnSpc>
                <a:spcBef>
                  <a:spcPct val="0"/>
                </a:spcBef>
                <a:spcAft>
                  <a:spcPct val="0"/>
                </a:spcAft>
              </a:pPr>
              <a:t>2%</a:t>
            </a:fld>
            <a:endParaRPr lang="en-GB" sz="800" err="1">
              <a:solidFill>
                <a:srgbClr val="2B3A42"/>
              </a:solidFill>
              <a:sym typeface="+mn-lt"/>
            </a:endParaRPr>
          </a:p>
        </p:txBody>
      </p:sp>
      <p:sp>
        <p:nvSpPr>
          <p:cNvPr id="167" name="Rectangle 166">
            <a:extLst>
              <a:ext uri="{FF2B5EF4-FFF2-40B4-BE49-F238E27FC236}">
                <a16:creationId xmlns:a16="http://schemas.microsoft.com/office/drawing/2014/main" id="{DDE73C01-84DD-8554-E4C2-F452CFFD4563}"/>
              </a:ext>
            </a:extLst>
          </p:cNvPr>
          <p:cNvSpPr/>
          <p:nvPr>
            <p:custDataLst>
              <p:tags r:id="rId17"/>
            </p:custDataLst>
          </p:nvPr>
        </p:nvSpPr>
        <p:spPr bwMode="gray">
          <a:xfrm>
            <a:off x="2278063" y="3279775"/>
            <a:ext cx="233363" cy="109538"/>
          </a:xfrm>
          <a:prstGeom prst="rect">
            <a:avLst/>
          </a:prstGeom>
          <a:solidFill>
            <a:srgbClr val="E66F0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E7E9BF99-27F6-4863-BF37-7BE904DECBE9}" type="datetime'''''''''''''''3''5''''''''%'''''''">
              <a:rPr lang="en-GB" altLang="en-US" sz="800" smtClean="0">
                <a:solidFill>
                  <a:schemeClr val="bg1"/>
                </a:solidFill>
                <a:effectLst/>
                <a:sym typeface="+mn-lt"/>
              </a:rPr>
              <a:pPr algn="ctr">
                <a:lnSpc>
                  <a:spcPct val="90000"/>
                </a:lnSpc>
                <a:spcBef>
                  <a:spcPct val="0"/>
                </a:spcBef>
                <a:spcAft>
                  <a:spcPct val="0"/>
                </a:spcAft>
              </a:pPr>
              <a:t>35%</a:t>
            </a:fld>
            <a:endParaRPr lang="en-GB" sz="800" err="1">
              <a:solidFill>
                <a:schemeClr val="bg1"/>
              </a:solidFill>
              <a:sym typeface="+mn-lt"/>
            </a:endParaRPr>
          </a:p>
        </p:txBody>
      </p:sp>
      <p:sp>
        <p:nvSpPr>
          <p:cNvPr id="66" name="Rectangle 65">
            <a:extLst>
              <a:ext uri="{FF2B5EF4-FFF2-40B4-BE49-F238E27FC236}">
                <a16:creationId xmlns:a16="http://schemas.microsoft.com/office/drawing/2014/main" id="{7D9566FB-1D2E-29BF-D4B1-EB099A4DC3AE}"/>
              </a:ext>
            </a:extLst>
          </p:cNvPr>
          <p:cNvSpPr/>
          <p:nvPr>
            <p:custDataLst>
              <p:tags r:id="rId18"/>
            </p:custDataLst>
          </p:nvPr>
        </p:nvSpPr>
        <p:spPr bwMode="auto">
          <a:xfrm>
            <a:off x="2317750" y="5154613"/>
            <a:ext cx="152400" cy="393700"/>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08714E6A-DD57-4940-BFC7-BFFCF64C603B}" type="datetime'Au''''''s''''''''''''''tr''''''''''''''''''i''''''''a'''''''''">
              <a:rPr lang="en-GB" altLang="en-US" sz="1000" smtClean="0">
                <a:solidFill>
                  <a:srgbClr val="2B3A42"/>
                </a:solidFill>
                <a:effectLst/>
              </a:rPr>
              <a:pPr lvl="0" algn="r">
                <a:spcBef>
                  <a:spcPct val="0"/>
                </a:spcBef>
                <a:spcAft>
                  <a:spcPct val="0"/>
                </a:spcAft>
                <a:defRPr/>
              </a:pPr>
              <a:t>Austria</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123" name="Rectangle 122">
            <a:extLst>
              <a:ext uri="{FF2B5EF4-FFF2-40B4-BE49-F238E27FC236}">
                <a16:creationId xmlns:a16="http://schemas.microsoft.com/office/drawing/2014/main" id="{E085F4FA-F95A-2A57-98A4-3E6BC650AC86}"/>
              </a:ext>
            </a:extLst>
          </p:cNvPr>
          <p:cNvSpPr/>
          <p:nvPr>
            <p:custDataLst>
              <p:tags r:id="rId19"/>
            </p:custDataLst>
          </p:nvPr>
        </p:nvSpPr>
        <p:spPr bwMode="gray">
          <a:xfrm>
            <a:off x="2527300" y="4414838"/>
            <a:ext cx="23336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C23836DA-92D4-4895-A377-089BAC31E63C}" type="datetime'''''''''6''4''''''''''''''''''''''''%'''''''''''''''''''''''">
              <a:rPr lang="en-GB" altLang="en-US" sz="800" smtClean="0">
                <a:solidFill>
                  <a:srgbClr val="FFFFFF"/>
                </a:solidFill>
                <a:effectLst/>
              </a:rPr>
              <a:pPr lvl="0" algn="ctr">
                <a:lnSpc>
                  <a:spcPct val="90000"/>
                </a:lnSpc>
                <a:spcBef>
                  <a:spcPct val="0"/>
                </a:spcBef>
                <a:spcAft>
                  <a:spcPct val="0"/>
                </a:spcAft>
                <a:defRPr/>
              </a:pPr>
              <a:t>64%</a:t>
            </a:fld>
            <a:endParaRPr kumimoji="0" lang="en-GB" sz="800" b="0" i="0" strike="noStrike" kern="1200" spc="0" normalizeH="0" noProof="0">
              <a:ln>
                <a:noFill/>
              </a:ln>
              <a:solidFill>
                <a:srgbClr val="FFFFFF"/>
              </a:solidFill>
              <a:effectLst/>
              <a:uLnTx/>
              <a:uFillTx/>
              <a:ea typeface="+mn-ea"/>
              <a:cs typeface="+mn-cs"/>
              <a:sym typeface="+mn-lt"/>
            </a:endParaRPr>
          </a:p>
        </p:txBody>
      </p:sp>
      <p:sp>
        <p:nvSpPr>
          <p:cNvPr id="714" name="Rectangle 713">
            <a:extLst>
              <a:ext uri="{FF2B5EF4-FFF2-40B4-BE49-F238E27FC236}">
                <a16:creationId xmlns:a16="http://schemas.microsoft.com/office/drawing/2014/main" id="{EE56F255-1DFA-7910-EEBE-DD46F1EFE375}"/>
              </a:ext>
            </a:extLst>
          </p:cNvPr>
          <p:cNvSpPr/>
          <p:nvPr>
            <p:custDataLst>
              <p:tags r:id="rId20"/>
            </p:custDataLst>
          </p:nvPr>
        </p:nvSpPr>
        <p:spPr bwMode="gray">
          <a:xfrm>
            <a:off x="2527300" y="3532188"/>
            <a:ext cx="233363" cy="109538"/>
          </a:xfrm>
          <a:prstGeom prst="rect">
            <a:avLst/>
          </a:prstGeom>
          <a:solidFill>
            <a:schemeClr val="accent6"/>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1730DC69-0F55-4648-B75C-A1D96B6E8375}" type="datetime'3''''''''''''''''''''''''''''''''''0''''''%'''''">
              <a:rPr lang="en-GB" altLang="en-US" sz="800" smtClean="0">
                <a:solidFill>
                  <a:srgbClr val="2B3A42"/>
                </a:solidFill>
                <a:effectLst/>
                <a:sym typeface="+mn-lt"/>
              </a:rPr>
              <a:pPr algn="ctr">
                <a:lnSpc>
                  <a:spcPct val="90000"/>
                </a:lnSpc>
                <a:spcBef>
                  <a:spcPct val="0"/>
                </a:spcBef>
                <a:spcAft>
                  <a:spcPct val="0"/>
                </a:spcAft>
              </a:pPr>
              <a:t>30%</a:t>
            </a:fld>
            <a:endParaRPr lang="en-GB" sz="800" err="1">
              <a:solidFill>
                <a:srgbClr val="2B3A42"/>
              </a:solidFill>
              <a:sym typeface="+mn-lt"/>
            </a:endParaRPr>
          </a:p>
        </p:txBody>
      </p:sp>
      <p:sp>
        <p:nvSpPr>
          <p:cNvPr id="715" name="Rectangle 714">
            <a:extLst>
              <a:ext uri="{FF2B5EF4-FFF2-40B4-BE49-F238E27FC236}">
                <a16:creationId xmlns:a16="http://schemas.microsoft.com/office/drawing/2014/main" id="{869332B5-BC28-791A-9583-A8B2368818DE}"/>
              </a:ext>
            </a:extLst>
          </p:cNvPr>
          <p:cNvSpPr/>
          <p:nvPr>
            <p:custDataLst>
              <p:tags r:id="rId21"/>
            </p:custDataLst>
          </p:nvPr>
        </p:nvSpPr>
        <p:spPr bwMode="gray">
          <a:xfrm>
            <a:off x="2555875" y="3190875"/>
            <a:ext cx="176213" cy="109538"/>
          </a:xfrm>
          <a:prstGeom prst="rect">
            <a:avLst/>
          </a:prstGeom>
          <a:solidFill>
            <a:srgbClr val="E66F0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3386D3BE-04BF-4D0C-9283-DE5C5765D67D}" type="datetime'''''''''''''''''''''''''''6''%'''''''''''''''''''''''">
              <a:rPr lang="en-GB" altLang="en-US" sz="800" smtClean="0">
                <a:solidFill>
                  <a:schemeClr val="bg1"/>
                </a:solidFill>
                <a:effectLst/>
                <a:sym typeface="+mn-lt"/>
              </a:rPr>
              <a:pPr algn="ctr">
                <a:lnSpc>
                  <a:spcPct val="90000"/>
                </a:lnSpc>
                <a:spcBef>
                  <a:spcPct val="0"/>
                </a:spcBef>
                <a:spcAft>
                  <a:spcPct val="0"/>
                </a:spcAft>
              </a:pPr>
              <a:t>6%</a:t>
            </a:fld>
            <a:endParaRPr lang="en-GB" sz="800" err="1">
              <a:solidFill>
                <a:schemeClr val="bg1"/>
              </a:solidFill>
              <a:sym typeface="+mn-lt"/>
            </a:endParaRPr>
          </a:p>
        </p:txBody>
      </p:sp>
      <p:sp>
        <p:nvSpPr>
          <p:cNvPr id="128" name="Rectangle 127">
            <a:extLst>
              <a:ext uri="{FF2B5EF4-FFF2-40B4-BE49-F238E27FC236}">
                <a16:creationId xmlns:a16="http://schemas.microsoft.com/office/drawing/2014/main" id="{8DF96B15-9FA9-6650-2274-2F4AF5122CA1}"/>
              </a:ext>
            </a:extLst>
          </p:cNvPr>
          <p:cNvSpPr/>
          <p:nvPr>
            <p:custDataLst>
              <p:tags r:id="rId22"/>
            </p:custDataLst>
          </p:nvPr>
        </p:nvSpPr>
        <p:spPr bwMode="auto">
          <a:xfrm>
            <a:off x="2566988" y="5154613"/>
            <a:ext cx="152400" cy="654050"/>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565B4A08-7C0E-4184-BB5F-560A77EF9751}" type="datetime'S''''w''''i''''''''''''t''z''e''rl''''a''''nd'''''''''''''''">
              <a:rPr lang="en-GB" altLang="en-US" sz="1000" smtClean="0">
                <a:solidFill>
                  <a:srgbClr val="2B3A42"/>
                </a:solidFill>
                <a:effectLst/>
              </a:rPr>
              <a:pPr lvl="0" algn="r">
                <a:spcBef>
                  <a:spcPct val="0"/>
                </a:spcBef>
                <a:spcAft>
                  <a:spcPct val="0"/>
                </a:spcAft>
                <a:defRPr/>
              </a:pPr>
              <a:t>Switzerland</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168" name="Rectangle 167">
            <a:extLst>
              <a:ext uri="{FF2B5EF4-FFF2-40B4-BE49-F238E27FC236}">
                <a16:creationId xmlns:a16="http://schemas.microsoft.com/office/drawing/2014/main" id="{23F60D8D-7C55-5D05-A3F4-75F7E812FD26}"/>
              </a:ext>
            </a:extLst>
          </p:cNvPr>
          <p:cNvSpPr/>
          <p:nvPr>
            <p:custDataLst>
              <p:tags r:id="rId23"/>
            </p:custDataLst>
          </p:nvPr>
        </p:nvSpPr>
        <p:spPr bwMode="gray">
          <a:xfrm>
            <a:off x="2776538" y="4578350"/>
            <a:ext cx="23336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8BCC336D-8B15-471A-A7B6-1B99A850E372}" type="datetime'''''''''''''''4''''''''''''''''''''''''8%'''''">
              <a:rPr lang="en-GB" altLang="en-US" sz="800" smtClean="0">
                <a:solidFill>
                  <a:srgbClr val="FFFFFF"/>
                </a:solidFill>
                <a:effectLst/>
                <a:sym typeface="+mn-lt"/>
              </a:rPr>
              <a:pPr lvl="0" algn="ctr">
                <a:lnSpc>
                  <a:spcPct val="90000"/>
                </a:lnSpc>
                <a:spcBef>
                  <a:spcPct val="0"/>
                </a:spcBef>
                <a:spcAft>
                  <a:spcPct val="0"/>
                </a:spcAft>
                <a:defRPr/>
              </a:pPr>
              <a:t>48%</a:t>
            </a:fld>
            <a:endParaRPr kumimoji="0" lang="en-GB" sz="800" b="0" i="0" strike="noStrike" kern="1200" spc="0" normalizeH="0" noProof="0">
              <a:ln>
                <a:noFill/>
              </a:ln>
              <a:solidFill>
                <a:srgbClr val="FFFFFF"/>
              </a:solidFill>
              <a:effectLst/>
              <a:uLnTx/>
              <a:uFillTx/>
              <a:sym typeface="+mn-lt"/>
            </a:endParaRPr>
          </a:p>
        </p:txBody>
      </p:sp>
      <p:sp>
        <p:nvSpPr>
          <p:cNvPr id="169" name="Rectangle 168">
            <a:extLst>
              <a:ext uri="{FF2B5EF4-FFF2-40B4-BE49-F238E27FC236}">
                <a16:creationId xmlns:a16="http://schemas.microsoft.com/office/drawing/2014/main" id="{6E5FB724-3F73-A49D-3FAE-0F51D961C8F4}"/>
              </a:ext>
            </a:extLst>
          </p:cNvPr>
          <p:cNvSpPr/>
          <p:nvPr>
            <p:custDataLst>
              <p:tags r:id="rId24"/>
            </p:custDataLst>
          </p:nvPr>
        </p:nvSpPr>
        <p:spPr bwMode="gray">
          <a:xfrm>
            <a:off x="2776538" y="3665538"/>
            <a:ext cx="233363" cy="109538"/>
          </a:xfrm>
          <a:prstGeom prst="rect">
            <a:avLst/>
          </a:prstGeom>
          <a:solidFill>
            <a:schemeClr val="accent6"/>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68EA460B-0B8D-4B69-9518-D73D3421E57F}" type="datetime'''52''''''%'''''''">
              <a:rPr lang="en-GB" altLang="en-US" sz="800" smtClean="0">
                <a:solidFill>
                  <a:srgbClr val="2B3A42"/>
                </a:solidFill>
                <a:effectLst/>
                <a:sym typeface="+mn-lt"/>
              </a:rPr>
              <a:pPr algn="ctr">
                <a:lnSpc>
                  <a:spcPct val="90000"/>
                </a:lnSpc>
                <a:spcBef>
                  <a:spcPct val="0"/>
                </a:spcBef>
                <a:spcAft>
                  <a:spcPct val="0"/>
                </a:spcAft>
              </a:pPr>
              <a:t>52%</a:t>
            </a:fld>
            <a:endParaRPr lang="en-GB" sz="800" err="1">
              <a:solidFill>
                <a:srgbClr val="2B3A42"/>
              </a:solidFill>
              <a:sym typeface="+mn-lt"/>
            </a:endParaRPr>
          </a:p>
        </p:txBody>
      </p:sp>
      <p:sp>
        <p:nvSpPr>
          <p:cNvPr id="162" name="Rectangle 161">
            <a:extLst>
              <a:ext uri="{FF2B5EF4-FFF2-40B4-BE49-F238E27FC236}">
                <a16:creationId xmlns:a16="http://schemas.microsoft.com/office/drawing/2014/main" id="{4ACF421C-65E4-FBA5-33A1-8FD3871FDCCE}"/>
              </a:ext>
            </a:extLst>
          </p:cNvPr>
          <p:cNvSpPr/>
          <p:nvPr>
            <p:custDataLst>
              <p:tags r:id="rId25"/>
            </p:custDataLst>
          </p:nvPr>
        </p:nvSpPr>
        <p:spPr bwMode="auto">
          <a:xfrm>
            <a:off x="2816225" y="5154613"/>
            <a:ext cx="152400" cy="420688"/>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D2C29205-0345-4C23-A98A-A17109792E9A}" type="datetime'''''''''''''''''**''''''Sp''''''''a''''i''''''n'''''''''">
              <a:rPr lang="en-GB" altLang="en-US" sz="1000" smtClean="0">
                <a:solidFill>
                  <a:srgbClr val="2B3A42"/>
                </a:solidFill>
                <a:effectLst/>
              </a:rPr>
              <a:pPr lvl="0" algn="r">
                <a:spcBef>
                  <a:spcPct val="0"/>
                </a:spcBef>
                <a:spcAft>
                  <a:spcPct val="0"/>
                </a:spcAft>
                <a:defRPr/>
              </a:pPr>
              <a:t>**Spain</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54" name="Rectangle 53">
            <a:extLst>
              <a:ext uri="{FF2B5EF4-FFF2-40B4-BE49-F238E27FC236}">
                <a16:creationId xmlns:a16="http://schemas.microsoft.com/office/drawing/2014/main" id="{23A5989B-868B-0526-3EA5-DF2719D1CFE6}"/>
              </a:ext>
            </a:extLst>
          </p:cNvPr>
          <p:cNvSpPr/>
          <p:nvPr>
            <p:custDataLst>
              <p:tags r:id="rId26"/>
            </p:custDataLst>
          </p:nvPr>
        </p:nvSpPr>
        <p:spPr bwMode="gray">
          <a:xfrm>
            <a:off x="3025775" y="4541838"/>
            <a:ext cx="23336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B96F3EAF-7B06-46F0-A208-E2785D7CCD2A}" type="datetime'''''''''''5''''''''''''7%'''''''''">
              <a:rPr lang="en-GB" altLang="en-US" sz="800" smtClean="0">
                <a:solidFill>
                  <a:srgbClr val="FFFFFF"/>
                </a:solidFill>
                <a:effectLst/>
              </a:rPr>
              <a:pPr lvl="0" algn="ctr">
                <a:lnSpc>
                  <a:spcPct val="90000"/>
                </a:lnSpc>
                <a:spcBef>
                  <a:spcPct val="0"/>
                </a:spcBef>
                <a:spcAft>
                  <a:spcPct val="0"/>
                </a:spcAft>
                <a:defRPr/>
              </a:pPr>
              <a:t>57%</a:t>
            </a:fld>
            <a:endParaRPr kumimoji="0" lang="en-GB" sz="800" b="0" i="0" strike="noStrike" kern="1200" spc="0" normalizeH="0" noProof="0">
              <a:ln>
                <a:noFill/>
              </a:ln>
              <a:solidFill>
                <a:srgbClr val="FFFFFF"/>
              </a:solidFill>
              <a:effectLst/>
              <a:uLnTx/>
              <a:uFillTx/>
              <a:ea typeface="+mn-ea"/>
              <a:cs typeface="+mn-cs"/>
              <a:sym typeface="+mn-lt"/>
            </a:endParaRPr>
          </a:p>
        </p:txBody>
      </p:sp>
      <p:sp>
        <p:nvSpPr>
          <p:cNvPr id="716" name="Rectangle 715">
            <a:extLst>
              <a:ext uri="{FF2B5EF4-FFF2-40B4-BE49-F238E27FC236}">
                <a16:creationId xmlns:a16="http://schemas.microsoft.com/office/drawing/2014/main" id="{BC059CB6-81C0-BD26-3F32-22D2977BD248}"/>
              </a:ext>
            </a:extLst>
          </p:cNvPr>
          <p:cNvSpPr/>
          <p:nvPr>
            <p:custDataLst>
              <p:tags r:id="rId27"/>
            </p:custDataLst>
          </p:nvPr>
        </p:nvSpPr>
        <p:spPr bwMode="gray">
          <a:xfrm>
            <a:off x="3025775" y="3703638"/>
            <a:ext cx="233363" cy="109538"/>
          </a:xfrm>
          <a:prstGeom prst="rect">
            <a:avLst/>
          </a:prstGeom>
          <a:solidFill>
            <a:schemeClr val="accent6"/>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9D660E69-7E7D-48B5-9B53-F3679702059F}" type="datetime'''''''''''''''''''''''''''4''''3''''''''''''''''%'''''">
              <a:rPr lang="en-GB" altLang="en-US" sz="800" smtClean="0">
                <a:solidFill>
                  <a:srgbClr val="2B3A42"/>
                </a:solidFill>
                <a:effectLst/>
                <a:sym typeface="+mn-lt"/>
              </a:rPr>
              <a:pPr algn="ctr">
                <a:lnSpc>
                  <a:spcPct val="90000"/>
                </a:lnSpc>
                <a:spcBef>
                  <a:spcPct val="0"/>
                </a:spcBef>
                <a:spcAft>
                  <a:spcPct val="0"/>
                </a:spcAft>
              </a:pPr>
              <a:t>43%</a:t>
            </a:fld>
            <a:endParaRPr lang="en-GB" sz="800" err="1">
              <a:solidFill>
                <a:srgbClr val="2B3A42"/>
              </a:solidFill>
              <a:sym typeface="+mn-lt"/>
            </a:endParaRPr>
          </a:p>
        </p:txBody>
      </p:sp>
      <p:sp>
        <p:nvSpPr>
          <p:cNvPr id="57" name="Rectangle 56">
            <a:extLst>
              <a:ext uri="{FF2B5EF4-FFF2-40B4-BE49-F238E27FC236}">
                <a16:creationId xmlns:a16="http://schemas.microsoft.com/office/drawing/2014/main" id="{B7118C9B-EBDC-45C6-2A7A-5B9D384387EA}"/>
              </a:ext>
            </a:extLst>
          </p:cNvPr>
          <p:cNvSpPr/>
          <p:nvPr>
            <p:custDataLst>
              <p:tags r:id="rId28"/>
            </p:custDataLst>
          </p:nvPr>
        </p:nvSpPr>
        <p:spPr bwMode="auto">
          <a:xfrm>
            <a:off x="3065463" y="5154613"/>
            <a:ext cx="152400" cy="46196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marL="0" marR="0" lvl="0" indent="0" algn="r" defTabSz="914400" rtl="0" eaLnBrk="1" fontAlgn="auto" latinLnBrk="0" hangingPunct="1">
              <a:lnSpc>
                <a:spcPct val="100000"/>
              </a:lnSpc>
              <a:spcBef>
                <a:spcPct val="0"/>
              </a:spcBef>
              <a:spcAft>
                <a:spcPct val="0"/>
              </a:spcAft>
              <a:buClrTx/>
              <a:buSzTx/>
              <a:buFontTx/>
              <a:buNone/>
              <a:tabLst/>
              <a:defRPr/>
            </a:pPr>
            <a:fld id="{4897B3E7-5745-426E-A9F0-C194BFF40503}" type="datetime'E''n''''g''l''''''''''''''a''''''''n''''''''''''d'''''''">
              <a:rPr lang="en-GB" altLang="en-US" sz="1000" smtClean="0">
                <a:solidFill>
                  <a:srgbClr val="2B3A42"/>
                </a:solidFill>
                <a:effectLst/>
              </a:rPr>
              <a:pPr marL="0" marR="0" lvl="0" indent="0" algn="r" defTabSz="914400" rtl="0" eaLnBrk="1" fontAlgn="auto" latinLnBrk="0" hangingPunct="1">
                <a:lnSpc>
                  <a:spcPct val="100000"/>
                </a:lnSpc>
                <a:spcBef>
                  <a:spcPct val="0"/>
                </a:spcBef>
                <a:spcAft>
                  <a:spcPct val="0"/>
                </a:spcAft>
                <a:buClrTx/>
                <a:buSzTx/>
                <a:buFontTx/>
                <a:buNone/>
                <a:tabLst/>
                <a:defRPr/>
              </a:pPr>
              <a:t>England</a:t>
            </a:fld>
            <a:endParaRPr kumimoji="0" lang="en-GB" sz="1000" b="0" i="0" strike="noStrike" kern="1200" cap="none" spc="0" normalizeH="0" baseline="0" noProof="0">
              <a:ln>
                <a:noFill/>
              </a:ln>
              <a:solidFill>
                <a:srgbClr val="2B3A42"/>
              </a:solidFill>
              <a:effectLst/>
              <a:uLnTx/>
              <a:uFillTx/>
              <a:ea typeface="+mn-ea"/>
              <a:cs typeface="+mn-cs"/>
              <a:sym typeface="+mn-lt"/>
            </a:endParaRPr>
          </a:p>
        </p:txBody>
      </p:sp>
      <p:sp>
        <p:nvSpPr>
          <p:cNvPr id="171" name="Rectangle 170">
            <a:extLst>
              <a:ext uri="{FF2B5EF4-FFF2-40B4-BE49-F238E27FC236}">
                <a16:creationId xmlns:a16="http://schemas.microsoft.com/office/drawing/2014/main" id="{B97F8E78-A5F5-D5C1-0391-E7852F4D2BE5}"/>
              </a:ext>
            </a:extLst>
          </p:cNvPr>
          <p:cNvSpPr/>
          <p:nvPr>
            <p:custDataLst>
              <p:tags r:id="rId29"/>
            </p:custDataLst>
          </p:nvPr>
        </p:nvSpPr>
        <p:spPr bwMode="gray">
          <a:xfrm>
            <a:off x="3273425" y="4883150"/>
            <a:ext cx="23336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DF6900E7-602E-48CB-927A-321D8DB90887}" type="datetime'1''''''''''''''''''''''''''''''''''''''''''''7''%'''''''">
              <a:rPr lang="en-GB" altLang="en-US" sz="800" smtClean="0">
                <a:solidFill>
                  <a:srgbClr val="FFFFFF"/>
                </a:solidFill>
                <a:effectLst/>
                <a:sym typeface="+mn-lt"/>
              </a:rPr>
              <a:pPr lvl="0" algn="ctr">
                <a:lnSpc>
                  <a:spcPct val="90000"/>
                </a:lnSpc>
                <a:spcBef>
                  <a:spcPct val="0"/>
                </a:spcBef>
                <a:spcAft>
                  <a:spcPct val="0"/>
                </a:spcAft>
                <a:defRPr/>
              </a:pPr>
              <a:t>17%</a:t>
            </a:fld>
            <a:endParaRPr kumimoji="0" lang="en-GB" sz="800" b="0" i="0" strike="noStrike" kern="1200" spc="0" normalizeH="0" noProof="0">
              <a:ln>
                <a:noFill/>
              </a:ln>
              <a:solidFill>
                <a:srgbClr val="FFFFFF"/>
              </a:solidFill>
              <a:effectLst/>
              <a:uLnTx/>
              <a:uFillTx/>
              <a:sym typeface="+mn-lt"/>
            </a:endParaRPr>
          </a:p>
        </p:txBody>
      </p:sp>
      <p:sp>
        <p:nvSpPr>
          <p:cNvPr id="173" name="Rectangle 172">
            <a:extLst>
              <a:ext uri="{FF2B5EF4-FFF2-40B4-BE49-F238E27FC236}">
                <a16:creationId xmlns:a16="http://schemas.microsoft.com/office/drawing/2014/main" id="{E6DE16E1-9061-63AD-1746-E7D6738A4B84}"/>
              </a:ext>
            </a:extLst>
          </p:cNvPr>
          <p:cNvSpPr/>
          <p:nvPr>
            <p:custDataLst>
              <p:tags r:id="rId30"/>
            </p:custDataLst>
          </p:nvPr>
        </p:nvSpPr>
        <p:spPr bwMode="gray">
          <a:xfrm>
            <a:off x="3273425" y="4295775"/>
            <a:ext cx="233363" cy="109538"/>
          </a:xfrm>
          <a:prstGeom prst="rect">
            <a:avLst/>
          </a:prstGeom>
          <a:solidFill>
            <a:schemeClr val="accent6"/>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6C396D37-AA04-4A06-9EFB-493208F40C66}" type="datetime'''''''''''''''''''''''''5''''''8''''''''''%'">
              <a:rPr lang="en-GB" altLang="en-US" sz="800" smtClean="0">
                <a:solidFill>
                  <a:srgbClr val="2B3A42"/>
                </a:solidFill>
                <a:effectLst/>
              </a:rPr>
              <a:pPr algn="ctr">
                <a:lnSpc>
                  <a:spcPct val="90000"/>
                </a:lnSpc>
                <a:spcBef>
                  <a:spcPct val="0"/>
                </a:spcBef>
                <a:spcAft>
                  <a:spcPct val="0"/>
                </a:spcAft>
              </a:pPr>
              <a:t>58%</a:t>
            </a:fld>
            <a:endParaRPr lang="en-GB" sz="800" err="1">
              <a:solidFill>
                <a:srgbClr val="2B3A42"/>
              </a:solidFill>
              <a:sym typeface="+mn-lt"/>
            </a:endParaRPr>
          </a:p>
        </p:txBody>
      </p:sp>
      <p:sp>
        <p:nvSpPr>
          <p:cNvPr id="174" name="Rectangle 173">
            <a:extLst>
              <a:ext uri="{FF2B5EF4-FFF2-40B4-BE49-F238E27FC236}">
                <a16:creationId xmlns:a16="http://schemas.microsoft.com/office/drawing/2014/main" id="{E6173E6C-E320-D2D2-6BD5-EBF315B92C6C}"/>
              </a:ext>
            </a:extLst>
          </p:cNvPr>
          <p:cNvSpPr/>
          <p:nvPr>
            <p:custDataLst>
              <p:tags r:id="rId31"/>
            </p:custDataLst>
          </p:nvPr>
        </p:nvSpPr>
        <p:spPr bwMode="gray">
          <a:xfrm>
            <a:off x="3273425" y="3643313"/>
            <a:ext cx="233363" cy="109538"/>
          </a:xfrm>
          <a:prstGeom prst="rect">
            <a:avLst/>
          </a:prstGeom>
          <a:solidFill>
            <a:srgbClr val="E66F0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F8BCAC38-077E-4205-B5D3-5184AE374E91}" type="datetime'''''''''2''''5''''''''%'''''''''''">
              <a:rPr lang="en-GB" altLang="en-US" sz="800" smtClean="0">
                <a:solidFill>
                  <a:schemeClr val="bg1"/>
                </a:solidFill>
                <a:effectLst/>
              </a:rPr>
              <a:pPr algn="ctr">
                <a:lnSpc>
                  <a:spcPct val="90000"/>
                </a:lnSpc>
                <a:spcBef>
                  <a:spcPct val="0"/>
                </a:spcBef>
                <a:spcAft>
                  <a:spcPct val="0"/>
                </a:spcAft>
              </a:pPr>
              <a:t>25%</a:t>
            </a:fld>
            <a:endParaRPr lang="en-GB" sz="800" err="1">
              <a:solidFill>
                <a:schemeClr val="bg1"/>
              </a:solidFill>
              <a:sym typeface="+mn-lt"/>
            </a:endParaRPr>
          </a:p>
        </p:txBody>
      </p:sp>
      <p:sp>
        <p:nvSpPr>
          <p:cNvPr id="163" name="Rectangle 162">
            <a:extLst>
              <a:ext uri="{FF2B5EF4-FFF2-40B4-BE49-F238E27FC236}">
                <a16:creationId xmlns:a16="http://schemas.microsoft.com/office/drawing/2014/main" id="{3D019EF1-BBF7-71FA-4F34-0A0F8418A69A}"/>
              </a:ext>
            </a:extLst>
          </p:cNvPr>
          <p:cNvSpPr/>
          <p:nvPr>
            <p:custDataLst>
              <p:tags r:id="rId32"/>
            </p:custDataLst>
          </p:nvPr>
        </p:nvSpPr>
        <p:spPr bwMode="auto">
          <a:xfrm>
            <a:off x="3313113" y="5154613"/>
            <a:ext cx="152400" cy="457200"/>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marL="0" marR="0" lvl="0" indent="0" algn="r" defTabSz="914400" rtl="0" eaLnBrk="1" fontAlgn="auto" latinLnBrk="0" hangingPunct="1">
              <a:lnSpc>
                <a:spcPct val="100000"/>
              </a:lnSpc>
              <a:spcBef>
                <a:spcPct val="0"/>
              </a:spcBef>
              <a:spcAft>
                <a:spcPct val="0"/>
              </a:spcAft>
              <a:buClrTx/>
              <a:buSzTx/>
              <a:buFontTx/>
              <a:buNone/>
              <a:tabLst/>
              <a:defRPr/>
            </a:pPr>
            <a:fld id="{B232E824-A7E5-4697-AB18-4AAF132E3F31}" type="datetime'C''''''z''''''''''e''''''''''''''''''c''''''hi''''''''''a'''''">
              <a:rPr lang="en-GB" altLang="en-US" sz="1000" smtClean="0">
                <a:solidFill>
                  <a:srgbClr val="2B3A42"/>
                </a:solidFill>
                <a:effectLst/>
              </a:rPr>
              <a:pPr marL="0" marR="0" lvl="0" indent="0" algn="r" defTabSz="914400" rtl="0" eaLnBrk="1" fontAlgn="auto" latinLnBrk="0" hangingPunct="1">
                <a:lnSpc>
                  <a:spcPct val="100000"/>
                </a:lnSpc>
                <a:spcBef>
                  <a:spcPct val="0"/>
                </a:spcBef>
                <a:spcAft>
                  <a:spcPct val="0"/>
                </a:spcAft>
                <a:buClrTx/>
                <a:buSzTx/>
                <a:buFontTx/>
                <a:buNone/>
                <a:tabLst/>
                <a:defRPr/>
              </a:pPr>
              <a:t>Czechia</a:t>
            </a:fld>
            <a:endParaRPr kumimoji="0" lang="en-GB" sz="1000" b="0" i="0" strike="noStrike" kern="1200" cap="none" spc="0" normalizeH="0" baseline="0" noProof="0">
              <a:ln>
                <a:noFill/>
              </a:ln>
              <a:solidFill>
                <a:srgbClr val="2B3A42"/>
              </a:solidFill>
              <a:effectLst/>
              <a:uLnTx/>
              <a:uFillTx/>
              <a:ea typeface="+mn-ea"/>
              <a:cs typeface="+mn-cs"/>
              <a:sym typeface="+mn-lt"/>
            </a:endParaRPr>
          </a:p>
        </p:txBody>
      </p:sp>
      <p:sp>
        <p:nvSpPr>
          <p:cNvPr id="176" name="Rectangle 175">
            <a:extLst>
              <a:ext uri="{FF2B5EF4-FFF2-40B4-BE49-F238E27FC236}">
                <a16:creationId xmlns:a16="http://schemas.microsoft.com/office/drawing/2014/main" id="{55AFAF45-1C82-9788-1A98-F6C02487FB37}"/>
              </a:ext>
            </a:extLst>
          </p:cNvPr>
          <p:cNvSpPr/>
          <p:nvPr>
            <p:custDataLst>
              <p:tags r:id="rId33"/>
            </p:custDataLst>
          </p:nvPr>
        </p:nvSpPr>
        <p:spPr bwMode="gray">
          <a:xfrm>
            <a:off x="3522663" y="4608513"/>
            <a:ext cx="23336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A5B2C6B0-C650-4285-87F3-D469378772EA}" type="datetime'''''''''''''''''''''5''''''''''''''''''''3''''%'''">
              <a:rPr lang="en-GB" altLang="en-US" sz="800" smtClean="0">
                <a:solidFill>
                  <a:srgbClr val="FFFFFF"/>
                </a:solidFill>
                <a:effectLst/>
              </a:rPr>
              <a:pPr lvl="0" algn="ctr">
                <a:lnSpc>
                  <a:spcPct val="90000"/>
                </a:lnSpc>
                <a:spcBef>
                  <a:spcPct val="0"/>
                </a:spcBef>
                <a:spcAft>
                  <a:spcPct val="0"/>
                </a:spcAft>
                <a:defRPr/>
              </a:pPr>
              <a:t>53%</a:t>
            </a:fld>
            <a:endParaRPr kumimoji="0" lang="en-GB" sz="800" b="0" i="0" strike="noStrike" kern="1200" spc="0" normalizeH="0" noProof="0">
              <a:ln>
                <a:noFill/>
              </a:ln>
              <a:solidFill>
                <a:srgbClr val="FFFFFF"/>
              </a:solidFill>
              <a:effectLst/>
              <a:uLnTx/>
              <a:uFillTx/>
              <a:sym typeface="+mn-lt"/>
            </a:endParaRPr>
          </a:p>
        </p:txBody>
      </p:sp>
      <p:sp>
        <p:nvSpPr>
          <p:cNvPr id="177" name="Rectangle 176">
            <a:extLst>
              <a:ext uri="{FF2B5EF4-FFF2-40B4-BE49-F238E27FC236}">
                <a16:creationId xmlns:a16="http://schemas.microsoft.com/office/drawing/2014/main" id="{6803FC35-B572-C55E-97AB-ADA83210E7F5}"/>
              </a:ext>
            </a:extLst>
          </p:cNvPr>
          <p:cNvSpPr/>
          <p:nvPr>
            <p:custDataLst>
              <p:tags r:id="rId34"/>
            </p:custDataLst>
          </p:nvPr>
        </p:nvSpPr>
        <p:spPr bwMode="gray">
          <a:xfrm>
            <a:off x="3522663" y="3843338"/>
            <a:ext cx="233363" cy="109538"/>
          </a:xfrm>
          <a:prstGeom prst="rect">
            <a:avLst/>
          </a:prstGeom>
          <a:solidFill>
            <a:schemeClr val="accent6"/>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B83570B1-064E-44FE-B586-98F95AFEBBB3}" type="datetime'''''''4''''''''''''''7''%'''''''''">
              <a:rPr lang="en-GB" altLang="en-US" sz="800" smtClean="0">
                <a:solidFill>
                  <a:srgbClr val="2B3A42"/>
                </a:solidFill>
                <a:effectLst/>
              </a:rPr>
              <a:pPr algn="ctr">
                <a:lnSpc>
                  <a:spcPct val="90000"/>
                </a:lnSpc>
                <a:spcBef>
                  <a:spcPct val="0"/>
                </a:spcBef>
                <a:spcAft>
                  <a:spcPct val="0"/>
                </a:spcAft>
              </a:pPr>
              <a:t>47%</a:t>
            </a:fld>
            <a:endParaRPr lang="en-GB" sz="800">
              <a:solidFill>
                <a:srgbClr val="2B3A42"/>
              </a:solidFill>
              <a:sym typeface="+mn-lt"/>
            </a:endParaRPr>
          </a:p>
        </p:txBody>
      </p:sp>
      <p:sp>
        <p:nvSpPr>
          <p:cNvPr id="164" name="Rectangle 163">
            <a:extLst>
              <a:ext uri="{FF2B5EF4-FFF2-40B4-BE49-F238E27FC236}">
                <a16:creationId xmlns:a16="http://schemas.microsoft.com/office/drawing/2014/main" id="{E35EBD38-88C7-4F8A-04AF-71EC6731A026}"/>
              </a:ext>
            </a:extLst>
          </p:cNvPr>
          <p:cNvSpPr/>
          <p:nvPr>
            <p:custDataLst>
              <p:tags r:id="rId35"/>
            </p:custDataLst>
          </p:nvPr>
        </p:nvSpPr>
        <p:spPr bwMode="auto">
          <a:xfrm>
            <a:off x="3562350" y="5154613"/>
            <a:ext cx="152400" cy="393700"/>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750D7D04-B3F2-4575-ABBC-6FD1EC55FF00}" type="datetime'F''''''r''''''''''''''''''''an''''''''''''c''''e'''''">
              <a:rPr lang="en-GB" altLang="en-US" sz="1000" smtClean="0">
                <a:solidFill>
                  <a:srgbClr val="2B3A42"/>
                </a:solidFill>
                <a:effectLst/>
              </a:rPr>
              <a:pPr lvl="0" algn="r">
                <a:spcBef>
                  <a:spcPct val="0"/>
                </a:spcBef>
                <a:spcAft>
                  <a:spcPct val="0"/>
                </a:spcAft>
                <a:defRPr/>
              </a:pPr>
              <a:t>France</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87" name="Rectangle 86">
            <a:extLst>
              <a:ext uri="{FF2B5EF4-FFF2-40B4-BE49-F238E27FC236}">
                <a16:creationId xmlns:a16="http://schemas.microsoft.com/office/drawing/2014/main" id="{2521F5C8-024C-31EA-FBFD-7358B983D4A1}"/>
              </a:ext>
            </a:extLst>
          </p:cNvPr>
          <p:cNvSpPr/>
          <p:nvPr>
            <p:custDataLst>
              <p:tags r:id="rId36"/>
            </p:custDataLst>
          </p:nvPr>
        </p:nvSpPr>
        <p:spPr bwMode="gray">
          <a:xfrm>
            <a:off x="3771900" y="4659313"/>
            <a:ext cx="23336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2B5CFEE2-7F22-484F-8414-0BCB21BD5538}" type="datetime'''''4''''''''''''''''''7''''''''''''''''''''''%'">
              <a:rPr lang="en-GB" altLang="en-US" sz="800" smtClean="0">
                <a:solidFill>
                  <a:srgbClr val="FFFFFF"/>
                </a:solidFill>
                <a:effectLst/>
              </a:rPr>
              <a:pPr lvl="0" algn="ctr">
                <a:lnSpc>
                  <a:spcPct val="90000"/>
                </a:lnSpc>
                <a:spcBef>
                  <a:spcPct val="0"/>
                </a:spcBef>
                <a:spcAft>
                  <a:spcPct val="0"/>
                </a:spcAft>
                <a:defRPr/>
              </a:pPr>
              <a:t>47%</a:t>
            </a:fld>
            <a:endParaRPr kumimoji="0" lang="en-GB" sz="800" b="0" i="0" strike="noStrike" kern="1200" spc="0" normalizeH="0" noProof="0">
              <a:ln>
                <a:noFill/>
              </a:ln>
              <a:solidFill>
                <a:srgbClr val="FFFFFF"/>
              </a:solidFill>
              <a:effectLst/>
              <a:uLnTx/>
              <a:uFillTx/>
              <a:ea typeface="+mn-ea"/>
              <a:cs typeface="+mn-cs"/>
              <a:sym typeface="+mn-lt"/>
            </a:endParaRPr>
          </a:p>
        </p:txBody>
      </p:sp>
      <p:sp>
        <p:nvSpPr>
          <p:cNvPr id="558" name="Rectangle 557">
            <a:extLst>
              <a:ext uri="{FF2B5EF4-FFF2-40B4-BE49-F238E27FC236}">
                <a16:creationId xmlns:a16="http://schemas.microsoft.com/office/drawing/2014/main" id="{01BF0EFE-3638-0AF3-C456-12F5C2369372}"/>
              </a:ext>
            </a:extLst>
          </p:cNvPr>
          <p:cNvSpPr/>
          <p:nvPr>
            <p:custDataLst>
              <p:tags r:id="rId37"/>
            </p:custDataLst>
          </p:nvPr>
        </p:nvSpPr>
        <p:spPr bwMode="gray">
          <a:xfrm>
            <a:off x="3771900" y="4176713"/>
            <a:ext cx="233363" cy="109538"/>
          </a:xfrm>
          <a:prstGeom prst="rect">
            <a:avLst/>
          </a:prstGeom>
          <a:solidFill>
            <a:schemeClr val="accent6"/>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73EF7891-46F7-401C-8A6A-D61AAC837E68}" type="datetime'''''''''''''''''''''''''1''7''''''''''''''''''%'''''''''">
              <a:rPr lang="en-GB" altLang="en-US" sz="800" smtClean="0">
                <a:solidFill>
                  <a:srgbClr val="2B3A42"/>
                </a:solidFill>
                <a:effectLst/>
              </a:rPr>
              <a:pPr algn="ctr">
                <a:lnSpc>
                  <a:spcPct val="90000"/>
                </a:lnSpc>
                <a:spcBef>
                  <a:spcPct val="0"/>
                </a:spcBef>
                <a:spcAft>
                  <a:spcPct val="0"/>
                </a:spcAft>
              </a:pPr>
              <a:t>17%</a:t>
            </a:fld>
            <a:endParaRPr lang="en-GB" sz="800">
              <a:solidFill>
                <a:srgbClr val="2B3A42"/>
              </a:solidFill>
              <a:sym typeface="+mn-lt"/>
            </a:endParaRPr>
          </a:p>
        </p:txBody>
      </p:sp>
      <p:sp>
        <p:nvSpPr>
          <p:cNvPr id="289" name="Rectangle 288">
            <a:extLst>
              <a:ext uri="{FF2B5EF4-FFF2-40B4-BE49-F238E27FC236}">
                <a16:creationId xmlns:a16="http://schemas.microsoft.com/office/drawing/2014/main" id="{3D15A18C-3E23-17C3-9E89-573DCD0B4B50}"/>
              </a:ext>
            </a:extLst>
          </p:cNvPr>
          <p:cNvSpPr/>
          <p:nvPr>
            <p:custDataLst>
              <p:tags r:id="rId38"/>
            </p:custDataLst>
          </p:nvPr>
        </p:nvSpPr>
        <p:spPr bwMode="gray">
          <a:xfrm>
            <a:off x="3771900" y="3768725"/>
            <a:ext cx="233363" cy="109538"/>
          </a:xfrm>
          <a:prstGeom prst="rect">
            <a:avLst/>
          </a:prstGeom>
          <a:solidFill>
            <a:srgbClr val="E66F0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515ECFE5-F679-4056-B833-314196B432B3}" type="datetime'3''''''''''''''''''7''''''''''''''%'''''''''''''''''''">
              <a:rPr lang="en-GB" altLang="en-US" sz="800" smtClean="0">
                <a:solidFill>
                  <a:schemeClr val="bg1"/>
                </a:solidFill>
                <a:effectLst/>
                <a:sym typeface="+mn-lt"/>
              </a:rPr>
              <a:pPr algn="ctr">
                <a:lnSpc>
                  <a:spcPct val="90000"/>
                </a:lnSpc>
                <a:spcBef>
                  <a:spcPct val="0"/>
                </a:spcBef>
                <a:spcAft>
                  <a:spcPct val="0"/>
                </a:spcAft>
              </a:pPr>
              <a:t>37%</a:t>
            </a:fld>
            <a:endParaRPr lang="en-GB" sz="800" err="1">
              <a:solidFill>
                <a:schemeClr val="bg1"/>
              </a:solidFill>
              <a:sym typeface="+mn-lt"/>
            </a:endParaRPr>
          </a:p>
        </p:txBody>
      </p:sp>
      <p:sp>
        <p:nvSpPr>
          <p:cNvPr id="90" name="Rectangle 89">
            <a:extLst>
              <a:ext uri="{FF2B5EF4-FFF2-40B4-BE49-F238E27FC236}">
                <a16:creationId xmlns:a16="http://schemas.microsoft.com/office/drawing/2014/main" id="{65779D90-8DDB-8A25-76D7-686B345BB6A2}"/>
              </a:ext>
            </a:extLst>
          </p:cNvPr>
          <p:cNvSpPr/>
          <p:nvPr>
            <p:custDataLst>
              <p:tags r:id="rId39"/>
            </p:custDataLst>
          </p:nvPr>
        </p:nvSpPr>
        <p:spPr bwMode="auto">
          <a:xfrm>
            <a:off x="3811588" y="5154613"/>
            <a:ext cx="152400" cy="514350"/>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93EE7854-061F-4DDF-9BE6-AF0D84E095C3}" type="datetime'''''''''''''''''D''''''''''''''''''''en''''''''ma''''''''''rk'">
              <a:rPr lang="en-GB" altLang="en-US" sz="1000" smtClean="0">
                <a:solidFill>
                  <a:srgbClr val="2B3A42"/>
                </a:solidFill>
                <a:effectLst/>
              </a:rPr>
              <a:pPr lvl="0" algn="r">
                <a:spcBef>
                  <a:spcPct val="0"/>
                </a:spcBef>
                <a:spcAft>
                  <a:spcPct val="0"/>
                </a:spcAft>
                <a:defRPr/>
              </a:pPr>
              <a:t>Denmark</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285" name="Rectangle 284">
            <a:extLst>
              <a:ext uri="{FF2B5EF4-FFF2-40B4-BE49-F238E27FC236}">
                <a16:creationId xmlns:a16="http://schemas.microsoft.com/office/drawing/2014/main" id="{B7BCAB02-5AE3-0EAE-079C-995B48F74868}"/>
              </a:ext>
            </a:extLst>
          </p:cNvPr>
          <p:cNvSpPr/>
          <p:nvPr>
            <p:custDataLst>
              <p:tags r:id="rId40"/>
            </p:custDataLst>
          </p:nvPr>
        </p:nvSpPr>
        <p:spPr bwMode="gray">
          <a:xfrm>
            <a:off x="3992563" y="4267200"/>
            <a:ext cx="29051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DBEADE1C-AEDA-4BEA-BCAE-3AC80E4EAD29}" type="datetime'''''1''''''''''''0''''''''''''''0''''''''''''''''''''''%'">
              <a:rPr lang="en-GB" altLang="en-US" sz="800" smtClean="0">
                <a:solidFill>
                  <a:srgbClr val="FFFFFF"/>
                </a:solidFill>
                <a:effectLst/>
                <a:sym typeface="+mn-lt"/>
              </a:rPr>
              <a:pPr lvl="0" algn="ctr">
                <a:lnSpc>
                  <a:spcPct val="90000"/>
                </a:lnSpc>
                <a:spcBef>
                  <a:spcPct val="0"/>
                </a:spcBef>
                <a:spcAft>
                  <a:spcPct val="0"/>
                </a:spcAft>
                <a:defRPr/>
              </a:pPr>
              <a:t>100%</a:t>
            </a:fld>
            <a:endParaRPr kumimoji="0" lang="en-GB" sz="800" b="0" i="0" strike="noStrike" kern="1200" spc="0" normalizeH="0" noProof="0">
              <a:ln>
                <a:noFill/>
              </a:ln>
              <a:solidFill>
                <a:srgbClr val="FFFFFF"/>
              </a:solidFill>
              <a:effectLst/>
              <a:uLnTx/>
              <a:uFillTx/>
              <a:sym typeface="+mn-lt"/>
            </a:endParaRPr>
          </a:p>
        </p:txBody>
      </p:sp>
      <p:sp>
        <p:nvSpPr>
          <p:cNvPr id="78" name="Rectangle 77">
            <a:extLst>
              <a:ext uri="{FF2B5EF4-FFF2-40B4-BE49-F238E27FC236}">
                <a16:creationId xmlns:a16="http://schemas.microsoft.com/office/drawing/2014/main" id="{3A5D9B51-5B83-DCB9-CAD9-C55C8528142C}"/>
              </a:ext>
            </a:extLst>
          </p:cNvPr>
          <p:cNvSpPr/>
          <p:nvPr>
            <p:custDataLst>
              <p:tags r:id="rId41"/>
            </p:custDataLst>
          </p:nvPr>
        </p:nvSpPr>
        <p:spPr bwMode="auto">
          <a:xfrm>
            <a:off x="4060825" y="5154613"/>
            <a:ext cx="152400" cy="631825"/>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79A7868C-A242-4035-85EF-1B136B219DFE}" type="datetime'L''''''u''x''''''''e''''''mbu''''''''r''''''''g'''''">
              <a:rPr lang="en-GB" altLang="en-US" sz="1000" smtClean="0">
                <a:solidFill>
                  <a:srgbClr val="2B3A42"/>
                </a:solidFill>
                <a:effectLst/>
              </a:rPr>
              <a:pPr lvl="0" algn="r">
                <a:spcBef>
                  <a:spcPct val="0"/>
                </a:spcBef>
                <a:spcAft>
                  <a:spcPct val="0"/>
                </a:spcAft>
                <a:defRPr/>
              </a:pPr>
              <a:t>Luxemburg</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288" name="Rectangle 287">
            <a:extLst>
              <a:ext uri="{FF2B5EF4-FFF2-40B4-BE49-F238E27FC236}">
                <a16:creationId xmlns:a16="http://schemas.microsoft.com/office/drawing/2014/main" id="{25351FDF-DD26-C189-88EE-F3E3DEFD9610}"/>
              </a:ext>
            </a:extLst>
          </p:cNvPr>
          <p:cNvSpPr/>
          <p:nvPr>
            <p:custDataLst>
              <p:tags r:id="rId42"/>
            </p:custDataLst>
          </p:nvPr>
        </p:nvSpPr>
        <p:spPr bwMode="gray">
          <a:xfrm>
            <a:off x="4240213" y="4273550"/>
            <a:ext cx="29051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2D5D262E-B620-4A55-8511-FDD387DA8504}" type="datetime'''''''''''''''''''''''1''''''''00''''''''''''''%'''''''''''">
              <a:rPr lang="en-GB" altLang="en-US" sz="800" smtClean="0">
                <a:solidFill>
                  <a:srgbClr val="FFFFFF"/>
                </a:solidFill>
                <a:effectLst/>
              </a:rPr>
              <a:pPr lvl="0" algn="ctr">
                <a:lnSpc>
                  <a:spcPct val="90000"/>
                </a:lnSpc>
                <a:spcBef>
                  <a:spcPct val="0"/>
                </a:spcBef>
                <a:spcAft>
                  <a:spcPct val="0"/>
                </a:spcAft>
                <a:defRPr/>
              </a:pPr>
              <a:t>100%</a:t>
            </a:fld>
            <a:endParaRPr kumimoji="0" lang="en-GB" sz="800" b="0" i="0" strike="noStrike" kern="1200" spc="0" normalizeH="0" noProof="0">
              <a:ln>
                <a:noFill/>
              </a:ln>
              <a:solidFill>
                <a:srgbClr val="FFFFFF"/>
              </a:solidFill>
              <a:effectLst/>
              <a:uLnTx/>
              <a:uFillTx/>
              <a:sym typeface="+mn-lt"/>
            </a:endParaRPr>
          </a:p>
        </p:txBody>
      </p:sp>
      <p:sp>
        <p:nvSpPr>
          <p:cNvPr id="93" name="Rectangle 92">
            <a:extLst>
              <a:ext uri="{FF2B5EF4-FFF2-40B4-BE49-F238E27FC236}">
                <a16:creationId xmlns:a16="http://schemas.microsoft.com/office/drawing/2014/main" id="{CF0838FF-ED94-6A39-8E6B-1D02B4BEF222}"/>
              </a:ext>
            </a:extLst>
          </p:cNvPr>
          <p:cNvSpPr/>
          <p:nvPr>
            <p:custDataLst>
              <p:tags r:id="rId43"/>
            </p:custDataLst>
          </p:nvPr>
        </p:nvSpPr>
        <p:spPr bwMode="auto">
          <a:xfrm>
            <a:off x="4308475" y="5154613"/>
            <a:ext cx="152400" cy="750888"/>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6197AC8D-F8D2-4459-B34C-D5EA1CD74A01}" type="datetime'⌃''''''''''''''''Nethe''''''rl''''''''''a''''''n''''d''s'''">
              <a:rPr lang="en-GB" altLang="en-US" sz="1000" smtClean="0">
                <a:solidFill>
                  <a:srgbClr val="2B3A42"/>
                </a:solidFill>
                <a:effectLst/>
              </a:rPr>
              <a:pPr lvl="0" algn="r">
                <a:spcBef>
                  <a:spcPct val="0"/>
                </a:spcBef>
                <a:spcAft>
                  <a:spcPct val="0"/>
                </a:spcAft>
                <a:defRPr/>
              </a:pPr>
              <a:t>⌃Netherlands</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129" name="Rectangle 128">
            <a:extLst>
              <a:ext uri="{FF2B5EF4-FFF2-40B4-BE49-F238E27FC236}">
                <a16:creationId xmlns:a16="http://schemas.microsoft.com/office/drawing/2014/main" id="{8013B6C8-36DB-72B7-44FC-FA846E64EEE3}"/>
              </a:ext>
            </a:extLst>
          </p:cNvPr>
          <p:cNvSpPr/>
          <p:nvPr>
            <p:custDataLst>
              <p:tags r:id="rId44"/>
            </p:custDataLst>
          </p:nvPr>
        </p:nvSpPr>
        <p:spPr bwMode="gray">
          <a:xfrm>
            <a:off x="4518025" y="4652963"/>
            <a:ext cx="23336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FCB85CB6-516D-436C-BC8E-80203CA08231}" type="datetime'''5''''''''''''''''''0''''''''''''''''''''''%'''">
              <a:rPr lang="en-GB" altLang="en-US" sz="800" smtClean="0">
                <a:solidFill>
                  <a:srgbClr val="FFFFFF"/>
                </a:solidFill>
                <a:effectLst/>
              </a:rPr>
              <a:pPr lvl="0" algn="ctr">
                <a:lnSpc>
                  <a:spcPct val="90000"/>
                </a:lnSpc>
                <a:spcBef>
                  <a:spcPct val="0"/>
                </a:spcBef>
                <a:spcAft>
                  <a:spcPct val="0"/>
                </a:spcAft>
                <a:defRPr/>
              </a:pPr>
              <a:t>50%</a:t>
            </a:fld>
            <a:endParaRPr kumimoji="0" lang="en-GB" sz="800" b="0" i="0" strike="noStrike" kern="1200" spc="0" normalizeH="0" noProof="0">
              <a:ln>
                <a:noFill/>
              </a:ln>
              <a:solidFill>
                <a:srgbClr val="FFFFFF"/>
              </a:solidFill>
              <a:effectLst/>
              <a:uLnTx/>
              <a:uFillTx/>
              <a:ea typeface="+mn-ea"/>
              <a:cs typeface="+mn-cs"/>
              <a:sym typeface="+mn-lt"/>
            </a:endParaRPr>
          </a:p>
        </p:txBody>
      </p:sp>
      <p:sp>
        <p:nvSpPr>
          <p:cNvPr id="132" name="Rectangle 131">
            <a:extLst>
              <a:ext uri="{FF2B5EF4-FFF2-40B4-BE49-F238E27FC236}">
                <a16:creationId xmlns:a16="http://schemas.microsoft.com/office/drawing/2014/main" id="{8CD1A538-A2B6-ADDA-9CC2-183444EAD52E}"/>
              </a:ext>
            </a:extLst>
          </p:cNvPr>
          <p:cNvSpPr/>
          <p:nvPr>
            <p:custDataLst>
              <p:tags r:id="rId45"/>
            </p:custDataLst>
          </p:nvPr>
        </p:nvSpPr>
        <p:spPr bwMode="gray">
          <a:xfrm>
            <a:off x="4518025" y="3925888"/>
            <a:ext cx="233363" cy="109538"/>
          </a:xfrm>
          <a:prstGeom prst="rect">
            <a:avLst/>
          </a:prstGeom>
          <a:solidFill>
            <a:schemeClr val="accent6"/>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0571B754-388C-4110-8B0F-82AB9E4FA52C}" type="datetime'''''5''''''''''''''''''''''''''''''''''''0''%'''''''''''''''''">
              <a:rPr lang="en-GB" altLang="en-US" sz="800" smtClean="0">
                <a:solidFill>
                  <a:srgbClr val="2B3A42"/>
                </a:solidFill>
                <a:effectLst/>
              </a:rPr>
              <a:pPr algn="ctr">
                <a:lnSpc>
                  <a:spcPct val="90000"/>
                </a:lnSpc>
                <a:spcBef>
                  <a:spcPct val="0"/>
                </a:spcBef>
                <a:spcAft>
                  <a:spcPct val="0"/>
                </a:spcAft>
              </a:pPr>
              <a:t>50%</a:t>
            </a:fld>
            <a:endParaRPr lang="en-GB" sz="800" err="1">
              <a:solidFill>
                <a:srgbClr val="2B3A42"/>
              </a:solidFill>
              <a:sym typeface="+mn-lt"/>
            </a:endParaRPr>
          </a:p>
        </p:txBody>
      </p:sp>
      <p:sp>
        <p:nvSpPr>
          <p:cNvPr id="135" name="Rectangle 134">
            <a:extLst>
              <a:ext uri="{FF2B5EF4-FFF2-40B4-BE49-F238E27FC236}">
                <a16:creationId xmlns:a16="http://schemas.microsoft.com/office/drawing/2014/main" id="{E644FCCF-EABB-8984-25DF-9EEDF7B6CF27}"/>
              </a:ext>
            </a:extLst>
          </p:cNvPr>
          <p:cNvSpPr/>
          <p:nvPr>
            <p:custDataLst>
              <p:tags r:id="rId46"/>
            </p:custDataLst>
          </p:nvPr>
        </p:nvSpPr>
        <p:spPr bwMode="auto">
          <a:xfrm>
            <a:off x="4557713" y="5154613"/>
            <a:ext cx="152400" cy="490538"/>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FADF68A0-E987-4FB6-9AA5-E48ED02D6A9F}" type="datetime'''''''''''Sc''''''''''''o''''''''''t''''lan''''''d'''''">
              <a:rPr lang="en-GB" altLang="en-US" sz="1000" smtClean="0">
                <a:solidFill>
                  <a:srgbClr val="2B3A42"/>
                </a:solidFill>
                <a:effectLst/>
              </a:rPr>
              <a:pPr lvl="0" algn="r">
                <a:spcBef>
                  <a:spcPct val="0"/>
                </a:spcBef>
                <a:spcAft>
                  <a:spcPct val="0"/>
                </a:spcAft>
                <a:defRPr/>
              </a:pPr>
              <a:t>Scotland</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99" name="Rectangle 98">
            <a:extLst>
              <a:ext uri="{FF2B5EF4-FFF2-40B4-BE49-F238E27FC236}">
                <a16:creationId xmlns:a16="http://schemas.microsoft.com/office/drawing/2014/main" id="{C3140A6D-55CC-523C-3337-BA299B24A130}"/>
              </a:ext>
            </a:extLst>
          </p:cNvPr>
          <p:cNvSpPr/>
          <p:nvPr>
            <p:custDataLst>
              <p:tags r:id="rId47"/>
            </p:custDataLst>
          </p:nvPr>
        </p:nvSpPr>
        <p:spPr bwMode="gray">
          <a:xfrm>
            <a:off x="4767263" y="4659313"/>
            <a:ext cx="23336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58864AC5-D679-45C6-A99A-5BE516220C1E}" type="datetime'51''''''''''''''''''''''''''''''''''''%'''''''''''''">
              <a:rPr lang="en-GB" altLang="en-US" sz="800" smtClean="0">
                <a:solidFill>
                  <a:srgbClr val="FFFFFF"/>
                </a:solidFill>
                <a:effectLst/>
              </a:rPr>
              <a:pPr lvl="0" algn="ctr">
                <a:lnSpc>
                  <a:spcPct val="90000"/>
                </a:lnSpc>
                <a:spcBef>
                  <a:spcPct val="0"/>
                </a:spcBef>
                <a:spcAft>
                  <a:spcPct val="0"/>
                </a:spcAft>
                <a:defRPr/>
              </a:pPr>
              <a:t>51%</a:t>
            </a:fld>
            <a:endParaRPr kumimoji="0" lang="en-GB" sz="800" b="0" i="0" strike="noStrike" kern="1200" spc="0" normalizeH="0" noProof="0">
              <a:ln>
                <a:noFill/>
              </a:ln>
              <a:solidFill>
                <a:srgbClr val="FFFFFF"/>
              </a:solidFill>
              <a:effectLst/>
              <a:uLnTx/>
              <a:uFillTx/>
              <a:ea typeface="+mn-ea"/>
              <a:cs typeface="+mn-cs"/>
              <a:sym typeface="+mn-lt"/>
            </a:endParaRPr>
          </a:p>
        </p:txBody>
      </p:sp>
      <p:sp>
        <p:nvSpPr>
          <p:cNvPr id="297" name="Rectangle 296">
            <a:extLst>
              <a:ext uri="{FF2B5EF4-FFF2-40B4-BE49-F238E27FC236}">
                <a16:creationId xmlns:a16="http://schemas.microsoft.com/office/drawing/2014/main" id="{C95E253C-2E69-F78A-C31B-D8BE4D33EC58}"/>
              </a:ext>
            </a:extLst>
          </p:cNvPr>
          <p:cNvSpPr/>
          <p:nvPr>
            <p:custDataLst>
              <p:tags r:id="rId48"/>
            </p:custDataLst>
          </p:nvPr>
        </p:nvSpPr>
        <p:spPr bwMode="gray">
          <a:xfrm>
            <a:off x="4767263" y="3970338"/>
            <a:ext cx="233363" cy="109538"/>
          </a:xfrm>
          <a:prstGeom prst="rect">
            <a:avLst/>
          </a:prstGeom>
          <a:solidFill>
            <a:schemeClr val="accent6"/>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7F2F24FF-83E6-4B78-9053-C36154928114}" type="datetime'4''8''''''''''''''''''''''%'''''''''''''''">
              <a:rPr lang="en-GB" altLang="en-US" sz="800" smtClean="0">
                <a:solidFill>
                  <a:srgbClr val="2B3A42"/>
                </a:solidFill>
                <a:effectLst/>
              </a:rPr>
              <a:pPr algn="ctr">
                <a:lnSpc>
                  <a:spcPct val="90000"/>
                </a:lnSpc>
                <a:spcBef>
                  <a:spcPct val="0"/>
                </a:spcBef>
                <a:spcAft>
                  <a:spcPct val="0"/>
                </a:spcAft>
              </a:pPr>
              <a:t>48%</a:t>
            </a:fld>
            <a:endParaRPr lang="en-GB" sz="800" err="1">
              <a:solidFill>
                <a:srgbClr val="2B3A42"/>
              </a:solidFill>
              <a:sym typeface="+mn-lt"/>
            </a:endParaRPr>
          </a:p>
        </p:txBody>
      </p:sp>
      <p:sp>
        <p:nvSpPr>
          <p:cNvPr id="435" name="Rectangle 434">
            <a:extLst>
              <a:ext uri="{FF2B5EF4-FFF2-40B4-BE49-F238E27FC236}">
                <a16:creationId xmlns:a16="http://schemas.microsoft.com/office/drawing/2014/main" id="{D0D83EC8-2C88-5446-8FF2-721168ABEB98}"/>
              </a:ext>
            </a:extLst>
          </p:cNvPr>
          <p:cNvSpPr/>
          <p:nvPr>
            <p:custDataLst>
              <p:tags r:id="rId49"/>
            </p:custDataLst>
          </p:nvPr>
        </p:nvSpPr>
        <p:spPr bwMode="gray">
          <a:xfrm>
            <a:off x="4795838" y="3629025"/>
            <a:ext cx="176213" cy="109538"/>
          </a:xfrm>
          <a:prstGeom prst="rect">
            <a:avLst/>
          </a:prstGeom>
          <a:solidFill>
            <a:srgbClr val="E66F0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BF6E13F1-6C12-4B7A-B939-2736F65E6ABC}" type="datetime'''''''''''''''''1''''%'''''''''''''''''''''''''''''''''''''''">
              <a:rPr lang="en-GB" altLang="en-US" sz="800" smtClean="0">
                <a:solidFill>
                  <a:schemeClr val="bg1"/>
                </a:solidFill>
                <a:effectLst/>
              </a:rPr>
              <a:pPr algn="ctr">
                <a:lnSpc>
                  <a:spcPct val="90000"/>
                </a:lnSpc>
                <a:spcBef>
                  <a:spcPct val="0"/>
                </a:spcBef>
                <a:spcAft>
                  <a:spcPct val="0"/>
                </a:spcAft>
              </a:pPr>
              <a:t>1%</a:t>
            </a:fld>
            <a:endParaRPr lang="en-GB" sz="800" err="1">
              <a:solidFill>
                <a:schemeClr val="bg1"/>
              </a:solidFill>
              <a:sym typeface="+mn-lt"/>
            </a:endParaRPr>
          </a:p>
        </p:txBody>
      </p:sp>
      <p:sp>
        <p:nvSpPr>
          <p:cNvPr id="102" name="Rectangle 101">
            <a:extLst>
              <a:ext uri="{FF2B5EF4-FFF2-40B4-BE49-F238E27FC236}">
                <a16:creationId xmlns:a16="http://schemas.microsoft.com/office/drawing/2014/main" id="{7FBCB7E7-BBD5-FDCE-E0CE-63AAB0D4C2AE}"/>
              </a:ext>
            </a:extLst>
          </p:cNvPr>
          <p:cNvSpPr/>
          <p:nvPr>
            <p:custDataLst>
              <p:tags r:id="rId50"/>
            </p:custDataLst>
          </p:nvPr>
        </p:nvSpPr>
        <p:spPr bwMode="auto">
          <a:xfrm>
            <a:off x="4806950" y="5154613"/>
            <a:ext cx="152400" cy="469900"/>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58C42497-A5D5-4E0E-96E4-27B925D72AF2}" type="datetime'P''o''''''r''''''''''''t''''u''g''''al'''''''''''''''''''''">
              <a:rPr lang="en-GB" altLang="en-US" sz="1000" smtClean="0">
                <a:solidFill>
                  <a:srgbClr val="2B3A42"/>
                </a:solidFill>
                <a:effectLst/>
              </a:rPr>
              <a:pPr lvl="0" algn="r">
                <a:spcBef>
                  <a:spcPct val="0"/>
                </a:spcBef>
                <a:spcAft>
                  <a:spcPct val="0"/>
                </a:spcAft>
                <a:defRPr/>
              </a:pPr>
              <a:t>Portugal</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3" name="Rectangle 2">
            <a:extLst>
              <a:ext uri="{FF2B5EF4-FFF2-40B4-BE49-F238E27FC236}">
                <a16:creationId xmlns:a16="http://schemas.microsoft.com/office/drawing/2014/main" id="{AE8205D7-7C3D-8204-D5F2-71F5388FC426}"/>
              </a:ext>
            </a:extLst>
          </p:cNvPr>
          <p:cNvSpPr/>
          <p:nvPr>
            <p:custDataLst>
              <p:tags r:id="rId51"/>
            </p:custDataLst>
          </p:nvPr>
        </p:nvSpPr>
        <p:spPr bwMode="gray">
          <a:xfrm>
            <a:off x="5016500" y="4481513"/>
            <a:ext cx="23336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A238F8F2-BC04-4498-A8A3-0C5D5C00F6C0}" type="datetime'''''''7''''''''''9''''''%'''''''''''''''''''''''''''''''''''''">
              <a:rPr lang="en-GB" altLang="en-US" sz="800" smtClean="0">
                <a:solidFill>
                  <a:srgbClr val="FFFFFF"/>
                </a:solidFill>
                <a:effectLst/>
              </a:rPr>
              <a:pPr lvl="0" algn="ctr">
                <a:lnSpc>
                  <a:spcPct val="90000"/>
                </a:lnSpc>
                <a:spcBef>
                  <a:spcPct val="0"/>
                </a:spcBef>
                <a:spcAft>
                  <a:spcPct val="0"/>
                </a:spcAft>
                <a:defRPr/>
              </a:pPr>
              <a:t>79%</a:t>
            </a:fld>
            <a:endParaRPr kumimoji="0" lang="en-GB" sz="800" b="0" i="0" strike="noStrike" kern="1200" spc="0" normalizeH="0" noProof="0">
              <a:ln>
                <a:noFill/>
              </a:ln>
              <a:solidFill>
                <a:srgbClr val="FFFFFF"/>
              </a:solidFill>
              <a:effectLst/>
              <a:uLnTx/>
              <a:uFillTx/>
              <a:sym typeface="+mn-lt"/>
            </a:endParaRPr>
          </a:p>
        </p:txBody>
      </p:sp>
      <p:sp>
        <p:nvSpPr>
          <p:cNvPr id="181" name="Rectangle 180">
            <a:extLst>
              <a:ext uri="{FF2B5EF4-FFF2-40B4-BE49-F238E27FC236}">
                <a16:creationId xmlns:a16="http://schemas.microsoft.com/office/drawing/2014/main" id="{57941141-450D-5270-1241-E395FF74F1BC}"/>
              </a:ext>
            </a:extLst>
          </p:cNvPr>
          <p:cNvSpPr/>
          <p:nvPr>
            <p:custDataLst>
              <p:tags r:id="rId52"/>
            </p:custDataLst>
          </p:nvPr>
        </p:nvSpPr>
        <p:spPr bwMode="gray">
          <a:xfrm>
            <a:off x="5016500" y="3806825"/>
            <a:ext cx="233363" cy="109538"/>
          </a:xfrm>
          <a:prstGeom prst="rect">
            <a:avLst/>
          </a:prstGeom>
          <a:solidFill>
            <a:srgbClr val="E66F0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9966C181-0354-416E-BD40-D99F617B7F8F}" type="datetime'''''2''''''''''''''''''''''''''''1''''''''''%'''''''''''''''''">
              <a:rPr lang="en-GB" altLang="en-US" sz="800" smtClean="0">
                <a:solidFill>
                  <a:schemeClr val="bg1"/>
                </a:solidFill>
                <a:effectLst/>
              </a:rPr>
              <a:pPr algn="ctr">
                <a:lnSpc>
                  <a:spcPct val="90000"/>
                </a:lnSpc>
                <a:spcBef>
                  <a:spcPct val="0"/>
                </a:spcBef>
                <a:spcAft>
                  <a:spcPct val="0"/>
                </a:spcAft>
              </a:pPr>
              <a:t>21%</a:t>
            </a:fld>
            <a:endParaRPr lang="en-GB" sz="800" err="1">
              <a:solidFill>
                <a:schemeClr val="bg1"/>
              </a:solidFill>
              <a:sym typeface="+mn-lt"/>
            </a:endParaRPr>
          </a:p>
        </p:txBody>
      </p:sp>
      <p:sp>
        <p:nvSpPr>
          <p:cNvPr id="119" name="Rectangle 118">
            <a:extLst>
              <a:ext uri="{FF2B5EF4-FFF2-40B4-BE49-F238E27FC236}">
                <a16:creationId xmlns:a16="http://schemas.microsoft.com/office/drawing/2014/main" id="{E8E54E82-D8D8-3FA2-B9C5-FE940732B31A}"/>
              </a:ext>
            </a:extLst>
          </p:cNvPr>
          <p:cNvSpPr/>
          <p:nvPr>
            <p:custDataLst>
              <p:tags r:id="rId53"/>
            </p:custDataLst>
          </p:nvPr>
        </p:nvSpPr>
        <p:spPr bwMode="auto">
          <a:xfrm>
            <a:off x="5056188" y="5154613"/>
            <a:ext cx="152400" cy="463550"/>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5C482AD5-E77A-4FD4-B87C-99BD4A683C8A}" type="datetime'B''''''''''''''u''''''''''''''''''l''g''''''''''a''ria'">
              <a:rPr lang="en-GB" altLang="en-US" sz="1000" smtClean="0">
                <a:solidFill>
                  <a:srgbClr val="2B3A42"/>
                </a:solidFill>
                <a:effectLst/>
              </a:rPr>
              <a:pPr lvl="0" algn="r">
                <a:spcBef>
                  <a:spcPct val="0"/>
                </a:spcBef>
                <a:spcAft>
                  <a:spcPct val="0"/>
                </a:spcAft>
                <a:defRPr/>
              </a:pPr>
              <a:t>Bulgaria</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298" name="Rectangle 297">
            <a:extLst>
              <a:ext uri="{FF2B5EF4-FFF2-40B4-BE49-F238E27FC236}">
                <a16:creationId xmlns:a16="http://schemas.microsoft.com/office/drawing/2014/main" id="{D41B7358-219A-5F7A-86AE-F4B14F5BB472}"/>
              </a:ext>
            </a:extLst>
          </p:cNvPr>
          <p:cNvSpPr/>
          <p:nvPr>
            <p:custDataLst>
              <p:tags r:id="rId54"/>
            </p:custDataLst>
          </p:nvPr>
        </p:nvSpPr>
        <p:spPr bwMode="gray">
          <a:xfrm>
            <a:off x="5237163" y="4362450"/>
            <a:ext cx="29051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B0E0C430-F996-4173-B1B7-DC0E3222E602}" type="datetime'''''''''''''''''''''''1''''0''''''''''''0''''''''''''''%'''">
              <a:rPr lang="en-GB" altLang="en-US" sz="800" smtClean="0">
                <a:solidFill>
                  <a:srgbClr val="FFFFFF"/>
                </a:solidFill>
                <a:effectLst/>
                <a:sym typeface="+mn-lt"/>
              </a:rPr>
              <a:pPr lvl="0" algn="ctr">
                <a:lnSpc>
                  <a:spcPct val="90000"/>
                </a:lnSpc>
                <a:spcBef>
                  <a:spcPct val="0"/>
                </a:spcBef>
                <a:spcAft>
                  <a:spcPct val="0"/>
                </a:spcAft>
                <a:defRPr/>
              </a:pPr>
              <a:t>100%</a:t>
            </a:fld>
            <a:endParaRPr kumimoji="0" lang="en-GB" sz="800" b="0" i="0" strike="noStrike" kern="1200" spc="0" normalizeH="0" noProof="0">
              <a:ln>
                <a:noFill/>
              </a:ln>
              <a:solidFill>
                <a:srgbClr val="FFFFFF"/>
              </a:solidFill>
              <a:effectLst/>
              <a:uLnTx/>
              <a:uFillTx/>
              <a:sym typeface="+mn-lt"/>
            </a:endParaRPr>
          </a:p>
        </p:txBody>
      </p:sp>
      <p:sp>
        <p:nvSpPr>
          <p:cNvPr id="46" name="Rectangle 45">
            <a:extLst>
              <a:ext uri="{FF2B5EF4-FFF2-40B4-BE49-F238E27FC236}">
                <a16:creationId xmlns:a16="http://schemas.microsoft.com/office/drawing/2014/main" id="{400C75A7-DFD5-35FF-E475-F3DA356878B1}"/>
              </a:ext>
            </a:extLst>
          </p:cNvPr>
          <p:cNvSpPr/>
          <p:nvPr>
            <p:custDataLst>
              <p:tags r:id="rId55"/>
            </p:custDataLst>
          </p:nvPr>
        </p:nvSpPr>
        <p:spPr bwMode="auto">
          <a:xfrm>
            <a:off x="5305425" y="5154613"/>
            <a:ext cx="152400" cy="457200"/>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495A56CE-8540-4400-A651-1A7FB05C76A2}" type="datetime'''B''e''''''''''''''''''''''''''''''l''gi''''um'''''''''''''''">
              <a:rPr lang="en-GB" altLang="en-US" sz="1000" smtClean="0">
                <a:solidFill>
                  <a:srgbClr val="2B3A42"/>
                </a:solidFill>
                <a:effectLst/>
              </a:rPr>
              <a:pPr lvl="0" algn="r">
                <a:spcBef>
                  <a:spcPct val="0"/>
                </a:spcBef>
                <a:spcAft>
                  <a:spcPct val="0"/>
                </a:spcAft>
                <a:defRPr/>
              </a:pPr>
              <a:t>Belgium</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540" name="Rectangle 539">
            <a:extLst>
              <a:ext uri="{FF2B5EF4-FFF2-40B4-BE49-F238E27FC236}">
                <a16:creationId xmlns:a16="http://schemas.microsoft.com/office/drawing/2014/main" id="{DAF57031-D4A1-BC71-04B3-276387BAB96C}"/>
              </a:ext>
            </a:extLst>
          </p:cNvPr>
          <p:cNvSpPr/>
          <p:nvPr>
            <p:custDataLst>
              <p:tags r:id="rId56"/>
            </p:custDataLst>
          </p:nvPr>
        </p:nvSpPr>
        <p:spPr bwMode="gray">
          <a:xfrm>
            <a:off x="5513388" y="4816475"/>
            <a:ext cx="23336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EB0F3CB7-B6F6-4039-8A38-6AB739186C87}" type="datetime'''''''''''''''''''''''''''''''''''''''3''''1''%'''">
              <a:rPr lang="en-GB" altLang="en-US" sz="800" smtClean="0">
                <a:solidFill>
                  <a:schemeClr val="bg1"/>
                </a:solidFill>
                <a:effectLst/>
              </a:rPr>
              <a:pPr lvl="0" algn="ctr">
                <a:lnSpc>
                  <a:spcPct val="90000"/>
                </a:lnSpc>
                <a:spcBef>
                  <a:spcPct val="0"/>
                </a:spcBef>
                <a:spcAft>
                  <a:spcPct val="0"/>
                </a:spcAft>
                <a:defRPr/>
              </a:pPr>
              <a:t>31%</a:t>
            </a:fld>
            <a:endParaRPr kumimoji="0" lang="en-GB" sz="800" strike="noStrike" kern="1200" spc="0" normalizeH="0" noProof="0">
              <a:ln>
                <a:noFill/>
              </a:ln>
              <a:solidFill>
                <a:schemeClr val="bg1"/>
              </a:solidFill>
              <a:effectLst/>
              <a:uLnTx/>
              <a:uFillTx/>
              <a:sym typeface="+mn-lt"/>
            </a:endParaRPr>
          </a:p>
        </p:txBody>
      </p:sp>
      <p:sp>
        <p:nvSpPr>
          <p:cNvPr id="541" name="Rectangle 540">
            <a:extLst>
              <a:ext uri="{FF2B5EF4-FFF2-40B4-BE49-F238E27FC236}">
                <a16:creationId xmlns:a16="http://schemas.microsoft.com/office/drawing/2014/main" id="{B931899A-1C79-1104-F22B-A6C503280DC4}"/>
              </a:ext>
            </a:extLst>
          </p:cNvPr>
          <p:cNvSpPr/>
          <p:nvPr>
            <p:custDataLst>
              <p:tags r:id="rId57"/>
            </p:custDataLst>
          </p:nvPr>
        </p:nvSpPr>
        <p:spPr bwMode="gray">
          <a:xfrm>
            <a:off x="5513388" y="4229100"/>
            <a:ext cx="233363" cy="109538"/>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71557F7E-CB41-4877-BC2E-7AEC72F052B9}" type="datetime'''''''''''''''''''''''''6''''''''''''0''''%'''''''''''">
              <a:rPr lang="en-GB" altLang="en-US" sz="800" smtClean="0">
                <a:solidFill>
                  <a:schemeClr val="tx1"/>
                </a:solidFill>
                <a:effectLst/>
              </a:rPr>
              <a:pPr algn="ctr">
                <a:lnSpc>
                  <a:spcPct val="90000"/>
                </a:lnSpc>
                <a:spcBef>
                  <a:spcPct val="0"/>
                </a:spcBef>
                <a:spcAft>
                  <a:spcPct val="0"/>
                </a:spcAft>
              </a:pPr>
              <a:t>60%</a:t>
            </a:fld>
            <a:endParaRPr lang="en-GB" sz="800">
              <a:solidFill>
                <a:schemeClr val="tx1"/>
              </a:solidFill>
              <a:sym typeface="+mn-lt"/>
            </a:endParaRPr>
          </a:p>
        </p:txBody>
      </p:sp>
      <p:sp>
        <p:nvSpPr>
          <p:cNvPr id="302" name="Rectangle 301">
            <a:extLst>
              <a:ext uri="{FF2B5EF4-FFF2-40B4-BE49-F238E27FC236}">
                <a16:creationId xmlns:a16="http://schemas.microsoft.com/office/drawing/2014/main" id="{54ED168C-A85C-967A-32B5-31EE89B29893}"/>
              </a:ext>
            </a:extLst>
          </p:cNvPr>
          <p:cNvSpPr/>
          <p:nvPr>
            <p:custDataLst>
              <p:tags r:id="rId58"/>
            </p:custDataLst>
          </p:nvPr>
        </p:nvSpPr>
        <p:spPr bwMode="gray">
          <a:xfrm>
            <a:off x="5541963" y="3784600"/>
            <a:ext cx="176213" cy="109538"/>
          </a:xfrm>
          <a:prstGeom prst="rect">
            <a:avLst/>
          </a:prstGeom>
          <a:solidFill>
            <a:srgbClr val="E66F0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14EB7869-90E3-4C5D-AC79-D9A3F48EAE2C}" type="datetime'''''''''9%'''''''''''''''''''''''''''''''''''''''''''''''''''">
              <a:rPr lang="en-GB" altLang="en-US" sz="800" smtClean="0">
                <a:solidFill>
                  <a:schemeClr val="bg1"/>
                </a:solidFill>
                <a:effectLst/>
                <a:sym typeface="+mn-lt"/>
              </a:rPr>
              <a:pPr algn="ctr">
                <a:lnSpc>
                  <a:spcPct val="90000"/>
                </a:lnSpc>
                <a:spcBef>
                  <a:spcPct val="0"/>
                </a:spcBef>
                <a:spcAft>
                  <a:spcPct val="0"/>
                </a:spcAft>
              </a:pPr>
              <a:t>9%</a:t>
            </a:fld>
            <a:endParaRPr lang="en-GB" sz="800" err="1">
              <a:solidFill>
                <a:schemeClr val="bg1"/>
              </a:solidFill>
              <a:sym typeface="+mn-lt"/>
            </a:endParaRPr>
          </a:p>
        </p:txBody>
      </p:sp>
      <p:sp>
        <p:nvSpPr>
          <p:cNvPr id="521" name="Rectangle 520">
            <a:extLst>
              <a:ext uri="{FF2B5EF4-FFF2-40B4-BE49-F238E27FC236}">
                <a16:creationId xmlns:a16="http://schemas.microsoft.com/office/drawing/2014/main" id="{7411D939-06DC-CC68-0ABE-E755D284E190}"/>
              </a:ext>
            </a:extLst>
          </p:cNvPr>
          <p:cNvSpPr/>
          <p:nvPr>
            <p:custDataLst>
              <p:tags r:id="rId59"/>
            </p:custDataLst>
          </p:nvPr>
        </p:nvSpPr>
        <p:spPr bwMode="auto">
          <a:xfrm>
            <a:off x="5553075" y="5154613"/>
            <a:ext cx="152400" cy="414338"/>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00493726-E324-4287-8F9D-122054099FF9}" type="datetime'''''''''''''''''''''''''''''F''i''''''n''l''''a''''''n''''d'">
              <a:rPr lang="en-GB" altLang="en-US" sz="1000" smtClean="0">
                <a:solidFill>
                  <a:srgbClr val="2B3A42"/>
                </a:solidFill>
                <a:effectLst/>
              </a:rPr>
              <a:pPr lvl="0" algn="r">
                <a:spcBef>
                  <a:spcPct val="0"/>
                </a:spcBef>
                <a:spcAft>
                  <a:spcPct val="0"/>
                </a:spcAft>
                <a:defRPr/>
              </a:pPr>
              <a:t>Finland</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40" name="Rectangle 39">
            <a:extLst>
              <a:ext uri="{FF2B5EF4-FFF2-40B4-BE49-F238E27FC236}">
                <a16:creationId xmlns:a16="http://schemas.microsoft.com/office/drawing/2014/main" id="{76ACA6D2-2A70-C1C3-DD42-1159CBE3489F}"/>
              </a:ext>
            </a:extLst>
          </p:cNvPr>
          <p:cNvSpPr/>
          <p:nvPr>
            <p:custDataLst>
              <p:tags r:id="rId60"/>
            </p:custDataLst>
          </p:nvPr>
        </p:nvSpPr>
        <p:spPr bwMode="gray">
          <a:xfrm>
            <a:off x="5762625" y="4727575"/>
            <a:ext cx="23336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B4717D03-6355-421C-B986-9FE0E8A89A76}" type="datetime'''45''''''''''''''''''''''''''''''%'''''''''''''''''''">
              <a:rPr lang="en-GB" altLang="en-US" sz="800" smtClean="0">
                <a:solidFill>
                  <a:schemeClr val="bg1"/>
                </a:solidFill>
                <a:effectLst/>
              </a:rPr>
              <a:pPr algn="ctr">
                <a:lnSpc>
                  <a:spcPct val="90000"/>
                </a:lnSpc>
                <a:spcBef>
                  <a:spcPct val="0"/>
                </a:spcBef>
                <a:spcAft>
                  <a:spcPct val="0"/>
                </a:spcAft>
              </a:pPr>
              <a:t>45%</a:t>
            </a:fld>
            <a:endParaRPr lang="en-GB" sz="800">
              <a:solidFill>
                <a:schemeClr val="bg1"/>
              </a:solidFill>
              <a:sym typeface="+mn-lt"/>
            </a:endParaRPr>
          </a:p>
        </p:txBody>
      </p:sp>
      <p:sp>
        <p:nvSpPr>
          <p:cNvPr id="549" name="Rectangle 548">
            <a:extLst>
              <a:ext uri="{FF2B5EF4-FFF2-40B4-BE49-F238E27FC236}">
                <a16:creationId xmlns:a16="http://schemas.microsoft.com/office/drawing/2014/main" id="{7DFAE35B-21D0-A050-D594-58EAE4006157}"/>
              </a:ext>
            </a:extLst>
          </p:cNvPr>
          <p:cNvSpPr/>
          <p:nvPr>
            <p:custDataLst>
              <p:tags r:id="rId61"/>
            </p:custDataLst>
          </p:nvPr>
        </p:nvSpPr>
        <p:spPr bwMode="gray">
          <a:xfrm>
            <a:off x="5762625" y="4089400"/>
            <a:ext cx="233363" cy="109538"/>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C077F8D9-36E1-46CE-ABE9-EC5C437940AC}" type="datetime'''''''''''''''''''''''''''''''''5''''''''5''''%'">
              <a:rPr lang="en-GB" altLang="en-US" sz="800" smtClean="0">
                <a:solidFill>
                  <a:schemeClr val="tx1"/>
                </a:solidFill>
                <a:effectLst/>
              </a:rPr>
              <a:pPr algn="ctr">
                <a:lnSpc>
                  <a:spcPct val="90000"/>
                </a:lnSpc>
                <a:spcBef>
                  <a:spcPct val="0"/>
                </a:spcBef>
                <a:spcAft>
                  <a:spcPct val="0"/>
                </a:spcAft>
              </a:pPr>
              <a:t>55%</a:t>
            </a:fld>
            <a:endParaRPr lang="en-GB" sz="800">
              <a:solidFill>
                <a:schemeClr val="tx1"/>
              </a:solidFill>
              <a:sym typeface="+mn-lt"/>
            </a:endParaRPr>
          </a:p>
        </p:txBody>
      </p:sp>
      <p:sp>
        <p:nvSpPr>
          <p:cNvPr id="41" name="Rectangle 40">
            <a:extLst>
              <a:ext uri="{FF2B5EF4-FFF2-40B4-BE49-F238E27FC236}">
                <a16:creationId xmlns:a16="http://schemas.microsoft.com/office/drawing/2014/main" id="{E98AC993-3B5D-7E83-7397-FC8F6F9100DF}"/>
              </a:ext>
            </a:extLst>
          </p:cNvPr>
          <p:cNvSpPr/>
          <p:nvPr>
            <p:custDataLst>
              <p:tags r:id="rId62"/>
            </p:custDataLst>
          </p:nvPr>
        </p:nvSpPr>
        <p:spPr bwMode="auto">
          <a:xfrm>
            <a:off x="5802313" y="5154613"/>
            <a:ext cx="152400" cy="45561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526ACDDA-6049-4E64-9C06-65DCACADF5D5}" type="datetime'''''''Sw''''''''e''''''''d''''''''''''e''''''''''''''''''n'''">
              <a:rPr lang="en-GB" altLang="en-US" sz="1000" smtClean="0">
                <a:solidFill>
                  <a:srgbClr val="2B3A42"/>
                </a:solidFill>
                <a:effectLst/>
              </a:rPr>
              <a:pPr lvl="0" algn="r">
                <a:spcBef>
                  <a:spcPct val="0"/>
                </a:spcBef>
                <a:spcAft>
                  <a:spcPct val="0"/>
                </a:spcAft>
                <a:defRPr/>
              </a:pPr>
              <a:t>Sweden</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122" name="Rectangle 121">
            <a:extLst>
              <a:ext uri="{FF2B5EF4-FFF2-40B4-BE49-F238E27FC236}">
                <a16:creationId xmlns:a16="http://schemas.microsoft.com/office/drawing/2014/main" id="{B901BAC6-A3EE-64BA-329C-F488BD5322F4}"/>
              </a:ext>
            </a:extLst>
          </p:cNvPr>
          <p:cNvSpPr/>
          <p:nvPr>
            <p:custDataLst>
              <p:tags r:id="rId63"/>
            </p:custDataLst>
          </p:nvPr>
        </p:nvSpPr>
        <p:spPr bwMode="gray">
          <a:xfrm>
            <a:off x="6011863" y="4511675"/>
            <a:ext cx="23336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2531D221-615F-438D-86BB-9E3B15AE7435}" type="datetime'''''''''''''''''7''''''''''9''%'''''''''''''''''''''">
              <a:rPr lang="en-GB" altLang="en-US" sz="800" smtClean="0">
                <a:solidFill>
                  <a:schemeClr val="bg1"/>
                </a:solidFill>
                <a:effectLst/>
              </a:rPr>
              <a:pPr lvl="0" algn="ctr">
                <a:lnSpc>
                  <a:spcPct val="90000"/>
                </a:lnSpc>
                <a:spcBef>
                  <a:spcPct val="0"/>
                </a:spcBef>
                <a:spcAft>
                  <a:spcPct val="0"/>
                </a:spcAft>
                <a:defRPr/>
              </a:pPr>
              <a:t>79%</a:t>
            </a:fld>
            <a:endParaRPr kumimoji="0" lang="en-GB" sz="800" strike="noStrike" kern="1200" spc="0" normalizeH="0" noProof="0">
              <a:ln>
                <a:noFill/>
              </a:ln>
              <a:solidFill>
                <a:schemeClr val="bg1"/>
              </a:solidFill>
              <a:effectLst/>
              <a:uLnTx/>
              <a:uFillTx/>
              <a:sym typeface="+mn-lt"/>
            </a:endParaRPr>
          </a:p>
        </p:txBody>
      </p:sp>
      <p:sp>
        <p:nvSpPr>
          <p:cNvPr id="718" name="Rectangle 717">
            <a:extLst>
              <a:ext uri="{FF2B5EF4-FFF2-40B4-BE49-F238E27FC236}">
                <a16:creationId xmlns:a16="http://schemas.microsoft.com/office/drawing/2014/main" id="{12A57025-17EC-E4A7-C694-D57783E4B781}"/>
              </a:ext>
            </a:extLst>
          </p:cNvPr>
          <p:cNvSpPr/>
          <p:nvPr>
            <p:custDataLst>
              <p:tags r:id="rId64"/>
            </p:custDataLst>
          </p:nvPr>
        </p:nvSpPr>
        <p:spPr bwMode="gray">
          <a:xfrm>
            <a:off x="6011863" y="3879850"/>
            <a:ext cx="233363" cy="109538"/>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442A1C98-80BF-4B75-BD72-09303505BA93}" type="datetime'''''''''2''''''''''''''''''''''''''''''''''''''0''''%'''''''">
              <a:rPr lang="en-GB" altLang="en-US" sz="800" smtClean="0">
                <a:solidFill>
                  <a:schemeClr val="tx1"/>
                </a:solidFill>
                <a:effectLst/>
                <a:sym typeface="+mn-lt"/>
              </a:rPr>
              <a:pPr algn="ctr">
                <a:lnSpc>
                  <a:spcPct val="90000"/>
                </a:lnSpc>
                <a:spcBef>
                  <a:spcPct val="0"/>
                </a:spcBef>
                <a:spcAft>
                  <a:spcPct val="0"/>
                </a:spcAft>
              </a:pPr>
              <a:t>20%</a:t>
            </a:fld>
            <a:endParaRPr lang="en-GB" sz="800">
              <a:solidFill>
                <a:schemeClr val="tx1"/>
              </a:solidFill>
              <a:sym typeface="+mn-lt"/>
            </a:endParaRPr>
          </a:p>
        </p:txBody>
      </p:sp>
      <p:sp>
        <p:nvSpPr>
          <p:cNvPr id="548" name="Rectangle 547">
            <a:extLst>
              <a:ext uri="{FF2B5EF4-FFF2-40B4-BE49-F238E27FC236}">
                <a16:creationId xmlns:a16="http://schemas.microsoft.com/office/drawing/2014/main" id="{660B0AC4-8932-97B0-980D-1AB319EA4CAE}"/>
              </a:ext>
            </a:extLst>
          </p:cNvPr>
          <p:cNvSpPr/>
          <p:nvPr>
            <p:custDataLst>
              <p:tags r:id="rId65"/>
            </p:custDataLst>
          </p:nvPr>
        </p:nvSpPr>
        <p:spPr bwMode="gray">
          <a:xfrm>
            <a:off x="6040438" y="3746500"/>
            <a:ext cx="176213" cy="109538"/>
          </a:xfrm>
          <a:prstGeom prst="rect">
            <a:avLst/>
          </a:prstGeom>
          <a:solidFill>
            <a:srgbClr val="E66F0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5188B316-4816-480D-80AF-1F489B5478C9}" type="datetime'''''''''''''''''''''1''''''''''''''''''%'''''''''''''''''''">
              <a:rPr lang="en-GB" altLang="en-US" sz="800" smtClean="0">
                <a:solidFill>
                  <a:schemeClr val="bg1"/>
                </a:solidFill>
                <a:effectLst/>
              </a:rPr>
              <a:pPr algn="ctr">
                <a:lnSpc>
                  <a:spcPct val="90000"/>
                </a:lnSpc>
                <a:spcBef>
                  <a:spcPct val="0"/>
                </a:spcBef>
                <a:spcAft>
                  <a:spcPct val="0"/>
                </a:spcAft>
              </a:pPr>
              <a:t>1%</a:t>
            </a:fld>
            <a:endParaRPr lang="en-GB" sz="800" err="1">
              <a:solidFill>
                <a:schemeClr val="bg1"/>
              </a:solidFill>
              <a:sym typeface="+mn-lt"/>
            </a:endParaRPr>
          </a:p>
        </p:txBody>
      </p:sp>
      <p:sp>
        <p:nvSpPr>
          <p:cNvPr id="130" name="Rectangle 129">
            <a:extLst>
              <a:ext uri="{FF2B5EF4-FFF2-40B4-BE49-F238E27FC236}">
                <a16:creationId xmlns:a16="http://schemas.microsoft.com/office/drawing/2014/main" id="{CB5EAC3D-8562-A4CA-4F4D-9CDA83F781DB}"/>
              </a:ext>
            </a:extLst>
          </p:cNvPr>
          <p:cNvSpPr/>
          <p:nvPr>
            <p:custDataLst>
              <p:tags r:id="rId66"/>
            </p:custDataLst>
          </p:nvPr>
        </p:nvSpPr>
        <p:spPr bwMode="auto">
          <a:xfrm>
            <a:off x="6051550" y="5154613"/>
            <a:ext cx="152400" cy="484188"/>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79BEC8CD-7303-47EC-ABB1-3E6BDD1A670B}" type="datetime'''''''''''''''S''lo''''v''''''''''e''''n''ia'''''''''''">
              <a:rPr lang="en-GB" altLang="en-US" sz="1000" smtClean="0">
                <a:solidFill>
                  <a:srgbClr val="2B3A42"/>
                </a:solidFill>
                <a:effectLst/>
              </a:rPr>
              <a:pPr lvl="0" algn="r">
                <a:spcBef>
                  <a:spcPct val="0"/>
                </a:spcBef>
                <a:spcAft>
                  <a:spcPct val="0"/>
                </a:spcAft>
                <a:defRPr/>
              </a:pPr>
              <a:t>Slovenia</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855" name="Rectangle 854">
            <a:extLst>
              <a:ext uri="{FF2B5EF4-FFF2-40B4-BE49-F238E27FC236}">
                <a16:creationId xmlns:a16="http://schemas.microsoft.com/office/drawing/2014/main" id="{4E0B455C-2281-CE38-C451-37A73EE9B957}"/>
              </a:ext>
            </a:extLst>
          </p:cNvPr>
          <p:cNvSpPr/>
          <p:nvPr>
            <p:custDataLst>
              <p:tags r:id="rId67"/>
            </p:custDataLst>
          </p:nvPr>
        </p:nvSpPr>
        <p:spPr bwMode="gray">
          <a:xfrm>
            <a:off x="6289675" y="4657725"/>
            <a:ext cx="176213" cy="82550"/>
          </a:xfrm>
          <a:prstGeom prst="rect">
            <a:avLst/>
          </a:prstGeom>
          <a:solidFill>
            <a:srgbClr val="D0EBCA"/>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1113" tIns="0" rIns="11113" bIns="0" numCol="1" spcCol="0" rtlCol="0" anchor="ctr" anchorCtr="0">
            <a:noAutofit/>
          </a:bodyPr>
          <a:lstStyle/>
          <a:p>
            <a:pPr algn="ctr">
              <a:lnSpc>
                <a:spcPct val="90000"/>
              </a:lnSpc>
              <a:spcBef>
                <a:spcPct val="0"/>
              </a:spcBef>
              <a:spcAft>
                <a:spcPct val="0"/>
              </a:spcAft>
            </a:pPr>
            <a:fld id="{D0F39D8A-C1E4-4725-A0E1-CD7066146B80}" type="datetime'''6''''''''''''''''''''''''''''''''''''3''''''%'''''''''">
              <a:rPr lang="en-GB" altLang="en-US" sz="600" smtClean="0">
                <a:solidFill>
                  <a:schemeClr val="tx1"/>
                </a:solidFill>
                <a:effectLst/>
                <a:sym typeface="+mn-lt"/>
              </a:rPr>
              <a:pPr algn="ctr">
                <a:lnSpc>
                  <a:spcPct val="90000"/>
                </a:lnSpc>
                <a:spcBef>
                  <a:spcPct val="0"/>
                </a:spcBef>
                <a:spcAft>
                  <a:spcPct val="0"/>
                </a:spcAft>
              </a:pPr>
              <a:t>63%</a:t>
            </a:fld>
            <a:endParaRPr lang="en-GB" sz="600">
              <a:solidFill>
                <a:schemeClr val="tx1"/>
              </a:solidFill>
              <a:sym typeface="+mn-lt"/>
            </a:endParaRPr>
          </a:p>
        </p:txBody>
      </p:sp>
      <p:sp>
        <p:nvSpPr>
          <p:cNvPr id="856" name="Rectangle 855">
            <a:extLst>
              <a:ext uri="{FF2B5EF4-FFF2-40B4-BE49-F238E27FC236}">
                <a16:creationId xmlns:a16="http://schemas.microsoft.com/office/drawing/2014/main" id="{5CEF3389-4FF9-D209-B004-F88ACEC76D02}"/>
              </a:ext>
            </a:extLst>
          </p:cNvPr>
          <p:cNvSpPr/>
          <p:nvPr>
            <p:custDataLst>
              <p:tags r:id="rId68"/>
            </p:custDataLst>
          </p:nvPr>
        </p:nvSpPr>
        <p:spPr bwMode="gray">
          <a:xfrm>
            <a:off x="6289675" y="4144963"/>
            <a:ext cx="176213" cy="82550"/>
          </a:xfrm>
          <a:prstGeom prst="rect">
            <a:avLst/>
          </a:prstGeom>
          <a:solidFill>
            <a:srgbClr val="FBECC8"/>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1113" tIns="0" rIns="11113" bIns="0" numCol="1" spcCol="0" rtlCol="0" anchor="ctr" anchorCtr="0">
            <a:noAutofit/>
          </a:bodyPr>
          <a:lstStyle/>
          <a:p>
            <a:pPr algn="ctr">
              <a:lnSpc>
                <a:spcPct val="90000"/>
              </a:lnSpc>
              <a:spcBef>
                <a:spcPct val="0"/>
              </a:spcBef>
              <a:spcAft>
                <a:spcPct val="0"/>
              </a:spcAft>
            </a:pPr>
            <a:fld id="{DE1AEBFB-C3EC-44C4-859D-D4AFDA473150}" type="datetime'2''''''4''''%'''''''''''''''''''''''">
              <a:rPr lang="en-GB" altLang="en-US" sz="600" smtClean="0">
                <a:solidFill>
                  <a:schemeClr val="tx1"/>
                </a:solidFill>
                <a:effectLst/>
                <a:sym typeface="+mn-lt"/>
              </a:rPr>
              <a:pPr algn="ctr">
                <a:lnSpc>
                  <a:spcPct val="90000"/>
                </a:lnSpc>
                <a:spcBef>
                  <a:spcPct val="0"/>
                </a:spcBef>
                <a:spcAft>
                  <a:spcPct val="0"/>
                </a:spcAft>
              </a:pPr>
              <a:t>24%</a:t>
            </a:fld>
            <a:endParaRPr lang="en-GB" sz="600">
              <a:solidFill>
                <a:schemeClr val="tx1"/>
              </a:solidFill>
              <a:sym typeface="+mn-lt"/>
            </a:endParaRPr>
          </a:p>
        </p:txBody>
      </p:sp>
      <p:sp>
        <p:nvSpPr>
          <p:cNvPr id="857" name="Rectangle 856">
            <a:extLst>
              <a:ext uri="{FF2B5EF4-FFF2-40B4-BE49-F238E27FC236}">
                <a16:creationId xmlns:a16="http://schemas.microsoft.com/office/drawing/2014/main" id="{45EF24D9-E90E-33D7-3626-787A95CED749}"/>
              </a:ext>
            </a:extLst>
          </p:cNvPr>
          <p:cNvSpPr/>
          <p:nvPr>
            <p:custDataLst>
              <p:tags r:id="rId69"/>
            </p:custDataLst>
          </p:nvPr>
        </p:nvSpPr>
        <p:spPr bwMode="gray">
          <a:xfrm>
            <a:off x="6289675" y="3921125"/>
            <a:ext cx="176213" cy="82550"/>
          </a:xfrm>
          <a:prstGeom prst="rect">
            <a:avLst/>
          </a:prstGeom>
          <a:solidFill>
            <a:srgbClr val="FFC99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1113" tIns="0" rIns="11113" bIns="0" numCol="1" spcCol="0" rtlCol="0" anchor="ctr" anchorCtr="0">
            <a:noAutofit/>
          </a:bodyPr>
          <a:lstStyle/>
          <a:p>
            <a:pPr algn="ctr">
              <a:lnSpc>
                <a:spcPct val="90000"/>
              </a:lnSpc>
              <a:spcBef>
                <a:spcPct val="0"/>
              </a:spcBef>
              <a:spcAft>
                <a:spcPct val="0"/>
              </a:spcAft>
            </a:pPr>
            <a:fld id="{EA714E41-C64B-46C4-B23C-4F4E53FAC28A}" type="datetime'''1''''''''''''''''''''''''''''''''3%'''''''''''''''''''''''">
              <a:rPr lang="en-GB" altLang="en-US" sz="600" smtClean="0">
                <a:solidFill>
                  <a:schemeClr val="tx1"/>
                </a:solidFill>
                <a:effectLst/>
                <a:sym typeface="+mn-lt"/>
              </a:rPr>
              <a:pPr algn="ctr">
                <a:lnSpc>
                  <a:spcPct val="90000"/>
                </a:lnSpc>
                <a:spcBef>
                  <a:spcPct val="0"/>
                </a:spcBef>
                <a:spcAft>
                  <a:spcPct val="0"/>
                </a:spcAft>
              </a:pPr>
              <a:t>13%</a:t>
            </a:fld>
            <a:endParaRPr lang="en-GB" sz="600">
              <a:solidFill>
                <a:schemeClr val="tx1"/>
              </a:solidFill>
              <a:sym typeface="+mn-lt"/>
            </a:endParaRPr>
          </a:p>
        </p:txBody>
      </p:sp>
      <p:sp>
        <p:nvSpPr>
          <p:cNvPr id="853" name="Rectangle 852">
            <a:extLst>
              <a:ext uri="{FF2B5EF4-FFF2-40B4-BE49-F238E27FC236}">
                <a16:creationId xmlns:a16="http://schemas.microsoft.com/office/drawing/2014/main" id="{53D686FE-986F-0FCC-0B5A-F87BB7A281F0}"/>
              </a:ext>
            </a:extLst>
          </p:cNvPr>
          <p:cNvSpPr/>
          <p:nvPr>
            <p:custDataLst>
              <p:tags r:id="rId70"/>
            </p:custDataLst>
          </p:nvPr>
        </p:nvSpPr>
        <p:spPr bwMode="auto">
          <a:xfrm>
            <a:off x="6300788" y="5154613"/>
            <a:ext cx="152400" cy="687388"/>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CB8E72EF-C6BC-401D-9052-60ABE7CA4029}" type="datetime'''''E''''''''''U'''''''''' ''a''ve''''r''''''ag''e'''">
              <a:rPr lang="en-GB" altLang="en-US" sz="1000" b="1" smtClean="0">
                <a:solidFill>
                  <a:srgbClr val="2B3A42"/>
                </a:solidFill>
                <a:effectLst/>
              </a:rPr>
              <a:pPr lvl="0" algn="r">
                <a:spcBef>
                  <a:spcPct val="0"/>
                </a:spcBef>
                <a:spcAft>
                  <a:spcPct val="0"/>
                </a:spcAft>
                <a:defRPr/>
              </a:pPr>
              <a:t>EU average</a:t>
            </a:fld>
            <a:endParaRPr kumimoji="0" lang="en-GB" sz="1000" b="1" i="0" strike="noStrike" kern="1200" spc="0" normalizeH="0" noProof="0">
              <a:ln>
                <a:noFill/>
              </a:ln>
              <a:solidFill>
                <a:srgbClr val="2B3A42"/>
              </a:solidFill>
              <a:effectLst/>
              <a:uLnTx/>
              <a:uFillTx/>
              <a:ea typeface="+mn-ea"/>
              <a:cs typeface="+mn-cs"/>
              <a:sym typeface="+mn-lt"/>
            </a:endParaRPr>
          </a:p>
        </p:txBody>
      </p:sp>
      <p:sp>
        <p:nvSpPr>
          <p:cNvPr id="529" name="Rectangle 528">
            <a:extLst>
              <a:ext uri="{FF2B5EF4-FFF2-40B4-BE49-F238E27FC236}">
                <a16:creationId xmlns:a16="http://schemas.microsoft.com/office/drawing/2014/main" id="{07D89D8B-AFC7-ACE0-FB6E-B7F16056C89C}"/>
              </a:ext>
            </a:extLst>
          </p:cNvPr>
          <p:cNvSpPr/>
          <p:nvPr>
            <p:custDataLst>
              <p:tags r:id="rId71"/>
            </p:custDataLst>
          </p:nvPr>
        </p:nvSpPr>
        <p:spPr bwMode="gray">
          <a:xfrm>
            <a:off x="6510338" y="4689475"/>
            <a:ext cx="23336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66937015-E932-435F-948F-C1E8D0D6C1DF}" type="datetime'''''5''9''''''''''''%'''''''''''''''''''''''''''''''''''''">
              <a:rPr lang="en-GB" altLang="en-US" sz="800" smtClean="0">
                <a:solidFill>
                  <a:srgbClr val="FFFFFF"/>
                </a:solidFill>
                <a:effectLst/>
              </a:rPr>
              <a:pPr lvl="0" algn="ctr">
                <a:lnSpc>
                  <a:spcPct val="90000"/>
                </a:lnSpc>
                <a:spcBef>
                  <a:spcPct val="0"/>
                </a:spcBef>
                <a:spcAft>
                  <a:spcPct val="0"/>
                </a:spcAft>
                <a:defRPr/>
              </a:pPr>
              <a:t>59%</a:t>
            </a:fld>
            <a:endParaRPr kumimoji="0" lang="en-GB" sz="800" b="0" i="0" strike="noStrike" kern="1200" spc="0" normalizeH="0" noProof="0">
              <a:ln>
                <a:noFill/>
              </a:ln>
              <a:solidFill>
                <a:srgbClr val="FFFFFF"/>
              </a:solidFill>
              <a:effectLst/>
              <a:uLnTx/>
              <a:uFillTx/>
              <a:sym typeface="+mn-lt"/>
            </a:endParaRPr>
          </a:p>
        </p:txBody>
      </p:sp>
      <p:sp>
        <p:nvSpPr>
          <p:cNvPr id="182" name="Rectangle 181">
            <a:extLst>
              <a:ext uri="{FF2B5EF4-FFF2-40B4-BE49-F238E27FC236}">
                <a16:creationId xmlns:a16="http://schemas.microsoft.com/office/drawing/2014/main" id="{449AB62F-1229-F5D9-219B-C40F9FC55CB7}"/>
              </a:ext>
            </a:extLst>
          </p:cNvPr>
          <p:cNvSpPr/>
          <p:nvPr>
            <p:custDataLst>
              <p:tags r:id="rId72"/>
            </p:custDataLst>
          </p:nvPr>
        </p:nvSpPr>
        <p:spPr bwMode="gray">
          <a:xfrm>
            <a:off x="6538913" y="4341813"/>
            <a:ext cx="176213" cy="109538"/>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8FF306CB-0600-4149-B8ED-49E429896C63}" type="datetime'''''''''''''''''''''''''''''''''''''''4''%'''''''''''">
              <a:rPr lang="en-GB" altLang="en-US" sz="800" smtClean="0">
                <a:solidFill>
                  <a:schemeClr val="tx1"/>
                </a:solidFill>
                <a:effectLst/>
              </a:rPr>
              <a:pPr algn="ctr">
                <a:lnSpc>
                  <a:spcPct val="90000"/>
                </a:lnSpc>
                <a:spcBef>
                  <a:spcPct val="0"/>
                </a:spcBef>
                <a:spcAft>
                  <a:spcPct val="0"/>
                </a:spcAft>
              </a:pPr>
              <a:t>4%</a:t>
            </a:fld>
            <a:endParaRPr lang="en-GB" sz="800">
              <a:solidFill>
                <a:schemeClr val="tx1"/>
              </a:solidFill>
              <a:sym typeface="+mn-lt"/>
            </a:endParaRPr>
          </a:p>
        </p:txBody>
      </p:sp>
      <p:sp>
        <p:nvSpPr>
          <p:cNvPr id="720" name="Rectangle 719">
            <a:extLst>
              <a:ext uri="{FF2B5EF4-FFF2-40B4-BE49-F238E27FC236}">
                <a16:creationId xmlns:a16="http://schemas.microsoft.com/office/drawing/2014/main" id="{1143B708-727F-5BF2-3727-C48FEBE7D6A5}"/>
              </a:ext>
            </a:extLst>
          </p:cNvPr>
          <p:cNvSpPr/>
          <p:nvPr>
            <p:custDataLst>
              <p:tags r:id="rId73"/>
            </p:custDataLst>
          </p:nvPr>
        </p:nvSpPr>
        <p:spPr bwMode="gray">
          <a:xfrm>
            <a:off x="6510338" y="4111625"/>
            <a:ext cx="233363" cy="109538"/>
          </a:xfrm>
          <a:prstGeom prst="rect">
            <a:avLst/>
          </a:prstGeom>
          <a:solidFill>
            <a:srgbClr val="E66F0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AAF3FE02-9E21-4F3F-833B-DCBC30D430FF}" type="datetime'''''''''''''''''''3''''''''''''7%'">
              <a:rPr lang="en-GB" altLang="en-US" sz="800" smtClean="0">
                <a:solidFill>
                  <a:schemeClr val="bg1"/>
                </a:solidFill>
                <a:effectLst/>
              </a:rPr>
              <a:pPr algn="ctr">
                <a:lnSpc>
                  <a:spcPct val="90000"/>
                </a:lnSpc>
                <a:spcBef>
                  <a:spcPct val="0"/>
                </a:spcBef>
                <a:spcAft>
                  <a:spcPct val="0"/>
                </a:spcAft>
              </a:pPr>
              <a:t>37%</a:t>
            </a:fld>
            <a:endParaRPr lang="en-GB" sz="800" err="1">
              <a:solidFill>
                <a:schemeClr val="bg1"/>
              </a:solidFill>
              <a:sym typeface="+mn-lt"/>
            </a:endParaRPr>
          </a:p>
        </p:txBody>
      </p:sp>
      <p:sp>
        <p:nvSpPr>
          <p:cNvPr id="518" name="Rectangle 517">
            <a:extLst>
              <a:ext uri="{FF2B5EF4-FFF2-40B4-BE49-F238E27FC236}">
                <a16:creationId xmlns:a16="http://schemas.microsoft.com/office/drawing/2014/main" id="{49378F0D-A6AD-F5AB-EC06-872E492C8C6A}"/>
              </a:ext>
            </a:extLst>
          </p:cNvPr>
          <p:cNvSpPr/>
          <p:nvPr>
            <p:custDataLst>
              <p:tags r:id="rId74"/>
            </p:custDataLst>
          </p:nvPr>
        </p:nvSpPr>
        <p:spPr bwMode="auto">
          <a:xfrm>
            <a:off x="6550025" y="5154612"/>
            <a:ext cx="152400" cy="414338"/>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96779F63-4861-4DB8-9C2C-28878F268668}" type="datetime'''''''''''''''''Gr''''e''e''c''''''''''''''e'''''">
              <a:rPr lang="en-GB" altLang="en-US" sz="1000" smtClean="0">
                <a:solidFill>
                  <a:srgbClr val="2B3A42"/>
                </a:solidFill>
                <a:effectLst/>
              </a:rPr>
              <a:pPr lvl="0" algn="r">
                <a:spcBef>
                  <a:spcPct val="0"/>
                </a:spcBef>
                <a:spcAft>
                  <a:spcPct val="0"/>
                </a:spcAft>
                <a:defRPr/>
              </a:pPr>
              <a:t>Greece</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71" name="Rectangle 70">
            <a:extLst>
              <a:ext uri="{FF2B5EF4-FFF2-40B4-BE49-F238E27FC236}">
                <a16:creationId xmlns:a16="http://schemas.microsoft.com/office/drawing/2014/main" id="{24BC08B2-9808-394E-B70B-A12650F760EC}"/>
              </a:ext>
            </a:extLst>
          </p:cNvPr>
          <p:cNvSpPr/>
          <p:nvPr>
            <p:custDataLst>
              <p:tags r:id="rId75"/>
            </p:custDataLst>
          </p:nvPr>
        </p:nvSpPr>
        <p:spPr bwMode="gray">
          <a:xfrm>
            <a:off x="6757988" y="4941888"/>
            <a:ext cx="23336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B65F9D99-8B77-411B-B7D7-4BCA14D2AF61}" type="datetime'1''''''''''''''''''''''''''''5''''''''''''''''%'''">
              <a:rPr lang="en-GB" altLang="en-US" sz="800" smtClean="0">
                <a:solidFill>
                  <a:srgbClr val="FFFFFF"/>
                </a:solidFill>
                <a:effectLst/>
              </a:rPr>
              <a:pPr lvl="0" algn="ctr">
                <a:lnSpc>
                  <a:spcPct val="90000"/>
                </a:lnSpc>
                <a:spcBef>
                  <a:spcPct val="0"/>
                </a:spcBef>
                <a:spcAft>
                  <a:spcPct val="0"/>
                </a:spcAft>
                <a:defRPr/>
              </a:pPr>
              <a:t>15%</a:t>
            </a:fld>
            <a:endParaRPr kumimoji="0" lang="en-GB" sz="800" b="0" i="0" strike="noStrike" kern="1200" spc="0" normalizeH="0" noProof="0">
              <a:ln>
                <a:noFill/>
              </a:ln>
              <a:solidFill>
                <a:srgbClr val="FFFFFF"/>
              </a:solidFill>
              <a:effectLst/>
              <a:uLnTx/>
              <a:uFillTx/>
              <a:ea typeface="+mn-ea"/>
              <a:cs typeface="+mn-cs"/>
              <a:sym typeface="+mn-lt"/>
            </a:endParaRPr>
          </a:p>
        </p:txBody>
      </p:sp>
      <p:sp>
        <p:nvSpPr>
          <p:cNvPr id="721" name="Rectangle 720">
            <a:extLst>
              <a:ext uri="{FF2B5EF4-FFF2-40B4-BE49-F238E27FC236}">
                <a16:creationId xmlns:a16="http://schemas.microsoft.com/office/drawing/2014/main" id="{6D960AA3-2096-5CEE-C7EB-C6EB49EECE04}"/>
              </a:ext>
            </a:extLst>
          </p:cNvPr>
          <p:cNvSpPr/>
          <p:nvPr>
            <p:custDataLst>
              <p:tags r:id="rId76"/>
            </p:custDataLst>
          </p:nvPr>
        </p:nvSpPr>
        <p:spPr bwMode="gray">
          <a:xfrm>
            <a:off x="6757988" y="4437063"/>
            <a:ext cx="233363" cy="109538"/>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BAAB6BF7-F9FF-408A-9999-B3596904B3F3}" type="datetime'''''''''''''''''''''''''8''''''''''''5''''''''%'''''''''''''">
              <a:rPr lang="en-GB" altLang="en-US" sz="800" smtClean="0">
                <a:solidFill>
                  <a:srgbClr val="2B3A42"/>
                </a:solidFill>
                <a:effectLst/>
              </a:rPr>
              <a:pPr algn="ctr">
                <a:lnSpc>
                  <a:spcPct val="90000"/>
                </a:lnSpc>
                <a:spcBef>
                  <a:spcPct val="0"/>
                </a:spcBef>
                <a:spcAft>
                  <a:spcPct val="0"/>
                </a:spcAft>
              </a:pPr>
              <a:t>85%</a:t>
            </a:fld>
            <a:endParaRPr lang="en-GB" sz="800">
              <a:solidFill>
                <a:srgbClr val="2B3A42"/>
              </a:solidFill>
              <a:sym typeface="+mn-lt"/>
            </a:endParaRPr>
          </a:p>
        </p:txBody>
      </p:sp>
      <p:sp>
        <p:nvSpPr>
          <p:cNvPr id="74" name="Rectangle 73">
            <a:extLst>
              <a:ext uri="{FF2B5EF4-FFF2-40B4-BE49-F238E27FC236}">
                <a16:creationId xmlns:a16="http://schemas.microsoft.com/office/drawing/2014/main" id="{2247D516-F825-1863-C538-BE96C80957E5}"/>
              </a:ext>
            </a:extLst>
          </p:cNvPr>
          <p:cNvSpPr/>
          <p:nvPr>
            <p:custDataLst>
              <p:tags r:id="rId77"/>
            </p:custDataLst>
          </p:nvPr>
        </p:nvSpPr>
        <p:spPr bwMode="auto">
          <a:xfrm>
            <a:off x="6797675" y="5154613"/>
            <a:ext cx="152400" cy="39211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6AEBAB43-21F4-463D-89AC-15DA925D4D49}" type="datetime'''''''''P''''''o''''''''''''la''''''''''''''''n''d'''''''">
              <a:rPr lang="en-GB" altLang="en-US" sz="1000" smtClean="0">
                <a:solidFill>
                  <a:srgbClr val="2B3A42"/>
                </a:solidFill>
                <a:effectLst/>
              </a:rPr>
              <a:pPr lvl="0" algn="r">
                <a:spcBef>
                  <a:spcPct val="0"/>
                </a:spcBef>
                <a:spcAft>
                  <a:spcPct val="0"/>
                </a:spcAft>
                <a:defRPr/>
              </a:pPr>
              <a:t>Poland</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543" name="Rectangle 542">
            <a:extLst>
              <a:ext uri="{FF2B5EF4-FFF2-40B4-BE49-F238E27FC236}">
                <a16:creationId xmlns:a16="http://schemas.microsoft.com/office/drawing/2014/main" id="{36518F03-3DBB-A3B6-266B-34220C50DB5A}"/>
              </a:ext>
            </a:extLst>
          </p:cNvPr>
          <p:cNvSpPr/>
          <p:nvPr>
            <p:custDataLst>
              <p:tags r:id="rId78"/>
            </p:custDataLst>
          </p:nvPr>
        </p:nvSpPr>
        <p:spPr bwMode="gray">
          <a:xfrm>
            <a:off x="7007225" y="4608513"/>
            <a:ext cx="23336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76C34AD9-A75D-4623-BB22-C4E8F3D0BA2E}" type="datetime'''''''''''''''''''''''86''''''''''%'">
              <a:rPr lang="en-GB" altLang="en-US" sz="800" smtClean="0">
                <a:solidFill>
                  <a:srgbClr val="FFFFFF"/>
                </a:solidFill>
                <a:effectLst/>
              </a:rPr>
              <a:pPr lvl="0" algn="ctr">
                <a:lnSpc>
                  <a:spcPct val="90000"/>
                </a:lnSpc>
                <a:spcBef>
                  <a:spcPct val="0"/>
                </a:spcBef>
                <a:spcAft>
                  <a:spcPct val="0"/>
                </a:spcAft>
                <a:defRPr/>
              </a:pPr>
              <a:t>86%</a:t>
            </a:fld>
            <a:endParaRPr kumimoji="0" lang="en-GB" sz="800" b="0" i="0" strike="noStrike" kern="1200" spc="0" normalizeH="0" noProof="0">
              <a:ln>
                <a:noFill/>
              </a:ln>
              <a:solidFill>
                <a:srgbClr val="FFFFFF"/>
              </a:solidFill>
              <a:effectLst/>
              <a:uLnTx/>
              <a:uFillTx/>
              <a:sym typeface="+mn-lt"/>
            </a:endParaRPr>
          </a:p>
        </p:txBody>
      </p:sp>
      <p:sp>
        <p:nvSpPr>
          <p:cNvPr id="560" name="Rectangle 559">
            <a:extLst>
              <a:ext uri="{FF2B5EF4-FFF2-40B4-BE49-F238E27FC236}">
                <a16:creationId xmlns:a16="http://schemas.microsoft.com/office/drawing/2014/main" id="{C1181E82-217A-5443-FCF4-2CDEE7DD11B4}"/>
              </a:ext>
            </a:extLst>
          </p:cNvPr>
          <p:cNvSpPr/>
          <p:nvPr>
            <p:custDataLst>
              <p:tags r:id="rId79"/>
            </p:custDataLst>
          </p:nvPr>
        </p:nvSpPr>
        <p:spPr bwMode="gray">
          <a:xfrm>
            <a:off x="6972300" y="4148138"/>
            <a:ext cx="233363" cy="109538"/>
          </a:xfrm>
          <a:prstGeom prst="rect">
            <a:avLst/>
          </a:prstGeom>
          <a:solidFill>
            <a:schemeClr val="accent6"/>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19C7A479-0995-40F0-A2BD-0E404900DE6B}" type="datetime'1''''''''''''''''''''''''''''''''''1''''%'">
              <a:rPr lang="en-GB" altLang="en-US" sz="800" smtClean="0">
                <a:solidFill>
                  <a:srgbClr val="2B3A42"/>
                </a:solidFill>
                <a:effectLst/>
              </a:rPr>
              <a:pPr algn="ctr">
                <a:lnSpc>
                  <a:spcPct val="90000"/>
                </a:lnSpc>
                <a:spcBef>
                  <a:spcPct val="0"/>
                </a:spcBef>
                <a:spcAft>
                  <a:spcPct val="0"/>
                </a:spcAft>
              </a:pPr>
              <a:t>11%</a:t>
            </a:fld>
            <a:endParaRPr lang="en-GB" sz="800" err="1">
              <a:solidFill>
                <a:srgbClr val="2B3A42"/>
              </a:solidFill>
              <a:sym typeface="+mn-lt"/>
            </a:endParaRPr>
          </a:p>
        </p:txBody>
      </p:sp>
      <p:sp>
        <p:nvSpPr>
          <p:cNvPr id="544" name="Rectangle 543">
            <a:extLst>
              <a:ext uri="{FF2B5EF4-FFF2-40B4-BE49-F238E27FC236}">
                <a16:creationId xmlns:a16="http://schemas.microsoft.com/office/drawing/2014/main" id="{383943F3-A2E1-F4D9-38E8-215C1539B3B7}"/>
              </a:ext>
            </a:extLst>
          </p:cNvPr>
          <p:cNvSpPr/>
          <p:nvPr>
            <p:custDataLst>
              <p:tags r:id="rId80"/>
            </p:custDataLst>
          </p:nvPr>
        </p:nvSpPr>
        <p:spPr bwMode="gray">
          <a:xfrm>
            <a:off x="7070725" y="4081463"/>
            <a:ext cx="176213" cy="109538"/>
          </a:xfrm>
          <a:prstGeom prst="rect">
            <a:avLst/>
          </a:prstGeom>
          <a:solidFill>
            <a:srgbClr val="E66F0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2548C404-694D-4E40-A8BF-43BB26A158A2}" type="datetime'''''''''3''''''''''%'">
              <a:rPr lang="en-GB" altLang="en-US" sz="800" smtClean="0">
                <a:solidFill>
                  <a:schemeClr val="bg1"/>
                </a:solidFill>
                <a:effectLst/>
              </a:rPr>
              <a:pPr algn="ctr">
                <a:lnSpc>
                  <a:spcPct val="90000"/>
                </a:lnSpc>
                <a:spcBef>
                  <a:spcPct val="0"/>
                </a:spcBef>
                <a:spcAft>
                  <a:spcPct val="0"/>
                </a:spcAft>
              </a:pPr>
              <a:t>3%</a:t>
            </a:fld>
            <a:endParaRPr lang="en-GB" sz="800">
              <a:solidFill>
                <a:schemeClr val="bg1"/>
              </a:solidFill>
              <a:sym typeface="+mn-lt"/>
            </a:endParaRPr>
          </a:p>
        </p:txBody>
      </p:sp>
      <p:sp>
        <p:nvSpPr>
          <p:cNvPr id="522" name="Rectangle 521">
            <a:extLst>
              <a:ext uri="{FF2B5EF4-FFF2-40B4-BE49-F238E27FC236}">
                <a16:creationId xmlns:a16="http://schemas.microsoft.com/office/drawing/2014/main" id="{DFB099A5-949C-715E-73FE-76D9494D1001}"/>
              </a:ext>
            </a:extLst>
          </p:cNvPr>
          <p:cNvSpPr/>
          <p:nvPr>
            <p:custDataLst>
              <p:tags r:id="rId81"/>
            </p:custDataLst>
          </p:nvPr>
        </p:nvSpPr>
        <p:spPr bwMode="auto">
          <a:xfrm>
            <a:off x="7046913" y="5154613"/>
            <a:ext cx="152400" cy="43021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82121697-C118-4CB2-9321-9544C6F8BBAD}" type="datetime'''''''N''o''r''''''''''''''''''''''''''''''w''''a''y'">
              <a:rPr lang="en-GB" altLang="en-US" sz="1000" smtClean="0">
                <a:solidFill>
                  <a:srgbClr val="2B3A42"/>
                </a:solidFill>
                <a:effectLst/>
              </a:rPr>
              <a:pPr lvl="0" algn="r">
                <a:spcBef>
                  <a:spcPct val="0"/>
                </a:spcBef>
                <a:spcAft>
                  <a:spcPct val="0"/>
                </a:spcAft>
                <a:defRPr/>
              </a:pPr>
              <a:t>Norway</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533" name="Rectangle 532">
            <a:extLst>
              <a:ext uri="{FF2B5EF4-FFF2-40B4-BE49-F238E27FC236}">
                <a16:creationId xmlns:a16="http://schemas.microsoft.com/office/drawing/2014/main" id="{BD919D23-A133-37A4-3653-BE18D1E5E5D8}"/>
              </a:ext>
            </a:extLst>
          </p:cNvPr>
          <p:cNvSpPr/>
          <p:nvPr>
            <p:custDataLst>
              <p:tags r:id="rId82"/>
            </p:custDataLst>
          </p:nvPr>
        </p:nvSpPr>
        <p:spPr bwMode="gray">
          <a:xfrm>
            <a:off x="7250113" y="5002213"/>
            <a:ext cx="17621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09A66478-0076-438C-A425-6CF5BDA98F34}" type="datetime'''''''''''''''''''''''''''''''''''''''3''''''%'''''''''">
              <a:rPr lang="en-GB" altLang="en-US" sz="800" smtClean="0">
                <a:solidFill>
                  <a:srgbClr val="FFFFFF"/>
                </a:solidFill>
                <a:effectLst/>
              </a:rPr>
              <a:pPr lvl="0" algn="ctr">
                <a:lnSpc>
                  <a:spcPct val="90000"/>
                </a:lnSpc>
                <a:spcBef>
                  <a:spcPct val="0"/>
                </a:spcBef>
                <a:spcAft>
                  <a:spcPct val="0"/>
                </a:spcAft>
                <a:defRPr/>
              </a:pPr>
              <a:t>3%</a:t>
            </a:fld>
            <a:endParaRPr lang="en-GB" sz="800" strike="noStrike" normalizeH="0" noProof="0">
              <a:ln>
                <a:noFill/>
              </a:ln>
              <a:solidFill>
                <a:srgbClr val="FFFFFF"/>
              </a:solidFill>
              <a:effectLst/>
              <a:uLnTx/>
              <a:uFillTx/>
              <a:sym typeface="+mn-lt"/>
            </a:endParaRPr>
          </a:p>
        </p:txBody>
      </p:sp>
      <p:sp>
        <p:nvSpPr>
          <p:cNvPr id="555" name="Rectangle 554">
            <a:extLst>
              <a:ext uri="{FF2B5EF4-FFF2-40B4-BE49-F238E27FC236}">
                <a16:creationId xmlns:a16="http://schemas.microsoft.com/office/drawing/2014/main" id="{01CC7E60-B424-E9B2-652D-E34B359DB6B9}"/>
              </a:ext>
            </a:extLst>
          </p:cNvPr>
          <p:cNvSpPr/>
          <p:nvPr>
            <p:custDataLst>
              <p:tags r:id="rId83"/>
            </p:custDataLst>
          </p:nvPr>
        </p:nvSpPr>
        <p:spPr bwMode="gray">
          <a:xfrm>
            <a:off x="7319963" y="4957763"/>
            <a:ext cx="176213" cy="109538"/>
          </a:xfrm>
          <a:prstGeom prst="rect">
            <a:avLst/>
          </a:prstGeom>
          <a:solidFill>
            <a:schemeClr val="accent6"/>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188F0A16-A780-44DC-BFC5-0FB9D018D8DF}" type="datetime'''''''''''''''''6''''''''''''''''''''''''%'''">
              <a:rPr lang="en-GB" altLang="en-US" sz="800" smtClean="0">
                <a:solidFill>
                  <a:srgbClr val="2B3A42"/>
                </a:solidFill>
                <a:effectLst/>
              </a:rPr>
              <a:pPr algn="ctr">
                <a:lnSpc>
                  <a:spcPct val="90000"/>
                </a:lnSpc>
                <a:spcBef>
                  <a:spcPct val="0"/>
                </a:spcBef>
                <a:spcAft>
                  <a:spcPct val="0"/>
                </a:spcAft>
              </a:pPr>
              <a:t>6%</a:t>
            </a:fld>
            <a:endParaRPr lang="en-GB" sz="800" err="1">
              <a:solidFill>
                <a:srgbClr val="2B3A42"/>
              </a:solidFill>
              <a:sym typeface="+mn-lt"/>
            </a:endParaRPr>
          </a:p>
        </p:txBody>
      </p:sp>
      <p:sp>
        <p:nvSpPr>
          <p:cNvPr id="183" name="Rectangle 182">
            <a:extLst>
              <a:ext uri="{FF2B5EF4-FFF2-40B4-BE49-F238E27FC236}">
                <a16:creationId xmlns:a16="http://schemas.microsoft.com/office/drawing/2014/main" id="{CAE1F23F-6308-72A3-0022-80F3CEAB3088}"/>
              </a:ext>
            </a:extLst>
          </p:cNvPr>
          <p:cNvSpPr/>
          <p:nvPr>
            <p:custDataLst>
              <p:tags r:id="rId84"/>
            </p:custDataLst>
          </p:nvPr>
        </p:nvSpPr>
        <p:spPr bwMode="gray">
          <a:xfrm>
            <a:off x="7256463" y="4503738"/>
            <a:ext cx="233363" cy="109538"/>
          </a:xfrm>
          <a:prstGeom prst="rect">
            <a:avLst/>
          </a:prstGeom>
          <a:solidFill>
            <a:srgbClr val="E66F0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DF00574D-7543-4BD2-835A-E8A0FD10934E}" type="datetime'''''''''''''''''''''''9''''''''''''0%'''''''''''''''''''''''">
              <a:rPr lang="en-GB" altLang="en-US" sz="800" smtClean="0">
                <a:solidFill>
                  <a:schemeClr val="bg1"/>
                </a:solidFill>
                <a:effectLst/>
              </a:rPr>
              <a:pPr algn="ctr">
                <a:lnSpc>
                  <a:spcPct val="90000"/>
                </a:lnSpc>
                <a:spcBef>
                  <a:spcPct val="0"/>
                </a:spcBef>
                <a:spcAft>
                  <a:spcPct val="0"/>
                </a:spcAft>
              </a:pPr>
              <a:t>90%</a:t>
            </a:fld>
            <a:endParaRPr lang="en-GB" sz="800">
              <a:solidFill>
                <a:schemeClr val="bg1"/>
              </a:solidFill>
              <a:sym typeface="+mn-lt"/>
            </a:endParaRPr>
          </a:p>
        </p:txBody>
      </p:sp>
      <p:sp>
        <p:nvSpPr>
          <p:cNvPr id="519" name="Rectangle 518">
            <a:extLst>
              <a:ext uri="{FF2B5EF4-FFF2-40B4-BE49-F238E27FC236}">
                <a16:creationId xmlns:a16="http://schemas.microsoft.com/office/drawing/2014/main" id="{BEFC99DA-BB03-D327-5078-6786DD727D35}"/>
              </a:ext>
            </a:extLst>
          </p:cNvPr>
          <p:cNvSpPr/>
          <p:nvPr>
            <p:custDataLst>
              <p:tags r:id="rId85"/>
            </p:custDataLst>
          </p:nvPr>
        </p:nvSpPr>
        <p:spPr bwMode="auto">
          <a:xfrm>
            <a:off x="7296150" y="5154613"/>
            <a:ext cx="152400" cy="401638"/>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81C41E49-AFDB-43B7-A113-0F4B16CB7AE7}" type="datetime'''''C''''y''''''''''''''''p''''''''''''r''''''''u''s'''''''">
              <a:rPr lang="en-GB" altLang="en-US" sz="1000" smtClean="0">
                <a:solidFill>
                  <a:srgbClr val="2B3A42"/>
                </a:solidFill>
                <a:effectLst/>
              </a:rPr>
              <a:pPr lvl="0" algn="r">
                <a:spcBef>
                  <a:spcPct val="0"/>
                </a:spcBef>
                <a:spcAft>
                  <a:spcPct val="0"/>
                </a:spcAft>
                <a:defRPr/>
              </a:pPr>
              <a:t>Cyprus</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50" name="Rectangle 49">
            <a:extLst>
              <a:ext uri="{FF2B5EF4-FFF2-40B4-BE49-F238E27FC236}">
                <a16:creationId xmlns:a16="http://schemas.microsoft.com/office/drawing/2014/main" id="{93947EBE-9ACA-3C99-5272-CC2C84166791}"/>
              </a:ext>
            </a:extLst>
          </p:cNvPr>
          <p:cNvSpPr/>
          <p:nvPr>
            <p:custDataLst>
              <p:tags r:id="rId86"/>
            </p:custDataLst>
          </p:nvPr>
        </p:nvSpPr>
        <p:spPr bwMode="gray">
          <a:xfrm>
            <a:off x="7505700" y="4875213"/>
            <a:ext cx="233363" cy="109538"/>
          </a:xfrm>
          <a:prstGeom prst="rect">
            <a:avLst/>
          </a:prstGeom>
          <a:solidFill>
            <a:schemeClr val="accent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B74CDE6A-5380-4115-B7AD-2165E17B2348}" type="datetime'''''3''''''''''''''''''''''''''''''2''''%'''''''''''">
              <a:rPr lang="en-GB" altLang="en-US" sz="800" smtClean="0">
                <a:solidFill>
                  <a:srgbClr val="FFFFFF"/>
                </a:solidFill>
                <a:effectLst/>
              </a:rPr>
              <a:pPr algn="ctr">
                <a:lnSpc>
                  <a:spcPct val="90000"/>
                </a:lnSpc>
                <a:spcBef>
                  <a:spcPct val="0"/>
                </a:spcBef>
                <a:spcAft>
                  <a:spcPct val="0"/>
                </a:spcAft>
              </a:pPr>
              <a:t>32%</a:t>
            </a:fld>
            <a:endParaRPr lang="en-GB" sz="800" err="1">
              <a:solidFill>
                <a:srgbClr val="FFFFFF"/>
              </a:solidFill>
              <a:sym typeface="+mn-lt"/>
            </a:endParaRPr>
          </a:p>
        </p:txBody>
      </p:sp>
      <p:sp>
        <p:nvSpPr>
          <p:cNvPr id="722" name="Rectangle 721">
            <a:extLst>
              <a:ext uri="{FF2B5EF4-FFF2-40B4-BE49-F238E27FC236}">
                <a16:creationId xmlns:a16="http://schemas.microsoft.com/office/drawing/2014/main" id="{1C5AD18A-AB8C-9CD1-62F4-25F996073809}"/>
              </a:ext>
            </a:extLst>
          </p:cNvPr>
          <p:cNvSpPr/>
          <p:nvPr>
            <p:custDataLst>
              <p:tags r:id="rId87"/>
            </p:custDataLst>
          </p:nvPr>
        </p:nvSpPr>
        <p:spPr bwMode="gray">
          <a:xfrm>
            <a:off x="7505700" y="4438650"/>
            <a:ext cx="233363" cy="109538"/>
          </a:xfrm>
          <a:prstGeom prst="rect">
            <a:avLst/>
          </a:prstGeom>
          <a:solidFill>
            <a:srgbClr val="E66F0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1A718976-5BB2-4DAC-8446-E9319A46C820}" type="datetime'''''''''''''''''''6''''''''''''''''''8''''''''''%'''">
              <a:rPr lang="en-GB" altLang="en-US" sz="800" smtClean="0">
                <a:solidFill>
                  <a:schemeClr val="bg1"/>
                </a:solidFill>
                <a:effectLst/>
              </a:rPr>
              <a:pPr algn="ctr">
                <a:lnSpc>
                  <a:spcPct val="90000"/>
                </a:lnSpc>
                <a:spcBef>
                  <a:spcPct val="0"/>
                </a:spcBef>
                <a:spcAft>
                  <a:spcPct val="0"/>
                </a:spcAft>
              </a:pPr>
              <a:t>68%</a:t>
            </a:fld>
            <a:endParaRPr lang="en-GB" sz="800">
              <a:solidFill>
                <a:schemeClr val="bg1"/>
              </a:solidFill>
              <a:sym typeface="+mn-lt"/>
            </a:endParaRPr>
          </a:p>
        </p:txBody>
      </p:sp>
      <p:sp>
        <p:nvSpPr>
          <p:cNvPr id="53" name="Rectangle 52">
            <a:extLst>
              <a:ext uri="{FF2B5EF4-FFF2-40B4-BE49-F238E27FC236}">
                <a16:creationId xmlns:a16="http://schemas.microsoft.com/office/drawing/2014/main" id="{6A3254CA-9CDC-9BD9-DD33-4B9CA2E0F4A9}"/>
              </a:ext>
            </a:extLst>
          </p:cNvPr>
          <p:cNvSpPr/>
          <p:nvPr>
            <p:custDataLst>
              <p:tags r:id="rId88"/>
            </p:custDataLst>
          </p:nvPr>
        </p:nvSpPr>
        <p:spPr bwMode="auto">
          <a:xfrm>
            <a:off x="7545388" y="5154612"/>
            <a:ext cx="152400" cy="406400"/>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DD11747A-009C-4ABF-9947-3D0F58CA1049}" type="datetime'''''''I''''''c''''e''''''l''''a''''''''''n''''''''''d'''''''">
              <a:rPr lang="en-GB" altLang="en-US" sz="1000" smtClean="0">
                <a:solidFill>
                  <a:srgbClr val="2B3A42"/>
                </a:solidFill>
                <a:effectLst/>
              </a:rPr>
              <a:pPr lvl="0" algn="r">
                <a:spcBef>
                  <a:spcPct val="0"/>
                </a:spcBef>
                <a:spcAft>
                  <a:spcPct val="0"/>
                </a:spcAft>
                <a:defRPr/>
              </a:pPr>
              <a:t>Iceland</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184" name="Rectangle 183">
            <a:extLst>
              <a:ext uri="{FF2B5EF4-FFF2-40B4-BE49-F238E27FC236}">
                <a16:creationId xmlns:a16="http://schemas.microsoft.com/office/drawing/2014/main" id="{63F90621-87C4-569D-A082-F1ED259CBB26}"/>
              </a:ext>
            </a:extLst>
          </p:cNvPr>
          <p:cNvSpPr/>
          <p:nvPr>
            <p:custDataLst>
              <p:tags r:id="rId89"/>
            </p:custDataLst>
          </p:nvPr>
        </p:nvSpPr>
        <p:spPr bwMode="gray">
          <a:xfrm>
            <a:off x="7754938" y="4697413"/>
            <a:ext cx="233363" cy="109538"/>
          </a:xfrm>
          <a:prstGeom prst="rect">
            <a:avLst/>
          </a:prstGeom>
          <a:solidFill>
            <a:schemeClr val="accent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B401D4D4-9202-449C-99ED-2FA4195A6120}" type="datetime'''''''''''''''''''''''''8''''''''''''''''''''''''1%'''''''''''">
              <a:rPr lang="en-GB" altLang="en-US" sz="800" smtClean="0">
                <a:solidFill>
                  <a:srgbClr val="FFFFFF"/>
                </a:solidFill>
                <a:effectLst/>
              </a:rPr>
              <a:pPr algn="ctr">
                <a:lnSpc>
                  <a:spcPct val="90000"/>
                </a:lnSpc>
                <a:spcBef>
                  <a:spcPct val="0"/>
                </a:spcBef>
                <a:spcAft>
                  <a:spcPct val="0"/>
                </a:spcAft>
              </a:pPr>
              <a:t>81%</a:t>
            </a:fld>
            <a:endParaRPr lang="en-GB" sz="800" err="1">
              <a:solidFill>
                <a:srgbClr val="FFFFFF"/>
              </a:solidFill>
              <a:sym typeface="+mn-lt"/>
            </a:endParaRPr>
          </a:p>
        </p:txBody>
      </p:sp>
      <p:sp>
        <p:nvSpPr>
          <p:cNvPr id="185" name="Rectangle 184">
            <a:extLst>
              <a:ext uri="{FF2B5EF4-FFF2-40B4-BE49-F238E27FC236}">
                <a16:creationId xmlns:a16="http://schemas.microsoft.com/office/drawing/2014/main" id="{21A92196-0CE7-D49B-4B5B-67636390624A}"/>
              </a:ext>
            </a:extLst>
          </p:cNvPr>
          <p:cNvSpPr/>
          <p:nvPr>
            <p:custDataLst>
              <p:tags r:id="rId90"/>
            </p:custDataLst>
          </p:nvPr>
        </p:nvSpPr>
        <p:spPr bwMode="gray">
          <a:xfrm>
            <a:off x="7754938" y="4303713"/>
            <a:ext cx="233363" cy="109538"/>
          </a:xfrm>
          <a:prstGeom prst="rect">
            <a:avLst/>
          </a:prstGeom>
          <a:solidFill>
            <a:schemeClr val="accent6"/>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2731CF7B-EFC3-4837-B109-06E616966E84}" type="datetime'''''''''''''''''''''''''19''''''''''''%'">
              <a:rPr lang="en-GB" altLang="en-US" sz="800" smtClean="0">
                <a:solidFill>
                  <a:schemeClr val="tx1"/>
                </a:solidFill>
                <a:effectLst/>
              </a:rPr>
              <a:pPr algn="ctr">
                <a:lnSpc>
                  <a:spcPct val="90000"/>
                </a:lnSpc>
                <a:spcBef>
                  <a:spcPct val="0"/>
                </a:spcBef>
                <a:spcAft>
                  <a:spcPct val="0"/>
                </a:spcAft>
              </a:pPr>
              <a:t>19%</a:t>
            </a:fld>
            <a:endParaRPr lang="en-GB" sz="800" err="1">
              <a:solidFill>
                <a:schemeClr val="tx1"/>
              </a:solidFill>
              <a:sym typeface="+mn-lt"/>
            </a:endParaRPr>
          </a:p>
        </p:txBody>
      </p:sp>
      <p:sp>
        <p:nvSpPr>
          <p:cNvPr id="165" name="Rectangle 164">
            <a:extLst>
              <a:ext uri="{FF2B5EF4-FFF2-40B4-BE49-F238E27FC236}">
                <a16:creationId xmlns:a16="http://schemas.microsoft.com/office/drawing/2014/main" id="{CFAD17B8-C9D8-D627-50F0-F1366DEB3A41}"/>
              </a:ext>
            </a:extLst>
          </p:cNvPr>
          <p:cNvSpPr/>
          <p:nvPr>
            <p:custDataLst>
              <p:tags r:id="rId91"/>
            </p:custDataLst>
          </p:nvPr>
        </p:nvSpPr>
        <p:spPr bwMode="auto">
          <a:xfrm>
            <a:off x="7794625" y="5154614"/>
            <a:ext cx="152400" cy="38576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16A6292D-1843-42C9-B10A-31E3BCE4AD0D}" type="datetime'''''''''''Ir''e''''''''l''''''''''a''''''n''d'''''''''">
              <a:rPr lang="en-GB" altLang="en-US" sz="1000" smtClean="0">
                <a:solidFill>
                  <a:srgbClr val="2B3A42"/>
                </a:solidFill>
                <a:effectLst/>
              </a:rPr>
              <a:pPr lvl="0" algn="r">
                <a:spcBef>
                  <a:spcPct val="0"/>
                </a:spcBef>
                <a:spcAft>
                  <a:spcPct val="0"/>
                </a:spcAft>
                <a:defRPr/>
              </a:pPr>
              <a:t>Ireland</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187" name="Rectangle 186">
            <a:extLst>
              <a:ext uri="{FF2B5EF4-FFF2-40B4-BE49-F238E27FC236}">
                <a16:creationId xmlns:a16="http://schemas.microsoft.com/office/drawing/2014/main" id="{EB450130-F23B-6CD6-C1E6-484C400CDBD7}"/>
              </a:ext>
            </a:extLst>
          </p:cNvPr>
          <p:cNvSpPr/>
          <p:nvPr>
            <p:custDataLst>
              <p:tags r:id="rId92"/>
            </p:custDataLst>
          </p:nvPr>
        </p:nvSpPr>
        <p:spPr bwMode="gray">
          <a:xfrm>
            <a:off x="8002588" y="4905375"/>
            <a:ext cx="23336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51E0D20A-2DA8-4608-A1E1-4E34F3F1348B}" type="datetime'''''3''''2''''''%'''''''''''''''''''''''''''''''''''''''''''''">
              <a:rPr lang="en-GB" altLang="en-US" sz="800" smtClean="0">
                <a:solidFill>
                  <a:srgbClr val="FFFFFF"/>
                </a:solidFill>
                <a:effectLst/>
              </a:rPr>
              <a:pPr lvl="0" algn="ctr">
                <a:lnSpc>
                  <a:spcPct val="90000"/>
                </a:lnSpc>
                <a:spcBef>
                  <a:spcPct val="0"/>
                </a:spcBef>
                <a:spcAft>
                  <a:spcPct val="0"/>
                </a:spcAft>
                <a:defRPr/>
              </a:pPr>
              <a:t>32%</a:t>
            </a:fld>
            <a:endParaRPr lang="en-GB" sz="800" strike="noStrike" normalizeH="0" noProof="0">
              <a:ln>
                <a:noFill/>
              </a:ln>
              <a:solidFill>
                <a:srgbClr val="FFFFFF"/>
              </a:solidFill>
              <a:effectLst/>
              <a:uLnTx/>
              <a:uFillTx/>
              <a:sym typeface="+mn-lt"/>
            </a:endParaRPr>
          </a:p>
        </p:txBody>
      </p:sp>
      <p:sp>
        <p:nvSpPr>
          <p:cNvPr id="309" name="Rectangle 308">
            <a:extLst>
              <a:ext uri="{FF2B5EF4-FFF2-40B4-BE49-F238E27FC236}">
                <a16:creationId xmlns:a16="http://schemas.microsoft.com/office/drawing/2014/main" id="{1561693E-BD1B-180E-A132-7DEAD7C1499B}"/>
              </a:ext>
            </a:extLst>
          </p:cNvPr>
          <p:cNvSpPr/>
          <p:nvPr>
            <p:custDataLst>
              <p:tags r:id="rId93"/>
            </p:custDataLst>
          </p:nvPr>
        </p:nvSpPr>
        <p:spPr bwMode="gray">
          <a:xfrm>
            <a:off x="8002588" y="4556125"/>
            <a:ext cx="233363" cy="109538"/>
          </a:xfrm>
          <a:prstGeom prst="rect">
            <a:avLst/>
          </a:prstGeom>
          <a:solidFill>
            <a:schemeClr val="accent6"/>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F439CF10-6979-4A88-B44F-085C1EE29949}" type="datetime'''''''6''''''''''''''8''''''''''''''''''%'''''''">
              <a:rPr lang="en-GB" altLang="en-US" sz="800" smtClean="0">
                <a:solidFill>
                  <a:schemeClr val="tx1"/>
                </a:solidFill>
                <a:effectLst/>
              </a:rPr>
              <a:pPr algn="ctr">
                <a:lnSpc>
                  <a:spcPct val="90000"/>
                </a:lnSpc>
                <a:spcBef>
                  <a:spcPct val="0"/>
                </a:spcBef>
                <a:spcAft>
                  <a:spcPct val="0"/>
                </a:spcAft>
              </a:pPr>
              <a:t>68%</a:t>
            </a:fld>
            <a:endParaRPr lang="en-GB" sz="800" err="1">
              <a:solidFill>
                <a:schemeClr val="tx1"/>
              </a:solidFill>
              <a:sym typeface="+mn-lt"/>
            </a:endParaRPr>
          </a:p>
        </p:txBody>
      </p:sp>
      <p:sp>
        <p:nvSpPr>
          <p:cNvPr id="166" name="Rectangle 165">
            <a:extLst>
              <a:ext uri="{FF2B5EF4-FFF2-40B4-BE49-F238E27FC236}">
                <a16:creationId xmlns:a16="http://schemas.microsoft.com/office/drawing/2014/main" id="{570199E7-94ED-83F1-7B25-B79EF789A14C}"/>
              </a:ext>
            </a:extLst>
          </p:cNvPr>
          <p:cNvSpPr/>
          <p:nvPr>
            <p:custDataLst>
              <p:tags r:id="rId94"/>
            </p:custDataLst>
          </p:nvPr>
        </p:nvSpPr>
        <p:spPr bwMode="auto">
          <a:xfrm>
            <a:off x="8042275" y="5154613"/>
            <a:ext cx="152400" cy="477838"/>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665235B1-9556-4401-8ECD-C403F6B81844}" type="datetime'''''''''S''''''''''lo''''''va''kia'''''''''''''">
              <a:rPr lang="en-GB" altLang="en-US" sz="1000" smtClean="0">
                <a:solidFill>
                  <a:srgbClr val="2B3A42"/>
                </a:solidFill>
                <a:effectLst/>
              </a:rPr>
              <a:pPr lvl="0" algn="r">
                <a:spcBef>
                  <a:spcPct val="0"/>
                </a:spcBef>
                <a:spcAft>
                  <a:spcPct val="0"/>
                </a:spcAft>
                <a:defRPr/>
              </a:pPr>
              <a:t>Slovakia</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536" name="Rectangle 535">
            <a:extLst>
              <a:ext uri="{FF2B5EF4-FFF2-40B4-BE49-F238E27FC236}">
                <a16:creationId xmlns:a16="http://schemas.microsoft.com/office/drawing/2014/main" id="{F86D02FE-0F64-BDAC-817C-7C1F3D893E59}"/>
              </a:ext>
            </a:extLst>
          </p:cNvPr>
          <p:cNvSpPr/>
          <p:nvPr>
            <p:custDataLst>
              <p:tags r:id="rId95"/>
            </p:custDataLst>
          </p:nvPr>
        </p:nvSpPr>
        <p:spPr bwMode="gray">
          <a:xfrm>
            <a:off x="8251825" y="4927600"/>
            <a:ext cx="23336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9A7CBAF6-6730-4D12-9A5F-A898A7D798CE}" type="datetime'2''''''''''''''''''''''''''''''''''''''''''6''''''''%'">
              <a:rPr lang="en-GB" altLang="en-US" sz="800" smtClean="0">
                <a:solidFill>
                  <a:srgbClr val="FFFFFF"/>
                </a:solidFill>
                <a:effectLst/>
              </a:rPr>
              <a:pPr lvl="0" algn="ctr">
                <a:lnSpc>
                  <a:spcPct val="90000"/>
                </a:lnSpc>
                <a:spcBef>
                  <a:spcPct val="0"/>
                </a:spcBef>
                <a:spcAft>
                  <a:spcPct val="0"/>
                </a:spcAft>
                <a:defRPr/>
              </a:pPr>
              <a:t>26%</a:t>
            </a:fld>
            <a:endParaRPr lang="en-GB" sz="800" strike="noStrike" normalizeH="0" noProof="0">
              <a:ln>
                <a:noFill/>
              </a:ln>
              <a:solidFill>
                <a:srgbClr val="FFFFFF"/>
              </a:solidFill>
              <a:effectLst/>
              <a:uLnTx/>
              <a:uFillTx/>
              <a:sym typeface="+mn-lt"/>
            </a:endParaRPr>
          </a:p>
        </p:txBody>
      </p:sp>
      <p:sp>
        <p:nvSpPr>
          <p:cNvPr id="308" name="Rectangle 307">
            <a:extLst>
              <a:ext uri="{FF2B5EF4-FFF2-40B4-BE49-F238E27FC236}">
                <a16:creationId xmlns:a16="http://schemas.microsoft.com/office/drawing/2014/main" id="{AE2A340F-8979-9170-E653-84E6C36C7749}"/>
              </a:ext>
            </a:extLst>
          </p:cNvPr>
          <p:cNvSpPr/>
          <p:nvPr>
            <p:custDataLst>
              <p:tags r:id="rId96"/>
            </p:custDataLst>
          </p:nvPr>
        </p:nvSpPr>
        <p:spPr bwMode="gray">
          <a:xfrm>
            <a:off x="8251825" y="4578350"/>
            <a:ext cx="233363" cy="109538"/>
          </a:xfrm>
          <a:prstGeom prst="rect">
            <a:avLst/>
          </a:prstGeom>
          <a:solidFill>
            <a:srgbClr val="E66F0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DD0382F6-3CC5-4292-AC14-E4384AF62A20}" type="datetime'''7''4''''''''''''''''''''''''''''''''''''''''''''%'''''''''">
              <a:rPr lang="en-GB" altLang="en-US" sz="800" smtClean="0">
                <a:solidFill>
                  <a:srgbClr val="FFFFFF"/>
                </a:solidFill>
                <a:effectLst/>
              </a:rPr>
              <a:pPr algn="ctr">
                <a:lnSpc>
                  <a:spcPct val="90000"/>
                </a:lnSpc>
                <a:spcBef>
                  <a:spcPct val="0"/>
                </a:spcBef>
                <a:spcAft>
                  <a:spcPct val="0"/>
                </a:spcAft>
              </a:pPr>
              <a:t>74%</a:t>
            </a:fld>
            <a:endParaRPr lang="en-GB" sz="800">
              <a:solidFill>
                <a:srgbClr val="FFFFFF"/>
              </a:solidFill>
              <a:sym typeface="+mn-lt"/>
            </a:endParaRPr>
          </a:p>
        </p:txBody>
      </p:sp>
      <p:sp>
        <p:nvSpPr>
          <p:cNvPr id="520" name="Rectangle 519">
            <a:extLst>
              <a:ext uri="{FF2B5EF4-FFF2-40B4-BE49-F238E27FC236}">
                <a16:creationId xmlns:a16="http://schemas.microsoft.com/office/drawing/2014/main" id="{322FF1B7-AED2-EE92-4FCA-178474DC5709}"/>
              </a:ext>
            </a:extLst>
          </p:cNvPr>
          <p:cNvSpPr/>
          <p:nvPr>
            <p:custDataLst>
              <p:tags r:id="rId97"/>
            </p:custDataLst>
          </p:nvPr>
        </p:nvSpPr>
        <p:spPr bwMode="auto">
          <a:xfrm>
            <a:off x="8291513" y="5154613"/>
            <a:ext cx="152400" cy="477838"/>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C36AC3C4-9B98-4C08-A3D8-6337576285BC}" type="datetime'''H''''''''''''u''''n''''''''''''''g''''''''''''''''a''''''ry'">
              <a:rPr lang="en-GB" altLang="en-US" sz="1000" smtClean="0">
                <a:solidFill>
                  <a:srgbClr val="2B3A42"/>
                </a:solidFill>
                <a:effectLst/>
              </a:rPr>
              <a:pPr lvl="0" algn="r">
                <a:spcBef>
                  <a:spcPct val="0"/>
                </a:spcBef>
                <a:spcAft>
                  <a:spcPct val="0"/>
                </a:spcAft>
                <a:defRPr/>
              </a:pPr>
              <a:t>Hungary</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127" name="Rectangle 126">
            <a:extLst>
              <a:ext uri="{FF2B5EF4-FFF2-40B4-BE49-F238E27FC236}">
                <a16:creationId xmlns:a16="http://schemas.microsoft.com/office/drawing/2014/main" id="{48F647E9-0CD5-BB1D-826E-F6DCF919FED3}"/>
              </a:ext>
            </a:extLst>
          </p:cNvPr>
          <p:cNvSpPr/>
          <p:nvPr>
            <p:custDataLst>
              <p:tags r:id="rId98"/>
            </p:custDataLst>
          </p:nvPr>
        </p:nvSpPr>
        <p:spPr bwMode="gray">
          <a:xfrm>
            <a:off x="8501063" y="4727575"/>
            <a:ext cx="23336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FF608A99-201D-4C59-B1C6-5188EC007924}" type="datetime'8''''''''''''''''''''''''5%'''">
              <a:rPr lang="en-GB" altLang="en-US" sz="800" smtClean="0">
                <a:solidFill>
                  <a:srgbClr val="FFFFFF"/>
                </a:solidFill>
                <a:effectLst/>
              </a:rPr>
              <a:pPr algn="ctr">
                <a:lnSpc>
                  <a:spcPct val="90000"/>
                </a:lnSpc>
                <a:spcBef>
                  <a:spcPct val="0"/>
                </a:spcBef>
                <a:spcAft>
                  <a:spcPct val="0"/>
                </a:spcAft>
              </a:pPr>
              <a:t>85%</a:t>
            </a:fld>
            <a:endParaRPr lang="en-GB" sz="800">
              <a:solidFill>
                <a:srgbClr val="FFFFFF"/>
              </a:solidFill>
              <a:sym typeface="+mn-lt"/>
            </a:endParaRPr>
          </a:p>
        </p:txBody>
      </p:sp>
      <p:sp>
        <p:nvSpPr>
          <p:cNvPr id="760" name="Rectangle 759">
            <a:extLst>
              <a:ext uri="{FF2B5EF4-FFF2-40B4-BE49-F238E27FC236}">
                <a16:creationId xmlns:a16="http://schemas.microsoft.com/office/drawing/2014/main" id="{402AE2E7-CF21-AB18-B951-664692D1EF21}"/>
              </a:ext>
            </a:extLst>
          </p:cNvPr>
          <p:cNvSpPr/>
          <p:nvPr>
            <p:custDataLst>
              <p:tags r:id="rId99"/>
            </p:custDataLst>
          </p:nvPr>
        </p:nvSpPr>
        <p:spPr bwMode="gray">
          <a:xfrm>
            <a:off x="8501063" y="4386263"/>
            <a:ext cx="233363" cy="109538"/>
          </a:xfrm>
          <a:prstGeom prst="rect">
            <a:avLst/>
          </a:prstGeom>
          <a:solidFill>
            <a:schemeClr val="accent6"/>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4C5623A4-16A3-4AAA-BD0D-1A23C8167B7A}" type="datetime'''15''''''''''''%'''''''''''''''''''''''''''''''">
              <a:rPr lang="en-GB" altLang="en-US" sz="800" smtClean="0">
                <a:solidFill>
                  <a:schemeClr val="tx1"/>
                </a:solidFill>
                <a:effectLst/>
              </a:rPr>
              <a:pPr algn="ctr">
                <a:lnSpc>
                  <a:spcPct val="90000"/>
                </a:lnSpc>
                <a:spcBef>
                  <a:spcPct val="0"/>
                </a:spcBef>
                <a:spcAft>
                  <a:spcPct val="0"/>
                </a:spcAft>
              </a:pPr>
              <a:t>15%</a:t>
            </a:fld>
            <a:endParaRPr lang="en-GB" sz="800" err="1">
              <a:solidFill>
                <a:schemeClr val="tx1"/>
              </a:solidFill>
              <a:sym typeface="+mn-lt"/>
            </a:endParaRPr>
          </a:p>
        </p:txBody>
      </p:sp>
      <p:sp>
        <p:nvSpPr>
          <p:cNvPr id="112" name="Rectangle 111">
            <a:extLst>
              <a:ext uri="{FF2B5EF4-FFF2-40B4-BE49-F238E27FC236}">
                <a16:creationId xmlns:a16="http://schemas.microsoft.com/office/drawing/2014/main" id="{67D56FFE-0113-7D8C-B229-3253BEEDB84B}"/>
              </a:ext>
            </a:extLst>
          </p:cNvPr>
          <p:cNvSpPr/>
          <p:nvPr>
            <p:custDataLst>
              <p:tags r:id="rId100"/>
            </p:custDataLst>
          </p:nvPr>
        </p:nvSpPr>
        <p:spPr bwMode="auto">
          <a:xfrm>
            <a:off x="8540750" y="5154613"/>
            <a:ext cx="152400" cy="457200"/>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1EF25D4C-0336-4633-AA5F-6BDEF045934E}" type="datetime'''*''C''r''''''''oa''t''i''''''''''''''''''a'''''''''''''''''">
              <a:rPr lang="en-GB" altLang="en-US" sz="1000" smtClean="0">
                <a:solidFill>
                  <a:srgbClr val="2B3A42"/>
                </a:solidFill>
                <a:effectLst/>
              </a:rPr>
              <a:pPr lvl="0" algn="r">
                <a:spcBef>
                  <a:spcPct val="0"/>
                </a:spcBef>
                <a:spcAft>
                  <a:spcPct val="0"/>
                </a:spcAft>
                <a:defRPr/>
              </a:pPr>
              <a:t>*Croatia</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550" name="Rectangle 549">
            <a:extLst>
              <a:ext uri="{FF2B5EF4-FFF2-40B4-BE49-F238E27FC236}">
                <a16:creationId xmlns:a16="http://schemas.microsoft.com/office/drawing/2014/main" id="{4953558E-274D-E681-EC77-51F21E353BA1}"/>
              </a:ext>
            </a:extLst>
          </p:cNvPr>
          <p:cNvSpPr/>
          <p:nvPr>
            <p:custDataLst>
              <p:tags r:id="rId101"/>
            </p:custDataLst>
          </p:nvPr>
        </p:nvSpPr>
        <p:spPr bwMode="gray">
          <a:xfrm>
            <a:off x="8750300" y="4786313"/>
            <a:ext cx="23336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BA336EAA-D5DD-4BF3-A0C6-F1A3FCD8671C}" type="datetime'''''''''''''''''''''7''''''''''''''4''''''''''''''%'''''''''''">
              <a:rPr lang="en-GB" altLang="en-US" sz="800" smtClean="0">
                <a:solidFill>
                  <a:schemeClr val="bg1"/>
                </a:solidFill>
                <a:effectLst/>
              </a:rPr>
              <a:pPr algn="ctr">
                <a:lnSpc>
                  <a:spcPct val="90000"/>
                </a:lnSpc>
                <a:spcBef>
                  <a:spcPct val="0"/>
                </a:spcBef>
                <a:spcAft>
                  <a:spcPct val="0"/>
                </a:spcAft>
              </a:pPr>
              <a:t>74%</a:t>
            </a:fld>
            <a:endParaRPr lang="en-GB" sz="800">
              <a:solidFill>
                <a:schemeClr val="bg1"/>
              </a:solidFill>
              <a:sym typeface="+mn-lt"/>
            </a:endParaRPr>
          </a:p>
        </p:txBody>
      </p:sp>
      <p:sp>
        <p:nvSpPr>
          <p:cNvPr id="551" name="Rectangle 550">
            <a:extLst>
              <a:ext uri="{FF2B5EF4-FFF2-40B4-BE49-F238E27FC236}">
                <a16:creationId xmlns:a16="http://schemas.microsoft.com/office/drawing/2014/main" id="{0347B5E6-C156-373D-A474-7AE12AAF96BD}"/>
              </a:ext>
            </a:extLst>
          </p:cNvPr>
          <p:cNvSpPr/>
          <p:nvPr>
            <p:custDataLst>
              <p:tags r:id="rId102"/>
            </p:custDataLst>
          </p:nvPr>
        </p:nvSpPr>
        <p:spPr bwMode="gray">
          <a:xfrm>
            <a:off x="8715375" y="4481513"/>
            <a:ext cx="233363" cy="109538"/>
          </a:xfrm>
          <a:prstGeom prst="rect">
            <a:avLst/>
          </a:prstGeom>
          <a:solidFill>
            <a:schemeClr val="accent6"/>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8ACAE8DA-CB07-4AE5-B0B0-DB0762797500}" type="datetime'''''''''''2''''''''''''''''''''4%'''''''''''''''''''''''''''">
              <a:rPr lang="en-GB" altLang="en-US" sz="800" smtClean="0">
                <a:solidFill>
                  <a:schemeClr val="tx1"/>
                </a:solidFill>
                <a:effectLst/>
              </a:rPr>
              <a:pPr algn="ctr">
                <a:lnSpc>
                  <a:spcPct val="90000"/>
                </a:lnSpc>
                <a:spcBef>
                  <a:spcPct val="0"/>
                </a:spcBef>
                <a:spcAft>
                  <a:spcPct val="0"/>
                </a:spcAft>
              </a:pPr>
              <a:t>24%</a:t>
            </a:fld>
            <a:endParaRPr lang="en-GB" sz="800" err="1">
              <a:solidFill>
                <a:schemeClr val="tx1"/>
              </a:solidFill>
              <a:sym typeface="+mn-lt"/>
            </a:endParaRPr>
          </a:p>
        </p:txBody>
      </p:sp>
      <p:sp>
        <p:nvSpPr>
          <p:cNvPr id="552" name="Rectangle 551">
            <a:extLst>
              <a:ext uri="{FF2B5EF4-FFF2-40B4-BE49-F238E27FC236}">
                <a16:creationId xmlns:a16="http://schemas.microsoft.com/office/drawing/2014/main" id="{D6D3BB5D-B604-BABC-CA82-B913870B8863}"/>
              </a:ext>
            </a:extLst>
          </p:cNvPr>
          <p:cNvSpPr/>
          <p:nvPr>
            <p:custDataLst>
              <p:tags r:id="rId103"/>
            </p:custDataLst>
          </p:nvPr>
        </p:nvSpPr>
        <p:spPr bwMode="gray">
          <a:xfrm>
            <a:off x="8813800" y="4400550"/>
            <a:ext cx="176213" cy="109538"/>
          </a:xfrm>
          <a:prstGeom prst="rect">
            <a:avLst/>
          </a:prstGeom>
          <a:solidFill>
            <a:srgbClr val="E66F0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99DDC32F-0EED-45C2-B132-A6F00524D673}" type="datetime'''2''''''''''''''''''''''''''''''''''%'''''''''''''''''''''">
              <a:rPr lang="en-GB" altLang="en-US" sz="800" smtClean="0">
                <a:solidFill>
                  <a:srgbClr val="FFFFFF"/>
                </a:solidFill>
                <a:effectLst/>
              </a:rPr>
              <a:pPr algn="ctr">
                <a:lnSpc>
                  <a:spcPct val="90000"/>
                </a:lnSpc>
                <a:spcBef>
                  <a:spcPct val="0"/>
                </a:spcBef>
                <a:spcAft>
                  <a:spcPct val="0"/>
                </a:spcAft>
              </a:pPr>
              <a:t>2%</a:t>
            </a:fld>
            <a:endParaRPr lang="en-GB" sz="800">
              <a:solidFill>
                <a:srgbClr val="FFFFFF"/>
              </a:solidFill>
              <a:sym typeface="+mn-lt"/>
            </a:endParaRPr>
          </a:p>
        </p:txBody>
      </p:sp>
      <p:sp>
        <p:nvSpPr>
          <p:cNvPr id="524" name="Rectangle 523">
            <a:extLst>
              <a:ext uri="{FF2B5EF4-FFF2-40B4-BE49-F238E27FC236}">
                <a16:creationId xmlns:a16="http://schemas.microsoft.com/office/drawing/2014/main" id="{138B3F3A-F307-82A4-5D55-A60CF19481E2}"/>
              </a:ext>
            </a:extLst>
          </p:cNvPr>
          <p:cNvSpPr/>
          <p:nvPr>
            <p:custDataLst>
              <p:tags r:id="rId104"/>
            </p:custDataLst>
          </p:nvPr>
        </p:nvSpPr>
        <p:spPr bwMode="auto">
          <a:xfrm>
            <a:off x="8789988" y="5154613"/>
            <a:ext cx="152400" cy="420688"/>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42B3627A-B3AF-475D-966C-47AF3410C6A3}" type="datetime'''''E''''''''s''t''''''''''''''o''''ni''''''''a'''''''''''''">
              <a:rPr lang="en-GB" altLang="en-US" sz="1000" smtClean="0">
                <a:solidFill>
                  <a:srgbClr val="2B3A42"/>
                </a:solidFill>
                <a:effectLst/>
              </a:rPr>
              <a:pPr lvl="0" algn="r">
                <a:spcBef>
                  <a:spcPct val="0"/>
                </a:spcBef>
                <a:spcAft>
                  <a:spcPct val="0"/>
                </a:spcAft>
                <a:defRPr/>
              </a:pPr>
              <a:t>Estonia</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113" name="Rectangle 112">
            <a:extLst>
              <a:ext uri="{FF2B5EF4-FFF2-40B4-BE49-F238E27FC236}">
                <a16:creationId xmlns:a16="http://schemas.microsoft.com/office/drawing/2014/main" id="{71DB7905-97F1-C51C-0794-99C31FD13E9F}"/>
              </a:ext>
            </a:extLst>
          </p:cNvPr>
          <p:cNvSpPr/>
          <p:nvPr>
            <p:custDataLst>
              <p:tags r:id="rId105"/>
            </p:custDataLst>
          </p:nvPr>
        </p:nvSpPr>
        <p:spPr bwMode="gray">
          <a:xfrm>
            <a:off x="8997950" y="4852988"/>
            <a:ext cx="23336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D03EF22D-DE96-4CD6-A2AB-BD164456F9F1}" type="datetime'''''''''''''''''''6''7''''''''''''%'">
              <a:rPr lang="en-GB" altLang="en-US" sz="800" smtClean="0">
                <a:solidFill>
                  <a:schemeClr val="bg1"/>
                </a:solidFill>
                <a:effectLst/>
              </a:rPr>
              <a:pPr algn="ctr">
                <a:lnSpc>
                  <a:spcPct val="90000"/>
                </a:lnSpc>
                <a:spcBef>
                  <a:spcPct val="0"/>
                </a:spcBef>
                <a:spcAft>
                  <a:spcPct val="0"/>
                </a:spcAft>
              </a:pPr>
              <a:t>67%</a:t>
            </a:fld>
            <a:endParaRPr lang="en-GB" sz="800">
              <a:solidFill>
                <a:schemeClr val="bg1"/>
              </a:solidFill>
              <a:sym typeface="+mn-lt"/>
            </a:endParaRPr>
          </a:p>
        </p:txBody>
      </p:sp>
      <p:sp>
        <p:nvSpPr>
          <p:cNvPr id="572" name="Rectangle 571">
            <a:extLst>
              <a:ext uri="{FF2B5EF4-FFF2-40B4-BE49-F238E27FC236}">
                <a16:creationId xmlns:a16="http://schemas.microsoft.com/office/drawing/2014/main" id="{3F5CF27C-65C9-9CC0-927F-D7BEBF756FD3}"/>
              </a:ext>
            </a:extLst>
          </p:cNvPr>
          <p:cNvSpPr/>
          <p:nvPr>
            <p:custDataLst>
              <p:tags r:id="rId106"/>
            </p:custDataLst>
          </p:nvPr>
        </p:nvSpPr>
        <p:spPr bwMode="gray">
          <a:xfrm>
            <a:off x="8997950" y="4608513"/>
            <a:ext cx="233363" cy="109538"/>
          </a:xfrm>
          <a:prstGeom prst="rect">
            <a:avLst/>
          </a:prstGeom>
          <a:solidFill>
            <a:schemeClr val="accent6"/>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CCF83B7D-C134-43B0-8950-1B6DDA599363}" type="datetime'''''''''''''''''''''''''''''''''''''''''''''''''3''3''%'">
              <a:rPr lang="en-GB" altLang="en-US" sz="800" smtClean="0">
                <a:solidFill>
                  <a:schemeClr val="tx1"/>
                </a:solidFill>
                <a:effectLst/>
              </a:rPr>
              <a:pPr algn="ctr">
                <a:lnSpc>
                  <a:spcPct val="90000"/>
                </a:lnSpc>
                <a:spcBef>
                  <a:spcPct val="0"/>
                </a:spcBef>
                <a:spcAft>
                  <a:spcPct val="0"/>
                </a:spcAft>
              </a:pPr>
              <a:t>33%</a:t>
            </a:fld>
            <a:endParaRPr lang="en-GB" sz="800" err="1">
              <a:solidFill>
                <a:schemeClr val="tx1"/>
              </a:solidFill>
              <a:sym typeface="+mn-lt"/>
            </a:endParaRPr>
          </a:p>
        </p:txBody>
      </p:sp>
      <p:sp>
        <p:nvSpPr>
          <p:cNvPr id="116" name="Rectangle 115">
            <a:extLst>
              <a:ext uri="{FF2B5EF4-FFF2-40B4-BE49-F238E27FC236}">
                <a16:creationId xmlns:a16="http://schemas.microsoft.com/office/drawing/2014/main" id="{308E154C-9C33-8154-F3F6-4B12D7412CE2}"/>
              </a:ext>
            </a:extLst>
          </p:cNvPr>
          <p:cNvSpPr/>
          <p:nvPr>
            <p:custDataLst>
              <p:tags r:id="rId107"/>
            </p:custDataLst>
          </p:nvPr>
        </p:nvSpPr>
        <p:spPr bwMode="auto">
          <a:xfrm>
            <a:off x="9037638" y="5154613"/>
            <a:ext cx="152400" cy="50641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7746115A-1BDF-4F5B-9771-CAC331CAFCE4}" type="datetime'R''''''''''''''''''o''''m''''''''''a''n''i''''''a'''''">
              <a:rPr lang="en-GB" altLang="en-US" sz="1000" smtClean="0">
                <a:solidFill>
                  <a:srgbClr val="2B3A42"/>
                </a:solidFill>
                <a:effectLst/>
              </a:rPr>
              <a:pPr lvl="0" algn="r">
                <a:spcBef>
                  <a:spcPct val="0"/>
                </a:spcBef>
                <a:spcAft>
                  <a:spcPct val="0"/>
                </a:spcAft>
                <a:defRPr/>
              </a:pPr>
              <a:t>Romania</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107" name="Rectangle 106">
            <a:extLst>
              <a:ext uri="{FF2B5EF4-FFF2-40B4-BE49-F238E27FC236}">
                <a16:creationId xmlns:a16="http://schemas.microsoft.com/office/drawing/2014/main" id="{A50C40A1-9D36-5A78-28C6-7644DDB08E28}"/>
              </a:ext>
            </a:extLst>
          </p:cNvPr>
          <p:cNvSpPr/>
          <p:nvPr>
            <p:custDataLst>
              <p:tags r:id="rId108"/>
            </p:custDataLst>
          </p:nvPr>
        </p:nvSpPr>
        <p:spPr bwMode="gray">
          <a:xfrm>
            <a:off x="9247188" y="4933950"/>
            <a:ext cx="233363" cy="109538"/>
          </a:xfrm>
          <a:prstGeom prst="rect">
            <a:avLst/>
          </a:prstGeom>
          <a:solidFill>
            <a:schemeClr val="accent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3EFA3491-8EFC-4785-953E-60C69CB56426}" type="datetime'''''''''''''''''''''''''''''''''''''''''''''3''''''''5''%'''''">
              <a:rPr lang="en-GB" altLang="en-US" sz="800" smtClean="0">
                <a:solidFill>
                  <a:schemeClr val="bg1"/>
                </a:solidFill>
                <a:effectLst/>
              </a:rPr>
              <a:pPr algn="ctr">
                <a:lnSpc>
                  <a:spcPct val="90000"/>
                </a:lnSpc>
                <a:spcBef>
                  <a:spcPct val="0"/>
                </a:spcBef>
                <a:spcAft>
                  <a:spcPct val="0"/>
                </a:spcAft>
              </a:pPr>
              <a:t>35%</a:t>
            </a:fld>
            <a:endParaRPr lang="en-GB" sz="800" err="1">
              <a:solidFill>
                <a:schemeClr val="bg1"/>
              </a:solidFill>
              <a:sym typeface="+mn-lt"/>
            </a:endParaRPr>
          </a:p>
        </p:txBody>
      </p:sp>
      <p:sp>
        <p:nvSpPr>
          <p:cNvPr id="432" name="Rectangle 431">
            <a:extLst>
              <a:ext uri="{FF2B5EF4-FFF2-40B4-BE49-F238E27FC236}">
                <a16:creationId xmlns:a16="http://schemas.microsoft.com/office/drawing/2014/main" id="{9892F92C-6AE5-0AE1-91B7-A78F7C862007}"/>
              </a:ext>
            </a:extLst>
          </p:cNvPr>
          <p:cNvSpPr/>
          <p:nvPr>
            <p:custDataLst>
              <p:tags r:id="rId109"/>
            </p:custDataLst>
          </p:nvPr>
        </p:nvSpPr>
        <p:spPr bwMode="gray">
          <a:xfrm>
            <a:off x="9247188" y="4764088"/>
            <a:ext cx="233363" cy="109538"/>
          </a:xfrm>
          <a:prstGeom prst="rect">
            <a:avLst/>
          </a:prstGeom>
          <a:solidFill>
            <a:schemeClr val="accent6"/>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366CA483-D83B-468B-8631-96EF0654C6CA}" type="datetime'''''''''''''3''''''''''''''9''''''%'''''''''''''''''''''''">
              <a:rPr lang="en-GB" altLang="en-US" sz="800" smtClean="0">
                <a:solidFill>
                  <a:schemeClr val="tx1"/>
                </a:solidFill>
                <a:effectLst/>
              </a:rPr>
              <a:pPr algn="ctr">
                <a:lnSpc>
                  <a:spcPct val="90000"/>
                </a:lnSpc>
                <a:spcBef>
                  <a:spcPct val="0"/>
                </a:spcBef>
                <a:spcAft>
                  <a:spcPct val="0"/>
                </a:spcAft>
              </a:pPr>
              <a:t>39%</a:t>
            </a:fld>
            <a:endParaRPr lang="en-GB" sz="800" err="1">
              <a:solidFill>
                <a:schemeClr val="tx1"/>
              </a:solidFill>
              <a:sym typeface="+mn-lt"/>
            </a:endParaRPr>
          </a:p>
        </p:txBody>
      </p:sp>
      <p:sp>
        <p:nvSpPr>
          <p:cNvPr id="564" name="Rectangle 563">
            <a:extLst>
              <a:ext uri="{FF2B5EF4-FFF2-40B4-BE49-F238E27FC236}">
                <a16:creationId xmlns:a16="http://schemas.microsoft.com/office/drawing/2014/main" id="{117CC7A7-3490-1218-5881-790780125DFD}"/>
              </a:ext>
            </a:extLst>
          </p:cNvPr>
          <p:cNvSpPr/>
          <p:nvPr>
            <p:custDataLst>
              <p:tags r:id="rId110"/>
            </p:custDataLst>
          </p:nvPr>
        </p:nvSpPr>
        <p:spPr bwMode="gray">
          <a:xfrm>
            <a:off x="9247188" y="4614863"/>
            <a:ext cx="233363" cy="109538"/>
          </a:xfrm>
          <a:prstGeom prst="rect">
            <a:avLst/>
          </a:prstGeom>
          <a:solidFill>
            <a:srgbClr val="E66F0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EEB2F665-C949-46D3-9929-5353A509AB42}" type="datetime'''''''''''''''''''''''2''''''''''6''''''''''''''''''''%'''">
              <a:rPr lang="en-GB" altLang="en-US" sz="800" smtClean="0">
                <a:solidFill>
                  <a:schemeClr val="bg1"/>
                </a:solidFill>
                <a:effectLst/>
              </a:rPr>
              <a:pPr algn="ctr">
                <a:lnSpc>
                  <a:spcPct val="90000"/>
                </a:lnSpc>
                <a:spcBef>
                  <a:spcPct val="0"/>
                </a:spcBef>
                <a:spcAft>
                  <a:spcPct val="0"/>
                </a:spcAft>
              </a:pPr>
              <a:t>26%</a:t>
            </a:fld>
            <a:endParaRPr lang="en-GB" sz="800">
              <a:solidFill>
                <a:schemeClr val="bg1"/>
              </a:solidFill>
              <a:sym typeface="+mn-lt"/>
            </a:endParaRPr>
          </a:p>
        </p:txBody>
      </p:sp>
      <p:sp>
        <p:nvSpPr>
          <p:cNvPr id="109" name="Rectangle 108">
            <a:extLst>
              <a:ext uri="{FF2B5EF4-FFF2-40B4-BE49-F238E27FC236}">
                <a16:creationId xmlns:a16="http://schemas.microsoft.com/office/drawing/2014/main" id="{65A8B474-D1AB-A2B6-3326-7A30F157A877}"/>
              </a:ext>
            </a:extLst>
          </p:cNvPr>
          <p:cNvSpPr/>
          <p:nvPr>
            <p:custDataLst>
              <p:tags r:id="rId111"/>
            </p:custDataLst>
          </p:nvPr>
        </p:nvSpPr>
        <p:spPr bwMode="auto">
          <a:xfrm>
            <a:off x="9286875" y="5154613"/>
            <a:ext cx="152400" cy="336550"/>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F41F42C2-F382-496F-9F51-4C206B9AC174}" type="datetime'''''''''L''''''''at''v''''''''''''''''''''i''''''''''''''''a'">
              <a:rPr lang="en-GB" altLang="en-US" sz="1000" smtClean="0">
                <a:solidFill>
                  <a:srgbClr val="2B3A42"/>
                </a:solidFill>
                <a:effectLst/>
              </a:rPr>
              <a:pPr lvl="0" algn="r">
                <a:spcBef>
                  <a:spcPct val="0"/>
                </a:spcBef>
                <a:spcAft>
                  <a:spcPct val="0"/>
                </a:spcAft>
                <a:defRPr/>
              </a:pPr>
              <a:t>Latvia</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34" name="Rectangle 33">
            <a:extLst>
              <a:ext uri="{FF2B5EF4-FFF2-40B4-BE49-F238E27FC236}">
                <a16:creationId xmlns:a16="http://schemas.microsoft.com/office/drawing/2014/main" id="{2180A4EE-A20C-6181-69CA-A23E90BD4B36}"/>
              </a:ext>
            </a:extLst>
          </p:cNvPr>
          <p:cNvSpPr/>
          <p:nvPr>
            <p:custDataLst>
              <p:tags r:id="rId112"/>
            </p:custDataLst>
          </p:nvPr>
        </p:nvSpPr>
        <p:spPr bwMode="gray">
          <a:xfrm>
            <a:off x="9496425" y="4933950"/>
            <a:ext cx="23336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AF15B059-BCED-41C3-B05D-1EAE15085667}" type="datetime'''''''''''''''''''''''''''''''3''''9''%'''''">
              <a:rPr lang="en-GB" altLang="en-US" sz="800" smtClean="0">
                <a:solidFill>
                  <a:srgbClr val="FFFFFF"/>
                </a:solidFill>
                <a:effectLst/>
              </a:rPr>
              <a:pPr lvl="0" algn="ctr">
                <a:lnSpc>
                  <a:spcPct val="90000"/>
                </a:lnSpc>
                <a:spcBef>
                  <a:spcPct val="0"/>
                </a:spcBef>
                <a:spcAft>
                  <a:spcPct val="0"/>
                </a:spcAft>
                <a:defRPr/>
              </a:pPr>
              <a:t>39%</a:t>
            </a:fld>
            <a:endParaRPr kumimoji="0" lang="en-GB" sz="800" b="0" i="0" strike="noStrike" kern="1200" spc="0" normalizeH="0" noProof="0">
              <a:ln>
                <a:noFill/>
              </a:ln>
              <a:solidFill>
                <a:srgbClr val="FFFFFF"/>
              </a:solidFill>
              <a:effectLst/>
              <a:uLnTx/>
              <a:uFillTx/>
              <a:ea typeface="+mn-ea"/>
              <a:cs typeface="+mn-cs"/>
              <a:sym typeface="+mn-lt"/>
            </a:endParaRPr>
          </a:p>
        </p:txBody>
      </p:sp>
      <p:sp>
        <p:nvSpPr>
          <p:cNvPr id="574" name="Rectangle 573">
            <a:extLst>
              <a:ext uri="{FF2B5EF4-FFF2-40B4-BE49-F238E27FC236}">
                <a16:creationId xmlns:a16="http://schemas.microsoft.com/office/drawing/2014/main" id="{22C2A976-1AD5-E033-6876-9BAEA6746A97}"/>
              </a:ext>
            </a:extLst>
          </p:cNvPr>
          <p:cNvSpPr/>
          <p:nvPr>
            <p:custDataLst>
              <p:tags r:id="rId113"/>
            </p:custDataLst>
          </p:nvPr>
        </p:nvSpPr>
        <p:spPr bwMode="gray">
          <a:xfrm>
            <a:off x="9496425" y="4816475"/>
            <a:ext cx="233363" cy="109538"/>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BA7EDE74-B3E3-4BB0-A703-CC6713CD23C9}" type="datetime'''''''''1''''''8''''''''%'''''''''''''''''''">
              <a:rPr lang="en-GB" altLang="en-US" sz="800" smtClean="0">
                <a:solidFill>
                  <a:srgbClr val="2B3A42"/>
                </a:solidFill>
                <a:effectLst/>
              </a:rPr>
              <a:pPr lvl="0" algn="ctr">
                <a:lnSpc>
                  <a:spcPct val="90000"/>
                </a:lnSpc>
                <a:spcBef>
                  <a:spcPct val="0"/>
                </a:spcBef>
                <a:spcAft>
                  <a:spcPct val="0"/>
                </a:spcAft>
                <a:defRPr/>
              </a:pPr>
              <a:t>18%</a:t>
            </a:fld>
            <a:endParaRPr lang="en-GB" sz="800" strike="noStrike" normalizeH="0" noProof="0">
              <a:ln>
                <a:noFill/>
              </a:ln>
              <a:solidFill>
                <a:srgbClr val="2B3A42"/>
              </a:solidFill>
              <a:effectLst/>
              <a:uLnTx/>
              <a:uFillTx/>
              <a:sym typeface="+mn-lt"/>
            </a:endParaRPr>
          </a:p>
        </p:txBody>
      </p:sp>
      <p:sp>
        <p:nvSpPr>
          <p:cNvPr id="723" name="Rectangle 722">
            <a:extLst>
              <a:ext uri="{FF2B5EF4-FFF2-40B4-BE49-F238E27FC236}">
                <a16:creationId xmlns:a16="http://schemas.microsoft.com/office/drawing/2014/main" id="{EA052271-D790-2507-883F-15A259B94E70}"/>
              </a:ext>
            </a:extLst>
          </p:cNvPr>
          <p:cNvSpPr/>
          <p:nvPr>
            <p:custDataLst>
              <p:tags r:id="rId114"/>
            </p:custDataLst>
          </p:nvPr>
        </p:nvSpPr>
        <p:spPr bwMode="gray">
          <a:xfrm>
            <a:off x="9496425" y="4689475"/>
            <a:ext cx="233363" cy="109538"/>
          </a:xfrm>
          <a:prstGeom prst="rect">
            <a:avLst/>
          </a:prstGeom>
          <a:solidFill>
            <a:srgbClr val="E66F0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C0836347-6B0A-44C6-BF9F-33E2FCA04633}" type="datetime'''''''''''''''''''''''''''''''''''''''''4''''''''''3''%'">
              <a:rPr lang="en-GB" altLang="en-US" sz="800" smtClean="0">
                <a:solidFill>
                  <a:schemeClr val="bg1"/>
                </a:solidFill>
                <a:effectLst/>
              </a:rPr>
              <a:pPr algn="ctr">
                <a:lnSpc>
                  <a:spcPct val="90000"/>
                </a:lnSpc>
                <a:spcBef>
                  <a:spcPct val="0"/>
                </a:spcBef>
                <a:spcAft>
                  <a:spcPct val="0"/>
                </a:spcAft>
              </a:pPr>
              <a:t>43%</a:t>
            </a:fld>
            <a:endParaRPr lang="en-GB" sz="800">
              <a:solidFill>
                <a:schemeClr val="bg1"/>
              </a:solidFill>
              <a:sym typeface="+mn-lt"/>
            </a:endParaRPr>
          </a:p>
        </p:txBody>
      </p:sp>
      <p:sp>
        <p:nvSpPr>
          <p:cNvPr id="36" name="Rectangle 35">
            <a:extLst>
              <a:ext uri="{FF2B5EF4-FFF2-40B4-BE49-F238E27FC236}">
                <a16:creationId xmlns:a16="http://schemas.microsoft.com/office/drawing/2014/main" id="{69FE7F48-5A4F-9F3F-C8C8-1F2981677E48}"/>
              </a:ext>
            </a:extLst>
          </p:cNvPr>
          <p:cNvSpPr/>
          <p:nvPr>
            <p:custDataLst>
              <p:tags r:id="rId115"/>
            </p:custDataLst>
          </p:nvPr>
        </p:nvSpPr>
        <p:spPr bwMode="auto">
          <a:xfrm>
            <a:off x="9536113" y="5154613"/>
            <a:ext cx="152400" cy="511175"/>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A3D6C632-50D3-4CF8-925D-B6661602F79E}" type="datetime'L''''''i''t''''''''''''''''''''hu''''''''''an''''i''''''''''a'">
              <a:rPr lang="en-GB" altLang="en-US" sz="1000" smtClean="0">
                <a:solidFill>
                  <a:srgbClr val="2B3A42"/>
                </a:solidFill>
                <a:effectLst/>
              </a:rPr>
              <a:pPr lvl="0" algn="r">
                <a:spcBef>
                  <a:spcPct val="0"/>
                </a:spcBef>
                <a:spcAft>
                  <a:spcPct val="0"/>
                </a:spcAft>
                <a:defRPr/>
              </a:pPr>
              <a:t>Lithuania</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546" name="Rectangle 545">
            <a:extLst>
              <a:ext uri="{FF2B5EF4-FFF2-40B4-BE49-F238E27FC236}">
                <a16:creationId xmlns:a16="http://schemas.microsoft.com/office/drawing/2014/main" id="{A7254C21-513B-66F2-F1A8-DBFB29E4F6F1}"/>
              </a:ext>
            </a:extLst>
          </p:cNvPr>
          <p:cNvSpPr/>
          <p:nvPr>
            <p:custDataLst>
              <p:tags r:id="rId116"/>
            </p:custDataLst>
          </p:nvPr>
        </p:nvSpPr>
        <p:spPr bwMode="gray">
          <a:xfrm>
            <a:off x="9745663" y="4927600"/>
            <a:ext cx="233363" cy="109538"/>
          </a:xfrm>
          <a:prstGeom prst="rect">
            <a:avLst/>
          </a:prstGeom>
          <a:solidFill>
            <a:schemeClr val="accent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1994DEC9-56EC-42CE-B451-55584EA3DE5D}" type="datetime'''7''''''''1''%'''''''''''''''''''''''''''''''''''''''''">
              <a:rPr lang="en-GB" altLang="en-US" sz="800" smtClean="0">
                <a:solidFill>
                  <a:srgbClr val="FFFFFF"/>
                </a:solidFill>
                <a:effectLst/>
              </a:rPr>
              <a:pPr algn="ctr">
                <a:lnSpc>
                  <a:spcPct val="90000"/>
                </a:lnSpc>
                <a:spcBef>
                  <a:spcPct val="0"/>
                </a:spcBef>
                <a:spcAft>
                  <a:spcPct val="0"/>
                </a:spcAft>
              </a:pPr>
              <a:t>71%</a:t>
            </a:fld>
            <a:endParaRPr lang="en-GB" sz="800">
              <a:solidFill>
                <a:srgbClr val="FFFFFF"/>
              </a:solidFill>
              <a:sym typeface="+mn-lt"/>
            </a:endParaRPr>
          </a:p>
        </p:txBody>
      </p:sp>
      <p:sp>
        <p:nvSpPr>
          <p:cNvPr id="547" name="Rectangle 546">
            <a:extLst>
              <a:ext uri="{FF2B5EF4-FFF2-40B4-BE49-F238E27FC236}">
                <a16:creationId xmlns:a16="http://schemas.microsoft.com/office/drawing/2014/main" id="{4E667F41-BD14-C230-2611-B551B474E6CC}"/>
              </a:ext>
            </a:extLst>
          </p:cNvPr>
          <p:cNvSpPr/>
          <p:nvPr>
            <p:custDataLst>
              <p:tags r:id="rId117"/>
            </p:custDataLst>
          </p:nvPr>
        </p:nvSpPr>
        <p:spPr bwMode="gray">
          <a:xfrm>
            <a:off x="9745663" y="4800600"/>
            <a:ext cx="233363" cy="109538"/>
          </a:xfrm>
          <a:prstGeom prst="rect">
            <a:avLst/>
          </a:prstGeom>
          <a:solidFill>
            <a:srgbClr val="E66F0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C36D4113-CD8F-4EA6-A141-CE25005AD981}" type="datetime'''''''2''''''''''''''''''''''''''''''''''''''''''''''9%'''">
              <a:rPr lang="en-GB" altLang="en-US" sz="800" smtClean="0">
                <a:solidFill>
                  <a:schemeClr val="bg1"/>
                </a:solidFill>
                <a:effectLst/>
              </a:rPr>
              <a:pPr algn="ctr">
                <a:lnSpc>
                  <a:spcPct val="90000"/>
                </a:lnSpc>
                <a:spcBef>
                  <a:spcPct val="0"/>
                </a:spcBef>
                <a:spcAft>
                  <a:spcPct val="0"/>
                </a:spcAft>
              </a:pPr>
              <a:t>29%</a:t>
            </a:fld>
            <a:endParaRPr lang="en-GB" sz="800">
              <a:solidFill>
                <a:schemeClr val="bg1"/>
              </a:solidFill>
              <a:sym typeface="+mn-lt"/>
            </a:endParaRPr>
          </a:p>
        </p:txBody>
      </p:sp>
      <p:sp>
        <p:nvSpPr>
          <p:cNvPr id="523" name="Rectangle 522">
            <a:extLst>
              <a:ext uri="{FF2B5EF4-FFF2-40B4-BE49-F238E27FC236}">
                <a16:creationId xmlns:a16="http://schemas.microsoft.com/office/drawing/2014/main" id="{5D858CAD-C347-4F1A-7808-565809F23384}"/>
              </a:ext>
            </a:extLst>
          </p:cNvPr>
          <p:cNvSpPr/>
          <p:nvPr>
            <p:custDataLst>
              <p:tags r:id="rId118"/>
            </p:custDataLst>
          </p:nvPr>
        </p:nvSpPr>
        <p:spPr bwMode="auto">
          <a:xfrm>
            <a:off x="9785350" y="5154613"/>
            <a:ext cx="152400" cy="30956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3A6019CB-2A8A-447A-8A01-92F2A3881041}" type="datetime'''''''Ma''''''l''''''''t''''''a'''''''''''''''''''''''''">
              <a:rPr lang="en-GB" altLang="en-US" sz="1000" smtClean="0">
                <a:solidFill>
                  <a:srgbClr val="2B3A42"/>
                </a:solidFill>
                <a:effectLst/>
              </a:rPr>
              <a:pPr lvl="0" algn="r">
                <a:spcBef>
                  <a:spcPct val="0"/>
                </a:spcBef>
                <a:spcAft>
                  <a:spcPct val="0"/>
                </a:spcAft>
                <a:defRPr/>
              </a:pPr>
              <a:t>Malta</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47" name="Rectangle 46">
            <a:extLst>
              <a:ext uri="{FF2B5EF4-FFF2-40B4-BE49-F238E27FC236}">
                <a16:creationId xmlns:a16="http://schemas.microsoft.com/office/drawing/2014/main" id="{D02D73FF-66FD-28B2-D3DC-86BEC1F2F9B7}"/>
              </a:ext>
            </a:extLst>
          </p:cNvPr>
          <p:cNvSpPr/>
          <p:nvPr>
            <p:custDataLst>
              <p:tags r:id="rId119"/>
            </p:custDataLst>
          </p:nvPr>
        </p:nvSpPr>
        <p:spPr bwMode="gray">
          <a:xfrm>
            <a:off x="9959975" y="5002213"/>
            <a:ext cx="23336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952A1150-D448-4DED-937E-AD9DF644D0F6}" type="datetime'''''''''''''''''''''''''''1''3''''%'''''''''''''''''''''">
              <a:rPr lang="en-GB" altLang="en-US" sz="800" smtClean="0">
                <a:solidFill>
                  <a:srgbClr val="FFFFFF"/>
                </a:solidFill>
                <a:effectLst/>
              </a:rPr>
              <a:pPr lvl="0" algn="ctr">
                <a:lnSpc>
                  <a:spcPct val="90000"/>
                </a:lnSpc>
                <a:spcBef>
                  <a:spcPct val="0"/>
                </a:spcBef>
                <a:spcAft>
                  <a:spcPct val="0"/>
                </a:spcAft>
                <a:defRPr/>
              </a:pPr>
              <a:t>13%</a:t>
            </a:fld>
            <a:endParaRPr lang="en-GB" sz="800" strike="noStrike" normalizeH="0" noProof="0">
              <a:ln>
                <a:noFill/>
              </a:ln>
              <a:solidFill>
                <a:srgbClr val="FFFFFF"/>
              </a:solidFill>
              <a:effectLst/>
              <a:uLnTx/>
              <a:uFillTx/>
              <a:sym typeface="+mn-lt"/>
            </a:endParaRPr>
          </a:p>
        </p:txBody>
      </p:sp>
      <p:sp>
        <p:nvSpPr>
          <p:cNvPr id="190" name="Rectangle 189">
            <a:extLst>
              <a:ext uri="{FF2B5EF4-FFF2-40B4-BE49-F238E27FC236}">
                <a16:creationId xmlns:a16="http://schemas.microsoft.com/office/drawing/2014/main" id="{BE33957A-D58D-95A0-EEFF-71DF772A02ED}"/>
              </a:ext>
            </a:extLst>
          </p:cNvPr>
          <p:cNvSpPr/>
          <p:nvPr>
            <p:custDataLst>
              <p:tags r:id="rId120"/>
            </p:custDataLst>
          </p:nvPr>
        </p:nvSpPr>
        <p:spPr bwMode="gray">
          <a:xfrm>
            <a:off x="10029825" y="4949825"/>
            <a:ext cx="233363" cy="109538"/>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9664039E-ED06-446B-B313-058EFCBDC4D1}" type="datetime'''''''''''''3''''''''1''''%'''''''''''''''''''''''">
              <a:rPr lang="en-GB" altLang="en-US" sz="800" smtClean="0">
                <a:solidFill>
                  <a:srgbClr val="2B3A42"/>
                </a:solidFill>
                <a:effectLst/>
              </a:rPr>
              <a:pPr lvl="0" algn="ctr">
                <a:lnSpc>
                  <a:spcPct val="90000"/>
                </a:lnSpc>
                <a:spcBef>
                  <a:spcPct val="0"/>
                </a:spcBef>
                <a:spcAft>
                  <a:spcPct val="0"/>
                </a:spcAft>
                <a:defRPr/>
              </a:pPr>
              <a:t>31%</a:t>
            </a:fld>
            <a:endParaRPr lang="en-GB" sz="800" strike="noStrike" normalizeH="0" noProof="0">
              <a:ln>
                <a:noFill/>
              </a:ln>
              <a:solidFill>
                <a:srgbClr val="2B3A42"/>
              </a:solidFill>
              <a:effectLst/>
              <a:uLnTx/>
              <a:uFillTx/>
              <a:sym typeface="+mn-lt"/>
            </a:endParaRPr>
          </a:p>
        </p:txBody>
      </p:sp>
      <p:sp>
        <p:nvSpPr>
          <p:cNvPr id="724" name="Rectangle 723">
            <a:extLst>
              <a:ext uri="{FF2B5EF4-FFF2-40B4-BE49-F238E27FC236}">
                <a16:creationId xmlns:a16="http://schemas.microsoft.com/office/drawing/2014/main" id="{7A051719-EF61-D728-8B3C-F0B324846395}"/>
              </a:ext>
            </a:extLst>
          </p:cNvPr>
          <p:cNvSpPr/>
          <p:nvPr>
            <p:custDataLst>
              <p:tags r:id="rId121"/>
            </p:custDataLst>
          </p:nvPr>
        </p:nvSpPr>
        <p:spPr bwMode="gray">
          <a:xfrm>
            <a:off x="9959975" y="4846638"/>
            <a:ext cx="233363" cy="109538"/>
          </a:xfrm>
          <a:prstGeom prst="rect">
            <a:avLst/>
          </a:prstGeom>
          <a:solidFill>
            <a:srgbClr val="E66F0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DA88ECFD-5CDE-41D2-9312-568D6AE813B1}" type="datetime'''''''''''''5''''''''''''''''''''''''''6''''%'''">
              <a:rPr lang="en-GB" altLang="en-US" sz="800" smtClean="0">
                <a:solidFill>
                  <a:schemeClr val="bg1"/>
                </a:solidFill>
                <a:effectLst/>
              </a:rPr>
              <a:pPr algn="ctr">
                <a:lnSpc>
                  <a:spcPct val="90000"/>
                </a:lnSpc>
                <a:spcBef>
                  <a:spcPct val="0"/>
                </a:spcBef>
                <a:spcAft>
                  <a:spcPct val="0"/>
                </a:spcAft>
              </a:pPr>
              <a:t>56%</a:t>
            </a:fld>
            <a:endParaRPr lang="en-GB" sz="800">
              <a:solidFill>
                <a:schemeClr val="bg1"/>
              </a:solidFill>
              <a:sym typeface="+mn-lt"/>
            </a:endParaRPr>
          </a:p>
        </p:txBody>
      </p:sp>
      <p:sp>
        <p:nvSpPr>
          <p:cNvPr id="49" name="Rectangle 48">
            <a:extLst>
              <a:ext uri="{FF2B5EF4-FFF2-40B4-BE49-F238E27FC236}">
                <a16:creationId xmlns:a16="http://schemas.microsoft.com/office/drawing/2014/main" id="{04A39792-6194-2278-B2CA-B17C2A6324B1}"/>
              </a:ext>
            </a:extLst>
          </p:cNvPr>
          <p:cNvSpPr/>
          <p:nvPr>
            <p:custDataLst>
              <p:tags r:id="rId122"/>
            </p:custDataLst>
          </p:nvPr>
        </p:nvSpPr>
        <p:spPr bwMode="auto">
          <a:xfrm>
            <a:off x="10034588" y="5154614"/>
            <a:ext cx="152400" cy="365125"/>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B9B3F32D-AD9F-4B60-BA84-584845BFB540}" type="datetime'S''''''''''''''''e''''r''''''''''''''''''b''i''a'''''">
              <a:rPr lang="en-GB" altLang="en-US" sz="1000" smtClean="0">
                <a:solidFill>
                  <a:srgbClr val="2B3A42"/>
                </a:solidFill>
                <a:effectLst/>
              </a:rPr>
              <a:pPr lvl="0" algn="r">
                <a:spcBef>
                  <a:spcPct val="0"/>
                </a:spcBef>
                <a:spcAft>
                  <a:spcPct val="0"/>
                </a:spcAft>
                <a:defRPr/>
              </a:pPr>
              <a:t>Serbia</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725" name="Rectangle 724">
            <a:extLst>
              <a:ext uri="{FF2B5EF4-FFF2-40B4-BE49-F238E27FC236}">
                <a16:creationId xmlns:a16="http://schemas.microsoft.com/office/drawing/2014/main" id="{5643C00E-9554-C872-86DD-37294D398D96}"/>
              </a:ext>
            </a:extLst>
          </p:cNvPr>
          <p:cNvSpPr/>
          <p:nvPr>
            <p:custDataLst>
              <p:tags r:id="rId123"/>
            </p:custDataLst>
          </p:nvPr>
        </p:nvSpPr>
        <p:spPr bwMode="gray">
          <a:xfrm>
            <a:off x="10209213" y="4994275"/>
            <a:ext cx="23336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959549BC-550F-41FD-A194-1274D8B977C0}" type="datetime'''''''''''''''''''''2''''''0''%'''''">
              <a:rPr lang="en-GB" altLang="en-US" sz="800" smtClean="0">
                <a:solidFill>
                  <a:srgbClr val="FFFFFF"/>
                </a:solidFill>
                <a:effectLst/>
              </a:rPr>
              <a:pPr lvl="0" algn="ctr">
                <a:lnSpc>
                  <a:spcPct val="90000"/>
                </a:lnSpc>
                <a:spcBef>
                  <a:spcPct val="0"/>
                </a:spcBef>
                <a:spcAft>
                  <a:spcPct val="0"/>
                </a:spcAft>
                <a:defRPr/>
              </a:pPr>
              <a:t>20%</a:t>
            </a:fld>
            <a:endParaRPr lang="en-GB" sz="800" strike="noStrike" normalizeH="0" noProof="0">
              <a:ln>
                <a:noFill/>
              </a:ln>
              <a:solidFill>
                <a:srgbClr val="FFFFFF"/>
              </a:solidFill>
              <a:effectLst/>
              <a:uLnTx/>
              <a:uFillTx/>
              <a:sym typeface="+mn-lt"/>
            </a:endParaRPr>
          </a:p>
        </p:txBody>
      </p:sp>
      <p:sp>
        <p:nvSpPr>
          <p:cNvPr id="726" name="Rectangle 725">
            <a:extLst>
              <a:ext uri="{FF2B5EF4-FFF2-40B4-BE49-F238E27FC236}">
                <a16:creationId xmlns:a16="http://schemas.microsoft.com/office/drawing/2014/main" id="{C1CFCB74-829C-3A36-75A4-ABEA9B8AE47D}"/>
              </a:ext>
            </a:extLst>
          </p:cNvPr>
          <p:cNvSpPr/>
          <p:nvPr>
            <p:custDataLst>
              <p:tags r:id="rId124"/>
            </p:custDataLst>
          </p:nvPr>
        </p:nvSpPr>
        <p:spPr bwMode="gray">
          <a:xfrm>
            <a:off x="10277475" y="4919663"/>
            <a:ext cx="233363" cy="109538"/>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F17A8F20-35A2-40ED-932C-2D52D8ADFDE9}" type="datetime'''''''''''''''''''4''7''''''''''''''''''%'''">
              <a:rPr lang="en-GB" altLang="en-US" sz="800" smtClean="0">
                <a:solidFill>
                  <a:srgbClr val="2B3A42"/>
                </a:solidFill>
                <a:effectLst/>
              </a:rPr>
              <a:pPr lvl="0" algn="ctr">
                <a:lnSpc>
                  <a:spcPct val="90000"/>
                </a:lnSpc>
                <a:spcBef>
                  <a:spcPct val="0"/>
                </a:spcBef>
                <a:spcAft>
                  <a:spcPct val="0"/>
                </a:spcAft>
                <a:defRPr/>
              </a:pPr>
              <a:t>47%</a:t>
            </a:fld>
            <a:endParaRPr lang="en-GB" sz="800" strike="noStrike" normalizeH="0" noProof="0">
              <a:ln>
                <a:noFill/>
              </a:ln>
              <a:solidFill>
                <a:srgbClr val="2B3A42"/>
              </a:solidFill>
              <a:effectLst/>
              <a:uLnTx/>
              <a:uFillTx/>
              <a:sym typeface="+mn-lt"/>
            </a:endParaRPr>
          </a:p>
        </p:txBody>
      </p:sp>
      <p:sp>
        <p:nvSpPr>
          <p:cNvPr id="727" name="Rectangle 726">
            <a:extLst>
              <a:ext uri="{FF2B5EF4-FFF2-40B4-BE49-F238E27FC236}">
                <a16:creationId xmlns:a16="http://schemas.microsoft.com/office/drawing/2014/main" id="{D9D2597D-151B-5147-2CEA-BD923E0CDC31}"/>
              </a:ext>
            </a:extLst>
          </p:cNvPr>
          <p:cNvSpPr/>
          <p:nvPr>
            <p:custDataLst>
              <p:tags r:id="rId125"/>
            </p:custDataLst>
          </p:nvPr>
        </p:nvSpPr>
        <p:spPr bwMode="gray">
          <a:xfrm>
            <a:off x="10209213" y="4830763"/>
            <a:ext cx="233363" cy="109538"/>
          </a:xfrm>
          <a:prstGeom prst="rect">
            <a:avLst/>
          </a:prstGeom>
          <a:solidFill>
            <a:srgbClr val="E66F0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8BF602D9-A150-4719-92F6-B30A3F15EB95}" type="datetime'''''''''''''''''''''''''''''''3''''3''''''''%'''''''''''">
              <a:rPr lang="en-GB" altLang="en-US" sz="800" smtClean="0">
                <a:solidFill>
                  <a:schemeClr val="bg1"/>
                </a:solidFill>
                <a:effectLst/>
              </a:rPr>
              <a:pPr lvl="0" algn="ctr">
                <a:lnSpc>
                  <a:spcPct val="90000"/>
                </a:lnSpc>
                <a:spcBef>
                  <a:spcPct val="0"/>
                </a:spcBef>
                <a:spcAft>
                  <a:spcPct val="0"/>
                </a:spcAft>
                <a:defRPr/>
              </a:pPr>
              <a:t>33%</a:t>
            </a:fld>
            <a:endParaRPr lang="en-GB" sz="800" strike="noStrike" normalizeH="0" noProof="0">
              <a:ln>
                <a:noFill/>
              </a:ln>
              <a:solidFill>
                <a:schemeClr val="bg1"/>
              </a:solidFill>
              <a:effectLst/>
              <a:uLnTx/>
              <a:uFillTx/>
              <a:sym typeface="+mn-lt"/>
            </a:endParaRPr>
          </a:p>
        </p:txBody>
      </p:sp>
      <p:sp>
        <p:nvSpPr>
          <p:cNvPr id="711" name="Rectangle 710">
            <a:extLst>
              <a:ext uri="{FF2B5EF4-FFF2-40B4-BE49-F238E27FC236}">
                <a16:creationId xmlns:a16="http://schemas.microsoft.com/office/drawing/2014/main" id="{912266DB-CAEE-C231-4C7C-8D4BFC1C89B6}"/>
              </a:ext>
            </a:extLst>
          </p:cNvPr>
          <p:cNvSpPr/>
          <p:nvPr>
            <p:custDataLst>
              <p:tags r:id="rId126"/>
            </p:custDataLst>
          </p:nvPr>
        </p:nvSpPr>
        <p:spPr bwMode="auto">
          <a:xfrm>
            <a:off x="10282238" y="5154614"/>
            <a:ext cx="152400" cy="434975"/>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FAE0F27F-B535-4028-83CF-39B1BF23E233}" type="datetime'''*''''''''''B''''''''''o''''''''sni''''''''''''''''a'''''''''">
              <a:rPr lang="en-GB" altLang="en-US" sz="1000" smtClean="0">
                <a:solidFill>
                  <a:srgbClr val="2B3A42"/>
                </a:solidFill>
                <a:effectLst/>
              </a:rPr>
              <a:pPr lvl="0" algn="r">
                <a:spcBef>
                  <a:spcPct val="0"/>
                </a:spcBef>
                <a:spcAft>
                  <a:spcPct val="0"/>
                </a:spcAft>
                <a:defRPr/>
              </a:pPr>
              <a:t>*Bosnia</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413" name="Rectangle 412">
            <a:extLst>
              <a:ext uri="{FF2B5EF4-FFF2-40B4-BE49-F238E27FC236}">
                <a16:creationId xmlns:a16="http://schemas.microsoft.com/office/drawing/2014/main" id="{D4EF33B5-6C80-237C-DE6A-2814AC66A023}"/>
              </a:ext>
            </a:extLst>
          </p:cNvPr>
          <p:cNvSpPr/>
          <p:nvPr>
            <p:custDataLst>
              <p:tags r:id="rId127"/>
            </p:custDataLst>
          </p:nvPr>
        </p:nvSpPr>
        <p:spPr bwMode="gray">
          <a:xfrm>
            <a:off x="10456863" y="4986338"/>
            <a:ext cx="23336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46D0F7F3-2105-47A4-8F81-3A6801EC9A54}" type="datetime'''''3''''''''1''''''''''''''''''''''''''''''''''''''''%'">
              <a:rPr lang="en-GB" altLang="en-US" sz="800" smtClean="0">
                <a:solidFill>
                  <a:srgbClr val="FFFFFF"/>
                </a:solidFill>
                <a:effectLst/>
              </a:rPr>
              <a:pPr lvl="0" algn="ctr">
                <a:lnSpc>
                  <a:spcPct val="90000"/>
                </a:lnSpc>
                <a:spcBef>
                  <a:spcPct val="0"/>
                </a:spcBef>
                <a:spcAft>
                  <a:spcPct val="0"/>
                </a:spcAft>
                <a:defRPr/>
              </a:pPr>
              <a:t>31%</a:t>
            </a:fld>
            <a:endParaRPr lang="en-GB" sz="800" strike="noStrike" normalizeH="0" noProof="0">
              <a:ln>
                <a:noFill/>
              </a:ln>
              <a:solidFill>
                <a:srgbClr val="FFFFFF"/>
              </a:solidFill>
              <a:effectLst/>
              <a:uLnTx/>
              <a:uFillTx/>
              <a:sym typeface="+mn-lt"/>
            </a:endParaRPr>
          </a:p>
        </p:txBody>
      </p:sp>
      <p:sp>
        <p:nvSpPr>
          <p:cNvPr id="18" name="Rectangle 17">
            <a:extLst>
              <a:ext uri="{FF2B5EF4-FFF2-40B4-BE49-F238E27FC236}">
                <a16:creationId xmlns:a16="http://schemas.microsoft.com/office/drawing/2014/main" id="{E37D3C3B-B37D-70B8-E660-DA3DC19C434D}"/>
              </a:ext>
            </a:extLst>
          </p:cNvPr>
          <p:cNvSpPr/>
          <p:nvPr>
            <p:custDataLst>
              <p:tags r:id="rId128"/>
            </p:custDataLst>
          </p:nvPr>
        </p:nvSpPr>
        <p:spPr bwMode="auto">
          <a:xfrm>
            <a:off x="1571625" y="5154612"/>
            <a:ext cx="152400" cy="808038"/>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marL="0" marR="0" lvl="0" indent="0" algn="r" defTabSz="914400" rtl="0" eaLnBrk="1" fontAlgn="auto" latinLnBrk="0" hangingPunct="1">
              <a:lnSpc>
                <a:spcPct val="100000"/>
              </a:lnSpc>
              <a:spcBef>
                <a:spcPct val="0"/>
              </a:spcBef>
              <a:spcAft>
                <a:spcPct val="0"/>
              </a:spcAft>
              <a:buClrTx/>
              <a:buSzTx/>
              <a:buFontTx/>
              <a:buNone/>
              <a:tabLst/>
              <a:defRPr/>
            </a:pPr>
            <a:fld id="{FD96CC11-6285-4ED2-BA60-3CFA3808D751}" type="datetime'''''EU'' a''''p''pro''''''v''''a''''''ls'''''''''''">
              <a:rPr lang="en-GB" altLang="en-US" sz="1000" b="1" smtClean="0">
                <a:solidFill>
                  <a:srgbClr val="2B3A42"/>
                </a:solidFill>
                <a:effectLst/>
              </a:rPr>
              <a:pPr marL="0" marR="0" lvl="0" indent="0" algn="r" defTabSz="914400" rtl="0" eaLnBrk="1" fontAlgn="auto" latinLnBrk="0" hangingPunct="1">
                <a:lnSpc>
                  <a:spcPct val="100000"/>
                </a:lnSpc>
                <a:spcBef>
                  <a:spcPct val="0"/>
                </a:spcBef>
                <a:spcAft>
                  <a:spcPct val="0"/>
                </a:spcAft>
                <a:buClrTx/>
                <a:buSzTx/>
                <a:buFontTx/>
                <a:buNone/>
                <a:tabLst/>
                <a:defRPr/>
              </a:pPr>
              <a:t>EU approvals</a:t>
            </a:fld>
            <a:endParaRPr kumimoji="0" lang="en-GB" sz="1000" b="1" i="0" strike="noStrike" kern="1200" cap="none" spc="0" normalizeH="0" baseline="0" noProof="0">
              <a:ln>
                <a:noFill/>
              </a:ln>
              <a:solidFill>
                <a:srgbClr val="2B3A42"/>
              </a:solidFill>
              <a:effectLst/>
              <a:uLnTx/>
              <a:uFillTx/>
              <a:ea typeface="+mn-ea"/>
              <a:cs typeface="+mn-cs"/>
              <a:sym typeface="+mn-lt"/>
            </a:endParaRPr>
          </a:p>
        </p:txBody>
      </p:sp>
      <p:sp>
        <p:nvSpPr>
          <p:cNvPr id="415" name="Rectangle 414">
            <a:extLst>
              <a:ext uri="{FF2B5EF4-FFF2-40B4-BE49-F238E27FC236}">
                <a16:creationId xmlns:a16="http://schemas.microsoft.com/office/drawing/2014/main" id="{D3AF1E52-CA06-BE55-8144-90537EBEE97C}"/>
              </a:ext>
            </a:extLst>
          </p:cNvPr>
          <p:cNvSpPr/>
          <p:nvPr>
            <p:custDataLst>
              <p:tags r:id="rId129"/>
            </p:custDataLst>
          </p:nvPr>
        </p:nvSpPr>
        <p:spPr bwMode="gray">
          <a:xfrm>
            <a:off x="10485439" y="4851400"/>
            <a:ext cx="176213" cy="82550"/>
          </a:xfrm>
          <a:prstGeom prst="rect">
            <a:avLst/>
          </a:prstGeom>
          <a:solidFill>
            <a:srgbClr val="E66F0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1113" tIns="0" rIns="11113" bIns="0" numCol="1" spcCol="0" rtlCol="0" anchor="ctr" anchorCtr="0">
            <a:noAutofit/>
          </a:bodyPr>
          <a:lstStyle/>
          <a:p>
            <a:pPr lvl="0" algn="ctr">
              <a:lnSpc>
                <a:spcPct val="90000"/>
              </a:lnSpc>
              <a:spcBef>
                <a:spcPct val="0"/>
              </a:spcBef>
              <a:spcAft>
                <a:spcPct val="0"/>
              </a:spcAft>
              <a:defRPr/>
            </a:pPr>
            <a:fld id="{86193FA5-3DDF-4931-ADEB-F266832417DA}" type="datetime'''''''''1''''''''5''''''''''''''%'''''''''''''''''''''''''">
              <a:rPr lang="en-GB" altLang="en-US" sz="600" smtClean="0">
                <a:solidFill>
                  <a:schemeClr val="bg1"/>
                </a:solidFill>
                <a:effectLst/>
              </a:rPr>
              <a:pPr lvl="0" algn="ctr">
                <a:lnSpc>
                  <a:spcPct val="90000"/>
                </a:lnSpc>
                <a:spcBef>
                  <a:spcPct val="0"/>
                </a:spcBef>
                <a:spcAft>
                  <a:spcPct val="0"/>
                </a:spcAft>
                <a:defRPr/>
              </a:pPr>
              <a:t>15%</a:t>
            </a:fld>
            <a:endParaRPr lang="en-GB" sz="700" strike="noStrike" normalizeH="0" noProof="0">
              <a:ln>
                <a:noFill/>
              </a:ln>
              <a:solidFill>
                <a:schemeClr val="bg1"/>
              </a:solidFill>
              <a:effectLst/>
              <a:uLnTx/>
              <a:uFillTx/>
              <a:sym typeface="+mn-lt"/>
            </a:endParaRPr>
          </a:p>
        </p:txBody>
      </p:sp>
      <p:sp>
        <p:nvSpPr>
          <p:cNvPr id="22" name="Rectangle 21">
            <a:extLst>
              <a:ext uri="{FF2B5EF4-FFF2-40B4-BE49-F238E27FC236}">
                <a16:creationId xmlns:a16="http://schemas.microsoft.com/office/drawing/2014/main" id="{3EBBC08E-8DFF-0510-D437-57DD09D00909}"/>
              </a:ext>
            </a:extLst>
          </p:cNvPr>
          <p:cNvSpPr/>
          <p:nvPr>
            <p:custDataLst>
              <p:tags r:id="rId130"/>
            </p:custDataLst>
          </p:nvPr>
        </p:nvSpPr>
        <p:spPr bwMode="auto">
          <a:xfrm>
            <a:off x="10531475" y="5154612"/>
            <a:ext cx="152400" cy="1011238"/>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E8AD0FA7-FB6D-4F25-8854-E91B0616432F}" type="datetime'*''''''Nor''t''''''h'''' M''''ac''''''ed''o''ni''''''''a'">
              <a:rPr lang="en-GB" altLang="en-US" sz="1000" smtClean="0">
                <a:solidFill>
                  <a:srgbClr val="2B3A42"/>
                </a:solidFill>
                <a:effectLst/>
              </a:rPr>
              <a:pPr lvl="0" algn="r">
                <a:spcBef>
                  <a:spcPct val="0"/>
                </a:spcBef>
                <a:spcAft>
                  <a:spcPct val="0"/>
                </a:spcAft>
                <a:defRPr/>
              </a:pPr>
              <a:t>*North Macedonia</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839" name="Rectangle 838">
            <a:extLst>
              <a:ext uri="{FF2B5EF4-FFF2-40B4-BE49-F238E27FC236}">
                <a16:creationId xmlns:a16="http://schemas.microsoft.com/office/drawing/2014/main" id="{55100963-5FDE-CD32-58B9-29B2BA54D24C}"/>
              </a:ext>
            </a:extLst>
          </p:cNvPr>
          <p:cNvSpPr/>
          <p:nvPr>
            <p:custDataLst>
              <p:tags r:id="rId131"/>
            </p:custDataLst>
          </p:nvPr>
        </p:nvSpPr>
        <p:spPr bwMode="gray">
          <a:xfrm>
            <a:off x="10712450" y="4972050"/>
            <a:ext cx="29051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459D779F-D901-40A7-A670-FFC2752807C8}" type="datetime'''''1''00''''''''''''''''''''''''''''''''''''''%'''''''''''">
              <a:rPr lang="en-GB" altLang="en-US" sz="800" smtClean="0">
                <a:solidFill>
                  <a:srgbClr val="FFFFFF"/>
                </a:solidFill>
                <a:effectLst/>
                <a:sym typeface="+mn-lt"/>
              </a:rPr>
              <a:pPr lvl="0" algn="ctr">
                <a:lnSpc>
                  <a:spcPct val="90000"/>
                </a:lnSpc>
                <a:spcBef>
                  <a:spcPct val="0"/>
                </a:spcBef>
                <a:spcAft>
                  <a:spcPct val="0"/>
                </a:spcAft>
                <a:defRPr/>
              </a:pPr>
              <a:t>100%</a:t>
            </a:fld>
            <a:endParaRPr lang="en-GB" sz="800" strike="noStrike" normalizeH="0" noProof="0">
              <a:ln>
                <a:noFill/>
              </a:ln>
              <a:solidFill>
                <a:srgbClr val="FFFFFF"/>
              </a:solidFill>
              <a:effectLst/>
              <a:uLnTx/>
              <a:uFillTx/>
              <a:sym typeface="+mn-lt"/>
            </a:endParaRPr>
          </a:p>
        </p:txBody>
      </p:sp>
      <p:sp>
        <p:nvSpPr>
          <p:cNvPr id="412" name="Rectangle 411">
            <a:extLst>
              <a:ext uri="{FF2B5EF4-FFF2-40B4-BE49-F238E27FC236}">
                <a16:creationId xmlns:a16="http://schemas.microsoft.com/office/drawing/2014/main" id="{C38C533C-2E12-D98E-A2BC-EEFD2E35C811}"/>
              </a:ext>
            </a:extLst>
          </p:cNvPr>
          <p:cNvSpPr/>
          <p:nvPr>
            <p:custDataLst>
              <p:tags r:id="rId132"/>
            </p:custDataLst>
          </p:nvPr>
        </p:nvSpPr>
        <p:spPr bwMode="auto">
          <a:xfrm>
            <a:off x="10780713" y="5154613"/>
            <a:ext cx="152400" cy="387350"/>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C98B5F68-FB90-477C-8431-7A7ACB26945D}" type="datetime'Tu''''''r''''''''''''''''''''''''''''ke''''''''y'''''''">
              <a:rPr lang="en-GB" altLang="en-US" sz="1000" smtClean="0">
                <a:solidFill>
                  <a:srgbClr val="2B3A42"/>
                </a:solidFill>
                <a:effectLst/>
              </a:rPr>
              <a:pPr lvl="0" algn="r">
                <a:spcBef>
                  <a:spcPct val="0"/>
                </a:spcBef>
                <a:spcAft>
                  <a:spcPct val="0"/>
                </a:spcAft>
                <a:defRPr/>
              </a:pPr>
              <a:t>Turkey</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734" name="Rectangle 733">
            <a:extLst>
              <a:ext uri="{FF2B5EF4-FFF2-40B4-BE49-F238E27FC236}">
                <a16:creationId xmlns:a16="http://schemas.microsoft.com/office/drawing/2014/main" id="{FBF0C545-BE40-0B0A-AE9E-7AC50748AD03}"/>
              </a:ext>
            </a:extLst>
          </p:cNvPr>
          <p:cNvSpPr/>
          <p:nvPr>
            <p:custDataLst>
              <p:tags r:id="rId133"/>
            </p:custDataLst>
          </p:nvPr>
        </p:nvSpPr>
        <p:spPr bwMode="gray">
          <a:xfrm>
            <a:off x="1797050" y="2598738"/>
            <a:ext cx="200025" cy="109538"/>
          </a:xfrm>
          <a:prstGeom prst="rect">
            <a:avLst/>
          </a:prstGeom>
          <a:noFill/>
          <a:ln>
            <a:noFill/>
          </a:ln>
          <a:effectLst/>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b" anchorCtr="0"/>
          <a:lstStyle/>
          <a:p>
            <a:pPr algn="ctr">
              <a:lnSpc>
                <a:spcPct val="90000"/>
              </a:lnSpc>
              <a:spcBef>
                <a:spcPct val="0"/>
              </a:spcBef>
              <a:spcAft>
                <a:spcPct val="0"/>
              </a:spcAft>
            </a:pPr>
            <a:fld id="{F07EAFB6-026D-4D81-982D-FE13DC4A3EA4}" type="datetime'''''1''''''''''''''''5''''''''''''''''6'''''''''''''''">
              <a:rPr lang="en-GB" altLang="en-US" sz="800" b="1" smtClean="0">
                <a:solidFill>
                  <a:schemeClr val="tx1"/>
                </a:solidFill>
              </a:rPr>
              <a:pPr algn="ctr">
                <a:lnSpc>
                  <a:spcPct val="90000"/>
                </a:lnSpc>
                <a:spcBef>
                  <a:spcPct val="0"/>
                </a:spcBef>
                <a:spcAft>
                  <a:spcPct val="0"/>
                </a:spcAft>
              </a:pPr>
              <a:t>156</a:t>
            </a:fld>
            <a:endParaRPr lang="en-GB" sz="800" b="1" err="1">
              <a:solidFill>
                <a:schemeClr val="tx1"/>
              </a:solidFill>
              <a:sym typeface="+mn-lt"/>
            </a:endParaRPr>
          </a:p>
        </p:txBody>
      </p:sp>
      <p:sp>
        <p:nvSpPr>
          <p:cNvPr id="735" name="Rectangle 734">
            <a:extLst>
              <a:ext uri="{FF2B5EF4-FFF2-40B4-BE49-F238E27FC236}">
                <a16:creationId xmlns:a16="http://schemas.microsoft.com/office/drawing/2014/main" id="{FF1086ED-C3F3-6B19-55B6-AD22B191D5AB}"/>
              </a:ext>
            </a:extLst>
          </p:cNvPr>
          <p:cNvSpPr/>
          <p:nvPr>
            <p:custDataLst>
              <p:tags r:id="rId134"/>
            </p:custDataLst>
          </p:nvPr>
        </p:nvSpPr>
        <p:spPr bwMode="gray">
          <a:xfrm>
            <a:off x="2044700" y="2813050"/>
            <a:ext cx="200025" cy="109538"/>
          </a:xfrm>
          <a:prstGeom prst="rect">
            <a:avLst/>
          </a:prstGeom>
          <a:noFill/>
          <a:ln>
            <a:noFill/>
          </a:ln>
          <a:effectLst/>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b" anchorCtr="0"/>
          <a:lstStyle/>
          <a:p>
            <a:pPr algn="ctr">
              <a:lnSpc>
                <a:spcPct val="90000"/>
              </a:lnSpc>
              <a:spcBef>
                <a:spcPct val="0"/>
              </a:spcBef>
              <a:spcAft>
                <a:spcPct val="0"/>
              </a:spcAft>
            </a:pPr>
            <a:fld id="{5FC174F8-297D-4D40-88AF-EB63D2875202}" type="datetime'1''''''''''''''''''''''''''''''4''3'''''''''''">
              <a:rPr lang="en-GB" altLang="en-US" sz="800" b="1" smtClean="0">
                <a:solidFill>
                  <a:schemeClr val="tx1"/>
                </a:solidFill>
                <a:effectLst/>
                <a:sym typeface="+mn-lt"/>
              </a:rPr>
              <a:pPr algn="ctr">
                <a:lnSpc>
                  <a:spcPct val="90000"/>
                </a:lnSpc>
                <a:spcBef>
                  <a:spcPct val="0"/>
                </a:spcBef>
                <a:spcAft>
                  <a:spcPct val="0"/>
                </a:spcAft>
              </a:pPr>
              <a:t>143</a:t>
            </a:fld>
            <a:endParaRPr lang="en-GB" sz="800" b="1" err="1">
              <a:solidFill>
                <a:schemeClr val="tx1"/>
              </a:solidFill>
              <a:sym typeface="+mn-lt"/>
            </a:endParaRPr>
          </a:p>
        </p:txBody>
      </p:sp>
      <p:sp>
        <p:nvSpPr>
          <p:cNvPr id="736" name="Rectangle 735">
            <a:extLst>
              <a:ext uri="{FF2B5EF4-FFF2-40B4-BE49-F238E27FC236}">
                <a16:creationId xmlns:a16="http://schemas.microsoft.com/office/drawing/2014/main" id="{7FDD67F0-B24D-7CAC-787D-675241135135}"/>
              </a:ext>
            </a:extLst>
          </p:cNvPr>
          <p:cNvSpPr/>
          <p:nvPr>
            <p:custDataLst>
              <p:tags r:id="rId135"/>
            </p:custDataLst>
          </p:nvPr>
        </p:nvSpPr>
        <p:spPr bwMode="gray">
          <a:xfrm>
            <a:off x="2293938" y="2827338"/>
            <a:ext cx="200025" cy="109538"/>
          </a:xfrm>
          <a:prstGeom prst="rect">
            <a:avLst/>
          </a:prstGeom>
          <a:noFill/>
          <a:ln>
            <a:noFill/>
          </a:ln>
          <a:effectLst/>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b" anchorCtr="0"/>
          <a:lstStyle/>
          <a:p>
            <a:pPr algn="ctr">
              <a:lnSpc>
                <a:spcPct val="90000"/>
              </a:lnSpc>
              <a:spcBef>
                <a:spcPct val="0"/>
              </a:spcBef>
              <a:spcAft>
                <a:spcPct val="0"/>
              </a:spcAft>
            </a:pPr>
            <a:fld id="{E227E2B5-E3D1-46F7-BC9B-3213F631DB0D}" type="datetime'''''''1''''''''''''''''''''''''''''4''''''''''''''''''2'''">
              <a:rPr lang="en-GB" altLang="en-US" sz="800" b="1" smtClean="0">
                <a:solidFill>
                  <a:schemeClr val="tx1"/>
                </a:solidFill>
              </a:rPr>
              <a:pPr algn="ctr">
                <a:lnSpc>
                  <a:spcPct val="90000"/>
                </a:lnSpc>
                <a:spcBef>
                  <a:spcPct val="0"/>
                </a:spcBef>
                <a:spcAft>
                  <a:spcPct val="0"/>
                </a:spcAft>
              </a:pPr>
              <a:t>142</a:t>
            </a:fld>
            <a:endParaRPr lang="en-GB" sz="800" b="1">
              <a:solidFill>
                <a:schemeClr val="tx1"/>
              </a:solidFill>
              <a:sym typeface="+mn-lt"/>
            </a:endParaRPr>
          </a:p>
        </p:txBody>
      </p:sp>
      <p:sp>
        <p:nvSpPr>
          <p:cNvPr id="737" name="Rectangle 736">
            <a:extLst>
              <a:ext uri="{FF2B5EF4-FFF2-40B4-BE49-F238E27FC236}">
                <a16:creationId xmlns:a16="http://schemas.microsoft.com/office/drawing/2014/main" id="{5142788C-B076-3624-EBAF-8CEB9021F356}"/>
              </a:ext>
            </a:extLst>
          </p:cNvPr>
          <p:cNvSpPr/>
          <p:nvPr>
            <p:custDataLst>
              <p:tags r:id="rId136"/>
            </p:custDataLst>
          </p:nvPr>
        </p:nvSpPr>
        <p:spPr bwMode="gray">
          <a:xfrm>
            <a:off x="2543175" y="3051175"/>
            <a:ext cx="200025" cy="109538"/>
          </a:xfrm>
          <a:prstGeom prst="rect">
            <a:avLst/>
          </a:prstGeom>
          <a:noFill/>
          <a:ln>
            <a:noFill/>
          </a:ln>
          <a:effectLst/>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b" anchorCtr="0"/>
          <a:lstStyle/>
          <a:p>
            <a:pPr algn="ctr">
              <a:lnSpc>
                <a:spcPct val="90000"/>
              </a:lnSpc>
              <a:spcBef>
                <a:spcPct val="0"/>
              </a:spcBef>
              <a:spcAft>
                <a:spcPct val="0"/>
              </a:spcAft>
            </a:pPr>
            <a:fld id="{FDE566F3-40C6-4F4D-8244-82AE3E3AB20E}" type="datetime'''1''''''''''''2''''7'''''">
              <a:rPr lang="en-GB" altLang="en-US" sz="800" b="1" smtClean="0">
                <a:solidFill>
                  <a:schemeClr val="tx1"/>
                </a:solidFill>
                <a:effectLst/>
                <a:sym typeface="+mn-lt"/>
              </a:rPr>
              <a:pPr algn="ctr">
                <a:lnSpc>
                  <a:spcPct val="90000"/>
                </a:lnSpc>
                <a:spcBef>
                  <a:spcPct val="0"/>
                </a:spcBef>
                <a:spcAft>
                  <a:spcPct val="0"/>
                </a:spcAft>
              </a:pPr>
              <a:t>127</a:t>
            </a:fld>
            <a:endParaRPr lang="en-GB" sz="800" b="1" err="1">
              <a:solidFill>
                <a:schemeClr val="tx1"/>
              </a:solidFill>
              <a:sym typeface="+mn-lt"/>
            </a:endParaRPr>
          </a:p>
        </p:txBody>
      </p:sp>
      <p:sp>
        <p:nvSpPr>
          <p:cNvPr id="738" name="Rectangle 737">
            <a:extLst>
              <a:ext uri="{FF2B5EF4-FFF2-40B4-BE49-F238E27FC236}">
                <a16:creationId xmlns:a16="http://schemas.microsoft.com/office/drawing/2014/main" id="{50E95AC3-75AC-934A-6AC3-3E6B56D50480}"/>
              </a:ext>
            </a:extLst>
          </p:cNvPr>
          <p:cNvSpPr/>
          <p:nvPr>
            <p:custDataLst>
              <p:tags r:id="rId137"/>
            </p:custDataLst>
          </p:nvPr>
        </p:nvSpPr>
        <p:spPr bwMode="gray">
          <a:xfrm>
            <a:off x="2792413" y="3109913"/>
            <a:ext cx="200025" cy="109538"/>
          </a:xfrm>
          <a:prstGeom prst="rect">
            <a:avLst/>
          </a:prstGeom>
          <a:noFill/>
          <a:ln>
            <a:noFill/>
          </a:ln>
          <a:effectLst/>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b" anchorCtr="0"/>
          <a:lstStyle/>
          <a:p>
            <a:pPr algn="ctr">
              <a:lnSpc>
                <a:spcPct val="90000"/>
              </a:lnSpc>
              <a:spcBef>
                <a:spcPct val="0"/>
              </a:spcBef>
              <a:spcAft>
                <a:spcPct val="0"/>
              </a:spcAft>
            </a:pPr>
            <a:fld id="{887058D0-0062-4DB6-B6CD-42A997461AB3}" type="datetime'''''1''''''''''''''''''''''2''''''''''''''3'''''''''''''">
              <a:rPr lang="en-GB" altLang="en-US" sz="800" b="1" smtClean="0">
                <a:solidFill>
                  <a:schemeClr val="tx1"/>
                </a:solidFill>
                <a:effectLst/>
                <a:sym typeface="+mn-lt"/>
              </a:rPr>
              <a:pPr algn="ctr">
                <a:lnSpc>
                  <a:spcPct val="90000"/>
                </a:lnSpc>
                <a:spcBef>
                  <a:spcPct val="0"/>
                </a:spcBef>
                <a:spcAft>
                  <a:spcPct val="0"/>
                </a:spcAft>
              </a:pPr>
              <a:t>123</a:t>
            </a:fld>
            <a:endParaRPr lang="en-GB" sz="800" b="1" err="1">
              <a:solidFill>
                <a:schemeClr val="tx1"/>
              </a:solidFill>
              <a:sym typeface="+mn-lt"/>
            </a:endParaRPr>
          </a:p>
        </p:txBody>
      </p:sp>
      <p:sp>
        <p:nvSpPr>
          <p:cNvPr id="739" name="Rectangle 738">
            <a:extLst>
              <a:ext uri="{FF2B5EF4-FFF2-40B4-BE49-F238E27FC236}">
                <a16:creationId xmlns:a16="http://schemas.microsoft.com/office/drawing/2014/main" id="{6810FC01-22B7-4E99-A143-B480B8FD73F0}"/>
              </a:ext>
            </a:extLst>
          </p:cNvPr>
          <p:cNvSpPr/>
          <p:nvPr>
            <p:custDataLst>
              <p:tags r:id="rId138"/>
            </p:custDataLst>
          </p:nvPr>
        </p:nvSpPr>
        <p:spPr bwMode="gray">
          <a:xfrm>
            <a:off x="3041650" y="3259138"/>
            <a:ext cx="200025" cy="109538"/>
          </a:xfrm>
          <a:prstGeom prst="rect">
            <a:avLst/>
          </a:prstGeom>
          <a:noFill/>
          <a:ln>
            <a:noFill/>
          </a:ln>
          <a:effectLst/>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b" anchorCtr="0"/>
          <a:lstStyle/>
          <a:p>
            <a:pPr algn="ctr">
              <a:lnSpc>
                <a:spcPct val="90000"/>
              </a:lnSpc>
              <a:spcBef>
                <a:spcPct val="0"/>
              </a:spcBef>
              <a:spcAft>
                <a:spcPct val="0"/>
              </a:spcAft>
            </a:pPr>
            <a:fld id="{AC0F6DEB-AF80-4205-B0F7-2ABA5F708E85}" type="datetime'''1''''''''''''1''''''''''''''''''''3'''''''">
              <a:rPr lang="en-GB" altLang="en-US" sz="800" b="1" smtClean="0">
                <a:solidFill>
                  <a:schemeClr val="tx1"/>
                </a:solidFill>
                <a:effectLst/>
                <a:sym typeface="+mn-lt"/>
              </a:rPr>
              <a:pPr algn="ctr">
                <a:lnSpc>
                  <a:spcPct val="90000"/>
                </a:lnSpc>
                <a:spcBef>
                  <a:spcPct val="0"/>
                </a:spcBef>
                <a:spcAft>
                  <a:spcPct val="0"/>
                </a:spcAft>
              </a:pPr>
              <a:t>113</a:t>
            </a:fld>
            <a:endParaRPr lang="en-GB" sz="800" b="1" err="1">
              <a:solidFill>
                <a:schemeClr val="tx1"/>
              </a:solidFill>
              <a:sym typeface="+mn-lt"/>
            </a:endParaRPr>
          </a:p>
        </p:txBody>
      </p:sp>
      <p:sp>
        <p:nvSpPr>
          <p:cNvPr id="741" name="Rectangle 740">
            <a:extLst>
              <a:ext uri="{FF2B5EF4-FFF2-40B4-BE49-F238E27FC236}">
                <a16:creationId xmlns:a16="http://schemas.microsoft.com/office/drawing/2014/main" id="{0CD7B4BA-68D1-463B-4122-660226D63726}"/>
              </a:ext>
            </a:extLst>
          </p:cNvPr>
          <p:cNvSpPr/>
          <p:nvPr>
            <p:custDataLst>
              <p:tags r:id="rId139"/>
            </p:custDataLst>
          </p:nvPr>
        </p:nvSpPr>
        <p:spPr bwMode="gray">
          <a:xfrm>
            <a:off x="3289300" y="3362325"/>
            <a:ext cx="200025" cy="109538"/>
          </a:xfrm>
          <a:prstGeom prst="rect">
            <a:avLst/>
          </a:prstGeom>
          <a:noFill/>
          <a:ln>
            <a:noFill/>
          </a:ln>
          <a:effectLst/>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b" anchorCtr="0"/>
          <a:lstStyle/>
          <a:p>
            <a:pPr algn="ctr">
              <a:lnSpc>
                <a:spcPct val="90000"/>
              </a:lnSpc>
              <a:spcBef>
                <a:spcPct val="0"/>
              </a:spcBef>
              <a:spcAft>
                <a:spcPct val="0"/>
              </a:spcAft>
            </a:pPr>
            <a:fld id="{350E6618-8F57-429D-A92B-CE84CE45E90C}" type="datetime'''''''106'''">
              <a:rPr lang="en-GB" altLang="en-US" sz="800" b="1" smtClean="0">
                <a:solidFill>
                  <a:schemeClr val="tx1"/>
                </a:solidFill>
              </a:rPr>
              <a:pPr algn="ctr">
                <a:lnSpc>
                  <a:spcPct val="90000"/>
                </a:lnSpc>
                <a:spcBef>
                  <a:spcPct val="0"/>
                </a:spcBef>
                <a:spcAft>
                  <a:spcPct val="0"/>
                </a:spcAft>
              </a:pPr>
              <a:t>106</a:t>
            </a:fld>
            <a:endParaRPr lang="en-GB" sz="800" b="1" err="1">
              <a:solidFill>
                <a:schemeClr val="tx1"/>
              </a:solidFill>
              <a:sym typeface="+mn-lt"/>
            </a:endParaRPr>
          </a:p>
        </p:txBody>
      </p:sp>
      <p:sp>
        <p:nvSpPr>
          <p:cNvPr id="744" name="Rectangle 743">
            <a:extLst>
              <a:ext uri="{FF2B5EF4-FFF2-40B4-BE49-F238E27FC236}">
                <a16:creationId xmlns:a16="http://schemas.microsoft.com/office/drawing/2014/main" id="{DE35C733-8C23-5B6B-446B-08D604796518}"/>
              </a:ext>
            </a:extLst>
          </p:cNvPr>
          <p:cNvSpPr/>
          <p:nvPr>
            <p:custDataLst>
              <p:tags r:id="rId140"/>
            </p:custDataLst>
          </p:nvPr>
        </p:nvSpPr>
        <p:spPr bwMode="gray">
          <a:xfrm>
            <a:off x="3538538" y="3406775"/>
            <a:ext cx="200025" cy="109538"/>
          </a:xfrm>
          <a:prstGeom prst="rect">
            <a:avLst/>
          </a:prstGeom>
          <a:noFill/>
          <a:ln>
            <a:noFill/>
          </a:ln>
          <a:effectLst/>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b" anchorCtr="0"/>
          <a:lstStyle/>
          <a:p>
            <a:pPr algn="ctr">
              <a:lnSpc>
                <a:spcPct val="90000"/>
              </a:lnSpc>
              <a:spcBef>
                <a:spcPct val="0"/>
              </a:spcBef>
              <a:spcAft>
                <a:spcPct val="0"/>
              </a:spcAft>
            </a:pPr>
            <a:fld id="{B4FEBC77-265E-42E0-BCA6-F6C40F2CDD2A}" type="datetime'''''''''''''''''''''''1''''0''''''''''3'''''''''''''">
              <a:rPr lang="en-GB" altLang="en-US" sz="800" b="1" smtClean="0">
                <a:solidFill>
                  <a:schemeClr val="tx1"/>
                </a:solidFill>
              </a:rPr>
              <a:pPr algn="ctr">
                <a:lnSpc>
                  <a:spcPct val="90000"/>
                </a:lnSpc>
                <a:spcBef>
                  <a:spcPct val="0"/>
                </a:spcBef>
                <a:spcAft>
                  <a:spcPct val="0"/>
                </a:spcAft>
              </a:pPr>
              <a:t>103</a:t>
            </a:fld>
            <a:endParaRPr lang="en-GB" sz="800" b="1" err="1">
              <a:solidFill>
                <a:schemeClr val="tx1"/>
              </a:solidFill>
              <a:sym typeface="+mn-lt"/>
            </a:endParaRPr>
          </a:p>
        </p:txBody>
      </p:sp>
      <p:sp>
        <p:nvSpPr>
          <p:cNvPr id="743" name="Rectangle 742">
            <a:extLst>
              <a:ext uri="{FF2B5EF4-FFF2-40B4-BE49-F238E27FC236}">
                <a16:creationId xmlns:a16="http://schemas.microsoft.com/office/drawing/2014/main" id="{F55863EB-C751-4211-020A-DBD0D0071C02}"/>
              </a:ext>
            </a:extLst>
          </p:cNvPr>
          <p:cNvSpPr/>
          <p:nvPr>
            <p:custDataLst>
              <p:tags r:id="rId141"/>
            </p:custDataLst>
          </p:nvPr>
        </p:nvSpPr>
        <p:spPr bwMode="gray">
          <a:xfrm>
            <a:off x="3787775" y="3406775"/>
            <a:ext cx="200025" cy="109538"/>
          </a:xfrm>
          <a:prstGeom prst="rect">
            <a:avLst/>
          </a:prstGeom>
          <a:noFill/>
          <a:ln>
            <a:noFill/>
          </a:ln>
          <a:effectLst/>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b" anchorCtr="0"/>
          <a:lstStyle/>
          <a:p>
            <a:pPr algn="ctr">
              <a:lnSpc>
                <a:spcPct val="90000"/>
              </a:lnSpc>
              <a:spcBef>
                <a:spcPct val="0"/>
              </a:spcBef>
              <a:spcAft>
                <a:spcPct val="0"/>
              </a:spcAft>
            </a:pPr>
            <a:fld id="{1B96A7CC-E245-4B6D-B2A3-A7B59071F5BB}" type="datetime'''''''''''''''''''''''''''1''03'''''">
              <a:rPr lang="en-GB" altLang="en-US" sz="800" b="1" smtClean="0">
                <a:solidFill>
                  <a:schemeClr val="tx1"/>
                </a:solidFill>
                <a:effectLst/>
                <a:sym typeface="+mn-lt"/>
              </a:rPr>
              <a:pPr algn="ctr">
                <a:lnSpc>
                  <a:spcPct val="90000"/>
                </a:lnSpc>
                <a:spcBef>
                  <a:spcPct val="0"/>
                </a:spcBef>
                <a:spcAft>
                  <a:spcPct val="0"/>
                </a:spcAft>
              </a:pPr>
              <a:t>103</a:t>
            </a:fld>
            <a:endParaRPr lang="en-GB" sz="800" b="1" err="1">
              <a:solidFill>
                <a:schemeClr val="tx1"/>
              </a:solidFill>
              <a:sym typeface="+mn-lt"/>
            </a:endParaRPr>
          </a:p>
        </p:txBody>
      </p:sp>
      <p:sp>
        <p:nvSpPr>
          <p:cNvPr id="745" name="Rectangle 744">
            <a:extLst>
              <a:ext uri="{FF2B5EF4-FFF2-40B4-BE49-F238E27FC236}">
                <a16:creationId xmlns:a16="http://schemas.microsoft.com/office/drawing/2014/main" id="{CAD2FDBF-39E6-D559-57B2-147DA9167483}"/>
              </a:ext>
            </a:extLst>
          </p:cNvPr>
          <p:cNvSpPr/>
          <p:nvPr>
            <p:custDataLst>
              <p:tags r:id="rId142"/>
            </p:custDataLst>
          </p:nvPr>
        </p:nvSpPr>
        <p:spPr bwMode="gray">
          <a:xfrm>
            <a:off x="4037013" y="3436938"/>
            <a:ext cx="200025" cy="109538"/>
          </a:xfrm>
          <a:prstGeom prst="rect">
            <a:avLst/>
          </a:prstGeom>
          <a:noFill/>
          <a:ln>
            <a:noFill/>
          </a:ln>
          <a:effectLst/>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b" anchorCtr="0"/>
          <a:lstStyle/>
          <a:p>
            <a:pPr algn="ctr">
              <a:lnSpc>
                <a:spcPct val="90000"/>
              </a:lnSpc>
              <a:spcBef>
                <a:spcPct val="0"/>
              </a:spcBef>
              <a:spcAft>
                <a:spcPct val="0"/>
              </a:spcAft>
            </a:pPr>
            <a:fld id="{7ECE4C5E-5D63-46C4-A972-EAE5DF01776A}" type="datetime'''''''1''''''''''''''''0''''''''''''''''''''''''''''1'''''''''">
              <a:rPr lang="en-GB" altLang="en-US" sz="800" b="1" smtClean="0">
                <a:solidFill>
                  <a:schemeClr val="tx1"/>
                </a:solidFill>
                <a:effectLst/>
                <a:sym typeface="+mn-lt"/>
              </a:rPr>
              <a:pPr algn="ctr">
                <a:lnSpc>
                  <a:spcPct val="90000"/>
                </a:lnSpc>
                <a:spcBef>
                  <a:spcPct val="0"/>
                </a:spcBef>
                <a:spcAft>
                  <a:spcPct val="0"/>
                </a:spcAft>
              </a:pPr>
              <a:t>101</a:t>
            </a:fld>
            <a:endParaRPr lang="en-GB" sz="800" b="1" err="1">
              <a:solidFill>
                <a:schemeClr val="tx1"/>
              </a:solidFill>
              <a:sym typeface="+mn-lt"/>
            </a:endParaRPr>
          </a:p>
        </p:txBody>
      </p:sp>
      <p:sp>
        <p:nvSpPr>
          <p:cNvPr id="746" name="Rectangle 745">
            <a:extLst>
              <a:ext uri="{FF2B5EF4-FFF2-40B4-BE49-F238E27FC236}">
                <a16:creationId xmlns:a16="http://schemas.microsoft.com/office/drawing/2014/main" id="{4CFA8584-5784-FB1D-830F-420A4832FBC2}"/>
              </a:ext>
            </a:extLst>
          </p:cNvPr>
          <p:cNvSpPr/>
          <p:nvPr>
            <p:custDataLst>
              <p:tags r:id="rId143"/>
            </p:custDataLst>
          </p:nvPr>
        </p:nvSpPr>
        <p:spPr bwMode="gray">
          <a:xfrm>
            <a:off x="4284663" y="3451225"/>
            <a:ext cx="200025" cy="109538"/>
          </a:xfrm>
          <a:prstGeom prst="rect">
            <a:avLst/>
          </a:prstGeom>
          <a:noFill/>
          <a:ln>
            <a:noFill/>
          </a:ln>
          <a:effectLst/>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b" anchorCtr="0"/>
          <a:lstStyle/>
          <a:p>
            <a:pPr algn="ctr">
              <a:lnSpc>
                <a:spcPct val="90000"/>
              </a:lnSpc>
              <a:spcBef>
                <a:spcPct val="0"/>
              </a:spcBef>
              <a:spcAft>
                <a:spcPct val="0"/>
              </a:spcAft>
            </a:pPr>
            <a:fld id="{82015DD3-0888-483A-9C2D-1E160D5A716F}" type="datetime'1''''''''''''''0''''''''0'''">
              <a:rPr lang="en-GB" altLang="en-US" sz="800" b="1" smtClean="0">
                <a:solidFill>
                  <a:schemeClr val="tx1"/>
                </a:solidFill>
              </a:rPr>
              <a:pPr algn="ctr">
                <a:lnSpc>
                  <a:spcPct val="90000"/>
                </a:lnSpc>
                <a:spcBef>
                  <a:spcPct val="0"/>
                </a:spcBef>
                <a:spcAft>
                  <a:spcPct val="0"/>
                </a:spcAft>
              </a:pPr>
              <a:t>100</a:t>
            </a:fld>
            <a:endParaRPr lang="en-GB" sz="800" b="1" err="1">
              <a:solidFill>
                <a:schemeClr val="tx1"/>
              </a:solidFill>
              <a:sym typeface="+mn-lt"/>
            </a:endParaRPr>
          </a:p>
        </p:txBody>
      </p:sp>
      <p:sp>
        <p:nvSpPr>
          <p:cNvPr id="747" name="Rectangle 746">
            <a:extLst>
              <a:ext uri="{FF2B5EF4-FFF2-40B4-BE49-F238E27FC236}">
                <a16:creationId xmlns:a16="http://schemas.microsoft.com/office/drawing/2014/main" id="{A8D830B8-6F4E-C9B8-D4FF-DCFBCA03EFD9}"/>
              </a:ext>
            </a:extLst>
          </p:cNvPr>
          <p:cNvSpPr/>
          <p:nvPr>
            <p:custDataLst>
              <p:tags r:id="rId144"/>
            </p:custDataLst>
          </p:nvPr>
        </p:nvSpPr>
        <p:spPr bwMode="gray">
          <a:xfrm>
            <a:off x="4562475" y="3481388"/>
            <a:ext cx="142875" cy="109538"/>
          </a:xfrm>
          <a:prstGeom prst="rect">
            <a:avLst/>
          </a:prstGeom>
          <a:noFill/>
          <a:ln>
            <a:noFill/>
          </a:ln>
          <a:effectLst/>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b" anchorCtr="0"/>
          <a:lstStyle/>
          <a:p>
            <a:pPr algn="ctr">
              <a:lnSpc>
                <a:spcPct val="90000"/>
              </a:lnSpc>
              <a:spcBef>
                <a:spcPct val="0"/>
              </a:spcBef>
              <a:spcAft>
                <a:spcPct val="0"/>
              </a:spcAft>
            </a:pPr>
            <a:fld id="{0E40A23F-D300-4FDF-8B1E-81CFE77B9D44}" type="datetime'9''''''8'''''''''''''''''''''''''''''''''''''''''''''''">
              <a:rPr lang="en-GB" altLang="en-US" sz="800" b="1" smtClean="0">
                <a:solidFill>
                  <a:schemeClr val="tx1"/>
                </a:solidFill>
                <a:effectLst/>
                <a:sym typeface="+mn-lt"/>
              </a:rPr>
              <a:pPr algn="ctr">
                <a:lnSpc>
                  <a:spcPct val="90000"/>
                </a:lnSpc>
                <a:spcBef>
                  <a:spcPct val="0"/>
                </a:spcBef>
                <a:spcAft>
                  <a:spcPct val="0"/>
                </a:spcAft>
              </a:pPr>
              <a:t>98</a:t>
            </a:fld>
            <a:endParaRPr lang="en-GB" sz="800" b="1" err="1">
              <a:solidFill>
                <a:schemeClr val="tx1"/>
              </a:solidFill>
              <a:sym typeface="+mn-lt"/>
            </a:endParaRPr>
          </a:p>
        </p:txBody>
      </p:sp>
      <p:sp>
        <p:nvSpPr>
          <p:cNvPr id="749" name="Rectangle 748">
            <a:extLst>
              <a:ext uri="{FF2B5EF4-FFF2-40B4-BE49-F238E27FC236}">
                <a16:creationId xmlns:a16="http://schemas.microsoft.com/office/drawing/2014/main" id="{37D9A72B-BF4A-BE70-FBF3-5A6E725B5163}"/>
              </a:ext>
            </a:extLst>
          </p:cNvPr>
          <p:cNvSpPr/>
          <p:nvPr>
            <p:custDataLst>
              <p:tags r:id="rId145"/>
            </p:custDataLst>
          </p:nvPr>
        </p:nvSpPr>
        <p:spPr bwMode="gray">
          <a:xfrm>
            <a:off x="4811713" y="3519488"/>
            <a:ext cx="142875" cy="109538"/>
          </a:xfrm>
          <a:prstGeom prst="rect">
            <a:avLst/>
          </a:prstGeom>
          <a:noFill/>
          <a:ln>
            <a:noFill/>
          </a:ln>
          <a:effectLst/>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b" anchorCtr="0"/>
          <a:lstStyle/>
          <a:p>
            <a:pPr algn="ctr">
              <a:lnSpc>
                <a:spcPct val="90000"/>
              </a:lnSpc>
              <a:spcBef>
                <a:spcPct val="0"/>
              </a:spcBef>
              <a:spcAft>
                <a:spcPct val="0"/>
              </a:spcAft>
            </a:pPr>
            <a:fld id="{0190B18B-1833-4C59-B999-7E6B0FA12003}" type="datetime'''''''''''''94'''''''''''''''''''''''''''''''''">
              <a:rPr lang="en-GB" altLang="en-US" sz="800" b="1" smtClean="0">
                <a:solidFill>
                  <a:schemeClr val="tx1"/>
                </a:solidFill>
              </a:rPr>
              <a:pPr algn="ctr">
                <a:lnSpc>
                  <a:spcPct val="90000"/>
                </a:lnSpc>
                <a:spcBef>
                  <a:spcPct val="0"/>
                </a:spcBef>
                <a:spcAft>
                  <a:spcPct val="0"/>
                </a:spcAft>
              </a:pPr>
              <a:t>94</a:t>
            </a:fld>
            <a:endParaRPr lang="en-GB" sz="800" b="1" err="1">
              <a:solidFill>
                <a:schemeClr val="tx1"/>
              </a:solidFill>
              <a:sym typeface="+mn-lt"/>
            </a:endParaRPr>
          </a:p>
        </p:txBody>
      </p:sp>
      <p:sp>
        <p:nvSpPr>
          <p:cNvPr id="758" name="Rectangle 757">
            <a:extLst>
              <a:ext uri="{FF2B5EF4-FFF2-40B4-BE49-F238E27FC236}">
                <a16:creationId xmlns:a16="http://schemas.microsoft.com/office/drawing/2014/main" id="{6B038368-2AFD-708A-9E76-D907290C8C81}"/>
              </a:ext>
            </a:extLst>
          </p:cNvPr>
          <p:cNvSpPr/>
          <p:nvPr>
            <p:custDataLst>
              <p:tags r:id="rId146"/>
            </p:custDataLst>
          </p:nvPr>
        </p:nvSpPr>
        <p:spPr bwMode="gray">
          <a:xfrm>
            <a:off x="5060950" y="3584575"/>
            <a:ext cx="142875" cy="109538"/>
          </a:xfrm>
          <a:prstGeom prst="rect">
            <a:avLst/>
          </a:prstGeom>
          <a:noFill/>
          <a:ln>
            <a:noFill/>
          </a:ln>
          <a:effectLst/>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b" anchorCtr="0"/>
          <a:lstStyle/>
          <a:p>
            <a:pPr algn="ctr">
              <a:lnSpc>
                <a:spcPct val="90000"/>
              </a:lnSpc>
              <a:spcBef>
                <a:spcPct val="0"/>
              </a:spcBef>
              <a:spcAft>
                <a:spcPct val="0"/>
              </a:spcAft>
            </a:pPr>
            <a:fld id="{C09764C4-30E1-4216-BBFF-F48E3E9DAA16}" type="datetime'''9''1'''''''''''''''''''''''''''''''''''''">
              <a:rPr lang="en-GB" altLang="en-US" sz="800" b="1" smtClean="0">
                <a:solidFill>
                  <a:schemeClr val="tx1"/>
                </a:solidFill>
              </a:rPr>
              <a:pPr algn="ctr">
                <a:lnSpc>
                  <a:spcPct val="90000"/>
                </a:lnSpc>
                <a:spcBef>
                  <a:spcPct val="0"/>
                </a:spcBef>
                <a:spcAft>
                  <a:spcPct val="0"/>
                </a:spcAft>
              </a:pPr>
              <a:t>91</a:t>
            </a:fld>
            <a:endParaRPr lang="en-GB" sz="800" b="1" err="1">
              <a:solidFill>
                <a:schemeClr val="tx1"/>
              </a:solidFill>
              <a:sym typeface="+mn-lt"/>
            </a:endParaRPr>
          </a:p>
        </p:txBody>
      </p:sp>
      <p:sp>
        <p:nvSpPr>
          <p:cNvPr id="314" name="Rectangle 313">
            <a:extLst>
              <a:ext uri="{FF2B5EF4-FFF2-40B4-BE49-F238E27FC236}">
                <a16:creationId xmlns:a16="http://schemas.microsoft.com/office/drawing/2014/main" id="{918E7D2D-3273-F4B8-8DFD-100537EBA265}"/>
              </a:ext>
            </a:extLst>
          </p:cNvPr>
          <p:cNvSpPr/>
          <p:nvPr>
            <p:custDataLst>
              <p:tags r:id="rId147"/>
            </p:custDataLst>
          </p:nvPr>
        </p:nvSpPr>
        <p:spPr bwMode="gray">
          <a:xfrm>
            <a:off x="5310188" y="3629025"/>
            <a:ext cx="142875" cy="109538"/>
          </a:xfrm>
          <a:prstGeom prst="rect">
            <a:avLst/>
          </a:prstGeom>
          <a:noFill/>
          <a:ln>
            <a:noFill/>
          </a:ln>
          <a:effectLst/>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b" anchorCtr="0"/>
          <a:lstStyle/>
          <a:p>
            <a:pPr algn="ctr">
              <a:lnSpc>
                <a:spcPct val="90000"/>
              </a:lnSpc>
              <a:spcBef>
                <a:spcPct val="0"/>
              </a:spcBef>
              <a:spcAft>
                <a:spcPct val="0"/>
              </a:spcAft>
            </a:pPr>
            <a:fld id="{AB7A27B9-5C26-40F5-951E-50AD8B8932A8}" type="datetime'''''8''''8'''''''''''''">
              <a:rPr lang="en-GB" altLang="en-US" sz="800" b="1" smtClean="0">
                <a:solidFill>
                  <a:schemeClr val="tx1"/>
                </a:solidFill>
                <a:effectLst/>
                <a:sym typeface="+mn-lt"/>
              </a:rPr>
              <a:pPr algn="ctr">
                <a:lnSpc>
                  <a:spcPct val="90000"/>
                </a:lnSpc>
                <a:spcBef>
                  <a:spcPct val="0"/>
                </a:spcBef>
                <a:spcAft>
                  <a:spcPct val="0"/>
                </a:spcAft>
              </a:pPr>
              <a:t>88</a:t>
            </a:fld>
            <a:endParaRPr lang="en-GB" sz="800" b="1" err="1">
              <a:solidFill>
                <a:schemeClr val="tx1"/>
              </a:solidFill>
              <a:sym typeface="+mn-lt"/>
            </a:endParaRPr>
          </a:p>
        </p:txBody>
      </p:sp>
      <p:sp>
        <p:nvSpPr>
          <p:cNvPr id="761" name="Rectangle 760">
            <a:extLst>
              <a:ext uri="{FF2B5EF4-FFF2-40B4-BE49-F238E27FC236}">
                <a16:creationId xmlns:a16="http://schemas.microsoft.com/office/drawing/2014/main" id="{ADD7A59D-4BA3-0672-509C-511A66A8FDAC}"/>
              </a:ext>
            </a:extLst>
          </p:cNvPr>
          <p:cNvSpPr/>
          <p:nvPr>
            <p:custDataLst>
              <p:tags r:id="rId148"/>
            </p:custDataLst>
          </p:nvPr>
        </p:nvSpPr>
        <p:spPr bwMode="gray">
          <a:xfrm>
            <a:off x="5557838" y="3636963"/>
            <a:ext cx="142875" cy="109538"/>
          </a:xfrm>
          <a:prstGeom prst="rect">
            <a:avLst/>
          </a:prstGeom>
          <a:noFill/>
          <a:ln>
            <a:noFill/>
          </a:ln>
          <a:effectLst/>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b" anchorCtr="0"/>
          <a:lstStyle/>
          <a:p>
            <a:pPr algn="ctr">
              <a:lnSpc>
                <a:spcPct val="90000"/>
              </a:lnSpc>
              <a:spcBef>
                <a:spcPct val="0"/>
              </a:spcBef>
              <a:spcAft>
                <a:spcPct val="0"/>
              </a:spcAft>
            </a:pPr>
            <a:fld id="{C944D645-6D96-4887-A5E9-F94203F0E21F}" type="datetime'''87'''''''''''''''''''''''''''''''''''''''''''''''''''''''">
              <a:rPr lang="en-GB" altLang="en-US" sz="800" b="1" smtClean="0">
                <a:solidFill>
                  <a:schemeClr val="tx1"/>
                </a:solidFill>
              </a:rPr>
              <a:pPr algn="ctr">
                <a:lnSpc>
                  <a:spcPct val="90000"/>
                </a:lnSpc>
                <a:spcBef>
                  <a:spcPct val="0"/>
                </a:spcBef>
                <a:spcAft>
                  <a:spcPct val="0"/>
                </a:spcAft>
              </a:pPr>
              <a:t>87</a:t>
            </a:fld>
            <a:endParaRPr lang="en-GB" sz="800" b="1" err="1">
              <a:solidFill>
                <a:schemeClr val="tx1"/>
              </a:solidFill>
              <a:sym typeface="+mn-lt"/>
            </a:endParaRPr>
          </a:p>
        </p:txBody>
      </p:sp>
      <p:sp>
        <p:nvSpPr>
          <p:cNvPr id="414" name="Rectangle 413">
            <a:extLst>
              <a:ext uri="{FF2B5EF4-FFF2-40B4-BE49-F238E27FC236}">
                <a16:creationId xmlns:a16="http://schemas.microsoft.com/office/drawing/2014/main" id="{888F61C0-7284-B0CF-746F-93CA0713C235}"/>
              </a:ext>
            </a:extLst>
          </p:cNvPr>
          <p:cNvSpPr/>
          <p:nvPr>
            <p:custDataLst>
              <p:tags r:id="rId149"/>
            </p:custDataLst>
          </p:nvPr>
        </p:nvSpPr>
        <p:spPr bwMode="gray">
          <a:xfrm>
            <a:off x="10526713" y="4905375"/>
            <a:ext cx="233363" cy="109538"/>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9DC80E2A-39E4-45C6-931B-3F3ED37711FF}" type="datetime'5''''''''''''''''''''4''''''%'''''''''''''''">
              <a:rPr lang="en-GB" altLang="en-US" sz="800" smtClean="0">
                <a:solidFill>
                  <a:srgbClr val="2B3A42"/>
                </a:solidFill>
                <a:effectLst/>
              </a:rPr>
              <a:pPr lvl="0" algn="ctr">
                <a:lnSpc>
                  <a:spcPct val="90000"/>
                </a:lnSpc>
                <a:spcBef>
                  <a:spcPct val="0"/>
                </a:spcBef>
                <a:spcAft>
                  <a:spcPct val="0"/>
                </a:spcAft>
                <a:defRPr/>
              </a:pPr>
              <a:t>54%</a:t>
            </a:fld>
            <a:endParaRPr lang="en-GB" sz="800" strike="noStrike" normalizeH="0" noProof="0">
              <a:ln>
                <a:noFill/>
              </a:ln>
              <a:solidFill>
                <a:srgbClr val="2B3A42"/>
              </a:solidFill>
              <a:effectLst/>
              <a:uLnTx/>
              <a:uFillTx/>
              <a:sym typeface="+mn-lt"/>
            </a:endParaRPr>
          </a:p>
        </p:txBody>
      </p:sp>
      <p:sp>
        <p:nvSpPr>
          <p:cNvPr id="762" name="Rectangle 761">
            <a:extLst>
              <a:ext uri="{FF2B5EF4-FFF2-40B4-BE49-F238E27FC236}">
                <a16:creationId xmlns:a16="http://schemas.microsoft.com/office/drawing/2014/main" id="{E7503DDB-8856-68D5-01E4-514457CAEB89}"/>
              </a:ext>
            </a:extLst>
          </p:cNvPr>
          <p:cNvSpPr/>
          <p:nvPr>
            <p:custDataLst>
              <p:tags r:id="rId150"/>
            </p:custDataLst>
          </p:nvPr>
        </p:nvSpPr>
        <p:spPr bwMode="gray">
          <a:xfrm>
            <a:off x="6056313" y="3636963"/>
            <a:ext cx="142875" cy="109538"/>
          </a:xfrm>
          <a:prstGeom prst="rect">
            <a:avLst/>
          </a:prstGeom>
          <a:noFill/>
          <a:ln>
            <a:noFill/>
          </a:ln>
          <a:effectLst/>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b" anchorCtr="0"/>
          <a:lstStyle/>
          <a:p>
            <a:pPr algn="ctr">
              <a:lnSpc>
                <a:spcPct val="90000"/>
              </a:lnSpc>
              <a:spcBef>
                <a:spcPct val="0"/>
              </a:spcBef>
              <a:spcAft>
                <a:spcPct val="0"/>
              </a:spcAft>
            </a:pPr>
            <a:fld id="{51C9A78B-8D92-4114-A75A-D89D1C1217AA}" type="datetime'''''''''''''''''86'''''''''''''''''''''''''''''">
              <a:rPr lang="en-GB" altLang="en-US" sz="800" b="1" smtClean="0">
                <a:solidFill>
                  <a:schemeClr val="tx1"/>
                </a:solidFill>
                <a:effectLst/>
                <a:sym typeface="+mn-lt"/>
              </a:rPr>
              <a:pPr algn="ctr">
                <a:lnSpc>
                  <a:spcPct val="90000"/>
                </a:lnSpc>
                <a:spcBef>
                  <a:spcPct val="0"/>
                </a:spcBef>
                <a:spcAft>
                  <a:spcPct val="0"/>
                </a:spcAft>
              </a:pPr>
              <a:t>86</a:t>
            </a:fld>
            <a:endParaRPr lang="en-GB" sz="800" b="1" err="1">
              <a:solidFill>
                <a:schemeClr val="tx1"/>
              </a:solidFill>
              <a:sym typeface="+mn-lt"/>
            </a:endParaRPr>
          </a:p>
        </p:txBody>
      </p:sp>
      <p:sp>
        <p:nvSpPr>
          <p:cNvPr id="854" name="Rectangle 853">
            <a:extLst>
              <a:ext uri="{FF2B5EF4-FFF2-40B4-BE49-F238E27FC236}">
                <a16:creationId xmlns:a16="http://schemas.microsoft.com/office/drawing/2014/main" id="{E0BB2BC4-E428-98B0-790F-C733C1C9651F}"/>
              </a:ext>
            </a:extLst>
          </p:cNvPr>
          <p:cNvSpPr/>
          <p:nvPr>
            <p:custDataLst>
              <p:tags r:id="rId151"/>
            </p:custDataLst>
          </p:nvPr>
        </p:nvSpPr>
        <p:spPr bwMode="gray">
          <a:xfrm>
            <a:off x="6305550" y="3748088"/>
            <a:ext cx="142875" cy="109538"/>
          </a:xfrm>
          <a:prstGeom prst="rect">
            <a:avLst/>
          </a:prstGeom>
          <a:noFill/>
          <a:ln>
            <a:noFill/>
          </a:ln>
          <a:effectLst/>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b" anchorCtr="0"/>
          <a:lstStyle/>
          <a:p>
            <a:pPr algn="ctr">
              <a:lnSpc>
                <a:spcPct val="90000"/>
              </a:lnSpc>
              <a:spcBef>
                <a:spcPct val="0"/>
              </a:spcBef>
              <a:spcAft>
                <a:spcPct val="0"/>
              </a:spcAft>
            </a:pPr>
            <a:fld id="{4D603BA9-FBCC-4DCF-81BD-A71115EA70CB}" type="datetime'''''''''''''''''''''''''''8''''''''''''0'''''''''''''''''''">
              <a:rPr lang="en-GB" altLang="en-US" sz="800" b="1" smtClean="0">
                <a:solidFill>
                  <a:schemeClr val="tx1"/>
                </a:solidFill>
                <a:sym typeface="+mn-lt"/>
              </a:rPr>
              <a:pPr algn="ctr">
                <a:lnSpc>
                  <a:spcPct val="90000"/>
                </a:lnSpc>
                <a:spcBef>
                  <a:spcPct val="0"/>
                </a:spcBef>
                <a:spcAft>
                  <a:spcPct val="0"/>
                </a:spcAft>
              </a:pPr>
              <a:t>80</a:t>
            </a:fld>
            <a:endParaRPr lang="en-GB" sz="800" b="1" err="1">
              <a:solidFill>
                <a:schemeClr val="tx1"/>
              </a:solidFill>
              <a:sym typeface="+mn-lt"/>
            </a:endParaRPr>
          </a:p>
        </p:txBody>
      </p:sp>
      <p:sp>
        <p:nvSpPr>
          <p:cNvPr id="764" name="Rectangle 763">
            <a:extLst>
              <a:ext uri="{FF2B5EF4-FFF2-40B4-BE49-F238E27FC236}">
                <a16:creationId xmlns:a16="http://schemas.microsoft.com/office/drawing/2014/main" id="{7770412D-5766-4B43-F8C3-20D70E842F44}"/>
              </a:ext>
            </a:extLst>
          </p:cNvPr>
          <p:cNvSpPr/>
          <p:nvPr>
            <p:custDataLst>
              <p:tags r:id="rId152"/>
            </p:custDataLst>
          </p:nvPr>
        </p:nvSpPr>
        <p:spPr bwMode="gray">
          <a:xfrm>
            <a:off x="6554788" y="3822700"/>
            <a:ext cx="142875" cy="109538"/>
          </a:xfrm>
          <a:prstGeom prst="rect">
            <a:avLst/>
          </a:prstGeom>
          <a:noFill/>
          <a:ln>
            <a:noFill/>
          </a:ln>
          <a:effectLst/>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b" anchorCtr="0"/>
          <a:lstStyle/>
          <a:p>
            <a:pPr algn="ctr">
              <a:lnSpc>
                <a:spcPct val="90000"/>
              </a:lnSpc>
              <a:spcBef>
                <a:spcPct val="0"/>
              </a:spcBef>
              <a:spcAft>
                <a:spcPct val="0"/>
              </a:spcAft>
            </a:pPr>
            <a:fld id="{793148C0-D068-4B7F-AF1A-091131812A6A}" type="datetime'''''7''''''''''''''''''''''''''''''''''''5'''''''''">
              <a:rPr lang="en-GB" altLang="en-US" sz="800" b="1" smtClean="0">
                <a:solidFill>
                  <a:schemeClr val="tx1"/>
                </a:solidFill>
              </a:rPr>
              <a:pPr algn="ctr">
                <a:lnSpc>
                  <a:spcPct val="90000"/>
                </a:lnSpc>
                <a:spcBef>
                  <a:spcPct val="0"/>
                </a:spcBef>
                <a:spcAft>
                  <a:spcPct val="0"/>
                </a:spcAft>
              </a:pPr>
              <a:t>75</a:t>
            </a:fld>
            <a:endParaRPr lang="en-GB" sz="800" b="1" err="1">
              <a:solidFill>
                <a:schemeClr val="tx1"/>
              </a:solidFill>
              <a:sym typeface="+mn-lt"/>
            </a:endParaRPr>
          </a:p>
        </p:txBody>
      </p:sp>
      <p:sp>
        <p:nvSpPr>
          <p:cNvPr id="765" name="Rectangle 764">
            <a:extLst>
              <a:ext uri="{FF2B5EF4-FFF2-40B4-BE49-F238E27FC236}">
                <a16:creationId xmlns:a16="http://schemas.microsoft.com/office/drawing/2014/main" id="{C5D9CAD1-10F3-0554-22D6-6DCBD5EB5BDE}"/>
              </a:ext>
            </a:extLst>
          </p:cNvPr>
          <p:cNvSpPr/>
          <p:nvPr>
            <p:custDataLst>
              <p:tags r:id="rId153"/>
            </p:custDataLst>
          </p:nvPr>
        </p:nvSpPr>
        <p:spPr bwMode="gray">
          <a:xfrm>
            <a:off x="6802438" y="3925888"/>
            <a:ext cx="142875" cy="109538"/>
          </a:xfrm>
          <a:prstGeom prst="rect">
            <a:avLst/>
          </a:prstGeom>
          <a:noFill/>
          <a:ln>
            <a:noFill/>
          </a:ln>
          <a:effectLst/>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b" anchorCtr="0"/>
          <a:lstStyle/>
          <a:p>
            <a:pPr algn="ctr">
              <a:lnSpc>
                <a:spcPct val="90000"/>
              </a:lnSpc>
              <a:spcBef>
                <a:spcPct val="0"/>
              </a:spcBef>
              <a:spcAft>
                <a:spcPct val="0"/>
              </a:spcAft>
            </a:pPr>
            <a:fld id="{B6EB4F86-CC8A-40CE-803B-04053B50DAAA}" type="datetime'''''''''''''''6''''''''''''8'''''''''''''''''''''''''">
              <a:rPr lang="en-GB" altLang="en-US" sz="800" b="1" smtClean="0">
                <a:solidFill>
                  <a:schemeClr val="tx1"/>
                </a:solidFill>
              </a:rPr>
              <a:pPr algn="ctr">
                <a:lnSpc>
                  <a:spcPct val="90000"/>
                </a:lnSpc>
                <a:spcBef>
                  <a:spcPct val="0"/>
                </a:spcBef>
                <a:spcAft>
                  <a:spcPct val="0"/>
                </a:spcAft>
              </a:pPr>
              <a:t>68</a:t>
            </a:fld>
            <a:endParaRPr lang="en-GB" sz="800" b="1" err="1">
              <a:solidFill>
                <a:schemeClr val="tx1"/>
              </a:solidFill>
              <a:sym typeface="+mn-lt"/>
            </a:endParaRPr>
          </a:p>
        </p:txBody>
      </p:sp>
      <p:sp>
        <p:nvSpPr>
          <p:cNvPr id="766" name="Rectangle 765">
            <a:extLst>
              <a:ext uri="{FF2B5EF4-FFF2-40B4-BE49-F238E27FC236}">
                <a16:creationId xmlns:a16="http://schemas.microsoft.com/office/drawing/2014/main" id="{4929A714-7877-0138-A34D-8B30D5B05C4C}"/>
              </a:ext>
            </a:extLst>
          </p:cNvPr>
          <p:cNvSpPr/>
          <p:nvPr>
            <p:custDataLst>
              <p:tags r:id="rId154"/>
            </p:custDataLst>
          </p:nvPr>
        </p:nvSpPr>
        <p:spPr bwMode="gray">
          <a:xfrm>
            <a:off x="7051675" y="3971925"/>
            <a:ext cx="142875" cy="109538"/>
          </a:xfrm>
          <a:prstGeom prst="rect">
            <a:avLst/>
          </a:prstGeom>
          <a:noFill/>
          <a:ln>
            <a:noFill/>
          </a:ln>
          <a:effectLst/>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b" anchorCtr="0"/>
          <a:lstStyle/>
          <a:p>
            <a:pPr algn="ctr">
              <a:lnSpc>
                <a:spcPct val="90000"/>
              </a:lnSpc>
              <a:spcBef>
                <a:spcPct val="0"/>
              </a:spcBef>
              <a:spcAft>
                <a:spcPct val="0"/>
              </a:spcAft>
            </a:pPr>
            <a:fld id="{307005FD-5E24-4A8D-B402-33BBBB09F18A}" type="datetime'''''''''''''''''''64'''''''''''''''''''''''''''''''''">
              <a:rPr lang="en-GB" altLang="en-US" sz="800" b="1" smtClean="0">
                <a:solidFill>
                  <a:schemeClr val="tx1"/>
                </a:solidFill>
              </a:rPr>
              <a:pPr algn="ctr">
                <a:lnSpc>
                  <a:spcPct val="90000"/>
                </a:lnSpc>
                <a:spcBef>
                  <a:spcPct val="0"/>
                </a:spcBef>
                <a:spcAft>
                  <a:spcPct val="0"/>
                </a:spcAft>
              </a:pPr>
              <a:t>64</a:t>
            </a:fld>
            <a:endParaRPr lang="en-GB" sz="800" b="1" err="1">
              <a:solidFill>
                <a:schemeClr val="tx1"/>
              </a:solidFill>
              <a:sym typeface="+mn-lt"/>
            </a:endParaRPr>
          </a:p>
        </p:txBody>
      </p:sp>
      <p:sp>
        <p:nvSpPr>
          <p:cNvPr id="256" name="Rectangle 255">
            <a:extLst>
              <a:ext uri="{FF2B5EF4-FFF2-40B4-BE49-F238E27FC236}">
                <a16:creationId xmlns:a16="http://schemas.microsoft.com/office/drawing/2014/main" id="{2D41D135-B14D-859A-3FCA-3C40A022F088}"/>
              </a:ext>
            </a:extLst>
          </p:cNvPr>
          <p:cNvSpPr/>
          <p:nvPr>
            <p:custDataLst>
              <p:tags r:id="rId155"/>
            </p:custDataLst>
          </p:nvPr>
        </p:nvSpPr>
        <p:spPr bwMode="gray">
          <a:xfrm>
            <a:off x="7300913" y="4000500"/>
            <a:ext cx="142875" cy="109538"/>
          </a:xfrm>
          <a:prstGeom prst="rect">
            <a:avLst/>
          </a:prstGeom>
          <a:noFill/>
          <a:ln>
            <a:noFill/>
          </a:ln>
          <a:effectLst/>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b" anchorCtr="0"/>
          <a:lstStyle/>
          <a:p>
            <a:pPr algn="ctr">
              <a:lnSpc>
                <a:spcPct val="90000"/>
              </a:lnSpc>
              <a:spcBef>
                <a:spcPct val="0"/>
              </a:spcBef>
              <a:spcAft>
                <a:spcPct val="0"/>
              </a:spcAft>
            </a:pPr>
            <a:fld id="{D68F956E-5A1B-42BA-AB39-1C1D7BFFC63F}" type="datetime'''''''''''''''''''''''''''''63'''''''''''''">
              <a:rPr lang="en-GB" altLang="en-US" sz="800" b="1" smtClean="0">
                <a:solidFill>
                  <a:schemeClr val="tx1"/>
                </a:solidFill>
              </a:rPr>
              <a:pPr algn="ctr">
                <a:lnSpc>
                  <a:spcPct val="90000"/>
                </a:lnSpc>
                <a:spcBef>
                  <a:spcPct val="0"/>
                </a:spcBef>
                <a:spcAft>
                  <a:spcPct val="0"/>
                </a:spcAft>
              </a:pPr>
              <a:t>63</a:t>
            </a:fld>
            <a:endParaRPr lang="en-GB" sz="800" b="1" err="1">
              <a:solidFill>
                <a:schemeClr val="tx1"/>
              </a:solidFill>
              <a:sym typeface="+mn-lt"/>
            </a:endParaRPr>
          </a:p>
        </p:txBody>
      </p:sp>
      <p:sp>
        <p:nvSpPr>
          <p:cNvPr id="257" name="Rectangle 256">
            <a:extLst>
              <a:ext uri="{FF2B5EF4-FFF2-40B4-BE49-F238E27FC236}">
                <a16:creationId xmlns:a16="http://schemas.microsoft.com/office/drawing/2014/main" id="{9C4B0BFF-5457-F0C2-FDAA-DDAB4D2C99C3}"/>
              </a:ext>
            </a:extLst>
          </p:cNvPr>
          <p:cNvSpPr/>
          <p:nvPr>
            <p:custDataLst>
              <p:tags r:id="rId156"/>
            </p:custDataLst>
          </p:nvPr>
        </p:nvSpPr>
        <p:spPr bwMode="gray">
          <a:xfrm>
            <a:off x="7550150" y="4060825"/>
            <a:ext cx="142875" cy="109538"/>
          </a:xfrm>
          <a:prstGeom prst="rect">
            <a:avLst/>
          </a:prstGeom>
          <a:noFill/>
          <a:ln>
            <a:noFill/>
          </a:ln>
          <a:effectLst/>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b" anchorCtr="0"/>
          <a:lstStyle/>
          <a:p>
            <a:pPr algn="ctr">
              <a:lnSpc>
                <a:spcPct val="90000"/>
              </a:lnSpc>
              <a:spcBef>
                <a:spcPct val="0"/>
              </a:spcBef>
              <a:spcAft>
                <a:spcPct val="0"/>
              </a:spcAft>
            </a:pPr>
            <a:fld id="{61084D58-4AC4-4A58-94F8-362F6965F97B}" type="datetime'''''''''''''''5''''''''''''''''''9'''''''''''''''''''''">
              <a:rPr lang="en-GB" altLang="en-US" sz="800" b="1" smtClean="0">
                <a:solidFill>
                  <a:schemeClr val="tx1"/>
                </a:solidFill>
              </a:rPr>
              <a:pPr algn="ctr">
                <a:lnSpc>
                  <a:spcPct val="90000"/>
                </a:lnSpc>
                <a:spcBef>
                  <a:spcPct val="0"/>
                </a:spcBef>
                <a:spcAft>
                  <a:spcPct val="0"/>
                </a:spcAft>
              </a:pPr>
              <a:t>59</a:t>
            </a:fld>
            <a:endParaRPr lang="en-GB" sz="800" b="1" err="1">
              <a:solidFill>
                <a:schemeClr val="tx1"/>
              </a:solidFill>
              <a:sym typeface="+mn-lt"/>
            </a:endParaRPr>
          </a:p>
        </p:txBody>
      </p:sp>
      <p:sp>
        <p:nvSpPr>
          <p:cNvPr id="258" name="Rectangle 257">
            <a:extLst>
              <a:ext uri="{FF2B5EF4-FFF2-40B4-BE49-F238E27FC236}">
                <a16:creationId xmlns:a16="http://schemas.microsoft.com/office/drawing/2014/main" id="{896FBA02-0FCF-3509-6430-F02D9AD6DD71}"/>
              </a:ext>
            </a:extLst>
          </p:cNvPr>
          <p:cNvSpPr/>
          <p:nvPr>
            <p:custDataLst>
              <p:tags r:id="rId157"/>
            </p:custDataLst>
          </p:nvPr>
        </p:nvSpPr>
        <p:spPr bwMode="gray">
          <a:xfrm>
            <a:off x="7799388" y="4149725"/>
            <a:ext cx="142875" cy="109538"/>
          </a:xfrm>
          <a:prstGeom prst="rect">
            <a:avLst/>
          </a:prstGeom>
          <a:noFill/>
          <a:ln>
            <a:noFill/>
          </a:ln>
          <a:effectLst/>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b" anchorCtr="0"/>
          <a:lstStyle/>
          <a:p>
            <a:pPr algn="ctr">
              <a:lnSpc>
                <a:spcPct val="90000"/>
              </a:lnSpc>
              <a:spcBef>
                <a:spcPct val="0"/>
              </a:spcBef>
              <a:spcAft>
                <a:spcPct val="0"/>
              </a:spcAft>
            </a:pPr>
            <a:fld id="{712A2194-5F74-4085-86ED-ECAEEAA45634}" type="datetime'''''53'''''''''''''''''''''''''''''">
              <a:rPr lang="en-GB" altLang="en-US" sz="800" b="1" smtClean="0">
                <a:solidFill>
                  <a:schemeClr val="tx1"/>
                </a:solidFill>
              </a:rPr>
              <a:pPr algn="ctr">
                <a:lnSpc>
                  <a:spcPct val="90000"/>
                </a:lnSpc>
                <a:spcBef>
                  <a:spcPct val="0"/>
                </a:spcBef>
                <a:spcAft>
                  <a:spcPct val="0"/>
                </a:spcAft>
              </a:pPr>
              <a:t>53</a:t>
            </a:fld>
            <a:endParaRPr lang="en-GB" sz="800" b="1" err="1">
              <a:solidFill>
                <a:schemeClr val="tx1"/>
              </a:solidFill>
              <a:sym typeface="+mn-lt"/>
            </a:endParaRPr>
          </a:p>
        </p:txBody>
      </p:sp>
      <p:sp>
        <p:nvSpPr>
          <p:cNvPr id="260" name="Rectangle 259">
            <a:extLst>
              <a:ext uri="{FF2B5EF4-FFF2-40B4-BE49-F238E27FC236}">
                <a16:creationId xmlns:a16="http://schemas.microsoft.com/office/drawing/2014/main" id="{B6820E8A-F13D-AEE4-28D4-AA81D15915DE}"/>
              </a:ext>
            </a:extLst>
          </p:cNvPr>
          <p:cNvSpPr/>
          <p:nvPr>
            <p:custDataLst>
              <p:tags r:id="rId158"/>
            </p:custDataLst>
          </p:nvPr>
        </p:nvSpPr>
        <p:spPr bwMode="gray">
          <a:xfrm>
            <a:off x="8047038" y="4238625"/>
            <a:ext cx="142875" cy="109538"/>
          </a:xfrm>
          <a:prstGeom prst="rect">
            <a:avLst/>
          </a:prstGeom>
          <a:noFill/>
          <a:ln>
            <a:noFill/>
          </a:ln>
          <a:effectLst/>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b" anchorCtr="0"/>
          <a:lstStyle/>
          <a:p>
            <a:pPr algn="ctr">
              <a:lnSpc>
                <a:spcPct val="90000"/>
              </a:lnSpc>
              <a:spcBef>
                <a:spcPct val="0"/>
              </a:spcBef>
              <a:spcAft>
                <a:spcPct val="0"/>
              </a:spcAft>
            </a:pPr>
            <a:fld id="{8F265C73-2C84-4146-A605-B1C0B2ED55A3}" type="datetime'4''''''''''''''''''''''''''''''''7'''''''''''''''''''''''">
              <a:rPr lang="en-GB" altLang="en-US" sz="800" b="1" smtClean="0">
                <a:solidFill>
                  <a:schemeClr val="tx1"/>
                </a:solidFill>
              </a:rPr>
              <a:pPr algn="ctr">
                <a:lnSpc>
                  <a:spcPct val="90000"/>
                </a:lnSpc>
                <a:spcBef>
                  <a:spcPct val="0"/>
                </a:spcBef>
                <a:spcAft>
                  <a:spcPct val="0"/>
                </a:spcAft>
              </a:pPr>
              <a:t>47</a:t>
            </a:fld>
            <a:endParaRPr lang="en-GB" sz="800" b="1" err="1">
              <a:solidFill>
                <a:schemeClr val="tx1"/>
              </a:solidFill>
              <a:sym typeface="+mn-lt"/>
            </a:endParaRPr>
          </a:p>
        </p:txBody>
      </p:sp>
      <p:sp>
        <p:nvSpPr>
          <p:cNvPr id="259" name="Rectangle 258">
            <a:extLst>
              <a:ext uri="{FF2B5EF4-FFF2-40B4-BE49-F238E27FC236}">
                <a16:creationId xmlns:a16="http://schemas.microsoft.com/office/drawing/2014/main" id="{2553E1A7-5311-12EE-47B8-4655FF650BBA}"/>
              </a:ext>
            </a:extLst>
          </p:cNvPr>
          <p:cNvSpPr/>
          <p:nvPr>
            <p:custDataLst>
              <p:tags r:id="rId159"/>
            </p:custDataLst>
          </p:nvPr>
        </p:nvSpPr>
        <p:spPr bwMode="gray">
          <a:xfrm>
            <a:off x="8296275" y="4238625"/>
            <a:ext cx="142875" cy="109538"/>
          </a:xfrm>
          <a:prstGeom prst="rect">
            <a:avLst/>
          </a:prstGeom>
          <a:noFill/>
          <a:ln>
            <a:noFill/>
          </a:ln>
          <a:effectLst/>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b" anchorCtr="0"/>
          <a:lstStyle/>
          <a:p>
            <a:pPr algn="ctr">
              <a:lnSpc>
                <a:spcPct val="90000"/>
              </a:lnSpc>
              <a:spcBef>
                <a:spcPct val="0"/>
              </a:spcBef>
              <a:spcAft>
                <a:spcPct val="0"/>
              </a:spcAft>
            </a:pPr>
            <a:fld id="{497E065A-8B99-4DA8-95BD-6CED7A5DCEB7}" type="datetime'''4''''''''''''7'''''''''''''''''''''''''''''''''">
              <a:rPr lang="en-GB" altLang="en-US" sz="800" b="1" smtClean="0">
                <a:solidFill>
                  <a:schemeClr val="tx1"/>
                </a:solidFill>
              </a:rPr>
              <a:pPr algn="ctr">
                <a:lnSpc>
                  <a:spcPct val="90000"/>
                </a:lnSpc>
                <a:spcBef>
                  <a:spcPct val="0"/>
                </a:spcBef>
                <a:spcAft>
                  <a:spcPct val="0"/>
                </a:spcAft>
              </a:pPr>
              <a:t>47</a:t>
            </a:fld>
            <a:endParaRPr lang="en-GB" sz="800" b="1" err="1">
              <a:solidFill>
                <a:schemeClr val="tx1"/>
              </a:solidFill>
              <a:sym typeface="+mn-lt"/>
            </a:endParaRPr>
          </a:p>
        </p:txBody>
      </p:sp>
      <p:sp>
        <p:nvSpPr>
          <p:cNvPr id="261" name="Rectangle 260">
            <a:extLst>
              <a:ext uri="{FF2B5EF4-FFF2-40B4-BE49-F238E27FC236}">
                <a16:creationId xmlns:a16="http://schemas.microsoft.com/office/drawing/2014/main" id="{8A47D9B7-BDB3-62BA-C3EC-7B56BE707FAE}"/>
              </a:ext>
            </a:extLst>
          </p:cNvPr>
          <p:cNvSpPr/>
          <p:nvPr>
            <p:custDataLst>
              <p:tags r:id="rId160"/>
            </p:custDataLst>
          </p:nvPr>
        </p:nvSpPr>
        <p:spPr bwMode="gray">
          <a:xfrm>
            <a:off x="8545513" y="4252913"/>
            <a:ext cx="142875" cy="109538"/>
          </a:xfrm>
          <a:prstGeom prst="rect">
            <a:avLst/>
          </a:prstGeom>
          <a:noFill/>
          <a:ln>
            <a:noFill/>
          </a:ln>
          <a:effectLst/>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b" anchorCtr="0"/>
          <a:lstStyle/>
          <a:p>
            <a:pPr algn="ctr">
              <a:lnSpc>
                <a:spcPct val="90000"/>
              </a:lnSpc>
              <a:spcBef>
                <a:spcPct val="0"/>
              </a:spcBef>
              <a:spcAft>
                <a:spcPct val="0"/>
              </a:spcAft>
            </a:pPr>
            <a:fld id="{45C7497B-11FD-4FD3-AF3F-7F140E0258A0}" type="datetime'''''''''''''''''''''''''''''''''''4''6'''''''''''''">
              <a:rPr lang="en-GB" altLang="en-US" sz="800" b="1" smtClean="0">
                <a:solidFill>
                  <a:schemeClr val="tx1"/>
                </a:solidFill>
              </a:rPr>
              <a:pPr algn="ctr">
                <a:lnSpc>
                  <a:spcPct val="90000"/>
                </a:lnSpc>
                <a:spcBef>
                  <a:spcPct val="0"/>
                </a:spcBef>
                <a:spcAft>
                  <a:spcPct val="0"/>
                </a:spcAft>
              </a:pPr>
              <a:t>46</a:t>
            </a:fld>
            <a:endParaRPr lang="en-GB" sz="800" b="1" err="1">
              <a:solidFill>
                <a:schemeClr val="tx1"/>
              </a:solidFill>
              <a:sym typeface="+mn-lt"/>
            </a:endParaRPr>
          </a:p>
        </p:txBody>
      </p:sp>
      <p:sp>
        <p:nvSpPr>
          <p:cNvPr id="262" name="Rectangle 261">
            <a:extLst>
              <a:ext uri="{FF2B5EF4-FFF2-40B4-BE49-F238E27FC236}">
                <a16:creationId xmlns:a16="http://schemas.microsoft.com/office/drawing/2014/main" id="{71966E24-AB25-0E10-F654-0C714C5D4B27}"/>
              </a:ext>
            </a:extLst>
          </p:cNvPr>
          <p:cNvSpPr/>
          <p:nvPr>
            <p:custDataLst>
              <p:tags r:id="rId161"/>
            </p:custDataLst>
          </p:nvPr>
        </p:nvSpPr>
        <p:spPr bwMode="gray">
          <a:xfrm>
            <a:off x="8794750" y="4291013"/>
            <a:ext cx="142875" cy="109538"/>
          </a:xfrm>
          <a:prstGeom prst="rect">
            <a:avLst/>
          </a:prstGeom>
          <a:noFill/>
          <a:ln>
            <a:noFill/>
          </a:ln>
          <a:effectLst/>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b" anchorCtr="0"/>
          <a:lstStyle/>
          <a:p>
            <a:pPr algn="ctr">
              <a:lnSpc>
                <a:spcPct val="90000"/>
              </a:lnSpc>
              <a:spcBef>
                <a:spcPct val="0"/>
              </a:spcBef>
              <a:spcAft>
                <a:spcPct val="0"/>
              </a:spcAft>
            </a:pPr>
            <a:fld id="{F0FD4231-CB83-453E-B464-BB67D13FE5F1}" type="datetime'''''''''''''''''''''''''''''''''''''''4''''2'''">
              <a:rPr lang="en-GB" altLang="en-US" sz="800" b="1" smtClean="0">
                <a:solidFill>
                  <a:schemeClr val="tx1"/>
                </a:solidFill>
              </a:rPr>
              <a:pPr algn="ctr">
                <a:lnSpc>
                  <a:spcPct val="90000"/>
                </a:lnSpc>
                <a:spcBef>
                  <a:spcPct val="0"/>
                </a:spcBef>
                <a:spcAft>
                  <a:spcPct val="0"/>
                </a:spcAft>
              </a:pPr>
              <a:t>42</a:t>
            </a:fld>
            <a:endParaRPr lang="en-GB" sz="800" b="1" err="1">
              <a:solidFill>
                <a:schemeClr val="tx1"/>
              </a:solidFill>
              <a:sym typeface="+mn-lt"/>
            </a:endParaRPr>
          </a:p>
        </p:txBody>
      </p:sp>
      <p:sp>
        <p:nvSpPr>
          <p:cNvPr id="263" name="Rectangle 262">
            <a:extLst>
              <a:ext uri="{FF2B5EF4-FFF2-40B4-BE49-F238E27FC236}">
                <a16:creationId xmlns:a16="http://schemas.microsoft.com/office/drawing/2014/main" id="{16354E2A-AD6A-946B-DE17-23D53DF0485D}"/>
              </a:ext>
            </a:extLst>
          </p:cNvPr>
          <p:cNvSpPr/>
          <p:nvPr>
            <p:custDataLst>
              <p:tags r:id="rId162"/>
            </p:custDataLst>
          </p:nvPr>
        </p:nvSpPr>
        <p:spPr bwMode="gray">
          <a:xfrm>
            <a:off x="9042400" y="4446588"/>
            <a:ext cx="142875" cy="109538"/>
          </a:xfrm>
          <a:prstGeom prst="rect">
            <a:avLst/>
          </a:prstGeom>
          <a:noFill/>
          <a:ln>
            <a:noFill/>
          </a:ln>
          <a:effectLst/>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b" anchorCtr="0"/>
          <a:lstStyle/>
          <a:p>
            <a:pPr algn="ctr">
              <a:lnSpc>
                <a:spcPct val="90000"/>
              </a:lnSpc>
              <a:spcBef>
                <a:spcPct val="0"/>
              </a:spcBef>
              <a:spcAft>
                <a:spcPct val="0"/>
              </a:spcAft>
            </a:pPr>
            <a:fld id="{12EA1852-F0C1-429D-9E39-597722A16E46}" type="datetime'''''''''''''''''''3''''''''''''''''''3'''''''''''''''''''''''">
              <a:rPr lang="en-GB" altLang="en-US" sz="800" b="1" smtClean="0">
                <a:solidFill>
                  <a:schemeClr val="tx1"/>
                </a:solidFill>
              </a:rPr>
              <a:pPr algn="ctr">
                <a:lnSpc>
                  <a:spcPct val="90000"/>
                </a:lnSpc>
                <a:spcBef>
                  <a:spcPct val="0"/>
                </a:spcBef>
                <a:spcAft>
                  <a:spcPct val="0"/>
                </a:spcAft>
              </a:pPr>
              <a:t>33</a:t>
            </a:fld>
            <a:endParaRPr lang="en-GB" sz="800" b="1" err="1">
              <a:solidFill>
                <a:schemeClr val="tx1"/>
              </a:solidFill>
              <a:sym typeface="+mn-lt"/>
            </a:endParaRPr>
          </a:p>
        </p:txBody>
      </p:sp>
      <p:sp>
        <p:nvSpPr>
          <p:cNvPr id="264" name="Rectangle 263">
            <a:extLst>
              <a:ext uri="{FF2B5EF4-FFF2-40B4-BE49-F238E27FC236}">
                <a16:creationId xmlns:a16="http://schemas.microsoft.com/office/drawing/2014/main" id="{3869B64E-DD94-89F1-FE67-973360E076C5}"/>
              </a:ext>
            </a:extLst>
          </p:cNvPr>
          <p:cNvSpPr/>
          <p:nvPr>
            <p:custDataLst>
              <p:tags r:id="rId163"/>
            </p:custDataLst>
          </p:nvPr>
        </p:nvSpPr>
        <p:spPr bwMode="gray">
          <a:xfrm>
            <a:off x="9291638" y="4475163"/>
            <a:ext cx="142875" cy="109538"/>
          </a:xfrm>
          <a:prstGeom prst="rect">
            <a:avLst/>
          </a:prstGeom>
          <a:noFill/>
          <a:ln>
            <a:noFill/>
          </a:ln>
          <a:effectLst/>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b" anchorCtr="0"/>
          <a:lstStyle/>
          <a:p>
            <a:pPr algn="ctr">
              <a:lnSpc>
                <a:spcPct val="90000"/>
              </a:lnSpc>
              <a:spcBef>
                <a:spcPct val="0"/>
              </a:spcBef>
              <a:spcAft>
                <a:spcPct val="0"/>
              </a:spcAft>
            </a:pPr>
            <a:fld id="{395978FA-02B6-4FFF-9263-27F13F5FDABE}" type="datetime'''''''''''3''''''1'''''''''">
              <a:rPr lang="en-GB" altLang="en-US" sz="800" b="1" smtClean="0">
                <a:solidFill>
                  <a:schemeClr val="tx1"/>
                </a:solidFill>
              </a:rPr>
              <a:pPr algn="ctr">
                <a:lnSpc>
                  <a:spcPct val="90000"/>
                </a:lnSpc>
                <a:spcBef>
                  <a:spcPct val="0"/>
                </a:spcBef>
                <a:spcAft>
                  <a:spcPct val="0"/>
                </a:spcAft>
              </a:pPr>
              <a:t>31</a:t>
            </a:fld>
            <a:endParaRPr lang="en-GB" sz="800" b="1" err="1">
              <a:solidFill>
                <a:schemeClr val="tx1"/>
              </a:solidFill>
              <a:sym typeface="+mn-lt"/>
            </a:endParaRPr>
          </a:p>
        </p:txBody>
      </p:sp>
      <p:sp>
        <p:nvSpPr>
          <p:cNvPr id="265" name="Rectangle 264">
            <a:extLst>
              <a:ext uri="{FF2B5EF4-FFF2-40B4-BE49-F238E27FC236}">
                <a16:creationId xmlns:a16="http://schemas.microsoft.com/office/drawing/2014/main" id="{9BA9C37F-21CE-8875-9EA4-15B77AB2DAD1}"/>
              </a:ext>
            </a:extLst>
          </p:cNvPr>
          <p:cNvSpPr/>
          <p:nvPr>
            <p:custDataLst>
              <p:tags r:id="rId164"/>
            </p:custDataLst>
          </p:nvPr>
        </p:nvSpPr>
        <p:spPr bwMode="gray">
          <a:xfrm>
            <a:off x="9540875" y="4519613"/>
            <a:ext cx="142875" cy="109538"/>
          </a:xfrm>
          <a:prstGeom prst="rect">
            <a:avLst/>
          </a:prstGeom>
          <a:noFill/>
          <a:ln>
            <a:noFill/>
          </a:ln>
          <a:effectLst/>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b" anchorCtr="0"/>
          <a:lstStyle/>
          <a:p>
            <a:pPr algn="ctr">
              <a:lnSpc>
                <a:spcPct val="90000"/>
              </a:lnSpc>
              <a:spcBef>
                <a:spcPct val="0"/>
              </a:spcBef>
              <a:spcAft>
                <a:spcPct val="0"/>
              </a:spcAft>
            </a:pPr>
            <a:fld id="{D5DEAEC4-F72B-4357-8CDE-B19A22743B0D}" type="datetime'''''''''''''''2''''''''''''''''''''8'''''''''''''''''''''">
              <a:rPr lang="en-GB" altLang="en-US" sz="800" b="1" smtClean="0">
                <a:solidFill>
                  <a:schemeClr val="tx1"/>
                </a:solidFill>
              </a:rPr>
              <a:pPr algn="ctr">
                <a:lnSpc>
                  <a:spcPct val="90000"/>
                </a:lnSpc>
                <a:spcBef>
                  <a:spcPct val="0"/>
                </a:spcBef>
                <a:spcAft>
                  <a:spcPct val="0"/>
                </a:spcAft>
              </a:pPr>
              <a:t>28</a:t>
            </a:fld>
            <a:endParaRPr lang="en-GB" sz="800" b="1" err="1">
              <a:solidFill>
                <a:schemeClr val="tx1"/>
              </a:solidFill>
              <a:sym typeface="+mn-lt"/>
            </a:endParaRPr>
          </a:p>
        </p:txBody>
      </p:sp>
      <p:sp>
        <p:nvSpPr>
          <p:cNvPr id="266" name="Rectangle 265">
            <a:extLst>
              <a:ext uri="{FF2B5EF4-FFF2-40B4-BE49-F238E27FC236}">
                <a16:creationId xmlns:a16="http://schemas.microsoft.com/office/drawing/2014/main" id="{C6F2089A-D514-3391-98EA-94C56DAFE841}"/>
              </a:ext>
            </a:extLst>
          </p:cNvPr>
          <p:cNvSpPr/>
          <p:nvPr>
            <p:custDataLst>
              <p:tags r:id="rId165"/>
            </p:custDataLst>
          </p:nvPr>
        </p:nvSpPr>
        <p:spPr bwMode="gray">
          <a:xfrm>
            <a:off x="9790113" y="4683125"/>
            <a:ext cx="142875" cy="109538"/>
          </a:xfrm>
          <a:prstGeom prst="rect">
            <a:avLst/>
          </a:prstGeom>
          <a:noFill/>
          <a:ln>
            <a:noFill/>
          </a:ln>
          <a:effectLst/>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b" anchorCtr="0"/>
          <a:lstStyle/>
          <a:p>
            <a:pPr algn="ctr">
              <a:lnSpc>
                <a:spcPct val="90000"/>
              </a:lnSpc>
              <a:spcBef>
                <a:spcPct val="0"/>
              </a:spcBef>
              <a:spcAft>
                <a:spcPct val="0"/>
              </a:spcAft>
            </a:pPr>
            <a:fld id="{B21FEF03-4E43-4F59-8830-04E9A28EC8BE}" type="datetime'1''7'">
              <a:rPr lang="en-GB" altLang="en-US" sz="800" b="1" smtClean="0">
                <a:solidFill>
                  <a:schemeClr val="tx1"/>
                </a:solidFill>
              </a:rPr>
              <a:pPr algn="ctr">
                <a:lnSpc>
                  <a:spcPct val="90000"/>
                </a:lnSpc>
                <a:spcBef>
                  <a:spcPct val="0"/>
                </a:spcBef>
                <a:spcAft>
                  <a:spcPct val="0"/>
                </a:spcAft>
              </a:pPr>
              <a:t>17</a:t>
            </a:fld>
            <a:endParaRPr lang="en-GB" sz="800" b="1" err="1">
              <a:solidFill>
                <a:schemeClr val="tx1"/>
              </a:solidFill>
              <a:sym typeface="+mn-lt"/>
            </a:endParaRPr>
          </a:p>
        </p:txBody>
      </p:sp>
      <p:sp>
        <p:nvSpPr>
          <p:cNvPr id="267" name="Rectangle 266">
            <a:extLst>
              <a:ext uri="{FF2B5EF4-FFF2-40B4-BE49-F238E27FC236}">
                <a16:creationId xmlns:a16="http://schemas.microsoft.com/office/drawing/2014/main" id="{67F45F81-4EED-58EC-5A4D-EA25A4095C3E}"/>
              </a:ext>
            </a:extLst>
          </p:cNvPr>
          <p:cNvSpPr/>
          <p:nvPr>
            <p:custDataLst>
              <p:tags r:id="rId166"/>
            </p:custDataLst>
          </p:nvPr>
        </p:nvSpPr>
        <p:spPr bwMode="gray">
          <a:xfrm>
            <a:off x="10039350" y="4699000"/>
            <a:ext cx="142875" cy="109538"/>
          </a:xfrm>
          <a:prstGeom prst="rect">
            <a:avLst/>
          </a:prstGeom>
          <a:noFill/>
          <a:ln>
            <a:noFill/>
          </a:ln>
          <a:effectLst/>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b" anchorCtr="0"/>
          <a:lstStyle/>
          <a:p>
            <a:pPr algn="ctr">
              <a:lnSpc>
                <a:spcPct val="90000"/>
              </a:lnSpc>
              <a:spcBef>
                <a:spcPct val="0"/>
              </a:spcBef>
              <a:spcAft>
                <a:spcPct val="0"/>
              </a:spcAft>
            </a:pPr>
            <a:fld id="{A74E8F27-224B-4540-8B36-B622457DC5CB}" type="datetime'''''''''''''''''''''1''''''6'''''''">
              <a:rPr lang="en-GB" altLang="en-US" sz="800" b="1" smtClean="0">
                <a:solidFill>
                  <a:schemeClr val="tx1"/>
                </a:solidFill>
              </a:rPr>
              <a:pPr algn="ctr">
                <a:lnSpc>
                  <a:spcPct val="90000"/>
                </a:lnSpc>
                <a:spcBef>
                  <a:spcPct val="0"/>
                </a:spcBef>
                <a:spcAft>
                  <a:spcPct val="0"/>
                </a:spcAft>
              </a:pPr>
              <a:t>16</a:t>
            </a:fld>
            <a:endParaRPr lang="en-GB" sz="800" b="1" err="1">
              <a:solidFill>
                <a:schemeClr val="tx1"/>
              </a:solidFill>
              <a:sym typeface="+mn-lt"/>
            </a:endParaRPr>
          </a:p>
        </p:txBody>
      </p:sp>
      <p:sp>
        <p:nvSpPr>
          <p:cNvPr id="268" name="Rectangle 267">
            <a:extLst>
              <a:ext uri="{FF2B5EF4-FFF2-40B4-BE49-F238E27FC236}">
                <a16:creationId xmlns:a16="http://schemas.microsoft.com/office/drawing/2014/main" id="{B82145A4-BA32-CBC7-2944-FCF30A33B0F2}"/>
              </a:ext>
            </a:extLst>
          </p:cNvPr>
          <p:cNvSpPr/>
          <p:nvPr>
            <p:custDataLst>
              <p:tags r:id="rId167"/>
            </p:custDataLst>
          </p:nvPr>
        </p:nvSpPr>
        <p:spPr bwMode="gray">
          <a:xfrm>
            <a:off x="10287000" y="4713288"/>
            <a:ext cx="142875" cy="109538"/>
          </a:xfrm>
          <a:prstGeom prst="rect">
            <a:avLst/>
          </a:prstGeom>
          <a:noFill/>
          <a:ln>
            <a:noFill/>
          </a:ln>
          <a:effectLst/>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b" anchorCtr="0"/>
          <a:lstStyle/>
          <a:p>
            <a:pPr algn="ctr">
              <a:lnSpc>
                <a:spcPct val="90000"/>
              </a:lnSpc>
              <a:spcBef>
                <a:spcPct val="0"/>
              </a:spcBef>
              <a:spcAft>
                <a:spcPct val="0"/>
              </a:spcAft>
            </a:pPr>
            <a:fld id="{71458E09-8BC1-4A13-B768-1097343EBB86}" type="datetime'''''''''''''''''''''''''1''''''''5'''''''''''''''''''''''">
              <a:rPr lang="en-GB" altLang="en-US" sz="800" b="1" smtClean="0">
                <a:solidFill>
                  <a:schemeClr val="tx1"/>
                </a:solidFill>
              </a:rPr>
              <a:pPr algn="ctr">
                <a:lnSpc>
                  <a:spcPct val="90000"/>
                </a:lnSpc>
                <a:spcBef>
                  <a:spcPct val="0"/>
                </a:spcBef>
                <a:spcAft>
                  <a:spcPct val="0"/>
                </a:spcAft>
              </a:pPr>
              <a:t>15</a:t>
            </a:fld>
            <a:endParaRPr lang="en-GB" sz="800" b="1" err="1">
              <a:solidFill>
                <a:schemeClr val="tx1"/>
              </a:solidFill>
              <a:sym typeface="+mn-lt"/>
            </a:endParaRPr>
          </a:p>
        </p:txBody>
      </p:sp>
      <p:sp>
        <p:nvSpPr>
          <p:cNvPr id="417" name="Rectangle 416">
            <a:extLst>
              <a:ext uri="{FF2B5EF4-FFF2-40B4-BE49-F238E27FC236}">
                <a16:creationId xmlns:a16="http://schemas.microsoft.com/office/drawing/2014/main" id="{B59D92D7-E42C-36D3-F0D9-01C5A41C558A}"/>
              </a:ext>
            </a:extLst>
          </p:cNvPr>
          <p:cNvSpPr/>
          <p:nvPr>
            <p:custDataLst>
              <p:tags r:id="rId168"/>
            </p:custDataLst>
          </p:nvPr>
        </p:nvSpPr>
        <p:spPr bwMode="gray">
          <a:xfrm>
            <a:off x="10536238" y="4741863"/>
            <a:ext cx="142875" cy="109538"/>
          </a:xfrm>
          <a:prstGeom prst="rect">
            <a:avLst/>
          </a:prstGeom>
          <a:noFill/>
          <a:ln>
            <a:noFill/>
          </a:ln>
          <a:effectLst/>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b" anchorCtr="0"/>
          <a:lstStyle/>
          <a:p>
            <a:pPr algn="ctr">
              <a:lnSpc>
                <a:spcPct val="90000"/>
              </a:lnSpc>
              <a:spcBef>
                <a:spcPct val="0"/>
              </a:spcBef>
              <a:spcAft>
                <a:spcPct val="0"/>
              </a:spcAft>
            </a:pPr>
            <a:fld id="{F74E9832-8E82-48E8-BF6B-AD1484F3321D}" type="datetime'''''''1''''''''''''''''''''''''''''''''''''''''''''''3'''''">
              <a:rPr lang="en-GB" altLang="en-US" sz="800" b="1" smtClean="0">
                <a:solidFill>
                  <a:schemeClr val="tx1"/>
                </a:solidFill>
              </a:rPr>
              <a:pPr algn="ctr">
                <a:lnSpc>
                  <a:spcPct val="90000"/>
                </a:lnSpc>
                <a:spcBef>
                  <a:spcPct val="0"/>
                </a:spcBef>
                <a:spcAft>
                  <a:spcPct val="0"/>
                </a:spcAft>
              </a:pPr>
              <a:t>13</a:t>
            </a:fld>
            <a:endParaRPr lang="en-GB" sz="800" b="1" err="1">
              <a:solidFill>
                <a:schemeClr val="tx1"/>
              </a:solidFill>
              <a:sym typeface="+mn-lt"/>
            </a:endParaRPr>
          </a:p>
        </p:txBody>
      </p:sp>
      <p:sp>
        <p:nvSpPr>
          <p:cNvPr id="846" name="Rectangle 845">
            <a:extLst>
              <a:ext uri="{FF2B5EF4-FFF2-40B4-BE49-F238E27FC236}">
                <a16:creationId xmlns:a16="http://schemas.microsoft.com/office/drawing/2014/main" id="{AB125510-5533-1C46-3786-0D6279DFC140}"/>
              </a:ext>
            </a:extLst>
          </p:cNvPr>
          <p:cNvSpPr/>
          <p:nvPr>
            <p:custDataLst>
              <p:tags r:id="rId169"/>
            </p:custDataLst>
          </p:nvPr>
        </p:nvSpPr>
        <p:spPr bwMode="gray">
          <a:xfrm>
            <a:off x="10814050" y="4846638"/>
            <a:ext cx="85725" cy="109538"/>
          </a:xfrm>
          <a:prstGeom prst="rect">
            <a:avLst/>
          </a:prstGeom>
          <a:noFill/>
          <a:ln>
            <a:noFill/>
          </a:ln>
          <a:effectLst/>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b" anchorCtr="0"/>
          <a:lstStyle/>
          <a:p>
            <a:pPr algn="ctr">
              <a:lnSpc>
                <a:spcPct val="90000"/>
              </a:lnSpc>
              <a:spcBef>
                <a:spcPct val="0"/>
              </a:spcBef>
              <a:spcAft>
                <a:spcPct val="0"/>
              </a:spcAft>
            </a:pPr>
            <a:fld id="{5EDF7D4D-AB5B-497D-AFEE-938D407C336C}" type="datetime'''''''''''''''''6'''''''''''''''''''''''''">
              <a:rPr lang="en-GB" altLang="en-US" sz="800" b="1" smtClean="0">
                <a:solidFill>
                  <a:schemeClr val="tx1"/>
                </a:solidFill>
                <a:effectLst/>
                <a:sym typeface="+mn-lt"/>
              </a:rPr>
              <a:pPr algn="ctr">
                <a:lnSpc>
                  <a:spcPct val="90000"/>
                </a:lnSpc>
                <a:spcBef>
                  <a:spcPct val="0"/>
                </a:spcBef>
                <a:spcAft>
                  <a:spcPct val="0"/>
                </a:spcAft>
              </a:pPr>
              <a:t>6</a:t>
            </a:fld>
            <a:endParaRPr lang="en-GB" sz="800" b="1" err="1">
              <a:solidFill>
                <a:schemeClr val="tx1"/>
              </a:solidFill>
              <a:sym typeface="+mn-lt"/>
            </a:endParaRPr>
          </a:p>
        </p:txBody>
      </p:sp>
      <p:sp>
        <p:nvSpPr>
          <p:cNvPr id="763" name="Rectangle 762">
            <a:extLst>
              <a:ext uri="{FF2B5EF4-FFF2-40B4-BE49-F238E27FC236}">
                <a16:creationId xmlns:a16="http://schemas.microsoft.com/office/drawing/2014/main" id="{F16D4DC1-669C-27CC-08DB-AB926179D85C}"/>
              </a:ext>
            </a:extLst>
          </p:cNvPr>
          <p:cNvSpPr/>
          <p:nvPr>
            <p:custDataLst>
              <p:tags r:id="rId170"/>
            </p:custDataLst>
          </p:nvPr>
        </p:nvSpPr>
        <p:spPr bwMode="gray">
          <a:xfrm>
            <a:off x="5807075" y="3636963"/>
            <a:ext cx="142875" cy="109538"/>
          </a:xfrm>
          <a:prstGeom prst="rect">
            <a:avLst/>
          </a:prstGeom>
          <a:noFill/>
          <a:ln>
            <a:noFill/>
          </a:ln>
          <a:effectLst/>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b" anchorCtr="0"/>
          <a:lstStyle/>
          <a:p>
            <a:pPr algn="ctr">
              <a:lnSpc>
                <a:spcPct val="90000"/>
              </a:lnSpc>
              <a:spcBef>
                <a:spcPct val="0"/>
              </a:spcBef>
              <a:spcAft>
                <a:spcPct val="0"/>
              </a:spcAft>
            </a:pPr>
            <a:fld id="{3DE297B5-44DD-4828-B90A-90F02BDA5F35}" type="datetime'''''''''''''''''''''''''''8''''''''''''6'''''''">
              <a:rPr lang="en-GB" altLang="en-US" sz="800" b="1" smtClean="0">
                <a:solidFill>
                  <a:schemeClr val="tx1"/>
                </a:solidFill>
              </a:rPr>
              <a:pPr algn="ctr">
                <a:lnSpc>
                  <a:spcPct val="90000"/>
                </a:lnSpc>
                <a:spcBef>
                  <a:spcPct val="0"/>
                </a:spcBef>
                <a:spcAft>
                  <a:spcPct val="0"/>
                </a:spcAft>
              </a:pPr>
              <a:t>86</a:t>
            </a:fld>
            <a:endParaRPr lang="en-GB" sz="800" b="1" err="1">
              <a:solidFill>
                <a:schemeClr val="tx1"/>
              </a:solidFill>
              <a:sym typeface="+mn-lt"/>
            </a:endParaRPr>
          </a:p>
        </p:txBody>
      </p:sp>
      <p:sp>
        <p:nvSpPr>
          <p:cNvPr id="300" name="Title 299">
            <a:extLst>
              <a:ext uri="{FF2B5EF4-FFF2-40B4-BE49-F238E27FC236}">
                <a16:creationId xmlns:a16="http://schemas.microsoft.com/office/drawing/2014/main" id="{0B49F71A-03A1-59D6-1AB2-DDD001C4EF89}"/>
              </a:ext>
            </a:extLst>
          </p:cNvPr>
          <p:cNvSpPr>
            <a:spLocks noGrp="1"/>
          </p:cNvSpPr>
          <p:nvPr>
            <p:ph type="title"/>
          </p:nvPr>
        </p:nvSpPr>
        <p:spPr/>
        <p:txBody>
          <a:bodyPr vert="horz"/>
          <a:lstStyle/>
          <a:p>
            <a:r>
              <a:rPr lang="en-GB"/>
              <a:t>Breakdown of availability (2020-2023)</a:t>
            </a:r>
            <a:endParaRPr lang="en-GB" sz="1400" i="1"/>
          </a:p>
        </p:txBody>
      </p:sp>
      <p:sp>
        <p:nvSpPr>
          <p:cNvPr id="145" name="Rectangle 144">
            <a:extLst>
              <a:ext uri="{FF2B5EF4-FFF2-40B4-BE49-F238E27FC236}">
                <a16:creationId xmlns:a16="http://schemas.microsoft.com/office/drawing/2014/main" id="{9E5C7FB6-F1EA-8BA5-5E42-BE987672F100}"/>
              </a:ext>
            </a:extLst>
          </p:cNvPr>
          <p:cNvSpPr/>
          <p:nvPr>
            <p:custDataLst>
              <p:tags r:id="rId171"/>
            </p:custDataLst>
          </p:nvPr>
        </p:nvSpPr>
        <p:spPr bwMode="auto">
          <a:xfrm>
            <a:off x="2851150" y="6053138"/>
            <a:ext cx="196850" cy="1476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6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46" name="Rectangle 145">
            <a:extLst>
              <a:ext uri="{FF2B5EF4-FFF2-40B4-BE49-F238E27FC236}">
                <a16:creationId xmlns:a16="http://schemas.microsoft.com/office/drawing/2014/main" id="{ECAA0486-1CB2-247E-903A-58BDF44B5A3C}"/>
              </a:ext>
            </a:extLst>
          </p:cNvPr>
          <p:cNvSpPr/>
          <p:nvPr>
            <p:custDataLst>
              <p:tags r:id="rId172"/>
            </p:custDataLst>
          </p:nvPr>
        </p:nvSpPr>
        <p:spPr bwMode="auto">
          <a:xfrm>
            <a:off x="4518025" y="6053138"/>
            <a:ext cx="196850" cy="147638"/>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6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47" name="Rectangle 146">
            <a:extLst>
              <a:ext uri="{FF2B5EF4-FFF2-40B4-BE49-F238E27FC236}">
                <a16:creationId xmlns:a16="http://schemas.microsoft.com/office/drawing/2014/main" id="{D9D83355-0AFA-34EC-9A5D-7AD477DE1743}"/>
              </a:ext>
            </a:extLst>
          </p:cNvPr>
          <p:cNvSpPr/>
          <p:nvPr>
            <p:custDataLst>
              <p:tags r:id="rId173"/>
            </p:custDataLst>
          </p:nvPr>
        </p:nvSpPr>
        <p:spPr bwMode="auto">
          <a:xfrm>
            <a:off x="6646863" y="6053138"/>
            <a:ext cx="196850" cy="147638"/>
          </a:xfrm>
          <a:prstGeom prst="rect">
            <a:avLst/>
          </a:prstGeom>
          <a:solidFill>
            <a:srgbClr val="E66F0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l"/>
            <a:endParaRPr lang="en-GB" sz="1600" err="1"/>
          </a:p>
        </p:txBody>
      </p:sp>
      <p:sp>
        <p:nvSpPr>
          <p:cNvPr id="148" name="Rectangle 147">
            <a:extLst>
              <a:ext uri="{FF2B5EF4-FFF2-40B4-BE49-F238E27FC236}">
                <a16:creationId xmlns:a16="http://schemas.microsoft.com/office/drawing/2014/main" id="{CC406ACE-0303-F4C8-862C-8A76BD3F6961}"/>
              </a:ext>
            </a:extLst>
          </p:cNvPr>
          <p:cNvSpPr/>
          <p:nvPr>
            <p:custDataLst>
              <p:tags r:id="rId174"/>
            </p:custDataLst>
          </p:nvPr>
        </p:nvSpPr>
        <p:spPr bwMode="auto">
          <a:xfrm>
            <a:off x="3098800" y="6048375"/>
            <a:ext cx="1317625" cy="168275"/>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marR="0" lvl="0" indent="0" algn="l" defTabSz="914400" rtl="0" eaLnBrk="1" fontAlgn="auto" latinLnBrk="0" hangingPunct="1">
              <a:lnSpc>
                <a:spcPct val="100000"/>
              </a:lnSpc>
              <a:spcBef>
                <a:spcPct val="0"/>
              </a:spcBef>
              <a:spcAft>
                <a:spcPct val="0"/>
              </a:spcAft>
              <a:buClrTx/>
              <a:buSzTx/>
              <a:buFontTx/>
              <a:buNone/>
              <a:tabLst/>
              <a:defRPr/>
            </a:pPr>
            <a:fld id="{67EB6D51-0895-4176-9B1D-7B270A44CABB}" type="datetime'''F''u''ll'''' ''''''p''''u''bl''''ic ''a''va''ilabilit''''y'">
              <a:rPr lang="en-GB" altLang="en-US" sz="1100" smtClean="0">
                <a:solidFill>
                  <a:srgbClr val="2B3A42"/>
                </a:solidFill>
                <a:effectLst/>
              </a:rPr>
              <a:pPr marL="0" marR="0" lvl="0" indent="0" algn="l" defTabSz="914400" rtl="0" eaLnBrk="1" fontAlgn="auto" latinLnBrk="0" hangingPunct="1">
                <a:lnSpc>
                  <a:spcPct val="100000"/>
                </a:lnSpc>
                <a:spcBef>
                  <a:spcPct val="0"/>
                </a:spcBef>
                <a:spcAft>
                  <a:spcPct val="0"/>
                </a:spcAft>
                <a:buClrTx/>
                <a:buSzTx/>
                <a:buFontTx/>
                <a:buNone/>
                <a:tabLst/>
                <a:defRPr/>
              </a:pPr>
              <a:t>Full public availability</a:t>
            </a:fld>
            <a:endParaRPr kumimoji="0" lang="en-GB" sz="1100" b="0" i="0" strike="noStrike" kern="1200" cap="none" spc="0" normalizeH="0" baseline="0" noProof="0">
              <a:ln>
                <a:noFill/>
              </a:ln>
              <a:solidFill>
                <a:srgbClr val="2B3A42"/>
              </a:solidFill>
              <a:effectLst/>
              <a:uLnTx/>
              <a:uFillTx/>
              <a:ea typeface="+mn-ea"/>
              <a:cs typeface="+mn-cs"/>
              <a:sym typeface="+mn-lt"/>
            </a:endParaRPr>
          </a:p>
        </p:txBody>
      </p:sp>
      <p:sp>
        <p:nvSpPr>
          <p:cNvPr id="149" name="Rectangle 148">
            <a:extLst>
              <a:ext uri="{FF2B5EF4-FFF2-40B4-BE49-F238E27FC236}">
                <a16:creationId xmlns:a16="http://schemas.microsoft.com/office/drawing/2014/main" id="{76154CB7-E660-8B96-2640-FA3246FEF21C}"/>
              </a:ext>
            </a:extLst>
          </p:cNvPr>
          <p:cNvSpPr/>
          <p:nvPr>
            <p:custDataLst>
              <p:tags r:id="rId175"/>
            </p:custDataLst>
          </p:nvPr>
        </p:nvSpPr>
        <p:spPr bwMode="auto">
          <a:xfrm>
            <a:off x="4765675" y="6048375"/>
            <a:ext cx="1779588" cy="168275"/>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marR="0" lvl="0" indent="0" algn="l" defTabSz="914400" rtl="0" eaLnBrk="1" fontAlgn="auto" latinLnBrk="0" hangingPunct="1">
              <a:lnSpc>
                <a:spcPct val="100000"/>
              </a:lnSpc>
              <a:spcBef>
                <a:spcPct val="0"/>
              </a:spcBef>
              <a:spcAft>
                <a:spcPct val="0"/>
              </a:spcAft>
              <a:buClrTx/>
              <a:buSzTx/>
              <a:buFontTx/>
              <a:buNone/>
              <a:tabLst/>
              <a:defRPr/>
            </a:pPr>
            <a:fld id="{50C565AA-E10A-4C72-9EE5-70D9332884ED}" type="datetime'Limi''''ted availa''''''bili''t''''''y ''(A''ll ot''her'''')'">
              <a:rPr lang="en-GB" altLang="en-US" sz="1100" smtClean="0">
                <a:solidFill>
                  <a:srgbClr val="2B3A42"/>
                </a:solidFill>
                <a:effectLst/>
              </a:rPr>
              <a:pPr marL="0" marR="0" lvl="0" indent="0" algn="l" defTabSz="914400" rtl="0" eaLnBrk="1" fontAlgn="auto" latinLnBrk="0" hangingPunct="1">
                <a:lnSpc>
                  <a:spcPct val="100000"/>
                </a:lnSpc>
                <a:spcBef>
                  <a:spcPct val="0"/>
                </a:spcBef>
                <a:spcAft>
                  <a:spcPct val="0"/>
                </a:spcAft>
                <a:buClrTx/>
                <a:buSzTx/>
                <a:buFontTx/>
                <a:buNone/>
                <a:tabLst/>
                <a:defRPr/>
              </a:pPr>
              <a:t>Limited availability (All other)</a:t>
            </a:fld>
            <a:endParaRPr kumimoji="0" lang="en-GB" sz="1100" b="0" i="0" strike="noStrike" kern="1200" cap="none" spc="0" normalizeH="0" baseline="0" noProof="0">
              <a:ln>
                <a:noFill/>
              </a:ln>
              <a:solidFill>
                <a:srgbClr val="2B3A42"/>
              </a:solidFill>
              <a:effectLst/>
              <a:uLnTx/>
              <a:uFillTx/>
              <a:ea typeface="+mn-ea"/>
              <a:cs typeface="+mn-cs"/>
              <a:sym typeface="+mn-lt"/>
            </a:endParaRPr>
          </a:p>
        </p:txBody>
      </p:sp>
      <p:sp>
        <p:nvSpPr>
          <p:cNvPr id="150" name="Rectangle 149">
            <a:extLst>
              <a:ext uri="{FF2B5EF4-FFF2-40B4-BE49-F238E27FC236}">
                <a16:creationId xmlns:a16="http://schemas.microsoft.com/office/drawing/2014/main" id="{28376DF8-576E-3427-31F9-0FDC31317FB5}"/>
              </a:ext>
            </a:extLst>
          </p:cNvPr>
          <p:cNvSpPr/>
          <p:nvPr>
            <p:custDataLst>
              <p:tags r:id="rId176"/>
            </p:custDataLst>
          </p:nvPr>
        </p:nvSpPr>
        <p:spPr bwMode="auto">
          <a:xfrm>
            <a:off x="6894513" y="6048375"/>
            <a:ext cx="2681288" cy="168275"/>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marR="0" lvl="0" indent="0" algn="l" defTabSz="914400" rtl="0" eaLnBrk="1" fontAlgn="auto" latinLnBrk="0" hangingPunct="1">
              <a:lnSpc>
                <a:spcPct val="100000"/>
              </a:lnSpc>
              <a:spcBef>
                <a:spcPct val="0"/>
              </a:spcBef>
              <a:spcAft>
                <a:spcPct val="0"/>
              </a:spcAft>
              <a:buClrTx/>
              <a:buSzTx/>
              <a:buFontTx/>
              <a:buNone/>
              <a:tabLst/>
              <a:defRPr/>
            </a:pPr>
            <a:fld id="{E83BEAD0-652A-4FBB-9646-B0AC760D1A87}" type="datetime'Limited availability (Indivi''du''al pati''''ent ba''sis)'''''">
              <a:rPr lang="en-GB" altLang="en-US" sz="1100" smtClean="0">
                <a:solidFill>
                  <a:srgbClr val="2B3A42"/>
                </a:solidFill>
                <a:effectLst/>
              </a:rPr>
              <a:pPr marL="0" marR="0" lvl="0" indent="0" algn="l" defTabSz="914400" rtl="0" eaLnBrk="1" fontAlgn="auto" latinLnBrk="0" hangingPunct="1">
                <a:lnSpc>
                  <a:spcPct val="100000"/>
                </a:lnSpc>
                <a:spcBef>
                  <a:spcPct val="0"/>
                </a:spcBef>
                <a:spcAft>
                  <a:spcPct val="0"/>
                </a:spcAft>
                <a:buClrTx/>
                <a:buSzTx/>
                <a:buFontTx/>
                <a:buNone/>
                <a:tabLst/>
                <a:defRPr/>
              </a:pPr>
              <a:t>Limited availability (Individual patient basis)</a:t>
            </a:fld>
            <a:endParaRPr kumimoji="0" lang="en-GB" sz="1100" b="0" i="0" strike="noStrike" kern="1200" cap="none" spc="0" normalizeH="0" baseline="0" noProof="0">
              <a:ln>
                <a:noFill/>
              </a:ln>
              <a:solidFill>
                <a:srgbClr val="2B3A42"/>
              </a:solidFill>
              <a:effectLst/>
              <a:uLnTx/>
              <a:uFillTx/>
              <a:ea typeface="+mn-ea"/>
              <a:cs typeface="+mn-cs"/>
              <a:sym typeface="+mn-lt"/>
            </a:endParaRPr>
          </a:p>
        </p:txBody>
      </p:sp>
      <p:sp>
        <p:nvSpPr>
          <p:cNvPr id="133" name="TextBox 132">
            <a:extLst>
              <a:ext uri="{FF2B5EF4-FFF2-40B4-BE49-F238E27FC236}">
                <a16:creationId xmlns:a16="http://schemas.microsoft.com/office/drawing/2014/main" id="{6CA882C9-0482-6390-E5AA-075627C5BCB0}"/>
              </a:ext>
            </a:extLst>
          </p:cNvPr>
          <p:cNvSpPr txBox="1"/>
          <p:nvPr/>
        </p:nvSpPr>
        <p:spPr>
          <a:xfrm>
            <a:off x="384694" y="1245330"/>
            <a:ext cx="11398110" cy="840230"/>
          </a:xfrm>
          <a:prstGeom prst="rect">
            <a:avLst/>
          </a:prstGeom>
          <a:noFill/>
        </p:spPr>
        <p:txBody>
          <a:bodyPr wrap="square">
            <a:spAutoFit/>
          </a:bodyPr>
          <a:lstStyle/>
          <a:p>
            <a:pPr marL="0" lvl="0" indent="0">
              <a:lnSpc>
                <a:spcPct val="90000"/>
              </a:lnSpc>
              <a:spcBef>
                <a:spcPts val="1000"/>
              </a:spcBef>
              <a:buNone/>
              <a:defRPr/>
            </a:pPr>
            <a:r>
              <a:rPr kumimoji="0" lang="en-GB" sz="1800" i="0" u="none" strike="noStrike" kern="1200" cap="none" spc="0" normalizeH="0" baseline="0" noProof="0">
                <a:ln>
                  <a:noFill/>
                </a:ln>
                <a:solidFill>
                  <a:srgbClr val="2B3A42"/>
                </a:solidFill>
                <a:effectLst/>
                <a:uLnTx/>
                <a:uFillTx/>
                <a:ea typeface="+mn-ea"/>
                <a:cs typeface="+mn-cs"/>
              </a:rPr>
              <a:t>The</a:t>
            </a:r>
            <a:r>
              <a:rPr kumimoji="0" lang="en-GB" sz="1800" b="0" i="0" u="none" strike="noStrike" kern="1200" cap="none" spc="0" normalizeH="0" baseline="0" noProof="0">
                <a:ln>
                  <a:noFill/>
                </a:ln>
                <a:solidFill>
                  <a:srgbClr val="2B3A42"/>
                </a:solidFill>
                <a:effectLst/>
                <a:uLnTx/>
                <a:uFillTx/>
                <a:ea typeface="+mn-ea"/>
                <a:cs typeface="+mn-cs"/>
              </a:rPr>
              <a:t> </a:t>
            </a:r>
            <a:r>
              <a:rPr lang="en-GB" b="1">
                <a:solidFill>
                  <a:srgbClr val="00A3E0"/>
                </a:solidFill>
              </a:rPr>
              <a:t>breakdown of availability </a:t>
            </a:r>
            <a:r>
              <a:rPr kumimoji="0" lang="en-GB" sz="1800" b="0" i="0" u="none" strike="noStrike" kern="1200" cap="none" spc="0" normalizeH="0" baseline="0" noProof="0">
                <a:ln>
                  <a:noFill/>
                </a:ln>
                <a:solidFill>
                  <a:srgbClr val="2B3A42"/>
                </a:solidFill>
                <a:effectLst/>
                <a:uLnTx/>
                <a:uFillTx/>
                <a:ea typeface="+mn-ea"/>
                <a:cs typeface="+mn-cs"/>
              </a:rPr>
              <a:t>shows the proportion of medicines available to patients in European countries as of 5</a:t>
            </a:r>
            <a:r>
              <a:rPr kumimoji="0" lang="en-GB" sz="1800" b="0" i="0" u="none" strike="noStrike" kern="1200" cap="none" spc="0" normalizeH="0" baseline="30000" noProof="0">
                <a:ln>
                  <a:noFill/>
                </a:ln>
                <a:solidFill>
                  <a:srgbClr val="2B3A42"/>
                </a:solidFill>
                <a:effectLst/>
                <a:uLnTx/>
                <a:uFillTx/>
                <a:ea typeface="+mn-ea"/>
                <a:cs typeface="+mn-cs"/>
              </a:rPr>
              <a:t>th</a:t>
            </a:r>
            <a:r>
              <a:rPr kumimoji="0" lang="en-GB" sz="1800" b="0" i="0" u="none" strike="noStrike" kern="1200" cap="none" spc="0" normalizeH="0" baseline="0" noProof="0">
                <a:ln>
                  <a:noFill/>
                </a:ln>
                <a:solidFill>
                  <a:srgbClr val="2B3A42"/>
                </a:solidFill>
                <a:effectLst/>
                <a:uLnTx/>
                <a:uFillTx/>
                <a:ea typeface="+mn-ea"/>
                <a:cs typeface="+mn-cs"/>
              </a:rPr>
              <a:t> January 2025 (for most countries this is the point at which the product gains access to the reimbursement list</a:t>
            </a:r>
            <a:r>
              <a:rPr lang="en-GB" sz="1800" baseline="30000"/>
              <a:t>†</a:t>
            </a:r>
            <a:r>
              <a:rPr kumimoji="0" lang="en-GB" sz="1800" b="0" i="0" u="none" strike="noStrike" kern="1200" cap="none" spc="0" normalizeH="0" baseline="0" noProof="0">
                <a:ln>
                  <a:noFill/>
                </a:ln>
                <a:solidFill>
                  <a:srgbClr val="2B3A42"/>
                </a:solidFill>
                <a:effectLst/>
                <a:uLnTx/>
                <a:uFillTx/>
                <a:ea typeface="+mn-ea"/>
                <a:cs typeface="+mn-cs"/>
              </a:rPr>
              <a:t>) with full availability, via individual patient schemes, or with other restrictions. </a:t>
            </a:r>
            <a:endParaRPr kumimoji="0" lang="en-GB" sz="1800" b="0" i="1" u="none" strike="noStrike" kern="1200" cap="none" spc="0" normalizeH="0" baseline="0" noProof="0">
              <a:ln>
                <a:noFill/>
              </a:ln>
              <a:solidFill>
                <a:srgbClr val="2B3A42"/>
              </a:solidFill>
              <a:effectLst/>
              <a:uLnTx/>
              <a:uFillTx/>
              <a:ea typeface="+mn-ea"/>
              <a:cs typeface="+mn-cs"/>
            </a:endParaRPr>
          </a:p>
        </p:txBody>
      </p:sp>
      <p:sp>
        <p:nvSpPr>
          <p:cNvPr id="10" name="Footer Placeholder 3">
            <a:extLst>
              <a:ext uri="{FF2B5EF4-FFF2-40B4-BE49-F238E27FC236}">
                <a16:creationId xmlns:a16="http://schemas.microsoft.com/office/drawing/2014/main" id="{6F79760A-58A0-630F-D82B-5EB6EF7F026D}"/>
              </a:ext>
            </a:extLst>
          </p:cNvPr>
          <p:cNvSpPr>
            <a:spLocks noGrp="1"/>
          </p:cNvSpPr>
          <p:nvPr>
            <p:ph type="ftr" sz="quarter" idx="3"/>
          </p:nvPr>
        </p:nvSpPr>
        <p:spPr>
          <a:xfrm>
            <a:off x="321379" y="6218052"/>
            <a:ext cx="9835632" cy="561976"/>
          </a:xfrm>
        </p:spPr>
        <p:txBody>
          <a:bodyPr/>
          <a:lstStyle/>
          <a:p>
            <a:r>
              <a:rPr lang="en-GB" b="1" dirty="0"/>
              <a:t>European Union average: 80 products available (46%), Limited Availability (total) (37% of available products); </a:t>
            </a:r>
            <a:r>
              <a:rPr lang="en-GB" dirty="0"/>
              <a:t> ^Netherlands did not submit complete information on restrictions to available medicines meaning LA* is not captured in these countries. </a:t>
            </a:r>
            <a:r>
              <a:rPr lang="en-GB" baseline="30000" dirty="0"/>
              <a:t>†</a:t>
            </a:r>
            <a:r>
              <a:rPr lang="en-GB" dirty="0"/>
              <a:t>Country specific definitions are listed in the appendix.</a:t>
            </a:r>
            <a:r>
              <a:rPr lang="en-GB" dirty="0">
                <a:solidFill>
                  <a:srgbClr val="2B3A42"/>
                </a:solidFill>
              </a:rPr>
              <a:t> </a:t>
            </a:r>
            <a:r>
              <a:rPr lang="en-GB" dirty="0"/>
              <a:t>*Countries with asterisks did not complete a full dataset and therefore availability may be unrepresentative. **In Spain, the WAIT analysis does not identify those medicinal products being accessible earlier in conformity with Spain's Royal Decree 1015/2009 relating to Medicines in Special Situations. </a:t>
            </a:r>
          </a:p>
        </p:txBody>
      </p:sp>
      <p:sp>
        <p:nvSpPr>
          <p:cNvPr id="5" name="TextBox 4">
            <a:extLst>
              <a:ext uri="{FF2B5EF4-FFF2-40B4-BE49-F238E27FC236}">
                <a16:creationId xmlns:a16="http://schemas.microsoft.com/office/drawing/2014/main" id="{DE9C1373-2CED-430D-405F-2053AD5B826A}"/>
              </a:ext>
            </a:extLst>
          </p:cNvPr>
          <p:cNvSpPr txBox="1"/>
          <p:nvPr/>
        </p:nvSpPr>
        <p:spPr>
          <a:xfrm rot="16200000">
            <a:off x="-580749" y="3579978"/>
            <a:ext cx="2578417" cy="338554"/>
          </a:xfrm>
          <a:prstGeom prst="rect">
            <a:avLst/>
          </a:prstGeom>
          <a:noFill/>
        </p:spPr>
        <p:txBody>
          <a:bodyPr wrap="square" rtlCol="0">
            <a:spAutoFit/>
          </a:bodyPr>
          <a:lstStyle/>
          <a:p>
            <a:pPr algn="ctr"/>
            <a:r>
              <a:rPr lang="en-GB" sz="1600" i="1">
                <a:solidFill>
                  <a:schemeClr val="tx2"/>
                </a:solidFill>
              </a:rPr>
              <a:t>Number of products</a:t>
            </a:r>
          </a:p>
        </p:txBody>
      </p:sp>
      <p:grpSp>
        <p:nvGrpSpPr>
          <p:cNvPr id="275" name="Group 274">
            <a:extLst>
              <a:ext uri="{FF2B5EF4-FFF2-40B4-BE49-F238E27FC236}">
                <a16:creationId xmlns:a16="http://schemas.microsoft.com/office/drawing/2014/main" id="{D9410234-3C68-7F24-EAA4-31F79B8BE97A}"/>
              </a:ext>
            </a:extLst>
          </p:cNvPr>
          <p:cNvGrpSpPr/>
          <p:nvPr/>
        </p:nvGrpSpPr>
        <p:grpSpPr>
          <a:xfrm>
            <a:off x="0" y="-5166"/>
            <a:ext cx="12197443" cy="180000"/>
            <a:chOff x="0" y="-5166"/>
            <a:chExt cx="12197443" cy="446573"/>
          </a:xfrm>
        </p:grpSpPr>
        <p:sp>
          <p:nvSpPr>
            <p:cNvPr id="276" name="Rectangle 275">
              <a:extLst>
                <a:ext uri="{FF2B5EF4-FFF2-40B4-BE49-F238E27FC236}">
                  <a16:creationId xmlns:a16="http://schemas.microsoft.com/office/drawing/2014/main" id="{944A8A58-DBC4-4DF2-6D06-DF63783D21B9}"/>
                </a:ext>
              </a:extLst>
            </p:cNvPr>
            <p:cNvSpPr/>
            <p:nvPr/>
          </p:nvSpPr>
          <p:spPr>
            <a:xfrm>
              <a:off x="0" y="-5166"/>
              <a:ext cx="2437200" cy="446573"/>
            </a:xfrm>
            <a:prstGeom prst="rect">
              <a:avLst/>
            </a:prstGeom>
            <a:gradFill>
              <a:gsLst>
                <a:gs pos="0">
                  <a:schemeClr val="accent1">
                    <a:lumMod val="5000"/>
                    <a:lumOff val="95000"/>
                  </a:schemeClr>
                </a:gs>
                <a:gs pos="52000">
                  <a:schemeClr val="accent2">
                    <a:lumMod val="75000"/>
                  </a:schemeClr>
                </a:gs>
                <a:gs pos="83000">
                  <a:schemeClr val="accent2">
                    <a:lumMod val="75000"/>
                  </a:schemeClr>
                </a:gs>
                <a:gs pos="100000">
                  <a:schemeClr val="accent2">
                    <a:lumMod val="75000"/>
                  </a:schemeClr>
                </a:gs>
              </a:gsLst>
              <a:lin ang="5400000" scaled="1"/>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tIns="36000" rtlCol="0" anchor="ctr" anchorCtr="0"/>
            <a:lstStyle/>
            <a:p>
              <a:pPr algn="ctr"/>
              <a:r>
                <a:rPr lang="en-GB" sz="1200"/>
                <a:t>All products</a:t>
              </a:r>
            </a:p>
          </p:txBody>
        </p:sp>
        <p:grpSp>
          <p:nvGrpSpPr>
            <p:cNvPr id="277" name="Group 276">
              <a:extLst>
                <a:ext uri="{FF2B5EF4-FFF2-40B4-BE49-F238E27FC236}">
                  <a16:creationId xmlns:a16="http://schemas.microsoft.com/office/drawing/2014/main" id="{859EF92D-55B0-9E9A-D73A-E4062618BDE5}"/>
                </a:ext>
              </a:extLst>
            </p:cNvPr>
            <p:cNvGrpSpPr/>
            <p:nvPr/>
          </p:nvGrpSpPr>
          <p:grpSpPr>
            <a:xfrm>
              <a:off x="2439477" y="-5166"/>
              <a:ext cx="9757966" cy="446573"/>
              <a:chOff x="2439477" y="-5166"/>
              <a:chExt cx="9757966" cy="446573"/>
            </a:xfrm>
          </p:grpSpPr>
          <p:sp>
            <p:nvSpPr>
              <p:cNvPr id="278" name="Rectangle 277">
                <a:extLst>
                  <a:ext uri="{FF2B5EF4-FFF2-40B4-BE49-F238E27FC236}">
                    <a16:creationId xmlns:a16="http://schemas.microsoft.com/office/drawing/2014/main" id="{17EEAE03-B331-FC9F-9BC7-40F21CA8C531}"/>
                  </a:ext>
                </a:extLst>
              </p:cNvPr>
              <p:cNvSpPr/>
              <p:nvPr/>
            </p:nvSpPr>
            <p:spPr>
              <a:xfrm>
                <a:off x="2439477" y="-5166"/>
                <a:ext cx="2437200" cy="446573"/>
              </a:xfrm>
              <a:prstGeom prst="rect">
                <a:avLst/>
              </a:prstGeom>
              <a:solidFill>
                <a:schemeClr val="bg2"/>
              </a:solidFill>
              <a:ln>
                <a:solidFill>
                  <a:schemeClr val="bg2">
                    <a:lumMod val="9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tIns="36000" rtlCol="0" anchor="ctr" anchorCtr="0"/>
              <a:lstStyle/>
              <a:p>
                <a:pPr algn="ctr"/>
                <a:r>
                  <a:rPr lang="en-GB" sz="1200">
                    <a:solidFill>
                      <a:schemeClr val="bg2">
                        <a:lumMod val="90000"/>
                      </a:schemeClr>
                    </a:solidFill>
                  </a:rPr>
                  <a:t>Oncology</a:t>
                </a:r>
              </a:p>
            </p:txBody>
          </p:sp>
          <p:sp>
            <p:nvSpPr>
              <p:cNvPr id="279" name="Rectangle 278">
                <a:extLst>
                  <a:ext uri="{FF2B5EF4-FFF2-40B4-BE49-F238E27FC236}">
                    <a16:creationId xmlns:a16="http://schemas.microsoft.com/office/drawing/2014/main" id="{7D40711A-0EE9-0A97-C74F-8D467410B39D}"/>
                  </a:ext>
                </a:extLst>
              </p:cNvPr>
              <p:cNvSpPr/>
              <p:nvPr/>
            </p:nvSpPr>
            <p:spPr>
              <a:xfrm>
                <a:off x="4878955" y="-5166"/>
                <a:ext cx="2437200" cy="446573"/>
              </a:xfrm>
              <a:prstGeom prst="rect">
                <a:avLst/>
              </a:prstGeom>
              <a:solidFill>
                <a:schemeClr val="bg2"/>
              </a:solidFill>
              <a:ln>
                <a:solidFill>
                  <a:schemeClr val="bg2">
                    <a:lumMod val="9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tIns="36000" rtlCol="0" anchor="ctr" anchorCtr="0"/>
              <a:lstStyle/>
              <a:p>
                <a:pPr algn="ctr"/>
                <a:r>
                  <a:rPr lang="en-GB" sz="1200">
                    <a:solidFill>
                      <a:schemeClr val="bg2">
                        <a:lumMod val="90000"/>
                      </a:schemeClr>
                    </a:solidFill>
                  </a:rPr>
                  <a:t>Orphans</a:t>
                </a:r>
              </a:p>
            </p:txBody>
          </p:sp>
          <p:sp>
            <p:nvSpPr>
              <p:cNvPr id="280" name="Rectangle 279">
                <a:extLst>
                  <a:ext uri="{FF2B5EF4-FFF2-40B4-BE49-F238E27FC236}">
                    <a16:creationId xmlns:a16="http://schemas.microsoft.com/office/drawing/2014/main" id="{5B9F2141-F4F9-DD87-073A-C8847E19B307}"/>
                  </a:ext>
                </a:extLst>
              </p:cNvPr>
              <p:cNvSpPr/>
              <p:nvPr/>
            </p:nvSpPr>
            <p:spPr>
              <a:xfrm>
                <a:off x="7318433" y="-5166"/>
                <a:ext cx="2437200" cy="446573"/>
              </a:xfrm>
              <a:prstGeom prst="rect">
                <a:avLst/>
              </a:prstGeom>
              <a:solidFill>
                <a:schemeClr val="bg2"/>
              </a:solidFill>
              <a:ln>
                <a:solidFill>
                  <a:schemeClr val="bg2">
                    <a:lumMod val="9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tIns="36000" rtlCol="0" anchor="ctr" anchorCtr="0"/>
              <a:lstStyle/>
              <a:p>
                <a:pPr algn="ctr"/>
                <a:r>
                  <a:rPr lang="en-GB" sz="1200">
                    <a:solidFill>
                      <a:schemeClr val="bg2">
                        <a:lumMod val="90000"/>
                      </a:schemeClr>
                    </a:solidFill>
                  </a:rPr>
                  <a:t>Non-</a:t>
                </a:r>
                <a:r>
                  <a:rPr lang="en-GB" sz="1200" err="1">
                    <a:solidFill>
                      <a:schemeClr val="bg2">
                        <a:lumMod val="90000"/>
                      </a:schemeClr>
                    </a:solidFill>
                  </a:rPr>
                  <a:t>onc</a:t>
                </a:r>
                <a:r>
                  <a:rPr lang="en-GB" sz="1200">
                    <a:solidFill>
                      <a:schemeClr val="bg2">
                        <a:lumMod val="90000"/>
                      </a:schemeClr>
                    </a:solidFill>
                  </a:rPr>
                  <a:t> orphans</a:t>
                </a:r>
              </a:p>
            </p:txBody>
          </p:sp>
          <p:sp>
            <p:nvSpPr>
              <p:cNvPr id="281" name="Rectangle 280">
                <a:extLst>
                  <a:ext uri="{FF2B5EF4-FFF2-40B4-BE49-F238E27FC236}">
                    <a16:creationId xmlns:a16="http://schemas.microsoft.com/office/drawing/2014/main" id="{429C2195-5F66-BBF0-B072-E677E82A9A07}"/>
                  </a:ext>
                </a:extLst>
              </p:cNvPr>
              <p:cNvSpPr/>
              <p:nvPr/>
            </p:nvSpPr>
            <p:spPr>
              <a:xfrm>
                <a:off x="9749443" y="-5166"/>
                <a:ext cx="2448000" cy="446573"/>
              </a:xfrm>
              <a:prstGeom prst="rect">
                <a:avLst/>
              </a:prstGeom>
              <a:solidFill>
                <a:schemeClr val="bg2"/>
              </a:solidFill>
              <a:ln>
                <a:solidFill>
                  <a:schemeClr val="bg2">
                    <a:lumMod val="9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tIns="36000" rtlCol="0" anchor="ctr" anchorCtr="0"/>
              <a:lstStyle/>
              <a:p>
                <a:pPr algn="ctr"/>
                <a:r>
                  <a:rPr lang="en-GB" sz="1200">
                    <a:solidFill>
                      <a:schemeClr val="bg2">
                        <a:lumMod val="90000"/>
                      </a:schemeClr>
                    </a:solidFill>
                  </a:rPr>
                  <a:t>Combination</a:t>
                </a:r>
              </a:p>
            </p:txBody>
          </p:sp>
        </p:grpSp>
      </p:grpSp>
    </p:spTree>
    <p:extLst>
      <p:ext uri="{BB962C8B-B14F-4D97-AF65-F5344CB8AC3E}">
        <p14:creationId xmlns:p14="http://schemas.microsoft.com/office/powerpoint/2010/main" val="139937129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6" name="Object 15" hidden="1">
            <a:extLst>
              <a:ext uri="{FF2B5EF4-FFF2-40B4-BE49-F238E27FC236}">
                <a16:creationId xmlns:a16="http://schemas.microsoft.com/office/drawing/2014/main" id="{9834649C-7A5C-4C26-AD02-DFE033744CC4}"/>
              </a:ext>
            </a:extLst>
          </p:cNvPr>
          <p:cNvGraphicFramePr>
            <a:graphicFrameLocks noChangeAspect="1"/>
          </p:cNvGraphicFramePr>
          <p:nvPr>
            <p:custDataLst>
              <p:tags r:id="rId1"/>
            </p:custDataLst>
            <p:extLst>
              <p:ext uri="{D42A27DB-BD31-4B8C-83A1-F6EECF244321}">
                <p14:modId xmlns:p14="http://schemas.microsoft.com/office/powerpoint/2010/main" val="2440897241"/>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225" imgW="216" imgH="216" progId="TCLayout.ActiveDocument.1">
                  <p:embed/>
                </p:oleObj>
              </mc:Choice>
              <mc:Fallback>
                <p:oleObj name="think-cell Slide" r:id="rId225" imgW="216" imgH="216" progId="TCLayout.ActiveDocument.1">
                  <p:embed/>
                  <p:pic>
                    <p:nvPicPr>
                      <p:cNvPr id="16" name="Object 15" hidden="1">
                        <a:extLst>
                          <a:ext uri="{FF2B5EF4-FFF2-40B4-BE49-F238E27FC236}">
                            <a16:creationId xmlns:a16="http://schemas.microsoft.com/office/drawing/2014/main" id="{9834649C-7A5C-4C26-AD02-DFE033744CC4}"/>
                          </a:ext>
                        </a:extLst>
                      </p:cNvPr>
                      <p:cNvPicPr/>
                      <p:nvPr/>
                    </p:nvPicPr>
                    <p:blipFill>
                      <a:blip r:embed="rId226"/>
                      <a:stretch>
                        <a:fillRect/>
                      </a:stretch>
                    </p:blipFill>
                    <p:spPr>
                      <a:xfrm>
                        <a:off x="1588" y="1588"/>
                        <a:ext cx="1588" cy="1588"/>
                      </a:xfrm>
                      <a:prstGeom prst="rect">
                        <a:avLst/>
                      </a:prstGeom>
                    </p:spPr>
                  </p:pic>
                </p:oleObj>
              </mc:Fallback>
            </mc:AlternateContent>
          </a:graphicData>
        </a:graphic>
      </p:graphicFrame>
      <p:sp>
        <p:nvSpPr>
          <p:cNvPr id="6" name="Rectangle 5" hidden="1">
            <a:extLst>
              <a:ext uri="{FF2B5EF4-FFF2-40B4-BE49-F238E27FC236}">
                <a16:creationId xmlns:a16="http://schemas.microsoft.com/office/drawing/2014/main" id="{9DEC096E-7855-4EE3-9504-7797209BBA4F}"/>
              </a:ext>
            </a:extLst>
          </p:cNvPr>
          <p:cNvSpPr/>
          <p:nvPr>
            <p:custDataLst>
              <p:tags r:id="rId2"/>
            </p:custDataLst>
          </p:nvPr>
        </p:nvSpPr>
        <p:spPr>
          <a:xfrm>
            <a:off x="0" y="0"/>
            <a:ext cx="158750" cy="15875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t"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srgbClr val="FFFFFF"/>
              </a:solidFill>
              <a:effectLst/>
              <a:uLnTx/>
              <a:uFillTx/>
              <a:latin typeface="Arial" panose="020B0604020202020204"/>
              <a:ea typeface="+mn-ea"/>
              <a:cs typeface="+mn-cs"/>
              <a:sym typeface="+mn-lt"/>
            </a:endParaRPr>
          </a:p>
        </p:txBody>
      </p:sp>
      <p:sp>
        <p:nvSpPr>
          <p:cNvPr id="542" name="Title 541">
            <a:extLst>
              <a:ext uri="{FF2B5EF4-FFF2-40B4-BE49-F238E27FC236}">
                <a16:creationId xmlns:a16="http://schemas.microsoft.com/office/drawing/2014/main" id="{907162CF-3CBB-4625-A270-B43EAE717140}"/>
              </a:ext>
            </a:extLst>
          </p:cNvPr>
          <p:cNvSpPr>
            <a:spLocks noGrp="1"/>
          </p:cNvSpPr>
          <p:nvPr>
            <p:ph type="title"/>
          </p:nvPr>
        </p:nvSpPr>
        <p:spPr/>
        <p:txBody>
          <a:bodyPr vert="horz"/>
          <a:lstStyle/>
          <a:p>
            <a:r>
              <a:rPr lang="en-GB"/>
              <a:t>Breakdown of total availability (%, 2020-2023) </a:t>
            </a:r>
            <a:r>
              <a:rPr lang="en-GB" sz="1400" i="1"/>
              <a:t>(countries ordered by all availability)</a:t>
            </a:r>
            <a:endParaRPr lang="en-GB" i="1"/>
          </a:p>
        </p:txBody>
      </p:sp>
      <p:graphicFrame>
        <p:nvGraphicFramePr>
          <p:cNvPr id="5" name="Chart 4">
            <a:extLst>
              <a:ext uri="{FF2B5EF4-FFF2-40B4-BE49-F238E27FC236}">
                <a16:creationId xmlns:a16="http://schemas.microsoft.com/office/drawing/2014/main" id="{79210FFB-1D03-C9B6-58EB-F7C8276A1BB1}"/>
              </a:ext>
            </a:extLst>
          </p:cNvPr>
          <p:cNvGraphicFramePr/>
          <p:nvPr>
            <p:custDataLst>
              <p:tags r:id="rId3"/>
            </p:custDataLst>
            <p:extLst>
              <p:ext uri="{D42A27DB-BD31-4B8C-83A1-F6EECF244321}">
                <p14:modId xmlns:p14="http://schemas.microsoft.com/office/powerpoint/2010/main" val="3837938480"/>
              </p:ext>
            </p:extLst>
          </p:nvPr>
        </p:nvGraphicFramePr>
        <p:xfrm>
          <a:off x="769938" y="2214563"/>
          <a:ext cx="10344150" cy="3076575"/>
        </p:xfrm>
        <a:graphic>
          <a:graphicData uri="http://schemas.openxmlformats.org/drawingml/2006/chart">
            <c:chart xmlns:c="http://schemas.openxmlformats.org/drawingml/2006/chart" xmlns:r="http://schemas.openxmlformats.org/officeDocument/2006/relationships" r:id="rId227"/>
          </a:graphicData>
        </a:graphic>
      </p:graphicFrame>
      <p:cxnSp>
        <p:nvCxnSpPr>
          <p:cNvPr id="762" name="Straight Connector 761">
            <a:extLst>
              <a:ext uri="{FF2B5EF4-FFF2-40B4-BE49-F238E27FC236}">
                <a16:creationId xmlns:a16="http://schemas.microsoft.com/office/drawing/2014/main" id="{D0DD72AE-2128-959B-197D-4F8B23C881F4}"/>
              </a:ext>
            </a:extLst>
          </p:cNvPr>
          <p:cNvCxnSpPr/>
          <p:nvPr>
            <p:custDataLst>
              <p:tags r:id="rId4"/>
            </p:custDataLst>
          </p:nvPr>
        </p:nvCxnSpPr>
        <p:spPr bwMode="gray">
          <a:xfrm>
            <a:off x="6332538" y="4316413"/>
            <a:ext cx="0" cy="763588"/>
          </a:xfrm>
          <a:prstGeom prst="line">
            <a:avLst/>
          </a:prstGeom>
          <a:ln w="19050" cap="flat" cmpd="sng" algn="ctr">
            <a:solidFill>
              <a:schemeClr val="accent3"/>
            </a:solidFill>
            <a:prstDash val="sysDot"/>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763" name="Straight Connector 762">
            <a:extLst>
              <a:ext uri="{FF2B5EF4-FFF2-40B4-BE49-F238E27FC236}">
                <a16:creationId xmlns:a16="http://schemas.microsoft.com/office/drawing/2014/main" id="{90C77B3C-319F-FDF0-47D1-3573A36C2843}"/>
              </a:ext>
            </a:extLst>
          </p:cNvPr>
          <p:cNvCxnSpPr/>
          <p:nvPr>
            <p:custDataLst>
              <p:tags r:id="rId5"/>
            </p:custDataLst>
          </p:nvPr>
        </p:nvCxnSpPr>
        <p:spPr bwMode="gray">
          <a:xfrm>
            <a:off x="6472238" y="4316413"/>
            <a:ext cx="0" cy="763588"/>
          </a:xfrm>
          <a:prstGeom prst="line">
            <a:avLst/>
          </a:prstGeom>
          <a:ln w="19050" cap="flat" cmpd="sng" algn="ctr">
            <a:solidFill>
              <a:schemeClr val="accent3"/>
            </a:solidFill>
            <a:prstDash val="sysDot"/>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764" name="Straight Connector 763">
            <a:extLst>
              <a:ext uri="{FF2B5EF4-FFF2-40B4-BE49-F238E27FC236}">
                <a16:creationId xmlns:a16="http://schemas.microsoft.com/office/drawing/2014/main" id="{0EC127BB-EFCB-B5AD-E5B3-207DEB904E00}"/>
              </a:ext>
            </a:extLst>
          </p:cNvPr>
          <p:cNvCxnSpPr/>
          <p:nvPr>
            <p:custDataLst>
              <p:tags r:id="rId6"/>
            </p:custDataLst>
          </p:nvPr>
        </p:nvCxnSpPr>
        <p:spPr bwMode="gray">
          <a:xfrm>
            <a:off x="6332538" y="4316413"/>
            <a:ext cx="139700" cy="0"/>
          </a:xfrm>
          <a:prstGeom prst="line">
            <a:avLst/>
          </a:prstGeom>
          <a:ln w="19050" cap="flat" cmpd="sng" algn="ctr">
            <a:solidFill>
              <a:schemeClr val="accent6"/>
            </a:solidFill>
            <a:prstDash val="sysDot"/>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766" name="Straight Connector 765">
            <a:extLst>
              <a:ext uri="{FF2B5EF4-FFF2-40B4-BE49-F238E27FC236}">
                <a16:creationId xmlns:a16="http://schemas.microsoft.com/office/drawing/2014/main" id="{299E0FA5-D5BB-25F2-C554-F8C32F74A229}"/>
              </a:ext>
            </a:extLst>
          </p:cNvPr>
          <p:cNvCxnSpPr/>
          <p:nvPr>
            <p:custDataLst>
              <p:tags r:id="rId7"/>
            </p:custDataLst>
          </p:nvPr>
        </p:nvCxnSpPr>
        <p:spPr bwMode="gray">
          <a:xfrm>
            <a:off x="6332538" y="4019550"/>
            <a:ext cx="0" cy="296863"/>
          </a:xfrm>
          <a:prstGeom prst="line">
            <a:avLst/>
          </a:prstGeom>
          <a:ln w="19050" cap="flat" cmpd="sng" algn="ctr">
            <a:solidFill>
              <a:schemeClr val="accent6"/>
            </a:solidFill>
            <a:prstDash val="sysDot"/>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767" name="Straight Connector 766">
            <a:extLst>
              <a:ext uri="{FF2B5EF4-FFF2-40B4-BE49-F238E27FC236}">
                <a16:creationId xmlns:a16="http://schemas.microsoft.com/office/drawing/2014/main" id="{1E810074-5D78-B7F8-A46D-1C94FFA5CC33}"/>
              </a:ext>
            </a:extLst>
          </p:cNvPr>
          <p:cNvCxnSpPr/>
          <p:nvPr>
            <p:custDataLst>
              <p:tags r:id="rId8"/>
            </p:custDataLst>
          </p:nvPr>
        </p:nvCxnSpPr>
        <p:spPr bwMode="gray">
          <a:xfrm>
            <a:off x="6472238" y="4019550"/>
            <a:ext cx="0" cy="296863"/>
          </a:xfrm>
          <a:prstGeom prst="line">
            <a:avLst/>
          </a:prstGeom>
          <a:ln w="19050" cap="flat" cmpd="sng" algn="ctr">
            <a:solidFill>
              <a:schemeClr val="accent6"/>
            </a:solidFill>
            <a:prstDash val="sysDot"/>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320" name="Straight Connector 319">
            <a:extLst>
              <a:ext uri="{FF2B5EF4-FFF2-40B4-BE49-F238E27FC236}">
                <a16:creationId xmlns:a16="http://schemas.microsoft.com/office/drawing/2014/main" id="{DDBD76FE-203D-43CD-4AE3-5AF6DC7F8E1F}"/>
              </a:ext>
            </a:extLst>
          </p:cNvPr>
          <p:cNvCxnSpPr/>
          <p:nvPr>
            <p:custDataLst>
              <p:tags r:id="rId9"/>
            </p:custDataLst>
          </p:nvPr>
        </p:nvCxnSpPr>
        <p:spPr bwMode="gray">
          <a:xfrm>
            <a:off x="6332538" y="4019550"/>
            <a:ext cx="139700" cy="0"/>
          </a:xfrm>
          <a:prstGeom prst="line">
            <a:avLst/>
          </a:prstGeom>
          <a:ln w="19050" cap="flat" cmpd="sng" algn="ctr">
            <a:solidFill>
              <a:srgbClr val="E66F02"/>
            </a:solidFill>
            <a:prstDash val="sysDot"/>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321" name="Straight Connector 320">
            <a:extLst>
              <a:ext uri="{FF2B5EF4-FFF2-40B4-BE49-F238E27FC236}">
                <a16:creationId xmlns:a16="http://schemas.microsoft.com/office/drawing/2014/main" id="{7B69AC80-CE9F-5AA2-8461-BC48C03F2188}"/>
              </a:ext>
            </a:extLst>
          </p:cNvPr>
          <p:cNvCxnSpPr/>
          <p:nvPr>
            <p:custDataLst>
              <p:tags r:id="rId10"/>
            </p:custDataLst>
          </p:nvPr>
        </p:nvCxnSpPr>
        <p:spPr bwMode="gray">
          <a:xfrm>
            <a:off x="6332538" y="3854450"/>
            <a:ext cx="0" cy="165100"/>
          </a:xfrm>
          <a:prstGeom prst="line">
            <a:avLst/>
          </a:prstGeom>
          <a:ln w="19050" cap="flat" cmpd="sng" algn="ctr">
            <a:solidFill>
              <a:srgbClr val="E66F02"/>
            </a:solidFill>
            <a:prstDash val="sysDot"/>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322" name="Straight Connector 321">
            <a:extLst>
              <a:ext uri="{FF2B5EF4-FFF2-40B4-BE49-F238E27FC236}">
                <a16:creationId xmlns:a16="http://schemas.microsoft.com/office/drawing/2014/main" id="{452F16D0-4B12-4E0B-B06C-63AB52201703}"/>
              </a:ext>
            </a:extLst>
          </p:cNvPr>
          <p:cNvCxnSpPr/>
          <p:nvPr>
            <p:custDataLst>
              <p:tags r:id="rId11"/>
            </p:custDataLst>
          </p:nvPr>
        </p:nvCxnSpPr>
        <p:spPr bwMode="gray">
          <a:xfrm>
            <a:off x="6472238" y="3854450"/>
            <a:ext cx="0" cy="165100"/>
          </a:xfrm>
          <a:prstGeom prst="line">
            <a:avLst/>
          </a:prstGeom>
          <a:ln w="19050" cap="flat" cmpd="sng" algn="ctr">
            <a:solidFill>
              <a:srgbClr val="E66F02"/>
            </a:solidFill>
            <a:prstDash val="sysDot"/>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323" name="Straight Connector 322">
            <a:extLst>
              <a:ext uri="{FF2B5EF4-FFF2-40B4-BE49-F238E27FC236}">
                <a16:creationId xmlns:a16="http://schemas.microsoft.com/office/drawing/2014/main" id="{7404208E-E9B0-3297-7A2E-982F8FAB458C}"/>
              </a:ext>
            </a:extLst>
          </p:cNvPr>
          <p:cNvCxnSpPr/>
          <p:nvPr>
            <p:custDataLst>
              <p:tags r:id="rId12"/>
            </p:custDataLst>
          </p:nvPr>
        </p:nvCxnSpPr>
        <p:spPr bwMode="gray">
          <a:xfrm>
            <a:off x="6332538" y="3854450"/>
            <a:ext cx="139700" cy="0"/>
          </a:xfrm>
          <a:prstGeom prst="line">
            <a:avLst/>
          </a:prstGeom>
          <a:ln w="19050" cap="flat" cmpd="sng" algn="ctr">
            <a:solidFill>
              <a:srgbClr val="F88FAC"/>
            </a:solidFill>
            <a:prstDash val="sysDot"/>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324" name="Straight Connector 323">
            <a:extLst>
              <a:ext uri="{FF2B5EF4-FFF2-40B4-BE49-F238E27FC236}">
                <a16:creationId xmlns:a16="http://schemas.microsoft.com/office/drawing/2014/main" id="{A731E86D-71E2-0B5B-8BB9-24F48447ED6E}"/>
              </a:ext>
            </a:extLst>
          </p:cNvPr>
          <p:cNvCxnSpPr/>
          <p:nvPr>
            <p:custDataLst>
              <p:tags r:id="rId13"/>
            </p:custDataLst>
          </p:nvPr>
        </p:nvCxnSpPr>
        <p:spPr bwMode="gray">
          <a:xfrm>
            <a:off x="6332538" y="3722688"/>
            <a:ext cx="0" cy="131763"/>
          </a:xfrm>
          <a:prstGeom prst="line">
            <a:avLst/>
          </a:prstGeom>
          <a:ln w="19050" cap="flat" cmpd="sng" algn="ctr">
            <a:solidFill>
              <a:srgbClr val="F88FAC"/>
            </a:solidFill>
            <a:prstDash val="sysDot"/>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325" name="Straight Connector 324">
            <a:extLst>
              <a:ext uri="{FF2B5EF4-FFF2-40B4-BE49-F238E27FC236}">
                <a16:creationId xmlns:a16="http://schemas.microsoft.com/office/drawing/2014/main" id="{9A1DC15D-A91A-CAEE-9E04-B12AB67AE0E7}"/>
              </a:ext>
            </a:extLst>
          </p:cNvPr>
          <p:cNvCxnSpPr/>
          <p:nvPr>
            <p:custDataLst>
              <p:tags r:id="rId14"/>
            </p:custDataLst>
          </p:nvPr>
        </p:nvCxnSpPr>
        <p:spPr bwMode="gray">
          <a:xfrm>
            <a:off x="6472238" y="3722688"/>
            <a:ext cx="0" cy="131763"/>
          </a:xfrm>
          <a:prstGeom prst="line">
            <a:avLst/>
          </a:prstGeom>
          <a:ln w="19050" cap="flat" cmpd="sng" algn="ctr">
            <a:solidFill>
              <a:srgbClr val="F88FAC"/>
            </a:solidFill>
            <a:prstDash val="sysDot"/>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326" name="Straight Connector 325">
            <a:extLst>
              <a:ext uri="{FF2B5EF4-FFF2-40B4-BE49-F238E27FC236}">
                <a16:creationId xmlns:a16="http://schemas.microsoft.com/office/drawing/2014/main" id="{80B2D590-E2BD-7F1D-E666-69A9D4B853AB}"/>
              </a:ext>
            </a:extLst>
          </p:cNvPr>
          <p:cNvCxnSpPr/>
          <p:nvPr>
            <p:custDataLst>
              <p:tags r:id="rId15"/>
            </p:custDataLst>
          </p:nvPr>
        </p:nvCxnSpPr>
        <p:spPr bwMode="gray">
          <a:xfrm>
            <a:off x="6332538" y="3722688"/>
            <a:ext cx="139700" cy="0"/>
          </a:xfrm>
          <a:prstGeom prst="line">
            <a:avLst/>
          </a:prstGeom>
          <a:ln w="19050" cap="flat" cmpd="sng" algn="ctr">
            <a:solidFill>
              <a:srgbClr val="C30C3E"/>
            </a:solidFill>
            <a:prstDash val="sysDot"/>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328" name="Straight Connector 327">
            <a:extLst>
              <a:ext uri="{FF2B5EF4-FFF2-40B4-BE49-F238E27FC236}">
                <a16:creationId xmlns:a16="http://schemas.microsoft.com/office/drawing/2014/main" id="{6B02C0F0-8CB9-F059-A9E4-62185A58DE82}"/>
              </a:ext>
            </a:extLst>
          </p:cNvPr>
          <p:cNvCxnSpPr/>
          <p:nvPr>
            <p:custDataLst>
              <p:tags r:id="rId16"/>
            </p:custDataLst>
          </p:nvPr>
        </p:nvCxnSpPr>
        <p:spPr bwMode="gray">
          <a:xfrm>
            <a:off x="6472238" y="2451100"/>
            <a:ext cx="0" cy="1271588"/>
          </a:xfrm>
          <a:prstGeom prst="line">
            <a:avLst/>
          </a:prstGeom>
          <a:ln w="19050" cap="flat" cmpd="sng" algn="ctr">
            <a:solidFill>
              <a:srgbClr val="C30C3E"/>
            </a:solidFill>
            <a:prstDash val="sysDot"/>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327" name="Straight Connector 326">
            <a:extLst>
              <a:ext uri="{FF2B5EF4-FFF2-40B4-BE49-F238E27FC236}">
                <a16:creationId xmlns:a16="http://schemas.microsoft.com/office/drawing/2014/main" id="{6A7E2D35-CFC4-4FA6-9635-71A37AC0A705}"/>
              </a:ext>
            </a:extLst>
          </p:cNvPr>
          <p:cNvCxnSpPr/>
          <p:nvPr>
            <p:custDataLst>
              <p:tags r:id="rId17"/>
            </p:custDataLst>
          </p:nvPr>
        </p:nvCxnSpPr>
        <p:spPr bwMode="gray">
          <a:xfrm>
            <a:off x="6332538" y="2451100"/>
            <a:ext cx="0" cy="1271588"/>
          </a:xfrm>
          <a:prstGeom prst="line">
            <a:avLst/>
          </a:prstGeom>
          <a:ln w="19050" cap="flat" cmpd="sng" algn="ctr">
            <a:solidFill>
              <a:srgbClr val="C30C3E"/>
            </a:solidFill>
            <a:prstDash val="sysDot"/>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sp>
        <p:nvSpPr>
          <p:cNvPr id="329" name="Rectangle 328">
            <a:extLst>
              <a:ext uri="{FF2B5EF4-FFF2-40B4-BE49-F238E27FC236}">
                <a16:creationId xmlns:a16="http://schemas.microsoft.com/office/drawing/2014/main" id="{05250080-9346-122A-3155-B3BF1B134185}"/>
              </a:ext>
            </a:extLst>
          </p:cNvPr>
          <p:cNvSpPr/>
          <p:nvPr>
            <p:custDataLst>
              <p:tags r:id="rId18"/>
            </p:custDataLst>
          </p:nvPr>
        </p:nvSpPr>
        <p:spPr bwMode="auto">
          <a:xfrm>
            <a:off x="6332538" y="2420938"/>
            <a:ext cx="139700" cy="30162"/>
          </a:xfrm>
          <a:prstGeom prst="rect">
            <a:avLst/>
          </a:prstGeom>
          <a:noFill/>
          <a:ln w="19050" cmpd="sng" algn="ctr">
            <a:solidFill>
              <a:schemeClr val="tx1"/>
            </a:solidFill>
            <a:prstDash val="sysDot"/>
          </a:ln>
          <a:effectLst/>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l"/>
            <a:endParaRPr lang="en-GB" sz="1600" err="1"/>
          </a:p>
        </p:txBody>
      </p:sp>
      <p:sp>
        <p:nvSpPr>
          <p:cNvPr id="311" name="Rectangle 310">
            <a:extLst>
              <a:ext uri="{FF2B5EF4-FFF2-40B4-BE49-F238E27FC236}">
                <a16:creationId xmlns:a16="http://schemas.microsoft.com/office/drawing/2014/main" id="{10B06096-3000-A537-FF15-AFDDA8FF1491}"/>
              </a:ext>
            </a:extLst>
          </p:cNvPr>
          <p:cNvSpPr/>
          <p:nvPr>
            <p:custDataLst>
              <p:tags r:id="rId19"/>
            </p:custDataLst>
          </p:nvPr>
        </p:nvSpPr>
        <p:spPr bwMode="gray">
          <a:xfrm>
            <a:off x="1811338" y="2636838"/>
            <a:ext cx="176213" cy="109538"/>
          </a:xfrm>
          <a:prstGeom prst="rect">
            <a:avLst/>
          </a:prstGeom>
          <a:solidFill>
            <a:schemeClr val="accent6"/>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ctr" anchorCtr="0"/>
          <a:lstStyle/>
          <a:p>
            <a:pPr algn="ctr">
              <a:lnSpc>
                <a:spcPct val="90000"/>
              </a:lnSpc>
              <a:spcBef>
                <a:spcPct val="0"/>
              </a:spcBef>
              <a:spcAft>
                <a:spcPct val="0"/>
              </a:spcAft>
            </a:pPr>
            <a:fld id="{99FDD89F-6A45-40B0-AC2B-7FCC77AD7251}" type="datetime'''''''''''1''''''''''''''''''''''''''''''''%'''''''''''">
              <a:rPr lang="en-GB" altLang="en-US" sz="800" smtClean="0">
                <a:solidFill>
                  <a:schemeClr val="tx1"/>
                </a:solidFill>
                <a:effectLst/>
                <a:sym typeface="+mn-lt"/>
              </a:rPr>
              <a:pPr algn="ctr">
                <a:lnSpc>
                  <a:spcPct val="90000"/>
                </a:lnSpc>
                <a:spcBef>
                  <a:spcPct val="0"/>
                </a:spcBef>
                <a:spcAft>
                  <a:spcPct val="0"/>
                </a:spcAft>
              </a:pPr>
              <a:t>1%</a:t>
            </a:fld>
            <a:endParaRPr lang="en-GB" sz="800" err="1">
              <a:solidFill>
                <a:schemeClr val="tx1"/>
              </a:solidFill>
              <a:sym typeface="+mn-lt"/>
            </a:endParaRPr>
          </a:p>
        </p:txBody>
      </p:sp>
      <p:sp>
        <p:nvSpPr>
          <p:cNvPr id="58" name="Rectangle 57">
            <a:extLst>
              <a:ext uri="{FF2B5EF4-FFF2-40B4-BE49-F238E27FC236}">
                <a16:creationId xmlns:a16="http://schemas.microsoft.com/office/drawing/2014/main" id="{408094DD-25D8-EE9A-DED2-4FEC8E1F9E4A}"/>
              </a:ext>
            </a:extLst>
          </p:cNvPr>
          <p:cNvSpPr/>
          <p:nvPr>
            <p:custDataLst>
              <p:tags r:id="rId20"/>
            </p:custDataLst>
          </p:nvPr>
        </p:nvSpPr>
        <p:spPr bwMode="gray">
          <a:xfrm>
            <a:off x="1782763" y="2497138"/>
            <a:ext cx="233363" cy="109538"/>
          </a:xfrm>
          <a:prstGeom prst="rect">
            <a:avLst/>
          </a:prstGeom>
          <a:solidFill>
            <a:srgbClr val="C30C3E"/>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04A21339-58AD-4ED9-AF65-C05EA91412FD}" type="datetime'''''''''''''''''''''''1''''''''0''''''%'''''''''''''''">
              <a:rPr lang="en-GB" altLang="en-US" sz="800" smtClean="0">
                <a:solidFill>
                  <a:schemeClr val="bg1"/>
                </a:solidFill>
                <a:effectLst/>
              </a:rPr>
              <a:pPr algn="ctr">
                <a:lnSpc>
                  <a:spcPct val="90000"/>
                </a:lnSpc>
                <a:spcBef>
                  <a:spcPct val="0"/>
                </a:spcBef>
                <a:spcAft>
                  <a:spcPct val="0"/>
                </a:spcAft>
              </a:pPr>
              <a:t>10%</a:t>
            </a:fld>
            <a:endParaRPr lang="en-GB" sz="800" err="1">
              <a:solidFill>
                <a:schemeClr val="bg1"/>
              </a:solidFill>
              <a:sym typeface="+mn-lt"/>
            </a:endParaRPr>
          </a:p>
        </p:txBody>
      </p:sp>
      <p:sp>
        <p:nvSpPr>
          <p:cNvPr id="143" name="Rectangle 142">
            <a:extLst>
              <a:ext uri="{FF2B5EF4-FFF2-40B4-BE49-F238E27FC236}">
                <a16:creationId xmlns:a16="http://schemas.microsoft.com/office/drawing/2014/main" id="{383543DA-E8FC-4B76-B8EA-218DFC2A12DA}"/>
              </a:ext>
            </a:extLst>
          </p:cNvPr>
          <p:cNvSpPr/>
          <p:nvPr>
            <p:custDataLst>
              <p:tags r:id="rId21"/>
            </p:custDataLst>
          </p:nvPr>
        </p:nvSpPr>
        <p:spPr bwMode="auto">
          <a:xfrm>
            <a:off x="1822450" y="5167313"/>
            <a:ext cx="152400" cy="520700"/>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marL="0" marR="0" lvl="0" indent="0" algn="r" defTabSz="914400" rtl="0" eaLnBrk="1" fontAlgn="auto" latinLnBrk="0" hangingPunct="1">
              <a:lnSpc>
                <a:spcPct val="100000"/>
              </a:lnSpc>
              <a:spcBef>
                <a:spcPct val="0"/>
              </a:spcBef>
              <a:spcAft>
                <a:spcPct val="0"/>
              </a:spcAft>
              <a:buClrTx/>
              <a:buSzTx/>
              <a:buFontTx/>
              <a:buNone/>
              <a:tabLst/>
              <a:defRPr/>
            </a:pPr>
            <a:fld id="{4B328C89-5A99-46D6-9BB7-C22366CF10B9}" type="datetime'''''''''''G''e''r''''''''''''''''m''''''''''''''''a''ny'''''">
              <a:rPr kumimoji="0" lang="en-GB" altLang="en-US" sz="1000" b="0" i="0" u="none" strike="noStrike" kern="1200" cap="none" spc="0" normalizeH="0" baseline="0" noProof="0" smtClean="0">
                <a:ln>
                  <a:noFill/>
                </a:ln>
                <a:solidFill>
                  <a:srgbClr val="2B3A42"/>
                </a:solidFill>
                <a:effectLst/>
                <a:uLnTx/>
                <a:uFillTx/>
                <a:latin typeface="Arial" panose="020B0604020202020204"/>
                <a:ea typeface="+mn-ea"/>
                <a:cs typeface="+mn-cs"/>
                <a:sym typeface="+mn-lt"/>
              </a:rPr>
              <a:pPr marL="0" marR="0" lvl="0" indent="0" algn="r" defTabSz="914400" rtl="0" eaLnBrk="1" fontAlgn="auto" latinLnBrk="0" hangingPunct="1">
                <a:lnSpc>
                  <a:spcPct val="100000"/>
                </a:lnSpc>
                <a:spcBef>
                  <a:spcPct val="0"/>
                </a:spcBef>
                <a:spcAft>
                  <a:spcPct val="0"/>
                </a:spcAft>
                <a:buClrTx/>
                <a:buSzTx/>
                <a:buFontTx/>
                <a:buNone/>
                <a:tabLst/>
                <a:defRPr/>
              </a:pPr>
              <a:t>Germany</a:t>
            </a:fld>
            <a:endParaRPr kumimoji="0" lang="en-GB" sz="1000" b="0" i="0" u="none" strike="noStrike" kern="1200" cap="none" spc="0" normalizeH="0" baseline="0" noProof="0">
              <a:ln>
                <a:noFill/>
              </a:ln>
              <a:solidFill>
                <a:srgbClr val="2B3A42"/>
              </a:solidFill>
              <a:effectLst/>
              <a:uLnTx/>
              <a:uFillTx/>
              <a:latin typeface="Arial" panose="020B0604020202020204"/>
              <a:ea typeface="+mn-ea"/>
              <a:cs typeface="+mn-cs"/>
              <a:sym typeface="+mn-lt"/>
            </a:endParaRPr>
          </a:p>
        </p:txBody>
      </p:sp>
      <p:sp>
        <p:nvSpPr>
          <p:cNvPr id="25" name="Rectangle 24">
            <a:extLst>
              <a:ext uri="{FF2B5EF4-FFF2-40B4-BE49-F238E27FC236}">
                <a16:creationId xmlns:a16="http://schemas.microsoft.com/office/drawing/2014/main" id="{752A7D58-05E7-4BA4-85E5-CE542030A19C}"/>
              </a:ext>
            </a:extLst>
          </p:cNvPr>
          <p:cNvSpPr/>
          <p:nvPr>
            <p:custDataLst>
              <p:tags r:id="rId22"/>
            </p:custDataLst>
          </p:nvPr>
        </p:nvSpPr>
        <p:spPr bwMode="gray">
          <a:xfrm>
            <a:off x="2033588" y="4029075"/>
            <a:ext cx="23336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A49F2A74-831F-4AE0-9DDF-757E018D790B}" type="datetime'''''''''''''7''''''''''''''''''''5''%'''''">
              <a:rPr lang="en-GB" altLang="en-US" sz="800" smtClean="0">
                <a:solidFill>
                  <a:srgbClr val="FFFFFF"/>
                </a:solidFill>
                <a:effectLst/>
              </a:rPr>
              <a:pPr lvl="0" algn="ctr">
                <a:lnSpc>
                  <a:spcPct val="90000"/>
                </a:lnSpc>
                <a:spcBef>
                  <a:spcPct val="0"/>
                </a:spcBef>
                <a:spcAft>
                  <a:spcPct val="0"/>
                </a:spcAft>
                <a:defRPr/>
              </a:pPr>
              <a:t>75%</a:t>
            </a:fld>
            <a:endParaRPr kumimoji="0" lang="en-GB" sz="800" b="0" i="0" strike="noStrike" kern="1200" spc="0" normalizeH="0" noProof="0">
              <a:ln>
                <a:noFill/>
              </a:ln>
              <a:solidFill>
                <a:srgbClr val="FFFFFF"/>
              </a:solidFill>
              <a:effectLst/>
              <a:uLnTx/>
              <a:uFillTx/>
              <a:ea typeface="+mn-ea"/>
              <a:cs typeface="+mn-cs"/>
              <a:sym typeface="+mn-lt"/>
            </a:endParaRPr>
          </a:p>
        </p:txBody>
      </p:sp>
      <p:sp>
        <p:nvSpPr>
          <p:cNvPr id="149" name="Rectangle 148">
            <a:extLst>
              <a:ext uri="{FF2B5EF4-FFF2-40B4-BE49-F238E27FC236}">
                <a16:creationId xmlns:a16="http://schemas.microsoft.com/office/drawing/2014/main" id="{57CAA62D-0449-8E3A-7441-33C6513C3A78}"/>
              </a:ext>
            </a:extLst>
          </p:cNvPr>
          <p:cNvSpPr/>
          <p:nvPr>
            <p:custDataLst>
              <p:tags r:id="rId23"/>
            </p:custDataLst>
          </p:nvPr>
        </p:nvSpPr>
        <p:spPr bwMode="gray">
          <a:xfrm>
            <a:off x="2062163" y="2928938"/>
            <a:ext cx="176213" cy="109538"/>
          </a:xfrm>
          <a:prstGeom prst="rect">
            <a:avLst/>
          </a:prstGeom>
          <a:solidFill>
            <a:schemeClr val="accent6"/>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ctr" anchorCtr="0"/>
          <a:lstStyle/>
          <a:p>
            <a:pPr algn="ctr">
              <a:lnSpc>
                <a:spcPct val="90000"/>
              </a:lnSpc>
              <a:spcBef>
                <a:spcPct val="0"/>
              </a:spcBef>
              <a:spcAft>
                <a:spcPct val="0"/>
              </a:spcAft>
            </a:pPr>
            <a:fld id="{A9662296-84DA-4FCA-A62D-9EF465AC89DF}" type="datetime'''''8''''''''''''%'''''">
              <a:rPr lang="en-GB" altLang="en-US" sz="800" smtClean="0">
                <a:solidFill>
                  <a:schemeClr val="tx1"/>
                </a:solidFill>
                <a:effectLst/>
                <a:sym typeface="+mn-lt"/>
              </a:rPr>
              <a:pPr algn="ctr">
                <a:lnSpc>
                  <a:spcPct val="90000"/>
                </a:lnSpc>
                <a:spcBef>
                  <a:spcPct val="0"/>
                </a:spcBef>
                <a:spcAft>
                  <a:spcPct val="0"/>
                </a:spcAft>
              </a:pPr>
              <a:t>8%</a:t>
            </a:fld>
            <a:endParaRPr lang="en-GB" sz="800" err="1">
              <a:solidFill>
                <a:schemeClr val="tx1"/>
              </a:solidFill>
              <a:sym typeface="+mn-lt"/>
            </a:endParaRPr>
          </a:p>
        </p:txBody>
      </p:sp>
      <p:sp>
        <p:nvSpPr>
          <p:cNvPr id="449" name="Rectangle 448">
            <a:extLst>
              <a:ext uri="{FF2B5EF4-FFF2-40B4-BE49-F238E27FC236}">
                <a16:creationId xmlns:a16="http://schemas.microsoft.com/office/drawing/2014/main" id="{09D26F9A-8B37-AD89-EEFE-54EA3697C8CD}"/>
              </a:ext>
            </a:extLst>
          </p:cNvPr>
          <p:cNvSpPr/>
          <p:nvPr>
            <p:custDataLst>
              <p:tags r:id="rId24"/>
            </p:custDataLst>
          </p:nvPr>
        </p:nvSpPr>
        <p:spPr bwMode="gray">
          <a:xfrm>
            <a:off x="2033588" y="2613025"/>
            <a:ext cx="233363" cy="109538"/>
          </a:xfrm>
          <a:prstGeom prst="rect">
            <a:avLst/>
          </a:prstGeom>
          <a:solidFill>
            <a:srgbClr val="C30C3E"/>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57F93B91-7CE9-4035-902E-6B3B0AA289B3}" type="datetime'''''''''''1''''''''''''''''''''''''''''''''''''''''6%'''''''">
              <a:rPr lang="en-GB" altLang="en-US" sz="800" smtClean="0">
                <a:solidFill>
                  <a:schemeClr val="bg1"/>
                </a:solidFill>
                <a:effectLst/>
                <a:sym typeface="+mn-lt"/>
              </a:rPr>
              <a:pPr algn="ctr">
                <a:lnSpc>
                  <a:spcPct val="90000"/>
                </a:lnSpc>
                <a:spcBef>
                  <a:spcPct val="0"/>
                </a:spcBef>
                <a:spcAft>
                  <a:spcPct val="0"/>
                </a:spcAft>
              </a:pPr>
              <a:t>16%</a:t>
            </a:fld>
            <a:endParaRPr lang="en-GB" sz="800" err="1">
              <a:solidFill>
                <a:schemeClr val="bg1"/>
              </a:solidFill>
              <a:sym typeface="+mn-lt"/>
            </a:endParaRPr>
          </a:p>
        </p:txBody>
      </p:sp>
      <p:sp>
        <p:nvSpPr>
          <p:cNvPr id="314" name="Rectangle 313">
            <a:extLst>
              <a:ext uri="{FF2B5EF4-FFF2-40B4-BE49-F238E27FC236}">
                <a16:creationId xmlns:a16="http://schemas.microsoft.com/office/drawing/2014/main" id="{F43109C2-05DF-A8F1-D0A9-62F185FF7E62}"/>
              </a:ext>
            </a:extLst>
          </p:cNvPr>
          <p:cNvSpPr/>
          <p:nvPr>
            <p:custDataLst>
              <p:tags r:id="rId25"/>
            </p:custDataLst>
          </p:nvPr>
        </p:nvSpPr>
        <p:spPr bwMode="gray">
          <a:xfrm>
            <a:off x="2062163" y="2381250"/>
            <a:ext cx="176213" cy="109538"/>
          </a:xfrm>
          <a:prstGeom prst="rect">
            <a:avLst/>
          </a:prstGeom>
          <a:solidFill>
            <a:srgbClr val="C0C0C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ctr" anchorCtr="0"/>
          <a:lstStyle/>
          <a:p>
            <a:pPr algn="ctr">
              <a:lnSpc>
                <a:spcPct val="90000"/>
              </a:lnSpc>
              <a:spcBef>
                <a:spcPct val="0"/>
              </a:spcBef>
              <a:spcAft>
                <a:spcPct val="0"/>
              </a:spcAft>
            </a:pPr>
            <a:fld id="{63002446-07E4-4F15-8236-36F1432E961A}" type="datetime'''''''''''1''''''''''''''''%'''''''''''''''''''''''''''''''''">
              <a:rPr lang="en-GB" altLang="en-US" sz="800" smtClean="0">
                <a:solidFill>
                  <a:srgbClr val="FFFFFF"/>
                </a:solidFill>
                <a:effectLst/>
                <a:sym typeface="+mn-lt"/>
              </a:rPr>
              <a:pPr algn="ctr">
                <a:lnSpc>
                  <a:spcPct val="90000"/>
                </a:lnSpc>
                <a:spcBef>
                  <a:spcPct val="0"/>
                </a:spcBef>
                <a:spcAft>
                  <a:spcPct val="0"/>
                </a:spcAft>
              </a:pPr>
              <a:t>1%</a:t>
            </a:fld>
            <a:endParaRPr lang="en-GB" sz="800" err="1">
              <a:solidFill>
                <a:srgbClr val="FFFFFF"/>
              </a:solidFill>
              <a:sym typeface="+mn-lt"/>
            </a:endParaRPr>
          </a:p>
        </p:txBody>
      </p:sp>
      <p:sp>
        <p:nvSpPr>
          <p:cNvPr id="144" name="Rectangle 143">
            <a:extLst>
              <a:ext uri="{FF2B5EF4-FFF2-40B4-BE49-F238E27FC236}">
                <a16:creationId xmlns:a16="http://schemas.microsoft.com/office/drawing/2014/main" id="{9CDBF458-F07E-46BD-A221-D3665A47EB89}"/>
              </a:ext>
            </a:extLst>
          </p:cNvPr>
          <p:cNvSpPr/>
          <p:nvPr>
            <p:custDataLst>
              <p:tags r:id="rId26"/>
            </p:custDataLst>
          </p:nvPr>
        </p:nvSpPr>
        <p:spPr bwMode="auto">
          <a:xfrm>
            <a:off x="2073275" y="5167313"/>
            <a:ext cx="152400" cy="231775"/>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marL="0" marR="0" lvl="0" indent="0" algn="r" defTabSz="914400" rtl="0" eaLnBrk="1" fontAlgn="auto" latinLnBrk="0" hangingPunct="1">
              <a:lnSpc>
                <a:spcPct val="100000"/>
              </a:lnSpc>
              <a:spcBef>
                <a:spcPct val="0"/>
              </a:spcBef>
              <a:spcAft>
                <a:spcPct val="0"/>
              </a:spcAft>
              <a:buClrTx/>
              <a:buSzTx/>
              <a:buFontTx/>
              <a:buNone/>
              <a:tabLst/>
              <a:defRPr/>
            </a:pPr>
            <a:fld id="{B2125D81-F002-4B97-9AED-3F956E04EE50}" type="datetime'''''''''''''''I''''''''''t''''''''''''''''''''''al''''y'''">
              <a:rPr lang="en-GB" altLang="en-US" sz="1000" smtClean="0">
                <a:solidFill>
                  <a:srgbClr val="2B3A42"/>
                </a:solidFill>
                <a:effectLst/>
              </a:rPr>
              <a:pPr marL="0" marR="0" lvl="0" indent="0" algn="r" defTabSz="914400" rtl="0" eaLnBrk="1" fontAlgn="auto" latinLnBrk="0" hangingPunct="1">
                <a:lnSpc>
                  <a:spcPct val="100000"/>
                </a:lnSpc>
                <a:spcBef>
                  <a:spcPct val="0"/>
                </a:spcBef>
                <a:spcAft>
                  <a:spcPct val="0"/>
                </a:spcAft>
                <a:buClrTx/>
                <a:buSzTx/>
                <a:buFontTx/>
                <a:buNone/>
                <a:tabLst/>
                <a:defRPr/>
              </a:pPr>
              <a:t>Italy</a:t>
            </a:fld>
            <a:endParaRPr kumimoji="0" lang="en-GB" sz="1000" b="0" i="0" strike="noStrike" kern="1200" cap="none" spc="0" normalizeH="0" baseline="0" noProof="0">
              <a:ln>
                <a:noFill/>
              </a:ln>
              <a:solidFill>
                <a:srgbClr val="2B3A42"/>
              </a:solidFill>
              <a:effectLst/>
              <a:uLnTx/>
              <a:uFillTx/>
              <a:ea typeface="+mn-ea"/>
              <a:cs typeface="+mn-cs"/>
              <a:sym typeface="+mn-lt"/>
            </a:endParaRPr>
          </a:p>
        </p:txBody>
      </p:sp>
      <p:sp>
        <p:nvSpPr>
          <p:cNvPr id="28" name="Rectangle 27">
            <a:extLst>
              <a:ext uri="{FF2B5EF4-FFF2-40B4-BE49-F238E27FC236}">
                <a16:creationId xmlns:a16="http://schemas.microsoft.com/office/drawing/2014/main" id="{2D1443FE-3991-47F9-9C2A-D56903E3BE61}"/>
              </a:ext>
            </a:extLst>
          </p:cNvPr>
          <p:cNvSpPr/>
          <p:nvPr>
            <p:custDataLst>
              <p:tags r:id="rId27"/>
            </p:custDataLst>
          </p:nvPr>
        </p:nvSpPr>
        <p:spPr bwMode="gray">
          <a:xfrm>
            <a:off x="2282825" y="4344988"/>
            <a:ext cx="23336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0C5E7308-2A11-467A-879A-1FCA8AC66FFC}" type="datetime'''5''''''''''''''''''''''1''''''''''''%'''''''''''''''''''">
              <a:rPr lang="en-GB" altLang="en-US" sz="800" smtClean="0">
                <a:solidFill>
                  <a:srgbClr val="FFFFFF"/>
                </a:solidFill>
                <a:effectLst/>
              </a:rPr>
              <a:pPr lvl="0" algn="ctr">
                <a:lnSpc>
                  <a:spcPct val="90000"/>
                </a:lnSpc>
                <a:spcBef>
                  <a:spcPct val="0"/>
                </a:spcBef>
                <a:spcAft>
                  <a:spcPct val="0"/>
                </a:spcAft>
                <a:defRPr/>
              </a:pPr>
              <a:t>51%</a:t>
            </a:fld>
            <a:endParaRPr kumimoji="0" lang="en-GB" sz="800" b="0" i="0" strike="noStrike" kern="1200" spc="0" normalizeH="0" noProof="0">
              <a:ln>
                <a:noFill/>
              </a:ln>
              <a:solidFill>
                <a:srgbClr val="FFFFFF"/>
              </a:solidFill>
              <a:effectLst/>
              <a:uLnTx/>
              <a:uFillTx/>
              <a:ea typeface="+mn-ea"/>
              <a:cs typeface="+mn-cs"/>
              <a:sym typeface="+mn-lt"/>
            </a:endParaRPr>
          </a:p>
        </p:txBody>
      </p:sp>
      <p:sp>
        <p:nvSpPr>
          <p:cNvPr id="288" name="Rectangle 287">
            <a:extLst>
              <a:ext uri="{FF2B5EF4-FFF2-40B4-BE49-F238E27FC236}">
                <a16:creationId xmlns:a16="http://schemas.microsoft.com/office/drawing/2014/main" id="{8F1592D7-138D-4BB1-42ED-099B21BCA7A4}"/>
              </a:ext>
            </a:extLst>
          </p:cNvPr>
          <p:cNvSpPr/>
          <p:nvPr>
            <p:custDataLst>
              <p:tags r:id="rId28"/>
            </p:custDataLst>
          </p:nvPr>
        </p:nvSpPr>
        <p:spPr bwMode="gray">
          <a:xfrm>
            <a:off x="2311400" y="3636963"/>
            <a:ext cx="176213" cy="109538"/>
          </a:xfrm>
          <a:prstGeom prst="rect">
            <a:avLst/>
          </a:prstGeom>
          <a:solidFill>
            <a:schemeClr val="accent6"/>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ctr" anchorCtr="0"/>
          <a:lstStyle/>
          <a:p>
            <a:pPr algn="ctr">
              <a:lnSpc>
                <a:spcPct val="90000"/>
              </a:lnSpc>
              <a:spcBef>
                <a:spcPct val="0"/>
              </a:spcBef>
              <a:spcAft>
                <a:spcPct val="0"/>
              </a:spcAft>
            </a:pPr>
            <a:fld id="{3594815E-AB1D-416E-AF40-182AC06E2099}" type="datetime'2''''''''''''''%'''''''''''''''''''''''''''''">
              <a:rPr lang="en-GB" altLang="en-US" sz="800" smtClean="0">
                <a:solidFill>
                  <a:schemeClr val="tx1"/>
                </a:solidFill>
                <a:effectLst/>
                <a:sym typeface="+mn-lt"/>
              </a:rPr>
              <a:pPr algn="ctr">
                <a:lnSpc>
                  <a:spcPct val="90000"/>
                </a:lnSpc>
                <a:spcBef>
                  <a:spcPct val="0"/>
                </a:spcBef>
                <a:spcAft>
                  <a:spcPct val="0"/>
                </a:spcAft>
              </a:pPr>
              <a:t>2%</a:t>
            </a:fld>
            <a:endParaRPr lang="en-GB" sz="800" err="1">
              <a:solidFill>
                <a:schemeClr val="tx1"/>
              </a:solidFill>
              <a:sym typeface="+mn-lt"/>
            </a:endParaRPr>
          </a:p>
        </p:txBody>
      </p:sp>
      <p:sp>
        <p:nvSpPr>
          <p:cNvPr id="290" name="Rectangle 289">
            <a:extLst>
              <a:ext uri="{FF2B5EF4-FFF2-40B4-BE49-F238E27FC236}">
                <a16:creationId xmlns:a16="http://schemas.microsoft.com/office/drawing/2014/main" id="{CF58FCE6-E5F7-71A0-E37B-29E2D21F80C5}"/>
              </a:ext>
            </a:extLst>
          </p:cNvPr>
          <p:cNvSpPr/>
          <p:nvPr>
            <p:custDataLst>
              <p:tags r:id="rId29"/>
            </p:custDataLst>
          </p:nvPr>
        </p:nvSpPr>
        <p:spPr bwMode="gray">
          <a:xfrm>
            <a:off x="2282825" y="3228975"/>
            <a:ext cx="233363" cy="109538"/>
          </a:xfrm>
          <a:prstGeom prst="rect">
            <a:avLst/>
          </a:prstGeom>
          <a:solidFill>
            <a:srgbClr val="E66F0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ctr" anchorCtr="0"/>
          <a:lstStyle/>
          <a:p>
            <a:pPr algn="ctr">
              <a:lnSpc>
                <a:spcPct val="90000"/>
              </a:lnSpc>
              <a:spcBef>
                <a:spcPct val="0"/>
              </a:spcBef>
              <a:spcAft>
                <a:spcPct val="0"/>
              </a:spcAft>
            </a:pPr>
            <a:fld id="{B70B1DEB-A613-42C4-96C3-6DAB288FBD29}" type="datetime'''2''''''''''''''''''''''''''''''''''''''''9%'">
              <a:rPr lang="en-GB" altLang="en-US" sz="800" smtClean="0">
                <a:solidFill>
                  <a:srgbClr val="FFFFFF"/>
                </a:solidFill>
                <a:effectLst/>
              </a:rPr>
              <a:pPr algn="ctr">
                <a:lnSpc>
                  <a:spcPct val="90000"/>
                </a:lnSpc>
                <a:spcBef>
                  <a:spcPct val="0"/>
                </a:spcBef>
                <a:spcAft>
                  <a:spcPct val="0"/>
                </a:spcAft>
              </a:pPr>
              <a:t>29%</a:t>
            </a:fld>
            <a:endParaRPr lang="en-GB" sz="800" err="1">
              <a:solidFill>
                <a:srgbClr val="FFFFFF"/>
              </a:solidFill>
              <a:sym typeface="+mn-lt"/>
            </a:endParaRPr>
          </a:p>
        </p:txBody>
      </p:sp>
      <p:sp>
        <p:nvSpPr>
          <p:cNvPr id="450" name="Rectangle 449">
            <a:extLst>
              <a:ext uri="{FF2B5EF4-FFF2-40B4-BE49-F238E27FC236}">
                <a16:creationId xmlns:a16="http://schemas.microsoft.com/office/drawing/2014/main" id="{00D2386C-56EF-B6B4-B0BA-9CFB8789E590}"/>
              </a:ext>
            </a:extLst>
          </p:cNvPr>
          <p:cNvSpPr/>
          <p:nvPr>
            <p:custDataLst>
              <p:tags r:id="rId30"/>
            </p:custDataLst>
          </p:nvPr>
        </p:nvSpPr>
        <p:spPr bwMode="gray">
          <a:xfrm>
            <a:off x="2282825" y="2605088"/>
            <a:ext cx="233363" cy="109538"/>
          </a:xfrm>
          <a:prstGeom prst="rect">
            <a:avLst/>
          </a:prstGeom>
          <a:solidFill>
            <a:srgbClr val="C30C3E"/>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C46FA97D-236D-4088-9408-37E19D16699F}" type="datetime'''''''''1''''8''''''''''%'''''''''''''''''''''''''''''''''''''">
              <a:rPr lang="en-GB" altLang="en-US" sz="800" smtClean="0">
                <a:solidFill>
                  <a:schemeClr val="bg1"/>
                </a:solidFill>
                <a:effectLst/>
                <a:sym typeface="+mn-lt"/>
              </a:rPr>
              <a:pPr algn="ctr">
                <a:lnSpc>
                  <a:spcPct val="90000"/>
                </a:lnSpc>
                <a:spcBef>
                  <a:spcPct val="0"/>
                </a:spcBef>
                <a:spcAft>
                  <a:spcPct val="0"/>
                </a:spcAft>
              </a:pPr>
              <a:t>18%</a:t>
            </a:fld>
            <a:endParaRPr lang="en-GB" sz="800" err="1">
              <a:solidFill>
                <a:schemeClr val="bg1"/>
              </a:solidFill>
              <a:sym typeface="+mn-lt"/>
            </a:endParaRPr>
          </a:p>
        </p:txBody>
      </p:sp>
      <p:sp>
        <p:nvSpPr>
          <p:cNvPr id="145" name="Rectangle 144">
            <a:extLst>
              <a:ext uri="{FF2B5EF4-FFF2-40B4-BE49-F238E27FC236}">
                <a16:creationId xmlns:a16="http://schemas.microsoft.com/office/drawing/2014/main" id="{B5FC69AB-BD18-4B98-9543-C86446512D72}"/>
              </a:ext>
            </a:extLst>
          </p:cNvPr>
          <p:cNvSpPr/>
          <p:nvPr>
            <p:custDataLst>
              <p:tags r:id="rId31"/>
            </p:custDataLst>
          </p:nvPr>
        </p:nvSpPr>
        <p:spPr bwMode="auto">
          <a:xfrm>
            <a:off x="2322513" y="5167313"/>
            <a:ext cx="152400" cy="393700"/>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marL="0" marR="0" lvl="0" indent="0" algn="r" defTabSz="914400" rtl="0" eaLnBrk="1" fontAlgn="auto" latinLnBrk="0" hangingPunct="1">
              <a:lnSpc>
                <a:spcPct val="100000"/>
              </a:lnSpc>
              <a:spcBef>
                <a:spcPct val="0"/>
              </a:spcBef>
              <a:spcAft>
                <a:spcPct val="0"/>
              </a:spcAft>
              <a:buClrTx/>
              <a:buSzTx/>
              <a:buFontTx/>
              <a:buNone/>
              <a:tabLst/>
              <a:defRPr/>
            </a:pPr>
            <a:fld id="{98BBED2A-0C1A-4D0C-911B-341DA4F70AF4}" type="datetime'''''''A''u''''''''''''s''''''''''''t''r''''''''''i''''a'">
              <a:rPr lang="en-GB" altLang="en-US" sz="1000" smtClean="0">
                <a:solidFill>
                  <a:srgbClr val="2B3A42"/>
                </a:solidFill>
                <a:effectLst/>
              </a:rPr>
              <a:pPr marL="0" marR="0" lvl="0" indent="0" algn="r" defTabSz="914400" rtl="0" eaLnBrk="1" fontAlgn="auto" latinLnBrk="0" hangingPunct="1">
                <a:lnSpc>
                  <a:spcPct val="100000"/>
                </a:lnSpc>
                <a:spcBef>
                  <a:spcPct val="0"/>
                </a:spcBef>
                <a:spcAft>
                  <a:spcPct val="0"/>
                </a:spcAft>
                <a:buClrTx/>
                <a:buSzTx/>
                <a:buFontTx/>
                <a:buNone/>
                <a:tabLst/>
                <a:defRPr/>
              </a:pPr>
              <a:t>Austria</a:t>
            </a:fld>
            <a:endParaRPr kumimoji="0" lang="en-GB" sz="1000" b="0" i="0" strike="noStrike" kern="1200" cap="none" spc="0" normalizeH="0" baseline="0" noProof="0">
              <a:ln>
                <a:noFill/>
              </a:ln>
              <a:solidFill>
                <a:srgbClr val="2B3A42"/>
              </a:solidFill>
              <a:effectLst/>
              <a:uLnTx/>
              <a:uFillTx/>
              <a:ea typeface="+mn-ea"/>
              <a:cs typeface="+mn-cs"/>
              <a:sym typeface="+mn-lt"/>
            </a:endParaRPr>
          </a:p>
        </p:txBody>
      </p:sp>
      <p:sp>
        <p:nvSpPr>
          <p:cNvPr id="30" name="Rectangle 29">
            <a:extLst>
              <a:ext uri="{FF2B5EF4-FFF2-40B4-BE49-F238E27FC236}">
                <a16:creationId xmlns:a16="http://schemas.microsoft.com/office/drawing/2014/main" id="{400B224C-DEE5-4B20-B453-57098E9E4BEA}"/>
              </a:ext>
            </a:extLst>
          </p:cNvPr>
          <p:cNvSpPr/>
          <p:nvPr>
            <p:custDataLst>
              <p:tags r:id="rId32"/>
            </p:custDataLst>
          </p:nvPr>
        </p:nvSpPr>
        <p:spPr bwMode="gray">
          <a:xfrm>
            <a:off x="2533650" y="4406900"/>
            <a:ext cx="23336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58C20741-B5EB-477A-BDD5-1D317FA0C9F5}" type="datetime'''''''''4''''''''''''''''''''''''''7%'''''''''''''''''''''">
              <a:rPr lang="en-GB" altLang="en-US" sz="800" smtClean="0">
                <a:solidFill>
                  <a:srgbClr val="FFFFFF"/>
                </a:solidFill>
                <a:effectLst/>
              </a:rPr>
              <a:pPr lvl="0" algn="ctr">
                <a:lnSpc>
                  <a:spcPct val="90000"/>
                </a:lnSpc>
                <a:spcBef>
                  <a:spcPct val="0"/>
                </a:spcBef>
                <a:spcAft>
                  <a:spcPct val="0"/>
                </a:spcAft>
                <a:defRPr/>
              </a:pPr>
              <a:t>47%</a:t>
            </a:fld>
            <a:endParaRPr kumimoji="0" lang="en-GB" sz="800" b="0" i="0" strike="noStrike" kern="1200" spc="0" normalizeH="0" noProof="0">
              <a:ln>
                <a:noFill/>
              </a:ln>
              <a:solidFill>
                <a:srgbClr val="FFFFFF"/>
              </a:solidFill>
              <a:effectLst/>
              <a:uLnTx/>
              <a:uFillTx/>
              <a:ea typeface="+mn-ea"/>
              <a:cs typeface="+mn-cs"/>
              <a:sym typeface="+mn-lt"/>
            </a:endParaRPr>
          </a:p>
        </p:txBody>
      </p:sp>
      <p:sp>
        <p:nvSpPr>
          <p:cNvPr id="217" name="Rectangle 216">
            <a:extLst>
              <a:ext uri="{FF2B5EF4-FFF2-40B4-BE49-F238E27FC236}">
                <a16:creationId xmlns:a16="http://schemas.microsoft.com/office/drawing/2014/main" id="{725A9CB3-CEDA-ACB1-BE32-929FBF11630F}"/>
              </a:ext>
            </a:extLst>
          </p:cNvPr>
          <p:cNvSpPr/>
          <p:nvPr>
            <p:custDataLst>
              <p:tags r:id="rId33"/>
            </p:custDataLst>
          </p:nvPr>
        </p:nvSpPr>
        <p:spPr bwMode="gray">
          <a:xfrm>
            <a:off x="2533650" y="3490913"/>
            <a:ext cx="233363" cy="109538"/>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C7247821-66CB-409C-8940-C871A12A7B99}" type="datetime'''''''''''''2''''2%'">
              <a:rPr lang="en-GB" altLang="en-US" sz="800" smtClean="0">
                <a:solidFill>
                  <a:schemeClr val="tx1"/>
                </a:solidFill>
                <a:effectLst/>
                <a:sym typeface="+mn-lt"/>
              </a:rPr>
              <a:pPr lvl="0" algn="ctr">
                <a:lnSpc>
                  <a:spcPct val="90000"/>
                </a:lnSpc>
                <a:spcBef>
                  <a:spcPct val="0"/>
                </a:spcBef>
                <a:spcAft>
                  <a:spcPct val="0"/>
                </a:spcAft>
                <a:defRPr/>
              </a:pPr>
              <a:t>22%</a:t>
            </a:fld>
            <a:endParaRPr kumimoji="0" lang="en-GB" sz="800" b="0" i="0" strike="noStrike" kern="1200" spc="0" normalizeH="0" noProof="0">
              <a:ln>
                <a:noFill/>
              </a:ln>
              <a:solidFill>
                <a:schemeClr val="tx1"/>
              </a:solidFill>
              <a:effectLst/>
              <a:uLnTx/>
              <a:uFillTx/>
              <a:sym typeface="+mn-lt"/>
            </a:endParaRPr>
          </a:p>
        </p:txBody>
      </p:sp>
      <p:sp>
        <p:nvSpPr>
          <p:cNvPr id="159" name="Rectangle 158">
            <a:extLst>
              <a:ext uri="{FF2B5EF4-FFF2-40B4-BE49-F238E27FC236}">
                <a16:creationId xmlns:a16="http://schemas.microsoft.com/office/drawing/2014/main" id="{5AAD0A89-1E0B-08B9-5C0A-6634AECD1D37}"/>
              </a:ext>
            </a:extLst>
          </p:cNvPr>
          <p:cNvSpPr/>
          <p:nvPr>
            <p:custDataLst>
              <p:tags r:id="rId34"/>
            </p:custDataLst>
          </p:nvPr>
        </p:nvSpPr>
        <p:spPr bwMode="gray">
          <a:xfrm>
            <a:off x="2562225" y="3136900"/>
            <a:ext cx="176213" cy="109538"/>
          </a:xfrm>
          <a:prstGeom prst="rect">
            <a:avLst/>
          </a:prstGeom>
          <a:solidFill>
            <a:srgbClr val="E66F0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ctr" anchorCtr="0"/>
          <a:lstStyle/>
          <a:p>
            <a:pPr algn="ctr">
              <a:lnSpc>
                <a:spcPct val="90000"/>
              </a:lnSpc>
              <a:spcBef>
                <a:spcPct val="0"/>
              </a:spcBef>
              <a:spcAft>
                <a:spcPct val="0"/>
              </a:spcAft>
            </a:pPr>
            <a:fld id="{C5B15CD6-7640-46FB-B919-AF6111EEE246}" type="datetime'''''''''''''''''''''5%'''''''''''''''''''''''">
              <a:rPr lang="en-GB" altLang="en-US" sz="800" smtClean="0">
                <a:solidFill>
                  <a:srgbClr val="FFFFFF"/>
                </a:solidFill>
                <a:effectLst/>
                <a:sym typeface="+mn-lt"/>
              </a:rPr>
              <a:pPr algn="ctr">
                <a:lnSpc>
                  <a:spcPct val="90000"/>
                </a:lnSpc>
                <a:spcBef>
                  <a:spcPct val="0"/>
                </a:spcBef>
                <a:spcAft>
                  <a:spcPct val="0"/>
                </a:spcAft>
              </a:pPr>
              <a:t>5%</a:t>
            </a:fld>
            <a:endParaRPr lang="en-GB" sz="800" err="1">
              <a:solidFill>
                <a:srgbClr val="FFFFFF"/>
              </a:solidFill>
              <a:sym typeface="+mn-lt"/>
            </a:endParaRPr>
          </a:p>
        </p:txBody>
      </p:sp>
      <p:sp>
        <p:nvSpPr>
          <p:cNvPr id="454" name="Rectangle 453">
            <a:extLst>
              <a:ext uri="{FF2B5EF4-FFF2-40B4-BE49-F238E27FC236}">
                <a16:creationId xmlns:a16="http://schemas.microsoft.com/office/drawing/2014/main" id="{1F6EFD2C-9DB2-C296-1164-8B2C42F6CC65}"/>
              </a:ext>
            </a:extLst>
          </p:cNvPr>
          <p:cNvSpPr/>
          <p:nvPr>
            <p:custDataLst>
              <p:tags r:id="rId35"/>
            </p:custDataLst>
          </p:nvPr>
        </p:nvSpPr>
        <p:spPr bwMode="gray">
          <a:xfrm>
            <a:off x="2533650" y="2720975"/>
            <a:ext cx="233363" cy="109538"/>
          </a:xfrm>
          <a:prstGeom prst="rect">
            <a:avLst/>
          </a:prstGeom>
          <a:solidFill>
            <a:srgbClr val="C30C3E"/>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C6C28956-75C5-41D5-B33E-94FAB98B55CB}" type="datetime'''2''''7''''''''''''''''''%'''''">
              <a:rPr lang="en-GB" altLang="en-US" sz="800" smtClean="0">
                <a:solidFill>
                  <a:schemeClr val="bg1"/>
                </a:solidFill>
                <a:effectLst/>
                <a:sym typeface="+mn-lt"/>
              </a:rPr>
              <a:pPr algn="ctr">
                <a:lnSpc>
                  <a:spcPct val="90000"/>
                </a:lnSpc>
                <a:spcBef>
                  <a:spcPct val="0"/>
                </a:spcBef>
                <a:spcAft>
                  <a:spcPct val="0"/>
                </a:spcAft>
              </a:pPr>
              <a:t>27%</a:t>
            </a:fld>
            <a:endParaRPr lang="en-GB" sz="800" err="1">
              <a:solidFill>
                <a:schemeClr val="bg1"/>
              </a:solidFill>
              <a:sym typeface="+mn-lt"/>
            </a:endParaRPr>
          </a:p>
        </p:txBody>
      </p:sp>
      <p:sp>
        <p:nvSpPr>
          <p:cNvPr id="147" name="Rectangle 146">
            <a:extLst>
              <a:ext uri="{FF2B5EF4-FFF2-40B4-BE49-F238E27FC236}">
                <a16:creationId xmlns:a16="http://schemas.microsoft.com/office/drawing/2014/main" id="{2DB49590-A72C-46C9-B0F2-27D310643F20}"/>
              </a:ext>
            </a:extLst>
          </p:cNvPr>
          <p:cNvSpPr/>
          <p:nvPr>
            <p:custDataLst>
              <p:tags r:id="rId36"/>
            </p:custDataLst>
          </p:nvPr>
        </p:nvSpPr>
        <p:spPr bwMode="auto">
          <a:xfrm>
            <a:off x="2573338" y="5167313"/>
            <a:ext cx="152400" cy="654050"/>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marL="0" marR="0" lvl="0" indent="0" algn="r" defTabSz="914400" rtl="0" eaLnBrk="1" fontAlgn="auto" latinLnBrk="0" hangingPunct="1">
              <a:lnSpc>
                <a:spcPct val="100000"/>
              </a:lnSpc>
              <a:spcBef>
                <a:spcPct val="0"/>
              </a:spcBef>
              <a:spcAft>
                <a:spcPct val="0"/>
              </a:spcAft>
              <a:buClrTx/>
              <a:buSzTx/>
              <a:buFontTx/>
              <a:buNone/>
              <a:tabLst/>
              <a:defRPr/>
            </a:pPr>
            <a:fld id="{FEF9E5DE-6358-46C9-8E14-064997DEE9BF}" type="datetime'S''w''i''''''''t''''z''''''''e''r''''''''la''''''''n''''''d'''">
              <a:rPr lang="en-GB" altLang="en-US" sz="1000" smtClean="0">
                <a:solidFill>
                  <a:srgbClr val="2B3A42"/>
                </a:solidFill>
                <a:effectLst/>
              </a:rPr>
              <a:pPr marL="0" marR="0" lvl="0" indent="0" algn="r" defTabSz="914400" rtl="0" eaLnBrk="1" fontAlgn="auto" latinLnBrk="0" hangingPunct="1">
                <a:lnSpc>
                  <a:spcPct val="100000"/>
                </a:lnSpc>
                <a:spcBef>
                  <a:spcPct val="0"/>
                </a:spcBef>
                <a:spcAft>
                  <a:spcPct val="0"/>
                </a:spcAft>
                <a:buClrTx/>
                <a:buSzTx/>
                <a:buFontTx/>
                <a:buNone/>
                <a:tabLst/>
                <a:defRPr/>
              </a:pPr>
              <a:t>Switzerland</a:t>
            </a:fld>
            <a:endParaRPr kumimoji="0" lang="en-GB" sz="1000" b="0" i="0" strike="noStrike" kern="1200" cap="none" spc="0" normalizeH="0" baseline="0" noProof="0">
              <a:ln>
                <a:noFill/>
              </a:ln>
              <a:solidFill>
                <a:srgbClr val="2B3A42"/>
              </a:solidFill>
              <a:effectLst/>
              <a:uLnTx/>
              <a:uFillTx/>
              <a:ea typeface="+mn-ea"/>
              <a:cs typeface="+mn-cs"/>
              <a:sym typeface="+mn-lt"/>
            </a:endParaRPr>
          </a:p>
        </p:txBody>
      </p:sp>
      <p:sp>
        <p:nvSpPr>
          <p:cNvPr id="65" name="Rectangle 64">
            <a:extLst>
              <a:ext uri="{FF2B5EF4-FFF2-40B4-BE49-F238E27FC236}">
                <a16:creationId xmlns:a16="http://schemas.microsoft.com/office/drawing/2014/main" id="{ACE11991-C8EE-4F48-A2DF-1D7C41CAD1F4}"/>
              </a:ext>
            </a:extLst>
          </p:cNvPr>
          <p:cNvSpPr/>
          <p:nvPr>
            <p:custDataLst>
              <p:tags r:id="rId37"/>
            </p:custDataLst>
          </p:nvPr>
        </p:nvSpPr>
        <p:spPr bwMode="gray">
          <a:xfrm>
            <a:off x="2784475" y="4576763"/>
            <a:ext cx="23336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FFDA6067-632C-4ABD-86E7-D15F8B05E379}" type="datetime'3''''''''''''''''''''''''''''''''''''''''''''''4''''''''%'''">
              <a:rPr lang="en-GB" altLang="en-US" sz="800" smtClean="0">
                <a:solidFill>
                  <a:srgbClr val="FFFFFF"/>
                </a:solidFill>
                <a:effectLst/>
              </a:rPr>
              <a:pPr lvl="0" algn="ctr">
                <a:lnSpc>
                  <a:spcPct val="90000"/>
                </a:lnSpc>
                <a:spcBef>
                  <a:spcPct val="0"/>
                </a:spcBef>
                <a:spcAft>
                  <a:spcPct val="0"/>
                </a:spcAft>
                <a:defRPr/>
              </a:pPr>
              <a:t>34%</a:t>
            </a:fld>
            <a:endParaRPr kumimoji="0" lang="en-GB" sz="800" b="0" i="0" strike="noStrike" kern="1200" spc="0" normalizeH="0" noProof="0">
              <a:ln>
                <a:noFill/>
              </a:ln>
              <a:solidFill>
                <a:srgbClr val="FFFFFF"/>
              </a:solidFill>
              <a:effectLst/>
              <a:uLnTx/>
              <a:uFillTx/>
              <a:ea typeface="+mn-ea"/>
              <a:cs typeface="+mn-cs"/>
              <a:sym typeface="+mn-lt"/>
            </a:endParaRPr>
          </a:p>
        </p:txBody>
      </p:sp>
      <p:sp>
        <p:nvSpPr>
          <p:cNvPr id="218" name="Rectangle 217">
            <a:extLst>
              <a:ext uri="{FF2B5EF4-FFF2-40B4-BE49-F238E27FC236}">
                <a16:creationId xmlns:a16="http://schemas.microsoft.com/office/drawing/2014/main" id="{626A0939-0F1F-652E-7F84-FFA40916BDCC}"/>
              </a:ext>
            </a:extLst>
          </p:cNvPr>
          <p:cNvSpPr/>
          <p:nvPr>
            <p:custDataLst>
              <p:tags r:id="rId38"/>
            </p:custDataLst>
          </p:nvPr>
        </p:nvSpPr>
        <p:spPr bwMode="gray">
          <a:xfrm>
            <a:off x="2784475" y="3629025"/>
            <a:ext cx="233363" cy="109538"/>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C5BF08F0-E218-4FD6-8FA5-570BDC3FA558}" type="datetime'3''''''''''''''7''''''''''''''''''''%'''''''''''''''">
              <a:rPr lang="en-GB" altLang="en-US" sz="800" smtClean="0">
                <a:solidFill>
                  <a:schemeClr val="tx1"/>
                </a:solidFill>
                <a:effectLst/>
                <a:sym typeface="+mn-lt"/>
              </a:rPr>
              <a:pPr lvl="0" algn="ctr">
                <a:lnSpc>
                  <a:spcPct val="90000"/>
                </a:lnSpc>
                <a:spcBef>
                  <a:spcPct val="0"/>
                </a:spcBef>
                <a:spcAft>
                  <a:spcPct val="0"/>
                </a:spcAft>
                <a:defRPr/>
              </a:pPr>
              <a:t>37%</a:t>
            </a:fld>
            <a:endParaRPr kumimoji="0" lang="en-GB" sz="800" b="0" i="0" strike="noStrike" kern="1200" spc="0" normalizeH="0" noProof="0">
              <a:ln>
                <a:noFill/>
              </a:ln>
              <a:solidFill>
                <a:schemeClr val="tx1"/>
              </a:solidFill>
              <a:effectLst/>
              <a:uLnTx/>
              <a:uFillTx/>
              <a:sym typeface="+mn-lt"/>
            </a:endParaRPr>
          </a:p>
        </p:txBody>
      </p:sp>
      <p:sp>
        <p:nvSpPr>
          <p:cNvPr id="296" name="Rectangle 295">
            <a:extLst>
              <a:ext uri="{FF2B5EF4-FFF2-40B4-BE49-F238E27FC236}">
                <a16:creationId xmlns:a16="http://schemas.microsoft.com/office/drawing/2014/main" id="{64078530-70DF-89FB-3FC5-32FCF67870EC}"/>
              </a:ext>
            </a:extLst>
          </p:cNvPr>
          <p:cNvSpPr/>
          <p:nvPr>
            <p:custDataLst>
              <p:tags r:id="rId39"/>
            </p:custDataLst>
          </p:nvPr>
        </p:nvSpPr>
        <p:spPr bwMode="gray">
          <a:xfrm>
            <a:off x="2813050" y="3082925"/>
            <a:ext cx="176213" cy="109538"/>
          </a:xfrm>
          <a:prstGeom prst="rect">
            <a:avLst/>
          </a:prstGeom>
          <a:solidFill>
            <a:srgbClr val="F88FAC"/>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ctr" anchorCtr="0"/>
          <a:lstStyle/>
          <a:p>
            <a:pPr algn="ctr">
              <a:lnSpc>
                <a:spcPct val="90000"/>
              </a:lnSpc>
              <a:spcBef>
                <a:spcPct val="0"/>
              </a:spcBef>
              <a:spcAft>
                <a:spcPct val="0"/>
              </a:spcAft>
            </a:pPr>
            <a:fld id="{F3CE4873-E787-4427-BD6D-177F0C3213D9}" type="datetime'''''''''''''''''''4''''''''''''''''''''%'''''''''''''">
              <a:rPr lang="en-GB" altLang="en-US" sz="800" smtClean="0">
                <a:solidFill>
                  <a:schemeClr val="bg1"/>
                </a:solidFill>
                <a:effectLst/>
              </a:rPr>
              <a:pPr algn="ctr">
                <a:lnSpc>
                  <a:spcPct val="90000"/>
                </a:lnSpc>
                <a:spcBef>
                  <a:spcPct val="0"/>
                </a:spcBef>
                <a:spcAft>
                  <a:spcPct val="0"/>
                </a:spcAft>
              </a:pPr>
              <a:t>4%</a:t>
            </a:fld>
            <a:endParaRPr lang="en-GB" sz="800">
              <a:solidFill>
                <a:schemeClr val="bg1"/>
              </a:solidFill>
              <a:sym typeface="+mn-lt"/>
            </a:endParaRPr>
          </a:p>
        </p:txBody>
      </p:sp>
      <p:sp>
        <p:nvSpPr>
          <p:cNvPr id="50" name="Rectangle 49">
            <a:extLst>
              <a:ext uri="{FF2B5EF4-FFF2-40B4-BE49-F238E27FC236}">
                <a16:creationId xmlns:a16="http://schemas.microsoft.com/office/drawing/2014/main" id="{1E27883D-B598-F813-71DC-37A08F7E08AA}"/>
              </a:ext>
            </a:extLst>
          </p:cNvPr>
          <p:cNvSpPr/>
          <p:nvPr>
            <p:custDataLst>
              <p:tags r:id="rId40"/>
            </p:custDataLst>
          </p:nvPr>
        </p:nvSpPr>
        <p:spPr bwMode="gray">
          <a:xfrm>
            <a:off x="2784475" y="2697163"/>
            <a:ext cx="233363" cy="109538"/>
          </a:xfrm>
          <a:prstGeom prst="rect">
            <a:avLst/>
          </a:prstGeom>
          <a:solidFill>
            <a:srgbClr val="C30C3E"/>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E8B6EA9F-0870-485E-9F2F-2ACD05CB663C}" type="datetime'''''''''''''25''%'''''''''''''''''''''''''''''''''''''">
              <a:rPr lang="en-GB" altLang="en-US" sz="800" smtClean="0">
                <a:solidFill>
                  <a:schemeClr val="bg1"/>
                </a:solidFill>
                <a:effectLst/>
              </a:rPr>
              <a:pPr algn="ctr">
                <a:lnSpc>
                  <a:spcPct val="90000"/>
                </a:lnSpc>
                <a:spcBef>
                  <a:spcPct val="0"/>
                </a:spcBef>
                <a:spcAft>
                  <a:spcPct val="0"/>
                </a:spcAft>
              </a:pPr>
              <a:t>25%</a:t>
            </a:fld>
            <a:endParaRPr lang="en-GB" sz="800" err="1">
              <a:solidFill>
                <a:schemeClr val="bg1"/>
              </a:solidFill>
              <a:sym typeface="+mn-lt"/>
            </a:endParaRPr>
          </a:p>
        </p:txBody>
      </p:sp>
      <p:sp>
        <p:nvSpPr>
          <p:cNvPr id="148" name="Rectangle 147">
            <a:extLst>
              <a:ext uri="{FF2B5EF4-FFF2-40B4-BE49-F238E27FC236}">
                <a16:creationId xmlns:a16="http://schemas.microsoft.com/office/drawing/2014/main" id="{17F4866D-BC20-4103-93ED-8F76146CDFC9}"/>
              </a:ext>
            </a:extLst>
          </p:cNvPr>
          <p:cNvSpPr/>
          <p:nvPr>
            <p:custDataLst>
              <p:tags r:id="rId41"/>
            </p:custDataLst>
          </p:nvPr>
        </p:nvSpPr>
        <p:spPr bwMode="auto">
          <a:xfrm>
            <a:off x="2824163" y="5167312"/>
            <a:ext cx="152400" cy="420688"/>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882103D9-9488-490E-9D79-078F90745087}" type="datetime'''''''''''*''''''*''''''''S''p''''a''''''i''''''''''''''n'''''">
              <a:rPr lang="en-GB" altLang="en-US" sz="1000" smtClean="0">
                <a:solidFill>
                  <a:srgbClr val="2B3A42"/>
                </a:solidFill>
                <a:effectLst/>
              </a:rPr>
              <a:pPr lvl="0" algn="r">
                <a:spcBef>
                  <a:spcPct val="0"/>
                </a:spcBef>
                <a:spcAft>
                  <a:spcPct val="0"/>
                </a:spcAft>
                <a:defRPr/>
              </a:pPr>
              <a:t>**Spain</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67" name="Rectangle 66">
            <a:extLst>
              <a:ext uri="{FF2B5EF4-FFF2-40B4-BE49-F238E27FC236}">
                <a16:creationId xmlns:a16="http://schemas.microsoft.com/office/drawing/2014/main" id="{5185885B-7425-46CC-A486-D87435709951}"/>
              </a:ext>
            </a:extLst>
          </p:cNvPr>
          <p:cNvSpPr/>
          <p:nvPr>
            <p:custDataLst>
              <p:tags r:id="rId42"/>
            </p:custDataLst>
          </p:nvPr>
        </p:nvSpPr>
        <p:spPr bwMode="gray">
          <a:xfrm>
            <a:off x="3033713" y="4537075"/>
            <a:ext cx="23336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7FF2B87C-2C98-4172-B1A8-00B9123D6EB3}" type="datetime'''3''''''7''''%'''''''''''''''''''''">
              <a:rPr lang="en-GB" altLang="en-US" sz="800" smtClean="0">
                <a:solidFill>
                  <a:srgbClr val="FFFFFF"/>
                </a:solidFill>
                <a:effectLst/>
              </a:rPr>
              <a:pPr lvl="0" algn="ctr">
                <a:lnSpc>
                  <a:spcPct val="90000"/>
                </a:lnSpc>
                <a:spcBef>
                  <a:spcPct val="0"/>
                </a:spcBef>
                <a:spcAft>
                  <a:spcPct val="0"/>
                </a:spcAft>
                <a:defRPr/>
              </a:pPr>
              <a:t>37%</a:t>
            </a:fld>
            <a:endParaRPr kumimoji="0" lang="en-GB" sz="800" b="0" i="0" strike="noStrike" kern="1200" spc="0" normalizeH="0" noProof="0">
              <a:ln>
                <a:noFill/>
              </a:ln>
              <a:solidFill>
                <a:srgbClr val="FFFFFF"/>
              </a:solidFill>
              <a:effectLst/>
              <a:uLnTx/>
              <a:uFillTx/>
              <a:ea typeface="+mn-ea"/>
              <a:cs typeface="+mn-cs"/>
              <a:sym typeface="+mn-lt"/>
            </a:endParaRPr>
          </a:p>
        </p:txBody>
      </p:sp>
      <p:sp>
        <p:nvSpPr>
          <p:cNvPr id="219" name="Rectangle 218">
            <a:extLst>
              <a:ext uri="{FF2B5EF4-FFF2-40B4-BE49-F238E27FC236}">
                <a16:creationId xmlns:a16="http://schemas.microsoft.com/office/drawing/2014/main" id="{B91BB9C8-9AA8-8C98-DD7B-2B8A202070CA}"/>
              </a:ext>
            </a:extLst>
          </p:cNvPr>
          <p:cNvSpPr/>
          <p:nvPr>
            <p:custDataLst>
              <p:tags r:id="rId43"/>
            </p:custDataLst>
          </p:nvPr>
        </p:nvSpPr>
        <p:spPr bwMode="gray">
          <a:xfrm>
            <a:off x="3033713" y="3667125"/>
            <a:ext cx="233363" cy="109538"/>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AA52F18C-7E97-4B73-9BDB-E036005DC954}" type="datetime'''''''''''''''''''2''''''''''''''''8%'''''">
              <a:rPr lang="en-GB" altLang="en-US" sz="800" smtClean="0">
                <a:solidFill>
                  <a:schemeClr val="tx1"/>
                </a:solidFill>
                <a:effectLst/>
                <a:sym typeface="+mn-lt"/>
              </a:rPr>
              <a:pPr lvl="0" algn="ctr">
                <a:lnSpc>
                  <a:spcPct val="90000"/>
                </a:lnSpc>
                <a:spcBef>
                  <a:spcPct val="0"/>
                </a:spcBef>
                <a:spcAft>
                  <a:spcPct val="0"/>
                </a:spcAft>
                <a:defRPr/>
              </a:pPr>
              <a:t>28%</a:t>
            </a:fld>
            <a:endParaRPr kumimoji="0" lang="en-GB" sz="800" b="0" i="0" strike="noStrike" kern="1200" spc="0" normalizeH="0" noProof="0">
              <a:ln>
                <a:noFill/>
              </a:ln>
              <a:solidFill>
                <a:schemeClr val="tx1"/>
              </a:solidFill>
              <a:effectLst/>
              <a:uLnTx/>
              <a:uFillTx/>
              <a:sym typeface="+mn-lt"/>
            </a:endParaRPr>
          </a:p>
        </p:txBody>
      </p:sp>
      <p:sp>
        <p:nvSpPr>
          <p:cNvPr id="455" name="Rectangle 454">
            <a:extLst>
              <a:ext uri="{FF2B5EF4-FFF2-40B4-BE49-F238E27FC236}">
                <a16:creationId xmlns:a16="http://schemas.microsoft.com/office/drawing/2014/main" id="{FBA22673-D7A6-C4B7-9D6E-B6663DDC7E32}"/>
              </a:ext>
            </a:extLst>
          </p:cNvPr>
          <p:cNvSpPr/>
          <p:nvPr>
            <p:custDataLst>
              <p:tags r:id="rId44"/>
            </p:custDataLst>
          </p:nvPr>
        </p:nvSpPr>
        <p:spPr bwMode="gray">
          <a:xfrm>
            <a:off x="3033713" y="2828925"/>
            <a:ext cx="233363" cy="109538"/>
          </a:xfrm>
          <a:prstGeom prst="rect">
            <a:avLst/>
          </a:prstGeom>
          <a:solidFill>
            <a:srgbClr val="C30C3E"/>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19DE7DF1-6D39-42D8-B657-55BA7C51F8F1}" type="datetime'''''''''''''''''''''''''3''''5''%'''''''''''''''">
              <a:rPr lang="en-GB" altLang="en-US" sz="800" smtClean="0">
                <a:solidFill>
                  <a:schemeClr val="bg1"/>
                </a:solidFill>
                <a:effectLst/>
                <a:sym typeface="+mn-lt"/>
              </a:rPr>
              <a:pPr algn="ctr">
                <a:lnSpc>
                  <a:spcPct val="90000"/>
                </a:lnSpc>
                <a:spcBef>
                  <a:spcPct val="0"/>
                </a:spcBef>
                <a:spcAft>
                  <a:spcPct val="0"/>
                </a:spcAft>
              </a:pPr>
              <a:t>35%</a:t>
            </a:fld>
            <a:endParaRPr lang="en-GB" sz="800" err="1">
              <a:solidFill>
                <a:schemeClr val="bg1"/>
              </a:solidFill>
              <a:sym typeface="+mn-lt"/>
            </a:endParaRPr>
          </a:p>
        </p:txBody>
      </p:sp>
      <p:sp>
        <p:nvSpPr>
          <p:cNvPr id="172" name="Rectangle 171">
            <a:extLst>
              <a:ext uri="{FF2B5EF4-FFF2-40B4-BE49-F238E27FC236}">
                <a16:creationId xmlns:a16="http://schemas.microsoft.com/office/drawing/2014/main" id="{F1D15906-CCFA-46AB-840B-38D3EC9DB8CA}"/>
              </a:ext>
            </a:extLst>
          </p:cNvPr>
          <p:cNvSpPr/>
          <p:nvPr>
            <p:custDataLst>
              <p:tags r:id="rId45"/>
            </p:custDataLst>
          </p:nvPr>
        </p:nvSpPr>
        <p:spPr bwMode="auto">
          <a:xfrm>
            <a:off x="3073400" y="5167313"/>
            <a:ext cx="152400" cy="46196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A924E227-F1C5-4335-B388-6EDCD00A9F5A}" type="datetime'''''''''''''''''E''''n''''''g''''''''l''a''n''''''''d'''''''">
              <a:rPr lang="en-GB" altLang="en-US" sz="1000" smtClean="0">
                <a:solidFill>
                  <a:srgbClr val="2B3A42"/>
                </a:solidFill>
                <a:effectLst/>
              </a:rPr>
              <a:pPr lvl="0" algn="r">
                <a:spcBef>
                  <a:spcPct val="0"/>
                </a:spcBef>
                <a:spcAft>
                  <a:spcPct val="0"/>
                </a:spcAft>
                <a:defRPr/>
              </a:pPr>
              <a:t>England</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70" name="Rectangle 69">
            <a:extLst>
              <a:ext uri="{FF2B5EF4-FFF2-40B4-BE49-F238E27FC236}">
                <a16:creationId xmlns:a16="http://schemas.microsoft.com/office/drawing/2014/main" id="{1E6521F3-B5EB-4542-8FD9-CB92CBD800A6}"/>
              </a:ext>
            </a:extLst>
          </p:cNvPr>
          <p:cNvSpPr/>
          <p:nvPr>
            <p:custDataLst>
              <p:tags r:id="rId46"/>
            </p:custDataLst>
          </p:nvPr>
        </p:nvSpPr>
        <p:spPr bwMode="gray">
          <a:xfrm>
            <a:off x="3284538" y="4892675"/>
            <a:ext cx="23336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6BA93038-0612-46CD-92CD-688CDD298B16}" type="datetime'''1''0''''''''''''''''''''''''''''''''''''''''''''%'''''''">
              <a:rPr lang="en-GB" altLang="en-US" sz="800" smtClean="0">
                <a:solidFill>
                  <a:srgbClr val="FFFFFF"/>
                </a:solidFill>
                <a:effectLst/>
              </a:rPr>
              <a:pPr lvl="0" algn="ctr">
                <a:lnSpc>
                  <a:spcPct val="90000"/>
                </a:lnSpc>
                <a:spcBef>
                  <a:spcPct val="0"/>
                </a:spcBef>
                <a:spcAft>
                  <a:spcPct val="0"/>
                </a:spcAft>
                <a:defRPr/>
              </a:pPr>
              <a:t>10%</a:t>
            </a:fld>
            <a:endParaRPr kumimoji="0" lang="en-GB" sz="800" b="0" i="0" strike="noStrike" kern="1200" spc="0" normalizeH="0" noProof="0">
              <a:ln>
                <a:noFill/>
              </a:ln>
              <a:solidFill>
                <a:srgbClr val="FFFFFF"/>
              </a:solidFill>
              <a:effectLst/>
              <a:uLnTx/>
              <a:uFillTx/>
              <a:ea typeface="+mn-ea"/>
              <a:cs typeface="+mn-cs"/>
              <a:sym typeface="+mn-lt"/>
            </a:endParaRPr>
          </a:p>
        </p:txBody>
      </p:sp>
      <p:sp>
        <p:nvSpPr>
          <p:cNvPr id="220" name="Rectangle 219">
            <a:extLst>
              <a:ext uri="{FF2B5EF4-FFF2-40B4-BE49-F238E27FC236}">
                <a16:creationId xmlns:a16="http://schemas.microsoft.com/office/drawing/2014/main" id="{21F41B86-41DA-3C48-48D8-540B61B1A9D6}"/>
              </a:ext>
            </a:extLst>
          </p:cNvPr>
          <p:cNvSpPr/>
          <p:nvPr>
            <p:custDataLst>
              <p:tags r:id="rId47"/>
            </p:custDataLst>
          </p:nvPr>
        </p:nvSpPr>
        <p:spPr bwMode="gray">
          <a:xfrm>
            <a:off x="3284538" y="4284663"/>
            <a:ext cx="233363" cy="109538"/>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D3C61A79-02CA-423F-80B3-6FC18A031040}" type="datetime'''''''''''3''''''''''''''''''''''''''5%'''''''''">
              <a:rPr lang="en-GB" altLang="en-US" sz="800" smtClean="0">
                <a:solidFill>
                  <a:schemeClr val="tx1"/>
                </a:solidFill>
                <a:effectLst/>
                <a:sym typeface="+mn-lt"/>
              </a:rPr>
              <a:pPr lvl="0" algn="ctr">
                <a:lnSpc>
                  <a:spcPct val="90000"/>
                </a:lnSpc>
                <a:spcBef>
                  <a:spcPct val="0"/>
                </a:spcBef>
                <a:spcAft>
                  <a:spcPct val="0"/>
                </a:spcAft>
                <a:defRPr/>
              </a:pPr>
              <a:t>35%</a:t>
            </a:fld>
            <a:endParaRPr kumimoji="0" lang="en-GB" sz="800" b="0" i="0" strike="noStrike" kern="1200" spc="0" normalizeH="0" noProof="0">
              <a:ln>
                <a:noFill/>
              </a:ln>
              <a:solidFill>
                <a:schemeClr val="tx1"/>
              </a:solidFill>
              <a:effectLst/>
              <a:uLnTx/>
              <a:uFillTx/>
              <a:sym typeface="+mn-lt"/>
            </a:endParaRPr>
          </a:p>
        </p:txBody>
      </p:sp>
      <p:sp>
        <p:nvSpPr>
          <p:cNvPr id="572" name="Rectangle 571">
            <a:extLst>
              <a:ext uri="{FF2B5EF4-FFF2-40B4-BE49-F238E27FC236}">
                <a16:creationId xmlns:a16="http://schemas.microsoft.com/office/drawing/2014/main" id="{C0E7B14A-94B6-453F-43C9-B983E04AADBB}"/>
              </a:ext>
            </a:extLst>
          </p:cNvPr>
          <p:cNvSpPr/>
          <p:nvPr>
            <p:custDataLst>
              <p:tags r:id="rId48"/>
            </p:custDataLst>
          </p:nvPr>
        </p:nvSpPr>
        <p:spPr bwMode="gray">
          <a:xfrm>
            <a:off x="3284538" y="3606800"/>
            <a:ext cx="233363" cy="109538"/>
          </a:xfrm>
          <a:prstGeom prst="rect">
            <a:avLst/>
          </a:prstGeom>
          <a:solidFill>
            <a:srgbClr val="E66F0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5E7D69BB-B6B8-465E-A1D8-7C74FD06EB76}" type="datetime'''''1''''''''''''''''''''''''6%'''''">
              <a:rPr lang="en-GB" altLang="en-US" sz="800" smtClean="0">
                <a:solidFill>
                  <a:srgbClr val="FFFFFF"/>
                </a:solidFill>
                <a:effectLst/>
              </a:rPr>
              <a:pPr lvl="0" algn="ctr">
                <a:lnSpc>
                  <a:spcPct val="90000"/>
                </a:lnSpc>
                <a:spcBef>
                  <a:spcPct val="0"/>
                </a:spcBef>
                <a:spcAft>
                  <a:spcPct val="0"/>
                </a:spcAft>
                <a:defRPr/>
              </a:pPr>
              <a:t>16%</a:t>
            </a:fld>
            <a:endParaRPr kumimoji="0" lang="en-GB" sz="800" b="0" i="0" strike="noStrike" kern="1200" spc="0" normalizeH="0" noProof="0">
              <a:ln>
                <a:noFill/>
              </a:ln>
              <a:solidFill>
                <a:srgbClr val="FFFFFF"/>
              </a:solidFill>
              <a:effectLst/>
              <a:uLnTx/>
              <a:uFillTx/>
              <a:sym typeface="+mn-lt"/>
            </a:endParaRPr>
          </a:p>
        </p:txBody>
      </p:sp>
      <p:sp>
        <p:nvSpPr>
          <p:cNvPr id="299" name="Rectangle 298">
            <a:extLst>
              <a:ext uri="{FF2B5EF4-FFF2-40B4-BE49-F238E27FC236}">
                <a16:creationId xmlns:a16="http://schemas.microsoft.com/office/drawing/2014/main" id="{BD93A88F-971B-7ABB-C0B9-6A3E6656DD7D}"/>
              </a:ext>
            </a:extLst>
          </p:cNvPr>
          <p:cNvSpPr/>
          <p:nvPr>
            <p:custDataLst>
              <p:tags r:id="rId49"/>
            </p:custDataLst>
          </p:nvPr>
        </p:nvSpPr>
        <p:spPr bwMode="gray">
          <a:xfrm>
            <a:off x="3313113" y="3367088"/>
            <a:ext cx="176213" cy="109538"/>
          </a:xfrm>
          <a:prstGeom prst="rect">
            <a:avLst/>
          </a:prstGeom>
          <a:solidFill>
            <a:srgbClr val="F88FAC"/>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ctr" anchorCtr="0"/>
          <a:lstStyle/>
          <a:p>
            <a:pPr algn="ctr">
              <a:lnSpc>
                <a:spcPct val="90000"/>
              </a:lnSpc>
              <a:spcBef>
                <a:spcPct val="0"/>
              </a:spcBef>
              <a:spcAft>
                <a:spcPct val="0"/>
              </a:spcAft>
            </a:pPr>
            <a:fld id="{772EC272-D7BD-403F-82F6-5B61FAB8D082}" type="datetime'2''''''''''''''''''''''''''''''''''%'''''''''">
              <a:rPr lang="en-GB" altLang="en-US" sz="800" smtClean="0">
                <a:solidFill>
                  <a:schemeClr val="bg1"/>
                </a:solidFill>
                <a:effectLst/>
              </a:rPr>
              <a:pPr algn="ctr">
                <a:lnSpc>
                  <a:spcPct val="90000"/>
                </a:lnSpc>
                <a:spcBef>
                  <a:spcPct val="0"/>
                </a:spcBef>
                <a:spcAft>
                  <a:spcPct val="0"/>
                </a:spcAft>
              </a:pPr>
              <a:t>2%</a:t>
            </a:fld>
            <a:endParaRPr lang="en-GB" sz="800" err="1">
              <a:solidFill>
                <a:schemeClr val="bg1"/>
              </a:solidFill>
              <a:sym typeface="+mn-lt"/>
            </a:endParaRPr>
          </a:p>
        </p:txBody>
      </p:sp>
      <p:sp>
        <p:nvSpPr>
          <p:cNvPr id="51" name="Rectangle 50">
            <a:extLst>
              <a:ext uri="{FF2B5EF4-FFF2-40B4-BE49-F238E27FC236}">
                <a16:creationId xmlns:a16="http://schemas.microsoft.com/office/drawing/2014/main" id="{33FE8BBD-33A8-3F5B-55B1-E29229AFC105}"/>
              </a:ext>
            </a:extLst>
          </p:cNvPr>
          <p:cNvSpPr/>
          <p:nvPr>
            <p:custDataLst>
              <p:tags r:id="rId50"/>
            </p:custDataLst>
          </p:nvPr>
        </p:nvSpPr>
        <p:spPr bwMode="gray">
          <a:xfrm>
            <a:off x="3284538" y="2851150"/>
            <a:ext cx="233363" cy="109538"/>
          </a:xfrm>
          <a:prstGeom prst="rect">
            <a:avLst/>
          </a:prstGeom>
          <a:solidFill>
            <a:srgbClr val="C30C3E"/>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94FCA3EB-A24E-4B94-9356-E48C687E5690}" type="datetime'''''''3''6''''''''''''''''''''''%'''''">
              <a:rPr lang="en-GB" altLang="en-US" sz="800" smtClean="0">
                <a:solidFill>
                  <a:schemeClr val="bg1"/>
                </a:solidFill>
                <a:effectLst/>
              </a:rPr>
              <a:pPr algn="ctr">
                <a:lnSpc>
                  <a:spcPct val="90000"/>
                </a:lnSpc>
                <a:spcBef>
                  <a:spcPct val="0"/>
                </a:spcBef>
                <a:spcAft>
                  <a:spcPct val="0"/>
                </a:spcAft>
              </a:pPr>
              <a:t>36%</a:t>
            </a:fld>
            <a:endParaRPr lang="en-GB" sz="800" err="1">
              <a:solidFill>
                <a:schemeClr val="bg1"/>
              </a:solidFill>
              <a:sym typeface="+mn-lt"/>
            </a:endParaRPr>
          </a:p>
        </p:txBody>
      </p:sp>
      <p:sp>
        <p:nvSpPr>
          <p:cNvPr id="173" name="Rectangle 172">
            <a:extLst>
              <a:ext uri="{FF2B5EF4-FFF2-40B4-BE49-F238E27FC236}">
                <a16:creationId xmlns:a16="http://schemas.microsoft.com/office/drawing/2014/main" id="{3186B0E6-C77A-45ED-B6BD-971D65486088}"/>
              </a:ext>
            </a:extLst>
          </p:cNvPr>
          <p:cNvSpPr/>
          <p:nvPr>
            <p:custDataLst>
              <p:tags r:id="rId51"/>
            </p:custDataLst>
          </p:nvPr>
        </p:nvSpPr>
        <p:spPr bwMode="auto">
          <a:xfrm>
            <a:off x="3324225" y="5167313"/>
            <a:ext cx="152400" cy="457200"/>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819F79B0-CA4D-43FA-B7C6-3ED52BF61F65}" type="datetime'C''z''''''''''ec''''''h''''i''''''''''''''''''''''a'">
              <a:rPr lang="en-GB" altLang="en-US" sz="1000" smtClean="0">
                <a:solidFill>
                  <a:srgbClr val="2B3A42"/>
                </a:solidFill>
                <a:effectLst/>
              </a:rPr>
              <a:pPr lvl="0" algn="r">
                <a:spcBef>
                  <a:spcPct val="0"/>
                </a:spcBef>
                <a:spcAft>
                  <a:spcPct val="0"/>
                </a:spcAft>
                <a:defRPr/>
              </a:pPr>
              <a:t>Czechia</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88" name="Rectangle 87">
            <a:extLst>
              <a:ext uri="{FF2B5EF4-FFF2-40B4-BE49-F238E27FC236}">
                <a16:creationId xmlns:a16="http://schemas.microsoft.com/office/drawing/2014/main" id="{CC9C5335-ED35-42F9-8CD8-E03CA58ED5CF}"/>
              </a:ext>
            </a:extLst>
          </p:cNvPr>
          <p:cNvSpPr/>
          <p:nvPr>
            <p:custDataLst>
              <p:tags r:id="rId52"/>
            </p:custDataLst>
          </p:nvPr>
        </p:nvSpPr>
        <p:spPr bwMode="gray">
          <a:xfrm>
            <a:off x="3533775" y="4606925"/>
            <a:ext cx="23336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0A3A7D0A-1E05-46EA-9075-2ECF302F60BE}" type="datetime'''''''''''''''''3''''''''''''''2''''''''''''''''''%'''''">
              <a:rPr lang="en-GB" altLang="en-US" sz="800" smtClean="0">
                <a:solidFill>
                  <a:srgbClr val="FFFFFF"/>
                </a:solidFill>
                <a:effectLst/>
              </a:rPr>
              <a:pPr lvl="0" algn="ctr">
                <a:lnSpc>
                  <a:spcPct val="90000"/>
                </a:lnSpc>
                <a:spcBef>
                  <a:spcPct val="0"/>
                </a:spcBef>
                <a:spcAft>
                  <a:spcPct val="0"/>
                </a:spcAft>
                <a:defRPr/>
              </a:pPr>
              <a:t>32%</a:t>
            </a:fld>
            <a:endParaRPr kumimoji="0" lang="en-GB" sz="800" b="0" i="0" strike="noStrike" kern="1200" spc="0" normalizeH="0" noProof="0">
              <a:ln>
                <a:noFill/>
              </a:ln>
              <a:solidFill>
                <a:srgbClr val="FFFFFF"/>
              </a:solidFill>
              <a:effectLst/>
              <a:uLnTx/>
              <a:uFillTx/>
              <a:ea typeface="+mn-ea"/>
              <a:cs typeface="+mn-cs"/>
              <a:sym typeface="+mn-lt"/>
            </a:endParaRPr>
          </a:p>
        </p:txBody>
      </p:sp>
      <p:sp>
        <p:nvSpPr>
          <p:cNvPr id="221" name="Rectangle 220">
            <a:extLst>
              <a:ext uri="{FF2B5EF4-FFF2-40B4-BE49-F238E27FC236}">
                <a16:creationId xmlns:a16="http://schemas.microsoft.com/office/drawing/2014/main" id="{901E4111-89C6-AF85-EA8C-F75F343FA78F}"/>
              </a:ext>
            </a:extLst>
          </p:cNvPr>
          <p:cNvSpPr/>
          <p:nvPr>
            <p:custDataLst>
              <p:tags r:id="rId53"/>
            </p:custDataLst>
          </p:nvPr>
        </p:nvSpPr>
        <p:spPr bwMode="gray">
          <a:xfrm>
            <a:off x="3533775" y="3814763"/>
            <a:ext cx="233363" cy="109538"/>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FC997F68-998B-4142-AC32-9FDAF1252990}" type="datetime'''''''''''''''''''''''''''''''2''''8''''%'''''''''''''''''">
              <a:rPr lang="en-GB" altLang="en-US" sz="800" smtClean="0">
                <a:solidFill>
                  <a:schemeClr val="tx1"/>
                </a:solidFill>
                <a:effectLst/>
              </a:rPr>
              <a:pPr lvl="0" algn="ctr">
                <a:lnSpc>
                  <a:spcPct val="90000"/>
                </a:lnSpc>
                <a:spcBef>
                  <a:spcPct val="0"/>
                </a:spcBef>
                <a:spcAft>
                  <a:spcPct val="0"/>
                </a:spcAft>
                <a:defRPr/>
              </a:pPr>
              <a:t>28%</a:t>
            </a:fld>
            <a:endParaRPr kumimoji="0" lang="en-GB" sz="800" b="0" i="0" strike="noStrike" kern="1200" spc="0" normalizeH="0" noProof="0">
              <a:ln>
                <a:noFill/>
              </a:ln>
              <a:solidFill>
                <a:schemeClr val="tx1"/>
              </a:solidFill>
              <a:effectLst/>
              <a:uLnTx/>
              <a:uFillTx/>
              <a:sym typeface="+mn-lt"/>
            </a:endParaRPr>
          </a:p>
        </p:txBody>
      </p:sp>
      <p:sp>
        <p:nvSpPr>
          <p:cNvPr id="302" name="Rectangle 301">
            <a:extLst>
              <a:ext uri="{FF2B5EF4-FFF2-40B4-BE49-F238E27FC236}">
                <a16:creationId xmlns:a16="http://schemas.microsoft.com/office/drawing/2014/main" id="{29045D13-ABA9-67A5-225A-BE8072ABC51B}"/>
              </a:ext>
            </a:extLst>
          </p:cNvPr>
          <p:cNvSpPr/>
          <p:nvPr>
            <p:custDataLst>
              <p:tags r:id="rId54"/>
            </p:custDataLst>
          </p:nvPr>
        </p:nvSpPr>
        <p:spPr bwMode="gray">
          <a:xfrm>
            <a:off x="3562350" y="3436938"/>
            <a:ext cx="176213" cy="109538"/>
          </a:xfrm>
          <a:prstGeom prst="rect">
            <a:avLst/>
          </a:prstGeom>
          <a:solidFill>
            <a:srgbClr val="F88FAC"/>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ctr" anchorCtr="0"/>
          <a:lstStyle/>
          <a:p>
            <a:pPr algn="ctr">
              <a:lnSpc>
                <a:spcPct val="90000"/>
              </a:lnSpc>
              <a:spcBef>
                <a:spcPct val="0"/>
              </a:spcBef>
              <a:spcAft>
                <a:spcPct val="0"/>
              </a:spcAft>
            </a:pPr>
            <a:fld id="{D352ACC5-4078-4ED0-B267-CC5A41E389A5}" type="datetime'''''''''''''''''''''''''''''''''''1''''''%'''">
              <a:rPr lang="en-GB" altLang="en-US" sz="800" smtClean="0">
                <a:solidFill>
                  <a:schemeClr val="bg1"/>
                </a:solidFill>
                <a:effectLst/>
              </a:rPr>
              <a:pPr algn="ctr">
                <a:lnSpc>
                  <a:spcPct val="90000"/>
                </a:lnSpc>
                <a:spcBef>
                  <a:spcPct val="0"/>
                </a:spcBef>
                <a:spcAft>
                  <a:spcPct val="0"/>
                </a:spcAft>
              </a:pPr>
              <a:t>1%</a:t>
            </a:fld>
            <a:endParaRPr lang="en-GB" sz="800" err="1">
              <a:solidFill>
                <a:schemeClr val="bg1"/>
              </a:solidFill>
              <a:sym typeface="+mn-lt"/>
            </a:endParaRPr>
          </a:p>
        </p:txBody>
      </p:sp>
      <p:sp>
        <p:nvSpPr>
          <p:cNvPr id="469" name="Rectangle 468">
            <a:extLst>
              <a:ext uri="{FF2B5EF4-FFF2-40B4-BE49-F238E27FC236}">
                <a16:creationId xmlns:a16="http://schemas.microsoft.com/office/drawing/2014/main" id="{5C226A87-93D4-2090-C292-B661A790269B}"/>
              </a:ext>
            </a:extLst>
          </p:cNvPr>
          <p:cNvSpPr/>
          <p:nvPr>
            <p:custDataLst>
              <p:tags r:id="rId55"/>
            </p:custDataLst>
          </p:nvPr>
        </p:nvSpPr>
        <p:spPr bwMode="gray">
          <a:xfrm>
            <a:off x="3533775" y="2897188"/>
            <a:ext cx="233363" cy="109538"/>
          </a:xfrm>
          <a:prstGeom prst="rect">
            <a:avLst/>
          </a:prstGeom>
          <a:solidFill>
            <a:srgbClr val="C30C3E"/>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BE5D9984-215B-41C0-8092-5356B5C0A99F}" type="datetime'''''''''''''''''''''''''''''''4''''''''0''''''''%'''''''''">
              <a:rPr lang="en-GB" altLang="en-US" sz="800" smtClean="0">
                <a:solidFill>
                  <a:schemeClr val="bg1"/>
                </a:solidFill>
                <a:effectLst/>
              </a:rPr>
              <a:pPr algn="ctr">
                <a:lnSpc>
                  <a:spcPct val="90000"/>
                </a:lnSpc>
                <a:spcBef>
                  <a:spcPct val="0"/>
                </a:spcBef>
                <a:spcAft>
                  <a:spcPct val="0"/>
                </a:spcAft>
              </a:pPr>
              <a:t>40%</a:t>
            </a:fld>
            <a:endParaRPr lang="en-GB" sz="800" err="1">
              <a:solidFill>
                <a:schemeClr val="bg1"/>
              </a:solidFill>
              <a:sym typeface="+mn-lt"/>
            </a:endParaRPr>
          </a:p>
        </p:txBody>
      </p:sp>
      <p:sp>
        <p:nvSpPr>
          <p:cNvPr id="174" name="Rectangle 173">
            <a:extLst>
              <a:ext uri="{FF2B5EF4-FFF2-40B4-BE49-F238E27FC236}">
                <a16:creationId xmlns:a16="http://schemas.microsoft.com/office/drawing/2014/main" id="{525EDC27-9112-42C8-AB82-575163CA980B}"/>
              </a:ext>
            </a:extLst>
          </p:cNvPr>
          <p:cNvSpPr/>
          <p:nvPr>
            <p:custDataLst>
              <p:tags r:id="rId56"/>
            </p:custDataLst>
          </p:nvPr>
        </p:nvSpPr>
        <p:spPr bwMode="auto">
          <a:xfrm>
            <a:off x="3573463" y="5167313"/>
            <a:ext cx="152400" cy="393700"/>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7FCE5722-D539-4BE0-B41E-72734FECF5BA}" type="datetime'''''''''''''''''''''''F''''''''''''ran''''''''''ce'''''''">
              <a:rPr lang="en-GB" altLang="en-US" sz="1000" smtClean="0">
                <a:solidFill>
                  <a:srgbClr val="2B3A42"/>
                </a:solidFill>
                <a:effectLst/>
              </a:rPr>
              <a:pPr lvl="0" algn="r">
                <a:spcBef>
                  <a:spcPct val="0"/>
                </a:spcBef>
                <a:spcAft>
                  <a:spcPct val="0"/>
                </a:spcAft>
                <a:defRPr/>
              </a:pPr>
              <a:t>France</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213" name="Rectangle 212">
            <a:extLst>
              <a:ext uri="{FF2B5EF4-FFF2-40B4-BE49-F238E27FC236}">
                <a16:creationId xmlns:a16="http://schemas.microsoft.com/office/drawing/2014/main" id="{904CAFD3-8A4C-4DA0-B631-98136779E885}"/>
              </a:ext>
            </a:extLst>
          </p:cNvPr>
          <p:cNvSpPr/>
          <p:nvPr>
            <p:custDataLst>
              <p:tags r:id="rId57"/>
            </p:custDataLst>
          </p:nvPr>
        </p:nvSpPr>
        <p:spPr bwMode="gray">
          <a:xfrm>
            <a:off x="3784600" y="4660900"/>
            <a:ext cx="23336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A4709239-EEF8-4D91-8A64-7CCD9DEB3FB6}" type="datetime'''''''''''''2''''''''8''''''''''''''''''%'''''''''''''''''''''">
              <a:rPr lang="en-GB" altLang="en-US" sz="800" smtClean="0">
                <a:solidFill>
                  <a:srgbClr val="FFFFFF"/>
                </a:solidFill>
                <a:effectLst/>
              </a:rPr>
              <a:pPr lvl="0" algn="ctr">
                <a:lnSpc>
                  <a:spcPct val="90000"/>
                </a:lnSpc>
                <a:spcBef>
                  <a:spcPct val="0"/>
                </a:spcBef>
                <a:spcAft>
                  <a:spcPct val="0"/>
                </a:spcAft>
                <a:defRPr/>
              </a:pPr>
              <a:t>28%</a:t>
            </a:fld>
            <a:endParaRPr lang="en-GB" sz="800" strike="noStrike" normalizeH="0" noProof="0">
              <a:ln>
                <a:noFill/>
              </a:ln>
              <a:solidFill>
                <a:srgbClr val="FFFFFF"/>
              </a:solidFill>
              <a:effectLst/>
              <a:uLnTx/>
              <a:uFillTx/>
              <a:sym typeface="+mn-lt"/>
            </a:endParaRPr>
          </a:p>
        </p:txBody>
      </p:sp>
      <p:sp>
        <p:nvSpPr>
          <p:cNvPr id="222" name="Rectangle 221">
            <a:extLst>
              <a:ext uri="{FF2B5EF4-FFF2-40B4-BE49-F238E27FC236}">
                <a16:creationId xmlns:a16="http://schemas.microsoft.com/office/drawing/2014/main" id="{B288B1F1-5C69-F63F-0511-D6CFA572B54F}"/>
              </a:ext>
            </a:extLst>
          </p:cNvPr>
          <p:cNvSpPr/>
          <p:nvPr>
            <p:custDataLst>
              <p:tags r:id="rId58"/>
            </p:custDataLst>
          </p:nvPr>
        </p:nvSpPr>
        <p:spPr bwMode="gray">
          <a:xfrm>
            <a:off x="3784600" y="4160838"/>
            <a:ext cx="233363" cy="109538"/>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375AEBBA-CAA9-48B9-A079-D4968A87C42E}" type="datetime'''1''''''''0%'''''''''''''''''''''''''''''''''''">
              <a:rPr lang="en-GB" altLang="en-US" sz="800" smtClean="0">
                <a:solidFill>
                  <a:schemeClr val="tx1"/>
                </a:solidFill>
                <a:effectLst/>
              </a:rPr>
              <a:pPr lvl="0" algn="ctr">
                <a:lnSpc>
                  <a:spcPct val="90000"/>
                </a:lnSpc>
                <a:spcBef>
                  <a:spcPct val="0"/>
                </a:spcBef>
                <a:spcAft>
                  <a:spcPct val="0"/>
                </a:spcAft>
                <a:defRPr/>
              </a:pPr>
              <a:t>10%</a:t>
            </a:fld>
            <a:endParaRPr lang="en-GB" sz="800" strike="noStrike" normalizeH="0" noProof="0">
              <a:ln>
                <a:noFill/>
              </a:ln>
              <a:solidFill>
                <a:schemeClr val="tx1"/>
              </a:solidFill>
              <a:effectLst/>
              <a:uLnTx/>
              <a:uFillTx/>
              <a:sym typeface="+mn-lt"/>
            </a:endParaRPr>
          </a:p>
        </p:txBody>
      </p:sp>
      <p:sp>
        <p:nvSpPr>
          <p:cNvPr id="313" name="Rectangle 312">
            <a:extLst>
              <a:ext uri="{FF2B5EF4-FFF2-40B4-BE49-F238E27FC236}">
                <a16:creationId xmlns:a16="http://schemas.microsoft.com/office/drawing/2014/main" id="{EBDAC9D9-EA3D-FBBB-AFF3-AF4743A5F783}"/>
              </a:ext>
            </a:extLst>
          </p:cNvPr>
          <p:cNvSpPr/>
          <p:nvPr>
            <p:custDataLst>
              <p:tags r:id="rId59"/>
            </p:custDataLst>
          </p:nvPr>
        </p:nvSpPr>
        <p:spPr bwMode="gray">
          <a:xfrm>
            <a:off x="3784600" y="3736975"/>
            <a:ext cx="233363" cy="109538"/>
          </a:xfrm>
          <a:prstGeom prst="rect">
            <a:avLst/>
          </a:prstGeom>
          <a:solidFill>
            <a:srgbClr val="E66F0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B1FDEC6B-C5AF-444C-A7A8-6A50444D2466}" type="datetime'''''''''''''''''''''''''''2''''''2''''''''''''''''''''%'">
              <a:rPr lang="en-GB" altLang="en-US" sz="800" smtClean="0">
                <a:solidFill>
                  <a:srgbClr val="FFFFFF"/>
                </a:solidFill>
                <a:effectLst/>
                <a:sym typeface="+mn-lt"/>
              </a:rPr>
              <a:pPr lvl="0" algn="ctr">
                <a:lnSpc>
                  <a:spcPct val="90000"/>
                </a:lnSpc>
                <a:spcBef>
                  <a:spcPct val="0"/>
                </a:spcBef>
                <a:spcAft>
                  <a:spcPct val="0"/>
                </a:spcAft>
                <a:defRPr/>
              </a:pPr>
              <a:t>22%</a:t>
            </a:fld>
            <a:endParaRPr kumimoji="0" lang="en-GB" sz="800" b="0" i="0" strike="noStrike" kern="1200" spc="0" normalizeH="0" noProof="0">
              <a:ln>
                <a:noFill/>
              </a:ln>
              <a:solidFill>
                <a:srgbClr val="FFFFFF"/>
              </a:solidFill>
              <a:effectLst/>
              <a:uLnTx/>
              <a:uFillTx/>
              <a:sym typeface="+mn-lt"/>
            </a:endParaRPr>
          </a:p>
        </p:txBody>
      </p:sp>
      <p:sp>
        <p:nvSpPr>
          <p:cNvPr id="205" name="Rectangle 204">
            <a:extLst>
              <a:ext uri="{FF2B5EF4-FFF2-40B4-BE49-F238E27FC236}">
                <a16:creationId xmlns:a16="http://schemas.microsoft.com/office/drawing/2014/main" id="{A92E744C-2363-DBF1-4B7C-84DA40158FC5}"/>
              </a:ext>
            </a:extLst>
          </p:cNvPr>
          <p:cNvSpPr/>
          <p:nvPr>
            <p:custDataLst>
              <p:tags r:id="rId60"/>
            </p:custDataLst>
          </p:nvPr>
        </p:nvSpPr>
        <p:spPr bwMode="gray">
          <a:xfrm>
            <a:off x="3813175" y="3321050"/>
            <a:ext cx="176213" cy="109538"/>
          </a:xfrm>
          <a:prstGeom prst="rect">
            <a:avLst/>
          </a:prstGeom>
          <a:solidFill>
            <a:srgbClr val="F88FAC"/>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ctr" anchorCtr="0"/>
          <a:lstStyle/>
          <a:p>
            <a:pPr algn="ctr">
              <a:lnSpc>
                <a:spcPct val="90000"/>
              </a:lnSpc>
              <a:spcBef>
                <a:spcPct val="0"/>
              </a:spcBef>
              <a:spcAft>
                <a:spcPct val="0"/>
              </a:spcAft>
            </a:pPr>
            <a:fld id="{8CE8F8FD-CD4C-4E48-9922-5F7D46733C4B}" type="datetime'''''''''''''''''''''''''''''''''''''''9''''''%'">
              <a:rPr lang="en-GB" altLang="en-US" sz="800" smtClean="0">
                <a:solidFill>
                  <a:schemeClr val="bg1"/>
                </a:solidFill>
                <a:effectLst/>
              </a:rPr>
              <a:pPr algn="ctr">
                <a:lnSpc>
                  <a:spcPct val="90000"/>
                </a:lnSpc>
                <a:spcBef>
                  <a:spcPct val="0"/>
                </a:spcBef>
                <a:spcAft>
                  <a:spcPct val="0"/>
                </a:spcAft>
              </a:pPr>
              <a:t>9%</a:t>
            </a:fld>
            <a:endParaRPr lang="en-GB" sz="800" err="1">
              <a:solidFill>
                <a:schemeClr val="bg1"/>
              </a:solidFill>
              <a:sym typeface="+mn-lt"/>
            </a:endParaRPr>
          </a:p>
        </p:txBody>
      </p:sp>
      <p:sp>
        <p:nvSpPr>
          <p:cNvPr id="52" name="Rectangle 51">
            <a:extLst>
              <a:ext uri="{FF2B5EF4-FFF2-40B4-BE49-F238E27FC236}">
                <a16:creationId xmlns:a16="http://schemas.microsoft.com/office/drawing/2014/main" id="{37E678F3-896E-639E-7656-9E33D72759E0}"/>
              </a:ext>
            </a:extLst>
          </p:cNvPr>
          <p:cNvSpPr/>
          <p:nvPr>
            <p:custDataLst>
              <p:tags r:id="rId61"/>
            </p:custDataLst>
          </p:nvPr>
        </p:nvSpPr>
        <p:spPr bwMode="gray">
          <a:xfrm>
            <a:off x="3784600" y="2782888"/>
            <a:ext cx="233363" cy="109538"/>
          </a:xfrm>
          <a:prstGeom prst="rect">
            <a:avLst/>
          </a:prstGeom>
          <a:solidFill>
            <a:srgbClr val="C30C3E"/>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08BDFB38-B354-490B-A46E-26B7D8613A75}" type="datetime'''''''''''''''''''''''''''''''3''''''''''''''''''''''1''''''%'">
              <a:rPr lang="en-GB" altLang="en-US" sz="800" smtClean="0">
                <a:solidFill>
                  <a:schemeClr val="bg1"/>
                </a:solidFill>
                <a:effectLst/>
              </a:rPr>
              <a:pPr algn="ctr">
                <a:lnSpc>
                  <a:spcPct val="90000"/>
                </a:lnSpc>
                <a:spcBef>
                  <a:spcPct val="0"/>
                </a:spcBef>
                <a:spcAft>
                  <a:spcPct val="0"/>
                </a:spcAft>
              </a:pPr>
              <a:t>31%</a:t>
            </a:fld>
            <a:endParaRPr lang="en-GB" sz="800" err="1">
              <a:solidFill>
                <a:schemeClr val="bg1"/>
              </a:solidFill>
              <a:sym typeface="+mn-lt"/>
            </a:endParaRPr>
          </a:p>
        </p:txBody>
      </p:sp>
      <p:sp>
        <p:nvSpPr>
          <p:cNvPr id="209" name="Rectangle 208">
            <a:extLst>
              <a:ext uri="{FF2B5EF4-FFF2-40B4-BE49-F238E27FC236}">
                <a16:creationId xmlns:a16="http://schemas.microsoft.com/office/drawing/2014/main" id="{515ABB38-DBA5-4882-8B87-FC9C96996A4C}"/>
              </a:ext>
            </a:extLst>
          </p:cNvPr>
          <p:cNvSpPr/>
          <p:nvPr>
            <p:custDataLst>
              <p:tags r:id="rId62"/>
            </p:custDataLst>
          </p:nvPr>
        </p:nvSpPr>
        <p:spPr bwMode="auto">
          <a:xfrm>
            <a:off x="3824288" y="5167313"/>
            <a:ext cx="152400" cy="514350"/>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ECFBD2C0-5BAB-43A6-87D0-34C74FA28A46}" type="datetime'''Den''''m''''a''r''''''k'''''''''''''''''''''''''''">
              <a:rPr lang="en-GB" altLang="en-US" sz="1000" smtClean="0">
                <a:solidFill>
                  <a:srgbClr val="2B3A42"/>
                </a:solidFill>
                <a:effectLst/>
              </a:rPr>
              <a:pPr lvl="0" algn="r">
                <a:spcBef>
                  <a:spcPct val="0"/>
                </a:spcBef>
                <a:spcAft>
                  <a:spcPct val="0"/>
                </a:spcAft>
                <a:defRPr/>
              </a:pPr>
              <a:t>Denmark</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95" name="Rectangle 94">
            <a:extLst>
              <a:ext uri="{FF2B5EF4-FFF2-40B4-BE49-F238E27FC236}">
                <a16:creationId xmlns:a16="http://schemas.microsoft.com/office/drawing/2014/main" id="{4E6EF625-9D99-414B-850F-B676409FFA50}"/>
              </a:ext>
            </a:extLst>
          </p:cNvPr>
          <p:cNvSpPr/>
          <p:nvPr>
            <p:custDataLst>
              <p:tags r:id="rId63"/>
            </p:custDataLst>
          </p:nvPr>
        </p:nvSpPr>
        <p:spPr bwMode="gray">
          <a:xfrm>
            <a:off x="4035425" y="4252913"/>
            <a:ext cx="23336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1B94D12F-E2A9-475A-BC4F-1B0BFDCA6BE7}" type="datetime'''''''5''''8''''%'''''''''''''">
              <a:rPr lang="en-GB" altLang="en-US" sz="800" smtClean="0">
                <a:solidFill>
                  <a:srgbClr val="FFFFFF"/>
                </a:solidFill>
                <a:effectLst/>
              </a:rPr>
              <a:pPr lvl="0" algn="ctr">
                <a:lnSpc>
                  <a:spcPct val="90000"/>
                </a:lnSpc>
                <a:spcBef>
                  <a:spcPct val="0"/>
                </a:spcBef>
                <a:spcAft>
                  <a:spcPct val="0"/>
                </a:spcAft>
                <a:defRPr/>
              </a:pPr>
              <a:t>58%</a:t>
            </a:fld>
            <a:endParaRPr kumimoji="0" lang="en-GB" sz="800" b="0" i="0" strike="noStrike" kern="1200" spc="0" normalizeH="0" noProof="0">
              <a:ln>
                <a:noFill/>
              </a:ln>
              <a:solidFill>
                <a:srgbClr val="FFFFFF"/>
              </a:solidFill>
              <a:effectLst/>
              <a:uLnTx/>
              <a:uFillTx/>
              <a:ea typeface="+mn-ea"/>
              <a:cs typeface="+mn-cs"/>
              <a:sym typeface="+mn-lt"/>
            </a:endParaRPr>
          </a:p>
        </p:txBody>
      </p:sp>
      <p:sp>
        <p:nvSpPr>
          <p:cNvPr id="456" name="Rectangle 455">
            <a:extLst>
              <a:ext uri="{FF2B5EF4-FFF2-40B4-BE49-F238E27FC236}">
                <a16:creationId xmlns:a16="http://schemas.microsoft.com/office/drawing/2014/main" id="{5B75ADF2-B096-6235-0944-0E8AF014863A}"/>
              </a:ext>
            </a:extLst>
          </p:cNvPr>
          <p:cNvSpPr/>
          <p:nvPr>
            <p:custDataLst>
              <p:tags r:id="rId64"/>
            </p:custDataLst>
          </p:nvPr>
        </p:nvSpPr>
        <p:spPr bwMode="gray">
          <a:xfrm>
            <a:off x="4035425" y="2921000"/>
            <a:ext cx="233363" cy="109538"/>
          </a:xfrm>
          <a:prstGeom prst="rect">
            <a:avLst/>
          </a:prstGeom>
          <a:solidFill>
            <a:srgbClr val="C30C3E"/>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73844735-E4AC-4180-AE60-8E4AD2F04908}" type="datetime'''''''4''2''''''''''''''''''''''''''%'''''''">
              <a:rPr lang="en-GB" altLang="en-US" sz="800" smtClean="0">
                <a:solidFill>
                  <a:schemeClr val="bg1"/>
                </a:solidFill>
                <a:effectLst/>
                <a:sym typeface="+mn-lt"/>
              </a:rPr>
              <a:pPr algn="ctr">
                <a:lnSpc>
                  <a:spcPct val="90000"/>
                </a:lnSpc>
                <a:spcBef>
                  <a:spcPct val="0"/>
                </a:spcBef>
                <a:spcAft>
                  <a:spcPct val="0"/>
                </a:spcAft>
              </a:pPr>
              <a:t>42%</a:t>
            </a:fld>
            <a:endParaRPr lang="en-GB" sz="800" err="1">
              <a:solidFill>
                <a:schemeClr val="bg1"/>
              </a:solidFill>
              <a:sym typeface="+mn-lt"/>
            </a:endParaRPr>
          </a:p>
        </p:txBody>
      </p:sp>
      <p:sp>
        <p:nvSpPr>
          <p:cNvPr id="175" name="Rectangle 174">
            <a:extLst>
              <a:ext uri="{FF2B5EF4-FFF2-40B4-BE49-F238E27FC236}">
                <a16:creationId xmlns:a16="http://schemas.microsoft.com/office/drawing/2014/main" id="{0A0291B6-E45F-4912-B0AE-58FF351C7606}"/>
              </a:ext>
            </a:extLst>
          </p:cNvPr>
          <p:cNvSpPr/>
          <p:nvPr>
            <p:custDataLst>
              <p:tags r:id="rId65"/>
            </p:custDataLst>
          </p:nvPr>
        </p:nvSpPr>
        <p:spPr bwMode="auto">
          <a:xfrm>
            <a:off x="4075113" y="5167313"/>
            <a:ext cx="152400" cy="631825"/>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F946601F-C13C-4CA1-8AED-B311FBDB4E30}" type="datetime'L''u''''''''''''''x''''e''''mb''''''''''''''''u''''''''rg'''''">
              <a:rPr lang="en-GB" altLang="en-US" sz="1000" smtClean="0">
                <a:solidFill>
                  <a:srgbClr val="2B3A42"/>
                </a:solidFill>
                <a:effectLst/>
              </a:rPr>
              <a:pPr lvl="0" algn="r">
                <a:spcBef>
                  <a:spcPct val="0"/>
                </a:spcBef>
                <a:spcAft>
                  <a:spcPct val="0"/>
                </a:spcAft>
                <a:defRPr/>
              </a:pPr>
              <a:t>Luxemburg</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96" name="Rectangle 95">
            <a:extLst>
              <a:ext uri="{FF2B5EF4-FFF2-40B4-BE49-F238E27FC236}">
                <a16:creationId xmlns:a16="http://schemas.microsoft.com/office/drawing/2014/main" id="{B0509EE9-63FB-4A45-90D2-6AFEF8B79BFB}"/>
              </a:ext>
            </a:extLst>
          </p:cNvPr>
          <p:cNvSpPr/>
          <p:nvPr>
            <p:custDataLst>
              <p:tags r:id="rId66"/>
            </p:custDataLst>
          </p:nvPr>
        </p:nvSpPr>
        <p:spPr bwMode="gray">
          <a:xfrm>
            <a:off x="4284663" y="4260850"/>
            <a:ext cx="23336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74A45CA1-43E0-40BF-A149-5C0F90E1D17E}" type="datetime'''''''''''''''''5''''8%'''''''''''''''''''''''''">
              <a:rPr lang="en-GB" altLang="en-US" sz="800" smtClean="0">
                <a:solidFill>
                  <a:srgbClr val="FFFFFF"/>
                </a:solidFill>
                <a:effectLst/>
              </a:rPr>
              <a:pPr lvl="0" algn="ctr">
                <a:lnSpc>
                  <a:spcPct val="90000"/>
                </a:lnSpc>
                <a:spcBef>
                  <a:spcPct val="0"/>
                </a:spcBef>
                <a:spcAft>
                  <a:spcPct val="0"/>
                </a:spcAft>
                <a:defRPr/>
              </a:pPr>
              <a:t>58%</a:t>
            </a:fld>
            <a:endParaRPr kumimoji="0" lang="en-GB" sz="800" b="0" i="0" strike="noStrike" kern="1200" spc="0" normalizeH="0" noProof="0">
              <a:ln>
                <a:noFill/>
              </a:ln>
              <a:solidFill>
                <a:srgbClr val="FFFFFF"/>
              </a:solidFill>
              <a:effectLst/>
              <a:uLnTx/>
              <a:uFillTx/>
              <a:ea typeface="+mn-ea"/>
              <a:cs typeface="+mn-cs"/>
              <a:sym typeface="+mn-lt"/>
            </a:endParaRPr>
          </a:p>
        </p:txBody>
      </p:sp>
      <p:sp>
        <p:nvSpPr>
          <p:cNvPr id="716" name="Rectangle 715">
            <a:extLst>
              <a:ext uri="{FF2B5EF4-FFF2-40B4-BE49-F238E27FC236}">
                <a16:creationId xmlns:a16="http://schemas.microsoft.com/office/drawing/2014/main" id="{DE23A64A-FA72-8024-FBDF-4EC6C2CB2E65}"/>
              </a:ext>
            </a:extLst>
          </p:cNvPr>
          <p:cNvSpPr/>
          <p:nvPr>
            <p:custDataLst>
              <p:tags r:id="rId67"/>
            </p:custDataLst>
          </p:nvPr>
        </p:nvSpPr>
        <p:spPr bwMode="gray">
          <a:xfrm>
            <a:off x="4313238" y="3459163"/>
            <a:ext cx="176213" cy="109538"/>
          </a:xfrm>
          <a:prstGeom prst="rect">
            <a:avLst/>
          </a:prstGeom>
          <a:solidFill>
            <a:srgbClr val="F88FAC"/>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ctr" anchorCtr="0"/>
          <a:lstStyle/>
          <a:p>
            <a:pPr algn="ctr">
              <a:lnSpc>
                <a:spcPct val="90000"/>
              </a:lnSpc>
              <a:spcBef>
                <a:spcPct val="0"/>
              </a:spcBef>
              <a:spcAft>
                <a:spcPct val="0"/>
              </a:spcAft>
            </a:pPr>
            <a:fld id="{455ECBE8-B3DC-4B1A-B58E-7A748FE60409}" type="datetime'''''''''''2''''''''''''''''''%'''''''''''''''''''''''''''''">
              <a:rPr lang="en-GB" altLang="en-US" sz="800" smtClean="0">
                <a:solidFill>
                  <a:schemeClr val="bg1"/>
                </a:solidFill>
                <a:effectLst/>
                <a:sym typeface="+mn-lt"/>
              </a:rPr>
              <a:pPr algn="ctr">
                <a:lnSpc>
                  <a:spcPct val="90000"/>
                </a:lnSpc>
                <a:spcBef>
                  <a:spcPct val="0"/>
                </a:spcBef>
                <a:spcAft>
                  <a:spcPct val="0"/>
                </a:spcAft>
              </a:pPr>
              <a:t>2%</a:t>
            </a:fld>
            <a:endParaRPr lang="en-GB" sz="800" err="1">
              <a:solidFill>
                <a:schemeClr val="bg1"/>
              </a:solidFill>
              <a:sym typeface="+mn-lt"/>
            </a:endParaRPr>
          </a:p>
        </p:txBody>
      </p:sp>
      <p:sp>
        <p:nvSpPr>
          <p:cNvPr id="457" name="Rectangle 456">
            <a:extLst>
              <a:ext uri="{FF2B5EF4-FFF2-40B4-BE49-F238E27FC236}">
                <a16:creationId xmlns:a16="http://schemas.microsoft.com/office/drawing/2014/main" id="{4DEBB972-441A-A84B-C389-101021772D0F}"/>
              </a:ext>
            </a:extLst>
          </p:cNvPr>
          <p:cNvSpPr/>
          <p:nvPr>
            <p:custDataLst>
              <p:tags r:id="rId68"/>
            </p:custDataLst>
          </p:nvPr>
        </p:nvSpPr>
        <p:spPr bwMode="gray">
          <a:xfrm>
            <a:off x="4284663" y="2897188"/>
            <a:ext cx="233363" cy="109538"/>
          </a:xfrm>
          <a:prstGeom prst="rect">
            <a:avLst/>
          </a:prstGeom>
          <a:solidFill>
            <a:srgbClr val="C30C3E"/>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053287B8-4BDC-4896-ABCC-119F5DB59D9B}" type="datetime'''''''''''''''''''''''''''''''''''''4''''0%'''''''''">
              <a:rPr lang="en-GB" altLang="en-US" sz="800" smtClean="0">
                <a:solidFill>
                  <a:schemeClr val="bg1"/>
                </a:solidFill>
                <a:effectLst/>
              </a:rPr>
              <a:pPr algn="ctr">
                <a:lnSpc>
                  <a:spcPct val="90000"/>
                </a:lnSpc>
                <a:spcBef>
                  <a:spcPct val="0"/>
                </a:spcBef>
                <a:spcAft>
                  <a:spcPct val="0"/>
                </a:spcAft>
              </a:pPr>
              <a:t>40%</a:t>
            </a:fld>
            <a:endParaRPr lang="en-GB" sz="800" err="1">
              <a:solidFill>
                <a:schemeClr val="bg1"/>
              </a:solidFill>
              <a:sym typeface="+mn-lt"/>
            </a:endParaRPr>
          </a:p>
        </p:txBody>
      </p:sp>
      <p:sp>
        <p:nvSpPr>
          <p:cNvPr id="176" name="Rectangle 175">
            <a:extLst>
              <a:ext uri="{FF2B5EF4-FFF2-40B4-BE49-F238E27FC236}">
                <a16:creationId xmlns:a16="http://schemas.microsoft.com/office/drawing/2014/main" id="{F962ED82-E071-43FC-93EE-92506FA73C53}"/>
              </a:ext>
            </a:extLst>
          </p:cNvPr>
          <p:cNvSpPr/>
          <p:nvPr>
            <p:custDataLst>
              <p:tags r:id="rId69"/>
            </p:custDataLst>
          </p:nvPr>
        </p:nvSpPr>
        <p:spPr bwMode="auto">
          <a:xfrm>
            <a:off x="4324350" y="5167314"/>
            <a:ext cx="152400" cy="74136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marL="0" marR="0" lvl="0" indent="0" algn="r" defTabSz="914400" rtl="0" eaLnBrk="1" fontAlgn="auto" latinLnBrk="0" hangingPunct="1">
              <a:lnSpc>
                <a:spcPct val="100000"/>
              </a:lnSpc>
              <a:spcBef>
                <a:spcPct val="0"/>
              </a:spcBef>
              <a:spcAft>
                <a:spcPct val="0"/>
              </a:spcAft>
              <a:buClrTx/>
              <a:buSzTx/>
              <a:buFontTx/>
              <a:buNone/>
              <a:tabLst/>
              <a:defRPr/>
            </a:pPr>
            <a:fld id="{4D19B3A1-5D46-4037-8EF3-B2497508850B}" type="datetime'''^''''''Net''''''h''''''''''''''''e''''rla''n''ds'''''''">
              <a:rPr lang="en-GB" altLang="en-US" sz="1000" smtClean="0">
                <a:solidFill>
                  <a:srgbClr val="2B3A42"/>
                </a:solidFill>
                <a:effectLst/>
              </a:rPr>
              <a:pPr marL="0" marR="0" lvl="0" indent="0" algn="r" defTabSz="914400" rtl="0" eaLnBrk="1" fontAlgn="auto" latinLnBrk="0" hangingPunct="1">
                <a:lnSpc>
                  <a:spcPct val="100000"/>
                </a:lnSpc>
                <a:spcBef>
                  <a:spcPct val="0"/>
                </a:spcBef>
                <a:spcAft>
                  <a:spcPct val="0"/>
                </a:spcAft>
                <a:buClrTx/>
                <a:buSzTx/>
                <a:buFontTx/>
                <a:buNone/>
                <a:tabLst/>
                <a:defRPr/>
              </a:pPr>
              <a:t>^Netherlands</a:t>
            </a:fld>
            <a:endParaRPr kumimoji="0" lang="en-GB" sz="1000" b="0" i="0" strike="noStrike" kern="1200" cap="none" spc="0" normalizeH="0" baseline="0" noProof="0">
              <a:ln>
                <a:noFill/>
              </a:ln>
              <a:solidFill>
                <a:srgbClr val="2B3A42"/>
              </a:solidFill>
              <a:effectLst/>
              <a:uLnTx/>
              <a:uFillTx/>
              <a:ea typeface="+mn-ea"/>
              <a:cs typeface="+mn-cs"/>
              <a:sym typeface="+mn-lt"/>
            </a:endParaRPr>
          </a:p>
        </p:txBody>
      </p:sp>
      <p:sp>
        <p:nvSpPr>
          <p:cNvPr id="130" name="Rectangle 129">
            <a:extLst>
              <a:ext uri="{FF2B5EF4-FFF2-40B4-BE49-F238E27FC236}">
                <a16:creationId xmlns:a16="http://schemas.microsoft.com/office/drawing/2014/main" id="{678787FE-80C2-4410-9BCC-41885C2283DC}"/>
              </a:ext>
            </a:extLst>
          </p:cNvPr>
          <p:cNvSpPr/>
          <p:nvPr>
            <p:custDataLst>
              <p:tags r:id="rId70"/>
            </p:custDataLst>
          </p:nvPr>
        </p:nvSpPr>
        <p:spPr bwMode="gray">
          <a:xfrm>
            <a:off x="4535488" y="4652963"/>
            <a:ext cx="23336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696D5848-E732-4608-A58E-8E4B702376FD}" type="datetime'''''''''''''''2''''''''''''''''8%'''''''''''">
              <a:rPr lang="en-GB" altLang="en-US" sz="800" smtClean="0">
                <a:solidFill>
                  <a:srgbClr val="FFFFFF"/>
                </a:solidFill>
                <a:effectLst/>
              </a:rPr>
              <a:pPr lvl="0" algn="ctr">
                <a:lnSpc>
                  <a:spcPct val="90000"/>
                </a:lnSpc>
                <a:spcBef>
                  <a:spcPct val="0"/>
                </a:spcBef>
                <a:spcAft>
                  <a:spcPct val="0"/>
                </a:spcAft>
                <a:defRPr/>
              </a:pPr>
              <a:t>28%</a:t>
            </a:fld>
            <a:endParaRPr kumimoji="0" lang="en-GB" sz="800" b="0" i="0" strike="noStrike" kern="1200" spc="0" normalizeH="0" noProof="0">
              <a:ln>
                <a:noFill/>
              </a:ln>
              <a:solidFill>
                <a:srgbClr val="FFFFFF"/>
              </a:solidFill>
              <a:effectLst/>
              <a:uLnTx/>
              <a:uFillTx/>
              <a:ea typeface="+mn-ea"/>
              <a:cs typeface="+mn-cs"/>
              <a:sym typeface="+mn-lt"/>
            </a:endParaRPr>
          </a:p>
        </p:txBody>
      </p:sp>
      <p:sp>
        <p:nvSpPr>
          <p:cNvPr id="223" name="Rectangle 222">
            <a:extLst>
              <a:ext uri="{FF2B5EF4-FFF2-40B4-BE49-F238E27FC236}">
                <a16:creationId xmlns:a16="http://schemas.microsoft.com/office/drawing/2014/main" id="{813682C3-1770-8E75-1914-E7F4BAC15CF7}"/>
              </a:ext>
            </a:extLst>
          </p:cNvPr>
          <p:cNvSpPr/>
          <p:nvPr>
            <p:custDataLst>
              <p:tags r:id="rId71"/>
            </p:custDataLst>
          </p:nvPr>
        </p:nvSpPr>
        <p:spPr bwMode="gray">
          <a:xfrm>
            <a:off x="4535488" y="3898900"/>
            <a:ext cx="233363" cy="109538"/>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0F467FA4-A44B-444D-8E73-F458B836BD1E}" type="datetime'2''''''''''''''''''''''''''''''''''''''''''''''''8''''''''%'''">
              <a:rPr lang="en-GB" altLang="en-US" sz="800" smtClean="0">
                <a:solidFill>
                  <a:schemeClr val="tx1"/>
                </a:solidFill>
                <a:effectLst/>
                <a:sym typeface="+mn-lt"/>
              </a:rPr>
              <a:pPr lvl="0" algn="ctr">
                <a:lnSpc>
                  <a:spcPct val="90000"/>
                </a:lnSpc>
                <a:spcBef>
                  <a:spcPct val="0"/>
                </a:spcBef>
                <a:spcAft>
                  <a:spcPct val="0"/>
                </a:spcAft>
                <a:defRPr/>
              </a:pPr>
              <a:t>28%</a:t>
            </a:fld>
            <a:endParaRPr kumimoji="0" lang="en-GB" sz="800" b="0" i="0" strike="noStrike" kern="1200" spc="0" normalizeH="0" noProof="0">
              <a:ln>
                <a:noFill/>
              </a:ln>
              <a:solidFill>
                <a:schemeClr val="tx1"/>
              </a:solidFill>
              <a:effectLst/>
              <a:uLnTx/>
              <a:uFillTx/>
              <a:sym typeface="+mn-lt"/>
            </a:endParaRPr>
          </a:p>
        </p:txBody>
      </p:sp>
      <p:sp>
        <p:nvSpPr>
          <p:cNvPr id="458" name="Rectangle 457">
            <a:extLst>
              <a:ext uri="{FF2B5EF4-FFF2-40B4-BE49-F238E27FC236}">
                <a16:creationId xmlns:a16="http://schemas.microsoft.com/office/drawing/2014/main" id="{285E7842-2EEC-1705-0EBA-8B6C866A9E82}"/>
              </a:ext>
            </a:extLst>
          </p:cNvPr>
          <p:cNvSpPr/>
          <p:nvPr>
            <p:custDataLst>
              <p:tags r:id="rId72"/>
            </p:custDataLst>
          </p:nvPr>
        </p:nvSpPr>
        <p:spPr bwMode="gray">
          <a:xfrm>
            <a:off x="4535488" y="2944813"/>
            <a:ext cx="233363" cy="109538"/>
          </a:xfrm>
          <a:prstGeom prst="rect">
            <a:avLst/>
          </a:prstGeom>
          <a:solidFill>
            <a:srgbClr val="C30C3E"/>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B813F938-B8B3-4C23-803C-20297BE183F8}" type="datetime'''''''''''4''''''''''''''''''''3''''''''''''''''''''''''''%'">
              <a:rPr lang="en-GB" altLang="en-US" sz="800" smtClean="0">
                <a:solidFill>
                  <a:schemeClr val="bg1"/>
                </a:solidFill>
                <a:effectLst/>
                <a:sym typeface="+mn-lt"/>
              </a:rPr>
              <a:pPr algn="ctr">
                <a:lnSpc>
                  <a:spcPct val="90000"/>
                </a:lnSpc>
                <a:spcBef>
                  <a:spcPct val="0"/>
                </a:spcBef>
                <a:spcAft>
                  <a:spcPct val="0"/>
                </a:spcAft>
              </a:pPr>
              <a:t>43%</a:t>
            </a:fld>
            <a:endParaRPr lang="en-GB" sz="800" err="1">
              <a:solidFill>
                <a:schemeClr val="bg1"/>
              </a:solidFill>
              <a:sym typeface="+mn-lt"/>
            </a:endParaRPr>
          </a:p>
        </p:txBody>
      </p:sp>
      <p:sp>
        <p:nvSpPr>
          <p:cNvPr id="177" name="Rectangle 176">
            <a:extLst>
              <a:ext uri="{FF2B5EF4-FFF2-40B4-BE49-F238E27FC236}">
                <a16:creationId xmlns:a16="http://schemas.microsoft.com/office/drawing/2014/main" id="{199A83B5-A486-472F-8280-BAC32DCDBA1D}"/>
              </a:ext>
            </a:extLst>
          </p:cNvPr>
          <p:cNvSpPr/>
          <p:nvPr>
            <p:custDataLst>
              <p:tags r:id="rId73"/>
            </p:custDataLst>
          </p:nvPr>
        </p:nvSpPr>
        <p:spPr bwMode="auto">
          <a:xfrm>
            <a:off x="4575175" y="5167313"/>
            <a:ext cx="152400" cy="490538"/>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8D1B5546-6B69-41C1-A9B3-2A521105F2B3}" type="datetime'S''''''''''''''''c''''''''''''''o''''''tla''n''''''''d'''">
              <a:rPr lang="en-GB" altLang="en-US" sz="1000" smtClean="0">
                <a:solidFill>
                  <a:srgbClr val="2B3A42"/>
                </a:solidFill>
                <a:effectLst/>
              </a:rPr>
              <a:pPr lvl="0" algn="r">
                <a:spcBef>
                  <a:spcPct val="0"/>
                </a:spcBef>
                <a:spcAft>
                  <a:spcPct val="0"/>
                </a:spcAft>
                <a:defRPr/>
              </a:pPr>
              <a:t>Scotland</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133" name="Rectangle 132">
            <a:extLst>
              <a:ext uri="{FF2B5EF4-FFF2-40B4-BE49-F238E27FC236}">
                <a16:creationId xmlns:a16="http://schemas.microsoft.com/office/drawing/2014/main" id="{D0D92857-8513-45B1-9EAF-981E563D4C34}"/>
              </a:ext>
            </a:extLst>
          </p:cNvPr>
          <p:cNvSpPr/>
          <p:nvPr>
            <p:custDataLst>
              <p:tags r:id="rId74"/>
            </p:custDataLst>
          </p:nvPr>
        </p:nvSpPr>
        <p:spPr bwMode="gray">
          <a:xfrm>
            <a:off x="4784725" y="4660900"/>
            <a:ext cx="23336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804F2B67-D77B-49C0-B57C-388FA3314D5E}" type="datetime'''''''''2''''''''8''''%'">
              <a:rPr lang="en-GB" altLang="en-US" sz="800" smtClean="0">
                <a:solidFill>
                  <a:srgbClr val="FFFFFF"/>
                </a:solidFill>
                <a:effectLst/>
              </a:rPr>
              <a:pPr lvl="0" algn="ctr">
                <a:lnSpc>
                  <a:spcPct val="90000"/>
                </a:lnSpc>
                <a:spcBef>
                  <a:spcPct val="0"/>
                </a:spcBef>
                <a:spcAft>
                  <a:spcPct val="0"/>
                </a:spcAft>
                <a:defRPr/>
              </a:pPr>
              <a:t>28%</a:t>
            </a:fld>
            <a:endParaRPr kumimoji="0" lang="en-GB" sz="800" b="0" i="0" strike="noStrike" kern="1200" spc="0" normalizeH="0" noProof="0">
              <a:ln>
                <a:noFill/>
              </a:ln>
              <a:solidFill>
                <a:srgbClr val="FFFFFF"/>
              </a:solidFill>
              <a:effectLst/>
              <a:uLnTx/>
              <a:uFillTx/>
              <a:ea typeface="+mn-ea"/>
              <a:cs typeface="+mn-cs"/>
              <a:sym typeface="+mn-lt"/>
            </a:endParaRPr>
          </a:p>
        </p:txBody>
      </p:sp>
      <p:sp>
        <p:nvSpPr>
          <p:cNvPr id="500" name="Rectangle 499">
            <a:extLst>
              <a:ext uri="{FF2B5EF4-FFF2-40B4-BE49-F238E27FC236}">
                <a16:creationId xmlns:a16="http://schemas.microsoft.com/office/drawing/2014/main" id="{B2F26C0C-2F56-1D79-763F-CC6CC108D27A}"/>
              </a:ext>
            </a:extLst>
          </p:cNvPr>
          <p:cNvSpPr/>
          <p:nvPr>
            <p:custDataLst>
              <p:tags r:id="rId75"/>
            </p:custDataLst>
          </p:nvPr>
        </p:nvSpPr>
        <p:spPr bwMode="gray">
          <a:xfrm>
            <a:off x="4784725" y="3944938"/>
            <a:ext cx="233363" cy="109538"/>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DADAB663-27B7-443A-A0CB-DDD7F037BDA2}" type="datetime'''''2''''''''''''''''''''''''''6''''''%'''''''''''''''''''">
              <a:rPr lang="en-GB" altLang="en-US" sz="800" smtClean="0">
                <a:solidFill>
                  <a:schemeClr val="tx1"/>
                </a:solidFill>
                <a:effectLst/>
                <a:sym typeface="+mn-lt"/>
              </a:rPr>
              <a:pPr lvl="0" algn="ctr">
                <a:lnSpc>
                  <a:spcPct val="90000"/>
                </a:lnSpc>
                <a:spcBef>
                  <a:spcPct val="0"/>
                </a:spcBef>
                <a:spcAft>
                  <a:spcPct val="0"/>
                </a:spcAft>
                <a:defRPr/>
              </a:pPr>
              <a:t>26%</a:t>
            </a:fld>
            <a:endParaRPr kumimoji="0" lang="en-GB" sz="800" b="0" i="0" strike="noStrike" kern="1200" spc="0" normalizeH="0" noProof="0">
              <a:ln>
                <a:noFill/>
              </a:ln>
              <a:solidFill>
                <a:schemeClr val="tx1"/>
              </a:solidFill>
              <a:effectLst/>
              <a:uLnTx/>
              <a:uFillTx/>
              <a:sym typeface="+mn-lt"/>
            </a:endParaRPr>
          </a:p>
        </p:txBody>
      </p:sp>
      <p:sp>
        <p:nvSpPr>
          <p:cNvPr id="68" name="Rectangle 67">
            <a:extLst>
              <a:ext uri="{FF2B5EF4-FFF2-40B4-BE49-F238E27FC236}">
                <a16:creationId xmlns:a16="http://schemas.microsoft.com/office/drawing/2014/main" id="{0E1F5224-7B18-2C0D-FB43-6A44263A0F9A}"/>
              </a:ext>
            </a:extLst>
          </p:cNvPr>
          <p:cNvSpPr/>
          <p:nvPr>
            <p:custDataLst>
              <p:tags r:id="rId76"/>
            </p:custDataLst>
          </p:nvPr>
        </p:nvSpPr>
        <p:spPr bwMode="gray">
          <a:xfrm>
            <a:off x="4778375" y="3590925"/>
            <a:ext cx="176213" cy="109538"/>
          </a:xfrm>
          <a:prstGeom prst="rect">
            <a:avLst/>
          </a:prstGeom>
          <a:solidFill>
            <a:srgbClr val="E66F0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DAE37056-D6E6-4F67-9266-D0884525D578}" type="datetime'''''''''''''''''1%'''''''''''''''''''''''''''''''''''''''">
              <a:rPr lang="en-GB" altLang="en-US" sz="800" smtClean="0">
                <a:solidFill>
                  <a:srgbClr val="FFFFFF"/>
                </a:solidFill>
                <a:effectLst/>
              </a:rPr>
              <a:pPr lvl="0" algn="ctr">
                <a:lnSpc>
                  <a:spcPct val="90000"/>
                </a:lnSpc>
                <a:spcBef>
                  <a:spcPct val="0"/>
                </a:spcBef>
                <a:spcAft>
                  <a:spcPct val="0"/>
                </a:spcAft>
                <a:defRPr/>
              </a:pPr>
              <a:t>1%</a:t>
            </a:fld>
            <a:endParaRPr kumimoji="0" lang="en-GB" sz="800" b="0" i="0" strike="noStrike" kern="1200" spc="0" normalizeH="0" noProof="0">
              <a:ln>
                <a:noFill/>
              </a:ln>
              <a:solidFill>
                <a:srgbClr val="FFFFFF"/>
              </a:solidFill>
              <a:effectLst/>
              <a:uLnTx/>
              <a:uFillTx/>
              <a:sym typeface="+mn-lt"/>
            </a:endParaRPr>
          </a:p>
        </p:txBody>
      </p:sp>
      <p:sp>
        <p:nvSpPr>
          <p:cNvPr id="471" name="Rectangle 470">
            <a:extLst>
              <a:ext uri="{FF2B5EF4-FFF2-40B4-BE49-F238E27FC236}">
                <a16:creationId xmlns:a16="http://schemas.microsoft.com/office/drawing/2014/main" id="{379AC6AC-C79C-69DC-3563-E832508DF7A0}"/>
              </a:ext>
            </a:extLst>
          </p:cNvPr>
          <p:cNvSpPr/>
          <p:nvPr>
            <p:custDataLst>
              <p:tags r:id="rId77"/>
            </p:custDataLst>
          </p:nvPr>
        </p:nvSpPr>
        <p:spPr bwMode="gray">
          <a:xfrm>
            <a:off x="4848225" y="3536950"/>
            <a:ext cx="176213" cy="109538"/>
          </a:xfrm>
          <a:prstGeom prst="rect">
            <a:avLst/>
          </a:prstGeom>
          <a:solidFill>
            <a:srgbClr val="F88FAC"/>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C3A013AB-65C9-4968-994B-3715E9A5FC47}" type="datetime'3''''''''''''''''''''''''''''''''''''''''''''%'''''''''''">
              <a:rPr lang="en-GB" altLang="en-US" sz="800" smtClean="0">
                <a:solidFill>
                  <a:schemeClr val="bg1"/>
                </a:solidFill>
                <a:effectLst/>
              </a:rPr>
              <a:pPr lvl="0" algn="ctr">
                <a:lnSpc>
                  <a:spcPct val="90000"/>
                </a:lnSpc>
                <a:spcBef>
                  <a:spcPct val="0"/>
                </a:spcBef>
                <a:spcAft>
                  <a:spcPct val="0"/>
                </a:spcAft>
                <a:defRPr/>
              </a:pPr>
              <a:t>3%</a:t>
            </a:fld>
            <a:endParaRPr kumimoji="0" lang="en-GB" sz="800" b="0" i="0" strike="noStrike" kern="1200" spc="0" normalizeH="0" noProof="0">
              <a:ln>
                <a:noFill/>
              </a:ln>
              <a:solidFill>
                <a:schemeClr val="bg1"/>
              </a:solidFill>
              <a:effectLst/>
              <a:uLnTx/>
              <a:uFillTx/>
              <a:sym typeface="+mn-lt"/>
            </a:endParaRPr>
          </a:p>
        </p:txBody>
      </p:sp>
      <p:sp>
        <p:nvSpPr>
          <p:cNvPr id="256" name="Rectangle 255">
            <a:extLst>
              <a:ext uri="{FF2B5EF4-FFF2-40B4-BE49-F238E27FC236}">
                <a16:creationId xmlns:a16="http://schemas.microsoft.com/office/drawing/2014/main" id="{8907C6AF-B6CB-453F-9AD2-22C2BE2290EC}"/>
              </a:ext>
            </a:extLst>
          </p:cNvPr>
          <p:cNvSpPr/>
          <p:nvPr>
            <p:custDataLst>
              <p:tags r:id="rId78"/>
            </p:custDataLst>
          </p:nvPr>
        </p:nvSpPr>
        <p:spPr bwMode="gray">
          <a:xfrm>
            <a:off x="4784725" y="2928938"/>
            <a:ext cx="233363" cy="109538"/>
          </a:xfrm>
          <a:prstGeom prst="rect">
            <a:avLst/>
          </a:prstGeom>
          <a:solidFill>
            <a:srgbClr val="C30C3E"/>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6CC0B711-72F8-4CC0-8AE8-80E56A2073D1}" type="datetime'''''''4''''''''''''''''''''2''''''''''''''''%'''''''">
              <a:rPr lang="en-GB" altLang="en-US" sz="800" smtClean="0">
                <a:solidFill>
                  <a:schemeClr val="bg1"/>
                </a:solidFill>
                <a:effectLst/>
              </a:rPr>
              <a:pPr algn="ctr">
                <a:lnSpc>
                  <a:spcPct val="90000"/>
                </a:lnSpc>
                <a:spcBef>
                  <a:spcPct val="0"/>
                </a:spcBef>
                <a:spcAft>
                  <a:spcPct val="0"/>
                </a:spcAft>
              </a:pPr>
              <a:t>42%</a:t>
            </a:fld>
            <a:endParaRPr lang="en-GB" sz="800" err="1">
              <a:solidFill>
                <a:schemeClr val="bg1"/>
              </a:solidFill>
              <a:sym typeface="+mn-lt"/>
            </a:endParaRPr>
          </a:p>
        </p:txBody>
      </p:sp>
      <p:sp>
        <p:nvSpPr>
          <p:cNvPr id="178" name="Rectangle 177">
            <a:extLst>
              <a:ext uri="{FF2B5EF4-FFF2-40B4-BE49-F238E27FC236}">
                <a16:creationId xmlns:a16="http://schemas.microsoft.com/office/drawing/2014/main" id="{538AE07E-33E2-4C8A-8D6F-56FF2140123F}"/>
              </a:ext>
            </a:extLst>
          </p:cNvPr>
          <p:cNvSpPr/>
          <p:nvPr>
            <p:custDataLst>
              <p:tags r:id="rId79"/>
            </p:custDataLst>
          </p:nvPr>
        </p:nvSpPr>
        <p:spPr bwMode="auto">
          <a:xfrm>
            <a:off x="4824413" y="5167313"/>
            <a:ext cx="152400" cy="469900"/>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D0E71B42-BC5B-43DF-812D-D2C5C484A533}" type="datetime'''P''''o''''''''''r''''''''t''''''''''u''''g''''''al'''">
              <a:rPr lang="en-GB" altLang="en-US" sz="1000" smtClean="0">
                <a:solidFill>
                  <a:srgbClr val="2B3A42"/>
                </a:solidFill>
                <a:effectLst/>
              </a:rPr>
              <a:pPr lvl="0" algn="r">
                <a:spcBef>
                  <a:spcPct val="0"/>
                </a:spcBef>
                <a:spcAft>
                  <a:spcPct val="0"/>
                </a:spcAft>
                <a:defRPr/>
              </a:pPr>
              <a:t>Portugal</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137" name="Rectangle 136">
            <a:extLst>
              <a:ext uri="{FF2B5EF4-FFF2-40B4-BE49-F238E27FC236}">
                <a16:creationId xmlns:a16="http://schemas.microsoft.com/office/drawing/2014/main" id="{00E4D27D-86EA-478A-9BBB-D06C727DE95C}"/>
              </a:ext>
            </a:extLst>
          </p:cNvPr>
          <p:cNvSpPr/>
          <p:nvPr>
            <p:custDataLst>
              <p:tags r:id="rId80"/>
            </p:custDataLst>
          </p:nvPr>
        </p:nvSpPr>
        <p:spPr bwMode="gray">
          <a:xfrm>
            <a:off x="5035550" y="4476750"/>
            <a:ext cx="23336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34327081-E90E-4D25-A48C-AE65E9E55B11}" type="datetime'''4''''''2%'''''''''''''''''''''''''''''''''''''''">
              <a:rPr lang="en-GB" altLang="en-US" sz="800" smtClean="0">
                <a:solidFill>
                  <a:srgbClr val="FFFFFF"/>
                </a:solidFill>
                <a:effectLst/>
              </a:rPr>
              <a:pPr lvl="0" algn="ctr">
                <a:lnSpc>
                  <a:spcPct val="90000"/>
                </a:lnSpc>
                <a:spcBef>
                  <a:spcPct val="0"/>
                </a:spcBef>
                <a:spcAft>
                  <a:spcPct val="0"/>
                </a:spcAft>
                <a:defRPr/>
              </a:pPr>
              <a:t>42%</a:t>
            </a:fld>
            <a:endParaRPr kumimoji="0" lang="en-GB" sz="800" b="0" i="0" strike="noStrike" kern="1200" spc="0" normalizeH="0" noProof="0">
              <a:ln>
                <a:noFill/>
              </a:ln>
              <a:solidFill>
                <a:srgbClr val="FFFFFF"/>
              </a:solidFill>
              <a:effectLst/>
              <a:uLnTx/>
              <a:uFillTx/>
              <a:ea typeface="+mn-ea"/>
              <a:cs typeface="+mn-cs"/>
              <a:sym typeface="+mn-lt"/>
            </a:endParaRPr>
          </a:p>
        </p:txBody>
      </p:sp>
      <p:sp>
        <p:nvSpPr>
          <p:cNvPr id="71" name="Rectangle 70">
            <a:extLst>
              <a:ext uri="{FF2B5EF4-FFF2-40B4-BE49-F238E27FC236}">
                <a16:creationId xmlns:a16="http://schemas.microsoft.com/office/drawing/2014/main" id="{BE2DD06B-B05F-701B-5346-D60749B55CF2}"/>
              </a:ext>
            </a:extLst>
          </p:cNvPr>
          <p:cNvSpPr/>
          <p:nvPr>
            <p:custDataLst>
              <p:tags r:id="rId81"/>
            </p:custDataLst>
          </p:nvPr>
        </p:nvSpPr>
        <p:spPr bwMode="gray">
          <a:xfrm>
            <a:off x="5035550" y="3775075"/>
            <a:ext cx="233363" cy="109538"/>
          </a:xfrm>
          <a:prstGeom prst="rect">
            <a:avLst/>
          </a:prstGeom>
          <a:solidFill>
            <a:srgbClr val="E66F0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034F60AA-D445-4DC2-9A89-5A1CD79D0C4E}" type="datetime'1''''''''''''''1''''%'''''''''''''''''''''''''">
              <a:rPr lang="en-GB" altLang="en-US" sz="800" smtClean="0">
                <a:solidFill>
                  <a:srgbClr val="FFFFFF"/>
                </a:solidFill>
                <a:effectLst/>
              </a:rPr>
              <a:pPr lvl="0" algn="ctr">
                <a:lnSpc>
                  <a:spcPct val="90000"/>
                </a:lnSpc>
                <a:spcBef>
                  <a:spcPct val="0"/>
                </a:spcBef>
                <a:spcAft>
                  <a:spcPct val="0"/>
                </a:spcAft>
                <a:defRPr/>
              </a:pPr>
              <a:t>11%</a:t>
            </a:fld>
            <a:endParaRPr kumimoji="0" lang="en-GB" sz="800" b="0" i="0" strike="noStrike" kern="1200" spc="0" normalizeH="0" noProof="0">
              <a:ln>
                <a:noFill/>
              </a:ln>
              <a:solidFill>
                <a:srgbClr val="FFFFFF"/>
              </a:solidFill>
              <a:effectLst/>
              <a:uLnTx/>
              <a:uFillTx/>
              <a:sym typeface="+mn-lt"/>
            </a:endParaRPr>
          </a:p>
        </p:txBody>
      </p:sp>
      <p:sp>
        <p:nvSpPr>
          <p:cNvPr id="64" name="Rectangle 63">
            <a:extLst>
              <a:ext uri="{FF2B5EF4-FFF2-40B4-BE49-F238E27FC236}">
                <a16:creationId xmlns:a16="http://schemas.microsoft.com/office/drawing/2014/main" id="{3203E523-614C-40A5-B440-B04898701F99}"/>
              </a:ext>
            </a:extLst>
          </p:cNvPr>
          <p:cNvSpPr/>
          <p:nvPr>
            <p:custDataLst>
              <p:tags r:id="rId82"/>
            </p:custDataLst>
          </p:nvPr>
        </p:nvSpPr>
        <p:spPr bwMode="gray">
          <a:xfrm>
            <a:off x="5064125" y="3582988"/>
            <a:ext cx="176213" cy="109538"/>
          </a:xfrm>
          <a:prstGeom prst="rect">
            <a:avLst/>
          </a:prstGeom>
          <a:solidFill>
            <a:srgbClr val="F88FAC"/>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17ED20C1-C2D7-429F-971E-7BF1BB2E6DCF}" type="datetime'''''''''3''''''''''''''''''''''''''''''''%'''">
              <a:rPr lang="en-GB" altLang="en-US" sz="800" smtClean="0">
                <a:solidFill>
                  <a:schemeClr val="bg1"/>
                </a:solidFill>
                <a:effectLst/>
              </a:rPr>
              <a:pPr lvl="0" algn="ctr">
                <a:lnSpc>
                  <a:spcPct val="90000"/>
                </a:lnSpc>
                <a:spcBef>
                  <a:spcPct val="0"/>
                </a:spcBef>
                <a:spcAft>
                  <a:spcPct val="0"/>
                </a:spcAft>
                <a:defRPr/>
              </a:pPr>
              <a:t>3%</a:t>
            </a:fld>
            <a:endParaRPr kumimoji="0" lang="en-GB" sz="800" b="0" i="0" strike="noStrike" kern="1200" spc="0" normalizeH="0" noProof="0">
              <a:ln>
                <a:noFill/>
              </a:ln>
              <a:solidFill>
                <a:schemeClr val="bg1"/>
              </a:solidFill>
              <a:effectLst/>
              <a:uLnTx/>
              <a:uFillTx/>
              <a:ea typeface="+mn-ea"/>
              <a:cs typeface="+mn-cs"/>
              <a:sym typeface="+mn-lt"/>
            </a:endParaRPr>
          </a:p>
        </p:txBody>
      </p:sp>
      <p:sp>
        <p:nvSpPr>
          <p:cNvPr id="258" name="Rectangle 257">
            <a:extLst>
              <a:ext uri="{FF2B5EF4-FFF2-40B4-BE49-F238E27FC236}">
                <a16:creationId xmlns:a16="http://schemas.microsoft.com/office/drawing/2014/main" id="{E90531F0-AEFE-4230-9489-F6A9C6B32DDB}"/>
              </a:ext>
            </a:extLst>
          </p:cNvPr>
          <p:cNvSpPr/>
          <p:nvPr>
            <p:custDataLst>
              <p:tags r:id="rId83"/>
            </p:custDataLst>
          </p:nvPr>
        </p:nvSpPr>
        <p:spPr bwMode="gray">
          <a:xfrm>
            <a:off x="5035550" y="2951163"/>
            <a:ext cx="233363" cy="109538"/>
          </a:xfrm>
          <a:prstGeom prst="rect">
            <a:avLst/>
          </a:prstGeom>
          <a:solidFill>
            <a:srgbClr val="C30C3E"/>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91BDEA14-DF09-4CBB-8242-B120E328BD18}" type="datetime'''''''''''''''''''''4''''''''4''''''%'''''''''''''">
              <a:rPr lang="en-GB" altLang="en-US" sz="800" smtClean="0">
                <a:solidFill>
                  <a:schemeClr val="bg1"/>
                </a:solidFill>
                <a:effectLst/>
              </a:rPr>
              <a:pPr algn="ctr">
                <a:lnSpc>
                  <a:spcPct val="90000"/>
                </a:lnSpc>
                <a:spcBef>
                  <a:spcPct val="0"/>
                </a:spcBef>
                <a:spcAft>
                  <a:spcPct val="0"/>
                </a:spcAft>
              </a:pPr>
              <a:t>44%</a:t>
            </a:fld>
            <a:endParaRPr lang="en-GB" sz="800" err="1">
              <a:solidFill>
                <a:schemeClr val="bg1"/>
              </a:solidFill>
              <a:sym typeface="+mn-lt"/>
            </a:endParaRPr>
          </a:p>
        </p:txBody>
      </p:sp>
      <p:sp>
        <p:nvSpPr>
          <p:cNvPr id="179" name="Rectangle 178">
            <a:extLst>
              <a:ext uri="{FF2B5EF4-FFF2-40B4-BE49-F238E27FC236}">
                <a16:creationId xmlns:a16="http://schemas.microsoft.com/office/drawing/2014/main" id="{50AA7E5A-EC14-4C69-8886-7CBB1CAF1D6A}"/>
              </a:ext>
            </a:extLst>
          </p:cNvPr>
          <p:cNvSpPr/>
          <p:nvPr>
            <p:custDataLst>
              <p:tags r:id="rId84"/>
            </p:custDataLst>
          </p:nvPr>
        </p:nvSpPr>
        <p:spPr bwMode="auto">
          <a:xfrm>
            <a:off x="5075238" y="5167313"/>
            <a:ext cx="152400" cy="463550"/>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EBB2366F-A0A6-41D8-8A06-C70E41EE8E0B}" type="datetime'B''''''''ul''''g''''a''''''r''''''''''''''''''''ia'''''''">
              <a:rPr lang="en-GB" altLang="en-US" sz="1000" smtClean="0">
                <a:solidFill>
                  <a:srgbClr val="2B3A42"/>
                </a:solidFill>
                <a:effectLst/>
              </a:rPr>
              <a:pPr lvl="0" algn="r">
                <a:spcBef>
                  <a:spcPct val="0"/>
                </a:spcBef>
                <a:spcAft>
                  <a:spcPct val="0"/>
                </a:spcAft>
                <a:defRPr/>
              </a:pPr>
              <a:t>Bulgaria</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139" name="Rectangle 138">
            <a:extLst>
              <a:ext uri="{FF2B5EF4-FFF2-40B4-BE49-F238E27FC236}">
                <a16:creationId xmlns:a16="http://schemas.microsoft.com/office/drawing/2014/main" id="{D1565F3E-CD2E-486C-9B54-77D63A9E6D5A}"/>
              </a:ext>
            </a:extLst>
          </p:cNvPr>
          <p:cNvSpPr/>
          <p:nvPr>
            <p:custDataLst>
              <p:tags r:id="rId85"/>
            </p:custDataLst>
          </p:nvPr>
        </p:nvSpPr>
        <p:spPr bwMode="gray">
          <a:xfrm>
            <a:off x="5286375" y="4352925"/>
            <a:ext cx="23336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84C530C4-4DEE-4F89-9AAF-E04239D7AB57}" type="datetime'5''''''''''''''''1''''''%'''''''''''''''''''''''">
              <a:rPr lang="en-GB" altLang="en-US" sz="800" smtClean="0">
                <a:solidFill>
                  <a:srgbClr val="FFFFFF"/>
                </a:solidFill>
                <a:effectLst/>
              </a:rPr>
              <a:pPr lvl="0" algn="ctr">
                <a:lnSpc>
                  <a:spcPct val="90000"/>
                </a:lnSpc>
                <a:spcBef>
                  <a:spcPct val="0"/>
                </a:spcBef>
                <a:spcAft>
                  <a:spcPct val="0"/>
                </a:spcAft>
                <a:defRPr/>
              </a:pPr>
              <a:t>51%</a:t>
            </a:fld>
            <a:endParaRPr kumimoji="0" lang="en-GB" sz="800" b="0" i="0" strike="noStrike" kern="1200" spc="0" normalizeH="0" noProof="0">
              <a:ln>
                <a:noFill/>
              </a:ln>
              <a:solidFill>
                <a:srgbClr val="FFFFFF"/>
              </a:solidFill>
              <a:effectLst/>
              <a:uLnTx/>
              <a:uFillTx/>
              <a:ea typeface="+mn-ea"/>
              <a:cs typeface="+mn-cs"/>
              <a:sym typeface="+mn-lt"/>
            </a:endParaRPr>
          </a:p>
        </p:txBody>
      </p:sp>
      <p:sp>
        <p:nvSpPr>
          <p:cNvPr id="459" name="Rectangle 458">
            <a:extLst>
              <a:ext uri="{FF2B5EF4-FFF2-40B4-BE49-F238E27FC236}">
                <a16:creationId xmlns:a16="http://schemas.microsoft.com/office/drawing/2014/main" id="{5DE44D28-3299-AA77-509E-A691A9DFEC2F}"/>
              </a:ext>
            </a:extLst>
          </p:cNvPr>
          <p:cNvSpPr/>
          <p:nvPr>
            <p:custDataLst>
              <p:tags r:id="rId86"/>
            </p:custDataLst>
          </p:nvPr>
        </p:nvSpPr>
        <p:spPr bwMode="gray">
          <a:xfrm>
            <a:off x="5286375" y="3021013"/>
            <a:ext cx="233363" cy="109538"/>
          </a:xfrm>
          <a:prstGeom prst="rect">
            <a:avLst/>
          </a:prstGeom>
          <a:solidFill>
            <a:srgbClr val="C30C3E"/>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D2CE8F4C-2B35-4A39-BF3C-1BB8FC265DD5}" type="datetime'''''''''''''4''''''''''''''''''''''''''''''''''''''''''''9%'">
              <a:rPr lang="en-GB" altLang="en-US" sz="800" smtClean="0">
                <a:solidFill>
                  <a:schemeClr val="bg1"/>
                </a:solidFill>
                <a:effectLst/>
                <a:sym typeface="+mn-lt"/>
              </a:rPr>
              <a:pPr algn="ctr">
                <a:lnSpc>
                  <a:spcPct val="90000"/>
                </a:lnSpc>
                <a:spcBef>
                  <a:spcPct val="0"/>
                </a:spcBef>
                <a:spcAft>
                  <a:spcPct val="0"/>
                </a:spcAft>
              </a:pPr>
              <a:t>49%</a:t>
            </a:fld>
            <a:endParaRPr lang="en-GB" sz="800" err="1">
              <a:solidFill>
                <a:schemeClr val="bg1"/>
              </a:solidFill>
              <a:sym typeface="+mn-lt"/>
            </a:endParaRPr>
          </a:p>
        </p:txBody>
      </p:sp>
      <p:sp>
        <p:nvSpPr>
          <p:cNvPr id="180" name="Rectangle 179">
            <a:extLst>
              <a:ext uri="{FF2B5EF4-FFF2-40B4-BE49-F238E27FC236}">
                <a16:creationId xmlns:a16="http://schemas.microsoft.com/office/drawing/2014/main" id="{AEC2D219-35F5-4F66-AFDF-D927636BDD03}"/>
              </a:ext>
            </a:extLst>
          </p:cNvPr>
          <p:cNvSpPr/>
          <p:nvPr>
            <p:custDataLst>
              <p:tags r:id="rId87"/>
            </p:custDataLst>
          </p:nvPr>
        </p:nvSpPr>
        <p:spPr bwMode="auto">
          <a:xfrm>
            <a:off x="5326063" y="5167313"/>
            <a:ext cx="152400" cy="457200"/>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332195BC-8BD3-4BCF-A045-4C293D17058E}" type="datetime'''B''''''e''l''''gi''''''''''''''''''''um'''''''''''''''">
              <a:rPr lang="en-GB" altLang="en-US" sz="1000" smtClean="0">
                <a:solidFill>
                  <a:srgbClr val="2B3A42"/>
                </a:solidFill>
                <a:effectLst/>
              </a:rPr>
              <a:pPr lvl="0" algn="r">
                <a:spcBef>
                  <a:spcPct val="0"/>
                </a:spcBef>
                <a:spcAft>
                  <a:spcPct val="0"/>
                </a:spcAft>
                <a:defRPr/>
              </a:pPr>
              <a:t>Belgium</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360" name="Rectangle 359">
            <a:extLst>
              <a:ext uri="{FF2B5EF4-FFF2-40B4-BE49-F238E27FC236}">
                <a16:creationId xmlns:a16="http://schemas.microsoft.com/office/drawing/2014/main" id="{35CA7CEB-D9E1-4875-A0C4-B2425CCBA25E}"/>
              </a:ext>
            </a:extLst>
          </p:cNvPr>
          <p:cNvSpPr/>
          <p:nvPr>
            <p:custDataLst>
              <p:tags r:id="rId88"/>
            </p:custDataLst>
          </p:nvPr>
        </p:nvSpPr>
        <p:spPr bwMode="gray">
          <a:xfrm>
            <a:off x="5535613" y="4822825"/>
            <a:ext cx="23336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E80F2C1C-7DB0-474B-B6C5-75D30630E9B1}" type="datetime'''''''''''''''''''''''''''16''''%'''">
              <a:rPr lang="en-GB" altLang="en-US" sz="800" smtClean="0">
                <a:solidFill>
                  <a:srgbClr val="FFFFFF"/>
                </a:solidFill>
                <a:effectLst/>
              </a:rPr>
              <a:pPr lvl="0" algn="ctr">
                <a:lnSpc>
                  <a:spcPct val="90000"/>
                </a:lnSpc>
                <a:spcBef>
                  <a:spcPct val="0"/>
                </a:spcBef>
                <a:spcAft>
                  <a:spcPct val="0"/>
                </a:spcAft>
                <a:defRPr/>
              </a:pPr>
              <a:t>16%</a:t>
            </a:fld>
            <a:endParaRPr kumimoji="0" lang="en-GB" sz="800" b="0" i="0" strike="noStrike" kern="1200" spc="0" normalizeH="0" noProof="0">
              <a:ln>
                <a:noFill/>
              </a:ln>
              <a:solidFill>
                <a:srgbClr val="FFFFFF"/>
              </a:solidFill>
              <a:effectLst/>
              <a:uLnTx/>
              <a:uFillTx/>
              <a:ea typeface="+mn-ea"/>
              <a:cs typeface="+mn-cs"/>
              <a:sym typeface="+mn-lt"/>
            </a:endParaRPr>
          </a:p>
        </p:txBody>
      </p:sp>
      <p:sp>
        <p:nvSpPr>
          <p:cNvPr id="226" name="Rectangle 225">
            <a:extLst>
              <a:ext uri="{FF2B5EF4-FFF2-40B4-BE49-F238E27FC236}">
                <a16:creationId xmlns:a16="http://schemas.microsoft.com/office/drawing/2014/main" id="{C4047147-9387-92DD-076C-E8EA9B534484}"/>
              </a:ext>
            </a:extLst>
          </p:cNvPr>
          <p:cNvSpPr/>
          <p:nvPr>
            <p:custDataLst>
              <p:tags r:id="rId89"/>
            </p:custDataLst>
          </p:nvPr>
        </p:nvSpPr>
        <p:spPr bwMode="gray">
          <a:xfrm>
            <a:off x="5535613" y="4214813"/>
            <a:ext cx="233363" cy="109538"/>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CC2C3CC2-ADD4-4D43-96A5-24BCA6BC3397}" type="datetime'''''''''''''3''''''0''''''''''''''%'''''''''''''''''''''">
              <a:rPr lang="en-GB" altLang="en-US" sz="800" smtClean="0">
                <a:solidFill>
                  <a:schemeClr val="tx1"/>
                </a:solidFill>
                <a:effectLst/>
              </a:rPr>
              <a:pPr lvl="0" algn="ctr">
                <a:lnSpc>
                  <a:spcPct val="90000"/>
                </a:lnSpc>
                <a:spcBef>
                  <a:spcPct val="0"/>
                </a:spcBef>
                <a:spcAft>
                  <a:spcPct val="0"/>
                </a:spcAft>
                <a:defRPr/>
              </a:pPr>
              <a:t>30%</a:t>
            </a:fld>
            <a:endParaRPr kumimoji="0" lang="en-GB" sz="800" b="0" i="0" strike="noStrike" kern="1200" spc="0" normalizeH="0" noProof="0">
              <a:ln>
                <a:noFill/>
              </a:ln>
              <a:solidFill>
                <a:schemeClr val="tx1"/>
              </a:solidFill>
              <a:effectLst/>
              <a:uLnTx/>
              <a:uFillTx/>
              <a:sym typeface="+mn-lt"/>
            </a:endParaRPr>
          </a:p>
        </p:txBody>
      </p:sp>
      <p:sp>
        <p:nvSpPr>
          <p:cNvPr id="73" name="Rectangle 72">
            <a:extLst>
              <a:ext uri="{FF2B5EF4-FFF2-40B4-BE49-F238E27FC236}">
                <a16:creationId xmlns:a16="http://schemas.microsoft.com/office/drawing/2014/main" id="{7BDB8879-0EC6-7C08-552E-182496B5296A}"/>
              </a:ext>
            </a:extLst>
          </p:cNvPr>
          <p:cNvSpPr/>
          <p:nvPr>
            <p:custDataLst>
              <p:tags r:id="rId90"/>
            </p:custDataLst>
          </p:nvPr>
        </p:nvSpPr>
        <p:spPr bwMode="gray">
          <a:xfrm>
            <a:off x="5564188" y="3752850"/>
            <a:ext cx="176213" cy="109538"/>
          </a:xfrm>
          <a:prstGeom prst="rect">
            <a:avLst/>
          </a:prstGeom>
          <a:solidFill>
            <a:srgbClr val="E66F0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EB3AA139-BC8A-4EF4-B242-1FAC9DD3A492}" type="datetime'''''''''''''''''''''''''''''''''5''''''''''''''''''%'''''''">
              <a:rPr lang="en-GB" altLang="en-US" sz="800" smtClean="0">
                <a:solidFill>
                  <a:srgbClr val="FFFFFF"/>
                </a:solidFill>
                <a:effectLst/>
              </a:rPr>
              <a:pPr lvl="0" algn="ctr">
                <a:lnSpc>
                  <a:spcPct val="90000"/>
                </a:lnSpc>
                <a:spcBef>
                  <a:spcPct val="0"/>
                </a:spcBef>
                <a:spcAft>
                  <a:spcPct val="0"/>
                </a:spcAft>
                <a:defRPr/>
              </a:pPr>
              <a:t>5%</a:t>
            </a:fld>
            <a:endParaRPr kumimoji="0" lang="en-GB" sz="800" b="0" i="0" strike="noStrike" kern="1200" spc="0" normalizeH="0" noProof="0">
              <a:ln>
                <a:noFill/>
              </a:ln>
              <a:solidFill>
                <a:srgbClr val="FFFFFF"/>
              </a:solidFill>
              <a:effectLst/>
              <a:uLnTx/>
              <a:uFillTx/>
              <a:sym typeface="+mn-lt"/>
            </a:endParaRPr>
          </a:p>
        </p:txBody>
      </p:sp>
      <p:sp>
        <p:nvSpPr>
          <p:cNvPr id="507" name="Rectangle 506">
            <a:extLst>
              <a:ext uri="{FF2B5EF4-FFF2-40B4-BE49-F238E27FC236}">
                <a16:creationId xmlns:a16="http://schemas.microsoft.com/office/drawing/2014/main" id="{A9C8434C-283C-1A1E-D6E0-B1DDB08C38C8}"/>
              </a:ext>
            </a:extLst>
          </p:cNvPr>
          <p:cNvSpPr/>
          <p:nvPr>
            <p:custDataLst>
              <p:tags r:id="rId91"/>
            </p:custDataLst>
          </p:nvPr>
        </p:nvSpPr>
        <p:spPr bwMode="gray">
          <a:xfrm>
            <a:off x="5564188" y="3613150"/>
            <a:ext cx="176213" cy="109538"/>
          </a:xfrm>
          <a:prstGeom prst="rect">
            <a:avLst/>
          </a:prstGeom>
          <a:solidFill>
            <a:srgbClr val="F88FAC"/>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2853E070-85B7-4EE7-95FA-CD9FE4B0A36E}" type="datetime'''''''''''''''''6''''%'''">
              <a:rPr lang="en-GB" altLang="en-US" sz="800" smtClean="0">
                <a:solidFill>
                  <a:schemeClr val="bg1"/>
                </a:solidFill>
                <a:effectLst/>
                <a:sym typeface="+mn-lt"/>
              </a:rPr>
              <a:pPr algn="ctr">
                <a:lnSpc>
                  <a:spcPct val="90000"/>
                </a:lnSpc>
                <a:spcBef>
                  <a:spcPct val="0"/>
                </a:spcBef>
                <a:spcAft>
                  <a:spcPct val="0"/>
                </a:spcAft>
              </a:pPr>
              <a:t>6%</a:t>
            </a:fld>
            <a:endParaRPr lang="en-GB" sz="800" err="1">
              <a:solidFill>
                <a:schemeClr val="bg1"/>
              </a:solidFill>
              <a:sym typeface="+mn-lt"/>
            </a:endParaRPr>
          </a:p>
        </p:txBody>
      </p:sp>
      <p:sp>
        <p:nvSpPr>
          <p:cNvPr id="460" name="Rectangle 459">
            <a:extLst>
              <a:ext uri="{FF2B5EF4-FFF2-40B4-BE49-F238E27FC236}">
                <a16:creationId xmlns:a16="http://schemas.microsoft.com/office/drawing/2014/main" id="{9A13E0E3-E74A-CC32-2136-1E6FC1F1C4B7}"/>
              </a:ext>
            </a:extLst>
          </p:cNvPr>
          <p:cNvSpPr/>
          <p:nvPr>
            <p:custDataLst>
              <p:tags r:id="rId92"/>
            </p:custDataLst>
          </p:nvPr>
        </p:nvSpPr>
        <p:spPr bwMode="gray">
          <a:xfrm>
            <a:off x="5535613" y="2951163"/>
            <a:ext cx="233363" cy="109538"/>
          </a:xfrm>
          <a:prstGeom prst="rect">
            <a:avLst/>
          </a:prstGeom>
          <a:solidFill>
            <a:srgbClr val="C30C3E"/>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8563F168-21C3-45CC-8A95-8A55A3A64E75}" type="datetime'''4''''''''''''''''''4%'''''">
              <a:rPr lang="en-GB" altLang="en-US" sz="800" smtClean="0">
                <a:solidFill>
                  <a:schemeClr val="bg1"/>
                </a:solidFill>
                <a:effectLst/>
              </a:rPr>
              <a:pPr algn="ctr">
                <a:lnSpc>
                  <a:spcPct val="90000"/>
                </a:lnSpc>
                <a:spcBef>
                  <a:spcPct val="0"/>
                </a:spcBef>
                <a:spcAft>
                  <a:spcPct val="0"/>
                </a:spcAft>
              </a:pPr>
              <a:t>44%</a:t>
            </a:fld>
            <a:endParaRPr lang="en-GB" sz="800" err="1">
              <a:solidFill>
                <a:schemeClr val="bg1"/>
              </a:solidFill>
              <a:sym typeface="+mn-lt"/>
            </a:endParaRPr>
          </a:p>
        </p:txBody>
      </p:sp>
      <p:sp>
        <p:nvSpPr>
          <p:cNvPr id="181" name="Rectangle 180">
            <a:extLst>
              <a:ext uri="{FF2B5EF4-FFF2-40B4-BE49-F238E27FC236}">
                <a16:creationId xmlns:a16="http://schemas.microsoft.com/office/drawing/2014/main" id="{D9FED9DE-5253-4D02-A02A-7AFF935FF492}"/>
              </a:ext>
            </a:extLst>
          </p:cNvPr>
          <p:cNvSpPr/>
          <p:nvPr>
            <p:custDataLst>
              <p:tags r:id="rId93"/>
            </p:custDataLst>
          </p:nvPr>
        </p:nvSpPr>
        <p:spPr bwMode="auto">
          <a:xfrm>
            <a:off x="5575300" y="5167313"/>
            <a:ext cx="152400" cy="414338"/>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marL="0" marR="0" lvl="0" indent="0" algn="r" defTabSz="914400" rtl="0" eaLnBrk="1" fontAlgn="auto" latinLnBrk="0" hangingPunct="1">
              <a:lnSpc>
                <a:spcPct val="100000"/>
              </a:lnSpc>
              <a:spcBef>
                <a:spcPct val="0"/>
              </a:spcBef>
              <a:spcAft>
                <a:spcPct val="0"/>
              </a:spcAft>
              <a:buClrTx/>
              <a:buSzTx/>
              <a:buFontTx/>
              <a:buNone/>
              <a:tabLst/>
              <a:defRPr/>
            </a:pPr>
            <a:fld id="{693387BF-EEAC-4EB7-AA08-6A345D685330}" type="datetime'''''''''''''F''in''''''''''''''l''''''a''''''n''''''''''d'''">
              <a:rPr lang="en-GB" altLang="en-US" sz="1000" smtClean="0">
                <a:solidFill>
                  <a:srgbClr val="2B3A42"/>
                </a:solidFill>
                <a:effectLst/>
              </a:rPr>
              <a:pPr marL="0" marR="0" lvl="0" indent="0" algn="r" defTabSz="914400" rtl="0" eaLnBrk="1" fontAlgn="auto" latinLnBrk="0" hangingPunct="1">
                <a:lnSpc>
                  <a:spcPct val="100000"/>
                </a:lnSpc>
                <a:spcBef>
                  <a:spcPct val="0"/>
                </a:spcBef>
                <a:spcAft>
                  <a:spcPct val="0"/>
                </a:spcAft>
                <a:buClrTx/>
                <a:buSzTx/>
                <a:buFontTx/>
                <a:buNone/>
                <a:tabLst/>
                <a:defRPr/>
              </a:pPr>
              <a:t>Finland</a:t>
            </a:fld>
            <a:endParaRPr kumimoji="0" lang="en-GB" sz="1000" b="0" i="0" strike="noStrike" kern="1200" cap="none" spc="0" normalizeH="0" baseline="0" noProof="0">
              <a:ln>
                <a:noFill/>
              </a:ln>
              <a:solidFill>
                <a:srgbClr val="2B3A42"/>
              </a:solidFill>
              <a:effectLst/>
              <a:uLnTx/>
              <a:uFillTx/>
              <a:ea typeface="+mn-ea"/>
              <a:cs typeface="+mn-cs"/>
              <a:sym typeface="+mn-lt"/>
            </a:endParaRPr>
          </a:p>
        </p:txBody>
      </p:sp>
      <p:sp>
        <p:nvSpPr>
          <p:cNvPr id="362" name="Rectangle 361">
            <a:extLst>
              <a:ext uri="{FF2B5EF4-FFF2-40B4-BE49-F238E27FC236}">
                <a16:creationId xmlns:a16="http://schemas.microsoft.com/office/drawing/2014/main" id="{AE96D8C2-66FB-43C8-9C77-626FC45B3C90}"/>
              </a:ext>
            </a:extLst>
          </p:cNvPr>
          <p:cNvSpPr/>
          <p:nvPr>
            <p:custDataLst>
              <p:tags r:id="rId94"/>
            </p:custDataLst>
          </p:nvPr>
        </p:nvSpPr>
        <p:spPr bwMode="gray">
          <a:xfrm>
            <a:off x="5786438" y="4730750"/>
            <a:ext cx="23336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92F5FE5D-2B16-46D7-A8CC-64B6642F78A7}" type="datetime'''''''2''''''3''''''%'''">
              <a:rPr lang="en-GB" altLang="en-US" sz="800" smtClean="0">
                <a:solidFill>
                  <a:srgbClr val="FFFFFF"/>
                </a:solidFill>
                <a:effectLst/>
              </a:rPr>
              <a:pPr lvl="0" algn="ctr">
                <a:lnSpc>
                  <a:spcPct val="90000"/>
                </a:lnSpc>
                <a:spcBef>
                  <a:spcPct val="0"/>
                </a:spcBef>
                <a:spcAft>
                  <a:spcPct val="0"/>
                </a:spcAft>
                <a:defRPr/>
              </a:pPr>
              <a:t>23%</a:t>
            </a:fld>
            <a:endParaRPr kumimoji="0" lang="en-GB" sz="800" b="0" i="0" strike="noStrike" kern="1200" spc="0" normalizeH="0" noProof="0">
              <a:ln>
                <a:noFill/>
              </a:ln>
              <a:solidFill>
                <a:srgbClr val="FFFFFF"/>
              </a:solidFill>
              <a:effectLst/>
              <a:uLnTx/>
              <a:uFillTx/>
              <a:ea typeface="+mn-ea"/>
              <a:cs typeface="+mn-cs"/>
              <a:sym typeface="+mn-lt"/>
            </a:endParaRPr>
          </a:p>
        </p:txBody>
      </p:sp>
      <p:sp>
        <p:nvSpPr>
          <p:cNvPr id="317" name="Rectangle 316">
            <a:extLst>
              <a:ext uri="{FF2B5EF4-FFF2-40B4-BE49-F238E27FC236}">
                <a16:creationId xmlns:a16="http://schemas.microsoft.com/office/drawing/2014/main" id="{4C17C239-7EBE-E579-67F6-4B04F1F7014F}"/>
              </a:ext>
            </a:extLst>
          </p:cNvPr>
          <p:cNvSpPr/>
          <p:nvPr>
            <p:custDataLst>
              <p:tags r:id="rId95"/>
            </p:custDataLst>
          </p:nvPr>
        </p:nvSpPr>
        <p:spPr bwMode="gray">
          <a:xfrm>
            <a:off x="5786438" y="3467100"/>
            <a:ext cx="233363" cy="109538"/>
          </a:xfrm>
          <a:prstGeom prst="rect">
            <a:avLst/>
          </a:prstGeom>
          <a:solidFill>
            <a:srgbClr val="F88FAC"/>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5742F084-6C67-4386-876A-E64380C76D59}" type="datetime'''1''''''''''''''8''''''''''''''%'">
              <a:rPr lang="en-GB" altLang="en-US" sz="800" smtClean="0">
                <a:solidFill>
                  <a:schemeClr val="bg1"/>
                </a:solidFill>
                <a:effectLst/>
                <a:sym typeface="+mn-lt"/>
              </a:rPr>
              <a:pPr algn="ctr">
                <a:lnSpc>
                  <a:spcPct val="90000"/>
                </a:lnSpc>
                <a:spcBef>
                  <a:spcPct val="0"/>
                </a:spcBef>
                <a:spcAft>
                  <a:spcPct val="0"/>
                </a:spcAft>
              </a:pPr>
              <a:t>18%</a:t>
            </a:fld>
            <a:endParaRPr lang="en-GB" sz="800" err="1">
              <a:solidFill>
                <a:schemeClr val="bg1"/>
              </a:solidFill>
              <a:sym typeface="+mn-lt"/>
            </a:endParaRPr>
          </a:p>
        </p:txBody>
      </p:sp>
      <p:sp>
        <p:nvSpPr>
          <p:cNvPr id="293" name="Rectangle 292">
            <a:extLst>
              <a:ext uri="{FF2B5EF4-FFF2-40B4-BE49-F238E27FC236}">
                <a16:creationId xmlns:a16="http://schemas.microsoft.com/office/drawing/2014/main" id="{C22A5DDE-FF63-408A-996F-602C4B200CA4}"/>
              </a:ext>
            </a:extLst>
          </p:cNvPr>
          <p:cNvSpPr/>
          <p:nvPr>
            <p:custDataLst>
              <p:tags r:id="rId96"/>
            </p:custDataLst>
          </p:nvPr>
        </p:nvSpPr>
        <p:spPr bwMode="gray">
          <a:xfrm>
            <a:off x="5786438" y="2797175"/>
            <a:ext cx="233363" cy="109538"/>
          </a:xfrm>
          <a:prstGeom prst="rect">
            <a:avLst/>
          </a:prstGeom>
          <a:solidFill>
            <a:srgbClr val="C30C3E"/>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D7E810BF-B575-49FF-8B45-8AC8FBA383C1}" type="datetime'3''''''''''''''''''''''''''''''''''''2''''''''''%'''''''''''''">
              <a:rPr lang="en-GB" altLang="en-US" sz="800" smtClean="0">
                <a:solidFill>
                  <a:schemeClr val="bg1"/>
                </a:solidFill>
                <a:effectLst/>
              </a:rPr>
              <a:pPr algn="ctr">
                <a:lnSpc>
                  <a:spcPct val="90000"/>
                </a:lnSpc>
                <a:spcBef>
                  <a:spcPct val="0"/>
                </a:spcBef>
                <a:spcAft>
                  <a:spcPct val="0"/>
                </a:spcAft>
              </a:pPr>
              <a:t>32%</a:t>
            </a:fld>
            <a:endParaRPr lang="en-GB" sz="800" err="1">
              <a:solidFill>
                <a:schemeClr val="bg1"/>
              </a:solidFill>
              <a:sym typeface="+mn-lt"/>
            </a:endParaRPr>
          </a:p>
        </p:txBody>
      </p:sp>
      <p:sp>
        <p:nvSpPr>
          <p:cNvPr id="182" name="Rectangle 181">
            <a:extLst>
              <a:ext uri="{FF2B5EF4-FFF2-40B4-BE49-F238E27FC236}">
                <a16:creationId xmlns:a16="http://schemas.microsoft.com/office/drawing/2014/main" id="{F5E737C5-6FBB-4ACF-ABA5-25B5793F5FCE}"/>
              </a:ext>
            </a:extLst>
          </p:cNvPr>
          <p:cNvSpPr/>
          <p:nvPr>
            <p:custDataLst>
              <p:tags r:id="rId97"/>
            </p:custDataLst>
          </p:nvPr>
        </p:nvSpPr>
        <p:spPr bwMode="auto">
          <a:xfrm>
            <a:off x="5826125" y="5167314"/>
            <a:ext cx="152400" cy="45561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47C91503-BD0F-4233-BEE3-AB4D488944DE}" type="datetime'''''''''''S''''''w''''''''e''''''''''d''e''''''''''''n'''">
              <a:rPr lang="en-GB" altLang="en-US" sz="1000" smtClean="0">
                <a:solidFill>
                  <a:srgbClr val="2B3A42"/>
                </a:solidFill>
                <a:effectLst/>
              </a:rPr>
              <a:pPr lvl="0" algn="r">
                <a:spcBef>
                  <a:spcPct val="0"/>
                </a:spcBef>
                <a:spcAft>
                  <a:spcPct val="0"/>
                </a:spcAft>
                <a:defRPr/>
              </a:pPr>
              <a:t>Sweden</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367" name="Rectangle 366">
            <a:extLst>
              <a:ext uri="{FF2B5EF4-FFF2-40B4-BE49-F238E27FC236}">
                <a16:creationId xmlns:a16="http://schemas.microsoft.com/office/drawing/2014/main" id="{3E8C778E-820C-4B0D-AB8B-9C87B37DB939}"/>
              </a:ext>
            </a:extLst>
          </p:cNvPr>
          <p:cNvSpPr/>
          <p:nvPr>
            <p:custDataLst>
              <p:tags r:id="rId98"/>
            </p:custDataLst>
          </p:nvPr>
        </p:nvSpPr>
        <p:spPr bwMode="gray">
          <a:xfrm>
            <a:off x="6037263" y="4506913"/>
            <a:ext cx="23336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636A1C67-65AC-494B-AD99-77AEAD2F0F1E}" type="datetime'''3''''''''''''''9''%'''''''''''''''">
              <a:rPr lang="en-GB" altLang="en-US" sz="800" smtClean="0">
                <a:solidFill>
                  <a:srgbClr val="FFFFFF"/>
                </a:solidFill>
                <a:effectLst/>
              </a:rPr>
              <a:pPr lvl="0" algn="ctr">
                <a:lnSpc>
                  <a:spcPct val="90000"/>
                </a:lnSpc>
                <a:spcBef>
                  <a:spcPct val="0"/>
                </a:spcBef>
                <a:spcAft>
                  <a:spcPct val="0"/>
                </a:spcAft>
                <a:defRPr/>
              </a:pPr>
              <a:t>39%</a:t>
            </a:fld>
            <a:endParaRPr kumimoji="0" lang="en-GB" sz="800" b="0" i="0" strike="noStrike" kern="1200" spc="0" normalizeH="0" noProof="0">
              <a:ln>
                <a:noFill/>
              </a:ln>
              <a:solidFill>
                <a:srgbClr val="FFFFFF"/>
              </a:solidFill>
              <a:effectLst/>
              <a:uLnTx/>
              <a:uFillTx/>
              <a:ea typeface="+mn-ea"/>
              <a:cs typeface="+mn-cs"/>
              <a:sym typeface="+mn-lt"/>
            </a:endParaRPr>
          </a:p>
        </p:txBody>
      </p:sp>
      <p:sp>
        <p:nvSpPr>
          <p:cNvPr id="228" name="Rectangle 227">
            <a:extLst>
              <a:ext uri="{FF2B5EF4-FFF2-40B4-BE49-F238E27FC236}">
                <a16:creationId xmlns:a16="http://schemas.microsoft.com/office/drawing/2014/main" id="{2E5C5CCD-F669-E799-A9B1-67B09DCB62CE}"/>
              </a:ext>
            </a:extLst>
          </p:cNvPr>
          <p:cNvSpPr/>
          <p:nvPr>
            <p:custDataLst>
              <p:tags r:id="rId99"/>
            </p:custDataLst>
          </p:nvPr>
        </p:nvSpPr>
        <p:spPr bwMode="gray">
          <a:xfrm>
            <a:off x="6037263" y="3852863"/>
            <a:ext cx="233363" cy="109538"/>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67AFF8F6-9E59-478D-A4F9-9E74F49C451C}" type="datetime'1''''''''''''''''''''''''''''''''''''0''%'''''''''''''''''''''">
              <a:rPr lang="en-GB" altLang="en-US" sz="800" smtClean="0">
                <a:solidFill>
                  <a:schemeClr val="tx1"/>
                </a:solidFill>
                <a:effectLst/>
              </a:rPr>
              <a:pPr lvl="0" algn="ctr">
                <a:lnSpc>
                  <a:spcPct val="90000"/>
                </a:lnSpc>
                <a:spcBef>
                  <a:spcPct val="0"/>
                </a:spcBef>
                <a:spcAft>
                  <a:spcPct val="0"/>
                </a:spcAft>
                <a:defRPr/>
              </a:pPr>
              <a:t>10%</a:t>
            </a:fld>
            <a:endParaRPr kumimoji="0" lang="en-GB" sz="800" b="0" i="0" strike="noStrike" kern="1200" spc="0" normalizeH="0" noProof="0">
              <a:ln>
                <a:noFill/>
              </a:ln>
              <a:solidFill>
                <a:schemeClr val="tx1"/>
              </a:solidFill>
              <a:effectLst/>
              <a:uLnTx/>
              <a:uFillTx/>
              <a:sym typeface="+mn-lt"/>
            </a:endParaRPr>
          </a:p>
        </p:txBody>
      </p:sp>
      <p:sp>
        <p:nvSpPr>
          <p:cNvPr id="318" name="Rectangle 317">
            <a:extLst>
              <a:ext uri="{FF2B5EF4-FFF2-40B4-BE49-F238E27FC236}">
                <a16:creationId xmlns:a16="http://schemas.microsoft.com/office/drawing/2014/main" id="{A763A7FE-3942-A78B-8391-64D362756FB9}"/>
              </a:ext>
            </a:extLst>
          </p:cNvPr>
          <p:cNvSpPr/>
          <p:nvPr>
            <p:custDataLst>
              <p:tags r:id="rId100"/>
            </p:custDataLst>
          </p:nvPr>
        </p:nvSpPr>
        <p:spPr bwMode="gray">
          <a:xfrm>
            <a:off x="6065838" y="3714750"/>
            <a:ext cx="176213" cy="109538"/>
          </a:xfrm>
          <a:prstGeom prst="rect">
            <a:avLst/>
          </a:prstGeom>
          <a:solidFill>
            <a:srgbClr val="E66F0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ctr" anchorCtr="0"/>
          <a:lstStyle/>
          <a:p>
            <a:pPr algn="ctr">
              <a:lnSpc>
                <a:spcPct val="90000"/>
              </a:lnSpc>
              <a:spcBef>
                <a:spcPct val="0"/>
              </a:spcBef>
              <a:spcAft>
                <a:spcPct val="0"/>
              </a:spcAft>
            </a:pPr>
            <a:fld id="{D9BBDB2E-872D-473A-9CBB-FC859706559F}" type="datetime'''1''''''''''''''''''''''''''''''''%'''''''''''''''''">
              <a:rPr lang="en-GB" altLang="en-US" sz="800" smtClean="0">
                <a:solidFill>
                  <a:schemeClr val="bg1"/>
                </a:solidFill>
                <a:effectLst/>
                <a:sym typeface="+mn-lt"/>
              </a:rPr>
              <a:pPr algn="ctr">
                <a:lnSpc>
                  <a:spcPct val="90000"/>
                </a:lnSpc>
                <a:spcBef>
                  <a:spcPct val="0"/>
                </a:spcBef>
                <a:spcAft>
                  <a:spcPct val="0"/>
                </a:spcAft>
              </a:pPr>
              <a:t>1%</a:t>
            </a:fld>
            <a:endParaRPr lang="en-GB" sz="800" err="1">
              <a:solidFill>
                <a:schemeClr val="bg1"/>
              </a:solidFill>
              <a:sym typeface="+mn-lt"/>
            </a:endParaRPr>
          </a:p>
        </p:txBody>
      </p:sp>
      <p:sp>
        <p:nvSpPr>
          <p:cNvPr id="472" name="Rectangle 471">
            <a:extLst>
              <a:ext uri="{FF2B5EF4-FFF2-40B4-BE49-F238E27FC236}">
                <a16:creationId xmlns:a16="http://schemas.microsoft.com/office/drawing/2014/main" id="{C1C6E036-470A-A1C7-F250-CA7AC18B1653}"/>
              </a:ext>
            </a:extLst>
          </p:cNvPr>
          <p:cNvSpPr/>
          <p:nvPr>
            <p:custDataLst>
              <p:tags r:id="rId101"/>
            </p:custDataLst>
          </p:nvPr>
        </p:nvSpPr>
        <p:spPr bwMode="gray">
          <a:xfrm>
            <a:off x="6037263" y="3036888"/>
            <a:ext cx="233363" cy="109538"/>
          </a:xfrm>
          <a:prstGeom prst="rect">
            <a:avLst/>
          </a:prstGeom>
          <a:solidFill>
            <a:srgbClr val="C30C3E"/>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B61634D5-937E-46EE-8445-CB0246C8AC4C}" type="datetime'''''''''''5''''0''''''''''''''''''''''''''%'''">
              <a:rPr lang="en-GB" altLang="en-US" sz="800" smtClean="0">
                <a:solidFill>
                  <a:schemeClr val="bg1"/>
                </a:solidFill>
                <a:effectLst/>
              </a:rPr>
              <a:pPr algn="ctr">
                <a:lnSpc>
                  <a:spcPct val="90000"/>
                </a:lnSpc>
                <a:spcBef>
                  <a:spcPct val="0"/>
                </a:spcBef>
                <a:spcAft>
                  <a:spcPct val="0"/>
                </a:spcAft>
              </a:pPr>
              <a:t>50%</a:t>
            </a:fld>
            <a:endParaRPr lang="en-GB" sz="800" err="1">
              <a:solidFill>
                <a:schemeClr val="bg1"/>
              </a:solidFill>
              <a:sym typeface="+mn-lt"/>
            </a:endParaRPr>
          </a:p>
        </p:txBody>
      </p:sp>
      <p:sp>
        <p:nvSpPr>
          <p:cNvPr id="184" name="Rectangle 183">
            <a:extLst>
              <a:ext uri="{FF2B5EF4-FFF2-40B4-BE49-F238E27FC236}">
                <a16:creationId xmlns:a16="http://schemas.microsoft.com/office/drawing/2014/main" id="{1F2F4B31-D435-4887-B6E0-BDBDD58C8616}"/>
              </a:ext>
            </a:extLst>
          </p:cNvPr>
          <p:cNvSpPr/>
          <p:nvPr>
            <p:custDataLst>
              <p:tags r:id="rId102"/>
            </p:custDataLst>
          </p:nvPr>
        </p:nvSpPr>
        <p:spPr bwMode="auto">
          <a:xfrm>
            <a:off x="6076950" y="5167312"/>
            <a:ext cx="152400" cy="484188"/>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9574CC95-78C8-44E0-9199-E671E003C4DE}" type="datetime'S''''''''''''''''l''''''''o''''''''''''''v''''''''e''n''''ia'">
              <a:rPr lang="en-GB" altLang="en-US" sz="1000" smtClean="0">
                <a:solidFill>
                  <a:srgbClr val="2B3A42"/>
                </a:solidFill>
                <a:effectLst/>
              </a:rPr>
              <a:pPr lvl="0" algn="r">
                <a:spcBef>
                  <a:spcPct val="0"/>
                </a:spcBef>
                <a:spcAft>
                  <a:spcPct val="0"/>
                </a:spcAft>
                <a:defRPr/>
              </a:pPr>
              <a:t>Slovenia</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739" name="Rectangle 738">
            <a:extLst>
              <a:ext uri="{FF2B5EF4-FFF2-40B4-BE49-F238E27FC236}">
                <a16:creationId xmlns:a16="http://schemas.microsoft.com/office/drawing/2014/main" id="{1BC450C2-D119-32FE-0FCF-75880C7E34FB}"/>
              </a:ext>
            </a:extLst>
          </p:cNvPr>
          <p:cNvSpPr/>
          <p:nvPr>
            <p:custDataLst>
              <p:tags r:id="rId103"/>
            </p:custDataLst>
          </p:nvPr>
        </p:nvSpPr>
        <p:spPr bwMode="gray">
          <a:xfrm>
            <a:off x="6286500" y="4646613"/>
            <a:ext cx="233363" cy="109538"/>
          </a:xfrm>
          <a:prstGeom prst="rect">
            <a:avLst/>
          </a:prstGeom>
          <a:solidFill>
            <a:srgbClr val="D0EBCA"/>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EC6CB7D5-354B-412B-B653-4644CDE4FD21}" type="datetime'''''''''''''''''''''''''''''''''2''''9''''''''''%'''''''''''''">
              <a:rPr lang="en-GB" altLang="en-US" sz="800" smtClean="0">
                <a:solidFill>
                  <a:schemeClr val="tx1"/>
                </a:solidFill>
                <a:effectLst/>
              </a:rPr>
              <a:pPr lvl="0" algn="ctr">
                <a:lnSpc>
                  <a:spcPct val="90000"/>
                </a:lnSpc>
                <a:spcBef>
                  <a:spcPct val="0"/>
                </a:spcBef>
                <a:spcAft>
                  <a:spcPct val="0"/>
                </a:spcAft>
                <a:defRPr/>
              </a:pPr>
              <a:t>29%</a:t>
            </a:fld>
            <a:endParaRPr kumimoji="0" lang="en-GB" sz="800" b="0" i="0" strike="noStrike" kern="1200" spc="0" normalizeH="0" noProof="0">
              <a:ln>
                <a:noFill/>
              </a:ln>
              <a:solidFill>
                <a:schemeClr val="tx1"/>
              </a:solidFill>
              <a:effectLst/>
              <a:uLnTx/>
              <a:uFillTx/>
              <a:sym typeface="+mn-lt"/>
            </a:endParaRPr>
          </a:p>
        </p:txBody>
      </p:sp>
      <p:sp>
        <p:nvSpPr>
          <p:cNvPr id="740" name="Rectangle 739">
            <a:extLst>
              <a:ext uri="{FF2B5EF4-FFF2-40B4-BE49-F238E27FC236}">
                <a16:creationId xmlns:a16="http://schemas.microsoft.com/office/drawing/2014/main" id="{0CD57900-6F2C-0D56-C2E3-9150A705302B}"/>
              </a:ext>
            </a:extLst>
          </p:cNvPr>
          <p:cNvSpPr/>
          <p:nvPr>
            <p:custDataLst>
              <p:tags r:id="rId104"/>
            </p:custDataLst>
          </p:nvPr>
        </p:nvSpPr>
        <p:spPr bwMode="gray">
          <a:xfrm>
            <a:off x="6286500" y="4113213"/>
            <a:ext cx="233363" cy="109538"/>
          </a:xfrm>
          <a:prstGeom prst="rect">
            <a:avLst/>
          </a:prstGeom>
          <a:solidFill>
            <a:srgbClr val="FBECC8"/>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1D61839E-5C3E-436A-BA0A-DC98CFF96134}" type="datetime'''''''''1''''''''''''''''1''''''''%'''''''">
              <a:rPr lang="en-GB" altLang="en-US" sz="800" smtClean="0">
                <a:solidFill>
                  <a:schemeClr val="tx1"/>
                </a:solidFill>
                <a:effectLst/>
              </a:rPr>
              <a:pPr lvl="0" algn="ctr">
                <a:lnSpc>
                  <a:spcPct val="90000"/>
                </a:lnSpc>
                <a:spcBef>
                  <a:spcPct val="0"/>
                </a:spcBef>
                <a:spcAft>
                  <a:spcPct val="0"/>
                </a:spcAft>
                <a:defRPr/>
              </a:pPr>
              <a:t>11%</a:t>
            </a:fld>
            <a:endParaRPr kumimoji="0" lang="en-GB" sz="800" b="0" i="0" strike="noStrike" kern="1200" spc="0" normalizeH="0" noProof="0">
              <a:ln>
                <a:noFill/>
              </a:ln>
              <a:solidFill>
                <a:schemeClr val="tx1"/>
              </a:solidFill>
              <a:effectLst/>
              <a:uLnTx/>
              <a:uFillTx/>
              <a:sym typeface="+mn-lt"/>
            </a:endParaRPr>
          </a:p>
        </p:txBody>
      </p:sp>
      <p:sp>
        <p:nvSpPr>
          <p:cNvPr id="294" name="Rectangle 293">
            <a:extLst>
              <a:ext uri="{FF2B5EF4-FFF2-40B4-BE49-F238E27FC236}">
                <a16:creationId xmlns:a16="http://schemas.microsoft.com/office/drawing/2014/main" id="{DF8206F6-7A2F-0EC1-C6EA-E064022F6CF9}"/>
              </a:ext>
            </a:extLst>
          </p:cNvPr>
          <p:cNvSpPr/>
          <p:nvPr>
            <p:custDataLst>
              <p:tags r:id="rId105"/>
            </p:custDataLst>
          </p:nvPr>
        </p:nvSpPr>
        <p:spPr bwMode="gray">
          <a:xfrm>
            <a:off x="6315075" y="3883025"/>
            <a:ext cx="176213" cy="109538"/>
          </a:xfrm>
          <a:prstGeom prst="rect">
            <a:avLst/>
          </a:prstGeom>
          <a:solidFill>
            <a:srgbClr val="FFC99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ctr" anchorCtr="0"/>
          <a:lstStyle/>
          <a:p>
            <a:pPr algn="ctr">
              <a:lnSpc>
                <a:spcPct val="90000"/>
              </a:lnSpc>
              <a:spcBef>
                <a:spcPct val="0"/>
              </a:spcBef>
              <a:spcAft>
                <a:spcPct val="0"/>
              </a:spcAft>
            </a:pPr>
            <a:fld id="{4EA5D894-A53F-4C86-948C-01EF095A383D}" type="datetime'''''''''''''''''''''''6''''''''''''%'''">
              <a:rPr lang="en-GB" altLang="en-US" sz="800" smtClean="0">
                <a:solidFill>
                  <a:schemeClr val="tx1"/>
                </a:solidFill>
                <a:effectLst/>
                <a:sym typeface="+mn-lt"/>
              </a:rPr>
              <a:pPr algn="ctr">
                <a:lnSpc>
                  <a:spcPct val="90000"/>
                </a:lnSpc>
                <a:spcBef>
                  <a:spcPct val="0"/>
                </a:spcBef>
                <a:spcAft>
                  <a:spcPct val="0"/>
                </a:spcAft>
              </a:pPr>
              <a:t>6%</a:t>
            </a:fld>
            <a:endParaRPr lang="en-GB" sz="800" err="1">
              <a:solidFill>
                <a:schemeClr val="tx1"/>
              </a:solidFill>
              <a:sym typeface="+mn-lt"/>
            </a:endParaRPr>
          </a:p>
        </p:txBody>
      </p:sp>
      <p:sp>
        <p:nvSpPr>
          <p:cNvPr id="295" name="Rectangle 294">
            <a:extLst>
              <a:ext uri="{FF2B5EF4-FFF2-40B4-BE49-F238E27FC236}">
                <a16:creationId xmlns:a16="http://schemas.microsoft.com/office/drawing/2014/main" id="{B7C5EBFE-0988-C124-D669-716539367CAA}"/>
              </a:ext>
            </a:extLst>
          </p:cNvPr>
          <p:cNvSpPr/>
          <p:nvPr>
            <p:custDataLst>
              <p:tags r:id="rId106"/>
            </p:custDataLst>
          </p:nvPr>
        </p:nvSpPr>
        <p:spPr bwMode="gray">
          <a:xfrm>
            <a:off x="6315075" y="3733800"/>
            <a:ext cx="176213" cy="109538"/>
          </a:xfrm>
          <a:prstGeom prst="rect">
            <a:avLst/>
          </a:prstGeom>
          <a:solidFill>
            <a:srgbClr val="FFCCCC"/>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ctr" anchorCtr="0"/>
          <a:lstStyle/>
          <a:p>
            <a:pPr algn="ctr">
              <a:lnSpc>
                <a:spcPct val="90000"/>
              </a:lnSpc>
              <a:spcBef>
                <a:spcPct val="0"/>
              </a:spcBef>
              <a:spcAft>
                <a:spcPct val="0"/>
              </a:spcAft>
            </a:pPr>
            <a:fld id="{0604DD78-0E72-4131-B968-A0698DA80DBC}" type="datetime'''''5''''''''''''%'''''''''''''''''''''''''''">
              <a:rPr lang="en-GB" altLang="en-US" sz="800" smtClean="0">
                <a:solidFill>
                  <a:schemeClr val="tx1"/>
                </a:solidFill>
                <a:effectLst/>
                <a:sym typeface="+mn-lt"/>
              </a:rPr>
              <a:pPr algn="ctr">
                <a:lnSpc>
                  <a:spcPct val="90000"/>
                </a:lnSpc>
                <a:spcBef>
                  <a:spcPct val="0"/>
                </a:spcBef>
                <a:spcAft>
                  <a:spcPct val="0"/>
                </a:spcAft>
              </a:pPr>
              <a:t>5%</a:t>
            </a:fld>
            <a:endParaRPr lang="en-GB" sz="800" err="1">
              <a:solidFill>
                <a:schemeClr val="tx1"/>
              </a:solidFill>
              <a:sym typeface="+mn-lt"/>
            </a:endParaRPr>
          </a:p>
        </p:txBody>
      </p:sp>
      <p:sp>
        <p:nvSpPr>
          <p:cNvPr id="227" name="Rectangle 226">
            <a:extLst>
              <a:ext uri="{FF2B5EF4-FFF2-40B4-BE49-F238E27FC236}">
                <a16:creationId xmlns:a16="http://schemas.microsoft.com/office/drawing/2014/main" id="{D515BB70-AA12-D4AC-1152-CAA3AD3282A1}"/>
              </a:ext>
            </a:extLst>
          </p:cNvPr>
          <p:cNvSpPr/>
          <p:nvPr>
            <p:custDataLst>
              <p:tags r:id="rId107"/>
            </p:custDataLst>
          </p:nvPr>
        </p:nvSpPr>
        <p:spPr bwMode="gray">
          <a:xfrm>
            <a:off x="5786438" y="4068763"/>
            <a:ext cx="233363" cy="109538"/>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7E4C5028-ECCC-41F7-A790-4A63998D5A21}" type="datetime'''''''''''''''''2''''''''''7''''''''%'''''''">
              <a:rPr lang="en-GB" altLang="en-US" sz="800" smtClean="0">
                <a:solidFill>
                  <a:schemeClr val="tx1"/>
                </a:solidFill>
                <a:effectLst/>
              </a:rPr>
              <a:pPr lvl="0" algn="ctr">
                <a:lnSpc>
                  <a:spcPct val="90000"/>
                </a:lnSpc>
                <a:spcBef>
                  <a:spcPct val="0"/>
                </a:spcBef>
                <a:spcAft>
                  <a:spcPct val="0"/>
                </a:spcAft>
                <a:defRPr/>
              </a:pPr>
              <a:t>27%</a:t>
            </a:fld>
            <a:endParaRPr kumimoji="0" lang="en-GB" sz="800" b="0" i="0" strike="noStrike" kern="1200" spc="0" normalizeH="0" noProof="0">
              <a:ln>
                <a:noFill/>
              </a:ln>
              <a:solidFill>
                <a:schemeClr val="tx1"/>
              </a:solidFill>
              <a:effectLst/>
              <a:uLnTx/>
              <a:uFillTx/>
              <a:sym typeface="+mn-lt"/>
            </a:endParaRPr>
          </a:p>
        </p:txBody>
      </p:sp>
      <p:sp>
        <p:nvSpPr>
          <p:cNvPr id="749" name="Rectangle 748">
            <a:extLst>
              <a:ext uri="{FF2B5EF4-FFF2-40B4-BE49-F238E27FC236}">
                <a16:creationId xmlns:a16="http://schemas.microsoft.com/office/drawing/2014/main" id="{578FB850-0CCF-1A99-CA21-6ACF5E6244A8}"/>
              </a:ext>
            </a:extLst>
          </p:cNvPr>
          <p:cNvSpPr/>
          <p:nvPr>
            <p:custDataLst>
              <p:tags r:id="rId108"/>
            </p:custDataLst>
          </p:nvPr>
        </p:nvSpPr>
        <p:spPr bwMode="gray">
          <a:xfrm>
            <a:off x="6286500" y="3032125"/>
            <a:ext cx="233363" cy="109538"/>
          </a:xfrm>
          <a:prstGeom prst="rect">
            <a:avLst/>
          </a:prstGeom>
          <a:solidFill>
            <a:srgbClr val="FE6C9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536410A1-DA4D-4228-B908-C1EB6B6820E3}" type="datetime'''4''''''''''''''''''''''''''''''''''''''8''''''''''''''%'''''">
              <a:rPr lang="en-GB" altLang="en-US" sz="800" smtClean="0">
                <a:solidFill>
                  <a:schemeClr val="tx1"/>
                </a:solidFill>
                <a:effectLst/>
              </a:rPr>
              <a:pPr algn="ctr">
                <a:lnSpc>
                  <a:spcPct val="90000"/>
                </a:lnSpc>
                <a:spcBef>
                  <a:spcPct val="0"/>
                </a:spcBef>
                <a:spcAft>
                  <a:spcPct val="0"/>
                </a:spcAft>
              </a:pPr>
              <a:t>48%</a:t>
            </a:fld>
            <a:endParaRPr lang="en-GB" sz="800">
              <a:solidFill>
                <a:schemeClr val="tx1"/>
              </a:solidFill>
              <a:sym typeface="+mn-lt"/>
            </a:endParaRPr>
          </a:p>
        </p:txBody>
      </p:sp>
      <p:sp>
        <p:nvSpPr>
          <p:cNvPr id="238" name="Rectangle 237">
            <a:extLst>
              <a:ext uri="{FF2B5EF4-FFF2-40B4-BE49-F238E27FC236}">
                <a16:creationId xmlns:a16="http://schemas.microsoft.com/office/drawing/2014/main" id="{62F9E130-24D1-44A3-BCC3-F6B5207E7D45}"/>
              </a:ext>
            </a:extLst>
          </p:cNvPr>
          <p:cNvSpPr/>
          <p:nvPr>
            <p:custDataLst>
              <p:tags r:id="rId109"/>
            </p:custDataLst>
          </p:nvPr>
        </p:nvSpPr>
        <p:spPr bwMode="auto">
          <a:xfrm>
            <a:off x="1573213" y="5167312"/>
            <a:ext cx="152400" cy="808038"/>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marL="0" marR="0" lvl="0" indent="0" algn="r" defTabSz="914400" rtl="0" eaLnBrk="1" fontAlgn="auto" latinLnBrk="0" hangingPunct="1">
              <a:lnSpc>
                <a:spcPct val="100000"/>
              </a:lnSpc>
              <a:spcBef>
                <a:spcPct val="0"/>
              </a:spcBef>
              <a:spcAft>
                <a:spcPct val="0"/>
              </a:spcAft>
              <a:buClrTx/>
              <a:buSzTx/>
              <a:buFontTx/>
              <a:buNone/>
              <a:tabLst/>
              <a:defRPr/>
            </a:pPr>
            <a:fld id="{E5AB8B0F-737D-409B-ABB5-9122706F05FB}" type="datetime'E''''U'''''''''' ''ap''p''''''''''r''''''''o''''''vals'''''">
              <a:rPr lang="en-GB" altLang="en-US" sz="1000" b="1" smtClean="0">
                <a:solidFill>
                  <a:srgbClr val="2B3A42"/>
                </a:solidFill>
                <a:effectLst/>
              </a:rPr>
              <a:pPr marL="0" marR="0" lvl="0" indent="0" algn="r" defTabSz="914400" rtl="0" eaLnBrk="1" fontAlgn="auto" latinLnBrk="0" hangingPunct="1">
                <a:lnSpc>
                  <a:spcPct val="100000"/>
                </a:lnSpc>
                <a:spcBef>
                  <a:spcPct val="0"/>
                </a:spcBef>
                <a:spcAft>
                  <a:spcPct val="0"/>
                </a:spcAft>
                <a:buClrTx/>
                <a:buSzTx/>
                <a:buFontTx/>
                <a:buNone/>
                <a:tabLst/>
                <a:defRPr/>
              </a:pPr>
              <a:t>EU approvals</a:t>
            </a:fld>
            <a:endParaRPr kumimoji="0" lang="en-GB" sz="1000" b="1" i="0" strike="noStrike" kern="1200" cap="none" spc="0" normalizeH="0" baseline="0" noProof="0">
              <a:ln>
                <a:noFill/>
              </a:ln>
              <a:solidFill>
                <a:srgbClr val="2B3A42"/>
              </a:solidFill>
              <a:effectLst/>
              <a:uLnTx/>
              <a:uFillTx/>
              <a:ea typeface="+mn-ea"/>
              <a:cs typeface="+mn-cs"/>
              <a:sym typeface="+mn-lt"/>
            </a:endParaRPr>
          </a:p>
        </p:txBody>
      </p:sp>
      <p:sp>
        <p:nvSpPr>
          <p:cNvPr id="752" name="Rectangle 751">
            <a:extLst>
              <a:ext uri="{FF2B5EF4-FFF2-40B4-BE49-F238E27FC236}">
                <a16:creationId xmlns:a16="http://schemas.microsoft.com/office/drawing/2014/main" id="{34E40AA8-E57E-CACE-CF5D-635C208BB807}"/>
              </a:ext>
            </a:extLst>
          </p:cNvPr>
          <p:cNvSpPr/>
          <p:nvPr>
            <p:custDataLst>
              <p:tags r:id="rId110"/>
            </p:custDataLst>
          </p:nvPr>
        </p:nvSpPr>
        <p:spPr bwMode="gray">
          <a:xfrm>
            <a:off x="6315075" y="2381250"/>
            <a:ext cx="176213" cy="109538"/>
          </a:xfrm>
          <a:prstGeom prst="rect">
            <a:avLst/>
          </a:prstGeom>
          <a:solidFill>
            <a:srgbClr val="DFE5EF"/>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51001B8A-2967-4DF8-8E34-C8C9ABFD1E25}" type="datetime'''''''''''1''''''''''''''''''''''''''''''%'''''''''''''''''">
              <a:rPr lang="en-GB" altLang="en-US" sz="800" smtClean="0">
                <a:solidFill>
                  <a:schemeClr val="tx1"/>
                </a:solidFill>
                <a:effectLst/>
                <a:sym typeface="+mn-lt"/>
              </a:rPr>
              <a:pPr lvl="0" algn="ctr">
                <a:lnSpc>
                  <a:spcPct val="90000"/>
                </a:lnSpc>
                <a:spcBef>
                  <a:spcPct val="0"/>
                </a:spcBef>
                <a:spcAft>
                  <a:spcPct val="0"/>
                </a:spcAft>
                <a:defRPr/>
              </a:pPr>
              <a:t>1%</a:t>
            </a:fld>
            <a:endParaRPr kumimoji="0" lang="en-GB" sz="800" b="0" i="0" strike="noStrike" kern="1200" spc="0" normalizeH="0" noProof="0">
              <a:ln>
                <a:noFill/>
              </a:ln>
              <a:solidFill>
                <a:schemeClr val="tx1"/>
              </a:solidFill>
              <a:effectLst/>
              <a:uLnTx/>
              <a:uFillTx/>
              <a:sym typeface="+mn-lt"/>
            </a:endParaRPr>
          </a:p>
        </p:txBody>
      </p:sp>
      <p:sp>
        <p:nvSpPr>
          <p:cNvPr id="733" name="Rectangle 732">
            <a:extLst>
              <a:ext uri="{FF2B5EF4-FFF2-40B4-BE49-F238E27FC236}">
                <a16:creationId xmlns:a16="http://schemas.microsoft.com/office/drawing/2014/main" id="{1434215B-BFCF-C9ED-BABD-59F9BE9C1D11}"/>
              </a:ext>
            </a:extLst>
          </p:cNvPr>
          <p:cNvSpPr/>
          <p:nvPr>
            <p:custDataLst>
              <p:tags r:id="rId111"/>
            </p:custDataLst>
          </p:nvPr>
        </p:nvSpPr>
        <p:spPr bwMode="auto">
          <a:xfrm>
            <a:off x="6326188" y="5167313"/>
            <a:ext cx="152400" cy="687388"/>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934EF4B1-E64E-4BD9-837E-8D4CA81E140B}" type="datetime'''''''''''''''''''''''''''E''U ''''av''e''''''''r''''ag''e'">
              <a:rPr lang="en-GB" altLang="en-US" sz="1000" b="1" smtClean="0">
                <a:solidFill>
                  <a:srgbClr val="2B3A42"/>
                </a:solidFill>
                <a:effectLst/>
              </a:rPr>
              <a:pPr lvl="0" algn="r">
                <a:spcBef>
                  <a:spcPct val="0"/>
                </a:spcBef>
                <a:spcAft>
                  <a:spcPct val="0"/>
                </a:spcAft>
                <a:defRPr/>
              </a:pPr>
              <a:t>EU average</a:t>
            </a:fld>
            <a:endParaRPr kumimoji="0" lang="en-GB" sz="1000" b="1" i="0" strike="noStrike" kern="1200" spc="0" normalizeH="0" noProof="0">
              <a:ln>
                <a:noFill/>
              </a:ln>
              <a:solidFill>
                <a:srgbClr val="2B3A42"/>
              </a:solidFill>
              <a:effectLst/>
              <a:uLnTx/>
              <a:uFillTx/>
              <a:ea typeface="+mn-ea"/>
              <a:cs typeface="+mn-cs"/>
              <a:sym typeface="+mn-lt"/>
            </a:endParaRPr>
          </a:p>
        </p:txBody>
      </p:sp>
      <p:sp>
        <p:nvSpPr>
          <p:cNvPr id="369" name="Rectangle 368">
            <a:extLst>
              <a:ext uri="{FF2B5EF4-FFF2-40B4-BE49-F238E27FC236}">
                <a16:creationId xmlns:a16="http://schemas.microsoft.com/office/drawing/2014/main" id="{DE181F35-2A40-4F53-B49D-54AA50440301}"/>
              </a:ext>
            </a:extLst>
          </p:cNvPr>
          <p:cNvSpPr/>
          <p:nvPr>
            <p:custDataLst>
              <p:tags r:id="rId112"/>
            </p:custDataLst>
          </p:nvPr>
        </p:nvSpPr>
        <p:spPr bwMode="gray">
          <a:xfrm>
            <a:off x="6537325" y="4691063"/>
            <a:ext cx="23336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7B9842E1-496C-48B7-B344-DE6347D26D60}" type="datetime'''''''''25''''%'''''''''''''''''''''''''''''''''''">
              <a:rPr lang="en-GB" altLang="en-US" sz="800" smtClean="0">
                <a:solidFill>
                  <a:srgbClr val="FFFFFF"/>
                </a:solidFill>
                <a:effectLst/>
              </a:rPr>
              <a:pPr lvl="0" algn="ctr">
                <a:lnSpc>
                  <a:spcPct val="90000"/>
                </a:lnSpc>
                <a:spcBef>
                  <a:spcPct val="0"/>
                </a:spcBef>
                <a:spcAft>
                  <a:spcPct val="0"/>
                </a:spcAft>
                <a:defRPr/>
              </a:pPr>
              <a:t>25%</a:t>
            </a:fld>
            <a:endParaRPr kumimoji="0" lang="en-GB" sz="800" b="0" i="0" strike="noStrike" kern="1200" spc="0" normalizeH="0" noProof="0">
              <a:ln>
                <a:noFill/>
              </a:ln>
              <a:solidFill>
                <a:srgbClr val="FFFFFF"/>
              </a:solidFill>
              <a:effectLst/>
              <a:uLnTx/>
              <a:uFillTx/>
              <a:ea typeface="+mn-ea"/>
              <a:cs typeface="+mn-cs"/>
              <a:sym typeface="+mn-lt"/>
            </a:endParaRPr>
          </a:p>
        </p:txBody>
      </p:sp>
      <p:sp>
        <p:nvSpPr>
          <p:cNvPr id="229" name="Rectangle 228">
            <a:extLst>
              <a:ext uri="{FF2B5EF4-FFF2-40B4-BE49-F238E27FC236}">
                <a16:creationId xmlns:a16="http://schemas.microsoft.com/office/drawing/2014/main" id="{2FBE6466-5DEB-A14B-0134-196012DED499}"/>
              </a:ext>
            </a:extLst>
          </p:cNvPr>
          <p:cNvSpPr/>
          <p:nvPr>
            <p:custDataLst>
              <p:tags r:id="rId113"/>
            </p:custDataLst>
          </p:nvPr>
        </p:nvSpPr>
        <p:spPr bwMode="gray">
          <a:xfrm>
            <a:off x="6565900" y="4329113"/>
            <a:ext cx="176213" cy="109538"/>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E2C102F7-2330-43CE-BB79-ECDC9F43FAC7}" type="datetime'''''''''''''''''''''''''''''2''''''''''%'''">
              <a:rPr lang="en-GB" altLang="en-US" sz="800" smtClean="0">
                <a:solidFill>
                  <a:schemeClr val="tx1"/>
                </a:solidFill>
                <a:effectLst/>
                <a:sym typeface="+mn-lt"/>
              </a:rPr>
              <a:pPr lvl="0" algn="ctr">
                <a:lnSpc>
                  <a:spcPct val="90000"/>
                </a:lnSpc>
                <a:spcBef>
                  <a:spcPct val="0"/>
                </a:spcBef>
                <a:spcAft>
                  <a:spcPct val="0"/>
                </a:spcAft>
                <a:defRPr/>
              </a:pPr>
              <a:t>2%</a:t>
            </a:fld>
            <a:endParaRPr kumimoji="0" lang="en-GB" sz="800" b="0" i="0" strike="noStrike" kern="1200" spc="0" normalizeH="0" noProof="0">
              <a:ln>
                <a:noFill/>
              </a:ln>
              <a:solidFill>
                <a:schemeClr val="tx1"/>
              </a:solidFill>
              <a:effectLst/>
              <a:uLnTx/>
              <a:uFillTx/>
              <a:sym typeface="+mn-lt"/>
            </a:endParaRPr>
          </a:p>
        </p:txBody>
      </p:sp>
      <p:sp>
        <p:nvSpPr>
          <p:cNvPr id="78" name="Rectangle 77">
            <a:extLst>
              <a:ext uri="{FF2B5EF4-FFF2-40B4-BE49-F238E27FC236}">
                <a16:creationId xmlns:a16="http://schemas.microsoft.com/office/drawing/2014/main" id="{015429E6-C056-9814-4330-C2579105FE8D}"/>
              </a:ext>
            </a:extLst>
          </p:cNvPr>
          <p:cNvSpPr/>
          <p:nvPr>
            <p:custDataLst>
              <p:tags r:id="rId114"/>
            </p:custDataLst>
          </p:nvPr>
        </p:nvSpPr>
        <p:spPr bwMode="gray">
          <a:xfrm>
            <a:off x="6537325" y="4090988"/>
            <a:ext cx="233363" cy="109538"/>
          </a:xfrm>
          <a:prstGeom prst="rect">
            <a:avLst/>
          </a:prstGeom>
          <a:solidFill>
            <a:srgbClr val="E66F0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5FD5F3C8-D0D5-4681-8D22-DAA3A6F6E652}" type="datetime'''''''1''''''6''''''''''''''''%'''''''''''''''''''''''''''">
              <a:rPr lang="en-GB" altLang="en-US" sz="800" smtClean="0">
                <a:solidFill>
                  <a:srgbClr val="FFFFFF"/>
                </a:solidFill>
                <a:effectLst/>
                <a:sym typeface="+mn-lt"/>
              </a:rPr>
              <a:pPr lvl="0" algn="ctr">
                <a:lnSpc>
                  <a:spcPct val="90000"/>
                </a:lnSpc>
                <a:spcBef>
                  <a:spcPct val="0"/>
                </a:spcBef>
                <a:spcAft>
                  <a:spcPct val="0"/>
                </a:spcAft>
                <a:defRPr/>
              </a:pPr>
              <a:t>16%</a:t>
            </a:fld>
            <a:endParaRPr kumimoji="0" lang="en-GB" sz="800" b="0" i="0" strike="noStrike" kern="1200" spc="0" normalizeH="0" noProof="0">
              <a:ln>
                <a:noFill/>
              </a:ln>
              <a:solidFill>
                <a:srgbClr val="FFFFFF"/>
              </a:solidFill>
              <a:effectLst/>
              <a:uLnTx/>
              <a:uFillTx/>
              <a:sym typeface="+mn-lt"/>
            </a:endParaRPr>
          </a:p>
        </p:txBody>
      </p:sp>
      <p:sp>
        <p:nvSpPr>
          <p:cNvPr id="242" name="Rectangle 241">
            <a:extLst>
              <a:ext uri="{FF2B5EF4-FFF2-40B4-BE49-F238E27FC236}">
                <a16:creationId xmlns:a16="http://schemas.microsoft.com/office/drawing/2014/main" id="{E7A23371-1926-4195-AADB-5421944D0C32}"/>
              </a:ext>
            </a:extLst>
          </p:cNvPr>
          <p:cNvSpPr/>
          <p:nvPr>
            <p:custDataLst>
              <p:tags r:id="rId115"/>
            </p:custDataLst>
          </p:nvPr>
        </p:nvSpPr>
        <p:spPr bwMode="gray">
          <a:xfrm>
            <a:off x="6565900" y="3852863"/>
            <a:ext cx="176213" cy="109538"/>
          </a:xfrm>
          <a:prstGeom prst="rect">
            <a:avLst/>
          </a:prstGeom>
          <a:solidFill>
            <a:srgbClr val="F88FAC"/>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7DF65F24-E4B6-4F72-A0E0-E4B18D3842C6}" type="datetime'''''''''''''''''''''''''''''''''''''''''''''2''%'''''''''''''">
              <a:rPr lang="en-GB" altLang="en-US" sz="800" smtClean="0">
                <a:solidFill>
                  <a:schemeClr val="bg1"/>
                </a:solidFill>
                <a:effectLst/>
              </a:rPr>
              <a:pPr algn="ctr">
                <a:lnSpc>
                  <a:spcPct val="90000"/>
                </a:lnSpc>
                <a:spcBef>
                  <a:spcPct val="0"/>
                </a:spcBef>
                <a:spcAft>
                  <a:spcPct val="0"/>
                </a:spcAft>
              </a:pPr>
              <a:t>2%</a:t>
            </a:fld>
            <a:endParaRPr lang="en-GB" sz="800">
              <a:solidFill>
                <a:schemeClr val="bg1"/>
              </a:solidFill>
              <a:sym typeface="+mn-lt"/>
            </a:endParaRPr>
          </a:p>
        </p:txBody>
      </p:sp>
      <p:sp>
        <p:nvSpPr>
          <p:cNvPr id="55" name="Rectangle 54">
            <a:extLst>
              <a:ext uri="{FF2B5EF4-FFF2-40B4-BE49-F238E27FC236}">
                <a16:creationId xmlns:a16="http://schemas.microsoft.com/office/drawing/2014/main" id="{D06004F0-0B7E-3830-0AD0-6842C4D7C04E}"/>
              </a:ext>
            </a:extLst>
          </p:cNvPr>
          <p:cNvSpPr/>
          <p:nvPr>
            <p:custDataLst>
              <p:tags r:id="rId116"/>
            </p:custDataLst>
          </p:nvPr>
        </p:nvSpPr>
        <p:spPr bwMode="gray">
          <a:xfrm>
            <a:off x="6537325" y="3098800"/>
            <a:ext cx="233363" cy="109538"/>
          </a:xfrm>
          <a:prstGeom prst="rect">
            <a:avLst/>
          </a:prstGeom>
          <a:solidFill>
            <a:srgbClr val="C30C3E"/>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2BE5F897-C2B1-45BE-9471-4869B36E44B4}" type="datetime'''''''''''''5''''''''''''''5%'''''''''''''''''''''''''''''">
              <a:rPr lang="en-GB" altLang="en-US" sz="800" smtClean="0">
                <a:solidFill>
                  <a:schemeClr val="bg1"/>
                </a:solidFill>
                <a:effectLst/>
              </a:rPr>
              <a:pPr algn="ctr">
                <a:lnSpc>
                  <a:spcPct val="90000"/>
                </a:lnSpc>
                <a:spcBef>
                  <a:spcPct val="0"/>
                </a:spcBef>
                <a:spcAft>
                  <a:spcPct val="0"/>
                </a:spcAft>
              </a:pPr>
              <a:t>55%</a:t>
            </a:fld>
            <a:endParaRPr lang="en-GB" sz="800" err="1">
              <a:solidFill>
                <a:schemeClr val="bg1"/>
              </a:solidFill>
              <a:sym typeface="+mn-lt"/>
            </a:endParaRPr>
          </a:p>
        </p:txBody>
      </p:sp>
      <p:sp>
        <p:nvSpPr>
          <p:cNvPr id="185" name="Rectangle 184">
            <a:extLst>
              <a:ext uri="{FF2B5EF4-FFF2-40B4-BE49-F238E27FC236}">
                <a16:creationId xmlns:a16="http://schemas.microsoft.com/office/drawing/2014/main" id="{D6BB3EDC-F392-465E-BE4A-512A531425F8}"/>
              </a:ext>
            </a:extLst>
          </p:cNvPr>
          <p:cNvSpPr/>
          <p:nvPr>
            <p:custDataLst>
              <p:tags r:id="rId117"/>
            </p:custDataLst>
          </p:nvPr>
        </p:nvSpPr>
        <p:spPr bwMode="auto">
          <a:xfrm>
            <a:off x="6577013" y="5167313"/>
            <a:ext cx="152400" cy="414338"/>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64485380-8F87-4FC5-B6E2-F45B5EFAEEF6}" type="datetime'''''''''''Gr''''''''''''''''e''''''''''''e''''c''e'''''''''">
              <a:rPr lang="en-GB" altLang="en-US" sz="1000" smtClean="0">
                <a:solidFill>
                  <a:srgbClr val="2B3A42"/>
                </a:solidFill>
                <a:effectLst/>
              </a:rPr>
              <a:pPr lvl="0" algn="r">
                <a:spcBef>
                  <a:spcPct val="0"/>
                </a:spcBef>
                <a:spcAft>
                  <a:spcPct val="0"/>
                </a:spcAft>
                <a:defRPr/>
              </a:pPr>
              <a:t>Greece</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372" name="Rectangle 371">
            <a:extLst>
              <a:ext uri="{FF2B5EF4-FFF2-40B4-BE49-F238E27FC236}">
                <a16:creationId xmlns:a16="http://schemas.microsoft.com/office/drawing/2014/main" id="{09B233BB-FC95-4E43-81A1-A3EA356AEF97}"/>
              </a:ext>
            </a:extLst>
          </p:cNvPr>
          <p:cNvSpPr/>
          <p:nvPr>
            <p:custDataLst>
              <p:tags r:id="rId118"/>
            </p:custDataLst>
          </p:nvPr>
        </p:nvSpPr>
        <p:spPr bwMode="gray">
          <a:xfrm>
            <a:off x="6815138" y="4953000"/>
            <a:ext cx="17621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D2C08E72-06B1-4839-8432-011DCAAAB362}" type="datetime'''''''''''''''''''''''''6%'''''''''''''''">
              <a:rPr lang="en-GB" altLang="en-US" sz="800" smtClean="0">
                <a:solidFill>
                  <a:srgbClr val="FFFFFF"/>
                </a:solidFill>
                <a:effectLst/>
              </a:rPr>
              <a:pPr lvl="0" algn="ctr">
                <a:lnSpc>
                  <a:spcPct val="90000"/>
                </a:lnSpc>
                <a:spcBef>
                  <a:spcPct val="0"/>
                </a:spcBef>
                <a:spcAft>
                  <a:spcPct val="0"/>
                </a:spcAft>
                <a:defRPr/>
              </a:pPr>
              <a:t>6%</a:t>
            </a:fld>
            <a:endParaRPr kumimoji="0" lang="en-GB" sz="800" b="0" i="0" strike="noStrike" kern="1200" spc="0" normalizeH="0" noProof="0">
              <a:ln>
                <a:noFill/>
              </a:ln>
              <a:solidFill>
                <a:srgbClr val="FFFFFF"/>
              </a:solidFill>
              <a:effectLst/>
              <a:uLnTx/>
              <a:uFillTx/>
              <a:ea typeface="+mn-ea"/>
              <a:cs typeface="+mn-cs"/>
              <a:sym typeface="+mn-lt"/>
            </a:endParaRPr>
          </a:p>
        </p:txBody>
      </p:sp>
      <p:sp>
        <p:nvSpPr>
          <p:cNvPr id="231" name="Rectangle 230">
            <a:extLst>
              <a:ext uri="{FF2B5EF4-FFF2-40B4-BE49-F238E27FC236}">
                <a16:creationId xmlns:a16="http://schemas.microsoft.com/office/drawing/2014/main" id="{3F5ECFB8-0D73-9425-1A0A-0863E6784413}"/>
              </a:ext>
            </a:extLst>
          </p:cNvPr>
          <p:cNvSpPr/>
          <p:nvPr>
            <p:custDataLst>
              <p:tags r:id="rId119"/>
            </p:custDataLst>
          </p:nvPr>
        </p:nvSpPr>
        <p:spPr bwMode="gray">
          <a:xfrm>
            <a:off x="6786563" y="4430713"/>
            <a:ext cx="233363" cy="109538"/>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0AA895B9-FC06-4D87-8B18-EBBF01BBDA61}" type="datetime'3''''''''''''''''''''''''''''''''''''''''''''''4''''''''''%'''">
              <a:rPr lang="en-GB" altLang="en-US" sz="800" smtClean="0">
                <a:solidFill>
                  <a:schemeClr val="tx1"/>
                </a:solidFill>
                <a:effectLst/>
              </a:rPr>
              <a:pPr lvl="0" algn="ctr">
                <a:lnSpc>
                  <a:spcPct val="90000"/>
                </a:lnSpc>
                <a:spcBef>
                  <a:spcPct val="0"/>
                </a:spcBef>
                <a:spcAft>
                  <a:spcPct val="0"/>
                </a:spcAft>
                <a:defRPr/>
              </a:pPr>
              <a:t>34%</a:t>
            </a:fld>
            <a:endParaRPr kumimoji="0" lang="en-GB" sz="800" b="0" i="0" strike="noStrike" kern="1200" spc="0" normalizeH="0" noProof="0">
              <a:ln>
                <a:noFill/>
              </a:ln>
              <a:solidFill>
                <a:schemeClr val="tx1"/>
              </a:solidFill>
              <a:effectLst/>
              <a:uLnTx/>
              <a:uFillTx/>
              <a:sym typeface="+mn-lt"/>
            </a:endParaRPr>
          </a:p>
        </p:txBody>
      </p:sp>
      <p:sp>
        <p:nvSpPr>
          <p:cNvPr id="225" name="Rectangle 224">
            <a:extLst>
              <a:ext uri="{FF2B5EF4-FFF2-40B4-BE49-F238E27FC236}">
                <a16:creationId xmlns:a16="http://schemas.microsoft.com/office/drawing/2014/main" id="{A2814E7A-EA31-41B6-8D23-07917F9D2C81}"/>
              </a:ext>
            </a:extLst>
          </p:cNvPr>
          <p:cNvSpPr/>
          <p:nvPr>
            <p:custDataLst>
              <p:tags r:id="rId120"/>
            </p:custDataLst>
          </p:nvPr>
        </p:nvSpPr>
        <p:spPr bwMode="gray">
          <a:xfrm>
            <a:off x="6786563" y="3776663"/>
            <a:ext cx="233363" cy="109538"/>
          </a:xfrm>
          <a:prstGeom prst="rect">
            <a:avLst/>
          </a:prstGeom>
          <a:solidFill>
            <a:srgbClr val="F88FAC"/>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3F630B6C-F624-413C-B58D-9C3CB47DF864}" type="datetime'''''''''''''''''''1''''''''''''''''''''''''6''''''%'''''">
              <a:rPr lang="en-GB" altLang="en-US" sz="800" smtClean="0">
                <a:solidFill>
                  <a:schemeClr val="bg1"/>
                </a:solidFill>
                <a:effectLst/>
              </a:rPr>
              <a:pPr algn="ctr">
                <a:lnSpc>
                  <a:spcPct val="90000"/>
                </a:lnSpc>
                <a:spcBef>
                  <a:spcPct val="0"/>
                </a:spcBef>
                <a:spcAft>
                  <a:spcPct val="0"/>
                </a:spcAft>
              </a:pPr>
              <a:t>16%</a:t>
            </a:fld>
            <a:endParaRPr lang="en-GB" sz="800" err="1">
              <a:solidFill>
                <a:schemeClr val="bg1"/>
              </a:solidFill>
              <a:sym typeface="+mn-lt"/>
            </a:endParaRPr>
          </a:p>
        </p:txBody>
      </p:sp>
      <p:sp>
        <p:nvSpPr>
          <p:cNvPr id="473" name="Rectangle 472">
            <a:extLst>
              <a:ext uri="{FF2B5EF4-FFF2-40B4-BE49-F238E27FC236}">
                <a16:creationId xmlns:a16="http://schemas.microsoft.com/office/drawing/2014/main" id="{5CC142E1-2D0F-01CF-738D-30F75B1E37B2}"/>
              </a:ext>
            </a:extLst>
          </p:cNvPr>
          <p:cNvSpPr/>
          <p:nvPr>
            <p:custDataLst>
              <p:tags r:id="rId121"/>
            </p:custDataLst>
          </p:nvPr>
        </p:nvSpPr>
        <p:spPr bwMode="gray">
          <a:xfrm>
            <a:off x="6786563" y="2967038"/>
            <a:ext cx="233363" cy="109538"/>
          </a:xfrm>
          <a:prstGeom prst="rect">
            <a:avLst/>
          </a:prstGeom>
          <a:solidFill>
            <a:srgbClr val="C30C3E"/>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F7A07C28-A2E1-4C4B-9377-C97D93A9E917}" type="datetime'''''''''45''''''''%'">
              <a:rPr lang="en-GB" altLang="en-US" sz="800" smtClean="0">
                <a:solidFill>
                  <a:schemeClr val="bg1"/>
                </a:solidFill>
                <a:effectLst/>
              </a:rPr>
              <a:pPr algn="ctr">
                <a:lnSpc>
                  <a:spcPct val="90000"/>
                </a:lnSpc>
                <a:spcBef>
                  <a:spcPct val="0"/>
                </a:spcBef>
                <a:spcAft>
                  <a:spcPct val="0"/>
                </a:spcAft>
              </a:pPr>
              <a:t>45%</a:t>
            </a:fld>
            <a:endParaRPr lang="en-GB" sz="800" err="1">
              <a:solidFill>
                <a:schemeClr val="bg1"/>
              </a:solidFill>
              <a:sym typeface="+mn-lt"/>
            </a:endParaRPr>
          </a:p>
        </p:txBody>
      </p:sp>
      <p:sp>
        <p:nvSpPr>
          <p:cNvPr id="186" name="Rectangle 185">
            <a:extLst>
              <a:ext uri="{FF2B5EF4-FFF2-40B4-BE49-F238E27FC236}">
                <a16:creationId xmlns:a16="http://schemas.microsoft.com/office/drawing/2014/main" id="{D8438DF1-2675-4F0B-9D9D-35D256752D2E}"/>
              </a:ext>
            </a:extLst>
          </p:cNvPr>
          <p:cNvSpPr/>
          <p:nvPr>
            <p:custDataLst>
              <p:tags r:id="rId122"/>
            </p:custDataLst>
          </p:nvPr>
        </p:nvSpPr>
        <p:spPr bwMode="auto">
          <a:xfrm>
            <a:off x="6826250" y="5167313"/>
            <a:ext cx="152400" cy="39211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CB869FCD-BC67-4EAC-887A-638CC610A3E5}" type="datetime'P''''''''''''''''''''''ola''''''nd'''''''''''''''''''">
              <a:rPr lang="en-GB" altLang="en-US" sz="1000" smtClean="0">
                <a:solidFill>
                  <a:srgbClr val="2B3A42"/>
                </a:solidFill>
                <a:effectLst/>
              </a:rPr>
              <a:pPr lvl="0" algn="r">
                <a:spcBef>
                  <a:spcPct val="0"/>
                </a:spcBef>
                <a:spcAft>
                  <a:spcPct val="0"/>
                </a:spcAft>
                <a:defRPr/>
              </a:pPr>
              <a:t>Poland</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374" name="Rectangle 373">
            <a:extLst>
              <a:ext uri="{FF2B5EF4-FFF2-40B4-BE49-F238E27FC236}">
                <a16:creationId xmlns:a16="http://schemas.microsoft.com/office/drawing/2014/main" id="{54A081D8-9E0B-4E10-B8F2-FED3272651C9}"/>
              </a:ext>
            </a:extLst>
          </p:cNvPr>
          <p:cNvSpPr/>
          <p:nvPr>
            <p:custDataLst>
              <p:tags r:id="rId123"/>
            </p:custDataLst>
          </p:nvPr>
        </p:nvSpPr>
        <p:spPr bwMode="gray">
          <a:xfrm>
            <a:off x="7037388" y="4606925"/>
            <a:ext cx="23336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D9A17816-34E9-4E4D-96D1-03EBE08CD60B}" type="datetime'''''''''3''''''2''''''''''''''''''''''''''%'''''''''''''''''">
              <a:rPr lang="en-GB" altLang="en-US" sz="800" smtClean="0">
                <a:solidFill>
                  <a:srgbClr val="FFFFFF"/>
                </a:solidFill>
                <a:effectLst/>
              </a:rPr>
              <a:pPr lvl="0" algn="ctr">
                <a:lnSpc>
                  <a:spcPct val="90000"/>
                </a:lnSpc>
                <a:spcBef>
                  <a:spcPct val="0"/>
                </a:spcBef>
                <a:spcAft>
                  <a:spcPct val="0"/>
                </a:spcAft>
                <a:defRPr/>
              </a:pPr>
              <a:t>32%</a:t>
            </a:fld>
            <a:endParaRPr kumimoji="0" lang="en-GB" sz="800" b="0" i="0" strike="noStrike" kern="1200" spc="0" normalizeH="0" noProof="0">
              <a:ln>
                <a:noFill/>
              </a:ln>
              <a:solidFill>
                <a:srgbClr val="FFFFFF"/>
              </a:solidFill>
              <a:effectLst/>
              <a:uLnTx/>
              <a:uFillTx/>
              <a:ea typeface="+mn-ea"/>
              <a:cs typeface="+mn-cs"/>
              <a:sym typeface="+mn-lt"/>
            </a:endParaRPr>
          </a:p>
        </p:txBody>
      </p:sp>
      <p:sp>
        <p:nvSpPr>
          <p:cNvPr id="233" name="Rectangle 232">
            <a:extLst>
              <a:ext uri="{FF2B5EF4-FFF2-40B4-BE49-F238E27FC236}">
                <a16:creationId xmlns:a16="http://schemas.microsoft.com/office/drawing/2014/main" id="{53248CE1-24F1-CE54-867C-F135950A29F1}"/>
              </a:ext>
            </a:extLst>
          </p:cNvPr>
          <p:cNvSpPr/>
          <p:nvPr>
            <p:custDataLst>
              <p:tags r:id="rId124"/>
            </p:custDataLst>
          </p:nvPr>
        </p:nvSpPr>
        <p:spPr bwMode="gray">
          <a:xfrm>
            <a:off x="7031038" y="4130675"/>
            <a:ext cx="176213" cy="109538"/>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6C56490D-B9A8-491E-83AF-68506D8B0DA1}" type="datetime'''''''''4''''''%'''''''''''''''''''''''''">
              <a:rPr lang="en-GB" altLang="en-US" sz="800" smtClean="0">
                <a:solidFill>
                  <a:schemeClr val="tx1"/>
                </a:solidFill>
                <a:effectLst/>
              </a:rPr>
              <a:pPr lvl="0" algn="ctr">
                <a:lnSpc>
                  <a:spcPct val="90000"/>
                </a:lnSpc>
                <a:spcBef>
                  <a:spcPct val="0"/>
                </a:spcBef>
                <a:spcAft>
                  <a:spcPct val="0"/>
                </a:spcAft>
                <a:defRPr/>
              </a:pPr>
              <a:t>4%</a:t>
            </a:fld>
            <a:endParaRPr kumimoji="0" lang="en-GB" sz="800" b="0" i="0" strike="noStrike" kern="1200" spc="0" normalizeH="0" noProof="0">
              <a:ln>
                <a:noFill/>
              </a:ln>
              <a:solidFill>
                <a:schemeClr val="tx1"/>
              </a:solidFill>
              <a:effectLst/>
              <a:uLnTx/>
              <a:uFillTx/>
              <a:sym typeface="+mn-lt"/>
            </a:endParaRPr>
          </a:p>
        </p:txBody>
      </p:sp>
      <p:sp>
        <p:nvSpPr>
          <p:cNvPr id="81" name="Rectangle 80">
            <a:extLst>
              <a:ext uri="{FF2B5EF4-FFF2-40B4-BE49-F238E27FC236}">
                <a16:creationId xmlns:a16="http://schemas.microsoft.com/office/drawing/2014/main" id="{F368F9A9-B590-DDB4-5D92-BDC585F4DF53}"/>
              </a:ext>
            </a:extLst>
          </p:cNvPr>
          <p:cNvSpPr/>
          <p:nvPr>
            <p:custDataLst>
              <p:tags r:id="rId125"/>
            </p:custDataLst>
          </p:nvPr>
        </p:nvSpPr>
        <p:spPr bwMode="gray">
          <a:xfrm>
            <a:off x="7100888" y="4060825"/>
            <a:ext cx="176213" cy="109538"/>
          </a:xfrm>
          <a:prstGeom prst="rect">
            <a:avLst/>
          </a:prstGeom>
          <a:solidFill>
            <a:srgbClr val="E66F0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9EDDD980-086B-49DE-9747-FCC79F039F2F}" type="datetime'''''''''''''''''''''''''''''''''''''''''''''''''1%'''''">
              <a:rPr lang="en-GB" altLang="en-US" sz="800" smtClean="0">
                <a:solidFill>
                  <a:srgbClr val="FFFFFF"/>
                </a:solidFill>
                <a:effectLst/>
              </a:rPr>
              <a:pPr lvl="0" algn="ctr">
                <a:lnSpc>
                  <a:spcPct val="90000"/>
                </a:lnSpc>
                <a:spcBef>
                  <a:spcPct val="0"/>
                </a:spcBef>
                <a:spcAft>
                  <a:spcPct val="0"/>
                </a:spcAft>
                <a:defRPr/>
              </a:pPr>
              <a:t>1%</a:t>
            </a:fld>
            <a:endParaRPr kumimoji="0" lang="en-GB" sz="800" b="0" i="0" strike="noStrike" kern="1200" spc="0" normalizeH="0" noProof="0">
              <a:ln>
                <a:noFill/>
              </a:ln>
              <a:solidFill>
                <a:srgbClr val="FFFFFF"/>
              </a:solidFill>
              <a:effectLst/>
              <a:uLnTx/>
              <a:uFillTx/>
              <a:sym typeface="+mn-lt"/>
            </a:endParaRPr>
          </a:p>
        </p:txBody>
      </p:sp>
      <p:sp>
        <p:nvSpPr>
          <p:cNvPr id="243" name="Rectangle 242">
            <a:extLst>
              <a:ext uri="{FF2B5EF4-FFF2-40B4-BE49-F238E27FC236}">
                <a16:creationId xmlns:a16="http://schemas.microsoft.com/office/drawing/2014/main" id="{C28480B8-8E21-4FE9-9351-04DD610CF4EA}"/>
              </a:ext>
            </a:extLst>
          </p:cNvPr>
          <p:cNvSpPr/>
          <p:nvPr>
            <p:custDataLst>
              <p:tags r:id="rId126"/>
            </p:custDataLst>
          </p:nvPr>
        </p:nvSpPr>
        <p:spPr bwMode="gray">
          <a:xfrm>
            <a:off x="7037388" y="3652838"/>
            <a:ext cx="233363" cy="109538"/>
          </a:xfrm>
          <a:prstGeom prst="rect">
            <a:avLst/>
          </a:prstGeom>
          <a:solidFill>
            <a:srgbClr val="F88FAC"/>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5F1D3C21-0E1D-4EC5-87D2-8E1117D8965C}" type="datetime'''''''''''29''%'''''''''''''''''''''''''''''''''''''''''''''">
              <a:rPr lang="en-GB" altLang="en-US" sz="800" smtClean="0">
                <a:solidFill>
                  <a:schemeClr val="bg1"/>
                </a:solidFill>
                <a:effectLst/>
              </a:rPr>
              <a:pPr algn="ctr">
                <a:lnSpc>
                  <a:spcPct val="90000"/>
                </a:lnSpc>
                <a:spcBef>
                  <a:spcPct val="0"/>
                </a:spcBef>
                <a:spcAft>
                  <a:spcPct val="0"/>
                </a:spcAft>
              </a:pPr>
              <a:t>29%</a:t>
            </a:fld>
            <a:endParaRPr lang="en-GB" sz="800" err="1">
              <a:solidFill>
                <a:schemeClr val="bg1"/>
              </a:solidFill>
              <a:sym typeface="+mn-lt"/>
            </a:endParaRPr>
          </a:p>
        </p:txBody>
      </p:sp>
      <p:sp>
        <p:nvSpPr>
          <p:cNvPr id="57" name="Rectangle 56">
            <a:extLst>
              <a:ext uri="{FF2B5EF4-FFF2-40B4-BE49-F238E27FC236}">
                <a16:creationId xmlns:a16="http://schemas.microsoft.com/office/drawing/2014/main" id="{B4234410-F5AA-2BA7-9233-ECCFAB11E71C}"/>
              </a:ext>
            </a:extLst>
          </p:cNvPr>
          <p:cNvSpPr/>
          <p:nvPr>
            <p:custDataLst>
              <p:tags r:id="rId127"/>
            </p:custDataLst>
          </p:nvPr>
        </p:nvSpPr>
        <p:spPr bwMode="gray">
          <a:xfrm>
            <a:off x="7037388" y="2813050"/>
            <a:ext cx="233363" cy="109538"/>
          </a:xfrm>
          <a:prstGeom prst="rect">
            <a:avLst/>
          </a:prstGeom>
          <a:solidFill>
            <a:srgbClr val="C30C3E"/>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6F05BF1B-D6CA-4CC9-98A2-23A0D909A596}" type="datetime'''3''''''''''''''''4''%'''''''''''''''''''''''''''''''''''''''">
              <a:rPr lang="en-GB" altLang="en-US" sz="800" smtClean="0">
                <a:solidFill>
                  <a:schemeClr val="bg1"/>
                </a:solidFill>
                <a:effectLst/>
              </a:rPr>
              <a:pPr algn="ctr">
                <a:lnSpc>
                  <a:spcPct val="90000"/>
                </a:lnSpc>
                <a:spcBef>
                  <a:spcPct val="0"/>
                </a:spcBef>
                <a:spcAft>
                  <a:spcPct val="0"/>
                </a:spcAft>
              </a:pPr>
              <a:t>34%</a:t>
            </a:fld>
            <a:endParaRPr lang="en-GB" sz="800" err="1">
              <a:solidFill>
                <a:schemeClr val="bg1"/>
              </a:solidFill>
              <a:sym typeface="+mn-lt"/>
            </a:endParaRPr>
          </a:p>
        </p:txBody>
      </p:sp>
      <p:sp>
        <p:nvSpPr>
          <p:cNvPr id="187" name="Rectangle 186">
            <a:extLst>
              <a:ext uri="{FF2B5EF4-FFF2-40B4-BE49-F238E27FC236}">
                <a16:creationId xmlns:a16="http://schemas.microsoft.com/office/drawing/2014/main" id="{66DA893B-3F91-4CE8-B082-091904A15F56}"/>
              </a:ext>
            </a:extLst>
          </p:cNvPr>
          <p:cNvSpPr/>
          <p:nvPr>
            <p:custDataLst>
              <p:tags r:id="rId128"/>
            </p:custDataLst>
          </p:nvPr>
        </p:nvSpPr>
        <p:spPr bwMode="auto">
          <a:xfrm>
            <a:off x="7077075" y="5167313"/>
            <a:ext cx="152400" cy="43021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5512C4C3-589C-476B-B0F8-784D3F149E42}" type="datetime'No''''''''''''''r''''''''''''''w''a''''''''y'''''''''''''''''">
              <a:rPr lang="en-GB" altLang="en-US" sz="1000" smtClean="0">
                <a:solidFill>
                  <a:srgbClr val="2B3A42"/>
                </a:solidFill>
                <a:effectLst/>
              </a:rPr>
              <a:pPr lvl="0" algn="r">
                <a:spcBef>
                  <a:spcPct val="0"/>
                </a:spcBef>
                <a:spcAft>
                  <a:spcPct val="0"/>
                </a:spcAft>
                <a:defRPr/>
              </a:pPr>
              <a:t>Norway</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375" name="Rectangle 374">
            <a:extLst>
              <a:ext uri="{FF2B5EF4-FFF2-40B4-BE49-F238E27FC236}">
                <a16:creationId xmlns:a16="http://schemas.microsoft.com/office/drawing/2014/main" id="{C87EB289-E97F-4C7A-BC39-54A151A6E881}"/>
              </a:ext>
            </a:extLst>
          </p:cNvPr>
          <p:cNvSpPr/>
          <p:nvPr>
            <p:custDataLst>
              <p:tags r:id="rId129"/>
            </p:custDataLst>
          </p:nvPr>
        </p:nvSpPr>
        <p:spPr bwMode="gray">
          <a:xfrm>
            <a:off x="7281863" y="5014913"/>
            <a:ext cx="17621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5AF4E9C3-EB14-40C2-A1E4-2941EDB75ED0}" type="datetime'''''''''''''''''''''''''''''1''''''''''''''''''''''%'''''''">
              <a:rPr lang="en-GB" altLang="en-US" sz="800" smtClean="0">
                <a:solidFill>
                  <a:srgbClr val="FFFFFF"/>
                </a:solidFill>
                <a:effectLst/>
              </a:rPr>
              <a:pPr lvl="0" algn="ctr">
                <a:lnSpc>
                  <a:spcPct val="90000"/>
                </a:lnSpc>
                <a:spcBef>
                  <a:spcPct val="0"/>
                </a:spcBef>
                <a:spcAft>
                  <a:spcPct val="0"/>
                </a:spcAft>
                <a:defRPr/>
              </a:pPr>
              <a:t>1%</a:t>
            </a:fld>
            <a:endParaRPr kumimoji="0" lang="en-GB" sz="800" b="0" i="0" strike="noStrike" kern="1200" spc="0" normalizeH="0" noProof="0">
              <a:ln>
                <a:noFill/>
              </a:ln>
              <a:solidFill>
                <a:srgbClr val="FFFFFF"/>
              </a:solidFill>
              <a:effectLst/>
              <a:uLnTx/>
              <a:uFillTx/>
              <a:ea typeface="+mn-ea"/>
              <a:cs typeface="+mn-cs"/>
              <a:sym typeface="+mn-lt"/>
            </a:endParaRPr>
          </a:p>
        </p:txBody>
      </p:sp>
      <p:sp>
        <p:nvSpPr>
          <p:cNvPr id="234" name="Rectangle 233">
            <a:extLst>
              <a:ext uri="{FF2B5EF4-FFF2-40B4-BE49-F238E27FC236}">
                <a16:creationId xmlns:a16="http://schemas.microsoft.com/office/drawing/2014/main" id="{510D7064-F8F3-0CD9-592C-5495715F9F18}"/>
              </a:ext>
            </a:extLst>
          </p:cNvPr>
          <p:cNvSpPr/>
          <p:nvPr>
            <p:custDataLst>
              <p:tags r:id="rId130"/>
            </p:custDataLst>
          </p:nvPr>
        </p:nvSpPr>
        <p:spPr bwMode="gray">
          <a:xfrm>
            <a:off x="7351713" y="4968875"/>
            <a:ext cx="176213" cy="109538"/>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4D8D5982-7B5C-4C6C-B7A4-06FD61C7B872}" type="datetime'''''''''''''''''''''''''2%'''''''''''''">
              <a:rPr lang="en-GB" altLang="en-US" sz="800" smtClean="0">
                <a:solidFill>
                  <a:schemeClr val="tx1"/>
                </a:solidFill>
                <a:effectLst/>
              </a:rPr>
              <a:pPr lvl="0" algn="ctr">
                <a:lnSpc>
                  <a:spcPct val="90000"/>
                </a:lnSpc>
                <a:spcBef>
                  <a:spcPct val="0"/>
                </a:spcBef>
                <a:spcAft>
                  <a:spcPct val="0"/>
                </a:spcAft>
                <a:defRPr/>
              </a:pPr>
              <a:t>2%</a:t>
            </a:fld>
            <a:endParaRPr kumimoji="0" lang="en-GB" sz="800" b="0" i="0" strike="noStrike" kern="1200" spc="0" normalizeH="0" noProof="0">
              <a:ln>
                <a:noFill/>
              </a:ln>
              <a:solidFill>
                <a:schemeClr val="tx1"/>
              </a:solidFill>
              <a:effectLst/>
              <a:uLnTx/>
              <a:uFillTx/>
              <a:sym typeface="+mn-lt"/>
            </a:endParaRPr>
          </a:p>
        </p:txBody>
      </p:sp>
      <p:sp>
        <p:nvSpPr>
          <p:cNvPr id="83" name="Rectangle 82">
            <a:extLst>
              <a:ext uri="{FF2B5EF4-FFF2-40B4-BE49-F238E27FC236}">
                <a16:creationId xmlns:a16="http://schemas.microsoft.com/office/drawing/2014/main" id="{95A19EDB-0BE7-640B-347D-33027A2C286A}"/>
              </a:ext>
            </a:extLst>
          </p:cNvPr>
          <p:cNvSpPr/>
          <p:nvPr>
            <p:custDataLst>
              <p:tags r:id="rId131"/>
            </p:custDataLst>
          </p:nvPr>
        </p:nvSpPr>
        <p:spPr bwMode="gray">
          <a:xfrm>
            <a:off x="7288213" y="4498975"/>
            <a:ext cx="233363" cy="109538"/>
          </a:xfrm>
          <a:prstGeom prst="rect">
            <a:avLst/>
          </a:prstGeom>
          <a:solidFill>
            <a:srgbClr val="E66F0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E46551F5-A027-45B6-A6DD-5E9F4B3E8589}" type="datetime'3''''''3''''''''''''''''''%'''''''''''''''''''''''''''''''">
              <a:rPr lang="en-GB" altLang="en-US" sz="800" smtClean="0">
                <a:solidFill>
                  <a:srgbClr val="FFFFFF"/>
                </a:solidFill>
                <a:effectLst/>
              </a:rPr>
              <a:pPr lvl="0" algn="ctr">
                <a:lnSpc>
                  <a:spcPct val="90000"/>
                </a:lnSpc>
                <a:spcBef>
                  <a:spcPct val="0"/>
                </a:spcBef>
                <a:spcAft>
                  <a:spcPct val="0"/>
                </a:spcAft>
                <a:defRPr/>
              </a:pPr>
              <a:t>33%</a:t>
            </a:fld>
            <a:endParaRPr kumimoji="0" lang="en-GB" sz="800" b="0" i="0" strike="noStrike" kern="1200" spc="0" normalizeH="0" noProof="0">
              <a:ln>
                <a:noFill/>
              </a:ln>
              <a:solidFill>
                <a:srgbClr val="FFFFFF"/>
              </a:solidFill>
              <a:effectLst/>
              <a:uLnTx/>
              <a:uFillTx/>
              <a:sym typeface="+mn-lt"/>
            </a:endParaRPr>
          </a:p>
        </p:txBody>
      </p:sp>
      <p:sp>
        <p:nvSpPr>
          <p:cNvPr id="230" name="Rectangle 229">
            <a:extLst>
              <a:ext uri="{FF2B5EF4-FFF2-40B4-BE49-F238E27FC236}">
                <a16:creationId xmlns:a16="http://schemas.microsoft.com/office/drawing/2014/main" id="{0C14584A-8AFE-4B14-AAA4-F1CB08D2A6D5}"/>
              </a:ext>
            </a:extLst>
          </p:cNvPr>
          <p:cNvSpPr/>
          <p:nvPr>
            <p:custDataLst>
              <p:tags r:id="rId132"/>
            </p:custDataLst>
          </p:nvPr>
        </p:nvSpPr>
        <p:spPr bwMode="gray">
          <a:xfrm>
            <a:off x="7316788" y="3968750"/>
            <a:ext cx="176213" cy="109538"/>
          </a:xfrm>
          <a:prstGeom prst="rect">
            <a:avLst/>
          </a:prstGeom>
          <a:solidFill>
            <a:srgbClr val="F88FAC"/>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E6B18338-64B9-4AB2-9889-C8815A1493B7}" type="datetime'''''''''''''''''''''''''7''%'''''''''''''''">
              <a:rPr lang="en-GB" altLang="en-US" sz="800" smtClean="0">
                <a:solidFill>
                  <a:schemeClr val="bg1"/>
                </a:solidFill>
                <a:effectLst/>
              </a:rPr>
              <a:pPr algn="ctr">
                <a:lnSpc>
                  <a:spcPct val="90000"/>
                </a:lnSpc>
                <a:spcBef>
                  <a:spcPct val="0"/>
                </a:spcBef>
                <a:spcAft>
                  <a:spcPct val="0"/>
                </a:spcAft>
              </a:pPr>
              <a:t>7%</a:t>
            </a:fld>
            <a:endParaRPr lang="en-GB" sz="800" err="1">
              <a:solidFill>
                <a:schemeClr val="bg1"/>
              </a:solidFill>
              <a:sym typeface="+mn-lt"/>
            </a:endParaRPr>
          </a:p>
        </p:txBody>
      </p:sp>
      <p:sp>
        <p:nvSpPr>
          <p:cNvPr id="475" name="Rectangle 474">
            <a:extLst>
              <a:ext uri="{FF2B5EF4-FFF2-40B4-BE49-F238E27FC236}">
                <a16:creationId xmlns:a16="http://schemas.microsoft.com/office/drawing/2014/main" id="{21018C35-F7FF-6577-12C0-0CA692014ACA}"/>
              </a:ext>
            </a:extLst>
          </p:cNvPr>
          <p:cNvSpPr/>
          <p:nvPr>
            <p:custDataLst>
              <p:tags r:id="rId133"/>
            </p:custDataLst>
          </p:nvPr>
        </p:nvSpPr>
        <p:spPr bwMode="gray">
          <a:xfrm>
            <a:off x="7288213" y="3128963"/>
            <a:ext cx="233363" cy="109538"/>
          </a:xfrm>
          <a:prstGeom prst="rect">
            <a:avLst/>
          </a:prstGeom>
          <a:solidFill>
            <a:srgbClr val="C30C3E"/>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1BD34DE4-D843-41F3-A088-2474241BB58D}" type="datetime'''''''''''''''''''''''''''''''''''5''''''''''''6''%'''''''''''">
              <a:rPr lang="en-GB" altLang="en-US" sz="800" smtClean="0">
                <a:solidFill>
                  <a:schemeClr val="bg1"/>
                </a:solidFill>
                <a:effectLst/>
              </a:rPr>
              <a:pPr algn="ctr">
                <a:lnSpc>
                  <a:spcPct val="90000"/>
                </a:lnSpc>
                <a:spcBef>
                  <a:spcPct val="0"/>
                </a:spcBef>
                <a:spcAft>
                  <a:spcPct val="0"/>
                </a:spcAft>
              </a:pPr>
              <a:t>56%</a:t>
            </a:fld>
            <a:endParaRPr lang="en-GB" sz="800" err="1">
              <a:solidFill>
                <a:schemeClr val="bg1"/>
              </a:solidFill>
              <a:sym typeface="+mn-lt"/>
            </a:endParaRPr>
          </a:p>
        </p:txBody>
      </p:sp>
      <p:sp>
        <p:nvSpPr>
          <p:cNvPr id="188" name="Rectangle 187">
            <a:extLst>
              <a:ext uri="{FF2B5EF4-FFF2-40B4-BE49-F238E27FC236}">
                <a16:creationId xmlns:a16="http://schemas.microsoft.com/office/drawing/2014/main" id="{658A463D-2CC8-4CE8-A3D7-EA6FF78F2CD8}"/>
              </a:ext>
            </a:extLst>
          </p:cNvPr>
          <p:cNvSpPr/>
          <p:nvPr>
            <p:custDataLst>
              <p:tags r:id="rId134"/>
            </p:custDataLst>
          </p:nvPr>
        </p:nvSpPr>
        <p:spPr bwMode="auto">
          <a:xfrm>
            <a:off x="7327900" y="5167313"/>
            <a:ext cx="152400" cy="401638"/>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41A3F62D-C949-4FA6-89B6-104091080852}" type="datetime'''''''''''''''''''''C''''''''''''ypru''s'''''''''''''''">
              <a:rPr lang="en-GB" altLang="en-US" sz="1000" smtClean="0">
                <a:solidFill>
                  <a:srgbClr val="2B3A42"/>
                </a:solidFill>
                <a:effectLst/>
              </a:rPr>
              <a:pPr lvl="0" algn="r">
                <a:spcBef>
                  <a:spcPct val="0"/>
                </a:spcBef>
                <a:spcAft>
                  <a:spcPct val="0"/>
                </a:spcAft>
                <a:defRPr/>
              </a:pPr>
              <a:t>Cyprus</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170" name="Rectangle 169">
            <a:extLst>
              <a:ext uri="{FF2B5EF4-FFF2-40B4-BE49-F238E27FC236}">
                <a16:creationId xmlns:a16="http://schemas.microsoft.com/office/drawing/2014/main" id="{F5414768-568A-4BDD-B7F1-5D200FF274B1}"/>
              </a:ext>
            </a:extLst>
          </p:cNvPr>
          <p:cNvSpPr/>
          <p:nvPr>
            <p:custDataLst>
              <p:tags r:id="rId135"/>
            </p:custDataLst>
          </p:nvPr>
        </p:nvSpPr>
        <p:spPr bwMode="gray">
          <a:xfrm>
            <a:off x="7537450" y="4884738"/>
            <a:ext cx="23336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805D7C50-FE19-4100-AB30-F40C456573D9}" type="datetime'''''''''''''''''''''1''1%'''''''''''''''''''''''''''''''''">
              <a:rPr lang="en-GB" altLang="en-US" sz="800" smtClean="0">
                <a:solidFill>
                  <a:srgbClr val="FFFFFF"/>
                </a:solidFill>
                <a:effectLst/>
              </a:rPr>
              <a:pPr lvl="0" algn="ctr">
                <a:lnSpc>
                  <a:spcPct val="90000"/>
                </a:lnSpc>
                <a:spcBef>
                  <a:spcPct val="0"/>
                </a:spcBef>
                <a:spcAft>
                  <a:spcPct val="0"/>
                </a:spcAft>
                <a:defRPr/>
              </a:pPr>
              <a:t>11%</a:t>
            </a:fld>
            <a:endParaRPr kumimoji="0" lang="en-GB" sz="800" strike="noStrike" kern="1200" spc="0" normalizeH="0" noProof="0">
              <a:ln>
                <a:noFill/>
              </a:ln>
              <a:solidFill>
                <a:srgbClr val="FFFFFF"/>
              </a:solidFill>
              <a:effectLst/>
              <a:uLnTx/>
              <a:uFillTx/>
              <a:sym typeface="+mn-lt"/>
            </a:endParaRPr>
          </a:p>
        </p:txBody>
      </p:sp>
      <p:sp>
        <p:nvSpPr>
          <p:cNvPr id="85" name="Rectangle 84">
            <a:extLst>
              <a:ext uri="{FF2B5EF4-FFF2-40B4-BE49-F238E27FC236}">
                <a16:creationId xmlns:a16="http://schemas.microsoft.com/office/drawing/2014/main" id="{61085C82-E482-9725-33FA-9F5EB66A3740}"/>
              </a:ext>
            </a:extLst>
          </p:cNvPr>
          <p:cNvSpPr/>
          <p:nvPr>
            <p:custDataLst>
              <p:tags r:id="rId136"/>
            </p:custDataLst>
          </p:nvPr>
        </p:nvSpPr>
        <p:spPr bwMode="gray">
          <a:xfrm>
            <a:off x="7537450" y="4430713"/>
            <a:ext cx="233363" cy="109538"/>
          </a:xfrm>
          <a:prstGeom prst="rect">
            <a:avLst/>
          </a:prstGeom>
          <a:solidFill>
            <a:srgbClr val="E66F0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C8046DFB-BFBA-47C4-BBEC-7AFFED390472}" type="datetime'''''''''''''''''2''''''''''''''3''''''%'''''''''''''''''">
              <a:rPr lang="en-GB" altLang="en-US" sz="800" smtClean="0">
                <a:solidFill>
                  <a:srgbClr val="FFFFFF"/>
                </a:solidFill>
                <a:effectLst/>
                <a:sym typeface="+mn-lt"/>
              </a:rPr>
              <a:pPr lvl="0" algn="ctr">
                <a:lnSpc>
                  <a:spcPct val="90000"/>
                </a:lnSpc>
                <a:spcBef>
                  <a:spcPct val="0"/>
                </a:spcBef>
                <a:spcAft>
                  <a:spcPct val="0"/>
                </a:spcAft>
                <a:defRPr/>
              </a:pPr>
              <a:t>23%</a:t>
            </a:fld>
            <a:endParaRPr kumimoji="0" lang="en-GB" sz="800" strike="noStrike" kern="1200" spc="0" normalizeH="0" noProof="0">
              <a:ln>
                <a:noFill/>
              </a:ln>
              <a:solidFill>
                <a:srgbClr val="FFFFFF"/>
              </a:solidFill>
              <a:effectLst/>
              <a:uLnTx/>
              <a:uFillTx/>
              <a:sym typeface="+mn-lt"/>
            </a:endParaRPr>
          </a:p>
        </p:txBody>
      </p:sp>
      <p:sp>
        <p:nvSpPr>
          <p:cNvPr id="461" name="Rectangle 460">
            <a:extLst>
              <a:ext uri="{FF2B5EF4-FFF2-40B4-BE49-F238E27FC236}">
                <a16:creationId xmlns:a16="http://schemas.microsoft.com/office/drawing/2014/main" id="{AE173425-FC8E-FEAA-906A-A2121396D5A2}"/>
              </a:ext>
            </a:extLst>
          </p:cNvPr>
          <p:cNvSpPr/>
          <p:nvPr>
            <p:custDataLst>
              <p:tags r:id="rId137"/>
            </p:custDataLst>
          </p:nvPr>
        </p:nvSpPr>
        <p:spPr bwMode="gray">
          <a:xfrm>
            <a:off x="7537450" y="3244850"/>
            <a:ext cx="233363" cy="109538"/>
          </a:xfrm>
          <a:prstGeom prst="rect">
            <a:avLst/>
          </a:prstGeom>
          <a:solidFill>
            <a:srgbClr val="C30C3E"/>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D129E1AF-A22D-497B-B185-1E476CB9853F}" type="datetime'''''''''''''''''''6''6''''''''''''''''''''''''''%'''''''''''">
              <a:rPr lang="en-GB" altLang="en-US" sz="800" smtClean="0">
                <a:solidFill>
                  <a:schemeClr val="bg1"/>
                </a:solidFill>
                <a:effectLst/>
                <a:sym typeface="+mn-lt"/>
              </a:rPr>
              <a:pPr algn="ctr">
                <a:lnSpc>
                  <a:spcPct val="90000"/>
                </a:lnSpc>
                <a:spcBef>
                  <a:spcPct val="0"/>
                </a:spcBef>
                <a:spcAft>
                  <a:spcPct val="0"/>
                </a:spcAft>
              </a:pPr>
              <a:t>66%</a:t>
            </a:fld>
            <a:endParaRPr lang="en-GB" sz="800" err="1">
              <a:solidFill>
                <a:schemeClr val="bg1"/>
              </a:solidFill>
              <a:sym typeface="+mn-lt"/>
            </a:endParaRPr>
          </a:p>
        </p:txBody>
      </p:sp>
      <p:sp>
        <p:nvSpPr>
          <p:cNvPr id="169" name="Rectangle 168">
            <a:extLst>
              <a:ext uri="{FF2B5EF4-FFF2-40B4-BE49-F238E27FC236}">
                <a16:creationId xmlns:a16="http://schemas.microsoft.com/office/drawing/2014/main" id="{0D7B30A3-9E43-416B-8066-A9BA7CAFBCC1}"/>
              </a:ext>
            </a:extLst>
          </p:cNvPr>
          <p:cNvSpPr/>
          <p:nvPr>
            <p:custDataLst>
              <p:tags r:id="rId138"/>
            </p:custDataLst>
          </p:nvPr>
        </p:nvSpPr>
        <p:spPr bwMode="auto">
          <a:xfrm>
            <a:off x="7577138" y="5167313"/>
            <a:ext cx="152400" cy="406400"/>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8C16CAB6-0455-4A09-BEA3-64091CEB7DC2}" type="datetime'''''''''''''I''''c''''''''''''''''el''''a''''''nd'''''''''''''">
              <a:rPr lang="en-GB" altLang="en-US" sz="1000" smtClean="0">
                <a:solidFill>
                  <a:srgbClr val="2B3A42"/>
                </a:solidFill>
                <a:effectLst/>
              </a:rPr>
              <a:pPr lvl="0" algn="r">
                <a:spcBef>
                  <a:spcPct val="0"/>
                </a:spcBef>
                <a:spcAft>
                  <a:spcPct val="0"/>
                </a:spcAft>
                <a:defRPr/>
              </a:pPr>
              <a:t>Iceland</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66" name="Rectangle 65">
            <a:extLst>
              <a:ext uri="{FF2B5EF4-FFF2-40B4-BE49-F238E27FC236}">
                <a16:creationId xmlns:a16="http://schemas.microsoft.com/office/drawing/2014/main" id="{E3D7F08D-BFCC-4189-8F6A-FF8AB1B3C752}"/>
              </a:ext>
            </a:extLst>
          </p:cNvPr>
          <p:cNvSpPr/>
          <p:nvPr>
            <p:custDataLst>
              <p:tags r:id="rId139"/>
            </p:custDataLst>
          </p:nvPr>
        </p:nvSpPr>
        <p:spPr bwMode="gray">
          <a:xfrm>
            <a:off x="7788275" y="4699000"/>
            <a:ext cx="233363" cy="109538"/>
          </a:xfrm>
          <a:prstGeom prst="rect">
            <a:avLst/>
          </a:prstGeom>
          <a:solidFill>
            <a:schemeClr val="accent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72C2D937-87FF-432E-A8BB-74B34A9C080C}" type="datetime'''''''''''''''''''2''''5''''''%'''''''''''''''''''''''">
              <a:rPr lang="en-GB" altLang="en-US" sz="800" smtClean="0">
                <a:solidFill>
                  <a:srgbClr val="FFFFFF"/>
                </a:solidFill>
                <a:effectLst/>
              </a:rPr>
              <a:pPr algn="ctr">
                <a:lnSpc>
                  <a:spcPct val="90000"/>
                </a:lnSpc>
                <a:spcBef>
                  <a:spcPct val="0"/>
                </a:spcBef>
                <a:spcAft>
                  <a:spcPct val="0"/>
                </a:spcAft>
              </a:pPr>
              <a:t>25%</a:t>
            </a:fld>
            <a:endParaRPr lang="en-GB" sz="800" err="1">
              <a:solidFill>
                <a:srgbClr val="FFFFFF"/>
              </a:solidFill>
              <a:sym typeface="+mn-lt"/>
            </a:endParaRPr>
          </a:p>
        </p:txBody>
      </p:sp>
      <p:sp>
        <p:nvSpPr>
          <p:cNvPr id="236" name="Rectangle 235">
            <a:extLst>
              <a:ext uri="{FF2B5EF4-FFF2-40B4-BE49-F238E27FC236}">
                <a16:creationId xmlns:a16="http://schemas.microsoft.com/office/drawing/2014/main" id="{F44F0DB0-1629-6C8A-D827-33E3E0BE0E71}"/>
              </a:ext>
            </a:extLst>
          </p:cNvPr>
          <p:cNvSpPr/>
          <p:nvPr>
            <p:custDataLst>
              <p:tags r:id="rId140"/>
            </p:custDataLst>
          </p:nvPr>
        </p:nvSpPr>
        <p:spPr bwMode="gray">
          <a:xfrm>
            <a:off x="7816850" y="4291013"/>
            <a:ext cx="176213" cy="109538"/>
          </a:xfrm>
          <a:prstGeom prst="rect">
            <a:avLst/>
          </a:prstGeom>
          <a:solidFill>
            <a:schemeClr val="accent6"/>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EB33FE32-1B08-4D25-836D-1FB2D6E51A81}" type="datetime'''''''''''''''''''''''6''''''''%'''">
              <a:rPr lang="en-GB" altLang="en-US" sz="800" smtClean="0">
                <a:solidFill>
                  <a:schemeClr val="tx1"/>
                </a:solidFill>
                <a:effectLst/>
                <a:sym typeface="+mn-lt"/>
              </a:rPr>
              <a:pPr algn="ctr">
                <a:lnSpc>
                  <a:spcPct val="90000"/>
                </a:lnSpc>
                <a:spcBef>
                  <a:spcPct val="0"/>
                </a:spcBef>
                <a:spcAft>
                  <a:spcPct val="0"/>
                </a:spcAft>
              </a:pPr>
              <a:t>6%</a:t>
            </a:fld>
            <a:endParaRPr lang="en-GB" sz="800" err="1">
              <a:solidFill>
                <a:schemeClr val="tx1"/>
              </a:solidFill>
              <a:sym typeface="+mn-lt"/>
            </a:endParaRPr>
          </a:p>
        </p:txBody>
      </p:sp>
      <p:sp>
        <p:nvSpPr>
          <p:cNvPr id="521" name="Rectangle 520">
            <a:extLst>
              <a:ext uri="{FF2B5EF4-FFF2-40B4-BE49-F238E27FC236}">
                <a16:creationId xmlns:a16="http://schemas.microsoft.com/office/drawing/2014/main" id="{EF221CF2-E363-429A-14F7-5C84CB06F664}"/>
              </a:ext>
            </a:extLst>
          </p:cNvPr>
          <p:cNvSpPr/>
          <p:nvPr>
            <p:custDataLst>
              <p:tags r:id="rId141"/>
            </p:custDataLst>
          </p:nvPr>
        </p:nvSpPr>
        <p:spPr bwMode="gray">
          <a:xfrm>
            <a:off x="7816850" y="4168775"/>
            <a:ext cx="176213" cy="109538"/>
          </a:xfrm>
          <a:prstGeom prst="rect">
            <a:avLst/>
          </a:prstGeom>
          <a:solidFill>
            <a:srgbClr val="F88FAC"/>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D727F973-D57F-41FF-AC4E-E18895ABA546}" type="datetime'''''''''''''''3''''''''''''''''''''''''''%'''''''''''''''">
              <a:rPr lang="en-GB" altLang="en-US" sz="800" smtClean="0">
                <a:solidFill>
                  <a:schemeClr val="bg1"/>
                </a:solidFill>
                <a:effectLst/>
                <a:sym typeface="+mn-lt"/>
              </a:rPr>
              <a:pPr algn="ctr">
                <a:lnSpc>
                  <a:spcPct val="90000"/>
                </a:lnSpc>
                <a:spcBef>
                  <a:spcPct val="0"/>
                </a:spcBef>
                <a:spcAft>
                  <a:spcPct val="0"/>
                </a:spcAft>
              </a:pPr>
              <a:t>3%</a:t>
            </a:fld>
            <a:endParaRPr lang="en-GB" sz="800">
              <a:solidFill>
                <a:schemeClr val="bg1"/>
              </a:solidFill>
              <a:sym typeface="+mn-lt"/>
            </a:endParaRPr>
          </a:p>
        </p:txBody>
      </p:sp>
      <p:sp>
        <p:nvSpPr>
          <p:cNvPr id="464" name="Rectangle 463">
            <a:extLst>
              <a:ext uri="{FF2B5EF4-FFF2-40B4-BE49-F238E27FC236}">
                <a16:creationId xmlns:a16="http://schemas.microsoft.com/office/drawing/2014/main" id="{FE54DB08-CCBD-8A3D-AB24-B94DEACCCCA6}"/>
              </a:ext>
            </a:extLst>
          </p:cNvPr>
          <p:cNvSpPr/>
          <p:nvPr>
            <p:custDataLst>
              <p:tags r:id="rId142"/>
            </p:custDataLst>
          </p:nvPr>
        </p:nvSpPr>
        <p:spPr bwMode="gray">
          <a:xfrm>
            <a:off x="7788275" y="3244850"/>
            <a:ext cx="233363" cy="109538"/>
          </a:xfrm>
          <a:prstGeom prst="rect">
            <a:avLst/>
          </a:prstGeom>
          <a:solidFill>
            <a:srgbClr val="C30C3E"/>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795863B0-3944-40F7-A898-89BD44C9D501}" type="datetime'''''''6''''6''''''''''''''''''''''''''%'''''''''''''''''''''''">
              <a:rPr lang="en-GB" altLang="en-US" sz="800" smtClean="0">
                <a:solidFill>
                  <a:schemeClr val="bg1"/>
                </a:solidFill>
                <a:effectLst/>
              </a:rPr>
              <a:pPr algn="ctr">
                <a:lnSpc>
                  <a:spcPct val="90000"/>
                </a:lnSpc>
                <a:spcBef>
                  <a:spcPct val="0"/>
                </a:spcBef>
                <a:spcAft>
                  <a:spcPct val="0"/>
                </a:spcAft>
              </a:pPr>
              <a:t>66%</a:t>
            </a:fld>
            <a:endParaRPr lang="en-GB" sz="800">
              <a:solidFill>
                <a:schemeClr val="bg1"/>
              </a:solidFill>
              <a:sym typeface="+mn-lt"/>
            </a:endParaRPr>
          </a:p>
        </p:txBody>
      </p:sp>
      <p:sp>
        <p:nvSpPr>
          <p:cNvPr id="189" name="Rectangle 188">
            <a:extLst>
              <a:ext uri="{FF2B5EF4-FFF2-40B4-BE49-F238E27FC236}">
                <a16:creationId xmlns:a16="http://schemas.microsoft.com/office/drawing/2014/main" id="{89BFF99B-536F-4DAF-976C-9120B07ABB8E}"/>
              </a:ext>
            </a:extLst>
          </p:cNvPr>
          <p:cNvSpPr/>
          <p:nvPr>
            <p:custDataLst>
              <p:tags r:id="rId143"/>
            </p:custDataLst>
          </p:nvPr>
        </p:nvSpPr>
        <p:spPr bwMode="auto">
          <a:xfrm>
            <a:off x="7827963" y="5167313"/>
            <a:ext cx="152400" cy="38576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2F58C030-7E20-488C-9774-39D49C0FBE3C}" type="datetime'''''''I''''''''''''''r''''''''''''el''an''''''''d'''''''''''''">
              <a:rPr lang="en-GB" altLang="en-US" sz="1000" smtClean="0">
                <a:solidFill>
                  <a:srgbClr val="2B3A42"/>
                </a:solidFill>
                <a:effectLst/>
              </a:rPr>
              <a:pPr lvl="0" algn="r">
                <a:spcBef>
                  <a:spcPct val="0"/>
                </a:spcBef>
                <a:spcAft>
                  <a:spcPct val="0"/>
                </a:spcAft>
                <a:defRPr/>
              </a:pPr>
              <a:t>Ireland</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103" name="Rectangle 102">
            <a:extLst>
              <a:ext uri="{FF2B5EF4-FFF2-40B4-BE49-F238E27FC236}">
                <a16:creationId xmlns:a16="http://schemas.microsoft.com/office/drawing/2014/main" id="{FF5830C2-5E00-43A8-A304-952F52BBA388}"/>
              </a:ext>
            </a:extLst>
          </p:cNvPr>
          <p:cNvSpPr/>
          <p:nvPr>
            <p:custDataLst>
              <p:tags r:id="rId144"/>
            </p:custDataLst>
          </p:nvPr>
        </p:nvSpPr>
        <p:spPr bwMode="gray">
          <a:xfrm>
            <a:off x="8066088" y="4914900"/>
            <a:ext cx="176213" cy="109538"/>
          </a:xfrm>
          <a:prstGeom prst="rect">
            <a:avLst/>
          </a:prstGeom>
          <a:solidFill>
            <a:schemeClr val="accent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0F6BDA48-20CD-4F72-87B1-B3B8BBBD7DF6}" type="datetime'''9''''''''''''''''''''''''''''''%'''''''''''''''">
              <a:rPr lang="en-GB" altLang="en-US" sz="800" smtClean="0">
                <a:solidFill>
                  <a:srgbClr val="FFFFFF"/>
                </a:solidFill>
                <a:effectLst/>
              </a:rPr>
              <a:pPr algn="ctr">
                <a:lnSpc>
                  <a:spcPct val="90000"/>
                </a:lnSpc>
                <a:spcBef>
                  <a:spcPct val="0"/>
                </a:spcBef>
                <a:spcAft>
                  <a:spcPct val="0"/>
                </a:spcAft>
              </a:pPr>
              <a:t>9%</a:t>
            </a:fld>
            <a:endParaRPr lang="en-GB" sz="800" err="1">
              <a:solidFill>
                <a:srgbClr val="FFFFFF"/>
              </a:solidFill>
              <a:sym typeface="+mn-lt"/>
            </a:endParaRPr>
          </a:p>
        </p:txBody>
      </p:sp>
      <p:sp>
        <p:nvSpPr>
          <p:cNvPr id="776" name="Rectangle 775">
            <a:extLst>
              <a:ext uri="{FF2B5EF4-FFF2-40B4-BE49-F238E27FC236}">
                <a16:creationId xmlns:a16="http://schemas.microsoft.com/office/drawing/2014/main" id="{1D6BE6CD-7F56-13E9-CE5B-0BD7EE03CD6B}"/>
              </a:ext>
            </a:extLst>
          </p:cNvPr>
          <p:cNvSpPr/>
          <p:nvPr>
            <p:custDataLst>
              <p:tags r:id="rId145"/>
            </p:custDataLst>
          </p:nvPr>
        </p:nvSpPr>
        <p:spPr bwMode="gray">
          <a:xfrm>
            <a:off x="8037513" y="4552950"/>
            <a:ext cx="233363" cy="109538"/>
          </a:xfrm>
          <a:prstGeom prst="rect">
            <a:avLst/>
          </a:prstGeom>
          <a:solidFill>
            <a:schemeClr val="accent6"/>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23A197EF-6D0F-4BC7-8571-AE3377F40D32}" type="datetime'''''1''''''''''''''8''''''''''''''%'''''''''''''''">
              <a:rPr lang="en-GB" altLang="en-US" sz="800" smtClean="0">
                <a:solidFill>
                  <a:schemeClr val="tx1"/>
                </a:solidFill>
                <a:effectLst/>
                <a:sym typeface="+mn-lt"/>
              </a:rPr>
              <a:pPr algn="ctr">
                <a:lnSpc>
                  <a:spcPct val="90000"/>
                </a:lnSpc>
                <a:spcBef>
                  <a:spcPct val="0"/>
                </a:spcBef>
                <a:spcAft>
                  <a:spcPct val="0"/>
                </a:spcAft>
              </a:pPr>
              <a:t>18%</a:t>
            </a:fld>
            <a:endParaRPr lang="en-GB" sz="800" err="1">
              <a:solidFill>
                <a:schemeClr val="tx1"/>
              </a:solidFill>
              <a:sym typeface="+mn-lt"/>
            </a:endParaRPr>
          </a:p>
        </p:txBody>
      </p:sp>
      <p:sp>
        <p:nvSpPr>
          <p:cNvPr id="59" name="Rectangle 58">
            <a:extLst>
              <a:ext uri="{FF2B5EF4-FFF2-40B4-BE49-F238E27FC236}">
                <a16:creationId xmlns:a16="http://schemas.microsoft.com/office/drawing/2014/main" id="{98F5A377-B624-CC59-6B6F-8DF732D48067}"/>
              </a:ext>
            </a:extLst>
          </p:cNvPr>
          <p:cNvSpPr/>
          <p:nvPr>
            <p:custDataLst>
              <p:tags r:id="rId146"/>
            </p:custDataLst>
          </p:nvPr>
        </p:nvSpPr>
        <p:spPr bwMode="gray">
          <a:xfrm>
            <a:off x="8037513" y="3336925"/>
            <a:ext cx="233363" cy="109538"/>
          </a:xfrm>
          <a:prstGeom prst="rect">
            <a:avLst/>
          </a:prstGeom>
          <a:solidFill>
            <a:srgbClr val="C30C3E"/>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9620B4D5-2D6B-497E-BEA5-A5BAF1FF1924}" type="datetime'''''''''7''''''''''''''''''''''''''''''''''3''''%'">
              <a:rPr lang="en-GB" altLang="en-US" sz="800" smtClean="0">
                <a:solidFill>
                  <a:schemeClr val="bg1"/>
                </a:solidFill>
                <a:effectLst/>
              </a:rPr>
              <a:pPr algn="ctr">
                <a:lnSpc>
                  <a:spcPct val="90000"/>
                </a:lnSpc>
                <a:spcBef>
                  <a:spcPct val="0"/>
                </a:spcBef>
                <a:spcAft>
                  <a:spcPct val="0"/>
                </a:spcAft>
              </a:pPr>
              <a:t>73%</a:t>
            </a:fld>
            <a:endParaRPr lang="en-GB" sz="800">
              <a:solidFill>
                <a:schemeClr val="bg1"/>
              </a:solidFill>
              <a:sym typeface="+mn-lt"/>
            </a:endParaRPr>
          </a:p>
        </p:txBody>
      </p:sp>
      <p:sp>
        <p:nvSpPr>
          <p:cNvPr id="190" name="Rectangle 189">
            <a:extLst>
              <a:ext uri="{FF2B5EF4-FFF2-40B4-BE49-F238E27FC236}">
                <a16:creationId xmlns:a16="http://schemas.microsoft.com/office/drawing/2014/main" id="{8AE78EC7-BCFE-4E1B-9109-6D8DE4D5D77C}"/>
              </a:ext>
            </a:extLst>
          </p:cNvPr>
          <p:cNvSpPr/>
          <p:nvPr>
            <p:custDataLst>
              <p:tags r:id="rId147"/>
            </p:custDataLst>
          </p:nvPr>
        </p:nvSpPr>
        <p:spPr bwMode="auto">
          <a:xfrm>
            <a:off x="8077200" y="5167313"/>
            <a:ext cx="152400" cy="477838"/>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E752E1E6-9ADB-4D96-BF78-88830D533F2D}" type="datetime'Sl''o''v''''a''''k''''''''i''''''''''''''''''''''''''''''''a'">
              <a:rPr lang="en-GB" altLang="en-US" sz="1000" smtClean="0">
                <a:solidFill>
                  <a:srgbClr val="2B3A42"/>
                </a:solidFill>
                <a:effectLst/>
              </a:rPr>
              <a:pPr lvl="0" algn="r">
                <a:spcBef>
                  <a:spcPct val="0"/>
                </a:spcBef>
                <a:spcAft>
                  <a:spcPct val="0"/>
                </a:spcAft>
                <a:defRPr/>
              </a:pPr>
              <a:t>Slovakia</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380" name="Rectangle 379">
            <a:extLst>
              <a:ext uri="{FF2B5EF4-FFF2-40B4-BE49-F238E27FC236}">
                <a16:creationId xmlns:a16="http://schemas.microsoft.com/office/drawing/2014/main" id="{E0528088-94B2-4F64-AE4F-21FF7731B297}"/>
              </a:ext>
            </a:extLst>
          </p:cNvPr>
          <p:cNvSpPr/>
          <p:nvPr>
            <p:custDataLst>
              <p:tags r:id="rId148"/>
            </p:custDataLst>
          </p:nvPr>
        </p:nvSpPr>
        <p:spPr bwMode="gray">
          <a:xfrm>
            <a:off x="8316913" y="4938713"/>
            <a:ext cx="17621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93EC39B4-53A2-4EE3-A391-314A8965F251}" type="datetime'''''''''''''''''''''''''''7''''%'">
              <a:rPr lang="en-GB" altLang="en-US" sz="800" smtClean="0">
                <a:solidFill>
                  <a:srgbClr val="FFFFFF"/>
                </a:solidFill>
                <a:effectLst/>
              </a:rPr>
              <a:pPr lvl="0" algn="ctr">
                <a:lnSpc>
                  <a:spcPct val="90000"/>
                </a:lnSpc>
                <a:spcBef>
                  <a:spcPct val="0"/>
                </a:spcBef>
                <a:spcAft>
                  <a:spcPct val="0"/>
                </a:spcAft>
                <a:defRPr/>
              </a:pPr>
              <a:t>7%</a:t>
            </a:fld>
            <a:endParaRPr kumimoji="0" lang="en-GB" sz="800" b="0" i="0" strike="noStrike" kern="1200" spc="0" normalizeH="0" noProof="0">
              <a:ln>
                <a:noFill/>
              </a:ln>
              <a:solidFill>
                <a:srgbClr val="FFFFFF"/>
              </a:solidFill>
              <a:effectLst/>
              <a:uLnTx/>
              <a:uFillTx/>
              <a:ea typeface="+mn-ea"/>
              <a:cs typeface="+mn-cs"/>
              <a:sym typeface="+mn-lt"/>
            </a:endParaRPr>
          </a:p>
        </p:txBody>
      </p:sp>
      <p:sp>
        <p:nvSpPr>
          <p:cNvPr id="777" name="Rectangle 776">
            <a:extLst>
              <a:ext uri="{FF2B5EF4-FFF2-40B4-BE49-F238E27FC236}">
                <a16:creationId xmlns:a16="http://schemas.microsoft.com/office/drawing/2014/main" id="{1D9A4044-46B1-00D4-6837-FA5B6AA1744C}"/>
              </a:ext>
            </a:extLst>
          </p:cNvPr>
          <p:cNvSpPr/>
          <p:nvPr>
            <p:custDataLst>
              <p:tags r:id="rId149"/>
            </p:custDataLst>
          </p:nvPr>
        </p:nvSpPr>
        <p:spPr bwMode="gray">
          <a:xfrm>
            <a:off x="8288338" y="4576763"/>
            <a:ext cx="233363" cy="109538"/>
          </a:xfrm>
          <a:prstGeom prst="rect">
            <a:avLst/>
          </a:prstGeom>
          <a:solidFill>
            <a:srgbClr val="E66F0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355F09DF-B34A-4A7A-B3AB-6F7AD70F2355}" type="datetime'''''''''''''''2''''''''0''''''''''''''''''''%'''''''''''''''''">
              <a:rPr lang="en-GB" altLang="en-US" sz="800" smtClean="0">
                <a:solidFill>
                  <a:srgbClr val="FFFFFF"/>
                </a:solidFill>
                <a:effectLst/>
                <a:sym typeface="+mn-lt"/>
              </a:rPr>
              <a:pPr algn="ctr">
                <a:lnSpc>
                  <a:spcPct val="90000"/>
                </a:lnSpc>
                <a:spcBef>
                  <a:spcPct val="0"/>
                </a:spcBef>
                <a:spcAft>
                  <a:spcPct val="0"/>
                </a:spcAft>
              </a:pPr>
              <a:t>20%</a:t>
            </a:fld>
            <a:endParaRPr lang="en-GB" sz="800" err="1">
              <a:solidFill>
                <a:srgbClr val="FFFFFF"/>
              </a:solidFill>
              <a:sym typeface="+mn-lt"/>
            </a:endParaRPr>
          </a:p>
        </p:txBody>
      </p:sp>
      <p:sp>
        <p:nvSpPr>
          <p:cNvPr id="778" name="Rectangle 777">
            <a:extLst>
              <a:ext uri="{FF2B5EF4-FFF2-40B4-BE49-F238E27FC236}">
                <a16:creationId xmlns:a16="http://schemas.microsoft.com/office/drawing/2014/main" id="{3BAC90AE-73F2-16A6-7407-D09BCB108A80}"/>
              </a:ext>
            </a:extLst>
          </p:cNvPr>
          <p:cNvSpPr/>
          <p:nvPr>
            <p:custDataLst>
              <p:tags r:id="rId150"/>
            </p:custDataLst>
          </p:nvPr>
        </p:nvSpPr>
        <p:spPr bwMode="gray">
          <a:xfrm>
            <a:off x="8316913" y="4298950"/>
            <a:ext cx="176213" cy="109538"/>
          </a:xfrm>
          <a:prstGeom prst="rect">
            <a:avLst/>
          </a:prstGeom>
          <a:solidFill>
            <a:srgbClr val="F88FAC"/>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651D7CCF-8D83-4EDD-8975-C0A466B13115}" type="datetime'''''''''''''''''''''''''''1''''''%'''''''''''">
              <a:rPr lang="en-GB" altLang="en-US" sz="800" smtClean="0">
                <a:solidFill>
                  <a:schemeClr val="bg1"/>
                </a:solidFill>
                <a:effectLst/>
                <a:sym typeface="+mn-lt"/>
              </a:rPr>
              <a:pPr algn="ctr">
                <a:lnSpc>
                  <a:spcPct val="90000"/>
                </a:lnSpc>
                <a:spcBef>
                  <a:spcPct val="0"/>
                </a:spcBef>
                <a:spcAft>
                  <a:spcPct val="0"/>
                </a:spcAft>
              </a:pPr>
              <a:t>1%</a:t>
            </a:fld>
            <a:endParaRPr lang="en-GB" sz="800" err="1">
              <a:solidFill>
                <a:schemeClr val="bg1"/>
              </a:solidFill>
              <a:sym typeface="+mn-lt"/>
            </a:endParaRPr>
          </a:p>
        </p:txBody>
      </p:sp>
      <p:sp>
        <p:nvSpPr>
          <p:cNvPr id="465" name="Rectangle 464">
            <a:extLst>
              <a:ext uri="{FF2B5EF4-FFF2-40B4-BE49-F238E27FC236}">
                <a16:creationId xmlns:a16="http://schemas.microsoft.com/office/drawing/2014/main" id="{E08E5BF0-1A67-5772-36AA-E4F7B88616DB}"/>
              </a:ext>
            </a:extLst>
          </p:cNvPr>
          <p:cNvSpPr/>
          <p:nvPr>
            <p:custDataLst>
              <p:tags r:id="rId151"/>
            </p:custDataLst>
          </p:nvPr>
        </p:nvSpPr>
        <p:spPr bwMode="gray">
          <a:xfrm>
            <a:off x="8288338" y="3328988"/>
            <a:ext cx="233363" cy="109538"/>
          </a:xfrm>
          <a:prstGeom prst="rect">
            <a:avLst/>
          </a:prstGeom>
          <a:solidFill>
            <a:srgbClr val="C30C3E"/>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32CB751B-13CB-4434-84A9-8D0019FEBAEB}" type="datetime'''''''''''''''''''''''7''''''2''''''''%'''''">
              <a:rPr lang="en-GB" altLang="en-US" sz="800" smtClean="0">
                <a:solidFill>
                  <a:schemeClr val="bg1"/>
                </a:solidFill>
                <a:effectLst/>
              </a:rPr>
              <a:pPr algn="ctr">
                <a:lnSpc>
                  <a:spcPct val="90000"/>
                </a:lnSpc>
                <a:spcBef>
                  <a:spcPct val="0"/>
                </a:spcBef>
                <a:spcAft>
                  <a:spcPct val="0"/>
                </a:spcAft>
              </a:pPr>
              <a:t>72%</a:t>
            </a:fld>
            <a:endParaRPr lang="en-GB" sz="800">
              <a:solidFill>
                <a:schemeClr val="bg1"/>
              </a:solidFill>
              <a:sym typeface="+mn-lt"/>
            </a:endParaRPr>
          </a:p>
        </p:txBody>
      </p:sp>
      <p:sp>
        <p:nvSpPr>
          <p:cNvPr id="192" name="Rectangle 191">
            <a:extLst>
              <a:ext uri="{FF2B5EF4-FFF2-40B4-BE49-F238E27FC236}">
                <a16:creationId xmlns:a16="http://schemas.microsoft.com/office/drawing/2014/main" id="{2F96DDA1-A55C-4A6A-BAD9-0E3942322B9F}"/>
              </a:ext>
            </a:extLst>
          </p:cNvPr>
          <p:cNvSpPr/>
          <p:nvPr>
            <p:custDataLst>
              <p:tags r:id="rId152"/>
            </p:custDataLst>
          </p:nvPr>
        </p:nvSpPr>
        <p:spPr bwMode="auto">
          <a:xfrm>
            <a:off x="8328025" y="5167313"/>
            <a:ext cx="152400" cy="477838"/>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3CEEFECC-1B4D-40C7-861E-1A1EFD176227}" type="datetime'''Hu''''''''''n''''''''''''''''''g''''''a''''''''ry'''">
              <a:rPr lang="en-GB" altLang="en-US" sz="1000" smtClean="0">
                <a:solidFill>
                  <a:srgbClr val="2B3A42"/>
                </a:solidFill>
                <a:effectLst/>
              </a:rPr>
              <a:pPr lvl="0" algn="r">
                <a:spcBef>
                  <a:spcPct val="0"/>
                </a:spcBef>
                <a:spcAft>
                  <a:spcPct val="0"/>
                </a:spcAft>
                <a:defRPr/>
              </a:pPr>
              <a:t>Hungary</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512" name="Rectangle 511">
            <a:extLst>
              <a:ext uri="{FF2B5EF4-FFF2-40B4-BE49-F238E27FC236}">
                <a16:creationId xmlns:a16="http://schemas.microsoft.com/office/drawing/2014/main" id="{B20A6C69-0F39-4274-8F31-A289CBD5456A}"/>
              </a:ext>
            </a:extLst>
          </p:cNvPr>
          <p:cNvSpPr/>
          <p:nvPr>
            <p:custDataLst>
              <p:tags r:id="rId153"/>
            </p:custDataLst>
          </p:nvPr>
        </p:nvSpPr>
        <p:spPr bwMode="gray">
          <a:xfrm>
            <a:off x="8539163" y="4730750"/>
            <a:ext cx="23336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995E8BA4-0A3D-40E9-8A8C-7421E633CADF}" type="datetime'2''''''''''''''''''''''''''3''''%'''''''''''">
              <a:rPr lang="en-GB" altLang="en-US" sz="800" smtClean="0">
                <a:solidFill>
                  <a:srgbClr val="FFFFFF"/>
                </a:solidFill>
                <a:effectLst/>
              </a:rPr>
              <a:pPr lvl="0" algn="ctr">
                <a:lnSpc>
                  <a:spcPct val="90000"/>
                </a:lnSpc>
                <a:spcBef>
                  <a:spcPct val="0"/>
                </a:spcBef>
                <a:spcAft>
                  <a:spcPct val="0"/>
                </a:spcAft>
                <a:defRPr/>
              </a:pPr>
              <a:t>23%</a:t>
            </a:fld>
            <a:endParaRPr kumimoji="0" lang="en-GB" sz="800" b="0" i="0" strike="noStrike" kern="1200" spc="0" normalizeH="0" noProof="0">
              <a:ln>
                <a:noFill/>
              </a:ln>
              <a:solidFill>
                <a:srgbClr val="FFFFFF"/>
              </a:solidFill>
              <a:effectLst/>
              <a:uLnTx/>
              <a:uFillTx/>
              <a:ea typeface="+mn-ea"/>
              <a:cs typeface="+mn-cs"/>
              <a:sym typeface="+mn-lt"/>
            </a:endParaRPr>
          </a:p>
        </p:txBody>
      </p:sp>
      <p:sp>
        <p:nvSpPr>
          <p:cNvPr id="240" name="Rectangle 239">
            <a:extLst>
              <a:ext uri="{FF2B5EF4-FFF2-40B4-BE49-F238E27FC236}">
                <a16:creationId xmlns:a16="http://schemas.microsoft.com/office/drawing/2014/main" id="{F6524696-0C14-4887-D836-B40228D0E295}"/>
              </a:ext>
            </a:extLst>
          </p:cNvPr>
          <p:cNvSpPr/>
          <p:nvPr>
            <p:custDataLst>
              <p:tags r:id="rId154"/>
            </p:custDataLst>
          </p:nvPr>
        </p:nvSpPr>
        <p:spPr bwMode="gray">
          <a:xfrm>
            <a:off x="8532813" y="4376738"/>
            <a:ext cx="176213" cy="109538"/>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E656C1C7-2C38-4FF5-A213-9D262DB0A659}" type="datetime'''''''''''''''''''''''''''''''''''4''''''''%'">
              <a:rPr lang="en-GB" altLang="en-US" sz="800" smtClean="0">
                <a:solidFill>
                  <a:schemeClr val="tx1"/>
                </a:solidFill>
                <a:effectLst/>
                <a:sym typeface="+mn-lt"/>
              </a:rPr>
              <a:pPr lvl="0" algn="ctr">
                <a:lnSpc>
                  <a:spcPct val="90000"/>
                </a:lnSpc>
                <a:spcBef>
                  <a:spcPct val="0"/>
                </a:spcBef>
                <a:spcAft>
                  <a:spcPct val="0"/>
                </a:spcAft>
                <a:defRPr/>
              </a:pPr>
              <a:t>4%</a:t>
            </a:fld>
            <a:endParaRPr kumimoji="0" lang="en-GB" sz="800" b="0" i="0" strike="noStrike" kern="1200" spc="0" normalizeH="0" noProof="0">
              <a:ln>
                <a:noFill/>
              </a:ln>
              <a:solidFill>
                <a:schemeClr val="tx1"/>
              </a:solidFill>
              <a:effectLst/>
              <a:uLnTx/>
              <a:uFillTx/>
              <a:sym typeface="+mn-lt"/>
            </a:endParaRPr>
          </a:p>
        </p:txBody>
      </p:sp>
      <p:sp>
        <p:nvSpPr>
          <p:cNvPr id="113" name="Rectangle 112">
            <a:extLst>
              <a:ext uri="{FF2B5EF4-FFF2-40B4-BE49-F238E27FC236}">
                <a16:creationId xmlns:a16="http://schemas.microsoft.com/office/drawing/2014/main" id="{AC5467EC-0348-43A5-87A7-175AA612358B}"/>
              </a:ext>
            </a:extLst>
          </p:cNvPr>
          <p:cNvSpPr/>
          <p:nvPr>
            <p:custDataLst>
              <p:tags r:id="rId155"/>
            </p:custDataLst>
          </p:nvPr>
        </p:nvSpPr>
        <p:spPr bwMode="gray">
          <a:xfrm>
            <a:off x="8602663" y="4268788"/>
            <a:ext cx="176213" cy="109538"/>
          </a:xfrm>
          <a:prstGeom prst="rect">
            <a:avLst/>
          </a:prstGeom>
          <a:solidFill>
            <a:srgbClr val="F88FAC"/>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FB91405F-AE91-448D-9F80-1D77F469ADCB}" type="datetime'''4''''''''''''%'''">
              <a:rPr lang="en-GB" altLang="en-US" sz="800" smtClean="0">
                <a:solidFill>
                  <a:schemeClr val="bg1"/>
                </a:solidFill>
                <a:effectLst/>
              </a:rPr>
              <a:pPr algn="ctr">
                <a:lnSpc>
                  <a:spcPct val="90000"/>
                </a:lnSpc>
                <a:spcBef>
                  <a:spcPct val="0"/>
                </a:spcBef>
                <a:spcAft>
                  <a:spcPct val="0"/>
                </a:spcAft>
              </a:pPr>
              <a:t>4%</a:t>
            </a:fld>
            <a:endParaRPr lang="en-GB" sz="800" err="1">
              <a:solidFill>
                <a:schemeClr val="bg1"/>
              </a:solidFill>
              <a:sym typeface="+mn-lt"/>
            </a:endParaRPr>
          </a:p>
        </p:txBody>
      </p:sp>
      <p:sp>
        <p:nvSpPr>
          <p:cNvPr id="105" name="Rectangle 104">
            <a:extLst>
              <a:ext uri="{FF2B5EF4-FFF2-40B4-BE49-F238E27FC236}">
                <a16:creationId xmlns:a16="http://schemas.microsoft.com/office/drawing/2014/main" id="{5263E5E4-8EB2-46D7-ABEC-C8E0DBE9AF89}"/>
              </a:ext>
            </a:extLst>
          </p:cNvPr>
          <p:cNvSpPr/>
          <p:nvPr>
            <p:custDataLst>
              <p:tags r:id="rId156"/>
            </p:custDataLst>
          </p:nvPr>
        </p:nvSpPr>
        <p:spPr bwMode="gray">
          <a:xfrm>
            <a:off x="8539163" y="3667125"/>
            <a:ext cx="233363" cy="109538"/>
          </a:xfrm>
          <a:prstGeom prst="rect">
            <a:avLst/>
          </a:prstGeom>
          <a:solidFill>
            <a:srgbClr val="C30C3E"/>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899AD3CB-76C0-4D04-9AE2-78C7CDD54529}" type="datetime'''''''''''4''''1''%'''''''''''''''''''''''''''''''''''">
              <a:rPr lang="en-GB" altLang="en-US" sz="800" smtClean="0">
                <a:solidFill>
                  <a:schemeClr val="bg1"/>
                </a:solidFill>
                <a:effectLst/>
              </a:rPr>
              <a:pPr algn="ctr">
                <a:lnSpc>
                  <a:spcPct val="90000"/>
                </a:lnSpc>
                <a:spcBef>
                  <a:spcPct val="0"/>
                </a:spcBef>
                <a:spcAft>
                  <a:spcPct val="0"/>
                </a:spcAft>
              </a:pPr>
              <a:t>41%</a:t>
            </a:fld>
            <a:endParaRPr lang="en-GB" sz="800">
              <a:solidFill>
                <a:schemeClr val="bg1"/>
              </a:solidFill>
              <a:sym typeface="+mn-lt"/>
            </a:endParaRPr>
          </a:p>
        </p:txBody>
      </p:sp>
      <p:sp>
        <p:nvSpPr>
          <p:cNvPr id="765" name="Rectangle 764">
            <a:extLst>
              <a:ext uri="{FF2B5EF4-FFF2-40B4-BE49-F238E27FC236}">
                <a16:creationId xmlns:a16="http://schemas.microsoft.com/office/drawing/2014/main" id="{8B68CCD6-7907-4834-BEEA-54D8ED7AEDFE}"/>
              </a:ext>
            </a:extLst>
          </p:cNvPr>
          <p:cNvSpPr/>
          <p:nvPr>
            <p:custDataLst>
              <p:tags r:id="rId157"/>
            </p:custDataLst>
          </p:nvPr>
        </p:nvSpPr>
        <p:spPr bwMode="gray">
          <a:xfrm>
            <a:off x="8539163" y="2743200"/>
            <a:ext cx="233363" cy="109538"/>
          </a:xfrm>
          <a:prstGeom prst="rect">
            <a:avLst/>
          </a:prstGeom>
          <a:solidFill>
            <a:srgbClr val="C0C0C0"/>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727A5B65-E4C1-40BA-9E2D-99922A6B3B28}" type="datetime'''''''2''8''''''%'''''''''''''''''''''">
              <a:rPr lang="en-GB" altLang="en-US" sz="800" smtClean="0">
                <a:solidFill>
                  <a:srgbClr val="FFFFFF"/>
                </a:solidFill>
                <a:effectLst/>
              </a:rPr>
              <a:pPr lvl="0" algn="ctr">
                <a:lnSpc>
                  <a:spcPct val="90000"/>
                </a:lnSpc>
                <a:spcBef>
                  <a:spcPct val="0"/>
                </a:spcBef>
                <a:spcAft>
                  <a:spcPct val="0"/>
                </a:spcAft>
                <a:defRPr/>
              </a:pPr>
              <a:t>28%</a:t>
            </a:fld>
            <a:endParaRPr kumimoji="0" lang="en-GB" sz="800" b="0" i="0" strike="noStrike" kern="1200" spc="0" normalizeH="0" noProof="0">
              <a:ln>
                <a:noFill/>
              </a:ln>
              <a:solidFill>
                <a:srgbClr val="FFFFFF"/>
              </a:solidFill>
              <a:effectLst/>
              <a:uLnTx/>
              <a:uFillTx/>
              <a:ea typeface="+mn-ea"/>
              <a:cs typeface="+mn-cs"/>
              <a:sym typeface="+mn-lt"/>
            </a:endParaRPr>
          </a:p>
        </p:txBody>
      </p:sp>
      <p:sp>
        <p:nvSpPr>
          <p:cNvPr id="23" name="Rectangle 22">
            <a:extLst>
              <a:ext uri="{FF2B5EF4-FFF2-40B4-BE49-F238E27FC236}">
                <a16:creationId xmlns:a16="http://schemas.microsoft.com/office/drawing/2014/main" id="{9AB3AC7F-3F9F-4D16-AE33-9049E5CBEAA7}"/>
              </a:ext>
            </a:extLst>
          </p:cNvPr>
          <p:cNvSpPr/>
          <p:nvPr>
            <p:custDataLst>
              <p:tags r:id="rId158"/>
            </p:custDataLst>
          </p:nvPr>
        </p:nvSpPr>
        <p:spPr bwMode="gray">
          <a:xfrm>
            <a:off x="1782763" y="3836988"/>
            <a:ext cx="23336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5FB74BA0-5BCB-4329-8085-F0DFB971EE2D}" type="datetime'9''''0''''''''''''''''%'''''''''''''''''">
              <a:rPr lang="en-GB" altLang="en-US" sz="800" smtClean="0">
                <a:solidFill>
                  <a:srgbClr val="FFFFFF"/>
                </a:solidFill>
                <a:effectLst/>
              </a:rPr>
              <a:pPr lvl="0" algn="ctr">
                <a:lnSpc>
                  <a:spcPct val="90000"/>
                </a:lnSpc>
                <a:spcBef>
                  <a:spcPct val="0"/>
                </a:spcBef>
                <a:spcAft>
                  <a:spcPct val="0"/>
                </a:spcAft>
                <a:defRPr/>
              </a:pPr>
              <a:t>90%</a:t>
            </a:fld>
            <a:endParaRPr kumimoji="0" lang="en-GB" sz="800" b="0" i="0" strike="noStrike" kern="1200" spc="0" normalizeH="0" noProof="0">
              <a:ln>
                <a:noFill/>
              </a:ln>
              <a:solidFill>
                <a:srgbClr val="FFFFFF"/>
              </a:solidFill>
              <a:effectLst/>
              <a:uLnTx/>
              <a:uFillTx/>
              <a:ea typeface="+mn-ea"/>
              <a:cs typeface="+mn-cs"/>
              <a:sym typeface="+mn-lt"/>
            </a:endParaRPr>
          </a:p>
        </p:txBody>
      </p:sp>
      <p:sp>
        <p:nvSpPr>
          <p:cNvPr id="69" name="Rectangle 68">
            <a:extLst>
              <a:ext uri="{FF2B5EF4-FFF2-40B4-BE49-F238E27FC236}">
                <a16:creationId xmlns:a16="http://schemas.microsoft.com/office/drawing/2014/main" id="{9B37D919-C36C-474F-9945-997D6E96D9D3}"/>
              </a:ext>
            </a:extLst>
          </p:cNvPr>
          <p:cNvSpPr/>
          <p:nvPr>
            <p:custDataLst>
              <p:tags r:id="rId159"/>
            </p:custDataLst>
          </p:nvPr>
        </p:nvSpPr>
        <p:spPr bwMode="gray">
          <a:xfrm>
            <a:off x="8788400" y="4792663"/>
            <a:ext cx="233363" cy="109538"/>
          </a:xfrm>
          <a:prstGeom prst="rect">
            <a:avLst/>
          </a:prstGeom>
          <a:solidFill>
            <a:schemeClr val="accent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709FDD3C-D064-4995-9E1E-7FB7F49EB31A}" type="datetime'''''1''''''8''%'''">
              <a:rPr lang="en-GB" altLang="en-US" sz="800" smtClean="0">
                <a:solidFill>
                  <a:srgbClr val="FFFFFF"/>
                </a:solidFill>
                <a:effectLst/>
              </a:rPr>
              <a:pPr algn="ctr">
                <a:lnSpc>
                  <a:spcPct val="90000"/>
                </a:lnSpc>
                <a:spcBef>
                  <a:spcPct val="0"/>
                </a:spcBef>
                <a:spcAft>
                  <a:spcPct val="0"/>
                </a:spcAft>
              </a:pPr>
              <a:t>18%</a:t>
            </a:fld>
            <a:endParaRPr lang="en-GB" sz="800" err="1">
              <a:solidFill>
                <a:srgbClr val="FFFFFF"/>
              </a:solidFill>
              <a:sym typeface="+mn-lt"/>
            </a:endParaRPr>
          </a:p>
        </p:txBody>
      </p:sp>
      <p:sp>
        <p:nvSpPr>
          <p:cNvPr id="241" name="Rectangle 240">
            <a:extLst>
              <a:ext uri="{FF2B5EF4-FFF2-40B4-BE49-F238E27FC236}">
                <a16:creationId xmlns:a16="http://schemas.microsoft.com/office/drawing/2014/main" id="{41A23047-62B9-C2CD-496C-4CEC72230ECE}"/>
              </a:ext>
            </a:extLst>
          </p:cNvPr>
          <p:cNvSpPr/>
          <p:nvPr>
            <p:custDataLst>
              <p:tags r:id="rId160"/>
            </p:custDataLst>
          </p:nvPr>
        </p:nvSpPr>
        <p:spPr bwMode="gray">
          <a:xfrm>
            <a:off x="8782050" y="4476750"/>
            <a:ext cx="176213" cy="109538"/>
          </a:xfrm>
          <a:prstGeom prst="rect">
            <a:avLst/>
          </a:prstGeom>
          <a:solidFill>
            <a:schemeClr val="accent6"/>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BDB82DA0-9985-4CC6-ABF5-98F8E4EDC742}" type="datetime'6''''''%'''''''''''">
              <a:rPr lang="en-GB" altLang="en-US" sz="800" smtClean="0">
                <a:solidFill>
                  <a:schemeClr val="tx1"/>
                </a:solidFill>
                <a:effectLst/>
                <a:sym typeface="+mn-lt"/>
              </a:rPr>
              <a:pPr algn="ctr">
                <a:lnSpc>
                  <a:spcPct val="90000"/>
                </a:lnSpc>
                <a:spcBef>
                  <a:spcPct val="0"/>
                </a:spcBef>
                <a:spcAft>
                  <a:spcPct val="0"/>
                </a:spcAft>
              </a:pPr>
              <a:t>6%</a:t>
            </a:fld>
            <a:endParaRPr lang="en-GB" sz="800" err="1">
              <a:solidFill>
                <a:schemeClr val="tx1"/>
              </a:solidFill>
              <a:sym typeface="+mn-lt"/>
            </a:endParaRPr>
          </a:p>
        </p:txBody>
      </p:sp>
      <p:sp>
        <p:nvSpPr>
          <p:cNvPr id="97" name="Rectangle 96">
            <a:extLst>
              <a:ext uri="{FF2B5EF4-FFF2-40B4-BE49-F238E27FC236}">
                <a16:creationId xmlns:a16="http://schemas.microsoft.com/office/drawing/2014/main" id="{1179FC32-DE9B-B9A4-364A-1BF4E69A814C}"/>
              </a:ext>
            </a:extLst>
          </p:cNvPr>
          <p:cNvSpPr/>
          <p:nvPr>
            <p:custDataLst>
              <p:tags r:id="rId161"/>
            </p:custDataLst>
          </p:nvPr>
        </p:nvSpPr>
        <p:spPr bwMode="gray">
          <a:xfrm>
            <a:off x="8851900" y="4392613"/>
            <a:ext cx="176213" cy="109538"/>
          </a:xfrm>
          <a:prstGeom prst="rect">
            <a:avLst/>
          </a:prstGeom>
          <a:solidFill>
            <a:srgbClr val="E66F0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059009A5-968C-4C09-9AEB-B4FF0B3EEC34}" type="datetime'''''''''''''''''''''1''''''''''''''''%'''''''">
              <a:rPr lang="en-GB" altLang="en-US" sz="800" smtClean="0">
                <a:solidFill>
                  <a:srgbClr val="FFFFFF"/>
                </a:solidFill>
                <a:effectLst/>
                <a:sym typeface="+mn-lt"/>
              </a:rPr>
              <a:pPr algn="ctr">
                <a:lnSpc>
                  <a:spcPct val="90000"/>
                </a:lnSpc>
                <a:spcBef>
                  <a:spcPct val="0"/>
                </a:spcBef>
                <a:spcAft>
                  <a:spcPct val="0"/>
                </a:spcAft>
              </a:pPr>
              <a:t>1%</a:t>
            </a:fld>
            <a:endParaRPr lang="en-GB" sz="800" err="1">
              <a:solidFill>
                <a:srgbClr val="FFFFFF"/>
              </a:solidFill>
              <a:sym typeface="+mn-lt"/>
            </a:endParaRPr>
          </a:p>
        </p:txBody>
      </p:sp>
      <p:sp>
        <p:nvSpPr>
          <p:cNvPr id="245" name="Rectangle 244">
            <a:extLst>
              <a:ext uri="{FF2B5EF4-FFF2-40B4-BE49-F238E27FC236}">
                <a16:creationId xmlns:a16="http://schemas.microsoft.com/office/drawing/2014/main" id="{1D346049-56F6-4132-877F-272C6970BA24}"/>
              </a:ext>
            </a:extLst>
          </p:cNvPr>
          <p:cNvSpPr/>
          <p:nvPr>
            <p:custDataLst>
              <p:tags r:id="rId162"/>
            </p:custDataLst>
          </p:nvPr>
        </p:nvSpPr>
        <p:spPr bwMode="gray">
          <a:xfrm>
            <a:off x="8816975" y="4260850"/>
            <a:ext cx="176213" cy="109538"/>
          </a:xfrm>
          <a:prstGeom prst="rect">
            <a:avLst/>
          </a:prstGeom>
          <a:solidFill>
            <a:srgbClr val="F88FAC"/>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D30BA260-434E-4DB0-9BA5-E7CC9CB65065}" type="datetime'''9''%'''''''''''''''''''''''">
              <a:rPr lang="en-GB" altLang="en-US" sz="800" smtClean="0">
                <a:solidFill>
                  <a:schemeClr val="bg1"/>
                </a:solidFill>
                <a:effectLst/>
              </a:rPr>
              <a:pPr algn="ctr">
                <a:lnSpc>
                  <a:spcPct val="90000"/>
                </a:lnSpc>
                <a:spcBef>
                  <a:spcPct val="0"/>
                </a:spcBef>
                <a:spcAft>
                  <a:spcPct val="0"/>
                </a:spcAft>
              </a:pPr>
              <a:t>9%</a:t>
            </a:fld>
            <a:endParaRPr lang="en-GB" sz="800" err="1">
              <a:solidFill>
                <a:schemeClr val="bg1"/>
              </a:solidFill>
              <a:sym typeface="+mn-lt"/>
            </a:endParaRPr>
          </a:p>
        </p:txBody>
      </p:sp>
      <p:sp>
        <p:nvSpPr>
          <p:cNvPr id="267" name="Rectangle 266">
            <a:extLst>
              <a:ext uri="{FF2B5EF4-FFF2-40B4-BE49-F238E27FC236}">
                <a16:creationId xmlns:a16="http://schemas.microsoft.com/office/drawing/2014/main" id="{4CA725AE-0FB6-4487-AFFA-CD70D4E8EF3B}"/>
              </a:ext>
            </a:extLst>
          </p:cNvPr>
          <p:cNvSpPr/>
          <p:nvPr>
            <p:custDataLst>
              <p:tags r:id="rId163"/>
            </p:custDataLst>
          </p:nvPr>
        </p:nvSpPr>
        <p:spPr bwMode="gray">
          <a:xfrm>
            <a:off x="8788400" y="3252788"/>
            <a:ext cx="233363" cy="109538"/>
          </a:xfrm>
          <a:prstGeom prst="rect">
            <a:avLst/>
          </a:prstGeom>
          <a:solidFill>
            <a:srgbClr val="C30C3E"/>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E7EEA844-C59C-4BB9-BCFD-E5E53B829B66}" type="datetime'''''''''''6''''''6%'''''''''''''''''''''''''''''">
              <a:rPr lang="en-GB" altLang="en-US" sz="800" smtClean="0">
                <a:solidFill>
                  <a:schemeClr val="bg1"/>
                </a:solidFill>
                <a:effectLst/>
              </a:rPr>
              <a:pPr algn="ctr">
                <a:lnSpc>
                  <a:spcPct val="90000"/>
                </a:lnSpc>
                <a:spcBef>
                  <a:spcPct val="0"/>
                </a:spcBef>
                <a:spcAft>
                  <a:spcPct val="0"/>
                </a:spcAft>
              </a:pPr>
              <a:t>66%</a:t>
            </a:fld>
            <a:endParaRPr lang="en-GB" sz="800">
              <a:solidFill>
                <a:schemeClr val="bg1"/>
              </a:solidFill>
              <a:sym typeface="+mn-lt"/>
            </a:endParaRPr>
          </a:p>
        </p:txBody>
      </p:sp>
      <p:sp>
        <p:nvSpPr>
          <p:cNvPr id="194" name="Rectangle 193">
            <a:extLst>
              <a:ext uri="{FF2B5EF4-FFF2-40B4-BE49-F238E27FC236}">
                <a16:creationId xmlns:a16="http://schemas.microsoft.com/office/drawing/2014/main" id="{783129CE-DB3A-44B7-817D-A6EFC42229FD}"/>
              </a:ext>
            </a:extLst>
          </p:cNvPr>
          <p:cNvSpPr/>
          <p:nvPr>
            <p:custDataLst>
              <p:tags r:id="rId164"/>
            </p:custDataLst>
          </p:nvPr>
        </p:nvSpPr>
        <p:spPr bwMode="auto">
          <a:xfrm>
            <a:off x="8828088" y="5167313"/>
            <a:ext cx="152400" cy="420688"/>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0291B2E3-7817-4C45-8F0F-B18769A0DD55}" type="datetime'''''E''st''''''''''''''''''''o''n''''''''''''''''''i''a'''">
              <a:rPr lang="en-GB" altLang="en-US" sz="1000" smtClean="0">
                <a:solidFill>
                  <a:srgbClr val="2B3A42"/>
                </a:solidFill>
                <a:effectLst/>
              </a:rPr>
              <a:pPr lvl="0" algn="r">
                <a:spcBef>
                  <a:spcPct val="0"/>
                </a:spcBef>
                <a:spcAft>
                  <a:spcPct val="0"/>
                </a:spcAft>
                <a:defRPr/>
              </a:pPr>
              <a:t>Estonia</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111" name="Rectangle 110">
            <a:extLst>
              <a:ext uri="{FF2B5EF4-FFF2-40B4-BE49-F238E27FC236}">
                <a16:creationId xmlns:a16="http://schemas.microsoft.com/office/drawing/2014/main" id="{973C06D5-ADD7-4EBE-9E00-0381C0FCC8DF}"/>
              </a:ext>
            </a:extLst>
          </p:cNvPr>
          <p:cNvSpPr/>
          <p:nvPr>
            <p:custDataLst>
              <p:tags r:id="rId165"/>
            </p:custDataLst>
          </p:nvPr>
        </p:nvSpPr>
        <p:spPr bwMode="gray">
          <a:xfrm>
            <a:off x="9039225" y="4860925"/>
            <a:ext cx="23336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E7A5ABE2-B498-40DA-BF24-B018A31A4F88}" type="datetime'13''''''''''''''%'''">
              <a:rPr lang="en-GB" altLang="en-US" sz="800" smtClean="0">
                <a:solidFill>
                  <a:srgbClr val="FFFFFF"/>
                </a:solidFill>
                <a:effectLst/>
              </a:rPr>
              <a:pPr algn="ctr">
                <a:lnSpc>
                  <a:spcPct val="90000"/>
                </a:lnSpc>
                <a:spcBef>
                  <a:spcPct val="0"/>
                </a:spcBef>
                <a:spcAft>
                  <a:spcPct val="0"/>
                </a:spcAft>
              </a:pPr>
              <a:t>13%</a:t>
            </a:fld>
            <a:endParaRPr lang="en-GB" sz="800">
              <a:solidFill>
                <a:srgbClr val="FFFFFF"/>
              </a:solidFill>
              <a:sym typeface="+mn-lt"/>
            </a:endParaRPr>
          </a:p>
        </p:txBody>
      </p:sp>
      <p:sp>
        <p:nvSpPr>
          <p:cNvPr id="249" name="Rectangle 248">
            <a:extLst>
              <a:ext uri="{FF2B5EF4-FFF2-40B4-BE49-F238E27FC236}">
                <a16:creationId xmlns:a16="http://schemas.microsoft.com/office/drawing/2014/main" id="{600D4C5B-D26E-F343-95BE-88AA63A53372}"/>
              </a:ext>
            </a:extLst>
          </p:cNvPr>
          <p:cNvSpPr/>
          <p:nvPr>
            <p:custDataLst>
              <p:tags r:id="rId166"/>
            </p:custDataLst>
          </p:nvPr>
        </p:nvSpPr>
        <p:spPr bwMode="gray">
          <a:xfrm>
            <a:off x="9067800" y="4606925"/>
            <a:ext cx="176213" cy="109538"/>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B13C3448-2AAC-4F31-80A1-CD96FAF2ED49}" type="datetime'''''''''6''''''''''''''''%'''''''''''''''">
              <a:rPr lang="en-GB" altLang="en-US" sz="800" smtClean="0">
                <a:solidFill>
                  <a:schemeClr val="tx1"/>
                </a:solidFill>
                <a:effectLst/>
                <a:sym typeface="+mn-lt"/>
              </a:rPr>
              <a:pPr algn="ctr">
                <a:lnSpc>
                  <a:spcPct val="90000"/>
                </a:lnSpc>
                <a:spcBef>
                  <a:spcPct val="0"/>
                </a:spcBef>
                <a:spcAft>
                  <a:spcPct val="0"/>
                </a:spcAft>
              </a:pPr>
              <a:t>6%</a:t>
            </a:fld>
            <a:endParaRPr lang="en-GB" sz="800">
              <a:solidFill>
                <a:schemeClr val="tx1"/>
              </a:solidFill>
              <a:sym typeface="+mn-lt"/>
            </a:endParaRPr>
          </a:p>
        </p:txBody>
      </p:sp>
      <p:sp>
        <p:nvSpPr>
          <p:cNvPr id="478" name="Rectangle 477">
            <a:extLst>
              <a:ext uri="{FF2B5EF4-FFF2-40B4-BE49-F238E27FC236}">
                <a16:creationId xmlns:a16="http://schemas.microsoft.com/office/drawing/2014/main" id="{D14DBCF3-71C2-A7E0-0A49-CC5310516844}"/>
              </a:ext>
            </a:extLst>
          </p:cNvPr>
          <p:cNvSpPr/>
          <p:nvPr>
            <p:custDataLst>
              <p:tags r:id="rId167"/>
            </p:custDataLst>
          </p:nvPr>
        </p:nvSpPr>
        <p:spPr bwMode="gray">
          <a:xfrm>
            <a:off x="9039225" y="3444875"/>
            <a:ext cx="233363" cy="109538"/>
          </a:xfrm>
          <a:prstGeom prst="rect">
            <a:avLst/>
          </a:prstGeom>
          <a:solidFill>
            <a:srgbClr val="C30C3E"/>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28F517F7-666D-4F82-8353-04D4EE8CCC16}" type="datetime'''''''''''''''''''''''8''''1''''''''%'''''">
              <a:rPr lang="en-GB" altLang="en-US" sz="800" smtClean="0">
                <a:solidFill>
                  <a:schemeClr val="bg1"/>
                </a:solidFill>
                <a:effectLst/>
                <a:sym typeface="+mn-lt"/>
              </a:rPr>
              <a:pPr algn="ctr">
                <a:lnSpc>
                  <a:spcPct val="90000"/>
                </a:lnSpc>
                <a:spcBef>
                  <a:spcPct val="0"/>
                </a:spcBef>
                <a:spcAft>
                  <a:spcPct val="0"/>
                </a:spcAft>
              </a:pPr>
              <a:t>81%</a:t>
            </a:fld>
            <a:endParaRPr lang="en-GB" sz="800">
              <a:solidFill>
                <a:schemeClr val="bg1"/>
              </a:solidFill>
              <a:sym typeface="+mn-lt"/>
            </a:endParaRPr>
          </a:p>
        </p:txBody>
      </p:sp>
      <p:sp>
        <p:nvSpPr>
          <p:cNvPr id="264" name="Rectangle 263">
            <a:extLst>
              <a:ext uri="{FF2B5EF4-FFF2-40B4-BE49-F238E27FC236}">
                <a16:creationId xmlns:a16="http://schemas.microsoft.com/office/drawing/2014/main" id="{9DCD7AEE-CE60-43EA-80A6-2624E807B4BD}"/>
              </a:ext>
            </a:extLst>
          </p:cNvPr>
          <p:cNvSpPr/>
          <p:nvPr>
            <p:custDataLst>
              <p:tags r:id="rId168"/>
            </p:custDataLst>
          </p:nvPr>
        </p:nvSpPr>
        <p:spPr bwMode="auto">
          <a:xfrm>
            <a:off x="9078913" y="5167313"/>
            <a:ext cx="152400" cy="50641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A4340D72-5ADC-4487-A729-FD0A29357170}" type="datetime'''''''''R''o''''''''''''''''''''m''''an''''''''i''''''''a'">
              <a:rPr lang="en-GB" altLang="en-US" sz="1000" smtClean="0">
                <a:solidFill>
                  <a:srgbClr val="2B3A42"/>
                </a:solidFill>
                <a:effectLst/>
              </a:rPr>
              <a:pPr lvl="0" algn="r">
                <a:spcBef>
                  <a:spcPct val="0"/>
                </a:spcBef>
                <a:spcAft>
                  <a:spcPct val="0"/>
                </a:spcAft>
                <a:defRPr/>
              </a:pPr>
              <a:t>Romania</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254" name="Rectangle 253">
            <a:extLst>
              <a:ext uri="{FF2B5EF4-FFF2-40B4-BE49-F238E27FC236}">
                <a16:creationId xmlns:a16="http://schemas.microsoft.com/office/drawing/2014/main" id="{B9B718B0-7336-43F7-9750-53351C67A0E2}"/>
              </a:ext>
            </a:extLst>
          </p:cNvPr>
          <p:cNvSpPr/>
          <p:nvPr>
            <p:custDataLst>
              <p:tags r:id="rId169"/>
            </p:custDataLst>
          </p:nvPr>
        </p:nvSpPr>
        <p:spPr bwMode="gray">
          <a:xfrm>
            <a:off x="9317038" y="4946650"/>
            <a:ext cx="17621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1FD83F74-C320-4CA4-92D3-46E883A074A8}" type="datetime'''''''''''''''''''''6''''''%'''''''''''''''''''''''''''''">
              <a:rPr lang="en-GB" altLang="en-US" sz="800" smtClean="0">
                <a:solidFill>
                  <a:schemeClr val="bg1"/>
                </a:solidFill>
                <a:effectLst/>
              </a:rPr>
              <a:pPr algn="ctr">
                <a:lnSpc>
                  <a:spcPct val="90000"/>
                </a:lnSpc>
                <a:spcBef>
                  <a:spcPct val="0"/>
                </a:spcBef>
                <a:spcAft>
                  <a:spcPct val="0"/>
                </a:spcAft>
              </a:pPr>
              <a:t>6%</a:t>
            </a:fld>
            <a:endParaRPr lang="en-GB" sz="800">
              <a:solidFill>
                <a:schemeClr val="bg1"/>
              </a:solidFill>
              <a:sym typeface="+mn-lt"/>
            </a:endParaRPr>
          </a:p>
        </p:txBody>
      </p:sp>
      <p:sp>
        <p:nvSpPr>
          <p:cNvPr id="250" name="Rectangle 249">
            <a:extLst>
              <a:ext uri="{FF2B5EF4-FFF2-40B4-BE49-F238E27FC236}">
                <a16:creationId xmlns:a16="http://schemas.microsoft.com/office/drawing/2014/main" id="{5DD1E251-7FB0-C472-B234-98654DDA03A6}"/>
              </a:ext>
            </a:extLst>
          </p:cNvPr>
          <p:cNvSpPr/>
          <p:nvPr>
            <p:custDataLst>
              <p:tags r:id="rId170"/>
            </p:custDataLst>
          </p:nvPr>
        </p:nvSpPr>
        <p:spPr bwMode="gray">
          <a:xfrm>
            <a:off x="9317038" y="4768850"/>
            <a:ext cx="176213" cy="109538"/>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EADBC22F-D8F2-447C-AF8B-65929D5ABA79}" type="datetime'7%'''''''''''''''''''''''''''''''''''''''''">
              <a:rPr lang="en-GB" altLang="en-US" sz="800" smtClean="0">
                <a:solidFill>
                  <a:schemeClr val="tx1"/>
                </a:solidFill>
                <a:effectLst/>
                <a:sym typeface="+mn-lt"/>
              </a:rPr>
              <a:pPr algn="ctr">
                <a:lnSpc>
                  <a:spcPct val="90000"/>
                </a:lnSpc>
                <a:spcBef>
                  <a:spcPct val="0"/>
                </a:spcBef>
                <a:spcAft>
                  <a:spcPct val="0"/>
                </a:spcAft>
              </a:pPr>
              <a:t>7%</a:t>
            </a:fld>
            <a:endParaRPr lang="en-GB" sz="800">
              <a:solidFill>
                <a:schemeClr val="tx1"/>
              </a:solidFill>
              <a:sym typeface="+mn-lt"/>
            </a:endParaRPr>
          </a:p>
        </p:txBody>
      </p:sp>
      <p:sp>
        <p:nvSpPr>
          <p:cNvPr id="101" name="Rectangle 100">
            <a:extLst>
              <a:ext uri="{FF2B5EF4-FFF2-40B4-BE49-F238E27FC236}">
                <a16:creationId xmlns:a16="http://schemas.microsoft.com/office/drawing/2014/main" id="{057E3E61-5A40-781D-4639-10B79FA5D4CE}"/>
              </a:ext>
            </a:extLst>
          </p:cNvPr>
          <p:cNvSpPr/>
          <p:nvPr>
            <p:custDataLst>
              <p:tags r:id="rId171"/>
            </p:custDataLst>
          </p:nvPr>
        </p:nvSpPr>
        <p:spPr bwMode="gray">
          <a:xfrm>
            <a:off x="9317038" y="4614863"/>
            <a:ext cx="176213" cy="109538"/>
          </a:xfrm>
          <a:prstGeom prst="rect">
            <a:avLst/>
          </a:prstGeom>
          <a:solidFill>
            <a:srgbClr val="E66F0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392CF420-06F6-4110-AA14-9CD20D16A76A}" type="datetime'''''''''''''''''''''''''''''''5''''''''''%'''''''''''''">
              <a:rPr lang="en-GB" altLang="en-US" sz="800" smtClean="0">
                <a:solidFill>
                  <a:schemeClr val="bg1"/>
                </a:solidFill>
                <a:effectLst/>
                <a:sym typeface="+mn-lt"/>
              </a:rPr>
              <a:pPr algn="ctr">
                <a:lnSpc>
                  <a:spcPct val="90000"/>
                </a:lnSpc>
                <a:spcBef>
                  <a:spcPct val="0"/>
                </a:spcBef>
                <a:spcAft>
                  <a:spcPct val="0"/>
                </a:spcAft>
              </a:pPr>
              <a:t>5%</a:t>
            </a:fld>
            <a:endParaRPr lang="en-GB" sz="800">
              <a:solidFill>
                <a:schemeClr val="bg1"/>
              </a:solidFill>
              <a:sym typeface="+mn-lt"/>
            </a:endParaRPr>
          </a:p>
        </p:txBody>
      </p:sp>
      <p:sp>
        <p:nvSpPr>
          <p:cNvPr id="118" name="Rectangle 117">
            <a:extLst>
              <a:ext uri="{FF2B5EF4-FFF2-40B4-BE49-F238E27FC236}">
                <a16:creationId xmlns:a16="http://schemas.microsoft.com/office/drawing/2014/main" id="{0376FFF7-4946-4AAC-BFAB-8190A430681F}"/>
              </a:ext>
            </a:extLst>
          </p:cNvPr>
          <p:cNvSpPr/>
          <p:nvPr>
            <p:custDataLst>
              <p:tags r:id="rId172"/>
            </p:custDataLst>
          </p:nvPr>
        </p:nvSpPr>
        <p:spPr bwMode="gray">
          <a:xfrm>
            <a:off x="9288463" y="4368800"/>
            <a:ext cx="233363" cy="109538"/>
          </a:xfrm>
          <a:prstGeom prst="rect">
            <a:avLst/>
          </a:prstGeom>
          <a:solidFill>
            <a:srgbClr val="F88FAC"/>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EFC297AF-743C-4373-AE19-F61BC0127734}" type="datetime'''1''''''''''''4''%'">
              <a:rPr lang="en-GB" altLang="en-US" sz="800" smtClean="0">
                <a:solidFill>
                  <a:schemeClr val="bg1"/>
                </a:solidFill>
                <a:effectLst/>
              </a:rPr>
              <a:pPr algn="ctr">
                <a:lnSpc>
                  <a:spcPct val="90000"/>
                </a:lnSpc>
                <a:spcBef>
                  <a:spcPct val="0"/>
                </a:spcBef>
                <a:spcAft>
                  <a:spcPct val="0"/>
                </a:spcAft>
              </a:pPr>
              <a:t>14%</a:t>
            </a:fld>
            <a:endParaRPr lang="en-GB" sz="800" err="1">
              <a:solidFill>
                <a:schemeClr val="bg1"/>
              </a:solidFill>
              <a:sym typeface="+mn-lt"/>
            </a:endParaRPr>
          </a:p>
        </p:txBody>
      </p:sp>
      <p:sp>
        <p:nvSpPr>
          <p:cNvPr id="61" name="Rectangle 60">
            <a:extLst>
              <a:ext uri="{FF2B5EF4-FFF2-40B4-BE49-F238E27FC236}">
                <a16:creationId xmlns:a16="http://schemas.microsoft.com/office/drawing/2014/main" id="{E03763A0-EB23-BC7F-F175-5E3C662F105F}"/>
              </a:ext>
            </a:extLst>
          </p:cNvPr>
          <p:cNvSpPr/>
          <p:nvPr>
            <p:custDataLst>
              <p:tags r:id="rId173"/>
            </p:custDataLst>
          </p:nvPr>
        </p:nvSpPr>
        <p:spPr bwMode="gray">
          <a:xfrm>
            <a:off x="9288463" y="3275013"/>
            <a:ext cx="233363" cy="109538"/>
          </a:xfrm>
          <a:prstGeom prst="rect">
            <a:avLst/>
          </a:prstGeom>
          <a:solidFill>
            <a:srgbClr val="C30C3E"/>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DDC9C36D-0BB1-4AF8-BBD4-F9593188D015}" type="datetime'''''''''6''''''''''''''''''''''''''''''''8''''%'''''">
              <a:rPr lang="en-GB" altLang="en-US" sz="800" smtClean="0">
                <a:solidFill>
                  <a:schemeClr val="bg1"/>
                </a:solidFill>
                <a:effectLst/>
              </a:rPr>
              <a:pPr algn="ctr">
                <a:lnSpc>
                  <a:spcPct val="90000"/>
                </a:lnSpc>
                <a:spcBef>
                  <a:spcPct val="0"/>
                </a:spcBef>
                <a:spcAft>
                  <a:spcPct val="0"/>
                </a:spcAft>
              </a:pPr>
              <a:t>68%</a:t>
            </a:fld>
            <a:endParaRPr lang="en-GB" sz="800">
              <a:solidFill>
                <a:schemeClr val="bg1"/>
              </a:solidFill>
              <a:sym typeface="+mn-lt"/>
            </a:endParaRPr>
          </a:p>
        </p:txBody>
      </p:sp>
      <p:sp>
        <p:nvSpPr>
          <p:cNvPr id="253" name="Rectangle 252">
            <a:extLst>
              <a:ext uri="{FF2B5EF4-FFF2-40B4-BE49-F238E27FC236}">
                <a16:creationId xmlns:a16="http://schemas.microsoft.com/office/drawing/2014/main" id="{AD6DABE7-822E-485B-A14F-08C7458CD50A}"/>
              </a:ext>
            </a:extLst>
          </p:cNvPr>
          <p:cNvSpPr/>
          <p:nvPr>
            <p:custDataLst>
              <p:tags r:id="rId174"/>
            </p:custDataLst>
          </p:nvPr>
        </p:nvSpPr>
        <p:spPr bwMode="auto">
          <a:xfrm>
            <a:off x="9328150" y="5167313"/>
            <a:ext cx="152400" cy="336550"/>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456AA0F9-99CF-4D03-85C7-DFAD44C74F88}" type="datetime'L''''''''''''''''''''''''''''at''''''''v''''''i''''a'">
              <a:rPr lang="en-GB" altLang="en-US" sz="1000" smtClean="0">
                <a:solidFill>
                  <a:srgbClr val="2B3A42"/>
                </a:solidFill>
                <a:effectLst/>
              </a:rPr>
              <a:pPr lvl="0" algn="r">
                <a:spcBef>
                  <a:spcPct val="0"/>
                </a:spcBef>
                <a:spcAft>
                  <a:spcPct val="0"/>
                </a:spcAft>
                <a:defRPr/>
              </a:pPr>
              <a:t>Latvia</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357" name="Rectangle 356">
            <a:extLst>
              <a:ext uri="{FF2B5EF4-FFF2-40B4-BE49-F238E27FC236}">
                <a16:creationId xmlns:a16="http://schemas.microsoft.com/office/drawing/2014/main" id="{28AAC888-D29A-4255-9590-78D994D6B78D}"/>
              </a:ext>
            </a:extLst>
          </p:cNvPr>
          <p:cNvSpPr/>
          <p:nvPr>
            <p:custDataLst>
              <p:tags r:id="rId175"/>
            </p:custDataLst>
          </p:nvPr>
        </p:nvSpPr>
        <p:spPr bwMode="gray">
          <a:xfrm>
            <a:off x="9567863" y="4946650"/>
            <a:ext cx="17621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880AFD30-3BE5-4C65-9921-9E31ECB9242E}" type="datetime'''''''''''''''''''6''''''%'''''''">
              <a:rPr lang="en-GB" altLang="en-US" sz="800" smtClean="0">
                <a:solidFill>
                  <a:schemeClr val="bg1"/>
                </a:solidFill>
                <a:effectLst/>
              </a:rPr>
              <a:pPr algn="ctr">
                <a:lnSpc>
                  <a:spcPct val="90000"/>
                </a:lnSpc>
                <a:spcBef>
                  <a:spcPct val="0"/>
                </a:spcBef>
                <a:spcAft>
                  <a:spcPct val="0"/>
                </a:spcAft>
              </a:pPr>
              <a:t>6%</a:t>
            </a:fld>
            <a:endParaRPr lang="en-GB" sz="800">
              <a:solidFill>
                <a:schemeClr val="bg1"/>
              </a:solidFill>
              <a:sym typeface="+mn-lt"/>
            </a:endParaRPr>
          </a:p>
        </p:txBody>
      </p:sp>
      <p:sp>
        <p:nvSpPr>
          <p:cNvPr id="251" name="Rectangle 250">
            <a:extLst>
              <a:ext uri="{FF2B5EF4-FFF2-40B4-BE49-F238E27FC236}">
                <a16:creationId xmlns:a16="http://schemas.microsoft.com/office/drawing/2014/main" id="{FD4895AB-1484-1FF2-E485-DF536BC74360}"/>
              </a:ext>
            </a:extLst>
          </p:cNvPr>
          <p:cNvSpPr/>
          <p:nvPr>
            <p:custDataLst>
              <p:tags r:id="rId176"/>
            </p:custDataLst>
          </p:nvPr>
        </p:nvSpPr>
        <p:spPr bwMode="gray">
          <a:xfrm>
            <a:off x="9567863" y="4822825"/>
            <a:ext cx="176213" cy="109538"/>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D7381E53-B2D8-4D74-9346-3575214DE63D}" type="datetime'''''''''''''''''''''''''''3''%'''">
              <a:rPr lang="en-GB" altLang="en-US" sz="800" smtClean="0">
                <a:solidFill>
                  <a:schemeClr val="tx1"/>
                </a:solidFill>
                <a:effectLst/>
                <a:sym typeface="+mn-lt"/>
              </a:rPr>
              <a:pPr algn="ctr">
                <a:lnSpc>
                  <a:spcPct val="90000"/>
                </a:lnSpc>
                <a:spcBef>
                  <a:spcPct val="0"/>
                </a:spcBef>
                <a:spcAft>
                  <a:spcPct val="0"/>
                </a:spcAft>
              </a:pPr>
              <a:t>3%</a:t>
            </a:fld>
            <a:endParaRPr lang="en-GB" sz="800">
              <a:solidFill>
                <a:schemeClr val="tx1"/>
              </a:solidFill>
              <a:sym typeface="+mn-lt"/>
            </a:endParaRPr>
          </a:p>
        </p:txBody>
      </p:sp>
      <p:sp>
        <p:nvSpPr>
          <p:cNvPr id="106" name="Rectangle 105">
            <a:extLst>
              <a:ext uri="{FF2B5EF4-FFF2-40B4-BE49-F238E27FC236}">
                <a16:creationId xmlns:a16="http://schemas.microsoft.com/office/drawing/2014/main" id="{8B2CE51A-5E22-D930-840B-A12DFBBD3D48}"/>
              </a:ext>
            </a:extLst>
          </p:cNvPr>
          <p:cNvSpPr/>
          <p:nvPr>
            <p:custDataLst>
              <p:tags r:id="rId177"/>
            </p:custDataLst>
          </p:nvPr>
        </p:nvSpPr>
        <p:spPr bwMode="gray">
          <a:xfrm>
            <a:off x="9567863" y="4692650"/>
            <a:ext cx="176213" cy="109538"/>
          </a:xfrm>
          <a:prstGeom prst="rect">
            <a:avLst/>
          </a:prstGeom>
          <a:solidFill>
            <a:srgbClr val="E66F0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CD5CAC9F-B105-425F-94AB-C539E9138292}" type="datetime'''''''7''''''''''''''''''''''%'">
              <a:rPr lang="en-GB" altLang="en-US" sz="800" smtClean="0">
                <a:solidFill>
                  <a:schemeClr val="bg1"/>
                </a:solidFill>
                <a:effectLst/>
                <a:sym typeface="+mn-lt"/>
              </a:rPr>
              <a:pPr algn="ctr">
                <a:lnSpc>
                  <a:spcPct val="90000"/>
                </a:lnSpc>
                <a:spcBef>
                  <a:spcPct val="0"/>
                </a:spcBef>
                <a:spcAft>
                  <a:spcPct val="0"/>
                </a:spcAft>
              </a:pPr>
              <a:t>7%</a:t>
            </a:fld>
            <a:endParaRPr lang="en-GB" sz="800">
              <a:solidFill>
                <a:schemeClr val="bg1"/>
              </a:solidFill>
              <a:sym typeface="+mn-lt"/>
            </a:endParaRPr>
          </a:p>
        </p:txBody>
      </p:sp>
      <p:sp>
        <p:nvSpPr>
          <p:cNvPr id="534" name="Rectangle 533">
            <a:extLst>
              <a:ext uri="{FF2B5EF4-FFF2-40B4-BE49-F238E27FC236}">
                <a16:creationId xmlns:a16="http://schemas.microsoft.com/office/drawing/2014/main" id="{35A81D0B-3F9B-6B27-2279-892579D20EC4}"/>
              </a:ext>
            </a:extLst>
          </p:cNvPr>
          <p:cNvSpPr/>
          <p:nvPr>
            <p:custDataLst>
              <p:tags r:id="rId178"/>
            </p:custDataLst>
          </p:nvPr>
        </p:nvSpPr>
        <p:spPr bwMode="gray">
          <a:xfrm>
            <a:off x="9567863" y="4484688"/>
            <a:ext cx="176213" cy="109538"/>
          </a:xfrm>
          <a:prstGeom prst="rect">
            <a:avLst/>
          </a:prstGeom>
          <a:solidFill>
            <a:srgbClr val="F88FAC"/>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749F849B-A235-4377-8A5C-7839A6EBDB56}" type="datetime'''''''''''''''''''9''''''''''''''''''''''''''''%'">
              <a:rPr lang="en-GB" altLang="en-US" sz="800" smtClean="0">
                <a:solidFill>
                  <a:schemeClr val="bg1"/>
                </a:solidFill>
                <a:effectLst/>
                <a:sym typeface="+mn-lt"/>
              </a:rPr>
              <a:pPr algn="ctr">
                <a:lnSpc>
                  <a:spcPct val="90000"/>
                </a:lnSpc>
                <a:spcBef>
                  <a:spcPct val="0"/>
                </a:spcBef>
                <a:spcAft>
                  <a:spcPct val="0"/>
                </a:spcAft>
              </a:pPr>
              <a:t>9%</a:t>
            </a:fld>
            <a:endParaRPr lang="en-GB" sz="800" err="1">
              <a:solidFill>
                <a:schemeClr val="bg1"/>
              </a:solidFill>
              <a:sym typeface="+mn-lt"/>
            </a:endParaRPr>
          </a:p>
        </p:txBody>
      </p:sp>
      <p:sp>
        <p:nvSpPr>
          <p:cNvPr id="62" name="Rectangle 61">
            <a:extLst>
              <a:ext uri="{FF2B5EF4-FFF2-40B4-BE49-F238E27FC236}">
                <a16:creationId xmlns:a16="http://schemas.microsoft.com/office/drawing/2014/main" id="{4A9EA413-8A9F-E922-C4AB-21AD7EB8BC3B}"/>
              </a:ext>
            </a:extLst>
          </p:cNvPr>
          <p:cNvSpPr/>
          <p:nvPr>
            <p:custDataLst>
              <p:tags r:id="rId179"/>
            </p:custDataLst>
          </p:nvPr>
        </p:nvSpPr>
        <p:spPr bwMode="gray">
          <a:xfrm>
            <a:off x="9539288" y="3367088"/>
            <a:ext cx="233363" cy="109538"/>
          </a:xfrm>
          <a:prstGeom prst="rect">
            <a:avLst/>
          </a:prstGeom>
          <a:solidFill>
            <a:srgbClr val="C30C3E"/>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E6F2B71A-FCEA-457A-A1C8-4752EDD559D9}" type="datetime'''7''''5''''''''''''''''''''''''''''''''%'''''''''''''''''">
              <a:rPr lang="en-GB" altLang="en-US" sz="800" smtClean="0">
                <a:solidFill>
                  <a:schemeClr val="bg1"/>
                </a:solidFill>
                <a:effectLst/>
              </a:rPr>
              <a:pPr algn="ctr">
                <a:lnSpc>
                  <a:spcPct val="90000"/>
                </a:lnSpc>
                <a:spcBef>
                  <a:spcPct val="0"/>
                </a:spcBef>
                <a:spcAft>
                  <a:spcPct val="0"/>
                </a:spcAft>
              </a:pPr>
              <a:t>75%</a:t>
            </a:fld>
            <a:endParaRPr lang="en-GB" sz="800" err="1">
              <a:solidFill>
                <a:schemeClr val="bg1"/>
              </a:solidFill>
              <a:sym typeface="+mn-lt"/>
            </a:endParaRPr>
          </a:p>
        </p:txBody>
      </p:sp>
      <p:sp>
        <p:nvSpPr>
          <p:cNvPr id="196" name="Rectangle 195">
            <a:extLst>
              <a:ext uri="{FF2B5EF4-FFF2-40B4-BE49-F238E27FC236}">
                <a16:creationId xmlns:a16="http://schemas.microsoft.com/office/drawing/2014/main" id="{2ED2702D-CAEA-4F2B-B361-DB6EAD003F1C}"/>
              </a:ext>
            </a:extLst>
          </p:cNvPr>
          <p:cNvSpPr/>
          <p:nvPr>
            <p:custDataLst>
              <p:tags r:id="rId180"/>
            </p:custDataLst>
          </p:nvPr>
        </p:nvSpPr>
        <p:spPr bwMode="auto">
          <a:xfrm>
            <a:off x="9578975" y="5167313"/>
            <a:ext cx="152400" cy="511175"/>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B003F627-7C09-4E8B-BEFC-6C60BA3A1959}" type="datetime'L''''it''''''''''h''ua''''''''''''''''''''n''''i''a'">
              <a:rPr lang="en-GB" altLang="en-US" sz="1000" smtClean="0">
                <a:solidFill>
                  <a:srgbClr val="2B3A42"/>
                </a:solidFill>
                <a:effectLst/>
              </a:rPr>
              <a:pPr lvl="0" algn="r">
                <a:spcBef>
                  <a:spcPct val="0"/>
                </a:spcBef>
                <a:spcAft>
                  <a:spcPct val="0"/>
                </a:spcAft>
                <a:defRPr/>
              </a:pPr>
              <a:t>Lithuania</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121" name="Rectangle 120">
            <a:extLst>
              <a:ext uri="{FF2B5EF4-FFF2-40B4-BE49-F238E27FC236}">
                <a16:creationId xmlns:a16="http://schemas.microsoft.com/office/drawing/2014/main" id="{43B42493-800B-4E83-9571-E28E4EF5D651}"/>
              </a:ext>
            </a:extLst>
          </p:cNvPr>
          <p:cNvSpPr/>
          <p:nvPr>
            <p:custDataLst>
              <p:tags r:id="rId181"/>
            </p:custDataLst>
          </p:nvPr>
        </p:nvSpPr>
        <p:spPr bwMode="gray">
          <a:xfrm>
            <a:off x="9818688" y="4938713"/>
            <a:ext cx="176213" cy="109538"/>
          </a:xfrm>
          <a:prstGeom prst="rect">
            <a:avLst/>
          </a:prstGeom>
          <a:solidFill>
            <a:schemeClr val="accent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D69202AC-F6CC-4F65-82A8-ADFBB0BCA4F8}" type="datetime'''''''''''''''''7''''%'''''">
              <a:rPr lang="en-GB" altLang="en-US" sz="800" smtClean="0">
                <a:solidFill>
                  <a:schemeClr val="bg1"/>
                </a:solidFill>
                <a:effectLst/>
              </a:rPr>
              <a:pPr algn="ctr">
                <a:lnSpc>
                  <a:spcPct val="90000"/>
                </a:lnSpc>
                <a:spcBef>
                  <a:spcPct val="0"/>
                </a:spcBef>
                <a:spcAft>
                  <a:spcPct val="0"/>
                </a:spcAft>
              </a:pPr>
              <a:t>7%</a:t>
            </a:fld>
            <a:endParaRPr lang="en-GB" sz="800" err="1">
              <a:solidFill>
                <a:schemeClr val="bg1"/>
              </a:solidFill>
              <a:sym typeface="+mn-lt"/>
            </a:endParaRPr>
          </a:p>
        </p:txBody>
      </p:sp>
      <p:sp>
        <p:nvSpPr>
          <p:cNvPr id="109" name="Rectangle 108">
            <a:extLst>
              <a:ext uri="{FF2B5EF4-FFF2-40B4-BE49-F238E27FC236}">
                <a16:creationId xmlns:a16="http://schemas.microsoft.com/office/drawing/2014/main" id="{40734095-0711-A097-8944-C609398F3CB6}"/>
              </a:ext>
            </a:extLst>
          </p:cNvPr>
          <p:cNvSpPr/>
          <p:nvPr>
            <p:custDataLst>
              <p:tags r:id="rId182"/>
            </p:custDataLst>
          </p:nvPr>
        </p:nvSpPr>
        <p:spPr bwMode="gray">
          <a:xfrm>
            <a:off x="9818688" y="4806950"/>
            <a:ext cx="176213" cy="109538"/>
          </a:xfrm>
          <a:prstGeom prst="rect">
            <a:avLst/>
          </a:prstGeom>
          <a:solidFill>
            <a:srgbClr val="E66F0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5C0FD3CD-EDBE-4536-8C29-612E92F8082D}" type="datetime'3''''''''''''''''''''''''''''''''''%'''">
              <a:rPr lang="en-GB" altLang="en-US" sz="800" smtClean="0">
                <a:solidFill>
                  <a:schemeClr val="bg1"/>
                </a:solidFill>
                <a:effectLst/>
                <a:sym typeface="+mn-lt"/>
              </a:rPr>
              <a:pPr algn="ctr">
                <a:lnSpc>
                  <a:spcPct val="90000"/>
                </a:lnSpc>
                <a:spcBef>
                  <a:spcPct val="0"/>
                </a:spcBef>
                <a:spcAft>
                  <a:spcPct val="0"/>
                </a:spcAft>
              </a:pPr>
              <a:t>3%</a:t>
            </a:fld>
            <a:endParaRPr lang="en-GB" sz="800" err="1">
              <a:solidFill>
                <a:schemeClr val="bg1"/>
              </a:solidFill>
              <a:sym typeface="+mn-lt"/>
            </a:endParaRPr>
          </a:p>
        </p:txBody>
      </p:sp>
      <p:sp>
        <p:nvSpPr>
          <p:cNvPr id="122" name="Rectangle 121">
            <a:extLst>
              <a:ext uri="{FF2B5EF4-FFF2-40B4-BE49-F238E27FC236}">
                <a16:creationId xmlns:a16="http://schemas.microsoft.com/office/drawing/2014/main" id="{7696F35B-36EE-4CD1-B200-A12878452532}"/>
              </a:ext>
            </a:extLst>
          </p:cNvPr>
          <p:cNvSpPr/>
          <p:nvPr>
            <p:custDataLst>
              <p:tags r:id="rId183"/>
            </p:custDataLst>
          </p:nvPr>
        </p:nvSpPr>
        <p:spPr bwMode="gray">
          <a:xfrm>
            <a:off x="9790113" y="4498975"/>
            <a:ext cx="233363" cy="109538"/>
          </a:xfrm>
          <a:prstGeom prst="rect">
            <a:avLst/>
          </a:prstGeom>
          <a:solidFill>
            <a:srgbClr val="F88FAC"/>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23FC1103-F441-4F93-801A-0437FB1F0ABA}" type="datetime'''''''''''''''''''''''''''2''''''''''''''''''0''''''''%'''''">
              <a:rPr lang="en-GB" altLang="en-US" sz="800" smtClean="0">
                <a:solidFill>
                  <a:schemeClr val="bg1"/>
                </a:solidFill>
                <a:effectLst/>
              </a:rPr>
              <a:pPr algn="ctr">
                <a:lnSpc>
                  <a:spcPct val="90000"/>
                </a:lnSpc>
                <a:spcBef>
                  <a:spcPct val="0"/>
                </a:spcBef>
                <a:spcAft>
                  <a:spcPct val="0"/>
                </a:spcAft>
              </a:pPr>
              <a:t>20%</a:t>
            </a:fld>
            <a:endParaRPr lang="en-GB" sz="800" err="1">
              <a:solidFill>
                <a:schemeClr val="bg1"/>
              </a:solidFill>
              <a:sym typeface="+mn-lt"/>
            </a:endParaRPr>
          </a:p>
        </p:txBody>
      </p:sp>
      <p:sp>
        <p:nvSpPr>
          <p:cNvPr id="193" name="Rectangle 192">
            <a:extLst>
              <a:ext uri="{FF2B5EF4-FFF2-40B4-BE49-F238E27FC236}">
                <a16:creationId xmlns:a16="http://schemas.microsoft.com/office/drawing/2014/main" id="{D2586A0C-C972-4886-85CF-CAEF2E2FB3DD}"/>
              </a:ext>
            </a:extLst>
          </p:cNvPr>
          <p:cNvSpPr/>
          <p:nvPr>
            <p:custDataLst>
              <p:tags r:id="rId184"/>
            </p:custDataLst>
          </p:nvPr>
        </p:nvSpPr>
        <p:spPr bwMode="auto">
          <a:xfrm>
            <a:off x="8578850" y="5167313"/>
            <a:ext cx="152400" cy="457200"/>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AF0EA0E1-8311-4077-8510-E91D8533B4B1}" type="datetime'''''''''''''''''''''''''*''''''''Cro''''''''at''i''''''''a'">
              <a:rPr lang="en-GB" altLang="en-US" sz="1000" smtClean="0">
                <a:solidFill>
                  <a:srgbClr val="2B3A42"/>
                </a:solidFill>
                <a:effectLst/>
              </a:rPr>
              <a:pPr lvl="0" algn="r">
                <a:spcBef>
                  <a:spcPct val="0"/>
                </a:spcBef>
                <a:spcAft>
                  <a:spcPct val="0"/>
                </a:spcAft>
                <a:defRPr/>
              </a:pPr>
              <a:t>*Croatia</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232" name="Rectangle 231">
            <a:extLst>
              <a:ext uri="{FF2B5EF4-FFF2-40B4-BE49-F238E27FC236}">
                <a16:creationId xmlns:a16="http://schemas.microsoft.com/office/drawing/2014/main" id="{220AEC6E-7486-4E67-8EDE-6C9E2312178D}"/>
              </a:ext>
            </a:extLst>
          </p:cNvPr>
          <p:cNvSpPr/>
          <p:nvPr>
            <p:custDataLst>
              <p:tags r:id="rId185"/>
            </p:custDataLst>
          </p:nvPr>
        </p:nvSpPr>
        <p:spPr bwMode="auto">
          <a:xfrm>
            <a:off x="9829800" y="5167313"/>
            <a:ext cx="152400" cy="30956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9FAEDA51-FDE0-45FB-9F71-37201412BD77}" type="datetime'''''M''a''''''''l''ta'''''''''''''''''''''''''''''''''">
              <a:rPr lang="en-GB" altLang="en-US" sz="1000" smtClean="0">
                <a:solidFill>
                  <a:srgbClr val="2B3A42"/>
                </a:solidFill>
                <a:effectLst/>
              </a:rPr>
              <a:pPr lvl="0" algn="r">
                <a:spcBef>
                  <a:spcPct val="0"/>
                </a:spcBef>
                <a:spcAft>
                  <a:spcPct val="0"/>
                </a:spcAft>
                <a:defRPr/>
              </a:pPr>
              <a:t>Malta</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63" name="Rectangle 62">
            <a:extLst>
              <a:ext uri="{FF2B5EF4-FFF2-40B4-BE49-F238E27FC236}">
                <a16:creationId xmlns:a16="http://schemas.microsoft.com/office/drawing/2014/main" id="{36FF0BAB-D672-33D2-A3BB-38CF46FCEDC0}"/>
              </a:ext>
            </a:extLst>
          </p:cNvPr>
          <p:cNvSpPr/>
          <p:nvPr>
            <p:custDataLst>
              <p:tags r:id="rId186"/>
            </p:custDataLst>
          </p:nvPr>
        </p:nvSpPr>
        <p:spPr bwMode="gray">
          <a:xfrm>
            <a:off x="10033000" y="5014913"/>
            <a:ext cx="176213" cy="109538"/>
          </a:xfrm>
          <a:prstGeom prst="rect">
            <a:avLst/>
          </a:prstGeom>
          <a:solidFill>
            <a:schemeClr val="accent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AC4ABFEE-F01E-4B18-84F7-BF3C22D49CB7}" type="datetime'''''''1''''''''%'''''''''''''''''''''''''''''''''''">
              <a:rPr lang="en-GB" altLang="en-US" sz="800" smtClean="0">
                <a:solidFill>
                  <a:schemeClr val="bg1"/>
                </a:solidFill>
                <a:effectLst/>
                <a:sym typeface="+mn-lt"/>
              </a:rPr>
              <a:pPr algn="ctr">
                <a:lnSpc>
                  <a:spcPct val="90000"/>
                </a:lnSpc>
                <a:spcBef>
                  <a:spcPct val="0"/>
                </a:spcBef>
                <a:spcAft>
                  <a:spcPct val="0"/>
                </a:spcAft>
              </a:pPr>
              <a:t>1%</a:t>
            </a:fld>
            <a:endParaRPr lang="en-GB" sz="800" err="1">
              <a:solidFill>
                <a:schemeClr val="bg1"/>
              </a:solidFill>
              <a:sym typeface="+mn-lt"/>
            </a:endParaRPr>
          </a:p>
        </p:txBody>
      </p:sp>
      <p:sp>
        <p:nvSpPr>
          <p:cNvPr id="255" name="Rectangle 254">
            <a:extLst>
              <a:ext uri="{FF2B5EF4-FFF2-40B4-BE49-F238E27FC236}">
                <a16:creationId xmlns:a16="http://schemas.microsoft.com/office/drawing/2014/main" id="{F1E29362-1E91-53C9-1B21-9485E0FF41D7}"/>
              </a:ext>
            </a:extLst>
          </p:cNvPr>
          <p:cNvSpPr/>
          <p:nvPr>
            <p:custDataLst>
              <p:tags r:id="rId187"/>
            </p:custDataLst>
          </p:nvPr>
        </p:nvSpPr>
        <p:spPr bwMode="gray">
          <a:xfrm>
            <a:off x="10102850" y="4960938"/>
            <a:ext cx="176213" cy="109538"/>
          </a:xfrm>
          <a:prstGeom prst="rect">
            <a:avLst/>
          </a:prstGeom>
          <a:solidFill>
            <a:schemeClr val="accent6"/>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D412D426-89E9-4C3F-A967-9F226FC70E7F}" type="datetime'''''''''3%'''''''''''''''''''''''''''''''''''''''''''''''''">
              <a:rPr lang="en-GB" altLang="en-US" sz="800" smtClean="0">
                <a:solidFill>
                  <a:schemeClr val="tx1"/>
                </a:solidFill>
                <a:effectLst/>
                <a:sym typeface="+mn-lt"/>
              </a:rPr>
              <a:pPr algn="ctr">
                <a:lnSpc>
                  <a:spcPct val="90000"/>
                </a:lnSpc>
                <a:spcBef>
                  <a:spcPct val="0"/>
                </a:spcBef>
                <a:spcAft>
                  <a:spcPct val="0"/>
                </a:spcAft>
              </a:pPr>
              <a:t>3%</a:t>
            </a:fld>
            <a:endParaRPr lang="en-GB" sz="800" err="1">
              <a:solidFill>
                <a:schemeClr val="tx1"/>
              </a:solidFill>
              <a:sym typeface="+mn-lt"/>
            </a:endParaRPr>
          </a:p>
        </p:txBody>
      </p:sp>
      <p:sp>
        <p:nvSpPr>
          <p:cNvPr id="119" name="Rectangle 118">
            <a:extLst>
              <a:ext uri="{FF2B5EF4-FFF2-40B4-BE49-F238E27FC236}">
                <a16:creationId xmlns:a16="http://schemas.microsoft.com/office/drawing/2014/main" id="{1776B7BC-7390-91A6-E71F-63A6BE2B4D08}"/>
              </a:ext>
            </a:extLst>
          </p:cNvPr>
          <p:cNvSpPr/>
          <p:nvPr>
            <p:custDataLst>
              <p:tags r:id="rId188"/>
            </p:custDataLst>
          </p:nvPr>
        </p:nvSpPr>
        <p:spPr bwMode="gray">
          <a:xfrm>
            <a:off x="10033000" y="4852988"/>
            <a:ext cx="176213" cy="109538"/>
          </a:xfrm>
          <a:prstGeom prst="rect">
            <a:avLst/>
          </a:prstGeom>
          <a:solidFill>
            <a:srgbClr val="E66F0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F7CFA6B1-140D-4934-B526-4B9697E25E75}" type="datetime'''''''''''''''''''''''''''''''''''''''''''5''''%'">
              <a:rPr lang="en-GB" altLang="en-US" sz="800" smtClean="0">
                <a:solidFill>
                  <a:schemeClr val="bg1"/>
                </a:solidFill>
                <a:effectLst/>
                <a:sym typeface="+mn-lt"/>
              </a:rPr>
              <a:pPr algn="ctr">
                <a:lnSpc>
                  <a:spcPct val="90000"/>
                </a:lnSpc>
                <a:spcBef>
                  <a:spcPct val="0"/>
                </a:spcBef>
                <a:spcAft>
                  <a:spcPct val="0"/>
                </a:spcAft>
              </a:pPr>
              <a:t>5%</a:t>
            </a:fld>
            <a:endParaRPr lang="en-GB" sz="800" err="1">
              <a:solidFill>
                <a:schemeClr val="bg1"/>
              </a:solidFill>
              <a:sym typeface="+mn-lt"/>
            </a:endParaRPr>
          </a:p>
        </p:txBody>
      </p:sp>
      <p:sp>
        <p:nvSpPr>
          <p:cNvPr id="123" name="Rectangle 122">
            <a:extLst>
              <a:ext uri="{FF2B5EF4-FFF2-40B4-BE49-F238E27FC236}">
                <a16:creationId xmlns:a16="http://schemas.microsoft.com/office/drawing/2014/main" id="{EF840441-DB56-4F64-AD8C-C50F93A127E7}"/>
              </a:ext>
            </a:extLst>
          </p:cNvPr>
          <p:cNvSpPr/>
          <p:nvPr>
            <p:custDataLst>
              <p:tags r:id="rId189"/>
            </p:custDataLst>
          </p:nvPr>
        </p:nvSpPr>
        <p:spPr bwMode="gray">
          <a:xfrm>
            <a:off x="10067925" y="4684713"/>
            <a:ext cx="176213" cy="109538"/>
          </a:xfrm>
          <a:prstGeom prst="rect">
            <a:avLst/>
          </a:prstGeom>
          <a:solidFill>
            <a:srgbClr val="F88FAC"/>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7405C7B2-DF3C-4C61-B0E1-4273F80CE366}" type="datetime'''8''''''''''''''''''''''''%'''''''''''''''''">
              <a:rPr lang="en-GB" altLang="en-US" sz="800" smtClean="0">
                <a:solidFill>
                  <a:schemeClr val="bg1"/>
                </a:solidFill>
                <a:effectLst/>
              </a:rPr>
              <a:pPr algn="ctr">
                <a:lnSpc>
                  <a:spcPct val="90000"/>
                </a:lnSpc>
                <a:spcBef>
                  <a:spcPct val="0"/>
                </a:spcBef>
                <a:spcAft>
                  <a:spcPct val="0"/>
                </a:spcAft>
              </a:pPr>
              <a:t>8%</a:t>
            </a:fld>
            <a:endParaRPr lang="en-GB" sz="800" err="1">
              <a:solidFill>
                <a:schemeClr val="bg1"/>
              </a:solidFill>
              <a:sym typeface="+mn-lt"/>
            </a:endParaRPr>
          </a:p>
        </p:txBody>
      </p:sp>
      <p:sp>
        <p:nvSpPr>
          <p:cNvPr id="124" name="Rectangle 123">
            <a:extLst>
              <a:ext uri="{FF2B5EF4-FFF2-40B4-BE49-F238E27FC236}">
                <a16:creationId xmlns:a16="http://schemas.microsoft.com/office/drawing/2014/main" id="{C829E90B-D889-4257-B65B-77165AF0064E}"/>
              </a:ext>
            </a:extLst>
          </p:cNvPr>
          <p:cNvSpPr/>
          <p:nvPr>
            <p:custDataLst>
              <p:tags r:id="rId190"/>
            </p:custDataLst>
          </p:nvPr>
        </p:nvSpPr>
        <p:spPr bwMode="gray">
          <a:xfrm>
            <a:off x="10039350" y="3475038"/>
            <a:ext cx="233363" cy="109538"/>
          </a:xfrm>
          <a:prstGeom prst="rect">
            <a:avLst/>
          </a:prstGeom>
          <a:solidFill>
            <a:srgbClr val="C30C3E"/>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257324E8-BA19-4677-ACD1-7EE667A8C0C8}" type="datetime'''''''''''''''''''8''''3''''''''''''''%'''''">
              <a:rPr lang="en-GB" altLang="en-US" sz="800" smtClean="0">
                <a:solidFill>
                  <a:schemeClr val="bg1"/>
                </a:solidFill>
                <a:effectLst/>
              </a:rPr>
              <a:pPr algn="ctr">
                <a:lnSpc>
                  <a:spcPct val="90000"/>
                </a:lnSpc>
                <a:spcBef>
                  <a:spcPct val="0"/>
                </a:spcBef>
                <a:spcAft>
                  <a:spcPct val="0"/>
                </a:spcAft>
              </a:pPr>
              <a:t>83%</a:t>
            </a:fld>
            <a:endParaRPr lang="en-GB" sz="800" err="1">
              <a:solidFill>
                <a:schemeClr val="bg1"/>
              </a:solidFill>
              <a:sym typeface="+mn-lt"/>
            </a:endParaRPr>
          </a:p>
        </p:txBody>
      </p:sp>
      <p:sp>
        <p:nvSpPr>
          <p:cNvPr id="197" name="Rectangle 196">
            <a:extLst>
              <a:ext uri="{FF2B5EF4-FFF2-40B4-BE49-F238E27FC236}">
                <a16:creationId xmlns:a16="http://schemas.microsoft.com/office/drawing/2014/main" id="{3B8803FA-F3C4-48CF-81EF-461A80B784D5}"/>
              </a:ext>
            </a:extLst>
          </p:cNvPr>
          <p:cNvSpPr/>
          <p:nvPr>
            <p:custDataLst>
              <p:tags r:id="rId191"/>
            </p:custDataLst>
          </p:nvPr>
        </p:nvSpPr>
        <p:spPr bwMode="auto">
          <a:xfrm>
            <a:off x="10079038" y="5167313"/>
            <a:ext cx="152400" cy="365125"/>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DA6F4B2E-F9D1-487B-A2F4-F206C6368B34}" type="datetime'''''S''e''''''''''''''''''''''''''r''''''b''''i''a'''''''''">
              <a:rPr lang="en-GB" altLang="en-US" sz="1000" smtClean="0">
                <a:solidFill>
                  <a:srgbClr val="2B3A42"/>
                </a:solidFill>
                <a:effectLst/>
              </a:rPr>
              <a:pPr lvl="0" algn="r">
                <a:spcBef>
                  <a:spcPct val="0"/>
                </a:spcBef>
                <a:spcAft>
                  <a:spcPct val="0"/>
                </a:spcAft>
                <a:defRPr/>
              </a:pPr>
              <a:t>Serbia</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115" name="Rectangle 114">
            <a:extLst>
              <a:ext uri="{FF2B5EF4-FFF2-40B4-BE49-F238E27FC236}">
                <a16:creationId xmlns:a16="http://schemas.microsoft.com/office/drawing/2014/main" id="{9BC9398C-59F7-4D57-88CB-F0BBA6B5C8AC}"/>
              </a:ext>
            </a:extLst>
          </p:cNvPr>
          <p:cNvSpPr/>
          <p:nvPr>
            <p:custDataLst>
              <p:tags r:id="rId192"/>
            </p:custDataLst>
          </p:nvPr>
        </p:nvSpPr>
        <p:spPr bwMode="gray">
          <a:xfrm>
            <a:off x="10283825" y="5006975"/>
            <a:ext cx="17621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D7C7F1C1-3D8D-4EFC-AE57-AC60F513198A}" type="datetime'2''%'''''''">
              <a:rPr lang="en-GB" altLang="en-US" sz="800" smtClean="0">
                <a:solidFill>
                  <a:srgbClr val="FFFFFF"/>
                </a:solidFill>
                <a:effectLst/>
              </a:rPr>
              <a:pPr lvl="0" algn="ctr">
                <a:lnSpc>
                  <a:spcPct val="90000"/>
                </a:lnSpc>
                <a:spcBef>
                  <a:spcPct val="0"/>
                </a:spcBef>
                <a:spcAft>
                  <a:spcPct val="0"/>
                </a:spcAft>
                <a:defRPr/>
              </a:pPr>
              <a:t>2%</a:t>
            </a:fld>
            <a:endParaRPr kumimoji="0" lang="en-GB" sz="800" b="0" i="0" strike="noStrike" kern="1200" spc="0" normalizeH="0" noProof="0">
              <a:ln>
                <a:noFill/>
              </a:ln>
              <a:solidFill>
                <a:srgbClr val="FFFFFF"/>
              </a:solidFill>
              <a:effectLst/>
              <a:uLnTx/>
              <a:uFillTx/>
              <a:ea typeface="+mn-ea"/>
              <a:cs typeface="+mn-cs"/>
              <a:sym typeface="+mn-lt"/>
            </a:endParaRPr>
          </a:p>
        </p:txBody>
      </p:sp>
      <p:sp>
        <p:nvSpPr>
          <p:cNvPr id="257" name="Rectangle 256">
            <a:extLst>
              <a:ext uri="{FF2B5EF4-FFF2-40B4-BE49-F238E27FC236}">
                <a16:creationId xmlns:a16="http://schemas.microsoft.com/office/drawing/2014/main" id="{B0E3CF34-1631-CA46-6586-B740BCAA2EEF}"/>
              </a:ext>
            </a:extLst>
          </p:cNvPr>
          <p:cNvSpPr/>
          <p:nvPr>
            <p:custDataLst>
              <p:tags r:id="rId193"/>
            </p:custDataLst>
          </p:nvPr>
        </p:nvSpPr>
        <p:spPr bwMode="gray">
          <a:xfrm>
            <a:off x="10353675" y="4930775"/>
            <a:ext cx="176213" cy="109538"/>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526A312F-9099-4AC7-BD5E-6676091F04A7}" type="datetime'4''''%'">
              <a:rPr lang="en-GB" altLang="en-US" sz="800" smtClean="0">
                <a:solidFill>
                  <a:schemeClr val="tx1"/>
                </a:solidFill>
                <a:effectLst/>
                <a:sym typeface="+mn-lt"/>
              </a:rPr>
              <a:pPr lvl="0" algn="ctr">
                <a:lnSpc>
                  <a:spcPct val="90000"/>
                </a:lnSpc>
                <a:spcBef>
                  <a:spcPct val="0"/>
                </a:spcBef>
                <a:spcAft>
                  <a:spcPct val="0"/>
                </a:spcAft>
                <a:defRPr/>
              </a:pPr>
              <a:t>4%</a:t>
            </a:fld>
            <a:endParaRPr kumimoji="0" lang="en-GB" sz="800" b="0" i="0" strike="noStrike" kern="1200" spc="0" normalizeH="0" noProof="0">
              <a:ln>
                <a:noFill/>
              </a:ln>
              <a:solidFill>
                <a:schemeClr val="tx1"/>
              </a:solidFill>
              <a:effectLst/>
              <a:uLnTx/>
              <a:uFillTx/>
              <a:sym typeface="+mn-lt"/>
            </a:endParaRPr>
          </a:p>
        </p:txBody>
      </p:sp>
      <p:sp>
        <p:nvSpPr>
          <p:cNvPr id="126" name="Rectangle 125">
            <a:extLst>
              <a:ext uri="{FF2B5EF4-FFF2-40B4-BE49-F238E27FC236}">
                <a16:creationId xmlns:a16="http://schemas.microsoft.com/office/drawing/2014/main" id="{FA445147-590F-802B-8C18-2D3C893FA151}"/>
              </a:ext>
            </a:extLst>
          </p:cNvPr>
          <p:cNvSpPr/>
          <p:nvPr>
            <p:custDataLst>
              <p:tags r:id="rId194"/>
            </p:custDataLst>
          </p:nvPr>
        </p:nvSpPr>
        <p:spPr bwMode="gray">
          <a:xfrm>
            <a:off x="10283825" y="4838700"/>
            <a:ext cx="176213" cy="109538"/>
          </a:xfrm>
          <a:prstGeom prst="rect">
            <a:avLst/>
          </a:prstGeom>
          <a:solidFill>
            <a:srgbClr val="E66F0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6B118EE4-C010-43C2-972B-6F5CCDB0092B}" type="datetime'''''''''''3''''''%'''''">
              <a:rPr lang="en-GB" altLang="en-US" sz="800" smtClean="0">
                <a:solidFill>
                  <a:srgbClr val="FFFFFF"/>
                </a:solidFill>
                <a:effectLst/>
              </a:rPr>
              <a:pPr lvl="0" algn="ctr">
                <a:lnSpc>
                  <a:spcPct val="90000"/>
                </a:lnSpc>
                <a:spcBef>
                  <a:spcPct val="0"/>
                </a:spcBef>
                <a:spcAft>
                  <a:spcPct val="0"/>
                </a:spcAft>
                <a:defRPr/>
              </a:pPr>
              <a:t>3%</a:t>
            </a:fld>
            <a:endParaRPr kumimoji="0" lang="en-GB" sz="800" b="0" i="0" strike="noStrike" kern="1200" spc="0" normalizeH="0" noProof="0">
              <a:ln>
                <a:noFill/>
              </a:ln>
              <a:solidFill>
                <a:srgbClr val="FFFFFF"/>
              </a:solidFill>
              <a:effectLst/>
              <a:uLnTx/>
              <a:uFillTx/>
              <a:sym typeface="+mn-lt"/>
            </a:endParaRPr>
          </a:p>
        </p:txBody>
      </p:sp>
      <p:sp>
        <p:nvSpPr>
          <p:cNvPr id="116" name="Rectangle 115">
            <a:extLst>
              <a:ext uri="{FF2B5EF4-FFF2-40B4-BE49-F238E27FC236}">
                <a16:creationId xmlns:a16="http://schemas.microsoft.com/office/drawing/2014/main" id="{3ED5CB14-43E2-47C3-80A2-8FAAD65FF947}"/>
              </a:ext>
            </a:extLst>
          </p:cNvPr>
          <p:cNvSpPr/>
          <p:nvPr>
            <p:custDataLst>
              <p:tags r:id="rId195"/>
            </p:custDataLst>
          </p:nvPr>
        </p:nvSpPr>
        <p:spPr bwMode="gray">
          <a:xfrm>
            <a:off x="10353675" y="4776788"/>
            <a:ext cx="176213" cy="109538"/>
          </a:xfrm>
          <a:prstGeom prst="rect">
            <a:avLst/>
          </a:prstGeom>
          <a:solidFill>
            <a:srgbClr val="F88FAC"/>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E7643FD8-39A5-4824-B5AF-810A14E29670}" type="datetime'''2''''''''''%'''''''''''''''''''">
              <a:rPr lang="en-GB" altLang="en-US" sz="800" smtClean="0">
                <a:solidFill>
                  <a:schemeClr val="bg1"/>
                </a:solidFill>
                <a:effectLst/>
              </a:rPr>
              <a:pPr lvl="0" algn="ctr">
                <a:lnSpc>
                  <a:spcPct val="90000"/>
                </a:lnSpc>
                <a:spcBef>
                  <a:spcPct val="0"/>
                </a:spcBef>
                <a:spcAft>
                  <a:spcPct val="0"/>
                </a:spcAft>
                <a:defRPr/>
              </a:pPr>
              <a:t>2%</a:t>
            </a:fld>
            <a:endParaRPr kumimoji="0" lang="en-GB" sz="800" b="0" i="0" strike="noStrike" kern="1200" spc="0" normalizeH="0" noProof="0">
              <a:ln>
                <a:noFill/>
              </a:ln>
              <a:solidFill>
                <a:schemeClr val="bg1"/>
              </a:solidFill>
              <a:effectLst/>
              <a:uLnTx/>
              <a:uFillTx/>
              <a:ea typeface="+mn-ea"/>
              <a:cs typeface="+mn-cs"/>
              <a:sym typeface="+mn-lt"/>
            </a:endParaRPr>
          </a:p>
        </p:txBody>
      </p:sp>
      <p:sp>
        <p:nvSpPr>
          <p:cNvPr id="247" name="Rectangle 246">
            <a:extLst>
              <a:ext uri="{FF2B5EF4-FFF2-40B4-BE49-F238E27FC236}">
                <a16:creationId xmlns:a16="http://schemas.microsoft.com/office/drawing/2014/main" id="{4DDFCEB6-CC6D-4306-A646-7444C47F5202}"/>
              </a:ext>
            </a:extLst>
          </p:cNvPr>
          <p:cNvSpPr/>
          <p:nvPr>
            <p:custDataLst>
              <p:tags r:id="rId196"/>
            </p:custDataLst>
          </p:nvPr>
        </p:nvSpPr>
        <p:spPr bwMode="gray">
          <a:xfrm>
            <a:off x="10290175" y="4044950"/>
            <a:ext cx="233363" cy="109538"/>
          </a:xfrm>
          <a:prstGeom prst="rect">
            <a:avLst/>
          </a:prstGeom>
          <a:solidFill>
            <a:srgbClr val="C30C3E"/>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9AF9DE51-6827-42D6-B8F3-EDB8DEC7FA00}" type="datetime'''''''''''''''''''''''''''5''3''''''''%'''''''''''">
              <a:rPr lang="en-GB" altLang="en-US" sz="800" smtClean="0">
                <a:solidFill>
                  <a:schemeClr val="bg1"/>
                </a:solidFill>
                <a:effectLst/>
              </a:rPr>
              <a:pPr algn="ctr">
                <a:lnSpc>
                  <a:spcPct val="90000"/>
                </a:lnSpc>
                <a:spcBef>
                  <a:spcPct val="0"/>
                </a:spcBef>
                <a:spcAft>
                  <a:spcPct val="0"/>
                </a:spcAft>
              </a:pPr>
              <a:t>53%</a:t>
            </a:fld>
            <a:endParaRPr lang="en-GB" sz="800" err="1">
              <a:solidFill>
                <a:schemeClr val="bg1"/>
              </a:solidFill>
              <a:sym typeface="+mn-lt"/>
            </a:endParaRPr>
          </a:p>
        </p:txBody>
      </p:sp>
      <p:sp>
        <p:nvSpPr>
          <p:cNvPr id="117" name="Rectangle 116">
            <a:extLst>
              <a:ext uri="{FF2B5EF4-FFF2-40B4-BE49-F238E27FC236}">
                <a16:creationId xmlns:a16="http://schemas.microsoft.com/office/drawing/2014/main" id="{5A088944-8609-467D-A6EA-52E50BE432B8}"/>
              </a:ext>
            </a:extLst>
          </p:cNvPr>
          <p:cNvSpPr/>
          <p:nvPr>
            <p:custDataLst>
              <p:tags r:id="rId197"/>
            </p:custDataLst>
          </p:nvPr>
        </p:nvSpPr>
        <p:spPr bwMode="gray">
          <a:xfrm>
            <a:off x="10290175" y="2851150"/>
            <a:ext cx="233363" cy="109538"/>
          </a:xfrm>
          <a:prstGeom prst="rect">
            <a:avLst/>
          </a:prstGeom>
          <a:solidFill>
            <a:srgbClr val="C0C0C0"/>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A3E68C69-29D2-4641-8EF8-3B3ED59AA6A6}" type="datetime'''''''''''3''''''''''6''''''''''''''''''''%'''''''''''''''''''">
              <a:rPr lang="en-GB" altLang="en-US" sz="800" smtClean="0">
                <a:solidFill>
                  <a:srgbClr val="FFFFFF"/>
                </a:solidFill>
                <a:effectLst/>
              </a:rPr>
              <a:pPr lvl="0" algn="ctr">
                <a:lnSpc>
                  <a:spcPct val="90000"/>
                </a:lnSpc>
                <a:spcBef>
                  <a:spcPct val="0"/>
                </a:spcBef>
                <a:spcAft>
                  <a:spcPct val="0"/>
                </a:spcAft>
                <a:defRPr/>
              </a:pPr>
              <a:t>36%</a:t>
            </a:fld>
            <a:endParaRPr kumimoji="0" lang="en-GB" sz="800" b="0" i="0" strike="noStrike" kern="1200" spc="0" normalizeH="0" noProof="0">
              <a:ln>
                <a:noFill/>
              </a:ln>
              <a:solidFill>
                <a:srgbClr val="FFFFFF"/>
              </a:solidFill>
              <a:effectLst/>
              <a:uLnTx/>
              <a:uFillTx/>
              <a:ea typeface="+mn-ea"/>
              <a:cs typeface="+mn-cs"/>
              <a:sym typeface="+mn-lt"/>
            </a:endParaRPr>
          </a:p>
        </p:txBody>
      </p:sp>
      <p:sp>
        <p:nvSpPr>
          <p:cNvPr id="198" name="Rectangle 197">
            <a:extLst>
              <a:ext uri="{FF2B5EF4-FFF2-40B4-BE49-F238E27FC236}">
                <a16:creationId xmlns:a16="http://schemas.microsoft.com/office/drawing/2014/main" id="{5C0A1757-3A3C-4711-93BB-4B3EE076C23F}"/>
              </a:ext>
            </a:extLst>
          </p:cNvPr>
          <p:cNvSpPr/>
          <p:nvPr>
            <p:custDataLst>
              <p:tags r:id="rId198"/>
            </p:custDataLst>
          </p:nvPr>
        </p:nvSpPr>
        <p:spPr bwMode="auto">
          <a:xfrm>
            <a:off x="10329863" y="5167313"/>
            <a:ext cx="152400" cy="434975"/>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0F9CAAA5-AA26-409F-A48D-4C5D2235F299}" type="datetime'''''''''*''''B''''''''''''''os''''n''''''''ia'''''''">
              <a:rPr lang="en-GB" altLang="en-US" sz="1000" smtClean="0">
                <a:solidFill>
                  <a:srgbClr val="2B3A42"/>
                </a:solidFill>
                <a:effectLst/>
              </a:rPr>
              <a:pPr lvl="0" algn="r">
                <a:spcBef>
                  <a:spcPct val="0"/>
                </a:spcBef>
                <a:spcAft>
                  <a:spcPct val="0"/>
                </a:spcAft>
                <a:defRPr/>
              </a:pPr>
              <a:t>*Bosnia</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160" name="Rectangle 159">
            <a:extLst>
              <a:ext uri="{FF2B5EF4-FFF2-40B4-BE49-F238E27FC236}">
                <a16:creationId xmlns:a16="http://schemas.microsoft.com/office/drawing/2014/main" id="{F2AA0496-6B01-4A3E-82EF-DE267E96E131}"/>
              </a:ext>
            </a:extLst>
          </p:cNvPr>
          <p:cNvSpPr/>
          <p:nvPr>
            <p:custDataLst>
              <p:tags r:id="rId199"/>
            </p:custDataLst>
          </p:nvPr>
        </p:nvSpPr>
        <p:spPr bwMode="gray">
          <a:xfrm>
            <a:off x="10533063" y="4999038"/>
            <a:ext cx="17621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B95E4DB6-BC9F-4BED-9915-B68BA3BFBF6F}" type="datetime'''''''''''''''''''2''%'''">
              <a:rPr lang="en-GB" altLang="en-US" sz="800" smtClean="0">
                <a:solidFill>
                  <a:srgbClr val="FFFFFF"/>
                </a:solidFill>
                <a:effectLst/>
              </a:rPr>
              <a:pPr lvl="0" algn="ctr">
                <a:lnSpc>
                  <a:spcPct val="90000"/>
                </a:lnSpc>
                <a:spcBef>
                  <a:spcPct val="0"/>
                </a:spcBef>
                <a:spcAft>
                  <a:spcPct val="0"/>
                </a:spcAft>
                <a:defRPr/>
              </a:pPr>
              <a:t>2%</a:t>
            </a:fld>
            <a:endParaRPr lang="en-GB" sz="800" strike="noStrike" normalizeH="0" noProof="0">
              <a:ln>
                <a:noFill/>
              </a:ln>
              <a:solidFill>
                <a:srgbClr val="FFFFFF"/>
              </a:solidFill>
              <a:effectLst/>
              <a:uLnTx/>
              <a:uFillTx/>
              <a:sym typeface="+mn-lt"/>
            </a:endParaRPr>
          </a:p>
        </p:txBody>
      </p:sp>
      <p:sp>
        <p:nvSpPr>
          <p:cNvPr id="265" name="Rectangle 264">
            <a:extLst>
              <a:ext uri="{FF2B5EF4-FFF2-40B4-BE49-F238E27FC236}">
                <a16:creationId xmlns:a16="http://schemas.microsoft.com/office/drawing/2014/main" id="{2BAC9960-D647-22F3-484C-79792B882A59}"/>
              </a:ext>
            </a:extLst>
          </p:cNvPr>
          <p:cNvSpPr/>
          <p:nvPr>
            <p:custDataLst>
              <p:tags r:id="rId200"/>
            </p:custDataLst>
          </p:nvPr>
        </p:nvSpPr>
        <p:spPr bwMode="gray">
          <a:xfrm>
            <a:off x="10602913" y="4914900"/>
            <a:ext cx="176213" cy="109538"/>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BD3BCA14-A709-4671-84F2-2F8837141112}" type="datetime'''''4%'''''''">
              <a:rPr lang="en-GB" altLang="en-US" sz="800" smtClean="0">
                <a:solidFill>
                  <a:schemeClr val="tx1"/>
                </a:solidFill>
                <a:effectLst/>
                <a:sym typeface="+mn-lt"/>
              </a:rPr>
              <a:pPr lvl="0" algn="ctr">
                <a:lnSpc>
                  <a:spcPct val="90000"/>
                </a:lnSpc>
                <a:spcBef>
                  <a:spcPct val="0"/>
                </a:spcBef>
                <a:spcAft>
                  <a:spcPct val="0"/>
                </a:spcAft>
                <a:defRPr/>
              </a:pPr>
              <a:t>4%</a:t>
            </a:fld>
            <a:endParaRPr lang="en-GB" sz="800" strike="noStrike" normalizeH="0" noProof="0">
              <a:ln>
                <a:noFill/>
              </a:ln>
              <a:solidFill>
                <a:schemeClr val="tx1"/>
              </a:solidFill>
              <a:effectLst/>
              <a:uLnTx/>
              <a:uFillTx/>
              <a:sym typeface="+mn-lt"/>
            </a:endParaRPr>
          </a:p>
        </p:txBody>
      </p:sp>
      <p:sp>
        <p:nvSpPr>
          <p:cNvPr id="128" name="Rectangle 127">
            <a:extLst>
              <a:ext uri="{FF2B5EF4-FFF2-40B4-BE49-F238E27FC236}">
                <a16:creationId xmlns:a16="http://schemas.microsoft.com/office/drawing/2014/main" id="{90AE3B74-E9DD-F275-41BC-30086529B04D}"/>
              </a:ext>
            </a:extLst>
          </p:cNvPr>
          <p:cNvSpPr/>
          <p:nvPr>
            <p:custDataLst>
              <p:tags r:id="rId201"/>
            </p:custDataLst>
          </p:nvPr>
        </p:nvSpPr>
        <p:spPr bwMode="gray">
          <a:xfrm>
            <a:off x="10533063" y="4846638"/>
            <a:ext cx="176213" cy="109538"/>
          </a:xfrm>
          <a:prstGeom prst="rect">
            <a:avLst/>
          </a:prstGeom>
          <a:solidFill>
            <a:srgbClr val="E66F0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7952AF9D-98EE-4F96-89F1-EC826AE4C699}" type="datetime'''''1''''''%'''">
              <a:rPr lang="en-GB" altLang="en-US" sz="800" smtClean="0">
                <a:solidFill>
                  <a:srgbClr val="FFFFFF"/>
                </a:solidFill>
                <a:effectLst/>
                <a:sym typeface="+mn-lt"/>
              </a:rPr>
              <a:pPr lvl="0" algn="ctr">
                <a:lnSpc>
                  <a:spcPct val="90000"/>
                </a:lnSpc>
                <a:spcBef>
                  <a:spcPct val="0"/>
                </a:spcBef>
                <a:spcAft>
                  <a:spcPct val="0"/>
                </a:spcAft>
                <a:defRPr/>
              </a:pPr>
              <a:t>1%</a:t>
            </a:fld>
            <a:endParaRPr lang="en-GB" sz="800" strike="noStrike" normalizeH="0" noProof="0">
              <a:ln>
                <a:noFill/>
              </a:ln>
              <a:solidFill>
                <a:srgbClr val="FFFFFF"/>
              </a:solidFill>
              <a:effectLst/>
              <a:uLnTx/>
              <a:uFillTx/>
              <a:sym typeface="+mn-lt"/>
            </a:endParaRPr>
          </a:p>
        </p:txBody>
      </p:sp>
      <p:sp>
        <p:nvSpPr>
          <p:cNvPr id="125" name="Rectangle 124">
            <a:extLst>
              <a:ext uri="{FF2B5EF4-FFF2-40B4-BE49-F238E27FC236}">
                <a16:creationId xmlns:a16="http://schemas.microsoft.com/office/drawing/2014/main" id="{EA431B4A-1719-4AEB-9916-4FACD7F27E88}"/>
              </a:ext>
            </a:extLst>
          </p:cNvPr>
          <p:cNvSpPr/>
          <p:nvPr>
            <p:custDataLst>
              <p:tags r:id="rId202"/>
            </p:custDataLst>
          </p:nvPr>
        </p:nvSpPr>
        <p:spPr bwMode="gray">
          <a:xfrm>
            <a:off x="10602913" y="4768850"/>
            <a:ext cx="176213" cy="109538"/>
          </a:xfrm>
          <a:prstGeom prst="rect">
            <a:avLst/>
          </a:prstGeom>
          <a:solidFill>
            <a:srgbClr val="F88FAC"/>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4E9A10A1-E5A6-4AAA-83A9-7E524F1F16EA}" type="datetime'''''''5''''''''''''''''''''''''''%'''''''''''''''''''''''''">
              <a:rPr lang="en-GB" altLang="en-US" sz="800" smtClean="0">
                <a:solidFill>
                  <a:schemeClr val="bg1"/>
                </a:solidFill>
                <a:effectLst/>
              </a:rPr>
              <a:pPr algn="ctr">
                <a:lnSpc>
                  <a:spcPct val="90000"/>
                </a:lnSpc>
                <a:spcBef>
                  <a:spcPct val="0"/>
                </a:spcBef>
                <a:spcAft>
                  <a:spcPct val="0"/>
                </a:spcAft>
              </a:pPr>
              <a:t>5%</a:t>
            </a:fld>
            <a:endParaRPr lang="en-GB" sz="800" err="1">
              <a:solidFill>
                <a:schemeClr val="bg1"/>
              </a:solidFill>
              <a:sym typeface="+mn-lt"/>
            </a:endParaRPr>
          </a:p>
        </p:txBody>
      </p:sp>
      <p:sp>
        <p:nvSpPr>
          <p:cNvPr id="291" name="Rectangle 290">
            <a:extLst>
              <a:ext uri="{FF2B5EF4-FFF2-40B4-BE49-F238E27FC236}">
                <a16:creationId xmlns:a16="http://schemas.microsoft.com/office/drawing/2014/main" id="{219D5B31-0577-4272-8380-D9AABAC0A040}"/>
              </a:ext>
            </a:extLst>
          </p:cNvPr>
          <p:cNvSpPr/>
          <p:nvPr>
            <p:custDataLst>
              <p:tags r:id="rId203"/>
            </p:custDataLst>
          </p:nvPr>
        </p:nvSpPr>
        <p:spPr bwMode="gray">
          <a:xfrm>
            <a:off x="10539413" y="4168775"/>
            <a:ext cx="233363" cy="109538"/>
          </a:xfrm>
          <a:prstGeom prst="rect">
            <a:avLst/>
          </a:prstGeom>
          <a:solidFill>
            <a:srgbClr val="C30C3E"/>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42616FCE-2F3B-44FB-8EAD-07BD700A0210}" type="datetime'''''''''''''''4''''0''''''''''''''''''''''''%'''''">
              <a:rPr lang="en-GB" altLang="en-US" sz="800" smtClean="0">
                <a:solidFill>
                  <a:schemeClr val="bg1"/>
                </a:solidFill>
                <a:effectLst/>
              </a:rPr>
              <a:pPr algn="ctr">
                <a:lnSpc>
                  <a:spcPct val="90000"/>
                </a:lnSpc>
                <a:spcBef>
                  <a:spcPct val="0"/>
                </a:spcBef>
                <a:spcAft>
                  <a:spcPct val="0"/>
                </a:spcAft>
              </a:pPr>
              <a:t>40%</a:t>
            </a:fld>
            <a:endParaRPr lang="en-GB" sz="800" err="1">
              <a:solidFill>
                <a:schemeClr val="bg1"/>
              </a:solidFill>
              <a:sym typeface="+mn-lt"/>
            </a:endParaRPr>
          </a:p>
        </p:txBody>
      </p:sp>
      <p:sp>
        <p:nvSpPr>
          <p:cNvPr id="162" name="Rectangle 161">
            <a:extLst>
              <a:ext uri="{FF2B5EF4-FFF2-40B4-BE49-F238E27FC236}">
                <a16:creationId xmlns:a16="http://schemas.microsoft.com/office/drawing/2014/main" id="{E092E0F9-4941-49A5-B634-FF73E5E6D5BC}"/>
              </a:ext>
            </a:extLst>
          </p:cNvPr>
          <p:cNvSpPr/>
          <p:nvPr>
            <p:custDataLst>
              <p:tags r:id="rId204"/>
            </p:custDataLst>
          </p:nvPr>
        </p:nvSpPr>
        <p:spPr bwMode="gray">
          <a:xfrm>
            <a:off x="10539413" y="2997200"/>
            <a:ext cx="233363" cy="109538"/>
          </a:xfrm>
          <a:prstGeom prst="rect">
            <a:avLst/>
          </a:prstGeom>
          <a:solidFill>
            <a:srgbClr val="C0C0C0"/>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184A3E44-17F0-43E8-8229-870F4E0980EF}" type="datetime'''''''''''''''''''47''''''''''''''''''''''''%'''''">
              <a:rPr lang="en-GB" altLang="en-US" sz="800" smtClean="0">
                <a:solidFill>
                  <a:srgbClr val="FFFFFF"/>
                </a:solidFill>
                <a:effectLst/>
              </a:rPr>
              <a:pPr lvl="0" algn="ctr">
                <a:lnSpc>
                  <a:spcPct val="90000"/>
                </a:lnSpc>
                <a:spcBef>
                  <a:spcPct val="0"/>
                </a:spcBef>
                <a:spcAft>
                  <a:spcPct val="0"/>
                </a:spcAft>
                <a:defRPr/>
              </a:pPr>
              <a:t>47%</a:t>
            </a:fld>
            <a:endParaRPr lang="en-GB" sz="800" strike="noStrike" normalizeH="0" noProof="0">
              <a:ln>
                <a:noFill/>
              </a:ln>
              <a:solidFill>
                <a:srgbClr val="FFFFFF"/>
              </a:solidFill>
              <a:effectLst/>
              <a:uLnTx/>
              <a:uFillTx/>
              <a:sym typeface="+mn-lt"/>
            </a:endParaRPr>
          </a:p>
        </p:txBody>
      </p:sp>
      <p:sp>
        <p:nvSpPr>
          <p:cNvPr id="156" name="Rectangle 155">
            <a:extLst>
              <a:ext uri="{FF2B5EF4-FFF2-40B4-BE49-F238E27FC236}">
                <a16:creationId xmlns:a16="http://schemas.microsoft.com/office/drawing/2014/main" id="{D47837DD-8CB6-4DB5-8333-7EEF1EE51973}"/>
              </a:ext>
            </a:extLst>
          </p:cNvPr>
          <p:cNvSpPr/>
          <p:nvPr>
            <p:custDataLst>
              <p:tags r:id="rId205"/>
            </p:custDataLst>
          </p:nvPr>
        </p:nvSpPr>
        <p:spPr bwMode="auto">
          <a:xfrm>
            <a:off x="10502900" y="5167313"/>
            <a:ext cx="304800" cy="617538"/>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CF09C26C-45AA-408D-9430-4DD7E4A62D64}" type="datetime'*''No''r''''''''t''h &#10;Mac''''''''''edo''''n''''i''''''''a'''">
              <a:rPr lang="en-GB" altLang="en-US" sz="1000" smtClean="0">
                <a:solidFill>
                  <a:srgbClr val="2B3A42"/>
                </a:solidFill>
                <a:effectLst/>
              </a:rPr>
              <a:pPr lvl="0" algn="r">
                <a:spcBef>
                  <a:spcPct val="0"/>
                </a:spcBef>
                <a:spcAft>
                  <a:spcPct val="0"/>
                </a:spcAft>
                <a:defRPr/>
              </a:pPr>
              <a:t>*North 
Macedonia</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163" name="Rectangle 162">
            <a:extLst>
              <a:ext uri="{FF2B5EF4-FFF2-40B4-BE49-F238E27FC236}">
                <a16:creationId xmlns:a16="http://schemas.microsoft.com/office/drawing/2014/main" id="{285DD783-35EA-4470-8BA5-FAD6717C4F21}"/>
              </a:ext>
            </a:extLst>
          </p:cNvPr>
          <p:cNvSpPr/>
          <p:nvPr>
            <p:custDataLst>
              <p:tags r:id="rId206"/>
            </p:custDataLst>
          </p:nvPr>
        </p:nvSpPr>
        <p:spPr bwMode="gray">
          <a:xfrm>
            <a:off x="10818813" y="4984750"/>
            <a:ext cx="17621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5B6C8A59-0176-431F-A919-C45C0AAD2D08}" type="datetime'''3''''''''''''''%'''''''''''''''''''''''">
              <a:rPr lang="en-GB" altLang="en-US" sz="800" smtClean="0">
                <a:solidFill>
                  <a:srgbClr val="FFFFFF"/>
                </a:solidFill>
                <a:effectLst/>
              </a:rPr>
              <a:pPr lvl="0" algn="ctr">
                <a:lnSpc>
                  <a:spcPct val="90000"/>
                </a:lnSpc>
                <a:spcBef>
                  <a:spcPct val="0"/>
                </a:spcBef>
                <a:spcAft>
                  <a:spcPct val="0"/>
                </a:spcAft>
                <a:defRPr/>
              </a:pPr>
              <a:t>3%</a:t>
            </a:fld>
            <a:endParaRPr lang="en-GB" sz="800" strike="noStrike" normalizeH="0" noProof="0">
              <a:ln>
                <a:noFill/>
              </a:ln>
              <a:solidFill>
                <a:srgbClr val="FFFFFF"/>
              </a:solidFill>
              <a:effectLst/>
              <a:uLnTx/>
              <a:uFillTx/>
              <a:sym typeface="+mn-lt"/>
            </a:endParaRPr>
          </a:p>
        </p:txBody>
      </p:sp>
      <p:sp>
        <p:nvSpPr>
          <p:cNvPr id="493" name="Rectangle 492">
            <a:extLst>
              <a:ext uri="{FF2B5EF4-FFF2-40B4-BE49-F238E27FC236}">
                <a16:creationId xmlns:a16="http://schemas.microsoft.com/office/drawing/2014/main" id="{83488AC3-B664-E663-F7F1-E6660B33E59A}"/>
              </a:ext>
            </a:extLst>
          </p:cNvPr>
          <p:cNvSpPr/>
          <p:nvPr>
            <p:custDataLst>
              <p:tags r:id="rId207"/>
            </p:custDataLst>
          </p:nvPr>
        </p:nvSpPr>
        <p:spPr bwMode="gray">
          <a:xfrm>
            <a:off x="10790238" y="4799013"/>
            <a:ext cx="233363" cy="109538"/>
          </a:xfrm>
          <a:prstGeom prst="rect">
            <a:avLst/>
          </a:prstGeom>
          <a:solidFill>
            <a:srgbClr val="F88FAC"/>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CC7E12D5-9804-4338-B94E-38654B2757DE}" type="datetime'''''1''''''''''''''''''''''''''''''''''0''''''''''%'''">
              <a:rPr lang="en-GB" altLang="en-US" sz="800" smtClean="0">
                <a:solidFill>
                  <a:schemeClr val="bg1"/>
                </a:solidFill>
                <a:effectLst/>
              </a:rPr>
              <a:pPr algn="ctr">
                <a:lnSpc>
                  <a:spcPct val="90000"/>
                </a:lnSpc>
                <a:spcBef>
                  <a:spcPct val="0"/>
                </a:spcBef>
                <a:spcAft>
                  <a:spcPct val="0"/>
                </a:spcAft>
              </a:pPr>
              <a:t>10%</a:t>
            </a:fld>
            <a:endParaRPr lang="en-GB" sz="800" err="1">
              <a:solidFill>
                <a:schemeClr val="bg1"/>
              </a:solidFill>
              <a:sym typeface="+mn-lt"/>
            </a:endParaRPr>
          </a:p>
        </p:txBody>
      </p:sp>
      <p:sp>
        <p:nvSpPr>
          <p:cNvPr id="239" name="Rectangle 238">
            <a:extLst>
              <a:ext uri="{FF2B5EF4-FFF2-40B4-BE49-F238E27FC236}">
                <a16:creationId xmlns:a16="http://schemas.microsoft.com/office/drawing/2014/main" id="{3042B78C-7328-441A-A820-17BB9F4A3C2F}"/>
              </a:ext>
            </a:extLst>
          </p:cNvPr>
          <p:cNvSpPr/>
          <p:nvPr>
            <p:custDataLst>
              <p:tags r:id="rId208"/>
            </p:custDataLst>
          </p:nvPr>
        </p:nvSpPr>
        <p:spPr bwMode="gray">
          <a:xfrm>
            <a:off x="10790238" y="3513138"/>
            <a:ext cx="233363" cy="109538"/>
          </a:xfrm>
          <a:prstGeom prst="rect">
            <a:avLst/>
          </a:prstGeom>
          <a:solidFill>
            <a:srgbClr val="C30C3E"/>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2882ED11-325F-4A16-80B1-41C868BF6274}" type="datetime'''''8''''''''6''''''''''''''''''''%'''''''''''">
              <a:rPr lang="en-GB" altLang="en-US" sz="800" smtClean="0">
                <a:solidFill>
                  <a:schemeClr val="bg1"/>
                </a:solidFill>
                <a:effectLst/>
              </a:rPr>
              <a:pPr algn="ctr">
                <a:lnSpc>
                  <a:spcPct val="90000"/>
                </a:lnSpc>
                <a:spcBef>
                  <a:spcPct val="0"/>
                </a:spcBef>
                <a:spcAft>
                  <a:spcPct val="0"/>
                </a:spcAft>
              </a:pPr>
              <a:t>86%</a:t>
            </a:fld>
            <a:endParaRPr lang="en-GB" sz="800" err="1">
              <a:solidFill>
                <a:schemeClr val="bg1"/>
              </a:solidFill>
              <a:sym typeface="+mn-lt"/>
            </a:endParaRPr>
          </a:p>
        </p:txBody>
      </p:sp>
      <p:sp>
        <p:nvSpPr>
          <p:cNvPr id="157" name="Rectangle 156">
            <a:extLst>
              <a:ext uri="{FF2B5EF4-FFF2-40B4-BE49-F238E27FC236}">
                <a16:creationId xmlns:a16="http://schemas.microsoft.com/office/drawing/2014/main" id="{25213575-A603-4848-BB35-1F61560F4156}"/>
              </a:ext>
            </a:extLst>
          </p:cNvPr>
          <p:cNvSpPr/>
          <p:nvPr>
            <p:custDataLst>
              <p:tags r:id="rId209"/>
            </p:custDataLst>
          </p:nvPr>
        </p:nvSpPr>
        <p:spPr bwMode="auto">
          <a:xfrm>
            <a:off x="10829925" y="5167313"/>
            <a:ext cx="152400" cy="387350"/>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4274D47A-9711-454E-811C-961C36C05B85}" type="datetime'''T''''''''''''''''''''''''''''''''''''ur''k''''''''e''y'''''">
              <a:rPr lang="en-GB" altLang="en-US" sz="1000" smtClean="0">
                <a:solidFill>
                  <a:srgbClr val="2B3A42"/>
                </a:solidFill>
                <a:effectLst/>
              </a:rPr>
              <a:pPr lvl="0" algn="r">
                <a:spcBef>
                  <a:spcPct val="0"/>
                </a:spcBef>
                <a:spcAft>
                  <a:spcPct val="0"/>
                </a:spcAft>
                <a:defRPr/>
              </a:pPr>
              <a:t>Turkey</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486" name="Rectangle 485">
            <a:extLst>
              <a:ext uri="{FF2B5EF4-FFF2-40B4-BE49-F238E27FC236}">
                <a16:creationId xmlns:a16="http://schemas.microsoft.com/office/drawing/2014/main" id="{EF26B094-0394-B9D1-54E8-BDF293BB77FA}"/>
              </a:ext>
            </a:extLst>
          </p:cNvPr>
          <p:cNvSpPr/>
          <p:nvPr>
            <p:custDataLst>
              <p:tags r:id="rId210"/>
            </p:custDataLst>
          </p:nvPr>
        </p:nvSpPr>
        <p:spPr bwMode="gray">
          <a:xfrm>
            <a:off x="9790113" y="3298825"/>
            <a:ext cx="233363" cy="109538"/>
          </a:xfrm>
          <a:prstGeom prst="rect">
            <a:avLst/>
          </a:prstGeom>
          <a:solidFill>
            <a:srgbClr val="C30C3E"/>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A0AF762E-CA01-4671-8AF0-13A46AC099D5}" type="datetime'''''7''''''''''''''''''''''''''''''0''''%'''''''''''''''">
              <a:rPr lang="en-GB" altLang="en-US" sz="800" smtClean="0">
                <a:solidFill>
                  <a:schemeClr val="bg1"/>
                </a:solidFill>
                <a:effectLst/>
                <a:sym typeface="+mn-lt"/>
              </a:rPr>
              <a:pPr algn="ctr">
                <a:lnSpc>
                  <a:spcPct val="90000"/>
                </a:lnSpc>
                <a:spcBef>
                  <a:spcPct val="0"/>
                </a:spcBef>
                <a:spcAft>
                  <a:spcPct val="0"/>
                </a:spcAft>
              </a:pPr>
              <a:t>70%</a:t>
            </a:fld>
            <a:endParaRPr lang="en-GB" sz="800" err="1">
              <a:solidFill>
                <a:schemeClr val="bg1"/>
              </a:solidFill>
              <a:sym typeface="+mn-lt"/>
            </a:endParaRPr>
          </a:p>
        </p:txBody>
      </p:sp>
      <p:sp>
        <p:nvSpPr>
          <p:cNvPr id="146" name="Content Placeholder 1">
            <a:extLst>
              <a:ext uri="{FF2B5EF4-FFF2-40B4-BE49-F238E27FC236}">
                <a16:creationId xmlns:a16="http://schemas.microsoft.com/office/drawing/2014/main" id="{4F0D6EF1-9A84-4350-A3BF-BEFA7960346E}"/>
              </a:ext>
            </a:extLst>
          </p:cNvPr>
          <p:cNvSpPr txBox="1">
            <a:spLocks/>
          </p:cNvSpPr>
          <p:nvPr/>
        </p:nvSpPr>
        <p:spPr>
          <a:xfrm>
            <a:off x="384694" y="1246604"/>
            <a:ext cx="11338560" cy="904392"/>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buNone/>
              <a:defRPr/>
            </a:pPr>
            <a:r>
              <a:rPr kumimoji="0" lang="en-GB" sz="1800" b="0" i="0" u="none" strike="noStrike" kern="1200" cap="none" spc="0" normalizeH="0" baseline="0" noProof="0">
                <a:ln>
                  <a:noFill/>
                </a:ln>
                <a:solidFill>
                  <a:srgbClr val="2B3A42"/>
                </a:solidFill>
                <a:effectLst/>
                <a:uLnTx/>
                <a:uFillTx/>
                <a:ea typeface="+mn-ea"/>
                <a:cs typeface="+mn-cs"/>
              </a:rPr>
              <a:t>The </a:t>
            </a:r>
            <a:r>
              <a:rPr kumimoji="0" lang="en-GB" sz="1800" b="1" i="0" u="none" strike="noStrike" kern="1200" cap="none" spc="0" normalizeH="0" baseline="0" noProof="0">
                <a:ln>
                  <a:noFill/>
                </a:ln>
                <a:solidFill>
                  <a:srgbClr val="00A3E0"/>
                </a:solidFill>
                <a:effectLst/>
                <a:uLnTx/>
                <a:uFillTx/>
                <a:ea typeface="+mn-ea"/>
                <a:cs typeface="+mn-cs"/>
              </a:rPr>
              <a:t>breakdown of total availability</a:t>
            </a:r>
            <a:r>
              <a:rPr kumimoji="0" lang="en-GB" sz="1800" b="0" i="0" u="none" strike="noStrike" kern="1200" cap="none" spc="0" normalizeH="0" baseline="0" noProof="0">
                <a:ln>
                  <a:noFill/>
                </a:ln>
                <a:solidFill>
                  <a:srgbClr val="2B3A42"/>
                </a:solidFill>
                <a:effectLst/>
                <a:uLnTx/>
                <a:uFillTx/>
                <a:ea typeface="+mn-ea"/>
                <a:cs typeface="+mn-cs"/>
              </a:rPr>
              <a:t> is the composition of medicines available to patients in European countries as of 5</a:t>
            </a:r>
            <a:r>
              <a:rPr kumimoji="0" lang="en-GB" sz="1800" b="0" i="0" u="none" strike="noStrike" kern="1200" cap="none" spc="0" normalizeH="0" baseline="30000" noProof="0">
                <a:ln>
                  <a:noFill/>
                </a:ln>
                <a:solidFill>
                  <a:srgbClr val="2B3A42"/>
                </a:solidFill>
                <a:effectLst/>
                <a:uLnTx/>
                <a:uFillTx/>
                <a:ea typeface="+mn-ea"/>
                <a:cs typeface="+mn-cs"/>
              </a:rPr>
              <a:t>th</a:t>
            </a:r>
            <a:r>
              <a:rPr kumimoji="0" lang="en-GB" sz="1800" b="0" i="0" u="none" strike="noStrike" kern="1200" cap="none" spc="0" normalizeH="0" baseline="0" noProof="0">
                <a:ln>
                  <a:noFill/>
                </a:ln>
                <a:solidFill>
                  <a:srgbClr val="2B3A42"/>
                </a:solidFill>
                <a:effectLst/>
                <a:uLnTx/>
                <a:uFillTx/>
                <a:ea typeface="+mn-ea"/>
                <a:cs typeface="+mn-cs"/>
              </a:rPr>
              <a:t> January 2025 (for most countries this is the point at which the product gains access to the reimbursement list</a:t>
            </a:r>
            <a:r>
              <a:rPr lang="en-GB" sz="1800" baseline="30000"/>
              <a:t>†</a:t>
            </a:r>
            <a:r>
              <a:rPr kumimoji="0" lang="en-GB" sz="1800" b="0" i="0" u="none" strike="noStrike" kern="1200" cap="none" spc="0" normalizeH="0" baseline="0" noProof="0">
                <a:ln>
                  <a:noFill/>
                </a:ln>
                <a:solidFill>
                  <a:srgbClr val="2B3A42"/>
                </a:solidFill>
                <a:effectLst/>
                <a:uLnTx/>
                <a:uFillTx/>
                <a:ea typeface="+mn-ea"/>
                <a:cs typeface="+mn-cs"/>
              </a:rPr>
              <a:t>). This includes all medicine’s status to provide a complete picture of availability.</a:t>
            </a:r>
          </a:p>
        </p:txBody>
      </p:sp>
      <p:sp>
        <p:nvSpPr>
          <p:cNvPr id="13" name="Rectangle 12">
            <a:extLst>
              <a:ext uri="{FF2B5EF4-FFF2-40B4-BE49-F238E27FC236}">
                <a16:creationId xmlns:a16="http://schemas.microsoft.com/office/drawing/2014/main" id="{F7CD2B58-B109-4FC6-B27B-5F708B4BE640}"/>
              </a:ext>
            </a:extLst>
          </p:cNvPr>
          <p:cNvSpPr/>
          <p:nvPr>
            <p:custDataLst>
              <p:tags r:id="rId211"/>
            </p:custDataLst>
          </p:nvPr>
        </p:nvSpPr>
        <p:spPr bwMode="auto">
          <a:xfrm>
            <a:off x="1112838" y="6051550"/>
            <a:ext cx="196850" cy="1476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6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75" name="Rectangle 274">
            <a:extLst>
              <a:ext uri="{FF2B5EF4-FFF2-40B4-BE49-F238E27FC236}">
                <a16:creationId xmlns:a16="http://schemas.microsoft.com/office/drawing/2014/main" id="{FEFE663F-771E-4B66-58E4-0900DEF1CDA4}"/>
              </a:ext>
            </a:extLst>
          </p:cNvPr>
          <p:cNvSpPr/>
          <p:nvPr>
            <p:custDataLst>
              <p:tags r:id="rId212"/>
            </p:custDataLst>
          </p:nvPr>
        </p:nvSpPr>
        <p:spPr bwMode="auto">
          <a:xfrm>
            <a:off x="1689100" y="6051550"/>
            <a:ext cx="196850" cy="147638"/>
          </a:xfrm>
          <a:prstGeom prst="rect">
            <a:avLst/>
          </a:prstGeom>
          <a:solidFill>
            <a:schemeClr val="accent6"/>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l"/>
            <a:endParaRPr lang="en-GB" sz="1600" err="1"/>
          </a:p>
        </p:txBody>
      </p:sp>
      <p:sp>
        <p:nvSpPr>
          <p:cNvPr id="153" name="Rectangle 152">
            <a:extLst>
              <a:ext uri="{FF2B5EF4-FFF2-40B4-BE49-F238E27FC236}">
                <a16:creationId xmlns:a16="http://schemas.microsoft.com/office/drawing/2014/main" id="{B8327377-5543-B659-0D96-E02EFB0C14AD}"/>
              </a:ext>
            </a:extLst>
          </p:cNvPr>
          <p:cNvSpPr/>
          <p:nvPr>
            <p:custDataLst>
              <p:tags r:id="rId213"/>
            </p:custDataLst>
          </p:nvPr>
        </p:nvSpPr>
        <p:spPr bwMode="auto">
          <a:xfrm>
            <a:off x="3817938" y="6051550"/>
            <a:ext cx="196850" cy="147638"/>
          </a:xfrm>
          <a:prstGeom prst="rect">
            <a:avLst/>
          </a:prstGeom>
          <a:solidFill>
            <a:srgbClr val="E66F0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l"/>
            <a:endParaRPr lang="en-GB" sz="1600" err="1"/>
          </a:p>
        </p:txBody>
      </p:sp>
      <p:sp>
        <p:nvSpPr>
          <p:cNvPr id="14" name="Rectangle 13">
            <a:extLst>
              <a:ext uri="{FF2B5EF4-FFF2-40B4-BE49-F238E27FC236}">
                <a16:creationId xmlns:a16="http://schemas.microsoft.com/office/drawing/2014/main" id="{471021A3-F053-4C6B-83CF-5ED12865A656}"/>
              </a:ext>
            </a:extLst>
          </p:cNvPr>
          <p:cNvSpPr/>
          <p:nvPr>
            <p:custDataLst>
              <p:tags r:id="rId214"/>
            </p:custDataLst>
          </p:nvPr>
        </p:nvSpPr>
        <p:spPr bwMode="auto">
          <a:xfrm>
            <a:off x="6162675" y="6051550"/>
            <a:ext cx="196850" cy="147638"/>
          </a:xfrm>
          <a:prstGeom prst="rect">
            <a:avLst/>
          </a:prstGeom>
          <a:solidFill>
            <a:srgbClr val="F88FA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6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9" name="Rectangle 18">
            <a:extLst>
              <a:ext uri="{FF2B5EF4-FFF2-40B4-BE49-F238E27FC236}">
                <a16:creationId xmlns:a16="http://schemas.microsoft.com/office/drawing/2014/main" id="{73508AE0-E36E-41C9-9611-02903FC393DF}"/>
              </a:ext>
            </a:extLst>
          </p:cNvPr>
          <p:cNvSpPr/>
          <p:nvPr>
            <p:custDataLst>
              <p:tags r:id="rId215"/>
            </p:custDataLst>
          </p:nvPr>
        </p:nvSpPr>
        <p:spPr bwMode="auto">
          <a:xfrm>
            <a:off x="7950200" y="6051550"/>
            <a:ext cx="196850" cy="147638"/>
          </a:xfrm>
          <a:prstGeom prst="rect">
            <a:avLst/>
          </a:prstGeom>
          <a:solidFill>
            <a:srgbClr val="C30C3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6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0" name="Rectangle 19">
            <a:extLst>
              <a:ext uri="{FF2B5EF4-FFF2-40B4-BE49-F238E27FC236}">
                <a16:creationId xmlns:a16="http://schemas.microsoft.com/office/drawing/2014/main" id="{AA34FA3B-3556-49C2-AD6F-5B67D2F1770C}"/>
              </a:ext>
            </a:extLst>
          </p:cNvPr>
          <p:cNvSpPr/>
          <p:nvPr>
            <p:custDataLst>
              <p:tags r:id="rId216"/>
            </p:custDataLst>
          </p:nvPr>
        </p:nvSpPr>
        <p:spPr bwMode="auto">
          <a:xfrm>
            <a:off x="9109075" y="6051550"/>
            <a:ext cx="196850" cy="147638"/>
          </a:xfrm>
          <a:prstGeom prst="rect">
            <a:avLst/>
          </a:prstGeom>
          <a:solidFill>
            <a:srgbClr val="C0C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6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3" name="Rectangle 2">
            <a:extLst>
              <a:ext uri="{FF2B5EF4-FFF2-40B4-BE49-F238E27FC236}">
                <a16:creationId xmlns:a16="http://schemas.microsoft.com/office/drawing/2014/main" id="{439FFB25-5862-438E-9609-5DC04662228B}"/>
              </a:ext>
            </a:extLst>
          </p:cNvPr>
          <p:cNvSpPr/>
          <p:nvPr>
            <p:custDataLst>
              <p:tags r:id="rId217"/>
            </p:custDataLst>
          </p:nvPr>
        </p:nvSpPr>
        <p:spPr bwMode="auto">
          <a:xfrm>
            <a:off x="1360488" y="6046788"/>
            <a:ext cx="227013" cy="168275"/>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marR="0" lvl="0" indent="0" algn="l" defTabSz="914400" rtl="0" eaLnBrk="1" fontAlgn="auto" latinLnBrk="0" hangingPunct="1">
              <a:lnSpc>
                <a:spcPct val="100000"/>
              </a:lnSpc>
              <a:spcBef>
                <a:spcPct val="0"/>
              </a:spcBef>
              <a:spcAft>
                <a:spcPct val="0"/>
              </a:spcAft>
              <a:buClrTx/>
              <a:buSzTx/>
              <a:buFontTx/>
              <a:buNone/>
              <a:tabLst/>
              <a:defRPr/>
            </a:pPr>
            <a:fld id="{D0AF83A9-A509-4B4B-9D4D-2F089743A080}" type="datetime'F''''''''''''''''ull'''''">
              <a:rPr lang="en-GB" altLang="en-US" sz="1100" smtClean="0">
                <a:solidFill>
                  <a:srgbClr val="2B3A42"/>
                </a:solidFill>
                <a:effectLst/>
              </a:rPr>
              <a:pPr marL="0" marR="0" lvl="0" indent="0" algn="l" defTabSz="914400" rtl="0" eaLnBrk="1" fontAlgn="auto" latinLnBrk="0" hangingPunct="1">
                <a:lnSpc>
                  <a:spcPct val="100000"/>
                </a:lnSpc>
                <a:spcBef>
                  <a:spcPct val="0"/>
                </a:spcBef>
                <a:spcAft>
                  <a:spcPct val="0"/>
                </a:spcAft>
                <a:buClrTx/>
                <a:buSzTx/>
                <a:buFontTx/>
                <a:buNone/>
                <a:tabLst/>
                <a:defRPr/>
              </a:pPr>
              <a:t>Full</a:t>
            </a:fld>
            <a:endParaRPr kumimoji="0" lang="en-GB" sz="1100" b="0" i="0" strike="noStrike" kern="1200" cap="none" spc="0" normalizeH="0" baseline="0" noProof="0">
              <a:ln>
                <a:noFill/>
              </a:ln>
              <a:solidFill>
                <a:srgbClr val="2B3A42"/>
              </a:solidFill>
              <a:effectLst/>
              <a:uLnTx/>
              <a:uFillTx/>
              <a:ea typeface="+mn-ea"/>
              <a:cs typeface="+mn-cs"/>
              <a:sym typeface="+mn-lt"/>
            </a:endParaRPr>
          </a:p>
        </p:txBody>
      </p:sp>
      <p:sp>
        <p:nvSpPr>
          <p:cNvPr id="212" name="Rectangle 211">
            <a:extLst>
              <a:ext uri="{FF2B5EF4-FFF2-40B4-BE49-F238E27FC236}">
                <a16:creationId xmlns:a16="http://schemas.microsoft.com/office/drawing/2014/main" id="{30B7E546-588C-974E-F79A-3E8E842ED9D7}"/>
              </a:ext>
            </a:extLst>
          </p:cNvPr>
          <p:cNvSpPr/>
          <p:nvPr>
            <p:custDataLst>
              <p:tags r:id="rId218"/>
            </p:custDataLst>
          </p:nvPr>
        </p:nvSpPr>
        <p:spPr bwMode="auto">
          <a:xfrm>
            <a:off x="1936750" y="6046788"/>
            <a:ext cx="1779588" cy="168275"/>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marR="0" lvl="0" indent="0" algn="l" defTabSz="914400" rtl="0" eaLnBrk="1" fontAlgn="auto" latinLnBrk="0" hangingPunct="1">
              <a:lnSpc>
                <a:spcPct val="100000"/>
              </a:lnSpc>
              <a:spcBef>
                <a:spcPct val="0"/>
              </a:spcBef>
              <a:spcAft>
                <a:spcPct val="0"/>
              </a:spcAft>
              <a:buClrTx/>
              <a:buSzTx/>
              <a:buFontTx/>
              <a:buNone/>
              <a:tabLst/>
              <a:defRPr/>
            </a:pPr>
            <a:fld id="{A7A44F38-E16C-41CD-B7DA-13DACAFCE46E}" type="datetime'L''imit''ed av''''ai''la''''''bil''ity (A''''ll ''''othe''r)'">
              <a:rPr lang="en-GB" altLang="en-US" sz="1100" smtClean="0">
                <a:solidFill>
                  <a:srgbClr val="2B3A42"/>
                </a:solidFill>
                <a:effectLst/>
              </a:rPr>
              <a:pPr marL="0" marR="0" lvl="0" indent="0" algn="l" defTabSz="914400" rtl="0" eaLnBrk="1" fontAlgn="auto" latinLnBrk="0" hangingPunct="1">
                <a:lnSpc>
                  <a:spcPct val="100000"/>
                </a:lnSpc>
                <a:spcBef>
                  <a:spcPct val="0"/>
                </a:spcBef>
                <a:spcAft>
                  <a:spcPct val="0"/>
                </a:spcAft>
                <a:buClrTx/>
                <a:buSzTx/>
                <a:buFontTx/>
                <a:buNone/>
                <a:tabLst/>
                <a:defRPr/>
              </a:pPr>
              <a:t>Limited availability (All other)</a:t>
            </a:fld>
            <a:endParaRPr kumimoji="0" lang="en-GB" sz="1100" b="0" i="0" strike="noStrike" kern="1200" cap="none" spc="0" normalizeH="0" baseline="0" noProof="0">
              <a:ln>
                <a:noFill/>
              </a:ln>
              <a:solidFill>
                <a:srgbClr val="2B3A42"/>
              </a:solidFill>
              <a:effectLst/>
              <a:uLnTx/>
              <a:uFillTx/>
              <a:ea typeface="+mn-ea"/>
              <a:cs typeface="+mn-cs"/>
              <a:sym typeface="+mn-lt"/>
            </a:endParaRPr>
          </a:p>
        </p:txBody>
      </p:sp>
      <p:sp>
        <p:nvSpPr>
          <p:cNvPr id="568" name="Rectangle 567">
            <a:extLst>
              <a:ext uri="{FF2B5EF4-FFF2-40B4-BE49-F238E27FC236}">
                <a16:creationId xmlns:a16="http://schemas.microsoft.com/office/drawing/2014/main" id="{2A793049-801E-AD3B-10A5-37D13B33CA01}"/>
              </a:ext>
            </a:extLst>
          </p:cNvPr>
          <p:cNvSpPr/>
          <p:nvPr>
            <p:custDataLst>
              <p:tags r:id="rId219"/>
            </p:custDataLst>
          </p:nvPr>
        </p:nvSpPr>
        <p:spPr bwMode="auto">
          <a:xfrm>
            <a:off x="4065588" y="6046788"/>
            <a:ext cx="1995488" cy="168275"/>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marR="0" lvl="0" indent="0" algn="l" defTabSz="914400" rtl="0" eaLnBrk="1" fontAlgn="auto" latinLnBrk="0" hangingPunct="1">
              <a:lnSpc>
                <a:spcPct val="100000"/>
              </a:lnSpc>
              <a:spcBef>
                <a:spcPct val="0"/>
              </a:spcBef>
              <a:spcAft>
                <a:spcPct val="0"/>
              </a:spcAft>
              <a:buClrTx/>
              <a:buSzTx/>
              <a:buFontTx/>
              <a:buNone/>
              <a:tabLst/>
              <a:defRPr/>
            </a:pPr>
            <a:fld id="{1B1B224C-8E03-4EC6-B358-763CA01F20EC}" type="datetime'''''L''imi''ted'' (''Ind''''i''vidual'''' pat''ient bas''is)'">
              <a:rPr lang="en-GB" altLang="en-US" sz="1100" smtClean="0">
                <a:solidFill>
                  <a:srgbClr val="2B3A42"/>
                </a:solidFill>
                <a:effectLst/>
              </a:rPr>
              <a:pPr marL="0" marR="0" lvl="0" indent="0" algn="l" defTabSz="914400" rtl="0" eaLnBrk="1" fontAlgn="auto" latinLnBrk="0" hangingPunct="1">
                <a:lnSpc>
                  <a:spcPct val="100000"/>
                </a:lnSpc>
                <a:spcBef>
                  <a:spcPct val="0"/>
                </a:spcBef>
                <a:spcAft>
                  <a:spcPct val="0"/>
                </a:spcAft>
                <a:buClrTx/>
                <a:buSzTx/>
                <a:buFontTx/>
                <a:buNone/>
                <a:tabLst/>
                <a:defRPr/>
              </a:pPr>
              <a:t>Limited (Individual patient basis)</a:t>
            </a:fld>
            <a:endParaRPr kumimoji="0" lang="en-GB" sz="1100" b="0" i="0" strike="noStrike" kern="1200" cap="none" spc="0" normalizeH="0" baseline="0" noProof="0">
              <a:ln>
                <a:noFill/>
              </a:ln>
              <a:solidFill>
                <a:srgbClr val="2B3A42"/>
              </a:solidFill>
              <a:effectLst/>
              <a:uLnTx/>
              <a:uFillTx/>
              <a:ea typeface="+mn-ea"/>
              <a:cs typeface="+mn-cs"/>
              <a:sym typeface="+mn-lt"/>
            </a:endParaRPr>
          </a:p>
        </p:txBody>
      </p:sp>
      <p:sp>
        <p:nvSpPr>
          <p:cNvPr id="9" name="Rectangle 8">
            <a:extLst>
              <a:ext uri="{FF2B5EF4-FFF2-40B4-BE49-F238E27FC236}">
                <a16:creationId xmlns:a16="http://schemas.microsoft.com/office/drawing/2014/main" id="{239F7297-49AD-4FC4-9778-560571940464}"/>
              </a:ext>
            </a:extLst>
          </p:cNvPr>
          <p:cNvSpPr/>
          <p:nvPr>
            <p:custDataLst>
              <p:tags r:id="rId220"/>
            </p:custDataLst>
          </p:nvPr>
        </p:nvSpPr>
        <p:spPr bwMode="auto">
          <a:xfrm>
            <a:off x="6410325" y="6046788"/>
            <a:ext cx="1438275" cy="168275"/>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marR="0" lvl="0" indent="0" algn="l" defTabSz="914400" rtl="0" eaLnBrk="1" fontAlgn="auto" latinLnBrk="0" hangingPunct="1">
              <a:lnSpc>
                <a:spcPct val="100000"/>
              </a:lnSpc>
              <a:spcBef>
                <a:spcPct val="0"/>
              </a:spcBef>
              <a:spcAft>
                <a:spcPct val="0"/>
              </a:spcAft>
              <a:buClrTx/>
              <a:buSzTx/>
              <a:buFontTx/>
              <a:buNone/>
              <a:tabLst/>
              <a:defRPr/>
            </a:pPr>
            <a:fld id="{D035B631-82EF-45A9-8C28-7A645C4CAB1B}" type="datetime'Only'' ''pri''''vate''ly ''a''v''''a''i''''l''''''abl''e'''">
              <a:rPr lang="en-GB" altLang="en-US" sz="1100" smtClean="0">
                <a:solidFill>
                  <a:srgbClr val="2B3A42"/>
                </a:solidFill>
                <a:effectLst/>
              </a:rPr>
              <a:pPr marL="0" marR="0" lvl="0" indent="0" algn="l" defTabSz="914400" rtl="0" eaLnBrk="1" fontAlgn="auto" latinLnBrk="0" hangingPunct="1">
                <a:lnSpc>
                  <a:spcPct val="100000"/>
                </a:lnSpc>
                <a:spcBef>
                  <a:spcPct val="0"/>
                </a:spcBef>
                <a:spcAft>
                  <a:spcPct val="0"/>
                </a:spcAft>
                <a:buClrTx/>
                <a:buSzTx/>
                <a:buFontTx/>
                <a:buNone/>
                <a:tabLst/>
                <a:defRPr/>
              </a:pPr>
              <a:t>Only privately available</a:t>
            </a:fld>
            <a:endParaRPr kumimoji="0" lang="en-GB" sz="1100" b="0" i="0" strike="noStrike" kern="1200" cap="none" spc="0" normalizeH="0" baseline="0" noProof="0">
              <a:ln>
                <a:noFill/>
              </a:ln>
              <a:solidFill>
                <a:srgbClr val="2B3A42"/>
              </a:solidFill>
              <a:effectLst/>
              <a:uLnTx/>
              <a:uFillTx/>
              <a:ea typeface="+mn-ea"/>
              <a:cs typeface="+mn-cs"/>
              <a:sym typeface="+mn-lt"/>
            </a:endParaRPr>
          </a:p>
        </p:txBody>
      </p:sp>
      <p:sp>
        <p:nvSpPr>
          <p:cNvPr id="10" name="Rectangle 9">
            <a:extLst>
              <a:ext uri="{FF2B5EF4-FFF2-40B4-BE49-F238E27FC236}">
                <a16:creationId xmlns:a16="http://schemas.microsoft.com/office/drawing/2014/main" id="{3A734F07-EC83-4F40-BD5A-C7AC0D2B6F77}"/>
              </a:ext>
            </a:extLst>
          </p:cNvPr>
          <p:cNvSpPr/>
          <p:nvPr>
            <p:custDataLst>
              <p:tags r:id="rId221"/>
            </p:custDataLst>
          </p:nvPr>
        </p:nvSpPr>
        <p:spPr bwMode="auto">
          <a:xfrm>
            <a:off x="8197850" y="6046788"/>
            <a:ext cx="809625" cy="168275"/>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marR="0" lvl="0" indent="0" algn="l" defTabSz="914400" rtl="0" eaLnBrk="1" fontAlgn="auto" latinLnBrk="0" hangingPunct="1">
              <a:lnSpc>
                <a:spcPct val="100000"/>
              </a:lnSpc>
              <a:spcBef>
                <a:spcPct val="0"/>
              </a:spcBef>
              <a:spcAft>
                <a:spcPct val="0"/>
              </a:spcAft>
              <a:buClrTx/>
              <a:buSzTx/>
              <a:buFontTx/>
              <a:buNone/>
              <a:tabLst/>
              <a:defRPr/>
            </a:pPr>
            <a:fld id="{4BCB07C1-52BF-42BD-8813-1343CFF3AA31}" type="datetime'''N''''''''''ot a''''''v''''''''''a''i''l''''''''''a''bl''e'''">
              <a:rPr lang="en-GB" altLang="en-US" sz="1100" smtClean="0">
                <a:solidFill>
                  <a:srgbClr val="2B3A42"/>
                </a:solidFill>
                <a:effectLst/>
              </a:rPr>
              <a:pPr marL="0" marR="0" lvl="0" indent="0" algn="l" defTabSz="914400" rtl="0" eaLnBrk="1" fontAlgn="auto" latinLnBrk="0" hangingPunct="1">
                <a:lnSpc>
                  <a:spcPct val="100000"/>
                </a:lnSpc>
                <a:spcBef>
                  <a:spcPct val="0"/>
                </a:spcBef>
                <a:spcAft>
                  <a:spcPct val="0"/>
                </a:spcAft>
                <a:buClrTx/>
                <a:buSzTx/>
                <a:buFontTx/>
                <a:buNone/>
                <a:tabLst/>
                <a:defRPr/>
              </a:pPr>
              <a:t>Not available</a:t>
            </a:fld>
            <a:endParaRPr kumimoji="0" lang="en-GB" sz="1100" b="0" i="0" strike="noStrike" kern="1200" cap="none" spc="0" normalizeH="0" baseline="0" noProof="0">
              <a:ln>
                <a:noFill/>
              </a:ln>
              <a:solidFill>
                <a:srgbClr val="2B3A42"/>
              </a:solidFill>
              <a:effectLst/>
              <a:uLnTx/>
              <a:uFillTx/>
              <a:ea typeface="+mn-ea"/>
              <a:cs typeface="+mn-cs"/>
              <a:sym typeface="+mn-lt"/>
            </a:endParaRPr>
          </a:p>
        </p:txBody>
      </p:sp>
      <p:sp>
        <p:nvSpPr>
          <p:cNvPr id="11" name="Rectangle 10">
            <a:extLst>
              <a:ext uri="{FF2B5EF4-FFF2-40B4-BE49-F238E27FC236}">
                <a16:creationId xmlns:a16="http://schemas.microsoft.com/office/drawing/2014/main" id="{1FCC07F4-F17B-40BD-8047-7151558E80BD}"/>
              </a:ext>
            </a:extLst>
          </p:cNvPr>
          <p:cNvSpPr/>
          <p:nvPr>
            <p:custDataLst>
              <p:tags r:id="rId222"/>
            </p:custDataLst>
          </p:nvPr>
        </p:nvSpPr>
        <p:spPr bwMode="auto">
          <a:xfrm>
            <a:off x="9356725" y="6046788"/>
            <a:ext cx="2093913" cy="168275"/>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marR="0" lvl="0" indent="0" algn="l" defTabSz="914400" rtl="0" eaLnBrk="1" fontAlgn="auto" latinLnBrk="0" hangingPunct="1">
              <a:lnSpc>
                <a:spcPct val="100000"/>
              </a:lnSpc>
              <a:spcBef>
                <a:spcPct val="0"/>
              </a:spcBef>
              <a:spcAft>
                <a:spcPct val="0"/>
              </a:spcAft>
              <a:buClrTx/>
              <a:buSzTx/>
              <a:buFontTx/>
              <a:buNone/>
              <a:tabLst/>
              <a:defRPr/>
            </a:pPr>
            <a:fld id="{B1023985-2C4E-4147-BB6B-9E35E4177998}" type="datetime'''D''ata not ''submi''''tte''''d ''''''by a''s''s''ociati''on'">
              <a:rPr lang="en-GB" altLang="en-US" sz="1100" smtClean="0">
                <a:solidFill>
                  <a:srgbClr val="2B3A42"/>
                </a:solidFill>
                <a:effectLst/>
              </a:rPr>
              <a:pPr marL="0" marR="0" lvl="0" indent="0" algn="l" defTabSz="914400" rtl="0" eaLnBrk="1" fontAlgn="auto" latinLnBrk="0" hangingPunct="1">
                <a:lnSpc>
                  <a:spcPct val="100000"/>
                </a:lnSpc>
                <a:spcBef>
                  <a:spcPct val="0"/>
                </a:spcBef>
                <a:spcAft>
                  <a:spcPct val="0"/>
                </a:spcAft>
                <a:buClrTx/>
                <a:buSzTx/>
                <a:buFontTx/>
                <a:buNone/>
                <a:tabLst/>
                <a:defRPr/>
              </a:pPr>
              <a:t>Data not submitted by association</a:t>
            </a:fld>
            <a:endParaRPr kumimoji="0" lang="en-GB" sz="1100" b="0" i="0" strike="noStrike" kern="1200" cap="none" spc="0" normalizeH="0" baseline="0" noProof="0">
              <a:ln>
                <a:noFill/>
              </a:ln>
              <a:solidFill>
                <a:srgbClr val="2B3A42"/>
              </a:solidFill>
              <a:effectLst/>
              <a:uLnTx/>
              <a:uFillTx/>
              <a:ea typeface="+mn-ea"/>
              <a:cs typeface="+mn-cs"/>
              <a:sym typeface="+mn-lt"/>
            </a:endParaRPr>
          </a:p>
        </p:txBody>
      </p:sp>
      <p:sp>
        <p:nvSpPr>
          <p:cNvPr id="260" name="TextBox 259">
            <a:extLst>
              <a:ext uri="{FF2B5EF4-FFF2-40B4-BE49-F238E27FC236}">
                <a16:creationId xmlns:a16="http://schemas.microsoft.com/office/drawing/2014/main" id="{B1098E17-6F1A-41CF-9434-BB9AB80695F5}"/>
              </a:ext>
            </a:extLst>
          </p:cNvPr>
          <p:cNvSpPr txBox="1"/>
          <p:nvPr/>
        </p:nvSpPr>
        <p:spPr>
          <a:xfrm rot="16200000">
            <a:off x="-851788" y="3495456"/>
            <a:ext cx="2939041" cy="584775"/>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600" b="0" i="1" u="none" strike="noStrike" kern="1200" cap="none" spc="0" normalizeH="0" baseline="0" noProof="0">
                <a:ln>
                  <a:noFill/>
                </a:ln>
                <a:solidFill>
                  <a:srgbClr val="606B71"/>
                </a:solidFill>
                <a:effectLst/>
                <a:uLnTx/>
                <a:uFillTx/>
                <a:latin typeface="Arial" panose="020B0604020202020204"/>
                <a:ea typeface="+mn-ea"/>
                <a:cs typeface="+mn-cs"/>
              </a:rPr>
              <a:t>Breakdown of total products (%)</a:t>
            </a:r>
          </a:p>
        </p:txBody>
      </p:sp>
      <p:sp>
        <p:nvSpPr>
          <p:cNvPr id="263" name="Footer Placeholder 3">
            <a:extLst>
              <a:ext uri="{FF2B5EF4-FFF2-40B4-BE49-F238E27FC236}">
                <a16:creationId xmlns:a16="http://schemas.microsoft.com/office/drawing/2014/main" id="{C3D2DA92-94E5-459C-A735-CE43C13DA0EF}"/>
              </a:ext>
            </a:extLst>
          </p:cNvPr>
          <p:cNvSpPr>
            <a:spLocks noGrp="1"/>
          </p:cNvSpPr>
          <p:nvPr>
            <p:ph type="ftr" sz="quarter" idx="3"/>
          </p:nvPr>
        </p:nvSpPr>
        <p:spPr>
          <a:xfrm>
            <a:off x="321377" y="6334516"/>
            <a:ext cx="10116435" cy="458788"/>
          </a:xfrm>
        </p:spPr>
        <p:txBody>
          <a:bodyPr/>
          <a:lstStyle/>
          <a:p>
            <a:r>
              <a:rPr lang="en-GB" b="1"/>
              <a:t>European Union average: 80 products available (46%); Limited Availability (17% of all products);</a:t>
            </a:r>
            <a:r>
              <a:rPr lang="en-GB"/>
              <a:t> ^Netherlands did not submit complete information on restrictions to available medicines meaning LA* is not captured in these countries. </a:t>
            </a:r>
            <a:r>
              <a:rPr lang="en-GB" baseline="30000"/>
              <a:t>†</a:t>
            </a:r>
            <a:r>
              <a:rPr lang="en-GB"/>
              <a:t>Country specific definitions are listed in the appendix.</a:t>
            </a:r>
            <a:r>
              <a:rPr lang="en-GB">
                <a:solidFill>
                  <a:srgbClr val="2B3A42"/>
                </a:solidFill>
              </a:rPr>
              <a:t> </a:t>
            </a:r>
            <a:r>
              <a:rPr lang="en-GB"/>
              <a:t>*Countries with asterisks did not complete a full dataset and therefore availability may be unrepresentative. **In Spain, the WAIT analysis does not identify those medicinal products being accessible earlier in conformity with Spain's Royal Decree 1015/2009 relating to Medicines in Special Situations</a:t>
            </a:r>
          </a:p>
        </p:txBody>
      </p:sp>
      <p:grpSp>
        <p:nvGrpSpPr>
          <p:cNvPr id="769" name="Group 768">
            <a:extLst>
              <a:ext uri="{FF2B5EF4-FFF2-40B4-BE49-F238E27FC236}">
                <a16:creationId xmlns:a16="http://schemas.microsoft.com/office/drawing/2014/main" id="{3A9307CA-AF5C-3F74-E983-12E6ECDA54ED}"/>
              </a:ext>
            </a:extLst>
          </p:cNvPr>
          <p:cNvGrpSpPr/>
          <p:nvPr/>
        </p:nvGrpSpPr>
        <p:grpSpPr>
          <a:xfrm>
            <a:off x="0" y="-5166"/>
            <a:ext cx="12197443" cy="180000"/>
            <a:chOff x="0" y="-5166"/>
            <a:chExt cx="12197443" cy="446573"/>
          </a:xfrm>
        </p:grpSpPr>
        <p:sp>
          <p:nvSpPr>
            <p:cNvPr id="770" name="Rectangle 769">
              <a:extLst>
                <a:ext uri="{FF2B5EF4-FFF2-40B4-BE49-F238E27FC236}">
                  <a16:creationId xmlns:a16="http://schemas.microsoft.com/office/drawing/2014/main" id="{AA185F52-26A4-04CC-48CB-66A4FA41F24C}"/>
                </a:ext>
              </a:extLst>
            </p:cNvPr>
            <p:cNvSpPr/>
            <p:nvPr/>
          </p:nvSpPr>
          <p:spPr>
            <a:xfrm>
              <a:off x="0" y="-5166"/>
              <a:ext cx="2437200" cy="446573"/>
            </a:xfrm>
            <a:prstGeom prst="rect">
              <a:avLst/>
            </a:prstGeom>
            <a:gradFill>
              <a:gsLst>
                <a:gs pos="0">
                  <a:schemeClr val="accent1">
                    <a:lumMod val="5000"/>
                    <a:lumOff val="95000"/>
                  </a:schemeClr>
                </a:gs>
                <a:gs pos="52000">
                  <a:schemeClr val="accent2">
                    <a:lumMod val="75000"/>
                  </a:schemeClr>
                </a:gs>
                <a:gs pos="83000">
                  <a:schemeClr val="accent2">
                    <a:lumMod val="75000"/>
                  </a:schemeClr>
                </a:gs>
                <a:gs pos="100000">
                  <a:schemeClr val="accent2">
                    <a:lumMod val="75000"/>
                  </a:schemeClr>
                </a:gs>
              </a:gsLst>
              <a:lin ang="5400000" scaled="1"/>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tIns="36000" rtlCol="0" anchor="ctr" anchorCtr="0"/>
            <a:lstStyle/>
            <a:p>
              <a:pPr algn="ctr"/>
              <a:r>
                <a:rPr lang="en-GB" sz="1200"/>
                <a:t>All products</a:t>
              </a:r>
            </a:p>
          </p:txBody>
        </p:sp>
        <p:grpSp>
          <p:nvGrpSpPr>
            <p:cNvPr id="771" name="Group 770">
              <a:extLst>
                <a:ext uri="{FF2B5EF4-FFF2-40B4-BE49-F238E27FC236}">
                  <a16:creationId xmlns:a16="http://schemas.microsoft.com/office/drawing/2014/main" id="{212A4DAF-7E14-D851-65BB-0572D1EBF107}"/>
                </a:ext>
              </a:extLst>
            </p:cNvPr>
            <p:cNvGrpSpPr/>
            <p:nvPr/>
          </p:nvGrpSpPr>
          <p:grpSpPr>
            <a:xfrm>
              <a:off x="2439477" y="-5166"/>
              <a:ext cx="9757966" cy="446573"/>
              <a:chOff x="2439477" y="-5166"/>
              <a:chExt cx="9757966" cy="446573"/>
            </a:xfrm>
          </p:grpSpPr>
          <p:sp>
            <p:nvSpPr>
              <p:cNvPr id="772" name="Rectangle 771">
                <a:extLst>
                  <a:ext uri="{FF2B5EF4-FFF2-40B4-BE49-F238E27FC236}">
                    <a16:creationId xmlns:a16="http://schemas.microsoft.com/office/drawing/2014/main" id="{64953485-1693-462A-6FFB-DBD203BD6686}"/>
                  </a:ext>
                </a:extLst>
              </p:cNvPr>
              <p:cNvSpPr/>
              <p:nvPr/>
            </p:nvSpPr>
            <p:spPr>
              <a:xfrm>
                <a:off x="2439477" y="-5166"/>
                <a:ext cx="2437200" cy="446573"/>
              </a:xfrm>
              <a:prstGeom prst="rect">
                <a:avLst/>
              </a:prstGeom>
              <a:solidFill>
                <a:schemeClr val="bg2"/>
              </a:solidFill>
              <a:ln>
                <a:solidFill>
                  <a:schemeClr val="bg2">
                    <a:lumMod val="9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tIns="36000" rtlCol="0" anchor="ctr" anchorCtr="0"/>
              <a:lstStyle/>
              <a:p>
                <a:pPr algn="ctr"/>
                <a:r>
                  <a:rPr lang="en-GB" sz="1200">
                    <a:solidFill>
                      <a:schemeClr val="bg2">
                        <a:lumMod val="90000"/>
                      </a:schemeClr>
                    </a:solidFill>
                  </a:rPr>
                  <a:t>Oncology</a:t>
                </a:r>
              </a:p>
            </p:txBody>
          </p:sp>
          <p:sp>
            <p:nvSpPr>
              <p:cNvPr id="773" name="Rectangle 772">
                <a:extLst>
                  <a:ext uri="{FF2B5EF4-FFF2-40B4-BE49-F238E27FC236}">
                    <a16:creationId xmlns:a16="http://schemas.microsoft.com/office/drawing/2014/main" id="{DEC65A02-AFDC-6F8E-DA6F-B592C3965D08}"/>
                  </a:ext>
                </a:extLst>
              </p:cNvPr>
              <p:cNvSpPr/>
              <p:nvPr/>
            </p:nvSpPr>
            <p:spPr>
              <a:xfrm>
                <a:off x="4878955" y="-5166"/>
                <a:ext cx="2437200" cy="446573"/>
              </a:xfrm>
              <a:prstGeom prst="rect">
                <a:avLst/>
              </a:prstGeom>
              <a:solidFill>
                <a:schemeClr val="bg2"/>
              </a:solidFill>
              <a:ln>
                <a:solidFill>
                  <a:schemeClr val="bg2">
                    <a:lumMod val="9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tIns="36000" rtlCol="0" anchor="ctr" anchorCtr="0"/>
              <a:lstStyle/>
              <a:p>
                <a:pPr algn="ctr"/>
                <a:r>
                  <a:rPr lang="en-GB" sz="1200">
                    <a:solidFill>
                      <a:schemeClr val="bg2">
                        <a:lumMod val="90000"/>
                      </a:schemeClr>
                    </a:solidFill>
                  </a:rPr>
                  <a:t>Orphans</a:t>
                </a:r>
              </a:p>
            </p:txBody>
          </p:sp>
          <p:sp>
            <p:nvSpPr>
              <p:cNvPr id="774" name="Rectangle 773">
                <a:extLst>
                  <a:ext uri="{FF2B5EF4-FFF2-40B4-BE49-F238E27FC236}">
                    <a16:creationId xmlns:a16="http://schemas.microsoft.com/office/drawing/2014/main" id="{9D126B85-3B4D-898F-3E3F-76325436F7C1}"/>
                  </a:ext>
                </a:extLst>
              </p:cNvPr>
              <p:cNvSpPr/>
              <p:nvPr/>
            </p:nvSpPr>
            <p:spPr>
              <a:xfrm>
                <a:off x="7318433" y="-5166"/>
                <a:ext cx="2437200" cy="446573"/>
              </a:xfrm>
              <a:prstGeom prst="rect">
                <a:avLst/>
              </a:prstGeom>
              <a:solidFill>
                <a:schemeClr val="bg2"/>
              </a:solidFill>
              <a:ln>
                <a:solidFill>
                  <a:schemeClr val="bg2">
                    <a:lumMod val="9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tIns="36000" rtlCol="0" anchor="ctr" anchorCtr="0"/>
              <a:lstStyle/>
              <a:p>
                <a:pPr algn="ctr"/>
                <a:r>
                  <a:rPr lang="en-GB" sz="1200">
                    <a:solidFill>
                      <a:schemeClr val="bg2">
                        <a:lumMod val="90000"/>
                      </a:schemeClr>
                    </a:solidFill>
                  </a:rPr>
                  <a:t>Non-</a:t>
                </a:r>
                <a:r>
                  <a:rPr lang="en-GB" sz="1200" err="1">
                    <a:solidFill>
                      <a:schemeClr val="bg2">
                        <a:lumMod val="90000"/>
                      </a:schemeClr>
                    </a:solidFill>
                  </a:rPr>
                  <a:t>onc</a:t>
                </a:r>
                <a:r>
                  <a:rPr lang="en-GB" sz="1200">
                    <a:solidFill>
                      <a:schemeClr val="bg2">
                        <a:lumMod val="90000"/>
                      </a:schemeClr>
                    </a:solidFill>
                  </a:rPr>
                  <a:t> orphans</a:t>
                </a:r>
              </a:p>
            </p:txBody>
          </p:sp>
          <p:sp>
            <p:nvSpPr>
              <p:cNvPr id="775" name="Rectangle 774">
                <a:extLst>
                  <a:ext uri="{FF2B5EF4-FFF2-40B4-BE49-F238E27FC236}">
                    <a16:creationId xmlns:a16="http://schemas.microsoft.com/office/drawing/2014/main" id="{E353FC01-B3B1-CB65-4F2E-C8C242CE9134}"/>
                  </a:ext>
                </a:extLst>
              </p:cNvPr>
              <p:cNvSpPr/>
              <p:nvPr/>
            </p:nvSpPr>
            <p:spPr>
              <a:xfrm>
                <a:off x="9749443" y="-5166"/>
                <a:ext cx="2448000" cy="446573"/>
              </a:xfrm>
              <a:prstGeom prst="rect">
                <a:avLst/>
              </a:prstGeom>
              <a:solidFill>
                <a:schemeClr val="bg2"/>
              </a:solidFill>
              <a:ln>
                <a:solidFill>
                  <a:schemeClr val="bg2">
                    <a:lumMod val="9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tIns="36000" rtlCol="0" anchor="ctr" anchorCtr="0"/>
              <a:lstStyle/>
              <a:p>
                <a:pPr algn="ctr"/>
                <a:r>
                  <a:rPr lang="en-GB" sz="1200">
                    <a:solidFill>
                      <a:schemeClr val="bg2">
                        <a:lumMod val="90000"/>
                      </a:schemeClr>
                    </a:solidFill>
                  </a:rPr>
                  <a:t>Combination</a:t>
                </a:r>
              </a:p>
            </p:txBody>
          </p:sp>
        </p:grpSp>
      </p:grpSp>
    </p:spTree>
    <p:extLst>
      <p:ext uri="{BB962C8B-B14F-4D97-AF65-F5344CB8AC3E}">
        <p14:creationId xmlns:p14="http://schemas.microsoft.com/office/powerpoint/2010/main" val="375070593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6" name="Object 15" hidden="1">
            <a:extLst>
              <a:ext uri="{FF2B5EF4-FFF2-40B4-BE49-F238E27FC236}">
                <a16:creationId xmlns:a16="http://schemas.microsoft.com/office/drawing/2014/main" id="{9834649C-7A5C-4C26-AD02-DFE033744CC4}"/>
              </a:ext>
            </a:extLst>
          </p:cNvPr>
          <p:cNvGraphicFramePr>
            <a:graphicFrameLocks noChangeAspect="1"/>
          </p:cNvGraphicFramePr>
          <p:nvPr>
            <p:custDataLst>
              <p:tags r:id="rId1"/>
            </p:custDataLst>
            <p:extLst>
              <p:ext uri="{D42A27DB-BD31-4B8C-83A1-F6EECF244321}">
                <p14:modId xmlns:p14="http://schemas.microsoft.com/office/powerpoint/2010/main" val="3605241183"/>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226" imgW="216" imgH="216" progId="TCLayout.ActiveDocument.1">
                  <p:embed/>
                </p:oleObj>
              </mc:Choice>
              <mc:Fallback>
                <p:oleObj name="think-cell Slide" r:id="rId226" imgW="216" imgH="216" progId="TCLayout.ActiveDocument.1">
                  <p:embed/>
                  <p:pic>
                    <p:nvPicPr>
                      <p:cNvPr id="16" name="Object 15" hidden="1">
                        <a:extLst>
                          <a:ext uri="{FF2B5EF4-FFF2-40B4-BE49-F238E27FC236}">
                            <a16:creationId xmlns:a16="http://schemas.microsoft.com/office/drawing/2014/main" id="{9834649C-7A5C-4C26-AD02-DFE033744CC4}"/>
                          </a:ext>
                        </a:extLst>
                      </p:cNvPr>
                      <p:cNvPicPr/>
                      <p:nvPr/>
                    </p:nvPicPr>
                    <p:blipFill>
                      <a:blip r:embed="rId227"/>
                      <a:stretch>
                        <a:fillRect/>
                      </a:stretch>
                    </p:blipFill>
                    <p:spPr>
                      <a:xfrm>
                        <a:off x="1588" y="1588"/>
                        <a:ext cx="1588" cy="1588"/>
                      </a:xfrm>
                      <a:prstGeom prst="rect">
                        <a:avLst/>
                      </a:prstGeom>
                    </p:spPr>
                  </p:pic>
                </p:oleObj>
              </mc:Fallback>
            </mc:AlternateContent>
          </a:graphicData>
        </a:graphic>
      </p:graphicFrame>
      <p:sp>
        <p:nvSpPr>
          <p:cNvPr id="6" name="Rectangle 5" hidden="1">
            <a:extLst>
              <a:ext uri="{FF2B5EF4-FFF2-40B4-BE49-F238E27FC236}">
                <a16:creationId xmlns:a16="http://schemas.microsoft.com/office/drawing/2014/main" id="{9DEC096E-7855-4EE3-9504-7797209BBA4F}"/>
              </a:ext>
            </a:extLst>
          </p:cNvPr>
          <p:cNvSpPr/>
          <p:nvPr>
            <p:custDataLst>
              <p:tags r:id="rId2"/>
            </p:custDataLst>
          </p:nvPr>
        </p:nvSpPr>
        <p:spPr>
          <a:xfrm>
            <a:off x="0" y="0"/>
            <a:ext cx="158750" cy="15875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t"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srgbClr val="FFFFFF"/>
              </a:solidFill>
              <a:effectLst/>
              <a:uLnTx/>
              <a:uFillTx/>
              <a:latin typeface="Arial" panose="020B0604020202020204"/>
              <a:ea typeface="+mn-ea"/>
              <a:cs typeface="+mn-cs"/>
              <a:sym typeface="+mn-lt"/>
            </a:endParaRPr>
          </a:p>
        </p:txBody>
      </p:sp>
      <p:sp>
        <p:nvSpPr>
          <p:cNvPr id="542" name="Title 541">
            <a:extLst>
              <a:ext uri="{FF2B5EF4-FFF2-40B4-BE49-F238E27FC236}">
                <a16:creationId xmlns:a16="http://schemas.microsoft.com/office/drawing/2014/main" id="{907162CF-3CBB-4625-A270-B43EAE717140}"/>
              </a:ext>
            </a:extLst>
          </p:cNvPr>
          <p:cNvSpPr>
            <a:spLocks noGrp="1"/>
          </p:cNvSpPr>
          <p:nvPr>
            <p:ph type="title"/>
          </p:nvPr>
        </p:nvSpPr>
        <p:spPr/>
        <p:txBody>
          <a:bodyPr vert="horz"/>
          <a:lstStyle/>
          <a:p>
            <a:r>
              <a:rPr lang="en-GB" dirty="0"/>
              <a:t>Breakdown of total availability (%, 2020-2023) </a:t>
            </a:r>
            <a:r>
              <a:rPr lang="en-GB" sz="1400" i="1" dirty="0"/>
              <a:t>(countries ordered by full availability)</a:t>
            </a:r>
            <a:endParaRPr lang="en-GB" i="1" dirty="0"/>
          </a:p>
        </p:txBody>
      </p:sp>
      <p:sp>
        <p:nvSpPr>
          <p:cNvPr id="146" name="Content Placeholder 1">
            <a:extLst>
              <a:ext uri="{FF2B5EF4-FFF2-40B4-BE49-F238E27FC236}">
                <a16:creationId xmlns:a16="http://schemas.microsoft.com/office/drawing/2014/main" id="{4F0D6EF1-9A84-4350-A3BF-BEFA7960346E}"/>
              </a:ext>
            </a:extLst>
          </p:cNvPr>
          <p:cNvSpPr txBox="1">
            <a:spLocks/>
          </p:cNvSpPr>
          <p:nvPr/>
        </p:nvSpPr>
        <p:spPr>
          <a:xfrm>
            <a:off x="384694" y="1246604"/>
            <a:ext cx="11338560" cy="904392"/>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buNone/>
              <a:defRPr/>
            </a:pPr>
            <a:r>
              <a:rPr kumimoji="0" lang="en-GB" sz="1800" b="0" i="0" u="none" strike="noStrike" kern="1200" cap="none" spc="0" normalizeH="0" baseline="0" noProof="0">
                <a:ln>
                  <a:noFill/>
                </a:ln>
                <a:solidFill>
                  <a:srgbClr val="2B3A42"/>
                </a:solidFill>
                <a:effectLst/>
                <a:uLnTx/>
                <a:uFillTx/>
                <a:ea typeface="+mn-ea"/>
                <a:cs typeface="+mn-cs"/>
              </a:rPr>
              <a:t>The </a:t>
            </a:r>
            <a:r>
              <a:rPr kumimoji="0" lang="en-GB" sz="1800" b="1" i="0" u="none" strike="noStrike" kern="1200" cap="none" spc="0" normalizeH="0" baseline="0" noProof="0">
                <a:ln>
                  <a:noFill/>
                </a:ln>
                <a:solidFill>
                  <a:srgbClr val="00A3E0"/>
                </a:solidFill>
                <a:effectLst/>
                <a:uLnTx/>
                <a:uFillTx/>
                <a:ea typeface="+mn-ea"/>
                <a:cs typeface="+mn-cs"/>
              </a:rPr>
              <a:t>breakdown of total availability</a:t>
            </a:r>
            <a:r>
              <a:rPr kumimoji="0" lang="en-GB" sz="1800" b="0" i="0" u="none" strike="noStrike" kern="1200" cap="none" spc="0" normalizeH="0" baseline="0" noProof="0">
                <a:ln>
                  <a:noFill/>
                </a:ln>
                <a:solidFill>
                  <a:srgbClr val="2B3A42"/>
                </a:solidFill>
                <a:effectLst/>
                <a:uLnTx/>
                <a:uFillTx/>
                <a:ea typeface="+mn-ea"/>
                <a:cs typeface="+mn-cs"/>
              </a:rPr>
              <a:t> is the composition of medicines available to patients in European countries as of 5</a:t>
            </a:r>
            <a:r>
              <a:rPr kumimoji="0" lang="en-GB" sz="1800" b="0" i="0" u="none" strike="noStrike" kern="1200" cap="none" spc="0" normalizeH="0" baseline="30000" noProof="0">
                <a:ln>
                  <a:noFill/>
                </a:ln>
                <a:solidFill>
                  <a:srgbClr val="2B3A42"/>
                </a:solidFill>
                <a:effectLst/>
                <a:uLnTx/>
                <a:uFillTx/>
                <a:ea typeface="+mn-ea"/>
                <a:cs typeface="+mn-cs"/>
              </a:rPr>
              <a:t>th</a:t>
            </a:r>
            <a:r>
              <a:rPr kumimoji="0" lang="en-GB" sz="1800" b="0" i="0" u="none" strike="noStrike" kern="1200" cap="none" spc="0" normalizeH="0" baseline="0" noProof="0">
                <a:ln>
                  <a:noFill/>
                </a:ln>
                <a:solidFill>
                  <a:srgbClr val="2B3A42"/>
                </a:solidFill>
                <a:effectLst/>
                <a:uLnTx/>
                <a:uFillTx/>
                <a:ea typeface="+mn-ea"/>
                <a:cs typeface="+mn-cs"/>
              </a:rPr>
              <a:t> January 2025 (for most countries this is the point at which the product gains access to the reimbursement list</a:t>
            </a:r>
            <a:r>
              <a:rPr lang="en-GB" sz="1800" baseline="30000"/>
              <a:t>†</a:t>
            </a:r>
            <a:r>
              <a:rPr kumimoji="0" lang="en-GB" sz="1800" b="0" i="0" u="none" strike="noStrike" kern="1200" cap="none" spc="0" normalizeH="0" baseline="0" noProof="0">
                <a:ln>
                  <a:noFill/>
                </a:ln>
                <a:solidFill>
                  <a:srgbClr val="2B3A42"/>
                </a:solidFill>
                <a:effectLst/>
                <a:uLnTx/>
                <a:uFillTx/>
                <a:ea typeface="+mn-ea"/>
                <a:cs typeface="+mn-cs"/>
              </a:rPr>
              <a:t>). This includes all medicine’s status to provide a complete picture of availability.</a:t>
            </a:r>
          </a:p>
        </p:txBody>
      </p:sp>
      <p:sp>
        <p:nvSpPr>
          <p:cNvPr id="260" name="TextBox 259">
            <a:extLst>
              <a:ext uri="{FF2B5EF4-FFF2-40B4-BE49-F238E27FC236}">
                <a16:creationId xmlns:a16="http://schemas.microsoft.com/office/drawing/2014/main" id="{B1098E17-6F1A-41CF-9434-BB9AB80695F5}"/>
              </a:ext>
            </a:extLst>
          </p:cNvPr>
          <p:cNvSpPr txBox="1"/>
          <p:nvPr/>
        </p:nvSpPr>
        <p:spPr>
          <a:xfrm rot="16200000">
            <a:off x="-851788" y="3495456"/>
            <a:ext cx="2939041" cy="584775"/>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600" b="0" i="1" u="none" strike="noStrike" kern="1200" cap="none" spc="0" normalizeH="0" baseline="0" noProof="0">
                <a:ln>
                  <a:noFill/>
                </a:ln>
                <a:solidFill>
                  <a:srgbClr val="606B71"/>
                </a:solidFill>
                <a:effectLst/>
                <a:uLnTx/>
                <a:uFillTx/>
                <a:latin typeface="Arial" panose="020B0604020202020204"/>
                <a:ea typeface="+mn-ea"/>
                <a:cs typeface="+mn-cs"/>
              </a:rPr>
              <a:t>Breakdown of total products (%)</a:t>
            </a:r>
          </a:p>
        </p:txBody>
      </p:sp>
      <p:sp>
        <p:nvSpPr>
          <p:cNvPr id="263" name="Footer Placeholder 3">
            <a:extLst>
              <a:ext uri="{FF2B5EF4-FFF2-40B4-BE49-F238E27FC236}">
                <a16:creationId xmlns:a16="http://schemas.microsoft.com/office/drawing/2014/main" id="{C3D2DA92-94E5-459C-A735-CE43C13DA0EF}"/>
              </a:ext>
            </a:extLst>
          </p:cNvPr>
          <p:cNvSpPr>
            <a:spLocks noGrp="1"/>
          </p:cNvSpPr>
          <p:nvPr>
            <p:ph type="ftr" sz="quarter" idx="3"/>
          </p:nvPr>
        </p:nvSpPr>
        <p:spPr>
          <a:xfrm>
            <a:off x="321377" y="6334516"/>
            <a:ext cx="10116435" cy="458788"/>
          </a:xfrm>
        </p:spPr>
        <p:txBody>
          <a:bodyPr/>
          <a:lstStyle/>
          <a:p>
            <a:r>
              <a:rPr lang="en-GB" b="1"/>
              <a:t>European Union average: 80 products available (46%); Limited Availability (17% of all products);</a:t>
            </a:r>
            <a:r>
              <a:rPr lang="en-GB"/>
              <a:t> ^Netherlands did not submit complete information on restrictions to available medicines meaning LA* is not captured in these countries. </a:t>
            </a:r>
            <a:r>
              <a:rPr lang="en-GB" baseline="30000"/>
              <a:t>†</a:t>
            </a:r>
            <a:r>
              <a:rPr lang="en-GB"/>
              <a:t>Country specific definitions are listed in the appendix.</a:t>
            </a:r>
            <a:r>
              <a:rPr lang="en-GB">
                <a:solidFill>
                  <a:srgbClr val="2B3A42"/>
                </a:solidFill>
              </a:rPr>
              <a:t> </a:t>
            </a:r>
            <a:r>
              <a:rPr lang="en-GB"/>
              <a:t>*Countries with asterisks did not complete a full dataset and therefore availability may be unrepresentative. **In Spain, the WAIT analysis does not identify those medicinal products being accessible earlier in conformity with Spain's Royal Decree 1015/2009 relating to Medicines in Special Situations</a:t>
            </a:r>
          </a:p>
        </p:txBody>
      </p:sp>
      <p:grpSp>
        <p:nvGrpSpPr>
          <p:cNvPr id="292" name="Group 291">
            <a:extLst>
              <a:ext uri="{FF2B5EF4-FFF2-40B4-BE49-F238E27FC236}">
                <a16:creationId xmlns:a16="http://schemas.microsoft.com/office/drawing/2014/main" id="{D28F1571-4FB3-4969-96EC-46ADDEAE1211}"/>
              </a:ext>
            </a:extLst>
          </p:cNvPr>
          <p:cNvGrpSpPr/>
          <p:nvPr/>
        </p:nvGrpSpPr>
        <p:grpSpPr>
          <a:xfrm>
            <a:off x="0" y="-5166"/>
            <a:ext cx="12197443" cy="180000"/>
            <a:chOff x="0" y="-5166"/>
            <a:chExt cx="12197443" cy="446573"/>
          </a:xfrm>
        </p:grpSpPr>
        <p:sp>
          <p:nvSpPr>
            <p:cNvPr id="304" name="Rectangle 303">
              <a:extLst>
                <a:ext uri="{FF2B5EF4-FFF2-40B4-BE49-F238E27FC236}">
                  <a16:creationId xmlns:a16="http://schemas.microsoft.com/office/drawing/2014/main" id="{B6B0C215-C270-448E-A804-DA3E3B5E877A}"/>
                </a:ext>
              </a:extLst>
            </p:cNvPr>
            <p:cNvSpPr/>
            <p:nvPr/>
          </p:nvSpPr>
          <p:spPr>
            <a:xfrm>
              <a:off x="0" y="-5166"/>
              <a:ext cx="2437200" cy="446573"/>
            </a:xfrm>
            <a:prstGeom prst="rect">
              <a:avLst/>
            </a:prstGeom>
            <a:gradFill>
              <a:gsLst>
                <a:gs pos="0">
                  <a:schemeClr val="accent1">
                    <a:lumMod val="5000"/>
                    <a:lumOff val="95000"/>
                  </a:schemeClr>
                </a:gs>
                <a:gs pos="52000">
                  <a:schemeClr val="accent2">
                    <a:lumMod val="75000"/>
                  </a:schemeClr>
                </a:gs>
                <a:gs pos="83000">
                  <a:schemeClr val="accent2">
                    <a:lumMod val="75000"/>
                  </a:schemeClr>
                </a:gs>
                <a:gs pos="100000">
                  <a:schemeClr val="accent2">
                    <a:lumMod val="75000"/>
                  </a:schemeClr>
                </a:gs>
              </a:gsLst>
              <a:lin ang="5400000" scaled="1"/>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tIns="36000" rtlCol="0" anchor="ctr" anchorCtr="0"/>
            <a:lstStyle/>
            <a:p>
              <a:pPr algn="ctr"/>
              <a:r>
                <a:rPr lang="en-GB" sz="1200"/>
                <a:t>All products</a:t>
              </a:r>
            </a:p>
          </p:txBody>
        </p:sp>
        <p:grpSp>
          <p:nvGrpSpPr>
            <p:cNvPr id="305" name="Group 304">
              <a:extLst>
                <a:ext uri="{FF2B5EF4-FFF2-40B4-BE49-F238E27FC236}">
                  <a16:creationId xmlns:a16="http://schemas.microsoft.com/office/drawing/2014/main" id="{95C3CCF2-2134-41DD-B43F-882A3090441C}"/>
                </a:ext>
              </a:extLst>
            </p:cNvPr>
            <p:cNvGrpSpPr/>
            <p:nvPr/>
          </p:nvGrpSpPr>
          <p:grpSpPr>
            <a:xfrm>
              <a:off x="2439477" y="-5166"/>
              <a:ext cx="9757966" cy="446573"/>
              <a:chOff x="2439477" y="-5166"/>
              <a:chExt cx="9757966" cy="446573"/>
            </a:xfrm>
          </p:grpSpPr>
          <p:sp>
            <p:nvSpPr>
              <p:cNvPr id="306" name="Rectangle 305">
                <a:extLst>
                  <a:ext uri="{FF2B5EF4-FFF2-40B4-BE49-F238E27FC236}">
                    <a16:creationId xmlns:a16="http://schemas.microsoft.com/office/drawing/2014/main" id="{3D87F42F-1927-49F7-A7AE-44DE7C093242}"/>
                  </a:ext>
                </a:extLst>
              </p:cNvPr>
              <p:cNvSpPr/>
              <p:nvPr/>
            </p:nvSpPr>
            <p:spPr>
              <a:xfrm>
                <a:off x="2439477" y="-5166"/>
                <a:ext cx="2437200" cy="446573"/>
              </a:xfrm>
              <a:prstGeom prst="rect">
                <a:avLst/>
              </a:prstGeom>
              <a:solidFill>
                <a:schemeClr val="bg2"/>
              </a:solidFill>
              <a:ln>
                <a:solidFill>
                  <a:schemeClr val="bg2">
                    <a:lumMod val="9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tIns="36000" rtlCol="0" anchor="ctr" anchorCtr="0"/>
              <a:lstStyle/>
              <a:p>
                <a:pPr algn="ctr"/>
                <a:r>
                  <a:rPr lang="en-GB" sz="1200">
                    <a:solidFill>
                      <a:schemeClr val="bg2">
                        <a:lumMod val="90000"/>
                      </a:schemeClr>
                    </a:solidFill>
                  </a:rPr>
                  <a:t>Oncology</a:t>
                </a:r>
              </a:p>
            </p:txBody>
          </p:sp>
          <p:sp>
            <p:nvSpPr>
              <p:cNvPr id="307" name="Rectangle 306">
                <a:extLst>
                  <a:ext uri="{FF2B5EF4-FFF2-40B4-BE49-F238E27FC236}">
                    <a16:creationId xmlns:a16="http://schemas.microsoft.com/office/drawing/2014/main" id="{F4ADE417-8E18-4829-B9BA-FACF68B5F69A}"/>
                  </a:ext>
                </a:extLst>
              </p:cNvPr>
              <p:cNvSpPr/>
              <p:nvPr/>
            </p:nvSpPr>
            <p:spPr>
              <a:xfrm>
                <a:off x="4878955" y="-5166"/>
                <a:ext cx="2437200" cy="446573"/>
              </a:xfrm>
              <a:prstGeom prst="rect">
                <a:avLst/>
              </a:prstGeom>
              <a:solidFill>
                <a:schemeClr val="bg2"/>
              </a:solidFill>
              <a:ln>
                <a:solidFill>
                  <a:schemeClr val="bg2">
                    <a:lumMod val="9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tIns="36000" rtlCol="0" anchor="ctr" anchorCtr="0"/>
              <a:lstStyle/>
              <a:p>
                <a:pPr algn="ctr"/>
                <a:r>
                  <a:rPr lang="en-GB" sz="1200">
                    <a:solidFill>
                      <a:schemeClr val="bg2">
                        <a:lumMod val="90000"/>
                      </a:schemeClr>
                    </a:solidFill>
                  </a:rPr>
                  <a:t>Orphans</a:t>
                </a:r>
              </a:p>
            </p:txBody>
          </p:sp>
          <p:sp>
            <p:nvSpPr>
              <p:cNvPr id="308" name="Rectangle 307">
                <a:extLst>
                  <a:ext uri="{FF2B5EF4-FFF2-40B4-BE49-F238E27FC236}">
                    <a16:creationId xmlns:a16="http://schemas.microsoft.com/office/drawing/2014/main" id="{172025B8-6A1E-46C4-B44B-965DC71A0BC9}"/>
                  </a:ext>
                </a:extLst>
              </p:cNvPr>
              <p:cNvSpPr/>
              <p:nvPr/>
            </p:nvSpPr>
            <p:spPr>
              <a:xfrm>
                <a:off x="7318433" y="-5166"/>
                <a:ext cx="2437200" cy="446573"/>
              </a:xfrm>
              <a:prstGeom prst="rect">
                <a:avLst/>
              </a:prstGeom>
              <a:solidFill>
                <a:schemeClr val="bg2"/>
              </a:solidFill>
              <a:ln>
                <a:solidFill>
                  <a:schemeClr val="bg2">
                    <a:lumMod val="9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tIns="36000" rtlCol="0" anchor="ctr" anchorCtr="0"/>
              <a:lstStyle/>
              <a:p>
                <a:pPr algn="ctr"/>
                <a:r>
                  <a:rPr lang="en-GB" sz="1200">
                    <a:solidFill>
                      <a:schemeClr val="bg2">
                        <a:lumMod val="90000"/>
                      </a:schemeClr>
                    </a:solidFill>
                  </a:rPr>
                  <a:t>Non-</a:t>
                </a:r>
                <a:r>
                  <a:rPr lang="en-GB" sz="1200" err="1">
                    <a:solidFill>
                      <a:schemeClr val="bg2">
                        <a:lumMod val="90000"/>
                      </a:schemeClr>
                    </a:solidFill>
                  </a:rPr>
                  <a:t>onc</a:t>
                </a:r>
                <a:r>
                  <a:rPr lang="en-GB" sz="1200">
                    <a:solidFill>
                      <a:schemeClr val="bg2">
                        <a:lumMod val="90000"/>
                      </a:schemeClr>
                    </a:solidFill>
                  </a:rPr>
                  <a:t> orphans</a:t>
                </a:r>
              </a:p>
            </p:txBody>
          </p:sp>
          <p:sp>
            <p:nvSpPr>
              <p:cNvPr id="309" name="Rectangle 308">
                <a:extLst>
                  <a:ext uri="{FF2B5EF4-FFF2-40B4-BE49-F238E27FC236}">
                    <a16:creationId xmlns:a16="http://schemas.microsoft.com/office/drawing/2014/main" id="{33E9DEE8-7A88-479F-AEC0-BD29A79937A5}"/>
                  </a:ext>
                </a:extLst>
              </p:cNvPr>
              <p:cNvSpPr/>
              <p:nvPr/>
            </p:nvSpPr>
            <p:spPr>
              <a:xfrm>
                <a:off x="9749443" y="-5166"/>
                <a:ext cx="2448000" cy="446573"/>
              </a:xfrm>
              <a:prstGeom prst="rect">
                <a:avLst/>
              </a:prstGeom>
              <a:solidFill>
                <a:schemeClr val="bg2"/>
              </a:solidFill>
              <a:ln>
                <a:solidFill>
                  <a:schemeClr val="bg2">
                    <a:lumMod val="9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tIns="36000" rtlCol="0" anchor="ctr" anchorCtr="0"/>
              <a:lstStyle/>
              <a:p>
                <a:pPr algn="ctr"/>
                <a:r>
                  <a:rPr lang="en-GB" sz="1200">
                    <a:solidFill>
                      <a:schemeClr val="bg2">
                        <a:lumMod val="90000"/>
                      </a:schemeClr>
                    </a:solidFill>
                  </a:rPr>
                  <a:t>Combination</a:t>
                </a:r>
              </a:p>
            </p:txBody>
          </p:sp>
        </p:grpSp>
      </p:grpSp>
      <p:graphicFrame>
        <p:nvGraphicFramePr>
          <p:cNvPr id="227" name="Chart 226">
            <a:extLst>
              <a:ext uri="{FF2B5EF4-FFF2-40B4-BE49-F238E27FC236}">
                <a16:creationId xmlns:a16="http://schemas.microsoft.com/office/drawing/2014/main" id="{6ADAD711-1B21-5B13-A46D-B477A51CCE71}"/>
              </a:ext>
            </a:extLst>
          </p:cNvPr>
          <p:cNvGraphicFramePr/>
          <p:nvPr>
            <p:custDataLst>
              <p:tags r:id="rId3"/>
            </p:custDataLst>
            <p:extLst>
              <p:ext uri="{D42A27DB-BD31-4B8C-83A1-F6EECF244321}">
                <p14:modId xmlns:p14="http://schemas.microsoft.com/office/powerpoint/2010/main" val="2796616835"/>
              </p:ext>
            </p:extLst>
          </p:nvPr>
        </p:nvGraphicFramePr>
        <p:xfrm>
          <a:off x="769938" y="2214563"/>
          <a:ext cx="10426700" cy="3076575"/>
        </p:xfrm>
        <a:graphic>
          <a:graphicData uri="http://schemas.openxmlformats.org/drawingml/2006/chart">
            <c:chart xmlns:c="http://schemas.openxmlformats.org/drawingml/2006/chart" xmlns:r="http://schemas.openxmlformats.org/officeDocument/2006/relationships" r:id="rId228"/>
          </a:graphicData>
        </a:graphic>
      </p:graphicFrame>
      <p:cxnSp>
        <p:nvCxnSpPr>
          <p:cNvPr id="1049" name="Straight Connector 1048">
            <a:extLst>
              <a:ext uri="{FF2B5EF4-FFF2-40B4-BE49-F238E27FC236}">
                <a16:creationId xmlns:a16="http://schemas.microsoft.com/office/drawing/2014/main" id="{A06106F4-01C5-CEA1-6F4C-5739139A5A19}"/>
              </a:ext>
            </a:extLst>
          </p:cNvPr>
          <p:cNvCxnSpPr/>
          <p:nvPr>
            <p:custDataLst>
              <p:tags r:id="rId4"/>
            </p:custDataLst>
          </p:nvPr>
        </p:nvCxnSpPr>
        <p:spPr bwMode="gray">
          <a:xfrm>
            <a:off x="5081588" y="4316413"/>
            <a:ext cx="0" cy="763588"/>
          </a:xfrm>
          <a:prstGeom prst="line">
            <a:avLst/>
          </a:prstGeom>
          <a:ln w="19050" cap="flat" cmpd="sng" algn="ctr">
            <a:solidFill>
              <a:schemeClr val="accent3"/>
            </a:solidFill>
            <a:prstDash val="sysDot"/>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1051" name="Straight Connector 1050">
            <a:extLst>
              <a:ext uri="{FF2B5EF4-FFF2-40B4-BE49-F238E27FC236}">
                <a16:creationId xmlns:a16="http://schemas.microsoft.com/office/drawing/2014/main" id="{698521CF-4272-F3B2-0724-84066BB8CFBF}"/>
              </a:ext>
            </a:extLst>
          </p:cNvPr>
          <p:cNvCxnSpPr/>
          <p:nvPr>
            <p:custDataLst>
              <p:tags r:id="rId5"/>
            </p:custDataLst>
          </p:nvPr>
        </p:nvCxnSpPr>
        <p:spPr bwMode="gray">
          <a:xfrm>
            <a:off x="5221288" y="4316413"/>
            <a:ext cx="0" cy="763588"/>
          </a:xfrm>
          <a:prstGeom prst="line">
            <a:avLst/>
          </a:prstGeom>
          <a:ln w="19050" cap="flat" cmpd="sng" algn="ctr">
            <a:solidFill>
              <a:schemeClr val="accent3"/>
            </a:solidFill>
            <a:prstDash val="sysDot"/>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1065" name="Straight Connector 1064">
            <a:extLst>
              <a:ext uri="{FF2B5EF4-FFF2-40B4-BE49-F238E27FC236}">
                <a16:creationId xmlns:a16="http://schemas.microsoft.com/office/drawing/2014/main" id="{4B150947-25EA-2A53-98F0-1AC98BFF75CC}"/>
              </a:ext>
            </a:extLst>
          </p:cNvPr>
          <p:cNvCxnSpPr/>
          <p:nvPr>
            <p:custDataLst>
              <p:tags r:id="rId6"/>
            </p:custDataLst>
          </p:nvPr>
        </p:nvCxnSpPr>
        <p:spPr bwMode="gray">
          <a:xfrm>
            <a:off x="5081588" y="4316413"/>
            <a:ext cx="139700" cy="0"/>
          </a:xfrm>
          <a:prstGeom prst="line">
            <a:avLst/>
          </a:prstGeom>
          <a:ln w="19050" cap="flat" cmpd="sng" algn="ctr">
            <a:solidFill>
              <a:schemeClr val="accent6"/>
            </a:solidFill>
            <a:prstDash val="sysDot"/>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1066" name="Straight Connector 1065">
            <a:extLst>
              <a:ext uri="{FF2B5EF4-FFF2-40B4-BE49-F238E27FC236}">
                <a16:creationId xmlns:a16="http://schemas.microsoft.com/office/drawing/2014/main" id="{F311CE02-3083-029D-05C8-DB34DB1DEB23}"/>
              </a:ext>
            </a:extLst>
          </p:cNvPr>
          <p:cNvCxnSpPr/>
          <p:nvPr>
            <p:custDataLst>
              <p:tags r:id="rId7"/>
            </p:custDataLst>
          </p:nvPr>
        </p:nvCxnSpPr>
        <p:spPr bwMode="gray">
          <a:xfrm>
            <a:off x="5081588" y="4019550"/>
            <a:ext cx="0" cy="296863"/>
          </a:xfrm>
          <a:prstGeom prst="line">
            <a:avLst/>
          </a:prstGeom>
          <a:ln w="19050" cap="flat" cmpd="sng" algn="ctr">
            <a:solidFill>
              <a:schemeClr val="accent6"/>
            </a:solidFill>
            <a:prstDash val="sysDot"/>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1067" name="Straight Connector 1066">
            <a:extLst>
              <a:ext uri="{FF2B5EF4-FFF2-40B4-BE49-F238E27FC236}">
                <a16:creationId xmlns:a16="http://schemas.microsoft.com/office/drawing/2014/main" id="{E660E2C8-ABE5-5476-D1E3-37DEA18B4670}"/>
              </a:ext>
            </a:extLst>
          </p:cNvPr>
          <p:cNvCxnSpPr/>
          <p:nvPr>
            <p:custDataLst>
              <p:tags r:id="rId8"/>
            </p:custDataLst>
          </p:nvPr>
        </p:nvCxnSpPr>
        <p:spPr bwMode="gray">
          <a:xfrm>
            <a:off x="5221288" y="4019550"/>
            <a:ext cx="0" cy="296863"/>
          </a:xfrm>
          <a:prstGeom prst="line">
            <a:avLst/>
          </a:prstGeom>
          <a:ln w="19050" cap="flat" cmpd="sng" algn="ctr">
            <a:solidFill>
              <a:schemeClr val="accent6"/>
            </a:solidFill>
            <a:prstDash val="sysDot"/>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1077" name="Straight Connector 1076">
            <a:extLst>
              <a:ext uri="{FF2B5EF4-FFF2-40B4-BE49-F238E27FC236}">
                <a16:creationId xmlns:a16="http://schemas.microsoft.com/office/drawing/2014/main" id="{8D9CEDB5-14ED-5D96-9277-E9B9CCBE9A58}"/>
              </a:ext>
            </a:extLst>
          </p:cNvPr>
          <p:cNvCxnSpPr/>
          <p:nvPr>
            <p:custDataLst>
              <p:tags r:id="rId9"/>
            </p:custDataLst>
          </p:nvPr>
        </p:nvCxnSpPr>
        <p:spPr bwMode="gray">
          <a:xfrm>
            <a:off x="5081588" y="4019550"/>
            <a:ext cx="139700" cy="0"/>
          </a:xfrm>
          <a:prstGeom prst="line">
            <a:avLst/>
          </a:prstGeom>
          <a:ln w="19050" cap="flat" cmpd="sng" algn="ctr">
            <a:solidFill>
              <a:srgbClr val="E66F02"/>
            </a:solidFill>
            <a:prstDash val="sysDot"/>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1078" name="Straight Connector 1077">
            <a:extLst>
              <a:ext uri="{FF2B5EF4-FFF2-40B4-BE49-F238E27FC236}">
                <a16:creationId xmlns:a16="http://schemas.microsoft.com/office/drawing/2014/main" id="{B5475A24-B843-C0EE-B860-1329DD2F30CC}"/>
              </a:ext>
            </a:extLst>
          </p:cNvPr>
          <p:cNvCxnSpPr/>
          <p:nvPr>
            <p:custDataLst>
              <p:tags r:id="rId10"/>
            </p:custDataLst>
          </p:nvPr>
        </p:nvCxnSpPr>
        <p:spPr bwMode="gray">
          <a:xfrm>
            <a:off x="5081588" y="3854450"/>
            <a:ext cx="0" cy="165100"/>
          </a:xfrm>
          <a:prstGeom prst="line">
            <a:avLst/>
          </a:prstGeom>
          <a:ln w="19050" cap="flat" cmpd="sng" algn="ctr">
            <a:solidFill>
              <a:srgbClr val="E66F02"/>
            </a:solidFill>
            <a:prstDash val="sysDot"/>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1079" name="Straight Connector 1078">
            <a:extLst>
              <a:ext uri="{FF2B5EF4-FFF2-40B4-BE49-F238E27FC236}">
                <a16:creationId xmlns:a16="http://schemas.microsoft.com/office/drawing/2014/main" id="{7B992EF7-AB46-CE0F-B2EB-1093EB48D686}"/>
              </a:ext>
            </a:extLst>
          </p:cNvPr>
          <p:cNvCxnSpPr/>
          <p:nvPr>
            <p:custDataLst>
              <p:tags r:id="rId11"/>
            </p:custDataLst>
          </p:nvPr>
        </p:nvCxnSpPr>
        <p:spPr bwMode="gray">
          <a:xfrm>
            <a:off x="5221288" y="3854450"/>
            <a:ext cx="0" cy="165100"/>
          </a:xfrm>
          <a:prstGeom prst="line">
            <a:avLst/>
          </a:prstGeom>
          <a:ln w="19050" cap="flat" cmpd="sng" algn="ctr">
            <a:solidFill>
              <a:srgbClr val="E66F02"/>
            </a:solidFill>
            <a:prstDash val="sysDot"/>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1087" name="Straight Connector 1086">
            <a:extLst>
              <a:ext uri="{FF2B5EF4-FFF2-40B4-BE49-F238E27FC236}">
                <a16:creationId xmlns:a16="http://schemas.microsoft.com/office/drawing/2014/main" id="{EF0CE57D-3043-1DA8-DEB4-D12062F0A46A}"/>
              </a:ext>
            </a:extLst>
          </p:cNvPr>
          <p:cNvCxnSpPr/>
          <p:nvPr>
            <p:custDataLst>
              <p:tags r:id="rId12"/>
            </p:custDataLst>
          </p:nvPr>
        </p:nvCxnSpPr>
        <p:spPr bwMode="gray">
          <a:xfrm>
            <a:off x="5081588" y="3854450"/>
            <a:ext cx="139700" cy="0"/>
          </a:xfrm>
          <a:prstGeom prst="line">
            <a:avLst/>
          </a:prstGeom>
          <a:ln w="19050" cap="flat" cmpd="sng" algn="ctr">
            <a:solidFill>
              <a:srgbClr val="F88FAC"/>
            </a:solidFill>
            <a:prstDash val="sysDot"/>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1088" name="Straight Connector 1087">
            <a:extLst>
              <a:ext uri="{FF2B5EF4-FFF2-40B4-BE49-F238E27FC236}">
                <a16:creationId xmlns:a16="http://schemas.microsoft.com/office/drawing/2014/main" id="{3EB2A125-F1D4-BA30-41A4-B620B48F6F78}"/>
              </a:ext>
            </a:extLst>
          </p:cNvPr>
          <p:cNvCxnSpPr/>
          <p:nvPr>
            <p:custDataLst>
              <p:tags r:id="rId13"/>
            </p:custDataLst>
          </p:nvPr>
        </p:nvCxnSpPr>
        <p:spPr bwMode="gray">
          <a:xfrm>
            <a:off x="5081588" y="3722688"/>
            <a:ext cx="0" cy="131763"/>
          </a:xfrm>
          <a:prstGeom prst="line">
            <a:avLst/>
          </a:prstGeom>
          <a:ln w="19050" cap="flat" cmpd="sng" algn="ctr">
            <a:solidFill>
              <a:srgbClr val="F88FAC"/>
            </a:solidFill>
            <a:prstDash val="sysDot"/>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1089" name="Straight Connector 1088">
            <a:extLst>
              <a:ext uri="{FF2B5EF4-FFF2-40B4-BE49-F238E27FC236}">
                <a16:creationId xmlns:a16="http://schemas.microsoft.com/office/drawing/2014/main" id="{657B20A2-AE15-E387-ED8E-75984AD7024F}"/>
              </a:ext>
            </a:extLst>
          </p:cNvPr>
          <p:cNvCxnSpPr/>
          <p:nvPr>
            <p:custDataLst>
              <p:tags r:id="rId14"/>
            </p:custDataLst>
          </p:nvPr>
        </p:nvCxnSpPr>
        <p:spPr bwMode="gray">
          <a:xfrm>
            <a:off x="5221288" y="3722688"/>
            <a:ext cx="0" cy="131763"/>
          </a:xfrm>
          <a:prstGeom prst="line">
            <a:avLst/>
          </a:prstGeom>
          <a:ln w="19050" cap="flat" cmpd="sng" algn="ctr">
            <a:solidFill>
              <a:srgbClr val="F88FAC"/>
            </a:solidFill>
            <a:prstDash val="sysDot"/>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1097" name="Straight Connector 1096">
            <a:extLst>
              <a:ext uri="{FF2B5EF4-FFF2-40B4-BE49-F238E27FC236}">
                <a16:creationId xmlns:a16="http://schemas.microsoft.com/office/drawing/2014/main" id="{9870F9DA-B030-F93D-F7EE-4D67690A73F5}"/>
              </a:ext>
            </a:extLst>
          </p:cNvPr>
          <p:cNvCxnSpPr/>
          <p:nvPr>
            <p:custDataLst>
              <p:tags r:id="rId15"/>
            </p:custDataLst>
          </p:nvPr>
        </p:nvCxnSpPr>
        <p:spPr bwMode="gray">
          <a:xfrm>
            <a:off x="5081588" y="3722688"/>
            <a:ext cx="139700" cy="0"/>
          </a:xfrm>
          <a:prstGeom prst="line">
            <a:avLst/>
          </a:prstGeom>
          <a:ln w="19050" cap="flat" cmpd="sng" algn="ctr">
            <a:solidFill>
              <a:srgbClr val="C30C3E"/>
            </a:solidFill>
            <a:prstDash val="sysDot"/>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1098" name="Straight Connector 1097">
            <a:extLst>
              <a:ext uri="{FF2B5EF4-FFF2-40B4-BE49-F238E27FC236}">
                <a16:creationId xmlns:a16="http://schemas.microsoft.com/office/drawing/2014/main" id="{64B7D06A-300A-53E8-4DC4-127C6743DD7B}"/>
              </a:ext>
            </a:extLst>
          </p:cNvPr>
          <p:cNvCxnSpPr/>
          <p:nvPr>
            <p:custDataLst>
              <p:tags r:id="rId16"/>
            </p:custDataLst>
          </p:nvPr>
        </p:nvCxnSpPr>
        <p:spPr bwMode="gray">
          <a:xfrm>
            <a:off x="5081588" y="2451100"/>
            <a:ext cx="0" cy="1271588"/>
          </a:xfrm>
          <a:prstGeom prst="line">
            <a:avLst/>
          </a:prstGeom>
          <a:ln w="19050" cap="flat" cmpd="sng" algn="ctr">
            <a:solidFill>
              <a:srgbClr val="C30C3E"/>
            </a:solidFill>
            <a:prstDash val="sysDot"/>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1099" name="Straight Connector 1098">
            <a:extLst>
              <a:ext uri="{FF2B5EF4-FFF2-40B4-BE49-F238E27FC236}">
                <a16:creationId xmlns:a16="http://schemas.microsoft.com/office/drawing/2014/main" id="{641C22E0-07B6-D452-D998-E071174484C2}"/>
              </a:ext>
            </a:extLst>
          </p:cNvPr>
          <p:cNvCxnSpPr/>
          <p:nvPr>
            <p:custDataLst>
              <p:tags r:id="rId17"/>
            </p:custDataLst>
          </p:nvPr>
        </p:nvCxnSpPr>
        <p:spPr bwMode="gray">
          <a:xfrm>
            <a:off x="5221288" y="2451100"/>
            <a:ext cx="0" cy="1271588"/>
          </a:xfrm>
          <a:prstGeom prst="line">
            <a:avLst/>
          </a:prstGeom>
          <a:ln w="19050" cap="flat" cmpd="sng" algn="ctr">
            <a:solidFill>
              <a:srgbClr val="C30C3E"/>
            </a:solidFill>
            <a:prstDash val="sysDot"/>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sp>
        <p:nvSpPr>
          <p:cNvPr id="1100" name="Rectangle 1099">
            <a:extLst>
              <a:ext uri="{FF2B5EF4-FFF2-40B4-BE49-F238E27FC236}">
                <a16:creationId xmlns:a16="http://schemas.microsoft.com/office/drawing/2014/main" id="{F10CCE32-7BAF-148F-8967-5B099BFCEFC9}"/>
              </a:ext>
            </a:extLst>
          </p:cNvPr>
          <p:cNvSpPr/>
          <p:nvPr>
            <p:custDataLst>
              <p:tags r:id="rId18"/>
            </p:custDataLst>
          </p:nvPr>
        </p:nvSpPr>
        <p:spPr bwMode="auto">
          <a:xfrm>
            <a:off x="5081588" y="2420938"/>
            <a:ext cx="139700" cy="30162"/>
          </a:xfrm>
          <a:prstGeom prst="rect">
            <a:avLst/>
          </a:prstGeom>
          <a:noFill/>
          <a:ln w="19050" cmpd="sng" algn="ctr">
            <a:solidFill>
              <a:schemeClr val="tx1"/>
            </a:solidFill>
            <a:prstDash val="sysDot"/>
          </a:ln>
          <a:effectLst/>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l"/>
            <a:endParaRPr lang="en-GB" sz="1600" err="1"/>
          </a:p>
        </p:txBody>
      </p:sp>
      <p:cxnSp>
        <p:nvCxnSpPr>
          <p:cNvPr id="1538" name="Straight Connector 1537">
            <a:extLst>
              <a:ext uri="{FF2B5EF4-FFF2-40B4-BE49-F238E27FC236}">
                <a16:creationId xmlns:a16="http://schemas.microsoft.com/office/drawing/2014/main" id="{E99EBC65-9D93-95B5-9AE9-E1B804BD6EBC}"/>
              </a:ext>
            </a:extLst>
          </p:cNvPr>
          <p:cNvCxnSpPr/>
          <p:nvPr>
            <p:custDataLst>
              <p:tags r:id="rId19"/>
            </p:custDataLst>
          </p:nvPr>
        </p:nvCxnSpPr>
        <p:spPr bwMode="auto">
          <a:xfrm flipH="1">
            <a:off x="10958513" y="5003800"/>
            <a:ext cx="30163" cy="65088"/>
          </a:xfrm>
          <a:prstGeom prst="line">
            <a:avLst/>
          </a:prstGeom>
          <a:ln w="6350" cap="flat" cmpd="sng" algn="ctr">
            <a:solidFill>
              <a:schemeClr val="tx1"/>
            </a:solidFill>
            <a:prstDash val="solid"/>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1539" name="Straight Connector 1538">
            <a:extLst>
              <a:ext uri="{FF2B5EF4-FFF2-40B4-BE49-F238E27FC236}">
                <a16:creationId xmlns:a16="http://schemas.microsoft.com/office/drawing/2014/main" id="{8C699F1C-50C0-9F24-5F1E-FF180D668E7D}"/>
              </a:ext>
            </a:extLst>
          </p:cNvPr>
          <p:cNvCxnSpPr/>
          <p:nvPr>
            <p:custDataLst>
              <p:tags r:id="rId20"/>
            </p:custDataLst>
          </p:nvPr>
        </p:nvCxnSpPr>
        <p:spPr bwMode="auto">
          <a:xfrm flipH="1">
            <a:off x="10958513" y="4949825"/>
            <a:ext cx="30163" cy="65088"/>
          </a:xfrm>
          <a:prstGeom prst="line">
            <a:avLst/>
          </a:prstGeom>
          <a:ln w="6350" cap="flat" cmpd="sng" algn="ctr">
            <a:solidFill>
              <a:schemeClr val="tx1"/>
            </a:solidFill>
            <a:prstDash val="solid"/>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sp>
        <p:nvSpPr>
          <p:cNvPr id="1581" name="Rectangle 1580">
            <a:extLst>
              <a:ext uri="{FF2B5EF4-FFF2-40B4-BE49-F238E27FC236}">
                <a16:creationId xmlns:a16="http://schemas.microsoft.com/office/drawing/2014/main" id="{76C8AE20-343F-5AA7-8DC9-44CD40CC84AE}"/>
              </a:ext>
            </a:extLst>
          </p:cNvPr>
          <p:cNvSpPr/>
          <p:nvPr>
            <p:custDataLst>
              <p:tags r:id="rId21"/>
            </p:custDataLst>
          </p:nvPr>
        </p:nvSpPr>
        <p:spPr bwMode="gray">
          <a:xfrm>
            <a:off x="1782763" y="2497138"/>
            <a:ext cx="233363" cy="109538"/>
          </a:xfrm>
          <a:prstGeom prst="rect">
            <a:avLst/>
          </a:prstGeom>
          <a:solidFill>
            <a:srgbClr val="C30C3E"/>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ctr" anchorCtr="0"/>
          <a:lstStyle/>
          <a:p>
            <a:pPr algn="ctr">
              <a:lnSpc>
                <a:spcPct val="90000"/>
              </a:lnSpc>
              <a:spcBef>
                <a:spcPct val="0"/>
              </a:spcBef>
              <a:spcAft>
                <a:spcPct val="0"/>
              </a:spcAft>
            </a:pPr>
            <a:fld id="{B6F6C1BC-C22C-4BFC-BE75-EBC562B7B08D}" type="datetime'''''''''''''''''''''''''''''''''''''''''''''1''''0''%'">
              <a:rPr lang="en-GB" altLang="en-US" sz="800" smtClean="0">
                <a:solidFill>
                  <a:schemeClr val="bg1"/>
                </a:solidFill>
                <a:effectLst/>
                <a:sym typeface="+mn-lt"/>
              </a:rPr>
              <a:pPr algn="ctr">
                <a:lnSpc>
                  <a:spcPct val="90000"/>
                </a:lnSpc>
                <a:spcBef>
                  <a:spcPct val="0"/>
                </a:spcBef>
                <a:spcAft>
                  <a:spcPct val="0"/>
                </a:spcAft>
              </a:pPr>
              <a:t>10%</a:t>
            </a:fld>
            <a:endParaRPr lang="en-GB" sz="800" err="1">
              <a:solidFill>
                <a:schemeClr val="bg1"/>
              </a:solidFill>
              <a:sym typeface="+mn-lt"/>
            </a:endParaRPr>
          </a:p>
        </p:txBody>
      </p:sp>
      <p:sp>
        <p:nvSpPr>
          <p:cNvPr id="518" name="Rectangle 517">
            <a:extLst>
              <a:ext uri="{FF2B5EF4-FFF2-40B4-BE49-F238E27FC236}">
                <a16:creationId xmlns:a16="http://schemas.microsoft.com/office/drawing/2014/main" id="{A3865D44-1781-92D5-3E5B-72443D4717C4}"/>
              </a:ext>
            </a:extLst>
          </p:cNvPr>
          <p:cNvSpPr/>
          <p:nvPr>
            <p:custDataLst>
              <p:tags r:id="rId22"/>
            </p:custDataLst>
          </p:nvPr>
        </p:nvSpPr>
        <p:spPr bwMode="auto">
          <a:xfrm>
            <a:off x="1822450" y="5167313"/>
            <a:ext cx="152400" cy="520700"/>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marL="0" marR="0" lvl="0" indent="0" algn="r" defTabSz="914400" rtl="0" eaLnBrk="1" fontAlgn="auto" latinLnBrk="0" hangingPunct="1">
              <a:lnSpc>
                <a:spcPct val="100000"/>
              </a:lnSpc>
              <a:spcBef>
                <a:spcPct val="0"/>
              </a:spcBef>
              <a:spcAft>
                <a:spcPct val="0"/>
              </a:spcAft>
              <a:buClrTx/>
              <a:buSzTx/>
              <a:buFontTx/>
              <a:buNone/>
              <a:tabLst/>
              <a:defRPr/>
            </a:pPr>
            <a:fld id="{A67D8876-7889-488B-A826-84FA189EEBCE}" type="datetime'''G''e''''''r''''''''''''''''m''''a''''n''y'">
              <a:rPr lang="en-GB" altLang="en-US" sz="1000" smtClean="0">
                <a:solidFill>
                  <a:srgbClr val="2B3A42"/>
                </a:solidFill>
                <a:effectLst/>
              </a:rPr>
              <a:pPr marL="0" marR="0" lvl="0" indent="0" algn="r" defTabSz="914400" rtl="0" eaLnBrk="1" fontAlgn="auto" latinLnBrk="0" hangingPunct="1">
                <a:lnSpc>
                  <a:spcPct val="100000"/>
                </a:lnSpc>
                <a:spcBef>
                  <a:spcPct val="0"/>
                </a:spcBef>
                <a:spcAft>
                  <a:spcPct val="0"/>
                </a:spcAft>
                <a:buClrTx/>
                <a:buSzTx/>
                <a:buFontTx/>
                <a:buNone/>
                <a:tabLst/>
                <a:defRPr/>
              </a:pPr>
              <a:t>Germany</a:t>
            </a:fld>
            <a:endParaRPr kumimoji="0" lang="en-GB" sz="1000" b="0" i="0" strike="noStrike" kern="1200" cap="none" spc="0" normalizeH="0" baseline="0" noProof="0">
              <a:ln>
                <a:noFill/>
              </a:ln>
              <a:solidFill>
                <a:srgbClr val="2B3A42"/>
              </a:solidFill>
              <a:effectLst/>
              <a:uLnTx/>
              <a:uFillTx/>
              <a:ea typeface="+mn-ea"/>
              <a:cs typeface="+mn-cs"/>
              <a:sym typeface="+mn-lt"/>
            </a:endParaRPr>
          </a:p>
        </p:txBody>
      </p:sp>
      <p:sp>
        <p:nvSpPr>
          <p:cNvPr id="1122" name="Rectangle 1121">
            <a:extLst>
              <a:ext uri="{FF2B5EF4-FFF2-40B4-BE49-F238E27FC236}">
                <a16:creationId xmlns:a16="http://schemas.microsoft.com/office/drawing/2014/main" id="{850F14C9-E385-BCF9-8A58-972F414D453C}"/>
              </a:ext>
            </a:extLst>
          </p:cNvPr>
          <p:cNvSpPr/>
          <p:nvPr>
            <p:custDataLst>
              <p:tags r:id="rId23"/>
            </p:custDataLst>
          </p:nvPr>
        </p:nvSpPr>
        <p:spPr bwMode="gray">
          <a:xfrm>
            <a:off x="2033589" y="4029075"/>
            <a:ext cx="233363" cy="109538"/>
          </a:xfrm>
          <a:prstGeom prst="rect">
            <a:avLst/>
          </a:prstGeom>
          <a:solidFill>
            <a:schemeClr val="accent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ctr" anchorCtr="0"/>
          <a:lstStyle/>
          <a:p>
            <a:pPr algn="ctr">
              <a:lnSpc>
                <a:spcPct val="90000"/>
              </a:lnSpc>
              <a:spcBef>
                <a:spcPct val="0"/>
              </a:spcBef>
              <a:spcAft>
                <a:spcPct val="0"/>
              </a:spcAft>
            </a:pPr>
            <a:fld id="{E95DF294-217B-45B2-97E9-2DF3733FCA5E}" type="datetime'''''''''''''''''''7''''''''''''''''''5''''''''''%'''''''">
              <a:rPr lang="en-GB" altLang="en-US" sz="800" smtClean="0">
                <a:solidFill>
                  <a:schemeClr val="bg1"/>
                </a:solidFill>
                <a:effectLst/>
                <a:sym typeface="+mn-lt"/>
              </a:rPr>
              <a:pPr algn="ctr">
                <a:lnSpc>
                  <a:spcPct val="90000"/>
                </a:lnSpc>
                <a:spcBef>
                  <a:spcPct val="0"/>
                </a:spcBef>
                <a:spcAft>
                  <a:spcPct val="0"/>
                </a:spcAft>
              </a:pPr>
              <a:t>75%</a:t>
            </a:fld>
            <a:endParaRPr lang="en-GB" sz="800" err="1">
              <a:solidFill>
                <a:schemeClr val="bg1"/>
              </a:solidFill>
              <a:sym typeface="+mn-lt"/>
            </a:endParaRPr>
          </a:p>
        </p:txBody>
      </p:sp>
      <p:sp>
        <p:nvSpPr>
          <p:cNvPr id="1123" name="Rectangle 1122">
            <a:extLst>
              <a:ext uri="{FF2B5EF4-FFF2-40B4-BE49-F238E27FC236}">
                <a16:creationId xmlns:a16="http://schemas.microsoft.com/office/drawing/2014/main" id="{2708EDCB-1B59-5A76-87A4-846E07DA27CA}"/>
              </a:ext>
            </a:extLst>
          </p:cNvPr>
          <p:cNvSpPr/>
          <p:nvPr>
            <p:custDataLst>
              <p:tags r:id="rId24"/>
            </p:custDataLst>
          </p:nvPr>
        </p:nvSpPr>
        <p:spPr bwMode="gray">
          <a:xfrm>
            <a:off x="2062163" y="2928938"/>
            <a:ext cx="176213" cy="109538"/>
          </a:xfrm>
          <a:prstGeom prst="rect">
            <a:avLst/>
          </a:prstGeom>
          <a:solidFill>
            <a:schemeClr val="accent6"/>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ctr" anchorCtr="0"/>
          <a:lstStyle/>
          <a:p>
            <a:pPr algn="ctr">
              <a:lnSpc>
                <a:spcPct val="90000"/>
              </a:lnSpc>
              <a:spcBef>
                <a:spcPct val="0"/>
              </a:spcBef>
              <a:spcAft>
                <a:spcPct val="0"/>
              </a:spcAft>
            </a:pPr>
            <a:fld id="{184C5ABE-4259-441D-8F0D-CEE21F56F828}" type="datetime'''''''''''''''''''''''''8''''''''''''%'''''">
              <a:rPr lang="en-GB" altLang="en-US" sz="800" smtClean="0">
                <a:solidFill>
                  <a:schemeClr val="tx1"/>
                </a:solidFill>
                <a:effectLst/>
                <a:sym typeface="+mn-lt"/>
              </a:rPr>
              <a:pPr algn="ctr">
                <a:lnSpc>
                  <a:spcPct val="90000"/>
                </a:lnSpc>
                <a:spcBef>
                  <a:spcPct val="0"/>
                </a:spcBef>
                <a:spcAft>
                  <a:spcPct val="0"/>
                </a:spcAft>
              </a:pPr>
              <a:t>8%</a:t>
            </a:fld>
            <a:endParaRPr lang="en-GB" sz="800" err="1">
              <a:solidFill>
                <a:schemeClr val="tx1"/>
              </a:solidFill>
              <a:sym typeface="+mn-lt"/>
            </a:endParaRPr>
          </a:p>
        </p:txBody>
      </p:sp>
      <p:sp>
        <p:nvSpPr>
          <p:cNvPr id="1594" name="Rectangle 1593">
            <a:extLst>
              <a:ext uri="{FF2B5EF4-FFF2-40B4-BE49-F238E27FC236}">
                <a16:creationId xmlns:a16="http://schemas.microsoft.com/office/drawing/2014/main" id="{A0DC25A3-0B32-B6A5-309C-B6660D2D108B}"/>
              </a:ext>
            </a:extLst>
          </p:cNvPr>
          <p:cNvSpPr/>
          <p:nvPr>
            <p:custDataLst>
              <p:tags r:id="rId25"/>
            </p:custDataLst>
          </p:nvPr>
        </p:nvSpPr>
        <p:spPr bwMode="gray">
          <a:xfrm>
            <a:off x="2033588" y="2613025"/>
            <a:ext cx="233363" cy="109538"/>
          </a:xfrm>
          <a:prstGeom prst="rect">
            <a:avLst/>
          </a:prstGeom>
          <a:solidFill>
            <a:srgbClr val="C30C3E"/>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ctr" anchorCtr="0"/>
          <a:lstStyle/>
          <a:p>
            <a:pPr algn="ctr">
              <a:lnSpc>
                <a:spcPct val="90000"/>
              </a:lnSpc>
              <a:spcBef>
                <a:spcPct val="0"/>
              </a:spcBef>
              <a:spcAft>
                <a:spcPct val="0"/>
              </a:spcAft>
            </a:pPr>
            <a:fld id="{0EB83B31-631F-4AF2-8C4F-E2EA4F4947B3}" type="datetime'''''''1''''''''''''''''''''6%'''''''''''''">
              <a:rPr lang="en-GB" altLang="en-US" sz="800" smtClean="0">
                <a:solidFill>
                  <a:schemeClr val="bg1"/>
                </a:solidFill>
                <a:effectLst/>
                <a:sym typeface="+mn-lt"/>
              </a:rPr>
              <a:pPr algn="ctr">
                <a:lnSpc>
                  <a:spcPct val="90000"/>
                </a:lnSpc>
                <a:spcBef>
                  <a:spcPct val="0"/>
                </a:spcBef>
                <a:spcAft>
                  <a:spcPct val="0"/>
                </a:spcAft>
              </a:pPr>
              <a:t>16%</a:t>
            </a:fld>
            <a:endParaRPr lang="en-GB" sz="800" err="1">
              <a:solidFill>
                <a:schemeClr val="bg1"/>
              </a:solidFill>
              <a:sym typeface="+mn-lt"/>
            </a:endParaRPr>
          </a:p>
        </p:txBody>
      </p:sp>
      <p:sp>
        <p:nvSpPr>
          <p:cNvPr id="1597" name="Rectangle 1596">
            <a:extLst>
              <a:ext uri="{FF2B5EF4-FFF2-40B4-BE49-F238E27FC236}">
                <a16:creationId xmlns:a16="http://schemas.microsoft.com/office/drawing/2014/main" id="{96A802AD-B546-2E40-6086-CEB3AA2EC17A}"/>
              </a:ext>
            </a:extLst>
          </p:cNvPr>
          <p:cNvSpPr/>
          <p:nvPr>
            <p:custDataLst>
              <p:tags r:id="rId26"/>
            </p:custDataLst>
          </p:nvPr>
        </p:nvSpPr>
        <p:spPr bwMode="gray">
          <a:xfrm>
            <a:off x="2062163" y="2381250"/>
            <a:ext cx="176213" cy="109538"/>
          </a:xfrm>
          <a:prstGeom prst="rect">
            <a:avLst/>
          </a:prstGeom>
          <a:solidFill>
            <a:srgbClr val="C0C0C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ctr" anchorCtr="0"/>
          <a:lstStyle/>
          <a:p>
            <a:pPr algn="ctr">
              <a:lnSpc>
                <a:spcPct val="90000"/>
              </a:lnSpc>
              <a:spcBef>
                <a:spcPct val="0"/>
              </a:spcBef>
              <a:spcAft>
                <a:spcPct val="0"/>
              </a:spcAft>
            </a:pPr>
            <a:fld id="{6CDF48B3-CBC3-4F92-B581-89D0F049D51A}" type="datetime'''''''''''''''''''1''''''''''''%'''''''''''''''''''''''">
              <a:rPr lang="en-GB" altLang="en-US" sz="800" smtClean="0">
                <a:solidFill>
                  <a:schemeClr val="tx1"/>
                </a:solidFill>
                <a:effectLst/>
                <a:sym typeface="+mn-lt"/>
              </a:rPr>
              <a:pPr algn="ctr">
                <a:lnSpc>
                  <a:spcPct val="90000"/>
                </a:lnSpc>
                <a:spcBef>
                  <a:spcPct val="0"/>
                </a:spcBef>
                <a:spcAft>
                  <a:spcPct val="0"/>
                </a:spcAft>
              </a:pPr>
              <a:t>1%</a:t>
            </a:fld>
            <a:endParaRPr lang="en-GB" sz="800" err="1">
              <a:solidFill>
                <a:schemeClr val="tx1"/>
              </a:solidFill>
              <a:sym typeface="+mn-lt"/>
            </a:endParaRPr>
          </a:p>
        </p:txBody>
      </p:sp>
      <p:sp>
        <p:nvSpPr>
          <p:cNvPr id="522" name="Rectangle 521">
            <a:extLst>
              <a:ext uri="{FF2B5EF4-FFF2-40B4-BE49-F238E27FC236}">
                <a16:creationId xmlns:a16="http://schemas.microsoft.com/office/drawing/2014/main" id="{59BF6F45-24A9-739D-B846-952C9F17BC8D}"/>
              </a:ext>
            </a:extLst>
          </p:cNvPr>
          <p:cNvSpPr/>
          <p:nvPr>
            <p:custDataLst>
              <p:tags r:id="rId27"/>
            </p:custDataLst>
          </p:nvPr>
        </p:nvSpPr>
        <p:spPr bwMode="auto">
          <a:xfrm>
            <a:off x="2073275" y="5167313"/>
            <a:ext cx="152400" cy="231775"/>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marL="0" marR="0" lvl="0" indent="0" algn="r" defTabSz="914400" rtl="0" eaLnBrk="1" fontAlgn="auto" latinLnBrk="0" hangingPunct="1">
              <a:lnSpc>
                <a:spcPct val="100000"/>
              </a:lnSpc>
              <a:spcBef>
                <a:spcPct val="0"/>
              </a:spcBef>
              <a:spcAft>
                <a:spcPct val="0"/>
              </a:spcAft>
              <a:buClrTx/>
              <a:buSzTx/>
              <a:buFontTx/>
              <a:buNone/>
              <a:tabLst/>
              <a:defRPr/>
            </a:pPr>
            <a:fld id="{882B89C5-1725-45A6-8F5E-F82C45EE1B66}" type="datetime'''''''''''''''''''''''''''''''''''I''''''''''t''''''''''''aly'">
              <a:rPr lang="en-GB" altLang="en-US" sz="1000" smtClean="0">
                <a:solidFill>
                  <a:srgbClr val="2B3A42"/>
                </a:solidFill>
                <a:effectLst/>
              </a:rPr>
              <a:pPr marL="0" marR="0" lvl="0" indent="0" algn="r" defTabSz="914400" rtl="0" eaLnBrk="1" fontAlgn="auto" latinLnBrk="0" hangingPunct="1">
                <a:lnSpc>
                  <a:spcPct val="100000"/>
                </a:lnSpc>
                <a:spcBef>
                  <a:spcPct val="0"/>
                </a:spcBef>
                <a:spcAft>
                  <a:spcPct val="0"/>
                </a:spcAft>
                <a:buClrTx/>
                <a:buSzTx/>
                <a:buFontTx/>
                <a:buNone/>
                <a:tabLst/>
                <a:defRPr/>
              </a:pPr>
              <a:t>Italy</a:t>
            </a:fld>
            <a:endParaRPr kumimoji="0" lang="en-GB" sz="1000" b="0" i="0" strike="noStrike" kern="1200" cap="none" spc="0" normalizeH="0" baseline="0" noProof="0">
              <a:ln>
                <a:noFill/>
              </a:ln>
              <a:solidFill>
                <a:srgbClr val="2B3A42"/>
              </a:solidFill>
              <a:effectLst/>
              <a:uLnTx/>
              <a:uFillTx/>
              <a:ea typeface="+mn-ea"/>
              <a:cs typeface="+mn-cs"/>
              <a:sym typeface="+mn-lt"/>
            </a:endParaRPr>
          </a:p>
        </p:txBody>
      </p:sp>
      <p:sp>
        <p:nvSpPr>
          <p:cNvPr id="1126" name="Rectangle 1125">
            <a:extLst>
              <a:ext uri="{FF2B5EF4-FFF2-40B4-BE49-F238E27FC236}">
                <a16:creationId xmlns:a16="http://schemas.microsoft.com/office/drawing/2014/main" id="{19E72D40-D3E4-A03A-4D93-C8FF38C53BBB}"/>
              </a:ext>
            </a:extLst>
          </p:cNvPr>
          <p:cNvSpPr/>
          <p:nvPr>
            <p:custDataLst>
              <p:tags r:id="rId28"/>
            </p:custDataLst>
          </p:nvPr>
        </p:nvSpPr>
        <p:spPr bwMode="gray">
          <a:xfrm>
            <a:off x="2282826" y="4252913"/>
            <a:ext cx="233363" cy="109538"/>
          </a:xfrm>
          <a:prstGeom prst="rect">
            <a:avLst/>
          </a:prstGeom>
          <a:solidFill>
            <a:schemeClr val="accent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ctr" anchorCtr="0"/>
          <a:lstStyle/>
          <a:p>
            <a:pPr algn="ctr">
              <a:lnSpc>
                <a:spcPct val="90000"/>
              </a:lnSpc>
              <a:spcBef>
                <a:spcPct val="0"/>
              </a:spcBef>
              <a:spcAft>
                <a:spcPct val="0"/>
              </a:spcAft>
            </a:pPr>
            <a:fld id="{1210A735-4A67-4C29-9FEC-B57F9ACADA26}" type="datetime'58''''''''''''''''''''''''''''''''''''''''''''''''''''''%'''''">
              <a:rPr lang="en-GB" altLang="en-US" sz="800" smtClean="0">
                <a:solidFill>
                  <a:schemeClr val="bg1"/>
                </a:solidFill>
                <a:effectLst/>
                <a:sym typeface="+mn-lt"/>
              </a:rPr>
              <a:pPr algn="ctr">
                <a:lnSpc>
                  <a:spcPct val="90000"/>
                </a:lnSpc>
                <a:spcBef>
                  <a:spcPct val="0"/>
                </a:spcBef>
                <a:spcAft>
                  <a:spcPct val="0"/>
                </a:spcAft>
              </a:pPr>
              <a:t>58%</a:t>
            </a:fld>
            <a:endParaRPr lang="en-GB" sz="800" err="1">
              <a:solidFill>
                <a:schemeClr val="bg1"/>
              </a:solidFill>
              <a:sym typeface="+mn-lt"/>
            </a:endParaRPr>
          </a:p>
        </p:txBody>
      </p:sp>
      <p:sp>
        <p:nvSpPr>
          <p:cNvPr id="1604" name="Rectangle 1603">
            <a:extLst>
              <a:ext uri="{FF2B5EF4-FFF2-40B4-BE49-F238E27FC236}">
                <a16:creationId xmlns:a16="http://schemas.microsoft.com/office/drawing/2014/main" id="{77C2A40D-32A1-5664-557D-D0B3E1B5C1E6}"/>
              </a:ext>
            </a:extLst>
          </p:cNvPr>
          <p:cNvSpPr/>
          <p:nvPr>
            <p:custDataLst>
              <p:tags r:id="rId29"/>
            </p:custDataLst>
          </p:nvPr>
        </p:nvSpPr>
        <p:spPr bwMode="gray">
          <a:xfrm>
            <a:off x="2282825" y="2921000"/>
            <a:ext cx="233363" cy="109538"/>
          </a:xfrm>
          <a:prstGeom prst="rect">
            <a:avLst/>
          </a:prstGeom>
          <a:solidFill>
            <a:srgbClr val="C30C3E"/>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ctr" anchorCtr="0"/>
          <a:lstStyle/>
          <a:p>
            <a:pPr algn="ctr">
              <a:lnSpc>
                <a:spcPct val="90000"/>
              </a:lnSpc>
              <a:spcBef>
                <a:spcPct val="0"/>
              </a:spcBef>
              <a:spcAft>
                <a:spcPct val="0"/>
              </a:spcAft>
            </a:pPr>
            <a:fld id="{B0E58C4B-780A-49B7-ADAC-AF2286CA450A}" type="datetime'''''''''''''''4''''''''''''''''2''''%'''''">
              <a:rPr lang="en-GB" altLang="en-US" sz="800" smtClean="0">
                <a:solidFill>
                  <a:schemeClr val="bg1"/>
                </a:solidFill>
                <a:effectLst/>
                <a:sym typeface="+mn-lt"/>
              </a:rPr>
              <a:pPr algn="ctr">
                <a:lnSpc>
                  <a:spcPct val="90000"/>
                </a:lnSpc>
                <a:spcBef>
                  <a:spcPct val="0"/>
                </a:spcBef>
                <a:spcAft>
                  <a:spcPct val="0"/>
                </a:spcAft>
              </a:pPr>
              <a:t>42%</a:t>
            </a:fld>
            <a:endParaRPr lang="en-GB" sz="800" err="1">
              <a:solidFill>
                <a:schemeClr val="bg1"/>
              </a:solidFill>
              <a:sym typeface="+mn-lt"/>
            </a:endParaRPr>
          </a:p>
        </p:txBody>
      </p:sp>
      <p:sp>
        <p:nvSpPr>
          <p:cNvPr id="576" name="Rectangle 575">
            <a:extLst>
              <a:ext uri="{FF2B5EF4-FFF2-40B4-BE49-F238E27FC236}">
                <a16:creationId xmlns:a16="http://schemas.microsoft.com/office/drawing/2014/main" id="{4D946335-BEB3-0D01-9441-61C0D4B6A20E}"/>
              </a:ext>
            </a:extLst>
          </p:cNvPr>
          <p:cNvSpPr/>
          <p:nvPr>
            <p:custDataLst>
              <p:tags r:id="rId30"/>
            </p:custDataLst>
          </p:nvPr>
        </p:nvSpPr>
        <p:spPr bwMode="auto">
          <a:xfrm>
            <a:off x="2322513" y="5167313"/>
            <a:ext cx="152400" cy="631825"/>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marL="0" marR="0" lvl="0" indent="0" algn="r" defTabSz="914400" rtl="0" eaLnBrk="1" fontAlgn="auto" latinLnBrk="0" hangingPunct="1">
              <a:lnSpc>
                <a:spcPct val="100000"/>
              </a:lnSpc>
              <a:spcBef>
                <a:spcPct val="0"/>
              </a:spcBef>
              <a:spcAft>
                <a:spcPct val="0"/>
              </a:spcAft>
              <a:buClrTx/>
              <a:buSzTx/>
              <a:buFontTx/>
              <a:buNone/>
              <a:tabLst/>
              <a:defRPr/>
            </a:pPr>
            <a:fld id="{ECC267D9-A10F-4CC0-A5FB-C014838D2BDA}" type="datetime'''''''''''''''''Lu''x''e''''''''mb''u''r''''''''''''''g'''''">
              <a:rPr lang="en-GB" altLang="en-US" sz="1000" smtClean="0">
                <a:solidFill>
                  <a:srgbClr val="2B3A42"/>
                </a:solidFill>
                <a:effectLst/>
              </a:rPr>
              <a:pPr marL="0" marR="0" lvl="0" indent="0" algn="r" defTabSz="914400" rtl="0" eaLnBrk="1" fontAlgn="auto" latinLnBrk="0" hangingPunct="1">
                <a:lnSpc>
                  <a:spcPct val="100000"/>
                </a:lnSpc>
                <a:spcBef>
                  <a:spcPct val="0"/>
                </a:spcBef>
                <a:spcAft>
                  <a:spcPct val="0"/>
                </a:spcAft>
                <a:buClrTx/>
                <a:buSzTx/>
                <a:buFontTx/>
                <a:buNone/>
                <a:tabLst/>
                <a:defRPr/>
              </a:pPr>
              <a:t>Luxemburg</a:t>
            </a:fld>
            <a:endParaRPr kumimoji="0" lang="en-GB" sz="1000" b="0" i="0" strike="noStrike" kern="1200" cap="none" spc="0" normalizeH="0" baseline="0" noProof="0">
              <a:ln>
                <a:noFill/>
              </a:ln>
              <a:solidFill>
                <a:srgbClr val="2B3A42"/>
              </a:solidFill>
              <a:effectLst/>
              <a:uLnTx/>
              <a:uFillTx/>
              <a:ea typeface="+mn-ea"/>
              <a:cs typeface="+mn-cs"/>
              <a:sym typeface="+mn-lt"/>
            </a:endParaRPr>
          </a:p>
        </p:txBody>
      </p:sp>
      <p:sp>
        <p:nvSpPr>
          <p:cNvPr id="1131" name="Rectangle 1130">
            <a:extLst>
              <a:ext uri="{FF2B5EF4-FFF2-40B4-BE49-F238E27FC236}">
                <a16:creationId xmlns:a16="http://schemas.microsoft.com/office/drawing/2014/main" id="{3A334736-2239-A3CA-6D98-94A5C11E89E6}"/>
              </a:ext>
            </a:extLst>
          </p:cNvPr>
          <p:cNvSpPr/>
          <p:nvPr>
            <p:custDataLst>
              <p:tags r:id="rId31"/>
            </p:custDataLst>
          </p:nvPr>
        </p:nvSpPr>
        <p:spPr bwMode="gray">
          <a:xfrm>
            <a:off x="2533651" y="4260850"/>
            <a:ext cx="233363" cy="109538"/>
          </a:xfrm>
          <a:prstGeom prst="rect">
            <a:avLst/>
          </a:prstGeom>
          <a:solidFill>
            <a:schemeClr val="accent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ctr" anchorCtr="0"/>
          <a:lstStyle/>
          <a:p>
            <a:pPr algn="ctr">
              <a:lnSpc>
                <a:spcPct val="90000"/>
              </a:lnSpc>
              <a:spcBef>
                <a:spcPct val="0"/>
              </a:spcBef>
              <a:spcAft>
                <a:spcPct val="0"/>
              </a:spcAft>
            </a:pPr>
            <a:fld id="{8E681EA8-5336-4F11-A51C-41D19A8879AD}" type="datetime'''''''''5''''''''''''''''''''''''''8%'''''''">
              <a:rPr lang="en-GB" altLang="en-US" sz="800" smtClean="0">
                <a:solidFill>
                  <a:schemeClr val="bg1"/>
                </a:solidFill>
                <a:effectLst/>
                <a:sym typeface="+mn-lt"/>
              </a:rPr>
              <a:pPr algn="ctr">
                <a:lnSpc>
                  <a:spcPct val="90000"/>
                </a:lnSpc>
                <a:spcBef>
                  <a:spcPct val="0"/>
                </a:spcBef>
                <a:spcAft>
                  <a:spcPct val="0"/>
                </a:spcAft>
              </a:pPr>
              <a:t>58%</a:t>
            </a:fld>
            <a:endParaRPr lang="en-GB" sz="800" err="1">
              <a:solidFill>
                <a:schemeClr val="bg1"/>
              </a:solidFill>
              <a:sym typeface="+mn-lt"/>
            </a:endParaRPr>
          </a:p>
        </p:txBody>
      </p:sp>
      <p:sp>
        <p:nvSpPr>
          <p:cNvPr id="1615" name="Rectangle 1614">
            <a:extLst>
              <a:ext uri="{FF2B5EF4-FFF2-40B4-BE49-F238E27FC236}">
                <a16:creationId xmlns:a16="http://schemas.microsoft.com/office/drawing/2014/main" id="{ABB9D6D5-4BF6-AE2F-9171-3B921A01D847}"/>
              </a:ext>
            </a:extLst>
          </p:cNvPr>
          <p:cNvSpPr/>
          <p:nvPr>
            <p:custDataLst>
              <p:tags r:id="rId32"/>
            </p:custDataLst>
          </p:nvPr>
        </p:nvSpPr>
        <p:spPr bwMode="gray">
          <a:xfrm>
            <a:off x="2562225" y="3459163"/>
            <a:ext cx="176213" cy="109538"/>
          </a:xfrm>
          <a:prstGeom prst="rect">
            <a:avLst/>
          </a:prstGeom>
          <a:solidFill>
            <a:srgbClr val="F88FAC"/>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ctr" anchorCtr="0"/>
          <a:lstStyle/>
          <a:p>
            <a:pPr algn="ctr">
              <a:lnSpc>
                <a:spcPct val="90000"/>
              </a:lnSpc>
              <a:spcBef>
                <a:spcPct val="0"/>
              </a:spcBef>
              <a:spcAft>
                <a:spcPct val="0"/>
              </a:spcAft>
            </a:pPr>
            <a:fld id="{7263EE75-5C48-4538-8928-B2DF549F571B}" type="datetime'''''''2''''''''''''''''''''''''''''''''''''''''%'''''">
              <a:rPr lang="en-GB" altLang="en-US" sz="800" smtClean="0">
                <a:solidFill>
                  <a:schemeClr val="tx1"/>
                </a:solidFill>
                <a:effectLst/>
                <a:sym typeface="+mn-lt"/>
              </a:rPr>
              <a:pPr algn="ctr">
                <a:lnSpc>
                  <a:spcPct val="90000"/>
                </a:lnSpc>
                <a:spcBef>
                  <a:spcPct val="0"/>
                </a:spcBef>
                <a:spcAft>
                  <a:spcPct val="0"/>
                </a:spcAft>
              </a:pPr>
              <a:t>2%</a:t>
            </a:fld>
            <a:endParaRPr lang="en-GB" sz="800" err="1">
              <a:solidFill>
                <a:schemeClr val="tx1"/>
              </a:solidFill>
              <a:sym typeface="+mn-lt"/>
            </a:endParaRPr>
          </a:p>
        </p:txBody>
      </p:sp>
      <p:sp>
        <p:nvSpPr>
          <p:cNvPr id="1616" name="Rectangle 1615">
            <a:extLst>
              <a:ext uri="{FF2B5EF4-FFF2-40B4-BE49-F238E27FC236}">
                <a16:creationId xmlns:a16="http://schemas.microsoft.com/office/drawing/2014/main" id="{0D44FC94-140E-89DF-2330-B3E6BE606B4F}"/>
              </a:ext>
            </a:extLst>
          </p:cNvPr>
          <p:cNvSpPr/>
          <p:nvPr>
            <p:custDataLst>
              <p:tags r:id="rId33"/>
            </p:custDataLst>
          </p:nvPr>
        </p:nvSpPr>
        <p:spPr bwMode="gray">
          <a:xfrm>
            <a:off x="2533650" y="2897188"/>
            <a:ext cx="233363" cy="109538"/>
          </a:xfrm>
          <a:prstGeom prst="rect">
            <a:avLst/>
          </a:prstGeom>
          <a:solidFill>
            <a:srgbClr val="C30C3E"/>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ctr" anchorCtr="0"/>
          <a:lstStyle/>
          <a:p>
            <a:pPr algn="ctr">
              <a:lnSpc>
                <a:spcPct val="90000"/>
              </a:lnSpc>
              <a:spcBef>
                <a:spcPct val="0"/>
              </a:spcBef>
              <a:spcAft>
                <a:spcPct val="0"/>
              </a:spcAft>
            </a:pPr>
            <a:fld id="{85DD5782-CD08-4DC2-9AC2-CD40A48772DC}" type="datetime'''''''''''''''''''''''''4''''''''''''0''''''''''''''''''%'''''">
              <a:rPr lang="en-GB" altLang="en-US" sz="800" smtClean="0">
                <a:solidFill>
                  <a:schemeClr val="bg1"/>
                </a:solidFill>
                <a:effectLst/>
                <a:sym typeface="+mn-lt"/>
              </a:rPr>
              <a:pPr algn="ctr">
                <a:lnSpc>
                  <a:spcPct val="90000"/>
                </a:lnSpc>
                <a:spcBef>
                  <a:spcPct val="0"/>
                </a:spcBef>
                <a:spcAft>
                  <a:spcPct val="0"/>
                </a:spcAft>
              </a:pPr>
              <a:t>40%</a:t>
            </a:fld>
            <a:endParaRPr lang="en-GB" sz="800" err="1">
              <a:solidFill>
                <a:schemeClr val="bg1"/>
              </a:solidFill>
              <a:sym typeface="+mn-lt"/>
            </a:endParaRPr>
          </a:p>
        </p:txBody>
      </p:sp>
      <p:sp>
        <p:nvSpPr>
          <p:cNvPr id="577" name="Rectangle 576">
            <a:extLst>
              <a:ext uri="{FF2B5EF4-FFF2-40B4-BE49-F238E27FC236}">
                <a16:creationId xmlns:a16="http://schemas.microsoft.com/office/drawing/2014/main" id="{6A970D00-9DAA-A00B-D978-DE6D944FEECC}"/>
              </a:ext>
            </a:extLst>
          </p:cNvPr>
          <p:cNvSpPr/>
          <p:nvPr>
            <p:custDataLst>
              <p:tags r:id="rId34"/>
            </p:custDataLst>
          </p:nvPr>
        </p:nvSpPr>
        <p:spPr bwMode="auto">
          <a:xfrm>
            <a:off x="2573338" y="5167313"/>
            <a:ext cx="152400" cy="74136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marL="0" marR="0" lvl="0" indent="0" algn="r" defTabSz="914400" rtl="0" eaLnBrk="1" fontAlgn="auto" latinLnBrk="0" hangingPunct="1">
              <a:lnSpc>
                <a:spcPct val="100000"/>
              </a:lnSpc>
              <a:spcBef>
                <a:spcPct val="0"/>
              </a:spcBef>
              <a:spcAft>
                <a:spcPct val="0"/>
              </a:spcAft>
              <a:buClrTx/>
              <a:buSzTx/>
              <a:buFontTx/>
              <a:buNone/>
              <a:tabLst/>
              <a:defRPr/>
            </a:pPr>
            <a:fld id="{165E8990-1F4D-4ACB-9940-9B28816DC6B9}" type="datetime'^''''''''N''''e''the''''''''''''''rl''''an''d''''''''''s'''''">
              <a:rPr lang="en-GB" altLang="en-US" sz="1000" smtClean="0">
                <a:solidFill>
                  <a:srgbClr val="2B3A42"/>
                </a:solidFill>
                <a:effectLst/>
              </a:rPr>
              <a:pPr marL="0" marR="0" lvl="0" indent="0" algn="r" defTabSz="914400" rtl="0" eaLnBrk="1" fontAlgn="auto" latinLnBrk="0" hangingPunct="1">
                <a:lnSpc>
                  <a:spcPct val="100000"/>
                </a:lnSpc>
                <a:spcBef>
                  <a:spcPct val="0"/>
                </a:spcBef>
                <a:spcAft>
                  <a:spcPct val="0"/>
                </a:spcAft>
                <a:buClrTx/>
                <a:buSzTx/>
                <a:buFontTx/>
                <a:buNone/>
                <a:tabLst/>
                <a:defRPr/>
              </a:pPr>
              <a:t>^Netherlands</a:t>
            </a:fld>
            <a:endParaRPr kumimoji="0" lang="en-GB" sz="1000" b="0" i="0" strike="noStrike" kern="1200" cap="none" spc="0" normalizeH="0" baseline="0" noProof="0">
              <a:ln>
                <a:noFill/>
              </a:ln>
              <a:solidFill>
                <a:srgbClr val="2B3A42"/>
              </a:solidFill>
              <a:effectLst/>
              <a:uLnTx/>
              <a:uFillTx/>
              <a:ea typeface="+mn-ea"/>
              <a:cs typeface="+mn-cs"/>
              <a:sym typeface="+mn-lt"/>
            </a:endParaRPr>
          </a:p>
        </p:txBody>
      </p:sp>
      <p:sp>
        <p:nvSpPr>
          <p:cNvPr id="1135" name="Rectangle 1134">
            <a:extLst>
              <a:ext uri="{FF2B5EF4-FFF2-40B4-BE49-F238E27FC236}">
                <a16:creationId xmlns:a16="http://schemas.microsoft.com/office/drawing/2014/main" id="{10E06DB6-D488-999C-1B14-68DB99D48458}"/>
              </a:ext>
            </a:extLst>
          </p:cNvPr>
          <p:cNvSpPr/>
          <p:nvPr>
            <p:custDataLst>
              <p:tags r:id="rId35"/>
            </p:custDataLst>
          </p:nvPr>
        </p:nvSpPr>
        <p:spPr bwMode="gray">
          <a:xfrm>
            <a:off x="2784476" y="4344988"/>
            <a:ext cx="233363" cy="109538"/>
          </a:xfrm>
          <a:prstGeom prst="rect">
            <a:avLst/>
          </a:prstGeom>
          <a:solidFill>
            <a:schemeClr val="accent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ctr" anchorCtr="0"/>
          <a:lstStyle/>
          <a:p>
            <a:pPr algn="ctr">
              <a:lnSpc>
                <a:spcPct val="90000"/>
              </a:lnSpc>
              <a:spcBef>
                <a:spcPct val="0"/>
              </a:spcBef>
              <a:spcAft>
                <a:spcPct val="0"/>
              </a:spcAft>
            </a:pPr>
            <a:fld id="{6580C57E-4079-490E-A9D7-750235CC4D5E}" type="datetime'''''''''''''5''''''''''''''1''''''''%'''''">
              <a:rPr lang="en-GB" altLang="en-US" sz="800" smtClean="0">
                <a:solidFill>
                  <a:schemeClr val="bg1"/>
                </a:solidFill>
                <a:effectLst/>
                <a:sym typeface="+mn-lt"/>
              </a:rPr>
              <a:pPr algn="ctr">
                <a:lnSpc>
                  <a:spcPct val="90000"/>
                </a:lnSpc>
                <a:spcBef>
                  <a:spcPct val="0"/>
                </a:spcBef>
                <a:spcAft>
                  <a:spcPct val="0"/>
                </a:spcAft>
              </a:pPr>
              <a:t>51%</a:t>
            </a:fld>
            <a:endParaRPr lang="en-GB" sz="800" err="1">
              <a:solidFill>
                <a:schemeClr val="bg1"/>
              </a:solidFill>
              <a:sym typeface="+mn-lt"/>
            </a:endParaRPr>
          </a:p>
        </p:txBody>
      </p:sp>
      <p:sp>
        <p:nvSpPr>
          <p:cNvPr id="1621" name="Rectangle 1620">
            <a:extLst>
              <a:ext uri="{FF2B5EF4-FFF2-40B4-BE49-F238E27FC236}">
                <a16:creationId xmlns:a16="http://schemas.microsoft.com/office/drawing/2014/main" id="{5E7D8E53-BA4D-56ED-2AA7-08DC24467291}"/>
              </a:ext>
            </a:extLst>
          </p:cNvPr>
          <p:cNvSpPr/>
          <p:nvPr>
            <p:custDataLst>
              <p:tags r:id="rId36"/>
            </p:custDataLst>
          </p:nvPr>
        </p:nvSpPr>
        <p:spPr bwMode="gray">
          <a:xfrm>
            <a:off x="2813050" y="3636963"/>
            <a:ext cx="176213" cy="109538"/>
          </a:xfrm>
          <a:prstGeom prst="rect">
            <a:avLst/>
          </a:prstGeom>
          <a:solidFill>
            <a:schemeClr val="accent6"/>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ctr" anchorCtr="0"/>
          <a:lstStyle/>
          <a:p>
            <a:pPr algn="ctr">
              <a:lnSpc>
                <a:spcPct val="90000"/>
              </a:lnSpc>
              <a:spcBef>
                <a:spcPct val="0"/>
              </a:spcBef>
              <a:spcAft>
                <a:spcPct val="0"/>
              </a:spcAft>
            </a:pPr>
            <a:fld id="{F56B4DEF-EAA7-4B9E-A0E9-BA7BE41A703B}" type="datetime'''''''''''''''''''''''''''''''''''''''''''''2''''''%'''''">
              <a:rPr lang="en-GB" altLang="en-US" sz="800" smtClean="0">
                <a:solidFill>
                  <a:schemeClr val="tx1"/>
                </a:solidFill>
                <a:effectLst/>
                <a:sym typeface="+mn-lt"/>
              </a:rPr>
              <a:pPr algn="ctr">
                <a:lnSpc>
                  <a:spcPct val="90000"/>
                </a:lnSpc>
                <a:spcBef>
                  <a:spcPct val="0"/>
                </a:spcBef>
                <a:spcAft>
                  <a:spcPct val="0"/>
                </a:spcAft>
              </a:pPr>
              <a:t>2%</a:t>
            </a:fld>
            <a:endParaRPr lang="en-GB" sz="800" err="1">
              <a:solidFill>
                <a:schemeClr val="tx1"/>
              </a:solidFill>
              <a:sym typeface="+mn-lt"/>
            </a:endParaRPr>
          </a:p>
        </p:txBody>
      </p:sp>
      <p:sp>
        <p:nvSpPr>
          <p:cNvPr id="1622" name="Rectangle 1621">
            <a:extLst>
              <a:ext uri="{FF2B5EF4-FFF2-40B4-BE49-F238E27FC236}">
                <a16:creationId xmlns:a16="http://schemas.microsoft.com/office/drawing/2014/main" id="{9DD5638B-2C9A-B841-19C8-F853BC7E7E4F}"/>
              </a:ext>
            </a:extLst>
          </p:cNvPr>
          <p:cNvSpPr/>
          <p:nvPr>
            <p:custDataLst>
              <p:tags r:id="rId37"/>
            </p:custDataLst>
          </p:nvPr>
        </p:nvSpPr>
        <p:spPr bwMode="gray">
          <a:xfrm>
            <a:off x="2784475" y="3228975"/>
            <a:ext cx="233363" cy="109538"/>
          </a:xfrm>
          <a:prstGeom prst="rect">
            <a:avLst/>
          </a:prstGeom>
          <a:solidFill>
            <a:srgbClr val="E66F0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ctr" anchorCtr="0"/>
          <a:lstStyle/>
          <a:p>
            <a:pPr algn="ctr">
              <a:lnSpc>
                <a:spcPct val="90000"/>
              </a:lnSpc>
              <a:spcBef>
                <a:spcPct val="0"/>
              </a:spcBef>
              <a:spcAft>
                <a:spcPct val="0"/>
              </a:spcAft>
            </a:pPr>
            <a:fld id="{D57EC71E-5C7E-4F92-B83F-AA6D61C14D34}" type="datetime'''''''''''2''''''''''''9''''''''''''''''%'''''''''''''''''">
              <a:rPr lang="en-GB" altLang="en-US" sz="800" smtClean="0">
                <a:solidFill>
                  <a:schemeClr val="bg1"/>
                </a:solidFill>
                <a:effectLst/>
                <a:sym typeface="+mn-lt"/>
              </a:rPr>
              <a:pPr algn="ctr">
                <a:lnSpc>
                  <a:spcPct val="90000"/>
                </a:lnSpc>
                <a:spcBef>
                  <a:spcPct val="0"/>
                </a:spcBef>
                <a:spcAft>
                  <a:spcPct val="0"/>
                </a:spcAft>
              </a:pPr>
              <a:t>29%</a:t>
            </a:fld>
            <a:endParaRPr lang="en-GB" sz="800" err="1">
              <a:solidFill>
                <a:schemeClr val="bg1"/>
              </a:solidFill>
              <a:sym typeface="+mn-lt"/>
            </a:endParaRPr>
          </a:p>
        </p:txBody>
      </p:sp>
      <p:sp>
        <p:nvSpPr>
          <p:cNvPr id="1623" name="Rectangle 1622">
            <a:extLst>
              <a:ext uri="{FF2B5EF4-FFF2-40B4-BE49-F238E27FC236}">
                <a16:creationId xmlns:a16="http://schemas.microsoft.com/office/drawing/2014/main" id="{E46FEA35-033D-21CC-4005-464379078CFB}"/>
              </a:ext>
            </a:extLst>
          </p:cNvPr>
          <p:cNvSpPr/>
          <p:nvPr>
            <p:custDataLst>
              <p:tags r:id="rId38"/>
            </p:custDataLst>
          </p:nvPr>
        </p:nvSpPr>
        <p:spPr bwMode="gray">
          <a:xfrm>
            <a:off x="2784475" y="2605088"/>
            <a:ext cx="233363" cy="109538"/>
          </a:xfrm>
          <a:prstGeom prst="rect">
            <a:avLst/>
          </a:prstGeom>
          <a:solidFill>
            <a:srgbClr val="C30C3E"/>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ctr" anchorCtr="0"/>
          <a:lstStyle/>
          <a:p>
            <a:pPr algn="ctr">
              <a:lnSpc>
                <a:spcPct val="90000"/>
              </a:lnSpc>
              <a:spcBef>
                <a:spcPct val="0"/>
              </a:spcBef>
              <a:spcAft>
                <a:spcPct val="0"/>
              </a:spcAft>
            </a:pPr>
            <a:fld id="{6455576E-B55B-496B-B268-B1ACB3989CD4}" type="datetime'''''1''''''''''''''''''''''''8''''''''''''''''%'''''''">
              <a:rPr lang="en-GB" altLang="en-US" sz="800" smtClean="0">
                <a:solidFill>
                  <a:schemeClr val="bg1"/>
                </a:solidFill>
                <a:effectLst/>
                <a:sym typeface="+mn-lt"/>
              </a:rPr>
              <a:pPr algn="ctr">
                <a:lnSpc>
                  <a:spcPct val="90000"/>
                </a:lnSpc>
                <a:spcBef>
                  <a:spcPct val="0"/>
                </a:spcBef>
                <a:spcAft>
                  <a:spcPct val="0"/>
                </a:spcAft>
              </a:pPr>
              <a:t>18%</a:t>
            </a:fld>
            <a:endParaRPr lang="en-GB" sz="800" err="1">
              <a:solidFill>
                <a:schemeClr val="bg1"/>
              </a:solidFill>
              <a:sym typeface="+mn-lt"/>
            </a:endParaRPr>
          </a:p>
        </p:txBody>
      </p:sp>
      <p:sp>
        <p:nvSpPr>
          <p:cNvPr id="527" name="Rectangle 526">
            <a:extLst>
              <a:ext uri="{FF2B5EF4-FFF2-40B4-BE49-F238E27FC236}">
                <a16:creationId xmlns:a16="http://schemas.microsoft.com/office/drawing/2014/main" id="{27D4E326-A675-9BC1-3B62-401C7BBBB012}"/>
              </a:ext>
            </a:extLst>
          </p:cNvPr>
          <p:cNvSpPr/>
          <p:nvPr>
            <p:custDataLst>
              <p:tags r:id="rId39"/>
            </p:custDataLst>
          </p:nvPr>
        </p:nvSpPr>
        <p:spPr bwMode="auto">
          <a:xfrm>
            <a:off x="2824163" y="5167313"/>
            <a:ext cx="152400" cy="393700"/>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marL="0" marR="0" lvl="0" indent="0" algn="r" defTabSz="914400" rtl="0" eaLnBrk="1" fontAlgn="auto" latinLnBrk="0" hangingPunct="1">
              <a:lnSpc>
                <a:spcPct val="100000"/>
              </a:lnSpc>
              <a:spcBef>
                <a:spcPct val="0"/>
              </a:spcBef>
              <a:spcAft>
                <a:spcPct val="0"/>
              </a:spcAft>
              <a:buClrTx/>
              <a:buSzTx/>
              <a:buFontTx/>
              <a:buNone/>
              <a:tabLst/>
              <a:defRPr/>
            </a:pPr>
            <a:fld id="{71A5D527-7AE5-4DF3-9F99-B3663524FC72}" type="datetime'''''''''''''''''A''''''u''''''''st''r''i''''''''''''''a'''">
              <a:rPr lang="en-GB" altLang="en-US" sz="1000" smtClean="0">
                <a:solidFill>
                  <a:srgbClr val="2B3A42"/>
                </a:solidFill>
                <a:effectLst/>
              </a:rPr>
              <a:pPr marL="0" marR="0" lvl="0" indent="0" algn="r" defTabSz="914400" rtl="0" eaLnBrk="1" fontAlgn="auto" latinLnBrk="0" hangingPunct="1">
                <a:lnSpc>
                  <a:spcPct val="100000"/>
                </a:lnSpc>
                <a:spcBef>
                  <a:spcPct val="0"/>
                </a:spcBef>
                <a:spcAft>
                  <a:spcPct val="0"/>
                </a:spcAft>
                <a:buClrTx/>
                <a:buSzTx/>
                <a:buFontTx/>
                <a:buNone/>
                <a:tabLst/>
                <a:defRPr/>
              </a:pPr>
              <a:t>Austria</a:t>
            </a:fld>
            <a:endParaRPr kumimoji="0" lang="en-GB" sz="1000" b="0" i="0" strike="noStrike" kern="1200" cap="none" spc="0" normalizeH="0" baseline="0" noProof="0">
              <a:ln>
                <a:noFill/>
              </a:ln>
              <a:solidFill>
                <a:srgbClr val="2B3A42"/>
              </a:solidFill>
              <a:effectLst/>
              <a:uLnTx/>
              <a:uFillTx/>
              <a:ea typeface="+mn-ea"/>
              <a:cs typeface="+mn-cs"/>
              <a:sym typeface="+mn-lt"/>
            </a:endParaRPr>
          </a:p>
        </p:txBody>
      </p:sp>
      <p:sp>
        <p:nvSpPr>
          <p:cNvPr id="1138" name="Rectangle 1137">
            <a:extLst>
              <a:ext uri="{FF2B5EF4-FFF2-40B4-BE49-F238E27FC236}">
                <a16:creationId xmlns:a16="http://schemas.microsoft.com/office/drawing/2014/main" id="{57949778-3CE5-829E-CFFE-CDDECD01C882}"/>
              </a:ext>
            </a:extLst>
          </p:cNvPr>
          <p:cNvSpPr/>
          <p:nvPr>
            <p:custDataLst>
              <p:tags r:id="rId40"/>
            </p:custDataLst>
          </p:nvPr>
        </p:nvSpPr>
        <p:spPr bwMode="gray">
          <a:xfrm>
            <a:off x="3033714" y="4352925"/>
            <a:ext cx="233363" cy="109538"/>
          </a:xfrm>
          <a:prstGeom prst="rect">
            <a:avLst/>
          </a:prstGeom>
          <a:solidFill>
            <a:schemeClr val="accent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ctr" anchorCtr="0"/>
          <a:lstStyle/>
          <a:p>
            <a:pPr algn="ctr">
              <a:lnSpc>
                <a:spcPct val="90000"/>
              </a:lnSpc>
              <a:spcBef>
                <a:spcPct val="0"/>
              </a:spcBef>
              <a:spcAft>
                <a:spcPct val="0"/>
              </a:spcAft>
            </a:pPr>
            <a:fld id="{17EFB754-1567-41DC-88E7-ED87C853EF43}" type="datetime'''''''''''''''''''''''''''5''1''''''''''''%'''''''''''''">
              <a:rPr lang="en-GB" altLang="en-US" sz="800" smtClean="0">
                <a:solidFill>
                  <a:schemeClr val="bg1"/>
                </a:solidFill>
                <a:effectLst/>
                <a:sym typeface="+mn-lt"/>
              </a:rPr>
              <a:pPr algn="ctr">
                <a:lnSpc>
                  <a:spcPct val="90000"/>
                </a:lnSpc>
                <a:spcBef>
                  <a:spcPct val="0"/>
                </a:spcBef>
                <a:spcAft>
                  <a:spcPct val="0"/>
                </a:spcAft>
              </a:pPr>
              <a:t>51%</a:t>
            </a:fld>
            <a:endParaRPr lang="en-GB" sz="800" err="1">
              <a:solidFill>
                <a:schemeClr val="bg1"/>
              </a:solidFill>
              <a:sym typeface="+mn-lt"/>
            </a:endParaRPr>
          </a:p>
        </p:txBody>
      </p:sp>
      <p:sp>
        <p:nvSpPr>
          <p:cNvPr id="1646" name="Rectangle 1645">
            <a:extLst>
              <a:ext uri="{FF2B5EF4-FFF2-40B4-BE49-F238E27FC236}">
                <a16:creationId xmlns:a16="http://schemas.microsoft.com/office/drawing/2014/main" id="{50372A50-9E1D-D567-11F2-90E649ED123B}"/>
              </a:ext>
            </a:extLst>
          </p:cNvPr>
          <p:cNvSpPr/>
          <p:nvPr>
            <p:custDataLst>
              <p:tags r:id="rId41"/>
            </p:custDataLst>
          </p:nvPr>
        </p:nvSpPr>
        <p:spPr bwMode="gray">
          <a:xfrm>
            <a:off x="3033713" y="3021013"/>
            <a:ext cx="233363" cy="109538"/>
          </a:xfrm>
          <a:prstGeom prst="rect">
            <a:avLst/>
          </a:prstGeom>
          <a:solidFill>
            <a:srgbClr val="C30C3E"/>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ctr" anchorCtr="0"/>
          <a:lstStyle/>
          <a:p>
            <a:pPr algn="ctr">
              <a:lnSpc>
                <a:spcPct val="90000"/>
              </a:lnSpc>
              <a:spcBef>
                <a:spcPct val="0"/>
              </a:spcBef>
              <a:spcAft>
                <a:spcPct val="0"/>
              </a:spcAft>
            </a:pPr>
            <a:fld id="{18683B95-56F6-4B70-87E9-73018173D5E4}" type="datetime'''49''''''''''''''''''''''%'''''''''''''''''''''''''''''''''''">
              <a:rPr lang="en-GB" altLang="en-US" sz="800" smtClean="0">
                <a:solidFill>
                  <a:schemeClr val="bg1"/>
                </a:solidFill>
                <a:effectLst/>
                <a:sym typeface="+mn-lt"/>
              </a:rPr>
              <a:pPr algn="ctr">
                <a:lnSpc>
                  <a:spcPct val="90000"/>
                </a:lnSpc>
                <a:spcBef>
                  <a:spcPct val="0"/>
                </a:spcBef>
                <a:spcAft>
                  <a:spcPct val="0"/>
                </a:spcAft>
              </a:pPr>
              <a:t>49%</a:t>
            </a:fld>
            <a:endParaRPr lang="en-GB" sz="800" err="1">
              <a:solidFill>
                <a:schemeClr val="bg1"/>
              </a:solidFill>
              <a:sym typeface="+mn-lt"/>
            </a:endParaRPr>
          </a:p>
        </p:txBody>
      </p:sp>
      <p:sp>
        <p:nvSpPr>
          <p:cNvPr id="578" name="Rectangle 577">
            <a:extLst>
              <a:ext uri="{FF2B5EF4-FFF2-40B4-BE49-F238E27FC236}">
                <a16:creationId xmlns:a16="http://schemas.microsoft.com/office/drawing/2014/main" id="{DBCEE9F1-4D93-22AB-3C1D-30FC6F54637B}"/>
              </a:ext>
            </a:extLst>
          </p:cNvPr>
          <p:cNvSpPr/>
          <p:nvPr>
            <p:custDataLst>
              <p:tags r:id="rId42"/>
            </p:custDataLst>
          </p:nvPr>
        </p:nvSpPr>
        <p:spPr bwMode="auto">
          <a:xfrm>
            <a:off x="3073400" y="5167313"/>
            <a:ext cx="152400" cy="457200"/>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marL="0" marR="0" lvl="0" indent="0" algn="r" defTabSz="914400" rtl="0" eaLnBrk="1" fontAlgn="auto" latinLnBrk="0" hangingPunct="1">
              <a:lnSpc>
                <a:spcPct val="100000"/>
              </a:lnSpc>
              <a:spcBef>
                <a:spcPct val="0"/>
              </a:spcBef>
              <a:spcAft>
                <a:spcPct val="0"/>
              </a:spcAft>
              <a:buClrTx/>
              <a:buSzTx/>
              <a:buFontTx/>
              <a:buNone/>
              <a:tabLst/>
              <a:defRPr/>
            </a:pPr>
            <a:fld id="{819206E2-E8FE-40D2-8174-C6C6435769B0}" type="datetime'''''B''''''''''e''''lg''''''''''''''''''i''''u''''''m'''''">
              <a:rPr lang="en-GB" altLang="en-US" sz="1000" smtClean="0">
                <a:solidFill>
                  <a:srgbClr val="2B3A42"/>
                </a:solidFill>
                <a:effectLst/>
              </a:rPr>
              <a:pPr marL="0" marR="0" lvl="0" indent="0" algn="r" defTabSz="914400" rtl="0" eaLnBrk="1" fontAlgn="auto" latinLnBrk="0" hangingPunct="1">
                <a:lnSpc>
                  <a:spcPct val="100000"/>
                </a:lnSpc>
                <a:spcBef>
                  <a:spcPct val="0"/>
                </a:spcBef>
                <a:spcAft>
                  <a:spcPct val="0"/>
                </a:spcAft>
                <a:buClrTx/>
                <a:buSzTx/>
                <a:buFontTx/>
                <a:buNone/>
                <a:tabLst/>
                <a:defRPr/>
              </a:pPr>
              <a:t>Belgium</a:t>
            </a:fld>
            <a:endParaRPr kumimoji="0" lang="en-GB" sz="1000" b="0" i="0" strike="noStrike" kern="1200" cap="none" spc="0" normalizeH="0" baseline="0" noProof="0">
              <a:ln>
                <a:noFill/>
              </a:ln>
              <a:solidFill>
                <a:srgbClr val="2B3A42"/>
              </a:solidFill>
              <a:effectLst/>
              <a:uLnTx/>
              <a:uFillTx/>
              <a:ea typeface="+mn-ea"/>
              <a:cs typeface="+mn-cs"/>
              <a:sym typeface="+mn-lt"/>
            </a:endParaRPr>
          </a:p>
        </p:txBody>
      </p:sp>
      <p:sp>
        <p:nvSpPr>
          <p:cNvPr id="1143" name="Rectangle 1142">
            <a:extLst>
              <a:ext uri="{FF2B5EF4-FFF2-40B4-BE49-F238E27FC236}">
                <a16:creationId xmlns:a16="http://schemas.microsoft.com/office/drawing/2014/main" id="{514A37D0-86DD-AB39-3D83-4828333DECD2}"/>
              </a:ext>
            </a:extLst>
          </p:cNvPr>
          <p:cNvSpPr/>
          <p:nvPr>
            <p:custDataLst>
              <p:tags r:id="rId43"/>
            </p:custDataLst>
          </p:nvPr>
        </p:nvSpPr>
        <p:spPr bwMode="gray">
          <a:xfrm>
            <a:off x="3284539" y="4406900"/>
            <a:ext cx="233363" cy="109538"/>
          </a:xfrm>
          <a:prstGeom prst="rect">
            <a:avLst/>
          </a:prstGeom>
          <a:solidFill>
            <a:schemeClr val="accent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ctr" anchorCtr="0"/>
          <a:lstStyle/>
          <a:p>
            <a:pPr algn="ctr">
              <a:lnSpc>
                <a:spcPct val="90000"/>
              </a:lnSpc>
              <a:spcBef>
                <a:spcPct val="0"/>
              </a:spcBef>
              <a:spcAft>
                <a:spcPct val="0"/>
              </a:spcAft>
            </a:pPr>
            <a:fld id="{2D3F7F89-807E-4CD5-8A0F-AC21B55B7EF5}" type="datetime'''''''''47''''''''''''%'''''''''''''''''''">
              <a:rPr lang="en-GB" altLang="en-US" sz="800" smtClean="0">
                <a:solidFill>
                  <a:schemeClr val="bg1"/>
                </a:solidFill>
                <a:effectLst/>
                <a:sym typeface="+mn-lt"/>
              </a:rPr>
              <a:pPr algn="ctr">
                <a:lnSpc>
                  <a:spcPct val="90000"/>
                </a:lnSpc>
                <a:spcBef>
                  <a:spcPct val="0"/>
                </a:spcBef>
                <a:spcAft>
                  <a:spcPct val="0"/>
                </a:spcAft>
              </a:pPr>
              <a:t>47%</a:t>
            </a:fld>
            <a:endParaRPr lang="en-GB" sz="800" err="1">
              <a:solidFill>
                <a:schemeClr val="bg1"/>
              </a:solidFill>
              <a:sym typeface="+mn-lt"/>
            </a:endParaRPr>
          </a:p>
        </p:txBody>
      </p:sp>
      <p:sp>
        <p:nvSpPr>
          <p:cNvPr id="1144" name="Rectangle 1143">
            <a:extLst>
              <a:ext uri="{FF2B5EF4-FFF2-40B4-BE49-F238E27FC236}">
                <a16:creationId xmlns:a16="http://schemas.microsoft.com/office/drawing/2014/main" id="{B3F85CF9-1028-94D1-EF7C-275ADA5CF040}"/>
              </a:ext>
            </a:extLst>
          </p:cNvPr>
          <p:cNvSpPr/>
          <p:nvPr>
            <p:custDataLst>
              <p:tags r:id="rId44"/>
            </p:custDataLst>
          </p:nvPr>
        </p:nvSpPr>
        <p:spPr bwMode="gray">
          <a:xfrm>
            <a:off x="3284539" y="3490913"/>
            <a:ext cx="233363" cy="109538"/>
          </a:xfrm>
          <a:prstGeom prst="rect">
            <a:avLst/>
          </a:prstGeom>
          <a:solidFill>
            <a:schemeClr val="accent6"/>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ctr" anchorCtr="0"/>
          <a:lstStyle/>
          <a:p>
            <a:pPr algn="ctr">
              <a:lnSpc>
                <a:spcPct val="90000"/>
              </a:lnSpc>
              <a:spcBef>
                <a:spcPct val="0"/>
              </a:spcBef>
              <a:spcAft>
                <a:spcPct val="0"/>
              </a:spcAft>
            </a:pPr>
            <a:fld id="{B83A733B-2BFA-41E8-AD78-7CED3B01A538}" type="datetime'2''''''''''2%'''''''''">
              <a:rPr lang="en-GB" altLang="en-US" sz="800" smtClean="0">
                <a:solidFill>
                  <a:schemeClr val="tx1"/>
                </a:solidFill>
                <a:effectLst/>
                <a:sym typeface="+mn-lt"/>
              </a:rPr>
              <a:pPr algn="ctr">
                <a:lnSpc>
                  <a:spcPct val="90000"/>
                </a:lnSpc>
                <a:spcBef>
                  <a:spcPct val="0"/>
                </a:spcBef>
                <a:spcAft>
                  <a:spcPct val="0"/>
                </a:spcAft>
              </a:pPr>
              <a:t>22%</a:t>
            </a:fld>
            <a:endParaRPr lang="en-GB" sz="800" err="1">
              <a:solidFill>
                <a:schemeClr val="tx1"/>
              </a:solidFill>
              <a:sym typeface="+mn-lt"/>
            </a:endParaRPr>
          </a:p>
        </p:txBody>
      </p:sp>
      <p:sp>
        <p:nvSpPr>
          <p:cNvPr id="1549" name="Rectangle 1548">
            <a:extLst>
              <a:ext uri="{FF2B5EF4-FFF2-40B4-BE49-F238E27FC236}">
                <a16:creationId xmlns:a16="http://schemas.microsoft.com/office/drawing/2014/main" id="{7206E276-006D-2BA8-78F2-C54A37736C75}"/>
              </a:ext>
            </a:extLst>
          </p:cNvPr>
          <p:cNvSpPr/>
          <p:nvPr>
            <p:custDataLst>
              <p:tags r:id="rId45"/>
            </p:custDataLst>
          </p:nvPr>
        </p:nvSpPr>
        <p:spPr bwMode="gray">
          <a:xfrm>
            <a:off x="3313113" y="3136900"/>
            <a:ext cx="176213" cy="109538"/>
          </a:xfrm>
          <a:prstGeom prst="rect">
            <a:avLst/>
          </a:prstGeom>
          <a:solidFill>
            <a:srgbClr val="E66F0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ctr" anchorCtr="0"/>
          <a:lstStyle/>
          <a:p>
            <a:pPr algn="ctr">
              <a:lnSpc>
                <a:spcPct val="90000"/>
              </a:lnSpc>
              <a:spcBef>
                <a:spcPct val="0"/>
              </a:spcBef>
              <a:spcAft>
                <a:spcPct val="0"/>
              </a:spcAft>
            </a:pPr>
            <a:fld id="{D952B942-B19A-43BC-940A-55FCCB530736}" type="datetime'''''''''''''5''''''''''''''''''''''''''''''%'''''''''''''''''">
              <a:rPr lang="en-GB" altLang="en-US" sz="800" smtClean="0">
                <a:solidFill>
                  <a:schemeClr val="bg1"/>
                </a:solidFill>
                <a:effectLst/>
                <a:sym typeface="+mn-lt"/>
              </a:rPr>
              <a:pPr algn="ctr">
                <a:lnSpc>
                  <a:spcPct val="90000"/>
                </a:lnSpc>
                <a:spcBef>
                  <a:spcPct val="0"/>
                </a:spcBef>
                <a:spcAft>
                  <a:spcPct val="0"/>
                </a:spcAft>
              </a:pPr>
              <a:t>5%</a:t>
            </a:fld>
            <a:endParaRPr lang="en-GB" sz="800" err="1">
              <a:solidFill>
                <a:schemeClr val="bg1"/>
              </a:solidFill>
              <a:sym typeface="+mn-lt"/>
            </a:endParaRPr>
          </a:p>
        </p:txBody>
      </p:sp>
      <p:sp>
        <p:nvSpPr>
          <p:cNvPr id="1653" name="Rectangle 1652">
            <a:extLst>
              <a:ext uri="{FF2B5EF4-FFF2-40B4-BE49-F238E27FC236}">
                <a16:creationId xmlns:a16="http://schemas.microsoft.com/office/drawing/2014/main" id="{AE58B1BC-000F-DA92-CDB0-B3884C39EE0A}"/>
              </a:ext>
            </a:extLst>
          </p:cNvPr>
          <p:cNvSpPr/>
          <p:nvPr>
            <p:custDataLst>
              <p:tags r:id="rId46"/>
            </p:custDataLst>
          </p:nvPr>
        </p:nvSpPr>
        <p:spPr bwMode="gray">
          <a:xfrm>
            <a:off x="3284538" y="2720975"/>
            <a:ext cx="233363" cy="109538"/>
          </a:xfrm>
          <a:prstGeom prst="rect">
            <a:avLst/>
          </a:prstGeom>
          <a:solidFill>
            <a:srgbClr val="C30C3E"/>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ctr" anchorCtr="0"/>
          <a:lstStyle/>
          <a:p>
            <a:pPr algn="ctr">
              <a:lnSpc>
                <a:spcPct val="90000"/>
              </a:lnSpc>
              <a:spcBef>
                <a:spcPct val="0"/>
              </a:spcBef>
              <a:spcAft>
                <a:spcPct val="0"/>
              </a:spcAft>
            </a:pPr>
            <a:fld id="{7181D289-E720-45FC-8CC1-01E53B2B3987}" type="datetime'''''''''2''''7''''''''''''''''''''''''''%'''''''''''''''''''''">
              <a:rPr lang="en-GB" altLang="en-US" sz="800" smtClean="0">
                <a:solidFill>
                  <a:schemeClr val="bg1"/>
                </a:solidFill>
                <a:effectLst/>
                <a:sym typeface="+mn-lt"/>
              </a:rPr>
              <a:pPr algn="ctr">
                <a:lnSpc>
                  <a:spcPct val="90000"/>
                </a:lnSpc>
                <a:spcBef>
                  <a:spcPct val="0"/>
                </a:spcBef>
                <a:spcAft>
                  <a:spcPct val="0"/>
                </a:spcAft>
              </a:pPr>
              <a:t>27%</a:t>
            </a:fld>
            <a:endParaRPr lang="en-GB" sz="800" err="1">
              <a:solidFill>
                <a:schemeClr val="bg1"/>
              </a:solidFill>
              <a:sym typeface="+mn-lt"/>
            </a:endParaRPr>
          </a:p>
        </p:txBody>
      </p:sp>
      <p:sp>
        <p:nvSpPr>
          <p:cNvPr id="531" name="Rectangle 530">
            <a:extLst>
              <a:ext uri="{FF2B5EF4-FFF2-40B4-BE49-F238E27FC236}">
                <a16:creationId xmlns:a16="http://schemas.microsoft.com/office/drawing/2014/main" id="{40716CDC-7C54-D83C-787D-8EB237E30B87}"/>
              </a:ext>
            </a:extLst>
          </p:cNvPr>
          <p:cNvSpPr/>
          <p:nvPr>
            <p:custDataLst>
              <p:tags r:id="rId47"/>
            </p:custDataLst>
          </p:nvPr>
        </p:nvSpPr>
        <p:spPr bwMode="auto">
          <a:xfrm>
            <a:off x="3324225" y="5167313"/>
            <a:ext cx="152400" cy="654050"/>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marL="0" marR="0" lvl="0" indent="0" algn="r" defTabSz="914400" rtl="0" eaLnBrk="1" fontAlgn="auto" latinLnBrk="0" hangingPunct="1">
              <a:lnSpc>
                <a:spcPct val="100000"/>
              </a:lnSpc>
              <a:spcBef>
                <a:spcPct val="0"/>
              </a:spcBef>
              <a:spcAft>
                <a:spcPct val="0"/>
              </a:spcAft>
              <a:buClrTx/>
              <a:buSzTx/>
              <a:buFontTx/>
              <a:buNone/>
              <a:tabLst/>
              <a:defRPr/>
            </a:pPr>
            <a:fld id="{673A5F41-DECC-49F0-B48D-87C4C8308F38}" type="datetime'''''''S''w''it''z''e''''''''''''''r''''''lan''''''''''''d'''">
              <a:rPr lang="en-GB" altLang="en-US" sz="1000" smtClean="0">
                <a:solidFill>
                  <a:srgbClr val="2B3A42"/>
                </a:solidFill>
                <a:effectLst/>
              </a:rPr>
              <a:pPr marL="0" marR="0" lvl="0" indent="0" algn="r" defTabSz="914400" rtl="0" eaLnBrk="1" fontAlgn="auto" latinLnBrk="0" hangingPunct="1">
                <a:lnSpc>
                  <a:spcPct val="100000"/>
                </a:lnSpc>
                <a:spcBef>
                  <a:spcPct val="0"/>
                </a:spcBef>
                <a:spcAft>
                  <a:spcPct val="0"/>
                </a:spcAft>
                <a:buClrTx/>
                <a:buSzTx/>
                <a:buFontTx/>
                <a:buNone/>
                <a:tabLst/>
                <a:defRPr/>
              </a:pPr>
              <a:t>Switzerland</a:t>
            </a:fld>
            <a:endParaRPr kumimoji="0" lang="en-GB" sz="1000" b="0" i="0" strike="noStrike" kern="1200" cap="none" spc="0" normalizeH="0" baseline="0" noProof="0">
              <a:ln>
                <a:noFill/>
              </a:ln>
              <a:solidFill>
                <a:srgbClr val="2B3A42"/>
              </a:solidFill>
              <a:effectLst/>
              <a:uLnTx/>
              <a:uFillTx/>
              <a:ea typeface="+mn-ea"/>
              <a:cs typeface="+mn-cs"/>
              <a:sym typeface="+mn-lt"/>
            </a:endParaRPr>
          </a:p>
        </p:txBody>
      </p:sp>
      <p:sp>
        <p:nvSpPr>
          <p:cNvPr id="1147" name="Rectangle 1146">
            <a:extLst>
              <a:ext uri="{FF2B5EF4-FFF2-40B4-BE49-F238E27FC236}">
                <a16:creationId xmlns:a16="http://schemas.microsoft.com/office/drawing/2014/main" id="{3F1D2AEE-7FD4-02FC-2F6E-63EBC6992DC9}"/>
              </a:ext>
            </a:extLst>
          </p:cNvPr>
          <p:cNvSpPr/>
          <p:nvPr>
            <p:custDataLst>
              <p:tags r:id="rId48"/>
            </p:custDataLst>
          </p:nvPr>
        </p:nvSpPr>
        <p:spPr bwMode="gray">
          <a:xfrm>
            <a:off x="3533776" y="4476750"/>
            <a:ext cx="233363" cy="109538"/>
          </a:xfrm>
          <a:prstGeom prst="rect">
            <a:avLst/>
          </a:prstGeom>
          <a:solidFill>
            <a:schemeClr val="accent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ctr" anchorCtr="0"/>
          <a:lstStyle/>
          <a:p>
            <a:pPr algn="ctr">
              <a:lnSpc>
                <a:spcPct val="90000"/>
              </a:lnSpc>
              <a:spcBef>
                <a:spcPct val="0"/>
              </a:spcBef>
              <a:spcAft>
                <a:spcPct val="0"/>
              </a:spcAft>
            </a:pPr>
            <a:fld id="{EECAF300-0C6D-4E9E-85F3-AE701BDBA593}" type="datetime'''''''4''''''''''''''''2''''''''''''''''''''%'''''''''''''">
              <a:rPr lang="en-GB" altLang="en-US" sz="800" smtClean="0">
                <a:solidFill>
                  <a:schemeClr val="bg1"/>
                </a:solidFill>
                <a:effectLst/>
                <a:sym typeface="+mn-lt"/>
              </a:rPr>
              <a:pPr algn="ctr">
                <a:lnSpc>
                  <a:spcPct val="90000"/>
                </a:lnSpc>
                <a:spcBef>
                  <a:spcPct val="0"/>
                </a:spcBef>
                <a:spcAft>
                  <a:spcPct val="0"/>
                </a:spcAft>
              </a:pPr>
              <a:t>42%</a:t>
            </a:fld>
            <a:endParaRPr lang="en-GB" sz="800" err="1">
              <a:solidFill>
                <a:schemeClr val="bg1"/>
              </a:solidFill>
              <a:sym typeface="+mn-lt"/>
            </a:endParaRPr>
          </a:p>
        </p:txBody>
      </p:sp>
      <p:sp>
        <p:nvSpPr>
          <p:cNvPr id="1666" name="Rectangle 1665">
            <a:extLst>
              <a:ext uri="{FF2B5EF4-FFF2-40B4-BE49-F238E27FC236}">
                <a16:creationId xmlns:a16="http://schemas.microsoft.com/office/drawing/2014/main" id="{005FFDF2-BAF8-3015-C1AC-8B0FAE233EF2}"/>
              </a:ext>
            </a:extLst>
          </p:cNvPr>
          <p:cNvSpPr/>
          <p:nvPr>
            <p:custDataLst>
              <p:tags r:id="rId49"/>
            </p:custDataLst>
          </p:nvPr>
        </p:nvSpPr>
        <p:spPr bwMode="gray">
          <a:xfrm>
            <a:off x="3533775" y="3775075"/>
            <a:ext cx="233363" cy="109538"/>
          </a:xfrm>
          <a:prstGeom prst="rect">
            <a:avLst/>
          </a:prstGeom>
          <a:solidFill>
            <a:srgbClr val="E66F0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ctr" anchorCtr="0"/>
          <a:lstStyle/>
          <a:p>
            <a:pPr algn="ctr">
              <a:lnSpc>
                <a:spcPct val="90000"/>
              </a:lnSpc>
              <a:spcBef>
                <a:spcPct val="0"/>
              </a:spcBef>
              <a:spcAft>
                <a:spcPct val="0"/>
              </a:spcAft>
            </a:pPr>
            <a:fld id="{CD8CED9B-BFD8-457A-AA96-F61DC8C3BFC6}" type="datetime'''1''''''''''''''''''''''''''''''''''''''1''''%'''''">
              <a:rPr lang="en-GB" altLang="en-US" sz="800" smtClean="0">
                <a:solidFill>
                  <a:schemeClr val="bg1"/>
                </a:solidFill>
                <a:effectLst/>
                <a:sym typeface="+mn-lt"/>
              </a:rPr>
              <a:pPr algn="ctr">
                <a:lnSpc>
                  <a:spcPct val="90000"/>
                </a:lnSpc>
                <a:spcBef>
                  <a:spcPct val="0"/>
                </a:spcBef>
                <a:spcAft>
                  <a:spcPct val="0"/>
                </a:spcAft>
              </a:pPr>
              <a:t>11%</a:t>
            </a:fld>
            <a:endParaRPr lang="en-GB" sz="800" err="1">
              <a:solidFill>
                <a:schemeClr val="bg1"/>
              </a:solidFill>
              <a:sym typeface="+mn-lt"/>
            </a:endParaRPr>
          </a:p>
        </p:txBody>
      </p:sp>
      <p:sp>
        <p:nvSpPr>
          <p:cNvPr id="1741" name="Rectangle 1740">
            <a:extLst>
              <a:ext uri="{FF2B5EF4-FFF2-40B4-BE49-F238E27FC236}">
                <a16:creationId xmlns:a16="http://schemas.microsoft.com/office/drawing/2014/main" id="{1F6C0766-BA17-7736-66B0-7BE0C482F901}"/>
              </a:ext>
            </a:extLst>
          </p:cNvPr>
          <p:cNvSpPr/>
          <p:nvPr>
            <p:custDataLst>
              <p:tags r:id="rId50"/>
            </p:custDataLst>
          </p:nvPr>
        </p:nvSpPr>
        <p:spPr bwMode="gray">
          <a:xfrm>
            <a:off x="3562350" y="3582988"/>
            <a:ext cx="176213" cy="109538"/>
          </a:xfrm>
          <a:prstGeom prst="rect">
            <a:avLst/>
          </a:prstGeom>
          <a:solidFill>
            <a:srgbClr val="F88FAC"/>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ctr" anchorCtr="0"/>
          <a:lstStyle/>
          <a:p>
            <a:pPr algn="ctr">
              <a:lnSpc>
                <a:spcPct val="90000"/>
              </a:lnSpc>
              <a:spcBef>
                <a:spcPct val="0"/>
              </a:spcBef>
              <a:spcAft>
                <a:spcPct val="0"/>
              </a:spcAft>
            </a:pPr>
            <a:fld id="{DACC323E-57EF-421A-84B3-50975BB8AF7A}" type="datetime'''''''''''''''''''''''''''''''''''''''''3''''''''%'''''">
              <a:rPr lang="en-GB" altLang="en-US" sz="800" smtClean="0">
                <a:solidFill>
                  <a:schemeClr val="tx1"/>
                </a:solidFill>
                <a:effectLst/>
                <a:sym typeface="+mn-lt"/>
              </a:rPr>
              <a:pPr algn="ctr">
                <a:lnSpc>
                  <a:spcPct val="90000"/>
                </a:lnSpc>
                <a:spcBef>
                  <a:spcPct val="0"/>
                </a:spcBef>
                <a:spcAft>
                  <a:spcPct val="0"/>
                </a:spcAft>
              </a:pPr>
              <a:t>3%</a:t>
            </a:fld>
            <a:endParaRPr lang="en-GB" sz="800" err="1">
              <a:solidFill>
                <a:schemeClr val="tx1"/>
              </a:solidFill>
              <a:sym typeface="+mn-lt"/>
            </a:endParaRPr>
          </a:p>
        </p:txBody>
      </p:sp>
      <p:sp>
        <p:nvSpPr>
          <p:cNvPr id="1742" name="Rectangle 1741">
            <a:extLst>
              <a:ext uri="{FF2B5EF4-FFF2-40B4-BE49-F238E27FC236}">
                <a16:creationId xmlns:a16="http://schemas.microsoft.com/office/drawing/2014/main" id="{C50A10B0-B8C0-E786-727D-F90CF65B83CA}"/>
              </a:ext>
            </a:extLst>
          </p:cNvPr>
          <p:cNvSpPr/>
          <p:nvPr>
            <p:custDataLst>
              <p:tags r:id="rId51"/>
            </p:custDataLst>
          </p:nvPr>
        </p:nvSpPr>
        <p:spPr bwMode="gray">
          <a:xfrm>
            <a:off x="3533775" y="2951163"/>
            <a:ext cx="233363" cy="109538"/>
          </a:xfrm>
          <a:prstGeom prst="rect">
            <a:avLst/>
          </a:prstGeom>
          <a:solidFill>
            <a:srgbClr val="C30C3E"/>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ctr" anchorCtr="0"/>
          <a:lstStyle/>
          <a:p>
            <a:pPr algn="ctr">
              <a:lnSpc>
                <a:spcPct val="90000"/>
              </a:lnSpc>
              <a:spcBef>
                <a:spcPct val="0"/>
              </a:spcBef>
              <a:spcAft>
                <a:spcPct val="0"/>
              </a:spcAft>
            </a:pPr>
            <a:fld id="{3FDFA9C2-4622-43AD-8839-0F0834CA529B}" type="datetime'4''''''''''4''''''''%'''''''">
              <a:rPr lang="en-GB" altLang="en-US" sz="800" smtClean="0">
                <a:solidFill>
                  <a:schemeClr val="bg1"/>
                </a:solidFill>
                <a:effectLst/>
                <a:sym typeface="+mn-lt"/>
              </a:rPr>
              <a:pPr algn="ctr">
                <a:lnSpc>
                  <a:spcPct val="90000"/>
                </a:lnSpc>
                <a:spcBef>
                  <a:spcPct val="0"/>
                </a:spcBef>
                <a:spcAft>
                  <a:spcPct val="0"/>
                </a:spcAft>
              </a:pPr>
              <a:t>44%</a:t>
            </a:fld>
            <a:endParaRPr lang="en-GB" sz="800" err="1">
              <a:solidFill>
                <a:schemeClr val="bg1"/>
              </a:solidFill>
              <a:sym typeface="+mn-lt"/>
            </a:endParaRPr>
          </a:p>
        </p:txBody>
      </p:sp>
      <p:sp>
        <p:nvSpPr>
          <p:cNvPr id="539" name="Rectangle 538">
            <a:extLst>
              <a:ext uri="{FF2B5EF4-FFF2-40B4-BE49-F238E27FC236}">
                <a16:creationId xmlns:a16="http://schemas.microsoft.com/office/drawing/2014/main" id="{38152350-223A-B458-D7BB-CDB74532839D}"/>
              </a:ext>
            </a:extLst>
          </p:cNvPr>
          <p:cNvSpPr/>
          <p:nvPr>
            <p:custDataLst>
              <p:tags r:id="rId52"/>
            </p:custDataLst>
          </p:nvPr>
        </p:nvSpPr>
        <p:spPr bwMode="auto">
          <a:xfrm>
            <a:off x="3573463" y="5167313"/>
            <a:ext cx="152400" cy="463550"/>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8DD9A127-ADC1-4565-8C67-8C872FE5163B}" type="datetime'''''''''B''u''''''l''''''''''''''''''g''''''a''ri''a'">
              <a:rPr lang="en-GB" altLang="en-US" sz="1000" smtClean="0">
                <a:solidFill>
                  <a:srgbClr val="2B3A42"/>
                </a:solidFill>
                <a:effectLst/>
              </a:rPr>
              <a:pPr lvl="0" algn="r">
                <a:spcBef>
                  <a:spcPct val="0"/>
                </a:spcBef>
                <a:spcAft>
                  <a:spcPct val="0"/>
                </a:spcAft>
                <a:defRPr/>
              </a:pPr>
              <a:t>Bulgaria</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1150" name="Rectangle 1149">
            <a:extLst>
              <a:ext uri="{FF2B5EF4-FFF2-40B4-BE49-F238E27FC236}">
                <a16:creationId xmlns:a16="http://schemas.microsoft.com/office/drawing/2014/main" id="{35FA2229-ECA9-486F-3CC6-13CA7F177803}"/>
              </a:ext>
            </a:extLst>
          </p:cNvPr>
          <p:cNvSpPr/>
          <p:nvPr>
            <p:custDataLst>
              <p:tags r:id="rId53"/>
            </p:custDataLst>
          </p:nvPr>
        </p:nvSpPr>
        <p:spPr bwMode="gray">
          <a:xfrm>
            <a:off x="3784601" y="4506913"/>
            <a:ext cx="233363" cy="109538"/>
          </a:xfrm>
          <a:prstGeom prst="rect">
            <a:avLst/>
          </a:prstGeom>
          <a:solidFill>
            <a:schemeClr val="accent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ctr" anchorCtr="0"/>
          <a:lstStyle/>
          <a:p>
            <a:pPr algn="ctr">
              <a:lnSpc>
                <a:spcPct val="90000"/>
              </a:lnSpc>
              <a:spcBef>
                <a:spcPct val="0"/>
              </a:spcBef>
              <a:spcAft>
                <a:spcPct val="0"/>
              </a:spcAft>
            </a:pPr>
            <a:fld id="{029DC3C2-5EB1-46AF-AD0C-14973EF56569}" type="datetime'''''''''''''''''''''''''''''39''%'''''''''''''''''''''''''''''">
              <a:rPr lang="en-GB" altLang="en-US" sz="800" smtClean="0">
                <a:solidFill>
                  <a:schemeClr val="bg1"/>
                </a:solidFill>
                <a:effectLst/>
                <a:sym typeface="+mn-lt"/>
              </a:rPr>
              <a:pPr algn="ctr">
                <a:lnSpc>
                  <a:spcPct val="90000"/>
                </a:lnSpc>
                <a:spcBef>
                  <a:spcPct val="0"/>
                </a:spcBef>
                <a:spcAft>
                  <a:spcPct val="0"/>
                </a:spcAft>
              </a:pPr>
              <a:t>39%</a:t>
            </a:fld>
            <a:endParaRPr lang="en-GB" sz="800" err="1">
              <a:solidFill>
                <a:schemeClr val="bg1"/>
              </a:solidFill>
              <a:sym typeface="+mn-lt"/>
            </a:endParaRPr>
          </a:p>
        </p:txBody>
      </p:sp>
      <p:sp>
        <p:nvSpPr>
          <p:cNvPr id="1151" name="Rectangle 1150">
            <a:extLst>
              <a:ext uri="{FF2B5EF4-FFF2-40B4-BE49-F238E27FC236}">
                <a16:creationId xmlns:a16="http://schemas.microsoft.com/office/drawing/2014/main" id="{7BC897D8-A65C-7F57-56A8-0100690717BF}"/>
              </a:ext>
            </a:extLst>
          </p:cNvPr>
          <p:cNvSpPr/>
          <p:nvPr>
            <p:custDataLst>
              <p:tags r:id="rId54"/>
            </p:custDataLst>
          </p:nvPr>
        </p:nvSpPr>
        <p:spPr bwMode="gray">
          <a:xfrm>
            <a:off x="3784601" y="3852863"/>
            <a:ext cx="233363" cy="109538"/>
          </a:xfrm>
          <a:prstGeom prst="rect">
            <a:avLst/>
          </a:prstGeom>
          <a:solidFill>
            <a:schemeClr val="accent6"/>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ctr" anchorCtr="0"/>
          <a:lstStyle/>
          <a:p>
            <a:pPr algn="ctr">
              <a:lnSpc>
                <a:spcPct val="90000"/>
              </a:lnSpc>
              <a:spcBef>
                <a:spcPct val="0"/>
              </a:spcBef>
              <a:spcAft>
                <a:spcPct val="0"/>
              </a:spcAft>
            </a:pPr>
            <a:fld id="{A2B2D96F-F244-4A80-86DC-E21B28A6C729}" type="datetime'1''''''0''%'''''''''''''''''''''''''''''''''''''''''''">
              <a:rPr lang="en-GB" altLang="en-US" sz="800" smtClean="0">
                <a:solidFill>
                  <a:schemeClr val="tx1"/>
                </a:solidFill>
                <a:effectLst/>
                <a:sym typeface="+mn-lt"/>
              </a:rPr>
              <a:pPr algn="ctr">
                <a:lnSpc>
                  <a:spcPct val="90000"/>
                </a:lnSpc>
                <a:spcBef>
                  <a:spcPct val="0"/>
                </a:spcBef>
                <a:spcAft>
                  <a:spcPct val="0"/>
                </a:spcAft>
              </a:pPr>
              <a:t>10%</a:t>
            </a:fld>
            <a:endParaRPr lang="en-GB" sz="800" err="1">
              <a:solidFill>
                <a:schemeClr val="tx1"/>
              </a:solidFill>
              <a:sym typeface="+mn-lt"/>
            </a:endParaRPr>
          </a:p>
        </p:txBody>
      </p:sp>
      <p:sp>
        <p:nvSpPr>
          <p:cNvPr id="1745" name="Rectangle 1744">
            <a:extLst>
              <a:ext uri="{FF2B5EF4-FFF2-40B4-BE49-F238E27FC236}">
                <a16:creationId xmlns:a16="http://schemas.microsoft.com/office/drawing/2014/main" id="{02B25368-FBE2-C7F9-2231-CE93C5D6E809}"/>
              </a:ext>
            </a:extLst>
          </p:cNvPr>
          <p:cNvSpPr/>
          <p:nvPr>
            <p:custDataLst>
              <p:tags r:id="rId55"/>
            </p:custDataLst>
          </p:nvPr>
        </p:nvSpPr>
        <p:spPr bwMode="gray">
          <a:xfrm>
            <a:off x="3813175" y="3714750"/>
            <a:ext cx="176213" cy="109538"/>
          </a:xfrm>
          <a:prstGeom prst="rect">
            <a:avLst/>
          </a:prstGeom>
          <a:solidFill>
            <a:srgbClr val="E66F0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ctr" anchorCtr="0"/>
          <a:lstStyle/>
          <a:p>
            <a:pPr algn="ctr">
              <a:lnSpc>
                <a:spcPct val="90000"/>
              </a:lnSpc>
              <a:spcBef>
                <a:spcPct val="0"/>
              </a:spcBef>
              <a:spcAft>
                <a:spcPct val="0"/>
              </a:spcAft>
            </a:pPr>
            <a:fld id="{E1743019-3C87-4334-92AC-65E21AC23BEC}" type="datetime'1''''''''''%'''''''''''''''''''''''''''''''''''''''''''">
              <a:rPr lang="en-GB" altLang="en-US" sz="800" smtClean="0">
                <a:solidFill>
                  <a:schemeClr val="bg1"/>
                </a:solidFill>
                <a:effectLst/>
                <a:sym typeface="+mn-lt"/>
              </a:rPr>
              <a:pPr algn="ctr">
                <a:lnSpc>
                  <a:spcPct val="90000"/>
                </a:lnSpc>
                <a:spcBef>
                  <a:spcPct val="0"/>
                </a:spcBef>
                <a:spcAft>
                  <a:spcPct val="0"/>
                </a:spcAft>
              </a:pPr>
              <a:t>1%</a:t>
            </a:fld>
            <a:endParaRPr lang="en-GB" sz="800" err="1">
              <a:solidFill>
                <a:schemeClr val="bg1"/>
              </a:solidFill>
              <a:sym typeface="+mn-lt"/>
            </a:endParaRPr>
          </a:p>
        </p:txBody>
      </p:sp>
      <p:sp>
        <p:nvSpPr>
          <p:cNvPr id="1746" name="Rectangle 1745">
            <a:extLst>
              <a:ext uri="{FF2B5EF4-FFF2-40B4-BE49-F238E27FC236}">
                <a16:creationId xmlns:a16="http://schemas.microsoft.com/office/drawing/2014/main" id="{AFB732E9-E3D4-9B73-AF7E-97D5AFE49D1B}"/>
              </a:ext>
            </a:extLst>
          </p:cNvPr>
          <p:cNvSpPr/>
          <p:nvPr>
            <p:custDataLst>
              <p:tags r:id="rId56"/>
            </p:custDataLst>
          </p:nvPr>
        </p:nvSpPr>
        <p:spPr bwMode="gray">
          <a:xfrm>
            <a:off x="3784600" y="3036888"/>
            <a:ext cx="233363" cy="109538"/>
          </a:xfrm>
          <a:prstGeom prst="rect">
            <a:avLst/>
          </a:prstGeom>
          <a:solidFill>
            <a:srgbClr val="C30C3E"/>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ctr" anchorCtr="0"/>
          <a:lstStyle/>
          <a:p>
            <a:pPr algn="ctr">
              <a:lnSpc>
                <a:spcPct val="90000"/>
              </a:lnSpc>
              <a:spcBef>
                <a:spcPct val="0"/>
              </a:spcBef>
              <a:spcAft>
                <a:spcPct val="0"/>
              </a:spcAft>
            </a:pPr>
            <a:fld id="{11D89972-90AB-44AB-ACDD-310EF2D32B37}" type="datetime'''''''5''''0''''''''''''%'''''''''''">
              <a:rPr lang="en-GB" altLang="en-US" sz="800" smtClean="0">
                <a:solidFill>
                  <a:schemeClr val="bg1"/>
                </a:solidFill>
                <a:effectLst/>
                <a:sym typeface="+mn-lt"/>
              </a:rPr>
              <a:pPr algn="ctr">
                <a:lnSpc>
                  <a:spcPct val="90000"/>
                </a:lnSpc>
                <a:spcBef>
                  <a:spcPct val="0"/>
                </a:spcBef>
                <a:spcAft>
                  <a:spcPct val="0"/>
                </a:spcAft>
              </a:pPr>
              <a:t>50%</a:t>
            </a:fld>
            <a:endParaRPr lang="en-GB" sz="800" err="1">
              <a:solidFill>
                <a:schemeClr val="bg1"/>
              </a:solidFill>
              <a:sym typeface="+mn-lt"/>
            </a:endParaRPr>
          </a:p>
        </p:txBody>
      </p:sp>
      <p:sp>
        <p:nvSpPr>
          <p:cNvPr id="545" name="Rectangle 544">
            <a:extLst>
              <a:ext uri="{FF2B5EF4-FFF2-40B4-BE49-F238E27FC236}">
                <a16:creationId xmlns:a16="http://schemas.microsoft.com/office/drawing/2014/main" id="{CD065F22-FC92-D779-86A1-640DBBFF0BDC}"/>
              </a:ext>
            </a:extLst>
          </p:cNvPr>
          <p:cNvSpPr/>
          <p:nvPr>
            <p:custDataLst>
              <p:tags r:id="rId57"/>
            </p:custDataLst>
          </p:nvPr>
        </p:nvSpPr>
        <p:spPr bwMode="auto">
          <a:xfrm>
            <a:off x="3824288" y="5167313"/>
            <a:ext cx="152400" cy="484188"/>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88A910EE-02C2-4C42-AD7A-D936A0479015}" type="datetime'Sl''o''''''''''''''''''''''''''v''''e''''''''nia'''''">
              <a:rPr lang="en-GB" altLang="en-US" sz="1000" smtClean="0">
                <a:solidFill>
                  <a:srgbClr val="2B3A42"/>
                </a:solidFill>
                <a:effectLst/>
              </a:rPr>
              <a:pPr lvl="0" algn="r">
                <a:spcBef>
                  <a:spcPct val="0"/>
                </a:spcBef>
                <a:spcAft>
                  <a:spcPct val="0"/>
                </a:spcAft>
                <a:defRPr/>
              </a:pPr>
              <a:t>Slovenia</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1154" name="Rectangle 1153">
            <a:extLst>
              <a:ext uri="{FF2B5EF4-FFF2-40B4-BE49-F238E27FC236}">
                <a16:creationId xmlns:a16="http://schemas.microsoft.com/office/drawing/2014/main" id="{897D3C1F-ACB6-BD7E-8884-661540363115}"/>
              </a:ext>
            </a:extLst>
          </p:cNvPr>
          <p:cNvSpPr/>
          <p:nvPr>
            <p:custDataLst>
              <p:tags r:id="rId58"/>
            </p:custDataLst>
          </p:nvPr>
        </p:nvSpPr>
        <p:spPr bwMode="gray">
          <a:xfrm>
            <a:off x="4035426" y="4537075"/>
            <a:ext cx="233363" cy="109538"/>
          </a:xfrm>
          <a:prstGeom prst="rect">
            <a:avLst/>
          </a:prstGeom>
          <a:solidFill>
            <a:schemeClr val="accent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ctr" anchorCtr="0"/>
          <a:lstStyle/>
          <a:p>
            <a:pPr algn="ctr">
              <a:lnSpc>
                <a:spcPct val="90000"/>
              </a:lnSpc>
              <a:spcBef>
                <a:spcPct val="0"/>
              </a:spcBef>
              <a:spcAft>
                <a:spcPct val="0"/>
              </a:spcAft>
            </a:pPr>
            <a:fld id="{2FECED26-B092-4361-A105-614FB6915B35}" type="datetime'''''''''3''''''''''''''7''''''%'''''''">
              <a:rPr lang="en-GB" altLang="en-US" sz="800" smtClean="0">
                <a:solidFill>
                  <a:schemeClr val="bg1"/>
                </a:solidFill>
                <a:effectLst/>
                <a:sym typeface="+mn-lt"/>
              </a:rPr>
              <a:pPr algn="ctr">
                <a:lnSpc>
                  <a:spcPct val="90000"/>
                </a:lnSpc>
                <a:spcBef>
                  <a:spcPct val="0"/>
                </a:spcBef>
                <a:spcAft>
                  <a:spcPct val="0"/>
                </a:spcAft>
              </a:pPr>
              <a:t>37%</a:t>
            </a:fld>
            <a:endParaRPr lang="en-GB" sz="800" err="1">
              <a:solidFill>
                <a:schemeClr val="bg1"/>
              </a:solidFill>
              <a:sym typeface="+mn-lt"/>
            </a:endParaRPr>
          </a:p>
        </p:txBody>
      </p:sp>
      <p:sp>
        <p:nvSpPr>
          <p:cNvPr id="1155" name="Rectangle 1154">
            <a:extLst>
              <a:ext uri="{FF2B5EF4-FFF2-40B4-BE49-F238E27FC236}">
                <a16:creationId xmlns:a16="http://schemas.microsoft.com/office/drawing/2014/main" id="{9E39E375-7145-5695-6FB5-021CA8CDDA84}"/>
              </a:ext>
            </a:extLst>
          </p:cNvPr>
          <p:cNvSpPr/>
          <p:nvPr>
            <p:custDataLst>
              <p:tags r:id="rId59"/>
            </p:custDataLst>
          </p:nvPr>
        </p:nvSpPr>
        <p:spPr bwMode="gray">
          <a:xfrm>
            <a:off x="4035426" y="3667125"/>
            <a:ext cx="233363" cy="109538"/>
          </a:xfrm>
          <a:prstGeom prst="rect">
            <a:avLst/>
          </a:prstGeom>
          <a:solidFill>
            <a:schemeClr val="accent6"/>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ctr" anchorCtr="0"/>
          <a:lstStyle/>
          <a:p>
            <a:pPr algn="ctr">
              <a:lnSpc>
                <a:spcPct val="90000"/>
              </a:lnSpc>
              <a:spcBef>
                <a:spcPct val="0"/>
              </a:spcBef>
              <a:spcAft>
                <a:spcPct val="0"/>
              </a:spcAft>
            </a:pPr>
            <a:fld id="{3501B1F4-6F5E-4230-906C-8442C15399FF}" type="datetime'''''''2''''8''''''''''''''''''''%'''''''''''''''''''''''''">
              <a:rPr lang="en-GB" altLang="en-US" sz="800" smtClean="0">
                <a:solidFill>
                  <a:schemeClr val="tx1"/>
                </a:solidFill>
                <a:effectLst/>
                <a:sym typeface="+mn-lt"/>
              </a:rPr>
              <a:pPr algn="ctr">
                <a:lnSpc>
                  <a:spcPct val="90000"/>
                </a:lnSpc>
                <a:spcBef>
                  <a:spcPct val="0"/>
                </a:spcBef>
                <a:spcAft>
                  <a:spcPct val="0"/>
                </a:spcAft>
              </a:pPr>
              <a:t>28%</a:t>
            </a:fld>
            <a:endParaRPr lang="en-GB" sz="800" err="1">
              <a:solidFill>
                <a:schemeClr val="tx1"/>
              </a:solidFill>
              <a:sym typeface="+mn-lt"/>
            </a:endParaRPr>
          </a:p>
        </p:txBody>
      </p:sp>
      <p:sp>
        <p:nvSpPr>
          <p:cNvPr id="1669" name="Rectangle 1668">
            <a:extLst>
              <a:ext uri="{FF2B5EF4-FFF2-40B4-BE49-F238E27FC236}">
                <a16:creationId xmlns:a16="http://schemas.microsoft.com/office/drawing/2014/main" id="{6AEE6E54-5F85-0D3D-D2C1-F0F73A0C9881}"/>
              </a:ext>
            </a:extLst>
          </p:cNvPr>
          <p:cNvSpPr/>
          <p:nvPr>
            <p:custDataLst>
              <p:tags r:id="rId60"/>
            </p:custDataLst>
          </p:nvPr>
        </p:nvSpPr>
        <p:spPr bwMode="gray">
          <a:xfrm>
            <a:off x="4035425" y="2828925"/>
            <a:ext cx="233363" cy="109538"/>
          </a:xfrm>
          <a:prstGeom prst="rect">
            <a:avLst/>
          </a:prstGeom>
          <a:solidFill>
            <a:srgbClr val="C30C3E"/>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ctr" anchorCtr="0"/>
          <a:lstStyle/>
          <a:p>
            <a:pPr algn="ctr">
              <a:lnSpc>
                <a:spcPct val="90000"/>
              </a:lnSpc>
              <a:spcBef>
                <a:spcPct val="0"/>
              </a:spcBef>
              <a:spcAft>
                <a:spcPct val="0"/>
              </a:spcAft>
            </a:pPr>
            <a:fld id="{16E7669D-FF39-41E2-8CB7-B1BE6C9FA5E9}" type="datetime'''''''''''''3''''5''''''%'''''''''''''''''''''''''''">
              <a:rPr lang="en-GB" altLang="en-US" sz="800" smtClean="0">
                <a:solidFill>
                  <a:schemeClr val="bg1"/>
                </a:solidFill>
                <a:effectLst/>
                <a:sym typeface="+mn-lt"/>
              </a:rPr>
              <a:pPr algn="ctr">
                <a:lnSpc>
                  <a:spcPct val="90000"/>
                </a:lnSpc>
                <a:spcBef>
                  <a:spcPct val="0"/>
                </a:spcBef>
                <a:spcAft>
                  <a:spcPct val="0"/>
                </a:spcAft>
              </a:pPr>
              <a:t>35%</a:t>
            </a:fld>
            <a:endParaRPr lang="en-GB" sz="800" err="1">
              <a:solidFill>
                <a:schemeClr val="bg1"/>
              </a:solidFill>
              <a:sym typeface="+mn-lt"/>
            </a:endParaRPr>
          </a:p>
        </p:txBody>
      </p:sp>
      <p:sp>
        <p:nvSpPr>
          <p:cNvPr id="551" name="Rectangle 550">
            <a:extLst>
              <a:ext uri="{FF2B5EF4-FFF2-40B4-BE49-F238E27FC236}">
                <a16:creationId xmlns:a16="http://schemas.microsoft.com/office/drawing/2014/main" id="{AD94B220-467C-AA29-31B5-185702A72402}"/>
              </a:ext>
            </a:extLst>
          </p:cNvPr>
          <p:cNvSpPr/>
          <p:nvPr>
            <p:custDataLst>
              <p:tags r:id="rId61"/>
            </p:custDataLst>
          </p:nvPr>
        </p:nvSpPr>
        <p:spPr bwMode="auto">
          <a:xfrm>
            <a:off x="4075113" y="5167313"/>
            <a:ext cx="152400" cy="46196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26AD106C-111A-4274-81CB-91B860137AA7}" type="datetime'En''g''''''''l''a''''''''''''''''''n''''''''''''''d'''''''''''">
              <a:rPr lang="en-GB" altLang="en-US" sz="1000" smtClean="0">
                <a:solidFill>
                  <a:srgbClr val="2B3A42"/>
                </a:solidFill>
                <a:effectLst/>
              </a:rPr>
              <a:pPr lvl="0" algn="r">
                <a:spcBef>
                  <a:spcPct val="0"/>
                </a:spcBef>
                <a:spcAft>
                  <a:spcPct val="0"/>
                </a:spcAft>
                <a:defRPr/>
              </a:pPr>
              <a:t>England</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1159" name="Rectangle 1158">
            <a:extLst>
              <a:ext uri="{FF2B5EF4-FFF2-40B4-BE49-F238E27FC236}">
                <a16:creationId xmlns:a16="http://schemas.microsoft.com/office/drawing/2014/main" id="{4FF4C750-6F0C-90D7-07D6-012E3CF97835}"/>
              </a:ext>
            </a:extLst>
          </p:cNvPr>
          <p:cNvSpPr/>
          <p:nvPr>
            <p:custDataLst>
              <p:tags r:id="rId62"/>
            </p:custDataLst>
          </p:nvPr>
        </p:nvSpPr>
        <p:spPr bwMode="gray">
          <a:xfrm>
            <a:off x="4284664" y="4576763"/>
            <a:ext cx="233363" cy="109538"/>
          </a:xfrm>
          <a:prstGeom prst="rect">
            <a:avLst/>
          </a:prstGeom>
          <a:solidFill>
            <a:schemeClr val="accent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ctr" anchorCtr="0"/>
          <a:lstStyle/>
          <a:p>
            <a:pPr algn="ctr">
              <a:lnSpc>
                <a:spcPct val="90000"/>
              </a:lnSpc>
              <a:spcBef>
                <a:spcPct val="0"/>
              </a:spcBef>
              <a:spcAft>
                <a:spcPct val="0"/>
              </a:spcAft>
            </a:pPr>
            <a:fld id="{C35F11B8-A816-444B-AF14-B798B0B9596C}" type="datetime'''''''''''''''3''''''''''''''''''4%'''''''''''''''''''''''">
              <a:rPr lang="en-GB" altLang="en-US" sz="800" smtClean="0">
                <a:solidFill>
                  <a:schemeClr val="bg1"/>
                </a:solidFill>
                <a:effectLst/>
                <a:sym typeface="+mn-lt"/>
              </a:rPr>
              <a:pPr algn="ctr">
                <a:lnSpc>
                  <a:spcPct val="90000"/>
                </a:lnSpc>
                <a:spcBef>
                  <a:spcPct val="0"/>
                </a:spcBef>
                <a:spcAft>
                  <a:spcPct val="0"/>
                </a:spcAft>
              </a:pPr>
              <a:t>34%</a:t>
            </a:fld>
            <a:endParaRPr lang="en-GB" sz="800" err="1">
              <a:solidFill>
                <a:schemeClr val="bg1"/>
              </a:solidFill>
              <a:sym typeface="+mn-lt"/>
            </a:endParaRPr>
          </a:p>
        </p:txBody>
      </p:sp>
      <p:sp>
        <p:nvSpPr>
          <p:cNvPr id="1160" name="Rectangle 1159">
            <a:extLst>
              <a:ext uri="{FF2B5EF4-FFF2-40B4-BE49-F238E27FC236}">
                <a16:creationId xmlns:a16="http://schemas.microsoft.com/office/drawing/2014/main" id="{5089872B-B74B-14D3-0F24-7D8495EF50B0}"/>
              </a:ext>
            </a:extLst>
          </p:cNvPr>
          <p:cNvSpPr/>
          <p:nvPr>
            <p:custDataLst>
              <p:tags r:id="rId63"/>
            </p:custDataLst>
          </p:nvPr>
        </p:nvSpPr>
        <p:spPr bwMode="gray">
          <a:xfrm>
            <a:off x="4284664" y="3629025"/>
            <a:ext cx="233363" cy="109538"/>
          </a:xfrm>
          <a:prstGeom prst="rect">
            <a:avLst/>
          </a:prstGeom>
          <a:solidFill>
            <a:schemeClr val="accent6"/>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ctr" anchorCtr="0"/>
          <a:lstStyle/>
          <a:p>
            <a:pPr algn="ctr">
              <a:lnSpc>
                <a:spcPct val="90000"/>
              </a:lnSpc>
              <a:spcBef>
                <a:spcPct val="0"/>
              </a:spcBef>
              <a:spcAft>
                <a:spcPct val="0"/>
              </a:spcAft>
            </a:pPr>
            <a:fld id="{FAC7A9E5-997B-46A5-BD71-F04650E06429}" type="datetime'''''''''''''''''''''''''''''3''7''''''''''''''%'''''''">
              <a:rPr lang="en-GB" altLang="en-US" sz="800" smtClean="0">
                <a:solidFill>
                  <a:schemeClr val="tx1"/>
                </a:solidFill>
                <a:effectLst/>
                <a:sym typeface="+mn-lt"/>
              </a:rPr>
              <a:pPr algn="ctr">
                <a:lnSpc>
                  <a:spcPct val="90000"/>
                </a:lnSpc>
                <a:spcBef>
                  <a:spcPct val="0"/>
                </a:spcBef>
                <a:spcAft>
                  <a:spcPct val="0"/>
                </a:spcAft>
              </a:pPr>
              <a:t>37%</a:t>
            </a:fld>
            <a:endParaRPr lang="en-GB" sz="800" err="1">
              <a:solidFill>
                <a:schemeClr val="tx1"/>
              </a:solidFill>
              <a:sym typeface="+mn-lt"/>
            </a:endParaRPr>
          </a:p>
        </p:txBody>
      </p:sp>
      <p:sp>
        <p:nvSpPr>
          <p:cNvPr id="1749" name="Rectangle 1748">
            <a:extLst>
              <a:ext uri="{FF2B5EF4-FFF2-40B4-BE49-F238E27FC236}">
                <a16:creationId xmlns:a16="http://schemas.microsoft.com/office/drawing/2014/main" id="{7A8C7425-106F-13B3-B43B-842E6D2664DB}"/>
              </a:ext>
            </a:extLst>
          </p:cNvPr>
          <p:cNvSpPr/>
          <p:nvPr>
            <p:custDataLst>
              <p:tags r:id="rId64"/>
            </p:custDataLst>
          </p:nvPr>
        </p:nvSpPr>
        <p:spPr bwMode="gray">
          <a:xfrm>
            <a:off x="4313238" y="3082925"/>
            <a:ext cx="176213" cy="109538"/>
          </a:xfrm>
          <a:prstGeom prst="rect">
            <a:avLst/>
          </a:prstGeom>
          <a:solidFill>
            <a:srgbClr val="F88FAC"/>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ctr" anchorCtr="0"/>
          <a:lstStyle/>
          <a:p>
            <a:pPr algn="ctr">
              <a:lnSpc>
                <a:spcPct val="90000"/>
              </a:lnSpc>
              <a:spcBef>
                <a:spcPct val="0"/>
              </a:spcBef>
              <a:spcAft>
                <a:spcPct val="0"/>
              </a:spcAft>
            </a:pPr>
            <a:fld id="{DAB2A510-3E87-4989-8531-6862A66A4E3A}" type="datetime'''''4''''%'''''''''''''''''''''''''">
              <a:rPr lang="en-GB" altLang="en-US" sz="800" smtClean="0">
                <a:solidFill>
                  <a:schemeClr val="tx1"/>
                </a:solidFill>
                <a:effectLst/>
                <a:sym typeface="+mn-lt"/>
              </a:rPr>
              <a:pPr algn="ctr">
                <a:lnSpc>
                  <a:spcPct val="90000"/>
                </a:lnSpc>
                <a:spcBef>
                  <a:spcPct val="0"/>
                </a:spcBef>
                <a:spcAft>
                  <a:spcPct val="0"/>
                </a:spcAft>
              </a:pPr>
              <a:t>4%</a:t>
            </a:fld>
            <a:endParaRPr lang="en-GB" sz="800" err="1">
              <a:solidFill>
                <a:schemeClr val="tx1"/>
              </a:solidFill>
              <a:sym typeface="+mn-lt"/>
            </a:endParaRPr>
          </a:p>
        </p:txBody>
      </p:sp>
      <p:sp>
        <p:nvSpPr>
          <p:cNvPr id="1750" name="Rectangle 1749">
            <a:extLst>
              <a:ext uri="{FF2B5EF4-FFF2-40B4-BE49-F238E27FC236}">
                <a16:creationId xmlns:a16="http://schemas.microsoft.com/office/drawing/2014/main" id="{2A279D87-0746-E68C-459B-0A4C94F31377}"/>
              </a:ext>
            </a:extLst>
          </p:cNvPr>
          <p:cNvSpPr/>
          <p:nvPr>
            <p:custDataLst>
              <p:tags r:id="rId65"/>
            </p:custDataLst>
          </p:nvPr>
        </p:nvSpPr>
        <p:spPr bwMode="gray">
          <a:xfrm>
            <a:off x="4284663" y="2697163"/>
            <a:ext cx="233363" cy="109538"/>
          </a:xfrm>
          <a:prstGeom prst="rect">
            <a:avLst/>
          </a:prstGeom>
          <a:solidFill>
            <a:srgbClr val="C30C3E"/>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ctr" anchorCtr="0"/>
          <a:lstStyle/>
          <a:p>
            <a:pPr algn="ctr">
              <a:lnSpc>
                <a:spcPct val="90000"/>
              </a:lnSpc>
              <a:spcBef>
                <a:spcPct val="0"/>
              </a:spcBef>
              <a:spcAft>
                <a:spcPct val="0"/>
              </a:spcAft>
            </a:pPr>
            <a:fld id="{741EAC7B-B6F0-48ED-85CD-446B86338A0B}" type="datetime'''''''''''''''''''''''25''''%'''''''''''''''''''''''">
              <a:rPr lang="en-GB" altLang="en-US" sz="800" smtClean="0">
                <a:solidFill>
                  <a:schemeClr val="bg1"/>
                </a:solidFill>
                <a:effectLst/>
                <a:sym typeface="+mn-lt"/>
              </a:rPr>
              <a:pPr algn="ctr">
                <a:lnSpc>
                  <a:spcPct val="90000"/>
                </a:lnSpc>
                <a:spcBef>
                  <a:spcPct val="0"/>
                </a:spcBef>
                <a:spcAft>
                  <a:spcPct val="0"/>
                </a:spcAft>
              </a:pPr>
              <a:t>25%</a:t>
            </a:fld>
            <a:endParaRPr lang="en-GB" sz="800" err="1">
              <a:solidFill>
                <a:schemeClr val="bg1"/>
              </a:solidFill>
              <a:sym typeface="+mn-lt"/>
            </a:endParaRPr>
          </a:p>
        </p:txBody>
      </p:sp>
      <p:sp>
        <p:nvSpPr>
          <p:cNvPr id="556" name="Rectangle 555">
            <a:extLst>
              <a:ext uri="{FF2B5EF4-FFF2-40B4-BE49-F238E27FC236}">
                <a16:creationId xmlns:a16="http://schemas.microsoft.com/office/drawing/2014/main" id="{29F6F720-F4FE-F68F-798D-062A896A4242}"/>
              </a:ext>
            </a:extLst>
          </p:cNvPr>
          <p:cNvSpPr/>
          <p:nvPr>
            <p:custDataLst>
              <p:tags r:id="rId66"/>
            </p:custDataLst>
          </p:nvPr>
        </p:nvSpPr>
        <p:spPr bwMode="auto">
          <a:xfrm>
            <a:off x="4324350" y="5167313"/>
            <a:ext cx="152400" cy="420688"/>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B77AE9C4-599A-4503-89DA-2636E5A2F9C9}" type="datetime'''''''''''*''''''''''*''''''''S''''p''ain'''''''''">
              <a:rPr lang="en-GB" altLang="en-US" sz="1000" smtClean="0">
                <a:solidFill>
                  <a:srgbClr val="2B3A42"/>
                </a:solidFill>
                <a:effectLst/>
              </a:rPr>
              <a:pPr lvl="0" algn="r">
                <a:spcBef>
                  <a:spcPct val="0"/>
                </a:spcBef>
                <a:spcAft>
                  <a:spcPct val="0"/>
                </a:spcAft>
                <a:defRPr/>
              </a:pPr>
              <a:t>**Spain</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1163" name="Rectangle 1162">
            <a:extLst>
              <a:ext uri="{FF2B5EF4-FFF2-40B4-BE49-F238E27FC236}">
                <a16:creationId xmlns:a16="http://schemas.microsoft.com/office/drawing/2014/main" id="{9FFB346F-8BF2-D6EB-965C-F5916A5B3B67}"/>
              </a:ext>
            </a:extLst>
          </p:cNvPr>
          <p:cNvSpPr/>
          <p:nvPr>
            <p:custDataLst>
              <p:tags r:id="rId67"/>
            </p:custDataLst>
          </p:nvPr>
        </p:nvSpPr>
        <p:spPr bwMode="gray">
          <a:xfrm>
            <a:off x="4535489" y="4606925"/>
            <a:ext cx="233363" cy="109538"/>
          </a:xfrm>
          <a:prstGeom prst="rect">
            <a:avLst/>
          </a:prstGeom>
          <a:solidFill>
            <a:schemeClr val="accent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ctr" anchorCtr="0"/>
          <a:lstStyle/>
          <a:p>
            <a:pPr algn="ctr">
              <a:lnSpc>
                <a:spcPct val="90000"/>
              </a:lnSpc>
              <a:spcBef>
                <a:spcPct val="0"/>
              </a:spcBef>
              <a:spcAft>
                <a:spcPct val="0"/>
              </a:spcAft>
            </a:pPr>
            <a:fld id="{ECCA5AA6-DD63-49A4-8205-A617FABC8A4C}" type="datetime'''''''''''''''3''2''''''''''''''''''''''''''''''''''''''%'">
              <a:rPr lang="en-GB" altLang="en-US" sz="800" smtClean="0">
                <a:solidFill>
                  <a:schemeClr val="bg1"/>
                </a:solidFill>
                <a:effectLst/>
                <a:sym typeface="+mn-lt"/>
              </a:rPr>
              <a:pPr algn="ctr">
                <a:lnSpc>
                  <a:spcPct val="90000"/>
                </a:lnSpc>
                <a:spcBef>
                  <a:spcPct val="0"/>
                </a:spcBef>
                <a:spcAft>
                  <a:spcPct val="0"/>
                </a:spcAft>
              </a:pPr>
              <a:t>32%</a:t>
            </a:fld>
            <a:endParaRPr lang="en-GB" sz="800" err="1">
              <a:solidFill>
                <a:schemeClr val="bg1"/>
              </a:solidFill>
              <a:sym typeface="+mn-lt"/>
            </a:endParaRPr>
          </a:p>
        </p:txBody>
      </p:sp>
      <p:sp>
        <p:nvSpPr>
          <p:cNvPr id="1164" name="Rectangle 1163">
            <a:extLst>
              <a:ext uri="{FF2B5EF4-FFF2-40B4-BE49-F238E27FC236}">
                <a16:creationId xmlns:a16="http://schemas.microsoft.com/office/drawing/2014/main" id="{73056287-0AB3-6BCC-AE6C-E9ED61238134}"/>
              </a:ext>
            </a:extLst>
          </p:cNvPr>
          <p:cNvSpPr/>
          <p:nvPr>
            <p:custDataLst>
              <p:tags r:id="rId68"/>
            </p:custDataLst>
          </p:nvPr>
        </p:nvSpPr>
        <p:spPr bwMode="gray">
          <a:xfrm>
            <a:off x="4535489" y="3814763"/>
            <a:ext cx="233363" cy="109538"/>
          </a:xfrm>
          <a:prstGeom prst="rect">
            <a:avLst/>
          </a:prstGeom>
          <a:solidFill>
            <a:schemeClr val="accent6"/>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ctr" anchorCtr="0"/>
          <a:lstStyle/>
          <a:p>
            <a:pPr algn="ctr">
              <a:lnSpc>
                <a:spcPct val="90000"/>
              </a:lnSpc>
              <a:spcBef>
                <a:spcPct val="0"/>
              </a:spcBef>
              <a:spcAft>
                <a:spcPct val="0"/>
              </a:spcAft>
            </a:pPr>
            <a:fld id="{19E9A260-B676-4E47-96C0-8231F1617221}" type="datetime'''''''''''''''''''''''2''''''8''%'''''''''">
              <a:rPr lang="en-GB" altLang="en-US" sz="800" smtClean="0">
                <a:solidFill>
                  <a:schemeClr val="tx1"/>
                </a:solidFill>
                <a:effectLst/>
                <a:sym typeface="+mn-lt"/>
              </a:rPr>
              <a:pPr algn="ctr">
                <a:lnSpc>
                  <a:spcPct val="90000"/>
                </a:lnSpc>
                <a:spcBef>
                  <a:spcPct val="0"/>
                </a:spcBef>
                <a:spcAft>
                  <a:spcPct val="0"/>
                </a:spcAft>
              </a:pPr>
              <a:t>28%</a:t>
            </a:fld>
            <a:endParaRPr lang="en-GB" sz="800" err="1">
              <a:solidFill>
                <a:schemeClr val="tx1"/>
              </a:solidFill>
              <a:sym typeface="+mn-lt"/>
            </a:endParaRPr>
          </a:p>
        </p:txBody>
      </p:sp>
      <p:sp>
        <p:nvSpPr>
          <p:cNvPr id="1753" name="Rectangle 1752">
            <a:extLst>
              <a:ext uri="{FF2B5EF4-FFF2-40B4-BE49-F238E27FC236}">
                <a16:creationId xmlns:a16="http://schemas.microsoft.com/office/drawing/2014/main" id="{02D8FB1A-7BC5-6D0E-2C51-1BFE1580530B}"/>
              </a:ext>
            </a:extLst>
          </p:cNvPr>
          <p:cNvSpPr/>
          <p:nvPr>
            <p:custDataLst>
              <p:tags r:id="rId69"/>
            </p:custDataLst>
          </p:nvPr>
        </p:nvSpPr>
        <p:spPr bwMode="gray">
          <a:xfrm>
            <a:off x="4564063" y="3436938"/>
            <a:ext cx="176213" cy="109538"/>
          </a:xfrm>
          <a:prstGeom prst="rect">
            <a:avLst/>
          </a:prstGeom>
          <a:solidFill>
            <a:srgbClr val="F88FAC"/>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ctr" anchorCtr="0"/>
          <a:lstStyle/>
          <a:p>
            <a:pPr algn="ctr">
              <a:lnSpc>
                <a:spcPct val="90000"/>
              </a:lnSpc>
              <a:spcBef>
                <a:spcPct val="0"/>
              </a:spcBef>
              <a:spcAft>
                <a:spcPct val="0"/>
              </a:spcAft>
            </a:pPr>
            <a:fld id="{662BD15C-F4B6-4767-8C99-4C34434757FB}" type="datetime'''''''''''''''''''''''''''''''''''1''''%'''''">
              <a:rPr lang="en-GB" altLang="en-US" sz="800" smtClean="0">
                <a:solidFill>
                  <a:schemeClr val="tx1"/>
                </a:solidFill>
                <a:effectLst/>
                <a:sym typeface="+mn-lt"/>
              </a:rPr>
              <a:pPr algn="ctr">
                <a:lnSpc>
                  <a:spcPct val="90000"/>
                </a:lnSpc>
                <a:spcBef>
                  <a:spcPct val="0"/>
                </a:spcBef>
                <a:spcAft>
                  <a:spcPct val="0"/>
                </a:spcAft>
              </a:pPr>
              <a:t>1%</a:t>
            </a:fld>
            <a:endParaRPr lang="en-GB" sz="800" err="1">
              <a:solidFill>
                <a:schemeClr val="tx1"/>
              </a:solidFill>
              <a:sym typeface="+mn-lt"/>
            </a:endParaRPr>
          </a:p>
        </p:txBody>
      </p:sp>
      <p:sp>
        <p:nvSpPr>
          <p:cNvPr id="1754" name="Rectangle 1753">
            <a:extLst>
              <a:ext uri="{FF2B5EF4-FFF2-40B4-BE49-F238E27FC236}">
                <a16:creationId xmlns:a16="http://schemas.microsoft.com/office/drawing/2014/main" id="{C8A8D1AC-DABD-F063-D79B-05FA9DC7D09B}"/>
              </a:ext>
            </a:extLst>
          </p:cNvPr>
          <p:cNvSpPr/>
          <p:nvPr>
            <p:custDataLst>
              <p:tags r:id="rId70"/>
            </p:custDataLst>
          </p:nvPr>
        </p:nvSpPr>
        <p:spPr bwMode="gray">
          <a:xfrm>
            <a:off x="4535488" y="2897188"/>
            <a:ext cx="233363" cy="109538"/>
          </a:xfrm>
          <a:prstGeom prst="rect">
            <a:avLst/>
          </a:prstGeom>
          <a:solidFill>
            <a:srgbClr val="C30C3E"/>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ctr" anchorCtr="0"/>
          <a:lstStyle/>
          <a:p>
            <a:pPr algn="ctr">
              <a:lnSpc>
                <a:spcPct val="90000"/>
              </a:lnSpc>
              <a:spcBef>
                <a:spcPct val="0"/>
              </a:spcBef>
              <a:spcAft>
                <a:spcPct val="0"/>
              </a:spcAft>
            </a:pPr>
            <a:fld id="{26BBEED1-83A0-4FD3-BF1F-0488C28D9ECB}" type="datetime'''4''''''''''''''''''''''''''''0''''''''''%'''''''''">
              <a:rPr lang="en-GB" altLang="en-US" sz="800" smtClean="0">
                <a:solidFill>
                  <a:schemeClr val="bg1"/>
                </a:solidFill>
                <a:effectLst/>
                <a:sym typeface="+mn-lt"/>
              </a:rPr>
              <a:pPr algn="ctr">
                <a:lnSpc>
                  <a:spcPct val="90000"/>
                </a:lnSpc>
                <a:spcBef>
                  <a:spcPct val="0"/>
                </a:spcBef>
                <a:spcAft>
                  <a:spcPct val="0"/>
                </a:spcAft>
              </a:pPr>
              <a:t>40%</a:t>
            </a:fld>
            <a:endParaRPr lang="en-GB" sz="800" err="1">
              <a:solidFill>
                <a:schemeClr val="bg1"/>
              </a:solidFill>
              <a:sym typeface="+mn-lt"/>
            </a:endParaRPr>
          </a:p>
        </p:txBody>
      </p:sp>
      <p:sp>
        <p:nvSpPr>
          <p:cNvPr id="560" name="Rectangle 559">
            <a:extLst>
              <a:ext uri="{FF2B5EF4-FFF2-40B4-BE49-F238E27FC236}">
                <a16:creationId xmlns:a16="http://schemas.microsoft.com/office/drawing/2014/main" id="{FC2945AA-8D54-E9C2-D283-C1EEAC7F53E7}"/>
              </a:ext>
            </a:extLst>
          </p:cNvPr>
          <p:cNvSpPr/>
          <p:nvPr>
            <p:custDataLst>
              <p:tags r:id="rId71"/>
            </p:custDataLst>
          </p:nvPr>
        </p:nvSpPr>
        <p:spPr bwMode="auto">
          <a:xfrm>
            <a:off x="4575175" y="5167313"/>
            <a:ext cx="152400" cy="393700"/>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9CD3AA7E-DA30-4820-B39F-F15315FFADA0}" type="datetime'''''''''''''''''''''''''F''''r''''''''a''''nce'''''''''''''">
              <a:rPr lang="en-GB" altLang="en-US" sz="1000" smtClean="0">
                <a:solidFill>
                  <a:srgbClr val="2B3A42"/>
                </a:solidFill>
                <a:effectLst/>
              </a:rPr>
              <a:pPr lvl="0" algn="r">
                <a:spcBef>
                  <a:spcPct val="0"/>
                </a:spcBef>
                <a:spcAft>
                  <a:spcPct val="0"/>
                </a:spcAft>
                <a:defRPr/>
              </a:pPr>
              <a:t>France</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1167" name="Rectangle 1166">
            <a:extLst>
              <a:ext uri="{FF2B5EF4-FFF2-40B4-BE49-F238E27FC236}">
                <a16:creationId xmlns:a16="http://schemas.microsoft.com/office/drawing/2014/main" id="{9F490D86-B61E-06AD-9132-D0F4830B9A05}"/>
              </a:ext>
            </a:extLst>
          </p:cNvPr>
          <p:cNvSpPr/>
          <p:nvPr>
            <p:custDataLst>
              <p:tags r:id="rId72"/>
            </p:custDataLst>
          </p:nvPr>
        </p:nvSpPr>
        <p:spPr bwMode="gray">
          <a:xfrm>
            <a:off x="4784726" y="4606925"/>
            <a:ext cx="233363" cy="109538"/>
          </a:xfrm>
          <a:prstGeom prst="rect">
            <a:avLst/>
          </a:prstGeom>
          <a:solidFill>
            <a:schemeClr val="accent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ctr" anchorCtr="0"/>
          <a:lstStyle/>
          <a:p>
            <a:pPr algn="ctr">
              <a:lnSpc>
                <a:spcPct val="90000"/>
              </a:lnSpc>
              <a:spcBef>
                <a:spcPct val="0"/>
              </a:spcBef>
              <a:spcAft>
                <a:spcPct val="0"/>
              </a:spcAft>
            </a:pPr>
            <a:fld id="{E3CE03A3-F8B2-44EF-AF59-933BC579E0F7}" type="datetime'''''''''''''''''3''''2''''''''''''''''''''''''''%'''''">
              <a:rPr lang="en-GB" altLang="en-US" sz="800" smtClean="0">
                <a:solidFill>
                  <a:schemeClr val="bg1"/>
                </a:solidFill>
                <a:effectLst/>
                <a:sym typeface="+mn-lt"/>
              </a:rPr>
              <a:pPr algn="ctr">
                <a:lnSpc>
                  <a:spcPct val="90000"/>
                </a:lnSpc>
                <a:spcBef>
                  <a:spcPct val="0"/>
                </a:spcBef>
                <a:spcAft>
                  <a:spcPct val="0"/>
                </a:spcAft>
              </a:pPr>
              <a:t>32%</a:t>
            </a:fld>
            <a:endParaRPr lang="en-GB" sz="800" err="1">
              <a:solidFill>
                <a:schemeClr val="bg1"/>
              </a:solidFill>
              <a:sym typeface="+mn-lt"/>
            </a:endParaRPr>
          </a:p>
        </p:txBody>
      </p:sp>
      <p:sp>
        <p:nvSpPr>
          <p:cNvPr id="1757" name="Rectangle 1756">
            <a:extLst>
              <a:ext uri="{FF2B5EF4-FFF2-40B4-BE49-F238E27FC236}">
                <a16:creationId xmlns:a16="http://schemas.microsoft.com/office/drawing/2014/main" id="{331E384F-CAFE-C4B1-B35A-4E302DD0173A}"/>
              </a:ext>
            </a:extLst>
          </p:cNvPr>
          <p:cNvSpPr/>
          <p:nvPr>
            <p:custDataLst>
              <p:tags r:id="rId73"/>
            </p:custDataLst>
          </p:nvPr>
        </p:nvSpPr>
        <p:spPr bwMode="gray">
          <a:xfrm>
            <a:off x="4778375" y="4130675"/>
            <a:ext cx="176213" cy="109538"/>
          </a:xfrm>
          <a:prstGeom prst="rect">
            <a:avLst/>
          </a:prstGeom>
          <a:solidFill>
            <a:schemeClr val="accent6"/>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ctr" anchorCtr="0"/>
          <a:lstStyle/>
          <a:p>
            <a:pPr algn="ctr">
              <a:lnSpc>
                <a:spcPct val="90000"/>
              </a:lnSpc>
              <a:spcBef>
                <a:spcPct val="0"/>
              </a:spcBef>
              <a:spcAft>
                <a:spcPct val="0"/>
              </a:spcAft>
            </a:pPr>
            <a:fld id="{19F519E7-D4DF-4FE0-B0AE-3E7290B5A6E2}" type="datetime'''''''''''''''''''''''''4''''''%'''''''''''''">
              <a:rPr lang="en-GB" altLang="en-US" sz="800" smtClean="0">
                <a:solidFill>
                  <a:schemeClr val="tx1"/>
                </a:solidFill>
                <a:effectLst/>
                <a:sym typeface="+mn-lt"/>
              </a:rPr>
              <a:pPr algn="ctr">
                <a:lnSpc>
                  <a:spcPct val="90000"/>
                </a:lnSpc>
                <a:spcBef>
                  <a:spcPct val="0"/>
                </a:spcBef>
                <a:spcAft>
                  <a:spcPct val="0"/>
                </a:spcAft>
              </a:pPr>
              <a:t>4%</a:t>
            </a:fld>
            <a:endParaRPr lang="en-GB" sz="800" err="1">
              <a:solidFill>
                <a:schemeClr val="tx1"/>
              </a:solidFill>
              <a:sym typeface="+mn-lt"/>
            </a:endParaRPr>
          </a:p>
        </p:txBody>
      </p:sp>
      <p:sp>
        <p:nvSpPr>
          <p:cNvPr id="1760" name="Rectangle 1759">
            <a:extLst>
              <a:ext uri="{FF2B5EF4-FFF2-40B4-BE49-F238E27FC236}">
                <a16:creationId xmlns:a16="http://schemas.microsoft.com/office/drawing/2014/main" id="{1E4D4A64-52B4-F7DE-E721-4855D95E4989}"/>
              </a:ext>
            </a:extLst>
          </p:cNvPr>
          <p:cNvSpPr/>
          <p:nvPr>
            <p:custDataLst>
              <p:tags r:id="rId74"/>
            </p:custDataLst>
          </p:nvPr>
        </p:nvSpPr>
        <p:spPr bwMode="gray">
          <a:xfrm>
            <a:off x="4848225" y="4060825"/>
            <a:ext cx="176213" cy="109538"/>
          </a:xfrm>
          <a:prstGeom prst="rect">
            <a:avLst/>
          </a:prstGeom>
          <a:solidFill>
            <a:srgbClr val="E66F0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ctr" anchorCtr="0"/>
          <a:lstStyle/>
          <a:p>
            <a:pPr algn="ctr">
              <a:lnSpc>
                <a:spcPct val="90000"/>
              </a:lnSpc>
              <a:spcBef>
                <a:spcPct val="0"/>
              </a:spcBef>
              <a:spcAft>
                <a:spcPct val="0"/>
              </a:spcAft>
            </a:pPr>
            <a:fld id="{726E152E-F6AE-4AA2-9274-61AE79615B5B}" type="datetime'''''''''''1''''''''''''''''%'''''''''''">
              <a:rPr lang="en-GB" altLang="en-US" sz="800" smtClean="0">
                <a:solidFill>
                  <a:schemeClr val="bg1"/>
                </a:solidFill>
                <a:effectLst/>
                <a:sym typeface="+mn-lt"/>
              </a:rPr>
              <a:pPr algn="ctr">
                <a:lnSpc>
                  <a:spcPct val="90000"/>
                </a:lnSpc>
                <a:spcBef>
                  <a:spcPct val="0"/>
                </a:spcBef>
                <a:spcAft>
                  <a:spcPct val="0"/>
                </a:spcAft>
              </a:pPr>
              <a:t>1%</a:t>
            </a:fld>
            <a:endParaRPr lang="en-GB" sz="800" err="1">
              <a:solidFill>
                <a:schemeClr val="bg1"/>
              </a:solidFill>
              <a:sym typeface="+mn-lt"/>
            </a:endParaRPr>
          </a:p>
        </p:txBody>
      </p:sp>
      <p:sp>
        <p:nvSpPr>
          <p:cNvPr id="1761" name="Rectangle 1760">
            <a:extLst>
              <a:ext uri="{FF2B5EF4-FFF2-40B4-BE49-F238E27FC236}">
                <a16:creationId xmlns:a16="http://schemas.microsoft.com/office/drawing/2014/main" id="{199418DB-C19F-4EAB-EFAD-B95DEB01E27E}"/>
              </a:ext>
            </a:extLst>
          </p:cNvPr>
          <p:cNvSpPr/>
          <p:nvPr>
            <p:custDataLst>
              <p:tags r:id="rId75"/>
            </p:custDataLst>
          </p:nvPr>
        </p:nvSpPr>
        <p:spPr bwMode="gray">
          <a:xfrm>
            <a:off x="4784725" y="3652838"/>
            <a:ext cx="233363" cy="109538"/>
          </a:xfrm>
          <a:prstGeom prst="rect">
            <a:avLst/>
          </a:prstGeom>
          <a:solidFill>
            <a:srgbClr val="F88FAC"/>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ctr" anchorCtr="0"/>
          <a:lstStyle/>
          <a:p>
            <a:pPr algn="ctr">
              <a:lnSpc>
                <a:spcPct val="90000"/>
              </a:lnSpc>
              <a:spcBef>
                <a:spcPct val="0"/>
              </a:spcBef>
              <a:spcAft>
                <a:spcPct val="0"/>
              </a:spcAft>
            </a:pPr>
            <a:fld id="{1D4D40E4-832A-432E-814B-FD64E0FB113E}" type="datetime'''''''2''9''''''''''''''''''''''''''''''''''''%'''''''''''">
              <a:rPr lang="en-GB" altLang="en-US" sz="800" smtClean="0">
                <a:solidFill>
                  <a:schemeClr val="tx1"/>
                </a:solidFill>
                <a:effectLst/>
                <a:sym typeface="+mn-lt"/>
              </a:rPr>
              <a:pPr algn="ctr">
                <a:lnSpc>
                  <a:spcPct val="90000"/>
                </a:lnSpc>
                <a:spcBef>
                  <a:spcPct val="0"/>
                </a:spcBef>
                <a:spcAft>
                  <a:spcPct val="0"/>
                </a:spcAft>
              </a:pPr>
              <a:t>29%</a:t>
            </a:fld>
            <a:endParaRPr lang="en-GB" sz="800" err="1">
              <a:solidFill>
                <a:schemeClr val="tx1"/>
              </a:solidFill>
              <a:sym typeface="+mn-lt"/>
            </a:endParaRPr>
          </a:p>
        </p:txBody>
      </p:sp>
      <p:sp>
        <p:nvSpPr>
          <p:cNvPr id="1762" name="Rectangle 1761">
            <a:extLst>
              <a:ext uri="{FF2B5EF4-FFF2-40B4-BE49-F238E27FC236}">
                <a16:creationId xmlns:a16="http://schemas.microsoft.com/office/drawing/2014/main" id="{E9D9CD7B-AC96-ACAC-FAD3-3FA2B72E50AA}"/>
              </a:ext>
            </a:extLst>
          </p:cNvPr>
          <p:cNvSpPr/>
          <p:nvPr>
            <p:custDataLst>
              <p:tags r:id="rId76"/>
            </p:custDataLst>
          </p:nvPr>
        </p:nvSpPr>
        <p:spPr bwMode="gray">
          <a:xfrm>
            <a:off x="4784725" y="2813050"/>
            <a:ext cx="233363" cy="109538"/>
          </a:xfrm>
          <a:prstGeom prst="rect">
            <a:avLst/>
          </a:prstGeom>
          <a:solidFill>
            <a:srgbClr val="C30C3E"/>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ctr" anchorCtr="0"/>
          <a:lstStyle/>
          <a:p>
            <a:pPr algn="ctr">
              <a:lnSpc>
                <a:spcPct val="90000"/>
              </a:lnSpc>
              <a:spcBef>
                <a:spcPct val="0"/>
              </a:spcBef>
              <a:spcAft>
                <a:spcPct val="0"/>
              </a:spcAft>
            </a:pPr>
            <a:fld id="{EFD8F52B-0C98-4C80-A718-AC17F6F9F8CC}" type="datetime'3''''''''''''4''''''''%'''''">
              <a:rPr lang="en-GB" altLang="en-US" sz="800" smtClean="0">
                <a:solidFill>
                  <a:schemeClr val="bg1"/>
                </a:solidFill>
                <a:effectLst/>
                <a:sym typeface="+mn-lt"/>
              </a:rPr>
              <a:pPr algn="ctr">
                <a:lnSpc>
                  <a:spcPct val="90000"/>
                </a:lnSpc>
                <a:spcBef>
                  <a:spcPct val="0"/>
                </a:spcBef>
                <a:spcAft>
                  <a:spcPct val="0"/>
                </a:spcAft>
              </a:pPr>
              <a:t>34%</a:t>
            </a:fld>
            <a:endParaRPr lang="en-GB" sz="800" err="1">
              <a:solidFill>
                <a:schemeClr val="bg1"/>
              </a:solidFill>
              <a:sym typeface="+mn-lt"/>
            </a:endParaRPr>
          </a:p>
        </p:txBody>
      </p:sp>
      <p:sp>
        <p:nvSpPr>
          <p:cNvPr id="563" name="Rectangle 562">
            <a:extLst>
              <a:ext uri="{FF2B5EF4-FFF2-40B4-BE49-F238E27FC236}">
                <a16:creationId xmlns:a16="http://schemas.microsoft.com/office/drawing/2014/main" id="{206EF5F1-45D3-1F93-618F-F656E88C90DB}"/>
              </a:ext>
            </a:extLst>
          </p:cNvPr>
          <p:cNvSpPr/>
          <p:nvPr>
            <p:custDataLst>
              <p:tags r:id="rId77"/>
            </p:custDataLst>
          </p:nvPr>
        </p:nvSpPr>
        <p:spPr bwMode="auto">
          <a:xfrm>
            <a:off x="4824413" y="5167313"/>
            <a:ext cx="152400" cy="43021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D13BAD8F-E891-401A-95DE-0CD7A08B454D}" type="datetime'''''''''N''''''''''''o''''''''''''''r''''''''''wa''y'''''''">
              <a:rPr lang="en-GB" altLang="en-US" sz="1000" smtClean="0">
                <a:solidFill>
                  <a:srgbClr val="2B3A42"/>
                </a:solidFill>
                <a:effectLst/>
              </a:rPr>
              <a:pPr lvl="0" algn="r">
                <a:spcBef>
                  <a:spcPct val="0"/>
                </a:spcBef>
                <a:spcAft>
                  <a:spcPct val="0"/>
                </a:spcAft>
                <a:defRPr/>
              </a:pPr>
              <a:t>Norway</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1169" name="Rectangle 1168">
            <a:extLst>
              <a:ext uri="{FF2B5EF4-FFF2-40B4-BE49-F238E27FC236}">
                <a16:creationId xmlns:a16="http://schemas.microsoft.com/office/drawing/2014/main" id="{A21C2E61-7A1A-C9AE-1DC6-DF3FC1CAE3D9}"/>
              </a:ext>
            </a:extLst>
          </p:cNvPr>
          <p:cNvSpPr/>
          <p:nvPr>
            <p:custDataLst>
              <p:tags r:id="rId78"/>
            </p:custDataLst>
          </p:nvPr>
        </p:nvSpPr>
        <p:spPr bwMode="gray">
          <a:xfrm>
            <a:off x="5035551" y="4646613"/>
            <a:ext cx="233363" cy="109538"/>
          </a:xfrm>
          <a:prstGeom prst="rect">
            <a:avLst/>
          </a:prstGeom>
          <a:solidFill>
            <a:srgbClr val="D0EBCA"/>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ctr" anchorCtr="0"/>
          <a:lstStyle/>
          <a:p>
            <a:pPr algn="ctr">
              <a:lnSpc>
                <a:spcPct val="90000"/>
              </a:lnSpc>
              <a:spcBef>
                <a:spcPct val="0"/>
              </a:spcBef>
              <a:spcAft>
                <a:spcPct val="0"/>
              </a:spcAft>
            </a:pPr>
            <a:fld id="{90BC5745-33BE-414B-92B0-9DCBD009982C}" type="datetime'''''''''''''''''''29''''''''''''''''%'''''''''''''''''">
              <a:rPr lang="en-GB" altLang="en-US" sz="800" smtClean="0">
                <a:solidFill>
                  <a:schemeClr val="tx1"/>
                </a:solidFill>
                <a:effectLst/>
                <a:sym typeface="+mn-lt"/>
              </a:rPr>
              <a:pPr algn="ctr">
                <a:lnSpc>
                  <a:spcPct val="90000"/>
                </a:lnSpc>
                <a:spcBef>
                  <a:spcPct val="0"/>
                </a:spcBef>
                <a:spcAft>
                  <a:spcPct val="0"/>
                </a:spcAft>
              </a:pPr>
              <a:t>29%</a:t>
            </a:fld>
            <a:endParaRPr lang="en-GB" sz="800" err="1">
              <a:solidFill>
                <a:schemeClr val="tx1"/>
              </a:solidFill>
              <a:sym typeface="+mn-lt"/>
            </a:endParaRPr>
          </a:p>
        </p:txBody>
      </p:sp>
      <p:sp>
        <p:nvSpPr>
          <p:cNvPr id="1170" name="Rectangle 1169">
            <a:extLst>
              <a:ext uri="{FF2B5EF4-FFF2-40B4-BE49-F238E27FC236}">
                <a16:creationId xmlns:a16="http://schemas.microsoft.com/office/drawing/2014/main" id="{451A6AC6-4775-1DF4-FC5F-3032E85F87E2}"/>
              </a:ext>
            </a:extLst>
          </p:cNvPr>
          <p:cNvSpPr/>
          <p:nvPr>
            <p:custDataLst>
              <p:tags r:id="rId79"/>
            </p:custDataLst>
          </p:nvPr>
        </p:nvSpPr>
        <p:spPr bwMode="gray">
          <a:xfrm>
            <a:off x="5035551" y="4113213"/>
            <a:ext cx="233363" cy="109538"/>
          </a:xfrm>
          <a:prstGeom prst="rect">
            <a:avLst/>
          </a:prstGeom>
          <a:solidFill>
            <a:srgbClr val="FBECC8"/>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ctr" anchorCtr="0"/>
          <a:lstStyle/>
          <a:p>
            <a:pPr algn="ctr">
              <a:lnSpc>
                <a:spcPct val="90000"/>
              </a:lnSpc>
              <a:spcBef>
                <a:spcPct val="0"/>
              </a:spcBef>
              <a:spcAft>
                <a:spcPct val="0"/>
              </a:spcAft>
            </a:pPr>
            <a:fld id="{7B9D5775-3545-4C24-8BC8-73C9C7BBF84F}" type="datetime'''''''''''''''''''''''''''1''''''1''''%'">
              <a:rPr lang="en-GB" altLang="en-US" sz="800" smtClean="0">
                <a:solidFill>
                  <a:schemeClr val="tx1"/>
                </a:solidFill>
                <a:effectLst/>
                <a:sym typeface="+mn-lt"/>
              </a:rPr>
              <a:pPr algn="ctr">
                <a:lnSpc>
                  <a:spcPct val="90000"/>
                </a:lnSpc>
                <a:spcBef>
                  <a:spcPct val="0"/>
                </a:spcBef>
                <a:spcAft>
                  <a:spcPct val="0"/>
                </a:spcAft>
              </a:pPr>
              <a:t>11%</a:t>
            </a:fld>
            <a:endParaRPr lang="en-GB" sz="800" err="1">
              <a:solidFill>
                <a:schemeClr val="tx1"/>
              </a:solidFill>
              <a:sym typeface="+mn-lt"/>
            </a:endParaRPr>
          </a:p>
        </p:txBody>
      </p:sp>
      <p:sp>
        <p:nvSpPr>
          <p:cNvPr id="1550" name="Rectangle 1549">
            <a:extLst>
              <a:ext uri="{FF2B5EF4-FFF2-40B4-BE49-F238E27FC236}">
                <a16:creationId xmlns:a16="http://schemas.microsoft.com/office/drawing/2014/main" id="{9010A241-5579-65ED-76D3-2BF2F5998185}"/>
              </a:ext>
            </a:extLst>
          </p:cNvPr>
          <p:cNvSpPr/>
          <p:nvPr>
            <p:custDataLst>
              <p:tags r:id="rId80"/>
            </p:custDataLst>
          </p:nvPr>
        </p:nvSpPr>
        <p:spPr bwMode="gray">
          <a:xfrm>
            <a:off x="5064125" y="3883025"/>
            <a:ext cx="176213" cy="109538"/>
          </a:xfrm>
          <a:prstGeom prst="rect">
            <a:avLst/>
          </a:prstGeom>
          <a:solidFill>
            <a:srgbClr val="FFC99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ctr" anchorCtr="0"/>
          <a:lstStyle/>
          <a:p>
            <a:pPr algn="ctr">
              <a:lnSpc>
                <a:spcPct val="90000"/>
              </a:lnSpc>
              <a:spcBef>
                <a:spcPct val="0"/>
              </a:spcBef>
              <a:spcAft>
                <a:spcPct val="0"/>
              </a:spcAft>
            </a:pPr>
            <a:fld id="{ED744FC6-4057-4943-851A-3B3476E7243E}" type="datetime'''''''''''''''''6''''''''''''''''%'''''''''''''''''''''''''">
              <a:rPr lang="en-GB" altLang="en-US" sz="800" smtClean="0">
                <a:solidFill>
                  <a:schemeClr val="tx1"/>
                </a:solidFill>
                <a:effectLst/>
                <a:sym typeface="+mn-lt"/>
              </a:rPr>
              <a:pPr algn="ctr">
                <a:lnSpc>
                  <a:spcPct val="90000"/>
                </a:lnSpc>
                <a:spcBef>
                  <a:spcPct val="0"/>
                </a:spcBef>
                <a:spcAft>
                  <a:spcPct val="0"/>
                </a:spcAft>
              </a:pPr>
              <a:t>6%</a:t>
            </a:fld>
            <a:endParaRPr lang="en-GB" sz="800" err="1">
              <a:solidFill>
                <a:schemeClr val="tx1"/>
              </a:solidFill>
              <a:sym typeface="+mn-lt"/>
            </a:endParaRPr>
          </a:p>
        </p:txBody>
      </p:sp>
      <p:sp>
        <p:nvSpPr>
          <p:cNvPr id="1551" name="Rectangle 1550">
            <a:extLst>
              <a:ext uri="{FF2B5EF4-FFF2-40B4-BE49-F238E27FC236}">
                <a16:creationId xmlns:a16="http://schemas.microsoft.com/office/drawing/2014/main" id="{A84BEC58-73C0-E935-6F43-021B07C2C4CF}"/>
              </a:ext>
            </a:extLst>
          </p:cNvPr>
          <p:cNvSpPr/>
          <p:nvPr>
            <p:custDataLst>
              <p:tags r:id="rId81"/>
            </p:custDataLst>
          </p:nvPr>
        </p:nvSpPr>
        <p:spPr bwMode="gray">
          <a:xfrm>
            <a:off x="5064125" y="3733800"/>
            <a:ext cx="176213" cy="109538"/>
          </a:xfrm>
          <a:prstGeom prst="rect">
            <a:avLst/>
          </a:prstGeom>
          <a:solidFill>
            <a:srgbClr val="FFCCCC"/>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ctr" anchorCtr="0"/>
          <a:lstStyle/>
          <a:p>
            <a:pPr algn="ctr">
              <a:lnSpc>
                <a:spcPct val="90000"/>
              </a:lnSpc>
              <a:spcBef>
                <a:spcPct val="0"/>
              </a:spcBef>
              <a:spcAft>
                <a:spcPct val="0"/>
              </a:spcAft>
            </a:pPr>
            <a:fld id="{03DD8555-4BAD-4F4C-BCB8-E13474D93679}" type="datetime'''''''''''''''5''%'''''''">
              <a:rPr lang="en-GB" altLang="en-US" sz="800" smtClean="0">
                <a:solidFill>
                  <a:schemeClr val="tx1"/>
                </a:solidFill>
                <a:effectLst/>
                <a:sym typeface="+mn-lt"/>
              </a:rPr>
              <a:pPr algn="ctr">
                <a:lnSpc>
                  <a:spcPct val="90000"/>
                </a:lnSpc>
                <a:spcBef>
                  <a:spcPct val="0"/>
                </a:spcBef>
                <a:spcAft>
                  <a:spcPct val="0"/>
                </a:spcAft>
              </a:pPr>
              <a:t>5%</a:t>
            </a:fld>
            <a:endParaRPr lang="en-GB" sz="800" err="1">
              <a:solidFill>
                <a:schemeClr val="tx1"/>
              </a:solidFill>
              <a:sym typeface="+mn-lt"/>
            </a:endParaRPr>
          </a:p>
        </p:txBody>
      </p:sp>
      <p:sp>
        <p:nvSpPr>
          <p:cNvPr id="1552" name="Rectangle 1551">
            <a:extLst>
              <a:ext uri="{FF2B5EF4-FFF2-40B4-BE49-F238E27FC236}">
                <a16:creationId xmlns:a16="http://schemas.microsoft.com/office/drawing/2014/main" id="{6FDF219D-DA3D-49DC-5694-9033E0D49D9E}"/>
              </a:ext>
            </a:extLst>
          </p:cNvPr>
          <p:cNvSpPr/>
          <p:nvPr>
            <p:custDataLst>
              <p:tags r:id="rId82"/>
            </p:custDataLst>
          </p:nvPr>
        </p:nvSpPr>
        <p:spPr bwMode="gray">
          <a:xfrm>
            <a:off x="5035550" y="3032125"/>
            <a:ext cx="233363" cy="109538"/>
          </a:xfrm>
          <a:prstGeom prst="rect">
            <a:avLst/>
          </a:prstGeom>
          <a:solidFill>
            <a:srgbClr val="FE6C9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ctr" anchorCtr="0"/>
          <a:lstStyle/>
          <a:p>
            <a:pPr algn="ctr">
              <a:lnSpc>
                <a:spcPct val="90000"/>
              </a:lnSpc>
              <a:spcBef>
                <a:spcPct val="0"/>
              </a:spcBef>
              <a:spcAft>
                <a:spcPct val="0"/>
              </a:spcAft>
            </a:pPr>
            <a:fld id="{03D88358-2B23-45EE-8213-FB80E4C9FA9A}" type="datetime'''''''''4''8''%'''''''''''''''''''''''''''''''''''''''''''">
              <a:rPr lang="en-GB" altLang="en-US" sz="800" smtClean="0">
                <a:solidFill>
                  <a:schemeClr val="tx1"/>
                </a:solidFill>
                <a:effectLst/>
                <a:sym typeface="+mn-lt"/>
              </a:rPr>
              <a:pPr algn="ctr">
                <a:lnSpc>
                  <a:spcPct val="90000"/>
                </a:lnSpc>
                <a:spcBef>
                  <a:spcPct val="0"/>
                </a:spcBef>
                <a:spcAft>
                  <a:spcPct val="0"/>
                </a:spcAft>
              </a:pPr>
              <a:t>48%</a:t>
            </a:fld>
            <a:endParaRPr lang="en-GB" sz="800" err="1">
              <a:solidFill>
                <a:schemeClr val="tx1"/>
              </a:solidFill>
              <a:sym typeface="+mn-lt"/>
            </a:endParaRPr>
          </a:p>
        </p:txBody>
      </p:sp>
      <p:sp>
        <p:nvSpPr>
          <p:cNvPr id="1765" name="Rectangle 1764">
            <a:extLst>
              <a:ext uri="{FF2B5EF4-FFF2-40B4-BE49-F238E27FC236}">
                <a16:creationId xmlns:a16="http://schemas.microsoft.com/office/drawing/2014/main" id="{5A83D561-4E84-C909-0918-C476830F1DDA}"/>
              </a:ext>
            </a:extLst>
          </p:cNvPr>
          <p:cNvSpPr/>
          <p:nvPr>
            <p:custDataLst>
              <p:tags r:id="rId83"/>
            </p:custDataLst>
          </p:nvPr>
        </p:nvSpPr>
        <p:spPr bwMode="gray">
          <a:xfrm>
            <a:off x="5064125" y="2381250"/>
            <a:ext cx="176213" cy="109538"/>
          </a:xfrm>
          <a:prstGeom prst="rect">
            <a:avLst/>
          </a:prstGeom>
          <a:solidFill>
            <a:srgbClr val="DFE5E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ctr" anchorCtr="0"/>
          <a:lstStyle/>
          <a:p>
            <a:pPr algn="ctr">
              <a:lnSpc>
                <a:spcPct val="90000"/>
              </a:lnSpc>
              <a:spcBef>
                <a:spcPct val="0"/>
              </a:spcBef>
              <a:spcAft>
                <a:spcPct val="0"/>
              </a:spcAft>
            </a:pPr>
            <a:fld id="{DEE1E907-5E89-460A-96F0-49BDDBF214A0}" type="datetime'''''''''''''''1''''''''''%'''''''''''''''''''''''''''''''''">
              <a:rPr lang="en-GB" altLang="en-US" sz="800" smtClean="0">
                <a:solidFill>
                  <a:schemeClr val="tx1"/>
                </a:solidFill>
                <a:effectLst/>
                <a:sym typeface="+mn-lt"/>
              </a:rPr>
              <a:pPr algn="ctr">
                <a:lnSpc>
                  <a:spcPct val="90000"/>
                </a:lnSpc>
                <a:spcBef>
                  <a:spcPct val="0"/>
                </a:spcBef>
                <a:spcAft>
                  <a:spcPct val="0"/>
                </a:spcAft>
              </a:pPr>
              <a:t>1%</a:t>
            </a:fld>
            <a:endParaRPr lang="en-GB" sz="800" err="1">
              <a:solidFill>
                <a:schemeClr val="tx1"/>
              </a:solidFill>
              <a:sym typeface="+mn-lt"/>
            </a:endParaRPr>
          </a:p>
        </p:txBody>
      </p:sp>
      <p:sp>
        <p:nvSpPr>
          <p:cNvPr id="566" name="Rectangle 565">
            <a:extLst>
              <a:ext uri="{FF2B5EF4-FFF2-40B4-BE49-F238E27FC236}">
                <a16:creationId xmlns:a16="http://schemas.microsoft.com/office/drawing/2014/main" id="{EBA61F9A-77B7-F904-8590-7D2DAC9409F1}"/>
              </a:ext>
            </a:extLst>
          </p:cNvPr>
          <p:cNvSpPr/>
          <p:nvPr>
            <p:custDataLst>
              <p:tags r:id="rId84"/>
            </p:custDataLst>
          </p:nvPr>
        </p:nvSpPr>
        <p:spPr bwMode="auto">
          <a:xfrm>
            <a:off x="5075238" y="5167313"/>
            <a:ext cx="152400" cy="687388"/>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marL="0" marR="0" lvl="0" indent="0" algn="r" defTabSz="914400" rtl="0" eaLnBrk="1" fontAlgn="auto" latinLnBrk="0" hangingPunct="1">
              <a:lnSpc>
                <a:spcPct val="100000"/>
              </a:lnSpc>
              <a:spcBef>
                <a:spcPct val="0"/>
              </a:spcBef>
              <a:spcAft>
                <a:spcPct val="0"/>
              </a:spcAft>
              <a:buClrTx/>
              <a:buSzTx/>
              <a:buFontTx/>
              <a:buNone/>
              <a:tabLst/>
              <a:defRPr/>
            </a:pPr>
            <a:fld id="{23C43CEB-1936-4705-B6BA-314229942E1E}" type="datetime'''''E''''U'''''''''''''''''''' a''''''''''v''er''''a''ge'''''">
              <a:rPr lang="en-GB" altLang="en-US" sz="1000" b="1" smtClean="0">
                <a:solidFill>
                  <a:srgbClr val="2B3A42"/>
                </a:solidFill>
                <a:effectLst/>
              </a:rPr>
              <a:pPr marL="0" marR="0" lvl="0" indent="0" algn="r" defTabSz="914400" rtl="0" eaLnBrk="1" fontAlgn="auto" latinLnBrk="0" hangingPunct="1">
                <a:lnSpc>
                  <a:spcPct val="100000"/>
                </a:lnSpc>
                <a:spcBef>
                  <a:spcPct val="0"/>
                </a:spcBef>
                <a:spcAft>
                  <a:spcPct val="0"/>
                </a:spcAft>
                <a:buClrTx/>
                <a:buSzTx/>
                <a:buFontTx/>
                <a:buNone/>
                <a:tabLst/>
                <a:defRPr/>
              </a:pPr>
              <a:t>EU average</a:t>
            </a:fld>
            <a:endParaRPr kumimoji="0" lang="en-GB" sz="1000" b="1" i="0" strike="noStrike" kern="1200" cap="none" spc="0" normalizeH="0" baseline="0" noProof="0">
              <a:ln>
                <a:noFill/>
              </a:ln>
              <a:solidFill>
                <a:srgbClr val="2B3A42"/>
              </a:solidFill>
              <a:effectLst/>
              <a:uLnTx/>
              <a:uFillTx/>
              <a:ea typeface="+mn-ea"/>
              <a:cs typeface="+mn-cs"/>
              <a:sym typeface="+mn-lt"/>
            </a:endParaRPr>
          </a:p>
        </p:txBody>
      </p:sp>
      <p:sp>
        <p:nvSpPr>
          <p:cNvPr id="1171" name="Rectangle 1170">
            <a:extLst>
              <a:ext uri="{FF2B5EF4-FFF2-40B4-BE49-F238E27FC236}">
                <a16:creationId xmlns:a16="http://schemas.microsoft.com/office/drawing/2014/main" id="{6BD259D6-A9E3-292C-A97D-1CAC3D2B4D78}"/>
              </a:ext>
            </a:extLst>
          </p:cNvPr>
          <p:cNvSpPr/>
          <p:nvPr>
            <p:custDataLst>
              <p:tags r:id="rId85"/>
            </p:custDataLst>
          </p:nvPr>
        </p:nvSpPr>
        <p:spPr bwMode="gray">
          <a:xfrm>
            <a:off x="5286376" y="4652963"/>
            <a:ext cx="233363" cy="109538"/>
          </a:xfrm>
          <a:prstGeom prst="rect">
            <a:avLst/>
          </a:prstGeom>
          <a:solidFill>
            <a:schemeClr val="accent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ctr" anchorCtr="0"/>
          <a:lstStyle/>
          <a:p>
            <a:pPr algn="ctr">
              <a:lnSpc>
                <a:spcPct val="90000"/>
              </a:lnSpc>
              <a:spcBef>
                <a:spcPct val="0"/>
              </a:spcBef>
              <a:spcAft>
                <a:spcPct val="0"/>
              </a:spcAft>
            </a:pPr>
            <a:fld id="{C6A988F0-F618-4AD5-9E5A-0D03A58C86E4}" type="datetime'''''''''''''''''''''''''''''''2''''''8''''''''''''''''''%'''''">
              <a:rPr lang="en-GB" altLang="en-US" sz="800" smtClean="0">
                <a:solidFill>
                  <a:schemeClr val="bg1"/>
                </a:solidFill>
                <a:effectLst/>
                <a:sym typeface="+mn-lt"/>
              </a:rPr>
              <a:pPr algn="ctr">
                <a:lnSpc>
                  <a:spcPct val="90000"/>
                </a:lnSpc>
                <a:spcBef>
                  <a:spcPct val="0"/>
                </a:spcBef>
                <a:spcAft>
                  <a:spcPct val="0"/>
                </a:spcAft>
              </a:pPr>
              <a:t>28%</a:t>
            </a:fld>
            <a:endParaRPr lang="en-GB" sz="800" err="1">
              <a:solidFill>
                <a:schemeClr val="bg1"/>
              </a:solidFill>
              <a:sym typeface="+mn-lt"/>
            </a:endParaRPr>
          </a:p>
        </p:txBody>
      </p:sp>
      <p:sp>
        <p:nvSpPr>
          <p:cNvPr id="1172" name="Rectangle 1171">
            <a:extLst>
              <a:ext uri="{FF2B5EF4-FFF2-40B4-BE49-F238E27FC236}">
                <a16:creationId xmlns:a16="http://schemas.microsoft.com/office/drawing/2014/main" id="{C1016D77-F626-1DB8-946F-73A60B7F2401}"/>
              </a:ext>
            </a:extLst>
          </p:cNvPr>
          <p:cNvSpPr/>
          <p:nvPr>
            <p:custDataLst>
              <p:tags r:id="rId86"/>
            </p:custDataLst>
          </p:nvPr>
        </p:nvSpPr>
        <p:spPr bwMode="gray">
          <a:xfrm>
            <a:off x="5286376" y="3898900"/>
            <a:ext cx="233363" cy="109538"/>
          </a:xfrm>
          <a:prstGeom prst="rect">
            <a:avLst/>
          </a:prstGeom>
          <a:solidFill>
            <a:schemeClr val="accent6"/>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ctr" anchorCtr="0"/>
          <a:lstStyle/>
          <a:p>
            <a:pPr algn="ctr">
              <a:lnSpc>
                <a:spcPct val="90000"/>
              </a:lnSpc>
              <a:spcBef>
                <a:spcPct val="0"/>
              </a:spcBef>
              <a:spcAft>
                <a:spcPct val="0"/>
              </a:spcAft>
            </a:pPr>
            <a:fld id="{503330BA-29AC-4915-BDC2-498F9827F475}" type="datetime'2''''''8''''%'''''''''''''''''''''''''''''''''''''''">
              <a:rPr lang="en-GB" altLang="en-US" sz="800" smtClean="0">
                <a:solidFill>
                  <a:schemeClr val="tx1"/>
                </a:solidFill>
                <a:effectLst/>
                <a:sym typeface="+mn-lt"/>
              </a:rPr>
              <a:pPr algn="ctr">
                <a:lnSpc>
                  <a:spcPct val="90000"/>
                </a:lnSpc>
                <a:spcBef>
                  <a:spcPct val="0"/>
                </a:spcBef>
                <a:spcAft>
                  <a:spcPct val="0"/>
                </a:spcAft>
              </a:pPr>
              <a:t>28%</a:t>
            </a:fld>
            <a:endParaRPr lang="en-GB" sz="800" err="1">
              <a:solidFill>
                <a:schemeClr val="tx1"/>
              </a:solidFill>
              <a:sym typeface="+mn-lt"/>
            </a:endParaRPr>
          </a:p>
        </p:txBody>
      </p:sp>
      <p:sp>
        <p:nvSpPr>
          <p:cNvPr id="1738" name="Rectangle 1737">
            <a:extLst>
              <a:ext uri="{FF2B5EF4-FFF2-40B4-BE49-F238E27FC236}">
                <a16:creationId xmlns:a16="http://schemas.microsoft.com/office/drawing/2014/main" id="{BC45E9BC-CB2A-C38D-88C4-A77A70FDF385}"/>
              </a:ext>
            </a:extLst>
          </p:cNvPr>
          <p:cNvSpPr/>
          <p:nvPr>
            <p:custDataLst>
              <p:tags r:id="rId87"/>
            </p:custDataLst>
          </p:nvPr>
        </p:nvSpPr>
        <p:spPr bwMode="gray">
          <a:xfrm>
            <a:off x="5286375" y="2944813"/>
            <a:ext cx="233363" cy="109538"/>
          </a:xfrm>
          <a:prstGeom prst="rect">
            <a:avLst/>
          </a:prstGeom>
          <a:solidFill>
            <a:srgbClr val="C30C3E"/>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ctr" anchorCtr="0"/>
          <a:lstStyle/>
          <a:p>
            <a:pPr algn="ctr">
              <a:lnSpc>
                <a:spcPct val="90000"/>
              </a:lnSpc>
              <a:spcBef>
                <a:spcPct val="0"/>
              </a:spcBef>
              <a:spcAft>
                <a:spcPct val="0"/>
              </a:spcAft>
            </a:pPr>
            <a:fld id="{40773564-682A-423B-B52A-A0DE10AA460E}" type="datetime'''''''''''4''''''''''''''''''''3''''%'''''''">
              <a:rPr lang="en-GB" altLang="en-US" sz="800" smtClean="0">
                <a:solidFill>
                  <a:schemeClr val="bg1"/>
                </a:solidFill>
                <a:effectLst/>
                <a:sym typeface="+mn-lt"/>
              </a:rPr>
              <a:pPr algn="ctr">
                <a:lnSpc>
                  <a:spcPct val="90000"/>
                </a:lnSpc>
                <a:spcBef>
                  <a:spcPct val="0"/>
                </a:spcBef>
                <a:spcAft>
                  <a:spcPct val="0"/>
                </a:spcAft>
              </a:pPr>
              <a:t>43%</a:t>
            </a:fld>
            <a:endParaRPr lang="en-GB" sz="800" err="1">
              <a:solidFill>
                <a:schemeClr val="bg1"/>
              </a:solidFill>
              <a:sym typeface="+mn-lt"/>
            </a:endParaRPr>
          </a:p>
        </p:txBody>
      </p:sp>
      <p:sp>
        <p:nvSpPr>
          <p:cNvPr id="572" name="Rectangle 571">
            <a:extLst>
              <a:ext uri="{FF2B5EF4-FFF2-40B4-BE49-F238E27FC236}">
                <a16:creationId xmlns:a16="http://schemas.microsoft.com/office/drawing/2014/main" id="{79645038-AF06-5EBE-B5E8-CB11502CCAA9}"/>
              </a:ext>
            </a:extLst>
          </p:cNvPr>
          <p:cNvSpPr/>
          <p:nvPr>
            <p:custDataLst>
              <p:tags r:id="rId88"/>
            </p:custDataLst>
          </p:nvPr>
        </p:nvSpPr>
        <p:spPr bwMode="auto">
          <a:xfrm>
            <a:off x="5326063" y="5167313"/>
            <a:ext cx="152400" cy="490538"/>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E5CF4E06-02E7-4041-8F66-DB379ABA409B}" type="datetime'''''''S''''''''co''''t''la''''''''''''''''n''d'">
              <a:rPr lang="en-GB" altLang="en-US" sz="1000" smtClean="0">
                <a:solidFill>
                  <a:srgbClr val="2B3A42"/>
                </a:solidFill>
                <a:effectLst/>
              </a:rPr>
              <a:pPr lvl="0" algn="r">
                <a:spcBef>
                  <a:spcPct val="0"/>
                </a:spcBef>
                <a:spcAft>
                  <a:spcPct val="0"/>
                </a:spcAft>
                <a:defRPr/>
              </a:pPr>
              <a:t>Scotland</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1176" name="Rectangle 1175">
            <a:extLst>
              <a:ext uri="{FF2B5EF4-FFF2-40B4-BE49-F238E27FC236}">
                <a16:creationId xmlns:a16="http://schemas.microsoft.com/office/drawing/2014/main" id="{5CF6907D-7946-68E7-C310-7221E25B8A5B}"/>
              </a:ext>
            </a:extLst>
          </p:cNvPr>
          <p:cNvSpPr/>
          <p:nvPr>
            <p:custDataLst>
              <p:tags r:id="rId89"/>
            </p:custDataLst>
          </p:nvPr>
        </p:nvSpPr>
        <p:spPr bwMode="gray">
          <a:xfrm>
            <a:off x="5535614" y="4660900"/>
            <a:ext cx="233363" cy="109538"/>
          </a:xfrm>
          <a:prstGeom prst="rect">
            <a:avLst/>
          </a:prstGeom>
          <a:solidFill>
            <a:schemeClr val="accent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ctr" anchorCtr="0"/>
          <a:lstStyle/>
          <a:p>
            <a:pPr algn="ctr">
              <a:lnSpc>
                <a:spcPct val="90000"/>
              </a:lnSpc>
              <a:spcBef>
                <a:spcPct val="0"/>
              </a:spcBef>
              <a:spcAft>
                <a:spcPct val="0"/>
              </a:spcAft>
            </a:pPr>
            <a:fld id="{6D45CAB1-D361-4E43-8074-3B27193CD570}" type="datetime'''28''''''%'''''''''''''''''''''''''''''''''''''''''''">
              <a:rPr lang="en-GB" altLang="en-US" sz="800" smtClean="0">
                <a:solidFill>
                  <a:schemeClr val="bg1"/>
                </a:solidFill>
                <a:effectLst/>
                <a:sym typeface="+mn-lt"/>
              </a:rPr>
              <a:pPr algn="ctr">
                <a:lnSpc>
                  <a:spcPct val="90000"/>
                </a:lnSpc>
                <a:spcBef>
                  <a:spcPct val="0"/>
                </a:spcBef>
                <a:spcAft>
                  <a:spcPct val="0"/>
                </a:spcAft>
              </a:pPr>
              <a:t>28%</a:t>
            </a:fld>
            <a:endParaRPr lang="en-GB" sz="800" err="1">
              <a:solidFill>
                <a:schemeClr val="bg1"/>
              </a:solidFill>
              <a:sym typeface="+mn-lt"/>
            </a:endParaRPr>
          </a:p>
        </p:txBody>
      </p:sp>
      <p:sp>
        <p:nvSpPr>
          <p:cNvPr id="1177" name="Rectangle 1176">
            <a:extLst>
              <a:ext uri="{FF2B5EF4-FFF2-40B4-BE49-F238E27FC236}">
                <a16:creationId xmlns:a16="http://schemas.microsoft.com/office/drawing/2014/main" id="{1BE6D321-BC64-CC84-88F0-E0B05A32B0FD}"/>
              </a:ext>
            </a:extLst>
          </p:cNvPr>
          <p:cNvSpPr/>
          <p:nvPr>
            <p:custDataLst>
              <p:tags r:id="rId90"/>
            </p:custDataLst>
          </p:nvPr>
        </p:nvSpPr>
        <p:spPr bwMode="gray">
          <a:xfrm>
            <a:off x="5535614" y="4160838"/>
            <a:ext cx="233363" cy="109538"/>
          </a:xfrm>
          <a:prstGeom prst="rect">
            <a:avLst/>
          </a:prstGeom>
          <a:solidFill>
            <a:schemeClr val="accent6"/>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ctr" anchorCtr="0"/>
          <a:lstStyle/>
          <a:p>
            <a:pPr algn="ctr">
              <a:lnSpc>
                <a:spcPct val="90000"/>
              </a:lnSpc>
              <a:spcBef>
                <a:spcPct val="0"/>
              </a:spcBef>
              <a:spcAft>
                <a:spcPct val="0"/>
              </a:spcAft>
            </a:pPr>
            <a:fld id="{C4CB10B3-3E71-4325-9785-AED4E040B144}" type="datetime'''''''''''''''''''''''''''''''''''''''''1''''0''''''''''%'">
              <a:rPr lang="en-GB" altLang="en-US" sz="800" smtClean="0">
                <a:solidFill>
                  <a:schemeClr val="tx1"/>
                </a:solidFill>
                <a:effectLst/>
                <a:sym typeface="+mn-lt"/>
              </a:rPr>
              <a:pPr algn="ctr">
                <a:lnSpc>
                  <a:spcPct val="90000"/>
                </a:lnSpc>
                <a:spcBef>
                  <a:spcPct val="0"/>
                </a:spcBef>
                <a:spcAft>
                  <a:spcPct val="0"/>
                </a:spcAft>
              </a:pPr>
              <a:t>10%</a:t>
            </a:fld>
            <a:endParaRPr lang="en-GB" sz="800" err="1">
              <a:solidFill>
                <a:schemeClr val="tx1"/>
              </a:solidFill>
              <a:sym typeface="+mn-lt"/>
            </a:endParaRPr>
          </a:p>
        </p:txBody>
      </p:sp>
      <p:sp>
        <p:nvSpPr>
          <p:cNvPr id="1178" name="Rectangle 1177">
            <a:extLst>
              <a:ext uri="{FF2B5EF4-FFF2-40B4-BE49-F238E27FC236}">
                <a16:creationId xmlns:a16="http://schemas.microsoft.com/office/drawing/2014/main" id="{2F27035F-5345-E34E-DB9F-4208EBF5A1DB}"/>
              </a:ext>
            </a:extLst>
          </p:cNvPr>
          <p:cNvSpPr/>
          <p:nvPr>
            <p:custDataLst>
              <p:tags r:id="rId91"/>
            </p:custDataLst>
          </p:nvPr>
        </p:nvSpPr>
        <p:spPr bwMode="gray">
          <a:xfrm>
            <a:off x="5535614" y="3736975"/>
            <a:ext cx="233363" cy="109538"/>
          </a:xfrm>
          <a:prstGeom prst="rect">
            <a:avLst/>
          </a:prstGeom>
          <a:solidFill>
            <a:srgbClr val="E66F0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ctr" anchorCtr="0"/>
          <a:lstStyle/>
          <a:p>
            <a:pPr algn="ctr">
              <a:lnSpc>
                <a:spcPct val="90000"/>
              </a:lnSpc>
              <a:spcBef>
                <a:spcPct val="0"/>
              </a:spcBef>
              <a:spcAft>
                <a:spcPct val="0"/>
              </a:spcAft>
            </a:pPr>
            <a:fld id="{FB25D6EA-C734-4FB5-ABC0-C60991D69565}" type="datetime'''''2''''''''2''''''''%'''''''''">
              <a:rPr lang="en-GB" altLang="en-US" sz="800" smtClean="0">
                <a:solidFill>
                  <a:schemeClr val="bg1"/>
                </a:solidFill>
                <a:effectLst/>
                <a:sym typeface="+mn-lt"/>
              </a:rPr>
              <a:pPr algn="ctr">
                <a:lnSpc>
                  <a:spcPct val="90000"/>
                </a:lnSpc>
                <a:spcBef>
                  <a:spcPct val="0"/>
                </a:spcBef>
                <a:spcAft>
                  <a:spcPct val="0"/>
                </a:spcAft>
              </a:pPr>
              <a:t>22%</a:t>
            </a:fld>
            <a:endParaRPr lang="en-GB" sz="800" err="1">
              <a:solidFill>
                <a:schemeClr val="bg1"/>
              </a:solidFill>
              <a:sym typeface="+mn-lt"/>
            </a:endParaRPr>
          </a:p>
        </p:txBody>
      </p:sp>
      <p:sp>
        <p:nvSpPr>
          <p:cNvPr id="1179" name="Rectangle 1178">
            <a:extLst>
              <a:ext uri="{FF2B5EF4-FFF2-40B4-BE49-F238E27FC236}">
                <a16:creationId xmlns:a16="http://schemas.microsoft.com/office/drawing/2014/main" id="{11F587F8-1981-0998-DF69-426638C0F00F}"/>
              </a:ext>
            </a:extLst>
          </p:cNvPr>
          <p:cNvSpPr/>
          <p:nvPr>
            <p:custDataLst>
              <p:tags r:id="rId92"/>
            </p:custDataLst>
          </p:nvPr>
        </p:nvSpPr>
        <p:spPr bwMode="gray">
          <a:xfrm>
            <a:off x="5564188" y="3321050"/>
            <a:ext cx="176213" cy="109538"/>
          </a:xfrm>
          <a:prstGeom prst="rect">
            <a:avLst/>
          </a:prstGeom>
          <a:solidFill>
            <a:srgbClr val="F88FAC"/>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ctr" anchorCtr="0"/>
          <a:lstStyle/>
          <a:p>
            <a:pPr algn="ctr">
              <a:lnSpc>
                <a:spcPct val="90000"/>
              </a:lnSpc>
              <a:spcBef>
                <a:spcPct val="0"/>
              </a:spcBef>
              <a:spcAft>
                <a:spcPct val="0"/>
              </a:spcAft>
            </a:pPr>
            <a:fld id="{2D7F200B-C313-484D-8F48-008555F4CC87}" type="datetime'''''9''%'''''''''''''''">
              <a:rPr lang="en-GB" altLang="en-US" sz="800" smtClean="0">
                <a:solidFill>
                  <a:schemeClr val="tx1"/>
                </a:solidFill>
                <a:effectLst/>
                <a:sym typeface="+mn-lt"/>
              </a:rPr>
              <a:pPr algn="ctr">
                <a:lnSpc>
                  <a:spcPct val="90000"/>
                </a:lnSpc>
                <a:spcBef>
                  <a:spcPct val="0"/>
                </a:spcBef>
                <a:spcAft>
                  <a:spcPct val="0"/>
                </a:spcAft>
              </a:pPr>
              <a:t>9%</a:t>
            </a:fld>
            <a:endParaRPr lang="en-GB" sz="800" err="1">
              <a:solidFill>
                <a:schemeClr val="tx1"/>
              </a:solidFill>
              <a:sym typeface="+mn-lt"/>
            </a:endParaRPr>
          </a:p>
        </p:txBody>
      </p:sp>
      <p:sp>
        <p:nvSpPr>
          <p:cNvPr id="1180" name="Rectangle 1179">
            <a:extLst>
              <a:ext uri="{FF2B5EF4-FFF2-40B4-BE49-F238E27FC236}">
                <a16:creationId xmlns:a16="http://schemas.microsoft.com/office/drawing/2014/main" id="{F1004717-D003-A239-0D8E-A5F5843EE659}"/>
              </a:ext>
            </a:extLst>
          </p:cNvPr>
          <p:cNvSpPr/>
          <p:nvPr>
            <p:custDataLst>
              <p:tags r:id="rId93"/>
            </p:custDataLst>
          </p:nvPr>
        </p:nvSpPr>
        <p:spPr bwMode="gray">
          <a:xfrm>
            <a:off x="5535614" y="2782888"/>
            <a:ext cx="233363" cy="109538"/>
          </a:xfrm>
          <a:prstGeom prst="rect">
            <a:avLst/>
          </a:prstGeom>
          <a:solidFill>
            <a:srgbClr val="C30C3E"/>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ctr" anchorCtr="0"/>
          <a:lstStyle/>
          <a:p>
            <a:pPr algn="ctr">
              <a:lnSpc>
                <a:spcPct val="90000"/>
              </a:lnSpc>
              <a:spcBef>
                <a:spcPct val="0"/>
              </a:spcBef>
              <a:spcAft>
                <a:spcPct val="0"/>
              </a:spcAft>
            </a:pPr>
            <a:fld id="{AAC3A1B7-ACE4-41B7-893C-CF209186FA97}" type="datetime'''''''''''''''''''''''''''''''''''3''1''''''''''''%'''">
              <a:rPr lang="en-GB" altLang="en-US" sz="800" smtClean="0">
                <a:solidFill>
                  <a:schemeClr val="bg1"/>
                </a:solidFill>
                <a:effectLst/>
                <a:sym typeface="+mn-lt"/>
              </a:rPr>
              <a:pPr algn="ctr">
                <a:lnSpc>
                  <a:spcPct val="90000"/>
                </a:lnSpc>
                <a:spcBef>
                  <a:spcPct val="0"/>
                </a:spcBef>
                <a:spcAft>
                  <a:spcPct val="0"/>
                </a:spcAft>
              </a:pPr>
              <a:t>31%</a:t>
            </a:fld>
            <a:endParaRPr lang="en-GB" sz="800" err="1">
              <a:solidFill>
                <a:schemeClr val="bg1"/>
              </a:solidFill>
              <a:sym typeface="+mn-lt"/>
            </a:endParaRPr>
          </a:p>
        </p:txBody>
      </p:sp>
      <p:sp>
        <p:nvSpPr>
          <p:cNvPr id="73" name="Rectangle 72">
            <a:extLst>
              <a:ext uri="{FF2B5EF4-FFF2-40B4-BE49-F238E27FC236}">
                <a16:creationId xmlns:a16="http://schemas.microsoft.com/office/drawing/2014/main" id="{78F414F2-95C5-D1FF-A8CC-B425B38F5523}"/>
              </a:ext>
            </a:extLst>
          </p:cNvPr>
          <p:cNvSpPr/>
          <p:nvPr>
            <p:custDataLst>
              <p:tags r:id="rId94"/>
            </p:custDataLst>
          </p:nvPr>
        </p:nvSpPr>
        <p:spPr bwMode="auto">
          <a:xfrm>
            <a:off x="5575300" y="5167313"/>
            <a:ext cx="152400" cy="514350"/>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A3ABBED7-560E-4393-B1E4-C5F97EAB6648}" type="datetime'''''''''''''D''e''n''m''a''r''''''''''''''''''''''''''''k'''''">
              <a:rPr lang="en-GB" altLang="en-US" sz="1000" smtClean="0">
                <a:solidFill>
                  <a:srgbClr val="2B3A42"/>
                </a:solidFill>
                <a:effectLst/>
              </a:rPr>
              <a:pPr lvl="0" algn="r">
                <a:spcBef>
                  <a:spcPct val="0"/>
                </a:spcBef>
                <a:spcAft>
                  <a:spcPct val="0"/>
                </a:spcAft>
                <a:defRPr/>
              </a:pPr>
              <a:t>Denmark</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1182" name="Rectangle 1181">
            <a:extLst>
              <a:ext uri="{FF2B5EF4-FFF2-40B4-BE49-F238E27FC236}">
                <a16:creationId xmlns:a16="http://schemas.microsoft.com/office/drawing/2014/main" id="{45925CB3-DB13-9C03-CAD2-EC889A62C5B2}"/>
              </a:ext>
            </a:extLst>
          </p:cNvPr>
          <p:cNvSpPr/>
          <p:nvPr>
            <p:custDataLst>
              <p:tags r:id="rId95"/>
            </p:custDataLst>
          </p:nvPr>
        </p:nvSpPr>
        <p:spPr bwMode="gray">
          <a:xfrm>
            <a:off x="5786439" y="4660900"/>
            <a:ext cx="233363" cy="109538"/>
          </a:xfrm>
          <a:prstGeom prst="rect">
            <a:avLst/>
          </a:prstGeom>
          <a:solidFill>
            <a:schemeClr val="accent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ctr" anchorCtr="0"/>
          <a:lstStyle/>
          <a:p>
            <a:pPr algn="ctr">
              <a:lnSpc>
                <a:spcPct val="90000"/>
              </a:lnSpc>
              <a:spcBef>
                <a:spcPct val="0"/>
              </a:spcBef>
              <a:spcAft>
                <a:spcPct val="0"/>
              </a:spcAft>
            </a:pPr>
            <a:fld id="{277561B6-615C-428A-9EFE-7BD998FE79AE}" type="datetime'''2''''''''''''''''''''''''''''''''8''''''''''%'''''''">
              <a:rPr lang="en-GB" altLang="en-US" sz="800" smtClean="0">
                <a:solidFill>
                  <a:schemeClr val="bg1"/>
                </a:solidFill>
                <a:effectLst/>
                <a:sym typeface="+mn-lt"/>
              </a:rPr>
              <a:pPr algn="ctr">
                <a:lnSpc>
                  <a:spcPct val="90000"/>
                </a:lnSpc>
                <a:spcBef>
                  <a:spcPct val="0"/>
                </a:spcBef>
                <a:spcAft>
                  <a:spcPct val="0"/>
                </a:spcAft>
              </a:pPr>
              <a:t>28%</a:t>
            </a:fld>
            <a:endParaRPr lang="en-GB" sz="800" err="1">
              <a:solidFill>
                <a:schemeClr val="bg1"/>
              </a:solidFill>
              <a:sym typeface="+mn-lt"/>
            </a:endParaRPr>
          </a:p>
        </p:txBody>
      </p:sp>
      <p:sp>
        <p:nvSpPr>
          <p:cNvPr id="1183" name="Rectangle 1182">
            <a:extLst>
              <a:ext uri="{FF2B5EF4-FFF2-40B4-BE49-F238E27FC236}">
                <a16:creationId xmlns:a16="http://schemas.microsoft.com/office/drawing/2014/main" id="{BC3BE4CD-6795-7A3E-EB56-82B5CDC5F98C}"/>
              </a:ext>
            </a:extLst>
          </p:cNvPr>
          <p:cNvSpPr/>
          <p:nvPr>
            <p:custDataLst>
              <p:tags r:id="rId96"/>
            </p:custDataLst>
          </p:nvPr>
        </p:nvSpPr>
        <p:spPr bwMode="gray">
          <a:xfrm>
            <a:off x="5786439" y="3944938"/>
            <a:ext cx="233363" cy="109538"/>
          </a:xfrm>
          <a:prstGeom prst="rect">
            <a:avLst/>
          </a:prstGeom>
          <a:solidFill>
            <a:schemeClr val="accent6"/>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ctr" anchorCtr="0"/>
          <a:lstStyle/>
          <a:p>
            <a:pPr algn="ctr">
              <a:lnSpc>
                <a:spcPct val="90000"/>
              </a:lnSpc>
              <a:spcBef>
                <a:spcPct val="0"/>
              </a:spcBef>
              <a:spcAft>
                <a:spcPct val="0"/>
              </a:spcAft>
            </a:pPr>
            <a:fld id="{09DB381F-27D4-414F-8F35-BAA4FE249543}" type="datetime'''''''''''''''''''26''''''''''%'''''''''''''''">
              <a:rPr lang="en-GB" altLang="en-US" sz="800" smtClean="0">
                <a:solidFill>
                  <a:schemeClr val="tx1"/>
                </a:solidFill>
                <a:effectLst/>
                <a:sym typeface="+mn-lt"/>
              </a:rPr>
              <a:pPr algn="ctr">
                <a:lnSpc>
                  <a:spcPct val="90000"/>
                </a:lnSpc>
                <a:spcBef>
                  <a:spcPct val="0"/>
                </a:spcBef>
                <a:spcAft>
                  <a:spcPct val="0"/>
                </a:spcAft>
              </a:pPr>
              <a:t>26%</a:t>
            </a:fld>
            <a:endParaRPr lang="en-GB" sz="800" err="1">
              <a:solidFill>
                <a:schemeClr val="tx1"/>
              </a:solidFill>
              <a:sym typeface="+mn-lt"/>
            </a:endParaRPr>
          </a:p>
        </p:txBody>
      </p:sp>
      <p:sp>
        <p:nvSpPr>
          <p:cNvPr id="1768" name="Rectangle 1767">
            <a:extLst>
              <a:ext uri="{FF2B5EF4-FFF2-40B4-BE49-F238E27FC236}">
                <a16:creationId xmlns:a16="http://schemas.microsoft.com/office/drawing/2014/main" id="{0EEDF02D-52DE-14F4-19A1-EA2902741DDD}"/>
              </a:ext>
            </a:extLst>
          </p:cNvPr>
          <p:cNvSpPr/>
          <p:nvPr>
            <p:custDataLst>
              <p:tags r:id="rId97"/>
            </p:custDataLst>
          </p:nvPr>
        </p:nvSpPr>
        <p:spPr bwMode="gray">
          <a:xfrm>
            <a:off x="5780088" y="3590925"/>
            <a:ext cx="176213" cy="109538"/>
          </a:xfrm>
          <a:prstGeom prst="rect">
            <a:avLst/>
          </a:prstGeom>
          <a:solidFill>
            <a:srgbClr val="E66F0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ctr" anchorCtr="0"/>
          <a:lstStyle/>
          <a:p>
            <a:pPr algn="ctr">
              <a:lnSpc>
                <a:spcPct val="90000"/>
              </a:lnSpc>
              <a:spcBef>
                <a:spcPct val="0"/>
              </a:spcBef>
              <a:spcAft>
                <a:spcPct val="0"/>
              </a:spcAft>
            </a:pPr>
            <a:fld id="{6B4F1970-D4EC-4B40-94B5-99BFA7349F9A}" type="datetime'''''''''''''''''''''''''1%'''''''">
              <a:rPr lang="en-GB" altLang="en-US" sz="800" smtClean="0">
                <a:solidFill>
                  <a:schemeClr val="bg1"/>
                </a:solidFill>
                <a:effectLst/>
                <a:sym typeface="+mn-lt"/>
              </a:rPr>
              <a:pPr algn="ctr">
                <a:lnSpc>
                  <a:spcPct val="90000"/>
                </a:lnSpc>
                <a:spcBef>
                  <a:spcPct val="0"/>
                </a:spcBef>
                <a:spcAft>
                  <a:spcPct val="0"/>
                </a:spcAft>
              </a:pPr>
              <a:t>1%</a:t>
            </a:fld>
            <a:endParaRPr lang="en-GB" sz="800" err="1">
              <a:solidFill>
                <a:schemeClr val="bg1"/>
              </a:solidFill>
              <a:sym typeface="+mn-lt"/>
            </a:endParaRPr>
          </a:p>
        </p:txBody>
      </p:sp>
      <p:sp>
        <p:nvSpPr>
          <p:cNvPr id="1771" name="Rectangle 1770">
            <a:extLst>
              <a:ext uri="{FF2B5EF4-FFF2-40B4-BE49-F238E27FC236}">
                <a16:creationId xmlns:a16="http://schemas.microsoft.com/office/drawing/2014/main" id="{03FC1A0F-738F-6B50-8334-0ACE6AB02AC2}"/>
              </a:ext>
            </a:extLst>
          </p:cNvPr>
          <p:cNvSpPr/>
          <p:nvPr>
            <p:custDataLst>
              <p:tags r:id="rId98"/>
            </p:custDataLst>
          </p:nvPr>
        </p:nvSpPr>
        <p:spPr bwMode="gray">
          <a:xfrm>
            <a:off x="5849938" y="3536950"/>
            <a:ext cx="176213" cy="109538"/>
          </a:xfrm>
          <a:prstGeom prst="rect">
            <a:avLst/>
          </a:prstGeom>
          <a:solidFill>
            <a:srgbClr val="F88FAC"/>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ctr" anchorCtr="0"/>
          <a:lstStyle/>
          <a:p>
            <a:pPr algn="ctr">
              <a:lnSpc>
                <a:spcPct val="90000"/>
              </a:lnSpc>
              <a:spcBef>
                <a:spcPct val="0"/>
              </a:spcBef>
              <a:spcAft>
                <a:spcPct val="0"/>
              </a:spcAft>
            </a:pPr>
            <a:fld id="{8CA01DFF-381C-48D0-82FF-71254726F74B}" type="datetime'3''''''%'">
              <a:rPr lang="en-GB" altLang="en-US" sz="800" smtClean="0">
                <a:solidFill>
                  <a:schemeClr val="tx1"/>
                </a:solidFill>
                <a:effectLst/>
                <a:sym typeface="+mn-lt"/>
              </a:rPr>
              <a:pPr algn="ctr">
                <a:lnSpc>
                  <a:spcPct val="90000"/>
                </a:lnSpc>
                <a:spcBef>
                  <a:spcPct val="0"/>
                </a:spcBef>
                <a:spcAft>
                  <a:spcPct val="0"/>
                </a:spcAft>
              </a:pPr>
              <a:t>3%</a:t>
            </a:fld>
            <a:endParaRPr lang="en-GB" sz="800" err="1">
              <a:solidFill>
                <a:schemeClr val="tx1"/>
              </a:solidFill>
              <a:sym typeface="+mn-lt"/>
            </a:endParaRPr>
          </a:p>
        </p:txBody>
      </p:sp>
      <p:sp>
        <p:nvSpPr>
          <p:cNvPr id="1772" name="Rectangle 1771">
            <a:extLst>
              <a:ext uri="{FF2B5EF4-FFF2-40B4-BE49-F238E27FC236}">
                <a16:creationId xmlns:a16="http://schemas.microsoft.com/office/drawing/2014/main" id="{3C84F656-BA26-2C87-DD74-B6AD731D773B}"/>
              </a:ext>
            </a:extLst>
          </p:cNvPr>
          <p:cNvSpPr/>
          <p:nvPr>
            <p:custDataLst>
              <p:tags r:id="rId99"/>
            </p:custDataLst>
          </p:nvPr>
        </p:nvSpPr>
        <p:spPr bwMode="gray">
          <a:xfrm>
            <a:off x="5786438" y="2928938"/>
            <a:ext cx="233363" cy="109538"/>
          </a:xfrm>
          <a:prstGeom prst="rect">
            <a:avLst/>
          </a:prstGeom>
          <a:solidFill>
            <a:srgbClr val="C30C3E"/>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ctr" anchorCtr="0"/>
          <a:lstStyle/>
          <a:p>
            <a:pPr algn="ctr">
              <a:lnSpc>
                <a:spcPct val="90000"/>
              </a:lnSpc>
              <a:spcBef>
                <a:spcPct val="0"/>
              </a:spcBef>
              <a:spcAft>
                <a:spcPct val="0"/>
              </a:spcAft>
            </a:pPr>
            <a:fld id="{53F6AFA7-9E24-4714-807C-6B2FE3B73739}" type="datetime'''''42''''''''''''''''''''''''''''''''''''''''''%'''''''''''">
              <a:rPr lang="en-GB" altLang="en-US" sz="800" smtClean="0">
                <a:solidFill>
                  <a:schemeClr val="bg1"/>
                </a:solidFill>
                <a:effectLst/>
                <a:sym typeface="+mn-lt"/>
              </a:rPr>
              <a:pPr algn="ctr">
                <a:lnSpc>
                  <a:spcPct val="90000"/>
                </a:lnSpc>
                <a:spcBef>
                  <a:spcPct val="0"/>
                </a:spcBef>
                <a:spcAft>
                  <a:spcPct val="0"/>
                </a:spcAft>
              </a:pPr>
              <a:t>42%</a:t>
            </a:fld>
            <a:endParaRPr lang="en-GB" sz="800" err="1">
              <a:solidFill>
                <a:schemeClr val="bg1"/>
              </a:solidFill>
              <a:sym typeface="+mn-lt"/>
            </a:endParaRPr>
          </a:p>
        </p:txBody>
      </p:sp>
      <p:sp>
        <p:nvSpPr>
          <p:cNvPr id="79" name="Rectangle 78">
            <a:extLst>
              <a:ext uri="{FF2B5EF4-FFF2-40B4-BE49-F238E27FC236}">
                <a16:creationId xmlns:a16="http://schemas.microsoft.com/office/drawing/2014/main" id="{6081798E-9C9A-CCBA-E135-2249D9BCF918}"/>
              </a:ext>
            </a:extLst>
          </p:cNvPr>
          <p:cNvSpPr/>
          <p:nvPr>
            <p:custDataLst>
              <p:tags r:id="rId100"/>
            </p:custDataLst>
          </p:nvPr>
        </p:nvSpPr>
        <p:spPr bwMode="auto">
          <a:xfrm>
            <a:off x="5826125" y="5167313"/>
            <a:ext cx="152400" cy="469900"/>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ACB72F51-E034-47B6-A51B-B672ACC8112E}" type="datetime'''''P''''''o''''r''''''''''''''t''ug''a''''''''''''''''l'''''">
              <a:rPr lang="en-GB" altLang="en-US" sz="1000" smtClean="0">
                <a:solidFill>
                  <a:srgbClr val="2B3A42"/>
                </a:solidFill>
                <a:effectLst/>
              </a:rPr>
              <a:pPr lvl="0" algn="r">
                <a:spcBef>
                  <a:spcPct val="0"/>
                </a:spcBef>
                <a:spcAft>
                  <a:spcPct val="0"/>
                </a:spcAft>
                <a:defRPr/>
              </a:pPr>
              <a:t>Portugal</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1185" name="Rectangle 1184">
            <a:extLst>
              <a:ext uri="{FF2B5EF4-FFF2-40B4-BE49-F238E27FC236}">
                <a16:creationId xmlns:a16="http://schemas.microsoft.com/office/drawing/2014/main" id="{9035B79A-002F-F4C8-D8EE-7E7972693E50}"/>
              </a:ext>
            </a:extLst>
          </p:cNvPr>
          <p:cNvSpPr/>
          <p:nvPr>
            <p:custDataLst>
              <p:tags r:id="rId101"/>
            </p:custDataLst>
          </p:nvPr>
        </p:nvSpPr>
        <p:spPr bwMode="gray">
          <a:xfrm>
            <a:off x="6037264" y="4691063"/>
            <a:ext cx="233363" cy="109538"/>
          </a:xfrm>
          <a:prstGeom prst="rect">
            <a:avLst/>
          </a:prstGeom>
          <a:solidFill>
            <a:schemeClr val="accent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ctr" anchorCtr="0"/>
          <a:lstStyle/>
          <a:p>
            <a:pPr algn="ctr">
              <a:lnSpc>
                <a:spcPct val="90000"/>
              </a:lnSpc>
              <a:spcBef>
                <a:spcPct val="0"/>
              </a:spcBef>
              <a:spcAft>
                <a:spcPct val="0"/>
              </a:spcAft>
            </a:pPr>
            <a:fld id="{713AC423-30CD-4147-A93B-2CDC4F101770}" type="datetime'''''''''''''''''''''''''2''5''''''%'''''''''''''''''''''''''''">
              <a:rPr lang="en-GB" altLang="en-US" sz="800" smtClean="0">
                <a:solidFill>
                  <a:schemeClr val="bg1"/>
                </a:solidFill>
                <a:effectLst/>
                <a:sym typeface="+mn-lt"/>
              </a:rPr>
              <a:pPr algn="ctr">
                <a:lnSpc>
                  <a:spcPct val="90000"/>
                </a:lnSpc>
                <a:spcBef>
                  <a:spcPct val="0"/>
                </a:spcBef>
                <a:spcAft>
                  <a:spcPct val="0"/>
                </a:spcAft>
              </a:pPr>
              <a:t>25%</a:t>
            </a:fld>
            <a:endParaRPr lang="en-GB" sz="800" err="1">
              <a:solidFill>
                <a:schemeClr val="bg1"/>
              </a:solidFill>
              <a:sym typeface="+mn-lt"/>
            </a:endParaRPr>
          </a:p>
        </p:txBody>
      </p:sp>
      <p:sp>
        <p:nvSpPr>
          <p:cNvPr id="1775" name="Rectangle 1774">
            <a:extLst>
              <a:ext uri="{FF2B5EF4-FFF2-40B4-BE49-F238E27FC236}">
                <a16:creationId xmlns:a16="http://schemas.microsoft.com/office/drawing/2014/main" id="{AC96AA09-60F1-7F61-C066-F27399614870}"/>
              </a:ext>
            </a:extLst>
          </p:cNvPr>
          <p:cNvSpPr/>
          <p:nvPr>
            <p:custDataLst>
              <p:tags r:id="rId102"/>
            </p:custDataLst>
          </p:nvPr>
        </p:nvSpPr>
        <p:spPr bwMode="gray">
          <a:xfrm>
            <a:off x="6065838" y="4329113"/>
            <a:ext cx="176213" cy="109538"/>
          </a:xfrm>
          <a:prstGeom prst="rect">
            <a:avLst/>
          </a:prstGeom>
          <a:solidFill>
            <a:schemeClr val="accent6"/>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ctr" anchorCtr="0"/>
          <a:lstStyle/>
          <a:p>
            <a:pPr algn="ctr">
              <a:lnSpc>
                <a:spcPct val="90000"/>
              </a:lnSpc>
              <a:spcBef>
                <a:spcPct val="0"/>
              </a:spcBef>
              <a:spcAft>
                <a:spcPct val="0"/>
              </a:spcAft>
            </a:pPr>
            <a:fld id="{A2008A6C-DA2A-40DD-ADB7-EF2D3E988488}" type="datetime'''''''''''''''''''''2''''''''%'''''''''''''''''''''''''''''">
              <a:rPr lang="en-GB" altLang="en-US" sz="800" smtClean="0">
                <a:solidFill>
                  <a:schemeClr val="tx1"/>
                </a:solidFill>
                <a:effectLst/>
                <a:sym typeface="+mn-lt"/>
              </a:rPr>
              <a:pPr algn="ctr">
                <a:lnSpc>
                  <a:spcPct val="90000"/>
                </a:lnSpc>
                <a:spcBef>
                  <a:spcPct val="0"/>
                </a:spcBef>
                <a:spcAft>
                  <a:spcPct val="0"/>
                </a:spcAft>
              </a:pPr>
              <a:t>2%</a:t>
            </a:fld>
            <a:endParaRPr lang="en-GB" sz="800" err="1">
              <a:solidFill>
                <a:schemeClr val="tx1"/>
              </a:solidFill>
              <a:sym typeface="+mn-lt"/>
            </a:endParaRPr>
          </a:p>
        </p:txBody>
      </p:sp>
      <p:sp>
        <p:nvSpPr>
          <p:cNvPr id="1776" name="Rectangle 1775">
            <a:extLst>
              <a:ext uri="{FF2B5EF4-FFF2-40B4-BE49-F238E27FC236}">
                <a16:creationId xmlns:a16="http://schemas.microsoft.com/office/drawing/2014/main" id="{73CE86B7-3044-300F-FFB2-773BF4D5E758}"/>
              </a:ext>
            </a:extLst>
          </p:cNvPr>
          <p:cNvSpPr/>
          <p:nvPr>
            <p:custDataLst>
              <p:tags r:id="rId103"/>
            </p:custDataLst>
          </p:nvPr>
        </p:nvSpPr>
        <p:spPr bwMode="gray">
          <a:xfrm>
            <a:off x="6037263" y="4090988"/>
            <a:ext cx="233363" cy="109538"/>
          </a:xfrm>
          <a:prstGeom prst="rect">
            <a:avLst/>
          </a:prstGeom>
          <a:solidFill>
            <a:srgbClr val="E66F0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ctr" anchorCtr="0"/>
          <a:lstStyle/>
          <a:p>
            <a:pPr algn="ctr">
              <a:lnSpc>
                <a:spcPct val="90000"/>
              </a:lnSpc>
              <a:spcBef>
                <a:spcPct val="0"/>
              </a:spcBef>
              <a:spcAft>
                <a:spcPct val="0"/>
              </a:spcAft>
            </a:pPr>
            <a:fld id="{23A31EBD-DB84-4B9D-9455-1168D35E851D}" type="datetime'''''''''''''''1''''''''''6%'">
              <a:rPr lang="en-GB" altLang="en-US" sz="800" smtClean="0">
                <a:solidFill>
                  <a:schemeClr val="bg1"/>
                </a:solidFill>
                <a:effectLst/>
                <a:sym typeface="+mn-lt"/>
              </a:rPr>
              <a:pPr algn="ctr">
                <a:lnSpc>
                  <a:spcPct val="90000"/>
                </a:lnSpc>
                <a:spcBef>
                  <a:spcPct val="0"/>
                </a:spcBef>
                <a:spcAft>
                  <a:spcPct val="0"/>
                </a:spcAft>
              </a:pPr>
              <a:t>16%</a:t>
            </a:fld>
            <a:endParaRPr lang="en-GB" sz="800" err="1">
              <a:solidFill>
                <a:schemeClr val="bg1"/>
              </a:solidFill>
              <a:sym typeface="+mn-lt"/>
            </a:endParaRPr>
          </a:p>
        </p:txBody>
      </p:sp>
      <p:sp>
        <p:nvSpPr>
          <p:cNvPr id="1779" name="Rectangle 1778">
            <a:extLst>
              <a:ext uri="{FF2B5EF4-FFF2-40B4-BE49-F238E27FC236}">
                <a16:creationId xmlns:a16="http://schemas.microsoft.com/office/drawing/2014/main" id="{9BB2C648-437E-2249-A774-E83638FF8AEC}"/>
              </a:ext>
            </a:extLst>
          </p:cNvPr>
          <p:cNvSpPr/>
          <p:nvPr>
            <p:custDataLst>
              <p:tags r:id="rId104"/>
            </p:custDataLst>
          </p:nvPr>
        </p:nvSpPr>
        <p:spPr bwMode="gray">
          <a:xfrm>
            <a:off x="6065838" y="3852863"/>
            <a:ext cx="176213" cy="109538"/>
          </a:xfrm>
          <a:prstGeom prst="rect">
            <a:avLst/>
          </a:prstGeom>
          <a:solidFill>
            <a:srgbClr val="F88FAC"/>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ctr" anchorCtr="0"/>
          <a:lstStyle/>
          <a:p>
            <a:pPr algn="ctr">
              <a:lnSpc>
                <a:spcPct val="90000"/>
              </a:lnSpc>
              <a:spcBef>
                <a:spcPct val="0"/>
              </a:spcBef>
              <a:spcAft>
                <a:spcPct val="0"/>
              </a:spcAft>
            </a:pPr>
            <a:fld id="{7334D7DD-5D19-45E3-A9AC-FE41006F1901}" type="datetime'2''''''''''''''''''%'''''''''''''''''''''''''">
              <a:rPr lang="en-GB" altLang="en-US" sz="800" smtClean="0">
                <a:solidFill>
                  <a:schemeClr val="tx1"/>
                </a:solidFill>
                <a:effectLst/>
                <a:sym typeface="+mn-lt"/>
              </a:rPr>
              <a:pPr algn="ctr">
                <a:lnSpc>
                  <a:spcPct val="90000"/>
                </a:lnSpc>
                <a:spcBef>
                  <a:spcPct val="0"/>
                </a:spcBef>
                <a:spcAft>
                  <a:spcPct val="0"/>
                </a:spcAft>
              </a:pPr>
              <a:t>2%</a:t>
            </a:fld>
            <a:endParaRPr lang="en-GB" sz="800" err="1">
              <a:solidFill>
                <a:schemeClr val="tx1"/>
              </a:solidFill>
              <a:sym typeface="+mn-lt"/>
            </a:endParaRPr>
          </a:p>
        </p:txBody>
      </p:sp>
      <p:sp>
        <p:nvSpPr>
          <p:cNvPr id="1780" name="Rectangle 1779">
            <a:extLst>
              <a:ext uri="{FF2B5EF4-FFF2-40B4-BE49-F238E27FC236}">
                <a16:creationId xmlns:a16="http://schemas.microsoft.com/office/drawing/2014/main" id="{4AD0D830-44E1-B5B0-5738-C9CD7111B23E}"/>
              </a:ext>
            </a:extLst>
          </p:cNvPr>
          <p:cNvSpPr/>
          <p:nvPr>
            <p:custDataLst>
              <p:tags r:id="rId105"/>
            </p:custDataLst>
          </p:nvPr>
        </p:nvSpPr>
        <p:spPr bwMode="gray">
          <a:xfrm>
            <a:off x="6037263" y="3098800"/>
            <a:ext cx="233363" cy="109538"/>
          </a:xfrm>
          <a:prstGeom prst="rect">
            <a:avLst/>
          </a:prstGeom>
          <a:solidFill>
            <a:srgbClr val="C30C3E"/>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ctr" anchorCtr="0"/>
          <a:lstStyle/>
          <a:p>
            <a:pPr algn="ctr">
              <a:lnSpc>
                <a:spcPct val="90000"/>
              </a:lnSpc>
              <a:spcBef>
                <a:spcPct val="0"/>
              </a:spcBef>
              <a:spcAft>
                <a:spcPct val="0"/>
              </a:spcAft>
            </a:pPr>
            <a:fld id="{3C11B5D7-A730-4CB0-A420-04146B2ECD12}" type="datetime'''''''''''''''''''''55%'''''''''''''''''''''''''''''''">
              <a:rPr lang="en-GB" altLang="en-US" sz="800" smtClean="0">
                <a:solidFill>
                  <a:schemeClr val="bg1"/>
                </a:solidFill>
                <a:effectLst/>
                <a:sym typeface="+mn-lt"/>
              </a:rPr>
              <a:pPr algn="ctr">
                <a:lnSpc>
                  <a:spcPct val="90000"/>
                </a:lnSpc>
                <a:spcBef>
                  <a:spcPct val="0"/>
                </a:spcBef>
                <a:spcAft>
                  <a:spcPct val="0"/>
                </a:spcAft>
              </a:pPr>
              <a:t>55%</a:t>
            </a:fld>
            <a:endParaRPr lang="en-GB" sz="800" err="1">
              <a:solidFill>
                <a:schemeClr val="bg1"/>
              </a:solidFill>
              <a:sym typeface="+mn-lt"/>
            </a:endParaRPr>
          </a:p>
        </p:txBody>
      </p:sp>
      <p:sp>
        <p:nvSpPr>
          <p:cNvPr id="82" name="Rectangle 81">
            <a:extLst>
              <a:ext uri="{FF2B5EF4-FFF2-40B4-BE49-F238E27FC236}">
                <a16:creationId xmlns:a16="http://schemas.microsoft.com/office/drawing/2014/main" id="{F3170240-5872-F9E8-81C8-78C59EAC4179}"/>
              </a:ext>
            </a:extLst>
          </p:cNvPr>
          <p:cNvSpPr/>
          <p:nvPr>
            <p:custDataLst>
              <p:tags r:id="rId106"/>
            </p:custDataLst>
          </p:nvPr>
        </p:nvSpPr>
        <p:spPr bwMode="auto">
          <a:xfrm>
            <a:off x="6076950" y="5167313"/>
            <a:ext cx="152400" cy="414338"/>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95CE4C8D-617D-453D-963E-FAA399CF8883}" type="datetime'''''''''''G''''''r''e''''''''''''''''''''''ec''e'''''''''">
              <a:rPr lang="en-GB" altLang="en-US" sz="1000" smtClean="0">
                <a:solidFill>
                  <a:srgbClr val="2B3A42"/>
                </a:solidFill>
                <a:effectLst/>
              </a:rPr>
              <a:pPr lvl="0" algn="r">
                <a:spcBef>
                  <a:spcPct val="0"/>
                </a:spcBef>
                <a:spcAft>
                  <a:spcPct val="0"/>
                </a:spcAft>
                <a:defRPr/>
              </a:pPr>
              <a:t>Greece</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1187" name="Rectangle 1186">
            <a:extLst>
              <a:ext uri="{FF2B5EF4-FFF2-40B4-BE49-F238E27FC236}">
                <a16:creationId xmlns:a16="http://schemas.microsoft.com/office/drawing/2014/main" id="{C4F0806E-45E9-E2CE-65B4-8723C4908D99}"/>
              </a:ext>
            </a:extLst>
          </p:cNvPr>
          <p:cNvSpPr/>
          <p:nvPr>
            <p:custDataLst>
              <p:tags r:id="rId107"/>
            </p:custDataLst>
          </p:nvPr>
        </p:nvSpPr>
        <p:spPr bwMode="gray">
          <a:xfrm>
            <a:off x="6286501" y="4699000"/>
            <a:ext cx="233363" cy="109538"/>
          </a:xfrm>
          <a:prstGeom prst="rect">
            <a:avLst/>
          </a:prstGeom>
          <a:solidFill>
            <a:schemeClr val="accent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ctr" anchorCtr="0"/>
          <a:lstStyle/>
          <a:p>
            <a:pPr algn="ctr">
              <a:lnSpc>
                <a:spcPct val="90000"/>
              </a:lnSpc>
              <a:spcBef>
                <a:spcPct val="0"/>
              </a:spcBef>
              <a:spcAft>
                <a:spcPct val="0"/>
              </a:spcAft>
            </a:pPr>
            <a:fld id="{F032530E-2E7A-4586-9D00-DCA78DE5EFF4}" type="datetime'''''''''''''''''''''''''''''''''25''''''''''''''''''''''%'''">
              <a:rPr lang="en-GB" altLang="en-US" sz="800" smtClean="0">
                <a:solidFill>
                  <a:schemeClr val="bg1"/>
                </a:solidFill>
                <a:effectLst/>
                <a:sym typeface="+mn-lt"/>
              </a:rPr>
              <a:pPr algn="ctr">
                <a:lnSpc>
                  <a:spcPct val="90000"/>
                </a:lnSpc>
                <a:spcBef>
                  <a:spcPct val="0"/>
                </a:spcBef>
                <a:spcAft>
                  <a:spcPct val="0"/>
                </a:spcAft>
              </a:pPr>
              <a:t>25%</a:t>
            </a:fld>
            <a:endParaRPr lang="en-GB" sz="800" err="1">
              <a:solidFill>
                <a:schemeClr val="bg1"/>
              </a:solidFill>
              <a:sym typeface="+mn-lt"/>
            </a:endParaRPr>
          </a:p>
        </p:txBody>
      </p:sp>
      <p:sp>
        <p:nvSpPr>
          <p:cNvPr id="1553" name="Rectangle 1552">
            <a:extLst>
              <a:ext uri="{FF2B5EF4-FFF2-40B4-BE49-F238E27FC236}">
                <a16:creationId xmlns:a16="http://schemas.microsoft.com/office/drawing/2014/main" id="{B0EBB7BA-B612-12A6-1CB2-E35D83ABA2DA}"/>
              </a:ext>
            </a:extLst>
          </p:cNvPr>
          <p:cNvSpPr/>
          <p:nvPr>
            <p:custDataLst>
              <p:tags r:id="rId108"/>
            </p:custDataLst>
          </p:nvPr>
        </p:nvSpPr>
        <p:spPr bwMode="gray">
          <a:xfrm>
            <a:off x="6315075" y="4291013"/>
            <a:ext cx="176213" cy="109538"/>
          </a:xfrm>
          <a:prstGeom prst="rect">
            <a:avLst/>
          </a:prstGeom>
          <a:solidFill>
            <a:schemeClr val="accent6"/>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ctr" anchorCtr="0"/>
          <a:lstStyle/>
          <a:p>
            <a:pPr algn="ctr">
              <a:lnSpc>
                <a:spcPct val="90000"/>
              </a:lnSpc>
              <a:spcBef>
                <a:spcPct val="0"/>
              </a:spcBef>
              <a:spcAft>
                <a:spcPct val="0"/>
              </a:spcAft>
            </a:pPr>
            <a:fld id="{B83D14B0-CB51-4638-AAFD-D40E52C906F6}" type="datetime'''''''''6''''''''''''''''''''''''%'''''''''''''''''''''''">
              <a:rPr lang="en-GB" altLang="en-US" sz="800" smtClean="0">
                <a:solidFill>
                  <a:schemeClr val="tx1"/>
                </a:solidFill>
                <a:effectLst/>
                <a:sym typeface="+mn-lt"/>
              </a:rPr>
              <a:pPr algn="ctr">
                <a:lnSpc>
                  <a:spcPct val="90000"/>
                </a:lnSpc>
                <a:spcBef>
                  <a:spcPct val="0"/>
                </a:spcBef>
                <a:spcAft>
                  <a:spcPct val="0"/>
                </a:spcAft>
              </a:pPr>
              <a:t>6%</a:t>
            </a:fld>
            <a:endParaRPr lang="en-GB" sz="800" err="1">
              <a:solidFill>
                <a:schemeClr val="tx1"/>
              </a:solidFill>
              <a:sym typeface="+mn-lt"/>
            </a:endParaRPr>
          </a:p>
        </p:txBody>
      </p:sp>
      <p:sp>
        <p:nvSpPr>
          <p:cNvPr id="1783" name="Rectangle 1782">
            <a:extLst>
              <a:ext uri="{FF2B5EF4-FFF2-40B4-BE49-F238E27FC236}">
                <a16:creationId xmlns:a16="http://schemas.microsoft.com/office/drawing/2014/main" id="{70C0660F-CE50-36CB-0C41-21A165C98201}"/>
              </a:ext>
            </a:extLst>
          </p:cNvPr>
          <p:cNvSpPr/>
          <p:nvPr>
            <p:custDataLst>
              <p:tags r:id="rId109"/>
            </p:custDataLst>
          </p:nvPr>
        </p:nvSpPr>
        <p:spPr bwMode="gray">
          <a:xfrm>
            <a:off x="6315075" y="4168775"/>
            <a:ext cx="176213" cy="109538"/>
          </a:xfrm>
          <a:prstGeom prst="rect">
            <a:avLst/>
          </a:prstGeom>
          <a:solidFill>
            <a:srgbClr val="F88FAC"/>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ctr" anchorCtr="0"/>
          <a:lstStyle/>
          <a:p>
            <a:pPr algn="ctr">
              <a:lnSpc>
                <a:spcPct val="90000"/>
              </a:lnSpc>
              <a:spcBef>
                <a:spcPct val="0"/>
              </a:spcBef>
              <a:spcAft>
                <a:spcPct val="0"/>
              </a:spcAft>
            </a:pPr>
            <a:fld id="{4F8B7700-25A3-4BAD-809E-74C5C51E441E}" type="datetime'''''3''''''''''%'''''''''''''''''''">
              <a:rPr lang="en-GB" altLang="en-US" sz="800" smtClean="0">
                <a:solidFill>
                  <a:schemeClr val="tx1"/>
                </a:solidFill>
                <a:effectLst/>
                <a:sym typeface="+mn-lt"/>
              </a:rPr>
              <a:pPr algn="ctr">
                <a:lnSpc>
                  <a:spcPct val="90000"/>
                </a:lnSpc>
                <a:spcBef>
                  <a:spcPct val="0"/>
                </a:spcBef>
                <a:spcAft>
                  <a:spcPct val="0"/>
                </a:spcAft>
              </a:pPr>
              <a:t>3%</a:t>
            </a:fld>
            <a:endParaRPr lang="en-GB" sz="800" err="1">
              <a:solidFill>
                <a:schemeClr val="tx1"/>
              </a:solidFill>
              <a:sym typeface="+mn-lt"/>
            </a:endParaRPr>
          </a:p>
        </p:txBody>
      </p:sp>
      <p:sp>
        <p:nvSpPr>
          <p:cNvPr id="1784" name="Rectangle 1783">
            <a:extLst>
              <a:ext uri="{FF2B5EF4-FFF2-40B4-BE49-F238E27FC236}">
                <a16:creationId xmlns:a16="http://schemas.microsoft.com/office/drawing/2014/main" id="{63A67AD5-6E25-37A4-A1A8-704D10E911C6}"/>
              </a:ext>
            </a:extLst>
          </p:cNvPr>
          <p:cNvSpPr/>
          <p:nvPr>
            <p:custDataLst>
              <p:tags r:id="rId110"/>
            </p:custDataLst>
          </p:nvPr>
        </p:nvSpPr>
        <p:spPr bwMode="gray">
          <a:xfrm>
            <a:off x="6286500" y="3244850"/>
            <a:ext cx="233363" cy="109538"/>
          </a:xfrm>
          <a:prstGeom prst="rect">
            <a:avLst/>
          </a:prstGeom>
          <a:solidFill>
            <a:srgbClr val="C30C3E"/>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ctr" anchorCtr="0"/>
          <a:lstStyle/>
          <a:p>
            <a:pPr algn="ctr">
              <a:lnSpc>
                <a:spcPct val="90000"/>
              </a:lnSpc>
              <a:spcBef>
                <a:spcPct val="0"/>
              </a:spcBef>
              <a:spcAft>
                <a:spcPct val="0"/>
              </a:spcAft>
            </a:pPr>
            <a:fld id="{E481C91D-CE5D-4FC7-B946-2CB09A8582EC}" type="datetime'''6''''''''''''''''''''''''''6''%'''''''''''''''">
              <a:rPr lang="en-GB" altLang="en-US" sz="800" smtClean="0">
                <a:solidFill>
                  <a:schemeClr val="bg1"/>
                </a:solidFill>
                <a:effectLst/>
                <a:sym typeface="+mn-lt"/>
              </a:rPr>
              <a:pPr algn="ctr">
                <a:lnSpc>
                  <a:spcPct val="90000"/>
                </a:lnSpc>
                <a:spcBef>
                  <a:spcPct val="0"/>
                </a:spcBef>
                <a:spcAft>
                  <a:spcPct val="0"/>
                </a:spcAft>
              </a:pPr>
              <a:t>66%</a:t>
            </a:fld>
            <a:endParaRPr lang="en-GB" sz="800" err="1">
              <a:solidFill>
                <a:schemeClr val="bg1"/>
              </a:solidFill>
              <a:sym typeface="+mn-lt"/>
            </a:endParaRPr>
          </a:p>
        </p:txBody>
      </p:sp>
      <p:sp>
        <p:nvSpPr>
          <p:cNvPr id="90" name="Rectangle 89">
            <a:extLst>
              <a:ext uri="{FF2B5EF4-FFF2-40B4-BE49-F238E27FC236}">
                <a16:creationId xmlns:a16="http://schemas.microsoft.com/office/drawing/2014/main" id="{64AB1BFF-F70F-2318-348C-631575BA37BB}"/>
              </a:ext>
            </a:extLst>
          </p:cNvPr>
          <p:cNvSpPr/>
          <p:nvPr>
            <p:custDataLst>
              <p:tags r:id="rId111"/>
            </p:custDataLst>
          </p:nvPr>
        </p:nvSpPr>
        <p:spPr bwMode="auto">
          <a:xfrm>
            <a:off x="6326188" y="5167313"/>
            <a:ext cx="152400" cy="38576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marL="0" marR="0" lvl="0" indent="0" algn="r" defTabSz="914400" rtl="0" eaLnBrk="1" fontAlgn="auto" latinLnBrk="0" hangingPunct="1">
              <a:lnSpc>
                <a:spcPct val="100000"/>
              </a:lnSpc>
              <a:spcBef>
                <a:spcPct val="0"/>
              </a:spcBef>
              <a:spcAft>
                <a:spcPct val="0"/>
              </a:spcAft>
              <a:buClrTx/>
              <a:buSzTx/>
              <a:buFontTx/>
              <a:buNone/>
              <a:tabLst/>
              <a:defRPr/>
            </a:pPr>
            <a:fld id="{B554A49B-5B5B-4865-AF9E-48E598A9EDD6}" type="datetime'''''''''''''''I''''''''''re''''''''''''''l''''''a''''''''''nd'">
              <a:rPr lang="en-GB" altLang="en-US" sz="1000" smtClean="0">
                <a:solidFill>
                  <a:srgbClr val="2B3A42"/>
                </a:solidFill>
                <a:effectLst/>
              </a:rPr>
              <a:pPr marL="0" marR="0" lvl="0" indent="0" algn="r" defTabSz="914400" rtl="0" eaLnBrk="1" fontAlgn="auto" latinLnBrk="0" hangingPunct="1">
                <a:lnSpc>
                  <a:spcPct val="100000"/>
                </a:lnSpc>
                <a:spcBef>
                  <a:spcPct val="0"/>
                </a:spcBef>
                <a:spcAft>
                  <a:spcPct val="0"/>
                </a:spcAft>
                <a:buClrTx/>
                <a:buSzTx/>
                <a:buFontTx/>
                <a:buNone/>
                <a:tabLst/>
                <a:defRPr/>
              </a:pPr>
              <a:t>Ireland</a:t>
            </a:fld>
            <a:endParaRPr kumimoji="0" lang="en-GB" sz="1000" b="0" i="0" strike="noStrike" kern="1200" cap="none" spc="0" normalizeH="0" baseline="0" noProof="0">
              <a:ln>
                <a:noFill/>
              </a:ln>
              <a:solidFill>
                <a:srgbClr val="2B3A42"/>
              </a:solidFill>
              <a:effectLst/>
              <a:uLnTx/>
              <a:uFillTx/>
              <a:ea typeface="+mn-ea"/>
              <a:cs typeface="+mn-cs"/>
              <a:sym typeface="+mn-lt"/>
            </a:endParaRPr>
          </a:p>
        </p:txBody>
      </p:sp>
      <p:sp>
        <p:nvSpPr>
          <p:cNvPr id="1190" name="Rectangle 1189">
            <a:extLst>
              <a:ext uri="{FF2B5EF4-FFF2-40B4-BE49-F238E27FC236}">
                <a16:creationId xmlns:a16="http://schemas.microsoft.com/office/drawing/2014/main" id="{BB2DC15D-0BF2-E7BE-80A0-34D672F68D42}"/>
              </a:ext>
            </a:extLst>
          </p:cNvPr>
          <p:cNvSpPr/>
          <p:nvPr>
            <p:custDataLst>
              <p:tags r:id="rId112"/>
            </p:custDataLst>
          </p:nvPr>
        </p:nvSpPr>
        <p:spPr bwMode="gray">
          <a:xfrm>
            <a:off x="6537326" y="4730750"/>
            <a:ext cx="233363" cy="109538"/>
          </a:xfrm>
          <a:prstGeom prst="rect">
            <a:avLst/>
          </a:prstGeom>
          <a:solidFill>
            <a:schemeClr val="accent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ctr" anchorCtr="0"/>
          <a:lstStyle/>
          <a:p>
            <a:pPr algn="ctr">
              <a:lnSpc>
                <a:spcPct val="90000"/>
              </a:lnSpc>
              <a:spcBef>
                <a:spcPct val="0"/>
              </a:spcBef>
              <a:spcAft>
                <a:spcPct val="0"/>
              </a:spcAft>
            </a:pPr>
            <a:fld id="{B397E4DB-74F9-4B84-99CA-E6216A1E7771}" type="datetime'''2''3''''''''''''''''''''''''''''''''''''''''''''''%'''''">
              <a:rPr lang="en-GB" altLang="en-US" sz="800" smtClean="0">
                <a:solidFill>
                  <a:schemeClr val="bg1"/>
                </a:solidFill>
                <a:effectLst/>
                <a:sym typeface="+mn-lt"/>
              </a:rPr>
              <a:pPr algn="ctr">
                <a:lnSpc>
                  <a:spcPct val="90000"/>
                </a:lnSpc>
                <a:spcBef>
                  <a:spcPct val="0"/>
                </a:spcBef>
                <a:spcAft>
                  <a:spcPct val="0"/>
                </a:spcAft>
              </a:pPr>
              <a:t>23%</a:t>
            </a:fld>
            <a:endParaRPr lang="en-GB" sz="800" err="1">
              <a:solidFill>
                <a:schemeClr val="bg1"/>
              </a:solidFill>
              <a:sym typeface="+mn-lt"/>
            </a:endParaRPr>
          </a:p>
        </p:txBody>
      </p:sp>
      <p:sp>
        <p:nvSpPr>
          <p:cNvPr id="1191" name="Rectangle 1190">
            <a:extLst>
              <a:ext uri="{FF2B5EF4-FFF2-40B4-BE49-F238E27FC236}">
                <a16:creationId xmlns:a16="http://schemas.microsoft.com/office/drawing/2014/main" id="{3C30315F-6088-8160-7AE1-A44FD4EE63E3}"/>
              </a:ext>
            </a:extLst>
          </p:cNvPr>
          <p:cNvSpPr/>
          <p:nvPr>
            <p:custDataLst>
              <p:tags r:id="rId113"/>
            </p:custDataLst>
          </p:nvPr>
        </p:nvSpPr>
        <p:spPr bwMode="gray">
          <a:xfrm>
            <a:off x="6537326" y="4068763"/>
            <a:ext cx="233363" cy="109538"/>
          </a:xfrm>
          <a:prstGeom prst="rect">
            <a:avLst/>
          </a:prstGeom>
          <a:solidFill>
            <a:schemeClr val="accent6"/>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ctr" anchorCtr="0"/>
          <a:lstStyle/>
          <a:p>
            <a:pPr algn="ctr">
              <a:lnSpc>
                <a:spcPct val="90000"/>
              </a:lnSpc>
              <a:spcBef>
                <a:spcPct val="0"/>
              </a:spcBef>
              <a:spcAft>
                <a:spcPct val="0"/>
              </a:spcAft>
            </a:pPr>
            <a:fld id="{AD80E4EC-3DB0-4FF8-99A1-C020D7A5F849}" type="datetime'''''2''7''''''''''''''''''''''''''''''%'''''''''''''''''''">
              <a:rPr lang="en-GB" altLang="en-US" sz="800" smtClean="0">
                <a:solidFill>
                  <a:schemeClr val="tx1"/>
                </a:solidFill>
                <a:effectLst/>
                <a:sym typeface="+mn-lt"/>
              </a:rPr>
              <a:pPr algn="ctr">
                <a:lnSpc>
                  <a:spcPct val="90000"/>
                </a:lnSpc>
                <a:spcBef>
                  <a:spcPct val="0"/>
                </a:spcBef>
                <a:spcAft>
                  <a:spcPct val="0"/>
                </a:spcAft>
              </a:pPr>
              <a:t>27%</a:t>
            </a:fld>
            <a:endParaRPr lang="en-GB" sz="800" err="1">
              <a:solidFill>
                <a:schemeClr val="tx1"/>
              </a:solidFill>
              <a:sym typeface="+mn-lt"/>
            </a:endParaRPr>
          </a:p>
        </p:txBody>
      </p:sp>
      <p:sp>
        <p:nvSpPr>
          <p:cNvPr id="1732" name="Rectangle 1731">
            <a:extLst>
              <a:ext uri="{FF2B5EF4-FFF2-40B4-BE49-F238E27FC236}">
                <a16:creationId xmlns:a16="http://schemas.microsoft.com/office/drawing/2014/main" id="{70C4ADFF-1A4A-305D-79EB-309AB7E1F456}"/>
              </a:ext>
            </a:extLst>
          </p:cNvPr>
          <p:cNvSpPr/>
          <p:nvPr>
            <p:custDataLst>
              <p:tags r:id="rId114"/>
            </p:custDataLst>
          </p:nvPr>
        </p:nvSpPr>
        <p:spPr bwMode="gray">
          <a:xfrm>
            <a:off x="6537325" y="3467100"/>
            <a:ext cx="233363" cy="109538"/>
          </a:xfrm>
          <a:prstGeom prst="rect">
            <a:avLst/>
          </a:prstGeom>
          <a:solidFill>
            <a:srgbClr val="F88FAC"/>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ctr" anchorCtr="0"/>
          <a:lstStyle/>
          <a:p>
            <a:pPr algn="ctr">
              <a:lnSpc>
                <a:spcPct val="90000"/>
              </a:lnSpc>
              <a:spcBef>
                <a:spcPct val="0"/>
              </a:spcBef>
              <a:spcAft>
                <a:spcPct val="0"/>
              </a:spcAft>
            </a:pPr>
            <a:fld id="{1C86A5AD-F710-49ED-9BB0-CE7855D466BC}" type="datetime'''''''''''''''''''1''''''''''''''''8''''''''''%'''''''">
              <a:rPr lang="en-GB" altLang="en-US" sz="800" smtClean="0">
                <a:solidFill>
                  <a:schemeClr val="tx1"/>
                </a:solidFill>
                <a:effectLst/>
                <a:sym typeface="+mn-lt"/>
              </a:rPr>
              <a:pPr algn="ctr">
                <a:lnSpc>
                  <a:spcPct val="90000"/>
                </a:lnSpc>
                <a:spcBef>
                  <a:spcPct val="0"/>
                </a:spcBef>
                <a:spcAft>
                  <a:spcPct val="0"/>
                </a:spcAft>
              </a:pPr>
              <a:t>18%</a:t>
            </a:fld>
            <a:endParaRPr lang="en-GB" sz="800" err="1">
              <a:solidFill>
                <a:schemeClr val="tx1"/>
              </a:solidFill>
              <a:sym typeface="+mn-lt"/>
            </a:endParaRPr>
          </a:p>
        </p:txBody>
      </p:sp>
      <p:sp>
        <p:nvSpPr>
          <p:cNvPr id="1733" name="Rectangle 1732">
            <a:extLst>
              <a:ext uri="{FF2B5EF4-FFF2-40B4-BE49-F238E27FC236}">
                <a16:creationId xmlns:a16="http://schemas.microsoft.com/office/drawing/2014/main" id="{D79DE191-8106-4D9E-49CE-6322FB56457D}"/>
              </a:ext>
            </a:extLst>
          </p:cNvPr>
          <p:cNvSpPr/>
          <p:nvPr>
            <p:custDataLst>
              <p:tags r:id="rId115"/>
            </p:custDataLst>
          </p:nvPr>
        </p:nvSpPr>
        <p:spPr bwMode="gray">
          <a:xfrm>
            <a:off x="6537325" y="2797175"/>
            <a:ext cx="233363" cy="109538"/>
          </a:xfrm>
          <a:prstGeom prst="rect">
            <a:avLst/>
          </a:prstGeom>
          <a:solidFill>
            <a:srgbClr val="C30C3E"/>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ctr" anchorCtr="0"/>
          <a:lstStyle/>
          <a:p>
            <a:pPr algn="ctr">
              <a:lnSpc>
                <a:spcPct val="90000"/>
              </a:lnSpc>
              <a:spcBef>
                <a:spcPct val="0"/>
              </a:spcBef>
              <a:spcAft>
                <a:spcPct val="0"/>
              </a:spcAft>
            </a:pPr>
            <a:fld id="{3DC09AF6-AF5D-4215-857C-3D8E7D312531}" type="datetime'''''''''''''''''''''3''''''2''''''''''%'''">
              <a:rPr lang="en-GB" altLang="en-US" sz="800" smtClean="0">
                <a:solidFill>
                  <a:schemeClr val="bg1"/>
                </a:solidFill>
                <a:effectLst/>
                <a:sym typeface="+mn-lt"/>
              </a:rPr>
              <a:pPr algn="ctr">
                <a:lnSpc>
                  <a:spcPct val="90000"/>
                </a:lnSpc>
                <a:spcBef>
                  <a:spcPct val="0"/>
                </a:spcBef>
                <a:spcAft>
                  <a:spcPct val="0"/>
                </a:spcAft>
              </a:pPr>
              <a:t>32%</a:t>
            </a:fld>
            <a:endParaRPr lang="en-GB" sz="800" err="1">
              <a:solidFill>
                <a:schemeClr val="bg1"/>
              </a:solidFill>
              <a:sym typeface="+mn-lt"/>
            </a:endParaRPr>
          </a:p>
        </p:txBody>
      </p:sp>
      <p:sp>
        <p:nvSpPr>
          <p:cNvPr id="102" name="Rectangle 101">
            <a:extLst>
              <a:ext uri="{FF2B5EF4-FFF2-40B4-BE49-F238E27FC236}">
                <a16:creationId xmlns:a16="http://schemas.microsoft.com/office/drawing/2014/main" id="{78AEAEEB-D919-1FC9-A7DD-8E2961764E39}"/>
              </a:ext>
            </a:extLst>
          </p:cNvPr>
          <p:cNvSpPr/>
          <p:nvPr>
            <p:custDataLst>
              <p:tags r:id="rId116"/>
            </p:custDataLst>
          </p:nvPr>
        </p:nvSpPr>
        <p:spPr bwMode="auto">
          <a:xfrm>
            <a:off x="6577013" y="5167313"/>
            <a:ext cx="152400" cy="45561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29E4171E-2C0D-4AAD-AEF5-4043A56460DF}" type="datetime'''''''''''''Sw''''''''''''''''''''ed''''''''e''''n'''">
              <a:rPr lang="en-GB" altLang="en-US" sz="1000" smtClean="0">
                <a:solidFill>
                  <a:srgbClr val="2B3A42"/>
                </a:solidFill>
                <a:effectLst/>
              </a:rPr>
              <a:pPr lvl="0" algn="r">
                <a:spcBef>
                  <a:spcPct val="0"/>
                </a:spcBef>
                <a:spcAft>
                  <a:spcPct val="0"/>
                </a:spcAft>
                <a:defRPr/>
              </a:pPr>
              <a:t>Sweden</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1194" name="Rectangle 1193">
            <a:extLst>
              <a:ext uri="{FF2B5EF4-FFF2-40B4-BE49-F238E27FC236}">
                <a16:creationId xmlns:a16="http://schemas.microsoft.com/office/drawing/2014/main" id="{FBF8EACF-D9A6-6333-3B9B-341BB2FB43AE}"/>
              </a:ext>
            </a:extLst>
          </p:cNvPr>
          <p:cNvSpPr/>
          <p:nvPr>
            <p:custDataLst>
              <p:tags r:id="rId117"/>
            </p:custDataLst>
          </p:nvPr>
        </p:nvSpPr>
        <p:spPr bwMode="gray">
          <a:xfrm>
            <a:off x="6786564" y="4730750"/>
            <a:ext cx="233363" cy="109538"/>
          </a:xfrm>
          <a:prstGeom prst="rect">
            <a:avLst/>
          </a:prstGeom>
          <a:solidFill>
            <a:schemeClr val="accent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ctr" anchorCtr="0"/>
          <a:lstStyle/>
          <a:p>
            <a:pPr algn="ctr">
              <a:lnSpc>
                <a:spcPct val="90000"/>
              </a:lnSpc>
              <a:spcBef>
                <a:spcPct val="0"/>
              </a:spcBef>
              <a:spcAft>
                <a:spcPct val="0"/>
              </a:spcAft>
            </a:pPr>
            <a:fld id="{2E70DF64-F418-44B1-9EE1-DC1AE44581F5}" type="datetime'''''''''''''''''''''''''2''''''''''''''''''''''3''''%'''''''''">
              <a:rPr lang="en-GB" altLang="en-US" sz="800" smtClean="0">
                <a:solidFill>
                  <a:schemeClr val="bg1"/>
                </a:solidFill>
                <a:effectLst/>
                <a:sym typeface="+mn-lt"/>
              </a:rPr>
              <a:pPr algn="ctr">
                <a:lnSpc>
                  <a:spcPct val="90000"/>
                </a:lnSpc>
                <a:spcBef>
                  <a:spcPct val="0"/>
                </a:spcBef>
                <a:spcAft>
                  <a:spcPct val="0"/>
                </a:spcAft>
              </a:pPr>
              <a:t>23%</a:t>
            </a:fld>
            <a:endParaRPr lang="en-GB" sz="800" err="1">
              <a:solidFill>
                <a:schemeClr val="bg1"/>
              </a:solidFill>
              <a:sym typeface="+mn-lt"/>
            </a:endParaRPr>
          </a:p>
        </p:txBody>
      </p:sp>
      <p:sp>
        <p:nvSpPr>
          <p:cNvPr id="1787" name="Rectangle 1786">
            <a:extLst>
              <a:ext uri="{FF2B5EF4-FFF2-40B4-BE49-F238E27FC236}">
                <a16:creationId xmlns:a16="http://schemas.microsoft.com/office/drawing/2014/main" id="{5C81B04F-2A86-1160-1B21-6BE860572A6D}"/>
              </a:ext>
            </a:extLst>
          </p:cNvPr>
          <p:cNvSpPr/>
          <p:nvPr>
            <p:custDataLst>
              <p:tags r:id="rId118"/>
            </p:custDataLst>
          </p:nvPr>
        </p:nvSpPr>
        <p:spPr bwMode="gray">
          <a:xfrm>
            <a:off x="6780213" y="4376738"/>
            <a:ext cx="176213" cy="109538"/>
          </a:xfrm>
          <a:prstGeom prst="rect">
            <a:avLst/>
          </a:prstGeom>
          <a:solidFill>
            <a:schemeClr val="accent6"/>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ctr" anchorCtr="0"/>
          <a:lstStyle/>
          <a:p>
            <a:pPr algn="ctr">
              <a:lnSpc>
                <a:spcPct val="90000"/>
              </a:lnSpc>
              <a:spcBef>
                <a:spcPct val="0"/>
              </a:spcBef>
              <a:spcAft>
                <a:spcPct val="0"/>
              </a:spcAft>
            </a:pPr>
            <a:fld id="{87DFE0E6-06BC-4952-935E-35366EB9533D}" type="datetime'''4''''''''''''''''''''%'''''''''">
              <a:rPr lang="en-GB" altLang="en-US" sz="800" smtClean="0">
                <a:solidFill>
                  <a:schemeClr val="tx1"/>
                </a:solidFill>
                <a:effectLst/>
                <a:sym typeface="+mn-lt"/>
              </a:rPr>
              <a:pPr algn="ctr">
                <a:lnSpc>
                  <a:spcPct val="90000"/>
                </a:lnSpc>
                <a:spcBef>
                  <a:spcPct val="0"/>
                </a:spcBef>
                <a:spcAft>
                  <a:spcPct val="0"/>
                </a:spcAft>
              </a:pPr>
              <a:t>4%</a:t>
            </a:fld>
            <a:endParaRPr lang="en-GB" sz="800" err="1">
              <a:solidFill>
                <a:schemeClr val="tx1"/>
              </a:solidFill>
              <a:sym typeface="+mn-lt"/>
            </a:endParaRPr>
          </a:p>
        </p:txBody>
      </p:sp>
      <p:sp>
        <p:nvSpPr>
          <p:cNvPr id="1790" name="Rectangle 1789">
            <a:extLst>
              <a:ext uri="{FF2B5EF4-FFF2-40B4-BE49-F238E27FC236}">
                <a16:creationId xmlns:a16="http://schemas.microsoft.com/office/drawing/2014/main" id="{4ADCE59F-A2F7-488A-5A6F-3804E42C2EE5}"/>
              </a:ext>
            </a:extLst>
          </p:cNvPr>
          <p:cNvSpPr/>
          <p:nvPr>
            <p:custDataLst>
              <p:tags r:id="rId119"/>
            </p:custDataLst>
          </p:nvPr>
        </p:nvSpPr>
        <p:spPr bwMode="gray">
          <a:xfrm>
            <a:off x="6850063" y="4268788"/>
            <a:ext cx="176213" cy="109538"/>
          </a:xfrm>
          <a:prstGeom prst="rect">
            <a:avLst/>
          </a:prstGeom>
          <a:solidFill>
            <a:srgbClr val="F88FAC"/>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ctr" anchorCtr="0"/>
          <a:lstStyle/>
          <a:p>
            <a:pPr algn="ctr">
              <a:lnSpc>
                <a:spcPct val="90000"/>
              </a:lnSpc>
              <a:spcBef>
                <a:spcPct val="0"/>
              </a:spcBef>
              <a:spcAft>
                <a:spcPct val="0"/>
              </a:spcAft>
            </a:pPr>
            <a:fld id="{0FDE3725-D45D-4A88-8F5D-F8C8939F9A31}" type="datetime'''''4''''''''''%'''''''''''''''''''''''''">
              <a:rPr lang="en-GB" altLang="en-US" sz="800" smtClean="0">
                <a:solidFill>
                  <a:schemeClr val="tx1"/>
                </a:solidFill>
                <a:effectLst/>
                <a:sym typeface="+mn-lt"/>
              </a:rPr>
              <a:pPr algn="ctr">
                <a:lnSpc>
                  <a:spcPct val="90000"/>
                </a:lnSpc>
                <a:spcBef>
                  <a:spcPct val="0"/>
                </a:spcBef>
                <a:spcAft>
                  <a:spcPct val="0"/>
                </a:spcAft>
              </a:pPr>
              <a:t>4%</a:t>
            </a:fld>
            <a:endParaRPr lang="en-GB" sz="800" err="1">
              <a:solidFill>
                <a:schemeClr val="tx1"/>
              </a:solidFill>
              <a:sym typeface="+mn-lt"/>
            </a:endParaRPr>
          </a:p>
        </p:txBody>
      </p:sp>
      <p:sp>
        <p:nvSpPr>
          <p:cNvPr id="1791" name="Rectangle 1790">
            <a:extLst>
              <a:ext uri="{FF2B5EF4-FFF2-40B4-BE49-F238E27FC236}">
                <a16:creationId xmlns:a16="http://schemas.microsoft.com/office/drawing/2014/main" id="{3D212144-C003-DC55-E369-52172BEC0477}"/>
              </a:ext>
            </a:extLst>
          </p:cNvPr>
          <p:cNvSpPr/>
          <p:nvPr>
            <p:custDataLst>
              <p:tags r:id="rId120"/>
            </p:custDataLst>
          </p:nvPr>
        </p:nvSpPr>
        <p:spPr bwMode="gray">
          <a:xfrm>
            <a:off x="6786563" y="3667125"/>
            <a:ext cx="233363" cy="109538"/>
          </a:xfrm>
          <a:prstGeom prst="rect">
            <a:avLst/>
          </a:prstGeom>
          <a:solidFill>
            <a:srgbClr val="C30C3E"/>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ctr" anchorCtr="0"/>
          <a:lstStyle/>
          <a:p>
            <a:pPr algn="ctr">
              <a:lnSpc>
                <a:spcPct val="90000"/>
              </a:lnSpc>
              <a:spcBef>
                <a:spcPct val="0"/>
              </a:spcBef>
              <a:spcAft>
                <a:spcPct val="0"/>
              </a:spcAft>
            </a:pPr>
            <a:fld id="{8540DBF0-1C25-4CD8-970E-EF714E65B743}" type="datetime'''''''''''''4''1''''''''''''''''''''''''''''''''%'''''''''">
              <a:rPr lang="en-GB" altLang="en-US" sz="800" smtClean="0">
                <a:solidFill>
                  <a:schemeClr val="bg1"/>
                </a:solidFill>
                <a:effectLst/>
                <a:sym typeface="+mn-lt"/>
              </a:rPr>
              <a:pPr algn="ctr">
                <a:lnSpc>
                  <a:spcPct val="90000"/>
                </a:lnSpc>
                <a:spcBef>
                  <a:spcPct val="0"/>
                </a:spcBef>
                <a:spcAft>
                  <a:spcPct val="0"/>
                </a:spcAft>
              </a:pPr>
              <a:t>41%</a:t>
            </a:fld>
            <a:endParaRPr lang="en-GB" sz="800" err="1">
              <a:solidFill>
                <a:schemeClr val="bg1"/>
              </a:solidFill>
              <a:sym typeface="+mn-lt"/>
            </a:endParaRPr>
          </a:p>
        </p:txBody>
      </p:sp>
      <p:sp>
        <p:nvSpPr>
          <p:cNvPr id="1792" name="Rectangle 1791">
            <a:extLst>
              <a:ext uri="{FF2B5EF4-FFF2-40B4-BE49-F238E27FC236}">
                <a16:creationId xmlns:a16="http://schemas.microsoft.com/office/drawing/2014/main" id="{7DABD43F-1B29-C173-FDCB-F803E23A1D59}"/>
              </a:ext>
            </a:extLst>
          </p:cNvPr>
          <p:cNvSpPr/>
          <p:nvPr>
            <p:custDataLst>
              <p:tags r:id="rId121"/>
            </p:custDataLst>
          </p:nvPr>
        </p:nvSpPr>
        <p:spPr bwMode="gray">
          <a:xfrm>
            <a:off x="6786563" y="2743200"/>
            <a:ext cx="233363" cy="109538"/>
          </a:xfrm>
          <a:prstGeom prst="rect">
            <a:avLst/>
          </a:prstGeom>
          <a:solidFill>
            <a:srgbClr val="C0C0C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ctr" anchorCtr="0"/>
          <a:lstStyle/>
          <a:p>
            <a:pPr algn="ctr">
              <a:lnSpc>
                <a:spcPct val="90000"/>
              </a:lnSpc>
              <a:spcBef>
                <a:spcPct val="0"/>
              </a:spcBef>
              <a:spcAft>
                <a:spcPct val="0"/>
              </a:spcAft>
            </a:pPr>
            <a:fld id="{61DC6633-D3F1-45FE-835C-74A3D4A77A83}" type="datetime'''''''''''2''''''''''''''''8''''''''''%'''''">
              <a:rPr lang="en-GB" altLang="en-US" sz="800" smtClean="0">
                <a:solidFill>
                  <a:schemeClr val="tx1"/>
                </a:solidFill>
                <a:effectLst/>
                <a:sym typeface="+mn-lt"/>
              </a:rPr>
              <a:pPr algn="ctr">
                <a:lnSpc>
                  <a:spcPct val="90000"/>
                </a:lnSpc>
                <a:spcBef>
                  <a:spcPct val="0"/>
                </a:spcBef>
                <a:spcAft>
                  <a:spcPct val="0"/>
                </a:spcAft>
              </a:pPr>
              <a:t>28%</a:t>
            </a:fld>
            <a:endParaRPr lang="en-GB" sz="800" err="1">
              <a:solidFill>
                <a:schemeClr val="tx1"/>
              </a:solidFill>
              <a:sym typeface="+mn-lt"/>
            </a:endParaRPr>
          </a:p>
        </p:txBody>
      </p:sp>
      <p:sp>
        <p:nvSpPr>
          <p:cNvPr id="112" name="Rectangle 111">
            <a:extLst>
              <a:ext uri="{FF2B5EF4-FFF2-40B4-BE49-F238E27FC236}">
                <a16:creationId xmlns:a16="http://schemas.microsoft.com/office/drawing/2014/main" id="{BE03C3E5-6E67-72D0-0EB5-EA05AB2B8770}"/>
              </a:ext>
            </a:extLst>
          </p:cNvPr>
          <p:cNvSpPr/>
          <p:nvPr>
            <p:custDataLst>
              <p:tags r:id="rId122"/>
            </p:custDataLst>
          </p:nvPr>
        </p:nvSpPr>
        <p:spPr bwMode="auto">
          <a:xfrm>
            <a:off x="6826250" y="5167313"/>
            <a:ext cx="152400" cy="457200"/>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8393AE04-5C13-456D-B630-C94010878B19}" type="datetime'''''''*C''''''''''''r''''o''''''''''''''a''''t''''''i''''a'''">
              <a:rPr lang="en-GB" altLang="en-US" sz="1000" smtClean="0">
                <a:solidFill>
                  <a:srgbClr val="2B3A42"/>
                </a:solidFill>
                <a:effectLst/>
              </a:rPr>
              <a:pPr lvl="0" algn="r">
                <a:spcBef>
                  <a:spcPct val="0"/>
                </a:spcBef>
                <a:spcAft>
                  <a:spcPct val="0"/>
                </a:spcAft>
                <a:defRPr/>
              </a:pPr>
              <a:t>*Croatia</a:t>
            </a:fld>
            <a:endParaRPr kumimoji="0" lang="en-GB" sz="1000" i="0" strike="noStrike" kern="1200" spc="0" normalizeH="0" noProof="0">
              <a:ln>
                <a:noFill/>
              </a:ln>
              <a:solidFill>
                <a:srgbClr val="2B3A42"/>
              </a:solidFill>
              <a:effectLst/>
              <a:uLnTx/>
              <a:uFillTx/>
              <a:ea typeface="+mn-ea"/>
              <a:cs typeface="+mn-cs"/>
              <a:sym typeface="+mn-lt"/>
            </a:endParaRPr>
          </a:p>
        </p:txBody>
      </p:sp>
      <p:sp>
        <p:nvSpPr>
          <p:cNvPr id="1196" name="Rectangle 1195">
            <a:extLst>
              <a:ext uri="{FF2B5EF4-FFF2-40B4-BE49-F238E27FC236}">
                <a16:creationId xmlns:a16="http://schemas.microsoft.com/office/drawing/2014/main" id="{5DDF2703-F817-B36F-0234-E8C214D37C95}"/>
              </a:ext>
            </a:extLst>
          </p:cNvPr>
          <p:cNvSpPr/>
          <p:nvPr>
            <p:custDataLst>
              <p:tags r:id="rId123"/>
            </p:custDataLst>
          </p:nvPr>
        </p:nvSpPr>
        <p:spPr bwMode="gray">
          <a:xfrm>
            <a:off x="7037389" y="4792663"/>
            <a:ext cx="233363" cy="109538"/>
          </a:xfrm>
          <a:prstGeom prst="rect">
            <a:avLst/>
          </a:prstGeom>
          <a:solidFill>
            <a:schemeClr val="accent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ctr" anchorCtr="0"/>
          <a:lstStyle/>
          <a:p>
            <a:pPr algn="ctr">
              <a:lnSpc>
                <a:spcPct val="90000"/>
              </a:lnSpc>
              <a:spcBef>
                <a:spcPct val="0"/>
              </a:spcBef>
              <a:spcAft>
                <a:spcPct val="0"/>
              </a:spcAft>
            </a:pPr>
            <a:fld id="{3AC1DB86-96D5-469D-B6EE-61F0C2007557}" type="datetime'''''''''1''''''''''''8''''%'''''''''''''''''''''''''''''''">
              <a:rPr lang="en-GB" altLang="en-US" sz="800" smtClean="0">
                <a:solidFill>
                  <a:schemeClr val="bg1"/>
                </a:solidFill>
                <a:effectLst/>
                <a:sym typeface="+mn-lt"/>
              </a:rPr>
              <a:pPr algn="ctr">
                <a:lnSpc>
                  <a:spcPct val="90000"/>
                </a:lnSpc>
                <a:spcBef>
                  <a:spcPct val="0"/>
                </a:spcBef>
                <a:spcAft>
                  <a:spcPct val="0"/>
                </a:spcAft>
              </a:pPr>
              <a:t>18%</a:t>
            </a:fld>
            <a:endParaRPr lang="en-GB" sz="800" err="1">
              <a:solidFill>
                <a:schemeClr val="bg1"/>
              </a:solidFill>
              <a:sym typeface="+mn-lt"/>
            </a:endParaRPr>
          </a:p>
        </p:txBody>
      </p:sp>
      <p:sp>
        <p:nvSpPr>
          <p:cNvPr id="1799" name="Rectangle 1798">
            <a:extLst>
              <a:ext uri="{FF2B5EF4-FFF2-40B4-BE49-F238E27FC236}">
                <a16:creationId xmlns:a16="http://schemas.microsoft.com/office/drawing/2014/main" id="{671D1A6D-EB85-B13B-FCAB-B314C983298B}"/>
              </a:ext>
            </a:extLst>
          </p:cNvPr>
          <p:cNvSpPr/>
          <p:nvPr>
            <p:custDataLst>
              <p:tags r:id="rId124"/>
            </p:custDataLst>
          </p:nvPr>
        </p:nvSpPr>
        <p:spPr bwMode="gray">
          <a:xfrm>
            <a:off x="7031038" y="4476750"/>
            <a:ext cx="176213" cy="109538"/>
          </a:xfrm>
          <a:prstGeom prst="rect">
            <a:avLst/>
          </a:prstGeom>
          <a:solidFill>
            <a:schemeClr val="accent6"/>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ctr" anchorCtr="0"/>
          <a:lstStyle/>
          <a:p>
            <a:pPr algn="ctr">
              <a:lnSpc>
                <a:spcPct val="90000"/>
              </a:lnSpc>
              <a:spcBef>
                <a:spcPct val="0"/>
              </a:spcBef>
              <a:spcAft>
                <a:spcPct val="0"/>
              </a:spcAft>
            </a:pPr>
            <a:fld id="{2352F137-AEDA-4CB2-ACEB-367CF5DB34A6}" type="datetime'''''''''''''''''6''%'''''''">
              <a:rPr lang="en-GB" altLang="en-US" sz="800" smtClean="0">
                <a:solidFill>
                  <a:schemeClr val="tx1"/>
                </a:solidFill>
                <a:effectLst/>
                <a:sym typeface="+mn-lt"/>
              </a:rPr>
              <a:pPr algn="ctr">
                <a:lnSpc>
                  <a:spcPct val="90000"/>
                </a:lnSpc>
                <a:spcBef>
                  <a:spcPct val="0"/>
                </a:spcBef>
                <a:spcAft>
                  <a:spcPct val="0"/>
                </a:spcAft>
              </a:pPr>
              <a:t>6%</a:t>
            </a:fld>
            <a:endParaRPr lang="en-GB" sz="800" err="1">
              <a:solidFill>
                <a:schemeClr val="tx1"/>
              </a:solidFill>
              <a:sym typeface="+mn-lt"/>
            </a:endParaRPr>
          </a:p>
        </p:txBody>
      </p:sp>
      <p:sp>
        <p:nvSpPr>
          <p:cNvPr id="1795" name="Rectangle 1794">
            <a:extLst>
              <a:ext uri="{FF2B5EF4-FFF2-40B4-BE49-F238E27FC236}">
                <a16:creationId xmlns:a16="http://schemas.microsoft.com/office/drawing/2014/main" id="{912FCC0D-BDC1-2150-CF03-DD22C0E0266C}"/>
              </a:ext>
            </a:extLst>
          </p:cNvPr>
          <p:cNvSpPr/>
          <p:nvPr>
            <p:custDataLst>
              <p:tags r:id="rId125"/>
            </p:custDataLst>
          </p:nvPr>
        </p:nvSpPr>
        <p:spPr bwMode="gray">
          <a:xfrm>
            <a:off x="7100888" y="4392613"/>
            <a:ext cx="176213" cy="109538"/>
          </a:xfrm>
          <a:prstGeom prst="rect">
            <a:avLst/>
          </a:prstGeom>
          <a:solidFill>
            <a:srgbClr val="E66F0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ctr" anchorCtr="0"/>
          <a:lstStyle/>
          <a:p>
            <a:pPr algn="ctr">
              <a:lnSpc>
                <a:spcPct val="90000"/>
              </a:lnSpc>
              <a:spcBef>
                <a:spcPct val="0"/>
              </a:spcBef>
              <a:spcAft>
                <a:spcPct val="0"/>
              </a:spcAft>
            </a:pPr>
            <a:fld id="{A6EC9B48-6A25-4AAF-8E7B-F8FE003DF00B}" type="datetime'''''''''''''1''''''''''''''''''''''''''''''''''''''''''%'''''">
              <a:rPr lang="en-GB" altLang="en-US" sz="800" smtClean="0">
                <a:solidFill>
                  <a:schemeClr val="bg1"/>
                </a:solidFill>
                <a:effectLst/>
                <a:sym typeface="+mn-lt"/>
              </a:rPr>
              <a:pPr algn="ctr">
                <a:lnSpc>
                  <a:spcPct val="90000"/>
                </a:lnSpc>
                <a:spcBef>
                  <a:spcPct val="0"/>
                </a:spcBef>
                <a:spcAft>
                  <a:spcPct val="0"/>
                </a:spcAft>
              </a:pPr>
              <a:t>1%</a:t>
            </a:fld>
            <a:endParaRPr lang="en-GB" sz="800" err="1">
              <a:solidFill>
                <a:schemeClr val="bg1"/>
              </a:solidFill>
              <a:sym typeface="+mn-lt"/>
            </a:endParaRPr>
          </a:p>
        </p:txBody>
      </p:sp>
      <p:sp>
        <p:nvSpPr>
          <p:cNvPr id="1800" name="Rectangle 1799">
            <a:extLst>
              <a:ext uri="{FF2B5EF4-FFF2-40B4-BE49-F238E27FC236}">
                <a16:creationId xmlns:a16="http://schemas.microsoft.com/office/drawing/2014/main" id="{B161D6E1-C520-FC4F-AD93-DEF35703EB52}"/>
              </a:ext>
            </a:extLst>
          </p:cNvPr>
          <p:cNvSpPr/>
          <p:nvPr>
            <p:custDataLst>
              <p:tags r:id="rId126"/>
            </p:custDataLst>
          </p:nvPr>
        </p:nvSpPr>
        <p:spPr bwMode="gray">
          <a:xfrm>
            <a:off x="7065963" y="4260850"/>
            <a:ext cx="176213" cy="109538"/>
          </a:xfrm>
          <a:prstGeom prst="rect">
            <a:avLst/>
          </a:prstGeom>
          <a:solidFill>
            <a:srgbClr val="F88FAC"/>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ctr" anchorCtr="0"/>
          <a:lstStyle/>
          <a:p>
            <a:pPr algn="ctr">
              <a:lnSpc>
                <a:spcPct val="90000"/>
              </a:lnSpc>
              <a:spcBef>
                <a:spcPct val="0"/>
              </a:spcBef>
              <a:spcAft>
                <a:spcPct val="0"/>
              </a:spcAft>
            </a:pPr>
            <a:fld id="{D48504BF-914A-4A50-9651-1729C6D49C86}" type="datetime'''''''''''''''''''9''''''''''''''''''''''''%'''''''">
              <a:rPr lang="en-GB" altLang="en-US" sz="800" smtClean="0">
                <a:solidFill>
                  <a:schemeClr val="tx1"/>
                </a:solidFill>
                <a:effectLst/>
                <a:sym typeface="+mn-lt"/>
              </a:rPr>
              <a:pPr algn="ctr">
                <a:lnSpc>
                  <a:spcPct val="90000"/>
                </a:lnSpc>
                <a:spcBef>
                  <a:spcPct val="0"/>
                </a:spcBef>
                <a:spcAft>
                  <a:spcPct val="0"/>
                </a:spcAft>
              </a:pPr>
              <a:t>9%</a:t>
            </a:fld>
            <a:endParaRPr lang="en-GB" sz="800" err="1">
              <a:solidFill>
                <a:schemeClr val="tx1"/>
              </a:solidFill>
              <a:sym typeface="+mn-lt"/>
            </a:endParaRPr>
          </a:p>
        </p:txBody>
      </p:sp>
      <p:sp>
        <p:nvSpPr>
          <p:cNvPr id="1801" name="Rectangle 1800">
            <a:extLst>
              <a:ext uri="{FF2B5EF4-FFF2-40B4-BE49-F238E27FC236}">
                <a16:creationId xmlns:a16="http://schemas.microsoft.com/office/drawing/2014/main" id="{AB78A0B2-DEA1-08D2-85BE-E5BD596C6C48}"/>
              </a:ext>
            </a:extLst>
          </p:cNvPr>
          <p:cNvSpPr/>
          <p:nvPr>
            <p:custDataLst>
              <p:tags r:id="rId127"/>
            </p:custDataLst>
          </p:nvPr>
        </p:nvSpPr>
        <p:spPr bwMode="gray">
          <a:xfrm>
            <a:off x="7037388" y="3252788"/>
            <a:ext cx="233363" cy="109538"/>
          </a:xfrm>
          <a:prstGeom prst="rect">
            <a:avLst/>
          </a:prstGeom>
          <a:solidFill>
            <a:srgbClr val="C30C3E"/>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ctr" anchorCtr="0"/>
          <a:lstStyle/>
          <a:p>
            <a:pPr algn="ctr">
              <a:lnSpc>
                <a:spcPct val="90000"/>
              </a:lnSpc>
              <a:spcBef>
                <a:spcPct val="0"/>
              </a:spcBef>
              <a:spcAft>
                <a:spcPct val="0"/>
              </a:spcAft>
            </a:pPr>
            <a:fld id="{8665F73B-947F-4620-A897-89DAB0DF2943}" type="datetime'6''''''''''''''''''''''''''''6''''''''''''''''''''''%'''''">
              <a:rPr lang="en-GB" altLang="en-US" sz="800" smtClean="0">
                <a:solidFill>
                  <a:schemeClr val="bg1"/>
                </a:solidFill>
                <a:effectLst/>
                <a:sym typeface="+mn-lt"/>
              </a:rPr>
              <a:pPr algn="ctr">
                <a:lnSpc>
                  <a:spcPct val="90000"/>
                </a:lnSpc>
                <a:spcBef>
                  <a:spcPct val="0"/>
                </a:spcBef>
                <a:spcAft>
                  <a:spcPct val="0"/>
                </a:spcAft>
              </a:pPr>
              <a:t>66%</a:t>
            </a:fld>
            <a:endParaRPr lang="en-GB" sz="800" err="1">
              <a:solidFill>
                <a:schemeClr val="bg1"/>
              </a:solidFill>
              <a:sym typeface="+mn-lt"/>
            </a:endParaRPr>
          </a:p>
        </p:txBody>
      </p:sp>
      <p:sp>
        <p:nvSpPr>
          <p:cNvPr id="129" name="Rectangle 128">
            <a:extLst>
              <a:ext uri="{FF2B5EF4-FFF2-40B4-BE49-F238E27FC236}">
                <a16:creationId xmlns:a16="http://schemas.microsoft.com/office/drawing/2014/main" id="{728DAE39-5967-3727-3E5A-62E810A97E5E}"/>
              </a:ext>
            </a:extLst>
          </p:cNvPr>
          <p:cNvSpPr/>
          <p:nvPr>
            <p:custDataLst>
              <p:tags r:id="rId128"/>
            </p:custDataLst>
          </p:nvPr>
        </p:nvSpPr>
        <p:spPr bwMode="auto">
          <a:xfrm>
            <a:off x="7077075" y="5167313"/>
            <a:ext cx="152400" cy="420688"/>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FE5B85E7-3B24-4A12-BA30-1247BEBA293F}" type="datetime'''E''''''''''sto''''''''''''''''''n''''''''''i''a'''''">
              <a:rPr lang="en-GB" altLang="en-US" sz="1000" smtClean="0">
                <a:solidFill>
                  <a:srgbClr val="2B3A42"/>
                </a:solidFill>
                <a:effectLst/>
              </a:rPr>
              <a:pPr lvl="0" algn="r">
                <a:spcBef>
                  <a:spcPct val="0"/>
                </a:spcBef>
                <a:spcAft>
                  <a:spcPct val="0"/>
                </a:spcAft>
                <a:defRPr/>
              </a:pPr>
              <a:t>Estonia</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1198" name="Rectangle 1197">
            <a:extLst>
              <a:ext uri="{FF2B5EF4-FFF2-40B4-BE49-F238E27FC236}">
                <a16:creationId xmlns:a16="http://schemas.microsoft.com/office/drawing/2014/main" id="{C8F48F23-75BB-53BE-3264-0EB2E67D0F93}"/>
              </a:ext>
            </a:extLst>
          </p:cNvPr>
          <p:cNvSpPr/>
          <p:nvPr>
            <p:custDataLst>
              <p:tags r:id="rId129"/>
            </p:custDataLst>
          </p:nvPr>
        </p:nvSpPr>
        <p:spPr bwMode="gray">
          <a:xfrm>
            <a:off x="7288214" y="4822825"/>
            <a:ext cx="233363" cy="109538"/>
          </a:xfrm>
          <a:prstGeom prst="rect">
            <a:avLst/>
          </a:prstGeom>
          <a:solidFill>
            <a:schemeClr val="accent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ctr" anchorCtr="0"/>
          <a:lstStyle/>
          <a:p>
            <a:pPr algn="ctr">
              <a:lnSpc>
                <a:spcPct val="90000"/>
              </a:lnSpc>
              <a:spcBef>
                <a:spcPct val="0"/>
              </a:spcBef>
              <a:spcAft>
                <a:spcPct val="0"/>
              </a:spcAft>
            </a:pPr>
            <a:fld id="{862CD6C1-7300-405C-B956-0024B2804500}" type="datetime'''''''''''''''''''''16%'''''''''">
              <a:rPr lang="en-GB" altLang="en-US" sz="800" smtClean="0">
                <a:solidFill>
                  <a:schemeClr val="bg1"/>
                </a:solidFill>
                <a:effectLst/>
                <a:sym typeface="+mn-lt"/>
              </a:rPr>
              <a:pPr algn="ctr">
                <a:lnSpc>
                  <a:spcPct val="90000"/>
                </a:lnSpc>
                <a:spcBef>
                  <a:spcPct val="0"/>
                </a:spcBef>
                <a:spcAft>
                  <a:spcPct val="0"/>
                </a:spcAft>
              </a:pPr>
              <a:t>16%</a:t>
            </a:fld>
            <a:endParaRPr lang="en-GB" sz="800" err="1">
              <a:solidFill>
                <a:schemeClr val="bg1"/>
              </a:solidFill>
              <a:sym typeface="+mn-lt"/>
            </a:endParaRPr>
          </a:p>
        </p:txBody>
      </p:sp>
      <p:sp>
        <p:nvSpPr>
          <p:cNvPr id="1199" name="Rectangle 1198">
            <a:extLst>
              <a:ext uri="{FF2B5EF4-FFF2-40B4-BE49-F238E27FC236}">
                <a16:creationId xmlns:a16="http://schemas.microsoft.com/office/drawing/2014/main" id="{30C72356-F238-6A30-4B87-A7701AC243D3}"/>
              </a:ext>
            </a:extLst>
          </p:cNvPr>
          <p:cNvSpPr/>
          <p:nvPr>
            <p:custDataLst>
              <p:tags r:id="rId130"/>
            </p:custDataLst>
          </p:nvPr>
        </p:nvSpPr>
        <p:spPr bwMode="gray">
          <a:xfrm>
            <a:off x="7288214" y="4214813"/>
            <a:ext cx="233363" cy="109538"/>
          </a:xfrm>
          <a:prstGeom prst="rect">
            <a:avLst/>
          </a:prstGeom>
          <a:solidFill>
            <a:schemeClr val="accent6"/>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ctr" anchorCtr="0"/>
          <a:lstStyle/>
          <a:p>
            <a:pPr algn="ctr">
              <a:lnSpc>
                <a:spcPct val="90000"/>
              </a:lnSpc>
              <a:spcBef>
                <a:spcPct val="0"/>
              </a:spcBef>
              <a:spcAft>
                <a:spcPct val="0"/>
              </a:spcAft>
            </a:pPr>
            <a:fld id="{2A14A98F-2719-442B-845B-0FA1390BF991}" type="datetime'''''''''''''''''''30''''''%'''''''''''''''">
              <a:rPr lang="en-GB" altLang="en-US" sz="800" smtClean="0">
                <a:solidFill>
                  <a:schemeClr val="tx1"/>
                </a:solidFill>
                <a:effectLst/>
                <a:sym typeface="+mn-lt"/>
              </a:rPr>
              <a:pPr algn="ctr">
                <a:lnSpc>
                  <a:spcPct val="90000"/>
                </a:lnSpc>
                <a:spcBef>
                  <a:spcPct val="0"/>
                </a:spcBef>
                <a:spcAft>
                  <a:spcPct val="0"/>
                </a:spcAft>
              </a:pPr>
              <a:t>30%</a:t>
            </a:fld>
            <a:endParaRPr lang="en-GB" sz="800" err="1">
              <a:solidFill>
                <a:schemeClr val="tx1"/>
              </a:solidFill>
              <a:sym typeface="+mn-lt"/>
            </a:endParaRPr>
          </a:p>
        </p:txBody>
      </p:sp>
      <p:sp>
        <p:nvSpPr>
          <p:cNvPr id="1555" name="Rectangle 1554">
            <a:extLst>
              <a:ext uri="{FF2B5EF4-FFF2-40B4-BE49-F238E27FC236}">
                <a16:creationId xmlns:a16="http://schemas.microsoft.com/office/drawing/2014/main" id="{3DD90318-7C49-34DE-4D7C-12AAB2D71F70}"/>
              </a:ext>
            </a:extLst>
          </p:cNvPr>
          <p:cNvSpPr/>
          <p:nvPr>
            <p:custDataLst>
              <p:tags r:id="rId131"/>
            </p:custDataLst>
          </p:nvPr>
        </p:nvSpPr>
        <p:spPr bwMode="gray">
          <a:xfrm>
            <a:off x="7316788" y="3752850"/>
            <a:ext cx="176213" cy="109538"/>
          </a:xfrm>
          <a:prstGeom prst="rect">
            <a:avLst/>
          </a:prstGeom>
          <a:solidFill>
            <a:srgbClr val="E66F0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ctr" anchorCtr="0"/>
          <a:lstStyle/>
          <a:p>
            <a:pPr algn="ctr">
              <a:lnSpc>
                <a:spcPct val="90000"/>
              </a:lnSpc>
              <a:spcBef>
                <a:spcPct val="0"/>
              </a:spcBef>
              <a:spcAft>
                <a:spcPct val="0"/>
              </a:spcAft>
            </a:pPr>
            <a:fld id="{37B4BF00-02C7-4F30-9E99-07C3844CEFCF}" type="datetime'''''''''''''''''''''''''''''5''''''''%'''">
              <a:rPr lang="en-GB" altLang="en-US" sz="800" smtClean="0">
                <a:solidFill>
                  <a:schemeClr val="bg1"/>
                </a:solidFill>
                <a:effectLst/>
                <a:sym typeface="+mn-lt"/>
              </a:rPr>
              <a:pPr algn="ctr">
                <a:lnSpc>
                  <a:spcPct val="90000"/>
                </a:lnSpc>
                <a:spcBef>
                  <a:spcPct val="0"/>
                </a:spcBef>
                <a:spcAft>
                  <a:spcPct val="0"/>
                </a:spcAft>
              </a:pPr>
              <a:t>5%</a:t>
            </a:fld>
            <a:endParaRPr lang="en-GB" sz="800" err="1">
              <a:solidFill>
                <a:schemeClr val="bg1"/>
              </a:solidFill>
              <a:sym typeface="+mn-lt"/>
            </a:endParaRPr>
          </a:p>
        </p:txBody>
      </p:sp>
      <p:sp>
        <p:nvSpPr>
          <p:cNvPr id="1556" name="Rectangle 1555">
            <a:extLst>
              <a:ext uri="{FF2B5EF4-FFF2-40B4-BE49-F238E27FC236}">
                <a16:creationId xmlns:a16="http://schemas.microsoft.com/office/drawing/2014/main" id="{3B0D9313-E6F7-EFA0-BDB7-3BE8E65FE12F}"/>
              </a:ext>
            </a:extLst>
          </p:cNvPr>
          <p:cNvSpPr/>
          <p:nvPr>
            <p:custDataLst>
              <p:tags r:id="rId132"/>
            </p:custDataLst>
          </p:nvPr>
        </p:nvSpPr>
        <p:spPr bwMode="gray">
          <a:xfrm>
            <a:off x="7316788" y="3613150"/>
            <a:ext cx="176213" cy="109538"/>
          </a:xfrm>
          <a:prstGeom prst="rect">
            <a:avLst/>
          </a:prstGeom>
          <a:solidFill>
            <a:srgbClr val="F88FAC"/>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ctr" anchorCtr="0"/>
          <a:lstStyle/>
          <a:p>
            <a:pPr algn="ctr">
              <a:lnSpc>
                <a:spcPct val="90000"/>
              </a:lnSpc>
              <a:spcBef>
                <a:spcPct val="0"/>
              </a:spcBef>
              <a:spcAft>
                <a:spcPct val="0"/>
              </a:spcAft>
            </a:pPr>
            <a:fld id="{C12E8308-13C1-4379-9B67-DB8043E74595}" type="datetime'''''''''''6''''''''''''''''''''''''''''''''%'''''">
              <a:rPr lang="en-GB" altLang="en-US" sz="800" smtClean="0">
                <a:solidFill>
                  <a:schemeClr val="tx1"/>
                </a:solidFill>
                <a:effectLst/>
                <a:sym typeface="+mn-lt"/>
              </a:rPr>
              <a:pPr algn="ctr">
                <a:lnSpc>
                  <a:spcPct val="90000"/>
                </a:lnSpc>
                <a:spcBef>
                  <a:spcPct val="0"/>
                </a:spcBef>
                <a:spcAft>
                  <a:spcPct val="0"/>
                </a:spcAft>
              </a:pPr>
              <a:t>6%</a:t>
            </a:fld>
            <a:endParaRPr lang="en-GB" sz="800" err="1">
              <a:solidFill>
                <a:schemeClr val="tx1"/>
              </a:solidFill>
              <a:sym typeface="+mn-lt"/>
            </a:endParaRPr>
          </a:p>
        </p:txBody>
      </p:sp>
      <p:sp>
        <p:nvSpPr>
          <p:cNvPr id="1557" name="Rectangle 1556">
            <a:extLst>
              <a:ext uri="{FF2B5EF4-FFF2-40B4-BE49-F238E27FC236}">
                <a16:creationId xmlns:a16="http://schemas.microsoft.com/office/drawing/2014/main" id="{BCDB3675-E92A-93CD-EC33-2CD2ED39ECAA}"/>
              </a:ext>
            </a:extLst>
          </p:cNvPr>
          <p:cNvSpPr/>
          <p:nvPr>
            <p:custDataLst>
              <p:tags r:id="rId133"/>
            </p:custDataLst>
          </p:nvPr>
        </p:nvSpPr>
        <p:spPr bwMode="gray">
          <a:xfrm>
            <a:off x="7288213" y="2951163"/>
            <a:ext cx="233363" cy="109538"/>
          </a:xfrm>
          <a:prstGeom prst="rect">
            <a:avLst/>
          </a:prstGeom>
          <a:solidFill>
            <a:srgbClr val="C30C3E"/>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ctr" anchorCtr="0"/>
          <a:lstStyle/>
          <a:p>
            <a:pPr algn="ctr">
              <a:lnSpc>
                <a:spcPct val="90000"/>
              </a:lnSpc>
              <a:spcBef>
                <a:spcPct val="0"/>
              </a:spcBef>
              <a:spcAft>
                <a:spcPct val="0"/>
              </a:spcAft>
            </a:pPr>
            <a:fld id="{691BD54D-C694-41B8-AA31-A15CD322D90B}" type="datetime'''''''''''''''''''''''''''''''''4''''4''''''''''''''''''%'''''">
              <a:rPr lang="en-GB" altLang="en-US" sz="800" smtClean="0">
                <a:solidFill>
                  <a:schemeClr val="bg1"/>
                </a:solidFill>
                <a:effectLst/>
                <a:sym typeface="+mn-lt"/>
              </a:rPr>
              <a:pPr algn="ctr">
                <a:lnSpc>
                  <a:spcPct val="90000"/>
                </a:lnSpc>
                <a:spcBef>
                  <a:spcPct val="0"/>
                </a:spcBef>
                <a:spcAft>
                  <a:spcPct val="0"/>
                </a:spcAft>
              </a:pPr>
              <a:t>44%</a:t>
            </a:fld>
            <a:endParaRPr lang="en-GB" sz="800" err="1">
              <a:solidFill>
                <a:schemeClr val="bg1"/>
              </a:solidFill>
              <a:sym typeface="+mn-lt"/>
            </a:endParaRPr>
          </a:p>
        </p:txBody>
      </p:sp>
      <p:sp>
        <p:nvSpPr>
          <p:cNvPr id="136" name="Rectangle 135">
            <a:extLst>
              <a:ext uri="{FF2B5EF4-FFF2-40B4-BE49-F238E27FC236}">
                <a16:creationId xmlns:a16="http://schemas.microsoft.com/office/drawing/2014/main" id="{67D9749C-250B-5FD9-F6F8-23CBE568F560}"/>
              </a:ext>
            </a:extLst>
          </p:cNvPr>
          <p:cNvSpPr/>
          <p:nvPr>
            <p:custDataLst>
              <p:tags r:id="rId134"/>
            </p:custDataLst>
          </p:nvPr>
        </p:nvSpPr>
        <p:spPr bwMode="auto">
          <a:xfrm>
            <a:off x="7327900" y="5167313"/>
            <a:ext cx="152400" cy="414338"/>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23991177-7A87-4816-92E2-65F721B9C573}" type="datetime'''''''''''''''F''''''''''''''''''i''n''l''''a''n''''d'''">
              <a:rPr lang="en-GB" altLang="en-US" sz="1000" smtClean="0">
                <a:solidFill>
                  <a:srgbClr val="2B3A42"/>
                </a:solidFill>
                <a:effectLst/>
              </a:rPr>
              <a:pPr lvl="0" algn="r">
                <a:spcBef>
                  <a:spcPct val="0"/>
                </a:spcBef>
                <a:spcAft>
                  <a:spcPct val="0"/>
                </a:spcAft>
                <a:defRPr/>
              </a:pPr>
              <a:t>Finland</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1201" name="Rectangle 1200">
            <a:extLst>
              <a:ext uri="{FF2B5EF4-FFF2-40B4-BE49-F238E27FC236}">
                <a16:creationId xmlns:a16="http://schemas.microsoft.com/office/drawing/2014/main" id="{53D57A0B-C3AD-A1C5-3069-505A765669CF}"/>
              </a:ext>
            </a:extLst>
          </p:cNvPr>
          <p:cNvSpPr/>
          <p:nvPr>
            <p:custDataLst>
              <p:tags r:id="rId135"/>
            </p:custDataLst>
          </p:nvPr>
        </p:nvSpPr>
        <p:spPr bwMode="gray">
          <a:xfrm>
            <a:off x="7537451" y="4860925"/>
            <a:ext cx="233363" cy="109538"/>
          </a:xfrm>
          <a:prstGeom prst="rect">
            <a:avLst/>
          </a:prstGeom>
          <a:solidFill>
            <a:schemeClr val="accent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ctr" anchorCtr="0"/>
          <a:lstStyle/>
          <a:p>
            <a:pPr algn="ctr">
              <a:lnSpc>
                <a:spcPct val="90000"/>
              </a:lnSpc>
              <a:spcBef>
                <a:spcPct val="0"/>
              </a:spcBef>
              <a:spcAft>
                <a:spcPct val="0"/>
              </a:spcAft>
            </a:pPr>
            <a:fld id="{7AAB2E79-574C-4C2B-81FF-E0CE030D6783}" type="datetime'''''''''''''1''''''''''''''''''''3%'''''''''''''''''''">
              <a:rPr lang="en-GB" altLang="en-US" sz="800" smtClean="0">
                <a:solidFill>
                  <a:schemeClr val="bg1"/>
                </a:solidFill>
                <a:effectLst/>
                <a:sym typeface="+mn-lt"/>
              </a:rPr>
              <a:pPr algn="ctr">
                <a:lnSpc>
                  <a:spcPct val="90000"/>
                </a:lnSpc>
                <a:spcBef>
                  <a:spcPct val="0"/>
                </a:spcBef>
                <a:spcAft>
                  <a:spcPct val="0"/>
                </a:spcAft>
              </a:pPr>
              <a:t>13%</a:t>
            </a:fld>
            <a:endParaRPr lang="en-GB" sz="800" err="1">
              <a:solidFill>
                <a:schemeClr val="bg1"/>
              </a:solidFill>
              <a:sym typeface="+mn-lt"/>
            </a:endParaRPr>
          </a:p>
        </p:txBody>
      </p:sp>
      <p:sp>
        <p:nvSpPr>
          <p:cNvPr id="1558" name="Rectangle 1557">
            <a:extLst>
              <a:ext uri="{FF2B5EF4-FFF2-40B4-BE49-F238E27FC236}">
                <a16:creationId xmlns:a16="http://schemas.microsoft.com/office/drawing/2014/main" id="{92D4054C-B8DC-EA93-D708-BBBA0B63ADEC}"/>
              </a:ext>
            </a:extLst>
          </p:cNvPr>
          <p:cNvSpPr/>
          <p:nvPr>
            <p:custDataLst>
              <p:tags r:id="rId136"/>
            </p:custDataLst>
          </p:nvPr>
        </p:nvSpPr>
        <p:spPr bwMode="gray">
          <a:xfrm>
            <a:off x="7566025" y="4606925"/>
            <a:ext cx="176213" cy="109538"/>
          </a:xfrm>
          <a:prstGeom prst="rect">
            <a:avLst/>
          </a:prstGeom>
          <a:solidFill>
            <a:schemeClr val="accent6"/>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ctr" anchorCtr="0"/>
          <a:lstStyle/>
          <a:p>
            <a:pPr algn="ctr">
              <a:lnSpc>
                <a:spcPct val="90000"/>
              </a:lnSpc>
              <a:spcBef>
                <a:spcPct val="0"/>
              </a:spcBef>
              <a:spcAft>
                <a:spcPct val="0"/>
              </a:spcAft>
            </a:pPr>
            <a:fld id="{11CA585B-B1EF-4F57-909A-DB94E093A72C}" type="datetime'''''''''''''6''''''''''''''''''''''''''''''%'''''''''''''''''">
              <a:rPr lang="en-GB" altLang="en-US" sz="800" smtClean="0">
                <a:solidFill>
                  <a:schemeClr val="tx1"/>
                </a:solidFill>
                <a:effectLst/>
                <a:sym typeface="+mn-lt"/>
              </a:rPr>
              <a:pPr algn="ctr">
                <a:lnSpc>
                  <a:spcPct val="90000"/>
                </a:lnSpc>
                <a:spcBef>
                  <a:spcPct val="0"/>
                </a:spcBef>
                <a:spcAft>
                  <a:spcPct val="0"/>
                </a:spcAft>
              </a:pPr>
              <a:t>6%</a:t>
            </a:fld>
            <a:endParaRPr lang="en-GB" sz="800" err="1">
              <a:solidFill>
                <a:schemeClr val="tx1"/>
              </a:solidFill>
              <a:sym typeface="+mn-lt"/>
            </a:endParaRPr>
          </a:p>
        </p:txBody>
      </p:sp>
      <p:sp>
        <p:nvSpPr>
          <p:cNvPr id="1729" name="Rectangle 1728">
            <a:extLst>
              <a:ext uri="{FF2B5EF4-FFF2-40B4-BE49-F238E27FC236}">
                <a16:creationId xmlns:a16="http://schemas.microsoft.com/office/drawing/2014/main" id="{9455474E-2C68-C247-6EEB-1368D2E84D9D}"/>
              </a:ext>
            </a:extLst>
          </p:cNvPr>
          <p:cNvSpPr/>
          <p:nvPr>
            <p:custDataLst>
              <p:tags r:id="rId137"/>
            </p:custDataLst>
          </p:nvPr>
        </p:nvSpPr>
        <p:spPr bwMode="gray">
          <a:xfrm>
            <a:off x="7537450" y="3444875"/>
            <a:ext cx="233363" cy="109538"/>
          </a:xfrm>
          <a:prstGeom prst="rect">
            <a:avLst/>
          </a:prstGeom>
          <a:solidFill>
            <a:srgbClr val="C30C3E"/>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ctr" anchorCtr="0"/>
          <a:lstStyle/>
          <a:p>
            <a:pPr algn="ctr">
              <a:lnSpc>
                <a:spcPct val="90000"/>
              </a:lnSpc>
              <a:spcBef>
                <a:spcPct val="0"/>
              </a:spcBef>
              <a:spcAft>
                <a:spcPct val="0"/>
              </a:spcAft>
            </a:pPr>
            <a:fld id="{C5859CFA-F24E-4DCD-8A93-E0D12A043195}" type="datetime'''''''''''''''''8''''''''''''''''''''''''''''1''''''''%'">
              <a:rPr lang="en-GB" altLang="en-US" sz="800" smtClean="0">
                <a:solidFill>
                  <a:schemeClr val="bg1"/>
                </a:solidFill>
                <a:effectLst/>
                <a:sym typeface="+mn-lt"/>
              </a:rPr>
              <a:pPr algn="ctr">
                <a:lnSpc>
                  <a:spcPct val="90000"/>
                </a:lnSpc>
                <a:spcBef>
                  <a:spcPct val="0"/>
                </a:spcBef>
                <a:spcAft>
                  <a:spcPct val="0"/>
                </a:spcAft>
              </a:pPr>
              <a:t>81%</a:t>
            </a:fld>
            <a:endParaRPr lang="en-GB" sz="800" err="1">
              <a:solidFill>
                <a:schemeClr val="bg1"/>
              </a:solidFill>
              <a:sym typeface="+mn-lt"/>
            </a:endParaRPr>
          </a:p>
        </p:txBody>
      </p:sp>
      <p:sp>
        <p:nvSpPr>
          <p:cNvPr id="150" name="Rectangle 149">
            <a:extLst>
              <a:ext uri="{FF2B5EF4-FFF2-40B4-BE49-F238E27FC236}">
                <a16:creationId xmlns:a16="http://schemas.microsoft.com/office/drawing/2014/main" id="{51423D73-BAF6-C67B-5E87-38624A1EDEFD}"/>
              </a:ext>
            </a:extLst>
          </p:cNvPr>
          <p:cNvSpPr/>
          <p:nvPr>
            <p:custDataLst>
              <p:tags r:id="rId138"/>
            </p:custDataLst>
          </p:nvPr>
        </p:nvSpPr>
        <p:spPr bwMode="auto">
          <a:xfrm>
            <a:off x="7577138" y="5167313"/>
            <a:ext cx="152400" cy="50641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A694123E-4AB0-4149-856F-775E4DFB0AFC}" type="datetime'Ro''''m''''''''''''''''''a''''''ni''''''''''''''''''''''a'''''">
              <a:rPr lang="en-GB" altLang="en-US" sz="1000" smtClean="0">
                <a:solidFill>
                  <a:srgbClr val="2B3A42"/>
                </a:solidFill>
                <a:effectLst/>
              </a:rPr>
              <a:pPr lvl="0" algn="r">
                <a:spcBef>
                  <a:spcPct val="0"/>
                </a:spcBef>
                <a:spcAft>
                  <a:spcPct val="0"/>
                </a:spcAft>
                <a:defRPr/>
              </a:pPr>
              <a:t>Romania</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1205" name="Rectangle 1204">
            <a:extLst>
              <a:ext uri="{FF2B5EF4-FFF2-40B4-BE49-F238E27FC236}">
                <a16:creationId xmlns:a16="http://schemas.microsoft.com/office/drawing/2014/main" id="{63E907E6-EEFC-209C-AEEF-DA3B9CB2046B}"/>
              </a:ext>
            </a:extLst>
          </p:cNvPr>
          <p:cNvSpPr/>
          <p:nvPr>
            <p:custDataLst>
              <p:tags r:id="rId139"/>
            </p:custDataLst>
          </p:nvPr>
        </p:nvSpPr>
        <p:spPr bwMode="gray">
          <a:xfrm>
            <a:off x="7788276" y="4884738"/>
            <a:ext cx="233363" cy="109538"/>
          </a:xfrm>
          <a:prstGeom prst="rect">
            <a:avLst/>
          </a:prstGeom>
          <a:solidFill>
            <a:schemeClr val="accent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ctr" anchorCtr="0"/>
          <a:lstStyle/>
          <a:p>
            <a:pPr algn="ctr">
              <a:lnSpc>
                <a:spcPct val="90000"/>
              </a:lnSpc>
              <a:spcBef>
                <a:spcPct val="0"/>
              </a:spcBef>
              <a:spcAft>
                <a:spcPct val="0"/>
              </a:spcAft>
            </a:pPr>
            <a:fld id="{1F0D2712-09C5-4E2D-898C-E36F42946C9F}" type="datetime'''''''''''''''''''''''''''''''''11''''''''''''''''''''''%'''''">
              <a:rPr lang="en-GB" altLang="en-US" sz="800" smtClean="0">
                <a:solidFill>
                  <a:schemeClr val="bg1"/>
                </a:solidFill>
                <a:effectLst/>
                <a:sym typeface="+mn-lt"/>
              </a:rPr>
              <a:pPr algn="ctr">
                <a:lnSpc>
                  <a:spcPct val="90000"/>
                </a:lnSpc>
                <a:spcBef>
                  <a:spcPct val="0"/>
                </a:spcBef>
                <a:spcAft>
                  <a:spcPct val="0"/>
                </a:spcAft>
              </a:pPr>
              <a:t>11%</a:t>
            </a:fld>
            <a:endParaRPr lang="en-GB" sz="800" err="1">
              <a:solidFill>
                <a:schemeClr val="bg1"/>
              </a:solidFill>
              <a:sym typeface="+mn-lt"/>
            </a:endParaRPr>
          </a:p>
        </p:txBody>
      </p:sp>
      <p:sp>
        <p:nvSpPr>
          <p:cNvPr id="1725" name="Rectangle 1724">
            <a:extLst>
              <a:ext uri="{FF2B5EF4-FFF2-40B4-BE49-F238E27FC236}">
                <a16:creationId xmlns:a16="http://schemas.microsoft.com/office/drawing/2014/main" id="{15AF54F7-F936-46DB-2BB1-1352963828B9}"/>
              </a:ext>
            </a:extLst>
          </p:cNvPr>
          <p:cNvSpPr/>
          <p:nvPr>
            <p:custDataLst>
              <p:tags r:id="rId140"/>
            </p:custDataLst>
          </p:nvPr>
        </p:nvSpPr>
        <p:spPr bwMode="gray">
          <a:xfrm>
            <a:off x="7788275" y="4430713"/>
            <a:ext cx="233363" cy="109538"/>
          </a:xfrm>
          <a:prstGeom prst="rect">
            <a:avLst/>
          </a:prstGeom>
          <a:solidFill>
            <a:srgbClr val="E66F0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ctr" anchorCtr="0"/>
          <a:lstStyle/>
          <a:p>
            <a:pPr algn="ctr">
              <a:lnSpc>
                <a:spcPct val="90000"/>
              </a:lnSpc>
              <a:spcBef>
                <a:spcPct val="0"/>
              </a:spcBef>
              <a:spcAft>
                <a:spcPct val="0"/>
              </a:spcAft>
            </a:pPr>
            <a:fld id="{8DB635BE-0A66-4CCD-91E7-E608F896F41C}" type="datetime'''2''''''''''''''''''''''''3''''''''''''''''''''%'">
              <a:rPr lang="en-GB" altLang="en-US" sz="800" smtClean="0">
                <a:solidFill>
                  <a:schemeClr val="bg1"/>
                </a:solidFill>
                <a:effectLst/>
                <a:sym typeface="+mn-lt"/>
              </a:rPr>
              <a:pPr algn="ctr">
                <a:lnSpc>
                  <a:spcPct val="90000"/>
                </a:lnSpc>
                <a:spcBef>
                  <a:spcPct val="0"/>
                </a:spcBef>
                <a:spcAft>
                  <a:spcPct val="0"/>
                </a:spcAft>
              </a:pPr>
              <a:t>23%</a:t>
            </a:fld>
            <a:endParaRPr lang="en-GB" sz="800" err="1">
              <a:solidFill>
                <a:schemeClr val="bg1"/>
              </a:solidFill>
              <a:sym typeface="+mn-lt"/>
            </a:endParaRPr>
          </a:p>
        </p:txBody>
      </p:sp>
      <p:sp>
        <p:nvSpPr>
          <p:cNvPr id="1726" name="Rectangle 1725">
            <a:extLst>
              <a:ext uri="{FF2B5EF4-FFF2-40B4-BE49-F238E27FC236}">
                <a16:creationId xmlns:a16="http://schemas.microsoft.com/office/drawing/2014/main" id="{2F63C438-924F-97F5-3341-63B1FA30DB03}"/>
              </a:ext>
            </a:extLst>
          </p:cNvPr>
          <p:cNvSpPr/>
          <p:nvPr>
            <p:custDataLst>
              <p:tags r:id="rId141"/>
            </p:custDataLst>
          </p:nvPr>
        </p:nvSpPr>
        <p:spPr bwMode="gray">
          <a:xfrm>
            <a:off x="7788275" y="3244850"/>
            <a:ext cx="233363" cy="109538"/>
          </a:xfrm>
          <a:prstGeom prst="rect">
            <a:avLst/>
          </a:prstGeom>
          <a:solidFill>
            <a:srgbClr val="C30C3E"/>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ctr" anchorCtr="0"/>
          <a:lstStyle/>
          <a:p>
            <a:pPr algn="ctr">
              <a:lnSpc>
                <a:spcPct val="90000"/>
              </a:lnSpc>
              <a:spcBef>
                <a:spcPct val="0"/>
              </a:spcBef>
              <a:spcAft>
                <a:spcPct val="0"/>
              </a:spcAft>
            </a:pPr>
            <a:fld id="{B64D6EB5-0C30-45B3-82A4-C3AE5903CCEE}" type="datetime'''''''6''6%'">
              <a:rPr lang="en-GB" altLang="en-US" sz="800" smtClean="0">
                <a:solidFill>
                  <a:schemeClr val="bg1"/>
                </a:solidFill>
                <a:effectLst/>
                <a:sym typeface="+mn-lt"/>
              </a:rPr>
              <a:pPr algn="ctr">
                <a:lnSpc>
                  <a:spcPct val="90000"/>
                </a:lnSpc>
                <a:spcBef>
                  <a:spcPct val="0"/>
                </a:spcBef>
                <a:spcAft>
                  <a:spcPct val="0"/>
                </a:spcAft>
              </a:pPr>
              <a:t>66%</a:t>
            </a:fld>
            <a:endParaRPr lang="en-GB" sz="800" err="1">
              <a:solidFill>
                <a:schemeClr val="bg1"/>
              </a:solidFill>
              <a:sym typeface="+mn-lt"/>
            </a:endParaRPr>
          </a:p>
        </p:txBody>
      </p:sp>
      <p:sp>
        <p:nvSpPr>
          <p:cNvPr id="161" name="Rectangle 160">
            <a:extLst>
              <a:ext uri="{FF2B5EF4-FFF2-40B4-BE49-F238E27FC236}">
                <a16:creationId xmlns:a16="http://schemas.microsoft.com/office/drawing/2014/main" id="{F6125EF0-C4B8-BCC0-1F86-CD06D7D825D1}"/>
              </a:ext>
            </a:extLst>
          </p:cNvPr>
          <p:cNvSpPr/>
          <p:nvPr>
            <p:custDataLst>
              <p:tags r:id="rId142"/>
            </p:custDataLst>
          </p:nvPr>
        </p:nvSpPr>
        <p:spPr bwMode="auto">
          <a:xfrm>
            <a:off x="7827963" y="5167313"/>
            <a:ext cx="152400" cy="406400"/>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DBEA2A1A-A277-489F-8770-6B95FF275B59}" type="datetime'''''''I''c''el''''a''''''''''n''''''''''''''''''d'''''''">
              <a:rPr lang="en-GB" altLang="en-US" sz="1000" smtClean="0">
                <a:solidFill>
                  <a:srgbClr val="2B3A42"/>
                </a:solidFill>
                <a:effectLst/>
              </a:rPr>
              <a:pPr lvl="0" algn="r">
                <a:spcBef>
                  <a:spcPct val="0"/>
                </a:spcBef>
                <a:spcAft>
                  <a:spcPct val="0"/>
                </a:spcAft>
                <a:defRPr/>
              </a:pPr>
              <a:t>Iceland</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1209" name="Rectangle 1208">
            <a:extLst>
              <a:ext uri="{FF2B5EF4-FFF2-40B4-BE49-F238E27FC236}">
                <a16:creationId xmlns:a16="http://schemas.microsoft.com/office/drawing/2014/main" id="{F01D393E-96EF-AE4B-12D5-4E64A5AE1A91}"/>
              </a:ext>
            </a:extLst>
          </p:cNvPr>
          <p:cNvSpPr/>
          <p:nvPr>
            <p:custDataLst>
              <p:tags r:id="rId143"/>
            </p:custDataLst>
          </p:nvPr>
        </p:nvSpPr>
        <p:spPr bwMode="gray">
          <a:xfrm>
            <a:off x="8037514" y="4892675"/>
            <a:ext cx="233363" cy="109538"/>
          </a:xfrm>
          <a:prstGeom prst="rect">
            <a:avLst/>
          </a:prstGeom>
          <a:solidFill>
            <a:schemeClr val="accent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ctr" anchorCtr="0"/>
          <a:lstStyle/>
          <a:p>
            <a:pPr algn="ctr">
              <a:lnSpc>
                <a:spcPct val="90000"/>
              </a:lnSpc>
              <a:spcBef>
                <a:spcPct val="0"/>
              </a:spcBef>
              <a:spcAft>
                <a:spcPct val="0"/>
              </a:spcAft>
            </a:pPr>
            <a:fld id="{51CF561C-52B3-4C88-8177-0FB9B3989104}" type="datetime'1''''''''''''0''''''''''''%'''''''''''''''''">
              <a:rPr lang="en-GB" altLang="en-US" sz="800" smtClean="0">
                <a:solidFill>
                  <a:schemeClr val="bg1"/>
                </a:solidFill>
                <a:effectLst/>
                <a:sym typeface="+mn-lt"/>
              </a:rPr>
              <a:pPr algn="ctr">
                <a:lnSpc>
                  <a:spcPct val="90000"/>
                </a:lnSpc>
                <a:spcBef>
                  <a:spcPct val="0"/>
                </a:spcBef>
                <a:spcAft>
                  <a:spcPct val="0"/>
                </a:spcAft>
              </a:pPr>
              <a:t>10%</a:t>
            </a:fld>
            <a:endParaRPr lang="en-GB" sz="800" err="1">
              <a:solidFill>
                <a:schemeClr val="bg1"/>
              </a:solidFill>
              <a:sym typeface="+mn-lt"/>
            </a:endParaRPr>
          </a:p>
        </p:txBody>
      </p:sp>
      <p:sp>
        <p:nvSpPr>
          <p:cNvPr id="1210" name="Rectangle 1209">
            <a:extLst>
              <a:ext uri="{FF2B5EF4-FFF2-40B4-BE49-F238E27FC236}">
                <a16:creationId xmlns:a16="http://schemas.microsoft.com/office/drawing/2014/main" id="{3FAA0DC1-0F59-057F-734D-C414E5E46509}"/>
              </a:ext>
            </a:extLst>
          </p:cNvPr>
          <p:cNvSpPr/>
          <p:nvPr>
            <p:custDataLst>
              <p:tags r:id="rId144"/>
            </p:custDataLst>
          </p:nvPr>
        </p:nvSpPr>
        <p:spPr bwMode="gray">
          <a:xfrm>
            <a:off x="8037514" y="4284663"/>
            <a:ext cx="233363" cy="109538"/>
          </a:xfrm>
          <a:prstGeom prst="rect">
            <a:avLst/>
          </a:prstGeom>
          <a:solidFill>
            <a:schemeClr val="accent6"/>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ctr" anchorCtr="0"/>
          <a:lstStyle/>
          <a:p>
            <a:pPr algn="ctr">
              <a:lnSpc>
                <a:spcPct val="90000"/>
              </a:lnSpc>
              <a:spcBef>
                <a:spcPct val="0"/>
              </a:spcBef>
              <a:spcAft>
                <a:spcPct val="0"/>
              </a:spcAft>
            </a:pPr>
            <a:fld id="{EAF4110D-665B-4420-AC8D-D12D98412FF6}" type="datetime'''''''''''''''''''''''''''''3''''''5''''''''''%'''''''''''''''">
              <a:rPr lang="en-GB" altLang="en-US" sz="800" smtClean="0">
                <a:solidFill>
                  <a:schemeClr val="tx1"/>
                </a:solidFill>
                <a:effectLst/>
                <a:sym typeface="+mn-lt"/>
              </a:rPr>
              <a:pPr algn="ctr">
                <a:lnSpc>
                  <a:spcPct val="90000"/>
                </a:lnSpc>
                <a:spcBef>
                  <a:spcPct val="0"/>
                </a:spcBef>
                <a:spcAft>
                  <a:spcPct val="0"/>
                </a:spcAft>
              </a:pPr>
              <a:t>35%</a:t>
            </a:fld>
            <a:endParaRPr lang="en-GB" sz="800" err="1">
              <a:solidFill>
                <a:schemeClr val="tx1"/>
              </a:solidFill>
              <a:sym typeface="+mn-lt"/>
            </a:endParaRPr>
          </a:p>
        </p:txBody>
      </p:sp>
      <p:sp>
        <p:nvSpPr>
          <p:cNvPr id="1211" name="Rectangle 1210">
            <a:extLst>
              <a:ext uri="{FF2B5EF4-FFF2-40B4-BE49-F238E27FC236}">
                <a16:creationId xmlns:a16="http://schemas.microsoft.com/office/drawing/2014/main" id="{E8A62D82-228E-34FC-9094-5ECFB9F0655C}"/>
              </a:ext>
            </a:extLst>
          </p:cNvPr>
          <p:cNvSpPr/>
          <p:nvPr>
            <p:custDataLst>
              <p:tags r:id="rId145"/>
            </p:custDataLst>
          </p:nvPr>
        </p:nvSpPr>
        <p:spPr bwMode="gray">
          <a:xfrm>
            <a:off x="8037514" y="3606800"/>
            <a:ext cx="233363" cy="109538"/>
          </a:xfrm>
          <a:prstGeom prst="rect">
            <a:avLst/>
          </a:prstGeom>
          <a:solidFill>
            <a:srgbClr val="E66F0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ctr" anchorCtr="0"/>
          <a:lstStyle/>
          <a:p>
            <a:pPr algn="ctr">
              <a:lnSpc>
                <a:spcPct val="90000"/>
              </a:lnSpc>
              <a:spcBef>
                <a:spcPct val="0"/>
              </a:spcBef>
              <a:spcAft>
                <a:spcPct val="0"/>
              </a:spcAft>
            </a:pPr>
            <a:fld id="{02910B2F-87AF-4080-885B-ADE83227D711}" type="datetime'''''''''''''''''''''''''1''''''''''''''''''''''''''''6''%'">
              <a:rPr lang="en-GB" altLang="en-US" sz="800" smtClean="0">
                <a:solidFill>
                  <a:schemeClr val="bg1"/>
                </a:solidFill>
                <a:effectLst/>
                <a:sym typeface="+mn-lt"/>
              </a:rPr>
              <a:pPr algn="ctr">
                <a:lnSpc>
                  <a:spcPct val="90000"/>
                </a:lnSpc>
                <a:spcBef>
                  <a:spcPct val="0"/>
                </a:spcBef>
                <a:spcAft>
                  <a:spcPct val="0"/>
                </a:spcAft>
              </a:pPr>
              <a:t>16%</a:t>
            </a:fld>
            <a:endParaRPr lang="en-GB" sz="800" err="1">
              <a:solidFill>
                <a:schemeClr val="bg1"/>
              </a:solidFill>
              <a:sym typeface="+mn-lt"/>
            </a:endParaRPr>
          </a:p>
        </p:txBody>
      </p:sp>
      <p:sp>
        <p:nvSpPr>
          <p:cNvPr id="1804" name="Rectangle 1803">
            <a:extLst>
              <a:ext uri="{FF2B5EF4-FFF2-40B4-BE49-F238E27FC236}">
                <a16:creationId xmlns:a16="http://schemas.microsoft.com/office/drawing/2014/main" id="{FF53997D-F559-AF4E-EB73-B8DB43615E28}"/>
              </a:ext>
            </a:extLst>
          </p:cNvPr>
          <p:cNvSpPr/>
          <p:nvPr>
            <p:custDataLst>
              <p:tags r:id="rId146"/>
            </p:custDataLst>
          </p:nvPr>
        </p:nvSpPr>
        <p:spPr bwMode="gray">
          <a:xfrm>
            <a:off x="8066088" y="3367088"/>
            <a:ext cx="176213" cy="109538"/>
          </a:xfrm>
          <a:prstGeom prst="rect">
            <a:avLst/>
          </a:prstGeom>
          <a:solidFill>
            <a:srgbClr val="F88FAC"/>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ctr" anchorCtr="0"/>
          <a:lstStyle/>
          <a:p>
            <a:pPr algn="ctr">
              <a:lnSpc>
                <a:spcPct val="90000"/>
              </a:lnSpc>
              <a:spcBef>
                <a:spcPct val="0"/>
              </a:spcBef>
              <a:spcAft>
                <a:spcPct val="0"/>
              </a:spcAft>
            </a:pPr>
            <a:fld id="{372287A5-AFD5-4493-BBFA-4DBA4B46EB9C}" type="datetime'''''''''''''2''''''''''''''''''''%'''''''''''''''''''''">
              <a:rPr lang="en-GB" altLang="en-US" sz="800" smtClean="0">
                <a:solidFill>
                  <a:schemeClr val="tx1"/>
                </a:solidFill>
                <a:effectLst/>
                <a:sym typeface="+mn-lt"/>
              </a:rPr>
              <a:pPr algn="ctr">
                <a:lnSpc>
                  <a:spcPct val="90000"/>
                </a:lnSpc>
                <a:spcBef>
                  <a:spcPct val="0"/>
                </a:spcBef>
                <a:spcAft>
                  <a:spcPct val="0"/>
                </a:spcAft>
              </a:pPr>
              <a:t>2%</a:t>
            </a:fld>
            <a:endParaRPr lang="en-GB" sz="800" err="1">
              <a:solidFill>
                <a:schemeClr val="tx1"/>
              </a:solidFill>
              <a:sym typeface="+mn-lt"/>
            </a:endParaRPr>
          </a:p>
        </p:txBody>
      </p:sp>
      <p:sp>
        <p:nvSpPr>
          <p:cNvPr id="1805" name="Rectangle 1804">
            <a:extLst>
              <a:ext uri="{FF2B5EF4-FFF2-40B4-BE49-F238E27FC236}">
                <a16:creationId xmlns:a16="http://schemas.microsoft.com/office/drawing/2014/main" id="{E9E0D698-253E-D512-FA7B-429BCB77B9EB}"/>
              </a:ext>
            </a:extLst>
          </p:cNvPr>
          <p:cNvSpPr/>
          <p:nvPr>
            <p:custDataLst>
              <p:tags r:id="rId147"/>
            </p:custDataLst>
          </p:nvPr>
        </p:nvSpPr>
        <p:spPr bwMode="gray">
          <a:xfrm>
            <a:off x="8037513" y="2851150"/>
            <a:ext cx="233363" cy="109538"/>
          </a:xfrm>
          <a:prstGeom prst="rect">
            <a:avLst/>
          </a:prstGeom>
          <a:solidFill>
            <a:srgbClr val="C30C3E"/>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ctr" anchorCtr="0"/>
          <a:lstStyle/>
          <a:p>
            <a:pPr algn="ctr">
              <a:lnSpc>
                <a:spcPct val="90000"/>
              </a:lnSpc>
              <a:spcBef>
                <a:spcPct val="0"/>
              </a:spcBef>
              <a:spcAft>
                <a:spcPct val="0"/>
              </a:spcAft>
            </a:pPr>
            <a:fld id="{13A1BF1E-82A2-4397-AC8E-2C8DBA918ECD}" type="datetime'''''''''36''''''''''''''''%'''''''''''''''''''''''''''''''''''">
              <a:rPr lang="en-GB" altLang="en-US" sz="800" smtClean="0">
                <a:solidFill>
                  <a:schemeClr val="bg1"/>
                </a:solidFill>
                <a:effectLst/>
                <a:sym typeface="+mn-lt"/>
              </a:rPr>
              <a:pPr algn="ctr">
                <a:lnSpc>
                  <a:spcPct val="90000"/>
                </a:lnSpc>
                <a:spcBef>
                  <a:spcPct val="0"/>
                </a:spcBef>
                <a:spcAft>
                  <a:spcPct val="0"/>
                </a:spcAft>
              </a:pPr>
              <a:t>36%</a:t>
            </a:fld>
            <a:endParaRPr lang="en-GB" sz="800" err="1">
              <a:solidFill>
                <a:schemeClr val="bg1"/>
              </a:solidFill>
              <a:sym typeface="+mn-lt"/>
            </a:endParaRPr>
          </a:p>
        </p:txBody>
      </p:sp>
      <p:sp>
        <p:nvSpPr>
          <p:cNvPr id="165" name="Rectangle 164">
            <a:extLst>
              <a:ext uri="{FF2B5EF4-FFF2-40B4-BE49-F238E27FC236}">
                <a16:creationId xmlns:a16="http://schemas.microsoft.com/office/drawing/2014/main" id="{C22ADC1E-DD54-567C-FCA5-74D1CCEC902F}"/>
              </a:ext>
            </a:extLst>
          </p:cNvPr>
          <p:cNvSpPr/>
          <p:nvPr>
            <p:custDataLst>
              <p:tags r:id="rId148"/>
            </p:custDataLst>
          </p:nvPr>
        </p:nvSpPr>
        <p:spPr bwMode="auto">
          <a:xfrm>
            <a:off x="8077200" y="5167313"/>
            <a:ext cx="152400" cy="457200"/>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9EB3D767-9CAF-41BB-9C56-C3F9C6C55897}" type="datetime'''''''''''C''''''''''''''''ze''''''''c''h''''ia'''''''''''''">
              <a:rPr lang="en-GB" altLang="en-US" sz="1000" smtClean="0">
                <a:solidFill>
                  <a:srgbClr val="2B3A42"/>
                </a:solidFill>
                <a:effectLst/>
              </a:rPr>
              <a:pPr lvl="0" algn="r">
                <a:spcBef>
                  <a:spcPct val="0"/>
                </a:spcBef>
                <a:spcAft>
                  <a:spcPct val="0"/>
                </a:spcAft>
                <a:defRPr/>
              </a:pPr>
              <a:t>Czechia</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1213" name="Rectangle 1212">
            <a:extLst>
              <a:ext uri="{FF2B5EF4-FFF2-40B4-BE49-F238E27FC236}">
                <a16:creationId xmlns:a16="http://schemas.microsoft.com/office/drawing/2014/main" id="{81699A4B-F985-A13F-BDBB-FC4FCD6991FF}"/>
              </a:ext>
            </a:extLst>
          </p:cNvPr>
          <p:cNvSpPr/>
          <p:nvPr>
            <p:custDataLst>
              <p:tags r:id="rId149"/>
            </p:custDataLst>
          </p:nvPr>
        </p:nvSpPr>
        <p:spPr bwMode="gray">
          <a:xfrm>
            <a:off x="8316913" y="4914900"/>
            <a:ext cx="176213" cy="109538"/>
          </a:xfrm>
          <a:prstGeom prst="rect">
            <a:avLst/>
          </a:prstGeom>
          <a:solidFill>
            <a:schemeClr val="accent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ctr" anchorCtr="0"/>
          <a:lstStyle/>
          <a:p>
            <a:pPr algn="ctr">
              <a:lnSpc>
                <a:spcPct val="90000"/>
              </a:lnSpc>
              <a:spcBef>
                <a:spcPct val="0"/>
              </a:spcBef>
              <a:spcAft>
                <a:spcPct val="0"/>
              </a:spcAft>
            </a:pPr>
            <a:fld id="{0B36A23A-E1E7-43BE-8198-8FBA25761A38}" type="datetime'''''''''''''''''9''''''''''''%'''''''''''''">
              <a:rPr lang="en-GB" altLang="en-US" sz="800" smtClean="0">
                <a:solidFill>
                  <a:schemeClr val="bg1"/>
                </a:solidFill>
                <a:effectLst/>
                <a:sym typeface="+mn-lt"/>
              </a:rPr>
              <a:pPr algn="ctr">
                <a:lnSpc>
                  <a:spcPct val="90000"/>
                </a:lnSpc>
                <a:spcBef>
                  <a:spcPct val="0"/>
                </a:spcBef>
                <a:spcAft>
                  <a:spcPct val="0"/>
                </a:spcAft>
              </a:pPr>
              <a:t>9%</a:t>
            </a:fld>
            <a:endParaRPr lang="en-GB" sz="800" err="1">
              <a:solidFill>
                <a:schemeClr val="bg1"/>
              </a:solidFill>
              <a:sym typeface="+mn-lt"/>
            </a:endParaRPr>
          </a:p>
        </p:txBody>
      </p:sp>
      <p:sp>
        <p:nvSpPr>
          <p:cNvPr id="1214" name="Rectangle 1213">
            <a:extLst>
              <a:ext uri="{FF2B5EF4-FFF2-40B4-BE49-F238E27FC236}">
                <a16:creationId xmlns:a16="http://schemas.microsoft.com/office/drawing/2014/main" id="{B7F86803-1367-6D1B-DF8C-696CF7687231}"/>
              </a:ext>
            </a:extLst>
          </p:cNvPr>
          <p:cNvSpPr/>
          <p:nvPr>
            <p:custDataLst>
              <p:tags r:id="rId150"/>
            </p:custDataLst>
          </p:nvPr>
        </p:nvSpPr>
        <p:spPr bwMode="gray">
          <a:xfrm>
            <a:off x="8288339" y="4552950"/>
            <a:ext cx="233363" cy="109538"/>
          </a:xfrm>
          <a:prstGeom prst="rect">
            <a:avLst/>
          </a:prstGeom>
          <a:solidFill>
            <a:schemeClr val="accent6"/>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ctr" anchorCtr="0"/>
          <a:lstStyle/>
          <a:p>
            <a:pPr algn="ctr">
              <a:lnSpc>
                <a:spcPct val="90000"/>
              </a:lnSpc>
              <a:spcBef>
                <a:spcPct val="0"/>
              </a:spcBef>
              <a:spcAft>
                <a:spcPct val="0"/>
              </a:spcAft>
            </a:pPr>
            <a:fld id="{A9E409B7-A53C-47FC-B0C6-67380CCB5501}" type="datetime'''''''1''8''''''''''''%'''''''''''''''''''''''''''''''''">
              <a:rPr lang="en-GB" altLang="en-US" sz="800" smtClean="0">
                <a:solidFill>
                  <a:schemeClr val="tx1"/>
                </a:solidFill>
                <a:effectLst/>
                <a:sym typeface="+mn-lt"/>
              </a:rPr>
              <a:pPr algn="ctr">
                <a:lnSpc>
                  <a:spcPct val="90000"/>
                </a:lnSpc>
                <a:spcBef>
                  <a:spcPct val="0"/>
                </a:spcBef>
                <a:spcAft>
                  <a:spcPct val="0"/>
                </a:spcAft>
              </a:pPr>
              <a:t>18%</a:t>
            </a:fld>
            <a:endParaRPr lang="en-GB" sz="800" err="1">
              <a:solidFill>
                <a:schemeClr val="tx1"/>
              </a:solidFill>
              <a:sym typeface="+mn-lt"/>
            </a:endParaRPr>
          </a:p>
        </p:txBody>
      </p:sp>
      <p:sp>
        <p:nvSpPr>
          <p:cNvPr id="1722" name="Rectangle 1721">
            <a:extLst>
              <a:ext uri="{FF2B5EF4-FFF2-40B4-BE49-F238E27FC236}">
                <a16:creationId xmlns:a16="http://schemas.microsoft.com/office/drawing/2014/main" id="{0895F930-B107-2E8F-BF53-0A777FFEE863}"/>
              </a:ext>
            </a:extLst>
          </p:cNvPr>
          <p:cNvSpPr/>
          <p:nvPr>
            <p:custDataLst>
              <p:tags r:id="rId151"/>
            </p:custDataLst>
          </p:nvPr>
        </p:nvSpPr>
        <p:spPr bwMode="gray">
          <a:xfrm>
            <a:off x="8288338" y="3336925"/>
            <a:ext cx="233363" cy="109538"/>
          </a:xfrm>
          <a:prstGeom prst="rect">
            <a:avLst/>
          </a:prstGeom>
          <a:solidFill>
            <a:srgbClr val="C30C3E"/>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ctr" anchorCtr="0"/>
          <a:lstStyle/>
          <a:p>
            <a:pPr algn="ctr">
              <a:lnSpc>
                <a:spcPct val="90000"/>
              </a:lnSpc>
              <a:spcBef>
                <a:spcPct val="0"/>
              </a:spcBef>
              <a:spcAft>
                <a:spcPct val="0"/>
              </a:spcAft>
            </a:pPr>
            <a:fld id="{101A325D-2992-4FB5-A1E5-E8071CE924D0}" type="datetime'''7''''''''''''''''''''''''''''''''''3''''''''''%'''">
              <a:rPr lang="en-GB" altLang="en-US" sz="800" smtClean="0">
                <a:solidFill>
                  <a:schemeClr val="bg1"/>
                </a:solidFill>
                <a:effectLst/>
                <a:sym typeface="+mn-lt"/>
              </a:rPr>
              <a:pPr algn="ctr">
                <a:lnSpc>
                  <a:spcPct val="90000"/>
                </a:lnSpc>
                <a:spcBef>
                  <a:spcPct val="0"/>
                </a:spcBef>
                <a:spcAft>
                  <a:spcPct val="0"/>
                </a:spcAft>
              </a:pPr>
              <a:t>73%</a:t>
            </a:fld>
            <a:endParaRPr lang="en-GB" sz="800" err="1">
              <a:solidFill>
                <a:schemeClr val="bg1"/>
              </a:solidFill>
              <a:sym typeface="+mn-lt"/>
            </a:endParaRPr>
          </a:p>
        </p:txBody>
      </p:sp>
      <p:sp>
        <p:nvSpPr>
          <p:cNvPr id="195" name="Rectangle 194">
            <a:extLst>
              <a:ext uri="{FF2B5EF4-FFF2-40B4-BE49-F238E27FC236}">
                <a16:creationId xmlns:a16="http://schemas.microsoft.com/office/drawing/2014/main" id="{07012755-2517-2C0D-C70B-50B3699E2AD9}"/>
              </a:ext>
            </a:extLst>
          </p:cNvPr>
          <p:cNvSpPr/>
          <p:nvPr>
            <p:custDataLst>
              <p:tags r:id="rId152"/>
            </p:custDataLst>
          </p:nvPr>
        </p:nvSpPr>
        <p:spPr bwMode="auto">
          <a:xfrm>
            <a:off x="8328025" y="5167313"/>
            <a:ext cx="152400" cy="477838"/>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A74A83BF-509C-4D86-80C2-D9620418A8C7}" type="datetime'''''S''''''''''''''''''''''lo''''v''''''a''''k''i''a'''''">
              <a:rPr lang="en-GB" altLang="en-US" sz="1000" smtClean="0">
                <a:solidFill>
                  <a:srgbClr val="2B3A42"/>
                </a:solidFill>
                <a:effectLst/>
              </a:rPr>
              <a:pPr lvl="0" algn="r">
                <a:spcBef>
                  <a:spcPct val="0"/>
                </a:spcBef>
                <a:spcAft>
                  <a:spcPct val="0"/>
                </a:spcAft>
                <a:defRPr/>
              </a:pPr>
              <a:t>Slovakia</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1559" name="Rectangle 1558">
            <a:extLst>
              <a:ext uri="{FF2B5EF4-FFF2-40B4-BE49-F238E27FC236}">
                <a16:creationId xmlns:a16="http://schemas.microsoft.com/office/drawing/2014/main" id="{6E189150-249A-44AB-2149-F28EF6FF5AEC}"/>
              </a:ext>
            </a:extLst>
          </p:cNvPr>
          <p:cNvSpPr/>
          <p:nvPr>
            <p:custDataLst>
              <p:tags r:id="rId153"/>
            </p:custDataLst>
          </p:nvPr>
        </p:nvSpPr>
        <p:spPr bwMode="gray">
          <a:xfrm>
            <a:off x="8567738" y="4938713"/>
            <a:ext cx="176213" cy="109538"/>
          </a:xfrm>
          <a:prstGeom prst="rect">
            <a:avLst/>
          </a:prstGeom>
          <a:solidFill>
            <a:schemeClr val="accent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ctr" anchorCtr="0"/>
          <a:lstStyle/>
          <a:p>
            <a:pPr algn="ctr">
              <a:lnSpc>
                <a:spcPct val="90000"/>
              </a:lnSpc>
              <a:spcBef>
                <a:spcPct val="0"/>
              </a:spcBef>
              <a:spcAft>
                <a:spcPct val="0"/>
              </a:spcAft>
            </a:pPr>
            <a:fld id="{E9132B47-22E1-4A73-B685-E069F3634F60}" type="datetime'''7''''''''''''''''''''''''''''''''''''''''%'''">
              <a:rPr lang="en-GB" altLang="en-US" sz="800" smtClean="0">
                <a:solidFill>
                  <a:schemeClr val="bg1"/>
                </a:solidFill>
                <a:effectLst/>
                <a:sym typeface="+mn-lt"/>
              </a:rPr>
              <a:pPr algn="ctr">
                <a:lnSpc>
                  <a:spcPct val="90000"/>
                </a:lnSpc>
                <a:spcBef>
                  <a:spcPct val="0"/>
                </a:spcBef>
                <a:spcAft>
                  <a:spcPct val="0"/>
                </a:spcAft>
              </a:pPr>
              <a:t>7%</a:t>
            </a:fld>
            <a:endParaRPr lang="en-GB" sz="800" err="1">
              <a:solidFill>
                <a:schemeClr val="bg1"/>
              </a:solidFill>
              <a:sym typeface="+mn-lt"/>
            </a:endParaRPr>
          </a:p>
        </p:txBody>
      </p:sp>
      <p:sp>
        <p:nvSpPr>
          <p:cNvPr id="1719" name="Rectangle 1718">
            <a:extLst>
              <a:ext uri="{FF2B5EF4-FFF2-40B4-BE49-F238E27FC236}">
                <a16:creationId xmlns:a16="http://schemas.microsoft.com/office/drawing/2014/main" id="{A3628506-1FF2-6FC9-2A4F-4852FF0D7E27}"/>
              </a:ext>
            </a:extLst>
          </p:cNvPr>
          <p:cNvSpPr/>
          <p:nvPr>
            <p:custDataLst>
              <p:tags r:id="rId154"/>
            </p:custDataLst>
          </p:nvPr>
        </p:nvSpPr>
        <p:spPr bwMode="gray">
          <a:xfrm>
            <a:off x="8539163" y="4576763"/>
            <a:ext cx="233363" cy="109538"/>
          </a:xfrm>
          <a:prstGeom prst="rect">
            <a:avLst/>
          </a:prstGeom>
          <a:solidFill>
            <a:srgbClr val="E66F0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ctr" anchorCtr="0"/>
          <a:lstStyle/>
          <a:p>
            <a:pPr algn="ctr">
              <a:lnSpc>
                <a:spcPct val="90000"/>
              </a:lnSpc>
              <a:spcBef>
                <a:spcPct val="0"/>
              </a:spcBef>
              <a:spcAft>
                <a:spcPct val="0"/>
              </a:spcAft>
            </a:pPr>
            <a:fld id="{C80A3CC5-D325-4C24-8685-EEE3664BA9B2}" type="datetime'''''''''''''''''''''''''''''2''''''''''''''0''''%'">
              <a:rPr lang="en-GB" altLang="en-US" sz="800" smtClean="0">
                <a:solidFill>
                  <a:schemeClr val="bg1"/>
                </a:solidFill>
                <a:effectLst/>
                <a:sym typeface="+mn-lt"/>
              </a:rPr>
              <a:pPr algn="ctr">
                <a:lnSpc>
                  <a:spcPct val="90000"/>
                </a:lnSpc>
                <a:spcBef>
                  <a:spcPct val="0"/>
                </a:spcBef>
                <a:spcAft>
                  <a:spcPct val="0"/>
                </a:spcAft>
              </a:pPr>
              <a:t>20%</a:t>
            </a:fld>
            <a:endParaRPr lang="en-GB" sz="800" err="1">
              <a:solidFill>
                <a:schemeClr val="bg1"/>
              </a:solidFill>
              <a:sym typeface="+mn-lt"/>
            </a:endParaRPr>
          </a:p>
        </p:txBody>
      </p:sp>
      <p:sp>
        <p:nvSpPr>
          <p:cNvPr id="1810" name="Rectangle 1809">
            <a:extLst>
              <a:ext uri="{FF2B5EF4-FFF2-40B4-BE49-F238E27FC236}">
                <a16:creationId xmlns:a16="http://schemas.microsoft.com/office/drawing/2014/main" id="{9C4CD361-325B-CF86-8380-A6666E4A3811}"/>
              </a:ext>
            </a:extLst>
          </p:cNvPr>
          <p:cNvSpPr/>
          <p:nvPr>
            <p:custDataLst>
              <p:tags r:id="rId155"/>
            </p:custDataLst>
          </p:nvPr>
        </p:nvSpPr>
        <p:spPr bwMode="gray">
          <a:xfrm>
            <a:off x="8567738" y="4298950"/>
            <a:ext cx="176213" cy="109538"/>
          </a:xfrm>
          <a:prstGeom prst="rect">
            <a:avLst/>
          </a:prstGeom>
          <a:solidFill>
            <a:srgbClr val="F88FAC"/>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ctr" anchorCtr="0"/>
          <a:lstStyle/>
          <a:p>
            <a:pPr algn="ctr">
              <a:lnSpc>
                <a:spcPct val="90000"/>
              </a:lnSpc>
              <a:spcBef>
                <a:spcPct val="0"/>
              </a:spcBef>
              <a:spcAft>
                <a:spcPct val="0"/>
              </a:spcAft>
            </a:pPr>
            <a:fld id="{C95A955B-D277-4D18-8274-E0A37A803AD2}" type="datetime'''''''''''''''''''''''''''''''1''''''''''''''''''''''%'''''">
              <a:rPr lang="en-GB" altLang="en-US" sz="800" smtClean="0">
                <a:solidFill>
                  <a:schemeClr val="tx1"/>
                </a:solidFill>
                <a:effectLst/>
                <a:sym typeface="+mn-lt"/>
              </a:rPr>
              <a:pPr algn="ctr">
                <a:lnSpc>
                  <a:spcPct val="90000"/>
                </a:lnSpc>
                <a:spcBef>
                  <a:spcPct val="0"/>
                </a:spcBef>
                <a:spcAft>
                  <a:spcPct val="0"/>
                </a:spcAft>
              </a:pPr>
              <a:t>1%</a:t>
            </a:fld>
            <a:endParaRPr lang="en-GB" sz="800" err="1">
              <a:solidFill>
                <a:schemeClr val="tx1"/>
              </a:solidFill>
              <a:sym typeface="+mn-lt"/>
            </a:endParaRPr>
          </a:p>
        </p:txBody>
      </p:sp>
      <p:sp>
        <p:nvSpPr>
          <p:cNvPr id="1811" name="Rectangle 1810">
            <a:extLst>
              <a:ext uri="{FF2B5EF4-FFF2-40B4-BE49-F238E27FC236}">
                <a16:creationId xmlns:a16="http://schemas.microsoft.com/office/drawing/2014/main" id="{45B920B7-915D-6F97-01ED-41A6A1024161}"/>
              </a:ext>
            </a:extLst>
          </p:cNvPr>
          <p:cNvSpPr/>
          <p:nvPr>
            <p:custDataLst>
              <p:tags r:id="rId156"/>
            </p:custDataLst>
          </p:nvPr>
        </p:nvSpPr>
        <p:spPr bwMode="gray">
          <a:xfrm>
            <a:off x="8539163" y="3328988"/>
            <a:ext cx="233363" cy="109538"/>
          </a:xfrm>
          <a:prstGeom prst="rect">
            <a:avLst/>
          </a:prstGeom>
          <a:solidFill>
            <a:srgbClr val="C30C3E"/>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ctr" anchorCtr="0"/>
          <a:lstStyle/>
          <a:p>
            <a:pPr algn="ctr">
              <a:lnSpc>
                <a:spcPct val="90000"/>
              </a:lnSpc>
              <a:spcBef>
                <a:spcPct val="0"/>
              </a:spcBef>
              <a:spcAft>
                <a:spcPct val="0"/>
              </a:spcAft>
            </a:pPr>
            <a:fld id="{3BB3C58D-D95D-48E6-9ED1-FC8588357F81}" type="datetime'''''''''7''''''''''''''''2''''''''''''''''''''''%'''">
              <a:rPr lang="en-GB" altLang="en-US" sz="800" smtClean="0">
                <a:solidFill>
                  <a:schemeClr val="bg1"/>
                </a:solidFill>
                <a:effectLst/>
                <a:sym typeface="+mn-lt"/>
              </a:rPr>
              <a:pPr algn="ctr">
                <a:lnSpc>
                  <a:spcPct val="90000"/>
                </a:lnSpc>
                <a:spcBef>
                  <a:spcPct val="0"/>
                </a:spcBef>
                <a:spcAft>
                  <a:spcPct val="0"/>
                </a:spcAft>
              </a:pPr>
              <a:t>72%</a:t>
            </a:fld>
            <a:endParaRPr lang="en-GB" sz="800" err="1">
              <a:solidFill>
                <a:schemeClr val="bg1"/>
              </a:solidFill>
              <a:sym typeface="+mn-lt"/>
            </a:endParaRPr>
          </a:p>
        </p:txBody>
      </p:sp>
      <p:sp>
        <p:nvSpPr>
          <p:cNvPr id="204" name="Rectangle 203">
            <a:extLst>
              <a:ext uri="{FF2B5EF4-FFF2-40B4-BE49-F238E27FC236}">
                <a16:creationId xmlns:a16="http://schemas.microsoft.com/office/drawing/2014/main" id="{854BC959-5DCD-AC22-B967-8F38DBCDA919}"/>
              </a:ext>
            </a:extLst>
          </p:cNvPr>
          <p:cNvSpPr/>
          <p:nvPr>
            <p:custDataLst>
              <p:tags r:id="rId157"/>
            </p:custDataLst>
          </p:nvPr>
        </p:nvSpPr>
        <p:spPr bwMode="auto">
          <a:xfrm>
            <a:off x="8578850" y="5167313"/>
            <a:ext cx="152400" cy="477838"/>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5B8B2ADC-EFE5-4640-8F2A-3F2E280E8E06}" type="datetime'''''H''un''''''''''''''''''''g''a''''''''''''r''''''y'''">
              <a:rPr lang="en-GB" altLang="en-US" sz="1000" smtClean="0">
                <a:solidFill>
                  <a:srgbClr val="2B3A42"/>
                </a:solidFill>
                <a:effectLst/>
              </a:rPr>
              <a:pPr lvl="0" algn="r">
                <a:spcBef>
                  <a:spcPct val="0"/>
                </a:spcBef>
                <a:spcAft>
                  <a:spcPct val="0"/>
                </a:spcAft>
                <a:defRPr/>
              </a:pPr>
              <a:t>Hungary</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1560" name="Rectangle 1559">
            <a:extLst>
              <a:ext uri="{FF2B5EF4-FFF2-40B4-BE49-F238E27FC236}">
                <a16:creationId xmlns:a16="http://schemas.microsoft.com/office/drawing/2014/main" id="{152789D3-75D3-D27E-526A-F6AB16386AAF}"/>
              </a:ext>
            </a:extLst>
          </p:cNvPr>
          <p:cNvSpPr/>
          <p:nvPr>
            <p:custDataLst>
              <p:tags r:id="rId158"/>
            </p:custDataLst>
          </p:nvPr>
        </p:nvSpPr>
        <p:spPr bwMode="gray">
          <a:xfrm>
            <a:off x="8816975" y="4938713"/>
            <a:ext cx="176213" cy="109538"/>
          </a:xfrm>
          <a:prstGeom prst="rect">
            <a:avLst/>
          </a:prstGeom>
          <a:solidFill>
            <a:schemeClr val="accent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ctr" anchorCtr="0"/>
          <a:lstStyle/>
          <a:p>
            <a:pPr algn="ctr">
              <a:lnSpc>
                <a:spcPct val="90000"/>
              </a:lnSpc>
              <a:spcBef>
                <a:spcPct val="0"/>
              </a:spcBef>
              <a:spcAft>
                <a:spcPct val="0"/>
              </a:spcAft>
            </a:pPr>
            <a:fld id="{2ADCC236-76E6-441D-905A-0DAD575D7757}" type="datetime'7''''''''''''''''''''''''''%'''">
              <a:rPr lang="en-GB" altLang="en-US" sz="800" smtClean="0">
                <a:solidFill>
                  <a:schemeClr val="bg1"/>
                </a:solidFill>
                <a:effectLst/>
                <a:sym typeface="+mn-lt"/>
              </a:rPr>
              <a:pPr algn="ctr">
                <a:lnSpc>
                  <a:spcPct val="90000"/>
                </a:lnSpc>
                <a:spcBef>
                  <a:spcPct val="0"/>
                </a:spcBef>
                <a:spcAft>
                  <a:spcPct val="0"/>
                </a:spcAft>
              </a:pPr>
              <a:t>7%</a:t>
            </a:fld>
            <a:endParaRPr lang="en-GB" sz="800" err="1">
              <a:solidFill>
                <a:schemeClr val="bg1"/>
              </a:solidFill>
              <a:sym typeface="+mn-lt"/>
            </a:endParaRPr>
          </a:p>
        </p:txBody>
      </p:sp>
      <p:sp>
        <p:nvSpPr>
          <p:cNvPr id="283" name="Rectangle 282">
            <a:extLst>
              <a:ext uri="{FF2B5EF4-FFF2-40B4-BE49-F238E27FC236}">
                <a16:creationId xmlns:a16="http://schemas.microsoft.com/office/drawing/2014/main" id="{F416E829-DFF5-4205-7516-2049E5C5CC67}"/>
              </a:ext>
            </a:extLst>
          </p:cNvPr>
          <p:cNvSpPr/>
          <p:nvPr>
            <p:custDataLst>
              <p:tags r:id="rId159"/>
            </p:custDataLst>
          </p:nvPr>
        </p:nvSpPr>
        <p:spPr bwMode="auto">
          <a:xfrm>
            <a:off x="1573213" y="5167313"/>
            <a:ext cx="152400" cy="808038"/>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marL="0" marR="0" lvl="0" indent="0" algn="r" defTabSz="914400" rtl="0" eaLnBrk="1" fontAlgn="auto" latinLnBrk="0" hangingPunct="1">
              <a:lnSpc>
                <a:spcPct val="100000"/>
              </a:lnSpc>
              <a:spcBef>
                <a:spcPct val="0"/>
              </a:spcBef>
              <a:spcAft>
                <a:spcPct val="0"/>
              </a:spcAft>
              <a:buClrTx/>
              <a:buSzTx/>
              <a:buFontTx/>
              <a:buNone/>
              <a:tabLst/>
              <a:defRPr/>
            </a:pPr>
            <a:fld id="{7A93BC03-3A6C-4392-8ACC-8E80A211FDFE}" type="datetime'''''''E''''''''''U ''''a''''p''p''''''r''''''''o''v''''als'">
              <a:rPr lang="en-GB" altLang="en-US" sz="1000" b="1" smtClean="0">
                <a:solidFill>
                  <a:srgbClr val="2B3A42"/>
                </a:solidFill>
                <a:effectLst/>
              </a:rPr>
              <a:pPr marL="0" marR="0" lvl="0" indent="0" algn="r" defTabSz="914400" rtl="0" eaLnBrk="1" fontAlgn="auto" latinLnBrk="0" hangingPunct="1">
                <a:lnSpc>
                  <a:spcPct val="100000"/>
                </a:lnSpc>
                <a:spcBef>
                  <a:spcPct val="0"/>
                </a:spcBef>
                <a:spcAft>
                  <a:spcPct val="0"/>
                </a:spcAft>
                <a:buClrTx/>
                <a:buSzTx/>
                <a:buFontTx/>
                <a:buNone/>
                <a:tabLst/>
                <a:defRPr/>
              </a:pPr>
              <a:t>EU approvals</a:t>
            </a:fld>
            <a:endParaRPr kumimoji="0" lang="en-GB" sz="1000" b="1" i="0" strike="noStrike" kern="1200" cap="none" spc="0" normalizeH="0" baseline="0" noProof="0">
              <a:ln>
                <a:noFill/>
              </a:ln>
              <a:solidFill>
                <a:srgbClr val="2B3A42"/>
              </a:solidFill>
              <a:effectLst/>
              <a:uLnTx/>
              <a:uFillTx/>
              <a:ea typeface="+mn-ea"/>
              <a:cs typeface="+mn-cs"/>
              <a:sym typeface="+mn-lt"/>
            </a:endParaRPr>
          </a:p>
        </p:txBody>
      </p:sp>
      <p:sp>
        <p:nvSpPr>
          <p:cNvPr id="1815" name="Rectangle 1814">
            <a:extLst>
              <a:ext uri="{FF2B5EF4-FFF2-40B4-BE49-F238E27FC236}">
                <a16:creationId xmlns:a16="http://schemas.microsoft.com/office/drawing/2014/main" id="{5E47B825-8F15-FAF1-5AFD-13B787C71C40}"/>
              </a:ext>
            </a:extLst>
          </p:cNvPr>
          <p:cNvSpPr/>
          <p:nvPr>
            <p:custDataLst>
              <p:tags r:id="rId160"/>
            </p:custDataLst>
          </p:nvPr>
        </p:nvSpPr>
        <p:spPr bwMode="gray">
          <a:xfrm>
            <a:off x="8788400" y="4498975"/>
            <a:ext cx="233363" cy="109538"/>
          </a:xfrm>
          <a:prstGeom prst="rect">
            <a:avLst/>
          </a:prstGeom>
          <a:solidFill>
            <a:srgbClr val="F88FAC"/>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ctr" anchorCtr="0"/>
          <a:lstStyle/>
          <a:p>
            <a:pPr algn="ctr">
              <a:lnSpc>
                <a:spcPct val="90000"/>
              </a:lnSpc>
              <a:spcBef>
                <a:spcPct val="0"/>
              </a:spcBef>
              <a:spcAft>
                <a:spcPct val="0"/>
              </a:spcAft>
            </a:pPr>
            <a:fld id="{790BE353-9C76-470E-93DF-CBD2831D95C2}" type="datetime'''''''''''''''2''''0''''%'''''">
              <a:rPr lang="en-GB" altLang="en-US" sz="800" smtClean="0">
                <a:solidFill>
                  <a:schemeClr val="tx1"/>
                </a:solidFill>
                <a:effectLst/>
                <a:sym typeface="+mn-lt"/>
              </a:rPr>
              <a:pPr algn="ctr">
                <a:lnSpc>
                  <a:spcPct val="90000"/>
                </a:lnSpc>
                <a:spcBef>
                  <a:spcPct val="0"/>
                </a:spcBef>
                <a:spcAft>
                  <a:spcPct val="0"/>
                </a:spcAft>
              </a:pPr>
              <a:t>20%</a:t>
            </a:fld>
            <a:endParaRPr lang="en-GB" sz="800" err="1">
              <a:solidFill>
                <a:schemeClr val="tx1"/>
              </a:solidFill>
              <a:sym typeface="+mn-lt"/>
            </a:endParaRPr>
          </a:p>
        </p:txBody>
      </p:sp>
      <p:sp>
        <p:nvSpPr>
          <p:cNvPr id="1816" name="Rectangle 1815">
            <a:extLst>
              <a:ext uri="{FF2B5EF4-FFF2-40B4-BE49-F238E27FC236}">
                <a16:creationId xmlns:a16="http://schemas.microsoft.com/office/drawing/2014/main" id="{3243B2BA-8FA2-525B-F139-EB87EF5E235F}"/>
              </a:ext>
            </a:extLst>
          </p:cNvPr>
          <p:cNvSpPr/>
          <p:nvPr>
            <p:custDataLst>
              <p:tags r:id="rId161"/>
            </p:custDataLst>
          </p:nvPr>
        </p:nvSpPr>
        <p:spPr bwMode="gray">
          <a:xfrm>
            <a:off x="8788400" y="3298825"/>
            <a:ext cx="233363" cy="109538"/>
          </a:xfrm>
          <a:prstGeom prst="rect">
            <a:avLst/>
          </a:prstGeom>
          <a:solidFill>
            <a:srgbClr val="C30C3E"/>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ctr" anchorCtr="0"/>
          <a:lstStyle/>
          <a:p>
            <a:pPr algn="ctr">
              <a:lnSpc>
                <a:spcPct val="90000"/>
              </a:lnSpc>
              <a:spcBef>
                <a:spcPct val="0"/>
              </a:spcBef>
              <a:spcAft>
                <a:spcPct val="0"/>
              </a:spcAft>
            </a:pPr>
            <a:fld id="{8730C50F-FB09-4F3F-8CE9-9600278C53AC}" type="datetime'''''7''''''''0''''''''''''''''''''''''%'''''''''''''''''''''''">
              <a:rPr lang="en-GB" altLang="en-US" sz="800" smtClean="0">
                <a:solidFill>
                  <a:schemeClr val="bg1"/>
                </a:solidFill>
                <a:effectLst/>
                <a:sym typeface="+mn-lt"/>
              </a:rPr>
              <a:pPr algn="ctr">
                <a:lnSpc>
                  <a:spcPct val="90000"/>
                </a:lnSpc>
                <a:spcBef>
                  <a:spcPct val="0"/>
                </a:spcBef>
                <a:spcAft>
                  <a:spcPct val="0"/>
                </a:spcAft>
              </a:pPr>
              <a:t>70%</a:t>
            </a:fld>
            <a:endParaRPr lang="en-GB" sz="800" err="1">
              <a:solidFill>
                <a:schemeClr val="bg1"/>
              </a:solidFill>
              <a:sym typeface="+mn-lt"/>
            </a:endParaRPr>
          </a:p>
        </p:txBody>
      </p:sp>
      <p:sp>
        <p:nvSpPr>
          <p:cNvPr id="211" name="Rectangle 210">
            <a:extLst>
              <a:ext uri="{FF2B5EF4-FFF2-40B4-BE49-F238E27FC236}">
                <a16:creationId xmlns:a16="http://schemas.microsoft.com/office/drawing/2014/main" id="{5F3FF354-F8DD-230C-6F66-F6EDA5A3086D}"/>
              </a:ext>
            </a:extLst>
          </p:cNvPr>
          <p:cNvSpPr/>
          <p:nvPr>
            <p:custDataLst>
              <p:tags r:id="rId162"/>
            </p:custDataLst>
          </p:nvPr>
        </p:nvSpPr>
        <p:spPr bwMode="auto">
          <a:xfrm>
            <a:off x="8828088" y="5167313"/>
            <a:ext cx="152400" cy="30956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1A1A91AC-3A04-4D9E-8E6B-1E1B334C0DDB}" type="datetime'''M''''''''''''''''''''''''''''al''t''''a'''''''''">
              <a:rPr lang="en-GB" altLang="en-US" sz="1000" smtClean="0">
                <a:solidFill>
                  <a:srgbClr val="2B3A42"/>
                </a:solidFill>
                <a:effectLst/>
              </a:rPr>
              <a:pPr lvl="0" algn="r">
                <a:spcBef>
                  <a:spcPct val="0"/>
                </a:spcBef>
                <a:spcAft>
                  <a:spcPct val="0"/>
                </a:spcAft>
                <a:defRPr/>
              </a:pPr>
              <a:t>Malta</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1561" name="Rectangle 1560">
            <a:extLst>
              <a:ext uri="{FF2B5EF4-FFF2-40B4-BE49-F238E27FC236}">
                <a16:creationId xmlns:a16="http://schemas.microsoft.com/office/drawing/2014/main" id="{DC49D305-C6AA-0882-62C3-9DC5D03EE845}"/>
              </a:ext>
            </a:extLst>
          </p:cNvPr>
          <p:cNvSpPr/>
          <p:nvPr>
            <p:custDataLst>
              <p:tags r:id="rId163"/>
            </p:custDataLst>
          </p:nvPr>
        </p:nvSpPr>
        <p:spPr bwMode="gray">
          <a:xfrm>
            <a:off x="9067800" y="4946650"/>
            <a:ext cx="176213" cy="109538"/>
          </a:xfrm>
          <a:prstGeom prst="rect">
            <a:avLst/>
          </a:prstGeom>
          <a:solidFill>
            <a:schemeClr val="accent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ctr" anchorCtr="0"/>
          <a:lstStyle/>
          <a:p>
            <a:pPr algn="ctr">
              <a:lnSpc>
                <a:spcPct val="90000"/>
              </a:lnSpc>
              <a:spcBef>
                <a:spcPct val="0"/>
              </a:spcBef>
              <a:spcAft>
                <a:spcPct val="0"/>
              </a:spcAft>
            </a:pPr>
            <a:fld id="{EF89A34F-B98A-466A-805F-9D198D5C0DF2}" type="datetime'''''''''''''''6''''''%'''''">
              <a:rPr lang="en-GB" altLang="en-US" sz="800" smtClean="0">
                <a:solidFill>
                  <a:schemeClr val="bg1"/>
                </a:solidFill>
                <a:effectLst/>
                <a:sym typeface="+mn-lt"/>
              </a:rPr>
              <a:pPr algn="ctr">
                <a:lnSpc>
                  <a:spcPct val="90000"/>
                </a:lnSpc>
                <a:spcBef>
                  <a:spcPct val="0"/>
                </a:spcBef>
                <a:spcAft>
                  <a:spcPct val="0"/>
                </a:spcAft>
              </a:pPr>
              <a:t>6%</a:t>
            </a:fld>
            <a:endParaRPr lang="en-GB" sz="800" err="1">
              <a:solidFill>
                <a:schemeClr val="bg1"/>
              </a:solidFill>
              <a:sym typeface="+mn-lt"/>
            </a:endParaRPr>
          </a:p>
        </p:txBody>
      </p:sp>
      <p:sp>
        <p:nvSpPr>
          <p:cNvPr id="1562" name="Rectangle 1561">
            <a:extLst>
              <a:ext uri="{FF2B5EF4-FFF2-40B4-BE49-F238E27FC236}">
                <a16:creationId xmlns:a16="http://schemas.microsoft.com/office/drawing/2014/main" id="{E30E8768-2362-037B-A79D-A29E5DE28EBE}"/>
              </a:ext>
            </a:extLst>
          </p:cNvPr>
          <p:cNvSpPr/>
          <p:nvPr>
            <p:custDataLst>
              <p:tags r:id="rId164"/>
            </p:custDataLst>
          </p:nvPr>
        </p:nvSpPr>
        <p:spPr bwMode="gray">
          <a:xfrm>
            <a:off x="9067800" y="4768850"/>
            <a:ext cx="176213" cy="109538"/>
          </a:xfrm>
          <a:prstGeom prst="rect">
            <a:avLst/>
          </a:prstGeom>
          <a:solidFill>
            <a:schemeClr val="accent6"/>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ctr" anchorCtr="0"/>
          <a:lstStyle/>
          <a:p>
            <a:pPr algn="ctr">
              <a:lnSpc>
                <a:spcPct val="90000"/>
              </a:lnSpc>
              <a:spcBef>
                <a:spcPct val="0"/>
              </a:spcBef>
              <a:spcAft>
                <a:spcPct val="0"/>
              </a:spcAft>
            </a:pPr>
            <a:fld id="{46E6291E-CCC8-4854-937F-CC4FE34A3FAD}" type="datetime'''''''''''''7''%'''''''''''''''''''''''''''''''''''''">
              <a:rPr lang="en-GB" altLang="en-US" sz="800" smtClean="0">
                <a:solidFill>
                  <a:schemeClr val="tx1"/>
                </a:solidFill>
                <a:effectLst/>
                <a:sym typeface="+mn-lt"/>
              </a:rPr>
              <a:pPr algn="ctr">
                <a:lnSpc>
                  <a:spcPct val="90000"/>
                </a:lnSpc>
                <a:spcBef>
                  <a:spcPct val="0"/>
                </a:spcBef>
                <a:spcAft>
                  <a:spcPct val="0"/>
                </a:spcAft>
              </a:pPr>
              <a:t>7%</a:t>
            </a:fld>
            <a:endParaRPr lang="en-GB" sz="800" err="1">
              <a:solidFill>
                <a:schemeClr val="tx1"/>
              </a:solidFill>
              <a:sym typeface="+mn-lt"/>
            </a:endParaRPr>
          </a:p>
        </p:txBody>
      </p:sp>
      <p:sp>
        <p:nvSpPr>
          <p:cNvPr id="1563" name="Rectangle 1562">
            <a:extLst>
              <a:ext uri="{FF2B5EF4-FFF2-40B4-BE49-F238E27FC236}">
                <a16:creationId xmlns:a16="http://schemas.microsoft.com/office/drawing/2014/main" id="{EFEB63AD-3F65-4CAE-27E9-F68A295ED436}"/>
              </a:ext>
            </a:extLst>
          </p:cNvPr>
          <p:cNvSpPr/>
          <p:nvPr>
            <p:custDataLst>
              <p:tags r:id="rId165"/>
            </p:custDataLst>
          </p:nvPr>
        </p:nvSpPr>
        <p:spPr bwMode="gray">
          <a:xfrm>
            <a:off x="9067800" y="4614863"/>
            <a:ext cx="176213" cy="109538"/>
          </a:xfrm>
          <a:prstGeom prst="rect">
            <a:avLst/>
          </a:prstGeom>
          <a:solidFill>
            <a:srgbClr val="E66F0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ctr" anchorCtr="0"/>
          <a:lstStyle/>
          <a:p>
            <a:pPr algn="ctr">
              <a:lnSpc>
                <a:spcPct val="90000"/>
              </a:lnSpc>
              <a:spcBef>
                <a:spcPct val="0"/>
              </a:spcBef>
              <a:spcAft>
                <a:spcPct val="0"/>
              </a:spcAft>
            </a:pPr>
            <a:fld id="{46E0A259-D333-469D-99CF-C7CE682EC4AD}" type="datetime'''''''''''5''''''''''''''''''''''''''''%'''''''''''''''''">
              <a:rPr lang="en-GB" altLang="en-US" sz="800" smtClean="0">
                <a:solidFill>
                  <a:schemeClr val="bg1"/>
                </a:solidFill>
                <a:effectLst/>
                <a:sym typeface="+mn-lt"/>
              </a:rPr>
              <a:pPr algn="ctr">
                <a:lnSpc>
                  <a:spcPct val="90000"/>
                </a:lnSpc>
                <a:spcBef>
                  <a:spcPct val="0"/>
                </a:spcBef>
                <a:spcAft>
                  <a:spcPct val="0"/>
                </a:spcAft>
              </a:pPr>
              <a:t>5%</a:t>
            </a:fld>
            <a:endParaRPr lang="en-GB" sz="800" err="1">
              <a:solidFill>
                <a:schemeClr val="bg1"/>
              </a:solidFill>
              <a:sym typeface="+mn-lt"/>
            </a:endParaRPr>
          </a:p>
        </p:txBody>
      </p:sp>
      <p:sp>
        <p:nvSpPr>
          <p:cNvPr id="1564" name="Rectangle 1563">
            <a:extLst>
              <a:ext uri="{FF2B5EF4-FFF2-40B4-BE49-F238E27FC236}">
                <a16:creationId xmlns:a16="http://schemas.microsoft.com/office/drawing/2014/main" id="{CACA9DCD-B472-5AE6-54F2-559BEF7AD984}"/>
              </a:ext>
            </a:extLst>
          </p:cNvPr>
          <p:cNvSpPr/>
          <p:nvPr>
            <p:custDataLst>
              <p:tags r:id="rId166"/>
            </p:custDataLst>
          </p:nvPr>
        </p:nvSpPr>
        <p:spPr bwMode="gray">
          <a:xfrm>
            <a:off x="9039225" y="4368800"/>
            <a:ext cx="233363" cy="109538"/>
          </a:xfrm>
          <a:prstGeom prst="rect">
            <a:avLst/>
          </a:prstGeom>
          <a:solidFill>
            <a:srgbClr val="F88FAC"/>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ctr" anchorCtr="0"/>
          <a:lstStyle/>
          <a:p>
            <a:pPr algn="ctr">
              <a:lnSpc>
                <a:spcPct val="90000"/>
              </a:lnSpc>
              <a:spcBef>
                <a:spcPct val="0"/>
              </a:spcBef>
              <a:spcAft>
                <a:spcPct val="0"/>
              </a:spcAft>
            </a:pPr>
            <a:fld id="{6A82E8F2-DAB5-46F5-BDFD-90CB4E834C97}" type="datetime'''14''''''''''%'''''''''''''''''''''''''">
              <a:rPr lang="en-GB" altLang="en-US" sz="800" smtClean="0">
                <a:solidFill>
                  <a:schemeClr val="tx1"/>
                </a:solidFill>
                <a:effectLst/>
                <a:sym typeface="+mn-lt"/>
              </a:rPr>
              <a:pPr algn="ctr">
                <a:lnSpc>
                  <a:spcPct val="90000"/>
                </a:lnSpc>
                <a:spcBef>
                  <a:spcPct val="0"/>
                </a:spcBef>
                <a:spcAft>
                  <a:spcPct val="0"/>
                </a:spcAft>
              </a:pPr>
              <a:t>14%</a:t>
            </a:fld>
            <a:endParaRPr lang="en-GB" sz="800" err="1">
              <a:solidFill>
                <a:schemeClr val="tx1"/>
              </a:solidFill>
              <a:sym typeface="+mn-lt"/>
            </a:endParaRPr>
          </a:p>
        </p:txBody>
      </p:sp>
      <p:sp>
        <p:nvSpPr>
          <p:cNvPr id="1565" name="Rectangle 1564">
            <a:extLst>
              <a:ext uri="{FF2B5EF4-FFF2-40B4-BE49-F238E27FC236}">
                <a16:creationId xmlns:a16="http://schemas.microsoft.com/office/drawing/2014/main" id="{A372EB45-630C-2402-E8BD-98293C71967A}"/>
              </a:ext>
            </a:extLst>
          </p:cNvPr>
          <p:cNvSpPr/>
          <p:nvPr>
            <p:custDataLst>
              <p:tags r:id="rId167"/>
            </p:custDataLst>
          </p:nvPr>
        </p:nvSpPr>
        <p:spPr bwMode="gray">
          <a:xfrm>
            <a:off x="9039225" y="3275013"/>
            <a:ext cx="233363" cy="109538"/>
          </a:xfrm>
          <a:prstGeom prst="rect">
            <a:avLst/>
          </a:prstGeom>
          <a:solidFill>
            <a:srgbClr val="C30C3E"/>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ctr" anchorCtr="0"/>
          <a:lstStyle/>
          <a:p>
            <a:pPr algn="ctr">
              <a:lnSpc>
                <a:spcPct val="90000"/>
              </a:lnSpc>
              <a:spcBef>
                <a:spcPct val="0"/>
              </a:spcBef>
              <a:spcAft>
                <a:spcPct val="0"/>
              </a:spcAft>
            </a:pPr>
            <a:fld id="{399BCECF-FA2C-4D23-944D-22E64F403588}" type="datetime'''''''6''8''''%'">
              <a:rPr lang="en-GB" altLang="en-US" sz="800" smtClean="0">
                <a:solidFill>
                  <a:schemeClr val="bg1"/>
                </a:solidFill>
                <a:effectLst/>
                <a:sym typeface="+mn-lt"/>
              </a:rPr>
              <a:pPr algn="ctr">
                <a:lnSpc>
                  <a:spcPct val="90000"/>
                </a:lnSpc>
                <a:spcBef>
                  <a:spcPct val="0"/>
                </a:spcBef>
                <a:spcAft>
                  <a:spcPct val="0"/>
                </a:spcAft>
              </a:pPr>
              <a:t>68%</a:t>
            </a:fld>
            <a:endParaRPr lang="en-GB" sz="800" err="1">
              <a:solidFill>
                <a:schemeClr val="bg1"/>
              </a:solidFill>
              <a:sym typeface="+mn-lt"/>
            </a:endParaRPr>
          </a:p>
        </p:txBody>
      </p:sp>
      <p:sp>
        <p:nvSpPr>
          <p:cNvPr id="243" name="Rectangle 242">
            <a:extLst>
              <a:ext uri="{FF2B5EF4-FFF2-40B4-BE49-F238E27FC236}">
                <a16:creationId xmlns:a16="http://schemas.microsoft.com/office/drawing/2014/main" id="{6E7650FC-39D1-9D14-D4A9-541A1B843353}"/>
              </a:ext>
            </a:extLst>
          </p:cNvPr>
          <p:cNvSpPr/>
          <p:nvPr>
            <p:custDataLst>
              <p:tags r:id="rId168"/>
            </p:custDataLst>
          </p:nvPr>
        </p:nvSpPr>
        <p:spPr bwMode="auto">
          <a:xfrm>
            <a:off x="9078913" y="5167313"/>
            <a:ext cx="152400" cy="336550"/>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92A552FA-672E-4751-BD4B-FCEE465B0009}" type="datetime'''''''L''''a''''t''''v''''''''''''i''''a'">
              <a:rPr lang="en-GB" altLang="en-US" sz="1000" smtClean="0">
                <a:solidFill>
                  <a:srgbClr val="2B3A42"/>
                </a:solidFill>
                <a:effectLst/>
              </a:rPr>
              <a:pPr lvl="0" algn="r">
                <a:spcBef>
                  <a:spcPct val="0"/>
                </a:spcBef>
                <a:spcAft>
                  <a:spcPct val="0"/>
                </a:spcAft>
                <a:defRPr/>
              </a:pPr>
              <a:t>Latvia</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1566" name="Rectangle 1565">
            <a:extLst>
              <a:ext uri="{FF2B5EF4-FFF2-40B4-BE49-F238E27FC236}">
                <a16:creationId xmlns:a16="http://schemas.microsoft.com/office/drawing/2014/main" id="{DF796BE0-8F6F-D16F-417C-08432437E7D2}"/>
              </a:ext>
            </a:extLst>
          </p:cNvPr>
          <p:cNvSpPr/>
          <p:nvPr>
            <p:custDataLst>
              <p:tags r:id="rId169"/>
            </p:custDataLst>
          </p:nvPr>
        </p:nvSpPr>
        <p:spPr bwMode="gray">
          <a:xfrm>
            <a:off x="9317038" y="4946650"/>
            <a:ext cx="176213" cy="109538"/>
          </a:xfrm>
          <a:prstGeom prst="rect">
            <a:avLst/>
          </a:prstGeom>
          <a:solidFill>
            <a:schemeClr val="accent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ctr" anchorCtr="0"/>
          <a:lstStyle/>
          <a:p>
            <a:pPr algn="ctr">
              <a:lnSpc>
                <a:spcPct val="90000"/>
              </a:lnSpc>
              <a:spcBef>
                <a:spcPct val="0"/>
              </a:spcBef>
              <a:spcAft>
                <a:spcPct val="0"/>
              </a:spcAft>
            </a:pPr>
            <a:fld id="{682F81ED-CEAE-4A17-8DBD-84F9FC2F6B7F}" type="datetime'''''''''6''%'''''''''''''''''''''''">
              <a:rPr lang="en-GB" altLang="en-US" sz="800" smtClean="0">
                <a:solidFill>
                  <a:schemeClr val="bg1"/>
                </a:solidFill>
                <a:effectLst/>
                <a:sym typeface="+mn-lt"/>
              </a:rPr>
              <a:pPr algn="ctr">
                <a:lnSpc>
                  <a:spcPct val="90000"/>
                </a:lnSpc>
                <a:spcBef>
                  <a:spcPct val="0"/>
                </a:spcBef>
                <a:spcAft>
                  <a:spcPct val="0"/>
                </a:spcAft>
              </a:pPr>
              <a:t>6%</a:t>
            </a:fld>
            <a:endParaRPr lang="en-GB" sz="800" err="1">
              <a:solidFill>
                <a:schemeClr val="bg1"/>
              </a:solidFill>
              <a:sym typeface="+mn-lt"/>
            </a:endParaRPr>
          </a:p>
        </p:txBody>
      </p:sp>
      <p:sp>
        <p:nvSpPr>
          <p:cNvPr id="1819" name="Rectangle 1818">
            <a:extLst>
              <a:ext uri="{FF2B5EF4-FFF2-40B4-BE49-F238E27FC236}">
                <a16:creationId xmlns:a16="http://schemas.microsoft.com/office/drawing/2014/main" id="{1BE9B50E-0243-5D8F-3861-D00A3F799564}"/>
              </a:ext>
            </a:extLst>
          </p:cNvPr>
          <p:cNvSpPr/>
          <p:nvPr>
            <p:custDataLst>
              <p:tags r:id="rId170"/>
            </p:custDataLst>
          </p:nvPr>
        </p:nvSpPr>
        <p:spPr bwMode="gray">
          <a:xfrm>
            <a:off x="9317038" y="4822825"/>
            <a:ext cx="176213" cy="109538"/>
          </a:xfrm>
          <a:prstGeom prst="rect">
            <a:avLst/>
          </a:prstGeom>
          <a:solidFill>
            <a:schemeClr val="accent6"/>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ctr" anchorCtr="0"/>
          <a:lstStyle/>
          <a:p>
            <a:pPr algn="ctr">
              <a:lnSpc>
                <a:spcPct val="90000"/>
              </a:lnSpc>
              <a:spcBef>
                <a:spcPct val="0"/>
              </a:spcBef>
              <a:spcAft>
                <a:spcPct val="0"/>
              </a:spcAft>
            </a:pPr>
            <a:fld id="{43D61BCB-029C-4EAF-BA72-2F0BBE8A565A}" type="datetime'3''''''''''''''''''''''''''''''''''''''''''''''''''''''''%'''">
              <a:rPr lang="en-GB" altLang="en-US" sz="800" smtClean="0">
                <a:solidFill>
                  <a:schemeClr val="tx1"/>
                </a:solidFill>
                <a:effectLst/>
                <a:sym typeface="+mn-lt"/>
              </a:rPr>
              <a:pPr algn="ctr">
                <a:lnSpc>
                  <a:spcPct val="90000"/>
                </a:lnSpc>
                <a:spcBef>
                  <a:spcPct val="0"/>
                </a:spcBef>
                <a:spcAft>
                  <a:spcPct val="0"/>
                </a:spcAft>
              </a:pPr>
              <a:t>3%</a:t>
            </a:fld>
            <a:endParaRPr lang="en-GB" sz="800" err="1">
              <a:solidFill>
                <a:schemeClr val="tx1"/>
              </a:solidFill>
              <a:sym typeface="+mn-lt"/>
            </a:endParaRPr>
          </a:p>
        </p:txBody>
      </p:sp>
      <p:sp>
        <p:nvSpPr>
          <p:cNvPr id="1820" name="Rectangle 1819">
            <a:extLst>
              <a:ext uri="{FF2B5EF4-FFF2-40B4-BE49-F238E27FC236}">
                <a16:creationId xmlns:a16="http://schemas.microsoft.com/office/drawing/2014/main" id="{14A2C39E-75CF-E05C-6471-22BAA39E30C2}"/>
              </a:ext>
            </a:extLst>
          </p:cNvPr>
          <p:cNvSpPr/>
          <p:nvPr>
            <p:custDataLst>
              <p:tags r:id="rId171"/>
            </p:custDataLst>
          </p:nvPr>
        </p:nvSpPr>
        <p:spPr bwMode="gray">
          <a:xfrm>
            <a:off x="9317038" y="4692650"/>
            <a:ext cx="176213" cy="109538"/>
          </a:xfrm>
          <a:prstGeom prst="rect">
            <a:avLst/>
          </a:prstGeom>
          <a:solidFill>
            <a:srgbClr val="E66F0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ctr" anchorCtr="0"/>
          <a:lstStyle/>
          <a:p>
            <a:pPr algn="ctr">
              <a:lnSpc>
                <a:spcPct val="90000"/>
              </a:lnSpc>
              <a:spcBef>
                <a:spcPct val="0"/>
              </a:spcBef>
              <a:spcAft>
                <a:spcPct val="0"/>
              </a:spcAft>
            </a:pPr>
            <a:fld id="{D8BE7B0D-4711-4843-8BB1-EC2E0546B073}" type="datetime'''''''''''''7''''''''''%'''''''">
              <a:rPr lang="en-GB" altLang="en-US" sz="800" smtClean="0">
                <a:solidFill>
                  <a:schemeClr val="bg1"/>
                </a:solidFill>
                <a:effectLst/>
                <a:sym typeface="+mn-lt"/>
              </a:rPr>
              <a:pPr algn="ctr">
                <a:lnSpc>
                  <a:spcPct val="90000"/>
                </a:lnSpc>
                <a:spcBef>
                  <a:spcPct val="0"/>
                </a:spcBef>
                <a:spcAft>
                  <a:spcPct val="0"/>
                </a:spcAft>
              </a:pPr>
              <a:t>7%</a:t>
            </a:fld>
            <a:endParaRPr lang="en-GB" sz="800" err="1">
              <a:solidFill>
                <a:schemeClr val="bg1"/>
              </a:solidFill>
              <a:sym typeface="+mn-lt"/>
            </a:endParaRPr>
          </a:p>
        </p:txBody>
      </p:sp>
      <p:sp>
        <p:nvSpPr>
          <p:cNvPr id="1821" name="Rectangle 1820">
            <a:extLst>
              <a:ext uri="{FF2B5EF4-FFF2-40B4-BE49-F238E27FC236}">
                <a16:creationId xmlns:a16="http://schemas.microsoft.com/office/drawing/2014/main" id="{F586F68B-11FF-729B-9088-6AE45A7AAA98}"/>
              </a:ext>
            </a:extLst>
          </p:cNvPr>
          <p:cNvSpPr/>
          <p:nvPr>
            <p:custDataLst>
              <p:tags r:id="rId172"/>
            </p:custDataLst>
          </p:nvPr>
        </p:nvSpPr>
        <p:spPr bwMode="gray">
          <a:xfrm>
            <a:off x="9317038" y="4484688"/>
            <a:ext cx="176213" cy="109538"/>
          </a:xfrm>
          <a:prstGeom prst="rect">
            <a:avLst/>
          </a:prstGeom>
          <a:solidFill>
            <a:srgbClr val="F88FAC"/>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ctr" anchorCtr="0"/>
          <a:lstStyle/>
          <a:p>
            <a:pPr algn="ctr">
              <a:lnSpc>
                <a:spcPct val="90000"/>
              </a:lnSpc>
              <a:spcBef>
                <a:spcPct val="0"/>
              </a:spcBef>
              <a:spcAft>
                <a:spcPct val="0"/>
              </a:spcAft>
            </a:pPr>
            <a:fld id="{F790BA79-E7BB-4122-B89A-04B5C418B285}" type="datetime'9''''''''''''''%'''''''''''''''">
              <a:rPr lang="en-GB" altLang="en-US" sz="800" smtClean="0">
                <a:solidFill>
                  <a:schemeClr val="tx1"/>
                </a:solidFill>
                <a:effectLst/>
                <a:sym typeface="+mn-lt"/>
              </a:rPr>
              <a:pPr algn="ctr">
                <a:lnSpc>
                  <a:spcPct val="90000"/>
                </a:lnSpc>
                <a:spcBef>
                  <a:spcPct val="0"/>
                </a:spcBef>
                <a:spcAft>
                  <a:spcPct val="0"/>
                </a:spcAft>
              </a:pPr>
              <a:t>9%</a:t>
            </a:fld>
            <a:endParaRPr lang="en-GB" sz="800" err="1">
              <a:solidFill>
                <a:schemeClr val="tx1"/>
              </a:solidFill>
              <a:sym typeface="+mn-lt"/>
            </a:endParaRPr>
          </a:p>
        </p:txBody>
      </p:sp>
      <p:sp>
        <p:nvSpPr>
          <p:cNvPr id="1822" name="Rectangle 1821">
            <a:extLst>
              <a:ext uri="{FF2B5EF4-FFF2-40B4-BE49-F238E27FC236}">
                <a16:creationId xmlns:a16="http://schemas.microsoft.com/office/drawing/2014/main" id="{218EDFC6-DE13-3BB0-A5F5-8784E51B6D2F}"/>
              </a:ext>
            </a:extLst>
          </p:cNvPr>
          <p:cNvSpPr/>
          <p:nvPr>
            <p:custDataLst>
              <p:tags r:id="rId173"/>
            </p:custDataLst>
          </p:nvPr>
        </p:nvSpPr>
        <p:spPr bwMode="gray">
          <a:xfrm>
            <a:off x="9288463" y="3367088"/>
            <a:ext cx="233363" cy="109538"/>
          </a:xfrm>
          <a:prstGeom prst="rect">
            <a:avLst/>
          </a:prstGeom>
          <a:solidFill>
            <a:srgbClr val="C30C3E"/>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ctr" anchorCtr="0"/>
          <a:lstStyle/>
          <a:p>
            <a:pPr algn="ctr">
              <a:lnSpc>
                <a:spcPct val="90000"/>
              </a:lnSpc>
              <a:spcBef>
                <a:spcPct val="0"/>
              </a:spcBef>
              <a:spcAft>
                <a:spcPct val="0"/>
              </a:spcAft>
            </a:pPr>
            <a:fld id="{AB16DCA9-0288-4A87-A0AE-0E8569C0B773}" type="datetime'''''''''''''''7''''''''''''''''''''''''''5''''''%'''''''''''">
              <a:rPr lang="en-GB" altLang="en-US" sz="800" smtClean="0">
                <a:solidFill>
                  <a:schemeClr val="bg1"/>
                </a:solidFill>
                <a:effectLst/>
                <a:sym typeface="+mn-lt"/>
              </a:rPr>
              <a:pPr algn="ctr">
                <a:lnSpc>
                  <a:spcPct val="90000"/>
                </a:lnSpc>
                <a:spcBef>
                  <a:spcPct val="0"/>
                </a:spcBef>
                <a:spcAft>
                  <a:spcPct val="0"/>
                </a:spcAft>
              </a:pPr>
              <a:t>75%</a:t>
            </a:fld>
            <a:endParaRPr lang="en-GB" sz="800" err="1">
              <a:solidFill>
                <a:schemeClr val="bg1"/>
              </a:solidFill>
              <a:sym typeface="+mn-lt"/>
            </a:endParaRPr>
          </a:p>
        </p:txBody>
      </p:sp>
      <p:sp>
        <p:nvSpPr>
          <p:cNvPr id="250" name="Rectangle 249">
            <a:extLst>
              <a:ext uri="{FF2B5EF4-FFF2-40B4-BE49-F238E27FC236}">
                <a16:creationId xmlns:a16="http://schemas.microsoft.com/office/drawing/2014/main" id="{3BFEEBE9-3BA7-44E8-944D-46193F17C75F}"/>
              </a:ext>
            </a:extLst>
          </p:cNvPr>
          <p:cNvSpPr/>
          <p:nvPr>
            <p:custDataLst>
              <p:tags r:id="rId174"/>
            </p:custDataLst>
          </p:nvPr>
        </p:nvSpPr>
        <p:spPr bwMode="auto">
          <a:xfrm>
            <a:off x="9328150" y="5167313"/>
            <a:ext cx="152400" cy="511175"/>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EB4F8DFD-059A-4C5A-BEEF-D8C7A9714B07}" type="datetime'''L''i''t''h''''''''''u''''''a''''''n''''i''a'''''''''''''''">
              <a:rPr lang="en-GB" altLang="en-US" sz="1000" smtClean="0">
                <a:solidFill>
                  <a:srgbClr val="2B3A42"/>
                </a:solidFill>
                <a:effectLst/>
              </a:rPr>
              <a:pPr lvl="0" algn="r">
                <a:spcBef>
                  <a:spcPct val="0"/>
                </a:spcBef>
                <a:spcAft>
                  <a:spcPct val="0"/>
                </a:spcAft>
                <a:defRPr/>
              </a:pPr>
              <a:t>Lithuania</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1567" name="Rectangle 1566">
            <a:extLst>
              <a:ext uri="{FF2B5EF4-FFF2-40B4-BE49-F238E27FC236}">
                <a16:creationId xmlns:a16="http://schemas.microsoft.com/office/drawing/2014/main" id="{D2302868-9417-85DA-A9A0-D8F0E1570100}"/>
              </a:ext>
            </a:extLst>
          </p:cNvPr>
          <p:cNvSpPr/>
          <p:nvPr>
            <p:custDataLst>
              <p:tags r:id="rId175"/>
            </p:custDataLst>
          </p:nvPr>
        </p:nvSpPr>
        <p:spPr bwMode="gray">
          <a:xfrm>
            <a:off x="9567863" y="4953000"/>
            <a:ext cx="176213" cy="109538"/>
          </a:xfrm>
          <a:prstGeom prst="rect">
            <a:avLst/>
          </a:prstGeom>
          <a:solidFill>
            <a:schemeClr val="accent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ctr" anchorCtr="0"/>
          <a:lstStyle/>
          <a:p>
            <a:pPr algn="ctr">
              <a:lnSpc>
                <a:spcPct val="90000"/>
              </a:lnSpc>
              <a:spcBef>
                <a:spcPct val="0"/>
              </a:spcBef>
              <a:spcAft>
                <a:spcPct val="0"/>
              </a:spcAft>
            </a:pPr>
            <a:fld id="{92433C0B-35C2-4C85-B030-EBA2699EA911}" type="datetime'''6''''''''''''''''''%'''''''''''''''">
              <a:rPr lang="en-GB" altLang="en-US" sz="800" smtClean="0">
                <a:solidFill>
                  <a:schemeClr val="bg1"/>
                </a:solidFill>
                <a:effectLst/>
                <a:sym typeface="+mn-lt"/>
              </a:rPr>
              <a:pPr algn="ctr">
                <a:lnSpc>
                  <a:spcPct val="90000"/>
                </a:lnSpc>
                <a:spcBef>
                  <a:spcPct val="0"/>
                </a:spcBef>
                <a:spcAft>
                  <a:spcPct val="0"/>
                </a:spcAft>
              </a:pPr>
              <a:t>6%</a:t>
            </a:fld>
            <a:endParaRPr lang="en-GB" sz="800" err="1">
              <a:solidFill>
                <a:schemeClr val="bg1"/>
              </a:solidFill>
              <a:sym typeface="+mn-lt"/>
            </a:endParaRPr>
          </a:p>
        </p:txBody>
      </p:sp>
      <p:sp>
        <p:nvSpPr>
          <p:cNvPr id="1568" name="Rectangle 1567">
            <a:extLst>
              <a:ext uri="{FF2B5EF4-FFF2-40B4-BE49-F238E27FC236}">
                <a16:creationId xmlns:a16="http://schemas.microsoft.com/office/drawing/2014/main" id="{AF1E6F14-A264-1B68-2048-CD6D8AD33073}"/>
              </a:ext>
            </a:extLst>
          </p:cNvPr>
          <p:cNvSpPr/>
          <p:nvPr>
            <p:custDataLst>
              <p:tags r:id="rId176"/>
            </p:custDataLst>
          </p:nvPr>
        </p:nvSpPr>
        <p:spPr bwMode="gray">
          <a:xfrm>
            <a:off x="9539288" y="4430713"/>
            <a:ext cx="233363" cy="109538"/>
          </a:xfrm>
          <a:prstGeom prst="rect">
            <a:avLst/>
          </a:prstGeom>
          <a:solidFill>
            <a:schemeClr val="accent6"/>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ctr" anchorCtr="0"/>
          <a:lstStyle/>
          <a:p>
            <a:pPr algn="ctr">
              <a:lnSpc>
                <a:spcPct val="90000"/>
              </a:lnSpc>
              <a:spcBef>
                <a:spcPct val="0"/>
              </a:spcBef>
              <a:spcAft>
                <a:spcPct val="0"/>
              </a:spcAft>
            </a:pPr>
            <a:fld id="{F0FB06A6-A089-4235-B5B5-BE40C2AC9A70}" type="datetime'''''''3''''''''''''''''''''4''''%'''''''''''''''''''">
              <a:rPr lang="en-GB" altLang="en-US" sz="800" smtClean="0">
                <a:solidFill>
                  <a:schemeClr val="tx1"/>
                </a:solidFill>
                <a:effectLst/>
                <a:sym typeface="+mn-lt"/>
              </a:rPr>
              <a:pPr algn="ctr">
                <a:lnSpc>
                  <a:spcPct val="90000"/>
                </a:lnSpc>
                <a:spcBef>
                  <a:spcPct val="0"/>
                </a:spcBef>
                <a:spcAft>
                  <a:spcPct val="0"/>
                </a:spcAft>
              </a:pPr>
              <a:t>34%</a:t>
            </a:fld>
            <a:endParaRPr lang="en-GB" sz="800" err="1">
              <a:solidFill>
                <a:schemeClr val="tx1"/>
              </a:solidFill>
              <a:sym typeface="+mn-lt"/>
            </a:endParaRPr>
          </a:p>
        </p:txBody>
      </p:sp>
      <p:sp>
        <p:nvSpPr>
          <p:cNvPr id="1713" name="Rectangle 1712">
            <a:extLst>
              <a:ext uri="{FF2B5EF4-FFF2-40B4-BE49-F238E27FC236}">
                <a16:creationId xmlns:a16="http://schemas.microsoft.com/office/drawing/2014/main" id="{29D86A3C-4F6D-DCE8-FDB2-124C5F4932F5}"/>
              </a:ext>
            </a:extLst>
          </p:cNvPr>
          <p:cNvSpPr/>
          <p:nvPr>
            <p:custDataLst>
              <p:tags r:id="rId177"/>
            </p:custDataLst>
          </p:nvPr>
        </p:nvSpPr>
        <p:spPr bwMode="gray">
          <a:xfrm>
            <a:off x="9539288" y="3776663"/>
            <a:ext cx="233363" cy="109538"/>
          </a:xfrm>
          <a:prstGeom prst="rect">
            <a:avLst/>
          </a:prstGeom>
          <a:solidFill>
            <a:srgbClr val="F88FAC"/>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ctr" anchorCtr="0"/>
          <a:lstStyle/>
          <a:p>
            <a:pPr algn="ctr">
              <a:lnSpc>
                <a:spcPct val="90000"/>
              </a:lnSpc>
              <a:spcBef>
                <a:spcPct val="0"/>
              </a:spcBef>
              <a:spcAft>
                <a:spcPct val="0"/>
              </a:spcAft>
            </a:pPr>
            <a:fld id="{D81B17B0-6037-4367-B54A-DA2E58FBDC73}" type="datetime'''''''''1''''''''''''''''''''''''''''''''''''6''''''''''%'''">
              <a:rPr lang="en-GB" altLang="en-US" sz="800" smtClean="0">
                <a:solidFill>
                  <a:schemeClr val="tx1"/>
                </a:solidFill>
                <a:effectLst/>
                <a:sym typeface="+mn-lt"/>
              </a:rPr>
              <a:pPr algn="ctr">
                <a:lnSpc>
                  <a:spcPct val="90000"/>
                </a:lnSpc>
                <a:spcBef>
                  <a:spcPct val="0"/>
                </a:spcBef>
                <a:spcAft>
                  <a:spcPct val="0"/>
                </a:spcAft>
              </a:pPr>
              <a:t>16%</a:t>
            </a:fld>
            <a:endParaRPr lang="en-GB" sz="800" err="1">
              <a:solidFill>
                <a:schemeClr val="tx1"/>
              </a:solidFill>
              <a:sym typeface="+mn-lt"/>
            </a:endParaRPr>
          </a:p>
        </p:txBody>
      </p:sp>
      <p:sp>
        <p:nvSpPr>
          <p:cNvPr id="1714" name="Rectangle 1713">
            <a:extLst>
              <a:ext uri="{FF2B5EF4-FFF2-40B4-BE49-F238E27FC236}">
                <a16:creationId xmlns:a16="http://schemas.microsoft.com/office/drawing/2014/main" id="{E3C3DDFD-0BA3-2598-08A4-75764E473039}"/>
              </a:ext>
            </a:extLst>
          </p:cNvPr>
          <p:cNvSpPr/>
          <p:nvPr>
            <p:custDataLst>
              <p:tags r:id="rId178"/>
            </p:custDataLst>
          </p:nvPr>
        </p:nvSpPr>
        <p:spPr bwMode="gray">
          <a:xfrm>
            <a:off x="9539288" y="2967038"/>
            <a:ext cx="233363" cy="109538"/>
          </a:xfrm>
          <a:prstGeom prst="rect">
            <a:avLst/>
          </a:prstGeom>
          <a:solidFill>
            <a:srgbClr val="C30C3E"/>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ctr" anchorCtr="0"/>
          <a:lstStyle/>
          <a:p>
            <a:pPr algn="ctr">
              <a:lnSpc>
                <a:spcPct val="90000"/>
              </a:lnSpc>
              <a:spcBef>
                <a:spcPct val="0"/>
              </a:spcBef>
              <a:spcAft>
                <a:spcPct val="0"/>
              </a:spcAft>
            </a:pPr>
            <a:fld id="{836F5E5C-4BF0-4912-BD49-BC5ABD962C52}" type="datetime'''4''''5''''''''''''''''''%'''''''''">
              <a:rPr lang="en-GB" altLang="en-US" sz="800" smtClean="0">
                <a:solidFill>
                  <a:schemeClr val="bg1"/>
                </a:solidFill>
                <a:effectLst/>
                <a:sym typeface="+mn-lt"/>
              </a:rPr>
              <a:pPr algn="ctr">
                <a:lnSpc>
                  <a:spcPct val="90000"/>
                </a:lnSpc>
                <a:spcBef>
                  <a:spcPct val="0"/>
                </a:spcBef>
                <a:spcAft>
                  <a:spcPct val="0"/>
                </a:spcAft>
              </a:pPr>
              <a:t>45%</a:t>
            </a:fld>
            <a:endParaRPr lang="en-GB" sz="800" err="1">
              <a:solidFill>
                <a:schemeClr val="bg1"/>
              </a:solidFill>
              <a:sym typeface="+mn-lt"/>
            </a:endParaRPr>
          </a:p>
        </p:txBody>
      </p:sp>
      <p:sp>
        <p:nvSpPr>
          <p:cNvPr id="268" name="Rectangle 267">
            <a:extLst>
              <a:ext uri="{FF2B5EF4-FFF2-40B4-BE49-F238E27FC236}">
                <a16:creationId xmlns:a16="http://schemas.microsoft.com/office/drawing/2014/main" id="{72188055-8720-2B9F-B27F-15BE27EAAAD3}"/>
              </a:ext>
            </a:extLst>
          </p:cNvPr>
          <p:cNvSpPr/>
          <p:nvPr>
            <p:custDataLst>
              <p:tags r:id="rId179"/>
            </p:custDataLst>
          </p:nvPr>
        </p:nvSpPr>
        <p:spPr bwMode="auto">
          <a:xfrm>
            <a:off x="9578975" y="5167313"/>
            <a:ext cx="152400" cy="39211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0A4CAA05-568F-43E3-8725-8BACC648CC71}" type="datetime'''''''''''''P''''''''''''o''''''''''l''an''''d'''''">
              <a:rPr lang="en-GB" altLang="en-US" sz="1000" smtClean="0">
                <a:solidFill>
                  <a:srgbClr val="2B3A42"/>
                </a:solidFill>
                <a:effectLst/>
              </a:rPr>
              <a:pPr lvl="0" algn="r">
                <a:spcBef>
                  <a:spcPct val="0"/>
                </a:spcBef>
                <a:spcAft>
                  <a:spcPct val="0"/>
                </a:spcAft>
                <a:defRPr/>
              </a:pPr>
              <a:t>Poland</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1825" name="Rectangle 1824">
            <a:extLst>
              <a:ext uri="{FF2B5EF4-FFF2-40B4-BE49-F238E27FC236}">
                <a16:creationId xmlns:a16="http://schemas.microsoft.com/office/drawing/2014/main" id="{450878F3-D64D-518A-2E6B-956AA3EF7A99}"/>
              </a:ext>
            </a:extLst>
          </p:cNvPr>
          <p:cNvSpPr/>
          <p:nvPr>
            <p:custDataLst>
              <p:tags r:id="rId180"/>
            </p:custDataLst>
          </p:nvPr>
        </p:nvSpPr>
        <p:spPr bwMode="gray">
          <a:xfrm>
            <a:off x="9818688" y="4984750"/>
            <a:ext cx="176213" cy="109538"/>
          </a:xfrm>
          <a:prstGeom prst="rect">
            <a:avLst/>
          </a:prstGeom>
          <a:solidFill>
            <a:schemeClr val="accent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ctr" anchorCtr="0"/>
          <a:lstStyle/>
          <a:p>
            <a:pPr algn="ctr">
              <a:lnSpc>
                <a:spcPct val="90000"/>
              </a:lnSpc>
              <a:spcBef>
                <a:spcPct val="0"/>
              </a:spcBef>
              <a:spcAft>
                <a:spcPct val="0"/>
              </a:spcAft>
            </a:pPr>
            <a:fld id="{141C2816-14C0-42BD-ABF6-A41DF98C5B8F}" type="datetime'''''''''''''''''3%'''''''''''''''''''''''''''''''''''''">
              <a:rPr lang="en-GB" altLang="en-US" sz="800" smtClean="0">
                <a:solidFill>
                  <a:schemeClr val="bg1"/>
                </a:solidFill>
                <a:effectLst/>
                <a:sym typeface="+mn-lt"/>
              </a:rPr>
              <a:pPr algn="ctr">
                <a:lnSpc>
                  <a:spcPct val="90000"/>
                </a:lnSpc>
                <a:spcBef>
                  <a:spcPct val="0"/>
                </a:spcBef>
                <a:spcAft>
                  <a:spcPct val="0"/>
                </a:spcAft>
              </a:pPr>
              <a:t>3%</a:t>
            </a:fld>
            <a:endParaRPr lang="en-GB" sz="800" err="1">
              <a:solidFill>
                <a:schemeClr val="bg1"/>
              </a:solidFill>
              <a:sym typeface="+mn-lt"/>
            </a:endParaRPr>
          </a:p>
        </p:txBody>
      </p:sp>
      <p:sp>
        <p:nvSpPr>
          <p:cNvPr id="1826" name="Rectangle 1825">
            <a:extLst>
              <a:ext uri="{FF2B5EF4-FFF2-40B4-BE49-F238E27FC236}">
                <a16:creationId xmlns:a16="http://schemas.microsoft.com/office/drawing/2014/main" id="{FC1F641C-233B-4A67-CA41-3DB78542A096}"/>
              </a:ext>
            </a:extLst>
          </p:cNvPr>
          <p:cNvSpPr/>
          <p:nvPr>
            <p:custDataLst>
              <p:tags r:id="rId181"/>
            </p:custDataLst>
          </p:nvPr>
        </p:nvSpPr>
        <p:spPr bwMode="gray">
          <a:xfrm>
            <a:off x="9790113" y="4799013"/>
            <a:ext cx="233363" cy="109538"/>
          </a:xfrm>
          <a:prstGeom prst="rect">
            <a:avLst/>
          </a:prstGeom>
          <a:solidFill>
            <a:srgbClr val="F88FAC"/>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ctr" anchorCtr="0"/>
          <a:lstStyle/>
          <a:p>
            <a:pPr algn="ctr">
              <a:lnSpc>
                <a:spcPct val="90000"/>
              </a:lnSpc>
              <a:spcBef>
                <a:spcPct val="0"/>
              </a:spcBef>
              <a:spcAft>
                <a:spcPct val="0"/>
              </a:spcAft>
            </a:pPr>
            <a:fld id="{381EC57C-085D-462E-87D6-8A02FF6CFD0C}" type="datetime'1''''''''''0''''''%'''''''''''''''''''''''''''''">
              <a:rPr lang="en-GB" altLang="en-US" sz="800" smtClean="0">
                <a:solidFill>
                  <a:schemeClr val="tx1"/>
                </a:solidFill>
                <a:effectLst/>
                <a:sym typeface="+mn-lt"/>
              </a:rPr>
              <a:pPr algn="ctr">
                <a:lnSpc>
                  <a:spcPct val="90000"/>
                </a:lnSpc>
                <a:spcBef>
                  <a:spcPct val="0"/>
                </a:spcBef>
                <a:spcAft>
                  <a:spcPct val="0"/>
                </a:spcAft>
              </a:pPr>
              <a:t>10%</a:t>
            </a:fld>
            <a:endParaRPr lang="en-GB" sz="800" err="1">
              <a:solidFill>
                <a:schemeClr val="tx1"/>
              </a:solidFill>
              <a:sym typeface="+mn-lt"/>
            </a:endParaRPr>
          </a:p>
        </p:txBody>
      </p:sp>
      <p:sp>
        <p:nvSpPr>
          <p:cNvPr id="1827" name="Rectangle 1826">
            <a:extLst>
              <a:ext uri="{FF2B5EF4-FFF2-40B4-BE49-F238E27FC236}">
                <a16:creationId xmlns:a16="http://schemas.microsoft.com/office/drawing/2014/main" id="{88D6F2DD-7240-F030-F513-013DB955044D}"/>
              </a:ext>
            </a:extLst>
          </p:cNvPr>
          <p:cNvSpPr/>
          <p:nvPr>
            <p:custDataLst>
              <p:tags r:id="rId182"/>
            </p:custDataLst>
          </p:nvPr>
        </p:nvSpPr>
        <p:spPr bwMode="gray">
          <a:xfrm>
            <a:off x="9790113" y="3513138"/>
            <a:ext cx="233363" cy="109538"/>
          </a:xfrm>
          <a:prstGeom prst="rect">
            <a:avLst/>
          </a:prstGeom>
          <a:solidFill>
            <a:srgbClr val="C30C3E"/>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ctr" anchorCtr="0"/>
          <a:lstStyle/>
          <a:p>
            <a:pPr algn="ctr">
              <a:lnSpc>
                <a:spcPct val="90000"/>
              </a:lnSpc>
              <a:spcBef>
                <a:spcPct val="0"/>
              </a:spcBef>
              <a:spcAft>
                <a:spcPct val="0"/>
              </a:spcAft>
            </a:pPr>
            <a:fld id="{7B3C8060-02E7-45DC-B10E-42DD63FA5313}" type="datetime'''''''''''''''''''''''''''''''''''''''8''6''%'''''''''">
              <a:rPr lang="en-GB" altLang="en-US" sz="800" smtClean="0">
                <a:solidFill>
                  <a:schemeClr val="bg1"/>
                </a:solidFill>
                <a:effectLst/>
                <a:sym typeface="+mn-lt"/>
              </a:rPr>
              <a:pPr algn="ctr">
                <a:lnSpc>
                  <a:spcPct val="90000"/>
                </a:lnSpc>
                <a:spcBef>
                  <a:spcPct val="0"/>
                </a:spcBef>
                <a:spcAft>
                  <a:spcPct val="0"/>
                </a:spcAft>
              </a:pPr>
              <a:t>86%</a:t>
            </a:fld>
            <a:endParaRPr lang="en-GB" sz="800" err="1">
              <a:solidFill>
                <a:schemeClr val="bg1"/>
              </a:solidFill>
              <a:sym typeface="+mn-lt"/>
            </a:endParaRPr>
          </a:p>
        </p:txBody>
      </p:sp>
      <p:sp>
        <p:nvSpPr>
          <p:cNvPr id="274" name="Rectangle 273">
            <a:extLst>
              <a:ext uri="{FF2B5EF4-FFF2-40B4-BE49-F238E27FC236}">
                <a16:creationId xmlns:a16="http://schemas.microsoft.com/office/drawing/2014/main" id="{7EE8BA04-7E6D-36FB-E65E-9377F7FB6829}"/>
              </a:ext>
            </a:extLst>
          </p:cNvPr>
          <p:cNvSpPr/>
          <p:nvPr>
            <p:custDataLst>
              <p:tags r:id="rId183"/>
            </p:custDataLst>
          </p:nvPr>
        </p:nvSpPr>
        <p:spPr bwMode="auto">
          <a:xfrm>
            <a:off x="9829800" y="5167313"/>
            <a:ext cx="152400" cy="387350"/>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196E9D44-6070-41DB-AE18-E643401735A5}" type="datetime'T''''''''''''''''''ur''''''''''k''''''''''''''''''''e''y'">
              <a:rPr lang="en-GB" altLang="en-US" sz="1000" smtClean="0">
                <a:solidFill>
                  <a:srgbClr val="2B3A42"/>
                </a:solidFill>
                <a:effectLst/>
              </a:rPr>
              <a:pPr lvl="0" algn="r">
                <a:spcBef>
                  <a:spcPct val="0"/>
                </a:spcBef>
                <a:spcAft>
                  <a:spcPct val="0"/>
                </a:spcAft>
                <a:defRPr/>
              </a:pPr>
              <a:t>Turkey</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1830" name="Rectangle 1829">
            <a:extLst>
              <a:ext uri="{FF2B5EF4-FFF2-40B4-BE49-F238E27FC236}">
                <a16:creationId xmlns:a16="http://schemas.microsoft.com/office/drawing/2014/main" id="{8B04997C-C976-F22A-06B7-7548EA05CFBB}"/>
              </a:ext>
            </a:extLst>
          </p:cNvPr>
          <p:cNvSpPr/>
          <p:nvPr>
            <p:custDataLst>
              <p:tags r:id="rId184"/>
            </p:custDataLst>
          </p:nvPr>
        </p:nvSpPr>
        <p:spPr bwMode="gray">
          <a:xfrm>
            <a:off x="10033000" y="4999038"/>
            <a:ext cx="176213" cy="109538"/>
          </a:xfrm>
          <a:prstGeom prst="rect">
            <a:avLst/>
          </a:prstGeom>
          <a:solidFill>
            <a:schemeClr val="accent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ctr" anchorCtr="0"/>
          <a:lstStyle/>
          <a:p>
            <a:pPr algn="ctr">
              <a:lnSpc>
                <a:spcPct val="90000"/>
              </a:lnSpc>
              <a:spcBef>
                <a:spcPct val="0"/>
              </a:spcBef>
              <a:spcAft>
                <a:spcPct val="0"/>
              </a:spcAft>
            </a:pPr>
            <a:fld id="{7DEC5821-D83A-4CCB-813F-DCF06616D0AF}" type="datetime'''''''2''''''''''''''''''''''''''''''''%'''''''''">
              <a:rPr lang="en-GB" altLang="en-US" sz="800" smtClean="0">
                <a:solidFill>
                  <a:schemeClr val="bg1"/>
                </a:solidFill>
                <a:effectLst/>
                <a:sym typeface="+mn-lt"/>
              </a:rPr>
              <a:pPr algn="ctr">
                <a:lnSpc>
                  <a:spcPct val="90000"/>
                </a:lnSpc>
                <a:spcBef>
                  <a:spcPct val="0"/>
                </a:spcBef>
                <a:spcAft>
                  <a:spcPct val="0"/>
                </a:spcAft>
              </a:pPr>
              <a:t>2%</a:t>
            </a:fld>
            <a:endParaRPr lang="en-GB" sz="800" err="1">
              <a:solidFill>
                <a:schemeClr val="bg1"/>
              </a:solidFill>
              <a:sym typeface="+mn-lt"/>
            </a:endParaRPr>
          </a:p>
        </p:txBody>
      </p:sp>
      <p:sp>
        <p:nvSpPr>
          <p:cNvPr id="1814" name="Rectangle 1813">
            <a:extLst>
              <a:ext uri="{FF2B5EF4-FFF2-40B4-BE49-F238E27FC236}">
                <a16:creationId xmlns:a16="http://schemas.microsoft.com/office/drawing/2014/main" id="{208EA145-4B63-970B-CCFD-7B667510B0AA}"/>
              </a:ext>
            </a:extLst>
          </p:cNvPr>
          <p:cNvSpPr/>
          <p:nvPr>
            <p:custDataLst>
              <p:tags r:id="rId185"/>
            </p:custDataLst>
          </p:nvPr>
        </p:nvSpPr>
        <p:spPr bwMode="gray">
          <a:xfrm>
            <a:off x="8816975" y="4806950"/>
            <a:ext cx="176213" cy="109538"/>
          </a:xfrm>
          <a:prstGeom prst="rect">
            <a:avLst/>
          </a:prstGeom>
          <a:solidFill>
            <a:srgbClr val="E66F0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ctr" anchorCtr="0"/>
          <a:lstStyle/>
          <a:p>
            <a:pPr algn="ctr">
              <a:lnSpc>
                <a:spcPct val="90000"/>
              </a:lnSpc>
              <a:spcBef>
                <a:spcPct val="0"/>
              </a:spcBef>
              <a:spcAft>
                <a:spcPct val="0"/>
              </a:spcAft>
            </a:pPr>
            <a:fld id="{8EC6DCA8-2D94-4DAC-8EF8-B889E55FDB16}" type="datetime'''''''''''''''''''''''''3''''''''''''%'''''''">
              <a:rPr lang="en-GB" altLang="en-US" sz="800" smtClean="0">
                <a:solidFill>
                  <a:schemeClr val="bg1"/>
                </a:solidFill>
                <a:effectLst/>
                <a:sym typeface="+mn-lt"/>
              </a:rPr>
              <a:pPr algn="ctr">
                <a:lnSpc>
                  <a:spcPct val="90000"/>
                </a:lnSpc>
                <a:spcBef>
                  <a:spcPct val="0"/>
                </a:spcBef>
                <a:spcAft>
                  <a:spcPct val="0"/>
                </a:spcAft>
              </a:pPr>
              <a:t>3%</a:t>
            </a:fld>
            <a:endParaRPr lang="en-GB" sz="800" err="1">
              <a:solidFill>
                <a:schemeClr val="bg1"/>
              </a:solidFill>
              <a:sym typeface="+mn-lt"/>
            </a:endParaRPr>
          </a:p>
        </p:txBody>
      </p:sp>
      <p:sp>
        <p:nvSpPr>
          <p:cNvPr id="1836" name="Rectangle 1835">
            <a:extLst>
              <a:ext uri="{FF2B5EF4-FFF2-40B4-BE49-F238E27FC236}">
                <a16:creationId xmlns:a16="http://schemas.microsoft.com/office/drawing/2014/main" id="{24C5AD5F-14D4-70A5-BA82-BF233A972EEA}"/>
              </a:ext>
            </a:extLst>
          </p:cNvPr>
          <p:cNvSpPr/>
          <p:nvPr>
            <p:custDataLst>
              <p:tags r:id="rId186"/>
            </p:custDataLst>
          </p:nvPr>
        </p:nvSpPr>
        <p:spPr bwMode="gray">
          <a:xfrm>
            <a:off x="10033000" y="4846638"/>
            <a:ext cx="176213" cy="109538"/>
          </a:xfrm>
          <a:prstGeom prst="rect">
            <a:avLst/>
          </a:prstGeom>
          <a:solidFill>
            <a:srgbClr val="E66F0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ctr" anchorCtr="0"/>
          <a:lstStyle/>
          <a:p>
            <a:pPr algn="ctr">
              <a:lnSpc>
                <a:spcPct val="90000"/>
              </a:lnSpc>
              <a:spcBef>
                <a:spcPct val="0"/>
              </a:spcBef>
              <a:spcAft>
                <a:spcPct val="0"/>
              </a:spcAft>
            </a:pPr>
            <a:fld id="{8F3E5DC9-1670-4D29-B185-9BBE50806B70}" type="datetime'''''''''''''1''%'''">
              <a:rPr lang="en-GB" altLang="en-US" sz="800" smtClean="0">
                <a:solidFill>
                  <a:schemeClr val="bg1"/>
                </a:solidFill>
                <a:effectLst/>
                <a:sym typeface="+mn-lt"/>
              </a:rPr>
              <a:pPr algn="ctr">
                <a:lnSpc>
                  <a:spcPct val="90000"/>
                </a:lnSpc>
                <a:spcBef>
                  <a:spcPct val="0"/>
                </a:spcBef>
                <a:spcAft>
                  <a:spcPct val="0"/>
                </a:spcAft>
              </a:pPr>
              <a:t>1%</a:t>
            </a:fld>
            <a:endParaRPr lang="en-GB" sz="800" err="1">
              <a:solidFill>
                <a:schemeClr val="bg1"/>
              </a:solidFill>
              <a:sym typeface="+mn-lt"/>
            </a:endParaRPr>
          </a:p>
        </p:txBody>
      </p:sp>
      <p:sp>
        <p:nvSpPr>
          <p:cNvPr id="1839" name="Rectangle 1838">
            <a:extLst>
              <a:ext uri="{FF2B5EF4-FFF2-40B4-BE49-F238E27FC236}">
                <a16:creationId xmlns:a16="http://schemas.microsoft.com/office/drawing/2014/main" id="{1E1965C9-B4CD-8F5C-785F-559FDD129EF1}"/>
              </a:ext>
            </a:extLst>
          </p:cNvPr>
          <p:cNvSpPr/>
          <p:nvPr>
            <p:custDataLst>
              <p:tags r:id="rId187"/>
            </p:custDataLst>
          </p:nvPr>
        </p:nvSpPr>
        <p:spPr bwMode="gray">
          <a:xfrm>
            <a:off x="10102850" y="4768850"/>
            <a:ext cx="176213" cy="109538"/>
          </a:xfrm>
          <a:prstGeom prst="rect">
            <a:avLst/>
          </a:prstGeom>
          <a:solidFill>
            <a:srgbClr val="F88FAC"/>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ctr" anchorCtr="0"/>
          <a:lstStyle/>
          <a:p>
            <a:pPr algn="ctr">
              <a:lnSpc>
                <a:spcPct val="90000"/>
              </a:lnSpc>
              <a:spcBef>
                <a:spcPct val="0"/>
              </a:spcBef>
              <a:spcAft>
                <a:spcPct val="0"/>
              </a:spcAft>
            </a:pPr>
            <a:fld id="{E2DD94FC-15C9-40E9-B665-5442D89AEF27}" type="datetime'''''''''''''''''''5''''''''''''''''%'''''''''''''''''''''''''">
              <a:rPr lang="en-GB" altLang="en-US" sz="800" smtClean="0">
                <a:solidFill>
                  <a:schemeClr val="tx1"/>
                </a:solidFill>
                <a:effectLst/>
                <a:sym typeface="+mn-lt"/>
              </a:rPr>
              <a:pPr algn="ctr">
                <a:lnSpc>
                  <a:spcPct val="90000"/>
                </a:lnSpc>
                <a:spcBef>
                  <a:spcPct val="0"/>
                </a:spcBef>
                <a:spcAft>
                  <a:spcPct val="0"/>
                </a:spcAft>
              </a:pPr>
              <a:t>5%</a:t>
            </a:fld>
            <a:endParaRPr lang="en-GB" sz="800" err="1">
              <a:solidFill>
                <a:schemeClr val="tx1"/>
              </a:solidFill>
              <a:sym typeface="+mn-lt"/>
            </a:endParaRPr>
          </a:p>
        </p:txBody>
      </p:sp>
      <p:sp>
        <p:nvSpPr>
          <p:cNvPr id="1840" name="Rectangle 1839">
            <a:extLst>
              <a:ext uri="{FF2B5EF4-FFF2-40B4-BE49-F238E27FC236}">
                <a16:creationId xmlns:a16="http://schemas.microsoft.com/office/drawing/2014/main" id="{9DA0246C-CFAA-908E-1927-90FEE562F78A}"/>
              </a:ext>
            </a:extLst>
          </p:cNvPr>
          <p:cNvSpPr/>
          <p:nvPr>
            <p:custDataLst>
              <p:tags r:id="rId188"/>
            </p:custDataLst>
          </p:nvPr>
        </p:nvSpPr>
        <p:spPr bwMode="gray">
          <a:xfrm>
            <a:off x="10039350" y="4168775"/>
            <a:ext cx="233363" cy="109538"/>
          </a:xfrm>
          <a:prstGeom prst="rect">
            <a:avLst/>
          </a:prstGeom>
          <a:solidFill>
            <a:srgbClr val="C30C3E"/>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ctr" anchorCtr="0"/>
          <a:lstStyle/>
          <a:p>
            <a:pPr algn="ctr">
              <a:lnSpc>
                <a:spcPct val="90000"/>
              </a:lnSpc>
              <a:spcBef>
                <a:spcPct val="0"/>
              </a:spcBef>
              <a:spcAft>
                <a:spcPct val="0"/>
              </a:spcAft>
            </a:pPr>
            <a:fld id="{9C43B234-D216-4599-B08D-285356A6E9E9}" type="datetime'''''4''''''''''''0%'''''''''''''''''''''''''''''''''">
              <a:rPr lang="en-GB" altLang="en-US" sz="800" smtClean="0">
                <a:solidFill>
                  <a:schemeClr val="bg1"/>
                </a:solidFill>
                <a:effectLst/>
                <a:sym typeface="+mn-lt"/>
              </a:rPr>
              <a:pPr algn="ctr">
                <a:lnSpc>
                  <a:spcPct val="90000"/>
                </a:lnSpc>
                <a:spcBef>
                  <a:spcPct val="0"/>
                </a:spcBef>
                <a:spcAft>
                  <a:spcPct val="0"/>
                </a:spcAft>
              </a:pPr>
              <a:t>40%</a:t>
            </a:fld>
            <a:endParaRPr lang="en-GB" sz="800" err="1">
              <a:solidFill>
                <a:schemeClr val="bg1"/>
              </a:solidFill>
              <a:sym typeface="+mn-lt"/>
            </a:endParaRPr>
          </a:p>
        </p:txBody>
      </p:sp>
      <p:sp>
        <p:nvSpPr>
          <p:cNvPr id="1841" name="Rectangle 1840">
            <a:extLst>
              <a:ext uri="{FF2B5EF4-FFF2-40B4-BE49-F238E27FC236}">
                <a16:creationId xmlns:a16="http://schemas.microsoft.com/office/drawing/2014/main" id="{F90EF5A9-6C7F-B99D-7C41-909C3C6A610B}"/>
              </a:ext>
            </a:extLst>
          </p:cNvPr>
          <p:cNvSpPr/>
          <p:nvPr>
            <p:custDataLst>
              <p:tags r:id="rId189"/>
            </p:custDataLst>
          </p:nvPr>
        </p:nvSpPr>
        <p:spPr bwMode="gray">
          <a:xfrm>
            <a:off x="10039350" y="2997200"/>
            <a:ext cx="233363" cy="109538"/>
          </a:xfrm>
          <a:prstGeom prst="rect">
            <a:avLst/>
          </a:prstGeom>
          <a:solidFill>
            <a:srgbClr val="C0C0C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ctr" anchorCtr="0"/>
          <a:lstStyle/>
          <a:p>
            <a:pPr algn="ctr">
              <a:lnSpc>
                <a:spcPct val="90000"/>
              </a:lnSpc>
              <a:spcBef>
                <a:spcPct val="0"/>
              </a:spcBef>
              <a:spcAft>
                <a:spcPct val="0"/>
              </a:spcAft>
            </a:pPr>
            <a:fld id="{9BA0214C-543F-4802-B7AD-B970C138AD8F}" type="datetime'''''''''''''''''''''''''''''''''''4''''''''''''''''7''%'''''''">
              <a:rPr lang="en-GB" altLang="en-US" sz="800" smtClean="0">
                <a:solidFill>
                  <a:schemeClr val="tx1"/>
                </a:solidFill>
                <a:effectLst/>
                <a:sym typeface="+mn-lt"/>
              </a:rPr>
              <a:pPr algn="ctr">
                <a:lnSpc>
                  <a:spcPct val="90000"/>
                </a:lnSpc>
                <a:spcBef>
                  <a:spcPct val="0"/>
                </a:spcBef>
                <a:spcAft>
                  <a:spcPct val="0"/>
                </a:spcAft>
              </a:pPr>
              <a:t>47%</a:t>
            </a:fld>
            <a:endParaRPr lang="en-GB" sz="800" err="1">
              <a:solidFill>
                <a:schemeClr val="tx1"/>
              </a:solidFill>
              <a:sym typeface="+mn-lt"/>
            </a:endParaRPr>
          </a:p>
        </p:txBody>
      </p:sp>
      <p:sp>
        <p:nvSpPr>
          <p:cNvPr id="579" name="Rectangle 578">
            <a:extLst>
              <a:ext uri="{FF2B5EF4-FFF2-40B4-BE49-F238E27FC236}">
                <a16:creationId xmlns:a16="http://schemas.microsoft.com/office/drawing/2014/main" id="{CAAEF2C3-BA5A-2F09-B97E-708C719AC7A6}"/>
              </a:ext>
            </a:extLst>
          </p:cNvPr>
          <p:cNvSpPr/>
          <p:nvPr>
            <p:custDataLst>
              <p:tags r:id="rId190"/>
            </p:custDataLst>
          </p:nvPr>
        </p:nvSpPr>
        <p:spPr bwMode="auto">
          <a:xfrm>
            <a:off x="10002838" y="5167313"/>
            <a:ext cx="304800" cy="617538"/>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E631A417-3C3D-4A3D-822C-0ACA3F49E730}" type="datetime'*''''''N''''''''''o''''''rt''h'' ''&#10;''Ma''cedon''''ia'">
              <a:rPr lang="en-GB" altLang="en-US" sz="1000" smtClean="0">
                <a:solidFill>
                  <a:srgbClr val="2B3A42"/>
                </a:solidFill>
                <a:effectLst/>
              </a:rPr>
              <a:pPr lvl="0" algn="r">
                <a:spcBef>
                  <a:spcPct val="0"/>
                </a:spcBef>
                <a:spcAft>
                  <a:spcPct val="0"/>
                </a:spcAft>
                <a:defRPr/>
              </a:pPr>
              <a:t>*North 
Macedonia</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1845" name="Rectangle 1844">
            <a:extLst>
              <a:ext uri="{FF2B5EF4-FFF2-40B4-BE49-F238E27FC236}">
                <a16:creationId xmlns:a16="http://schemas.microsoft.com/office/drawing/2014/main" id="{FF326DBE-7691-59D1-3876-54495DC08A15}"/>
              </a:ext>
            </a:extLst>
          </p:cNvPr>
          <p:cNvSpPr/>
          <p:nvPr>
            <p:custDataLst>
              <p:tags r:id="rId191"/>
            </p:custDataLst>
          </p:nvPr>
        </p:nvSpPr>
        <p:spPr bwMode="gray">
          <a:xfrm>
            <a:off x="10283825" y="5006975"/>
            <a:ext cx="176213" cy="109538"/>
          </a:xfrm>
          <a:prstGeom prst="rect">
            <a:avLst/>
          </a:prstGeom>
          <a:solidFill>
            <a:schemeClr val="accent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ctr" anchorCtr="0"/>
          <a:lstStyle/>
          <a:p>
            <a:pPr algn="ctr">
              <a:lnSpc>
                <a:spcPct val="90000"/>
              </a:lnSpc>
              <a:spcBef>
                <a:spcPct val="0"/>
              </a:spcBef>
              <a:spcAft>
                <a:spcPct val="0"/>
              </a:spcAft>
            </a:pPr>
            <a:fld id="{0A944C45-64B8-4C06-AE40-145330E8F9BD}" type="datetime'''''''''''''''2''''''''''''''''''''%'''''''''''''''">
              <a:rPr lang="en-GB" altLang="en-US" sz="800" smtClean="0">
                <a:solidFill>
                  <a:schemeClr val="bg1"/>
                </a:solidFill>
                <a:effectLst/>
                <a:sym typeface="+mn-lt"/>
              </a:rPr>
              <a:pPr algn="ctr">
                <a:lnSpc>
                  <a:spcPct val="90000"/>
                </a:lnSpc>
                <a:spcBef>
                  <a:spcPct val="0"/>
                </a:spcBef>
                <a:spcAft>
                  <a:spcPct val="0"/>
                </a:spcAft>
              </a:pPr>
              <a:t>2%</a:t>
            </a:fld>
            <a:endParaRPr lang="en-GB" sz="800" err="1">
              <a:solidFill>
                <a:schemeClr val="bg1"/>
              </a:solidFill>
              <a:sym typeface="+mn-lt"/>
            </a:endParaRPr>
          </a:p>
        </p:txBody>
      </p:sp>
      <p:sp>
        <p:nvSpPr>
          <p:cNvPr id="1848" name="Rectangle 1847">
            <a:extLst>
              <a:ext uri="{FF2B5EF4-FFF2-40B4-BE49-F238E27FC236}">
                <a16:creationId xmlns:a16="http://schemas.microsoft.com/office/drawing/2014/main" id="{8587DCFE-E83E-AF07-9696-AC9D98343CEA}"/>
              </a:ext>
            </a:extLst>
          </p:cNvPr>
          <p:cNvSpPr/>
          <p:nvPr>
            <p:custDataLst>
              <p:tags r:id="rId192"/>
            </p:custDataLst>
          </p:nvPr>
        </p:nvSpPr>
        <p:spPr bwMode="gray">
          <a:xfrm>
            <a:off x="10353675" y="4930775"/>
            <a:ext cx="176213" cy="109538"/>
          </a:xfrm>
          <a:prstGeom prst="rect">
            <a:avLst/>
          </a:prstGeom>
          <a:solidFill>
            <a:schemeClr val="accent6"/>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ctr" anchorCtr="0"/>
          <a:lstStyle/>
          <a:p>
            <a:pPr algn="ctr">
              <a:lnSpc>
                <a:spcPct val="90000"/>
              </a:lnSpc>
              <a:spcBef>
                <a:spcPct val="0"/>
              </a:spcBef>
              <a:spcAft>
                <a:spcPct val="0"/>
              </a:spcAft>
            </a:pPr>
            <a:fld id="{AD39A9EF-7B19-4E32-85CA-443B966E8A76}" type="datetime'''''''''''''''4''''''''''''''''''''''''''''''''%'''''''''''''">
              <a:rPr lang="en-GB" altLang="en-US" sz="800" smtClean="0">
                <a:solidFill>
                  <a:schemeClr val="tx1"/>
                </a:solidFill>
                <a:effectLst/>
                <a:sym typeface="+mn-lt"/>
              </a:rPr>
              <a:pPr algn="ctr">
                <a:lnSpc>
                  <a:spcPct val="90000"/>
                </a:lnSpc>
                <a:spcBef>
                  <a:spcPct val="0"/>
                </a:spcBef>
                <a:spcAft>
                  <a:spcPct val="0"/>
                </a:spcAft>
              </a:pPr>
              <a:t>4%</a:t>
            </a:fld>
            <a:endParaRPr lang="en-GB" sz="800" err="1">
              <a:solidFill>
                <a:schemeClr val="tx1"/>
              </a:solidFill>
              <a:sym typeface="+mn-lt"/>
            </a:endParaRPr>
          </a:p>
        </p:txBody>
      </p:sp>
      <p:sp>
        <p:nvSpPr>
          <p:cNvPr id="1851" name="Rectangle 1850">
            <a:extLst>
              <a:ext uri="{FF2B5EF4-FFF2-40B4-BE49-F238E27FC236}">
                <a16:creationId xmlns:a16="http://schemas.microsoft.com/office/drawing/2014/main" id="{9AAAB44B-5018-7CC7-0FA8-8A5F05CBB8C7}"/>
              </a:ext>
            </a:extLst>
          </p:cNvPr>
          <p:cNvSpPr/>
          <p:nvPr>
            <p:custDataLst>
              <p:tags r:id="rId193"/>
            </p:custDataLst>
          </p:nvPr>
        </p:nvSpPr>
        <p:spPr bwMode="gray">
          <a:xfrm>
            <a:off x="10283825" y="4838700"/>
            <a:ext cx="176213" cy="109538"/>
          </a:xfrm>
          <a:prstGeom prst="rect">
            <a:avLst/>
          </a:prstGeom>
          <a:solidFill>
            <a:srgbClr val="E66F0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ctr" anchorCtr="0"/>
          <a:lstStyle/>
          <a:p>
            <a:pPr algn="ctr">
              <a:lnSpc>
                <a:spcPct val="90000"/>
              </a:lnSpc>
              <a:spcBef>
                <a:spcPct val="0"/>
              </a:spcBef>
              <a:spcAft>
                <a:spcPct val="0"/>
              </a:spcAft>
            </a:pPr>
            <a:fld id="{91999CED-360E-4EED-ACFE-A6C4F9C6E27F}" type="datetime'''''''''''''''''''''''''''''''''''''''''''3''%'''''''''''">
              <a:rPr lang="en-GB" altLang="en-US" sz="800" smtClean="0">
                <a:solidFill>
                  <a:schemeClr val="bg1"/>
                </a:solidFill>
                <a:effectLst/>
                <a:sym typeface="+mn-lt"/>
              </a:rPr>
              <a:pPr algn="ctr">
                <a:lnSpc>
                  <a:spcPct val="90000"/>
                </a:lnSpc>
                <a:spcBef>
                  <a:spcPct val="0"/>
                </a:spcBef>
                <a:spcAft>
                  <a:spcPct val="0"/>
                </a:spcAft>
              </a:pPr>
              <a:t>3%</a:t>
            </a:fld>
            <a:endParaRPr lang="en-GB" sz="800" err="1">
              <a:solidFill>
                <a:schemeClr val="bg1"/>
              </a:solidFill>
              <a:sym typeface="+mn-lt"/>
            </a:endParaRPr>
          </a:p>
        </p:txBody>
      </p:sp>
      <p:sp>
        <p:nvSpPr>
          <p:cNvPr id="1854" name="Rectangle 1853">
            <a:extLst>
              <a:ext uri="{FF2B5EF4-FFF2-40B4-BE49-F238E27FC236}">
                <a16:creationId xmlns:a16="http://schemas.microsoft.com/office/drawing/2014/main" id="{1E995EF2-7094-41AB-424A-28B7A3DD837C}"/>
              </a:ext>
            </a:extLst>
          </p:cNvPr>
          <p:cNvSpPr/>
          <p:nvPr>
            <p:custDataLst>
              <p:tags r:id="rId194"/>
            </p:custDataLst>
          </p:nvPr>
        </p:nvSpPr>
        <p:spPr bwMode="gray">
          <a:xfrm>
            <a:off x="10353675" y="4776788"/>
            <a:ext cx="176213" cy="109538"/>
          </a:xfrm>
          <a:prstGeom prst="rect">
            <a:avLst/>
          </a:prstGeom>
          <a:solidFill>
            <a:srgbClr val="F88FAC"/>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ctr" anchorCtr="0"/>
          <a:lstStyle/>
          <a:p>
            <a:pPr algn="ctr">
              <a:lnSpc>
                <a:spcPct val="90000"/>
              </a:lnSpc>
              <a:spcBef>
                <a:spcPct val="0"/>
              </a:spcBef>
              <a:spcAft>
                <a:spcPct val="0"/>
              </a:spcAft>
            </a:pPr>
            <a:fld id="{212CA876-5CB3-416F-8289-38E6A96A6C3C}" type="datetime'''''''''''''2''''''''''''%'''''''''''''''''''''''''">
              <a:rPr lang="en-GB" altLang="en-US" sz="800" smtClean="0">
                <a:solidFill>
                  <a:schemeClr val="tx1"/>
                </a:solidFill>
                <a:effectLst/>
                <a:sym typeface="+mn-lt"/>
              </a:rPr>
              <a:pPr algn="ctr">
                <a:lnSpc>
                  <a:spcPct val="90000"/>
                </a:lnSpc>
                <a:spcBef>
                  <a:spcPct val="0"/>
                </a:spcBef>
                <a:spcAft>
                  <a:spcPct val="0"/>
                </a:spcAft>
              </a:pPr>
              <a:t>2%</a:t>
            </a:fld>
            <a:endParaRPr lang="en-GB" sz="800" err="1">
              <a:solidFill>
                <a:schemeClr val="tx1"/>
              </a:solidFill>
              <a:sym typeface="+mn-lt"/>
            </a:endParaRPr>
          </a:p>
        </p:txBody>
      </p:sp>
      <p:sp>
        <p:nvSpPr>
          <p:cNvPr id="1855" name="Rectangle 1854">
            <a:extLst>
              <a:ext uri="{FF2B5EF4-FFF2-40B4-BE49-F238E27FC236}">
                <a16:creationId xmlns:a16="http://schemas.microsoft.com/office/drawing/2014/main" id="{A1D828A8-BAB0-FD24-BEE4-2F85DB9E5976}"/>
              </a:ext>
            </a:extLst>
          </p:cNvPr>
          <p:cNvSpPr/>
          <p:nvPr>
            <p:custDataLst>
              <p:tags r:id="rId195"/>
            </p:custDataLst>
          </p:nvPr>
        </p:nvSpPr>
        <p:spPr bwMode="gray">
          <a:xfrm>
            <a:off x="10290175" y="4044950"/>
            <a:ext cx="233363" cy="109538"/>
          </a:xfrm>
          <a:prstGeom prst="rect">
            <a:avLst/>
          </a:prstGeom>
          <a:solidFill>
            <a:srgbClr val="C30C3E"/>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ctr" anchorCtr="0"/>
          <a:lstStyle/>
          <a:p>
            <a:pPr algn="ctr">
              <a:lnSpc>
                <a:spcPct val="90000"/>
              </a:lnSpc>
              <a:spcBef>
                <a:spcPct val="0"/>
              </a:spcBef>
              <a:spcAft>
                <a:spcPct val="0"/>
              </a:spcAft>
            </a:pPr>
            <a:fld id="{214829D6-F3C5-43CB-B538-470179516D35}" type="datetime'''''''5''''3''''''''''''''''''''''''''''''%'''''''''''''''''''">
              <a:rPr lang="en-GB" altLang="en-US" sz="800" smtClean="0">
                <a:solidFill>
                  <a:schemeClr val="bg1"/>
                </a:solidFill>
                <a:effectLst/>
                <a:sym typeface="+mn-lt"/>
              </a:rPr>
              <a:pPr algn="ctr">
                <a:lnSpc>
                  <a:spcPct val="90000"/>
                </a:lnSpc>
                <a:spcBef>
                  <a:spcPct val="0"/>
                </a:spcBef>
                <a:spcAft>
                  <a:spcPct val="0"/>
                </a:spcAft>
              </a:pPr>
              <a:t>53%</a:t>
            </a:fld>
            <a:endParaRPr lang="en-GB" sz="800" err="1">
              <a:solidFill>
                <a:schemeClr val="bg1"/>
              </a:solidFill>
              <a:sym typeface="+mn-lt"/>
            </a:endParaRPr>
          </a:p>
        </p:txBody>
      </p:sp>
      <p:sp>
        <p:nvSpPr>
          <p:cNvPr id="1856" name="Rectangle 1855">
            <a:extLst>
              <a:ext uri="{FF2B5EF4-FFF2-40B4-BE49-F238E27FC236}">
                <a16:creationId xmlns:a16="http://schemas.microsoft.com/office/drawing/2014/main" id="{235262F2-32D3-6702-D122-76D23B5448F3}"/>
              </a:ext>
            </a:extLst>
          </p:cNvPr>
          <p:cNvSpPr/>
          <p:nvPr>
            <p:custDataLst>
              <p:tags r:id="rId196"/>
            </p:custDataLst>
          </p:nvPr>
        </p:nvSpPr>
        <p:spPr bwMode="gray">
          <a:xfrm>
            <a:off x="10290175" y="2851150"/>
            <a:ext cx="233363" cy="109538"/>
          </a:xfrm>
          <a:prstGeom prst="rect">
            <a:avLst/>
          </a:prstGeom>
          <a:solidFill>
            <a:srgbClr val="C0C0C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ctr" anchorCtr="0"/>
          <a:lstStyle/>
          <a:p>
            <a:pPr algn="ctr">
              <a:lnSpc>
                <a:spcPct val="90000"/>
              </a:lnSpc>
              <a:spcBef>
                <a:spcPct val="0"/>
              </a:spcBef>
              <a:spcAft>
                <a:spcPct val="0"/>
              </a:spcAft>
            </a:pPr>
            <a:fld id="{59F85C9D-9194-44B8-9912-A1CBACE5883F}" type="datetime'''''''''''''''''''''''''''''''''3''6''''''''%'''''''''">
              <a:rPr lang="en-GB" altLang="en-US" sz="800" smtClean="0">
                <a:solidFill>
                  <a:schemeClr val="tx1"/>
                </a:solidFill>
                <a:effectLst/>
                <a:sym typeface="+mn-lt"/>
              </a:rPr>
              <a:pPr algn="ctr">
                <a:lnSpc>
                  <a:spcPct val="90000"/>
                </a:lnSpc>
                <a:spcBef>
                  <a:spcPct val="0"/>
                </a:spcBef>
                <a:spcAft>
                  <a:spcPct val="0"/>
                </a:spcAft>
              </a:pPr>
              <a:t>36%</a:t>
            </a:fld>
            <a:endParaRPr lang="en-GB" sz="800" err="1">
              <a:solidFill>
                <a:schemeClr val="tx1"/>
              </a:solidFill>
              <a:sym typeface="+mn-lt"/>
            </a:endParaRPr>
          </a:p>
        </p:txBody>
      </p:sp>
      <p:sp>
        <p:nvSpPr>
          <p:cNvPr id="282" name="Rectangle 281">
            <a:extLst>
              <a:ext uri="{FF2B5EF4-FFF2-40B4-BE49-F238E27FC236}">
                <a16:creationId xmlns:a16="http://schemas.microsoft.com/office/drawing/2014/main" id="{1A2B5C31-9096-E9F5-E6BE-864E2AA865E8}"/>
              </a:ext>
            </a:extLst>
          </p:cNvPr>
          <p:cNvSpPr/>
          <p:nvPr>
            <p:custDataLst>
              <p:tags r:id="rId197"/>
            </p:custDataLst>
          </p:nvPr>
        </p:nvSpPr>
        <p:spPr bwMode="auto">
          <a:xfrm>
            <a:off x="10329863" y="5167313"/>
            <a:ext cx="152400" cy="434975"/>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6F397816-AA6F-4BFC-8E26-848E2293BBDE}" type="datetime'''''''''*''B''''''''''''''os''''''''n''''i''''a'''''">
              <a:rPr lang="en-GB" altLang="en-US" sz="1000" smtClean="0">
                <a:solidFill>
                  <a:srgbClr val="2B3A42"/>
                </a:solidFill>
                <a:effectLst/>
              </a:rPr>
              <a:pPr lvl="0" algn="r">
                <a:spcBef>
                  <a:spcPct val="0"/>
                </a:spcBef>
                <a:spcAft>
                  <a:spcPct val="0"/>
                </a:spcAft>
                <a:defRPr/>
              </a:pPr>
              <a:t>*Bosnia</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1859" name="Rectangle 1858">
            <a:extLst>
              <a:ext uri="{FF2B5EF4-FFF2-40B4-BE49-F238E27FC236}">
                <a16:creationId xmlns:a16="http://schemas.microsoft.com/office/drawing/2014/main" id="{2F84A56D-CF88-C23B-DDD3-114B1E90CB1B}"/>
              </a:ext>
            </a:extLst>
          </p:cNvPr>
          <p:cNvSpPr/>
          <p:nvPr>
            <p:custDataLst>
              <p:tags r:id="rId198"/>
            </p:custDataLst>
          </p:nvPr>
        </p:nvSpPr>
        <p:spPr bwMode="gray">
          <a:xfrm>
            <a:off x="10533063" y="5014913"/>
            <a:ext cx="176213" cy="109538"/>
          </a:xfrm>
          <a:prstGeom prst="rect">
            <a:avLst/>
          </a:prstGeom>
          <a:solidFill>
            <a:schemeClr val="accent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ctr" anchorCtr="0"/>
          <a:lstStyle/>
          <a:p>
            <a:pPr algn="ctr">
              <a:lnSpc>
                <a:spcPct val="90000"/>
              </a:lnSpc>
              <a:spcBef>
                <a:spcPct val="0"/>
              </a:spcBef>
              <a:spcAft>
                <a:spcPct val="0"/>
              </a:spcAft>
            </a:pPr>
            <a:fld id="{1D654F0E-6875-447D-82D8-8D8DEAF57630}" type="datetime'''''''''''''''''''''1''''%'''''''''''''''''''''''''''''''">
              <a:rPr lang="en-GB" altLang="en-US" sz="800" smtClean="0">
                <a:solidFill>
                  <a:schemeClr val="bg1"/>
                </a:solidFill>
                <a:effectLst/>
                <a:sym typeface="+mn-lt"/>
              </a:rPr>
              <a:pPr algn="ctr">
                <a:lnSpc>
                  <a:spcPct val="90000"/>
                </a:lnSpc>
                <a:spcBef>
                  <a:spcPct val="0"/>
                </a:spcBef>
                <a:spcAft>
                  <a:spcPct val="0"/>
                </a:spcAft>
              </a:pPr>
              <a:t>1%</a:t>
            </a:fld>
            <a:endParaRPr lang="en-GB" sz="800" err="1">
              <a:solidFill>
                <a:schemeClr val="bg1"/>
              </a:solidFill>
              <a:sym typeface="+mn-lt"/>
            </a:endParaRPr>
          </a:p>
        </p:txBody>
      </p:sp>
      <p:sp>
        <p:nvSpPr>
          <p:cNvPr id="1862" name="Rectangle 1861">
            <a:extLst>
              <a:ext uri="{FF2B5EF4-FFF2-40B4-BE49-F238E27FC236}">
                <a16:creationId xmlns:a16="http://schemas.microsoft.com/office/drawing/2014/main" id="{75E0328F-CEE1-5357-D119-05865D4D0E03}"/>
              </a:ext>
            </a:extLst>
          </p:cNvPr>
          <p:cNvSpPr/>
          <p:nvPr>
            <p:custDataLst>
              <p:tags r:id="rId199"/>
            </p:custDataLst>
          </p:nvPr>
        </p:nvSpPr>
        <p:spPr bwMode="gray">
          <a:xfrm>
            <a:off x="10602913" y="4968875"/>
            <a:ext cx="176213" cy="109538"/>
          </a:xfrm>
          <a:prstGeom prst="rect">
            <a:avLst/>
          </a:prstGeom>
          <a:solidFill>
            <a:schemeClr val="accent6"/>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ctr" anchorCtr="0"/>
          <a:lstStyle/>
          <a:p>
            <a:pPr algn="ctr">
              <a:lnSpc>
                <a:spcPct val="90000"/>
              </a:lnSpc>
              <a:spcBef>
                <a:spcPct val="0"/>
              </a:spcBef>
              <a:spcAft>
                <a:spcPct val="0"/>
              </a:spcAft>
            </a:pPr>
            <a:fld id="{86F6EB6A-CA10-4EB3-8BF8-D3B830F5CD9B}" type="datetime'''''2%'''''''''''''''''''''''''''''''''''''''''''''''''">
              <a:rPr lang="en-GB" altLang="en-US" sz="800" smtClean="0">
                <a:solidFill>
                  <a:schemeClr val="tx1"/>
                </a:solidFill>
                <a:effectLst/>
                <a:sym typeface="+mn-lt"/>
              </a:rPr>
              <a:pPr algn="ctr">
                <a:lnSpc>
                  <a:spcPct val="90000"/>
                </a:lnSpc>
                <a:spcBef>
                  <a:spcPct val="0"/>
                </a:spcBef>
                <a:spcAft>
                  <a:spcPct val="0"/>
                </a:spcAft>
              </a:pPr>
              <a:t>2%</a:t>
            </a:fld>
            <a:endParaRPr lang="en-GB" sz="800" err="1">
              <a:solidFill>
                <a:schemeClr val="tx1"/>
              </a:solidFill>
              <a:sym typeface="+mn-lt"/>
            </a:endParaRPr>
          </a:p>
        </p:txBody>
      </p:sp>
      <p:sp>
        <p:nvSpPr>
          <p:cNvPr id="1863" name="Rectangle 1862">
            <a:extLst>
              <a:ext uri="{FF2B5EF4-FFF2-40B4-BE49-F238E27FC236}">
                <a16:creationId xmlns:a16="http://schemas.microsoft.com/office/drawing/2014/main" id="{C6D77D1A-5D47-8D9F-F476-DC8486A975C5}"/>
              </a:ext>
            </a:extLst>
          </p:cNvPr>
          <p:cNvSpPr/>
          <p:nvPr>
            <p:custDataLst>
              <p:tags r:id="rId200"/>
            </p:custDataLst>
          </p:nvPr>
        </p:nvSpPr>
        <p:spPr bwMode="gray">
          <a:xfrm>
            <a:off x="10539413" y="4498975"/>
            <a:ext cx="233363" cy="109538"/>
          </a:xfrm>
          <a:prstGeom prst="rect">
            <a:avLst/>
          </a:prstGeom>
          <a:solidFill>
            <a:srgbClr val="E66F0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ctr" anchorCtr="0"/>
          <a:lstStyle/>
          <a:p>
            <a:pPr algn="ctr">
              <a:lnSpc>
                <a:spcPct val="90000"/>
              </a:lnSpc>
              <a:spcBef>
                <a:spcPct val="0"/>
              </a:spcBef>
              <a:spcAft>
                <a:spcPct val="0"/>
              </a:spcAft>
            </a:pPr>
            <a:fld id="{1A9DDB60-2F2F-4947-B2CC-9B7AC4E45A3E}" type="datetime'''''''''''''''''''''''''''''''''33''''''''''''''''''''%'''">
              <a:rPr lang="en-GB" altLang="en-US" sz="800" smtClean="0">
                <a:solidFill>
                  <a:schemeClr val="bg1"/>
                </a:solidFill>
                <a:effectLst/>
                <a:sym typeface="+mn-lt"/>
              </a:rPr>
              <a:pPr algn="ctr">
                <a:lnSpc>
                  <a:spcPct val="90000"/>
                </a:lnSpc>
                <a:spcBef>
                  <a:spcPct val="0"/>
                </a:spcBef>
                <a:spcAft>
                  <a:spcPct val="0"/>
                </a:spcAft>
              </a:pPr>
              <a:t>33%</a:t>
            </a:fld>
            <a:endParaRPr lang="en-GB" sz="800" err="1">
              <a:solidFill>
                <a:schemeClr val="bg1"/>
              </a:solidFill>
              <a:sym typeface="+mn-lt"/>
            </a:endParaRPr>
          </a:p>
        </p:txBody>
      </p:sp>
      <p:sp>
        <p:nvSpPr>
          <p:cNvPr id="1864" name="Rectangle 1863">
            <a:extLst>
              <a:ext uri="{FF2B5EF4-FFF2-40B4-BE49-F238E27FC236}">
                <a16:creationId xmlns:a16="http://schemas.microsoft.com/office/drawing/2014/main" id="{61C48185-E73A-CE24-6544-19D6CFC24874}"/>
              </a:ext>
            </a:extLst>
          </p:cNvPr>
          <p:cNvSpPr/>
          <p:nvPr>
            <p:custDataLst>
              <p:tags r:id="rId201"/>
            </p:custDataLst>
          </p:nvPr>
        </p:nvSpPr>
        <p:spPr bwMode="gray">
          <a:xfrm>
            <a:off x="10567988" y="3968750"/>
            <a:ext cx="176213" cy="109538"/>
          </a:xfrm>
          <a:prstGeom prst="rect">
            <a:avLst/>
          </a:prstGeom>
          <a:solidFill>
            <a:srgbClr val="F88FAC"/>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ctr" anchorCtr="0"/>
          <a:lstStyle/>
          <a:p>
            <a:pPr algn="ctr">
              <a:lnSpc>
                <a:spcPct val="90000"/>
              </a:lnSpc>
              <a:spcBef>
                <a:spcPct val="0"/>
              </a:spcBef>
              <a:spcAft>
                <a:spcPct val="0"/>
              </a:spcAft>
            </a:pPr>
            <a:fld id="{36E08739-9C2D-4A28-8066-44C490990A20}" type="datetime'''''''7''''''''''''''''''%'''''''''''''''">
              <a:rPr lang="en-GB" altLang="en-US" sz="800" smtClean="0">
                <a:solidFill>
                  <a:schemeClr val="tx1"/>
                </a:solidFill>
                <a:effectLst/>
                <a:sym typeface="+mn-lt"/>
              </a:rPr>
              <a:pPr algn="ctr">
                <a:lnSpc>
                  <a:spcPct val="90000"/>
                </a:lnSpc>
                <a:spcBef>
                  <a:spcPct val="0"/>
                </a:spcBef>
                <a:spcAft>
                  <a:spcPct val="0"/>
                </a:spcAft>
              </a:pPr>
              <a:t>7%</a:t>
            </a:fld>
            <a:endParaRPr lang="en-GB" sz="800" err="1">
              <a:solidFill>
                <a:schemeClr val="tx1"/>
              </a:solidFill>
              <a:sym typeface="+mn-lt"/>
            </a:endParaRPr>
          </a:p>
        </p:txBody>
      </p:sp>
      <p:sp>
        <p:nvSpPr>
          <p:cNvPr id="1865" name="Rectangle 1864">
            <a:extLst>
              <a:ext uri="{FF2B5EF4-FFF2-40B4-BE49-F238E27FC236}">
                <a16:creationId xmlns:a16="http://schemas.microsoft.com/office/drawing/2014/main" id="{885CB793-7CA7-6DDE-E576-EBF410561CD6}"/>
              </a:ext>
            </a:extLst>
          </p:cNvPr>
          <p:cNvSpPr/>
          <p:nvPr>
            <p:custDataLst>
              <p:tags r:id="rId202"/>
            </p:custDataLst>
          </p:nvPr>
        </p:nvSpPr>
        <p:spPr bwMode="gray">
          <a:xfrm>
            <a:off x="10539413" y="3128963"/>
            <a:ext cx="233363" cy="109538"/>
          </a:xfrm>
          <a:prstGeom prst="rect">
            <a:avLst/>
          </a:prstGeom>
          <a:solidFill>
            <a:srgbClr val="C30C3E"/>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ctr" anchorCtr="0"/>
          <a:lstStyle/>
          <a:p>
            <a:pPr algn="ctr">
              <a:lnSpc>
                <a:spcPct val="90000"/>
              </a:lnSpc>
              <a:spcBef>
                <a:spcPct val="0"/>
              </a:spcBef>
              <a:spcAft>
                <a:spcPct val="0"/>
              </a:spcAft>
            </a:pPr>
            <a:fld id="{95A79C32-0F88-499A-843C-6C9A231D0F10}" type="datetime'''''''''''''''''''''''''5''''''6''''''''''''%'''''''">
              <a:rPr lang="en-GB" altLang="en-US" sz="800" smtClean="0">
                <a:solidFill>
                  <a:schemeClr val="bg1"/>
                </a:solidFill>
                <a:effectLst/>
                <a:sym typeface="+mn-lt"/>
              </a:rPr>
              <a:pPr algn="ctr">
                <a:lnSpc>
                  <a:spcPct val="90000"/>
                </a:lnSpc>
                <a:spcBef>
                  <a:spcPct val="0"/>
                </a:spcBef>
                <a:spcAft>
                  <a:spcPct val="0"/>
                </a:spcAft>
              </a:pPr>
              <a:t>56%</a:t>
            </a:fld>
            <a:endParaRPr lang="en-GB" sz="800" err="1">
              <a:solidFill>
                <a:schemeClr val="bg1"/>
              </a:solidFill>
              <a:sym typeface="+mn-lt"/>
            </a:endParaRPr>
          </a:p>
        </p:txBody>
      </p:sp>
      <p:sp>
        <p:nvSpPr>
          <p:cNvPr id="1868" name="Rectangle 1867">
            <a:extLst>
              <a:ext uri="{FF2B5EF4-FFF2-40B4-BE49-F238E27FC236}">
                <a16:creationId xmlns:a16="http://schemas.microsoft.com/office/drawing/2014/main" id="{611EA3A8-C975-F990-1170-6DAAF5E66E33}"/>
              </a:ext>
            </a:extLst>
          </p:cNvPr>
          <p:cNvSpPr/>
          <p:nvPr>
            <p:custDataLst>
              <p:tags r:id="rId203"/>
            </p:custDataLst>
          </p:nvPr>
        </p:nvSpPr>
        <p:spPr bwMode="gray">
          <a:xfrm>
            <a:off x="10567988" y="2374900"/>
            <a:ext cx="176213" cy="109538"/>
          </a:xfrm>
          <a:prstGeom prst="rect">
            <a:avLst/>
          </a:prstGeom>
          <a:solidFill>
            <a:srgbClr val="C0C0C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ctr" anchorCtr="0"/>
          <a:lstStyle/>
          <a:p>
            <a:pPr algn="ctr">
              <a:lnSpc>
                <a:spcPct val="90000"/>
              </a:lnSpc>
              <a:spcBef>
                <a:spcPct val="0"/>
              </a:spcBef>
              <a:spcAft>
                <a:spcPct val="0"/>
              </a:spcAft>
            </a:pPr>
            <a:fld id="{ED7174C5-3E2E-4CED-A3FE-851901405B80}" type="datetime'''''''''''''''1''''''''''''''%'''''">
              <a:rPr lang="en-GB" altLang="en-US" sz="800" smtClean="0">
                <a:solidFill>
                  <a:schemeClr val="tx1"/>
                </a:solidFill>
                <a:effectLst/>
                <a:sym typeface="+mn-lt"/>
              </a:rPr>
              <a:pPr algn="ctr">
                <a:lnSpc>
                  <a:spcPct val="90000"/>
                </a:lnSpc>
                <a:spcBef>
                  <a:spcPct val="0"/>
                </a:spcBef>
                <a:spcAft>
                  <a:spcPct val="0"/>
                </a:spcAft>
              </a:pPr>
              <a:t>1%</a:t>
            </a:fld>
            <a:endParaRPr lang="en-GB" sz="800" err="1">
              <a:solidFill>
                <a:schemeClr val="tx1"/>
              </a:solidFill>
              <a:sym typeface="+mn-lt"/>
            </a:endParaRPr>
          </a:p>
        </p:txBody>
      </p:sp>
      <p:sp>
        <p:nvSpPr>
          <p:cNvPr id="291" name="Rectangle 290">
            <a:extLst>
              <a:ext uri="{FF2B5EF4-FFF2-40B4-BE49-F238E27FC236}">
                <a16:creationId xmlns:a16="http://schemas.microsoft.com/office/drawing/2014/main" id="{89F6FCA7-465C-A4E1-913E-B16E797C6840}"/>
              </a:ext>
            </a:extLst>
          </p:cNvPr>
          <p:cNvSpPr/>
          <p:nvPr>
            <p:custDataLst>
              <p:tags r:id="rId204"/>
            </p:custDataLst>
          </p:nvPr>
        </p:nvSpPr>
        <p:spPr bwMode="auto">
          <a:xfrm>
            <a:off x="10579100" y="5167313"/>
            <a:ext cx="152400" cy="401638"/>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04D02E8B-C0E9-4B71-9BEC-1AFD7174F6F9}" type="datetime'''''''Cy''''''''''''p''r''''u''''''''s'''''''''''">
              <a:rPr lang="en-GB" altLang="en-US" sz="1000" smtClean="0">
                <a:solidFill>
                  <a:srgbClr val="2B3A42"/>
                </a:solidFill>
                <a:effectLst/>
              </a:rPr>
              <a:pPr lvl="0" algn="r">
                <a:spcBef>
                  <a:spcPct val="0"/>
                </a:spcBef>
                <a:spcAft>
                  <a:spcPct val="0"/>
                </a:spcAft>
                <a:defRPr/>
              </a:pPr>
              <a:t>Cyprus</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1118" name="Rectangle 1117">
            <a:extLst>
              <a:ext uri="{FF2B5EF4-FFF2-40B4-BE49-F238E27FC236}">
                <a16:creationId xmlns:a16="http://schemas.microsoft.com/office/drawing/2014/main" id="{4BA6605C-A63A-591A-AB99-EEB4B6A70BD3}"/>
              </a:ext>
            </a:extLst>
          </p:cNvPr>
          <p:cNvSpPr/>
          <p:nvPr>
            <p:custDataLst>
              <p:tags r:id="rId205"/>
            </p:custDataLst>
          </p:nvPr>
        </p:nvSpPr>
        <p:spPr bwMode="gray">
          <a:xfrm>
            <a:off x="1782764" y="3836988"/>
            <a:ext cx="233363" cy="109538"/>
          </a:xfrm>
          <a:prstGeom prst="rect">
            <a:avLst/>
          </a:prstGeom>
          <a:solidFill>
            <a:schemeClr val="accent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ctr" anchorCtr="0"/>
          <a:lstStyle/>
          <a:p>
            <a:pPr algn="ctr">
              <a:lnSpc>
                <a:spcPct val="90000"/>
              </a:lnSpc>
              <a:spcBef>
                <a:spcPct val="0"/>
              </a:spcBef>
              <a:spcAft>
                <a:spcPct val="0"/>
              </a:spcAft>
            </a:pPr>
            <a:fld id="{2E2694DB-1F8E-43C4-A50D-91E85F19AA57}" type="datetime'''''''''9''0''''''%'''">
              <a:rPr lang="en-GB" altLang="en-US" sz="800" smtClean="0">
                <a:solidFill>
                  <a:schemeClr val="bg1"/>
                </a:solidFill>
                <a:effectLst/>
                <a:sym typeface="+mn-lt"/>
              </a:rPr>
              <a:pPr algn="ctr">
                <a:lnSpc>
                  <a:spcPct val="90000"/>
                </a:lnSpc>
                <a:spcBef>
                  <a:spcPct val="0"/>
                </a:spcBef>
                <a:spcAft>
                  <a:spcPct val="0"/>
                </a:spcAft>
              </a:pPr>
              <a:t>90%</a:t>
            </a:fld>
            <a:endParaRPr lang="en-GB" sz="800" err="1">
              <a:solidFill>
                <a:schemeClr val="bg1"/>
              </a:solidFill>
              <a:sym typeface="+mn-lt"/>
            </a:endParaRPr>
          </a:p>
        </p:txBody>
      </p:sp>
      <p:sp>
        <p:nvSpPr>
          <p:cNvPr id="1578" name="Rectangle 1577">
            <a:extLst>
              <a:ext uri="{FF2B5EF4-FFF2-40B4-BE49-F238E27FC236}">
                <a16:creationId xmlns:a16="http://schemas.microsoft.com/office/drawing/2014/main" id="{D3114744-7ED0-5980-7AD6-5096AFC5CCC4}"/>
              </a:ext>
            </a:extLst>
          </p:cNvPr>
          <p:cNvSpPr/>
          <p:nvPr>
            <p:custDataLst>
              <p:tags r:id="rId206"/>
            </p:custDataLst>
          </p:nvPr>
        </p:nvSpPr>
        <p:spPr bwMode="gray">
          <a:xfrm>
            <a:off x="1811338" y="2636838"/>
            <a:ext cx="176213" cy="109538"/>
          </a:xfrm>
          <a:prstGeom prst="rect">
            <a:avLst/>
          </a:prstGeom>
          <a:solidFill>
            <a:schemeClr val="accent6"/>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ctr" anchorCtr="0"/>
          <a:lstStyle/>
          <a:p>
            <a:pPr algn="ctr">
              <a:lnSpc>
                <a:spcPct val="90000"/>
              </a:lnSpc>
              <a:spcBef>
                <a:spcPct val="0"/>
              </a:spcBef>
              <a:spcAft>
                <a:spcPct val="0"/>
              </a:spcAft>
            </a:pPr>
            <a:fld id="{0D5DF49B-9CD7-44EB-A5CF-6147024BC2E6}" type="datetime'''''''''''''''1''''''''''''''%'''''''''">
              <a:rPr lang="en-GB" altLang="en-US" sz="800" smtClean="0">
                <a:solidFill>
                  <a:schemeClr val="tx1"/>
                </a:solidFill>
                <a:effectLst/>
                <a:sym typeface="+mn-lt"/>
              </a:rPr>
              <a:pPr algn="ctr">
                <a:lnSpc>
                  <a:spcPct val="90000"/>
                </a:lnSpc>
                <a:spcBef>
                  <a:spcPct val="0"/>
                </a:spcBef>
                <a:spcAft>
                  <a:spcPct val="0"/>
                </a:spcAft>
              </a:pPr>
              <a:t>1%</a:t>
            </a:fld>
            <a:endParaRPr lang="en-GB" sz="800" err="1">
              <a:solidFill>
                <a:schemeClr val="tx1"/>
              </a:solidFill>
              <a:sym typeface="+mn-lt"/>
            </a:endParaRPr>
          </a:p>
        </p:txBody>
      </p:sp>
      <p:sp>
        <p:nvSpPr>
          <p:cNvPr id="1569" name="Rectangle 1568">
            <a:extLst>
              <a:ext uri="{FF2B5EF4-FFF2-40B4-BE49-F238E27FC236}">
                <a16:creationId xmlns:a16="http://schemas.microsoft.com/office/drawing/2014/main" id="{A412087D-9666-3516-3381-3D26856F93EB}"/>
              </a:ext>
            </a:extLst>
          </p:cNvPr>
          <p:cNvSpPr/>
          <p:nvPr>
            <p:custDataLst>
              <p:tags r:id="rId207"/>
            </p:custDataLst>
          </p:nvPr>
        </p:nvSpPr>
        <p:spPr bwMode="gray">
          <a:xfrm>
            <a:off x="10818813" y="4852988"/>
            <a:ext cx="176213" cy="109538"/>
          </a:xfrm>
          <a:prstGeom prst="rect">
            <a:avLst/>
          </a:prstGeom>
          <a:solidFill>
            <a:srgbClr val="E66F0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ctr" anchorCtr="0"/>
          <a:lstStyle/>
          <a:p>
            <a:pPr algn="ctr">
              <a:lnSpc>
                <a:spcPct val="90000"/>
              </a:lnSpc>
              <a:spcBef>
                <a:spcPct val="0"/>
              </a:spcBef>
              <a:spcAft>
                <a:spcPct val="0"/>
              </a:spcAft>
            </a:pPr>
            <a:fld id="{580FEFCD-63F8-41C5-8651-1186E4CD6ECA}" type="datetime'''5''''''''''''''''''''''''''''''''%'''">
              <a:rPr lang="en-GB" altLang="en-US" sz="800" smtClean="0">
                <a:solidFill>
                  <a:schemeClr val="bg1"/>
                </a:solidFill>
                <a:effectLst/>
                <a:sym typeface="+mn-lt"/>
              </a:rPr>
              <a:pPr algn="ctr">
                <a:lnSpc>
                  <a:spcPct val="90000"/>
                </a:lnSpc>
                <a:spcBef>
                  <a:spcPct val="0"/>
                </a:spcBef>
                <a:spcAft>
                  <a:spcPct val="0"/>
                </a:spcAft>
              </a:pPr>
              <a:t>5%</a:t>
            </a:fld>
            <a:endParaRPr lang="en-GB" sz="800" err="1">
              <a:solidFill>
                <a:schemeClr val="bg1"/>
              </a:solidFill>
              <a:sym typeface="+mn-lt"/>
            </a:endParaRPr>
          </a:p>
        </p:txBody>
      </p:sp>
      <p:sp>
        <p:nvSpPr>
          <p:cNvPr id="1229" name="Rectangle 1228">
            <a:extLst>
              <a:ext uri="{FF2B5EF4-FFF2-40B4-BE49-F238E27FC236}">
                <a16:creationId xmlns:a16="http://schemas.microsoft.com/office/drawing/2014/main" id="{8C86376E-CF8C-1C61-A168-EF3F01F4FF1F}"/>
              </a:ext>
            </a:extLst>
          </p:cNvPr>
          <p:cNvSpPr/>
          <p:nvPr>
            <p:custDataLst>
              <p:tags r:id="rId208"/>
            </p:custDataLst>
          </p:nvPr>
        </p:nvSpPr>
        <p:spPr bwMode="gray">
          <a:xfrm>
            <a:off x="10818813" y="4684713"/>
            <a:ext cx="176213" cy="109538"/>
          </a:xfrm>
          <a:prstGeom prst="rect">
            <a:avLst/>
          </a:prstGeom>
          <a:solidFill>
            <a:srgbClr val="F88FAC"/>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ctr" anchorCtr="0"/>
          <a:lstStyle/>
          <a:p>
            <a:pPr algn="ctr">
              <a:lnSpc>
                <a:spcPct val="90000"/>
              </a:lnSpc>
              <a:spcBef>
                <a:spcPct val="0"/>
              </a:spcBef>
              <a:spcAft>
                <a:spcPct val="0"/>
              </a:spcAft>
            </a:pPr>
            <a:fld id="{CFA834C5-63D2-4E4B-8408-FF9BDAA2FDEA}" type="datetime'8%'''''''''''''''''''''''''''''''''">
              <a:rPr lang="en-GB" altLang="en-US" sz="800" smtClean="0">
                <a:solidFill>
                  <a:schemeClr val="tx1"/>
                </a:solidFill>
                <a:effectLst/>
                <a:sym typeface="+mn-lt"/>
              </a:rPr>
              <a:pPr algn="ctr">
                <a:lnSpc>
                  <a:spcPct val="90000"/>
                </a:lnSpc>
                <a:spcBef>
                  <a:spcPct val="0"/>
                </a:spcBef>
                <a:spcAft>
                  <a:spcPct val="0"/>
                </a:spcAft>
              </a:pPr>
              <a:t>8%</a:t>
            </a:fld>
            <a:endParaRPr lang="en-GB" sz="800" err="1">
              <a:solidFill>
                <a:schemeClr val="tx1"/>
              </a:solidFill>
              <a:sym typeface="+mn-lt"/>
            </a:endParaRPr>
          </a:p>
        </p:txBody>
      </p:sp>
      <p:sp>
        <p:nvSpPr>
          <p:cNvPr id="1230" name="Rectangle 1229">
            <a:extLst>
              <a:ext uri="{FF2B5EF4-FFF2-40B4-BE49-F238E27FC236}">
                <a16:creationId xmlns:a16="http://schemas.microsoft.com/office/drawing/2014/main" id="{F2F0450D-47E4-62B5-7D0B-73B6218F4AA8}"/>
              </a:ext>
            </a:extLst>
          </p:cNvPr>
          <p:cNvSpPr/>
          <p:nvPr>
            <p:custDataLst>
              <p:tags r:id="rId209"/>
            </p:custDataLst>
          </p:nvPr>
        </p:nvSpPr>
        <p:spPr bwMode="gray">
          <a:xfrm>
            <a:off x="10790239" y="3475038"/>
            <a:ext cx="233363" cy="109538"/>
          </a:xfrm>
          <a:prstGeom prst="rect">
            <a:avLst/>
          </a:prstGeom>
          <a:solidFill>
            <a:srgbClr val="C30C3E"/>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ctr" anchorCtr="0"/>
          <a:lstStyle/>
          <a:p>
            <a:pPr algn="ctr">
              <a:lnSpc>
                <a:spcPct val="90000"/>
              </a:lnSpc>
              <a:spcBef>
                <a:spcPct val="0"/>
              </a:spcBef>
              <a:spcAft>
                <a:spcPct val="0"/>
              </a:spcAft>
            </a:pPr>
            <a:fld id="{4FA920A5-EFD8-4CE6-A976-6BF1BC7DB28F}" type="datetime'''''''8''''''''''''''''''''''''''3''''''%'''''''''''''''">
              <a:rPr lang="en-GB" altLang="en-US" sz="800" smtClean="0">
                <a:solidFill>
                  <a:schemeClr val="bg1"/>
                </a:solidFill>
                <a:effectLst/>
                <a:sym typeface="+mn-lt"/>
              </a:rPr>
              <a:pPr algn="ctr">
                <a:lnSpc>
                  <a:spcPct val="90000"/>
                </a:lnSpc>
                <a:spcBef>
                  <a:spcPct val="0"/>
                </a:spcBef>
                <a:spcAft>
                  <a:spcPct val="0"/>
                </a:spcAft>
              </a:pPr>
              <a:t>83%</a:t>
            </a:fld>
            <a:endParaRPr lang="en-GB" sz="800" err="1">
              <a:solidFill>
                <a:schemeClr val="bg1"/>
              </a:solidFill>
              <a:sym typeface="+mn-lt"/>
            </a:endParaRPr>
          </a:p>
        </p:txBody>
      </p:sp>
      <p:sp>
        <p:nvSpPr>
          <p:cNvPr id="298" name="Rectangle 297">
            <a:extLst>
              <a:ext uri="{FF2B5EF4-FFF2-40B4-BE49-F238E27FC236}">
                <a16:creationId xmlns:a16="http://schemas.microsoft.com/office/drawing/2014/main" id="{5ECF223F-2EC8-EB3A-A9E6-FA810BAA0DB8}"/>
              </a:ext>
            </a:extLst>
          </p:cNvPr>
          <p:cNvSpPr/>
          <p:nvPr>
            <p:custDataLst>
              <p:tags r:id="rId210"/>
            </p:custDataLst>
          </p:nvPr>
        </p:nvSpPr>
        <p:spPr bwMode="auto">
          <a:xfrm>
            <a:off x="10829925" y="5167313"/>
            <a:ext cx="152400" cy="365125"/>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9B156E6C-209A-4812-9F37-7BB966C43D79}" type="datetime'''''''S''''e''''r''''''''''bi''''''a'''">
              <a:rPr lang="en-GB" altLang="en-US" sz="1000" smtClean="0">
                <a:solidFill>
                  <a:srgbClr val="2B3A42"/>
                </a:solidFill>
                <a:effectLst/>
              </a:rPr>
              <a:pPr lvl="0" algn="r">
                <a:spcBef>
                  <a:spcPct val="0"/>
                </a:spcBef>
                <a:spcAft>
                  <a:spcPct val="0"/>
                </a:spcAft>
                <a:defRPr/>
              </a:pPr>
              <a:t>Serbia</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1833" name="Rectangle 1832">
            <a:extLst>
              <a:ext uri="{FF2B5EF4-FFF2-40B4-BE49-F238E27FC236}">
                <a16:creationId xmlns:a16="http://schemas.microsoft.com/office/drawing/2014/main" id="{5C7400C7-BC57-F344-EAF5-200157AFEA30}"/>
              </a:ext>
            </a:extLst>
          </p:cNvPr>
          <p:cNvSpPr/>
          <p:nvPr>
            <p:custDataLst>
              <p:tags r:id="rId211"/>
            </p:custDataLst>
          </p:nvPr>
        </p:nvSpPr>
        <p:spPr bwMode="gray">
          <a:xfrm>
            <a:off x="10102850" y="4914900"/>
            <a:ext cx="176213" cy="109538"/>
          </a:xfrm>
          <a:prstGeom prst="rect">
            <a:avLst/>
          </a:prstGeom>
          <a:solidFill>
            <a:schemeClr val="accent6"/>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ctr" anchorCtr="0"/>
          <a:lstStyle/>
          <a:p>
            <a:pPr algn="ctr">
              <a:lnSpc>
                <a:spcPct val="90000"/>
              </a:lnSpc>
              <a:spcBef>
                <a:spcPct val="0"/>
              </a:spcBef>
              <a:spcAft>
                <a:spcPct val="0"/>
              </a:spcAft>
            </a:pPr>
            <a:fld id="{2F3A7B3E-B007-415B-BDAA-EDF38178093B}" type="datetime'''''''''''''''''''''''''''''''''''4%'''''''''''''''''">
              <a:rPr lang="en-GB" altLang="en-US" sz="800" smtClean="0">
                <a:solidFill>
                  <a:schemeClr val="tx1"/>
                </a:solidFill>
                <a:effectLst/>
                <a:sym typeface="+mn-lt"/>
              </a:rPr>
              <a:pPr algn="ctr">
                <a:lnSpc>
                  <a:spcPct val="90000"/>
                </a:lnSpc>
                <a:spcBef>
                  <a:spcPct val="0"/>
                </a:spcBef>
                <a:spcAft>
                  <a:spcPct val="0"/>
                </a:spcAft>
              </a:pPr>
              <a:t>4%</a:t>
            </a:fld>
            <a:endParaRPr lang="en-GB" sz="800" err="1">
              <a:solidFill>
                <a:schemeClr val="tx1"/>
              </a:solidFill>
              <a:sym typeface="+mn-lt"/>
            </a:endParaRPr>
          </a:p>
        </p:txBody>
      </p:sp>
      <p:sp>
        <p:nvSpPr>
          <p:cNvPr id="361" name="Rectangle 360">
            <a:extLst>
              <a:ext uri="{FF2B5EF4-FFF2-40B4-BE49-F238E27FC236}">
                <a16:creationId xmlns:a16="http://schemas.microsoft.com/office/drawing/2014/main" id="{3AD1DB33-11CF-5CC0-170C-4533DA8E80BC}"/>
              </a:ext>
            </a:extLst>
          </p:cNvPr>
          <p:cNvSpPr/>
          <p:nvPr>
            <p:custDataLst>
              <p:tags r:id="rId212"/>
            </p:custDataLst>
          </p:nvPr>
        </p:nvSpPr>
        <p:spPr bwMode="auto">
          <a:xfrm>
            <a:off x="1116013" y="6048375"/>
            <a:ext cx="196850" cy="1476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6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363" name="Rectangle 362">
            <a:extLst>
              <a:ext uri="{FF2B5EF4-FFF2-40B4-BE49-F238E27FC236}">
                <a16:creationId xmlns:a16="http://schemas.microsoft.com/office/drawing/2014/main" id="{9535F4C3-9F8A-EF1B-C08C-F4073C5B3509}"/>
              </a:ext>
            </a:extLst>
          </p:cNvPr>
          <p:cNvSpPr/>
          <p:nvPr>
            <p:custDataLst>
              <p:tags r:id="rId213"/>
            </p:custDataLst>
          </p:nvPr>
        </p:nvSpPr>
        <p:spPr bwMode="auto">
          <a:xfrm>
            <a:off x="1692275" y="6048375"/>
            <a:ext cx="196850" cy="147638"/>
          </a:xfrm>
          <a:prstGeom prst="rect">
            <a:avLst/>
          </a:prstGeom>
          <a:solidFill>
            <a:schemeClr val="accent6"/>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l"/>
            <a:endParaRPr lang="en-GB" sz="1600" err="1"/>
          </a:p>
        </p:txBody>
      </p:sp>
      <p:sp>
        <p:nvSpPr>
          <p:cNvPr id="364" name="Rectangle 363">
            <a:extLst>
              <a:ext uri="{FF2B5EF4-FFF2-40B4-BE49-F238E27FC236}">
                <a16:creationId xmlns:a16="http://schemas.microsoft.com/office/drawing/2014/main" id="{FA3C685E-C5D0-7F2D-65E5-4B68919C1C2B}"/>
              </a:ext>
            </a:extLst>
          </p:cNvPr>
          <p:cNvSpPr/>
          <p:nvPr>
            <p:custDataLst>
              <p:tags r:id="rId214"/>
            </p:custDataLst>
          </p:nvPr>
        </p:nvSpPr>
        <p:spPr bwMode="auto">
          <a:xfrm>
            <a:off x="3821113" y="6048375"/>
            <a:ext cx="196850" cy="147638"/>
          </a:xfrm>
          <a:prstGeom prst="rect">
            <a:avLst/>
          </a:prstGeom>
          <a:solidFill>
            <a:srgbClr val="E66F0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l"/>
            <a:endParaRPr lang="en-GB" sz="1600" err="1"/>
          </a:p>
        </p:txBody>
      </p:sp>
      <p:sp>
        <p:nvSpPr>
          <p:cNvPr id="365" name="Rectangle 364">
            <a:extLst>
              <a:ext uri="{FF2B5EF4-FFF2-40B4-BE49-F238E27FC236}">
                <a16:creationId xmlns:a16="http://schemas.microsoft.com/office/drawing/2014/main" id="{0B836892-B564-4371-A03A-B90D3CBABE42}"/>
              </a:ext>
            </a:extLst>
          </p:cNvPr>
          <p:cNvSpPr/>
          <p:nvPr>
            <p:custDataLst>
              <p:tags r:id="rId215"/>
            </p:custDataLst>
          </p:nvPr>
        </p:nvSpPr>
        <p:spPr bwMode="auto">
          <a:xfrm>
            <a:off x="6165850" y="6048375"/>
            <a:ext cx="196850" cy="147638"/>
          </a:xfrm>
          <a:prstGeom prst="rect">
            <a:avLst/>
          </a:prstGeom>
          <a:solidFill>
            <a:srgbClr val="F88FA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6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366" name="Rectangle 365">
            <a:extLst>
              <a:ext uri="{FF2B5EF4-FFF2-40B4-BE49-F238E27FC236}">
                <a16:creationId xmlns:a16="http://schemas.microsoft.com/office/drawing/2014/main" id="{080C0D23-673A-A37B-98FC-64ADBCF3C2AA}"/>
              </a:ext>
            </a:extLst>
          </p:cNvPr>
          <p:cNvSpPr/>
          <p:nvPr>
            <p:custDataLst>
              <p:tags r:id="rId216"/>
            </p:custDataLst>
          </p:nvPr>
        </p:nvSpPr>
        <p:spPr bwMode="auto">
          <a:xfrm>
            <a:off x="7953375" y="6048375"/>
            <a:ext cx="196850" cy="147638"/>
          </a:xfrm>
          <a:prstGeom prst="rect">
            <a:avLst/>
          </a:prstGeom>
          <a:solidFill>
            <a:srgbClr val="C30C3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6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368" name="Rectangle 367">
            <a:extLst>
              <a:ext uri="{FF2B5EF4-FFF2-40B4-BE49-F238E27FC236}">
                <a16:creationId xmlns:a16="http://schemas.microsoft.com/office/drawing/2014/main" id="{F42A71A6-176D-59BE-6E3E-66234DEDA618}"/>
              </a:ext>
            </a:extLst>
          </p:cNvPr>
          <p:cNvSpPr/>
          <p:nvPr>
            <p:custDataLst>
              <p:tags r:id="rId217"/>
            </p:custDataLst>
          </p:nvPr>
        </p:nvSpPr>
        <p:spPr bwMode="auto">
          <a:xfrm>
            <a:off x="9112250" y="6048375"/>
            <a:ext cx="196850" cy="147638"/>
          </a:xfrm>
          <a:prstGeom prst="rect">
            <a:avLst/>
          </a:prstGeom>
          <a:solidFill>
            <a:srgbClr val="C0C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6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370" name="Rectangle 369">
            <a:extLst>
              <a:ext uri="{FF2B5EF4-FFF2-40B4-BE49-F238E27FC236}">
                <a16:creationId xmlns:a16="http://schemas.microsoft.com/office/drawing/2014/main" id="{EF2AE5A0-54F7-8410-479C-E4F05196AA89}"/>
              </a:ext>
            </a:extLst>
          </p:cNvPr>
          <p:cNvSpPr/>
          <p:nvPr>
            <p:custDataLst>
              <p:tags r:id="rId218"/>
            </p:custDataLst>
          </p:nvPr>
        </p:nvSpPr>
        <p:spPr bwMode="auto">
          <a:xfrm>
            <a:off x="1363663" y="6043613"/>
            <a:ext cx="227013" cy="168275"/>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marR="0" lvl="0" indent="0" algn="l" defTabSz="914400" rtl="0" eaLnBrk="1" fontAlgn="auto" latinLnBrk="0" hangingPunct="1">
              <a:lnSpc>
                <a:spcPct val="100000"/>
              </a:lnSpc>
              <a:spcBef>
                <a:spcPct val="0"/>
              </a:spcBef>
              <a:spcAft>
                <a:spcPct val="0"/>
              </a:spcAft>
              <a:buClrTx/>
              <a:buSzTx/>
              <a:buFontTx/>
              <a:buNone/>
              <a:tabLst/>
              <a:defRPr/>
            </a:pPr>
            <a:fld id="{9FF257C4-DB67-4AF4-A611-DAE54B57D7F8}" type="datetime'''''''''F''''''u''''l''''''''''''''l'''''''''''''''''''''''''">
              <a:rPr lang="en-GB" altLang="en-US" sz="1100" smtClean="0">
                <a:solidFill>
                  <a:srgbClr val="2B3A42"/>
                </a:solidFill>
                <a:effectLst/>
              </a:rPr>
              <a:pPr marL="0" marR="0" lvl="0" indent="0" algn="l" defTabSz="914400" rtl="0" eaLnBrk="1" fontAlgn="auto" latinLnBrk="0" hangingPunct="1">
                <a:lnSpc>
                  <a:spcPct val="100000"/>
                </a:lnSpc>
                <a:spcBef>
                  <a:spcPct val="0"/>
                </a:spcBef>
                <a:spcAft>
                  <a:spcPct val="0"/>
                </a:spcAft>
                <a:buClrTx/>
                <a:buSzTx/>
                <a:buFontTx/>
                <a:buNone/>
                <a:tabLst/>
                <a:defRPr/>
              </a:pPr>
              <a:t>Full</a:t>
            </a:fld>
            <a:endParaRPr kumimoji="0" lang="en-GB" sz="1100" b="0" i="0" strike="noStrike" kern="1200" cap="none" spc="0" normalizeH="0" baseline="0" noProof="0">
              <a:ln>
                <a:noFill/>
              </a:ln>
              <a:solidFill>
                <a:srgbClr val="2B3A42"/>
              </a:solidFill>
              <a:effectLst/>
              <a:uLnTx/>
              <a:uFillTx/>
              <a:ea typeface="+mn-ea"/>
              <a:cs typeface="+mn-cs"/>
              <a:sym typeface="+mn-lt"/>
            </a:endParaRPr>
          </a:p>
        </p:txBody>
      </p:sp>
      <p:sp>
        <p:nvSpPr>
          <p:cNvPr id="371" name="Rectangle 370">
            <a:extLst>
              <a:ext uri="{FF2B5EF4-FFF2-40B4-BE49-F238E27FC236}">
                <a16:creationId xmlns:a16="http://schemas.microsoft.com/office/drawing/2014/main" id="{A65B35AE-7F8D-B8F0-9816-6458C78701E9}"/>
              </a:ext>
            </a:extLst>
          </p:cNvPr>
          <p:cNvSpPr/>
          <p:nvPr>
            <p:custDataLst>
              <p:tags r:id="rId219"/>
            </p:custDataLst>
          </p:nvPr>
        </p:nvSpPr>
        <p:spPr bwMode="auto">
          <a:xfrm>
            <a:off x="1939925" y="6043613"/>
            <a:ext cx="1779588" cy="168275"/>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marR="0" lvl="0" indent="0" algn="l" defTabSz="914400" rtl="0" eaLnBrk="1" fontAlgn="auto" latinLnBrk="0" hangingPunct="1">
              <a:lnSpc>
                <a:spcPct val="100000"/>
              </a:lnSpc>
              <a:spcBef>
                <a:spcPct val="0"/>
              </a:spcBef>
              <a:spcAft>
                <a:spcPct val="0"/>
              </a:spcAft>
              <a:buClrTx/>
              <a:buSzTx/>
              <a:buFontTx/>
              <a:buNone/>
              <a:tabLst/>
              <a:defRPr/>
            </a:pPr>
            <a:fld id="{0C88B527-CFE3-4068-92E7-D0EA5D3F2868}" type="datetime'Lim''ited av''''ail''''''a''bi''lit''y ''(All o''''ther'''')'">
              <a:rPr lang="en-GB" altLang="en-US" sz="1100" smtClean="0">
                <a:solidFill>
                  <a:srgbClr val="2B3A42"/>
                </a:solidFill>
                <a:effectLst/>
              </a:rPr>
              <a:pPr marL="0" marR="0" lvl="0" indent="0" algn="l" defTabSz="914400" rtl="0" eaLnBrk="1" fontAlgn="auto" latinLnBrk="0" hangingPunct="1">
                <a:lnSpc>
                  <a:spcPct val="100000"/>
                </a:lnSpc>
                <a:spcBef>
                  <a:spcPct val="0"/>
                </a:spcBef>
                <a:spcAft>
                  <a:spcPct val="0"/>
                </a:spcAft>
                <a:buClrTx/>
                <a:buSzTx/>
                <a:buFontTx/>
                <a:buNone/>
                <a:tabLst/>
                <a:defRPr/>
              </a:pPr>
              <a:t>Limited availability (All other)</a:t>
            </a:fld>
            <a:endParaRPr kumimoji="0" lang="en-GB" sz="1100" b="0" i="0" strike="noStrike" kern="1200" cap="none" spc="0" normalizeH="0" baseline="0" noProof="0">
              <a:ln>
                <a:noFill/>
              </a:ln>
              <a:solidFill>
                <a:srgbClr val="2B3A42"/>
              </a:solidFill>
              <a:effectLst/>
              <a:uLnTx/>
              <a:uFillTx/>
              <a:ea typeface="+mn-ea"/>
              <a:cs typeface="+mn-cs"/>
              <a:sym typeface="+mn-lt"/>
            </a:endParaRPr>
          </a:p>
        </p:txBody>
      </p:sp>
      <p:sp>
        <p:nvSpPr>
          <p:cNvPr id="373" name="Rectangle 372">
            <a:extLst>
              <a:ext uri="{FF2B5EF4-FFF2-40B4-BE49-F238E27FC236}">
                <a16:creationId xmlns:a16="http://schemas.microsoft.com/office/drawing/2014/main" id="{3A1C2C10-F451-ABA1-E290-A151E6214B46}"/>
              </a:ext>
            </a:extLst>
          </p:cNvPr>
          <p:cNvSpPr/>
          <p:nvPr>
            <p:custDataLst>
              <p:tags r:id="rId220"/>
            </p:custDataLst>
          </p:nvPr>
        </p:nvSpPr>
        <p:spPr bwMode="auto">
          <a:xfrm>
            <a:off x="4068763" y="6043613"/>
            <a:ext cx="1995488" cy="168275"/>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marR="0" lvl="0" indent="0" algn="l" defTabSz="914400" rtl="0" eaLnBrk="1" fontAlgn="auto" latinLnBrk="0" hangingPunct="1">
              <a:lnSpc>
                <a:spcPct val="100000"/>
              </a:lnSpc>
              <a:spcBef>
                <a:spcPct val="0"/>
              </a:spcBef>
              <a:spcAft>
                <a:spcPct val="0"/>
              </a:spcAft>
              <a:buClrTx/>
              <a:buSzTx/>
              <a:buFontTx/>
              <a:buNone/>
              <a:tabLst/>
              <a:defRPr/>
            </a:pPr>
            <a:fld id="{4684707C-94FE-429C-A127-BE67CD7E3387}" type="datetime'''''Limit''ed (''''Ind''iv''id''ual p''''''atient b''a''sis)'">
              <a:rPr lang="en-GB" altLang="en-US" sz="1100" smtClean="0">
                <a:solidFill>
                  <a:srgbClr val="2B3A42"/>
                </a:solidFill>
                <a:effectLst/>
              </a:rPr>
              <a:pPr marL="0" marR="0" lvl="0" indent="0" algn="l" defTabSz="914400" rtl="0" eaLnBrk="1" fontAlgn="auto" latinLnBrk="0" hangingPunct="1">
                <a:lnSpc>
                  <a:spcPct val="100000"/>
                </a:lnSpc>
                <a:spcBef>
                  <a:spcPct val="0"/>
                </a:spcBef>
                <a:spcAft>
                  <a:spcPct val="0"/>
                </a:spcAft>
                <a:buClrTx/>
                <a:buSzTx/>
                <a:buFontTx/>
                <a:buNone/>
                <a:tabLst/>
                <a:defRPr/>
              </a:pPr>
              <a:t>Limited (Individual patient basis)</a:t>
            </a:fld>
            <a:endParaRPr kumimoji="0" lang="en-GB" sz="1100" b="0" i="0" strike="noStrike" kern="1200" cap="none" spc="0" normalizeH="0" baseline="0" noProof="0">
              <a:ln>
                <a:noFill/>
              </a:ln>
              <a:solidFill>
                <a:srgbClr val="2B3A42"/>
              </a:solidFill>
              <a:effectLst/>
              <a:uLnTx/>
              <a:uFillTx/>
              <a:ea typeface="+mn-ea"/>
              <a:cs typeface="+mn-cs"/>
              <a:sym typeface="+mn-lt"/>
            </a:endParaRPr>
          </a:p>
        </p:txBody>
      </p:sp>
      <p:sp>
        <p:nvSpPr>
          <p:cNvPr id="376" name="Rectangle 375">
            <a:extLst>
              <a:ext uri="{FF2B5EF4-FFF2-40B4-BE49-F238E27FC236}">
                <a16:creationId xmlns:a16="http://schemas.microsoft.com/office/drawing/2014/main" id="{B4963093-DFD0-E845-9593-B9433B2D31AA}"/>
              </a:ext>
            </a:extLst>
          </p:cNvPr>
          <p:cNvSpPr/>
          <p:nvPr>
            <p:custDataLst>
              <p:tags r:id="rId221"/>
            </p:custDataLst>
          </p:nvPr>
        </p:nvSpPr>
        <p:spPr bwMode="auto">
          <a:xfrm>
            <a:off x="6413500" y="6043613"/>
            <a:ext cx="1438275" cy="168275"/>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marR="0" lvl="0" indent="0" algn="l" defTabSz="914400" rtl="0" eaLnBrk="1" fontAlgn="auto" latinLnBrk="0" hangingPunct="1">
              <a:lnSpc>
                <a:spcPct val="100000"/>
              </a:lnSpc>
              <a:spcBef>
                <a:spcPct val="0"/>
              </a:spcBef>
              <a:spcAft>
                <a:spcPct val="0"/>
              </a:spcAft>
              <a:buClrTx/>
              <a:buSzTx/>
              <a:buFontTx/>
              <a:buNone/>
              <a:tabLst/>
              <a:defRPr/>
            </a:pPr>
            <a:fld id="{3EE6485E-2A31-4CD3-8069-8FBB8B93D935}" type="datetime'On''ly'''' pr''iv''a''te''ly'''' ''''av''a''''''ila''ble'''">
              <a:rPr lang="en-GB" altLang="en-US" sz="1100" smtClean="0">
                <a:solidFill>
                  <a:srgbClr val="2B3A42"/>
                </a:solidFill>
                <a:effectLst/>
              </a:rPr>
              <a:pPr marL="0" marR="0" lvl="0" indent="0" algn="l" defTabSz="914400" rtl="0" eaLnBrk="1" fontAlgn="auto" latinLnBrk="0" hangingPunct="1">
                <a:lnSpc>
                  <a:spcPct val="100000"/>
                </a:lnSpc>
                <a:spcBef>
                  <a:spcPct val="0"/>
                </a:spcBef>
                <a:spcAft>
                  <a:spcPct val="0"/>
                </a:spcAft>
                <a:buClrTx/>
                <a:buSzTx/>
                <a:buFontTx/>
                <a:buNone/>
                <a:tabLst/>
                <a:defRPr/>
              </a:pPr>
              <a:t>Only privately available</a:t>
            </a:fld>
            <a:endParaRPr kumimoji="0" lang="en-GB" sz="1100" b="0" i="0" strike="noStrike" kern="1200" cap="none" spc="0" normalizeH="0" baseline="0" noProof="0">
              <a:ln>
                <a:noFill/>
              </a:ln>
              <a:solidFill>
                <a:srgbClr val="2B3A42"/>
              </a:solidFill>
              <a:effectLst/>
              <a:uLnTx/>
              <a:uFillTx/>
              <a:ea typeface="+mn-ea"/>
              <a:cs typeface="+mn-cs"/>
              <a:sym typeface="+mn-lt"/>
            </a:endParaRPr>
          </a:p>
        </p:txBody>
      </p:sp>
      <p:sp>
        <p:nvSpPr>
          <p:cNvPr id="377" name="Rectangle 376">
            <a:extLst>
              <a:ext uri="{FF2B5EF4-FFF2-40B4-BE49-F238E27FC236}">
                <a16:creationId xmlns:a16="http://schemas.microsoft.com/office/drawing/2014/main" id="{4D70D536-537D-EEFB-D599-A7DCF41EEEB7}"/>
              </a:ext>
            </a:extLst>
          </p:cNvPr>
          <p:cNvSpPr/>
          <p:nvPr>
            <p:custDataLst>
              <p:tags r:id="rId222"/>
            </p:custDataLst>
          </p:nvPr>
        </p:nvSpPr>
        <p:spPr bwMode="auto">
          <a:xfrm>
            <a:off x="8201025" y="6043613"/>
            <a:ext cx="809625" cy="168275"/>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marR="0" lvl="0" indent="0" algn="l" defTabSz="914400" rtl="0" eaLnBrk="1" fontAlgn="auto" latinLnBrk="0" hangingPunct="1">
              <a:lnSpc>
                <a:spcPct val="100000"/>
              </a:lnSpc>
              <a:spcBef>
                <a:spcPct val="0"/>
              </a:spcBef>
              <a:spcAft>
                <a:spcPct val="0"/>
              </a:spcAft>
              <a:buClrTx/>
              <a:buSzTx/>
              <a:buFontTx/>
              <a:buNone/>
              <a:tabLst/>
              <a:defRPr/>
            </a:pPr>
            <a:fld id="{2EC7E5C6-210B-455C-B7F0-187BE5A67999}" type="datetime'Not ''a''''''vai''''l''''''''''''a''bl''e'">
              <a:rPr lang="en-GB" altLang="en-US" sz="1100" smtClean="0">
                <a:solidFill>
                  <a:srgbClr val="2B3A42"/>
                </a:solidFill>
                <a:effectLst/>
              </a:rPr>
              <a:pPr marL="0" marR="0" lvl="0" indent="0" algn="l" defTabSz="914400" rtl="0" eaLnBrk="1" fontAlgn="auto" latinLnBrk="0" hangingPunct="1">
                <a:lnSpc>
                  <a:spcPct val="100000"/>
                </a:lnSpc>
                <a:spcBef>
                  <a:spcPct val="0"/>
                </a:spcBef>
                <a:spcAft>
                  <a:spcPct val="0"/>
                </a:spcAft>
                <a:buClrTx/>
                <a:buSzTx/>
                <a:buFontTx/>
                <a:buNone/>
                <a:tabLst/>
                <a:defRPr/>
              </a:pPr>
              <a:t>Not available</a:t>
            </a:fld>
            <a:endParaRPr kumimoji="0" lang="en-GB" sz="1100" b="0" i="0" strike="noStrike" kern="1200" cap="none" spc="0" normalizeH="0" baseline="0" noProof="0">
              <a:ln>
                <a:noFill/>
              </a:ln>
              <a:solidFill>
                <a:srgbClr val="2B3A42"/>
              </a:solidFill>
              <a:effectLst/>
              <a:uLnTx/>
              <a:uFillTx/>
              <a:ea typeface="+mn-ea"/>
              <a:cs typeface="+mn-cs"/>
              <a:sym typeface="+mn-lt"/>
            </a:endParaRPr>
          </a:p>
        </p:txBody>
      </p:sp>
      <p:sp>
        <p:nvSpPr>
          <p:cNvPr id="378" name="Rectangle 377">
            <a:extLst>
              <a:ext uri="{FF2B5EF4-FFF2-40B4-BE49-F238E27FC236}">
                <a16:creationId xmlns:a16="http://schemas.microsoft.com/office/drawing/2014/main" id="{AE476335-C2AF-EC3F-8139-A18AE712D0D8}"/>
              </a:ext>
            </a:extLst>
          </p:cNvPr>
          <p:cNvSpPr/>
          <p:nvPr>
            <p:custDataLst>
              <p:tags r:id="rId223"/>
            </p:custDataLst>
          </p:nvPr>
        </p:nvSpPr>
        <p:spPr bwMode="auto">
          <a:xfrm>
            <a:off x="9359900" y="6043613"/>
            <a:ext cx="2093913" cy="168275"/>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marR="0" lvl="0" indent="0" algn="l" defTabSz="914400" rtl="0" eaLnBrk="1" fontAlgn="auto" latinLnBrk="0" hangingPunct="1">
              <a:lnSpc>
                <a:spcPct val="100000"/>
              </a:lnSpc>
              <a:spcBef>
                <a:spcPct val="0"/>
              </a:spcBef>
              <a:spcAft>
                <a:spcPct val="0"/>
              </a:spcAft>
              <a:buClrTx/>
              <a:buSzTx/>
              <a:buFontTx/>
              <a:buNone/>
              <a:tabLst/>
              <a:defRPr/>
            </a:pPr>
            <a:fld id="{CEC01781-496F-426B-8FCC-2887ADE7E5F7}" type="datetime'''D''a''ta not ''''su''bmitted'''' b''y'' asso''''c''iat''ion'">
              <a:rPr lang="en-GB" altLang="en-US" sz="1100" smtClean="0">
                <a:solidFill>
                  <a:srgbClr val="2B3A42"/>
                </a:solidFill>
                <a:effectLst/>
              </a:rPr>
              <a:pPr marL="0" marR="0" lvl="0" indent="0" algn="l" defTabSz="914400" rtl="0" eaLnBrk="1" fontAlgn="auto" latinLnBrk="0" hangingPunct="1">
                <a:lnSpc>
                  <a:spcPct val="100000"/>
                </a:lnSpc>
                <a:spcBef>
                  <a:spcPct val="0"/>
                </a:spcBef>
                <a:spcAft>
                  <a:spcPct val="0"/>
                </a:spcAft>
                <a:buClrTx/>
                <a:buSzTx/>
                <a:buFontTx/>
                <a:buNone/>
                <a:tabLst/>
                <a:defRPr/>
              </a:pPr>
              <a:t>Data not submitted by association</a:t>
            </a:fld>
            <a:endParaRPr kumimoji="0" lang="en-GB" sz="1100" b="0" i="0" strike="noStrike" kern="1200" cap="none" spc="0" normalizeH="0" baseline="0" noProof="0">
              <a:ln>
                <a:noFill/>
              </a:ln>
              <a:solidFill>
                <a:srgbClr val="2B3A42"/>
              </a:solidFill>
              <a:effectLst/>
              <a:uLnTx/>
              <a:uFillTx/>
              <a:ea typeface="+mn-ea"/>
              <a:cs typeface="+mn-cs"/>
              <a:sym typeface="+mn-lt"/>
            </a:endParaRPr>
          </a:p>
        </p:txBody>
      </p:sp>
    </p:spTree>
    <p:extLst>
      <p:ext uri="{BB962C8B-B14F-4D97-AF65-F5344CB8AC3E}">
        <p14:creationId xmlns:p14="http://schemas.microsoft.com/office/powerpoint/2010/main" val="400449225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6" name="Object 15" hidden="1">
            <a:extLst>
              <a:ext uri="{FF2B5EF4-FFF2-40B4-BE49-F238E27FC236}">
                <a16:creationId xmlns:a16="http://schemas.microsoft.com/office/drawing/2014/main" id="{9834649C-7A5C-4C26-AD02-DFE033744CC4}"/>
              </a:ext>
            </a:extLst>
          </p:cNvPr>
          <p:cNvGraphicFramePr>
            <a:graphicFrameLocks noChangeAspect="1"/>
          </p:cNvGraphicFramePr>
          <p:nvPr>
            <p:custDataLst>
              <p:tags r:id="rId1"/>
            </p:custDataLst>
            <p:extLst>
              <p:ext uri="{D42A27DB-BD31-4B8C-83A1-F6EECF244321}">
                <p14:modId xmlns:p14="http://schemas.microsoft.com/office/powerpoint/2010/main" val="3071324398"/>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111" imgW="216" imgH="216" progId="TCLayout.ActiveDocument.1">
                  <p:embed/>
                </p:oleObj>
              </mc:Choice>
              <mc:Fallback>
                <p:oleObj name="think-cell Slide" r:id="rId111" imgW="216" imgH="216" progId="TCLayout.ActiveDocument.1">
                  <p:embed/>
                  <p:pic>
                    <p:nvPicPr>
                      <p:cNvPr id="16" name="Object 15" hidden="1">
                        <a:extLst>
                          <a:ext uri="{FF2B5EF4-FFF2-40B4-BE49-F238E27FC236}">
                            <a16:creationId xmlns:a16="http://schemas.microsoft.com/office/drawing/2014/main" id="{9834649C-7A5C-4C26-AD02-DFE033744CC4}"/>
                          </a:ext>
                        </a:extLst>
                      </p:cNvPr>
                      <p:cNvPicPr/>
                      <p:nvPr/>
                    </p:nvPicPr>
                    <p:blipFill>
                      <a:blip r:embed="rId112"/>
                      <a:stretch>
                        <a:fillRect/>
                      </a:stretch>
                    </p:blipFill>
                    <p:spPr>
                      <a:xfrm>
                        <a:off x="1588" y="1588"/>
                        <a:ext cx="1588" cy="1588"/>
                      </a:xfrm>
                      <a:prstGeom prst="rect">
                        <a:avLst/>
                      </a:prstGeom>
                    </p:spPr>
                  </p:pic>
                </p:oleObj>
              </mc:Fallback>
            </mc:AlternateContent>
          </a:graphicData>
        </a:graphic>
      </p:graphicFrame>
      <p:sp>
        <p:nvSpPr>
          <p:cNvPr id="6" name="Rectangle 5" hidden="1">
            <a:extLst>
              <a:ext uri="{FF2B5EF4-FFF2-40B4-BE49-F238E27FC236}">
                <a16:creationId xmlns:a16="http://schemas.microsoft.com/office/drawing/2014/main" id="{9DEC096E-7855-4EE3-9504-7797209BBA4F}"/>
              </a:ext>
            </a:extLst>
          </p:cNvPr>
          <p:cNvSpPr/>
          <p:nvPr>
            <p:custDataLst>
              <p:tags r:id="rId2"/>
            </p:custDataLst>
          </p:nvPr>
        </p:nvSpPr>
        <p:spPr>
          <a:xfrm>
            <a:off x="0" y="0"/>
            <a:ext cx="158750" cy="15875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t"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7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sym typeface="Arial" panose="020B0604020202020204" pitchFamily="34" charset="0"/>
            </a:endParaRPr>
          </a:p>
        </p:txBody>
      </p:sp>
      <p:sp>
        <p:nvSpPr>
          <p:cNvPr id="542" name="Title 541">
            <a:extLst>
              <a:ext uri="{FF2B5EF4-FFF2-40B4-BE49-F238E27FC236}">
                <a16:creationId xmlns:a16="http://schemas.microsoft.com/office/drawing/2014/main" id="{907162CF-3CBB-4625-A270-B43EAE717140}"/>
              </a:ext>
            </a:extLst>
          </p:cNvPr>
          <p:cNvSpPr>
            <a:spLocks noGrp="1"/>
          </p:cNvSpPr>
          <p:nvPr>
            <p:ph type="title"/>
          </p:nvPr>
        </p:nvSpPr>
        <p:spPr/>
        <p:txBody>
          <a:bodyPr vert="horz"/>
          <a:lstStyle/>
          <a:p>
            <a:r>
              <a:rPr lang="en-GB"/>
              <a:t>Time from central approval to availability (2020-2023)</a:t>
            </a:r>
          </a:p>
        </p:txBody>
      </p:sp>
      <p:sp>
        <p:nvSpPr>
          <p:cNvPr id="4" name="Footer Placeholder 3">
            <a:extLst>
              <a:ext uri="{FF2B5EF4-FFF2-40B4-BE49-F238E27FC236}">
                <a16:creationId xmlns:a16="http://schemas.microsoft.com/office/drawing/2014/main" id="{42B8AC4F-AA3F-4F21-A801-739407460447}"/>
              </a:ext>
            </a:extLst>
          </p:cNvPr>
          <p:cNvSpPr>
            <a:spLocks noGrp="1"/>
          </p:cNvSpPr>
          <p:nvPr>
            <p:ph type="ftr" sz="quarter" idx="3"/>
          </p:nvPr>
        </p:nvSpPr>
        <p:spPr>
          <a:xfrm>
            <a:off x="320144" y="6129338"/>
            <a:ext cx="9835200" cy="596607"/>
          </a:xfrm>
        </p:spPr>
        <p:txBody>
          <a:bodyPr/>
          <a:lstStyle/>
          <a:p>
            <a:pPr lvl="0">
              <a:defRPr/>
            </a:pPr>
            <a:r>
              <a:rPr kumimoji="0" lang="en-GB" sz="800" b="1" i="0" u="none" strike="noStrike" kern="1200" cap="none" spc="0" normalizeH="0" baseline="0" noProof="0">
                <a:ln>
                  <a:noFill/>
                </a:ln>
                <a:effectLst/>
                <a:uLnTx/>
                <a:uFillTx/>
                <a:latin typeface="Arial Narrow" panose="020B0606020202030204" pitchFamily="34" charset="0"/>
                <a:ea typeface="+mn-ea"/>
                <a:cs typeface="+mn-cs"/>
              </a:rPr>
              <a:t>European Union average: </a:t>
            </a:r>
            <a:r>
              <a:rPr lang="en-GB" b="1"/>
              <a:t>578</a:t>
            </a:r>
            <a:r>
              <a:rPr kumimoji="0" lang="en-GB" sz="800" b="1" i="0" u="none" strike="noStrike" kern="1200" cap="none" spc="0" normalizeH="0" baseline="0" noProof="0">
                <a:ln>
                  <a:noFill/>
                </a:ln>
                <a:effectLst/>
                <a:uLnTx/>
                <a:uFillTx/>
                <a:latin typeface="Arial Narrow" panose="020B0606020202030204" pitchFamily="34" charset="0"/>
                <a:ea typeface="+mn-ea"/>
                <a:cs typeface="+mn-cs"/>
              </a:rPr>
              <a:t> days (mean</a:t>
            </a:r>
            <a:r>
              <a:rPr lang="en-GB" b="1"/>
              <a:t> %) </a:t>
            </a:r>
            <a:r>
              <a:rPr lang="en-GB"/>
              <a:t>(Note: Malta is not included in EU27 average as only 1 date was submitted in total)</a:t>
            </a:r>
            <a:r>
              <a:rPr lang="en-GB" b="1"/>
              <a:t> </a:t>
            </a:r>
            <a:r>
              <a:rPr lang="en-GB" baseline="30000"/>
              <a:t>†</a:t>
            </a:r>
            <a:r>
              <a:rPr lang="en-GB"/>
              <a:t>Country specific definitions are listed in the appendix. *Countries with asterisks did not complete a full dataset and therefore availability may be unrepresentative</a:t>
            </a:r>
            <a:r>
              <a:rPr kumimoji="0" lang="en-GB" sz="800" b="0" i="0" u="none" strike="noStrike" kern="1200" cap="none" spc="0" normalizeH="0" baseline="0" noProof="0">
                <a:ln>
                  <a:noFill/>
                </a:ln>
                <a:solidFill>
                  <a:srgbClr val="2B3A42"/>
                </a:solidFill>
                <a:effectLst/>
                <a:uLnTx/>
                <a:uFillTx/>
                <a:latin typeface="Arial Narrow" panose="020B0606020202030204" pitchFamily="34" charset="0"/>
                <a:ea typeface="+mn-ea"/>
                <a:cs typeface="+mn-cs"/>
              </a:rPr>
              <a:t> </a:t>
            </a:r>
            <a:r>
              <a:rPr lang="en-GB"/>
              <a:t>**For France, the time to availability (597 days, n=80 dates submitted) includes products under the </a:t>
            </a:r>
            <a:r>
              <a:rPr lang="en-GB" err="1"/>
              <a:t>Accès</a:t>
            </a:r>
            <a:r>
              <a:rPr lang="en-GB"/>
              <a:t> </a:t>
            </a:r>
            <a:r>
              <a:rPr lang="en-GB" err="1"/>
              <a:t>précoce</a:t>
            </a:r>
            <a:r>
              <a:rPr lang="en-GB"/>
              <a:t> system (n=4 dates submitted) for which the price negotiation process is usually longer. If one considers that products under the </a:t>
            </a:r>
            <a:r>
              <a:rPr lang="en-GB" err="1"/>
              <a:t>Accès</a:t>
            </a:r>
            <a:r>
              <a:rPr lang="en-GB"/>
              <a:t> </a:t>
            </a:r>
            <a:r>
              <a:rPr lang="en-GB" err="1"/>
              <a:t>précoce</a:t>
            </a:r>
            <a:r>
              <a:rPr lang="en-GB"/>
              <a:t> system are directly available (time to availability = 0), the average time to availability is 570 days</a:t>
            </a:r>
            <a:r>
              <a:rPr kumimoji="0" lang="en-GB" sz="800" b="0" i="0" u="none" strike="noStrike" kern="1200" cap="none" spc="0" normalizeH="0" baseline="0" noProof="0">
                <a:ln>
                  <a:noFill/>
                </a:ln>
                <a:solidFill>
                  <a:srgbClr val="2B3A42"/>
                </a:solidFill>
                <a:effectLst/>
                <a:uLnTx/>
                <a:uFillTx/>
                <a:latin typeface="Arial Narrow" panose="020B0606020202030204" pitchFamily="34" charset="0"/>
                <a:ea typeface="+mn-ea"/>
                <a:cs typeface="+mn-cs"/>
              </a:rPr>
              <a:t>. ***In the UK, MHRA’s Early Access to Medicines Scheme provides access prior to marketing authorisation but is not included within this analysis, and would reduce the overall days for a small subset of medicines. </a:t>
            </a:r>
            <a:endParaRPr kumimoji="0" lang="en-GB" sz="800" b="0" i="0" u="none" strike="noStrike" kern="1200" cap="none" spc="0" normalizeH="0" baseline="0" noProof="0">
              <a:ln>
                <a:noFill/>
              </a:ln>
              <a:solidFill>
                <a:srgbClr val="FF0000"/>
              </a:solidFill>
              <a:effectLst/>
              <a:uLnTx/>
              <a:uFillTx/>
              <a:latin typeface="Arial Narrow" panose="020B0606020202030204" pitchFamily="34" charset="0"/>
              <a:ea typeface="+mn-ea"/>
              <a:cs typeface="+mn-cs"/>
            </a:endParaRPr>
          </a:p>
        </p:txBody>
      </p:sp>
      <p:sp>
        <p:nvSpPr>
          <p:cNvPr id="137" name="Content Placeholder 1">
            <a:extLst>
              <a:ext uri="{FF2B5EF4-FFF2-40B4-BE49-F238E27FC236}">
                <a16:creationId xmlns:a16="http://schemas.microsoft.com/office/drawing/2014/main" id="{6381EA21-2E9F-4501-9DF5-E1D0DC3C31B9}"/>
              </a:ext>
            </a:extLst>
          </p:cNvPr>
          <p:cNvSpPr txBox="1">
            <a:spLocks/>
          </p:cNvSpPr>
          <p:nvPr/>
        </p:nvSpPr>
        <p:spPr>
          <a:xfrm>
            <a:off x="384694" y="1105385"/>
            <a:ext cx="11807306" cy="825015"/>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buNone/>
              <a:defRPr/>
            </a:pPr>
            <a:r>
              <a:rPr kumimoji="0" lang="en-GB" sz="1800" b="0" i="0" u="none" strike="noStrike" kern="1200" cap="none" spc="0" normalizeH="0" baseline="0" noProof="0">
                <a:ln>
                  <a:noFill/>
                </a:ln>
                <a:solidFill>
                  <a:srgbClr val="2B3A42"/>
                </a:solidFill>
                <a:effectLst/>
                <a:uLnTx/>
                <a:uFillTx/>
                <a:latin typeface="Arial" panose="020B0604020202020204"/>
                <a:ea typeface="+mn-ea"/>
                <a:cs typeface="+mn-cs"/>
              </a:rPr>
              <a:t>The </a:t>
            </a:r>
            <a:r>
              <a:rPr kumimoji="0" lang="en-GB" sz="1800" b="1" i="0" u="none" strike="noStrike" kern="1200" cap="none" spc="0" normalizeH="0" baseline="0" noProof="0">
                <a:ln>
                  <a:noFill/>
                </a:ln>
                <a:solidFill>
                  <a:srgbClr val="00A3E0"/>
                </a:solidFill>
                <a:effectLst/>
                <a:uLnTx/>
                <a:uFillTx/>
                <a:latin typeface="Arial" panose="020B0604020202020204"/>
                <a:ea typeface="+mn-ea"/>
                <a:cs typeface="+mn-cs"/>
              </a:rPr>
              <a:t>time from central approval to availability </a:t>
            </a:r>
            <a:r>
              <a:rPr kumimoji="0" lang="en-GB" sz="1800" b="0" i="0" u="none" strike="noStrike" kern="1200" cap="none" spc="0" normalizeH="0" baseline="0" noProof="0">
                <a:ln>
                  <a:noFill/>
                </a:ln>
                <a:solidFill>
                  <a:srgbClr val="2B3A42"/>
                </a:solidFill>
                <a:effectLst/>
                <a:uLnTx/>
                <a:uFillTx/>
                <a:latin typeface="Arial" panose="020B0604020202020204"/>
                <a:ea typeface="+mn-ea"/>
                <a:cs typeface="+mn-cs"/>
              </a:rPr>
              <a:t>is the days between marketing authorisation and the date of availability to patients in European countries (for most this is the point at which products gain access to the reimbursement list</a:t>
            </a:r>
            <a:r>
              <a:rPr lang="en-GB" sz="1800" baseline="30000"/>
              <a:t>†</a:t>
            </a:r>
            <a:r>
              <a:rPr kumimoji="0" lang="en-GB" sz="1800" b="0" i="0" u="none" strike="noStrike" kern="1200" cap="none" spc="0" normalizeH="0" baseline="0" noProof="0">
                <a:ln>
                  <a:noFill/>
                </a:ln>
                <a:solidFill>
                  <a:srgbClr val="2B3A42"/>
                </a:solidFill>
                <a:effectLst/>
                <a:uLnTx/>
                <a:uFillTx/>
                <a:latin typeface="Arial" panose="020B0604020202020204"/>
                <a:ea typeface="+mn-ea"/>
                <a:cs typeface="+mn-cs"/>
              </a:rPr>
              <a:t>). </a:t>
            </a:r>
            <a:r>
              <a:rPr lang="en-GB" sz="1800">
                <a:solidFill>
                  <a:srgbClr val="2B3A42"/>
                </a:solidFill>
                <a:latin typeface="Arial" panose="020B0604020202020204"/>
              </a:rPr>
              <a:t>T</a:t>
            </a:r>
            <a:r>
              <a:rPr kumimoji="0" lang="en-GB" sz="1800" b="0" i="0" u="none" strike="noStrike" kern="1200" cap="none" spc="0" normalizeH="0" baseline="0" noProof="0">
                <a:ln>
                  <a:noFill/>
                </a:ln>
                <a:solidFill>
                  <a:srgbClr val="2B3A42"/>
                </a:solidFill>
                <a:effectLst/>
                <a:uLnTx/>
                <a:uFillTx/>
                <a:latin typeface="Arial" panose="020B0604020202020204"/>
                <a:ea typeface="+mn-ea"/>
                <a:cs typeface="+mn-cs"/>
              </a:rPr>
              <a:t>he marketing authorisation date is the date of central EU authorisation throughout. </a:t>
            </a:r>
            <a:r>
              <a:rPr lang="en-GB" sz="1800">
                <a:solidFill>
                  <a:srgbClr val="2B3A42"/>
                </a:solidFill>
                <a:latin typeface="Arial" panose="020B0604020202020204"/>
              </a:rPr>
              <a:t>Data is correct to 5</a:t>
            </a:r>
            <a:r>
              <a:rPr lang="en-GB" sz="1800" baseline="30000">
                <a:solidFill>
                  <a:srgbClr val="2B3A42"/>
                </a:solidFill>
                <a:latin typeface="Arial" panose="020B0604020202020204"/>
              </a:rPr>
              <a:t>th</a:t>
            </a:r>
            <a:r>
              <a:rPr lang="en-GB" sz="1800">
                <a:solidFill>
                  <a:srgbClr val="2B3A42"/>
                </a:solidFill>
                <a:latin typeface="Arial" panose="020B0604020202020204"/>
              </a:rPr>
              <a:t> January 2025.</a:t>
            </a:r>
            <a:endParaRPr kumimoji="0" lang="en-GB" sz="1800" b="0" i="0" u="none" strike="noStrike" kern="1200" cap="none" spc="0" normalizeH="0" baseline="0" noProof="0">
              <a:ln>
                <a:noFill/>
              </a:ln>
              <a:solidFill>
                <a:srgbClr val="2B3A42"/>
              </a:solidFill>
              <a:effectLst/>
              <a:uLnTx/>
              <a:uFillTx/>
              <a:latin typeface="Arial" panose="020B0604020202020204"/>
              <a:ea typeface="+mn-ea"/>
              <a:cs typeface="+mn-cs"/>
            </a:endParaRPr>
          </a:p>
        </p:txBody>
      </p:sp>
      <p:graphicFrame>
        <p:nvGraphicFramePr>
          <p:cNvPr id="59" name="Chart 58">
            <a:extLst>
              <a:ext uri="{FF2B5EF4-FFF2-40B4-BE49-F238E27FC236}">
                <a16:creationId xmlns:a16="http://schemas.microsoft.com/office/drawing/2014/main" id="{894BD2E8-08D2-C45F-C1BD-DA1D28A1AFA2}"/>
              </a:ext>
            </a:extLst>
          </p:cNvPr>
          <p:cNvGraphicFramePr/>
          <p:nvPr>
            <p:custDataLst>
              <p:tags r:id="rId3"/>
            </p:custDataLst>
            <p:extLst>
              <p:ext uri="{D42A27DB-BD31-4B8C-83A1-F6EECF244321}">
                <p14:modId xmlns:p14="http://schemas.microsoft.com/office/powerpoint/2010/main" val="3252681413"/>
              </p:ext>
            </p:extLst>
          </p:nvPr>
        </p:nvGraphicFramePr>
        <p:xfrm>
          <a:off x="982663" y="2235200"/>
          <a:ext cx="10039350" cy="2389188"/>
        </p:xfrm>
        <a:graphic>
          <a:graphicData uri="http://schemas.openxmlformats.org/drawingml/2006/chart">
            <c:chart xmlns:c="http://schemas.openxmlformats.org/drawingml/2006/chart" xmlns:r="http://schemas.openxmlformats.org/officeDocument/2006/relationships" r:id="rId113"/>
          </a:graphicData>
        </a:graphic>
      </p:graphicFrame>
      <p:cxnSp>
        <p:nvCxnSpPr>
          <p:cNvPr id="7" name="Straight Connector 6">
            <a:extLst>
              <a:ext uri="{FF2B5EF4-FFF2-40B4-BE49-F238E27FC236}">
                <a16:creationId xmlns:a16="http://schemas.microsoft.com/office/drawing/2014/main" id="{9B159113-A923-ECB0-A28A-304EA38FA9FB}"/>
              </a:ext>
            </a:extLst>
          </p:cNvPr>
          <p:cNvCxnSpPr/>
          <p:nvPr>
            <p:custDataLst>
              <p:tags r:id="rId4"/>
            </p:custDataLst>
          </p:nvPr>
        </p:nvCxnSpPr>
        <p:spPr bwMode="auto">
          <a:xfrm>
            <a:off x="1658938" y="4032250"/>
            <a:ext cx="0" cy="14288"/>
          </a:xfrm>
          <a:prstGeom prst="line">
            <a:avLst/>
          </a:prstGeom>
          <a:ln w="6350" cap="flat" cmpd="sng" algn="ctr">
            <a:solidFill>
              <a:schemeClr val="tx1"/>
            </a:solidFill>
            <a:prstDash val="solid"/>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51" name="Straight Connector 50">
            <a:extLst>
              <a:ext uri="{FF2B5EF4-FFF2-40B4-BE49-F238E27FC236}">
                <a16:creationId xmlns:a16="http://schemas.microsoft.com/office/drawing/2014/main" id="{B36E5CE5-407E-4122-862D-0E088FF619E0}"/>
              </a:ext>
            </a:extLst>
          </p:cNvPr>
          <p:cNvCxnSpPr>
            <a:cxnSpLocks/>
          </p:cNvCxnSpPr>
          <p:nvPr>
            <p:custDataLst>
              <p:tags r:id="rId5"/>
            </p:custDataLst>
          </p:nvPr>
        </p:nvCxnSpPr>
        <p:spPr bwMode="auto">
          <a:xfrm flipH="1">
            <a:off x="3230563" y="3617913"/>
            <a:ext cx="4762" cy="144463"/>
          </a:xfrm>
          <a:prstGeom prst="line">
            <a:avLst/>
          </a:prstGeom>
          <a:ln w="6350" cap="flat" cmpd="sng" algn="ctr">
            <a:solidFill>
              <a:schemeClr val="tx1"/>
            </a:solidFill>
            <a:prstDash val="solid"/>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25" name="Straight Connector 24">
            <a:extLst>
              <a:ext uri="{FF2B5EF4-FFF2-40B4-BE49-F238E27FC236}">
                <a16:creationId xmlns:a16="http://schemas.microsoft.com/office/drawing/2014/main" id="{9B22A513-4CE2-46AC-A7D1-FB7975F3E93F}"/>
              </a:ext>
            </a:extLst>
          </p:cNvPr>
          <p:cNvCxnSpPr/>
          <p:nvPr>
            <p:custDataLst>
              <p:tags r:id="rId6"/>
            </p:custDataLst>
          </p:nvPr>
        </p:nvCxnSpPr>
        <p:spPr bwMode="auto">
          <a:xfrm>
            <a:off x="4273550" y="3729038"/>
            <a:ext cx="0" cy="14288"/>
          </a:xfrm>
          <a:prstGeom prst="line">
            <a:avLst/>
          </a:prstGeom>
          <a:ln w="6350" cap="flat" cmpd="sng" algn="ctr">
            <a:solidFill>
              <a:schemeClr val="tx1"/>
            </a:solidFill>
            <a:prstDash val="solid"/>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9" name="Straight Connector 8">
            <a:extLst>
              <a:ext uri="{FF2B5EF4-FFF2-40B4-BE49-F238E27FC236}">
                <a16:creationId xmlns:a16="http://schemas.microsoft.com/office/drawing/2014/main" id="{650C9F9C-DF65-1586-3768-56B72516C097}"/>
              </a:ext>
            </a:extLst>
          </p:cNvPr>
          <p:cNvCxnSpPr/>
          <p:nvPr>
            <p:custDataLst>
              <p:tags r:id="rId7"/>
            </p:custDataLst>
          </p:nvPr>
        </p:nvCxnSpPr>
        <p:spPr bwMode="auto">
          <a:xfrm>
            <a:off x="1846263" y="3783013"/>
            <a:ext cx="41275" cy="104775"/>
          </a:xfrm>
          <a:prstGeom prst="line">
            <a:avLst/>
          </a:prstGeom>
          <a:ln w="6350" cap="flat" cmpd="sng" algn="ctr">
            <a:solidFill>
              <a:schemeClr val="tx1"/>
            </a:solidFill>
            <a:prstDash val="solid"/>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30" name="Straight Connector 29">
            <a:extLst>
              <a:ext uri="{FF2B5EF4-FFF2-40B4-BE49-F238E27FC236}">
                <a16:creationId xmlns:a16="http://schemas.microsoft.com/office/drawing/2014/main" id="{273B1BE7-7038-D903-0CA8-F76402569D0F}"/>
              </a:ext>
            </a:extLst>
          </p:cNvPr>
          <p:cNvCxnSpPr/>
          <p:nvPr>
            <p:custDataLst>
              <p:tags r:id="rId8"/>
            </p:custDataLst>
          </p:nvPr>
        </p:nvCxnSpPr>
        <p:spPr bwMode="auto">
          <a:xfrm>
            <a:off x="5842000" y="3622675"/>
            <a:ext cx="0" cy="14288"/>
          </a:xfrm>
          <a:prstGeom prst="line">
            <a:avLst/>
          </a:prstGeom>
          <a:ln w="6350" cap="flat" cmpd="sng" algn="ctr">
            <a:solidFill>
              <a:schemeClr val="tx1"/>
            </a:solidFill>
            <a:prstDash val="solid"/>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21" name="Straight Connector 20">
            <a:extLst>
              <a:ext uri="{FF2B5EF4-FFF2-40B4-BE49-F238E27FC236}">
                <a16:creationId xmlns:a16="http://schemas.microsoft.com/office/drawing/2014/main" id="{113A2108-93D1-6E7D-0D2E-DBB8C88B2B68}"/>
              </a:ext>
            </a:extLst>
          </p:cNvPr>
          <p:cNvCxnSpPr/>
          <p:nvPr>
            <p:custDataLst>
              <p:tags r:id="rId9"/>
            </p:custDataLst>
          </p:nvPr>
        </p:nvCxnSpPr>
        <p:spPr bwMode="auto">
          <a:xfrm>
            <a:off x="3443288" y="3646489"/>
            <a:ext cx="25400" cy="112713"/>
          </a:xfrm>
          <a:prstGeom prst="line">
            <a:avLst/>
          </a:prstGeom>
          <a:ln w="6350" cap="flat" cmpd="sng" algn="ctr">
            <a:solidFill>
              <a:schemeClr val="tx1"/>
            </a:solidFill>
            <a:prstDash val="solid"/>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11" name="Straight Connector 10">
            <a:extLst>
              <a:ext uri="{FF2B5EF4-FFF2-40B4-BE49-F238E27FC236}">
                <a16:creationId xmlns:a16="http://schemas.microsoft.com/office/drawing/2014/main" id="{51A4116D-1ADD-ABEB-DEEA-582D7F918652}"/>
              </a:ext>
            </a:extLst>
          </p:cNvPr>
          <p:cNvCxnSpPr/>
          <p:nvPr>
            <p:custDataLst>
              <p:tags r:id="rId10"/>
            </p:custDataLst>
          </p:nvPr>
        </p:nvCxnSpPr>
        <p:spPr bwMode="auto">
          <a:xfrm>
            <a:off x="2181225" y="3840163"/>
            <a:ext cx="0" cy="14288"/>
          </a:xfrm>
          <a:prstGeom prst="line">
            <a:avLst/>
          </a:prstGeom>
          <a:ln w="6350" cap="flat" cmpd="sng" algn="ctr">
            <a:solidFill>
              <a:schemeClr val="tx1"/>
            </a:solidFill>
            <a:prstDash val="solid"/>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28" name="Straight Connector 27">
            <a:extLst>
              <a:ext uri="{FF2B5EF4-FFF2-40B4-BE49-F238E27FC236}">
                <a16:creationId xmlns:a16="http://schemas.microsoft.com/office/drawing/2014/main" id="{8B1F2CE3-BBB5-4D03-7608-F6B4E7B56645}"/>
              </a:ext>
            </a:extLst>
          </p:cNvPr>
          <p:cNvCxnSpPr/>
          <p:nvPr>
            <p:custDataLst>
              <p:tags r:id="rId11"/>
            </p:custDataLst>
          </p:nvPr>
        </p:nvCxnSpPr>
        <p:spPr bwMode="auto">
          <a:xfrm>
            <a:off x="5057775" y="3559175"/>
            <a:ext cx="0" cy="101600"/>
          </a:xfrm>
          <a:prstGeom prst="line">
            <a:avLst/>
          </a:prstGeom>
          <a:ln w="6350" cap="flat" cmpd="sng" algn="ctr">
            <a:solidFill>
              <a:schemeClr val="tx1"/>
            </a:solidFill>
            <a:prstDash val="solid"/>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26" name="Straight Connector 25">
            <a:extLst>
              <a:ext uri="{FF2B5EF4-FFF2-40B4-BE49-F238E27FC236}">
                <a16:creationId xmlns:a16="http://schemas.microsoft.com/office/drawing/2014/main" id="{D05CFB7E-05D1-234E-4623-27DD67916039}"/>
              </a:ext>
            </a:extLst>
          </p:cNvPr>
          <p:cNvCxnSpPr/>
          <p:nvPr>
            <p:custDataLst>
              <p:tags r:id="rId12"/>
            </p:custDataLst>
          </p:nvPr>
        </p:nvCxnSpPr>
        <p:spPr bwMode="auto">
          <a:xfrm>
            <a:off x="4533900" y="3522663"/>
            <a:ext cx="0" cy="161925"/>
          </a:xfrm>
          <a:prstGeom prst="line">
            <a:avLst/>
          </a:prstGeom>
          <a:ln w="6350" cap="flat" cmpd="sng" algn="ctr">
            <a:solidFill>
              <a:schemeClr val="tx1"/>
            </a:solidFill>
            <a:prstDash val="solid"/>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13" name="Straight Connector 12">
            <a:extLst>
              <a:ext uri="{FF2B5EF4-FFF2-40B4-BE49-F238E27FC236}">
                <a16:creationId xmlns:a16="http://schemas.microsoft.com/office/drawing/2014/main" id="{EE779EEC-86D5-4975-8749-6693039F19B3}"/>
              </a:ext>
            </a:extLst>
          </p:cNvPr>
          <p:cNvCxnSpPr/>
          <p:nvPr>
            <p:custDataLst>
              <p:tags r:id="rId13"/>
            </p:custDataLst>
          </p:nvPr>
        </p:nvCxnSpPr>
        <p:spPr bwMode="auto">
          <a:xfrm>
            <a:off x="2424113" y="3617913"/>
            <a:ext cx="14288" cy="215900"/>
          </a:xfrm>
          <a:prstGeom prst="line">
            <a:avLst/>
          </a:prstGeom>
          <a:ln w="6350" cap="flat" cmpd="sng" algn="ctr">
            <a:solidFill>
              <a:schemeClr val="tx1"/>
            </a:solidFill>
            <a:prstDash val="solid"/>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516" name="Straight Connector 515">
            <a:extLst>
              <a:ext uri="{FF2B5EF4-FFF2-40B4-BE49-F238E27FC236}">
                <a16:creationId xmlns:a16="http://schemas.microsoft.com/office/drawing/2014/main" id="{F033B96D-8E6D-C737-BC4F-CB500D973B13}"/>
              </a:ext>
            </a:extLst>
          </p:cNvPr>
          <p:cNvCxnSpPr/>
          <p:nvPr>
            <p:custDataLst>
              <p:tags r:id="rId14"/>
            </p:custDataLst>
          </p:nvPr>
        </p:nvCxnSpPr>
        <p:spPr bwMode="auto">
          <a:xfrm>
            <a:off x="3749675" y="3738563"/>
            <a:ext cx="0" cy="14288"/>
          </a:xfrm>
          <a:prstGeom prst="line">
            <a:avLst/>
          </a:prstGeom>
          <a:ln w="6350" cap="flat" cmpd="sng" algn="ctr">
            <a:solidFill>
              <a:schemeClr val="tx1"/>
            </a:solidFill>
            <a:prstDash val="solid"/>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32" name="Straight Connector 31">
            <a:extLst>
              <a:ext uri="{FF2B5EF4-FFF2-40B4-BE49-F238E27FC236}">
                <a16:creationId xmlns:a16="http://schemas.microsoft.com/office/drawing/2014/main" id="{24C0D181-02BC-272E-591F-187B8E9558F4}"/>
              </a:ext>
            </a:extLst>
          </p:cNvPr>
          <p:cNvCxnSpPr/>
          <p:nvPr>
            <p:custDataLst>
              <p:tags r:id="rId15"/>
            </p:custDataLst>
          </p:nvPr>
        </p:nvCxnSpPr>
        <p:spPr bwMode="auto">
          <a:xfrm>
            <a:off x="6102350" y="3538538"/>
            <a:ext cx="0" cy="93663"/>
          </a:xfrm>
          <a:prstGeom prst="line">
            <a:avLst/>
          </a:prstGeom>
          <a:ln w="6350" cap="flat" cmpd="sng" algn="ctr">
            <a:solidFill>
              <a:schemeClr val="tx1"/>
            </a:solidFill>
            <a:prstDash val="solid"/>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23" name="Straight Connector 22">
            <a:extLst>
              <a:ext uri="{FF2B5EF4-FFF2-40B4-BE49-F238E27FC236}">
                <a16:creationId xmlns:a16="http://schemas.microsoft.com/office/drawing/2014/main" id="{7CF286B7-46D4-4C97-8631-DD2DA1C099B9}"/>
              </a:ext>
            </a:extLst>
          </p:cNvPr>
          <p:cNvCxnSpPr/>
          <p:nvPr>
            <p:custDataLst>
              <p:tags r:id="rId16"/>
            </p:custDataLst>
          </p:nvPr>
        </p:nvCxnSpPr>
        <p:spPr bwMode="auto">
          <a:xfrm>
            <a:off x="8455025" y="3382963"/>
            <a:ext cx="0" cy="119063"/>
          </a:xfrm>
          <a:prstGeom prst="line">
            <a:avLst/>
          </a:prstGeom>
          <a:ln w="6350" cap="flat" cmpd="sng" algn="ctr">
            <a:solidFill>
              <a:schemeClr val="tx1"/>
            </a:solidFill>
            <a:prstDash val="solid"/>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60" name="Straight Connector 59">
            <a:extLst>
              <a:ext uri="{FF2B5EF4-FFF2-40B4-BE49-F238E27FC236}">
                <a16:creationId xmlns:a16="http://schemas.microsoft.com/office/drawing/2014/main" id="{BEBE9B9D-F802-4D5B-9ED0-CBCE0133BD34}"/>
              </a:ext>
            </a:extLst>
          </p:cNvPr>
          <p:cNvCxnSpPr/>
          <p:nvPr>
            <p:custDataLst>
              <p:tags r:id="rId17"/>
            </p:custDataLst>
          </p:nvPr>
        </p:nvCxnSpPr>
        <p:spPr bwMode="auto">
          <a:xfrm>
            <a:off x="5580063" y="3509963"/>
            <a:ext cx="0" cy="144463"/>
          </a:xfrm>
          <a:prstGeom prst="line">
            <a:avLst/>
          </a:prstGeom>
          <a:ln w="6350" cap="flat" cmpd="sng" algn="ctr">
            <a:solidFill>
              <a:schemeClr val="tx1"/>
            </a:solidFill>
            <a:prstDash val="solid"/>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24" name="Straight Connector 23">
            <a:extLst>
              <a:ext uri="{FF2B5EF4-FFF2-40B4-BE49-F238E27FC236}">
                <a16:creationId xmlns:a16="http://schemas.microsoft.com/office/drawing/2014/main" id="{C3B513F8-8FCE-16F6-B786-C1A6C97549E6}"/>
              </a:ext>
            </a:extLst>
          </p:cNvPr>
          <p:cNvCxnSpPr/>
          <p:nvPr>
            <p:custDataLst>
              <p:tags r:id="rId18"/>
            </p:custDataLst>
          </p:nvPr>
        </p:nvCxnSpPr>
        <p:spPr bwMode="auto">
          <a:xfrm>
            <a:off x="4011613" y="3609975"/>
            <a:ext cx="0" cy="141288"/>
          </a:xfrm>
          <a:prstGeom prst="line">
            <a:avLst/>
          </a:prstGeom>
          <a:ln w="6350" cap="flat" cmpd="sng" algn="ctr">
            <a:solidFill>
              <a:schemeClr val="tx1"/>
            </a:solidFill>
            <a:prstDash val="solid"/>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20" name="Straight Connector 19">
            <a:extLst>
              <a:ext uri="{FF2B5EF4-FFF2-40B4-BE49-F238E27FC236}">
                <a16:creationId xmlns:a16="http://schemas.microsoft.com/office/drawing/2014/main" id="{D8D03773-E533-3AB5-857F-A3ECFDFEAA46}"/>
              </a:ext>
            </a:extLst>
          </p:cNvPr>
          <p:cNvCxnSpPr/>
          <p:nvPr>
            <p:custDataLst>
              <p:tags r:id="rId19"/>
            </p:custDataLst>
          </p:nvPr>
        </p:nvCxnSpPr>
        <p:spPr bwMode="auto">
          <a:xfrm>
            <a:off x="2965450" y="3773488"/>
            <a:ext cx="0" cy="14288"/>
          </a:xfrm>
          <a:prstGeom prst="line">
            <a:avLst/>
          </a:prstGeom>
          <a:ln w="6350" cap="flat" cmpd="sng" algn="ctr">
            <a:solidFill>
              <a:schemeClr val="tx1"/>
            </a:solidFill>
            <a:prstDash val="solid"/>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27" name="Straight Connector 26">
            <a:extLst>
              <a:ext uri="{FF2B5EF4-FFF2-40B4-BE49-F238E27FC236}">
                <a16:creationId xmlns:a16="http://schemas.microsoft.com/office/drawing/2014/main" id="{60405A1B-E5C2-07DC-9188-724BF5E54001}"/>
              </a:ext>
            </a:extLst>
          </p:cNvPr>
          <p:cNvCxnSpPr/>
          <p:nvPr>
            <p:custDataLst>
              <p:tags r:id="rId20"/>
            </p:custDataLst>
          </p:nvPr>
        </p:nvCxnSpPr>
        <p:spPr bwMode="auto">
          <a:xfrm>
            <a:off x="4795838" y="3663950"/>
            <a:ext cx="0" cy="14288"/>
          </a:xfrm>
          <a:prstGeom prst="line">
            <a:avLst/>
          </a:prstGeom>
          <a:ln w="6350" cap="flat" cmpd="sng" algn="ctr">
            <a:solidFill>
              <a:schemeClr val="tx1"/>
            </a:solidFill>
            <a:prstDash val="solid"/>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29" name="Straight Connector 28">
            <a:extLst>
              <a:ext uri="{FF2B5EF4-FFF2-40B4-BE49-F238E27FC236}">
                <a16:creationId xmlns:a16="http://schemas.microsoft.com/office/drawing/2014/main" id="{915175B8-6E37-ED1D-AD91-AFB6A7E0BAEB}"/>
              </a:ext>
            </a:extLst>
          </p:cNvPr>
          <p:cNvCxnSpPr/>
          <p:nvPr>
            <p:custDataLst>
              <p:tags r:id="rId21"/>
            </p:custDataLst>
          </p:nvPr>
        </p:nvCxnSpPr>
        <p:spPr bwMode="auto">
          <a:xfrm>
            <a:off x="5318125" y="3568700"/>
            <a:ext cx="0" cy="92075"/>
          </a:xfrm>
          <a:prstGeom prst="line">
            <a:avLst/>
          </a:prstGeom>
          <a:ln w="6350" cap="flat" cmpd="sng" algn="ctr">
            <a:solidFill>
              <a:schemeClr val="tx1"/>
            </a:solidFill>
            <a:prstDash val="solid"/>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63" name="Straight Connector 62">
            <a:extLst>
              <a:ext uri="{FF2B5EF4-FFF2-40B4-BE49-F238E27FC236}">
                <a16:creationId xmlns:a16="http://schemas.microsoft.com/office/drawing/2014/main" id="{335DE0A3-71AB-4673-B495-89987C86C01F}"/>
              </a:ext>
            </a:extLst>
          </p:cNvPr>
          <p:cNvCxnSpPr/>
          <p:nvPr>
            <p:custDataLst>
              <p:tags r:id="rId22"/>
            </p:custDataLst>
          </p:nvPr>
        </p:nvCxnSpPr>
        <p:spPr bwMode="auto">
          <a:xfrm>
            <a:off x="6364288" y="3473450"/>
            <a:ext cx="0" cy="144463"/>
          </a:xfrm>
          <a:prstGeom prst="line">
            <a:avLst/>
          </a:prstGeom>
          <a:ln w="6350" cap="flat" cmpd="sng" algn="ctr">
            <a:solidFill>
              <a:schemeClr val="tx1"/>
            </a:solidFill>
            <a:prstDash val="solid"/>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33" name="Straight Connector 32">
            <a:extLst>
              <a:ext uri="{FF2B5EF4-FFF2-40B4-BE49-F238E27FC236}">
                <a16:creationId xmlns:a16="http://schemas.microsoft.com/office/drawing/2014/main" id="{7D2AACD1-BC4E-069D-97AC-48E05EFF6CE9}"/>
              </a:ext>
            </a:extLst>
          </p:cNvPr>
          <p:cNvCxnSpPr/>
          <p:nvPr>
            <p:custDataLst>
              <p:tags r:id="rId23"/>
            </p:custDataLst>
          </p:nvPr>
        </p:nvCxnSpPr>
        <p:spPr bwMode="auto">
          <a:xfrm>
            <a:off x="6626225" y="3409950"/>
            <a:ext cx="0" cy="195263"/>
          </a:xfrm>
          <a:prstGeom prst="line">
            <a:avLst/>
          </a:prstGeom>
          <a:ln w="6350" cap="flat" cmpd="sng" algn="ctr">
            <a:solidFill>
              <a:schemeClr val="tx1"/>
            </a:solidFill>
            <a:prstDash val="solid"/>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47" name="Straight Connector 46">
            <a:extLst>
              <a:ext uri="{FF2B5EF4-FFF2-40B4-BE49-F238E27FC236}">
                <a16:creationId xmlns:a16="http://schemas.microsoft.com/office/drawing/2014/main" id="{0435C3EC-0412-4056-A420-45682A2E41AC}"/>
              </a:ext>
            </a:extLst>
          </p:cNvPr>
          <p:cNvCxnSpPr/>
          <p:nvPr>
            <p:custDataLst>
              <p:tags r:id="rId24"/>
            </p:custDataLst>
          </p:nvPr>
        </p:nvCxnSpPr>
        <p:spPr bwMode="auto">
          <a:xfrm>
            <a:off x="6878638" y="3462338"/>
            <a:ext cx="4763" cy="138113"/>
          </a:xfrm>
          <a:prstGeom prst="line">
            <a:avLst/>
          </a:prstGeom>
          <a:ln w="6350" cap="flat" cmpd="sng" algn="ctr">
            <a:solidFill>
              <a:schemeClr val="tx1"/>
            </a:solidFill>
            <a:prstDash val="solid"/>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36" name="Straight Connector 35">
            <a:extLst>
              <a:ext uri="{FF2B5EF4-FFF2-40B4-BE49-F238E27FC236}">
                <a16:creationId xmlns:a16="http://schemas.microsoft.com/office/drawing/2014/main" id="{DC4234AB-97D0-6338-39BE-0CE3C41A81CB}"/>
              </a:ext>
            </a:extLst>
          </p:cNvPr>
          <p:cNvCxnSpPr/>
          <p:nvPr>
            <p:custDataLst>
              <p:tags r:id="rId25"/>
            </p:custDataLst>
          </p:nvPr>
        </p:nvCxnSpPr>
        <p:spPr bwMode="auto">
          <a:xfrm>
            <a:off x="7148513" y="3365500"/>
            <a:ext cx="0" cy="215900"/>
          </a:xfrm>
          <a:prstGeom prst="line">
            <a:avLst/>
          </a:prstGeom>
          <a:ln w="6350" cap="flat" cmpd="sng" algn="ctr">
            <a:solidFill>
              <a:schemeClr val="tx1"/>
            </a:solidFill>
            <a:prstDash val="solid"/>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38" name="Straight Connector 37">
            <a:extLst>
              <a:ext uri="{FF2B5EF4-FFF2-40B4-BE49-F238E27FC236}">
                <a16:creationId xmlns:a16="http://schemas.microsoft.com/office/drawing/2014/main" id="{A422201B-DCE3-1F19-1AC9-AC7DA5307BA8}"/>
              </a:ext>
            </a:extLst>
          </p:cNvPr>
          <p:cNvCxnSpPr/>
          <p:nvPr>
            <p:custDataLst>
              <p:tags r:id="rId26"/>
            </p:custDataLst>
          </p:nvPr>
        </p:nvCxnSpPr>
        <p:spPr bwMode="auto">
          <a:xfrm>
            <a:off x="7410450" y="3562350"/>
            <a:ext cx="0" cy="14288"/>
          </a:xfrm>
          <a:prstGeom prst="line">
            <a:avLst/>
          </a:prstGeom>
          <a:ln w="6350" cap="flat" cmpd="sng" algn="ctr">
            <a:solidFill>
              <a:schemeClr val="tx1"/>
            </a:solidFill>
            <a:prstDash val="solid"/>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8" name="Straight Connector 7">
            <a:extLst>
              <a:ext uri="{FF2B5EF4-FFF2-40B4-BE49-F238E27FC236}">
                <a16:creationId xmlns:a16="http://schemas.microsoft.com/office/drawing/2014/main" id="{EBFC306E-C81A-4481-A7B6-E3DEFDC0BA12}"/>
              </a:ext>
            </a:extLst>
          </p:cNvPr>
          <p:cNvCxnSpPr/>
          <p:nvPr>
            <p:custDataLst>
              <p:tags r:id="rId27"/>
            </p:custDataLst>
          </p:nvPr>
        </p:nvCxnSpPr>
        <p:spPr bwMode="auto">
          <a:xfrm>
            <a:off x="7670800" y="3559175"/>
            <a:ext cx="0" cy="14288"/>
          </a:xfrm>
          <a:prstGeom prst="line">
            <a:avLst/>
          </a:prstGeom>
          <a:ln w="6350" cap="flat" cmpd="sng" algn="ctr">
            <a:solidFill>
              <a:schemeClr val="tx1"/>
            </a:solidFill>
            <a:prstDash val="solid"/>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39" name="Straight Connector 38">
            <a:extLst>
              <a:ext uri="{FF2B5EF4-FFF2-40B4-BE49-F238E27FC236}">
                <a16:creationId xmlns:a16="http://schemas.microsoft.com/office/drawing/2014/main" id="{BDE8CD22-FA13-BDBA-8AE3-84FD316F934B}"/>
              </a:ext>
            </a:extLst>
          </p:cNvPr>
          <p:cNvCxnSpPr/>
          <p:nvPr>
            <p:custDataLst>
              <p:tags r:id="rId28"/>
            </p:custDataLst>
          </p:nvPr>
        </p:nvCxnSpPr>
        <p:spPr bwMode="auto">
          <a:xfrm>
            <a:off x="7929563" y="3303587"/>
            <a:ext cx="3175" cy="261938"/>
          </a:xfrm>
          <a:prstGeom prst="line">
            <a:avLst/>
          </a:prstGeom>
          <a:ln w="6350" cap="flat" cmpd="sng" algn="ctr">
            <a:solidFill>
              <a:schemeClr val="tx1"/>
            </a:solidFill>
            <a:prstDash val="solid"/>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19" name="Straight Connector 18">
            <a:extLst>
              <a:ext uri="{FF2B5EF4-FFF2-40B4-BE49-F238E27FC236}">
                <a16:creationId xmlns:a16="http://schemas.microsoft.com/office/drawing/2014/main" id="{C18FCEF3-A72C-400E-9F73-84D98E7BFE54}"/>
              </a:ext>
            </a:extLst>
          </p:cNvPr>
          <p:cNvCxnSpPr>
            <a:cxnSpLocks/>
          </p:cNvCxnSpPr>
          <p:nvPr>
            <p:custDataLst>
              <p:tags r:id="rId29"/>
            </p:custDataLst>
          </p:nvPr>
        </p:nvCxnSpPr>
        <p:spPr bwMode="auto">
          <a:xfrm>
            <a:off x="8158163" y="3332163"/>
            <a:ext cx="23813" cy="180975"/>
          </a:xfrm>
          <a:prstGeom prst="line">
            <a:avLst/>
          </a:prstGeom>
          <a:ln w="6350" cap="flat" cmpd="sng" algn="ctr">
            <a:solidFill>
              <a:schemeClr val="tx1"/>
            </a:solidFill>
            <a:prstDash val="solid"/>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17" name="Straight Connector 16">
            <a:extLst>
              <a:ext uri="{FF2B5EF4-FFF2-40B4-BE49-F238E27FC236}">
                <a16:creationId xmlns:a16="http://schemas.microsoft.com/office/drawing/2014/main" id="{67BC7909-2154-3634-3740-2882D884ED30}"/>
              </a:ext>
            </a:extLst>
          </p:cNvPr>
          <p:cNvCxnSpPr/>
          <p:nvPr>
            <p:custDataLst>
              <p:tags r:id="rId30"/>
            </p:custDataLst>
          </p:nvPr>
        </p:nvCxnSpPr>
        <p:spPr bwMode="auto">
          <a:xfrm>
            <a:off x="2705100" y="3805238"/>
            <a:ext cx="0" cy="14288"/>
          </a:xfrm>
          <a:prstGeom prst="line">
            <a:avLst/>
          </a:prstGeom>
          <a:ln w="6350" cap="flat" cmpd="sng" algn="ctr">
            <a:solidFill>
              <a:schemeClr val="tx1"/>
            </a:solidFill>
            <a:prstDash val="solid"/>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40" name="Straight Connector 39">
            <a:extLst>
              <a:ext uri="{FF2B5EF4-FFF2-40B4-BE49-F238E27FC236}">
                <a16:creationId xmlns:a16="http://schemas.microsoft.com/office/drawing/2014/main" id="{EF6B3C62-9E4D-EB06-8FA8-C81F29EA6978}"/>
              </a:ext>
            </a:extLst>
          </p:cNvPr>
          <p:cNvCxnSpPr/>
          <p:nvPr>
            <p:custDataLst>
              <p:tags r:id="rId31"/>
            </p:custDataLst>
          </p:nvPr>
        </p:nvCxnSpPr>
        <p:spPr bwMode="auto">
          <a:xfrm>
            <a:off x="8716963" y="3246438"/>
            <a:ext cx="0" cy="214313"/>
          </a:xfrm>
          <a:prstGeom prst="line">
            <a:avLst/>
          </a:prstGeom>
          <a:ln w="6350" cap="flat" cmpd="sng" algn="ctr">
            <a:solidFill>
              <a:schemeClr val="tx1"/>
            </a:solidFill>
            <a:prstDash val="solid"/>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31" name="Straight Connector 30">
            <a:extLst>
              <a:ext uri="{FF2B5EF4-FFF2-40B4-BE49-F238E27FC236}">
                <a16:creationId xmlns:a16="http://schemas.microsoft.com/office/drawing/2014/main" id="{ED1B5BFB-7A92-46B0-B36A-7172767C395A}"/>
              </a:ext>
            </a:extLst>
          </p:cNvPr>
          <p:cNvCxnSpPr>
            <a:cxnSpLocks/>
          </p:cNvCxnSpPr>
          <p:nvPr>
            <p:custDataLst>
              <p:tags r:id="rId32"/>
            </p:custDataLst>
          </p:nvPr>
        </p:nvCxnSpPr>
        <p:spPr bwMode="auto">
          <a:xfrm>
            <a:off x="8978900" y="3419475"/>
            <a:ext cx="0" cy="14288"/>
          </a:xfrm>
          <a:prstGeom prst="line">
            <a:avLst/>
          </a:prstGeom>
          <a:ln w="6350" cap="flat" cmpd="sng" algn="ctr">
            <a:solidFill>
              <a:schemeClr val="tx1"/>
            </a:solidFill>
            <a:prstDash val="solid"/>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35" name="Straight Connector 34">
            <a:extLst>
              <a:ext uri="{FF2B5EF4-FFF2-40B4-BE49-F238E27FC236}">
                <a16:creationId xmlns:a16="http://schemas.microsoft.com/office/drawing/2014/main" id="{E12BE966-C1F4-4510-854B-3A2D458F0A2F}"/>
              </a:ext>
            </a:extLst>
          </p:cNvPr>
          <p:cNvCxnSpPr>
            <a:cxnSpLocks/>
          </p:cNvCxnSpPr>
          <p:nvPr>
            <p:custDataLst>
              <p:tags r:id="rId33"/>
            </p:custDataLst>
          </p:nvPr>
        </p:nvCxnSpPr>
        <p:spPr bwMode="auto">
          <a:xfrm>
            <a:off x="9239250" y="3417888"/>
            <a:ext cx="0" cy="14288"/>
          </a:xfrm>
          <a:prstGeom prst="line">
            <a:avLst/>
          </a:prstGeom>
          <a:ln w="6350" cap="flat" cmpd="sng" algn="ctr">
            <a:solidFill>
              <a:schemeClr val="tx1"/>
            </a:solidFill>
            <a:prstDash val="solid"/>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37" name="Straight Connector 36">
            <a:extLst>
              <a:ext uri="{FF2B5EF4-FFF2-40B4-BE49-F238E27FC236}">
                <a16:creationId xmlns:a16="http://schemas.microsoft.com/office/drawing/2014/main" id="{FD3B8704-1493-4E6D-B028-BA629409E6EE}"/>
              </a:ext>
            </a:extLst>
          </p:cNvPr>
          <p:cNvCxnSpPr/>
          <p:nvPr>
            <p:custDataLst>
              <p:tags r:id="rId34"/>
            </p:custDataLst>
          </p:nvPr>
        </p:nvCxnSpPr>
        <p:spPr bwMode="auto">
          <a:xfrm>
            <a:off x="9501188" y="3398838"/>
            <a:ext cx="0" cy="14288"/>
          </a:xfrm>
          <a:prstGeom prst="line">
            <a:avLst/>
          </a:prstGeom>
          <a:ln w="6350" cap="flat" cmpd="sng" algn="ctr">
            <a:solidFill>
              <a:schemeClr val="tx1"/>
            </a:solidFill>
            <a:prstDash val="solid"/>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42" name="Straight Connector 41">
            <a:extLst>
              <a:ext uri="{FF2B5EF4-FFF2-40B4-BE49-F238E27FC236}">
                <a16:creationId xmlns:a16="http://schemas.microsoft.com/office/drawing/2014/main" id="{CA9F7FF6-7ECC-B107-4F95-AD6EF6E04686}"/>
              </a:ext>
            </a:extLst>
          </p:cNvPr>
          <p:cNvCxnSpPr/>
          <p:nvPr>
            <p:custDataLst>
              <p:tags r:id="rId35"/>
            </p:custDataLst>
          </p:nvPr>
        </p:nvCxnSpPr>
        <p:spPr bwMode="auto">
          <a:xfrm>
            <a:off x="9761538" y="3311525"/>
            <a:ext cx="1588" cy="93663"/>
          </a:xfrm>
          <a:prstGeom prst="line">
            <a:avLst/>
          </a:prstGeom>
          <a:ln w="6350" cap="flat" cmpd="sng" algn="ctr">
            <a:solidFill>
              <a:schemeClr val="tx1"/>
            </a:solidFill>
            <a:prstDash val="solid"/>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41" name="Straight Connector 40">
            <a:extLst>
              <a:ext uri="{FF2B5EF4-FFF2-40B4-BE49-F238E27FC236}">
                <a16:creationId xmlns:a16="http://schemas.microsoft.com/office/drawing/2014/main" id="{8F7A847B-7844-4151-9D39-12A9C518DD58}"/>
              </a:ext>
            </a:extLst>
          </p:cNvPr>
          <p:cNvCxnSpPr/>
          <p:nvPr>
            <p:custDataLst>
              <p:tags r:id="rId36"/>
            </p:custDataLst>
          </p:nvPr>
        </p:nvCxnSpPr>
        <p:spPr bwMode="auto">
          <a:xfrm>
            <a:off x="10023475" y="3265488"/>
            <a:ext cx="0" cy="128588"/>
          </a:xfrm>
          <a:prstGeom prst="line">
            <a:avLst/>
          </a:prstGeom>
          <a:ln w="6350" cap="flat" cmpd="sng" algn="ctr">
            <a:solidFill>
              <a:schemeClr val="tx1"/>
            </a:solidFill>
            <a:prstDash val="solid"/>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43" name="Straight Connector 42">
            <a:extLst>
              <a:ext uri="{FF2B5EF4-FFF2-40B4-BE49-F238E27FC236}">
                <a16:creationId xmlns:a16="http://schemas.microsoft.com/office/drawing/2014/main" id="{815D26A2-9C99-B639-A14F-1EF63BA325B6}"/>
              </a:ext>
            </a:extLst>
          </p:cNvPr>
          <p:cNvCxnSpPr/>
          <p:nvPr>
            <p:custDataLst>
              <p:tags r:id="rId37"/>
            </p:custDataLst>
          </p:nvPr>
        </p:nvCxnSpPr>
        <p:spPr bwMode="auto">
          <a:xfrm>
            <a:off x="10196513" y="3060700"/>
            <a:ext cx="61913" cy="207963"/>
          </a:xfrm>
          <a:prstGeom prst="line">
            <a:avLst/>
          </a:prstGeom>
          <a:ln w="6350" cap="flat" cmpd="sng" algn="ctr">
            <a:solidFill>
              <a:schemeClr val="tx1"/>
            </a:solidFill>
            <a:prstDash val="solid"/>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48" name="Straight Connector 47">
            <a:extLst>
              <a:ext uri="{FF2B5EF4-FFF2-40B4-BE49-F238E27FC236}">
                <a16:creationId xmlns:a16="http://schemas.microsoft.com/office/drawing/2014/main" id="{31D87E01-FD3F-D2A2-0C4F-676980418574}"/>
              </a:ext>
            </a:extLst>
          </p:cNvPr>
          <p:cNvCxnSpPr>
            <a:cxnSpLocks/>
          </p:cNvCxnSpPr>
          <p:nvPr>
            <p:custDataLst>
              <p:tags r:id="rId38"/>
            </p:custDataLst>
          </p:nvPr>
        </p:nvCxnSpPr>
        <p:spPr bwMode="auto">
          <a:xfrm flipH="1">
            <a:off x="10591800" y="3086100"/>
            <a:ext cx="101600" cy="182563"/>
          </a:xfrm>
          <a:prstGeom prst="line">
            <a:avLst/>
          </a:prstGeom>
          <a:ln w="6350" cap="flat" cmpd="sng" algn="ctr">
            <a:solidFill>
              <a:schemeClr val="tx1"/>
            </a:solidFill>
            <a:prstDash val="solid"/>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sp useBgFill="1">
        <p:nvSpPr>
          <p:cNvPr id="901" name="Rectangle 900">
            <a:extLst>
              <a:ext uri="{FF2B5EF4-FFF2-40B4-BE49-F238E27FC236}">
                <a16:creationId xmlns:a16="http://schemas.microsoft.com/office/drawing/2014/main" id="{0BD97F54-3A9A-49E9-A7AD-FBFE641ABC4E}"/>
              </a:ext>
            </a:extLst>
          </p:cNvPr>
          <p:cNvSpPr/>
          <p:nvPr>
            <p:custDataLst>
              <p:tags r:id="rId39"/>
            </p:custDataLst>
          </p:nvPr>
        </p:nvSpPr>
        <p:spPr bwMode="gray">
          <a:xfrm>
            <a:off x="3911600" y="3500438"/>
            <a:ext cx="200025" cy="109538"/>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t" anchorCtr="0">
            <a:noAutofit/>
          </a:bodyPr>
          <a:lstStyle/>
          <a:p>
            <a:pPr>
              <a:lnSpc>
                <a:spcPct val="90000"/>
              </a:lnSpc>
              <a:spcBef>
                <a:spcPct val="0"/>
              </a:spcBef>
              <a:spcAft>
                <a:spcPct val="0"/>
              </a:spcAft>
            </a:pPr>
            <a:fld id="{F7FEE533-356E-4DFC-B5CF-2C58878A0460}" type="datetime'''''''''''''''''''45''''''''1'''''''''''''''">
              <a:rPr lang="en-GB" altLang="en-US" sz="800" smtClean="0">
                <a:solidFill>
                  <a:srgbClr val="2B3A42"/>
                </a:solidFill>
                <a:effectLst/>
              </a:rPr>
              <a:pPr>
                <a:lnSpc>
                  <a:spcPct val="90000"/>
                </a:lnSpc>
                <a:spcBef>
                  <a:spcPct val="0"/>
                </a:spcBef>
                <a:spcAft>
                  <a:spcPct val="0"/>
                </a:spcAft>
              </a:pPr>
              <a:t>451</a:t>
            </a:fld>
            <a:endParaRPr lang="en-GB" sz="800">
              <a:solidFill>
                <a:srgbClr val="2B3A42"/>
              </a:solidFill>
              <a:sym typeface="+mn-lt"/>
            </a:endParaRPr>
          </a:p>
        </p:txBody>
      </p:sp>
      <p:sp>
        <p:nvSpPr>
          <p:cNvPr id="111" name="Text Placeholder 2">
            <a:extLst>
              <a:ext uri="{FF2B5EF4-FFF2-40B4-BE49-F238E27FC236}">
                <a16:creationId xmlns:a16="http://schemas.microsoft.com/office/drawing/2014/main" id="{E7FEA3AC-D086-48C8-A6B2-5C26F50CF00B}"/>
              </a:ext>
            </a:extLst>
          </p:cNvPr>
          <p:cNvSpPr>
            <a:spLocks noGrp="1"/>
          </p:cNvSpPr>
          <p:nvPr>
            <p:custDataLst>
              <p:tags r:id="rId40"/>
            </p:custDataLst>
          </p:nvPr>
        </p:nvSpPr>
        <p:spPr bwMode="auto">
          <a:xfrm>
            <a:off x="3937000" y="4484688"/>
            <a:ext cx="150813" cy="723900"/>
          </a:xfrm>
          <a:prstGeom prst="rect">
            <a:avLst/>
          </a:prstGeom>
          <a:noFill/>
          <a:ln>
            <a:noFill/>
          </a:ln>
          <a:extLst>
            <a:ext uri="{909E8E84-426E-40dd-AFC4-6F175D3DCCD1}">
              <a14:hiddenFill xmlns:a14="http://schemas.microsoft.com/office/drawing/2010/main" xmlns="">
                <a:solidFill>
                  <a:scrgbClr r="0" g="0" b="0"/>
                </a:solidFill>
              </a14:hiddenFill>
            </a:ext>
          </a:extLst>
        </p:spPr>
        <p:txBody>
          <a:bodyPr vert="vert270" wrap="none" lIns="0" tIns="0" rIns="0" bIns="0" numCol="1" spcCol="0" rtlCol="0" anchor="ctr" anchorCtr="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r">
              <a:spcBef>
                <a:spcPct val="0"/>
              </a:spcBef>
              <a:spcAft>
                <a:spcPct val="0"/>
              </a:spcAft>
              <a:buNone/>
              <a:defRPr/>
            </a:pPr>
            <a:fld id="{856649BA-6303-48BB-9C7C-0224FE663F8A}" type="datetime'''Sw''''it''z''e''rlan''d'''''''">
              <a:rPr lang="en-US" altLang="en-US" sz="1100" smtClean="0">
                <a:solidFill>
                  <a:srgbClr val="2B3A42"/>
                </a:solidFill>
                <a:effectLst/>
              </a:rPr>
              <a:pPr marL="0" lvl="0" indent="0" algn="r">
                <a:spcBef>
                  <a:spcPct val="0"/>
                </a:spcBef>
                <a:spcAft>
                  <a:spcPct val="0"/>
                </a:spcAft>
                <a:buNone/>
                <a:defRPr/>
              </a:pPr>
              <a:t>Switzerland</a:t>
            </a:fld>
            <a:endParaRPr kumimoji="0" lang="en-US" sz="1100" b="0" strike="noStrike" kern="1200" spc="0" normalizeH="0" noProof="0">
              <a:ln>
                <a:noFill/>
              </a:ln>
              <a:solidFill>
                <a:srgbClr val="2B3A42"/>
              </a:solidFill>
              <a:effectLst/>
              <a:uLnTx/>
              <a:uFillTx/>
              <a:ea typeface="+mn-ea"/>
              <a:cs typeface="+mn-cs"/>
              <a:sym typeface="+mn-lt"/>
            </a:endParaRPr>
          </a:p>
        </p:txBody>
      </p:sp>
      <p:sp>
        <p:nvSpPr>
          <p:cNvPr id="902" name="Rectangle 901">
            <a:extLst>
              <a:ext uri="{FF2B5EF4-FFF2-40B4-BE49-F238E27FC236}">
                <a16:creationId xmlns:a16="http://schemas.microsoft.com/office/drawing/2014/main" id="{E6D10B7A-E487-49EA-9E39-AD52A301482F}"/>
              </a:ext>
            </a:extLst>
          </p:cNvPr>
          <p:cNvSpPr/>
          <p:nvPr>
            <p:custDataLst>
              <p:tags r:id="rId41"/>
            </p:custDataLst>
          </p:nvPr>
        </p:nvSpPr>
        <p:spPr bwMode="gray">
          <a:xfrm>
            <a:off x="4173538" y="3619500"/>
            <a:ext cx="200025" cy="109538"/>
          </a:xfrm>
          <a:prstGeom prst="rect">
            <a:avLst/>
          </a:prstGeom>
          <a:solidFill>
            <a:srgbClr val="6F8DB9"/>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b" anchorCtr="0">
            <a:noAutofit/>
          </a:bodyPr>
          <a:lstStyle/>
          <a:p>
            <a:pPr algn="ctr">
              <a:lnSpc>
                <a:spcPct val="90000"/>
              </a:lnSpc>
              <a:spcBef>
                <a:spcPct val="0"/>
              </a:spcBef>
              <a:spcAft>
                <a:spcPct val="0"/>
              </a:spcAft>
            </a:pPr>
            <a:fld id="{69C392B7-072B-4973-956F-3841BC2AE89E}" type="datetime'''''''''''4''''''''''''''''''''''''''''''''''5''9'''''''''''''">
              <a:rPr lang="en-GB" altLang="en-US" sz="800" smtClean="0">
                <a:solidFill>
                  <a:schemeClr val="bg1"/>
                </a:solidFill>
                <a:effectLst/>
              </a:rPr>
              <a:pPr algn="ctr">
                <a:lnSpc>
                  <a:spcPct val="90000"/>
                </a:lnSpc>
                <a:spcBef>
                  <a:spcPct val="0"/>
                </a:spcBef>
                <a:spcAft>
                  <a:spcPct val="0"/>
                </a:spcAft>
              </a:pPr>
              <a:t>459</a:t>
            </a:fld>
            <a:endParaRPr lang="en-GB" sz="800">
              <a:solidFill>
                <a:schemeClr val="bg1"/>
              </a:solidFill>
              <a:sym typeface="Arial" panose="020B0604020202020204" pitchFamily="34" charset="0"/>
            </a:endParaRPr>
          </a:p>
        </p:txBody>
      </p:sp>
      <p:sp>
        <p:nvSpPr>
          <p:cNvPr id="113" name="Text Placeholder 2">
            <a:extLst>
              <a:ext uri="{FF2B5EF4-FFF2-40B4-BE49-F238E27FC236}">
                <a16:creationId xmlns:a16="http://schemas.microsoft.com/office/drawing/2014/main" id="{1D07E935-79D5-40C5-988B-F41A1607A193}"/>
              </a:ext>
            </a:extLst>
          </p:cNvPr>
          <p:cNvSpPr>
            <a:spLocks noGrp="1"/>
          </p:cNvSpPr>
          <p:nvPr>
            <p:custDataLst>
              <p:tags r:id="rId42"/>
            </p:custDataLst>
          </p:nvPr>
        </p:nvSpPr>
        <p:spPr bwMode="auto">
          <a:xfrm>
            <a:off x="4198938" y="4484688"/>
            <a:ext cx="150813" cy="754063"/>
          </a:xfrm>
          <a:prstGeom prst="rect">
            <a:avLst/>
          </a:prstGeom>
          <a:noFill/>
          <a:ln>
            <a:noFill/>
          </a:ln>
          <a:extLst>
            <a:ext uri="{909E8E84-426E-40dd-AFC4-6F175D3DCCD1}">
              <a14:hiddenFill xmlns:a14="http://schemas.microsoft.com/office/drawing/2010/main" xmlns="">
                <a:solidFill>
                  <a:scrgbClr r="0" g="0" b="0"/>
                </a:solidFill>
              </a14:hiddenFill>
            </a:ext>
          </a:extLst>
        </p:spPr>
        <p:txBody>
          <a:bodyPr vert="vert270" wrap="none" lIns="0" tIns="0" rIns="0" bIns="0" numCol="1" spcCol="0" rtlCol="0" anchor="ctr" anchorCtr="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r">
              <a:spcBef>
                <a:spcPct val="0"/>
              </a:spcBef>
              <a:spcAft>
                <a:spcPct val="0"/>
              </a:spcAft>
              <a:buNone/>
              <a:defRPr/>
            </a:pPr>
            <a:fld id="{9BCDD631-D46A-4A51-B54B-0B004A7651F4}" type="datetime'N''''''''''''et''''h''erlan''''''''''''''''d''''''''s'''''''''">
              <a:rPr lang="en-US" altLang="en-US" sz="1100" smtClean="0">
                <a:solidFill>
                  <a:srgbClr val="2B3A42"/>
                </a:solidFill>
                <a:effectLst/>
              </a:rPr>
              <a:pPr marL="0" lvl="0" indent="0" algn="r">
                <a:spcBef>
                  <a:spcPct val="0"/>
                </a:spcBef>
                <a:spcAft>
                  <a:spcPct val="0"/>
                </a:spcAft>
                <a:buNone/>
                <a:defRPr/>
              </a:pPr>
              <a:t>Netherlands</a:t>
            </a:fld>
            <a:endParaRPr kumimoji="0" lang="en-US" sz="1100" b="0" strike="noStrike" kern="1200" spc="0" normalizeH="0" noProof="0">
              <a:ln>
                <a:noFill/>
              </a:ln>
              <a:solidFill>
                <a:srgbClr val="2B3A42"/>
              </a:solidFill>
              <a:effectLst/>
              <a:uLnTx/>
              <a:uFillTx/>
              <a:ea typeface="+mn-ea"/>
              <a:cs typeface="+mn-cs"/>
              <a:sym typeface="+mn-lt"/>
            </a:endParaRPr>
          </a:p>
        </p:txBody>
      </p:sp>
      <p:sp useBgFill="1">
        <p:nvSpPr>
          <p:cNvPr id="904" name="Rectangle 903">
            <a:extLst>
              <a:ext uri="{FF2B5EF4-FFF2-40B4-BE49-F238E27FC236}">
                <a16:creationId xmlns:a16="http://schemas.microsoft.com/office/drawing/2014/main" id="{D2C1CFCD-0BC3-484C-97E7-6B1C4170FE38}"/>
              </a:ext>
            </a:extLst>
          </p:cNvPr>
          <p:cNvSpPr/>
          <p:nvPr>
            <p:custDataLst>
              <p:tags r:id="rId43"/>
            </p:custDataLst>
          </p:nvPr>
        </p:nvSpPr>
        <p:spPr bwMode="gray">
          <a:xfrm>
            <a:off x="4433888" y="3413125"/>
            <a:ext cx="200025" cy="109538"/>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t" anchorCtr="0">
            <a:noAutofit/>
          </a:bodyPr>
          <a:lstStyle/>
          <a:p>
            <a:pPr>
              <a:lnSpc>
                <a:spcPct val="90000"/>
              </a:lnSpc>
              <a:spcBef>
                <a:spcPct val="0"/>
              </a:spcBef>
              <a:spcAft>
                <a:spcPct val="0"/>
              </a:spcAft>
            </a:pPr>
            <a:fld id="{F74BEAC2-A57C-424B-90E4-820A4672434C}" type="datetime'''''''''5''''''''2''''''''''''''''''''''''''''''4'''''''">
              <a:rPr lang="en-GB" altLang="en-US" sz="800" smtClean="0">
                <a:solidFill>
                  <a:srgbClr val="2B3A42"/>
                </a:solidFill>
                <a:effectLst/>
              </a:rPr>
              <a:pPr>
                <a:lnSpc>
                  <a:spcPct val="90000"/>
                </a:lnSpc>
                <a:spcBef>
                  <a:spcPct val="0"/>
                </a:spcBef>
                <a:spcAft>
                  <a:spcPct val="0"/>
                </a:spcAft>
              </a:pPr>
              <a:t>524</a:t>
            </a:fld>
            <a:endParaRPr lang="en-GB" sz="800">
              <a:solidFill>
                <a:srgbClr val="2B3A42"/>
              </a:solidFill>
              <a:sym typeface="+mn-lt"/>
            </a:endParaRPr>
          </a:p>
        </p:txBody>
      </p:sp>
      <p:sp>
        <p:nvSpPr>
          <p:cNvPr id="53" name="Text Placeholder 2">
            <a:extLst>
              <a:ext uri="{FF2B5EF4-FFF2-40B4-BE49-F238E27FC236}">
                <a16:creationId xmlns:a16="http://schemas.microsoft.com/office/drawing/2014/main" id="{733CCFB3-B210-4196-AA63-0AB24773BB3D}"/>
              </a:ext>
            </a:extLst>
          </p:cNvPr>
          <p:cNvSpPr>
            <a:spLocks noGrp="1"/>
          </p:cNvSpPr>
          <p:nvPr>
            <p:custDataLst>
              <p:tags r:id="rId44"/>
            </p:custDataLst>
          </p:nvPr>
        </p:nvSpPr>
        <p:spPr bwMode="auto">
          <a:xfrm>
            <a:off x="4459288" y="4484689"/>
            <a:ext cx="150813" cy="474663"/>
          </a:xfrm>
          <a:prstGeom prst="rect">
            <a:avLst/>
          </a:prstGeom>
          <a:noFill/>
          <a:ln>
            <a:noFill/>
          </a:ln>
          <a:extLst>
            <a:ext uri="{909E8E84-426E-40dd-AFC4-6F175D3DCCD1}">
              <a14:hiddenFill xmlns:a14="http://schemas.microsoft.com/office/drawing/2010/main" xmlns="">
                <a:solidFill>
                  <a:scrgbClr r="0" g="0" b="0"/>
                </a:solidFill>
              </a14:hiddenFill>
            </a:ext>
          </a:extLst>
        </p:spPr>
        <p:txBody>
          <a:bodyPr vert="vert270" wrap="none" lIns="0" tIns="0" rIns="0" bIns="0" numCol="1" spcCol="0" rtlCol="0" anchor="ctr" anchorCtr="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r">
              <a:spcBef>
                <a:spcPct val="0"/>
              </a:spcBef>
              <a:spcAft>
                <a:spcPct val="0"/>
              </a:spcAft>
              <a:buNone/>
              <a:defRPr/>
            </a:pPr>
            <a:fld id="{2BF6791D-0FF1-4B01-9CC0-D5DCF6B5FEBC}" type="datetime'No''''''r''''''''''''''''''''''''''''''''wa''''y'">
              <a:rPr lang="en-US" altLang="en-US" sz="1100" smtClean="0">
                <a:solidFill>
                  <a:srgbClr val="2B3A42"/>
                </a:solidFill>
                <a:effectLst/>
              </a:rPr>
              <a:pPr marL="0" lvl="0" indent="0" algn="r">
                <a:spcBef>
                  <a:spcPct val="0"/>
                </a:spcBef>
                <a:spcAft>
                  <a:spcPct val="0"/>
                </a:spcAft>
                <a:buNone/>
                <a:defRPr/>
              </a:pPr>
              <a:t>Norway</a:t>
            </a:fld>
            <a:endParaRPr kumimoji="0" lang="en-US" sz="1100" b="0" strike="noStrike" kern="1200" spc="0" normalizeH="0" noProof="0">
              <a:ln>
                <a:noFill/>
              </a:ln>
              <a:solidFill>
                <a:srgbClr val="2B3A42"/>
              </a:solidFill>
              <a:effectLst/>
              <a:uLnTx/>
              <a:uFillTx/>
              <a:ea typeface="+mn-ea"/>
              <a:cs typeface="+mn-cs"/>
              <a:sym typeface="+mn-lt"/>
            </a:endParaRPr>
          </a:p>
        </p:txBody>
      </p:sp>
      <p:sp>
        <p:nvSpPr>
          <p:cNvPr id="905" name="Rectangle 904">
            <a:extLst>
              <a:ext uri="{FF2B5EF4-FFF2-40B4-BE49-F238E27FC236}">
                <a16:creationId xmlns:a16="http://schemas.microsoft.com/office/drawing/2014/main" id="{D56C4A46-E7D0-4F65-B80B-698A28AB324C}"/>
              </a:ext>
            </a:extLst>
          </p:cNvPr>
          <p:cNvSpPr/>
          <p:nvPr>
            <p:custDataLst>
              <p:tags r:id="rId45"/>
            </p:custDataLst>
          </p:nvPr>
        </p:nvSpPr>
        <p:spPr bwMode="gray">
          <a:xfrm>
            <a:off x="4695825" y="3554413"/>
            <a:ext cx="200025" cy="109538"/>
          </a:xfrm>
          <a:prstGeom prst="rect">
            <a:avLst/>
          </a:prstGeom>
          <a:solidFill>
            <a:srgbClr val="6F8DB9"/>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b" anchorCtr="0">
            <a:noAutofit/>
          </a:bodyPr>
          <a:lstStyle/>
          <a:p>
            <a:pPr algn="ctr">
              <a:lnSpc>
                <a:spcPct val="90000"/>
              </a:lnSpc>
              <a:spcBef>
                <a:spcPct val="0"/>
              </a:spcBef>
              <a:spcAft>
                <a:spcPct val="0"/>
              </a:spcAft>
            </a:pPr>
            <a:fld id="{14240562-FB6F-4169-8EEE-5242F877AD01}" type="datetime'''''''''''''53''''''''''''''''''''''''1'''''''''''''''''''''''">
              <a:rPr lang="en-GB" altLang="en-US" sz="800" smtClean="0">
                <a:solidFill>
                  <a:srgbClr val="2B3A42"/>
                </a:solidFill>
                <a:effectLst/>
              </a:rPr>
              <a:pPr algn="ctr">
                <a:lnSpc>
                  <a:spcPct val="90000"/>
                </a:lnSpc>
                <a:spcBef>
                  <a:spcPct val="0"/>
                </a:spcBef>
                <a:spcAft>
                  <a:spcPct val="0"/>
                </a:spcAft>
              </a:pPr>
              <a:t>531</a:t>
            </a:fld>
            <a:endParaRPr lang="en-GB" sz="800">
              <a:solidFill>
                <a:srgbClr val="2B3A42"/>
              </a:solidFill>
              <a:sym typeface="Arial" panose="020B0604020202020204" pitchFamily="34" charset="0"/>
            </a:endParaRPr>
          </a:p>
        </p:txBody>
      </p:sp>
      <p:sp>
        <p:nvSpPr>
          <p:cNvPr id="65" name="Text Placeholder 2">
            <a:extLst>
              <a:ext uri="{FF2B5EF4-FFF2-40B4-BE49-F238E27FC236}">
                <a16:creationId xmlns:a16="http://schemas.microsoft.com/office/drawing/2014/main" id="{6D53CE92-D103-43B4-9D4A-E4AA18513DEB}"/>
              </a:ext>
            </a:extLst>
          </p:cNvPr>
          <p:cNvSpPr>
            <a:spLocks noGrp="1"/>
          </p:cNvSpPr>
          <p:nvPr>
            <p:custDataLst>
              <p:tags r:id="rId46"/>
            </p:custDataLst>
          </p:nvPr>
        </p:nvSpPr>
        <p:spPr bwMode="auto">
          <a:xfrm>
            <a:off x="4721225" y="4484689"/>
            <a:ext cx="150813" cy="442913"/>
          </a:xfrm>
          <a:prstGeom prst="rect">
            <a:avLst/>
          </a:prstGeom>
          <a:noFill/>
          <a:ln>
            <a:noFill/>
          </a:ln>
          <a:extLst>
            <a:ext uri="{909E8E84-426E-40dd-AFC4-6F175D3DCCD1}">
              <a14:hiddenFill xmlns:a14="http://schemas.microsoft.com/office/drawing/2010/main" xmlns="">
                <a:solidFill>
                  <a:scrgbClr r="0" g="0" b="0"/>
                </a:solidFill>
              </a14:hiddenFill>
            </a:ext>
          </a:extLst>
        </p:spPr>
        <p:txBody>
          <a:bodyPr vert="vert270" wrap="none" lIns="0" tIns="0" rIns="0" bIns="0" numCol="1" spcCol="0" rtlCol="0" anchor="ctr" anchorCtr="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r">
              <a:spcBef>
                <a:spcPct val="0"/>
              </a:spcBef>
              <a:spcAft>
                <a:spcPct val="0"/>
              </a:spcAft>
              <a:buNone/>
              <a:defRPr/>
            </a:pPr>
            <a:fld id="{C5976B9D-3E05-41E9-8923-D7C8BC2A789F}" type="datetime'''''C''y''''''''''''''''p''''''''r''''''''''''''''us'''">
              <a:rPr lang="en-US" altLang="en-US" sz="1100" smtClean="0">
                <a:solidFill>
                  <a:srgbClr val="2B3A42"/>
                </a:solidFill>
                <a:effectLst/>
              </a:rPr>
              <a:pPr marL="0" lvl="0" indent="0" algn="r">
                <a:spcBef>
                  <a:spcPct val="0"/>
                </a:spcBef>
                <a:spcAft>
                  <a:spcPct val="0"/>
                </a:spcAft>
                <a:buNone/>
                <a:defRPr/>
              </a:pPr>
              <a:t>Cyprus</a:t>
            </a:fld>
            <a:endParaRPr kumimoji="0" lang="en-US" sz="1100" b="0" strike="noStrike" kern="1200" spc="0" normalizeH="0" noProof="0">
              <a:ln>
                <a:noFill/>
              </a:ln>
              <a:solidFill>
                <a:srgbClr val="2B3A42"/>
              </a:solidFill>
              <a:effectLst/>
              <a:uLnTx/>
              <a:uFillTx/>
              <a:ea typeface="+mn-ea"/>
              <a:cs typeface="+mn-cs"/>
              <a:sym typeface="+mn-lt"/>
            </a:endParaRPr>
          </a:p>
        </p:txBody>
      </p:sp>
      <p:sp useBgFill="1">
        <p:nvSpPr>
          <p:cNvPr id="120" name="Rectangle 119">
            <a:extLst>
              <a:ext uri="{FF2B5EF4-FFF2-40B4-BE49-F238E27FC236}">
                <a16:creationId xmlns:a16="http://schemas.microsoft.com/office/drawing/2014/main" id="{3869C46D-7AC6-42EA-B104-9CA7BC2632B7}"/>
              </a:ext>
            </a:extLst>
          </p:cNvPr>
          <p:cNvSpPr/>
          <p:nvPr>
            <p:custDataLst>
              <p:tags r:id="rId47"/>
            </p:custDataLst>
          </p:nvPr>
        </p:nvSpPr>
        <p:spPr bwMode="gray">
          <a:xfrm>
            <a:off x="4957763" y="3449638"/>
            <a:ext cx="200025" cy="109538"/>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t" anchorCtr="0">
            <a:noAutofit/>
          </a:bodyPr>
          <a:lstStyle/>
          <a:p>
            <a:pPr>
              <a:lnSpc>
                <a:spcPct val="90000"/>
              </a:lnSpc>
              <a:spcBef>
                <a:spcPct val="0"/>
              </a:spcBef>
              <a:spcAft>
                <a:spcPct val="0"/>
              </a:spcAft>
            </a:pPr>
            <a:fld id="{F0FB4DEC-BBA1-4DF8-94A1-6D35D2A9C604}" type="datetime'''''''''''''''''5''''''''''''''''''4''''9'''">
              <a:rPr lang="en-GB" altLang="en-US" sz="800" smtClean="0">
                <a:solidFill>
                  <a:srgbClr val="2B3A42"/>
                </a:solidFill>
                <a:effectLst/>
              </a:rPr>
              <a:pPr>
                <a:lnSpc>
                  <a:spcPct val="90000"/>
                </a:lnSpc>
                <a:spcBef>
                  <a:spcPct val="0"/>
                </a:spcBef>
                <a:spcAft>
                  <a:spcPct val="0"/>
                </a:spcAft>
              </a:pPr>
              <a:t>549</a:t>
            </a:fld>
            <a:endParaRPr lang="en-GB" sz="800">
              <a:solidFill>
                <a:srgbClr val="2B3A42"/>
              </a:solidFill>
              <a:sym typeface="Arial" panose="020B0604020202020204" pitchFamily="34" charset="0"/>
            </a:endParaRPr>
          </a:p>
        </p:txBody>
      </p:sp>
      <p:sp>
        <p:nvSpPr>
          <p:cNvPr id="95" name="Text Placeholder 2">
            <a:extLst>
              <a:ext uri="{FF2B5EF4-FFF2-40B4-BE49-F238E27FC236}">
                <a16:creationId xmlns:a16="http://schemas.microsoft.com/office/drawing/2014/main" id="{F9FD6F78-EF4D-4740-899B-697CC01713B7}"/>
              </a:ext>
            </a:extLst>
          </p:cNvPr>
          <p:cNvSpPr>
            <a:spLocks noGrp="1"/>
          </p:cNvSpPr>
          <p:nvPr>
            <p:custDataLst>
              <p:tags r:id="rId48"/>
            </p:custDataLst>
          </p:nvPr>
        </p:nvSpPr>
        <p:spPr bwMode="auto">
          <a:xfrm>
            <a:off x="4983163" y="4484688"/>
            <a:ext cx="150813" cy="506413"/>
          </a:xfrm>
          <a:prstGeom prst="rect">
            <a:avLst/>
          </a:prstGeom>
          <a:noFill/>
          <a:ln>
            <a:noFill/>
          </a:ln>
          <a:extLst>
            <a:ext uri="{909E8E84-426E-40dd-AFC4-6F175D3DCCD1}">
              <a14:hiddenFill xmlns:a14="http://schemas.microsoft.com/office/drawing/2010/main" xmlns="">
                <a:solidFill>
                  <a:scrgbClr r="0" g="0" b="0"/>
                </a:solidFill>
              </a14:hiddenFill>
            </a:ext>
          </a:extLst>
        </p:spPr>
        <p:txBody>
          <a:bodyPr vert="vert270" wrap="none" lIns="0" tIns="0" rIns="0" bIns="0" numCol="1" spcCol="0" rtlCol="0" anchor="ctr" anchorCtr="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r">
              <a:spcBef>
                <a:spcPct val="0"/>
              </a:spcBef>
              <a:spcAft>
                <a:spcPct val="0"/>
              </a:spcAft>
              <a:buNone/>
              <a:defRPr/>
            </a:pPr>
            <a:fld id="{E30461CE-07F3-4592-BAAE-1DCD6DCF4822}" type="datetime'B''''''''''''''el''''gi''''u''m'''''''''''''''''''''''''">
              <a:rPr lang="en-US" altLang="en-US" sz="1100" smtClean="0">
                <a:solidFill>
                  <a:srgbClr val="2B3A42"/>
                </a:solidFill>
                <a:effectLst/>
              </a:rPr>
              <a:pPr marL="0" lvl="0" indent="0" algn="r">
                <a:spcBef>
                  <a:spcPct val="0"/>
                </a:spcBef>
                <a:spcAft>
                  <a:spcPct val="0"/>
                </a:spcAft>
                <a:buNone/>
                <a:defRPr/>
              </a:pPr>
              <a:t>Belgium</a:t>
            </a:fld>
            <a:endParaRPr kumimoji="0" lang="en-US" sz="1100" b="0" strike="noStrike" kern="1200" spc="0" normalizeH="0" noProof="0">
              <a:ln>
                <a:noFill/>
              </a:ln>
              <a:solidFill>
                <a:srgbClr val="2B3A42"/>
              </a:solidFill>
              <a:effectLst/>
              <a:uLnTx/>
              <a:uFillTx/>
              <a:ea typeface="+mn-ea"/>
              <a:cs typeface="+mn-cs"/>
              <a:sym typeface="+mn-lt"/>
            </a:endParaRPr>
          </a:p>
        </p:txBody>
      </p:sp>
      <p:sp useBgFill="1">
        <p:nvSpPr>
          <p:cNvPr id="906" name="Rectangle 905">
            <a:extLst>
              <a:ext uri="{FF2B5EF4-FFF2-40B4-BE49-F238E27FC236}">
                <a16:creationId xmlns:a16="http://schemas.microsoft.com/office/drawing/2014/main" id="{6E8FC4A4-5E76-4910-ACFC-0EB71918BB61}"/>
              </a:ext>
            </a:extLst>
          </p:cNvPr>
          <p:cNvSpPr/>
          <p:nvPr>
            <p:custDataLst>
              <p:tags r:id="rId49"/>
            </p:custDataLst>
          </p:nvPr>
        </p:nvSpPr>
        <p:spPr bwMode="gray">
          <a:xfrm>
            <a:off x="5218113" y="3459163"/>
            <a:ext cx="200025" cy="109538"/>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t" anchorCtr="0">
            <a:noAutofit/>
          </a:bodyPr>
          <a:lstStyle/>
          <a:p>
            <a:pPr>
              <a:lnSpc>
                <a:spcPct val="90000"/>
              </a:lnSpc>
              <a:spcBef>
                <a:spcPct val="0"/>
              </a:spcBef>
              <a:spcAft>
                <a:spcPct val="0"/>
              </a:spcAft>
            </a:pPr>
            <a:fld id="{3BE3E038-420A-4D46-BE31-9AA665F191FD}" type="datetime'''''''''''''''''''5''''''''''4''''''''''''''''''''''''''''''9'">
              <a:rPr lang="en-GB" altLang="en-US" sz="800" smtClean="0">
                <a:solidFill>
                  <a:srgbClr val="2B3A42"/>
                </a:solidFill>
                <a:effectLst/>
              </a:rPr>
              <a:pPr>
                <a:lnSpc>
                  <a:spcPct val="90000"/>
                </a:lnSpc>
                <a:spcBef>
                  <a:spcPct val="0"/>
                </a:spcBef>
                <a:spcAft>
                  <a:spcPct val="0"/>
                </a:spcAft>
              </a:pPr>
              <a:t>549</a:t>
            </a:fld>
            <a:endParaRPr lang="en-GB" sz="800">
              <a:solidFill>
                <a:srgbClr val="2B3A42"/>
              </a:solidFill>
              <a:sym typeface="Arial" panose="020B0604020202020204" pitchFamily="34" charset="0"/>
            </a:endParaRPr>
          </a:p>
        </p:txBody>
      </p:sp>
      <p:sp>
        <p:nvSpPr>
          <p:cNvPr id="66" name="Text Placeholder 2">
            <a:extLst>
              <a:ext uri="{FF2B5EF4-FFF2-40B4-BE49-F238E27FC236}">
                <a16:creationId xmlns:a16="http://schemas.microsoft.com/office/drawing/2014/main" id="{8D50DF5B-38AB-42BC-B524-8935AC80912A}"/>
              </a:ext>
            </a:extLst>
          </p:cNvPr>
          <p:cNvSpPr>
            <a:spLocks noGrp="1"/>
          </p:cNvSpPr>
          <p:nvPr>
            <p:custDataLst>
              <p:tags r:id="rId50"/>
            </p:custDataLst>
          </p:nvPr>
        </p:nvSpPr>
        <p:spPr bwMode="auto">
          <a:xfrm>
            <a:off x="5243513" y="4484688"/>
            <a:ext cx="150813" cy="504825"/>
          </a:xfrm>
          <a:prstGeom prst="rect">
            <a:avLst/>
          </a:prstGeom>
          <a:noFill/>
          <a:ln>
            <a:noFill/>
          </a:ln>
          <a:extLst>
            <a:ext uri="{909E8E84-426E-40dd-AFC4-6F175D3DCCD1}">
              <a14:hiddenFill xmlns:a14="http://schemas.microsoft.com/office/drawing/2010/main" xmlns="">
                <a:solidFill>
                  <a:scrgbClr r="0" g="0" b="0"/>
                </a:solidFill>
              </a14:hiddenFill>
            </a:ext>
          </a:extLst>
        </p:spPr>
        <p:txBody>
          <a:bodyPr vert="vert270" wrap="none" lIns="0" tIns="0" rIns="0" bIns="0" numCol="1" spcCol="0" rtlCol="0" anchor="ctr" anchorCtr="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r">
              <a:spcBef>
                <a:spcPct val="0"/>
              </a:spcBef>
              <a:spcAft>
                <a:spcPct val="0"/>
              </a:spcAft>
              <a:buNone/>
              <a:defRPr/>
            </a:pPr>
            <a:fld id="{F63F712A-C4A8-4AD8-A11B-18F3EC3D8C9A}" type="datetime'*C''''''''''r''o''''''''''''a''''t''''''''''''''ia'''">
              <a:rPr lang="en-US" altLang="en-US" sz="1100" smtClean="0">
                <a:solidFill>
                  <a:srgbClr val="2B3A42"/>
                </a:solidFill>
                <a:effectLst/>
              </a:rPr>
              <a:pPr marL="0" lvl="0" indent="0" algn="r">
                <a:spcBef>
                  <a:spcPct val="0"/>
                </a:spcBef>
                <a:spcAft>
                  <a:spcPct val="0"/>
                </a:spcAft>
                <a:buNone/>
                <a:defRPr/>
              </a:pPr>
              <a:t>*Croatia</a:t>
            </a:fld>
            <a:endParaRPr kumimoji="0" lang="en-US" sz="1100" b="0" strike="noStrike" kern="1200" spc="0" normalizeH="0" noProof="0">
              <a:ln>
                <a:noFill/>
              </a:ln>
              <a:solidFill>
                <a:srgbClr val="2B3A42"/>
              </a:solidFill>
              <a:effectLst/>
              <a:uLnTx/>
              <a:uFillTx/>
              <a:ea typeface="+mn-ea"/>
              <a:cs typeface="+mn-cs"/>
              <a:sym typeface="+mn-lt"/>
            </a:endParaRPr>
          </a:p>
        </p:txBody>
      </p:sp>
      <p:sp useBgFill="1">
        <p:nvSpPr>
          <p:cNvPr id="907" name="Rectangle 906">
            <a:extLst>
              <a:ext uri="{FF2B5EF4-FFF2-40B4-BE49-F238E27FC236}">
                <a16:creationId xmlns:a16="http://schemas.microsoft.com/office/drawing/2014/main" id="{81BC92B7-AF2B-432F-8E25-C95353C0005B}"/>
              </a:ext>
            </a:extLst>
          </p:cNvPr>
          <p:cNvSpPr/>
          <p:nvPr>
            <p:custDataLst>
              <p:tags r:id="rId51"/>
            </p:custDataLst>
          </p:nvPr>
        </p:nvSpPr>
        <p:spPr bwMode="gray">
          <a:xfrm>
            <a:off x="5480050" y="3400425"/>
            <a:ext cx="200025" cy="109538"/>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t" anchorCtr="0">
            <a:noAutofit/>
          </a:bodyPr>
          <a:lstStyle/>
          <a:p>
            <a:pPr>
              <a:lnSpc>
                <a:spcPct val="90000"/>
              </a:lnSpc>
              <a:spcBef>
                <a:spcPct val="0"/>
              </a:spcBef>
              <a:spcAft>
                <a:spcPct val="0"/>
              </a:spcAft>
            </a:pPr>
            <a:fld id="{E086D2E7-EEB6-4821-8439-DE673A4F0828}" type="datetime'''5''''''''''''''''5''''''''''''6'''''''''''''''''''">
              <a:rPr lang="en-GB" altLang="en-US" sz="800" smtClean="0">
                <a:solidFill>
                  <a:srgbClr val="2B3A42"/>
                </a:solidFill>
                <a:effectLst/>
              </a:rPr>
              <a:pPr>
                <a:lnSpc>
                  <a:spcPct val="90000"/>
                </a:lnSpc>
                <a:spcBef>
                  <a:spcPct val="0"/>
                </a:spcBef>
                <a:spcAft>
                  <a:spcPct val="0"/>
                </a:spcAft>
              </a:pPr>
              <a:t>556</a:t>
            </a:fld>
            <a:endParaRPr lang="en-GB" sz="800">
              <a:solidFill>
                <a:srgbClr val="2B3A42"/>
              </a:solidFill>
              <a:sym typeface="Arial" panose="020B0604020202020204" pitchFamily="34" charset="0"/>
            </a:endParaRPr>
          </a:p>
        </p:txBody>
      </p:sp>
      <p:sp>
        <p:nvSpPr>
          <p:cNvPr id="67" name="Text Placeholder 2">
            <a:extLst>
              <a:ext uri="{FF2B5EF4-FFF2-40B4-BE49-F238E27FC236}">
                <a16:creationId xmlns:a16="http://schemas.microsoft.com/office/drawing/2014/main" id="{4DAF0292-0BAF-4A29-AF47-E84C14DA7B27}"/>
              </a:ext>
            </a:extLst>
          </p:cNvPr>
          <p:cNvSpPr>
            <a:spLocks noGrp="1"/>
          </p:cNvSpPr>
          <p:nvPr>
            <p:custDataLst>
              <p:tags r:id="rId52"/>
            </p:custDataLst>
          </p:nvPr>
        </p:nvSpPr>
        <p:spPr bwMode="auto">
          <a:xfrm>
            <a:off x="5505450" y="4484688"/>
            <a:ext cx="150813" cy="450850"/>
          </a:xfrm>
          <a:prstGeom prst="rect">
            <a:avLst/>
          </a:prstGeom>
          <a:noFill/>
          <a:ln>
            <a:noFill/>
          </a:ln>
          <a:extLst>
            <a:ext uri="{909E8E84-426E-40dd-AFC4-6F175D3DCCD1}">
              <a14:hiddenFill xmlns:a14="http://schemas.microsoft.com/office/drawing/2010/main" xmlns="">
                <a:solidFill>
                  <a:scrgbClr r="0" g="0" b="0"/>
                </a:solidFill>
              </a14:hiddenFill>
            </a:ext>
          </a:extLst>
        </p:spPr>
        <p:txBody>
          <a:bodyPr vert="vert270" wrap="none" lIns="0" tIns="0" rIns="0" bIns="0" numCol="1" spcCol="0" rtlCol="0" anchor="ctr" anchorCtr="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r">
              <a:spcBef>
                <a:spcPct val="0"/>
              </a:spcBef>
              <a:spcAft>
                <a:spcPct val="0"/>
              </a:spcAft>
              <a:buNone/>
              <a:defRPr/>
            </a:pPr>
            <a:fld id="{DED7FBEA-C036-4161-BF57-3A9D4CC02F9C}" type="datetime'''''''I''''cel''''an''''''''''''''''''''''''''''''''''d'''''">
              <a:rPr lang="en-US" altLang="en-US" sz="1100" smtClean="0">
                <a:solidFill>
                  <a:srgbClr val="2B3A42"/>
                </a:solidFill>
                <a:effectLst/>
              </a:rPr>
              <a:pPr marL="0" lvl="0" indent="0" algn="r">
                <a:spcBef>
                  <a:spcPct val="0"/>
                </a:spcBef>
                <a:spcAft>
                  <a:spcPct val="0"/>
                </a:spcAft>
                <a:buNone/>
                <a:defRPr/>
              </a:pPr>
              <a:t>Iceland</a:t>
            </a:fld>
            <a:endParaRPr kumimoji="0" lang="en-US" sz="1100" b="0" strike="noStrike" kern="1200" spc="0" normalizeH="0" noProof="0">
              <a:ln>
                <a:noFill/>
              </a:ln>
              <a:solidFill>
                <a:srgbClr val="2B3A42"/>
              </a:solidFill>
              <a:effectLst/>
              <a:uLnTx/>
              <a:uFillTx/>
              <a:ea typeface="+mn-ea"/>
              <a:cs typeface="+mn-cs"/>
              <a:sym typeface="+mn-lt"/>
            </a:endParaRPr>
          </a:p>
        </p:txBody>
      </p:sp>
      <p:sp useBgFill="1">
        <p:nvSpPr>
          <p:cNvPr id="94" name="Rectangle 93">
            <a:extLst>
              <a:ext uri="{FF2B5EF4-FFF2-40B4-BE49-F238E27FC236}">
                <a16:creationId xmlns:a16="http://schemas.microsoft.com/office/drawing/2014/main" id="{3B412E53-9494-4DD8-925F-50E84349DA18}"/>
              </a:ext>
            </a:extLst>
          </p:cNvPr>
          <p:cNvSpPr/>
          <p:nvPr>
            <p:custDataLst>
              <p:tags r:id="rId53"/>
            </p:custDataLst>
          </p:nvPr>
        </p:nvSpPr>
        <p:spPr bwMode="gray">
          <a:xfrm>
            <a:off x="5741988" y="3513138"/>
            <a:ext cx="200025" cy="109538"/>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b" anchorCtr="0">
            <a:noAutofit/>
          </a:bodyPr>
          <a:lstStyle/>
          <a:p>
            <a:pPr algn="ctr">
              <a:lnSpc>
                <a:spcPct val="90000"/>
              </a:lnSpc>
              <a:spcBef>
                <a:spcPct val="0"/>
              </a:spcBef>
              <a:spcAft>
                <a:spcPct val="0"/>
              </a:spcAft>
            </a:pPr>
            <a:fld id="{2B0A94F0-F60F-4ED7-939A-31C805ECCD16}" type="datetime'''''''''''''''''''''''''''''''''''''5''''7''''''''''6'''''''''">
              <a:rPr lang="en-GB" altLang="en-US" sz="800" smtClean="0">
                <a:solidFill>
                  <a:srgbClr val="2B3A42"/>
                </a:solidFill>
                <a:effectLst/>
              </a:rPr>
              <a:pPr algn="ctr">
                <a:lnSpc>
                  <a:spcPct val="90000"/>
                </a:lnSpc>
                <a:spcBef>
                  <a:spcPct val="0"/>
                </a:spcBef>
                <a:spcAft>
                  <a:spcPct val="0"/>
                </a:spcAft>
              </a:pPr>
              <a:t>576</a:t>
            </a:fld>
            <a:endParaRPr lang="en-GB" sz="800">
              <a:solidFill>
                <a:srgbClr val="2B3A42"/>
              </a:solidFill>
              <a:sym typeface="Arial" panose="020B0604020202020204" pitchFamily="34" charset="0"/>
            </a:endParaRPr>
          </a:p>
        </p:txBody>
      </p:sp>
      <p:sp>
        <p:nvSpPr>
          <p:cNvPr id="90" name="Text Placeholder 2">
            <a:extLst>
              <a:ext uri="{FF2B5EF4-FFF2-40B4-BE49-F238E27FC236}">
                <a16:creationId xmlns:a16="http://schemas.microsoft.com/office/drawing/2014/main" id="{34FD779A-D0E1-4954-AE44-A7DA9DC8ABD8}"/>
              </a:ext>
            </a:extLst>
          </p:cNvPr>
          <p:cNvSpPr>
            <a:spLocks noGrp="1"/>
          </p:cNvSpPr>
          <p:nvPr>
            <p:custDataLst>
              <p:tags r:id="rId54"/>
            </p:custDataLst>
          </p:nvPr>
        </p:nvSpPr>
        <p:spPr bwMode="auto">
          <a:xfrm>
            <a:off x="5691188" y="4484689"/>
            <a:ext cx="301625" cy="684213"/>
          </a:xfrm>
          <a:prstGeom prst="rect">
            <a:avLst/>
          </a:prstGeom>
          <a:noFill/>
          <a:ln>
            <a:noFill/>
          </a:ln>
          <a:extLst>
            <a:ext uri="{909E8E84-426E-40dd-AFC4-6F175D3DCCD1}">
              <a14:hiddenFill xmlns:a14="http://schemas.microsoft.com/office/drawing/2010/main" xmlns="">
                <a:solidFill>
                  <a:scrgbClr r="0" g="0" b="0"/>
                </a:solidFill>
              </a14:hiddenFill>
            </a:ext>
          </a:extLst>
        </p:spPr>
        <p:txBody>
          <a:bodyPr vert="vert270" wrap="none" lIns="0" tIns="0" rIns="0" bIns="0" numCol="1" spcCol="0" rtlCol="0" anchor="ctr" anchorCtr="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r">
              <a:spcBef>
                <a:spcPct val="0"/>
              </a:spcBef>
              <a:spcAft>
                <a:spcPct val="0"/>
              </a:spcAft>
              <a:buNone/>
              <a:defRPr/>
            </a:pPr>
            <a:fld id="{6572BDED-FE13-4267-93C0-BD0D27833620}" type="datetime'''*''Nor''''t''h ''''&#10;''Mace''d''on''''''''ia'''''''''''''''">
              <a:rPr lang="en-US" altLang="en-US" sz="1100" smtClean="0">
                <a:solidFill>
                  <a:srgbClr val="2B3A42"/>
                </a:solidFill>
                <a:effectLst/>
              </a:rPr>
              <a:pPr marL="0" lvl="0" indent="0" algn="r">
                <a:spcBef>
                  <a:spcPct val="0"/>
                </a:spcBef>
                <a:spcAft>
                  <a:spcPct val="0"/>
                </a:spcAft>
                <a:buNone/>
                <a:defRPr/>
              </a:pPr>
              <a:t>*North 
Macedonia</a:t>
            </a:fld>
            <a:endParaRPr kumimoji="0" lang="en-US" sz="1100" b="0" strike="noStrike" kern="1200" spc="0" normalizeH="0" noProof="0">
              <a:ln>
                <a:noFill/>
              </a:ln>
              <a:solidFill>
                <a:srgbClr val="2B3A42"/>
              </a:solidFill>
              <a:effectLst/>
              <a:uLnTx/>
              <a:uFillTx/>
              <a:ea typeface="+mn-ea"/>
              <a:cs typeface="+mn-cs"/>
              <a:sym typeface="+mn-lt"/>
            </a:endParaRPr>
          </a:p>
        </p:txBody>
      </p:sp>
      <p:sp useBgFill="1">
        <p:nvSpPr>
          <p:cNvPr id="187" name="Rectangle 186">
            <a:extLst>
              <a:ext uri="{FF2B5EF4-FFF2-40B4-BE49-F238E27FC236}">
                <a16:creationId xmlns:a16="http://schemas.microsoft.com/office/drawing/2014/main" id="{4C970EAB-A75A-48B1-9C14-AB154F3E433B}"/>
              </a:ext>
            </a:extLst>
          </p:cNvPr>
          <p:cNvSpPr/>
          <p:nvPr>
            <p:custDataLst>
              <p:tags r:id="rId55"/>
            </p:custDataLst>
          </p:nvPr>
        </p:nvSpPr>
        <p:spPr bwMode="gray">
          <a:xfrm>
            <a:off x="6002338" y="3429000"/>
            <a:ext cx="200025" cy="109538"/>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t" anchorCtr="0">
            <a:noAutofit/>
          </a:bodyPr>
          <a:lstStyle/>
          <a:p>
            <a:pPr>
              <a:lnSpc>
                <a:spcPct val="90000"/>
              </a:lnSpc>
              <a:spcBef>
                <a:spcPct val="0"/>
              </a:spcBef>
              <a:spcAft>
                <a:spcPct val="0"/>
              </a:spcAft>
            </a:pPr>
            <a:fld id="{60D115E3-39BF-4D3F-9B91-37DAA95E90FC}" type="datetime'''''5''''''''''8''''''''1'''''''''''''''''''">
              <a:rPr lang="en-GB" altLang="en-US" sz="800" smtClean="0">
                <a:solidFill>
                  <a:srgbClr val="2B3A42"/>
                </a:solidFill>
                <a:effectLst/>
              </a:rPr>
              <a:pPr>
                <a:lnSpc>
                  <a:spcPct val="90000"/>
                </a:lnSpc>
                <a:spcBef>
                  <a:spcPct val="0"/>
                </a:spcBef>
                <a:spcAft>
                  <a:spcPct val="0"/>
                </a:spcAft>
              </a:pPr>
              <a:t>581</a:t>
            </a:fld>
            <a:endParaRPr lang="en-GB" sz="800">
              <a:solidFill>
                <a:srgbClr val="2B3A42"/>
              </a:solidFill>
              <a:sym typeface="Arial" panose="020B0604020202020204" pitchFamily="34" charset="0"/>
            </a:endParaRPr>
          </a:p>
        </p:txBody>
      </p:sp>
      <p:sp useBgFill="1">
        <p:nvSpPr>
          <p:cNvPr id="34" name="Rectangle 33">
            <a:extLst>
              <a:ext uri="{FF2B5EF4-FFF2-40B4-BE49-F238E27FC236}">
                <a16:creationId xmlns:a16="http://schemas.microsoft.com/office/drawing/2014/main" id="{FB0673A8-CE7D-4EF0-B415-A75A583156A2}"/>
              </a:ext>
            </a:extLst>
          </p:cNvPr>
          <p:cNvSpPr/>
          <p:nvPr>
            <p:custDataLst>
              <p:tags r:id="rId56"/>
            </p:custDataLst>
          </p:nvPr>
        </p:nvSpPr>
        <p:spPr bwMode="gray">
          <a:xfrm>
            <a:off x="1558925" y="3922713"/>
            <a:ext cx="200025" cy="109538"/>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b" anchorCtr="0">
            <a:noAutofit/>
          </a:bodyPr>
          <a:lstStyle/>
          <a:p>
            <a:pPr lvl="0" algn="ctr">
              <a:lnSpc>
                <a:spcPct val="90000"/>
              </a:lnSpc>
              <a:spcBef>
                <a:spcPct val="0"/>
              </a:spcBef>
              <a:spcAft>
                <a:spcPct val="0"/>
              </a:spcAft>
              <a:defRPr/>
            </a:pPr>
            <a:fld id="{39602D89-2EB5-4A0D-AE66-F4935C5B02B3}" type="datetime'''''1''''''''''''''''''''''''''''''''''''''''''2''''''''''''8'">
              <a:rPr lang="en-GB" altLang="en-US" sz="800" smtClean="0">
                <a:solidFill>
                  <a:srgbClr val="2B3A42"/>
                </a:solidFill>
                <a:effectLst/>
              </a:rPr>
              <a:pPr lvl="0" algn="ctr">
                <a:lnSpc>
                  <a:spcPct val="90000"/>
                </a:lnSpc>
                <a:spcBef>
                  <a:spcPct val="0"/>
                </a:spcBef>
                <a:spcAft>
                  <a:spcPct val="0"/>
                </a:spcAft>
                <a:defRPr/>
              </a:pPr>
              <a:t>128</a:t>
            </a:fld>
            <a:endParaRPr kumimoji="0" lang="en-GB" sz="800" strike="noStrike" kern="1200" spc="0" normalizeH="0" noProof="0">
              <a:ln>
                <a:noFill/>
              </a:ln>
              <a:solidFill>
                <a:srgbClr val="2B3A42"/>
              </a:solidFill>
              <a:effectLst/>
              <a:uLnTx/>
              <a:uFillTx/>
              <a:sym typeface="Arial" panose="020B0604020202020204" pitchFamily="34" charset="0"/>
            </a:endParaRPr>
          </a:p>
        </p:txBody>
      </p:sp>
      <p:sp useBgFill="1">
        <p:nvSpPr>
          <p:cNvPr id="908" name="Rectangle 907">
            <a:extLst>
              <a:ext uri="{FF2B5EF4-FFF2-40B4-BE49-F238E27FC236}">
                <a16:creationId xmlns:a16="http://schemas.microsoft.com/office/drawing/2014/main" id="{CBF486F4-E0C2-4BFF-9CD7-A79ADE2C8D18}"/>
              </a:ext>
            </a:extLst>
          </p:cNvPr>
          <p:cNvSpPr/>
          <p:nvPr>
            <p:custDataLst>
              <p:tags r:id="rId57"/>
            </p:custDataLst>
          </p:nvPr>
        </p:nvSpPr>
        <p:spPr bwMode="gray">
          <a:xfrm>
            <a:off x="6264275" y="3363913"/>
            <a:ext cx="200025" cy="109538"/>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t" anchorCtr="0">
            <a:noAutofit/>
          </a:bodyPr>
          <a:lstStyle/>
          <a:p>
            <a:pPr>
              <a:lnSpc>
                <a:spcPct val="90000"/>
              </a:lnSpc>
              <a:spcBef>
                <a:spcPct val="0"/>
              </a:spcBef>
              <a:spcAft>
                <a:spcPct val="0"/>
              </a:spcAft>
            </a:pPr>
            <a:fld id="{05798F3D-189D-4463-99D0-E495124FF2E7}" type="datetime'''''''''''''''''''59''''''''''''''''''''''7'''''''''''''''''''">
              <a:rPr lang="en-GB" altLang="en-US" sz="800" smtClean="0">
                <a:solidFill>
                  <a:srgbClr val="2B3A42"/>
                </a:solidFill>
                <a:effectLst/>
              </a:rPr>
              <a:pPr>
                <a:lnSpc>
                  <a:spcPct val="90000"/>
                </a:lnSpc>
                <a:spcBef>
                  <a:spcPct val="0"/>
                </a:spcBef>
                <a:spcAft>
                  <a:spcPct val="0"/>
                </a:spcAft>
              </a:pPr>
              <a:t>597</a:t>
            </a:fld>
            <a:endParaRPr lang="en-GB" sz="800">
              <a:solidFill>
                <a:srgbClr val="2B3A42"/>
              </a:solidFill>
              <a:sym typeface="Arial" panose="020B0604020202020204" pitchFamily="34" charset="0"/>
            </a:endParaRPr>
          </a:p>
        </p:txBody>
      </p:sp>
      <p:sp>
        <p:nvSpPr>
          <p:cNvPr id="274" name="Text Placeholder 2">
            <a:extLst>
              <a:ext uri="{FF2B5EF4-FFF2-40B4-BE49-F238E27FC236}">
                <a16:creationId xmlns:a16="http://schemas.microsoft.com/office/drawing/2014/main" id="{22BFCDE5-C28C-4F91-91CA-8529BA60AF55}"/>
              </a:ext>
            </a:extLst>
          </p:cNvPr>
          <p:cNvSpPr>
            <a:spLocks noGrp="1"/>
          </p:cNvSpPr>
          <p:nvPr>
            <p:custDataLst>
              <p:tags r:id="rId58"/>
            </p:custDataLst>
          </p:nvPr>
        </p:nvSpPr>
        <p:spPr bwMode="auto">
          <a:xfrm>
            <a:off x="1584325" y="4484688"/>
            <a:ext cx="150813" cy="573088"/>
          </a:xfrm>
          <a:prstGeom prst="rect">
            <a:avLst/>
          </a:prstGeom>
          <a:noFill/>
          <a:ln>
            <a:noFill/>
          </a:ln>
          <a:extLst>
            <a:ext uri="{909E8E84-426E-40dd-AFC4-6F175D3DCCD1}">
              <a14:hiddenFill xmlns:a14="http://schemas.microsoft.com/office/drawing/2010/main" xmlns="">
                <a:solidFill>
                  <a:scrgbClr r="0" g="0" b="0"/>
                </a:solidFill>
              </a14:hiddenFill>
            </a:ext>
          </a:extLst>
        </p:spPr>
        <p:txBody>
          <a:bodyPr vert="vert270" wrap="none" lIns="0" tIns="0" rIns="0" bIns="0" numCol="1" spcCol="0" rtlCol="0" anchor="ctr" anchorCtr="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r">
              <a:spcBef>
                <a:spcPct val="0"/>
              </a:spcBef>
              <a:spcAft>
                <a:spcPct val="0"/>
              </a:spcAft>
              <a:buNone/>
              <a:defRPr/>
            </a:pPr>
            <a:fld id="{263EB256-1461-456D-AA1D-B87D451DDA2F}" type="datetime'''''''Ge''''''''''r''''m''''''''''''a''''''n''''''''''y'">
              <a:rPr lang="en-US" altLang="en-US" sz="1100" smtClean="0">
                <a:solidFill>
                  <a:srgbClr val="2B3A42"/>
                </a:solidFill>
              </a:rPr>
              <a:pPr marL="0" lvl="0" indent="0" algn="r">
                <a:spcBef>
                  <a:spcPct val="0"/>
                </a:spcBef>
                <a:spcAft>
                  <a:spcPct val="0"/>
                </a:spcAft>
                <a:buNone/>
                <a:defRPr/>
              </a:pPr>
              <a:t>Germany</a:t>
            </a:fld>
            <a:endParaRPr kumimoji="0" lang="en-US" sz="1100" b="0" strike="noStrike" kern="1200" spc="0" normalizeH="0" noProof="0">
              <a:ln>
                <a:noFill/>
              </a:ln>
              <a:solidFill>
                <a:srgbClr val="2B3A42"/>
              </a:solidFill>
              <a:effectLst/>
              <a:uLnTx/>
              <a:uFillTx/>
              <a:latin typeface="Arial" panose="020B0604020202020204"/>
              <a:ea typeface="+mn-ea"/>
              <a:cs typeface="+mn-cs"/>
              <a:sym typeface="+mn-lt"/>
            </a:endParaRPr>
          </a:p>
        </p:txBody>
      </p:sp>
      <p:sp>
        <p:nvSpPr>
          <p:cNvPr id="69" name="Text Placeholder 2">
            <a:extLst>
              <a:ext uri="{FF2B5EF4-FFF2-40B4-BE49-F238E27FC236}">
                <a16:creationId xmlns:a16="http://schemas.microsoft.com/office/drawing/2014/main" id="{F4814A9A-C5C0-426B-A5D2-2EA358FA6EB3}"/>
              </a:ext>
            </a:extLst>
          </p:cNvPr>
          <p:cNvSpPr>
            <a:spLocks noGrp="1"/>
          </p:cNvSpPr>
          <p:nvPr>
            <p:custDataLst>
              <p:tags r:id="rId59"/>
            </p:custDataLst>
          </p:nvPr>
        </p:nvSpPr>
        <p:spPr bwMode="auto">
          <a:xfrm>
            <a:off x="6289675" y="4484688"/>
            <a:ext cx="150813" cy="542925"/>
          </a:xfrm>
          <a:prstGeom prst="rect">
            <a:avLst/>
          </a:prstGeom>
          <a:noFill/>
          <a:ln>
            <a:noFill/>
          </a:ln>
          <a:extLst>
            <a:ext uri="{909E8E84-426E-40dd-AFC4-6F175D3DCCD1}">
              <a14:hiddenFill xmlns:a14="http://schemas.microsoft.com/office/drawing/2010/main" xmlns="">
                <a:solidFill>
                  <a:scrgbClr r="0" g="0" b="0"/>
                </a:solidFill>
              </a14:hiddenFill>
            </a:ext>
          </a:extLst>
        </p:spPr>
        <p:txBody>
          <a:bodyPr vert="vert270" wrap="none" lIns="0" tIns="0" rIns="0" bIns="0" numCol="1" spcCol="0" rtlCol="0" anchor="ctr" anchorCtr="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r">
              <a:spcBef>
                <a:spcPct val="0"/>
              </a:spcBef>
              <a:spcAft>
                <a:spcPct val="0"/>
              </a:spcAft>
              <a:buNone/>
              <a:defRPr/>
            </a:pPr>
            <a:fld id="{AD05B876-2C02-43FD-8494-B44E607F6406}" type="datetime'**''Fr''''''''''a''''''''nc''''''''''e'''''">
              <a:rPr lang="en-US" altLang="en-US" sz="1100" smtClean="0">
                <a:solidFill>
                  <a:srgbClr val="2B3A42"/>
                </a:solidFill>
                <a:effectLst/>
              </a:rPr>
              <a:pPr marL="0" lvl="0" indent="0" algn="r">
                <a:spcBef>
                  <a:spcPct val="0"/>
                </a:spcBef>
                <a:spcAft>
                  <a:spcPct val="0"/>
                </a:spcAft>
                <a:buNone/>
                <a:defRPr/>
              </a:pPr>
              <a:t>**France</a:t>
            </a:fld>
            <a:endParaRPr kumimoji="0" lang="en-US" sz="1100" b="0" strike="noStrike" kern="1200" spc="0" normalizeH="0" noProof="0">
              <a:ln>
                <a:noFill/>
              </a:ln>
              <a:solidFill>
                <a:srgbClr val="2B3A42"/>
              </a:solidFill>
              <a:effectLst/>
              <a:uLnTx/>
              <a:uFillTx/>
              <a:ea typeface="+mn-ea"/>
              <a:cs typeface="+mn-cs"/>
              <a:sym typeface="+mn-lt"/>
            </a:endParaRPr>
          </a:p>
        </p:txBody>
      </p:sp>
      <p:sp useBgFill="1">
        <p:nvSpPr>
          <p:cNvPr id="18" name="Rectangle 17">
            <a:extLst>
              <a:ext uri="{FF2B5EF4-FFF2-40B4-BE49-F238E27FC236}">
                <a16:creationId xmlns:a16="http://schemas.microsoft.com/office/drawing/2014/main" id="{D183B28E-AFA1-4C8C-AE06-F0A1E2BF51AB}"/>
              </a:ext>
            </a:extLst>
          </p:cNvPr>
          <p:cNvSpPr/>
          <p:nvPr>
            <p:custDataLst>
              <p:tags r:id="rId60"/>
            </p:custDataLst>
          </p:nvPr>
        </p:nvSpPr>
        <p:spPr bwMode="gray">
          <a:xfrm>
            <a:off x="6526213" y="3300413"/>
            <a:ext cx="200025" cy="109538"/>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t" anchorCtr="0">
            <a:noAutofit/>
          </a:bodyPr>
          <a:lstStyle/>
          <a:p>
            <a:pPr>
              <a:lnSpc>
                <a:spcPct val="90000"/>
              </a:lnSpc>
              <a:spcBef>
                <a:spcPct val="0"/>
              </a:spcBef>
              <a:spcAft>
                <a:spcPct val="0"/>
              </a:spcAft>
            </a:pPr>
            <a:fld id="{B6AD1893-1887-404B-8478-CF521C666D2C}" type="datetime'6''''''''''''''''''''''''1''''''''0'''''''''''''''''''''''''''">
              <a:rPr lang="en-GB" altLang="en-US" sz="800" smtClean="0">
                <a:solidFill>
                  <a:srgbClr val="2B3A42"/>
                </a:solidFill>
                <a:effectLst/>
              </a:rPr>
              <a:pPr>
                <a:lnSpc>
                  <a:spcPct val="90000"/>
                </a:lnSpc>
                <a:spcBef>
                  <a:spcPct val="0"/>
                </a:spcBef>
                <a:spcAft>
                  <a:spcPct val="0"/>
                </a:spcAft>
              </a:pPr>
              <a:t>610</a:t>
            </a:fld>
            <a:endParaRPr lang="en-GB" sz="800">
              <a:solidFill>
                <a:srgbClr val="2B3A42"/>
              </a:solidFill>
              <a:sym typeface="Arial" panose="020B0604020202020204" pitchFamily="34" charset="0"/>
            </a:endParaRPr>
          </a:p>
        </p:txBody>
      </p:sp>
      <p:sp useBgFill="1">
        <p:nvSpPr>
          <p:cNvPr id="81" name="Rectangle 80">
            <a:extLst>
              <a:ext uri="{FF2B5EF4-FFF2-40B4-BE49-F238E27FC236}">
                <a16:creationId xmlns:a16="http://schemas.microsoft.com/office/drawing/2014/main" id="{AED0A790-C037-404A-A6AD-5F2C41FE51E5}"/>
              </a:ext>
            </a:extLst>
          </p:cNvPr>
          <p:cNvSpPr/>
          <p:nvPr>
            <p:custDataLst>
              <p:tags r:id="rId61"/>
            </p:custDataLst>
          </p:nvPr>
        </p:nvSpPr>
        <p:spPr bwMode="gray">
          <a:xfrm>
            <a:off x="1724025" y="3673475"/>
            <a:ext cx="200025" cy="109538"/>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t" anchorCtr="0">
            <a:noAutofit/>
          </a:bodyPr>
          <a:lstStyle/>
          <a:p>
            <a:pPr lvl="0">
              <a:lnSpc>
                <a:spcPct val="90000"/>
              </a:lnSpc>
              <a:spcBef>
                <a:spcPct val="0"/>
              </a:spcBef>
              <a:spcAft>
                <a:spcPct val="0"/>
              </a:spcAft>
              <a:defRPr/>
            </a:pPr>
            <a:fld id="{39C104D0-71DA-4F4F-A6F0-97B72098D947}" type="datetime'''''3''''''''''''''''09'''''''''''''''''''''">
              <a:rPr lang="en-GB" altLang="en-US" sz="800" smtClean="0">
                <a:solidFill>
                  <a:srgbClr val="2B3A42"/>
                </a:solidFill>
                <a:effectLst/>
              </a:rPr>
              <a:pPr lvl="0">
                <a:lnSpc>
                  <a:spcPct val="90000"/>
                </a:lnSpc>
                <a:spcBef>
                  <a:spcPct val="0"/>
                </a:spcBef>
                <a:spcAft>
                  <a:spcPct val="0"/>
                </a:spcAft>
                <a:defRPr/>
              </a:pPr>
              <a:t>309</a:t>
            </a:fld>
            <a:endParaRPr kumimoji="0" lang="en-GB" sz="800" strike="noStrike" kern="1200" spc="0" normalizeH="0" noProof="0">
              <a:ln>
                <a:noFill/>
              </a:ln>
              <a:solidFill>
                <a:srgbClr val="2B3A42"/>
              </a:solidFill>
              <a:effectLst/>
              <a:uLnTx/>
              <a:uFillTx/>
              <a:sym typeface="Arial" panose="020B0604020202020204" pitchFamily="34" charset="0"/>
            </a:endParaRPr>
          </a:p>
        </p:txBody>
      </p:sp>
      <p:sp>
        <p:nvSpPr>
          <p:cNvPr id="70" name="Text Placeholder 2">
            <a:extLst>
              <a:ext uri="{FF2B5EF4-FFF2-40B4-BE49-F238E27FC236}">
                <a16:creationId xmlns:a16="http://schemas.microsoft.com/office/drawing/2014/main" id="{DEB11F22-4621-4BE0-8149-642C9EF09555}"/>
              </a:ext>
            </a:extLst>
          </p:cNvPr>
          <p:cNvSpPr>
            <a:spLocks noGrp="1"/>
          </p:cNvSpPr>
          <p:nvPr>
            <p:custDataLst>
              <p:tags r:id="rId62"/>
            </p:custDataLst>
          </p:nvPr>
        </p:nvSpPr>
        <p:spPr bwMode="auto">
          <a:xfrm>
            <a:off x="6551613" y="4484688"/>
            <a:ext cx="150813" cy="538163"/>
          </a:xfrm>
          <a:prstGeom prst="rect">
            <a:avLst/>
          </a:prstGeom>
          <a:noFill/>
          <a:ln>
            <a:noFill/>
          </a:ln>
          <a:extLst>
            <a:ext uri="{909E8E84-426E-40dd-AFC4-6F175D3DCCD1}">
              <a14:hiddenFill xmlns:a14="http://schemas.microsoft.com/office/drawing/2010/main" xmlns="">
                <a:solidFill>
                  <a:scrgbClr r="0" g="0" b="0"/>
                </a:solidFill>
              </a14:hiddenFill>
            </a:ext>
          </a:extLst>
        </p:spPr>
        <p:txBody>
          <a:bodyPr vert="vert270" wrap="none" lIns="0" tIns="0" rIns="0" bIns="0" numCol="1" spcCol="0" rtlCol="0" anchor="ctr" anchorCtr="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r">
              <a:spcBef>
                <a:spcPct val="0"/>
              </a:spcBef>
              <a:spcAft>
                <a:spcPct val="0"/>
              </a:spcAft>
              <a:buNone/>
              <a:defRPr/>
            </a:pPr>
            <a:fld id="{290EA14B-D371-4B21-9191-4360ABE204AC}" type="datetime'''S''''''''''''''''''lov''''''''''''''''''e''''n''i''''''a'">
              <a:rPr lang="en-US" altLang="en-US" sz="1100" smtClean="0">
                <a:solidFill>
                  <a:srgbClr val="2B3A42"/>
                </a:solidFill>
                <a:effectLst/>
              </a:rPr>
              <a:pPr marL="0" lvl="0" indent="0" algn="r">
                <a:spcBef>
                  <a:spcPct val="0"/>
                </a:spcBef>
                <a:spcAft>
                  <a:spcPct val="0"/>
                </a:spcAft>
                <a:buNone/>
                <a:defRPr/>
              </a:pPr>
              <a:t>Slovenia</a:t>
            </a:fld>
            <a:endParaRPr kumimoji="0" lang="en-US" sz="1100" b="0" strike="noStrike" kern="1200" spc="0" normalizeH="0" noProof="0">
              <a:ln>
                <a:noFill/>
              </a:ln>
              <a:solidFill>
                <a:srgbClr val="2B3A42"/>
              </a:solidFill>
              <a:effectLst/>
              <a:uLnTx/>
              <a:uFillTx/>
              <a:ea typeface="+mn-ea"/>
              <a:cs typeface="+mn-cs"/>
              <a:sym typeface="+mn-lt"/>
            </a:endParaRPr>
          </a:p>
        </p:txBody>
      </p:sp>
      <p:sp useBgFill="1">
        <p:nvSpPr>
          <p:cNvPr id="5" name="Rectangle 4">
            <a:extLst>
              <a:ext uri="{FF2B5EF4-FFF2-40B4-BE49-F238E27FC236}">
                <a16:creationId xmlns:a16="http://schemas.microsoft.com/office/drawing/2014/main" id="{EEC66869-A81C-403C-AB36-73542D19AA55}"/>
              </a:ext>
            </a:extLst>
          </p:cNvPr>
          <p:cNvSpPr/>
          <p:nvPr>
            <p:custDataLst>
              <p:tags r:id="rId63"/>
            </p:custDataLst>
          </p:nvPr>
        </p:nvSpPr>
        <p:spPr bwMode="gray">
          <a:xfrm>
            <a:off x="6777038" y="3352800"/>
            <a:ext cx="200025" cy="109538"/>
          </a:xfrm>
          <a:prstGeom prst="rect">
            <a:avLst/>
          </a:prstGeom>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t" anchorCtr="0">
            <a:noAutofit/>
          </a:bodyPr>
          <a:lstStyle/>
          <a:p>
            <a:pPr>
              <a:lnSpc>
                <a:spcPct val="90000"/>
              </a:lnSpc>
              <a:spcBef>
                <a:spcPct val="0"/>
              </a:spcBef>
              <a:spcAft>
                <a:spcPct val="0"/>
              </a:spcAft>
            </a:pPr>
            <a:fld id="{548FAF09-E776-4B76-AD19-9E565D689BBC}" type="datetime'''''6''''''''''''''''''''''''''''''16'''''''''''''''''''''''">
              <a:rPr lang="en-GB" altLang="en-US" sz="800" smtClean="0">
                <a:solidFill>
                  <a:srgbClr val="2B3A42"/>
                </a:solidFill>
                <a:effectLst/>
              </a:rPr>
              <a:pPr>
                <a:lnSpc>
                  <a:spcPct val="90000"/>
                </a:lnSpc>
                <a:spcBef>
                  <a:spcPct val="0"/>
                </a:spcBef>
                <a:spcAft>
                  <a:spcPct val="0"/>
                </a:spcAft>
              </a:pPr>
              <a:t>616</a:t>
            </a:fld>
            <a:endParaRPr lang="en-GB" sz="800" err="1">
              <a:solidFill>
                <a:srgbClr val="2B3A42"/>
              </a:solidFill>
              <a:sym typeface="Arial" panose="020B0604020202020204" pitchFamily="34" charset="0"/>
            </a:endParaRPr>
          </a:p>
        </p:txBody>
      </p:sp>
      <p:sp>
        <p:nvSpPr>
          <p:cNvPr id="87" name="Text Placeholder 2">
            <a:extLst>
              <a:ext uri="{FF2B5EF4-FFF2-40B4-BE49-F238E27FC236}">
                <a16:creationId xmlns:a16="http://schemas.microsoft.com/office/drawing/2014/main" id="{7F3A6B9D-BB1C-4ECD-A56D-00A7DA4CEBE6}"/>
              </a:ext>
            </a:extLst>
          </p:cNvPr>
          <p:cNvSpPr>
            <a:spLocks noGrp="1"/>
          </p:cNvSpPr>
          <p:nvPr>
            <p:custDataLst>
              <p:tags r:id="rId64"/>
            </p:custDataLst>
          </p:nvPr>
        </p:nvSpPr>
        <p:spPr bwMode="auto">
          <a:xfrm>
            <a:off x="1846263" y="4484689"/>
            <a:ext cx="150813" cy="434975"/>
          </a:xfrm>
          <a:prstGeom prst="rect">
            <a:avLst/>
          </a:prstGeom>
          <a:noFill/>
          <a:ln>
            <a:noFill/>
          </a:ln>
          <a:extLst>
            <a:ext uri="{909E8E84-426E-40dd-AFC4-6F175D3DCCD1}">
              <a14:hiddenFill xmlns:a14="http://schemas.microsoft.com/office/drawing/2010/main" xmlns="">
                <a:solidFill>
                  <a:scrgbClr r="0" g="0" b="0"/>
                </a:solidFill>
              </a14:hiddenFill>
            </a:ext>
          </a:extLst>
        </p:spPr>
        <p:txBody>
          <a:bodyPr vert="vert270" wrap="none" lIns="0" tIns="0" rIns="0" bIns="0" numCol="1" spcCol="0" rtlCol="0" anchor="ctr" anchorCtr="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r">
              <a:spcBef>
                <a:spcPct val="0"/>
              </a:spcBef>
              <a:spcAft>
                <a:spcPct val="0"/>
              </a:spcAft>
              <a:buNone/>
              <a:defRPr/>
            </a:pPr>
            <a:fld id="{A145BC4C-5142-4188-9558-8DF37410FAB6}" type="datetime'A''''''''''''''''u''s''tr''''''''''i''''''''''''a'''">
              <a:rPr lang="en-US" altLang="en-US" sz="1100" smtClean="0">
                <a:solidFill>
                  <a:srgbClr val="2B3A42"/>
                </a:solidFill>
                <a:effectLst/>
              </a:rPr>
              <a:pPr marL="0" lvl="0" indent="0" algn="r">
                <a:spcBef>
                  <a:spcPct val="0"/>
                </a:spcBef>
                <a:spcAft>
                  <a:spcPct val="0"/>
                </a:spcAft>
                <a:buNone/>
                <a:defRPr/>
              </a:pPr>
              <a:t>Austria</a:t>
            </a:fld>
            <a:endParaRPr kumimoji="0" lang="en-US" sz="1100" b="0" strike="noStrike" kern="1200" spc="0" normalizeH="0" noProof="0">
              <a:ln>
                <a:noFill/>
              </a:ln>
              <a:solidFill>
                <a:srgbClr val="2B3A42"/>
              </a:solidFill>
              <a:effectLst/>
              <a:uLnTx/>
              <a:uFillTx/>
              <a:ea typeface="+mn-ea"/>
              <a:cs typeface="+mn-cs"/>
              <a:sym typeface="+mn-lt"/>
            </a:endParaRPr>
          </a:p>
        </p:txBody>
      </p:sp>
      <p:sp>
        <p:nvSpPr>
          <p:cNvPr id="88" name="Text Placeholder 2">
            <a:extLst>
              <a:ext uri="{FF2B5EF4-FFF2-40B4-BE49-F238E27FC236}">
                <a16:creationId xmlns:a16="http://schemas.microsoft.com/office/drawing/2014/main" id="{EF85EEB0-6F2E-4514-B9D7-7B31EB80CAF7}"/>
              </a:ext>
            </a:extLst>
          </p:cNvPr>
          <p:cNvSpPr>
            <a:spLocks noGrp="1"/>
          </p:cNvSpPr>
          <p:nvPr>
            <p:custDataLst>
              <p:tags r:id="rId65"/>
            </p:custDataLst>
          </p:nvPr>
        </p:nvSpPr>
        <p:spPr bwMode="auto">
          <a:xfrm>
            <a:off x="6811963" y="4484689"/>
            <a:ext cx="150813" cy="358775"/>
          </a:xfrm>
          <a:prstGeom prst="rect">
            <a:avLst/>
          </a:prstGeom>
          <a:noFill/>
          <a:ln>
            <a:noFill/>
          </a:ln>
          <a:extLst>
            <a:ext uri="{909E8E84-426E-40dd-AFC4-6F175D3DCCD1}">
              <a14:hiddenFill xmlns:a14="http://schemas.microsoft.com/office/drawing/2010/main" xmlns="">
                <a:solidFill>
                  <a:scrgbClr r="0" g="0" b="0"/>
                </a:solidFill>
              </a14:hiddenFill>
            </a:ext>
          </a:extLst>
        </p:spPr>
        <p:txBody>
          <a:bodyPr vert="vert270" wrap="none" lIns="0" tIns="0" rIns="0" bIns="0" numCol="1" spcCol="0" rtlCol="0" anchor="ctr" anchorCtr="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r">
              <a:spcBef>
                <a:spcPct val="0"/>
              </a:spcBef>
              <a:spcAft>
                <a:spcPct val="0"/>
              </a:spcAft>
              <a:buNone/>
              <a:defRPr/>
            </a:pPr>
            <a:fld id="{6FB80AEC-A164-471C-AF6A-B14BB9326BF2}" type="datetime'''''''''S''''''''p''''a''''''''''''''''i''''''n'">
              <a:rPr lang="en-US" altLang="en-US" sz="1100" smtClean="0">
                <a:solidFill>
                  <a:srgbClr val="2B3A42"/>
                </a:solidFill>
                <a:effectLst/>
              </a:rPr>
              <a:pPr marL="0" lvl="0" indent="0" algn="r">
                <a:spcBef>
                  <a:spcPct val="0"/>
                </a:spcBef>
                <a:spcAft>
                  <a:spcPct val="0"/>
                </a:spcAft>
                <a:buNone/>
                <a:defRPr/>
              </a:pPr>
              <a:t>Spain</a:t>
            </a:fld>
            <a:endParaRPr kumimoji="0" lang="en-US" sz="1100" b="0" strike="noStrike" kern="1200" spc="0" normalizeH="0" noProof="0">
              <a:ln>
                <a:noFill/>
              </a:ln>
              <a:solidFill>
                <a:srgbClr val="2B3A42"/>
              </a:solidFill>
              <a:effectLst/>
              <a:uLnTx/>
              <a:uFillTx/>
              <a:ea typeface="+mn-ea"/>
              <a:cs typeface="+mn-cs"/>
              <a:sym typeface="+mn-lt"/>
            </a:endParaRPr>
          </a:p>
        </p:txBody>
      </p:sp>
      <p:sp useBgFill="1">
        <p:nvSpPr>
          <p:cNvPr id="190" name="Rectangle 189">
            <a:extLst>
              <a:ext uri="{FF2B5EF4-FFF2-40B4-BE49-F238E27FC236}">
                <a16:creationId xmlns:a16="http://schemas.microsoft.com/office/drawing/2014/main" id="{CB0E53C1-6F9A-4CD5-A9CA-C076FE86C640}"/>
              </a:ext>
            </a:extLst>
          </p:cNvPr>
          <p:cNvSpPr/>
          <p:nvPr>
            <p:custDataLst>
              <p:tags r:id="rId66"/>
            </p:custDataLst>
          </p:nvPr>
        </p:nvSpPr>
        <p:spPr bwMode="gray">
          <a:xfrm>
            <a:off x="7048500" y="3255963"/>
            <a:ext cx="200025" cy="109538"/>
          </a:xfrm>
          <a:prstGeom prst="rect">
            <a:avLst/>
          </a:prstGeom>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t" anchorCtr="0">
            <a:noAutofit/>
          </a:bodyPr>
          <a:lstStyle/>
          <a:p>
            <a:pPr>
              <a:lnSpc>
                <a:spcPct val="90000"/>
              </a:lnSpc>
              <a:spcBef>
                <a:spcPct val="0"/>
              </a:spcBef>
              <a:spcAft>
                <a:spcPct val="0"/>
              </a:spcAft>
            </a:pPr>
            <a:fld id="{C5E0B468-21D7-41A8-B31C-C5186E9EC6A8}" type="datetime'''6''''''''''''''3''''''''''''''''6'''''''''''''''''''''''''">
              <a:rPr lang="en-GB" altLang="en-US" sz="800" smtClean="0">
                <a:solidFill>
                  <a:srgbClr val="2B3A42"/>
                </a:solidFill>
                <a:effectLst/>
              </a:rPr>
              <a:pPr>
                <a:lnSpc>
                  <a:spcPct val="90000"/>
                </a:lnSpc>
                <a:spcBef>
                  <a:spcPct val="0"/>
                </a:spcBef>
                <a:spcAft>
                  <a:spcPct val="0"/>
                </a:spcAft>
              </a:pPr>
              <a:t>636</a:t>
            </a:fld>
            <a:endParaRPr lang="en-GB" sz="800">
              <a:solidFill>
                <a:srgbClr val="2B3A42"/>
              </a:solidFill>
              <a:sym typeface="Arial" panose="020B0604020202020204" pitchFamily="34" charset="0"/>
            </a:endParaRPr>
          </a:p>
        </p:txBody>
      </p:sp>
      <p:sp useBgFill="1">
        <p:nvSpPr>
          <p:cNvPr id="96" name="Rectangle 95">
            <a:extLst>
              <a:ext uri="{FF2B5EF4-FFF2-40B4-BE49-F238E27FC236}">
                <a16:creationId xmlns:a16="http://schemas.microsoft.com/office/drawing/2014/main" id="{98473C00-4282-4785-B338-B5EDFA99A4FF}"/>
              </a:ext>
            </a:extLst>
          </p:cNvPr>
          <p:cNvSpPr/>
          <p:nvPr>
            <p:custDataLst>
              <p:tags r:id="rId67"/>
            </p:custDataLst>
          </p:nvPr>
        </p:nvSpPr>
        <p:spPr bwMode="gray">
          <a:xfrm>
            <a:off x="2081213" y="3730625"/>
            <a:ext cx="200025" cy="109538"/>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b" anchorCtr="0">
            <a:noAutofit/>
          </a:bodyPr>
          <a:lstStyle/>
          <a:p>
            <a:pPr lvl="0" algn="ctr">
              <a:lnSpc>
                <a:spcPct val="90000"/>
              </a:lnSpc>
              <a:spcBef>
                <a:spcPct val="0"/>
              </a:spcBef>
              <a:spcAft>
                <a:spcPct val="0"/>
              </a:spcAft>
              <a:defRPr/>
            </a:pPr>
            <a:fld id="{41D4037C-6A92-4AEE-ADC9-AEE7F4DBE528}" type="datetime'33''''''''''''''''''''''''''''''''''''''''''''''''''9'''">
              <a:rPr lang="en-GB" altLang="en-US" sz="800" smtClean="0">
                <a:solidFill>
                  <a:srgbClr val="2B3A42"/>
                </a:solidFill>
                <a:effectLst/>
              </a:rPr>
              <a:pPr lvl="0" algn="ctr">
                <a:lnSpc>
                  <a:spcPct val="90000"/>
                </a:lnSpc>
                <a:spcBef>
                  <a:spcPct val="0"/>
                </a:spcBef>
                <a:spcAft>
                  <a:spcPct val="0"/>
                </a:spcAft>
                <a:defRPr/>
              </a:pPr>
              <a:t>339</a:t>
            </a:fld>
            <a:endParaRPr kumimoji="0" lang="en-GB" sz="800" strike="noStrike" kern="1200" spc="0" normalizeH="0" noProof="0">
              <a:ln>
                <a:noFill/>
              </a:ln>
              <a:solidFill>
                <a:srgbClr val="2B3A42"/>
              </a:solidFill>
              <a:effectLst/>
              <a:uLnTx/>
              <a:uFillTx/>
              <a:sym typeface="Arial" panose="020B0604020202020204" pitchFamily="34" charset="0"/>
            </a:endParaRPr>
          </a:p>
        </p:txBody>
      </p:sp>
      <p:sp>
        <p:nvSpPr>
          <p:cNvPr id="122" name="Text Placeholder 2">
            <a:extLst>
              <a:ext uri="{FF2B5EF4-FFF2-40B4-BE49-F238E27FC236}">
                <a16:creationId xmlns:a16="http://schemas.microsoft.com/office/drawing/2014/main" id="{75257CF2-4B01-4233-BE28-23738F6B7F99}"/>
              </a:ext>
            </a:extLst>
          </p:cNvPr>
          <p:cNvSpPr>
            <a:spLocks noGrp="1"/>
          </p:cNvSpPr>
          <p:nvPr>
            <p:custDataLst>
              <p:tags r:id="rId68"/>
            </p:custDataLst>
          </p:nvPr>
        </p:nvSpPr>
        <p:spPr bwMode="auto">
          <a:xfrm>
            <a:off x="7073900" y="4484688"/>
            <a:ext cx="150813" cy="528638"/>
          </a:xfrm>
          <a:prstGeom prst="rect">
            <a:avLst/>
          </a:prstGeom>
          <a:noFill/>
          <a:ln>
            <a:noFill/>
          </a:ln>
          <a:extLst>
            <a:ext uri="{909E8E84-426E-40dd-AFC4-6F175D3DCCD1}">
              <a14:hiddenFill xmlns:a14="http://schemas.microsoft.com/office/drawing/2010/main" xmlns="">
                <a:solidFill>
                  <a:scrgbClr r="0" g="0" b="0"/>
                </a:solidFill>
              </a14:hiddenFill>
            </a:ext>
          </a:extLst>
        </p:spPr>
        <p:txBody>
          <a:bodyPr vert="vert270" wrap="none" lIns="0" tIns="0" rIns="0" bIns="0" numCol="1" spcCol="0" rtlCol="0" anchor="ctr" anchorCtr="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r">
              <a:spcBef>
                <a:spcPct val="0"/>
              </a:spcBef>
              <a:spcAft>
                <a:spcPct val="0"/>
              </a:spcAft>
              <a:buNone/>
              <a:defRPr/>
            </a:pPr>
            <a:fld id="{3B3FFAD6-6DA9-4125-A0C4-7E38EE52FF9B}" type="datetime'H''''''un''''''''''''''''g''''''a''''r''''''''y'''">
              <a:rPr lang="en-US" altLang="en-US" sz="1100" smtClean="0">
                <a:solidFill>
                  <a:srgbClr val="2B3A42"/>
                </a:solidFill>
                <a:effectLst/>
              </a:rPr>
              <a:pPr marL="0" lvl="0" indent="0" algn="r">
                <a:spcBef>
                  <a:spcPct val="0"/>
                </a:spcBef>
                <a:spcAft>
                  <a:spcPct val="0"/>
                </a:spcAft>
                <a:buNone/>
                <a:defRPr/>
              </a:pPr>
              <a:t>Hungary</a:t>
            </a:fld>
            <a:endParaRPr kumimoji="0" lang="en-US" sz="1100" b="0" strike="noStrike" kern="1200" spc="0" normalizeH="0" noProof="0">
              <a:ln>
                <a:noFill/>
              </a:ln>
              <a:solidFill>
                <a:srgbClr val="2B3A42"/>
              </a:solidFill>
              <a:effectLst/>
              <a:uLnTx/>
              <a:uFillTx/>
              <a:ea typeface="+mn-ea"/>
              <a:cs typeface="+mn-cs"/>
              <a:sym typeface="+mn-lt"/>
            </a:endParaRPr>
          </a:p>
        </p:txBody>
      </p:sp>
      <p:sp>
        <p:nvSpPr>
          <p:cNvPr id="193" name="Rectangle 192">
            <a:extLst>
              <a:ext uri="{FF2B5EF4-FFF2-40B4-BE49-F238E27FC236}">
                <a16:creationId xmlns:a16="http://schemas.microsoft.com/office/drawing/2014/main" id="{45540CB1-02F0-44D7-A4BD-649A70832CE9}"/>
              </a:ext>
            </a:extLst>
          </p:cNvPr>
          <p:cNvSpPr/>
          <p:nvPr>
            <p:custDataLst>
              <p:tags r:id="rId69"/>
            </p:custDataLst>
          </p:nvPr>
        </p:nvSpPr>
        <p:spPr bwMode="gray">
          <a:xfrm>
            <a:off x="7310438" y="3452813"/>
            <a:ext cx="200025" cy="109538"/>
          </a:xfrm>
          <a:prstGeom prst="rect">
            <a:avLst/>
          </a:prstGeom>
          <a:solidFill>
            <a:srgbClr val="6F8DB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b" anchorCtr="0">
            <a:noAutofit/>
          </a:bodyPr>
          <a:lstStyle/>
          <a:p>
            <a:pPr algn="ctr">
              <a:lnSpc>
                <a:spcPct val="90000"/>
              </a:lnSpc>
              <a:spcBef>
                <a:spcPct val="0"/>
              </a:spcBef>
              <a:spcAft>
                <a:spcPct val="0"/>
              </a:spcAft>
            </a:pPr>
            <a:fld id="{2A131C36-025B-4782-85B7-B29981236B96}" type="datetime'6''''''4''''''''''''''''''''''''''''''''2'''''''''''''''''''''">
              <a:rPr lang="en-GB" altLang="en-US" sz="800" smtClean="0">
                <a:solidFill>
                  <a:srgbClr val="2B3A42"/>
                </a:solidFill>
                <a:effectLst/>
              </a:rPr>
              <a:pPr algn="ctr">
                <a:lnSpc>
                  <a:spcPct val="90000"/>
                </a:lnSpc>
                <a:spcBef>
                  <a:spcPct val="0"/>
                </a:spcBef>
                <a:spcAft>
                  <a:spcPct val="0"/>
                </a:spcAft>
              </a:pPr>
              <a:t>642</a:t>
            </a:fld>
            <a:endParaRPr lang="en-GB" sz="800">
              <a:solidFill>
                <a:srgbClr val="2B3A42"/>
              </a:solidFill>
              <a:sym typeface="Arial" panose="020B0604020202020204" pitchFamily="34" charset="0"/>
            </a:endParaRPr>
          </a:p>
        </p:txBody>
      </p:sp>
      <p:sp>
        <p:nvSpPr>
          <p:cNvPr id="86" name="Text Placeholder 2">
            <a:extLst>
              <a:ext uri="{FF2B5EF4-FFF2-40B4-BE49-F238E27FC236}">
                <a16:creationId xmlns:a16="http://schemas.microsoft.com/office/drawing/2014/main" id="{45380C51-11D3-41F8-A019-179270A67CF1}"/>
              </a:ext>
            </a:extLst>
          </p:cNvPr>
          <p:cNvSpPr>
            <a:spLocks noGrp="1"/>
          </p:cNvSpPr>
          <p:nvPr>
            <p:custDataLst>
              <p:tags r:id="rId70"/>
            </p:custDataLst>
          </p:nvPr>
        </p:nvSpPr>
        <p:spPr bwMode="auto">
          <a:xfrm>
            <a:off x="2106613" y="4484687"/>
            <a:ext cx="150813" cy="566738"/>
          </a:xfrm>
          <a:prstGeom prst="rect">
            <a:avLst/>
          </a:prstGeom>
          <a:noFill/>
          <a:ln>
            <a:noFill/>
          </a:ln>
          <a:extLst>
            <a:ext uri="{909E8E84-426E-40dd-AFC4-6F175D3DCCD1}">
              <a14:hiddenFill xmlns:a14="http://schemas.microsoft.com/office/drawing/2010/main" xmlns="">
                <a:solidFill>
                  <a:scrgbClr r="0" g="0" b="0"/>
                </a:solidFill>
              </a14:hiddenFill>
            </a:ext>
          </a:extLst>
        </p:spPr>
        <p:txBody>
          <a:bodyPr vert="vert270" wrap="none" lIns="0" tIns="0" rIns="0" bIns="0" numCol="1" spcCol="0" rtlCol="0" anchor="ctr" anchorCtr="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r">
              <a:spcBef>
                <a:spcPct val="0"/>
              </a:spcBef>
              <a:spcAft>
                <a:spcPct val="0"/>
              </a:spcAft>
              <a:buNone/>
              <a:defRPr/>
            </a:pPr>
            <a:fld id="{9643FE56-FACC-4303-AE1C-D6A08070F72D}" type="datetime'''D''enm''a''''''r''''''''''''''k'''''''''''''''''">
              <a:rPr lang="en-US" altLang="en-US" sz="1100" smtClean="0">
                <a:solidFill>
                  <a:srgbClr val="2B3A42"/>
                </a:solidFill>
                <a:effectLst/>
              </a:rPr>
              <a:pPr marL="0" lvl="0" indent="0" algn="r">
                <a:spcBef>
                  <a:spcPct val="0"/>
                </a:spcBef>
                <a:spcAft>
                  <a:spcPct val="0"/>
                </a:spcAft>
                <a:buNone/>
                <a:defRPr/>
              </a:pPr>
              <a:t>Denmark</a:t>
            </a:fld>
            <a:endParaRPr kumimoji="0" lang="en-US" sz="1100" b="0" strike="noStrike" kern="1200" spc="0" normalizeH="0" noProof="0">
              <a:ln>
                <a:noFill/>
              </a:ln>
              <a:solidFill>
                <a:srgbClr val="2B3A42"/>
              </a:solidFill>
              <a:effectLst/>
              <a:uLnTx/>
              <a:uFillTx/>
              <a:ea typeface="+mn-ea"/>
              <a:cs typeface="+mn-cs"/>
              <a:sym typeface="+mn-lt"/>
            </a:endParaRPr>
          </a:p>
        </p:txBody>
      </p:sp>
      <p:sp>
        <p:nvSpPr>
          <p:cNvPr id="125" name="Text Placeholder 2">
            <a:extLst>
              <a:ext uri="{FF2B5EF4-FFF2-40B4-BE49-F238E27FC236}">
                <a16:creationId xmlns:a16="http://schemas.microsoft.com/office/drawing/2014/main" id="{ECC0923A-39C9-49C9-938C-5EA768DF8E17}"/>
              </a:ext>
            </a:extLst>
          </p:cNvPr>
          <p:cNvSpPr>
            <a:spLocks noGrp="1"/>
          </p:cNvSpPr>
          <p:nvPr>
            <p:custDataLst>
              <p:tags r:id="rId71"/>
            </p:custDataLst>
          </p:nvPr>
        </p:nvSpPr>
        <p:spPr bwMode="auto">
          <a:xfrm>
            <a:off x="7335838" y="4484689"/>
            <a:ext cx="150813" cy="373063"/>
          </a:xfrm>
          <a:prstGeom prst="rect">
            <a:avLst/>
          </a:prstGeom>
          <a:noFill/>
          <a:ln>
            <a:noFill/>
          </a:ln>
          <a:extLst>
            <a:ext uri="{909E8E84-426E-40dd-AFC4-6F175D3DCCD1}">
              <a14:hiddenFill xmlns:a14="http://schemas.microsoft.com/office/drawing/2010/main" xmlns="">
                <a:solidFill>
                  <a:scrgbClr r="0" g="0" b="0"/>
                </a:solidFill>
              </a14:hiddenFill>
            </a:ext>
          </a:extLst>
        </p:spPr>
        <p:txBody>
          <a:bodyPr vert="vert270" wrap="none" lIns="0" tIns="0" rIns="0" bIns="0" numCol="1" spcCol="0" rtlCol="0" anchor="ctr" anchorCtr="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r">
              <a:spcBef>
                <a:spcPct val="0"/>
              </a:spcBef>
              <a:spcAft>
                <a:spcPct val="0"/>
              </a:spcAft>
              <a:buNone/>
              <a:defRPr/>
            </a:pPr>
            <a:fld id="{2CCB50C8-DF54-40C1-9B89-9BEB61B6509F}" type="datetime'''L''''''''at''''''''v''''''''''''''i''''''''a'''">
              <a:rPr lang="en-US" altLang="en-US" sz="1100" smtClean="0">
                <a:solidFill>
                  <a:srgbClr val="2B3A42"/>
                </a:solidFill>
                <a:effectLst/>
              </a:rPr>
              <a:pPr marL="0" lvl="0" indent="0" algn="r">
                <a:spcBef>
                  <a:spcPct val="0"/>
                </a:spcBef>
                <a:spcAft>
                  <a:spcPct val="0"/>
                </a:spcAft>
                <a:buNone/>
                <a:defRPr/>
              </a:pPr>
              <a:t>Latvia</a:t>
            </a:fld>
            <a:endParaRPr kumimoji="0" lang="en-US" sz="1100" b="0" strike="noStrike" kern="1200" spc="0" normalizeH="0" noProof="0">
              <a:ln>
                <a:noFill/>
              </a:ln>
              <a:solidFill>
                <a:srgbClr val="2B3A42"/>
              </a:solidFill>
              <a:effectLst/>
              <a:uLnTx/>
              <a:uFillTx/>
              <a:ea typeface="+mn-ea"/>
              <a:cs typeface="+mn-cs"/>
              <a:sym typeface="+mn-lt"/>
            </a:endParaRPr>
          </a:p>
        </p:txBody>
      </p:sp>
      <p:sp>
        <p:nvSpPr>
          <p:cNvPr id="129" name="Rectangle 128">
            <a:extLst>
              <a:ext uri="{FF2B5EF4-FFF2-40B4-BE49-F238E27FC236}">
                <a16:creationId xmlns:a16="http://schemas.microsoft.com/office/drawing/2014/main" id="{305FE9C2-63AB-48B5-9856-0468F719E912}"/>
              </a:ext>
            </a:extLst>
          </p:cNvPr>
          <p:cNvSpPr/>
          <p:nvPr>
            <p:custDataLst>
              <p:tags r:id="rId72"/>
            </p:custDataLst>
          </p:nvPr>
        </p:nvSpPr>
        <p:spPr bwMode="gray">
          <a:xfrm>
            <a:off x="7570788" y="3449638"/>
            <a:ext cx="200025" cy="109538"/>
          </a:xfrm>
          <a:prstGeom prst="rect">
            <a:avLst/>
          </a:prstGeom>
          <a:solidFill>
            <a:srgbClr val="6F8DB9"/>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b" anchorCtr="0">
            <a:noAutofit/>
          </a:bodyPr>
          <a:lstStyle/>
          <a:p>
            <a:pPr algn="ctr">
              <a:lnSpc>
                <a:spcPct val="90000"/>
              </a:lnSpc>
              <a:spcBef>
                <a:spcPct val="0"/>
              </a:spcBef>
              <a:spcAft>
                <a:spcPct val="0"/>
              </a:spcAft>
            </a:pPr>
            <a:fld id="{B8276726-C2CA-49D5-8248-4EBC64C468EE}" type="datetime'''''''''''''''''64''''''''''''''5'''''''''''">
              <a:rPr lang="en-GB" altLang="en-US" sz="800" smtClean="0">
                <a:solidFill>
                  <a:srgbClr val="2B3A42"/>
                </a:solidFill>
                <a:effectLst/>
              </a:rPr>
              <a:pPr algn="ctr">
                <a:lnSpc>
                  <a:spcPct val="90000"/>
                </a:lnSpc>
                <a:spcBef>
                  <a:spcPct val="0"/>
                </a:spcBef>
                <a:spcAft>
                  <a:spcPct val="0"/>
                </a:spcAft>
              </a:pPr>
              <a:t>645</a:t>
            </a:fld>
            <a:endParaRPr lang="en-GB" sz="800">
              <a:solidFill>
                <a:srgbClr val="2B3A42"/>
              </a:solidFill>
              <a:sym typeface="Arial" panose="020B0604020202020204" pitchFamily="34" charset="0"/>
            </a:endParaRPr>
          </a:p>
        </p:txBody>
      </p:sp>
      <p:sp useBgFill="1">
        <p:nvSpPr>
          <p:cNvPr id="10" name="Rectangle 9">
            <a:extLst>
              <a:ext uri="{FF2B5EF4-FFF2-40B4-BE49-F238E27FC236}">
                <a16:creationId xmlns:a16="http://schemas.microsoft.com/office/drawing/2014/main" id="{605BED4B-3640-44EE-8006-517885A26843}"/>
              </a:ext>
            </a:extLst>
          </p:cNvPr>
          <p:cNvSpPr/>
          <p:nvPr>
            <p:custDataLst>
              <p:tags r:id="rId73"/>
            </p:custDataLst>
          </p:nvPr>
        </p:nvSpPr>
        <p:spPr bwMode="gray">
          <a:xfrm>
            <a:off x="2320925" y="3508375"/>
            <a:ext cx="200025" cy="109538"/>
          </a:xfrm>
          <a:prstGeom prst="rect">
            <a:avLst/>
          </a:prstGeom>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t" anchorCtr="0">
            <a:noAutofit/>
          </a:bodyPr>
          <a:lstStyle/>
          <a:p>
            <a:pPr>
              <a:lnSpc>
                <a:spcPct val="90000"/>
              </a:lnSpc>
              <a:spcBef>
                <a:spcPct val="0"/>
              </a:spcBef>
              <a:spcAft>
                <a:spcPct val="0"/>
              </a:spcAft>
            </a:pPr>
            <a:fld id="{CF211155-2A60-4983-A4DD-56AF67D8F8E2}" type="datetime'''''''''''''''''36''''''''''''1'''''''''''''''''">
              <a:rPr lang="en-GB" altLang="en-US" sz="800" smtClean="0">
                <a:solidFill>
                  <a:srgbClr val="2B3A42"/>
                </a:solidFill>
                <a:effectLst/>
              </a:rPr>
              <a:pPr>
                <a:lnSpc>
                  <a:spcPct val="90000"/>
                </a:lnSpc>
                <a:spcBef>
                  <a:spcPct val="0"/>
                </a:spcBef>
                <a:spcAft>
                  <a:spcPct val="0"/>
                </a:spcAft>
              </a:pPr>
              <a:t>361</a:t>
            </a:fld>
            <a:endParaRPr lang="en-GB" sz="800">
              <a:solidFill>
                <a:srgbClr val="2B3A42"/>
              </a:solidFill>
              <a:sym typeface="+mn-lt"/>
            </a:endParaRPr>
          </a:p>
        </p:txBody>
      </p:sp>
      <p:sp>
        <p:nvSpPr>
          <p:cNvPr id="89" name="Text Placeholder 2">
            <a:extLst>
              <a:ext uri="{FF2B5EF4-FFF2-40B4-BE49-F238E27FC236}">
                <a16:creationId xmlns:a16="http://schemas.microsoft.com/office/drawing/2014/main" id="{6AB71F02-D4B5-49DD-817D-D2DDFA2D20AC}"/>
              </a:ext>
            </a:extLst>
          </p:cNvPr>
          <p:cNvSpPr>
            <a:spLocks noGrp="1"/>
          </p:cNvSpPr>
          <p:nvPr>
            <p:custDataLst>
              <p:tags r:id="rId74"/>
            </p:custDataLst>
          </p:nvPr>
        </p:nvSpPr>
        <p:spPr bwMode="auto">
          <a:xfrm>
            <a:off x="7596188" y="4484688"/>
            <a:ext cx="150813" cy="427038"/>
          </a:xfrm>
          <a:prstGeom prst="rect">
            <a:avLst/>
          </a:prstGeom>
          <a:noFill/>
          <a:ln>
            <a:noFill/>
          </a:ln>
          <a:extLst>
            <a:ext uri="{909E8E84-426E-40dd-AFC4-6F175D3DCCD1}">
              <a14:hiddenFill xmlns:a14="http://schemas.microsoft.com/office/drawing/2010/main" xmlns="">
                <a:solidFill>
                  <a:scrgbClr r="0" g="0" b="0"/>
                </a:solidFill>
              </a14:hiddenFill>
            </a:ext>
          </a:extLst>
        </p:spPr>
        <p:txBody>
          <a:bodyPr vert="vert270" wrap="none" lIns="0" tIns="0" rIns="0" bIns="0" numCol="1" spcCol="0" rtlCol="0" anchor="ctr" anchorCtr="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r">
              <a:spcBef>
                <a:spcPct val="0"/>
              </a:spcBef>
              <a:spcAft>
                <a:spcPct val="0"/>
              </a:spcAft>
              <a:buNone/>
              <a:defRPr/>
            </a:pPr>
            <a:fld id="{0CC109E6-F73D-4124-85F1-92C32E976AF2}" type="datetime'''''''Ire''''''l''a''n''''''''''''''''''''d'''''''">
              <a:rPr lang="en-US" altLang="en-US" sz="1100" smtClean="0">
                <a:solidFill>
                  <a:srgbClr val="2B3A42"/>
                </a:solidFill>
                <a:effectLst/>
              </a:rPr>
              <a:pPr marL="0" lvl="0" indent="0" algn="r">
                <a:spcBef>
                  <a:spcPct val="0"/>
                </a:spcBef>
                <a:spcAft>
                  <a:spcPct val="0"/>
                </a:spcAft>
                <a:buNone/>
                <a:defRPr/>
              </a:pPr>
              <a:t>Ireland</a:t>
            </a:fld>
            <a:endParaRPr kumimoji="0" lang="en-US" sz="1100" b="0" strike="noStrike" kern="1200" spc="0" normalizeH="0" noProof="0">
              <a:ln>
                <a:noFill/>
              </a:ln>
              <a:solidFill>
                <a:srgbClr val="2B3A42"/>
              </a:solidFill>
              <a:effectLst/>
              <a:uLnTx/>
              <a:uFillTx/>
              <a:ea typeface="+mn-ea"/>
              <a:cs typeface="+mn-cs"/>
              <a:sym typeface="+mn-lt"/>
            </a:endParaRPr>
          </a:p>
        </p:txBody>
      </p:sp>
      <p:sp useBgFill="1">
        <p:nvSpPr>
          <p:cNvPr id="937" name="Rectangle 936">
            <a:extLst>
              <a:ext uri="{FF2B5EF4-FFF2-40B4-BE49-F238E27FC236}">
                <a16:creationId xmlns:a16="http://schemas.microsoft.com/office/drawing/2014/main" id="{2A682164-67AD-4DC4-898F-D02D60D89844}"/>
              </a:ext>
            </a:extLst>
          </p:cNvPr>
          <p:cNvSpPr/>
          <p:nvPr>
            <p:custDataLst>
              <p:tags r:id="rId75"/>
            </p:custDataLst>
          </p:nvPr>
        </p:nvSpPr>
        <p:spPr bwMode="gray">
          <a:xfrm>
            <a:off x="7829550" y="3194050"/>
            <a:ext cx="200025" cy="109538"/>
          </a:xfrm>
          <a:prstGeom prst="rect">
            <a:avLst/>
          </a:prstGeom>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t" anchorCtr="0">
            <a:noAutofit/>
          </a:bodyPr>
          <a:lstStyle/>
          <a:p>
            <a:pPr>
              <a:lnSpc>
                <a:spcPct val="90000"/>
              </a:lnSpc>
              <a:spcBef>
                <a:spcPct val="0"/>
              </a:spcBef>
              <a:spcAft>
                <a:spcPct val="0"/>
              </a:spcAft>
            </a:pPr>
            <a:fld id="{E4B4D785-4870-4DDD-B020-3D4A5FD41F1D}" type="datetime'''''''''''''''''''''''''6''''''''''''5''''''4'''''''''''">
              <a:rPr lang="en-GB" altLang="en-US" sz="800" smtClean="0">
                <a:solidFill>
                  <a:srgbClr val="2B3A42"/>
                </a:solidFill>
                <a:effectLst/>
              </a:rPr>
              <a:pPr>
                <a:lnSpc>
                  <a:spcPct val="90000"/>
                </a:lnSpc>
                <a:spcBef>
                  <a:spcPct val="0"/>
                </a:spcBef>
                <a:spcAft>
                  <a:spcPct val="0"/>
                </a:spcAft>
              </a:pPr>
              <a:t>654</a:t>
            </a:fld>
            <a:endParaRPr lang="en-GB" sz="800">
              <a:solidFill>
                <a:srgbClr val="2B3A42"/>
              </a:solidFill>
              <a:sym typeface="Arial" panose="020B0604020202020204" pitchFamily="34" charset="0"/>
            </a:endParaRPr>
          </a:p>
        </p:txBody>
      </p:sp>
      <p:sp>
        <p:nvSpPr>
          <p:cNvPr id="121" name="Text Placeholder 2">
            <a:extLst>
              <a:ext uri="{FF2B5EF4-FFF2-40B4-BE49-F238E27FC236}">
                <a16:creationId xmlns:a16="http://schemas.microsoft.com/office/drawing/2014/main" id="{B3895F69-41B3-4034-9A61-B4CFB3D29D1E}"/>
              </a:ext>
            </a:extLst>
          </p:cNvPr>
          <p:cNvSpPr>
            <a:spLocks noGrp="1"/>
          </p:cNvSpPr>
          <p:nvPr>
            <p:custDataLst>
              <p:tags r:id="rId76"/>
            </p:custDataLst>
          </p:nvPr>
        </p:nvSpPr>
        <p:spPr bwMode="auto">
          <a:xfrm>
            <a:off x="2368550" y="4484688"/>
            <a:ext cx="150813" cy="506413"/>
          </a:xfrm>
          <a:prstGeom prst="rect">
            <a:avLst/>
          </a:prstGeom>
          <a:noFill/>
          <a:ln>
            <a:noFill/>
          </a:ln>
          <a:extLst>
            <a:ext uri="{909E8E84-426E-40dd-AFC4-6F175D3DCCD1}">
              <a14:hiddenFill xmlns:a14="http://schemas.microsoft.com/office/drawing/2010/main" xmlns="">
                <a:solidFill>
                  <a:scrgbClr r="0" g="0" b="0"/>
                </a:solidFill>
              </a14:hiddenFill>
            </a:ext>
          </a:extLst>
        </p:spPr>
        <p:txBody>
          <a:bodyPr vert="vert270" wrap="none" lIns="0" tIns="0" rIns="0" bIns="0" numCol="1" spcCol="0" rtlCol="0" anchor="ctr" anchorCtr="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r">
              <a:spcBef>
                <a:spcPct val="0"/>
              </a:spcBef>
              <a:spcAft>
                <a:spcPct val="0"/>
              </a:spcAft>
              <a:buNone/>
              <a:defRPr/>
            </a:pPr>
            <a:fld id="{F737B103-C8F9-479F-9805-4E3CE4E37EF3}" type="datetime'''''''''''Sw''e''''''''''d''''''e''''''''''n'''''''''''''''''">
              <a:rPr lang="en-US" altLang="en-US" sz="1100" smtClean="0">
                <a:solidFill>
                  <a:srgbClr val="2B3A42"/>
                </a:solidFill>
                <a:effectLst/>
              </a:rPr>
              <a:pPr marL="0" lvl="0" indent="0" algn="r">
                <a:spcBef>
                  <a:spcPct val="0"/>
                </a:spcBef>
                <a:spcAft>
                  <a:spcPct val="0"/>
                </a:spcAft>
                <a:buNone/>
                <a:defRPr/>
              </a:pPr>
              <a:t>Sweden</a:t>
            </a:fld>
            <a:endParaRPr kumimoji="0" lang="en-US" sz="1100" b="0" strike="noStrike" kern="1200" spc="0" normalizeH="0" noProof="0">
              <a:ln>
                <a:noFill/>
              </a:ln>
              <a:solidFill>
                <a:srgbClr val="2B3A42"/>
              </a:solidFill>
              <a:effectLst/>
              <a:uLnTx/>
              <a:uFillTx/>
              <a:ea typeface="+mn-ea"/>
              <a:cs typeface="+mn-cs"/>
              <a:sym typeface="+mn-lt"/>
            </a:endParaRPr>
          </a:p>
        </p:txBody>
      </p:sp>
      <p:sp>
        <p:nvSpPr>
          <p:cNvPr id="141" name="Text Placeholder 2">
            <a:extLst>
              <a:ext uri="{FF2B5EF4-FFF2-40B4-BE49-F238E27FC236}">
                <a16:creationId xmlns:a16="http://schemas.microsoft.com/office/drawing/2014/main" id="{29117B66-50D3-4707-A785-F52542EE9124}"/>
              </a:ext>
            </a:extLst>
          </p:cNvPr>
          <p:cNvSpPr>
            <a:spLocks noGrp="1"/>
          </p:cNvSpPr>
          <p:nvPr>
            <p:custDataLst>
              <p:tags r:id="rId77"/>
            </p:custDataLst>
          </p:nvPr>
        </p:nvSpPr>
        <p:spPr bwMode="auto">
          <a:xfrm>
            <a:off x="7858125" y="4484688"/>
            <a:ext cx="150813" cy="457200"/>
          </a:xfrm>
          <a:prstGeom prst="rect">
            <a:avLst/>
          </a:prstGeom>
          <a:noFill/>
          <a:ln>
            <a:noFill/>
          </a:ln>
          <a:extLst>
            <a:ext uri="{909E8E84-426E-40dd-AFC4-6F175D3DCCD1}">
              <a14:hiddenFill xmlns:a14="http://schemas.microsoft.com/office/drawing/2010/main" xmlns="">
                <a:solidFill>
                  <a:scrgbClr r="0" g="0" b="0"/>
                </a:solidFill>
              </a14:hiddenFill>
            </a:ext>
          </a:extLst>
        </p:spPr>
        <p:txBody>
          <a:bodyPr vert="vert270" wrap="none" lIns="0" tIns="0" rIns="0" bIns="0" numCol="1" spcCol="0" rtlCol="0" anchor="ctr" anchorCtr="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r">
              <a:spcBef>
                <a:spcPct val="0"/>
              </a:spcBef>
              <a:spcAft>
                <a:spcPct val="0"/>
              </a:spcAft>
              <a:buNone/>
              <a:defRPr/>
            </a:pPr>
            <a:fld id="{184B9578-B50F-4093-A614-7074C4D1A9FB}" type="datetime'''''G''''''r''ee''''''''''''''''''''''ce'''''''''''">
              <a:rPr lang="en-US" altLang="en-US" sz="1100" smtClean="0">
                <a:solidFill>
                  <a:srgbClr val="2B3A42"/>
                </a:solidFill>
                <a:effectLst/>
              </a:rPr>
              <a:pPr marL="0" lvl="0" indent="0" algn="r">
                <a:spcBef>
                  <a:spcPct val="0"/>
                </a:spcBef>
                <a:spcAft>
                  <a:spcPct val="0"/>
                </a:spcAft>
                <a:buNone/>
                <a:defRPr/>
              </a:pPr>
              <a:t>Greece</a:t>
            </a:fld>
            <a:endParaRPr kumimoji="0" lang="en-US" sz="1100" b="0" strike="noStrike" kern="1200" spc="0" normalizeH="0" noProof="0">
              <a:ln>
                <a:noFill/>
              </a:ln>
              <a:solidFill>
                <a:srgbClr val="2B3A42"/>
              </a:solidFill>
              <a:effectLst/>
              <a:uLnTx/>
              <a:uFillTx/>
              <a:ea typeface="+mn-ea"/>
              <a:cs typeface="+mn-cs"/>
              <a:sym typeface="+mn-lt"/>
            </a:endParaRPr>
          </a:p>
        </p:txBody>
      </p:sp>
      <p:sp useBgFill="1">
        <p:nvSpPr>
          <p:cNvPr id="514" name="Rectangle 513">
            <a:extLst>
              <a:ext uri="{FF2B5EF4-FFF2-40B4-BE49-F238E27FC236}">
                <a16:creationId xmlns:a16="http://schemas.microsoft.com/office/drawing/2014/main" id="{5F957A69-E096-B07E-C20E-8AD2C9E08AFF}"/>
              </a:ext>
            </a:extLst>
          </p:cNvPr>
          <p:cNvSpPr/>
          <p:nvPr>
            <p:custDataLst>
              <p:tags r:id="rId78"/>
            </p:custDataLst>
          </p:nvPr>
        </p:nvSpPr>
        <p:spPr bwMode="gray">
          <a:xfrm>
            <a:off x="8050213" y="3222625"/>
            <a:ext cx="200025" cy="109538"/>
          </a:xfrm>
          <a:prstGeom prst="rect">
            <a:avLst/>
          </a:prstGeom>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t" anchorCtr="0"/>
          <a:lstStyle/>
          <a:p>
            <a:pPr>
              <a:lnSpc>
                <a:spcPct val="90000"/>
              </a:lnSpc>
              <a:spcBef>
                <a:spcPct val="0"/>
              </a:spcBef>
              <a:spcAft>
                <a:spcPct val="0"/>
              </a:spcAft>
            </a:pPr>
            <a:fld id="{CF18D50F-2214-47FC-916A-3B016737BCA4}" type="datetime'''''''''''71''''''''''''''''''''3'''">
              <a:rPr lang="en-GB" altLang="en-US" sz="800" smtClean="0">
                <a:solidFill>
                  <a:srgbClr val="2B3A42"/>
                </a:solidFill>
                <a:effectLst/>
              </a:rPr>
              <a:pPr>
                <a:lnSpc>
                  <a:spcPct val="90000"/>
                </a:lnSpc>
                <a:spcBef>
                  <a:spcPct val="0"/>
                </a:spcBef>
                <a:spcAft>
                  <a:spcPct val="0"/>
                </a:spcAft>
              </a:pPr>
              <a:t>713</a:t>
            </a:fld>
            <a:endParaRPr lang="en-GB" sz="800" err="1">
              <a:solidFill>
                <a:srgbClr val="2B3A42"/>
              </a:solidFill>
              <a:sym typeface="Arial" panose="020B0604020202020204" pitchFamily="34" charset="0"/>
            </a:endParaRPr>
          </a:p>
        </p:txBody>
      </p:sp>
      <p:sp useBgFill="1">
        <p:nvSpPr>
          <p:cNvPr id="896" name="Rectangle 895">
            <a:extLst>
              <a:ext uri="{FF2B5EF4-FFF2-40B4-BE49-F238E27FC236}">
                <a16:creationId xmlns:a16="http://schemas.microsoft.com/office/drawing/2014/main" id="{57BFC5E6-7869-46D6-AD13-9986F12EAA21}"/>
              </a:ext>
            </a:extLst>
          </p:cNvPr>
          <p:cNvSpPr/>
          <p:nvPr>
            <p:custDataLst>
              <p:tags r:id="rId79"/>
            </p:custDataLst>
          </p:nvPr>
        </p:nvSpPr>
        <p:spPr bwMode="gray">
          <a:xfrm>
            <a:off x="2605088" y="3695700"/>
            <a:ext cx="200025" cy="109538"/>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b" anchorCtr="0">
            <a:noAutofit/>
          </a:bodyPr>
          <a:lstStyle/>
          <a:p>
            <a:pPr algn="ctr">
              <a:lnSpc>
                <a:spcPct val="90000"/>
              </a:lnSpc>
              <a:spcBef>
                <a:spcPct val="0"/>
              </a:spcBef>
              <a:spcAft>
                <a:spcPct val="0"/>
              </a:spcAft>
            </a:pPr>
            <a:fld id="{7F3DB424-43F2-41FB-A676-6F1D643B69B8}" type="datetime'''''3''''''''''''''7''''''6'''">
              <a:rPr lang="en-GB" altLang="en-US" sz="800" smtClean="0">
                <a:solidFill>
                  <a:srgbClr val="2B3A42"/>
                </a:solidFill>
                <a:effectLst/>
              </a:rPr>
              <a:pPr algn="ctr">
                <a:lnSpc>
                  <a:spcPct val="90000"/>
                </a:lnSpc>
                <a:spcBef>
                  <a:spcPct val="0"/>
                </a:spcBef>
                <a:spcAft>
                  <a:spcPct val="0"/>
                </a:spcAft>
              </a:pPr>
              <a:t>376</a:t>
            </a:fld>
            <a:endParaRPr lang="en-GB" sz="800">
              <a:solidFill>
                <a:srgbClr val="2B3A42"/>
              </a:solidFill>
              <a:sym typeface="+mn-lt"/>
            </a:endParaRPr>
          </a:p>
        </p:txBody>
      </p:sp>
      <p:sp>
        <p:nvSpPr>
          <p:cNvPr id="139" name="Text Placeholder 2">
            <a:extLst>
              <a:ext uri="{FF2B5EF4-FFF2-40B4-BE49-F238E27FC236}">
                <a16:creationId xmlns:a16="http://schemas.microsoft.com/office/drawing/2014/main" id="{3612DC35-DE15-43EC-9739-863D3E8D9109}"/>
              </a:ext>
            </a:extLst>
          </p:cNvPr>
          <p:cNvSpPr>
            <a:spLocks noGrp="1"/>
          </p:cNvSpPr>
          <p:nvPr>
            <p:custDataLst>
              <p:tags r:id="rId80"/>
            </p:custDataLst>
          </p:nvPr>
        </p:nvSpPr>
        <p:spPr bwMode="auto">
          <a:xfrm>
            <a:off x="8120063" y="4484688"/>
            <a:ext cx="150813" cy="466725"/>
          </a:xfrm>
          <a:prstGeom prst="rect">
            <a:avLst/>
          </a:prstGeom>
          <a:noFill/>
          <a:ln>
            <a:noFill/>
          </a:ln>
          <a:extLst>
            <a:ext uri="{909E8E84-426E-40dd-AFC4-6F175D3DCCD1}">
              <a14:hiddenFill xmlns:a14="http://schemas.microsoft.com/office/drawing/2010/main" xmlns="">
                <a:solidFill>
                  <a:scrgbClr r="0" g="0" b="0"/>
                </a:solidFill>
              </a14:hiddenFill>
            </a:ext>
          </a:extLst>
        </p:spPr>
        <p:txBody>
          <a:bodyPr vert="vert270" wrap="none" lIns="0" tIns="0" rIns="0" bIns="0" numCol="1" spcCol="0" rtlCol="0" anchor="ctr" anchorCtr="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r">
              <a:spcBef>
                <a:spcPct val="0"/>
              </a:spcBef>
              <a:spcAft>
                <a:spcPct val="0"/>
              </a:spcAft>
              <a:buNone/>
              <a:defRPr/>
            </a:pPr>
            <a:fld id="{ACC8A02C-AB9C-4CCE-AEB5-F3A946E98C8B}" type="datetime'''''''Es''''''''''''to''''''''''''n''''''''''''ia'''''''''">
              <a:rPr lang="en-US" altLang="en-US" sz="1100" smtClean="0">
                <a:solidFill>
                  <a:srgbClr val="2B3A42"/>
                </a:solidFill>
                <a:effectLst/>
              </a:rPr>
              <a:pPr marL="0" lvl="0" indent="0" algn="r">
                <a:spcBef>
                  <a:spcPct val="0"/>
                </a:spcBef>
                <a:spcAft>
                  <a:spcPct val="0"/>
                </a:spcAft>
                <a:buNone/>
                <a:defRPr/>
              </a:pPr>
              <a:t>Estonia</a:t>
            </a:fld>
            <a:endParaRPr kumimoji="0" lang="en-US" sz="1100" b="0" strike="noStrike" kern="1200" spc="0" normalizeH="0" noProof="0">
              <a:ln>
                <a:noFill/>
              </a:ln>
              <a:solidFill>
                <a:srgbClr val="2B3A42"/>
              </a:solidFill>
              <a:effectLst/>
              <a:uLnTx/>
              <a:uFillTx/>
              <a:ea typeface="+mn-ea"/>
              <a:cs typeface="+mn-cs"/>
              <a:sym typeface="+mn-lt"/>
            </a:endParaRPr>
          </a:p>
        </p:txBody>
      </p:sp>
      <p:sp useBgFill="1">
        <p:nvSpPr>
          <p:cNvPr id="950" name="Rectangle 949">
            <a:extLst>
              <a:ext uri="{FF2B5EF4-FFF2-40B4-BE49-F238E27FC236}">
                <a16:creationId xmlns:a16="http://schemas.microsoft.com/office/drawing/2014/main" id="{DA13A5CE-AB98-4FFA-A5DD-CAC448AB3889}"/>
              </a:ext>
            </a:extLst>
          </p:cNvPr>
          <p:cNvSpPr/>
          <p:nvPr>
            <p:custDataLst>
              <p:tags r:id="rId81"/>
            </p:custDataLst>
          </p:nvPr>
        </p:nvSpPr>
        <p:spPr bwMode="gray">
          <a:xfrm>
            <a:off x="8355013" y="3273425"/>
            <a:ext cx="200025" cy="109538"/>
          </a:xfrm>
          <a:prstGeom prst="rect">
            <a:avLst/>
          </a:prstGeom>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t" anchorCtr="0">
            <a:noAutofit/>
          </a:bodyPr>
          <a:lstStyle/>
          <a:p>
            <a:pPr>
              <a:lnSpc>
                <a:spcPct val="90000"/>
              </a:lnSpc>
              <a:spcBef>
                <a:spcPct val="0"/>
              </a:spcBef>
              <a:spcAft>
                <a:spcPct val="0"/>
              </a:spcAft>
            </a:pPr>
            <a:fld id="{4BA4BBC8-723D-4B91-86E1-2FFA00A48FB3}" type="datetime'7''''''2''''''''''''''''3'''''''''''">
              <a:rPr lang="en-GB" altLang="en-US" sz="800" smtClean="0">
                <a:solidFill>
                  <a:srgbClr val="2B3A42"/>
                </a:solidFill>
                <a:effectLst/>
              </a:rPr>
              <a:pPr>
                <a:lnSpc>
                  <a:spcPct val="90000"/>
                </a:lnSpc>
                <a:spcBef>
                  <a:spcPct val="0"/>
                </a:spcBef>
                <a:spcAft>
                  <a:spcPct val="0"/>
                </a:spcAft>
              </a:pPr>
              <a:t>723</a:t>
            </a:fld>
            <a:endParaRPr lang="en-GB" sz="800" err="1">
              <a:solidFill>
                <a:srgbClr val="2B3A42"/>
              </a:solidFill>
              <a:sym typeface="Arial" panose="020B0604020202020204" pitchFamily="34" charset="0"/>
            </a:endParaRPr>
          </a:p>
        </p:txBody>
      </p:sp>
      <p:sp>
        <p:nvSpPr>
          <p:cNvPr id="123" name="Text Placeholder 2">
            <a:extLst>
              <a:ext uri="{FF2B5EF4-FFF2-40B4-BE49-F238E27FC236}">
                <a16:creationId xmlns:a16="http://schemas.microsoft.com/office/drawing/2014/main" id="{BA66419A-D94D-4B15-871F-A6BA0F67A567}"/>
              </a:ext>
            </a:extLst>
          </p:cNvPr>
          <p:cNvSpPr>
            <a:spLocks noGrp="1"/>
          </p:cNvSpPr>
          <p:nvPr>
            <p:custDataLst>
              <p:tags r:id="rId82"/>
            </p:custDataLst>
          </p:nvPr>
        </p:nvSpPr>
        <p:spPr bwMode="auto">
          <a:xfrm>
            <a:off x="2630488" y="4484687"/>
            <a:ext cx="150813" cy="706438"/>
          </a:xfrm>
          <a:prstGeom prst="rect">
            <a:avLst/>
          </a:prstGeom>
          <a:noFill/>
          <a:ln>
            <a:noFill/>
          </a:ln>
          <a:extLst>
            <a:ext uri="{909E8E84-426E-40dd-AFC4-6F175D3DCCD1}">
              <a14:hiddenFill xmlns:a14="http://schemas.microsoft.com/office/drawing/2010/main" xmlns="">
                <a:solidFill>
                  <a:scrgbClr r="0" g="0" b="0"/>
                </a:solidFill>
              </a14:hiddenFill>
            </a:ext>
          </a:extLst>
        </p:spPr>
        <p:txBody>
          <a:bodyPr vert="vert270" wrap="none" lIns="0" tIns="0" rIns="0" bIns="0" numCol="1" spcCol="0" rtlCol="0" anchor="ctr" anchorCtr="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r">
              <a:spcBef>
                <a:spcPct val="0"/>
              </a:spcBef>
              <a:spcAft>
                <a:spcPct val="0"/>
              </a:spcAft>
              <a:buNone/>
              <a:defRPr/>
            </a:pPr>
            <a:fld id="{B4A2AD51-5045-494D-ACA6-1BCC7FF8C715}" type="datetime'**''''''''*''''''''''''S''''''''''''c''''''otl''''a''n''d'''">
              <a:rPr lang="en-US" altLang="en-US" sz="1100" smtClean="0">
                <a:solidFill>
                  <a:srgbClr val="2B3A42"/>
                </a:solidFill>
                <a:effectLst/>
              </a:rPr>
              <a:pPr marL="0" lvl="0" indent="0" algn="r">
                <a:spcBef>
                  <a:spcPct val="0"/>
                </a:spcBef>
                <a:spcAft>
                  <a:spcPct val="0"/>
                </a:spcAft>
                <a:buNone/>
                <a:defRPr/>
              </a:pPr>
              <a:t>***Scotland</a:t>
            </a:fld>
            <a:endParaRPr kumimoji="0" lang="en-US" sz="1100" b="0" strike="noStrike" kern="1200" spc="0" normalizeH="0" noProof="0">
              <a:ln>
                <a:noFill/>
              </a:ln>
              <a:solidFill>
                <a:srgbClr val="2B3A42"/>
              </a:solidFill>
              <a:effectLst/>
              <a:uLnTx/>
              <a:uFillTx/>
              <a:ea typeface="+mn-ea"/>
              <a:cs typeface="+mn-cs"/>
              <a:sym typeface="+mn-lt"/>
            </a:endParaRPr>
          </a:p>
        </p:txBody>
      </p:sp>
      <p:sp>
        <p:nvSpPr>
          <p:cNvPr id="134" name="Text Placeholder 2">
            <a:extLst>
              <a:ext uri="{FF2B5EF4-FFF2-40B4-BE49-F238E27FC236}">
                <a16:creationId xmlns:a16="http://schemas.microsoft.com/office/drawing/2014/main" id="{6734F7C5-F5E2-4A2F-BDEA-4D3B3CF03BCA}"/>
              </a:ext>
            </a:extLst>
          </p:cNvPr>
          <p:cNvSpPr>
            <a:spLocks noGrp="1"/>
          </p:cNvSpPr>
          <p:nvPr>
            <p:custDataLst>
              <p:tags r:id="rId83"/>
            </p:custDataLst>
          </p:nvPr>
        </p:nvSpPr>
        <p:spPr bwMode="auto">
          <a:xfrm>
            <a:off x="8380413" y="4484688"/>
            <a:ext cx="150813" cy="436563"/>
          </a:xfrm>
          <a:prstGeom prst="rect">
            <a:avLst/>
          </a:prstGeom>
          <a:noFill/>
          <a:ln>
            <a:noFill/>
          </a:ln>
          <a:extLst>
            <a:ext uri="{909E8E84-426E-40dd-AFC4-6F175D3DCCD1}">
              <a14:hiddenFill xmlns:a14="http://schemas.microsoft.com/office/drawing/2010/main" xmlns="">
                <a:solidFill>
                  <a:scrgbClr r="0" g="0" b="0"/>
                </a:solidFill>
              </a14:hiddenFill>
            </a:ext>
          </a:extLst>
        </p:spPr>
        <p:txBody>
          <a:bodyPr vert="vert270" wrap="none" lIns="0" tIns="0" rIns="0" bIns="0" numCol="1" spcCol="0" rtlCol="0" anchor="ctr" anchorCtr="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r">
              <a:spcBef>
                <a:spcPct val="0"/>
              </a:spcBef>
              <a:spcAft>
                <a:spcPct val="0"/>
              </a:spcAft>
              <a:buNone/>
              <a:defRPr/>
            </a:pPr>
            <a:fld id="{18D799ED-2887-4C2F-93F2-3F8F860A1384}" type="datetime'''Po''''''''l''''''''''''''''''''''an''''d'''''">
              <a:rPr lang="en-US" altLang="en-US" sz="1100" smtClean="0">
                <a:solidFill>
                  <a:srgbClr val="2B3A42"/>
                </a:solidFill>
                <a:effectLst/>
              </a:rPr>
              <a:pPr marL="0" lvl="0" indent="0" algn="r">
                <a:spcBef>
                  <a:spcPct val="0"/>
                </a:spcBef>
                <a:spcAft>
                  <a:spcPct val="0"/>
                </a:spcAft>
                <a:buNone/>
                <a:defRPr/>
              </a:pPr>
              <a:t>Poland</a:t>
            </a:fld>
            <a:endParaRPr kumimoji="0" lang="en-US" sz="1100" b="0" strike="noStrike" kern="1200" spc="0" normalizeH="0" noProof="0">
              <a:ln>
                <a:noFill/>
              </a:ln>
              <a:solidFill>
                <a:srgbClr val="2B3A42"/>
              </a:solidFill>
              <a:effectLst/>
              <a:uLnTx/>
              <a:uFillTx/>
              <a:ea typeface="+mn-ea"/>
              <a:cs typeface="+mn-cs"/>
              <a:sym typeface="+mn-lt"/>
            </a:endParaRPr>
          </a:p>
        </p:txBody>
      </p:sp>
      <p:sp useBgFill="1">
        <p:nvSpPr>
          <p:cNvPr id="196" name="Rectangle 195">
            <a:extLst>
              <a:ext uri="{FF2B5EF4-FFF2-40B4-BE49-F238E27FC236}">
                <a16:creationId xmlns:a16="http://schemas.microsoft.com/office/drawing/2014/main" id="{C5E8C342-CE10-4B48-B068-47B0636C1D42}"/>
              </a:ext>
            </a:extLst>
          </p:cNvPr>
          <p:cNvSpPr/>
          <p:nvPr>
            <p:custDataLst>
              <p:tags r:id="rId84"/>
            </p:custDataLst>
          </p:nvPr>
        </p:nvSpPr>
        <p:spPr bwMode="gray">
          <a:xfrm>
            <a:off x="8616950" y="3136900"/>
            <a:ext cx="200025" cy="109538"/>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t" anchorCtr="0">
            <a:noAutofit/>
          </a:bodyPr>
          <a:lstStyle/>
          <a:p>
            <a:pPr>
              <a:lnSpc>
                <a:spcPct val="90000"/>
              </a:lnSpc>
              <a:spcBef>
                <a:spcPct val="0"/>
              </a:spcBef>
              <a:spcAft>
                <a:spcPct val="0"/>
              </a:spcAft>
            </a:pPr>
            <a:fld id="{338ADD18-1119-4FAB-9C68-D8D93C8FB72B}" type="datetime'7''''''''''''''''''''6''''8'''''''''''''''''''''''''''''''''''">
              <a:rPr lang="en-GB" altLang="en-US" sz="800" smtClean="0">
                <a:solidFill>
                  <a:srgbClr val="2B3A42"/>
                </a:solidFill>
                <a:effectLst/>
              </a:rPr>
              <a:pPr>
                <a:lnSpc>
                  <a:spcPct val="90000"/>
                </a:lnSpc>
                <a:spcBef>
                  <a:spcPct val="0"/>
                </a:spcBef>
                <a:spcAft>
                  <a:spcPct val="0"/>
                </a:spcAft>
              </a:pPr>
              <a:t>768</a:t>
            </a:fld>
            <a:endParaRPr lang="en-GB" sz="800">
              <a:solidFill>
                <a:srgbClr val="2B3A42"/>
              </a:solidFill>
              <a:sym typeface="Arial" panose="020B0604020202020204" pitchFamily="34" charset="0"/>
            </a:endParaRPr>
          </a:p>
        </p:txBody>
      </p:sp>
      <p:sp useBgFill="1">
        <p:nvSpPr>
          <p:cNvPr id="46" name="Rectangle 45">
            <a:extLst>
              <a:ext uri="{FF2B5EF4-FFF2-40B4-BE49-F238E27FC236}">
                <a16:creationId xmlns:a16="http://schemas.microsoft.com/office/drawing/2014/main" id="{97AFD569-BFF1-4859-9052-31CC892B1737}"/>
              </a:ext>
            </a:extLst>
          </p:cNvPr>
          <p:cNvSpPr/>
          <p:nvPr>
            <p:custDataLst>
              <p:tags r:id="rId85"/>
            </p:custDataLst>
          </p:nvPr>
        </p:nvSpPr>
        <p:spPr bwMode="gray">
          <a:xfrm>
            <a:off x="2865438" y="3663950"/>
            <a:ext cx="200025" cy="109538"/>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b" anchorCtr="0">
            <a:noAutofit/>
          </a:bodyPr>
          <a:lstStyle/>
          <a:p>
            <a:pPr lvl="0" algn="ctr">
              <a:lnSpc>
                <a:spcPct val="90000"/>
              </a:lnSpc>
              <a:spcBef>
                <a:spcPct val="0"/>
              </a:spcBef>
              <a:spcAft>
                <a:spcPct val="0"/>
              </a:spcAft>
              <a:defRPr/>
            </a:pPr>
            <a:fld id="{2B8BD51E-1E8B-444B-BBDC-85C50FEE05CA}" type="datetime'''''''''''''''''''4''''1''''''''''1'''''''''''''''''''''''''">
              <a:rPr lang="en-GB" altLang="en-US" sz="800" smtClean="0">
                <a:solidFill>
                  <a:srgbClr val="2B3A42"/>
                </a:solidFill>
                <a:effectLst/>
              </a:rPr>
              <a:pPr lvl="0" algn="ctr">
                <a:lnSpc>
                  <a:spcPct val="90000"/>
                </a:lnSpc>
                <a:spcBef>
                  <a:spcPct val="0"/>
                </a:spcBef>
                <a:spcAft>
                  <a:spcPct val="0"/>
                </a:spcAft>
                <a:defRPr/>
              </a:pPr>
              <a:t>411</a:t>
            </a:fld>
            <a:endParaRPr kumimoji="0" lang="en-GB" sz="800" strike="noStrike" kern="1200" spc="0" normalizeH="0" noProof="0">
              <a:ln>
                <a:noFill/>
              </a:ln>
              <a:solidFill>
                <a:srgbClr val="2B3A42"/>
              </a:solidFill>
              <a:effectLst/>
              <a:uLnTx/>
              <a:uFillTx/>
              <a:sym typeface="Arial" panose="020B0604020202020204" pitchFamily="34" charset="0"/>
            </a:endParaRPr>
          </a:p>
        </p:txBody>
      </p:sp>
      <p:sp>
        <p:nvSpPr>
          <p:cNvPr id="126" name="Text Placeholder 2">
            <a:extLst>
              <a:ext uri="{FF2B5EF4-FFF2-40B4-BE49-F238E27FC236}">
                <a16:creationId xmlns:a16="http://schemas.microsoft.com/office/drawing/2014/main" id="{027E234F-AB95-4529-A115-D2D49D8A50EE}"/>
              </a:ext>
            </a:extLst>
          </p:cNvPr>
          <p:cNvSpPr>
            <a:spLocks noGrp="1"/>
          </p:cNvSpPr>
          <p:nvPr>
            <p:custDataLst>
              <p:tags r:id="rId86"/>
            </p:custDataLst>
          </p:nvPr>
        </p:nvSpPr>
        <p:spPr bwMode="auto">
          <a:xfrm>
            <a:off x="8642350" y="4484688"/>
            <a:ext cx="150813" cy="514350"/>
          </a:xfrm>
          <a:prstGeom prst="rect">
            <a:avLst/>
          </a:prstGeom>
          <a:noFill/>
          <a:ln>
            <a:noFill/>
          </a:ln>
          <a:extLst>
            <a:ext uri="{909E8E84-426E-40dd-AFC4-6F175D3DCCD1}">
              <a14:hiddenFill xmlns:a14="http://schemas.microsoft.com/office/drawing/2010/main" xmlns="">
                <a:solidFill>
                  <a:scrgbClr r="0" g="0" b="0"/>
                </a:solidFill>
              </a14:hiddenFill>
            </a:ext>
          </a:extLst>
        </p:spPr>
        <p:txBody>
          <a:bodyPr vert="vert270" wrap="none" lIns="0" tIns="0" rIns="0" bIns="0" numCol="1" spcCol="0" rtlCol="0" anchor="ctr" anchorCtr="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r">
              <a:spcBef>
                <a:spcPct val="0"/>
              </a:spcBef>
              <a:spcAft>
                <a:spcPct val="0"/>
              </a:spcAft>
              <a:buNone/>
              <a:defRPr/>
            </a:pPr>
            <a:fld id="{98E3D30A-F8CA-4C46-9E6A-6445F86E8F7E}" type="datetime'''B''u''l''''ga''''''r''''i''''''''''''''''''''''''a'''''">
              <a:rPr lang="en-US" altLang="en-US" sz="1100" smtClean="0">
                <a:solidFill>
                  <a:srgbClr val="2B3A42"/>
                </a:solidFill>
                <a:effectLst/>
              </a:rPr>
              <a:pPr marL="0" lvl="0" indent="0" algn="r">
                <a:spcBef>
                  <a:spcPct val="0"/>
                </a:spcBef>
                <a:spcAft>
                  <a:spcPct val="0"/>
                </a:spcAft>
                <a:buNone/>
                <a:defRPr/>
              </a:pPr>
              <a:t>Bulgaria</a:t>
            </a:fld>
            <a:endParaRPr kumimoji="0" lang="en-US" sz="1100" b="0" strike="noStrike" kern="1200" spc="0" normalizeH="0" noProof="0">
              <a:ln>
                <a:noFill/>
              </a:ln>
              <a:solidFill>
                <a:srgbClr val="2B3A42"/>
              </a:solidFill>
              <a:effectLst/>
              <a:uLnTx/>
              <a:uFillTx/>
              <a:ea typeface="+mn-ea"/>
              <a:cs typeface="+mn-cs"/>
              <a:sym typeface="+mn-lt"/>
            </a:endParaRPr>
          </a:p>
        </p:txBody>
      </p:sp>
      <p:sp>
        <p:nvSpPr>
          <p:cNvPr id="199" name="Rectangle 198">
            <a:extLst>
              <a:ext uri="{FF2B5EF4-FFF2-40B4-BE49-F238E27FC236}">
                <a16:creationId xmlns:a16="http://schemas.microsoft.com/office/drawing/2014/main" id="{28B32860-79DD-4EC9-8F4B-6E9477FEA48A}"/>
              </a:ext>
            </a:extLst>
          </p:cNvPr>
          <p:cNvSpPr/>
          <p:nvPr>
            <p:custDataLst>
              <p:tags r:id="rId87"/>
            </p:custDataLst>
          </p:nvPr>
        </p:nvSpPr>
        <p:spPr bwMode="gray">
          <a:xfrm>
            <a:off x="8878888" y="3309938"/>
            <a:ext cx="200025" cy="109538"/>
          </a:xfrm>
          <a:prstGeom prst="rect">
            <a:avLst/>
          </a:prstGeom>
          <a:solidFill>
            <a:srgbClr val="6F8DB9"/>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b" anchorCtr="0">
            <a:noAutofit/>
          </a:bodyPr>
          <a:lstStyle/>
          <a:p>
            <a:pPr algn="ctr">
              <a:lnSpc>
                <a:spcPct val="90000"/>
              </a:lnSpc>
              <a:spcBef>
                <a:spcPct val="0"/>
              </a:spcBef>
              <a:spcAft>
                <a:spcPct val="0"/>
              </a:spcAft>
            </a:pPr>
            <a:fld id="{C68B95E8-E2E1-45F4-B09A-614FE87DD2D8}" type="datetime'''79''''''''''''''''7'''''''''''''''''">
              <a:rPr lang="en-GB" altLang="en-US" sz="800" smtClean="0">
                <a:solidFill>
                  <a:srgbClr val="2B3A42"/>
                </a:solidFill>
                <a:effectLst/>
              </a:rPr>
              <a:pPr algn="ctr">
                <a:lnSpc>
                  <a:spcPct val="90000"/>
                </a:lnSpc>
                <a:spcBef>
                  <a:spcPct val="0"/>
                </a:spcBef>
                <a:spcAft>
                  <a:spcPct val="0"/>
                </a:spcAft>
              </a:pPr>
              <a:t>797</a:t>
            </a:fld>
            <a:endParaRPr lang="en-GB" sz="800">
              <a:solidFill>
                <a:srgbClr val="2B3A42"/>
              </a:solidFill>
              <a:sym typeface="Arial" panose="020B0604020202020204" pitchFamily="34" charset="0"/>
            </a:endParaRPr>
          </a:p>
        </p:txBody>
      </p:sp>
      <p:sp>
        <p:nvSpPr>
          <p:cNvPr id="124" name="Text Placeholder 2">
            <a:extLst>
              <a:ext uri="{FF2B5EF4-FFF2-40B4-BE49-F238E27FC236}">
                <a16:creationId xmlns:a16="http://schemas.microsoft.com/office/drawing/2014/main" id="{A6BB32F4-3D5E-4BC4-8B9D-D288104DD8E5}"/>
              </a:ext>
            </a:extLst>
          </p:cNvPr>
          <p:cNvSpPr>
            <a:spLocks noGrp="1"/>
          </p:cNvSpPr>
          <p:nvPr>
            <p:custDataLst>
              <p:tags r:id="rId88"/>
            </p:custDataLst>
          </p:nvPr>
        </p:nvSpPr>
        <p:spPr bwMode="auto">
          <a:xfrm>
            <a:off x="2890838" y="4484689"/>
            <a:ext cx="150813" cy="676275"/>
          </a:xfrm>
          <a:prstGeom prst="rect">
            <a:avLst/>
          </a:prstGeom>
          <a:noFill/>
          <a:ln>
            <a:noFill/>
          </a:ln>
          <a:extLst>
            <a:ext uri="{909E8E84-426E-40dd-AFC4-6F175D3DCCD1}">
              <a14:hiddenFill xmlns:a14="http://schemas.microsoft.com/office/drawing/2010/main" xmlns="">
                <a:solidFill>
                  <a:scrgbClr r="0" g="0" b="0"/>
                </a:solidFill>
              </a14:hiddenFill>
            </a:ext>
          </a:extLst>
        </p:spPr>
        <p:txBody>
          <a:bodyPr vert="vert270" wrap="none" lIns="0" tIns="0" rIns="0" bIns="0" numCol="1" spcCol="0" rtlCol="0" anchor="ctr" anchorCtr="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r">
              <a:spcBef>
                <a:spcPct val="0"/>
              </a:spcBef>
              <a:spcAft>
                <a:spcPct val="0"/>
              </a:spcAft>
              <a:buNone/>
              <a:defRPr/>
            </a:pPr>
            <a:fld id="{CC4782C0-A306-4648-8EC4-AC8400A70E88}" type="datetime'''''*''''''''**''''''''En''''gl''''''''''a''''n''''''d'''">
              <a:rPr lang="en-US" altLang="en-US" sz="1100" smtClean="0">
                <a:solidFill>
                  <a:srgbClr val="2B3A42"/>
                </a:solidFill>
                <a:effectLst/>
              </a:rPr>
              <a:pPr marL="0" lvl="0" indent="0" algn="r">
                <a:spcBef>
                  <a:spcPct val="0"/>
                </a:spcBef>
                <a:spcAft>
                  <a:spcPct val="0"/>
                </a:spcAft>
                <a:buNone/>
                <a:defRPr/>
              </a:pPr>
              <a:t>***England</a:t>
            </a:fld>
            <a:endParaRPr kumimoji="0" lang="en-US" sz="1100" b="0" strike="noStrike" kern="1200" spc="0" normalizeH="0" noProof="0">
              <a:ln>
                <a:noFill/>
              </a:ln>
              <a:solidFill>
                <a:srgbClr val="2B3A42"/>
              </a:solidFill>
              <a:effectLst/>
              <a:uLnTx/>
              <a:uFillTx/>
              <a:ea typeface="+mn-ea"/>
              <a:cs typeface="+mn-cs"/>
              <a:sym typeface="+mn-lt"/>
            </a:endParaRPr>
          </a:p>
        </p:txBody>
      </p:sp>
      <p:sp>
        <p:nvSpPr>
          <p:cNvPr id="127" name="Text Placeholder 2">
            <a:extLst>
              <a:ext uri="{FF2B5EF4-FFF2-40B4-BE49-F238E27FC236}">
                <a16:creationId xmlns:a16="http://schemas.microsoft.com/office/drawing/2014/main" id="{EC29EA3C-C316-493F-AD02-56B182914179}"/>
              </a:ext>
            </a:extLst>
          </p:cNvPr>
          <p:cNvSpPr>
            <a:spLocks noGrp="1"/>
          </p:cNvSpPr>
          <p:nvPr>
            <p:custDataLst>
              <p:tags r:id="rId89"/>
            </p:custDataLst>
          </p:nvPr>
        </p:nvSpPr>
        <p:spPr bwMode="auto">
          <a:xfrm>
            <a:off x="8904288" y="4484688"/>
            <a:ext cx="150813" cy="530225"/>
          </a:xfrm>
          <a:prstGeom prst="rect">
            <a:avLst/>
          </a:prstGeom>
          <a:noFill/>
          <a:ln>
            <a:noFill/>
          </a:ln>
          <a:extLst>
            <a:ext uri="{909E8E84-426E-40dd-AFC4-6F175D3DCCD1}">
              <a14:hiddenFill xmlns:a14="http://schemas.microsoft.com/office/drawing/2010/main" xmlns="">
                <a:solidFill>
                  <a:scrgbClr r="0" g="0" b="0"/>
                </a:solidFill>
              </a14:hiddenFill>
            </a:ext>
          </a:extLst>
        </p:spPr>
        <p:txBody>
          <a:bodyPr vert="vert270" wrap="none" lIns="0" tIns="0" rIns="0" bIns="0" numCol="1" spcCol="0" rtlCol="0" anchor="ctr" anchorCtr="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r">
              <a:spcBef>
                <a:spcPct val="0"/>
              </a:spcBef>
              <a:spcAft>
                <a:spcPct val="0"/>
              </a:spcAft>
              <a:buNone/>
              <a:defRPr/>
            </a:pPr>
            <a:fld id="{560A0FFE-A996-4C7C-AA08-AF20F840C412}" type="datetime'S''''lov''a''''k''''''''''''''''i''''''''''''''a'''''">
              <a:rPr lang="en-US" altLang="en-US" sz="1100" smtClean="0">
                <a:solidFill>
                  <a:srgbClr val="2B3A42"/>
                </a:solidFill>
                <a:effectLst/>
              </a:rPr>
              <a:pPr marL="0" lvl="0" indent="0" algn="r">
                <a:spcBef>
                  <a:spcPct val="0"/>
                </a:spcBef>
                <a:spcAft>
                  <a:spcPct val="0"/>
                </a:spcAft>
                <a:buNone/>
                <a:defRPr/>
              </a:pPr>
              <a:t>Slovakia</a:t>
            </a:fld>
            <a:endParaRPr kumimoji="0" lang="en-US" sz="1100" b="0" strike="noStrike" kern="1200" spc="0" normalizeH="0" noProof="0">
              <a:ln>
                <a:noFill/>
              </a:ln>
              <a:solidFill>
                <a:srgbClr val="2B3A42"/>
              </a:solidFill>
              <a:effectLst/>
              <a:uLnTx/>
              <a:uFillTx/>
              <a:ea typeface="+mn-ea"/>
              <a:cs typeface="+mn-cs"/>
              <a:sym typeface="+mn-lt"/>
            </a:endParaRPr>
          </a:p>
        </p:txBody>
      </p:sp>
      <p:sp>
        <p:nvSpPr>
          <p:cNvPr id="148" name="Rectangle 147">
            <a:extLst>
              <a:ext uri="{FF2B5EF4-FFF2-40B4-BE49-F238E27FC236}">
                <a16:creationId xmlns:a16="http://schemas.microsoft.com/office/drawing/2014/main" id="{27715B81-8372-4D4F-8F4E-6FCF7970FA41}"/>
              </a:ext>
            </a:extLst>
          </p:cNvPr>
          <p:cNvSpPr/>
          <p:nvPr>
            <p:custDataLst>
              <p:tags r:id="rId90"/>
            </p:custDataLst>
          </p:nvPr>
        </p:nvSpPr>
        <p:spPr bwMode="gray">
          <a:xfrm>
            <a:off x="9139238" y="3308350"/>
            <a:ext cx="200025" cy="109538"/>
          </a:xfrm>
          <a:prstGeom prst="rect">
            <a:avLst/>
          </a:prstGeom>
          <a:solidFill>
            <a:srgbClr val="6F8DB9"/>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b" anchorCtr="0">
            <a:noAutofit/>
          </a:bodyPr>
          <a:lstStyle/>
          <a:p>
            <a:pPr algn="ctr">
              <a:lnSpc>
                <a:spcPct val="90000"/>
              </a:lnSpc>
              <a:spcBef>
                <a:spcPct val="0"/>
              </a:spcBef>
              <a:spcAft>
                <a:spcPct val="0"/>
              </a:spcAft>
            </a:pPr>
            <a:fld id="{4ED8EA04-DCEC-4ED4-8EBF-D7C9EE8BB4A8}" type="datetime'''''''''7''''''''9''''''''''''''''''''''''''''9'''''''''''''''">
              <a:rPr lang="en-GB" altLang="en-US" sz="800" smtClean="0">
                <a:solidFill>
                  <a:srgbClr val="2B3A42"/>
                </a:solidFill>
                <a:effectLst/>
              </a:rPr>
              <a:pPr algn="ctr">
                <a:lnSpc>
                  <a:spcPct val="90000"/>
                </a:lnSpc>
                <a:spcBef>
                  <a:spcPct val="0"/>
                </a:spcBef>
                <a:spcAft>
                  <a:spcPct val="0"/>
                </a:spcAft>
              </a:pPr>
              <a:t>799</a:t>
            </a:fld>
            <a:endParaRPr lang="en-GB" sz="800">
              <a:solidFill>
                <a:srgbClr val="2B3A42"/>
              </a:solidFill>
              <a:sym typeface="Arial" panose="020B0604020202020204" pitchFamily="34" charset="0"/>
            </a:endParaRPr>
          </a:p>
        </p:txBody>
      </p:sp>
      <p:sp useBgFill="1">
        <p:nvSpPr>
          <p:cNvPr id="184" name="Rectangle 183">
            <a:extLst>
              <a:ext uri="{FF2B5EF4-FFF2-40B4-BE49-F238E27FC236}">
                <a16:creationId xmlns:a16="http://schemas.microsoft.com/office/drawing/2014/main" id="{3E0072AF-E4DE-4169-9CD7-F4FC32F756C3}"/>
              </a:ext>
            </a:extLst>
          </p:cNvPr>
          <p:cNvSpPr/>
          <p:nvPr>
            <p:custDataLst>
              <p:tags r:id="rId91"/>
            </p:custDataLst>
          </p:nvPr>
        </p:nvSpPr>
        <p:spPr bwMode="gray">
          <a:xfrm>
            <a:off x="3136900" y="3508375"/>
            <a:ext cx="200025" cy="109538"/>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t" anchorCtr="0">
            <a:noAutofit/>
          </a:bodyPr>
          <a:lstStyle/>
          <a:p>
            <a:pPr lvl="0">
              <a:lnSpc>
                <a:spcPct val="90000"/>
              </a:lnSpc>
              <a:spcBef>
                <a:spcPct val="0"/>
              </a:spcBef>
              <a:spcAft>
                <a:spcPct val="0"/>
              </a:spcAft>
              <a:defRPr/>
            </a:pPr>
            <a:fld id="{AED16B61-CFF6-494B-B3B8-9E794DADCEC8}" type="datetime'''''''''''''''''4''''''''''''3''''''''''''''''''''9'">
              <a:rPr lang="en-GB" altLang="en-US" sz="800" smtClean="0">
                <a:solidFill>
                  <a:srgbClr val="2B3A42"/>
                </a:solidFill>
                <a:effectLst/>
              </a:rPr>
              <a:pPr lvl="0">
                <a:lnSpc>
                  <a:spcPct val="90000"/>
                </a:lnSpc>
                <a:spcBef>
                  <a:spcPct val="0"/>
                </a:spcBef>
                <a:spcAft>
                  <a:spcPct val="0"/>
                </a:spcAft>
                <a:defRPr/>
              </a:pPr>
              <a:t>439</a:t>
            </a:fld>
            <a:endParaRPr lang="en-GB" sz="800" strike="noStrike" normalizeH="0" noProof="0">
              <a:ln>
                <a:noFill/>
              </a:ln>
              <a:solidFill>
                <a:srgbClr val="2B3A42"/>
              </a:solidFill>
              <a:effectLst/>
              <a:uLnTx/>
              <a:uFillTx/>
              <a:sym typeface="Arial" panose="020B0604020202020204" pitchFamily="34" charset="0"/>
            </a:endParaRPr>
          </a:p>
        </p:txBody>
      </p:sp>
      <p:sp>
        <p:nvSpPr>
          <p:cNvPr id="143" name="Text Placeholder 2">
            <a:extLst>
              <a:ext uri="{FF2B5EF4-FFF2-40B4-BE49-F238E27FC236}">
                <a16:creationId xmlns:a16="http://schemas.microsoft.com/office/drawing/2014/main" id="{E2EE531E-1E96-4254-A3CB-02DE2B09C9CE}"/>
              </a:ext>
            </a:extLst>
          </p:cNvPr>
          <p:cNvSpPr>
            <a:spLocks noGrp="1"/>
          </p:cNvSpPr>
          <p:nvPr>
            <p:custDataLst>
              <p:tags r:id="rId92"/>
            </p:custDataLst>
          </p:nvPr>
        </p:nvSpPr>
        <p:spPr bwMode="auto">
          <a:xfrm>
            <a:off x="9164638" y="4484689"/>
            <a:ext cx="150813" cy="404813"/>
          </a:xfrm>
          <a:prstGeom prst="rect">
            <a:avLst/>
          </a:prstGeom>
          <a:noFill/>
          <a:ln>
            <a:noFill/>
          </a:ln>
          <a:extLst>
            <a:ext uri="{909E8E84-426E-40dd-AFC4-6F175D3DCCD1}">
              <a14:hiddenFill xmlns:a14="http://schemas.microsoft.com/office/drawing/2010/main" xmlns="">
                <a:solidFill>
                  <a:scrgbClr r="0" g="0" b="0"/>
                </a:solidFill>
              </a14:hiddenFill>
            </a:ext>
          </a:extLst>
        </p:spPr>
        <p:txBody>
          <a:bodyPr vert="vert270" wrap="none" lIns="0" tIns="0" rIns="0" bIns="0" numCol="1" spcCol="0" rtlCol="0" anchor="ctr" anchorCtr="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r">
              <a:spcBef>
                <a:spcPct val="0"/>
              </a:spcBef>
              <a:spcAft>
                <a:spcPct val="0"/>
              </a:spcAft>
              <a:buNone/>
              <a:defRPr/>
            </a:pPr>
            <a:fld id="{E9C9622E-E909-4101-83E0-E124AAC20A80}" type="datetime'''S''''''''''er''''''''''b''i''''''''''''''''''''''''a'''''''">
              <a:rPr lang="en-US" altLang="en-US" sz="1100" smtClean="0">
                <a:solidFill>
                  <a:srgbClr val="2B3A42"/>
                </a:solidFill>
                <a:effectLst/>
              </a:rPr>
              <a:pPr marL="0" lvl="0" indent="0" algn="r">
                <a:spcBef>
                  <a:spcPct val="0"/>
                </a:spcBef>
                <a:spcAft>
                  <a:spcPct val="0"/>
                </a:spcAft>
                <a:buNone/>
                <a:defRPr/>
              </a:pPr>
              <a:t>Serbia</a:t>
            </a:fld>
            <a:endParaRPr kumimoji="0" lang="en-US" sz="1100" b="0" strike="noStrike" kern="1200" spc="0" normalizeH="0" noProof="0">
              <a:ln>
                <a:noFill/>
              </a:ln>
              <a:solidFill>
                <a:srgbClr val="2B3A42"/>
              </a:solidFill>
              <a:effectLst/>
              <a:uLnTx/>
              <a:uFillTx/>
              <a:ea typeface="+mn-ea"/>
              <a:cs typeface="+mn-cs"/>
              <a:sym typeface="+mn-lt"/>
            </a:endParaRPr>
          </a:p>
        </p:txBody>
      </p:sp>
      <p:sp>
        <p:nvSpPr>
          <p:cNvPr id="214" name="Rectangle 213">
            <a:extLst>
              <a:ext uri="{FF2B5EF4-FFF2-40B4-BE49-F238E27FC236}">
                <a16:creationId xmlns:a16="http://schemas.microsoft.com/office/drawing/2014/main" id="{844F9A1C-4328-4774-9B4C-AD4DAFDA2773}"/>
              </a:ext>
            </a:extLst>
          </p:cNvPr>
          <p:cNvSpPr/>
          <p:nvPr>
            <p:custDataLst>
              <p:tags r:id="rId93"/>
            </p:custDataLst>
          </p:nvPr>
        </p:nvSpPr>
        <p:spPr bwMode="gray">
          <a:xfrm>
            <a:off x="9401175" y="3289300"/>
            <a:ext cx="200025" cy="109538"/>
          </a:xfrm>
          <a:prstGeom prst="rect">
            <a:avLst/>
          </a:prstGeom>
          <a:solidFill>
            <a:srgbClr val="6F8DB9"/>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b" anchorCtr="0">
            <a:noAutofit/>
          </a:bodyPr>
          <a:lstStyle/>
          <a:p>
            <a:pPr algn="ctr">
              <a:lnSpc>
                <a:spcPct val="90000"/>
              </a:lnSpc>
              <a:spcBef>
                <a:spcPct val="0"/>
              </a:spcBef>
              <a:spcAft>
                <a:spcPct val="0"/>
              </a:spcAft>
            </a:pPr>
            <a:fld id="{3FDF5147-0676-4C8E-97D3-47E7C3755A3D}" type="datetime'''''''''8''''''''1''''''''''''''''''''''''9'''''">
              <a:rPr lang="en-GB" altLang="en-US" sz="800" smtClean="0">
                <a:solidFill>
                  <a:srgbClr val="2B3A42"/>
                </a:solidFill>
                <a:effectLst/>
              </a:rPr>
              <a:pPr algn="ctr">
                <a:lnSpc>
                  <a:spcPct val="90000"/>
                </a:lnSpc>
                <a:spcBef>
                  <a:spcPct val="0"/>
                </a:spcBef>
                <a:spcAft>
                  <a:spcPct val="0"/>
                </a:spcAft>
              </a:pPr>
              <a:t>819</a:t>
            </a:fld>
            <a:endParaRPr lang="en-GB" sz="800">
              <a:solidFill>
                <a:srgbClr val="2B3A42"/>
              </a:solidFill>
              <a:sym typeface="Arial" panose="020B0604020202020204" pitchFamily="34" charset="0"/>
            </a:endParaRPr>
          </a:p>
        </p:txBody>
      </p:sp>
      <p:sp>
        <p:nvSpPr>
          <p:cNvPr id="132" name="Text Placeholder 2">
            <a:extLst>
              <a:ext uri="{FF2B5EF4-FFF2-40B4-BE49-F238E27FC236}">
                <a16:creationId xmlns:a16="http://schemas.microsoft.com/office/drawing/2014/main" id="{00DBA8BB-A7F4-4DB9-AC23-02F739A78DD4}"/>
              </a:ext>
            </a:extLst>
          </p:cNvPr>
          <p:cNvSpPr>
            <a:spLocks noGrp="1"/>
          </p:cNvSpPr>
          <p:nvPr>
            <p:custDataLst>
              <p:tags r:id="rId94"/>
            </p:custDataLst>
          </p:nvPr>
        </p:nvSpPr>
        <p:spPr bwMode="auto">
          <a:xfrm>
            <a:off x="3152775" y="4484688"/>
            <a:ext cx="150813" cy="255588"/>
          </a:xfrm>
          <a:prstGeom prst="rect">
            <a:avLst/>
          </a:prstGeom>
          <a:noFill/>
          <a:ln>
            <a:noFill/>
          </a:ln>
          <a:extLst>
            <a:ext uri="{909E8E84-426E-40dd-AFC4-6F175D3DCCD1}">
              <a14:hiddenFill xmlns:a14="http://schemas.microsoft.com/office/drawing/2010/main" xmlns="">
                <a:solidFill>
                  <a:scrgbClr r="0" g="0" b="0"/>
                </a:solidFill>
              </a14:hiddenFill>
            </a:ext>
          </a:extLst>
        </p:spPr>
        <p:txBody>
          <a:bodyPr vert="vert270" wrap="none" lIns="0" tIns="0" rIns="0" bIns="0" numCol="1" spcCol="0" rtlCol="0" anchor="ctr" anchorCtr="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r">
              <a:spcBef>
                <a:spcPct val="0"/>
              </a:spcBef>
              <a:spcAft>
                <a:spcPct val="0"/>
              </a:spcAft>
              <a:buNone/>
              <a:defRPr/>
            </a:pPr>
            <a:fld id="{69551D41-E55E-4310-9189-44DF39604E3E}" type="datetime'''''It''''''''''a''''''''''''''''''''''''''''''l''''y'''">
              <a:rPr lang="en-US" altLang="en-US" sz="1100" smtClean="0">
                <a:solidFill>
                  <a:srgbClr val="2B3A42"/>
                </a:solidFill>
                <a:effectLst/>
              </a:rPr>
              <a:pPr marL="0" lvl="0" indent="0" algn="r">
                <a:spcBef>
                  <a:spcPct val="0"/>
                </a:spcBef>
                <a:spcAft>
                  <a:spcPct val="0"/>
                </a:spcAft>
                <a:buNone/>
                <a:defRPr/>
              </a:pPr>
              <a:t>Italy</a:t>
            </a:fld>
            <a:endParaRPr kumimoji="0" lang="en-US" sz="1100" b="0" strike="noStrike" kern="1200" spc="0" normalizeH="0" noProof="0">
              <a:ln>
                <a:noFill/>
              </a:ln>
              <a:solidFill>
                <a:srgbClr val="2B3A42"/>
              </a:solidFill>
              <a:effectLst/>
              <a:uLnTx/>
              <a:uFillTx/>
              <a:ea typeface="+mn-ea"/>
              <a:cs typeface="+mn-cs"/>
              <a:sym typeface="+mn-lt"/>
            </a:endParaRPr>
          </a:p>
        </p:txBody>
      </p:sp>
      <p:sp>
        <p:nvSpPr>
          <p:cNvPr id="136" name="Text Placeholder 2">
            <a:extLst>
              <a:ext uri="{FF2B5EF4-FFF2-40B4-BE49-F238E27FC236}">
                <a16:creationId xmlns:a16="http://schemas.microsoft.com/office/drawing/2014/main" id="{32F0288C-EA1D-4B0F-8C21-8886F6C4C07C}"/>
              </a:ext>
            </a:extLst>
          </p:cNvPr>
          <p:cNvSpPr>
            <a:spLocks noGrp="1"/>
          </p:cNvSpPr>
          <p:nvPr>
            <p:custDataLst>
              <p:tags r:id="rId95"/>
            </p:custDataLst>
          </p:nvPr>
        </p:nvSpPr>
        <p:spPr bwMode="auto">
          <a:xfrm>
            <a:off x="6027738" y="4484688"/>
            <a:ext cx="150813" cy="506413"/>
          </a:xfrm>
          <a:prstGeom prst="rect">
            <a:avLst/>
          </a:prstGeom>
          <a:noFill/>
          <a:ln>
            <a:noFill/>
          </a:ln>
          <a:extLst>
            <a:ext uri="{909E8E84-426E-40dd-AFC4-6F175D3DCCD1}">
              <a14:hiddenFill xmlns:a14="http://schemas.microsoft.com/office/drawing/2010/main" xmlns="">
                <a:solidFill>
                  <a:scrgbClr r="0" g="0" b="0"/>
                </a:solidFill>
              </a14:hiddenFill>
            </a:ext>
          </a:extLst>
        </p:spPr>
        <p:txBody>
          <a:bodyPr vert="vert270" wrap="none" lIns="0" tIns="0" rIns="0" bIns="0" numCol="1" spcCol="0" rtlCol="0" anchor="ctr" anchorCtr="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r">
              <a:spcBef>
                <a:spcPct val="0"/>
              </a:spcBef>
              <a:spcAft>
                <a:spcPct val="0"/>
              </a:spcAft>
              <a:buNone/>
              <a:defRPr/>
            </a:pPr>
            <a:fld id="{F50F9511-FBA1-48B3-BB50-A87944D864F8}" type="datetime'''''C''''''''''''''''''''ze''''''''c''''''''''hi''''''a'''''">
              <a:rPr lang="en-US" altLang="en-US" sz="1100" smtClean="0">
                <a:solidFill>
                  <a:srgbClr val="2B3A42"/>
                </a:solidFill>
                <a:effectLst/>
              </a:rPr>
              <a:pPr marL="0" lvl="0" indent="0" algn="r">
                <a:spcBef>
                  <a:spcPct val="0"/>
                </a:spcBef>
                <a:spcAft>
                  <a:spcPct val="0"/>
                </a:spcAft>
                <a:buNone/>
                <a:defRPr/>
              </a:pPr>
              <a:t>Czechia</a:t>
            </a:fld>
            <a:endParaRPr kumimoji="0" lang="en-US" sz="1100" b="0" strike="noStrike" kern="1200" spc="0" normalizeH="0" noProof="0">
              <a:ln>
                <a:noFill/>
              </a:ln>
              <a:solidFill>
                <a:srgbClr val="2B3A42"/>
              </a:solidFill>
              <a:effectLst/>
              <a:uLnTx/>
              <a:uFillTx/>
              <a:ea typeface="+mn-ea"/>
              <a:cs typeface="+mn-cs"/>
              <a:sym typeface="+mn-lt"/>
            </a:endParaRPr>
          </a:p>
        </p:txBody>
      </p:sp>
      <p:sp useBgFill="1">
        <p:nvSpPr>
          <p:cNvPr id="217" name="Rectangle 216">
            <a:extLst>
              <a:ext uri="{FF2B5EF4-FFF2-40B4-BE49-F238E27FC236}">
                <a16:creationId xmlns:a16="http://schemas.microsoft.com/office/drawing/2014/main" id="{8A96AB8B-B244-40A6-A9F9-77A5452C488D}"/>
              </a:ext>
            </a:extLst>
          </p:cNvPr>
          <p:cNvSpPr/>
          <p:nvPr>
            <p:custDataLst>
              <p:tags r:id="rId96"/>
            </p:custDataLst>
          </p:nvPr>
        </p:nvSpPr>
        <p:spPr bwMode="gray">
          <a:xfrm>
            <a:off x="9661525" y="3201988"/>
            <a:ext cx="200025" cy="109538"/>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t" anchorCtr="0">
            <a:noAutofit/>
          </a:bodyPr>
          <a:lstStyle/>
          <a:p>
            <a:pPr>
              <a:lnSpc>
                <a:spcPct val="90000"/>
              </a:lnSpc>
              <a:spcBef>
                <a:spcPct val="0"/>
              </a:spcBef>
              <a:spcAft>
                <a:spcPct val="0"/>
              </a:spcAft>
            </a:pPr>
            <a:fld id="{9E97C8BA-B164-41BF-B9B6-A2B7B9425C5B}" type="datetime'''''8''''''''''''''''''''''2''''''''''''''''''''8'''">
              <a:rPr lang="en-GB" altLang="en-US" sz="800" smtClean="0">
                <a:solidFill>
                  <a:srgbClr val="2B3A42"/>
                </a:solidFill>
                <a:effectLst/>
              </a:rPr>
              <a:pPr>
                <a:lnSpc>
                  <a:spcPct val="90000"/>
                </a:lnSpc>
                <a:spcBef>
                  <a:spcPct val="0"/>
                </a:spcBef>
                <a:spcAft>
                  <a:spcPct val="0"/>
                </a:spcAft>
              </a:pPr>
              <a:t>828</a:t>
            </a:fld>
            <a:endParaRPr lang="en-GB" sz="800">
              <a:solidFill>
                <a:srgbClr val="2B3A42"/>
              </a:solidFill>
              <a:sym typeface="Arial" panose="020B0604020202020204" pitchFamily="34" charset="0"/>
            </a:endParaRPr>
          </a:p>
        </p:txBody>
      </p:sp>
      <p:sp useBgFill="1">
        <p:nvSpPr>
          <p:cNvPr id="12" name="Rectangle 11">
            <a:extLst>
              <a:ext uri="{FF2B5EF4-FFF2-40B4-BE49-F238E27FC236}">
                <a16:creationId xmlns:a16="http://schemas.microsoft.com/office/drawing/2014/main" id="{6AE9FE28-D6F0-4A5C-AB82-5F98239B4F82}"/>
              </a:ext>
            </a:extLst>
          </p:cNvPr>
          <p:cNvSpPr/>
          <p:nvPr>
            <p:custDataLst>
              <p:tags r:id="rId97"/>
            </p:custDataLst>
          </p:nvPr>
        </p:nvSpPr>
        <p:spPr bwMode="gray">
          <a:xfrm>
            <a:off x="3330575" y="3536950"/>
            <a:ext cx="200025" cy="109538"/>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t" anchorCtr="0">
            <a:noAutofit/>
          </a:bodyPr>
          <a:lstStyle/>
          <a:p>
            <a:pPr>
              <a:lnSpc>
                <a:spcPct val="90000"/>
              </a:lnSpc>
              <a:spcBef>
                <a:spcPct val="0"/>
              </a:spcBef>
              <a:spcAft>
                <a:spcPct val="0"/>
              </a:spcAft>
            </a:pPr>
            <a:fld id="{5C9FD6C9-473F-49A5-89B2-D1E87ABDA517}" type="datetime'''''4''''''''''''''''''''''''''''''''4''''''''4'''''''">
              <a:rPr lang="en-GB" altLang="en-US" sz="800" smtClean="0">
                <a:solidFill>
                  <a:schemeClr val="tx1"/>
                </a:solidFill>
                <a:effectLst/>
              </a:rPr>
              <a:pPr>
                <a:lnSpc>
                  <a:spcPct val="90000"/>
                </a:lnSpc>
                <a:spcBef>
                  <a:spcPct val="0"/>
                </a:spcBef>
                <a:spcAft>
                  <a:spcPct val="0"/>
                </a:spcAft>
              </a:pPr>
              <a:t>444</a:t>
            </a:fld>
            <a:endParaRPr lang="en-GB" sz="800">
              <a:solidFill>
                <a:schemeClr val="tx1"/>
              </a:solidFill>
              <a:sym typeface="Arial" panose="020B0604020202020204" pitchFamily="34" charset="0"/>
            </a:endParaRPr>
          </a:p>
        </p:txBody>
      </p:sp>
      <p:sp>
        <p:nvSpPr>
          <p:cNvPr id="173" name="Text Placeholder 2">
            <a:extLst>
              <a:ext uri="{FF2B5EF4-FFF2-40B4-BE49-F238E27FC236}">
                <a16:creationId xmlns:a16="http://schemas.microsoft.com/office/drawing/2014/main" id="{4CF18BD2-82C3-4B3C-88D2-E632633EA377}"/>
              </a:ext>
            </a:extLst>
          </p:cNvPr>
          <p:cNvSpPr>
            <a:spLocks noGrp="1"/>
          </p:cNvSpPr>
          <p:nvPr>
            <p:custDataLst>
              <p:tags r:id="rId98"/>
            </p:custDataLst>
          </p:nvPr>
        </p:nvSpPr>
        <p:spPr bwMode="auto">
          <a:xfrm>
            <a:off x="9688513" y="4484688"/>
            <a:ext cx="150813" cy="560388"/>
          </a:xfrm>
          <a:prstGeom prst="rect">
            <a:avLst/>
          </a:prstGeom>
          <a:noFill/>
          <a:ln>
            <a:noFill/>
          </a:ln>
          <a:extLst>
            <a:ext uri="{909E8E84-426E-40dd-AFC4-6F175D3DCCD1}">
              <a14:hiddenFill xmlns:a14="http://schemas.microsoft.com/office/drawing/2010/main" xmlns="">
                <a:solidFill>
                  <a:scrgbClr r="0" g="0" b="0"/>
                </a:solidFill>
              </a14:hiddenFill>
            </a:ext>
          </a:extLst>
        </p:spPr>
        <p:txBody>
          <a:bodyPr vert="vert270" wrap="none" lIns="0" tIns="0" rIns="0" bIns="0" numCol="1" spcCol="0" rtlCol="0" anchor="ctr" anchorCtr="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r">
              <a:spcBef>
                <a:spcPct val="0"/>
              </a:spcBef>
              <a:spcAft>
                <a:spcPct val="0"/>
              </a:spcAft>
              <a:buNone/>
              <a:defRPr/>
            </a:pPr>
            <a:fld id="{50126053-D987-467B-B76D-5710DE0D5AD2}" type="datetime'''''''''''R''''''om''''''an''''i''''a'''''''''''''">
              <a:rPr lang="en-US" altLang="en-US" sz="1100" smtClean="0">
                <a:solidFill>
                  <a:srgbClr val="2B3A42"/>
                </a:solidFill>
                <a:effectLst/>
              </a:rPr>
              <a:pPr marL="0" lvl="0" indent="0" algn="r">
                <a:spcBef>
                  <a:spcPct val="0"/>
                </a:spcBef>
                <a:spcAft>
                  <a:spcPct val="0"/>
                </a:spcAft>
                <a:buNone/>
                <a:defRPr/>
              </a:pPr>
              <a:t>Romania</a:t>
            </a:fld>
            <a:endParaRPr kumimoji="0" lang="en-US" sz="1100" b="0" strike="noStrike" kern="1200" spc="0" normalizeH="0" noProof="0">
              <a:ln>
                <a:noFill/>
              </a:ln>
              <a:solidFill>
                <a:srgbClr val="2B3A42"/>
              </a:solidFill>
              <a:effectLst/>
              <a:uLnTx/>
              <a:uFillTx/>
              <a:ea typeface="+mn-ea"/>
              <a:cs typeface="+mn-cs"/>
              <a:sym typeface="+mn-lt"/>
            </a:endParaRPr>
          </a:p>
        </p:txBody>
      </p:sp>
      <p:sp useBgFill="1">
        <p:nvSpPr>
          <p:cNvPr id="220" name="Rectangle 219">
            <a:extLst>
              <a:ext uri="{FF2B5EF4-FFF2-40B4-BE49-F238E27FC236}">
                <a16:creationId xmlns:a16="http://schemas.microsoft.com/office/drawing/2014/main" id="{EC12DFCA-9E80-4F6B-A66B-DB4EC13D5E92}"/>
              </a:ext>
            </a:extLst>
          </p:cNvPr>
          <p:cNvSpPr/>
          <p:nvPr>
            <p:custDataLst>
              <p:tags r:id="rId99"/>
            </p:custDataLst>
          </p:nvPr>
        </p:nvSpPr>
        <p:spPr bwMode="gray">
          <a:xfrm>
            <a:off x="9923463" y="3155950"/>
            <a:ext cx="200025" cy="109538"/>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t" anchorCtr="0">
            <a:noAutofit/>
          </a:bodyPr>
          <a:lstStyle/>
          <a:p>
            <a:pPr>
              <a:lnSpc>
                <a:spcPct val="90000"/>
              </a:lnSpc>
              <a:spcBef>
                <a:spcPct val="0"/>
              </a:spcBef>
              <a:spcAft>
                <a:spcPct val="0"/>
              </a:spcAft>
            </a:pPr>
            <a:fld id="{567E126B-7573-4E0B-B0AD-DE9687379B4F}" type="datetime'''''''''''''''''''''''''''''8''''''''''4''''''''''''0'''''''''">
              <a:rPr lang="en-GB" altLang="en-US" sz="800" smtClean="0">
                <a:solidFill>
                  <a:srgbClr val="2B3A42"/>
                </a:solidFill>
                <a:effectLst/>
              </a:rPr>
              <a:pPr>
                <a:lnSpc>
                  <a:spcPct val="90000"/>
                </a:lnSpc>
                <a:spcBef>
                  <a:spcPct val="0"/>
                </a:spcBef>
                <a:spcAft>
                  <a:spcPct val="0"/>
                </a:spcAft>
              </a:pPr>
              <a:t>840</a:t>
            </a:fld>
            <a:endParaRPr lang="en-GB" sz="800">
              <a:solidFill>
                <a:srgbClr val="2B3A42"/>
              </a:solidFill>
              <a:sym typeface="Arial" panose="020B0604020202020204" pitchFamily="34" charset="0"/>
            </a:endParaRPr>
          </a:p>
        </p:txBody>
      </p:sp>
      <p:sp>
        <p:nvSpPr>
          <p:cNvPr id="108" name="Text Placeholder 2">
            <a:extLst>
              <a:ext uri="{FF2B5EF4-FFF2-40B4-BE49-F238E27FC236}">
                <a16:creationId xmlns:a16="http://schemas.microsoft.com/office/drawing/2014/main" id="{E03ECE15-DB25-4D96-8BDE-14B43EE70B13}"/>
              </a:ext>
            </a:extLst>
          </p:cNvPr>
          <p:cNvSpPr>
            <a:spLocks noGrp="1"/>
          </p:cNvSpPr>
          <p:nvPr>
            <p:custDataLst>
              <p:tags r:id="rId100"/>
            </p:custDataLst>
          </p:nvPr>
        </p:nvSpPr>
        <p:spPr bwMode="auto">
          <a:xfrm>
            <a:off x="3414713" y="4484688"/>
            <a:ext cx="150813" cy="460375"/>
          </a:xfrm>
          <a:prstGeom prst="rect">
            <a:avLst/>
          </a:prstGeom>
          <a:noFill/>
          <a:ln>
            <a:noFill/>
          </a:ln>
          <a:extLst>
            <a:ext uri="{909E8E84-426E-40dd-AFC4-6F175D3DCCD1}">
              <a14:hiddenFill xmlns:a14="http://schemas.microsoft.com/office/drawing/2010/main" xmlns="">
                <a:solidFill>
                  <a:scrgbClr r="0" g="0" b="0"/>
                </a:solidFill>
              </a14:hiddenFill>
            </a:ext>
          </a:extLst>
        </p:spPr>
        <p:txBody>
          <a:bodyPr vert="vert270" wrap="none" lIns="0" tIns="0" rIns="0" bIns="0" numCol="1" spcCol="0" rtlCol="0" anchor="ctr" anchorCtr="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r">
              <a:spcBef>
                <a:spcPct val="0"/>
              </a:spcBef>
              <a:spcAft>
                <a:spcPct val="0"/>
              </a:spcAft>
              <a:buNone/>
              <a:defRPr/>
            </a:pPr>
            <a:fld id="{E5F04F10-4F03-4B3D-A064-4E95E8B20008}" type="datetime'''''''''''''''F''''''''in''''''l''''a''n''''''''''d'''''">
              <a:rPr lang="en-US" altLang="en-US" sz="1100" smtClean="0">
                <a:solidFill>
                  <a:srgbClr val="2B3A42"/>
                </a:solidFill>
                <a:effectLst/>
              </a:rPr>
              <a:pPr marL="0" lvl="0" indent="0" algn="r">
                <a:spcBef>
                  <a:spcPct val="0"/>
                </a:spcBef>
                <a:spcAft>
                  <a:spcPct val="0"/>
                </a:spcAft>
                <a:buNone/>
                <a:defRPr/>
              </a:pPr>
              <a:t>Finland</a:t>
            </a:fld>
            <a:endParaRPr kumimoji="0" lang="en-US" sz="1100" b="0" strike="noStrike" kern="1200" spc="0" normalizeH="0" noProof="0">
              <a:ln>
                <a:noFill/>
              </a:ln>
              <a:solidFill>
                <a:srgbClr val="2B3A42"/>
              </a:solidFill>
              <a:effectLst/>
              <a:uLnTx/>
              <a:uFillTx/>
              <a:ea typeface="+mn-ea"/>
              <a:cs typeface="+mn-cs"/>
              <a:sym typeface="+mn-lt"/>
            </a:endParaRPr>
          </a:p>
        </p:txBody>
      </p:sp>
      <p:sp>
        <p:nvSpPr>
          <p:cNvPr id="114" name="Text Placeholder 2">
            <a:extLst>
              <a:ext uri="{FF2B5EF4-FFF2-40B4-BE49-F238E27FC236}">
                <a16:creationId xmlns:a16="http://schemas.microsoft.com/office/drawing/2014/main" id="{7F756A9B-C64D-443D-8E00-B7C6271F3C7B}"/>
              </a:ext>
            </a:extLst>
          </p:cNvPr>
          <p:cNvSpPr>
            <a:spLocks noGrp="1"/>
          </p:cNvSpPr>
          <p:nvPr>
            <p:custDataLst>
              <p:tags r:id="rId101"/>
            </p:custDataLst>
          </p:nvPr>
        </p:nvSpPr>
        <p:spPr bwMode="auto">
          <a:xfrm>
            <a:off x="9948863" y="4484688"/>
            <a:ext cx="150813" cy="520700"/>
          </a:xfrm>
          <a:prstGeom prst="rect">
            <a:avLst/>
          </a:prstGeom>
          <a:noFill/>
          <a:ln>
            <a:noFill/>
          </a:ln>
          <a:extLst>
            <a:ext uri="{909E8E84-426E-40dd-AFC4-6F175D3DCCD1}">
              <a14:hiddenFill xmlns:a14="http://schemas.microsoft.com/office/drawing/2010/main" xmlns="">
                <a:solidFill>
                  <a:scrgbClr r="0" g="0" b="0"/>
                </a:solidFill>
              </a14:hiddenFill>
            </a:ext>
          </a:extLst>
        </p:spPr>
        <p:txBody>
          <a:bodyPr vert="vert270" wrap="none" lIns="0" tIns="0" rIns="0" bIns="0" numCol="1" spcCol="0" rtlCol="0" anchor="ctr" anchorCtr="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r">
              <a:spcBef>
                <a:spcPct val="0"/>
              </a:spcBef>
              <a:spcAft>
                <a:spcPct val="0"/>
              </a:spcAft>
              <a:buNone/>
              <a:defRPr/>
            </a:pPr>
            <a:fld id="{FA64CCE6-C0FC-4289-B353-76B9A541A1BE}" type="datetime'''''''''''''''''''''''Portu''ga''''''l'''''''''''''">
              <a:rPr lang="en-US" altLang="en-US" sz="1100" smtClean="0">
                <a:solidFill>
                  <a:srgbClr val="2B3A42"/>
                </a:solidFill>
                <a:effectLst/>
              </a:rPr>
              <a:pPr marL="0" lvl="0" indent="0" algn="r">
                <a:spcBef>
                  <a:spcPct val="0"/>
                </a:spcBef>
                <a:spcAft>
                  <a:spcPct val="0"/>
                </a:spcAft>
                <a:buNone/>
                <a:defRPr/>
              </a:pPr>
              <a:t>Portugal</a:t>
            </a:fld>
            <a:endParaRPr kumimoji="0" lang="en-US" sz="1100" b="0" strike="noStrike" kern="1200" spc="0" normalizeH="0" noProof="0">
              <a:ln>
                <a:noFill/>
              </a:ln>
              <a:solidFill>
                <a:srgbClr val="2B3A42"/>
              </a:solidFill>
              <a:effectLst/>
              <a:uLnTx/>
              <a:uFillTx/>
              <a:ea typeface="+mn-ea"/>
              <a:cs typeface="+mn-cs"/>
              <a:sym typeface="+mn-lt"/>
            </a:endParaRPr>
          </a:p>
        </p:txBody>
      </p:sp>
      <p:sp useBgFill="1">
        <p:nvSpPr>
          <p:cNvPr id="223" name="Rectangle 222">
            <a:extLst>
              <a:ext uri="{FF2B5EF4-FFF2-40B4-BE49-F238E27FC236}">
                <a16:creationId xmlns:a16="http://schemas.microsoft.com/office/drawing/2014/main" id="{D18F66E2-6C20-4F4C-8179-A4F7220FFFD9}"/>
              </a:ext>
            </a:extLst>
          </p:cNvPr>
          <p:cNvSpPr/>
          <p:nvPr>
            <p:custDataLst>
              <p:tags r:id="rId102"/>
            </p:custDataLst>
          </p:nvPr>
        </p:nvSpPr>
        <p:spPr bwMode="gray">
          <a:xfrm>
            <a:off x="10079038" y="2951163"/>
            <a:ext cx="200025" cy="109538"/>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t" anchorCtr="0">
            <a:noAutofit/>
          </a:bodyPr>
          <a:lstStyle/>
          <a:p>
            <a:pPr>
              <a:lnSpc>
                <a:spcPct val="90000"/>
              </a:lnSpc>
              <a:spcBef>
                <a:spcPct val="0"/>
              </a:spcBef>
              <a:spcAft>
                <a:spcPct val="0"/>
              </a:spcAft>
            </a:pPr>
            <a:fld id="{2B1573F5-29E6-4AD7-8056-E1F202BBC7DA}" type="datetime'''9''''''''8''''''''''''''1'''''''''''">
              <a:rPr lang="en-GB" altLang="en-US" sz="800" smtClean="0">
                <a:solidFill>
                  <a:srgbClr val="2B3A42"/>
                </a:solidFill>
                <a:effectLst/>
              </a:rPr>
              <a:pPr>
                <a:lnSpc>
                  <a:spcPct val="90000"/>
                </a:lnSpc>
                <a:spcBef>
                  <a:spcPct val="0"/>
                </a:spcBef>
                <a:spcAft>
                  <a:spcPct val="0"/>
                </a:spcAft>
              </a:pPr>
              <a:t>981</a:t>
            </a:fld>
            <a:endParaRPr lang="en-GB" sz="800">
              <a:solidFill>
                <a:srgbClr val="2B3A42"/>
              </a:solidFill>
              <a:sym typeface="Arial" panose="020B0604020202020204" pitchFamily="34" charset="0"/>
            </a:endParaRPr>
          </a:p>
        </p:txBody>
      </p:sp>
      <p:sp useBgFill="1">
        <p:nvSpPr>
          <p:cNvPr id="936" name="Rectangle 935">
            <a:extLst>
              <a:ext uri="{FF2B5EF4-FFF2-40B4-BE49-F238E27FC236}">
                <a16:creationId xmlns:a16="http://schemas.microsoft.com/office/drawing/2014/main" id="{A1B597DB-5732-4011-A4FA-292031416EF5}"/>
              </a:ext>
            </a:extLst>
          </p:cNvPr>
          <p:cNvSpPr/>
          <p:nvPr>
            <p:custDataLst>
              <p:tags r:id="rId103"/>
            </p:custDataLst>
          </p:nvPr>
        </p:nvSpPr>
        <p:spPr bwMode="gray">
          <a:xfrm>
            <a:off x="3649663" y="3629025"/>
            <a:ext cx="200025" cy="109538"/>
          </a:xfrm>
          <a:prstGeom prst="rect">
            <a:avLst/>
          </a:prstGeom>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b" anchorCtr="0">
            <a:noAutofit/>
          </a:bodyPr>
          <a:lstStyle/>
          <a:p>
            <a:pPr algn="ctr">
              <a:lnSpc>
                <a:spcPct val="90000"/>
              </a:lnSpc>
              <a:spcBef>
                <a:spcPct val="0"/>
              </a:spcBef>
              <a:spcAft>
                <a:spcPct val="0"/>
              </a:spcAft>
            </a:pPr>
            <a:fld id="{8A676F56-BE7A-4656-A248-50F648BADFD4}" type="datetime'''''''''''4''''''''4''''''''''''''9'''''''''''''''''''''''''">
              <a:rPr lang="en-GB" altLang="en-US" sz="800" smtClean="0">
                <a:solidFill>
                  <a:schemeClr val="tx1"/>
                </a:solidFill>
                <a:effectLst/>
              </a:rPr>
              <a:pPr algn="ctr">
                <a:lnSpc>
                  <a:spcPct val="90000"/>
                </a:lnSpc>
                <a:spcBef>
                  <a:spcPct val="0"/>
                </a:spcBef>
                <a:spcAft>
                  <a:spcPct val="0"/>
                </a:spcAft>
              </a:pPr>
              <a:t>449</a:t>
            </a:fld>
            <a:endParaRPr lang="en-GB" sz="800" err="1">
              <a:solidFill>
                <a:schemeClr val="tx1"/>
              </a:solidFill>
              <a:sym typeface="Arial" panose="020B0604020202020204" pitchFamily="34" charset="0"/>
            </a:endParaRPr>
          </a:p>
        </p:txBody>
      </p:sp>
      <p:sp>
        <p:nvSpPr>
          <p:cNvPr id="128" name="Text Placeholder 2">
            <a:extLst>
              <a:ext uri="{FF2B5EF4-FFF2-40B4-BE49-F238E27FC236}">
                <a16:creationId xmlns:a16="http://schemas.microsoft.com/office/drawing/2014/main" id="{BA42A67E-923A-4DB2-84F7-5E1386976ED4}"/>
              </a:ext>
            </a:extLst>
          </p:cNvPr>
          <p:cNvSpPr>
            <a:spLocks noGrp="1"/>
          </p:cNvSpPr>
          <p:nvPr>
            <p:custDataLst>
              <p:tags r:id="rId104"/>
            </p:custDataLst>
          </p:nvPr>
        </p:nvSpPr>
        <p:spPr bwMode="auto">
          <a:xfrm>
            <a:off x="10210800" y="4484688"/>
            <a:ext cx="150813" cy="427038"/>
          </a:xfrm>
          <a:prstGeom prst="rect">
            <a:avLst/>
          </a:prstGeom>
          <a:noFill/>
          <a:ln>
            <a:noFill/>
          </a:ln>
          <a:extLst>
            <a:ext uri="{909E8E84-426E-40dd-AFC4-6F175D3DCCD1}">
              <a14:hiddenFill xmlns:a14="http://schemas.microsoft.com/office/drawing/2010/main" xmlns="">
                <a:solidFill>
                  <a:scrgbClr r="0" g="0" b="0"/>
                </a:solidFill>
              </a14:hiddenFill>
            </a:ext>
          </a:extLst>
        </p:spPr>
        <p:txBody>
          <a:bodyPr vert="vert270" wrap="none" lIns="0" tIns="0" rIns="0" bIns="0" numCol="1" spcCol="0" rtlCol="0" anchor="ctr" anchorCtr="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r">
              <a:spcBef>
                <a:spcPct val="0"/>
              </a:spcBef>
              <a:spcAft>
                <a:spcPct val="0"/>
              </a:spcAft>
              <a:buNone/>
              <a:defRPr/>
            </a:pPr>
            <a:fld id="{9D10E7A0-F86E-405E-B6A7-2AD40F86755B}" type="datetime'''''''''''''''T''''''''''''''''u''''''''r''ke''y'''''''''''''">
              <a:rPr lang="en-US" altLang="en-US" sz="1100" smtClean="0">
                <a:solidFill>
                  <a:srgbClr val="2B3A42"/>
                </a:solidFill>
                <a:effectLst/>
              </a:rPr>
              <a:pPr marL="0" lvl="0" indent="0" algn="r">
                <a:spcBef>
                  <a:spcPct val="0"/>
                </a:spcBef>
                <a:spcAft>
                  <a:spcPct val="0"/>
                </a:spcAft>
                <a:buNone/>
                <a:defRPr/>
              </a:pPr>
              <a:t>Turkey</a:t>
            </a:fld>
            <a:endParaRPr kumimoji="0" lang="en-US" sz="1100" b="0" strike="noStrike" kern="1200" spc="0" normalizeH="0" noProof="0">
              <a:ln>
                <a:noFill/>
              </a:ln>
              <a:solidFill>
                <a:srgbClr val="2B3A42"/>
              </a:solidFill>
              <a:effectLst/>
              <a:uLnTx/>
              <a:uFillTx/>
              <a:ea typeface="+mn-ea"/>
              <a:cs typeface="+mn-cs"/>
              <a:sym typeface="+mn-lt"/>
            </a:endParaRPr>
          </a:p>
        </p:txBody>
      </p:sp>
      <p:sp>
        <p:nvSpPr>
          <p:cNvPr id="521" name="Text Placeholder 2">
            <a:extLst>
              <a:ext uri="{FF2B5EF4-FFF2-40B4-BE49-F238E27FC236}">
                <a16:creationId xmlns:a16="http://schemas.microsoft.com/office/drawing/2014/main" id="{F4EE6FF4-1D66-5587-7F03-4238DD7A79FA}"/>
              </a:ext>
            </a:extLst>
          </p:cNvPr>
          <p:cNvSpPr>
            <a:spLocks noGrp="1"/>
          </p:cNvSpPr>
          <p:nvPr>
            <p:custDataLst>
              <p:tags r:id="rId105"/>
            </p:custDataLst>
          </p:nvPr>
        </p:nvSpPr>
        <p:spPr bwMode="auto">
          <a:xfrm>
            <a:off x="10472738" y="4484688"/>
            <a:ext cx="150813" cy="482600"/>
          </a:xfrm>
          <a:prstGeom prst="rect">
            <a:avLst/>
          </a:prstGeom>
          <a:noFill/>
          <a:ln>
            <a:noFill/>
          </a:ln>
          <a:extLst>
            <a:ext uri="{909E8E84-426E-40dd-AFC4-6F175D3DCCD1}">
              <a14:hiddenFill xmlns:a14="http://schemas.microsoft.com/office/drawing/2010/main" xmlns="">
                <a:solidFill>
                  <a:scrgbClr r="0" g="0" b="0"/>
                </a:solidFill>
              </a14:hiddenFill>
            </a:ext>
          </a:extLst>
        </p:spPr>
        <p:txBody>
          <a:bodyPr vert="vert270" wrap="none" lIns="0" tIns="0" rIns="0" bIns="0" numCol="1" spcCol="0" rtlCol="0" anchor="ctr" anchorCtr="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r">
              <a:spcBef>
                <a:spcPct val="0"/>
              </a:spcBef>
              <a:spcAft>
                <a:spcPct val="0"/>
              </a:spcAft>
              <a:buNone/>
              <a:defRPr/>
            </a:pPr>
            <a:fld id="{346CEFAA-4773-4F96-8D79-2C52DF1BEA06}" type="datetime'''*''''''''''''''''''''B''''''''os''''''''n''i''a'''''''''">
              <a:rPr lang="en-US" altLang="en-US" sz="1100" smtClean="0">
                <a:solidFill>
                  <a:srgbClr val="2B3A42"/>
                </a:solidFill>
                <a:effectLst/>
              </a:rPr>
              <a:pPr marL="0" lvl="0" indent="0" algn="r">
                <a:spcBef>
                  <a:spcPct val="0"/>
                </a:spcBef>
                <a:spcAft>
                  <a:spcPct val="0"/>
                </a:spcAft>
                <a:buNone/>
                <a:defRPr/>
              </a:pPr>
              <a:t>*Bosnia</a:t>
            </a:fld>
            <a:endParaRPr kumimoji="0" lang="en-US" sz="1100" b="0" strike="noStrike" kern="1200" spc="0" normalizeH="0" noProof="0">
              <a:ln>
                <a:noFill/>
              </a:ln>
              <a:solidFill>
                <a:srgbClr val="2B3A42"/>
              </a:solidFill>
              <a:effectLst/>
              <a:uLnTx/>
              <a:uFillTx/>
              <a:ea typeface="+mn-ea"/>
              <a:cs typeface="+mn-cs"/>
              <a:sym typeface="+mn-lt"/>
            </a:endParaRPr>
          </a:p>
        </p:txBody>
      </p:sp>
      <p:sp>
        <p:nvSpPr>
          <p:cNvPr id="130" name="Text Placeholder 2">
            <a:extLst>
              <a:ext uri="{FF2B5EF4-FFF2-40B4-BE49-F238E27FC236}">
                <a16:creationId xmlns:a16="http://schemas.microsoft.com/office/drawing/2014/main" id="{5FC089C6-C6B3-4E1A-8F91-C8597C282634}"/>
              </a:ext>
            </a:extLst>
          </p:cNvPr>
          <p:cNvSpPr>
            <a:spLocks noGrp="1"/>
          </p:cNvSpPr>
          <p:nvPr>
            <p:custDataLst>
              <p:tags r:id="rId106"/>
            </p:custDataLst>
          </p:nvPr>
        </p:nvSpPr>
        <p:spPr bwMode="auto">
          <a:xfrm>
            <a:off x="10733088" y="4484689"/>
            <a:ext cx="150813" cy="341313"/>
          </a:xfrm>
          <a:prstGeom prst="rect">
            <a:avLst/>
          </a:prstGeom>
          <a:noFill/>
          <a:ln>
            <a:noFill/>
          </a:ln>
          <a:extLst>
            <a:ext uri="{909E8E84-426E-40dd-AFC4-6F175D3DCCD1}">
              <a14:hiddenFill xmlns:a14="http://schemas.microsoft.com/office/drawing/2010/main" xmlns="">
                <a:solidFill>
                  <a:scrgbClr r="0" g="0" b="0"/>
                </a:solidFill>
              </a14:hiddenFill>
            </a:ext>
          </a:extLst>
        </p:spPr>
        <p:txBody>
          <a:bodyPr vert="vert270" wrap="none" lIns="0" tIns="0" rIns="0" bIns="0" numCol="1" spcCol="0" rtlCol="0" anchor="ctr" anchorCtr="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r">
              <a:spcBef>
                <a:spcPct val="0"/>
              </a:spcBef>
              <a:spcAft>
                <a:spcPct val="0"/>
              </a:spcAft>
              <a:buNone/>
              <a:defRPr/>
            </a:pPr>
            <a:fld id="{746FE574-083B-462A-9019-B230C346E4C8}" type="datetime'''''''M''''''''''a''''''''''l''''''''''''''''''''''''''''t''a'">
              <a:rPr lang="en-US" altLang="en-US" sz="1100" smtClean="0">
                <a:solidFill>
                  <a:srgbClr val="2B3A42"/>
                </a:solidFill>
                <a:effectLst/>
              </a:rPr>
              <a:pPr marL="0" lvl="0" indent="0" algn="r">
                <a:spcBef>
                  <a:spcPct val="0"/>
                </a:spcBef>
                <a:spcAft>
                  <a:spcPct val="0"/>
                </a:spcAft>
                <a:buNone/>
                <a:defRPr/>
              </a:pPr>
              <a:t>Malta</a:t>
            </a:fld>
            <a:endParaRPr kumimoji="0" lang="en-US" sz="1100" b="0" strike="noStrike" kern="1200" spc="0" normalizeH="0" noProof="0">
              <a:ln>
                <a:noFill/>
              </a:ln>
              <a:solidFill>
                <a:srgbClr val="2B3A42"/>
              </a:solidFill>
              <a:effectLst/>
              <a:uLnTx/>
              <a:uFillTx/>
              <a:ea typeface="+mn-ea"/>
              <a:cs typeface="+mn-cs"/>
              <a:sym typeface="+mn-lt"/>
            </a:endParaRPr>
          </a:p>
        </p:txBody>
      </p:sp>
      <p:sp>
        <p:nvSpPr>
          <p:cNvPr id="109" name="Text Placeholder 2">
            <a:extLst>
              <a:ext uri="{FF2B5EF4-FFF2-40B4-BE49-F238E27FC236}">
                <a16:creationId xmlns:a16="http://schemas.microsoft.com/office/drawing/2014/main" id="{51ADC6C0-8ABD-490E-A766-80DD4F455DFE}"/>
              </a:ext>
            </a:extLst>
          </p:cNvPr>
          <p:cNvSpPr>
            <a:spLocks noGrp="1"/>
          </p:cNvSpPr>
          <p:nvPr>
            <p:custDataLst>
              <p:tags r:id="rId107"/>
            </p:custDataLst>
          </p:nvPr>
        </p:nvSpPr>
        <p:spPr bwMode="auto">
          <a:xfrm>
            <a:off x="3675063" y="4484687"/>
            <a:ext cx="150813" cy="698500"/>
          </a:xfrm>
          <a:prstGeom prst="rect">
            <a:avLst/>
          </a:prstGeom>
          <a:noFill/>
          <a:ln>
            <a:noFill/>
          </a:ln>
          <a:extLst>
            <a:ext uri="{909E8E84-426E-40dd-AFC4-6F175D3DCCD1}">
              <a14:hiddenFill xmlns:a14="http://schemas.microsoft.com/office/drawing/2010/main" xmlns="">
                <a:solidFill>
                  <a:scrgbClr r="0" g="0" b="0"/>
                </a:solidFill>
              </a14:hiddenFill>
            </a:ext>
          </a:extLst>
        </p:spPr>
        <p:txBody>
          <a:bodyPr vert="vert270" wrap="none" lIns="0" tIns="0" rIns="0" bIns="0" numCol="1" spcCol="0" rtlCol="0" anchor="ctr" anchorCtr="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r">
              <a:spcBef>
                <a:spcPct val="0"/>
              </a:spcBef>
              <a:spcAft>
                <a:spcPct val="0"/>
              </a:spcAft>
              <a:buNone/>
              <a:defRPr/>
            </a:pPr>
            <a:fld id="{5F485456-B63D-463C-A0F9-C679A9794A5D}" type="datetime'''''''''L''u''''''''''''''''''x''''''''''''em''bu''r''''g'''''">
              <a:rPr lang="en-US" altLang="en-US" sz="1100" smtClean="0">
                <a:solidFill>
                  <a:srgbClr val="2B3A42"/>
                </a:solidFill>
                <a:effectLst/>
              </a:rPr>
              <a:pPr marL="0" lvl="0" indent="0" algn="r">
                <a:spcBef>
                  <a:spcPct val="0"/>
                </a:spcBef>
                <a:spcAft>
                  <a:spcPct val="0"/>
                </a:spcAft>
                <a:buNone/>
                <a:defRPr/>
              </a:pPr>
              <a:t>Luxemburg</a:t>
            </a:fld>
            <a:endParaRPr kumimoji="0" lang="en-US" sz="1100" b="0" strike="noStrike" kern="1200" spc="0" normalizeH="0" noProof="0">
              <a:ln>
                <a:noFill/>
              </a:ln>
              <a:solidFill>
                <a:srgbClr val="2B3A42"/>
              </a:solidFill>
              <a:effectLst/>
              <a:uLnTx/>
              <a:uFillTx/>
              <a:ea typeface="+mn-ea"/>
              <a:cs typeface="+mn-cs"/>
              <a:sym typeface="+mn-lt"/>
            </a:endParaRPr>
          </a:p>
        </p:txBody>
      </p:sp>
      <p:sp>
        <p:nvSpPr>
          <p:cNvPr id="91" name="Text Placeholder 2">
            <a:extLst>
              <a:ext uri="{FF2B5EF4-FFF2-40B4-BE49-F238E27FC236}">
                <a16:creationId xmlns:a16="http://schemas.microsoft.com/office/drawing/2014/main" id="{2358DC1A-1A9F-4CDB-94B4-9884BD0C9E7E}"/>
              </a:ext>
            </a:extLst>
          </p:cNvPr>
          <p:cNvSpPr>
            <a:spLocks noGrp="1"/>
          </p:cNvSpPr>
          <p:nvPr>
            <p:custDataLst>
              <p:tags r:id="rId108"/>
            </p:custDataLst>
          </p:nvPr>
        </p:nvSpPr>
        <p:spPr bwMode="auto">
          <a:xfrm>
            <a:off x="9426575" y="4484688"/>
            <a:ext cx="150813" cy="568325"/>
          </a:xfrm>
          <a:prstGeom prst="rect">
            <a:avLst/>
          </a:prstGeom>
          <a:noFill/>
          <a:ln>
            <a:noFill/>
          </a:ln>
          <a:extLst>
            <a:ext uri="{909E8E84-426E-40dd-AFC4-6F175D3DCCD1}">
              <a14:hiddenFill xmlns:a14="http://schemas.microsoft.com/office/drawing/2010/main" xmlns="">
                <a:solidFill>
                  <a:scrgbClr r="0" g="0" b="0"/>
                </a:solidFill>
              </a14:hiddenFill>
            </a:ext>
          </a:extLst>
        </p:spPr>
        <p:txBody>
          <a:bodyPr vert="vert270" wrap="none" lIns="0" tIns="0" rIns="0" bIns="0" numCol="1" spcCol="0" rtlCol="0" anchor="ctr" anchorCtr="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r">
              <a:spcBef>
                <a:spcPct val="0"/>
              </a:spcBef>
              <a:spcAft>
                <a:spcPct val="0"/>
              </a:spcAft>
              <a:buNone/>
              <a:defRPr/>
            </a:pPr>
            <a:fld id="{98CC78CF-6C19-4FB2-BAC4-D66ECD8B7481}" type="datetime'''L''i''''''''t''''h''''u''''''''''''a''''''n''i''''a'">
              <a:rPr lang="en-US" altLang="en-US" sz="1100" smtClean="0">
                <a:solidFill>
                  <a:srgbClr val="2B3A42"/>
                </a:solidFill>
                <a:effectLst/>
              </a:rPr>
              <a:pPr marL="0" lvl="0" indent="0" algn="r">
                <a:spcBef>
                  <a:spcPct val="0"/>
                </a:spcBef>
                <a:spcAft>
                  <a:spcPct val="0"/>
                </a:spcAft>
                <a:buNone/>
                <a:defRPr/>
              </a:pPr>
              <a:t>Lithuania</a:t>
            </a:fld>
            <a:endParaRPr kumimoji="0" lang="en-US" sz="1100" b="0" strike="noStrike" kern="1200" spc="0" normalizeH="0" noProof="0">
              <a:ln>
                <a:noFill/>
              </a:ln>
              <a:solidFill>
                <a:srgbClr val="2B3A42"/>
              </a:solidFill>
              <a:effectLst/>
              <a:uLnTx/>
              <a:uFillTx/>
              <a:ea typeface="+mn-ea"/>
              <a:cs typeface="+mn-cs"/>
              <a:sym typeface="+mn-lt"/>
            </a:endParaRPr>
          </a:p>
        </p:txBody>
      </p:sp>
      <p:sp>
        <p:nvSpPr>
          <p:cNvPr id="279" name="TextBox 278">
            <a:extLst>
              <a:ext uri="{FF2B5EF4-FFF2-40B4-BE49-F238E27FC236}">
                <a16:creationId xmlns:a16="http://schemas.microsoft.com/office/drawing/2014/main" id="{82F55C46-95A4-4603-8080-E183FE87B871}"/>
              </a:ext>
            </a:extLst>
          </p:cNvPr>
          <p:cNvSpPr txBox="1"/>
          <p:nvPr/>
        </p:nvSpPr>
        <p:spPr>
          <a:xfrm rot="16200000">
            <a:off x="-220978" y="3280737"/>
            <a:ext cx="1940559" cy="338554"/>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600" b="0" i="1" u="none" strike="noStrike" kern="1200" cap="none" spc="0" normalizeH="0" baseline="0" noProof="0">
                <a:ln>
                  <a:noFill/>
                </a:ln>
                <a:solidFill>
                  <a:srgbClr val="606B71"/>
                </a:solidFill>
                <a:effectLst/>
                <a:uLnTx/>
                <a:uFillTx/>
                <a:latin typeface="Arial" panose="020B0604020202020204"/>
                <a:ea typeface="+mn-ea"/>
                <a:cs typeface="+mn-cs"/>
              </a:rPr>
              <a:t>Time (days)</a:t>
            </a:r>
          </a:p>
        </p:txBody>
      </p:sp>
      <p:sp>
        <p:nvSpPr>
          <p:cNvPr id="922" name="Rectangle 921">
            <a:extLst>
              <a:ext uri="{FF2B5EF4-FFF2-40B4-BE49-F238E27FC236}">
                <a16:creationId xmlns:a16="http://schemas.microsoft.com/office/drawing/2014/main" id="{965147E0-36D4-44C0-8BFE-90FAF2BE363F}"/>
              </a:ext>
            </a:extLst>
          </p:cNvPr>
          <p:cNvSpPr/>
          <p:nvPr/>
        </p:nvSpPr>
        <p:spPr>
          <a:xfrm>
            <a:off x="4511040" y="5637213"/>
            <a:ext cx="4697254" cy="32067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600" b="0" i="0" u="none" strike="noStrike" kern="1200" cap="none" spc="0" normalizeH="0" baseline="0" noProof="0">
              <a:ln>
                <a:noFill/>
              </a:ln>
              <a:solidFill>
                <a:srgbClr val="FFFFFF"/>
              </a:solidFill>
              <a:effectLst/>
              <a:uLnTx/>
              <a:uFillTx/>
              <a:latin typeface="Arial" panose="020B0604020202020204"/>
              <a:ea typeface="+mn-ea"/>
              <a:cs typeface="+mn-cs"/>
            </a:endParaRPr>
          </a:p>
        </p:txBody>
      </p:sp>
      <p:pic>
        <p:nvPicPr>
          <p:cNvPr id="923" name="Picture 922">
            <a:extLst>
              <a:ext uri="{FF2B5EF4-FFF2-40B4-BE49-F238E27FC236}">
                <a16:creationId xmlns:a16="http://schemas.microsoft.com/office/drawing/2014/main" id="{8834ABC3-60EC-469A-9D50-D5A8794B03DA}"/>
              </a:ext>
            </a:extLst>
          </p:cNvPr>
          <p:cNvPicPr>
            <a:picLocks noChangeAspect="1"/>
          </p:cNvPicPr>
          <p:nvPr/>
        </p:nvPicPr>
        <p:blipFill>
          <a:blip r:embed="rId114"/>
          <a:stretch>
            <a:fillRect/>
          </a:stretch>
        </p:blipFill>
        <p:spPr>
          <a:xfrm>
            <a:off x="4097338" y="5751513"/>
            <a:ext cx="4457700" cy="323850"/>
          </a:xfrm>
          <a:prstGeom prst="rect">
            <a:avLst/>
          </a:prstGeom>
        </p:spPr>
      </p:pic>
      <p:sp>
        <p:nvSpPr>
          <p:cNvPr id="82" name="TextBox 81">
            <a:extLst>
              <a:ext uri="{FF2B5EF4-FFF2-40B4-BE49-F238E27FC236}">
                <a16:creationId xmlns:a16="http://schemas.microsoft.com/office/drawing/2014/main" id="{92161896-35E5-4042-ACC1-2D243B080D5A}"/>
              </a:ext>
            </a:extLst>
          </p:cNvPr>
          <p:cNvSpPr txBox="1"/>
          <p:nvPr/>
        </p:nvSpPr>
        <p:spPr>
          <a:xfrm>
            <a:off x="-37236" y="5287963"/>
            <a:ext cx="1544184" cy="215444"/>
          </a:xfrm>
          <a:prstGeom prst="rect">
            <a:avLst/>
          </a:prstGeom>
          <a:noFill/>
        </p:spPr>
        <p:txBody>
          <a:bodyPr wrap="square" rtlCol="0">
            <a:spAutoFit/>
          </a:bodyPr>
          <a:lstStyle/>
          <a:p>
            <a:pPr marL="0" marR="0" lvl="0" indent="0" algn="r" defTabSz="914400" eaLnBrk="1" fontAlgn="auto" latinLnBrk="0" hangingPunct="1">
              <a:lnSpc>
                <a:spcPct val="100000"/>
              </a:lnSpc>
              <a:spcBef>
                <a:spcPts val="0"/>
              </a:spcBef>
              <a:spcAft>
                <a:spcPts val="0"/>
              </a:spcAft>
              <a:buClrTx/>
              <a:buSzTx/>
              <a:buFontTx/>
              <a:buNone/>
              <a:tabLst/>
              <a:defRPr/>
            </a:pPr>
            <a:r>
              <a:rPr kumimoji="0" lang="en-GB" sz="800" b="1" i="0" u="none" strike="noStrike" kern="1200" cap="none" spc="0" normalizeH="0" baseline="0" noProof="0">
                <a:ln>
                  <a:noFill/>
                </a:ln>
                <a:solidFill>
                  <a:srgbClr val="606B71"/>
                </a:solidFill>
                <a:effectLst/>
                <a:uLnTx/>
                <a:uFillTx/>
                <a:latin typeface="Arial" panose="020B0604020202020204"/>
                <a:ea typeface="+mn-ea"/>
                <a:cs typeface="+mn-cs"/>
              </a:rPr>
              <a:t>Available medicines / 173</a:t>
            </a:r>
          </a:p>
        </p:txBody>
      </p:sp>
      <p:sp>
        <p:nvSpPr>
          <p:cNvPr id="83" name="TextBox 82">
            <a:extLst>
              <a:ext uri="{FF2B5EF4-FFF2-40B4-BE49-F238E27FC236}">
                <a16:creationId xmlns:a16="http://schemas.microsoft.com/office/drawing/2014/main" id="{F4FC4E60-10B9-4CFA-B381-F2862679A5BB}"/>
              </a:ext>
            </a:extLst>
          </p:cNvPr>
          <p:cNvSpPr txBox="1"/>
          <p:nvPr/>
        </p:nvSpPr>
        <p:spPr>
          <a:xfrm>
            <a:off x="192290" y="5451755"/>
            <a:ext cx="1317511" cy="215444"/>
          </a:xfrm>
          <a:prstGeom prst="rect">
            <a:avLst/>
          </a:prstGeom>
          <a:noFill/>
        </p:spPr>
        <p:txBody>
          <a:bodyPr wrap="square" rtlCol="0">
            <a:spAutoFit/>
          </a:bodyPr>
          <a:lstStyle/>
          <a:p>
            <a:pPr marL="0" marR="0" lvl="0" indent="0" algn="r" defTabSz="914400" eaLnBrk="1" fontAlgn="auto" latinLnBrk="0" hangingPunct="1">
              <a:lnSpc>
                <a:spcPct val="100000"/>
              </a:lnSpc>
              <a:spcBef>
                <a:spcPts val="0"/>
              </a:spcBef>
              <a:spcAft>
                <a:spcPts val="0"/>
              </a:spcAft>
              <a:buClrTx/>
              <a:buSzTx/>
              <a:buFontTx/>
              <a:buNone/>
              <a:tabLst/>
              <a:defRPr/>
            </a:pPr>
            <a:r>
              <a:rPr kumimoji="0" lang="en-GB" sz="800" b="1" i="0" u="none" strike="noStrike" kern="1200" cap="none" spc="0" normalizeH="0" baseline="0" noProof="0">
                <a:ln>
                  <a:noFill/>
                </a:ln>
                <a:solidFill>
                  <a:srgbClr val="606B71"/>
                </a:solidFill>
                <a:effectLst/>
                <a:uLnTx/>
                <a:uFillTx/>
                <a:latin typeface="Arial" panose="020B0604020202020204"/>
                <a:ea typeface="+mn-ea"/>
                <a:cs typeface="+mn-cs"/>
              </a:rPr>
              <a:t>Dates submitted / </a:t>
            </a:r>
            <a:r>
              <a:rPr lang="en-GB" sz="800" b="1">
                <a:solidFill>
                  <a:srgbClr val="606B71"/>
                </a:solidFill>
                <a:latin typeface="Arial" panose="020B0604020202020204"/>
              </a:rPr>
              <a:t>173</a:t>
            </a:r>
            <a:endParaRPr kumimoji="0" lang="en-GB" sz="800" b="1" i="0" u="none" strike="noStrike" kern="1200" cap="none" spc="0" normalizeH="0" baseline="0" noProof="0">
              <a:ln>
                <a:noFill/>
              </a:ln>
              <a:solidFill>
                <a:srgbClr val="606B71"/>
              </a:solidFill>
              <a:effectLst/>
              <a:uLnTx/>
              <a:uFillTx/>
              <a:latin typeface="Arial" panose="020B0604020202020204"/>
              <a:ea typeface="+mn-ea"/>
              <a:cs typeface="+mn-cs"/>
            </a:endParaRPr>
          </a:p>
        </p:txBody>
      </p:sp>
      <p:sp>
        <p:nvSpPr>
          <p:cNvPr id="3" name="Rectangle 2" hidden="1">
            <a:extLst>
              <a:ext uri="{FF2B5EF4-FFF2-40B4-BE49-F238E27FC236}">
                <a16:creationId xmlns:a16="http://schemas.microsoft.com/office/drawing/2014/main" id="{BEA1C4CA-F642-4C2E-9549-6E0EA2E03F85}"/>
              </a:ext>
            </a:extLst>
          </p:cNvPr>
          <p:cNvSpPr/>
          <p:nvPr/>
        </p:nvSpPr>
        <p:spPr>
          <a:xfrm>
            <a:off x="0" y="0"/>
            <a:ext cx="158750" cy="15875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numCol="1" spcCol="0" rtlCol="0" anchor="t" anchorCtr="0">
            <a:noAutofit/>
          </a:bodyPr>
          <a:lstStyle/>
          <a:p>
            <a:endParaRPr lang="en-GB" sz="1000">
              <a:sym typeface="Arial" panose="020B0604020202020204" pitchFamily="34" charset="0"/>
            </a:endParaRPr>
          </a:p>
        </p:txBody>
      </p:sp>
      <p:sp>
        <p:nvSpPr>
          <p:cNvPr id="14" name="Rectangle 13" hidden="1">
            <a:extLst>
              <a:ext uri="{FF2B5EF4-FFF2-40B4-BE49-F238E27FC236}">
                <a16:creationId xmlns:a16="http://schemas.microsoft.com/office/drawing/2014/main" id="{D67464A8-E3CD-4756-96D3-8ED282B73E38}"/>
              </a:ext>
            </a:extLst>
          </p:cNvPr>
          <p:cNvSpPr/>
          <p:nvPr/>
        </p:nvSpPr>
        <p:spPr>
          <a:xfrm>
            <a:off x="0" y="0"/>
            <a:ext cx="158750" cy="15875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numCol="1" spcCol="0" rtlCol="0" anchor="t" anchorCtr="0">
            <a:noAutofit/>
          </a:bodyPr>
          <a:lstStyle/>
          <a:p>
            <a:endParaRPr lang="en-GB" sz="1000">
              <a:sym typeface="Arial" panose="020B0604020202020204" pitchFamily="34" charset="0"/>
            </a:endParaRPr>
          </a:p>
        </p:txBody>
      </p:sp>
      <p:sp>
        <p:nvSpPr>
          <p:cNvPr id="22" name="Rectangle 21" hidden="1">
            <a:extLst>
              <a:ext uri="{FF2B5EF4-FFF2-40B4-BE49-F238E27FC236}">
                <a16:creationId xmlns:a16="http://schemas.microsoft.com/office/drawing/2014/main" id="{8B855C0E-0537-4150-9438-797766A671E3}"/>
              </a:ext>
            </a:extLst>
          </p:cNvPr>
          <p:cNvSpPr/>
          <p:nvPr/>
        </p:nvSpPr>
        <p:spPr>
          <a:xfrm>
            <a:off x="0" y="0"/>
            <a:ext cx="158750" cy="15875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numCol="1" spcCol="0" rtlCol="0" anchor="t" anchorCtr="0">
            <a:noAutofit/>
          </a:bodyPr>
          <a:lstStyle/>
          <a:p>
            <a:endParaRPr lang="en-GB" sz="1000">
              <a:sym typeface="Arial" panose="020B0604020202020204" pitchFamily="34" charset="0"/>
            </a:endParaRPr>
          </a:p>
        </p:txBody>
      </p:sp>
      <p:graphicFrame>
        <p:nvGraphicFramePr>
          <p:cNvPr id="61" name="Table 60">
            <a:extLst>
              <a:ext uri="{FF2B5EF4-FFF2-40B4-BE49-F238E27FC236}">
                <a16:creationId xmlns:a16="http://schemas.microsoft.com/office/drawing/2014/main" id="{95E6C683-5F88-D8A4-A7AB-9686431D4A7F}"/>
              </a:ext>
            </a:extLst>
          </p:cNvPr>
          <p:cNvGraphicFramePr>
            <a:graphicFrameLocks noGrp="1"/>
          </p:cNvGraphicFramePr>
          <p:nvPr>
            <p:extLst>
              <p:ext uri="{D42A27DB-BD31-4B8C-83A1-F6EECF244321}">
                <p14:modId xmlns:p14="http://schemas.microsoft.com/office/powerpoint/2010/main" val="2490772211"/>
              </p:ext>
            </p:extLst>
          </p:nvPr>
        </p:nvGraphicFramePr>
        <p:xfrm>
          <a:off x="1516780" y="5324183"/>
          <a:ext cx="9460800" cy="316800"/>
        </p:xfrm>
        <a:graphic>
          <a:graphicData uri="http://schemas.openxmlformats.org/drawingml/2006/table">
            <a:tbl>
              <a:tblPr/>
              <a:tblGrid>
                <a:gridCol w="262800">
                  <a:extLst>
                    <a:ext uri="{9D8B030D-6E8A-4147-A177-3AD203B41FA5}">
                      <a16:colId xmlns:a16="http://schemas.microsoft.com/office/drawing/2014/main" val="764101608"/>
                    </a:ext>
                  </a:extLst>
                </a:gridCol>
                <a:gridCol w="262800">
                  <a:extLst>
                    <a:ext uri="{9D8B030D-6E8A-4147-A177-3AD203B41FA5}">
                      <a16:colId xmlns:a16="http://schemas.microsoft.com/office/drawing/2014/main" val="1390688372"/>
                    </a:ext>
                  </a:extLst>
                </a:gridCol>
                <a:gridCol w="262800">
                  <a:extLst>
                    <a:ext uri="{9D8B030D-6E8A-4147-A177-3AD203B41FA5}">
                      <a16:colId xmlns:a16="http://schemas.microsoft.com/office/drawing/2014/main" val="3505691685"/>
                    </a:ext>
                  </a:extLst>
                </a:gridCol>
                <a:gridCol w="262800">
                  <a:extLst>
                    <a:ext uri="{9D8B030D-6E8A-4147-A177-3AD203B41FA5}">
                      <a16:colId xmlns:a16="http://schemas.microsoft.com/office/drawing/2014/main" val="22200787"/>
                    </a:ext>
                  </a:extLst>
                </a:gridCol>
                <a:gridCol w="262800">
                  <a:extLst>
                    <a:ext uri="{9D8B030D-6E8A-4147-A177-3AD203B41FA5}">
                      <a16:colId xmlns:a16="http://schemas.microsoft.com/office/drawing/2014/main" val="3486845467"/>
                    </a:ext>
                  </a:extLst>
                </a:gridCol>
                <a:gridCol w="262800">
                  <a:extLst>
                    <a:ext uri="{9D8B030D-6E8A-4147-A177-3AD203B41FA5}">
                      <a16:colId xmlns:a16="http://schemas.microsoft.com/office/drawing/2014/main" val="1986411398"/>
                    </a:ext>
                  </a:extLst>
                </a:gridCol>
                <a:gridCol w="262800">
                  <a:extLst>
                    <a:ext uri="{9D8B030D-6E8A-4147-A177-3AD203B41FA5}">
                      <a16:colId xmlns:a16="http://schemas.microsoft.com/office/drawing/2014/main" val="1516829373"/>
                    </a:ext>
                  </a:extLst>
                </a:gridCol>
                <a:gridCol w="262800">
                  <a:extLst>
                    <a:ext uri="{9D8B030D-6E8A-4147-A177-3AD203B41FA5}">
                      <a16:colId xmlns:a16="http://schemas.microsoft.com/office/drawing/2014/main" val="2234498767"/>
                    </a:ext>
                  </a:extLst>
                </a:gridCol>
                <a:gridCol w="262800">
                  <a:extLst>
                    <a:ext uri="{9D8B030D-6E8A-4147-A177-3AD203B41FA5}">
                      <a16:colId xmlns:a16="http://schemas.microsoft.com/office/drawing/2014/main" val="1942197440"/>
                    </a:ext>
                  </a:extLst>
                </a:gridCol>
                <a:gridCol w="262800">
                  <a:extLst>
                    <a:ext uri="{9D8B030D-6E8A-4147-A177-3AD203B41FA5}">
                      <a16:colId xmlns:a16="http://schemas.microsoft.com/office/drawing/2014/main" val="2119131859"/>
                    </a:ext>
                  </a:extLst>
                </a:gridCol>
                <a:gridCol w="262800">
                  <a:extLst>
                    <a:ext uri="{9D8B030D-6E8A-4147-A177-3AD203B41FA5}">
                      <a16:colId xmlns:a16="http://schemas.microsoft.com/office/drawing/2014/main" val="615688621"/>
                    </a:ext>
                  </a:extLst>
                </a:gridCol>
                <a:gridCol w="262800">
                  <a:extLst>
                    <a:ext uri="{9D8B030D-6E8A-4147-A177-3AD203B41FA5}">
                      <a16:colId xmlns:a16="http://schemas.microsoft.com/office/drawing/2014/main" val="3289365685"/>
                    </a:ext>
                  </a:extLst>
                </a:gridCol>
                <a:gridCol w="262800">
                  <a:extLst>
                    <a:ext uri="{9D8B030D-6E8A-4147-A177-3AD203B41FA5}">
                      <a16:colId xmlns:a16="http://schemas.microsoft.com/office/drawing/2014/main" val="2957168998"/>
                    </a:ext>
                  </a:extLst>
                </a:gridCol>
                <a:gridCol w="262800">
                  <a:extLst>
                    <a:ext uri="{9D8B030D-6E8A-4147-A177-3AD203B41FA5}">
                      <a16:colId xmlns:a16="http://schemas.microsoft.com/office/drawing/2014/main" val="3855337859"/>
                    </a:ext>
                  </a:extLst>
                </a:gridCol>
                <a:gridCol w="262800">
                  <a:extLst>
                    <a:ext uri="{9D8B030D-6E8A-4147-A177-3AD203B41FA5}">
                      <a16:colId xmlns:a16="http://schemas.microsoft.com/office/drawing/2014/main" val="3710878010"/>
                    </a:ext>
                  </a:extLst>
                </a:gridCol>
                <a:gridCol w="262800">
                  <a:extLst>
                    <a:ext uri="{9D8B030D-6E8A-4147-A177-3AD203B41FA5}">
                      <a16:colId xmlns:a16="http://schemas.microsoft.com/office/drawing/2014/main" val="3172992830"/>
                    </a:ext>
                  </a:extLst>
                </a:gridCol>
                <a:gridCol w="262800">
                  <a:extLst>
                    <a:ext uri="{9D8B030D-6E8A-4147-A177-3AD203B41FA5}">
                      <a16:colId xmlns:a16="http://schemas.microsoft.com/office/drawing/2014/main" val="3307492524"/>
                    </a:ext>
                  </a:extLst>
                </a:gridCol>
                <a:gridCol w="262800">
                  <a:extLst>
                    <a:ext uri="{9D8B030D-6E8A-4147-A177-3AD203B41FA5}">
                      <a16:colId xmlns:a16="http://schemas.microsoft.com/office/drawing/2014/main" val="2131512022"/>
                    </a:ext>
                  </a:extLst>
                </a:gridCol>
                <a:gridCol w="262800">
                  <a:extLst>
                    <a:ext uri="{9D8B030D-6E8A-4147-A177-3AD203B41FA5}">
                      <a16:colId xmlns:a16="http://schemas.microsoft.com/office/drawing/2014/main" val="2011283236"/>
                    </a:ext>
                  </a:extLst>
                </a:gridCol>
                <a:gridCol w="262800">
                  <a:extLst>
                    <a:ext uri="{9D8B030D-6E8A-4147-A177-3AD203B41FA5}">
                      <a16:colId xmlns:a16="http://schemas.microsoft.com/office/drawing/2014/main" val="984288149"/>
                    </a:ext>
                  </a:extLst>
                </a:gridCol>
                <a:gridCol w="262800">
                  <a:extLst>
                    <a:ext uri="{9D8B030D-6E8A-4147-A177-3AD203B41FA5}">
                      <a16:colId xmlns:a16="http://schemas.microsoft.com/office/drawing/2014/main" val="1420473138"/>
                    </a:ext>
                  </a:extLst>
                </a:gridCol>
                <a:gridCol w="262800">
                  <a:extLst>
                    <a:ext uri="{9D8B030D-6E8A-4147-A177-3AD203B41FA5}">
                      <a16:colId xmlns:a16="http://schemas.microsoft.com/office/drawing/2014/main" val="3083690675"/>
                    </a:ext>
                  </a:extLst>
                </a:gridCol>
                <a:gridCol w="262800">
                  <a:extLst>
                    <a:ext uri="{9D8B030D-6E8A-4147-A177-3AD203B41FA5}">
                      <a16:colId xmlns:a16="http://schemas.microsoft.com/office/drawing/2014/main" val="946952525"/>
                    </a:ext>
                  </a:extLst>
                </a:gridCol>
                <a:gridCol w="262800">
                  <a:extLst>
                    <a:ext uri="{9D8B030D-6E8A-4147-A177-3AD203B41FA5}">
                      <a16:colId xmlns:a16="http://schemas.microsoft.com/office/drawing/2014/main" val="1422123462"/>
                    </a:ext>
                  </a:extLst>
                </a:gridCol>
                <a:gridCol w="262800">
                  <a:extLst>
                    <a:ext uri="{9D8B030D-6E8A-4147-A177-3AD203B41FA5}">
                      <a16:colId xmlns:a16="http://schemas.microsoft.com/office/drawing/2014/main" val="3317319436"/>
                    </a:ext>
                  </a:extLst>
                </a:gridCol>
                <a:gridCol w="262800">
                  <a:extLst>
                    <a:ext uri="{9D8B030D-6E8A-4147-A177-3AD203B41FA5}">
                      <a16:colId xmlns:a16="http://schemas.microsoft.com/office/drawing/2014/main" val="1108257250"/>
                    </a:ext>
                  </a:extLst>
                </a:gridCol>
                <a:gridCol w="262800">
                  <a:extLst>
                    <a:ext uri="{9D8B030D-6E8A-4147-A177-3AD203B41FA5}">
                      <a16:colId xmlns:a16="http://schemas.microsoft.com/office/drawing/2014/main" val="3586176215"/>
                    </a:ext>
                  </a:extLst>
                </a:gridCol>
                <a:gridCol w="262800">
                  <a:extLst>
                    <a:ext uri="{9D8B030D-6E8A-4147-A177-3AD203B41FA5}">
                      <a16:colId xmlns:a16="http://schemas.microsoft.com/office/drawing/2014/main" val="3905699749"/>
                    </a:ext>
                  </a:extLst>
                </a:gridCol>
                <a:gridCol w="262800">
                  <a:extLst>
                    <a:ext uri="{9D8B030D-6E8A-4147-A177-3AD203B41FA5}">
                      <a16:colId xmlns:a16="http://schemas.microsoft.com/office/drawing/2014/main" val="3852738738"/>
                    </a:ext>
                  </a:extLst>
                </a:gridCol>
                <a:gridCol w="262800">
                  <a:extLst>
                    <a:ext uri="{9D8B030D-6E8A-4147-A177-3AD203B41FA5}">
                      <a16:colId xmlns:a16="http://schemas.microsoft.com/office/drawing/2014/main" val="1101498817"/>
                    </a:ext>
                  </a:extLst>
                </a:gridCol>
                <a:gridCol w="262800">
                  <a:extLst>
                    <a:ext uri="{9D8B030D-6E8A-4147-A177-3AD203B41FA5}">
                      <a16:colId xmlns:a16="http://schemas.microsoft.com/office/drawing/2014/main" val="3860375998"/>
                    </a:ext>
                  </a:extLst>
                </a:gridCol>
                <a:gridCol w="262800">
                  <a:extLst>
                    <a:ext uri="{9D8B030D-6E8A-4147-A177-3AD203B41FA5}">
                      <a16:colId xmlns:a16="http://schemas.microsoft.com/office/drawing/2014/main" val="2175290273"/>
                    </a:ext>
                  </a:extLst>
                </a:gridCol>
                <a:gridCol w="262800">
                  <a:extLst>
                    <a:ext uri="{9D8B030D-6E8A-4147-A177-3AD203B41FA5}">
                      <a16:colId xmlns:a16="http://schemas.microsoft.com/office/drawing/2014/main" val="3109334706"/>
                    </a:ext>
                  </a:extLst>
                </a:gridCol>
                <a:gridCol w="262800">
                  <a:extLst>
                    <a:ext uri="{9D8B030D-6E8A-4147-A177-3AD203B41FA5}">
                      <a16:colId xmlns:a16="http://schemas.microsoft.com/office/drawing/2014/main" val="4219287545"/>
                    </a:ext>
                  </a:extLst>
                </a:gridCol>
                <a:gridCol w="262800">
                  <a:extLst>
                    <a:ext uri="{9D8B030D-6E8A-4147-A177-3AD203B41FA5}">
                      <a16:colId xmlns:a16="http://schemas.microsoft.com/office/drawing/2014/main" val="823255001"/>
                    </a:ext>
                  </a:extLst>
                </a:gridCol>
                <a:gridCol w="262800">
                  <a:extLst>
                    <a:ext uri="{9D8B030D-6E8A-4147-A177-3AD203B41FA5}">
                      <a16:colId xmlns:a16="http://schemas.microsoft.com/office/drawing/2014/main" val="150242271"/>
                    </a:ext>
                  </a:extLst>
                </a:gridCol>
              </a:tblGrid>
              <a:tr h="158400">
                <a:tc>
                  <a:txBody>
                    <a:bodyPr/>
                    <a:lstStyle/>
                    <a:p>
                      <a:pPr algn="ctr" fontAlgn="b"/>
                      <a:r>
                        <a:rPr lang="en-GB" sz="800" b="0" i="0" u="none" strike="noStrike">
                          <a:solidFill>
                            <a:srgbClr val="000000"/>
                          </a:solidFill>
                          <a:effectLst/>
                          <a:latin typeface="Arial" panose="020B0604020202020204" pitchFamily="34" charset="0"/>
                        </a:rPr>
                        <a:t>156</a:t>
                      </a:r>
                    </a:p>
                  </a:txBody>
                  <a:tcPr marL="3385" marR="3385" marT="338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63BE7B"/>
                    </a:solidFill>
                  </a:tcPr>
                </a:tc>
                <a:tc>
                  <a:txBody>
                    <a:bodyPr/>
                    <a:lstStyle/>
                    <a:p>
                      <a:pPr algn="ctr" fontAlgn="b"/>
                      <a:r>
                        <a:rPr lang="en-GB" sz="800" b="0" i="0" u="none" strike="noStrike">
                          <a:solidFill>
                            <a:srgbClr val="000000"/>
                          </a:solidFill>
                          <a:effectLst/>
                          <a:latin typeface="Arial" panose="020B0604020202020204" pitchFamily="34" charset="0"/>
                        </a:rPr>
                        <a:t>142</a:t>
                      </a:r>
                    </a:p>
                  </a:txBody>
                  <a:tcPr marL="3385" marR="3385" marT="338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7DC67D"/>
                    </a:solidFill>
                  </a:tcPr>
                </a:tc>
                <a:tc>
                  <a:txBody>
                    <a:bodyPr/>
                    <a:lstStyle/>
                    <a:p>
                      <a:pPr algn="ctr" fontAlgn="b"/>
                      <a:r>
                        <a:rPr lang="en-GB" sz="800" b="0" i="0" u="none" strike="noStrike">
                          <a:solidFill>
                            <a:srgbClr val="000000"/>
                          </a:solidFill>
                          <a:effectLst/>
                          <a:latin typeface="Arial" panose="020B0604020202020204" pitchFamily="34" charset="0"/>
                        </a:rPr>
                        <a:t>103</a:t>
                      </a:r>
                    </a:p>
                  </a:txBody>
                  <a:tcPr marL="3385" marR="3385" marT="338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5DB81"/>
                    </a:solidFill>
                  </a:tcPr>
                </a:tc>
                <a:tc>
                  <a:txBody>
                    <a:bodyPr/>
                    <a:lstStyle/>
                    <a:p>
                      <a:pPr algn="ctr" fontAlgn="b"/>
                      <a:r>
                        <a:rPr lang="en-GB" sz="800" b="0" i="0" u="none" strike="noStrike">
                          <a:solidFill>
                            <a:srgbClr val="000000"/>
                          </a:solidFill>
                          <a:effectLst/>
                          <a:latin typeface="Arial" panose="020B0604020202020204" pitchFamily="34" charset="0"/>
                        </a:rPr>
                        <a:t>86</a:t>
                      </a:r>
                    </a:p>
                  </a:txBody>
                  <a:tcPr marL="3385" marR="3385" marT="338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E5E483"/>
                    </a:solidFill>
                  </a:tcPr>
                </a:tc>
                <a:tc>
                  <a:txBody>
                    <a:bodyPr/>
                    <a:lstStyle/>
                    <a:p>
                      <a:pPr algn="ctr" fontAlgn="b"/>
                      <a:r>
                        <a:rPr lang="en-GB" sz="800" b="0" i="0" u="none" strike="noStrike">
                          <a:solidFill>
                            <a:srgbClr val="000000"/>
                          </a:solidFill>
                          <a:effectLst/>
                          <a:latin typeface="Arial" panose="020B0604020202020204" pitchFamily="34" charset="0"/>
                        </a:rPr>
                        <a:t>98</a:t>
                      </a:r>
                    </a:p>
                  </a:txBody>
                  <a:tcPr marL="3385" marR="3385" marT="338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FDD82"/>
                    </a:solidFill>
                  </a:tcPr>
                </a:tc>
                <a:tc>
                  <a:txBody>
                    <a:bodyPr/>
                    <a:lstStyle/>
                    <a:p>
                      <a:pPr algn="ctr" fontAlgn="b"/>
                      <a:r>
                        <a:rPr lang="en-GB" sz="800" b="0" i="0" u="none" strike="noStrike">
                          <a:solidFill>
                            <a:srgbClr val="000000"/>
                          </a:solidFill>
                          <a:effectLst/>
                          <a:latin typeface="Arial" panose="020B0604020202020204" pitchFamily="34" charset="0"/>
                        </a:rPr>
                        <a:t>113</a:t>
                      </a:r>
                    </a:p>
                  </a:txBody>
                  <a:tcPr marL="3385" marR="3385" marT="338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B3D580"/>
                    </a:solidFill>
                  </a:tcPr>
                </a:tc>
                <a:tc>
                  <a:txBody>
                    <a:bodyPr/>
                    <a:lstStyle/>
                    <a:p>
                      <a:pPr algn="ctr" fontAlgn="b"/>
                      <a:r>
                        <a:rPr lang="en-GB" sz="800" b="0" i="0" u="none" strike="noStrike">
                          <a:solidFill>
                            <a:srgbClr val="000000"/>
                          </a:solidFill>
                          <a:effectLst/>
                          <a:latin typeface="Arial" panose="020B0604020202020204" pitchFamily="34" charset="0"/>
                        </a:rPr>
                        <a:t>143</a:t>
                      </a:r>
                    </a:p>
                  </a:txBody>
                  <a:tcPr marL="3385" marR="3385" marT="338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7BC57D"/>
                    </a:solidFill>
                  </a:tcPr>
                </a:tc>
                <a:tc>
                  <a:txBody>
                    <a:bodyPr/>
                    <a:lstStyle/>
                    <a:p>
                      <a:pPr algn="ctr" fontAlgn="b"/>
                      <a:r>
                        <a:rPr lang="en-GB" sz="800" b="0" i="0" u="none" strike="noStrike">
                          <a:solidFill>
                            <a:srgbClr val="000000"/>
                          </a:solidFill>
                          <a:effectLst/>
                          <a:latin typeface="Arial" panose="020B0604020202020204" pitchFamily="34" charset="0"/>
                        </a:rPr>
                        <a:t>87</a:t>
                      </a:r>
                    </a:p>
                  </a:txBody>
                  <a:tcPr marL="3385" marR="3385" marT="338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E3E383"/>
                    </a:solidFill>
                  </a:tcPr>
                </a:tc>
                <a:tc>
                  <a:txBody>
                    <a:bodyPr/>
                    <a:lstStyle/>
                    <a:p>
                      <a:pPr algn="ctr" fontAlgn="b"/>
                      <a:r>
                        <a:rPr lang="en-GB" sz="800" b="0" i="0" u="none" strike="noStrike">
                          <a:solidFill>
                            <a:srgbClr val="000000"/>
                          </a:solidFill>
                          <a:effectLst/>
                          <a:latin typeface="Arial" panose="020B0604020202020204" pitchFamily="34" charset="0"/>
                        </a:rPr>
                        <a:t>101</a:t>
                      </a:r>
                    </a:p>
                  </a:txBody>
                  <a:tcPr marL="3385" marR="3385" marT="338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9DC81"/>
                    </a:solidFill>
                  </a:tcPr>
                </a:tc>
                <a:tc>
                  <a:txBody>
                    <a:bodyPr/>
                    <a:lstStyle/>
                    <a:p>
                      <a:pPr algn="ctr" fontAlgn="b"/>
                      <a:r>
                        <a:rPr lang="en-GB" sz="800" b="0" i="0" u="none" strike="noStrike">
                          <a:solidFill>
                            <a:srgbClr val="000000"/>
                          </a:solidFill>
                          <a:effectLst/>
                          <a:latin typeface="Arial" panose="020B0604020202020204" pitchFamily="34" charset="0"/>
                        </a:rPr>
                        <a:t>127</a:t>
                      </a:r>
                    </a:p>
                  </a:txBody>
                  <a:tcPr marL="3385" marR="3385" marT="338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99CE7F"/>
                    </a:solidFill>
                  </a:tcPr>
                </a:tc>
                <a:tc>
                  <a:txBody>
                    <a:bodyPr/>
                    <a:lstStyle/>
                    <a:p>
                      <a:pPr algn="ctr" fontAlgn="b"/>
                      <a:r>
                        <a:rPr lang="en-GB" sz="800" b="0" i="0" u="none" strike="noStrike">
                          <a:solidFill>
                            <a:srgbClr val="000000"/>
                          </a:solidFill>
                          <a:effectLst/>
                          <a:latin typeface="Arial" panose="020B0604020202020204" pitchFamily="34" charset="0"/>
                        </a:rPr>
                        <a:t>100</a:t>
                      </a:r>
                    </a:p>
                  </a:txBody>
                  <a:tcPr marL="3385" marR="3385" marT="338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BDC81"/>
                    </a:solidFill>
                  </a:tcPr>
                </a:tc>
                <a:tc>
                  <a:txBody>
                    <a:bodyPr/>
                    <a:lstStyle/>
                    <a:p>
                      <a:pPr algn="ctr" fontAlgn="b"/>
                      <a:r>
                        <a:rPr lang="en-GB" sz="800" b="0" i="0" u="none" strike="noStrike">
                          <a:solidFill>
                            <a:srgbClr val="000000"/>
                          </a:solidFill>
                          <a:effectLst/>
                          <a:latin typeface="Arial" panose="020B0604020202020204" pitchFamily="34" charset="0"/>
                        </a:rPr>
                        <a:t>64</a:t>
                      </a:r>
                    </a:p>
                  </a:txBody>
                  <a:tcPr marL="3385" marR="3385" marT="338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EDD81"/>
                    </a:solidFill>
                  </a:tcPr>
                </a:tc>
                <a:tc>
                  <a:txBody>
                    <a:bodyPr/>
                    <a:lstStyle/>
                    <a:p>
                      <a:pPr algn="ctr" fontAlgn="b"/>
                      <a:r>
                        <a:rPr lang="en-GB" sz="800" b="0" i="0" u="none" strike="noStrike">
                          <a:solidFill>
                            <a:srgbClr val="000000"/>
                          </a:solidFill>
                          <a:effectLst/>
                          <a:latin typeface="Arial" panose="020B0604020202020204" pitchFamily="34" charset="0"/>
                        </a:rPr>
                        <a:t>63</a:t>
                      </a:r>
                    </a:p>
                  </a:txBody>
                  <a:tcPr marL="3385" marR="3385" marT="338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EDB80"/>
                    </a:solidFill>
                  </a:tcPr>
                </a:tc>
                <a:tc>
                  <a:txBody>
                    <a:bodyPr/>
                    <a:lstStyle/>
                    <a:p>
                      <a:pPr algn="ctr" fontAlgn="b"/>
                      <a:r>
                        <a:rPr lang="en-GB" sz="800" b="0" i="0" u="none" strike="noStrike">
                          <a:solidFill>
                            <a:srgbClr val="000000"/>
                          </a:solidFill>
                          <a:effectLst/>
                          <a:latin typeface="Arial" panose="020B0604020202020204" pitchFamily="34" charset="0"/>
                        </a:rPr>
                        <a:t>88</a:t>
                      </a:r>
                    </a:p>
                  </a:txBody>
                  <a:tcPr marL="3385" marR="3385" marT="338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E1E383"/>
                    </a:solidFill>
                  </a:tcPr>
                </a:tc>
                <a:tc>
                  <a:txBody>
                    <a:bodyPr/>
                    <a:lstStyle/>
                    <a:p>
                      <a:pPr algn="ctr" fontAlgn="b"/>
                      <a:r>
                        <a:rPr lang="en-GB" sz="800" b="0" i="0" u="none" strike="noStrike">
                          <a:solidFill>
                            <a:srgbClr val="000000"/>
                          </a:solidFill>
                          <a:effectLst/>
                          <a:latin typeface="Arial" panose="020B0604020202020204" pitchFamily="34" charset="0"/>
                        </a:rPr>
                        <a:t>46</a:t>
                      </a:r>
                    </a:p>
                  </a:txBody>
                  <a:tcPr marL="3385" marR="3385" marT="338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CBB7A"/>
                    </a:solidFill>
                  </a:tcPr>
                </a:tc>
                <a:tc>
                  <a:txBody>
                    <a:bodyPr/>
                    <a:lstStyle/>
                    <a:p>
                      <a:pPr algn="ctr" fontAlgn="b"/>
                      <a:r>
                        <a:rPr lang="en-GB" sz="800" b="0" i="0" u="none" strike="noStrike">
                          <a:solidFill>
                            <a:srgbClr val="000000"/>
                          </a:solidFill>
                          <a:effectLst/>
                          <a:latin typeface="Arial" panose="020B0604020202020204" pitchFamily="34" charset="0"/>
                        </a:rPr>
                        <a:t>59</a:t>
                      </a:r>
                    </a:p>
                  </a:txBody>
                  <a:tcPr marL="3385" marR="3385" marT="338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DD37F"/>
                    </a:solidFill>
                  </a:tcPr>
                </a:tc>
                <a:tc>
                  <a:txBody>
                    <a:bodyPr/>
                    <a:lstStyle/>
                    <a:p>
                      <a:pPr algn="ctr" fontAlgn="b"/>
                      <a:r>
                        <a:rPr lang="en-GB" sz="800" b="0" i="0" u="none" strike="noStrike">
                          <a:solidFill>
                            <a:srgbClr val="000000"/>
                          </a:solidFill>
                          <a:effectLst/>
                          <a:latin typeface="Arial" panose="020B0604020202020204" pitchFamily="34" charset="0"/>
                        </a:rPr>
                        <a:t>13</a:t>
                      </a:r>
                    </a:p>
                  </a:txBody>
                  <a:tcPr marL="3385" marR="3385" marT="338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97F6F"/>
                    </a:solidFill>
                  </a:tcPr>
                </a:tc>
                <a:tc>
                  <a:txBody>
                    <a:bodyPr/>
                    <a:lstStyle/>
                    <a:p>
                      <a:pPr algn="ctr" fontAlgn="b"/>
                      <a:r>
                        <a:rPr lang="en-GB" sz="800" b="0" i="0" u="none" strike="noStrike">
                          <a:solidFill>
                            <a:srgbClr val="000000"/>
                          </a:solidFill>
                          <a:effectLst/>
                          <a:latin typeface="Arial" panose="020B0604020202020204" pitchFamily="34" charset="0"/>
                        </a:rPr>
                        <a:t>106</a:t>
                      </a:r>
                    </a:p>
                  </a:txBody>
                  <a:tcPr marL="3385" marR="3385" marT="338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0D981"/>
                    </a:solidFill>
                  </a:tcPr>
                </a:tc>
                <a:tc>
                  <a:txBody>
                    <a:bodyPr/>
                    <a:lstStyle/>
                    <a:p>
                      <a:pPr algn="ctr" fontAlgn="b"/>
                      <a:r>
                        <a:rPr lang="en-GB" sz="800" b="0" i="0" u="none" strike="noStrike">
                          <a:solidFill>
                            <a:srgbClr val="000000"/>
                          </a:solidFill>
                          <a:effectLst/>
                          <a:latin typeface="Arial" panose="020B0604020202020204" pitchFamily="34" charset="0"/>
                        </a:rPr>
                        <a:t>103</a:t>
                      </a:r>
                    </a:p>
                  </a:txBody>
                  <a:tcPr marL="3385" marR="3385" marT="338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5DB81"/>
                    </a:solidFill>
                  </a:tcPr>
                </a:tc>
                <a:tc>
                  <a:txBody>
                    <a:bodyPr/>
                    <a:lstStyle/>
                    <a:p>
                      <a:pPr algn="ctr" fontAlgn="b"/>
                      <a:r>
                        <a:rPr lang="en-GB" sz="800" b="0" i="0" u="none" strike="noStrike">
                          <a:solidFill>
                            <a:srgbClr val="000000"/>
                          </a:solidFill>
                          <a:effectLst/>
                          <a:latin typeface="Arial" panose="020B0604020202020204" pitchFamily="34" charset="0"/>
                        </a:rPr>
                        <a:t>86</a:t>
                      </a:r>
                    </a:p>
                  </a:txBody>
                  <a:tcPr marL="3385" marR="3385" marT="338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E5E483"/>
                    </a:solidFill>
                  </a:tcPr>
                </a:tc>
                <a:tc>
                  <a:txBody>
                    <a:bodyPr/>
                    <a:lstStyle/>
                    <a:p>
                      <a:pPr algn="ctr" fontAlgn="b"/>
                      <a:r>
                        <a:rPr lang="en-GB" sz="800" b="0" i="0" u="none" strike="noStrike">
                          <a:solidFill>
                            <a:srgbClr val="000000"/>
                          </a:solidFill>
                          <a:effectLst/>
                          <a:latin typeface="Arial" panose="020B0604020202020204" pitchFamily="34" charset="0"/>
                        </a:rPr>
                        <a:t>123</a:t>
                      </a:r>
                    </a:p>
                  </a:txBody>
                  <a:tcPr marL="3385" marR="3385" marT="338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A0D07F"/>
                    </a:solidFill>
                  </a:tcPr>
                </a:tc>
                <a:tc>
                  <a:txBody>
                    <a:bodyPr/>
                    <a:lstStyle/>
                    <a:p>
                      <a:pPr algn="ctr" fontAlgn="b"/>
                      <a:r>
                        <a:rPr lang="en-GB" sz="800" b="0" i="0" u="none" strike="noStrike">
                          <a:solidFill>
                            <a:srgbClr val="000000"/>
                          </a:solidFill>
                          <a:effectLst/>
                          <a:latin typeface="Arial" panose="020B0604020202020204" pitchFamily="34" charset="0"/>
                        </a:rPr>
                        <a:t>47</a:t>
                      </a:r>
                    </a:p>
                  </a:txBody>
                  <a:tcPr marL="3385" marR="3385" marT="338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CBD7B"/>
                    </a:solidFill>
                  </a:tcPr>
                </a:tc>
                <a:tc>
                  <a:txBody>
                    <a:bodyPr/>
                    <a:lstStyle/>
                    <a:p>
                      <a:pPr algn="ctr" fontAlgn="b"/>
                      <a:r>
                        <a:rPr lang="en-GB" sz="800" b="0" i="0" u="none" strike="noStrike">
                          <a:solidFill>
                            <a:srgbClr val="000000"/>
                          </a:solidFill>
                          <a:effectLst/>
                          <a:latin typeface="Arial" panose="020B0604020202020204" pitchFamily="34" charset="0"/>
                        </a:rPr>
                        <a:t>31</a:t>
                      </a:r>
                    </a:p>
                  </a:txBody>
                  <a:tcPr marL="3385" marR="3385" marT="338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AA075"/>
                    </a:solidFill>
                  </a:tcPr>
                </a:tc>
                <a:tc>
                  <a:txBody>
                    <a:bodyPr/>
                    <a:lstStyle/>
                    <a:p>
                      <a:pPr algn="ctr" fontAlgn="b"/>
                      <a:r>
                        <a:rPr lang="en-GB" sz="800" b="0" i="0" u="none" strike="noStrike">
                          <a:solidFill>
                            <a:srgbClr val="000000"/>
                          </a:solidFill>
                          <a:effectLst/>
                          <a:latin typeface="Arial" panose="020B0604020202020204" pitchFamily="34" charset="0"/>
                        </a:rPr>
                        <a:t>53</a:t>
                      </a:r>
                    </a:p>
                  </a:txBody>
                  <a:tcPr marL="3385" marR="3385" marT="338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DC87D"/>
                    </a:solidFill>
                  </a:tcPr>
                </a:tc>
                <a:tc>
                  <a:txBody>
                    <a:bodyPr/>
                    <a:lstStyle/>
                    <a:p>
                      <a:pPr algn="ctr" fontAlgn="b"/>
                      <a:r>
                        <a:rPr lang="en-GB" sz="800" b="0" i="0" u="none" strike="noStrike">
                          <a:solidFill>
                            <a:srgbClr val="000000"/>
                          </a:solidFill>
                          <a:effectLst/>
                          <a:latin typeface="Arial" panose="020B0604020202020204" pitchFamily="34" charset="0"/>
                        </a:rPr>
                        <a:t>75</a:t>
                      </a:r>
                    </a:p>
                  </a:txBody>
                  <a:tcPr marL="3385" marR="3385" marT="338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9EA84"/>
                    </a:solidFill>
                  </a:tcPr>
                </a:tc>
                <a:tc>
                  <a:txBody>
                    <a:bodyPr/>
                    <a:lstStyle/>
                    <a:p>
                      <a:pPr algn="ctr" fontAlgn="b"/>
                      <a:r>
                        <a:rPr lang="en-GB" sz="800" b="0" i="0" u="none" strike="noStrike">
                          <a:solidFill>
                            <a:srgbClr val="000000"/>
                          </a:solidFill>
                          <a:effectLst/>
                          <a:latin typeface="Arial" panose="020B0604020202020204" pitchFamily="34" charset="0"/>
                        </a:rPr>
                        <a:t>42</a:t>
                      </a:r>
                    </a:p>
                  </a:txBody>
                  <a:tcPr marL="3385" marR="3385" marT="338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CB479"/>
                    </a:solidFill>
                  </a:tcPr>
                </a:tc>
                <a:tc>
                  <a:txBody>
                    <a:bodyPr/>
                    <a:lstStyle/>
                    <a:p>
                      <a:pPr algn="ctr" fontAlgn="b"/>
                      <a:r>
                        <a:rPr lang="en-GB" sz="800" b="0" i="0" u="none" strike="noStrike">
                          <a:solidFill>
                            <a:srgbClr val="000000"/>
                          </a:solidFill>
                          <a:effectLst/>
                          <a:latin typeface="Arial" panose="020B0604020202020204" pitchFamily="34" charset="0"/>
                        </a:rPr>
                        <a:t>68</a:t>
                      </a:r>
                    </a:p>
                  </a:txBody>
                  <a:tcPr marL="3385" marR="3385" marT="338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EE482"/>
                    </a:solidFill>
                  </a:tcPr>
                </a:tc>
                <a:tc>
                  <a:txBody>
                    <a:bodyPr/>
                    <a:lstStyle/>
                    <a:p>
                      <a:pPr algn="ctr" fontAlgn="b"/>
                      <a:r>
                        <a:rPr lang="en-GB" sz="800" b="0" i="0" u="none" strike="noStrike">
                          <a:solidFill>
                            <a:srgbClr val="000000"/>
                          </a:solidFill>
                          <a:effectLst/>
                          <a:latin typeface="Arial" panose="020B0604020202020204" pitchFamily="34" charset="0"/>
                        </a:rPr>
                        <a:t>91</a:t>
                      </a:r>
                    </a:p>
                  </a:txBody>
                  <a:tcPr marL="3385" marR="3385" marT="338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DBE182"/>
                    </a:solidFill>
                  </a:tcPr>
                </a:tc>
                <a:tc>
                  <a:txBody>
                    <a:bodyPr/>
                    <a:lstStyle/>
                    <a:p>
                      <a:pPr algn="ctr" fontAlgn="b"/>
                      <a:r>
                        <a:rPr lang="en-GB" sz="800" b="0" i="0" u="none" strike="noStrike">
                          <a:solidFill>
                            <a:srgbClr val="000000"/>
                          </a:solidFill>
                          <a:effectLst/>
                          <a:latin typeface="Arial" panose="020B0604020202020204" pitchFamily="34" charset="0"/>
                        </a:rPr>
                        <a:t>47</a:t>
                      </a:r>
                    </a:p>
                  </a:txBody>
                  <a:tcPr marL="3385" marR="3385" marT="338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CBD7B"/>
                    </a:solidFill>
                  </a:tcPr>
                </a:tc>
                <a:tc>
                  <a:txBody>
                    <a:bodyPr/>
                    <a:lstStyle/>
                    <a:p>
                      <a:pPr algn="ctr" fontAlgn="b"/>
                      <a:r>
                        <a:rPr lang="en-GB" sz="800" b="0" i="0" u="none" strike="noStrike">
                          <a:solidFill>
                            <a:srgbClr val="000000"/>
                          </a:solidFill>
                          <a:effectLst/>
                          <a:latin typeface="Arial" panose="020B0604020202020204" pitchFamily="34" charset="0"/>
                        </a:rPr>
                        <a:t>16</a:t>
                      </a:r>
                    </a:p>
                  </a:txBody>
                  <a:tcPr marL="3385" marR="3385" marT="338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98470"/>
                    </a:solidFill>
                  </a:tcPr>
                </a:tc>
                <a:tc>
                  <a:txBody>
                    <a:bodyPr/>
                    <a:lstStyle/>
                    <a:p>
                      <a:pPr algn="ctr" fontAlgn="b"/>
                      <a:r>
                        <a:rPr lang="en-GB" sz="800" b="0" i="0" u="none" strike="noStrike">
                          <a:solidFill>
                            <a:srgbClr val="000000"/>
                          </a:solidFill>
                          <a:effectLst/>
                          <a:latin typeface="Arial" panose="020B0604020202020204" pitchFamily="34" charset="0"/>
                        </a:rPr>
                        <a:t>28</a:t>
                      </a:r>
                    </a:p>
                  </a:txBody>
                  <a:tcPr marL="3385" marR="3385" marT="338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A9A74"/>
                    </a:solidFill>
                  </a:tcPr>
                </a:tc>
                <a:tc>
                  <a:txBody>
                    <a:bodyPr/>
                    <a:lstStyle/>
                    <a:p>
                      <a:pPr algn="ctr" fontAlgn="b"/>
                      <a:r>
                        <a:rPr lang="en-GB" sz="800" b="0" i="0" u="none" strike="noStrike">
                          <a:solidFill>
                            <a:srgbClr val="000000"/>
                          </a:solidFill>
                          <a:effectLst/>
                          <a:latin typeface="Arial" panose="020B0604020202020204" pitchFamily="34" charset="0"/>
                        </a:rPr>
                        <a:t>33</a:t>
                      </a:r>
                    </a:p>
                  </a:txBody>
                  <a:tcPr marL="3385" marR="3385" marT="338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BA476"/>
                    </a:solidFill>
                  </a:tcPr>
                </a:tc>
                <a:tc>
                  <a:txBody>
                    <a:bodyPr/>
                    <a:lstStyle/>
                    <a:p>
                      <a:pPr algn="ctr" fontAlgn="b"/>
                      <a:r>
                        <a:rPr lang="en-GB" sz="800" b="0" i="0" u="none" strike="noStrike">
                          <a:solidFill>
                            <a:srgbClr val="000000"/>
                          </a:solidFill>
                          <a:effectLst/>
                          <a:latin typeface="Arial" panose="020B0604020202020204" pitchFamily="34" charset="0"/>
                        </a:rPr>
                        <a:t>94</a:t>
                      </a:r>
                    </a:p>
                  </a:txBody>
                  <a:tcPr marL="3385" marR="3385" marT="338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D6E082"/>
                    </a:solidFill>
                  </a:tcPr>
                </a:tc>
                <a:tc>
                  <a:txBody>
                    <a:bodyPr/>
                    <a:lstStyle/>
                    <a:p>
                      <a:pPr algn="ctr" fontAlgn="b"/>
                      <a:r>
                        <a:rPr lang="en-GB" sz="800" b="0" i="0" u="none" strike="noStrike">
                          <a:solidFill>
                            <a:srgbClr val="000000"/>
                          </a:solidFill>
                          <a:effectLst/>
                          <a:latin typeface="Arial" panose="020B0604020202020204" pitchFamily="34" charset="0"/>
                        </a:rPr>
                        <a:t>6</a:t>
                      </a:r>
                    </a:p>
                  </a:txBody>
                  <a:tcPr marL="3385" marR="3385" marT="338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8726C"/>
                    </a:solidFill>
                  </a:tcPr>
                </a:tc>
                <a:tc>
                  <a:txBody>
                    <a:bodyPr/>
                    <a:lstStyle/>
                    <a:p>
                      <a:pPr algn="ctr" fontAlgn="b"/>
                      <a:r>
                        <a:rPr lang="en-GB" sz="800" b="0" i="0" u="none" strike="noStrike">
                          <a:solidFill>
                            <a:srgbClr val="000000"/>
                          </a:solidFill>
                          <a:effectLst/>
                          <a:latin typeface="Arial" panose="020B0604020202020204" pitchFamily="34" charset="0"/>
                        </a:rPr>
                        <a:t>15</a:t>
                      </a:r>
                    </a:p>
                  </a:txBody>
                  <a:tcPr marL="3385" marR="3385" marT="338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9826F"/>
                    </a:solidFill>
                  </a:tcPr>
                </a:tc>
                <a:tc>
                  <a:txBody>
                    <a:bodyPr/>
                    <a:lstStyle/>
                    <a:p>
                      <a:pPr algn="ctr" fontAlgn="b"/>
                      <a:r>
                        <a:rPr lang="en-GB" sz="800" b="0" i="0" u="none" strike="noStrike">
                          <a:solidFill>
                            <a:srgbClr val="000000"/>
                          </a:solidFill>
                          <a:effectLst/>
                          <a:latin typeface="Arial" panose="020B0604020202020204" pitchFamily="34" charset="0"/>
                        </a:rPr>
                        <a:t>17</a:t>
                      </a:r>
                    </a:p>
                  </a:txBody>
                  <a:tcPr marL="3385" marR="3385" marT="338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98670"/>
                    </a:solidFill>
                  </a:tcPr>
                </a:tc>
                <a:extLst>
                  <a:ext uri="{0D108BD9-81ED-4DB2-BD59-A6C34878D82A}">
                    <a16:rowId xmlns:a16="http://schemas.microsoft.com/office/drawing/2014/main" val="2817128425"/>
                  </a:ext>
                </a:extLst>
              </a:tr>
              <a:tr h="158400">
                <a:tc>
                  <a:txBody>
                    <a:bodyPr/>
                    <a:lstStyle/>
                    <a:p>
                      <a:pPr algn="ctr" fontAlgn="b"/>
                      <a:r>
                        <a:rPr lang="en-GB" sz="800" b="0" i="0" u="none" strike="noStrike">
                          <a:solidFill>
                            <a:srgbClr val="000000"/>
                          </a:solidFill>
                          <a:effectLst/>
                          <a:latin typeface="Arial" panose="020B0604020202020204" pitchFamily="34" charset="0"/>
                        </a:rPr>
                        <a:t>156</a:t>
                      </a:r>
                    </a:p>
                  </a:txBody>
                  <a:tcPr marL="3385" marR="3385" marT="338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63BE7B"/>
                    </a:solidFill>
                  </a:tcPr>
                </a:tc>
                <a:tc>
                  <a:txBody>
                    <a:bodyPr/>
                    <a:lstStyle/>
                    <a:p>
                      <a:pPr algn="ctr" fontAlgn="b"/>
                      <a:r>
                        <a:rPr lang="en-GB" sz="800" b="0" i="0" u="none" strike="noStrike">
                          <a:solidFill>
                            <a:srgbClr val="000000"/>
                          </a:solidFill>
                          <a:effectLst/>
                          <a:latin typeface="Arial" panose="020B0604020202020204" pitchFamily="34" charset="0"/>
                        </a:rPr>
                        <a:t>141</a:t>
                      </a:r>
                    </a:p>
                  </a:txBody>
                  <a:tcPr marL="3385" marR="3385" marT="338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7FC67D"/>
                    </a:solidFill>
                  </a:tcPr>
                </a:tc>
                <a:tc>
                  <a:txBody>
                    <a:bodyPr/>
                    <a:lstStyle/>
                    <a:p>
                      <a:pPr algn="ctr" fontAlgn="b"/>
                      <a:r>
                        <a:rPr lang="en-GB" sz="800" b="0" i="0" u="none" strike="noStrike">
                          <a:solidFill>
                            <a:srgbClr val="000000"/>
                          </a:solidFill>
                          <a:effectLst/>
                          <a:latin typeface="Arial" panose="020B0604020202020204" pitchFamily="34" charset="0"/>
                        </a:rPr>
                        <a:t>79</a:t>
                      </a:r>
                    </a:p>
                  </a:txBody>
                  <a:tcPr marL="3385" marR="3385" marT="338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2E884"/>
                    </a:solidFill>
                  </a:tcPr>
                </a:tc>
                <a:tc>
                  <a:txBody>
                    <a:bodyPr/>
                    <a:lstStyle/>
                    <a:p>
                      <a:pPr algn="ctr" fontAlgn="b"/>
                      <a:r>
                        <a:rPr lang="en-GB" sz="800" b="0" i="0" u="none" strike="noStrike">
                          <a:solidFill>
                            <a:srgbClr val="000000"/>
                          </a:solidFill>
                          <a:effectLst/>
                          <a:latin typeface="Arial" panose="020B0604020202020204" pitchFamily="34" charset="0"/>
                        </a:rPr>
                        <a:t>86</a:t>
                      </a:r>
                    </a:p>
                  </a:txBody>
                  <a:tcPr marL="3385" marR="3385" marT="338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E5E483"/>
                    </a:solidFill>
                  </a:tcPr>
                </a:tc>
                <a:tc>
                  <a:txBody>
                    <a:bodyPr/>
                    <a:lstStyle/>
                    <a:p>
                      <a:pPr algn="ctr" fontAlgn="b"/>
                      <a:r>
                        <a:rPr lang="en-GB" sz="800" b="0" i="0" u="none" strike="noStrike">
                          <a:solidFill>
                            <a:srgbClr val="000000"/>
                          </a:solidFill>
                          <a:effectLst/>
                          <a:latin typeface="Arial" panose="020B0604020202020204" pitchFamily="34" charset="0"/>
                        </a:rPr>
                        <a:t>98</a:t>
                      </a:r>
                    </a:p>
                  </a:txBody>
                  <a:tcPr marL="3385" marR="3385" marT="338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FDD82"/>
                    </a:solidFill>
                  </a:tcPr>
                </a:tc>
                <a:tc>
                  <a:txBody>
                    <a:bodyPr/>
                    <a:lstStyle/>
                    <a:p>
                      <a:pPr algn="ctr" fontAlgn="b"/>
                      <a:r>
                        <a:rPr lang="en-GB" sz="800" b="0" i="0" u="none" strike="noStrike">
                          <a:solidFill>
                            <a:srgbClr val="000000"/>
                          </a:solidFill>
                          <a:effectLst/>
                          <a:latin typeface="Arial" panose="020B0604020202020204" pitchFamily="34" charset="0"/>
                        </a:rPr>
                        <a:t>113</a:t>
                      </a:r>
                    </a:p>
                  </a:txBody>
                  <a:tcPr marL="3385" marR="3385" marT="338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B3D580"/>
                    </a:solidFill>
                  </a:tcPr>
                </a:tc>
                <a:tc>
                  <a:txBody>
                    <a:bodyPr/>
                    <a:lstStyle/>
                    <a:p>
                      <a:pPr algn="ctr" fontAlgn="b"/>
                      <a:r>
                        <a:rPr lang="en-GB" sz="800" b="0" i="0" u="none" strike="noStrike">
                          <a:solidFill>
                            <a:srgbClr val="000000"/>
                          </a:solidFill>
                          <a:effectLst/>
                          <a:latin typeface="Arial" panose="020B0604020202020204" pitchFamily="34" charset="0"/>
                        </a:rPr>
                        <a:t>143</a:t>
                      </a:r>
                    </a:p>
                  </a:txBody>
                  <a:tcPr marL="3385" marR="3385" marT="338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7BC57D"/>
                    </a:solidFill>
                  </a:tcPr>
                </a:tc>
                <a:tc>
                  <a:txBody>
                    <a:bodyPr/>
                    <a:lstStyle/>
                    <a:p>
                      <a:pPr algn="ctr" fontAlgn="b"/>
                      <a:r>
                        <a:rPr lang="en-GB" sz="800" b="0" i="0" u="none" strike="noStrike">
                          <a:solidFill>
                            <a:srgbClr val="000000"/>
                          </a:solidFill>
                          <a:effectLst/>
                          <a:latin typeface="Arial" panose="020B0604020202020204" pitchFamily="34" charset="0"/>
                        </a:rPr>
                        <a:t>85</a:t>
                      </a:r>
                    </a:p>
                  </a:txBody>
                  <a:tcPr marL="3385" marR="3385" marT="338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E7E483"/>
                    </a:solidFill>
                  </a:tcPr>
                </a:tc>
                <a:tc>
                  <a:txBody>
                    <a:bodyPr/>
                    <a:lstStyle/>
                    <a:p>
                      <a:pPr algn="ctr" fontAlgn="b"/>
                      <a:r>
                        <a:rPr lang="en-GB" sz="800" b="0" i="0" u="none" strike="noStrike">
                          <a:solidFill>
                            <a:srgbClr val="000000"/>
                          </a:solidFill>
                          <a:effectLst/>
                          <a:latin typeface="Arial" panose="020B0604020202020204" pitchFamily="34" charset="0"/>
                        </a:rPr>
                        <a:t>89</a:t>
                      </a:r>
                    </a:p>
                  </a:txBody>
                  <a:tcPr marL="3385" marR="3385" marT="338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DFE283"/>
                    </a:solidFill>
                  </a:tcPr>
                </a:tc>
                <a:tc>
                  <a:txBody>
                    <a:bodyPr/>
                    <a:lstStyle/>
                    <a:p>
                      <a:pPr algn="ctr" fontAlgn="b"/>
                      <a:r>
                        <a:rPr lang="en-GB" sz="800" b="0" i="0" u="none" strike="noStrike">
                          <a:solidFill>
                            <a:srgbClr val="000000"/>
                          </a:solidFill>
                          <a:effectLst/>
                          <a:latin typeface="Arial" panose="020B0604020202020204" pitchFamily="34" charset="0"/>
                        </a:rPr>
                        <a:t>81</a:t>
                      </a:r>
                    </a:p>
                  </a:txBody>
                  <a:tcPr marL="3385" marR="3385" marT="338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EEE683"/>
                    </a:solidFill>
                  </a:tcPr>
                </a:tc>
                <a:tc>
                  <a:txBody>
                    <a:bodyPr/>
                    <a:lstStyle/>
                    <a:p>
                      <a:pPr algn="ctr" fontAlgn="b"/>
                      <a:r>
                        <a:rPr lang="en-GB" sz="800" b="0" i="0" u="none" strike="noStrike">
                          <a:solidFill>
                            <a:srgbClr val="000000"/>
                          </a:solidFill>
                          <a:effectLst/>
                          <a:latin typeface="Arial" panose="020B0604020202020204" pitchFamily="34" charset="0"/>
                        </a:rPr>
                        <a:t>100</a:t>
                      </a:r>
                    </a:p>
                  </a:txBody>
                  <a:tcPr marL="3385" marR="3385" marT="338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BDC81"/>
                    </a:solidFill>
                  </a:tcPr>
                </a:tc>
                <a:tc>
                  <a:txBody>
                    <a:bodyPr/>
                    <a:lstStyle/>
                    <a:p>
                      <a:pPr algn="ctr" fontAlgn="b"/>
                      <a:r>
                        <a:rPr lang="en-GB" sz="800" b="0" i="0" u="none" strike="noStrike">
                          <a:solidFill>
                            <a:srgbClr val="000000"/>
                          </a:solidFill>
                          <a:effectLst/>
                          <a:latin typeface="Arial" panose="020B0604020202020204" pitchFamily="34" charset="0"/>
                        </a:rPr>
                        <a:t>62</a:t>
                      </a:r>
                    </a:p>
                  </a:txBody>
                  <a:tcPr marL="3385" marR="3385" marT="338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ED980"/>
                    </a:solidFill>
                  </a:tcPr>
                </a:tc>
                <a:tc>
                  <a:txBody>
                    <a:bodyPr/>
                    <a:lstStyle/>
                    <a:p>
                      <a:pPr algn="ctr" fontAlgn="b"/>
                      <a:r>
                        <a:rPr lang="en-GB" sz="800" b="0" i="0" u="none" strike="noStrike">
                          <a:solidFill>
                            <a:srgbClr val="000000"/>
                          </a:solidFill>
                          <a:effectLst/>
                          <a:latin typeface="Arial" panose="020B0604020202020204" pitchFamily="34" charset="0"/>
                        </a:rPr>
                        <a:t>15</a:t>
                      </a:r>
                    </a:p>
                  </a:txBody>
                  <a:tcPr marL="3385" marR="3385" marT="338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9826F"/>
                    </a:solidFill>
                  </a:tcPr>
                </a:tc>
                <a:tc>
                  <a:txBody>
                    <a:bodyPr/>
                    <a:lstStyle/>
                    <a:p>
                      <a:pPr algn="ctr" fontAlgn="b"/>
                      <a:r>
                        <a:rPr lang="en-GB" sz="800" b="0" i="0" u="none" strike="noStrike">
                          <a:solidFill>
                            <a:srgbClr val="000000"/>
                          </a:solidFill>
                          <a:effectLst/>
                          <a:latin typeface="Arial" panose="020B0604020202020204" pitchFamily="34" charset="0"/>
                        </a:rPr>
                        <a:t>88</a:t>
                      </a:r>
                    </a:p>
                  </a:txBody>
                  <a:tcPr marL="3385" marR="3385" marT="338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E1E383"/>
                    </a:solidFill>
                  </a:tcPr>
                </a:tc>
                <a:tc>
                  <a:txBody>
                    <a:bodyPr/>
                    <a:lstStyle/>
                    <a:p>
                      <a:pPr algn="ctr" fontAlgn="b"/>
                      <a:r>
                        <a:rPr lang="en-GB" sz="800" b="0" i="0" u="none" strike="noStrike">
                          <a:solidFill>
                            <a:srgbClr val="000000"/>
                          </a:solidFill>
                          <a:effectLst/>
                          <a:latin typeface="Arial" panose="020B0604020202020204" pitchFamily="34" charset="0"/>
                        </a:rPr>
                        <a:t>32</a:t>
                      </a:r>
                    </a:p>
                  </a:txBody>
                  <a:tcPr marL="3385" marR="3385" marT="338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BA275"/>
                    </a:solidFill>
                  </a:tcPr>
                </a:tc>
                <a:tc>
                  <a:txBody>
                    <a:bodyPr/>
                    <a:lstStyle/>
                    <a:p>
                      <a:pPr algn="ctr" fontAlgn="b"/>
                      <a:r>
                        <a:rPr lang="en-GB" sz="800" b="0" i="0" u="none" strike="noStrike">
                          <a:solidFill>
                            <a:srgbClr val="000000"/>
                          </a:solidFill>
                          <a:effectLst/>
                          <a:latin typeface="Arial" panose="020B0604020202020204" pitchFamily="34" charset="0"/>
                        </a:rPr>
                        <a:t>59</a:t>
                      </a:r>
                    </a:p>
                  </a:txBody>
                  <a:tcPr marL="3385" marR="3385" marT="338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DD37F"/>
                    </a:solidFill>
                  </a:tcPr>
                </a:tc>
                <a:tc>
                  <a:txBody>
                    <a:bodyPr/>
                    <a:lstStyle/>
                    <a:p>
                      <a:pPr algn="ctr" fontAlgn="b"/>
                      <a:r>
                        <a:rPr lang="en-GB" sz="800" b="0" i="0" u="none" strike="noStrike">
                          <a:solidFill>
                            <a:srgbClr val="000000"/>
                          </a:solidFill>
                          <a:effectLst/>
                          <a:latin typeface="Arial" panose="020B0604020202020204" pitchFamily="34" charset="0"/>
                        </a:rPr>
                        <a:t>9</a:t>
                      </a:r>
                    </a:p>
                  </a:txBody>
                  <a:tcPr marL="3385" marR="3385" marT="338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8776D"/>
                    </a:solidFill>
                  </a:tcPr>
                </a:tc>
                <a:tc>
                  <a:txBody>
                    <a:bodyPr/>
                    <a:lstStyle/>
                    <a:p>
                      <a:pPr algn="ctr" fontAlgn="b"/>
                      <a:r>
                        <a:rPr lang="en-GB" sz="800" b="0" i="0" u="none" strike="noStrike">
                          <a:solidFill>
                            <a:srgbClr val="000000"/>
                          </a:solidFill>
                          <a:effectLst/>
                          <a:latin typeface="Arial" panose="020B0604020202020204" pitchFamily="34" charset="0"/>
                        </a:rPr>
                        <a:t>102</a:t>
                      </a:r>
                    </a:p>
                  </a:txBody>
                  <a:tcPr marL="3385" marR="3385" marT="338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7DB81"/>
                    </a:solidFill>
                  </a:tcPr>
                </a:tc>
                <a:tc>
                  <a:txBody>
                    <a:bodyPr/>
                    <a:lstStyle/>
                    <a:p>
                      <a:pPr algn="ctr" fontAlgn="b"/>
                      <a:r>
                        <a:rPr lang="en-GB" sz="800" b="0" i="0" u="none" strike="noStrike">
                          <a:solidFill>
                            <a:srgbClr val="000000"/>
                          </a:solidFill>
                          <a:effectLst/>
                          <a:latin typeface="Arial" panose="020B0604020202020204" pitchFamily="34" charset="0"/>
                        </a:rPr>
                        <a:t>80</a:t>
                      </a:r>
                    </a:p>
                  </a:txBody>
                  <a:tcPr marL="3385" marR="3385" marT="338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0E784"/>
                    </a:solidFill>
                  </a:tcPr>
                </a:tc>
                <a:tc>
                  <a:txBody>
                    <a:bodyPr/>
                    <a:lstStyle/>
                    <a:p>
                      <a:pPr algn="ctr" fontAlgn="b"/>
                      <a:r>
                        <a:rPr lang="en-GB" sz="800" b="0" i="0" u="none" strike="noStrike">
                          <a:solidFill>
                            <a:srgbClr val="000000"/>
                          </a:solidFill>
                          <a:effectLst/>
                          <a:latin typeface="Arial" panose="020B0604020202020204" pitchFamily="34" charset="0"/>
                        </a:rPr>
                        <a:t>85</a:t>
                      </a:r>
                    </a:p>
                  </a:txBody>
                  <a:tcPr marL="3385" marR="3385" marT="338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E7E483"/>
                    </a:solidFill>
                  </a:tcPr>
                </a:tc>
                <a:tc>
                  <a:txBody>
                    <a:bodyPr/>
                    <a:lstStyle/>
                    <a:p>
                      <a:pPr algn="ctr" fontAlgn="b"/>
                      <a:r>
                        <a:rPr lang="en-GB" sz="800" b="0" i="0" u="none" strike="noStrike">
                          <a:solidFill>
                            <a:srgbClr val="000000"/>
                          </a:solidFill>
                          <a:effectLst/>
                          <a:latin typeface="Arial" panose="020B0604020202020204" pitchFamily="34" charset="0"/>
                        </a:rPr>
                        <a:t>123</a:t>
                      </a:r>
                    </a:p>
                  </a:txBody>
                  <a:tcPr marL="3385" marR="3385" marT="338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A0D07F"/>
                    </a:solidFill>
                  </a:tcPr>
                </a:tc>
                <a:tc>
                  <a:txBody>
                    <a:bodyPr/>
                    <a:lstStyle/>
                    <a:p>
                      <a:pPr algn="ctr" fontAlgn="b"/>
                      <a:r>
                        <a:rPr lang="en-GB" sz="800" b="0" i="0" u="none" strike="noStrike">
                          <a:solidFill>
                            <a:srgbClr val="000000"/>
                          </a:solidFill>
                          <a:effectLst/>
                          <a:latin typeface="Arial" panose="020B0604020202020204" pitchFamily="34" charset="0"/>
                        </a:rPr>
                        <a:t>47</a:t>
                      </a:r>
                    </a:p>
                  </a:txBody>
                  <a:tcPr marL="3385" marR="3385" marT="338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CBD7B"/>
                    </a:solidFill>
                  </a:tcPr>
                </a:tc>
                <a:tc>
                  <a:txBody>
                    <a:bodyPr/>
                    <a:lstStyle/>
                    <a:p>
                      <a:pPr algn="ctr" fontAlgn="b"/>
                      <a:r>
                        <a:rPr lang="en-GB" sz="800" b="0" i="0" u="none" strike="noStrike">
                          <a:solidFill>
                            <a:srgbClr val="000000"/>
                          </a:solidFill>
                          <a:effectLst/>
                          <a:latin typeface="Arial" panose="020B0604020202020204" pitchFamily="34" charset="0"/>
                        </a:rPr>
                        <a:t>28</a:t>
                      </a:r>
                    </a:p>
                  </a:txBody>
                  <a:tcPr marL="3385" marR="3385" marT="338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A9A74"/>
                    </a:solidFill>
                  </a:tcPr>
                </a:tc>
                <a:tc>
                  <a:txBody>
                    <a:bodyPr/>
                    <a:lstStyle/>
                    <a:p>
                      <a:pPr algn="ctr" fontAlgn="b"/>
                      <a:r>
                        <a:rPr lang="en-GB" sz="800" b="0" i="0" u="none" strike="noStrike">
                          <a:solidFill>
                            <a:srgbClr val="000000"/>
                          </a:solidFill>
                          <a:effectLst/>
                          <a:latin typeface="Arial" panose="020B0604020202020204" pitchFamily="34" charset="0"/>
                        </a:rPr>
                        <a:t>53</a:t>
                      </a:r>
                    </a:p>
                  </a:txBody>
                  <a:tcPr marL="3385" marR="3385" marT="338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DC87D"/>
                    </a:solidFill>
                  </a:tcPr>
                </a:tc>
                <a:tc>
                  <a:txBody>
                    <a:bodyPr/>
                    <a:lstStyle/>
                    <a:p>
                      <a:pPr algn="ctr" fontAlgn="b"/>
                      <a:r>
                        <a:rPr lang="en-GB" sz="800" b="0" i="0" u="none" strike="noStrike">
                          <a:solidFill>
                            <a:srgbClr val="000000"/>
                          </a:solidFill>
                          <a:effectLst/>
                          <a:latin typeface="Arial" panose="020B0604020202020204" pitchFamily="34" charset="0"/>
                        </a:rPr>
                        <a:t>55</a:t>
                      </a:r>
                    </a:p>
                  </a:txBody>
                  <a:tcPr marL="3385" marR="3385" marT="338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DCC7E"/>
                    </a:solidFill>
                  </a:tcPr>
                </a:tc>
                <a:tc>
                  <a:txBody>
                    <a:bodyPr/>
                    <a:lstStyle/>
                    <a:p>
                      <a:pPr algn="ctr" fontAlgn="b"/>
                      <a:r>
                        <a:rPr lang="en-GB" sz="800" b="0" i="0" u="none" strike="noStrike">
                          <a:solidFill>
                            <a:srgbClr val="000000"/>
                          </a:solidFill>
                          <a:effectLst/>
                          <a:latin typeface="Arial" panose="020B0604020202020204" pitchFamily="34" charset="0"/>
                        </a:rPr>
                        <a:t>41</a:t>
                      </a:r>
                    </a:p>
                  </a:txBody>
                  <a:tcPr marL="3385" marR="3385" marT="338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BB279"/>
                    </a:solidFill>
                  </a:tcPr>
                </a:tc>
                <a:tc>
                  <a:txBody>
                    <a:bodyPr/>
                    <a:lstStyle/>
                    <a:p>
                      <a:pPr algn="ctr" fontAlgn="b"/>
                      <a:r>
                        <a:rPr lang="en-GB" sz="800" b="0" i="0" u="none" strike="noStrike">
                          <a:solidFill>
                            <a:srgbClr val="000000"/>
                          </a:solidFill>
                          <a:effectLst/>
                          <a:latin typeface="Arial" panose="020B0604020202020204" pitchFamily="34" charset="0"/>
                        </a:rPr>
                        <a:t>65</a:t>
                      </a:r>
                    </a:p>
                  </a:txBody>
                  <a:tcPr marL="3385" marR="3385" marT="338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EDF81"/>
                    </a:solidFill>
                  </a:tcPr>
                </a:tc>
                <a:tc>
                  <a:txBody>
                    <a:bodyPr/>
                    <a:lstStyle/>
                    <a:p>
                      <a:pPr algn="ctr" fontAlgn="b"/>
                      <a:r>
                        <a:rPr lang="en-GB" sz="800" b="0" i="0" u="none" strike="noStrike">
                          <a:solidFill>
                            <a:srgbClr val="000000"/>
                          </a:solidFill>
                          <a:effectLst/>
                          <a:latin typeface="Arial" panose="020B0604020202020204" pitchFamily="34" charset="0"/>
                        </a:rPr>
                        <a:t>90</a:t>
                      </a:r>
                    </a:p>
                  </a:txBody>
                  <a:tcPr marL="3385" marR="3385" marT="338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DDE283"/>
                    </a:solidFill>
                  </a:tcPr>
                </a:tc>
                <a:tc>
                  <a:txBody>
                    <a:bodyPr/>
                    <a:lstStyle/>
                    <a:p>
                      <a:pPr algn="ctr" fontAlgn="b"/>
                      <a:r>
                        <a:rPr lang="en-GB" sz="800" b="0" i="0" u="none" strike="noStrike">
                          <a:solidFill>
                            <a:srgbClr val="000000"/>
                          </a:solidFill>
                          <a:effectLst/>
                          <a:latin typeface="Arial" panose="020B0604020202020204" pitchFamily="34" charset="0"/>
                        </a:rPr>
                        <a:t>47</a:t>
                      </a:r>
                    </a:p>
                  </a:txBody>
                  <a:tcPr marL="3385" marR="3385" marT="338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CBD7B"/>
                    </a:solidFill>
                  </a:tcPr>
                </a:tc>
                <a:tc>
                  <a:txBody>
                    <a:bodyPr/>
                    <a:lstStyle/>
                    <a:p>
                      <a:pPr algn="ctr" fontAlgn="b"/>
                      <a:r>
                        <a:rPr lang="en-GB" sz="800" b="0" i="0" u="none" strike="noStrike">
                          <a:solidFill>
                            <a:srgbClr val="000000"/>
                          </a:solidFill>
                          <a:effectLst/>
                          <a:latin typeface="Arial" panose="020B0604020202020204" pitchFamily="34" charset="0"/>
                        </a:rPr>
                        <a:t>15</a:t>
                      </a:r>
                    </a:p>
                  </a:txBody>
                  <a:tcPr marL="3385" marR="3385" marT="338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9826F"/>
                    </a:solidFill>
                  </a:tcPr>
                </a:tc>
                <a:tc>
                  <a:txBody>
                    <a:bodyPr/>
                    <a:lstStyle/>
                    <a:p>
                      <a:pPr algn="ctr" fontAlgn="b"/>
                      <a:r>
                        <a:rPr lang="en-GB" sz="800" b="0" i="0" u="none" strike="noStrike">
                          <a:solidFill>
                            <a:srgbClr val="000000"/>
                          </a:solidFill>
                          <a:effectLst/>
                          <a:latin typeface="Arial" panose="020B0604020202020204" pitchFamily="34" charset="0"/>
                        </a:rPr>
                        <a:t>26</a:t>
                      </a:r>
                    </a:p>
                  </a:txBody>
                  <a:tcPr marL="3385" marR="3385" marT="338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A9773"/>
                    </a:solidFill>
                  </a:tcPr>
                </a:tc>
                <a:tc>
                  <a:txBody>
                    <a:bodyPr/>
                    <a:lstStyle/>
                    <a:p>
                      <a:pPr algn="ctr" fontAlgn="b"/>
                      <a:r>
                        <a:rPr lang="en-GB" sz="800" b="0" i="0" u="none" strike="noStrike">
                          <a:solidFill>
                            <a:srgbClr val="000000"/>
                          </a:solidFill>
                          <a:effectLst/>
                          <a:latin typeface="Arial" panose="020B0604020202020204" pitchFamily="34" charset="0"/>
                        </a:rPr>
                        <a:t>33</a:t>
                      </a:r>
                    </a:p>
                  </a:txBody>
                  <a:tcPr marL="3385" marR="3385" marT="338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BA476"/>
                    </a:solidFill>
                  </a:tcPr>
                </a:tc>
                <a:tc>
                  <a:txBody>
                    <a:bodyPr/>
                    <a:lstStyle/>
                    <a:p>
                      <a:pPr algn="ctr" fontAlgn="b"/>
                      <a:r>
                        <a:rPr lang="en-GB" sz="800" b="0" i="0" u="none" strike="noStrike">
                          <a:solidFill>
                            <a:srgbClr val="000000"/>
                          </a:solidFill>
                          <a:effectLst/>
                          <a:latin typeface="Arial" panose="020B0604020202020204" pitchFamily="34" charset="0"/>
                        </a:rPr>
                        <a:t>50</a:t>
                      </a:r>
                    </a:p>
                  </a:txBody>
                  <a:tcPr marL="3385" marR="3385" marT="338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CC37C"/>
                    </a:solidFill>
                  </a:tcPr>
                </a:tc>
                <a:tc>
                  <a:txBody>
                    <a:bodyPr/>
                    <a:lstStyle/>
                    <a:p>
                      <a:pPr algn="ctr" fontAlgn="b"/>
                      <a:r>
                        <a:rPr lang="en-GB" sz="800" b="0" i="0" u="none" strike="noStrike">
                          <a:solidFill>
                            <a:srgbClr val="000000"/>
                          </a:solidFill>
                          <a:effectLst/>
                          <a:latin typeface="Arial" panose="020B0604020202020204" pitchFamily="34" charset="0"/>
                        </a:rPr>
                        <a:t>6</a:t>
                      </a:r>
                    </a:p>
                  </a:txBody>
                  <a:tcPr marL="3385" marR="3385" marT="338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8726C"/>
                    </a:solidFill>
                  </a:tcPr>
                </a:tc>
                <a:tc>
                  <a:txBody>
                    <a:bodyPr/>
                    <a:lstStyle/>
                    <a:p>
                      <a:pPr algn="ctr" fontAlgn="b"/>
                      <a:r>
                        <a:rPr lang="en-GB" sz="800" b="0" i="0" u="none" strike="noStrike">
                          <a:solidFill>
                            <a:srgbClr val="000000"/>
                          </a:solidFill>
                          <a:effectLst/>
                          <a:latin typeface="Arial" panose="020B0604020202020204" pitchFamily="34" charset="0"/>
                        </a:rPr>
                        <a:t>7</a:t>
                      </a:r>
                    </a:p>
                  </a:txBody>
                  <a:tcPr marL="3385" marR="3385" marT="338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8746D"/>
                    </a:solidFill>
                  </a:tcPr>
                </a:tc>
                <a:tc>
                  <a:txBody>
                    <a:bodyPr/>
                    <a:lstStyle/>
                    <a:p>
                      <a:pPr algn="ctr" fontAlgn="b"/>
                      <a:r>
                        <a:rPr lang="en-GB" sz="800" b="0" i="0" u="none" strike="noStrike">
                          <a:solidFill>
                            <a:srgbClr val="000000"/>
                          </a:solidFill>
                          <a:effectLst/>
                          <a:latin typeface="Arial" panose="020B0604020202020204" pitchFamily="34" charset="0"/>
                        </a:rPr>
                        <a:t>1</a:t>
                      </a:r>
                    </a:p>
                  </a:txBody>
                  <a:tcPr marL="3385" marR="3385" marT="338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8696B"/>
                    </a:solidFill>
                  </a:tcPr>
                </a:tc>
                <a:extLst>
                  <a:ext uri="{0D108BD9-81ED-4DB2-BD59-A6C34878D82A}">
                    <a16:rowId xmlns:a16="http://schemas.microsoft.com/office/drawing/2014/main" val="4221768552"/>
                  </a:ext>
                </a:extLst>
              </a:tr>
            </a:tbl>
          </a:graphicData>
        </a:graphic>
      </p:graphicFrame>
      <p:grpSp>
        <p:nvGrpSpPr>
          <p:cNvPr id="560" name="Group 559">
            <a:extLst>
              <a:ext uri="{FF2B5EF4-FFF2-40B4-BE49-F238E27FC236}">
                <a16:creationId xmlns:a16="http://schemas.microsoft.com/office/drawing/2014/main" id="{8B3E30E7-DBE9-0DAD-2960-74F5F0B2A0CB}"/>
              </a:ext>
            </a:extLst>
          </p:cNvPr>
          <p:cNvGrpSpPr/>
          <p:nvPr/>
        </p:nvGrpSpPr>
        <p:grpSpPr>
          <a:xfrm>
            <a:off x="0" y="-5166"/>
            <a:ext cx="12197443" cy="180000"/>
            <a:chOff x="0" y="-5166"/>
            <a:chExt cx="12197443" cy="446573"/>
          </a:xfrm>
        </p:grpSpPr>
        <p:sp>
          <p:nvSpPr>
            <p:cNvPr id="561" name="Rectangle 560">
              <a:extLst>
                <a:ext uri="{FF2B5EF4-FFF2-40B4-BE49-F238E27FC236}">
                  <a16:creationId xmlns:a16="http://schemas.microsoft.com/office/drawing/2014/main" id="{87CBB53D-6A37-9FB9-B8B1-7203AE01CE58}"/>
                </a:ext>
              </a:extLst>
            </p:cNvPr>
            <p:cNvSpPr/>
            <p:nvPr/>
          </p:nvSpPr>
          <p:spPr>
            <a:xfrm>
              <a:off x="0" y="-5166"/>
              <a:ext cx="2437200" cy="446573"/>
            </a:xfrm>
            <a:prstGeom prst="rect">
              <a:avLst/>
            </a:prstGeom>
            <a:gradFill>
              <a:gsLst>
                <a:gs pos="0">
                  <a:schemeClr val="accent1">
                    <a:lumMod val="5000"/>
                    <a:lumOff val="95000"/>
                  </a:schemeClr>
                </a:gs>
                <a:gs pos="52000">
                  <a:schemeClr val="accent2">
                    <a:lumMod val="75000"/>
                  </a:schemeClr>
                </a:gs>
                <a:gs pos="83000">
                  <a:schemeClr val="accent2">
                    <a:lumMod val="75000"/>
                  </a:schemeClr>
                </a:gs>
                <a:gs pos="100000">
                  <a:schemeClr val="accent2">
                    <a:lumMod val="75000"/>
                  </a:schemeClr>
                </a:gs>
              </a:gsLst>
              <a:lin ang="5400000" scaled="1"/>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tIns="36000" rtlCol="0" anchor="ctr" anchorCtr="0"/>
            <a:lstStyle/>
            <a:p>
              <a:pPr algn="ctr"/>
              <a:r>
                <a:rPr lang="en-GB" sz="1200"/>
                <a:t>All products</a:t>
              </a:r>
            </a:p>
          </p:txBody>
        </p:sp>
        <p:grpSp>
          <p:nvGrpSpPr>
            <p:cNvPr id="562" name="Group 561">
              <a:extLst>
                <a:ext uri="{FF2B5EF4-FFF2-40B4-BE49-F238E27FC236}">
                  <a16:creationId xmlns:a16="http://schemas.microsoft.com/office/drawing/2014/main" id="{07D68343-995E-6A72-AFE2-3D10B8F120DA}"/>
                </a:ext>
              </a:extLst>
            </p:cNvPr>
            <p:cNvGrpSpPr/>
            <p:nvPr/>
          </p:nvGrpSpPr>
          <p:grpSpPr>
            <a:xfrm>
              <a:off x="2439477" y="-5166"/>
              <a:ext cx="9757966" cy="446573"/>
              <a:chOff x="2439477" y="-5166"/>
              <a:chExt cx="9757966" cy="446573"/>
            </a:xfrm>
          </p:grpSpPr>
          <p:sp>
            <p:nvSpPr>
              <p:cNvPr id="563" name="Rectangle 562">
                <a:extLst>
                  <a:ext uri="{FF2B5EF4-FFF2-40B4-BE49-F238E27FC236}">
                    <a16:creationId xmlns:a16="http://schemas.microsoft.com/office/drawing/2014/main" id="{871C2245-FDAA-613A-AA1F-9345A81F999E}"/>
                  </a:ext>
                </a:extLst>
              </p:cNvPr>
              <p:cNvSpPr/>
              <p:nvPr/>
            </p:nvSpPr>
            <p:spPr>
              <a:xfrm>
                <a:off x="2439477" y="-5166"/>
                <a:ext cx="2437200" cy="446573"/>
              </a:xfrm>
              <a:prstGeom prst="rect">
                <a:avLst/>
              </a:prstGeom>
              <a:solidFill>
                <a:schemeClr val="bg2"/>
              </a:solidFill>
              <a:ln>
                <a:solidFill>
                  <a:schemeClr val="bg2">
                    <a:lumMod val="9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tIns="36000" rtlCol="0" anchor="ctr" anchorCtr="0"/>
              <a:lstStyle/>
              <a:p>
                <a:pPr algn="ctr"/>
                <a:r>
                  <a:rPr lang="en-GB" sz="1200">
                    <a:solidFill>
                      <a:schemeClr val="bg2">
                        <a:lumMod val="90000"/>
                      </a:schemeClr>
                    </a:solidFill>
                  </a:rPr>
                  <a:t>Oncology</a:t>
                </a:r>
              </a:p>
            </p:txBody>
          </p:sp>
          <p:sp>
            <p:nvSpPr>
              <p:cNvPr id="564" name="Rectangle 563">
                <a:extLst>
                  <a:ext uri="{FF2B5EF4-FFF2-40B4-BE49-F238E27FC236}">
                    <a16:creationId xmlns:a16="http://schemas.microsoft.com/office/drawing/2014/main" id="{5FBADC71-DC3E-6114-9497-BDE1EE19AC9B}"/>
                  </a:ext>
                </a:extLst>
              </p:cNvPr>
              <p:cNvSpPr/>
              <p:nvPr/>
            </p:nvSpPr>
            <p:spPr>
              <a:xfrm>
                <a:off x="4878955" y="-5166"/>
                <a:ext cx="2437200" cy="446573"/>
              </a:xfrm>
              <a:prstGeom prst="rect">
                <a:avLst/>
              </a:prstGeom>
              <a:solidFill>
                <a:schemeClr val="bg2"/>
              </a:solidFill>
              <a:ln>
                <a:solidFill>
                  <a:schemeClr val="bg2">
                    <a:lumMod val="9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tIns="36000" rtlCol="0" anchor="ctr" anchorCtr="0"/>
              <a:lstStyle/>
              <a:p>
                <a:pPr algn="ctr"/>
                <a:r>
                  <a:rPr lang="en-GB" sz="1200">
                    <a:solidFill>
                      <a:schemeClr val="bg2">
                        <a:lumMod val="90000"/>
                      </a:schemeClr>
                    </a:solidFill>
                  </a:rPr>
                  <a:t>Orphans</a:t>
                </a:r>
              </a:p>
            </p:txBody>
          </p:sp>
          <p:sp>
            <p:nvSpPr>
              <p:cNvPr id="565" name="Rectangle 564">
                <a:extLst>
                  <a:ext uri="{FF2B5EF4-FFF2-40B4-BE49-F238E27FC236}">
                    <a16:creationId xmlns:a16="http://schemas.microsoft.com/office/drawing/2014/main" id="{069A95B1-B639-0C5C-8220-45843A983462}"/>
                  </a:ext>
                </a:extLst>
              </p:cNvPr>
              <p:cNvSpPr/>
              <p:nvPr/>
            </p:nvSpPr>
            <p:spPr>
              <a:xfrm>
                <a:off x="7318433" y="-5166"/>
                <a:ext cx="2437200" cy="446573"/>
              </a:xfrm>
              <a:prstGeom prst="rect">
                <a:avLst/>
              </a:prstGeom>
              <a:solidFill>
                <a:schemeClr val="bg2"/>
              </a:solidFill>
              <a:ln>
                <a:solidFill>
                  <a:schemeClr val="bg2">
                    <a:lumMod val="9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tIns="36000" rtlCol="0" anchor="ctr" anchorCtr="0"/>
              <a:lstStyle/>
              <a:p>
                <a:pPr algn="ctr"/>
                <a:r>
                  <a:rPr lang="en-GB" sz="1200">
                    <a:solidFill>
                      <a:schemeClr val="bg2">
                        <a:lumMod val="90000"/>
                      </a:schemeClr>
                    </a:solidFill>
                  </a:rPr>
                  <a:t>Non-</a:t>
                </a:r>
                <a:r>
                  <a:rPr lang="en-GB" sz="1200" err="1">
                    <a:solidFill>
                      <a:schemeClr val="bg2">
                        <a:lumMod val="90000"/>
                      </a:schemeClr>
                    </a:solidFill>
                  </a:rPr>
                  <a:t>onc</a:t>
                </a:r>
                <a:r>
                  <a:rPr lang="en-GB" sz="1200">
                    <a:solidFill>
                      <a:schemeClr val="bg2">
                        <a:lumMod val="90000"/>
                      </a:schemeClr>
                    </a:solidFill>
                  </a:rPr>
                  <a:t> orphans</a:t>
                </a:r>
              </a:p>
            </p:txBody>
          </p:sp>
          <p:sp>
            <p:nvSpPr>
              <p:cNvPr id="566" name="Rectangle 565">
                <a:extLst>
                  <a:ext uri="{FF2B5EF4-FFF2-40B4-BE49-F238E27FC236}">
                    <a16:creationId xmlns:a16="http://schemas.microsoft.com/office/drawing/2014/main" id="{496E728A-8468-4557-33CA-C250A6290FCB}"/>
                  </a:ext>
                </a:extLst>
              </p:cNvPr>
              <p:cNvSpPr/>
              <p:nvPr/>
            </p:nvSpPr>
            <p:spPr>
              <a:xfrm>
                <a:off x="9749443" y="-5166"/>
                <a:ext cx="2448000" cy="446573"/>
              </a:xfrm>
              <a:prstGeom prst="rect">
                <a:avLst/>
              </a:prstGeom>
              <a:solidFill>
                <a:schemeClr val="bg2"/>
              </a:solidFill>
              <a:ln>
                <a:solidFill>
                  <a:schemeClr val="bg2">
                    <a:lumMod val="9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tIns="36000" rtlCol="0" anchor="ctr" anchorCtr="0"/>
              <a:lstStyle/>
              <a:p>
                <a:pPr algn="ctr"/>
                <a:r>
                  <a:rPr lang="en-GB" sz="1200">
                    <a:solidFill>
                      <a:schemeClr val="bg2">
                        <a:lumMod val="90000"/>
                      </a:schemeClr>
                    </a:solidFill>
                  </a:rPr>
                  <a:t>Combination</a:t>
                </a:r>
              </a:p>
            </p:txBody>
          </p:sp>
        </p:grpSp>
      </p:grpSp>
    </p:spTree>
    <p:extLst>
      <p:ext uri="{BB962C8B-B14F-4D97-AF65-F5344CB8AC3E}">
        <p14:creationId xmlns:p14="http://schemas.microsoft.com/office/powerpoint/2010/main" val="383566303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903" name="Object 4902" hidden="1">
            <a:extLst>
              <a:ext uri="{FF2B5EF4-FFF2-40B4-BE49-F238E27FC236}">
                <a16:creationId xmlns:a16="http://schemas.microsoft.com/office/drawing/2014/main" id="{772C0124-320B-4327-B6CA-B543A66A7C39}"/>
              </a:ext>
            </a:extLst>
          </p:cNvPr>
          <p:cNvGraphicFramePr>
            <a:graphicFrameLocks noChangeAspect="1"/>
          </p:cNvGraphicFramePr>
          <p:nvPr>
            <p:custDataLst>
              <p:tags r:id="rId1"/>
            </p:custDataLst>
            <p:extLst>
              <p:ext uri="{D42A27DB-BD31-4B8C-83A1-F6EECF244321}">
                <p14:modId xmlns:p14="http://schemas.microsoft.com/office/powerpoint/2010/main" val="545885136"/>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4" imgW="473" imgH="476" progId="TCLayout.ActiveDocument.1">
                  <p:embed/>
                </p:oleObj>
              </mc:Choice>
              <mc:Fallback>
                <p:oleObj name="think-cell Slide" r:id="rId4" imgW="473" imgH="476" progId="TCLayout.ActiveDocument.1">
                  <p:embed/>
                  <p:pic>
                    <p:nvPicPr>
                      <p:cNvPr id="4903" name="Object 4902" hidden="1">
                        <a:extLst>
                          <a:ext uri="{FF2B5EF4-FFF2-40B4-BE49-F238E27FC236}">
                            <a16:creationId xmlns:a16="http://schemas.microsoft.com/office/drawing/2014/main" id="{772C0124-320B-4327-B6CA-B543A66A7C39}"/>
                          </a:ext>
                        </a:extLst>
                      </p:cNvPr>
                      <p:cNvPicPr/>
                      <p:nvPr/>
                    </p:nvPicPr>
                    <p:blipFill>
                      <a:blip r:embed="rId5"/>
                      <a:stretch>
                        <a:fillRect/>
                      </a:stretch>
                    </p:blipFill>
                    <p:spPr>
                      <a:xfrm>
                        <a:off x="1588" y="1588"/>
                        <a:ext cx="1588" cy="1588"/>
                      </a:xfrm>
                      <a:prstGeom prst="rect">
                        <a:avLst/>
                      </a:prstGeom>
                    </p:spPr>
                  </p:pic>
                </p:oleObj>
              </mc:Fallback>
            </mc:AlternateContent>
          </a:graphicData>
        </a:graphic>
      </p:graphicFrame>
      <p:sp>
        <p:nvSpPr>
          <p:cNvPr id="22" name="Rectangle: Rounded Corners 21">
            <a:extLst>
              <a:ext uri="{FF2B5EF4-FFF2-40B4-BE49-F238E27FC236}">
                <a16:creationId xmlns:a16="http://schemas.microsoft.com/office/drawing/2014/main" id="{16802848-AF70-6655-8EDA-00ADF56D42FD}"/>
              </a:ext>
            </a:extLst>
          </p:cNvPr>
          <p:cNvSpPr>
            <a:spLocks/>
          </p:cNvSpPr>
          <p:nvPr/>
        </p:nvSpPr>
        <p:spPr>
          <a:xfrm>
            <a:off x="446692" y="1641926"/>
            <a:ext cx="5704096" cy="4846423"/>
          </a:xfrm>
          <a:prstGeom prst="roundRect">
            <a:avLst>
              <a:gd name="adj" fmla="val 5362"/>
            </a:avLst>
          </a:prstGeom>
          <a:solidFill>
            <a:schemeClr val="bg1"/>
          </a:solidFill>
          <a:ln w="19050">
            <a:solidFill>
              <a:srgbClr val="CACED0"/>
            </a:solidFill>
          </a:ln>
          <a:effectLst/>
        </p:spPr>
        <p:style>
          <a:lnRef idx="2">
            <a:schemeClr val="accent1">
              <a:shade val="50000"/>
            </a:schemeClr>
          </a:lnRef>
          <a:fillRef idx="1">
            <a:schemeClr val="accent1"/>
          </a:fillRef>
          <a:effectRef idx="0">
            <a:schemeClr val="accent1"/>
          </a:effectRef>
          <a:fontRef idx="minor">
            <a:schemeClr val="lt1"/>
          </a:fontRef>
        </p:style>
        <p:txBody>
          <a:bodyPr tIns="182880" rtlCol="0" anchor="t" anchorCtr="0"/>
          <a:lstStyle/>
          <a:p>
            <a:pPr algn="ctr"/>
            <a:endParaRPr lang="en-GB" sz="1600">
              <a:solidFill>
                <a:schemeClr val="tx1"/>
              </a:solidFill>
            </a:endParaRPr>
          </a:p>
        </p:txBody>
      </p:sp>
      <p:sp>
        <p:nvSpPr>
          <p:cNvPr id="23" name="Rectangle: Rounded Corners 22">
            <a:extLst>
              <a:ext uri="{FF2B5EF4-FFF2-40B4-BE49-F238E27FC236}">
                <a16:creationId xmlns:a16="http://schemas.microsoft.com/office/drawing/2014/main" id="{5C57A9CA-7D8C-15D3-DA80-F64D2F9F72A8}"/>
              </a:ext>
            </a:extLst>
          </p:cNvPr>
          <p:cNvSpPr>
            <a:spLocks/>
          </p:cNvSpPr>
          <p:nvPr/>
        </p:nvSpPr>
        <p:spPr>
          <a:xfrm>
            <a:off x="2845342" y="6414074"/>
            <a:ext cx="914400" cy="148549"/>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l"/>
            <a:endParaRPr lang="en-GB" sz="1600" err="1"/>
          </a:p>
        </p:txBody>
      </p:sp>
      <p:sp>
        <p:nvSpPr>
          <p:cNvPr id="3" name="Text Placeholder 2">
            <a:extLst>
              <a:ext uri="{FF2B5EF4-FFF2-40B4-BE49-F238E27FC236}">
                <a16:creationId xmlns:a16="http://schemas.microsoft.com/office/drawing/2014/main" id="{D037A810-3998-48AF-8B27-27D60EAAA501}"/>
              </a:ext>
            </a:extLst>
          </p:cNvPr>
          <p:cNvSpPr>
            <a:spLocks noGrp="1"/>
          </p:cNvSpPr>
          <p:nvPr>
            <p:ph type="body" sz="quarter" idx="16"/>
          </p:nvPr>
        </p:nvSpPr>
        <p:spPr/>
        <p:txBody>
          <a:bodyPr/>
          <a:lstStyle/>
          <a:p>
            <a:r>
              <a:rPr lang="en-GB"/>
              <a:t>Indicators measure availability, restrictions to availability and time to availability</a:t>
            </a:r>
          </a:p>
        </p:txBody>
      </p:sp>
      <p:sp>
        <p:nvSpPr>
          <p:cNvPr id="4" name="Title 3">
            <a:extLst>
              <a:ext uri="{FF2B5EF4-FFF2-40B4-BE49-F238E27FC236}">
                <a16:creationId xmlns:a16="http://schemas.microsoft.com/office/drawing/2014/main" id="{9C63EC10-A453-4B5C-B7E2-DDCE20453292}"/>
              </a:ext>
            </a:extLst>
          </p:cNvPr>
          <p:cNvSpPr>
            <a:spLocks noGrp="1"/>
          </p:cNvSpPr>
          <p:nvPr>
            <p:ph type="title"/>
          </p:nvPr>
        </p:nvSpPr>
        <p:spPr/>
        <p:txBody>
          <a:bodyPr vert="horz"/>
          <a:lstStyle/>
          <a:p>
            <a:r>
              <a:rPr lang="en-GB"/>
              <a:t>Foreword</a:t>
            </a:r>
          </a:p>
        </p:txBody>
      </p:sp>
      <p:sp>
        <p:nvSpPr>
          <p:cNvPr id="4936" name="TextBox 4935">
            <a:extLst>
              <a:ext uri="{FF2B5EF4-FFF2-40B4-BE49-F238E27FC236}">
                <a16:creationId xmlns:a16="http://schemas.microsoft.com/office/drawing/2014/main" id="{C1A76699-C38D-EE71-DA69-0E45611C008D}"/>
              </a:ext>
            </a:extLst>
          </p:cNvPr>
          <p:cNvSpPr txBox="1"/>
          <p:nvPr/>
        </p:nvSpPr>
        <p:spPr>
          <a:xfrm>
            <a:off x="499808" y="1773795"/>
            <a:ext cx="5612068" cy="4524315"/>
          </a:xfrm>
          <a:prstGeom prst="rect">
            <a:avLst/>
          </a:prstGeom>
          <a:noFill/>
        </p:spPr>
        <p:txBody>
          <a:bodyPr wrap="square">
            <a:spAutoFit/>
          </a:bodyPr>
          <a:lstStyle/>
          <a:p>
            <a:r>
              <a:rPr lang="en-GB" sz="1200"/>
              <a:t>The Patients W.A.I.T. (</a:t>
            </a:r>
            <a:r>
              <a:rPr lang="en-GB" sz="1200" b="1"/>
              <a:t>W</a:t>
            </a:r>
            <a:r>
              <a:rPr lang="en-GB" sz="1200"/>
              <a:t>aiting to </a:t>
            </a:r>
            <a:r>
              <a:rPr lang="en-GB" sz="1200" b="1"/>
              <a:t>A</a:t>
            </a:r>
            <a:r>
              <a:rPr lang="en-GB" sz="1200"/>
              <a:t>ccess </a:t>
            </a:r>
            <a:r>
              <a:rPr lang="en-GB" sz="1200" b="1"/>
              <a:t>I</a:t>
            </a:r>
            <a:r>
              <a:rPr lang="en-GB" sz="1200"/>
              <a:t>nnovative </a:t>
            </a:r>
            <a:r>
              <a:rPr lang="en-GB" sz="1200" b="1"/>
              <a:t>T</a:t>
            </a:r>
            <a:r>
              <a:rPr lang="en-GB" sz="1200"/>
              <a:t>herapies) Indicator has been running in evolving formats since 2004 and has offered a comprehensive overview of public reimbursement across over 30 countries since 2018.</a:t>
            </a:r>
          </a:p>
          <a:p>
            <a:endParaRPr lang="en-GB" sz="1200"/>
          </a:p>
          <a:p>
            <a:r>
              <a:rPr lang="en-GB" sz="1200"/>
              <a:t>However, the relevance of whether an innovative molecule is included on public reimbursement lists has diminished over the years, with a rise in patient access through alternative channels and/or with restrictions. </a:t>
            </a:r>
          </a:p>
          <a:p>
            <a:endParaRPr lang="en-GB" sz="1200"/>
          </a:p>
          <a:p>
            <a:r>
              <a:rPr lang="en-GB" sz="1200"/>
              <a:t>This year’s iteration of the report retains the core availability metrics, whilst adding additional context around the positioning of the report within the broader access landscape, and greater granularity on the level of restrictions to patient access (i.e. individual patient only). These updates aim to ensure the report remains relevant in new access landscape and support the accurate use of the W.A.I.T. report.</a:t>
            </a:r>
          </a:p>
          <a:p>
            <a:endParaRPr lang="en-GB" sz="1200"/>
          </a:p>
          <a:p>
            <a:r>
              <a:rPr lang="en-GB" sz="1200">
                <a:solidFill>
                  <a:schemeClr val="tx1"/>
                </a:solidFill>
              </a:rPr>
              <a:t>Information on the availability of 173 innovative medicines with central-marketing authorisation between 2020 and 2023 are included in the report. There is a one-year delay to permit countries to include these medicines on their public reimbursement list, meaning that the data on availability is accurate as of </a:t>
            </a:r>
            <a:r>
              <a:rPr lang="en-GB" sz="1200" i="1">
                <a:solidFill>
                  <a:schemeClr val="tx1"/>
                </a:solidFill>
              </a:rPr>
              <a:t>January 5</a:t>
            </a:r>
            <a:r>
              <a:rPr lang="en-GB" sz="1200" i="1" baseline="30000">
                <a:solidFill>
                  <a:schemeClr val="tx1"/>
                </a:solidFill>
              </a:rPr>
              <a:t>th</a:t>
            </a:r>
            <a:r>
              <a:rPr lang="en-GB" sz="1200" i="1">
                <a:solidFill>
                  <a:schemeClr val="tx1"/>
                </a:solidFill>
              </a:rPr>
              <a:t> 2025.</a:t>
            </a:r>
            <a:endParaRPr lang="en-GB" sz="1200"/>
          </a:p>
          <a:p>
            <a:endParaRPr lang="en-GB" sz="1200"/>
          </a:p>
          <a:p>
            <a:r>
              <a:rPr lang="en-GB" sz="1200">
                <a:solidFill>
                  <a:schemeClr val="tx1"/>
                </a:solidFill>
              </a:rPr>
              <a:t>Local pharmaceutical industry associations provide the information directly to IQVIA and EFPIA, and their definitions are included within the appendix to ensure full transparency. </a:t>
            </a:r>
          </a:p>
        </p:txBody>
      </p:sp>
      <p:grpSp>
        <p:nvGrpSpPr>
          <p:cNvPr id="4934" name="Group 4933">
            <a:extLst>
              <a:ext uri="{FF2B5EF4-FFF2-40B4-BE49-F238E27FC236}">
                <a16:creationId xmlns:a16="http://schemas.microsoft.com/office/drawing/2014/main" id="{A6DB7420-1DE6-4E72-A091-535B04318B8A}"/>
              </a:ext>
            </a:extLst>
          </p:cNvPr>
          <p:cNvGrpSpPr/>
          <p:nvPr/>
        </p:nvGrpSpPr>
        <p:grpSpPr>
          <a:xfrm>
            <a:off x="6615974" y="1817025"/>
            <a:ext cx="5037306" cy="1317989"/>
            <a:chOff x="6615974" y="1787841"/>
            <a:chExt cx="5037306" cy="1317989"/>
          </a:xfrm>
        </p:grpSpPr>
        <p:grpSp>
          <p:nvGrpSpPr>
            <p:cNvPr id="58" name="Group 57">
              <a:extLst>
                <a:ext uri="{FF2B5EF4-FFF2-40B4-BE49-F238E27FC236}">
                  <a16:creationId xmlns:a16="http://schemas.microsoft.com/office/drawing/2014/main" id="{8983FB2E-F422-A9E7-E76C-FBF0F35FB8A6}"/>
                </a:ext>
              </a:extLst>
            </p:cNvPr>
            <p:cNvGrpSpPr>
              <a:grpSpLocks noChangeAspect="1"/>
            </p:cNvGrpSpPr>
            <p:nvPr/>
          </p:nvGrpSpPr>
          <p:grpSpPr>
            <a:xfrm>
              <a:off x="6615974" y="1787841"/>
              <a:ext cx="5037306" cy="1317989"/>
              <a:chOff x="6470514" y="1641926"/>
              <a:chExt cx="5037306" cy="2286000"/>
            </a:xfrm>
          </p:grpSpPr>
          <p:sp>
            <p:nvSpPr>
              <p:cNvPr id="48" name="Rectangle: Rounded Corners 47">
                <a:extLst>
                  <a:ext uri="{FF2B5EF4-FFF2-40B4-BE49-F238E27FC236}">
                    <a16:creationId xmlns:a16="http://schemas.microsoft.com/office/drawing/2014/main" id="{A6F7D878-B336-D90D-E884-49AFC13DED24}"/>
                  </a:ext>
                </a:extLst>
              </p:cNvPr>
              <p:cNvSpPr/>
              <p:nvPr/>
            </p:nvSpPr>
            <p:spPr>
              <a:xfrm flipH="1">
                <a:off x="6474207" y="1641926"/>
                <a:ext cx="5033613" cy="2286000"/>
              </a:xfrm>
              <a:prstGeom prst="roundRect">
                <a:avLst>
                  <a:gd name="adj" fmla="val 6667"/>
                </a:avLst>
              </a:prstGeom>
              <a:solidFill>
                <a:srgbClr val="F4F4F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endParaRPr lang="en-GB" sz="1600" err="1"/>
              </a:p>
            </p:txBody>
          </p:sp>
          <p:sp>
            <p:nvSpPr>
              <p:cNvPr id="50" name="Rectangle: Rounded Corners 49">
                <a:extLst>
                  <a:ext uri="{FF2B5EF4-FFF2-40B4-BE49-F238E27FC236}">
                    <a16:creationId xmlns:a16="http://schemas.microsoft.com/office/drawing/2014/main" id="{AB0A89B0-4EC3-25F5-9AF0-A078A3D91F3C}"/>
                  </a:ext>
                </a:extLst>
              </p:cNvPr>
              <p:cNvSpPr/>
              <p:nvPr/>
            </p:nvSpPr>
            <p:spPr>
              <a:xfrm>
                <a:off x="6470514" y="1641926"/>
                <a:ext cx="1423552" cy="2286000"/>
              </a:xfrm>
              <a:prstGeom prst="roundRect">
                <a:avLst>
                  <a:gd name="adj" fmla="val 10146"/>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l"/>
                <a:endParaRPr lang="en-GB" sz="1600" err="1"/>
              </a:p>
            </p:txBody>
          </p:sp>
          <p:sp>
            <p:nvSpPr>
              <p:cNvPr id="52" name="Rectangle: Rounded Corners 51">
                <a:extLst>
                  <a:ext uri="{FF2B5EF4-FFF2-40B4-BE49-F238E27FC236}">
                    <a16:creationId xmlns:a16="http://schemas.microsoft.com/office/drawing/2014/main" id="{6C10EDD9-406B-B110-904D-186A8C06A954}"/>
                  </a:ext>
                </a:extLst>
              </p:cNvPr>
              <p:cNvSpPr/>
              <p:nvPr/>
            </p:nvSpPr>
            <p:spPr>
              <a:xfrm>
                <a:off x="7697526" y="2143576"/>
                <a:ext cx="91440" cy="1282700"/>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l"/>
                <a:endParaRPr lang="en-GB" sz="1600" err="1"/>
              </a:p>
            </p:txBody>
          </p:sp>
          <p:sp>
            <p:nvSpPr>
              <p:cNvPr id="56" name="TextBox 55">
                <a:extLst>
                  <a:ext uri="{FF2B5EF4-FFF2-40B4-BE49-F238E27FC236}">
                    <a16:creationId xmlns:a16="http://schemas.microsoft.com/office/drawing/2014/main" id="{D4AEF628-9EAE-89CD-BA82-86D1F2B05DD9}"/>
                  </a:ext>
                </a:extLst>
              </p:cNvPr>
              <p:cNvSpPr txBox="1">
                <a:spLocks/>
              </p:cNvSpPr>
              <p:nvPr/>
            </p:nvSpPr>
            <p:spPr>
              <a:xfrm>
                <a:off x="8112386" y="2134627"/>
                <a:ext cx="2938262" cy="1300599"/>
              </a:xfrm>
              <a:prstGeom prst="rect">
                <a:avLst/>
              </a:prstGeom>
              <a:ln>
                <a:noFill/>
              </a:ln>
            </p:spPr>
            <p:txBody>
              <a:bodyPr vert="horz" wrap="square" lIns="0" tIns="0" rIns="0" bIns="0" numCol="1" rtlCol="0" anchor="ctr" anchorCtr="0" compatLnSpc="1">
                <a:prstTxWarp prst="textNoShape">
                  <a:avLst/>
                </a:prstTxWarp>
                <a:noAutofit/>
              </a:bodyPr>
              <a:lstStyle/>
              <a:p>
                <a:pPr marL="0" marR="0" lvl="0" indent="0" defTabSz="914400" eaLnBrk="1" fontAlgn="base" latinLnBrk="0" hangingPunct="1">
                  <a:spcAft>
                    <a:spcPts val="400"/>
                  </a:spcAft>
                  <a:buClrTx/>
                  <a:buSzTx/>
                  <a:buFontTx/>
                  <a:buNone/>
                  <a:tabLst/>
                  <a:defRPr/>
                </a:pPr>
                <a:r>
                  <a:rPr kumimoji="0" lang="en-GB" sz="1600" b="1" i="0" u="none" strike="noStrike" kern="1200" cap="none" spc="0" normalizeH="0" baseline="0" noProof="0">
                    <a:ln>
                      <a:noFill/>
                    </a:ln>
                    <a:solidFill>
                      <a:schemeClr val="accent1"/>
                    </a:solidFill>
                    <a:effectLst/>
                    <a:uLnTx/>
                    <a:uFillTx/>
                    <a:latin typeface="Arial" panose="020B0604020202020204" pitchFamily="34" charset="0"/>
                    <a:ea typeface="+mn-ea"/>
                    <a:cs typeface="Arial" panose="020B0604020202020204" pitchFamily="34" charset="0"/>
                  </a:rPr>
                  <a:t>Long-running</a:t>
                </a:r>
                <a:endParaRPr kumimoji="0" lang="en-GB" sz="1600" b="0" i="0" u="none" strike="noStrike" kern="1200" cap="none" spc="0" normalizeH="0" baseline="0" noProof="0">
                  <a:ln>
                    <a:noFill/>
                  </a:ln>
                  <a:solidFill>
                    <a:schemeClr val="accent1"/>
                  </a:solidFill>
                  <a:effectLst/>
                  <a:uLnTx/>
                  <a:uFillTx/>
                  <a:latin typeface="Arial" panose="020B0604020202020204" pitchFamily="34" charset="0"/>
                  <a:ea typeface="+mn-ea"/>
                  <a:cs typeface="Arial" panose="020B0604020202020204" pitchFamily="34" charset="0"/>
                </a:endParaRPr>
              </a:p>
              <a:p>
                <a:pPr lvl="0" fontAlgn="base">
                  <a:spcAft>
                    <a:spcPts val="400"/>
                  </a:spcAft>
                  <a:defRPr/>
                </a:pPr>
                <a:r>
                  <a:rPr lang="en-GB" sz="1400">
                    <a:latin typeface="Arial" panose="020B0604020202020204" pitchFamily="34" charset="0"/>
                    <a:cs typeface="Arial" panose="020B0604020202020204" pitchFamily="34" charset="0"/>
                  </a:rPr>
                  <a:t>The Patients W.A.I.T. Indicator study has been running in evolving formats since 2004</a:t>
                </a:r>
              </a:p>
            </p:txBody>
          </p:sp>
        </p:grpSp>
        <p:pic>
          <p:nvPicPr>
            <p:cNvPr id="4933" name="Graphic 4932">
              <a:extLst>
                <a:ext uri="{FF2B5EF4-FFF2-40B4-BE49-F238E27FC236}">
                  <a16:creationId xmlns:a16="http://schemas.microsoft.com/office/drawing/2014/main" id="{3B480F31-9DD0-37E9-4E92-E219E992E870}"/>
                </a:ext>
              </a:extLst>
            </p:cNvPr>
            <p:cNvPicPr>
              <a:picLocks noChangeAspect="1"/>
            </p:cNvPicPr>
            <p:nvPr/>
          </p:nvPicPr>
          <p:blipFill>
            <a:blip r:embed="rId6">
              <a:extLst>
                <a:ext uri="{96DAC541-7B7A-43D3-8B79-37D633B846F1}">
                  <asvg:svgBlip xmlns:asvg="http://schemas.microsoft.com/office/drawing/2016/SVG/main" r:embed="rId7"/>
                </a:ext>
              </a:extLst>
            </a:blip>
            <a:srcRect/>
            <a:stretch/>
          </p:blipFill>
          <p:spPr bwMode="gray">
            <a:xfrm>
              <a:off x="6877034" y="2071907"/>
              <a:ext cx="802682" cy="802682"/>
            </a:xfrm>
            <a:prstGeom prst="rect">
              <a:avLst/>
            </a:prstGeom>
          </p:spPr>
        </p:pic>
      </p:grpSp>
      <p:grpSp>
        <p:nvGrpSpPr>
          <p:cNvPr id="4939" name="Group 4938">
            <a:extLst>
              <a:ext uri="{FF2B5EF4-FFF2-40B4-BE49-F238E27FC236}">
                <a16:creationId xmlns:a16="http://schemas.microsoft.com/office/drawing/2014/main" id="{70EC7A6D-5EC4-B217-4EF4-C514817A9532}"/>
              </a:ext>
            </a:extLst>
          </p:cNvPr>
          <p:cNvGrpSpPr/>
          <p:nvPr/>
        </p:nvGrpSpPr>
        <p:grpSpPr>
          <a:xfrm>
            <a:off x="6615974" y="3351744"/>
            <a:ext cx="5037306" cy="1317989"/>
            <a:chOff x="6615974" y="3322560"/>
            <a:chExt cx="5037306" cy="1317989"/>
          </a:xfrm>
        </p:grpSpPr>
        <p:grpSp>
          <p:nvGrpSpPr>
            <p:cNvPr id="59" name="Group 58">
              <a:extLst>
                <a:ext uri="{FF2B5EF4-FFF2-40B4-BE49-F238E27FC236}">
                  <a16:creationId xmlns:a16="http://schemas.microsoft.com/office/drawing/2014/main" id="{A4B22048-AF62-1CEE-5A37-8C8C41281E88}"/>
                </a:ext>
              </a:extLst>
            </p:cNvPr>
            <p:cNvGrpSpPr>
              <a:grpSpLocks noChangeAspect="1"/>
            </p:cNvGrpSpPr>
            <p:nvPr/>
          </p:nvGrpSpPr>
          <p:grpSpPr>
            <a:xfrm>
              <a:off x="6615974" y="3322560"/>
              <a:ext cx="5037306" cy="1317989"/>
              <a:chOff x="6470514" y="1641926"/>
              <a:chExt cx="5037306" cy="2286000"/>
            </a:xfrm>
          </p:grpSpPr>
          <p:sp>
            <p:nvSpPr>
              <p:cNvPr id="60" name="Rectangle: Rounded Corners 59">
                <a:extLst>
                  <a:ext uri="{FF2B5EF4-FFF2-40B4-BE49-F238E27FC236}">
                    <a16:creationId xmlns:a16="http://schemas.microsoft.com/office/drawing/2014/main" id="{14D8DFB1-84D2-7BD0-1F2B-3C6996A1B288}"/>
                  </a:ext>
                </a:extLst>
              </p:cNvPr>
              <p:cNvSpPr/>
              <p:nvPr/>
            </p:nvSpPr>
            <p:spPr>
              <a:xfrm flipH="1">
                <a:off x="6474207" y="1641926"/>
                <a:ext cx="5033613" cy="2286000"/>
              </a:xfrm>
              <a:prstGeom prst="roundRect">
                <a:avLst>
                  <a:gd name="adj" fmla="val 6667"/>
                </a:avLst>
              </a:prstGeom>
              <a:solidFill>
                <a:srgbClr val="F4F4F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endParaRPr lang="en-GB" sz="1600" err="1"/>
              </a:p>
            </p:txBody>
          </p:sp>
          <p:sp>
            <p:nvSpPr>
              <p:cNvPr id="61" name="Rectangle: Rounded Corners 60">
                <a:extLst>
                  <a:ext uri="{FF2B5EF4-FFF2-40B4-BE49-F238E27FC236}">
                    <a16:creationId xmlns:a16="http://schemas.microsoft.com/office/drawing/2014/main" id="{A2067CE4-3BAE-3D35-FCCE-6FD548EC1906}"/>
                  </a:ext>
                </a:extLst>
              </p:cNvPr>
              <p:cNvSpPr/>
              <p:nvPr/>
            </p:nvSpPr>
            <p:spPr>
              <a:xfrm>
                <a:off x="6470514" y="1641926"/>
                <a:ext cx="1423552" cy="2286000"/>
              </a:xfrm>
              <a:prstGeom prst="roundRect">
                <a:avLst>
                  <a:gd name="adj" fmla="val 10146"/>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l"/>
                <a:endParaRPr lang="en-GB" sz="1600" err="1"/>
              </a:p>
            </p:txBody>
          </p:sp>
          <p:sp>
            <p:nvSpPr>
              <p:cNvPr id="62" name="Rectangle: Rounded Corners 61">
                <a:extLst>
                  <a:ext uri="{FF2B5EF4-FFF2-40B4-BE49-F238E27FC236}">
                    <a16:creationId xmlns:a16="http://schemas.microsoft.com/office/drawing/2014/main" id="{99933B14-C907-B956-9BDE-9C8FEA0EFFCF}"/>
                  </a:ext>
                </a:extLst>
              </p:cNvPr>
              <p:cNvSpPr/>
              <p:nvPr/>
            </p:nvSpPr>
            <p:spPr>
              <a:xfrm>
                <a:off x="7697526" y="2143576"/>
                <a:ext cx="91440" cy="1282700"/>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l"/>
                <a:endParaRPr lang="en-GB" sz="1600" err="1"/>
              </a:p>
            </p:txBody>
          </p:sp>
          <p:sp>
            <p:nvSpPr>
              <p:cNvPr id="63" name="TextBox 62">
                <a:extLst>
                  <a:ext uri="{FF2B5EF4-FFF2-40B4-BE49-F238E27FC236}">
                    <a16:creationId xmlns:a16="http://schemas.microsoft.com/office/drawing/2014/main" id="{160B3CF4-0DA6-1BB9-EB68-DA0A1D639CCE}"/>
                  </a:ext>
                </a:extLst>
              </p:cNvPr>
              <p:cNvSpPr txBox="1">
                <a:spLocks/>
              </p:cNvSpPr>
              <p:nvPr/>
            </p:nvSpPr>
            <p:spPr>
              <a:xfrm>
                <a:off x="8112385" y="1843354"/>
                <a:ext cx="3191609" cy="1967782"/>
              </a:xfrm>
              <a:prstGeom prst="rect">
                <a:avLst/>
              </a:prstGeom>
              <a:ln>
                <a:noFill/>
              </a:ln>
            </p:spPr>
            <p:txBody>
              <a:bodyPr vert="horz" wrap="square" lIns="0" tIns="0" rIns="0" bIns="0" numCol="1" rtlCol="0" anchor="ctr" anchorCtr="0" compatLnSpc="1">
                <a:prstTxWarp prst="textNoShape">
                  <a:avLst/>
                </a:prstTxWarp>
                <a:noAutofit/>
              </a:bodyPr>
              <a:lstStyle/>
              <a:p>
                <a:pPr marL="0" marR="0" lvl="0" indent="0" defTabSz="914400" eaLnBrk="1" fontAlgn="base" latinLnBrk="0" hangingPunct="1">
                  <a:spcAft>
                    <a:spcPts val="400"/>
                  </a:spcAft>
                  <a:buClrTx/>
                  <a:buSzTx/>
                  <a:buFontTx/>
                  <a:buNone/>
                  <a:tabLst/>
                  <a:defRPr/>
                </a:pPr>
                <a:r>
                  <a:rPr kumimoji="0" lang="en-GB" sz="1600" b="1" i="0" u="none" strike="noStrike" kern="1200" cap="none" spc="0" normalizeH="0" baseline="0" noProof="0">
                    <a:ln>
                      <a:noFill/>
                    </a:ln>
                    <a:solidFill>
                      <a:schemeClr val="accent2"/>
                    </a:solidFill>
                    <a:effectLst/>
                    <a:uLnTx/>
                    <a:uFillTx/>
                    <a:latin typeface="Arial" panose="020B0604020202020204" pitchFamily="34" charset="0"/>
                    <a:ea typeface="+mn-ea"/>
                    <a:cs typeface="Arial" panose="020B0604020202020204" pitchFamily="34" charset="0"/>
                  </a:rPr>
                  <a:t>Broad coverage</a:t>
                </a:r>
                <a:endParaRPr kumimoji="0" lang="en-GB" sz="1600" b="0" i="0" u="none" strike="noStrike" kern="1200" cap="none" spc="0" normalizeH="0" baseline="0" noProof="0">
                  <a:ln>
                    <a:noFill/>
                  </a:ln>
                  <a:solidFill>
                    <a:schemeClr val="accent2"/>
                  </a:solidFill>
                  <a:effectLst/>
                  <a:uLnTx/>
                  <a:uFillTx/>
                  <a:latin typeface="Arial" panose="020B0604020202020204" pitchFamily="34" charset="0"/>
                  <a:ea typeface="+mn-ea"/>
                  <a:cs typeface="Arial" panose="020B0604020202020204" pitchFamily="34" charset="0"/>
                </a:endParaRPr>
              </a:p>
              <a:p>
                <a:pPr lvl="0" fontAlgn="base">
                  <a:spcAft>
                    <a:spcPts val="400"/>
                  </a:spcAft>
                  <a:defRPr/>
                </a:pPr>
                <a:r>
                  <a:rPr lang="en-GB" sz="1400">
                    <a:latin typeface="Arial" panose="020B0604020202020204" pitchFamily="34" charset="0"/>
                    <a:cs typeface="Arial" panose="020B0604020202020204" pitchFamily="34" charset="0"/>
                  </a:rPr>
                  <a:t>The Patients W.A.I.T. dataset covers 26 countries and 4 years of novel medicine approvals, with a historic dataset covering 10-years of data</a:t>
                </a:r>
              </a:p>
            </p:txBody>
          </p:sp>
        </p:grpSp>
        <p:pic>
          <p:nvPicPr>
            <p:cNvPr id="4937" name="Graphic 4936">
              <a:extLst>
                <a:ext uri="{FF2B5EF4-FFF2-40B4-BE49-F238E27FC236}">
                  <a16:creationId xmlns:a16="http://schemas.microsoft.com/office/drawing/2014/main" id="{3A5C1248-4E23-2BC6-9B56-92BE85499FB8}"/>
                </a:ext>
              </a:extLst>
            </p:cNvPr>
            <p:cNvPicPr>
              <a:picLocks noChangeAspect="1"/>
            </p:cNvPicPr>
            <p:nvPr/>
          </p:nvPicPr>
          <p:blipFill>
            <a:blip r:embed="rId8">
              <a:extLst>
                <a:ext uri="{96DAC541-7B7A-43D3-8B79-37D633B846F1}">
                  <asvg:svgBlip xmlns:asvg="http://schemas.microsoft.com/office/drawing/2016/SVG/main" r:embed="rId9"/>
                </a:ext>
              </a:extLst>
            </a:blip>
            <a:srcRect/>
            <a:stretch/>
          </p:blipFill>
          <p:spPr bwMode="gray">
            <a:xfrm>
              <a:off x="6877034" y="3587170"/>
              <a:ext cx="802682" cy="802682"/>
            </a:xfrm>
            <a:prstGeom prst="rect">
              <a:avLst/>
            </a:prstGeom>
          </p:spPr>
        </p:pic>
      </p:grpSp>
      <p:grpSp>
        <p:nvGrpSpPr>
          <p:cNvPr id="4941" name="Group 4940">
            <a:extLst>
              <a:ext uri="{FF2B5EF4-FFF2-40B4-BE49-F238E27FC236}">
                <a16:creationId xmlns:a16="http://schemas.microsoft.com/office/drawing/2014/main" id="{165BCD3A-A3B2-FE96-186A-D73D330BC30B}"/>
              </a:ext>
            </a:extLst>
          </p:cNvPr>
          <p:cNvGrpSpPr/>
          <p:nvPr/>
        </p:nvGrpSpPr>
        <p:grpSpPr>
          <a:xfrm>
            <a:off x="6617820" y="4886463"/>
            <a:ext cx="5037306" cy="1317989"/>
            <a:chOff x="6617820" y="4857279"/>
            <a:chExt cx="5037306" cy="1317989"/>
          </a:xfrm>
        </p:grpSpPr>
        <p:grpSp>
          <p:nvGrpSpPr>
            <p:cNvPr id="4928" name="Group 4927">
              <a:extLst>
                <a:ext uri="{FF2B5EF4-FFF2-40B4-BE49-F238E27FC236}">
                  <a16:creationId xmlns:a16="http://schemas.microsoft.com/office/drawing/2014/main" id="{1A810A64-3D8B-77BD-FF09-786F1D1F7BE0}"/>
                </a:ext>
              </a:extLst>
            </p:cNvPr>
            <p:cNvGrpSpPr>
              <a:grpSpLocks noChangeAspect="1"/>
            </p:cNvGrpSpPr>
            <p:nvPr/>
          </p:nvGrpSpPr>
          <p:grpSpPr>
            <a:xfrm>
              <a:off x="6617820" y="4857279"/>
              <a:ext cx="5037306" cy="1317989"/>
              <a:chOff x="6470514" y="1641926"/>
              <a:chExt cx="5037306" cy="2286000"/>
            </a:xfrm>
          </p:grpSpPr>
          <p:sp>
            <p:nvSpPr>
              <p:cNvPr id="4929" name="Rectangle: Rounded Corners 4928">
                <a:extLst>
                  <a:ext uri="{FF2B5EF4-FFF2-40B4-BE49-F238E27FC236}">
                    <a16:creationId xmlns:a16="http://schemas.microsoft.com/office/drawing/2014/main" id="{D33D8241-A34F-2143-68D0-A3306374B0BF}"/>
                  </a:ext>
                </a:extLst>
              </p:cNvPr>
              <p:cNvSpPr/>
              <p:nvPr/>
            </p:nvSpPr>
            <p:spPr>
              <a:xfrm flipH="1">
                <a:off x="6474207" y="1641926"/>
                <a:ext cx="5033613" cy="2286000"/>
              </a:xfrm>
              <a:prstGeom prst="roundRect">
                <a:avLst>
                  <a:gd name="adj" fmla="val 6667"/>
                </a:avLst>
              </a:prstGeom>
              <a:solidFill>
                <a:srgbClr val="F4F4F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endParaRPr lang="en-GB" sz="1600" err="1"/>
              </a:p>
            </p:txBody>
          </p:sp>
          <p:sp>
            <p:nvSpPr>
              <p:cNvPr id="4930" name="Rectangle: Rounded Corners 4929">
                <a:extLst>
                  <a:ext uri="{FF2B5EF4-FFF2-40B4-BE49-F238E27FC236}">
                    <a16:creationId xmlns:a16="http://schemas.microsoft.com/office/drawing/2014/main" id="{8F3C4F2F-B063-A344-20B3-23FAB7964B2A}"/>
                  </a:ext>
                </a:extLst>
              </p:cNvPr>
              <p:cNvSpPr/>
              <p:nvPr/>
            </p:nvSpPr>
            <p:spPr>
              <a:xfrm>
                <a:off x="6470514" y="1641926"/>
                <a:ext cx="1423552" cy="2286000"/>
              </a:xfrm>
              <a:prstGeom prst="roundRect">
                <a:avLst>
                  <a:gd name="adj" fmla="val 10146"/>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l"/>
                <a:endParaRPr lang="en-GB" sz="1600" err="1"/>
              </a:p>
            </p:txBody>
          </p:sp>
          <p:sp>
            <p:nvSpPr>
              <p:cNvPr id="4931" name="Rectangle: Rounded Corners 4930">
                <a:extLst>
                  <a:ext uri="{FF2B5EF4-FFF2-40B4-BE49-F238E27FC236}">
                    <a16:creationId xmlns:a16="http://schemas.microsoft.com/office/drawing/2014/main" id="{A94507D2-445A-E146-2297-2A2FB430D5A7}"/>
                  </a:ext>
                </a:extLst>
              </p:cNvPr>
              <p:cNvSpPr/>
              <p:nvPr/>
            </p:nvSpPr>
            <p:spPr>
              <a:xfrm>
                <a:off x="7697526" y="2143576"/>
                <a:ext cx="91440" cy="1282700"/>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l"/>
                <a:endParaRPr lang="en-GB" sz="1600" err="1"/>
              </a:p>
            </p:txBody>
          </p:sp>
          <p:sp>
            <p:nvSpPr>
              <p:cNvPr id="4932" name="TextBox 4931">
                <a:extLst>
                  <a:ext uri="{FF2B5EF4-FFF2-40B4-BE49-F238E27FC236}">
                    <a16:creationId xmlns:a16="http://schemas.microsoft.com/office/drawing/2014/main" id="{371298F0-9776-E593-4827-3343193F464B}"/>
                  </a:ext>
                </a:extLst>
              </p:cNvPr>
              <p:cNvSpPr txBox="1">
                <a:spLocks/>
              </p:cNvSpPr>
              <p:nvPr/>
            </p:nvSpPr>
            <p:spPr>
              <a:xfrm>
                <a:off x="8112386" y="2134627"/>
                <a:ext cx="3189762" cy="1300599"/>
              </a:xfrm>
              <a:prstGeom prst="rect">
                <a:avLst/>
              </a:prstGeom>
              <a:ln>
                <a:noFill/>
              </a:ln>
            </p:spPr>
            <p:txBody>
              <a:bodyPr vert="horz" wrap="square" lIns="0" tIns="0" rIns="0" bIns="0" numCol="1" rtlCol="0" anchor="ctr" anchorCtr="0" compatLnSpc="1">
                <a:prstTxWarp prst="textNoShape">
                  <a:avLst/>
                </a:prstTxWarp>
                <a:noAutofit/>
              </a:bodyPr>
              <a:lstStyle/>
              <a:p>
                <a:pPr marL="0" marR="0" lvl="0" indent="0" defTabSz="914400" eaLnBrk="1" fontAlgn="base" latinLnBrk="0" hangingPunct="1">
                  <a:spcAft>
                    <a:spcPts val="400"/>
                  </a:spcAft>
                  <a:buClrTx/>
                  <a:buSzTx/>
                  <a:buFontTx/>
                  <a:buNone/>
                  <a:tabLst/>
                  <a:defRPr/>
                </a:pPr>
                <a:r>
                  <a:rPr kumimoji="0" lang="en-GB" sz="1600" b="1" i="0" u="none" strike="noStrike" kern="1200" cap="none" spc="0" normalizeH="0" baseline="0" noProof="0">
                    <a:ln>
                      <a:noFill/>
                    </a:ln>
                    <a:solidFill>
                      <a:schemeClr val="accent3"/>
                    </a:solidFill>
                    <a:effectLst/>
                    <a:uLnTx/>
                    <a:uFillTx/>
                    <a:latin typeface="Arial" panose="020B0604020202020204" pitchFamily="34" charset="0"/>
                    <a:ea typeface="+mn-ea"/>
                    <a:cs typeface="Arial" panose="020B0604020202020204" pitchFamily="34" charset="0"/>
                  </a:rPr>
                  <a:t>Widely referenced</a:t>
                </a:r>
                <a:endParaRPr kumimoji="0" lang="en-GB" sz="1600" b="0" i="0" u="none" strike="noStrike" kern="1200" cap="none" spc="0" normalizeH="0" baseline="0" noProof="0">
                  <a:ln>
                    <a:noFill/>
                  </a:ln>
                  <a:solidFill>
                    <a:schemeClr val="accent3"/>
                  </a:solidFill>
                  <a:effectLst/>
                  <a:uLnTx/>
                  <a:uFillTx/>
                  <a:latin typeface="Arial" panose="020B0604020202020204" pitchFamily="34" charset="0"/>
                  <a:ea typeface="+mn-ea"/>
                  <a:cs typeface="Arial" panose="020B0604020202020204" pitchFamily="34" charset="0"/>
                </a:endParaRPr>
              </a:p>
              <a:p>
                <a:pPr lvl="0" fontAlgn="base">
                  <a:spcAft>
                    <a:spcPts val="400"/>
                  </a:spcAft>
                  <a:defRPr/>
                </a:pPr>
                <a:r>
                  <a:rPr lang="en-GB" sz="1400">
                    <a:latin typeface="Arial" panose="020B0604020202020204" pitchFamily="34" charset="0"/>
                    <a:cs typeface="Arial" panose="020B0604020202020204" pitchFamily="34" charset="0"/>
                  </a:rPr>
                  <a:t>The Patients W.A.I.T. report is used by all stakeholders to inform regional and national discussions on patient access</a:t>
                </a:r>
              </a:p>
            </p:txBody>
          </p:sp>
        </p:grpSp>
        <p:pic>
          <p:nvPicPr>
            <p:cNvPr id="4940" name="Graphic 4939">
              <a:extLst>
                <a:ext uri="{FF2B5EF4-FFF2-40B4-BE49-F238E27FC236}">
                  <a16:creationId xmlns:a16="http://schemas.microsoft.com/office/drawing/2014/main" id="{4F3D13AF-8FB2-ACA4-4BD1-D4FE014E00F6}"/>
                </a:ext>
              </a:extLst>
            </p:cNvPr>
            <p:cNvPicPr>
              <a:picLocks noChangeAspect="1"/>
            </p:cNvPicPr>
            <p:nvPr/>
          </p:nvPicPr>
          <p:blipFill>
            <a:blip r:embed="rId10">
              <a:extLst>
                <a:ext uri="{96DAC541-7B7A-43D3-8B79-37D633B846F1}">
                  <asvg:svgBlip xmlns:asvg="http://schemas.microsoft.com/office/drawing/2016/SVG/main" r:embed="rId11"/>
                </a:ext>
              </a:extLst>
            </a:blip>
            <a:srcRect/>
            <a:stretch/>
          </p:blipFill>
          <p:spPr bwMode="gray">
            <a:xfrm>
              <a:off x="6891271" y="5107337"/>
              <a:ext cx="769441" cy="769441"/>
            </a:xfrm>
            <a:prstGeom prst="rect">
              <a:avLst/>
            </a:prstGeom>
          </p:spPr>
        </p:pic>
      </p:grpSp>
    </p:spTree>
    <p:extLst>
      <p:ext uri="{BB962C8B-B14F-4D97-AF65-F5344CB8AC3E}">
        <p14:creationId xmlns:p14="http://schemas.microsoft.com/office/powerpoint/2010/main" val="17980082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6" name="Object 15" hidden="1">
            <a:extLst>
              <a:ext uri="{FF2B5EF4-FFF2-40B4-BE49-F238E27FC236}">
                <a16:creationId xmlns:a16="http://schemas.microsoft.com/office/drawing/2014/main" id="{9834649C-7A5C-4C26-AD02-DFE033744CC4}"/>
              </a:ext>
            </a:extLst>
          </p:cNvPr>
          <p:cNvGraphicFramePr>
            <a:graphicFrameLocks noChangeAspect="1"/>
          </p:cNvGraphicFramePr>
          <p:nvPr>
            <p:custDataLst>
              <p:tags r:id="rId1"/>
            </p:custDataLst>
            <p:extLst>
              <p:ext uri="{D42A27DB-BD31-4B8C-83A1-F6EECF244321}">
                <p14:modId xmlns:p14="http://schemas.microsoft.com/office/powerpoint/2010/main" val="1918114110"/>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129" imgW="216" imgH="216" progId="TCLayout.ActiveDocument.1">
                  <p:embed/>
                </p:oleObj>
              </mc:Choice>
              <mc:Fallback>
                <p:oleObj name="think-cell Slide" r:id="rId129" imgW="216" imgH="216" progId="TCLayout.ActiveDocument.1">
                  <p:embed/>
                  <p:pic>
                    <p:nvPicPr>
                      <p:cNvPr id="16" name="Object 15" hidden="1">
                        <a:extLst>
                          <a:ext uri="{FF2B5EF4-FFF2-40B4-BE49-F238E27FC236}">
                            <a16:creationId xmlns:a16="http://schemas.microsoft.com/office/drawing/2014/main" id="{9834649C-7A5C-4C26-AD02-DFE033744CC4}"/>
                          </a:ext>
                        </a:extLst>
                      </p:cNvPr>
                      <p:cNvPicPr/>
                      <p:nvPr/>
                    </p:nvPicPr>
                    <p:blipFill>
                      <a:blip r:embed="rId130"/>
                      <a:stretch>
                        <a:fillRect/>
                      </a:stretch>
                    </p:blipFill>
                    <p:spPr>
                      <a:xfrm>
                        <a:off x="1588" y="1588"/>
                        <a:ext cx="1588" cy="1588"/>
                      </a:xfrm>
                      <a:prstGeom prst="rect">
                        <a:avLst/>
                      </a:prstGeom>
                    </p:spPr>
                  </p:pic>
                </p:oleObj>
              </mc:Fallback>
            </mc:AlternateContent>
          </a:graphicData>
        </a:graphic>
      </p:graphicFrame>
      <p:sp>
        <p:nvSpPr>
          <p:cNvPr id="6" name="Rectangle 5" hidden="1">
            <a:extLst>
              <a:ext uri="{FF2B5EF4-FFF2-40B4-BE49-F238E27FC236}">
                <a16:creationId xmlns:a16="http://schemas.microsoft.com/office/drawing/2014/main" id="{9DEC096E-7855-4EE3-9504-7797209BBA4F}"/>
              </a:ext>
            </a:extLst>
          </p:cNvPr>
          <p:cNvSpPr/>
          <p:nvPr>
            <p:custDataLst>
              <p:tags r:id="rId2"/>
            </p:custDataLst>
          </p:nvPr>
        </p:nvSpPr>
        <p:spPr>
          <a:xfrm>
            <a:off x="0" y="0"/>
            <a:ext cx="158750" cy="15875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t"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7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sym typeface="Arial" panose="020B0604020202020204" pitchFamily="34" charset="0"/>
            </a:endParaRPr>
          </a:p>
        </p:txBody>
      </p:sp>
      <p:sp>
        <p:nvSpPr>
          <p:cNvPr id="542" name="Title 541">
            <a:extLst>
              <a:ext uri="{FF2B5EF4-FFF2-40B4-BE49-F238E27FC236}">
                <a16:creationId xmlns:a16="http://schemas.microsoft.com/office/drawing/2014/main" id="{907162CF-3CBB-4625-A270-B43EAE717140}"/>
              </a:ext>
            </a:extLst>
          </p:cNvPr>
          <p:cNvSpPr>
            <a:spLocks noGrp="1"/>
          </p:cNvSpPr>
          <p:nvPr>
            <p:ph type="title"/>
          </p:nvPr>
        </p:nvSpPr>
        <p:spPr/>
        <p:txBody>
          <a:bodyPr vert="horz"/>
          <a:lstStyle/>
          <a:p>
            <a:r>
              <a:rPr lang="en-GB"/>
              <a:t>Time to availability (2020-2023)</a:t>
            </a:r>
          </a:p>
        </p:txBody>
      </p:sp>
      <p:sp>
        <p:nvSpPr>
          <p:cNvPr id="4" name="Footer Placeholder 3">
            <a:extLst>
              <a:ext uri="{FF2B5EF4-FFF2-40B4-BE49-F238E27FC236}">
                <a16:creationId xmlns:a16="http://schemas.microsoft.com/office/drawing/2014/main" id="{42B8AC4F-AA3F-4F21-A801-739407460447}"/>
              </a:ext>
            </a:extLst>
          </p:cNvPr>
          <p:cNvSpPr>
            <a:spLocks noGrp="1"/>
          </p:cNvSpPr>
          <p:nvPr>
            <p:ph type="ftr" sz="quarter" idx="3"/>
          </p:nvPr>
        </p:nvSpPr>
        <p:spPr>
          <a:xfrm>
            <a:off x="313567" y="6134394"/>
            <a:ext cx="9835200" cy="596607"/>
          </a:xfrm>
        </p:spPr>
        <p:txBody>
          <a:bodyPr/>
          <a:lstStyle/>
          <a:p>
            <a:pPr lvl="0">
              <a:defRPr/>
            </a:pPr>
            <a:r>
              <a:rPr kumimoji="0" lang="en-GB" sz="800" b="1" i="0" u="none" strike="noStrike" kern="1200" cap="none" spc="0" normalizeH="0" baseline="0" noProof="0">
                <a:ln>
                  <a:noFill/>
                </a:ln>
                <a:effectLst/>
                <a:uLnTx/>
                <a:uFillTx/>
                <a:latin typeface="Arial Narrow" panose="020B0606020202030204" pitchFamily="34" charset="0"/>
                <a:ea typeface="+mn-ea"/>
                <a:cs typeface="+mn-cs"/>
              </a:rPr>
              <a:t>European Union average: </a:t>
            </a:r>
            <a:r>
              <a:rPr lang="en-GB" b="1"/>
              <a:t>578</a:t>
            </a:r>
            <a:r>
              <a:rPr kumimoji="0" lang="en-GB" sz="800" b="1" i="0" u="none" strike="noStrike" kern="1200" cap="none" spc="0" normalizeH="0" baseline="0" noProof="0">
                <a:ln>
                  <a:noFill/>
                </a:ln>
                <a:effectLst/>
                <a:uLnTx/>
                <a:uFillTx/>
                <a:latin typeface="Arial Narrow" panose="020B0606020202030204" pitchFamily="34" charset="0"/>
                <a:ea typeface="+mn-ea"/>
                <a:cs typeface="+mn-cs"/>
              </a:rPr>
              <a:t> days (mean</a:t>
            </a:r>
            <a:r>
              <a:rPr lang="en-GB" b="1"/>
              <a:t> %) </a:t>
            </a:r>
            <a:r>
              <a:rPr lang="en-GB"/>
              <a:t>(Note: Malta is not included in EU27 average as only 1 date was submitted in total</a:t>
            </a:r>
            <a:r>
              <a:rPr lang="en-GB" baseline="30000"/>
              <a:t> †</a:t>
            </a:r>
            <a:r>
              <a:rPr lang="en-GB"/>
              <a:t>Country specific definitions are listed in the appendix. *Countries with asterisks did not complete a full dataset and therefore availability may be unrepresentative</a:t>
            </a:r>
            <a:r>
              <a:rPr kumimoji="0" lang="en-GB" sz="800" b="0" i="0" u="none" strike="noStrike" kern="1200" cap="none" spc="0" normalizeH="0" baseline="0" noProof="0">
                <a:ln>
                  <a:noFill/>
                </a:ln>
                <a:solidFill>
                  <a:srgbClr val="2B3A42"/>
                </a:solidFill>
                <a:effectLst/>
                <a:uLnTx/>
                <a:uFillTx/>
                <a:latin typeface="Arial Narrow" panose="020B0606020202030204" pitchFamily="34" charset="0"/>
                <a:ea typeface="+mn-ea"/>
                <a:cs typeface="+mn-cs"/>
              </a:rPr>
              <a:t> </a:t>
            </a:r>
            <a:r>
              <a:rPr lang="en-GB"/>
              <a:t>**For France, the mean time to availability (597 days, n=80 dates submitted) includes products under the </a:t>
            </a:r>
            <a:r>
              <a:rPr lang="en-GB" err="1"/>
              <a:t>Accès</a:t>
            </a:r>
            <a:r>
              <a:rPr lang="en-GB"/>
              <a:t> </a:t>
            </a:r>
            <a:r>
              <a:rPr lang="en-GB" err="1"/>
              <a:t>précoce</a:t>
            </a:r>
            <a:r>
              <a:rPr lang="en-GB"/>
              <a:t> system (n=4 dates submitted) for which the price negotiation process is usually longer. If one considers that products under the </a:t>
            </a:r>
            <a:r>
              <a:rPr lang="en-GB" err="1"/>
              <a:t>Accès</a:t>
            </a:r>
            <a:r>
              <a:rPr lang="en-GB"/>
              <a:t> </a:t>
            </a:r>
            <a:r>
              <a:rPr lang="en-GB" err="1"/>
              <a:t>précoce</a:t>
            </a:r>
            <a:r>
              <a:rPr lang="en-GB"/>
              <a:t> system are directly available (time to availability = 0), the average time to availability is 570 days</a:t>
            </a:r>
            <a:r>
              <a:rPr kumimoji="0" lang="en-GB" sz="800" b="0" i="0" u="none" strike="noStrike" kern="1200" cap="none" spc="0" normalizeH="0" baseline="0" noProof="0">
                <a:ln>
                  <a:noFill/>
                </a:ln>
                <a:solidFill>
                  <a:srgbClr val="2B3A42"/>
                </a:solidFill>
                <a:effectLst/>
                <a:uLnTx/>
                <a:uFillTx/>
                <a:latin typeface="Arial Narrow" panose="020B0606020202030204" pitchFamily="34" charset="0"/>
                <a:ea typeface="+mn-ea"/>
                <a:cs typeface="+mn-cs"/>
              </a:rPr>
              <a:t>. ***In the UK, MHRA’s Early Access to Medicines Scheme provides access prior to marketing authorisation but is not included within this analysis, and would reduce the overall days for a small subset of medicines. In this analyses, MHRA dates have been used for 2021, 2022 and 2023 products and EMA dates used for 2020 products</a:t>
            </a:r>
            <a:endParaRPr kumimoji="0" lang="en-GB" sz="800" b="0" i="0" u="none" strike="noStrike" kern="1200" cap="none" spc="0" normalizeH="0" baseline="0" noProof="0">
              <a:ln>
                <a:noFill/>
              </a:ln>
              <a:solidFill>
                <a:srgbClr val="FF0000"/>
              </a:solidFill>
              <a:effectLst/>
              <a:uLnTx/>
              <a:uFillTx/>
              <a:latin typeface="Arial Narrow" panose="020B0606020202030204" pitchFamily="34" charset="0"/>
              <a:ea typeface="+mn-ea"/>
              <a:cs typeface="+mn-cs"/>
            </a:endParaRPr>
          </a:p>
        </p:txBody>
      </p:sp>
      <p:sp>
        <p:nvSpPr>
          <p:cNvPr id="137" name="Content Placeholder 1">
            <a:extLst>
              <a:ext uri="{FF2B5EF4-FFF2-40B4-BE49-F238E27FC236}">
                <a16:creationId xmlns:a16="http://schemas.microsoft.com/office/drawing/2014/main" id="{6381EA21-2E9F-4501-9DF5-E1D0DC3C31B9}"/>
              </a:ext>
            </a:extLst>
          </p:cNvPr>
          <p:cNvSpPr txBox="1">
            <a:spLocks/>
          </p:cNvSpPr>
          <p:nvPr/>
        </p:nvSpPr>
        <p:spPr>
          <a:xfrm>
            <a:off x="384694" y="1105385"/>
            <a:ext cx="11467782" cy="825015"/>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buNone/>
              <a:defRPr/>
            </a:pPr>
            <a:r>
              <a:rPr kumimoji="0" lang="en-GB" sz="1800" b="0" i="0" u="none" strike="noStrike" kern="1200" cap="none" spc="0" normalizeH="0" baseline="0" noProof="0">
                <a:ln>
                  <a:noFill/>
                </a:ln>
                <a:solidFill>
                  <a:srgbClr val="2B3A42"/>
                </a:solidFill>
                <a:effectLst/>
                <a:uLnTx/>
                <a:uFillTx/>
                <a:latin typeface="Arial" panose="020B0604020202020204"/>
                <a:ea typeface="+mn-ea"/>
                <a:cs typeface="+mn-cs"/>
              </a:rPr>
              <a:t>The </a:t>
            </a:r>
            <a:r>
              <a:rPr kumimoji="0" lang="en-GB" sz="1800" b="1" i="0" u="none" strike="noStrike" kern="1200" cap="none" spc="0" normalizeH="0" baseline="0" noProof="0">
                <a:ln>
                  <a:noFill/>
                </a:ln>
                <a:solidFill>
                  <a:srgbClr val="00A3E0"/>
                </a:solidFill>
                <a:effectLst/>
                <a:uLnTx/>
                <a:uFillTx/>
                <a:latin typeface="Arial" panose="020B0604020202020204"/>
                <a:ea typeface="+mn-ea"/>
                <a:cs typeface="+mn-cs"/>
              </a:rPr>
              <a:t>time to availability </a:t>
            </a:r>
            <a:r>
              <a:rPr kumimoji="0" lang="en-GB" sz="1800" b="0" i="0" u="none" strike="noStrike" kern="1200" cap="none" spc="0" normalizeH="0" baseline="0" noProof="0">
                <a:ln>
                  <a:noFill/>
                </a:ln>
                <a:solidFill>
                  <a:srgbClr val="2B3A42"/>
                </a:solidFill>
                <a:effectLst/>
                <a:uLnTx/>
                <a:uFillTx/>
                <a:latin typeface="Arial" panose="020B0604020202020204"/>
                <a:ea typeface="+mn-ea"/>
                <a:cs typeface="+mn-cs"/>
              </a:rPr>
              <a:t>is the days between marketing authorisation and the date of availability to patients in European countries (for most this is the point at which products gain access to the reimbursement list</a:t>
            </a:r>
            <a:r>
              <a:rPr lang="en-GB" sz="1800" baseline="30000"/>
              <a:t>†</a:t>
            </a:r>
            <a:r>
              <a:rPr kumimoji="0" lang="en-GB" sz="1800" b="0" i="0" u="none" strike="noStrike" kern="1200" cap="none" spc="0" normalizeH="0" baseline="0" noProof="0">
                <a:ln>
                  <a:noFill/>
                </a:ln>
                <a:solidFill>
                  <a:srgbClr val="2B3A42"/>
                </a:solidFill>
                <a:effectLst/>
                <a:uLnTx/>
                <a:uFillTx/>
                <a:latin typeface="Arial" panose="020B0604020202020204"/>
                <a:ea typeface="+mn-ea"/>
                <a:cs typeface="+mn-cs"/>
              </a:rPr>
              <a:t>). </a:t>
            </a:r>
            <a:r>
              <a:rPr lang="en-GB" sz="1800">
                <a:solidFill>
                  <a:srgbClr val="2B3A42"/>
                </a:solidFill>
                <a:latin typeface="Arial" panose="020B0604020202020204"/>
              </a:rPr>
              <a:t>T</a:t>
            </a:r>
            <a:r>
              <a:rPr kumimoji="0" lang="en-GB" sz="1800" b="0" i="0" u="none" strike="noStrike" kern="1200" cap="none" spc="0" normalizeH="0" baseline="0" noProof="0">
                <a:ln>
                  <a:noFill/>
                </a:ln>
                <a:solidFill>
                  <a:srgbClr val="2B3A42"/>
                </a:solidFill>
                <a:effectLst/>
                <a:uLnTx/>
                <a:uFillTx/>
                <a:latin typeface="Arial" panose="020B0604020202020204"/>
                <a:ea typeface="+mn-ea"/>
                <a:cs typeface="+mn-cs"/>
              </a:rPr>
              <a:t>he marketing authorisation date is the date of central EU authorisation in most countries, except fo</a:t>
            </a:r>
            <a:r>
              <a:rPr lang="en-GB" sz="1800">
                <a:solidFill>
                  <a:srgbClr val="2B3A42"/>
                </a:solidFill>
                <a:latin typeface="Arial" panose="020B0604020202020204"/>
              </a:rPr>
              <a:t>r countries shown in italics where local authorisation dates have been used. Data is correct to 5</a:t>
            </a:r>
            <a:r>
              <a:rPr lang="en-GB" sz="1800" baseline="30000">
                <a:solidFill>
                  <a:srgbClr val="2B3A42"/>
                </a:solidFill>
                <a:latin typeface="Arial" panose="020B0604020202020204"/>
              </a:rPr>
              <a:t>th</a:t>
            </a:r>
            <a:r>
              <a:rPr lang="en-GB" sz="1800">
                <a:solidFill>
                  <a:srgbClr val="2B3A42"/>
                </a:solidFill>
                <a:latin typeface="Arial" panose="020B0604020202020204"/>
              </a:rPr>
              <a:t> January 2025.</a:t>
            </a:r>
            <a:endParaRPr kumimoji="0" lang="en-GB" sz="1800" b="0" i="0" u="none" strike="noStrike" kern="1200" cap="none" spc="0" normalizeH="0" baseline="0" noProof="0">
              <a:ln>
                <a:noFill/>
              </a:ln>
              <a:solidFill>
                <a:srgbClr val="2B3A42"/>
              </a:solidFill>
              <a:effectLst/>
              <a:uLnTx/>
              <a:uFillTx/>
              <a:latin typeface="Arial" panose="020B0604020202020204"/>
              <a:ea typeface="+mn-ea"/>
              <a:cs typeface="+mn-cs"/>
            </a:endParaRPr>
          </a:p>
        </p:txBody>
      </p:sp>
      <p:cxnSp>
        <p:nvCxnSpPr>
          <p:cNvPr id="30" name="Straight Connector 29">
            <a:extLst>
              <a:ext uri="{FF2B5EF4-FFF2-40B4-BE49-F238E27FC236}">
                <a16:creationId xmlns:a16="http://schemas.microsoft.com/office/drawing/2014/main" id="{1EFC8D6B-18E7-0D45-0651-F73703A90482}"/>
              </a:ext>
            </a:extLst>
          </p:cNvPr>
          <p:cNvCxnSpPr/>
          <p:nvPr>
            <p:custDataLst>
              <p:tags r:id="rId3"/>
            </p:custDataLst>
          </p:nvPr>
        </p:nvCxnSpPr>
        <p:spPr bwMode="gray">
          <a:xfrm>
            <a:off x="1509713" y="4360863"/>
            <a:ext cx="9429750" cy="0"/>
          </a:xfrm>
          <a:prstGeom prst="line">
            <a:avLst/>
          </a:prstGeom>
          <a:ln w="3175" cap="flat" cmpd="sng" algn="ctr">
            <a:solidFill>
              <a:srgbClr val="C0C0C0"/>
            </a:solidFill>
            <a:prstDash val="solid"/>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36" name="Straight Connector 35">
            <a:extLst>
              <a:ext uri="{FF2B5EF4-FFF2-40B4-BE49-F238E27FC236}">
                <a16:creationId xmlns:a16="http://schemas.microsoft.com/office/drawing/2014/main" id="{E670F18D-EEE4-22D3-BB54-8B0FD82723E9}"/>
              </a:ext>
            </a:extLst>
          </p:cNvPr>
          <p:cNvCxnSpPr/>
          <p:nvPr>
            <p:custDataLst>
              <p:tags r:id="rId4"/>
            </p:custDataLst>
          </p:nvPr>
        </p:nvCxnSpPr>
        <p:spPr bwMode="gray">
          <a:xfrm>
            <a:off x="1509713" y="3578225"/>
            <a:ext cx="9429750" cy="0"/>
          </a:xfrm>
          <a:prstGeom prst="line">
            <a:avLst/>
          </a:prstGeom>
          <a:ln w="3175" cap="flat" cmpd="sng" algn="ctr">
            <a:solidFill>
              <a:srgbClr val="C0C0C0"/>
            </a:solidFill>
            <a:prstDash val="solid"/>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38" name="Straight Connector 37">
            <a:extLst>
              <a:ext uri="{FF2B5EF4-FFF2-40B4-BE49-F238E27FC236}">
                <a16:creationId xmlns:a16="http://schemas.microsoft.com/office/drawing/2014/main" id="{24DC5C93-49FE-B493-C51D-2920A039B31F}"/>
              </a:ext>
            </a:extLst>
          </p:cNvPr>
          <p:cNvCxnSpPr/>
          <p:nvPr>
            <p:custDataLst>
              <p:tags r:id="rId5"/>
            </p:custDataLst>
          </p:nvPr>
        </p:nvCxnSpPr>
        <p:spPr bwMode="gray">
          <a:xfrm>
            <a:off x="1509713" y="3186113"/>
            <a:ext cx="9429750" cy="0"/>
          </a:xfrm>
          <a:prstGeom prst="line">
            <a:avLst/>
          </a:prstGeom>
          <a:ln w="3175" cap="flat" cmpd="sng" algn="ctr">
            <a:solidFill>
              <a:srgbClr val="C0C0C0"/>
            </a:solidFill>
            <a:prstDash val="solid"/>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43" name="Straight Connector 42">
            <a:extLst>
              <a:ext uri="{FF2B5EF4-FFF2-40B4-BE49-F238E27FC236}">
                <a16:creationId xmlns:a16="http://schemas.microsoft.com/office/drawing/2014/main" id="{1693AA10-EA21-AC79-2401-967053A49B89}"/>
              </a:ext>
            </a:extLst>
          </p:cNvPr>
          <p:cNvCxnSpPr/>
          <p:nvPr>
            <p:custDataLst>
              <p:tags r:id="rId6"/>
            </p:custDataLst>
          </p:nvPr>
        </p:nvCxnSpPr>
        <p:spPr bwMode="gray">
          <a:xfrm>
            <a:off x="1509713" y="2795588"/>
            <a:ext cx="9429750" cy="0"/>
          </a:xfrm>
          <a:prstGeom prst="line">
            <a:avLst/>
          </a:prstGeom>
          <a:ln w="3175" cap="flat" cmpd="sng" algn="ctr">
            <a:solidFill>
              <a:srgbClr val="C0C0C0"/>
            </a:solidFill>
            <a:prstDash val="solid"/>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50" name="Straight Connector 49">
            <a:extLst>
              <a:ext uri="{FF2B5EF4-FFF2-40B4-BE49-F238E27FC236}">
                <a16:creationId xmlns:a16="http://schemas.microsoft.com/office/drawing/2014/main" id="{738BD66F-6CE0-143A-15CD-75EB5DCF15A2}"/>
              </a:ext>
            </a:extLst>
          </p:cNvPr>
          <p:cNvCxnSpPr/>
          <p:nvPr>
            <p:custDataLst>
              <p:tags r:id="rId7"/>
            </p:custDataLst>
          </p:nvPr>
        </p:nvCxnSpPr>
        <p:spPr bwMode="gray">
          <a:xfrm>
            <a:off x="1509713" y="2403475"/>
            <a:ext cx="9429750" cy="0"/>
          </a:xfrm>
          <a:prstGeom prst="line">
            <a:avLst/>
          </a:prstGeom>
          <a:ln w="3175" cap="flat" cmpd="sng" algn="ctr">
            <a:solidFill>
              <a:srgbClr val="C0C0C0"/>
            </a:solidFill>
            <a:prstDash val="solid"/>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graphicFrame>
        <p:nvGraphicFramePr>
          <p:cNvPr id="55" name="Chart 54">
            <a:extLst>
              <a:ext uri="{FF2B5EF4-FFF2-40B4-BE49-F238E27FC236}">
                <a16:creationId xmlns:a16="http://schemas.microsoft.com/office/drawing/2014/main" id="{3CFF39C6-0864-1294-A613-15E4DD35E639}"/>
              </a:ext>
            </a:extLst>
          </p:cNvPr>
          <p:cNvGraphicFramePr/>
          <p:nvPr>
            <p:custDataLst>
              <p:tags r:id="rId8"/>
            </p:custDataLst>
            <p:extLst>
              <p:ext uri="{D42A27DB-BD31-4B8C-83A1-F6EECF244321}">
                <p14:modId xmlns:p14="http://schemas.microsoft.com/office/powerpoint/2010/main" val="1931957370"/>
              </p:ext>
            </p:extLst>
          </p:nvPr>
        </p:nvGraphicFramePr>
        <p:xfrm>
          <a:off x="1427163" y="2320925"/>
          <a:ext cx="9594850" cy="2200275"/>
        </p:xfrm>
        <a:graphic>
          <a:graphicData uri="http://schemas.openxmlformats.org/drawingml/2006/chart">
            <c:chart xmlns:c="http://schemas.openxmlformats.org/drawingml/2006/chart" xmlns:r="http://schemas.openxmlformats.org/officeDocument/2006/relationships" r:id="rId131"/>
          </a:graphicData>
        </a:graphic>
      </p:graphicFrame>
      <p:cxnSp>
        <p:nvCxnSpPr>
          <p:cNvPr id="44" name="Straight Connector 43">
            <a:extLst>
              <a:ext uri="{FF2B5EF4-FFF2-40B4-BE49-F238E27FC236}">
                <a16:creationId xmlns:a16="http://schemas.microsoft.com/office/drawing/2014/main" id="{61EDDA43-F3DA-2695-B8F1-0AA62BB61B6F}"/>
              </a:ext>
            </a:extLst>
          </p:cNvPr>
          <p:cNvCxnSpPr/>
          <p:nvPr>
            <p:custDataLst>
              <p:tags r:id="rId9"/>
            </p:custDataLst>
          </p:nvPr>
        </p:nvCxnSpPr>
        <p:spPr bwMode="auto">
          <a:xfrm flipH="1">
            <a:off x="1466850" y="2403475"/>
            <a:ext cx="42863" cy="0"/>
          </a:xfrm>
          <a:prstGeom prst="line">
            <a:avLst/>
          </a:prstGeom>
          <a:ln w="9525" cap="flat" cmpd="sng" algn="ctr">
            <a:solidFill>
              <a:schemeClr val="tx1"/>
            </a:solidFill>
            <a:prstDash val="solid"/>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29" name="Straight Connector 28">
            <a:extLst>
              <a:ext uri="{FF2B5EF4-FFF2-40B4-BE49-F238E27FC236}">
                <a16:creationId xmlns:a16="http://schemas.microsoft.com/office/drawing/2014/main" id="{432C91F0-ACE5-E93F-F258-904469744DAA}"/>
              </a:ext>
            </a:extLst>
          </p:cNvPr>
          <p:cNvCxnSpPr/>
          <p:nvPr>
            <p:custDataLst>
              <p:tags r:id="rId10"/>
            </p:custDataLst>
          </p:nvPr>
        </p:nvCxnSpPr>
        <p:spPr bwMode="auto">
          <a:xfrm flipH="1">
            <a:off x="1466850" y="4360863"/>
            <a:ext cx="42863" cy="0"/>
          </a:xfrm>
          <a:prstGeom prst="line">
            <a:avLst/>
          </a:prstGeom>
          <a:ln w="9525" cap="flat" cmpd="sng" algn="ctr">
            <a:solidFill>
              <a:schemeClr val="tx1"/>
            </a:solidFill>
            <a:prstDash val="solid"/>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31" name="Straight Connector 30">
            <a:extLst>
              <a:ext uri="{FF2B5EF4-FFF2-40B4-BE49-F238E27FC236}">
                <a16:creationId xmlns:a16="http://schemas.microsoft.com/office/drawing/2014/main" id="{293AB584-9CA0-A9CF-E5F4-A2C8002126C6}"/>
              </a:ext>
            </a:extLst>
          </p:cNvPr>
          <p:cNvCxnSpPr/>
          <p:nvPr>
            <p:custDataLst>
              <p:tags r:id="rId11"/>
            </p:custDataLst>
          </p:nvPr>
        </p:nvCxnSpPr>
        <p:spPr bwMode="auto">
          <a:xfrm flipH="1">
            <a:off x="1466850" y="3968750"/>
            <a:ext cx="42863" cy="0"/>
          </a:xfrm>
          <a:prstGeom prst="line">
            <a:avLst/>
          </a:prstGeom>
          <a:ln w="9525" cap="flat" cmpd="sng" algn="ctr">
            <a:solidFill>
              <a:schemeClr val="tx1"/>
            </a:solidFill>
            <a:prstDash val="solid"/>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33" name="Straight Connector 32">
            <a:extLst>
              <a:ext uri="{FF2B5EF4-FFF2-40B4-BE49-F238E27FC236}">
                <a16:creationId xmlns:a16="http://schemas.microsoft.com/office/drawing/2014/main" id="{33416654-91A1-8CDB-248F-E6EEAA501B66}"/>
              </a:ext>
            </a:extLst>
          </p:cNvPr>
          <p:cNvCxnSpPr/>
          <p:nvPr>
            <p:custDataLst>
              <p:tags r:id="rId12"/>
            </p:custDataLst>
          </p:nvPr>
        </p:nvCxnSpPr>
        <p:spPr bwMode="auto">
          <a:xfrm flipH="1">
            <a:off x="1466850" y="3578225"/>
            <a:ext cx="42863" cy="0"/>
          </a:xfrm>
          <a:prstGeom prst="line">
            <a:avLst/>
          </a:prstGeom>
          <a:ln w="9525" cap="flat" cmpd="sng" algn="ctr">
            <a:solidFill>
              <a:schemeClr val="tx1"/>
            </a:solidFill>
            <a:prstDash val="solid"/>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37" name="Straight Connector 36">
            <a:extLst>
              <a:ext uri="{FF2B5EF4-FFF2-40B4-BE49-F238E27FC236}">
                <a16:creationId xmlns:a16="http://schemas.microsoft.com/office/drawing/2014/main" id="{447EABB9-8A65-5542-04F4-A3E928685899}"/>
              </a:ext>
            </a:extLst>
          </p:cNvPr>
          <p:cNvCxnSpPr/>
          <p:nvPr>
            <p:custDataLst>
              <p:tags r:id="rId13"/>
            </p:custDataLst>
          </p:nvPr>
        </p:nvCxnSpPr>
        <p:spPr bwMode="auto">
          <a:xfrm flipH="1">
            <a:off x="1466850" y="3186113"/>
            <a:ext cx="42863" cy="0"/>
          </a:xfrm>
          <a:prstGeom prst="line">
            <a:avLst/>
          </a:prstGeom>
          <a:ln w="9525" cap="flat" cmpd="sng" algn="ctr">
            <a:solidFill>
              <a:schemeClr val="tx1"/>
            </a:solidFill>
            <a:prstDash val="solid"/>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40" name="Straight Connector 39">
            <a:extLst>
              <a:ext uri="{FF2B5EF4-FFF2-40B4-BE49-F238E27FC236}">
                <a16:creationId xmlns:a16="http://schemas.microsoft.com/office/drawing/2014/main" id="{005A8483-FD98-1545-7F11-6C6E1036604D}"/>
              </a:ext>
            </a:extLst>
          </p:cNvPr>
          <p:cNvCxnSpPr/>
          <p:nvPr>
            <p:custDataLst>
              <p:tags r:id="rId14"/>
            </p:custDataLst>
          </p:nvPr>
        </p:nvCxnSpPr>
        <p:spPr bwMode="auto">
          <a:xfrm flipH="1">
            <a:off x="1466850" y="2795588"/>
            <a:ext cx="42863" cy="0"/>
          </a:xfrm>
          <a:prstGeom prst="line">
            <a:avLst/>
          </a:prstGeom>
          <a:ln w="9525" cap="flat" cmpd="sng" algn="ctr">
            <a:solidFill>
              <a:schemeClr val="tx1"/>
            </a:solidFill>
            <a:prstDash val="solid"/>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sp>
        <p:nvSpPr>
          <p:cNvPr id="23" name="Rectangle 22">
            <a:extLst>
              <a:ext uri="{FF2B5EF4-FFF2-40B4-BE49-F238E27FC236}">
                <a16:creationId xmlns:a16="http://schemas.microsoft.com/office/drawing/2014/main" id="{C2F36ADA-1CEC-1207-3A55-A9F7311D3A22}"/>
              </a:ext>
            </a:extLst>
          </p:cNvPr>
          <p:cNvSpPr/>
          <p:nvPr>
            <p:custDataLst>
              <p:tags r:id="rId15"/>
            </p:custDataLst>
          </p:nvPr>
        </p:nvSpPr>
        <p:spPr bwMode="gray">
          <a:xfrm>
            <a:off x="1311275" y="3905251"/>
            <a:ext cx="69850" cy="136525"/>
          </a:xfrm>
          <a:prstGeom prst="rect">
            <a:avLst/>
          </a:prstGeom>
          <a:noFill/>
          <a:ln>
            <a:noFill/>
          </a:ln>
          <a:effectLst/>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rtlCol="0" anchor="ctr" anchorCtr="0"/>
          <a:lstStyle/>
          <a:p>
            <a:pPr algn="r">
              <a:lnSpc>
                <a:spcPct val="90000"/>
              </a:lnSpc>
              <a:spcBef>
                <a:spcPct val="0"/>
              </a:spcBef>
              <a:spcAft>
                <a:spcPct val="0"/>
              </a:spcAft>
            </a:pPr>
            <a:fld id="{5C11EF50-A26A-401B-B8EF-F2330B9195D3}" type="datetime'''''''''''''''''''''''''''''''''''''''0'''''''">
              <a:rPr lang="en-GB" altLang="en-US" sz="1000" smtClean="0">
                <a:solidFill>
                  <a:schemeClr val="tx1"/>
                </a:solidFill>
                <a:effectLst/>
                <a:sym typeface="Arial" panose="020B0604020202020204" pitchFamily="34" charset="0"/>
              </a:rPr>
              <a:pPr algn="r">
                <a:lnSpc>
                  <a:spcPct val="90000"/>
                </a:lnSpc>
                <a:spcBef>
                  <a:spcPct val="0"/>
                </a:spcBef>
                <a:spcAft>
                  <a:spcPct val="0"/>
                </a:spcAft>
              </a:pPr>
              <a:t>0</a:t>
            </a:fld>
            <a:endParaRPr lang="en-GB" sz="1000" err="1">
              <a:solidFill>
                <a:schemeClr val="tx1"/>
              </a:solidFill>
              <a:sym typeface="Arial" panose="020B0604020202020204" pitchFamily="34" charset="0"/>
            </a:endParaRPr>
          </a:p>
        </p:txBody>
      </p:sp>
      <p:sp>
        <p:nvSpPr>
          <p:cNvPr id="25" name="Rectangle 24">
            <a:extLst>
              <a:ext uri="{FF2B5EF4-FFF2-40B4-BE49-F238E27FC236}">
                <a16:creationId xmlns:a16="http://schemas.microsoft.com/office/drawing/2014/main" id="{40BAE7E9-1FD6-15E7-6C2B-4847F71A281E}"/>
              </a:ext>
            </a:extLst>
          </p:cNvPr>
          <p:cNvSpPr/>
          <p:nvPr>
            <p:custDataLst>
              <p:tags r:id="rId16"/>
            </p:custDataLst>
          </p:nvPr>
        </p:nvSpPr>
        <p:spPr bwMode="gray">
          <a:xfrm>
            <a:off x="1171575" y="3514726"/>
            <a:ext cx="209550" cy="136525"/>
          </a:xfrm>
          <a:prstGeom prst="rect">
            <a:avLst/>
          </a:prstGeom>
          <a:noFill/>
          <a:ln>
            <a:noFill/>
          </a:ln>
          <a:effectLst/>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rtlCol="0" anchor="ctr" anchorCtr="0"/>
          <a:lstStyle/>
          <a:p>
            <a:pPr algn="r">
              <a:lnSpc>
                <a:spcPct val="90000"/>
              </a:lnSpc>
              <a:spcBef>
                <a:spcPct val="0"/>
              </a:spcBef>
              <a:spcAft>
                <a:spcPct val="0"/>
              </a:spcAft>
            </a:pPr>
            <a:fld id="{7513EE70-F146-4F9F-B628-89C2F05EADC3}" type="datetime'''''''''''''''''''''''''''''''''''''''50''''0'''''''">
              <a:rPr lang="en-GB" altLang="en-US" sz="1000" smtClean="0">
                <a:solidFill>
                  <a:schemeClr val="tx1"/>
                </a:solidFill>
                <a:effectLst/>
                <a:sym typeface="Arial" panose="020B0604020202020204" pitchFamily="34" charset="0"/>
              </a:rPr>
              <a:pPr algn="r">
                <a:lnSpc>
                  <a:spcPct val="90000"/>
                </a:lnSpc>
                <a:spcBef>
                  <a:spcPct val="0"/>
                </a:spcBef>
                <a:spcAft>
                  <a:spcPct val="0"/>
                </a:spcAft>
              </a:pPr>
              <a:t>500</a:t>
            </a:fld>
            <a:endParaRPr lang="en-GB" sz="1000" err="1">
              <a:solidFill>
                <a:schemeClr val="tx1"/>
              </a:solidFill>
              <a:sym typeface="Arial" panose="020B0604020202020204" pitchFamily="34" charset="0"/>
            </a:endParaRPr>
          </a:p>
        </p:txBody>
      </p:sp>
      <p:sp>
        <p:nvSpPr>
          <p:cNvPr id="26" name="Rectangle 25">
            <a:extLst>
              <a:ext uri="{FF2B5EF4-FFF2-40B4-BE49-F238E27FC236}">
                <a16:creationId xmlns:a16="http://schemas.microsoft.com/office/drawing/2014/main" id="{AE3DEAC5-507F-54E1-FAD0-90935A6707DE}"/>
              </a:ext>
            </a:extLst>
          </p:cNvPr>
          <p:cNvSpPr/>
          <p:nvPr>
            <p:custDataLst>
              <p:tags r:id="rId17"/>
            </p:custDataLst>
          </p:nvPr>
        </p:nvSpPr>
        <p:spPr bwMode="gray">
          <a:xfrm>
            <a:off x="1066800" y="3122614"/>
            <a:ext cx="314325" cy="136525"/>
          </a:xfrm>
          <a:prstGeom prst="rect">
            <a:avLst/>
          </a:prstGeom>
          <a:noFill/>
          <a:ln>
            <a:noFill/>
          </a:ln>
          <a:effectLst/>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rtlCol="0" anchor="ctr" anchorCtr="0"/>
          <a:lstStyle/>
          <a:p>
            <a:pPr algn="r">
              <a:lnSpc>
                <a:spcPct val="90000"/>
              </a:lnSpc>
              <a:spcBef>
                <a:spcPct val="0"/>
              </a:spcBef>
              <a:spcAft>
                <a:spcPct val="0"/>
              </a:spcAft>
            </a:pPr>
            <a:fld id="{DBF59DD8-69F3-4D6E-A1DB-9F333F7AE9DD}" type="datetime'''''''''''''''''''1'''''''''''''''''',''''''''0''''0''''''0'">
              <a:rPr lang="en-GB" altLang="en-US" sz="1000" smtClean="0">
                <a:solidFill>
                  <a:schemeClr val="tx1"/>
                </a:solidFill>
                <a:effectLst/>
                <a:sym typeface="Arial" panose="020B0604020202020204" pitchFamily="34" charset="0"/>
              </a:rPr>
              <a:pPr algn="r">
                <a:lnSpc>
                  <a:spcPct val="90000"/>
                </a:lnSpc>
                <a:spcBef>
                  <a:spcPct val="0"/>
                </a:spcBef>
                <a:spcAft>
                  <a:spcPct val="0"/>
                </a:spcAft>
              </a:pPr>
              <a:t>1,000</a:t>
            </a:fld>
            <a:endParaRPr lang="en-GB" sz="1000" err="1">
              <a:solidFill>
                <a:schemeClr val="tx1"/>
              </a:solidFill>
              <a:sym typeface="Arial" panose="020B0604020202020204" pitchFamily="34" charset="0"/>
            </a:endParaRPr>
          </a:p>
        </p:txBody>
      </p:sp>
      <p:sp>
        <p:nvSpPr>
          <p:cNvPr id="27" name="Rectangle 26">
            <a:extLst>
              <a:ext uri="{FF2B5EF4-FFF2-40B4-BE49-F238E27FC236}">
                <a16:creationId xmlns:a16="http://schemas.microsoft.com/office/drawing/2014/main" id="{9E94207E-6614-A73E-E811-234A298B4848}"/>
              </a:ext>
            </a:extLst>
          </p:cNvPr>
          <p:cNvSpPr/>
          <p:nvPr>
            <p:custDataLst>
              <p:tags r:id="rId18"/>
            </p:custDataLst>
          </p:nvPr>
        </p:nvSpPr>
        <p:spPr bwMode="gray">
          <a:xfrm>
            <a:off x="1066800" y="2732089"/>
            <a:ext cx="314325" cy="136525"/>
          </a:xfrm>
          <a:prstGeom prst="rect">
            <a:avLst/>
          </a:prstGeom>
          <a:noFill/>
          <a:ln>
            <a:noFill/>
          </a:ln>
          <a:effectLst/>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rtlCol="0" anchor="ctr" anchorCtr="0"/>
          <a:lstStyle/>
          <a:p>
            <a:pPr algn="r">
              <a:lnSpc>
                <a:spcPct val="90000"/>
              </a:lnSpc>
              <a:spcBef>
                <a:spcPct val="0"/>
              </a:spcBef>
              <a:spcAft>
                <a:spcPct val="0"/>
              </a:spcAft>
            </a:pPr>
            <a:fld id="{3CCB0195-DBDC-4CAA-B5D2-9EFFD1880864}" type="datetime'''''1'''''''',''''''''5''''''''''''0''0'''''''''''''''''''''''">
              <a:rPr lang="en-GB" altLang="en-US" sz="1000" smtClean="0">
                <a:solidFill>
                  <a:schemeClr val="tx1"/>
                </a:solidFill>
                <a:effectLst/>
                <a:sym typeface="Arial" panose="020B0604020202020204" pitchFamily="34" charset="0"/>
              </a:rPr>
              <a:pPr algn="r">
                <a:lnSpc>
                  <a:spcPct val="90000"/>
                </a:lnSpc>
                <a:spcBef>
                  <a:spcPct val="0"/>
                </a:spcBef>
                <a:spcAft>
                  <a:spcPct val="0"/>
                </a:spcAft>
              </a:pPr>
              <a:t>1,500</a:t>
            </a:fld>
            <a:endParaRPr lang="en-GB" sz="1000" err="1">
              <a:solidFill>
                <a:schemeClr val="tx1"/>
              </a:solidFill>
              <a:sym typeface="Arial" panose="020B0604020202020204" pitchFamily="34" charset="0"/>
            </a:endParaRPr>
          </a:p>
        </p:txBody>
      </p:sp>
      <p:sp>
        <p:nvSpPr>
          <p:cNvPr id="28" name="Rectangle 27">
            <a:extLst>
              <a:ext uri="{FF2B5EF4-FFF2-40B4-BE49-F238E27FC236}">
                <a16:creationId xmlns:a16="http://schemas.microsoft.com/office/drawing/2014/main" id="{7EF66106-E9E8-A378-6DF0-61074557DEE1}"/>
              </a:ext>
            </a:extLst>
          </p:cNvPr>
          <p:cNvSpPr/>
          <p:nvPr>
            <p:custDataLst>
              <p:tags r:id="rId19"/>
            </p:custDataLst>
          </p:nvPr>
        </p:nvSpPr>
        <p:spPr bwMode="gray">
          <a:xfrm>
            <a:off x="1066800" y="2339976"/>
            <a:ext cx="314325" cy="136525"/>
          </a:xfrm>
          <a:prstGeom prst="rect">
            <a:avLst/>
          </a:prstGeom>
          <a:noFill/>
          <a:ln>
            <a:noFill/>
          </a:ln>
          <a:effectLst/>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rtlCol="0" anchor="ctr" anchorCtr="0"/>
          <a:lstStyle/>
          <a:p>
            <a:pPr algn="r">
              <a:lnSpc>
                <a:spcPct val="90000"/>
              </a:lnSpc>
              <a:spcBef>
                <a:spcPct val="0"/>
              </a:spcBef>
              <a:spcAft>
                <a:spcPct val="0"/>
              </a:spcAft>
            </a:pPr>
            <a:fld id="{4F83019A-8AF4-498A-9965-265CC0D3CE9F}" type="datetime'2'',''''''''''''''''''''''''''''''''''''''''''0''0''0'''''''">
              <a:rPr lang="en-GB" altLang="en-US" sz="1000" smtClean="0">
                <a:solidFill>
                  <a:schemeClr val="tx1"/>
                </a:solidFill>
                <a:effectLst/>
                <a:sym typeface="Arial" panose="020B0604020202020204" pitchFamily="34" charset="0"/>
              </a:rPr>
              <a:pPr algn="r">
                <a:lnSpc>
                  <a:spcPct val="90000"/>
                </a:lnSpc>
                <a:spcBef>
                  <a:spcPct val="0"/>
                </a:spcBef>
                <a:spcAft>
                  <a:spcPct val="0"/>
                </a:spcAft>
              </a:pPr>
              <a:t>2,000</a:t>
            </a:fld>
            <a:endParaRPr lang="en-GB" sz="1000" err="1">
              <a:solidFill>
                <a:schemeClr val="tx1"/>
              </a:solidFill>
              <a:sym typeface="Arial" panose="020B0604020202020204" pitchFamily="34" charset="0"/>
            </a:endParaRPr>
          </a:p>
        </p:txBody>
      </p:sp>
      <p:sp>
        <p:nvSpPr>
          <p:cNvPr id="21" name="Rectangle 20">
            <a:extLst>
              <a:ext uri="{FF2B5EF4-FFF2-40B4-BE49-F238E27FC236}">
                <a16:creationId xmlns:a16="http://schemas.microsoft.com/office/drawing/2014/main" id="{FFF1E2D2-FE5A-D36A-270C-BEE5F537E97A}"/>
              </a:ext>
            </a:extLst>
          </p:cNvPr>
          <p:cNvSpPr/>
          <p:nvPr>
            <p:custDataLst>
              <p:tags r:id="rId20"/>
            </p:custDataLst>
          </p:nvPr>
        </p:nvSpPr>
        <p:spPr bwMode="gray">
          <a:xfrm>
            <a:off x="1128713" y="4297364"/>
            <a:ext cx="252413" cy="136525"/>
          </a:xfrm>
          <a:prstGeom prst="rect">
            <a:avLst/>
          </a:prstGeom>
          <a:noFill/>
          <a:ln>
            <a:noFill/>
          </a:ln>
          <a:effectLst/>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rtlCol="0" anchor="ctr" anchorCtr="0"/>
          <a:lstStyle/>
          <a:p>
            <a:pPr algn="r">
              <a:lnSpc>
                <a:spcPct val="90000"/>
              </a:lnSpc>
              <a:spcBef>
                <a:spcPct val="0"/>
              </a:spcBef>
              <a:spcAft>
                <a:spcPct val="0"/>
              </a:spcAft>
            </a:pPr>
            <a:fld id="{3A0A9374-0718-436A-AE79-85D50192C255}" type="datetime'''''''''''''''''''-''5''''''0''''''''''''''''''''''''''''0'''">
              <a:rPr lang="en-GB" altLang="en-US" sz="1000" smtClean="0">
                <a:solidFill>
                  <a:schemeClr val="tx1"/>
                </a:solidFill>
                <a:effectLst/>
                <a:sym typeface="Arial" panose="020B0604020202020204" pitchFamily="34" charset="0"/>
              </a:rPr>
              <a:pPr algn="r">
                <a:lnSpc>
                  <a:spcPct val="90000"/>
                </a:lnSpc>
                <a:spcBef>
                  <a:spcPct val="0"/>
                </a:spcBef>
                <a:spcAft>
                  <a:spcPct val="0"/>
                </a:spcAft>
              </a:pPr>
              <a:t>-500</a:t>
            </a:fld>
            <a:endParaRPr lang="en-GB" sz="1000" err="1">
              <a:solidFill>
                <a:schemeClr val="tx1"/>
              </a:solidFill>
              <a:sym typeface="Arial" panose="020B0604020202020204" pitchFamily="34" charset="0"/>
            </a:endParaRPr>
          </a:p>
        </p:txBody>
      </p:sp>
      <p:cxnSp>
        <p:nvCxnSpPr>
          <p:cNvPr id="75" name="Straight Connector 74">
            <a:extLst>
              <a:ext uri="{FF2B5EF4-FFF2-40B4-BE49-F238E27FC236}">
                <a16:creationId xmlns:a16="http://schemas.microsoft.com/office/drawing/2014/main" id="{5825CA2E-4D4D-A2F2-A41E-36260A4EBEB6}"/>
              </a:ext>
            </a:extLst>
          </p:cNvPr>
          <p:cNvCxnSpPr/>
          <p:nvPr>
            <p:custDataLst>
              <p:tags r:id="rId21"/>
            </p:custDataLst>
          </p:nvPr>
        </p:nvCxnSpPr>
        <p:spPr bwMode="auto">
          <a:xfrm flipH="1">
            <a:off x="9239250" y="3221038"/>
            <a:ext cx="3175" cy="92075"/>
          </a:xfrm>
          <a:prstGeom prst="line">
            <a:avLst/>
          </a:prstGeom>
          <a:ln w="6350" cap="flat" cmpd="sng" algn="ctr">
            <a:solidFill>
              <a:schemeClr val="tx1"/>
            </a:solidFill>
            <a:prstDash val="solid"/>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526" name="Straight Connector 525">
            <a:extLst>
              <a:ext uri="{FF2B5EF4-FFF2-40B4-BE49-F238E27FC236}">
                <a16:creationId xmlns:a16="http://schemas.microsoft.com/office/drawing/2014/main" id="{5861DA03-BD08-5ADF-5552-AAF6B29ED983}"/>
              </a:ext>
            </a:extLst>
          </p:cNvPr>
          <p:cNvCxnSpPr/>
          <p:nvPr>
            <p:custDataLst>
              <p:tags r:id="rId22"/>
            </p:custDataLst>
          </p:nvPr>
        </p:nvCxnSpPr>
        <p:spPr bwMode="auto">
          <a:xfrm>
            <a:off x="1639888" y="3763963"/>
            <a:ext cx="0" cy="14288"/>
          </a:xfrm>
          <a:prstGeom prst="line">
            <a:avLst/>
          </a:prstGeom>
          <a:ln w="6350" cap="flat" cmpd="sng" algn="ctr">
            <a:solidFill>
              <a:schemeClr val="tx1"/>
            </a:solidFill>
            <a:prstDash val="solid"/>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76" name="Straight Connector 75">
            <a:extLst>
              <a:ext uri="{FF2B5EF4-FFF2-40B4-BE49-F238E27FC236}">
                <a16:creationId xmlns:a16="http://schemas.microsoft.com/office/drawing/2014/main" id="{7E59B8FA-AE45-560A-0D11-1E6627D2A504}"/>
              </a:ext>
            </a:extLst>
          </p:cNvPr>
          <p:cNvCxnSpPr/>
          <p:nvPr>
            <p:custDataLst>
              <p:tags r:id="rId23"/>
            </p:custDataLst>
          </p:nvPr>
        </p:nvCxnSpPr>
        <p:spPr bwMode="auto">
          <a:xfrm>
            <a:off x="9759950" y="3070225"/>
            <a:ext cx="0" cy="184150"/>
          </a:xfrm>
          <a:prstGeom prst="line">
            <a:avLst/>
          </a:prstGeom>
          <a:ln w="6350" cap="flat" cmpd="sng" algn="ctr">
            <a:solidFill>
              <a:schemeClr val="tx1"/>
            </a:solidFill>
            <a:prstDash val="solid"/>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535" name="Straight Connector 534">
            <a:extLst>
              <a:ext uri="{FF2B5EF4-FFF2-40B4-BE49-F238E27FC236}">
                <a16:creationId xmlns:a16="http://schemas.microsoft.com/office/drawing/2014/main" id="{430825C1-8DDF-0AC1-92C9-D5546452DF3D}"/>
              </a:ext>
            </a:extLst>
          </p:cNvPr>
          <p:cNvCxnSpPr/>
          <p:nvPr>
            <p:custDataLst>
              <p:tags r:id="rId24"/>
            </p:custDataLst>
          </p:nvPr>
        </p:nvCxnSpPr>
        <p:spPr bwMode="auto">
          <a:xfrm>
            <a:off x="4783138" y="3513138"/>
            <a:ext cx="0" cy="14288"/>
          </a:xfrm>
          <a:prstGeom prst="line">
            <a:avLst/>
          </a:prstGeom>
          <a:ln w="6350" cap="flat" cmpd="sng" algn="ctr">
            <a:solidFill>
              <a:schemeClr val="tx1"/>
            </a:solidFill>
            <a:prstDash val="solid"/>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527" name="Straight Connector 526">
            <a:extLst>
              <a:ext uri="{FF2B5EF4-FFF2-40B4-BE49-F238E27FC236}">
                <a16:creationId xmlns:a16="http://schemas.microsoft.com/office/drawing/2014/main" id="{ABF02AF7-246F-EC93-6797-E3C900BA3146}"/>
              </a:ext>
            </a:extLst>
          </p:cNvPr>
          <p:cNvCxnSpPr/>
          <p:nvPr>
            <p:custDataLst>
              <p:tags r:id="rId25"/>
            </p:custDataLst>
          </p:nvPr>
        </p:nvCxnSpPr>
        <p:spPr bwMode="auto">
          <a:xfrm>
            <a:off x="1901825" y="3694113"/>
            <a:ext cx="0" cy="14288"/>
          </a:xfrm>
          <a:prstGeom prst="line">
            <a:avLst/>
          </a:prstGeom>
          <a:ln w="6350" cap="flat" cmpd="sng" algn="ctr">
            <a:solidFill>
              <a:schemeClr val="tx1"/>
            </a:solidFill>
            <a:prstDash val="solid"/>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57" name="Straight Connector 56">
            <a:extLst>
              <a:ext uri="{FF2B5EF4-FFF2-40B4-BE49-F238E27FC236}">
                <a16:creationId xmlns:a16="http://schemas.microsoft.com/office/drawing/2014/main" id="{CD57FD84-FAD9-46D3-A04E-5D931867C4BB}"/>
              </a:ext>
            </a:extLst>
          </p:cNvPr>
          <p:cNvCxnSpPr/>
          <p:nvPr>
            <p:custDataLst>
              <p:tags r:id="rId26"/>
            </p:custDataLst>
          </p:nvPr>
        </p:nvCxnSpPr>
        <p:spPr bwMode="auto">
          <a:xfrm>
            <a:off x="9986963" y="3109913"/>
            <a:ext cx="20638" cy="128588"/>
          </a:xfrm>
          <a:prstGeom prst="line">
            <a:avLst/>
          </a:prstGeom>
          <a:ln w="6350" cap="flat" cmpd="sng" algn="ctr">
            <a:solidFill>
              <a:schemeClr val="tx1"/>
            </a:solidFill>
            <a:prstDash val="solid"/>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77" name="Straight Connector 76">
            <a:extLst>
              <a:ext uri="{FF2B5EF4-FFF2-40B4-BE49-F238E27FC236}">
                <a16:creationId xmlns:a16="http://schemas.microsoft.com/office/drawing/2014/main" id="{79D07C64-0700-24C6-5768-C0D3306BC826}"/>
              </a:ext>
            </a:extLst>
          </p:cNvPr>
          <p:cNvCxnSpPr/>
          <p:nvPr>
            <p:custDataLst>
              <p:tags r:id="rId27"/>
            </p:custDataLst>
          </p:nvPr>
        </p:nvCxnSpPr>
        <p:spPr bwMode="auto">
          <a:xfrm>
            <a:off x="10283825" y="3138488"/>
            <a:ext cx="0" cy="92075"/>
          </a:xfrm>
          <a:prstGeom prst="line">
            <a:avLst/>
          </a:prstGeom>
          <a:ln w="6350" cap="flat" cmpd="sng" algn="ctr">
            <a:solidFill>
              <a:schemeClr val="tx1"/>
            </a:solidFill>
            <a:prstDash val="solid"/>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24" name="Straight Connector 23">
            <a:extLst>
              <a:ext uri="{FF2B5EF4-FFF2-40B4-BE49-F238E27FC236}">
                <a16:creationId xmlns:a16="http://schemas.microsoft.com/office/drawing/2014/main" id="{7DAB96D5-649D-407D-BD99-DD6FCD0AD19A}"/>
              </a:ext>
            </a:extLst>
          </p:cNvPr>
          <p:cNvCxnSpPr/>
          <p:nvPr>
            <p:custDataLst>
              <p:tags r:id="rId28"/>
            </p:custDataLst>
          </p:nvPr>
        </p:nvCxnSpPr>
        <p:spPr bwMode="auto">
          <a:xfrm>
            <a:off x="2157413" y="3552825"/>
            <a:ext cx="3175" cy="120650"/>
          </a:xfrm>
          <a:prstGeom prst="line">
            <a:avLst/>
          </a:prstGeom>
          <a:ln w="6350" cap="flat" cmpd="sng" algn="ctr">
            <a:solidFill>
              <a:schemeClr val="tx1"/>
            </a:solidFill>
            <a:prstDash val="solid"/>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536" name="Straight Connector 535">
            <a:extLst>
              <a:ext uri="{FF2B5EF4-FFF2-40B4-BE49-F238E27FC236}">
                <a16:creationId xmlns:a16="http://schemas.microsoft.com/office/drawing/2014/main" id="{B7352F1A-255E-A118-C66E-F6B766D00D35}"/>
              </a:ext>
            </a:extLst>
          </p:cNvPr>
          <p:cNvCxnSpPr/>
          <p:nvPr>
            <p:custDataLst>
              <p:tags r:id="rId29"/>
            </p:custDataLst>
          </p:nvPr>
        </p:nvCxnSpPr>
        <p:spPr bwMode="auto">
          <a:xfrm>
            <a:off x="5045075" y="3251200"/>
            <a:ext cx="0" cy="268288"/>
          </a:xfrm>
          <a:prstGeom prst="line">
            <a:avLst/>
          </a:prstGeom>
          <a:ln w="6350" cap="flat" cmpd="sng" algn="ctr">
            <a:solidFill>
              <a:schemeClr val="tx1"/>
            </a:solidFill>
            <a:prstDash val="solid"/>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62" name="Straight Connector 61">
            <a:extLst>
              <a:ext uri="{FF2B5EF4-FFF2-40B4-BE49-F238E27FC236}">
                <a16:creationId xmlns:a16="http://schemas.microsoft.com/office/drawing/2014/main" id="{4A0C7E45-0137-4845-ABCD-A06DEDFE6FBC}"/>
              </a:ext>
            </a:extLst>
          </p:cNvPr>
          <p:cNvCxnSpPr/>
          <p:nvPr>
            <p:custDataLst>
              <p:tags r:id="rId30"/>
            </p:custDataLst>
          </p:nvPr>
        </p:nvCxnSpPr>
        <p:spPr bwMode="auto">
          <a:xfrm>
            <a:off x="10545763" y="3101975"/>
            <a:ext cx="0" cy="119063"/>
          </a:xfrm>
          <a:prstGeom prst="line">
            <a:avLst/>
          </a:prstGeom>
          <a:ln w="6350" cap="flat" cmpd="sng" algn="ctr">
            <a:solidFill>
              <a:schemeClr val="tx1"/>
            </a:solidFill>
            <a:prstDash val="solid"/>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528" name="Straight Connector 527">
            <a:extLst>
              <a:ext uri="{FF2B5EF4-FFF2-40B4-BE49-F238E27FC236}">
                <a16:creationId xmlns:a16="http://schemas.microsoft.com/office/drawing/2014/main" id="{4EEAC702-6C7F-2EC3-AB43-973C326B7194}"/>
              </a:ext>
            </a:extLst>
          </p:cNvPr>
          <p:cNvCxnSpPr/>
          <p:nvPr>
            <p:custDataLst>
              <p:tags r:id="rId31"/>
            </p:custDataLst>
          </p:nvPr>
        </p:nvCxnSpPr>
        <p:spPr bwMode="auto">
          <a:xfrm>
            <a:off x="2425700" y="3608388"/>
            <a:ext cx="0" cy="14288"/>
          </a:xfrm>
          <a:prstGeom prst="line">
            <a:avLst/>
          </a:prstGeom>
          <a:ln w="6350" cap="flat" cmpd="sng" algn="ctr">
            <a:solidFill>
              <a:schemeClr val="tx1"/>
            </a:solidFill>
            <a:prstDash val="solid"/>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8" name="Straight Connector 7">
            <a:extLst>
              <a:ext uri="{FF2B5EF4-FFF2-40B4-BE49-F238E27FC236}">
                <a16:creationId xmlns:a16="http://schemas.microsoft.com/office/drawing/2014/main" id="{170B1BA1-BF37-4CC6-BD7D-7C0D5A8F41E3}"/>
              </a:ext>
            </a:extLst>
          </p:cNvPr>
          <p:cNvCxnSpPr/>
          <p:nvPr>
            <p:custDataLst>
              <p:tags r:id="rId32"/>
            </p:custDataLst>
          </p:nvPr>
        </p:nvCxnSpPr>
        <p:spPr bwMode="auto">
          <a:xfrm>
            <a:off x="9478963" y="3108325"/>
            <a:ext cx="12700" cy="168275"/>
          </a:xfrm>
          <a:prstGeom prst="line">
            <a:avLst/>
          </a:prstGeom>
          <a:ln w="6350" cap="flat" cmpd="sng" algn="ctr">
            <a:solidFill>
              <a:schemeClr val="tx1"/>
            </a:solidFill>
            <a:prstDash val="solid"/>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537" name="Straight Connector 536">
            <a:extLst>
              <a:ext uri="{FF2B5EF4-FFF2-40B4-BE49-F238E27FC236}">
                <a16:creationId xmlns:a16="http://schemas.microsoft.com/office/drawing/2014/main" id="{857E561D-4E39-FA69-97A5-6D5E12FA2229}"/>
              </a:ext>
            </a:extLst>
          </p:cNvPr>
          <p:cNvCxnSpPr/>
          <p:nvPr>
            <p:custDataLst>
              <p:tags r:id="rId33"/>
            </p:custDataLst>
          </p:nvPr>
        </p:nvCxnSpPr>
        <p:spPr bwMode="auto">
          <a:xfrm>
            <a:off x="5280025" y="3384550"/>
            <a:ext cx="12700" cy="85725"/>
          </a:xfrm>
          <a:prstGeom prst="line">
            <a:avLst/>
          </a:prstGeom>
          <a:ln w="6350" cap="flat" cmpd="sng" algn="ctr">
            <a:solidFill>
              <a:schemeClr val="tx1"/>
            </a:solidFill>
            <a:prstDash val="solid"/>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529" name="Straight Connector 528">
            <a:extLst>
              <a:ext uri="{FF2B5EF4-FFF2-40B4-BE49-F238E27FC236}">
                <a16:creationId xmlns:a16="http://schemas.microsoft.com/office/drawing/2014/main" id="{442FA77F-53AB-20B2-DE8A-056D72C70274}"/>
              </a:ext>
            </a:extLst>
          </p:cNvPr>
          <p:cNvCxnSpPr/>
          <p:nvPr>
            <p:custDataLst>
              <p:tags r:id="rId34"/>
            </p:custDataLst>
          </p:nvPr>
        </p:nvCxnSpPr>
        <p:spPr bwMode="auto">
          <a:xfrm>
            <a:off x="2674938" y="3543300"/>
            <a:ext cx="6350" cy="93663"/>
          </a:xfrm>
          <a:prstGeom prst="line">
            <a:avLst/>
          </a:prstGeom>
          <a:ln w="6350" cap="flat" cmpd="sng" algn="ctr">
            <a:solidFill>
              <a:schemeClr val="tx1"/>
            </a:solidFill>
            <a:prstDash val="solid"/>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54" name="Straight Connector 53">
            <a:extLst>
              <a:ext uri="{FF2B5EF4-FFF2-40B4-BE49-F238E27FC236}">
                <a16:creationId xmlns:a16="http://schemas.microsoft.com/office/drawing/2014/main" id="{3A3F9EE9-63AD-477C-B9F8-412407470D9D}"/>
              </a:ext>
            </a:extLst>
          </p:cNvPr>
          <p:cNvCxnSpPr/>
          <p:nvPr>
            <p:custDataLst>
              <p:tags r:id="rId35"/>
            </p:custDataLst>
          </p:nvPr>
        </p:nvCxnSpPr>
        <p:spPr bwMode="auto">
          <a:xfrm>
            <a:off x="8153400" y="3248025"/>
            <a:ext cx="20638" cy="130175"/>
          </a:xfrm>
          <a:prstGeom prst="line">
            <a:avLst/>
          </a:prstGeom>
          <a:ln w="6350" cap="flat" cmpd="sng" algn="ctr">
            <a:solidFill>
              <a:schemeClr val="tx1"/>
            </a:solidFill>
            <a:prstDash val="solid"/>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538" name="Straight Connector 537">
            <a:extLst>
              <a:ext uri="{FF2B5EF4-FFF2-40B4-BE49-F238E27FC236}">
                <a16:creationId xmlns:a16="http://schemas.microsoft.com/office/drawing/2014/main" id="{76F57781-E85A-77FD-8B6E-314E182F3531}"/>
              </a:ext>
            </a:extLst>
          </p:cNvPr>
          <p:cNvCxnSpPr/>
          <p:nvPr>
            <p:custDataLst>
              <p:tags r:id="rId36"/>
            </p:custDataLst>
          </p:nvPr>
        </p:nvCxnSpPr>
        <p:spPr bwMode="auto">
          <a:xfrm>
            <a:off x="5568950" y="3211513"/>
            <a:ext cx="0" cy="250825"/>
          </a:xfrm>
          <a:prstGeom prst="line">
            <a:avLst/>
          </a:prstGeom>
          <a:ln w="6350" cap="flat" cmpd="sng" algn="ctr">
            <a:solidFill>
              <a:schemeClr val="tx1"/>
            </a:solidFill>
            <a:prstDash val="solid"/>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530" name="Straight Connector 529">
            <a:extLst>
              <a:ext uri="{FF2B5EF4-FFF2-40B4-BE49-F238E27FC236}">
                <a16:creationId xmlns:a16="http://schemas.microsoft.com/office/drawing/2014/main" id="{43D7F1E7-5A36-7CF8-502D-DDD25A28C913}"/>
              </a:ext>
            </a:extLst>
          </p:cNvPr>
          <p:cNvCxnSpPr/>
          <p:nvPr>
            <p:custDataLst>
              <p:tags r:id="rId37"/>
            </p:custDataLst>
          </p:nvPr>
        </p:nvCxnSpPr>
        <p:spPr bwMode="auto">
          <a:xfrm>
            <a:off x="2922588" y="3529013"/>
            <a:ext cx="12700" cy="85725"/>
          </a:xfrm>
          <a:prstGeom prst="line">
            <a:avLst/>
          </a:prstGeom>
          <a:ln w="6350" cap="flat" cmpd="sng" algn="ctr">
            <a:solidFill>
              <a:schemeClr val="tx1"/>
            </a:solidFill>
            <a:prstDash val="solid"/>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13" name="Straight Connector 12">
            <a:extLst>
              <a:ext uri="{FF2B5EF4-FFF2-40B4-BE49-F238E27FC236}">
                <a16:creationId xmlns:a16="http://schemas.microsoft.com/office/drawing/2014/main" id="{B29A4C00-850B-375B-85B8-4AD904DCC11B}"/>
              </a:ext>
            </a:extLst>
          </p:cNvPr>
          <p:cNvCxnSpPr/>
          <p:nvPr>
            <p:custDataLst>
              <p:tags r:id="rId38"/>
            </p:custDataLst>
          </p:nvPr>
        </p:nvCxnSpPr>
        <p:spPr bwMode="auto">
          <a:xfrm>
            <a:off x="5830888" y="3433763"/>
            <a:ext cx="0" cy="14287"/>
          </a:xfrm>
          <a:prstGeom prst="line">
            <a:avLst/>
          </a:prstGeom>
          <a:ln w="6350" cap="flat" cmpd="sng" algn="ctr">
            <a:solidFill>
              <a:schemeClr val="tx1"/>
            </a:solidFill>
            <a:prstDash val="solid"/>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539" name="Straight Connector 538">
            <a:extLst>
              <a:ext uri="{FF2B5EF4-FFF2-40B4-BE49-F238E27FC236}">
                <a16:creationId xmlns:a16="http://schemas.microsoft.com/office/drawing/2014/main" id="{02302B71-6400-AEF9-FA28-6D8A313243AC}"/>
              </a:ext>
            </a:extLst>
          </p:cNvPr>
          <p:cNvCxnSpPr/>
          <p:nvPr>
            <p:custDataLst>
              <p:tags r:id="rId39"/>
            </p:custDataLst>
          </p:nvPr>
        </p:nvCxnSpPr>
        <p:spPr bwMode="auto">
          <a:xfrm>
            <a:off x="6092825" y="3433763"/>
            <a:ext cx="0" cy="14288"/>
          </a:xfrm>
          <a:prstGeom prst="line">
            <a:avLst/>
          </a:prstGeom>
          <a:ln w="6350" cap="flat" cmpd="sng" algn="ctr">
            <a:solidFill>
              <a:schemeClr val="tx1"/>
            </a:solidFill>
            <a:prstDash val="solid"/>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531" name="Straight Connector 530">
            <a:extLst>
              <a:ext uri="{FF2B5EF4-FFF2-40B4-BE49-F238E27FC236}">
                <a16:creationId xmlns:a16="http://schemas.microsoft.com/office/drawing/2014/main" id="{F218FBB3-16DF-A8D8-0984-CC35BC35CF1F}"/>
              </a:ext>
            </a:extLst>
          </p:cNvPr>
          <p:cNvCxnSpPr/>
          <p:nvPr>
            <p:custDataLst>
              <p:tags r:id="rId40"/>
            </p:custDataLst>
          </p:nvPr>
        </p:nvCxnSpPr>
        <p:spPr bwMode="auto">
          <a:xfrm>
            <a:off x="3211513" y="3590925"/>
            <a:ext cx="0" cy="14288"/>
          </a:xfrm>
          <a:prstGeom prst="line">
            <a:avLst/>
          </a:prstGeom>
          <a:ln w="6350" cap="flat" cmpd="sng" algn="ctr">
            <a:solidFill>
              <a:schemeClr val="tx1"/>
            </a:solidFill>
            <a:prstDash val="solid"/>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540" name="Straight Connector 539">
            <a:extLst>
              <a:ext uri="{FF2B5EF4-FFF2-40B4-BE49-F238E27FC236}">
                <a16:creationId xmlns:a16="http://schemas.microsoft.com/office/drawing/2014/main" id="{252693E1-33D3-8BD3-4B01-A4BA34A3FAF9}"/>
              </a:ext>
            </a:extLst>
          </p:cNvPr>
          <p:cNvCxnSpPr/>
          <p:nvPr>
            <p:custDataLst>
              <p:tags r:id="rId41"/>
            </p:custDataLst>
          </p:nvPr>
        </p:nvCxnSpPr>
        <p:spPr bwMode="auto">
          <a:xfrm>
            <a:off x="6354763" y="3346450"/>
            <a:ext cx="0" cy="101600"/>
          </a:xfrm>
          <a:prstGeom prst="line">
            <a:avLst/>
          </a:prstGeom>
          <a:ln w="6350" cap="flat" cmpd="sng" algn="ctr">
            <a:solidFill>
              <a:schemeClr val="tx1"/>
            </a:solidFill>
            <a:prstDash val="solid"/>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541" name="Straight Connector 540">
            <a:extLst>
              <a:ext uri="{FF2B5EF4-FFF2-40B4-BE49-F238E27FC236}">
                <a16:creationId xmlns:a16="http://schemas.microsoft.com/office/drawing/2014/main" id="{2A496964-BD6B-3A84-4408-DB6520A2C0B1}"/>
              </a:ext>
            </a:extLst>
          </p:cNvPr>
          <p:cNvCxnSpPr/>
          <p:nvPr>
            <p:custDataLst>
              <p:tags r:id="rId42"/>
            </p:custDataLst>
          </p:nvPr>
        </p:nvCxnSpPr>
        <p:spPr bwMode="auto">
          <a:xfrm>
            <a:off x="6616700" y="3349625"/>
            <a:ext cx="0" cy="93663"/>
          </a:xfrm>
          <a:prstGeom prst="line">
            <a:avLst/>
          </a:prstGeom>
          <a:ln w="6350" cap="flat" cmpd="sng" algn="ctr">
            <a:solidFill>
              <a:schemeClr val="tx1"/>
            </a:solidFill>
            <a:prstDash val="solid"/>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532" name="Straight Connector 531">
            <a:extLst>
              <a:ext uri="{FF2B5EF4-FFF2-40B4-BE49-F238E27FC236}">
                <a16:creationId xmlns:a16="http://schemas.microsoft.com/office/drawing/2014/main" id="{727191BA-CD93-9975-C0AD-97BC44B896E3}"/>
              </a:ext>
            </a:extLst>
          </p:cNvPr>
          <p:cNvCxnSpPr/>
          <p:nvPr>
            <p:custDataLst>
              <p:tags r:id="rId43"/>
            </p:custDataLst>
          </p:nvPr>
        </p:nvCxnSpPr>
        <p:spPr bwMode="auto">
          <a:xfrm>
            <a:off x="3473450" y="3429000"/>
            <a:ext cx="0" cy="173038"/>
          </a:xfrm>
          <a:prstGeom prst="line">
            <a:avLst/>
          </a:prstGeom>
          <a:ln w="6350" cap="flat" cmpd="sng" algn="ctr">
            <a:solidFill>
              <a:schemeClr val="tx1"/>
            </a:solidFill>
            <a:prstDash val="solid"/>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543" name="Straight Connector 542">
            <a:extLst>
              <a:ext uri="{FF2B5EF4-FFF2-40B4-BE49-F238E27FC236}">
                <a16:creationId xmlns:a16="http://schemas.microsoft.com/office/drawing/2014/main" id="{A5FFBBC0-AB74-B980-272C-E5BD49FA35F0}"/>
              </a:ext>
            </a:extLst>
          </p:cNvPr>
          <p:cNvCxnSpPr>
            <a:cxnSpLocks/>
          </p:cNvCxnSpPr>
          <p:nvPr>
            <p:custDataLst>
              <p:tags r:id="rId44"/>
            </p:custDataLst>
          </p:nvPr>
        </p:nvCxnSpPr>
        <p:spPr bwMode="auto">
          <a:xfrm flipH="1">
            <a:off x="6881813" y="3187700"/>
            <a:ext cx="6350" cy="236538"/>
          </a:xfrm>
          <a:prstGeom prst="line">
            <a:avLst/>
          </a:prstGeom>
          <a:ln w="6350" cap="flat" cmpd="sng" algn="ctr">
            <a:solidFill>
              <a:schemeClr val="tx1"/>
            </a:solidFill>
            <a:prstDash val="solid"/>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64" name="Straight Connector 63">
            <a:extLst>
              <a:ext uri="{FF2B5EF4-FFF2-40B4-BE49-F238E27FC236}">
                <a16:creationId xmlns:a16="http://schemas.microsoft.com/office/drawing/2014/main" id="{20082AFE-DEE7-C7B0-91A9-489AB1DFD29D}"/>
              </a:ext>
            </a:extLst>
          </p:cNvPr>
          <p:cNvCxnSpPr/>
          <p:nvPr>
            <p:custDataLst>
              <p:tags r:id="rId45"/>
            </p:custDataLst>
          </p:nvPr>
        </p:nvCxnSpPr>
        <p:spPr bwMode="auto">
          <a:xfrm>
            <a:off x="7140575" y="3397250"/>
            <a:ext cx="0" cy="14288"/>
          </a:xfrm>
          <a:prstGeom prst="line">
            <a:avLst/>
          </a:prstGeom>
          <a:ln w="6350" cap="flat" cmpd="sng" algn="ctr">
            <a:solidFill>
              <a:schemeClr val="tx1"/>
            </a:solidFill>
            <a:prstDash val="solid"/>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533" name="Straight Connector 532">
            <a:extLst>
              <a:ext uri="{FF2B5EF4-FFF2-40B4-BE49-F238E27FC236}">
                <a16:creationId xmlns:a16="http://schemas.microsoft.com/office/drawing/2014/main" id="{EFF60D23-E41B-F738-7FE9-F118085CC630}"/>
              </a:ext>
            </a:extLst>
          </p:cNvPr>
          <p:cNvCxnSpPr/>
          <p:nvPr>
            <p:custDataLst>
              <p:tags r:id="rId46"/>
            </p:custDataLst>
          </p:nvPr>
        </p:nvCxnSpPr>
        <p:spPr bwMode="auto">
          <a:xfrm>
            <a:off x="3735388" y="3581400"/>
            <a:ext cx="0" cy="14288"/>
          </a:xfrm>
          <a:prstGeom prst="line">
            <a:avLst/>
          </a:prstGeom>
          <a:ln w="6350" cap="flat" cmpd="sng" algn="ctr">
            <a:solidFill>
              <a:schemeClr val="tx1"/>
            </a:solidFill>
            <a:prstDash val="solid"/>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68" name="Straight Connector 67">
            <a:extLst>
              <a:ext uri="{FF2B5EF4-FFF2-40B4-BE49-F238E27FC236}">
                <a16:creationId xmlns:a16="http://schemas.microsoft.com/office/drawing/2014/main" id="{C7E31410-34D6-CD74-B18A-0B4C7E88D86E}"/>
              </a:ext>
            </a:extLst>
          </p:cNvPr>
          <p:cNvCxnSpPr/>
          <p:nvPr>
            <p:custDataLst>
              <p:tags r:id="rId47"/>
            </p:custDataLst>
          </p:nvPr>
        </p:nvCxnSpPr>
        <p:spPr bwMode="auto">
          <a:xfrm>
            <a:off x="7402513" y="3306763"/>
            <a:ext cx="0" cy="93663"/>
          </a:xfrm>
          <a:prstGeom prst="line">
            <a:avLst/>
          </a:prstGeom>
          <a:ln w="6350" cap="flat" cmpd="sng" algn="ctr">
            <a:solidFill>
              <a:schemeClr val="tx1"/>
            </a:solidFill>
            <a:prstDash val="solid"/>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49" name="Straight Connector 48">
            <a:extLst>
              <a:ext uri="{FF2B5EF4-FFF2-40B4-BE49-F238E27FC236}">
                <a16:creationId xmlns:a16="http://schemas.microsoft.com/office/drawing/2014/main" id="{C284B8D7-CA6F-43C8-8639-6F493AB38003}"/>
              </a:ext>
            </a:extLst>
          </p:cNvPr>
          <p:cNvCxnSpPr/>
          <p:nvPr>
            <p:custDataLst>
              <p:tags r:id="rId48"/>
            </p:custDataLst>
          </p:nvPr>
        </p:nvCxnSpPr>
        <p:spPr bwMode="auto">
          <a:xfrm>
            <a:off x="7629526" y="3235325"/>
            <a:ext cx="22225" cy="161925"/>
          </a:xfrm>
          <a:prstGeom prst="line">
            <a:avLst/>
          </a:prstGeom>
          <a:ln w="6350" cap="flat" cmpd="sng" algn="ctr">
            <a:solidFill>
              <a:schemeClr val="tx1"/>
            </a:solidFill>
            <a:prstDash val="solid"/>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32" name="Straight Connector 31">
            <a:extLst>
              <a:ext uri="{FF2B5EF4-FFF2-40B4-BE49-F238E27FC236}">
                <a16:creationId xmlns:a16="http://schemas.microsoft.com/office/drawing/2014/main" id="{76AE7063-64D1-4FE2-9FB3-AB74225B3702}"/>
              </a:ext>
            </a:extLst>
          </p:cNvPr>
          <p:cNvCxnSpPr/>
          <p:nvPr>
            <p:custDataLst>
              <p:tags r:id="rId49"/>
            </p:custDataLst>
          </p:nvPr>
        </p:nvCxnSpPr>
        <p:spPr bwMode="auto">
          <a:xfrm>
            <a:off x="3930650" y="3468688"/>
            <a:ext cx="39688" cy="122238"/>
          </a:xfrm>
          <a:prstGeom prst="line">
            <a:avLst/>
          </a:prstGeom>
          <a:ln w="6350" cap="flat" cmpd="sng" algn="ctr">
            <a:solidFill>
              <a:schemeClr val="tx1"/>
            </a:solidFill>
            <a:prstDash val="solid"/>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71" name="Straight Connector 70">
            <a:extLst>
              <a:ext uri="{FF2B5EF4-FFF2-40B4-BE49-F238E27FC236}">
                <a16:creationId xmlns:a16="http://schemas.microsoft.com/office/drawing/2014/main" id="{B9D69620-5339-4542-8B25-BE54C61483E2}"/>
              </a:ext>
            </a:extLst>
          </p:cNvPr>
          <p:cNvCxnSpPr/>
          <p:nvPr>
            <p:custDataLst>
              <p:tags r:id="rId50"/>
            </p:custDataLst>
          </p:nvPr>
        </p:nvCxnSpPr>
        <p:spPr bwMode="auto">
          <a:xfrm>
            <a:off x="7916863" y="3176588"/>
            <a:ext cx="6350" cy="204788"/>
          </a:xfrm>
          <a:prstGeom prst="line">
            <a:avLst/>
          </a:prstGeom>
          <a:ln w="6350" cap="flat" cmpd="sng" algn="ctr">
            <a:solidFill>
              <a:schemeClr val="tx1"/>
            </a:solidFill>
            <a:prstDash val="solid"/>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72" name="Straight Connector 71">
            <a:extLst>
              <a:ext uri="{FF2B5EF4-FFF2-40B4-BE49-F238E27FC236}">
                <a16:creationId xmlns:a16="http://schemas.microsoft.com/office/drawing/2014/main" id="{05F39D2D-5842-E4C4-D8B1-3870B26AB02E}"/>
              </a:ext>
            </a:extLst>
          </p:cNvPr>
          <p:cNvCxnSpPr/>
          <p:nvPr>
            <p:custDataLst>
              <p:tags r:id="rId51"/>
            </p:custDataLst>
          </p:nvPr>
        </p:nvCxnSpPr>
        <p:spPr bwMode="auto">
          <a:xfrm>
            <a:off x="8442325" y="3157538"/>
            <a:ext cx="6350" cy="215900"/>
          </a:xfrm>
          <a:prstGeom prst="line">
            <a:avLst/>
          </a:prstGeom>
          <a:ln w="6350" cap="flat" cmpd="sng" algn="ctr">
            <a:solidFill>
              <a:schemeClr val="tx1"/>
            </a:solidFill>
            <a:prstDash val="solid"/>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534" name="Straight Connector 533">
            <a:extLst>
              <a:ext uri="{FF2B5EF4-FFF2-40B4-BE49-F238E27FC236}">
                <a16:creationId xmlns:a16="http://schemas.microsoft.com/office/drawing/2014/main" id="{502C5254-2ED2-5E91-C4FB-44F46723C020}"/>
              </a:ext>
            </a:extLst>
          </p:cNvPr>
          <p:cNvCxnSpPr/>
          <p:nvPr>
            <p:custDataLst>
              <p:tags r:id="rId52"/>
            </p:custDataLst>
          </p:nvPr>
        </p:nvCxnSpPr>
        <p:spPr bwMode="auto">
          <a:xfrm>
            <a:off x="4259263" y="3521075"/>
            <a:ext cx="0" cy="14288"/>
          </a:xfrm>
          <a:prstGeom prst="line">
            <a:avLst/>
          </a:prstGeom>
          <a:ln w="6350" cap="flat" cmpd="sng" algn="ctr">
            <a:solidFill>
              <a:schemeClr val="tx1"/>
            </a:solidFill>
            <a:prstDash val="solid"/>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73" name="Straight Connector 72">
            <a:extLst>
              <a:ext uri="{FF2B5EF4-FFF2-40B4-BE49-F238E27FC236}">
                <a16:creationId xmlns:a16="http://schemas.microsoft.com/office/drawing/2014/main" id="{B6AE9658-A551-98C7-192C-35050573D745}"/>
              </a:ext>
            </a:extLst>
          </p:cNvPr>
          <p:cNvCxnSpPr/>
          <p:nvPr>
            <p:custDataLst>
              <p:tags r:id="rId53"/>
            </p:custDataLst>
          </p:nvPr>
        </p:nvCxnSpPr>
        <p:spPr bwMode="auto">
          <a:xfrm>
            <a:off x="8712200" y="3152775"/>
            <a:ext cx="0" cy="214313"/>
          </a:xfrm>
          <a:prstGeom prst="line">
            <a:avLst/>
          </a:prstGeom>
          <a:ln w="6350" cap="flat" cmpd="sng" algn="ctr">
            <a:solidFill>
              <a:schemeClr val="tx1"/>
            </a:solidFill>
            <a:prstDash val="solid"/>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74" name="Straight Connector 73">
            <a:extLst>
              <a:ext uri="{FF2B5EF4-FFF2-40B4-BE49-F238E27FC236}">
                <a16:creationId xmlns:a16="http://schemas.microsoft.com/office/drawing/2014/main" id="{7B556734-1C05-29BC-B431-D5F769B03E38}"/>
              </a:ext>
            </a:extLst>
          </p:cNvPr>
          <p:cNvCxnSpPr>
            <a:cxnSpLocks/>
          </p:cNvCxnSpPr>
          <p:nvPr>
            <p:custDataLst>
              <p:tags r:id="rId54"/>
            </p:custDataLst>
          </p:nvPr>
        </p:nvCxnSpPr>
        <p:spPr bwMode="auto">
          <a:xfrm flipH="1">
            <a:off x="8977313" y="3084513"/>
            <a:ext cx="6350" cy="236538"/>
          </a:xfrm>
          <a:prstGeom prst="line">
            <a:avLst/>
          </a:prstGeom>
          <a:ln w="6350" cap="flat" cmpd="sng" algn="ctr">
            <a:solidFill>
              <a:schemeClr val="tx1"/>
            </a:solidFill>
            <a:prstDash val="solid"/>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39" name="Straight Connector 38">
            <a:extLst>
              <a:ext uri="{FF2B5EF4-FFF2-40B4-BE49-F238E27FC236}">
                <a16:creationId xmlns:a16="http://schemas.microsoft.com/office/drawing/2014/main" id="{71CFFC47-573A-4367-940D-A23412446B30}"/>
              </a:ext>
            </a:extLst>
          </p:cNvPr>
          <p:cNvCxnSpPr/>
          <p:nvPr>
            <p:custDataLst>
              <p:tags r:id="rId55"/>
            </p:custDataLst>
          </p:nvPr>
        </p:nvCxnSpPr>
        <p:spPr bwMode="auto">
          <a:xfrm>
            <a:off x="4492626" y="3386138"/>
            <a:ext cx="17463" cy="144463"/>
          </a:xfrm>
          <a:prstGeom prst="line">
            <a:avLst/>
          </a:prstGeom>
          <a:ln w="6350" cap="flat" cmpd="sng" algn="ctr">
            <a:solidFill>
              <a:schemeClr val="tx1"/>
            </a:solidFill>
            <a:prstDash val="solid"/>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sp useBgFill="1">
        <p:nvSpPr>
          <p:cNvPr id="34" name="Rectangle 33">
            <a:extLst>
              <a:ext uri="{FF2B5EF4-FFF2-40B4-BE49-F238E27FC236}">
                <a16:creationId xmlns:a16="http://schemas.microsoft.com/office/drawing/2014/main" id="{FB0673A8-CE7D-4EF0-B415-A75A583156A2}"/>
              </a:ext>
            </a:extLst>
          </p:cNvPr>
          <p:cNvSpPr/>
          <p:nvPr>
            <p:custDataLst>
              <p:tags r:id="rId56"/>
            </p:custDataLst>
          </p:nvPr>
        </p:nvSpPr>
        <p:spPr bwMode="gray">
          <a:xfrm>
            <a:off x="1539875" y="3654425"/>
            <a:ext cx="200025" cy="109538"/>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b" anchorCtr="0">
            <a:noAutofit/>
          </a:bodyPr>
          <a:lstStyle/>
          <a:p>
            <a:pPr lvl="0" algn="ctr">
              <a:lnSpc>
                <a:spcPct val="90000"/>
              </a:lnSpc>
              <a:spcBef>
                <a:spcPct val="0"/>
              </a:spcBef>
              <a:spcAft>
                <a:spcPct val="0"/>
              </a:spcAft>
              <a:defRPr/>
            </a:pPr>
            <a:fld id="{FC8242F8-9372-4F82-8780-60990D6DB253}" type="datetime'''''''''''''''''''''''''''''''''''''''12''''''''''8'''''''''">
              <a:rPr lang="en-GB" altLang="en-US" sz="800" smtClean="0">
                <a:solidFill>
                  <a:srgbClr val="2B3A42"/>
                </a:solidFill>
                <a:effectLst/>
              </a:rPr>
              <a:pPr lvl="0" algn="ctr">
                <a:lnSpc>
                  <a:spcPct val="90000"/>
                </a:lnSpc>
                <a:spcBef>
                  <a:spcPct val="0"/>
                </a:spcBef>
                <a:spcAft>
                  <a:spcPct val="0"/>
                </a:spcAft>
                <a:defRPr/>
              </a:pPr>
              <a:t>128</a:t>
            </a:fld>
            <a:endParaRPr kumimoji="0" lang="en-GB" sz="800" strike="noStrike" kern="1200" spc="0" normalizeH="0" noProof="0">
              <a:ln>
                <a:noFill/>
              </a:ln>
              <a:solidFill>
                <a:srgbClr val="2B3A42"/>
              </a:solidFill>
              <a:effectLst/>
              <a:uLnTx/>
              <a:uFillTx/>
              <a:sym typeface="Arial" panose="020B0604020202020204" pitchFamily="34" charset="0"/>
            </a:endParaRPr>
          </a:p>
        </p:txBody>
      </p:sp>
      <p:sp>
        <p:nvSpPr>
          <p:cNvPr id="274" name="Text Placeholder 2">
            <a:extLst>
              <a:ext uri="{FF2B5EF4-FFF2-40B4-BE49-F238E27FC236}">
                <a16:creationId xmlns:a16="http://schemas.microsoft.com/office/drawing/2014/main" id="{22BFCDE5-C28C-4F91-91CA-8529BA60AF55}"/>
              </a:ext>
            </a:extLst>
          </p:cNvPr>
          <p:cNvSpPr>
            <a:spLocks noGrp="1"/>
          </p:cNvSpPr>
          <p:nvPr>
            <p:custDataLst>
              <p:tags r:id="rId57"/>
            </p:custDataLst>
          </p:nvPr>
        </p:nvSpPr>
        <p:spPr bwMode="auto">
          <a:xfrm>
            <a:off x="1565275" y="4484688"/>
            <a:ext cx="150813" cy="573088"/>
          </a:xfrm>
          <a:prstGeom prst="rect">
            <a:avLst/>
          </a:prstGeom>
          <a:noFill/>
          <a:ln>
            <a:noFill/>
          </a:ln>
          <a:extLst>
            <a:ext uri="{909E8E84-426E-40dd-AFC4-6F175D3DCCD1}">
              <a14:hiddenFill xmlns:a14="http://schemas.microsoft.com/office/drawing/2010/main" xmlns="">
                <a:solidFill>
                  <a:scrgbClr r="0" g="0" b="0"/>
                </a:solidFill>
              </a14:hiddenFill>
            </a:ext>
          </a:extLst>
        </p:spPr>
        <p:txBody>
          <a:bodyPr vert="vert270" wrap="none" lIns="0" tIns="0" rIns="0" bIns="0" numCol="1" spcCol="0" rtlCol="0" anchor="ctr" anchorCtr="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r">
              <a:spcBef>
                <a:spcPct val="0"/>
              </a:spcBef>
              <a:spcAft>
                <a:spcPct val="0"/>
              </a:spcAft>
              <a:buNone/>
              <a:defRPr/>
            </a:pPr>
            <a:fld id="{263EB256-1461-456D-AA1D-B87D451DDA2F}" type="datetime'''''''Ge''''''''''r''''m''''''''''''a''''''n''''''''''y'">
              <a:rPr lang="en-US" altLang="en-US" sz="1100" smtClean="0">
                <a:solidFill>
                  <a:srgbClr val="2B3A42"/>
                </a:solidFill>
              </a:rPr>
              <a:pPr marL="0" lvl="0" indent="0" algn="r">
                <a:spcBef>
                  <a:spcPct val="0"/>
                </a:spcBef>
                <a:spcAft>
                  <a:spcPct val="0"/>
                </a:spcAft>
                <a:buNone/>
                <a:defRPr/>
              </a:pPr>
              <a:t>Germany</a:t>
            </a:fld>
            <a:endParaRPr kumimoji="0" lang="en-US" sz="1100" b="0" strike="noStrike" kern="1200" spc="0" normalizeH="0" noProof="0">
              <a:ln>
                <a:noFill/>
              </a:ln>
              <a:solidFill>
                <a:srgbClr val="2B3A42"/>
              </a:solidFill>
              <a:effectLst/>
              <a:uLnTx/>
              <a:uFillTx/>
              <a:latin typeface="Arial" panose="020B0604020202020204"/>
              <a:ea typeface="+mn-ea"/>
              <a:cs typeface="+mn-cs"/>
              <a:sym typeface="+mn-lt"/>
            </a:endParaRPr>
          </a:p>
        </p:txBody>
      </p:sp>
      <p:sp useBgFill="1">
        <p:nvSpPr>
          <p:cNvPr id="81" name="Rectangle 80">
            <a:extLst>
              <a:ext uri="{FF2B5EF4-FFF2-40B4-BE49-F238E27FC236}">
                <a16:creationId xmlns:a16="http://schemas.microsoft.com/office/drawing/2014/main" id="{AED0A790-C037-404A-A6AD-5F2C41FE51E5}"/>
              </a:ext>
            </a:extLst>
          </p:cNvPr>
          <p:cNvSpPr/>
          <p:nvPr>
            <p:custDataLst>
              <p:tags r:id="rId58"/>
            </p:custDataLst>
          </p:nvPr>
        </p:nvSpPr>
        <p:spPr bwMode="gray">
          <a:xfrm>
            <a:off x="1801813" y="3584575"/>
            <a:ext cx="200025" cy="109538"/>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b" anchorCtr="0">
            <a:noAutofit/>
          </a:bodyPr>
          <a:lstStyle/>
          <a:p>
            <a:pPr lvl="0" algn="ctr">
              <a:lnSpc>
                <a:spcPct val="90000"/>
              </a:lnSpc>
              <a:spcBef>
                <a:spcPct val="0"/>
              </a:spcBef>
              <a:spcAft>
                <a:spcPct val="0"/>
              </a:spcAft>
              <a:defRPr/>
            </a:pPr>
            <a:fld id="{3E6DB00D-AAB6-4E7E-A542-D5637B077FC2}" type="datetime'''''''''''''''''''''''''''''''2''''''''''''''1''''7'''''''">
              <a:rPr lang="en-GB" altLang="en-US" sz="800" smtClean="0">
                <a:solidFill>
                  <a:srgbClr val="2B3A42"/>
                </a:solidFill>
                <a:effectLst/>
              </a:rPr>
              <a:pPr lvl="0" algn="ctr">
                <a:lnSpc>
                  <a:spcPct val="90000"/>
                </a:lnSpc>
                <a:spcBef>
                  <a:spcPct val="0"/>
                </a:spcBef>
                <a:spcAft>
                  <a:spcPct val="0"/>
                </a:spcAft>
                <a:defRPr/>
              </a:pPr>
              <a:t>217</a:t>
            </a:fld>
            <a:endParaRPr kumimoji="0" lang="en-GB" sz="800" strike="noStrike" kern="1200" spc="0" normalizeH="0" noProof="0">
              <a:ln>
                <a:noFill/>
              </a:ln>
              <a:solidFill>
                <a:srgbClr val="2B3A42"/>
              </a:solidFill>
              <a:effectLst/>
              <a:uLnTx/>
              <a:uFillTx/>
              <a:sym typeface="Arial" panose="020B0604020202020204" pitchFamily="34" charset="0"/>
            </a:endParaRPr>
          </a:p>
        </p:txBody>
      </p:sp>
      <p:sp>
        <p:nvSpPr>
          <p:cNvPr id="87" name="Text Placeholder 2">
            <a:extLst>
              <a:ext uri="{FF2B5EF4-FFF2-40B4-BE49-F238E27FC236}">
                <a16:creationId xmlns:a16="http://schemas.microsoft.com/office/drawing/2014/main" id="{7F3A6B9D-BB1C-4ECD-A56D-00A7DA4CEBE6}"/>
              </a:ext>
            </a:extLst>
          </p:cNvPr>
          <p:cNvSpPr>
            <a:spLocks noGrp="1"/>
          </p:cNvSpPr>
          <p:nvPr>
            <p:custDataLst>
              <p:tags r:id="rId59"/>
            </p:custDataLst>
          </p:nvPr>
        </p:nvSpPr>
        <p:spPr bwMode="auto">
          <a:xfrm>
            <a:off x="1751013" y="4484688"/>
            <a:ext cx="301625" cy="684213"/>
          </a:xfrm>
          <a:prstGeom prst="rect">
            <a:avLst/>
          </a:prstGeom>
          <a:noFill/>
          <a:ln>
            <a:noFill/>
          </a:ln>
          <a:extLst>
            <a:ext uri="{909E8E84-426E-40dd-AFC4-6F175D3DCCD1}">
              <a14:hiddenFill xmlns:a14="http://schemas.microsoft.com/office/drawing/2010/main" xmlns="">
                <a:solidFill>
                  <a:scrgbClr r="0" g="0" b="0"/>
                </a:solidFill>
              </a14:hiddenFill>
            </a:ext>
          </a:extLst>
        </p:spPr>
        <p:txBody>
          <a:bodyPr vert="vert270" wrap="none" lIns="0" tIns="0" rIns="0" bIns="0" numCol="1" spcCol="0" rtlCol="0" anchor="ctr" anchorCtr="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r">
              <a:spcBef>
                <a:spcPct val="0"/>
              </a:spcBef>
              <a:spcAft>
                <a:spcPct val="0"/>
              </a:spcAft>
              <a:buNone/>
              <a:defRPr/>
            </a:pPr>
            <a:fld id="{446B40A0-232F-4010-ADFE-DF7BBA342FFA}" type="datetime'''''*''''''''N''''''orth ''&#10;''''M''''''ace''do''ni''''a'">
              <a:rPr lang="en-US" altLang="en-US" sz="1100" i="1" smtClean="0">
                <a:solidFill>
                  <a:srgbClr val="2B3A42"/>
                </a:solidFill>
                <a:effectLst/>
              </a:rPr>
              <a:pPr marL="0" lvl="0" indent="0" algn="r">
                <a:spcBef>
                  <a:spcPct val="0"/>
                </a:spcBef>
                <a:spcAft>
                  <a:spcPct val="0"/>
                </a:spcAft>
                <a:buNone/>
                <a:defRPr/>
              </a:pPr>
              <a:t>*North 
Macedonia</a:t>
            </a:fld>
            <a:endParaRPr kumimoji="0" lang="en-US" sz="1100" b="0" i="1" strike="noStrike" kern="1200" spc="0" normalizeH="0" noProof="0">
              <a:ln>
                <a:noFill/>
              </a:ln>
              <a:solidFill>
                <a:srgbClr val="2B3A42"/>
              </a:solidFill>
              <a:effectLst/>
              <a:uLnTx/>
              <a:uFillTx/>
              <a:ea typeface="+mn-ea"/>
              <a:cs typeface="+mn-cs"/>
              <a:sym typeface="+mn-lt"/>
            </a:endParaRPr>
          </a:p>
        </p:txBody>
      </p:sp>
      <p:sp useBgFill="1">
        <p:nvSpPr>
          <p:cNvPr id="35" name="Rectangle 34">
            <a:extLst>
              <a:ext uri="{FF2B5EF4-FFF2-40B4-BE49-F238E27FC236}">
                <a16:creationId xmlns:a16="http://schemas.microsoft.com/office/drawing/2014/main" id="{A365F93B-5DBC-4322-A27E-BFC68789594B}"/>
              </a:ext>
            </a:extLst>
          </p:cNvPr>
          <p:cNvSpPr/>
          <p:nvPr>
            <p:custDataLst>
              <p:tags r:id="rId60"/>
            </p:custDataLst>
          </p:nvPr>
        </p:nvSpPr>
        <p:spPr bwMode="gray">
          <a:xfrm>
            <a:off x="2055813" y="3443288"/>
            <a:ext cx="200025" cy="109538"/>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t" anchorCtr="0">
            <a:noAutofit/>
          </a:bodyPr>
          <a:lstStyle/>
          <a:p>
            <a:pPr lvl="0">
              <a:lnSpc>
                <a:spcPct val="90000"/>
              </a:lnSpc>
              <a:spcBef>
                <a:spcPct val="0"/>
              </a:spcBef>
              <a:spcAft>
                <a:spcPct val="0"/>
              </a:spcAft>
              <a:defRPr/>
            </a:pPr>
            <a:fld id="{5D81060E-5CB5-4655-B02E-C93EB81CB7E6}" type="datetime'''''''''2''''''''''''''''''''''''''''''6''''''2'''''''''">
              <a:rPr lang="en-GB" altLang="en-US" sz="800" smtClean="0">
                <a:solidFill>
                  <a:srgbClr val="2B3A42"/>
                </a:solidFill>
                <a:effectLst/>
              </a:rPr>
              <a:pPr lvl="0">
                <a:lnSpc>
                  <a:spcPct val="90000"/>
                </a:lnSpc>
                <a:spcBef>
                  <a:spcPct val="0"/>
                </a:spcBef>
                <a:spcAft>
                  <a:spcPct val="0"/>
                </a:spcAft>
                <a:defRPr/>
              </a:pPr>
              <a:t>262</a:t>
            </a:fld>
            <a:endParaRPr kumimoji="0" lang="en-GB" sz="800" strike="noStrike" kern="1200" spc="0" normalizeH="0" noProof="0">
              <a:ln>
                <a:noFill/>
              </a:ln>
              <a:solidFill>
                <a:srgbClr val="2B3A42"/>
              </a:solidFill>
              <a:effectLst/>
              <a:uLnTx/>
              <a:uFillTx/>
              <a:sym typeface="Arial" panose="020B0604020202020204" pitchFamily="34" charset="0"/>
            </a:endParaRPr>
          </a:p>
        </p:txBody>
      </p:sp>
      <p:sp>
        <p:nvSpPr>
          <p:cNvPr id="130" name="Text Placeholder 2">
            <a:extLst>
              <a:ext uri="{FF2B5EF4-FFF2-40B4-BE49-F238E27FC236}">
                <a16:creationId xmlns:a16="http://schemas.microsoft.com/office/drawing/2014/main" id="{77E2552E-4920-42D9-8DC1-52F373233CF1}"/>
              </a:ext>
            </a:extLst>
          </p:cNvPr>
          <p:cNvSpPr>
            <a:spLocks noGrp="1"/>
          </p:cNvSpPr>
          <p:nvPr>
            <p:custDataLst>
              <p:tags r:id="rId61"/>
            </p:custDataLst>
          </p:nvPr>
        </p:nvSpPr>
        <p:spPr bwMode="auto">
          <a:xfrm>
            <a:off x="2089150" y="4484687"/>
            <a:ext cx="150813" cy="723900"/>
          </a:xfrm>
          <a:prstGeom prst="rect">
            <a:avLst/>
          </a:prstGeom>
          <a:noFill/>
          <a:ln>
            <a:noFill/>
          </a:ln>
          <a:extLst>
            <a:ext uri="{909E8E84-426E-40dd-AFC4-6F175D3DCCD1}">
              <a14:hiddenFill xmlns:a14="http://schemas.microsoft.com/office/drawing/2010/main" xmlns="">
                <a:solidFill>
                  <a:scrgbClr r="0" g="0" b="0"/>
                </a:solidFill>
              </a14:hiddenFill>
            </a:ext>
          </a:extLst>
        </p:spPr>
        <p:txBody>
          <a:bodyPr vert="vert270" wrap="none" lIns="0" tIns="0" rIns="0" bIns="0" numCol="1" spcCol="0" rtlCol="0" anchor="ctr" anchorCtr="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r">
              <a:spcBef>
                <a:spcPct val="0"/>
              </a:spcBef>
              <a:spcAft>
                <a:spcPct val="0"/>
              </a:spcAft>
              <a:buNone/>
              <a:defRPr/>
            </a:pPr>
            <a:fld id="{AE711A2B-77F4-4FB5-93DF-BB9B5085EF5D}" type="datetime'''''''''S''''''''''w''i''''tz''''''e''''''''r''la''nd'''''''">
              <a:rPr lang="en-US" altLang="en-US" sz="1100" i="1" smtClean="0">
                <a:solidFill>
                  <a:srgbClr val="2B3A42"/>
                </a:solidFill>
                <a:effectLst/>
              </a:rPr>
              <a:pPr marL="0" lvl="0" indent="0" algn="r">
                <a:spcBef>
                  <a:spcPct val="0"/>
                </a:spcBef>
                <a:spcAft>
                  <a:spcPct val="0"/>
                </a:spcAft>
                <a:buNone/>
                <a:defRPr/>
              </a:pPr>
              <a:t>Switzerland</a:t>
            </a:fld>
            <a:endParaRPr kumimoji="0" lang="en-US" sz="1100" b="0" i="1" strike="noStrike" kern="1200" spc="0" normalizeH="0" noProof="0">
              <a:ln>
                <a:noFill/>
              </a:ln>
              <a:solidFill>
                <a:srgbClr val="2B3A42"/>
              </a:solidFill>
              <a:effectLst/>
              <a:uLnTx/>
              <a:uFillTx/>
              <a:ea typeface="+mn-ea"/>
              <a:cs typeface="+mn-cs"/>
              <a:sym typeface="+mn-lt"/>
            </a:endParaRPr>
          </a:p>
        </p:txBody>
      </p:sp>
      <p:sp useBgFill="1">
        <p:nvSpPr>
          <p:cNvPr id="910" name="Rectangle 909">
            <a:extLst>
              <a:ext uri="{FF2B5EF4-FFF2-40B4-BE49-F238E27FC236}">
                <a16:creationId xmlns:a16="http://schemas.microsoft.com/office/drawing/2014/main" id="{64CCB3D4-FB61-7718-2669-9B3AF1FCDAB8}"/>
              </a:ext>
            </a:extLst>
          </p:cNvPr>
          <p:cNvSpPr/>
          <p:nvPr>
            <p:custDataLst>
              <p:tags r:id="rId62"/>
            </p:custDataLst>
          </p:nvPr>
        </p:nvSpPr>
        <p:spPr bwMode="gray">
          <a:xfrm>
            <a:off x="2325688" y="3498850"/>
            <a:ext cx="200025" cy="109538"/>
          </a:xfrm>
          <a:prstGeom prst="rect">
            <a:avLst/>
          </a:prstGeom>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b" anchorCtr="0">
            <a:noAutofit/>
          </a:bodyPr>
          <a:lstStyle/>
          <a:p>
            <a:pPr algn="ctr">
              <a:lnSpc>
                <a:spcPct val="90000"/>
              </a:lnSpc>
              <a:spcBef>
                <a:spcPct val="0"/>
              </a:spcBef>
              <a:spcAft>
                <a:spcPct val="0"/>
              </a:spcAft>
            </a:pPr>
            <a:fld id="{E9642CB0-AE47-4F88-A47A-5A40BD50068D}" type="datetime'''''3''''''''''''''''''''2''''''''''''''7'''''''''''''''''''">
              <a:rPr lang="en-GB" altLang="en-US" sz="800" smtClean="0">
                <a:solidFill>
                  <a:srgbClr val="2B3A42"/>
                </a:solidFill>
                <a:effectLst/>
              </a:rPr>
              <a:pPr algn="ctr">
                <a:lnSpc>
                  <a:spcPct val="90000"/>
                </a:lnSpc>
                <a:spcBef>
                  <a:spcPct val="0"/>
                </a:spcBef>
                <a:spcAft>
                  <a:spcPct val="0"/>
                </a:spcAft>
              </a:pPr>
              <a:t>327</a:t>
            </a:fld>
            <a:endParaRPr lang="en-GB" sz="800" err="1">
              <a:solidFill>
                <a:srgbClr val="2B3A42"/>
              </a:solidFill>
              <a:sym typeface="+mn-lt"/>
            </a:endParaRPr>
          </a:p>
        </p:txBody>
      </p:sp>
      <p:sp>
        <p:nvSpPr>
          <p:cNvPr id="85" name="Text Placeholder 2">
            <a:extLst>
              <a:ext uri="{FF2B5EF4-FFF2-40B4-BE49-F238E27FC236}">
                <a16:creationId xmlns:a16="http://schemas.microsoft.com/office/drawing/2014/main" id="{B13EB9BA-7BD7-4FD8-A58B-76F3BED8CF08}"/>
              </a:ext>
            </a:extLst>
          </p:cNvPr>
          <p:cNvSpPr>
            <a:spLocks noGrp="1"/>
          </p:cNvSpPr>
          <p:nvPr>
            <p:custDataLst>
              <p:tags r:id="rId63"/>
            </p:custDataLst>
          </p:nvPr>
        </p:nvSpPr>
        <p:spPr bwMode="auto">
          <a:xfrm>
            <a:off x="2351088" y="4484688"/>
            <a:ext cx="150813" cy="482600"/>
          </a:xfrm>
          <a:prstGeom prst="rect">
            <a:avLst/>
          </a:prstGeom>
          <a:noFill/>
          <a:ln>
            <a:noFill/>
          </a:ln>
          <a:extLst>
            <a:ext uri="{909E8E84-426E-40dd-AFC4-6F175D3DCCD1}">
              <a14:hiddenFill xmlns:a14="http://schemas.microsoft.com/office/drawing/2010/main" xmlns="">
                <a:solidFill>
                  <a:scrgbClr r="0" g="0" b="0"/>
                </a:solidFill>
              </a14:hiddenFill>
            </a:ext>
          </a:extLst>
        </p:spPr>
        <p:txBody>
          <a:bodyPr vert="vert270" wrap="none" lIns="0" tIns="0" rIns="0" bIns="0" numCol="1" spcCol="0" rtlCol="0" anchor="ctr" anchorCtr="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r" defTabSz="914400" rtl="0" eaLnBrk="1" fontAlgn="auto" latinLnBrk="0" hangingPunct="1">
              <a:lnSpc>
                <a:spcPct val="90000"/>
              </a:lnSpc>
              <a:spcBef>
                <a:spcPct val="0"/>
              </a:spcBef>
              <a:spcAft>
                <a:spcPct val="0"/>
              </a:spcAft>
              <a:buClrTx/>
              <a:buSzTx/>
              <a:buFont typeface="Arial" panose="020B0604020202020204" pitchFamily="34" charset="0"/>
              <a:buNone/>
              <a:tabLst/>
              <a:defRPr/>
            </a:pPr>
            <a:fld id="{222593A1-72F2-4956-9A2D-9E69E386F190}" type="datetime'''''''*Bo''''''''''''s''''''''''n''i''''''a'''''''''''''">
              <a:rPr lang="en-US" altLang="en-US" sz="1100" i="1" smtClean="0">
                <a:solidFill>
                  <a:srgbClr val="2B3A42"/>
                </a:solidFill>
                <a:effectLst/>
              </a:rPr>
              <a:pPr marL="0" marR="0" lvl="0" indent="0" algn="r" defTabSz="914400" rtl="0" eaLnBrk="1" fontAlgn="auto" latinLnBrk="0" hangingPunct="1">
                <a:lnSpc>
                  <a:spcPct val="90000"/>
                </a:lnSpc>
                <a:spcBef>
                  <a:spcPct val="0"/>
                </a:spcBef>
                <a:spcAft>
                  <a:spcPct val="0"/>
                </a:spcAft>
                <a:buClrTx/>
                <a:buSzTx/>
                <a:buFont typeface="Arial" panose="020B0604020202020204" pitchFamily="34" charset="0"/>
                <a:buNone/>
                <a:tabLst/>
                <a:defRPr/>
              </a:pPr>
              <a:t>*Bosnia</a:t>
            </a:fld>
            <a:endParaRPr kumimoji="0" lang="en-US" sz="1100" b="0" i="1" strike="noStrike" kern="1200" cap="none" spc="0" normalizeH="0" baseline="0" noProof="0">
              <a:ln>
                <a:noFill/>
              </a:ln>
              <a:solidFill>
                <a:srgbClr val="2B3A42"/>
              </a:solidFill>
              <a:effectLst/>
              <a:uLnTx/>
              <a:uFillTx/>
              <a:ea typeface="+mn-ea"/>
              <a:cs typeface="+mn-cs"/>
              <a:sym typeface="+mn-lt"/>
            </a:endParaRPr>
          </a:p>
        </p:txBody>
      </p:sp>
      <p:sp useBgFill="1">
        <p:nvSpPr>
          <p:cNvPr id="60" name="Rectangle 59">
            <a:extLst>
              <a:ext uri="{FF2B5EF4-FFF2-40B4-BE49-F238E27FC236}">
                <a16:creationId xmlns:a16="http://schemas.microsoft.com/office/drawing/2014/main" id="{AA7C2124-EDC1-3B0C-B84E-AB40F8721C3F}"/>
              </a:ext>
            </a:extLst>
          </p:cNvPr>
          <p:cNvSpPr/>
          <p:nvPr>
            <p:custDataLst>
              <p:tags r:id="rId64"/>
            </p:custDataLst>
          </p:nvPr>
        </p:nvSpPr>
        <p:spPr bwMode="gray">
          <a:xfrm>
            <a:off x="2570163" y="3433763"/>
            <a:ext cx="200025" cy="109538"/>
          </a:xfrm>
          <a:prstGeom prst="rect">
            <a:avLst/>
          </a:prstGeom>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t" anchorCtr="0"/>
          <a:lstStyle/>
          <a:p>
            <a:pPr>
              <a:lnSpc>
                <a:spcPct val="90000"/>
              </a:lnSpc>
              <a:spcBef>
                <a:spcPct val="0"/>
              </a:spcBef>
              <a:spcAft>
                <a:spcPct val="0"/>
              </a:spcAft>
            </a:pPr>
            <a:fld id="{3F0B95A4-1EB7-4A69-B709-12938A9F3F9E}" type="datetime'''''''''''''''''''''''''''''''''''3''''''''''0''9'''''''''''''">
              <a:rPr lang="en-GB" altLang="en-US" sz="800" smtClean="0">
                <a:solidFill>
                  <a:srgbClr val="2B3A42"/>
                </a:solidFill>
                <a:effectLst/>
              </a:rPr>
              <a:pPr>
                <a:lnSpc>
                  <a:spcPct val="90000"/>
                </a:lnSpc>
                <a:spcBef>
                  <a:spcPct val="0"/>
                </a:spcBef>
                <a:spcAft>
                  <a:spcPct val="0"/>
                </a:spcAft>
              </a:pPr>
              <a:t>309</a:t>
            </a:fld>
            <a:endParaRPr lang="en-GB" sz="800" err="1">
              <a:solidFill>
                <a:srgbClr val="2B3A42"/>
              </a:solidFill>
              <a:sym typeface="+mn-lt"/>
            </a:endParaRPr>
          </a:p>
        </p:txBody>
      </p:sp>
      <p:sp>
        <p:nvSpPr>
          <p:cNvPr id="92" name="Text Placeholder 2">
            <a:extLst>
              <a:ext uri="{FF2B5EF4-FFF2-40B4-BE49-F238E27FC236}">
                <a16:creationId xmlns:a16="http://schemas.microsoft.com/office/drawing/2014/main" id="{549C74D7-1D50-496C-B814-9303B912FD5C}"/>
              </a:ext>
            </a:extLst>
          </p:cNvPr>
          <p:cNvSpPr>
            <a:spLocks noGrp="1"/>
          </p:cNvSpPr>
          <p:nvPr>
            <p:custDataLst>
              <p:tags r:id="rId65"/>
            </p:custDataLst>
          </p:nvPr>
        </p:nvSpPr>
        <p:spPr bwMode="auto">
          <a:xfrm>
            <a:off x="2613025" y="4484689"/>
            <a:ext cx="150813" cy="434975"/>
          </a:xfrm>
          <a:prstGeom prst="rect">
            <a:avLst/>
          </a:prstGeom>
          <a:noFill/>
          <a:ln>
            <a:noFill/>
          </a:ln>
          <a:extLst>
            <a:ext uri="{909E8E84-426E-40dd-AFC4-6F175D3DCCD1}">
              <a14:hiddenFill xmlns:a14="http://schemas.microsoft.com/office/drawing/2010/main" xmlns="">
                <a:solidFill>
                  <a:scrgbClr r="0" g="0" b="0"/>
                </a:solidFill>
              </a14:hiddenFill>
            </a:ext>
          </a:extLst>
        </p:spPr>
        <p:txBody>
          <a:bodyPr vert="vert270" wrap="none" lIns="0" tIns="0" rIns="0" bIns="0" numCol="1" spcCol="0" rtlCol="0" anchor="ctr" anchorCtr="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r" defTabSz="914400" rtl="0" eaLnBrk="1" fontAlgn="auto" latinLnBrk="0" hangingPunct="1">
              <a:lnSpc>
                <a:spcPct val="90000"/>
              </a:lnSpc>
              <a:spcBef>
                <a:spcPct val="0"/>
              </a:spcBef>
              <a:spcAft>
                <a:spcPct val="0"/>
              </a:spcAft>
              <a:buClrTx/>
              <a:buSzTx/>
              <a:buFont typeface="Arial" panose="020B0604020202020204" pitchFamily="34" charset="0"/>
              <a:buNone/>
              <a:tabLst/>
              <a:defRPr/>
            </a:pPr>
            <a:fld id="{3238A2B9-8535-442E-A170-D61F28703790}" type="datetime'''''''''Au''''''''st''''''''r''''''''i''''a'''''''''''''''">
              <a:rPr lang="en-US" altLang="en-US" sz="1100" smtClean="0">
                <a:solidFill>
                  <a:srgbClr val="2B3A42"/>
                </a:solidFill>
                <a:effectLst/>
              </a:rPr>
              <a:pPr marL="0" marR="0" lvl="0" indent="0" algn="r" defTabSz="914400" rtl="0" eaLnBrk="1" fontAlgn="auto" latinLnBrk="0" hangingPunct="1">
                <a:lnSpc>
                  <a:spcPct val="90000"/>
                </a:lnSpc>
                <a:spcBef>
                  <a:spcPct val="0"/>
                </a:spcBef>
                <a:spcAft>
                  <a:spcPct val="0"/>
                </a:spcAft>
                <a:buClrTx/>
                <a:buSzTx/>
                <a:buFont typeface="Arial" panose="020B0604020202020204" pitchFamily="34" charset="0"/>
                <a:buNone/>
                <a:tabLst/>
                <a:defRPr/>
              </a:pPr>
              <a:t>Austria</a:t>
            </a:fld>
            <a:endParaRPr kumimoji="0" lang="en-US" sz="1100" b="0" strike="noStrike" kern="1200" cap="none" spc="0" normalizeH="0" baseline="0" noProof="0">
              <a:ln>
                <a:noFill/>
              </a:ln>
              <a:solidFill>
                <a:srgbClr val="2B3A42"/>
              </a:solidFill>
              <a:effectLst/>
              <a:uLnTx/>
              <a:uFillTx/>
              <a:ea typeface="+mn-ea"/>
              <a:cs typeface="+mn-cs"/>
              <a:sym typeface="+mn-lt"/>
            </a:endParaRPr>
          </a:p>
        </p:txBody>
      </p:sp>
      <p:sp useBgFill="1">
        <p:nvSpPr>
          <p:cNvPr id="5" name="Rectangle 4">
            <a:extLst>
              <a:ext uri="{FF2B5EF4-FFF2-40B4-BE49-F238E27FC236}">
                <a16:creationId xmlns:a16="http://schemas.microsoft.com/office/drawing/2014/main" id="{BC1CE743-AD84-4FD7-962E-6A555C577078}"/>
              </a:ext>
            </a:extLst>
          </p:cNvPr>
          <p:cNvSpPr/>
          <p:nvPr>
            <p:custDataLst>
              <p:tags r:id="rId66"/>
            </p:custDataLst>
          </p:nvPr>
        </p:nvSpPr>
        <p:spPr bwMode="gray">
          <a:xfrm>
            <a:off x="2814638" y="3419475"/>
            <a:ext cx="200025" cy="109538"/>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t" anchorCtr="0">
            <a:noAutofit/>
          </a:bodyPr>
          <a:lstStyle/>
          <a:p>
            <a:pPr>
              <a:lnSpc>
                <a:spcPct val="90000"/>
              </a:lnSpc>
              <a:spcBef>
                <a:spcPct val="0"/>
              </a:spcBef>
              <a:spcAft>
                <a:spcPct val="0"/>
              </a:spcAft>
            </a:pPr>
            <a:fld id="{D8EF5117-9EF8-4FE3-8837-9AA3C528024F}" type="datetime'''''3''''3''''''''''''''''''''''''9'''''''''''''''''''">
              <a:rPr lang="en-GB" altLang="en-US" sz="800" smtClean="0">
                <a:solidFill>
                  <a:schemeClr val="tx1"/>
                </a:solidFill>
                <a:effectLst/>
              </a:rPr>
              <a:pPr>
                <a:lnSpc>
                  <a:spcPct val="90000"/>
                </a:lnSpc>
                <a:spcBef>
                  <a:spcPct val="0"/>
                </a:spcBef>
                <a:spcAft>
                  <a:spcPct val="0"/>
                </a:spcAft>
              </a:pPr>
              <a:t>339</a:t>
            </a:fld>
            <a:endParaRPr lang="en-GB" sz="800">
              <a:solidFill>
                <a:schemeClr val="tx1"/>
              </a:solidFill>
              <a:sym typeface="Arial" panose="020B0604020202020204" pitchFamily="34" charset="0"/>
            </a:endParaRPr>
          </a:p>
        </p:txBody>
      </p:sp>
      <p:sp>
        <p:nvSpPr>
          <p:cNvPr id="275" name="Text Placeholder 2">
            <a:extLst>
              <a:ext uri="{FF2B5EF4-FFF2-40B4-BE49-F238E27FC236}">
                <a16:creationId xmlns:a16="http://schemas.microsoft.com/office/drawing/2014/main" id="{F522AEEE-B7C1-4F4A-BE9E-8D7B972F717A}"/>
              </a:ext>
            </a:extLst>
          </p:cNvPr>
          <p:cNvSpPr>
            <a:spLocks noGrp="1"/>
          </p:cNvSpPr>
          <p:nvPr>
            <p:custDataLst>
              <p:tags r:id="rId67"/>
            </p:custDataLst>
          </p:nvPr>
        </p:nvSpPr>
        <p:spPr bwMode="auto">
          <a:xfrm>
            <a:off x="2874963" y="4484687"/>
            <a:ext cx="150813" cy="566738"/>
          </a:xfrm>
          <a:prstGeom prst="rect">
            <a:avLst/>
          </a:prstGeom>
          <a:noFill/>
          <a:ln>
            <a:noFill/>
          </a:ln>
          <a:extLst>
            <a:ext uri="{909E8E84-426E-40dd-AFC4-6F175D3DCCD1}">
              <a14:hiddenFill xmlns:a14="http://schemas.microsoft.com/office/drawing/2010/main" xmlns="">
                <a:solidFill>
                  <a:scrgbClr r="0" g="0" b="0"/>
                </a:solidFill>
              </a14:hiddenFill>
            </a:ext>
          </a:extLst>
        </p:spPr>
        <p:txBody>
          <a:bodyPr vert="vert270" wrap="none" lIns="0" tIns="0" rIns="0" bIns="0" numCol="1" spcCol="0" rtlCol="0" anchor="ctr" anchorCtr="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r">
              <a:spcBef>
                <a:spcPct val="0"/>
              </a:spcBef>
              <a:spcAft>
                <a:spcPct val="0"/>
              </a:spcAft>
              <a:buNone/>
              <a:defRPr/>
            </a:pPr>
            <a:fld id="{6828A501-E267-4F60-A945-4F2F3DDF4D20}" type="datetime'''''D''e''nm''''''''''''''''''a''r''''''''''''''''''k'''">
              <a:rPr lang="en-US" altLang="en-US" sz="1100" smtClean="0">
                <a:solidFill>
                  <a:srgbClr val="2B3A42"/>
                </a:solidFill>
                <a:effectLst/>
              </a:rPr>
              <a:pPr marL="0" lvl="0" indent="0" algn="r">
                <a:spcBef>
                  <a:spcPct val="0"/>
                </a:spcBef>
                <a:spcAft>
                  <a:spcPct val="0"/>
                </a:spcAft>
                <a:buNone/>
                <a:defRPr/>
              </a:pPr>
              <a:t>Denmark</a:t>
            </a:fld>
            <a:endParaRPr kumimoji="0" lang="en-US" sz="1100" b="0" strike="noStrike" kern="1200" spc="0" normalizeH="0" noProof="0">
              <a:ln>
                <a:noFill/>
              </a:ln>
              <a:solidFill>
                <a:srgbClr val="2B3A42"/>
              </a:solidFill>
              <a:effectLst/>
              <a:uLnTx/>
              <a:uFillTx/>
              <a:ea typeface="+mn-ea"/>
              <a:cs typeface="+mn-cs"/>
              <a:sym typeface="+mn-lt"/>
            </a:endParaRPr>
          </a:p>
        </p:txBody>
      </p:sp>
      <p:sp useBgFill="1">
        <p:nvSpPr>
          <p:cNvPr id="41" name="Rectangle 40">
            <a:extLst>
              <a:ext uri="{FF2B5EF4-FFF2-40B4-BE49-F238E27FC236}">
                <a16:creationId xmlns:a16="http://schemas.microsoft.com/office/drawing/2014/main" id="{7618FB27-32C4-412D-A99C-763BEA18CF49}"/>
              </a:ext>
            </a:extLst>
          </p:cNvPr>
          <p:cNvSpPr/>
          <p:nvPr>
            <p:custDataLst>
              <p:tags r:id="rId68"/>
            </p:custDataLst>
          </p:nvPr>
        </p:nvSpPr>
        <p:spPr bwMode="gray">
          <a:xfrm>
            <a:off x="3111500" y="3481388"/>
            <a:ext cx="200025" cy="109538"/>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b" anchorCtr="0">
            <a:noAutofit/>
          </a:bodyPr>
          <a:lstStyle/>
          <a:p>
            <a:pPr lvl="0" algn="ctr">
              <a:lnSpc>
                <a:spcPct val="90000"/>
              </a:lnSpc>
              <a:spcBef>
                <a:spcPct val="0"/>
              </a:spcBef>
              <a:spcAft>
                <a:spcPct val="0"/>
              </a:spcAft>
              <a:defRPr/>
            </a:pPr>
            <a:fld id="{5B824869-3D44-4138-A018-4493CB7FBEC4}" type="datetime'''''''''3''''''5''0'''">
              <a:rPr lang="en-GB" altLang="en-US" sz="800" smtClean="0">
                <a:solidFill>
                  <a:srgbClr val="2B3A42"/>
                </a:solidFill>
                <a:effectLst/>
              </a:rPr>
              <a:pPr lvl="0" algn="ctr">
                <a:lnSpc>
                  <a:spcPct val="90000"/>
                </a:lnSpc>
                <a:spcBef>
                  <a:spcPct val="0"/>
                </a:spcBef>
                <a:spcAft>
                  <a:spcPct val="0"/>
                </a:spcAft>
                <a:defRPr/>
              </a:pPr>
              <a:t>350</a:t>
            </a:fld>
            <a:endParaRPr kumimoji="0" lang="en-GB" sz="800" strike="noStrike" kern="1200" spc="0" normalizeH="0" noProof="0">
              <a:ln>
                <a:noFill/>
              </a:ln>
              <a:solidFill>
                <a:srgbClr val="2B3A42"/>
              </a:solidFill>
              <a:effectLst/>
              <a:uLnTx/>
              <a:uFillTx/>
              <a:sym typeface="Arial" panose="020B0604020202020204" pitchFamily="34" charset="0"/>
            </a:endParaRPr>
          </a:p>
        </p:txBody>
      </p:sp>
      <p:sp>
        <p:nvSpPr>
          <p:cNvPr id="100" name="Text Placeholder 2">
            <a:extLst>
              <a:ext uri="{FF2B5EF4-FFF2-40B4-BE49-F238E27FC236}">
                <a16:creationId xmlns:a16="http://schemas.microsoft.com/office/drawing/2014/main" id="{D61847BB-0194-45D9-AB53-9E5B44562E3F}"/>
              </a:ext>
            </a:extLst>
          </p:cNvPr>
          <p:cNvSpPr>
            <a:spLocks noGrp="1"/>
          </p:cNvSpPr>
          <p:nvPr>
            <p:custDataLst>
              <p:tags r:id="rId69"/>
            </p:custDataLst>
          </p:nvPr>
        </p:nvSpPr>
        <p:spPr bwMode="auto">
          <a:xfrm>
            <a:off x="3136900" y="4484688"/>
            <a:ext cx="150813" cy="706438"/>
          </a:xfrm>
          <a:prstGeom prst="rect">
            <a:avLst/>
          </a:prstGeom>
          <a:noFill/>
          <a:ln>
            <a:noFill/>
          </a:ln>
          <a:extLst>
            <a:ext uri="{909E8E84-426E-40dd-AFC4-6F175D3DCCD1}">
              <a14:hiddenFill xmlns:a14="http://schemas.microsoft.com/office/drawing/2010/main" xmlns="">
                <a:solidFill>
                  <a:scrgbClr r="0" g="0" b="0"/>
                </a:solidFill>
              </a14:hiddenFill>
            </a:ext>
          </a:extLst>
        </p:spPr>
        <p:txBody>
          <a:bodyPr vert="vert270" wrap="none" lIns="0" tIns="0" rIns="0" bIns="0" numCol="1" spcCol="0" rtlCol="0" anchor="ctr" anchorCtr="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r">
              <a:spcBef>
                <a:spcPct val="0"/>
              </a:spcBef>
              <a:spcAft>
                <a:spcPct val="0"/>
              </a:spcAft>
              <a:buNone/>
              <a:defRPr/>
            </a:pPr>
            <a:fld id="{BE33F78B-E0A7-4599-9F89-214769F40461}" type="datetime'''''''''''''***''''S''''c''''otl''''''''''''''''an''''''d'''''">
              <a:rPr lang="en-US" altLang="en-US" sz="1100" i="1" smtClean="0">
                <a:solidFill>
                  <a:srgbClr val="2B3A42"/>
                </a:solidFill>
                <a:effectLst/>
              </a:rPr>
              <a:pPr marL="0" lvl="0" indent="0" algn="r">
                <a:spcBef>
                  <a:spcPct val="0"/>
                </a:spcBef>
                <a:spcAft>
                  <a:spcPct val="0"/>
                </a:spcAft>
                <a:buNone/>
                <a:defRPr/>
              </a:pPr>
              <a:t>***Scotland</a:t>
            </a:fld>
            <a:endParaRPr kumimoji="0" lang="en-US" sz="1100" b="0" i="1" strike="noStrike" kern="1200" spc="0" normalizeH="0" noProof="0">
              <a:ln>
                <a:noFill/>
              </a:ln>
              <a:solidFill>
                <a:srgbClr val="2B3A42"/>
              </a:solidFill>
              <a:effectLst/>
              <a:uLnTx/>
              <a:uFillTx/>
              <a:ea typeface="+mn-ea"/>
              <a:cs typeface="+mn-cs"/>
              <a:sym typeface="+mn-lt"/>
            </a:endParaRPr>
          </a:p>
        </p:txBody>
      </p:sp>
      <p:sp useBgFill="1">
        <p:nvSpPr>
          <p:cNvPr id="45" name="Rectangle 44">
            <a:extLst>
              <a:ext uri="{FF2B5EF4-FFF2-40B4-BE49-F238E27FC236}">
                <a16:creationId xmlns:a16="http://schemas.microsoft.com/office/drawing/2014/main" id="{796AD66F-33A5-06CF-5687-6484056DDA49}"/>
              </a:ext>
            </a:extLst>
          </p:cNvPr>
          <p:cNvSpPr/>
          <p:nvPr>
            <p:custDataLst>
              <p:tags r:id="rId70"/>
            </p:custDataLst>
          </p:nvPr>
        </p:nvSpPr>
        <p:spPr bwMode="gray">
          <a:xfrm>
            <a:off x="3373438" y="3319463"/>
            <a:ext cx="200025" cy="109538"/>
          </a:xfrm>
          <a:prstGeom prst="rect">
            <a:avLst/>
          </a:prstGeom>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t" anchorCtr="0"/>
          <a:lstStyle/>
          <a:p>
            <a:pPr>
              <a:lnSpc>
                <a:spcPct val="90000"/>
              </a:lnSpc>
              <a:spcBef>
                <a:spcPct val="0"/>
              </a:spcBef>
              <a:spcAft>
                <a:spcPct val="0"/>
              </a:spcAft>
            </a:pPr>
            <a:fld id="{619B077C-CE81-4422-97DD-553F5E6FA653}" type="datetime'''''''''''''''35''3'''">
              <a:rPr lang="en-GB" altLang="en-US" sz="800" smtClean="0">
                <a:solidFill>
                  <a:srgbClr val="2B3A42"/>
                </a:solidFill>
                <a:effectLst/>
                <a:sym typeface="Arial" panose="020B0604020202020204" pitchFamily="34" charset="0"/>
              </a:rPr>
              <a:pPr>
                <a:lnSpc>
                  <a:spcPct val="90000"/>
                </a:lnSpc>
                <a:spcBef>
                  <a:spcPct val="0"/>
                </a:spcBef>
                <a:spcAft>
                  <a:spcPct val="0"/>
                </a:spcAft>
              </a:pPr>
              <a:t>353</a:t>
            </a:fld>
            <a:endParaRPr lang="en-GB" sz="800" err="1">
              <a:solidFill>
                <a:srgbClr val="2B3A42"/>
              </a:solidFill>
              <a:sym typeface="Arial" panose="020B0604020202020204" pitchFamily="34" charset="0"/>
            </a:endParaRPr>
          </a:p>
        </p:txBody>
      </p:sp>
      <p:sp>
        <p:nvSpPr>
          <p:cNvPr id="86" name="Text Placeholder 2">
            <a:extLst>
              <a:ext uri="{FF2B5EF4-FFF2-40B4-BE49-F238E27FC236}">
                <a16:creationId xmlns:a16="http://schemas.microsoft.com/office/drawing/2014/main" id="{45380C51-11D3-41F8-A019-179270A67CF1}"/>
              </a:ext>
            </a:extLst>
          </p:cNvPr>
          <p:cNvSpPr>
            <a:spLocks noGrp="1"/>
          </p:cNvSpPr>
          <p:nvPr>
            <p:custDataLst>
              <p:tags r:id="rId71"/>
            </p:custDataLst>
          </p:nvPr>
        </p:nvSpPr>
        <p:spPr bwMode="auto">
          <a:xfrm>
            <a:off x="3398838" y="4484688"/>
            <a:ext cx="150813" cy="404813"/>
          </a:xfrm>
          <a:prstGeom prst="rect">
            <a:avLst/>
          </a:prstGeom>
          <a:noFill/>
          <a:ln>
            <a:noFill/>
          </a:ln>
          <a:extLst>
            <a:ext uri="{909E8E84-426E-40dd-AFC4-6F175D3DCCD1}">
              <a14:hiddenFill xmlns:a14="http://schemas.microsoft.com/office/drawing/2010/main" xmlns="">
                <a:solidFill>
                  <a:scrgbClr r="0" g="0" b="0"/>
                </a:solidFill>
              </a14:hiddenFill>
            </a:ext>
          </a:extLst>
        </p:spPr>
        <p:txBody>
          <a:bodyPr vert="vert270" wrap="none" lIns="0" tIns="0" rIns="0" bIns="0" numCol="1" spcCol="0" rtlCol="0" anchor="ctr" anchorCtr="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r">
              <a:spcBef>
                <a:spcPct val="0"/>
              </a:spcBef>
              <a:spcAft>
                <a:spcPct val="0"/>
              </a:spcAft>
              <a:buNone/>
              <a:defRPr/>
            </a:pPr>
            <a:fld id="{2CDF5019-7E53-4F00-B9CB-A86A941FC9E2}" type="datetime'''''''''''S''''''''e''''''''''''''rb''''i''a'">
              <a:rPr lang="en-US" altLang="en-US" sz="1100" i="1" smtClean="0">
                <a:solidFill>
                  <a:srgbClr val="2B3A42"/>
                </a:solidFill>
                <a:effectLst/>
              </a:rPr>
              <a:pPr marL="0" lvl="0" indent="0" algn="r">
                <a:spcBef>
                  <a:spcPct val="0"/>
                </a:spcBef>
                <a:spcAft>
                  <a:spcPct val="0"/>
                </a:spcAft>
                <a:buNone/>
                <a:defRPr/>
              </a:pPr>
              <a:t>Serbia</a:t>
            </a:fld>
            <a:endParaRPr kumimoji="0" lang="en-US" sz="1100" b="0" i="1" strike="noStrike" kern="1200" spc="0" normalizeH="0" noProof="0">
              <a:ln>
                <a:noFill/>
              </a:ln>
              <a:solidFill>
                <a:srgbClr val="2B3A42"/>
              </a:solidFill>
              <a:effectLst/>
              <a:uLnTx/>
              <a:uFillTx/>
              <a:ea typeface="+mn-ea"/>
              <a:cs typeface="+mn-cs"/>
              <a:sym typeface="+mn-lt"/>
            </a:endParaRPr>
          </a:p>
        </p:txBody>
      </p:sp>
      <p:sp useBgFill="1">
        <p:nvSpPr>
          <p:cNvPr id="10" name="Rectangle 9">
            <a:extLst>
              <a:ext uri="{FF2B5EF4-FFF2-40B4-BE49-F238E27FC236}">
                <a16:creationId xmlns:a16="http://schemas.microsoft.com/office/drawing/2014/main" id="{605BED4B-3640-44EE-8006-517885A26843}"/>
              </a:ext>
            </a:extLst>
          </p:cNvPr>
          <p:cNvSpPr/>
          <p:nvPr>
            <p:custDataLst>
              <p:tags r:id="rId72"/>
            </p:custDataLst>
          </p:nvPr>
        </p:nvSpPr>
        <p:spPr bwMode="gray">
          <a:xfrm>
            <a:off x="3635375" y="3471863"/>
            <a:ext cx="200025" cy="109538"/>
          </a:xfrm>
          <a:prstGeom prst="rect">
            <a:avLst/>
          </a:prstGeom>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b" anchorCtr="0">
            <a:noAutofit/>
          </a:bodyPr>
          <a:lstStyle/>
          <a:p>
            <a:pPr algn="ctr">
              <a:lnSpc>
                <a:spcPct val="90000"/>
              </a:lnSpc>
              <a:spcBef>
                <a:spcPct val="0"/>
              </a:spcBef>
              <a:spcAft>
                <a:spcPct val="0"/>
              </a:spcAft>
            </a:pPr>
            <a:fld id="{572C44B3-1D6B-4118-A1D8-F7DC7D7EB6BD}" type="datetime'''''''''''''''''''3''''''''''''''6''''''''1'''''''''''''''">
              <a:rPr lang="en-GB" altLang="en-US" sz="800" smtClean="0">
                <a:solidFill>
                  <a:srgbClr val="2B3A42"/>
                </a:solidFill>
                <a:effectLst/>
              </a:rPr>
              <a:pPr algn="ctr">
                <a:lnSpc>
                  <a:spcPct val="90000"/>
                </a:lnSpc>
                <a:spcBef>
                  <a:spcPct val="0"/>
                </a:spcBef>
                <a:spcAft>
                  <a:spcPct val="0"/>
                </a:spcAft>
              </a:pPr>
              <a:t>361</a:t>
            </a:fld>
            <a:endParaRPr lang="en-GB" sz="800" err="1">
              <a:solidFill>
                <a:srgbClr val="2B3A42"/>
              </a:solidFill>
              <a:sym typeface="+mn-lt"/>
            </a:endParaRPr>
          </a:p>
        </p:txBody>
      </p:sp>
      <p:sp>
        <p:nvSpPr>
          <p:cNvPr id="121" name="Text Placeholder 2">
            <a:extLst>
              <a:ext uri="{FF2B5EF4-FFF2-40B4-BE49-F238E27FC236}">
                <a16:creationId xmlns:a16="http://schemas.microsoft.com/office/drawing/2014/main" id="{B3895F69-41B3-4034-9A61-B4CFB3D29D1E}"/>
              </a:ext>
            </a:extLst>
          </p:cNvPr>
          <p:cNvSpPr>
            <a:spLocks noGrp="1"/>
          </p:cNvSpPr>
          <p:nvPr>
            <p:custDataLst>
              <p:tags r:id="rId73"/>
            </p:custDataLst>
          </p:nvPr>
        </p:nvSpPr>
        <p:spPr bwMode="auto">
          <a:xfrm>
            <a:off x="3660775" y="4484688"/>
            <a:ext cx="150813" cy="506413"/>
          </a:xfrm>
          <a:prstGeom prst="rect">
            <a:avLst/>
          </a:prstGeom>
          <a:noFill/>
          <a:ln>
            <a:noFill/>
          </a:ln>
          <a:extLst>
            <a:ext uri="{909E8E84-426E-40dd-AFC4-6F175D3DCCD1}">
              <a14:hiddenFill xmlns:a14="http://schemas.microsoft.com/office/drawing/2010/main" xmlns="">
                <a:solidFill>
                  <a:scrgbClr r="0" g="0" b="0"/>
                </a:solidFill>
              </a14:hiddenFill>
            </a:ext>
          </a:extLst>
        </p:spPr>
        <p:txBody>
          <a:bodyPr vert="vert270" wrap="none" lIns="0" tIns="0" rIns="0" bIns="0" numCol="1" spcCol="0" rtlCol="0" anchor="ctr" anchorCtr="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r">
              <a:spcBef>
                <a:spcPct val="0"/>
              </a:spcBef>
              <a:spcAft>
                <a:spcPct val="0"/>
              </a:spcAft>
              <a:buNone/>
              <a:defRPr/>
            </a:pPr>
            <a:fld id="{57D44D1D-65BA-48E8-AE73-9CD8878B59B1}" type="datetime'''''Sw''e''de''''''''''''''''n'">
              <a:rPr lang="en-US" altLang="en-US" sz="1100" smtClean="0">
                <a:solidFill>
                  <a:srgbClr val="2B3A42"/>
                </a:solidFill>
                <a:effectLst/>
              </a:rPr>
              <a:pPr marL="0" lvl="0" indent="0" algn="r">
                <a:spcBef>
                  <a:spcPct val="0"/>
                </a:spcBef>
                <a:spcAft>
                  <a:spcPct val="0"/>
                </a:spcAft>
                <a:buNone/>
                <a:defRPr/>
              </a:pPr>
              <a:t>Sweden</a:t>
            </a:fld>
            <a:endParaRPr kumimoji="0" lang="en-US" sz="1100" b="0" strike="noStrike" kern="1200" spc="0" normalizeH="0" noProof="0">
              <a:ln>
                <a:noFill/>
              </a:ln>
              <a:solidFill>
                <a:srgbClr val="2B3A42"/>
              </a:solidFill>
              <a:effectLst/>
              <a:uLnTx/>
              <a:uFillTx/>
              <a:ea typeface="+mn-ea"/>
              <a:cs typeface="+mn-cs"/>
              <a:sym typeface="+mn-lt"/>
            </a:endParaRPr>
          </a:p>
        </p:txBody>
      </p:sp>
      <p:sp useBgFill="1">
        <p:nvSpPr>
          <p:cNvPr id="42" name="Rectangle 41">
            <a:extLst>
              <a:ext uri="{FF2B5EF4-FFF2-40B4-BE49-F238E27FC236}">
                <a16:creationId xmlns:a16="http://schemas.microsoft.com/office/drawing/2014/main" id="{A24AD74E-EDB8-8E60-D8CA-2900BD2FF058}"/>
              </a:ext>
            </a:extLst>
          </p:cNvPr>
          <p:cNvSpPr/>
          <p:nvPr>
            <p:custDataLst>
              <p:tags r:id="rId74"/>
            </p:custDataLst>
          </p:nvPr>
        </p:nvSpPr>
        <p:spPr bwMode="gray">
          <a:xfrm>
            <a:off x="3813175" y="3359150"/>
            <a:ext cx="200025" cy="109538"/>
          </a:xfrm>
          <a:prstGeom prst="rect">
            <a:avLst/>
          </a:prstGeom>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t" anchorCtr="0"/>
          <a:lstStyle/>
          <a:p>
            <a:pPr>
              <a:lnSpc>
                <a:spcPct val="90000"/>
              </a:lnSpc>
              <a:spcBef>
                <a:spcPct val="0"/>
              </a:spcBef>
              <a:spcAft>
                <a:spcPct val="0"/>
              </a:spcAft>
            </a:pPr>
            <a:fld id="{9B498803-65BA-46F8-BAA3-6C758384BE3A}" type="datetime'''''''''''''''''''3''7''''''''''''4'''''''''''''''''''''''">
              <a:rPr lang="en-GB" altLang="en-US" sz="800" smtClean="0">
                <a:solidFill>
                  <a:srgbClr val="2B3A42"/>
                </a:solidFill>
                <a:effectLst/>
              </a:rPr>
              <a:pPr>
                <a:lnSpc>
                  <a:spcPct val="90000"/>
                </a:lnSpc>
                <a:spcBef>
                  <a:spcPct val="0"/>
                </a:spcBef>
                <a:spcAft>
                  <a:spcPct val="0"/>
                </a:spcAft>
              </a:pPr>
              <a:t>374</a:t>
            </a:fld>
            <a:endParaRPr lang="en-GB" sz="800" err="1">
              <a:solidFill>
                <a:srgbClr val="2B3A42"/>
              </a:solidFill>
              <a:sym typeface="+mn-lt"/>
            </a:endParaRPr>
          </a:p>
        </p:txBody>
      </p:sp>
      <p:sp>
        <p:nvSpPr>
          <p:cNvPr id="101" name="Text Placeholder 2">
            <a:extLst>
              <a:ext uri="{FF2B5EF4-FFF2-40B4-BE49-F238E27FC236}">
                <a16:creationId xmlns:a16="http://schemas.microsoft.com/office/drawing/2014/main" id="{8C5EFA1A-D580-4FAB-A906-4BDF494BE165}"/>
              </a:ext>
            </a:extLst>
          </p:cNvPr>
          <p:cNvSpPr>
            <a:spLocks noGrp="1"/>
          </p:cNvSpPr>
          <p:nvPr>
            <p:custDataLst>
              <p:tags r:id="rId75"/>
            </p:custDataLst>
          </p:nvPr>
        </p:nvSpPr>
        <p:spPr bwMode="auto">
          <a:xfrm>
            <a:off x="3922713" y="4484689"/>
            <a:ext cx="150813" cy="676275"/>
          </a:xfrm>
          <a:prstGeom prst="rect">
            <a:avLst/>
          </a:prstGeom>
          <a:noFill/>
          <a:ln>
            <a:noFill/>
          </a:ln>
          <a:extLst>
            <a:ext uri="{909E8E84-426E-40dd-AFC4-6F175D3DCCD1}">
              <a14:hiddenFill xmlns:a14="http://schemas.microsoft.com/office/drawing/2010/main" xmlns="">
                <a:solidFill>
                  <a:scrgbClr r="0" g="0" b="0"/>
                </a:solidFill>
              </a14:hiddenFill>
            </a:ext>
          </a:extLst>
        </p:spPr>
        <p:txBody>
          <a:bodyPr vert="vert270" wrap="none" lIns="0" tIns="0" rIns="0" bIns="0" numCol="1" spcCol="0" rtlCol="0" anchor="ctr" anchorCtr="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r">
              <a:spcBef>
                <a:spcPct val="0"/>
              </a:spcBef>
              <a:spcAft>
                <a:spcPct val="0"/>
              </a:spcAft>
              <a:buNone/>
              <a:defRPr/>
            </a:pPr>
            <a:fld id="{CB858DD8-BEAA-4EFA-BFA2-783D61027E1F}" type="datetime'''''''''''''*''''*''*E''''''ngl''''a''''''n''''''''''d'''''''">
              <a:rPr lang="en-US" altLang="en-US" sz="1100" i="1" smtClean="0">
                <a:solidFill>
                  <a:srgbClr val="2B3A42"/>
                </a:solidFill>
                <a:effectLst/>
              </a:rPr>
              <a:pPr marL="0" lvl="0" indent="0" algn="r">
                <a:spcBef>
                  <a:spcPct val="0"/>
                </a:spcBef>
                <a:spcAft>
                  <a:spcPct val="0"/>
                </a:spcAft>
                <a:buNone/>
                <a:defRPr/>
              </a:pPr>
              <a:t>***England</a:t>
            </a:fld>
            <a:endParaRPr kumimoji="0" lang="en-US" sz="1100" b="0" i="1" strike="noStrike" kern="1200" spc="0" normalizeH="0" noProof="0">
              <a:ln>
                <a:noFill/>
              </a:ln>
              <a:solidFill>
                <a:srgbClr val="2B3A42"/>
              </a:solidFill>
              <a:effectLst/>
              <a:uLnTx/>
              <a:uFillTx/>
              <a:ea typeface="+mn-ea"/>
              <a:cs typeface="+mn-cs"/>
              <a:sym typeface="+mn-lt"/>
            </a:endParaRPr>
          </a:p>
        </p:txBody>
      </p:sp>
      <p:sp useBgFill="1">
        <p:nvSpPr>
          <p:cNvPr id="896" name="Rectangle 895">
            <a:extLst>
              <a:ext uri="{FF2B5EF4-FFF2-40B4-BE49-F238E27FC236}">
                <a16:creationId xmlns:a16="http://schemas.microsoft.com/office/drawing/2014/main" id="{57BFC5E6-7869-46D6-AD13-9986F12EAA21}"/>
              </a:ext>
            </a:extLst>
          </p:cNvPr>
          <p:cNvSpPr/>
          <p:nvPr>
            <p:custDataLst>
              <p:tags r:id="rId76"/>
            </p:custDataLst>
          </p:nvPr>
        </p:nvSpPr>
        <p:spPr bwMode="gray">
          <a:xfrm>
            <a:off x="4159250" y="3411538"/>
            <a:ext cx="200025" cy="109538"/>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b" anchorCtr="0">
            <a:noAutofit/>
          </a:bodyPr>
          <a:lstStyle/>
          <a:p>
            <a:pPr algn="ctr">
              <a:lnSpc>
                <a:spcPct val="90000"/>
              </a:lnSpc>
              <a:spcBef>
                <a:spcPct val="0"/>
              </a:spcBef>
              <a:spcAft>
                <a:spcPct val="0"/>
              </a:spcAft>
            </a:pPr>
            <a:fld id="{E092416F-C2A6-4E75-85D1-B61F6BDCDA25}" type="datetime'''4''''''''''''''''''''3''''''''''''''''''''''9'">
              <a:rPr lang="en-GB" altLang="en-US" sz="800" smtClean="0">
                <a:solidFill>
                  <a:srgbClr val="2B3A42"/>
                </a:solidFill>
                <a:effectLst/>
              </a:rPr>
              <a:pPr algn="ctr">
                <a:lnSpc>
                  <a:spcPct val="90000"/>
                </a:lnSpc>
                <a:spcBef>
                  <a:spcPct val="0"/>
                </a:spcBef>
                <a:spcAft>
                  <a:spcPct val="0"/>
                </a:spcAft>
              </a:pPr>
              <a:t>439</a:t>
            </a:fld>
            <a:endParaRPr lang="en-GB" sz="800">
              <a:solidFill>
                <a:srgbClr val="2B3A42"/>
              </a:solidFill>
              <a:sym typeface="+mn-lt"/>
            </a:endParaRPr>
          </a:p>
        </p:txBody>
      </p:sp>
      <p:sp>
        <p:nvSpPr>
          <p:cNvPr id="123" name="Text Placeholder 2">
            <a:extLst>
              <a:ext uri="{FF2B5EF4-FFF2-40B4-BE49-F238E27FC236}">
                <a16:creationId xmlns:a16="http://schemas.microsoft.com/office/drawing/2014/main" id="{BA66419A-D94D-4B15-871F-A6BA0F67A567}"/>
              </a:ext>
            </a:extLst>
          </p:cNvPr>
          <p:cNvSpPr>
            <a:spLocks noGrp="1"/>
          </p:cNvSpPr>
          <p:nvPr>
            <p:custDataLst>
              <p:tags r:id="rId77"/>
            </p:custDataLst>
          </p:nvPr>
        </p:nvSpPr>
        <p:spPr bwMode="auto">
          <a:xfrm>
            <a:off x="4184650" y="4484688"/>
            <a:ext cx="150813" cy="255588"/>
          </a:xfrm>
          <a:prstGeom prst="rect">
            <a:avLst/>
          </a:prstGeom>
          <a:noFill/>
          <a:ln>
            <a:noFill/>
          </a:ln>
          <a:extLst>
            <a:ext uri="{909E8E84-426E-40dd-AFC4-6F175D3DCCD1}">
              <a14:hiddenFill xmlns:a14="http://schemas.microsoft.com/office/drawing/2010/main" xmlns="">
                <a:solidFill>
                  <a:scrgbClr r="0" g="0" b="0"/>
                </a:solidFill>
              </a14:hiddenFill>
            </a:ext>
          </a:extLst>
        </p:spPr>
        <p:txBody>
          <a:bodyPr vert="vert270" wrap="none" lIns="0" tIns="0" rIns="0" bIns="0" numCol="1" spcCol="0" rtlCol="0" anchor="ctr" anchorCtr="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r">
              <a:spcBef>
                <a:spcPct val="0"/>
              </a:spcBef>
              <a:spcAft>
                <a:spcPct val="0"/>
              </a:spcAft>
              <a:buNone/>
              <a:defRPr/>
            </a:pPr>
            <a:fld id="{1BFECE2A-8486-4BB1-B86A-FB5D333964CC}" type="datetime'''''''I''''''''''''t''''''''''''a''l''''y'''''''">
              <a:rPr lang="en-US" altLang="en-US" sz="1100" smtClean="0">
                <a:solidFill>
                  <a:srgbClr val="2B3A42"/>
                </a:solidFill>
                <a:effectLst/>
              </a:rPr>
              <a:pPr marL="0" lvl="0" indent="0" algn="r">
                <a:spcBef>
                  <a:spcPct val="0"/>
                </a:spcBef>
                <a:spcAft>
                  <a:spcPct val="0"/>
                </a:spcAft>
                <a:buNone/>
                <a:defRPr/>
              </a:pPr>
              <a:t>Italy</a:t>
            </a:fld>
            <a:endParaRPr kumimoji="0" lang="en-US" sz="1100" b="0" strike="noStrike" kern="1200" spc="0" normalizeH="0" noProof="0">
              <a:ln>
                <a:noFill/>
              </a:ln>
              <a:solidFill>
                <a:srgbClr val="2B3A42"/>
              </a:solidFill>
              <a:effectLst/>
              <a:uLnTx/>
              <a:uFillTx/>
              <a:ea typeface="+mn-ea"/>
              <a:cs typeface="+mn-cs"/>
              <a:sym typeface="+mn-lt"/>
            </a:endParaRPr>
          </a:p>
        </p:txBody>
      </p:sp>
      <p:sp useBgFill="1">
        <p:nvSpPr>
          <p:cNvPr id="46" name="Rectangle 45">
            <a:extLst>
              <a:ext uri="{FF2B5EF4-FFF2-40B4-BE49-F238E27FC236}">
                <a16:creationId xmlns:a16="http://schemas.microsoft.com/office/drawing/2014/main" id="{97AFD569-BFF1-4859-9052-31CC892B1737}"/>
              </a:ext>
            </a:extLst>
          </p:cNvPr>
          <p:cNvSpPr/>
          <p:nvPr>
            <p:custDataLst>
              <p:tags r:id="rId78"/>
            </p:custDataLst>
          </p:nvPr>
        </p:nvSpPr>
        <p:spPr bwMode="gray">
          <a:xfrm>
            <a:off x="4386263" y="3276600"/>
            <a:ext cx="200025" cy="109538"/>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t" anchorCtr="0">
            <a:noAutofit/>
          </a:bodyPr>
          <a:lstStyle/>
          <a:p>
            <a:pPr lvl="0">
              <a:lnSpc>
                <a:spcPct val="90000"/>
              </a:lnSpc>
              <a:spcBef>
                <a:spcPct val="0"/>
              </a:spcBef>
              <a:spcAft>
                <a:spcPct val="0"/>
              </a:spcAft>
              <a:defRPr/>
            </a:pPr>
            <a:fld id="{7490D287-20A4-4162-80E5-766E0EDBE4FC}" type="datetime'''''''''''''''4''''''''4''''''''''''4'''">
              <a:rPr lang="en-GB" altLang="en-US" sz="800" smtClean="0">
                <a:solidFill>
                  <a:srgbClr val="2B3A42"/>
                </a:solidFill>
                <a:effectLst/>
              </a:rPr>
              <a:pPr lvl="0">
                <a:lnSpc>
                  <a:spcPct val="90000"/>
                </a:lnSpc>
                <a:spcBef>
                  <a:spcPct val="0"/>
                </a:spcBef>
                <a:spcAft>
                  <a:spcPct val="0"/>
                </a:spcAft>
                <a:defRPr/>
              </a:pPr>
              <a:t>444</a:t>
            </a:fld>
            <a:endParaRPr kumimoji="0" lang="en-GB" sz="800" strike="noStrike" kern="1200" spc="0" normalizeH="0" noProof="0">
              <a:ln>
                <a:noFill/>
              </a:ln>
              <a:solidFill>
                <a:srgbClr val="2B3A42"/>
              </a:solidFill>
              <a:effectLst/>
              <a:uLnTx/>
              <a:uFillTx/>
              <a:sym typeface="Arial" panose="020B0604020202020204" pitchFamily="34" charset="0"/>
            </a:endParaRPr>
          </a:p>
        </p:txBody>
      </p:sp>
      <p:sp>
        <p:nvSpPr>
          <p:cNvPr id="124" name="Text Placeholder 2">
            <a:extLst>
              <a:ext uri="{FF2B5EF4-FFF2-40B4-BE49-F238E27FC236}">
                <a16:creationId xmlns:a16="http://schemas.microsoft.com/office/drawing/2014/main" id="{A6BB32F4-3D5E-4BC4-8B9D-D288104DD8E5}"/>
              </a:ext>
            </a:extLst>
          </p:cNvPr>
          <p:cNvSpPr>
            <a:spLocks noGrp="1"/>
          </p:cNvSpPr>
          <p:nvPr>
            <p:custDataLst>
              <p:tags r:id="rId79"/>
            </p:custDataLst>
          </p:nvPr>
        </p:nvSpPr>
        <p:spPr bwMode="auto">
          <a:xfrm>
            <a:off x="4446588" y="4484688"/>
            <a:ext cx="150813" cy="460375"/>
          </a:xfrm>
          <a:prstGeom prst="rect">
            <a:avLst/>
          </a:prstGeom>
          <a:noFill/>
          <a:ln>
            <a:noFill/>
          </a:ln>
          <a:extLst>
            <a:ext uri="{909E8E84-426E-40dd-AFC4-6F175D3DCCD1}">
              <a14:hiddenFill xmlns:a14="http://schemas.microsoft.com/office/drawing/2010/main" xmlns="">
                <a:solidFill>
                  <a:scrgbClr r="0" g="0" b="0"/>
                </a:solidFill>
              </a14:hiddenFill>
            </a:ext>
          </a:extLst>
        </p:spPr>
        <p:txBody>
          <a:bodyPr vert="vert270" wrap="none" lIns="0" tIns="0" rIns="0" bIns="0" numCol="1" spcCol="0" rtlCol="0" anchor="ctr" anchorCtr="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r">
              <a:spcBef>
                <a:spcPct val="0"/>
              </a:spcBef>
              <a:spcAft>
                <a:spcPct val="0"/>
              </a:spcAft>
              <a:buNone/>
              <a:defRPr/>
            </a:pPr>
            <a:fld id="{13BE8024-562D-4531-BC1C-BC0B5187A589}" type="datetime'''''''''''''F''''''''''''''''''''''''''''i''''''nl''an''d'">
              <a:rPr lang="en-US" altLang="en-US" sz="1100" smtClean="0">
                <a:solidFill>
                  <a:srgbClr val="2B3A42"/>
                </a:solidFill>
                <a:effectLst/>
              </a:rPr>
              <a:pPr marL="0" lvl="0" indent="0" algn="r">
                <a:spcBef>
                  <a:spcPct val="0"/>
                </a:spcBef>
                <a:spcAft>
                  <a:spcPct val="0"/>
                </a:spcAft>
                <a:buNone/>
                <a:defRPr/>
              </a:pPr>
              <a:t>Finland</a:t>
            </a:fld>
            <a:endParaRPr kumimoji="0" lang="en-US" sz="1100" b="0" strike="noStrike" kern="1200" spc="0" normalizeH="0" noProof="0">
              <a:ln>
                <a:noFill/>
              </a:ln>
              <a:solidFill>
                <a:srgbClr val="2B3A42"/>
              </a:solidFill>
              <a:effectLst/>
              <a:uLnTx/>
              <a:uFillTx/>
              <a:ea typeface="+mn-ea"/>
              <a:cs typeface="+mn-cs"/>
              <a:sym typeface="+mn-lt"/>
            </a:endParaRPr>
          </a:p>
        </p:txBody>
      </p:sp>
      <p:sp useBgFill="1">
        <p:nvSpPr>
          <p:cNvPr id="47" name="Rectangle 46">
            <a:extLst>
              <a:ext uri="{FF2B5EF4-FFF2-40B4-BE49-F238E27FC236}">
                <a16:creationId xmlns:a16="http://schemas.microsoft.com/office/drawing/2014/main" id="{517420B5-3300-46DE-A5C2-0DA93FC9DB42}"/>
              </a:ext>
            </a:extLst>
          </p:cNvPr>
          <p:cNvSpPr/>
          <p:nvPr>
            <p:custDataLst>
              <p:tags r:id="rId80"/>
            </p:custDataLst>
          </p:nvPr>
        </p:nvSpPr>
        <p:spPr bwMode="gray">
          <a:xfrm>
            <a:off x="4683125" y="3403600"/>
            <a:ext cx="200025" cy="109538"/>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b" anchorCtr="0">
            <a:noAutofit/>
          </a:bodyPr>
          <a:lstStyle/>
          <a:p>
            <a:pPr lvl="0" algn="ctr">
              <a:lnSpc>
                <a:spcPct val="90000"/>
              </a:lnSpc>
              <a:spcBef>
                <a:spcPct val="0"/>
              </a:spcBef>
              <a:spcAft>
                <a:spcPct val="0"/>
              </a:spcAft>
              <a:defRPr/>
            </a:pPr>
            <a:fld id="{F473B9E3-0E28-4B8E-B2EA-BCA30BAC673A}" type="datetime'''''''''''''''''''''''''''''''''''''''''''''4''''''''''49'">
              <a:rPr lang="en-GB" altLang="en-US" sz="800" smtClean="0">
                <a:solidFill>
                  <a:srgbClr val="2B3A42"/>
                </a:solidFill>
                <a:effectLst/>
              </a:rPr>
              <a:pPr lvl="0" algn="ctr">
                <a:lnSpc>
                  <a:spcPct val="90000"/>
                </a:lnSpc>
                <a:spcBef>
                  <a:spcPct val="0"/>
                </a:spcBef>
                <a:spcAft>
                  <a:spcPct val="0"/>
                </a:spcAft>
                <a:defRPr/>
              </a:pPr>
              <a:t>449</a:t>
            </a:fld>
            <a:endParaRPr kumimoji="0" lang="en-GB" sz="800" strike="noStrike" kern="1200" spc="0" normalizeH="0" noProof="0">
              <a:ln>
                <a:noFill/>
              </a:ln>
              <a:solidFill>
                <a:srgbClr val="2B3A42"/>
              </a:solidFill>
              <a:effectLst/>
              <a:uLnTx/>
              <a:uFillTx/>
              <a:sym typeface="Arial" panose="020B0604020202020204" pitchFamily="34" charset="0"/>
            </a:endParaRPr>
          </a:p>
        </p:txBody>
      </p:sp>
      <p:sp>
        <p:nvSpPr>
          <p:cNvPr id="102" name="Text Placeholder 2">
            <a:extLst>
              <a:ext uri="{FF2B5EF4-FFF2-40B4-BE49-F238E27FC236}">
                <a16:creationId xmlns:a16="http://schemas.microsoft.com/office/drawing/2014/main" id="{160045B5-E893-430F-8657-4E3C97A26F7D}"/>
              </a:ext>
            </a:extLst>
          </p:cNvPr>
          <p:cNvSpPr>
            <a:spLocks noGrp="1"/>
          </p:cNvSpPr>
          <p:nvPr>
            <p:custDataLst>
              <p:tags r:id="rId81"/>
            </p:custDataLst>
          </p:nvPr>
        </p:nvSpPr>
        <p:spPr bwMode="auto">
          <a:xfrm>
            <a:off x="4708525" y="4484687"/>
            <a:ext cx="150813" cy="698500"/>
          </a:xfrm>
          <a:prstGeom prst="rect">
            <a:avLst/>
          </a:prstGeom>
          <a:noFill/>
          <a:ln>
            <a:noFill/>
          </a:ln>
          <a:extLst>
            <a:ext uri="{909E8E84-426E-40dd-AFC4-6F175D3DCCD1}">
              <a14:hiddenFill xmlns:a14="http://schemas.microsoft.com/office/drawing/2010/main" xmlns="">
                <a:solidFill>
                  <a:scrgbClr r="0" g="0" b="0"/>
                </a:solidFill>
              </a14:hiddenFill>
            </a:ext>
          </a:extLst>
        </p:spPr>
        <p:txBody>
          <a:bodyPr vert="vert270" wrap="none" lIns="0" tIns="0" rIns="0" bIns="0" numCol="1" spcCol="0" rtlCol="0" anchor="ctr" anchorCtr="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r">
              <a:spcBef>
                <a:spcPct val="0"/>
              </a:spcBef>
              <a:spcAft>
                <a:spcPct val="0"/>
              </a:spcAft>
              <a:buNone/>
              <a:defRPr/>
            </a:pPr>
            <a:fld id="{81E67225-13DD-46AD-8538-389D02518EF2}" type="datetime'Lu''''''x''''''''''e''''''''''''mb''''''''''u''''''rg'">
              <a:rPr lang="en-US" altLang="en-US" sz="1100" smtClean="0">
                <a:solidFill>
                  <a:srgbClr val="2B3A42"/>
                </a:solidFill>
                <a:effectLst/>
              </a:rPr>
              <a:pPr marL="0" lvl="0" indent="0" algn="r">
                <a:spcBef>
                  <a:spcPct val="0"/>
                </a:spcBef>
                <a:spcAft>
                  <a:spcPct val="0"/>
                </a:spcAft>
                <a:buNone/>
                <a:defRPr/>
              </a:pPr>
              <a:t>Luxemburg</a:t>
            </a:fld>
            <a:endParaRPr kumimoji="0" lang="en-US" sz="1100" b="0" strike="noStrike" kern="1200" spc="0" normalizeH="0" noProof="0">
              <a:ln>
                <a:noFill/>
              </a:ln>
              <a:solidFill>
                <a:srgbClr val="2B3A42"/>
              </a:solidFill>
              <a:effectLst/>
              <a:uLnTx/>
              <a:uFillTx/>
              <a:ea typeface="+mn-ea"/>
              <a:cs typeface="+mn-cs"/>
              <a:sym typeface="+mn-lt"/>
            </a:endParaRPr>
          </a:p>
        </p:txBody>
      </p:sp>
      <p:sp useBgFill="1">
        <p:nvSpPr>
          <p:cNvPr id="48" name="Rectangle 47">
            <a:extLst>
              <a:ext uri="{FF2B5EF4-FFF2-40B4-BE49-F238E27FC236}">
                <a16:creationId xmlns:a16="http://schemas.microsoft.com/office/drawing/2014/main" id="{F42DBCED-9876-88A6-BB94-D10C4F24464A}"/>
              </a:ext>
            </a:extLst>
          </p:cNvPr>
          <p:cNvSpPr/>
          <p:nvPr>
            <p:custDataLst>
              <p:tags r:id="rId82"/>
            </p:custDataLst>
          </p:nvPr>
        </p:nvSpPr>
        <p:spPr bwMode="gray">
          <a:xfrm>
            <a:off x="4945063" y="3141663"/>
            <a:ext cx="200025" cy="109538"/>
          </a:xfrm>
          <a:prstGeom prst="rect">
            <a:avLst/>
          </a:prstGeom>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t" anchorCtr="0"/>
          <a:lstStyle/>
          <a:p>
            <a:pPr>
              <a:lnSpc>
                <a:spcPct val="90000"/>
              </a:lnSpc>
              <a:spcBef>
                <a:spcPct val="0"/>
              </a:spcBef>
              <a:spcAft>
                <a:spcPct val="0"/>
              </a:spcAft>
            </a:pPr>
            <a:fld id="{0489D1BF-792D-44CA-A0A9-B48E9865F534}" type="datetime'''''''''''''4''5''''9'''''''''''''''''''''''''''''''''''">
              <a:rPr lang="en-GB" altLang="en-US" sz="800" smtClean="0">
                <a:solidFill>
                  <a:schemeClr val="tx1"/>
                </a:solidFill>
                <a:effectLst/>
                <a:sym typeface="Arial" panose="020B0604020202020204" pitchFamily="34" charset="0"/>
              </a:rPr>
              <a:pPr>
                <a:lnSpc>
                  <a:spcPct val="90000"/>
                </a:lnSpc>
                <a:spcBef>
                  <a:spcPct val="0"/>
                </a:spcBef>
                <a:spcAft>
                  <a:spcPct val="0"/>
                </a:spcAft>
              </a:pPr>
              <a:t>459</a:t>
            </a:fld>
            <a:endParaRPr lang="en-GB" sz="800" err="1">
              <a:solidFill>
                <a:schemeClr val="tx1"/>
              </a:solidFill>
              <a:sym typeface="Arial" panose="020B0604020202020204" pitchFamily="34" charset="0"/>
            </a:endParaRPr>
          </a:p>
        </p:txBody>
      </p:sp>
      <p:sp>
        <p:nvSpPr>
          <p:cNvPr id="105" name="Text Placeholder 2">
            <a:extLst>
              <a:ext uri="{FF2B5EF4-FFF2-40B4-BE49-F238E27FC236}">
                <a16:creationId xmlns:a16="http://schemas.microsoft.com/office/drawing/2014/main" id="{D4411454-7177-4F77-AAC4-B8727A23AB5B}"/>
              </a:ext>
            </a:extLst>
          </p:cNvPr>
          <p:cNvSpPr>
            <a:spLocks noGrp="1"/>
          </p:cNvSpPr>
          <p:nvPr>
            <p:custDataLst>
              <p:tags r:id="rId83"/>
            </p:custDataLst>
          </p:nvPr>
        </p:nvSpPr>
        <p:spPr bwMode="auto">
          <a:xfrm>
            <a:off x="4970463" y="4484688"/>
            <a:ext cx="150813" cy="754063"/>
          </a:xfrm>
          <a:prstGeom prst="rect">
            <a:avLst/>
          </a:prstGeom>
          <a:noFill/>
          <a:ln>
            <a:noFill/>
          </a:ln>
          <a:extLst>
            <a:ext uri="{909E8E84-426E-40dd-AFC4-6F175D3DCCD1}">
              <a14:hiddenFill xmlns:a14="http://schemas.microsoft.com/office/drawing/2010/main" xmlns="">
                <a:solidFill>
                  <a:scrgbClr r="0" g="0" b="0"/>
                </a:solidFill>
              </a14:hiddenFill>
            </a:ext>
          </a:extLst>
        </p:spPr>
        <p:txBody>
          <a:bodyPr vert="vert270" wrap="none" lIns="0" tIns="0" rIns="0" bIns="0" numCol="1" spcCol="0" rtlCol="0" anchor="ctr" anchorCtr="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r">
              <a:spcBef>
                <a:spcPct val="0"/>
              </a:spcBef>
              <a:spcAft>
                <a:spcPct val="0"/>
              </a:spcAft>
              <a:buNone/>
              <a:defRPr/>
            </a:pPr>
            <a:fld id="{D70DFDE6-223B-4DC2-A3C3-FD6E16CA6EDA}" type="datetime'N''''''''e''''''''t''h''''erl''''''''''''a''''''''n''ds'">
              <a:rPr lang="en-US" altLang="en-US" sz="1100" smtClean="0">
                <a:solidFill>
                  <a:srgbClr val="2B3A42"/>
                </a:solidFill>
                <a:effectLst/>
              </a:rPr>
              <a:pPr marL="0" lvl="0" indent="0" algn="r">
                <a:spcBef>
                  <a:spcPct val="0"/>
                </a:spcBef>
                <a:spcAft>
                  <a:spcPct val="0"/>
                </a:spcAft>
                <a:buNone/>
                <a:defRPr/>
              </a:pPr>
              <a:t>Netherlands</a:t>
            </a:fld>
            <a:endParaRPr kumimoji="0" lang="en-US" sz="1100" b="0" strike="noStrike" kern="1200" spc="0" normalizeH="0" noProof="0">
              <a:ln>
                <a:noFill/>
              </a:ln>
              <a:solidFill>
                <a:srgbClr val="2B3A42"/>
              </a:solidFill>
              <a:effectLst/>
              <a:uLnTx/>
              <a:uFillTx/>
              <a:ea typeface="+mn-ea"/>
              <a:cs typeface="+mn-cs"/>
              <a:sym typeface="+mn-lt"/>
            </a:endParaRPr>
          </a:p>
        </p:txBody>
      </p:sp>
      <p:sp useBgFill="1">
        <p:nvSpPr>
          <p:cNvPr id="897" name="Rectangle 896">
            <a:extLst>
              <a:ext uri="{FF2B5EF4-FFF2-40B4-BE49-F238E27FC236}">
                <a16:creationId xmlns:a16="http://schemas.microsoft.com/office/drawing/2014/main" id="{64B19324-A3B3-473D-9BBA-BDA6A5A2E82F}"/>
              </a:ext>
            </a:extLst>
          </p:cNvPr>
          <p:cNvSpPr/>
          <p:nvPr>
            <p:custDataLst>
              <p:tags r:id="rId84"/>
            </p:custDataLst>
          </p:nvPr>
        </p:nvSpPr>
        <p:spPr bwMode="gray">
          <a:xfrm>
            <a:off x="5172075" y="3275013"/>
            <a:ext cx="200025" cy="109538"/>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t" anchorCtr="0">
            <a:noAutofit/>
          </a:bodyPr>
          <a:lstStyle/>
          <a:p>
            <a:pPr>
              <a:lnSpc>
                <a:spcPct val="90000"/>
              </a:lnSpc>
              <a:spcBef>
                <a:spcPct val="0"/>
              </a:spcBef>
              <a:spcAft>
                <a:spcPct val="0"/>
              </a:spcAft>
            </a:pPr>
            <a:fld id="{76C481C9-F206-4ADC-B79A-B3D40272B42F}" type="datetime'''''5''''''''24'''''''''''''">
              <a:rPr lang="en-GB" altLang="en-US" sz="800" smtClean="0">
                <a:solidFill>
                  <a:srgbClr val="2B3A42"/>
                </a:solidFill>
                <a:effectLst/>
              </a:rPr>
              <a:pPr>
                <a:lnSpc>
                  <a:spcPct val="90000"/>
                </a:lnSpc>
                <a:spcBef>
                  <a:spcPct val="0"/>
                </a:spcBef>
                <a:spcAft>
                  <a:spcPct val="0"/>
                </a:spcAft>
              </a:pPr>
              <a:t>524</a:t>
            </a:fld>
            <a:endParaRPr lang="en-GB" sz="800">
              <a:solidFill>
                <a:srgbClr val="2B3A42"/>
              </a:solidFill>
              <a:sym typeface="+mn-lt"/>
            </a:endParaRPr>
          </a:p>
        </p:txBody>
      </p:sp>
      <p:sp>
        <p:nvSpPr>
          <p:cNvPr id="98" name="Text Placeholder 2">
            <a:extLst>
              <a:ext uri="{FF2B5EF4-FFF2-40B4-BE49-F238E27FC236}">
                <a16:creationId xmlns:a16="http://schemas.microsoft.com/office/drawing/2014/main" id="{B25DFFE9-3E2F-4674-8125-F6AEA377BF7C}"/>
              </a:ext>
            </a:extLst>
          </p:cNvPr>
          <p:cNvSpPr>
            <a:spLocks noGrp="1"/>
          </p:cNvSpPr>
          <p:nvPr>
            <p:custDataLst>
              <p:tags r:id="rId85"/>
            </p:custDataLst>
          </p:nvPr>
        </p:nvSpPr>
        <p:spPr bwMode="auto">
          <a:xfrm>
            <a:off x="7065963" y="4484688"/>
            <a:ext cx="150813" cy="542925"/>
          </a:xfrm>
          <a:prstGeom prst="rect">
            <a:avLst/>
          </a:prstGeom>
          <a:noFill/>
          <a:ln>
            <a:noFill/>
          </a:ln>
          <a:extLst>
            <a:ext uri="{909E8E84-426E-40dd-AFC4-6F175D3DCCD1}">
              <a14:hiddenFill xmlns:a14="http://schemas.microsoft.com/office/drawing/2010/main" xmlns="">
                <a:solidFill>
                  <a:scrgbClr r="0" g="0" b="0"/>
                </a:solidFill>
              </a14:hiddenFill>
            </a:ext>
          </a:extLst>
        </p:spPr>
        <p:txBody>
          <a:bodyPr vert="vert270" wrap="none" lIns="0" tIns="0" rIns="0" bIns="0" numCol="1" spcCol="0" rtlCol="0" anchor="ctr" anchorCtr="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r">
              <a:spcBef>
                <a:spcPct val="0"/>
              </a:spcBef>
              <a:spcAft>
                <a:spcPct val="0"/>
              </a:spcAft>
              <a:buNone/>
              <a:defRPr/>
            </a:pPr>
            <a:fld id="{EF96EC81-4F98-41C0-AF0A-670C392F7243}" type="datetime'''''''''''''''''*''''''''''''*''F''''''r''''a''''''n''c''''e'">
              <a:rPr lang="en-US" altLang="en-US" sz="1100" smtClean="0">
                <a:solidFill>
                  <a:srgbClr val="2B3A42"/>
                </a:solidFill>
                <a:effectLst/>
              </a:rPr>
              <a:pPr marL="0" lvl="0" indent="0" algn="r">
                <a:spcBef>
                  <a:spcPct val="0"/>
                </a:spcBef>
                <a:spcAft>
                  <a:spcPct val="0"/>
                </a:spcAft>
                <a:buNone/>
                <a:defRPr/>
              </a:pPr>
              <a:t>**France</a:t>
            </a:fld>
            <a:endParaRPr kumimoji="0" lang="en-US" sz="1100" b="0" strike="noStrike" kern="1200" spc="0" normalizeH="0" noProof="0">
              <a:ln>
                <a:noFill/>
              </a:ln>
              <a:solidFill>
                <a:srgbClr val="2B3A42"/>
              </a:solidFill>
              <a:effectLst/>
              <a:uLnTx/>
              <a:uFillTx/>
              <a:ea typeface="+mn-ea"/>
              <a:cs typeface="+mn-cs"/>
              <a:sym typeface="+mn-lt"/>
            </a:endParaRPr>
          </a:p>
        </p:txBody>
      </p:sp>
      <p:sp useBgFill="1">
        <p:nvSpPr>
          <p:cNvPr id="901" name="Rectangle 900">
            <a:extLst>
              <a:ext uri="{FF2B5EF4-FFF2-40B4-BE49-F238E27FC236}">
                <a16:creationId xmlns:a16="http://schemas.microsoft.com/office/drawing/2014/main" id="{0BD97F54-3A9A-49E9-A7AD-FBFE641ABC4E}"/>
              </a:ext>
            </a:extLst>
          </p:cNvPr>
          <p:cNvSpPr/>
          <p:nvPr>
            <p:custDataLst>
              <p:tags r:id="rId86"/>
            </p:custDataLst>
          </p:nvPr>
        </p:nvSpPr>
        <p:spPr bwMode="gray">
          <a:xfrm>
            <a:off x="7302500" y="3197225"/>
            <a:ext cx="200025" cy="109538"/>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t" anchorCtr="0">
            <a:noAutofit/>
          </a:bodyPr>
          <a:lstStyle/>
          <a:p>
            <a:pPr>
              <a:lnSpc>
                <a:spcPct val="90000"/>
              </a:lnSpc>
              <a:spcBef>
                <a:spcPct val="0"/>
              </a:spcBef>
              <a:spcAft>
                <a:spcPct val="0"/>
              </a:spcAft>
            </a:pPr>
            <a:fld id="{732A82AA-8AD4-40B7-8DF5-05D63ADFEC1E}" type="datetime'''''''''''''''''''''''''''''6''1''''''''''''0'">
              <a:rPr lang="en-GB" altLang="en-US" sz="800" smtClean="0">
                <a:solidFill>
                  <a:srgbClr val="2B3A42"/>
                </a:solidFill>
                <a:effectLst/>
              </a:rPr>
              <a:pPr>
                <a:lnSpc>
                  <a:spcPct val="90000"/>
                </a:lnSpc>
                <a:spcBef>
                  <a:spcPct val="0"/>
                </a:spcBef>
                <a:spcAft>
                  <a:spcPct val="0"/>
                </a:spcAft>
              </a:pPr>
              <a:t>610</a:t>
            </a:fld>
            <a:endParaRPr lang="en-GB" sz="800">
              <a:solidFill>
                <a:srgbClr val="2B3A42"/>
              </a:solidFill>
              <a:sym typeface="+mn-lt"/>
            </a:endParaRPr>
          </a:p>
        </p:txBody>
      </p:sp>
      <p:sp>
        <p:nvSpPr>
          <p:cNvPr id="108" name="Text Placeholder 2">
            <a:extLst>
              <a:ext uri="{FF2B5EF4-FFF2-40B4-BE49-F238E27FC236}">
                <a16:creationId xmlns:a16="http://schemas.microsoft.com/office/drawing/2014/main" id="{E03ECE15-DB25-4D96-8BDE-14B43EE70B13}"/>
              </a:ext>
            </a:extLst>
          </p:cNvPr>
          <p:cNvSpPr>
            <a:spLocks noGrp="1"/>
          </p:cNvSpPr>
          <p:nvPr>
            <p:custDataLst>
              <p:tags r:id="rId87"/>
            </p:custDataLst>
          </p:nvPr>
        </p:nvSpPr>
        <p:spPr bwMode="auto">
          <a:xfrm>
            <a:off x="6018213" y="4484688"/>
            <a:ext cx="150813" cy="504825"/>
          </a:xfrm>
          <a:prstGeom prst="rect">
            <a:avLst/>
          </a:prstGeom>
          <a:noFill/>
          <a:ln>
            <a:noFill/>
          </a:ln>
          <a:extLst>
            <a:ext uri="{909E8E84-426E-40dd-AFC4-6F175D3DCCD1}">
              <a14:hiddenFill xmlns:a14="http://schemas.microsoft.com/office/drawing/2010/main" xmlns="">
                <a:solidFill>
                  <a:scrgbClr r="0" g="0" b="0"/>
                </a:solidFill>
              </a14:hiddenFill>
            </a:ext>
          </a:extLst>
        </p:spPr>
        <p:txBody>
          <a:bodyPr vert="vert270" wrap="none" lIns="0" tIns="0" rIns="0" bIns="0" numCol="1" spcCol="0" rtlCol="0" anchor="ctr" anchorCtr="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r">
              <a:spcBef>
                <a:spcPct val="0"/>
              </a:spcBef>
              <a:spcAft>
                <a:spcPct val="0"/>
              </a:spcAft>
              <a:buNone/>
              <a:defRPr/>
            </a:pPr>
            <a:fld id="{EF020242-0ADD-43C8-9A53-2C7685FCAF2B}" type="datetime'*''C''''''''ro''a''''''''''''''''''''ti''''''''''''''a'''''">
              <a:rPr lang="en-US" altLang="en-US" sz="1100" smtClean="0">
                <a:solidFill>
                  <a:srgbClr val="2B3A42"/>
                </a:solidFill>
                <a:effectLst/>
              </a:rPr>
              <a:pPr marL="0" lvl="0" indent="0" algn="r">
                <a:spcBef>
                  <a:spcPct val="0"/>
                </a:spcBef>
                <a:spcAft>
                  <a:spcPct val="0"/>
                </a:spcAft>
                <a:buNone/>
                <a:defRPr/>
              </a:pPr>
              <a:t>*Croatia</a:t>
            </a:fld>
            <a:endParaRPr kumimoji="0" lang="en-US" sz="1100" b="0" strike="noStrike" kern="1200" spc="0" normalizeH="0" noProof="0">
              <a:ln>
                <a:noFill/>
              </a:ln>
              <a:solidFill>
                <a:srgbClr val="2B3A42"/>
              </a:solidFill>
              <a:effectLst/>
              <a:uLnTx/>
              <a:uFillTx/>
              <a:ea typeface="+mn-ea"/>
              <a:cs typeface="+mn-cs"/>
              <a:sym typeface="+mn-lt"/>
            </a:endParaRPr>
          </a:p>
        </p:txBody>
      </p:sp>
      <p:sp>
        <p:nvSpPr>
          <p:cNvPr id="111" name="Text Placeholder 2">
            <a:extLst>
              <a:ext uri="{FF2B5EF4-FFF2-40B4-BE49-F238E27FC236}">
                <a16:creationId xmlns:a16="http://schemas.microsoft.com/office/drawing/2014/main" id="{E7FEA3AC-D086-48C8-A6B2-5C26F50CF00B}"/>
              </a:ext>
            </a:extLst>
          </p:cNvPr>
          <p:cNvSpPr>
            <a:spLocks noGrp="1"/>
          </p:cNvSpPr>
          <p:nvPr>
            <p:custDataLst>
              <p:tags r:id="rId88"/>
            </p:custDataLst>
          </p:nvPr>
        </p:nvSpPr>
        <p:spPr bwMode="auto">
          <a:xfrm>
            <a:off x="7327900" y="4484688"/>
            <a:ext cx="150813" cy="538163"/>
          </a:xfrm>
          <a:prstGeom prst="rect">
            <a:avLst/>
          </a:prstGeom>
          <a:noFill/>
          <a:ln>
            <a:noFill/>
          </a:ln>
          <a:extLst>
            <a:ext uri="{909E8E84-426E-40dd-AFC4-6F175D3DCCD1}">
              <a14:hiddenFill xmlns:a14="http://schemas.microsoft.com/office/drawing/2010/main" xmlns="">
                <a:solidFill>
                  <a:scrgbClr r="0" g="0" b="0"/>
                </a:solidFill>
              </a14:hiddenFill>
            </a:ext>
          </a:extLst>
        </p:spPr>
        <p:txBody>
          <a:bodyPr vert="vert270" wrap="none" lIns="0" tIns="0" rIns="0" bIns="0" numCol="1" spcCol="0" rtlCol="0" anchor="ctr" anchorCtr="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r">
              <a:spcBef>
                <a:spcPct val="0"/>
              </a:spcBef>
              <a:spcAft>
                <a:spcPct val="0"/>
              </a:spcAft>
              <a:buNone/>
              <a:defRPr/>
            </a:pPr>
            <a:fld id="{096D558A-6C94-41EF-BC20-46B5ADF167FC}" type="datetime'''''''''''''''''''S''''l''''''o''v''''e''n''''i''''''''a'''''">
              <a:rPr lang="en-US" altLang="en-US" sz="1100" smtClean="0">
                <a:solidFill>
                  <a:srgbClr val="2B3A42"/>
                </a:solidFill>
                <a:effectLst/>
              </a:rPr>
              <a:pPr marL="0" lvl="0" indent="0" algn="r">
                <a:spcBef>
                  <a:spcPct val="0"/>
                </a:spcBef>
                <a:spcAft>
                  <a:spcPct val="0"/>
                </a:spcAft>
                <a:buNone/>
                <a:defRPr/>
              </a:pPr>
              <a:t>Slovenia</a:t>
            </a:fld>
            <a:endParaRPr kumimoji="0" lang="en-US" sz="1100" b="0" strike="noStrike" kern="1200" spc="0" normalizeH="0" noProof="0">
              <a:ln>
                <a:noFill/>
              </a:ln>
              <a:solidFill>
                <a:srgbClr val="2B3A42"/>
              </a:solidFill>
              <a:effectLst/>
              <a:uLnTx/>
              <a:uFillTx/>
              <a:ea typeface="+mn-ea"/>
              <a:cs typeface="+mn-cs"/>
              <a:sym typeface="+mn-lt"/>
            </a:endParaRPr>
          </a:p>
        </p:txBody>
      </p:sp>
      <p:sp useBgFill="1">
        <p:nvSpPr>
          <p:cNvPr id="902" name="Rectangle 901">
            <a:extLst>
              <a:ext uri="{FF2B5EF4-FFF2-40B4-BE49-F238E27FC236}">
                <a16:creationId xmlns:a16="http://schemas.microsoft.com/office/drawing/2014/main" id="{E6D10B7A-E487-49EA-9E39-AD52A301482F}"/>
              </a:ext>
            </a:extLst>
          </p:cNvPr>
          <p:cNvSpPr/>
          <p:nvPr>
            <p:custDataLst>
              <p:tags r:id="rId89"/>
            </p:custDataLst>
          </p:nvPr>
        </p:nvSpPr>
        <p:spPr bwMode="gray">
          <a:xfrm>
            <a:off x="7521575" y="3125788"/>
            <a:ext cx="200025" cy="109538"/>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t" anchorCtr="0">
            <a:noAutofit/>
          </a:bodyPr>
          <a:lstStyle/>
          <a:p>
            <a:pPr>
              <a:lnSpc>
                <a:spcPct val="90000"/>
              </a:lnSpc>
              <a:spcBef>
                <a:spcPct val="0"/>
              </a:spcBef>
              <a:spcAft>
                <a:spcPct val="0"/>
              </a:spcAft>
            </a:pPr>
            <a:fld id="{103C084C-1DE4-4DD3-8C5E-603889566377}" type="datetime'''''6''''''''''''''''''''''''''16'''''''''''''''''''''''''''''">
              <a:rPr lang="en-GB" altLang="en-US" sz="800" smtClean="0">
                <a:solidFill>
                  <a:schemeClr val="tx1"/>
                </a:solidFill>
                <a:effectLst/>
              </a:rPr>
              <a:pPr>
                <a:lnSpc>
                  <a:spcPct val="90000"/>
                </a:lnSpc>
                <a:spcBef>
                  <a:spcPct val="0"/>
                </a:spcBef>
                <a:spcAft>
                  <a:spcPct val="0"/>
                </a:spcAft>
              </a:pPr>
              <a:t>616</a:t>
            </a:fld>
            <a:endParaRPr lang="en-GB" sz="800">
              <a:solidFill>
                <a:schemeClr val="tx1"/>
              </a:solidFill>
              <a:sym typeface="Arial" panose="020B0604020202020204" pitchFamily="34" charset="0"/>
            </a:endParaRPr>
          </a:p>
        </p:txBody>
      </p:sp>
      <p:sp useBgFill="1">
        <p:nvSpPr>
          <p:cNvPr id="20" name="Rectangle 19">
            <a:extLst>
              <a:ext uri="{FF2B5EF4-FFF2-40B4-BE49-F238E27FC236}">
                <a16:creationId xmlns:a16="http://schemas.microsoft.com/office/drawing/2014/main" id="{F38A421A-67B8-1DD4-248F-07C4F5B8EE88}"/>
              </a:ext>
            </a:extLst>
          </p:cNvPr>
          <p:cNvSpPr/>
          <p:nvPr>
            <p:custDataLst>
              <p:tags r:id="rId90"/>
            </p:custDataLst>
          </p:nvPr>
        </p:nvSpPr>
        <p:spPr bwMode="gray">
          <a:xfrm>
            <a:off x="6254750" y="3236913"/>
            <a:ext cx="200025" cy="109538"/>
          </a:xfrm>
          <a:prstGeom prst="rect">
            <a:avLst/>
          </a:prstGeom>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t" anchorCtr="0"/>
          <a:lstStyle/>
          <a:p>
            <a:pPr>
              <a:lnSpc>
                <a:spcPct val="90000"/>
              </a:lnSpc>
              <a:spcBef>
                <a:spcPct val="0"/>
              </a:spcBef>
              <a:spcAft>
                <a:spcPct val="0"/>
              </a:spcAft>
            </a:pPr>
            <a:fld id="{431DD28D-AE64-4C76-9BF1-1211A045DF23}" type="datetime'''''''''5''''''''''''50'''''''''''''''''''''''''''''''">
              <a:rPr lang="en-GB" altLang="en-US" sz="800" smtClean="0">
                <a:solidFill>
                  <a:schemeClr val="tx1"/>
                </a:solidFill>
                <a:effectLst/>
                <a:sym typeface="Arial" panose="020B0604020202020204" pitchFamily="34" charset="0"/>
              </a:rPr>
              <a:pPr>
                <a:lnSpc>
                  <a:spcPct val="90000"/>
                </a:lnSpc>
                <a:spcBef>
                  <a:spcPct val="0"/>
                </a:spcBef>
                <a:spcAft>
                  <a:spcPct val="0"/>
                </a:spcAft>
              </a:pPr>
              <a:t>550</a:t>
            </a:fld>
            <a:endParaRPr lang="en-GB" sz="800" err="1">
              <a:solidFill>
                <a:schemeClr val="tx1"/>
              </a:solidFill>
              <a:sym typeface="Arial" panose="020B0604020202020204" pitchFamily="34" charset="0"/>
            </a:endParaRPr>
          </a:p>
        </p:txBody>
      </p:sp>
      <p:sp>
        <p:nvSpPr>
          <p:cNvPr id="113" name="Text Placeholder 2">
            <a:extLst>
              <a:ext uri="{FF2B5EF4-FFF2-40B4-BE49-F238E27FC236}">
                <a16:creationId xmlns:a16="http://schemas.microsoft.com/office/drawing/2014/main" id="{1D07E935-79D5-40C5-988B-F41A1607A193}"/>
              </a:ext>
            </a:extLst>
          </p:cNvPr>
          <p:cNvSpPr>
            <a:spLocks noGrp="1"/>
          </p:cNvSpPr>
          <p:nvPr>
            <p:custDataLst>
              <p:tags r:id="rId91"/>
            </p:custDataLst>
          </p:nvPr>
        </p:nvSpPr>
        <p:spPr bwMode="auto">
          <a:xfrm>
            <a:off x="7589838" y="4484688"/>
            <a:ext cx="150813" cy="358775"/>
          </a:xfrm>
          <a:prstGeom prst="rect">
            <a:avLst/>
          </a:prstGeom>
          <a:noFill/>
          <a:ln>
            <a:noFill/>
          </a:ln>
          <a:extLst>
            <a:ext uri="{909E8E84-426E-40dd-AFC4-6F175D3DCCD1}">
              <a14:hiddenFill xmlns:a14="http://schemas.microsoft.com/office/drawing/2010/main" xmlns="">
                <a:solidFill>
                  <a:scrgbClr r="0" g="0" b="0"/>
                </a:solidFill>
              </a14:hiddenFill>
            </a:ext>
          </a:extLst>
        </p:spPr>
        <p:txBody>
          <a:bodyPr vert="vert270" wrap="none" lIns="0" tIns="0" rIns="0" bIns="0" numCol="1" spcCol="0" rtlCol="0" anchor="ctr" anchorCtr="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r">
              <a:spcBef>
                <a:spcPct val="0"/>
              </a:spcBef>
              <a:spcAft>
                <a:spcPct val="0"/>
              </a:spcAft>
              <a:buNone/>
              <a:defRPr/>
            </a:pPr>
            <a:fld id="{D655A5B5-969D-4FEC-BD37-2863351EF91D}" type="datetime'''Sp''''''''''a''''''''i''''''''''n'''''''''''''''''''''''''''">
              <a:rPr lang="en-US" altLang="en-US" sz="1100" smtClean="0">
                <a:solidFill>
                  <a:srgbClr val="2B3A42"/>
                </a:solidFill>
                <a:effectLst/>
              </a:rPr>
              <a:pPr marL="0" lvl="0" indent="0" algn="r">
                <a:spcBef>
                  <a:spcPct val="0"/>
                </a:spcBef>
                <a:spcAft>
                  <a:spcPct val="0"/>
                </a:spcAft>
                <a:buNone/>
                <a:defRPr/>
              </a:pPr>
              <a:t>Spain</a:t>
            </a:fld>
            <a:endParaRPr kumimoji="0" lang="en-US" sz="1100" b="0" strike="noStrike" kern="1200" spc="0" normalizeH="0" noProof="0">
              <a:ln>
                <a:noFill/>
              </a:ln>
              <a:solidFill>
                <a:srgbClr val="2B3A42"/>
              </a:solidFill>
              <a:effectLst/>
              <a:uLnTx/>
              <a:uFillTx/>
              <a:ea typeface="+mn-ea"/>
              <a:cs typeface="+mn-cs"/>
              <a:sym typeface="+mn-lt"/>
            </a:endParaRPr>
          </a:p>
        </p:txBody>
      </p:sp>
      <p:sp useBgFill="1">
        <p:nvSpPr>
          <p:cNvPr id="15" name="Rectangle 14">
            <a:extLst>
              <a:ext uri="{FF2B5EF4-FFF2-40B4-BE49-F238E27FC236}">
                <a16:creationId xmlns:a16="http://schemas.microsoft.com/office/drawing/2014/main" id="{5FDD15EB-327E-4CB7-BF23-18D6574E6548}"/>
              </a:ext>
            </a:extLst>
          </p:cNvPr>
          <p:cNvSpPr/>
          <p:nvPr>
            <p:custDataLst>
              <p:tags r:id="rId92"/>
            </p:custDataLst>
          </p:nvPr>
        </p:nvSpPr>
        <p:spPr bwMode="gray">
          <a:xfrm>
            <a:off x="7815263" y="3067050"/>
            <a:ext cx="200025" cy="109538"/>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t" anchorCtr="0">
            <a:noAutofit/>
          </a:bodyPr>
          <a:lstStyle/>
          <a:p>
            <a:pPr>
              <a:lnSpc>
                <a:spcPct val="90000"/>
              </a:lnSpc>
              <a:spcBef>
                <a:spcPct val="0"/>
              </a:spcBef>
              <a:spcAft>
                <a:spcPct val="0"/>
              </a:spcAft>
            </a:pPr>
            <a:fld id="{07A87FDE-804E-4E84-9A9C-6F7D3E3CB5AC}" type="datetime'6''''''''''''''3''''''''''''''''''''''''''''''''6'''''">
              <a:rPr lang="en-GB" altLang="en-US" sz="800" smtClean="0">
                <a:solidFill>
                  <a:schemeClr val="tx1"/>
                </a:solidFill>
                <a:effectLst/>
              </a:rPr>
              <a:pPr>
                <a:lnSpc>
                  <a:spcPct val="90000"/>
                </a:lnSpc>
                <a:spcBef>
                  <a:spcPct val="0"/>
                </a:spcBef>
                <a:spcAft>
                  <a:spcPct val="0"/>
                </a:spcAft>
              </a:pPr>
              <a:t>636</a:t>
            </a:fld>
            <a:endParaRPr lang="en-GB" sz="800">
              <a:solidFill>
                <a:schemeClr val="tx1"/>
              </a:solidFill>
              <a:sym typeface="Arial" panose="020B0604020202020204" pitchFamily="34" charset="0"/>
            </a:endParaRPr>
          </a:p>
        </p:txBody>
      </p:sp>
      <p:sp>
        <p:nvSpPr>
          <p:cNvPr id="107" name="Text Placeholder 2">
            <a:extLst>
              <a:ext uri="{FF2B5EF4-FFF2-40B4-BE49-F238E27FC236}">
                <a16:creationId xmlns:a16="http://schemas.microsoft.com/office/drawing/2014/main" id="{A29C0F41-03E4-4E18-8896-3971A14BC8E1}"/>
              </a:ext>
            </a:extLst>
          </p:cNvPr>
          <p:cNvSpPr>
            <a:spLocks noGrp="1"/>
          </p:cNvSpPr>
          <p:nvPr>
            <p:custDataLst>
              <p:tags r:id="rId93"/>
            </p:custDataLst>
          </p:nvPr>
        </p:nvSpPr>
        <p:spPr bwMode="auto">
          <a:xfrm>
            <a:off x="5494338" y="4484689"/>
            <a:ext cx="150813" cy="442913"/>
          </a:xfrm>
          <a:prstGeom prst="rect">
            <a:avLst/>
          </a:prstGeom>
          <a:noFill/>
          <a:ln>
            <a:noFill/>
          </a:ln>
          <a:extLst>
            <a:ext uri="{909E8E84-426E-40dd-AFC4-6F175D3DCCD1}">
              <a14:hiddenFill xmlns:a14="http://schemas.microsoft.com/office/drawing/2010/main" xmlns="">
                <a:solidFill>
                  <a:scrgbClr r="0" g="0" b="0"/>
                </a:solidFill>
              </a14:hiddenFill>
            </a:ext>
          </a:extLst>
        </p:spPr>
        <p:txBody>
          <a:bodyPr vert="vert270" wrap="none" lIns="0" tIns="0" rIns="0" bIns="0" numCol="1" spcCol="0" rtlCol="0" anchor="ctr" anchorCtr="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r">
              <a:spcBef>
                <a:spcPct val="0"/>
              </a:spcBef>
              <a:spcAft>
                <a:spcPct val="0"/>
              </a:spcAft>
              <a:buNone/>
              <a:defRPr/>
            </a:pPr>
            <a:fld id="{74554AAA-B3CA-4CD6-9C5F-A4D639C9453F}" type="datetime'''''''C''''y''p''''''''''''''ru''''s'">
              <a:rPr lang="en-US" altLang="en-US" sz="1100" smtClean="0">
                <a:solidFill>
                  <a:srgbClr val="2B3A42"/>
                </a:solidFill>
                <a:effectLst/>
              </a:rPr>
              <a:pPr marL="0" lvl="0" indent="0" algn="r">
                <a:spcBef>
                  <a:spcPct val="0"/>
                </a:spcBef>
                <a:spcAft>
                  <a:spcPct val="0"/>
                </a:spcAft>
                <a:buNone/>
                <a:defRPr/>
              </a:pPr>
              <a:t>Cyprus</a:t>
            </a:fld>
            <a:endParaRPr kumimoji="0" lang="en-US" sz="1100" b="0" strike="noStrike" kern="1200" spc="0" normalizeH="0" noProof="0">
              <a:ln>
                <a:noFill/>
              </a:ln>
              <a:solidFill>
                <a:srgbClr val="2B3A42"/>
              </a:solidFill>
              <a:effectLst/>
              <a:uLnTx/>
              <a:uFillTx/>
              <a:ea typeface="+mn-ea"/>
              <a:cs typeface="+mn-cs"/>
              <a:sym typeface="+mn-lt"/>
            </a:endParaRPr>
          </a:p>
        </p:txBody>
      </p:sp>
      <p:sp>
        <p:nvSpPr>
          <p:cNvPr id="115" name="Text Placeholder 2">
            <a:extLst>
              <a:ext uri="{FF2B5EF4-FFF2-40B4-BE49-F238E27FC236}">
                <a16:creationId xmlns:a16="http://schemas.microsoft.com/office/drawing/2014/main" id="{A4F76D4E-8C60-4B7F-961F-959F16A6094D}"/>
              </a:ext>
            </a:extLst>
          </p:cNvPr>
          <p:cNvSpPr>
            <a:spLocks noGrp="1"/>
          </p:cNvSpPr>
          <p:nvPr>
            <p:custDataLst>
              <p:tags r:id="rId94"/>
            </p:custDataLst>
          </p:nvPr>
        </p:nvSpPr>
        <p:spPr bwMode="auto">
          <a:xfrm>
            <a:off x="7851775" y="4484688"/>
            <a:ext cx="150813" cy="528638"/>
          </a:xfrm>
          <a:prstGeom prst="rect">
            <a:avLst/>
          </a:prstGeom>
          <a:noFill/>
          <a:ln>
            <a:noFill/>
          </a:ln>
          <a:extLst>
            <a:ext uri="{909E8E84-426E-40dd-AFC4-6F175D3DCCD1}">
              <a14:hiddenFill xmlns:a14="http://schemas.microsoft.com/office/drawing/2010/main" xmlns="">
                <a:solidFill>
                  <a:scrgbClr r="0" g="0" b="0"/>
                </a:solidFill>
              </a14:hiddenFill>
            </a:ext>
          </a:extLst>
        </p:spPr>
        <p:txBody>
          <a:bodyPr vert="vert270" wrap="none" lIns="0" tIns="0" rIns="0" bIns="0" numCol="1" spcCol="0" rtlCol="0" anchor="ctr" anchorCtr="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r">
              <a:spcBef>
                <a:spcPct val="0"/>
              </a:spcBef>
              <a:spcAft>
                <a:spcPct val="0"/>
              </a:spcAft>
              <a:buNone/>
              <a:defRPr/>
            </a:pPr>
            <a:fld id="{618EC904-DCDC-4EDC-A6C3-4D61456F12F4}" type="datetime'''''''Hu''''n''''''''''''g''''''''''''''''a''''''''''r''y'''">
              <a:rPr lang="en-US" altLang="en-US" sz="1100" smtClean="0">
                <a:solidFill>
                  <a:srgbClr val="2B3A42"/>
                </a:solidFill>
                <a:effectLst/>
              </a:rPr>
              <a:pPr marL="0" lvl="0" indent="0" algn="r">
                <a:spcBef>
                  <a:spcPct val="0"/>
                </a:spcBef>
                <a:spcAft>
                  <a:spcPct val="0"/>
                </a:spcAft>
                <a:buNone/>
                <a:defRPr/>
              </a:pPr>
              <a:t>Hungary</a:t>
            </a:fld>
            <a:endParaRPr kumimoji="0" lang="en-US" sz="1100" b="0" strike="noStrike" kern="1200" spc="0" normalizeH="0" noProof="0">
              <a:ln>
                <a:noFill/>
              </a:ln>
              <a:solidFill>
                <a:srgbClr val="2B3A42"/>
              </a:solidFill>
              <a:effectLst/>
              <a:uLnTx/>
              <a:uFillTx/>
              <a:ea typeface="+mn-ea"/>
              <a:cs typeface="+mn-cs"/>
              <a:sym typeface="+mn-lt"/>
            </a:endParaRPr>
          </a:p>
        </p:txBody>
      </p:sp>
      <p:sp useBgFill="1">
        <p:nvSpPr>
          <p:cNvPr id="904" name="Rectangle 903">
            <a:extLst>
              <a:ext uri="{FF2B5EF4-FFF2-40B4-BE49-F238E27FC236}">
                <a16:creationId xmlns:a16="http://schemas.microsoft.com/office/drawing/2014/main" id="{D2C1CFCD-0BC3-484C-97E7-6B1C4170FE38}"/>
              </a:ext>
            </a:extLst>
          </p:cNvPr>
          <p:cNvSpPr/>
          <p:nvPr>
            <p:custDataLst>
              <p:tags r:id="rId95"/>
            </p:custDataLst>
          </p:nvPr>
        </p:nvSpPr>
        <p:spPr bwMode="gray">
          <a:xfrm>
            <a:off x="8043863" y="3138488"/>
            <a:ext cx="200025" cy="109538"/>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t" anchorCtr="0">
            <a:noAutofit/>
          </a:bodyPr>
          <a:lstStyle/>
          <a:p>
            <a:pPr>
              <a:lnSpc>
                <a:spcPct val="90000"/>
              </a:lnSpc>
              <a:spcBef>
                <a:spcPct val="0"/>
              </a:spcBef>
              <a:spcAft>
                <a:spcPct val="0"/>
              </a:spcAft>
            </a:pPr>
            <a:fld id="{8D6DF8B9-A966-4403-BE11-8F2F003A2515}" type="datetime'''''''''''''6''''''''''''''''''''''4''''''2'''''''''''''''''''">
              <a:rPr lang="en-GB" altLang="en-US" sz="800" smtClean="0">
                <a:solidFill>
                  <a:srgbClr val="2B3A42"/>
                </a:solidFill>
                <a:effectLst/>
              </a:rPr>
              <a:pPr>
                <a:lnSpc>
                  <a:spcPct val="90000"/>
                </a:lnSpc>
                <a:spcBef>
                  <a:spcPct val="0"/>
                </a:spcBef>
                <a:spcAft>
                  <a:spcPct val="0"/>
                </a:spcAft>
              </a:pPr>
              <a:t>642</a:t>
            </a:fld>
            <a:endParaRPr lang="en-GB" sz="800">
              <a:solidFill>
                <a:srgbClr val="2B3A42"/>
              </a:solidFill>
              <a:sym typeface="+mn-lt"/>
            </a:endParaRPr>
          </a:p>
        </p:txBody>
      </p:sp>
      <p:sp>
        <p:nvSpPr>
          <p:cNvPr id="106" name="Text Placeholder 2">
            <a:extLst>
              <a:ext uri="{FF2B5EF4-FFF2-40B4-BE49-F238E27FC236}">
                <a16:creationId xmlns:a16="http://schemas.microsoft.com/office/drawing/2014/main" id="{74A71F7B-9B5A-4D76-9508-38934E7C972E}"/>
              </a:ext>
            </a:extLst>
          </p:cNvPr>
          <p:cNvSpPr>
            <a:spLocks noGrp="1"/>
          </p:cNvSpPr>
          <p:nvPr>
            <p:custDataLst>
              <p:tags r:id="rId96"/>
            </p:custDataLst>
          </p:nvPr>
        </p:nvSpPr>
        <p:spPr bwMode="auto">
          <a:xfrm>
            <a:off x="5232400" y="4484688"/>
            <a:ext cx="150813" cy="474663"/>
          </a:xfrm>
          <a:prstGeom prst="rect">
            <a:avLst/>
          </a:prstGeom>
          <a:noFill/>
          <a:ln>
            <a:noFill/>
          </a:ln>
          <a:extLst>
            <a:ext uri="{909E8E84-426E-40dd-AFC4-6F175D3DCCD1}">
              <a14:hiddenFill xmlns:a14="http://schemas.microsoft.com/office/drawing/2010/main" xmlns="">
                <a:solidFill>
                  <a:scrgbClr r="0" g="0" b="0"/>
                </a:solidFill>
              </a14:hiddenFill>
            </a:ext>
          </a:extLst>
        </p:spPr>
        <p:txBody>
          <a:bodyPr vert="vert270" wrap="none" lIns="0" tIns="0" rIns="0" bIns="0" numCol="1" spcCol="0" rtlCol="0" anchor="ctr" anchorCtr="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r">
              <a:spcBef>
                <a:spcPct val="0"/>
              </a:spcBef>
              <a:spcAft>
                <a:spcPct val="0"/>
              </a:spcAft>
              <a:buNone/>
              <a:defRPr/>
            </a:pPr>
            <a:fld id="{48AEFE53-3F2D-4077-A4D2-A31F51AB57C9}" type="datetime'''''''N''''''''''''''or''''''''''''w''''''''''''ay'">
              <a:rPr lang="en-US" altLang="en-US" sz="1100" smtClean="0">
                <a:solidFill>
                  <a:srgbClr val="2B3A42"/>
                </a:solidFill>
                <a:effectLst/>
              </a:rPr>
              <a:pPr marL="0" lvl="0" indent="0" algn="r">
                <a:spcBef>
                  <a:spcPct val="0"/>
                </a:spcBef>
                <a:spcAft>
                  <a:spcPct val="0"/>
                </a:spcAft>
                <a:buNone/>
                <a:defRPr/>
              </a:pPr>
              <a:t>Norway</a:t>
            </a:fld>
            <a:endParaRPr kumimoji="0" lang="en-US" sz="1100" b="0" strike="noStrike" kern="1200" spc="0" normalizeH="0" noProof="0">
              <a:ln>
                <a:noFill/>
              </a:ln>
              <a:solidFill>
                <a:srgbClr val="2B3A42"/>
              </a:solidFill>
              <a:effectLst/>
              <a:uLnTx/>
              <a:uFillTx/>
              <a:ea typeface="+mn-ea"/>
              <a:cs typeface="+mn-cs"/>
              <a:sym typeface="+mn-lt"/>
            </a:endParaRPr>
          </a:p>
        </p:txBody>
      </p:sp>
      <p:sp>
        <p:nvSpPr>
          <p:cNvPr id="53" name="Text Placeholder 2">
            <a:extLst>
              <a:ext uri="{FF2B5EF4-FFF2-40B4-BE49-F238E27FC236}">
                <a16:creationId xmlns:a16="http://schemas.microsoft.com/office/drawing/2014/main" id="{733CCFB3-B210-4196-AA63-0AB24773BB3D}"/>
              </a:ext>
            </a:extLst>
          </p:cNvPr>
          <p:cNvSpPr>
            <a:spLocks noGrp="1"/>
          </p:cNvSpPr>
          <p:nvPr>
            <p:custDataLst>
              <p:tags r:id="rId97"/>
            </p:custDataLst>
          </p:nvPr>
        </p:nvSpPr>
        <p:spPr bwMode="auto">
          <a:xfrm>
            <a:off x="8113713" y="4484688"/>
            <a:ext cx="150813" cy="373063"/>
          </a:xfrm>
          <a:prstGeom prst="rect">
            <a:avLst/>
          </a:prstGeom>
          <a:noFill/>
          <a:ln>
            <a:noFill/>
          </a:ln>
          <a:extLst>
            <a:ext uri="{909E8E84-426E-40dd-AFC4-6F175D3DCCD1}">
              <a14:hiddenFill xmlns:a14="http://schemas.microsoft.com/office/drawing/2010/main" xmlns="">
                <a:solidFill>
                  <a:scrgbClr r="0" g="0" b="0"/>
                </a:solidFill>
              </a14:hiddenFill>
            </a:ext>
          </a:extLst>
        </p:spPr>
        <p:txBody>
          <a:bodyPr vert="vert270" wrap="none" lIns="0" tIns="0" rIns="0" bIns="0" numCol="1" spcCol="0" rtlCol="0" anchor="ctr" anchorCtr="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r">
              <a:spcBef>
                <a:spcPct val="0"/>
              </a:spcBef>
              <a:spcAft>
                <a:spcPct val="0"/>
              </a:spcAft>
              <a:buNone/>
              <a:defRPr/>
            </a:pPr>
            <a:fld id="{E4E4C5BA-5D89-44EB-962B-FDB85B1B9751}" type="datetime'''''''''''''L''''a''''''''''t''v''''''''''''i''a'">
              <a:rPr lang="en-US" altLang="en-US" sz="1100" smtClean="0">
                <a:solidFill>
                  <a:srgbClr val="2B3A42"/>
                </a:solidFill>
                <a:effectLst/>
              </a:rPr>
              <a:pPr marL="0" lvl="0" indent="0" algn="r">
                <a:spcBef>
                  <a:spcPct val="0"/>
                </a:spcBef>
                <a:spcAft>
                  <a:spcPct val="0"/>
                </a:spcAft>
                <a:buNone/>
                <a:defRPr/>
              </a:pPr>
              <a:t>Latvia</a:t>
            </a:fld>
            <a:endParaRPr kumimoji="0" lang="en-US" sz="1100" b="0" strike="noStrike" kern="1200" spc="0" normalizeH="0" noProof="0">
              <a:ln>
                <a:noFill/>
              </a:ln>
              <a:solidFill>
                <a:srgbClr val="2B3A42"/>
              </a:solidFill>
              <a:effectLst/>
              <a:uLnTx/>
              <a:uFillTx/>
              <a:ea typeface="+mn-ea"/>
              <a:cs typeface="+mn-cs"/>
              <a:sym typeface="+mn-lt"/>
            </a:endParaRPr>
          </a:p>
        </p:txBody>
      </p:sp>
      <p:sp useBgFill="1">
        <p:nvSpPr>
          <p:cNvPr id="905" name="Rectangle 904">
            <a:extLst>
              <a:ext uri="{FF2B5EF4-FFF2-40B4-BE49-F238E27FC236}">
                <a16:creationId xmlns:a16="http://schemas.microsoft.com/office/drawing/2014/main" id="{D56C4A46-E7D0-4F65-B80B-698A28AB324C}"/>
              </a:ext>
            </a:extLst>
          </p:cNvPr>
          <p:cNvSpPr/>
          <p:nvPr>
            <p:custDataLst>
              <p:tags r:id="rId98"/>
            </p:custDataLst>
          </p:nvPr>
        </p:nvSpPr>
        <p:spPr bwMode="gray">
          <a:xfrm>
            <a:off x="8340725" y="3048000"/>
            <a:ext cx="200025" cy="109538"/>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t" anchorCtr="0">
            <a:noAutofit/>
          </a:bodyPr>
          <a:lstStyle/>
          <a:p>
            <a:pPr>
              <a:lnSpc>
                <a:spcPct val="90000"/>
              </a:lnSpc>
              <a:spcBef>
                <a:spcPct val="0"/>
              </a:spcBef>
              <a:spcAft>
                <a:spcPct val="0"/>
              </a:spcAft>
            </a:pPr>
            <a:fld id="{2031D3E7-04EB-41C4-96EC-257BD9E06658}" type="datetime'''''''''''''''''''''6''''''4''''5'''''''''''''''''''''''''">
              <a:rPr lang="en-GB" altLang="en-US" sz="800" smtClean="0">
                <a:solidFill>
                  <a:srgbClr val="2B3A42"/>
                </a:solidFill>
                <a:effectLst/>
              </a:rPr>
              <a:pPr>
                <a:lnSpc>
                  <a:spcPct val="90000"/>
                </a:lnSpc>
                <a:spcBef>
                  <a:spcPct val="0"/>
                </a:spcBef>
                <a:spcAft>
                  <a:spcPct val="0"/>
                </a:spcAft>
              </a:pPr>
              <a:t>645</a:t>
            </a:fld>
            <a:endParaRPr lang="en-GB" sz="800">
              <a:solidFill>
                <a:srgbClr val="2B3A42"/>
              </a:solidFill>
              <a:sym typeface="Arial" panose="020B0604020202020204" pitchFamily="34" charset="0"/>
            </a:endParaRPr>
          </a:p>
        </p:txBody>
      </p:sp>
      <p:sp>
        <p:nvSpPr>
          <p:cNvPr id="109" name="Text Placeholder 2">
            <a:extLst>
              <a:ext uri="{FF2B5EF4-FFF2-40B4-BE49-F238E27FC236}">
                <a16:creationId xmlns:a16="http://schemas.microsoft.com/office/drawing/2014/main" id="{51ADC6C0-8ABD-490E-A766-80DD4F455DFE}"/>
              </a:ext>
            </a:extLst>
          </p:cNvPr>
          <p:cNvSpPr>
            <a:spLocks noGrp="1"/>
          </p:cNvSpPr>
          <p:nvPr>
            <p:custDataLst>
              <p:tags r:id="rId99"/>
            </p:custDataLst>
          </p:nvPr>
        </p:nvSpPr>
        <p:spPr bwMode="auto">
          <a:xfrm>
            <a:off x="6280150" y="4484688"/>
            <a:ext cx="150813" cy="427038"/>
          </a:xfrm>
          <a:prstGeom prst="rect">
            <a:avLst/>
          </a:prstGeom>
          <a:noFill/>
          <a:ln>
            <a:noFill/>
          </a:ln>
          <a:extLst>
            <a:ext uri="{909E8E84-426E-40dd-AFC4-6F175D3DCCD1}">
              <a14:hiddenFill xmlns:a14="http://schemas.microsoft.com/office/drawing/2010/main" xmlns="">
                <a:solidFill>
                  <a:scrgbClr r="0" g="0" b="0"/>
                </a:solidFill>
              </a14:hiddenFill>
            </a:ext>
          </a:extLst>
        </p:spPr>
        <p:txBody>
          <a:bodyPr vert="vert270" wrap="none" lIns="0" tIns="0" rIns="0" bIns="0" numCol="1" spcCol="0" rtlCol="0" anchor="ctr" anchorCtr="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r">
              <a:spcBef>
                <a:spcPct val="0"/>
              </a:spcBef>
              <a:spcAft>
                <a:spcPct val="0"/>
              </a:spcAft>
              <a:buNone/>
              <a:defRPr/>
            </a:pPr>
            <a:fld id="{A3BB7B24-BA6B-48F3-AAF0-6BBB56619A87}" type="datetime'''''T''ur''''k''''''''''ey'''">
              <a:rPr lang="en-US" altLang="en-US" sz="1100" i="1" smtClean="0">
                <a:solidFill>
                  <a:srgbClr val="2B3A42"/>
                </a:solidFill>
                <a:effectLst/>
              </a:rPr>
              <a:pPr marL="0" lvl="0" indent="0" algn="r">
                <a:spcBef>
                  <a:spcPct val="0"/>
                </a:spcBef>
                <a:spcAft>
                  <a:spcPct val="0"/>
                </a:spcAft>
                <a:buNone/>
                <a:defRPr/>
              </a:pPr>
              <a:t>Turkey</a:t>
            </a:fld>
            <a:endParaRPr kumimoji="0" lang="en-US" sz="1100" b="0" i="1" strike="noStrike" kern="1200" spc="0" normalizeH="0" noProof="0">
              <a:ln>
                <a:noFill/>
              </a:ln>
              <a:solidFill>
                <a:srgbClr val="2B3A42"/>
              </a:solidFill>
              <a:effectLst/>
              <a:uLnTx/>
              <a:uFillTx/>
              <a:ea typeface="+mn-ea"/>
              <a:cs typeface="+mn-cs"/>
              <a:sym typeface="+mn-lt"/>
            </a:endParaRPr>
          </a:p>
        </p:txBody>
      </p:sp>
      <p:sp>
        <p:nvSpPr>
          <p:cNvPr id="65" name="Text Placeholder 2">
            <a:extLst>
              <a:ext uri="{FF2B5EF4-FFF2-40B4-BE49-F238E27FC236}">
                <a16:creationId xmlns:a16="http://schemas.microsoft.com/office/drawing/2014/main" id="{6D53CE92-D103-43B4-9D4A-E4AA18513DEB}"/>
              </a:ext>
            </a:extLst>
          </p:cNvPr>
          <p:cNvSpPr>
            <a:spLocks noGrp="1"/>
          </p:cNvSpPr>
          <p:nvPr>
            <p:custDataLst>
              <p:tags r:id="rId100"/>
            </p:custDataLst>
          </p:nvPr>
        </p:nvSpPr>
        <p:spPr bwMode="auto">
          <a:xfrm>
            <a:off x="8375650" y="4484688"/>
            <a:ext cx="150813" cy="427038"/>
          </a:xfrm>
          <a:prstGeom prst="rect">
            <a:avLst/>
          </a:prstGeom>
          <a:noFill/>
          <a:ln>
            <a:noFill/>
          </a:ln>
          <a:extLst>
            <a:ext uri="{909E8E84-426E-40dd-AFC4-6F175D3DCCD1}">
              <a14:hiddenFill xmlns:a14="http://schemas.microsoft.com/office/drawing/2010/main" xmlns="">
                <a:solidFill>
                  <a:scrgbClr r="0" g="0" b="0"/>
                </a:solidFill>
              </a14:hiddenFill>
            </a:ext>
          </a:extLst>
        </p:spPr>
        <p:txBody>
          <a:bodyPr vert="vert270" wrap="none" lIns="0" tIns="0" rIns="0" bIns="0" numCol="1" spcCol="0" rtlCol="0" anchor="ctr" anchorCtr="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r">
              <a:spcBef>
                <a:spcPct val="0"/>
              </a:spcBef>
              <a:spcAft>
                <a:spcPct val="0"/>
              </a:spcAft>
              <a:buNone/>
              <a:defRPr/>
            </a:pPr>
            <a:fld id="{352B2DAE-777E-4753-A7B8-A5DB50965AC0}" type="datetime'''''''''I''''r''e''''''''l''''an''''''''''d'''''''">
              <a:rPr lang="en-US" altLang="en-US" sz="1100" smtClean="0">
                <a:solidFill>
                  <a:srgbClr val="2B3A42"/>
                </a:solidFill>
                <a:effectLst/>
              </a:rPr>
              <a:pPr marL="0" lvl="0" indent="0" algn="r">
                <a:spcBef>
                  <a:spcPct val="0"/>
                </a:spcBef>
                <a:spcAft>
                  <a:spcPct val="0"/>
                </a:spcAft>
                <a:buNone/>
                <a:defRPr/>
              </a:pPr>
              <a:t>Ireland</a:t>
            </a:fld>
            <a:endParaRPr kumimoji="0" lang="en-US" sz="1100" b="0" strike="noStrike" kern="1200" spc="0" normalizeH="0" noProof="0">
              <a:ln>
                <a:noFill/>
              </a:ln>
              <a:solidFill>
                <a:srgbClr val="2B3A42"/>
              </a:solidFill>
              <a:effectLst/>
              <a:uLnTx/>
              <a:uFillTx/>
              <a:ea typeface="+mn-ea"/>
              <a:cs typeface="+mn-cs"/>
              <a:sym typeface="+mn-lt"/>
            </a:endParaRPr>
          </a:p>
        </p:txBody>
      </p:sp>
      <p:sp useBgFill="1">
        <p:nvSpPr>
          <p:cNvPr id="120" name="Rectangle 119">
            <a:extLst>
              <a:ext uri="{FF2B5EF4-FFF2-40B4-BE49-F238E27FC236}">
                <a16:creationId xmlns:a16="http://schemas.microsoft.com/office/drawing/2014/main" id="{3869C46D-7AC6-42EA-B104-9CA7BC2632B7}"/>
              </a:ext>
            </a:extLst>
          </p:cNvPr>
          <p:cNvSpPr/>
          <p:nvPr>
            <p:custDataLst>
              <p:tags r:id="rId101"/>
            </p:custDataLst>
          </p:nvPr>
        </p:nvSpPr>
        <p:spPr bwMode="gray">
          <a:xfrm>
            <a:off x="8612188" y="3043238"/>
            <a:ext cx="200025" cy="109538"/>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t" anchorCtr="0">
            <a:noAutofit/>
          </a:bodyPr>
          <a:lstStyle/>
          <a:p>
            <a:pPr>
              <a:lnSpc>
                <a:spcPct val="90000"/>
              </a:lnSpc>
              <a:spcBef>
                <a:spcPct val="0"/>
              </a:spcBef>
              <a:spcAft>
                <a:spcPct val="0"/>
              </a:spcAft>
            </a:pPr>
            <a:fld id="{9975B034-499F-432C-85DB-39A0C7C312F1}" type="datetime'''''''''''''''''''''''''''''''''''''''''''''''''6''''5''4'''">
              <a:rPr lang="en-GB" altLang="en-US" sz="800" smtClean="0">
                <a:solidFill>
                  <a:srgbClr val="2B3A42"/>
                </a:solidFill>
                <a:effectLst/>
              </a:rPr>
              <a:pPr>
                <a:lnSpc>
                  <a:spcPct val="90000"/>
                </a:lnSpc>
                <a:spcBef>
                  <a:spcPct val="0"/>
                </a:spcBef>
                <a:spcAft>
                  <a:spcPct val="0"/>
                </a:spcAft>
              </a:pPr>
              <a:t>654</a:t>
            </a:fld>
            <a:endParaRPr lang="en-GB" sz="800">
              <a:solidFill>
                <a:srgbClr val="2B3A42"/>
              </a:solidFill>
              <a:sym typeface="Arial" panose="020B0604020202020204" pitchFamily="34" charset="0"/>
            </a:endParaRPr>
          </a:p>
        </p:txBody>
      </p:sp>
      <p:sp useBgFill="1">
        <p:nvSpPr>
          <p:cNvPr id="899" name="Rectangle 898">
            <a:extLst>
              <a:ext uri="{FF2B5EF4-FFF2-40B4-BE49-F238E27FC236}">
                <a16:creationId xmlns:a16="http://schemas.microsoft.com/office/drawing/2014/main" id="{EE664A84-342A-448D-A421-737A76E1E44B}"/>
              </a:ext>
            </a:extLst>
          </p:cNvPr>
          <p:cNvSpPr/>
          <p:nvPr>
            <p:custDataLst>
              <p:tags r:id="rId102"/>
            </p:custDataLst>
          </p:nvPr>
        </p:nvSpPr>
        <p:spPr bwMode="gray">
          <a:xfrm>
            <a:off x="6516688" y="3240088"/>
            <a:ext cx="200025" cy="109538"/>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t" anchorCtr="0">
            <a:noAutofit/>
          </a:bodyPr>
          <a:lstStyle/>
          <a:p>
            <a:pPr>
              <a:lnSpc>
                <a:spcPct val="90000"/>
              </a:lnSpc>
              <a:spcBef>
                <a:spcPct val="0"/>
              </a:spcBef>
              <a:spcAft>
                <a:spcPct val="0"/>
              </a:spcAft>
            </a:pPr>
            <a:fld id="{C6A73CAE-AC15-47EF-8569-4F1E27946DA0}" type="datetime'''''''''''''''''''5''''''''5''''''''''''''6'">
              <a:rPr lang="en-GB" altLang="en-US" sz="800" smtClean="0">
                <a:solidFill>
                  <a:schemeClr val="tx1"/>
                </a:solidFill>
                <a:effectLst/>
              </a:rPr>
              <a:pPr>
                <a:lnSpc>
                  <a:spcPct val="90000"/>
                </a:lnSpc>
                <a:spcBef>
                  <a:spcPct val="0"/>
                </a:spcBef>
                <a:spcAft>
                  <a:spcPct val="0"/>
                </a:spcAft>
              </a:pPr>
              <a:t>556</a:t>
            </a:fld>
            <a:endParaRPr lang="en-GB" sz="800">
              <a:solidFill>
                <a:schemeClr val="tx1"/>
              </a:solidFill>
              <a:sym typeface="Arial" panose="020B0604020202020204" pitchFamily="34" charset="0"/>
            </a:endParaRPr>
          </a:p>
        </p:txBody>
      </p:sp>
      <p:sp>
        <p:nvSpPr>
          <p:cNvPr id="95" name="Text Placeholder 2">
            <a:extLst>
              <a:ext uri="{FF2B5EF4-FFF2-40B4-BE49-F238E27FC236}">
                <a16:creationId xmlns:a16="http://schemas.microsoft.com/office/drawing/2014/main" id="{F9FD6F78-EF4D-4740-899B-697CC01713B7}"/>
              </a:ext>
            </a:extLst>
          </p:cNvPr>
          <p:cNvSpPr>
            <a:spLocks noGrp="1"/>
          </p:cNvSpPr>
          <p:nvPr>
            <p:custDataLst>
              <p:tags r:id="rId103"/>
            </p:custDataLst>
          </p:nvPr>
        </p:nvSpPr>
        <p:spPr bwMode="auto">
          <a:xfrm>
            <a:off x="8637588" y="4484688"/>
            <a:ext cx="150813" cy="457200"/>
          </a:xfrm>
          <a:prstGeom prst="rect">
            <a:avLst/>
          </a:prstGeom>
          <a:noFill/>
          <a:ln>
            <a:noFill/>
          </a:ln>
          <a:extLst>
            <a:ext uri="{909E8E84-426E-40dd-AFC4-6F175D3DCCD1}">
              <a14:hiddenFill xmlns:a14="http://schemas.microsoft.com/office/drawing/2010/main" xmlns="">
                <a:solidFill>
                  <a:scrgbClr r="0" g="0" b="0"/>
                </a:solidFill>
              </a14:hiddenFill>
            </a:ext>
          </a:extLst>
        </p:spPr>
        <p:txBody>
          <a:bodyPr vert="vert270" wrap="none" lIns="0" tIns="0" rIns="0" bIns="0" numCol="1" spcCol="0" rtlCol="0" anchor="ctr" anchorCtr="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r">
              <a:spcBef>
                <a:spcPct val="0"/>
              </a:spcBef>
              <a:spcAft>
                <a:spcPct val="0"/>
              </a:spcAft>
              <a:buNone/>
              <a:defRPr/>
            </a:pPr>
            <a:fld id="{CEDB8660-E02F-4A54-886C-F5E0959AD995}" type="datetime'G''''''''''''r''''e''''''e''''c''''''''''''''''''''''e'''''">
              <a:rPr lang="en-US" altLang="en-US" sz="1100" smtClean="0">
                <a:solidFill>
                  <a:srgbClr val="2B3A42"/>
                </a:solidFill>
                <a:effectLst/>
              </a:rPr>
              <a:pPr marL="0" lvl="0" indent="0" algn="r">
                <a:spcBef>
                  <a:spcPct val="0"/>
                </a:spcBef>
                <a:spcAft>
                  <a:spcPct val="0"/>
                </a:spcAft>
                <a:buNone/>
                <a:defRPr/>
              </a:pPr>
              <a:t>Greece</a:t>
            </a:fld>
            <a:endParaRPr kumimoji="0" lang="en-US" sz="1100" b="0" strike="noStrike" kern="1200" spc="0" normalizeH="0" noProof="0">
              <a:ln>
                <a:noFill/>
              </a:ln>
              <a:solidFill>
                <a:srgbClr val="2B3A42"/>
              </a:solidFill>
              <a:effectLst/>
              <a:uLnTx/>
              <a:uFillTx/>
              <a:ea typeface="+mn-ea"/>
              <a:cs typeface="+mn-cs"/>
              <a:sym typeface="+mn-lt"/>
            </a:endParaRPr>
          </a:p>
        </p:txBody>
      </p:sp>
      <p:sp useBgFill="1">
        <p:nvSpPr>
          <p:cNvPr id="906" name="Rectangle 905">
            <a:extLst>
              <a:ext uri="{FF2B5EF4-FFF2-40B4-BE49-F238E27FC236}">
                <a16:creationId xmlns:a16="http://schemas.microsoft.com/office/drawing/2014/main" id="{6E8FC4A4-5E76-4910-ACFC-0EB71918BB61}"/>
              </a:ext>
            </a:extLst>
          </p:cNvPr>
          <p:cNvSpPr/>
          <p:nvPr>
            <p:custDataLst>
              <p:tags r:id="rId104"/>
            </p:custDataLst>
          </p:nvPr>
        </p:nvSpPr>
        <p:spPr bwMode="gray">
          <a:xfrm>
            <a:off x="8885238" y="2974975"/>
            <a:ext cx="200025" cy="109538"/>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t" anchorCtr="0">
            <a:noAutofit/>
          </a:bodyPr>
          <a:lstStyle/>
          <a:p>
            <a:pPr>
              <a:lnSpc>
                <a:spcPct val="90000"/>
              </a:lnSpc>
              <a:spcBef>
                <a:spcPct val="0"/>
              </a:spcBef>
              <a:spcAft>
                <a:spcPct val="0"/>
              </a:spcAft>
            </a:pPr>
            <a:fld id="{42328DDD-8710-4662-944E-EC385A018173}" type="datetime'''''''''''''''''''''''''''''''''7''1''''''''''3'''''''">
              <a:rPr lang="en-GB" altLang="en-US" sz="800" smtClean="0">
                <a:solidFill>
                  <a:srgbClr val="2B3A42"/>
                </a:solidFill>
                <a:effectLst/>
              </a:rPr>
              <a:pPr>
                <a:lnSpc>
                  <a:spcPct val="90000"/>
                </a:lnSpc>
                <a:spcBef>
                  <a:spcPct val="0"/>
                </a:spcBef>
                <a:spcAft>
                  <a:spcPct val="0"/>
                </a:spcAft>
              </a:pPr>
              <a:t>713</a:t>
            </a:fld>
            <a:endParaRPr lang="en-GB" sz="800">
              <a:solidFill>
                <a:srgbClr val="2B3A42"/>
              </a:solidFill>
              <a:sym typeface="Arial" panose="020B0604020202020204" pitchFamily="34" charset="0"/>
            </a:endParaRPr>
          </a:p>
        </p:txBody>
      </p:sp>
      <p:sp>
        <p:nvSpPr>
          <p:cNvPr id="937" name="Text Placeholder 2">
            <a:extLst>
              <a:ext uri="{FF2B5EF4-FFF2-40B4-BE49-F238E27FC236}">
                <a16:creationId xmlns:a16="http://schemas.microsoft.com/office/drawing/2014/main" id="{635CE1D5-0561-0A3E-5580-DFB7D5126453}"/>
              </a:ext>
            </a:extLst>
          </p:cNvPr>
          <p:cNvSpPr>
            <a:spLocks noGrp="1"/>
          </p:cNvSpPr>
          <p:nvPr>
            <p:custDataLst>
              <p:tags r:id="rId105"/>
            </p:custDataLst>
          </p:nvPr>
        </p:nvSpPr>
        <p:spPr bwMode="auto">
          <a:xfrm>
            <a:off x="5756275" y="4484688"/>
            <a:ext cx="150813" cy="506413"/>
          </a:xfrm>
          <a:prstGeom prst="rect">
            <a:avLst/>
          </a:prstGeom>
          <a:noFill/>
          <a:ln>
            <a:noFill/>
          </a:ln>
          <a:extLst>
            <a:ext uri="{909E8E84-426E-40dd-AFC4-6F175D3DCCD1}">
              <a14:hiddenFill xmlns:a14="http://schemas.microsoft.com/office/drawing/2010/main" xmlns="">
                <a:solidFill>
                  <a:scrgbClr r="0" g="0" b="0"/>
                </a:solidFill>
              </a14:hiddenFill>
            </a:ext>
          </a:extLst>
        </p:spPr>
        <p:txBody>
          <a:bodyPr vert="vert270" wrap="none" lIns="0" tIns="0" rIns="0" bIns="0" numCol="1" spcCol="0" rtlCol="0" anchor="ctr" anchorCtr="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r">
              <a:spcBef>
                <a:spcPct val="0"/>
              </a:spcBef>
              <a:spcAft>
                <a:spcPct val="0"/>
              </a:spcAft>
              <a:buNone/>
              <a:defRPr/>
            </a:pPr>
            <a:fld id="{42290AA8-32B8-490A-A39E-8B5BEBC38E5B}" type="datetime'''''''''''''B''''''''''e''''l''''''''''''''''''g''i''''um'''">
              <a:rPr lang="en-US" altLang="en-US" sz="1100" smtClean="0">
                <a:solidFill>
                  <a:srgbClr val="2B3A42"/>
                </a:solidFill>
                <a:effectLst/>
              </a:rPr>
              <a:pPr marL="0" lvl="0" indent="0" algn="r">
                <a:spcBef>
                  <a:spcPct val="0"/>
                </a:spcBef>
                <a:spcAft>
                  <a:spcPct val="0"/>
                </a:spcAft>
                <a:buNone/>
                <a:defRPr/>
              </a:pPr>
              <a:t>Belgium</a:t>
            </a:fld>
            <a:endParaRPr kumimoji="0" lang="en-US" sz="1100" b="0" strike="noStrike" kern="1200" spc="0" normalizeH="0" noProof="0">
              <a:ln>
                <a:noFill/>
              </a:ln>
              <a:solidFill>
                <a:srgbClr val="2B3A42"/>
              </a:solidFill>
              <a:effectLst/>
              <a:uLnTx/>
              <a:uFillTx/>
              <a:ea typeface="+mn-ea"/>
              <a:cs typeface="+mn-cs"/>
              <a:sym typeface="+mn-lt"/>
            </a:endParaRPr>
          </a:p>
        </p:txBody>
      </p:sp>
      <p:sp>
        <p:nvSpPr>
          <p:cNvPr id="66" name="Text Placeholder 2">
            <a:extLst>
              <a:ext uri="{FF2B5EF4-FFF2-40B4-BE49-F238E27FC236}">
                <a16:creationId xmlns:a16="http://schemas.microsoft.com/office/drawing/2014/main" id="{8D50DF5B-38AB-42BC-B524-8935AC80912A}"/>
              </a:ext>
            </a:extLst>
          </p:cNvPr>
          <p:cNvSpPr>
            <a:spLocks noGrp="1"/>
          </p:cNvSpPr>
          <p:nvPr>
            <p:custDataLst>
              <p:tags r:id="rId106"/>
            </p:custDataLst>
          </p:nvPr>
        </p:nvSpPr>
        <p:spPr bwMode="auto">
          <a:xfrm>
            <a:off x="8899525" y="4484688"/>
            <a:ext cx="150813" cy="466725"/>
          </a:xfrm>
          <a:prstGeom prst="rect">
            <a:avLst/>
          </a:prstGeom>
          <a:noFill/>
          <a:ln>
            <a:noFill/>
          </a:ln>
          <a:extLst>
            <a:ext uri="{909E8E84-426E-40dd-AFC4-6F175D3DCCD1}">
              <a14:hiddenFill xmlns:a14="http://schemas.microsoft.com/office/drawing/2010/main" xmlns="">
                <a:solidFill>
                  <a:scrgbClr r="0" g="0" b="0"/>
                </a:solidFill>
              </a14:hiddenFill>
            </a:ext>
          </a:extLst>
        </p:spPr>
        <p:txBody>
          <a:bodyPr vert="vert270" wrap="none" lIns="0" tIns="0" rIns="0" bIns="0" numCol="1" spcCol="0" rtlCol="0" anchor="ctr" anchorCtr="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r">
              <a:spcBef>
                <a:spcPct val="0"/>
              </a:spcBef>
              <a:spcAft>
                <a:spcPct val="0"/>
              </a:spcAft>
              <a:buNone/>
              <a:defRPr/>
            </a:pPr>
            <a:fld id="{819FD835-601C-4201-A7A7-7E9A994E10A0}" type="datetime'''''E''''''st''''''''''''''''o''''n''''''i''''''''''''''a'''''">
              <a:rPr lang="en-US" altLang="en-US" sz="1100" smtClean="0">
                <a:solidFill>
                  <a:srgbClr val="2B3A42"/>
                </a:solidFill>
                <a:effectLst/>
              </a:rPr>
              <a:pPr marL="0" lvl="0" indent="0" algn="r">
                <a:spcBef>
                  <a:spcPct val="0"/>
                </a:spcBef>
                <a:spcAft>
                  <a:spcPct val="0"/>
                </a:spcAft>
                <a:buNone/>
                <a:defRPr/>
              </a:pPr>
              <a:t>Estonia</a:t>
            </a:fld>
            <a:endParaRPr kumimoji="0" lang="en-US" sz="1100" b="0" strike="noStrike" kern="1200" spc="0" normalizeH="0" noProof="0">
              <a:ln>
                <a:noFill/>
              </a:ln>
              <a:solidFill>
                <a:srgbClr val="2B3A42"/>
              </a:solidFill>
              <a:effectLst/>
              <a:uLnTx/>
              <a:uFillTx/>
              <a:ea typeface="+mn-ea"/>
              <a:cs typeface="+mn-cs"/>
              <a:sym typeface="+mn-lt"/>
            </a:endParaRPr>
          </a:p>
        </p:txBody>
      </p:sp>
      <p:sp useBgFill="1">
        <p:nvSpPr>
          <p:cNvPr id="907" name="Rectangle 906">
            <a:extLst>
              <a:ext uri="{FF2B5EF4-FFF2-40B4-BE49-F238E27FC236}">
                <a16:creationId xmlns:a16="http://schemas.microsoft.com/office/drawing/2014/main" id="{81BC92B7-AF2B-432F-8E25-C95353C0005B}"/>
              </a:ext>
            </a:extLst>
          </p:cNvPr>
          <p:cNvSpPr/>
          <p:nvPr>
            <p:custDataLst>
              <p:tags r:id="rId107"/>
            </p:custDataLst>
          </p:nvPr>
        </p:nvSpPr>
        <p:spPr bwMode="gray">
          <a:xfrm>
            <a:off x="9145588" y="3111500"/>
            <a:ext cx="200025" cy="109538"/>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t" anchorCtr="0">
            <a:noAutofit/>
          </a:bodyPr>
          <a:lstStyle/>
          <a:p>
            <a:pPr>
              <a:lnSpc>
                <a:spcPct val="90000"/>
              </a:lnSpc>
              <a:spcBef>
                <a:spcPct val="0"/>
              </a:spcBef>
              <a:spcAft>
                <a:spcPct val="0"/>
              </a:spcAft>
            </a:pPr>
            <a:fld id="{ABEE9B23-4ADD-4721-925D-5AF95D781F63}" type="datetime'''7''''''''''''''''''''''''''''''''''2''''''''''''3'''''''''">
              <a:rPr lang="en-GB" altLang="en-US" sz="800" smtClean="0">
                <a:solidFill>
                  <a:srgbClr val="2B3A42"/>
                </a:solidFill>
                <a:effectLst/>
              </a:rPr>
              <a:pPr>
                <a:lnSpc>
                  <a:spcPct val="90000"/>
                </a:lnSpc>
                <a:spcBef>
                  <a:spcPct val="0"/>
                </a:spcBef>
                <a:spcAft>
                  <a:spcPct val="0"/>
                </a:spcAft>
              </a:pPr>
              <a:t>723</a:t>
            </a:fld>
            <a:endParaRPr lang="en-GB" sz="800">
              <a:solidFill>
                <a:srgbClr val="2B3A42"/>
              </a:solidFill>
              <a:sym typeface="Arial" panose="020B0604020202020204" pitchFamily="34" charset="0"/>
            </a:endParaRPr>
          </a:p>
        </p:txBody>
      </p:sp>
      <p:sp>
        <p:nvSpPr>
          <p:cNvPr id="125" name="Text Placeholder 2">
            <a:extLst>
              <a:ext uri="{FF2B5EF4-FFF2-40B4-BE49-F238E27FC236}">
                <a16:creationId xmlns:a16="http://schemas.microsoft.com/office/drawing/2014/main" id="{B34DB85B-6589-45F7-8968-63E953D5209A}"/>
              </a:ext>
            </a:extLst>
          </p:cNvPr>
          <p:cNvSpPr>
            <a:spLocks noGrp="1"/>
          </p:cNvSpPr>
          <p:nvPr>
            <p:custDataLst>
              <p:tags r:id="rId108"/>
            </p:custDataLst>
          </p:nvPr>
        </p:nvSpPr>
        <p:spPr bwMode="auto">
          <a:xfrm>
            <a:off x="6542088" y="4484688"/>
            <a:ext cx="150813" cy="450850"/>
          </a:xfrm>
          <a:prstGeom prst="rect">
            <a:avLst/>
          </a:prstGeom>
          <a:noFill/>
          <a:ln>
            <a:noFill/>
          </a:ln>
          <a:extLst>
            <a:ext uri="{909E8E84-426E-40dd-AFC4-6F175D3DCCD1}">
              <a14:hiddenFill xmlns:a14="http://schemas.microsoft.com/office/drawing/2010/main" xmlns="">
                <a:solidFill>
                  <a:scrgbClr r="0" g="0" b="0"/>
                </a:solidFill>
              </a14:hiddenFill>
            </a:ext>
          </a:extLst>
        </p:spPr>
        <p:txBody>
          <a:bodyPr vert="vert270" wrap="none" lIns="0" tIns="0" rIns="0" bIns="0" numCol="1" spcCol="0" rtlCol="0" anchor="ctr" anchorCtr="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r">
              <a:spcBef>
                <a:spcPct val="0"/>
              </a:spcBef>
              <a:spcAft>
                <a:spcPct val="0"/>
              </a:spcAft>
              <a:buNone/>
              <a:defRPr/>
            </a:pPr>
            <a:fld id="{122BECCB-2E58-4B68-8128-0DE32A786AE9}" type="datetime'''''''''''''''''''''I''''ce''l''''a''''''''''''''n''d'''''''''">
              <a:rPr lang="en-US" altLang="en-US" sz="1100" smtClean="0">
                <a:solidFill>
                  <a:srgbClr val="2B3A42"/>
                </a:solidFill>
                <a:effectLst/>
              </a:rPr>
              <a:pPr marL="0" lvl="0" indent="0" algn="r">
                <a:spcBef>
                  <a:spcPct val="0"/>
                </a:spcBef>
                <a:spcAft>
                  <a:spcPct val="0"/>
                </a:spcAft>
                <a:buNone/>
                <a:defRPr/>
              </a:pPr>
              <a:t>Iceland</a:t>
            </a:fld>
            <a:endParaRPr kumimoji="0" lang="en-US" sz="1100" b="0" strike="noStrike" kern="1200" spc="0" normalizeH="0" noProof="0">
              <a:ln>
                <a:noFill/>
              </a:ln>
              <a:solidFill>
                <a:srgbClr val="2B3A42"/>
              </a:solidFill>
              <a:effectLst/>
              <a:uLnTx/>
              <a:uFillTx/>
              <a:ea typeface="+mn-ea"/>
              <a:cs typeface="+mn-cs"/>
              <a:sym typeface="+mn-lt"/>
            </a:endParaRPr>
          </a:p>
        </p:txBody>
      </p:sp>
      <p:sp>
        <p:nvSpPr>
          <p:cNvPr id="67" name="Text Placeholder 2">
            <a:extLst>
              <a:ext uri="{FF2B5EF4-FFF2-40B4-BE49-F238E27FC236}">
                <a16:creationId xmlns:a16="http://schemas.microsoft.com/office/drawing/2014/main" id="{4DAF0292-0BAF-4A29-AF47-E84C14DA7B27}"/>
              </a:ext>
            </a:extLst>
          </p:cNvPr>
          <p:cNvSpPr>
            <a:spLocks noGrp="1"/>
          </p:cNvSpPr>
          <p:nvPr>
            <p:custDataLst>
              <p:tags r:id="rId109"/>
            </p:custDataLst>
          </p:nvPr>
        </p:nvSpPr>
        <p:spPr bwMode="auto">
          <a:xfrm>
            <a:off x="9161463" y="4484688"/>
            <a:ext cx="150813" cy="436563"/>
          </a:xfrm>
          <a:prstGeom prst="rect">
            <a:avLst/>
          </a:prstGeom>
          <a:noFill/>
          <a:ln>
            <a:noFill/>
          </a:ln>
          <a:extLst>
            <a:ext uri="{909E8E84-426E-40dd-AFC4-6F175D3DCCD1}">
              <a14:hiddenFill xmlns:a14="http://schemas.microsoft.com/office/drawing/2010/main" xmlns="">
                <a:solidFill>
                  <a:scrgbClr r="0" g="0" b="0"/>
                </a:solidFill>
              </a14:hiddenFill>
            </a:ext>
          </a:extLst>
        </p:spPr>
        <p:txBody>
          <a:bodyPr vert="vert270" wrap="none" lIns="0" tIns="0" rIns="0" bIns="0" numCol="1" spcCol="0" rtlCol="0" anchor="ctr" anchorCtr="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r">
              <a:spcBef>
                <a:spcPct val="0"/>
              </a:spcBef>
              <a:spcAft>
                <a:spcPct val="0"/>
              </a:spcAft>
              <a:buNone/>
              <a:defRPr/>
            </a:pPr>
            <a:fld id="{48CAFA9A-F489-4AEB-A19F-C20BDE469CFF}" type="datetime'''P''''o''l''''''''''''''''''''''a''''''''''''''''n''''d'">
              <a:rPr lang="en-US" altLang="en-US" sz="1100" smtClean="0">
                <a:solidFill>
                  <a:srgbClr val="2B3A42"/>
                </a:solidFill>
                <a:effectLst/>
              </a:rPr>
              <a:pPr marL="0" lvl="0" indent="0" algn="r">
                <a:spcBef>
                  <a:spcPct val="0"/>
                </a:spcBef>
                <a:spcAft>
                  <a:spcPct val="0"/>
                </a:spcAft>
                <a:buNone/>
                <a:defRPr/>
              </a:pPr>
              <a:t>Poland</a:t>
            </a:fld>
            <a:endParaRPr kumimoji="0" lang="en-US" sz="1100" b="0" strike="noStrike" kern="1200" spc="0" normalizeH="0" noProof="0">
              <a:ln>
                <a:noFill/>
              </a:ln>
              <a:solidFill>
                <a:srgbClr val="2B3A42"/>
              </a:solidFill>
              <a:effectLst/>
              <a:uLnTx/>
              <a:uFillTx/>
              <a:ea typeface="+mn-ea"/>
              <a:cs typeface="+mn-cs"/>
              <a:sym typeface="+mn-lt"/>
            </a:endParaRPr>
          </a:p>
        </p:txBody>
      </p:sp>
      <p:sp useBgFill="1">
        <p:nvSpPr>
          <p:cNvPr id="94" name="Rectangle 93">
            <a:extLst>
              <a:ext uri="{FF2B5EF4-FFF2-40B4-BE49-F238E27FC236}">
                <a16:creationId xmlns:a16="http://schemas.microsoft.com/office/drawing/2014/main" id="{3B412E53-9494-4DD8-925F-50E84349DA18}"/>
              </a:ext>
            </a:extLst>
          </p:cNvPr>
          <p:cNvSpPr/>
          <p:nvPr>
            <p:custDataLst>
              <p:tags r:id="rId110"/>
            </p:custDataLst>
          </p:nvPr>
        </p:nvSpPr>
        <p:spPr bwMode="gray">
          <a:xfrm>
            <a:off x="9375775" y="2998788"/>
            <a:ext cx="200025" cy="109538"/>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t" anchorCtr="0">
            <a:noAutofit/>
          </a:bodyPr>
          <a:lstStyle/>
          <a:p>
            <a:pPr>
              <a:lnSpc>
                <a:spcPct val="90000"/>
              </a:lnSpc>
              <a:spcBef>
                <a:spcPct val="0"/>
              </a:spcBef>
              <a:spcAft>
                <a:spcPct val="0"/>
              </a:spcAft>
            </a:pPr>
            <a:fld id="{23491AAF-2071-4936-A3E3-3BE321D43684}" type="datetime'''''''''76''''''''''''''8'''''''''''''''''">
              <a:rPr lang="en-GB" altLang="en-US" sz="800" smtClean="0">
                <a:solidFill>
                  <a:srgbClr val="2B3A42"/>
                </a:solidFill>
                <a:effectLst/>
              </a:rPr>
              <a:pPr>
                <a:lnSpc>
                  <a:spcPct val="90000"/>
                </a:lnSpc>
                <a:spcBef>
                  <a:spcPct val="0"/>
                </a:spcBef>
                <a:spcAft>
                  <a:spcPct val="0"/>
                </a:spcAft>
              </a:pPr>
              <a:t>768</a:t>
            </a:fld>
            <a:endParaRPr lang="en-GB" sz="800">
              <a:solidFill>
                <a:srgbClr val="2B3A42"/>
              </a:solidFill>
              <a:sym typeface="Arial" panose="020B0604020202020204" pitchFamily="34" charset="0"/>
            </a:endParaRPr>
          </a:p>
        </p:txBody>
      </p:sp>
      <p:sp useBgFill="1">
        <p:nvSpPr>
          <p:cNvPr id="898" name="Rectangle 897">
            <a:extLst>
              <a:ext uri="{FF2B5EF4-FFF2-40B4-BE49-F238E27FC236}">
                <a16:creationId xmlns:a16="http://schemas.microsoft.com/office/drawing/2014/main" id="{74692F32-8EBF-46C5-A87F-764E60E358DF}"/>
              </a:ext>
            </a:extLst>
          </p:cNvPr>
          <p:cNvSpPr/>
          <p:nvPr>
            <p:custDataLst>
              <p:tags r:id="rId111"/>
            </p:custDataLst>
          </p:nvPr>
        </p:nvSpPr>
        <p:spPr bwMode="gray">
          <a:xfrm>
            <a:off x="5468938" y="3101975"/>
            <a:ext cx="200025" cy="109538"/>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t" anchorCtr="0">
            <a:noAutofit/>
          </a:bodyPr>
          <a:lstStyle/>
          <a:p>
            <a:pPr>
              <a:lnSpc>
                <a:spcPct val="90000"/>
              </a:lnSpc>
              <a:spcBef>
                <a:spcPct val="0"/>
              </a:spcBef>
              <a:spcAft>
                <a:spcPct val="0"/>
              </a:spcAft>
            </a:pPr>
            <a:fld id="{534BD28D-005E-4FD4-B71E-A95444C4F913}" type="datetime'''5''''''''''''3''''''''1'''''''''''''''''''''''''''''''">
              <a:rPr lang="en-GB" altLang="en-US" sz="800" smtClean="0">
                <a:solidFill>
                  <a:schemeClr val="tx1"/>
                </a:solidFill>
                <a:effectLst/>
              </a:rPr>
              <a:pPr>
                <a:lnSpc>
                  <a:spcPct val="90000"/>
                </a:lnSpc>
                <a:spcBef>
                  <a:spcPct val="0"/>
                </a:spcBef>
                <a:spcAft>
                  <a:spcPct val="0"/>
                </a:spcAft>
              </a:pPr>
              <a:t>531</a:t>
            </a:fld>
            <a:endParaRPr lang="en-GB" sz="800">
              <a:solidFill>
                <a:schemeClr val="tx1"/>
              </a:solidFill>
              <a:sym typeface="Arial" panose="020B0604020202020204" pitchFamily="34" charset="0"/>
            </a:endParaRPr>
          </a:p>
        </p:txBody>
      </p:sp>
      <p:sp>
        <p:nvSpPr>
          <p:cNvPr id="90" name="Text Placeholder 2">
            <a:extLst>
              <a:ext uri="{FF2B5EF4-FFF2-40B4-BE49-F238E27FC236}">
                <a16:creationId xmlns:a16="http://schemas.microsoft.com/office/drawing/2014/main" id="{34FD779A-D0E1-4954-AE44-A7DA9DC8ABD8}"/>
              </a:ext>
            </a:extLst>
          </p:cNvPr>
          <p:cNvSpPr>
            <a:spLocks noGrp="1"/>
          </p:cNvSpPr>
          <p:nvPr>
            <p:custDataLst>
              <p:tags r:id="rId112"/>
            </p:custDataLst>
          </p:nvPr>
        </p:nvSpPr>
        <p:spPr bwMode="auto">
          <a:xfrm>
            <a:off x="9423400" y="4484688"/>
            <a:ext cx="150813" cy="514350"/>
          </a:xfrm>
          <a:prstGeom prst="rect">
            <a:avLst/>
          </a:prstGeom>
          <a:noFill/>
          <a:ln>
            <a:noFill/>
          </a:ln>
          <a:extLst>
            <a:ext uri="{909E8E84-426E-40dd-AFC4-6F175D3DCCD1}">
              <a14:hiddenFill xmlns:a14="http://schemas.microsoft.com/office/drawing/2010/main" xmlns="">
                <a:solidFill>
                  <a:scrgbClr r="0" g="0" b="0"/>
                </a:solidFill>
              </a14:hiddenFill>
            </a:ext>
          </a:extLst>
        </p:spPr>
        <p:txBody>
          <a:bodyPr vert="vert270" wrap="none" lIns="0" tIns="0" rIns="0" bIns="0" numCol="1" spcCol="0" rtlCol="0" anchor="ctr" anchorCtr="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r">
              <a:spcBef>
                <a:spcPct val="0"/>
              </a:spcBef>
              <a:spcAft>
                <a:spcPct val="0"/>
              </a:spcAft>
              <a:buNone/>
              <a:defRPr/>
            </a:pPr>
            <a:fld id="{783D3AD5-96A4-4D5C-BA51-BFA8D95B7F44}" type="datetime'''''''Bu''l''g''a''''''''r''''''''''''''''''''i''''''a'''''''">
              <a:rPr lang="en-US" altLang="en-US" sz="1100" smtClean="0">
                <a:solidFill>
                  <a:srgbClr val="2B3A42"/>
                </a:solidFill>
                <a:effectLst/>
              </a:rPr>
              <a:pPr marL="0" lvl="0" indent="0" algn="r">
                <a:spcBef>
                  <a:spcPct val="0"/>
                </a:spcBef>
                <a:spcAft>
                  <a:spcPct val="0"/>
                </a:spcAft>
                <a:buNone/>
                <a:defRPr/>
              </a:pPr>
              <a:t>Bulgaria</a:t>
            </a:fld>
            <a:endParaRPr kumimoji="0" lang="en-US" sz="1100" b="0" strike="noStrike" kern="1200" spc="0" normalizeH="0" noProof="0">
              <a:ln>
                <a:noFill/>
              </a:ln>
              <a:solidFill>
                <a:srgbClr val="2B3A42"/>
              </a:solidFill>
              <a:effectLst/>
              <a:uLnTx/>
              <a:uFillTx/>
              <a:ea typeface="+mn-ea"/>
              <a:cs typeface="+mn-cs"/>
              <a:sym typeface="+mn-lt"/>
            </a:endParaRPr>
          </a:p>
        </p:txBody>
      </p:sp>
      <p:sp useBgFill="1">
        <p:nvSpPr>
          <p:cNvPr id="908" name="Rectangle 907">
            <a:extLst>
              <a:ext uri="{FF2B5EF4-FFF2-40B4-BE49-F238E27FC236}">
                <a16:creationId xmlns:a16="http://schemas.microsoft.com/office/drawing/2014/main" id="{CBF486F4-E0C2-4BFF-9CD7-A79ADE2C8D18}"/>
              </a:ext>
            </a:extLst>
          </p:cNvPr>
          <p:cNvSpPr/>
          <p:nvPr>
            <p:custDataLst>
              <p:tags r:id="rId113"/>
            </p:custDataLst>
          </p:nvPr>
        </p:nvSpPr>
        <p:spPr bwMode="gray">
          <a:xfrm>
            <a:off x="9659938" y="2960688"/>
            <a:ext cx="200025" cy="109538"/>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t" anchorCtr="0">
            <a:noAutofit/>
          </a:bodyPr>
          <a:lstStyle/>
          <a:p>
            <a:pPr>
              <a:lnSpc>
                <a:spcPct val="90000"/>
              </a:lnSpc>
              <a:spcBef>
                <a:spcPct val="0"/>
              </a:spcBef>
              <a:spcAft>
                <a:spcPct val="0"/>
              </a:spcAft>
            </a:pPr>
            <a:fld id="{E08B8192-C230-40D9-9FD7-07C5F12A9221}" type="datetime'''''''''''''''''''''''''''''''7''''9''''''''''''''''''7'">
              <a:rPr lang="en-GB" altLang="en-US" sz="800" smtClean="0">
                <a:solidFill>
                  <a:srgbClr val="2B3A42"/>
                </a:solidFill>
                <a:effectLst/>
              </a:rPr>
              <a:pPr>
                <a:lnSpc>
                  <a:spcPct val="90000"/>
                </a:lnSpc>
                <a:spcBef>
                  <a:spcPct val="0"/>
                </a:spcBef>
                <a:spcAft>
                  <a:spcPct val="0"/>
                </a:spcAft>
              </a:pPr>
              <a:t>797</a:t>
            </a:fld>
            <a:endParaRPr lang="en-GB" sz="800">
              <a:solidFill>
                <a:srgbClr val="2B3A42"/>
              </a:solidFill>
              <a:sym typeface="Arial" panose="020B0604020202020204" pitchFamily="34" charset="0"/>
            </a:endParaRPr>
          </a:p>
        </p:txBody>
      </p:sp>
      <p:sp useBgFill="1">
        <p:nvSpPr>
          <p:cNvPr id="900" name="Rectangle 899">
            <a:extLst>
              <a:ext uri="{FF2B5EF4-FFF2-40B4-BE49-F238E27FC236}">
                <a16:creationId xmlns:a16="http://schemas.microsoft.com/office/drawing/2014/main" id="{45B144CC-B8BB-4B26-A30A-5A53A406B253}"/>
              </a:ext>
            </a:extLst>
          </p:cNvPr>
          <p:cNvSpPr/>
          <p:nvPr>
            <p:custDataLst>
              <p:tags r:id="rId114"/>
            </p:custDataLst>
          </p:nvPr>
        </p:nvSpPr>
        <p:spPr bwMode="gray">
          <a:xfrm>
            <a:off x="6789738" y="3078163"/>
            <a:ext cx="200025" cy="109538"/>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t" anchorCtr="0">
            <a:noAutofit/>
          </a:bodyPr>
          <a:lstStyle/>
          <a:p>
            <a:pPr>
              <a:lnSpc>
                <a:spcPct val="90000"/>
              </a:lnSpc>
              <a:spcBef>
                <a:spcPct val="0"/>
              </a:spcBef>
              <a:spcAft>
                <a:spcPct val="0"/>
              </a:spcAft>
            </a:pPr>
            <a:fld id="{88049940-1EEF-4E70-B4F9-308A93544DB2}" type="datetime'''''''''''''''''''''''5''''''''''''''''8''''''''''1'''''''">
              <a:rPr lang="en-GB" altLang="en-US" sz="800" smtClean="0">
                <a:solidFill>
                  <a:schemeClr val="tx1"/>
                </a:solidFill>
                <a:effectLst/>
              </a:rPr>
              <a:pPr>
                <a:lnSpc>
                  <a:spcPct val="90000"/>
                </a:lnSpc>
                <a:spcBef>
                  <a:spcPct val="0"/>
                </a:spcBef>
                <a:spcAft>
                  <a:spcPct val="0"/>
                </a:spcAft>
              </a:pPr>
              <a:t>581</a:t>
            </a:fld>
            <a:endParaRPr lang="en-GB" sz="800">
              <a:solidFill>
                <a:schemeClr val="tx1"/>
              </a:solidFill>
              <a:sym typeface="Arial" panose="020B0604020202020204" pitchFamily="34" charset="0"/>
            </a:endParaRPr>
          </a:p>
        </p:txBody>
      </p:sp>
      <p:sp>
        <p:nvSpPr>
          <p:cNvPr id="69" name="Text Placeholder 2">
            <a:extLst>
              <a:ext uri="{FF2B5EF4-FFF2-40B4-BE49-F238E27FC236}">
                <a16:creationId xmlns:a16="http://schemas.microsoft.com/office/drawing/2014/main" id="{F4814A9A-C5C0-426B-A5D2-2EA358FA6EB3}"/>
              </a:ext>
            </a:extLst>
          </p:cNvPr>
          <p:cNvSpPr>
            <a:spLocks noGrp="1"/>
          </p:cNvSpPr>
          <p:nvPr>
            <p:custDataLst>
              <p:tags r:id="rId115"/>
            </p:custDataLst>
          </p:nvPr>
        </p:nvSpPr>
        <p:spPr bwMode="auto">
          <a:xfrm>
            <a:off x="9685338" y="4484688"/>
            <a:ext cx="150813" cy="530225"/>
          </a:xfrm>
          <a:prstGeom prst="rect">
            <a:avLst/>
          </a:prstGeom>
          <a:noFill/>
          <a:ln>
            <a:noFill/>
          </a:ln>
          <a:extLst>
            <a:ext uri="{909E8E84-426E-40dd-AFC4-6F175D3DCCD1}">
              <a14:hiddenFill xmlns:a14="http://schemas.microsoft.com/office/drawing/2010/main" xmlns="">
                <a:solidFill>
                  <a:scrgbClr r="0" g="0" b="0"/>
                </a:solidFill>
              </a14:hiddenFill>
            </a:ext>
          </a:extLst>
        </p:spPr>
        <p:txBody>
          <a:bodyPr vert="vert270" wrap="none" lIns="0" tIns="0" rIns="0" bIns="0" numCol="1" spcCol="0" rtlCol="0" anchor="ctr" anchorCtr="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r">
              <a:spcBef>
                <a:spcPct val="0"/>
              </a:spcBef>
              <a:spcAft>
                <a:spcPct val="0"/>
              </a:spcAft>
              <a:buNone/>
              <a:defRPr/>
            </a:pPr>
            <a:fld id="{72357B4A-6FF1-4FEF-97EC-0AC92176E0C8}" type="datetime'''S''''''l''''''''o''''''''v''a''''''''''''''kia'''''''''''">
              <a:rPr lang="en-US" altLang="en-US" sz="1100" smtClean="0">
                <a:solidFill>
                  <a:srgbClr val="2B3A42"/>
                </a:solidFill>
                <a:effectLst/>
              </a:rPr>
              <a:pPr marL="0" lvl="0" indent="0" algn="r">
                <a:spcBef>
                  <a:spcPct val="0"/>
                </a:spcBef>
                <a:spcAft>
                  <a:spcPct val="0"/>
                </a:spcAft>
                <a:buNone/>
                <a:defRPr/>
              </a:pPr>
              <a:t>Slovakia</a:t>
            </a:fld>
            <a:endParaRPr kumimoji="0" lang="en-US" sz="1100" b="0" strike="noStrike" kern="1200" spc="0" normalizeH="0" noProof="0">
              <a:ln>
                <a:noFill/>
              </a:ln>
              <a:solidFill>
                <a:srgbClr val="2B3A42"/>
              </a:solidFill>
              <a:effectLst/>
              <a:uLnTx/>
              <a:uFillTx/>
              <a:ea typeface="+mn-ea"/>
              <a:cs typeface="+mn-cs"/>
              <a:sym typeface="+mn-lt"/>
            </a:endParaRPr>
          </a:p>
        </p:txBody>
      </p:sp>
      <p:sp useBgFill="1">
        <p:nvSpPr>
          <p:cNvPr id="18" name="Rectangle 17">
            <a:extLst>
              <a:ext uri="{FF2B5EF4-FFF2-40B4-BE49-F238E27FC236}">
                <a16:creationId xmlns:a16="http://schemas.microsoft.com/office/drawing/2014/main" id="{D183B28E-AFA1-4C8C-AE06-F0A1E2BF51AB}"/>
              </a:ext>
            </a:extLst>
          </p:cNvPr>
          <p:cNvSpPr/>
          <p:nvPr>
            <p:custDataLst>
              <p:tags r:id="rId116"/>
            </p:custDataLst>
          </p:nvPr>
        </p:nvSpPr>
        <p:spPr bwMode="gray">
          <a:xfrm>
            <a:off x="9879013" y="3000375"/>
            <a:ext cx="200025" cy="109538"/>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t" anchorCtr="0">
            <a:noAutofit/>
          </a:bodyPr>
          <a:lstStyle/>
          <a:p>
            <a:pPr>
              <a:lnSpc>
                <a:spcPct val="90000"/>
              </a:lnSpc>
              <a:spcBef>
                <a:spcPct val="0"/>
              </a:spcBef>
              <a:spcAft>
                <a:spcPct val="0"/>
              </a:spcAft>
            </a:pPr>
            <a:fld id="{6B576BEC-8D6A-4698-BBDB-F98855978056}" type="datetime'''''8''''''''''''19'''''''''''''''''''''''''">
              <a:rPr lang="en-GB" altLang="en-US" sz="800" smtClean="0">
                <a:solidFill>
                  <a:srgbClr val="2B3A42"/>
                </a:solidFill>
                <a:effectLst/>
              </a:rPr>
              <a:pPr>
                <a:lnSpc>
                  <a:spcPct val="90000"/>
                </a:lnSpc>
                <a:spcBef>
                  <a:spcPct val="0"/>
                </a:spcBef>
                <a:spcAft>
                  <a:spcPct val="0"/>
                </a:spcAft>
              </a:pPr>
              <a:t>819</a:t>
            </a:fld>
            <a:endParaRPr lang="en-GB" sz="800">
              <a:solidFill>
                <a:srgbClr val="2B3A42"/>
              </a:solidFill>
              <a:sym typeface="Arial" panose="020B0604020202020204" pitchFamily="34" charset="0"/>
            </a:endParaRPr>
          </a:p>
        </p:txBody>
      </p:sp>
      <p:sp useBgFill="1">
        <p:nvSpPr>
          <p:cNvPr id="12" name="Rectangle 11">
            <a:extLst>
              <a:ext uri="{FF2B5EF4-FFF2-40B4-BE49-F238E27FC236}">
                <a16:creationId xmlns:a16="http://schemas.microsoft.com/office/drawing/2014/main" id="{6AE9FE28-D6F0-4A5C-AB82-5F98239B4F82}"/>
              </a:ext>
            </a:extLst>
          </p:cNvPr>
          <p:cNvSpPr/>
          <p:nvPr>
            <p:custDataLst>
              <p:tags r:id="rId117"/>
            </p:custDataLst>
          </p:nvPr>
        </p:nvSpPr>
        <p:spPr bwMode="gray">
          <a:xfrm>
            <a:off x="5992813" y="3324225"/>
            <a:ext cx="200025" cy="109538"/>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b" anchorCtr="0">
            <a:noAutofit/>
          </a:bodyPr>
          <a:lstStyle/>
          <a:p>
            <a:pPr algn="ctr">
              <a:lnSpc>
                <a:spcPct val="90000"/>
              </a:lnSpc>
              <a:spcBef>
                <a:spcPct val="0"/>
              </a:spcBef>
              <a:spcAft>
                <a:spcPct val="0"/>
              </a:spcAft>
            </a:pPr>
            <a:fld id="{B0F49A56-DBDB-4A34-B12A-F19AF2860967}" type="datetime'''''''''5''''''''''''''''''''''''''''''''4''''''9'''''">
              <a:rPr lang="en-GB" altLang="en-US" sz="800" smtClean="0">
                <a:solidFill>
                  <a:schemeClr val="tx1"/>
                </a:solidFill>
                <a:effectLst/>
              </a:rPr>
              <a:pPr algn="ctr">
                <a:lnSpc>
                  <a:spcPct val="90000"/>
                </a:lnSpc>
                <a:spcBef>
                  <a:spcPct val="0"/>
                </a:spcBef>
                <a:spcAft>
                  <a:spcPct val="0"/>
                </a:spcAft>
              </a:pPr>
              <a:t>549</a:t>
            </a:fld>
            <a:endParaRPr lang="en-GB" sz="800">
              <a:solidFill>
                <a:schemeClr val="tx1"/>
              </a:solidFill>
              <a:sym typeface="Arial" panose="020B0604020202020204" pitchFamily="34" charset="0"/>
            </a:endParaRPr>
          </a:p>
        </p:txBody>
      </p:sp>
      <p:sp>
        <p:nvSpPr>
          <p:cNvPr id="70" name="Text Placeholder 2">
            <a:extLst>
              <a:ext uri="{FF2B5EF4-FFF2-40B4-BE49-F238E27FC236}">
                <a16:creationId xmlns:a16="http://schemas.microsoft.com/office/drawing/2014/main" id="{DEB11F22-4621-4BE0-8149-642C9EF09555}"/>
              </a:ext>
            </a:extLst>
          </p:cNvPr>
          <p:cNvSpPr>
            <a:spLocks noGrp="1"/>
          </p:cNvSpPr>
          <p:nvPr>
            <p:custDataLst>
              <p:tags r:id="rId118"/>
            </p:custDataLst>
          </p:nvPr>
        </p:nvSpPr>
        <p:spPr bwMode="auto">
          <a:xfrm>
            <a:off x="9947275" y="4484688"/>
            <a:ext cx="150813" cy="568325"/>
          </a:xfrm>
          <a:prstGeom prst="rect">
            <a:avLst/>
          </a:prstGeom>
          <a:noFill/>
          <a:ln>
            <a:noFill/>
          </a:ln>
          <a:extLst>
            <a:ext uri="{909E8E84-426E-40dd-AFC4-6F175D3DCCD1}">
              <a14:hiddenFill xmlns:a14="http://schemas.microsoft.com/office/drawing/2010/main" xmlns="">
                <a:solidFill>
                  <a:scrgbClr r="0" g="0" b="0"/>
                </a:solidFill>
              </a14:hiddenFill>
            </a:ext>
          </a:extLst>
        </p:spPr>
        <p:txBody>
          <a:bodyPr vert="vert270" wrap="none" lIns="0" tIns="0" rIns="0" bIns="0" numCol="1" spcCol="0" rtlCol="0" anchor="ctr" anchorCtr="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r">
              <a:spcBef>
                <a:spcPct val="0"/>
              </a:spcBef>
              <a:spcAft>
                <a:spcPct val="0"/>
              </a:spcAft>
              <a:buNone/>
              <a:defRPr/>
            </a:pPr>
            <a:fld id="{AB56199F-9815-4B74-8AE9-F506E69B9D7E}" type="datetime'''''''''''L''''it''''hu''''''''''an''''''i''''a'''''">
              <a:rPr lang="en-US" altLang="en-US" sz="1100" smtClean="0">
                <a:solidFill>
                  <a:srgbClr val="2B3A42"/>
                </a:solidFill>
                <a:effectLst/>
              </a:rPr>
              <a:pPr marL="0" lvl="0" indent="0" algn="r">
                <a:spcBef>
                  <a:spcPct val="0"/>
                </a:spcBef>
                <a:spcAft>
                  <a:spcPct val="0"/>
                </a:spcAft>
                <a:buNone/>
                <a:defRPr/>
              </a:pPr>
              <a:t>Lithuania</a:t>
            </a:fld>
            <a:endParaRPr kumimoji="0" lang="en-US" sz="1100" b="0" strike="noStrike" kern="1200" spc="0" normalizeH="0" noProof="0">
              <a:ln>
                <a:noFill/>
              </a:ln>
              <a:solidFill>
                <a:srgbClr val="2B3A42"/>
              </a:solidFill>
              <a:effectLst/>
              <a:uLnTx/>
              <a:uFillTx/>
              <a:ea typeface="+mn-ea"/>
              <a:cs typeface="+mn-cs"/>
              <a:sym typeface="+mn-lt"/>
            </a:endParaRPr>
          </a:p>
        </p:txBody>
      </p:sp>
      <p:sp useBgFill="1">
        <p:nvSpPr>
          <p:cNvPr id="287" name="Rectangle 286">
            <a:extLst>
              <a:ext uri="{FF2B5EF4-FFF2-40B4-BE49-F238E27FC236}">
                <a16:creationId xmlns:a16="http://schemas.microsoft.com/office/drawing/2014/main" id="{4B132A44-E960-4DBE-A14E-F167D29FED5A}"/>
              </a:ext>
            </a:extLst>
          </p:cNvPr>
          <p:cNvSpPr/>
          <p:nvPr>
            <p:custDataLst>
              <p:tags r:id="rId119"/>
            </p:custDataLst>
          </p:nvPr>
        </p:nvSpPr>
        <p:spPr bwMode="gray">
          <a:xfrm>
            <a:off x="10183813" y="3028950"/>
            <a:ext cx="200025" cy="109538"/>
          </a:xfrm>
          <a:prstGeom prst="rect">
            <a:avLst/>
          </a:prstGeom>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t" anchorCtr="0">
            <a:noAutofit/>
          </a:bodyPr>
          <a:lstStyle/>
          <a:p>
            <a:pPr>
              <a:lnSpc>
                <a:spcPct val="90000"/>
              </a:lnSpc>
              <a:spcBef>
                <a:spcPct val="0"/>
              </a:spcBef>
              <a:spcAft>
                <a:spcPct val="0"/>
              </a:spcAft>
            </a:pPr>
            <a:fld id="{7DC75942-2F1B-426B-8B76-4A5053C1AB5E}" type="datetime'''''''''''''''8''''''2''''''''''''''''''8'''''''''''''''''">
              <a:rPr lang="en-GB" altLang="en-US" sz="800" smtClean="0">
                <a:solidFill>
                  <a:srgbClr val="2B3A42"/>
                </a:solidFill>
                <a:effectLst/>
              </a:rPr>
              <a:pPr>
                <a:lnSpc>
                  <a:spcPct val="90000"/>
                </a:lnSpc>
                <a:spcBef>
                  <a:spcPct val="0"/>
                </a:spcBef>
                <a:spcAft>
                  <a:spcPct val="0"/>
                </a:spcAft>
              </a:pPr>
              <a:t>828</a:t>
            </a:fld>
            <a:endParaRPr lang="en-GB" sz="800" err="1">
              <a:solidFill>
                <a:srgbClr val="2B3A42"/>
              </a:solidFill>
              <a:sym typeface="Arial" panose="020B0604020202020204" pitchFamily="34" charset="0"/>
            </a:endParaRPr>
          </a:p>
        </p:txBody>
      </p:sp>
      <p:sp>
        <p:nvSpPr>
          <p:cNvPr id="110" name="Text Placeholder 2">
            <a:extLst>
              <a:ext uri="{FF2B5EF4-FFF2-40B4-BE49-F238E27FC236}">
                <a16:creationId xmlns:a16="http://schemas.microsoft.com/office/drawing/2014/main" id="{F8C6B84D-CBD9-4140-AECF-4FFF9E55A317}"/>
              </a:ext>
            </a:extLst>
          </p:cNvPr>
          <p:cNvSpPr>
            <a:spLocks noGrp="1"/>
          </p:cNvSpPr>
          <p:nvPr>
            <p:custDataLst>
              <p:tags r:id="rId120"/>
            </p:custDataLst>
          </p:nvPr>
        </p:nvSpPr>
        <p:spPr bwMode="auto">
          <a:xfrm>
            <a:off x="6804025" y="4484688"/>
            <a:ext cx="150813" cy="506413"/>
          </a:xfrm>
          <a:prstGeom prst="rect">
            <a:avLst/>
          </a:prstGeom>
          <a:noFill/>
          <a:ln>
            <a:noFill/>
          </a:ln>
          <a:extLst>
            <a:ext uri="{909E8E84-426E-40dd-AFC4-6F175D3DCCD1}">
              <a14:hiddenFill xmlns:a14="http://schemas.microsoft.com/office/drawing/2010/main" xmlns="">
                <a:solidFill>
                  <a:scrgbClr r="0" g="0" b="0"/>
                </a:solidFill>
              </a14:hiddenFill>
            </a:ext>
          </a:extLst>
        </p:spPr>
        <p:txBody>
          <a:bodyPr vert="vert270" wrap="none" lIns="0" tIns="0" rIns="0" bIns="0" numCol="1" spcCol="0" rtlCol="0" anchor="ctr" anchorCtr="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r">
              <a:spcBef>
                <a:spcPct val="0"/>
              </a:spcBef>
              <a:spcAft>
                <a:spcPct val="0"/>
              </a:spcAft>
              <a:buNone/>
              <a:defRPr/>
            </a:pPr>
            <a:fld id="{1CC34E34-5E6B-4465-AF34-4C4A0EC59A24}" type="datetime'Cz''e''''''''''''c''''''''''''''''''''''''''''''''hia'">
              <a:rPr lang="en-US" altLang="en-US" sz="1100" smtClean="0">
                <a:solidFill>
                  <a:srgbClr val="2B3A42"/>
                </a:solidFill>
                <a:effectLst/>
              </a:rPr>
              <a:pPr marL="0" lvl="0" indent="0" algn="r">
                <a:spcBef>
                  <a:spcPct val="0"/>
                </a:spcBef>
                <a:spcAft>
                  <a:spcPct val="0"/>
                </a:spcAft>
                <a:buNone/>
                <a:defRPr/>
              </a:pPr>
              <a:t>Czechia</a:t>
            </a:fld>
            <a:endParaRPr kumimoji="0" lang="en-US" sz="1100" b="0" strike="noStrike" kern="1200" spc="0" normalizeH="0" noProof="0">
              <a:ln>
                <a:noFill/>
              </a:ln>
              <a:solidFill>
                <a:srgbClr val="2B3A42"/>
              </a:solidFill>
              <a:effectLst/>
              <a:uLnTx/>
              <a:uFillTx/>
              <a:ea typeface="+mn-ea"/>
              <a:cs typeface="+mn-cs"/>
              <a:sym typeface="+mn-lt"/>
            </a:endParaRPr>
          </a:p>
        </p:txBody>
      </p:sp>
      <p:sp>
        <p:nvSpPr>
          <p:cNvPr id="88" name="Text Placeholder 2">
            <a:extLst>
              <a:ext uri="{FF2B5EF4-FFF2-40B4-BE49-F238E27FC236}">
                <a16:creationId xmlns:a16="http://schemas.microsoft.com/office/drawing/2014/main" id="{EF85EEB0-6F2E-4514-B9D7-7B31EB80CAF7}"/>
              </a:ext>
            </a:extLst>
          </p:cNvPr>
          <p:cNvSpPr>
            <a:spLocks noGrp="1"/>
          </p:cNvSpPr>
          <p:nvPr>
            <p:custDataLst>
              <p:tags r:id="rId121"/>
            </p:custDataLst>
          </p:nvPr>
        </p:nvSpPr>
        <p:spPr bwMode="auto">
          <a:xfrm>
            <a:off x="10209213" y="4484688"/>
            <a:ext cx="150813" cy="560388"/>
          </a:xfrm>
          <a:prstGeom prst="rect">
            <a:avLst/>
          </a:prstGeom>
          <a:noFill/>
          <a:ln>
            <a:noFill/>
          </a:ln>
          <a:extLst>
            <a:ext uri="{909E8E84-426E-40dd-AFC4-6F175D3DCCD1}">
              <a14:hiddenFill xmlns:a14="http://schemas.microsoft.com/office/drawing/2010/main" xmlns="">
                <a:solidFill>
                  <a:scrgbClr r="0" g="0" b="0"/>
                </a:solidFill>
              </a14:hiddenFill>
            </a:ext>
          </a:extLst>
        </p:spPr>
        <p:txBody>
          <a:bodyPr vert="vert270" wrap="none" lIns="0" tIns="0" rIns="0" bIns="0" numCol="1" spcCol="0" rtlCol="0" anchor="ctr" anchorCtr="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r">
              <a:spcBef>
                <a:spcPct val="0"/>
              </a:spcBef>
              <a:spcAft>
                <a:spcPct val="0"/>
              </a:spcAft>
              <a:buNone/>
              <a:defRPr/>
            </a:pPr>
            <a:fld id="{FA9562E5-FB67-4EEA-A1F4-4F041775368D}" type="datetime'R''''o''''''''''''''''''m''''''a''''''''ni''''a'''">
              <a:rPr lang="en-US" altLang="en-US" sz="1100" smtClean="0">
                <a:solidFill>
                  <a:srgbClr val="2B3A42"/>
                </a:solidFill>
                <a:effectLst/>
              </a:rPr>
              <a:pPr marL="0" lvl="0" indent="0" algn="r">
                <a:spcBef>
                  <a:spcPct val="0"/>
                </a:spcBef>
                <a:spcAft>
                  <a:spcPct val="0"/>
                </a:spcAft>
                <a:buNone/>
                <a:defRPr/>
              </a:pPr>
              <a:t>Romania</a:t>
            </a:fld>
            <a:endParaRPr kumimoji="0" lang="en-US" sz="1100" b="0" strike="noStrike" kern="1200" spc="0" normalizeH="0" noProof="0">
              <a:ln>
                <a:noFill/>
              </a:ln>
              <a:solidFill>
                <a:srgbClr val="2B3A42"/>
              </a:solidFill>
              <a:effectLst/>
              <a:uLnTx/>
              <a:uFillTx/>
              <a:ea typeface="+mn-ea"/>
              <a:cs typeface="+mn-cs"/>
              <a:sym typeface="+mn-lt"/>
            </a:endParaRPr>
          </a:p>
        </p:txBody>
      </p:sp>
      <p:sp useBgFill="1">
        <p:nvSpPr>
          <p:cNvPr id="129" name="Rectangle 128">
            <a:extLst>
              <a:ext uri="{FF2B5EF4-FFF2-40B4-BE49-F238E27FC236}">
                <a16:creationId xmlns:a16="http://schemas.microsoft.com/office/drawing/2014/main" id="{305FE9C2-63AB-48B5-9856-0468F719E912}"/>
              </a:ext>
            </a:extLst>
          </p:cNvPr>
          <p:cNvSpPr/>
          <p:nvPr>
            <p:custDataLst>
              <p:tags r:id="rId122"/>
            </p:custDataLst>
          </p:nvPr>
        </p:nvSpPr>
        <p:spPr bwMode="gray">
          <a:xfrm>
            <a:off x="10445750" y="2992438"/>
            <a:ext cx="200025" cy="109538"/>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t" anchorCtr="0">
            <a:noAutofit/>
          </a:bodyPr>
          <a:lstStyle/>
          <a:p>
            <a:pPr>
              <a:lnSpc>
                <a:spcPct val="90000"/>
              </a:lnSpc>
              <a:spcBef>
                <a:spcPct val="0"/>
              </a:spcBef>
              <a:spcAft>
                <a:spcPct val="0"/>
              </a:spcAft>
            </a:pPr>
            <a:fld id="{74C9AAD9-1702-423B-B37F-32DDDB788187}" type="datetime'''''''''''8''''4''''''''''''0'''''''''''''''''''''''''''''">
              <a:rPr lang="en-GB" altLang="en-US" sz="800" smtClean="0">
                <a:solidFill>
                  <a:srgbClr val="2B3A42"/>
                </a:solidFill>
                <a:effectLst/>
              </a:rPr>
              <a:pPr>
                <a:lnSpc>
                  <a:spcPct val="90000"/>
                </a:lnSpc>
                <a:spcBef>
                  <a:spcPct val="0"/>
                </a:spcBef>
                <a:spcAft>
                  <a:spcPct val="0"/>
                </a:spcAft>
              </a:pPr>
              <a:t>840</a:t>
            </a:fld>
            <a:endParaRPr lang="en-GB" sz="800">
              <a:solidFill>
                <a:srgbClr val="2B3A42"/>
              </a:solidFill>
              <a:sym typeface="Arial" panose="020B0604020202020204" pitchFamily="34" charset="0"/>
            </a:endParaRPr>
          </a:p>
        </p:txBody>
      </p:sp>
      <p:sp>
        <p:nvSpPr>
          <p:cNvPr id="103" name="Rectangle 102">
            <a:extLst>
              <a:ext uri="{FF2B5EF4-FFF2-40B4-BE49-F238E27FC236}">
                <a16:creationId xmlns:a16="http://schemas.microsoft.com/office/drawing/2014/main" id="{49AACA7B-0526-4001-B4A8-D885F9B93209}"/>
              </a:ext>
            </a:extLst>
          </p:cNvPr>
          <p:cNvSpPr/>
          <p:nvPr>
            <p:custDataLst>
              <p:tags r:id="rId123"/>
            </p:custDataLst>
          </p:nvPr>
        </p:nvSpPr>
        <p:spPr bwMode="gray">
          <a:xfrm>
            <a:off x="7040563" y="3287713"/>
            <a:ext cx="200025" cy="109538"/>
          </a:xfrm>
          <a:prstGeom prst="rect">
            <a:avLst/>
          </a:prstGeom>
          <a:solidFill>
            <a:srgbClr val="6F8DB9"/>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b" anchorCtr="0">
            <a:noAutofit/>
          </a:bodyPr>
          <a:lstStyle/>
          <a:p>
            <a:pPr algn="ctr">
              <a:lnSpc>
                <a:spcPct val="90000"/>
              </a:lnSpc>
              <a:spcBef>
                <a:spcPct val="0"/>
              </a:spcBef>
              <a:spcAft>
                <a:spcPct val="0"/>
              </a:spcAft>
            </a:pPr>
            <a:fld id="{C1031D7D-88F3-4D96-873D-5217D10E615E}" type="datetime'''''''''5''''9''''''''''''''''''''7'''''''''''''''''''">
              <a:rPr lang="en-GB" altLang="en-US" sz="800" smtClean="0">
                <a:solidFill>
                  <a:schemeClr val="bg1"/>
                </a:solidFill>
                <a:effectLst/>
              </a:rPr>
              <a:pPr algn="ctr">
                <a:lnSpc>
                  <a:spcPct val="90000"/>
                </a:lnSpc>
                <a:spcBef>
                  <a:spcPct val="0"/>
                </a:spcBef>
                <a:spcAft>
                  <a:spcPct val="0"/>
                </a:spcAft>
              </a:pPr>
              <a:t>597</a:t>
            </a:fld>
            <a:endParaRPr lang="en-GB" sz="800">
              <a:solidFill>
                <a:schemeClr val="bg1"/>
              </a:solidFill>
              <a:sym typeface="Arial" panose="020B0604020202020204" pitchFamily="34" charset="0"/>
            </a:endParaRPr>
          </a:p>
        </p:txBody>
      </p:sp>
      <p:sp>
        <p:nvSpPr>
          <p:cNvPr id="89" name="Text Placeholder 2">
            <a:extLst>
              <a:ext uri="{FF2B5EF4-FFF2-40B4-BE49-F238E27FC236}">
                <a16:creationId xmlns:a16="http://schemas.microsoft.com/office/drawing/2014/main" id="{6AB71F02-D4B5-49DD-817D-D2DDFA2D20AC}"/>
              </a:ext>
            </a:extLst>
          </p:cNvPr>
          <p:cNvSpPr>
            <a:spLocks noGrp="1"/>
          </p:cNvSpPr>
          <p:nvPr>
            <p:custDataLst>
              <p:tags r:id="rId124"/>
            </p:custDataLst>
          </p:nvPr>
        </p:nvSpPr>
        <p:spPr bwMode="auto">
          <a:xfrm>
            <a:off x="10471150" y="4484688"/>
            <a:ext cx="150813" cy="520700"/>
          </a:xfrm>
          <a:prstGeom prst="rect">
            <a:avLst/>
          </a:prstGeom>
          <a:noFill/>
          <a:ln>
            <a:noFill/>
          </a:ln>
          <a:extLst>
            <a:ext uri="{909E8E84-426E-40dd-AFC4-6F175D3DCCD1}">
              <a14:hiddenFill xmlns:a14="http://schemas.microsoft.com/office/drawing/2010/main" xmlns="">
                <a:solidFill>
                  <a:scrgbClr r="0" g="0" b="0"/>
                </a:solidFill>
              </a14:hiddenFill>
            </a:ext>
          </a:extLst>
        </p:spPr>
        <p:txBody>
          <a:bodyPr vert="vert270" wrap="none" lIns="0" tIns="0" rIns="0" bIns="0" numCol="1" spcCol="0" rtlCol="0" anchor="ctr" anchorCtr="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r">
              <a:spcBef>
                <a:spcPct val="0"/>
              </a:spcBef>
              <a:spcAft>
                <a:spcPct val="0"/>
              </a:spcAft>
              <a:buNone/>
              <a:defRPr/>
            </a:pPr>
            <a:fld id="{33B7D1F8-DCA7-4439-BE66-732359F44897}" type="datetime'''''P''''o''''''''''''''''''''rtug''''''a''''l'''''">
              <a:rPr lang="en-US" altLang="en-US" sz="1100" smtClean="0">
                <a:solidFill>
                  <a:srgbClr val="2B3A42"/>
                </a:solidFill>
                <a:effectLst/>
              </a:rPr>
              <a:pPr marL="0" lvl="0" indent="0" algn="r">
                <a:spcBef>
                  <a:spcPct val="0"/>
                </a:spcBef>
                <a:spcAft>
                  <a:spcPct val="0"/>
                </a:spcAft>
                <a:buNone/>
                <a:defRPr/>
              </a:pPr>
              <a:t>Portugal</a:t>
            </a:fld>
            <a:endParaRPr kumimoji="0" lang="en-US" sz="1100" b="0" strike="noStrike" kern="1200" spc="0" normalizeH="0" noProof="0">
              <a:ln>
                <a:noFill/>
              </a:ln>
              <a:solidFill>
                <a:srgbClr val="2B3A42"/>
              </a:solidFill>
              <a:effectLst/>
              <a:uLnTx/>
              <a:uFillTx/>
              <a:ea typeface="+mn-ea"/>
              <a:cs typeface="+mn-cs"/>
              <a:sym typeface="+mn-lt"/>
            </a:endParaRPr>
          </a:p>
        </p:txBody>
      </p:sp>
      <p:sp>
        <p:nvSpPr>
          <p:cNvPr id="91" name="Text Placeholder 2">
            <a:extLst>
              <a:ext uri="{FF2B5EF4-FFF2-40B4-BE49-F238E27FC236}">
                <a16:creationId xmlns:a16="http://schemas.microsoft.com/office/drawing/2014/main" id="{2358DC1A-1A9F-4CDB-94B4-9884BD0C9E7E}"/>
              </a:ext>
            </a:extLst>
          </p:cNvPr>
          <p:cNvSpPr>
            <a:spLocks noGrp="1"/>
          </p:cNvSpPr>
          <p:nvPr>
            <p:custDataLst>
              <p:tags r:id="rId125"/>
            </p:custDataLst>
          </p:nvPr>
        </p:nvSpPr>
        <p:spPr bwMode="auto">
          <a:xfrm>
            <a:off x="10733088" y="4484688"/>
            <a:ext cx="150813" cy="341313"/>
          </a:xfrm>
          <a:prstGeom prst="rect">
            <a:avLst/>
          </a:prstGeom>
          <a:noFill/>
          <a:ln>
            <a:noFill/>
          </a:ln>
          <a:extLst>
            <a:ext uri="{909E8E84-426E-40dd-AFC4-6F175D3DCCD1}">
              <a14:hiddenFill xmlns:a14="http://schemas.microsoft.com/office/drawing/2010/main" xmlns="">
                <a:solidFill>
                  <a:scrgbClr r="0" g="0" b="0"/>
                </a:solidFill>
              </a14:hiddenFill>
            </a:ext>
          </a:extLst>
        </p:spPr>
        <p:txBody>
          <a:bodyPr vert="vert270" wrap="none" lIns="0" tIns="0" rIns="0" bIns="0" numCol="1" spcCol="0" rtlCol="0" anchor="ctr" anchorCtr="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r">
              <a:spcBef>
                <a:spcPct val="0"/>
              </a:spcBef>
              <a:spcAft>
                <a:spcPct val="0"/>
              </a:spcAft>
              <a:buNone/>
              <a:defRPr/>
            </a:pPr>
            <a:fld id="{47CD138F-BA92-4DAF-93CD-973881334D3B}" type="datetime'''''''''M''al''''''''''''''''''t''''''''''''''''''a'''''''">
              <a:rPr lang="en-US" altLang="en-US" sz="1100" smtClean="0">
                <a:solidFill>
                  <a:srgbClr val="2B3A42"/>
                </a:solidFill>
                <a:effectLst/>
              </a:rPr>
              <a:pPr marL="0" lvl="0" indent="0" algn="r">
                <a:spcBef>
                  <a:spcPct val="0"/>
                </a:spcBef>
                <a:spcAft>
                  <a:spcPct val="0"/>
                </a:spcAft>
                <a:buNone/>
                <a:defRPr/>
              </a:pPr>
              <a:t>Malta</a:t>
            </a:fld>
            <a:endParaRPr kumimoji="0" lang="en-US" sz="1100" b="0" strike="noStrike" kern="1200" spc="0" normalizeH="0" noProof="0">
              <a:ln>
                <a:noFill/>
              </a:ln>
              <a:solidFill>
                <a:srgbClr val="2B3A42"/>
              </a:solidFill>
              <a:effectLst/>
              <a:uLnTx/>
              <a:uFillTx/>
              <a:ea typeface="+mn-ea"/>
              <a:cs typeface="+mn-cs"/>
              <a:sym typeface="+mn-lt"/>
            </a:endParaRPr>
          </a:p>
        </p:txBody>
      </p:sp>
      <p:sp useBgFill="1">
        <p:nvSpPr>
          <p:cNvPr id="9" name="Rectangle 8">
            <a:extLst>
              <a:ext uri="{FF2B5EF4-FFF2-40B4-BE49-F238E27FC236}">
                <a16:creationId xmlns:a16="http://schemas.microsoft.com/office/drawing/2014/main" id="{49D0C704-451E-F43F-C914-481D8B459215}"/>
              </a:ext>
            </a:extLst>
          </p:cNvPr>
          <p:cNvSpPr/>
          <p:nvPr>
            <p:custDataLst>
              <p:tags r:id="rId126"/>
            </p:custDataLst>
          </p:nvPr>
        </p:nvSpPr>
        <p:spPr bwMode="gray">
          <a:xfrm>
            <a:off x="5730875" y="3324225"/>
            <a:ext cx="200025" cy="109538"/>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b" anchorCtr="0">
            <a:noAutofit/>
          </a:bodyPr>
          <a:lstStyle/>
          <a:p>
            <a:pPr algn="ctr">
              <a:lnSpc>
                <a:spcPct val="90000"/>
              </a:lnSpc>
              <a:spcBef>
                <a:spcPct val="0"/>
              </a:spcBef>
              <a:spcAft>
                <a:spcPct val="0"/>
              </a:spcAft>
            </a:pPr>
            <a:fld id="{CF301BD1-27F0-49F6-A950-978CB829892E}" type="datetime'''''''''''54''''''''''''''''''''''''''''''9'''''">
              <a:rPr lang="en-GB" altLang="en-US" sz="800" smtClean="0">
                <a:solidFill>
                  <a:schemeClr val="tx1"/>
                </a:solidFill>
                <a:effectLst/>
                <a:sym typeface="Arial" panose="020B0604020202020204" pitchFamily="34" charset="0"/>
              </a:rPr>
              <a:pPr algn="ctr">
                <a:lnSpc>
                  <a:spcPct val="90000"/>
                </a:lnSpc>
                <a:spcBef>
                  <a:spcPct val="0"/>
                </a:spcBef>
                <a:spcAft>
                  <a:spcPct val="0"/>
                </a:spcAft>
              </a:pPr>
              <a:t>549</a:t>
            </a:fld>
            <a:endParaRPr lang="en-GB" sz="800">
              <a:solidFill>
                <a:schemeClr val="tx1"/>
              </a:solidFill>
              <a:sym typeface="Arial" panose="020B0604020202020204" pitchFamily="34" charset="0"/>
            </a:endParaRPr>
          </a:p>
        </p:txBody>
      </p:sp>
      <p:sp>
        <p:nvSpPr>
          <p:cNvPr id="922" name="Rectangle 921">
            <a:extLst>
              <a:ext uri="{FF2B5EF4-FFF2-40B4-BE49-F238E27FC236}">
                <a16:creationId xmlns:a16="http://schemas.microsoft.com/office/drawing/2014/main" id="{965147E0-36D4-44C0-8BFE-90FAF2BE363F}"/>
              </a:ext>
            </a:extLst>
          </p:cNvPr>
          <p:cNvSpPr/>
          <p:nvPr/>
        </p:nvSpPr>
        <p:spPr>
          <a:xfrm>
            <a:off x="4511040" y="5637213"/>
            <a:ext cx="4697254" cy="32067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600" b="0" i="0" u="none" strike="noStrike" kern="1200" cap="none" spc="0" normalizeH="0" baseline="0" noProof="0">
              <a:ln>
                <a:noFill/>
              </a:ln>
              <a:solidFill>
                <a:srgbClr val="FFFFFF"/>
              </a:solidFill>
              <a:effectLst/>
              <a:uLnTx/>
              <a:uFillTx/>
              <a:latin typeface="Arial" panose="020B0604020202020204"/>
              <a:ea typeface="+mn-ea"/>
              <a:cs typeface="+mn-cs"/>
            </a:endParaRPr>
          </a:p>
        </p:txBody>
      </p:sp>
      <p:pic>
        <p:nvPicPr>
          <p:cNvPr id="923" name="Picture 922">
            <a:extLst>
              <a:ext uri="{FF2B5EF4-FFF2-40B4-BE49-F238E27FC236}">
                <a16:creationId xmlns:a16="http://schemas.microsoft.com/office/drawing/2014/main" id="{8834ABC3-60EC-469A-9D50-D5A8794B03DA}"/>
              </a:ext>
            </a:extLst>
          </p:cNvPr>
          <p:cNvPicPr>
            <a:picLocks noChangeAspect="1"/>
          </p:cNvPicPr>
          <p:nvPr/>
        </p:nvPicPr>
        <p:blipFill>
          <a:blip r:embed="rId132"/>
          <a:stretch>
            <a:fillRect/>
          </a:stretch>
        </p:blipFill>
        <p:spPr>
          <a:xfrm>
            <a:off x="3634203" y="5816601"/>
            <a:ext cx="4457700" cy="323850"/>
          </a:xfrm>
          <a:prstGeom prst="rect">
            <a:avLst/>
          </a:prstGeom>
        </p:spPr>
      </p:pic>
      <p:sp>
        <p:nvSpPr>
          <p:cNvPr id="82" name="TextBox 81">
            <a:extLst>
              <a:ext uri="{FF2B5EF4-FFF2-40B4-BE49-F238E27FC236}">
                <a16:creationId xmlns:a16="http://schemas.microsoft.com/office/drawing/2014/main" id="{92161896-35E5-4042-ACC1-2D243B080D5A}"/>
              </a:ext>
            </a:extLst>
          </p:cNvPr>
          <p:cNvSpPr txBox="1"/>
          <p:nvPr/>
        </p:nvSpPr>
        <p:spPr>
          <a:xfrm>
            <a:off x="-37236" y="5287963"/>
            <a:ext cx="1544184" cy="215444"/>
          </a:xfrm>
          <a:prstGeom prst="rect">
            <a:avLst/>
          </a:prstGeom>
          <a:noFill/>
        </p:spPr>
        <p:txBody>
          <a:bodyPr wrap="square" rtlCol="0">
            <a:spAutoFit/>
          </a:bodyPr>
          <a:lstStyle/>
          <a:p>
            <a:pPr marL="0" marR="0" lvl="0" indent="0" algn="r" defTabSz="914400" eaLnBrk="1" fontAlgn="auto" latinLnBrk="0" hangingPunct="1">
              <a:lnSpc>
                <a:spcPct val="100000"/>
              </a:lnSpc>
              <a:spcBef>
                <a:spcPts val="0"/>
              </a:spcBef>
              <a:spcAft>
                <a:spcPts val="0"/>
              </a:spcAft>
              <a:buClrTx/>
              <a:buSzTx/>
              <a:buFontTx/>
              <a:buNone/>
              <a:tabLst/>
              <a:defRPr/>
            </a:pPr>
            <a:r>
              <a:rPr kumimoji="0" lang="en-GB" sz="800" b="1" i="0" u="none" strike="noStrike" kern="1200" cap="none" spc="0" normalizeH="0" baseline="0" noProof="0">
                <a:ln>
                  <a:noFill/>
                </a:ln>
                <a:solidFill>
                  <a:srgbClr val="606B71"/>
                </a:solidFill>
                <a:effectLst/>
                <a:uLnTx/>
                <a:uFillTx/>
                <a:latin typeface="Arial" panose="020B0604020202020204"/>
                <a:ea typeface="+mn-ea"/>
                <a:cs typeface="+mn-cs"/>
              </a:rPr>
              <a:t>Available medicines / 173</a:t>
            </a:r>
          </a:p>
        </p:txBody>
      </p:sp>
      <p:sp>
        <p:nvSpPr>
          <p:cNvPr id="83" name="TextBox 82">
            <a:extLst>
              <a:ext uri="{FF2B5EF4-FFF2-40B4-BE49-F238E27FC236}">
                <a16:creationId xmlns:a16="http://schemas.microsoft.com/office/drawing/2014/main" id="{F4FC4E60-10B9-4CFA-B381-F2862679A5BB}"/>
              </a:ext>
            </a:extLst>
          </p:cNvPr>
          <p:cNvSpPr txBox="1"/>
          <p:nvPr/>
        </p:nvSpPr>
        <p:spPr>
          <a:xfrm>
            <a:off x="192290" y="5451755"/>
            <a:ext cx="1317511" cy="215444"/>
          </a:xfrm>
          <a:prstGeom prst="rect">
            <a:avLst/>
          </a:prstGeom>
          <a:noFill/>
        </p:spPr>
        <p:txBody>
          <a:bodyPr wrap="square" rtlCol="0">
            <a:spAutoFit/>
          </a:bodyPr>
          <a:lstStyle/>
          <a:p>
            <a:pPr marL="0" marR="0" lvl="0" indent="0" algn="r" defTabSz="914400" eaLnBrk="1" fontAlgn="auto" latinLnBrk="0" hangingPunct="1">
              <a:lnSpc>
                <a:spcPct val="100000"/>
              </a:lnSpc>
              <a:spcBef>
                <a:spcPts val="0"/>
              </a:spcBef>
              <a:spcAft>
                <a:spcPts val="0"/>
              </a:spcAft>
              <a:buClrTx/>
              <a:buSzTx/>
              <a:buFontTx/>
              <a:buNone/>
              <a:tabLst/>
              <a:defRPr/>
            </a:pPr>
            <a:r>
              <a:rPr kumimoji="0" lang="en-GB" sz="800" b="1" i="0" u="none" strike="noStrike" kern="1200" cap="none" spc="0" normalizeH="0" baseline="0" noProof="0">
                <a:ln>
                  <a:noFill/>
                </a:ln>
                <a:solidFill>
                  <a:srgbClr val="606B71"/>
                </a:solidFill>
                <a:effectLst/>
                <a:uLnTx/>
                <a:uFillTx/>
                <a:latin typeface="Arial" panose="020B0604020202020204"/>
                <a:ea typeface="+mn-ea"/>
                <a:cs typeface="+mn-cs"/>
              </a:rPr>
              <a:t>Dates submitted / </a:t>
            </a:r>
            <a:r>
              <a:rPr lang="en-GB" sz="800" b="1">
                <a:solidFill>
                  <a:srgbClr val="606B71"/>
                </a:solidFill>
                <a:latin typeface="Arial" panose="020B0604020202020204"/>
              </a:rPr>
              <a:t>173</a:t>
            </a:r>
            <a:endParaRPr kumimoji="0" lang="en-GB" sz="800" b="1" i="0" u="none" strike="noStrike" kern="1200" cap="none" spc="0" normalizeH="0" baseline="0" noProof="0">
              <a:ln>
                <a:noFill/>
              </a:ln>
              <a:solidFill>
                <a:srgbClr val="606B71"/>
              </a:solidFill>
              <a:effectLst/>
              <a:uLnTx/>
              <a:uFillTx/>
              <a:latin typeface="Arial" panose="020B0604020202020204"/>
              <a:ea typeface="+mn-ea"/>
              <a:cs typeface="+mn-cs"/>
            </a:endParaRPr>
          </a:p>
        </p:txBody>
      </p:sp>
      <p:sp>
        <p:nvSpPr>
          <p:cNvPr id="3" name="Rectangle 2" hidden="1">
            <a:extLst>
              <a:ext uri="{FF2B5EF4-FFF2-40B4-BE49-F238E27FC236}">
                <a16:creationId xmlns:a16="http://schemas.microsoft.com/office/drawing/2014/main" id="{BEA1C4CA-F642-4C2E-9549-6E0EA2E03F85}"/>
              </a:ext>
            </a:extLst>
          </p:cNvPr>
          <p:cNvSpPr/>
          <p:nvPr/>
        </p:nvSpPr>
        <p:spPr>
          <a:xfrm>
            <a:off x="0" y="0"/>
            <a:ext cx="158750" cy="15875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numCol="1" spcCol="0" rtlCol="0" anchor="t" anchorCtr="0">
            <a:noAutofit/>
          </a:bodyPr>
          <a:lstStyle/>
          <a:p>
            <a:endParaRPr lang="en-GB" sz="1000">
              <a:sym typeface="Arial" panose="020B0604020202020204" pitchFamily="34" charset="0"/>
            </a:endParaRPr>
          </a:p>
        </p:txBody>
      </p:sp>
      <p:sp>
        <p:nvSpPr>
          <p:cNvPr id="14" name="Rectangle 13" hidden="1">
            <a:extLst>
              <a:ext uri="{FF2B5EF4-FFF2-40B4-BE49-F238E27FC236}">
                <a16:creationId xmlns:a16="http://schemas.microsoft.com/office/drawing/2014/main" id="{D67464A8-E3CD-4756-96D3-8ED282B73E38}"/>
              </a:ext>
            </a:extLst>
          </p:cNvPr>
          <p:cNvSpPr/>
          <p:nvPr/>
        </p:nvSpPr>
        <p:spPr>
          <a:xfrm>
            <a:off x="0" y="0"/>
            <a:ext cx="158750" cy="15875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numCol="1" spcCol="0" rtlCol="0" anchor="t" anchorCtr="0">
            <a:noAutofit/>
          </a:bodyPr>
          <a:lstStyle/>
          <a:p>
            <a:endParaRPr lang="en-GB" sz="1000">
              <a:sym typeface="Arial" panose="020B0604020202020204" pitchFamily="34" charset="0"/>
            </a:endParaRPr>
          </a:p>
        </p:txBody>
      </p:sp>
      <p:sp>
        <p:nvSpPr>
          <p:cNvPr id="22" name="Rectangle 21" hidden="1">
            <a:extLst>
              <a:ext uri="{FF2B5EF4-FFF2-40B4-BE49-F238E27FC236}">
                <a16:creationId xmlns:a16="http://schemas.microsoft.com/office/drawing/2014/main" id="{8B855C0E-0537-4150-9438-797766A671E3}"/>
              </a:ext>
            </a:extLst>
          </p:cNvPr>
          <p:cNvSpPr/>
          <p:nvPr/>
        </p:nvSpPr>
        <p:spPr>
          <a:xfrm>
            <a:off x="0" y="0"/>
            <a:ext cx="158750" cy="15875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numCol="1" spcCol="0" rtlCol="0" anchor="t" anchorCtr="0">
            <a:noAutofit/>
          </a:bodyPr>
          <a:lstStyle/>
          <a:p>
            <a:endParaRPr lang="en-GB" sz="1000">
              <a:sym typeface="Arial" panose="020B0604020202020204" pitchFamily="34" charset="0"/>
            </a:endParaRPr>
          </a:p>
        </p:txBody>
      </p:sp>
      <p:graphicFrame>
        <p:nvGraphicFramePr>
          <p:cNvPr id="56" name="Table 55">
            <a:extLst>
              <a:ext uri="{FF2B5EF4-FFF2-40B4-BE49-F238E27FC236}">
                <a16:creationId xmlns:a16="http://schemas.microsoft.com/office/drawing/2014/main" id="{F8A576E8-5634-EDF2-8B02-CB6C8AF8E77E}"/>
              </a:ext>
            </a:extLst>
          </p:cNvPr>
          <p:cNvGraphicFramePr>
            <a:graphicFrameLocks noGrp="1"/>
          </p:cNvGraphicFramePr>
          <p:nvPr>
            <p:extLst>
              <p:ext uri="{D42A27DB-BD31-4B8C-83A1-F6EECF244321}">
                <p14:modId xmlns:p14="http://schemas.microsoft.com/office/powerpoint/2010/main" val="2067542889"/>
              </p:ext>
            </p:extLst>
          </p:nvPr>
        </p:nvGraphicFramePr>
        <p:xfrm>
          <a:off x="1502380" y="5327170"/>
          <a:ext cx="9432000" cy="316800"/>
        </p:xfrm>
        <a:graphic>
          <a:graphicData uri="http://schemas.openxmlformats.org/drawingml/2006/table">
            <a:tbl>
              <a:tblPr/>
              <a:tblGrid>
                <a:gridCol w="262000">
                  <a:extLst>
                    <a:ext uri="{9D8B030D-6E8A-4147-A177-3AD203B41FA5}">
                      <a16:colId xmlns:a16="http://schemas.microsoft.com/office/drawing/2014/main" val="2594156042"/>
                    </a:ext>
                  </a:extLst>
                </a:gridCol>
                <a:gridCol w="262000">
                  <a:extLst>
                    <a:ext uri="{9D8B030D-6E8A-4147-A177-3AD203B41FA5}">
                      <a16:colId xmlns:a16="http://schemas.microsoft.com/office/drawing/2014/main" val="1295565316"/>
                    </a:ext>
                  </a:extLst>
                </a:gridCol>
                <a:gridCol w="262000">
                  <a:extLst>
                    <a:ext uri="{9D8B030D-6E8A-4147-A177-3AD203B41FA5}">
                      <a16:colId xmlns:a16="http://schemas.microsoft.com/office/drawing/2014/main" val="3568516151"/>
                    </a:ext>
                  </a:extLst>
                </a:gridCol>
                <a:gridCol w="262000">
                  <a:extLst>
                    <a:ext uri="{9D8B030D-6E8A-4147-A177-3AD203B41FA5}">
                      <a16:colId xmlns:a16="http://schemas.microsoft.com/office/drawing/2014/main" val="3703168220"/>
                    </a:ext>
                  </a:extLst>
                </a:gridCol>
                <a:gridCol w="262000">
                  <a:extLst>
                    <a:ext uri="{9D8B030D-6E8A-4147-A177-3AD203B41FA5}">
                      <a16:colId xmlns:a16="http://schemas.microsoft.com/office/drawing/2014/main" val="4184661467"/>
                    </a:ext>
                  </a:extLst>
                </a:gridCol>
                <a:gridCol w="262000">
                  <a:extLst>
                    <a:ext uri="{9D8B030D-6E8A-4147-A177-3AD203B41FA5}">
                      <a16:colId xmlns:a16="http://schemas.microsoft.com/office/drawing/2014/main" val="3161040368"/>
                    </a:ext>
                  </a:extLst>
                </a:gridCol>
                <a:gridCol w="262000">
                  <a:extLst>
                    <a:ext uri="{9D8B030D-6E8A-4147-A177-3AD203B41FA5}">
                      <a16:colId xmlns:a16="http://schemas.microsoft.com/office/drawing/2014/main" val="1010756265"/>
                    </a:ext>
                  </a:extLst>
                </a:gridCol>
                <a:gridCol w="262000">
                  <a:extLst>
                    <a:ext uri="{9D8B030D-6E8A-4147-A177-3AD203B41FA5}">
                      <a16:colId xmlns:a16="http://schemas.microsoft.com/office/drawing/2014/main" val="3078375562"/>
                    </a:ext>
                  </a:extLst>
                </a:gridCol>
                <a:gridCol w="262000">
                  <a:extLst>
                    <a:ext uri="{9D8B030D-6E8A-4147-A177-3AD203B41FA5}">
                      <a16:colId xmlns:a16="http://schemas.microsoft.com/office/drawing/2014/main" val="613453747"/>
                    </a:ext>
                  </a:extLst>
                </a:gridCol>
                <a:gridCol w="262000">
                  <a:extLst>
                    <a:ext uri="{9D8B030D-6E8A-4147-A177-3AD203B41FA5}">
                      <a16:colId xmlns:a16="http://schemas.microsoft.com/office/drawing/2014/main" val="3946694376"/>
                    </a:ext>
                  </a:extLst>
                </a:gridCol>
                <a:gridCol w="262000">
                  <a:extLst>
                    <a:ext uri="{9D8B030D-6E8A-4147-A177-3AD203B41FA5}">
                      <a16:colId xmlns:a16="http://schemas.microsoft.com/office/drawing/2014/main" val="1575926427"/>
                    </a:ext>
                  </a:extLst>
                </a:gridCol>
                <a:gridCol w="262000">
                  <a:extLst>
                    <a:ext uri="{9D8B030D-6E8A-4147-A177-3AD203B41FA5}">
                      <a16:colId xmlns:a16="http://schemas.microsoft.com/office/drawing/2014/main" val="3126669093"/>
                    </a:ext>
                  </a:extLst>
                </a:gridCol>
                <a:gridCol w="262000">
                  <a:extLst>
                    <a:ext uri="{9D8B030D-6E8A-4147-A177-3AD203B41FA5}">
                      <a16:colId xmlns:a16="http://schemas.microsoft.com/office/drawing/2014/main" val="3633559800"/>
                    </a:ext>
                  </a:extLst>
                </a:gridCol>
                <a:gridCol w="262000">
                  <a:extLst>
                    <a:ext uri="{9D8B030D-6E8A-4147-A177-3AD203B41FA5}">
                      <a16:colId xmlns:a16="http://schemas.microsoft.com/office/drawing/2014/main" val="3161112605"/>
                    </a:ext>
                  </a:extLst>
                </a:gridCol>
                <a:gridCol w="262000">
                  <a:extLst>
                    <a:ext uri="{9D8B030D-6E8A-4147-A177-3AD203B41FA5}">
                      <a16:colId xmlns:a16="http://schemas.microsoft.com/office/drawing/2014/main" val="2314308034"/>
                    </a:ext>
                  </a:extLst>
                </a:gridCol>
                <a:gridCol w="262000">
                  <a:extLst>
                    <a:ext uri="{9D8B030D-6E8A-4147-A177-3AD203B41FA5}">
                      <a16:colId xmlns:a16="http://schemas.microsoft.com/office/drawing/2014/main" val="2059687117"/>
                    </a:ext>
                  </a:extLst>
                </a:gridCol>
                <a:gridCol w="262000">
                  <a:extLst>
                    <a:ext uri="{9D8B030D-6E8A-4147-A177-3AD203B41FA5}">
                      <a16:colId xmlns:a16="http://schemas.microsoft.com/office/drawing/2014/main" val="2306190701"/>
                    </a:ext>
                  </a:extLst>
                </a:gridCol>
                <a:gridCol w="262000">
                  <a:extLst>
                    <a:ext uri="{9D8B030D-6E8A-4147-A177-3AD203B41FA5}">
                      <a16:colId xmlns:a16="http://schemas.microsoft.com/office/drawing/2014/main" val="1211239569"/>
                    </a:ext>
                  </a:extLst>
                </a:gridCol>
                <a:gridCol w="262000">
                  <a:extLst>
                    <a:ext uri="{9D8B030D-6E8A-4147-A177-3AD203B41FA5}">
                      <a16:colId xmlns:a16="http://schemas.microsoft.com/office/drawing/2014/main" val="2928341121"/>
                    </a:ext>
                  </a:extLst>
                </a:gridCol>
                <a:gridCol w="262000">
                  <a:extLst>
                    <a:ext uri="{9D8B030D-6E8A-4147-A177-3AD203B41FA5}">
                      <a16:colId xmlns:a16="http://schemas.microsoft.com/office/drawing/2014/main" val="2143229586"/>
                    </a:ext>
                  </a:extLst>
                </a:gridCol>
                <a:gridCol w="262000">
                  <a:extLst>
                    <a:ext uri="{9D8B030D-6E8A-4147-A177-3AD203B41FA5}">
                      <a16:colId xmlns:a16="http://schemas.microsoft.com/office/drawing/2014/main" val="306113483"/>
                    </a:ext>
                  </a:extLst>
                </a:gridCol>
                <a:gridCol w="262000">
                  <a:extLst>
                    <a:ext uri="{9D8B030D-6E8A-4147-A177-3AD203B41FA5}">
                      <a16:colId xmlns:a16="http://schemas.microsoft.com/office/drawing/2014/main" val="2657065905"/>
                    </a:ext>
                  </a:extLst>
                </a:gridCol>
                <a:gridCol w="262000">
                  <a:extLst>
                    <a:ext uri="{9D8B030D-6E8A-4147-A177-3AD203B41FA5}">
                      <a16:colId xmlns:a16="http://schemas.microsoft.com/office/drawing/2014/main" val="925324574"/>
                    </a:ext>
                  </a:extLst>
                </a:gridCol>
                <a:gridCol w="262000">
                  <a:extLst>
                    <a:ext uri="{9D8B030D-6E8A-4147-A177-3AD203B41FA5}">
                      <a16:colId xmlns:a16="http://schemas.microsoft.com/office/drawing/2014/main" val="3554832060"/>
                    </a:ext>
                  </a:extLst>
                </a:gridCol>
                <a:gridCol w="262000">
                  <a:extLst>
                    <a:ext uri="{9D8B030D-6E8A-4147-A177-3AD203B41FA5}">
                      <a16:colId xmlns:a16="http://schemas.microsoft.com/office/drawing/2014/main" val="2465041229"/>
                    </a:ext>
                  </a:extLst>
                </a:gridCol>
                <a:gridCol w="262000">
                  <a:extLst>
                    <a:ext uri="{9D8B030D-6E8A-4147-A177-3AD203B41FA5}">
                      <a16:colId xmlns:a16="http://schemas.microsoft.com/office/drawing/2014/main" val="1614186474"/>
                    </a:ext>
                  </a:extLst>
                </a:gridCol>
                <a:gridCol w="262000">
                  <a:extLst>
                    <a:ext uri="{9D8B030D-6E8A-4147-A177-3AD203B41FA5}">
                      <a16:colId xmlns:a16="http://schemas.microsoft.com/office/drawing/2014/main" val="2737493757"/>
                    </a:ext>
                  </a:extLst>
                </a:gridCol>
                <a:gridCol w="262000">
                  <a:extLst>
                    <a:ext uri="{9D8B030D-6E8A-4147-A177-3AD203B41FA5}">
                      <a16:colId xmlns:a16="http://schemas.microsoft.com/office/drawing/2014/main" val="4088369192"/>
                    </a:ext>
                  </a:extLst>
                </a:gridCol>
                <a:gridCol w="262000">
                  <a:extLst>
                    <a:ext uri="{9D8B030D-6E8A-4147-A177-3AD203B41FA5}">
                      <a16:colId xmlns:a16="http://schemas.microsoft.com/office/drawing/2014/main" val="747337101"/>
                    </a:ext>
                  </a:extLst>
                </a:gridCol>
                <a:gridCol w="262000">
                  <a:extLst>
                    <a:ext uri="{9D8B030D-6E8A-4147-A177-3AD203B41FA5}">
                      <a16:colId xmlns:a16="http://schemas.microsoft.com/office/drawing/2014/main" val="3237694694"/>
                    </a:ext>
                  </a:extLst>
                </a:gridCol>
                <a:gridCol w="262000">
                  <a:extLst>
                    <a:ext uri="{9D8B030D-6E8A-4147-A177-3AD203B41FA5}">
                      <a16:colId xmlns:a16="http://schemas.microsoft.com/office/drawing/2014/main" val="798941247"/>
                    </a:ext>
                  </a:extLst>
                </a:gridCol>
                <a:gridCol w="262000">
                  <a:extLst>
                    <a:ext uri="{9D8B030D-6E8A-4147-A177-3AD203B41FA5}">
                      <a16:colId xmlns:a16="http://schemas.microsoft.com/office/drawing/2014/main" val="460694871"/>
                    </a:ext>
                  </a:extLst>
                </a:gridCol>
                <a:gridCol w="262000">
                  <a:extLst>
                    <a:ext uri="{9D8B030D-6E8A-4147-A177-3AD203B41FA5}">
                      <a16:colId xmlns:a16="http://schemas.microsoft.com/office/drawing/2014/main" val="2048122376"/>
                    </a:ext>
                  </a:extLst>
                </a:gridCol>
                <a:gridCol w="262000">
                  <a:extLst>
                    <a:ext uri="{9D8B030D-6E8A-4147-A177-3AD203B41FA5}">
                      <a16:colId xmlns:a16="http://schemas.microsoft.com/office/drawing/2014/main" val="830588214"/>
                    </a:ext>
                  </a:extLst>
                </a:gridCol>
                <a:gridCol w="262000">
                  <a:extLst>
                    <a:ext uri="{9D8B030D-6E8A-4147-A177-3AD203B41FA5}">
                      <a16:colId xmlns:a16="http://schemas.microsoft.com/office/drawing/2014/main" val="2262587884"/>
                    </a:ext>
                  </a:extLst>
                </a:gridCol>
                <a:gridCol w="262000">
                  <a:extLst>
                    <a:ext uri="{9D8B030D-6E8A-4147-A177-3AD203B41FA5}">
                      <a16:colId xmlns:a16="http://schemas.microsoft.com/office/drawing/2014/main" val="470341690"/>
                    </a:ext>
                  </a:extLst>
                </a:gridCol>
              </a:tblGrid>
              <a:tr h="158400">
                <a:tc>
                  <a:txBody>
                    <a:bodyPr/>
                    <a:lstStyle/>
                    <a:p>
                      <a:pPr algn="ctr" fontAlgn="b"/>
                      <a:r>
                        <a:rPr lang="en-GB" sz="800" b="0" i="0" u="none" strike="noStrike">
                          <a:solidFill>
                            <a:srgbClr val="000000"/>
                          </a:solidFill>
                          <a:effectLst/>
                          <a:latin typeface="Arial" panose="020B0604020202020204" pitchFamily="34" charset="0"/>
                        </a:rPr>
                        <a:t>156</a:t>
                      </a:r>
                    </a:p>
                  </a:txBody>
                  <a:tcPr marL="2570" marR="2570" marT="257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63BE7B"/>
                    </a:solidFill>
                  </a:tcPr>
                </a:tc>
                <a:tc>
                  <a:txBody>
                    <a:bodyPr/>
                    <a:lstStyle/>
                    <a:p>
                      <a:pPr algn="ctr" fontAlgn="b"/>
                      <a:r>
                        <a:rPr lang="en-GB" sz="800" b="0" i="0" u="none" strike="noStrike">
                          <a:solidFill>
                            <a:srgbClr val="000000"/>
                          </a:solidFill>
                          <a:effectLst/>
                          <a:latin typeface="Arial" panose="020B0604020202020204" pitchFamily="34" charset="0"/>
                        </a:rPr>
                        <a:t>13</a:t>
                      </a:r>
                    </a:p>
                  </a:txBody>
                  <a:tcPr marL="2570" marR="2570" marT="257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97F6F"/>
                    </a:solidFill>
                  </a:tcPr>
                </a:tc>
                <a:tc>
                  <a:txBody>
                    <a:bodyPr/>
                    <a:lstStyle/>
                    <a:p>
                      <a:pPr algn="ctr" fontAlgn="b"/>
                      <a:r>
                        <a:rPr lang="en-GB" sz="800" b="0" i="0" u="none" strike="noStrike">
                          <a:solidFill>
                            <a:srgbClr val="000000"/>
                          </a:solidFill>
                          <a:effectLst/>
                          <a:latin typeface="Arial" panose="020B0604020202020204" pitchFamily="34" charset="0"/>
                        </a:rPr>
                        <a:t>127</a:t>
                      </a:r>
                    </a:p>
                  </a:txBody>
                  <a:tcPr marL="2570" marR="2570" marT="257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99CE7F"/>
                    </a:solidFill>
                  </a:tcPr>
                </a:tc>
                <a:tc>
                  <a:txBody>
                    <a:bodyPr/>
                    <a:lstStyle/>
                    <a:p>
                      <a:pPr algn="ctr" fontAlgn="b"/>
                      <a:r>
                        <a:rPr lang="en-GB" sz="800" b="0" i="0" u="none" strike="noStrike">
                          <a:solidFill>
                            <a:srgbClr val="000000"/>
                          </a:solidFill>
                          <a:effectLst/>
                          <a:latin typeface="Arial" panose="020B0604020202020204" pitchFamily="34" charset="0"/>
                        </a:rPr>
                        <a:t>15</a:t>
                      </a:r>
                    </a:p>
                  </a:txBody>
                  <a:tcPr marL="2570" marR="2570" marT="257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9826F"/>
                    </a:solidFill>
                  </a:tcPr>
                </a:tc>
                <a:tc>
                  <a:txBody>
                    <a:bodyPr/>
                    <a:lstStyle/>
                    <a:p>
                      <a:pPr algn="ctr" fontAlgn="b"/>
                      <a:r>
                        <a:rPr lang="en-GB" sz="800" b="0" i="0" u="none" strike="noStrike">
                          <a:solidFill>
                            <a:srgbClr val="000000"/>
                          </a:solidFill>
                          <a:effectLst/>
                          <a:latin typeface="Arial" panose="020B0604020202020204" pitchFamily="34" charset="0"/>
                        </a:rPr>
                        <a:t>142</a:t>
                      </a:r>
                    </a:p>
                  </a:txBody>
                  <a:tcPr marL="2570" marR="2570" marT="257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7DC67D"/>
                    </a:solidFill>
                  </a:tcPr>
                </a:tc>
                <a:tc>
                  <a:txBody>
                    <a:bodyPr/>
                    <a:lstStyle/>
                    <a:p>
                      <a:pPr algn="ctr" fontAlgn="b"/>
                      <a:r>
                        <a:rPr lang="en-GB" sz="800" b="0" i="0" u="none" strike="noStrike">
                          <a:solidFill>
                            <a:srgbClr val="000000"/>
                          </a:solidFill>
                          <a:effectLst/>
                          <a:latin typeface="Arial" panose="020B0604020202020204" pitchFamily="34" charset="0"/>
                        </a:rPr>
                        <a:t>103</a:t>
                      </a:r>
                    </a:p>
                  </a:txBody>
                  <a:tcPr marL="2570" marR="2570" marT="257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5DB81"/>
                    </a:solidFill>
                  </a:tcPr>
                </a:tc>
                <a:tc>
                  <a:txBody>
                    <a:bodyPr/>
                    <a:lstStyle/>
                    <a:p>
                      <a:pPr algn="ctr" fontAlgn="b"/>
                      <a:r>
                        <a:rPr lang="en-GB" sz="800" b="0" i="0" u="none" strike="noStrike">
                          <a:solidFill>
                            <a:srgbClr val="000000"/>
                          </a:solidFill>
                          <a:effectLst/>
                          <a:latin typeface="Arial" panose="020B0604020202020204" pitchFamily="34" charset="0"/>
                        </a:rPr>
                        <a:t>98</a:t>
                      </a:r>
                    </a:p>
                  </a:txBody>
                  <a:tcPr marL="2570" marR="2570" marT="257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FDD82"/>
                    </a:solidFill>
                  </a:tcPr>
                </a:tc>
                <a:tc>
                  <a:txBody>
                    <a:bodyPr/>
                    <a:lstStyle/>
                    <a:p>
                      <a:pPr algn="ctr" fontAlgn="b"/>
                      <a:r>
                        <a:rPr lang="en-GB" sz="800" b="0" i="0" u="none" strike="noStrike">
                          <a:solidFill>
                            <a:srgbClr val="000000"/>
                          </a:solidFill>
                          <a:effectLst/>
                          <a:latin typeface="Arial" panose="020B0604020202020204" pitchFamily="34" charset="0"/>
                        </a:rPr>
                        <a:t>16</a:t>
                      </a:r>
                    </a:p>
                  </a:txBody>
                  <a:tcPr marL="2570" marR="2570" marT="257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98470"/>
                    </a:solidFill>
                  </a:tcPr>
                </a:tc>
                <a:tc>
                  <a:txBody>
                    <a:bodyPr/>
                    <a:lstStyle/>
                    <a:p>
                      <a:pPr algn="ctr" fontAlgn="b"/>
                      <a:r>
                        <a:rPr lang="en-GB" sz="800" b="0" i="0" u="none" strike="noStrike">
                          <a:solidFill>
                            <a:srgbClr val="000000"/>
                          </a:solidFill>
                          <a:effectLst/>
                          <a:latin typeface="Arial" panose="020B0604020202020204" pitchFamily="34" charset="0"/>
                        </a:rPr>
                        <a:t>86</a:t>
                      </a:r>
                    </a:p>
                  </a:txBody>
                  <a:tcPr marL="2570" marR="2570" marT="257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E5E483"/>
                    </a:solidFill>
                  </a:tcPr>
                </a:tc>
                <a:tc>
                  <a:txBody>
                    <a:bodyPr/>
                    <a:lstStyle/>
                    <a:p>
                      <a:pPr algn="ctr" fontAlgn="b"/>
                      <a:r>
                        <a:rPr lang="en-GB" sz="800" b="0" i="0" u="none" strike="noStrike">
                          <a:solidFill>
                            <a:srgbClr val="000000"/>
                          </a:solidFill>
                          <a:effectLst/>
                          <a:latin typeface="Arial" panose="020B0604020202020204" pitchFamily="34" charset="0"/>
                        </a:rPr>
                        <a:t>113</a:t>
                      </a:r>
                    </a:p>
                  </a:txBody>
                  <a:tcPr marL="2570" marR="2570" marT="257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B3D580"/>
                    </a:solidFill>
                  </a:tcPr>
                </a:tc>
                <a:tc>
                  <a:txBody>
                    <a:bodyPr/>
                    <a:lstStyle/>
                    <a:p>
                      <a:pPr algn="ctr" fontAlgn="b"/>
                      <a:r>
                        <a:rPr lang="en-GB" sz="800" b="0" i="0" u="none" strike="noStrike">
                          <a:solidFill>
                            <a:srgbClr val="000000"/>
                          </a:solidFill>
                          <a:effectLst/>
                          <a:latin typeface="Arial" panose="020B0604020202020204" pitchFamily="34" charset="0"/>
                        </a:rPr>
                        <a:t>143</a:t>
                      </a:r>
                    </a:p>
                  </a:txBody>
                  <a:tcPr marL="2570" marR="2570" marT="257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7BC57D"/>
                    </a:solidFill>
                  </a:tcPr>
                </a:tc>
                <a:tc>
                  <a:txBody>
                    <a:bodyPr/>
                    <a:lstStyle/>
                    <a:p>
                      <a:pPr algn="ctr" fontAlgn="b"/>
                      <a:r>
                        <a:rPr lang="en-GB" sz="800" b="0" i="0" u="none" strike="noStrike">
                          <a:solidFill>
                            <a:srgbClr val="000000"/>
                          </a:solidFill>
                          <a:effectLst/>
                          <a:latin typeface="Arial" panose="020B0604020202020204" pitchFamily="34" charset="0"/>
                        </a:rPr>
                        <a:t>87</a:t>
                      </a:r>
                    </a:p>
                  </a:txBody>
                  <a:tcPr marL="2570" marR="2570" marT="257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E3E383"/>
                    </a:solidFill>
                  </a:tcPr>
                </a:tc>
                <a:tc>
                  <a:txBody>
                    <a:bodyPr/>
                    <a:lstStyle/>
                    <a:p>
                      <a:pPr algn="ctr" fontAlgn="b"/>
                      <a:r>
                        <a:rPr lang="en-GB" sz="800" b="0" i="0" u="none" strike="noStrike">
                          <a:solidFill>
                            <a:srgbClr val="000000"/>
                          </a:solidFill>
                          <a:effectLst/>
                          <a:latin typeface="Arial" panose="020B0604020202020204" pitchFamily="34" charset="0"/>
                        </a:rPr>
                        <a:t>101</a:t>
                      </a:r>
                    </a:p>
                  </a:txBody>
                  <a:tcPr marL="2570" marR="2570" marT="257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9DC81"/>
                    </a:solidFill>
                  </a:tcPr>
                </a:tc>
                <a:tc>
                  <a:txBody>
                    <a:bodyPr/>
                    <a:lstStyle/>
                    <a:p>
                      <a:pPr algn="ctr" fontAlgn="b"/>
                      <a:r>
                        <a:rPr lang="en-GB" sz="800" b="0" i="0" u="none" strike="noStrike">
                          <a:solidFill>
                            <a:srgbClr val="000000"/>
                          </a:solidFill>
                          <a:effectLst/>
                          <a:latin typeface="Arial" panose="020B0604020202020204" pitchFamily="34" charset="0"/>
                        </a:rPr>
                        <a:t>100</a:t>
                      </a:r>
                    </a:p>
                  </a:txBody>
                  <a:tcPr marL="2570" marR="2570" marT="257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BDC81"/>
                    </a:solidFill>
                  </a:tcPr>
                </a:tc>
                <a:tc>
                  <a:txBody>
                    <a:bodyPr/>
                    <a:lstStyle/>
                    <a:p>
                      <a:pPr algn="ctr" fontAlgn="b"/>
                      <a:r>
                        <a:rPr lang="en-GB" sz="800" b="0" i="0" u="none" strike="noStrike">
                          <a:solidFill>
                            <a:srgbClr val="000000"/>
                          </a:solidFill>
                          <a:effectLst/>
                          <a:latin typeface="Arial" panose="020B0604020202020204" pitchFamily="34" charset="0"/>
                        </a:rPr>
                        <a:t>64</a:t>
                      </a:r>
                    </a:p>
                  </a:txBody>
                  <a:tcPr marL="2570" marR="2570" marT="257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EDD81"/>
                    </a:solidFill>
                  </a:tcPr>
                </a:tc>
                <a:tc>
                  <a:txBody>
                    <a:bodyPr/>
                    <a:lstStyle/>
                    <a:p>
                      <a:pPr algn="ctr" fontAlgn="b"/>
                      <a:r>
                        <a:rPr lang="en-GB" sz="800" b="0" i="0" u="none" strike="noStrike">
                          <a:solidFill>
                            <a:srgbClr val="000000"/>
                          </a:solidFill>
                          <a:effectLst/>
                          <a:latin typeface="Arial" panose="020B0604020202020204" pitchFamily="34" charset="0"/>
                        </a:rPr>
                        <a:t>63</a:t>
                      </a:r>
                    </a:p>
                  </a:txBody>
                  <a:tcPr marL="2570" marR="2570" marT="257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EDB80"/>
                    </a:solidFill>
                  </a:tcPr>
                </a:tc>
                <a:tc>
                  <a:txBody>
                    <a:bodyPr/>
                    <a:lstStyle/>
                    <a:p>
                      <a:pPr algn="ctr" fontAlgn="b"/>
                      <a:r>
                        <a:rPr lang="en-GB" sz="800" b="0" i="0" u="none" strike="noStrike">
                          <a:solidFill>
                            <a:srgbClr val="000000"/>
                          </a:solidFill>
                          <a:effectLst/>
                          <a:latin typeface="Arial" panose="020B0604020202020204" pitchFamily="34" charset="0"/>
                        </a:rPr>
                        <a:t>88</a:t>
                      </a:r>
                    </a:p>
                  </a:txBody>
                  <a:tcPr marL="2570" marR="2570" marT="257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E1E383"/>
                    </a:solidFill>
                  </a:tcPr>
                </a:tc>
                <a:tc>
                  <a:txBody>
                    <a:bodyPr/>
                    <a:lstStyle/>
                    <a:p>
                      <a:pPr algn="ctr" fontAlgn="b"/>
                      <a:r>
                        <a:rPr lang="en-GB" sz="800" b="0" i="0" u="none" strike="noStrike">
                          <a:solidFill>
                            <a:srgbClr val="000000"/>
                          </a:solidFill>
                          <a:effectLst/>
                          <a:latin typeface="Arial" panose="020B0604020202020204" pitchFamily="34" charset="0"/>
                        </a:rPr>
                        <a:t>46</a:t>
                      </a:r>
                    </a:p>
                  </a:txBody>
                  <a:tcPr marL="2570" marR="2570" marT="257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CBB7A"/>
                    </a:solidFill>
                  </a:tcPr>
                </a:tc>
                <a:tc>
                  <a:txBody>
                    <a:bodyPr/>
                    <a:lstStyle/>
                    <a:p>
                      <a:pPr algn="ctr" fontAlgn="b"/>
                      <a:r>
                        <a:rPr lang="en-GB" sz="800" b="0" i="0" u="none" strike="noStrike">
                          <a:solidFill>
                            <a:srgbClr val="000000"/>
                          </a:solidFill>
                          <a:effectLst/>
                          <a:latin typeface="Arial" panose="020B0604020202020204" pitchFamily="34" charset="0"/>
                        </a:rPr>
                        <a:t>6</a:t>
                      </a:r>
                    </a:p>
                  </a:txBody>
                  <a:tcPr marL="2570" marR="2570" marT="257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8726C"/>
                    </a:solidFill>
                  </a:tcPr>
                </a:tc>
                <a:tc>
                  <a:txBody>
                    <a:bodyPr/>
                    <a:lstStyle/>
                    <a:p>
                      <a:pPr algn="ctr" fontAlgn="b"/>
                      <a:r>
                        <a:rPr lang="en-GB" sz="800" b="0" i="0" u="none" strike="noStrike">
                          <a:solidFill>
                            <a:srgbClr val="000000"/>
                          </a:solidFill>
                          <a:effectLst/>
                          <a:latin typeface="Arial" panose="020B0604020202020204" pitchFamily="34" charset="0"/>
                        </a:rPr>
                        <a:t>59</a:t>
                      </a:r>
                    </a:p>
                  </a:txBody>
                  <a:tcPr marL="2570" marR="2570" marT="257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DD37F"/>
                    </a:solidFill>
                  </a:tcPr>
                </a:tc>
                <a:tc>
                  <a:txBody>
                    <a:bodyPr/>
                    <a:lstStyle/>
                    <a:p>
                      <a:pPr algn="ctr" fontAlgn="b"/>
                      <a:r>
                        <a:rPr lang="en-GB" sz="800" b="0" i="0" u="none" strike="noStrike">
                          <a:solidFill>
                            <a:srgbClr val="000000"/>
                          </a:solidFill>
                          <a:effectLst/>
                          <a:latin typeface="Arial" panose="020B0604020202020204" pitchFamily="34" charset="0"/>
                        </a:rPr>
                        <a:t>106</a:t>
                      </a:r>
                    </a:p>
                  </a:txBody>
                  <a:tcPr marL="2570" marR="2570" marT="257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0D981"/>
                    </a:solidFill>
                  </a:tcPr>
                </a:tc>
                <a:tc>
                  <a:txBody>
                    <a:bodyPr/>
                    <a:lstStyle/>
                    <a:p>
                      <a:pPr algn="ctr" fontAlgn="b"/>
                      <a:r>
                        <a:rPr lang="en-GB" sz="800" b="0" i="0" u="none" strike="noStrike">
                          <a:solidFill>
                            <a:srgbClr val="000000"/>
                          </a:solidFill>
                          <a:effectLst/>
                          <a:latin typeface="Arial" panose="020B0604020202020204" pitchFamily="34" charset="0"/>
                        </a:rPr>
                        <a:t>103</a:t>
                      </a:r>
                    </a:p>
                  </a:txBody>
                  <a:tcPr marL="2570" marR="2570" marT="257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5DB81"/>
                    </a:solidFill>
                  </a:tcPr>
                </a:tc>
                <a:tc>
                  <a:txBody>
                    <a:bodyPr/>
                    <a:lstStyle/>
                    <a:p>
                      <a:pPr algn="ctr" fontAlgn="b"/>
                      <a:r>
                        <a:rPr lang="en-GB" sz="800" b="0" i="0" u="none" strike="noStrike">
                          <a:solidFill>
                            <a:srgbClr val="000000"/>
                          </a:solidFill>
                          <a:effectLst/>
                          <a:latin typeface="Arial" panose="020B0604020202020204" pitchFamily="34" charset="0"/>
                        </a:rPr>
                        <a:t>86</a:t>
                      </a:r>
                    </a:p>
                  </a:txBody>
                  <a:tcPr marL="2570" marR="2570" marT="257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E5E483"/>
                    </a:solidFill>
                  </a:tcPr>
                </a:tc>
                <a:tc>
                  <a:txBody>
                    <a:bodyPr/>
                    <a:lstStyle/>
                    <a:p>
                      <a:pPr algn="ctr" fontAlgn="b"/>
                      <a:r>
                        <a:rPr lang="en-GB" sz="800" b="0" i="0" u="none" strike="noStrike">
                          <a:solidFill>
                            <a:srgbClr val="000000"/>
                          </a:solidFill>
                          <a:effectLst/>
                          <a:latin typeface="Arial" panose="020B0604020202020204" pitchFamily="34" charset="0"/>
                        </a:rPr>
                        <a:t>123</a:t>
                      </a:r>
                    </a:p>
                  </a:txBody>
                  <a:tcPr marL="2570" marR="2570" marT="257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A0D07F"/>
                    </a:solidFill>
                  </a:tcPr>
                </a:tc>
                <a:tc>
                  <a:txBody>
                    <a:bodyPr/>
                    <a:lstStyle/>
                    <a:p>
                      <a:pPr algn="ctr" fontAlgn="b"/>
                      <a:r>
                        <a:rPr lang="en-GB" sz="800" b="0" i="0" u="none" strike="noStrike">
                          <a:solidFill>
                            <a:srgbClr val="000000"/>
                          </a:solidFill>
                          <a:effectLst/>
                          <a:latin typeface="Arial" panose="020B0604020202020204" pitchFamily="34" charset="0"/>
                        </a:rPr>
                        <a:t>47</a:t>
                      </a:r>
                    </a:p>
                  </a:txBody>
                  <a:tcPr marL="2570" marR="2570" marT="257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CBD7B"/>
                    </a:solidFill>
                  </a:tcPr>
                </a:tc>
                <a:tc>
                  <a:txBody>
                    <a:bodyPr/>
                    <a:lstStyle/>
                    <a:p>
                      <a:pPr algn="ctr" fontAlgn="b"/>
                      <a:r>
                        <a:rPr lang="en-GB" sz="800" b="0" i="0" u="none" strike="noStrike">
                          <a:solidFill>
                            <a:srgbClr val="000000"/>
                          </a:solidFill>
                          <a:effectLst/>
                          <a:latin typeface="Arial" panose="020B0604020202020204" pitchFamily="34" charset="0"/>
                        </a:rPr>
                        <a:t>31</a:t>
                      </a:r>
                    </a:p>
                  </a:txBody>
                  <a:tcPr marL="2570" marR="2570" marT="257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AA075"/>
                    </a:solidFill>
                  </a:tcPr>
                </a:tc>
                <a:tc>
                  <a:txBody>
                    <a:bodyPr/>
                    <a:lstStyle/>
                    <a:p>
                      <a:pPr algn="ctr" fontAlgn="b"/>
                      <a:r>
                        <a:rPr lang="en-GB" sz="800" b="0" i="0" u="none" strike="noStrike">
                          <a:solidFill>
                            <a:srgbClr val="000000"/>
                          </a:solidFill>
                          <a:effectLst/>
                          <a:latin typeface="Arial" panose="020B0604020202020204" pitchFamily="34" charset="0"/>
                        </a:rPr>
                        <a:t>53</a:t>
                      </a:r>
                    </a:p>
                  </a:txBody>
                  <a:tcPr marL="2570" marR="2570" marT="257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DC87D"/>
                    </a:solidFill>
                  </a:tcPr>
                </a:tc>
                <a:tc>
                  <a:txBody>
                    <a:bodyPr/>
                    <a:lstStyle/>
                    <a:p>
                      <a:pPr algn="ctr" fontAlgn="b"/>
                      <a:r>
                        <a:rPr lang="en-GB" sz="800" b="0" i="0" u="none" strike="noStrike">
                          <a:solidFill>
                            <a:srgbClr val="000000"/>
                          </a:solidFill>
                          <a:effectLst/>
                          <a:latin typeface="Arial" panose="020B0604020202020204" pitchFamily="34" charset="0"/>
                        </a:rPr>
                        <a:t>75</a:t>
                      </a:r>
                    </a:p>
                  </a:txBody>
                  <a:tcPr marL="2570" marR="2570" marT="257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9EA84"/>
                    </a:solidFill>
                  </a:tcPr>
                </a:tc>
                <a:tc>
                  <a:txBody>
                    <a:bodyPr/>
                    <a:lstStyle/>
                    <a:p>
                      <a:pPr algn="ctr" fontAlgn="b"/>
                      <a:r>
                        <a:rPr lang="en-GB" sz="800" b="0" i="0" u="none" strike="noStrike">
                          <a:solidFill>
                            <a:srgbClr val="000000"/>
                          </a:solidFill>
                          <a:effectLst/>
                          <a:latin typeface="Arial" panose="020B0604020202020204" pitchFamily="34" charset="0"/>
                        </a:rPr>
                        <a:t>42</a:t>
                      </a:r>
                    </a:p>
                  </a:txBody>
                  <a:tcPr marL="2570" marR="2570" marT="257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CB479"/>
                    </a:solidFill>
                  </a:tcPr>
                </a:tc>
                <a:tc>
                  <a:txBody>
                    <a:bodyPr/>
                    <a:lstStyle/>
                    <a:p>
                      <a:pPr algn="ctr" fontAlgn="b"/>
                      <a:r>
                        <a:rPr lang="en-GB" sz="800" b="0" i="0" u="none" strike="noStrike">
                          <a:solidFill>
                            <a:srgbClr val="000000"/>
                          </a:solidFill>
                          <a:effectLst/>
                          <a:latin typeface="Arial" panose="020B0604020202020204" pitchFamily="34" charset="0"/>
                        </a:rPr>
                        <a:t>68</a:t>
                      </a:r>
                    </a:p>
                  </a:txBody>
                  <a:tcPr marL="2570" marR="2570" marT="257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EE482"/>
                    </a:solidFill>
                  </a:tcPr>
                </a:tc>
                <a:tc>
                  <a:txBody>
                    <a:bodyPr/>
                    <a:lstStyle/>
                    <a:p>
                      <a:pPr algn="ctr" fontAlgn="b"/>
                      <a:r>
                        <a:rPr lang="en-GB" sz="800" b="0" i="0" u="none" strike="noStrike">
                          <a:solidFill>
                            <a:srgbClr val="000000"/>
                          </a:solidFill>
                          <a:effectLst/>
                          <a:latin typeface="Arial" panose="020B0604020202020204" pitchFamily="34" charset="0"/>
                        </a:rPr>
                        <a:t>91</a:t>
                      </a:r>
                    </a:p>
                  </a:txBody>
                  <a:tcPr marL="2570" marR="2570" marT="257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DBE182"/>
                    </a:solidFill>
                  </a:tcPr>
                </a:tc>
                <a:tc>
                  <a:txBody>
                    <a:bodyPr/>
                    <a:lstStyle/>
                    <a:p>
                      <a:pPr algn="ctr" fontAlgn="b"/>
                      <a:r>
                        <a:rPr lang="en-GB" sz="800" b="0" i="0" u="none" strike="noStrike">
                          <a:solidFill>
                            <a:srgbClr val="000000"/>
                          </a:solidFill>
                          <a:effectLst/>
                          <a:latin typeface="Arial" panose="020B0604020202020204" pitchFamily="34" charset="0"/>
                        </a:rPr>
                        <a:t>47</a:t>
                      </a:r>
                    </a:p>
                  </a:txBody>
                  <a:tcPr marL="2570" marR="2570" marT="257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CBD7B"/>
                    </a:solidFill>
                  </a:tcPr>
                </a:tc>
                <a:tc>
                  <a:txBody>
                    <a:bodyPr/>
                    <a:lstStyle/>
                    <a:p>
                      <a:pPr algn="ctr" fontAlgn="b"/>
                      <a:r>
                        <a:rPr lang="en-GB" sz="800" b="0" i="0" u="none" strike="noStrike">
                          <a:solidFill>
                            <a:srgbClr val="000000"/>
                          </a:solidFill>
                          <a:effectLst/>
                          <a:latin typeface="Arial" panose="020B0604020202020204" pitchFamily="34" charset="0"/>
                        </a:rPr>
                        <a:t>28</a:t>
                      </a:r>
                    </a:p>
                  </a:txBody>
                  <a:tcPr marL="2570" marR="2570" marT="257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A9A74"/>
                    </a:solidFill>
                  </a:tcPr>
                </a:tc>
                <a:tc>
                  <a:txBody>
                    <a:bodyPr/>
                    <a:lstStyle/>
                    <a:p>
                      <a:pPr algn="ctr" fontAlgn="b"/>
                      <a:r>
                        <a:rPr lang="en-GB" sz="800" b="0" i="0" u="none" strike="noStrike">
                          <a:solidFill>
                            <a:srgbClr val="000000"/>
                          </a:solidFill>
                          <a:effectLst/>
                          <a:latin typeface="Arial" panose="020B0604020202020204" pitchFamily="34" charset="0"/>
                        </a:rPr>
                        <a:t>33</a:t>
                      </a:r>
                    </a:p>
                  </a:txBody>
                  <a:tcPr marL="2570" marR="2570" marT="257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BA476"/>
                    </a:solidFill>
                  </a:tcPr>
                </a:tc>
                <a:tc>
                  <a:txBody>
                    <a:bodyPr/>
                    <a:lstStyle/>
                    <a:p>
                      <a:pPr algn="ctr" fontAlgn="b"/>
                      <a:r>
                        <a:rPr lang="en-GB" sz="800" b="0" i="0" u="none" strike="noStrike">
                          <a:solidFill>
                            <a:srgbClr val="000000"/>
                          </a:solidFill>
                          <a:effectLst/>
                          <a:latin typeface="Arial" panose="020B0604020202020204" pitchFamily="34" charset="0"/>
                        </a:rPr>
                        <a:t>94</a:t>
                      </a:r>
                    </a:p>
                  </a:txBody>
                  <a:tcPr marL="2570" marR="2570" marT="257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D6E082"/>
                    </a:solidFill>
                  </a:tcPr>
                </a:tc>
                <a:tc>
                  <a:txBody>
                    <a:bodyPr/>
                    <a:lstStyle/>
                    <a:p>
                      <a:pPr algn="ctr" fontAlgn="b"/>
                      <a:r>
                        <a:rPr lang="en-GB" sz="800" b="0" i="0" u="none" strike="noStrike">
                          <a:solidFill>
                            <a:srgbClr val="000000"/>
                          </a:solidFill>
                          <a:effectLst/>
                          <a:latin typeface="Arial" panose="020B0604020202020204" pitchFamily="34" charset="0"/>
                        </a:rPr>
                        <a:t>17</a:t>
                      </a:r>
                    </a:p>
                  </a:txBody>
                  <a:tcPr marL="2570" marR="2570" marT="257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98670"/>
                    </a:solidFill>
                  </a:tcPr>
                </a:tc>
                <a:extLst>
                  <a:ext uri="{0D108BD9-81ED-4DB2-BD59-A6C34878D82A}">
                    <a16:rowId xmlns:a16="http://schemas.microsoft.com/office/drawing/2014/main" val="515026134"/>
                  </a:ext>
                </a:extLst>
              </a:tr>
              <a:tr h="158400">
                <a:tc>
                  <a:txBody>
                    <a:bodyPr/>
                    <a:lstStyle/>
                    <a:p>
                      <a:pPr algn="ctr" fontAlgn="b"/>
                      <a:r>
                        <a:rPr lang="en-GB" sz="800" b="0" i="0" u="none" strike="noStrike">
                          <a:solidFill>
                            <a:srgbClr val="000000"/>
                          </a:solidFill>
                          <a:effectLst/>
                          <a:latin typeface="Arial" panose="020B0604020202020204" pitchFamily="34" charset="0"/>
                        </a:rPr>
                        <a:t>156</a:t>
                      </a:r>
                    </a:p>
                  </a:txBody>
                  <a:tcPr marL="2570" marR="2570" marT="257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63BE7B"/>
                    </a:solidFill>
                  </a:tcPr>
                </a:tc>
                <a:tc>
                  <a:txBody>
                    <a:bodyPr/>
                    <a:lstStyle/>
                    <a:p>
                      <a:pPr algn="ctr" fontAlgn="b"/>
                      <a:r>
                        <a:rPr lang="en-GB" sz="800" b="0" i="0" u="none" strike="noStrike">
                          <a:solidFill>
                            <a:srgbClr val="000000"/>
                          </a:solidFill>
                          <a:effectLst/>
                          <a:latin typeface="Arial" panose="020B0604020202020204" pitchFamily="34" charset="0"/>
                        </a:rPr>
                        <a:t>9</a:t>
                      </a:r>
                    </a:p>
                  </a:txBody>
                  <a:tcPr marL="2570" marR="2570" marT="257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8776D"/>
                    </a:solidFill>
                  </a:tcPr>
                </a:tc>
                <a:tc>
                  <a:txBody>
                    <a:bodyPr/>
                    <a:lstStyle/>
                    <a:p>
                      <a:pPr algn="ctr" fontAlgn="b"/>
                      <a:r>
                        <a:rPr lang="en-GB" sz="800" b="0" i="0" u="none" strike="noStrike">
                          <a:solidFill>
                            <a:srgbClr val="000000"/>
                          </a:solidFill>
                          <a:effectLst/>
                          <a:latin typeface="Arial" panose="020B0604020202020204" pitchFamily="34" charset="0"/>
                        </a:rPr>
                        <a:t>81</a:t>
                      </a:r>
                    </a:p>
                  </a:txBody>
                  <a:tcPr marL="2570" marR="2570" marT="257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EEE683"/>
                    </a:solidFill>
                  </a:tcPr>
                </a:tc>
                <a:tc>
                  <a:txBody>
                    <a:bodyPr/>
                    <a:lstStyle/>
                    <a:p>
                      <a:pPr algn="ctr" fontAlgn="b"/>
                      <a:r>
                        <a:rPr lang="en-GB" sz="800" b="0" i="0" u="none" strike="noStrike">
                          <a:solidFill>
                            <a:srgbClr val="000000"/>
                          </a:solidFill>
                          <a:effectLst/>
                          <a:latin typeface="Arial" panose="020B0604020202020204" pitchFamily="34" charset="0"/>
                        </a:rPr>
                        <a:t>7</a:t>
                      </a:r>
                    </a:p>
                  </a:txBody>
                  <a:tcPr marL="2570" marR="2570" marT="257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8746D"/>
                    </a:solidFill>
                  </a:tcPr>
                </a:tc>
                <a:tc>
                  <a:txBody>
                    <a:bodyPr/>
                    <a:lstStyle/>
                    <a:p>
                      <a:pPr algn="ctr" fontAlgn="b"/>
                      <a:r>
                        <a:rPr lang="en-GB" sz="800" b="0" i="0" u="none" strike="noStrike">
                          <a:solidFill>
                            <a:srgbClr val="000000"/>
                          </a:solidFill>
                          <a:effectLst/>
                          <a:latin typeface="Arial" panose="020B0604020202020204" pitchFamily="34" charset="0"/>
                        </a:rPr>
                        <a:t>141</a:t>
                      </a:r>
                    </a:p>
                  </a:txBody>
                  <a:tcPr marL="2570" marR="2570" marT="257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7FC67D"/>
                    </a:solidFill>
                  </a:tcPr>
                </a:tc>
                <a:tc>
                  <a:txBody>
                    <a:bodyPr/>
                    <a:lstStyle/>
                    <a:p>
                      <a:pPr algn="ctr" fontAlgn="b"/>
                      <a:r>
                        <a:rPr lang="en-GB" sz="800" b="0" i="0" u="none" strike="noStrike">
                          <a:solidFill>
                            <a:srgbClr val="000000"/>
                          </a:solidFill>
                          <a:effectLst/>
                          <a:latin typeface="Arial" panose="020B0604020202020204" pitchFamily="34" charset="0"/>
                        </a:rPr>
                        <a:t>79</a:t>
                      </a:r>
                    </a:p>
                  </a:txBody>
                  <a:tcPr marL="2570" marR="2570" marT="257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2E884"/>
                    </a:solidFill>
                  </a:tcPr>
                </a:tc>
                <a:tc>
                  <a:txBody>
                    <a:bodyPr/>
                    <a:lstStyle/>
                    <a:p>
                      <a:pPr algn="ctr" fontAlgn="b"/>
                      <a:r>
                        <a:rPr lang="en-GB" sz="800" b="0" i="0" u="none" strike="noStrike">
                          <a:solidFill>
                            <a:srgbClr val="000000"/>
                          </a:solidFill>
                          <a:effectLst/>
                          <a:latin typeface="Arial" panose="020B0604020202020204" pitchFamily="34" charset="0"/>
                        </a:rPr>
                        <a:t>98</a:t>
                      </a:r>
                    </a:p>
                  </a:txBody>
                  <a:tcPr marL="2570" marR="2570" marT="257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FDD82"/>
                    </a:solidFill>
                  </a:tcPr>
                </a:tc>
                <a:tc>
                  <a:txBody>
                    <a:bodyPr/>
                    <a:lstStyle/>
                    <a:p>
                      <a:pPr algn="ctr" fontAlgn="b"/>
                      <a:r>
                        <a:rPr lang="en-GB" sz="800" b="0" i="0" u="none" strike="noStrike">
                          <a:solidFill>
                            <a:srgbClr val="000000"/>
                          </a:solidFill>
                          <a:effectLst/>
                          <a:latin typeface="Arial" panose="020B0604020202020204" pitchFamily="34" charset="0"/>
                        </a:rPr>
                        <a:t>13</a:t>
                      </a:r>
                    </a:p>
                  </a:txBody>
                  <a:tcPr marL="2570" marR="2570" marT="257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97F6F"/>
                    </a:solidFill>
                  </a:tcPr>
                </a:tc>
                <a:tc>
                  <a:txBody>
                    <a:bodyPr/>
                    <a:lstStyle/>
                    <a:p>
                      <a:pPr algn="ctr" fontAlgn="b"/>
                      <a:r>
                        <a:rPr lang="en-GB" sz="800" b="0" i="0" u="none" strike="noStrike">
                          <a:solidFill>
                            <a:srgbClr val="000000"/>
                          </a:solidFill>
                          <a:effectLst/>
                          <a:latin typeface="Arial" panose="020B0604020202020204" pitchFamily="34" charset="0"/>
                        </a:rPr>
                        <a:t>86</a:t>
                      </a:r>
                    </a:p>
                  </a:txBody>
                  <a:tcPr marL="2570" marR="2570" marT="257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E5E483"/>
                    </a:solidFill>
                  </a:tcPr>
                </a:tc>
                <a:tc>
                  <a:txBody>
                    <a:bodyPr/>
                    <a:lstStyle/>
                    <a:p>
                      <a:pPr algn="ctr" fontAlgn="b"/>
                      <a:r>
                        <a:rPr lang="en-GB" sz="800" b="0" i="0" u="none" strike="noStrike">
                          <a:solidFill>
                            <a:srgbClr val="000000"/>
                          </a:solidFill>
                          <a:effectLst/>
                          <a:latin typeface="Arial" panose="020B0604020202020204" pitchFamily="34" charset="0"/>
                        </a:rPr>
                        <a:t>113</a:t>
                      </a:r>
                    </a:p>
                  </a:txBody>
                  <a:tcPr marL="2570" marR="2570" marT="257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B3D580"/>
                    </a:solidFill>
                  </a:tcPr>
                </a:tc>
                <a:tc>
                  <a:txBody>
                    <a:bodyPr/>
                    <a:lstStyle/>
                    <a:p>
                      <a:pPr algn="ctr" fontAlgn="b"/>
                      <a:r>
                        <a:rPr lang="en-GB" sz="800" b="0" i="0" u="none" strike="noStrike">
                          <a:solidFill>
                            <a:srgbClr val="000000"/>
                          </a:solidFill>
                          <a:effectLst/>
                          <a:latin typeface="Arial" panose="020B0604020202020204" pitchFamily="34" charset="0"/>
                        </a:rPr>
                        <a:t>143</a:t>
                      </a:r>
                    </a:p>
                  </a:txBody>
                  <a:tcPr marL="2570" marR="2570" marT="257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7BC57D"/>
                    </a:solidFill>
                  </a:tcPr>
                </a:tc>
                <a:tc>
                  <a:txBody>
                    <a:bodyPr/>
                    <a:lstStyle/>
                    <a:p>
                      <a:pPr algn="ctr" fontAlgn="b"/>
                      <a:r>
                        <a:rPr lang="en-GB" sz="800" b="0" i="0" u="none" strike="noStrike">
                          <a:solidFill>
                            <a:srgbClr val="000000"/>
                          </a:solidFill>
                          <a:effectLst/>
                          <a:latin typeface="Arial" panose="020B0604020202020204" pitchFamily="34" charset="0"/>
                        </a:rPr>
                        <a:t>85</a:t>
                      </a:r>
                    </a:p>
                  </a:txBody>
                  <a:tcPr marL="2570" marR="2570" marT="257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E7E483"/>
                    </a:solidFill>
                  </a:tcPr>
                </a:tc>
                <a:tc>
                  <a:txBody>
                    <a:bodyPr/>
                    <a:lstStyle/>
                    <a:p>
                      <a:pPr algn="ctr" fontAlgn="b"/>
                      <a:r>
                        <a:rPr lang="en-GB" sz="800" b="0" i="0" u="none" strike="noStrike">
                          <a:solidFill>
                            <a:srgbClr val="000000"/>
                          </a:solidFill>
                          <a:effectLst/>
                          <a:latin typeface="Arial" panose="020B0604020202020204" pitchFamily="34" charset="0"/>
                        </a:rPr>
                        <a:t>89</a:t>
                      </a:r>
                    </a:p>
                  </a:txBody>
                  <a:tcPr marL="2570" marR="2570" marT="257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DFE283"/>
                    </a:solidFill>
                  </a:tcPr>
                </a:tc>
                <a:tc>
                  <a:txBody>
                    <a:bodyPr/>
                    <a:lstStyle/>
                    <a:p>
                      <a:pPr algn="ctr" fontAlgn="b"/>
                      <a:r>
                        <a:rPr lang="en-GB" sz="800" b="0" i="0" u="none" strike="noStrike">
                          <a:solidFill>
                            <a:srgbClr val="000000"/>
                          </a:solidFill>
                          <a:effectLst/>
                          <a:latin typeface="Arial" panose="020B0604020202020204" pitchFamily="34" charset="0"/>
                        </a:rPr>
                        <a:t>100</a:t>
                      </a:r>
                    </a:p>
                  </a:txBody>
                  <a:tcPr marL="2570" marR="2570" marT="257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BDC81"/>
                    </a:solidFill>
                  </a:tcPr>
                </a:tc>
                <a:tc>
                  <a:txBody>
                    <a:bodyPr/>
                    <a:lstStyle/>
                    <a:p>
                      <a:pPr algn="ctr" fontAlgn="b"/>
                      <a:r>
                        <a:rPr lang="en-GB" sz="800" b="0" i="0" u="none" strike="noStrike">
                          <a:solidFill>
                            <a:srgbClr val="000000"/>
                          </a:solidFill>
                          <a:effectLst/>
                          <a:latin typeface="Arial" panose="020B0604020202020204" pitchFamily="34" charset="0"/>
                        </a:rPr>
                        <a:t>62</a:t>
                      </a:r>
                    </a:p>
                  </a:txBody>
                  <a:tcPr marL="2570" marR="2570" marT="257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ED980"/>
                    </a:solidFill>
                  </a:tcPr>
                </a:tc>
                <a:tc>
                  <a:txBody>
                    <a:bodyPr/>
                    <a:lstStyle/>
                    <a:p>
                      <a:pPr algn="ctr" fontAlgn="b"/>
                      <a:r>
                        <a:rPr lang="en-GB" sz="800" b="0" i="0" u="none" strike="noStrike">
                          <a:solidFill>
                            <a:srgbClr val="000000"/>
                          </a:solidFill>
                          <a:effectLst/>
                          <a:latin typeface="Arial" panose="020B0604020202020204" pitchFamily="34" charset="0"/>
                        </a:rPr>
                        <a:t>15</a:t>
                      </a:r>
                    </a:p>
                  </a:txBody>
                  <a:tcPr marL="2570" marR="2570" marT="257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9826F"/>
                    </a:solidFill>
                  </a:tcPr>
                </a:tc>
                <a:tc>
                  <a:txBody>
                    <a:bodyPr/>
                    <a:lstStyle/>
                    <a:p>
                      <a:pPr algn="ctr" fontAlgn="b"/>
                      <a:r>
                        <a:rPr lang="en-GB" sz="800" b="0" i="0" u="none" strike="noStrike">
                          <a:solidFill>
                            <a:srgbClr val="000000"/>
                          </a:solidFill>
                          <a:effectLst/>
                          <a:latin typeface="Arial" panose="020B0604020202020204" pitchFamily="34" charset="0"/>
                        </a:rPr>
                        <a:t>88</a:t>
                      </a:r>
                    </a:p>
                  </a:txBody>
                  <a:tcPr marL="2570" marR="2570" marT="257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E1E383"/>
                    </a:solidFill>
                  </a:tcPr>
                </a:tc>
                <a:tc>
                  <a:txBody>
                    <a:bodyPr/>
                    <a:lstStyle/>
                    <a:p>
                      <a:pPr algn="ctr" fontAlgn="b"/>
                      <a:r>
                        <a:rPr lang="en-GB" sz="800" b="0" i="0" u="none" strike="noStrike">
                          <a:solidFill>
                            <a:srgbClr val="000000"/>
                          </a:solidFill>
                          <a:effectLst/>
                          <a:latin typeface="Arial" panose="020B0604020202020204" pitchFamily="34" charset="0"/>
                        </a:rPr>
                        <a:t>32</a:t>
                      </a:r>
                    </a:p>
                  </a:txBody>
                  <a:tcPr marL="2570" marR="2570" marT="257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BA275"/>
                    </a:solidFill>
                  </a:tcPr>
                </a:tc>
                <a:tc>
                  <a:txBody>
                    <a:bodyPr/>
                    <a:lstStyle/>
                    <a:p>
                      <a:pPr algn="ctr" fontAlgn="b"/>
                      <a:r>
                        <a:rPr lang="en-GB" sz="800" b="0" i="0" u="none" strike="noStrike">
                          <a:solidFill>
                            <a:srgbClr val="000000"/>
                          </a:solidFill>
                          <a:effectLst/>
                          <a:latin typeface="Arial" panose="020B0604020202020204" pitchFamily="34" charset="0"/>
                        </a:rPr>
                        <a:t>6</a:t>
                      </a:r>
                    </a:p>
                  </a:txBody>
                  <a:tcPr marL="2570" marR="2570" marT="257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8726C"/>
                    </a:solidFill>
                  </a:tcPr>
                </a:tc>
                <a:tc>
                  <a:txBody>
                    <a:bodyPr/>
                    <a:lstStyle/>
                    <a:p>
                      <a:pPr algn="ctr" fontAlgn="b"/>
                      <a:r>
                        <a:rPr lang="en-GB" sz="800" b="0" i="0" u="none" strike="noStrike">
                          <a:solidFill>
                            <a:srgbClr val="000000"/>
                          </a:solidFill>
                          <a:effectLst/>
                          <a:latin typeface="Arial" panose="020B0604020202020204" pitchFamily="34" charset="0"/>
                        </a:rPr>
                        <a:t>59</a:t>
                      </a:r>
                    </a:p>
                  </a:txBody>
                  <a:tcPr marL="2570" marR="2570" marT="257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DD37F"/>
                    </a:solidFill>
                  </a:tcPr>
                </a:tc>
                <a:tc>
                  <a:txBody>
                    <a:bodyPr/>
                    <a:lstStyle/>
                    <a:p>
                      <a:pPr algn="ctr" fontAlgn="b"/>
                      <a:r>
                        <a:rPr lang="en-GB" sz="800" b="0" i="0" u="none" strike="noStrike">
                          <a:solidFill>
                            <a:srgbClr val="000000"/>
                          </a:solidFill>
                          <a:effectLst/>
                          <a:latin typeface="Arial" panose="020B0604020202020204" pitchFamily="34" charset="0"/>
                        </a:rPr>
                        <a:t>102</a:t>
                      </a:r>
                    </a:p>
                  </a:txBody>
                  <a:tcPr marL="2570" marR="2570" marT="257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7DB81"/>
                    </a:solidFill>
                  </a:tcPr>
                </a:tc>
                <a:tc>
                  <a:txBody>
                    <a:bodyPr/>
                    <a:lstStyle/>
                    <a:p>
                      <a:pPr algn="ctr" fontAlgn="b"/>
                      <a:r>
                        <a:rPr lang="en-GB" sz="800" b="0" i="0" u="none" strike="noStrike">
                          <a:solidFill>
                            <a:srgbClr val="000000"/>
                          </a:solidFill>
                          <a:effectLst/>
                          <a:latin typeface="Arial" panose="020B0604020202020204" pitchFamily="34" charset="0"/>
                        </a:rPr>
                        <a:t>80</a:t>
                      </a:r>
                    </a:p>
                  </a:txBody>
                  <a:tcPr marL="2570" marR="2570" marT="257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0E784"/>
                    </a:solidFill>
                  </a:tcPr>
                </a:tc>
                <a:tc>
                  <a:txBody>
                    <a:bodyPr/>
                    <a:lstStyle/>
                    <a:p>
                      <a:pPr algn="ctr" fontAlgn="b"/>
                      <a:r>
                        <a:rPr lang="en-GB" sz="800" b="0" i="0" u="none" strike="noStrike">
                          <a:solidFill>
                            <a:srgbClr val="000000"/>
                          </a:solidFill>
                          <a:effectLst/>
                          <a:latin typeface="Arial" panose="020B0604020202020204" pitchFamily="34" charset="0"/>
                        </a:rPr>
                        <a:t>85</a:t>
                      </a:r>
                    </a:p>
                  </a:txBody>
                  <a:tcPr marL="2570" marR="2570" marT="257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E7E483"/>
                    </a:solidFill>
                  </a:tcPr>
                </a:tc>
                <a:tc>
                  <a:txBody>
                    <a:bodyPr/>
                    <a:lstStyle/>
                    <a:p>
                      <a:pPr algn="ctr" fontAlgn="b"/>
                      <a:r>
                        <a:rPr lang="en-GB" sz="800" b="0" i="0" u="none" strike="noStrike">
                          <a:solidFill>
                            <a:srgbClr val="000000"/>
                          </a:solidFill>
                          <a:effectLst/>
                          <a:latin typeface="Arial" panose="020B0604020202020204" pitchFamily="34" charset="0"/>
                        </a:rPr>
                        <a:t>123</a:t>
                      </a:r>
                    </a:p>
                  </a:txBody>
                  <a:tcPr marL="2570" marR="2570" marT="257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A0D07F"/>
                    </a:solidFill>
                  </a:tcPr>
                </a:tc>
                <a:tc>
                  <a:txBody>
                    <a:bodyPr/>
                    <a:lstStyle/>
                    <a:p>
                      <a:pPr algn="ctr" fontAlgn="b"/>
                      <a:r>
                        <a:rPr lang="en-GB" sz="800" b="0" i="0" u="none" strike="noStrike">
                          <a:solidFill>
                            <a:srgbClr val="000000"/>
                          </a:solidFill>
                          <a:effectLst/>
                          <a:latin typeface="Arial" panose="020B0604020202020204" pitchFamily="34" charset="0"/>
                        </a:rPr>
                        <a:t>47</a:t>
                      </a:r>
                    </a:p>
                  </a:txBody>
                  <a:tcPr marL="2570" marR="2570" marT="257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CBD7B"/>
                    </a:solidFill>
                  </a:tcPr>
                </a:tc>
                <a:tc>
                  <a:txBody>
                    <a:bodyPr/>
                    <a:lstStyle/>
                    <a:p>
                      <a:pPr algn="ctr" fontAlgn="b"/>
                      <a:r>
                        <a:rPr lang="en-GB" sz="800" b="0" i="0" u="none" strike="noStrike">
                          <a:solidFill>
                            <a:srgbClr val="000000"/>
                          </a:solidFill>
                          <a:effectLst/>
                          <a:latin typeface="Arial" panose="020B0604020202020204" pitchFamily="34" charset="0"/>
                        </a:rPr>
                        <a:t>28</a:t>
                      </a:r>
                    </a:p>
                  </a:txBody>
                  <a:tcPr marL="2570" marR="2570" marT="257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A9A74"/>
                    </a:solidFill>
                  </a:tcPr>
                </a:tc>
                <a:tc>
                  <a:txBody>
                    <a:bodyPr/>
                    <a:lstStyle/>
                    <a:p>
                      <a:pPr algn="ctr" fontAlgn="b"/>
                      <a:r>
                        <a:rPr lang="en-GB" sz="800" b="0" i="0" u="none" strike="noStrike">
                          <a:solidFill>
                            <a:srgbClr val="000000"/>
                          </a:solidFill>
                          <a:effectLst/>
                          <a:latin typeface="Arial" panose="020B0604020202020204" pitchFamily="34" charset="0"/>
                        </a:rPr>
                        <a:t>53</a:t>
                      </a:r>
                    </a:p>
                  </a:txBody>
                  <a:tcPr marL="2570" marR="2570" marT="257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DC87D"/>
                    </a:solidFill>
                  </a:tcPr>
                </a:tc>
                <a:tc>
                  <a:txBody>
                    <a:bodyPr/>
                    <a:lstStyle/>
                    <a:p>
                      <a:pPr algn="ctr" fontAlgn="b"/>
                      <a:r>
                        <a:rPr lang="en-GB" sz="800" b="0" i="0" u="none" strike="noStrike">
                          <a:solidFill>
                            <a:srgbClr val="000000"/>
                          </a:solidFill>
                          <a:effectLst/>
                          <a:latin typeface="Arial" panose="020B0604020202020204" pitchFamily="34" charset="0"/>
                        </a:rPr>
                        <a:t>55</a:t>
                      </a:r>
                    </a:p>
                  </a:txBody>
                  <a:tcPr marL="2570" marR="2570" marT="257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DCC7E"/>
                    </a:solidFill>
                  </a:tcPr>
                </a:tc>
                <a:tc>
                  <a:txBody>
                    <a:bodyPr/>
                    <a:lstStyle/>
                    <a:p>
                      <a:pPr algn="ctr" fontAlgn="b"/>
                      <a:r>
                        <a:rPr lang="en-GB" sz="800" b="0" i="0" u="none" strike="noStrike">
                          <a:solidFill>
                            <a:srgbClr val="000000"/>
                          </a:solidFill>
                          <a:effectLst/>
                          <a:latin typeface="Arial" panose="020B0604020202020204" pitchFamily="34" charset="0"/>
                        </a:rPr>
                        <a:t>41</a:t>
                      </a:r>
                    </a:p>
                  </a:txBody>
                  <a:tcPr marL="2570" marR="2570" marT="257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BB279"/>
                    </a:solidFill>
                  </a:tcPr>
                </a:tc>
                <a:tc>
                  <a:txBody>
                    <a:bodyPr/>
                    <a:lstStyle/>
                    <a:p>
                      <a:pPr algn="ctr" fontAlgn="b"/>
                      <a:r>
                        <a:rPr lang="en-GB" sz="800" b="0" i="0" u="none" strike="noStrike">
                          <a:solidFill>
                            <a:srgbClr val="000000"/>
                          </a:solidFill>
                          <a:effectLst/>
                          <a:latin typeface="Arial" panose="020B0604020202020204" pitchFamily="34" charset="0"/>
                        </a:rPr>
                        <a:t>65</a:t>
                      </a:r>
                    </a:p>
                  </a:txBody>
                  <a:tcPr marL="2570" marR="2570" marT="257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EDF81"/>
                    </a:solidFill>
                  </a:tcPr>
                </a:tc>
                <a:tc>
                  <a:txBody>
                    <a:bodyPr/>
                    <a:lstStyle/>
                    <a:p>
                      <a:pPr algn="ctr" fontAlgn="b"/>
                      <a:r>
                        <a:rPr lang="en-GB" sz="800" b="0" i="0" u="none" strike="noStrike">
                          <a:solidFill>
                            <a:srgbClr val="000000"/>
                          </a:solidFill>
                          <a:effectLst/>
                          <a:latin typeface="Arial" panose="020B0604020202020204" pitchFamily="34" charset="0"/>
                        </a:rPr>
                        <a:t>90</a:t>
                      </a:r>
                    </a:p>
                  </a:txBody>
                  <a:tcPr marL="2570" marR="2570" marT="257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DDE283"/>
                    </a:solidFill>
                  </a:tcPr>
                </a:tc>
                <a:tc>
                  <a:txBody>
                    <a:bodyPr/>
                    <a:lstStyle/>
                    <a:p>
                      <a:pPr algn="ctr" fontAlgn="b"/>
                      <a:r>
                        <a:rPr lang="en-GB" sz="800" b="0" i="0" u="none" strike="noStrike">
                          <a:solidFill>
                            <a:srgbClr val="000000"/>
                          </a:solidFill>
                          <a:effectLst/>
                          <a:latin typeface="Arial" panose="020B0604020202020204" pitchFamily="34" charset="0"/>
                        </a:rPr>
                        <a:t>47</a:t>
                      </a:r>
                    </a:p>
                  </a:txBody>
                  <a:tcPr marL="2570" marR="2570" marT="257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CBD7B"/>
                    </a:solidFill>
                  </a:tcPr>
                </a:tc>
                <a:tc>
                  <a:txBody>
                    <a:bodyPr/>
                    <a:lstStyle/>
                    <a:p>
                      <a:pPr algn="ctr" fontAlgn="b"/>
                      <a:r>
                        <a:rPr lang="en-GB" sz="800" b="0" i="0" u="none" strike="noStrike">
                          <a:solidFill>
                            <a:srgbClr val="000000"/>
                          </a:solidFill>
                          <a:effectLst/>
                          <a:latin typeface="Arial" panose="020B0604020202020204" pitchFamily="34" charset="0"/>
                        </a:rPr>
                        <a:t>26</a:t>
                      </a:r>
                    </a:p>
                  </a:txBody>
                  <a:tcPr marL="2570" marR="2570" marT="257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A9773"/>
                    </a:solidFill>
                  </a:tcPr>
                </a:tc>
                <a:tc>
                  <a:txBody>
                    <a:bodyPr/>
                    <a:lstStyle/>
                    <a:p>
                      <a:pPr algn="ctr" fontAlgn="b"/>
                      <a:r>
                        <a:rPr lang="en-GB" sz="800" b="0" i="0" u="none" strike="noStrike">
                          <a:solidFill>
                            <a:srgbClr val="000000"/>
                          </a:solidFill>
                          <a:effectLst/>
                          <a:latin typeface="Arial" panose="020B0604020202020204" pitchFamily="34" charset="0"/>
                        </a:rPr>
                        <a:t>33</a:t>
                      </a:r>
                    </a:p>
                  </a:txBody>
                  <a:tcPr marL="2570" marR="2570" marT="257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BA476"/>
                    </a:solidFill>
                  </a:tcPr>
                </a:tc>
                <a:tc>
                  <a:txBody>
                    <a:bodyPr/>
                    <a:lstStyle/>
                    <a:p>
                      <a:pPr algn="ctr" fontAlgn="b"/>
                      <a:r>
                        <a:rPr lang="en-GB" sz="800" b="0" i="0" u="none" strike="noStrike">
                          <a:solidFill>
                            <a:srgbClr val="000000"/>
                          </a:solidFill>
                          <a:effectLst/>
                          <a:latin typeface="Arial" panose="020B0604020202020204" pitchFamily="34" charset="0"/>
                        </a:rPr>
                        <a:t>50</a:t>
                      </a:r>
                    </a:p>
                  </a:txBody>
                  <a:tcPr marL="2570" marR="2570" marT="257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CC37C"/>
                    </a:solidFill>
                  </a:tcPr>
                </a:tc>
                <a:tc>
                  <a:txBody>
                    <a:bodyPr/>
                    <a:lstStyle/>
                    <a:p>
                      <a:pPr algn="ctr" fontAlgn="b"/>
                      <a:r>
                        <a:rPr lang="en-GB" sz="800" b="0" i="0" u="none" strike="noStrike">
                          <a:solidFill>
                            <a:srgbClr val="000000"/>
                          </a:solidFill>
                          <a:effectLst/>
                          <a:latin typeface="Arial" panose="020B0604020202020204" pitchFamily="34" charset="0"/>
                        </a:rPr>
                        <a:t>1</a:t>
                      </a:r>
                    </a:p>
                  </a:txBody>
                  <a:tcPr marL="2570" marR="2570" marT="257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8696B"/>
                    </a:solidFill>
                  </a:tcPr>
                </a:tc>
                <a:extLst>
                  <a:ext uri="{0D108BD9-81ED-4DB2-BD59-A6C34878D82A}">
                    <a16:rowId xmlns:a16="http://schemas.microsoft.com/office/drawing/2014/main" val="453640442"/>
                  </a:ext>
                </a:extLst>
              </a:tr>
            </a:tbl>
          </a:graphicData>
        </a:graphic>
      </p:graphicFrame>
      <p:grpSp>
        <p:nvGrpSpPr>
          <p:cNvPr id="134" name="Group 133">
            <a:extLst>
              <a:ext uri="{FF2B5EF4-FFF2-40B4-BE49-F238E27FC236}">
                <a16:creationId xmlns:a16="http://schemas.microsoft.com/office/drawing/2014/main" id="{B48589AF-AB22-47E8-A183-19B7BF02D3EE}"/>
              </a:ext>
            </a:extLst>
          </p:cNvPr>
          <p:cNvGrpSpPr/>
          <p:nvPr/>
        </p:nvGrpSpPr>
        <p:grpSpPr>
          <a:xfrm>
            <a:off x="0" y="-5166"/>
            <a:ext cx="12197443" cy="180000"/>
            <a:chOff x="0" y="-5166"/>
            <a:chExt cx="12197443" cy="446573"/>
          </a:xfrm>
        </p:grpSpPr>
        <p:sp>
          <p:nvSpPr>
            <p:cNvPr id="135" name="Rectangle 134">
              <a:extLst>
                <a:ext uri="{FF2B5EF4-FFF2-40B4-BE49-F238E27FC236}">
                  <a16:creationId xmlns:a16="http://schemas.microsoft.com/office/drawing/2014/main" id="{8610C68E-2651-DB36-CDDD-348E8A1A66C4}"/>
                </a:ext>
              </a:extLst>
            </p:cNvPr>
            <p:cNvSpPr/>
            <p:nvPr/>
          </p:nvSpPr>
          <p:spPr>
            <a:xfrm>
              <a:off x="0" y="-5166"/>
              <a:ext cx="2437200" cy="446573"/>
            </a:xfrm>
            <a:prstGeom prst="rect">
              <a:avLst/>
            </a:prstGeom>
            <a:gradFill>
              <a:gsLst>
                <a:gs pos="0">
                  <a:schemeClr val="accent1">
                    <a:lumMod val="5000"/>
                    <a:lumOff val="95000"/>
                  </a:schemeClr>
                </a:gs>
                <a:gs pos="52000">
                  <a:schemeClr val="accent2">
                    <a:lumMod val="75000"/>
                  </a:schemeClr>
                </a:gs>
                <a:gs pos="83000">
                  <a:schemeClr val="accent2">
                    <a:lumMod val="75000"/>
                  </a:schemeClr>
                </a:gs>
                <a:gs pos="100000">
                  <a:schemeClr val="accent2">
                    <a:lumMod val="75000"/>
                  </a:schemeClr>
                </a:gs>
              </a:gsLst>
              <a:lin ang="5400000" scaled="1"/>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tIns="36000" rtlCol="0" anchor="ctr" anchorCtr="0"/>
            <a:lstStyle/>
            <a:p>
              <a:pPr algn="ctr"/>
              <a:r>
                <a:rPr lang="en-GB" sz="1200"/>
                <a:t>All products</a:t>
              </a:r>
            </a:p>
          </p:txBody>
        </p:sp>
        <p:grpSp>
          <p:nvGrpSpPr>
            <p:cNvPr id="136" name="Group 135">
              <a:extLst>
                <a:ext uri="{FF2B5EF4-FFF2-40B4-BE49-F238E27FC236}">
                  <a16:creationId xmlns:a16="http://schemas.microsoft.com/office/drawing/2014/main" id="{EBC03285-BA04-FAF9-FEEE-5AF9FD05521D}"/>
                </a:ext>
              </a:extLst>
            </p:cNvPr>
            <p:cNvGrpSpPr/>
            <p:nvPr/>
          </p:nvGrpSpPr>
          <p:grpSpPr>
            <a:xfrm>
              <a:off x="2439477" y="-5166"/>
              <a:ext cx="9757966" cy="446573"/>
              <a:chOff x="2439477" y="-5166"/>
              <a:chExt cx="9757966" cy="446573"/>
            </a:xfrm>
          </p:grpSpPr>
          <p:sp>
            <p:nvSpPr>
              <p:cNvPr id="138" name="Rectangle 137">
                <a:extLst>
                  <a:ext uri="{FF2B5EF4-FFF2-40B4-BE49-F238E27FC236}">
                    <a16:creationId xmlns:a16="http://schemas.microsoft.com/office/drawing/2014/main" id="{8ED608EB-1C2F-3EE1-9C57-66AF952508E2}"/>
                  </a:ext>
                </a:extLst>
              </p:cNvPr>
              <p:cNvSpPr/>
              <p:nvPr/>
            </p:nvSpPr>
            <p:spPr>
              <a:xfrm>
                <a:off x="2439477" y="-5166"/>
                <a:ext cx="2437200" cy="446573"/>
              </a:xfrm>
              <a:prstGeom prst="rect">
                <a:avLst/>
              </a:prstGeom>
              <a:solidFill>
                <a:schemeClr val="bg2"/>
              </a:solidFill>
              <a:ln>
                <a:solidFill>
                  <a:schemeClr val="bg2">
                    <a:lumMod val="9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tIns="36000" rtlCol="0" anchor="ctr" anchorCtr="0"/>
              <a:lstStyle/>
              <a:p>
                <a:pPr algn="ctr"/>
                <a:r>
                  <a:rPr lang="en-GB" sz="1200">
                    <a:solidFill>
                      <a:schemeClr val="bg2">
                        <a:lumMod val="90000"/>
                      </a:schemeClr>
                    </a:solidFill>
                  </a:rPr>
                  <a:t>Oncology</a:t>
                </a:r>
              </a:p>
            </p:txBody>
          </p:sp>
          <p:sp>
            <p:nvSpPr>
              <p:cNvPr id="139" name="Rectangle 138">
                <a:extLst>
                  <a:ext uri="{FF2B5EF4-FFF2-40B4-BE49-F238E27FC236}">
                    <a16:creationId xmlns:a16="http://schemas.microsoft.com/office/drawing/2014/main" id="{124BA985-848B-9DD0-F442-0E856B66811D}"/>
                  </a:ext>
                </a:extLst>
              </p:cNvPr>
              <p:cNvSpPr/>
              <p:nvPr/>
            </p:nvSpPr>
            <p:spPr>
              <a:xfrm>
                <a:off x="4878955" y="-5166"/>
                <a:ext cx="2437200" cy="446573"/>
              </a:xfrm>
              <a:prstGeom prst="rect">
                <a:avLst/>
              </a:prstGeom>
              <a:solidFill>
                <a:schemeClr val="bg2"/>
              </a:solidFill>
              <a:ln>
                <a:solidFill>
                  <a:schemeClr val="bg2">
                    <a:lumMod val="9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tIns="36000" rtlCol="0" anchor="ctr" anchorCtr="0"/>
              <a:lstStyle/>
              <a:p>
                <a:pPr algn="ctr"/>
                <a:r>
                  <a:rPr lang="en-GB" sz="1200">
                    <a:solidFill>
                      <a:schemeClr val="bg2">
                        <a:lumMod val="90000"/>
                      </a:schemeClr>
                    </a:solidFill>
                  </a:rPr>
                  <a:t>Orphans</a:t>
                </a:r>
              </a:p>
            </p:txBody>
          </p:sp>
          <p:sp>
            <p:nvSpPr>
              <p:cNvPr id="140" name="Rectangle 139">
                <a:extLst>
                  <a:ext uri="{FF2B5EF4-FFF2-40B4-BE49-F238E27FC236}">
                    <a16:creationId xmlns:a16="http://schemas.microsoft.com/office/drawing/2014/main" id="{CC708B93-49CA-089B-379A-966F5A71DCDF}"/>
                  </a:ext>
                </a:extLst>
              </p:cNvPr>
              <p:cNvSpPr/>
              <p:nvPr/>
            </p:nvSpPr>
            <p:spPr>
              <a:xfrm>
                <a:off x="7318433" y="-5166"/>
                <a:ext cx="2437200" cy="446573"/>
              </a:xfrm>
              <a:prstGeom prst="rect">
                <a:avLst/>
              </a:prstGeom>
              <a:solidFill>
                <a:schemeClr val="bg2"/>
              </a:solidFill>
              <a:ln>
                <a:solidFill>
                  <a:schemeClr val="bg2">
                    <a:lumMod val="9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tIns="36000" rtlCol="0" anchor="ctr" anchorCtr="0"/>
              <a:lstStyle/>
              <a:p>
                <a:pPr algn="ctr"/>
                <a:r>
                  <a:rPr lang="en-GB" sz="1200">
                    <a:solidFill>
                      <a:schemeClr val="bg2">
                        <a:lumMod val="90000"/>
                      </a:schemeClr>
                    </a:solidFill>
                  </a:rPr>
                  <a:t>Non-</a:t>
                </a:r>
                <a:r>
                  <a:rPr lang="en-GB" sz="1200" err="1">
                    <a:solidFill>
                      <a:schemeClr val="bg2">
                        <a:lumMod val="90000"/>
                      </a:schemeClr>
                    </a:solidFill>
                  </a:rPr>
                  <a:t>onc</a:t>
                </a:r>
                <a:r>
                  <a:rPr lang="en-GB" sz="1200">
                    <a:solidFill>
                      <a:schemeClr val="bg2">
                        <a:lumMod val="90000"/>
                      </a:schemeClr>
                    </a:solidFill>
                  </a:rPr>
                  <a:t> orphans</a:t>
                </a:r>
              </a:p>
            </p:txBody>
          </p:sp>
          <p:sp>
            <p:nvSpPr>
              <p:cNvPr id="141" name="Rectangle 140">
                <a:extLst>
                  <a:ext uri="{FF2B5EF4-FFF2-40B4-BE49-F238E27FC236}">
                    <a16:creationId xmlns:a16="http://schemas.microsoft.com/office/drawing/2014/main" id="{BCAD97B8-001D-76EF-C046-B7AC6D9C5896}"/>
                  </a:ext>
                </a:extLst>
              </p:cNvPr>
              <p:cNvSpPr/>
              <p:nvPr/>
            </p:nvSpPr>
            <p:spPr>
              <a:xfrm>
                <a:off x="9749443" y="-5166"/>
                <a:ext cx="2448000" cy="446573"/>
              </a:xfrm>
              <a:prstGeom prst="rect">
                <a:avLst/>
              </a:prstGeom>
              <a:solidFill>
                <a:schemeClr val="bg2"/>
              </a:solidFill>
              <a:ln>
                <a:solidFill>
                  <a:schemeClr val="bg2">
                    <a:lumMod val="9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tIns="36000" rtlCol="0" anchor="ctr" anchorCtr="0"/>
              <a:lstStyle/>
              <a:p>
                <a:pPr algn="ctr"/>
                <a:r>
                  <a:rPr lang="en-GB" sz="1200">
                    <a:solidFill>
                      <a:schemeClr val="bg2">
                        <a:lumMod val="90000"/>
                      </a:schemeClr>
                    </a:solidFill>
                  </a:rPr>
                  <a:t>Combination</a:t>
                </a:r>
              </a:p>
            </p:txBody>
          </p:sp>
        </p:grpSp>
      </p:grpSp>
      <p:sp>
        <p:nvSpPr>
          <p:cNvPr id="2" name="TextBox 1">
            <a:extLst>
              <a:ext uri="{FF2B5EF4-FFF2-40B4-BE49-F238E27FC236}">
                <a16:creationId xmlns:a16="http://schemas.microsoft.com/office/drawing/2014/main" id="{C9AC1117-C97C-B578-A062-38BE2E3D3609}"/>
              </a:ext>
            </a:extLst>
          </p:cNvPr>
          <p:cNvSpPr txBox="1"/>
          <p:nvPr/>
        </p:nvSpPr>
        <p:spPr>
          <a:xfrm rot="16200000">
            <a:off x="-220978" y="3280737"/>
            <a:ext cx="1940559" cy="338554"/>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600" b="0" i="1" u="none" strike="noStrike" kern="1200" cap="none" spc="0" normalizeH="0" baseline="0" noProof="0">
                <a:ln>
                  <a:noFill/>
                </a:ln>
                <a:solidFill>
                  <a:srgbClr val="606B71"/>
                </a:solidFill>
                <a:effectLst/>
                <a:uLnTx/>
                <a:uFillTx/>
                <a:latin typeface="Arial" panose="020B0604020202020204"/>
                <a:ea typeface="+mn-ea"/>
                <a:cs typeface="+mn-cs"/>
              </a:rPr>
              <a:t>Time (days)</a:t>
            </a:r>
          </a:p>
        </p:txBody>
      </p:sp>
    </p:spTree>
    <p:extLst>
      <p:ext uri="{BB962C8B-B14F-4D97-AF65-F5344CB8AC3E}">
        <p14:creationId xmlns:p14="http://schemas.microsoft.com/office/powerpoint/2010/main" val="208278347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6" name="Object 15" hidden="1">
            <a:extLst>
              <a:ext uri="{FF2B5EF4-FFF2-40B4-BE49-F238E27FC236}">
                <a16:creationId xmlns:a16="http://schemas.microsoft.com/office/drawing/2014/main" id="{9834649C-7A5C-4C26-AD02-DFE033744CC4}"/>
              </a:ext>
            </a:extLst>
          </p:cNvPr>
          <p:cNvGraphicFramePr>
            <a:graphicFrameLocks noChangeAspect="1"/>
          </p:cNvGraphicFramePr>
          <p:nvPr>
            <p:custDataLst>
              <p:tags r:id="rId1"/>
            </p:custDataLst>
            <p:extLst>
              <p:ext uri="{D42A27DB-BD31-4B8C-83A1-F6EECF244321}">
                <p14:modId xmlns:p14="http://schemas.microsoft.com/office/powerpoint/2010/main" val="3849907750"/>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46" imgW="216" imgH="216" progId="TCLayout.ActiveDocument.1">
                  <p:embed/>
                </p:oleObj>
              </mc:Choice>
              <mc:Fallback>
                <p:oleObj name="think-cell Slide" r:id="rId46" imgW="216" imgH="216" progId="TCLayout.ActiveDocument.1">
                  <p:embed/>
                  <p:pic>
                    <p:nvPicPr>
                      <p:cNvPr id="16" name="Object 15" hidden="1">
                        <a:extLst>
                          <a:ext uri="{FF2B5EF4-FFF2-40B4-BE49-F238E27FC236}">
                            <a16:creationId xmlns:a16="http://schemas.microsoft.com/office/drawing/2014/main" id="{9834649C-7A5C-4C26-AD02-DFE033744CC4}"/>
                          </a:ext>
                        </a:extLst>
                      </p:cNvPr>
                      <p:cNvPicPr/>
                      <p:nvPr/>
                    </p:nvPicPr>
                    <p:blipFill>
                      <a:blip r:embed="rId47"/>
                      <a:stretch>
                        <a:fillRect/>
                      </a:stretch>
                    </p:blipFill>
                    <p:spPr>
                      <a:xfrm>
                        <a:off x="1588" y="1588"/>
                        <a:ext cx="1588" cy="1588"/>
                      </a:xfrm>
                      <a:prstGeom prst="rect">
                        <a:avLst/>
                      </a:prstGeom>
                    </p:spPr>
                  </p:pic>
                </p:oleObj>
              </mc:Fallback>
            </mc:AlternateContent>
          </a:graphicData>
        </a:graphic>
      </p:graphicFrame>
      <p:sp>
        <p:nvSpPr>
          <p:cNvPr id="6" name="Rectangle 5" hidden="1">
            <a:extLst>
              <a:ext uri="{FF2B5EF4-FFF2-40B4-BE49-F238E27FC236}">
                <a16:creationId xmlns:a16="http://schemas.microsoft.com/office/drawing/2014/main" id="{9DEC096E-7855-4EE3-9504-7797209BBA4F}"/>
              </a:ext>
            </a:extLst>
          </p:cNvPr>
          <p:cNvSpPr/>
          <p:nvPr>
            <p:custDataLst>
              <p:tags r:id="rId2"/>
            </p:custDataLst>
          </p:nvPr>
        </p:nvSpPr>
        <p:spPr>
          <a:xfrm>
            <a:off x="0" y="0"/>
            <a:ext cx="158750" cy="15875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t" anchorCtr="0">
            <a:noAutofit/>
          </a:bodyPr>
          <a:lstStyle/>
          <a:p>
            <a:pPr>
              <a:defRPr/>
            </a:pPr>
            <a:endParaRPr kumimoji="0" lang="en-GB" sz="1050" b="1" u="none" strike="noStrike" kern="1200" cap="none" spc="0" normalizeH="0" noProof="0">
              <a:ln>
                <a:noFill/>
              </a:ln>
              <a:solidFill>
                <a:srgbClr val="FFFFFF"/>
              </a:solidFill>
              <a:effectLst/>
              <a:uLnTx/>
              <a:uFillTx/>
              <a:latin typeface="Arial" panose="020B0604020202020204" pitchFamily="34" charset="0"/>
              <a:sym typeface="Arial" panose="020B0604020202020204" pitchFamily="34" charset="0"/>
            </a:endParaRPr>
          </a:p>
        </p:txBody>
      </p:sp>
      <p:sp>
        <p:nvSpPr>
          <p:cNvPr id="542" name="Title 541">
            <a:extLst>
              <a:ext uri="{FF2B5EF4-FFF2-40B4-BE49-F238E27FC236}">
                <a16:creationId xmlns:a16="http://schemas.microsoft.com/office/drawing/2014/main" id="{907162CF-3CBB-4625-A270-B43EAE717140}"/>
              </a:ext>
            </a:extLst>
          </p:cNvPr>
          <p:cNvSpPr>
            <a:spLocks noGrp="1"/>
          </p:cNvSpPr>
          <p:nvPr>
            <p:ph type="title"/>
          </p:nvPr>
        </p:nvSpPr>
        <p:spPr/>
        <p:txBody>
          <a:bodyPr vert="horz"/>
          <a:lstStyle/>
          <a:p>
            <a:r>
              <a:rPr lang="en-GB"/>
              <a:t>Median time to availability (2020-2023)</a:t>
            </a:r>
          </a:p>
        </p:txBody>
      </p:sp>
      <p:sp>
        <p:nvSpPr>
          <p:cNvPr id="137" name="Content Placeholder 1">
            <a:extLst>
              <a:ext uri="{FF2B5EF4-FFF2-40B4-BE49-F238E27FC236}">
                <a16:creationId xmlns:a16="http://schemas.microsoft.com/office/drawing/2014/main" id="{6381EA21-2E9F-4501-9DF5-E1D0DC3C31B9}"/>
              </a:ext>
            </a:extLst>
          </p:cNvPr>
          <p:cNvSpPr txBox="1">
            <a:spLocks/>
          </p:cNvSpPr>
          <p:nvPr/>
        </p:nvSpPr>
        <p:spPr>
          <a:xfrm>
            <a:off x="384694" y="1207692"/>
            <a:ext cx="11467782" cy="825015"/>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buNone/>
              <a:defRPr/>
            </a:pPr>
            <a:r>
              <a:rPr kumimoji="0" lang="en-GB" sz="1800" b="0" i="0" u="none" strike="noStrike" kern="1200" cap="none" spc="0" normalizeH="0" baseline="0" noProof="0">
                <a:ln>
                  <a:noFill/>
                </a:ln>
                <a:solidFill>
                  <a:srgbClr val="2B3A42"/>
                </a:solidFill>
                <a:effectLst/>
                <a:uLnTx/>
                <a:uFillTx/>
                <a:latin typeface="Arial" panose="020B0604020202020204"/>
                <a:ea typeface="+mn-ea"/>
                <a:cs typeface="+mn-cs"/>
              </a:rPr>
              <a:t>The </a:t>
            </a:r>
            <a:r>
              <a:rPr kumimoji="0" lang="en-GB" sz="1800" b="1" i="0" u="none" strike="noStrike" kern="1200" cap="none" spc="0" normalizeH="0" baseline="0" noProof="0">
                <a:ln>
                  <a:noFill/>
                </a:ln>
                <a:solidFill>
                  <a:schemeClr val="accent1"/>
                </a:solidFill>
                <a:effectLst/>
                <a:uLnTx/>
                <a:uFillTx/>
                <a:latin typeface="Arial" panose="020B0604020202020204"/>
                <a:ea typeface="+mn-ea"/>
                <a:cs typeface="+mn-cs"/>
              </a:rPr>
              <a:t>median</a:t>
            </a:r>
            <a:r>
              <a:rPr kumimoji="0" lang="en-GB" sz="1800" b="0" i="0" u="none" strike="noStrike" kern="1200" cap="none" spc="0" normalizeH="0" baseline="0" noProof="0">
                <a:ln>
                  <a:noFill/>
                </a:ln>
                <a:solidFill>
                  <a:srgbClr val="2B3A42"/>
                </a:solidFill>
                <a:effectLst/>
                <a:uLnTx/>
                <a:uFillTx/>
                <a:latin typeface="Arial" panose="020B0604020202020204"/>
                <a:ea typeface="+mn-ea"/>
                <a:cs typeface="+mn-cs"/>
              </a:rPr>
              <a:t> </a:t>
            </a:r>
            <a:r>
              <a:rPr kumimoji="0" lang="en-GB" sz="1800" b="1" i="0" u="none" strike="noStrike" kern="1200" cap="none" spc="0" normalizeH="0" baseline="0" noProof="0">
                <a:ln>
                  <a:noFill/>
                </a:ln>
                <a:solidFill>
                  <a:srgbClr val="00A3E0"/>
                </a:solidFill>
                <a:effectLst/>
                <a:uLnTx/>
                <a:uFillTx/>
                <a:latin typeface="Arial" panose="020B0604020202020204"/>
                <a:ea typeface="+mn-ea"/>
                <a:cs typeface="+mn-cs"/>
              </a:rPr>
              <a:t>time to availability </a:t>
            </a:r>
            <a:r>
              <a:rPr kumimoji="0" lang="en-GB" sz="1800" b="0" i="0" u="none" strike="noStrike" kern="1200" cap="none" spc="0" normalizeH="0" baseline="0" noProof="0">
                <a:ln>
                  <a:noFill/>
                </a:ln>
                <a:solidFill>
                  <a:srgbClr val="2B3A42"/>
                </a:solidFill>
                <a:effectLst/>
                <a:uLnTx/>
                <a:uFillTx/>
                <a:latin typeface="Arial" panose="020B0604020202020204"/>
                <a:ea typeface="+mn-ea"/>
                <a:cs typeface="+mn-cs"/>
              </a:rPr>
              <a:t>is the days between marketing authorisation and the date of availability to patients in European countries (for most this is the point at which products gain access to the reimbursement list</a:t>
            </a:r>
            <a:r>
              <a:rPr lang="en-GB" sz="1800" baseline="30000"/>
              <a:t>†</a:t>
            </a:r>
            <a:r>
              <a:rPr kumimoji="0" lang="en-GB" sz="1800" b="0" i="0" u="none" strike="noStrike" kern="1200" cap="none" spc="0" normalizeH="0" baseline="0" noProof="0">
                <a:ln>
                  <a:noFill/>
                </a:ln>
                <a:solidFill>
                  <a:srgbClr val="2B3A42"/>
                </a:solidFill>
                <a:effectLst/>
                <a:uLnTx/>
                <a:uFillTx/>
                <a:latin typeface="Arial" panose="020B0604020202020204"/>
                <a:ea typeface="+mn-ea"/>
                <a:cs typeface="+mn-cs"/>
              </a:rPr>
              <a:t>). </a:t>
            </a:r>
            <a:r>
              <a:rPr lang="en-GB" sz="1800">
                <a:solidFill>
                  <a:srgbClr val="2B3A42"/>
                </a:solidFill>
                <a:latin typeface="Arial" panose="020B0604020202020204"/>
              </a:rPr>
              <a:t>T</a:t>
            </a:r>
            <a:r>
              <a:rPr kumimoji="0" lang="en-GB" sz="1800" b="0" i="0" u="none" strike="noStrike" kern="1200" cap="none" spc="0" normalizeH="0" baseline="0" noProof="0">
                <a:ln>
                  <a:noFill/>
                </a:ln>
                <a:solidFill>
                  <a:srgbClr val="2B3A42"/>
                </a:solidFill>
                <a:effectLst/>
                <a:uLnTx/>
                <a:uFillTx/>
                <a:latin typeface="Arial" panose="020B0604020202020204"/>
                <a:ea typeface="+mn-ea"/>
                <a:cs typeface="+mn-cs"/>
              </a:rPr>
              <a:t>he marketing authorisation date is the date of central EU authorisation in most countries, except </a:t>
            </a:r>
            <a:r>
              <a:rPr kumimoji="0" lang="en-GB" sz="1800" b="0" i="0" u="none" strike="noStrike" kern="1200" cap="none" spc="0" normalizeH="0" baseline="0" noProof="0" err="1">
                <a:ln>
                  <a:noFill/>
                </a:ln>
                <a:solidFill>
                  <a:srgbClr val="2B3A42"/>
                </a:solidFill>
                <a:effectLst/>
                <a:uLnTx/>
                <a:uFillTx/>
                <a:latin typeface="Arial" panose="020B0604020202020204"/>
                <a:ea typeface="+mn-ea"/>
                <a:cs typeface="+mn-cs"/>
              </a:rPr>
              <a:t>fo</a:t>
            </a:r>
            <a:r>
              <a:rPr lang="en-GB" sz="1800">
                <a:solidFill>
                  <a:srgbClr val="2B3A42"/>
                </a:solidFill>
                <a:latin typeface="Arial" panose="020B0604020202020204"/>
              </a:rPr>
              <a:t>r countries shown in italics where local authorisation dates have been used. Data is correct to 5</a:t>
            </a:r>
            <a:r>
              <a:rPr lang="en-GB" sz="1800" baseline="30000">
                <a:solidFill>
                  <a:srgbClr val="2B3A42"/>
                </a:solidFill>
                <a:latin typeface="Arial" panose="020B0604020202020204"/>
              </a:rPr>
              <a:t>th</a:t>
            </a:r>
            <a:r>
              <a:rPr lang="en-GB" sz="1800">
                <a:solidFill>
                  <a:srgbClr val="2B3A42"/>
                </a:solidFill>
                <a:latin typeface="Arial" panose="020B0604020202020204"/>
              </a:rPr>
              <a:t> January 2025.</a:t>
            </a:r>
            <a:endParaRPr kumimoji="0" lang="en-GB" sz="1800" b="0" i="0" u="none" strike="noStrike" kern="1200" cap="none" spc="0" normalizeH="0" baseline="0" noProof="0">
              <a:ln>
                <a:noFill/>
              </a:ln>
              <a:solidFill>
                <a:srgbClr val="2B3A42"/>
              </a:solidFill>
              <a:effectLst/>
              <a:uLnTx/>
              <a:uFillTx/>
              <a:latin typeface="Arial" panose="020B0604020202020204"/>
              <a:ea typeface="+mn-ea"/>
              <a:cs typeface="+mn-cs"/>
            </a:endParaRPr>
          </a:p>
        </p:txBody>
      </p:sp>
      <p:sp>
        <p:nvSpPr>
          <p:cNvPr id="922" name="Rectangle 921">
            <a:extLst>
              <a:ext uri="{FF2B5EF4-FFF2-40B4-BE49-F238E27FC236}">
                <a16:creationId xmlns:a16="http://schemas.microsoft.com/office/drawing/2014/main" id="{965147E0-36D4-44C0-8BFE-90FAF2BE363F}"/>
              </a:ext>
            </a:extLst>
          </p:cNvPr>
          <p:cNvSpPr/>
          <p:nvPr/>
        </p:nvSpPr>
        <p:spPr>
          <a:xfrm>
            <a:off x="4511040" y="5637213"/>
            <a:ext cx="4697254" cy="32067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6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13" name="Footer Placeholder 3">
            <a:extLst>
              <a:ext uri="{FF2B5EF4-FFF2-40B4-BE49-F238E27FC236}">
                <a16:creationId xmlns:a16="http://schemas.microsoft.com/office/drawing/2014/main" id="{E17C5BEE-69DC-4DEC-8B49-E9D0CE154692}"/>
              </a:ext>
            </a:extLst>
          </p:cNvPr>
          <p:cNvSpPr>
            <a:spLocks noGrp="1"/>
          </p:cNvSpPr>
          <p:nvPr>
            <p:ph type="ftr" sz="quarter" idx="3"/>
          </p:nvPr>
        </p:nvSpPr>
        <p:spPr>
          <a:xfrm>
            <a:off x="347162" y="6172555"/>
            <a:ext cx="10109783" cy="596607"/>
          </a:xfrm>
        </p:spPr>
        <p:txBody>
          <a:bodyPr/>
          <a:lstStyle/>
          <a:p>
            <a:pPr lvl="0">
              <a:defRPr/>
            </a:pPr>
            <a:r>
              <a:rPr kumimoji="0" lang="en-GB" sz="800" b="1" i="0" u="none" strike="noStrike" kern="1200" cap="none" spc="0" normalizeH="0" baseline="0" noProof="0">
                <a:ln>
                  <a:noFill/>
                </a:ln>
                <a:effectLst/>
                <a:uLnTx/>
                <a:uFillTx/>
                <a:latin typeface="Arial Narrow" panose="020B0606020202030204" pitchFamily="34" charset="0"/>
                <a:ea typeface="+mn-ea"/>
                <a:cs typeface="+mn-cs"/>
              </a:rPr>
              <a:t>European Union average: </a:t>
            </a:r>
            <a:r>
              <a:rPr lang="en-GB" b="1"/>
              <a:t>518</a:t>
            </a:r>
            <a:r>
              <a:rPr kumimoji="0" lang="en-GB" sz="800" b="1" i="0" u="none" strike="noStrike" kern="1200" cap="none" spc="0" normalizeH="0" baseline="0" noProof="0">
                <a:ln>
                  <a:noFill/>
                </a:ln>
                <a:effectLst/>
                <a:uLnTx/>
                <a:uFillTx/>
                <a:latin typeface="Arial Narrow" panose="020B0606020202030204" pitchFamily="34" charset="0"/>
                <a:ea typeface="+mn-ea"/>
                <a:cs typeface="+mn-cs"/>
              </a:rPr>
              <a:t> days (median) </a:t>
            </a:r>
            <a:r>
              <a:rPr lang="en-GB"/>
              <a:t>(Note: Malta is not included in EU27 average as only 1 date was submitted in total)</a:t>
            </a:r>
            <a:r>
              <a:rPr kumimoji="0" lang="en-GB" sz="800" b="1" i="0" u="none" strike="noStrike" kern="1200" cap="none" spc="0" normalizeH="0" baseline="0" noProof="0">
                <a:ln>
                  <a:noFill/>
                </a:ln>
                <a:effectLst/>
                <a:uLnTx/>
                <a:uFillTx/>
                <a:latin typeface="Arial Narrow" panose="020B0606020202030204" pitchFamily="34" charset="0"/>
                <a:ea typeface="+mn-ea"/>
                <a:cs typeface="+mn-cs"/>
              </a:rPr>
              <a:t> </a:t>
            </a:r>
            <a:r>
              <a:rPr lang="en-GB" baseline="30000"/>
              <a:t>†</a:t>
            </a:r>
            <a:r>
              <a:rPr lang="en-GB"/>
              <a:t>Country specific definitions are listed in the appendix. *Countries with asterisks did not complete a full dataset and therefore availability may be unrepresentative</a:t>
            </a:r>
            <a:r>
              <a:rPr kumimoji="0" lang="en-GB" sz="800" b="0" i="0" u="none" strike="noStrike" kern="1200" cap="none" spc="0" normalizeH="0" baseline="0" noProof="0">
                <a:ln>
                  <a:noFill/>
                </a:ln>
                <a:solidFill>
                  <a:srgbClr val="2B3A42"/>
                </a:solidFill>
                <a:effectLst/>
                <a:uLnTx/>
                <a:uFillTx/>
                <a:latin typeface="Arial Narrow" panose="020B0606020202030204" pitchFamily="34" charset="0"/>
                <a:ea typeface="+mn-ea"/>
                <a:cs typeface="+mn-cs"/>
              </a:rPr>
              <a:t> **</a:t>
            </a:r>
            <a:r>
              <a:rPr lang="en-GB"/>
              <a:t> For France, the median time to availability (523 days, n=80 dates submitted) includes products under the </a:t>
            </a:r>
            <a:r>
              <a:rPr lang="en-GB" err="1"/>
              <a:t>Accès</a:t>
            </a:r>
            <a:r>
              <a:rPr lang="en-GB"/>
              <a:t> </a:t>
            </a:r>
            <a:r>
              <a:rPr lang="en-GB" err="1"/>
              <a:t>précoce</a:t>
            </a:r>
            <a:r>
              <a:rPr lang="en-GB"/>
              <a:t> system (n=4 dates submitted) for which the price negotiation process is usually longer. If one considers that products under the </a:t>
            </a:r>
            <a:r>
              <a:rPr lang="en-GB" err="1"/>
              <a:t>Accès</a:t>
            </a:r>
            <a:r>
              <a:rPr lang="en-GB"/>
              <a:t> </a:t>
            </a:r>
            <a:r>
              <a:rPr lang="en-GB" err="1"/>
              <a:t>précoce</a:t>
            </a:r>
            <a:r>
              <a:rPr lang="en-GB"/>
              <a:t> system are directly available (time to availability = 0), the median time to availability is 499 days</a:t>
            </a:r>
            <a:r>
              <a:rPr kumimoji="0" lang="en-GB" sz="800" b="0" i="0" u="none" strike="noStrike" kern="1200" cap="none" spc="0" normalizeH="0" baseline="0" noProof="0">
                <a:ln>
                  <a:noFill/>
                </a:ln>
                <a:solidFill>
                  <a:srgbClr val="2B3A42"/>
                </a:solidFill>
                <a:effectLst/>
                <a:uLnTx/>
                <a:uFillTx/>
                <a:latin typeface="Arial Narrow" panose="020B0606020202030204" pitchFamily="34" charset="0"/>
                <a:ea typeface="+mn-ea"/>
                <a:cs typeface="+mn-cs"/>
              </a:rPr>
              <a:t>. ***In the UK, MHRA’s Early Access to Medicines Scheme provides access prior to marketing authorisation but is not included within this analysis, and would reduce the overall days for a small subset of medicines. In this analyses, MHRA dates have been used for 2021, 2022 and 2023 products and EMA dates used for 2020 products</a:t>
            </a:r>
            <a:endParaRPr kumimoji="0" lang="en-GB" sz="800" b="0" i="0" u="none" strike="noStrike" kern="1200" cap="none" spc="0" normalizeH="0" baseline="0" noProof="0">
              <a:ln>
                <a:noFill/>
              </a:ln>
              <a:solidFill>
                <a:srgbClr val="FF0000"/>
              </a:solidFill>
              <a:effectLst/>
              <a:uLnTx/>
              <a:uFillTx/>
              <a:latin typeface="Arial Narrow" panose="020B0606020202030204" pitchFamily="34" charset="0"/>
              <a:ea typeface="+mn-ea"/>
              <a:cs typeface="+mn-cs"/>
            </a:endParaRPr>
          </a:p>
        </p:txBody>
      </p:sp>
      <p:sp>
        <p:nvSpPr>
          <p:cNvPr id="88" name="TextBox 87">
            <a:extLst>
              <a:ext uri="{FF2B5EF4-FFF2-40B4-BE49-F238E27FC236}">
                <a16:creationId xmlns:a16="http://schemas.microsoft.com/office/drawing/2014/main" id="{E35FEFE5-FD56-4E4F-B22B-D145ECC54522}"/>
              </a:ext>
            </a:extLst>
          </p:cNvPr>
          <p:cNvSpPr txBox="1"/>
          <p:nvPr/>
        </p:nvSpPr>
        <p:spPr>
          <a:xfrm rot="16200000">
            <a:off x="-453840" y="3430614"/>
            <a:ext cx="1940559" cy="338554"/>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600" b="0" i="1" u="none" strike="noStrike" kern="1200" cap="none" spc="0" normalizeH="0" baseline="0" noProof="0">
                <a:ln>
                  <a:noFill/>
                </a:ln>
                <a:solidFill>
                  <a:srgbClr val="606B71"/>
                </a:solidFill>
                <a:effectLst/>
                <a:uLnTx/>
                <a:uFillTx/>
                <a:latin typeface="Arial" panose="020B0604020202020204"/>
                <a:ea typeface="+mn-ea"/>
                <a:cs typeface="+mn-cs"/>
              </a:rPr>
              <a:t>Time (days)</a:t>
            </a:r>
          </a:p>
        </p:txBody>
      </p:sp>
      <p:sp>
        <p:nvSpPr>
          <p:cNvPr id="89" name="Rectangle 88">
            <a:extLst>
              <a:ext uri="{FF2B5EF4-FFF2-40B4-BE49-F238E27FC236}">
                <a16:creationId xmlns:a16="http://schemas.microsoft.com/office/drawing/2014/main" id="{B92AB31C-621C-4A2D-A88F-34E3C57EA810}"/>
              </a:ext>
            </a:extLst>
          </p:cNvPr>
          <p:cNvSpPr/>
          <p:nvPr/>
        </p:nvSpPr>
        <p:spPr>
          <a:xfrm>
            <a:off x="4511040" y="5637213"/>
            <a:ext cx="4697254" cy="32067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600" b="0" i="0" u="none" strike="noStrike" kern="1200" cap="none" spc="0" normalizeH="0" baseline="0" noProof="0">
              <a:ln>
                <a:noFill/>
              </a:ln>
              <a:solidFill>
                <a:srgbClr val="FFFFFF"/>
              </a:solidFill>
              <a:effectLst/>
              <a:uLnTx/>
              <a:uFillTx/>
              <a:latin typeface="Arial" panose="020B0604020202020204"/>
              <a:ea typeface="+mn-ea"/>
              <a:cs typeface="+mn-cs"/>
            </a:endParaRPr>
          </a:p>
        </p:txBody>
      </p:sp>
      <p:graphicFrame>
        <p:nvGraphicFramePr>
          <p:cNvPr id="8" name="Chart 7">
            <a:extLst>
              <a:ext uri="{FF2B5EF4-FFF2-40B4-BE49-F238E27FC236}">
                <a16:creationId xmlns:a16="http://schemas.microsoft.com/office/drawing/2014/main" id="{AD0B5606-3DFB-8B89-32F5-1F498E110BE3}"/>
              </a:ext>
            </a:extLst>
          </p:cNvPr>
          <p:cNvGraphicFramePr/>
          <p:nvPr>
            <p:custDataLst>
              <p:tags r:id="rId3"/>
            </p:custDataLst>
            <p:extLst>
              <p:ext uri="{D42A27DB-BD31-4B8C-83A1-F6EECF244321}">
                <p14:modId xmlns:p14="http://schemas.microsoft.com/office/powerpoint/2010/main" val="1292795195"/>
              </p:ext>
            </p:extLst>
          </p:nvPr>
        </p:nvGraphicFramePr>
        <p:xfrm>
          <a:off x="677863" y="2381250"/>
          <a:ext cx="10242550" cy="2689225"/>
        </p:xfrm>
        <a:graphic>
          <a:graphicData uri="http://schemas.openxmlformats.org/drawingml/2006/chart">
            <c:chart xmlns:c="http://schemas.openxmlformats.org/drawingml/2006/chart" xmlns:r="http://schemas.openxmlformats.org/officeDocument/2006/relationships" r:id="rId48"/>
          </a:graphicData>
        </a:graphic>
      </p:graphicFrame>
      <p:sp>
        <p:nvSpPr>
          <p:cNvPr id="92" name="Rectangle 91">
            <a:extLst>
              <a:ext uri="{FF2B5EF4-FFF2-40B4-BE49-F238E27FC236}">
                <a16:creationId xmlns:a16="http://schemas.microsoft.com/office/drawing/2014/main" id="{4045E314-6F28-4E7A-B652-6CDBE5D86110}"/>
              </a:ext>
            </a:extLst>
          </p:cNvPr>
          <p:cNvSpPr/>
          <p:nvPr>
            <p:custDataLst>
              <p:tags r:id="rId4"/>
            </p:custDataLst>
          </p:nvPr>
        </p:nvSpPr>
        <p:spPr bwMode="auto">
          <a:xfrm>
            <a:off x="1433513" y="4887912"/>
            <a:ext cx="152400" cy="520700"/>
          </a:xfrm>
          <a:prstGeom prst="rect">
            <a:avLst/>
          </a:prstGeom>
          <a:noFill/>
          <a:ln>
            <a:noFill/>
          </a:ln>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C60D79E7-704D-460A-B001-5FC39D2A9557}" type="datetime'G''''''''e''''''r''''''''''''m''a''n''''''''y'''''''''''''''''">
              <a:rPr lang="en-GB" altLang="en-US" sz="1000" smtClean="0">
                <a:solidFill>
                  <a:schemeClr val="tx1"/>
                </a:solidFill>
              </a:rPr>
              <a:pPr algn="r">
                <a:spcBef>
                  <a:spcPct val="0"/>
                </a:spcBef>
                <a:spcAft>
                  <a:spcPct val="0"/>
                </a:spcAft>
              </a:pPr>
              <a:t>Germany</a:t>
            </a:fld>
            <a:endParaRPr lang="en-GB" sz="1000">
              <a:solidFill>
                <a:schemeClr val="tx1"/>
              </a:solidFill>
            </a:endParaRPr>
          </a:p>
        </p:txBody>
      </p:sp>
      <p:sp>
        <p:nvSpPr>
          <p:cNvPr id="159" name="Rectangle 158">
            <a:extLst>
              <a:ext uri="{FF2B5EF4-FFF2-40B4-BE49-F238E27FC236}">
                <a16:creationId xmlns:a16="http://schemas.microsoft.com/office/drawing/2014/main" id="{61A3EF25-8FD9-4ED1-9E5B-DB5D7A79A4F4}"/>
              </a:ext>
            </a:extLst>
          </p:cNvPr>
          <p:cNvSpPr/>
          <p:nvPr>
            <p:custDataLst>
              <p:tags r:id="rId5"/>
            </p:custDataLst>
          </p:nvPr>
        </p:nvSpPr>
        <p:spPr bwMode="auto">
          <a:xfrm>
            <a:off x="1692275" y="4887912"/>
            <a:ext cx="152400" cy="654050"/>
          </a:xfrm>
          <a:prstGeom prst="rect">
            <a:avLst/>
          </a:prstGeom>
          <a:noFill/>
          <a:ln>
            <a:noFill/>
          </a:ln>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9E7DEFF8-7948-4B58-B7CC-068EF3CE4B6D}" type="datetime'''''''''''''S''w''''''i''''''t''z''''e''r''la''''n''''''''''d'">
              <a:rPr lang="en-GB" altLang="en-US" sz="1000" i="1" smtClean="0">
                <a:solidFill>
                  <a:schemeClr val="tx1"/>
                </a:solidFill>
              </a:rPr>
              <a:pPr algn="r">
                <a:spcBef>
                  <a:spcPct val="0"/>
                </a:spcBef>
                <a:spcAft>
                  <a:spcPct val="0"/>
                </a:spcAft>
              </a:pPr>
              <a:t>Switzerland</a:t>
            </a:fld>
            <a:endParaRPr lang="en-GB" sz="1000" i="1">
              <a:solidFill>
                <a:schemeClr val="tx1"/>
              </a:solidFill>
            </a:endParaRPr>
          </a:p>
        </p:txBody>
      </p:sp>
      <p:sp>
        <p:nvSpPr>
          <p:cNvPr id="94" name="Rectangle 93">
            <a:extLst>
              <a:ext uri="{FF2B5EF4-FFF2-40B4-BE49-F238E27FC236}">
                <a16:creationId xmlns:a16="http://schemas.microsoft.com/office/drawing/2014/main" id="{4E61CE10-9D00-4D9E-A922-A288C41FFD60}"/>
              </a:ext>
            </a:extLst>
          </p:cNvPr>
          <p:cNvSpPr/>
          <p:nvPr>
            <p:custDataLst>
              <p:tags r:id="rId6"/>
            </p:custDataLst>
          </p:nvPr>
        </p:nvSpPr>
        <p:spPr bwMode="auto">
          <a:xfrm>
            <a:off x="1952625" y="4887913"/>
            <a:ext cx="152400" cy="393700"/>
          </a:xfrm>
          <a:prstGeom prst="rect">
            <a:avLst/>
          </a:prstGeom>
          <a:noFill/>
          <a:ln>
            <a:noFill/>
          </a:ln>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F1377B44-3C5A-4288-9590-1B1F923DEEF9}" type="datetime'''''''''''''''''A''''u''''s''t''''''''''''''''r''i''''a'''''">
              <a:rPr lang="en-GB" altLang="en-US" sz="1000" smtClean="0">
                <a:solidFill>
                  <a:schemeClr val="tx1"/>
                </a:solidFill>
              </a:rPr>
              <a:pPr algn="r">
                <a:spcBef>
                  <a:spcPct val="0"/>
                </a:spcBef>
                <a:spcAft>
                  <a:spcPct val="0"/>
                </a:spcAft>
              </a:pPr>
              <a:t>Austria</a:t>
            </a:fld>
            <a:endParaRPr lang="en-GB" sz="1000">
              <a:solidFill>
                <a:schemeClr val="tx1"/>
              </a:solidFill>
            </a:endParaRPr>
          </a:p>
        </p:txBody>
      </p:sp>
      <p:sp>
        <p:nvSpPr>
          <p:cNvPr id="167" name="Rectangle 166">
            <a:extLst>
              <a:ext uri="{FF2B5EF4-FFF2-40B4-BE49-F238E27FC236}">
                <a16:creationId xmlns:a16="http://schemas.microsoft.com/office/drawing/2014/main" id="{8048FC4E-DA26-4394-A51C-97AE48CFA3A1}"/>
              </a:ext>
            </a:extLst>
          </p:cNvPr>
          <p:cNvSpPr/>
          <p:nvPr>
            <p:custDataLst>
              <p:tags r:id="rId7"/>
            </p:custDataLst>
          </p:nvPr>
        </p:nvSpPr>
        <p:spPr bwMode="auto">
          <a:xfrm>
            <a:off x="2136775" y="4887913"/>
            <a:ext cx="304800" cy="617538"/>
          </a:xfrm>
          <a:prstGeom prst="rect">
            <a:avLst/>
          </a:prstGeom>
          <a:noFill/>
          <a:ln>
            <a:noFill/>
          </a:ln>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FC3ED7EF-4355-4CA3-81B6-40CB84F67FB6}" type="datetime'*''''No''rt''h ''&#10;''Mac''''e''d''o''n''''''i''''''''''a'">
              <a:rPr lang="en-GB" altLang="en-US" sz="1000" i="1" smtClean="0">
                <a:solidFill>
                  <a:schemeClr val="tx1"/>
                </a:solidFill>
              </a:rPr>
              <a:pPr algn="r">
                <a:spcBef>
                  <a:spcPct val="0"/>
                </a:spcBef>
                <a:spcAft>
                  <a:spcPct val="0"/>
                </a:spcAft>
              </a:pPr>
              <a:t>*North 
Macedonia</a:t>
            </a:fld>
            <a:endParaRPr lang="en-GB" sz="1000" i="1">
              <a:solidFill>
                <a:schemeClr val="tx1"/>
              </a:solidFill>
            </a:endParaRPr>
          </a:p>
        </p:txBody>
      </p:sp>
      <p:sp>
        <p:nvSpPr>
          <p:cNvPr id="176" name="Rectangle 175">
            <a:extLst>
              <a:ext uri="{FF2B5EF4-FFF2-40B4-BE49-F238E27FC236}">
                <a16:creationId xmlns:a16="http://schemas.microsoft.com/office/drawing/2014/main" id="{696881FF-AF48-43C2-BE67-9C0AAA79C1BD}"/>
              </a:ext>
            </a:extLst>
          </p:cNvPr>
          <p:cNvSpPr/>
          <p:nvPr>
            <p:custDataLst>
              <p:tags r:id="rId8"/>
            </p:custDataLst>
          </p:nvPr>
        </p:nvSpPr>
        <p:spPr bwMode="auto">
          <a:xfrm>
            <a:off x="2473325" y="4887913"/>
            <a:ext cx="152400" cy="455613"/>
          </a:xfrm>
          <a:prstGeom prst="rect">
            <a:avLst/>
          </a:prstGeom>
          <a:noFill/>
          <a:ln>
            <a:noFill/>
          </a:ln>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7DE17693-DB97-4B48-8636-B1057B6E8579}" type="datetime'''S''''''''''''''''''''''wed''e''''''''''''''''''''''n'">
              <a:rPr lang="en-GB" altLang="en-US" sz="1000" smtClean="0">
                <a:solidFill>
                  <a:schemeClr val="tx1"/>
                </a:solidFill>
              </a:rPr>
              <a:pPr algn="r">
                <a:spcBef>
                  <a:spcPct val="0"/>
                </a:spcBef>
                <a:spcAft>
                  <a:spcPct val="0"/>
                </a:spcAft>
              </a:pPr>
              <a:t>Sweden</a:t>
            </a:fld>
            <a:endParaRPr lang="en-GB" sz="1000">
              <a:solidFill>
                <a:schemeClr val="tx1"/>
              </a:solidFill>
            </a:endParaRPr>
          </a:p>
        </p:txBody>
      </p:sp>
      <p:sp>
        <p:nvSpPr>
          <p:cNvPr id="172" name="Rectangle 171">
            <a:extLst>
              <a:ext uri="{FF2B5EF4-FFF2-40B4-BE49-F238E27FC236}">
                <a16:creationId xmlns:a16="http://schemas.microsoft.com/office/drawing/2014/main" id="{BB17F9B2-FE2C-40B0-A40A-B1438985503F}"/>
              </a:ext>
            </a:extLst>
          </p:cNvPr>
          <p:cNvSpPr/>
          <p:nvPr>
            <p:custDataLst>
              <p:tags r:id="rId9"/>
            </p:custDataLst>
          </p:nvPr>
        </p:nvSpPr>
        <p:spPr bwMode="auto">
          <a:xfrm>
            <a:off x="2732088" y="4887913"/>
            <a:ext cx="152400" cy="514350"/>
          </a:xfrm>
          <a:prstGeom prst="rect">
            <a:avLst/>
          </a:prstGeom>
          <a:noFill/>
          <a:ln>
            <a:noFill/>
          </a:ln>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7CD94D34-844E-463C-A9D4-C5D4D4C0F35B}" type="datetime'''D''''''''''e''''''''''n''ma''''''r''''''''''''''''''''''k'">
              <a:rPr lang="en-GB" altLang="en-US" sz="1000" smtClean="0">
                <a:solidFill>
                  <a:schemeClr val="tx1"/>
                </a:solidFill>
              </a:rPr>
              <a:pPr algn="r">
                <a:spcBef>
                  <a:spcPct val="0"/>
                </a:spcBef>
                <a:spcAft>
                  <a:spcPct val="0"/>
                </a:spcAft>
              </a:pPr>
              <a:t>Denmark</a:t>
            </a:fld>
            <a:endParaRPr lang="en-GB" sz="1000">
              <a:solidFill>
                <a:schemeClr val="tx1"/>
              </a:solidFill>
            </a:endParaRPr>
          </a:p>
        </p:txBody>
      </p:sp>
      <p:sp>
        <p:nvSpPr>
          <p:cNvPr id="166" name="Rectangle 165">
            <a:extLst>
              <a:ext uri="{FF2B5EF4-FFF2-40B4-BE49-F238E27FC236}">
                <a16:creationId xmlns:a16="http://schemas.microsoft.com/office/drawing/2014/main" id="{9DEE0DDF-1F0F-4473-8A48-D7CA268EF18D}"/>
              </a:ext>
            </a:extLst>
          </p:cNvPr>
          <p:cNvSpPr/>
          <p:nvPr>
            <p:custDataLst>
              <p:tags r:id="rId10"/>
            </p:custDataLst>
          </p:nvPr>
        </p:nvSpPr>
        <p:spPr bwMode="auto">
          <a:xfrm>
            <a:off x="2992438" y="4887913"/>
            <a:ext cx="152400" cy="638175"/>
          </a:xfrm>
          <a:prstGeom prst="rect">
            <a:avLst/>
          </a:prstGeom>
          <a:noFill/>
          <a:ln>
            <a:noFill/>
          </a:ln>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3E9B3B16-4B75-45AC-BEC8-2BBDCE2682F6}" type="datetime'''''''*''''**''S''''''''''c''o''''t''''l''''''an''''''''d'''">
              <a:rPr lang="en-GB" altLang="en-US" sz="1000" i="1" smtClean="0">
                <a:solidFill>
                  <a:schemeClr val="tx1"/>
                </a:solidFill>
              </a:rPr>
              <a:pPr algn="r">
                <a:spcBef>
                  <a:spcPct val="0"/>
                </a:spcBef>
                <a:spcAft>
                  <a:spcPct val="0"/>
                </a:spcAft>
              </a:pPr>
              <a:t>***Scotland</a:t>
            </a:fld>
            <a:endParaRPr lang="en-GB" sz="1000" i="1">
              <a:solidFill>
                <a:schemeClr val="tx1"/>
              </a:solidFill>
            </a:endParaRPr>
          </a:p>
        </p:txBody>
      </p:sp>
      <p:sp>
        <p:nvSpPr>
          <p:cNvPr id="152" name="Rectangle 151">
            <a:extLst>
              <a:ext uri="{FF2B5EF4-FFF2-40B4-BE49-F238E27FC236}">
                <a16:creationId xmlns:a16="http://schemas.microsoft.com/office/drawing/2014/main" id="{5C07FF2B-2E2D-4410-9331-BD8E22975F53}"/>
              </a:ext>
            </a:extLst>
          </p:cNvPr>
          <p:cNvSpPr/>
          <p:nvPr>
            <p:custDataLst>
              <p:tags r:id="rId11"/>
            </p:custDataLst>
          </p:nvPr>
        </p:nvSpPr>
        <p:spPr bwMode="auto">
          <a:xfrm>
            <a:off x="3252788" y="4887913"/>
            <a:ext cx="152400" cy="401638"/>
          </a:xfrm>
          <a:prstGeom prst="rect">
            <a:avLst/>
          </a:prstGeom>
          <a:noFill/>
          <a:ln>
            <a:noFill/>
          </a:ln>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2AB3AEDC-C5EC-4AC5-857B-301405712567}" type="datetime'''''''''''''C''yp''''''''''''ru''''''''''''''''''''''''''s'''">
              <a:rPr lang="en-GB" altLang="en-US" sz="1000" smtClean="0">
                <a:solidFill>
                  <a:schemeClr val="tx1"/>
                </a:solidFill>
              </a:rPr>
              <a:pPr algn="r">
                <a:spcBef>
                  <a:spcPct val="0"/>
                </a:spcBef>
                <a:spcAft>
                  <a:spcPct val="0"/>
                </a:spcAft>
              </a:pPr>
              <a:t>Cyprus</a:t>
            </a:fld>
            <a:endParaRPr lang="en-GB" sz="1000">
              <a:solidFill>
                <a:schemeClr val="tx1"/>
              </a:solidFill>
            </a:endParaRPr>
          </a:p>
        </p:txBody>
      </p:sp>
      <p:sp>
        <p:nvSpPr>
          <p:cNvPr id="156" name="Rectangle 155">
            <a:extLst>
              <a:ext uri="{FF2B5EF4-FFF2-40B4-BE49-F238E27FC236}">
                <a16:creationId xmlns:a16="http://schemas.microsoft.com/office/drawing/2014/main" id="{12F2CE8A-3B02-4014-A3AC-D7FBD28E6E2E}"/>
              </a:ext>
            </a:extLst>
          </p:cNvPr>
          <p:cNvSpPr/>
          <p:nvPr>
            <p:custDataLst>
              <p:tags r:id="rId12"/>
            </p:custDataLst>
          </p:nvPr>
        </p:nvSpPr>
        <p:spPr bwMode="auto">
          <a:xfrm>
            <a:off x="3513138" y="4887912"/>
            <a:ext cx="152400" cy="609600"/>
          </a:xfrm>
          <a:prstGeom prst="rect">
            <a:avLst/>
          </a:prstGeom>
          <a:noFill/>
          <a:ln>
            <a:noFill/>
          </a:ln>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867278BE-0670-4503-9700-0D4366822268}" type="datetime'''''*''''''''*''''''''*''''Engl''a''n''''''''''''''''''d'">
              <a:rPr lang="en-GB" altLang="en-US" sz="1000" i="1" smtClean="0">
                <a:solidFill>
                  <a:schemeClr val="tx1"/>
                </a:solidFill>
              </a:rPr>
              <a:pPr algn="r">
                <a:spcBef>
                  <a:spcPct val="0"/>
                </a:spcBef>
                <a:spcAft>
                  <a:spcPct val="0"/>
                </a:spcAft>
              </a:pPr>
              <a:t>***England</a:t>
            </a:fld>
            <a:endParaRPr lang="en-GB" sz="1000" i="1">
              <a:solidFill>
                <a:schemeClr val="tx1"/>
              </a:solidFill>
            </a:endParaRPr>
          </a:p>
        </p:txBody>
      </p:sp>
      <p:sp>
        <p:nvSpPr>
          <p:cNvPr id="155" name="Rectangle 154">
            <a:extLst>
              <a:ext uri="{FF2B5EF4-FFF2-40B4-BE49-F238E27FC236}">
                <a16:creationId xmlns:a16="http://schemas.microsoft.com/office/drawing/2014/main" id="{3440BE5B-D78E-4A0E-86D4-1827D419E7C0}"/>
              </a:ext>
            </a:extLst>
          </p:cNvPr>
          <p:cNvSpPr/>
          <p:nvPr>
            <p:custDataLst>
              <p:tags r:id="rId13"/>
            </p:custDataLst>
          </p:nvPr>
        </p:nvSpPr>
        <p:spPr bwMode="auto">
          <a:xfrm>
            <a:off x="4292600" y="4887913"/>
            <a:ext cx="152400" cy="434975"/>
          </a:xfrm>
          <a:prstGeom prst="rect">
            <a:avLst/>
          </a:prstGeom>
          <a:noFill/>
          <a:ln>
            <a:noFill/>
          </a:ln>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FA55F147-530A-452E-B186-CC5CDE77868D}" type="datetime'''''*B''''''''''o''''''sn''''''''''''i''''''''''''a'''''''">
              <a:rPr lang="en-GB" altLang="en-US" sz="1000" i="1" smtClean="0">
                <a:solidFill>
                  <a:schemeClr val="tx1"/>
                </a:solidFill>
              </a:rPr>
              <a:pPr algn="r">
                <a:spcBef>
                  <a:spcPct val="0"/>
                </a:spcBef>
                <a:spcAft>
                  <a:spcPct val="0"/>
                </a:spcAft>
              </a:pPr>
              <a:t>*Bosnia</a:t>
            </a:fld>
            <a:endParaRPr lang="en-GB" sz="1000" i="1">
              <a:solidFill>
                <a:schemeClr val="tx1"/>
              </a:solidFill>
            </a:endParaRPr>
          </a:p>
        </p:txBody>
      </p:sp>
      <p:sp>
        <p:nvSpPr>
          <p:cNvPr id="175" name="Rectangle 174">
            <a:extLst>
              <a:ext uri="{FF2B5EF4-FFF2-40B4-BE49-F238E27FC236}">
                <a16:creationId xmlns:a16="http://schemas.microsoft.com/office/drawing/2014/main" id="{D6166F1B-397B-424A-92BE-B7DA01C62BE0}"/>
              </a:ext>
            </a:extLst>
          </p:cNvPr>
          <p:cNvSpPr/>
          <p:nvPr>
            <p:custDataLst>
              <p:tags r:id="rId14"/>
            </p:custDataLst>
          </p:nvPr>
        </p:nvSpPr>
        <p:spPr bwMode="auto">
          <a:xfrm>
            <a:off x="3773488" y="4887913"/>
            <a:ext cx="152400" cy="414338"/>
          </a:xfrm>
          <a:prstGeom prst="rect">
            <a:avLst/>
          </a:prstGeom>
          <a:noFill/>
          <a:ln>
            <a:noFill/>
          </a:ln>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3E9A421A-A9FE-4341-AA9F-8542D612D634}" type="datetime'''F''in''''''''''''l''''a''''''''''''''''n''''''''''d'''''">
              <a:rPr lang="en-GB" altLang="en-US" sz="1000" smtClean="0">
                <a:solidFill>
                  <a:schemeClr val="tx1"/>
                </a:solidFill>
              </a:rPr>
              <a:pPr algn="r">
                <a:spcBef>
                  <a:spcPct val="0"/>
                </a:spcBef>
                <a:spcAft>
                  <a:spcPct val="0"/>
                </a:spcAft>
              </a:pPr>
              <a:t>Finland</a:t>
            </a:fld>
            <a:endParaRPr lang="en-GB" sz="1000">
              <a:solidFill>
                <a:schemeClr val="tx1"/>
              </a:solidFill>
            </a:endParaRPr>
          </a:p>
        </p:txBody>
      </p:sp>
      <p:sp>
        <p:nvSpPr>
          <p:cNvPr id="185" name="Rectangle 184">
            <a:extLst>
              <a:ext uri="{FF2B5EF4-FFF2-40B4-BE49-F238E27FC236}">
                <a16:creationId xmlns:a16="http://schemas.microsoft.com/office/drawing/2014/main" id="{1620EE11-B013-43F4-91F2-4B3AC9AC9B27}"/>
              </a:ext>
            </a:extLst>
          </p:cNvPr>
          <p:cNvSpPr/>
          <p:nvPr>
            <p:custDataLst>
              <p:tags r:id="rId15"/>
            </p:custDataLst>
          </p:nvPr>
        </p:nvSpPr>
        <p:spPr bwMode="auto">
          <a:xfrm>
            <a:off x="4032250" y="4887912"/>
            <a:ext cx="152400" cy="681038"/>
          </a:xfrm>
          <a:prstGeom prst="rect">
            <a:avLst/>
          </a:prstGeom>
          <a:noFill/>
          <a:ln>
            <a:noFill/>
          </a:ln>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4EC816DD-2ED0-4890-80A0-491E63E0CE30}" type="datetime'''''''N''''''ether''la''n''d''''''''''s'''''''">
              <a:rPr lang="en-GB" altLang="en-US" sz="1000" smtClean="0">
                <a:solidFill>
                  <a:schemeClr val="tx1"/>
                </a:solidFill>
              </a:rPr>
              <a:pPr algn="r">
                <a:spcBef>
                  <a:spcPct val="0"/>
                </a:spcBef>
                <a:spcAft>
                  <a:spcPct val="0"/>
                </a:spcAft>
              </a:pPr>
              <a:t>Netherlands</a:t>
            </a:fld>
            <a:endParaRPr lang="en-GB" sz="1000">
              <a:solidFill>
                <a:schemeClr val="tx1"/>
              </a:solidFill>
            </a:endParaRPr>
          </a:p>
        </p:txBody>
      </p:sp>
      <p:sp>
        <p:nvSpPr>
          <p:cNvPr id="160" name="Rectangle 159">
            <a:extLst>
              <a:ext uri="{FF2B5EF4-FFF2-40B4-BE49-F238E27FC236}">
                <a16:creationId xmlns:a16="http://schemas.microsoft.com/office/drawing/2014/main" id="{73914C74-1AB6-45A6-A3FE-3ADDA7436C4F}"/>
              </a:ext>
            </a:extLst>
          </p:cNvPr>
          <p:cNvSpPr/>
          <p:nvPr>
            <p:custDataLst>
              <p:tags r:id="rId16"/>
            </p:custDataLst>
          </p:nvPr>
        </p:nvSpPr>
        <p:spPr bwMode="auto">
          <a:xfrm>
            <a:off x="4552950" y="4887913"/>
            <a:ext cx="152400" cy="365125"/>
          </a:xfrm>
          <a:prstGeom prst="rect">
            <a:avLst/>
          </a:prstGeom>
          <a:noFill/>
          <a:ln>
            <a:noFill/>
          </a:ln>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E19DE09D-17D3-4817-8331-AD0BBB7E3711}" type="datetime'''S''e''''''''r''''bi''''a'''">
              <a:rPr lang="en-GB" altLang="en-US" sz="1000" i="1" smtClean="0">
                <a:solidFill>
                  <a:schemeClr val="tx1"/>
                </a:solidFill>
              </a:rPr>
              <a:pPr algn="r">
                <a:spcBef>
                  <a:spcPct val="0"/>
                </a:spcBef>
                <a:spcAft>
                  <a:spcPct val="0"/>
                </a:spcAft>
              </a:pPr>
              <a:t>Serbia</a:t>
            </a:fld>
            <a:endParaRPr lang="en-GB" sz="1000" i="1">
              <a:solidFill>
                <a:schemeClr val="tx1"/>
              </a:solidFill>
            </a:endParaRPr>
          </a:p>
        </p:txBody>
      </p:sp>
      <p:sp>
        <p:nvSpPr>
          <p:cNvPr id="174" name="Rectangle 173">
            <a:extLst>
              <a:ext uri="{FF2B5EF4-FFF2-40B4-BE49-F238E27FC236}">
                <a16:creationId xmlns:a16="http://schemas.microsoft.com/office/drawing/2014/main" id="{89AC64C4-D047-4078-BE71-E6E9407AC17A}"/>
              </a:ext>
            </a:extLst>
          </p:cNvPr>
          <p:cNvSpPr/>
          <p:nvPr>
            <p:custDataLst>
              <p:tags r:id="rId17"/>
            </p:custDataLst>
          </p:nvPr>
        </p:nvSpPr>
        <p:spPr bwMode="auto">
          <a:xfrm>
            <a:off x="4813300" y="4887913"/>
            <a:ext cx="152400" cy="231775"/>
          </a:xfrm>
          <a:prstGeom prst="rect">
            <a:avLst/>
          </a:prstGeom>
          <a:noFill/>
          <a:ln>
            <a:noFill/>
          </a:ln>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F1A20BD5-C71D-4712-9F4E-91AE8429AE5B}" type="datetime'''It''''''''''''''a''''''''''''''''''''''''''''l''y'''''''''">
              <a:rPr lang="en-GB" altLang="en-US" sz="1000" smtClean="0">
                <a:solidFill>
                  <a:schemeClr val="tx1"/>
                </a:solidFill>
              </a:rPr>
              <a:pPr algn="r">
                <a:spcBef>
                  <a:spcPct val="0"/>
                </a:spcBef>
                <a:spcAft>
                  <a:spcPct val="0"/>
                </a:spcAft>
              </a:pPr>
              <a:t>Italy</a:t>
            </a:fld>
            <a:endParaRPr lang="en-GB" sz="1000">
              <a:solidFill>
                <a:schemeClr val="tx1"/>
              </a:solidFill>
            </a:endParaRPr>
          </a:p>
        </p:txBody>
      </p:sp>
      <p:sp>
        <p:nvSpPr>
          <p:cNvPr id="170" name="Rectangle 169">
            <a:extLst>
              <a:ext uri="{FF2B5EF4-FFF2-40B4-BE49-F238E27FC236}">
                <a16:creationId xmlns:a16="http://schemas.microsoft.com/office/drawing/2014/main" id="{93DD8F85-6600-4BF0-B40C-60C8FEBAD67A}"/>
              </a:ext>
            </a:extLst>
          </p:cNvPr>
          <p:cNvSpPr/>
          <p:nvPr>
            <p:custDataLst>
              <p:tags r:id="rId18"/>
            </p:custDataLst>
          </p:nvPr>
        </p:nvSpPr>
        <p:spPr bwMode="auto">
          <a:xfrm>
            <a:off x="5072063" y="4887913"/>
            <a:ext cx="152400" cy="631825"/>
          </a:xfrm>
          <a:prstGeom prst="rect">
            <a:avLst/>
          </a:prstGeom>
          <a:noFill/>
          <a:ln>
            <a:noFill/>
          </a:ln>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E882A24D-4DDD-4792-8362-1C2BC10408BB}" type="datetime'''''Lux''''''''''''''em''''b''''''''u''''''''''''''''rg'''">
              <a:rPr lang="en-GB" altLang="en-US" sz="1000" smtClean="0">
                <a:solidFill>
                  <a:schemeClr val="tx1"/>
                </a:solidFill>
              </a:rPr>
              <a:pPr algn="r">
                <a:spcBef>
                  <a:spcPct val="0"/>
                </a:spcBef>
                <a:spcAft>
                  <a:spcPct val="0"/>
                </a:spcAft>
              </a:pPr>
              <a:t>Luxemburg</a:t>
            </a:fld>
            <a:endParaRPr lang="en-GB" sz="1000">
              <a:solidFill>
                <a:schemeClr val="tx1"/>
              </a:solidFill>
            </a:endParaRPr>
          </a:p>
        </p:txBody>
      </p:sp>
      <p:sp>
        <p:nvSpPr>
          <p:cNvPr id="178" name="Rectangle 177">
            <a:extLst>
              <a:ext uri="{FF2B5EF4-FFF2-40B4-BE49-F238E27FC236}">
                <a16:creationId xmlns:a16="http://schemas.microsoft.com/office/drawing/2014/main" id="{2E406DB6-39B3-45C9-85FC-47E1D747C94E}"/>
              </a:ext>
            </a:extLst>
          </p:cNvPr>
          <p:cNvSpPr/>
          <p:nvPr>
            <p:custDataLst>
              <p:tags r:id="rId19"/>
            </p:custDataLst>
          </p:nvPr>
        </p:nvSpPr>
        <p:spPr bwMode="auto">
          <a:xfrm>
            <a:off x="5332413" y="4887913"/>
            <a:ext cx="152400" cy="457200"/>
          </a:xfrm>
          <a:prstGeom prst="rect">
            <a:avLst/>
          </a:prstGeom>
          <a:noFill/>
          <a:ln>
            <a:noFill/>
          </a:ln>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139F1A9F-9CBF-489D-AD81-B6B66FDA0FE6}" type="datetime'''B''''''''''e''l''g''i''''''''''''''u''''''m'''''''''''">
              <a:rPr lang="en-GB" altLang="en-US" sz="1000" smtClean="0">
                <a:solidFill>
                  <a:schemeClr val="tx1"/>
                </a:solidFill>
              </a:rPr>
              <a:pPr algn="r">
                <a:spcBef>
                  <a:spcPct val="0"/>
                </a:spcBef>
                <a:spcAft>
                  <a:spcPct val="0"/>
                </a:spcAft>
              </a:pPr>
              <a:t>Belgium</a:t>
            </a:fld>
            <a:endParaRPr lang="en-GB" sz="1000">
              <a:solidFill>
                <a:schemeClr val="tx1"/>
              </a:solidFill>
            </a:endParaRPr>
          </a:p>
        </p:txBody>
      </p:sp>
      <p:sp>
        <p:nvSpPr>
          <p:cNvPr id="158" name="Rectangle 157">
            <a:extLst>
              <a:ext uri="{FF2B5EF4-FFF2-40B4-BE49-F238E27FC236}">
                <a16:creationId xmlns:a16="http://schemas.microsoft.com/office/drawing/2014/main" id="{DD607966-1391-490F-BB6D-CE72822B5934}"/>
              </a:ext>
            </a:extLst>
          </p:cNvPr>
          <p:cNvSpPr/>
          <p:nvPr>
            <p:custDataLst>
              <p:tags r:id="rId20"/>
            </p:custDataLst>
          </p:nvPr>
        </p:nvSpPr>
        <p:spPr bwMode="auto">
          <a:xfrm>
            <a:off x="5592763" y="4887914"/>
            <a:ext cx="152400" cy="430213"/>
          </a:xfrm>
          <a:prstGeom prst="rect">
            <a:avLst/>
          </a:prstGeom>
          <a:noFill/>
          <a:ln>
            <a:noFill/>
          </a:ln>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4B7D26B7-E0F8-45AB-A5A3-564BD9283290}" type="datetime'''''No''''r''''''w''''''''a''''''''''y'''''''''''''''''">
              <a:rPr lang="en-GB" altLang="en-US" sz="1000" smtClean="0">
                <a:solidFill>
                  <a:schemeClr val="tx1"/>
                </a:solidFill>
              </a:rPr>
              <a:pPr algn="r">
                <a:spcBef>
                  <a:spcPct val="0"/>
                </a:spcBef>
                <a:spcAft>
                  <a:spcPct val="0"/>
                </a:spcAft>
              </a:pPr>
              <a:t>Norway</a:t>
            </a:fld>
            <a:endParaRPr lang="en-GB" sz="1000">
              <a:solidFill>
                <a:schemeClr val="tx1"/>
              </a:solidFill>
            </a:endParaRPr>
          </a:p>
        </p:txBody>
      </p:sp>
      <p:sp>
        <p:nvSpPr>
          <p:cNvPr id="168" name="Rectangle 167">
            <a:extLst>
              <a:ext uri="{FF2B5EF4-FFF2-40B4-BE49-F238E27FC236}">
                <a16:creationId xmlns:a16="http://schemas.microsoft.com/office/drawing/2014/main" id="{B955B467-16F4-4764-B6F7-779064746E03}"/>
              </a:ext>
            </a:extLst>
          </p:cNvPr>
          <p:cNvSpPr/>
          <p:nvPr>
            <p:custDataLst>
              <p:tags r:id="rId21"/>
            </p:custDataLst>
          </p:nvPr>
        </p:nvSpPr>
        <p:spPr bwMode="auto">
          <a:xfrm>
            <a:off x="1173163" y="4887913"/>
            <a:ext cx="152400" cy="309563"/>
          </a:xfrm>
          <a:prstGeom prst="rect">
            <a:avLst/>
          </a:prstGeom>
          <a:noFill/>
          <a:ln>
            <a:noFill/>
          </a:ln>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F4D96EA2-ED20-4152-8267-C3891B583C4E}" type="datetime'''''''''''''''''''''M''''al''''t''''''''''''''''''a'''''''''''">
              <a:rPr lang="en-GB" altLang="en-US" sz="1000" smtClean="0">
                <a:solidFill>
                  <a:schemeClr val="tx1"/>
                </a:solidFill>
              </a:rPr>
              <a:pPr algn="r">
                <a:spcBef>
                  <a:spcPct val="0"/>
                </a:spcBef>
                <a:spcAft>
                  <a:spcPct val="0"/>
                </a:spcAft>
              </a:pPr>
              <a:t>Malta</a:t>
            </a:fld>
            <a:endParaRPr lang="en-GB" sz="1000">
              <a:solidFill>
                <a:schemeClr val="tx1"/>
              </a:solidFill>
            </a:endParaRPr>
          </a:p>
        </p:txBody>
      </p:sp>
      <p:sp>
        <p:nvSpPr>
          <p:cNvPr id="164" name="Rectangle 163">
            <a:extLst>
              <a:ext uri="{FF2B5EF4-FFF2-40B4-BE49-F238E27FC236}">
                <a16:creationId xmlns:a16="http://schemas.microsoft.com/office/drawing/2014/main" id="{2FC16AC4-94FF-46C3-BCA2-234C4A63AFFB}"/>
              </a:ext>
            </a:extLst>
          </p:cNvPr>
          <p:cNvSpPr/>
          <p:nvPr>
            <p:custDataLst>
              <p:tags r:id="rId22"/>
            </p:custDataLst>
          </p:nvPr>
        </p:nvSpPr>
        <p:spPr bwMode="auto">
          <a:xfrm>
            <a:off x="6113463" y="4887912"/>
            <a:ext cx="152400" cy="406400"/>
          </a:xfrm>
          <a:prstGeom prst="rect">
            <a:avLst/>
          </a:prstGeom>
          <a:noFill/>
          <a:ln>
            <a:noFill/>
          </a:ln>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76183F1D-F9C7-4255-B9E5-D4E3AD3747EB}" type="datetime'I''''''cel''''''''''''''''''''''''''''an''d'''''''''''''">
              <a:rPr lang="en-GB" altLang="en-US" sz="1000" smtClean="0">
                <a:solidFill>
                  <a:schemeClr val="tx1"/>
                </a:solidFill>
              </a:rPr>
              <a:pPr algn="r">
                <a:spcBef>
                  <a:spcPct val="0"/>
                </a:spcBef>
                <a:spcAft>
                  <a:spcPct val="0"/>
                </a:spcAft>
              </a:pPr>
              <a:t>Iceland</a:t>
            </a:fld>
            <a:endParaRPr lang="en-GB" sz="1000">
              <a:solidFill>
                <a:schemeClr val="tx1"/>
              </a:solidFill>
            </a:endParaRPr>
          </a:p>
        </p:txBody>
      </p:sp>
      <p:sp>
        <p:nvSpPr>
          <p:cNvPr id="171" name="Rectangle 170">
            <a:extLst>
              <a:ext uri="{FF2B5EF4-FFF2-40B4-BE49-F238E27FC236}">
                <a16:creationId xmlns:a16="http://schemas.microsoft.com/office/drawing/2014/main" id="{0410C8A1-C04D-4F2A-972C-13D259F41852}"/>
              </a:ext>
            </a:extLst>
          </p:cNvPr>
          <p:cNvSpPr/>
          <p:nvPr>
            <p:custDataLst>
              <p:tags r:id="rId23"/>
            </p:custDataLst>
          </p:nvPr>
        </p:nvSpPr>
        <p:spPr bwMode="auto">
          <a:xfrm>
            <a:off x="6372225" y="4887913"/>
            <a:ext cx="152400" cy="457200"/>
          </a:xfrm>
          <a:prstGeom prst="rect">
            <a:avLst/>
          </a:prstGeom>
          <a:noFill/>
          <a:ln>
            <a:noFill/>
          </a:ln>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66E07E0E-3D95-4132-B0A9-7AB62F786FC7}" type="datetime'''''''*C''''''r''o''''''a''t''i''''''''''''''''a'''">
              <a:rPr lang="en-GB" altLang="en-US" sz="1000" smtClean="0">
                <a:solidFill>
                  <a:schemeClr val="tx1"/>
                </a:solidFill>
              </a:rPr>
              <a:pPr algn="r">
                <a:spcBef>
                  <a:spcPct val="0"/>
                </a:spcBef>
                <a:spcAft>
                  <a:spcPct val="0"/>
                </a:spcAft>
              </a:pPr>
              <a:t>*Croatia</a:t>
            </a:fld>
            <a:endParaRPr lang="en-GB" sz="1000">
              <a:solidFill>
                <a:schemeClr val="tx1"/>
              </a:solidFill>
            </a:endParaRPr>
          </a:p>
        </p:txBody>
      </p:sp>
      <p:sp>
        <p:nvSpPr>
          <p:cNvPr id="162" name="Rectangle 161">
            <a:extLst>
              <a:ext uri="{FF2B5EF4-FFF2-40B4-BE49-F238E27FC236}">
                <a16:creationId xmlns:a16="http://schemas.microsoft.com/office/drawing/2014/main" id="{E6929A8A-8AB2-412A-A27A-2BE537C68CA6}"/>
              </a:ext>
            </a:extLst>
          </p:cNvPr>
          <p:cNvSpPr/>
          <p:nvPr>
            <p:custDataLst>
              <p:tags r:id="rId24"/>
            </p:custDataLst>
          </p:nvPr>
        </p:nvSpPr>
        <p:spPr bwMode="auto">
          <a:xfrm>
            <a:off x="6632575" y="4887913"/>
            <a:ext cx="152400" cy="492125"/>
          </a:xfrm>
          <a:prstGeom prst="rect">
            <a:avLst/>
          </a:prstGeom>
          <a:noFill/>
          <a:ln>
            <a:noFill/>
          </a:ln>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A7BA4C55-A8BA-4CA4-82CA-BC71F3324507}" type="datetime'*''*''''F''''''''''''''''''r''''''''''a''''''''n''ce'">
              <a:rPr lang="en-GB" altLang="en-US" sz="1000" smtClean="0">
                <a:solidFill>
                  <a:schemeClr val="tx1"/>
                </a:solidFill>
              </a:rPr>
              <a:pPr algn="r">
                <a:spcBef>
                  <a:spcPct val="0"/>
                </a:spcBef>
                <a:spcAft>
                  <a:spcPct val="0"/>
                </a:spcAft>
              </a:pPr>
              <a:t>**France</a:t>
            </a:fld>
            <a:endParaRPr lang="en-GB" sz="1000">
              <a:solidFill>
                <a:schemeClr val="tx1"/>
              </a:solidFill>
            </a:endParaRPr>
          </a:p>
        </p:txBody>
      </p:sp>
      <p:sp>
        <p:nvSpPr>
          <p:cNvPr id="179" name="Rectangle 178">
            <a:extLst>
              <a:ext uri="{FF2B5EF4-FFF2-40B4-BE49-F238E27FC236}">
                <a16:creationId xmlns:a16="http://schemas.microsoft.com/office/drawing/2014/main" id="{E4A788A9-9EFF-44D0-A661-4AE250428375}"/>
              </a:ext>
            </a:extLst>
          </p:cNvPr>
          <p:cNvSpPr/>
          <p:nvPr>
            <p:custDataLst>
              <p:tags r:id="rId25"/>
            </p:custDataLst>
          </p:nvPr>
        </p:nvSpPr>
        <p:spPr bwMode="auto">
          <a:xfrm>
            <a:off x="6892925" y="4887913"/>
            <a:ext cx="152400" cy="484188"/>
          </a:xfrm>
          <a:prstGeom prst="rect">
            <a:avLst/>
          </a:prstGeom>
          <a:noFill/>
          <a:ln>
            <a:noFill/>
          </a:ln>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53111CB9-840E-4E32-B9DE-292C2960E2F7}" type="datetime'''''''''S''l''''''''o''''''''v''''e''''ni''''a'''''''''''''''">
              <a:rPr lang="en-GB" altLang="en-US" sz="1000" smtClean="0">
                <a:solidFill>
                  <a:schemeClr val="tx1"/>
                </a:solidFill>
              </a:rPr>
              <a:pPr algn="r">
                <a:spcBef>
                  <a:spcPct val="0"/>
                </a:spcBef>
                <a:spcAft>
                  <a:spcPct val="0"/>
                </a:spcAft>
              </a:pPr>
              <a:t>Slovenia</a:t>
            </a:fld>
            <a:endParaRPr lang="en-GB" sz="1000">
              <a:solidFill>
                <a:schemeClr val="tx1"/>
              </a:solidFill>
            </a:endParaRPr>
          </a:p>
        </p:txBody>
      </p:sp>
      <p:sp>
        <p:nvSpPr>
          <p:cNvPr id="177" name="Rectangle 176">
            <a:extLst>
              <a:ext uri="{FF2B5EF4-FFF2-40B4-BE49-F238E27FC236}">
                <a16:creationId xmlns:a16="http://schemas.microsoft.com/office/drawing/2014/main" id="{E6B6F31D-5232-4066-840A-2C7F0A14AC84}"/>
              </a:ext>
            </a:extLst>
          </p:cNvPr>
          <p:cNvSpPr/>
          <p:nvPr>
            <p:custDataLst>
              <p:tags r:id="rId26"/>
            </p:custDataLst>
          </p:nvPr>
        </p:nvSpPr>
        <p:spPr bwMode="auto">
          <a:xfrm>
            <a:off x="7153275" y="4887914"/>
            <a:ext cx="152400" cy="322263"/>
          </a:xfrm>
          <a:prstGeom prst="rect">
            <a:avLst/>
          </a:prstGeom>
          <a:noFill/>
          <a:ln>
            <a:noFill/>
          </a:ln>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FB1EBBA7-8908-4DA0-B013-CA959CAA37EC}" type="datetime'''''''Spa''''''''''''''''''''''''''''''''''''''''''''''i''n'">
              <a:rPr lang="en-GB" altLang="en-US" sz="1000" smtClean="0">
                <a:solidFill>
                  <a:schemeClr val="tx1"/>
                </a:solidFill>
              </a:rPr>
              <a:pPr algn="r">
                <a:spcBef>
                  <a:spcPct val="0"/>
                </a:spcBef>
                <a:spcAft>
                  <a:spcPct val="0"/>
                </a:spcAft>
              </a:pPr>
              <a:t>Spain</a:t>
            </a:fld>
            <a:endParaRPr lang="en-GB" sz="1000">
              <a:solidFill>
                <a:schemeClr val="tx1"/>
              </a:solidFill>
            </a:endParaRPr>
          </a:p>
        </p:txBody>
      </p:sp>
      <p:sp>
        <p:nvSpPr>
          <p:cNvPr id="151" name="Rectangle 150">
            <a:extLst>
              <a:ext uri="{FF2B5EF4-FFF2-40B4-BE49-F238E27FC236}">
                <a16:creationId xmlns:a16="http://schemas.microsoft.com/office/drawing/2014/main" id="{E284450C-2F3C-4E0B-8178-5776488298DE}"/>
              </a:ext>
            </a:extLst>
          </p:cNvPr>
          <p:cNvSpPr/>
          <p:nvPr>
            <p:custDataLst>
              <p:tags r:id="rId27"/>
            </p:custDataLst>
          </p:nvPr>
        </p:nvSpPr>
        <p:spPr bwMode="auto">
          <a:xfrm>
            <a:off x="7412038" y="4887913"/>
            <a:ext cx="152400" cy="387350"/>
          </a:xfrm>
          <a:prstGeom prst="rect">
            <a:avLst/>
          </a:prstGeom>
          <a:noFill/>
          <a:ln>
            <a:noFill/>
          </a:ln>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A6ABC844-FB4D-4881-93E6-EF7ACF908A5C}" type="datetime'''T''''''u''''r''''k''''''''''''''''''''e''y'''''''''''''''">
              <a:rPr lang="en-GB" altLang="en-US" sz="1000" i="1" smtClean="0">
                <a:solidFill>
                  <a:schemeClr val="tx1"/>
                </a:solidFill>
              </a:rPr>
              <a:pPr algn="r">
                <a:spcBef>
                  <a:spcPct val="0"/>
                </a:spcBef>
                <a:spcAft>
                  <a:spcPct val="0"/>
                </a:spcAft>
              </a:pPr>
              <a:t>Turkey</a:t>
            </a:fld>
            <a:endParaRPr lang="en-GB" sz="1000" i="1">
              <a:solidFill>
                <a:schemeClr val="tx1"/>
              </a:solidFill>
            </a:endParaRPr>
          </a:p>
        </p:txBody>
      </p:sp>
      <p:sp>
        <p:nvSpPr>
          <p:cNvPr id="169" name="Rectangle 168">
            <a:extLst>
              <a:ext uri="{FF2B5EF4-FFF2-40B4-BE49-F238E27FC236}">
                <a16:creationId xmlns:a16="http://schemas.microsoft.com/office/drawing/2014/main" id="{0ECBC352-D40D-4A18-BCCB-2E3FA743200E}"/>
              </a:ext>
            </a:extLst>
          </p:cNvPr>
          <p:cNvSpPr/>
          <p:nvPr>
            <p:custDataLst>
              <p:tags r:id="rId28"/>
            </p:custDataLst>
          </p:nvPr>
        </p:nvSpPr>
        <p:spPr bwMode="auto">
          <a:xfrm>
            <a:off x="7672388" y="4887912"/>
            <a:ext cx="152400" cy="336550"/>
          </a:xfrm>
          <a:prstGeom prst="rect">
            <a:avLst/>
          </a:prstGeom>
          <a:noFill/>
          <a:ln>
            <a:noFill/>
          </a:ln>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95FBBF99-5741-4486-9995-EC7354266A4F}" type="datetime'''''''''''''L''''''a''''''''''''''t''''''''''''''via'''''''">
              <a:rPr lang="en-GB" altLang="en-US" sz="1000" smtClean="0">
                <a:solidFill>
                  <a:schemeClr val="tx1"/>
                </a:solidFill>
              </a:rPr>
              <a:pPr algn="r">
                <a:spcBef>
                  <a:spcPct val="0"/>
                </a:spcBef>
                <a:spcAft>
                  <a:spcPct val="0"/>
                </a:spcAft>
              </a:pPr>
              <a:t>Latvia</a:t>
            </a:fld>
            <a:endParaRPr lang="en-GB" sz="1000">
              <a:solidFill>
                <a:schemeClr val="tx1"/>
              </a:solidFill>
            </a:endParaRPr>
          </a:p>
        </p:txBody>
      </p:sp>
      <p:sp>
        <p:nvSpPr>
          <p:cNvPr id="157" name="Rectangle 156">
            <a:extLst>
              <a:ext uri="{FF2B5EF4-FFF2-40B4-BE49-F238E27FC236}">
                <a16:creationId xmlns:a16="http://schemas.microsoft.com/office/drawing/2014/main" id="{DD7CBFAF-2843-4625-9D48-8CC5EAF0A38F}"/>
              </a:ext>
            </a:extLst>
          </p:cNvPr>
          <p:cNvSpPr/>
          <p:nvPr>
            <p:custDataLst>
              <p:tags r:id="rId29"/>
            </p:custDataLst>
          </p:nvPr>
        </p:nvSpPr>
        <p:spPr bwMode="auto">
          <a:xfrm>
            <a:off x="7932738" y="4887914"/>
            <a:ext cx="152400" cy="385763"/>
          </a:xfrm>
          <a:prstGeom prst="rect">
            <a:avLst/>
          </a:prstGeom>
          <a:noFill/>
          <a:ln>
            <a:noFill/>
          </a:ln>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F31E30EB-C440-48EC-9E43-70ADAD301ECB}" type="datetime'Ir''''''''''''el''a''''''''''n''''''''''''''''''''''''d'''''''">
              <a:rPr lang="en-GB" altLang="en-US" sz="1000" smtClean="0">
                <a:solidFill>
                  <a:schemeClr val="tx1"/>
                </a:solidFill>
              </a:rPr>
              <a:pPr algn="r">
                <a:spcBef>
                  <a:spcPct val="0"/>
                </a:spcBef>
                <a:spcAft>
                  <a:spcPct val="0"/>
                </a:spcAft>
              </a:pPr>
              <a:t>Ireland</a:t>
            </a:fld>
            <a:endParaRPr lang="en-GB" sz="1000">
              <a:solidFill>
                <a:schemeClr val="tx1"/>
              </a:solidFill>
            </a:endParaRPr>
          </a:p>
        </p:txBody>
      </p:sp>
      <p:sp>
        <p:nvSpPr>
          <p:cNvPr id="93" name="Rectangle 92">
            <a:extLst>
              <a:ext uri="{FF2B5EF4-FFF2-40B4-BE49-F238E27FC236}">
                <a16:creationId xmlns:a16="http://schemas.microsoft.com/office/drawing/2014/main" id="{2BF28167-BA15-4D79-95CD-B6B89A215E54}"/>
              </a:ext>
            </a:extLst>
          </p:cNvPr>
          <p:cNvSpPr/>
          <p:nvPr>
            <p:custDataLst>
              <p:tags r:id="rId30"/>
            </p:custDataLst>
          </p:nvPr>
        </p:nvSpPr>
        <p:spPr bwMode="auto">
          <a:xfrm>
            <a:off x="8193088" y="4887913"/>
            <a:ext cx="152400" cy="420688"/>
          </a:xfrm>
          <a:prstGeom prst="rect">
            <a:avLst/>
          </a:prstGeom>
          <a:noFill/>
          <a:ln>
            <a:noFill/>
          </a:ln>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07DDF346-FEBA-4056-9FD7-4DB764FBD60D}" type="datetime'''E''s''''''''''''''''''''''''''''''''t''''''''''''''on''ia'">
              <a:rPr lang="en-GB" altLang="en-US" sz="1000" smtClean="0">
                <a:solidFill>
                  <a:schemeClr val="tx1"/>
                </a:solidFill>
              </a:rPr>
              <a:pPr algn="r">
                <a:spcBef>
                  <a:spcPct val="0"/>
                </a:spcBef>
                <a:spcAft>
                  <a:spcPct val="0"/>
                </a:spcAft>
              </a:pPr>
              <a:t>Estonia</a:t>
            </a:fld>
            <a:endParaRPr lang="en-GB" sz="1000">
              <a:solidFill>
                <a:schemeClr val="tx1"/>
              </a:solidFill>
            </a:endParaRPr>
          </a:p>
        </p:txBody>
      </p:sp>
      <p:sp>
        <p:nvSpPr>
          <p:cNvPr id="180" name="Rectangle 179">
            <a:extLst>
              <a:ext uri="{FF2B5EF4-FFF2-40B4-BE49-F238E27FC236}">
                <a16:creationId xmlns:a16="http://schemas.microsoft.com/office/drawing/2014/main" id="{A2FEAD44-BADD-497D-8CAA-CC5886490190}"/>
              </a:ext>
            </a:extLst>
          </p:cNvPr>
          <p:cNvSpPr/>
          <p:nvPr>
            <p:custDataLst>
              <p:tags r:id="rId31"/>
            </p:custDataLst>
          </p:nvPr>
        </p:nvSpPr>
        <p:spPr bwMode="auto">
          <a:xfrm>
            <a:off x="8453438" y="4887913"/>
            <a:ext cx="152400" cy="477838"/>
          </a:xfrm>
          <a:prstGeom prst="rect">
            <a:avLst/>
          </a:prstGeom>
          <a:noFill/>
          <a:ln>
            <a:noFill/>
          </a:ln>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4398AF3A-8B1C-4A54-A9D5-F5EA70455FB4}" type="datetime'''''H''''''''''''''''''u''n''ga''r''''''y'''''''''''''''''''''">
              <a:rPr lang="en-GB" altLang="en-US" sz="1000" smtClean="0">
                <a:solidFill>
                  <a:schemeClr val="tx1"/>
                </a:solidFill>
              </a:rPr>
              <a:pPr algn="r">
                <a:spcBef>
                  <a:spcPct val="0"/>
                </a:spcBef>
                <a:spcAft>
                  <a:spcPct val="0"/>
                </a:spcAft>
              </a:pPr>
              <a:t>Hungary</a:t>
            </a:fld>
            <a:endParaRPr lang="en-GB" sz="1000">
              <a:solidFill>
                <a:schemeClr val="tx1"/>
              </a:solidFill>
            </a:endParaRPr>
          </a:p>
        </p:txBody>
      </p:sp>
      <p:sp>
        <p:nvSpPr>
          <p:cNvPr id="182" name="Rectangle 181">
            <a:extLst>
              <a:ext uri="{FF2B5EF4-FFF2-40B4-BE49-F238E27FC236}">
                <a16:creationId xmlns:a16="http://schemas.microsoft.com/office/drawing/2014/main" id="{2B6E27B0-442C-44AF-8F5E-C5DE3C3AFC98}"/>
              </a:ext>
            </a:extLst>
          </p:cNvPr>
          <p:cNvSpPr/>
          <p:nvPr>
            <p:custDataLst>
              <p:tags r:id="rId32"/>
            </p:custDataLst>
          </p:nvPr>
        </p:nvSpPr>
        <p:spPr bwMode="auto">
          <a:xfrm>
            <a:off x="8712200" y="4887913"/>
            <a:ext cx="152400" cy="414338"/>
          </a:xfrm>
          <a:prstGeom prst="rect">
            <a:avLst/>
          </a:prstGeom>
          <a:noFill/>
          <a:ln>
            <a:noFill/>
          </a:ln>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7425B79F-8DA2-4A41-82FC-201BCDF32E9F}" type="datetime'G''''r''''''''e''''''e''c''''''''''''''''''''''e'">
              <a:rPr lang="en-GB" altLang="en-US" sz="1000" smtClean="0">
                <a:solidFill>
                  <a:schemeClr val="tx1"/>
                </a:solidFill>
              </a:rPr>
              <a:pPr algn="r">
                <a:spcBef>
                  <a:spcPct val="0"/>
                </a:spcBef>
                <a:spcAft>
                  <a:spcPct val="0"/>
                </a:spcAft>
              </a:pPr>
              <a:t>Greece</a:t>
            </a:fld>
            <a:endParaRPr lang="en-GB" sz="1000">
              <a:solidFill>
                <a:schemeClr val="tx1"/>
              </a:solidFill>
            </a:endParaRPr>
          </a:p>
        </p:txBody>
      </p:sp>
      <p:sp>
        <p:nvSpPr>
          <p:cNvPr id="184" name="Rectangle 183">
            <a:extLst>
              <a:ext uri="{FF2B5EF4-FFF2-40B4-BE49-F238E27FC236}">
                <a16:creationId xmlns:a16="http://schemas.microsoft.com/office/drawing/2014/main" id="{6FE9CBA7-4E7A-4D54-85C0-C34BD30938EE}"/>
              </a:ext>
            </a:extLst>
          </p:cNvPr>
          <p:cNvSpPr/>
          <p:nvPr>
            <p:custDataLst>
              <p:tags r:id="rId33"/>
            </p:custDataLst>
          </p:nvPr>
        </p:nvSpPr>
        <p:spPr bwMode="auto">
          <a:xfrm>
            <a:off x="8972550" y="4887913"/>
            <a:ext cx="152400" cy="477838"/>
          </a:xfrm>
          <a:prstGeom prst="rect">
            <a:avLst/>
          </a:prstGeom>
          <a:noFill/>
          <a:ln>
            <a:noFill/>
          </a:ln>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7EE38996-F5AD-4CF5-82A6-43FE0AD3FF05}" type="datetime'''''''''''''''S''''''''l''ov''a''''''k''i''''''a'''''''">
              <a:rPr lang="en-GB" altLang="en-US" sz="1000" smtClean="0">
                <a:solidFill>
                  <a:schemeClr val="tx1"/>
                </a:solidFill>
              </a:rPr>
              <a:pPr algn="r">
                <a:spcBef>
                  <a:spcPct val="0"/>
                </a:spcBef>
                <a:spcAft>
                  <a:spcPct val="0"/>
                </a:spcAft>
              </a:pPr>
              <a:t>Slovakia</a:t>
            </a:fld>
            <a:endParaRPr lang="en-GB" sz="1000">
              <a:solidFill>
                <a:schemeClr val="tx1"/>
              </a:solidFill>
            </a:endParaRPr>
          </a:p>
        </p:txBody>
      </p:sp>
      <p:sp>
        <p:nvSpPr>
          <p:cNvPr id="173" name="Rectangle 172">
            <a:extLst>
              <a:ext uri="{FF2B5EF4-FFF2-40B4-BE49-F238E27FC236}">
                <a16:creationId xmlns:a16="http://schemas.microsoft.com/office/drawing/2014/main" id="{A2AF86D0-9DAD-429A-962B-CBB9C866487C}"/>
              </a:ext>
            </a:extLst>
          </p:cNvPr>
          <p:cNvSpPr/>
          <p:nvPr>
            <p:custDataLst>
              <p:tags r:id="rId34"/>
            </p:custDataLst>
          </p:nvPr>
        </p:nvSpPr>
        <p:spPr bwMode="auto">
          <a:xfrm>
            <a:off x="9232900" y="4887913"/>
            <a:ext cx="152400" cy="463550"/>
          </a:xfrm>
          <a:prstGeom prst="rect">
            <a:avLst/>
          </a:prstGeom>
          <a:noFill/>
          <a:ln>
            <a:noFill/>
          </a:ln>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73FF77F0-4460-41D6-AD67-E402B780DD3E}" type="datetime'''''''''Bu''l''''''ga''''''''''r''''''''''''i''''''a'''''">
              <a:rPr lang="en-GB" altLang="en-US" sz="1000" smtClean="0">
                <a:solidFill>
                  <a:schemeClr val="tx1"/>
                </a:solidFill>
              </a:rPr>
              <a:pPr algn="r">
                <a:spcBef>
                  <a:spcPct val="0"/>
                </a:spcBef>
                <a:spcAft>
                  <a:spcPct val="0"/>
                </a:spcAft>
              </a:pPr>
              <a:t>Bulgaria</a:t>
            </a:fld>
            <a:endParaRPr lang="en-GB" sz="1000">
              <a:solidFill>
                <a:schemeClr val="tx1"/>
              </a:solidFill>
            </a:endParaRPr>
          </a:p>
        </p:txBody>
      </p:sp>
      <p:sp>
        <p:nvSpPr>
          <p:cNvPr id="154" name="Rectangle 153">
            <a:extLst>
              <a:ext uri="{FF2B5EF4-FFF2-40B4-BE49-F238E27FC236}">
                <a16:creationId xmlns:a16="http://schemas.microsoft.com/office/drawing/2014/main" id="{A815F5AF-19D5-4DD7-B963-09DBA17CCAB4}"/>
              </a:ext>
            </a:extLst>
          </p:cNvPr>
          <p:cNvSpPr/>
          <p:nvPr>
            <p:custDataLst>
              <p:tags r:id="rId35"/>
            </p:custDataLst>
          </p:nvPr>
        </p:nvSpPr>
        <p:spPr bwMode="auto">
          <a:xfrm>
            <a:off x="9493250" y="4887914"/>
            <a:ext cx="152400" cy="392113"/>
          </a:xfrm>
          <a:prstGeom prst="rect">
            <a:avLst/>
          </a:prstGeom>
          <a:noFill/>
          <a:ln>
            <a:noFill/>
          </a:ln>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46E4CA58-8D75-4380-B325-8E31955B97B8}" type="datetime'''''''''''''''''Pol''''a''n''''''''d'''''''''''''''''''">
              <a:rPr lang="en-GB" altLang="en-US" sz="1000" smtClean="0">
                <a:solidFill>
                  <a:schemeClr val="tx1"/>
                </a:solidFill>
              </a:rPr>
              <a:pPr algn="r">
                <a:spcBef>
                  <a:spcPct val="0"/>
                </a:spcBef>
                <a:spcAft>
                  <a:spcPct val="0"/>
                </a:spcAft>
              </a:pPr>
              <a:t>Poland</a:t>
            </a:fld>
            <a:endParaRPr lang="en-GB" sz="1000">
              <a:solidFill>
                <a:schemeClr val="tx1"/>
              </a:solidFill>
            </a:endParaRPr>
          </a:p>
        </p:txBody>
      </p:sp>
      <p:sp>
        <p:nvSpPr>
          <p:cNvPr id="181" name="Rectangle 180">
            <a:extLst>
              <a:ext uri="{FF2B5EF4-FFF2-40B4-BE49-F238E27FC236}">
                <a16:creationId xmlns:a16="http://schemas.microsoft.com/office/drawing/2014/main" id="{78847205-35D5-4672-A494-8E42EF93084B}"/>
              </a:ext>
            </a:extLst>
          </p:cNvPr>
          <p:cNvSpPr/>
          <p:nvPr>
            <p:custDataLst>
              <p:tags r:id="rId36"/>
            </p:custDataLst>
          </p:nvPr>
        </p:nvSpPr>
        <p:spPr bwMode="auto">
          <a:xfrm>
            <a:off x="9752013" y="4887913"/>
            <a:ext cx="152400" cy="506413"/>
          </a:xfrm>
          <a:prstGeom prst="rect">
            <a:avLst/>
          </a:prstGeom>
          <a:noFill/>
          <a:ln>
            <a:noFill/>
          </a:ln>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8482AA12-35EE-4F7D-A99A-74630178EDB9}" type="datetime'''''R''o''''m''a''''n''''''''''''i''a'''''''''''''''''''">
              <a:rPr lang="en-GB" altLang="en-US" sz="1000" smtClean="0">
                <a:solidFill>
                  <a:schemeClr val="tx1"/>
                </a:solidFill>
              </a:rPr>
              <a:pPr algn="r">
                <a:spcBef>
                  <a:spcPct val="0"/>
                </a:spcBef>
                <a:spcAft>
                  <a:spcPct val="0"/>
                </a:spcAft>
              </a:pPr>
              <a:t>Romania</a:t>
            </a:fld>
            <a:endParaRPr lang="en-GB" sz="1000">
              <a:solidFill>
                <a:schemeClr val="tx1"/>
              </a:solidFill>
            </a:endParaRPr>
          </a:p>
        </p:txBody>
      </p:sp>
      <p:sp>
        <p:nvSpPr>
          <p:cNvPr id="183" name="Rectangle 182">
            <a:extLst>
              <a:ext uri="{FF2B5EF4-FFF2-40B4-BE49-F238E27FC236}">
                <a16:creationId xmlns:a16="http://schemas.microsoft.com/office/drawing/2014/main" id="{80729117-3A4A-4780-88EB-D844C428C1B0}"/>
              </a:ext>
            </a:extLst>
          </p:cNvPr>
          <p:cNvSpPr/>
          <p:nvPr>
            <p:custDataLst>
              <p:tags r:id="rId37"/>
            </p:custDataLst>
          </p:nvPr>
        </p:nvSpPr>
        <p:spPr bwMode="auto">
          <a:xfrm>
            <a:off x="10012363" y="4887912"/>
            <a:ext cx="152400" cy="469900"/>
          </a:xfrm>
          <a:prstGeom prst="rect">
            <a:avLst/>
          </a:prstGeom>
          <a:noFill/>
          <a:ln>
            <a:noFill/>
          </a:ln>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F7D5CA2A-E627-4E7F-97D9-ABDAE6482332}" type="datetime'''''''''''''Po''''''''''''r''''t''''''''u''''''g''''''al'">
              <a:rPr lang="en-GB" altLang="en-US" sz="1000" smtClean="0">
                <a:solidFill>
                  <a:schemeClr val="tx1"/>
                </a:solidFill>
              </a:rPr>
              <a:pPr algn="r">
                <a:spcBef>
                  <a:spcPct val="0"/>
                </a:spcBef>
                <a:spcAft>
                  <a:spcPct val="0"/>
                </a:spcAft>
              </a:pPr>
              <a:t>Portugal</a:t>
            </a:fld>
            <a:endParaRPr lang="en-GB" sz="1000">
              <a:solidFill>
                <a:schemeClr val="tx1"/>
              </a:solidFill>
            </a:endParaRPr>
          </a:p>
        </p:txBody>
      </p:sp>
      <p:sp>
        <p:nvSpPr>
          <p:cNvPr id="165" name="Rectangle 164">
            <a:extLst>
              <a:ext uri="{FF2B5EF4-FFF2-40B4-BE49-F238E27FC236}">
                <a16:creationId xmlns:a16="http://schemas.microsoft.com/office/drawing/2014/main" id="{D0DE7F39-8355-47B9-BB28-EAB54A5B1A22}"/>
              </a:ext>
            </a:extLst>
          </p:cNvPr>
          <p:cNvSpPr/>
          <p:nvPr>
            <p:custDataLst>
              <p:tags r:id="rId38"/>
            </p:custDataLst>
          </p:nvPr>
        </p:nvSpPr>
        <p:spPr bwMode="auto">
          <a:xfrm>
            <a:off x="10272713" y="4887913"/>
            <a:ext cx="152400" cy="511175"/>
          </a:xfrm>
          <a:prstGeom prst="rect">
            <a:avLst/>
          </a:prstGeom>
          <a:noFill/>
          <a:ln>
            <a:noFill/>
          </a:ln>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BAD60ADC-0760-4C9F-9E6E-12F918931925}" type="datetime'''Li''''''''''''t''''''''''''''''h''''''''''ua''nia'''">
              <a:rPr lang="en-GB" altLang="en-US" sz="1000" smtClean="0">
                <a:solidFill>
                  <a:schemeClr val="tx1"/>
                </a:solidFill>
              </a:rPr>
              <a:pPr algn="r">
                <a:spcBef>
                  <a:spcPct val="0"/>
                </a:spcBef>
                <a:spcAft>
                  <a:spcPct val="0"/>
                </a:spcAft>
              </a:pPr>
              <a:t>Lithuania</a:t>
            </a:fld>
            <a:endParaRPr lang="en-GB" sz="1000">
              <a:solidFill>
                <a:schemeClr val="tx1"/>
              </a:solidFill>
            </a:endParaRPr>
          </a:p>
        </p:txBody>
      </p:sp>
      <p:sp>
        <p:nvSpPr>
          <p:cNvPr id="153" name="Rectangle 152">
            <a:extLst>
              <a:ext uri="{FF2B5EF4-FFF2-40B4-BE49-F238E27FC236}">
                <a16:creationId xmlns:a16="http://schemas.microsoft.com/office/drawing/2014/main" id="{D20066B7-9D49-4650-9E49-40E68E013EF3}"/>
              </a:ext>
            </a:extLst>
          </p:cNvPr>
          <p:cNvSpPr/>
          <p:nvPr>
            <p:custDataLst>
              <p:tags r:id="rId39"/>
            </p:custDataLst>
          </p:nvPr>
        </p:nvSpPr>
        <p:spPr bwMode="auto">
          <a:xfrm>
            <a:off x="5853113" y="4887912"/>
            <a:ext cx="152400" cy="457200"/>
          </a:xfrm>
          <a:prstGeom prst="rect">
            <a:avLst/>
          </a:prstGeom>
          <a:noFill/>
          <a:ln>
            <a:noFill/>
          </a:ln>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C7A443DD-D4C9-404A-9619-363E93B03A92}" type="datetime'Cze''''c''h''''''''i''''''''''''''a'''''''''''''">
              <a:rPr lang="en-GB" altLang="en-US" sz="1000" smtClean="0">
                <a:solidFill>
                  <a:schemeClr val="tx1"/>
                </a:solidFill>
              </a:rPr>
              <a:pPr algn="r">
                <a:spcBef>
                  <a:spcPct val="0"/>
                </a:spcBef>
                <a:spcAft>
                  <a:spcPct val="0"/>
                </a:spcAft>
              </a:pPr>
              <a:t>Czechia</a:t>
            </a:fld>
            <a:endParaRPr lang="en-GB" sz="1000">
              <a:solidFill>
                <a:schemeClr val="tx1"/>
              </a:solidFill>
            </a:endParaRPr>
          </a:p>
        </p:txBody>
      </p:sp>
      <p:sp>
        <p:nvSpPr>
          <p:cNvPr id="186" name="Rectangle 185">
            <a:extLst>
              <a:ext uri="{FF2B5EF4-FFF2-40B4-BE49-F238E27FC236}">
                <a16:creationId xmlns:a16="http://schemas.microsoft.com/office/drawing/2014/main" id="{0BA44829-7937-44D2-AC7D-E8EF5ADFE832}"/>
              </a:ext>
            </a:extLst>
          </p:cNvPr>
          <p:cNvSpPr/>
          <p:nvPr>
            <p:custDataLst>
              <p:tags r:id="rId40"/>
            </p:custDataLst>
          </p:nvPr>
        </p:nvSpPr>
        <p:spPr bwMode="auto">
          <a:xfrm>
            <a:off x="3640138" y="5938838"/>
            <a:ext cx="214313" cy="160338"/>
          </a:xfrm>
          <a:prstGeom prst="rect">
            <a:avLst/>
          </a:prstGeom>
          <a:solidFill>
            <a:schemeClr val="folHlink"/>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l"/>
            <a:endParaRPr lang="en-GB" sz="1600"/>
          </a:p>
        </p:txBody>
      </p:sp>
      <p:sp>
        <p:nvSpPr>
          <p:cNvPr id="187" name="Oval 186">
            <a:extLst>
              <a:ext uri="{FF2B5EF4-FFF2-40B4-BE49-F238E27FC236}">
                <a16:creationId xmlns:a16="http://schemas.microsoft.com/office/drawing/2014/main" id="{CF13FE8E-A0AE-4DCD-830B-75B64924732B}"/>
              </a:ext>
            </a:extLst>
          </p:cNvPr>
          <p:cNvSpPr/>
          <p:nvPr>
            <p:custDataLst>
              <p:tags r:id="rId41"/>
            </p:custDataLst>
          </p:nvPr>
        </p:nvSpPr>
        <p:spPr bwMode="auto">
          <a:xfrm>
            <a:off x="5788025" y="5954713"/>
            <a:ext cx="127000" cy="127000"/>
          </a:xfrm>
          <a:prstGeom prst="ellipse">
            <a:avLst/>
          </a:prstGeom>
          <a:solidFill>
            <a:schemeClr val="accent3"/>
          </a:solidFill>
          <a:ln w="9525" algn="ctr">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l"/>
            <a:endParaRPr lang="en-GB" sz="1600"/>
          </a:p>
        </p:txBody>
      </p:sp>
      <p:sp>
        <p:nvSpPr>
          <p:cNvPr id="189" name="Rectangle 188">
            <a:extLst>
              <a:ext uri="{FF2B5EF4-FFF2-40B4-BE49-F238E27FC236}">
                <a16:creationId xmlns:a16="http://schemas.microsoft.com/office/drawing/2014/main" id="{E7AF7D08-8F60-4E71-8403-69174874299F}"/>
              </a:ext>
            </a:extLst>
          </p:cNvPr>
          <p:cNvSpPr/>
          <p:nvPr>
            <p:custDataLst>
              <p:tags r:id="rId42"/>
            </p:custDataLst>
          </p:nvPr>
        </p:nvSpPr>
        <p:spPr bwMode="auto">
          <a:xfrm>
            <a:off x="3905250" y="5934075"/>
            <a:ext cx="1738313" cy="182563"/>
          </a:xfrm>
          <a:prstGeom prst="rect">
            <a:avLst/>
          </a:prstGeom>
          <a:noFill/>
          <a:ln>
            <a:noFill/>
          </a:ln>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a:spcBef>
                <a:spcPct val="0"/>
              </a:spcBef>
              <a:spcAft>
                <a:spcPct val="0"/>
              </a:spcAft>
            </a:pPr>
            <a:r>
              <a:rPr lang="en-GB" altLang="en-US" sz="1200">
                <a:solidFill>
                  <a:schemeClr val="tx1"/>
                </a:solidFill>
              </a:rPr>
              <a:t>Median time to availability</a:t>
            </a:r>
            <a:endParaRPr lang="en-GB" sz="1200">
              <a:solidFill>
                <a:schemeClr val="tx1"/>
              </a:solidFill>
            </a:endParaRPr>
          </a:p>
        </p:txBody>
      </p:sp>
      <p:sp>
        <p:nvSpPr>
          <p:cNvPr id="188" name="Rectangle 187">
            <a:extLst>
              <a:ext uri="{FF2B5EF4-FFF2-40B4-BE49-F238E27FC236}">
                <a16:creationId xmlns:a16="http://schemas.microsoft.com/office/drawing/2014/main" id="{3A07A7A3-1A30-4F9D-AD96-5C941347E97D}"/>
              </a:ext>
            </a:extLst>
          </p:cNvPr>
          <p:cNvSpPr/>
          <p:nvPr>
            <p:custDataLst>
              <p:tags r:id="rId43"/>
            </p:custDataLst>
          </p:nvPr>
        </p:nvSpPr>
        <p:spPr bwMode="auto">
          <a:xfrm>
            <a:off x="6010275" y="5934075"/>
            <a:ext cx="2074863" cy="182563"/>
          </a:xfrm>
          <a:prstGeom prst="rect">
            <a:avLst/>
          </a:prstGeom>
          <a:noFill/>
          <a:ln>
            <a:noFill/>
          </a:ln>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a:spcBef>
                <a:spcPct val="0"/>
              </a:spcBef>
              <a:spcAft>
                <a:spcPct val="0"/>
              </a:spcAft>
            </a:pPr>
            <a:r>
              <a:rPr lang="en-GB" altLang="en-US" sz="1200">
                <a:solidFill>
                  <a:schemeClr val="tx1"/>
                </a:solidFill>
              </a:rPr>
              <a:t>Number of medicines available</a:t>
            </a:r>
            <a:endParaRPr lang="en-GB" sz="1200">
              <a:solidFill>
                <a:schemeClr val="tx1"/>
              </a:solidFill>
            </a:endParaRPr>
          </a:p>
        </p:txBody>
      </p:sp>
      <p:sp>
        <p:nvSpPr>
          <p:cNvPr id="190" name="TextBox 189">
            <a:extLst>
              <a:ext uri="{FF2B5EF4-FFF2-40B4-BE49-F238E27FC236}">
                <a16:creationId xmlns:a16="http://schemas.microsoft.com/office/drawing/2014/main" id="{B13B94D2-F0EE-4AD8-ACE2-6EC973CDE9B3}"/>
              </a:ext>
            </a:extLst>
          </p:cNvPr>
          <p:cNvSpPr txBox="1"/>
          <p:nvPr/>
        </p:nvSpPr>
        <p:spPr>
          <a:xfrm rot="5400000">
            <a:off x="10083795" y="3422206"/>
            <a:ext cx="2578417" cy="584775"/>
          </a:xfrm>
          <a:prstGeom prst="rect">
            <a:avLst/>
          </a:prstGeom>
          <a:noFill/>
        </p:spPr>
        <p:txBody>
          <a:bodyPr wrap="square" rtlCol="0">
            <a:spAutoFit/>
          </a:bodyPr>
          <a:lstStyle/>
          <a:p>
            <a:pPr algn="ctr"/>
            <a:r>
              <a:rPr lang="en-GB" sz="1600" i="1">
                <a:solidFill>
                  <a:schemeClr val="tx2"/>
                </a:solidFill>
              </a:rPr>
              <a:t>Number of products available</a:t>
            </a:r>
          </a:p>
        </p:txBody>
      </p:sp>
      <p:sp>
        <p:nvSpPr>
          <p:cNvPr id="191" name="TextBox 190">
            <a:extLst>
              <a:ext uri="{FF2B5EF4-FFF2-40B4-BE49-F238E27FC236}">
                <a16:creationId xmlns:a16="http://schemas.microsoft.com/office/drawing/2014/main" id="{973945DE-90DE-4A10-916A-86BC6297613C}"/>
              </a:ext>
            </a:extLst>
          </p:cNvPr>
          <p:cNvSpPr txBox="1"/>
          <p:nvPr/>
        </p:nvSpPr>
        <p:spPr>
          <a:xfrm>
            <a:off x="135396" y="5564073"/>
            <a:ext cx="1020668" cy="338554"/>
          </a:xfrm>
          <a:prstGeom prst="rect">
            <a:avLst/>
          </a:prstGeom>
          <a:noFill/>
        </p:spPr>
        <p:txBody>
          <a:bodyPr wrap="square" rtlCol="0">
            <a:spAutoFit/>
          </a:bodyPr>
          <a:lstStyle/>
          <a:p>
            <a:pPr marL="0" marR="0" lvl="0" indent="0" algn="r" defTabSz="914400" eaLnBrk="1" fontAlgn="auto" latinLnBrk="0" hangingPunct="1">
              <a:lnSpc>
                <a:spcPct val="100000"/>
              </a:lnSpc>
              <a:spcBef>
                <a:spcPts val="0"/>
              </a:spcBef>
              <a:spcAft>
                <a:spcPts val="0"/>
              </a:spcAft>
              <a:buClrTx/>
              <a:buSzTx/>
              <a:buFontTx/>
              <a:buNone/>
              <a:tabLst/>
              <a:defRPr/>
            </a:pPr>
            <a:r>
              <a:rPr kumimoji="0" lang="en-GB" sz="800" b="1" i="0" u="none" strike="noStrike" kern="1200" cap="none" spc="0" normalizeH="0" baseline="0" noProof="0">
                <a:ln>
                  <a:noFill/>
                </a:ln>
                <a:solidFill>
                  <a:srgbClr val="606B71"/>
                </a:solidFill>
                <a:effectLst/>
                <a:uLnTx/>
                <a:uFillTx/>
                <a:latin typeface="Arial" panose="020B0604020202020204"/>
                <a:ea typeface="+mn-ea"/>
                <a:cs typeface="+mn-cs"/>
              </a:rPr>
              <a:t>Dates submitted / 173</a:t>
            </a:r>
          </a:p>
        </p:txBody>
      </p:sp>
      <p:graphicFrame>
        <p:nvGraphicFramePr>
          <p:cNvPr id="10" name="Table 9">
            <a:extLst>
              <a:ext uri="{FF2B5EF4-FFF2-40B4-BE49-F238E27FC236}">
                <a16:creationId xmlns:a16="http://schemas.microsoft.com/office/drawing/2014/main" id="{56595D74-71A7-C1CE-E0C8-C3ACD9607D17}"/>
              </a:ext>
            </a:extLst>
          </p:cNvPr>
          <p:cNvGraphicFramePr>
            <a:graphicFrameLocks noGrp="1"/>
          </p:cNvGraphicFramePr>
          <p:nvPr>
            <p:extLst>
              <p:ext uri="{D42A27DB-BD31-4B8C-83A1-F6EECF244321}">
                <p14:modId xmlns:p14="http://schemas.microsoft.com/office/powerpoint/2010/main" val="2077986629"/>
              </p:ext>
            </p:extLst>
          </p:nvPr>
        </p:nvGraphicFramePr>
        <p:xfrm>
          <a:off x="1156064" y="5668902"/>
          <a:ext cx="9331200" cy="158400"/>
        </p:xfrm>
        <a:graphic>
          <a:graphicData uri="http://schemas.openxmlformats.org/drawingml/2006/table">
            <a:tbl>
              <a:tblPr/>
              <a:tblGrid>
                <a:gridCol w="259200">
                  <a:extLst>
                    <a:ext uri="{9D8B030D-6E8A-4147-A177-3AD203B41FA5}">
                      <a16:colId xmlns:a16="http://schemas.microsoft.com/office/drawing/2014/main" val="3482337813"/>
                    </a:ext>
                  </a:extLst>
                </a:gridCol>
                <a:gridCol w="259200">
                  <a:extLst>
                    <a:ext uri="{9D8B030D-6E8A-4147-A177-3AD203B41FA5}">
                      <a16:colId xmlns:a16="http://schemas.microsoft.com/office/drawing/2014/main" val="2009127804"/>
                    </a:ext>
                  </a:extLst>
                </a:gridCol>
                <a:gridCol w="259200">
                  <a:extLst>
                    <a:ext uri="{9D8B030D-6E8A-4147-A177-3AD203B41FA5}">
                      <a16:colId xmlns:a16="http://schemas.microsoft.com/office/drawing/2014/main" val="1535491699"/>
                    </a:ext>
                  </a:extLst>
                </a:gridCol>
                <a:gridCol w="259200">
                  <a:extLst>
                    <a:ext uri="{9D8B030D-6E8A-4147-A177-3AD203B41FA5}">
                      <a16:colId xmlns:a16="http://schemas.microsoft.com/office/drawing/2014/main" val="3237919737"/>
                    </a:ext>
                  </a:extLst>
                </a:gridCol>
                <a:gridCol w="259200">
                  <a:extLst>
                    <a:ext uri="{9D8B030D-6E8A-4147-A177-3AD203B41FA5}">
                      <a16:colId xmlns:a16="http://schemas.microsoft.com/office/drawing/2014/main" val="1876916158"/>
                    </a:ext>
                  </a:extLst>
                </a:gridCol>
                <a:gridCol w="259200">
                  <a:extLst>
                    <a:ext uri="{9D8B030D-6E8A-4147-A177-3AD203B41FA5}">
                      <a16:colId xmlns:a16="http://schemas.microsoft.com/office/drawing/2014/main" val="1414757659"/>
                    </a:ext>
                  </a:extLst>
                </a:gridCol>
                <a:gridCol w="259200">
                  <a:extLst>
                    <a:ext uri="{9D8B030D-6E8A-4147-A177-3AD203B41FA5}">
                      <a16:colId xmlns:a16="http://schemas.microsoft.com/office/drawing/2014/main" val="2662247215"/>
                    </a:ext>
                  </a:extLst>
                </a:gridCol>
                <a:gridCol w="259200">
                  <a:extLst>
                    <a:ext uri="{9D8B030D-6E8A-4147-A177-3AD203B41FA5}">
                      <a16:colId xmlns:a16="http://schemas.microsoft.com/office/drawing/2014/main" val="918940671"/>
                    </a:ext>
                  </a:extLst>
                </a:gridCol>
                <a:gridCol w="259200">
                  <a:extLst>
                    <a:ext uri="{9D8B030D-6E8A-4147-A177-3AD203B41FA5}">
                      <a16:colId xmlns:a16="http://schemas.microsoft.com/office/drawing/2014/main" val="2138114651"/>
                    </a:ext>
                  </a:extLst>
                </a:gridCol>
                <a:gridCol w="259200">
                  <a:extLst>
                    <a:ext uri="{9D8B030D-6E8A-4147-A177-3AD203B41FA5}">
                      <a16:colId xmlns:a16="http://schemas.microsoft.com/office/drawing/2014/main" val="1802174412"/>
                    </a:ext>
                  </a:extLst>
                </a:gridCol>
                <a:gridCol w="259200">
                  <a:extLst>
                    <a:ext uri="{9D8B030D-6E8A-4147-A177-3AD203B41FA5}">
                      <a16:colId xmlns:a16="http://schemas.microsoft.com/office/drawing/2014/main" val="2111015239"/>
                    </a:ext>
                  </a:extLst>
                </a:gridCol>
                <a:gridCol w="259200">
                  <a:extLst>
                    <a:ext uri="{9D8B030D-6E8A-4147-A177-3AD203B41FA5}">
                      <a16:colId xmlns:a16="http://schemas.microsoft.com/office/drawing/2014/main" val="2264130050"/>
                    </a:ext>
                  </a:extLst>
                </a:gridCol>
                <a:gridCol w="259200">
                  <a:extLst>
                    <a:ext uri="{9D8B030D-6E8A-4147-A177-3AD203B41FA5}">
                      <a16:colId xmlns:a16="http://schemas.microsoft.com/office/drawing/2014/main" val="540521771"/>
                    </a:ext>
                  </a:extLst>
                </a:gridCol>
                <a:gridCol w="259200">
                  <a:extLst>
                    <a:ext uri="{9D8B030D-6E8A-4147-A177-3AD203B41FA5}">
                      <a16:colId xmlns:a16="http://schemas.microsoft.com/office/drawing/2014/main" val="3732564446"/>
                    </a:ext>
                  </a:extLst>
                </a:gridCol>
                <a:gridCol w="259200">
                  <a:extLst>
                    <a:ext uri="{9D8B030D-6E8A-4147-A177-3AD203B41FA5}">
                      <a16:colId xmlns:a16="http://schemas.microsoft.com/office/drawing/2014/main" val="3592447370"/>
                    </a:ext>
                  </a:extLst>
                </a:gridCol>
                <a:gridCol w="259200">
                  <a:extLst>
                    <a:ext uri="{9D8B030D-6E8A-4147-A177-3AD203B41FA5}">
                      <a16:colId xmlns:a16="http://schemas.microsoft.com/office/drawing/2014/main" val="2224763454"/>
                    </a:ext>
                  </a:extLst>
                </a:gridCol>
                <a:gridCol w="259200">
                  <a:extLst>
                    <a:ext uri="{9D8B030D-6E8A-4147-A177-3AD203B41FA5}">
                      <a16:colId xmlns:a16="http://schemas.microsoft.com/office/drawing/2014/main" val="3110532651"/>
                    </a:ext>
                  </a:extLst>
                </a:gridCol>
                <a:gridCol w="259200">
                  <a:extLst>
                    <a:ext uri="{9D8B030D-6E8A-4147-A177-3AD203B41FA5}">
                      <a16:colId xmlns:a16="http://schemas.microsoft.com/office/drawing/2014/main" val="2075888453"/>
                    </a:ext>
                  </a:extLst>
                </a:gridCol>
                <a:gridCol w="259200">
                  <a:extLst>
                    <a:ext uri="{9D8B030D-6E8A-4147-A177-3AD203B41FA5}">
                      <a16:colId xmlns:a16="http://schemas.microsoft.com/office/drawing/2014/main" val="584102292"/>
                    </a:ext>
                  </a:extLst>
                </a:gridCol>
                <a:gridCol w="259200">
                  <a:extLst>
                    <a:ext uri="{9D8B030D-6E8A-4147-A177-3AD203B41FA5}">
                      <a16:colId xmlns:a16="http://schemas.microsoft.com/office/drawing/2014/main" val="1914350955"/>
                    </a:ext>
                  </a:extLst>
                </a:gridCol>
                <a:gridCol w="259200">
                  <a:extLst>
                    <a:ext uri="{9D8B030D-6E8A-4147-A177-3AD203B41FA5}">
                      <a16:colId xmlns:a16="http://schemas.microsoft.com/office/drawing/2014/main" val="3610741070"/>
                    </a:ext>
                  </a:extLst>
                </a:gridCol>
                <a:gridCol w="259200">
                  <a:extLst>
                    <a:ext uri="{9D8B030D-6E8A-4147-A177-3AD203B41FA5}">
                      <a16:colId xmlns:a16="http://schemas.microsoft.com/office/drawing/2014/main" val="4153563769"/>
                    </a:ext>
                  </a:extLst>
                </a:gridCol>
                <a:gridCol w="259200">
                  <a:extLst>
                    <a:ext uri="{9D8B030D-6E8A-4147-A177-3AD203B41FA5}">
                      <a16:colId xmlns:a16="http://schemas.microsoft.com/office/drawing/2014/main" val="758255892"/>
                    </a:ext>
                  </a:extLst>
                </a:gridCol>
                <a:gridCol w="259200">
                  <a:extLst>
                    <a:ext uri="{9D8B030D-6E8A-4147-A177-3AD203B41FA5}">
                      <a16:colId xmlns:a16="http://schemas.microsoft.com/office/drawing/2014/main" val="1775584013"/>
                    </a:ext>
                  </a:extLst>
                </a:gridCol>
                <a:gridCol w="259200">
                  <a:extLst>
                    <a:ext uri="{9D8B030D-6E8A-4147-A177-3AD203B41FA5}">
                      <a16:colId xmlns:a16="http://schemas.microsoft.com/office/drawing/2014/main" val="2134677359"/>
                    </a:ext>
                  </a:extLst>
                </a:gridCol>
                <a:gridCol w="259200">
                  <a:extLst>
                    <a:ext uri="{9D8B030D-6E8A-4147-A177-3AD203B41FA5}">
                      <a16:colId xmlns:a16="http://schemas.microsoft.com/office/drawing/2014/main" val="1682332667"/>
                    </a:ext>
                  </a:extLst>
                </a:gridCol>
                <a:gridCol w="259200">
                  <a:extLst>
                    <a:ext uri="{9D8B030D-6E8A-4147-A177-3AD203B41FA5}">
                      <a16:colId xmlns:a16="http://schemas.microsoft.com/office/drawing/2014/main" val="2109486081"/>
                    </a:ext>
                  </a:extLst>
                </a:gridCol>
                <a:gridCol w="259200">
                  <a:extLst>
                    <a:ext uri="{9D8B030D-6E8A-4147-A177-3AD203B41FA5}">
                      <a16:colId xmlns:a16="http://schemas.microsoft.com/office/drawing/2014/main" val="4043588929"/>
                    </a:ext>
                  </a:extLst>
                </a:gridCol>
                <a:gridCol w="259200">
                  <a:extLst>
                    <a:ext uri="{9D8B030D-6E8A-4147-A177-3AD203B41FA5}">
                      <a16:colId xmlns:a16="http://schemas.microsoft.com/office/drawing/2014/main" val="1117159143"/>
                    </a:ext>
                  </a:extLst>
                </a:gridCol>
                <a:gridCol w="259200">
                  <a:extLst>
                    <a:ext uri="{9D8B030D-6E8A-4147-A177-3AD203B41FA5}">
                      <a16:colId xmlns:a16="http://schemas.microsoft.com/office/drawing/2014/main" val="3418140126"/>
                    </a:ext>
                  </a:extLst>
                </a:gridCol>
                <a:gridCol w="259200">
                  <a:extLst>
                    <a:ext uri="{9D8B030D-6E8A-4147-A177-3AD203B41FA5}">
                      <a16:colId xmlns:a16="http://schemas.microsoft.com/office/drawing/2014/main" val="31442041"/>
                    </a:ext>
                  </a:extLst>
                </a:gridCol>
                <a:gridCol w="259200">
                  <a:extLst>
                    <a:ext uri="{9D8B030D-6E8A-4147-A177-3AD203B41FA5}">
                      <a16:colId xmlns:a16="http://schemas.microsoft.com/office/drawing/2014/main" val="3220804476"/>
                    </a:ext>
                  </a:extLst>
                </a:gridCol>
                <a:gridCol w="259200">
                  <a:extLst>
                    <a:ext uri="{9D8B030D-6E8A-4147-A177-3AD203B41FA5}">
                      <a16:colId xmlns:a16="http://schemas.microsoft.com/office/drawing/2014/main" val="237309703"/>
                    </a:ext>
                  </a:extLst>
                </a:gridCol>
                <a:gridCol w="259200">
                  <a:extLst>
                    <a:ext uri="{9D8B030D-6E8A-4147-A177-3AD203B41FA5}">
                      <a16:colId xmlns:a16="http://schemas.microsoft.com/office/drawing/2014/main" val="317499880"/>
                    </a:ext>
                  </a:extLst>
                </a:gridCol>
                <a:gridCol w="259200">
                  <a:extLst>
                    <a:ext uri="{9D8B030D-6E8A-4147-A177-3AD203B41FA5}">
                      <a16:colId xmlns:a16="http://schemas.microsoft.com/office/drawing/2014/main" val="2391278385"/>
                    </a:ext>
                  </a:extLst>
                </a:gridCol>
                <a:gridCol w="259200">
                  <a:extLst>
                    <a:ext uri="{9D8B030D-6E8A-4147-A177-3AD203B41FA5}">
                      <a16:colId xmlns:a16="http://schemas.microsoft.com/office/drawing/2014/main" val="2836079992"/>
                    </a:ext>
                  </a:extLst>
                </a:gridCol>
              </a:tblGrid>
              <a:tr h="158400">
                <a:tc>
                  <a:txBody>
                    <a:bodyPr/>
                    <a:lstStyle/>
                    <a:p>
                      <a:pPr algn="ctr" fontAlgn="b"/>
                      <a:r>
                        <a:rPr lang="en-GB" sz="800" b="0" i="0" u="none" strike="noStrike">
                          <a:solidFill>
                            <a:srgbClr val="000000"/>
                          </a:solidFill>
                          <a:effectLst/>
                          <a:latin typeface="+mj-lt"/>
                        </a:rPr>
                        <a:t>1</a:t>
                      </a:r>
                    </a:p>
                  </a:txBody>
                  <a:tcPr marL="3651" marR="3651" marT="3651"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8696B"/>
                    </a:solidFill>
                  </a:tcPr>
                </a:tc>
                <a:tc>
                  <a:txBody>
                    <a:bodyPr/>
                    <a:lstStyle/>
                    <a:p>
                      <a:pPr algn="ctr" fontAlgn="b"/>
                      <a:r>
                        <a:rPr lang="en-GB" sz="800" b="0" i="0" u="none" strike="noStrike">
                          <a:solidFill>
                            <a:srgbClr val="000000"/>
                          </a:solidFill>
                          <a:effectLst/>
                          <a:latin typeface="+mj-lt"/>
                        </a:rPr>
                        <a:t>156</a:t>
                      </a:r>
                    </a:p>
                  </a:txBody>
                  <a:tcPr marL="3651" marR="3651" marT="3651"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63BE7B"/>
                    </a:solidFill>
                  </a:tcPr>
                </a:tc>
                <a:tc>
                  <a:txBody>
                    <a:bodyPr/>
                    <a:lstStyle/>
                    <a:p>
                      <a:pPr algn="ctr" fontAlgn="b"/>
                      <a:r>
                        <a:rPr lang="en-GB" sz="800" b="0" i="0" u="none" strike="noStrike">
                          <a:solidFill>
                            <a:srgbClr val="000000"/>
                          </a:solidFill>
                          <a:effectLst/>
                          <a:latin typeface="+mj-lt"/>
                        </a:rPr>
                        <a:t>81</a:t>
                      </a:r>
                    </a:p>
                  </a:txBody>
                  <a:tcPr marL="3651" marR="3651" marT="3651"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E2E383"/>
                    </a:solidFill>
                  </a:tcPr>
                </a:tc>
                <a:tc>
                  <a:txBody>
                    <a:bodyPr/>
                    <a:lstStyle/>
                    <a:p>
                      <a:pPr algn="ctr" fontAlgn="b"/>
                      <a:r>
                        <a:rPr lang="en-GB" sz="800" b="0" i="0" u="none" strike="noStrike">
                          <a:solidFill>
                            <a:srgbClr val="000000"/>
                          </a:solidFill>
                          <a:effectLst/>
                          <a:latin typeface="+mj-lt"/>
                        </a:rPr>
                        <a:t>141</a:t>
                      </a:r>
                    </a:p>
                  </a:txBody>
                  <a:tcPr marL="3651" marR="3651" marT="3651"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7DC67D"/>
                    </a:solidFill>
                  </a:tcPr>
                </a:tc>
                <a:tc>
                  <a:txBody>
                    <a:bodyPr/>
                    <a:lstStyle/>
                    <a:p>
                      <a:pPr algn="ctr" fontAlgn="b"/>
                      <a:r>
                        <a:rPr lang="en-GB" sz="800" b="0" i="0" u="none" strike="noStrike">
                          <a:solidFill>
                            <a:srgbClr val="000000"/>
                          </a:solidFill>
                          <a:effectLst/>
                          <a:latin typeface="+mj-lt"/>
                        </a:rPr>
                        <a:t>9</a:t>
                      </a:r>
                    </a:p>
                  </a:txBody>
                  <a:tcPr marL="3651" marR="3651" marT="3651"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8796E"/>
                    </a:solidFill>
                  </a:tcPr>
                </a:tc>
                <a:tc>
                  <a:txBody>
                    <a:bodyPr/>
                    <a:lstStyle/>
                    <a:p>
                      <a:pPr algn="ctr" fontAlgn="b"/>
                      <a:r>
                        <a:rPr lang="en-GB" sz="800" b="0" i="0" u="none" strike="noStrike">
                          <a:solidFill>
                            <a:srgbClr val="000000"/>
                          </a:solidFill>
                          <a:effectLst/>
                          <a:latin typeface="+mj-lt"/>
                        </a:rPr>
                        <a:t>86</a:t>
                      </a:r>
                    </a:p>
                  </a:txBody>
                  <a:tcPr marL="3651" marR="3651" marT="3651"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DAE182"/>
                    </a:solidFill>
                  </a:tcPr>
                </a:tc>
                <a:tc>
                  <a:txBody>
                    <a:bodyPr/>
                    <a:lstStyle/>
                    <a:p>
                      <a:pPr algn="ctr" fontAlgn="b"/>
                      <a:r>
                        <a:rPr lang="en-GB" sz="800" b="0" i="0" u="none" strike="noStrike">
                          <a:solidFill>
                            <a:srgbClr val="000000"/>
                          </a:solidFill>
                          <a:effectLst/>
                          <a:latin typeface="+mj-lt"/>
                        </a:rPr>
                        <a:t>79</a:t>
                      </a:r>
                    </a:p>
                  </a:txBody>
                  <a:tcPr marL="3651" marR="3651" marT="3651"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E5E483"/>
                    </a:solidFill>
                  </a:tcPr>
                </a:tc>
                <a:tc>
                  <a:txBody>
                    <a:bodyPr/>
                    <a:lstStyle/>
                    <a:p>
                      <a:pPr algn="ctr" fontAlgn="b"/>
                      <a:r>
                        <a:rPr lang="en-GB" sz="800" b="0" i="0" u="none" strike="noStrike">
                          <a:solidFill>
                            <a:srgbClr val="000000"/>
                          </a:solidFill>
                          <a:effectLst/>
                          <a:latin typeface="+mj-lt"/>
                        </a:rPr>
                        <a:t>98</a:t>
                      </a:r>
                    </a:p>
                  </a:txBody>
                  <a:tcPr marL="3651" marR="3651" marT="3651"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5DB81"/>
                    </a:solidFill>
                  </a:tcPr>
                </a:tc>
                <a:tc>
                  <a:txBody>
                    <a:bodyPr/>
                    <a:lstStyle/>
                    <a:p>
                      <a:pPr algn="ctr" fontAlgn="b"/>
                      <a:r>
                        <a:rPr lang="en-GB" sz="800" b="0" i="0" u="none" strike="noStrike">
                          <a:solidFill>
                            <a:srgbClr val="000000"/>
                          </a:solidFill>
                          <a:effectLst/>
                          <a:latin typeface="+mj-lt"/>
                        </a:rPr>
                        <a:t>15</a:t>
                      </a:r>
                    </a:p>
                  </a:txBody>
                  <a:tcPr marL="3651" marR="3651" marT="3651"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98670"/>
                    </a:solidFill>
                  </a:tcPr>
                </a:tc>
                <a:tc>
                  <a:txBody>
                    <a:bodyPr/>
                    <a:lstStyle/>
                    <a:p>
                      <a:pPr algn="ctr" fontAlgn="b"/>
                      <a:r>
                        <a:rPr lang="en-GB" sz="800" b="0" i="0" u="none" strike="noStrike">
                          <a:solidFill>
                            <a:srgbClr val="000000"/>
                          </a:solidFill>
                          <a:effectLst/>
                          <a:latin typeface="+mj-lt"/>
                        </a:rPr>
                        <a:t>113</a:t>
                      </a:r>
                    </a:p>
                  </a:txBody>
                  <a:tcPr marL="3651" marR="3651" marT="3651"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ACD380"/>
                    </a:solidFill>
                  </a:tcPr>
                </a:tc>
                <a:tc>
                  <a:txBody>
                    <a:bodyPr/>
                    <a:lstStyle/>
                    <a:p>
                      <a:pPr algn="ctr" fontAlgn="b"/>
                      <a:r>
                        <a:rPr lang="en-GB" sz="800" b="0" i="0" u="none" strike="noStrike">
                          <a:solidFill>
                            <a:srgbClr val="000000"/>
                          </a:solidFill>
                          <a:effectLst/>
                          <a:latin typeface="+mj-lt"/>
                        </a:rPr>
                        <a:t>85</a:t>
                      </a:r>
                    </a:p>
                  </a:txBody>
                  <a:tcPr marL="3651" marR="3651" marT="3651"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DBE182"/>
                    </a:solidFill>
                  </a:tcPr>
                </a:tc>
                <a:tc>
                  <a:txBody>
                    <a:bodyPr/>
                    <a:lstStyle/>
                    <a:p>
                      <a:pPr algn="ctr" fontAlgn="b"/>
                      <a:r>
                        <a:rPr lang="en-GB" sz="800" b="0" i="0" u="none" strike="noStrike">
                          <a:solidFill>
                            <a:srgbClr val="000000"/>
                          </a:solidFill>
                          <a:effectLst/>
                          <a:latin typeface="+mj-lt"/>
                        </a:rPr>
                        <a:t>100</a:t>
                      </a:r>
                    </a:p>
                  </a:txBody>
                  <a:tcPr marL="3651" marR="3651" marT="3651"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2DA81"/>
                    </a:solidFill>
                  </a:tcPr>
                </a:tc>
                <a:tc>
                  <a:txBody>
                    <a:bodyPr/>
                    <a:lstStyle/>
                    <a:p>
                      <a:pPr algn="ctr" fontAlgn="b"/>
                      <a:r>
                        <a:rPr lang="en-GB" sz="800" b="0" i="0" u="none" strike="noStrike">
                          <a:solidFill>
                            <a:srgbClr val="000000"/>
                          </a:solidFill>
                          <a:effectLst/>
                          <a:latin typeface="+mj-lt"/>
                        </a:rPr>
                        <a:t>7</a:t>
                      </a:r>
                    </a:p>
                  </a:txBody>
                  <a:tcPr marL="3651" marR="3651" marT="3651"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8756D"/>
                    </a:solidFill>
                  </a:tcPr>
                </a:tc>
                <a:tc>
                  <a:txBody>
                    <a:bodyPr/>
                    <a:lstStyle/>
                    <a:p>
                      <a:pPr algn="ctr" fontAlgn="b"/>
                      <a:r>
                        <a:rPr lang="en-GB" sz="800" b="0" i="0" u="none" strike="noStrike">
                          <a:solidFill>
                            <a:srgbClr val="000000"/>
                          </a:solidFill>
                          <a:effectLst/>
                          <a:latin typeface="+mj-lt"/>
                        </a:rPr>
                        <a:t>13</a:t>
                      </a:r>
                    </a:p>
                  </a:txBody>
                  <a:tcPr marL="3651" marR="3651" marT="3651"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9816F"/>
                    </a:solidFill>
                  </a:tcPr>
                </a:tc>
                <a:tc>
                  <a:txBody>
                    <a:bodyPr/>
                    <a:lstStyle/>
                    <a:p>
                      <a:pPr algn="ctr" fontAlgn="b"/>
                      <a:r>
                        <a:rPr lang="en-GB" sz="800" b="0" i="0" u="none" strike="noStrike">
                          <a:solidFill>
                            <a:srgbClr val="000000"/>
                          </a:solidFill>
                          <a:effectLst/>
                          <a:latin typeface="+mj-lt"/>
                        </a:rPr>
                        <a:t>143</a:t>
                      </a:r>
                    </a:p>
                  </a:txBody>
                  <a:tcPr marL="3651" marR="3651" marT="3651"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79C57D"/>
                    </a:solidFill>
                  </a:tcPr>
                </a:tc>
                <a:tc>
                  <a:txBody>
                    <a:bodyPr/>
                    <a:lstStyle/>
                    <a:p>
                      <a:pPr algn="ctr" fontAlgn="b"/>
                      <a:r>
                        <a:rPr lang="en-GB" sz="800" b="0" i="0" u="none" strike="noStrike">
                          <a:solidFill>
                            <a:srgbClr val="000000"/>
                          </a:solidFill>
                          <a:effectLst/>
                          <a:latin typeface="+mj-lt"/>
                        </a:rPr>
                        <a:t>89</a:t>
                      </a:r>
                    </a:p>
                  </a:txBody>
                  <a:tcPr marL="3651" marR="3651" marT="3651"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D4DF82"/>
                    </a:solidFill>
                  </a:tcPr>
                </a:tc>
                <a:tc>
                  <a:txBody>
                    <a:bodyPr/>
                    <a:lstStyle/>
                    <a:p>
                      <a:pPr algn="ctr" fontAlgn="b"/>
                      <a:r>
                        <a:rPr lang="en-GB" sz="800" b="0" i="0" u="none" strike="noStrike">
                          <a:solidFill>
                            <a:srgbClr val="000000"/>
                          </a:solidFill>
                          <a:effectLst/>
                          <a:latin typeface="+mj-lt"/>
                        </a:rPr>
                        <a:t>88</a:t>
                      </a:r>
                    </a:p>
                  </a:txBody>
                  <a:tcPr marL="3651" marR="3651" marT="3651"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D6E082"/>
                    </a:solidFill>
                  </a:tcPr>
                </a:tc>
                <a:tc>
                  <a:txBody>
                    <a:bodyPr/>
                    <a:lstStyle/>
                    <a:p>
                      <a:pPr algn="ctr" fontAlgn="b"/>
                      <a:r>
                        <a:rPr lang="en-GB" sz="800" b="0" i="0" u="none" strike="noStrike">
                          <a:solidFill>
                            <a:srgbClr val="000000"/>
                          </a:solidFill>
                          <a:effectLst/>
                          <a:latin typeface="+mj-lt"/>
                        </a:rPr>
                        <a:t>62</a:t>
                      </a:r>
                    </a:p>
                  </a:txBody>
                  <a:tcPr marL="3651" marR="3651" marT="3651"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EE783"/>
                    </a:solidFill>
                  </a:tcPr>
                </a:tc>
                <a:tc>
                  <a:txBody>
                    <a:bodyPr/>
                    <a:lstStyle/>
                    <a:p>
                      <a:pPr algn="ctr" fontAlgn="b"/>
                      <a:r>
                        <a:rPr lang="en-GB" sz="800" b="0" i="0" u="none" strike="noStrike">
                          <a:solidFill>
                            <a:srgbClr val="000000"/>
                          </a:solidFill>
                          <a:effectLst/>
                          <a:latin typeface="+mj-lt"/>
                        </a:rPr>
                        <a:t>102</a:t>
                      </a:r>
                    </a:p>
                  </a:txBody>
                  <a:tcPr marL="3651" marR="3651" marT="3651"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BFD981"/>
                    </a:solidFill>
                  </a:tcPr>
                </a:tc>
                <a:tc>
                  <a:txBody>
                    <a:bodyPr/>
                    <a:lstStyle/>
                    <a:p>
                      <a:pPr algn="ctr" fontAlgn="b"/>
                      <a:r>
                        <a:rPr lang="en-GB" sz="800" b="0" i="0" u="none" strike="noStrike">
                          <a:solidFill>
                            <a:srgbClr val="000000"/>
                          </a:solidFill>
                          <a:effectLst/>
                          <a:latin typeface="+mj-lt"/>
                        </a:rPr>
                        <a:t>59</a:t>
                      </a:r>
                    </a:p>
                  </a:txBody>
                  <a:tcPr marL="3651" marR="3651" marT="3651"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EE182"/>
                    </a:solidFill>
                  </a:tcPr>
                </a:tc>
                <a:tc>
                  <a:txBody>
                    <a:bodyPr/>
                    <a:lstStyle/>
                    <a:p>
                      <a:pPr algn="ctr" fontAlgn="b"/>
                      <a:r>
                        <a:rPr lang="en-GB" sz="800" b="0" i="0" u="none" strike="noStrike">
                          <a:solidFill>
                            <a:srgbClr val="000000"/>
                          </a:solidFill>
                          <a:effectLst/>
                          <a:latin typeface="+mj-lt"/>
                        </a:rPr>
                        <a:t>32</a:t>
                      </a:r>
                    </a:p>
                  </a:txBody>
                  <a:tcPr marL="3651" marR="3651" marT="3651"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BA977"/>
                    </a:solidFill>
                  </a:tcPr>
                </a:tc>
                <a:tc>
                  <a:txBody>
                    <a:bodyPr/>
                    <a:lstStyle/>
                    <a:p>
                      <a:pPr algn="ctr" fontAlgn="b"/>
                      <a:r>
                        <a:rPr lang="en-GB" sz="800" b="0" i="0" u="none" strike="noStrike">
                          <a:solidFill>
                            <a:srgbClr val="000000"/>
                          </a:solidFill>
                          <a:effectLst/>
                          <a:latin typeface="+mj-lt"/>
                        </a:rPr>
                        <a:t>80</a:t>
                      </a:r>
                    </a:p>
                  </a:txBody>
                  <a:tcPr marL="3651" marR="3651" marT="3651"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E4E383"/>
                    </a:solidFill>
                  </a:tcPr>
                </a:tc>
                <a:tc>
                  <a:txBody>
                    <a:bodyPr/>
                    <a:lstStyle/>
                    <a:p>
                      <a:pPr algn="ctr" fontAlgn="b"/>
                      <a:r>
                        <a:rPr lang="en-GB" sz="800" b="0" i="0" u="none" strike="noStrike">
                          <a:solidFill>
                            <a:srgbClr val="000000"/>
                          </a:solidFill>
                          <a:effectLst/>
                          <a:latin typeface="+mj-lt"/>
                        </a:rPr>
                        <a:t>85</a:t>
                      </a:r>
                    </a:p>
                  </a:txBody>
                  <a:tcPr marL="3651" marR="3651" marT="3651"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DBE182"/>
                    </a:solidFill>
                  </a:tcPr>
                </a:tc>
                <a:tc>
                  <a:txBody>
                    <a:bodyPr/>
                    <a:lstStyle/>
                    <a:p>
                      <a:pPr algn="ctr" fontAlgn="b"/>
                      <a:r>
                        <a:rPr lang="en-GB" sz="800" b="0" i="0" u="none" strike="noStrike">
                          <a:solidFill>
                            <a:srgbClr val="000000"/>
                          </a:solidFill>
                          <a:effectLst/>
                          <a:latin typeface="+mj-lt"/>
                        </a:rPr>
                        <a:t>123</a:t>
                      </a:r>
                    </a:p>
                  </a:txBody>
                  <a:tcPr marL="3651" marR="3651" marT="3651"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9BCF7F"/>
                    </a:solidFill>
                  </a:tcPr>
                </a:tc>
                <a:tc>
                  <a:txBody>
                    <a:bodyPr/>
                    <a:lstStyle/>
                    <a:p>
                      <a:pPr algn="ctr" fontAlgn="b"/>
                      <a:r>
                        <a:rPr lang="en-GB" sz="800" b="0" i="0" u="none" strike="noStrike">
                          <a:solidFill>
                            <a:srgbClr val="000000"/>
                          </a:solidFill>
                          <a:effectLst/>
                          <a:latin typeface="+mj-lt"/>
                        </a:rPr>
                        <a:t>6</a:t>
                      </a:r>
                    </a:p>
                  </a:txBody>
                  <a:tcPr marL="3651" marR="3651" marT="3651"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8736D"/>
                    </a:solidFill>
                  </a:tcPr>
                </a:tc>
                <a:tc>
                  <a:txBody>
                    <a:bodyPr/>
                    <a:lstStyle/>
                    <a:p>
                      <a:pPr algn="ctr" fontAlgn="b"/>
                      <a:r>
                        <a:rPr lang="en-GB" sz="800" b="0" i="0" u="none" strike="noStrike">
                          <a:solidFill>
                            <a:srgbClr val="000000"/>
                          </a:solidFill>
                          <a:effectLst/>
                          <a:latin typeface="+mj-lt"/>
                        </a:rPr>
                        <a:t>28</a:t>
                      </a:r>
                    </a:p>
                  </a:txBody>
                  <a:tcPr marL="3651" marR="3651" marT="3651"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BA175"/>
                    </a:solidFill>
                  </a:tcPr>
                </a:tc>
                <a:tc>
                  <a:txBody>
                    <a:bodyPr/>
                    <a:lstStyle/>
                    <a:p>
                      <a:pPr algn="ctr" fontAlgn="b"/>
                      <a:r>
                        <a:rPr lang="en-GB" sz="800" b="0" i="0" u="none" strike="noStrike">
                          <a:solidFill>
                            <a:srgbClr val="000000"/>
                          </a:solidFill>
                          <a:effectLst/>
                          <a:latin typeface="+mj-lt"/>
                        </a:rPr>
                        <a:t>53</a:t>
                      </a:r>
                    </a:p>
                  </a:txBody>
                  <a:tcPr marL="3651" marR="3651" marT="3651"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DD57F"/>
                    </a:solidFill>
                  </a:tcPr>
                </a:tc>
                <a:tc>
                  <a:txBody>
                    <a:bodyPr/>
                    <a:lstStyle/>
                    <a:p>
                      <a:pPr algn="ctr" fontAlgn="b"/>
                      <a:r>
                        <a:rPr lang="en-GB" sz="800" b="0" i="0" u="none" strike="noStrike">
                          <a:solidFill>
                            <a:srgbClr val="000000"/>
                          </a:solidFill>
                          <a:effectLst/>
                          <a:latin typeface="+mj-lt"/>
                        </a:rPr>
                        <a:t>41</a:t>
                      </a:r>
                    </a:p>
                  </a:txBody>
                  <a:tcPr marL="3651" marR="3651" marT="3651"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CBC7B"/>
                    </a:solidFill>
                  </a:tcPr>
                </a:tc>
                <a:tc>
                  <a:txBody>
                    <a:bodyPr/>
                    <a:lstStyle/>
                    <a:p>
                      <a:pPr algn="ctr" fontAlgn="b"/>
                      <a:r>
                        <a:rPr lang="en-GB" sz="800" b="0" i="0" u="none" strike="noStrike">
                          <a:solidFill>
                            <a:srgbClr val="000000"/>
                          </a:solidFill>
                          <a:effectLst/>
                          <a:latin typeface="+mj-lt"/>
                        </a:rPr>
                        <a:t>47</a:t>
                      </a:r>
                    </a:p>
                  </a:txBody>
                  <a:tcPr marL="3651" marR="3651" marT="3651"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DC87D"/>
                    </a:solidFill>
                  </a:tcPr>
                </a:tc>
                <a:tc>
                  <a:txBody>
                    <a:bodyPr/>
                    <a:lstStyle/>
                    <a:p>
                      <a:pPr algn="ctr" fontAlgn="b"/>
                      <a:r>
                        <a:rPr lang="en-GB" sz="800" b="0" i="0" u="none" strike="noStrike">
                          <a:solidFill>
                            <a:srgbClr val="000000"/>
                          </a:solidFill>
                          <a:effectLst/>
                          <a:latin typeface="+mj-lt"/>
                        </a:rPr>
                        <a:t>55</a:t>
                      </a:r>
                    </a:p>
                  </a:txBody>
                  <a:tcPr marL="3651" marR="3651" marT="3651"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ED980"/>
                    </a:solidFill>
                  </a:tcPr>
                </a:tc>
                <a:tc>
                  <a:txBody>
                    <a:bodyPr/>
                    <a:lstStyle/>
                    <a:p>
                      <a:pPr algn="ctr" fontAlgn="b"/>
                      <a:r>
                        <a:rPr lang="en-GB" sz="800" b="0" i="0" u="none" strike="noStrike">
                          <a:solidFill>
                            <a:srgbClr val="000000"/>
                          </a:solidFill>
                          <a:effectLst/>
                          <a:latin typeface="+mj-lt"/>
                        </a:rPr>
                        <a:t>47</a:t>
                      </a:r>
                    </a:p>
                  </a:txBody>
                  <a:tcPr marL="3651" marR="3651" marT="3651"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DC87D"/>
                    </a:solidFill>
                  </a:tcPr>
                </a:tc>
                <a:tc>
                  <a:txBody>
                    <a:bodyPr/>
                    <a:lstStyle/>
                    <a:p>
                      <a:pPr algn="ctr" fontAlgn="b"/>
                      <a:r>
                        <a:rPr lang="en-GB" sz="800" b="0" i="0" u="none" strike="noStrike">
                          <a:solidFill>
                            <a:srgbClr val="000000"/>
                          </a:solidFill>
                          <a:effectLst/>
                          <a:latin typeface="+mj-lt"/>
                        </a:rPr>
                        <a:t>90</a:t>
                      </a:r>
                    </a:p>
                  </a:txBody>
                  <a:tcPr marL="3651" marR="3651" marT="3651"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D3DF82"/>
                    </a:solidFill>
                  </a:tcPr>
                </a:tc>
                <a:tc>
                  <a:txBody>
                    <a:bodyPr/>
                    <a:lstStyle/>
                    <a:p>
                      <a:pPr algn="ctr" fontAlgn="b"/>
                      <a:r>
                        <a:rPr lang="en-GB" sz="800" b="0" i="0" u="none" strike="noStrike">
                          <a:solidFill>
                            <a:srgbClr val="000000"/>
                          </a:solidFill>
                          <a:effectLst/>
                          <a:latin typeface="+mj-lt"/>
                        </a:rPr>
                        <a:t>65</a:t>
                      </a:r>
                    </a:p>
                  </a:txBody>
                  <a:tcPr marL="3651" marR="3651" marT="3651"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DEB84"/>
                    </a:solidFill>
                  </a:tcPr>
                </a:tc>
                <a:tc>
                  <a:txBody>
                    <a:bodyPr/>
                    <a:lstStyle/>
                    <a:p>
                      <a:pPr algn="ctr" fontAlgn="b"/>
                      <a:r>
                        <a:rPr lang="en-GB" sz="800" b="0" i="0" u="none" strike="noStrike">
                          <a:solidFill>
                            <a:srgbClr val="000000"/>
                          </a:solidFill>
                          <a:effectLst/>
                          <a:latin typeface="+mj-lt"/>
                        </a:rPr>
                        <a:t>33</a:t>
                      </a:r>
                    </a:p>
                  </a:txBody>
                  <a:tcPr marL="3651" marR="3651" marT="3651"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BAB77"/>
                    </a:solidFill>
                  </a:tcPr>
                </a:tc>
                <a:tc>
                  <a:txBody>
                    <a:bodyPr/>
                    <a:lstStyle/>
                    <a:p>
                      <a:pPr algn="ctr" fontAlgn="b"/>
                      <a:r>
                        <a:rPr lang="en-GB" sz="800" b="0" i="0" u="none" strike="noStrike">
                          <a:solidFill>
                            <a:srgbClr val="000000"/>
                          </a:solidFill>
                          <a:effectLst/>
                          <a:latin typeface="+mj-lt"/>
                        </a:rPr>
                        <a:t>50</a:t>
                      </a:r>
                    </a:p>
                  </a:txBody>
                  <a:tcPr marL="3651" marR="3651" marT="3651"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DCE7E"/>
                    </a:solidFill>
                  </a:tcPr>
                </a:tc>
                <a:tc>
                  <a:txBody>
                    <a:bodyPr/>
                    <a:lstStyle/>
                    <a:p>
                      <a:pPr algn="ctr" fontAlgn="b"/>
                      <a:r>
                        <a:rPr lang="en-GB" sz="800" b="0" i="0" u="none" strike="noStrike">
                          <a:solidFill>
                            <a:srgbClr val="000000"/>
                          </a:solidFill>
                          <a:effectLst/>
                          <a:latin typeface="+mj-lt"/>
                        </a:rPr>
                        <a:t>26</a:t>
                      </a:r>
                    </a:p>
                  </a:txBody>
                  <a:tcPr marL="3651" marR="3651" marT="3651"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A9D75"/>
                    </a:solidFill>
                  </a:tcPr>
                </a:tc>
                <a:extLst>
                  <a:ext uri="{0D108BD9-81ED-4DB2-BD59-A6C34878D82A}">
                    <a16:rowId xmlns:a16="http://schemas.microsoft.com/office/drawing/2014/main" val="1787455735"/>
                  </a:ext>
                </a:extLst>
              </a:tr>
            </a:tbl>
          </a:graphicData>
        </a:graphic>
      </p:graphicFrame>
      <p:grpSp>
        <p:nvGrpSpPr>
          <p:cNvPr id="13" name="Group 12">
            <a:extLst>
              <a:ext uri="{FF2B5EF4-FFF2-40B4-BE49-F238E27FC236}">
                <a16:creationId xmlns:a16="http://schemas.microsoft.com/office/drawing/2014/main" id="{25508C93-6305-D12B-4E3C-80677F7785B5}"/>
              </a:ext>
            </a:extLst>
          </p:cNvPr>
          <p:cNvGrpSpPr/>
          <p:nvPr/>
        </p:nvGrpSpPr>
        <p:grpSpPr>
          <a:xfrm>
            <a:off x="0" y="-5166"/>
            <a:ext cx="12197443" cy="180000"/>
            <a:chOff x="0" y="-5166"/>
            <a:chExt cx="12197443" cy="446573"/>
          </a:xfrm>
        </p:grpSpPr>
        <p:sp>
          <p:nvSpPr>
            <p:cNvPr id="14" name="Rectangle 13">
              <a:extLst>
                <a:ext uri="{FF2B5EF4-FFF2-40B4-BE49-F238E27FC236}">
                  <a16:creationId xmlns:a16="http://schemas.microsoft.com/office/drawing/2014/main" id="{BFD4611F-A1E3-EBE5-D7CC-E9590AB19E62}"/>
                </a:ext>
              </a:extLst>
            </p:cNvPr>
            <p:cNvSpPr/>
            <p:nvPr/>
          </p:nvSpPr>
          <p:spPr>
            <a:xfrm>
              <a:off x="0" y="-5166"/>
              <a:ext cx="2437200" cy="446573"/>
            </a:xfrm>
            <a:prstGeom prst="rect">
              <a:avLst/>
            </a:prstGeom>
            <a:gradFill>
              <a:gsLst>
                <a:gs pos="0">
                  <a:schemeClr val="accent1">
                    <a:lumMod val="5000"/>
                    <a:lumOff val="95000"/>
                  </a:schemeClr>
                </a:gs>
                <a:gs pos="52000">
                  <a:schemeClr val="accent2">
                    <a:lumMod val="75000"/>
                  </a:schemeClr>
                </a:gs>
                <a:gs pos="83000">
                  <a:schemeClr val="accent2">
                    <a:lumMod val="75000"/>
                  </a:schemeClr>
                </a:gs>
                <a:gs pos="100000">
                  <a:schemeClr val="accent2">
                    <a:lumMod val="75000"/>
                  </a:schemeClr>
                </a:gs>
              </a:gsLst>
              <a:lin ang="5400000" scaled="1"/>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tIns="36000" rtlCol="0" anchor="ctr" anchorCtr="0"/>
            <a:lstStyle/>
            <a:p>
              <a:pPr algn="ctr"/>
              <a:r>
                <a:rPr lang="en-GB" sz="1200"/>
                <a:t>All products</a:t>
              </a:r>
            </a:p>
          </p:txBody>
        </p:sp>
        <p:grpSp>
          <p:nvGrpSpPr>
            <p:cNvPr id="15" name="Group 14">
              <a:extLst>
                <a:ext uri="{FF2B5EF4-FFF2-40B4-BE49-F238E27FC236}">
                  <a16:creationId xmlns:a16="http://schemas.microsoft.com/office/drawing/2014/main" id="{C019E029-8FA6-18E4-0428-96DF7211BBD2}"/>
                </a:ext>
              </a:extLst>
            </p:cNvPr>
            <p:cNvGrpSpPr/>
            <p:nvPr/>
          </p:nvGrpSpPr>
          <p:grpSpPr>
            <a:xfrm>
              <a:off x="2439477" y="-5166"/>
              <a:ext cx="9757966" cy="446573"/>
              <a:chOff x="2439477" y="-5166"/>
              <a:chExt cx="9757966" cy="446573"/>
            </a:xfrm>
          </p:grpSpPr>
          <p:sp>
            <p:nvSpPr>
              <p:cNvPr id="17" name="Rectangle 16">
                <a:extLst>
                  <a:ext uri="{FF2B5EF4-FFF2-40B4-BE49-F238E27FC236}">
                    <a16:creationId xmlns:a16="http://schemas.microsoft.com/office/drawing/2014/main" id="{12130832-1004-8012-AA78-47B2DA708D7A}"/>
                  </a:ext>
                </a:extLst>
              </p:cNvPr>
              <p:cNvSpPr/>
              <p:nvPr/>
            </p:nvSpPr>
            <p:spPr>
              <a:xfrm>
                <a:off x="2439477" y="-5166"/>
                <a:ext cx="2437200" cy="446573"/>
              </a:xfrm>
              <a:prstGeom prst="rect">
                <a:avLst/>
              </a:prstGeom>
              <a:solidFill>
                <a:schemeClr val="bg2"/>
              </a:solidFill>
              <a:ln>
                <a:solidFill>
                  <a:schemeClr val="bg2">
                    <a:lumMod val="9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tIns="36000" rtlCol="0" anchor="ctr" anchorCtr="0"/>
              <a:lstStyle/>
              <a:p>
                <a:pPr algn="ctr"/>
                <a:r>
                  <a:rPr lang="en-GB" sz="1200">
                    <a:solidFill>
                      <a:schemeClr val="bg2">
                        <a:lumMod val="90000"/>
                      </a:schemeClr>
                    </a:solidFill>
                  </a:rPr>
                  <a:t>Oncology</a:t>
                </a:r>
              </a:p>
            </p:txBody>
          </p:sp>
          <p:sp>
            <p:nvSpPr>
              <p:cNvPr id="18" name="Rectangle 17">
                <a:extLst>
                  <a:ext uri="{FF2B5EF4-FFF2-40B4-BE49-F238E27FC236}">
                    <a16:creationId xmlns:a16="http://schemas.microsoft.com/office/drawing/2014/main" id="{609C5A5C-928A-8153-E194-C443D18920C6}"/>
                  </a:ext>
                </a:extLst>
              </p:cNvPr>
              <p:cNvSpPr/>
              <p:nvPr/>
            </p:nvSpPr>
            <p:spPr>
              <a:xfrm>
                <a:off x="4878955" y="-5166"/>
                <a:ext cx="2437200" cy="446573"/>
              </a:xfrm>
              <a:prstGeom prst="rect">
                <a:avLst/>
              </a:prstGeom>
              <a:solidFill>
                <a:schemeClr val="bg2"/>
              </a:solidFill>
              <a:ln>
                <a:solidFill>
                  <a:schemeClr val="bg2">
                    <a:lumMod val="9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tIns="36000" rtlCol="0" anchor="ctr" anchorCtr="0"/>
              <a:lstStyle/>
              <a:p>
                <a:pPr algn="ctr"/>
                <a:r>
                  <a:rPr lang="en-GB" sz="1200">
                    <a:solidFill>
                      <a:schemeClr val="bg2">
                        <a:lumMod val="90000"/>
                      </a:schemeClr>
                    </a:solidFill>
                  </a:rPr>
                  <a:t>Orphans</a:t>
                </a:r>
              </a:p>
            </p:txBody>
          </p:sp>
          <p:sp>
            <p:nvSpPr>
              <p:cNvPr id="19" name="Rectangle 18">
                <a:extLst>
                  <a:ext uri="{FF2B5EF4-FFF2-40B4-BE49-F238E27FC236}">
                    <a16:creationId xmlns:a16="http://schemas.microsoft.com/office/drawing/2014/main" id="{F3E35EEE-87A9-B708-CE81-5C6B46CF11FF}"/>
                  </a:ext>
                </a:extLst>
              </p:cNvPr>
              <p:cNvSpPr/>
              <p:nvPr/>
            </p:nvSpPr>
            <p:spPr>
              <a:xfrm>
                <a:off x="7318433" y="-5166"/>
                <a:ext cx="2437200" cy="446573"/>
              </a:xfrm>
              <a:prstGeom prst="rect">
                <a:avLst/>
              </a:prstGeom>
              <a:solidFill>
                <a:schemeClr val="bg2"/>
              </a:solidFill>
              <a:ln>
                <a:solidFill>
                  <a:schemeClr val="bg2">
                    <a:lumMod val="9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tIns="36000" rtlCol="0" anchor="ctr" anchorCtr="0"/>
              <a:lstStyle/>
              <a:p>
                <a:pPr algn="ctr"/>
                <a:r>
                  <a:rPr lang="en-GB" sz="1200">
                    <a:solidFill>
                      <a:schemeClr val="bg2">
                        <a:lumMod val="90000"/>
                      </a:schemeClr>
                    </a:solidFill>
                  </a:rPr>
                  <a:t>Non-</a:t>
                </a:r>
                <a:r>
                  <a:rPr lang="en-GB" sz="1200" err="1">
                    <a:solidFill>
                      <a:schemeClr val="bg2">
                        <a:lumMod val="90000"/>
                      </a:schemeClr>
                    </a:solidFill>
                  </a:rPr>
                  <a:t>onc</a:t>
                </a:r>
                <a:r>
                  <a:rPr lang="en-GB" sz="1200">
                    <a:solidFill>
                      <a:schemeClr val="bg2">
                        <a:lumMod val="90000"/>
                      </a:schemeClr>
                    </a:solidFill>
                  </a:rPr>
                  <a:t> orphans</a:t>
                </a:r>
              </a:p>
            </p:txBody>
          </p:sp>
          <p:sp>
            <p:nvSpPr>
              <p:cNvPr id="20" name="Rectangle 19">
                <a:extLst>
                  <a:ext uri="{FF2B5EF4-FFF2-40B4-BE49-F238E27FC236}">
                    <a16:creationId xmlns:a16="http://schemas.microsoft.com/office/drawing/2014/main" id="{4C2E5641-5C57-E961-AB91-2A00C11E3C17}"/>
                  </a:ext>
                </a:extLst>
              </p:cNvPr>
              <p:cNvSpPr/>
              <p:nvPr/>
            </p:nvSpPr>
            <p:spPr>
              <a:xfrm>
                <a:off x="9749443" y="-5166"/>
                <a:ext cx="2448000" cy="446573"/>
              </a:xfrm>
              <a:prstGeom prst="rect">
                <a:avLst/>
              </a:prstGeom>
              <a:solidFill>
                <a:schemeClr val="bg2"/>
              </a:solidFill>
              <a:ln>
                <a:solidFill>
                  <a:schemeClr val="bg2">
                    <a:lumMod val="9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tIns="36000" rtlCol="0" anchor="ctr" anchorCtr="0"/>
              <a:lstStyle/>
              <a:p>
                <a:pPr algn="ctr"/>
                <a:r>
                  <a:rPr lang="en-GB" sz="1200">
                    <a:solidFill>
                      <a:schemeClr val="bg2">
                        <a:lumMod val="90000"/>
                      </a:schemeClr>
                    </a:solidFill>
                  </a:rPr>
                  <a:t>Combination</a:t>
                </a:r>
              </a:p>
            </p:txBody>
          </p:sp>
        </p:grpSp>
      </p:grpSp>
    </p:spTree>
    <p:extLst>
      <p:ext uri="{BB962C8B-B14F-4D97-AF65-F5344CB8AC3E}">
        <p14:creationId xmlns:p14="http://schemas.microsoft.com/office/powerpoint/2010/main" val="172894209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0" name="Object 9" hidden="1">
            <a:extLst>
              <a:ext uri="{FF2B5EF4-FFF2-40B4-BE49-F238E27FC236}">
                <a16:creationId xmlns:a16="http://schemas.microsoft.com/office/drawing/2014/main" id="{F9BA0E5E-6C46-46D2-84FF-95E6AC3E2C40}"/>
              </a:ext>
            </a:extLst>
          </p:cNvPr>
          <p:cNvGraphicFramePr>
            <a:graphicFrameLocks noChangeAspect="1"/>
          </p:cNvGraphicFramePr>
          <p:nvPr>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5" imgW="473" imgH="473" progId="TCLayout.ActiveDocument.1">
                  <p:embed/>
                </p:oleObj>
              </mc:Choice>
              <mc:Fallback>
                <p:oleObj name="think-cell Slide" r:id="rId5" imgW="473" imgH="473" progId="TCLayout.ActiveDocument.1">
                  <p:embed/>
                  <p:pic>
                    <p:nvPicPr>
                      <p:cNvPr id="10" name="Object 9" hidden="1">
                        <a:extLst>
                          <a:ext uri="{FF2B5EF4-FFF2-40B4-BE49-F238E27FC236}">
                            <a16:creationId xmlns:a16="http://schemas.microsoft.com/office/drawing/2014/main" id="{F9BA0E5E-6C46-46D2-84FF-95E6AC3E2C4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9" name="Rectangle 8" hidden="1">
            <a:extLst>
              <a:ext uri="{FF2B5EF4-FFF2-40B4-BE49-F238E27FC236}">
                <a16:creationId xmlns:a16="http://schemas.microsoft.com/office/drawing/2014/main" id="{3C253432-41E3-4EE3-9227-491AB6EF542E}"/>
              </a:ext>
            </a:extLst>
          </p:cNvPr>
          <p:cNvSpPr/>
          <p:nvPr>
            <p:custDataLst>
              <p:tags r:id="rId2"/>
            </p:custDataLst>
          </p:nvPr>
        </p:nvSpPr>
        <p:spPr>
          <a:xfrm>
            <a:off x="0" y="0"/>
            <a:ext cx="158750" cy="15875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numCol="1" spcCol="0" rtlCol="0" anchor="t" anchorCtr="0">
            <a:noAutofit/>
          </a:bodyPr>
          <a:lstStyle/>
          <a:p>
            <a:endParaRPr lang="en-GB" sz="2800" b="1">
              <a:latin typeface="Arial" panose="020B0604020202020204" pitchFamily="34" charset="0"/>
              <a:ea typeface="+mj-ea"/>
              <a:cs typeface="+mj-cs"/>
              <a:sym typeface="Arial" panose="020B0604020202020204" pitchFamily="34" charset="0"/>
            </a:endParaRPr>
          </a:p>
        </p:txBody>
      </p:sp>
      <p:graphicFrame>
        <p:nvGraphicFramePr>
          <p:cNvPr id="6" name="Table 6">
            <a:extLst>
              <a:ext uri="{FF2B5EF4-FFF2-40B4-BE49-F238E27FC236}">
                <a16:creationId xmlns:a16="http://schemas.microsoft.com/office/drawing/2014/main" id="{4D12FB79-FA4E-4C81-9696-C211CB0E34E3}"/>
              </a:ext>
            </a:extLst>
          </p:cNvPr>
          <p:cNvGraphicFramePr>
            <a:graphicFrameLocks noGrp="1"/>
          </p:cNvGraphicFramePr>
          <p:nvPr>
            <p:ph idx="17"/>
            <p:extLst>
              <p:ext uri="{D42A27DB-BD31-4B8C-83A1-F6EECF244321}">
                <p14:modId xmlns:p14="http://schemas.microsoft.com/office/powerpoint/2010/main" val="2702473346"/>
              </p:ext>
            </p:extLst>
          </p:nvPr>
        </p:nvGraphicFramePr>
        <p:xfrm>
          <a:off x="384694" y="1721614"/>
          <a:ext cx="8842562" cy="2136965"/>
        </p:xfrm>
        <a:graphic>
          <a:graphicData uri="http://schemas.openxmlformats.org/drawingml/2006/table">
            <a:tbl>
              <a:tblPr firstRow="1" bandRow="1">
                <a:tableStyleId>{6E25E649-3F16-4E02-A733-19D2CDBF48F0}</a:tableStyleId>
              </a:tblPr>
              <a:tblGrid>
                <a:gridCol w="1352666">
                  <a:extLst>
                    <a:ext uri="{9D8B030D-6E8A-4147-A177-3AD203B41FA5}">
                      <a16:colId xmlns:a16="http://schemas.microsoft.com/office/drawing/2014/main" val="2467186047"/>
                    </a:ext>
                  </a:extLst>
                </a:gridCol>
                <a:gridCol w="1431152">
                  <a:extLst>
                    <a:ext uri="{9D8B030D-6E8A-4147-A177-3AD203B41FA5}">
                      <a16:colId xmlns:a16="http://schemas.microsoft.com/office/drawing/2014/main" val="2642303230"/>
                    </a:ext>
                  </a:extLst>
                </a:gridCol>
                <a:gridCol w="1514686">
                  <a:extLst>
                    <a:ext uri="{9D8B030D-6E8A-4147-A177-3AD203B41FA5}">
                      <a16:colId xmlns:a16="http://schemas.microsoft.com/office/drawing/2014/main" val="319590305"/>
                    </a:ext>
                  </a:extLst>
                </a:gridCol>
                <a:gridCol w="1514686">
                  <a:extLst>
                    <a:ext uri="{9D8B030D-6E8A-4147-A177-3AD203B41FA5}">
                      <a16:colId xmlns:a16="http://schemas.microsoft.com/office/drawing/2014/main" val="4071845084"/>
                    </a:ext>
                  </a:extLst>
                </a:gridCol>
                <a:gridCol w="1514686">
                  <a:extLst>
                    <a:ext uri="{9D8B030D-6E8A-4147-A177-3AD203B41FA5}">
                      <a16:colId xmlns:a16="http://schemas.microsoft.com/office/drawing/2014/main" val="353332718"/>
                    </a:ext>
                  </a:extLst>
                </a:gridCol>
                <a:gridCol w="1514686">
                  <a:extLst>
                    <a:ext uri="{9D8B030D-6E8A-4147-A177-3AD203B41FA5}">
                      <a16:colId xmlns:a16="http://schemas.microsoft.com/office/drawing/2014/main" val="1512568477"/>
                    </a:ext>
                  </a:extLst>
                </a:gridCol>
              </a:tblGrid>
              <a:tr h="607676">
                <a:tc>
                  <a:txBody>
                    <a:bodyPr/>
                    <a:lstStyle/>
                    <a:p>
                      <a:pPr algn="ctr" rtl="0"/>
                      <a:r>
                        <a:rPr lang="en-GB" sz="1300"/>
                        <a:t>Measure</a:t>
                      </a:r>
                    </a:p>
                  </a:txBody>
                  <a:tcPr anchor="ctr"/>
                </a:tc>
                <a:tc>
                  <a:txBody>
                    <a:bodyPr/>
                    <a:lstStyle/>
                    <a:p>
                      <a:pPr algn="ctr" rtl="0"/>
                      <a:r>
                        <a:rPr lang="en-GB" sz="1300"/>
                        <a:t>All products</a:t>
                      </a:r>
                    </a:p>
                  </a:txBody>
                  <a:tcPr anchor="ctr">
                    <a:solidFill>
                      <a:schemeClr val="accent1"/>
                    </a:solidFill>
                  </a:tcPr>
                </a:tc>
                <a:tc>
                  <a:txBody>
                    <a:bodyPr/>
                    <a:lstStyle/>
                    <a:p>
                      <a:pPr algn="ctr" rtl="0"/>
                      <a:r>
                        <a:rPr lang="en-GB" sz="1300"/>
                        <a:t>Oncology</a:t>
                      </a:r>
                    </a:p>
                  </a:txBody>
                  <a:tcPr anchor="ctr"/>
                </a:tc>
                <a:tc>
                  <a:txBody>
                    <a:bodyPr/>
                    <a:lstStyle/>
                    <a:p>
                      <a:pPr algn="ctr" rtl="0"/>
                      <a:r>
                        <a:rPr lang="en-GB" sz="1300"/>
                        <a:t>Orphan</a:t>
                      </a:r>
                    </a:p>
                  </a:txBody>
                  <a:tcPr anchor="ctr"/>
                </a:tc>
                <a:tc>
                  <a:txBody>
                    <a:bodyPr/>
                    <a:lstStyle/>
                    <a:p>
                      <a:pPr algn="ctr" rtl="0"/>
                      <a:r>
                        <a:rPr lang="en-GB" sz="1300"/>
                        <a:t>Non-oncologic orphan</a:t>
                      </a:r>
                    </a:p>
                  </a:txBody>
                  <a:tcPr anchor="ctr"/>
                </a:tc>
                <a:tc>
                  <a:txBody>
                    <a:bodyPr/>
                    <a:lstStyle/>
                    <a:p>
                      <a:pPr algn="ctr" rtl="0"/>
                      <a:r>
                        <a:rPr lang="en-GB" sz="1300"/>
                        <a:t>Combination therapy</a:t>
                      </a:r>
                    </a:p>
                  </a:txBody>
                  <a:tcPr anchor="ctr"/>
                </a:tc>
                <a:extLst>
                  <a:ext uri="{0D108BD9-81ED-4DB2-BD59-A6C34878D82A}">
                    <a16:rowId xmlns:a16="http://schemas.microsoft.com/office/drawing/2014/main" val="3490964392"/>
                  </a:ext>
                </a:extLst>
              </a:tr>
              <a:tr h="754580">
                <a:tc>
                  <a:txBody>
                    <a:bodyPr/>
                    <a:lstStyle/>
                    <a:p>
                      <a:pPr algn="ctr" rtl="0"/>
                      <a:r>
                        <a:rPr lang="en-GB" sz="1300" b="1"/>
                        <a:t>Average rate of availability</a:t>
                      </a:r>
                    </a:p>
                  </a:txBody>
                  <a:tcPr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600" b="0" u="none" strike="noStrike" kern="1200" cap="none" spc="0" normalizeH="0" baseline="0" noProof="0">
                          <a:ln>
                            <a:noFill/>
                          </a:ln>
                          <a:solidFill>
                            <a:srgbClr val="2B3A42"/>
                          </a:solidFill>
                          <a:effectLst/>
                          <a:uLnTx/>
                          <a:uFillTx/>
                        </a:rPr>
                        <a:t>46%</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0" u="none" strike="noStrike" kern="1200" cap="none" spc="0" normalizeH="0" baseline="0" noProof="0">
                          <a:ln>
                            <a:noFill/>
                          </a:ln>
                          <a:solidFill>
                            <a:srgbClr val="2B3A42"/>
                          </a:solidFill>
                          <a:effectLst/>
                          <a:uLnTx/>
                          <a:uFillTx/>
                        </a:rPr>
                        <a:t>(43% in 2023)</a:t>
                      </a:r>
                      <a:endParaRPr lang="en-GB" sz="1000" b="0"/>
                    </a:p>
                  </a:txBody>
                  <a:tcPr anchor="ctr">
                    <a:solidFill>
                      <a:srgbClr val="E8E8E9"/>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600" b="0" kern="1200">
                          <a:solidFill>
                            <a:schemeClr val="tx1"/>
                          </a:solidFill>
                        </a:rPr>
                        <a:t>50%</a:t>
                      </a:r>
                    </a:p>
                    <a:p>
                      <a:pPr marL="0" marR="0" lvl="0" indent="0" algn="ctr" defTabSz="914400" rtl="0" eaLnBrk="1" fontAlgn="auto" latinLnBrk="0" hangingPunct="1">
                        <a:lnSpc>
                          <a:spcPct val="100000"/>
                        </a:lnSpc>
                        <a:spcBef>
                          <a:spcPts val="0"/>
                        </a:spcBef>
                        <a:spcAft>
                          <a:spcPts val="0"/>
                        </a:spcAft>
                        <a:buClrTx/>
                        <a:buSzTx/>
                        <a:buFontTx/>
                        <a:buNone/>
                        <a:tabLst/>
                        <a:defRPr/>
                      </a:pPr>
                      <a:r>
                        <a:rPr lang="en-GB" sz="1000" b="0" kern="1200">
                          <a:solidFill>
                            <a:schemeClr val="tx1"/>
                          </a:solidFill>
                        </a:rPr>
                        <a:t>(52% in 2023)</a:t>
                      </a:r>
                      <a:endParaRPr lang="en-GB" sz="1000" b="0" kern="1200">
                        <a:solidFill>
                          <a:schemeClr val="tx1"/>
                        </a:solidFill>
                        <a:latin typeface="+mn-lt"/>
                        <a:ea typeface="+mn-ea"/>
                        <a:cs typeface="+mn-cs"/>
                      </a:endParaRPr>
                    </a:p>
                  </a:txBody>
                  <a:tcPr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600" b="0" kern="1200">
                          <a:solidFill>
                            <a:schemeClr val="tx1"/>
                          </a:solidFill>
                        </a:rPr>
                        <a:t>42%</a:t>
                      </a:r>
                    </a:p>
                    <a:p>
                      <a:pPr marL="0" marR="0" lvl="0" indent="0" algn="ctr" defTabSz="914400" rtl="0" eaLnBrk="1" fontAlgn="auto" latinLnBrk="0" hangingPunct="1">
                        <a:lnSpc>
                          <a:spcPct val="100000"/>
                        </a:lnSpc>
                        <a:spcBef>
                          <a:spcPts val="0"/>
                        </a:spcBef>
                        <a:spcAft>
                          <a:spcPts val="0"/>
                        </a:spcAft>
                        <a:buClrTx/>
                        <a:buSzTx/>
                        <a:buFontTx/>
                        <a:buNone/>
                        <a:tabLst/>
                        <a:defRPr/>
                      </a:pPr>
                      <a:r>
                        <a:rPr lang="en-GB" sz="1000" b="0" kern="1200">
                          <a:solidFill>
                            <a:schemeClr val="tx1"/>
                          </a:solidFill>
                        </a:rPr>
                        <a:t>(35% in 2023)</a:t>
                      </a:r>
                      <a:endParaRPr lang="en-GB" sz="1000" b="0" kern="1200">
                        <a:solidFill>
                          <a:schemeClr val="tx1"/>
                        </a:solidFill>
                        <a:latin typeface="+mn-lt"/>
                        <a:ea typeface="+mn-ea"/>
                        <a:cs typeface="+mn-cs"/>
                      </a:endParaRPr>
                    </a:p>
                  </a:txBody>
                  <a:tcPr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600" b="0" kern="1200">
                          <a:solidFill>
                            <a:srgbClr val="C00000"/>
                          </a:solidFill>
                        </a:rPr>
                        <a:t>39%</a:t>
                      </a:r>
                    </a:p>
                    <a:p>
                      <a:pPr marL="0" marR="0" lvl="0" indent="0" algn="ctr" defTabSz="914400" rtl="0" eaLnBrk="1" fontAlgn="auto" latinLnBrk="0" hangingPunct="1">
                        <a:lnSpc>
                          <a:spcPct val="100000"/>
                        </a:lnSpc>
                        <a:spcBef>
                          <a:spcPts val="0"/>
                        </a:spcBef>
                        <a:spcAft>
                          <a:spcPts val="0"/>
                        </a:spcAft>
                        <a:buClrTx/>
                        <a:buSzTx/>
                        <a:buFontTx/>
                        <a:buNone/>
                        <a:tabLst/>
                        <a:defRPr/>
                      </a:pPr>
                      <a:r>
                        <a:rPr lang="en-GB" sz="1000" b="0" kern="1200">
                          <a:solidFill>
                            <a:schemeClr val="tx1"/>
                          </a:solidFill>
                        </a:rPr>
                        <a:t>(32% in 2023)</a:t>
                      </a:r>
                      <a:endParaRPr lang="en-GB" sz="1000" b="0" kern="1200">
                        <a:solidFill>
                          <a:schemeClr val="tx1"/>
                        </a:solidFill>
                        <a:latin typeface="+mn-lt"/>
                        <a:ea typeface="+mn-ea"/>
                        <a:cs typeface="+mn-cs"/>
                      </a:endParaRPr>
                    </a:p>
                  </a:txBody>
                  <a:tcPr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600" b="0" kern="1200">
                          <a:solidFill>
                            <a:schemeClr val="accent3"/>
                          </a:solidFill>
                        </a:rPr>
                        <a:t>55%</a:t>
                      </a:r>
                    </a:p>
                    <a:p>
                      <a:pPr marL="0" marR="0" lvl="0" indent="0" algn="ctr" defTabSz="914400" rtl="0" eaLnBrk="1" fontAlgn="auto" latinLnBrk="0" hangingPunct="1">
                        <a:lnSpc>
                          <a:spcPct val="100000"/>
                        </a:lnSpc>
                        <a:spcBef>
                          <a:spcPts val="0"/>
                        </a:spcBef>
                        <a:spcAft>
                          <a:spcPts val="0"/>
                        </a:spcAft>
                        <a:buClrTx/>
                        <a:buSzTx/>
                        <a:buFontTx/>
                        <a:buNone/>
                        <a:tabLst/>
                        <a:defRPr/>
                      </a:pPr>
                      <a:r>
                        <a:rPr lang="en-GB" sz="1000" b="0" kern="1200">
                          <a:solidFill>
                            <a:schemeClr val="tx1"/>
                          </a:solidFill>
                        </a:rPr>
                        <a:t>(54% in 2023)</a:t>
                      </a:r>
                      <a:endParaRPr lang="en-GB" sz="1000" b="0" kern="1200">
                        <a:solidFill>
                          <a:schemeClr val="tx1"/>
                        </a:solidFill>
                        <a:latin typeface="+mn-lt"/>
                        <a:ea typeface="+mn-ea"/>
                        <a:cs typeface="+mn-cs"/>
                      </a:endParaRPr>
                    </a:p>
                  </a:txBody>
                  <a:tcPr anchor="ctr"/>
                </a:tc>
                <a:extLst>
                  <a:ext uri="{0D108BD9-81ED-4DB2-BD59-A6C34878D82A}">
                    <a16:rowId xmlns:a16="http://schemas.microsoft.com/office/drawing/2014/main" val="1227730949"/>
                  </a:ext>
                </a:extLst>
              </a:tr>
              <a:tr h="774709">
                <a:tc>
                  <a:txBody>
                    <a:bodyPr/>
                    <a:lstStyle/>
                    <a:p>
                      <a:pPr algn="ctr" rtl="0"/>
                      <a:r>
                        <a:rPr lang="en-GB" sz="1300" b="1"/>
                        <a:t>Average time to availability </a:t>
                      </a:r>
                    </a:p>
                  </a:txBody>
                  <a:tcPr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600" b="0" kern="1200">
                          <a:solidFill>
                            <a:schemeClr val="dk1"/>
                          </a:solidFill>
                        </a:rPr>
                        <a:t>578</a:t>
                      </a:r>
                    </a:p>
                    <a:p>
                      <a:pPr marL="0" marR="0" lvl="0" indent="0" algn="ctr" defTabSz="914400" rtl="0" eaLnBrk="1" fontAlgn="auto" latinLnBrk="0" hangingPunct="1">
                        <a:lnSpc>
                          <a:spcPct val="100000"/>
                        </a:lnSpc>
                        <a:spcBef>
                          <a:spcPts val="0"/>
                        </a:spcBef>
                        <a:spcAft>
                          <a:spcPts val="0"/>
                        </a:spcAft>
                        <a:buClrTx/>
                        <a:buSzTx/>
                        <a:buFontTx/>
                        <a:buNone/>
                        <a:tabLst/>
                        <a:defRPr/>
                      </a:pPr>
                      <a:r>
                        <a:rPr lang="en-GB" sz="1600" b="0" kern="1200">
                          <a:solidFill>
                            <a:schemeClr val="dk1"/>
                          </a:solidFill>
                        </a:rPr>
                        <a:t>Days</a:t>
                      </a:r>
                    </a:p>
                    <a:p>
                      <a:pPr marL="0" marR="0" lvl="0" indent="0" algn="ctr" defTabSz="914400" rtl="0" eaLnBrk="1" fontAlgn="auto" latinLnBrk="0" hangingPunct="1">
                        <a:lnSpc>
                          <a:spcPct val="100000"/>
                        </a:lnSpc>
                        <a:spcBef>
                          <a:spcPts val="0"/>
                        </a:spcBef>
                        <a:spcAft>
                          <a:spcPts val="0"/>
                        </a:spcAft>
                        <a:buClrTx/>
                        <a:buSzTx/>
                        <a:buFontTx/>
                        <a:buNone/>
                        <a:tabLst/>
                        <a:defRPr/>
                      </a:pPr>
                      <a:r>
                        <a:rPr lang="en-GB" sz="1000" b="0"/>
                        <a:t>(531 days in 2023)</a:t>
                      </a:r>
                    </a:p>
                  </a:txBody>
                  <a:tcPr anchor="ctr">
                    <a:solidFill>
                      <a:srgbClr val="FFFFFF"/>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600">
                          <a:solidFill>
                            <a:schemeClr val="tx1"/>
                          </a:solidFill>
                        </a:rPr>
                        <a:t>586</a:t>
                      </a:r>
                    </a:p>
                    <a:p>
                      <a:pPr marL="0" marR="0" lvl="0" indent="0" algn="ctr" defTabSz="914400" rtl="0" eaLnBrk="1" fontAlgn="auto" latinLnBrk="0" hangingPunct="1">
                        <a:lnSpc>
                          <a:spcPct val="100000"/>
                        </a:lnSpc>
                        <a:spcBef>
                          <a:spcPts val="0"/>
                        </a:spcBef>
                        <a:spcAft>
                          <a:spcPts val="0"/>
                        </a:spcAft>
                        <a:buClrTx/>
                        <a:buSzTx/>
                        <a:buFontTx/>
                        <a:buNone/>
                        <a:tabLst/>
                        <a:defRPr/>
                      </a:pPr>
                      <a:r>
                        <a:rPr lang="en-GB" sz="1600">
                          <a:solidFill>
                            <a:schemeClr val="tx1"/>
                          </a:solidFill>
                        </a:rPr>
                        <a:t>Days</a:t>
                      </a:r>
                    </a:p>
                    <a:p>
                      <a:pPr marL="0" marR="0" lvl="0" indent="0" algn="ctr" defTabSz="914400" rtl="0" eaLnBrk="1" fontAlgn="auto" latinLnBrk="0" hangingPunct="1">
                        <a:lnSpc>
                          <a:spcPct val="100000"/>
                        </a:lnSpc>
                        <a:spcBef>
                          <a:spcPts val="0"/>
                        </a:spcBef>
                        <a:spcAft>
                          <a:spcPts val="0"/>
                        </a:spcAft>
                        <a:buClrTx/>
                        <a:buSzTx/>
                        <a:buFontTx/>
                        <a:buNone/>
                        <a:tabLst/>
                        <a:defRPr/>
                      </a:pPr>
                      <a:r>
                        <a:rPr lang="en-GB" sz="1000">
                          <a:solidFill>
                            <a:schemeClr val="tx1"/>
                          </a:solidFill>
                        </a:rPr>
                        <a:t>(553 days in 2023)</a:t>
                      </a:r>
                    </a:p>
                  </a:txBody>
                  <a:tcPr anchor="ctr"/>
                </a:tc>
                <a:tc>
                  <a:txBody>
                    <a:bodyPr/>
                    <a:lstStyle/>
                    <a:p>
                      <a:pPr algn="ctr" rtl="0"/>
                      <a:r>
                        <a:rPr lang="en-GB" sz="1600">
                          <a:solidFill>
                            <a:srgbClr val="C00000"/>
                          </a:solidFill>
                        </a:rPr>
                        <a:t>611</a:t>
                      </a:r>
                    </a:p>
                    <a:p>
                      <a:pPr algn="ctr" rtl="0"/>
                      <a:r>
                        <a:rPr lang="en-GB" sz="1600">
                          <a:solidFill>
                            <a:schemeClr val="tx1"/>
                          </a:solidFill>
                        </a:rPr>
                        <a:t>Days</a:t>
                      </a:r>
                    </a:p>
                    <a:p>
                      <a:pPr algn="ctr" rtl="0"/>
                      <a:r>
                        <a:rPr lang="en-GB" sz="1000">
                          <a:solidFill>
                            <a:schemeClr val="tx1"/>
                          </a:solidFill>
                        </a:rPr>
                        <a:t>(542 days in 2023)</a:t>
                      </a:r>
                    </a:p>
                  </a:txBody>
                  <a:tcPr anchor="ctr"/>
                </a:tc>
                <a:tc>
                  <a:txBody>
                    <a:bodyPr/>
                    <a:lstStyle/>
                    <a:p>
                      <a:pPr algn="ctr" rtl="0"/>
                      <a:r>
                        <a:rPr lang="en-GB" sz="1600" b="0">
                          <a:solidFill>
                            <a:schemeClr val="tx1"/>
                          </a:solidFill>
                        </a:rPr>
                        <a:t>607</a:t>
                      </a:r>
                    </a:p>
                    <a:p>
                      <a:pPr algn="ctr" rtl="0"/>
                      <a:r>
                        <a:rPr lang="en-GB" sz="1600" b="0">
                          <a:solidFill>
                            <a:schemeClr val="tx1"/>
                          </a:solidFill>
                        </a:rPr>
                        <a:t>Days</a:t>
                      </a:r>
                    </a:p>
                    <a:p>
                      <a:pPr algn="ctr" rtl="0"/>
                      <a:r>
                        <a:rPr lang="en-GB" sz="1000" b="0">
                          <a:solidFill>
                            <a:schemeClr val="tx1"/>
                          </a:solidFill>
                        </a:rPr>
                        <a:t>(530 days in 2023)</a:t>
                      </a:r>
                    </a:p>
                  </a:txBody>
                  <a:tcPr anchor="ctr"/>
                </a:tc>
                <a:tc>
                  <a:txBody>
                    <a:bodyPr/>
                    <a:lstStyle/>
                    <a:p>
                      <a:pPr algn="ctr" rtl="0"/>
                      <a:r>
                        <a:rPr lang="en-GB" sz="1600">
                          <a:solidFill>
                            <a:schemeClr val="tx1"/>
                          </a:solidFill>
                        </a:rPr>
                        <a:t>553</a:t>
                      </a:r>
                    </a:p>
                    <a:p>
                      <a:pPr algn="ctr" rtl="0"/>
                      <a:r>
                        <a:rPr lang="en-GB" sz="1600">
                          <a:solidFill>
                            <a:schemeClr val="tx1"/>
                          </a:solidFill>
                        </a:rPr>
                        <a:t>Days</a:t>
                      </a:r>
                    </a:p>
                    <a:p>
                      <a:pPr algn="ctr" rtl="0"/>
                      <a:r>
                        <a:rPr lang="en-GB" sz="1000">
                          <a:solidFill>
                            <a:schemeClr val="tx1"/>
                          </a:solidFill>
                        </a:rPr>
                        <a:t>(433 days in 2023)</a:t>
                      </a:r>
                    </a:p>
                  </a:txBody>
                  <a:tcPr anchor="ctr"/>
                </a:tc>
                <a:extLst>
                  <a:ext uri="{0D108BD9-81ED-4DB2-BD59-A6C34878D82A}">
                    <a16:rowId xmlns:a16="http://schemas.microsoft.com/office/drawing/2014/main" val="9434104"/>
                  </a:ext>
                </a:extLst>
              </a:tr>
            </a:tbl>
          </a:graphicData>
        </a:graphic>
      </p:graphicFrame>
      <p:sp>
        <p:nvSpPr>
          <p:cNvPr id="3" name="Text Placeholder 2">
            <a:extLst>
              <a:ext uri="{FF2B5EF4-FFF2-40B4-BE49-F238E27FC236}">
                <a16:creationId xmlns:a16="http://schemas.microsoft.com/office/drawing/2014/main" id="{8E1B788B-42E6-4428-8C75-B6CBA1320A4A}"/>
              </a:ext>
            </a:extLst>
          </p:cNvPr>
          <p:cNvSpPr>
            <a:spLocks noGrp="1"/>
          </p:cNvSpPr>
          <p:nvPr>
            <p:ph type="body" sz="quarter" idx="16"/>
          </p:nvPr>
        </p:nvSpPr>
        <p:spPr/>
        <p:txBody>
          <a:bodyPr/>
          <a:lstStyle/>
          <a:p>
            <a:r>
              <a:rPr lang="en-GB"/>
              <a:t>Executive summary (EU27 averages)</a:t>
            </a:r>
          </a:p>
        </p:txBody>
      </p:sp>
      <p:sp>
        <p:nvSpPr>
          <p:cNvPr id="4" name="Title 3">
            <a:extLst>
              <a:ext uri="{FF2B5EF4-FFF2-40B4-BE49-F238E27FC236}">
                <a16:creationId xmlns:a16="http://schemas.microsoft.com/office/drawing/2014/main" id="{59A2FB44-E6F1-4B3B-B96F-2FAD8E6FB78E}"/>
              </a:ext>
            </a:extLst>
          </p:cNvPr>
          <p:cNvSpPr>
            <a:spLocks noGrp="1"/>
          </p:cNvSpPr>
          <p:nvPr>
            <p:ph type="title"/>
          </p:nvPr>
        </p:nvSpPr>
        <p:spPr>
          <a:xfrm>
            <a:off x="384694" y="294468"/>
            <a:ext cx="11459976" cy="768263"/>
          </a:xfrm>
        </p:spPr>
        <p:txBody>
          <a:bodyPr vert="horz"/>
          <a:lstStyle/>
          <a:p>
            <a:r>
              <a:rPr lang="en-GB"/>
              <a:t>Key observations</a:t>
            </a:r>
          </a:p>
        </p:txBody>
      </p:sp>
      <p:sp>
        <p:nvSpPr>
          <p:cNvPr id="33" name="Rectangle 32">
            <a:extLst>
              <a:ext uri="{FF2B5EF4-FFF2-40B4-BE49-F238E27FC236}">
                <a16:creationId xmlns:a16="http://schemas.microsoft.com/office/drawing/2014/main" id="{21608355-CAC9-4861-BD3C-6A0170FC671A}"/>
              </a:ext>
            </a:extLst>
          </p:cNvPr>
          <p:cNvSpPr/>
          <p:nvPr/>
        </p:nvSpPr>
        <p:spPr>
          <a:xfrm>
            <a:off x="9316721" y="1641735"/>
            <a:ext cx="2628352" cy="4755382"/>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l"/>
            <a:endParaRPr lang="en-GB" sz="1600"/>
          </a:p>
        </p:txBody>
      </p:sp>
      <p:pic>
        <p:nvPicPr>
          <p:cNvPr id="34" name="Graphic 33">
            <a:extLst>
              <a:ext uri="{FF2B5EF4-FFF2-40B4-BE49-F238E27FC236}">
                <a16:creationId xmlns:a16="http://schemas.microsoft.com/office/drawing/2014/main" id="{0805368E-BE26-426B-B207-302581B3C7E8}"/>
              </a:ext>
            </a:extLst>
          </p:cNvPr>
          <p:cNvPicPr>
            <a:picLocks noChangeAspect="1"/>
          </p:cNvPicPr>
          <p:nvPr/>
        </p:nvPicPr>
        <p:blipFill>
          <a:blip r:embed="rId7">
            <a:extLst>
              <a:ext uri="{96DAC541-7B7A-43D3-8B79-37D633B846F1}">
                <asvg:svgBlip xmlns:asvg="http://schemas.microsoft.com/office/drawing/2016/SVG/main" r:embed="rId8"/>
              </a:ext>
            </a:extLst>
          </a:blip>
          <a:stretch>
            <a:fillRect/>
          </a:stretch>
        </p:blipFill>
        <p:spPr>
          <a:xfrm>
            <a:off x="9723760" y="1639936"/>
            <a:ext cx="1431941" cy="1431941"/>
          </a:xfrm>
          <a:prstGeom prst="rect">
            <a:avLst/>
          </a:prstGeom>
        </p:spPr>
      </p:pic>
      <p:grpSp>
        <p:nvGrpSpPr>
          <p:cNvPr id="42" name="Group 41">
            <a:extLst>
              <a:ext uri="{FF2B5EF4-FFF2-40B4-BE49-F238E27FC236}">
                <a16:creationId xmlns:a16="http://schemas.microsoft.com/office/drawing/2014/main" id="{37A602E9-C55B-4620-9016-EFD3AC2036C6}"/>
              </a:ext>
            </a:extLst>
          </p:cNvPr>
          <p:cNvGrpSpPr/>
          <p:nvPr/>
        </p:nvGrpSpPr>
        <p:grpSpPr>
          <a:xfrm>
            <a:off x="9623497" y="2984893"/>
            <a:ext cx="2105246" cy="3231654"/>
            <a:chOff x="9505507" y="1866920"/>
            <a:chExt cx="2105246" cy="3231654"/>
          </a:xfrm>
        </p:grpSpPr>
        <p:sp>
          <p:nvSpPr>
            <p:cNvPr id="45" name="TextBox 44">
              <a:extLst>
                <a:ext uri="{FF2B5EF4-FFF2-40B4-BE49-F238E27FC236}">
                  <a16:creationId xmlns:a16="http://schemas.microsoft.com/office/drawing/2014/main" id="{C403CF63-53D5-4112-AF8F-AE77CD7ECC9E}"/>
                </a:ext>
              </a:extLst>
            </p:cNvPr>
            <p:cNvSpPr txBox="1"/>
            <p:nvPr/>
          </p:nvSpPr>
          <p:spPr>
            <a:xfrm>
              <a:off x="9505507" y="1866920"/>
              <a:ext cx="2105246" cy="3231654"/>
            </a:xfrm>
            <a:prstGeom prst="rect">
              <a:avLst/>
            </a:prstGeom>
            <a:noFill/>
          </p:spPr>
          <p:txBody>
            <a:bodyPr wrap="square" rtlCol="0">
              <a:spAutoFit/>
            </a:bodyPr>
            <a:lstStyle/>
            <a:p>
              <a:pPr algn="ctr"/>
              <a:r>
                <a:rPr lang="en-GB" sz="1200" b="1"/>
                <a:t>Metrics key: </a:t>
              </a:r>
            </a:p>
            <a:p>
              <a:pPr algn="ctr"/>
              <a:endParaRPr lang="en-GB" sz="1200" b="1"/>
            </a:p>
            <a:p>
              <a:r>
                <a:rPr lang="en-GB" sz="900" b="1"/>
                <a:t>Text colour </a:t>
              </a:r>
              <a:r>
                <a:rPr lang="en-GB" sz="900"/>
                <a:t>indicates relative position versus the current (2024) EU average (</a:t>
              </a:r>
              <a:r>
                <a:rPr lang="en-GB" sz="900" i="1">
                  <a:solidFill>
                    <a:srgbClr val="C00000"/>
                  </a:solidFill>
                </a:rPr>
                <a:t>significantly worse than current EU average </a:t>
              </a:r>
              <a:r>
                <a:rPr lang="en-GB" sz="900" i="1"/>
                <a:t>/ </a:t>
              </a:r>
              <a:r>
                <a:rPr lang="en-GB" sz="900" i="1">
                  <a:solidFill>
                    <a:schemeClr val="accent3"/>
                  </a:solidFill>
                </a:rPr>
                <a:t>significantly better than current EU average</a:t>
              </a:r>
              <a:r>
                <a:rPr lang="en-GB" sz="900"/>
                <a:t>)</a:t>
              </a:r>
            </a:p>
            <a:p>
              <a:pPr marL="228600" indent="-228600">
                <a:buFont typeface="+mj-lt"/>
                <a:buAutoNum type="arabicPeriod"/>
              </a:pPr>
              <a:endParaRPr lang="en-GB" sz="900"/>
            </a:p>
            <a:p>
              <a:r>
                <a:rPr lang="en-GB" sz="900" b="1"/>
                <a:t>Arrow colour </a:t>
              </a:r>
              <a:r>
                <a:rPr lang="en-GB" sz="900"/>
                <a:t>indicates significant changes versus the previous (2023) EU average (</a:t>
              </a:r>
              <a:r>
                <a:rPr lang="en-GB" sz="900" i="1"/>
                <a:t>significant improvement versus previous year      / significant deterioration versus prior year      </a:t>
              </a:r>
              <a:r>
                <a:rPr lang="en-GB" sz="900"/>
                <a:t>)</a:t>
              </a:r>
            </a:p>
            <a:p>
              <a:pPr marL="228600" indent="-228600">
                <a:buFont typeface="+mj-lt"/>
                <a:buAutoNum type="arabicPeriod"/>
              </a:pPr>
              <a:endParaRPr lang="en-GB" sz="900"/>
            </a:p>
            <a:p>
              <a:r>
                <a:rPr lang="en-GB" sz="900" b="1"/>
                <a:t>Average calculations: </a:t>
              </a:r>
            </a:p>
            <a:p>
              <a:r>
                <a:rPr lang="en-GB" sz="900"/>
                <a:t>Only a difference of +/- 5% (~30 days) is considered a significant change and therefore highlighted</a:t>
              </a:r>
            </a:p>
            <a:p>
              <a:endParaRPr lang="en-GB" sz="900"/>
            </a:p>
            <a:p>
              <a:r>
                <a:rPr lang="en-GB" sz="900"/>
                <a:t>Malta is not included in EU27 average for time to availability as only 1 date was submitted in total</a:t>
              </a:r>
              <a:endParaRPr lang="en-GB" sz="1050" b="1"/>
            </a:p>
          </p:txBody>
        </p:sp>
        <p:sp>
          <p:nvSpPr>
            <p:cNvPr id="46" name="Arrow: Up 45">
              <a:extLst>
                <a:ext uri="{FF2B5EF4-FFF2-40B4-BE49-F238E27FC236}">
                  <a16:creationId xmlns:a16="http://schemas.microsoft.com/office/drawing/2014/main" id="{180E133F-441F-4EF8-8C5D-B963A5446D2C}"/>
                </a:ext>
              </a:extLst>
            </p:cNvPr>
            <p:cNvSpPr/>
            <p:nvPr/>
          </p:nvSpPr>
          <p:spPr>
            <a:xfrm>
              <a:off x="10697845" y="3548634"/>
              <a:ext cx="62865" cy="89916"/>
            </a:xfrm>
            <a:prstGeom prst="upArrow">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l"/>
              <a:endParaRPr lang="en-GB" sz="1600"/>
            </a:p>
          </p:txBody>
        </p:sp>
        <p:sp>
          <p:nvSpPr>
            <p:cNvPr id="47" name="Arrow: Up 46">
              <a:extLst>
                <a:ext uri="{FF2B5EF4-FFF2-40B4-BE49-F238E27FC236}">
                  <a16:creationId xmlns:a16="http://schemas.microsoft.com/office/drawing/2014/main" id="{E5863712-9B91-413E-9D20-7A62CBF91478}"/>
                </a:ext>
              </a:extLst>
            </p:cNvPr>
            <p:cNvSpPr/>
            <p:nvPr/>
          </p:nvSpPr>
          <p:spPr>
            <a:xfrm rot="10800000">
              <a:off x="10761395" y="3548634"/>
              <a:ext cx="62865" cy="89916"/>
            </a:xfrm>
            <a:prstGeom prst="upArrow">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l"/>
              <a:endParaRPr lang="en-GB" sz="1600"/>
            </a:p>
          </p:txBody>
        </p:sp>
        <p:sp>
          <p:nvSpPr>
            <p:cNvPr id="48" name="Arrow: Up 47">
              <a:extLst>
                <a:ext uri="{FF2B5EF4-FFF2-40B4-BE49-F238E27FC236}">
                  <a16:creationId xmlns:a16="http://schemas.microsoft.com/office/drawing/2014/main" id="{DBC06CC3-CD8D-466F-960C-6864C23EB761}"/>
                </a:ext>
              </a:extLst>
            </p:cNvPr>
            <p:cNvSpPr/>
            <p:nvPr/>
          </p:nvSpPr>
          <p:spPr>
            <a:xfrm>
              <a:off x="11161346" y="3681349"/>
              <a:ext cx="62865" cy="89916"/>
            </a:xfrm>
            <a:prstGeom prst="upArrow">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l"/>
              <a:endParaRPr lang="en-GB" sz="1600"/>
            </a:p>
          </p:txBody>
        </p:sp>
        <p:sp>
          <p:nvSpPr>
            <p:cNvPr id="49" name="Arrow: Up 48">
              <a:extLst>
                <a:ext uri="{FF2B5EF4-FFF2-40B4-BE49-F238E27FC236}">
                  <a16:creationId xmlns:a16="http://schemas.microsoft.com/office/drawing/2014/main" id="{74237616-5532-43D2-9666-CF4D39636760}"/>
                </a:ext>
              </a:extLst>
            </p:cNvPr>
            <p:cNvSpPr/>
            <p:nvPr/>
          </p:nvSpPr>
          <p:spPr>
            <a:xfrm rot="10800000">
              <a:off x="11224896" y="3687699"/>
              <a:ext cx="62865" cy="89916"/>
            </a:xfrm>
            <a:prstGeom prst="upArrow">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l"/>
              <a:endParaRPr lang="en-GB" sz="1600"/>
            </a:p>
          </p:txBody>
        </p:sp>
      </p:grpSp>
      <p:sp>
        <p:nvSpPr>
          <p:cNvPr id="44" name="Rectangle 43">
            <a:extLst>
              <a:ext uri="{FF2B5EF4-FFF2-40B4-BE49-F238E27FC236}">
                <a16:creationId xmlns:a16="http://schemas.microsoft.com/office/drawing/2014/main" id="{AA268684-AFE7-4181-B704-45E142E7A463}"/>
              </a:ext>
            </a:extLst>
          </p:cNvPr>
          <p:cNvSpPr/>
          <p:nvPr/>
        </p:nvSpPr>
        <p:spPr>
          <a:xfrm>
            <a:off x="1722517" y="1636911"/>
            <a:ext cx="1507068" cy="2300251"/>
          </a:xfrm>
          <a:prstGeom prst="rect">
            <a:avLst/>
          </a:prstGeom>
          <a:noFill/>
          <a:ln w="38100">
            <a:solidFill>
              <a:schemeClr val="bg1">
                <a:lumMod val="65000"/>
              </a:schemeClr>
            </a:solidFill>
            <a:prstDash val="sysDash"/>
          </a:ln>
          <a:effectLst/>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l"/>
            <a:endParaRPr lang="en-GB" sz="1600"/>
          </a:p>
        </p:txBody>
      </p:sp>
      <p:sp>
        <p:nvSpPr>
          <p:cNvPr id="16" name="Arrow: Up 15">
            <a:extLst>
              <a:ext uri="{FF2B5EF4-FFF2-40B4-BE49-F238E27FC236}">
                <a16:creationId xmlns:a16="http://schemas.microsoft.com/office/drawing/2014/main" id="{13B84A07-2854-3944-8114-D19998A74434}"/>
              </a:ext>
            </a:extLst>
          </p:cNvPr>
          <p:cNvSpPr/>
          <p:nvPr/>
        </p:nvSpPr>
        <p:spPr>
          <a:xfrm>
            <a:off x="5854148" y="2527815"/>
            <a:ext cx="233165" cy="276868"/>
          </a:xfrm>
          <a:prstGeom prst="upArrow">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l"/>
            <a:endParaRPr lang="en-GB" sz="1600"/>
          </a:p>
        </p:txBody>
      </p:sp>
      <p:sp>
        <p:nvSpPr>
          <p:cNvPr id="20" name="Arrow: Up 19">
            <a:extLst>
              <a:ext uri="{FF2B5EF4-FFF2-40B4-BE49-F238E27FC236}">
                <a16:creationId xmlns:a16="http://schemas.microsoft.com/office/drawing/2014/main" id="{CDAE38B8-D5D6-F737-3C20-F6A81CBE34B3}"/>
              </a:ext>
            </a:extLst>
          </p:cNvPr>
          <p:cNvSpPr/>
          <p:nvPr/>
        </p:nvSpPr>
        <p:spPr>
          <a:xfrm>
            <a:off x="7401455" y="2527815"/>
            <a:ext cx="233165" cy="276868"/>
          </a:xfrm>
          <a:prstGeom prst="upArrow">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l"/>
            <a:endParaRPr lang="en-GB" sz="1600"/>
          </a:p>
        </p:txBody>
      </p:sp>
      <p:sp>
        <p:nvSpPr>
          <p:cNvPr id="22" name="Arrow: Up 21">
            <a:extLst>
              <a:ext uri="{FF2B5EF4-FFF2-40B4-BE49-F238E27FC236}">
                <a16:creationId xmlns:a16="http://schemas.microsoft.com/office/drawing/2014/main" id="{72628470-E502-CCFA-6A2F-1C6F0CB2F3DC}"/>
              </a:ext>
            </a:extLst>
          </p:cNvPr>
          <p:cNvSpPr/>
          <p:nvPr/>
        </p:nvSpPr>
        <p:spPr>
          <a:xfrm>
            <a:off x="4166134" y="3135666"/>
            <a:ext cx="233165" cy="276868"/>
          </a:xfrm>
          <a:prstGeom prst="upArrow">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l"/>
            <a:endParaRPr lang="en-GB" sz="1600"/>
          </a:p>
        </p:txBody>
      </p:sp>
      <p:sp>
        <p:nvSpPr>
          <p:cNvPr id="23" name="Arrow: Up 22">
            <a:extLst>
              <a:ext uri="{FF2B5EF4-FFF2-40B4-BE49-F238E27FC236}">
                <a16:creationId xmlns:a16="http://schemas.microsoft.com/office/drawing/2014/main" id="{6B1F069A-DC3C-6145-F30C-9A28033E2E54}"/>
              </a:ext>
            </a:extLst>
          </p:cNvPr>
          <p:cNvSpPr/>
          <p:nvPr/>
        </p:nvSpPr>
        <p:spPr>
          <a:xfrm>
            <a:off x="5670800" y="3135666"/>
            <a:ext cx="233165" cy="276868"/>
          </a:xfrm>
          <a:prstGeom prst="upArrow">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l"/>
            <a:endParaRPr lang="en-GB" sz="1600"/>
          </a:p>
        </p:txBody>
      </p:sp>
      <p:sp>
        <p:nvSpPr>
          <p:cNvPr id="24" name="Arrow: Up 23">
            <a:extLst>
              <a:ext uri="{FF2B5EF4-FFF2-40B4-BE49-F238E27FC236}">
                <a16:creationId xmlns:a16="http://schemas.microsoft.com/office/drawing/2014/main" id="{49B88FE2-2026-AFF2-5C21-7AB7D41028BA}"/>
              </a:ext>
            </a:extLst>
          </p:cNvPr>
          <p:cNvSpPr/>
          <p:nvPr/>
        </p:nvSpPr>
        <p:spPr>
          <a:xfrm>
            <a:off x="7224211" y="3135666"/>
            <a:ext cx="233165" cy="276868"/>
          </a:xfrm>
          <a:prstGeom prst="upArrow">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l"/>
            <a:endParaRPr lang="en-GB" sz="1600"/>
          </a:p>
        </p:txBody>
      </p:sp>
      <p:sp>
        <p:nvSpPr>
          <p:cNvPr id="8" name="Arrow: Up 7">
            <a:extLst>
              <a:ext uri="{FF2B5EF4-FFF2-40B4-BE49-F238E27FC236}">
                <a16:creationId xmlns:a16="http://schemas.microsoft.com/office/drawing/2014/main" id="{AE92255E-F92D-DA80-24FC-C614B16A19C4}"/>
              </a:ext>
            </a:extLst>
          </p:cNvPr>
          <p:cNvSpPr/>
          <p:nvPr/>
        </p:nvSpPr>
        <p:spPr>
          <a:xfrm>
            <a:off x="2680332" y="3135666"/>
            <a:ext cx="233165" cy="276868"/>
          </a:xfrm>
          <a:prstGeom prst="upArrow">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l"/>
            <a:endParaRPr lang="en-GB" sz="1600"/>
          </a:p>
        </p:txBody>
      </p:sp>
      <p:sp>
        <p:nvSpPr>
          <p:cNvPr id="32" name="Freeform: Shape 31">
            <a:extLst>
              <a:ext uri="{FF2B5EF4-FFF2-40B4-BE49-F238E27FC236}">
                <a16:creationId xmlns:a16="http://schemas.microsoft.com/office/drawing/2014/main" id="{0279C2EA-1292-3EC2-E521-501CB1BB591E}"/>
              </a:ext>
            </a:extLst>
          </p:cNvPr>
          <p:cNvSpPr/>
          <p:nvPr/>
        </p:nvSpPr>
        <p:spPr>
          <a:xfrm>
            <a:off x="362032" y="4405523"/>
            <a:ext cx="8558448" cy="81959"/>
          </a:xfrm>
          <a:custGeom>
            <a:avLst/>
            <a:gdLst>
              <a:gd name="connsiteX0" fmla="*/ 37577 w 11338560"/>
              <a:gd name="connsiteY0" fmla="*/ 0 h 75154"/>
              <a:gd name="connsiteX1" fmla="*/ 730311 w 11338560"/>
              <a:gd name="connsiteY1" fmla="*/ 0 h 75154"/>
              <a:gd name="connsiteX2" fmla="*/ 1321523 w 11338560"/>
              <a:gd name="connsiteY2" fmla="*/ 0 h 75154"/>
              <a:gd name="connsiteX3" fmla="*/ 2014257 w 11338560"/>
              <a:gd name="connsiteY3" fmla="*/ 0 h 75154"/>
              <a:gd name="connsiteX4" fmla="*/ 3235330 w 11338560"/>
              <a:gd name="connsiteY4" fmla="*/ 0 h 75154"/>
              <a:gd name="connsiteX5" fmla="*/ 3928064 w 11338560"/>
              <a:gd name="connsiteY5" fmla="*/ 0 h 75154"/>
              <a:gd name="connsiteX6" fmla="*/ 4519276 w 11338560"/>
              <a:gd name="connsiteY6" fmla="*/ 0 h 75154"/>
              <a:gd name="connsiteX7" fmla="*/ 5019443 w 11338560"/>
              <a:gd name="connsiteY7" fmla="*/ 0 h 75154"/>
              <a:gd name="connsiteX8" fmla="*/ 5212010 w 11338560"/>
              <a:gd name="connsiteY8" fmla="*/ 0 h 75154"/>
              <a:gd name="connsiteX9" fmla="*/ 5712177 w 11338560"/>
              <a:gd name="connsiteY9" fmla="*/ 0 h 75154"/>
              <a:gd name="connsiteX10" fmla="*/ 6126550 w 11338560"/>
              <a:gd name="connsiteY10" fmla="*/ 0 h 75154"/>
              <a:gd name="connsiteX11" fmla="*/ 6303389 w 11338560"/>
              <a:gd name="connsiteY11" fmla="*/ 0 h 75154"/>
              <a:gd name="connsiteX12" fmla="*/ 6819284 w 11338560"/>
              <a:gd name="connsiteY12" fmla="*/ 0 h 75154"/>
              <a:gd name="connsiteX13" fmla="*/ 6996123 w 11338560"/>
              <a:gd name="connsiteY13" fmla="*/ 0 h 75154"/>
              <a:gd name="connsiteX14" fmla="*/ 7410496 w 11338560"/>
              <a:gd name="connsiteY14" fmla="*/ 0 h 75154"/>
              <a:gd name="connsiteX15" fmla="*/ 8103230 w 11338560"/>
              <a:gd name="connsiteY15" fmla="*/ 0 h 75154"/>
              <a:gd name="connsiteX16" fmla="*/ 8217196 w 11338560"/>
              <a:gd name="connsiteY16" fmla="*/ 0 h 75154"/>
              <a:gd name="connsiteX17" fmla="*/ 8909930 w 11338560"/>
              <a:gd name="connsiteY17" fmla="*/ 0 h 75154"/>
              <a:gd name="connsiteX18" fmla="*/ 9324303 w 11338560"/>
              <a:gd name="connsiteY18" fmla="*/ 0 h 75154"/>
              <a:gd name="connsiteX19" fmla="*/ 9501142 w 11338560"/>
              <a:gd name="connsiteY19" fmla="*/ 0 h 75154"/>
              <a:gd name="connsiteX20" fmla="*/ 10017037 w 11338560"/>
              <a:gd name="connsiteY20" fmla="*/ 0 h 75154"/>
              <a:gd name="connsiteX21" fmla="*/ 10193876 w 11338560"/>
              <a:gd name="connsiteY21" fmla="*/ 0 h 75154"/>
              <a:gd name="connsiteX22" fmla="*/ 10608249 w 11338560"/>
              <a:gd name="connsiteY22" fmla="*/ 0 h 75154"/>
              <a:gd name="connsiteX23" fmla="*/ 11300983 w 11338560"/>
              <a:gd name="connsiteY23" fmla="*/ 0 h 75154"/>
              <a:gd name="connsiteX24" fmla="*/ 11338560 w 11338560"/>
              <a:gd name="connsiteY24" fmla="*/ 37577 h 75154"/>
              <a:gd name="connsiteX25" fmla="*/ 11338559 w 11338560"/>
              <a:gd name="connsiteY25" fmla="*/ 37577 h 75154"/>
              <a:gd name="connsiteX26" fmla="*/ 11300982 w 11338560"/>
              <a:gd name="connsiteY26" fmla="*/ 75154 h 75154"/>
              <a:gd name="connsiteX27" fmla="*/ 10608249 w 11338560"/>
              <a:gd name="connsiteY27" fmla="*/ 75154 h 75154"/>
              <a:gd name="connsiteX28" fmla="*/ 10608248 w 11338560"/>
              <a:gd name="connsiteY28" fmla="*/ 75154 h 75154"/>
              <a:gd name="connsiteX29" fmla="*/ 10193875 w 11338560"/>
              <a:gd name="connsiteY29" fmla="*/ 75154 h 75154"/>
              <a:gd name="connsiteX30" fmla="*/ 10017037 w 11338560"/>
              <a:gd name="connsiteY30" fmla="*/ 75154 h 75154"/>
              <a:gd name="connsiteX31" fmla="*/ 10017036 w 11338560"/>
              <a:gd name="connsiteY31" fmla="*/ 75154 h 75154"/>
              <a:gd name="connsiteX32" fmla="*/ 9501142 w 11338560"/>
              <a:gd name="connsiteY32" fmla="*/ 75154 h 75154"/>
              <a:gd name="connsiteX33" fmla="*/ 9501141 w 11338560"/>
              <a:gd name="connsiteY33" fmla="*/ 75154 h 75154"/>
              <a:gd name="connsiteX34" fmla="*/ 9324303 w 11338560"/>
              <a:gd name="connsiteY34" fmla="*/ 75154 h 75154"/>
              <a:gd name="connsiteX35" fmla="*/ 9324302 w 11338560"/>
              <a:gd name="connsiteY35" fmla="*/ 75154 h 75154"/>
              <a:gd name="connsiteX36" fmla="*/ 8909930 w 11338560"/>
              <a:gd name="connsiteY36" fmla="*/ 75154 h 75154"/>
              <a:gd name="connsiteX37" fmla="*/ 8909929 w 11338560"/>
              <a:gd name="connsiteY37" fmla="*/ 75154 h 75154"/>
              <a:gd name="connsiteX38" fmla="*/ 8217196 w 11338560"/>
              <a:gd name="connsiteY38" fmla="*/ 75154 h 75154"/>
              <a:gd name="connsiteX39" fmla="*/ 8217195 w 11338560"/>
              <a:gd name="connsiteY39" fmla="*/ 75154 h 75154"/>
              <a:gd name="connsiteX40" fmla="*/ 5212012 w 11338560"/>
              <a:gd name="connsiteY40" fmla="*/ 75153 h 75154"/>
              <a:gd name="connsiteX41" fmla="*/ 5212009 w 11338560"/>
              <a:gd name="connsiteY41" fmla="*/ 75154 h 75154"/>
              <a:gd name="connsiteX42" fmla="*/ 4519276 w 11338560"/>
              <a:gd name="connsiteY42" fmla="*/ 75154 h 75154"/>
              <a:gd name="connsiteX43" fmla="*/ 4519275 w 11338560"/>
              <a:gd name="connsiteY43" fmla="*/ 75154 h 75154"/>
              <a:gd name="connsiteX44" fmla="*/ 3928064 w 11338560"/>
              <a:gd name="connsiteY44" fmla="*/ 75154 h 75154"/>
              <a:gd name="connsiteX45" fmla="*/ 3928063 w 11338560"/>
              <a:gd name="connsiteY45" fmla="*/ 75154 h 75154"/>
              <a:gd name="connsiteX46" fmla="*/ 3235330 w 11338560"/>
              <a:gd name="connsiteY46" fmla="*/ 75154 h 75154"/>
              <a:gd name="connsiteX47" fmla="*/ 3235329 w 11338560"/>
              <a:gd name="connsiteY47" fmla="*/ 75154 h 75154"/>
              <a:gd name="connsiteX48" fmla="*/ 37577 w 11338560"/>
              <a:gd name="connsiteY48" fmla="*/ 75153 h 75154"/>
              <a:gd name="connsiteX49" fmla="*/ 11006 w 11338560"/>
              <a:gd name="connsiteY49" fmla="*/ 64147 h 75154"/>
              <a:gd name="connsiteX50" fmla="*/ 0 w 11338560"/>
              <a:gd name="connsiteY50" fmla="*/ 37577 h 75154"/>
              <a:gd name="connsiteX51" fmla="*/ 11006 w 11338560"/>
              <a:gd name="connsiteY51" fmla="*/ 11006 h 75154"/>
              <a:gd name="connsiteX52" fmla="*/ 37577 w 11338560"/>
              <a:gd name="connsiteY52" fmla="*/ 0 h 75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11338560" h="75154">
                <a:moveTo>
                  <a:pt x="37577" y="0"/>
                </a:moveTo>
                <a:lnTo>
                  <a:pt x="730311" y="0"/>
                </a:lnTo>
                <a:lnTo>
                  <a:pt x="1321523" y="0"/>
                </a:lnTo>
                <a:lnTo>
                  <a:pt x="2014257" y="0"/>
                </a:lnTo>
                <a:lnTo>
                  <a:pt x="3235330" y="0"/>
                </a:lnTo>
                <a:lnTo>
                  <a:pt x="3928064" y="0"/>
                </a:lnTo>
                <a:lnTo>
                  <a:pt x="4519276" y="0"/>
                </a:lnTo>
                <a:lnTo>
                  <a:pt x="5019443" y="0"/>
                </a:lnTo>
                <a:lnTo>
                  <a:pt x="5212010" y="0"/>
                </a:lnTo>
                <a:lnTo>
                  <a:pt x="5712177" y="0"/>
                </a:lnTo>
                <a:lnTo>
                  <a:pt x="6126550" y="0"/>
                </a:lnTo>
                <a:lnTo>
                  <a:pt x="6303389" y="0"/>
                </a:lnTo>
                <a:lnTo>
                  <a:pt x="6819284" y="0"/>
                </a:lnTo>
                <a:lnTo>
                  <a:pt x="6996123" y="0"/>
                </a:lnTo>
                <a:lnTo>
                  <a:pt x="7410496" y="0"/>
                </a:lnTo>
                <a:lnTo>
                  <a:pt x="8103230" y="0"/>
                </a:lnTo>
                <a:lnTo>
                  <a:pt x="8217196" y="0"/>
                </a:lnTo>
                <a:lnTo>
                  <a:pt x="8909930" y="0"/>
                </a:lnTo>
                <a:lnTo>
                  <a:pt x="9324303" y="0"/>
                </a:lnTo>
                <a:lnTo>
                  <a:pt x="9501142" y="0"/>
                </a:lnTo>
                <a:lnTo>
                  <a:pt x="10017037" y="0"/>
                </a:lnTo>
                <a:lnTo>
                  <a:pt x="10193876" y="0"/>
                </a:lnTo>
                <a:lnTo>
                  <a:pt x="10608249" y="0"/>
                </a:lnTo>
                <a:lnTo>
                  <a:pt x="11300983" y="0"/>
                </a:lnTo>
                <a:cubicBezTo>
                  <a:pt x="11321736" y="0"/>
                  <a:pt x="11338560" y="16824"/>
                  <a:pt x="11338560" y="37577"/>
                </a:cubicBezTo>
                <a:lnTo>
                  <a:pt x="11338559" y="37577"/>
                </a:lnTo>
                <a:cubicBezTo>
                  <a:pt x="11338559" y="58330"/>
                  <a:pt x="11321735" y="75154"/>
                  <a:pt x="11300982" y="75154"/>
                </a:cubicBezTo>
                <a:lnTo>
                  <a:pt x="10608249" y="75154"/>
                </a:lnTo>
                <a:lnTo>
                  <a:pt x="10608248" y="75154"/>
                </a:lnTo>
                <a:lnTo>
                  <a:pt x="10193875" y="75154"/>
                </a:lnTo>
                <a:lnTo>
                  <a:pt x="10017037" y="75154"/>
                </a:lnTo>
                <a:lnTo>
                  <a:pt x="10017036" y="75154"/>
                </a:lnTo>
                <a:lnTo>
                  <a:pt x="9501142" y="75154"/>
                </a:lnTo>
                <a:lnTo>
                  <a:pt x="9501141" y="75154"/>
                </a:lnTo>
                <a:lnTo>
                  <a:pt x="9324303" y="75154"/>
                </a:lnTo>
                <a:lnTo>
                  <a:pt x="9324302" y="75154"/>
                </a:lnTo>
                <a:lnTo>
                  <a:pt x="8909930" y="75154"/>
                </a:lnTo>
                <a:lnTo>
                  <a:pt x="8909929" y="75154"/>
                </a:lnTo>
                <a:lnTo>
                  <a:pt x="8217196" y="75154"/>
                </a:lnTo>
                <a:lnTo>
                  <a:pt x="8217195" y="75154"/>
                </a:lnTo>
                <a:lnTo>
                  <a:pt x="5212012" y="75153"/>
                </a:lnTo>
                <a:lnTo>
                  <a:pt x="5212009" y="75154"/>
                </a:lnTo>
                <a:lnTo>
                  <a:pt x="4519276" y="75154"/>
                </a:lnTo>
                <a:lnTo>
                  <a:pt x="4519275" y="75154"/>
                </a:lnTo>
                <a:lnTo>
                  <a:pt x="3928064" y="75154"/>
                </a:lnTo>
                <a:lnTo>
                  <a:pt x="3928063" y="75154"/>
                </a:lnTo>
                <a:lnTo>
                  <a:pt x="3235330" y="75154"/>
                </a:lnTo>
                <a:lnTo>
                  <a:pt x="3235329" y="75154"/>
                </a:lnTo>
                <a:lnTo>
                  <a:pt x="37577" y="75153"/>
                </a:lnTo>
                <a:cubicBezTo>
                  <a:pt x="27200" y="75153"/>
                  <a:pt x="17806" y="70947"/>
                  <a:pt x="11006" y="64147"/>
                </a:cubicBezTo>
                <a:lnTo>
                  <a:pt x="0" y="37577"/>
                </a:lnTo>
                <a:lnTo>
                  <a:pt x="11006" y="11006"/>
                </a:lnTo>
                <a:cubicBezTo>
                  <a:pt x="17806" y="4206"/>
                  <a:pt x="27200" y="0"/>
                  <a:pt x="37577" y="0"/>
                </a:cubicBezTo>
                <a:close/>
              </a:path>
            </a:pathLst>
          </a:custGeom>
          <a:solidFill>
            <a:srgbClr val="EAF1F5"/>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t" anchorCtr="0">
            <a:noAutofit/>
          </a:bodyPr>
          <a:lstStyle/>
          <a:p>
            <a:pPr algn="l"/>
            <a:endParaRPr lang="en-US" sz="1600"/>
          </a:p>
        </p:txBody>
      </p:sp>
      <p:sp>
        <p:nvSpPr>
          <p:cNvPr id="35" name="Rectangle: Rounded Corners 34">
            <a:extLst>
              <a:ext uri="{FF2B5EF4-FFF2-40B4-BE49-F238E27FC236}">
                <a16:creationId xmlns:a16="http://schemas.microsoft.com/office/drawing/2014/main" id="{542F9FD9-3A3C-0C31-8FD5-70026AF3E479}"/>
              </a:ext>
            </a:extLst>
          </p:cNvPr>
          <p:cNvSpPr/>
          <p:nvPr/>
        </p:nvSpPr>
        <p:spPr>
          <a:xfrm>
            <a:off x="362034" y="4363211"/>
            <a:ext cx="254554" cy="15978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l"/>
            <a:endParaRPr lang="en-US" sz="1600"/>
          </a:p>
        </p:txBody>
      </p:sp>
      <p:sp>
        <p:nvSpPr>
          <p:cNvPr id="36" name="TextBox 35">
            <a:extLst>
              <a:ext uri="{FF2B5EF4-FFF2-40B4-BE49-F238E27FC236}">
                <a16:creationId xmlns:a16="http://schemas.microsoft.com/office/drawing/2014/main" id="{6701EF68-63D3-A03E-E4B8-BB09510E245B}"/>
              </a:ext>
            </a:extLst>
          </p:cNvPr>
          <p:cNvSpPr txBox="1"/>
          <p:nvPr/>
        </p:nvSpPr>
        <p:spPr>
          <a:xfrm>
            <a:off x="362032" y="4056728"/>
            <a:ext cx="2268735" cy="246221"/>
          </a:xfrm>
          <a:prstGeom prst="rect">
            <a:avLst/>
          </a:prstGeom>
          <a:noFill/>
        </p:spPr>
        <p:txBody>
          <a:bodyPr wrap="square" lIns="0" tIns="0" rIns="0" bIns="0">
            <a:spAutoFit/>
          </a:bodyPr>
          <a:lstStyle/>
          <a:p>
            <a:pPr marL="0" lvl="1" indent="0" defTabSz="410291">
              <a:spcBef>
                <a:spcPts val="600"/>
              </a:spcBef>
              <a:spcAft>
                <a:spcPts val="0"/>
              </a:spcAft>
              <a:buClr>
                <a:schemeClr val="tx2"/>
              </a:buClr>
              <a:buSzPct val="100000"/>
              <a:buNone/>
              <a:defRPr/>
            </a:pPr>
            <a:r>
              <a:rPr lang="en-US" sz="1600" b="1">
                <a:solidFill>
                  <a:schemeClr val="accent1"/>
                </a:solidFill>
                <a:latin typeface="+mj-lt"/>
                <a:cs typeface="Arial" pitchFamily="34" charset="0"/>
              </a:rPr>
              <a:t>Key Insights</a:t>
            </a:r>
          </a:p>
        </p:txBody>
      </p:sp>
      <p:sp>
        <p:nvSpPr>
          <p:cNvPr id="37" name="TextBox 36">
            <a:extLst>
              <a:ext uri="{FF2B5EF4-FFF2-40B4-BE49-F238E27FC236}">
                <a16:creationId xmlns:a16="http://schemas.microsoft.com/office/drawing/2014/main" id="{107E8A5B-5FBA-61A8-AD49-39E393579A6E}"/>
              </a:ext>
            </a:extLst>
          </p:cNvPr>
          <p:cNvSpPr txBox="1"/>
          <p:nvPr/>
        </p:nvSpPr>
        <p:spPr>
          <a:xfrm>
            <a:off x="2670297" y="4480678"/>
            <a:ext cx="6250183" cy="762260"/>
          </a:xfrm>
          <a:prstGeom prst="rect">
            <a:avLst/>
          </a:prstGeom>
          <a:gradFill flip="none" rotWithShape="1">
            <a:gsLst>
              <a:gs pos="100000">
                <a:srgbClr val="EAF1F5">
                  <a:alpha val="58000"/>
                </a:srgbClr>
              </a:gs>
              <a:gs pos="0">
                <a:srgbClr val="EAF1F5">
                  <a:alpha val="0"/>
                </a:srgbClr>
              </a:gs>
            </a:gsLst>
            <a:lin ang="16200000" scaled="1"/>
            <a:tileRect/>
          </a:gradFill>
        </p:spPr>
        <p:txBody>
          <a:bodyPr wrap="square" lIns="91440" tIns="91440" rIns="91440" bIns="91440" anchor="ctr">
            <a:noAutofit/>
          </a:bodyPr>
          <a:lstStyle/>
          <a:p>
            <a:pPr marL="177800" marR="0" lvl="0" indent="-177800" algn="l" defTabSz="914400" eaLnBrk="1" fontAlgn="auto" latinLnBrk="0" hangingPunct="1">
              <a:lnSpc>
                <a:spcPct val="95000"/>
              </a:lnSpc>
              <a:spcBef>
                <a:spcPts val="0"/>
              </a:spcBef>
              <a:spcAft>
                <a:spcPts val="400"/>
              </a:spcAft>
              <a:buClr>
                <a:schemeClr val="accent2"/>
              </a:buClr>
              <a:buSzTx/>
              <a:buFont typeface="Arial" panose="020B0604020202020204" pitchFamily="34" charset="0"/>
              <a:buChar char="•"/>
              <a:tabLst/>
              <a:defRPr/>
            </a:pPr>
            <a:r>
              <a:rPr kumimoji="0" lang="en-GB" sz="1050" b="0" i="0" u="none" strike="noStrike" kern="1200" cap="none" spc="0" normalizeH="0" baseline="0" noProof="0">
                <a:ln>
                  <a:noFill/>
                </a:ln>
                <a:solidFill>
                  <a:srgbClr val="2B3A42"/>
                </a:solidFill>
                <a:effectLst/>
                <a:uLnTx/>
                <a:uFillTx/>
                <a:latin typeface="Arial" panose="020B0604020202020204"/>
                <a:ea typeface="+mn-ea"/>
                <a:cs typeface="+mn-cs"/>
              </a:rPr>
              <a:t>Europe’s average rate of availability has increased by 3% compared to last year’s cohort, however the increase may reflect a smaller share of orphan products in this year’s cohort</a:t>
            </a:r>
          </a:p>
          <a:p>
            <a:pPr marL="177800" indent="-177800">
              <a:lnSpc>
                <a:spcPct val="95000"/>
              </a:lnSpc>
              <a:spcAft>
                <a:spcPts val="400"/>
              </a:spcAft>
              <a:buClr>
                <a:schemeClr val="accent2"/>
              </a:buClr>
              <a:buFont typeface="Arial" panose="020B0604020202020204" pitchFamily="34" charset="0"/>
              <a:buChar char="•"/>
              <a:defRPr/>
            </a:pPr>
            <a:r>
              <a:rPr lang="en-GB" sz="1050">
                <a:solidFill>
                  <a:schemeClr val="tx1"/>
                </a:solidFill>
              </a:rPr>
              <a:t>Orphan medicines are still less likely to receive reimbursement in Europe, in contrast to non-orphan medicines</a:t>
            </a:r>
          </a:p>
        </p:txBody>
      </p:sp>
      <p:sp>
        <p:nvSpPr>
          <p:cNvPr id="38" name="Freeform: Shape 37">
            <a:extLst>
              <a:ext uri="{FF2B5EF4-FFF2-40B4-BE49-F238E27FC236}">
                <a16:creationId xmlns:a16="http://schemas.microsoft.com/office/drawing/2014/main" id="{48A2989F-7227-71D0-02F1-BDEF1A4602EF}"/>
              </a:ext>
            </a:extLst>
          </p:cNvPr>
          <p:cNvSpPr/>
          <p:nvPr/>
        </p:nvSpPr>
        <p:spPr>
          <a:xfrm>
            <a:off x="362032" y="5320209"/>
            <a:ext cx="8557200" cy="75154"/>
          </a:xfrm>
          <a:custGeom>
            <a:avLst/>
            <a:gdLst>
              <a:gd name="connsiteX0" fmla="*/ 37577 w 11338560"/>
              <a:gd name="connsiteY0" fmla="*/ 0 h 75154"/>
              <a:gd name="connsiteX1" fmla="*/ 730311 w 11338560"/>
              <a:gd name="connsiteY1" fmla="*/ 0 h 75154"/>
              <a:gd name="connsiteX2" fmla="*/ 1321523 w 11338560"/>
              <a:gd name="connsiteY2" fmla="*/ 0 h 75154"/>
              <a:gd name="connsiteX3" fmla="*/ 2014257 w 11338560"/>
              <a:gd name="connsiteY3" fmla="*/ 0 h 75154"/>
              <a:gd name="connsiteX4" fmla="*/ 3235330 w 11338560"/>
              <a:gd name="connsiteY4" fmla="*/ 0 h 75154"/>
              <a:gd name="connsiteX5" fmla="*/ 3928064 w 11338560"/>
              <a:gd name="connsiteY5" fmla="*/ 0 h 75154"/>
              <a:gd name="connsiteX6" fmla="*/ 4519276 w 11338560"/>
              <a:gd name="connsiteY6" fmla="*/ 0 h 75154"/>
              <a:gd name="connsiteX7" fmla="*/ 5019443 w 11338560"/>
              <a:gd name="connsiteY7" fmla="*/ 0 h 75154"/>
              <a:gd name="connsiteX8" fmla="*/ 5212010 w 11338560"/>
              <a:gd name="connsiteY8" fmla="*/ 0 h 75154"/>
              <a:gd name="connsiteX9" fmla="*/ 5712177 w 11338560"/>
              <a:gd name="connsiteY9" fmla="*/ 0 h 75154"/>
              <a:gd name="connsiteX10" fmla="*/ 6126550 w 11338560"/>
              <a:gd name="connsiteY10" fmla="*/ 0 h 75154"/>
              <a:gd name="connsiteX11" fmla="*/ 6303389 w 11338560"/>
              <a:gd name="connsiteY11" fmla="*/ 0 h 75154"/>
              <a:gd name="connsiteX12" fmla="*/ 6819284 w 11338560"/>
              <a:gd name="connsiteY12" fmla="*/ 0 h 75154"/>
              <a:gd name="connsiteX13" fmla="*/ 6996123 w 11338560"/>
              <a:gd name="connsiteY13" fmla="*/ 0 h 75154"/>
              <a:gd name="connsiteX14" fmla="*/ 7410496 w 11338560"/>
              <a:gd name="connsiteY14" fmla="*/ 0 h 75154"/>
              <a:gd name="connsiteX15" fmla="*/ 8103230 w 11338560"/>
              <a:gd name="connsiteY15" fmla="*/ 0 h 75154"/>
              <a:gd name="connsiteX16" fmla="*/ 8217196 w 11338560"/>
              <a:gd name="connsiteY16" fmla="*/ 0 h 75154"/>
              <a:gd name="connsiteX17" fmla="*/ 8909930 w 11338560"/>
              <a:gd name="connsiteY17" fmla="*/ 0 h 75154"/>
              <a:gd name="connsiteX18" fmla="*/ 9324303 w 11338560"/>
              <a:gd name="connsiteY18" fmla="*/ 0 h 75154"/>
              <a:gd name="connsiteX19" fmla="*/ 9501142 w 11338560"/>
              <a:gd name="connsiteY19" fmla="*/ 0 h 75154"/>
              <a:gd name="connsiteX20" fmla="*/ 10017037 w 11338560"/>
              <a:gd name="connsiteY20" fmla="*/ 0 h 75154"/>
              <a:gd name="connsiteX21" fmla="*/ 10193876 w 11338560"/>
              <a:gd name="connsiteY21" fmla="*/ 0 h 75154"/>
              <a:gd name="connsiteX22" fmla="*/ 10608249 w 11338560"/>
              <a:gd name="connsiteY22" fmla="*/ 0 h 75154"/>
              <a:gd name="connsiteX23" fmla="*/ 11300983 w 11338560"/>
              <a:gd name="connsiteY23" fmla="*/ 0 h 75154"/>
              <a:gd name="connsiteX24" fmla="*/ 11338560 w 11338560"/>
              <a:gd name="connsiteY24" fmla="*/ 37577 h 75154"/>
              <a:gd name="connsiteX25" fmla="*/ 11338559 w 11338560"/>
              <a:gd name="connsiteY25" fmla="*/ 37577 h 75154"/>
              <a:gd name="connsiteX26" fmla="*/ 11300982 w 11338560"/>
              <a:gd name="connsiteY26" fmla="*/ 75154 h 75154"/>
              <a:gd name="connsiteX27" fmla="*/ 10608249 w 11338560"/>
              <a:gd name="connsiteY27" fmla="*/ 75154 h 75154"/>
              <a:gd name="connsiteX28" fmla="*/ 10608248 w 11338560"/>
              <a:gd name="connsiteY28" fmla="*/ 75154 h 75154"/>
              <a:gd name="connsiteX29" fmla="*/ 10193875 w 11338560"/>
              <a:gd name="connsiteY29" fmla="*/ 75154 h 75154"/>
              <a:gd name="connsiteX30" fmla="*/ 10017037 w 11338560"/>
              <a:gd name="connsiteY30" fmla="*/ 75154 h 75154"/>
              <a:gd name="connsiteX31" fmla="*/ 10017036 w 11338560"/>
              <a:gd name="connsiteY31" fmla="*/ 75154 h 75154"/>
              <a:gd name="connsiteX32" fmla="*/ 9501142 w 11338560"/>
              <a:gd name="connsiteY32" fmla="*/ 75154 h 75154"/>
              <a:gd name="connsiteX33" fmla="*/ 9501141 w 11338560"/>
              <a:gd name="connsiteY33" fmla="*/ 75154 h 75154"/>
              <a:gd name="connsiteX34" fmla="*/ 9324303 w 11338560"/>
              <a:gd name="connsiteY34" fmla="*/ 75154 h 75154"/>
              <a:gd name="connsiteX35" fmla="*/ 9324302 w 11338560"/>
              <a:gd name="connsiteY35" fmla="*/ 75154 h 75154"/>
              <a:gd name="connsiteX36" fmla="*/ 8909930 w 11338560"/>
              <a:gd name="connsiteY36" fmla="*/ 75154 h 75154"/>
              <a:gd name="connsiteX37" fmla="*/ 8909929 w 11338560"/>
              <a:gd name="connsiteY37" fmla="*/ 75154 h 75154"/>
              <a:gd name="connsiteX38" fmla="*/ 8217196 w 11338560"/>
              <a:gd name="connsiteY38" fmla="*/ 75154 h 75154"/>
              <a:gd name="connsiteX39" fmla="*/ 8217195 w 11338560"/>
              <a:gd name="connsiteY39" fmla="*/ 75154 h 75154"/>
              <a:gd name="connsiteX40" fmla="*/ 5212012 w 11338560"/>
              <a:gd name="connsiteY40" fmla="*/ 75153 h 75154"/>
              <a:gd name="connsiteX41" fmla="*/ 5212009 w 11338560"/>
              <a:gd name="connsiteY41" fmla="*/ 75154 h 75154"/>
              <a:gd name="connsiteX42" fmla="*/ 4519276 w 11338560"/>
              <a:gd name="connsiteY42" fmla="*/ 75154 h 75154"/>
              <a:gd name="connsiteX43" fmla="*/ 4519275 w 11338560"/>
              <a:gd name="connsiteY43" fmla="*/ 75154 h 75154"/>
              <a:gd name="connsiteX44" fmla="*/ 3928064 w 11338560"/>
              <a:gd name="connsiteY44" fmla="*/ 75154 h 75154"/>
              <a:gd name="connsiteX45" fmla="*/ 3928063 w 11338560"/>
              <a:gd name="connsiteY45" fmla="*/ 75154 h 75154"/>
              <a:gd name="connsiteX46" fmla="*/ 3235330 w 11338560"/>
              <a:gd name="connsiteY46" fmla="*/ 75154 h 75154"/>
              <a:gd name="connsiteX47" fmla="*/ 3235329 w 11338560"/>
              <a:gd name="connsiteY47" fmla="*/ 75154 h 75154"/>
              <a:gd name="connsiteX48" fmla="*/ 37577 w 11338560"/>
              <a:gd name="connsiteY48" fmla="*/ 75153 h 75154"/>
              <a:gd name="connsiteX49" fmla="*/ 11006 w 11338560"/>
              <a:gd name="connsiteY49" fmla="*/ 64147 h 75154"/>
              <a:gd name="connsiteX50" fmla="*/ 0 w 11338560"/>
              <a:gd name="connsiteY50" fmla="*/ 37577 h 75154"/>
              <a:gd name="connsiteX51" fmla="*/ 11006 w 11338560"/>
              <a:gd name="connsiteY51" fmla="*/ 11006 h 75154"/>
              <a:gd name="connsiteX52" fmla="*/ 37577 w 11338560"/>
              <a:gd name="connsiteY52" fmla="*/ 0 h 75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11338560" h="75154">
                <a:moveTo>
                  <a:pt x="37577" y="0"/>
                </a:moveTo>
                <a:lnTo>
                  <a:pt x="730311" y="0"/>
                </a:lnTo>
                <a:lnTo>
                  <a:pt x="1321523" y="0"/>
                </a:lnTo>
                <a:lnTo>
                  <a:pt x="2014257" y="0"/>
                </a:lnTo>
                <a:lnTo>
                  <a:pt x="3235330" y="0"/>
                </a:lnTo>
                <a:lnTo>
                  <a:pt x="3928064" y="0"/>
                </a:lnTo>
                <a:lnTo>
                  <a:pt x="4519276" y="0"/>
                </a:lnTo>
                <a:lnTo>
                  <a:pt x="5019443" y="0"/>
                </a:lnTo>
                <a:lnTo>
                  <a:pt x="5212010" y="0"/>
                </a:lnTo>
                <a:lnTo>
                  <a:pt x="5712177" y="0"/>
                </a:lnTo>
                <a:lnTo>
                  <a:pt x="6126550" y="0"/>
                </a:lnTo>
                <a:lnTo>
                  <a:pt x="6303389" y="0"/>
                </a:lnTo>
                <a:lnTo>
                  <a:pt x="6819284" y="0"/>
                </a:lnTo>
                <a:lnTo>
                  <a:pt x="6996123" y="0"/>
                </a:lnTo>
                <a:lnTo>
                  <a:pt x="7410496" y="0"/>
                </a:lnTo>
                <a:lnTo>
                  <a:pt x="8103230" y="0"/>
                </a:lnTo>
                <a:lnTo>
                  <a:pt x="8217196" y="0"/>
                </a:lnTo>
                <a:lnTo>
                  <a:pt x="8909930" y="0"/>
                </a:lnTo>
                <a:lnTo>
                  <a:pt x="9324303" y="0"/>
                </a:lnTo>
                <a:lnTo>
                  <a:pt x="9501142" y="0"/>
                </a:lnTo>
                <a:lnTo>
                  <a:pt x="10017037" y="0"/>
                </a:lnTo>
                <a:lnTo>
                  <a:pt x="10193876" y="0"/>
                </a:lnTo>
                <a:lnTo>
                  <a:pt x="10608249" y="0"/>
                </a:lnTo>
                <a:lnTo>
                  <a:pt x="11300983" y="0"/>
                </a:lnTo>
                <a:cubicBezTo>
                  <a:pt x="11321736" y="0"/>
                  <a:pt x="11338560" y="16824"/>
                  <a:pt x="11338560" y="37577"/>
                </a:cubicBezTo>
                <a:lnTo>
                  <a:pt x="11338559" y="37577"/>
                </a:lnTo>
                <a:cubicBezTo>
                  <a:pt x="11338559" y="58330"/>
                  <a:pt x="11321735" y="75154"/>
                  <a:pt x="11300982" y="75154"/>
                </a:cubicBezTo>
                <a:lnTo>
                  <a:pt x="10608249" y="75154"/>
                </a:lnTo>
                <a:lnTo>
                  <a:pt x="10608248" y="75154"/>
                </a:lnTo>
                <a:lnTo>
                  <a:pt x="10193875" y="75154"/>
                </a:lnTo>
                <a:lnTo>
                  <a:pt x="10017037" y="75154"/>
                </a:lnTo>
                <a:lnTo>
                  <a:pt x="10017036" y="75154"/>
                </a:lnTo>
                <a:lnTo>
                  <a:pt x="9501142" y="75154"/>
                </a:lnTo>
                <a:lnTo>
                  <a:pt x="9501141" y="75154"/>
                </a:lnTo>
                <a:lnTo>
                  <a:pt x="9324303" y="75154"/>
                </a:lnTo>
                <a:lnTo>
                  <a:pt x="9324302" y="75154"/>
                </a:lnTo>
                <a:lnTo>
                  <a:pt x="8909930" y="75154"/>
                </a:lnTo>
                <a:lnTo>
                  <a:pt x="8909929" y="75154"/>
                </a:lnTo>
                <a:lnTo>
                  <a:pt x="8217196" y="75154"/>
                </a:lnTo>
                <a:lnTo>
                  <a:pt x="8217195" y="75154"/>
                </a:lnTo>
                <a:lnTo>
                  <a:pt x="5212012" y="75153"/>
                </a:lnTo>
                <a:lnTo>
                  <a:pt x="5212009" y="75154"/>
                </a:lnTo>
                <a:lnTo>
                  <a:pt x="4519276" y="75154"/>
                </a:lnTo>
                <a:lnTo>
                  <a:pt x="4519275" y="75154"/>
                </a:lnTo>
                <a:lnTo>
                  <a:pt x="3928064" y="75154"/>
                </a:lnTo>
                <a:lnTo>
                  <a:pt x="3928063" y="75154"/>
                </a:lnTo>
                <a:lnTo>
                  <a:pt x="3235330" y="75154"/>
                </a:lnTo>
                <a:lnTo>
                  <a:pt x="3235329" y="75154"/>
                </a:lnTo>
                <a:lnTo>
                  <a:pt x="37577" y="75153"/>
                </a:lnTo>
                <a:cubicBezTo>
                  <a:pt x="27200" y="75153"/>
                  <a:pt x="17806" y="70947"/>
                  <a:pt x="11006" y="64147"/>
                </a:cubicBezTo>
                <a:lnTo>
                  <a:pt x="0" y="37577"/>
                </a:lnTo>
                <a:lnTo>
                  <a:pt x="11006" y="11006"/>
                </a:lnTo>
                <a:cubicBezTo>
                  <a:pt x="17806" y="4206"/>
                  <a:pt x="27200" y="0"/>
                  <a:pt x="37577" y="0"/>
                </a:cubicBezTo>
                <a:close/>
              </a:path>
            </a:pathLst>
          </a:custGeom>
          <a:solidFill>
            <a:srgbClr val="EAF1F5"/>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t" anchorCtr="0">
            <a:noAutofit/>
          </a:bodyPr>
          <a:lstStyle/>
          <a:p>
            <a:pPr algn="l"/>
            <a:endParaRPr lang="en-US" sz="1600"/>
          </a:p>
        </p:txBody>
      </p:sp>
      <p:sp>
        <p:nvSpPr>
          <p:cNvPr id="39" name="TextBox 38">
            <a:extLst>
              <a:ext uri="{FF2B5EF4-FFF2-40B4-BE49-F238E27FC236}">
                <a16:creationId xmlns:a16="http://schemas.microsoft.com/office/drawing/2014/main" id="{522D22B1-B011-A8A5-3DF1-2B0C13C05E1D}"/>
              </a:ext>
            </a:extLst>
          </p:cNvPr>
          <p:cNvSpPr txBox="1"/>
          <p:nvPr/>
        </p:nvSpPr>
        <p:spPr>
          <a:xfrm>
            <a:off x="2670297" y="5395364"/>
            <a:ext cx="6338400" cy="1168168"/>
          </a:xfrm>
          <a:prstGeom prst="rect">
            <a:avLst/>
          </a:prstGeom>
          <a:gradFill flip="none" rotWithShape="1">
            <a:gsLst>
              <a:gs pos="100000">
                <a:srgbClr val="EAF1F5">
                  <a:alpha val="58000"/>
                </a:srgbClr>
              </a:gs>
              <a:gs pos="0">
                <a:srgbClr val="EAF1F5">
                  <a:alpha val="0"/>
                </a:srgbClr>
              </a:gs>
            </a:gsLst>
            <a:lin ang="16200000" scaled="1"/>
            <a:tileRect/>
          </a:gradFill>
        </p:spPr>
        <p:txBody>
          <a:bodyPr wrap="square" lIns="91440" tIns="91440" rIns="91440" bIns="91440" anchor="t">
            <a:noAutofit/>
          </a:bodyPr>
          <a:lstStyle/>
          <a:p>
            <a:pPr marL="177800" marR="0" lvl="0" indent="-177800" algn="l" defTabSz="914400" eaLnBrk="1" fontAlgn="auto" latinLnBrk="0" hangingPunct="1">
              <a:lnSpc>
                <a:spcPct val="95000"/>
              </a:lnSpc>
              <a:spcBef>
                <a:spcPts val="0"/>
              </a:spcBef>
              <a:spcAft>
                <a:spcPts val="400"/>
              </a:spcAft>
              <a:buClr>
                <a:schemeClr val="accent2"/>
              </a:buClr>
              <a:buSzTx/>
              <a:buFont typeface="Arial" panose="020B0604020202020204" pitchFamily="34" charset="0"/>
              <a:buChar char="•"/>
              <a:tabLst/>
              <a:defRPr/>
            </a:pPr>
            <a:r>
              <a:rPr kumimoji="0" lang="en-GB" sz="1050" b="0" i="0" u="none" strike="noStrike" kern="1200" cap="none" spc="0" normalizeH="0" baseline="0" noProof="0">
                <a:ln>
                  <a:noFill/>
                </a:ln>
                <a:solidFill>
                  <a:srgbClr val="2B3A42"/>
                </a:solidFill>
                <a:effectLst/>
                <a:uLnTx/>
                <a:uFillTx/>
                <a:latin typeface="Arial" panose="020B0604020202020204"/>
                <a:ea typeface="+mn-ea"/>
                <a:cs typeface="+mn-cs"/>
              </a:rPr>
              <a:t>The average delay from marketing authorisation to reimbursement can vary by a factor greater than </a:t>
            </a:r>
            <a:r>
              <a:rPr lang="en-GB" sz="1050">
                <a:solidFill>
                  <a:srgbClr val="2B3A42"/>
                </a:solidFill>
                <a:latin typeface="Arial" panose="020B0604020202020204"/>
              </a:rPr>
              <a:t>7</a:t>
            </a:r>
            <a:r>
              <a:rPr kumimoji="0" lang="en-GB" sz="1050" b="0" i="0" u="none" strike="noStrike" kern="1200" cap="none" spc="0" normalizeH="0" baseline="0" noProof="0">
                <a:ln>
                  <a:noFill/>
                </a:ln>
                <a:solidFill>
                  <a:srgbClr val="2B3A42"/>
                </a:solidFill>
                <a:effectLst/>
                <a:uLnTx/>
                <a:uFillTx/>
                <a:latin typeface="Arial" panose="020B0604020202020204"/>
                <a:ea typeface="+mn-ea"/>
                <a:cs typeface="+mn-cs"/>
              </a:rPr>
              <a:t>x in Europe, from as little as 4 months to 28 months (~2.5 years)</a:t>
            </a:r>
          </a:p>
          <a:p>
            <a:pPr marL="177800" indent="-177800">
              <a:lnSpc>
                <a:spcPct val="95000"/>
              </a:lnSpc>
              <a:spcAft>
                <a:spcPts val="400"/>
              </a:spcAft>
              <a:buClr>
                <a:schemeClr val="accent2"/>
              </a:buClr>
              <a:buFont typeface="Arial" panose="020B0604020202020204" pitchFamily="34" charset="0"/>
              <a:buChar char="•"/>
              <a:defRPr/>
            </a:pPr>
            <a:r>
              <a:rPr lang="en-GB" sz="1050"/>
              <a:t>Many countries with low data availability appear high in the indicator, but it is important to take into account the small number of available medicines that the figure represents</a:t>
            </a:r>
          </a:p>
        </p:txBody>
      </p:sp>
      <p:sp>
        <p:nvSpPr>
          <p:cNvPr id="40" name="Rectangle: Rounded Corners 39">
            <a:extLst>
              <a:ext uri="{FF2B5EF4-FFF2-40B4-BE49-F238E27FC236}">
                <a16:creationId xmlns:a16="http://schemas.microsoft.com/office/drawing/2014/main" id="{D69E618C-01D9-62D6-ED52-EC80BC483914}"/>
              </a:ext>
            </a:extLst>
          </p:cNvPr>
          <p:cNvSpPr/>
          <p:nvPr/>
        </p:nvSpPr>
        <p:spPr>
          <a:xfrm>
            <a:off x="362034" y="5274961"/>
            <a:ext cx="254554" cy="15978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l"/>
            <a:endParaRPr lang="en-US" sz="1600"/>
          </a:p>
        </p:txBody>
      </p:sp>
      <p:sp>
        <p:nvSpPr>
          <p:cNvPr id="41" name="TextBox 40">
            <a:extLst>
              <a:ext uri="{FF2B5EF4-FFF2-40B4-BE49-F238E27FC236}">
                <a16:creationId xmlns:a16="http://schemas.microsoft.com/office/drawing/2014/main" id="{9F69C982-6331-8820-66B2-7FFB33910F05}"/>
              </a:ext>
            </a:extLst>
          </p:cNvPr>
          <p:cNvSpPr txBox="1"/>
          <p:nvPr/>
        </p:nvSpPr>
        <p:spPr>
          <a:xfrm>
            <a:off x="362032" y="4600720"/>
            <a:ext cx="1771567" cy="308101"/>
          </a:xfrm>
          <a:prstGeom prst="rect">
            <a:avLst/>
          </a:prstGeom>
          <a:noFill/>
        </p:spPr>
        <p:txBody>
          <a:bodyPr wrap="square" lIns="0" tIns="0" rIns="0" bIns="0">
            <a:noAutofit/>
          </a:bodyPr>
          <a:lstStyle/>
          <a:p>
            <a:pPr marL="0" lvl="1" indent="0" defTabSz="410291">
              <a:spcBef>
                <a:spcPts val="600"/>
              </a:spcBef>
              <a:spcAft>
                <a:spcPts val="0"/>
              </a:spcAft>
              <a:buClr>
                <a:schemeClr val="tx2"/>
              </a:buClr>
              <a:buSzPct val="100000"/>
              <a:buNone/>
              <a:defRPr/>
            </a:pPr>
            <a:r>
              <a:rPr lang="en-US" sz="1200" b="1">
                <a:solidFill>
                  <a:schemeClr val="accent2"/>
                </a:solidFill>
                <a:latin typeface="+mj-lt"/>
                <a:cs typeface="Arial" pitchFamily="34" charset="0"/>
              </a:rPr>
              <a:t>Rate of availability</a:t>
            </a:r>
          </a:p>
        </p:txBody>
      </p:sp>
      <p:sp>
        <p:nvSpPr>
          <p:cNvPr id="43" name="TextBox 42">
            <a:extLst>
              <a:ext uri="{FF2B5EF4-FFF2-40B4-BE49-F238E27FC236}">
                <a16:creationId xmlns:a16="http://schemas.microsoft.com/office/drawing/2014/main" id="{9C8943A0-68AE-1531-659B-7A024EE37EA4}"/>
              </a:ext>
            </a:extLst>
          </p:cNvPr>
          <p:cNvSpPr txBox="1"/>
          <p:nvPr/>
        </p:nvSpPr>
        <p:spPr>
          <a:xfrm>
            <a:off x="362033" y="5531520"/>
            <a:ext cx="1771566" cy="314609"/>
          </a:xfrm>
          <a:prstGeom prst="rect">
            <a:avLst/>
          </a:prstGeom>
          <a:noFill/>
        </p:spPr>
        <p:txBody>
          <a:bodyPr wrap="square" lIns="0" tIns="0" rIns="0" bIns="0">
            <a:noAutofit/>
          </a:bodyPr>
          <a:lstStyle/>
          <a:p>
            <a:pPr marL="0" lvl="1" indent="0" defTabSz="410291">
              <a:spcBef>
                <a:spcPts val="600"/>
              </a:spcBef>
              <a:spcAft>
                <a:spcPts val="0"/>
              </a:spcAft>
              <a:buClr>
                <a:schemeClr val="tx2"/>
              </a:buClr>
              <a:buSzPct val="100000"/>
              <a:buNone/>
              <a:defRPr/>
            </a:pPr>
            <a:r>
              <a:rPr lang="en-US" sz="1200" b="1">
                <a:solidFill>
                  <a:schemeClr val="accent2"/>
                </a:solidFill>
                <a:latin typeface="+mj-lt"/>
                <a:cs typeface="Arial" pitchFamily="34" charset="0"/>
              </a:rPr>
              <a:t>Time to availability</a:t>
            </a:r>
          </a:p>
        </p:txBody>
      </p:sp>
      <p:sp>
        <p:nvSpPr>
          <p:cNvPr id="5" name="Arrow: Up 4">
            <a:extLst>
              <a:ext uri="{FF2B5EF4-FFF2-40B4-BE49-F238E27FC236}">
                <a16:creationId xmlns:a16="http://schemas.microsoft.com/office/drawing/2014/main" id="{67DDE955-8269-8E06-C7DB-3C5FAF660233}"/>
              </a:ext>
            </a:extLst>
          </p:cNvPr>
          <p:cNvSpPr/>
          <p:nvPr/>
        </p:nvSpPr>
        <p:spPr>
          <a:xfrm>
            <a:off x="8884050" y="3135666"/>
            <a:ext cx="233165" cy="276868"/>
          </a:xfrm>
          <a:prstGeom prst="upArrow">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l"/>
            <a:endParaRPr lang="en-GB" sz="1600"/>
          </a:p>
        </p:txBody>
      </p:sp>
    </p:spTree>
    <p:extLst>
      <p:ext uri="{BB962C8B-B14F-4D97-AF65-F5344CB8AC3E}">
        <p14:creationId xmlns:p14="http://schemas.microsoft.com/office/powerpoint/2010/main" val="64109358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think-cell data - do not delete" hidden="1">
            <a:extLst>
              <a:ext uri="{FF2B5EF4-FFF2-40B4-BE49-F238E27FC236}">
                <a16:creationId xmlns:a16="http://schemas.microsoft.com/office/drawing/2014/main" id="{F40FC239-2D8E-DD18-E967-8ED2E51232FE}"/>
              </a:ext>
            </a:extLst>
          </p:cNvPr>
          <p:cNvGraphicFramePr>
            <a:graphicFrameLocks noChangeAspect="1"/>
          </p:cNvGraphicFramePr>
          <p:nvPr>
            <p:custDataLst>
              <p:tags r:id="rId1"/>
            </p:custDataLst>
            <p:extLst>
              <p:ext uri="{D42A27DB-BD31-4B8C-83A1-F6EECF244321}">
                <p14:modId xmlns:p14="http://schemas.microsoft.com/office/powerpoint/2010/main" val="3583472373"/>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4" imgW="473" imgH="476" progId="TCLayout.ActiveDocument.1">
                  <p:embed/>
                </p:oleObj>
              </mc:Choice>
              <mc:Fallback>
                <p:oleObj name="think-cell Slide" r:id="rId4" imgW="473" imgH="476" progId="TCLayout.ActiveDocument.1">
                  <p:embed/>
                  <p:pic>
                    <p:nvPicPr>
                      <p:cNvPr id="4" name="think-cell data - do not delete" hidden="1">
                        <a:extLst>
                          <a:ext uri="{FF2B5EF4-FFF2-40B4-BE49-F238E27FC236}">
                            <a16:creationId xmlns:a16="http://schemas.microsoft.com/office/drawing/2014/main" id="{F40FC239-2D8E-DD18-E967-8ED2E51232FE}"/>
                          </a:ext>
                        </a:extLst>
                      </p:cNvPr>
                      <p:cNvPicPr/>
                      <p:nvPr/>
                    </p:nvPicPr>
                    <p:blipFill>
                      <a:blip r:embed="rId5"/>
                      <a:stretch>
                        <a:fillRect/>
                      </a:stretch>
                    </p:blipFill>
                    <p:spPr>
                      <a:xfrm>
                        <a:off x="1588" y="1588"/>
                        <a:ext cx="1588" cy="1588"/>
                      </a:xfrm>
                      <a:prstGeom prst="rect">
                        <a:avLst/>
                      </a:prstGeom>
                    </p:spPr>
                  </p:pic>
                </p:oleObj>
              </mc:Fallback>
            </mc:AlternateContent>
          </a:graphicData>
        </a:graphic>
      </p:graphicFrame>
      <p:sp>
        <p:nvSpPr>
          <p:cNvPr id="2" name="Title 1">
            <a:extLst>
              <a:ext uri="{FF2B5EF4-FFF2-40B4-BE49-F238E27FC236}">
                <a16:creationId xmlns:a16="http://schemas.microsoft.com/office/drawing/2014/main" id="{1CCB674A-68F0-E471-84A0-9A5D81119590}"/>
              </a:ext>
            </a:extLst>
          </p:cNvPr>
          <p:cNvSpPr>
            <a:spLocks noGrp="1"/>
          </p:cNvSpPr>
          <p:nvPr>
            <p:ph type="title"/>
          </p:nvPr>
        </p:nvSpPr>
        <p:spPr>
          <a:xfrm>
            <a:off x="613608" y="2001994"/>
            <a:ext cx="6549192" cy="1786235"/>
          </a:xfrm>
        </p:spPr>
        <p:txBody>
          <a:bodyPr vert="horz"/>
          <a:lstStyle/>
          <a:p>
            <a:r>
              <a:rPr lang="en-GB"/>
              <a:t>2. Oncology medicines</a:t>
            </a:r>
          </a:p>
        </p:txBody>
      </p:sp>
      <p:sp>
        <p:nvSpPr>
          <p:cNvPr id="3" name="TextBox 2">
            <a:extLst>
              <a:ext uri="{FF2B5EF4-FFF2-40B4-BE49-F238E27FC236}">
                <a16:creationId xmlns:a16="http://schemas.microsoft.com/office/drawing/2014/main" id="{80E47AAA-20FC-4A29-C04C-202C13243A8D}"/>
              </a:ext>
            </a:extLst>
          </p:cNvPr>
          <p:cNvSpPr txBox="1"/>
          <p:nvPr/>
        </p:nvSpPr>
        <p:spPr>
          <a:xfrm>
            <a:off x="613608" y="3322295"/>
            <a:ext cx="6945084" cy="2308324"/>
          </a:xfrm>
          <a:prstGeom prst="rect">
            <a:avLst/>
          </a:prstGeom>
          <a:noFill/>
        </p:spPr>
        <p:txBody>
          <a:bodyPr wrap="square">
            <a:spAutoFit/>
          </a:bodyPr>
          <a:lstStyle/>
          <a:p>
            <a:r>
              <a:rPr lang="en-GB" sz="1600" b="1" dirty="0">
                <a:solidFill>
                  <a:schemeClr val="accent2"/>
                </a:solidFill>
              </a:rPr>
              <a:t>Indicators: </a:t>
            </a:r>
          </a:p>
          <a:p>
            <a:r>
              <a:rPr lang="en-GB" sz="1600" i="1" dirty="0">
                <a:solidFill>
                  <a:schemeClr val="accent2"/>
                </a:solidFill>
              </a:rPr>
              <a:t>2.1. </a:t>
            </a:r>
            <a:r>
              <a:rPr lang="en-GB" sz="1600" dirty="0">
                <a:solidFill>
                  <a:schemeClr val="accent2"/>
                </a:solidFill>
              </a:rPr>
              <a:t>Total availability by approval year</a:t>
            </a:r>
          </a:p>
          <a:p>
            <a:r>
              <a:rPr lang="en-GB" sz="1600" i="1" dirty="0">
                <a:solidFill>
                  <a:schemeClr val="accent2"/>
                </a:solidFill>
              </a:rPr>
              <a:t>2.2. </a:t>
            </a:r>
            <a:r>
              <a:rPr lang="en-GB" sz="1600" dirty="0">
                <a:solidFill>
                  <a:schemeClr val="accent2"/>
                </a:solidFill>
              </a:rPr>
              <a:t>Rate of availability</a:t>
            </a:r>
          </a:p>
          <a:p>
            <a:r>
              <a:rPr lang="en-GB" sz="1600" i="1" dirty="0">
                <a:solidFill>
                  <a:schemeClr val="accent2"/>
                </a:solidFill>
              </a:rPr>
              <a:t>2.3. </a:t>
            </a:r>
            <a:r>
              <a:rPr lang="en-GB" sz="1600" dirty="0">
                <a:solidFill>
                  <a:schemeClr val="accent2"/>
                </a:solidFill>
              </a:rPr>
              <a:t>Breakdown of availability</a:t>
            </a:r>
          </a:p>
          <a:p>
            <a:r>
              <a:rPr lang="en-GB" sz="1600" i="1" dirty="0">
                <a:solidFill>
                  <a:schemeClr val="accent2"/>
                </a:solidFill>
              </a:rPr>
              <a:t>2.4. </a:t>
            </a:r>
            <a:r>
              <a:rPr lang="en-GB" sz="1600" dirty="0">
                <a:solidFill>
                  <a:schemeClr val="accent2"/>
                </a:solidFill>
              </a:rPr>
              <a:t>Breakdown of total availability </a:t>
            </a:r>
            <a:r>
              <a:rPr lang="en-GB" sz="900" dirty="0">
                <a:solidFill>
                  <a:schemeClr val="accent2"/>
                </a:solidFill>
              </a:rPr>
              <a:t>(countries ordered by all availability)</a:t>
            </a:r>
          </a:p>
          <a:p>
            <a:r>
              <a:rPr lang="en-GB" sz="1600" i="1" dirty="0">
                <a:solidFill>
                  <a:schemeClr val="accent2"/>
                </a:solidFill>
              </a:rPr>
              <a:t>2.5. </a:t>
            </a:r>
            <a:r>
              <a:rPr lang="en-GB" sz="1600" dirty="0">
                <a:solidFill>
                  <a:schemeClr val="accent2"/>
                </a:solidFill>
              </a:rPr>
              <a:t>Breakdown of total availability </a:t>
            </a:r>
            <a:r>
              <a:rPr lang="en-GB" sz="900" dirty="0">
                <a:solidFill>
                  <a:schemeClr val="accent2"/>
                </a:solidFill>
              </a:rPr>
              <a:t>(countries ordered by full availability)</a:t>
            </a:r>
            <a:endParaRPr lang="en-GB" sz="1600" dirty="0">
              <a:solidFill>
                <a:schemeClr val="accent2"/>
              </a:solidFill>
            </a:endParaRPr>
          </a:p>
          <a:p>
            <a:r>
              <a:rPr lang="en-GB" sz="1600" i="1" dirty="0">
                <a:solidFill>
                  <a:schemeClr val="accent2"/>
                </a:solidFill>
              </a:rPr>
              <a:t>2.6. </a:t>
            </a:r>
            <a:r>
              <a:rPr lang="en-GB" sz="1600" dirty="0">
                <a:solidFill>
                  <a:schemeClr val="accent2"/>
                </a:solidFill>
              </a:rPr>
              <a:t>Time to availability</a:t>
            </a:r>
            <a:endParaRPr lang="en-GB" sz="1600" i="1" dirty="0">
              <a:solidFill>
                <a:schemeClr val="accent2"/>
              </a:solidFill>
            </a:endParaRPr>
          </a:p>
          <a:p>
            <a:r>
              <a:rPr lang="en-GB" sz="1600" i="1" dirty="0">
                <a:solidFill>
                  <a:schemeClr val="accent2"/>
                </a:solidFill>
              </a:rPr>
              <a:t>2.7. </a:t>
            </a:r>
            <a:r>
              <a:rPr lang="en-GB" sz="1600" dirty="0">
                <a:solidFill>
                  <a:schemeClr val="accent2"/>
                </a:solidFill>
              </a:rPr>
              <a:t>Median time to availability</a:t>
            </a:r>
          </a:p>
          <a:p>
            <a:r>
              <a:rPr lang="en-GB" sz="1600" i="1" dirty="0">
                <a:solidFill>
                  <a:schemeClr val="accent2"/>
                </a:solidFill>
              </a:rPr>
              <a:t>2.8. </a:t>
            </a:r>
            <a:r>
              <a:rPr lang="en-GB" sz="1600" dirty="0">
                <a:solidFill>
                  <a:schemeClr val="accent2"/>
                </a:solidFill>
              </a:rPr>
              <a:t>Key observations</a:t>
            </a:r>
          </a:p>
        </p:txBody>
      </p:sp>
    </p:spTree>
    <p:extLst>
      <p:ext uri="{BB962C8B-B14F-4D97-AF65-F5344CB8AC3E}">
        <p14:creationId xmlns:p14="http://schemas.microsoft.com/office/powerpoint/2010/main" val="303290801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6" name="Object 15" hidden="1">
            <a:extLst>
              <a:ext uri="{FF2B5EF4-FFF2-40B4-BE49-F238E27FC236}">
                <a16:creationId xmlns:a16="http://schemas.microsoft.com/office/drawing/2014/main" id="{9834649C-7A5C-4C26-AD02-DFE033744CC4}"/>
              </a:ext>
            </a:extLst>
          </p:cNvPr>
          <p:cNvGraphicFramePr>
            <a:graphicFrameLocks noChangeAspect="1"/>
          </p:cNvGraphicFramePr>
          <p:nvPr>
            <p:custDataLst>
              <p:tags r:id="rId1"/>
            </p:custDataLst>
            <p:extLst>
              <p:ext uri="{D42A27DB-BD31-4B8C-83A1-F6EECF244321}">
                <p14:modId xmlns:p14="http://schemas.microsoft.com/office/powerpoint/2010/main" val="3760492147"/>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101" imgW="216" imgH="216" progId="TCLayout.ActiveDocument.1">
                  <p:embed/>
                </p:oleObj>
              </mc:Choice>
              <mc:Fallback>
                <p:oleObj name="think-cell Slide" r:id="rId101" imgW="216" imgH="216" progId="TCLayout.ActiveDocument.1">
                  <p:embed/>
                  <p:pic>
                    <p:nvPicPr>
                      <p:cNvPr id="16" name="Object 15" hidden="1">
                        <a:extLst>
                          <a:ext uri="{FF2B5EF4-FFF2-40B4-BE49-F238E27FC236}">
                            <a16:creationId xmlns:a16="http://schemas.microsoft.com/office/drawing/2014/main" id="{9834649C-7A5C-4C26-AD02-DFE033744CC4}"/>
                          </a:ext>
                        </a:extLst>
                      </p:cNvPr>
                      <p:cNvPicPr/>
                      <p:nvPr/>
                    </p:nvPicPr>
                    <p:blipFill>
                      <a:blip r:embed="rId102"/>
                      <a:stretch>
                        <a:fillRect/>
                      </a:stretch>
                    </p:blipFill>
                    <p:spPr>
                      <a:xfrm>
                        <a:off x="1588" y="1588"/>
                        <a:ext cx="1588" cy="1588"/>
                      </a:xfrm>
                      <a:prstGeom prst="rect">
                        <a:avLst/>
                      </a:prstGeom>
                    </p:spPr>
                  </p:pic>
                </p:oleObj>
              </mc:Fallback>
            </mc:AlternateContent>
          </a:graphicData>
        </a:graphic>
      </p:graphicFrame>
      <p:sp>
        <p:nvSpPr>
          <p:cNvPr id="6" name="Rectangle 5" hidden="1">
            <a:extLst>
              <a:ext uri="{FF2B5EF4-FFF2-40B4-BE49-F238E27FC236}">
                <a16:creationId xmlns:a16="http://schemas.microsoft.com/office/drawing/2014/main" id="{9DEC096E-7855-4EE3-9504-7797209BBA4F}"/>
              </a:ext>
            </a:extLst>
          </p:cNvPr>
          <p:cNvSpPr/>
          <p:nvPr>
            <p:custDataLst>
              <p:tags r:id="rId2"/>
            </p:custDataLst>
          </p:nvPr>
        </p:nvSpPr>
        <p:spPr>
          <a:xfrm>
            <a:off x="0" y="0"/>
            <a:ext cx="158750" cy="15875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t" anchorCtr="0">
            <a:noAutofit/>
          </a:bodyPr>
          <a:lstStyle/>
          <a:p>
            <a:endParaRPr lang="en-GB" sz="1400">
              <a:sym typeface="+mn-lt"/>
            </a:endParaRPr>
          </a:p>
        </p:txBody>
      </p:sp>
      <p:sp>
        <p:nvSpPr>
          <p:cNvPr id="542" name="Title 541">
            <a:extLst>
              <a:ext uri="{FF2B5EF4-FFF2-40B4-BE49-F238E27FC236}">
                <a16:creationId xmlns:a16="http://schemas.microsoft.com/office/drawing/2014/main" id="{907162CF-3CBB-4625-A270-B43EAE717140}"/>
              </a:ext>
            </a:extLst>
          </p:cNvPr>
          <p:cNvSpPr>
            <a:spLocks noGrp="1"/>
          </p:cNvSpPr>
          <p:nvPr>
            <p:ph type="title"/>
          </p:nvPr>
        </p:nvSpPr>
        <p:spPr/>
        <p:txBody>
          <a:bodyPr vert="horz"/>
          <a:lstStyle/>
          <a:p>
            <a:r>
              <a:rPr lang="en-GB"/>
              <a:t>Oncology availability by approval year (2020-2023) </a:t>
            </a:r>
          </a:p>
        </p:txBody>
      </p:sp>
      <p:graphicFrame>
        <p:nvGraphicFramePr>
          <p:cNvPr id="534" name="Chart 533">
            <a:extLst>
              <a:ext uri="{FF2B5EF4-FFF2-40B4-BE49-F238E27FC236}">
                <a16:creationId xmlns:a16="http://schemas.microsoft.com/office/drawing/2014/main" id="{0BD3FDC0-9AFA-321C-568A-2D4D40F8625E}"/>
              </a:ext>
            </a:extLst>
          </p:cNvPr>
          <p:cNvGraphicFramePr/>
          <p:nvPr>
            <p:custDataLst>
              <p:tags r:id="rId3"/>
            </p:custDataLst>
            <p:extLst>
              <p:ext uri="{D42A27DB-BD31-4B8C-83A1-F6EECF244321}">
                <p14:modId xmlns:p14="http://schemas.microsoft.com/office/powerpoint/2010/main" val="3272940215"/>
              </p:ext>
            </p:extLst>
          </p:nvPr>
        </p:nvGraphicFramePr>
        <p:xfrm>
          <a:off x="1027113" y="2200275"/>
          <a:ext cx="10013950" cy="3087688"/>
        </p:xfrm>
        <a:graphic>
          <a:graphicData uri="http://schemas.openxmlformats.org/drawingml/2006/chart">
            <c:chart xmlns:c="http://schemas.openxmlformats.org/drawingml/2006/chart" xmlns:r="http://schemas.openxmlformats.org/officeDocument/2006/relationships" r:id="rId103"/>
          </a:graphicData>
        </a:graphic>
      </p:graphicFrame>
      <p:cxnSp>
        <p:nvCxnSpPr>
          <p:cNvPr id="570" name="Straight Connector 569">
            <a:extLst>
              <a:ext uri="{FF2B5EF4-FFF2-40B4-BE49-F238E27FC236}">
                <a16:creationId xmlns:a16="http://schemas.microsoft.com/office/drawing/2014/main" id="{EFF8D0A9-B8F1-91BF-C830-547784FB2CB9}"/>
              </a:ext>
            </a:extLst>
          </p:cNvPr>
          <p:cNvCxnSpPr/>
          <p:nvPr>
            <p:custDataLst>
              <p:tags r:id="rId4"/>
            </p:custDataLst>
          </p:nvPr>
        </p:nvCxnSpPr>
        <p:spPr bwMode="auto">
          <a:xfrm flipH="1">
            <a:off x="9607550" y="4835525"/>
            <a:ext cx="31750" cy="0"/>
          </a:xfrm>
          <a:prstGeom prst="line">
            <a:avLst/>
          </a:prstGeom>
          <a:ln w="6350" cap="flat" cmpd="sng" algn="ctr">
            <a:solidFill>
              <a:schemeClr val="tx1"/>
            </a:solidFill>
            <a:prstDash val="solid"/>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569" name="Straight Connector 568">
            <a:extLst>
              <a:ext uri="{FF2B5EF4-FFF2-40B4-BE49-F238E27FC236}">
                <a16:creationId xmlns:a16="http://schemas.microsoft.com/office/drawing/2014/main" id="{E854DECC-D24C-605B-64FA-CC4DE572BE28}"/>
              </a:ext>
            </a:extLst>
          </p:cNvPr>
          <p:cNvCxnSpPr/>
          <p:nvPr>
            <p:custDataLst>
              <p:tags r:id="rId5"/>
            </p:custDataLst>
          </p:nvPr>
        </p:nvCxnSpPr>
        <p:spPr bwMode="auto">
          <a:xfrm flipH="1">
            <a:off x="8077200" y="4657725"/>
            <a:ext cx="31750" cy="0"/>
          </a:xfrm>
          <a:prstGeom prst="line">
            <a:avLst/>
          </a:prstGeom>
          <a:ln w="6350" cap="flat" cmpd="sng" algn="ctr">
            <a:solidFill>
              <a:schemeClr val="tx1"/>
            </a:solidFill>
            <a:prstDash val="solid"/>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454" name="Straight Connector 453">
            <a:extLst>
              <a:ext uri="{FF2B5EF4-FFF2-40B4-BE49-F238E27FC236}">
                <a16:creationId xmlns:a16="http://schemas.microsoft.com/office/drawing/2014/main" id="{4956AEE0-463C-5426-4676-D18F2EB5EB48}"/>
              </a:ext>
            </a:extLst>
          </p:cNvPr>
          <p:cNvCxnSpPr/>
          <p:nvPr>
            <p:custDataLst>
              <p:tags r:id="rId6"/>
            </p:custDataLst>
          </p:nvPr>
        </p:nvCxnSpPr>
        <p:spPr bwMode="auto">
          <a:xfrm flipH="1">
            <a:off x="10117138" y="4849813"/>
            <a:ext cx="31750" cy="31750"/>
          </a:xfrm>
          <a:prstGeom prst="line">
            <a:avLst/>
          </a:prstGeom>
          <a:ln w="6350" cap="flat" cmpd="sng" algn="ctr">
            <a:solidFill>
              <a:schemeClr val="tx1"/>
            </a:solidFill>
            <a:prstDash val="solid"/>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572" name="Straight Connector 571">
            <a:extLst>
              <a:ext uri="{FF2B5EF4-FFF2-40B4-BE49-F238E27FC236}">
                <a16:creationId xmlns:a16="http://schemas.microsoft.com/office/drawing/2014/main" id="{BC3E37C3-7AF3-D82F-C03A-D5189701D2E2}"/>
              </a:ext>
            </a:extLst>
          </p:cNvPr>
          <p:cNvCxnSpPr/>
          <p:nvPr>
            <p:custDataLst>
              <p:tags r:id="rId7"/>
            </p:custDataLst>
          </p:nvPr>
        </p:nvCxnSpPr>
        <p:spPr bwMode="auto">
          <a:xfrm flipH="1" flipV="1">
            <a:off x="10117138" y="4926013"/>
            <a:ext cx="31750" cy="33337"/>
          </a:xfrm>
          <a:prstGeom prst="line">
            <a:avLst/>
          </a:prstGeom>
          <a:ln w="6350" cap="flat" cmpd="sng" algn="ctr">
            <a:solidFill>
              <a:schemeClr val="tx1"/>
            </a:solidFill>
            <a:prstDash val="solid"/>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571" name="Straight Connector 570">
            <a:extLst>
              <a:ext uri="{FF2B5EF4-FFF2-40B4-BE49-F238E27FC236}">
                <a16:creationId xmlns:a16="http://schemas.microsoft.com/office/drawing/2014/main" id="{CC57C276-E4C5-BCF1-43E5-3B5B8047A781}"/>
              </a:ext>
            </a:extLst>
          </p:cNvPr>
          <p:cNvCxnSpPr/>
          <p:nvPr>
            <p:custDataLst>
              <p:tags r:id="rId8"/>
            </p:custDataLst>
          </p:nvPr>
        </p:nvCxnSpPr>
        <p:spPr bwMode="auto">
          <a:xfrm flipH="1">
            <a:off x="9863138" y="4746625"/>
            <a:ext cx="31750" cy="0"/>
          </a:xfrm>
          <a:prstGeom prst="line">
            <a:avLst/>
          </a:prstGeom>
          <a:ln w="6350" cap="flat" cmpd="sng" algn="ctr">
            <a:solidFill>
              <a:schemeClr val="tx1"/>
            </a:solidFill>
            <a:prstDash val="solid"/>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456" name="Straight Connector 455">
            <a:extLst>
              <a:ext uri="{FF2B5EF4-FFF2-40B4-BE49-F238E27FC236}">
                <a16:creationId xmlns:a16="http://schemas.microsoft.com/office/drawing/2014/main" id="{91306D2B-06FA-14E2-822A-970F6C97CD35}"/>
              </a:ext>
            </a:extLst>
          </p:cNvPr>
          <p:cNvCxnSpPr/>
          <p:nvPr>
            <p:custDataLst>
              <p:tags r:id="rId9"/>
            </p:custDataLst>
          </p:nvPr>
        </p:nvCxnSpPr>
        <p:spPr bwMode="auto">
          <a:xfrm flipH="1">
            <a:off x="10626725" y="5000625"/>
            <a:ext cx="31750" cy="14288"/>
          </a:xfrm>
          <a:prstGeom prst="line">
            <a:avLst/>
          </a:prstGeom>
          <a:ln w="6350" cap="flat" cmpd="sng" algn="ctr">
            <a:solidFill>
              <a:schemeClr val="tx1"/>
            </a:solidFill>
            <a:prstDash val="solid"/>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573" name="Straight Connector 572">
            <a:extLst>
              <a:ext uri="{FF2B5EF4-FFF2-40B4-BE49-F238E27FC236}">
                <a16:creationId xmlns:a16="http://schemas.microsoft.com/office/drawing/2014/main" id="{1F871AAE-8B9D-CB06-78FA-5EF605178515}"/>
              </a:ext>
            </a:extLst>
          </p:cNvPr>
          <p:cNvCxnSpPr/>
          <p:nvPr>
            <p:custDataLst>
              <p:tags r:id="rId10"/>
            </p:custDataLst>
          </p:nvPr>
        </p:nvCxnSpPr>
        <p:spPr bwMode="auto">
          <a:xfrm flipH="1">
            <a:off x="10882313" y="5000625"/>
            <a:ext cx="31750" cy="14288"/>
          </a:xfrm>
          <a:prstGeom prst="line">
            <a:avLst/>
          </a:prstGeom>
          <a:ln w="6350" cap="flat" cmpd="sng" algn="ctr">
            <a:solidFill>
              <a:schemeClr val="tx1"/>
            </a:solidFill>
            <a:prstDash val="solid"/>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sp>
        <p:nvSpPr>
          <p:cNvPr id="38" name="Rectangle 37">
            <a:extLst>
              <a:ext uri="{FF2B5EF4-FFF2-40B4-BE49-F238E27FC236}">
                <a16:creationId xmlns:a16="http://schemas.microsoft.com/office/drawing/2014/main" id="{D6CFDB6B-4DB5-4876-9E0F-AF02FC91C37A}"/>
              </a:ext>
            </a:extLst>
          </p:cNvPr>
          <p:cNvSpPr/>
          <p:nvPr>
            <p:custDataLst>
              <p:tags r:id="rId11"/>
            </p:custDataLst>
          </p:nvPr>
        </p:nvSpPr>
        <p:spPr bwMode="auto">
          <a:xfrm>
            <a:off x="2338388" y="5157788"/>
            <a:ext cx="152400" cy="231775"/>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6A579CDC-37D7-45BD-85B4-07478DED05B3}" type="datetime'Ita''''l''''''''''''''y'''''''''''''''''''''''">
              <a:rPr lang="en-GB" altLang="en-US" sz="1000" smtClean="0">
                <a:solidFill>
                  <a:schemeClr val="tx1"/>
                </a:solidFill>
                <a:effectLst/>
              </a:rPr>
              <a:pPr algn="r">
                <a:spcBef>
                  <a:spcPct val="0"/>
                </a:spcBef>
                <a:spcAft>
                  <a:spcPct val="0"/>
                </a:spcAft>
              </a:pPr>
              <a:t>Italy</a:t>
            </a:fld>
            <a:endParaRPr lang="en-GB" sz="1000">
              <a:solidFill>
                <a:schemeClr val="tx1"/>
              </a:solidFill>
              <a:sym typeface="+mn-lt"/>
            </a:endParaRPr>
          </a:p>
        </p:txBody>
      </p:sp>
      <p:sp>
        <p:nvSpPr>
          <p:cNvPr id="36" name="Rectangle 35">
            <a:extLst>
              <a:ext uri="{FF2B5EF4-FFF2-40B4-BE49-F238E27FC236}">
                <a16:creationId xmlns:a16="http://schemas.microsoft.com/office/drawing/2014/main" id="{3A2915F8-BF2D-4339-ACE5-7BBAA19EE928}"/>
              </a:ext>
            </a:extLst>
          </p:cNvPr>
          <p:cNvSpPr/>
          <p:nvPr>
            <p:custDataLst>
              <p:tags r:id="rId12"/>
            </p:custDataLst>
          </p:nvPr>
        </p:nvSpPr>
        <p:spPr bwMode="auto">
          <a:xfrm>
            <a:off x="2593975" y="5157788"/>
            <a:ext cx="152400" cy="393700"/>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D47F30F9-9E8A-4750-A1FD-290B6FE9F1BB}" type="datetime'''''''A''u''''''st''''r''''''''''''i''''a'''''">
              <a:rPr lang="en-GB" altLang="en-US" sz="1000" smtClean="0">
                <a:solidFill>
                  <a:schemeClr val="tx1"/>
                </a:solidFill>
              </a:rPr>
              <a:pPr algn="r">
                <a:spcBef>
                  <a:spcPct val="0"/>
                </a:spcBef>
                <a:spcAft>
                  <a:spcPct val="0"/>
                </a:spcAft>
              </a:pPr>
              <a:t>Austria</a:t>
            </a:fld>
            <a:endParaRPr lang="en-GB" sz="1000">
              <a:solidFill>
                <a:schemeClr val="tx1"/>
              </a:solidFill>
              <a:sym typeface="+mn-lt"/>
            </a:endParaRPr>
          </a:p>
        </p:txBody>
      </p:sp>
      <p:sp>
        <p:nvSpPr>
          <p:cNvPr id="93" name="Rectangle 92">
            <a:extLst>
              <a:ext uri="{FF2B5EF4-FFF2-40B4-BE49-F238E27FC236}">
                <a16:creationId xmlns:a16="http://schemas.microsoft.com/office/drawing/2014/main" id="{216712CA-15DE-43DD-B24E-02C7628668F5}"/>
              </a:ext>
            </a:extLst>
          </p:cNvPr>
          <p:cNvSpPr/>
          <p:nvPr>
            <p:custDataLst>
              <p:tags r:id="rId13"/>
            </p:custDataLst>
          </p:nvPr>
        </p:nvSpPr>
        <p:spPr bwMode="auto">
          <a:xfrm>
            <a:off x="2849563" y="5157787"/>
            <a:ext cx="152400" cy="420688"/>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115EB4B8-8FB3-42EF-A004-4AE926488ACE}" type="datetime'''''''*''''''*''''''''''Sp''''''''''''a''''''in'">
              <a:rPr lang="en-GB" altLang="en-US" sz="1000" smtClean="0">
                <a:solidFill>
                  <a:schemeClr val="tx1"/>
                </a:solidFill>
                <a:effectLst/>
              </a:rPr>
              <a:pPr algn="r">
                <a:spcBef>
                  <a:spcPct val="0"/>
                </a:spcBef>
                <a:spcAft>
                  <a:spcPct val="0"/>
                </a:spcAft>
              </a:pPr>
              <a:t>**Spain</a:t>
            </a:fld>
            <a:endParaRPr lang="en-GB" sz="1000">
              <a:solidFill>
                <a:schemeClr val="tx1"/>
              </a:solidFill>
              <a:sym typeface="+mn-lt"/>
            </a:endParaRPr>
          </a:p>
        </p:txBody>
      </p:sp>
      <p:sp>
        <p:nvSpPr>
          <p:cNvPr id="40" name="Rectangle 39">
            <a:extLst>
              <a:ext uri="{FF2B5EF4-FFF2-40B4-BE49-F238E27FC236}">
                <a16:creationId xmlns:a16="http://schemas.microsoft.com/office/drawing/2014/main" id="{C055DCDB-EA27-4D1F-B7E0-E22CFB701510}"/>
              </a:ext>
            </a:extLst>
          </p:cNvPr>
          <p:cNvSpPr/>
          <p:nvPr>
            <p:custDataLst>
              <p:tags r:id="rId14"/>
            </p:custDataLst>
          </p:nvPr>
        </p:nvSpPr>
        <p:spPr bwMode="auto">
          <a:xfrm>
            <a:off x="3103563" y="5157787"/>
            <a:ext cx="152400" cy="457200"/>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9CA07C97-F668-4D7F-86D7-E5C05006919D}" type="datetime'''''''''''''''''''''''''Cze''''''''''''''ch''''''''''i''a'''''">
              <a:rPr lang="en-GB" altLang="en-US" sz="1000" smtClean="0">
                <a:solidFill>
                  <a:schemeClr val="tx1"/>
                </a:solidFill>
                <a:effectLst/>
              </a:rPr>
              <a:pPr algn="r">
                <a:spcBef>
                  <a:spcPct val="0"/>
                </a:spcBef>
                <a:spcAft>
                  <a:spcPct val="0"/>
                </a:spcAft>
              </a:pPr>
              <a:t>Czechia</a:t>
            </a:fld>
            <a:endParaRPr lang="en-GB" sz="1000">
              <a:solidFill>
                <a:schemeClr val="tx1"/>
              </a:solidFill>
              <a:sym typeface="+mn-lt"/>
            </a:endParaRPr>
          </a:p>
        </p:txBody>
      </p:sp>
      <p:sp>
        <p:nvSpPr>
          <p:cNvPr id="31" name="Rectangle 30">
            <a:extLst>
              <a:ext uri="{FF2B5EF4-FFF2-40B4-BE49-F238E27FC236}">
                <a16:creationId xmlns:a16="http://schemas.microsoft.com/office/drawing/2014/main" id="{FF052866-0202-41D0-BA07-6B36FFA2E5D6}"/>
              </a:ext>
            </a:extLst>
          </p:cNvPr>
          <p:cNvSpPr/>
          <p:nvPr>
            <p:custDataLst>
              <p:tags r:id="rId15"/>
            </p:custDataLst>
          </p:nvPr>
        </p:nvSpPr>
        <p:spPr bwMode="auto">
          <a:xfrm>
            <a:off x="3359150" y="5157788"/>
            <a:ext cx="152400" cy="463550"/>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50ACB920-F65D-48EE-9B85-EAD8F564DFFD}" type="datetime'Bu''''''l''''''''ga''''''''r''''''''''i''''a'''''''''''''''">
              <a:rPr lang="en-GB" altLang="en-US" sz="1000" smtClean="0">
                <a:solidFill>
                  <a:schemeClr val="tx1"/>
                </a:solidFill>
                <a:effectLst/>
              </a:rPr>
              <a:pPr algn="r">
                <a:spcBef>
                  <a:spcPct val="0"/>
                </a:spcBef>
                <a:spcAft>
                  <a:spcPct val="0"/>
                </a:spcAft>
              </a:pPr>
              <a:t>Bulgaria</a:t>
            </a:fld>
            <a:endParaRPr lang="en-GB" sz="1000">
              <a:solidFill>
                <a:schemeClr val="tx1"/>
              </a:solidFill>
              <a:sym typeface="+mn-lt"/>
            </a:endParaRPr>
          </a:p>
        </p:txBody>
      </p:sp>
      <p:sp>
        <p:nvSpPr>
          <p:cNvPr id="48" name="Rectangle 47">
            <a:extLst>
              <a:ext uri="{FF2B5EF4-FFF2-40B4-BE49-F238E27FC236}">
                <a16:creationId xmlns:a16="http://schemas.microsoft.com/office/drawing/2014/main" id="{5F6A650C-067A-4130-96A1-3FDF14E70283}"/>
              </a:ext>
            </a:extLst>
          </p:cNvPr>
          <p:cNvSpPr/>
          <p:nvPr>
            <p:custDataLst>
              <p:tags r:id="rId16"/>
            </p:custDataLst>
          </p:nvPr>
        </p:nvSpPr>
        <p:spPr bwMode="auto">
          <a:xfrm>
            <a:off x="3614738" y="5157788"/>
            <a:ext cx="152400" cy="469900"/>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E1F3ABD5-F793-4084-B2F2-8E303FC2BDF2}" type="datetime'''''''''''''''''''''Po''''r''''t''u''''''''''g''''''''al'''''">
              <a:rPr lang="en-GB" altLang="en-US" sz="1000" smtClean="0">
                <a:solidFill>
                  <a:schemeClr val="tx1"/>
                </a:solidFill>
                <a:effectLst/>
              </a:rPr>
              <a:pPr algn="r">
                <a:spcBef>
                  <a:spcPct val="0"/>
                </a:spcBef>
                <a:spcAft>
                  <a:spcPct val="0"/>
                </a:spcAft>
              </a:pPr>
              <a:t>Portugal</a:t>
            </a:fld>
            <a:endParaRPr lang="en-GB" sz="1000">
              <a:solidFill>
                <a:schemeClr val="tx1"/>
              </a:solidFill>
              <a:sym typeface="+mn-lt"/>
            </a:endParaRPr>
          </a:p>
        </p:txBody>
      </p:sp>
      <p:sp>
        <p:nvSpPr>
          <p:cNvPr id="51" name="Rectangle 50">
            <a:extLst>
              <a:ext uri="{FF2B5EF4-FFF2-40B4-BE49-F238E27FC236}">
                <a16:creationId xmlns:a16="http://schemas.microsoft.com/office/drawing/2014/main" id="{DA4F175F-4B56-4C12-8695-6FCA9113A1EC}"/>
              </a:ext>
            </a:extLst>
          </p:cNvPr>
          <p:cNvSpPr/>
          <p:nvPr>
            <p:custDataLst>
              <p:tags r:id="rId17"/>
            </p:custDataLst>
          </p:nvPr>
        </p:nvSpPr>
        <p:spPr bwMode="auto">
          <a:xfrm>
            <a:off x="3868738" y="5157788"/>
            <a:ext cx="152400" cy="631825"/>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EDC5E2EC-6D17-4460-BF28-C805C5069658}" type="datetime'''''''''Lu''''x''''''''e''''''m''''''burg'''''''''''''''''">
              <a:rPr lang="en-GB" altLang="en-US" sz="1000" smtClean="0">
                <a:solidFill>
                  <a:schemeClr val="tx1"/>
                </a:solidFill>
                <a:effectLst/>
              </a:rPr>
              <a:pPr algn="r">
                <a:spcBef>
                  <a:spcPct val="0"/>
                </a:spcBef>
                <a:spcAft>
                  <a:spcPct val="0"/>
                </a:spcAft>
              </a:pPr>
              <a:t>Luxemburg</a:t>
            </a:fld>
            <a:endParaRPr lang="en-GB" sz="1000">
              <a:solidFill>
                <a:schemeClr val="tx1"/>
              </a:solidFill>
              <a:sym typeface="+mn-lt"/>
            </a:endParaRPr>
          </a:p>
        </p:txBody>
      </p:sp>
      <p:sp>
        <p:nvSpPr>
          <p:cNvPr id="29" name="Rectangle 28">
            <a:extLst>
              <a:ext uri="{FF2B5EF4-FFF2-40B4-BE49-F238E27FC236}">
                <a16:creationId xmlns:a16="http://schemas.microsoft.com/office/drawing/2014/main" id="{6FD79510-B7BA-4EFC-BE4C-1D78A4102D2B}"/>
              </a:ext>
            </a:extLst>
          </p:cNvPr>
          <p:cNvSpPr/>
          <p:nvPr>
            <p:custDataLst>
              <p:tags r:id="rId18"/>
            </p:custDataLst>
          </p:nvPr>
        </p:nvSpPr>
        <p:spPr bwMode="auto">
          <a:xfrm>
            <a:off x="4124325" y="5157788"/>
            <a:ext cx="152400" cy="393700"/>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8AB053B3-68AC-4FC8-97AF-1AE50F1AFF5B}" type="datetime'''''F''ra''''''''''''n''''''''''''''c''''e'''''''''''''''''">
              <a:rPr lang="en-GB" altLang="en-US" sz="1000" smtClean="0">
                <a:solidFill>
                  <a:schemeClr val="tx1"/>
                </a:solidFill>
                <a:effectLst/>
              </a:rPr>
              <a:pPr algn="r">
                <a:spcBef>
                  <a:spcPct val="0"/>
                </a:spcBef>
                <a:spcAft>
                  <a:spcPct val="0"/>
                </a:spcAft>
              </a:pPr>
              <a:t>France</a:t>
            </a:fld>
            <a:endParaRPr lang="en-GB" sz="1000">
              <a:solidFill>
                <a:schemeClr val="tx1"/>
              </a:solidFill>
              <a:sym typeface="+mn-lt"/>
            </a:endParaRPr>
          </a:p>
        </p:txBody>
      </p:sp>
      <p:sp>
        <p:nvSpPr>
          <p:cNvPr id="24" name="Rectangle 23">
            <a:extLst>
              <a:ext uri="{FF2B5EF4-FFF2-40B4-BE49-F238E27FC236}">
                <a16:creationId xmlns:a16="http://schemas.microsoft.com/office/drawing/2014/main" id="{2F6FA3A6-B037-414A-9A90-653C81E1E162}"/>
              </a:ext>
            </a:extLst>
          </p:cNvPr>
          <p:cNvSpPr/>
          <p:nvPr>
            <p:custDataLst>
              <p:tags r:id="rId19"/>
            </p:custDataLst>
          </p:nvPr>
        </p:nvSpPr>
        <p:spPr bwMode="auto">
          <a:xfrm>
            <a:off x="4378325" y="5157788"/>
            <a:ext cx="152400" cy="46196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20EB84BB-C802-4404-9952-9A18225E5F48}" type="datetime'''E''''''n''gl''''''''a''''''''''''''''''''''nd'''''">
              <a:rPr lang="en-GB" altLang="en-US" sz="1000" smtClean="0">
                <a:solidFill>
                  <a:schemeClr val="tx1"/>
                </a:solidFill>
                <a:effectLst/>
              </a:rPr>
              <a:pPr algn="r">
                <a:spcBef>
                  <a:spcPct val="0"/>
                </a:spcBef>
                <a:spcAft>
                  <a:spcPct val="0"/>
                </a:spcAft>
              </a:pPr>
              <a:t>England</a:t>
            </a:fld>
            <a:endParaRPr lang="en-GB" sz="1000">
              <a:solidFill>
                <a:schemeClr val="tx1"/>
              </a:solidFill>
              <a:sym typeface="+mn-lt"/>
            </a:endParaRPr>
          </a:p>
        </p:txBody>
      </p:sp>
      <p:sp>
        <p:nvSpPr>
          <p:cNvPr id="43" name="Rectangle 42">
            <a:extLst>
              <a:ext uri="{FF2B5EF4-FFF2-40B4-BE49-F238E27FC236}">
                <a16:creationId xmlns:a16="http://schemas.microsoft.com/office/drawing/2014/main" id="{06E60085-19C9-4ABC-8822-D7A8CA5D586A}"/>
              </a:ext>
            </a:extLst>
          </p:cNvPr>
          <p:cNvSpPr/>
          <p:nvPr>
            <p:custDataLst>
              <p:tags r:id="rId20"/>
            </p:custDataLst>
          </p:nvPr>
        </p:nvSpPr>
        <p:spPr bwMode="auto">
          <a:xfrm>
            <a:off x="4633913" y="5157788"/>
            <a:ext cx="152400" cy="514350"/>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110B4F27-CCC5-4103-9D98-18A8909D00E9}" type="datetime'''D''''''''''e''nmar''''''''''''''''''''''''''k'''''''''''''">
              <a:rPr lang="en-GB" altLang="en-US" sz="1000" smtClean="0">
                <a:solidFill>
                  <a:schemeClr val="tx1"/>
                </a:solidFill>
                <a:effectLst/>
              </a:rPr>
              <a:pPr algn="r">
                <a:spcBef>
                  <a:spcPct val="0"/>
                </a:spcBef>
                <a:spcAft>
                  <a:spcPct val="0"/>
                </a:spcAft>
              </a:pPr>
              <a:t>Denmark</a:t>
            </a:fld>
            <a:endParaRPr lang="en-GB" sz="1000">
              <a:solidFill>
                <a:schemeClr val="tx1"/>
              </a:solidFill>
              <a:sym typeface="+mn-lt"/>
            </a:endParaRPr>
          </a:p>
        </p:txBody>
      </p:sp>
      <p:sp>
        <p:nvSpPr>
          <p:cNvPr id="33" name="Rectangle 32">
            <a:extLst>
              <a:ext uri="{FF2B5EF4-FFF2-40B4-BE49-F238E27FC236}">
                <a16:creationId xmlns:a16="http://schemas.microsoft.com/office/drawing/2014/main" id="{F0F5E9DE-EA07-4AAD-9E9E-A6CEB5EC3B72}"/>
              </a:ext>
            </a:extLst>
          </p:cNvPr>
          <p:cNvSpPr/>
          <p:nvPr>
            <p:custDataLst>
              <p:tags r:id="rId21"/>
            </p:custDataLst>
          </p:nvPr>
        </p:nvSpPr>
        <p:spPr bwMode="auto">
          <a:xfrm>
            <a:off x="4889500" y="5157788"/>
            <a:ext cx="152400" cy="484188"/>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E0629A31-504F-4563-946C-B2E9E16CB018}" type="datetime'''''''''''''''''''S''''l''''''ov''''''''''''''''e''''''nia'">
              <a:rPr lang="en-GB" altLang="en-US" sz="1000" smtClean="0">
                <a:solidFill>
                  <a:schemeClr val="tx1"/>
                </a:solidFill>
                <a:effectLst/>
              </a:rPr>
              <a:pPr algn="r">
                <a:spcBef>
                  <a:spcPct val="0"/>
                </a:spcBef>
                <a:spcAft>
                  <a:spcPct val="0"/>
                </a:spcAft>
              </a:pPr>
              <a:t>Slovenia</a:t>
            </a:fld>
            <a:endParaRPr lang="en-GB" sz="1000">
              <a:solidFill>
                <a:schemeClr val="tx1"/>
              </a:solidFill>
              <a:sym typeface="+mn-lt"/>
            </a:endParaRPr>
          </a:p>
        </p:txBody>
      </p:sp>
      <p:sp>
        <p:nvSpPr>
          <p:cNvPr id="22" name="Rectangle 21">
            <a:extLst>
              <a:ext uri="{FF2B5EF4-FFF2-40B4-BE49-F238E27FC236}">
                <a16:creationId xmlns:a16="http://schemas.microsoft.com/office/drawing/2014/main" id="{EB05C904-D77E-489C-B58A-8BDAEC826099}"/>
              </a:ext>
            </a:extLst>
          </p:cNvPr>
          <p:cNvSpPr/>
          <p:nvPr>
            <p:custDataLst>
              <p:tags r:id="rId22"/>
            </p:custDataLst>
          </p:nvPr>
        </p:nvSpPr>
        <p:spPr bwMode="auto">
          <a:xfrm>
            <a:off x="5143500" y="5157788"/>
            <a:ext cx="152400" cy="414338"/>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2B35DBD9-8B80-4F2D-B965-352DA993C707}" type="datetime'''G''r''e''''''''''''''''''''e''''''''''c''''''''''e'''''">
              <a:rPr lang="en-GB" altLang="en-US" sz="1000" smtClean="0">
                <a:solidFill>
                  <a:schemeClr val="tx1"/>
                </a:solidFill>
                <a:effectLst/>
              </a:rPr>
              <a:pPr algn="r">
                <a:spcBef>
                  <a:spcPct val="0"/>
                </a:spcBef>
                <a:spcAft>
                  <a:spcPct val="0"/>
                </a:spcAft>
              </a:pPr>
              <a:t>Greece</a:t>
            </a:fld>
            <a:endParaRPr lang="en-GB" sz="1000">
              <a:solidFill>
                <a:schemeClr val="tx1"/>
              </a:solidFill>
              <a:sym typeface="+mn-lt"/>
            </a:endParaRPr>
          </a:p>
        </p:txBody>
      </p:sp>
      <p:sp>
        <p:nvSpPr>
          <p:cNvPr id="39" name="Rectangle 38">
            <a:extLst>
              <a:ext uri="{FF2B5EF4-FFF2-40B4-BE49-F238E27FC236}">
                <a16:creationId xmlns:a16="http://schemas.microsoft.com/office/drawing/2014/main" id="{89497B11-325C-4E07-8DEC-B0837E930002}"/>
              </a:ext>
            </a:extLst>
          </p:cNvPr>
          <p:cNvSpPr/>
          <p:nvPr>
            <p:custDataLst>
              <p:tags r:id="rId23"/>
            </p:custDataLst>
          </p:nvPr>
        </p:nvSpPr>
        <p:spPr bwMode="auto">
          <a:xfrm>
            <a:off x="5399088" y="5157788"/>
            <a:ext cx="152400" cy="401638"/>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25065ED1-D9B9-4BFA-9F14-C7F7A850ED51}" type="datetime'''C''''y''''''p''''''''''''''''''''ru''s'''''''''''''''''''">
              <a:rPr lang="en-GB" altLang="en-US" sz="1000" smtClean="0">
                <a:solidFill>
                  <a:schemeClr val="tx1"/>
                </a:solidFill>
                <a:effectLst/>
              </a:rPr>
              <a:pPr algn="r">
                <a:spcBef>
                  <a:spcPct val="0"/>
                </a:spcBef>
                <a:spcAft>
                  <a:spcPct val="0"/>
                </a:spcAft>
              </a:pPr>
              <a:t>Cyprus</a:t>
            </a:fld>
            <a:endParaRPr lang="en-GB" sz="1000">
              <a:solidFill>
                <a:schemeClr val="tx1"/>
              </a:solidFill>
              <a:sym typeface="+mn-lt"/>
            </a:endParaRPr>
          </a:p>
        </p:txBody>
      </p:sp>
      <p:sp>
        <p:nvSpPr>
          <p:cNvPr id="49" name="Rectangle 48">
            <a:extLst>
              <a:ext uri="{FF2B5EF4-FFF2-40B4-BE49-F238E27FC236}">
                <a16:creationId xmlns:a16="http://schemas.microsoft.com/office/drawing/2014/main" id="{73C2063B-59CC-4DD2-9D08-2DFE831758C5}"/>
              </a:ext>
            </a:extLst>
          </p:cNvPr>
          <p:cNvSpPr/>
          <p:nvPr>
            <p:custDataLst>
              <p:tags r:id="rId24"/>
            </p:custDataLst>
          </p:nvPr>
        </p:nvSpPr>
        <p:spPr bwMode="auto">
          <a:xfrm>
            <a:off x="5654675" y="5157788"/>
            <a:ext cx="152400" cy="414338"/>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D6A17963-3DB3-4346-9AA8-AC55F0F2F87D}" type="datetime'''''''F''i''''''n''''''l''a''n''d'''''''''''''''''''''''''''">
              <a:rPr lang="en-GB" altLang="en-US" sz="1000" smtClean="0">
                <a:solidFill>
                  <a:schemeClr val="tx1"/>
                </a:solidFill>
                <a:effectLst/>
              </a:rPr>
              <a:pPr algn="r">
                <a:spcBef>
                  <a:spcPct val="0"/>
                </a:spcBef>
                <a:spcAft>
                  <a:spcPct val="0"/>
                </a:spcAft>
              </a:pPr>
              <a:t>Finland</a:t>
            </a:fld>
            <a:endParaRPr lang="en-GB" sz="1000">
              <a:solidFill>
                <a:schemeClr val="tx1"/>
              </a:solidFill>
              <a:sym typeface="+mn-lt"/>
            </a:endParaRPr>
          </a:p>
        </p:txBody>
      </p:sp>
      <p:sp>
        <p:nvSpPr>
          <p:cNvPr id="55" name="Rectangle 54">
            <a:extLst>
              <a:ext uri="{FF2B5EF4-FFF2-40B4-BE49-F238E27FC236}">
                <a16:creationId xmlns:a16="http://schemas.microsoft.com/office/drawing/2014/main" id="{73D93E13-375E-4891-A853-BD3FF449C396}"/>
              </a:ext>
            </a:extLst>
          </p:cNvPr>
          <p:cNvSpPr/>
          <p:nvPr>
            <p:custDataLst>
              <p:tags r:id="rId25"/>
            </p:custDataLst>
          </p:nvPr>
        </p:nvSpPr>
        <p:spPr bwMode="auto">
          <a:xfrm>
            <a:off x="5908675" y="5157788"/>
            <a:ext cx="152400" cy="457200"/>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549C9A8A-BE05-4B79-A979-59794B740467}" type="datetime'''''''''''''''B''''''''e''''''''''''''l''''giu''''m'''">
              <a:rPr lang="en-GB" altLang="en-US" sz="1000" smtClean="0">
                <a:solidFill>
                  <a:schemeClr val="tx1"/>
                </a:solidFill>
              </a:rPr>
              <a:pPr algn="r">
                <a:spcBef>
                  <a:spcPct val="0"/>
                </a:spcBef>
                <a:spcAft>
                  <a:spcPct val="0"/>
                </a:spcAft>
              </a:pPr>
              <a:t>Belgium</a:t>
            </a:fld>
            <a:endParaRPr lang="en-GB" sz="1000">
              <a:solidFill>
                <a:schemeClr val="tx1"/>
              </a:solidFill>
              <a:sym typeface="+mn-lt"/>
            </a:endParaRPr>
          </a:p>
        </p:txBody>
      </p:sp>
      <p:sp>
        <p:nvSpPr>
          <p:cNvPr id="56" name="Rectangle 55">
            <a:extLst>
              <a:ext uri="{FF2B5EF4-FFF2-40B4-BE49-F238E27FC236}">
                <a16:creationId xmlns:a16="http://schemas.microsoft.com/office/drawing/2014/main" id="{E3DEB8F4-156B-4A5D-B012-8F524368D907}"/>
              </a:ext>
            </a:extLst>
          </p:cNvPr>
          <p:cNvSpPr/>
          <p:nvPr>
            <p:custDataLst>
              <p:tags r:id="rId26"/>
            </p:custDataLst>
          </p:nvPr>
        </p:nvSpPr>
        <p:spPr bwMode="auto">
          <a:xfrm>
            <a:off x="6164263" y="5157788"/>
            <a:ext cx="152400" cy="490538"/>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BEE078BC-BD71-4B12-BDB0-080527A88473}" type="datetime'''''''S''c''''o''''t''''l''''''''a''''nd'''''''''''">
              <a:rPr lang="en-GB" altLang="en-US" sz="1000" smtClean="0">
                <a:solidFill>
                  <a:schemeClr val="tx1"/>
                </a:solidFill>
                <a:effectLst/>
              </a:rPr>
              <a:pPr algn="r">
                <a:spcBef>
                  <a:spcPct val="0"/>
                </a:spcBef>
                <a:spcAft>
                  <a:spcPct val="0"/>
                </a:spcAft>
              </a:pPr>
              <a:t>Scotland</a:t>
            </a:fld>
            <a:endParaRPr lang="en-GB" sz="1000">
              <a:solidFill>
                <a:schemeClr val="tx1"/>
              </a:solidFill>
              <a:sym typeface="+mn-lt"/>
            </a:endParaRPr>
          </a:p>
        </p:txBody>
      </p:sp>
      <p:sp>
        <p:nvSpPr>
          <p:cNvPr id="96" name="Rectangle 95">
            <a:extLst>
              <a:ext uri="{FF2B5EF4-FFF2-40B4-BE49-F238E27FC236}">
                <a16:creationId xmlns:a16="http://schemas.microsoft.com/office/drawing/2014/main" id="{E1AC885F-FD8D-44C0-A632-364E90FB2521}"/>
              </a:ext>
            </a:extLst>
          </p:cNvPr>
          <p:cNvSpPr/>
          <p:nvPr>
            <p:custDataLst>
              <p:tags r:id="rId27"/>
            </p:custDataLst>
          </p:nvPr>
        </p:nvSpPr>
        <p:spPr bwMode="auto">
          <a:xfrm>
            <a:off x="6418263" y="5157788"/>
            <a:ext cx="152400" cy="45561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7916DC64-020A-4197-814D-7AC324541570}" type="datetime'''''''''''''''S''''''''w''''''''''''e''''''d''en'''''''''''''">
              <a:rPr lang="en-GB" altLang="en-US" sz="1000" smtClean="0">
                <a:solidFill>
                  <a:schemeClr val="tx1"/>
                </a:solidFill>
                <a:effectLst/>
              </a:rPr>
              <a:pPr algn="r">
                <a:spcBef>
                  <a:spcPct val="0"/>
                </a:spcBef>
                <a:spcAft>
                  <a:spcPct val="0"/>
                </a:spcAft>
              </a:pPr>
              <a:t>Sweden</a:t>
            </a:fld>
            <a:endParaRPr lang="en-GB" sz="1000">
              <a:solidFill>
                <a:schemeClr val="tx1"/>
              </a:solidFill>
              <a:sym typeface="+mn-lt"/>
            </a:endParaRPr>
          </a:p>
        </p:txBody>
      </p:sp>
      <p:sp>
        <p:nvSpPr>
          <p:cNvPr id="37" name="Rectangle 36">
            <a:extLst>
              <a:ext uri="{FF2B5EF4-FFF2-40B4-BE49-F238E27FC236}">
                <a16:creationId xmlns:a16="http://schemas.microsoft.com/office/drawing/2014/main" id="{A8EFECF1-B465-467B-A380-5322BFFD470B}"/>
              </a:ext>
            </a:extLst>
          </p:cNvPr>
          <p:cNvSpPr/>
          <p:nvPr>
            <p:custDataLst>
              <p:tags r:id="rId28"/>
            </p:custDataLst>
          </p:nvPr>
        </p:nvSpPr>
        <p:spPr bwMode="auto">
          <a:xfrm>
            <a:off x="6673850" y="5157788"/>
            <a:ext cx="152400" cy="39211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289CC169-AFFF-411D-A61E-234CC96E24FD}" type="datetime'''''''''''''''P''''''''''''''''o''''''l''a''''''''nd'''">
              <a:rPr lang="en-GB" altLang="en-US" sz="1000" smtClean="0">
                <a:solidFill>
                  <a:schemeClr val="tx1"/>
                </a:solidFill>
                <a:effectLst/>
              </a:rPr>
              <a:pPr algn="r">
                <a:spcBef>
                  <a:spcPct val="0"/>
                </a:spcBef>
                <a:spcAft>
                  <a:spcPct val="0"/>
                </a:spcAft>
              </a:pPr>
              <a:t>Poland</a:t>
            </a:fld>
            <a:endParaRPr lang="en-GB" sz="1000">
              <a:solidFill>
                <a:schemeClr val="tx1"/>
              </a:solidFill>
              <a:sym typeface="+mn-lt"/>
            </a:endParaRPr>
          </a:p>
        </p:txBody>
      </p:sp>
      <p:sp>
        <p:nvSpPr>
          <p:cNvPr id="47" name="Rectangle 46">
            <a:extLst>
              <a:ext uri="{FF2B5EF4-FFF2-40B4-BE49-F238E27FC236}">
                <a16:creationId xmlns:a16="http://schemas.microsoft.com/office/drawing/2014/main" id="{69C27755-D94A-4774-8C82-3F9F512AE4B0}"/>
              </a:ext>
            </a:extLst>
          </p:cNvPr>
          <p:cNvSpPr/>
          <p:nvPr>
            <p:custDataLst>
              <p:tags r:id="rId29"/>
            </p:custDataLst>
          </p:nvPr>
        </p:nvSpPr>
        <p:spPr bwMode="auto">
          <a:xfrm>
            <a:off x="6929438" y="5157788"/>
            <a:ext cx="152400" cy="43021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39E2950C-185A-4CAD-BC30-DD52CE9F3788}" type="datetime'No''''r''''w''''''''''''''''''''''''''''''''''ay'">
              <a:rPr lang="en-GB" altLang="en-US" sz="1000" smtClean="0">
                <a:solidFill>
                  <a:schemeClr val="tx1"/>
                </a:solidFill>
                <a:effectLst/>
              </a:rPr>
              <a:pPr algn="r">
                <a:spcBef>
                  <a:spcPct val="0"/>
                </a:spcBef>
                <a:spcAft>
                  <a:spcPct val="0"/>
                </a:spcAft>
              </a:pPr>
              <a:t>Norway</a:t>
            </a:fld>
            <a:endParaRPr lang="en-GB" sz="1000">
              <a:solidFill>
                <a:schemeClr val="tx1"/>
              </a:solidFill>
              <a:sym typeface="+mn-lt"/>
            </a:endParaRPr>
          </a:p>
        </p:txBody>
      </p:sp>
      <p:sp>
        <p:nvSpPr>
          <p:cNvPr id="27" name="Rectangle 26">
            <a:extLst>
              <a:ext uri="{FF2B5EF4-FFF2-40B4-BE49-F238E27FC236}">
                <a16:creationId xmlns:a16="http://schemas.microsoft.com/office/drawing/2014/main" id="{4814A347-C077-457D-A59B-2B450B73A5BF}"/>
              </a:ext>
            </a:extLst>
          </p:cNvPr>
          <p:cNvSpPr/>
          <p:nvPr>
            <p:custDataLst>
              <p:tags r:id="rId30"/>
            </p:custDataLst>
          </p:nvPr>
        </p:nvSpPr>
        <p:spPr bwMode="auto">
          <a:xfrm>
            <a:off x="7183438" y="5157787"/>
            <a:ext cx="152400" cy="681038"/>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3CB1E9E3-B03D-4A67-B71C-005550D11E04}" type="datetime'''''''N''e''t''he''r''''l''''an''''''''''d''''''''''s'''">
              <a:rPr lang="en-GB" altLang="en-US" sz="1000" smtClean="0">
                <a:solidFill>
                  <a:schemeClr val="tx1"/>
                </a:solidFill>
                <a:effectLst/>
              </a:rPr>
              <a:pPr algn="r">
                <a:spcBef>
                  <a:spcPct val="0"/>
                </a:spcBef>
                <a:spcAft>
                  <a:spcPct val="0"/>
                </a:spcAft>
              </a:pPr>
              <a:t>Netherlands</a:t>
            </a:fld>
            <a:endParaRPr lang="en-GB" sz="1000">
              <a:solidFill>
                <a:schemeClr val="tx1"/>
              </a:solidFill>
              <a:sym typeface="+mn-lt"/>
            </a:endParaRPr>
          </a:p>
        </p:txBody>
      </p:sp>
      <p:sp>
        <p:nvSpPr>
          <p:cNvPr id="46" name="Rectangle 45">
            <a:extLst>
              <a:ext uri="{FF2B5EF4-FFF2-40B4-BE49-F238E27FC236}">
                <a16:creationId xmlns:a16="http://schemas.microsoft.com/office/drawing/2014/main" id="{FAAD34BD-4D75-4F97-BEC0-A564C0234019}"/>
              </a:ext>
            </a:extLst>
          </p:cNvPr>
          <p:cNvSpPr/>
          <p:nvPr>
            <p:custDataLst>
              <p:tags r:id="rId31"/>
            </p:custDataLst>
          </p:nvPr>
        </p:nvSpPr>
        <p:spPr bwMode="auto">
          <a:xfrm>
            <a:off x="7439025" y="5157788"/>
            <a:ext cx="152400" cy="406400"/>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CB6768EB-EBBC-4ABC-8D5E-8BD3E7F31233}" type="datetime'''I''''''''''cela''''''''''''''n''''''d'">
              <a:rPr lang="en-GB" altLang="en-US" sz="1000" smtClean="0">
                <a:solidFill>
                  <a:schemeClr val="tx1"/>
                </a:solidFill>
                <a:effectLst/>
              </a:rPr>
              <a:pPr algn="r">
                <a:spcBef>
                  <a:spcPct val="0"/>
                </a:spcBef>
                <a:spcAft>
                  <a:spcPct val="0"/>
                </a:spcAft>
              </a:pPr>
              <a:t>Iceland</a:t>
            </a:fld>
            <a:endParaRPr lang="en-GB" sz="1000">
              <a:solidFill>
                <a:schemeClr val="tx1"/>
              </a:solidFill>
              <a:sym typeface="+mn-lt"/>
            </a:endParaRPr>
          </a:p>
        </p:txBody>
      </p:sp>
      <p:sp>
        <p:nvSpPr>
          <p:cNvPr id="566" name="Rectangle 565">
            <a:extLst>
              <a:ext uri="{FF2B5EF4-FFF2-40B4-BE49-F238E27FC236}">
                <a16:creationId xmlns:a16="http://schemas.microsoft.com/office/drawing/2014/main" id="{28CD93B2-7398-EBCA-79B6-432029E3709B}"/>
              </a:ext>
            </a:extLst>
          </p:cNvPr>
          <p:cNvSpPr/>
          <p:nvPr>
            <p:custDataLst>
              <p:tags r:id="rId32"/>
            </p:custDataLst>
          </p:nvPr>
        </p:nvSpPr>
        <p:spPr bwMode="gray">
          <a:xfrm>
            <a:off x="7727951" y="4246563"/>
            <a:ext cx="85725" cy="109538"/>
          </a:xfrm>
          <a:prstGeom prst="rect">
            <a:avLst/>
          </a:prstGeom>
          <a:solidFill>
            <a:schemeClr val="accent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ctr" anchorCtr="0"/>
          <a:lstStyle/>
          <a:p>
            <a:pPr algn="ctr">
              <a:lnSpc>
                <a:spcPct val="90000"/>
              </a:lnSpc>
              <a:spcBef>
                <a:spcPct val="0"/>
              </a:spcBef>
              <a:spcAft>
                <a:spcPct val="0"/>
              </a:spcAft>
            </a:pPr>
            <a:fld id="{C3DDC899-789C-4E9A-AEAC-B03B9051A30F}" type="datetime'''''''''''''''''''''''''''''''''''''''''''''1'">
              <a:rPr lang="en-GB" altLang="en-US" sz="800" smtClean="0">
                <a:solidFill>
                  <a:schemeClr val="bg1"/>
                </a:solidFill>
                <a:effectLst/>
                <a:sym typeface="+mn-lt"/>
              </a:rPr>
              <a:pPr algn="ctr">
                <a:lnSpc>
                  <a:spcPct val="90000"/>
                </a:lnSpc>
                <a:spcBef>
                  <a:spcPct val="0"/>
                </a:spcBef>
                <a:spcAft>
                  <a:spcPct val="0"/>
                </a:spcAft>
              </a:pPr>
              <a:t>1</a:t>
            </a:fld>
            <a:endParaRPr lang="en-GB" sz="800" err="1">
              <a:solidFill>
                <a:schemeClr val="bg1"/>
              </a:solidFill>
              <a:sym typeface="+mn-lt"/>
            </a:endParaRPr>
          </a:p>
        </p:txBody>
      </p:sp>
      <p:sp>
        <p:nvSpPr>
          <p:cNvPr id="41" name="Rectangle 40">
            <a:extLst>
              <a:ext uri="{FF2B5EF4-FFF2-40B4-BE49-F238E27FC236}">
                <a16:creationId xmlns:a16="http://schemas.microsoft.com/office/drawing/2014/main" id="{5C9F8899-3568-4468-A361-47B0F9DE0B21}"/>
              </a:ext>
            </a:extLst>
          </p:cNvPr>
          <p:cNvSpPr/>
          <p:nvPr>
            <p:custDataLst>
              <p:tags r:id="rId33"/>
            </p:custDataLst>
          </p:nvPr>
        </p:nvSpPr>
        <p:spPr bwMode="auto">
          <a:xfrm>
            <a:off x="7694613" y="5157788"/>
            <a:ext cx="152400" cy="477838"/>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E6E80418-7C0F-482E-BCF7-73CF5602309B}" type="datetime'Hu''''''''n''''g''''''''''''''''''''ar''y'''''''''">
              <a:rPr lang="en-GB" altLang="en-US" sz="1000" smtClean="0">
                <a:solidFill>
                  <a:schemeClr val="tx1"/>
                </a:solidFill>
                <a:effectLst/>
              </a:rPr>
              <a:pPr algn="r">
                <a:spcBef>
                  <a:spcPct val="0"/>
                </a:spcBef>
                <a:spcAft>
                  <a:spcPct val="0"/>
                </a:spcAft>
              </a:pPr>
              <a:t>Hungary</a:t>
            </a:fld>
            <a:endParaRPr lang="en-GB" sz="1000">
              <a:solidFill>
                <a:schemeClr val="tx1"/>
              </a:solidFill>
              <a:sym typeface="+mn-lt"/>
            </a:endParaRPr>
          </a:p>
        </p:txBody>
      </p:sp>
      <p:sp>
        <p:nvSpPr>
          <p:cNvPr id="52" name="Rectangle 51">
            <a:extLst>
              <a:ext uri="{FF2B5EF4-FFF2-40B4-BE49-F238E27FC236}">
                <a16:creationId xmlns:a16="http://schemas.microsoft.com/office/drawing/2014/main" id="{3E96ECA4-EF60-47C3-84BC-16A7BA8506F9}"/>
              </a:ext>
            </a:extLst>
          </p:cNvPr>
          <p:cNvSpPr/>
          <p:nvPr>
            <p:custDataLst>
              <p:tags r:id="rId34"/>
            </p:custDataLst>
          </p:nvPr>
        </p:nvSpPr>
        <p:spPr bwMode="auto">
          <a:xfrm>
            <a:off x="7948613" y="5157788"/>
            <a:ext cx="152400" cy="457200"/>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9C757B17-5EBF-4046-8CEB-ABF7B0AAD5E5}" type="datetime'''''''''''''''*''''Cro''''''a''''''''''''t''''i''''''''''''a'">
              <a:rPr lang="en-GB" altLang="en-US" sz="1000" smtClean="0">
                <a:solidFill>
                  <a:schemeClr val="tx1"/>
                </a:solidFill>
                <a:effectLst/>
              </a:rPr>
              <a:pPr algn="r">
                <a:spcBef>
                  <a:spcPct val="0"/>
                </a:spcBef>
                <a:spcAft>
                  <a:spcPct val="0"/>
                </a:spcAft>
              </a:pPr>
              <a:t>*Croatia</a:t>
            </a:fld>
            <a:endParaRPr lang="en-GB" sz="1000">
              <a:solidFill>
                <a:schemeClr val="tx1"/>
              </a:solidFill>
              <a:sym typeface="+mn-lt"/>
            </a:endParaRPr>
          </a:p>
        </p:txBody>
      </p:sp>
      <p:sp>
        <p:nvSpPr>
          <p:cNvPr id="45" name="Rectangle 44">
            <a:extLst>
              <a:ext uri="{FF2B5EF4-FFF2-40B4-BE49-F238E27FC236}">
                <a16:creationId xmlns:a16="http://schemas.microsoft.com/office/drawing/2014/main" id="{909C6682-60DD-4EE3-9BF2-74E9E4F88445}"/>
              </a:ext>
            </a:extLst>
          </p:cNvPr>
          <p:cNvSpPr/>
          <p:nvPr>
            <p:custDataLst>
              <p:tags r:id="rId35"/>
            </p:custDataLst>
          </p:nvPr>
        </p:nvSpPr>
        <p:spPr bwMode="auto">
          <a:xfrm>
            <a:off x="8204200" y="5157788"/>
            <a:ext cx="152400" cy="477838"/>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1C17DCB0-1A8D-4EDB-83A1-15D49FA45D40}" type="datetime'''''''''S''''''''''''l''o''''vak''''''''''i''''''''a'''''">
              <a:rPr lang="en-GB" altLang="en-US" sz="1000" smtClean="0">
                <a:solidFill>
                  <a:schemeClr val="tx1"/>
                </a:solidFill>
                <a:effectLst/>
              </a:rPr>
              <a:pPr algn="r">
                <a:spcBef>
                  <a:spcPct val="0"/>
                </a:spcBef>
                <a:spcAft>
                  <a:spcPct val="0"/>
                </a:spcAft>
              </a:pPr>
              <a:t>Slovakia</a:t>
            </a:fld>
            <a:endParaRPr lang="en-GB" sz="1000">
              <a:solidFill>
                <a:schemeClr val="tx1"/>
              </a:solidFill>
              <a:sym typeface="+mn-lt"/>
            </a:endParaRPr>
          </a:p>
        </p:txBody>
      </p:sp>
      <p:sp>
        <p:nvSpPr>
          <p:cNvPr id="564" name="Rectangle 563">
            <a:extLst>
              <a:ext uri="{FF2B5EF4-FFF2-40B4-BE49-F238E27FC236}">
                <a16:creationId xmlns:a16="http://schemas.microsoft.com/office/drawing/2014/main" id="{49EE1654-E61A-64DB-FECE-3945B4ACA7CE}"/>
              </a:ext>
            </a:extLst>
          </p:cNvPr>
          <p:cNvSpPr/>
          <p:nvPr>
            <p:custDataLst>
              <p:tags r:id="rId36"/>
            </p:custDataLst>
          </p:nvPr>
        </p:nvSpPr>
        <p:spPr bwMode="gray">
          <a:xfrm>
            <a:off x="8491538" y="4425950"/>
            <a:ext cx="85725" cy="109538"/>
          </a:xfrm>
          <a:prstGeom prst="rect">
            <a:avLst/>
          </a:prstGeom>
          <a:solidFill>
            <a:schemeClr val="accent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ctr" anchorCtr="0"/>
          <a:lstStyle/>
          <a:p>
            <a:pPr algn="ctr">
              <a:lnSpc>
                <a:spcPct val="90000"/>
              </a:lnSpc>
              <a:spcBef>
                <a:spcPct val="0"/>
              </a:spcBef>
              <a:spcAft>
                <a:spcPct val="0"/>
              </a:spcAft>
            </a:pPr>
            <a:fld id="{A86F1D9B-B5AD-4EDE-B77F-827A443419D1}" type="datetime'''''''''''''''1'''''''''''">
              <a:rPr lang="en-GB" altLang="en-US" sz="800" smtClean="0">
                <a:solidFill>
                  <a:schemeClr val="bg1"/>
                </a:solidFill>
                <a:effectLst/>
                <a:sym typeface="+mn-lt"/>
              </a:rPr>
              <a:pPr algn="ctr">
                <a:lnSpc>
                  <a:spcPct val="90000"/>
                </a:lnSpc>
                <a:spcBef>
                  <a:spcPct val="0"/>
                </a:spcBef>
                <a:spcAft>
                  <a:spcPct val="0"/>
                </a:spcAft>
              </a:pPr>
              <a:t>1</a:t>
            </a:fld>
            <a:endParaRPr lang="en-GB" sz="800" err="1">
              <a:solidFill>
                <a:schemeClr val="bg1"/>
              </a:solidFill>
              <a:sym typeface="+mn-lt"/>
            </a:endParaRPr>
          </a:p>
        </p:txBody>
      </p:sp>
      <p:sp>
        <p:nvSpPr>
          <p:cNvPr id="44" name="Rectangle 43">
            <a:extLst>
              <a:ext uri="{FF2B5EF4-FFF2-40B4-BE49-F238E27FC236}">
                <a16:creationId xmlns:a16="http://schemas.microsoft.com/office/drawing/2014/main" id="{A1E40AB1-9CB4-4223-B6DE-ABAB312C5979}"/>
              </a:ext>
            </a:extLst>
          </p:cNvPr>
          <p:cNvSpPr/>
          <p:nvPr>
            <p:custDataLst>
              <p:tags r:id="rId37"/>
            </p:custDataLst>
          </p:nvPr>
        </p:nvSpPr>
        <p:spPr bwMode="auto">
          <a:xfrm>
            <a:off x="8458200" y="5157788"/>
            <a:ext cx="152400" cy="38576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924091FD-EEA2-4306-B09A-F9F875399BC0}" type="datetime'Ire''''''''l''''''''''''''''''''a''''''''''''''''''n''''''d'">
              <a:rPr lang="en-GB" altLang="en-US" sz="1000" smtClean="0">
                <a:solidFill>
                  <a:schemeClr val="tx1"/>
                </a:solidFill>
                <a:effectLst/>
              </a:rPr>
              <a:pPr algn="r">
                <a:spcBef>
                  <a:spcPct val="0"/>
                </a:spcBef>
                <a:spcAft>
                  <a:spcPct val="0"/>
                </a:spcAft>
              </a:pPr>
              <a:t>Ireland</a:t>
            </a:fld>
            <a:endParaRPr lang="en-GB" sz="1000">
              <a:solidFill>
                <a:schemeClr val="tx1"/>
              </a:solidFill>
              <a:sym typeface="+mn-lt"/>
            </a:endParaRPr>
          </a:p>
        </p:txBody>
      </p:sp>
      <p:sp>
        <p:nvSpPr>
          <p:cNvPr id="25" name="Rectangle 24">
            <a:extLst>
              <a:ext uri="{FF2B5EF4-FFF2-40B4-BE49-F238E27FC236}">
                <a16:creationId xmlns:a16="http://schemas.microsoft.com/office/drawing/2014/main" id="{216B21C0-0818-4019-A20A-FEE48007A412}"/>
              </a:ext>
            </a:extLst>
          </p:cNvPr>
          <p:cNvSpPr/>
          <p:nvPr>
            <p:custDataLst>
              <p:tags r:id="rId38"/>
            </p:custDataLst>
          </p:nvPr>
        </p:nvSpPr>
        <p:spPr bwMode="auto">
          <a:xfrm>
            <a:off x="8713788" y="5157788"/>
            <a:ext cx="152400" cy="420688"/>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26BD1F58-450F-46F4-9EBE-BA122FFEA1BA}" type="datetime'''''E''''s''''t''''''o''''n''i''''''''''''''''''''''a'''''''''">
              <a:rPr lang="en-GB" altLang="en-US" sz="1000" smtClean="0">
                <a:solidFill>
                  <a:schemeClr val="tx1"/>
                </a:solidFill>
                <a:effectLst/>
              </a:rPr>
              <a:pPr algn="r">
                <a:spcBef>
                  <a:spcPct val="0"/>
                </a:spcBef>
                <a:spcAft>
                  <a:spcPct val="0"/>
                </a:spcAft>
              </a:pPr>
              <a:t>Estonia</a:t>
            </a:fld>
            <a:endParaRPr lang="en-GB" sz="1000">
              <a:solidFill>
                <a:schemeClr val="tx1"/>
              </a:solidFill>
              <a:sym typeface="+mn-lt"/>
            </a:endParaRPr>
          </a:p>
        </p:txBody>
      </p:sp>
      <p:sp>
        <p:nvSpPr>
          <p:cNvPr id="35" name="Rectangle 34">
            <a:extLst>
              <a:ext uri="{FF2B5EF4-FFF2-40B4-BE49-F238E27FC236}">
                <a16:creationId xmlns:a16="http://schemas.microsoft.com/office/drawing/2014/main" id="{440852D1-366D-4CB8-BB85-BE00A229F124}"/>
              </a:ext>
            </a:extLst>
          </p:cNvPr>
          <p:cNvSpPr/>
          <p:nvPr>
            <p:custDataLst>
              <p:tags r:id="rId39"/>
            </p:custDataLst>
          </p:nvPr>
        </p:nvSpPr>
        <p:spPr bwMode="auto">
          <a:xfrm>
            <a:off x="8969375" y="5157788"/>
            <a:ext cx="152400" cy="50641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F0F44A8C-0619-425B-82E4-A92CE2B4834B}" type="datetime'''''''''''''R''''''''oman''''''i''''a'''''''''''''''''''">
              <a:rPr lang="en-GB" altLang="en-US" sz="1000" smtClean="0">
                <a:solidFill>
                  <a:schemeClr val="tx1"/>
                </a:solidFill>
                <a:effectLst/>
              </a:rPr>
              <a:pPr algn="r">
                <a:spcBef>
                  <a:spcPct val="0"/>
                </a:spcBef>
                <a:spcAft>
                  <a:spcPct val="0"/>
                </a:spcAft>
              </a:pPr>
              <a:t>Romania</a:t>
            </a:fld>
            <a:endParaRPr lang="en-GB" sz="1000">
              <a:solidFill>
                <a:schemeClr val="tx1"/>
              </a:solidFill>
              <a:sym typeface="+mn-lt"/>
            </a:endParaRPr>
          </a:p>
        </p:txBody>
      </p:sp>
      <p:sp>
        <p:nvSpPr>
          <p:cNvPr id="42" name="Rectangle 41">
            <a:extLst>
              <a:ext uri="{FF2B5EF4-FFF2-40B4-BE49-F238E27FC236}">
                <a16:creationId xmlns:a16="http://schemas.microsoft.com/office/drawing/2014/main" id="{943993E6-0FAC-4895-8725-57D1C8D73FF6}"/>
              </a:ext>
            </a:extLst>
          </p:cNvPr>
          <p:cNvSpPr/>
          <p:nvPr>
            <p:custDataLst>
              <p:tags r:id="rId40"/>
            </p:custDataLst>
          </p:nvPr>
        </p:nvSpPr>
        <p:spPr bwMode="auto">
          <a:xfrm>
            <a:off x="9223375" y="5157788"/>
            <a:ext cx="152400" cy="365125"/>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2A057476-FEFC-4742-B905-00FC51D7AEA2}" type="datetime'''''''''''''''''''S''''''''e''r''''b''''''''''''''i''''a'''">
              <a:rPr lang="en-GB" altLang="en-US" sz="1000" smtClean="0">
                <a:solidFill>
                  <a:schemeClr val="tx1"/>
                </a:solidFill>
                <a:effectLst/>
              </a:rPr>
              <a:pPr algn="r">
                <a:spcBef>
                  <a:spcPct val="0"/>
                </a:spcBef>
                <a:spcAft>
                  <a:spcPct val="0"/>
                </a:spcAft>
              </a:pPr>
              <a:t>Serbia</a:t>
            </a:fld>
            <a:endParaRPr lang="en-GB" sz="1000">
              <a:solidFill>
                <a:schemeClr val="tx1"/>
              </a:solidFill>
              <a:sym typeface="+mn-lt"/>
            </a:endParaRPr>
          </a:p>
        </p:txBody>
      </p:sp>
      <p:sp>
        <p:nvSpPr>
          <p:cNvPr id="53" name="Rectangle 52">
            <a:extLst>
              <a:ext uri="{FF2B5EF4-FFF2-40B4-BE49-F238E27FC236}">
                <a16:creationId xmlns:a16="http://schemas.microsoft.com/office/drawing/2014/main" id="{D70BCD67-C9EC-46C9-813C-5038E92A381F}"/>
              </a:ext>
            </a:extLst>
          </p:cNvPr>
          <p:cNvSpPr/>
          <p:nvPr>
            <p:custDataLst>
              <p:tags r:id="rId41"/>
            </p:custDataLst>
          </p:nvPr>
        </p:nvSpPr>
        <p:spPr bwMode="auto">
          <a:xfrm>
            <a:off x="9478963" y="5157788"/>
            <a:ext cx="152400" cy="511175"/>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53D081E4-F44B-48F1-890D-B73F75198029}" type="datetime'''''''''L''''''it''''h''''''''''''''''ua''''''''''n''i''a'''">
              <a:rPr lang="en-GB" altLang="en-US" sz="1000" smtClean="0">
                <a:solidFill>
                  <a:schemeClr val="tx1"/>
                </a:solidFill>
                <a:effectLst/>
              </a:rPr>
              <a:pPr algn="r">
                <a:spcBef>
                  <a:spcPct val="0"/>
                </a:spcBef>
                <a:spcAft>
                  <a:spcPct val="0"/>
                </a:spcAft>
              </a:pPr>
              <a:t>Lithuania</a:t>
            </a:fld>
            <a:endParaRPr lang="en-GB" sz="1000">
              <a:solidFill>
                <a:schemeClr val="tx1"/>
              </a:solidFill>
              <a:sym typeface="+mn-lt"/>
            </a:endParaRPr>
          </a:p>
        </p:txBody>
      </p:sp>
      <p:sp>
        <p:nvSpPr>
          <p:cNvPr id="567" name="Rectangle 566">
            <a:extLst>
              <a:ext uri="{FF2B5EF4-FFF2-40B4-BE49-F238E27FC236}">
                <a16:creationId xmlns:a16="http://schemas.microsoft.com/office/drawing/2014/main" id="{4D50CDBF-71C0-1091-4F1F-843EA209DB1D}"/>
              </a:ext>
            </a:extLst>
          </p:cNvPr>
          <p:cNvSpPr/>
          <p:nvPr>
            <p:custDataLst>
              <p:tags r:id="rId42"/>
            </p:custDataLst>
          </p:nvPr>
        </p:nvSpPr>
        <p:spPr bwMode="gray">
          <a:xfrm>
            <a:off x="9767889" y="4737100"/>
            <a:ext cx="85725" cy="109538"/>
          </a:xfrm>
          <a:prstGeom prst="rect">
            <a:avLst/>
          </a:prstGeom>
          <a:solidFill>
            <a:srgbClr val="72C45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ctr" anchorCtr="0"/>
          <a:lstStyle/>
          <a:p>
            <a:pPr algn="ctr">
              <a:lnSpc>
                <a:spcPct val="90000"/>
              </a:lnSpc>
              <a:spcBef>
                <a:spcPct val="0"/>
              </a:spcBef>
              <a:spcAft>
                <a:spcPct val="0"/>
              </a:spcAft>
            </a:pPr>
            <a:fld id="{2AD387DA-FD51-4313-8863-4C7B7EE3CAA5}" type="datetime'1'''''''''">
              <a:rPr lang="en-GB" altLang="en-US" sz="800" smtClean="0">
                <a:solidFill>
                  <a:schemeClr val="bg1"/>
                </a:solidFill>
                <a:effectLst/>
                <a:sym typeface="+mn-lt"/>
              </a:rPr>
              <a:pPr algn="ctr">
                <a:lnSpc>
                  <a:spcPct val="90000"/>
                </a:lnSpc>
                <a:spcBef>
                  <a:spcPct val="0"/>
                </a:spcBef>
                <a:spcAft>
                  <a:spcPct val="0"/>
                </a:spcAft>
              </a:pPr>
              <a:t>1</a:t>
            </a:fld>
            <a:endParaRPr lang="en-GB" sz="800" err="1">
              <a:solidFill>
                <a:schemeClr val="bg1"/>
              </a:solidFill>
              <a:sym typeface="+mn-lt"/>
            </a:endParaRPr>
          </a:p>
        </p:txBody>
      </p:sp>
      <p:sp>
        <p:nvSpPr>
          <p:cNvPr id="30" name="Rectangle 29">
            <a:extLst>
              <a:ext uri="{FF2B5EF4-FFF2-40B4-BE49-F238E27FC236}">
                <a16:creationId xmlns:a16="http://schemas.microsoft.com/office/drawing/2014/main" id="{97458B83-BB0D-4236-A17C-869BA06E3ADB}"/>
              </a:ext>
            </a:extLst>
          </p:cNvPr>
          <p:cNvSpPr/>
          <p:nvPr>
            <p:custDataLst>
              <p:tags r:id="rId43"/>
            </p:custDataLst>
          </p:nvPr>
        </p:nvSpPr>
        <p:spPr bwMode="auto">
          <a:xfrm>
            <a:off x="9734550" y="5157788"/>
            <a:ext cx="152400" cy="336550"/>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58742ACE-ADA7-4C2E-8FF0-53496D01DB6C}" type="datetime'''''''''''''''''L''''a''t''''''''''v''''''''''''i''''''a'''''">
              <a:rPr lang="en-GB" altLang="en-US" sz="1000" smtClean="0">
                <a:solidFill>
                  <a:schemeClr val="tx1"/>
                </a:solidFill>
                <a:effectLst/>
              </a:rPr>
              <a:pPr algn="r">
                <a:spcBef>
                  <a:spcPct val="0"/>
                </a:spcBef>
                <a:spcAft>
                  <a:spcPct val="0"/>
                </a:spcAft>
              </a:pPr>
              <a:t>Latvia</a:t>
            </a:fld>
            <a:endParaRPr lang="en-GB" sz="1000">
              <a:solidFill>
                <a:schemeClr val="tx1"/>
              </a:solidFill>
              <a:sym typeface="+mn-lt"/>
            </a:endParaRPr>
          </a:p>
        </p:txBody>
      </p:sp>
      <p:sp>
        <p:nvSpPr>
          <p:cNvPr id="62" name="Rectangle 61">
            <a:extLst>
              <a:ext uri="{FF2B5EF4-FFF2-40B4-BE49-F238E27FC236}">
                <a16:creationId xmlns:a16="http://schemas.microsoft.com/office/drawing/2014/main" id="{0FE4290C-B049-DD94-97C5-A610915E8865}"/>
              </a:ext>
            </a:extLst>
          </p:cNvPr>
          <p:cNvSpPr/>
          <p:nvPr>
            <p:custDataLst>
              <p:tags r:id="rId44"/>
            </p:custDataLst>
          </p:nvPr>
        </p:nvSpPr>
        <p:spPr bwMode="gray">
          <a:xfrm>
            <a:off x="10021888" y="4781550"/>
            <a:ext cx="85725" cy="109538"/>
          </a:xfrm>
          <a:prstGeom prst="rect">
            <a:avLst/>
          </a:prstGeom>
          <a:solidFill>
            <a:schemeClr val="accent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ctr" anchorCtr="0"/>
          <a:lstStyle/>
          <a:p>
            <a:pPr algn="ctr">
              <a:lnSpc>
                <a:spcPct val="90000"/>
              </a:lnSpc>
              <a:spcBef>
                <a:spcPct val="0"/>
              </a:spcBef>
              <a:spcAft>
                <a:spcPct val="0"/>
              </a:spcAft>
            </a:pPr>
            <a:fld id="{6C2963E5-254F-4F53-803C-4BB5D36F3FB5}" type="datetime'''''''''''''''''''1'''''''''''''''">
              <a:rPr lang="en-GB" altLang="en-US" sz="800" smtClean="0">
                <a:solidFill>
                  <a:schemeClr val="bg1"/>
                </a:solidFill>
                <a:effectLst/>
                <a:sym typeface="+mn-lt"/>
              </a:rPr>
              <a:pPr algn="ctr">
                <a:lnSpc>
                  <a:spcPct val="90000"/>
                </a:lnSpc>
                <a:spcBef>
                  <a:spcPct val="0"/>
                </a:spcBef>
                <a:spcAft>
                  <a:spcPct val="0"/>
                </a:spcAft>
              </a:pPr>
              <a:t>1</a:t>
            </a:fld>
            <a:endParaRPr lang="en-GB" sz="800" err="1">
              <a:solidFill>
                <a:schemeClr val="bg1"/>
              </a:solidFill>
              <a:sym typeface="+mn-lt"/>
            </a:endParaRPr>
          </a:p>
        </p:txBody>
      </p:sp>
      <p:sp>
        <p:nvSpPr>
          <p:cNvPr id="34" name="Rectangle 33">
            <a:extLst>
              <a:ext uri="{FF2B5EF4-FFF2-40B4-BE49-F238E27FC236}">
                <a16:creationId xmlns:a16="http://schemas.microsoft.com/office/drawing/2014/main" id="{CC46C138-1FF9-401B-BF5E-86B947F8B4E2}"/>
              </a:ext>
            </a:extLst>
          </p:cNvPr>
          <p:cNvSpPr/>
          <p:nvPr>
            <p:custDataLst>
              <p:tags r:id="rId45"/>
            </p:custDataLst>
          </p:nvPr>
        </p:nvSpPr>
        <p:spPr bwMode="auto">
          <a:xfrm>
            <a:off x="9988550" y="5157787"/>
            <a:ext cx="152400" cy="1011238"/>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A217D79D-C2AC-4E30-B292-06636F8664F6}" type="datetime'''*Nor''''''t''h M''''a''c''''edo''''''n''i''''''''''''a'''''">
              <a:rPr lang="en-GB" altLang="en-US" sz="1000" smtClean="0">
                <a:solidFill>
                  <a:schemeClr val="tx1"/>
                </a:solidFill>
                <a:effectLst/>
              </a:rPr>
              <a:pPr algn="r">
                <a:spcBef>
                  <a:spcPct val="0"/>
                </a:spcBef>
                <a:spcAft>
                  <a:spcPct val="0"/>
                </a:spcAft>
              </a:pPr>
              <a:t>*North Macedonia</a:t>
            </a:fld>
            <a:endParaRPr lang="en-GB" sz="1000">
              <a:solidFill>
                <a:schemeClr val="tx1"/>
              </a:solidFill>
              <a:sym typeface="+mn-lt"/>
            </a:endParaRPr>
          </a:p>
        </p:txBody>
      </p:sp>
      <p:sp>
        <p:nvSpPr>
          <p:cNvPr id="23" name="Rectangle 22">
            <a:extLst>
              <a:ext uri="{FF2B5EF4-FFF2-40B4-BE49-F238E27FC236}">
                <a16:creationId xmlns:a16="http://schemas.microsoft.com/office/drawing/2014/main" id="{7EB8A449-92E8-476B-BC2F-FF5982763CD8}"/>
              </a:ext>
            </a:extLst>
          </p:cNvPr>
          <p:cNvSpPr/>
          <p:nvPr>
            <p:custDataLst>
              <p:tags r:id="rId46"/>
            </p:custDataLst>
          </p:nvPr>
        </p:nvSpPr>
        <p:spPr bwMode="auto">
          <a:xfrm>
            <a:off x="10244138" y="5157788"/>
            <a:ext cx="152400" cy="434975"/>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9788AAF3-261D-4FE2-BDFF-03B7131379CC}" type="datetime'''''''*''B''''''''''''''o''''''s''''''''''''''n''''''ia'">
              <a:rPr lang="en-GB" altLang="en-US" sz="1000" smtClean="0">
                <a:solidFill>
                  <a:schemeClr val="tx1"/>
                </a:solidFill>
                <a:effectLst/>
              </a:rPr>
              <a:pPr algn="r">
                <a:spcBef>
                  <a:spcPct val="0"/>
                </a:spcBef>
                <a:spcAft>
                  <a:spcPct val="0"/>
                </a:spcAft>
              </a:pPr>
              <a:t>*Bosnia</a:t>
            </a:fld>
            <a:endParaRPr lang="en-GB" sz="1000">
              <a:solidFill>
                <a:schemeClr val="tx1"/>
              </a:solidFill>
              <a:sym typeface="+mn-lt"/>
            </a:endParaRPr>
          </a:p>
        </p:txBody>
      </p:sp>
      <p:sp>
        <p:nvSpPr>
          <p:cNvPr id="448" name="Rectangle 447">
            <a:extLst>
              <a:ext uri="{FF2B5EF4-FFF2-40B4-BE49-F238E27FC236}">
                <a16:creationId xmlns:a16="http://schemas.microsoft.com/office/drawing/2014/main" id="{CE31C412-0351-620A-3400-5930E23E45A8}"/>
              </a:ext>
            </a:extLst>
          </p:cNvPr>
          <p:cNvSpPr/>
          <p:nvPr>
            <p:custDataLst>
              <p:tags r:id="rId47"/>
            </p:custDataLst>
          </p:nvPr>
        </p:nvSpPr>
        <p:spPr bwMode="gray">
          <a:xfrm>
            <a:off x="10531475" y="5005388"/>
            <a:ext cx="85725" cy="109538"/>
          </a:xfrm>
          <a:prstGeom prst="rect">
            <a:avLst/>
          </a:prstGeom>
          <a:solidFill>
            <a:srgbClr val="A1D79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ctr" anchorCtr="0"/>
          <a:lstStyle/>
          <a:p>
            <a:pPr algn="ctr">
              <a:lnSpc>
                <a:spcPct val="90000"/>
              </a:lnSpc>
              <a:spcBef>
                <a:spcPct val="0"/>
              </a:spcBef>
              <a:spcAft>
                <a:spcPct val="0"/>
              </a:spcAft>
            </a:pPr>
            <a:fld id="{8B5E26E6-D17D-4087-820F-7FD7915A63ED}" type="datetime'''''''''''''''1'''''''''''''''''''''''''''''''''''''''''''''''">
              <a:rPr lang="en-GB" altLang="en-US" sz="800" smtClean="0">
                <a:solidFill>
                  <a:schemeClr val="tx1"/>
                </a:solidFill>
                <a:effectLst/>
                <a:sym typeface="+mn-lt"/>
              </a:rPr>
              <a:pPr algn="ctr">
                <a:lnSpc>
                  <a:spcPct val="90000"/>
                </a:lnSpc>
                <a:spcBef>
                  <a:spcPct val="0"/>
                </a:spcBef>
                <a:spcAft>
                  <a:spcPct val="0"/>
                </a:spcAft>
              </a:pPr>
              <a:t>1</a:t>
            </a:fld>
            <a:endParaRPr lang="en-GB" sz="800" err="1">
              <a:solidFill>
                <a:schemeClr val="tx1"/>
              </a:solidFill>
              <a:sym typeface="+mn-lt"/>
            </a:endParaRPr>
          </a:p>
        </p:txBody>
      </p:sp>
      <p:sp>
        <p:nvSpPr>
          <p:cNvPr id="20" name="Rectangle 19">
            <a:extLst>
              <a:ext uri="{FF2B5EF4-FFF2-40B4-BE49-F238E27FC236}">
                <a16:creationId xmlns:a16="http://schemas.microsoft.com/office/drawing/2014/main" id="{46162449-C296-4BD8-9E05-1622A8D69F7D}"/>
              </a:ext>
            </a:extLst>
          </p:cNvPr>
          <p:cNvSpPr/>
          <p:nvPr>
            <p:custDataLst>
              <p:tags r:id="rId48"/>
            </p:custDataLst>
          </p:nvPr>
        </p:nvSpPr>
        <p:spPr bwMode="auto">
          <a:xfrm>
            <a:off x="1574800" y="5157788"/>
            <a:ext cx="152400" cy="808038"/>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4861BA7C-D0DE-4A35-87DC-31F99DB61851}" type="datetime'''''E''''U'' a''''''''''p''''''p''ro''''v''a''''''''''ls'''''">
              <a:rPr lang="en-GB" altLang="en-US" sz="1000" b="1" smtClean="0">
                <a:solidFill>
                  <a:schemeClr val="tx1"/>
                </a:solidFill>
                <a:effectLst/>
              </a:rPr>
              <a:pPr algn="r">
                <a:spcBef>
                  <a:spcPct val="0"/>
                </a:spcBef>
                <a:spcAft>
                  <a:spcPct val="0"/>
                </a:spcAft>
              </a:pPr>
              <a:t>EU approvals</a:t>
            </a:fld>
            <a:endParaRPr lang="en-GB" sz="1000" b="1">
              <a:solidFill>
                <a:schemeClr val="tx1"/>
              </a:solidFill>
              <a:sym typeface="+mn-lt"/>
            </a:endParaRPr>
          </a:p>
        </p:txBody>
      </p:sp>
      <p:sp>
        <p:nvSpPr>
          <p:cNvPr id="102" name="Rectangle 101">
            <a:extLst>
              <a:ext uri="{FF2B5EF4-FFF2-40B4-BE49-F238E27FC236}">
                <a16:creationId xmlns:a16="http://schemas.microsoft.com/office/drawing/2014/main" id="{0FEA7878-0D24-4B9C-9A3C-236018C3529B}"/>
              </a:ext>
            </a:extLst>
          </p:cNvPr>
          <p:cNvSpPr/>
          <p:nvPr>
            <p:custDataLst>
              <p:tags r:id="rId49"/>
            </p:custDataLst>
          </p:nvPr>
        </p:nvSpPr>
        <p:spPr bwMode="auto">
          <a:xfrm>
            <a:off x="10498138" y="5157788"/>
            <a:ext cx="152400" cy="387350"/>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D2D25464-4919-4435-9F9F-616C5CE0F4B3}" type="datetime'''''''''''T''''''''''''''''u''r''''''ke''''y'''''''''''''">
              <a:rPr lang="en-GB" altLang="en-US" sz="1000" smtClean="0">
                <a:solidFill>
                  <a:schemeClr val="tx1"/>
                </a:solidFill>
                <a:effectLst/>
              </a:rPr>
              <a:pPr algn="r">
                <a:spcBef>
                  <a:spcPct val="0"/>
                </a:spcBef>
                <a:spcAft>
                  <a:spcPct val="0"/>
                </a:spcAft>
              </a:pPr>
              <a:t>Turkey</a:t>
            </a:fld>
            <a:endParaRPr lang="en-GB" sz="1000">
              <a:solidFill>
                <a:schemeClr val="tx1"/>
              </a:solidFill>
              <a:sym typeface="+mn-lt"/>
            </a:endParaRPr>
          </a:p>
        </p:txBody>
      </p:sp>
      <p:sp>
        <p:nvSpPr>
          <p:cNvPr id="568" name="Rectangle 567">
            <a:extLst>
              <a:ext uri="{FF2B5EF4-FFF2-40B4-BE49-F238E27FC236}">
                <a16:creationId xmlns:a16="http://schemas.microsoft.com/office/drawing/2014/main" id="{25401C09-A72C-E21E-ADBF-3BD95E78116F}"/>
              </a:ext>
            </a:extLst>
          </p:cNvPr>
          <p:cNvSpPr/>
          <p:nvPr>
            <p:custDataLst>
              <p:tags r:id="rId50"/>
            </p:custDataLst>
          </p:nvPr>
        </p:nvSpPr>
        <p:spPr bwMode="gray">
          <a:xfrm>
            <a:off x="10787064" y="5005388"/>
            <a:ext cx="85725" cy="109538"/>
          </a:xfrm>
          <a:prstGeom prst="rect">
            <a:avLst/>
          </a:prstGeom>
          <a:solidFill>
            <a:srgbClr val="72C45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ctr" anchorCtr="0"/>
          <a:lstStyle/>
          <a:p>
            <a:pPr algn="ctr">
              <a:lnSpc>
                <a:spcPct val="90000"/>
              </a:lnSpc>
              <a:spcBef>
                <a:spcPct val="0"/>
              </a:spcBef>
              <a:spcAft>
                <a:spcPct val="0"/>
              </a:spcAft>
            </a:pPr>
            <a:fld id="{5A8BD981-5278-41AF-B25E-CD6CAE63DDAE}" type="datetime'''''1'''''''''''''''''">
              <a:rPr lang="en-GB" altLang="en-US" sz="800" smtClean="0">
                <a:solidFill>
                  <a:schemeClr val="bg1"/>
                </a:solidFill>
                <a:effectLst/>
                <a:sym typeface="+mn-lt"/>
              </a:rPr>
              <a:pPr algn="ctr">
                <a:lnSpc>
                  <a:spcPct val="90000"/>
                </a:lnSpc>
                <a:spcBef>
                  <a:spcPct val="0"/>
                </a:spcBef>
                <a:spcAft>
                  <a:spcPct val="0"/>
                </a:spcAft>
              </a:pPr>
              <a:t>1</a:t>
            </a:fld>
            <a:endParaRPr lang="en-GB" sz="800" err="1">
              <a:solidFill>
                <a:schemeClr val="bg1"/>
              </a:solidFill>
              <a:sym typeface="+mn-lt"/>
            </a:endParaRPr>
          </a:p>
        </p:txBody>
      </p:sp>
      <p:sp>
        <p:nvSpPr>
          <p:cNvPr id="26" name="Rectangle 25">
            <a:extLst>
              <a:ext uri="{FF2B5EF4-FFF2-40B4-BE49-F238E27FC236}">
                <a16:creationId xmlns:a16="http://schemas.microsoft.com/office/drawing/2014/main" id="{851A5B51-11F6-4FD5-8101-5D02B4428BEB}"/>
              </a:ext>
            </a:extLst>
          </p:cNvPr>
          <p:cNvSpPr/>
          <p:nvPr>
            <p:custDataLst>
              <p:tags r:id="rId51"/>
            </p:custDataLst>
          </p:nvPr>
        </p:nvSpPr>
        <p:spPr bwMode="auto">
          <a:xfrm>
            <a:off x="1828800" y="5157788"/>
            <a:ext cx="152400" cy="520700"/>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6C05B0DB-A961-455C-B985-983DDBEFFD8D}" type="datetime'''''''''G''e''''rm''''''''''''''a''''n''''''''''''''''y'">
              <a:rPr lang="en-GB" altLang="en-US" sz="1000" smtClean="0">
                <a:solidFill>
                  <a:schemeClr val="tx1"/>
                </a:solidFill>
                <a:effectLst/>
              </a:rPr>
              <a:pPr algn="r">
                <a:spcBef>
                  <a:spcPct val="0"/>
                </a:spcBef>
                <a:spcAft>
                  <a:spcPct val="0"/>
                </a:spcAft>
              </a:pPr>
              <a:t>Germany</a:t>
            </a:fld>
            <a:endParaRPr lang="en-GB" sz="1000">
              <a:solidFill>
                <a:schemeClr val="tx1"/>
              </a:solidFill>
              <a:sym typeface="+mn-lt"/>
            </a:endParaRPr>
          </a:p>
        </p:txBody>
      </p:sp>
      <p:sp>
        <p:nvSpPr>
          <p:cNvPr id="54" name="Rectangle 53">
            <a:extLst>
              <a:ext uri="{FF2B5EF4-FFF2-40B4-BE49-F238E27FC236}">
                <a16:creationId xmlns:a16="http://schemas.microsoft.com/office/drawing/2014/main" id="{193654B7-AB4D-4FDB-B4E3-FA5A7EA82790}"/>
              </a:ext>
            </a:extLst>
          </p:cNvPr>
          <p:cNvSpPr/>
          <p:nvPr>
            <p:custDataLst>
              <p:tags r:id="rId52"/>
            </p:custDataLst>
          </p:nvPr>
        </p:nvSpPr>
        <p:spPr bwMode="auto">
          <a:xfrm>
            <a:off x="10753725" y="5157789"/>
            <a:ext cx="152400" cy="30956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4DD1AD3D-B304-4E76-BAB6-3DF4517636D1}" type="datetime'''M''''''''''''''''''a''lt''''''''''''''''''''a'">
              <a:rPr lang="en-GB" altLang="en-US" sz="1000" smtClean="0">
                <a:solidFill>
                  <a:schemeClr val="tx1"/>
                </a:solidFill>
                <a:effectLst/>
              </a:rPr>
              <a:pPr algn="r">
                <a:spcBef>
                  <a:spcPct val="0"/>
                </a:spcBef>
                <a:spcAft>
                  <a:spcPct val="0"/>
                </a:spcAft>
              </a:pPr>
              <a:t>Malta</a:t>
            </a:fld>
            <a:endParaRPr lang="en-GB" sz="1000">
              <a:solidFill>
                <a:schemeClr val="tx1"/>
              </a:solidFill>
              <a:sym typeface="+mn-lt"/>
            </a:endParaRPr>
          </a:p>
        </p:txBody>
      </p:sp>
      <p:sp>
        <p:nvSpPr>
          <p:cNvPr id="144" name="Rectangle 143">
            <a:extLst>
              <a:ext uri="{FF2B5EF4-FFF2-40B4-BE49-F238E27FC236}">
                <a16:creationId xmlns:a16="http://schemas.microsoft.com/office/drawing/2014/main" id="{E2A1DFDE-1602-482F-9F1F-9DF9CB52271F}"/>
              </a:ext>
            </a:extLst>
          </p:cNvPr>
          <p:cNvSpPr/>
          <p:nvPr>
            <p:custDataLst>
              <p:tags r:id="rId53"/>
            </p:custDataLst>
          </p:nvPr>
        </p:nvSpPr>
        <p:spPr bwMode="gray">
          <a:xfrm>
            <a:off x="1557338" y="2414588"/>
            <a:ext cx="187325" cy="14446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9050" tIns="0" rIns="19050" bIns="0" numCol="1" spcCol="0" rtlCol="0" anchor="b" anchorCtr="0">
            <a:noAutofit/>
          </a:bodyPr>
          <a:lstStyle/>
          <a:p>
            <a:pPr algn="ctr">
              <a:lnSpc>
                <a:spcPct val="90000"/>
              </a:lnSpc>
              <a:spcBef>
                <a:spcPct val="0"/>
              </a:spcBef>
              <a:spcAft>
                <a:spcPct val="0"/>
              </a:spcAft>
            </a:pPr>
            <a:fld id="{FC406E87-90C9-4251-8ACB-8542698FEA86}" type="datetime'''''''''''''''5''6'''">
              <a:rPr lang="en-GB" altLang="en-US" sz="1050" b="1" smtClean="0">
                <a:solidFill>
                  <a:schemeClr val="tx1"/>
                </a:solidFill>
                <a:effectLst/>
              </a:rPr>
              <a:pPr algn="ctr">
                <a:lnSpc>
                  <a:spcPct val="90000"/>
                </a:lnSpc>
                <a:spcBef>
                  <a:spcPct val="0"/>
                </a:spcBef>
                <a:spcAft>
                  <a:spcPct val="0"/>
                </a:spcAft>
              </a:pPr>
              <a:t>56</a:t>
            </a:fld>
            <a:endParaRPr lang="en-GB" sz="1050" b="1">
              <a:solidFill>
                <a:schemeClr val="tx1"/>
              </a:solidFill>
              <a:sym typeface="+mn-lt"/>
            </a:endParaRPr>
          </a:p>
        </p:txBody>
      </p:sp>
      <p:sp>
        <p:nvSpPr>
          <p:cNvPr id="296" name="Rectangle 295">
            <a:extLst>
              <a:ext uri="{FF2B5EF4-FFF2-40B4-BE49-F238E27FC236}">
                <a16:creationId xmlns:a16="http://schemas.microsoft.com/office/drawing/2014/main" id="{E1676086-1E3D-4417-BDF1-5213E79BE884}"/>
              </a:ext>
            </a:extLst>
          </p:cNvPr>
          <p:cNvSpPr/>
          <p:nvPr>
            <p:custDataLst>
              <p:tags r:id="rId54"/>
            </p:custDataLst>
          </p:nvPr>
        </p:nvSpPr>
        <p:spPr bwMode="gray">
          <a:xfrm>
            <a:off x="1811338" y="2503488"/>
            <a:ext cx="187325" cy="14446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9050" tIns="0" rIns="19050" bIns="0" numCol="1" spcCol="0" rtlCol="0" anchor="b" anchorCtr="0">
            <a:noAutofit/>
          </a:bodyPr>
          <a:lstStyle/>
          <a:p>
            <a:pPr algn="ctr">
              <a:lnSpc>
                <a:spcPct val="90000"/>
              </a:lnSpc>
              <a:spcBef>
                <a:spcPct val="0"/>
              </a:spcBef>
              <a:spcAft>
                <a:spcPct val="0"/>
              </a:spcAft>
            </a:pPr>
            <a:fld id="{12FA6A4C-49E5-4BD4-ACB9-BBBD54C38A21}" type="datetime'''''''''''''''''''54'''''''''''''''''''''''''''''">
              <a:rPr lang="en-GB" altLang="en-US" sz="1050" b="1" smtClean="0">
                <a:solidFill>
                  <a:schemeClr val="tx1"/>
                </a:solidFill>
                <a:effectLst/>
              </a:rPr>
              <a:pPr algn="ctr">
                <a:lnSpc>
                  <a:spcPct val="90000"/>
                </a:lnSpc>
                <a:spcBef>
                  <a:spcPct val="0"/>
                </a:spcBef>
                <a:spcAft>
                  <a:spcPct val="0"/>
                </a:spcAft>
              </a:pPr>
              <a:t>54</a:t>
            </a:fld>
            <a:endParaRPr lang="en-GB" sz="1050" b="1">
              <a:solidFill>
                <a:schemeClr val="tx1"/>
              </a:solidFill>
              <a:sym typeface="+mn-lt"/>
            </a:endParaRPr>
          </a:p>
        </p:txBody>
      </p:sp>
      <p:sp>
        <p:nvSpPr>
          <p:cNvPr id="281" name="Rectangle 280">
            <a:extLst>
              <a:ext uri="{FF2B5EF4-FFF2-40B4-BE49-F238E27FC236}">
                <a16:creationId xmlns:a16="http://schemas.microsoft.com/office/drawing/2014/main" id="{3A5EE2B7-A9DB-2173-3BFB-9D90FC0F7A94}"/>
              </a:ext>
            </a:extLst>
          </p:cNvPr>
          <p:cNvSpPr/>
          <p:nvPr>
            <p:custDataLst>
              <p:tags r:id="rId55"/>
            </p:custDataLst>
          </p:nvPr>
        </p:nvSpPr>
        <p:spPr bwMode="gray">
          <a:xfrm>
            <a:off x="2066925" y="2682875"/>
            <a:ext cx="187325" cy="144463"/>
          </a:xfrm>
          <a:prstGeom prst="rect">
            <a:avLst/>
          </a:prstGeom>
          <a:noFill/>
          <a:ln>
            <a:noFill/>
          </a:ln>
          <a:effectLst/>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9050" tIns="0" rIns="19050" bIns="0" rtlCol="0" anchor="b" anchorCtr="0"/>
          <a:lstStyle/>
          <a:p>
            <a:pPr algn="ctr">
              <a:lnSpc>
                <a:spcPct val="90000"/>
              </a:lnSpc>
              <a:spcBef>
                <a:spcPct val="0"/>
              </a:spcBef>
              <a:spcAft>
                <a:spcPct val="0"/>
              </a:spcAft>
            </a:pPr>
            <a:fld id="{9BA69902-314C-4028-B47F-2CBE79EB8A46}" type="datetime'''''''''''''''''''5''''''''''''''''''''''''''''''0'">
              <a:rPr lang="en-GB" altLang="en-US" sz="1050" b="1" smtClean="0">
                <a:solidFill>
                  <a:schemeClr val="tx1"/>
                </a:solidFill>
              </a:rPr>
              <a:pPr algn="ctr">
                <a:lnSpc>
                  <a:spcPct val="90000"/>
                </a:lnSpc>
                <a:spcBef>
                  <a:spcPct val="0"/>
                </a:spcBef>
                <a:spcAft>
                  <a:spcPct val="0"/>
                </a:spcAft>
              </a:pPr>
              <a:t>50</a:t>
            </a:fld>
            <a:endParaRPr lang="en-GB" sz="1050" b="1" err="1">
              <a:solidFill>
                <a:schemeClr val="tx1"/>
              </a:solidFill>
              <a:sym typeface="+mn-lt"/>
            </a:endParaRPr>
          </a:p>
        </p:txBody>
      </p:sp>
      <p:sp>
        <p:nvSpPr>
          <p:cNvPr id="309" name="Rectangle 308">
            <a:extLst>
              <a:ext uri="{FF2B5EF4-FFF2-40B4-BE49-F238E27FC236}">
                <a16:creationId xmlns:a16="http://schemas.microsoft.com/office/drawing/2014/main" id="{32031D77-0379-48E0-A087-CDBE237B7CF9}"/>
              </a:ext>
            </a:extLst>
          </p:cNvPr>
          <p:cNvSpPr/>
          <p:nvPr>
            <p:custDataLst>
              <p:tags r:id="rId56"/>
            </p:custDataLst>
          </p:nvPr>
        </p:nvSpPr>
        <p:spPr bwMode="gray">
          <a:xfrm>
            <a:off x="2320925" y="2771775"/>
            <a:ext cx="187325" cy="14446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9050" tIns="0" rIns="19050" bIns="0" numCol="1" spcCol="0" rtlCol="0" anchor="b" anchorCtr="0">
            <a:noAutofit/>
          </a:bodyPr>
          <a:lstStyle/>
          <a:p>
            <a:pPr algn="ctr">
              <a:lnSpc>
                <a:spcPct val="90000"/>
              </a:lnSpc>
              <a:spcBef>
                <a:spcPct val="0"/>
              </a:spcBef>
              <a:spcAft>
                <a:spcPct val="0"/>
              </a:spcAft>
            </a:pPr>
            <a:fld id="{5801EBCA-1FE8-461E-BEF6-798DC69E9D8A}" type="datetime'''''''''''4''''8'''''''''''''''''''''">
              <a:rPr lang="en-GB" altLang="en-US" sz="1050" b="1" smtClean="0">
                <a:solidFill>
                  <a:schemeClr val="tx1"/>
                </a:solidFill>
                <a:effectLst/>
              </a:rPr>
              <a:pPr algn="ctr">
                <a:lnSpc>
                  <a:spcPct val="90000"/>
                </a:lnSpc>
                <a:spcBef>
                  <a:spcPct val="0"/>
                </a:spcBef>
                <a:spcAft>
                  <a:spcPct val="0"/>
                </a:spcAft>
              </a:pPr>
              <a:t>48</a:t>
            </a:fld>
            <a:endParaRPr lang="en-GB" sz="1050" b="1">
              <a:solidFill>
                <a:schemeClr val="tx1"/>
              </a:solidFill>
              <a:sym typeface="+mn-lt"/>
            </a:endParaRPr>
          </a:p>
        </p:txBody>
      </p:sp>
      <p:sp>
        <p:nvSpPr>
          <p:cNvPr id="295" name="Rectangle 294">
            <a:extLst>
              <a:ext uri="{FF2B5EF4-FFF2-40B4-BE49-F238E27FC236}">
                <a16:creationId xmlns:a16="http://schemas.microsoft.com/office/drawing/2014/main" id="{55A81600-719A-414A-9996-CC86A47F6CC0}"/>
              </a:ext>
            </a:extLst>
          </p:cNvPr>
          <p:cNvSpPr/>
          <p:nvPr>
            <p:custDataLst>
              <p:tags r:id="rId57"/>
            </p:custDataLst>
          </p:nvPr>
        </p:nvSpPr>
        <p:spPr bwMode="gray">
          <a:xfrm>
            <a:off x="2576513" y="2771775"/>
            <a:ext cx="187325" cy="14446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9050" tIns="0" rIns="19050" bIns="0" numCol="1" spcCol="0" rtlCol="0" anchor="b" anchorCtr="0">
            <a:noAutofit/>
          </a:bodyPr>
          <a:lstStyle/>
          <a:p>
            <a:pPr algn="ctr">
              <a:lnSpc>
                <a:spcPct val="90000"/>
              </a:lnSpc>
              <a:spcBef>
                <a:spcPct val="0"/>
              </a:spcBef>
              <a:spcAft>
                <a:spcPct val="0"/>
              </a:spcAft>
            </a:pPr>
            <a:fld id="{362BCC59-2E47-4999-82D3-10ECD4F98CE2}" type="datetime'''''''4''8'''''">
              <a:rPr lang="en-GB" altLang="en-US" sz="1050" b="1" smtClean="0">
                <a:solidFill>
                  <a:schemeClr val="tx1"/>
                </a:solidFill>
                <a:effectLst/>
              </a:rPr>
              <a:pPr algn="ctr">
                <a:lnSpc>
                  <a:spcPct val="90000"/>
                </a:lnSpc>
                <a:spcBef>
                  <a:spcPct val="0"/>
                </a:spcBef>
                <a:spcAft>
                  <a:spcPct val="0"/>
                </a:spcAft>
              </a:pPr>
              <a:t>48</a:t>
            </a:fld>
            <a:endParaRPr lang="en-GB" sz="1050" b="1">
              <a:solidFill>
                <a:schemeClr val="tx1"/>
              </a:solidFill>
              <a:sym typeface="+mn-lt"/>
            </a:endParaRPr>
          </a:p>
        </p:txBody>
      </p:sp>
      <p:sp>
        <p:nvSpPr>
          <p:cNvPr id="101" name="Rectangle 100">
            <a:extLst>
              <a:ext uri="{FF2B5EF4-FFF2-40B4-BE49-F238E27FC236}">
                <a16:creationId xmlns:a16="http://schemas.microsoft.com/office/drawing/2014/main" id="{BB4A299C-8019-465B-98E1-1F0CCE89B4D0}"/>
              </a:ext>
            </a:extLst>
          </p:cNvPr>
          <p:cNvSpPr/>
          <p:nvPr>
            <p:custDataLst>
              <p:tags r:id="rId58"/>
            </p:custDataLst>
          </p:nvPr>
        </p:nvSpPr>
        <p:spPr bwMode="gray">
          <a:xfrm>
            <a:off x="2832100" y="3217863"/>
            <a:ext cx="187325" cy="14446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9050" tIns="0" rIns="19050" bIns="0" numCol="1" spcCol="0" rtlCol="0" anchor="b" anchorCtr="0">
            <a:noAutofit/>
          </a:bodyPr>
          <a:lstStyle/>
          <a:p>
            <a:pPr algn="ctr">
              <a:lnSpc>
                <a:spcPct val="90000"/>
              </a:lnSpc>
              <a:spcBef>
                <a:spcPct val="0"/>
              </a:spcBef>
              <a:spcAft>
                <a:spcPct val="0"/>
              </a:spcAft>
            </a:pPr>
            <a:fld id="{2205B5E8-993A-4331-941D-B5E6AE77BC8A}" type="datetime'''''''''3''''''''''''''''8'''''''''">
              <a:rPr lang="en-GB" altLang="en-US" sz="1050" b="1" smtClean="0">
                <a:solidFill>
                  <a:schemeClr val="tx1"/>
                </a:solidFill>
                <a:effectLst/>
              </a:rPr>
              <a:pPr algn="ctr">
                <a:lnSpc>
                  <a:spcPct val="90000"/>
                </a:lnSpc>
                <a:spcBef>
                  <a:spcPct val="0"/>
                </a:spcBef>
                <a:spcAft>
                  <a:spcPct val="0"/>
                </a:spcAft>
              </a:pPr>
              <a:t>38</a:t>
            </a:fld>
            <a:endParaRPr lang="en-GB" sz="1050" b="1">
              <a:solidFill>
                <a:schemeClr val="tx1"/>
              </a:solidFill>
              <a:sym typeface="+mn-lt"/>
            </a:endParaRPr>
          </a:p>
        </p:txBody>
      </p:sp>
      <p:sp>
        <p:nvSpPr>
          <p:cNvPr id="145" name="Rectangle 144">
            <a:extLst>
              <a:ext uri="{FF2B5EF4-FFF2-40B4-BE49-F238E27FC236}">
                <a16:creationId xmlns:a16="http://schemas.microsoft.com/office/drawing/2014/main" id="{33AE873F-5C5E-464F-809F-C8B0233C7C94}"/>
              </a:ext>
            </a:extLst>
          </p:cNvPr>
          <p:cNvSpPr/>
          <p:nvPr>
            <p:custDataLst>
              <p:tags r:id="rId59"/>
            </p:custDataLst>
          </p:nvPr>
        </p:nvSpPr>
        <p:spPr bwMode="gray">
          <a:xfrm>
            <a:off x="3086100" y="3217863"/>
            <a:ext cx="187325" cy="144463"/>
          </a:xfrm>
          <a:prstGeom prst="rect">
            <a:avLst/>
          </a:prstGeom>
          <a:noFill/>
          <a:ln>
            <a:noFill/>
          </a:ln>
          <a:extLst>
            <a:ext uri="{909E8E84-426E-40dd-AFC4-6F175D3DCCD1}">
              <a14:hiddenFill xmlns:a14="http://schemas.microsoft.com/office/drawing/2010/main" xmlns="">
                <a:solidFill>
                  <a:schemeClr val="accent1"/>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9050" tIns="0" rIns="19050" bIns="0" numCol="1" spcCol="0" rtlCol="0" anchor="b" anchorCtr="0">
            <a:noAutofit/>
          </a:bodyPr>
          <a:lstStyle/>
          <a:p>
            <a:pPr algn="ctr">
              <a:lnSpc>
                <a:spcPct val="90000"/>
              </a:lnSpc>
              <a:spcBef>
                <a:spcPct val="0"/>
              </a:spcBef>
              <a:spcAft>
                <a:spcPct val="0"/>
              </a:spcAft>
            </a:pPr>
            <a:fld id="{802BA7BC-9B90-44EE-B43E-F98AFA7D775A}" type="datetime'''3''''''''''''''''''''''''''''''''''''''''''''8'">
              <a:rPr lang="en-GB" altLang="en-US" sz="1050" b="1" smtClean="0">
                <a:solidFill>
                  <a:schemeClr val="tx1"/>
                </a:solidFill>
                <a:effectLst/>
              </a:rPr>
              <a:pPr algn="ctr">
                <a:lnSpc>
                  <a:spcPct val="90000"/>
                </a:lnSpc>
                <a:spcBef>
                  <a:spcPct val="0"/>
                </a:spcBef>
                <a:spcAft>
                  <a:spcPct val="0"/>
                </a:spcAft>
              </a:pPr>
              <a:t>38</a:t>
            </a:fld>
            <a:endParaRPr lang="en-GB" sz="1050" b="1">
              <a:solidFill>
                <a:schemeClr val="tx1"/>
              </a:solidFill>
              <a:sym typeface="+mn-lt"/>
            </a:endParaRPr>
          </a:p>
        </p:txBody>
      </p:sp>
      <p:sp>
        <p:nvSpPr>
          <p:cNvPr id="300" name="Rectangle 299">
            <a:extLst>
              <a:ext uri="{FF2B5EF4-FFF2-40B4-BE49-F238E27FC236}">
                <a16:creationId xmlns:a16="http://schemas.microsoft.com/office/drawing/2014/main" id="{7996303C-E646-4C96-AC51-2A7B864679DB}"/>
              </a:ext>
            </a:extLst>
          </p:cNvPr>
          <p:cNvSpPr/>
          <p:nvPr>
            <p:custDataLst>
              <p:tags r:id="rId60"/>
            </p:custDataLst>
          </p:nvPr>
        </p:nvSpPr>
        <p:spPr bwMode="gray">
          <a:xfrm>
            <a:off x="3341688" y="3306763"/>
            <a:ext cx="187325" cy="14446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9050" tIns="0" rIns="19050" bIns="0" numCol="1" spcCol="0" rtlCol="0" anchor="b" anchorCtr="0">
            <a:noAutofit/>
          </a:bodyPr>
          <a:lstStyle/>
          <a:p>
            <a:pPr algn="ctr">
              <a:lnSpc>
                <a:spcPct val="90000"/>
              </a:lnSpc>
              <a:spcBef>
                <a:spcPct val="0"/>
              </a:spcBef>
              <a:spcAft>
                <a:spcPct val="0"/>
              </a:spcAft>
            </a:pPr>
            <a:fld id="{60D695E2-01AC-466E-A4E8-C9A0E97D3578}" type="datetime'''''''''''''''''''36'''''''''''''''''''''''''''''''''''''''''">
              <a:rPr lang="en-GB" altLang="en-US" sz="1050" b="1" smtClean="0">
                <a:solidFill>
                  <a:schemeClr val="tx1"/>
                </a:solidFill>
                <a:effectLst/>
              </a:rPr>
              <a:pPr algn="ctr">
                <a:lnSpc>
                  <a:spcPct val="90000"/>
                </a:lnSpc>
                <a:spcBef>
                  <a:spcPct val="0"/>
                </a:spcBef>
                <a:spcAft>
                  <a:spcPct val="0"/>
                </a:spcAft>
              </a:pPr>
              <a:t>36</a:t>
            </a:fld>
            <a:endParaRPr lang="en-GB" sz="1050" b="1">
              <a:solidFill>
                <a:schemeClr val="tx1"/>
              </a:solidFill>
              <a:sym typeface="+mn-lt"/>
            </a:endParaRPr>
          </a:p>
        </p:txBody>
      </p:sp>
      <p:sp>
        <p:nvSpPr>
          <p:cNvPr id="3" name="Rectangle 2">
            <a:extLst>
              <a:ext uri="{FF2B5EF4-FFF2-40B4-BE49-F238E27FC236}">
                <a16:creationId xmlns:a16="http://schemas.microsoft.com/office/drawing/2014/main" id="{8583CD3E-6E42-4D74-9440-46274FBF549A}"/>
              </a:ext>
            </a:extLst>
          </p:cNvPr>
          <p:cNvSpPr/>
          <p:nvPr>
            <p:custDataLst>
              <p:tags r:id="rId61"/>
            </p:custDataLst>
          </p:nvPr>
        </p:nvSpPr>
        <p:spPr bwMode="gray">
          <a:xfrm>
            <a:off x="3597275" y="3351213"/>
            <a:ext cx="187325" cy="14446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9050" tIns="0" rIns="19050" bIns="0" numCol="1" spcCol="0" rtlCol="0" anchor="b" anchorCtr="0">
            <a:noAutofit/>
          </a:bodyPr>
          <a:lstStyle/>
          <a:p>
            <a:pPr algn="ctr">
              <a:lnSpc>
                <a:spcPct val="90000"/>
              </a:lnSpc>
              <a:spcBef>
                <a:spcPct val="0"/>
              </a:spcBef>
              <a:spcAft>
                <a:spcPct val="0"/>
              </a:spcAft>
            </a:pPr>
            <a:fld id="{A97C6E2B-80C6-42EC-B041-593A73DB87DD}" type="datetime'''3''''''''''''''5'''''''''''''''''''''''''''''''''''''''">
              <a:rPr lang="en-GB" altLang="en-US" sz="1050" b="1" smtClean="0">
                <a:solidFill>
                  <a:schemeClr val="tx1"/>
                </a:solidFill>
                <a:effectLst/>
              </a:rPr>
              <a:pPr algn="ctr">
                <a:lnSpc>
                  <a:spcPct val="90000"/>
                </a:lnSpc>
                <a:spcBef>
                  <a:spcPct val="0"/>
                </a:spcBef>
                <a:spcAft>
                  <a:spcPct val="0"/>
                </a:spcAft>
              </a:pPr>
              <a:t>35</a:t>
            </a:fld>
            <a:endParaRPr lang="en-GB" sz="1050" b="1">
              <a:solidFill>
                <a:schemeClr val="tx1"/>
              </a:solidFill>
              <a:sym typeface="+mn-lt"/>
            </a:endParaRPr>
          </a:p>
        </p:txBody>
      </p:sp>
      <p:sp>
        <p:nvSpPr>
          <p:cNvPr id="149" name="Rectangle 148">
            <a:extLst>
              <a:ext uri="{FF2B5EF4-FFF2-40B4-BE49-F238E27FC236}">
                <a16:creationId xmlns:a16="http://schemas.microsoft.com/office/drawing/2014/main" id="{76A04390-72D2-452D-8129-1C875321F89A}"/>
              </a:ext>
            </a:extLst>
          </p:cNvPr>
          <p:cNvSpPr/>
          <p:nvPr>
            <p:custDataLst>
              <p:tags r:id="rId62"/>
            </p:custDataLst>
          </p:nvPr>
        </p:nvSpPr>
        <p:spPr bwMode="gray">
          <a:xfrm>
            <a:off x="3851275" y="3351213"/>
            <a:ext cx="187325" cy="14446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9050" tIns="0" rIns="19050" bIns="0" numCol="1" spcCol="0" rtlCol="0" anchor="b" anchorCtr="0">
            <a:noAutofit/>
          </a:bodyPr>
          <a:lstStyle/>
          <a:p>
            <a:pPr algn="ctr">
              <a:lnSpc>
                <a:spcPct val="90000"/>
              </a:lnSpc>
              <a:spcBef>
                <a:spcPct val="0"/>
              </a:spcBef>
              <a:spcAft>
                <a:spcPct val="0"/>
              </a:spcAft>
            </a:pPr>
            <a:fld id="{49F08947-7AD3-43DA-85B9-A77EAA2188F5}" type="datetime'''''''''''''''''''''''''''3''''''''5'">
              <a:rPr lang="en-GB" altLang="en-US" sz="1050" b="1" smtClean="0">
                <a:solidFill>
                  <a:schemeClr val="tx1"/>
                </a:solidFill>
                <a:effectLst/>
              </a:rPr>
              <a:pPr algn="ctr">
                <a:lnSpc>
                  <a:spcPct val="90000"/>
                </a:lnSpc>
                <a:spcBef>
                  <a:spcPct val="0"/>
                </a:spcBef>
                <a:spcAft>
                  <a:spcPct val="0"/>
                </a:spcAft>
              </a:pPr>
              <a:t>35</a:t>
            </a:fld>
            <a:endParaRPr lang="en-GB" sz="1050" b="1">
              <a:solidFill>
                <a:schemeClr val="tx1"/>
              </a:solidFill>
              <a:sym typeface="+mn-lt"/>
            </a:endParaRPr>
          </a:p>
        </p:txBody>
      </p:sp>
      <p:sp>
        <p:nvSpPr>
          <p:cNvPr id="146" name="Rectangle 145">
            <a:extLst>
              <a:ext uri="{FF2B5EF4-FFF2-40B4-BE49-F238E27FC236}">
                <a16:creationId xmlns:a16="http://schemas.microsoft.com/office/drawing/2014/main" id="{DC0684C0-F1AE-4174-A6D6-B6154427C9DF}"/>
              </a:ext>
            </a:extLst>
          </p:cNvPr>
          <p:cNvSpPr/>
          <p:nvPr>
            <p:custDataLst>
              <p:tags r:id="rId63"/>
            </p:custDataLst>
          </p:nvPr>
        </p:nvSpPr>
        <p:spPr bwMode="gray">
          <a:xfrm>
            <a:off x="4106863" y="3351213"/>
            <a:ext cx="187325" cy="14446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9050" tIns="0" rIns="19050" bIns="0" numCol="1" spcCol="0" rtlCol="0" anchor="b" anchorCtr="0">
            <a:noAutofit/>
          </a:bodyPr>
          <a:lstStyle/>
          <a:p>
            <a:pPr algn="ctr">
              <a:lnSpc>
                <a:spcPct val="90000"/>
              </a:lnSpc>
              <a:spcBef>
                <a:spcPct val="0"/>
              </a:spcBef>
              <a:spcAft>
                <a:spcPct val="0"/>
              </a:spcAft>
            </a:pPr>
            <a:fld id="{F6AA7047-3C36-4E99-B4AD-BA59CDF4FBC6}" type="datetime'''''''''3''''''''''''5'''''''''''''''''''''">
              <a:rPr lang="en-GB" altLang="en-US" sz="1050" b="1" smtClean="0">
                <a:solidFill>
                  <a:schemeClr val="tx1"/>
                </a:solidFill>
                <a:effectLst/>
              </a:rPr>
              <a:pPr algn="ctr">
                <a:lnSpc>
                  <a:spcPct val="90000"/>
                </a:lnSpc>
                <a:spcBef>
                  <a:spcPct val="0"/>
                </a:spcBef>
                <a:spcAft>
                  <a:spcPct val="0"/>
                </a:spcAft>
              </a:pPr>
              <a:t>35</a:t>
            </a:fld>
            <a:endParaRPr lang="en-GB" sz="1050" b="1">
              <a:solidFill>
                <a:schemeClr val="tx1"/>
              </a:solidFill>
              <a:sym typeface="+mn-lt"/>
            </a:endParaRPr>
          </a:p>
        </p:txBody>
      </p:sp>
      <p:sp>
        <p:nvSpPr>
          <p:cNvPr id="303" name="Rectangle 302">
            <a:extLst>
              <a:ext uri="{FF2B5EF4-FFF2-40B4-BE49-F238E27FC236}">
                <a16:creationId xmlns:a16="http://schemas.microsoft.com/office/drawing/2014/main" id="{62F25853-7DAC-4802-876B-C4D747F7F2CA}"/>
              </a:ext>
            </a:extLst>
          </p:cNvPr>
          <p:cNvSpPr/>
          <p:nvPr>
            <p:custDataLst>
              <p:tags r:id="rId64"/>
            </p:custDataLst>
          </p:nvPr>
        </p:nvSpPr>
        <p:spPr bwMode="gray">
          <a:xfrm>
            <a:off x="4360863" y="3351213"/>
            <a:ext cx="187325" cy="14446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9050" tIns="0" rIns="19050" bIns="0" numCol="1" spcCol="0" rtlCol="0" anchor="b" anchorCtr="0">
            <a:noAutofit/>
          </a:bodyPr>
          <a:lstStyle/>
          <a:p>
            <a:pPr algn="ctr">
              <a:lnSpc>
                <a:spcPct val="90000"/>
              </a:lnSpc>
              <a:spcBef>
                <a:spcPct val="0"/>
              </a:spcBef>
              <a:spcAft>
                <a:spcPct val="0"/>
              </a:spcAft>
            </a:pPr>
            <a:fld id="{214D1025-F562-44EC-96F9-7FC3A367423D}" type="datetime'''''''''''35'''''''''''''''''''''''''''''''''''''''">
              <a:rPr lang="en-GB" altLang="en-US" sz="1050" b="1" smtClean="0">
                <a:solidFill>
                  <a:schemeClr val="tx1"/>
                </a:solidFill>
                <a:effectLst/>
              </a:rPr>
              <a:pPr algn="ctr">
                <a:lnSpc>
                  <a:spcPct val="90000"/>
                </a:lnSpc>
                <a:spcBef>
                  <a:spcPct val="0"/>
                </a:spcBef>
                <a:spcAft>
                  <a:spcPct val="0"/>
                </a:spcAft>
              </a:pPr>
              <a:t>35</a:t>
            </a:fld>
            <a:endParaRPr lang="en-GB" sz="1050" b="1">
              <a:solidFill>
                <a:schemeClr val="tx1"/>
              </a:solidFill>
              <a:sym typeface="+mn-lt"/>
            </a:endParaRPr>
          </a:p>
        </p:txBody>
      </p:sp>
      <p:sp>
        <p:nvSpPr>
          <p:cNvPr id="148" name="Rectangle 147">
            <a:extLst>
              <a:ext uri="{FF2B5EF4-FFF2-40B4-BE49-F238E27FC236}">
                <a16:creationId xmlns:a16="http://schemas.microsoft.com/office/drawing/2014/main" id="{3E914019-BC2A-4088-999D-E36356CE6E11}"/>
              </a:ext>
            </a:extLst>
          </p:cNvPr>
          <p:cNvSpPr/>
          <p:nvPr>
            <p:custDataLst>
              <p:tags r:id="rId65"/>
            </p:custDataLst>
          </p:nvPr>
        </p:nvSpPr>
        <p:spPr bwMode="gray">
          <a:xfrm>
            <a:off x="4616450" y="3351213"/>
            <a:ext cx="187325" cy="14446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9050" tIns="0" rIns="19050" bIns="0" numCol="1" spcCol="0" rtlCol="0" anchor="b" anchorCtr="0">
            <a:noAutofit/>
          </a:bodyPr>
          <a:lstStyle/>
          <a:p>
            <a:pPr algn="ctr">
              <a:lnSpc>
                <a:spcPct val="90000"/>
              </a:lnSpc>
              <a:spcBef>
                <a:spcPct val="0"/>
              </a:spcBef>
              <a:spcAft>
                <a:spcPct val="0"/>
              </a:spcAft>
            </a:pPr>
            <a:fld id="{EB34CEDC-8D8E-4DDB-A539-11E46C2C7C16}" type="datetime'''''''''3''''''''''''''''''''''''''''''''5'''''''''''">
              <a:rPr lang="en-GB" altLang="en-US" sz="1050" b="1" smtClean="0">
                <a:solidFill>
                  <a:schemeClr val="tx1"/>
                </a:solidFill>
                <a:effectLst/>
              </a:rPr>
              <a:pPr algn="ctr">
                <a:lnSpc>
                  <a:spcPct val="90000"/>
                </a:lnSpc>
                <a:spcBef>
                  <a:spcPct val="0"/>
                </a:spcBef>
                <a:spcAft>
                  <a:spcPct val="0"/>
                </a:spcAft>
              </a:pPr>
              <a:t>35</a:t>
            </a:fld>
            <a:endParaRPr lang="en-GB" sz="1050" b="1">
              <a:solidFill>
                <a:schemeClr val="tx1"/>
              </a:solidFill>
              <a:sym typeface="+mn-lt"/>
            </a:endParaRPr>
          </a:p>
        </p:txBody>
      </p:sp>
      <p:sp>
        <p:nvSpPr>
          <p:cNvPr id="155" name="Rectangle 154">
            <a:extLst>
              <a:ext uri="{FF2B5EF4-FFF2-40B4-BE49-F238E27FC236}">
                <a16:creationId xmlns:a16="http://schemas.microsoft.com/office/drawing/2014/main" id="{8BAE8BCA-7D9A-437A-9AE3-02FB6EED9D02}"/>
              </a:ext>
            </a:extLst>
          </p:cNvPr>
          <p:cNvSpPr/>
          <p:nvPr>
            <p:custDataLst>
              <p:tags r:id="rId66"/>
            </p:custDataLst>
          </p:nvPr>
        </p:nvSpPr>
        <p:spPr bwMode="gray">
          <a:xfrm>
            <a:off x="4872038" y="3395663"/>
            <a:ext cx="187325" cy="14446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9050" tIns="0" rIns="19050" bIns="0" numCol="1" spcCol="0" rtlCol="0" anchor="b" anchorCtr="0">
            <a:noAutofit/>
          </a:bodyPr>
          <a:lstStyle/>
          <a:p>
            <a:pPr algn="ctr">
              <a:lnSpc>
                <a:spcPct val="90000"/>
              </a:lnSpc>
              <a:spcBef>
                <a:spcPct val="0"/>
              </a:spcBef>
              <a:spcAft>
                <a:spcPct val="0"/>
              </a:spcAft>
            </a:pPr>
            <a:fld id="{38540EAB-795B-4AF7-977D-96AF56C04F2F}" type="datetime'''''''''3''''''''''''''''''4'''''''''">
              <a:rPr lang="en-GB" altLang="en-US" sz="1050" b="1" smtClean="0">
                <a:solidFill>
                  <a:schemeClr val="tx1"/>
                </a:solidFill>
                <a:effectLst/>
              </a:rPr>
              <a:pPr algn="ctr">
                <a:lnSpc>
                  <a:spcPct val="90000"/>
                </a:lnSpc>
                <a:spcBef>
                  <a:spcPct val="0"/>
                </a:spcBef>
                <a:spcAft>
                  <a:spcPct val="0"/>
                </a:spcAft>
              </a:pPr>
              <a:t>34</a:t>
            </a:fld>
            <a:endParaRPr lang="en-GB" sz="1050" b="1">
              <a:solidFill>
                <a:schemeClr val="tx1"/>
              </a:solidFill>
              <a:sym typeface="+mn-lt"/>
            </a:endParaRPr>
          </a:p>
        </p:txBody>
      </p:sp>
      <p:sp>
        <p:nvSpPr>
          <p:cNvPr id="299" name="Rectangle 298">
            <a:extLst>
              <a:ext uri="{FF2B5EF4-FFF2-40B4-BE49-F238E27FC236}">
                <a16:creationId xmlns:a16="http://schemas.microsoft.com/office/drawing/2014/main" id="{636980BE-36CB-43C0-BDA7-58A3FCA33A02}"/>
              </a:ext>
            </a:extLst>
          </p:cNvPr>
          <p:cNvSpPr/>
          <p:nvPr>
            <p:custDataLst>
              <p:tags r:id="rId67"/>
            </p:custDataLst>
          </p:nvPr>
        </p:nvSpPr>
        <p:spPr bwMode="gray">
          <a:xfrm>
            <a:off x="5126038" y="3440113"/>
            <a:ext cx="187325" cy="14446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9050" tIns="0" rIns="19050" bIns="0" numCol="1" spcCol="0" rtlCol="0" anchor="b" anchorCtr="0">
            <a:noAutofit/>
          </a:bodyPr>
          <a:lstStyle/>
          <a:p>
            <a:pPr algn="ctr">
              <a:lnSpc>
                <a:spcPct val="90000"/>
              </a:lnSpc>
              <a:spcBef>
                <a:spcPct val="0"/>
              </a:spcBef>
              <a:spcAft>
                <a:spcPct val="0"/>
              </a:spcAft>
            </a:pPr>
            <a:fld id="{78217626-237C-4E8C-A6B3-3CEFE7636993}" type="datetime'3''''''''''''''''''''''''''3'''''''">
              <a:rPr lang="en-GB" altLang="en-US" sz="1050" b="1" smtClean="0">
                <a:solidFill>
                  <a:schemeClr val="tx1"/>
                </a:solidFill>
                <a:effectLst/>
              </a:rPr>
              <a:pPr algn="ctr">
                <a:lnSpc>
                  <a:spcPct val="90000"/>
                </a:lnSpc>
                <a:spcBef>
                  <a:spcPct val="0"/>
                </a:spcBef>
                <a:spcAft>
                  <a:spcPct val="0"/>
                </a:spcAft>
              </a:pPr>
              <a:t>33</a:t>
            </a:fld>
            <a:endParaRPr lang="en-GB" sz="1050" b="1">
              <a:solidFill>
                <a:schemeClr val="tx1"/>
              </a:solidFill>
              <a:sym typeface="+mn-lt"/>
            </a:endParaRPr>
          </a:p>
        </p:txBody>
      </p:sp>
      <p:sp>
        <p:nvSpPr>
          <p:cNvPr id="103" name="Rectangle 102">
            <a:extLst>
              <a:ext uri="{FF2B5EF4-FFF2-40B4-BE49-F238E27FC236}">
                <a16:creationId xmlns:a16="http://schemas.microsoft.com/office/drawing/2014/main" id="{3FA6E984-33B9-4EC0-961A-59ED1DDC0080}"/>
              </a:ext>
            </a:extLst>
          </p:cNvPr>
          <p:cNvSpPr/>
          <p:nvPr>
            <p:custDataLst>
              <p:tags r:id="rId68"/>
            </p:custDataLst>
          </p:nvPr>
        </p:nvSpPr>
        <p:spPr bwMode="auto">
          <a:xfrm>
            <a:off x="2084388" y="5157788"/>
            <a:ext cx="152400" cy="654050"/>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5DD69E3F-9227-40D0-BA62-5672C3D0D8F8}" type="datetime'''''''Sw''''''''i''''''''t''''''''''z''''''erl''a''''n''''d'">
              <a:rPr lang="en-GB" altLang="en-US" sz="1000" smtClean="0">
                <a:solidFill>
                  <a:schemeClr val="tx1"/>
                </a:solidFill>
                <a:effectLst/>
              </a:rPr>
              <a:pPr algn="r">
                <a:spcBef>
                  <a:spcPct val="0"/>
                </a:spcBef>
                <a:spcAft>
                  <a:spcPct val="0"/>
                </a:spcAft>
              </a:pPr>
              <a:t>Switzerland</a:t>
            </a:fld>
            <a:endParaRPr lang="en-GB" sz="1000">
              <a:solidFill>
                <a:schemeClr val="tx1"/>
              </a:solidFill>
              <a:sym typeface="+mn-lt"/>
            </a:endParaRPr>
          </a:p>
        </p:txBody>
      </p:sp>
      <p:sp>
        <p:nvSpPr>
          <p:cNvPr id="150" name="Rectangle 149">
            <a:extLst>
              <a:ext uri="{FF2B5EF4-FFF2-40B4-BE49-F238E27FC236}">
                <a16:creationId xmlns:a16="http://schemas.microsoft.com/office/drawing/2014/main" id="{6B6DE8DF-0F1F-4A93-A5D8-8FAD722247AA}"/>
              </a:ext>
            </a:extLst>
          </p:cNvPr>
          <p:cNvSpPr/>
          <p:nvPr>
            <p:custDataLst>
              <p:tags r:id="rId69"/>
            </p:custDataLst>
          </p:nvPr>
        </p:nvSpPr>
        <p:spPr bwMode="gray">
          <a:xfrm>
            <a:off x="5637213" y="3484563"/>
            <a:ext cx="187325" cy="14446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9050" tIns="0" rIns="19050" bIns="0" numCol="1" spcCol="0" rtlCol="0" anchor="b" anchorCtr="0">
            <a:noAutofit/>
          </a:bodyPr>
          <a:lstStyle/>
          <a:p>
            <a:pPr algn="ctr">
              <a:lnSpc>
                <a:spcPct val="90000"/>
              </a:lnSpc>
              <a:spcBef>
                <a:spcPct val="0"/>
              </a:spcBef>
              <a:spcAft>
                <a:spcPct val="0"/>
              </a:spcAft>
            </a:pPr>
            <a:fld id="{BA17412D-A37D-4A10-B000-5E48A8E2E651}" type="datetime'''''''''''''''''''''''''''''''''''''''32'''''''''">
              <a:rPr lang="en-GB" altLang="en-US" sz="1050" b="1" smtClean="0">
                <a:solidFill>
                  <a:schemeClr val="tx1"/>
                </a:solidFill>
                <a:effectLst/>
              </a:rPr>
              <a:pPr algn="ctr">
                <a:lnSpc>
                  <a:spcPct val="90000"/>
                </a:lnSpc>
                <a:spcBef>
                  <a:spcPct val="0"/>
                </a:spcBef>
                <a:spcAft>
                  <a:spcPct val="0"/>
                </a:spcAft>
              </a:pPr>
              <a:t>32</a:t>
            </a:fld>
            <a:endParaRPr lang="en-GB" sz="1050" b="1">
              <a:solidFill>
                <a:schemeClr val="tx1"/>
              </a:solidFill>
              <a:sym typeface="+mn-lt"/>
            </a:endParaRPr>
          </a:p>
        </p:txBody>
      </p:sp>
      <p:sp>
        <p:nvSpPr>
          <p:cNvPr id="301" name="Rectangle 300">
            <a:extLst>
              <a:ext uri="{FF2B5EF4-FFF2-40B4-BE49-F238E27FC236}">
                <a16:creationId xmlns:a16="http://schemas.microsoft.com/office/drawing/2014/main" id="{07C2E5CF-1290-4FBB-AEBF-598C9CED2022}"/>
              </a:ext>
            </a:extLst>
          </p:cNvPr>
          <p:cNvSpPr/>
          <p:nvPr>
            <p:custDataLst>
              <p:tags r:id="rId70"/>
            </p:custDataLst>
          </p:nvPr>
        </p:nvSpPr>
        <p:spPr bwMode="gray">
          <a:xfrm>
            <a:off x="5891213" y="3484563"/>
            <a:ext cx="187325" cy="14446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9050" tIns="0" rIns="19050" bIns="0" numCol="1" spcCol="0" rtlCol="0" anchor="b" anchorCtr="0">
            <a:noAutofit/>
          </a:bodyPr>
          <a:lstStyle/>
          <a:p>
            <a:pPr algn="ctr">
              <a:lnSpc>
                <a:spcPct val="90000"/>
              </a:lnSpc>
              <a:spcBef>
                <a:spcPct val="0"/>
              </a:spcBef>
              <a:spcAft>
                <a:spcPct val="0"/>
              </a:spcAft>
            </a:pPr>
            <a:fld id="{02B349CB-CB6B-4D2E-A6EA-A27300FD33F3}" type="datetime'32'''''''''''''''''''''">
              <a:rPr lang="en-GB" altLang="en-US" sz="1050" b="1" smtClean="0">
                <a:solidFill>
                  <a:schemeClr val="tx1"/>
                </a:solidFill>
                <a:effectLst/>
              </a:rPr>
              <a:pPr algn="ctr">
                <a:lnSpc>
                  <a:spcPct val="90000"/>
                </a:lnSpc>
                <a:spcBef>
                  <a:spcPct val="0"/>
                </a:spcBef>
                <a:spcAft>
                  <a:spcPct val="0"/>
                </a:spcAft>
              </a:pPr>
              <a:t>32</a:t>
            </a:fld>
            <a:endParaRPr lang="en-GB" sz="1050" b="1">
              <a:solidFill>
                <a:schemeClr val="tx1"/>
              </a:solidFill>
              <a:sym typeface="+mn-lt"/>
            </a:endParaRPr>
          </a:p>
        </p:txBody>
      </p:sp>
      <p:sp>
        <p:nvSpPr>
          <p:cNvPr id="17" name="Rectangle 16">
            <a:extLst>
              <a:ext uri="{FF2B5EF4-FFF2-40B4-BE49-F238E27FC236}">
                <a16:creationId xmlns:a16="http://schemas.microsoft.com/office/drawing/2014/main" id="{356DEAB3-C005-43CE-80D3-61B3CBC24BCE}"/>
              </a:ext>
            </a:extLst>
          </p:cNvPr>
          <p:cNvSpPr/>
          <p:nvPr>
            <p:custDataLst>
              <p:tags r:id="rId71"/>
            </p:custDataLst>
          </p:nvPr>
        </p:nvSpPr>
        <p:spPr bwMode="gray">
          <a:xfrm>
            <a:off x="6146800" y="3573463"/>
            <a:ext cx="187325" cy="144463"/>
          </a:xfrm>
          <a:prstGeom prst="rect">
            <a:avLst/>
          </a:prstGeom>
          <a:noFill/>
          <a:ln>
            <a:noFill/>
          </a:ln>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9050" tIns="0" rIns="19050" bIns="0" numCol="1" spcCol="0" rtlCol="0" anchor="b" anchorCtr="0">
            <a:noAutofit/>
          </a:bodyPr>
          <a:lstStyle/>
          <a:p>
            <a:pPr algn="ctr">
              <a:lnSpc>
                <a:spcPct val="90000"/>
              </a:lnSpc>
              <a:spcBef>
                <a:spcPct val="0"/>
              </a:spcBef>
              <a:spcAft>
                <a:spcPct val="0"/>
              </a:spcAft>
            </a:pPr>
            <a:fld id="{FE6254EA-6E8A-4DAC-A369-9B1591842610}" type="datetime'3''''''''''''''''''''''''''''''''0'''''''''''''''''''''">
              <a:rPr lang="en-GB" altLang="en-US" sz="1050" b="1" smtClean="0">
                <a:solidFill>
                  <a:schemeClr val="tx1"/>
                </a:solidFill>
              </a:rPr>
              <a:pPr algn="ctr">
                <a:lnSpc>
                  <a:spcPct val="90000"/>
                </a:lnSpc>
                <a:spcBef>
                  <a:spcPct val="0"/>
                </a:spcBef>
                <a:spcAft>
                  <a:spcPct val="0"/>
                </a:spcAft>
              </a:pPr>
              <a:t>30</a:t>
            </a:fld>
            <a:endParaRPr lang="en-GB" sz="1050" b="1">
              <a:solidFill>
                <a:schemeClr val="tx1"/>
              </a:solidFill>
              <a:sym typeface="+mn-lt"/>
            </a:endParaRPr>
          </a:p>
        </p:txBody>
      </p:sp>
      <p:sp>
        <p:nvSpPr>
          <p:cNvPr id="100" name="Rectangle 99">
            <a:extLst>
              <a:ext uri="{FF2B5EF4-FFF2-40B4-BE49-F238E27FC236}">
                <a16:creationId xmlns:a16="http://schemas.microsoft.com/office/drawing/2014/main" id="{BB8A4B61-ADDF-4A1F-BDD3-9AAAFB07160C}"/>
              </a:ext>
            </a:extLst>
          </p:cNvPr>
          <p:cNvSpPr/>
          <p:nvPr>
            <p:custDataLst>
              <p:tags r:id="rId72"/>
            </p:custDataLst>
          </p:nvPr>
        </p:nvSpPr>
        <p:spPr bwMode="gray">
          <a:xfrm>
            <a:off x="6400800" y="3663950"/>
            <a:ext cx="187325" cy="14446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9050" tIns="0" rIns="19050" bIns="0" numCol="1" spcCol="0" rtlCol="0" anchor="b" anchorCtr="0">
            <a:noAutofit/>
          </a:bodyPr>
          <a:lstStyle/>
          <a:p>
            <a:pPr algn="ctr">
              <a:lnSpc>
                <a:spcPct val="90000"/>
              </a:lnSpc>
              <a:spcBef>
                <a:spcPct val="0"/>
              </a:spcBef>
              <a:spcAft>
                <a:spcPct val="0"/>
              </a:spcAft>
            </a:pPr>
            <a:fld id="{E89AF624-3BA1-466D-B05B-F51ECFA040E7}" type="datetime'''''2''''''''''8'''''''">
              <a:rPr lang="en-GB" altLang="en-US" sz="1050" b="1" smtClean="0">
                <a:solidFill>
                  <a:schemeClr val="tx1"/>
                </a:solidFill>
                <a:effectLst/>
              </a:rPr>
              <a:pPr algn="ctr">
                <a:lnSpc>
                  <a:spcPct val="90000"/>
                </a:lnSpc>
                <a:spcBef>
                  <a:spcPct val="0"/>
                </a:spcBef>
                <a:spcAft>
                  <a:spcPct val="0"/>
                </a:spcAft>
              </a:pPr>
              <a:t>28</a:t>
            </a:fld>
            <a:endParaRPr lang="en-GB" sz="1050" b="1">
              <a:solidFill>
                <a:schemeClr val="tx1"/>
              </a:solidFill>
              <a:sym typeface="+mn-lt"/>
            </a:endParaRPr>
          </a:p>
        </p:txBody>
      </p:sp>
      <p:sp>
        <p:nvSpPr>
          <p:cNvPr id="154" name="Rectangle 153">
            <a:extLst>
              <a:ext uri="{FF2B5EF4-FFF2-40B4-BE49-F238E27FC236}">
                <a16:creationId xmlns:a16="http://schemas.microsoft.com/office/drawing/2014/main" id="{C2B812B5-E325-4A6F-9272-EE231B99E772}"/>
              </a:ext>
            </a:extLst>
          </p:cNvPr>
          <p:cNvSpPr/>
          <p:nvPr>
            <p:custDataLst>
              <p:tags r:id="rId73"/>
            </p:custDataLst>
          </p:nvPr>
        </p:nvSpPr>
        <p:spPr bwMode="gray">
          <a:xfrm>
            <a:off x="6656388" y="3708400"/>
            <a:ext cx="187325" cy="14446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9050" tIns="0" rIns="19050" bIns="0" numCol="1" spcCol="0" rtlCol="0" anchor="b" anchorCtr="0">
            <a:noAutofit/>
          </a:bodyPr>
          <a:lstStyle/>
          <a:p>
            <a:pPr algn="ctr">
              <a:lnSpc>
                <a:spcPct val="90000"/>
              </a:lnSpc>
              <a:spcBef>
                <a:spcPct val="0"/>
              </a:spcBef>
              <a:spcAft>
                <a:spcPct val="0"/>
              </a:spcAft>
            </a:pPr>
            <a:fld id="{C9798F8D-435E-4217-9726-7E349E2E3CCA}" type="datetime'''''2''''''7'''''''''''''''''''''">
              <a:rPr lang="en-GB" altLang="en-US" sz="1050" b="1" smtClean="0">
                <a:solidFill>
                  <a:schemeClr val="tx1"/>
                </a:solidFill>
                <a:effectLst/>
              </a:rPr>
              <a:pPr algn="ctr">
                <a:lnSpc>
                  <a:spcPct val="90000"/>
                </a:lnSpc>
                <a:spcBef>
                  <a:spcPct val="0"/>
                </a:spcBef>
                <a:spcAft>
                  <a:spcPct val="0"/>
                </a:spcAft>
              </a:pPr>
              <a:t>27</a:t>
            </a:fld>
            <a:endParaRPr lang="en-GB" sz="1050" b="1">
              <a:solidFill>
                <a:schemeClr val="tx1"/>
              </a:solidFill>
              <a:sym typeface="+mn-lt"/>
            </a:endParaRPr>
          </a:p>
        </p:txBody>
      </p:sp>
      <p:sp>
        <p:nvSpPr>
          <p:cNvPr id="306" name="Rectangle 305">
            <a:extLst>
              <a:ext uri="{FF2B5EF4-FFF2-40B4-BE49-F238E27FC236}">
                <a16:creationId xmlns:a16="http://schemas.microsoft.com/office/drawing/2014/main" id="{3C6388F3-6B4F-4327-8FBF-8BE66DB5F059}"/>
              </a:ext>
            </a:extLst>
          </p:cNvPr>
          <p:cNvSpPr/>
          <p:nvPr>
            <p:custDataLst>
              <p:tags r:id="rId74"/>
            </p:custDataLst>
          </p:nvPr>
        </p:nvSpPr>
        <p:spPr bwMode="gray">
          <a:xfrm>
            <a:off x="6911975" y="3841750"/>
            <a:ext cx="187325" cy="14446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9050" tIns="0" rIns="19050" bIns="0" numCol="1" spcCol="0" rtlCol="0" anchor="b" anchorCtr="0">
            <a:noAutofit/>
          </a:bodyPr>
          <a:lstStyle/>
          <a:p>
            <a:pPr algn="ctr">
              <a:lnSpc>
                <a:spcPct val="90000"/>
              </a:lnSpc>
              <a:spcBef>
                <a:spcPct val="0"/>
              </a:spcBef>
              <a:spcAft>
                <a:spcPct val="0"/>
              </a:spcAft>
            </a:pPr>
            <a:fld id="{0E0851C4-8BAE-4033-817E-18DE44947D55}" type="datetime'''''''''''''''''''''''2''''4'''''''''''''''''''''''''''">
              <a:rPr lang="en-GB" altLang="en-US" sz="1050" b="1" smtClean="0">
                <a:solidFill>
                  <a:schemeClr val="tx1"/>
                </a:solidFill>
                <a:effectLst/>
              </a:rPr>
              <a:pPr algn="ctr">
                <a:lnSpc>
                  <a:spcPct val="90000"/>
                </a:lnSpc>
                <a:spcBef>
                  <a:spcPct val="0"/>
                </a:spcBef>
                <a:spcAft>
                  <a:spcPct val="0"/>
                </a:spcAft>
              </a:pPr>
              <a:t>24</a:t>
            </a:fld>
            <a:endParaRPr lang="en-GB" sz="1050" b="1">
              <a:solidFill>
                <a:schemeClr val="tx1"/>
              </a:solidFill>
              <a:sym typeface="+mn-lt"/>
            </a:endParaRPr>
          </a:p>
        </p:txBody>
      </p:sp>
      <p:sp>
        <p:nvSpPr>
          <p:cNvPr id="50" name="Rectangle 49">
            <a:extLst>
              <a:ext uri="{FF2B5EF4-FFF2-40B4-BE49-F238E27FC236}">
                <a16:creationId xmlns:a16="http://schemas.microsoft.com/office/drawing/2014/main" id="{B068EFD6-85E5-6738-D698-82C01E9BBE6A}"/>
              </a:ext>
            </a:extLst>
          </p:cNvPr>
          <p:cNvSpPr/>
          <p:nvPr>
            <p:custDataLst>
              <p:tags r:id="rId75"/>
            </p:custDataLst>
          </p:nvPr>
        </p:nvSpPr>
        <p:spPr bwMode="gray">
          <a:xfrm>
            <a:off x="7165975" y="3841750"/>
            <a:ext cx="187325" cy="14446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9050" tIns="0" rIns="19050" bIns="0" numCol="1" spcCol="0" rtlCol="0" anchor="b" anchorCtr="0">
            <a:noAutofit/>
          </a:bodyPr>
          <a:lstStyle/>
          <a:p>
            <a:pPr algn="ctr">
              <a:lnSpc>
                <a:spcPct val="90000"/>
              </a:lnSpc>
              <a:spcBef>
                <a:spcPct val="0"/>
              </a:spcBef>
              <a:spcAft>
                <a:spcPct val="0"/>
              </a:spcAft>
            </a:pPr>
            <a:fld id="{A9CBC6A7-66DF-4741-AB74-521158036809}" type="datetime'''''''''''2''''''''''''''''''''''''''''''''''''''''''''4'">
              <a:rPr lang="en-GB" altLang="en-US" sz="1050" b="1" smtClean="0">
                <a:solidFill>
                  <a:schemeClr val="tx1"/>
                </a:solidFill>
                <a:effectLst/>
              </a:rPr>
              <a:pPr algn="ctr">
                <a:lnSpc>
                  <a:spcPct val="90000"/>
                </a:lnSpc>
                <a:spcBef>
                  <a:spcPct val="0"/>
                </a:spcBef>
                <a:spcAft>
                  <a:spcPct val="0"/>
                </a:spcAft>
              </a:pPr>
              <a:t>24</a:t>
            </a:fld>
            <a:endParaRPr lang="en-GB" sz="1050" b="1">
              <a:solidFill>
                <a:schemeClr val="tx1"/>
              </a:solidFill>
              <a:sym typeface="+mn-lt"/>
            </a:endParaRPr>
          </a:p>
        </p:txBody>
      </p:sp>
      <p:sp>
        <p:nvSpPr>
          <p:cNvPr id="158" name="Rectangle 157">
            <a:extLst>
              <a:ext uri="{FF2B5EF4-FFF2-40B4-BE49-F238E27FC236}">
                <a16:creationId xmlns:a16="http://schemas.microsoft.com/office/drawing/2014/main" id="{0306F093-25FE-493F-9B2F-F772D1A152DA}"/>
              </a:ext>
            </a:extLst>
          </p:cNvPr>
          <p:cNvSpPr/>
          <p:nvPr>
            <p:custDataLst>
              <p:tags r:id="rId76"/>
            </p:custDataLst>
          </p:nvPr>
        </p:nvSpPr>
        <p:spPr bwMode="gray">
          <a:xfrm>
            <a:off x="7421563" y="4064000"/>
            <a:ext cx="187325" cy="14446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9050" tIns="0" rIns="19050" bIns="0" numCol="1" spcCol="0" rtlCol="0" anchor="b" anchorCtr="0">
            <a:noAutofit/>
          </a:bodyPr>
          <a:lstStyle/>
          <a:p>
            <a:pPr algn="ctr">
              <a:lnSpc>
                <a:spcPct val="90000"/>
              </a:lnSpc>
              <a:spcBef>
                <a:spcPct val="0"/>
              </a:spcBef>
              <a:spcAft>
                <a:spcPct val="0"/>
              </a:spcAft>
            </a:pPr>
            <a:fld id="{56AAA881-F808-482D-AA9F-77E3E654D4DE}" type="datetime'1''''''''''''''''''''''''''''''''''''''''''''''9'''''''''">
              <a:rPr lang="en-GB" altLang="en-US" sz="1050" b="1" smtClean="0">
                <a:solidFill>
                  <a:schemeClr val="tx1"/>
                </a:solidFill>
                <a:effectLst/>
              </a:rPr>
              <a:pPr algn="ctr">
                <a:lnSpc>
                  <a:spcPct val="90000"/>
                </a:lnSpc>
                <a:spcBef>
                  <a:spcPct val="0"/>
                </a:spcBef>
                <a:spcAft>
                  <a:spcPct val="0"/>
                </a:spcAft>
              </a:pPr>
              <a:t>19</a:t>
            </a:fld>
            <a:endParaRPr lang="en-GB" sz="1050" b="1">
              <a:solidFill>
                <a:schemeClr val="tx1"/>
              </a:solidFill>
              <a:sym typeface="+mn-lt"/>
            </a:endParaRPr>
          </a:p>
        </p:txBody>
      </p:sp>
      <p:sp>
        <p:nvSpPr>
          <p:cNvPr id="302" name="Rectangle 301">
            <a:extLst>
              <a:ext uri="{FF2B5EF4-FFF2-40B4-BE49-F238E27FC236}">
                <a16:creationId xmlns:a16="http://schemas.microsoft.com/office/drawing/2014/main" id="{034D582C-F220-4DDB-8334-A7C425B040FB}"/>
              </a:ext>
            </a:extLst>
          </p:cNvPr>
          <p:cNvSpPr/>
          <p:nvPr>
            <p:custDataLst>
              <p:tags r:id="rId77"/>
            </p:custDataLst>
          </p:nvPr>
        </p:nvSpPr>
        <p:spPr bwMode="gray">
          <a:xfrm>
            <a:off x="7677150" y="4102100"/>
            <a:ext cx="187325" cy="14446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9050" tIns="0" rIns="19050" bIns="0" numCol="1" spcCol="0" rtlCol="0" anchor="b" anchorCtr="0">
            <a:noAutofit/>
          </a:bodyPr>
          <a:lstStyle/>
          <a:p>
            <a:pPr algn="ctr">
              <a:lnSpc>
                <a:spcPct val="90000"/>
              </a:lnSpc>
              <a:spcBef>
                <a:spcPct val="0"/>
              </a:spcBef>
              <a:spcAft>
                <a:spcPct val="0"/>
              </a:spcAft>
            </a:pPr>
            <a:fld id="{84A0D027-54E4-469C-8813-9FD1D02D5403}" type="datetime'''''''''''''''''''''''''''''1''''''''8'''">
              <a:rPr lang="en-GB" altLang="en-US" sz="1050" b="1" smtClean="0">
                <a:solidFill>
                  <a:schemeClr val="tx1"/>
                </a:solidFill>
                <a:effectLst/>
              </a:rPr>
              <a:pPr algn="ctr">
                <a:lnSpc>
                  <a:spcPct val="90000"/>
                </a:lnSpc>
                <a:spcBef>
                  <a:spcPct val="0"/>
                </a:spcBef>
                <a:spcAft>
                  <a:spcPct val="0"/>
                </a:spcAft>
              </a:pPr>
              <a:t>18</a:t>
            </a:fld>
            <a:endParaRPr lang="en-GB" sz="1050" b="1">
              <a:solidFill>
                <a:schemeClr val="tx1"/>
              </a:solidFill>
              <a:sym typeface="+mn-lt"/>
            </a:endParaRPr>
          </a:p>
        </p:txBody>
      </p:sp>
      <p:sp>
        <p:nvSpPr>
          <p:cNvPr id="305" name="Rectangle 304">
            <a:extLst>
              <a:ext uri="{FF2B5EF4-FFF2-40B4-BE49-F238E27FC236}">
                <a16:creationId xmlns:a16="http://schemas.microsoft.com/office/drawing/2014/main" id="{49438B24-E344-42EC-A502-9712B3B9C0DC}"/>
              </a:ext>
            </a:extLst>
          </p:cNvPr>
          <p:cNvSpPr/>
          <p:nvPr>
            <p:custDataLst>
              <p:tags r:id="rId78"/>
            </p:custDataLst>
          </p:nvPr>
        </p:nvSpPr>
        <p:spPr bwMode="gray">
          <a:xfrm>
            <a:off x="7931150" y="4154488"/>
            <a:ext cx="187325" cy="14446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9050" tIns="0" rIns="19050" bIns="0" numCol="1" spcCol="0" rtlCol="0" anchor="b" anchorCtr="0">
            <a:noAutofit/>
          </a:bodyPr>
          <a:lstStyle/>
          <a:p>
            <a:pPr algn="ctr">
              <a:lnSpc>
                <a:spcPct val="90000"/>
              </a:lnSpc>
              <a:spcBef>
                <a:spcPct val="0"/>
              </a:spcBef>
              <a:spcAft>
                <a:spcPct val="0"/>
              </a:spcAft>
            </a:pPr>
            <a:fld id="{C1707390-0E1A-4A65-9A38-2FC75DFFD7A4}" type="datetime'1''''''''''''''''''''''''''''''''''''''''''''''7'''''">
              <a:rPr lang="en-GB" altLang="en-US" sz="1050" b="1" smtClean="0">
                <a:solidFill>
                  <a:schemeClr val="tx1"/>
                </a:solidFill>
                <a:effectLst/>
              </a:rPr>
              <a:pPr algn="ctr">
                <a:lnSpc>
                  <a:spcPct val="90000"/>
                </a:lnSpc>
                <a:spcBef>
                  <a:spcPct val="0"/>
                </a:spcBef>
                <a:spcAft>
                  <a:spcPct val="0"/>
                </a:spcAft>
              </a:pPr>
              <a:t>17</a:t>
            </a:fld>
            <a:endParaRPr lang="en-GB" sz="1050" b="1">
              <a:solidFill>
                <a:schemeClr val="tx1"/>
              </a:solidFill>
              <a:sym typeface="+mn-lt"/>
            </a:endParaRPr>
          </a:p>
        </p:txBody>
      </p:sp>
      <p:sp>
        <p:nvSpPr>
          <p:cNvPr id="294" name="Rectangle 293">
            <a:extLst>
              <a:ext uri="{FF2B5EF4-FFF2-40B4-BE49-F238E27FC236}">
                <a16:creationId xmlns:a16="http://schemas.microsoft.com/office/drawing/2014/main" id="{031EDCFE-4843-45EA-B747-5F1FD980CF48}"/>
              </a:ext>
            </a:extLst>
          </p:cNvPr>
          <p:cNvSpPr/>
          <p:nvPr>
            <p:custDataLst>
              <p:tags r:id="rId79"/>
            </p:custDataLst>
          </p:nvPr>
        </p:nvSpPr>
        <p:spPr bwMode="gray">
          <a:xfrm>
            <a:off x="5381625" y="3440113"/>
            <a:ext cx="187325" cy="14446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9050" tIns="0" rIns="19050" bIns="0" numCol="1" spcCol="0" rtlCol="0" anchor="b" anchorCtr="0">
            <a:noAutofit/>
          </a:bodyPr>
          <a:lstStyle/>
          <a:p>
            <a:pPr algn="ctr">
              <a:lnSpc>
                <a:spcPct val="90000"/>
              </a:lnSpc>
              <a:spcBef>
                <a:spcPct val="0"/>
              </a:spcBef>
              <a:spcAft>
                <a:spcPct val="0"/>
              </a:spcAft>
            </a:pPr>
            <a:fld id="{7BDC774D-3587-4EB0-998F-088CD390D863}" type="datetime'''''''''''''''''''''''''''3''''''''''''''''3'''">
              <a:rPr lang="en-GB" altLang="en-US" sz="1050" b="1" smtClean="0">
                <a:solidFill>
                  <a:schemeClr val="tx1"/>
                </a:solidFill>
                <a:effectLst/>
              </a:rPr>
              <a:pPr algn="ctr">
                <a:lnSpc>
                  <a:spcPct val="90000"/>
                </a:lnSpc>
                <a:spcBef>
                  <a:spcPct val="0"/>
                </a:spcBef>
                <a:spcAft>
                  <a:spcPct val="0"/>
                </a:spcAft>
              </a:pPr>
              <a:t>33</a:t>
            </a:fld>
            <a:endParaRPr lang="en-GB" sz="1050" b="1">
              <a:solidFill>
                <a:schemeClr val="tx1"/>
              </a:solidFill>
              <a:sym typeface="+mn-lt"/>
            </a:endParaRPr>
          </a:p>
        </p:txBody>
      </p:sp>
      <p:sp>
        <p:nvSpPr>
          <p:cNvPr id="147" name="Rectangle 146">
            <a:extLst>
              <a:ext uri="{FF2B5EF4-FFF2-40B4-BE49-F238E27FC236}">
                <a16:creationId xmlns:a16="http://schemas.microsoft.com/office/drawing/2014/main" id="{29B65797-75B5-4D69-9495-C728EA677ED7}"/>
              </a:ext>
            </a:extLst>
          </p:cNvPr>
          <p:cNvSpPr/>
          <p:nvPr>
            <p:custDataLst>
              <p:tags r:id="rId80"/>
            </p:custDataLst>
          </p:nvPr>
        </p:nvSpPr>
        <p:spPr bwMode="gray">
          <a:xfrm>
            <a:off x="8440738" y="4281488"/>
            <a:ext cx="187325" cy="14446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9050" tIns="0" rIns="19050" bIns="0" numCol="1" spcCol="0" rtlCol="0" anchor="b" anchorCtr="0">
            <a:noAutofit/>
          </a:bodyPr>
          <a:lstStyle/>
          <a:p>
            <a:pPr algn="ctr">
              <a:lnSpc>
                <a:spcPct val="90000"/>
              </a:lnSpc>
              <a:spcBef>
                <a:spcPct val="0"/>
              </a:spcBef>
              <a:spcAft>
                <a:spcPct val="0"/>
              </a:spcAft>
            </a:pPr>
            <a:fld id="{473E8842-CA89-4BA8-BB74-5CACCABA15EC}" type="datetime'''''''''1''''''''''''4'''''''''''''''''''''''''''">
              <a:rPr lang="en-GB" altLang="en-US" sz="1050" b="1" smtClean="0">
                <a:solidFill>
                  <a:schemeClr val="tx1"/>
                </a:solidFill>
                <a:effectLst/>
              </a:rPr>
              <a:pPr algn="ctr">
                <a:lnSpc>
                  <a:spcPct val="90000"/>
                </a:lnSpc>
                <a:spcBef>
                  <a:spcPct val="0"/>
                </a:spcBef>
                <a:spcAft>
                  <a:spcPct val="0"/>
                </a:spcAft>
              </a:pPr>
              <a:t>14</a:t>
            </a:fld>
            <a:endParaRPr lang="en-GB" sz="1050" b="1">
              <a:solidFill>
                <a:schemeClr val="tx1"/>
              </a:solidFill>
              <a:sym typeface="+mn-lt"/>
            </a:endParaRPr>
          </a:p>
        </p:txBody>
      </p:sp>
      <p:sp>
        <p:nvSpPr>
          <p:cNvPr id="298" name="Rectangle 297">
            <a:extLst>
              <a:ext uri="{FF2B5EF4-FFF2-40B4-BE49-F238E27FC236}">
                <a16:creationId xmlns:a16="http://schemas.microsoft.com/office/drawing/2014/main" id="{EE8202A1-62A8-44B4-A383-994DD0F9F7E6}"/>
              </a:ext>
            </a:extLst>
          </p:cNvPr>
          <p:cNvSpPr/>
          <p:nvPr>
            <p:custDataLst>
              <p:tags r:id="rId81"/>
            </p:custDataLst>
          </p:nvPr>
        </p:nvSpPr>
        <p:spPr bwMode="gray">
          <a:xfrm>
            <a:off x="8696325" y="4332288"/>
            <a:ext cx="187325" cy="14446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9050" tIns="0" rIns="19050" bIns="0" numCol="1" spcCol="0" rtlCol="0" anchor="b" anchorCtr="0">
            <a:noAutofit/>
          </a:bodyPr>
          <a:lstStyle/>
          <a:p>
            <a:pPr algn="ctr">
              <a:lnSpc>
                <a:spcPct val="90000"/>
              </a:lnSpc>
              <a:spcBef>
                <a:spcPct val="0"/>
              </a:spcBef>
              <a:spcAft>
                <a:spcPct val="0"/>
              </a:spcAft>
            </a:pPr>
            <a:fld id="{94629145-C775-49EE-A8BA-264DDDE54B24}" type="datetime'''''''''''''''''''''''1''''''''''''''''''''''''''3'''">
              <a:rPr lang="en-GB" altLang="en-US" sz="1050" b="1" smtClean="0">
                <a:solidFill>
                  <a:schemeClr val="tx1"/>
                </a:solidFill>
                <a:effectLst/>
              </a:rPr>
              <a:pPr algn="ctr">
                <a:lnSpc>
                  <a:spcPct val="90000"/>
                </a:lnSpc>
                <a:spcBef>
                  <a:spcPct val="0"/>
                </a:spcBef>
                <a:spcAft>
                  <a:spcPct val="0"/>
                </a:spcAft>
              </a:pPr>
              <a:t>13</a:t>
            </a:fld>
            <a:endParaRPr lang="en-GB" sz="1050" b="1">
              <a:solidFill>
                <a:schemeClr val="tx1"/>
              </a:solidFill>
              <a:sym typeface="+mn-lt"/>
            </a:endParaRPr>
          </a:p>
        </p:txBody>
      </p:sp>
      <p:sp>
        <p:nvSpPr>
          <p:cNvPr id="159" name="Rectangle 158">
            <a:extLst>
              <a:ext uri="{FF2B5EF4-FFF2-40B4-BE49-F238E27FC236}">
                <a16:creationId xmlns:a16="http://schemas.microsoft.com/office/drawing/2014/main" id="{5ED853F8-B5C4-4E01-8A21-04AFC4F72114}"/>
              </a:ext>
            </a:extLst>
          </p:cNvPr>
          <p:cNvSpPr/>
          <p:nvPr>
            <p:custDataLst>
              <p:tags r:id="rId82"/>
            </p:custDataLst>
          </p:nvPr>
        </p:nvSpPr>
        <p:spPr bwMode="gray">
          <a:xfrm>
            <a:off x="8951913" y="4421188"/>
            <a:ext cx="187325" cy="14446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9050" tIns="0" rIns="19050" bIns="0" numCol="1" spcCol="0" rtlCol="0" anchor="b" anchorCtr="0">
            <a:noAutofit/>
          </a:bodyPr>
          <a:lstStyle/>
          <a:p>
            <a:pPr algn="ctr">
              <a:lnSpc>
                <a:spcPct val="90000"/>
              </a:lnSpc>
              <a:spcBef>
                <a:spcPct val="0"/>
              </a:spcBef>
              <a:spcAft>
                <a:spcPct val="0"/>
              </a:spcAft>
            </a:pPr>
            <a:fld id="{96473E90-951B-4EEF-B80E-C05624695B1B}" type="datetime'''''1''''''''1'''''''''''''''''''''''''''''''''''''''">
              <a:rPr lang="en-GB" altLang="en-US" sz="1050" b="1" smtClean="0">
                <a:solidFill>
                  <a:schemeClr val="tx1"/>
                </a:solidFill>
                <a:effectLst/>
              </a:rPr>
              <a:pPr algn="ctr">
                <a:lnSpc>
                  <a:spcPct val="90000"/>
                </a:lnSpc>
                <a:spcBef>
                  <a:spcPct val="0"/>
                </a:spcBef>
                <a:spcAft>
                  <a:spcPct val="0"/>
                </a:spcAft>
              </a:pPr>
              <a:t>11</a:t>
            </a:fld>
            <a:endParaRPr lang="en-GB" sz="1050" b="1">
              <a:solidFill>
                <a:schemeClr val="tx1"/>
              </a:solidFill>
              <a:sym typeface="+mn-lt"/>
            </a:endParaRPr>
          </a:p>
        </p:txBody>
      </p:sp>
      <p:sp>
        <p:nvSpPr>
          <p:cNvPr id="153" name="Rectangle 152">
            <a:extLst>
              <a:ext uri="{FF2B5EF4-FFF2-40B4-BE49-F238E27FC236}">
                <a16:creationId xmlns:a16="http://schemas.microsoft.com/office/drawing/2014/main" id="{2D7C312D-F011-4CA6-8F00-A739268E2BD1}"/>
              </a:ext>
            </a:extLst>
          </p:cNvPr>
          <p:cNvSpPr/>
          <p:nvPr>
            <p:custDataLst>
              <p:tags r:id="rId83"/>
            </p:custDataLst>
          </p:nvPr>
        </p:nvSpPr>
        <p:spPr bwMode="gray">
          <a:xfrm>
            <a:off x="9244013" y="4554538"/>
            <a:ext cx="112713" cy="14446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9050" tIns="0" rIns="19050" bIns="0" numCol="1" spcCol="0" rtlCol="0" anchor="b" anchorCtr="0">
            <a:noAutofit/>
          </a:bodyPr>
          <a:lstStyle/>
          <a:p>
            <a:pPr algn="ctr">
              <a:lnSpc>
                <a:spcPct val="90000"/>
              </a:lnSpc>
              <a:spcBef>
                <a:spcPct val="0"/>
              </a:spcBef>
              <a:spcAft>
                <a:spcPct val="0"/>
              </a:spcAft>
            </a:pPr>
            <a:fld id="{19ED2103-A358-453F-A99B-EC9FA50F0B0D}" type="datetime'''''''''''''''''''''''''''''''''''''''''''''''''''''''''''8'">
              <a:rPr lang="en-GB" altLang="en-US" sz="1050" b="1" smtClean="0">
                <a:solidFill>
                  <a:schemeClr val="tx1"/>
                </a:solidFill>
                <a:effectLst/>
              </a:rPr>
              <a:pPr algn="ctr">
                <a:lnSpc>
                  <a:spcPct val="90000"/>
                </a:lnSpc>
                <a:spcBef>
                  <a:spcPct val="0"/>
                </a:spcBef>
                <a:spcAft>
                  <a:spcPct val="0"/>
                </a:spcAft>
              </a:pPr>
              <a:t>8</a:t>
            </a:fld>
            <a:endParaRPr lang="en-GB" sz="1050" b="1">
              <a:solidFill>
                <a:schemeClr val="tx1"/>
              </a:solidFill>
              <a:sym typeface="+mn-lt"/>
            </a:endParaRPr>
          </a:p>
        </p:txBody>
      </p:sp>
      <p:sp>
        <p:nvSpPr>
          <p:cNvPr id="311" name="Rectangle 310">
            <a:extLst>
              <a:ext uri="{FF2B5EF4-FFF2-40B4-BE49-F238E27FC236}">
                <a16:creationId xmlns:a16="http://schemas.microsoft.com/office/drawing/2014/main" id="{03D3A80A-6AA4-47B3-9808-00B12920B6C4}"/>
              </a:ext>
            </a:extLst>
          </p:cNvPr>
          <p:cNvSpPr/>
          <p:nvPr>
            <p:custDataLst>
              <p:tags r:id="rId84"/>
            </p:custDataLst>
          </p:nvPr>
        </p:nvSpPr>
        <p:spPr bwMode="gray">
          <a:xfrm>
            <a:off x="9499600" y="4554538"/>
            <a:ext cx="112713" cy="14446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9050" tIns="0" rIns="19050" bIns="0" numCol="1" spcCol="0" rtlCol="0" anchor="b" anchorCtr="0">
            <a:noAutofit/>
          </a:bodyPr>
          <a:lstStyle/>
          <a:p>
            <a:pPr algn="ctr">
              <a:lnSpc>
                <a:spcPct val="90000"/>
              </a:lnSpc>
              <a:spcBef>
                <a:spcPct val="0"/>
              </a:spcBef>
              <a:spcAft>
                <a:spcPct val="0"/>
              </a:spcAft>
            </a:pPr>
            <a:fld id="{F3D55723-D1D5-4BF8-B3EC-6E6374B433EB}" type="datetime'''''''''''''''8'''''''''''''''''''''''''''''''''">
              <a:rPr lang="en-GB" altLang="en-US" sz="1050" b="1" smtClean="0">
                <a:solidFill>
                  <a:schemeClr val="tx1"/>
                </a:solidFill>
                <a:effectLst/>
              </a:rPr>
              <a:pPr algn="ctr">
                <a:lnSpc>
                  <a:spcPct val="90000"/>
                </a:lnSpc>
                <a:spcBef>
                  <a:spcPct val="0"/>
                </a:spcBef>
                <a:spcAft>
                  <a:spcPct val="0"/>
                </a:spcAft>
              </a:pPr>
              <a:t>8</a:t>
            </a:fld>
            <a:endParaRPr lang="en-GB" sz="1050" b="1">
              <a:solidFill>
                <a:schemeClr val="tx1"/>
              </a:solidFill>
              <a:sym typeface="+mn-lt"/>
            </a:endParaRPr>
          </a:p>
        </p:txBody>
      </p:sp>
      <p:sp>
        <p:nvSpPr>
          <p:cNvPr id="308" name="Rectangle 307">
            <a:extLst>
              <a:ext uri="{FF2B5EF4-FFF2-40B4-BE49-F238E27FC236}">
                <a16:creationId xmlns:a16="http://schemas.microsoft.com/office/drawing/2014/main" id="{C18BF8ED-FA71-4EB3-B2D6-85AABEE02475}"/>
              </a:ext>
            </a:extLst>
          </p:cNvPr>
          <p:cNvSpPr/>
          <p:nvPr>
            <p:custDataLst>
              <p:tags r:id="rId85"/>
            </p:custDataLst>
          </p:nvPr>
        </p:nvSpPr>
        <p:spPr bwMode="gray">
          <a:xfrm>
            <a:off x="9755188" y="4554538"/>
            <a:ext cx="112713" cy="14446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9050" tIns="0" rIns="19050" bIns="0" numCol="1" spcCol="0" rtlCol="0" anchor="b" anchorCtr="0">
            <a:noAutofit/>
          </a:bodyPr>
          <a:lstStyle/>
          <a:p>
            <a:pPr algn="ctr">
              <a:lnSpc>
                <a:spcPct val="90000"/>
              </a:lnSpc>
              <a:spcBef>
                <a:spcPct val="0"/>
              </a:spcBef>
              <a:spcAft>
                <a:spcPct val="0"/>
              </a:spcAft>
            </a:pPr>
            <a:fld id="{BE8B85FE-B155-4F60-8B45-F89BCF6C80FD}" type="datetime'''''''''''''''''''''''''''''''''''''''8'''''''">
              <a:rPr lang="en-GB" altLang="en-US" sz="1050" b="1" smtClean="0">
                <a:solidFill>
                  <a:schemeClr val="tx1"/>
                </a:solidFill>
                <a:effectLst/>
              </a:rPr>
              <a:pPr algn="ctr">
                <a:lnSpc>
                  <a:spcPct val="90000"/>
                </a:lnSpc>
                <a:spcBef>
                  <a:spcPct val="0"/>
                </a:spcBef>
                <a:spcAft>
                  <a:spcPct val="0"/>
                </a:spcAft>
              </a:pPr>
              <a:t>8</a:t>
            </a:fld>
            <a:endParaRPr lang="en-GB" sz="1050" b="1">
              <a:solidFill>
                <a:schemeClr val="tx1"/>
              </a:solidFill>
              <a:sym typeface="+mn-lt"/>
            </a:endParaRPr>
          </a:p>
        </p:txBody>
      </p:sp>
      <p:sp>
        <p:nvSpPr>
          <p:cNvPr id="109" name="Rectangle 108">
            <a:extLst>
              <a:ext uri="{FF2B5EF4-FFF2-40B4-BE49-F238E27FC236}">
                <a16:creationId xmlns:a16="http://schemas.microsoft.com/office/drawing/2014/main" id="{50FA4F6E-9B50-4D65-AD8B-F3E5254AFA9D}"/>
              </a:ext>
            </a:extLst>
          </p:cNvPr>
          <p:cNvSpPr/>
          <p:nvPr>
            <p:custDataLst>
              <p:tags r:id="rId86"/>
            </p:custDataLst>
          </p:nvPr>
        </p:nvSpPr>
        <p:spPr bwMode="gray">
          <a:xfrm>
            <a:off x="10009188" y="4637088"/>
            <a:ext cx="112713" cy="14446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9050" tIns="0" rIns="19050" bIns="0" numCol="1" spcCol="0" rtlCol="0" anchor="b" anchorCtr="0">
            <a:noAutofit/>
          </a:bodyPr>
          <a:lstStyle/>
          <a:p>
            <a:pPr algn="ctr">
              <a:lnSpc>
                <a:spcPct val="90000"/>
              </a:lnSpc>
              <a:spcBef>
                <a:spcPct val="0"/>
              </a:spcBef>
              <a:spcAft>
                <a:spcPct val="0"/>
              </a:spcAft>
            </a:pPr>
            <a:fld id="{09A339F6-FFD7-4427-B3F4-68B620BB605B}" type="datetime'''''''''''''''''''''''6'''''''''''''''">
              <a:rPr lang="en-GB" altLang="en-US" sz="1050" b="1" smtClean="0">
                <a:solidFill>
                  <a:schemeClr val="tx1"/>
                </a:solidFill>
                <a:effectLst/>
              </a:rPr>
              <a:pPr algn="ctr">
                <a:lnSpc>
                  <a:spcPct val="90000"/>
                </a:lnSpc>
                <a:spcBef>
                  <a:spcPct val="0"/>
                </a:spcBef>
                <a:spcAft>
                  <a:spcPct val="0"/>
                </a:spcAft>
              </a:pPr>
              <a:t>6</a:t>
            </a:fld>
            <a:endParaRPr lang="en-GB" sz="1050" b="1">
              <a:solidFill>
                <a:schemeClr val="tx1"/>
              </a:solidFill>
              <a:sym typeface="+mn-lt"/>
            </a:endParaRPr>
          </a:p>
        </p:txBody>
      </p:sp>
      <p:sp>
        <p:nvSpPr>
          <p:cNvPr id="8" name="Rectangle 7">
            <a:extLst>
              <a:ext uri="{FF2B5EF4-FFF2-40B4-BE49-F238E27FC236}">
                <a16:creationId xmlns:a16="http://schemas.microsoft.com/office/drawing/2014/main" id="{959239BF-F49B-424B-D9A0-87F9F7501464}"/>
              </a:ext>
            </a:extLst>
          </p:cNvPr>
          <p:cNvSpPr/>
          <p:nvPr>
            <p:custDataLst>
              <p:tags r:id="rId87"/>
            </p:custDataLst>
          </p:nvPr>
        </p:nvSpPr>
        <p:spPr bwMode="gray">
          <a:xfrm>
            <a:off x="10264776" y="4733926"/>
            <a:ext cx="112713" cy="144463"/>
          </a:xfrm>
          <a:prstGeom prst="rect">
            <a:avLst/>
          </a:prstGeom>
          <a:noFill/>
          <a:ln>
            <a:noFill/>
          </a:ln>
          <a:effectLst/>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9050" tIns="0" rIns="19050" bIns="0" rtlCol="0" anchor="b" anchorCtr="0"/>
          <a:lstStyle/>
          <a:p>
            <a:pPr algn="ctr">
              <a:lnSpc>
                <a:spcPct val="90000"/>
              </a:lnSpc>
              <a:spcBef>
                <a:spcPct val="0"/>
              </a:spcBef>
              <a:spcAft>
                <a:spcPct val="0"/>
              </a:spcAft>
            </a:pPr>
            <a:fld id="{0EC5A6F4-6784-48CB-8725-C858C554B33A}" type="datetime'''''''''''''''''''''''''''''''''''''''4'''''''''''''''''">
              <a:rPr lang="en-GB" altLang="en-US" sz="1050" b="1" smtClean="0">
                <a:solidFill>
                  <a:schemeClr val="tx1"/>
                </a:solidFill>
                <a:effectLst/>
                <a:sym typeface="+mn-lt"/>
              </a:rPr>
              <a:pPr algn="ctr">
                <a:lnSpc>
                  <a:spcPct val="90000"/>
                </a:lnSpc>
                <a:spcBef>
                  <a:spcPct val="0"/>
                </a:spcBef>
                <a:spcAft>
                  <a:spcPct val="0"/>
                </a:spcAft>
              </a:pPr>
              <a:t>4</a:t>
            </a:fld>
            <a:endParaRPr lang="en-GB" sz="1050" b="1" err="1">
              <a:solidFill>
                <a:schemeClr val="tx1"/>
              </a:solidFill>
              <a:sym typeface="+mn-lt"/>
            </a:endParaRPr>
          </a:p>
        </p:txBody>
      </p:sp>
      <p:sp>
        <p:nvSpPr>
          <p:cNvPr id="449" name="Rectangle 448">
            <a:extLst>
              <a:ext uri="{FF2B5EF4-FFF2-40B4-BE49-F238E27FC236}">
                <a16:creationId xmlns:a16="http://schemas.microsoft.com/office/drawing/2014/main" id="{03876AB2-4154-34DF-6778-3107E551A0B9}"/>
              </a:ext>
            </a:extLst>
          </p:cNvPr>
          <p:cNvSpPr/>
          <p:nvPr>
            <p:custDataLst>
              <p:tags r:id="rId88"/>
            </p:custDataLst>
          </p:nvPr>
        </p:nvSpPr>
        <p:spPr bwMode="gray">
          <a:xfrm>
            <a:off x="10518775" y="4822826"/>
            <a:ext cx="112713" cy="144463"/>
          </a:xfrm>
          <a:prstGeom prst="rect">
            <a:avLst/>
          </a:prstGeom>
          <a:noFill/>
          <a:ln>
            <a:noFill/>
          </a:ln>
          <a:effectLst/>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9050" tIns="0" rIns="19050" bIns="0" rtlCol="0" anchor="b" anchorCtr="0"/>
          <a:lstStyle/>
          <a:p>
            <a:pPr algn="ctr">
              <a:lnSpc>
                <a:spcPct val="90000"/>
              </a:lnSpc>
              <a:spcBef>
                <a:spcPct val="0"/>
              </a:spcBef>
              <a:spcAft>
                <a:spcPct val="0"/>
              </a:spcAft>
            </a:pPr>
            <a:fld id="{4A559BF7-5C78-4BEA-BDE3-89725281B3E0}" type="datetime'''''''''''''''''''''2'''''''''''''''''''''''''''''">
              <a:rPr lang="en-GB" altLang="en-US" sz="1050" b="1" smtClean="0">
                <a:solidFill>
                  <a:schemeClr val="tx1"/>
                </a:solidFill>
                <a:effectLst/>
                <a:sym typeface="+mn-lt"/>
              </a:rPr>
              <a:pPr algn="ctr">
                <a:lnSpc>
                  <a:spcPct val="90000"/>
                </a:lnSpc>
                <a:spcBef>
                  <a:spcPct val="0"/>
                </a:spcBef>
                <a:spcAft>
                  <a:spcPct val="0"/>
                </a:spcAft>
              </a:pPr>
              <a:t>2</a:t>
            </a:fld>
            <a:endParaRPr lang="en-GB" sz="1050" b="1" err="1">
              <a:solidFill>
                <a:schemeClr val="tx1"/>
              </a:solidFill>
              <a:sym typeface="+mn-lt"/>
            </a:endParaRPr>
          </a:p>
        </p:txBody>
      </p:sp>
      <p:sp>
        <p:nvSpPr>
          <p:cNvPr id="152" name="Rectangle 151">
            <a:extLst>
              <a:ext uri="{FF2B5EF4-FFF2-40B4-BE49-F238E27FC236}">
                <a16:creationId xmlns:a16="http://schemas.microsoft.com/office/drawing/2014/main" id="{F2D6707A-A128-4722-B0C6-8C00C64C00E7}"/>
              </a:ext>
            </a:extLst>
          </p:cNvPr>
          <p:cNvSpPr/>
          <p:nvPr>
            <p:custDataLst>
              <p:tags r:id="rId89"/>
            </p:custDataLst>
          </p:nvPr>
        </p:nvSpPr>
        <p:spPr bwMode="gray">
          <a:xfrm>
            <a:off x="10774363" y="4822825"/>
            <a:ext cx="112713" cy="14446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9050" tIns="0" rIns="19050" bIns="0" numCol="1" spcCol="0" rtlCol="0" anchor="b" anchorCtr="0">
            <a:noAutofit/>
          </a:bodyPr>
          <a:lstStyle/>
          <a:p>
            <a:pPr algn="ctr">
              <a:lnSpc>
                <a:spcPct val="90000"/>
              </a:lnSpc>
              <a:spcBef>
                <a:spcPct val="0"/>
              </a:spcBef>
              <a:spcAft>
                <a:spcPct val="0"/>
              </a:spcAft>
            </a:pPr>
            <a:fld id="{029A9E08-379B-4F92-B05E-B8CC32C66611}" type="datetime'''''''''''''''''2'''''''''''''''">
              <a:rPr lang="en-GB" altLang="en-US" sz="1050" b="1" smtClean="0">
                <a:solidFill>
                  <a:schemeClr val="tx1"/>
                </a:solidFill>
                <a:effectLst/>
              </a:rPr>
              <a:pPr algn="ctr">
                <a:lnSpc>
                  <a:spcPct val="90000"/>
                </a:lnSpc>
                <a:spcBef>
                  <a:spcPct val="0"/>
                </a:spcBef>
                <a:spcAft>
                  <a:spcPct val="0"/>
                </a:spcAft>
              </a:pPr>
              <a:t>2</a:t>
            </a:fld>
            <a:endParaRPr lang="en-GB" sz="1050" b="1">
              <a:solidFill>
                <a:schemeClr val="tx1"/>
              </a:solidFill>
              <a:sym typeface="+mn-lt"/>
            </a:endParaRPr>
          </a:p>
        </p:txBody>
      </p:sp>
      <p:sp>
        <p:nvSpPr>
          <p:cNvPr id="151" name="Rectangle 150">
            <a:extLst>
              <a:ext uri="{FF2B5EF4-FFF2-40B4-BE49-F238E27FC236}">
                <a16:creationId xmlns:a16="http://schemas.microsoft.com/office/drawing/2014/main" id="{8A4DF9F7-1EA8-4883-9903-B9162959FF39}"/>
              </a:ext>
            </a:extLst>
          </p:cNvPr>
          <p:cNvSpPr/>
          <p:nvPr>
            <p:custDataLst>
              <p:tags r:id="rId90"/>
            </p:custDataLst>
          </p:nvPr>
        </p:nvSpPr>
        <p:spPr bwMode="gray">
          <a:xfrm>
            <a:off x="8186738" y="4281488"/>
            <a:ext cx="187325" cy="14446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9050" tIns="0" rIns="19050" bIns="0" numCol="1" spcCol="0" rtlCol="0" anchor="b" anchorCtr="0">
            <a:noAutofit/>
          </a:bodyPr>
          <a:lstStyle/>
          <a:p>
            <a:pPr algn="ctr">
              <a:lnSpc>
                <a:spcPct val="90000"/>
              </a:lnSpc>
              <a:spcBef>
                <a:spcPct val="0"/>
              </a:spcBef>
              <a:spcAft>
                <a:spcPct val="0"/>
              </a:spcAft>
            </a:pPr>
            <a:fld id="{E8FDEC50-578A-4CAB-B23F-59133A6BB94F}" type="datetime'''''''1''''''''''''''''''''''4'''''''''''''''''''''''''''''">
              <a:rPr lang="en-GB" altLang="en-US" sz="1050" b="1" smtClean="0">
                <a:solidFill>
                  <a:schemeClr val="tx1"/>
                </a:solidFill>
                <a:effectLst/>
              </a:rPr>
              <a:pPr algn="ctr">
                <a:lnSpc>
                  <a:spcPct val="90000"/>
                </a:lnSpc>
                <a:spcBef>
                  <a:spcPct val="0"/>
                </a:spcBef>
                <a:spcAft>
                  <a:spcPct val="0"/>
                </a:spcAft>
              </a:pPr>
              <a:t>14</a:t>
            </a:fld>
            <a:endParaRPr lang="en-GB" sz="1050" b="1">
              <a:solidFill>
                <a:schemeClr val="tx1"/>
              </a:solidFill>
              <a:sym typeface="+mn-lt"/>
            </a:endParaRPr>
          </a:p>
        </p:txBody>
      </p:sp>
      <p:sp>
        <p:nvSpPr>
          <p:cNvPr id="504" name="Rectangle 503">
            <a:extLst>
              <a:ext uri="{FF2B5EF4-FFF2-40B4-BE49-F238E27FC236}">
                <a16:creationId xmlns:a16="http://schemas.microsoft.com/office/drawing/2014/main" id="{22695C46-BC0F-402B-AA60-9F61C4E82DD2}"/>
              </a:ext>
            </a:extLst>
          </p:cNvPr>
          <p:cNvSpPr/>
          <p:nvPr>
            <p:custDataLst>
              <p:tags r:id="rId91"/>
            </p:custDataLst>
          </p:nvPr>
        </p:nvSpPr>
        <p:spPr bwMode="auto">
          <a:xfrm>
            <a:off x="4140200" y="5991225"/>
            <a:ext cx="250825" cy="187325"/>
          </a:xfrm>
          <a:prstGeom prst="rect">
            <a:avLst/>
          </a:prstGeom>
          <a:solidFill>
            <a:srgbClr val="A1D7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l"/>
            <a:endParaRPr lang="en-GB" sz="1600"/>
          </a:p>
        </p:txBody>
      </p:sp>
      <p:sp>
        <p:nvSpPr>
          <p:cNvPr id="505" name="Rectangle 504">
            <a:extLst>
              <a:ext uri="{FF2B5EF4-FFF2-40B4-BE49-F238E27FC236}">
                <a16:creationId xmlns:a16="http://schemas.microsoft.com/office/drawing/2014/main" id="{8F3BDE51-6E54-43B8-9065-20C45C3F175F}"/>
              </a:ext>
            </a:extLst>
          </p:cNvPr>
          <p:cNvSpPr/>
          <p:nvPr>
            <p:custDataLst>
              <p:tags r:id="rId92"/>
            </p:custDataLst>
          </p:nvPr>
        </p:nvSpPr>
        <p:spPr bwMode="auto">
          <a:xfrm>
            <a:off x="4937125" y="5991225"/>
            <a:ext cx="250825" cy="187325"/>
          </a:xfrm>
          <a:prstGeom prst="rect">
            <a:avLst/>
          </a:prstGeom>
          <a:solidFill>
            <a:srgbClr val="72C45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l"/>
            <a:endParaRPr lang="en-GB" sz="1600"/>
          </a:p>
        </p:txBody>
      </p:sp>
      <p:sp>
        <p:nvSpPr>
          <p:cNvPr id="506" name="Rectangle 505">
            <a:extLst>
              <a:ext uri="{FF2B5EF4-FFF2-40B4-BE49-F238E27FC236}">
                <a16:creationId xmlns:a16="http://schemas.microsoft.com/office/drawing/2014/main" id="{536D3DF6-9D84-4884-8F23-CF1F83B97CE7}"/>
              </a:ext>
            </a:extLst>
          </p:cNvPr>
          <p:cNvSpPr/>
          <p:nvPr>
            <p:custDataLst>
              <p:tags r:id="rId93"/>
            </p:custDataLst>
          </p:nvPr>
        </p:nvSpPr>
        <p:spPr bwMode="auto">
          <a:xfrm>
            <a:off x="5734050" y="5991225"/>
            <a:ext cx="250825" cy="187325"/>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l"/>
            <a:endParaRPr lang="en-GB" sz="1600"/>
          </a:p>
        </p:txBody>
      </p:sp>
      <p:sp>
        <p:nvSpPr>
          <p:cNvPr id="507" name="Rectangle 506">
            <a:extLst>
              <a:ext uri="{FF2B5EF4-FFF2-40B4-BE49-F238E27FC236}">
                <a16:creationId xmlns:a16="http://schemas.microsoft.com/office/drawing/2014/main" id="{980C8BAD-11D7-4A0B-BBA6-E98185E10E4F}"/>
              </a:ext>
            </a:extLst>
          </p:cNvPr>
          <p:cNvSpPr/>
          <p:nvPr>
            <p:custDataLst>
              <p:tags r:id="rId94"/>
            </p:custDataLst>
          </p:nvPr>
        </p:nvSpPr>
        <p:spPr bwMode="auto">
          <a:xfrm>
            <a:off x="6530975" y="5991225"/>
            <a:ext cx="250825" cy="187325"/>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l"/>
            <a:endParaRPr lang="en-GB" sz="1600"/>
          </a:p>
        </p:txBody>
      </p:sp>
      <p:sp>
        <p:nvSpPr>
          <p:cNvPr id="260" name="Rectangle 259">
            <a:extLst>
              <a:ext uri="{FF2B5EF4-FFF2-40B4-BE49-F238E27FC236}">
                <a16:creationId xmlns:a16="http://schemas.microsoft.com/office/drawing/2014/main" id="{EBE51E39-E9C6-43FC-A451-EDF9BDC58066}"/>
              </a:ext>
            </a:extLst>
          </p:cNvPr>
          <p:cNvSpPr/>
          <p:nvPr>
            <p:custDataLst>
              <p:tags r:id="rId95"/>
            </p:custDataLst>
          </p:nvPr>
        </p:nvSpPr>
        <p:spPr bwMode="auto">
          <a:xfrm>
            <a:off x="4441825" y="5986463"/>
            <a:ext cx="393700" cy="212725"/>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a:spcBef>
                <a:spcPct val="0"/>
              </a:spcBef>
              <a:spcAft>
                <a:spcPct val="0"/>
              </a:spcAft>
            </a:pPr>
            <a:fld id="{B6A14ECD-D8D5-4AB6-B9E5-86E46421D19C}" type="datetime'''''''202''''''''''''''''0'''''''''''">
              <a:rPr lang="en-GB" altLang="en-US" sz="1400" smtClean="0">
                <a:solidFill>
                  <a:schemeClr val="tx1"/>
                </a:solidFill>
                <a:effectLst/>
              </a:rPr>
              <a:pPr>
                <a:spcBef>
                  <a:spcPct val="0"/>
                </a:spcBef>
                <a:spcAft>
                  <a:spcPct val="0"/>
                </a:spcAft>
              </a:pPr>
              <a:t>2020</a:t>
            </a:fld>
            <a:endParaRPr lang="en-GB" sz="1400">
              <a:solidFill>
                <a:schemeClr val="tx1"/>
              </a:solidFill>
              <a:sym typeface="+mn-lt"/>
            </a:endParaRPr>
          </a:p>
        </p:txBody>
      </p:sp>
      <p:sp>
        <p:nvSpPr>
          <p:cNvPr id="261" name="Rectangle 260">
            <a:extLst>
              <a:ext uri="{FF2B5EF4-FFF2-40B4-BE49-F238E27FC236}">
                <a16:creationId xmlns:a16="http://schemas.microsoft.com/office/drawing/2014/main" id="{8FF9E480-204C-41C1-A019-C3FF8A71DACE}"/>
              </a:ext>
            </a:extLst>
          </p:cNvPr>
          <p:cNvSpPr/>
          <p:nvPr>
            <p:custDataLst>
              <p:tags r:id="rId96"/>
            </p:custDataLst>
          </p:nvPr>
        </p:nvSpPr>
        <p:spPr bwMode="auto">
          <a:xfrm>
            <a:off x="5238750" y="5986463"/>
            <a:ext cx="393700" cy="212725"/>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a:spcBef>
                <a:spcPct val="0"/>
              </a:spcBef>
              <a:spcAft>
                <a:spcPct val="0"/>
              </a:spcAft>
            </a:pPr>
            <a:fld id="{DBE76E27-094F-437F-AEF4-74B9023CE602}" type="datetime'''''''''''''''''''2''''''02''''''''''1'''''''''">
              <a:rPr lang="en-GB" altLang="en-US" sz="1400" smtClean="0">
                <a:solidFill>
                  <a:schemeClr val="tx1"/>
                </a:solidFill>
                <a:effectLst/>
              </a:rPr>
              <a:pPr>
                <a:spcBef>
                  <a:spcPct val="0"/>
                </a:spcBef>
                <a:spcAft>
                  <a:spcPct val="0"/>
                </a:spcAft>
              </a:pPr>
              <a:t>2021</a:t>
            </a:fld>
            <a:endParaRPr lang="en-GB" sz="1400">
              <a:solidFill>
                <a:schemeClr val="tx1"/>
              </a:solidFill>
              <a:sym typeface="+mn-lt"/>
            </a:endParaRPr>
          </a:p>
        </p:txBody>
      </p:sp>
      <p:sp>
        <p:nvSpPr>
          <p:cNvPr id="262" name="Rectangle 261">
            <a:extLst>
              <a:ext uri="{FF2B5EF4-FFF2-40B4-BE49-F238E27FC236}">
                <a16:creationId xmlns:a16="http://schemas.microsoft.com/office/drawing/2014/main" id="{AC6C4101-75EB-4866-9EE5-97F68F0D071B}"/>
              </a:ext>
            </a:extLst>
          </p:cNvPr>
          <p:cNvSpPr/>
          <p:nvPr>
            <p:custDataLst>
              <p:tags r:id="rId97"/>
            </p:custDataLst>
          </p:nvPr>
        </p:nvSpPr>
        <p:spPr bwMode="auto">
          <a:xfrm>
            <a:off x="6035675" y="5986463"/>
            <a:ext cx="393700" cy="212725"/>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a:spcBef>
                <a:spcPct val="0"/>
              </a:spcBef>
              <a:spcAft>
                <a:spcPct val="0"/>
              </a:spcAft>
            </a:pPr>
            <a:fld id="{0DC0C85E-6F27-410A-8CD9-DF1685CCDDBF}" type="datetime'''''''''''''''''2''''''''''''''0''''''''''''''2''''2'''''">
              <a:rPr lang="en-GB" altLang="en-US" sz="1400" smtClean="0">
                <a:solidFill>
                  <a:schemeClr val="tx1"/>
                </a:solidFill>
                <a:effectLst/>
              </a:rPr>
              <a:pPr>
                <a:spcBef>
                  <a:spcPct val="0"/>
                </a:spcBef>
                <a:spcAft>
                  <a:spcPct val="0"/>
                </a:spcAft>
              </a:pPr>
              <a:t>2022</a:t>
            </a:fld>
            <a:endParaRPr lang="en-GB" sz="1400">
              <a:solidFill>
                <a:schemeClr val="tx1"/>
              </a:solidFill>
              <a:sym typeface="+mn-lt"/>
            </a:endParaRPr>
          </a:p>
        </p:txBody>
      </p:sp>
      <p:sp>
        <p:nvSpPr>
          <p:cNvPr id="263" name="Rectangle 262">
            <a:extLst>
              <a:ext uri="{FF2B5EF4-FFF2-40B4-BE49-F238E27FC236}">
                <a16:creationId xmlns:a16="http://schemas.microsoft.com/office/drawing/2014/main" id="{30172C3E-8717-4D8F-9F01-D6B14FD71567}"/>
              </a:ext>
            </a:extLst>
          </p:cNvPr>
          <p:cNvSpPr/>
          <p:nvPr>
            <p:custDataLst>
              <p:tags r:id="rId98"/>
            </p:custDataLst>
          </p:nvPr>
        </p:nvSpPr>
        <p:spPr bwMode="auto">
          <a:xfrm>
            <a:off x="6832600" y="5986463"/>
            <a:ext cx="393700" cy="212725"/>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a:spcBef>
                <a:spcPct val="0"/>
              </a:spcBef>
              <a:spcAft>
                <a:spcPct val="0"/>
              </a:spcAft>
            </a:pPr>
            <a:fld id="{FB07AD20-9E26-4B24-9C94-2F0DAD7FF945}" type="datetime'''''''2''0''''''2''''''''''''''''''''''3'''''''''''''''''">
              <a:rPr lang="en-GB" altLang="en-US" sz="1400" smtClean="0">
                <a:solidFill>
                  <a:schemeClr val="tx1"/>
                </a:solidFill>
                <a:effectLst/>
              </a:rPr>
              <a:pPr>
                <a:spcBef>
                  <a:spcPct val="0"/>
                </a:spcBef>
                <a:spcAft>
                  <a:spcPct val="0"/>
                </a:spcAft>
              </a:pPr>
              <a:t>2023</a:t>
            </a:fld>
            <a:endParaRPr lang="en-GB" sz="1400">
              <a:solidFill>
                <a:schemeClr val="tx1"/>
              </a:solidFill>
              <a:sym typeface="+mn-lt"/>
            </a:endParaRPr>
          </a:p>
        </p:txBody>
      </p:sp>
      <p:sp>
        <p:nvSpPr>
          <p:cNvPr id="387" name="TextBox 386">
            <a:extLst>
              <a:ext uri="{FF2B5EF4-FFF2-40B4-BE49-F238E27FC236}">
                <a16:creationId xmlns:a16="http://schemas.microsoft.com/office/drawing/2014/main" id="{322E8106-3DE8-468C-A720-B02AEEF80975}"/>
              </a:ext>
            </a:extLst>
          </p:cNvPr>
          <p:cNvSpPr txBox="1"/>
          <p:nvPr/>
        </p:nvSpPr>
        <p:spPr>
          <a:xfrm rot="16200000">
            <a:off x="-580749" y="3579978"/>
            <a:ext cx="2578417" cy="338554"/>
          </a:xfrm>
          <a:prstGeom prst="rect">
            <a:avLst/>
          </a:prstGeom>
          <a:noFill/>
        </p:spPr>
        <p:txBody>
          <a:bodyPr wrap="square" rtlCol="0">
            <a:spAutoFit/>
          </a:bodyPr>
          <a:lstStyle/>
          <a:p>
            <a:pPr algn="ctr"/>
            <a:r>
              <a:rPr lang="en-GB" sz="1600" i="1">
                <a:solidFill>
                  <a:schemeClr val="tx2"/>
                </a:solidFill>
              </a:rPr>
              <a:t>Number of products</a:t>
            </a:r>
          </a:p>
        </p:txBody>
      </p:sp>
      <p:sp>
        <p:nvSpPr>
          <p:cNvPr id="92" name="Footer Placeholder 3">
            <a:extLst>
              <a:ext uri="{FF2B5EF4-FFF2-40B4-BE49-F238E27FC236}">
                <a16:creationId xmlns:a16="http://schemas.microsoft.com/office/drawing/2014/main" id="{06F581F0-AE56-4362-A9FC-464EF97F3E14}"/>
              </a:ext>
            </a:extLst>
          </p:cNvPr>
          <p:cNvSpPr>
            <a:spLocks noGrp="1"/>
          </p:cNvSpPr>
          <p:nvPr>
            <p:ph type="ftr" sz="quarter" idx="3"/>
          </p:nvPr>
        </p:nvSpPr>
        <p:spPr>
          <a:xfrm>
            <a:off x="320146" y="6303962"/>
            <a:ext cx="9835200" cy="470623"/>
          </a:xfrm>
        </p:spPr>
        <p:txBody>
          <a:bodyPr/>
          <a:lstStyle/>
          <a:p>
            <a:r>
              <a:rPr lang="en-GB" b="1"/>
              <a:t>European Union average: 28 products available (50%) </a:t>
            </a:r>
            <a:r>
              <a:rPr lang="en-GB" baseline="30000"/>
              <a:t>†</a:t>
            </a:r>
            <a:r>
              <a:rPr lang="en-GB"/>
              <a:t>Country specific definitions are listed in the appendix.</a:t>
            </a:r>
            <a:r>
              <a:rPr lang="en-GB">
                <a:solidFill>
                  <a:srgbClr val="2B3A42"/>
                </a:solidFill>
              </a:rPr>
              <a:t> </a:t>
            </a:r>
            <a:r>
              <a:rPr lang="en-GB"/>
              <a:t>*Countries with asterisks did not complete a full dataset and therefore availability may be unrepresentative. **In Spain, the WAIT analysis does not identify those medicinal products being accessible earlier in conformity with Spain's Royal Decree 1015/2009 relating to Medicines in Special Situations</a:t>
            </a:r>
          </a:p>
        </p:txBody>
      </p:sp>
      <p:sp>
        <p:nvSpPr>
          <p:cNvPr id="210" name="Content Placeholder 1">
            <a:extLst>
              <a:ext uri="{FF2B5EF4-FFF2-40B4-BE49-F238E27FC236}">
                <a16:creationId xmlns:a16="http://schemas.microsoft.com/office/drawing/2014/main" id="{79343CF2-62F3-4229-97B6-AB7CF3BF953F}"/>
              </a:ext>
            </a:extLst>
          </p:cNvPr>
          <p:cNvSpPr txBox="1">
            <a:spLocks/>
          </p:cNvSpPr>
          <p:nvPr/>
        </p:nvSpPr>
        <p:spPr>
          <a:xfrm>
            <a:off x="384694" y="1246604"/>
            <a:ext cx="11338560" cy="904392"/>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GB" sz="1800"/>
              <a:t>The </a:t>
            </a:r>
            <a:r>
              <a:rPr lang="en-GB" sz="1800" b="1">
                <a:solidFill>
                  <a:schemeClr val="accent1"/>
                </a:solidFill>
              </a:rPr>
              <a:t>total availability by approval year </a:t>
            </a:r>
            <a:r>
              <a:rPr lang="en-GB" sz="1800"/>
              <a:t>is the number of medicines available to patients in European countries as of 5</a:t>
            </a:r>
            <a:r>
              <a:rPr lang="en-GB" sz="1800" baseline="30000"/>
              <a:t>th</a:t>
            </a:r>
            <a:r>
              <a:rPr lang="en-GB" sz="1800"/>
              <a:t> January 2025 (for most countries this is the point at which the product gains access to the reimbursement list</a:t>
            </a:r>
            <a:r>
              <a:rPr lang="en-GB" sz="1800" baseline="30000"/>
              <a:t>†</a:t>
            </a:r>
            <a:r>
              <a:rPr lang="en-GB" sz="1800"/>
              <a:t>), split by the year the product received marketing authorisation in Europe.</a:t>
            </a:r>
          </a:p>
        </p:txBody>
      </p:sp>
      <p:grpSp>
        <p:nvGrpSpPr>
          <p:cNvPr id="538" name="Group 537">
            <a:extLst>
              <a:ext uri="{FF2B5EF4-FFF2-40B4-BE49-F238E27FC236}">
                <a16:creationId xmlns:a16="http://schemas.microsoft.com/office/drawing/2014/main" id="{0C260690-CA8D-6145-4CBD-E63F622CCB69}"/>
              </a:ext>
            </a:extLst>
          </p:cNvPr>
          <p:cNvGrpSpPr/>
          <p:nvPr/>
        </p:nvGrpSpPr>
        <p:grpSpPr>
          <a:xfrm>
            <a:off x="0" y="-5166"/>
            <a:ext cx="12197443" cy="180000"/>
            <a:chOff x="0" y="-5166"/>
            <a:chExt cx="12197443" cy="446573"/>
          </a:xfrm>
        </p:grpSpPr>
        <p:sp>
          <p:nvSpPr>
            <p:cNvPr id="539" name="Rectangle 538">
              <a:extLst>
                <a:ext uri="{FF2B5EF4-FFF2-40B4-BE49-F238E27FC236}">
                  <a16:creationId xmlns:a16="http://schemas.microsoft.com/office/drawing/2014/main" id="{496E1B2C-83DF-0C93-FA4D-A61107DB2C12}"/>
                </a:ext>
              </a:extLst>
            </p:cNvPr>
            <p:cNvSpPr/>
            <p:nvPr/>
          </p:nvSpPr>
          <p:spPr>
            <a:xfrm>
              <a:off x="0" y="-5166"/>
              <a:ext cx="2437200" cy="446573"/>
            </a:xfrm>
            <a:prstGeom prst="rect">
              <a:avLst/>
            </a:prstGeom>
            <a:solidFill>
              <a:schemeClr val="bg2"/>
            </a:solidFill>
            <a:ln>
              <a:solidFill>
                <a:schemeClr val="bg2">
                  <a:lumMod val="9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tIns="36000" rtlCol="0" anchor="ctr" anchorCtr="0"/>
            <a:lstStyle/>
            <a:p>
              <a:pPr algn="ctr"/>
              <a:r>
                <a:rPr lang="en-GB" sz="1200">
                  <a:solidFill>
                    <a:schemeClr val="bg2">
                      <a:lumMod val="90000"/>
                    </a:schemeClr>
                  </a:solidFill>
                </a:rPr>
                <a:t>All products</a:t>
              </a:r>
            </a:p>
          </p:txBody>
        </p:sp>
        <p:grpSp>
          <p:nvGrpSpPr>
            <p:cNvPr id="540" name="Group 539">
              <a:extLst>
                <a:ext uri="{FF2B5EF4-FFF2-40B4-BE49-F238E27FC236}">
                  <a16:creationId xmlns:a16="http://schemas.microsoft.com/office/drawing/2014/main" id="{409577A2-857D-B0E1-D57C-7A0D840AC228}"/>
                </a:ext>
              </a:extLst>
            </p:cNvPr>
            <p:cNvGrpSpPr/>
            <p:nvPr/>
          </p:nvGrpSpPr>
          <p:grpSpPr>
            <a:xfrm>
              <a:off x="2439477" y="-5166"/>
              <a:ext cx="9757966" cy="446573"/>
              <a:chOff x="2439477" y="-5166"/>
              <a:chExt cx="9757966" cy="446573"/>
            </a:xfrm>
          </p:grpSpPr>
          <p:sp>
            <p:nvSpPr>
              <p:cNvPr id="541" name="Rectangle 540">
                <a:extLst>
                  <a:ext uri="{FF2B5EF4-FFF2-40B4-BE49-F238E27FC236}">
                    <a16:creationId xmlns:a16="http://schemas.microsoft.com/office/drawing/2014/main" id="{41AF3020-3B02-0DC7-75A4-35911756FAAD}"/>
                  </a:ext>
                </a:extLst>
              </p:cNvPr>
              <p:cNvSpPr/>
              <p:nvPr/>
            </p:nvSpPr>
            <p:spPr>
              <a:xfrm>
                <a:off x="2439477" y="-5166"/>
                <a:ext cx="2437200" cy="446573"/>
              </a:xfrm>
              <a:prstGeom prst="rect">
                <a:avLst/>
              </a:prstGeom>
              <a:gradFill>
                <a:gsLst>
                  <a:gs pos="0">
                    <a:schemeClr val="accent1">
                      <a:lumMod val="5000"/>
                      <a:lumOff val="95000"/>
                    </a:schemeClr>
                  </a:gs>
                  <a:gs pos="52000">
                    <a:schemeClr val="accent2">
                      <a:lumMod val="75000"/>
                    </a:schemeClr>
                  </a:gs>
                  <a:gs pos="83000">
                    <a:schemeClr val="accent2">
                      <a:lumMod val="75000"/>
                    </a:schemeClr>
                  </a:gs>
                  <a:gs pos="100000">
                    <a:schemeClr val="accent2">
                      <a:lumMod val="75000"/>
                    </a:schemeClr>
                  </a:gs>
                </a:gsLst>
                <a:lin ang="5400000" scaled="1"/>
              </a:gradFill>
              <a:ln>
                <a:solidFill>
                  <a:schemeClr val="bg2">
                    <a:lumMod val="9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tIns="36000" rtlCol="0" anchor="ctr" anchorCtr="0"/>
              <a:lstStyle/>
              <a:p>
                <a:pPr algn="ctr"/>
                <a:r>
                  <a:rPr lang="en-GB" sz="1200">
                    <a:solidFill>
                      <a:schemeClr val="bg1"/>
                    </a:solidFill>
                  </a:rPr>
                  <a:t>Oncology</a:t>
                </a:r>
              </a:p>
            </p:txBody>
          </p:sp>
          <p:sp>
            <p:nvSpPr>
              <p:cNvPr id="544" name="Rectangle 543">
                <a:extLst>
                  <a:ext uri="{FF2B5EF4-FFF2-40B4-BE49-F238E27FC236}">
                    <a16:creationId xmlns:a16="http://schemas.microsoft.com/office/drawing/2014/main" id="{0ACA432D-92EC-0A91-CCFE-EB31997DD159}"/>
                  </a:ext>
                </a:extLst>
              </p:cNvPr>
              <p:cNvSpPr/>
              <p:nvPr/>
            </p:nvSpPr>
            <p:spPr>
              <a:xfrm>
                <a:off x="4878955" y="-5166"/>
                <a:ext cx="2437200" cy="446573"/>
              </a:xfrm>
              <a:prstGeom prst="rect">
                <a:avLst/>
              </a:prstGeom>
              <a:solidFill>
                <a:schemeClr val="bg2"/>
              </a:solidFill>
              <a:ln>
                <a:solidFill>
                  <a:schemeClr val="bg2">
                    <a:lumMod val="9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tIns="36000" rtlCol="0" anchor="ctr" anchorCtr="0"/>
              <a:lstStyle/>
              <a:p>
                <a:pPr algn="ctr"/>
                <a:r>
                  <a:rPr lang="en-GB" sz="1200">
                    <a:solidFill>
                      <a:schemeClr val="bg2">
                        <a:lumMod val="90000"/>
                      </a:schemeClr>
                    </a:solidFill>
                  </a:rPr>
                  <a:t>Orphans</a:t>
                </a:r>
              </a:p>
            </p:txBody>
          </p:sp>
          <p:sp>
            <p:nvSpPr>
              <p:cNvPr id="545" name="Rectangle 544">
                <a:extLst>
                  <a:ext uri="{FF2B5EF4-FFF2-40B4-BE49-F238E27FC236}">
                    <a16:creationId xmlns:a16="http://schemas.microsoft.com/office/drawing/2014/main" id="{76BAA4DA-23F7-3E60-6C5D-60E9925DC0E1}"/>
                  </a:ext>
                </a:extLst>
              </p:cNvPr>
              <p:cNvSpPr/>
              <p:nvPr/>
            </p:nvSpPr>
            <p:spPr>
              <a:xfrm>
                <a:off x="7318433" y="-5166"/>
                <a:ext cx="2437200" cy="446573"/>
              </a:xfrm>
              <a:prstGeom prst="rect">
                <a:avLst/>
              </a:prstGeom>
              <a:solidFill>
                <a:schemeClr val="bg2"/>
              </a:solidFill>
              <a:ln>
                <a:solidFill>
                  <a:schemeClr val="bg2">
                    <a:lumMod val="9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tIns="36000" rtlCol="0" anchor="ctr" anchorCtr="0"/>
              <a:lstStyle/>
              <a:p>
                <a:pPr algn="ctr"/>
                <a:r>
                  <a:rPr lang="en-GB" sz="1200">
                    <a:solidFill>
                      <a:schemeClr val="bg2">
                        <a:lumMod val="90000"/>
                      </a:schemeClr>
                    </a:solidFill>
                  </a:rPr>
                  <a:t>Non-</a:t>
                </a:r>
                <a:r>
                  <a:rPr lang="en-GB" sz="1200" err="1">
                    <a:solidFill>
                      <a:schemeClr val="bg2">
                        <a:lumMod val="90000"/>
                      </a:schemeClr>
                    </a:solidFill>
                  </a:rPr>
                  <a:t>onc</a:t>
                </a:r>
                <a:r>
                  <a:rPr lang="en-GB" sz="1200">
                    <a:solidFill>
                      <a:schemeClr val="bg2">
                        <a:lumMod val="90000"/>
                      </a:schemeClr>
                    </a:solidFill>
                  </a:rPr>
                  <a:t> orphans</a:t>
                </a:r>
              </a:p>
            </p:txBody>
          </p:sp>
          <p:sp>
            <p:nvSpPr>
              <p:cNvPr id="547" name="Rectangle 546">
                <a:extLst>
                  <a:ext uri="{FF2B5EF4-FFF2-40B4-BE49-F238E27FC236}">
                    <a16:creationId xmlns:a16="http://schemas.microsoft.com/office/drawing/2014/main" id="{80A04CAB-E259-B58E-5ED6-ECF3D50BCBB6}"/>
                  </a:ext>
                </a:extLst>
              </p:cNvPr>
              <p:cNvSpPr/>
              <p:nvPr/>
            </p:nvSpPr>
            <p:spPr>
              <a:xfrm>
                <a:off x="9749443" y="-5166"/>
                <a:ext cx="2448000" cy="446573"/>
              </a:xfrm>
              <a:prstGeom prst="rect">
                <a:avLst/>
              </a:prstGeom>
              <a:solidFill>
                <a:schemeClr val="bg2"/>
              </a:solidFill>
              <a:ln>
                <a:solidFill>
                  <a:schemeClr val="bg2">
                    <a:lumMod val="9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tIns="36000" rtlCol="0" anchor="ctr" anchorCtr="0"/>
              <a:lstStyle/>
              <a:p>
                <a:pPr algn="ctr"/>
                <a:r>
                  <a:rPr lang="en-GB" sz="1200">
                    <a:solidFill>
                      <a:schemeClr val="bg2">
                        <a:lumMod val="90000"/>
                      </a:schemeClr>
                    </a:solidFill>
                  </a:rPr>
                  <a:t>Combination</a:t>
                </a:r>
              </a:p>
            </p:txBody>
          </p:sp>
        </p:grpSp>
      </p:grpSp>
    </p:spTree>
    <p:extLst>
      <p:ext uri="{BB962C8B-B14F-4D97-AF65-F5344CB8AC3E}">
        <p14:creationId xmlns:p14="http://schemas.microsoft.com/office/powerpoint/2010/main" val="295141522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0" name="Object 9" hidden="1">
            <a:extLst>
              <a:ext uri="{FF2B5EF4-FFF2-40B4-BE49-F238E27FC236}">
                <a16:creationId xmlns:a16="http://schemas.microsoft.com/office/drawing/2014/main" id="{4CC9E807-F3BE-4BEF-8D69-C1FF397ADCB1}"/>
              </a:ext>
            </a:extLst>
          </p:cNvPr>
          <p:cNvGraphicFramePr>
            <a:graphicFrameLocks noChangeAspect="1"/>
          </p:cNvGraphicFramePr>
          <p:nvPr>
            <p:custDataLst>
              <p:tags r:id="rId1"/>
            </p:custDataLst>
            <p:extLst>
              <p:ext uri="{D42A27DB-BD31-4B8C-83A1-F6EECF244321}">
                <p14:modId xmlns:p14="http://schemas.microsoft.com/office/powerpoint/2010/main" val="1970825334"/>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122" imgW="216" imgH="216" progId="TCLayout.ActiveDocument.1">
                  <p:embed/>
                </p:oleObj>
              </mc:Choice>
              <mc:Fallback>
                <p:oleObj name="think-cell Slide" r:id="rId122" imgW="216" imgH="216" progId="TCLayout.ActiveDocument.1">
                  <p:embed/>
                  <p:pic>
                    <p:nvPicPr>
                      <p:cNvPr id="10" name="Object 9" hidden="1">
                        <a:extLst>
                          <a:ext uri="{FF2B5EF4-FFF2-40B4-BE49-F238E27FC236}">
                            <a16:creationId xmlns:a16="http://schemas.microsoft.com/office/drawing/2014/main" id="{4CC9E807-F3BE-4BEF-8D69-C1FF397ADCB1}"/>
                          </a:ext>
                        </a:extLst>
                      </p:cNvPr>
                      <p:cNvPicPr/>
                      <p:nvPr/>
                    </p:nvPicPr>
                    <p:blipFill>
                      <a:blip r:embed="rId123"/>
                      <a:stretch>
                        <a:fillRect/>
                      </a:stretch>
                    </p:blipFill>
                    <p:spPr>
                      <a:xfrm>
                        <a:off x="1588" y="1588"/>
                        <a:ext cx="1588" cy="1588"/>
                      </a:xfrm>
                      <a:prstGeom prst="rect">
                        <a:avLst/>
                      </a:prstGeom>
                    </p:spPr>
                  </p:pic>
                </p:oleObj>
              </mc:Fallback>
            </mc:AlternateContent>
          </a:graphicData>
        </a:graphic>
      </p:graphicFrame>
      <p:sp>
        <p:nvSpPr>
          <p:cNvPr id="356" name="Content Placeholder 1">
            <a:extLst>
              <a:ext uri="{FF2B5EF4-FFF2-40B4-BE49-F238E27FC236}">
                <a16:creationId xmlns:a16="http://schemas.microsoft.com/office/drawing/2014/main" id="{B24D416D-0625-4654-B1A8-C321CC739EF8}"/>
              </a:ext>
            </a:extLst>
          </p:cNvPr>
          <p:cNvSpPr txBox="1">
            <a:spLocks/>
          </p:cNvSpPr>
          <p:nvPr/>
        </p:nvSpPr>
        <p:spPr>
          <a:xfrm>
            <a:off x="384694" y="1246604"/>
            <a:ext cx="11338560" cy="705953"/>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GB" sz="1800"/>
              <a:t>The </a:t>
            </a:r>
            <a:r>
              <a:rPr lang="en-GB" sz="1800" b="1">
                <a:solidFill>
                  <a:schemeClr val="accent1"/>
                </a:solidFill>
              </a:rPr>
              <a:t>rate of availability</a:t>
            </a:r>
            <a:r>
              <a:rPr lang="en-GB" sz="1800"/>
              <a:t>, measured by the number of medicines available to patients in European countries as of 5</a:t>
            </a:r>
            <a:r>
              <a:rPr lang="en-GB" sz="1800" baseline="30000"/>
              <a:t>th</a:t>
            </a:r>
            <a:r>
              <a:rPr lang="en-GB" sz="1800"/>
              <a:t> January 2025. For most countries this is the point at which the product gains access to the reimbursement list</a:t>
            </a:r>
            <a:r>
              <a:rPr lang="en-GB" sz="1800" baseline="30000"/>
              <a:t>†</a:t>
            </a:r>
            <a:r>
              <a:rPr lang="en-GB" sz="1800"/>
              <a:t>, including products with limited availability.</a:t>
            </a:r>
          </a:p>
          <a:p>
            <a:pPr marL="0" indent="0">
              <a:buNone/>
            </a:pPr>
            <a:endParaRPr lang="en-GB" sz="1800"/>
          </a:p>
          <a:p>
            <a:pPr marL="0" indent="0">
              <a:buNone/>
            </a:pPr>
            <a:endParaRPr lang="en-GB" sz="1800"/>
          </a:p>
        </p:txBody>
      </p:sp>
      <p:sp>
        <p:nvSpPr>
          <p:cNvPr id="9" name="Rectangle 8" hidden="1">
            <a:extLst>
              <a:ext uri="{FF2B5EF4-FFF2-40B4-BE49-F238E27FC236}">
                <a16:creationId xmlns:a16="http://schemas.microsoft.com/office/drawing/2014/main" id="{C7328006-FE4A-4357-841D-CF6653489431}"/>
              </a:ext>
            </a:extLst>
          </p:cNvPr>
          <p:cNvSpPr/>
          <p:nvPr>
            <p:custDataLst>
              <p:tags r:id="rId2"/>
            </p:custDataLst>
          </p:nvPr>
        </p:nvSpPr>
        <p:spPr>
          <a:xfrm>
            <a:off x="0" y="0"/>
            <a:ext cx="158750" cy="15875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t" anchorCtr="0">
            <a:noAutofit/>
          </a:bodyPr>
          <a:lstStyle/>
          <a:p>
            <a:pPr>
              <a:lnSpc>
                <a:spcPct val="90000"/>
              </a:lnSpc>
              <a:spcBef>
                <a:spcPct val="0"/>
              </a:spcBef>
              <a:spcAft>
                <a:spcPct val="0"/>
              </a:spcAft>
            </a:pPr>
            <a:endParaRPr lang="en-GB" sz="1400">
              <a:sym typeface="+mn-lt"/>
            </a:endParaRPr>
          </a:p>
        </p:txBody>
      </p:sp>
      <p:sp>
        <p:nvSpPr>
          <p:cNvPr id="4" name="Title 3">
            <a:extLst>
              <a:ext uri="{FF2B5EF4-FFF2-40B4-BE49-F238E27FC236}">
                <a16:creationId xmlns:a16="http://schemas.microsoft.com/office/drawing/2014/main" id="{C5555091-F070-4715-8C4C-7F400AB97A9F}"/>
              </a:ext>
            </a:extLst>
          </p:cNvPr>
          <p:cNvSpPr>
            <a:spLocks noGrp="1"/>
          </p:cNvSpPr>
          <p:nvPr>
            <p:ph type="title"/>
          </p:nvPr>
        </p:nvSpPr>
        <p:spPr/>
        <p:txBody>
          <a:bodyPr vert="horz"/>
          <a:lstStyle/>
          <a:p>
            <a:r>
              <a:rPr lang="en-GB"/>
              <a:t>Oncology rate of availability (2020-2023) </a:t>
            </a:r>
          </a:p>
        </p:txBody>
      </p:sp>
      <p:graphicFrame>
        <p:nvGraphicFramePr>
          <p:cNvPr id="3" name="Chart 2">
            <a:extLst>
              <a:ext uri="{FF2B5EF4-FFF2-40B4-BE49-F238E27FC236}">
                <a16:creationId xmlns:a16="http://schemas.microsoft.com/office/drawing/2014/main" id="{B9A7023B-049B-C5D4-CF0B-9F45947E0CE7}"/>
              </a:ext>
            </a:extLst>
          </p:cNvPr>
          <p:cNvGraphicFramePr/>
          <p:nvPr>
            <p:custDataLst>
              <p:tags r:id="rId3"/>
            </p:custDataLst>
            <p:extLst>
              <p:ext uri="{D42A27DB-BD31-4B8C-83A1-F6EECF244321}">
                <p14:modId xmlns:p14="http://schemas.microsoft.com/office/powerpoint/2010/main" val="3018622617"/>
              </p:ext>
            </p:extLst>
          </p:nvPr>
        </p:nvGraphicFramePr>
        <p:xfrm>
          <a:off x="1027113" y="2185988"/>
          <a:ext cx="10033000" cy="3130550"/>
        </p:xfrm>
        <a:graphic>
          <a:graphicData uri="http://schemas.openxmlformats.org/drawingml/2006/chart">
            <c:chart xmlns:c="http://schemas.openxmlformats.org/drawingml/2006/chart" xmlns:r="http://schemas.openxmlformats.org/officeDocument/2006/relationships" r:id="rId124"/>
          </a:graphicData>
        </a:graphic>
      </p:graphicFrame>
      <p:cxnSp>
        <p:nvCxnSpPr>
          <p:cNvPr id="230" name="Straight Connector 229">
            <a:extLst>
              <a:ext uri="{FF2B5EF4-FFF2-40B4-BE49-F238E27FC236}">
                <a16:creationId xmlns:a16="http://schemas.microsoft.com/office/drawing/2014/main" id="{824B1250-1A25-0A5E-57CA-0E649660880E}"/>
              </a:ext>
            </a:extLst>
          </p:cNvPr>
          <p:cNvCxnSpPr/>
          <p:nvPr>
            <p:custDataLst>
              <p:tags r:id="rId4"/>
            </p:custDataLst>
          </p:nvPr>
        </p:nvCxnSpPr>
        <p:spPr bwMode="auto">
          <a:xfrm>
            <a:off x="10602913" y="4965700"/>
            <a:ext cx="0" cy="69850"/>
          </a:xfrm>
          <a:prstGeom prst="line">
            <a:avLst/>
          </a:prstGeom>
          <a:ln w="6350" cap="flat" cmpd="sng" algn="ctr">
            <a:solidFill>
              <a:schemeClr val="tx1"/>
            </a:solidFill>
            <a:prstDash val="solid"/>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18" name="Straight Connector 17">
            <a:extLst>
              <a:ext uri="{FF2B5EF4-FFF2-40B4-BE49-F238E27FC236}">
                <a16:creationId xmlns:a16="http://schemas.microsoft.com/office/drawing/2014/main" id="{906E5B61-345B-3B37-7F78-300CDDAA76D8}"/>
              </a:ext>
            </a:extLst>
          </p:cNvPr>
          <p:cNvCxnSpPr/>
          <p:nvPr>
            <p:custDataLst>
              <p:tags r:id="rId5"/>
            </p:custDataLst>
          </p:nvPr>
        </p:nvCxnSpPr>
        <p:spPr bwMode="auto">
          <a:xfrm flipH="1">
            <a:off x="10904538" y="4999038"/>
            <a:ext cx="30162" cy="36513"/>
          </a:xfrm>
          <a:prstGeom prst="line">
            <a:avLst/>
          </a:prstGeom>
          <a:ln w="6350" cap="flat" cmpd="sng" algn="ctr">
            <a:solidFill>
              <a:schemeClr val="tx1"/>
            </a:solidFill>
            <a:prstDash val="solid"/>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sp>
        <p:nvSpPr>
          <p:cNvPr id="297" name="Rectangle 296">
            <a:extLst>
              <a:ext uri="{FF2B5EF4-FFF2-40B4-BE49-F238E27FC236}">
                <a16:creationId xmlns:a16="http://schemas.microsoft.com/office/drawing/2014/main" id="{679A5687-85BA-4D20-A024-030B45357DD5}"/>
              </a:ext>
            </a:extLst>
          </p:cNvPr>
          <p:cNvSpPr/>
          <p:nvPr>
            <p:custDataLst>
              <p:tags r:id="rId6"/>
            </p:custDataLst>
          </p:nvPr>
        </p:nvSpPr>
        <p:spPr bwMode="gray">
          <a:xfrm>
            <a:off x="2028825" y="3917950"/>
            <a:ext cx="233363" cy="109538"/>
          </a:xfrm>
          <a:prstGeom prst="rect">
            <a:avLst/>
          </a:prstGeom>
          <a:solidFill>
            <a:schemeClr val="accent3"/>
          </a:solidFill>
          <a:ln>
            <a:noFill/>
          </a:ln>
          <a:extLst>
            <a:ext uri="{909E8E84-426E-40dd-AFC4-6F175D3DCCD1}">
              <a14:hiddenFill xmlns:a14="http://schemas.microsoft.com/office/drawing/2010/main" xmlns="">
                <a:solidFill>
                  <a:schemeClr val="accent3"/>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D69221A1-1D4E-4917-BB1E-BFC4B34E7B6C}" type="datetime'''''8''''''''''9''''''''''''''''''''''''''%'''''''''''''''''">
              <a:rPr lang="en-GB" altLang="en-US" sz="800" smtClean="0">
                <a:solidFill>
                  <a:schemeClr val="bg1"/>
                </a:solidFill>
                <a:effectLst/>
              </a:rPr>
              <a:pPr algn="ctr">
                <a:lnSpc>
                  <a:spcPct val="90000"/>
                </a:lnSpc>
                <a:spcBef>
                  <a:spcPct val="0"/>
                </a:spcBef>
                <a:spcAft>
                  <a:spcPct val="0"/>
                </a:spcAft>
              </a:pPr>
              <a:t>89%</a:t>
            </a:fld>
            <a:endParaRPr lang="en-GB" sz="800">
              <a:solidFill>
                <a:schemeClr val="bg1"/>
              </a:solidFill>
              <a:sym typeface="+mn-lt"/>
            </a:endParaRPr>
          </a:p>
        </p:txBody>
      </p:sp>
      <p:sp>
        <p:nvSpPr>
          <p:cNvPr id="349" name="Rectangle 348">
            <a:extLst>
              <a:ext uri="{FF2B5EF4-FFF2-40B4-BE49-F238E27FC236}">
                <a16:creationId xmlns:a16="http://schemas.microsoft.com/office/drawing/2014/main" id="{5710BA90-DB8E-478A-9422-8442D34B75CB}"/>
              </a:ext>
            </a:extLst>
          </p:cNvPr>
          <p:cNvSpPr/>
          <p:nvPr>
            <p:custDataLst>
              <p:tags r:id="rId7"/>
            </p:custDataLst>
          </p:nvPr>
        </p:nvSpPr>
        <p:spPr bwMode="auto">
          <a:xfrm>
            <a:off x="2068513" y="5122863"/>
            <a:ext cx="152400" cy="654050"/>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684E0301-0980-43F0-AE37-C45B31B841E9}" type="datetime'''''''S''wi''''''''tz''''e''''''r''''''''l''a''''''n''''d'">
              <a:rPr lang="en-GB" altLang="en-US" sz="1000" smtClean="0">
                <a:solidFill>
                  <a:schemeClr val="tx1"/>
                </a:solidFill>
                <a:effectLst/>
              </a:rPr>
              <a:pPr algn="r">
                <a:spcBef>
                  <a:spcPct val="0"/>
                </a:spcBef>
                <a:spcAft>
                  <a:spcPct val="0"/>
                </a:spcAft>
              </a:pPr>
              <a:t>Switzerland</a:t>
            </a:fld>
            <a:endParaRPr lang="en-GB" sz="1000">
              <a:solidFill>
                <a:schemeClr val="tx1"/>
              </a:solidFill>
              <a:sym typeface="+mn-lt"/>
            </a:endParaRPr>
          </a:p>
        </p:txBody>
      </p:sp>
      <p:sp>
        <p:nvSpPr>
          <p:cNvPr id="109" name="Rectangle 108">
            <a:extLst>
              <a:ext uri="{FF2B5EF4-FFF2-40B4-BE49-F238E27FC236}">
                <a16:creationId xmlns:a16="http://schemas.microsoft.com/office/drawing/2014/main" id="{29E2F99E-F23A-4BF1-90B5-61FAE784F8AB}"/>
              </a:ext>
            </a:extLst>
          </p:cNvPr>
          <p:cNvSpPr/>
          <p:nvPr>
            <p:custDataLst>
              <p:tags r:id="rId8"/>
            </p:custDataLst>
          </p:nvPr>
        </p:nvSpPr>
        <p:spPr bwMode="gray">
          <a:xfrm>
            <a:off x="2278063" y="3962400"/>
            <a:ext cx="23336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C633E96E-FD18-4BBF-88A4-437F3EEBEAE0}" type="datetime'8''''''''''''6''''''''''''''''%'">
              <a:rPr lang="en-GB" altLang="en-US" sz="800" smtClean="0">
                <a:solidFill>
                  <a:schemeClr val="bg1"/>
                </a:solidFill>
                <a:effectLst/>
              </a:rPr>
              <a:pPr algn="ctr">
                <a:lnSpc>
                  <a:spcPct val="90000"/>
                </a:lnSpc>
                <a:spcBef>
                  <a:spcPct val="0"/>
                </a:spcBef>
                <a:spcAft>
                  <a:spcPct val="0"/>
                </a:spcAft>
              </a:pPr>
              <a:t>86%</a:t>
            </a:fld>
            <a:endParaRPr lang="en-GB" sz="800">
              <a:solidFill>
                <a:schemeClr val="bg1"/>
              </a:solidFill>
              <a:sym typeface="+mn-lt"/>
            </a:endParaRPr>
          </a:p>
        </p:txBody>
      </p:sp>
      <p:sp>
        <p:nvSpPr>
          <p:cNvPr id="339" name="Rectangle 338">
            <a:extLst>
              <a:ext uri="{FF2B5EF4-FFF2-40B4-BE49-F238E27FC236}">
                <a16:creationId xmlns:a16="http://schemas.microsoft.com/office/drawing/2014/main" id="{90B51D83-F7C9-49F5-BD46-CD45FA959F27}"/>
              </a:ext>
            </a:extLst>
          </p:cNvPr>
          <p:cNvSpPr/>
          <p:nvPr>
            <p:custDataLst>
              <p:tags r:id="rId9"/>
            </p:custDataLst>
          </p:nvPr>
        </p:nvSpPr>
        <p:spPr bwMode="auto">
          <a:xfrm>
            <a:off x="2317750" y="5122863"/>
            <a:ext cx="152400" cy="231775"/>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715E68DA-A7CC-44F1-B3E4-4D1AAFE341B2}" type="datetime'''''''''''''''''I''t''''a''''''l''y'''''''''''''''''''''">
              <a:rPr lang="en-GB" altLang="en-US" sz="1000" smtClean="0">
                <a:solidFill>
                  <a:schemeClr val="tx1"/>
                </a:solidFill>
              </a:rPr>
              <a:pPr algn="r">
                <a:spcBef>
                  <a:spcPct val="0"/>
                </a:spcBef>
                <a:spcAft>
                  <a:spcPct val="0"/>
                </a:spcAft>
              </a:pPr>
              <a:t>Italy</a:t>
            </a:fld>
            <a:endParaRPr lang="en-GB" sz="1000">
              <a:solidFill>
                <a:schemeClr val="tx1"/>
              </a:solidFill>
              <a:sym typeface="+mn-lt"/>
            </a:endParaRPr>
          </a:p>
        </p:txBody>
      </p:sp>
      <p:sp>
        <p:nvSpPr>
          <p:cNvPr id="92" name="Rectangle 91">
            <a:extLst>
              <a:ext uri="{FF2B5EF4-FFF2-40B4-BE49-F238E27FC236}">
                <a16:creationId xmlns:a16="http://schemas.microsoft.com/office/drawing/2014/main" id="{A914F753-0E54-4CF8-985F-D6EAB97C60EF}"/>
              </a:ext>
            </a:extLst>
          </p:cNvPr>
          <p:cNvSpPr/>
          <p:nvPr>
            <p:custDataLst>
              <p:tags r:id="rId10"/>
            </p:custDataLst>
          </p:nvPr>
        </p:nvSpPr>
        <p:spPr bwMode="gray">
          <a:xfrm>
            <a:off x="2527300" y="3962400"/>
            <a:ext cx="23336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07E2D3BE-DD33-40BD-A8B8-F0E0DB3E15DE}" type="datetime'''''''86''%'''''''''''''''''''''''''''''''">
              <a:rPr lang="en-GB" altLang="en-US" sz="800" smtClean="0">
                <a:solidFill>
                  <a:schemeClr val="bg1"/>
                </a:solidFill>
                <a:effectLst/>
              </a:rPr>
              <a:pPr algn="ctr">
                <a:lnSpc>
                  <a:spcPct val="90000"/>
                </a:lnSpc>
                <a:spcBef>
                  <a:spcPct val="0"/>
                </a:spcBef>
                <a:spcAft>
                  <a:spcPct val="0"/>
                </a:spcAft>
              </a:pPr>
              <a:t>86%</a:t>
            </a:fld>
            <a:endParaRPr lang="en-GB" sz="800">
              <a:solidFill>
                <a:schemeClr val="bg1"/>
              </a:solidFill>
              <a:sym typeface="+mn-lt"/>
            </a:endParaRPr>
          </a:p>
        </p:txBody>
      </p:sp>
      <p:sp>
        <p:nvSpPr>
          <p:cNvPr id="331" name="Rectangle 330">
            <a:extLst>
              <a:ext uri="{FF2B5EF4-FFF2-40B4-BE49-F238E27FC236}">
                <a16:creationId xmlns:a16="http://schemas.microsoft.com/office/drawing/2014/main" id="{B070185F-719E-4E08-9EC5-117919BF0B83}"/>
              </a:ext>
            </a:extLst>
          </p:cNvPr>
          <p:cNvSpPr/>
          <p:nvPr>
            <p:custDataLst>
              <p:tags r:id="rId11"/>
            </p:custDataLst>
          </p:nvPr>
        </p:nvSpPr>
        <p:spPr bwMode="auto">
          <a:xfrm>
            <a:off x="2566988" y="5122863"/>
            <a:ext cx="152400" cy="393700"/>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1A05BC8B-4C18-4508-B46B-EB5EAEADCF19}" type="datetime'A''us''''t''r''i''''''''''''''''''''''''''''''''''a'''''''''''">
              <a:rPr lang="en-GB" altLang="en-US" sz="1000" smtClean="0">
                <a:solidFill>
                  <a:schemeClr val="tx1"/>
                </a:solidFill>
              </a:rPr>
              <a:pPr algn="r">
                <a:spcBef>
                  <a:spcPct val="0"/>
                </a:spcBef>
                <a:spcAft>
                  <a:spcPct val="0"/>
                </a:spcAft>
              </a:pPr>
              <a:t>Austria</a:t>
            </a:fld>
            <a:endParaRPr lang="en-GB" sz="1000">
              <a:solidFill>
                <a:schemeClr val="tx1"/>
              </a:solidFill>
              <a:sym typeface="+mn-lt"/>
            </a:endParaRPr>
          </a:p>
        </p:txBody>
      </p:sp>
      <p:sp>
        <p:nvSpPr>
          <p:cNvPr id="114" name="Rectangle 113">
            <a:extLst>
              <a:ext uri="{FF2B5EF4-FFF2-40B4-BE49-F238E27FC236}">
                <a16:creationId xmlns:a16="http://schemas.microsoft.com/office/drawing/2014/main" id="{4CD93C37-4817-4320-A8F5-569B95187882}"/>
              </a:ext>
            </a:extLst>
          </p:cNvPr>
          <p:cNvSpPr/>
          <p:nvPr>
            <p:custDataLst>
              <p:tags r:id="rId12"/>
            </p:custDataLst>
          </p:nvPr>
        </p:nvSpPr>
        <p:spPr bwMode="gray">
          <a:xfrm>
            <a:off x="2774950" y="4184650"/>
            <a:ext cx="23336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F8444B91-408A-45CC-9891-4BA421DFF266}" type="datetime'''''''''''''''''''6''8''''''''''''''%'''''''''''''''">
              <a:rPr lang="en-GB" altLang="en-US" sz="800" smtClean="0">
                <a:solidFill>
                  <a:schemeClr val="bg1"/>
                </a:solidFill>
                <a:effectLst/>
              </a:rPr>
              <a:pPr algn="ctr">
                <a:lnSpc>
                  <a:spcPct val="90000"/>
                </a:lnSpc>
                <a:spcBef>
                  <a:spcPct val="0"/>
                </a:spcBef>
                <a:spcAft>
                  <a:spcPct val="0"/>
                </a:spcAft>
              </a:pPr>
              <a:t>68%</a:t>
            </a:fld>
            <a:endParaRPr lang="en-GB" sz="800">
              <a:solidFill>
                <a:schemeClr val="bg1"/>
              </a:solidFill>
              <a:sym typeface="+mn-lt"/>
            </a:endParaRPr>
          </a:p>
        </p:txBody>
      </p:sp>
      <p:sp>
        <p:nvSpPr>
          <p:cNvPr id="341" name="Rectangle 340">
            <a:extLst>
              <a:ext uri="{FF2B5EF4-FFF2-40B4-BE49-F238E27FC236}">
                <a16:creationId xmlns:a16="http://schemas.microsoft.com/office/drawing/2014/main" id="{E8E00CB3-692A-4FC4-ACD6-723E9E043E4A}"/>
              </a:ext>
            </a:extLst>
          </p:cNvPr>
          <p:cNvSpPr/>
          <p:nvPr>
            <p:custDataLst>
              <p:tags r:id="rId13"/>
            </p:custDataLst>
          </p:nvPr>
        </p:nvSpPr>
        <p:spPr bwMode="auto">
          <a:xfrm>
            <a:off x="2814638" y="5122862"/>
            <a:ext cx="152400" cy="420688"/>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C6B354A0-275B-4605-84BD-E1DA77B653B4}" type="datetime'*''''''''''''*S''''''''''''''p''a''''''''''''i''''n'''''''''">
              <a:rPr lang="en-GB" altLang="en-US" sz="1000" smtClean="0">
                <a:solidFill>
                  <a:schemeClr val="tx1"/>
                </a:solidFill>
                <a:effectLst/>
              </a:rPr>
              <a:pPr algn="r">
                <a:spcBef>
                  <a:spcPct val="0"/>
                </a:spcBef>
                <a:spcAft>
                  <a:spcPct val="0"/>
                </a:spcAft>
              </a:pPr>
              <a:t>**Spain</a:t>
            </a:fld>
            <a:endParaRPr lang="en-GB" sz="1000">
              <a:solidFill>
                <a:schemeClr val="tx1"/>
              </a:solidFill>
              <a:sym typeface="+mn-lt"/>
            </a:endParaRPr>
          </a:p>
        </p:txBody>
      </p:sp>
      <p:sp>
        <p:nvSpPr>
          <p:cNvPr id="301" name="Rectangle 300">
            <a:extLst>
              <a:ext uri="{FF2B5EF4-FFF2-40B4-BE49-F238E27FC236}">
                <a16:creationId xmlns:a16="http://schemas.microsoft.com/office/drawing/2014/main" id="{243473CB-BDC3-4BF0-AAC0-AA9C524535F9}"/>
              </a:ext>
            </a:extLst>
          </p:cNvPr>
          <p:cNvSpPr/>
          <p:nvPr>
            <p:custDataLst>
              <p:tags r:id="rId14"/>
            </p:custDataLst>
          </p:nvPr>
        </p:nvSpPr>
        <p:spPr bwMode="gray">
          <a:xfrm>
            <a:off x="3024188" y="4184650"/>
            <a:ext cx="23336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7F2EFADB-41F2-4A73-A5AA-FCA4C94CA59F}" type="datetime'''''''''''''''''6''''''8''''%'''''''''''''''''">
              <a:rPr lang="en-GB" altLang="en-US" sz="800" smtClean="0">
                <a:solidFill>
                  <a:schemeClr val="bg1"/>
                </a:solidFill>
                <a:effectLst/>
              </a:rPr>
              <a:pPr algn="ctr">
                <a:lnSpc>
                  <a:spcPct val="90000"/>
                </a:lnSpc>
                <a:spcBef>
                  <a:spcPct val="0"/>
                </a:spcBef>
                <a:spcAft>
                  <a:spcPct val="0"/>
                </a:spcAft>
              </a:pPr>
              <a:t>68%</a:t>
            </a:fld>
            <a:endParaRPr lang="en-GB" sz="800">
              <a:solidFill>
                <a:schemeClr val="bg1"/>
              </a:solidFill>
              <a:sym typeface="+mn-lt"/>
            </a:endParaRPr>
          </a:p>
        </p:txBody>
      </p:sp>
      <p:sp>
        <p:nvSpPr>
          <p:cNvPr id="345" name="Rectangle 344">
            <a:extLst>
              <a:ext uri="{FF2B5EF4-FFF2-40B4-BE49-F238E27FC236}">
                <a16:creationId xmlns:a16="http://schemas.microsoft.com/office/drawing/2014/main" id="{00B0143E-74B6-489C-8890-AD24A7E069C2}"/>
              </a:ext>
            </a:extLst>
          </p:cNvPr>
          <p:cNvSpPr/>
          <p:nvPr>
            <p:custDataLst>
              <p:tags r:id="rId15"/>
            </p:custDataLst>
          </p:nvPr>
        </p:nvSpPr>
        <p:spPr bwMode="auto">
          <a:xfrm>
            <a:off x="3063875" y="5122862"/>
            <a:ext cx="152400" cy="457200"/>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5132F4FC-51D0-4960-A02F-7CE290F7A267}" type="datetime'''''''C''''ze''''''''c''''''h''''''''''''i''''a'">
              <a:rPr lang="en-GB" altLang="en-US" sz="1000" smtClean="0">
                <a:solidFill>
                  <a:schemeClr val="tx1"/>
                </a:solidFill>
                <a:effectLst/>
              </a:rPr>
              <a:pPr algn="r">
                <a:spcBef>
                  <a:spcPct val="0"/>
                </a:spcBef>
                <a:spcAft>
                  <a:spcPct val="0"/>
                </a:spcAft>
              </a:pPr>
              <a:t>Czechia</a:t>
            </a:fld>
            <a:endParaRPr lang="en-GB" sz="1000">
              <a:solidFill>
                <a:schemeClr val="tx1"/>
              </a:solidFill>
              <a:sym typeface="+mn-lt"/>
            </a:endParaRPr>
          </a:p>
        </p:txBody>
      </p:sp>
      <p:sp>
        <p:nvSpPr>
          <p:cNvPr id="76" name="Rectangle 75">
            <a:extLst>
              <a:ext uri="{FF2B5EF4-FFF2-40B4-BE49-F238E27FC236}">
                <a16:creationId xmlns:a16="http://schemas.microsoft.com/office/drawing/2014/main" id="{64DC8717-B823-4C8F-804F-ECAC9B9B23C2}"/>
              </a:ext>
            </a:extLst>
          </p:cNvPr>
          <p:cNvSpPr/>
          <p:nvPr>
            <p:custDataLst>
              <p:tags r:id="rId16"/>
            </p:custDataLst>
          </p:nvPr>
        </p:nvSpPr>
        <p:spPr bwMode="gray">
          <a:xfrm>
            <a:off x="3273425" y="4229100"/>
            <a:ext cx="23336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67E7E2A9-0B26-453D-82E8-A7720E07F60C}" type="datetime'''''64%'''''''''''''''''''''''''''''''''''''''''''''''''">
              <a:rPr lang="en-GB" altLang="en-US" sz="800" smtClean="0">
                <a:solidFill>
                  <a:schemeClr val="bg1"/>
                </a:solidFill>
                <a:effectLst/>
              </a:rPr>
              <a:pPr algn="ctr">
                <a:lnSpc>
                  <a:spcPct val="90000"/>
                </a:lnSpc>
                <a:spcBef>
                  <a:spcPct val="0"/>
                </a:spcBef>
                <a:spcAft>
                  <a:spcPct val="0"/>
                </a:spcAft>
              </a:pPr>
              <a:t>64%</a:t>
            </a:fld>
            <a:endParaRPr lang="en-GB" sz="800">
              <a:solidFill>
                <a:schemeClr val="bg1"/>
              </a:solidFill>
              <a:sym typeface="+mn-lt"/>
            </a:endParaRPr>
          </a:p>
        </p:txBody>
      </p:sp>
      <p:sp>
        <p:nvSpPr>
          <p:cNvPr id="324" name="Rectangle 323">
            <a:extLst>
              <a:ext uri="{FF2B5EF4-FFF2-40B4-BE49-F238E27FC236}">
                <a16:creationId xmlns:a16="http://schemas.microsoft.com/office/drawing/2014/main" id="{6CD65B76-D73C-43C2-A38D-AE355CA013AD}"/>
              </a:ext>
            </a:extLst>
          </p:cNvPr>
          <p:cNvSpPr/>
          <p:nvPr>
            <p:custDataLst>
              <p:tags r:id="rId17"/>
            </p:custDataLst>
          </p:nvPr>
        </p:nvSpPr>
        <p:spPr bwMode="auto">
          <a:xfrm>
            <a:off x="3313113" y="5122863"/>
            <a:ext cx="152400" cy="463550"/>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4D16E15E-1BA9-445A-A480-C0E3C03FA78D}" type="datetime'B''''''u''''''''''lgar''''''''i''''''a'''''''''''''''''''''">
              <a:rPr lang="en-GB" altLang="en-US" sz="1000" smtClean="0">
                <a:solidFill>
                  <a:schemeClr val="tx1"/>
                </a:solidFill>
                <a:effectLst/>
              </a:rPr>
              <a:pPr algn="r">
                <a:spcBef>
                  <a:spcPct val="0"/>
                </a:spcBef>
                <a:spcAft>
                  <a:spcPct val="0"/>
                </a:spcAft>
              </a:pPr>
              <a:t>Bulgaria</a:t>
            </a:fld>
            <a:endParaRPr lang="en-GB" sz="1000">
              <a:solidFill>
                <a:schemeClr val="tx1"/>
              </a:solidFill>
              <a:sym typeface="+mn-lt"/>
            </a:endParaRPr>
          </a:p>
        </p:txBody>
      </p:sp>
      <p:sp>
        <p:nvSpPr>
          <p:cNvPr id="303" name="Rectangle 302">
            <a:extLst>
              <a:ext uri="{FF2B5EF4-FFF2-40B4-BE49-F238E27FC236}">
                <a16:creationId xmlns:a16="http://schemas.microsoft.com/office/drawing/2014/main" id="{45E039DA-B8F9-4283-A8B8-9807FB2EB993}"/>
              </a:ext>
            </a:extLst>
          </p:cNvPr>
          <p:cNvSpPr/>
          <p:nvPr>
            <p:custDataLst>
              <p:tags r:id="rId18"/>
            </p:custDataLst>
          </p:nvPr>
        </p:nvSpPr>
        <p:spPr bwMode="gray">
          <a:xfrm>
            <a:off x="3521075" y="4251325"/>
            <a:ext cx="233363" cy="109538"/>
          </a:xfrm>
          <a:prstGeom prst="rect">
            <a:avLst/>
          </a:prstGeom>
          <a:solidFill>
            <a:schemeClr val="accent3"/>
          </a:solidFill>
          <a:ln>
            <a:noFill/>
          </a:ln>
          <a:extLst>
            <a:ext uri="{909E8E84-426E-40dd-AFC4-6F175D3DCCD1}">
              <a14:hiddenFill xmlns:a14="http://schemas.microsoft.com/office/drawing/2010/main" xmlns="">
                <a:solidFill>
                  <a:schemeClr val="accent3"/>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2EDE3A4E-C9EE-443B-BEBE-9E1E50964BAE}" type="datetime'''''''''''''''''''''6''3''''''''''''''''''''''''''%'''''''''''">
              <a:rPr lang="en-GB" altLang="en-US" sz="800" smtClean="0">
                <a:solidFill>
                  <a:schemeClr val="bg1"/>
                </a:solidFill>
                <a:effectLst/>
              </a:rPr>
              <a:pPr algn="ctr">
                <a:lnSpc>
                  <a:spcPct val="90000"/>
                </a:lnSpc>
                <a:spcBef>
                  <a:spcPct val="0"/>
                </a:spcBef>
                <a:spcAft>
                  <a:spcPct val="0"/>
                </a:spcAft>
              </a:pPr>
              <a:t>63%</a:t>
            </a:fld>
            <a:endParaRPr lang="en-GB" sz="800">
              <a:solidFill>
                <a:schemeClr val="bg1"/>
              </a:solidFill>
              <a:sym typeface="+mn-lt"/>
            </a:endParaRPr>
          </a:p>
        </p:txBody>
      </p:sp>
      <p:sp>
        <p:nvSpPr>
          <p:cNvPr id="347" name="Rectangle 346">
            <a:extLst>
              <a:ext uri="{FF2B5EF4-FFF2-40B4-BE49-F238E27FC236}">
                <a16:creationId xmlns:a16="http://schemas.microsoft.com/office/drawing/2014/main" id="{B409C726-914A-4AC2-BB55-5EB83D36BDA5}"/>
              </a:ext>
            </a:extLst>
          </p:cNvPr>
          <p:cNvSpPr/>
          <p:nvPr>
            <p:custDataLst>
              <p:tags r:id="rId19"/>
            </p:custDataLst>
          </p:nvPr>
        </p:nvSpPr>
        <p:spPr bwMode="auto">
          <a:xfrm>
            <a:off x="3560763" y="5122862"/>
            <a:ext cx="152400" cy="469900"/>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28396009-102D-4D27-A250-56F0473C370D}" type="datetime'''P''or''''''''''''''''t''''''''u''''''''''''''g''al'''''">
              <a:rPr lang="en-GB" altLang="en-US" sz="1000" smtClean="0">
                <a:solidFill>
                  <a:schemeClr val="tx1"/>
                </a:solidFill>
                <a:effectLst/>
              </a:rPr>
              <a:pPr algn="r">
                <a:spcBef>
                  <a:spcPct val="0"/>
                </a:spcBef>
                <a:spcAft>
                  <a:spcPct val="0"/>
                </a:spcAft>
              </a:pPr>
              <a:t>Portugal</a:t>
            </a:fld>
            <a:endParaRPr lang="en-GB" sz="1000">
              <a:solidFill>
                <a:schemeClr val="tx1"/>
              </a:solidFill>
              <a:sym typeface="+mn-lt"/>
            </a:endParaRPr>
          </a:p>
        </p:txBody>
      </p:sp>
      <p:sp>
        <p:nvSpPr>
          <p:cNvPr id="74" name="Rectangle 73">
            <a:extLst>
              <a:ext uri="{FF2B5EF4-FFF2-40B4-BE49-F238E27FC236}">
                <a16:creationId xmlns:a16="http://schemas.microsoft.com/office/drawing/2014/main" id="{498E6FB5-2785-400A-AEFD-FCF682AF7D0C}"/>
              </a:ext>
            </a:extLst>
          </p:cNvPr>
          <p:cNvSpPr/>
          <p:nvPr>
            <p:custDataLst>
              <p:tags r:id="rId20"/>
            </p:custDataLst>
          </p:nvPr>
        </p:nvSpPr>
        <p:spPr bwMode="gray">
          <a:xfrm>
            <a:off x="3770313" y="4251325"/>
            <a:ext cx="23336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E0A62231-CA60-48E0-8BB5-097DA52B1A00}" type="datetime'''''''''''''''''''''''''''''''''6''''''''''''''3''%'''''''''">
              <a:rPr lang="en-GB" altLang="en-US" sz="800" smtClean="0">
                <a:solidFill>
                  <a:schemeClr val="bg1"/>
                </a:solidFill>
                <a:effectLst/>
              </a:rPr>
              <a:pPr algn="ctr">
                <a:lnSpc>
                  <a:spcPct val="90000"/>
                </a:lnSpc>
                <a:spcBef>
                  <a:spcPct val="0"/>
                </a:spcBef>
                <a:spcAft>
                  <a:spcPct val="0"/>
                </a:spcAft>
              </a:pPr>
              <a:t>63%</a:t>
            </a:fld>
            <a:endParaRPr lang="en-GB" sz="800">
              <a:solidFill>
                <a:schemeClr val="bg1"/>
              </a:solidFill>
              <a:sym typeface="+mn-lt"/>
            </a:endParaRPr>
          </a:p>
        </p:txBody>
      </p:sp>
      <p:sp>
        <p:nvSpPr>
          <p:cNvPr id="323" name="Rectangle 322">
            <a:extLst>
              <a:ext uri="{FF2B5EF4-FFF2-40B4-BE49-F238E27FC236}">
                <a16:creationId xmlns:a16="http://schemas.microsoft.com/office/drawing/2014/main" id="{CB4F1024-FE10-4F11-A5CE-C146277A49DE}"/>
              </a:ext>
            </a:extLst>
          </p:cNvPr>
          <p:cNvSpPr/>
          <p:nvPr>
            <p:custDataLst>
              <p:tags r:id="rId21"/>
            </p:custDataLst>
          </p:nvPr>
        </p:nvSpPr>
        <p:spPr bwMode="auto">
          <a:xfrm>
            <a:off x="3810000" y="5122863"/>
            <a:ext cx="152400" cy="631825"/>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E8A54448-0EDE-4489-B400-C6DF867FF2C3}" type="datetime'''Lu''''''''x''''em''''b''''''''''''u''''rg'">
              <a:rPr lang="en-GB" altLang="en-US" sz="1000" smtClean="0">
                <a:solidFill>
                  <a:schemeClr val="tx1"/>
                </a:solidFill>
                <a:effectLst/>
              </a:rPr>
              <a:pPr algn="r">
                <a:spcBef>
                  <a:spcPct val="0"/>
                </a:spcBef>
                <a:spcAft>
                  <a:spcPct val="0"/>
                </a:spcAft>
              </a:pPr>
              <a:t>Luxemburg</a:t>
            </a:fld>
            <a:endParaRPr lang="en-GB" sz="1000">
              <a:solidFill>
                <a:schemeClr val="tx1"/>
              </a:solidFill>
              <a:sym typeface="+mn-lt"/>
            </a:endParaRPr>
          </a:p>
        </p:txBody>
      </p:sp>
      <p:sp>
        <p:nvSpPr>
          <p:cNvPr id="64" name="Rectangle 63">
            <a:extLst>
              <a:ext uri="{FF2B5EF4-FFF2-40B4-BE49-F238E27FC236}">
                <a16:creationId xmlns:a16="http://schemas.microsoft.com/office/drawing/2014/main" id="{2BDA2876-1BE9-42EA-A7F0-2A49AD8189B3}"/>
              </a:ext>
            </a:extLst>
          </p:cNvPr>
          <p:cNvSpPr/>
          <p:nvPr>
            <p:custDataLst>
              <p:tags r:id="rId22"/>
            </p:custDataLst>
          </p:nvPr>
        </p:nvSpPr>
        <p:spPr bwMode="gray">
          <a:xfrm>
            <a:off x="4019550" y="4251325"/>
            <a:ext cx="23336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2EAE23C6-393C-4E64-8DFE-EB75ED80506E}" type="datetime'''''''''''''''''''''''''''''''''''''''''''6''3''''''''%'''''''">
              <a:rPr lang="en-GB" altLang="en-US" sz="800" smtClean="0">
                <a:solidFill>
                  <a:schemeClr val="bg1"/>
                </a:solidFill>
                <a:effectLst/>
              </a:rPr>
              <a:pPr algn="ctr">
                <a:lnSpc>
                  <a:spcPct val="90000"/>
                </a:lnSpc>
                <a:spcBef>
                  <a:spcPct val="0"/>
                </a:spcBef>
                <a:spcAft>
                  <a:spcPct val="0"/>
                </a:spcAft>
              </a:pPr>
              <a:t>63%</a:t>
            </a:fld>
            <a:endParaRPr lang="en-GB" sz="800">
              <a:solidFill>
                <a:schemeClr val="bg1"/>
              </a:solidFill>
              <a:sym typeface="+mn-lt"/>
            </a:endParaRPr>
          </a:p>
        </p:txBody>
      </p:sp>
      <p:sp>
        <p:nvSpPr>
          <p:cNvPr id="318" name="Rectangle 317">
            <a:extLst>
              <a:ext uri="{FF2B5EF4-FFF2-40B4-BE49-F238E27FC236}">
                <a16:creationId xmlns:a16="http://schemas.microsoft.com/office/drawing/2014/main" id="{44649366-3808-46B8-B2A1-A1089AD71DB9}"/>
              </a:ext>
            </a:extLst>
          </p:cNvPr>
          <p:cNvSpPr/>
          <p:nvPr>
            <p:custDataLst>
              <p:tags r:id="rId23"/>
            </p:custDataLst>
          </p:nvPr>
        </p:nvSpPr>
        <p:spPr bwMode="auto">
          <a:xfrm>
            <a:off x="4059238" y="5122863"/>
            <a:ext cx="152400" cy="393700"/>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F6EF1F1A-81BE-4307-B0AE-6DB542655EA2}" type="datetime'Fr''''''''''a''''''''''''n''''''''''''''''''ce'''''''''''">
              <a:rPr lang="en-GB" altLang="en-US" sz="1000" smtClean="0">
                <a:solidFill>
                  <a:schemeClr val="tx1"/>
                </a:solidFill>
              </a:rPr>
              <a:pPr algn="r">
                <a:spcBef>
                  <a:spcPct val="0"/>
                </a:spcBef>
                <a:spcAft>
                  <a:spcPct val="0"/>
                </a:spcAft>
              </a:pPr>
              <a:t>France</a:t>
            </a:fld>
            <a:endParaRPr lang="en-GB" sz="1000">
              <a:solidFill>
                <a:schemeClr val="tx1"/>
              </a:solidFill>
              <a:sym typeface="+mn-lt"/>
            </a:endParaRPr>
          </a:p>
        </p:txBody>
      </p:sp>
      <p:sp>
        <p:nvSpPr>
          <p:cNvPr id="96" name="Rectangle 95">
            <a:extLst>
              <a:ext uri="{FF2B5EF4-FFF2-40B4-BE49-F238E27FC236}">
                <a16:creationId xmlns:a16="http://schemas.microsoft.com/office/drawing/2014/main" id="{FF5D0CDE-7300-4073-87D7-BF26B9FE04F8}"/>
              </a:ext>
            </a:extLst>
          </p:cNvPr>
          <p:cNvSpPr/>
          <p:nvPr>
            <p:custDataLst>
              <p:tags r:id="rId24"/>
            </p:custDataLst>
          </p:nvPr>
        </p:nvSpPr>
        <p:spPr bwMode="gray">
          <a:xfrm>
            <a:off x="4268788" y="4251325"/>
            <a:ext cx="23336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26D977E3-C5E7-4ED3-819C-19C368785599}" type="datetime'''''''''''''''''''6''''''''''''''3''%'''">
              <a:rPr lang="en-GB" altLang="en-US" sz="800" smtClean="0">
                <a:solidFill>
                  <a:schemeClr val="bg1"/>
                </a:solidFill>
                <a:effectLst/>
              </a:rPr>
              <a:pPr algn="ctr">
                <a:lnSpc>
                  <a:spcPct val="90000"/>
                </a:lnSpc>
                <a:spcBef>
                  <a:spcPct val="0"/>
                </a:spcBef>
                <a:spcAft>
                  <a:spcPct val="0"/>
                </a:spcAft>
              </a:pPr>
              <a:t>63%</a:t>
            </a:fld>
            <a:endParaRPr lang="en-GB" sz="800">
              <a:solidFill>
                <a:schemeClr val="bg1"/>
              </a:solidFill>
              <a:sym typeface="+mn-lt"/>
            </a:endParaRPr>
          </a:p>
        </p:txBody>
      </p:sp>
      <p:sp>
        <p:nvSpPr>
          <p:cNvPr id="333" name="Rectangle 332">
            <a:extLst>
              <a:ext uri="{FF2B5EF4-FFF2-40B4-BE49-F238E27FC236}">
                <a16:creationId xmlns:a16="http://schemas.microsoft.com/office/drawing/2014/main" id="{C63478DD-9A49-4DA5-9605-3FE66F0A3C21}"/>
              </a:ext>
            </a:extLst>
          </p:cNvPr>
          <p:cNvSpPr/>
          <p:nvPr>
            <p:custDataLst>
              <p:tags r:id="rId25"/>
            </p:custDataLst>
          </p:nvPr>
        </p:nvSpPr>
        <p:spPr bwMode="auto">
          <a:xfrm>
            <a:off x="4308475" y="5122863"/>
            <a:ext cx="152400" cy="46196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D6D8FF5B-2BC1-483A-895E-1FF850906710}" type="datetime'''E''n''''''''g''''''l''''''''''''''a''''''n''d'">
              <a:rPr lang="en-GB" altLang="en-US" sz="1000" smtClean="0">
                <a:solidFill>
                  <a:schemeClr val="tx1"/>
                </a:solidFill>
              </a:rPr>
              <a:pPr algn="r">
                <a:spcBef>
                  <a:spcPct val="0"/>
                </a:spcBef>
                <a:spcAft>
                  <a:spcPct val="0"/>
                </a:spcAft>
              </a:pPr>
              <a:t>England</a:t>
            </a:fld>
            <a:endParaRPr lang="en-GB" sz="1000">
              <a:solidFill>
                <a:schemeClr val="tx1"/>
              </a:solidFill>
              <a:sym typeface="+mn-lt"/>
            </a:endParaRPr>
          </a:p>
        </p:txBody>
      </p:sp>
      <p:sp>
        <p:nvSpPr>
          <p:cNvPr id="94" name="Rectangle 93">
            <a:extLst>
              <a:ext uri="{FF2B5EF4-FFF2-40B4-BE49-F238E27FC236}">
                <a16:creationId xmlns:a16="http://schemas.microsoft.com/office/drawing/2014/main" id="{13D935A2-99E7-4E43-AF8E-2E49A1C68A6B}"/>
              </a:ext>
            </a:extLst>
          </p:cNvPr>
          <p:cNvSpPr/>
          <p:nvPr>
            <p:custDataLst>
              <p:tags r:id="rId26"/>
            </p:custDataLst>
          </p:nvPr>
        </p:nvSpPr>
        <p:spPr bwMode="gray">
          <a:xfrm>
            <a:off x="4516438" y="4251325"/>
            <a:ext cx="23336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066C5DB0-468D-4643-A059-1E14CED51D81}" type="datetime'''''''''''''''''''''''''''''''''''''''''''''6''''''''3''''''%'">
              <a:rPr lang="en-GB" altLang="en-US" sz="800" smtClean="0">
                <a:solidFill>
                  <a:schemeClr val="bg1"/>
                </a:solidFill>
                <a:effectLst/>
              </a:rPr>
              <a:pPr algn="ctr">
                <a:lnSpc>
                  <a:spcPct val="90000"/>
                </a:lnSpc>
                <a:spcBef>
                  <a:spcPct val="0"/>
                </a:spcBef>
                <a:spcAft>
                  <a:spcPct val="0"/>
                </a:spcAft>
              </a:pPr>
              <a:t>63%</a:t>
            </a:fld>
            <a:endParaRPr lang="en-GB" sz="800">
              <a:solidFill>
                <a:schemeClr val="bg1"/>
              </a:solidFill>
              <a:sym typeface="+mn-lt"/>
            </a:endParaRPr>
          </a:p>
        </p:txBody>
      </p:sp>
      <p:sp>
        <p:nvSpPr>
          <p:cNvPr id="332" name="Rectangle 331">
            <a:extLst>
              <a:ext uri="{FF2B5EF4-FFF2-40B4-BE49-F238E27FC236}">
                <a16:creationId xmlns:a16="http://schemas.microsoft.com/office/drawing/2014/main" id="{514B3C18-7F8A-463D-AC4C-6BA4E9B13747}"/>
              </a:ext>
            </a:extLst>
          </p:cNvPr>
          <p:cNvSpPr/>
          <p:nvPr>
            <p:custDataLst>
              <p:tags r:id="rId27"/>
            </p:custDataLst>
          </p:nvPr>
        </p:nvSpPr>
        <p:spPr bwMode="auto">
          <a:xfrm>
            <a:off x="4556125" y="5122863"/>
            <a:ext cx="152400" cy="514350"/>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B7418847-9F30-4F58-BF7B-A3D8D2547130}" type="datetime'''D''e''''n''m''''''''''''''''''''a''''''r''''''''k'''">
              <a:rPr lang="en-GB" altLang="en-US" sz="1000" smtClean="0">
                <a:solidFill>
                  <a:schemeClr val="tx1"/>
                </a:solidFill>
              </a:rPr>
              <a:pPr algn="r">
                <a:spcBef>
                  <a:spcPct val="0"/>
                </a:spcBef>
                <a:spcAft>
                  <a:spcPct val="0"/>
                </a:spcAft>
              </a:pPr>
              <a:t>Denmark</a:t>
            </a:fld>
            <a:endParaRPr lang="en-GB" sz="1000">
              <a:solidFill>
                <a:schemeClr val="tx1"/>
              </a:solidFill>
              <a:sym typeface="+mn-lt"/>
            </a:endParaRPr>
          </a:p>
        </p:txBody>
      </p:sp>
      <p:sp>
        <p:nvSpPr>
          <p:cNvPr id="88" name="Rectangle 87">
            <a:extLst>
              <a:ext uri="{FF2B5EF4-FFF2-40B4-BE49-F238E27FC236}">
                <a16:creationId xmlns:a16="http://schemas.microsoft.com/office/drawing/2014/main" id="{1C6BEE10-29A8-40A5-B2E7-FA17AEA083DC}"/>
              </a:ext>
            </a:extLst>
          </p:cNvPr>
          <p:cNvSpPr/>
          <p:nvPr>
            <p:custDataLst>
              <p:tags r:id="rId28"/>
            </p:custDataLst>
          </p:nvPr>
        </p:nvSpPr>
        <p:spPr bwMode="gray">
          <a:xfrm>
            <a:off x="4765675" y="4271963"/>
            <a:ext cx="23336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E08BF4E7-009C-4D18-8B9F-8314AFF95ED1}" type="datetime'''''6''''''''''''1''''''''''''''''''''''''''''%'''''''''''''">
              <a:rPr lang="en-GB" altLang="en-US" sz="800" smtClean="0">
                <a:solidFill>
                  <a:schemeClr val="bg1"/>
                </a:solidFill>
                <a:effectLst/>
              </a:rPr>
              <a:pPr algn="ctr">
                <a:lnSpc>
                  <a:spcPct val="90000"/>
                </a:lnSpc>
                <a:spcBef>
                  <a:spcPct val="0"/>
                </a:spcBef>
                <a:spcAft>
                  <a:spcPct val="0"/>
                </a:spcAft>
              </a:pPr>
              <a:t>61%</a:t>
            </a:fld>
            <a:endParaRPr lang="en-GB" sz="800">
              <a:solidFill>
                <a:schemeClr val="bg1"/>
              </a:solidFill>
              <a:sym typeface="+mn-lt"/>
            </a:endParaRPr>
          </a:p>
        </p:txBody>
      </p:sp>
      <p:sp>
        <p:nvSpPr>
          <p:cNvPr id="329" name="Rectangle 328">
            <a:extLst>
              <a:ext uri="{FF2B5EF4-FFF2-40B4-BE49-F238E27FC236}">
                <a16:creationId xmlns:a16="http://schemas.microsoft.com/office/drawing/2014/main" id="{CC9B6678-9DD9-43FD-8EFE-AA7D5F337650}"/>
              </a:ext>
            </a:extLst>
          </p:cNvPr>
          <p:cNvSpPr/>
          <p:nvPr>
            <p:custDataLst>
              <p:tags r:id="rId29"/>
            </p:custDataLst>
          </p:nvPr>
        </p:nvSpPr>
        <p:spPr bwMode="auto">
          <a:xfrm>
            <a:off x="4805363" y="5122862"/>
            <a:ext cx="152400" cy="484188"/>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8A4F9F16-E483-4224-9596-85C14E74B40D}" type="datetime'S''''''''''''''''l''''''o''v''e''''''''''n''ia'''''''''">
              <a:rPr lang="en-GB" altLang="en-US" sz="1000" smtClean="0">
                <a:solidFill>
                  <a:schemeClr val="tx1"/>
                </a:solidFill>
                <a:effectLst/>
              </a:rPr>
              <a:pPr algn="r">
                <a:spcBef>
                  <a:spcPct val="0"/>
                </a:spcBef>
                <a:spcAft>
                  <a:spcPct val="0"/>
                </a:spcAft>
              </a:pPr>
              <a:t>Slovenia</a:t>
            </a:fld>
            <a:endParaRPr lang="en-GB" sz="1000">
              <a:solidFill>
                <a:schemeClr val="tx1"/>
              </a:solidFill>
              <a:sym typeface="+mn-lt"/>
            </a:endParaRPr>
          </a:p>
        </p:txBody>
      </p:sp>
      <p:sp>
        <p:nvSpPr>
          <p:cNvPr id="72" name="Rectangle 71">
            <a:extLst>
              <a:ext uri="{FF2B5EF4-FFF2-40B4-BE49-F238E27FC236}">
                <a16:creationId xmlns:a16="http://schemas.microsoft.com/office/drawing/2014/main" id="{53602F83-C117-49BE-8F35-6CCE52732678}"/>
              </a:ext>
            </a:extLst>
          </p:cNvPr>
          <p:cNvSpPr/>
          <p:nvPr>
            <p:custDataLst>
              <p:tags r:id="rId30"/>
            </p:custDataLst>
          </p:nvPr>
        </p:nvSpPr>
        <p:spPr bwMode="gray">
          <a:xfrm>
            <a:off x="5014913" y="4294188"/>
            <a:ext cx="23336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95B5FEE1-C18D-4313-9B59-918FFD4A2058}" type="datetime'''''''''5''''''''''''''''''''''''''9''%'''''''''''">
              <a:rPr lang="en-GB" altLang="en-US" sz="800" smtClean="0">
                <a:solidFill>
                  <a:schemeClr val="bg1"/>
                </a:solidFill>
                <a:effectLst/>
              </a:rPr>
              <a:pPr algn="ctr">
                <a:lnSpc>
                  <a:spcPct val="90000"/>
                </a:lnSpc>
                <a:spcBef>
                  <a:spcPct val="0"/>
                </a:spcBef>
                <a:spcAft>
                  <a:spcPct val="0"/>
                </a:spcAft>
              </a:pPr>
              <a:t>59%</a:t>
            </a:fld>
            <a:endParaRPr lang="en-GB" sz="800">
              <a:solidFill>
                <a:schemeClr val="bg1"/>
              </a:solidFill>
              <a:sym typeface="+mn-lt"/>
            </a:endParaRPr>
          </a:p>
        </p:txBody>
      </p:sp>
      <p:sp>
        <p:nvSpPr>
          <p:cNvPr id="322" name="Rectangle 321">
            <a:extLst>
              <a:ext uri="{FF2B5EF4-FFF2-40B4-BE49-F238E27FC236}">
                <a16:creationId xmlns:a16="http://schemas.microsoft.com/office/drawing/2014/main" id="{34C24683-B07F-4474-8E3E-EEF563E2C367}"/>
              </a:ext>
            </a:extLst>
          </p:cNvPr>
          <p:cNvSpPr/>
          <p:nvPr>
            <p:custDataLst>
              <p:tags r:id="rId31"/>
            </p:custDataLst>
          </p:nvPr>
        </p:nvSpPr>
        <p:spPr bwMode="auto">
          <a:xfrm>
            <a:off x="5054600" y="5122863"/>
            <a:ext cx="152400" cy="414338"/>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64AC4663-3232-4D7E-9B84-8AA7C1D1609D}" type="datetime'''G''''r''''''''''''''''''''e''''''''''''''ec''''''e'''">
              <a:rPr lang="en-GB" altLang="en-US" sz="1000" smtClean="0">
                <a:solidFill>
                  <a:schemeClr val="tx1"/>
                </a:solidFill>
              </a:rPr>
              <a:pPr algn="r">
                <a:spcBef>
                  <a:spcPct val="0"/>
                </a:spcBef>
                <a:spcAft>
                  <a:spcPct val="0"/>
                </a:spcAft>
              </a:pPr>
              <a:t>Greece</a:t>
            </a:fld>
            <a:endParaRPr lang="en-GB" sz="1000">
              <a:solidFill>
                <a:schemeClr val="tx1"/>
              </a:solidFill>
              <a:sym typeface="+mn-lt"/>
            </a:endParaRPr>
          </a:p>
        </p:txBody>
      </p:sp>
      <p:sp>
        <p:nvSpPr>
          <p:cNvPr id="138" name="Rectangle 137">
            <a:extLst>
              <a:ext uri="{FF2B5EF4-FFF2-40B4-BE49-F238E27FC236}">
                <a16:creationId xmlns:a16="http://schemas.microsoft.com/office/drawing/2014/main" id="{C63BCC19-2175-4723-B3F4-AEEFFF561FF6}"/>
              </a:ext>
            </a:extLst>
          </p:cNvPr>
          <p:cNvSpPr/>
          <p:nvPr>
            <p:custDataLst>
              <p:tags r:id="rId32"/>
            </p:custDataLst>
          </p:nvPr>
        </p:nvSpPr>
        <p:spPr bwMode="gray">
          <a:xfrm>
            <a:off x="5262563" y="4294188"/>
            <a:ext cx="233363" cy="109538"/>
          </a:xfrm>
          <a:prstGeom prst="rect">
            <a:avLst/>
          </a:prstGeom>
          <a:solidFill>
            <a:schemeClr val="accent3"/>
          </a:solidFill>
          <a:ln>
            <a:noFill/>
          </a:ln>
          <a:extLst>
            <a:ext uri="{909E8E84-426E-40dd-AFC4-6F175D3DCCD1}">
              <a14:hiddenFill xmlns:a14="http://schemas.microsoft.com/office/drawing/2010/main" xmlns="">
                <a:solidFill>
                  <a:schemeClr val="accent3"/>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7FE357E7-5B7E-4CA3-BE13-F42B1D98695C}" type="datetime'5''''''''''''''''''9''''%'''">
              <a:rPr lang="en-GB" altLang="en-US" sz="800" smtClean="0">
                <a:solidFill>
                  <a:schemeClr val="bg1"/>
                </a:solidFill>
                <a:effectLst/>
              </a:rPr>
              <a:pPr algn="ctr">
                <a:lnSpc>
                  <a:spcPct val="90000"/>
                </a:lnSpc>
                <a:spcBef>
                  <a:spcPct val="0"/>
                </a:spcBef>
                <a:spcAft>
                  <a:spcPct val="0"/>
                </a:spcAft>
              </a:pPr>
              <a:t>59%</a:t>
            </a:fld>
            <a:endParaRPr lang="en-GB" sz="800">
              <a:solidFill>
                <a:schemeClr val="bg1"/>
              </a:solidFill>
              <a:sym typeface="+mn-lt"/>
            </a:endParaRPr>
          </a:p>
        </p:txBody>
      </p:sp>
      <p:sp>
        <p:nvSpPr>
          <p:cNvPr id="125" name="Rectangle 124">
            <a:extLst>
              <a:ext uri="{FF2B5EF4-FFF2-40B4-BE49-F238E27FC236}">
                <a16:creationId xmlns:a16="http://schemas.microsoft.com/office/drawing/2014/main" id="{42AEDECB-8388-4F96-9035-CD547CC9C8C6}"/>
              </a:ext>
            </a:extLst>
          </p:cNvPr>
          <p:cNvSpPr/>
          <p:nvPr>
            <p:custDataLst>
              <p:tags r:id="rId33"/>
            </p:custDataLst>
          </p:nvPr>
        </p:nvSpPr>
        <p:spPr bwMode="auto">
          <a:xfrm>
            <a:off x="5302250" y="5122863"/>
            <a:ext cx="152400" cy="401638"/>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1535A7EA-1937-47ED-B933-BF943F242AFE}" type="datetime'''''''''''''''''''C''y''''''pru''''''''''''''''''''''''s'">
              <a:rPr lang="en-GB" altLang="en-US" sz="1000" smtClean="0">
                <a:solidFill>
                  <a:schemeClr val="tx1"/>
                </a:solidFill>
                <a:effectLst/>
              </a:rPr>
              <a:pPr algn="r">
                <a:spcBef>
                  <a:spcPct val="0"/>
                </a:spcBef>
                <a:spcAft>
                  <a:spcPct val="0"/>
                </a:spcAft>
              </a:pPr>
              <a:t>Cyprus</a:t>
            </a:fld>
            <a:endParaRPr lang="en-GB" sz="1000">
              <a:solidFill>
                <a:schemeClr val="tx1"/>
              </a:solidFill>
              <a:sym typeface="+mn-lt"/>
            </a:endParaRPr>
          </a:p>
        </p:txBody>
      </p:sp>
      <p:sp>
        <p:nvSpPr>
          <p:cNvPr id="286" name="Rectangle 285">
            <a:extLst>
              <a:ext uri="{FF2B5EF4-FFF2-40B4-BE49-F238E27FC236}">
                <a16:creationId xmlns:a16="http://schemas.microsoft.com/office/drawing/2014/main" id="{8191C2F3-A6A8-4DD6-A24E-B37B8B656285}"/>
              </a:ext>
            </a:extLst>
          </p:cNvPr>
          <p:cNvSpPr/>
          <p:nvPr>
            <p:custDataLst>
              <p:tags r:id="rId34"/>
            </p:custDataLst>
          </p:nvPr>
        </p:nvSpPr>
        <p:spPr bwMode="gray">
          <a:xfrm>
            <a:off x="5511800" y="4316413"/>
            <a:ext cx="23336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CB52B77C-B2F0-47D4-AFE9-155B525BB5BA}" type="datetime'''''''''''''''5''7''''''''''''''''''''%'''''''''''">
              <a:rPr lang="en-GB" altLang="en-US" sz="800" smtClean="0">
                <a:solidFill>
                  <a:schemeClr val="bg1"/>
                </a:solidFill>
                <a:effectLst/>
              </a:rPr>
              <a:pPr algn="ctr">
                <a:lnSpc>
                  <a:spcPct val="90000"/>
                </a:lnSpc>
                <a:spcBef>
                  <a:spcPct val="0"/>
                </a:spcBef>
                <a:spcAft>
                  <a:spcPct val="0"/>
                </a:spcAft>
              </a:pPr>
              <a:t>57%</a:t>
            </a:fld>
            <a:endParaRPr lang="en-GB" sz="800">
              <a:solidFill>
                <a:schemeClr val="bg1"/>
              </a:solidFill>
              <a:sym typeface="+mn-lt"/>
            </a:endParaRPr>
          </a:p>
        </p:txBody>
      </p:sp>
      <p:sp>
        <p:nvSpPr>
          <p:cNvPr id="317" name="Rectangle 316">
            <a:extLst>
              <a:ext uri="{FF2B5EF4-FFF2-40B4-BE49-F238E27FC236}">
                <a16:creationId xmlns:a16="http://schemas.microsoft.com/office/drawing/2014/main" id="{731A2A0B-3A5A-4BBA-9817-2CB43DDAB9D8}"/>
              </a:ext>
            </a:extLst>
          </p:cNvPr>
          <p:cNvSpPr/>
          <p:nvPr>
            <p:custDataLst>
              <p:tags r:id="rId35"/>
            </p:custDataLst>
          </p:nvPr>
        </p:nvSpPr>
        <p:spPr bwMode="auto">
          <a:xfrm>
            <a:off x="5551488" y="5122863"/>
            <a:ext cx="152400" cy="414338"/>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0192474B-A68A-434D-B4E3-E53EB32A157E}" type="datetime'''''F''''''i''''''''''''''''''''''''n''''l''a''''n''d'''''''">
              <a:rPr lang="en-GB" altLang="en-US" sz="1000" smtClean="0">
                <a:solidFill>
                  <a:schemeClr val="tx1"/>
                </a:solidFill>
              </a:rPr>
              <a:pPr algn="r">
                <a:spcBef>
                  <a:spcPct val="0"/>
                </a:spcBef>
                <a:spcAft>
                  <a:spcPct val="0"/>
                </a:spcAft>
              </a:pPr>
              <a:t>Finland</a:t>
            </a:fld>
            <a:endParaRPr lang="en-GB" sz="1000">
              <a:solidFill>
                <a:schemeClr val="tx1"/>
              </a:solidFill>
              <a:sym typeface="+mn-lt"/>
            </a:endParaRPr>
          </a:p>
        </p:txBody>
      </p:sp>
      <p:sp>
        <p:nvSpPr>
          <p:cNvPr id="304" name="Rectangle 303">
            <a:extLst>
              <a:ext uri="{FF2B5EF4-FFF2-40B4-BE49-F238E27FC236}">
                <a16:creationId xmlns:a16="http://schemas.microsoft.com/office/drawing/2014/main" id="{D28FAE0D-226E-4429-8DE6-2D64F52DE014}"/>
              </a:ext>
            </a:extLst>
          </p:cNvPr>
          <p:cNvSpPr/>
          <p:nvPr>
            <p:custDataLst>
              <p:tags r:id="rId36"/>
            </p:custDataLst>
          </p:nvPr>
        </p:nvSpPr>
        <p:spPr bwMode="gray">
          <a:xfrm>
            <a:off x="5761038" y="4316413"/>
            <a:ext cx="233363" cy="109538"/>
          </a:xfrm>
          <a:prstGeom prst="rect">
            <a:avLst/>
          </a:prstGeom>
          <a:solidFill>
            <a:schemeClr val="accent3"/>
          </a:solid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D1379B05-BC84-4390-A005-C2CBBBCC7D09}" type="datetime'''''''''''''''5''7''''%'''''''''''''''''''">
              <a:rPr lang="en-GB" altLang="en-US" sz="800" smtClean="0">
                <a:solidFill>
                  <a:schemeClr val="bg1"/>
                </a:solidFill>
                <a:effectLst/>
              </a:rPr>
              <a:pPr algn="ctr">
                <a:lnSpc>
                  <a:spcPct val="90000"/>
                </a:lnSpc>
                <a:spcBef>
                  <a:spcPct val="0"/>
                </a:spcBef>
                <a:spcAft>
                  <a:spcPct val="0"/>
                </a:spcAft>
              </a:pPr>
              <a:t>57%</a:t>
            </a:fld>
            <a:endParaRPr lang="en-GB" sz="800">
              <a:solidFill>
                <a:schemeClr val="bg1"/>
              </a:solidFill>
              <a:sym typeface="+mn-lt"/>
            </a:endParaRPr>
          </a:p>
        </p:txBody>
      </p:sp>
      <p:sp>
        <p:nvSpPr>
          <p:cNvPr id="348" name="Rectangle 347">
            <a:extLst>
              <a:ext uri="{FF2B5EF4-FFF2-40B4-BE49-F238E27FC236}">
                <a16:creationId xmlns:a16="http://schemas.microsoft.com/office/drawing/2014/main" id="{D6C3C802-E4C1-4555-B650-98ABB1906708}"/>
              </a:ext>
            </a:extLst>
          </p:cNvPr>
          <p:cNvSpPr/>
          <p:nvPr>
            <p:custDataLst>
              <p:tags r:id="rId37"/>
            </p:custDataLst>
          </p:nvPr>
        </p:nvSpPr>
        <p:spPr bwMode="auto">
          <a:xfrm>
            <a:off x="5800725" y="5122863"/>
            <a:ext cx="152400" cy="457200"/>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082D2A1E-5CF3-44AC-8164-E2D93E20937A}" type="datetime'''''Be''''''''''''''''''''''l''''''''''g''i''um'''">
              <a:rPr lang="en-GB" altLang="en-US" sz="1000" smtClean="0">
                <a:solidFill>
                  <a:schemeClr val="tx1"/>
                </a:solidFill>
              </a:rPr>
              <a:pPr algn="r">
                <a:spcBef>
                  <a:spcPct val="0"/>
                </a:spcBef>
                <a:spcAft>
                  <a:spcPct val="0"/>
                </a:spcAft>
              </a:pPr>
              <a:t>Belgium</a:t>
            </a:fld>
            <a:endParaRPr lang="en-GB" sz="1000">
              <a:solidFill>
                <a:schemeClr val="tx1"/>
              </a:solidFill>
              <a:sym typeface="+mn-lt"/>
            </a:endParaRPr>
          </a:p>
        </p:txBody>
      </p:sp>
      <p:sp>
        <p:nvSpPr>
          <p:cNvPr id="83" name="Rectangle 82">
            <a:extLst>
              <a:ext uri="{FF2B5EF4-FFF2-40B4-BE49-F238E27FC236}">
                <a16:creationId xmlns:a16="http://schemas.microsoft.com/office/drawing/2014/main" id="{3D474FED-9DF8-4AD5-A3BB-D063A6ACD7EE}"/>
              </a:ext>
            </a:extLst>
          </p:cNvPr>
          <p:cNvSpPr/>
          <p:nvPr>
            <p:custDataLst>
              <p:tags r:id="rId38"/>
            </p:custDataLst>
          </p:nvPr>
        </p:nvSpPr>
        <p:spPr bwMode="gray">
          <a:xfrm>
            <a:off x="6010275" y="4360863"/>
            <a:ext cx="23336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BA4F9A1E-8DB8-4058-8E52-C4001CBB1FD3}" type="datetime'''''''''''''''''''''''''''''5''''''''''''4%'''">
              <a:rPr lang="en-GB" altLang="en-US" sz="800" smtClean="0">
                <a:solidFill>
                  <a:schemeClr val="bg1"/>
                </a:solidFill>
                <a:effectLst/>
              </a:rPr>
              <a:pPr algn="ctr">
                <a:lnSpc>
                  <a:spcPct val="90000"/>
                </a:lnSpc>
                <a:spcBef>
                  <a:spcPct val="0"/>
                </a:spcBef>
                <a:spcAft>
                  <a:spcPct val="0"/>
                </a:spcAft>
              </a:pPr>
              <a:t>54%</a:t>
            </a:fld>
            <a:endParaRPr lang="en-GB" sz="800">
              <a:solidFill>
                <a:schemeClr val="bg1"/>
              </a:solidFill>
              <a:sym typeface="+mn-lt"/>
            </a:endParaRPr>
          </a:p>
        </p:txBody>
      </p:sp>
      <p:sp>
        <p:nvSpPr>
          <p:cNvPr id="327" name="Rectangle 326">
            <a:extLst>
              <a:ext uri="{FF2B5EF4-FFF2-40B4-BE49-F238E27FC236}">
                <a16:creationId xmlns:a16="http://schemas.microsoft.com/office/drawing/2014/main" id="{2C0420FE-8EB7-491A-AAF0-0570203E5AD9}"/>
              </a:ext>
            </a:extLst>
          </p:cNvPr>
          <p:cNvSpPr/>
          <p:nvPr>
            <p:custDataLst>
              <p:tags r:id="rId39"/>
            </p:custDataLst>
          </p:nvPr>
        </p:nvSpPr>
        <p:spPr bwMode="auto">
          <a:xfrm>
            <a:off x="6049963" y="5122863"/>
            <a:ext cx="152400" cy="490538"/>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9BD914E2-7DEE-428D-9BE3-24461F38110F}" type="datetime'''''Sco''''''tl''''''''''''''''''''a''''''''''n''''d'''''">
              <a:rPr lang="en-GB" altLang="en-US" sz="1000" smtClean="0">
                <a:solidFill>
                  <a:schemeClr val="tx1"/>
                </a:solidFill>
                <a:effectLst/>
              </a:rPr>
              <a:pPr algn="r">
                <a:spcBef>
                  <a:spcPct val="0"/>
                </a:spcBef>
                <a:spcAft>
                  <a:spcPct val="0"/>
                </a:spcAft>
              </a:pPr>
              <a:t>Scotland</a:t>
            </a:fld>
            <a:endParaRPr lang="en-GB" sz="1000">
              <a:solidFill>
                <a:schemeClr val="tx1"/>
              </a:solidFill>
              <a:sym typeface="+mn-lt"/>
            </a:endParaRPr>
          </a:p>
        </p:txBody>
      </p:sp>
      <p:sp>
        <p:nvSpPr>
          <p:cNvPr id="86" name="Rectangle 85">
            <a:extLst>
              <a:ext uri="{FF2B5EF4-FFF2-40B4-BE49-F238E27FC236}">
                <a16:creationId xmlns:a16="http://schemas.microsoft.com/office/drawing/2014/main" id="{9BCA6061-3E8E-4AE1-856E-6A6C97F50A26}"/>
              </a:ext>
            </a:extLst>
          </p:cNvPr>
          <p:cNvSpPr/>
          <p:nvPr>
            <p:custDataLst>
              <p:tags r:id="rId40"/>
            </p:custDataLst>
          </p:nvPr>
        </p:nvSpPr>
        <p:spPr bwMode="gray">
          <a:xfrm>
            <a:off x="6257925" y="4405313"/>
            <a:ext cx="23336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73E15741-14FE-48E2-8CA1-43D3A8FF4D0D}" type="datetime'''''5''''''''''''0''''''''''''''''''''''''''''''''''''%'''''''">
              <a:rPr lang="en-GB" altLang="en-US" sz="800" smtClean="0">
                <a:solidFill>
                  <a:schemeClr val="bg1"/>
                </a:solidFill>
                <a:effectLst/>
              </a:rPr>
              <a:pPr algn="ctr">
                <a:lnSpc>
                  <a:spcPct val="90000"/>
                </a:lnSpc>
                <a:spcBef>
                  <a:spcPct val="0"/>
                </a:spcBef>
                <a:spcAft>
                  <a:spcPct val="0"/>
                </a:spcAft>
              </a:pPr>
              <a:t>50%</a:t>
            </a:fld>
            <a:endParaRPr lang="en-GB" sz="800">
              <a:solidFill>
                <a:schemeClr val="bg1"/>
              </a:solidFill>
              <a:sym typeface="+mn-lt"/>
            </a:endParaRPr>
          </a:p>
        </p:txBody>
      </p:sp>
      <p:sp>
        <p:nvSpPr>
          <p:cNvPr id="328" name="Rectangle 327">
            <a:extLst>
              <a:ext uri="{FF2B5EF4-FFF2-40B4-BE49-F238E27FC236}">
                <a16:creationId xmlns:a16="http://schemas.microsoft.com/office/drawing/2014/main" id="{93884694-AB8A-458C-9211-CE2371ABB7B9}"/>
              </a:ext>
            </a:extLst>
          </p:cNvPr>
          <p:cNvSpPr/>
          <p:nvPr>
            <p:custDataLst>
              <p:tags r:id="rId41"/>
            </p:custDataLst>
          </p:nvPr>
        </p:nvSpPr>
        <p:spPr bwMode="auto">
          <a:xfrm>
            <a:off x="6297613" y="5122864"/>
            <a:ext cx="152400" cy="45561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093E95C8-B6F1-4E7B-BF0A-CAA1A57237C1}" type="datetime'''''''''Swe''''''d''e''''''''''''''''''''''''''''''''''n'''''">
              <a:rPr lang="en-GB" altLang="en-US" sz="1000" smtClean="0">
                <a:solidFill>
                  <a:schemeClr val="tx1"/>
                </a:solidFill>
                <a:effectLst/>
              </a:rPr>
              <a:pPr algn="r">
                <a:spcBef>
                  <a:spcPct val="0"/>
                </a:spcBef>
                <a:spcAft>
                  <a:spcPct val="0"/>
                </a:spcAft>
              </a:pPr>
              <a:t>Sweden</a:t>
            </a:fld>
            <a:endParaRPr lang="en-GB" sz="1000">
              <a:solidFill>
                <a:schemeClr val="tx1"/>
              </a:solidFill>
              <a:sym typeface="+mn-lt"/>
            </a:endParaRPr>
          </a:p>
        </p:txBody>
      </p:sp>
      <p:sp>
        <p:nvSpPr>
          <p:cNvPr id="150" name="Rectangle 149">
            <a:extLst>
              <a:ext uri="{FF2B5EF4-FFF2-40B4-BE49-F238E27FC236}">
                <a16:creationId xmlns:a16="http://schemas.microsoft.com/office/drawing/2014/main" id="{6D848282-7955-4AAA-B3B0-FC762B27157E}"/>
              </a:ext>
            </a:extLst>
          </p:cNvPr>
          <p:cNvSpPr/>
          <p:nvPr>
            <p:custDataLst>
              <p:tags r:id="rId42"/>
            </p:custDataLst>
          </p:nvPr>
        </p:nvSpPr>
        <p:spPr bwMode="gray">
          <a:xfrm>
            <a:off x="6507163" y="4410075"/>
            <a:ext cx="233363" cy="109538"/>
          </a:xfrm>
          <a:prstGeom prst="rect">
            <a:avLst/>
          </a:prstGeom>
          <a:solidFill>
            <a:srgbClr val="C3CFE1"/>
          </a:solidFill>
          <a:ln>
            <a:noFill/>
          </a:ln>
          <a:extLst>
            <a:ext uri="{909E8E84-426E-40dd-AFC4-6F175D3DCCD1}">
              <a14:hiddenFill xmlns:a14="http://schemas.microsoft.com/office/drawing/2010/main" xmlns="">
                <a:solidFill>
                  <a:schemeClr val="accent3"/>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3A99C435-26A9-45C4-AE50-3C5100549302}" type="datetime'''''''''''''''''''''''''5''''''''0''''''''''''%'''''''''''">
              <a:rPr lang="en-GB" altLang="en-US" sz="800" smtClean="0">
                <a:solidFill>
                  <a:schemeClr val="tx1"/>
                </a:solidFill>
                <a:effectLst/>
              </a:rPr>
              <a:pPr algn="ctr">
                <a:lnSpc>
                  <a:spcPct val="90000"/>
                </a:lnSpc>
                <a:spcBef>
                  <a:spcPct val="0"/>
                </a:spcBef>
                <a:spcAft>
                  <a:spcPct val="0"/>
                </a:spcAft>
              </a:pPr>
              <a:t>50%</a:t>
            </a:fld>
            <a:endParaRPr lang="en-GB" sz="800">
              <a:solidFill>
                <a:schemeClr val="tx1"/>
              </a:solidFill>
              <a:sym typeface="+mn-lt"/>
            </a:endParaRPr>
          </a:p>
        </p:txBody>
      </p:sp>
      <p:sp>
        <p:nvSpPr>
          <p:cNvPr id="124" name="Rectangle 123">
            <a:extLst>
              <a:ext uri="{FF2B5EF4-FFF2-40B4-BE49-F238E27FC236}">
                <a16:creationId xmlns:a16="http://schemas.microsoft.com/office/drawing/2014/main" id="{707F2164-27C1-4876-B68E-FC65A7A57CFC}"/>
              </a:ext>
            </a:extLst>
          </p:cNvPr>
          <p:cNvSpPr/>
          <p:nvPr>
            <p:custDataLst>
              <p:tags r:id="rId43"/>
            </p:custDataLst>
          </p:nvPr>
        </p:nvSpPr>
        <p:spPr bwMode="auto">
          <a:xfrm>
            <a:off x="6546850" y="5122863"/>
            <a:ext cx="152400" cy="687388"/>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FA0221CC-E069-42AB-91D1-B3E64217722C}" type="datetime'EU'''''''' ''''a''v''''e''r''''''''''''''''a''''''ge'">
              <a:rPr lang="en-GB" altLang="en-US" sz="1000" b="1" smtClean="0">
                <a:solidFill>
                  <a:schemeClr val="tx1"/>
                </a:solidFill>
              </a:rPr>
              <a:pPr algn="r">
                <a:spcBef>
                  <a:spcPct val="0"/>
                </a:spcBef>
                <a:spcAft>
                  <a:spcPct val="0"/>
                </a:spcAft>
              </a:pPr>
              <a:t>EU average</a:t>
            </a:fld>
            <a:endParaRPr lang="en-GB" sz="1000" b="1">
              <a:solidFill>
                <a:schemeClr val="tx1"/>
              </a:solidFill>
              <a:sym typeface="+mn-lt"/>
            </a:endParaRPr>
          </a:p>
        </p:txBody>
      </p:sp>
      <p:sp>
        <p:nvSpPr>
          <p:cNvPr id="300" name="Rectangle 299">
            <a:extLst>
              <a:ext uri="{FF2B5EF4-FFF2-40B4-BE49-F238E27FC236}">
                <a16:creationId xmlns:a16="http://schemas.microsoft.com/office/drawing/2014/main" id="{7B3A2EEB-4851-4863-B48C-28E530D8B58B}"/>
              </a:ext>
            </a:extLst>
          </p:cNvPr>
          <p:cNvSpPr/>
          <p:nvPr>
            <p:custDataLst>
              <p:tags r:id="rId44"/>
            </p:custDataLst>
          </p:nvPr>
        </p:nvSpPr>
        <p:spPr bwMode="gray">
          <a:xfrm>
            <a:off x="6756400" y="4427538"/>
            <a:ext cx="23336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137AE8A1-6157-4757-B453-634BA7A6718D}" type="datetime'''4''''''''''''''''''''''''8''''''''''''''''''''''''''''%'">
              <a:rPr lang="en-GB" altLang="en-US" sz="800" smtClean="0">
                <a:solidFill>
                  <a:schemeClr val="bg1"/>
                </a:solidFill>
                <a:effectLst/>
              </a:rPr>
              <a:pPr algn="ctr">
                <a:lnSpc>
                  <a:spcPct val="90000"/>
                </a:lnSpc>
                <a:spcBef>
                  <a:spcPct val="0"/>
                </a:spcBef>
                <a:spcAft>
                  <a:spcPct val="0"/>
                </a:spcAft>
              </a:pPr>
              <a:t>48%</a:t>
            </a:fld>
            <a:endParaRPr lang="en-GB" sz="800">
              <a:solidFill>
                <a:schemeClr val="bg1"/>
              </a:solidFill>
              <a:sym typeface="+mn-lt"/>
            </a:endParaRPr>
          </a:p>
        </p:txBody>
      </p:sp>
      <p:sp>
        <p:nvSpPr>
          <p:cNvPr id="344" name="Rectangle 343">
            <a:extLst>
              <a:ext uri="{FF2B5EF4-FFF2-40B4-BE49-F238E27FC236}">
                <a16:creationId xmlns:a16="http://schemas.microsoft.com/office/drawing/2014/main" id="{31EA2BEE-C28F-4DEE-8548-2F8874F71F3C}"/>
              </a:ext>
            </a:extLst>
          </p:cNvPr>
          <p:cNvSpPr/>
          <p:nvPr>
            <p:custDataLst>
              <p:tags r:id="rId45"/>
            </p:custDataLst>
          </p:nvPr>
        </p:nvSpPr>
        <p:spPr bwMode="auto">
          <a:xfrm>
            <a:off x="6796088" y="5122863"/>
            <a:ext cx="152400" cy="39211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B176D758-19B5-4901-A718-A68AD1ADC8CC}" type="datetime'P''''''''''o''''l''''''''an''''''''d'''''''''''''''''''">
              <a:rPr lang="en-GB" altLang="en-US" sz="1000" smtClean="0">
                <a:solidFill>
                  <a:schemeClr val="tx1"/>
                </a:solidFill>
                <a:effectLst/>
              </a:rPr>
              <a:pPr algn="r">
                <a:spcBef>
                  <a:spcPct val="0"/>
                </a:spcBef>
                <a:spcAft>
                  <a:spcPct val="0"/>
                </a:spcAft>
              </a:pPr>
              <a:t>Poland</a:t>
            </a:fld>
            <a:endParaRPr lang="en-GB" sz="1000">
              <a:solidFill>
                <a:schemeClr val="tx1"/>
              </a:solidFill>
              <a:sym typeface="+mn-lt"/>
            </a:endParaRPr>
          </a:p>
        </p:txBody>
      </p:sp>
      <p:sp>
        <p:nvSpPr>
          <p:cNvPr id="136" name="Rectangle 135">
            <a:extLst>
              <a:ext uri="{FF2B5EF4-FFF2-40B4-BE49-F238E27FC236}">
                <a16:creationId xmlns:a16="http://schemas.microsoft.com/office/drawing/2014/main" id="{5AA1D444-FD09-40FA-AC5A-6E647DF307B7}"/>
              </a:ext>
            </a:extLst>
          </p:cNvPr>
          <p:cNvSpPr/>
          <p:nvPr>
            <p:custDataLst>
              <p:tags r:id="rId46"/>
            </p:custDataLst>
          </p:nvPr>
        </p:nvSpPr>
        <p:spPr bwMode="gray">
          <a:xfrm>
            <a:off x="7004050" y="4494213"/>
            <a:ext cx="23336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28C4EF30-20A3-4F9A-A9F0-A9B06D9A08FD}" type="datetime'''''''4''''''''''''''''3''''''''''''''''''%'''''''''''''">
              <a:rPr lang="en-GB" altLang="en-US" sz="800" smtClean="0">
                <a:solidFill>
                  <a:schemeClr val="bg1"/>
                </a:solidFill>
                <a:effectLst/>
              </a:rPr>
              <a:pPr algn="ctr">
                <a:lnSpc>
                  <a:spcPct val="90000"/>
                </a:lnSpc>
                <a:spcBef>
                  <a:spcPct val="0"/>
                </a:spcBef>
                <a:spcAft>
                  <a:spcPct val="0"/>
                </a:spcAft>
              </a:pPr>
              <a:t>43%</a:t>
            </a:fld>
            <a:endParaRPr lang="en-GB" sz="800">
              <a:solidFill>
                <a:schemeClr val="bg1"/>
              </a:solidFill>
              <a:sym typeface="+mn-lt"/>
            </a:endParaRPr>
          </a:p>
        </p:txBody>
      </p:sp>
      <p:sp>
        <p:nvSpPr>
          <p:cNvPr id="120" name="Rectangle 119">
            <a:extLst>
              <a:ext uri="{FF2B5EF4-FFF2-40B4-BE49-F238E27FC236}">
                <a16:creationId xmlns:a16="http://schemas.microsoft.com/office/drawing/2014/main" id="{D59BD445-7E97-43B3-A121-EE465F20FB37}"/>
              </a:ext>
            </a:extLst>
          </p:cNvPr>
          <p:cNvSpPr/>
          <p:nvPr>
            <p:custDataLst>
              <p:tags r:id="rId47"/>
            </p:custDataLst>
          </p:nvPr>
        </p:nvSpPr>
        <p:spPr bwMode="auto">
          <a:xfrm>
            <a:off x="7043738" y="5122864"/>
            <a:ext cx="152400" cy="43021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61A9691C-7535-423E-B756-3CCCB1586DBE}" type="datetime'''''''N''''''o''''''r''w''''''''''''''''''''a''y'''''''''">
              <a:rPr lang="en-GB" altLang="en-US" sz="1000" smtClean="0">
                <a:solidFill>
                  <a:schemeClr val="tx1"/>
                </a:solidFill>
                <a:effectLst/>
              </a:rPr>
              <a:pPr algn="r">
                <a:spcBef>
                  <a:spcPct val="0"/>
                </a:spcBef>
                <a:spcAft>
                  <a:spcPct val="0"/>
                </a:spcAft>
              </a:pPr>
              <a:t>Norway</a:t>
            </a:fld>
            <a:endParaRPr lang="en-GB" sz="1000">
              <a:solidFill>
                <a:schemeClr val="tx1"/>
              </a:solidFill>
              <a:sym typeface="+mn-lt"/>
            </a:endParaRPr>
          </a:p>
        </p:txBody>
      </p:sp>
      <p:sp>
        <p:nvSpPr>
          <p:cNvPr id="16" name="Rectangle 15">
            <a:extLst>
              <a:ext uri="{FF2B5EF4-FFF2-40B4-BE49-F238E27FC236}">
                <a16:creationId xmlns:a16="http://schemas.microsoft.com/office/drawing/2014/main" id="{03A2EF1D-1C50-D221-8E7C-3C742E2E9375}"/>
              </a:ext>
            </a:extLst>
          </p:cNvPr>
          <p:cNvSpPr/>
          <p:nvPr>
            <p:custDataLst>
              <p:tags r:id="rId48"/>
            </p:custDataLst>
          </p:nvPr>
        </p:nvSpPr>
        <p:spPr bwMode="gray">
          <a:xfrm>
            <a:off x="7253288" y="4494213"/>
            <a:ext cx="23336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60D417BE-D9EB-48F1-9983-733263B82C3B}" type="datetime'''''''''''''''''''''''''''4''''3%'''''''''''">
              <a:rPr lang="en-GB" altLang="en-US" sz="800" smtClean="0">
                <a:solidFill>
                  <a:schemeClr val="bg1"/>
                </a:solidFill>
                <a:effectLst/>
              </a:rPr>
              <a:pPr algn="ctr">
                <a:lnSpc>
                  <a:spcPct val="90000"/>
                </a:lnSpc>
                <a:spcBef>
                  <a:spcPct val="0"/>
                </a:spcBef>
                <a:spcAft>
                  <a:spcPct val="0"/>
                </a:spcAft>
              </a:pPr>
              <a:t>43%</a:t>
            </a:fld>
            <a:endParaRPr lang="en-GB" sz="800">
              <a:solidFill>
                <a:schemeClr val="bg1"/>
              </a:solidFill>
              <a:sym typeface="+mn-lt"/>
            </a:endParaRPr>
          </a:p>
        </p:txBody>
      </p:sp>
      <p:sp>
        <p:nvSpPr>
          <p:cNvPr id="133" name="Rectangle 132">
            <a:extLst>
              <a:ext uri="{FF2B5EF4-FFF2-40B4-BE49-F238E27FC236}">
                <a16:creationId xmlns:a16="http://schemas.microsoft.com/office/drawing/2014/main" id="{0380C861-99D6-462E-98EB-75901C424EEC}"/>
              </a:ext>
            </a:extLst>
          </p:cNvPr>
          <p:cNvSpPr/>
          <p:nvPr>
            <p:custDataLst>
              <p:tags r:id="rId49"/>
            </p:custDataLst>
          </p:nvPr>
        </p:nvSpPr>
        <p:spPr bwMode="auto">
          <a:xfrm>
            <a:off x="7292975" y="5122862"/>
            <a:ext cx="152400" cy="681038"/>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A89BB29F-E97C-40AA-AB07-D1D7EA9DE4F3}" type="datetime'''''''Ne''''''''t''''h''erl''''a''''''''''''''n''d''''s'''''''">
              <a:rPr lang="en-GB" altLang="en-US" sz="1000" smtClean="0">
                <a:solidFill>
                  <a:schemeClr val="tx1"/>
                </a:solidFill>
                <a:effectLst/>
              </a:rPr>
              <a:pPr algn="r">
                <a:spcBef>
                  <a:spcPct val="0"/>
                </a:spcBef>
                <a:spcAft>
                  <a:spcPct val="0"/>
                </a:spcAft>
              </a:pPr>
              <a:t>Netherlands</a:t>
            </a:fld>
            <a:endParaRPr lang="en-GB" sz="1000">
              <a:solidFill>
                <a:schemeClr val="tx1"/>
              </a:solidFill>
              <a:sym typeface="+mn-lt"/>
            </a:endParaRPr>
          </a:p>
        </p:txBody>
      </p:sp>
      <p:sp>
        <p:nvSpPr>
          <p:cNvPr id="282" name="Rectangle 281">
            <a:extLst>
              <a:ext uri="{FF2B5EF4-FFF2-40B4-BE49-F238E27FC236}">
                <a16:creationId xmlns:a16="http://schemas.microsoft.com/office/drawing/2014/main" id="{A270377A-4487-4DEA-894C-1B8B2766EACA}"/>
              </a:ext>
            </a:extLst>
          </p:cNvPr>
          <p:cNvSpPr/>
          <p:nvPr>
            <p:custDataLst>
              <p:tags r:id="rId50"/>
            </p:custDataLst>
          </p:nvPr>
        </p:nvSpPr>
        <p:spPr bwMode="gray">
          <a:xfrm>
            <a:off x="7502525" y="4605338"/>
            <a:ext cx="23336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7E21F2E3-02D9-43CB-B599-B2759AA9279A}" type="datetime'3''''''4''''''''''''''''''''%'''''''''">
              <a:rPr lang="en-GB" altLang="en-US" sz="800" smtClean="0">
                <a:solidFill>
                  <a:schemeClr val="bg1"/>
                </a:solidFill>
                <a:effectLst/>
              </a:rPr>
              <a:pPr algn="ctr">
                <a:lnSpc>
                  <a:spcPct val="90000"/>
                </a:lnSpc>
                <a:spcBef>
                  <a:spcPct val="0"/>
                </a:spcBef>
                <a:spcAft>
                  <a:spcPct val="0"/>
                </a:spcAft>
              </a:pPr>
              <a:t>34%</a:t>
            </a:fld>
            <a:endParaRPr lang="en-GB" sz="800">
              <a:solidFill>
                <a:schemeClr val="bg1"/>
              </a:solidFill>
              <a:sym typeface="+mn-lt"/>
            </a:endParaRPr>
          </a:p>
        </p:txBody>
      </p:sp>
      <p:sp>
        <p:nvSpPr>
          <p:cNvPr id="315" name="Rectangle 314">
            <a:extLst>
              <a:ext uri="{FF2B5EF4-FFF2-40B4-BE49-F238E27FC236}">
                <a16:creationId xmlns:a16="http://schemas.microsoft.com/office/drawing/2014/main" id="{AE9B49B9-8594-4061-8FFB-047DE8E41E09}"/>
              </a:ext>
            </a:extLst>
          </p:cNvPr>
          <p:cNvSpPr/>
          <p:nvPr>
            <p:custDataLst>
              <p:tags r:id="rId51"/>
            </p:custDataLst>
          </p:nvPr>
        </p:nvSpPr>
        <p:spPr bwMode="auto">
          <a:xfrm>
            <a:off x="7542213" y="5122863"/>
            <a:ext cx="152400" cy="406400"/>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113FC9EF-F8D9-4FA3-85F4-5F4396DA37A6}" type="datetime'Ic''e''''lan''''''''''''''''''''''''''''''''''''d'''''''''''">
              <a:rPr lang="en-GB" altLang="en-US" sz="1000" smtClean="0">
                <a:solidFill>
                  <a:schemeClr val="tx1"/>
                </a:solidFill>
              </a:rPr>
              <a:pPr algn="r">
                <a:spcBef>
                  <a:spcPct val="0"/>
                </a:spcBef>
                <a:spcAft>
                  <a:spcPct val="0"/>
                </a:spcAft>
              </a:pPr>
              <a:t>Iceland</a:t>
            </a:fld>
            <a:endParaRPr lang="en-GB" sz="1000">
              <a:solidFill>
                <a:schemeClr val="tx1"/>
              </a:solidFill>
              <a:sym typeface="+mn-lt"/>
            </a:endParaRPr>
          </a:p>
        </p:txBody>
      </p:sp>
      <p:sp>
        <p:nvSpPr>
          <p:cNvPr id="66" name="Rectangle 65">
            <a:extLst>
              <a:ext uri="{FF2B5EF4-FFF2-40B4-BE49-F238E27FC236}">
                <a16:creationId xmlns:a16="http://schemas.microsoft.com/office/drawing/2014/main" id="{CF888613-7E06-4C16-8E44-6A4DB50A63D2}"/>
              </a:ext>
            </a:extLst>
          </p:cNvPr>
          <p:cNvSpPr/>
          <p:nvPr>
            <p:custDataLst>
              <p:tags r:id="rId52"/>
            </p:custDataLst>
          </p:nvPr>
        </p:nvSpPr>
        <p:spPr bwMode="gray">
          <a:xfrm>
            <a:off x="7750175" y="4627563"/>
            <a:ext cx="23336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049855B2-E0AE-4707-A710-EB66320F3846}" type="datetime'''''''''3''''''2''''''''''''''''''''''%'''''''">
              <a:rPr lang="en-GB" altLang="en-US" sz="800" smtClean="0">
                <a:solidFill>
                  <a:schemeClr val="bg1"/>
                </a:solidFill>
                <a:effectLst/>
              </a:rPr>
              <a:pPr algn="ctr">
                <a:lnSpc>
                  <a:spcPct val="90000"/>
                </a:lnSpc>
                <a:spcBef>
                  <a:spcPct val="0"/>
                </a:spcBef>
                <a:spcAft>
                  <a:spcPct val="0"/>
                </a:spcAft>
              </a:pPr>
              <a:t>32%</a:t>
            </a:fld>
            <a:endParaRPr lang="en-GB" sz="800">
              <a:solidFill>
                <a:schemeClr val="bg1"/>
              </a:solidFill>
              <a:sym typeface="+mn-lt"/>
            </a:endParaRPr>
          </a:p>
        </p:txBody>
      </p:sp>
      <p:sp>
        <p:nvSpPr>
          <p:cNvPr id="319" name="Rectangle 318">
            <a:extLst>
              <a:ext uri="{FF2B5EF4-FFF2-40B4-BE49-F238E27FC236}">
                <a16:creationId xmlns:a16="http://schemas.microsoft.com/office/drawing/2014/main" id="{82749E21-848C-4849-BE3C-7CA2DBF64C08}"/>
              </a:ext>
            </a:extLst>
          </p:cNvPr>
          <p:cNvSpPr/>
          <p:nvPr>
            <p:custDataLst>
              <p:tags r:id="rId53"/>
            </p:custDataLst>
          </p:nvPr>
        </p:nvSpPr>
        <p:spPr bwMode="auto">
          <a:xfrm>
            <a:off x="7789863" y="5122863"/>
            <a:ext cx="152400" cy="477838"/>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116A548D-BE2B-43C9-ADE8-F8ABF9C52060}" type="datetime'''''''''''H''''''''''''u''''''''''''n''''''''''''g''ary'''''">
              <a:rPr lang="en-GB" altLang="en-US" sz="1000" smtClean="0">
                <a:solidFill>
                  <a:schemeClr val="tx1"/>
                </a:solidFill>
                <a:effectLst/>
              </a:rPr>
              <a:pPr algn="r">
                <a:spcBef>
                  <a:spcPct val="0"/>
                </a:spcBef>
                <a:spcAft>
                  <a:spcPct val="0"/>
                </a:spcAft>
              </a:pPr>
              <a:t>Hungary</a:t>
            </a:fld>
            <a:endParaRPr lang="en-GB" sz="1000">
              <a:solidFill>
                <a:schemeClr val="tx1"/>
              </a:solidFill>
              <a:sym typeface="+mn-lt"/>
            </a:endParaRPr>
          </a:p>
        </p:txBody>
      </p:sp>
      <p:sp>
        <p:nvSpPr>
          <p:cNvPr id="140" name="Rectangle 139">
            <a:extLst>
              <a:ext uri="{FF2B5EF4-FFF2-40B4-BE49-F238E27FC236}">
                <a16:creationId xmlns:a16="http://schemas.microsoft.com/office/drawing/2014/main" id="{38CCB63C-E91F-4FD9-8E13-580AE191DD5C}"/>
              </a:ext>
            </a:extLst>
          </p:cNvPr>
          <p:cNvSpPr/>
          <p:nvPr>
            <p:custDataLst>
              <p:tags r:id="rId54"/>
            </p:custDataLst>
          </p:nvPr>
        </p:nvSpPr>
        <p:spPr bwMode="gray">
          <a:xfrm>
            <a:off x="7999413" y="4649788"/>
            <a:ext cx="23336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F088BB10-9BA5-4296-A516-5C370BA6F6F4}" type="datetime'''''''''''3''''''0''''''''''''''''%'''''">
              <a:rPr lang="en-GB" altLang="en-US" sz="800" smtClean="0">
                <a:solidFill>
                  <a:schemeClr val="bg1"/>
                </a:solidFill>
                <a:effectLst/>
              </a:rPr>
              <a:pPr algn="ctr">
                <a:lnSpc>
                  <a:spcPct val="90000"/>
                </a:lnSpc>
                <a:spcBef>
                  <a:spcPct val="0"/>
                </a:spcBef>
                <a:spcAft>
                  <a:spcPct val="0"/>
                </a:spcAft>
              </a:pPr>
              <a:t>30%</a:t>
            </a:fld>
            <a:endParaRPr lang="en-GB" sz="800">
              <a:solidFill>
                <a:schemeClr val="bg1"/>
              </a:solidFill>
              <a:sym typeface="+mn-lt"/>
            </a:endParaRPr>
          </a:p>
        </p:txBody>
      </p:sp>
      <p:sp>
        <p:nvSpPr>
          <p:cNvPr id="126" name="Rectangle 125">
            <a:extLst>
              <a:ext uri="{FF2B5EF4-FFF2-40B4-BE49-F238E27FC236}">
                <a16:creationId xmlns:a16="http://schemas.microsoft.com/office/drawing/2014/main" id="{03E693E9-CE57-4227-9295-214005952F34}"/>
              </a:ext>
            </a:extLst>
          </p:cNvPr>
          <p:cNvSpPr/>
          <p:nvPr>
            <p:custDataLst>
              <p:tags r:id="rId55"/>
            </p:custDataLst>
          </p:nvPr>
        </p:nvSpPr>
        <p:spPr bwMode="auto">
          <a:xfrm>
            <a:off x="8039100" y="5122863"/>
            <a:ext cx="152400" cy="457200"/>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7CEC2DC2-9D17-4DB5-8B55-4858A95DA2F6}" type="datetime'*''''''''C''ro''''''atia'''''''''''''''">
              <a:rPr lang="en-GB" altLang="en-US" sz="1000" smtClean="0">
                <a:solidFill>
                  <a:schemeClr val="tx1"/>
                </a:solidFill>
                <a:effectLst/>
              </a:rPr>
              <a:pPr algn="r">
                <a:spcBef>
                  <a:spcPct val="0"/>
                </a:spcBef>
                <a:spcAft>
                  <a:spcPct val="0"/>
                </a:spcAft>
              </a:pPr>
              <a:t>*Croatia</a:t>
            </a:fld>
            <a:endParaRPr lang="en-GB" sz="1000">
              <a:solidFill>
                <a:schemeClr val="tx1"/>
              </a:solidFill>
              <a:sym typeface="+mn-lt"/>
            </a:endParaRPr>
          </a:p>
        </p:txBody>
      </p:sp>
      <p:sp>
        <p:nvSpPr>
          <p:cNvPr id="112" name="Rectangle 111">
            <a:extLst>
              <a:ext uri="{FF2B5EF4-FFF2-40B4-BE49-F238E27FC236}">
                <a16:creationId xmlns:a16="http://schemas.microsoft.com/office/drawing/2014/main" id="{70C19DAD-AE22-45E2-AA62-EC072438D4BA}"/>
              </a:ext>
            </a:extLst>
          </p:cNvPr>
          <p:cNvSpPr/>
          <p:nvPr>
            <p:custDataLst>
              <p:tags r:id="rId56"/>
            </p:custDataLst>
          </p:nvPr>
        </p:nvSpPr>
        <p:spPr bwMode="gray">
          <a:xfrm>
            <a:off x="8248650" y="4714875"/>
            <a:ext cx="23336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0CB125B3-D974-486E-8797-352BA1A1CFD3}" type="datetime'''''''2''''''''''''''''''''''''''''''''''''''''''5''''''%'''">
              <a:rPr lang="en-GB" altLang="en-US" sz="800" smtClean="0">
                <a:solidFill>
                  <a:schemeClr val="bg1"/>
                </a:solidFill>
                <a:effectLst/>
              </a:rPr>
              <a:pPr algn="ctr">
                <a:lnSpc>
                  <a:spcPct val="90000"/>
                </a:lnSpc>
                <a:spcBef>
                  <a:spcPct val="0"/>
                </a:spcBef>
                <a:spcAft>
                  <a:spcPct val="0"/>
                </a:spcAft>
              </a:pPr>
              <a:t>25%</a:t>
            </a:fld>
            <a:endParaRPr lang="en-GB" sz="800">
              <a:solidFill>
                <a:schemeClr val="bg1"/>
              </a:solidFill>
              <a:sym typeface="+mn-lt"/>
            </a:endParaRPr>
          </a:p>
        </p:txBody>
      </p:sp>
      <p:sp>
        <p:nvSpPr>
          <p:cNvPr id="340" name="Rectangle 339">
            <a:extLst>
              <a:ext uri="{FF2B5EF4-FFF2-40B4-BE49-F238E27FC236}">
                <a16:creationId xmlns:a16="http://schemas.microsoft.com/office/drawing/2014/main" id="{753C6FB1-53FA-4666-9235-BF739DBA1B33}"/>
              </a:ext>
            </a:extLst>
          </p:cNvPr>
          <p:cNvSpPr/>
          <p:nvPr>
            <p:custDataLst>
              <p:tags r:id="rId57"/>
            </p:custDataLst>
          </p:nvPr>
        </p:nvSpPr>
        <p:spPr bwMode="auto">
          <a:xfrm>
            <a:off x="8288338" y="5122863"/>
            <a:ext cx="152400" cy="477838"/>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518D85FE-7A1F-4842-930E-A76C8FFCBEE1}" type="datetime'''''''''''''''''''''S''''''lo''v''a''k''i''a'''">
              <a:rPr lang="en-GB" altLang="en-US" sz="1000" smtClean="0">
                <a:solidFill>
                  <a:schemeClr val="tx1"/>
                </a:solidFill>
                <a:effectLst/>
              </a:rPr>
              <a:pPr algn="r">
                <a:spcBef>
                  <a:spcPct val="0"/>
                </a:spcBef>
                <a:spcAft>
                  <a:spcPct val="0"/>
                </a:spcAft>
              </a:pPr>
              <a:t>Slovakia</a:t>
            </a:fld>
            <a:endParaRPr lang="en-GB" sz="1000">
              <a:solidFill>
                <a:schemeClr val="tx1"/>
              </a:solidFill>
              <a:sym typeface="+mn-lt"/>
            </a:endParaRPr>
          </a:p>
        </p:txBody>
      </p:sp>
      <p:sp>
        <p:nvSpPr>
          <p:cNvPr id="98" name="Rectangle 97">
            <a:extLst>
              <a:ext uri="{FF2B5EF4-FFF2-40B4-BE49-F238E27FC236}">
                <a16:creationId xmlns:a16="http://schemas.microsoft.com/office/drawing/2014/main" id="{2A9D0EDD-8D3C-4D4E-8352-6EE00BD2754D}"/>
              </a:ext>
            </a:extLst>
          </p:cNvPr>
          <p:cNvSpPr/>
          <p:nvPr>
            <p:custDataLst>
              <p:tags r:id="rId58"/>
            </p:custDataLst>
          </p:nvPr>
        </p:nvSpPr>
        <p:spPr bwMode="gray">
          <a:xfrm>
            <a:off x="8497888" y="4714875"/>
            <a:ext cx="23336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80830894-C821-40DF-8A85-914862F0CC24}" type="datetime'''2''''''''''''''5''''''''''''''''''''''''''''''''''''''%'''">
              <a:rPr lang="en-GB" altLang="en-US" sz="800" smtClean="0">
                <a:solidFill>
                  <a:schemeClr val="bg1"/>
                </a:solidFill>
                <a:effectLst/>
              </a:rPr>
              <a:pPr algn="ctr">
                <a:lnSpc>
                  <a:spcPct val="90000"/>
                </a:lnSpc>
                <a:spcBef>
                  <a:spcPct val="0"/>
                </a:spcBef>
                <a:spcAft>
                  <a:spcPct val="0"/>
                </a:spcAft>
              </a:pPr>
              <a:t>25%</a:t>
            </a:fld>
            <a:endParaRPr lang="en-GB" sz="800">
              <a:solidFill>
                <a:schemeClr val="bg1"/>
              </a:solidFill>
              <a:sym typeface="+mn-lt"/>
            </a:endParaRPr>
          </a:p>
        </p:txBody>
      </p:sp>
      <p:sp>
        <p:nvSpPr>
          <p:cNvPr id="334" name="Rectangle 333">
            <a:extLst>
              <a:ext uri="{FF2B5EF4-FFF2-40B4-BE49-F238E27FC236}">
                <a16:creationId xmlns:a16="http://schemas.microsoft.com/office/drawing/2014/main" id="{0363A5B4-A215-473F-8B78-7142C339A3FA}"/>
              </a:ext>
            </a:extLst>
          </p:cNvPr>
          <p:cNvSpPr/>
          <p:nvPr>
            <p:custDataLst>
              <p:tags r:id="rId59"/>
            </p:custDataLst>
          </p:nvPr>
        </p:nvSpPr>
        <p:spPr bwMode="auto">
          <a:xfrm>
            <a:off x="8537575" y="5122863"/>
            <a:ext cx="152400" cy="38576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9ED35303-4ED3-40FC-BA9F-41A1B9F68D8F}" type="datetime'''I''r''''''''''''''''''''e''''''''''''l''a''''n''d'''''">
              <a:rPr lang="en-GB" altLang="en-US" sz="1000" smtClean="0">
                <a:solidFill>
                  <a:schemeClr val="tx1"/>
                </a:solidFill>
              </a:rPr>
              <a:pPr algn="r">
                <a:spcBef>
                  <a:spcPct val="0"/>
                </a:spcBef>
                <a:spcAft>
                  <a:spcPct val="0"/>
                </a:spcAft>
              </a:pPr>
              <a:t>Ireland</a:t>
            </a:fld>
            <a:endParaRPr lang="en-GB" sz="1000">
              <a:solidFill>
                <a:schemeClr val="tx1"/>
              </a:solidFill>
              <a:sym typeface="+mn-lt"/>
            </a:endParaRPr>
          </a:p>
        </p:txBody>
      </p:sp>
      <p:sp>
        <p:nvSpPr>
          <p:cNvPr id="103" name="Rectangle 102">
            <a:extLst>
              <a:ext uri="{FF2B5EF4-FFF2-40B4-BE49-F238E27FC236}">
                <a16:creationId xmlns:a16="http://schemas.microsoft.com/office/drawing/2014/main" id="{73AB724E-91F6-4503-958B-90FC5DA14A00}"/>
              </a:ext>
            </a:extLst>
          </p:cNvPr>
          <p:cNvSpPr/>
          <p:nvPr>
            <p:custDataLst>
              <p:tags r:id="rId60"/>
            </p:custDataLst>
          </p:nvPr>
        </p:nvSpPr>
        <p:spPr bwMode="gray">
          <a:xfrm>
            <a:off x="8745538" y="4737100"/>
            <a:ext cx="23336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8737F86C-54E3-4B71-A9F8-3288823F1C73}" type="datetime'''''''''''''''''''''''''''''''''''2''''''''3''''''''%'''''">
              <a:rPr lang="en-GB" altLang="en-US" sz="800" smtClean="0">
                <a:solidFill>
                  <a:schemeClr val="bg1"/>
                </a:solidFill>
                <a:effectLst/>
              </a:rPr>
              <a:pPr algn="ctr">
                <a:lnSpc>
                  <a:spcPct val="90000"/>
                </a:lnSpc>
                <a:spcBef>
                  <a:spcPct val="0"/>
                </a:spcBef>
                <a:spcAft>
                  <a:spcPct val="0"/>
                </a:spcAft>
              </a:pPr>
              <a:t>23%</a:t>
            </a:fld>
            <a:endParaRPr lang="en-GB" sz="800">
              <a:solidFill>
                <a:schemeClr val="bg1"/>
              </a:solidFill>
              <a:sym typeface="+mn-lt"/>
            </a:endParaRPr>
          </a:p>
        </p:txBody>
      </p:sp>
      <p:sp>
        <p:nvSpPr>
          <p:cNvPr id="336" name="Rectangle 335">
            <a:extLst>
              <a:ext uri="{FF2B5EF4-FFF2-40B4-BE49-F238E27FC236}">
                <a16:creationId xmlns:a16="http://schemas.microsoft.com/office/drawing/2014/main" id="{C67F97FC-516B-4EE7-8654-D2500EBFC695}"/>
              </a:ext>
            </a:extLst>
          </p:cNvPr>
          <p:cNvSpPr/>
          <p:nvPr>
            <p:custDataLst>
              <p:tags r:id="rId61"/>
            </p:custDataLst>
          </p:nvPr>
        </p:nvSpPr>
        <p:spPr bwMode="auto">
          <a:xfrm>
            <a:off x="8785225" y="5122863"/>
            <a:ext cx="152400" cy="420688"/>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EDC69A07-5377-4BEE-B7F6-EFD868E12AA2}" type="datetime'''''E''''s''''to''''''''''n''''''''''''''''''''''i''a'''''">
              <a:rPr lang="en-GB" altLang="en-US" sz="1000" smtClean="0">
                <a:solidFill>
                  <a:schemeClr val="tx1"/>
                </a:solidFill>
              </a:rPr>
              <a:pPr algn="r">
                <a:spcBef>
                  <a:spcPct val="0"/>
                </a:spcBef>
                <a:spcAft>
                  <a:spcPct val="0"/>
                </a:spcAft>
              </a:pPr>
              <a:t>Estonia</a:t>
            </a:fld>
            <a:endParaRPr lang="en-GB" sz="1000">
              <a:solidFill>
                <a:schemeClr val="tx1"/>
              </a:solidFill>
              <a:sym typeface="+mn-lt"/>
            </a:endParaRPr>
          </a:p>
        </p:txBody>
      </p:sp>
      <p:sp>
        <p:nvSpPr>
          <p:cNvPr id="68" name="Rectangle 67">
            <a:extLst>
              <a:ext uri="{FF2B5EF4-FFF2-40B4-BE49-F238E27FC236}">
                <a16:creationId xmlns:a16="http://schemas.microsoft.com/office/drawing/2014/main" id="{278146AC-0038-4AFA-B51E-4344D18C5AE7}"/>
              </a:ext>
            </a:extLst>
          </p:cNvPr>
          <p:cNvSpPr/>
          <p:nvPr>
            <p:custDataLst>
              <p:tags r:id="rId62"/>
            </p:custDataLst>
          </p:nvPr>
        </p:nvSpPr>
        <p:spPr bwMode="gray">
          <a:xfrm>
            <a:off x="8994775" y="4781550"/>
            <a:ext cx="23336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B52BBD33-BD14-4572-9085-2E41B561565B}" type="datetime'''''''''''''''''''''''''''''''2''''''0''''''%'''''''''''''''">
              <a:rPr lang="en-GB" altLang="en-US" sz="800" smtClean="0">
                <a:solidFill>
                  <a:schemeClr val="bg1"/>
                </a:solidFill>
                <a:effectLst/>
              </a:rPr>
              <a:pPr algn="ctr">
                <a:lnSpc>
                  <a:spcPct val="90000"/>
                </a:lnSpc>
                <a:spcBef>
                  <a:spcPct val="0"/>
                </a:spcBef>
                <a:spcAft>
                  <a:spcPct val="0"/>
                </a:spcAft>
              </a:pPr>
              <a:t>20%</a:t>
            </a:fld>
            <a:endParaRPr lang="en-GB" sz="800">
              <a:solidFill>
                <a:schemeClr val="bg1"/>
              </a:solidFill>
              <a:sym typeface="+mn-lt"/>
            </a:endParaRPr>
          </a:p>
        </p:txBody>
      </p:sp>
      <p:sp>
        <p:nvSpPr>
          <p:cNvPr id="320" name="Rectangle 319">
            <a:extLst>
              <a:ext uri="{FF2B5EF4-FFF2-40B4-BE49-F238E27FC236}">
                <a16:creationId xmlns:a16="http://schemas.microsoft.com/office/drawing/2014/main" id="{3C3A2FDB-8020-4663-A6F8-72A493DA1C9E}"/>
              </a:ext>
            </a:extLst>
          </p:cNvPr>
          <p:cNvSpPr/>
          <p:nvPr>
            <p:custDataLst>
              <p:tags r:id="rId63"/>
            </p:custDataLst>
          </p:nvPr>
        </p:nvSpPr>
        <p:spPr bwMode="auto">
          <a:xfrm>
            <a:off x="9034463" y="5122863"/>
            <a:ext cx="152400" cy="50641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2F6012CF-CD1D-478E-A7B0-40ED07E76DFE}" type="datetime'''''''''''''R''o''''''''''''m''''''an''i''''''a'''''''''''''''">
              <a:rPr lang="en-GB" altLang="en-US" sz="1000" smtClean="0">
                <a:solidFill>
                  <a:schemeClr val="tx1"/>
                </a:solidFill>
                <a:effectLst/>
              </a:rPr>
              <a:pPr algn="r">
                <a:spcBef>
                  <a:spcPct val="0"/>
                </a:spcBef>
                <a:spcAft>
                  <a:spcPct val="0"/>
                </a:spcAft>
              </a:pPr>
              <a:t>Romania</a:t>
            </a:fld>
            <a:endParaRPr lang="en-GB" sz="1000">
              <a:solidFill>
                <a:schemeClr val="tx1"/>
              </a:solidFill>
              <a:sym typeface="+mn-lt"/>
            </a:endParaRPr>
          </a:p>
        </p:txBody>
      </p:sp>
      <p:sp>
        <p:nvSpPr>
          <p:cNvPr id="142" name="Rectangle 141">
            <a:extLst>
              <a:ext uri="{FF2B5EF4-FFF2-40B4-BE49-F238E27FC236}">
                <a16:creationId xmlns:a16="http://schemas.microsoft.com/office/drawing/2014/main" id="{29CC2CDE-F65F-4CCB-835D-F469D89F178D}"/>
              </a:ext>
            </a:extLst>
          </p:cNvPr>
          <p:cNvSpPr/>
          <p:nvPr>
            <p:custDataLst>
              <p:tags r:id="rId64"/>
            </p:custDataLst>
          </p:nvPr>
        </p:nvSpPr>
        <p:spPr bwMode="gray">
          <a:xfrm>
            <a:off x="9244013" y="4848225"/>
            <a:ext cx="23336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5311E63A-49A4-46F3-92E4-C69616ABC328}" type="datetime'''''1''''''''''4''''''''''''''''''''''''''''''''''%'''''''">
              <a:rPr lang="en-GB" altLang="en-US" sz="800" smtClean="0">
                <a:solidFill>
                  <a:schemeClr val="bg1"/>
                </a:solidFill>
                <a:effectLst/>
              </a:rPr>
              <a:pPr algn="ctr">
                <a:lnSpc>
                  <a:spcPct val="90000"/>
                </a:lnSpc>
                <a:spcBef>
                  <a:spcPct val="0"/>
                </a:spcBef>
                <a:spcAft>
                  <a:spcPct val="0"/>
                </a:spcAft>
              </a:pPr>
              <a:t>14%</a:t>
            </a:fld>
            <a:endParaRPr lang="en-GB" sz="800">
              <a:solidFill>
                <a:schemeClr val="bg1"/>
              </a:solidFill>
              <a:sym typeface="+mn-lt"/>
            </a:endParaRPr>
          </a:p>
        </p:txBody>
      </p:sp>
      <p:sp>
        <p:nvSpPr>
          <p:cNvPr id="130" name="Rectangle 129">
            <a:extLst>
              <a:ext uri="{FF2B5EF4-FFF2-40B4-BE49-F238E27FC236}">
                <a16:creationId xmlns:a16="http://schemas.microsoft.com/office/drawing/2014/main" id="{D28B24CD-F18B-473C-AFF2-4E6749ED87C1}"/>
              </a:ext>
            </a:extLst>
          </p:cNvPr>
          <p:cNvSpPr/>
          <p:nvPr>
            <p:custDataLst>
              <p:tags r:id="rId65"/>
            </p:custDataLst>
          </p:nvPr>
        </p:nvSpPr>
        <p:spPr bwMode="auto">
          <a:xfrm>
            <a:off x="9283700" y="5122864"/>
            <a:ext cx="152400" cy="365125"/>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E0FA7D50-EFDA-4358-8511-57EACF1200B2}" type="datetime'''''''''''''''''S''''''''''''''''''e''r''''b''ia'''''''''''">
              <a:rPr lang="en-GB" altLang="en-US" sz="1000" smtClean="0">
                <a:solidFill>
                  <a:schemeClr val="tx1"/>
                </a:solidFill>
                <a:effectLst/>
              </a:rPr>
              <a:pPr algn="r">
                <a:spcBef>
                  <a:spcPct val="0"/>
                </a:spcBef>
                <a:spcAft>
                  <a:spcPct val="0"/>
                </a:spcAft>
              </a:pPr>
              <a:t>Serbia</a:t>
            </a:fld>
            <a:endParaRPr lang="en-GB" sz="1000">
              <a:solidFill>
                <a:schemeClr val="tx1"/>
              </a:solidFill>
              <a:sym typeface="+mn-lt"/>
            </a:endParaRPr>
          </a:p>
        </p:txBody>
      </p:sp>
      <p:sp>
        <p:nvSpPr>
          <p:cNvPr id="90" name="Rectangle 89">
            <a:extLst>
              <a:ext uri="{FF2B5EF4-FFF2-40B4-BE49-F238E27FC236}">
                <a16:creationId xmlns:a16="http://schemas.microsoft.com/office/drawing/2014/main" id="{B456A25A-66E5-46D1-ADAF-169AF1AECD22}"/>
              </a:ext>
            </a:extLst>
          </p:cNvPr>
          <p:cNvSpPr/>
          <p:nvPr>
            <p:custDataLst>
              <p:tags r:id="rId66"/>
            </p:custDataLst>
          </p:nvPr>
        </p:nvSpPr>
        <p:spPr bwMode="gray">
          <a:xfrm>
            <a:off x="9491663" y="4848225"/>
            <a:ext cx="23336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EC5CBFE6-8FFC-4A8F-A3C9-681CE46DB15C}" type="datetime'''''1''''''''''''''''''4%'''''''''''''''">
              <a:rPr lang="en-GB" altLang="en-US" sz="800" smtClean="0">
                <a:solidFill>
                  <a:schemeClr val="bg1"/>
                </a:solidFill>
                <a:effectLst/>
              </a:rPr>
              <a:pPr algn="ctr">
                <a:lnSpc>
                  <a:spcPct val="90000"/>
                </a:lnSpc>
                <a:spcBef>
                  <a:spcPct val="0"/>
                </a:spcBef>
                <a:spcAft>
                  <a:spcPct val="0"/>
                </a:spcAft>
              </a:pPr>
              <a:t>14%</a:t>
            </a:fld>
            <a:endParaRPr lang="en-GB" sz="800">
              <a:solidFill>
                <a:schemeClr val="bg1"/>
              </a:solidFill>
              <a:sym typeface="+mn-lt"/>
            </a:endParaRPr>
          </a:p>
        </p:txBody>
      </p:sp>
      <p:sp>
        <p:nvSpPr>
          <p:cNvPr id="330" name="Rectangle 329">
            <a:extLst>
              <a:ext uri="{FF2B5EF4-FFF2-40B4-BE49-F238E27FC236}">
                <a16:creationId xmlns:a16="http://schemas.microsoft.com/office/drawing/2014/main" id="{FE22CFE9-CA11-4BF8-A974-128EDBAF8E27}"/>
              </a:ext>
            </a:extLst>
          </p:cNvPr>
          <p:cNvSpPr/>
          <p:nvPr>
            <p:custDataLst>
              <p:tags r:id="rId67"/>
            </p:custDataLst>
          </p:nvPr>
        </p:nvSpPr>
        <p:spPr bwMode="auto">
          <a:xfrm>
            <a:off x="9531350" y="5122863"/>
            <a:ext cx="152400" cy="511175"/>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9CC91084-C005-4D18-A64F-FC8174B7B89F}" type="datetime'''''L''i''''t''''h''''u''a''''''n''''''''''''''''''i''''''a'">
              <a:rPr lang="en-GB" altLang="en-US" sz="1000" smtClean="0">
                <a:solidFill>
                  <a:schemeClr val="tx1"/>
                </a:solidFill>
                <a:effectLst/>
              </a:rPr>
              <a:pPr algn="r">
                <a:spcBef>
                  <a:spcPct val="0"/>
                </a:spcBef>
                <a:spcAft>
                  <a:spcPct val="0"/>
                </a:spcAft>
              </a:pPr>
              <a:t>Lithuania</a:t>
            </a:fld>
            <a:endParaRPr lang="en-GB" sz="1000">
              <a:solidFill>
                <a:schemeClr val="tx1"/>
              </a:solidFill>
              <a:sym typeface="+mn-lt"/>
            </a:endParaRPr>
          </a:p>
        </p:txBody>
      </p:sp>
      <p:sp>
        <p:nvSpPr>
          <p:cNvPr id="105" name="Rectangle 104">
            <a:extLst>
              <a:ext uri="{FF2B5EF4-FFF2-40B4-BE49-F238E27FC236}">
                <a16:creationId xmlns:a16="http://schemas.microsoft.com/office/drawing/2014/main" id="{61EC8D15-E8DA-4547-B95A-E15C1CE4E0C5}"/>
              </a:ext>
            </a:extLst>
          </p:cNvPr>
          <p:cNvSpPr/>
          <p:nvPr>
            <p:custDataLst>
              <p:tags r:id="rId68"/>
            </p:custDataLst>
          </p:nvPr>
        </p:nvSpPr>
        <p:spPr bwMode="gray">
          <a:xfrm>
            <a:off x="9740900" y="4848225"/>
            <a:ext cx="23336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1228FF3D-F4B6-476F-8A0F-201AEABFC725}" type="datetime'''''''''''''''''''''1''''''''''''''''''4''''''''''''''%'">
              <a:rPr lang="en-GB" altLang="en-US" sz="800" smtClean="0">
                <a:solidFill>
                  <a:schemeClr val="bg1"/>
                </a:solidFill>
                <a:effectLst/>
              </a:rPr>
              <a:pPr algn="ctr">
                <a:lnSpc>
                  <a:spcPct val="90000"/>
                </a:lnSpc>
                <a:spcBef>
                  <a:spcPct val="0"/>
                </a:spcBef>
                <a:spcAft>
                  <a:spcPct val="0"/>
                </a:spcAft>
              </a:pPr>
              <a:t>14%</a:t>
            </a:fld>
            <a:endParaRPr lang="en-GB" sz="800">
              <a:solidFill>
                <a:schemeClr val="bg1"/>
              </a:solidFill>
              <a:sym typeface="+mn-lt"/>
            </a:endParaRPr>
          </a:p>
        </p:txBody>
      </p:sp>
      <p:sp>
        <p:nvSpPr>
          <p:cNvPr id="337" name="Rectangle 336">
            <a:extLst>
              <a:ext uri="{FF2B5EF4-FFF2-40B4-BE49-F238E27FC236}">
                <a16:creationId xmlns:a16="http://schemas.microsoft.com/office/drawing/2014/main" id="{5118BBF3-7AE4-4477-B5D7-0029F1099353}"/>
              </a:ext>
            </a:extLst>
          </p:cNvPr>
          <p:cNvSpPr/>
          <p:nvPr>
            <p:custDataLst>
              <p:tags r:id="rId69"/>
            </p:custDataLst>
          </p:nvPr>
        </p:nvSpPr>
        <p:spPr bwMode="auto">
          <a:xfrm>
            <a:off x="9780588" y="5122863"/>
            <a:ext cx="152400" cy="336550"/>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BB0BBFB3-E1EA-4888-BE3B-F6B2A346D8DF}" type="datetime'''''''''''L''a''''t''''''vi''''''''''a'''''''''''">
              <a:rPr lang="en-GB" altLang="en-US" sz="1000" smtClean="0">
                <a:solidFill>
                  <a:schemeClr val="tx1"/>
                </a:solidFill>
                <a:effectLst/>
              </a:rPr>
              <a:pPr algn="r">
                <a:spcBef>
                  <a:spcPct val="0"/>
                </a:spcBef>
                <a:spcAft>
                  <a:spcPct val="0"/>
                </a:spcAft>
              </a:pPr>
              <a:t>Latvia</a:t>
            </a:fld>
            <a:endParaRPr lang="en-GB" sz="1000">
              <a:solidFill>
                <a:schemeClr val="tx1"/>
              </a:solidFill>
              <a:sym typeface="+mn-lt"/>
            </a:endParaRPr>
          </a:p>
        </p:txBody>
      </p:sp>
      <p:sp>
        <p:nvSpPr>
          <p:cNvPr id="131" name="Rectangle 130">
            <a:extLst>
              <a:ext uri="{FF2B5EF4-FFF2-40B4-BE49-F238E27FC236}">
                <a16:creationId xmlns:a16="http://schemas.microsoft.com/office/drawing/2014/main" id="{8AD54CA0-DB24-4C88-8CD6-7B471C78EA0A}"/>
              </a:ext>
            </a:extLst>
          </p:cNvPr>
          <p:cNvSpPr/>
          <p:nvPr>
            <p:custDataLst>
              <p:tags r:id="rId70"/>
            </p:custDataLst>
          </p:nvPr>
        </p:nvSpPr>
        <p:spPr bwMode="gray">
          <a:xfrm>
            <a:off x="9990138" y="4892675"/>
            <a:ext cx="23336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5829AC4D-3CF2-443F-B6F6-4137892AF519}" type="datetime'''''''''''''''''''''''''''''''1''''''''1''''''''''''''''''''%'">
              <a:rPr lang="en-GB" altLang="en-US" sz="800" smtClean="0">
                <a:solidFill>
                  <a:schemeClr val="bg1"/>
                </a:solidFill>
                <a:effectLst/>
              </a:rPr>
              <a:pPr algn="ctr">
                <a:lnSpc>
                  <a:spcPct val="90000"/>
                </a:lnSpc>
                <a:spcBef>
                  <a:spcPct val="0"/>
                </a:spcBef>
                <a:spcAft>
                  <a:spcPct val="0"/>
                </a:spcAft>
              </a:pPr>
              <a:t>11%</a:t>
            </a:fld>
            <a:endParaRPr lang="en-GB" sz="800">
              <a:solidFill>
                <a:schemeClr val="bg1"/>
              </a:solidFill>
              <a:sym typeface="+mn-lt"/>
            </a:endParaRPr>
          </a:p>
        </p:txBody>
      </p:sp>
      <p:sp>
        <p:nvSpPr>
          <p:cNvPr id="134" name="Rectangle 133">
            <a:extLst>
              <a:ext uri="{FF2B5EF4-FFF2-40B4-BE49-F238E27FC236}">
                <a16:creationId xmlns:a16="http://schemas.microsoft.com/office/drawing/2014/main" id="{A883C8CD-3592-4153-ACBA-983904659D6D}"/>
              </a:ext>
            </a:extLst>
          </p:cNvPr>
          <p:cNvSpPr/>
          <p:nvPr>
            <p:custDataLst>
              <p:tags r:id="rId71"/>
            </p:custDataLst>
          </p:nvPr>
        </p:nvSpPr>
        <p:spPr bwMode="auto">
          <a:xfrm>
            <a:off x="10029825" y="5122862"/>
            <a:ext cx="152400" cy="1011238"/>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2D712FB1-B36A-4BAE-A7F9-AFE47F21CC0E}" type="datetime'''*''''No''''r''th M''''''ac''''e''d''''o''n''i''''''a'''">
              <a:rPr lang="en-GB" altLang="en-US" sz="1000" smtClean="0">
                <a:solidFill>
                  <a:schemeClr val="tx1"/>
                </a:solidFill>
                <a:effectLst/>
              </a:rPr>
              <a:pPr algn="r">
                <a:spcBef>
                  <a:spcPct val="0"/>
                </a:spcBef>
                <a:spcAft>
                  <a:spcPct val="0"/>
                </a:spcAft>
              </a:pPr>
              <a:t>*North Macedonia</a:t>
            </a:fld>
            <a:endParaRPr lang="en-GB" sz="1000">
              <a:solidFill>
                <a:schemeClr val="tx1"/>
              </a:solidFill>
              <a:sym typeface="+mn-lt"/>
            </a:endParaRPr>
          </a:p>
        </p:txBody>
      </p:sp>
      <p:sp>
        <p:nvSpPr>
          <p:cNvPr id="284" name="Rectangle 283">
            <a:extLst>
              <a:ext uri="{FF2B5EF4-FFF2-40B4-BE49-F238E27FC236}">
                <a16:creationId xmlns:a16="http://schemas.microsoft.com/office/drawing/2014/main" id="{68736F12-A70D-4008-9379-B40867589B55}"/>
              </a:ext>
            </a:extLst>
          </p:cNvPr>
          <p:cNvSpPr/>
          <p:nvPr>
            <p:custDataLst>
              <p:tags r:id="rId72"/>
            </p:custDataLst>
          </p:nvPr>
        </p:nvSpPr>
        <p:spPr bwMode="gray">
          <a:xfrm>
            <a:off x="10267950" y="4937125"/>
            <a:ext cx="17621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C1324325-8A25-493D-9CF7-B5EF61819E22}" type="datetime'''''''''''''''''''''''''''''''''''7''''''''''''''''''%'''''''">
              <a:rPr lang="en-GB" altLang="en-US" sz="800" smtClean="0">
                <a:solidFill>
                  <a:schemeClr val="bg1"/>
                </a:solidFill>
                <a:effectLst/>
              </a:rPr>
              <a:pPr algn="ctr">
                <a:lnSpc>
                  <a:spcPct val="90000"/>
                </a:lnSpc>
                <a:spcBef>
                  <a:spcPct val="0"/>
                </a:spcBef>
                <a:spcAft>
                  <a:spcPct val="0"/>
                </a:spcAft>
              </a:pPr>
              <a:t>7%</a:t>
            </a:fld>
            <a:endParaRPr lang="en-GB" sz="800">
              <a:solidFill>
                <a:schemeClr val="bg1"/>
              </a:solidFill>
              <a:sym typeface="+mn-lt"/>
            </a:endParaRPr>
          </a:p>
        </p:txBody>
      </p:sp>
      <p:sp>
        <p:nvSpPr>
          <p:cNvPr id="316" name="Rectangle 315">
            <a:extLst>
              <a:ext uri="{FF2B5EF4-FFF2-40B4-BE49-F238E27FC236}">
                <a16:creationId xmlns:a16="http://schemas.microsoft.com/office/drawing/2014/main" id="{F4B24861-6CF1-4EEF-AF94-09C75A415BCA}"/>
              </a:ext>
            </a:extLst>
          </p:cNvPr>
          <p:cNvSpPr/>
          <p:nvPr>
            <p:custDataLst>
              <p:tags r:id="rId73"/>
            </p:custDataLst>
          </p:nvPr>
        </p:nvSpPr>
        <p:spPr bwMode="auto">
          <a:xfrm>
            <a:off x="10279063" y="5122863"/>
            <a:ext cx="152400" cy="434975"/>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B9363F04-5244-4498-836F-A44FD272C740}" type="datetime'''''*Bo''s''''''n''''''''''''i''''''''''''''''''''''a'''''''">
              <a:rPr lang="en-GB" altLang="en-US" sz="1000" smtClean="0">
                <a:solidFill>
                  <a:schemeClr val="tx1"/>
                </a:solidFill>
                <a:effectLst/>
              </a:rPr>
              <a:pPr algn="r">
                <a:spcBef>
                  <a:spcPct val="0"/>
                </a:spcBef>
                <a:spcAft>
                  <a:spcPct val="0"/>
                </a:spcAft>
              </a:pPr>
              <a:t>*Bosnia</a:t>
            </a:fld>
            <a:endParaRPr lang="en-GB" sz="1000">
              <a:solidFill>
                <a:schemeClr val="tx1"/>
              </a:solidFill>
              <a:sym typeface="+mn-lt"/>
            </a:endParaRPr>
          </a:p>
        </p:txBody>
      </p:sp>
      <p:sp>
        <p:nvSpPr>
          <p:cNvPr id="101" name="Rectangle 100">
            <a:extLst>
              <a:ext uri="{FF2B5EF4-FFF2-40B4-BE49-F238E27FC236}">
                <a16:creationId xmlns:a16="http://schemas.microsoft.com/office/drawing/2014/main" id="{25BA2120-46A7-49DA-A06A-09E1E8A86512}"/>
              </a:ext>
            </a:extLst>
          </p:cNvPr>
          <p:cNvSpPr/>
          <p:nvPr>
            <p:custDataLst>
              <p:tags r:id="rId74"/>
            </p:custDataLst>
          </p:nvPr>
        </p:nvSpPr>
        <p:spPr bwMode="gray">
          <a:xfrm>
            <a:off x="10515600" y="4856163"/>
            <a:ext cx="176213" cy="109538"/>
          </a:xfrm>
          <a:prstGeom prst="rect">
            <a:avLst/>
          </a:prstGeom>
          <a:noFill/>
          <a:ln>
            <a:noFill/>
          </a:ln>
          <a:extLst>
            <a:ext uri="{909E8E84-426E-40DD-AFC4-6F175D3DCCD1}">
              <a14:hiddenFill xmlns:a14="http://schemas.microsoft.com/office/drawing/2010/main">
                <a:solidFill>
                  <a:schemeClr val="accent3"/>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b" anchorCtr="0">
            <a:noAutofit/>
          </a:bodyPr>
          <a:lstStyle/>
          <a:p>
            <a:pPr algn="ctr">
              <a:lnSpc>
                <a:spcPct val="90000"/>
              </a:lnSpc>
              <a:spcBef>
                <a:spcPct val="0"/>
              </a:spcBef>
              <a:spcAft>
                <a:spcPct val="0"/>
              </a:spcAft>
            </a:pPr>
            <a:fld id="{EDD8BB91-60B9-465C-ADCF-8765B4E5471B}" type="datetime'''''''''''''4''''''''''%'''">
              <a:rPr lang="en-GB" altLang="en-US" sz="800" smtClean="0">
                <a:solidFill>
                  <a:schemeClr val="tx1"/>
                </a:solidFill>
                <a:effectLst/>
              </a:rPr>
              <a:pPr algn="ctr">
                <a:lnSpc>
                  <a:spcPct val="90000"/>
                </a:lnSpc>
                <a:spcBef>
                  <a:spcPct val="0"/>
                </a:spcBef>
                <a:spcAft>
                  <a:spcPct val="0"/>
                </a:spcAft>
              </a:pPr>
              <a:t>4%</a:t>
            </a:fld>
            <a:endParaRPr lang="en-GB" sz="800">
              <a:solidFill>
                <a:schemeClr val="tx1"/>
              </a:solidFill>
              <a:sym typeface="+mn-lt"/>
            </a:endParaRPr>
          </a:p>
        </p:txBody>
      </p:sp>
      <p:sp>
        <p:nvSpPr>
          <p:cNvPr id="314" name="Rectangle 313">
            <a:extLst>
              <a:ext uri="{FF2B5EF4-FFF2-40B4-BE49-F238E27FC236}">
                <a16:creationId xmlns:a16="http://schemas.microsoft.com/office/drawing/2014/main" id="{B02DB1D9-F0D2-4305-9C7A-C49CACF345B2}"/>
              </a:ext>
            </a:extLst>
          </p:cNvPr>
          <p:cNvSpPr/>
          <p:nvPr>
            <p:custDataLst>
              <p:tags r:id="rId75"/>
            </p:custDataLst>
          </p:nvPr>
        </p:nvSpPr>
        <p:spPr bwMode="auto">
          <a:xfrm>
            <a:off x="1571625" y="5122863"/>
            <a:ext cx="152400" cy="808038"/>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61D7884A-0474-48EC-994C-68F5CEB94C65}" type="datetime'''E''U'' ''''appr''o''''''''''va''l''''''''s'''''">
              <a:rPr lang="en-GB" altLang="en-US" sz="1000" b="1" smtClean="0">
                <a:solidFill>
                  <a:schemeClr val="tx1"/>
                </a:solidFill>
                <a:effectLst/>
              </a:rPr>
              <a:pPr algn="r">
                <a:spcBef>
                  <a:spcPct val="0"/>
                </a:spcBef>
                <a:spcAft>
                  <a:spcPct val="0"/>
                </a:spcAft>
              </a:pPr>
              <a:t>EU approvals</a:t>
            </a:fld>
            <a:endParaRPr lang="en-GB" sz="1000" b="1">
              <a:solidFill>
                <a:schemeClr val="tx1"/>
              </a:solidFill>
              <a:sym typeface="+mn-lt"/>
            </a:endParaRPr>
          </a:p>
        </p:txBody>
      </p:sp>
      <p:sp>
        <p:nvSpPr>
          <p:cNvPr id="335" name="Rectangle 334">
            <a:extLst>
              <a:ext uri="{FF2B5EF4-FFF2-40B4-BE49-F238E27FC236}">
                <a16:creationId xmlns:a16="http://schemas.microsoft.com/office/drawing/2014/main" id="{EF7C7FED-1499-49B5-AF58-3A6FE76EECB6}"/>
              </a:ext>
            </a:extLst>
          </p:cNvPr>
          <p:cNvSpPr/>
          <p:nvPr>
            <p:custDataLst>
              <p:tags r:id="rId76"/>
            </p:custDataLst>
          </p:nvPr>
        </p:nvSpPr>
        <p:spPr bwMode="auto">
          <a:xfrm>
            <a:off x="10526713" y="5122863"/>
            <a:ext cx="152400" cy="387350"/>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0FBCBAAC-D7FF-46CB-8FA5-33D89C46FDBB}" type="datetime'''''T''''''''''''''u''rk''''''''e''''''''''''''''''y'">
              <a:rPr lang="en-GB" altLang="en-US" sz="1000" smtClean="0">
                <a:solidFill>
                  <a:schemeClr val="tx1"/>
                </a:solidFill>
                <a:effectLst/>
              </a:rPr>
              <a:pPr algn="r">
                <a:spcBef>
                  <a:spcPct val="0"/>
                </a:spcBef>
                <a:spcAft>
                  <a:spcPct val="0"/>
                </a:spcAft>
              </a:pPr>
              <a:t>Turkey</a:t>
            </a:fld>
            <a:endParaRPr lang="en-GB" sz="1000">
              <a:solidFill>
                <a:schemeClr val="tx1"/>
              </a:solidFill>
              <a:sym typeface="+mn-lt"/>
            </a:endParaRPr>
          </a:p>
        </p:txBody>
      </p:sp>
      <p:sp>
        <p:nvSpPr>
          <p:cNvPr id="302" name="Rectangle 301">
            <a:extLst>
              <a:ext uri="{FF2B5EF4-FFF2-40B4-BE49-F238E27FC236}">
                <a16:creationId xmlns:a16="http://schemas.microsoft.com/office/drawing/2014/main" id="{E01B6164-FAB8-4249-A26B-11F989D9D3AF}"/>
              </a:ext>
            </a:extLst>
          </p:cNvPr>
          <p:cNvSpPr/>
          <p:nvPr>
            <p:custDataLst>
              <p:tags r:id="rId77"/>
            </p:custDataLst>
          </p:nvPr>
        </p:nvSpPr>
        <p:spPr bwMode="gray">
          <a:xfrm>
            <a:off x="10934700" y="4945063"/>
            <a:ext cx="176213" cy="109538"/>
          </a:xfrm>
          <a:prstGeom prst="rect">
            <a:avLst/>
          </a:prstGeom>
          <a:noFill/>
          <a:ln>
            <a:noFill/>
          </a:ln>
          <a:extLst>
            <a:ext uri="{909E8E84-426E-40DD-AFC4-6F175D3DCCD1}">
              <a14:hiddenFill xmlns:a14="http://schemas.microsoft.com/office/drawing/2010/main">
                <a:solidFill>
                  <a:schemeClr val="accent3"/>
                </a:solidFill>
              </a14:hiddenFill>
            </a:ext>
            <a:ext uri="{909E8E84-426E-40dd-AFC4-6F175D3DCCD1}">
              <a14:hiddenFill xmlns:a14="http://schemas.microsoft.com/office/drawing/2010/main" xmlns="">
                <a:solidFill>
                  <a:schemeClr val="accent3"/>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nSpc>
                <a:spcPct val="90000"/>
              </a:lnSpc>
              <a:spcBef>
                <a:spcPct val="0"/>
              </a:spcBef>
              <a:spcAft>
                <a:spcPct val="0"/>
              </a:spcAft>
            </a:pPr>
            <a:fld id="{A58208AC-8C3D-4C49-B640-9D88DB1C95CD}" type="datetime'''''''''''''''''''''''''''''''''''4%'''''''''''''''">
              <a:rPr lang="en-GB" altLang="en-US" sz="800" smtClean="0">
                <a:solidFill>
                  <a:schemeClr val="tx1"/>
                </a:solidFill>
                <a:effectLst/>
              </a:rPr>
              <a:pPr>
                <a:lnSpc>
                  <a:spcPct val="90000"/>
                </a:lnSpc>
                <a:spcBef>
                  <a:spcPct val="0"/>
                </a:spcBef>
                <a:spcAft>
                  <a:spcPct val="0"/>
                </a:spcAft>
              </a:pPr>
              <a:t>4%</a:t>
            </a:fld>
            <a:endParaRPr lang="en-GB" sz="800">
              <a:solidFill>
                <a:schemeClr val="tx1"/>
              </a:solidFill>
              <a:sym typeface="+mn-lt"/>
            </a:endParaRPr>
          </a:p>
        </p:txBody>
      </p:sp>
      <p:sp>
        <p:nvSpPr>
          <p:cNvPr id="288" name="Rectangle 287">
            <a:extLst>
              <a:ext uri="{FF2B5EF4-FFF2-40B4-BE49-F238E27FC236}">
                <a16:creationId xmlns:a16="http://schemas.microsoft.com/office/drawing/2014/main" id="{2E856D16-DDA2-4412-996B-AFB851E8B3BD}"/>
              </a:ext>
            </a:extLst>
          </p:cNvPr>
          <p:cNvSpPr/>
          <p:nvPr>
            <p:custDataLst>
              <p:tags r:id="rId78"/>
            </p:custDataLst>
          </p:nvPr>
        </p:nvSpPr>
        <p:spPr bwMode="gray">
          <a:xfrm>
            <a:off x="1779588" y="3829050"/>
            <a:ext cx="23336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24951433-2C82-44A6-968B-ABEBD55643AC}" type="datetime'''''''''''''''9''''''''''6''''''''''%'''''''''''">
              <a:rPr lang="en-GB" altLang="en-US" sz="800" smtClean="0">
                <a:solidFill>
                  <a:schemeClr val="bg1"/>
                </a:solidFill>
                <a:effectLst/>
              </a:rPr>
              <a:pPr algn="ctr">
                <a:lnSpc>
                  <a:spcPct val="90000"/>
                </a:lnSpc>
                <a:spcBef>
                  <a:spcPct val="0"/>
                </a:spcBef>
                <a:spcAft>
                  <a:spcPct val="0"/>
                </a:spcAft>
              </a:pPr>
              <a:t>96%</a:t>
            </a:fld>
            <a:endParaRPr lang="en-GB" sz="800">
              <a:solidFill>
                <a:schemeClr val="bg1"/>
              </a:solidFill>
              <a:sym typeface="+mn-lt"/>
            </a:endParaRPr>
          </a:p>
        </p:txBody>
      </p:sp>
      <p:sp>
        <p:nvSpPr>
          <p:cNvPr id="346" name="Rectangle 345">
            <a:extLst>
              <a:ext uri="{FF2B5EF4-FFF2-40B4-BE49-F238E27FC236}">
                <a16:creationId xmlns:a16="http://schemas.microsoft.com/office/drawing/2014/main" id="{E4B340D1-7C74-4F3A-8E5B-9609BEC1C7C8}"/>
              </a:ext>
            </a:extLst>
          </p:cNvPr>
          <p:cNvSpPr/>
          <p:nvPr>
            <p:custDataLst>
              <p:tags r:id="rId79"/>
            </p:custDataLst>
          </p:nvPr>
        </p:nvSpPr>
        <p:spPr bwMode="auto">
          <a:xfrm>
            <a:off x="10775950" y="5122864"/>
            <a:ext cx="152400" cy="30956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D8117E00-739D-4948-8754-2B288D4652C2}" type="datetime'''''M''''''al''''''''''''''''''''''''''''''''t''''''''''a'">
              <a:rPr lang="en-GB" altLang="en-US" sz="1000" smtClean="0">
                <a:solidFill>
                  <a:schemeClr val="tx1"/>
                </a:solidFill>
                <a:effectLst/>
              </a:rPr>
              <a:pPr algn="r">
                <a:spcBef>
                  <a:spcPct val="0"/>
                </a:spcBef>
                <a:spcAft>
                  <a:spcPct val="0"/>
                </a:spcAft>
              </a:pPr>
              <a:t>Malta</a:t>
            </a:fld>
            <a:endParaRPr lang="en-GB" sz="1000">
              <a:solidFill>
                <a:schemeClr val="tx1"/>
              </a:solidFill>
              <a:sym typeface="+mn-lt"/>
            </a:endParaRPr>
          </a:p>
        </p:txBody>
      </p:sp>
      <p:sp>
        <p:nvSpPr>
          <p:cNvPr id="121" name="Rectangle 120">
            <a:extLst>
              <a:ext uri="{FF2B5EF4-FFF2-40B4-BE49-F238E27FC236}">
                <a16:creationId xmlns:a16="http://schemas.microsoft.com/office/drawing/2014/main" id="{36F72359-EC7F-4454-AF6C-0E6EDD39E0E8}"/>
              </a:ext>
            </a:extLst>
          </p:cNvPr>
          <p:cNvSpPr/>
          <p:nvPr>
            <p:custDataLst>
              <p:tags r:id="rId80"/>
            </p:custDataLst>
          </p:nvPr>
        </p:nvSpPr>
        <p:spPr bwMode="gray">
          <a:xfrm>
            <a:off x="1801813" y="2517775"/>
            <a:ext cx="187325" cy="14446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9050" tIns="0" rIns="19050" bIns="0" numCol="1" spcCol="0" rtlCol="0" anchor="b" anchorCtr="0">
            <a:noAutofit/>
          </a:bodyPr>
          <a:lstStyle/>
          <a:p>
            <a:pPr algn="ctr">
              <a:lnSpc>
                <a:spcPct val="90000"/>
              </a:lnSpc>
              <a:spcBef>
                <a:spcPct val="0"/>
              </a:spcBef>
              <a:spcAft>
                <a:spcPct val="0"/>
              </a:spcAft>
            </a:pPr>
            <a:fld id="{0AA2548A-D4CC-40C6-8FC0-475A54FC04E3}" type="datetime'''''''''5''''''''4'''''''''''''''''''''''''''''''''''''">
              <a:rPr lang="en-GB" altLang="en-US" sz="1050" b="1" smtClean="0">
                <a:solidFill>
                  <a:schemeClr val="tx1"/>
                </a:solidFill>
                <a:effectLst/>
              </a:rPr>
              <a:pPr algn="ctr">
                <a:lnSpc>
                  <a:spcPct val="90000"/>
                </a:lnSpc>
                <a:spcBef>
                  <a:spcPct val="0"/>
                </a:spcBef>
                <a:spcAft>
                  <a:spcPct val="0"/>
                </a:spcAft>
              </a:pPr>
              <a:t>54</a:t>
            </a:fld>
            <a:endParaRPr lang="en-GB" sz="1050" b="1">
              <a:solidFill>
                <a:schemeClr val="tx1"/>
              </a:solidFill>
              <a:sym typeface="+mn-lt"/>
            </a:endParaRPr>
          </a:p>
        </p:txBody>
      </p:sp>
      <p:sp>
        <p:nvSpPr>
          <p:cNvPr id="296" name="Rectangle 295">
            <a:extLst>
              <a:ext uri="{FF2B5EF4-FFF2-40B4-BE49-F238E27FC236}">
                <a16:creationId xmlns:a16="http://schemas.microsoft.com/office/drawing/2014/main" id="{5D4BC03C-7536-41A7-A843-9CE89D62383E}"/>
              </a:ext>
            </a:extLst>
          </p:cNvPr>
          <p:cNvSpPr/>
          <p:nvPr>
            <p:custDataLst>
              <p:tags r:id="rId81"/>
            </p:custDataLst>
          </p:nvPr>
        </p:nvSpPr>
        <p:spPr bwMode="gray">
          <a:xfrm>
            <a:off x="2051050" y="2695575"/>
            <a:ext cx="187325" cy="14446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9050" tIns="0" rIns="19050" bIns="0" numCol="1" spcCol="0" rtlCol="0" anchor="b" anchorCtr="0">
            <a:noAutofit/>
          </a:bodyPr>
          <a:lstStyle/>
          <a:p>
            <a:pPr algn="ctr">
              <a:lnSpc>
                <a:spcPct val="90000"/>
              </a:lnSpc>
              <a:spcBef>
                <a:spcPct val="0"/>
              </a:spcBef>
              <a:spcAft>
                <a:spcPct val="0"/>
              </a:spcAft>
            </a:pPr>
            <a:fld id="{41646165-7982-4177-A60D-54DAA77FEBB7}" type="datetime'''''''''''''''''5''''''''''''''''0'''''''''''''''''''''">
              <a:rPr lang="en-GB" altLang="en-US" sz="1050" b="1" smtClean="0">
                <a:solidFill>
                  <a:schemeClr val="tx1"/>
                </a:solidFill>
                <a:effectLst/>
              </a:rPr>
              <a:pPr algn="ctr">
                <a:lnSpc>
                  <a:spcPct val="90000"/>
                </a:lnSpc>
                <a:spcBef>
                  <a:spcPct val="0"/>
                </a:spcBef>
                <a:spcAft>
                  <a:spcPct val="0"/>
                </a:spcAft>
              </a:pPr>
              <a:t>50</a:t>
            </a:fld>
            <a:endParaRPr lang="en-GB" sz="1050" b="1">
              <a:solidFill>
                <a:schemeClr val="tx1"/>
              </a:solidFill>
              <a:sym typeface="+mn-lt"/>
            </a:endParaRPr>
          </a:p>
        </p:txBody>
      </p:sp>
      <p:sp>
        <p:nvSpPr>
          <p:cNvPr id="108" name="Rectangle 107">
            <a:extLst>
              <a:ext uri="{FF2B5EF4-FFF2-40B4-BE49-F238E27FC236}">
                <a16:creationId xmlns:a16="http://schemas.microsoft.com/office/drawing/2014/main" id="{C2B8B837-5E44-4654-8805-BA6A5C43707A}"/>
              </a:ext>
            </a:extLst>
          </p:cNvPr>
          <p:cNvSpPr/>
          <p:nvPr>
            <p:custDataLst>
              <p:tags r:id="rId82"/>
            </p:custDataLst>
          </p:nvPr>
        </p:nvSpPr>
        <p:spPr bwMode="gray">
          <a:xfrm>
            <a:off x="2300288" y="2784475"/>
            <a:ext cx="187325" cy="14446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9050" tIns="0" rIns="19050" bIns="0" numCol="1" spcCol="0" rtlCol="0" anchor="b" anchorCtr="0">
            <a:noAutofit/>
          </a:bodyPr>
          <a:lstStyle/>
          <a:p>
            <a:pPr algn="ctr">
              <a:lnSpc>
                <a:spcPct val="90000"/>
              </a:lnSpc>
              <a:spcBef>
                <a:spcPct val="0"/>
              </a:spcBef>
              <a:spcAft>
                <a:spcPct val="0"/>
              </a:spcAft>
            </a:pPr>
            <a:fld id="{3D53D8D4-0D6F-48DA-8308-5713FA33FBE9}" type="datetime'''48'''''''''''''''''''''''''''''''''''''''''''''''''''''''">
              <a:rPr lang="en-GB" altLang="en-US" sz="1050" b="1" smtClean="0">
                <a:solidFill>
                  <a:schemeClr val="tx1"/>
                </a:solidFill>
                <a:effectLst/>
              </a:rPr>
              <a:pPr algn="ctr">
                <a:lnSpc>
                  <a:spcPct val="90000"/>
                </a:lnSpc>
                <a:spcBef>
                  <a:spcPct val="0"/>
                </a:spcBef>
                <a:spcAft>
                  <a:spcPct val="0"/>
                </a:spcAft>
              </a:pPr>
              <a:t>48</a:t>
            </a:fld>
            <a:endParaRPr lang="en-GB" sz="1050" b="1">
              <a:solidFill>
                <a:schemeClr val="tx1"/>
              </a:solidFill>
              <a:sym typeface="+mn-lt"/>
            </a:endParaRPr>
          </a:p>
        </p:txBody>
      </p:sp>
      <p:sp>
        <p:nvSpPr>
          <p:cNvPr id="91" name="Rectangle 90">
            <a:extLst>
              <a:ext uri="{FF2B5EF4-FFF2-40B4-BE49-F238E27FC236}">
                <a16:creationId xmlns:a16="http://schemas.microsoft.com/office/drawing/2014/main" id="{29A59306-50D5-4C97-AC2A-DDAC3AE6B714}"/>
              </a:ext>
            </a:extLst>
          </p:cNvPr>
          <p:cNvSpPr/>
          <p:nvPr>
            <p:custDataLst>
              <p:tags r:id="rId83"/>
            </p:custDataLst>
          </p:nvPr>
        </p:nvSpPr>
        <p:spPr bwMode="gray">
          <a:xfrm>
            <a:off x="2549525" y="2784475"/>
            <a:ext cx="187325" cy="14446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9050" tIns="0" rIns="19050" bIns="0" numCol="1" spcCol="0" rtlCol="0" anchor="b" anchorCtr="0">
            <a:noAutofit/>
          </a:bodyPr>
          <a:lstStyle/>
          <a:p>
            <a:pPr algn="ctr">
              <a:lnSpc>
                <a:spcPct val="90000"/>
              </a:lnSpc>
              <a:spcBef>
                <a:spcPct val="0"/>
              </a:spcBef>
              <a:spcAft>
                <a:spcPct val="0"/>
              </a:spcAft>
            </a:pPr>
            <a:fld id="{7BA141B4-A792-41C3-970C-884EB289F8B5}" type="datetime'''''''''''''4''''''''''''''''''''''''''''''''8'''''''''">
              <a:rPr lang="en-GB" altLang="en-US" sz="1050" b="1" smtClean="0">
                <a:solidFill>
                  <a:schemeClr val="tx1"/>
                </a:solidFill>
                <a:effectLst/>
              </a:rPr>
              <a:pPr algn="ctr">
                <a:lnSpc>
                  <a:spcPct val="90000"/>
                </a:lnSpc>
                <a:spcBef>
                  <a:spcPct val="0"/>
                </a:spcBef>
                <a:spcAft>
                  <a:spcPct val="0"/>
                </a:spcAft>
              </a:pPr>
              <a:t>48</a:t>
            </a:fld>
            <a:endParaRPr lang="en-GB" sz="1050" b="1">
              <a:solidFill>
                <a:schemeClr val="tx1"/>
              </a:solidFill>
              <a:sym typeface="+mn-lt"/>
            </a:endParaRPr>
          </a:p>
        </p:txBody>
      </p:sp>
      <p:sp>
        <p:nvSpPr>
          <p:cNvPr id="113" name="Rectangle 112">
            <a:extLst>
              <a:ext uri="{FF2B5EF4-FFF2-40B4-BE49-F238E27FC236}">
                <a16:creationId xmlns:a16="http://schemas.microsoft.com/office/drawing/2014/main" id="{60115FB9-9F89-4DC3-A614-AEF918EF6BA5}"/>
              </a:ext>
            </a:extLst>
          </p:cNvPr>
          <p:cNvSpPr/>
          <p:nvPr>
            <p:custDataLst>
              <p:tags r:id="rId84"/>
            </p:custDataLst>
          </p:nvPr>
        </p:nvSpPr>
        <p:spPr bwMode="gray">
          <a:xfrm>
            <a:off x="2797175" y="3227388"/>
            <a:ext cx="187325" cy="14446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9050" tIns="0" rIns="19050" bIns="0" numCol="1" spcCol="0" rtlCol="0" anchor="b" anchorCtr="0">
            <a:noAutofit/>
          </a:bodyPr>
          <a:lstStyle/>
          <a:p>
            <a:pPr algn="ctr">
              <a:lnSpc>
                <a:spcPct val="90000"/>
              </a:lnSpc>
              <a:spcBef>
                <a:spcPct val="0"/>
              </a:spcBef>
              <a:spcAft>
                <a:spcPct val="0"/>
              </a:spcAft>
            </a:pPr>
            <a:fld id="{862E8A32-D8EB-4838-B55C-6BA7B6D5C951}" type="datetime'''''''''''''''''''''''''''''''''''''''''''''''''3''8'''">
              <a:rPr lang="en-GB" altLang="en-US" sz="1050" b="1" smtClean="0">
                <a:solidFill>
                  <a:schemeClr val="tx1"/>
                </a:solidFill>
                <a:effectLst/>
              </a:rPr>
              <a:pPr algn="ctr">
                <a:lnSpc>
                  <a:spcPct val="90000"/>
                </a:lnSpc>
                <a:spcBef>
                  <a:spcPct val="0"/>
                </a:spcBef>
                <a:spcAft>
                  <a:spcPct val="0"/>
                </a:spcAft>
              </a:pPr>
              <a:t>38</a:t>
            </a:fld>
            <a:endParaRPr lang="en-GB" sz="1050" b="1">
              <a:solidFill>
                <a:schemeClr val="tx1"/>
              </a:solidFill>
              <a:sym typeface="+mn-lt"/>
            </a:endParaRPr>
          </a:p>
        </p:txBody>
      </p:sp>
      <p:sp>
        <p:nvSpPr>
          <p:cNvPr id="292" name="Rectangle 291">
            <a:extLst>
              <a:ext uri="{FF2B5EF4-FFF2-40B4-BE49-F238E27FC236}">
                <a16:creationId xmlns:a16="http://schemas.microsoft.com/office/drawing/2014/main" id="{E2631267-5924-49EF-AEC2-D38BDF5C496A}"/>
              </a:ext>
            </a:extLst>
          </p:cNvPr>
          <p:cNvSpPr/>
          <p:nvPr>
            <p:custDataLst>
              <p:tags r:id="rId85"/>
            </p:custDataLst>
          </p:nvPr>
        </p:nvSpPr>
        <p:spPr bwMode="gray">
          <a:xfrm>
            <a:off x="3046413" y="3227388"/>
            <a:ext cx="187325" cy="14446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9050" tIns="0" rIns="19050" bIns="0" numCol="1" spcCol="0" rtlCol="0" anchor="b" anchorCtr="0">
            <a:noAutofit/>
          </a:bodyPr>
          <a:lstStyle/>
          <a:p>
            <a:pPr algn="ctr">
              <a:lnSpc>
                <a:spcPct val="90000"/>
              </a:lnSpc>
              <a:spcBef>
                <a:spcPct val="0"/>
              </a:spcBef>
              <a:spcAft>
                <a:spcPct val="0"/>
              </a:spcAft>
            </a:pPr>
            <a:fld id="{CEA9A9F3-DE8E-4669-8163-D8C05DDA9D5C}" type="datetime'''''''''''''''3''''''''8'''''''''">
              <a:rPr lang="en-GB" altLang="en-US" sz="1050" b="1" smtClean="0">
                <a:solidFill>
                  <a:schemeClr val="tx1"/>
                </a:solidFill>
                <a:effectLst/>
              </a:rPr>
              <a:pPr algn="ctr">
                <a:lnSpc>
                  <a:spcPct val="90000"/>
                </a:lnSpc>
                <a:spcBef>
                  <a:spcPct val="0"/>
                </a:spcBef>
                <a:spcAft>
                  <a:spcPct val="0"/>
                </a:spcAft>
              </a:pPr>
              <a:t>38</a:t>
            </a:fld>
            <a:endParaRPr lang="en-GB" sz="1050" b="1">
              <a:solidFill>
                <a:schemeClr val="tx1"/>
              </a:solidFill>
              <a:sym typeface="+mn-lt"/>
            </a:endParaRPr>
          </a:p>
        </p:txBody>
      </p:sp>
      <p:sp>
        <p:nvSpPr>
          <p:cNvPr id="75" name="Rectangle 74">
            <a:extLst>
              <a:ext uri="{FF2B5EF4-FFF2-40B4-BE49-F238E27FC236}">
                <a16:creationId xmlns:a16="http://schemas.microsoft.com/office/drawing/2014/main" id="{12575700-C47C-45B9-8AD7-A33350187E0E}"/>
              </a:ext>
            </a:extLst>
          </p:cNvPr>
          <p:cNvSpPr/>
          <p:nvPr>
            <p:custDataLst>
              <p:tags r:id="rId86"/>
            </p:custDataLst>
          </p:nvPr>
        </p:nvSpPr>
        <p:spPr bwMode="gray">
          <a:xfrm>
            <a:off x="3295650" y="3316288"/>
            <a:ext cx="187325" cy="14446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9050" tIns="0" rIns="19050" bIns="0" numCol="1" spcCol="0" rtlCol="0" anchor="b" anchorCtr="0">
            <a:noAutofit/>
          </a:bodyPr>
          <a:lstStyle/>
          <a:p>
            <a:pPr algn="ctr">
              <a:lnSpc>
                <a:spcPct val="90000"/>
              </a:lnSpc>
              <a:spcBef>
                <a:spcPct val="0"/>
              </a:spcBef>
              <a:spcAft>
                <a:spcPct val="0"/>
              </a:spcAft>
            </a:pPr>
            <a:fld id="{3F3C9447-E331-4855-8DD0-4B5EF6E7771C}" type="datetime'3''''6'''''''''''''''''''">
              <a:rPr lang="en-GB" altLang="en-US" sz="1050" b="1" smtClean="0">
                <a:solidFill>
                  <a:schemeClr val="tx1"/>
                </a:solidFill>
                <a:effectLst/>
              </a:rPr>
              <a:pPr algn="ctr">
                <a:lnSpc>
                  <a:spcPct val="90000"/>
                </a:lnSpc>
                <a:spcBef>
                  <a:spcPct val="0"/>
                </a:spcBef>
                <a:spcAft>
                  <a:spcPct val="0"/>
                </a:spcAft>
              </a:pPr>
              <a:t>36</a:t>
            </a:fld>
            <a:endParaRPr lang="en-GB" sz="1050" b="1">
              <a:solidFill>
                <a:schemeClr val="tx1"/>
              </a:solidFill>
              <a:sym typeface="+mn-lt"/>
            </a:endParaRPr>
          </a:p>
        </p:txBody>
      </p:sp>
      <p:sp>
        <p:nvSpPr>
          <p:cNvPr id="294" name="Rectangle 293">
            <a:extLst>
              <a:ext uri="{FF2B5EF4-FFF2-40B4-BE49-F238E27FC236}">
                <a16:creationId xmlns:a16="http://schemas.microsoft.com/office/drawing/2014/main" id="{90AD8CFC-A085-4D4E-835A-7EFBBED5ABA0}"/>
              </a:ext>
            </a:extLst>
          </p:cNvPr>
          <p:cNvSpPr/>
          <p:nvPr>
            <p:custDataLst>
              <p:tags r:id="rId87"/>
            </p:custDataLst>
          </p:nvPr>
        </p:nvSpPr>
        <p:spPr bwMode="gray">
          <a:xfrm>
            <a:off x="3543300" y="3360738"/>
            <a:ext cx="187325" cy="14446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9050" tIns="0" rIns="19050" bIns="0" numCol="1" spcCol="0" rtlCol="0" anchor="b" anchorCtr="0">
            <a:noAutofit/>
          </a:bodyPr>
          <a:lstStyle/>
          <a:p>
            <a:pPr algn="ctr">
              <a:lnSpc>
                <a:spcPct val="90000"/>
              </a:lnSpc>
              <a:spcBef>
                <a:spcPct val="0"/>
              </a:spcBef>
              <a:spcAft>
                <a:spcPct val="0"/>
              </a:spcAft>
            </a:pPr>
            <a:fld id="{699B5A9E-E172-4D2E-9DD5-314C34CBC313}" type="datetime'''''''''''3''5'''">
              <a:rPr lang="en-GB" altLang="en-US" sz="1050" b="1" smtClean="0">
                <a:solidFill>
                  <a:schemeClr val="tx1"/>
                </a:solidFill>
                <a:effectLst/>
              </a:rPr>
              <a:pPr algn="ctr">
                <a:lnSpc>
                  <a:spcPct val="90000"/>
                </a:lnSpc>
                <a:spcBef>
                  <a:spcPct val="0"/>
                </a:spcBef>
                <a:spcAft>
                  <a:spcPct val="0"/>
                </a:spcAft>
              </a:pPr>
              <a:t>35</a:t>
            </a:fld>
            <a:endParaRPr lang="en-GB" sz="1050" b="1">
              <a:solidFill>
                <a:schemeClr val="tx1"/>
              </a:solidFill>
              <a:sym typeface="+mn-lt"/>
            </a:endParaRPr>
          </a:p>
        </p:txBody>
      </p:sp>
      <p:sp>
        <p:nvSpPr>
          <p:cNvPr id="73" name="Rectangle 72">
            <a:extLst>
              <a:ext uri="{FF2B5EF4-FFF2-40B4-BE49-F238E27FC236}">
                <a16:creationId xmlns:a16="http://schemas.microsoft.com/office/drawing/2014/main" id="{238775DE-491A-44D9-A3A5-F6CA20B229B6}"/>
              </a:ext>
            </a:extLst>
          </p:cNvPr>
          <p:cNvSpPr/>
          <p:nvPr>
            <p:custDataLst>
              <p:tags r:id="rId88"/>
            </p:custDataLst>
          </p:nvPr>
        </p:nvSpPr>
        <p:spPr bwMode="gray">
          <a:xfrm>
            <a:off x="3792538" y="3360738"/>
            <a:ext cx="187325" cy="14446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9050" tIns="0" rIns="19050" bIns="0" numCol="1" spcCol="0" rtlCol="0" anchor="b" anchorCtr="0">
            <a:noAutofit/>
          </a:bodyPr>
          <a:lstStyle/>
          <a:p>
            <a:pPr algn="ctr">
              <a:lnSpc>
                <a:spcPct val="90000"/>
              </a:lnSpc>
              <a:spcBef>
                <a:spcPct val="0"/>
              </a:spcBef>
              <a:spcAft>
                <a:spcPct val="0"/>
              </a:spcAft>
            </a:pPr>
            <a:fld id="{478F9A87-30BF-4533-B407-8692E0150B47}" type="datetime'''''''''35'''''''''''''''''''''''''''''''''''">
              <a:rPr lang="en-GB" altLang="en-US" sz="1050" b="1" smtClean="0">
                <a:solidFill>
                  <a:schemeClr val="tx1"/>
                </a:solidFill>
                <a:effectLst/>
              </a:rPr>
              <a:pPr algn="ctr">
                <a:lnSpc>
                  <a:spcPct val="90000"/>
                </a:lnSpc>
                <a:spcBef>
                  <a:spcPct val="0"/>
                </a:spcBef>
                <a:spcAft>
                  <a:spcPct val="0"/>
                </a:spcAft>
              </a:pPr>
              <a:t>35</a:t>
            </a:fld>
            <a:endParaRPr lang="en-GB" sz="1050" b="1">
              <a:solidFill>
                <a:schemeClr val="tx1"/>
              </a:solidFill>
              <a:sym typeface="+mn-lt"/>
            </a:endParaRPr>
          </a:p>
        </p:txBody>
      </p:sp>
      <p:sp>
        <p:nvSpPr>
          <p:cNvPr id="342" name="Rectangle 341">
            <a:extLst>
              <a:ext uri="{FF2B5EF4-FFF2-40B4-BE49-F238E27FC236}">
                <a16:creationId xmlns:a16="http://schemas.microsoft.com/office/drawing/2014/main" id="{5952C107-3A39-41A2-BFFE-1C4AD33E0C73}"/>
              </a:ext>
            </a:extLst>
          </p:cNvPr>
          <p:cNvSpPr/>
          <p:nvPr>
            <p:custDataLst>
              <p:tags r:id="rId89"/>
            </p:custDataLst>
          </p:nvPr>
        </p:nvSpPr>
        <p:spPr bwMode="auto">
          <a:xfrm>
            <a:off x="1819275" y="5122863"/>
            <a:ext cx="152400" cy="520700"/>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A70C54C1-45B5-4E79-9FBE-5C007B0BD3BC}" type="datetime'G''''e''r''''''ma''''''n''''y'''''''''''''''''''''''''''''''''">
              <a:rPr lang="en-GB" altLang="en-US" sz="1000" smtClean="0">
                <a:solidFill>
                  <a:schemeClr val="tx1"/>
                </a:solidFill>
              </a:rPr>
              <a:pPr algn="r">
                <a:spcBef>
                  <a:spcPct val="0"/>
                </a:spcBef>
                <a:spcAft>
                  <a:spcPct val="0"/>
                </a:spcAft>
              </a:pPr>
              <a:t>Germany</a:t>
            </a:fld>
            <a:endParaRPr lang="en-GB" sz="1000">
              <a:solidFill>
                <a:schemeClr val="tx1"/>
              </a:solidFill>
              <a:sym typeface="+mn-lt"/>
            </a:endParaRPr>
          </a:p>
        </p:txBody>
      </p:sp>
      <p:sp>
        <p:nvSpPr>
          <p:cNvPr id="95" name="Rectangle 94">
            <a:extLst>
              <a:ext uri="{FF2B5EF4-FFF2-40B4-BE49-F238E27FC236}">
                <a16:creationId xmlns:a16="http://schemas.microsoft.com/office/drawing/2014/main" id="{FABC53FD-E10E-494B-A719-404FB2794AA2}"/>
              </a:ext>
            </a:extLst>
          </p:cNvPr>
          <p:cNvSpPr/>
          <p:nvPr>
            <p:custDataLst>
              <p:tags r:id="rId90"/>
            </p:custDataLst>
          </p:nvPr>
        </p:nvSpPr>
        <p:spPr bwMode="gray">
          <a:xfrm>
            <a:off x="4291013" y="3360738"/>
            <a:ext cx="187325" cy="14446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9050" tIns="0" rIns="19050" bIns="0" numCol="1" spcCol="0" rtlCol="0" anchor="b" anchorCtr="0">
            <a:noAutofit/>
          </a:bodyPr>
          <a:lstStyle/>
          <a:p>
            <a:pPr algn="ctr">
              <a:lnSpc>
                <a:spcPct val="90000"/>
              </a:lnSpc>
              <a:spcBef>
                <a:spcPct val="0"/>
              </a:spcBef>
              <a:spcAft>
                <a:spcPct val="0"/>
              </a:spcAft>
            </a:pPr>
            <a:fld id="{D289D142-0943-4292-8CA8-6BDD9C6C03FF}" type="datetime'''''''''''''''''''''''''''''3''5'''''''''''''''''''''''''''">
              <a:rPr lang="en-GB" altLang="en-US" sz="1050" b="1" smtClean="0">
                <a:solidFill>
                  <a:schemeClr val="tx1"/>
                </a:solidFill>
                <a:effectLst/>
              </a:rPr>
              <a:pPr algn="ctr">
                <a:lnSpc>
                  <a:spcPct val="90000"/>
                </a:lnSpc>
                <a:spcBef>
                  <a:spcPct val="0"/>
                </a:spcBef>
                <a:spcAft>
                  <a:spcPct val="0"/>
                </a:spcAft>
              </a:pPr>
              <a:t>35</a:t>
            </a:fld>
            <a:endParaRPr lang="en-GB" sz="1050" b="1">
              <a:solidFill>
                <a:schemeClr val="tx1"/>
              </a:solidFill>
              <a:sym typeface="+mn-lt"/>
            </a:endParaRPr>
          </a:p>
        </p:txBody>
      </p:sp>
      <p:sp>
        <p:nvSpPr>
          <p:cNvPr id="93" name="Rectangle 92">
            <a:extLst>
              <a:ext uri="{FF2B5EF4-FFF2-40B4-BE49-F238E27FC236}">
                <a16:creationId xmlns:a16="http://schemas.microsoft.com/office/drawing/2014/main" id="{483A8F37-5250-4E7F-B04F-7E96EE19AE93}"/>
              </a:ext>
            </a:extLst>
          </p:cNvPr>
          <p:cNvSpPr/>
          <p:nvPr>
            <p:custDataLst>
              <p:tags r:id="rId91"/>
            </p:custDataLst>
          </p:nvPr>
        </p:nvSpPr>
        <p:spPr bwMode="gray">
          <a:xfrm>
            <a:off x="4538663" y="3360738"/>
            <a:ext cx="187325" cy="14446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9050" tIns="0" rIns="19050" bIns="0" numCol="1" spcCol="0" rtlCol="0" anchor="b" anchorCtr="0">
            <a:noAutofit/>
          </a:bodyPr>
          <a:lstStyle/>
          <a:p>
            <a:pPr algn="ctr">
              <a:lnSpc>
                <a:spcPct val="90000"/>
              </a:lnSpc>
              <a:spcBef>
                <a:spcPct val="0"/>
              </a:spcBef>
              <a:spcAft>
                <a:spcPct val="0"/>
              </a:spcAft>
            </a:pPr>
            <a:fld id="{D4B3FF09-EFC1-4FD2-B687-59CACD35C0C6}" type="datetime'''''''''''''''''''3''''''5'''">
              <a:rPr lang="en-GB" altLang="en-US" sz="1050" b="1" smtClean="0">
                <a:solidFill>
                  <a:schemeClr val="tx1"/>
                </a:solidFill>
                <a:effectLst/>
              </a:rPr>
              <a:pPr algn="ctr">
                <a:lnSpc>
                  <a:spcPct val="90000"/>
                </a:lnSpc>
                <a:spcBef>
                  <a:spcPct val="0"/>
                </a:spcBef>
                <a:spcAft>
                  <a:spcPct val="0"/>
                </a:spcAft>
              </a:pPr>
              <a:t>35</a:t>
            </a:fld>
            <a:endParaRPr lang="en-GB" sz="1050" b="1">
              <a:solidFill>
                <a:schemeClr val="tx1"/>
              </a:solidFill>
              <a:sym typeface="+mn-lt"/>
            </a:endParaRPr>
          </a:p>
        </p:txBody>
      </p:sp>
      <p:sp>
        <p:nvSpPr>
          <p:cNvPr id="87" name="Rectangle 86">
            <a:extLst>
              <a:ext uri="{FF2B5EF4-FFF2-40B4-BE49-F238E27FC236}">
                <a16:creationId xmlns:a16="http://schemas.microsoft.com/office/drawing/2014/main" id="{B90F1CF3-89F7-4ADE-9A66-EB54C2778BCC}"/>
              </a:ext>
            </a:extLst>
          </p:cNvPr>
          <p:cNvSpPr/>
          <p:nvPr>
            <p:custDataLst>
              <p:tags r:id="rId92"/>
            </p:custDataLst>
          </p:nvPr>
        </p:nvSpPr>
        <p:spPr bwMode="gray">
          <a:xfrm>
            <a:off x="4787900" y="3403600"/>
            <a:ext cx="187325" cy="14446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9050" tIns="0" rIns="19050" bIns="0" numCol="1" spcCol="0" rtlCol="0" anchor="b" anchorCtr="0">
            <a:noAutofit/>
          </a:bodyPr>
          <a:lstStyle/>
          <a:p>
            <a:pPr algn="ctr">
              <a:lnSpc>
                <a:spcPct val="90000"/>
              </a:lnSpc>
              <a:spcBef>
                <a:spcPct val="0"/>
              </a:spcBef>
              <a:spcAft>
                <a:spcPct val="0"/>
              </a:spcAft>
            </a:pPr>
            <a:fld id="{2A66B866-AF51-4754-80A6-EECEB0330820}" type="datetime'''''''''''''''3''''''''''''''''4'''''''''">
              <a:rPr lang="en-GB" altLang="en-US" sz="1050" b="1" smtClean="0">
                <a:solidFill>
                  <a:schemeClr val="tx1"/>
                </a:solidFill>
                <a:effectLst/>
              </a:rPr>
              <a:pPr algn="ctr">
                <a:lnSpc>
                  <a:spcPct val="90000"/>
                </a:lnSpc>
                <a:spcBef>
                  <a:spcPct val="0"/>
                </a:spcBef>
                <a:spcAft>
                  <a:spcPct val="0"/>
                </a:spcAft>
              </a:pPr>
              <a:t>34</a:t>
            </a:fld>
            <a:endParaRPr lang="en-GB" sz="1050" b="1">
              <a:solidFill>
                <a:schemeClr val="tx1"/>
              </a:solidFill>
              <a:sym typeface="+mn-lt"/>
            </a:endParaRPr>
          </a:p>
        </p:txBody>
      </p:sp>
      <p:sp>
        <p:nvSpPr>
          <p:cNvPr id="71" name="Rectangle 70">
            <a:extLst>
              <a:ext uri="{FF2B5EF4-FFF2-40B4-BE49-F238E27FC236}">
                <a16:creationId xmlns:a16="http://schemas.microsoft.com/office/drawing/2014/main" id="{5966A578-4168-4386-8594-B9DF4E656755}"/>
              </a:ext>
            </a:extLst>
          </p:cNvPr>
          <p:cNvSpPr/>
          <p:nvPr>
            <p:custDataLst>
              <p:tags r:id="rId93"/>
            </p:custDataLst>
          </p:nvPr>
        </p:nvSpPr>
        <p:spPr bwMode="gray">
          <a:xfrm>
            <a:off x="5037138" y="3448050"/>
            <a:ext cx="187325" cy="14446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9050" tIns="0" rIns="19050" bIns="0" numCol="1" spcCol="0" rtlCol="0" anchor="b" anchorCtr="0">
            <a:noAutofit/>
          </a:bodyPr>
          <a:lstStyle/>
          <a:p>
            <a:pPr algn="ctr">
              <a:lnSpc>
                <a:spcPct val="90000"/>
              </a:lnSpc>
              <a:spcBef>
                <a:spcPct val="0"/>
              </a:spcBef>
              <a:spcAft>
                <a:spcPct val="0"/>
              </a:spcAft>
            </a:pPr>
            <a:fld id="{A39B5F9C-960E-45EB-A795-6DC21C2DFD41}" type="datetime'3''''''''''''''''''''''''''''''''''3'''''''''''''''''''''''''">
              <a:rPr lang="en-GB" altLang="en-US" sz="1050" b="1" smtClean="0">
                <a:solidFill>
                  <a:schemeClr val="tx1"/>
                </a:solidFill>
                <a:effectLst/>
              </a:rPr>
              <a:pPr algn="ctr">
                <a:lnSpc>
                  <a:spcPct val="90000"/>
                </a:lnSpc>
                <a:spcBef>
                  <a:spcPct val="0"/>
                </a:spcBef>
                <a:spcAft>
                  <a:spcPct val="0"/>
                </a:spcAft>
              </a:pPr>
              <a:t>33</a:t>
            </a:fld>
            <a:endParaRPr lang="en-GB" sz="1050" b="1">
              <a:solidFill>
                <a:schemeClr val="tx1"/>
              </a:solidFill>
              <a:sym typeface="+mn-lt"/>
            </a:endParaRPr>
          </a:p>
        </p:txBody>
      </p:sp>
      <p:sp>
        <p:nvSpPr>
          <p:cNvPr id="137" name="Rectangle 136">
            <a:extLst>
              <a:ext uri="{FF2B5EF4-FFF2-40B4-BE49-F238E27FC236}">
                <a16:creationId xmlns:a16="http://schemas.microsoft.com/office/drawing/2014/main" id="{6A08C4BF-9F4D-4CD8-A5CE-D745DA905F78}"/>
              </a:ext>
            </a:extLst>
          </p:cNvPr>
          <p:cNvSpPr/>
          <p:nvPr>
            <p:custDataLst>
              <p:tags r:id="rId94"/>
            </p:custDataLst>
          </p:nvPr>
        </p:nvSpPr>
        <p:spPr bwMode="gray">
          <a:xfrm>
            <a:off x="5284788" y="3448050"/>
            <a:ext cx="187325" cy="14446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9050" tIns="0" rIns="19050" bIns="0" numCol="1" spcCol="0" rtlCol="0" anchor="b" anchorCtr="0">
            <a:noAutofit/>
          </a:bodyPr>
          <a:lstStyle/>
          <a:p>
            <a:pPr algn="ctr">
              <a:lnSpc>
                <a:spcPct val="90000"/>
              </a:lnSpc>
              <a:spcBef>
                <a:spcPct val="0"/>
              </a:spcBef>
              <a:spcAft>
                <a:spcPct val="0"/>
              </a:spcAft>
            </a:pPr>
            <a:fld id="{4F122EF7-7264-4501-88A7-169898448A68}" type="datetime'''''''''''''''''''''''''''''''''''3''''''''3'''''''''''''">
              <a:rPr lang="en-GB" altLang="en-US" sz="1050" b="1" smtClean="0">
                <a:solidFill>
                  <a:schemeClr val="tx1"/>
                </a:solidFill>
                <a:effectLst/>
              </a:rPr>
              <a:pPr algn="ctr">
                <a:lnSpc>
                  <a:spcPct val="90000"/>
                </a:lnSpc>
                <a:spcBef>
                  <a:spcPct val="0"/>
                </a:spcBef>
                <a:spcAft>
                  <a:spcPct val="0"/>
                </a:spcAft>
              </a:pPr>
              <a:t>33</a:t>
            </a:fld>
            <a:endParaRPr lang="en-GB" sz="1050" b="1">
              <a:solidFill>
                <a:schemeClr val="tx1"/>
              </a:solidFill>
              <a:sym typeface="+mn-lt"/>
            </a:endParaRPr>
          </a:p>
        </p:txBody>
      </p:sp>
      <p:sp>
        <p:nvSpPr>
          <p:cNvPr id="285" name="Rectangle 284">
            <a:extLst>
              <a:ext uri="{FF2B5EF4-FFF2-40B4-BE49-F238E27FC236}">
                <a16:creationId xmlns:a16="http://schemas.microsoft.com/office/drawing/2014/main" id="{DE567EA3-2701-459A-BACB-382AB72E14AF}"/>
              </a:ext>
            </a:extLst>
          </p:cNvPr>
          <p:cNvSpPr/>
          <p:nvPr>
            <p:custDataLst>
              <p:tags r:id="rId95"/>
            </p:custDataLst>
          </p:nvPr>
        </p:nvSpPr>
        <p:spPr bwMode="gray">
          <a:xfrm>
            <a:off x="5534025" y="3492500"/>
            <a:ext cx="187325" cy="14446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9050" tIns="0" rIns="19050" bIns="0" numCol="1" spcCol="0" rtlCol="0" anchor="b" anchorCtr="0">
            <a:noAutofit/>
          </a:bodyPr>
          <a:lstStyle/>
          <a:p>
            <a:pPr algn="ctr">
              <a:lnSpc>
                <a:spcPct val="90000"/>
              </a:lnSpc>
              <a:spcBef>
                <a:spcPct val="0"/>
              </a:spcBef>
              <a:spcAft>
                <a:spcPct val="0"/>
              </a:spcAft>
            </a:pPr>
            <a:fld id="{5343C64F-9846-43A9-BAAE-C0E85569469C}" type="datetime'''''''''''''''''3''''''2'''''''''">
              <a:rPr lang="en-GB" altLang="en-US" sz="1050" b="1" smtClean="0">
                <a:solidFill>
                  <a:schemeClr val="tx1"/>
                </a:solidFill>
                <a:effectLst/>
              </a:rPr>
              <a:pPr algn="ctr">
                <a:lnSpc>
                  <a:spcPct val="90000"/>
                </a:lnSpc>
                <a:spcBef>
                  <a:spcPct val="0"/>
                </a:spcBef>
                <a:spcAft>
                  <a:spcPct val="0"/>
                </a:spcAft>
              </a:pPr>
              <a:t>32</a:t>
            </a:fld>
            <a:endParaRPr lang="en-GB" sz="1050" b="1">
              <a:solidFill>
                <a:schemeClr val="tx1"/>
              </a:solidFill>
              <a:sym typeface="+mn-lt"/>
            </a:endParaRPr>
          </a:p>
        </p:txBody>
      </p:sp>
      <p:sp>
        <p:nvSpPr>
          <p:cNvPr id="295" name="Rectangle 294">
            <a:extLst>
              <a:ext uri="{FF2B5EF4-FFF2-40B4-BE49-F238E27FC236}">
                <a16:creationId xmlns:a16="http://schemas.microsoft.com/office/drawing/2014/main" id="{9AB99D6C-539A-4DF6-830C-F30969FCA04E}"/>
              </a:ext>
            </a:extLst>
          </p:cNvPr>
          <p:cNvSpPr/>
          <p:nvPr>
            <p:custDataLst>
              <p:tags r:id="rId96"/>
            </p:custDataLst>
          </p:nvPr>
        </p:nvSpPr>
        <p:spPr bwMode="gray">
          <a:xfrm>
            <a:off x="5783263" y="3492500"/>
            <a:ext cx="187325" cy="14446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9050" tIns="0" rIns="19050" bIns="0" numCol="1" spcCol="0" rtlCol="0" anchor="b" anchorCtr="0">
            <a:noAutofit/>
          </a:bodyPr>
          <a:lstStyle/>
          <a:p>
            <a:pPr algn="ctr">
              <a:lnSpc>
                <a:spcPct val="90000"/>
              </a:lnSpc>
              <a:spcBef>
                <a:spcPct val="0"/>
              </a:spcBef>
              <a:spcAft>
                <a:spcPct val="0"/>
              </a:spcAft>
            </a:pPr>
            <a:fld id="{2E495DD7-38F4-415F-99C5-F48A65CB72CF}" type="datetime'''''''''''''''''''''''''''''''''''''''3''2'''''''''''''''">
              <a:rPr lang="en-GB" altLang="en-US" sz="1050" b="1" smtClean="0">
                <a:solidFill>
                  <a:schemeClr val="tx1"/>
                </a:solidFill>
                <a:effectLst/>
              </a:rPr>
              <a:pPr algn="ctr">
                <a:lnSpc>
                  <a:spcPct val="90000"/>
                </a:lnSpc>
                <a:spcBef>
                  <a:spcPct val="0"/>
                </a:spcBef>
                <a:spcAft>
                  <a:spcPct val="0"/>
                </a:spcAft>
              </a:pPr>
              <a:t>32</a:t>
            </a:fld>
            <a:endParaRPr lang="en-GB" sz="1050" b="1">
              <a:solidFill>
                <a:schemeClr val="tx1"/>
              </a:solidFill>
              <a:sym typeface="+mn-lt"/>
            </a:endParaRPr>
          </a:p>
        </p:txBody>
      </p:sp>
      <p:sp>
        <p:nvSpPr>
          <p:cNvPr id="81" name="Rectangle 80">
            <a:extLst>
              <a:ext uri="{FF2B5EF4-FFF2-40B4-BE49-F238E27FC236}">
                <a16:creationId xmlns:a16="http://schemas.microsoft.com/office/drawing/2014/main" id="{7336663C-A706-43A5-855C-71194CECE954}"/>
              </a:ext>
            </a:extLst>
          </p:cNvPr>
          <p:cNvSpPr/>
          <p:nvPr>
            <p:custDataLst>
              <p:tags r:id="rId97"/>
            </p:custDataLst>
          </p:nvPr>
        </p:nvSpPr>
        <p:spPr bwMode="gray">
          <a:xfrm>
            <a:off x="6032500" y="3581400"/>
            <a:ext cx="187325" cy="14446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9050" tIns="0" rIns="19050" bIns="0" numCol="1" spcCol="0" rtlCol="0" anchor="b" anchorCtr="0">
            <a:noAutofit/>
          </a:bodyPr>
          <a:lstStyle/>
          <a:p>
            <a:pPr algn="ctr">
              <a:lnSpc>
                <a:spcPct val="90000"/>
              </a:lnSpc>
              <a:spcBef>
                <a:spcPct val="0"/>
              </a:spcBef>
              <a:spcAft>
                <a:spcPct val="0"/>
              </a:spcAft>
            </a:pPr>
            <a:fld id="{EEE68DCC-FA7D-4482-A13A-49AE69468DD7}" type="datetime'''''''''''''''3''''''''''''''''''''''''0'''''''">
              <a:rPr lang="en-GB" altLang="en-US" sz="1050" b="1" smtClean="0">
                <a:solidFill>
                  <a:schemeClr val="tx1"/>
                </a:solidFill>
                <a:effectLst/>
              </a:rPr>
              <a:pPr algn="ctr">
                <a:lnSpc>
                  <a:spcPct val="90000"/>
                </a:lnSpc>
                <a:spcBef>
                  <a:spcPct val="0"/>
                </a:spcBef>
                <a:spcAft>
                  <a:spcPct val="0"/>
                </a:spcAft>
              </a:pPr>
              <a:t>30</a:t>
            </a:fld>
            <a:endParaRPr lang="en-GB" sz="1050" b="1">
              <a:solidFill>
                <a:schemeClr val="tx1"/>
              </a:solidFill>
              <a:sym typeface="+mn-lt"/>
            </a:endParaRPr>
          </a:p>
        </p:txBody>
      </p:sp>
      <p:sp>
        <p:nvSpPr>
          <p:cNvPr id="85" name="Rectangle 84">
            <a:extLst>
              <a:ext uri="{FF2B5EF4-FFF2-40B4-BE49-F238E27FC236}">
                <a16:creationId xmlns:a16="http://schemas.microsoft.com/office/drawing/2014/main" id="{3743AA25-1E8E-4345-8A76-01B8DDB882D9}"/>
              </a:ext>
            </a:extLst>
          </p:cNvPr>
          <p:cNvSpPr/>
          <p:nvPr>
            <p:custDataLst>
              <p:tags r:id="rId98"/>
            </p:custDataLst>
          </p:nvPr>
        </p:nvSpPr>
        <p:spPr bwMode="gray">
          <a:xfrm>
            <a:off x="6280150" y="3670300"/>
            <a:ext cx="187325" cy="14446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9050" tIns="0" rIns="19050" bIns="0" numCol="1" spcCol="0" rtlCol="0" anchor="b" anchorCtr="0">
            <a:noAutofit/>
          </a:bodyPr>
          <a:lstStyle/>
          <a:p>
            <a:pPr algn="ctr">
              <a:lnSpc>
                <a:spcPct val="90000"/>
              </a:lnSpc>
              <a:spcBef>
                <a:spcPct val="0"/>
              </a:spcBef>
              <a:spcAft>
                <a:spcPct val="0"/>
              </a:spcAft>
            </a:pPr>
            <a:fld id="{B459DD2A-9C39-40DB-A256-E8457CCAADE4}" type="datetime'''''''''''2''''''''''''8'''''''''''''''''''''''''">
              <a:rPr lang="en-GB" altLang="en-US" sz="1050" b="1" smtClean="0">
                <a:solidFill>
                  <a:schemeClr val="tx1"/>
                </a:solidFill>
                <a:effectLst/>
              </a:rPr>
              <a:pPr algn="ctr">
                <a:lnSpc>
                  <a:spcPct val="90000"/>
                </a:lnSpc>
                <a:spcBef>
                  <a:spcPct val="0"/>
                </a:spcBef>
                <a:spcAft>
                  <a:spcPct val="0"/>
                </a:spcAft>
              </a:pPr>
              <a:t>28</a:t>
            </a:fld>
            <a:endParaRPr lang="en-GB" sz="1050" b="1">
              <a:solidFill>
                <a:schemeClr val="tx1"/>
              </a:solidFill>
              <a:sym typeface="+mn-lt"/>
            </a:endParaRPr>
          </a:p>
        </p:txBody>
      </p:sp>
      <p:sp>
        <p:nvSpPr>
          <p:cNvPr id="149" name="Rectangle 148">
            <a:extLst>
              <a:ext uri="{FF2B5EF4-FFF2-40B4-BE49-F238E27FC236}">
                <a16:creationId xmlns:a16="http://schemas.microsoft.com/office/drawing/2014/main" id="{2D145C2E-54B2-4569-8218-B837023A5B2F}"/>
              </a:ext>
            </a:extLst>
          </p:cNvPr>
          <p:cNvSpPr/>
          <p:nvPr>
            <p:custDataLst>
              <p:tags r:id="rId99"/>
            </p:custDataLst>
          </p:nvPr>
        </p:nvSpPr>
        <p:spPr bwMode="gray">
          <a:xfrm>
            <a:off x="6529388" y="3678238"/>
            <a:ext cx="187325" cy="14446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9050" tIns="0" rIns="19050" bIns="0" numCol="1" spcCol="0" rtlCol="0" anchor="b" anchorCtr="0">
            <a:noAutofit/>
          </a:bodyPr>
          <a:lstStyle/>
          <a:p>
            <a:pPr algn="ctr">
              <a:lnSpc>
                <a:spcPct val="90000"/>
              </a:lnSpc>
              <a:spcBef>
                <a:spcPct val="0"/>
              </a:spcBef>
              <a:spcAft>
                <a:spcPct val="0"/>
              </a:spcAft>
            </a:pPr>
            <a:fld id="{29DFF88B-63D2-434D-9654-65CEB0103D23}" type="datetime'''''''''''''''''''''''''''''''''''''''''2''''''8'''''''''">
              <a:rPr lang="en-GB" altLang="en-US" sz="1050" b="1" smtClean="0">
                <a:solidFill>
                  <a:schemeClr val="tx1"/>
                </a:solidFill>
                <a:effectLst/>
              </a:rPr>
              <a:pPr algn="ctr">
                <a:lnSpc>
                  <a:spcPct val="90000"/>
                </a:lnSpc>
                <a:spcBef>
                  <a:spcPct val="0"/>
                </a:spcBef>
                <a:spcAft>
                  <a:spcPct val="0"/>
                </a:spcAft>
              </a:pPr>
              <a:t>28</a:t>
            </a:fld>
            <a:endParaRPr lang="en-GB" sz="1050" b="1">
              <a:solidFill>
                <a:schemeClr val="tx1"/>
              </a:solidFill>
              <a:sym typeface="+mn-lt"/>
            </a:endParaRPr>
          </a:p>
        </p:txBody>
      </p:sp>
      <p:sp>
        <p:nvSpPr>
          <p:cNvPr id="291" name="Rectangle 290">
            <a:extLst>
              <a:ext uri="{FF2B5EF4-FFF2-40B4-BE49-F238E27FC236}">
                <a16:creationId xmlns:a16="http://schemas.microsoft.com/office/drawing/2014/main" id="{DDEBBCC1-56B0-42A5-AC85-F58699958FF8}"/>
              </a:ext>
            </a:extLst>
          </p:cNvPr>
          <p:cNvSpPr/>
          <p:nvPr>
            <p:custDataLst>
              <p:tags r:id="rId100"/>
            </p:custDataLst>
          </p:nvPr>
        </p:nvSpPr>
        <p:spPr bwMode="gray">
          <a:xfrm>
            <a:off x="6778625" y="3714750"/>
            <a:ext cx="187325" cy="14446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9050" tIns="0" rIns="19050" bIns="0" numCol="1" spcCol="0" rtlCol="0" anchor="b" anchorCtr="0">
            <a:noAutofit/>
          </a:bodyPr>
          <a:lstStyle/>
          <a:p>
            <a:pPr algn="ctr">
              <a:lnSpc>
                <a:spcPct val="90000"/>
              </a:lnSpc>
              <a:spcBef>
                <a:spcPct val="0"/>
              </a:spcBef>
              <a:spcAft>
                <a:spcPct val="0"/>
              </a:spcAft>
            </a:pPr>
            <a:fld id="{B886BFF2-7A40-40DE-9369-BDD5A6D45479}" type="datetime'''''''''2''''''''''''''''''''''''''''''''''''''''''7'''''">
              <a:rPr lang="en-GB" altLang="en-US" sz="1050" b="1" smtClean="0">
                <a:solidFill>
                  <a:schemeClr val="tx1"/>
                </a:solidFill>
                <a:effectLst/>
              </a:rPr>
              <a:pPr algn="ctr">
                <a:lnSpc>
                  <a:spcPct val="90000"/>
                </a:lnSpc>
                <a:spcBef>
                  <a:spcPct val="0"/>
                </a:spcBef>
                <a:spcAft>
                  <a:spcPct val="0"/>
                </a:spcAft>
              </a:pPr>
              <a:t>27</a:t>
            </a:fld>
            <a:endParaRPr lang="en-GB" sz="1050" b="1">
              <a:solidFill>
                <a:schemeClr val="tx1"/>
              </a:solidFill>
              <a:sym typeface="+mn-lt"/>
            </a:endParaRPr>
          </a:p>
        </p:txBody>
      </p:sp>
      <p:sp>
        <p:nvSpPr>
          <p:cNvPr id="135" name="Rectangle 134">
            <a:extLst>
              <a:ext uri="{FF2B5EF4-FFF2-40B4-BE49-F238E27FC236}">
                <a16:creationId xmlns:a16="http://schemas.microsoft.com/office/drawing/2014/main" id="{48839B1F-B0B3-41E7-AC51-ACB59498725B}"/>
              </a:ext>
            </a:extLst>
          </p:cNvPr>
          <p:cNvSpPr/>
          <p:nvPr>
            <p:custDataLst>
              <p:tags r:id="rId101"/>
            </p:custDataLst>
          </p:nvPr>
        </p:nvSpPr>
        <p:spPr bwMode="gray">
          <a:xfrm>
            <a:off x="7026275" y="3846513"/>
            <a:ext cx="187325" cy="14446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9050" tIns="0" rIns="19050" bIns="0" numCol="1" spcCol="0" rtlCol="0" anchor="b" anchorCtr="0">
            <a:noAutofit/>
          </a:bodyPr>
          <a:lstStyle/>
          <a:p>
            <a:pPr algn="ctr">
              <a:lnSpc>
                <a:spcPct val="90000"/>
              </a:lnSpc>
              <a:spcBef>
                <a:spcPct val="0"/>
              </a:spcBef>
              <a:spcAft>
                <a:spcPct val="0"/>
              </a:spcAft>
            </a:pPr>
            <a:fld id="{F019175F-3E94-44BB-B807-F8FA1CC582FD}" type="datetime'2''''''''''''''4'''''''''''''''''''''''">
              <a:rPr lang="en-GB" altLang="en-US" sz="1050" b="1" smtClean="0">
                <a:solidFill>
                  <a:schemeClr val="tx1"/>
                </a:solidFill>
                <a:effectLst/>
              </a:rPr>
              <a:pPr algn="ctr">
                <a:lnSpc>
                  <a:spcPct val="90000"/>
                </a:lnSpc>
                <a:spcBef>
                  <a:spcPct val="0"/>
                </a:spcBef>
                <a:spcAft>
                  <a:spcPct val="0"/>
                </a:spcAft>
              </a:pPr>
              <a:t>24</a:t>
            </a:fld>
            <a:endParaRPr lang="en-GB" sz="1050" b="1">
              <a:solidFill>
                <a:schemeClr val="tx1"/>
              </a:solidFill>
              <a:sym typeface="+mn-lt"/>
            </a:endParaRPr>
          </a:p>
        </p:txBody>
      </p:sp>
      <p:sp>
        <p:nvSpPr>
          <p:cNvPr id="15" name="Rectangle 14">
            <a:extLst>
              <a:ext uri="{FF2B5EF4-FFF2-40B4-BE49-F238E27FC236}">
                <a16:creationId xmlns:a16="http://schemas.microsoft.com/office/drawing/2014/main" id="{0F66F690-262B-D2EB-2AAD-56D3359D01AC}"/>
              </a:ext>
            </a:extLst>
          </p:cNvPr>
          <p:cNvSpPr/>
          <p:nvPr>
            <p:custDataLst>
              <p:tags r:id="rId102"/>
            </p:custDataLst>
          </p:nvPr>
        </p:nvSpPr>
        <p:spPr bwMode="gray">
          <a:xfrm>
            <a:off x="7275513" y="3846513"/>
            <a:ext cx="187325" cy="14446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9050" tIns="0" rIns="19050" bIns="0" numCol="1" spcCol="0" rtlCol="0" anchor="b" anchorCtr="0">
            <a:noAutofit/>
          </a:bodyPr>
          <a:lstStyle/>
          <a:p>
            <a:pPr algn="ctr">
              <a:lnSpc>
                <a:spcPct val="90000"/>
              </a:lnSpc>
              <a:spcBef>
                <a:spcPct val="0"/>
              </a:spcBef>
              <a:spcAft>
                <a:spcPct val="0"/>
              </a:spcAft>
            </a:pPr>
            <a:fld id="{FDFD9F81-81A0-4577-B6AC-FD85DB9356F1}" type="datetime'''''''''''''''''''''''2''''''''''''4'''''">
              <a:rPr lang="en-GB" altLang="en-US" sz="1050" b="1" smtClean="0">
                <a:solidFill>
                  <a:schemeClr val="tx1"/>
                </a:solidFill>
                <a:effectLst/>
              </a:rPr>
              <a:pPr algn="ctr">
                <a:lnSpc>
                  <a:spcPct val="90000"/>
                </a:lnSpc>
                <a:spcBef>
                  <a:spcPct val="0"/>
                </a:spcBef>
                <a:spcAft>
                  <a:spcPct val="0"/>
                </a:spcAft>
              </a:pPr>
              <a:t>24</a:t>
            </a:fld>
            <a:endParaRPr lang="en-GB" sz="1050" b="1">
              <a:solidFill>
                <a:schemeClr val="tx1"/>
              </a:solidFill>
              <a:sym typeface="+mn-lt"/>
            </a:endParaRPr>
          </a:p>
        </p:txBody>
      </p:sp>
      <p:sp>
        <p:nvSpPr>
          <p:cNvPr id="287" name="Rectangle 286">
            <a:extLst>
              <a:ext uri="{FF2B5EF4-FFF2-40B4-BE49-F238E27FC236}">
                <a16:creationId xmlns:a16="http://schemas.microsoft.com/office/drawing/2014/main" id="{430D7B7A-C59F-43E2-AF38-80F79BBF7EAF}"/>
              </a:ext>
            </a:extLst>
          </p:cNvPr>
          <p:cNvSpPr/>
          <p:nvPr>
            <p:custDataLst>
              <p:tags r:id="rId103"/>
            </p:custDataLst>
          </p:nvPr>
        </p:nvSpPr>
        <p:spPr bwMode="gray">
          <a:xfrm>
            <a:off x="4041775" y="3360738"/>
            <a:ext cx="187325" cy="14446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9050" tIns="0" rIns="19050" bIns="0" numCol="1" spcCol="0" rtlCol="0" anchor="b" anchorCtr="0">
            <a:noAutofit/>
          </a:bodyPr>
          <a:lstStyle/>
          <a:p>
            <a:pPr algn="ctr">
              <a:lnSpc>
                <a:spcPct val="90000"/>
              </a:lnSpc>
              <a:spcBef>
                <a:spcPct val="0"/>
              </a:spcBef>
              <a:spcAft>
                <a:spcPct val="0"/>
              </a:spcAft>
            </a:pPr>
            <a:fld id="{8E064910-FD33-4E7E-85A1-BBD496C30F88}" type="datetime'''''''''''''''''''''''3''''''''5'''''''''''''''">
              <a:rPr lang="en-GB" altLang="en-US" sz="1050" b="1" smtClean="0">
                <a:solidFill>
                  <a:schemeClr val="tx1"/>
                </a:solidFill>
                <a:effectLst/>
              </a:rPr>
              <a:pPr algn="ctr">
                <a:lnSpc>
                  <a:spcPct val="90000"/>
                </a:lnSpc>
                <a:spcBef>
                  <a:spcPct val="0"/>
                </a:spcBef>
                <a:spcAft>
                  <a:spcPct val="0"/>
                </a:spcAft>
              </a:pPr>
              <a:t>35</a:t>
            </a:fld>
            <a:endParaRPr lang="en-GB" sz="1050" b="1">
              <a:solidFill>
                <a:schemeClr val="tx1"/>
              </a:solidFill>
              <a:sym typeface="+mn-lt"/>
            </a:endParaRPr>
          </a:p>
        </p:txBody>
      </p:sp>
      <p:sp>
        <p:nvSpPr>
          <p:cNvPr id="65" name="Rectangle 64">
            <a:extLst>
              <a:ext uri="{FF2B5EF4-FFF2-40B4-BE49-F238E27FC236}">
                <a16:creationId xmlns:a16="http://schemas.microsoft.com/office/drawing/2014/main" id="{CB1B4FC1-02A3-49A4-9C37-131095E45966}"/>
              </a:ext>
            </a:extLst>
          </p:cNvPr>
          <p:cNvSpPr/>
          <p:nvPr>
            <p:custDataLst>
              <p:tags r:id="rId104"/>
            </p:custDataLst>
          </p:nvPr>
        </p:nvSpPr>
        <p:spPr bwMode="gray">
          <a:xfrm>
            <a:off x="7772400" y="4113213"/>
            <a:ext cx="187325" cy="14446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9050" tIns="0" rIns="19050" bIns="0" numCol="1" spcCol="0" rtlCol="0" anchor="b" anchorCtr="0">
            <a:noAutofit/>
          </a:bodyPr>
          <a:lstStyle/>
          <a:p>
            <a:pPr algn="ctr">
              <a:lnSpc>
                <a:spcPct val="90000"/>
              </a:lnSpc>
              <a:spcBef>
                <a:spcPct val="0"/>
              </a:spcBef>
              <a:spcAft>
                <a:spcPct val="0"/>
              </a:spcAft>
            </a:pPr>
            <a:fld id="{03258F4D-63F5-48A9-9307-03553610E28B}" type="datetime'''''''''''''1''''''''''''''''''''''''''''''''''8'''''">
              <a:rPr lang="en-GB" altLang="en-US" sz="1050" b="1" smtClean="0">
                <a:solidFill>
                  <a:schemeClr val="tx1"/>
                </a:solidFill>
                <a:effectLst/>
              </a:rPr>
              <a:pPr algn="ctr">
                <a:lnSpc>
                  <a:spcPct val="90000"/>
                </a:lnSpc>
                <a:spcBef>
                  <a:spcPct val="0"/>
                </a:spcBef>
                <a:spcAft>
                  <a:spcPct val="0"/>
                </a:spcAft>
              </a:pPr>
              <a:t>18</a:t>
            </a:fld>
            <a:endParaRPr lang="en-GB" sz="1050" b="1">
              <a:solidFill>
                <a:schemeClr val="tx1"/>
              </a:solidFill>
              <a:sym typeface="+mn-lt"/>
            </a:endParaRPr>
          </a:p>
        </p:txBody>
      </p:sp>
      <p:sp>
        <p:nvSpPr>
          <p:cNvPr id="139" name="Rectangle 138">
            <a:extLst>
              <a:ext uri="{FF2B5EF4-FFF2-40B4-BE49-F238E27FC236}">
                <a16:creationId xmlns:a16="http://schemas.microsoft.com/office/drawing/2014/main" id="{D296A94A-36BA-4A09-B986-35E9934AA080}"/>
              </a:ext>
            </a:extLst>
          </p:cNvPr>
          <p:cNvSpPr/>
          <p:nvPr>
            <p:custDataLst>
              <p:tags r:id="rId105"/>
            </p:custDataLst>
          </p:nvPr>
        </p:nvSpPr>
        <p:spPr bwMode="gray">
          <a:xfrm>
            <a:off x="8021638" y="4157663"/>
            <a:ext cx="187325" cy="14446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9050" tIns="0" rIns="19050" bIns="0" numCol="1" spcCol="0" rtlCol="0" anchor="b" anchorCtr="0">
            <a:noAutofit/>
          </a:bodyPr>
          <a:lstStyle/>
          <a:p>
            <a:pPr algn="ctr">
              <a:lnSpc>
                <a:spcPct val="90000"/>
              </a:lnSpc>
              <a:spcBef>
                <a:spcPct val="0"/>
              </a:spcBef>
              <a:spcAft>
                <a:spcPct val="0"/>
              </a:spcAft>
            </a:pPr>
            <a:fld id="{C101EF96-4C9F-400E-A832-404D50E76616}" type="datetime'''''''''''''''''1''''''''''''''''''''''''''''''''7'''''">
              <a:rPr lang="en-GB" altLang="en-US" sz="1050" b="1" smtClean="0">
                <a:solidFill>
                  <a:schemeClr val="tx1"/>
                </a:solidFill>
                <a:effectLst/>
              </a:rPr>
              <a:pPr algn="ctr">
                <a:lnSpc>
                  <a:spcPct val="90000"/>
                </a:lnSpc>
                <a:spcBef>
                  <a:spcPct val="0"/>
                </a:spcBef>
                <a:spcAft>
                  <a:spcPct val="0"/>
                </a:spcAft>
              </a:pPr>
              <a:t>17</a:t>
            </a:fld>
            <a:endParaRPr lang="en-GB" sz="1050" b="1">
              <a:solidFill>
                <a:schemeClr val="tx1"/>
              </a:solidFill>
              <a:sym typeface="+mn-lt"/>
            </a:endParaRPr>
          </a:p>
        </p:txBody>
      </p:sp>
      <p:sp>
        <p:nvSpPr>
          <p:cNvPr id="111" name="Rectangle 110">
            <a:extLst>
              <a:ext uri="{FF2B5EF4-FFF2-40B4-BE49-F238E27FC236}">
                <a16:creationId xmlns:a16="http://schemas.microsoft.com/office/drawing/2014/main" id="{F4D99A60-A7EA-4C1D-AB74-1EBBD108D3AA}"/>
              </a:ext>
            </a:extLst>
          </p:cNvPr>
          <p:cNvSpPr/>
          <p:nvPr>
            <p:custDataLst>
              <p:tags r:id="rId106"/>
            </p:custDataLst>
          </p:nvPr>
        </p:nvSpPr>
        <p:spPr bwMode="gray">
          <a:xfrm>
            <a:off x="8270875" y="4289425"/>
            <a:ext cx="187325" cy="14446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9050" tIns="0" rIns="19050" bIns="0" numCol="1" spcCol="0" rtlCol="0" anchor="b" anchorCtr="0">
            <a:noAutofit/>
          </a:bodyPr>
          <a:lstStyle/>
          <a:p>
            <a:pPr algn="ctr">
              <a:lnSpc>
                <a:spcPct val="90000"/>
              </a:lnSpc>
              <a:spcBef>
                <a:spcPct val="0"/>
              </a:spcBef>
              <a:spcAft>
                <a:spcPct val="0"/>
              </a:spcAft>
            </a:pPr>
            <a:fld id="{1A906F3A-17E6-4ECD-B497-0753502226AB}" type="datetime'''''''''''''''''''''''''''''''''''''''''''''''''''14'">
              <a:rPr lang="en-GB" altLang="en-US" sz="1050" b="1" smtClean="0">
                <a:solidFill>
                  <a:schemeClr val="tx1"/>
                </a:solidFill>
                <a:effectLst/>
              </a:rPr>
              <a:pPr algn="ctr">
                <a:lnSpc>
                  <a:spcPct val="90000"/>
                </a:lnSpc>
                <a:spcBef>
                  <a:spcPct val="0"/>
                </a:spcBef>
                <a:spcAft>
                  <a:spcPct val="0"/>
                </a:spcAft>
              </a:pPr>
              <a:t>14</a:t>
            </a:fld>
            <a:endParaRPr lang="en-GB" sz="1050" b="1">
              <a:solidFill>
                <a:schemeClr val="tx1"/>
              </a:solidFill>
              <a:sym typeface="+mn-lt"/>
            </a:endParaRPr>
          </a:p>
        </p:txBody>
      </p:sp>
      <p:sp>
        <p:nvSpPr>
          <p:cNvPr id="97" name="Rectangle 96">
            <a:extLst>
              <a:ext uri="{FF2B5EF4-FFF2-40B4-BE49-F238E27FC236}">
                <a16:creationId xmlns:a16="http://schemas.microsoft.com/office/drawing/2014/main" id="{A73E7738-1037-4AD3-80B8-D18CAFB2DF00}"/>
              </a:ext>
            </a:extLst>
          </p:cNvPr>
          <p:cNvSpPr/>
          <p:nvPr>
            <p:custDataLst>
              <p:tags r:id="rId107"/>
            </p:custDataLst>
          </p:nvPr>
        </p:nvSpPr>
        <p:spPr bwMode="gray">
          <a:xfrm>
            <a:off x="8520113" y="4289425"/>
            <a:ext cx="187325" cy="14446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9050" tIns="0" rIns="19050" bIns="0" numCol="1" spcCol="0" rtlCol="0" anchor="b" anchorCtr="0">
            <a:noAutofit/>
          </a:bodyPr>
          <a:lstStyle/>
          <a:p>
            <a:pPr algn="ctr">
              <a:lnSpc>
                <a:spcPct val="90000"/>
              </a:lnSpc>
              <a:spcBef>
                <a:spcPct val="0"/>
              </a:spcBef>
              <a:spcAft>
                <a:spcPct val="0"/>
              </a:spcAft>
            </a:pPr>
            <a:fld id="{3598E60D-FD60-491E-8DD2-9EE4B70AEC66}" type="datetime'''''''''''''''''''''''''''''1''''''''''''''4'''''">
              <a:rPr lang="en-GB" altLang="en-US" sz="1050" b="1" smtClean="0">
                <a:solidFill>
                  <a:schemeClr val="tx1"/>
                </a:solidFill>
                <a:effectLst/>
              </a:rPr>
              <a:pPr algn="ctr">
                <a:lnSpc>
                  <a:spcPct val="90000"/>
                </a:lnSpc>
                <a:spcBef>
                  <a:spcPct val="0"/>
                </a:spcBef>
                <a:spcAft>
                  <a:spcPct val="0"/>
                </a:spcAft>
              </a:pPr>
              <a:t>14</a:t>
            </a:fld>
            <a:endParaRPr lang="en-GB" sz="1050" b="1">
              <a:solidFill>
                <a:schemeClr val="tx1"/>
              </a:solidFill>
              <a:sym typeface="+mn-lt"/>
            </a:endParaRPr>
          </a:p>
        </p:txBody>
      </p:sp>
      <p:sp>
        <p:nvSpPr>
          <p:cNvPr id="102" name="Rectangle 101">
            <a:extLst>
              <a:ext uri="{FF2B5EF4-FFF2-40B4-BE49-F238E27FC236}">
                <a16:creationId xmlns:a16="http://schemas.microsoft.com/office/drawing/2014/main" id="{BFB2064A-5486-4D6A-8A1D-24953EC27AFA}"/>
              </a:ext>
            </a:extLst>
          </p:cNvPr>
          <p:cNvSpPr/>
          <p:nvPr>
            <p:custDataLst>
              <p:tags r:id="rId108"/>
            </p:custDataLst>
          </p:nvPr>
        </p:nvSpPr>
        <p:spPr bwMode="gray">
          <a:xfrm>
            <a:off x="8767763" y="4333875"/>
            <a:ext cx="187325" cy="14446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9050" tIns="0" rIns="19050" bIns="0" numCol="1" spcCol="0" rtlCol="0" anchor="b" anchorCtr="0">
            <a:noAutofit/>
          </a:bodyPr>
          <a:lstStyle/>
          <a:p>
            <a:pPr algn="ctr">
              <a:lnSpc>
                <a:spcPct val="90000"/>
              </a:lnSpc>
              <a:spcBef>
                <a:spcPct val="0"/>
              </a:spcBef>
              <a:spcAft>
                <a:spcPct val="0"/>
              </a:spcAft>
            </a:pPr>
            <a:fld id="{ECC1C108-3F1A-4F40-8E1B-5FBEE2C6E558}" type="datetime'''''''''''''''''1''''''''''''''''''3'''''">
              <a:rPr lang="en-GB" altLang="en-US" sz="1050" b="1" smtClean="0">
                <a:solidFill>
                  <a:schemeClr val="tx1"/>
                </a:solidFill>
                <a:effectLst/>
              </a:rPr>
              <a:pPr algn="ctr">
                <a:lnSpc>
                  <a:spcPct val="90000"/>
                </a:lnSpc>
                <a:spcBef>
                  <a:spcPct val="0"/>
                </a:spcBef>
                <a:spcAft>
                  <a:spcPct val="0"/>
                </a:spcAft>
              </a:pPr>
              <a:t>13</a:t>
            </a:fld>
            <a:endParaRPr lang="en-GB" sz="1050" b="1">
              <a:solidFill>
                <a:schemeClr val="tx1"/>
              </a:solidFill>
              <a:sym typeface="+mn-lt"/>
            </a:endParaRPr>
          </a:p>
        </p:txBody>
      </p:sp>
      <p:sp>
        <p:nvSpPr>
          <p:cNvPr id="67" name="Rectangle 66">
            <a:extLst>
              <a:ext uri="{FF2B5EF4-FFF2-40B4-BE49-F238E27FC236}">
                <a16:creationId xmlns:a16="http://schemas.microsoft.com/office/drawing/2014/main" id="{A157A71F-A735-442C-B4BE-53316A3B446C}"/>
              </a:ext>
            </a:extLst>
          </p:cNvPr>
          <p:cNvSpPr/>
          <p:nvPr>
            <p:custDataLst>
              <p:tags r:id="rId109"/>
            </p:custDataLst>
          </p:nvPr>
        </p:nvSpPr>
        <p:spPr bwMode="gray">
          <a:xfrm>
            <a:off x="9017000" y="4422775"/>
            <a:ext cx="187325" cy="14446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9050" tIns="0" rIns="19050" bIns="0" numCol="1" spcCol="0" rtlCol="0" anchor="b" anchorCtr="0">
            <a:noAutofit/>
          </a:bodyPr>
          <a:lstStyle/>
          <a:p>
            <a:pPr algn="ctr">
              <a:lnSpc>
                <a:spcPct val="90000"/>
              </a:lnSpc>
              <a:spcBef>
                <a:spcPct val="0"/>
              </a:spcBef>
              <a:spcAft>
                <a:spcPct val="0"/>
              </a:spcAft>
            </a:pPr>
            <a:fld id="{4A5B0C46-41AF-472C-ABBB-59452BB67A95}" type="datetime'''''''''''''''''''''''''1''''''''''''''''1'">
              <a:rPr lang="en-GB" altLang="en-US" sz="1050" b="1" smtClean="0">
                <a:solidFill>
                  <a:schemeClr val="tx1"/>
                </a:solidFill>
                <a:effectLst/>
              </a:rPr>
              <a:pPr algn="ctr">
                <a:lnSpc>
                  <a:spcPct val="90000"/>
                </a:lnSpc>
                <a:spcBef>
                  <a:spcPct val="0"/>
                </a:spcBef>
                <a:spcAft>
                  <a:spcPct val="0"/>
                </a:spcAft>
              </a:pPr>
              <a:t>11</a:t>
            </a:fld>
            <a:endParaRPr lang="en-GB" sz="1050" b="1">
              <a:solidFill>
                <a:schemeClr val="tx1"/>
              </a:solidFill>
              <a:sym typeface="+mn-lt"/>
            </a:endParaRPr>
          </a:p>
        </p:txBody>
      </p:sp>
      <p:sp>
        <p:nvSpPr>
          <p:cNvPr id="141" name="Rectangle 140">
            <a:extLst>
              <a:ext uri="{FF2B5EF4-FFF2-40B4-BE49-F238E27FC236}">
                <a16:creationId xmlns:a16="http://schemas.microsoft.com/office/drawing/2014/main" id="{06C8E828-7018-4EED-BF75-CABC3C0A9BFB}"/>
              </a:ext>
            </a:extLst>
          </p:cNvPr>
          <p:cNvSpPr/>
          <p:nvPr>
            <p:custDataLst>
              <p:tags r:id="rId110"/>
            </p:custDataLst>
          </p:nvPr>
        </p:nvSpPr>
        <p:spPr bwMode="gray">
          <a:xfrm>
            <a:off x="9304338" y="4556125"/>
            <a:ext cx="112713" cy="14446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9050" tIns="0" rIns="19050" bIns="0" numCol="1" spcCol="0" rtlCol="0" anchor="b" anchorCtr="0">
            <a:noAutofit/>
          </a:bodyPr>
          <a:lstStyle/>
          <a:p>
            <a:pPr algn="ctr">
              <a:lnSpc>
                <a:spcPct val="90000"/>
              </a:lnSpc>
              <a:spcBef>
                <a:spcPct val="0"/>
              </a:spcBef>
              <a:spcAft>
                <a:spcPct val="0"/>
              </a:spcAft>
            </a:pPr>
            <a:fld id="{6C271000-B55F-4E32-B1D0-023D3524D687}" type="datetime'''''''''8'''">
              <a:rPr lang="en-GB" altLang="en-US" sz="1050" b="1" smtClean="0">
                <a:solidFill>
                  <a:schemeClr val="tx1"/>
                </a:solidFill>
                <a:effectLst/>
              </a:rPr>
              <a:pPr algn="ctr">
                <a:lnSpc>
                  <a:spcPct val="90000"/>
                </a:lnSpc>
                <a:spcBef>
                  <a:spcPct val="0"/>
                </a:spcBef>
                <a:spcAft>
                  <a:spcPct val="0"/>
                </a:spcAft>
              </a:pPr>
              <a:t>8</a:t>
            </a:fld>
            <a:endParaRPr lang="en-GB" sz="1050" b="1">
              <a:solidFill>
                <a:schemeClr val="tx1"/>
              </a:solidFill>
              <a:sym typeface="+mn-lt"/>
            </a:endParaRPr>
          </a:p>
        </p:txBody>
      </p:sp>
      <p:sp>
        <p:nvSpPr>
          <p:cNvPr id="89" name="Rectangle 88">
            <a:extLst>
              <a:ext uri="{FF2B5EF4-FFF2-40B4-BE49-F238E27FC236}">
                <a16:creationId xmlns:a16="http://schemas.microsoft.com/office/drawing/2014/main" id="{B7B3CA36-B8E4-4AAC-8F0A-00C056438BCF}"/>
              </a:ext>
            </a:extLst>
          </p:cNvPr>
          <p:cNvSpPr/>
          <p:nvPr>
            <p:custDataLst>
              <p:tags r:id="rId111"/>
            </p:custDataLst>
          </p:nvPr>
        </p:nvSpPr>
        <p:spPr bwMode="gray">
          <a:xfrm>
            <a:off x="9551988" y="4556125"/>
            <a:ext cx="112713" cy="14446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9050" tIns="0" rIns="19050" bIns="0" numCol="1" spcCol="0" rtlCol="0" anchor="b" anchorCtr="0">
            <a:noAutofit/>
          </a:bodyPr>
          <a:lstStyle/>
          <a:p>
            <a:pPr algn="ctr">
              <a:lnSpc>
                <a:spcPct val="90000"/>
              </a:lnSpc>
              <a:spcBef>
                <a:spcPct val="0"/>
              </a:spcBef>
              <a:spcAft>
                <a:spcPct val="0"/>
              </a:spcAft>
            </a:pPr>
            <a:fld id="{9320611D-FE5F-4076-B606-D9D63EFFAC0D}" type="datetime'''''8'''''''''''''''''''''''''''''''''''''''''''''''''''''">
              <a:rPr lang="en-GB" altLang="en-US" sz="1050" b="1" smtClean="0">
                <a:solidFill>
                  <a:schemeClr val="tx1"/>
                </a:solidFill>
                <a:effectLst/>
              </a:rPr>
              <a:pPr algn="ctr">
                <a:lnSpc>
                  <a:spcPct val="90000"/>
                </a:lnSpc>
                <a:spcBef>
                  <a:spcPct val="0"/>
                </a:spcBef>
                <a:spcAft>
                  <a:spcPct val="0"/>
                </a:spcAft>
              </a:pPr>
              <a:t>8</a:t>
            </a:fld>
            <a:endParaRPr lang="en-GB" sz="1050" b="1">
              <a:solidFill>
                <a:schemeClr val="tx1"/>
              </a:solidFill>
              <a:sym typeface="+mn-lt"/>
            </a:endParaRPr>
          </a:p>
        </p:txBody>
      </p:sp>
      <p:sp>
        <p:nvSpPr>
          <p:cNvPr id="104" name="Rectangle 103">
            <a:extLst>
              <a:ext uri="{FF2B5EF4-FFF2-40B4-BE49-F238E27FC236}">
                <a16:creationId xmlns:a16="http://schemas.microsoft.com/office/drawing/2014/main" id="{014385C0-17BB-4C94-B625-F8808FCA056A}"/>
              </a:ext>
            </a:extLst>
          </p:cNvPr>
          <p:cNvSpPr/>
          <p:nvPr>
            <p:custDataLst>
              <p:tags r:id="rId112"/>
            </p:custDataLst>
          </p:nvPr>
        </p:nvSpPr>
        <p:spPr bwMode="gray">
          <a:xfrm>
            <a:off x="9801225" y="4556125"/>
            <a:ext cx="112713" cy="14446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9050" tIns="0" rIns="19050" bIns="0" numCol="1" spcCol="0" rtlCol="0" anchor="b" anchorCtr="0">
            <a:noAutofit/>
          </a:bodyPr>
          <a:lstStyle/>
          <a:p>
            <a:pPr algn="ctr">
              <a:lnSpc>
                <a:spcPct val="90000"/>
              </a:lnSpc>
              <a:spcBef>
                <a:spcPct val="0"/>
              </a:spcBef>
              <a:spcAft>
                <a:spcPct val="0"/>
              </a:spcAft>
            </a:pPr>
            <a:fld id="{C7A99349-F14D-4C63-A484-5FD628B8433C}" type="datetime'''''''''''''''''''''''''''''''''8'''''">
              <a:rPr lang="en-GB" altLang="en-US" sz="1050" b="1" smtClean="0">
                <a:solidFill>
                  <a:schemeClr val="tx1"/>
                </a:solidFill>
                <a:effectLst/>
              </a:rPr>
              <a:pPr algn="ctr">
                <a:lnSpc>
                  <a:spcPct val="90000"/>
                </a:lnSpc>
                <a:spcBef>
                  <a:spcPct val="0"/>
                </a:spcBef>
                <a:spcAft>
                  <a:spcPct val="0"/>
                </a:spcAft>
              </a:pPr>
              <a:t>8</a:t>
            </a:fld>
            <a:endParaRPr lang="en-GB" sz="1050" b="1">
              <a:solidFill>
                <a:schemeClr val="tx1"/>
              </a:solidFill>
              <a:sym typeface="+mn-lt"/>
            </a:endParaRPr>
          </a:p>
        </p:txBody>
      </p:sp>
      <p:sp>
        <p:nvSpPr>
          <p:cNvPr id="132" name="Rectangle 131">
            <a:extLst>
              <a:ext uri="{FF2B5EF4-FFF2-40B4-BE49-F238E27FC236}">
                <a16:creationId xmlns:a16="http://schemas.microsoft.com/office/drawing/2014/main" id="{D00D1A43-023E-4532-A275-4C809649D53D}"/>
              </a:ext>
            </a:extLst>
          </p:cNvPr>
          <p:cNvSpPr/>
          <p:nvPr>
            <p:custDataLst>
              <p:tags r:id="rId113"/>
            </p:custDataLst>
          </p:nvPr>
        </p:nvSpPr>
        <p:spPr bwMode="gray">
          <a:xfrm>
            <a:off x="10050463" y="4645025"/>
            <a:ext cx="112713" cy="14446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9050" tIns="0" rIns="19050" bIns="0" numCol="1" spcCol="0" rtlCol="0" anchor="b" anchorCtr="0">
            <a:noAutofit/>
          </a:bodyPr>
          <a:lstStyle/>
          <a:p>
            <a:pPr algn="ctr">
              <a:lnSpc>
                <a:spcPct val="90000"/>
              </a:lnSpc>
              <a:spcBef>
                <a:spcPct val="0"/>
              </a:spcBef>
              <a:spcAft>
                <a:spcPct val="0"/>
              </a:spcAft>
            </a:pPr>
            <a:fld id="{619A7149-0DEA-43F3-81DD-8FF38BC632BA}" type="datetime'''''''''''''''''''''6'''''''''''''''''''''''''''">
              <a:rPr lang="en-GB" altLang="en-US" sz="1050" b="1" smtClean="0">
                <a:solidFill>
                  <a:schemeClr val="tx1"/>
                </a:solidFill>
                <a:effectLst/>
              </a:rPr>
              <a:pPr algn="ctr">
                <a:lnSpc>
                  <a:spcPct val="90000"/>
                </a:lnSpc>
                <a:spcBef>
                  <a:spcPct val="0"/>
                </a:spcBef>
                <a:spcAft>
                  <a:spcPct val="0"/>
                </a:spcAft>
              </a:pPr>
              <a:t>6</a:t>
            </a:fld>
            <a:endParaRPr lang="en-GB" sz="1050" b="1">
              <a:solidFill>
                <a:schemeClr val="tx1"/>
              </a:solidFill>
              <a:sym typeface="+mn-lt"/>
            </a:endParaRPr>
          </a:p>
        </p:txBody>
      </p:sp>
      <p:sp>
        <p:nvSpPr>
          <p:cNvPr id="283" name="Rectangle 282">
            <a:extLst>
              <a:ext uri="{FF2B5EF4-FFF2-40B4-BE49-F238E27FC236}">
                <a16:creationId xmlns:a16="http://schemas.microsoft.com/office/drawing/2014/main" id="{6A807199-1E67-4B56-9A3A-3BE6B3EBE7C7}"/>
              </a:ext>
            </a:extLst>
          </p:cNvPr>
          <p:cNvSpPr/>
          <p:nvPr>
            <p:custDataLst>
              <p:tags r:id="rId114"/>
            </p:custDataLst>
          </p:nvPr>
        </p:nvSpPr>
        <p:spPr bwMode="gray">
          <a:xfrm>
            <a:off x="10299700" y="4732338"/>
            <a:ext cx="112713" cy="14446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9050" tIns="0" rIns="19050" bIns="0" numCol="1" spcCol="0" rtlCol="0" anchor="b" anchorCtr="0">
            <a:noAutofit/>
          </a:bodyPr>
          <a:lstStyle/>
          <a:p>
            <a:pPr algn="ctr">
              <a:lnSpc>
                <a:spcPct val="90000"/>
              </a:lnSpc>
              <a:spcBef>
                <a:spcPct val="0"/>
              </a:spcBef>
              <a:spcAft>
                <a:spcPct val="0"/>
              </a:spcAft>
            </a:pPr>
            <a:fld id="{130E8D94-D8B5-4AEF-9163-6C57F9BA234E}" type="datetime'''''''''''''''''''''''''''4'''''''''''''''''''">
              <a:rPr lang="en-GB" altLang="en-US" sz="1050" b="1" smtClean="0">
                <a:solidFill>
                  <a:schemeClr val="tx1"/>
                </a:solidFill>
                <a:effectLst/>
              </a:rPr>
              <a:pPr algn="ctr">
                <a:lnSpc>
                  <a:spcPct val="90000"/>
                </a:lnSpc>
                <a:spcBef>
                  <a:spcPct val="0"/>
                </a:spcBef>
                <a:spcAft>
                  <a:spcPct val="0"/>
                </a:spcAft>
              </a:pPr>
              <a:t>4</a:t>
            </a:fld>
            <a:endParaRPr lang="en-GB" sz="1050" b="1">
              <a:solidFill>
                <a:schemeClr val="tx1"/>
              </a:solidFill>
              <a:sym typeface="+mn-lt"/>
            </a:endParaRPr>
          </a:p>
        </p:txBody>
      </p:sp>
      <p:sp>
        <p:nvSpPr>
          <p:cNvPr id="100" name="Rectangle 99">
            <a:extLst>
              <a:ext uri="{FF2B5EF4-FFF2-40B4-BE49-F238E27FC236}">
                <a16:creationId xmlns:a16="http://schemas.microsoft.com/office/drawing/2014/main" id="{47F05FF5-DF99-4DFE-B8FD-5CF98AC494BB}"/>
              </a:ext>
            </a:extLst>
          </p:cNvPr>
          <p:cNvSpPr/>
          <p:nvPr>
            <p:custDataLst>
              <p:tags r:id="rId115"/>
            </p:custDataLst>
          </p:nvPr>
        </p:nvSpPr>
        <p:spPr bwMode="gray">
          <a:xfrm>
            <a:off x="10547350" y="4711700"/>
            <a:ext cx="112713" cy="14446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9050" tIns="0" rIns="19050" bIns="0" numCol="1" spcCol="0" rtlCol="0" anchor="b" anchorCtr="0">
            <a:noAutofit/>
          </a:bodyPr>
          <a:lstStyle/>
          <a:p>
            <a:pPr algn="ctr">
              <a:lnSpc>
                <a:spcPct val="90000"/>
              </a:lnSpc>
              <a:spcBef>
                <a:spcPct val="0"/>
              </a:spcBef>
              <a:spcAft>
                <a:spcPct val="0"/>
              </a:spcAft>
            </a:pPr>
            <a:fld id="{89078023-D300-4A04-9D23-6DD3E02C041B}" type="datetime'''''''''''''''''2'''''''''''''''''''''''''''''''''''''''''''">
              <a:rPr lang="en-GB" altLang="en-US" sz="1050" b="1" smtClean="0">
                <a:solidFill>
                  <a:schemeClr val="tx1"/>
                </a:solidFill>
                <a:effectLst/>
              </a:rPr>
              <a:pPr algn="ctr">
                <a:lnSpc>
                  <a:spcPct val="90000"/>
                </a:lnSpc>
                <a:spcBef>
                  <a:spcPct val="0"/>
                </a:spcBef>
                <a:spcAft>
                  <a:spcPct val="0"/>
                </a:spcAft>
              </a:pPr>
              <a:t>2</a:t>
            </a:fld>
            <a:endParaRPr lang="en-GB" sz="1050" b="1">
              <a:solidFill>
                <a:schemeClr val="tx1"/>
              </a:solidFill>
              <a:sym typeface="+mn-lt"/>
            </a:endParaRPr>
          </a:p>
        </p:txBody>
      </p:sp>
      <p:sp>
        <p:nvSpPr>
          <p:cNvPr id="293" name="Rectangle 292">
            <a:extLst>
              <a:ext uri="{FF2B5EF4-FFF2-40B4-BE49-F238E27FC236}">
                <a16:creationId xmlns:a16="http://schemas.microsoft.com/office/drawing/2014/main" id="{809B4098-14A8-45E3-942A-6DADB65603DE}"/>
              </a:ext>
            </a:extLst>
          </p:cNvPr>
          <p:cNvSpPr/>
          <p:nvPr>
            <p:custDataLst>
              <p:tags r:id="rId116"/>
            </p:custDataLst>
          </p:nvPr>
        </p:nvSpPr>
        <p:spPr bwMode="gray">
          <a:xfrm>
            <a:off x="10796588" y="4821238"/>
            <a:ext cx="112713" cy="14446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9050" tIns="0" rIns="19050" bIns="0" numCol="1" spcCol="0" rtlCol="0" anchor="b" anchorCtr="0">
            <a:noAutofit/>
          </a:bodyPr>
          <a:lstStyle/>
          <a:p>
            <a:pPr algn="ctr">
              <a:lnSpc>
                <a:spcPct val="90000"/>
              </a:lnSpc>
              <a:spcBef>
                <a:spcPct val="0"/>
              </a:spcBef>
              <a:spcAft>
                <a:spcPct val="0"/>
              </a:spcAft>
            </a:pPr>
            <a:fld id="{E8717D21-FAE2-49B4-BCA4-E2D5915E42EE}" type="datetime'''''''''''2'''''''''''''''''''''''''''''''''''''">
              <a:rPr lang="en-GB" altLang="en-US" sz="1050" b="1" smtClean="0">
                <a:solidFill>
                  <a:schemeClr val="tx1"/>
                </a:solidFill>
                <a:effectLst/>
              </a:rPr>
              <a:pPr algn="ctr">
                <a:lnSpc>
                  <a:spcPct val="90000"/>
                </a:lnSpc>
                <a:spcBef>
                  <a:spcPct val="0"/>
                </a:spcBef>
                <a:spcAft>
                  <a:spcPct val="0"/>
                </a:spcAft>
              </a:pPr>
              <a:t>2</a:t>
            </a:fld>
            <a:endParaRPr lang="en-GB" sz="1050" b="1">
              <a:solidFill>
                <a:schemeClr val="tx1"/>
              </a:solidFill>
              <a:sym typeface="+mn-lt"/>
            </a:endParaRPr>
          </a:p>
        </p:txBody>
      </p:sp>
      <p:sp>
        <p:nvSpPr>
          <p:cNvPr id="31" name="Rectangle 30">
            <a:extLst>
              <a:ext uri="{FF2B5EF4-FFF2-40B4-BE49-F238E27FC236}">
                <a16:creationId xmlns:a16="http://schemas.microsoft.com/office/drawing/2014/main" id="{A6A03D3B-9A05-4049-80AF-50009C7BDF71}"/>
              </a:ext>
            </a:extLst>
          </p:cNvPr>
          <p:cNvSpPr/>
          <p:nvPr>
            <p:custDataLst>
              <p:tags r:id="rId117"/>
            </p:custDataLst>
          </p:nvPr>
        </p:nvSpPr>
        <p:spPr bwMode="gray">
          <a:xfrm>
            <a:off x="7524750" y="4068763"/>
            <a:ext cx="187325" cy="14446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9050" tIns="0" rIns="19050" bIns="0" numCol="1" spcCol="0" rtlCol="0" anchor="b" anchorCtr="0">
            <a:noAutofit/>
          </a:bodyPr>
          <a:lstStyle/>
          <a:p>
            <a:pPr algn="ctr">
              <a:lnSpc>
                <a:spcPct val="90000"/>
              </a:lnSpc>
              <a:spcBef>
                <a:spcPct val="0"/>
              </a:spcBef>
              <a:spcAft>
                <a:spcPct val="0"/>
              </a:spcAft>
            </a:pPr>
            <a:fld id="{64822168-5FAF-4E3D-A0D9-42F88F643415}" type="datetime'''''''1''''''''''''''''''''''''''''''''''''''''''''''9'''''">
              <a:rPr lang="en-GB" altLang="en-US" sz="1050" b="1" smtClean="0">
                <a:solidFill>
                  <a:schemeClr val="tx1"/>
                </a:solidFill>
                <a:effectLst/>
              </a:rPr>
              <a:pPr algn="ctr">
                <a:lnSpc>
                  <a:spcPct val="90000"/>
                </a:lnSpc>
                <a:spcBef>
                  <a:spcPct val="0"/>
                </a:spcBef>
                <a:spcAft>
                  <a:spcPct val="0"/>
                </a:spcAft>
              </a:pPr>
              <a:t>19</a:t>
            </a:fld>
            <a:endParaRPr lang="en-GB" sz="1050" b="1">
              <a:solidFill>
                <a:schemeClr val="tx1"/>
              </a:solidFill>
              <a:sym typeface="+mn-lt"/>
            </a:endParaRPr>
          </a:p>
        </p:txBody>
      </p:sp>
      <p:sp>
        <p:nvSpPr>
          <p:cNvPr id="237" name="TextBox 236">
            <a:extLst>
              <a:ext uri="{FF2B5EF4-FFF2-40B4-BE49-F238E27FC236}">
                <a16:creationId xmlns:a16="http://schemas.microsoft.com/office/drawing/2014/main" id="{D93588E7-DC8D-4BE3-8EC6-C3AE8F26104C}"/>
              </a:ext>
            </a:extLst>
          </p:cNvPr>
          <p:cNvSpPr txBox="1"/>
          <p:nvPr/>
        </p:nvSpPr>
        <p:spPr>
          <a:xfrm rot="16200000">
            <a:off x="-580749" y="3579978"/>
            <a:ext cx="2578417" cy="338554"/>
          </a:xfrm>
          <a:prstGeom prst="rect">
            <a:avLst/>
          </a:prstGeom>
          <a:noFill/>
        </p:spPr>
        <p:txBody>
          <a:bodyPr wrap="square" rtlCol="0">
            <a:spAutoFit/>
          </a:bodyPr>
          <a:lstStyle/>
          <a:p>
            <a:pPr algn="ctr"/>
            <a:r>
              <a:rPr lang="en-GB" sz="1600" i="1">
                <a:solidFill>
                  <a:schemeClr val="tx2"/>
                </a:solidFill>
              </a:rPr>
              <a:t>Number of products</a:t>
            </a:r>
          </a:p>
        </p:txBody>
      </p:sp>
      <p:sp>
        <p:nvSpPr>
          <p:cNvPr id="28" name="Rectangle 27">
            <a:extLst>
              <a:ext uri="{FF2B5EF4-FFF2-40B4-BE49-F238E27FC236}">
                <a16:creationId xmlns:a16="http://schemas.microsoft.com/office/drawing/2014/main" id="{E875AED3-5B33-4ADD-81A2-CFC78BBA2005}"/>
              </a:ext>
            </a:extLst>
          </p:cNvPr>
          <p:cNvSpPr/>
          <p:nvPr>
            <p:custDataLst>
              <p:tags r:id="rId118"/>
            </p:custDataLst>
          </p:nvPr>
        </p:nvSpPr>
        <p:spPr bwMode="auto">
          <a:xfrm>
            <a:off x="5006975" y="5997575"/>
            <a:ext cx="250825" cy="187325"/>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l"/>
            <a:endParaRPr lang="en-GB" sz="1600"/>
          </a:p>
        </p:txBody>
      </p:sp>
      <p:sp>
        <p:nvSpPr>
          <p:cNvPr id="24" name="Rectangle 23">
            <a:extLst>
              <a:ext uri="{FF2B5EF4-FFF2-40B4-BE49-F238E27FC236}">
                <a16:creationId xmlns:a16="http://schemas.microsoft.com/office/drawing/2014/main" id="{DDF3B51B-89E2-40F5-8E7A-C12ADF5EFC6E}"/>
              </a:ext>
            </a:extLst>
          </p:cNvPr>
          <p:cNvSpPr/>
          <p:nvPr>
            <p:custDataLst>
              <p:tags r:id="rId119"/>
            </p:custDataLst>
          </p:nvPr>
        </p:nvSpPr>
        <p:spPr bwMode="auto">
          <a:xfrm>
            <a:off x="5308600" y="5992813"/>
            <a:ext cx="717550" cy="212725"/>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a:spcBef>
                <a:spcPct val="0"/>
              </a:spcBef>
              <a:spcAft>
                <a:spcPct val="0"/>
              </a:spcAft>
            </a:pPr>
            <a:fld id="{B48D0756-8C66-4A65-8E84-114DCD4480D5}" type="datetime'''''A''''va''''''''i''''''''l''''''''ab''l''e'''''''">
              <a:rPr lang="en-GB" altLang="en-US" sz="1400" smtClean="0">
                <a:solidFill>
                  <a:schemeClr val="tx1"/>
                </a:solidFill>
                <a:effectLst/>
              </a:rPr>
              <a:pPr>
                <a:spcBef>
                  <a:spcPct val="0"/>
                </a:spcBef>
                <a:spcAft>
                  <a:spcPct val="0"/>
                </a:spcAft>
              </a:pPr>
              <a:t>Available</a:t>
            </a:fld>
            <a:endParaRPr lang="en-GB" sz="1400">
              <a:solidFill>
                <a:schemeClr val="tx1"/>
              </a:solidFill>
              <a:sym typeface="+mn-lt"/>
            </a:endParaRPr>
          </a:p>
        </p:txBody>
      </p:sp>
      <p:sp>
        <p:nvSpPr>
          <p:cNvPr id="352" name="Footer Placeholder 3">
            <a:extLst>
              <a:ext uri="{FF2B5EF4-FFF2-40B4-BE49-F238E27FC236}">
                <a16:creationId xmlns:a16="http://schemas.microsoft.com/office/drawing/2014/main" id="{832BE350-D1FC-465B-A7CE-D5F0407BDF08}"/>
              </a:ext>
            </a:extLst>
          </p:cNvPr>
          <p:cNvSpPr>
            <a:spLocks noGrp="1"/>
          </p:cNvSpPr>
          <p:nvPr>
            <p:ph type="ftr" sz="quarter" idx="3"/>
          </p:nvPr>
        </p:nvSpPr>
        <p:spPr>
          <a:xfrm>
            <a:off x="320146" y="6334004"/>
            <a:ext cx="9835200" cy="434974"/>
          </a:xfrm>
        </p:spPr>
        <p:txBody>
          <a:bodyPr/>
          <a:lstStyle/>
          <a:p>
            <a:r>
              <a:rPr lang="en-GB" b="1"/>
              <a:t>European Union average: 28 products available (50%) </a:t>
            </a:r>
            <a:r>
              <a:rPr lang="en-GB" baseline="30000"/>
              <a:t>†</a:t>
            </a:r>
            <a:r>
              <a:rPr lang="en-GB"/>
              <a:t>Country specific definitions are listed in the appendix.</a:t>
            </a:r>
            <a:r>
              <a:rPr lang="en-GB">
                <a:solidFill>
                  <a:srgbClr val="2B3A42"/>
                </a:solidFill>
              </a:rPr>
              <a:t> </a:t>
            </a:r>
            <a:r>
              <a:rPr lang="en-GB"/>
              <a:t>*Countries with asterisks did not complete a full dataset and therefore availability may be unrepresentative. **In Spain, the WAIT analysis does not identify those medicinal products being accessible earlier in conformity with Spain's Royal Decree 1015/2009 relating to Medicines in Special Situations</a:t>
            </a:r>
          </a:p>
        </p:txBody>
      </p:sp>
      <p:grpSp>
        <p:nvGrpSpPr>
          <p:cNvPr id="197" name="Group 196">
            <a:extLst>
              <a:ext uri="{FF2B5EF4-FFF2-40B4-BE49-F238E27FC236}">
                <a16:creationId xmlns:a16="http://schemas.microsoft.com/office/drawing/2014/main" id="{0D5C3271-CCF8-A52F-ADC3-DD33C53C6060}"/>
              </a:ext>
            </a:extLst>
          </p:cNvPr>
          <p:cNvGrpSpPr/>
          <p:nvPr/>
        </p:nvGrpSpPr>
        <p:grpSpPr>
          <a:xfrm>
            <a:off x="0" y="-5166"/>
            <a:ext cx="12197443" cy="180000"/>
            <a:chOff x="0" y="-5166"/>
            <a:chExt cx="12197443" cy="446573"/>
          </a:xfrm>
        </p:grpSpPr>
        <p:sp>
          <p:nvSpPr>
            <p:cNvPr id="199" name="Rectangle 198">
              <a:extLst>
                <a:ext uri="{FF2B5EF4-FFF2-40B4-BE49-F238E27FC236}">
                  <a16:creationId xmlns:a16="http://schemas.microsoft.com/office/drawing/2014/main" id="{D834FB69-BE75-AD0F-160C-B90EC96FF7CF}"/>
                </a:ext>
              </a:extLst>
            </p:cNvPr>
            <p:cNvSpPr/>
            <p:nvPr/>
          </p:nvSpPr>
          <p:spPr>
            <a:xfrm>
              <a:off x="0" y="-5166"/>
              <a:ext cx="2437200" cy="446573"/>
            </a:xfrm>
            <a:prstGeom prst="rect">
              <a:avLst/>
            </a:prstGeom>
            <a:solidFill>
              <a:schemeClr val="bg2"/>
            </a:solidFill>
            <a:ln>
              <a:solidFill>
                <a:schemeClr val="bg2">
                  <a:lumMod val="9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tIns="36000" rtlCol="0" anchor="ctr" anchorCtr="0"/>
            <a:lstStyle/>
            <a:p>
              <a:pPr algn="ctr"/>
              <a:r>
                <a:rPr lang="en-GB" sz="1200">
                  <a:solidFill>
                    <a:schemeClr val="bg2">
                      <a:lumMod val="90000"/>
                    </a:schemeClr>
                  </a:solidFill>
                </a:rPr>
                <a:t>All products</a:t>
              </a:r>
            </a:p>
          </p:txBody>
        </p:sp>
        <p:grpSp>
          <p:nvGrpSpPr>
            <p:cNvPr id="200" name="Group 199">
              <a:extLst>
                <a:ext uri="{FF2B5EF4-FFF2-40B4-BE49-F238E27FC236}">
                  <a16:creationId xmlns:a16="http://schemas.microsoft.com/office/drawing/2014/main" id="{0C611D7D-6E1A-05E5-7AD0-92AA868DC153}"/>
                </a:ext>
              </a:extLst>
            </p:cNvPr>
            <p:cNvGrpSpPr/>
            <p:nvPr/>
          </p:nvGrpSpPr>
          <p:grpSpPr>
            <a:xfrm>
              <a:off x="2439477" y="-5166"/>
              <a:ext cx="9757966" cy="446573"/>
              <a:chOff x="2439477" y="-5166"/>
              <a:chExt cx="9757966" cy="446573"/>
            </a:xfrm>
          </p:grpSpPr>
          <p:sp>
            <p:nvSpPr>
              <p:cNvPr id="203" name="Rectangle 202">
                <a:extLst>
                  <a:ext uri="{FF2B5EF4-FFF2-40B4-BE49-F238E27FC236}">
                    <a16:creationId xmlns:a16="http://schemas.microsoft.com/office/drawing/2014/main" id="{03E8A6FC-C9D1-F2FD-3919-FDCC56960E2D}"/>
                  </a:ext>
                </a:extLst>
              </p:cNvPr>
              <p:cNvSpPr/>
              <p:nvPr/>
            </p:nvSpPr>
            <p:spPr>
              <a:xfrm>
                <a:off x="2439477" y="-5166"/>
                <a:ext cx="2437200" cy="446573"/>
              </a:xfrm>
              <a:prstGeom prst="rect">
                <a:avLst/>
              </a:prstGeom>
              <a:gradFill>
                <a:gsLst>
                  <a:gs pos="0">
                    <a:schemeClr val="accent1">
                      <a:lumMod val="5000"/>
                      <a:lumOff val="95000"/>
                    </a:schemeClr>
                  </a:gs>
                  <a:gs pos="52000">
                    <a:schemeClr val="accent2">
                      <a:lumMod val="75000"/>
                    </a:schemeClr>
                  </a:gs>
                  <a:gs pos="83000">
                    <a:schemeClr val="accent2">
                      <a:lumMod val="75000"/>
                    </a:schemeClr>
                  </a:gs>
                  <a:gs pos="100000">
                    <a:schemeClr val="accent2">
                      <a:lumMod val="75000"/>
                    </a:schemeClr>
                  </a:gs>
                </a:gsLst>
                <a:lin ang="5400000" scaled="1"/>
              </a:gradFill>
              <a:ln>
                <a:solidFill>
                  <a:schemeClr val="bg2">
                    <a:lumMod val="9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tIns="36000" rtlCol="0" anchor="ctr" anchorCtr="0"/>
              <a:lstStyle/>
              <a:p>
                <a:pPr algn="ctr"/>
                <a:r>
                  <a:rPr lang="en-GB" sz="1200">
                    <a:solidFill>
                      <a:schemeClr val="bg1"/>
                    </a:solidFill>
                  </a:rPr>
                  <a:t>Oncology</a:t>
                </a:r>
              </a:p>
            </p:txBody>
          </p:sp>
          <p:sp>
            <p:nvSpPr>
              <p:cNvPr id="204" name="Rectangle 203">
                <a:extLst>
                  <a:ext uri="{FF2B5EF4-FFF2-40B4-BE49-F238E27FC236}">
                    <a16:creationId xmlns:a16="http://schemas.microsoft.com/office/drawing/2014/main" id="{30BAFEE0-B6F9-6FF1-8119-F20E1CA8EA1D}"/>
                  </a:ext>
                </a:extLst>
              </p:cNvPr>
              <p:cNvSpPr/>
              <p:nvPr/>
            </p:nvSpPr>
            <p:spPr>
              <a:xfrm>
                <a:off x="4878955" y="-5166"/>
                <a:ext cx="2437200" cy="446573"/>
              </a:xfrm>
              <a:prstGeom prst="rect">
                <a:avLst/>
              </a:prstGeom>
              <a:solidFill>
                <a:schemeClr val="bg2"/>
              </a:solidFill>
              <a:ln>
                <a:solidFill>
                  <a:schemeClr val="bg2">
                    <a:lumMod val="9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tIns="36000" rtlCol="0" anchor="ctr" anchorCtr="0"/>
              <a:lstStyle/>
              <a:p>
                <a:pPr algn="ctr"/>
                <a:r>
                  <a:rPr lang="en-GB" sz="1200">
                    <a:solidFill>
                      <a:schemeClr val="bg2">
                        <a:lumMod val="90000"/>
                      </a:schemeClr>
                    </a:solidFill>
                  </a:rPr>
                  <a:t>Orphans</a:t>
                </a:r>
              </a:p>
            </p:txBody>
          </p:sp>
          <p:sp>
            <p:nvSpPr>
              <p:cNvPr id="205" name="Rectangle 204">
                <a:extLst>
                  <a:ext uri="{FF2B5EF4-FFF2-40B4-BE49-F238E27FC236}">
                    <a16:creationId xmlns:a16="http://schemas.microsoft.com/office/drawing/2014/main" id="{E13A1804-A3AC-0E2D-83FD-4F15674EEA6C}"/>
                  </a:ext>
                </a:extLst>
              </p:cNvPr>
              <p:cNvSpPr/>
              <p:nvPr/>
            </p:nvSpPr>
            <p:spPr>
              <a:xfrm>
                <a:off x="7318433" y="-5166"/>
                <a:ext cx="2437200" cy="446573"/>
              </a:xfrm>
              <a:prstGeom prst="rect">
                <a:avLst/>
              </a:prstGeom>
              <a:solidFill>
                <a:schemeClr val="bg2"/>
              </a:solidFill>
              <a:ln>
                <a:solidFill>
                  <a:schemeClr val="bg2">
                    <a:lumMod val="9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tIns="36000" rtlCol="0" anchor="ctr" anchorCtr="0"/>
              <a:lstStyle/>
              <a:p>
                <a:pPr algn="ctr"/>
                <a:r>
                  <a:rPr lang="en-GB" sz="1200">
                    <a:solidFill>
                      <a:schemeClr val="bg2">
                        <a:lumMod val="90000"/>
                      </a:schemeClr>
                    </a:solidFill>
                  </a:rPr>
                  <a:t>Non-</a:t>
                </a:r>
                <a:r>
                  <a:rPr lang="en-GB" sz="1200" err="1">
                    <a:solidFill>
                      <a:schemeClr val="bg2">
                        <a:lumMod val="90000"/>
                      </a:schemeClr>
                    </a:solidFill>
                  </a:rPr>
                  <a:t>onc</a:t>
                </a:r>
                <a:r>
                  <a:rPr lang="en-GB" sz="1200">
                    <a:solidFill>
                      <a:schemeClr val="bg2">
                        <a:lumMod val="90000"/>
                      </a:schemeClr>
                    </a:solidFill>
                  </a:rPr>
                  <a:t> orphans</a:t>
                </a:r>
              </a:p>
            </p:txBody>
          </p:sp>
          <p:sp>
            <p:nvSpPr>
              <p:cNvPr id="206" name="Rectangle 205">
                <a:extLst>
                  <a:ext uri="{FF2B5EF4-FFF2-40B4-BE49-F238E27FC236}">
                    <a16:creationId xmlns:a16="http://schemas.microsoft.com/office/drawing/2014/main" id="{F7AE2901-26A8-1026-9BC3-F77BEF53425D}"/>
                  </a:ext>
                </a:extLst>
              </p:cNvPr>
              <p:cNvSpPr/>
              <p:nvPr/>
            </p:nvSpPr>
            <p:spPr>
              <a:xfrm>
                <a:off x="9749443" y="-5166"/>
                <a:ext cx="2448000" cy="446573"/>
              </a:xfrm>
              <a:prstGeom prst="rect">
                <a:avLst/>
              </a:prstGeom>
              <a:solidFill>
                <a:schemeClr val="bg2"/>
              </a:solidFill>
              <a:ln>
                <a:solidFill>
                  <a:schemeClr val="bg2">
                    <a:lumMod val="9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tIns="36000" rtlCol="0" anchor="ctr" anchorCtr="0"/>
              <a:lstStyle/>
              <a:p>
                <a:pPr algn="ctr"/>
                <a:r>
                  <a:rPr lang="en-GB" sz="1200">
                    <a:solidFill>
                      <a:schemeClr val="bg2">
                        <a:lumMod val="90000"/>
                      </a:schemeClr>
                    </a:solidFill>
                  </a:rPr>
                  <a:t>Combination</a:t>
                </a:r>
              </a:p>
            </p:txBody>
          </p:sp>
        </p:grpSp>
      </p:grpSp>
    </p:spTree>
    <p:extLst>
      <p:ext uri="{BB962C8B-B14F-4D97-AF65-F5344CB8AC3E}">
        <p14:creationId xmlns:p14="http://schemas.microsoft.com/office/powerpoint/2010/main" val="232785831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6" name="Object 15" hidden="1">
            <a:extLst>
              <a:ext uri="{FF2B5EF4-FFF2-40B4-BE49-F238E27FC236}">
                <a16:creationId xmlns:a16="http://schemas.microsoft.com/office/drawing/2014/main" id="{9834649C-7A5C-4C26-AD02-DFE033744CC4}"/>
              </a:ext>
            </a:extLst>
          </p:cNvPr>
          <p:cNvGraphicFramePr>
            <a:graphicFrameLocks noChangeAspect="1"/>
          </p:cNvGraphicFramePr>
          <p:nvPr>
            <p:custDataLst>
              <p:tags r:id="rId1"/>
            </p:custDataLst>
            <p:extLst>
              <p:ext uri="{D42A27DB-BD31-4B8C-83A1-F6EECF244321}">
                <p14:modId xmlns:p14="http://schemas.microsoft.com/office/powerpoint/2010/main" val="2817965355"/>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172" imgW="216" imgH="216" progId="TCLayout.ActiveDocument.1">
                  <p:embed/>
                </p:oleObj>
              </mc:Choice>
              <mc:Fallback>
                <p:oleObj name="think-cell Slide" r:id="rId172" imgW="216" imgH="216" progId="TCLayout.ActiveDocument.1">
                  <p:embed/>
                  <p:pic>
                    <p:nvPicPr>
                      <p:cNvPr id="16" name="Object 15" hidden="1">
                        <a:extLst>
                          <a:ext uri="{FF2B5EF4-FFF2-40B4-BE49-F238E27FC236}">
                            <a16:creationId xmlns:a16="http://schemas.microsoft.com/office/drawing/2014/main" id="{9834649C-7A5C-4C26-AD02-DFE033744CC4}"/>
                          </a:ext>
                        </a:extLst>
                      </p:cNvPr>
                      <p:cNvPicPr/>
                      <p:nvPr/>
                    </p:nvPicPr>
                    <p:blipFill>
                      <a:blip r:embed="rId173"/>
                      <a:stretch>
                        <a:fillRect/>
                      </a:stretch>
                    </p:blipFill>
                    <p:spPr>
                      <a:xfrm>
                        <a:off x="1588" y="1588"/>
                        <a:ext cx="1588" cy="1588"/>
                      </a:xfrm>
                      <a:prstGeom prst="rect">
                        <a:avLst/>
                      </a:prstGeom>
                    </p:spPr>
                  </p:pic>
                </p:oleObj>
              </mc:Fallback>
            </mc:AlternateContent>
          </a:graphicData>
        </a:graphic>
      </p:graphicFrame>
      <p:graphicFrame>
        <p:nvGraphicFramePr>
          <p:cNvPr id="246" name="Chart 245">
            <a:extLst>
              <a:ext uri="{FF2B5EF4-FFF2-40B4-BE49-F238E27FC236}">
                <a16:creationId xmlns:a16="http://schemas.microsoft.com/office/drawing/2014/main" id="{14CEE3EC-033E-B9CA-BA54-E9CC01702DD6}"/>
              </a:ext>
            </a:extLst>
          </p:cNvPr>
          <p:cNvGraphicFramePr/>
          <p:nvPr>
            <p:custDataLst>
              <p:tags r:id="rId2"/>
            </p:custDataLst>
            <p:extLst>
              <p:ext uri="{D42A27DB-BD31-4B8C-83A1-F6EECF244321}">
                <p14:modId xmlns:p14="http://schemas.microsoft.com/office/powerpoint/2010/main" val="1730277099"/>
              </p:ext>
            </p:extLst>
          </p:nvPr>
        </p:nvGraphicFramePr>
        <p:xfrm>
          <a:off x="1027113" y="2216150"/>
          <a:ext cx="10034587" cy="3060700"/>
        </p:xfrm>
        <a:graphic>
          <a:graphicData uri="http://schemas.openxmlformats.org/drawingml/2006/chart">
            <c:chart xmlns:c="http://schemas.openxmlformats.org/drawingml/2006/chart" xmlns:r="http://schemas.openxmlformats.org/officeDocument/2006/relationships" r:id="rId174"/>
          </a:graphicData>
        </a:graphic>
      </p:graphicFrame>
      <p:cxnSp>
        <p:nvCxnSpPr>
          <p:cNvPr id="757" name="Straight Connector 756">
            <a:extLst>
              <a:ext uri="{FF2B5EF4-FFF2-40B4-BE49-F238E27FC236}">
                <a16:creationId xmlns:a16="http://schemas.microsoft.com/office/drawing/2014/main" id="{66AA8101-8FF7-B0B9-18B6-E91CD7D9486C}"/>
              </a:ext>
            </a:extLst>
          </p:cNvPr>
          <p:cNvCxnSpPr/>
          <p:nvPr>
            <p:custDataLst>
              <p:tags r:id="rId3"/>
            </p:custDataLst>
          </p:nvPr>
        </p:nvCxnSpPr>
        <p:spPr bwMode="gray">
          <a:xfrm>
            <a:off x="6692900" y="4324350"/>
            <a:ext cx="0" cy="741363"/>
          </a:xfrm>
          <a:prstGeom prst="line">
            <a:avLst/>
          </a:prstGeom>
          <a:ln w="19050" cap="flat" cmpd="sng" algn="ctr">
            <a:solidFill>
              <a:schemeClr val="accent3"/>
            </a:solidFill>
            <a:prstDash val="sysDot"/>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755" name="Straight Connector 754">
            <a:extLst>
              <a:ext uri="{FF2B5EF4-FFF2-40B4-BE49-F238E27FC236}">
                <a16:creationId xmlns:a16="http://schemas.microsoft.com/office/drawing/2014/main" id="{6143A4F0-FFF5-58F5-8598-5D775F088223}"/>
              </a:ext>
            </a:extLst>
          </p:cNvPr>
          <p:cNvCxnSpPr/>
          <p:nvPr>
            <p:custDataLst>
              <p:tags r:id="rId4"/>
            </p:custDataLst>
          </p:nvPr>
        </p:nvCxnSpPr>
        <p:spPr bwMode="gray">
          <a:xfrm>
            <a:off x="6554788" y="4324350"/>
            <a:ext cx="0" cy="741363"/>
          </a:xfrm>
          <a:prstGeom prst="line">
            <a:avLst/>
          </a:prstGeom>
          <a:ln w="19050" cap="flat" cmpd="sng" algn="ctr">
            <a:solidFill>
              <a:schemeClr val="accent3"/>
            </a:solidFill>
            <a:prstDash val="sysDot"/>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773" name="Straight Connector 772">
            <a:extLst>
              <a:ext uri="{FF2B5EF4-FFF2-40B4-BE49-F238E27FC236}">
                <a16:creationId xmlns:a16="http://schemas.microsoft.com/office/drawing/2014/main" id="{1A3B7966-651B-B26E-441F-FE7F0D9C911A}"/>
              </a:ext>
            </a:extLst>
          </p:cNvPr>
          <p:cNvCxnSpPr/>
          <p:nvPr>
            <p:custDataLst>
              <p:tags r:id="rId5"/>
            </p:custDataLst>
          </p:nvPr>
        </p:nvCxnSpPr>
        <p:spPr bwMode="gray">
          <a:xfrm>
            <a:off x="6554788" y="4324350"/>
            <a:ext cx="138113" cy="0"/>
          </a:xfrm>
          <a:prstGeom prst="line">
            <a:avLst/>
          </a:prstGeom>
          <a:ln w="19050" cap="flat" cmpd="sng" algn="ctr">
            <a:solidFill>
              <a:schemeClr val="accent6"/>
            </a:solidFill>
            <a:prstDash val="sysDot"/>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774" name="Straight Connector 773">
            <a:extLst>
              <a:ext uri="{FF2B5EF4-FFF2-40B4-BE49-F238E27FC236}">
                <a16:creationId xmlns:a16="http://schemas.microsoft.com/office/drawing/2014/main" id="{810A4F9C-997C-5DE3-81DF-3DCD43145192}"/>
              </a:ext>
            </a:extLst>
          </p:cNvPr>
          <p:cNvCxnSpPr/>
          <p:nvPr>
            <p:custDataLst>
              <p:tags r:id="rId6"/>
            </p:custDataLst>
          </p:nvPr>
        </p:nvCxnSpPr>
        <p:spPr bwMode="gray">
          <a:xfrm>
            <a:off x="6554788" y="4046538"/>
            <a:ext cx="0" cy="277812"/>
          </a:xfrm>
          <a:prstGeom prst="line">
            <a:avLst/>
          </a:prstGeom>
          <a:ln w="19050" cap="flat" cmpd="sng" algn="ctr">
            <a:solidFill>
              <a:schemeClr val="accent6"/>
            </a:solidFill>
            <a:prstDash val="sysDot"/>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775" name="Straight Connector 774">
            <a:extLst>
              <a:ext uri="{FF2B5EF4-FFF2-40B4-BE49-F238E27FC236}">
                <a16:creationId xmlns:a16="http://schemas.microsoft.com/office/drawing/2014/main" id="{6A32208A-145B-0663-CEB0-9F62CDA00F1D}"/>
              </a:ext>
            </a:extLst>
          </p:cNvPr>
          <p:cNvCxnSpPr/>
          <p:nvPr>
            <p:custDataLst>
              <p:tags r:id="rId7"/>
            </p:custDataLst>
          </p:nvPr>
        </p:nvCxnSpPr>
        <p:spPr bwMode="gray">
          <a:xfrm>
            <a:off x="6692900" y="4046538"/>
            <a:ext cx="0" cy="277812"/>
          </a:xfrm>
          <a:prstGeom prst="line">
            <a:avLst/>
          </a:prstGeom>
          <a:ln w="19050" cap="flat" cmpd="sng" algn="ctr">
            <a:solidFill>
              <a:schemeClr val="accent6"/>
            </a:solidFill>
            <a:prstDash val="sysDot"/>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sp>
        <p:nvSpPr>
          <p:cNvPr id="776" name="Rectangle 775">
            <a:extLst>
              <a:ext uri="{FF2B5EF4-FFF2-40B4-BE49-F238E27FC236}">
                <a16:creationId xmlns:a16="http://schemas.microsoft.com/office/drawing/2014/main" id="{D81D28A5-1F9F-34C3-339B-ED8BF3BE54CD}"/>
              </a:ext>
            </a:extLst>
          </p:cNvPr>
          <p:cNvSpPr/>
          <p:nvPr>
            <p:custDataLst>
              <p:tags r:id="rId8"/>
            </p:custDataLst>
          </p:nvPr>
        </p:nvSpPr>
        <p:spPr bwMode="auto">
          <a:xfrm>
            <a:off x="6554788" y="3843338"/>
            <a:ext cx="138113" cy="203200"/>
          </a:xfrm>
          <a:prstGeom prst="rect">
            <a:avLst/>
          </a:prstGeom>
          <a:noFill/>
          <a:ln w="19050" cmpd="sng" algn="ctr">
            <a:solidFill>
              <a:srgbClr val="E66F02"/>
            </a:solidFill>
            <a:prstDash val="sysDot"/>
          </a:ln>
          <a:effectLst/>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l"/>
            <a:endParaRPr lang="en-GB" sz="1600" err="1"/>
          </a:p>
        </p:txBody>
      </p:sp>
      <p:cxnSp>
        <p:nvCxnSpPr>
          <p:cNvPr id="524" name="Straight Connector 523">
            <a:extLst>
              <a:ext uri="{FF2B5EF4-FFF2-40B4-BE49-F238E27FC236}">
                <a16:creationId xmlns:a16="http://schemas.microsoft.com/office/drawing/2014/main" id="{A8B2D8DC-E7DB-3A83-08D6-995F05D3F650}"/>
              </a:ext>
            </a:extLst>
          </p:cNvPr>
          <p:cNvCxnSpPr/>
          <p:nvPr>
            <p:custDataLst>
              <p:tags r:id="rId9"/>
            </p:custDataLst>
          </p:nvPr>
        </p:nvCxnSpPr>
        <p:spPr bwMode="auto">
          <a:xfrm>
            <a:off x="10853738" y="4957763"/>
            <a:ext cx="0" cy="46038"/>
          </a:xfrm>
          <a:prstGeom prst="line">
            <a:avLst/>
          </a:prstGeom>
          <a:ln w="6350" cap="flat" cmpd="sng" algn="ctr">
            <a:solidFill>
              <a:schemeClr val="tx1"/>
            </a:solidFill>
            <a:prstDash val="solid"/>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sp>
        <p:nvSpPr>
          <p:cNvPr id="248" name="Rectangle 247">
            <a:extLst>
              <a:ext uri="{FF2B5EF4-FFF2-40B4-BE49-F238E27FC236}">
                <a16:creationId xmlns:a16="http://schemas.microsoft.com/office/drawing/2014/main" id="{7A7B9475-D27E-5314-1556-7170E3245EE5}"/>
              </a:ext>
            </a:extLst>
          </p:cNvPr>
          <p:cNvSpPr/>
          <p:nvPr>
            <p:custDataLst>
              <p:tags r:id="rId10"/>
            </p:custDataLst>
          </p:nvPr>
        </p:nvSpPr>
        <p:spPr bwMode="auto">
          <a:xfrm>
            <a:off x="1819275" y="5146675"/>
            <a:ext cx="152400" cy="520700"/>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marL="0" marR="0" lvl="0" indent="0" algn="r" defTabSz="914400" rtl="0" eaLnBrk="1" fontAlgn="auto" latinLnBrk="0" hangingPunct="1">
              <a:lnSpc>
                <a:spcPct val="100000"/>
              </a:lnSpc>
              <a:spcBef>
                <a:spcPct val="0"/>
              </a:spcBef>
              <a:spcAft>
                <a:spcPct val="0"/>
              </a:spcAft>
              <a:buClrTx/>
              <a:buSzTx/>
              <a:buFontTx/>
              <a:buNone/>
              <a:tabLst/>
              <a:defRPr/>
            </a:pPr>
            <a:fld id="{6BE2F25C-70CC-4290-85E9-9AA3F7B734B3}" type="datetime'''''''''''''''G''''''er''m''''''''''''''''''a''''n''''y'''''''">
              <a:rPr lang="en-GB" altLang="en-US" sz="1000" smtClean="0">
                <a:solidFill>
                  <a:srgbClr val="2B3A42"/>
                </a:solidFill>
                <a:effectLst/>
              </a:rPr>
              <a:pPr marL="0" marR="0" lvl="0" indent="0" algn="r" defTabSz="914400" rtl="0" eaLnBrk="1" fontAlgn="auto" latinLnBrk="0" hangingPunct="1">
                <a:lnSpc>
                  <a:spcPct val="100000"/>
                </a:lnSpc>
                <a:spcBef>
                  <a:spcPct val="0"/>
                </a:spcBef>
                <a:spcAft>
                  <a:spcPct val="0"/>
                </a:spcAft>
                <a:buClrTx/>
                <a:buSzTx/>
                <a:buFontTx/>
                <a:buNone/>
                <a:tabLst/>
                <a:defRPr/>
              </a:pPr>
              <a:t>Germany</a:t>
            </a:fld>
            <a:endParaRPr kumimoji="0" lang="en-GB" sz="1000" b="0" i="0" strike="noStrike" kern="1200" cap="none" spc="0" normalizeH="0" baseline="0" noProof="0">
              <a:ln>
                <a:noFill/>
              </a:ln>
              <a:solidFill>
                <a:srgbClr val="2B3A42"/>
              </a:solidFill>
              <a:effectLst/>
              <a:uLnTx/>
              <a:uFillTx/>
              <a:ea typeface="+mn-ea"/>
              <a:cs typeface="+mn-cs"/>
              <a:sym typeface="+mn-lt"/>
            </a:endParaRPr>
          </a:p>
        </p:txBody>
      </p:sp>
      <p:sp>
        <p:nvSpPr>
          <p:cNvPr id="79" name="Rectangle 78">
            <a:extLst>
              <a:ext uri="{FF2B5EF4-FFF2-40B4-BE49-F238E27FC236}">
                <a16:creationId xmlns:a16="http://schemas.microsoft.com/office/drawing/2014/main" id="{4240592A-E048-C903-F125-ED6735E99058}"/>
              </a:ext>
            </a:extLst>
          </p:cNvPr>
          <p:cNvSpPr/>
          <p:nvPr>
            <p:custDataLst>
              <p:tags r:id="rId11"/>
            </p:custDataLst>
          </p:nvPr>
        </p:nvSpPr>
        <p:spPr bwMode="gray">
          <a:xfrm>
            <a:off x="2028825" y="4287838"/>
            <a:ext cx="23336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ED4CED6B-7C77-4232-A791-5EB0E3BAE584}" type="datetime'6''''''''''''''''''''''''''''''''''''''''''''''6''''''%'''">
              <a:rPr lang="en-GB" altLang="en-US" sz="800" smtClean="0">
                <a:solidFill>
                  <a:srgbClr val="FFFFFF"/>
                </a:solidFill>
                <a:effectLst/>
              </a:rPr>
              <a:pPr lvl="0" algn="ctr">
                <a:lnSpc>
                  <a:spcPct val="90000"/>
                </a:lnSpc>
                <a:spcBef>
                  <a:spcPct val="0"/>
                </a:spcBef>
                <a:spcAft>
                  <a:spcPct val="0"/>
                </a:spcAft>
                <a:defRPr/>
              </a:pPr>
              <a:t>66%</a:t>
            </a:fld>
            <a:endParaRPr lang="en-GB" sz="800" strike="noStrike" normalizeH="0" noProof="0">
              <a:ln>
                <a:noFill/>
              </a:ln>
              <a:solidFill>
                <a:srgbClr val="FFFFFF"/>
              </a:solidFill>
              <a:effectLst/>
              <a:uLnTx/>
              <a:uFillTx/>
              <a:sym typeface="+mn-lt"/>
            </a:endParaRPr>
          </a:p>
        </p:txBody>
      </p:sp>
      <p:sp>
        <p:nvSpPr>
          <p:cNvPr id="9" name="Rectangle 8">
            <a:extLst>
              <a:ext uri="{FF2B5EF4-FFF2-40B4-BE49-F238E27FC236}">
                <a16:creationId xmlns:a16="http://schemas.microsoft.com/office/drawing/2014/main" id="{69F45D2F-EA33-1F9A-2285-F007ACEFDB10}"/>
              </a:ext>
            </a:extLst>
          </p:cNvPr>
          <p:cNvSpPr/>
          <p:nvPr>
            <p:custDataLst>
              <p:tags r:id="rId12"/>
            </p:custDataLst>
          </p:nvPr>
        </p:nvSpPr>
        <p:spPr bwMode="gray">
          <a:xfrm>
            <a:off x="2028825" y="3273425"/>
            <a:ext cx="233363" cy="109538"/>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128A75B3-99B0-4C2C-87A6-66D25F0B8803}" type="datetime'''''''''''2''''''''''''''''''''''6''''''''''''''''''%'''''''''">
              <a:rPr lang="en-GB" altLang="en-US" sz="800" smtClean="0">
                <a:solidFill>
                  <a:srgbClr val="2B3A42"/>
                </a:solidFill>
                <a:effectLst/>
              </a:rPr>
              <a:pPr lvl="0" algn="ctr">
                <a:lnSpc>
                  <a:spcPct val="90000"/>
                </a:lnSpc>
                <a:spcBef>
                  <a:spcPct val="0"/>
                </a:spcBef>
                <a:spcAft>
                  <a:spcPct val="0"/>
                </a:spcAft>
                <a:defRPr/>
              </a:pPr>
              <a:t>26%</a:t>
            </a:fld>
            <a:endParaRPr kumimoji="0" lang="en-GB" sz="800" b="0" i="0" strike="noStrike" kern="1200" spc="0" normalizeH="0" noProof="0">
              <a:ln>
                <a:noFill/>
              </a:ln>
              <a:solidFill>
                <a:srgbClr val="2B3A42"/>
              </a:solidFill>
              <a:effectLst/>
              <a:uLnTx/>
              <a:uFillTx/>
              <a:sym typeface="+mn-lt"/>
            </a:endParaRPr>
          </a:p>
        </p:txBody>
      </p:sp>
      <p:sp>
        <p:nvSpPr>
          <p:cNvPr id="692" name="Rectangle 691">
            <a:extLst>
              <a:ext uri="{FF2B5EF4-FFF2-40B4-BE49-F238E27FC236}">
                <a16:creationId xmlns:a16="http://schemas.microsoft.com/office/drawing/2014/main" id="{B329A6FF-DF3F-15C3-E4D5-082904473A10}"/>
              </a:ext>
            </a:extLst>
          </p:cNvPr>
          <p:cNvSpPr/>
          <p:nvPr>
            <p:custDataLst>
              <p:tags r:id="rId13"/>
            </p:custDataLst>
          </p:nvPr>
        </p:nvSpPr>
        <p:spPr bwMode="gray">
          <a:xfrm>
            <a:off x="2057400" y="2897188"/>
            <a:ext cx="176213" cy="109538"/>
          </a:xfrm>
          <a:prstGeom prst="rect">
            <a:avLst/>
          </a:prstGeom>
          <a:solidFill>
            <a:srgbClr val="E66F0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0A0F9ECD-7A48-4066-B4B2-449ABF39ADE2}" type="datetime'''8''''''''''''''''''%'''''''''''''''''''">
              <a:rPr lang="en-GB" altLang="en-US" sz="800" smtClean="0">
                <a:solidFill>
                  <a:schemeClr val="bg1"/>
                </a:solidFill>
                <a:effectLst/>
                <a:sym typeface="+mn-lt"/>
              </a:rPr>
              <a:pPr lvl="0" algn="ctr">
                <a:lnSpc>
                  <a:spcPct val="90000"/>
                </a:lnSpc>
                <a:spcBef>
                  <a:spcPct val="0"/>
                </a:spcBef>
                <a:spcAft>
                  <a:spcPct val="0"/>
                </a:spcAft>
                <a:defRPr/>
              </a:pPr>
              <a:t>8%</a:t>
            </a:fld>
            <a:endParaRPr lang="en-GB" sz="800" strike="noStrike" normalizeH="0" noProof="0">
              <a:ln>
                <a:noFill/>
              </a:ln>
              <a:solidFill>
                <a:schemeClr val="bg1"/>
              </a:solidFill>
              <a:effectLst/>
              <a:uLnTx/>
              <a:uFillTx/>
              <a:sym typeface="+mn-lt"/>
            </a:endParaRPr>
          </a:p>
        </p:txBody>
      </p:sp>
      <p:sp>
        <p:nvSpPr>
          <p:cNvPr id="83" name="Rectangle 82">
            <a:extLst>
              <a:ext uri="{FF2B5EF4-FFF2-40B4-BE49-F238E27FC236}">
                <a16:creationId xmlns:a16="http://schemas.microsoft.com/office/drawing/2014/main" id="{CDB1A5CC-B058-F5BD-E16F-ADE5C9515558}"/>
              </a:ext>
            </a:extLst>
          </p:cNvPr>
          <p:cNvSpPr/>
          <p:nvPr>
            <p:custDataLst>
              <p:tags r:id="rId14"/>
            </p:custDataLst>
          </p:nvPr>
        </p:nvSpPr>
        <p:spPr bwMode="auto">
          <a:xfrm>
            <a:off x="2068513" y="5146675"/>
            <a:ext cx="152400" cy="654050"/>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202C0C37-4CA3-46BD-BF7A-90EECE12C640}" type="datetime'''''S''''''w''i''t''''''ze''''''r''l''''a''''n''''''''''''''d'">
              <a:rPr lang="en-GB" altLang="en-US" sz="1000" smtClean="0">
                <a:solidFill>
                  <a:srgbClr val="2B3A42"/>
                </a:solidFill>
                <a:effectLst/>
              </a:rPr>
              <a:pPr lvl="0" algn="r">
                <a:spcBef>
                  <a:spcPct val="0"/>
                </a:spcBef>
                <a:spcAft>
                  <a:spcPct val="0"/>
                </a:spcAft>
                <a:defRPr/>
              </a:pPr>
              <a:t>Switzerland</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105" name="Rectangle 104">
            <a:extLst>
              <a:ext uri="{FF2B5EF4-FFF2-40B4-BE49-F238E27FC236}">
                <a16:creationId xmlns:a16="http://schemas.microsoft.com/office/drawing/2014/main" id="{EB11B9BD-9663-E34D-F453-901A54F315D3}"/>
              </a:ext>
            </a:extLst>
          </p:cNvPr>
          <p:cNvSpPr/>
          <p:nvPr>
            <p:custDataLst>
              <p:tags r:id="rId15"/>
            </p:custDataLst>
          </p:nvPr>
        </p:nvSpPr>
        <p:spPr bwMode="gray">
          <a:xfrm>
            <a:off x="2278063" y="4022725"/>
            <a:ext cx="23336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54E4B159-45B3-40D8-99FA-1B0D3487E166}" type="datetime'''''''''9''''''''''''''''''''''4''''''''%'''''''''''''''">
              <a:rPr lang="en-GB" altLang="en-US" sz="800" smtClean="0">
                <a:solidFill>
                  <a:srgbClr val="FFFFFF"/>
                </a:solidFill>
                <a:effectLst/>
              </a:rPr>
              <a:pPr lvl="0" algn="ctr">
                <a:lnSpc>
                  <a:spcPct val="90000"/>
                </a:lnSpc>
                <a:spcBef>
                  <a:spcPct val="0"/>
                </a:spcBef>
                <a:spcAft>
                  <a:spcPct val="0"/>
                </a:spcAft>
                <a:defRPr/>
              </a:pPr>
              <a:t>94%</a:t>
            </a:fld>
            <a:endParaRPr kumimoji="0" lang="en-GB" sz="800" b="0" i="0" strike="noStrike" kern="1200" spc="0" normalizeH="0" noProof="0">
              <a:ln>
                <a:noFill/>
              </a:ln>
              <a:solidFill>
                <a:srgbClr val="FFFFFF"/>
              </a:solidFill>
              <a:effectLst/>
              <a:uLnTx/>
              <a:uFillTx/>
              <a:sym typeface="+mn-lt"/>
            </a:endParaRPr>
          </a:p>
        </p:txBody>
      </p:sp>
      <p:sp>
        <p:nvSpPr>
          <p:cNvPr id="101" name="Rectangle 100">
            <a:extLst>
              <a:ext uri="{FF2B5EF4-FFF2-40B4-BE49-F238E27FC236}">
                <a16:creationId xmlns:a16="http://schemas.microsoft.com/office/drawing/2014/main" id="{52FEDBF6-B8E2-8AD9-A729-4491FE849DDF}"/>
              </a:ext>
            </a:extLst>
          </p:cNvPr>
          <p:cNvSpPr/>
          <p:nvPr>
            <p:custDataLst>
              <p:tags r:id="rId16"/>
            </p:custDataLst>
          </p:nvPr>
        </p:nvSpPr>
        <p:spPr bwMode="gray">
          <a:xfrm>
            <a:off x="2306638" y="2963863"/>
            <a:ext cx="176213" cy="109538"/>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8DD7C3BE-1BB9-4ADA-886B-52BAD5EC6D1F}" type="datetime'''''''''''''''''''''6''''''''''''''''''%'''''''''''''''''''''">
              <a:rPr lang="en-GB" altLang="en-US" sz="800" smtClean="0">
                <a:solidFill>
                  <a:srgbClr val="2B3A42"/>
                </a:solidFill>
                <a:effectLst/>
              </a:rPr>
              <a:pPr lvl="0" algn="ctr">
                <a:lnSpc>
                  <a:spcPct val="90000"/>
                </a:lnSpc>
                <a:spcBef>
                  <a:spcPct val="0"/>
                </a:spcBef>
                <a:spcAft>
                  <a:spcPct val="0"/>
                </a:spcAft>
                <a:defRPr/>
              </a:pPr>
              <a:t>6%</a:t>
            </a:fld>
            <a:endParaRPr kumimoji="0" lang="en-GB" sz="800" b="0" i="0" strike="noStrike" kern="1200" spc="0" normalizeH="0" noProof="0">
              <a:ln>
                <a:noFill/>
              </a:ln>
              <a:solidFill>
                <a:srgbClr val="2B3A42"/>
              </a:solidFill>
              <a:effectLst/>
              <a:uLnTx/>
              <a:uFillTx/>
              <a:sym typeface="+mn-lt"/>
            </a:endParaRPr>
          </a:p>
        </p:txBody>
      </p:sp>
      <p:sp>
        <p:nvSpPr>
          <p:cNvPr id="106" name="Rectangle 105">
            <a:extLst>
              <a:ext uri="{FF2B5EF4-FFF2-40B4-BE49-F238E27FC236}">
                <a16:creationId xmlns:a16="http://schemas.microsoft.com/office/drawing/2014/main" id="{A072D86A-669A-8504-722B-4FEFB63591F4}"/>
              </a:ext>
            </a:extLst>
          </p:cNvPr>
          <p:cNvSpPr/>
          <p:nvPr>
            <p:custDataLst>
              <p:tags r:id="rId17"/>
            </p:custDataLst>
          </p:nvPr>
        </p:nvSpPr>
        <p:spPr bwMode="auto">
          <a:xfrm>
            <a:off x="2317750" y="5146675"/>
            <a:ext cx="152400" cy="231775"/>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C3BBB82A-D16C-4838-82F9-DB660CEE7759}" type="datetime'''''I''''''''t''''''a''''''l''''''''''''''''''''y'''''''''''''">
              <a:rPr lang="en-GB" altLang="en-US" sz="1000" smtClean="0">
                <a:solidFill>
                  <a:srgbClr val="2B3A42"/>
                </a:solidFill>
                <a:effectLst/>
              </a:rPr>
              <a:pPr lvl="0" algn="r">
                <a:spcBef>
                  <a:spcPct val="0"/>
                </a:spcBef>
                <a:spcAft>
                  <a:spcPct val="0"/>
                </a:spcAft>
                <a:defRPr/>
              </a:pPr>
              <a:t>Italy</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89" name="Rectangle 88">
            <a:extLst>
              <a:ext uri="{FF2B5EF4-FFF2-40B4-BE49-F238E27FC236}">
                <a16:creationId xmlns:a16="http://schemas.microsoft.com/office/drawing/2014/main" id="{FC2A7BDC-E25E-542C-97FA-77122A74A054}"/>
              </a:ext>
            </a:extLst>
          </p:cNvPr>
          <p:cNvSpPr/>
          <p:nvPr>
            <p:custDataLst>
              <p:tags r:id="rId18"/>
            </p:custDataLst>
          </p:nvPr>
        </p:nvSpPr>
        <p:spPr bwMode="gray">
          <a:xfrm>
            <a:off x="2527300" y="4221163"/>
            <a:ext cx="23336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65B3046F-822E-4A06-9490-B8E0B09E470C}" type="datetime'''''''''75''''''''''''''''''''%'''''''''''''''''''''''">
              <a:rPr lang="en-GB" altLang="en-US" sz="800" smtClean="0">
                <a:solidFill>
                  <a:srgbClr val="FFFFFF"/>
                </a:solidFill>
                <a:effectLst/>
              </a:rPr>
              <a:pPr lvl="0" algn="ctr">
                <a:lnSpc>
                  <a:spcPct val="90000"/>
                </a:lnSpc>
                <a:spcBef>
                  <a:spcPct val="0"/>
                </a:spcBef>
                <a:spcAft>
                  <a:spcPct val="0"/>
                </a:spcAft>
                <a:defRPr/>
              </a:pPr>
              <a:t>75%</a:t>
            </a:fld>
            <a:endParaRPr kumimoji="0" lang="en-GB" sz="800" b="0" i="0" strike="noStrike" kern="1200" spc="0" normalizeH="0" noProof="0">
              <a:ln>
                <a:noFill/>
              </a:ln>
              <a:solidFill>
                <a:srgbClr val="FFFFFF"/>
              </a:solidFill>
              <a:effectLst/>
              <a:uLnTx/>
              <a:uFillTx/>
              <a:ea typeface="+mn-ea"/>
              <a:cs typeface="+mn-cs"/>
              <a:sym typeface="+mn-lt"/>
            </a:endParaRPr>
          </a:p>
        </p:txBody>
      </p:sp>
      <p:sp>
        <p:nvSpPr>
          <p:cNvPr id="273" name="Rectangle 272">
            <a:extLst>
              <a:ext uri="{FF2B5EF4-FFF2-40B4-BE49-F238E27FC236}">
                <a16:creationId xmlns:a16="http://schemas.microsoft.com/office/drawing/2014/main" id="{6B0C5A1C-3344-7F1C-7F6A-1F271F4BDC4B}"/>
              </a:ext>
            </a:extLst>
          </p:cNvPr>
          <p:cNvSpPr/>
          <p:nvPr>
            <p:custDataLst>
              <p:tags r:id="rId19"/>
            </p:custDataLst>
          </p:nvPr>
        </p:nvSpPr>
        <p:spPr bwMode="gray">
          <a:xfrm>
            <a:off x="2527300" y="3162300"/>
            <a:ext cx="233363" cy="109538"/>
          </a:xfrm>
          <a:prstGeom prst="rect">
            <a:avLst/>
          </a:prstGeom>
          <a:solidFill>
            <a:srgbClr val="E66F0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32E82F93-FB15-4596-B046-784F46094CC8}" type="datetime'''''25''''''''''''''''''''''''''%'''">
              <a:rPr lang="en-GB" altLang="en-US" sz="800" smtClean="0">
                <a:solidFill>
                  <a:schemeClr val="bg1"/>
                </a:solidFill>
                <a:effectLst/>
              </a:rPr>
              <a:pPr lvl="0" algn="ctr">
                <a:lnSpc>
                  <a:spcPct val="90000"/>
                </a:lnSpc>
                <a:spcBef>
                  <a:spcPct val="0"/>
                </a:spcBef>
                <a:spcAft>
                  <a:spcPct val="0"/>
                </a:spcAft>
                <a:defRPr/>
              </a:pPr>
              <a:t>25%</a:t>
            </a:fld>
            <a:endParaRPr lang="en-GB" sz="800" strike="noStrike" normalizeH="0" noProof="0">
              <a:ln>
                <a:noFill/>
              </a:ln>
              <a:solidFill>
                <a:schemeClr val="bg1"/>
              </a:solidFill>
              <a:effectLst/>
              <a:uLnTx/>
              <a:uFillTx/>
              <a:sym typeface="+mn-lt"/>
            </a:endParaRPr>
          </a:p>
        </p:txBody>
      </p:sp>
      <p:sp>
        <p:nvSpPr>
          <p:cNvPr id="90" name="Rectangle 89">
            <a:extLst>
              <a:ext uri="{FF2B5EF4-FFF2-40B4-BE49-F238E27FC236}">
                <a16:creationId xmlns:a16="http://schemas.microsoft.com/office/drawing/2014/main" id="{DDD9C824-457C-6FAD-C0B1-849A6985FB2D}"/>
              </a:ext>
            </a:extLst>
          </p:cNvPr>
          <p:cNvSpPr/>
          <p:nvPr>
            <p:custDataLst>
              <p:tags r:id="rId20"/>
            </p:custDataLst>
          </p:nvPr>
        </p:nvSpPr>
        <p:spPr bwMode="auto">
          <a:xfrm>
            <a:off x="2566988" y="5146675"/>
            <a:ext cx="152400" cy="393700"/>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10683324-95B5-4865-B222-5F0A3596DE04}" type="datetime'''''Au''''''st''''''''''''''''''''r''''''ia'''''''''''''''">
              <a:rPr lang="en-GB" altLang="en-US" sz="1000" smtClean="0">
                <a:solidFill>
                  <a:srgbClr val="2B3A42"/>
                </a:solidFill>
                <a:effectLst/>
              </a:rPr>
              <a:pPr lvl="0" algn="r">
                <a:spcBef>
                  <a:spcPct val="0"/>
                </a:spcBef>
                <a:spcAft>
                  <a:spcPct val="0"/>
                </a:spcAft>
                <a:defRPr/>
              </a:pPr>
              <a:t>Austria</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533" name="Rectangle 532">
            <a:extLst>
              <a:ext uri="{FF2B5EF4-FFF2-40B4-BE49-F238E27FC236}">
                <a16:creationId xmlns:a16="http://schemas.microsoft.com/office/drawing/2014/main" id="{88778901-B9F2-B395-0269-0D25E1B916DB}"/>
              </a:ext>
            </a:extLst>
          </p:cNvPr>
          <p:cNvSpPr/>
          <p:nvPr>
            <p:custDataLst>
              <p:tags r:id="rId21"/>
            </p:custDataLst>
          </p:nvPr>
        </p:nvSpPr>
        <p:spPr bwMode="gray">
          <a:xfrm>
            <a:off x="2774950" y="4464050"/>
            <a:ext cx="23336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C78E190A-6487-494B-B57B-A59607DDA8BB}" type="datetime'''6''''''''''6''''''''''''''''''''''''''%'''''">
              <a:rPr lang="en-GB" altLang="en-US" sz="800" smtClean="0">
                <a:solidFill>
                  <a:srgbClr val="FFFFFF"/>
                </a:solidFill>
                <a:effectLst/>
              </a:rPr>
              <a:pPr lvl="0" algn="ctr">
                <a:lnSpc>
                  <a:spcPct val="90000"/>
                </a:lnSpc>
                <a:spcBef>
                  <a:spcPct val="0"/>
                </a:spcBef>
                <a:spcAft>
                  <a:spcPct val="0"/>
                </a:spcAft>
                <a:defRPr/>
              </a:pPr>
              <a:t>66%</a:t>
            </a:fld>
            <a:endParaRPr kumimoji="0" lang="en-GB" sz="800" b="0" i="0" strike="noStrike" kern="1200" spc="0" normalizeH="0" noProof="0">
              <a:ln>
                <a:noFill/>
              </a:ln>
              <a:solidFill>
                <a:srgbClr val="FFFFFF"/>
              </a:solidFill>
              <a:effectLst/>
              <a:uLnTx/>
              <a:uFillTx/>
              <a:sym typeface="+mn-lt"/>
            </a:endParaRPr>
          </a:p>
        </p:txBody>
      </p:sp>
      <p:sp>
        <p:nvSpPr>
          <p:cNvPr id="695" name="Rectangle 694">
            <a:extLst>
              <a:ext uri="{FF2B5EF4-FFF2-40B4-BE49-F238E27FC236}">
                <a16:creationId xmlns:a16="http://schemas.microsoft.com/office/drawing/2014/main" id="{FA555B3D-09F1-93A5-FAB3-487CAFDB43AA}"/>
              </a:ext>
            </a:extLst>
          </p:cNvPr>
          <p:cNvSpPr/>
          <p:nvPr>
            <p:custDataLst>
              <p:tags r:id="rId22"/>
            </p:custDataLst>
          </p:nvPr>
        </p:nvSpPr>
        <p:spPr bwMode="gray">
          <a:xfrm>
            <a:off x="2774950" y="3625850"/>
            <a:ext cx="233363" cy="109538"/>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64423D51-A711-4298-A9E0-15D96874F7FD}" type="datetime'''''''''3''''''''4''''''''''''''''%'">
              <a:rPr lang="en-GB" altLang="en-US" sz="800" smtClean="0">
                <a:solidFill>
                  <a:srgbClr val="2B3A42"/>
                </a:solidFill>
                <a:effectLst/>
                <a:sym typeface="+mn-lt"/>
              </a:rPr>
              <a:pPr lvl="0" algn="ctr">
                <a:lnSpc>
                  <a:spcPct val="90000"/>
                </a:lnSpc>
                <a:spcBef>
                  <a:spcPct val="0"/>
                </a:spcBef>
                <a:spcAft>
                  <a:spcPct val="0"/>
                </a:spcAft>
                <a:defRPr/>
              </a:pPr>
              <a:t>34%</a:t>
            </a:fld>
            <a:endParaRPr kumimoji="0" lang="en-GB" sz="800" strike="noStrike" kern="1200" spc="0" normalizeH="0" noProof="0">
              <a:ln>
                <a:noFill/>
              </a:ln>
              <a:solidFill>
                <a:srgbClr val="2B3A42"/>
              </a:solidFill>
              <a:effectLst/>
              <a:uLnTx/>
              <a:uFillTx/>
              <a:sym typeface="+mn-lt"/>
            </a:endParaRPr>
          </a:p>
        </p:txBody>
      </p:sp>
      <p:sp>
        <p:nvSpPr>
          <p:cNvPr id="108" name="Rectangle 107">
            <a:extLst>
              <a:ext uri="{FF2B5EF4-FFF2-40B4-BE49-F238E27FC236}">
                <a16:creationId xmlns:a16="http://schemas.microsoft.com/office/drawing/2014/main" id="{EF94A8DE-9974-1F09-EB2C-7F13DC72DFDB}"/>
              </a:ext>
            </a:extLst>
          </p:cNvPr>
          <p:cNvSpPr/>
          <p:nvPr>
            <p:custDataLst>
              <p:tags r:id="rId23"/>
            </p:custDataLst>
          </p:nvPr>
        </p:nvSpPr>
        <p:spPr bwMode="auto">
          <a:xfrm>
            <a:off x="2814638" y="5146675"/>
            <a:ext cx="152400" cy="420688"/>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063C3533-0444-4A07-938F-D5432514C082}" type="datetime'''*''''''''''*Sp''a''''in'''">
              <a:rPr lang="en-GB" altLang="en-US" sz="1000" smtClean="0">
                <a:solidFill>
                  <a:srgbClr val="2B3A42"/>
                </a:solidFill>
                <a:effectLst/>
              </a:rPr>
              <a:pPr lvl="0" algn="r">
                <a:spcBef>
                  <a:spcPct val="0"/>
                </a:spcBef>
                <a:spcAft>
                  <a:spcPct val="0"/>
                </a:spcAft>
                <a:defRPr/>
              </a:pPr>
              <a:t>**Spain</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102" name="Rectangle 101">
            <a:extLst>
              <a:ext uri="{FF2B5EF4-FFF2-40B4-BE49-F238E27FC236}">
                <a16:creationId xmlns:a16="http://schemas.microsoft.com/office/drawing/2014/main" id="{31C53E1A-21FB-57E7-9F17-35C800477EC9}"/>
              </a:ext>
            </a:extLst>
          </p:cNvPr>
          <p:cNvSpPr/>
          <p:nvPr>
            <p:custDataLst>
              <p:tags r:id="rId24"/>
            </p:custDataLst>
          </p:nvPr>
        </p:nvSpPr>
        <p:spPr bwMode="gray">
          <a:xfrm>
            <a:off x="3052763" y="4972050"/>
            <a:ext cx="17621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B3585091-4786-4F40-8A55-665C145853A6}" type="datetime'''''''''''''''''''''''''''''''''5''''''''%'''''''''">
              <a:rPr lang="en-GB" altLang="en-US" sz="800" smtClean="0">
                <a:solidFill>
                  <a:srgbClr val="FFFFFF"/>
                </a:solidFill>
                <a:effectLst/>
              </a:rPr>
              <a:pPr lvl="0" algn="ctr">
                <a:lnSpc>
                  <a:spcPct val="90000"/>
                </a:lnSpc>
                <a:spcBef>
                  <a:spcPct val="0"/>
                </a:spcBef>
                <a:spcAft>
                  <a:spcPct val="0"/>
                </a:spcAft>
                <a:defRPr/>
              </a:pPr>
              <a:t>5%</a:t>
            </a:fld>
            <a:endParaRPr kumimoji="0" lang="en-GB" sz="800" b="0" i="0" strike="noStrike" kern="1200" spc="0" normalizeH="0" noProof="0">
              <a:ln>
                <a:noFill/>
              </a:ln>
              <a:solidFill>
                <a:srgbClr val="FFFFFF"/>
              </a:solidFill>
              <a:effectLst/>
              <a:uLnTx/>
              <a:uFillTx/>
              <a:sym typeface="+mn-lt"/>
            </a:endParaRPr>
          </a:p>
        </p:txBody>
      </p:sp>
      <p:sp>
        <p:nvSpPr>
          <p:cNvPr id="694" name="Rectangle 693">
            <a:extLst>
              <a:ext uri="{FF2B5EF4-FFF2-40B4-BE49-F238E27FC236}">
                <a16:creationId xmlns:a16="http://schemas.microsoft.com/office/drawing/2014/main" id="{CC99B26C-A158-C467-B3A6-D9FDCBB6827E}"/>
              </a:ext>
            </a:extLst>
          </p:cNvPr>
          <p:cNvSpPr/>
          <p:nvPr>
            <p:custDataLst>
              <p:tags r:id="rId25"/>
            </p:custDataLst>
          </p:nvPr>
        </p:nvSpPr>
        <p:spPr bwMode="gray">
          <a:xfrm>
            <a:off x="3024188" y="4376738"/>
            <a:ext cx="233363" cy="109538"/>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2B1CD8EB-98DB-4881-ADB1-E2248D61FBAC}" type="datetime'''''''6''''''6''''''''''''''''''''%'''''''''''''''">
              <a:rPr lang="en-GB" altLang="en-US" sz="800" smtClean="0">
                <a:solidFill>
                  <a:srgbClr val="2B3A42"/>
                </a:solidFill>
                <a:effectLst/>
                <a:sym typeface="+mn-lt"/>
              </a:rPr>
              <a:pPr lvl="0" algn="ctr">
                <a:lnSpc>
                  <a:spcPct val="90000"/>
                </a:lnSpc>
                <a:spcBef>
                  <a:spcPct val="0"/>
                </a:spcBef>
                <a:spcAft>
                  <a:spcPct val="0"/>
                </a:spcAft>
                <a:defRPr/>
              </a:pPr>
              <a:t>66%</a:t>
            </a:fld>
            <a:endParaRPr kumimoji="0" lang="en-GB" sz="800" b="0" i="0" strike="noStrike" kern="1200" spc="0" normalizeH="0" noProof="0">
              <a:ln>
                <a:noFill/>
              </a:ln>
              <a:solidFill>
                <a:srgbClr val="2B3A42"/>
              </a:solidFill>
              <a:effectLst/>
              <a:uLnTx/>
              <a:uFillTx/>
              <a:sym typeface="+mn-lt"/>
            </a:endParaRPr>
          </a:p>
        </p:txBody>
      </p:sp>
      <p:sp>
        <p:nvSpPr>
          <p:cNvPr id="107" name="Rectangle 106">
            <a:extLst>
              <a:ext uri="{FF2B5EF4-FFF2-40B4-BE49-F238E27FC236}">
                <a16:creationId xmlns:a16="http://schemas.microsoft.com/office/drawing/2014/main" id="{B1A8240A-6072-F5F6-80C1-CA505C0B3FE8}"/>
              </a:ext>
            </a:extLst>
          </p:cNvPr>
          <p:cNvSpPr/>
          <p:nvPr>
            <p:custDataLst>
              <p:tags r:id="rId26"/>
            </p:custDataLst>
          </p:nvPr>
        </p:nvSpPr>
        <p:spPr bwMode="gray">
          <a:xfrm>
            <a:off x="3024188" y="3582988"/>
            <a:ext cx="233363" cy="109538"/>
          </a:xfrm>
          <a:prstGeom prst="rect">
            <a:avLst/>
          </a:prstGeom>
          <a:solidFill>
            <a:srgbClr val="E66F0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C998ABD9-159E-482A-BBAF-0681350C3879}" type="datetime'''''''''''''''''''''2''''''''''''''''''''''''9''''''%'''''">
              <a:rPr lang="en-GB" altLang="en-US" sz="800" smtClean="0">
                <a:solidFill>
                  <a:schemeClr val="bg1"/>
                </a:solidFill>
                <a:effectLst/>
              </a:rPr>
              <a:pPr lvl="0" algn="ctr">
                <a:lnSpc>
                  <a:spcPct val="90000"/>
                </a:lnSpc>
                <a:spcBef>
                  <a:spcPct val="0"/>
                </a:spcBef>
                <a:spcAft>
                  <a:spcPct val="0"/>
                </a:spcAft>
                <a:defRPr/>
              </a:pPr>
              <a:t>29%</a:t>
            </a:fld>
            <a:endParaRPr lang="en-GB" sz="800" strike="noStrike" normalizeH="0" noProof="0">
              <a:ln>
                <a:noFill/>
              </a:ln>
              <a:solidFill>
                <a:schemeClr val="bg1"/>
              </a:solidFill>
              <a:effectLst/>
              <a:uLnTx/>
              <a:uFillTx/>
              <a:sym typeface="+mn-lt"/>
            </a:endParaRPr>
          </a:p>
        </p:txBody>
      </p:sp>
      <p:sp>
        <p:nvSpPr>
          <p:cNvPr id="97" name="Rectangle 96">
            <a:extLst>
              <a:ext uri="{FF2B5EF4-FFF2-40B4-BE49-F238E27FC236}">
                <a16:creationId xmlns:a16="http://schemas.microsoft.com/office/drawing/2014/main" id="{858E88FD-CCE8-F0CC-CFE8-9A81FFE6B727}"/>
              </a:ext>
            </a:extLst>
          </p:cNvPr>
          <p:cNvSpPr/>
          <p:nvPr>
            <p:custDataLst>
              <p:tags r:id="rId27"/>
            </p:custDataLst>
          </p:nvPr>
        </p:nvSpPr>
        <p:spPr bwMode="auto">
          <a:xfrm>
            <a:off x="3063875" y="5146675"/>
            <a:ext cx="152400" cy="457200"/>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6462CD91-DAF7-4BA8-9011-1B015AA49151}" type="datetime'''C''z''ec''''''''''''''''''''''''''''''h''''''''i''''a'''''">
              <a:rPr lang="en-GB" altLang="en-US" sz="1000" smtClean="0">
                <a:solidFill>
                  <a:srgbClr val="2B3A42"/>
                </a:solidFill>
                <a:effectLst/>
              </a:rPr>
              <a:pPr lvl="0" algn="r">
                <a:spcBef>
                  <a:spcPct val="0"/>
                </a:spcBef>
                <a:spcAft>
                  <a:spcPct val="0"/>
                </a:spcAft>
                <a:defRPr/>
              </a:pPr>
              <a:t>Czechia</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109" name="Rectangle 108">
            <a:extLst>
              <a:ext uri="{FF2B5EF4-FFF2-40B4-BE49-F238E27FC236}">
                <a16:creationId xmlns:a16="http://schemas.microsoft.com/office/drawing/2014/main" id="{6B46C548-362A-CCA6-F10A-8DD5AE552155}"/>
              </a:ext>
            </a:extLst>
          </p:cNvPr>
          <p:cNvSpPr/>
          <p:nvPr>
            <p:custDataLst>
              <p:tags r:id="rId28"/>
            </p:custDataLst>
          </p:nvPr>
        </p:nvSpPr>
        <p:spPr bwMode="gray">
          <a:xfrm>
            <a:off x="3273425" y="4310063"/>
            <a:ext cx="23336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EC75F20A-5C07-402E-8B8B-2828A356E88F}" type="datetime'''''''''''''''''8''''''''''''9''''%'''''''''''''''''''''''">
              <a:rPr lang="en-GB" altLang="en-US" sz="800" smtClean="0">
                <a:solidFill>
                  <a:srgbClr val="FFFFFF"/>
                </a:solidFill>
                <a:effectLst/>
              </a:rPr>
              <a:pPr lvl="0" algn="ctr">
                <a:lnSpc>
                  <a:spcPct val="90000"/>
                </a:lnSpc>
                <a:spcBef>
                  <a:spcPct val="0"/>
                </a:spcBef>
                <a:spcAft>
                  <a:spcPct val="0"/>
                </a:spcAft>
                <a:defRPr/>
              </a:pPr>
              <a:t>89%</a:t>
            </a:fld>
            <a:endParaRPr kumimoji="0" lang="en-GB" sz="800" b="0" i="0" strike="noStrike" kern="1200" spc="0" normalizeH="0" noProof="0">
              <a:ln>
                <a:noFill/>
              </a:ln>
              <a:solidFill>
                <a:srgbClr val="FFFFFF"/>
              </a:solidFill>
              <a:effectLst/>
              <a:uLnTx/>
              <a:uFillTx/>
              <a:ea typeface="+mn-ea"/>
              <a:cs typeface="+mn-cs"/>
              <a:sym typeface="+mn-lt"/>
            </a:endParaRPr>
          </a:p>
        </p:txBody>
      </p:sp>
      <p:sp>
        <p:nvSpPr>
          <p:cNvPr id="697" name="Rectangle 696">
            <a:extLst>
              <a:ext uri="{FF2B5EF4-FFF2-40B4-BE49-F238E27FC236}">
                <a16:creationId xmlns:a16="http://schemas.microsoft.com/office/drawing/2014/main" id="{3D536DFB-E532-1521-BE58-02ECA20AE63B}"/>
              </a:ext>
            </a:extLst>
          </p:cNvPr>
          <p:cNvSpPr/>
          <p:nvPr>
            <p:custDataLst>
              <p:tags r:id="rId29"/>
            </p:custDataLst>
          </p:nvPr>
        </p:nvSpPr>
        <p:spPr bwMode="gray">
          <a:xfrm>
            <a:off x="3273425" y="3516313"/>
            <a:ext cx="233363" cy="109538"/>
          </a:xfrm>
          <a:prstGeom prst="rect">
            <a:avLst/>
          </a:prstGeom>
          <a:solidFill>
            <a:srgbClr val="E66F0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528A67AC-E9EB-47BF-BE0B-80ADF564AFCC}" type="datetime'''1''''1''''''%'''''''''''''''''''''''''''">
              <a:rPr lang="en-GB" altLang="en-US" sz="800" smtClean="0">
                <a:solidFill>
                  <a:schemeClr val="bg1"/>
                </a:solidFill>
                <a:effectLst/>
                <a:sym typeface="+mn-lt"/>
              </a:rPr>
              <a:pPr lvl="0" algn="ctr">
                <a:lnSpc>
                  <a:spcPct val="90000"/>
                </a:lnSpc>
                <a:spcBef>
                  <a:spcPct val="0"/>
                </a:spcBef>
                <a:spcAft>
                  <a:spcPct val="0"/>
                </a:spcAft>
                <a:defRPr/>
              </a:pPr>
              <a:t>11%</a:t>
            </a:fld>
            <a:endParaRPr lang="en-GB" sz="800" strike="noStrike" normalizeH="0" noProof="0">
              <a:ln>
                <a:noFill/>
              </a:ln>
              <a:solidFill>
                <a:schemeClr val="bg1"/>
              </a:solidFill>
              <a:effectLst/>
              <a:uLnTx/>
              <a:uFillTx/>
              <a:sym typeface="+mn-lt"/>
            </a:endParaRPr>
          </a:p>
        </p:txBody>
      </p:sp>
      <p:sp>
        <p:nvSpPr>
          <p:cNvPr id="111" name="Rectangle 110">
            <a:extLst>
              <a:ext uri="{FF2B5EF4-FFF2-40B4-BE49-F238E27FC236}">
                <a16:creationId xmlns:a16="http://schemas.microsoft.com/office/drawing/2014/main" id="{1F38C02C-9CFF-F213-E4AB-16DD282D2C48}"/>
              </a:ext>
            </a:extLst>
          </p:cNvPr>
          <p:cNvSpPr/>
          <p:nvPr>
            <p:custDataLst>
              <p:tags r:id="rId30"/>
            </p:custDataLst>
          </p:nvPr>
        </p:nvSpPr>
        <p:spPr bwMode="auto">
          <a:xfrm>
            <a:off x="3313113" y="5146675"/>
            <a:ext cx="152400" cy="463550"/>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marL="0" marR="0" lvl="0" indent="0" algn="r" defTabSz="914400" rtl="0" eaLnBrk="1" fontAlgn="auto" latinLnBrk="0" hangingPunct="1">
              <a:lnSpc>
                <a:spcPct val="100000"/>
              </a:lnSpc>
              <a:spcBef>
                <a:spcPct val="0"/>
              </a:spcBef>
              <a:spcAft>
                <a:spcPct val="0"/>
              </a:spcAft>
              <a:buClrTx/>
              <a:buSzTx/>
              <a:buFontTx/>
              <a:buNone/>
              <a:tabLst/>
              <a:defRPr/>
            </a:pPr>
            <a:fld id="{977C0360-0562-404C-817F-3C854D5D4491}" type="datetime'''''''B''''''''u''l''g''''''''''''''''ari''a'''''''''''">
              <a:rPr lang="en-GB" altLang="en-US" sz="1000" smtClean="0">
                <a:solidFill>
                  <a:srgbClr val="2B3A42"/>
                </a:solidFill>
                <a:effectLst/>
              </a:rPr>
              <a:pPr marL="0" marR="0" lvl="0" indent="0" algn="r" defTabSz="914400" rtl="0" eaLnBrk="1" fontAlgn="auto" latinLnBrk="0" hangingPunct="1">
                <a:lnSpc>
                  <a:spcPct val="100000"/>
                </a:lnSpc>
                <a:spcBef>
                  <a:spcPct val="0"/>
                </a:spcBef>
                <a:spcAft>
                  <a:spcPct val="0"/>
                </a:spcAft>
                <a:buClrTx/>
                <a:buSzTx/>
                <a:buFontTx/>
                <a:buNone/>
                <a:tabLst/>
                <a:defRPr/>
              </a:pPr>
              <a:t>Bulgaria</a:t>
            </a:fld>
            <a:endParaRPr kumimoji="0" lang="en-GB" sz="1000" b="0" i="0" strike="noStrike" kern="1200" cap="none" spc="0" normalizeH="0" baseline="0" noProof="0">
              <a:ln>
                <a:noFill/>
              </a:ln>
              <a:solidFill>
                <a:srgbClr val="2B3A42"/>
              </a:solidFill>
              <a:effectLst/>
              <a:uLnTx/>
              <a:uFillTx/>
              <a:ea typeface="+mn-ea"/>
              <a:cs typeface="+mn-cs"/>
              <a:sym typeface="+mn-lt"/>
            </a:endParaRPr>
          </a:p>
        </p:txBody>
      </p:sp>
      <p:sp>
        <p:nvSpPr>
          <p:cNvPr id="133" name="Rectangle 132">
            <a:extLst>
              <a:ext uri="{FF2B5EF4-FFF2-40B4-BE49-F238E27FC236}">
                <a16:creationId xmlns:a16="http://schemas.microsoft.com/office/drawing/2014/main" id="{BE282881-A77D-54B8-E4DD-31193ED533E4}"/>
              </a:ext>
            </a:extLst>
          </p:cNvPr>
          <p:cNvSpPr/>
          <p:nvPr>
            <p:custDataLst>
              <p:tags r:id="rId31"/>
            </p:custDataLst>
          </p:nvPr>
        </p:nvSpPr>
        <p:spPr bwMode="gray">
          <a:xfrm>
            <a:off x="3522663" y="4684713"/>
            <a:ext cx="23336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8162E6D3-C426-4837-BC71-2C49AA74269C}" type="datetime'''''''''''''''4''''3''''''''''''''''''''''''''%'''''">
              <a:rPr lang="en-GB" altLang="en-US" sz="800" smtClean="0">
                <a:solidFill>
                  <a:srgbClr val="FFFFFF"/>
                </a:solidFill>
                <a:effectLst/>
              </a:rPr>
              <a:pPr lvl="0" algn="ctr">
                <a:lnSpc>
                  <a:spcPct val="90000"/>
                </a:lnSpc>
                <a:spcBef>
                  <a:spcPct val="0"/>
                </a:spcBef>
                <a:spcAft>
                  <a:spcPct val="0"/>
                </a:spcAft>
                <a:defRPr/>
              </a:pPr>
              <a:t>43%</a:t>
            </a:fld>
            <a:endParaRPr kumimoji="0" lang="en-GB" sz="800" b="0" i="0" strike="noStrike" kern="1200" spc="0" normalizeH="0" noProof="0">
              <a:ln>
                <a:noFill/>
              </a:ln>
              <a:solidFill>
                <a:srgbClr val="FFFFFF"/>
              </a:solidFill>
              <a:effectLst/>
              <a:uLnTx/>
              <a:uFillTx/>
              <a:ea typeface="+mn-ea"/>
              <a:cs typeface="+mn-cs"/>
              <a:sym typeface="+mn-lt"/>
            </a:endParaRPr>
          </a:p>
        </p:txBody>
      </p:sp>
      <p:sp>
        <p:nvSpPr>
          <p:cNvPr id="13" name="Rectangle 12">
            <a:extLst>
              <a:ext uri="{FF2B5EF4-FFF2-40B4-BE49-F238E27FC236}">
                <a16:creationId xmlns:a16="http://schemas.microsoft.com/office/drawing/2014/main" id="{7ED9482A-C0DC-42C7-CA62-0AE8511F82B5}"/>
              </a:ext>
            </a:extLst>
          </p:cNvPr>
          <p:cNvSpPr/>
          <p:nvPr>
            <p:custDataLst>
              <p:tags r:id="rId32"/>
            </p:custDataLst>
          </p:nvPr>
        </p:nvSpPr>
        <p:spPr bwMode="gray">
          <a:xfrm>
            <a:off x="3522663" y="3913188"/>
            <a:ext cx="233363" cy="109538"/>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692E6FBA-A6E9-4886-BEE3-0BEA37CC452D}" type="datetime'5''7''''''''''''''%'''''">
              <a:rPr lang="en-GB" altLang="en-US" sz="800" smtClean="0">
                <a:solidFill>
                  <a:srgbClr val="2B3A42"/>
                </a:solidFill>
                <a:effectLst/>
              </a:rPr>
              <a:pPr lvl="0" algn="ctr">
                <a:lnSpc>
                  <a:spcPct val="90000"/>
                </a:lnSpc>
                <a:spcBef>
                  <a:spcPct val="0"/>
                </a:spcBef>
                <a:spcAft>
                  <a:spcPct val="0"/>
                </a:spcAft>
                <a:defRPr/>
              </a:pPr>
              <a:t>57%</a:t>
            </a:fld>
            <a:endParaRPr kumimoji="0" lang="en-GB" sz="800" strike="noStrike" kern="1200" spc="0" normalizeH="0" noProof="0">
              <a:ln>
                <a:noFill/>
              </a:ln>
              <a:solidFill>
                <a:srgbClr val="2B3A42"/>
              </a:solidFill>
              <a:effectLst/>
              <a:uLnTx/>
              <a:uFillTx/>
              <a:sym typeface="+mn-lt"/>
            </a:endParaRPr>
          </a:p>
        </p:txBody>
      </p:sp>
      <p:sp>
        <p:nvSpPr>
          <p:cNvPr id="148" name="Rectangle 147">
            <a:extLst>
              <a:ext uri="{FF2B5EF4-FFF2-40B4-BE49-F238E27FC236}">
                <a16:creationId xmlns:a16="http://schemas.microsoft.com/office/drawing/2014/main" id="{67A22D89-57CF-F546-0775-CF04B0321E1A}"/>
              </a:ext>
            </a:extLst>
          </p:cNvPr>
          <p:cNvSpPr/>
          <p:nvPr>
            <p:custDataLst>
              <p:tags r:id="rId33"/>
            </p:custDataLst>
          </p:nvPr>
        </p:nvSpPr>
        <p:spPr bwMode="auto">
          <a:xfrm>
            <a:off x="3562350" y="5146675"/>
            <a:ext cx="152400" cy="469900"/>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47DC6C9A-1C35-4B68-8DF9-07F415BDB654}" type="datetime'Por''t''''u''''g''''''''''''''''''''''''''''''''a''''l'''">
              <a:rPr lang="en-GB" altLang="en-US" sz="1000" smtClean="0">
                <a:solidFill>
                  <a:srgbClr val="2B3A42"/>
                </a:solidFill>
                <a:effectLst/>
              </a:rPr>
              <a:pPr lvl="0" algn="r">
                <a:spcBef>
                  <a:spcPct val="0"/>
                </a:spcBef>
                <a:spcAft>
                  <a:spcPct val="0"/>
                </a:spcAft>
                <a:defRPr/>
              </a:pPr>
              <a:t>Portugal</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536" name="Rectangle 535">
            <a:extLst>
              <a:ext uri="{FF2B5EF4-FFF2-40B4-BE49-F238E27FC236}">
                <a16:creationId xmlns:a16="http://schemas.microsoft.com/office/drawing/2014/main" id="{931C4201-2FE0-A819-4940-2768252E2B87}"/>
              </a:ext>
            </a:extLst>
          </p:cNvPr>
          <p:cNvSpPr/>
          <p:nvPr>
            <p:custDataLst>
              <p:tags r:id="rId34"/>
            </p:custDataLst>
          </p:nvPr>
        </p:nvSpPr>
        <p:spPr bwMode="gray">
          <a:xfrm>
            <a:off x="3741738" y="4243388"/>
            <a:ext cx="29051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5A07A356-6339-457C-9747-D220CEFB594B}" type="datetime'''''''''''1''''''''''''''''''00''''''''''''''''%'''''">
              <a:rPr lang="en-GB" altLang="en-US" sz="800" smtClean="0">
                <a:solidFill>
                  <a:srgbClr val="FFFFFF"/>
                </a:solidFill>
                <a:effectLst/>
                <a:sym typeface="+mn-lt"/>
              </a:rPr>
              <a:pPr lvl="0" algn="ctr">
                <a:lnSpc>
                  <a:spcPct val="90000"/>
                </a:lnSpc>
                <a:spcBef>
                  <a:spcPct val="0"/>
                </a:spcBef>
                <a:spcAft>
                  <a:spcPct val="0"/>
                </a:spcAft>
                <a:defRPr/>
              </a:pPr>
              <a:t>100%</a:t>
            </a:fld>
            <a:endParaRPr kumimoji="0" lang="en-GB" sz="800" b="0" i="0" strike="noStrike" kern="1200" spc="0" normalizeH="0" noProof="0">
              <a:ln>
                <a:noFill/>
              </a:ln>
              <a:solidFill>
                <a:srgbClr val="FFFFFF"/>
              </a:solidFill>
              <a:effectLst/>
              <a:uLnTx/>
              <a:uFillTx/>
              <a:sym typeface="+mn-lt"/>
            </a:endParaRPr>
          </a:p>
        </p:txBody>
      </p:sp>
      <p:sp>
        <p:nvSpPr>
          <p:cNvPr id="157" name="Rectangle 156">
            <a:extLst>
              <a:ext uri="{FF2B5EF4-FFF2-40B4-BE49-F238E27FC236}">
                <a16:creationId xmlns:a16="http://schemas.microsoft.com/office/drawing/2014/main" id="{90FB6FFF-ED42-48E4-01B7-B0678DB9E1E9}"/>
              </a:ext>
            </a:extLst>
          </p:cNvPr>
          <p:cNvSpPr/>
          <p:nvPr>
            <p:custDataLst>
              <p:tags r:id="rId35"/>
            </p:custDataLst>
          </p:nvPr>
        </p:nvSpPr>
        <p:spPr bwMode="auto">
          <a:xfrm>
            <a:off x="3810000" y="5146675"/>
            <a:ext cx="152400" cy="631825"/>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marL="0" marR="0" lvl="0" indent="0" algn="r" defTabSz="914400" rtl="0" eaLnBrk="1" fontAlgn="auto" latinLnBrk="0" hangingPunct="1">
              <a:lnSpc>
                <a:spcPct val="100000"/>
              </a:lnSpc>
              <a:spcBef>
                <a:spcPct val="0"/>
              </a:spcBef>
              <a:spcAft>
                <a:spcPct val="0"/>
              </a:spcAft>
              <a:buClrTx/>
              <a:buSzTx/>
              <a:buFontTx/>
              <a:buNone/>
              <a:tabLst/>
              <a:defRPr/>
            </a:pPr>
            <a:fld id="{B8477DF3-4BB5-4FD0-B684-C210E43494D1}" type="datetime'L''ux''''''e''''''m''''b''''u''''''''r''''''''g'''''''''''">
              <a:rPr lang="en-GB" altLang="en-US" sz="1000" smtClean="0">
                <a:solidFill>
                  <a:srgbClr val="2B3A42"/>
                </a:solidFill>
                <a:effectLst/>
              </a:rPr>
              <a:pPr marL="0" marR="0" lvl="0" indent="0" algn="r" defTabSz="914400" rtl="0" eaLnBrk="1" fontAlgn="auto" latinLnBrk="0" hangingPunct="1">
                <a:lnSpc>
                  <a:spcPct val="100000"/>
                </a:lnSpc>
                <a:spcBef>
                  <a:spcPct val="0"/>
                </a:spcBef>
                <a:spcAft>
                  <a:spcPct val="0"/>
                </a:spcAft>
                <a:buClrTx/>
                <a:buSzTx/>
                <a:buFontTx/>
                <a:buNone/>
                <a:tabLst/>
                <a:defRPr/>
              </a:pPr>
              <a:t>Luxemburg</a:t>
            </a:fld>
            <a:endParaRPr kumimoji="0" lang="en-GB" sz="1000" b="0" i="0" strike="noStrike" kern="1200" cap="none" spc="0" normalizeH="0" baseline="0" noProof="0">
              <a:ln>
                <a:noFill/>
              </a:ln>
              <a:solidFill>
                <a:srgbClr val="2B3A42"/>
              </a:solidFill>
              <a:effectLst/>
              <a:uLnTx/>
              <a:uFillTx/>
              <a:ea typeface="+mn-ea"/>
              <a:cs typeface="+mn-cs"/>
              <a:sym typeface="+mn-lt"/>
            </a:endParaRPr>
          </a:p>
        </p:txBody>
      </p:sp>
      <p:sp>
        <p:nvSpPr>
          <p:cNvPr id="116" name="Rectangle 115">
            <a:extLst>
              <a:ext uri="{FF2B5EF4-FFF2-40B4-BE49-F238E27FC236}">
                <a16:creationId xmlns:a16="http://schemas.microsoft.com/office/drawing/2014/main" id="{9580ED29-F983-DB2B-C57D-FC96DE7317A9}"/>
              </a:ext>
            </a:extLst>
          </p:cNvPr>
          <p:cNvSpPr/>
          <p:nvPr>
            <p:custDataLst>
              <p:tags r:id="rId36"/>
            </p:custDataLst>
          </p:nvPr>
        </p:nvSpPr>
        <p:spPr bwMode="gray">
          <a:xfrm>
            <a:off x="4019550" y="4662488"/>
            <a:ext cx="23336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BD3E1AA8-E403-42A8-BD62-199007307697}" type="datetime'''''''''''4''''''''''''6''''''''''''''''''''''''''''''''''%'">
              <a:rPr lang="en-GB" altLang="en-US" sz="800" smtClean="0">
                <a:solidFill>
                  <a:srgbClr val="FFFFFF"/>
                </a:solidFill>
                <a:effectLst/>
              </a:rPr>
              <a:pPr lvl="0" algn="ctr">
                <a:lnSpc>
                  <a:spcPct val="90000"/>
                </a:lnSpc>
                <a:spcBef>
                  <a:spcPct val="0"/>
                </a:spcBef>
                <a:spcAft>
                  <a:spcPct val="0"/>
                </a:spcAft>
                <a:defRPr/>
              </a:pPr>
              <a:t>46%</a:t>
            </a:fld>
            <a:endParaRPr kumimoji="0" lang="en-GB" sz="800" b="0" i="0" strike="noStrike" kern="1200" spc="0" normalizeH="0" noProof="0">
              <a:ln>
                <a:noFill/>
              </a:ln>
              <a:solidFill>
                <a:srgbClr val="FFFFFF"/>
              </a:solidFill>
              <a:effectLst/>
              <a:uLnTx/>
              <a:uFillTx/>
              <a:sym typeface="+mn-lt"/>
            </a:endParaRPr>
          </a:p>
        </p:txBody>
      </p:sp>
      <p:sp>
        <p:nvSpPr>
          <p:cNvPr id="700" name="Rectangle 699">
            <a:extLst>
              <a:ext uri="{FF2B5EF4-FFF2-40B4-BE49-F238E27FC236}">
                <a16:creationId xmlns:a16="http://schemas.microsoft.com/office/drawing/2014/main" id="{29333B6B-11D7-187B-475E-04A120DB6E44}"/>
              </a:ext>
            </a:extLst>
          </p:cNvPr>
          <p:cNvSpPr/>
          <p:nvPr>
            <p:custDataLst>
              <p:tags r:id="rId37"/>
            </p:custDataLst>
          </p:nvPr>
        </p:nvSpPr>
        <p:spPr bwMode="gray">
          <a:xfrm>
            <a:off x="4019550" y="3890963"/>
            <a:ext cx="233363" cy="109538"/>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C9334DAC-26B6-4F5D-A38C-B50A4DEBF970}" type="datetime'''''''''''''5''''4''''''''''''''''''%'''''''''''''">
              <a:rPr lang="en-GB" altLang="en-US" sz="800" smtClean="0">
                <a:solidFill>
                  <a:srgbClr val="2B3A42"/>
                </a:solidFill>
                <a:effectLst/>
                <a:sym typeface="+mn-lt"/>
              </a:rPr>
              <a:pPr lvl="0" algn="ctr">
                <a:lnSpc>
                  <a:spcPct val="90000"/>
                </a:lnSpc>
                <a:spcBef>
                  <a:spcPct val="0"/>
                </a:spcBef>
                <a:spcAft>
                  <a:spcPct val="0"/>
                </a:spcAft>
                <a:defRPr/>
              </a:pPr>
              <a:t>54%</a:t>
            </a:fld>
            <a:endParaRPr kumimoji="0" lang="en-GB" sz="800" strike="noStrike" kern="1200" spc="0" normalizeH="0" noProof="0">
              <a:ln>
                <a:noFill/>
              </a:ln>
              <a:solidFill>
                <a:srgbClr val="2B3A42"/>
              </a:solidFill>
              <a:effectLst/>
              <a:uLnTx/>
              <a:uFillTx/>
              <a:sym typeface="+mn-lt"/>
            </a:endParaRPr>
          </a:p>
        </p:txBody>
      </p:sp>
      <p:sp>
        <p:nvSpPr>
          <p:cNvPr id="153" name="Rectangle 152">
            <a:extLst>
              <a:ext uri="{FF2B5EF4-FFF2-40B4-BE49-F238E27FC236}">
                <a16:creationId xmlns:a16="http://schemas.microsoft.com/office/drawing/2014/main" id="{37ADE586-9654-BDE7-702A-E6F9923A336D}"/>
              </a:ext>
            </a:extLst>
          </p:cNvPr>
          <p:cNvSpPr/>
          <p:nvPr>
            <p:custDataLst>
              <p:tags r:id="rId38"/>
            </p:custDataLst>
          </p:nvPr>
        </p:nvSpPr>
        <p:spPr bwMode="auto">
          <a:xfrm>
            <a:off x="4059238" y="5146675"/>
            <a:ext cx="152400" cy="393700"/>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18227F9F-0ECF-4D58-A432-E7909A6DC24D}" type="datetime'''''F''r''a''''nc''''''''''''''e'''">
              <a:rPr lang="en-GB" altLang="en-US" sz="1000" smtClean="0">
                <a:solidFill>
                  <a:srgbClr val="2B3A42"/>
                </a:solidFill>
                <a:effectLst/>
              </a:rPr>
              <a:pPr lvl="0" algn="r">
                <a:spcBef>
                  <a:spcPct val="0"/>
                </a:spcBef>
                <a:spcAft>
                  <a:spcPct val="0"/>
                </a:spcAft>
                <a:defRPr/>
              </a:pPr>
              <a:t>France</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118" name="Rectangle 117">
            <a:extLst>
              <a:ext uri="{FF2B5EF4-FFF2-40B4-BE49-F238E27FC236}">
                <a16:creationId xmlns:a16="http://schemas.microsoft.com/office/drawing/2014/main" id="{B17E4010-5A14-7320-1D71-CCB78E1FA299}"/>
              </a:ext>
            </a:extLst>
          </p:cNvPr>
          <p:cNvSpPr/>
          <p:nvPr>
            <p:custDataLst>
              <p:tags r:id="rId39"/>
            </p:custDataLst>
          </p:nvPr>
        </p:nvSpPr>
        <p:spPr bwMode="gray">
          <a:xfrm>
            <a:off x="4268788" y="4552950"/>
            <a:ext cx="23336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7B453132-BAC6-48BB-B0A5-80BD245CB45B}" type="datetime'''''''''''''''6''''''''''0''%'''''''''''''''''''''''''''''''">
              <a:rPr lang="en-GB" altLang="en-US" sz="800" smtClean="0">
                <a:solidFill>
                  <a:srgbClr val="FFFFFF"/>
                </a:solidFill>
                <a:effectLst/>
              </a:rPr>
              <a:pPr lvl="0" algn="ctr">
                <a:lnSpc>
                  <a:spcPct val="90000"/>
                </a:lnSpc>
                <a:spcBef>
                  <a:spcPct val="0"/>
                </a:spcBef>
                <a:spcAft>
                  <a:spcPct val="0"/>
                </a:spcAft>
                <a:defRPr/>
              </a:pPr>
              <a:t>60%</a:t>
            </a:fld>
            <a:endParaRPr kumimoji="0" lang="en-GB" sz="800" b="0" i="0" strike="noStrike" kern="1200" spc="0" normalizeH="0" noProof="0">
              <a:ln>
                <a:noFill/>
              </a:ln>
              <a:solidFill>
                <a:srgbClr val="FFFFFF"/>
              </a:solidFill>
              <a:effectLst/>
              <a:uLnTx/>
              <a:uFillTx/>
              <a:ea typeface="+mn-ea"/>
              <a:cs typeface="+mn-cs"/>
              <a:sym typeface="+mn-lt"/>
            </a:endParaRPr>
          </a:p>
        </p:txBody>
      </p:sp>
      <p:sp>
        <p:nvSpPr>
          <p:cNvPr id="12" name="Rectangle 11">
            <a:extLst>
              <a:ext uri="{FF2B5EF4-FFF2-40B4-BE49-F238E27FC236}">
                <a16:creationId xmlns:a16="http://schemas.microsoft.com/office/drawing/2014/main" id="{111EDABD-ADBB-FE74-6222-B13C367BC385}"/>
              </a:ext>
            </a:extLst>
          </p:cNvPr>
          <p:cNvSpPr/>
          <p:nvPr>
            <p:custDataLst>
              <p:tags r:id="rId40"/>
            </p:custDataLst>
          </p:nvPr>
        </p:nvSpPr>
        <p:spPr bwMode="gray">
          <a:xfrm>
            <a:off x="4268788" y="3779838"/>
            <a:ext cx="233363" cy="109538"/>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7BBE2F9D-ACCF-47D1-B493-06591E5198AB}" type="datetime'''''''''''''''''''''4''''''0%'''''''''">
              <a:rPr lang="en-GB" altLang="en-US" sz="800" smtClean="0">
                <a:solidFill>
                  <a:srgbClr val="2B3A42"/>
                </a:solidFill>
                <a:effectLst/>
              </a:rPr>
              <a:pPr lvl="0" algn="ctr">
                <a:lnSpc>
                  <a:spcPct val="90000"/>
                </a:lnSpc>
                <a:spcBef>
                  <a:spcPct val="0"/>
                </a:spcBef>
                <a:spcAft>
                  <a:spcPct val="0"/>
                </a:spcAft>
                <a:defRPr/>
              </a:pPr>
              <a:t>40%</a:t>
            </a:fld>
            <a:endParaRPr kumimoji="0" lang="en-GB" sz="800" strike="noStrike" kern="1200" spc="0" normalizeH="0" noProof="0">
              <a:ln>
                <a:noFill/>
              </a:ln>
              <a:solidFill>
                <a:srgbClr val="2B3A42"/>
              </a:solidFill>
              <a:effectLst/>
              <a:uLnTx/>
              <a:uFillTx/>
              <a:sym typeface="+mn-lt"/>
            </a:endParaRPr>
          </a:p>
        </p:txBody>
      </p:sp>
      <p:sp>
        <p:nvSpPr>
          <p:cNvPr id="130" name="Rectangle 129">
            <a:extLst>
              <a:ext uri="{FF2B5EF4-FFF2-40B4-BE49-F238E27FC236}">
                <a16:creationId xmlns:a16="http://schemas.microsoft.com/office/drawing/2014/main" id="{554535A7-93AC-51A5-3F24-09BF03600BC2}"/>
              </a:ext>
            </a:extLst>
          </p:cNvPr>
          <p:cNvSpPr/>
          <p:nvPr>
            <p:custDataLst>
              <p:tags r:id="rId41"/>
            </p:custDataLst>
          </p:nvPr>
        </p:nvSpPr>
        <p:spPr bwMode="auto">
          <a:xfrm>
            <a:off x="4308475" y="5146675"/>
            <a:ext cx="152400" cy="46196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A836D62E-2CE5-419B-95F1-508962012DB7}" type="datetime'''E''''''''''''n''''''''''''''''gl''a''n''''d'''''''">
              <a:rPr lang="en-GB" altLang="en-US" sz="1000" smtClean="0">
                <a:solidFill>
                  <a:srgbClr val="2B3A42"/>
                </a:solidFill>
                <a:effectLst/>
              </a:rPr>
              <a:pPr lvl="0" algn="r">
                <a:spcBef>
                  <a:spcPct val="0"/>
                </a:spcBef>
                <a:spcAft>
                  <a:spcPct val="0"/>
                </a:spcAft>
                <a:defRPr/>
              </a:pPr>
              <a:t>England</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76" name="Rectangle 75">
            <a:extLst>
              <a:ext uri="{FF2B5EF4-FFF2-40B4-BE49-F238E27FC236}">
                <a16:creationId xmlns:a16="http://schemas.microsoft.com/office/drawing/2014/main" id="{37CE9129-F91A-48DD-3E2C-78EB065ED506}"/>
              </a:ext>
            </a:extLst>
          </p:cNvPr>
          <p:cNvSpPr/>
          <p:nvPr>
            <p:custDataLst>
              <p:tags r:id="rId42"/>
            </p:custDataLst>
          </p:nvPr>
        </p:nvSpPr>
        <p:spPr bwMode="gray">
          <a:xfrm>
            <a:off x="4518025" y="4684713"/>
            <a:ext cx="23336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D1BE3DFD-F22F-4F4E-B8A9-540E19EC6387}" type="datetime'''4''''''''''''3''''''''''''''''''''''''''''''''''''%'''''">
              <a:rPr lang="en-GB" altLang="en-US" sz="800" smtClean="0">
                <a:solidFill>
                  <a:srgbClr val="FFFFFF"/>
                </a:solidFill>
                <a:effectLst/>
              </a:rPr>
              <a:pPr lvl="0" algn="ctr">
                <a:lnSpc>
                  <a:spcPct val="90000"/>
                </a:lnSpc>
                <a:spcBef>
                  <a:spcPct val="0"/>
                </a:spcBef>
                <a:spcAft>
                  <a:spcPct val="0"/>
                </a:spcAft>
                <a:defRPr/>
              </a:pPr>
              <a:t>43%</a:t>
            </a:fld>
            <a:endParaRPr kumimoji="0" lang="en-GB" sz="800" b="0" i="0" strike="noStrike" kern="1200" spc="0" normalizeH="0" noProof="0">
              <a:ln>
                <a:noFill/>
              </a:ln>
              <a:solidFill>
                <a:srgbClr val="FFFFFF"/>
              </a:solidFill>
              <a:effectLst/>
              <a:uLnTx/>
              <a:uFillTx/>
              <a:ea typeface="+mn-ea"/>
              <a:cs typeface="+mn-cs"/>
              <a:sym typeface="+mn-lt"/>
            </a:endParaRPr>
          </a:p>
        </p:txBody>
      </p:sp>
      <p:sp>
        <p:nvSpPr>
          <p:cNvPr id="173" name="Rectangle 172">
            <a:extLst>
              <a:ext uri="{FF2B5EF4-FFF2-40B4-BE49-F238E27FC236}">
                <a16:creationId xmlns:a16="http://schemas.microsoft.com/office/drawing/2014/main" id="{FE856E10-25E4-F2F5-68DD-95427A9938FF}"/>
              </a:ext>
            </a:extLst>
          </p:cNvPr>
          <p:cNvSpPr/>
          <p:nvPr>
            <p:custDataLst>
              <p:tags r:id="rId43"/>
            </p:custDataLst>
          </p:nvPr>
        </p:nvSpPr>
        <p:spPr bwMode="gray">
          <a:xfrm>
            <a:off x="4546600" y="4287838"/>
            <a:ext cx="176213" cy="109538"/>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575420ED-D48B-4854-84EA-AB8138D6943C}" type="datetime'''''''''''''''''''''''''9''''''''''''''''''%'''''''">
              <a:rPr lang="en-GB" altLang="en-US" sz="800" smtClean="0">
                <a:solidFill>
                  <a:srgbClr val="2B3A42"/>
                </a:solidFill>
                <a:effectLst/>
              </a:rPr>
              <a:pPr lvl="0" algn="ctr">
                <a:lnSpc>
                  <a:spcPct val="90000"/>
                </a:lnSpc>
                <a:spcBef>
                  <a:spcPct val="0"/>
                </a:spcBef>
                <a:spcAft>
                  <a:spcPct val="0"/>
                </a:spcAft>
                <a:defRPr/>
              </a:pPr>
              <a:t>9%</a:t>
            </a:fld>
            <a:endParaRPr kumimoji="0" lang="en-GB" sz="800" strike="noStrike" kern="1200" spc="0" normalizeH="0" noProof="0">
              <a:ln>
                <a:noFill/>
              </a:ln>
              <a:solidFill>
                <a:srgbClr val="2B3A42"/>
              </a:solidFill>
              <a:effectLst/>
              <a:uLnTx/>
              <a:uFillTx/>
              <a:sym typeface="+mn-lt"/>
            </a:endParaRPr>
          </a:p>
        </p:txBody>
      </p:sp>
      <p:sp>
        <p:nvSpPr>
          <p:cNvPr id="698" name="Rectangle 697">
            <a:extLst>
              <a:ext uri="{FF2B5EF4-FFF2-40B4-BE49-F238E27FC236}">
                <a16:creationId xmlns:a16="http://schemas.microsoft.com/office/drawing/2014/main" id="{4AB32E23-09B5-B3FE-D8E4-0FED78511C22}"/>
              </a:ext>
            </a:extLst>
          </p:cNvPr>
          <p:cNvSpPr/>
          <p:nvPr>
            <p:custDataLst>
              <p:tags r:id="rId44"/>
            </p:custDataLst>
          </p:nvPr>
        </p:nvSpPr>
        <p:spPr bwMode="gray">
          <a:xfrm>
            <a:off x="4518025" y="3846513"/>
            <a:ext cx="233363" cy="109538"/>
          </a:xfrm>
          <a:prstGeom prst="rect">
            <a:avLst/>
          </a:prstGeom>
          <a:solidFill>
            <a:srgbClr val="E66F0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5732051C-8726-480C-9D84-BFF35A3313F9}" type="datetime'''''''''''''''''''''4''''''''''''''9''%'''''''''''''">
              <a:rPr lang="en-GB" altLang="en-US" sz="800" smtClean="0">
                <a:solidFill>
                  <a:schemeClr val="bg1"/>
                </a:solidFill>
                <a:effectLst/>
                <a:sym typeface="+mn-lt"/>
              </a:rPr>
              <a:pPr algn="ctr">
                <a:lnSpc>
                  <a:spcPct val="90000"/>
                </a:lnSpc>
                <a:spcBef>
                  <a:spcPct val="0"/>
                </a:spcBef>
                <a:spcAft>
                  <a:spcPct val="0"/>
                </a:spcAft>
              </a:pPr>
              <a:t>49%</a:t>
            </a:fld>
            <a:endParaRPr lang="en-GB" sz="800" err="1">
              <a:solidFill>
                <a:schemeClr val="bg1"/>
              </a:solidFill>
              <a:sym typeface="+mn-lt"/>
            </a:endParaRPr>
          </a:p>
        </p:txBody>
      </p:sp>
      <p:sp>
        <p:nvSpPr>
          <p:cNvPr id="77" name="Rectangle 76">
            <a:extLst>
              <a:ext uri="{FF2B5EF4-FFF2-40B4-BE49-F238E27FC236}">
                <a16:creationId xmlns:a16="http://schemas.microsoft.com/office/drawing/2014/main" id="{5A5966C2-7A40-57CB-1A1D-C69DAEE9F166}"/>
              </a:ext>
            </a:extLst>
          </p:cNvPr>
          <p:cNvSpPr/>
          <p:nvPr>
            <p:custDataLst>
              <p:tags r:id="rId45"/>
            </p:custDataLst>
          </p:nvPr>
        </p:nvSpPr>
        <p:spPr bwMode="auto">
          <a:xfrm>
            <a:off x="4557713" y="5146675"/>
            <a:ext cx="152400" cy="514350"/>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B64F9159-D121-4AE2-B539-1A4793EEE483}" type="datetime'D''''''''''''''''enm''''''''''''''''a''''''r''k'''">
              <a:rPr lang="en-GB" altLang="en-US" sz="1000" smtClean="0">
                <a:solidFill>
                  <a:srgbClr val="2B3A42"/>
                </a:solidFill>
                <a:effectLst/>
              </a:rPr>
              <a:pPr lvl="0" algn="r">
                <a:spcBef>
                  <a:spcPct val="0"/>
                </a:spcBef>
                <a:spcAft>
                  <a:spcPct val="0"/>
                </a:spcAft>
                <a:defRPr/>
              </a:pPr>
              <a:t>Denmark</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288" name="Rectangle 287">
            <a:extLst>
              <a:ext uri="{FF2B5EF4-FFF2-40B4-BE49-F238E27FC236}">
                <a16:creationId xmlns:a16="http://schemas.microsoft.com/office/drawing/2014/main" id="{536A1637-3667-21B3-2614-B4FBB395F87D}"/>
              </a:ext>
            </a:extLst>
          </p:cNvPr>
          <p:cNvSpPr/>
          <p:nvPr>
            <p:custDataLst>
              <p:tags r:id="rId46"/>
            </p:custDataLst>
          </p:nvPr>
        </p:nvSpPr>
        <p:spPr bwMode="gray">
          <a:xfrm>
            <a:off x="4765675" y="4310063"/>
            <a:ext cx="23336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208893F4-F36F-45C5-845B-58A52BEF2629}" type="datetime'''''''''9''''''''''''''''''4''''''''''''%'''''''''''">
              <a:rPr lang="en-GB" altLang="en-US" sz="800" smtClean="0">
                <a:solidFill>
                  <a:srgbClr val="FFFFFF"/>
                </a:solidFill>
                <a:effectLst/>
              </a:rPr>
              <a:pPr lvl="0" algn="ctr">
                <a:lnSpc>
                  <a:spcPct val="90000"/>
                </a:lnSpc>
                <a:spcBef>
                  <a:spcPct val="0"/>
                </a:spcBef>
                <a:spcAft>
                  <a:spcPct val="0"/>
                </a:spcAft>
                <a:defRPr/>
              </a:pPr>
              <a:t>94%</a:t>
            </a:fld>
            <a:endParaRPr kumimoji="0" lang="en-GB" sz="800" b="0" i="0" strike="noStrike" kern="1200" spc="0" normalizeH="0" noProof="0">
              <a:ln>
                <a:noFill/>
              </a:ln>
              <a:solidFill>
                <a:srgbClr val="FFFFFF"/>
              </a:solidFill>
              <a:effectLst/>
              <a:uLnTx/>
              <a:uFillTx/>
              <a:sym typeface="+mn-lt"/>
            </a:endParaRPr>
          </a:p>
        </p:txBody>
      </p:sp>
      <p:sp>
        <p:nvSpPr>
          <p:cNvPr id="117" name="Rectangle 116">
            <a:extLst>
              <a:ext uri="{FF2B5EF4-FFF2-40B4-BE49-F238E27FC236}">
                <a16:creationId xmlns:a16="http://schemas.microsoft.com/office/drawing/2014/main" id="{5C7EC9FE-F16D-5BB0-760E-9784C11A661F}"/>
              </a:ext>
            </a:extLst>
          </p:cNvPr>
          <p:cNvSpPr/>
          <p:nvPr>
            <p:custDataLst>
              <p:tags r:id="rId47"/>
            </p:custDataLst>
          </p:nvPr>
        </p:nvSpPr>
        <p:spPr bwMode="gray">
          <a:xfrm>
            <a:off x="4794250" y="3560763"/>
            <a:ext cx="176213" cy="109538"/>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94185A53-65B7-4002-B510-6DA3B78ADC2C}" type="datetime'''''''''''''''''''6''''%'''''''''''''''''''''''''">
              <a:rPr lang="en-GB" altLang="en-US" sz="800" smtClean="0">
                <a:solidFill>
                  <a:srgbClr val="2B3A42"/>
                </a:solidFill>
                <a:effectLst/>
              </a:rPr>
              <a:pPr lvl="0" algn="ctr">
                <a:lnSpc>
                  <a:spcPct val="90000"/>
                </a:lnSpc>
                <a:spcBef>
                  <a:spcPct val="0"/>
                </a:spcBef>
                <a:spcAft>
                  <a:spcPct val="0"/>
                </a:spcAft>
                <a:defRPr/>
              </a:pPr>
              <a:t>6%</a:t>
            </a:fld>
            <a:endParaRPr kumimoji="0" lang="en-GB" sz="800" strike="noStrike" kern="1200" spc="0" normalizeH="0" noProof="0">
              <a:ln>
                <a:noFill/>
              </a:ln>
              <a:solidFill>
                <a:srgbClr val="2B3A42"/>
              </a:solidFill>
              <a:effectLst/>
              <a:uLnTx/>
              <a:uFillTx/>
              <a:sym typeface="+mn-lt"/>
            </a:endParaRPr>
          </a:p>
        </p:txBody>
      </p:sp>
      <p:sp>
        <p:nvSpPr>
          <p:cNvPr id="94" name="Rectangle 93">
            <a:extLst>
              <a:ext uri="{FF2B5EF4-FFF2-40B4-BE49-F238E27FC236}">
                <a16:creationId xmlns:a16="http://schemas.microsoft.com/office/drawing/2014/main" id="{7276F5D6-D588-916E-E45C-950E3B248228}"/>
              </a:ext>
            </a:extLst>
          </p:cNvPr>
          <p:cNvSpPr/>
          <p:nvPr>
            <p:custDataLst>
              <p:tags r:id="rId48"/>
            </p:custDataLst>
          </p:nvPr>
        </p:nvSpPr>
        <p:spPr bwMode="auto">
          <a:xfrm>
            <a:off x="4805363" y="5146675"/>
            <a:ext cx="152400" cy="484188"/>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5EF22C29-7D57-448E-AD25-24359A752B52}" type="datetime'''S''''''''''l''''o''v''''''''e''''n''''''''ia'''">
              <a:rPr lang="en-GB" altLang="en-US" sz="1000" smtClean="0">
                <a:solidFill>
                  <a:srgbClr val="2B3A42"/>
                </a:solidFill>
                <a:effectLst/>
              </a:rPr>
              <a:pPr lvl="0" algn="r">
                <a:spcBef>
                  <a:spcPct val="0"/>
                </a:spcBef>
                <a:spcAft>
                  <a:spcPct val="0"/>
                </a:spcAft>
                <a:defRPr/>
              </a:pPr>
              <a:t>Slovenia</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100" name="Rectangle 99">
            <a:extLst>
              <a:ext uri="{FF2B5EF4-FFF2-40B4-BE49-F238E27FC236}">
                <a16:creationId xmlns:a16="http://schemas.microsoft.com/office/drawing/2014/main" id="{BB2E5422-D3DB-CA49-C2CD-8E77E8AA424D}"/>
              </a:ext>
            </a:extLst>
          </p:cNvPr>
          <p:cNvSpPr/>
          <p:nvPr>
            <p:custDataLst>
              <p:tags r:id="rId49"/>
            </p:custDataLst>
          </p:nvPr>
        </p:nvSpPr>
        <p:spPr bwMode="gray">
          <a:xfrm>
            <a:off x="5014913" y="4684713"/>
            <a:ext cx="23336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A7301DD4-EC7A-44D2-9449-D460B3726CDC}" type="datetime'4''''''''''''''''''''''''''''5''''''''''''''''''''''%'''''''">
              <a:rPr lang="en-GB" altLang="en-US" sz="800" smtClean="0">
                <a:solidFill>
                  <a:srgbClr val="FFFFFF"/>
                </a:solidFill>
                <a:effectLst/>
              </a:rPr>
              <a:pPr lvl="0" algn="ctr">
                <a:lnSpc>
                  <a:spcPct val="90000"/>
                </a:lnSpc>
                <a:spcBef>
                  <a:spcPct val="0"/>
                </a:spcBef>
                <a:spcAft>
                  <a:spcPct val="0"/>
                </a:spcAft>
                <a:defRPr/>
              </a:pPr>
              <a:t>45%</a:t>
            </a:fld>
            <a:endParaRPr kumimoji="0" lang="en-GB" sz="800" b="0" i="0" strike="noStrike" kern="1200" spc="0" normalizeH="0" noProof="0">
              <a:ln>
                <a:noFill/>
              </a:ln>
              <a:solidFill>
                <a:srgbClr val="FFFFFF"/>
              </a:solidFill>
              <a:effectLst/>
              <a:uLnTx/>
              <a:uFillTx/>
              <a:ea typeface="+mn-ea"/>
              <a:cs typeface="+mn-cs"/>
              <a:sym typeface="+mn-lt"/>
            </a:endParaRPr>
          </a:p>
        </p:txBody>
      </p:sp>
      <p:sp>
        <p:nvSpPr>
          <p:cNvPr id="119" name="Rectangle 118">
            <a:extLst>
              <a:ext uri="{FF2B5EF4-FFF2-40B4-BE49-F238E27FC236}">
                <a16:creationId xmlns:a16="http://schemas.microsoft.com/office/drawing/2014/main" id="{C7AF52AC-4CE2-3617-75D6-66F033F65CEC}"/>
              </a:ext>
            </a:extLst>
          </p:cNvPr>
          <p:cNvSpPr/>
          <p:nvPr>
            <p:custDataLst>
              <p:tags r:id="rId50"/>
            </p:custDataLst>
          </p:nvPr>
        </p:nvSpPr>
        <p:spPr bwMode="gray">
          <a:xfrm>
            <a:off x="5014913" y="3957638"/>
            <a:ext cx="233363" cy="109538"/>
          </a:xfrm>
          <a:prstGeom prst="rect">
            <a:avLst/>
          </a:prstGeom>
          <a:solidFill>
            <a:srgbClr val="E66F0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2748415B-99CF-4013-9B9B-6B6F9D3D9485}" type="datetime'''''5''''''''''''5''%'''''''''''''">
              <a:rPr lang="en-GB" altLang="en-US" sz="800" smtClean="0">
                <a:solidFill>
                  <a:schemeClr val="bg1"/>
                </a:solidFill>
                <a:effectLst/>
              </a:rPr>
              <a:pPr algn="ctr">
                <a:lnSpc>
                  <a:spcPct val="90000"/>
                </a:lnSpc>
                <a:spcBef>
                  <a:spcPct val="0"/>
                </a:spcBef>
                <a:spcAft>
                  <a:spcPct val="0"/>
                </a:spcAft>
              </a:pPr>
              <a:t>55%</a:t>
            </a:fld>
            <a:endParaRPr lang="en-GB" sz="800">
              <a:solidFill>
                <a:schemeClr val="bg1"/>
              </a:solidFill>
              <a:sym typeface="+mn-lt"/>
            </a:endParaRPr>
          </a:p>
        </p:txBody>
      </p:sp>
      <p:sp>
        <p:nvSpPr>
          <p:cNvPr id="104" name="Rectangle 103">
            <a:extLst>
              <a:ext uri="{FF2B5EF4-FFF2-40B4-BE49-F238E27FC236}">
                <a16:creationId xmlns:a16="http://schemas.microsoft.com/office/drawing/2014/main" id="{BC90AA09-5DDD-94DE-D42E-796A80CE9E91}"/>
              </a:ext>
            </a:extLst>
          </p:cNvPr>
          <p:cNvSpPr/>
          <p:nvPr>
            <p:custDataLst>
              <p:tags r:id="rId51"/>
            </p:custDataLst>
          </p:nvPr>
        </p:nvSpPr>
        <p:spPr bwMode="auto">
          <a:xfrm>
            <a:off x="5054600" y="5146675"/>
            <a:ext cx="152400" cy="414338"/>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625211E5-EE0B-4E98-9FC6-A87C04E05031}" type="datetime'''Gre''''''''''''ece'''''''">
              <a:rPr lang="en-GB" altLang="en-US" sz="1000" smtClean="0">
                <a:solidFill>
                  <a:srgbClr val="2B3A42"/>
                </a:solidFill>
                <a:effectLst/>
              </a:rPr>
              <a:pPr lvl="0" algn="r">
                <a:spcBef>
                  <a:spcPct val="0"/>
                </a:spcBef>
                <a:spcAft>
                  <a:spcPct val="0"/>
                </a:spcAft>
                <a:defRPr/>
              </a:pPr>
              <a:t>Greece</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14" name="Rectangle 13">
            <a:extLst>
              <a:ext uri="{FF2B5EF4-FFF2-40B4-BE49-F238E27FC236}">
                <a16:creationId xmlns:a16="http://schemas.microsoft.com/office/drawing/2014/main" id="{0F0B79C0-7BE9-2EE3-17F2-D008811522CC}"/>
              </a:ext>
            </a:extLst>
          </p:cNvPr>
          <p:cNvSpPr/>
          <p:nvPr>
            <p:custDataLst>
              <p:tags r:id="rId52"/>
            </p:custDataLst>
          </p:nvPr>
        </p:nvSpPr>
        <p:spPr bwMode="gray">
          <a:xfrm>
            <a:off x="5292725" y="4994275"/>
            <a:ext cx="176213" cy="109538"/>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F54AC44A-0238-4469-AF0C-8900363FCDAC}" type="datetime'''''''''''''3''''''''''''''%'''''''''''''''''''">
              <a:rPr lang="en-GB" altLang="en-US" sz="800" smtClean="0">
                <a:solidFill>
                  <a:srgbClr val="2B3A42"/>
                </a:solidFill>
                <a:effectLst/>
              </a:rPr>
              <a:pPr lvl="0" algn="ctr">
                <a:lnSpc>
                  <a:spcPct val="90000"/>
                </a:lnSpc>
                <a:spcBef>
                  <a:spcPct val="0"/>
                </a:spcBef>
                <a:spcAft>
                  <a:spcPct val="0"/>
                </a:spcAft>
                <a:defRPr/>
              </a:pPr>
              <a:t>3%</a:t>
            </a:fld>
            <a:endParaRPr kumimoji="0" lang="en-GB" sz="800" strike="noStrike" kern="1200" spc="0" normalizeH="0" noProof="0">
              <a:ln>
                <a:noFill/>
              </a:ln>
              <a:solidFill>
                <a:srgbClr val="2B3A42"/>
              </a:solidFill>
              <a:effectLst/>
              <a:uLnTx/>
              <a:uFillTx/>
              <a:sym typeface="+mn-lt"/>
            </a:endParaRPr>
          </a:p>
        </p:txBody>
      </p:sp>
      <p:sp>
        <p:nvSpPr>
          <p:cNvPr id="705" name="Rectangle 704">
            <a:extLst>
              <a:ext uri="{FF2B5EF4-FFF2-40B4-BE49-F238E27FC236}">
                <a16:creationId xmlns:a16="http://schemas.microsoft.com/office/drawing/2014/main" id="{33B78A0D-E358-9514-C0E0-5D856A484941}"/>
              </a:ext>
            </a:extLst>
          </p:cNvPr>
          <p:cNvSpPr/>
          <p:nvPr>
            <p:custDataLst>
              <p:tags r:id="rId53"/>
            </p:custDataLst>
          </p:nvPr>
        </p:nvSpPr>
        <p:spPr bwMode="gray">
          <a:xfrm>
            <a:off x="5264150" y="4265613"/>
            <a:ext cx="233363" cy="109538"/>
          </a:xfrm>
          <a:prstGeom prst="rect">
            <a:avLst/>
          </a:prstGeom>
          <a:solidFill>
            <a:srgbClr val="E66F0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A14E92C5-C615-4CB6-8442-8122A4B7E894}" type="datetime'''''''''''''''''9''''7''''%'''''''''''''''''''''''">
              <a:rPr lang="en-GB" altLang="en-US" sz="800" smtClean="0">
                <a:solidFill>
                  <a:schemeClr val="bg1"/>
                </a:solidFill>
                <a:effectLst/>
                <a:sym typeface="+mn-lt"/>
              </a:rPr>
              <a:pPr algn="ctr">
                <a:lnSpc>
                  <a:spcPct val="90000"/>
                </a:lnSpc>
                <a:spcBef>
                  <a:spcPct val="0"/>
                </a:spcBef>
                <a:spcAft>
                  <a:spcPct val="0"/>
                </a:spcAft>
              </a:pPr>
              <a:t>97%</a:t>
            </a:fld>
            <a:endParaRPr lang="en-GB" sz="800">
              <a:solidFill>
                <a:schemeClr val="bg1"/>
              </a:solidFill>
              <a:sym typeface="+mn-lt"/>
            </a:endParaRPr>
          </a:p>
        </p:txBody>
      </p:sp>
      <p:sp>
        <p:nvSpPr>
          <p:cNvPr id="114" name="Rectangle 113">
            <a:extLst>
              <a:ext uri="{FF2B5EF4-FFF2-40B4-BE49-F238E27FC236}">
                <a16:creationId xmlns:a16="http://schemas.microsoft.com/office/drawing/2014/main" id="{C1B25259-E6AC-5C54-617F-27AB6A1F3FA8}"/>
              </a:ext>
            </a:extLst>
          </p:cNvPr>
          <p:cNvSpPr/>
          <p:nvPr>
            <p:custDataLst>
              <p:tags r:id="rId54"/>
            </p:custDataLst>
          </p:nvPr>
        </p:nvSpPr>
        <p:spPr bwMode="auto">
          <a:xfrm>
            <a:off x="5303838" y="5146675"/>
            <a:ext cx="152400" cy="401638"/>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2FED5167-60EA-4779-8049-3C8FBA4C9B3B}" type="datetime'''''C''''''''''''''''y''p''''r''''''''''''''''u''''s'''''''">
              <a:rPr lang="en-GB" altLang="en-US" sz="1000" smtClean="0">
                <a:solidFill>
                  <a:srgbClr val="2B3A42"/>
                </a:solidFill>
                <a:effectLst/>
              </a:rPr>
              <a:pPr lvl="0" algn="r">
                <a:spcBef>
                  <a:spcPct val="0"/>
                </a:spcBef>
                <a:spcAft>
                  <a:spcPct val="0"/>
                </a:spcAft>
                <a:defRPr/>
              </a:pPr>
              <a:t>Cyprus</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539" name="Rectangle 538">
            <a:extLst>
              <a:ext uri="{FF2B5EF4-FFF2-40B4-BE49-F238E27FC236}">
                <a16:creationId xmlns:a16="http://schemas.microsoft.com/office/drawing/2014/main" id="{C6E7F5D6-40E2-800A-B892-A4A0A6555E22}"/>
              </a:ext>
            </a:extLst>
          </p:cNvPr>
          <p:cNvSpPr/>
          <p:nvPr>
            <p:custDataLst>
              <p:tags r:id="rId55"/>
            </p:custDataLst>
          </p:nvPr>
        </p:nvSpPr>
        <p:spPr bwMode="gray">
          <a:xfrm>
            <a:off x="5513388" y="4840288"/>
            <a:ext cx="23336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172719B0-FA45-4D5D-B853-D8C3F4485B25}" type="datetime'''''''''''''''''''''''''''''2''''''5''''''''''''''''%'''''''''">
              <a:rPr lang="en-GB" altLang="en-US" sz="800" smtClean="0">
                <a:solidFill>
                  <a:srgbClr val="FFFFFF"/>
                </a:solidFill>
                <a:effectLst/>
              </a:rPr>
              <a:pPr lvl="0" algn="ctr">
                <a:lnSpc>
                  <a:spcPct val="90000"/>
                </a:lnSpc>
                <a:spcBef>
                  <a:spcPct val="0"/>
                </a:spcBef>
                <a:spcAft>
                  <a:spcPct val="0"/>
                </a:spcAft>
                <a:defRPr/>
              </a:pPr>
              <a:t>25%</a:t>
            </a:fld>
            <a:endParaRPr kumimoji="0" lang="en-GB" sz="800" b="0" i="0" strike="noStrike" kern="1200" spc="0" normalizeH="0" noProof="0">
              <a:ln>
                <a:noFill/>
              </a:ln>
              <a:solidFill>
                <a:srgbClr val="FFFFFF"/>
              </a:solidFill>
              <a:effectLst/>
              <a:uLnTx/>
              <a:uFillTx/>
              <a:sym typeface="+mn-lt"/>
            </a:endParaRPr>
          </a:p>
        </p:txBody>
      </p:sp>
      <p:sp>
        <p:nvSpPr>
          <p:cNvPr id="707" name="Rectangle 706">
            <a:extLst>
              <a:ext uri="{FF2B5EF4-FFF2-40B4-BE49-F238E27FC236}">
                <a16:creationId xmlns:a16="http://schemas.microsoft.com/office/drawing/2014/main" id="{270B3522-AF07-EF0C-D20E-ED5450C435F8}"/>
              </a:ext>
            </a:extLst>
          </p:cNvPr>
          <p:cNvSpPr/>
          <p:nvPr>
            <p:custDataLst>
              <p:tags r:id="rId56"/>
            </p:custDataLst>
          </p:nvPr>
        </p:nvSpPr>
        <p:spPr bwMode="gray">
          <a:xfrm>
            <a:off x="5513388" y="4287838"/>
            <a:ext cx="233363" cy="109538"/>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A7274555-03CA-41F2-919F-72497FAC56EA}" type="datetime'''''''''''''''''''''''''''''53''%'''''''''''''''''''''''''''">
              <a:rPr lang="en-GB" altLang="en-US" sz="800" smtClean="0">
                <a:solidFill>
                  <a:schemeClr val="tx1"/>
                </a:solidFill>
                <a:effectLst/>
                <a:sym typeface="+mn-lt"/>
              </a:rPr>
              <a:pPr algn="ctr">
                <a:lnSpc>
                  <a:spcPct val="90000"/>
                </a:lnSpc>
                <a:spcBef>
                  <a:spcPct val="0"/>
                </a:spcBef>
                <a:spcAft>
                  <a:spcPct val="0"/>
                </a:spcAft>
              </a:pPr>
              <a:t>53%</a:t>
            </a:fld>
            <a:endParaRPr lang="en-GB" sz="800">
              <a:solidFill>
                <a:schemeClr val="tx1"/>
              </a:solidFill>
              <a:sym typeface="+mn-lt"/>
            </a:endParaRPr>
          </a:p>
        </p:txBody>
      </p:sp>
      <p:sp>
        <p:nvSpPr>
          <p:cNvPr id="708" name="Rectangle 707">
            <a:extLst>
              <a:ext uri="{FF2B5EF4-FFF2-40B4-BE49-F238E27FC236}">
                <a16:creationId xmlns:a16="http://schemas.microsoft.com/office/drawing/2014/main" id="{9332FDCD-5140-483D-ABD5-F4C71713FC16}"/>
              </a:ext>
            </a:extLst>
          </p:cNvPr>
          <p:cNvSpPr/>
          <p:nvPr>
            <p:custDataLst>
              <p:tags r:id="rId57"/>
            </p:custDataLst>
          </p:nvPr>
        </p:nvSpPr>
        <p:spPr bwMode="gray">
          <a:xfrm>
            <a:off x="5513388" y="3759200"/>
            <a:ext cx="233363" cy="109538"/>
          </a:xfrm>
          <a:prstGeom prst="rect">
            <a:avLst/>
          </a:prstGeom>
          <a:solidFill>
            <a:srgbClr val="E66F0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AEAB21E5-5D5D-4E2B-B407-A076FD1D9B83}" type="datetime'''''2''''2''''''%'''''''">
              <a:rPr lang="en-GB" altLang="en-US" sz="800" smtClean="0">
                <a:solidFill>
                  <a:schemeClr val="bg1"/>
                </a:solidFill>
                <a:effectLst/>
                <a:sym typeface="+mn-lt"/>
              </a:rPr>
              <a:pPr algn="ctr">
                <a:lnSpc>
                  <a:spcPct val="90000"/>
                </a:lnSpc>
                <a:spcBef>
                  <a:spcPct val="0"/>
                </a:spcBef>
                <a:spcAft>
                  <a:spcPct val="0"/>
                </a:spcAft>
              </a:pPr>
              <a:t>22%</a:t>
            </a:fld>
            <a:endParaRPr lang="en-GB" sz="800">
              <a:solidFill>
                <a:schemeClr val="bg1"/>
              </a:solidFill>
              <a:sym typeface="+mn-lt"/>
            </a:endParaRPr>
          </a:p>
        </p:txBody>
      </p:sp>
      <p:sp>
        <p:nvSpPr>
          <p:cNvPr id="206" name="Rectangle 205">
            <a:extLst>
              <a:ext uri="{FF2B5EF4-FFF2-40B4-BE49-F238E27FC236}">
                <a16:creationId xmlns:a16="http://schemas.microsoft.com/office/drawing/2014/main" id="{C98C29F4-7F56-BD1A-8258-5E685F1EA1B0}"/>
              </a:ext>
            </a:extLst>
          </p:cNvPr>
          <p:cNvSpPr/>
          <p:nvPr>
            <p:custDataLst>
              <p:tags r:id="rId58"/>
            </p:custDataLst>
          </p:nvPr>
        </p:nvSpPr>
        <p:spPr bwMode="auto">
          <a:xfrm>
            <a:off x="5553075" y="5146675"/>
            <a:ext cx="152400" cy="414338"/>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46C12BFC-141B-4463-AB0B-65195A51BEF5}" type="datetime'''''''''Finl''''''''''''''''''a''n''''''''''''d'''''''''">
              <a:rPr lang="en-GB" altLang="en-US" sz="1000" smtClean="0">
                <a:solidFill>
                  <a:srgbClr val="2B3A42"/>
                </a:solidFill>
                <a:effectLst/>
              </a:rPr>
              <a:pPr lvl="0" algn="r">
                <a:spcBef>
                  <a:spcPct val="0"/>
                </a:spcBef>
                <a:spcAft>
                  <a:spcPct val="0"/>
                </a:spcAft>
                <a:defRPr/>
              </a:pPr>
              <a:t>Finland</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167" name="Rectangle 166">
            <a:extLst>
              <a:ext uri="{FF2B5EF4-FFF2-40B4-BE49-F238E27FC236}">
                <a16:creationId xmlns:a16="http://schemas.microsoft.com/office/drawing/2014/main" id="{553B6052-A330-41B7-053A-D30B952E3890}"/>
              </a:ext>
            </a:extLst>
          </p:cNvPr>
          <p:cNvSpPr/>
          <p:nvPr>
            <p:custDataLst>
              <p:tags r:id="rId59"/>
            </p:custDataLst>
          </p:nvPr>
        </p:nvSpPr>
        <p:spPr bwMode="gray">
          <a:xfrm>
            <a:off x="5732463" y="4310063"/>
            <a:ext cx="29051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87E4A018-B050-41A3-BCC8-2FAF2B0D2F53}" type="datetime'''''''''''''''''10''0''''''''''''%'''''''''''''''''''''''">
              <a:rPr lang="en-GB" altLang="en-US" sz="800" smtClean="0">
                <a:solidFill>
                  <a:srgbClr val="FFFFFF"/>
                </a:solidFill>
                <a:effectLst/>
              </a:rPr>
              <a:pPr lvl="0" algn="ctr">
                <a:lnSpc>
                  <a:spcPct val="90000"/>
                </a:lnSpc>
                <a:spcBef>
                  <a:spcPct val="0"/>
                </a:spcBef>
                <a:spcAft>
                  <a:spcPct val="0"/>
                </a:spcAft>
                <a:defRPr/>
              </a:pPr>
              <a:t>100%</a:t>
            </a:fld>
            <a:endParaRPr kumimoji="0" lang="en-GB" sz="800" b="0" i="0" strike="noStrike" kern="1200" spc="0" normalizeH="0" noProof="0">
              <a:ln>
                <a:noFill/>
              </a:ln>
              <a:solidFill>
                <a:srgbClr val="FFFFFF"/>
              </a:solidFill>
              <a:effectLst/>
              <a:uLnTx/>
              <a:uFillTx/>
              <a:ea typeface="+mn-ea"/>
              <a:cs typeface="+mn-cs"/>
              <a:sym typeface="+mn-lt"/>
            </a:endParaRPr>
          </a:p>
        </p:txBody>
      </p:sp>
      <p:sp>
        <p:nvSpPr>
          <p:cNvPr id="174" name="Rectangle 173">
            <a:extLst>
              <a:ext uri="{FF2B5EF4-FFF2-40B4-BE49-F238E27FC236}">
                <a16:creationId xmlns:a16="http://schemas.microsoft.com/office/drawing/2014/main" id="{BA738757-352D-9ADE-26ED-389ECFE9F15E}"/>
              </a:ext>
            </a:extLst>
          </p:cNvPr>
          <p:cNvSpPr/>
          <p:nvPr>
            <p:custDataLst>
              <p:tags r:id="rId60"/>
            </p:custDataLst>
          </p:nvPr>
        </p:nvSpPr>
        <p:spPr bwMode="auto">
          <a:xfrm>
            <a:off x="5800725" y="5146675"/>
            <a:ext cx="152400" cy="457200"/>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C4CB2C84-9317-49B6-BABC-BEA02C079B91}" type="datetime'Be''''l''g''''''''''''''''''''iu''''m'''''''''''''''''''''''">
              <a:rPr lang="en-GB" altLang="en-US" sz="1000" smtClean="0">
                <a:solidFill>
                  <a:srgbClr val="2B3A42"/>
                </a:solidFill>
                <a:effectLst/>
              </a:rPr>
              <a:pPr lvl="0" algn="r">
                <a:spcBef>
                  <a:spcPct val="0"/>
                </a:spcBef>
                <a:spcAft>
                  <a:spcPct val="0"/>
                </a:spcAft>
                <a:defRPr/>
              </a:pPr>
              <a:t>Belgium</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210" name="Rectangle 209">
            <a:extLst>
              <a:ext uri="{FF2B5EF4-FFF2-40B4-BE49-F238E27FC236}">
                <a16:creationId xmlns:a16="http://schemas.microsoft.com/office/drawing/2014/main" id="{0F389DFB-2BA8-4767-2CB1-1960D71904DC}"/>
              </a:ext>
            </a:extLst>
          </p:cNvPr>
          <p:cNvSpPr/>
          <p:nvPr>
            <p:custDataLst>
              <p:tags r:id="rId61"/>
            </p:custDataLst>
          </p:nvPr>
        </p:nvSpPr>
        <p:spPr bwMode="gray">
          <a:xfrm>
            <a:off x="6010275" y="4597400"/>
            <a:ext cx="23336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8A5D6C20-D5AE-4F5D-8497-1459A73D68B1}" type="datetime'''''''''''6''3''''''''''''''''%'''''''''''''''''''">
              <a:rPr lang="en-GB" altLang="en-US" sz="800" smtClean="0">
                <a:solidFill>
                  <a:srgbClr val="FFFFFF"/>
                </a:solidFill>
                <a:effectLst/>
              </a:rPr>
              <a:pPr lvl="0" algn="ctr">
                <a:lnSpc>
                  <a:spcPct val="90000"/>
                </a:lnSpc>
                <a:spcBef>
                  <a:spcPct val="0"/>
                </a:spcBef>
                <a:spcAft>
                  <a:spcPct val="0"/>
                </a:spcAft>
                <a:defRPr/>
              </a:pPr>
              <a:t>63%</a:t>
            </a:fld>
            <a:endParaRPr lang="en-GB" sz="800" strike="noStrike" normalizeH="0" noProof="0">
              <a:ln>
                <a:noFill/>
              </a:ln>
              <a:solidFill>
                <a:srgbClr val="FFFFFF"/>
              </a:solidFill>
              <a:effectLst/>
              <a:uLnTx/>
              <a:uFillTx/>
              <a:sym typeface="+mn-lt"/>
            </a:endParaRPr>
          </a:p>
        </p:txBody>
      </p:sp>
      <p:sp>
        <p:nvSpPr>
          <p:cNvPr id="120" name="Rectangle 119">
            <a:extLst>
              <a:ext uri="{FF2B5EF4-FFF2-40B4-BE49-F238E27FC236}">
                <a16:creationId xmlns:a16="http://schemas.microsoft.com/office/drawing/2014/main" id="{6CA8C2FE-702B-136F-192A-72462D5DFF06}"/>
              </a:ext>
            </a:extLst>
          </p:cNvPr>
          <p:cNvSpPr/>
          <p:nvPr>
            <p:custDataLst>
              <p:tags r:id="rId62"/>
            </p:custDataLst>
          </p:nvPr>
        </p:nvSpPr>
        <p:spPr bwMode="gray">
          <a:xfrm>
            <a:off x="6010275" y="3935413"/>
            <a:ext cx="233363" cy="109538"/>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F027298B-ED21-4409-93CC-F9C164832AB6}" type="datetime'''3''''''''''''''7''''''''''''''''''%'''''''''''''''''''''''''">
              <a:rPr lang="en-GB" altLang="en-US" sz="800" smtClean="0">
                <a:solidFill>
                  <a:schemeClr val="tx1"/>
                </a:solidFill>
                <a:effectLst/>
              </a:rPr>
              <a:pPr algn="ctr">
                <a:lnSpc>
                  <a:spcPct val="90000"/>
                </a:lnSpc>
                <a:spcBef>
                  <a:spcPct val="0"/>
                </a:spcBef>
                <a:spcAft>
                  <a:spcPct val="0"/>
                </a:spcAft>
              </a:pPr>
              <a:t>37%</a:t>
            </a:fld>
            <a:endParaRPr lang="en-GB" sz="800">
              <a:solidFill>
                <a:schemeClr val="tx1"/>
              </a:solidFill>
              <a:sym typeface="+mn-lt"/>
            </a:endParaRPr>
          </a:p>
        </p:txBody>
      </p:sp>
      <p:sp>
        <p:nvSpPr>
          <p:cNvPr id="213" name="Rectangle 212">
            <a:extLst>
              <a:ext uri="{FF2B5EF4-FFF2-40B4-BE49-F238E27FC236}">
                <a16:creationId xmlns:a16="http://schemas.microsoft.com/office/drawing/2014/main" id="{4E56D614-BC14-359A-B10F-59257DD760CF}"/>
              </a:ext>
            </a:extLst>
          </p:cNvPr>
          <p:cNvSpPr/>
          <p:nvPr>
            <p:custDataLst>
              <p:tags r:id="rId63"/>
            </p:custDataLst>
          </p:nvPr>
        </p:nvSpPr>
        <p:spPr bwMode="auto">
          <a:xfrm>
            <a:off x="6049963" y="5146675"/>
            <a:ext cx="152400" cy="490538"/>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4F493B2D-5177-4173-A2FD-1A756774008E}" type="datetime'''''S''''''''c''''ot''''''''''''''''''''''''l''''''and'''''''">
              <a:rPr lang="en-GB" altLang="en-US" sz="1000" smtClean="0">
                <a:solidFill>
                  <a:srgbClr val="2B3A42"/>
                </a:solidFill>
                <a:effectLst/>
              </a:rPr>
              <a:pPr lvl="0" algn="r">
                <a:spcBef>
                  <a:spcPct val="0"/>
                </a:spcBef>
                <a:spcAft>
                  <a:spcPct val="0"/>
                </a:spcAft>
                <a:defRPr/>
              </a:pPr>
              <a:t>Scotland</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218" name="Rectangle 217">
            <a:extLst>
              <a:ext uri="{FF2B5EF4-FFF2-40B4-BE49-F238E27FC236}">
                <a16:creationId xmlns:a16="http://schemas.microsoft.com/office/drawing/2014/main" id="{385AEFA4-26A2-2D80-7A6D-877F36E16DF9}"/>
              </a:ext>
            </a:extLst>
          </p:cNvPr>
          <p:cNvSpPr/>
          <p:nvPr>
            <p:custDataLst>
              <p:tags r:id="rId64"/>
            </p:custDataLst>
          </p:nvPr>
        </p:nvSpPr>
        <p:spPr bwMode="gray">
          <a:xfrm>
            <a:off x="6259513" y="4751388"/>
            <a:ext cx="233363" cy="109538"/>
          </a:xfrm>
          <a:prstGeom prst="rect">
            <a:avLst/>
          </a:prstGeom>
          <a:solidFill>
            <a:schemeClr val="accent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15880947-B5B5-4905-A6BF-7F161DDE4EA3}" type="datetime'4''''''''''''''''''''''''''''''''3''''''''%'''''''''''''''''">
              <a:rPr lang="en-GB" altLang="en-US" sz="800" smtClean="0">
                <a:solidFill>
                  <a:schemeClr val="bg1"/>
                </a:solidFill>
                <a:effectLst/>
              </a:rPr>
              <a:pPr algn="ctr">
                <a:lnSpc>
                  <a:spcPct val="90000"/>
                </a:lnSpc>
                <a:spcBef>
                  <a:spcPct val="0"/>
                </a:spcBef>
                <a:spcAft>
                  <a:spcPct val="0"/>
                </a:spcAft>
              </a:pPr>
              <a:t>43%</a:t>
            </a:fld>
            <a:endParaRPr lang="en-GB" sz="800">
              <a:solidFill>
                <a:schemeClr val="bg1"/>
              </a:solidFill>
              <a:sym typeface="+mn-lt"/>
            </a:endParaRPr>
          </a:p>
        </p:txBody>
      </p:sp>
      <p:sp>
        <p:nvSpPr>
          <p:cNvPr id="219" name="Rectangle 218">
            <a:extLst>
              <a:ext uri="{FF2B5EF4-FFF2-40B4-BE49-F238E27FC236}">
                <a16:creationId xmlns:a16="http://schemas.microsoft.com/office/drawing/2014/main" id="{3BC44C89-B13E-40DB-E4BF-50E36E11B4AC}"/>
              </a:ext>
            </a:extLst>
          </p:cNvPr>
          <p:cNvSpPr/>
          <p:nvPr>
            <p:custDataLst>
              <p:tags r:id="rId65"/>
            </p:custDataLst>
          </p:nvPr>
        </p:nvSpPr>
        <p:spPr bwMode="gray">
          <a:xfrm>
            <a:off x="6259513" y="4133850"/>
            <a:ext cx="233363" cy="109538"/>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3700E82E-D743-4DD4-907B-E1363CAAD568}" type="datetime'''''''5''''''''''''''''''''''''''''''''''7''''%'''''">
              <a:rPr lang="en-GB" altLang="en-US" sz="800" smtClean="0">
                <a:solidFill>
                  <a:schemeClr val="tx1"/>
                </a:solidFill>
                <a:effectLst/>
              </a:rPr>
              <a:pPr algn="ctr">
                <a:lnSpc>
                  <a:spcPct val="90000"/>
                </a:lnSpc>
                <a:spcBef>
                  <a:spcPct val="0"/>
                </a:spcBef>
                <a:spcAft>
                  <a:spcPct val="0"/>
                </a:spcAft>
              </a:pPr>
              <a:t>57%</a:t>
            </a:fld>
            <a:endParaRPr lang="en-GB" sz="800">
              <a:solidFill>
                <a:schemeClr val="tx1"/>
              </a:solidFill>
              <a:sym typeface="+mn-lt"/>
            </a:endParaRPr>
          </a:p>
        </p:txBody>
      </p:sp>
      <p:sp>
        <p:nvSpPr>
          <p:cNvPr id="221" name="Rectangle 220">
            <a:extLst>
              <a:ext uri="{FF2B5EF4-FFF2-40B4-BE49-F238E27FC236}">
                <a16:creationId xmlns:a16="http://schemas.microsoft.com/office/drawing/2014/main" id="{8521E761-7152-CFDA-696F-EB9DB779D8D7}"/>
              </a:ext>
            </a:extLst>
          </p:cNvPr>
          <p:cNvSpPr/>
          <p:nvPr>
            <p:custDataLst>
              <p:tags r:id="rId66"/>
            </p:custDataLst>
          </p:nvPr>
        </p:nvSpPr>
        <p:spPr bwMode="auto">
          <a:xfrm>
            <a:off x="6299200" y="5146675"/>
            <a:ext cx="152400" cy="45561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4894A94C-1EF4-40F8-BC1C-82126CFB81A5}" type="datetime'''S''''''''''''''w''''''''e''de''''''n'''''''''">
              <a:rPr lang="en-GB" altLang="en-US" sz="1000" smtClean="0">
                <a:solidFill>
                  <a:srgbClr val="2B3A42"/>
                </a:solidFill>
                <a:effectLst/>
              </a:rPr>
              <a:pPr lvl="0" algn="r">
                <a:spcBef>
                  <a:spcPct val="0"/>
                </a:spcBef>
                <a:spcAft>
                  <a:spcPct val="0"/>
                </a:spcAft>
                <a:defRPr/>
              </a:pPr>
              <a:t>Sweden</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222" name="Rectangle 221">
            <a:extLst>
              <a:ext uri="{FF2B5EF4-FFF2-40B4-BE49-F238E27FC236}">
                <a16:creationId xmlns:a16="http://schemas.microsoft.com/office/drawing/2014/main" id="{D966906C-1713-66F9-F766-0FE57CB0ACA2}"/>
              </a:ext>
            </a:extLst>
          </p:cNvPr>
          <p:cNvSpPr/>
          <p:nvPr>
            <p:custDataLst>
              <p:tags r:id="rId67"/>
            </p:custDataLst>
          </p:nvPr>
        </p:nvSpPr>
        <p:spPr bwMode="gray">
          <a:xfrm>
            <a:off x="6507163" y="4643438"/>
            <a:ext cx="233363" cy="109538"/>
          </a:xfrm>
          <a:prstGeom prst="rect">
            <a:avLst/>
          </a:prstGeom>
          <a:solidFill>
            <a:srgbClr val="D0EBCA"/>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9236A526-DCE5-4DBC-BA8F-D80EDD74637F}" type="datetime'''6''''''1''''''''''''''''%'''''''''''''''''''''''''">
              <a:rPr lang="en-GB" altLang="en-US" sz="800" smtClean="0">
                <a:solidFill>
                  <a:schemeClr val="tx1"/>
                </a:solidFill>
                <a:effectLst/>
              </a:rPr>
              <a:pPr algn="ctr">
                <a:lnSpc>
                  <a:spcPct val="90000"/>
                </a:lnSpc>
                <a:spcBef>
                  <a:spcPct val="0"/>
                </a:spcBef>
                <a:spcAft>
                  <a:spcPct val="0"/>
                </a:spcAft>
              </a:pPr>
              <a:t>61%</a:t>
            </a:fld>
            <a:endParaRPr lang="en-GB" sz="800">
              <a:solidFill>
                <a:schemeClr val="tx1"/>
              </a:solidFill>
              <a:sym typeface="+mn-lt"/>
            </a:endParaRPr>
          </a:p>
        </p:txBody>
      </p:sp>
      <p:sp>
        <p:nvSpPr>
          <p:cNvPr id="21" name="Rectangle 20">
            <a:extLst>
              <a:ext uri="{FF2B5EF4-FFF2-40B4-BE49-F238E27FC236}">
                <a16:creationId xmlns:a16="http://schemas.microsoft.com/office/drawing/2014/main" id="{B6F9A79B-BA3C-0AB4-BDF4-7DF70E948D70}"/>
              </a:ext>
            </a:extLst>
          </p:cNvPr>
          <p:cNvSpPr/>
          <p:nvPr>
            <p:custDataLst>
              <p:tags r:id="rId68"/>
            </p:custDataLst>
          </p:nvPr>
        </p:nvSpPr>
        <p:spPr bwMode="gray">
          <a:xfrm>
            <a:off x="6507163" y="4130675"/>
            <a:ext cx="233363" cy="109538"/>
          </a:xfrm>
          <a:prstGeom prst="rect">
            <a:avLst/>
          </a:prstGeom>
          <a:solidFill>
            <a:srgbClr val="FBECC8"/>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7CFC1661-1E20-48BD-A0AA-762132F1775F}" type="datetime'''''''''''''''''''''''''''''''''''2''''''3''%'''''''''">
              <a:rPr lang="en-GB" altLang="en-US" sz="800" smtClean="0">
                <a:solidFill>
                  <a:schemeClr val="tx1"/>
                </a:solidFill>
                <a:effectLst/>
              </a:rPr>
              <a:pPr algn="ctr">
                <a:lnSpc>
                  <a:spcPct val="90000"/>
                </a:lnSpc>
                <a:spcBef>
                  <a:spcPct val="0"/>
                </a:spcBef>
                <a:spcAft>
                  <a:spcPct val="0"/>
                </a:spcAft>
              </a:pPr>
              <a:t>23%</a:t>
            </a:fld>
            <a:endParaRPr lang="en-GB" sz="800">
              <a:solidFill>
                <a:schemeClr val="tx1"/>
              </a:solidFill>
              <a:sym typeface="+mn-lt"/>
            </a:endParaRPr>
          </a:p>
        </p:txBody>
      </p:sp>
      <p:sp>
        <p:nvSpPr>
          <p:cNvPr id="121" name="Rectangle 120">
            <a:extLst>
              <a:ext uri="{FF2B5EF4-FFF2-40B4-BE49-F238E27FC236}">
                <a16:creationId xmlns:a16="http://schemas.microsoft.com/office/drawing/2014/main" id="{219D479A-82A3-BB6F-DBF5-3D194BED9FBA}"/>
              </a:ext>
            </a:extLst>
          </p:cNvPr>
          <p:cNvSpPr/>
          <p:nvPr>
            <p:custDataLst>
              <p:tags r:id="rId69"/>
            </p:custDataLst>
          </p:nvPr>
        </p:nvSpPr>
        <p:spPr bwMode="gray">
          <a:xfrm>
            <a:off x="6507163" y="3890963"/>
            <a:ext cx="233363" cy="109538"/>
          </a:xfrm>
          <a:prstGeom prst="rect">
            <a:avLst/>
          </a:prstGeom>
          <a:solidFill>
            <a:srgbClr val="FFC99F"/>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988D2AA1-FC45-4BD8-906C-47541AA58A6B}" type="datetime'''''''''1''''7''''''''''''''''''''''%'''''''''''''''''''">
              <a:rPr lang="en-GB" altLang="en-US" sz="800" smtClean="0">
                <a:solidFill>
                  <a:schemeClr val="tx1"/>
                </a:solidFill>
                <a:effectLst/>
              </a:rPr>
              <a:pPr algn="ctr">
                <a:lnSpc>
                  <a:spcPct val="90000"/>
                </a:lnSpc>
                <a:spcBef>
                  <a:spcPct val="0"/>
                </a:spcBef>
                <a:spcAft>
                  <a:spcPct val="0"/>
                </a:spcAft>
              </a:pPr>
              <a:t>17%</a:t>
            </a:fld>
            <a:endParaRPr lang="en-GB" sz="800">
              <a:solidFill>
                <a:schemeClr val="tx1"/>
              </a:solidFill>
              <a:sym typeface="+mn-lt"/>
            </a:endParaRPr>
          </a:p>
        </p:txBody>
      </p:sp>
      <p:sp>
        <p:nvSpPr>
          <p:cNvPr id="223" name="Rectangle 222">
            <a:extLst>
              <a:ext uri="{FF2B5EF4-FFF2-40B4-BE49-F238E27FC236}">
                <a16:creationId xmlns:a16="http://schemas.microsoft.com/office/drawing/2014/main" id="{19C9F996-C595-C014-B40F-35F10F3F399F}"/>
              </a:ext>
            </a:extLst>
          </p:cNvPr>
          <p:cNvSpPr/>
          <p:nvPr>
            <p:custDataLst>
              <p:tags r:id="rId70"/>
            </p:custDataLst>
          </p:nvPr>
        </p:nvSpPr>
        <p:spPr bwMode="auto">
          <a:xfrm>
            <a:off x="6546850" y="5146675"/>
            <a:ext cx="152400" cy="687388"/>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5BF21400-4BCC-484A-8BE8-82FA674BFDF3}" type="datetime'''E''U ''''a''''''v''e''r''''''''a''''''g''''''''''''''e'''">
              <a:rPr lang="en-GB" altLang="en-US" sz="1000" b="1" smtClean="0">
                <a:solidFill>
                  <a:srgbClr val="2B3A42"/>
                </a:solidFill>
                <a:effectLst/>
              </a:rPr>
              <a:pPr lvl="0" algn="r">
                <a:spcBef>
                  <a:spcPct val="0"/>
                </a:spcBef>
                <a:spcAft>
                  <a:spcPct val="0"/>
                </a:spcAft>
                <a:defRPr/>
              </a:pPr>
              <a:t>EU average</a:t>
            </a:fld>
            <a:endParaRPr kumimoji="0" lang="en-GB" sz="1000" b="1" i="0" strike="noStrike" kern="1200" spc="0" normalizeH="0" noProof="0">
              <a:ln>
                <a:noFill/>
              </a:ln>
              <a:solidFill>
                <a:srgbClr val="2B3A42"/>
              </a:solidFill>
              <a:effectLst/>
              <a:uLnTx/>
              <a:uFillTx/>
              <a:ea typeface="+mn-ea"/>
              <a:cs typeface="+mn-cs"/>
              <a:sym typeface="+mn-lt"/>
            </a:endParaRPr>
          </a:p>
        </p:txBody>
      </p:sp>
      <p:sp>
        <p:nvSpPr>
          <p:cNvPr id="225" name="Rectangle 224">
            <a:extLst>
              <a:ext uri="{FF2B5EF4-FFF2-40B4-BE49-F238E27FC236}">
                <a16:creationId xmlns:a16="http://schemas.microsoft.com/office/drawing/2014/main" id="{4DFE1B1C-B571-DEDF-085C-54B5FBAC8547}"/>
              </a:ext>
            </a:extLst>
          </p:cNvPr>
          <p:cNvSpPr/>
          <p:nvPr>
            <p:custDataLst>
              <p:tags r:id="rId71"/>
            </p:custDataLst>
          </p:nvPr>
        </p:nvSpPr>
        <p:spPr bwMode="gray">
          <a:xfrm>
            <a:off x="6784975" y="4994275"/>
            <a:ext cx="17621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BAD09393-1527-4CDE-9409-6A3C12D11B57}" type="datetime'''4''''''''%'''''''''''''''''">
              <a:rPr lang="en-GB" altLang="en-US" sz="800" smtClean="0">
                <a:solidFill>
                  <a:srgbClr val="FFFFFF"/>
                </a:solidFill>
                <a:effectLst/>
              </a:rPr>
              <a:pPr lvl="0" algn="ctr">
                <a:lnSpc>
                  <a:spcPct val="90000"/>
                </a:lnSpc>
                <a:spcBef>
                  <a:spcPct val="0"/>
                </a:spcBef>
                <a:spcAft>
                  <a:spcPct val="0"/>
                </a:spcAft>
                <a:defRPr/>
              </a:pPr>
              <a:t>4%</a:t>
            </a:fld>
            <a:endParaRPr kumimoji="0" lang="en-GB" sz="800" b="0" i="0" strike="noStrike" kern="1200" spc="0" normalizeH="0" noProof="0">
              <a:ln>
                <a:noFill/>
              </a:ln>
              <a:solidFill>
                <a:srgbClr val="FFFFFF"/>
              </a:solidFill>
              <a:effectLst/>
              <a:uLnTx/>
              <a:uFillTx/>
              <a:ea typeface="+mn-ea"/>
              <a:cs typeface="+mn-cs"/>
              <a:sym typeface="+mn-lt"/>
            </a:endParaRPr>
          </a:p>
        </p:txBody>
      </p:sp>
      <p:sp>
        <p:nvSpPr>
          <p:cNvPr id="22" name="Rectangle 21">
            <a:extLst>
              <a:ext uri="{FF2B5EF4-FFF2-40B4-BE49-F238E27FC236}">
                <a16:creationId xmlns:a16="http://schemas.microsoft.com/office/drawing/2014/main" id="{107156A9-A37A-B697-FB3D-0C307ECB358B}"/>
              </a:ext>
            </a:extLst>
          </p:cNvPr>
          <p:cNvSpPr/>
          <p:nvPr>
            <p:custDataLst>
              <p:tags r:id="rId72"/>
            </p:custDataLst>
          </p:nvPr>
        </p:nvSpPr>
        <p:spPr bwMode="gray">
          <a:xfrm>
            <a:off x="6756400" y="4398963"/>
            <a:ext cx="233363" cy="109538"/>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D8C2FEDB-69B0-46FF-ABCB-CFF2E95B8C89}" type="datetime'''''''9''''''''''''''''6%'''''''''">
              <a:rPr lang="en-GB" altLang="en-US" sz="800" smtClean="0">
                <a:solidFill>
                  <a:schemeClr val="tx1"/>
                </a:solidFill>
                <a:effectLst/>
              </a:rPr>
              <a:pPr algn="ctr">
                <a:lnSpc>
                  <a:spcPct val="90000"/>
                </a:lnSpc>
                <a:spcBef>
                  <a:spcPct val="0"/>
                </a:spcBef>
                <a:spcAft>
                  <a:spcPct val="0"/>
                </a:spcAft>
              </a:pPr>
              <a:t>96%</a:t>
            </a:fld>
            <a:endParaRPr lang="en-GB" sz="800">
              <a:solidFill>
                <a:schemeClr val="tx1"/>
              </a:solidFill>
              <a:sym typeface="+mn-lt"/>
            </a:endParaRPr>
          </a:p>
        </p:txBody>
      </p:sp>
      <p:sp>
        <p:nvSpPr>
          <p:cNvPr id="227" name="Rectangle 226">
            <a:extLst>
              <a:ext uri="{FF2B5EF4-FFF2-40B4-BE49-F238E27FC236}">
                <a16:creationId xmlns:a16="http://schemas.microsoft.com/office/drawing/2014/main" id="{71A32161-4C0C-BF58-4DDA-D6E2D610AC3B}"/>
              </a:ext>
            </a:extLst>
          </p:cNvPr>
          <p:cNvSpPr/>
          <p:nvPr>
            <p:custDataLst>
              <p:tags r:id="rId73"/>
            </p:custDataLst>
          </p:nvPr>
        </p:nvSpPr>
        <p:spPr bwMode="auto">
          <a:xfrm>
            <a:off x="6796088" y="5146675"/>
            <a:ext cx="152400" cy="39211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74EA8FEC-28F8-4A4B-A491-2F8605F5EEF0}" type="datetime'''''''''''''''''''''P''''''''''''''''o''lan''''''d'''''">
              <a:rPr lang="en-GB" altLang="en-US" sz="1000" smtClean="0">
                <a:solidFill>
                  <a:srgbClr val="2B3A42"/>
                </a:solidFill>
                <a:effectLst/>
              </a:rPr>
              <a:pPr lvl="0" algn="r">
                <a:spcBef>
                  <a:spcPct val="0"/>
                </a:spcBef>
                <a:spcAft>
                  <a:spcPct val="0"/>
                </a:spcAft>
                <a:defRPr/>
              </a:pPr>
              <a:t>Poland</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230" name="Rectangle 229">
            <a:extLst>
              <a:ext uri="{FF2B5EF4-FFF2-40B4-BE49-F238E27FC236}">
                <a16:creationId xmlns:a16="http://schemas.microsoft.com/office/drawing/2014/main" id="{ECF066C6-3FAC-6CB1-F3EB-6E6913F8457A}"/>
              </a:ext>
            </a:extLst>
          </p:cNvPr>
          <p:cNvSpPr/>
          <p:nvPr>
            <p:custDataLst>
              <p:tags r:id="rId74"/>
            </p:custDataLst>
          </p:nvPr>
        </p:nvSpPr>
        <p:spPr bwMode="gray">
          <a:xfrm>
            <a:off x="7005638" y="4508500"/>
            <a:ext cx="233363" cy="109538"/>
          </a:xfrm>
          <a:prstGeom prst="rect">
            <a:avLst/>
          </a:prstGeom>
          <a:solidFill>
            <a:schemeClr val="accent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26A84D36-3617-4B5D-B4CC-0E3E19419D15}" type="datetime'''''''9''''6''''''''''''''''''''''''''''''''''%'''''''''''">
              <a:rPr lang="en-GB" altLang="en-US" sz="800" smtClean="0">
                <a:solidFill>
                  <a:srgbClr val="FFFFFF"/>
                </a:solidFill>
                <a:effectLst/>
              </a:rPr>
              <a:pPr algn="ctr">
                <a:lnSpc>
                  <a:spcPct val="90000"/>
                </a:lnSpc>
                <a:spcBef>
                  <a:spcPct val="0"/>
                </a:spcBef>
                <a:spcAft>
                  <a:spcPct val="0"/>
                </a:spcAft>
              </a:pPr>
              <a:t>96%</a:t>
            </a:fld>
            <a:endParaRPr lang="en-GB" sz="800" err="1">
              <a:solidFill>
                <a:srgbClr val="FFFFFF"/>
              </a:solidFill>
              <a:sym typeface="+mn-lt"/>
            </a:endParaRPr>
          </a:p>
        </p:txBody>
      </p:sp>
      <p:sp>
        <p:nvSpPr>
          <p:cNvPr id="251" name="Rectangle 250">
            <a:extLst>
              <a:ext uri="{FF2B5EF4-FFF2-40B4-BE49-F238E27FC236}">
                <a16:creationId xmlns:a16="http://schemas.microsoft.com/office/drawing/2014/main" id="{6F37C5F7-8F65-BBD0-901B-790F3FC1267A}"/>
              </a:ext>
            </a:extLst>
          </p:cNvPr>
          <p:cNvSpPr/>
          <p:nvPr>
            <p:custDataLst>
              <p:tags r:id="rId75"/>
            </p:custDataLst>
          </p:nvPr>
        </p:nvSpPr>
        <p:spPr bwMode="gray">
          <a:xfrm>
            <a:off x="7034213" y="3979863"/>
            <a:ext cx="176213" cy="109538"/>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48A13EE3-B4FE-48B1-BF7A-37903C2CFBFA}" type="datetime'''''''''''''''''''''''4''''''''''''%'''''''''">
              <a:rPr lang="en-GB" altLang="en-US" sz="800" smtClean="0">
                <a:solidFill>
                  <a:schemeClr val="tx1"/>
                </a:solidFill>
                <a:effectLst/>
              </a:rPr>
              <a:pPr algn="ctr">
                <a:lnSpc>
                  <a:spcPct val="90000"/>
                </a:lnSpc>
                <a:spcBef>
                  <a:spcPct val="0"/>
                </a:spcBef>
                <a:spcAft>
                  <a:spcPct val="0"/>
                </a:spcAft>
              </a:pPr>
              <a:t>4%</a:t>
            </a:fld>
            <a:endParaRPr lang="en-GB" sz="800">
              <a:solidFill>
                <a:schemeClr val="tx1"/>
              </a:solidFill>
              <a:sym typeface="+mn-lt"/>
            </a:endParaRPr>
          </a:p>
        </p:txBody>
      </p:sp>
      <p:sp>
        <p:nvSpPr>
          <p:cNvPr id="232" name="Rectangle 231">
            <a:extLst>
              <a:ext uri="{FF2B5EF4-FFF2-40B4-BE49-F238E27FC236}">
                <a16:creationId xmlns:a16="http://schemas.microsoft.com/office/drawing/2014/main" id="{AF96017C-0197-4112-87C8-FDAE98221271}"/>
              </a:ext>
            </a:extLst>
          </p:cNvPr>
          <p:cNvSpPr/>
          <p:nvPr>
            <p:custDataLst>
              <p:tags r:id="rId76"/>
            </p:custDataLst>
          </p:nvPr>
        </p:nvSpPr>
        <p:spPr bwMode="auto">
          <a:xfrm>
            <a:off x="7045325" y="5146675"/>
            <a:ext cx="152400" cy="43021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1B1BDF42-5F5E-4FA4-9FD5-D37192892610}" type="datetime'''''''''''No''r''w''''''a''''''''''''''''y'''''''''''''''''">
              <a:rPr lang="en-GB" altLang="en-US" sz="1000" smtClean="0">
                <a:solidFill>
                  <a:srgbClr val="2B3A42"/>
                </a:solidFill>
                <a:effectLst/>
              </a:rPr>
              <a:pPr lvl="0" algn="r">
                <a:spcBef>
                  <a:spcPct val="0"/>
                </a:spcBef>
                <a:spcAft>
                  <a:spcPct val="0"/>
                </a:spcAft>
                <a:defRPr/>
              </a:pPr>
              <a:t>Norway</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228" name="Rectangle 227">
            <a:extLst>
              <a:ext uri="{FF2B5EF4-FFF2-40B4-BE49-F238E27FC236}">
                <a16:creationId xmlns:a16="http://schemas.microsoft.com/office/drawing/2014/main" id="{2A19C817-BAE9-D4A0-64E0-D7DCA466D16D}"/>
              </a:ext>
            </a:extLst>
          </p:cNvPr>
          <p:cNvSpPr/>
          <p:nvPr>
            <p:custDataLst>
              <p:tags r:id="rId77"/>
            </p:custDataLst>
          </p:nvPr>
        </p:nvSpPr>
        <p:spPr bwMode="gray">
          <a:xfrm>
            <a:off x="7226300" y="4486275"/>
            <a:ext cx="29051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3DA7394D-7291-460A-8C44-F05017A21678}" type="datetime'''''''''1''''''''''''''0''0''''%'''''''''''''''''''''''">
              <a:rPr lang="en-GB" altLang="en-US" sz="800" smtClean="0">
                <a:solidFill>
                  <a:srgbClr val="FFFFFF"/>
                </a:solidFill>
                <a:effectLst/>
              </a:rPr>
              <a:pPr lvl="0" algn="ctr">
                <a:lnSpc>
                  <a:spcPct val="90000"/>
                </a:lnSpc>
                <a:spcBef>
                  <a:spcPct val="0"/>
                </a:spcBef>
                <a:spcAft>
                  <a:spcPct val="0"/>
                </a:spcAft>
                <a:defRPr/>
              </a:pPr>
              <a:t>100%</a:t>
            </a:fld>
            <a:endParaRPr kumimoji="0" lang="en-GB" sz="800" b="0" i="0" strike="noStrike" kern="1200" spc="0" normalizeH="0" noProof="0">
              <a:ln>
                <a:noFill/>
              </a:ln>
              <a:solidFill>
                <a:srgbClr val="FFFFFF"/>
              </a:solidFill>
              <a:effectLst/>
              <a:uLnTx/>
              <a:uFillTx/>
              <a:ea typeface="+mn-ea"/>
              <a:cs typeface="+mn-cs"/>
              <a:sym typeface="+mn-lt"/>
            </a:endParaRPr>
          </a:p>
        </p:txBody>
      </p:sp>
      <p:sp>
        <p:nvSpPr>
          <p:cNvPr id="229" name="Rectangle 228">
            <a:extLst>
              <a:ext uri="{FF2B5EF4-FFF2-40B4-BE49-F238E27FC236}">
                <a16:creationId xmlns:a16="http://schemas.microsoft.com/office/drawing/2014/main" id="{7A18F84B-D5D3-F6BE-5A1E-D581C42BE9A3}"/>
              </a:ext>
            </a:extLst>
          </p:cNvPr>
          <p:cNvSpPr/>
          <p:nvPr>
            <p:custDataLst>
              <p:tags r:id="rId78"/>
            </p:custDataLst>
          </p:nvPr>
        </p:nvSpPr>
        <p:spPr bwMode="auto">
          <a:xfrm>
            <a:off x="7294563" y="5146675"/>
            <a:ext cx="152400" cy="750888"/>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51453809-F8C1-4389-A8A3-CBB1DC10A042}" type="datetime'⌃''''N''''et''h''''''''''''''''''e''''''rla''''''n''d''''''s'">
              <a:rPr lang="en-GB" altLang="en-US" sz="1000" smtClean="0">
                <a:solidFill>
                  <a:srgbClr val="2B3A42"/>
                </a:solidFill>
                <a:effectLst/>
              </a:rPr>
              <a:pPr lvl="0" algn="r">
                <a:spcBef>
                  <a:spcPct val="0"/>
                </a:spcBef>
                <a:spcAft>
                  <a:spcPct val="0"/>
                </a:spcAft>
                <a:defRPr/>
              </a:pPr>
              <a:t>⌃Netherlands</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181" name="Rectangle 180">
            <a:extLst>
              <a:ext uri="{FF2B5EF4-FFF2-40B4-BE49-F238E27FC236}">
                <a16:creationId xmlns:a16="http://schemas.microsoft.com/office/drawing/2014/main" id="{16728796-857D-9840-B4AA-6A6BAC5C8527}"/>
              </a:ext>
            </a:extLst>
          </p:cNvPr>
          <p:cNvSpPr/>
          <p:nvPr>
            <p:custDataLst>
              <p:tags r:id="rId79"/>
            </p:custDataLst>
          </p:nvPr>
        </p:nvSpPr>
        <p:spPr bwMode="gray">
          <a:xfrm>
            <a:off x="7502525" y="4840288"/>
            <a:ext cx="233363" cy="109538"/>
          </a:xfrm>
          <a:prstGeom prst="rect">
            <a:avLst/>
          </a:prstGeom>
          <a:solidFill>
            <a:schemeClr val="accent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1014E4E2-834B-472B-87C4-BDDCB44D8016}" type="datetime'4''''''''''''''''''''''''''''''2%'''''''''''''''''''''">
              <a:rPr lang="en-GB" altLang="en-US" sz="800" smtClean="0">
                <a:solidFill>
                  <a:srgbClr val="FFFFFF"/>
                </a:solidFill>
                <a:effectLst/>
              </a:rPr>
              <a:pPr algn="ctr">
                <a:lnSpc>
                  <a:spcPct val="90000"/>
                </a:lnSpc>
                <a:spcBef>
                  <a:spcPct val="0"/>
                </a:spcBef>
                <a:spcAft>
                  <a:spcPct val="0"/>
                </a:spcAft>
              </a:pPr>
              <a:t>42%</a:t>
            </a:fld>
            <a:endParaRPr lang="en-GB" sz="800" err="1">
              <a:solidFill>
                <a:srgbClr val="FFFFFF"/>
              </a:solidFill>
              <a:sym typeface="+mn-lt"/>
            </a:endParaRPr>
          </a:p>
        </p:txBody>
      </p:sp>
      <p:sp>
        <p:nvSpPr>
          <p:cNvPr id="24" name="Rectangle 23">
            <a:extLst>
              <a:ext uri="{FF2B5EF4-FFF2-40B4-BE49-F238E27FC236}">
                <a16:creationId xmlns:a16="http://schemas.microsoft.com/office/drawing/2014/main" id="{426263AF-AD5D-E95E-47CA-D2CE334AF4E1}"/>
              </a:ext>
            </a:extLst>
          </p:cNvPr>
          <p:cNvSpPr/>
          <p:nvPr>
            <p:custDataLst>
              <p:tags r:id="rId80"/>
            </p:custDataLst>
          </p:nvPr>
        </p:nvSpPr>
        <p:spPr bwMode="gray">
          <a:xfrm>
            <a:off x="7531100" y="4664075"/>
            <a:ext cx="176213" cy="109538"/>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86215670-80AF-4AB4-BBD4-090B8C7EC749}" type="datetime'''''''''''''''''''''''0%'">
              <a:rPr lang="en-GB" altLang="en-US" sz="800" smtClean="0">
                <a:solidFill>
                  <a:schemeClr val="tx1"/>
                </a:solidFill>
                <a:effectLst/>
              </a:rPr>
              <a:pPr algn="ctr">
                <a:lnSpc>
                  <a:spcPct val="90000"/>
                </a:lnSpc>
                <a:spcBef>
                  <a:spcPct val="0"/>
                </a:spcBef>
                <a:spcAft>
                  <a:spcPct val="0"/>
                </a:spcAft>
              </a:pPr>
              <a:t>0%</a:t>
            </a:fld>
            <a:endParaRPr lang="en-GB" sz="800">
              <a:solidFill>
                <a:schemeClr val="tx1"/>
              </a:solidFill>
              <a:sym typeface="+mn-lt"/>
            </a:endParaRPr>
          </a:p>
        </p:txBody>
      </p:sp>
      <p:sp>
        <p:nvSpPr>
          <p:cNvPr id="713" name="Rectangle 712">
            <a:extLst>
              <a:ext uri="{FF2B5EF4-FFF2-40B4-BE49-F238E27FC236}">
                <a16:creationId xmlns:a16="http://schemas.microsoft.com/office/drawing/2014/main" id="{56007810-600E-FB31-4081-B2F338627934}"/>
              </a:ext>
            </a:extLst>
          </p:cNvPr>
          <p:cNvSpPr/>
          <p:nvPr>
            <p:custDataLst>
              <p:tags r:id="rId81"/>
            </p:custDataLst>
          </p:nvPr>
        </p:nvSpPr>
        <p:spPr bwMode="gray">
          <a:xfrm>
            <a:off x="7502525" y="4421188"/>
            <a:ext cx="233363" cy="109538"/>
          </a:xfrm>
          <a:prstGeom prst="rect">
            <a:avLst/>
          </a:prstGeom>
          <a:solidFill>
            <a:srgbClr val="E66F0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A0E6E3D8-CB5E-44D4-AFA0-B9C053C11D59}" type="datetime'''''''5''''8''''''''''''%'''''''''''''''''''''''''''">
              <a:rPr lang="en-GB" altLang="en-US" sz="800" smtClean="0">
                <a:solidFill>
                  <a:schemeClr val="bg1"/>
                </a:solidFill>
                <a:effectLst/>
                <a:sym typeface="+mn-lt"/>
              </a:rPr>
              <a:pPr algn="ctr">
                <a:lnSpc>
                  <a:spcPct val="90000"/>
                </a:lnSpc>
                <a:spcBef>
                  <a:spcPct val="0"/>
                </a:spcBef>
                <a:spcAft>
                  <a:spcPct val="0"/>
                </a:spcAft>
              </a:pPr>
              <a:t>58%</a:t>
            </a:fld>
            <a:endParaRPr lang="en-GB" sz="800" err="1">
              <a:solidFill>
                <a:schemeClr val="bg1"/>
              </a:solidFill>
              <a:sym typeface="+mn-lt"/>
            </a:endParaRPr>
          </a:p>
        </p:txBody>
      </p:sp>
      <p:sp>
        <p:nvSpPr>
          <p:cNvPr id="168" name="Rectangle 167">
            <a:extLst>
              <a:ext uri="{FF2B5EF4-FFF2-40B4-BE49-F238E27FC236}">
                <a16:creationId xmlns:a16="http://schemas.microsoft.com/office/drawing/2014/main" id="{676975E4-8383-49C0-017C-9DCF61246B19}"/>
              </a:ext>
            </a:extLst>
          </p:cNvPr>
          <p:cNvSpPr/>
          <p:nvPr>
            <p:custDataLst>
              <p:tags r:id="rId82"/>
            </p:custDataLst>
          </p:nvPr>
        </p:nvSpPr>
        <p:spPr bwMode="auto">
          <a:xfrm>
            <a:off x="7542213" y="5146675"/>
            <a:ext cx="152400" cy="406400"/>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8667028E-42C7-4592-9658-341AC1AF343D}" type="datetime'''I''''''''''''''''''''c''''''''''e''''''''''''''la''''nd'">
              <a:rPr lang="en-GB" altLang="en-US" sz="1000" smtClean="0">
                <a:solidFill>
                  <a:srgbClr val="2B3A42"/>
                </a:solidFill>
                <a:effectLst/>
              </a:rPr>
              <a:pPr lvl="0" algn="r">
                <a:spcBef>
                  <a:spcPct val="0"/>
                </a:spcBef>
                <a:spcAft>
                  <a:spcPct val="0"/>
                </a:spcAft>
                <a:defRPr/>
              </a:pPr>
              <a:t>Iceland</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207" name="Rectangle 206">
            <a:extLst>
              <a:ext uri="{FF2B5EF4-FFF2-40B4-BE49-F238E27FC236}">
                <a16:creationId xmlns:a16="http://schemas.microsoft.com/office/drawing/2014/main" id="{384D1AC5-B63B-1B28-EE24-9CD86E65DE84}"/>
              </a:ext>
            </a:extLst>
          </p:cNvPr>
          <p:cNvSpPr/>
          <p:nvPr>
            <p:custDataLst>
              <p:tags r:id="rId83"/>
            </p:custDataLst>
          </p:nvPr>
        </p:nvSpPr>
        <p:spPr bwMode="gray">
          <a:xfrm>
            <a:off x="7780338" y="4994275"/>
            <a:ext cx="17621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9F1FED50-3EDB-49C2-9075-50528CEDFEF3}" type="datetime'''''''''6%'''">
              <a:rPr lang="en-GB" altLang="en-US" sz="800" smtClean="0">
                <a:solidFill>
                  <a:srgbClr val="FFFFFF"/>
                </a:solidFill>
                <a:effectLst/>
              </a:rPr>
              <a:pPr algn="ctr">
                <a:lnSpc>
                  <a:spcPct val="90000"/>
                </a:lnSpc>
                <a:spcBef>
                  <a:spcPct val="0"/>
                </a:spcBef>
                <a:spcAft>
                  <a:spcPct val="0"/>
                </a:spcAft>
              </a:pPr>
              <a:t>6%</a:t>
            </a:fld>
            <a:endParaRPr lang="en-GB" sz="800">
              <a:solidFill>
                <a:srgbClr val="FFFFFF"/>
              </a:solidFill>
              <a:sym typeface="+mn-lt"/>
            </a:endParaRPr>
          </a:p>
        </p:txBody>
      </p:sp>
      <p:sp>
        <p:nvSpPr>
          <p:cNvPr id="208" name="Rectangle 207">
            <a:extLst>
              <a:ext uri="{FF2B5EF4-FFF2-40B4-BE49-F238E27FC236}">
                <a16:creationId xmlns:a16="http://schemas.microsoft.com/office/drawing/2014/main" id="{382F5CB9-F541-CC0B-C222-71889B14A63E}"/>
              </a:ext>
            </a:extLst>
          </p:cNvPr>
          <p:cNvSpPr/>
          <p:nvPr>
            <p:custDataLst>
              <p:tags r:id="rId84"/>
            </p:custDataLst>
          </p:nvPr>
        </p:nvSpPr>
        <p:spPr bwMode="gray">
          <a:xfrm>
            <a:off x="7751763" y="4597400"/>
            <a:ext cx="233363" cy="109538"/>
          </a:xfrm>
          <a:prstGeom prst="rect">
            <a:avLst/>
          </a:prstGeom>
          <a:solidFill>
            <a:srgbClr val="E66F0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ED60136B-7F52-4D6F-B754-891769D95B84}" type="datetime'''9''''''''4''''''''''''''''''''''%'''''''''''''''''">
              <a:rPr lang="en-GB" altLang="en-US" sz="800" smtClean="0">
                <a:solidFill>
                  <a:schemeClr val="bg1"/>
                </a:solidFill>
                <a:effectLst/>
              </a:rPr>
              <a:pPr algn="ctr">
                <a:lnSpc>
                  <a:spcPct val="90000"/>
                </a:lnSpc>
                <a:spcBef>
                  <a:spcPct val="0"/>
                </a:spcBef>
                <a:spcAft>
                  <a:spcPct val="0"/>
                </a:spcAft>
              </a:pPr>
              <a:t>94%</a:t>
            </a:fld>
            <a:endParaRPr lang="en-GB" sz="800" err="1">
              <a:solidFill>
                <a:schemeClr val="bg1"/>
              </a:solidFill>
              <a:sym typeface="+mn-lt"/>
            </a:endParaRPr>
          </a:p>
        </p:txBody>
      </p:sp>
      <p:sp>
        <p:nvSpPr>
          <p:cNvPr id="209" name="Rectangle 208">
            <a:extLst>
              <a:ext uri="{FF2B5EF4-FFF2-40B4-BE49-F238E27FC236}">
                <a16:creationId xmlns:a16="http://schemas.microsoft.com/office/drawing/2014/main" id="{7F1A7065-8F2B-6D4F-D9B2-725ECD6E5E8F}"/>
              </a:ext>
            </a:extLst>
          </p:cNvPr>
          <p:cNvSpPr/>
          <p:nvPr>
            <p:custDataLst>
              <p:tags r:id="rId85"/>
            </p:custDataLst>
          </p:nvPr>
        </p:nvSpPr>
        <p:spPr bwMode="auto">
          <a:xfrm>
            <a:off x="7791450" y="5146675"/>
            <a:ext cx="152400" cy="477838"/>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AC43C3A7-4208-4807-B74E-B20769B5F467}" type="datetime'''''''''''''''''''H''''''''''''''''u''n''ga''''''r''''''y'">
              <a:rPr lang="en-GB" altLang="en-US" sz="1000" smtClean="0">
                <a:solidFill>
                  <a:srgbClr val="2B3A42"/>
                </a:solidFill>
                <a:effectLst/>
              </a:rPr>
              <a:pPr lvl="0" algn="r">
                <a:spcBef>
                  <a:spcPct val="0"/>
                </a:spcBef>
                <a:spcAft>
                  <a:spcPct val="0"/>
                </a:spcAft>
                <a:defRPr/>
              </a:pPr>
              <a:t>Hungary</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242" name="Rectangle 241">
            <a:extLst>
              <a:ext uri="{FF2B5EF4-FFF2-40B4-BE49-F238E27FC236}">
                <a16:creationId xmlns:a16="http://schemas.microsoft.com/office/drawing/2014/main" id="{15705625-AEBC-C8FE-063D-113CC55FF3E6}"/>
              </a:ext>
            </a:extLst>
          </p:cNvPr>
          <p:cNvSpPr/>
          <p:nvPr>
            <p:custDataLst>
              <p:tags r:id="rId86"/>
            </p:custDataLst>
          </p:nvPr>
        </p:nvSpPr>
        <p:spPr bwMode="gray">
          <a:xfrm>
            <a:off x="8001000" y="4706938"/>
            <a:ext cx="23336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0AECF35E-EC2B-4EBF-BE61-FDE969CA403A}" type="datetime'''''''''''''''''''''''''''''''8''2''%'''">
              <a:rPr lang="en-GB" altLang="en-US" sz="800" smtClean="0">
                <a:solidFill>
                  <a:schemeClr val="bg1"/>
                </a:solidFill>
                <a:effectLst/>
              </a:rPr>
              <a:pPr algn="ctr">
                <a:lnSpc>
                  <a:spcPct val="90000"/>
                </a:lnSpc>
                <a:spcBef>
                  <a:spcPct val="0"/>
                </a:spcBef>
                <a:spcAft>
                  <a:spcPct val="0"/>
                </a:spcAft>
              </a:pPr>
              <a:t>82%</a:t>
            </a:fld>
            <a:endParaRPr lang="en-GB" sz="800">
              <a:solidFill>
                <a:schemeClr val="bg1"/>
              </a:solidFill>
              <a:sym typeface="+mn-lt"/>
            </a:endParaRPr>
          </a:p>
        </p:txBody>
      </p:sp>
      <p:sp>
        <p:nvSpPr>
          <p:cNvPr id="543" name="Rectangle 542">
            <a:extLst>
              <a:ext uri="{FF2B5EF4-FFF2-40B4-BE49-F238E27FC236}">
                <a16:creationId xmlns:a16="http://schemas.microsoft.com/office/drawing/2014/main" id="{E891DFC0-086C-BBBF-3978-307C14D4949B}"/>
              </a:ext>
            </a:extLst>
          </p:cNvPr>
          <p:cNvSpPr/>
          <p:nvPr>
            <p:custDataLst>
              <p:tags r:id="rId87"/>
            </p:custDataLst>
          </p:nvPr>
        </p:nvSpPr>
        <p:spPr bwMode="gray">
          <a:xfrm>
            <a:off x="8001000" y="4332288"/>
            <a:ext cx="233363" cy="109538"/>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9E127210-8C72-4CE8-8D5D-066054DD2A7F}" type="datetime'''''''''''''''''''''''1''''''8''''''%'''''''''">
              <a:rPr lang="en-GB" altLang="en-US" sz="800" smtClean="0">
                <a:solidFill>
                  <a:schemeClr val="tx1"/>
                </a:solidFill>
                <a:effectLst/>
              </a:rPr>
              <a:pPr algn="ctr">
                <a:lnSpc>
                  <a:spcPct val="90000"/>
                </a:lnSpc>
                <a:spcBef>
                  <a:spcPct val="0"/>
                </a:spcBef>
                <a:spcAft>
                  <a:spcPct val="0"/>
                </a:spcAft>
              </a:pPr>
              <a:t>18%</a:t>
            </a:fld>
            <a:endParaRPr lang="en-GB" sz="800">
              <a:solidFill>
                <a:schemeClr val="tx1"/>
              </a:solidFill>
              <a:sym typeface="+mn-lt"/>
            </a:endParaRPr>
          </a:p>
        </p:txBody>
      </p:sp>
      <p:sp>
        <p:nvSpPr>
          <p:cNvPr id="260" name="Rectangle 259">
            <a:extLst>
              <a:ext uri="{FF2B5EF4-FFF2-40B4-BE49-F238E27FC236}">
                <a16:creationId xmlns:a16="http://schemas.microsoft.com/office/drawing/2014/main" id="{137EE21B-DADA-F8E7-41A9-50D6DB755C88}"/>
              </a:ext>
            </a:extLst>
          </p:cNvPr>
          <p:cNvSpPr/>
          <p:nvPr>
            <p:custDataLst>
              <p:tags r:id="rId88"/>
            </p:custDataLst>
          </p:nvPr>
        </p:nvSpPr>
        <p:spPr bwMode="auto">
          <a:xfrm>
            <a:off x="8040688" y="5146675"/>
            <a:ext cx="152400" cy="457200"/>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DAE1D46F-DE66-4D43-9A8A-3E272DA53D13}" type="datetime'''''*C''''''''''''roat''''''''''i''''''''''''a'">
              <a:rPr lang="en-GB" altLang="en-US" sz="1000" smtClean="0">
                <a:solidFill>
                  <a:srgbClr val="2B3A42"/>
                </a:solidFill>
                <a:effectLst/>
              </a:rPr>
              <a:pPr lvl="0" algn="r">
                <a:spcBef>
                  <a:spcPct val="0"/>
                </a:spcBef>
                <a:spcAft>
                  <a:spcPct val="0"/>
                </a:spcAft>
                <a:defRPr/>
              </a:pPr>
              <a:t>*Croatia</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233" name="Rectangle 232">
            <a:extLst>
              <a:ext uri="{FF2B5EF4-FFF2-40B4-BE49-F238E27FC236}">
                <a16:creationId xmlns:a16="http://schemas.microsoft.com/office/drawing/2014/main" id="{AC5F0B21-27EA-52EA-31E5-841B31987F39}"/>
              </a:ext>
            </a:extLst>
          </p:cNvPr>
          <p:cNvSpPr/>
          <p:nvPr>
            <p:custDataLst>
              <p:tags r:id="rId89"/>
            </p:custDataLst>
          </p:nvPr>
        </p:nvSpPr>
        <p:spPr bwMode="gray">
          <a:xfrm>
            <a:off x="8250238" y="4927600"/>
            <a:ext cx="233363" cy="109538"/>
          </a:xfrm>
          <a:prstGeom prst="rect">
            <a:avLst/>
          </a:prstGeom>
          <a:solidFill>
            <a:schemeClr val="accent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66A9DFAA-D6BA-44BF-81DF-F894CDF077E1}" type="datetime'''''''''''''''''''''''''2''''''''''''''''''''''''''9%'''''''''">
              <a:rPr lang="en-GB" altLang="en-US" sz="800" smtClean="0">
                <a:solidFill>
                  <a:schemeClr val="bg1"/>
                </a:solidFill>
                <a:effectLst/>
              </a:rPr>
              <a:pPr algn="ctr">
                <a:lnSpc>
                  <a:spcPct val="90000"/>
                </a:lnSpc>
                <a:spcBef>
                  <a:spcPct val="0"/>
                </a:spcBef>
                <a:spcAft>
                  <a:spcPct val="0"/>
                </a:spcAft>
              </a:pPr>
              <a:t>29%</a:t>
            </a:fld>
            <a:endParaRPr lang="en-GB" sz="800" err="1">
              <a:solidFill>
                <a:schemeClr val="bg1"/>
              </a:solidFill>
              <a:sym typeface="+mn-lt"/>
            </a:endParaRPr>
          </a:p>
        </p:txBody>
      </p:sp>
      <p:sp>
        <p:nvSpPr>
          <p:cNvPr id="25" name="Rectangle 24">
            <a:extLst>
              <a:ext uri="{FF2B5EF4-FFF2-40B4-BE49-F238E27FC236}">
                <a16:creationId xmlns:a16="http://schemas.microsoft.com/office/drawing/2014/main" id="{873F3091-44AB-68B9-F8BD-9E72F1277A64}"/>
              </a:ext>
            </a:extLst>
          </p:cNvPr>
          <p:cNvSpPr/>
          <p:nvPr>
            <p:custDataLst>
              <p:tags r:id="rId90"/>
            </p:custDataLst>
          </p:nvPr>
        </p:nvSpPr>
        <p:spPr bwMode="gray">
          <a:xfrm>
            <a:off x="8250238" y="4619625"/>
            <a:ext cx="233363" cy="109538"/>
          </a:xfrm>
          <a:prstGeom prst="rect">
            <a:avLst/>
          </a:prstGeom>
          <a:solidFill>
            <a:schemeClr val="accent6"/>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1AA6625D-BF53-43BE-B3B8-310937CC387C}" type="datetime'''7''''''''''''''''''''''''''1''''''''''''''''''''''%'''''''">
              <a:rPr lang="en-GB" altLang="en-US" sz="800" smtClean="0">
                <a:solidFill>
                  <a:schemeClr val="tx1"/>
                </a:solidFill>
                <a:effectLst/>
              </a:rPr>
              <a:pPr algn="ctr">
                <a:lnSpc>
                  <a:spcPct val="90000"/>
                </a:lnSpc>
                <a:spcBef>
                  <a:spcPct val="0"/>
                </a:spcBef>
                <a:spcAft>
                  <a:spcPct val="0"/>
                </a:spcAft>
              </a:pPr>
              <a:t>71%</a:t>
            </a:fld>
            <a:endParaRPr lang="en-GB" sz="800" err="1">
              <a:solidFill>
                <a:schemeClr val="tx1"/>
              </a:solidFill>
              <a:sym typeface="+mn-lt"/>
            </a:endParaRPr>
          </a:p>
        </p:txBody>
      </p:sp>
      <p:sp>
        <p:nvSpPr>
          <p:cNvPr id="235" name="Rectangle 234">
            <a:extLst>
              <a:ext uri="{FF2B5EF4-FFF2-40B4-BE49-F238E27FC236}">
                <a16:creationId xmlns:a16="http://schemas.microsoft.com/office/drawing/2014/main" id="{A1AC51AE-BD01-F568-6468-989DB74D3A20}"/>
              </a:ext>
            </a:extLst>
          </p:cNvPr>
          <p:cNvSpPr/>
          <p:nvPr>
            <p:custDataLst>
              <p:tags r:id="rId91"/>
            </p:custDataLst>
          </p:nvPr>
        </p:nvSpPr>
        <p:spPr bwMode="auto">
          <a:xfrm>
            <a:off x="8289925" y="5146675"/>
            <a:ext cx="152400" cy="477838"/>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0F1E74AE-1A45-4C2F-996C-1D56E983C400}" type="datetime'''S''''l''ov''a''''''''''''''''''k''''''i''''''''''''''a'">
              <a:rPr lang="en-GB" altLang="en-US" sz="1000" smtClean="0">
                <a:solidFill>
                  <a:srgbClr val="2B3A42"/>
                </a:solidFill>
                <a:effectLst/>
              </a:rPr>
              <a:pPr lvl="0" algn="r">
                <a:spcBef>
                  <a:spcPct val="0"/>
                </a:spcBef>
                <a:spcAft>
                  <a:spcPct val="0"/>
                </a:spcAft>
                <a:defRPr/>
              </a:pPr>
              <a:t>Slovakia</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123" name="Rectangle 122">
            <a:extLst>
              <a:ext uri="{FF2B5EF4-FFF2-40B4-BE49-F238E27FC236}">
                <a16:creationId xmlns:a16="http://schemas.microsoft.com/office/drawing/2014/main" id="{43394E7A-DE6D-B7EE-E7C1-FE8EE7155A7F}"/>
              </a:ext>
            </a:extLst>
          </p:cNvPr>
          <p:cNvSpPr/>
          <p:nvPr>
            <p:custDataLst>
              <p:tags r:id="rId92"/>
            </p:custDataLst>
          </p:nvPr>
        </p:nvSpPr>
        <p:spPr bwMode="gray">
          <a:xfrm>
            <a:off x="8497888" y="4729163"/>
            <a:ext cx="23336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CD07DE46-9CFE-4E03-AC2D-19739B0E59C8}" type="datetime'9''''''''''''''''3''''''''%'''">
              <a:rPr lang="en-GB" altLang="en-US" sz="800" smtClean="0">
                <a:solidFill>
                  <a:schemeClr val="bg1"/>
                </a:solidFill>
                <a:effectLst/>
              </a:rPr>
              <a:pPr algn="ctr">
                <a:lnSpc>
                  <a:spcPct val="90000"/>
                </a:lnSpc>
                <a:spcBef>
                  <a:spcPct val="0"/>
                </a:spcBef>
                <a:spcAft>
                  <a:spcPct val="0"/>
                </a:spcAft>
              </a:pPr>
              <a:t>93%</a:t>
            </a:fld>
            <a:endParaRPr lang="en-GB" sz="800">
              <a:solidFill>
                <a:schemeClr val="bg1"/>
              </a:solidFill>
              <a:sym typeface="+mn-lt"/>
            </a:endParaRPr>
          </a:p>
        </p:txBody>
      </p:sp>
      <p:sp>
        <p:nvSpPr>
          <p:cNvPr id="715" name="Rectangle 714">
            <a:extLst>
              <a:ext uri="{FF2B5EF4-FFF2-40B4-BE49-F238E27FC236}">
                <a16:creationId xmlns:a16="http://schemas.microsoft.com/office/drawing/2014/main" id="{84386864-E6AC-0AE2-9326-2371502C7510}"/>
              </a:ext>
            </a:extLst>
          </p:cNvPr>
          <p:cNvSpPr/>
          <p:nvPr>
            <p:custDataLst>
              <p:tags r:id="rId93"/>
            </p:custDataLst>
          </p:nvPr>
        </p:nvSpPr>
        <p:spPr bwMode="gray">
          <a:xfrm>
            <a:off x="8526463" y="4421188"/>
            <a:ext cx="176213" cy="109538"/>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C830735E-CA20-4793-B81F-B8E835B5A0BD}" type="datetime'''''''''''''''''''''7''''''''''''''''''''''''''''%'''''''">
              <a:rPr lang="en-GB" altLang="en-US" sz="800" smtClean="0">
                <a:solidFill>
                  <a:schemeClr val="tx1"/>
                </a:solidFill>
                <a:effectLst/>
                <a:sym typeface="+mn-lt"/>
              </a:rPr>
              <a:pPr algn="ctr">
                <a:lnSpc>
                  <a:spcPct val="90000"/>
                </a:lnSpc>
                <a:spcBef>
                  <a:spcPct val="0"/>
                </a:spcBef>
                <a:spcAft>
                  <a:spcPct val="0"/>
                </a:spcAft>
              </a:pPr>
              <a:t>7%</a:t>
            </a:fld>
            <a:endParaRPr lang="en-GB" sz="800">
              <a:solidFill>
                <a:schemeClr val="tx1"/>
              </a:solidFill>
              <a:sym typeface="+mn-lt"/>
            </a:endParaRPr>
          </a:p>
        </p:txBody>
      </p:sp>
      <p:sp>
        <p:nvSpPr>
          <p:cNvPr id="217" name="Rectangle 216">
            <a:extLst>
              <a:ext uri="{FF2B5EF4-FFF2-40B4-BE49-F238E27FC236}">
                <a16:creationId xmlns:a16="http://schemas.microsoft.com/office/drawing/2014/main" id="{1F6C532A-A719-AE8E-7F2F-FF9BEBD30BEE}"/>
              </a:ext>
            </a:extLst>
          </p:cNvPr>
          <p:cNvSpPr/>
          <p:nvPr>
            <p:custDataLst>
              <p:tags r:id="rId94"/>
            </p:custDataLst>
          </p:nvPr>
        </p:nvSpPr>
        <p:spPr bwMode="auto">
          <a:xfrm>
            <a:off x="8537575" y="5146675"/>
            <a:ext cx="152400" cy="38576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8359D1AE-E061-46CE-A481-E0E7477A353B}" type="datetime'I''''''r''''''''el''''''''''''''a''''''n''''''''''''d'''''''''">
              <a:rPr lang="en-GB" altLang="en-US" sz="1000" smtClean="0">
                <a:solidFill>
                  <a:srgbClr val="2B3A42"/>
                </a:solidFill>
                <a:effectLst/>
              </a:rPr>
              <a:pPr lvl="0" algn="r">
                <a:spcBef>
                  <a:spcPct val="0"/>
                </a:spcBef>
                <a:spcAft>
                  <a:spcPct val="0"/>
                </a:spcAft>
                <a:defRPr/>
              </a:pPr>
              <a:t>Ireland</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189" name="Rectangle 188">
            <a:extLst>
              <a:ext uri="{FF2B5EF4-FFF2-40B4-BE49-F238E27FC236}">
                <a16:creationId xmlns:a16="http://schemas.microsoft.com/office/drawing/2014/main" id="{1B671C49-2309-FF11-9A81-C9F12FDCFF25}"/>
              </a:ext>
            </a:extLst>
          </p:cNvPr>
          <p:cNvSpPr/>
          <p:nvPr>
            <p:custDataLst>
              <p:tags r:id="rId95"/>
            </p:custDataLst>
          </p:nvPr>
        </p:nvSpPr>
        <p:spPr bwMode="gray">
          <a:xfrm>
            <a:off x="8747125" y="4773613"/>
            <a:ext cx="233363" cy="109538"/>
          </a:xfrm>
          <a:prstGeom prst="rect">
            <a:avLst/>
          </a:prstGeom>
          <a:solidFill>
            <a:schemeClr val="accent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5BB6D6E6-D6D0-41F5-AE9D-5CC8B00A23E3}" type="datetime'''''8''''''''''''''5''''''''''''''''''''''''''''''''''''''%'''">
              <a:rPr lang="en-GB" altLang="en-US" sz="800" smtClean="0">
                <a:solidFill>
                  <a:schemeClr val="bg1"/>
                </a:solidFill>
                <a:effectLst/>
              </a:rPr>
              <a:pPr algn="ctr">
                <a:lnSpc>
                  <a:spcPct val="90000"/>
                </a:lnSpc>
                <a:spcBef>
                  <a:spcPct val="0"/>
                </a:spcBef>
                <a:spcAft>
                  <a:spcPct val="0"/>
                </a:spcAft>
              </a:pPr>
              <a:t>85%</a:t>
            </a:fld>
            <a:endParaRPr lang="en-GB" sz="800" err="1">
              <a:solidFill>
                <a:schemeClr val="bg1"/>
              </a:solidFill>
              <a:sym typeface="+mn-lt"/>
            </a:endParaRPr>
          </a:p>
        </p:txBody>
      </p:sp>
      <p:sp>
        <p:nvSpPr>
          <p:cNvPr id="252" name="Rectangle 251">
            <a:extLst>
              <a:ext uri="{FF2B5EF4-FFF2-40B4-BE49-F238E27FC236}">
                <a16:creationId xmlns:a16="http://schemas.microsoft.com/office/drawing/2014/main" id="{D351DDDA-BD6B-2447-CEBF-D3AAF94A79E6}"/>
              </a:ext>
            </a:extLst>
          </p:cNvPr>
          <p:cNvSpPr/>
          <p:nvPr>
            <p:custDataLst>
              <p:tags r:id="rId96"/>
            </p:custDataLst>
          </p:nvPr>
        </p:nvSpPr>
        <p:spPr bwMode="gray">
          <a:xfrm>
            <a:off x="8740775" y="4508500"/>
            <a:ext cx="176213" cy="109538"/>
          </a:xfrm>
          <a:prstGeom prst="rect">
            <a:avLst/>
          </a:prstGeom>
          <a:solidFill>
            <a:schemeClr val="accent6"/>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860C5D5B-4F6D-4579-982E-EFC47FF1AB65}" type="datetime'''''''''''''''''''''''8''''''''''''''%'''''">
              <a:rPr lang="en-GB" altLang="en-US" sz="800" smtClean="0">
                <a:solidFill>
                  <a:schemeClr val="tx1"/>
                </a:solidFill>
                <a:effectLst/>
              </a:rPr>
              <a:pPr algn="ctr">
                <a:lnSpc>
                  <a:spcPct val="90000"/>
                </a:lnSpc>
                <a:spcBef>
                  <a:spcPct val="0"/>
                </a:spcBef>
                <a:spcAft>
                  <a:spcPct val="0"/>
                </a:spcAft>
              </a:pPr>
              <a:t>8%</a:t>
            </a:fld>
            <a:endParaRPr lang="en-GB" sz="800" err="1">
              <a:solidFill>
                <a:schemeClr val="tx1"/>
              </a:solidFill>
              <a:sym typeface="+mn-lt"/>
            </a:endParaRPr>
          </a:p>
        </p:txBody>
      </p:sp>
      <p:sp>
        <p:nvSpPr>
          <p:cNvPr id="327" name="Rectangle 326">
            <a:extLst>
              <a:ext uri="{FF2B5EF4-FFF2-40B4-BE49-F238E27FC236}">
                <a16:creationId xmlns:a16="http://schemas.microsoft.com/office/drawing/2014/main" id="{8B6BB739-4FEF-0C89-DACD-52AAFC7B6189}"/>
              </a:ext>
            </a:extLst>
          </p:cNvPr>
          <p:cNvSpPr/>
          <p:nvPr>
            <p:custDataLst>
              <p:tags r:id="rId97"/>
            </p:custDataLst>
          </p:nvPr>
        </p:nvSpPr>
        <p:spPr bwMode="gray">
          <a:xfrm>
            <a:off x="8810625" y="4465638"/>
            <a:ext cx="176213" cy="109538"/>
          </a:xfrm>
          <a:prstGeom prst="rect">
            <a:avLst/>
          </a:prstGeom>
          <a:solidFill>
            <a:srgbClr val="E66F0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C8E21B0F-819E-429A-8280-B027A6B13634}" type="datetime'''8''''''''''''''''''%'''''''''''''''''">
              <a:rPr lang="en-GB" altLang="en-US" sz="800" smtClean="0">
                <a:solidFill>
                  <a:schemeClr val="bg1"/>
                </a:solidFill>
                <a:effectLst/>
              </a:rPr>
              <a:pPr algn="ctr">
                <a:lnSpc>
                  <a:spcPct val="90000"/>
                </a:lnSpc>
                <a:spcBef>
                  <a:spcPct val="0"/>
                </a:spcBef>
                <a:spcAft>
                  <a:spcPct val="0"/>
                </a:spcAft>
              </a:pPr>
              <a:t>8%</a:t>
            </a:fld>
            <a:endParaRPr lang="en-GB" sz="800" err="1">
              <a:solidFill>
                <a:schemeClr val="bg1"/>
              </a:solidFill>
              <a:sym typeface="+mn-lt"/>
            </a:endParaRPr>
          </a:p>
        </p:txBody>
      </p:sp>
      <p:sp>
        <p:nvSpPr>
          <p:cNvPr id="253" name="Rectangle 252">
            <a:extLst>
              <a:ext uri="{FF2B5EF4-FFF2-40B4-BE49-F238E27FC236}">
                <a16:creationId xmlns:a16="http://schemas.microsoft.com/office/drawing/2014/main" id="{1314E02D-5AF6-DF71-E235-06740E94D8CE}"/>
              </a:ext>
            </a:extLst>
          </p:cNvPr>
          <p:cNvSpPr/>
          <p:nvPr>
            <p:custDataLst>
              <p:tags r:id="rId98"/>
            </p:custDataLst>
          </p:nvPr>
        </p:nvSpPr>
        <p:spPr bwMode="auto">
          <a:xfrm>
            <a:off x="8786813" y="5146675"/>
            <a:ext cx="152400" cy="420688"/>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274DF9B8-9465-4313-A986-0218AFC45473}" type="datetime'E''''''''''''s''''''''t''''''''o''''''''n''''''i''''''a'''''''">
              <a:rPr lang="en-GB" altLang="en-US" sz="1000" smtClean="0">
                <a:solidFill>
                  <a:srgbClr val="2B3A42"/>
                </a:solidFill>
                <a:effectLst/>
              </a:rPr>
              <a:pPr lvl="0" algn="r">
                <a:spcBef>
                  <a:spcPct val="0"/>
                </a:spcBef>
                <a:spcAft>
                  <a:spcPct val="0"/>
                </a:spcAft>
                <a:defRPr/>
              </a:pPr>
              <a:t>Estonia</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716" name="Rectangle 715">
            <a:extLst>
              <a:ext uri="{FF2B5EF4-FFF2-40B4-BE49-F238E27FC236}">
                <a16:creationId xmlns:a16="http://schemas.microsoft.com/office/drawing/2014/main" id="{4BBC650C-4200-E620-B961-3A303F24539C}"/>
              </a:ext>
            </a:extLst>
          </p:cNvPr>
          <p:cNvSpPr/>
          <p:nvPr>
            <p:custDataLst>
              <p:tags r:id="rId99"/>
            </p:custDataLst>
          </p:nvPr>
        </p:nvSpPr>
        <p:spPr bwMode="gray">
          <a:xfrm>
            <a:off x="8996363" y="4883150"/>
            <a:ext cx="233363" cy="109538"/>
          </a:xfrm>
          <a:prstGeom prst="rect">
            <a:avLst/>
          </a:prstGeom>
          <a:solidFill>
            <a:schemeClr val="accent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1DA57082-0C02-4003-A473-6EB51DDCFEBD}" type="datetime'''''''''''''''5''''''''''''5''''''''''''''''''''%'''''''''''''">
              <a:rPr lang="en-GB" altLang="en-US" sz="800" smtClean="0">
                <a:solidFill>
                  <a:schemeClr val="bg1"/>
                </a:solidFill>
                <a:effectLst/>
                <a:sym typeface="+mn-lt"/>
              </a:rPr>
              <a:pPr algn="ctr">
                <a:lnSpc>
                  <a:spcPct val="90000"/>
                </a:lnSpc>
                <a:spcBef>
                  <a:spcPct val="0"/>
                </a:spcBef>
                <a:spcAft>
                  <a:spcPct val="0"/>
                </a:spcAft>
              </a:pPr>
              <a:t>55%</a:t>
            </a:fld>
            <a:endParaRPr lang="en-GB" sz="800" err="1">
              <a:solidFill>
                <a:schemeClr val="bg1"/>
              </a:solidFill>
              <a:sym typeface="+mn-lt"/>
            </a:endParaRPr>
          </a:p>
        </p:txBody>
      </p:sp>
      <p:sp>
        <p:nvSpPr>
          <p:cNvPr id="245" name="Rectangle 244">
            <a:extLst>
              <a:ext uri="{FF2B5EF4-FFF2-40B4-BE49-F238E27FC236}">
                <a16:creationId xmlns:a16="http://schemas.microsoft.com/office/drawing/2014/main" id="{8DEFFDE7-C884-65C0-5DF4-DF4C38B4BBE6}"/>
              </a:ext>
            </a:extLst>
          </p:cNvPr>
          <p:cNvSpPr/>
          <p:nvPr>
            <p:custDataLst>
              <p:tags r:id="rId100"/>
            </p:custDataLst>
          </p:nvPr>
        </p:nvSpPr>
        <p:spPr bwMode="gray">
          <a:xfrm>
            <a:off x="8996363" y="4640263"/>
            <a:ext cx="233363" cy="109538"/>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72380AEF-B1B2-40EB-9B70-0CFD422524CB}" type="datetime'''''''''''''''''4''''''''''''''''''5''''''''''%'''''''''''''">
              <a:rPr lang="en-GB" altLang="en-US" sz="800" smtClean="0">
                <a:solidFill>
                  <a:srgbClr val="2B3A42"/>
                </a:solidFill>
                <a:effectLst/>
              </a:rPr>
              <a:pPr lvl="0" algn="ctr">
                <a:lnSpc>
                  <a:spcPct val="90000"/>
                </a:lnSpc>
                <a:spcBef>
                  <a:spcPct val="0"/>
                </a:spcBef>
                <a:spcAft>
                  <a:spcPct val="0"/>
                </a:spcAft>
                <a:defRPr/>
              </a:pPr>
              <a:t>45%</a:t>
            </a:fld>
            <a:endParaRPr kumimoji="0" lang="en-GB" sz="800" b="0" i="0" strike="noStrike" kern="1200" spc="0" normalizeH="0" noProof="0">
              <a:ln>
                <a:noFill/>
              </a:ln>
              <a:solidFill>
                <a:srgbClr val="2B3A42"/>
              </a:solidFill>
              <a:effectLst/>
              <a:uLnTx/>
              <a:uFillTx/>
              <a:ea typeface="+mn-ea"/>
              <a:cs typeface="+mn-cs"/>
              <a:sym typeface="+mn-lt"/>
            </a:endParaRPr>
          </a:p>
        </p:txBody>
      </p:sp>
      <p:sp>
        <p:nvSpPr>
          <p:cNvPr id="249" name="Rectangle 248">
            <a:extLst>
              <a:ext uri="{FF2B5EF4-FFF2-40B4-BE49-F238E27FC236}">
                <a16:creationId xmlns:a16="http://schemas.microsoft.com/office/drawing/2014/main" id="{ACDC3B2B-4B20-0A9D-7911-9D0B9802E90B}"/>
              </a:ext>
            </a:extLst>
          </p:cNvPr>
          <p:cNvSpPr/>
          <p:nvPr>
            <p:custDataLst>
              <p:tags r:id="rId101"/>
            </p:custDataLst>
          </p:nvPr>
        </p:nvSpPr>
        <p:spPr bwMode="auto">
          <a:xfrm>
            <a:off x="9036050" y="5146675"/>
            <a:ext cx="152400" cy="50641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2350124E-6CBA-4A19-B5EA-8DF3F8BCB8B0}" type="datetime'''''''''''''''''''''''R''''''''om''''''a''''''''''''ni''a'">
              <a:rPr lang="en-GB" altLang="en-US" sz="1000" smtClean="0">
                <a:solidFill>
                  <a:srgbClr val="2B3A42"/>
                </a:solidFill>
                <a:effectLst/>
              </a:rPr>
              <a:pPr lvl="0" algn="r">
                <a:spcBef>
                  <a:spcPct val="0"/>
                </a:spcBef>
                <a:spcAft>
                  <a:spcPct val="0"/>
                </a:spcAft>
                <a:defRPr/>
              </a:pPr>
              <a:t>Romania</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719" name="Rectangle 718">
            <a:extLst>
              <a:ext uri="{FF2B5EF4-FFF2-40B4-BE49-F238E27FC236}">
                <a16:creationId xmlns:a16="http://schemas.microsoft.com/office/drawing/2014/main" id="{D83D7A80-2AB3-4A94-282B-F28C37678BBC}"/>
              </a:ext>
            </a:extLst>
          </p:cNvPr>
          <p:cNvSpPr/>
          <p:nvPr>
            <p:custDataLst>
              <p:tags r:id="rId102"/>
            </p:custDataLst>
          </p:nvPr>
        </p:nvSpPr>
        <p:spPr bwMode="gray">
          <a:xfrm>
            <a:off x="9245600" y="4972050"/>
            <a:ext cx="233363" cy="109538"/>
          </a:xfrm>
          <a:prstGeom prst="rect">
            <a:avLst/>
          </a:prstGeom>
          <a:solidFill>
            <a:schemeClr val="accent6"/>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FC50AAD2-AE73-4848-8CC2-83BA64BF33F0}" type="datetime'''''''''''''''''''''''2''''''''''''''5''''''%'''''">
              <a:rPr lang="en-GB" altLang="en-US" sz="800" smtClean="0">
                <a:solidFill>
                  <a:srgbClr val="2B3A42"/>
                </a:solidFill>
                <a:effectLst/>
                <a:sym typeface="+mn-lt"/>
              </a:rPr>
              <a:pPr algn="ctr">
                <a:lnSpc>
                  <a:spcPct val="90000"/>
                </a:lnSpc>
                <a:spcBef>
                  <a:spcPct val="0"/>
                </a:spcBef>
                <a:spcAft>
                  <a:spcPct val="0"/>
                </a:spcAft>
              </a:pPr>
              <a:t>25%</a:t>
            </a:fld>
            <a:endParaRPr lang="en-GB" sz="800" err="1">
              <a:solidFill>
                <a:srgbClr val="2B3A42"/>
              </a:solidFill>
              <a:sym typeface="+mn-lt"/>
            </a:endParaRPr>
          </a:p>
        </p:txBody>
      </p:sp>
      <p:sp>
        <p:nvSpPr>
          <p:cNvPr id="720" name="Rectangle 719">
            <a:extLst>
              <a:ext uri="{FF2B5EF4-FFF2-40B4-BE49-F238E27FC236}">
                <a16:creationId xmlns:a16="http://schemas.microsoft.com/office/drawing/2014/main" id="{1887A326-30FC-91E2-7689-D950BF5082FA}"/>
              </a:ext>
            </a:extLst>
          </p:cNvPr>
          <p:cNvSpPr/>
          <p:nvPr>
            <p:custDataLst>
              <p:tags r:id="rId103"/>
            </p:custDataLst>
          </p:nvPr>
        </p:nvSpPr>
        <p:spPr bwMode="gray">
          <a:xfrm>
            <a:off x="9245600" y="4795838"/>
            <a:ext cx="233363" cy="109538"/>
          </a:xfrm>
          <a:prstGeom prst="rect">
            <a:avLst/>
          </a:prstGeom>
          <a:solidFill>
            <a:srgbClr val="E66F0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DBC47716-C471-4F0F-895E-D85574025D8C}" type="datetime'''''''''7''''''''''''''5''''''''''''''''''%'''''''''">
              <a:rPr lang="en-GB" altLang="en-US" sz="800" smtClean="0">
                <a:solidFill>
                  <a:schemeClr val="bg1"/>
                </a:solidFill>
                <a:effectLst/>
                <a:sym typeface="+mn-lt"/>
              </a:rPr>
              <a:pPr algn="ctr">
                <a:lnSpc>
                  <a:spcPct val="90000"/>
                </a:lnSpc>
                <a:spcBef>
                  <a:spcPct val="0"/>
                </a:spcBef>
                <a:spcAft>
                  <a:spcPct val="0"/>
                </a:spcAft>
              </a:pPr>
              <a:t>75%</a:t>
            </a:fld>
            <a:endParaRPr lang="en-GB" sz="800">
              <a:solidFill>
                <a:schemeClr val="bg1"/>
              </a:solidFill>
              <a:sym typeface="+mn-lt"/>
            </a:endParaRPr>
          </a:p>
        </p:txBody>
      </p:sp>
      <p:sp>
        <p:nvSpPr>
          <p:cNvPr id="256" name="Rectangle 255">
            <a:extLst>
              <a:ext uri="{FF2B5EF4-FFF2-40B4-BE49-F238E27FC236}">
                <a16:creationId xmlns:a16="http://schemas.microsoft.com/office/drawing/2014/main" id="{49F7D1A7-92EF-8527-187A-C88AB1B4A07D}"/>
              </a:ext>
            </a:extLst>
          </p:cNvPr>
          <p:cNvSpPr/>
          <p:nvPr>
            <p:custDataLst>
              <p:tags r:id="rId104"/>
            </p:custDataLst>
          </p:nvPr>
        </p:nvSpPr>
        <p:spPr bwMode="auto">
          <a:xfrm>
            <a:off x="9285288" y="5146675"/>
            <a:ext cx="152400" cy="365125"/>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85A924CD-E4C5-4AAE-9DD1-893C85CCBDB4}" type="datetime'''S''e''''''''''''''''''''r''''b''''''''i''''''''a'''''''''">
              <a:rPr lang="en-GB" altLang="en-US" sz="1000" smtClean="0">
                <a:solidFill>
                  <a:srgbClr val="2B3A42"/>
                </a:solidFill>
                <a:effectLst/>
              </a:rPr>
              <a:pPr lvl="0" algn="r">
                <a:spcBef>
                  <a:spcPct val="0"/>
                </a:spcBef>
                <a:spcAft>
                  <a:spcPct val="0"/>
                </a:spcAft>
                <a:defRPr/>
              </a:pPr>
              <a:t>Serbia</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718" name="Rectangle 717">
            <a:extLst>
              <a:ext uri="{FF2B5EF4-FFF2-40B4-BE49-F238E27FC236}">
                <a16:creationId xmlns:a16="http://schemas.microsoft.com/office/drawing/2014/main" id="{FC17148D-C8FD-E1B9-A7E5-89250D95C147}"/>
              </a:ext>
            </a:extLst>
          </p:cNvPr>
          <p:cNvSpPr/>
          <p:nvPr>
            <p:custDataLst>
              <p:tags r:id="rId105"/>
            </p:custDataLst>
          </p:nvPr>
        </p:nvSpPr>
        <p:spPr bwMode="gray">
          <a:xfrm>
            <a:off x="9493250" y="4927600"/>
            <a:ext cx="23336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E676DAE8-8866-4B12-B09D-863A86C726C7}" type="datetime'5''''''''''''''''''''0''''''''''%'''''''''''''''">
              <a:rPr lang="en-GB" altLang="en-US" sz="800" smtClean="0">
                <a:solidFill>
                  <a:srgbClr val="FFFFFF"/>
                </a:solidFill>
                <a:effectLst/>
                <a:sym typeface="+mn-lt"/>
              </a:rPr>
              <a:pPr lvl="0" algn="ctr">
                <a:lnSpc>
                  <a:spcPct val="90000"/>
                </a:lnSpc>
                <a:spcBef>
                  <a:spcPct val="0"/>
                </a:spcBef>
                <a:spcAft>
                  <a:spcPct val="0"/>
                </a:spcAft>
                <a:defRPr/>
              </a:pPr>
              <a:t>50%</a:t>
            </a:fld>
            <a:endParaRPr lang="en-GB" sz="800" strike="noStrike" normalizeH="0" noProof="0">
              <a:ln>
                <a:noFill/>
              </a:ln>
              <a:solidFill>
                <a:srgbClr val="FFFFFF"/>
              </a:solidFill>
              <a:effectLst/>
              <a:uLnTx/>
              <a:uFillTx/>
              <a:sym typeface="+mn-lt"/>
            </a:endParaRPr>
          </a:p>
        </p:txBody>
      </p:sp>
      <p:sp>
        <p:nvSpPr>
          <p:cNvPr id="125" name="Rectangle 124">
            <a:extLst>
              <a:ext uri="{FF2B5EF4-FFF2-40B4-BE49-F238E27FC236}">
                <a16:creationId xmlns:a16="http://schemas.microsoft.com/office/drawing/2014/main" id="{C54EFCDB-C406-CCCC-B343-990DCF1C764C}"/>
              </a:ext>
            </a:extLst>
          </p:cNvPr>
          <p:cNvSpPr/>
          <p:nvPr>
            <p:custDataLst>
              <p:tags r:id="rId106"/>
            </p:custDataLst>
          </p:nvPr>
        </p:nvSpPr>
        <p:spPr bwMode="gray">
          <a:xfrm>
            <a:off x="9459913" y="4818063"/>
            <a:ext cx="233363" cy="109538"/>
          </a:xfrm>
          <a:prstGeom prst="rect">
            <a:avLst/>
          </a:prstGeom>
          <a:solidFill>
            <a:schemeClr val="accent6"/>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BE5D4A85-410C-47B9-A160-85C877F2060C}" type="datetime'1''3''''''''''%'''''''">
              <a:rPr lang="en-GB" altLang="en-US" sz="800" smtClean="0">
                <a:solidFill>
                  <a:srgbClr val="2B3A42"/>
                </a:solidFill>
                <a:effectLst/>
              </a:rPr>
              <a:pPr algn="ctr">
                <a:lnSpc>
                  <a:spcPct val="90000"/>
                </a:lnSpc>
                <a:spcBef>
                  <a:spcPct val="0"/>
                </a:spcBef>
                <a:spcAft>
                  <a:spcPct val="0"/>
                </a:spcAft>
              </a:pPr>
              <a:t>13%</a:t>
            </a:fld>
            <a:endParaRPr lang="en-GB" sz="800" err="1">
              <a:solidFill>
                <a:srgbClr val="2B3A42"/>
              </a:solidFill>
              <a:sym typeface="+mn-lt"/>
            </a:endParaRPr>
          </a:p>
        </p:txBody>
      </p:sp>
      <p:sp>
        <p:nvSpPr>
          <p:cNvPr id="26" name="Rectangle 25">
            <a:extLst>
              <a:ext uri="{FF2B5EF4-FFF2-40B4-BE49-F238E27FC236}">
                <a16:creationId xmlns:a16="http://schemas.microsoft.com/office/drawing/2014/main" id="{65BAB5BC-A3B9-3F44-3315-718DCA0B7402}"/>
              </a:ext>
            </a:extLst>
          </p:cNvPr>
          <p:cNvSpPr/>
          <p:nvPr>
            <p:custDataLst>
              <p:tags r:id="rId107"/>
            </p:custDataLst>
          </p:nvPr>
        </p:nvSpPr>
        <p:spPr bwMode="gray">
          <a:xfrm>
            <a:off x="9528175" y="4729163"/>
            <a:ext cx="233363" cy="109538"/>
          </a:xfrm>
          <a:prstGeom prst="rect">
            <a:avLst/>
          </a:prstGeom>
          <a:solidFill>
            <a:srgbClr val="E66F0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D0A37231-8575-4F8B-82C3-A7A91ACD3AE5}" type="datetime'''''''''''''''''''''''''''''3''''''''''8''''''''''%'">
              <a:rPr lang="en-GB" altLang="en-US" sz="800" smtClean="0">
                <a:solidFill>
                  <a:schemeClr val="bg1"/>
                </a:solidFill>
                <a:effectLst/>
              </a:rPr>
              <a:pPr algn="ctr">
                <a:lnSpc>
                  <a:spcPct val="90000"/>
                </a:lnSpc>
                <a:spcBef>
                  <a:spcPct val="0"/>
                </a:spcBef>
                <a:spcAft>
                  <a:spcPct val="0"/>
                </a:spcAft>
              </a:pPr>
              <a:t>38%</a:t>
            </a:fld>
            <a:endParaRPr lang="en-GB" sz="800">
              <a:solidFill>
                <a:schemeClr val="bg1"/>
              </a:solidFill>
              <a:sym typeface="+mn-lt"/>
            </a:endParaRPr>
          </a:p>
        </p:txBody>
      </p:sp>
      <p:sp>
        <p:nvSpPr>
          <p:cNvPr id="202" name="Rectangle 201">
            <a:extLst>
              <a:ext uri="{FF2B5EF4-FFF2-40B4-BE49-F238E27FC236}">
                <a16:creationId xmlns:a16="http://schemas.microsoft.com/office/drawing/2014/main" id="{ABF4961D-E216-DC14-EF1C-D066D45CFD5D}"/>
              </a:ext>
            </a:extLst>
          </p:cNvPr>
          <p:cNvSpPr/>
          <p:nvPr>
            <p:custDataLst>
              <p:tags r:id="rId108"/>
            </p:custDataLst>
          </p:nvPr>
        </p:nvSpPr>
        <p:spPr bwMode="auto">
          <a:xfrm>
            <a:off x="9532938" y="5146675"/>
            <a:ext cx="152400" cy="511175"/>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0B44C091-1346-4ED9-9C2F-9F6554F094BD}" type="datetime'''''Li''''t''''''''''''''h''''u''''''a''''n''i''a'''''''''">
              <a:rPr lang="en-GB" altLang="en-US" sz="1000" smtClean="0">
                <a:solidFill>
                  <a:srgbClr val="2B3A42"/>
                </a:solidFill>
                <a:effectLst/>
              </a:rPr>
              <a:pPr lvl="0" algn="r">
                <a:spcBef>
                  <a:spcPct val="0"/>
                </a:spcBef>
                <a:spcAft>
                  <a:spcPct val="0"/>
                </a:spcAft>
                <a:defRPr/>
              </a:pPr>
              <a:t>Lithuania</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717" name="Rectangle 716">
            <a:extLst>
              <a:ext uri="{FF2B5EF4-FFF2-40B4-BE49-F238E27FC236}">
                <a16:creationId xmlns:a16="http://schemas.microsoft.com/office/drawing/2014/main" id="{DACEF1D3-E983-E54E-3B87-7450155E28B6}"/>
              </a:ext>
            </a:extLst>
          </p:cNvPr>
          <p:cNvSpPr/>
          <p:nvPr>
            <p:custDataLst>
              <p:tags r:id="rId109"/>
            </p:custDataLst>
          </p:nvPr>
        </p:nvSpPr>
        <p:spPr bwMode="gray">
          <a:xfrm>
            <a:off x="9742488" y="4949825"/>
            <a:ext cx="233363" cy="109538"/>
          </a:xfrm>
          <a:prstGeom prst="rect">
            <a:avLst/>
          </a:prstGeom>
          <a:solidFill>
            <a:schemeClr val="accent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D8756275-F56E-424B-818C-99299FCCC3E7}" type="datetime'''''''''''''''''''''''''''''''''3''''''8''%'''''''''''''''">
              <a:rPr lang="en-GB" altLang="en-US" sz="800" smtClean="0">
                <a:solidFill>
                  <a:schemeClr val="bg1"/>
                </a:solidFill>
                <a:effectLst/>
                <a:sym typeface="+mn-lt"/>
              </a:rPr>
              <a:pPr algn="ctr">
                <a:lnSpc>
                  <a:spcPct val="90000"/>
                </a:lnSpc>
                <a:spcBef>
                  <a:spcPct val="0"/>
                </a:spcBef>
                <a:spcAft>
                  <a:spcPct val="0"/>
                </a:spcAft>
              </a:pPr>
              <a:t>38%</a:t>
            </a:fld>
            <a:endParaRPr lang="en-GB" sz="800" err="1">
              <a:solidFill>
                <a:schemeClr val="bg1"/>
              </a:solidFill>
              <a:sym typeface="+mn-lt"/>
            </a:endParaRPr>
          </a:p>
        </p:txBody>
      </p:sp>
      <p:sp>
        <p:nvSpPr>
          <p:cNvPr id="238" name="Rectangle 237">
            <a:extLst>
              <a:ext uri="{FF2B5EF4-FFF2-40B4-BE49-F238E27FC236}">
                <a16:creationId xmlns:a16="http://schemas.microsoft.com/office/drawing/2014/main" id="{8A318887-7A71-7ABA-8A57-DC44C64C2181}"/>
              </a:ext>
            </a:extLst>
          </p:cNvPr>
          <p:cNvSpPr/>
          <p:nvPr>
            <p:custDataLst>
              <p:tags r:id="rId110"/>
            </p:custDataLst>
          </p:nvPr>
        </p:nvSpPr>
        <p:spPr bwMode="gray">
          <a:xfrm>
            <a:off x="9742488" y="4795838"/>
            <a:ext cx="233363" cy="109538"/>
          </a:xfrm>
          <a:prstGeom prst="rect">
            <a:avLst/>
          </a:prstGeom>
          <a:solidFill>
            <a:schemeClr val="accent6"/>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64C5C1F1-B2B4-44C8-B199-15AFC301EAB6}" type="datetime'''''''''''''''''''''''''''''''''''''''''''5''0''''''''''%'">
              <a:rPr lang="en-GB" altLang="en-US" sz="800" smtClean="0">
                <a:solidFill>
                  <a:srgbClr val="2B3A42"/>
                </a:solidFill>
                <a:effectLst/>
              </a:rPr>
              <a:pPr algn="ctr">
                <a:lnSpc>
                  <a:spcPct val="90000"/>
                </a:lnSpc>
                <a:spcBef>
                  <a:spcPct val="0"/>
                </a:spcBef>
                <a:spcAft>
                  <a:spcPct val="0"/>
                </a:spcAft>
              </a:pPr>
              <a:t>50%</a:t>
            </a:fld>
            <a:endParaRPr lang="en-GB" sz="800" err="1">
              <a:solidFill>
                <a:srgbClr val="2B3A42"/>
              </a:solidFill>
              <a:sym typeface="+mn-lt"/>
            </a:endParaRPr>
          </a:p>
        </p:txBody>
      </p:sp>
      <p:sp>
        <p:nvSpPr>
          <p:cNvPr id="239" name="Rectangle 238">
            <a:extLst>
              <a:ext uri="{FF2B5EF4-FFF2-40B4-BE49-F238E27FC236}">
                <a16:creationId xmlns:a16="http://schemas.microsoft.com/office/drawing/2014/main" id="{C0CDFA75-AF3B-9CD2-1E50-9E37555AE2D0}"/>
              </a:ext>
            </a:extLst>
          </p:cNvPr>
          <p:cNvSpPr/>
          <p:nvPr>
            <p:custDataLst>
              <p:tags r:id="rId111"/>
            </p:custDataLst>
          </p:nvPr>
        </p:nvSpPr>
        <p:spPr bwMode="gray">
          <a:xfrm>
            <a:off x="9742488" y="4686300"/>
            <a:ext cx="233363" cy="109538"/>
          </a:xfrm>
          <a:prstGeom prst="rect">
            <a:avLst/>
          </a:prstGeom>
          <a:solidFill>
            <a:srgbClr val="E66F0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1C44223A-3488-4ED2-8B67-070674386E7D}" type="datetime'''''''''''''''''''''''''''''''''1''''''''''3''''''''''%'''''''">
              <a:rPr lang="en-GB" altLang="en-US" sz="800" smtClean="0">
                <a:solidFill>
                  <a:schemeClr val="bg1"/>
                </a:solidFill>
                <a:effectLst/>
              </a:rPr>
              <a:pPr algn="ctr">
                <a:lnSpc>
                  <a:spcPct val="90000"/>
                </a:lnSpc>
                <a:spcBef>
                  <a:spcPct val="0"/>
                </a:spcBef>
                <a:spcAft>
                  <a:spcPct val="0"/>
                </a:spcAft>
              </a:pPr>
              <a:t>13%</a:t>
            </a:fld>
            <a:endParaRPr lang="en-GB" sz="800">
              <a:solidFill>
                <a:schemeClr val="bg1"/>
              </a:solidFill>
              <a:sym typeface="+mn-lt"/>
            </a:endParaRPr>
          </a:p>
        </p:txBody>
      </p:sp>
      <p:sp>
        <p:nvSpPr>
          <p:cNvPr id="241" name="Rectangle 240">
            <a:extLst>
              <a:ext uri="{FF2B5EF4-FFF2-40B4-BE49-F238E27FC236}">
                <a16:creationId xmlns:a16="http://schemas.microsoft.com/office/drawing/2014/main" id="{B9B86CBB-7F23-2FF2-0F48-6D89668D29F9}"/>
              </a:ext>
            </a:extLst>
          </p:cNvPr>
          <p:cNvSpPr/>
          <p:nvPr>
            <p:custDataLst>
              <p:tags r:id="rId112"/>
            </p:custDataLst>
          </p:nvPr>
        </p:nvSpPr>
        <p:spPr bwMode="auto">
          <a:xfrm>
            <a:off x="9782175" y="5146675"/>
            <a:ext cx="152400" cy="336550"/>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B3641B57-C83E-409F-A18B-C8F325BFB6D3}" type="datetime'''''La''''''''''''''''''''''t''v''''''''''''''''''''''i''''a'">
              <a:rPr lang="en-GB" altLang="en-US" sz="1000" smtClean="0">
                <a:solidFill>
                  <a:srgbClr val="2B3A42"/>
                </a:solidFill>
                <a:effectLst/>
              </a:rPr>
              <a:pPr lvl="0" algn="r">
                <a:spcBef>
                  <a:spcPct val="0"/>
                </a:spcBef>
                <a:spcAft>
                  <a:spcPct val="0"/>
                </a:spcAft>
                <a:defRPr/>
              </a:pPr>
              <a:t>Latvia</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27" name="Rectangle 26">
            <a:extLst>
              <a:ext uri="{FF2B5EF4-FFF2-40B4-BE49-F238E27FC236}">
                <a16:creationId xmlns:a16="http://schemas.microsoft.com/office/drawing/2014/main" id="{FC06F4A3-D09C-53D3-B5A0-98768EAE1126}"/>
              </a:ext>
            </a:extLst>
          </p:cNvPr>
          <p:cNvSpPr/>
          <p:nvPr>
            <p:custDataLst>
              <p:tags r:id="rId113"/>
            </p:custDataLst>
          </p:nvPr>
        </p:nvSpPr>
        <p:spPr bwMode="gray">
          <a:xfrm>
            <a:off x="9991725" y="4927600"/>
            <a:ext cx="233363" cy="109538"/>
          </a:xfrm>
          <a:prstGeom prst="rect">
            <a:avLst/>
          </a:prstGeom>
          <a:solidFill>
            <a:schemeClr val="accent6"/>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452B067A-C4D7-4B8D-80BC-E31C8E6B26BC}" type="datetime'''''''6''''''''''''''''''''''''''''''7''%'''">
              <a:rPr lang="en-GB" altLang="en-US" sz="800" smtClean="0">
                <a:solidFill>
                  <a:srgbClr val="2B3A42"/>
                </a:solidFill>
                <a:effectLst/>
              </a:rPr>
              <a:pPr algn="ctr">
                <a:lnSpc>
                  <a:spcPct val="90000"/>
                </a:lnSpc>
                <a:spcBef>
                  <a:spcPct val="0"/>
                </a:spcBef>
                <a:spcAft>
                  <a:spcPct val="0"/>
                </a:spcAft>
              </a:pPr>
              <a:t>67%</a:t>
            </a:fld>
            <a:endParaRPr lang="en-GB" sz="800" err="1">
              <a:solidFill>
                <a:srgbClr val="2B3A42"/>
              </a:solidFill>
              <a:sym typeface="+mn-lt"/>
            </a:endParaRPr>
          </a:p>
        </p:txBody>
      </p:sp>
      <p:sp>
        <p:nvSpPr>
          <p:cNvPr id="126" name="Rectangle 125">
            <a:extLst>
              <a:ext uri="{FF2B5EF4-FFF2-40B4-BE49-F238E27FC236}">
                <a16:creationId xmlns:a16="http://schemas.microsoft.com/office/drawing/2014/main" id="{B741758F-AA5A-13FC-0AEA-B4ED8D867665}"/>
              </a:ext>
            </a:extLst>
          </p:cNvPr>
          <p:cNvSpPr/>
          <p:nvPr>
            <p:custDataLst>
              <p:tags r:id="rId114"/>
            </p:custDataLst>
          </p:nvPr>
        </p:nvSpPr>
        <p:spPr bwMode="gray">
          <a:xfrm>
            <a:off x="9991725" y="4795838"/>
            <a:ext cx="233363" cy="109538"/>
          </a:xfrm>
          <a:prstGeom prst="rect">
            <a:avLst/>
          </a:prstGeom>
          <a:solidFill>
            <a:srgbClr val="E66F0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27105E84-1236-4835-AECE-0F513130B1DC}" type="datetime'''''''''''3''''''''''''''''''''''''''''''''''3''%'''''''''''">
              <a:rPr lang="en-GB" altLang="en-US" sz="800" smtClean="0">
                <a:solidFill>
                  <a:schemeClr val="bg1"/>
                </a:solidFill>
                <a:effectLst/>
              </a:rPr>
              <a:pPr algn="ctr">
                <a:lnSpc>
                  <a:spcPct val="90000"/>
                </a:lnSpc>
                <a:spcBef>
                  <a:spcPct val="0"/>
                </a:spcBef>
                <a:spcAft>
                  <a:spcPct val="0"/>
                </a:spcAft>
              </a:pPr>
              <a:t>33%</a:t>
            </a:fld>
            <a:endParaRPr lang="en-GB" sz="800">
              <a:solidFill>
                <a:schemeClr val="bg1"/>
              </a:solidFill>
              <a:sym typeface="+mn-lt"/>
            </a:endParaRPr>
          </a:p>
        </p:txBody>
      </p:sp>
      <p:sp>
        <p:nvSpPr>
          <p:cNvPr id="170" name="Rectangle 169">
            <a:extLst>
              <a:ext uri="{FF2B5EF4-FFF2-40B4-BE49-F238E27FC236}">
                <a16:creationId xmlns:a16="http://schemas.microsoft.com/office/drawing/2014/main" id="{5B662E2E-B8A4-2D02-9C5F-D12C7ABC06D5}"/>
              </a:ext>
            </a:extLst>
          </p:cNvPr>
          <p:cNvSpPr/>
          <p:nvPr>
            <p:custDataLst>
              <p:tags r:id="rId115"/>
            </p:custDataLst>
          </p:nvPr>
        </p:nvSpPr>
        <p:spPr bwMode="auto">
          <a:xfrm>
            <a:off x="10031413" y="5146675"/>
            <a:ext cx="152400" cy="1011238"/>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550C723B-66CE-4763-A5FC-978615E6F4D3}" type="datetime'*''''''N''''''o''''''r''''''''''th ''''''M''ace''''d''o''nia'">
              <a:rPr lang="en-GB" altLang="en-US" sz="1000" smtClean="0">
                <a:solidFill>
                  <a:srgbClr val="2B3A42"/>
                </a:solidFill>
                <a:effectLst/>
              </a:rPr>
              <a:pPr lvl="0" algn="r">
                <a:spcBef>
                  <a:spcPct val="0"/>
                </a:spcBef>
                <a:spcAft>
                  <a:spcPct val="0"/>
                </a:spcAft>
                <a:defRPr/>
              </a:pPr>
              <a:t>*North Macedonia</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722" name="Rectangle 721">
            <a:extLst>
              <a:ext uri="{FF2B5EF4-FFF2-40B4-BE49-F238E27FC236}">
                <a16:creationId xmlns:a16="http://schemas.microsoft.com/office/drawing/2014/main" id="{D26E688E-9BF2-C267-62D9-354FACA1AD2C}"/>
              </a:ext>
            </a:extLst>
          </p:cNvPr>
          <p:cNvSpPr/>
          <p:nvPr>
            <p:custDataLst>
              <p:tags r:id="rId116"/>
            </p:custDataLst>
          </p:nvPr>
        </p:nvSpPr>
        <p:spPr bwMode="gray">
          <a:xfrm>
            <a:off x="10206038" y="4972050"/>
            <a:ext cx="233363" cy="109538"/>
          </a:xfrm>
          <a:prstGeom prst="rect">
            <a:avLst/>
          </a:prstGeom>
          <a:solidFill>
            <a:schemeClr val="accent6"/>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C813967B-C5A3-44AA-B68D-85FC74C046DB}" type="datetime'''5''0''''''''''''''''''''''%'''''">
              <a:rPr lang="en-GB" altLang="en-US" sz="800" smtClean="0">
                <a:solidFill>
                  <a:srgbClr val="2B3A42"/>
                </a:solidFill>
                <a:effectLst/>
                <a:sym typeface="+mn-lt"/>
              </a:rPr>
              <a:pPr algn="ctr">
                <a:lnSpc>
                  <a:spcPct val="90000"/>
                </a:lnSpc>
                <a:spcBef>
                  <a:spcPct val="0"/>
                </a:spcBef>
                <a:spcAft>
                  <a:spcPct val="0"/>
                </a:spcAft>
              </a:pPr>
              <a:t>50%</a:t>
            </a:fld>
            <a:endParaRPr lang="en-GB" sz="800" err="1">
              <a:solidFill>
                <a:srgbClr val="2B3A42"/>
              </a:solidFill>
              <a:sym typeface="+mn-lt"/>
            </a:endParaRPr>
          </a:p>
        </p:txBody>
      </p:sp>
      <p:sp>
        <p:nvSpPr>
          <p:cNvPr id="513" name="Rectangle 512">
            <a:extLst>
              <a:ext uri="{FF2B5EF4-FFF2-40B4-BE49-F238E27FC236}">
                <a16:creationId xmlns:a16="http://schemas.microsoft.com/office/drawing/2014/main" id="{9B86D1BE-6C2D-B591-137D-8658C67051DC}"/>
              </a:ext>
            </a:extLst>
          </p:cNvPr>
          <p:cNvSpPr/>
          <p:nvPr>
            <p:custDataLst>
              <p:tags r:id="rId117"/>
            </p:custDataLst>
          </p:nvPr>
        </p:nvSpPr>
        <p:spPr bwMode="gray">
          <a:xfrm>
            <a:off x="10275888" y="4884738"/>
            <a:ext cx="233363" cy="109538"/>
          </a:xfrm>
          <a:prstGeom prst="rect">
            <a:avLst/>
          </a:prstGeom>
          <a:solidFill>
            <a:srgbClr val="E66F0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1044E167-501F-4E81-846D-9AD3FEACA60E}" type="datetime'''''''''''''''''''5''''''''''''''0''''%'''''''''''">
              <a:rPr lang="en-GB" altLang="en-US" sz="800" smtClean="0">
                <a:solidFill>
                  <a:schemeClr val="bg1"/>
                </a:solidFill>
                <a:effectLst/>
              </a:rPr>
              <a:pPr algn="ctr">
                <a:lnSpc>
                  <a:spcPct val="90000"/>
                </a:lnSpc>
                <a:spcBef>
                  <a:spcPct val="0"/>
                </a:spcBef>
                <a:spcAft>
                  <a:spcPct val="0"/>
                </a:spcAft>
              </a:pPr>
              <a:t>50%</a:t>
            </a:fld>
            <a:endParaRPr lang="en-GB" sz="800">
              <a:solidFill>
                <a:schemeClr val="bg1"/>
              </a:solidFill>
              <a:sym typeface="+mn-lt"/>
            </a:endParaRPr>
          </a:p>
        </p:txBody>
      </p:sp>
      <p:sp>
        <p:nvSpPr>
          <p:cNvPr id="98" name="Rectangle 97">
            <a:extLst>
              <a:ext uri="{FF2B5EF4-FFF2-40B4-BE49-F238E27FC236}">
                <a16:creationId xmlns:a16="http://schemas.microsoft.com/office/drawing/2014/main" id="{921F7133-DAA3-FA59-C4BF-EE2B20AB3074}"/>
              </a:ext>
            </a:extLst>
          </p:cNvPr>
          <p:cNvSpPr/>
          <p:nvPr>
            <p:custDataLst>
              <p:tags r:id="rId118"/>
            </p:custDataLst>
          </p:nvPr>
        </p:nvSpPr>
        <p:spPr bwMode="auto">
          <a:xfrm>
            <a:off x="10280650" y="5146675"/>
            <a:ext cx="152400" cy="434975"/>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9629AEE8-31ED-4870-BB17-99A5139E39F6}" type="datetime'''*''''''''''''''''''B''''''''os''''n''''''''i''''a'''''''''">
              <a:rPr lang="en-GB" altLang="en-US" sz="1000" smtClean="0">
                <a:solidFill>
                  <a:srgbClr val="2B3A42"/>
                </a:solidFill>
                <a:effectLst/>
              </a:rPr>
              <a:pPr lvl="0" algn="r">
                <a:spcBef>
                  <a:spcPct val="0"/>
                </a:spcBef>
                <a:spcAft>
                  <a:spcPct val="0"/>
                </a:spcAft>
                <a:defRPr/>
              </a:pPr>
              <a:t>*Bosnia</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724" name="Rectangle 723">
            <a:extLst>
              <a:ext uri="{FF2B5EF4-FFF2-40B4-BE49-F238E27FC236}">
                <a16:creationId xmlns:a16="http://schemas.microsoft.com/office/drawing/2014/main" id="{397C2D81-9EFF-2C6C-4873-C3F3E3CB2546}"/>
              </a:ext>
            </a:extLst>
          </p:cNvPr>
          <p:cNvSpPr/>
          <p:nvPr>
            <p:custDataLst>
              <p:tags r:id="rId119"/>
            </p:custDataLst>
          </p:nvPr>
        </p:nvSpPr>
        <p:spPr bwMode="gray">
          <a:xfrm>
            <a:off x="10460038" y="4972050"/>
            <a:ext cx="29051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56D0C35A-B610-4950-994D-868FD81B69AA}" type="datetime'''''''''''''''''1''''''''''''00''''''''%'''''''''''''">
              <a:rPr lang="en-GB" altLang="en-US" sz="800" smtClean="0">
                <a:solidFill>
                  <a:srgbClr val="FFFFFF"/>
                </a:solidFill>
                <a:effectLst/>
                <a:sym typeface="+mn-lt"/>
              </a:rPr>
              <a:pPr lvl="0" algn="ctr">
                <a:lnSpc>
                  <a:spcPct val="90000"/>
                </a:lnSpc>
                <a:spcBef>
                  <a:spcPct val="0"/>
                </a:spcBef>
                <a:spcAft>
                  <a:spcPct val="0"/>
                </a:spcAft>
                <a:defRPr/>
              </a:pPr>
              <a:t>100%</a:t>
            </a:fld>
            <a:endParaRPr lang="en-GB" sz="800" strike="noStrike" normalizeH="0" noProof="0">
              <a:ln>
                <a:noFill/>
              </a:ln>
              <a:solidFill>
                <a:srgbClr val="FFFFFF"/>
              </a:solidFill>
              <a:effectLst/>
              <a:uLnTx/>
              <a:uFillTx/>
              <a:sym typeface="+mn-lt"/>
            </a:endParaRPr>
          </a:p>
        </p:txBody>
      </p:sp>
      <p:sp>
        <p:nvSpPr>
          <p:cNvPr id="666" name="Rectangle 665">
            <a:extLst>
              <a:ext uri="{FF2B5EF4-FFF2-40B4-BE49-F238E27FC236}">
                <a16:creationId xmlns:a16="http://schemas.microsoft.com/office/drawing/2014/main" id="{4F61EAA1-C149-11F9-496A-CC8F3A947C14}"/>
              </a:ext>
            </a:extLst>
          </p:cNvPr>
          <p:cNvSpPr/>
          <p:nvPr>
            <p:custDataLst>
              <p:tags r:id="rId120"/>
            </p:custDataLst>
          </p:nvPr>
        </p:nvSpPr>
        <p:spPr bwMode="auto">
          <a:xfrm>
            <a:off x="10528300" y="5146675"/>
            <a:ext cx="152400" cy="387350"/>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66725AFC-B76E-402B-AB40-C9953002EA0E}" type="datetime'T''''''''''''''''''u''''''''''''r''''''ke''''''''''''''y'''''">
              <a:rPr lang="en-GB" altLang="en-US" sz="1000" smtClean="0">
                <a:solidFill>
                  <a:srgbClr val="2B3A42"/>
                </a:solidFill>
                <a:effectLst/>
              </a:rPr>
              <a:pPr lvl="0" algn="r">
                <a:spcBef>
                  <a:spcPct val="0"/>
                </a:spcBef>
                <a:spcAft>
                  <a:spcPct val="0"/>
                </a:spcAft>
                <a:defRPr/>
              </a:pPr>
              <a:t>Turkey</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515" name="Rectangle 514">
            <a:extLst>
              <a:ext uri="{FF2B5EF4-FFF2-40B4-BE49-F238E27FC236}">
                <a16:creationId xmlns:a16="http://schemas.microsoft.com/office/drawing/2014/main" id="{78AB9242-3032-1CF0-A333-8C246ECC5536}"/>
              </a:ext>
            </a:extLst>
          </p:cNvPr>
          <p:cNvSpPr/>
          <p:nvPr>
            <p:custDataLst>
              <p:tags r:id="rId121"/>
            </p:custDataLst>
          </p:nvPr>
        </p:nvSpPr>
        <p:spPr bwMode="gray">
          <a:xfrm>
            <a:off x="10737850" y="4994275"/>
            <a:ext cx="23336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12BE389C-5C0F-4FF0-BA36-01532B387CC0}" type="datetime'5''''''''''''''''''''''0''''''''''%'''''''''''">
              <a:rPr lang="en-GB" altLang="en-US" sz="800" smtClean="0">
                <a:solidFill>
                  <a:srgbClr val="FFFFFF"/>
                </a:solidFill>
                <a:effectLst/>
                <a:sym typeface="+mn-lt"/>
              </a:rPr>
              <a:pPr lvl="0" algn="ctr">
                <a:lnSpc>
                  <a:spcPct val="90000"/>
                </a:lnSpc>
                <a:spcBef>
                  <a:spcPct val="0"/>
                </a:spcBef>
                <a:spcAft>
                  <a:spcPct val="0"/>
                </a:spcAft>
                <a:defRPr/>
              </a:pPr>
              <a:t>50%</a:t>
            </a:fld>
            <a:endParaRPr lang="en-GB" sz="800" strike="noStrike" normalizeH="0" noProof="0">
              <a:ln>
                <a:noFill/>
              </a:ln>
              <a:solidFill>
                <a:srgbClr val="FFFFFF"/>
              </a:solidFill>
              <a:effectLst/>
              <a:uLnTx/>
              <a:uFillTx/>
              <a:sym typeface="+mn-lt"/>
            </a:endParaRPr>
          </a:p>
        </p:txBody>
      </p:sp>
      <p:sp>
        <p:nvSpPr>
          <p:cNvPr id="731" name="Rectangle 730">
            <a:extLst>
              <a:ext uri="{FF2B5EF4-FFF2-40B4-BE49-F238E27FC236}">
                <a16:creationId xmlns:a16="http://schemas.microsoft.com/office/drawing/2014/main" id="{4561C828-743A-F186-5A32-728AD59D9EEA}"/>
              </a:ext>
            </a:extLst>
          </p:cNvPr>
          <p:cNvSpPr/>
          <p:nvPr>
            <p:custDataLst>
              <p:tags r:id="rId122"/>
            </p:custDataLst>
          </p:nvPr>
        </p:nvSpPr>
        <p:spPr bwMode="auto">
          <a:xfrm>
            <a:off x="1571625" y="5146674"/>
            <a:ext cx="152400" cy="808038"/>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marL="0" marR="0" lvl="0" indent="0" algn="r" defTabSz="914400" rtl="0" eaLnBrk="1" fontAlgn="auto" latinLnBrk="0" hangingPunct="1">
              <a:lnSpc>
                <a:spcPct val="100000"/>
              </a:lnSpc>
              <a:spcBef>
                <a:spcPct val="0"/>
              </a:spcBef>
              <a:spcAft>
                <a:spcPct val="0"/>
              </a:spcAft>
              <a:buClrTx/>
              <a:buSzTx/>
              <a:buFontTx/>
              <a:buNone/>
              <a:tabLst/>
              <a:defRPr/>
            </a:pPr>
            <a:fld id="{AF9CDE54-33B0-490C-A1CA-0E900732500C}" type="datetime'''''EU a''''''''''''''pp''r''''''''ov''''als'''''''''''''">
              <a:rPr lang="en-GB" altLang="en-US" sz="1000" b="1" smtClean="0">
                <a:solidFill>
                  <a:srgbClr val="2B3A42"/>
                </a:solidFill>
                <a:effectLst/>
              </a:rPr>
              <a:pPr marL="0" marR="0" lvl="0" indent="0" algn="r" defTabSz="914400" rtl="0" eaLnBrk="1" fontAlgn="auto" latinLnBrk="0" hangingPunct="1">
                <a:lnSpc>
                  <a:spcPct val="100000"/>
                </a:lnSpc>
                <a:spcBef>
                  <a:spcPct val="0"/>
                </a:spcBef>
                <a:spcAft>
                  <a:spcPct val="0"/>
                </a:spcAft>
                <a:buClrTx/>
                <a:buSzTx/>
                <a:buFontTx/>
                <a:buNone/>
                <a:tabLst/>
                <a:defRPr/>
              </a:pPr>
              <a:t>EU approvals</a:t>
            </a:fld>
            <a:endParaRPr kumimoji="0" lang="en-GB" sz="1000" b="1" i="0" strike="noStrike" kern="1200" cap="none" spc="0" normalizeH="0" baseline="0" noProof="0">
              <a:ln>
                <a:noFill/>
              </a:ln>
              <a:solidFill>
                <a:srgbClr val="2B3A42"/>
              </a:solidFill>
              <a:effectLst/>
              <a:uLnTx/>
              <a:uFillTx/>
              <a:ea typeface="+mn-ea"/>
              <a:cs typeface="+mn-cs"/>
              <a:sym typeface="+mn-lt"/>
            </a:endParaRPr>
          </a:p>
        </p:txBody>
      </p:sp>
      <p:sp>
        <p:nvSpPr>
          <p:cNvPr id="530" name="Rectangle 529">
            <a:extLst>
              <a:ext uri="{FF2B5EF4-FFF2-40B4-BE49-F238E27FC236}">
                <a16:creationId xmlns:a16="http://schemas.microsoft.com/office/drawing/2014/main" id="{D7E8A8CC-DB30-487B-FBCB-5C53040FF613}"/>
              </a:ext>
            </a:extLst>
          </p:cNvPr>
          <p:cNvSpPr/>
          <p:nvPr>
            <p:custDataLst>
              <p:tags r:id="rId123"/>
            </p:custDataLst>
          </p:nvPr>
        </p:nvSpPr>
        <p:spPr bwMode="gray">
          <a:xfrm>
            <a:off x="1751013" y="3824288"/>
            <a:ext cx="29051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02708EAA-7D8B-4830-A9D8-70E9E4FCFFCF}" type="datetime'''1''''''''''''''''''''''''''''0''''''''''''''0%'''''">
              <a:rPr lang="en-GB" altLang="en-US" sz="800" smtClean="0">
                <a:solidFill>
                  <a:srgbClr val="FFFFFF"/>
                </a:solidFill>
                <a:effectLst/>
                <a:sym typeface="+mn-lt"/>
              </a:rPr>
              <a:pPr lvl="0" algn="ctr">
                <a:lnSpc>
                  <a:spcPct val="90000"/>
                </a:lnSpc>
                <a:spcBef>
                  <a:spcPct val="0"/>
                </a:spcBef>
                <a:spcAft>
                  <a:spcPct val="0"/>
                </a:spcAft>
                <a:defRPr/>
              </a:pPr>
              <a:t>100%</a:t>
            </a:fld>
            <a:endParaRPr lang="en-GB" sz="800" strike="noStrike" normalizeH="0" noProof="0">
              <a:ln>
                <a:noFill/>
              </a:ln>
              <a:solidFill>
                <a:srgbClr val="FFFFFF"/>
              </a:solidFill>
              <a:effectLst/>
              <a:uLnTx/>
              <a:uFillTx/>
              <a:sym typeface="+mn-lt"/>
            </a:endParaRPr>
          </a:p>
        </p:txBody>
      </p:sp>
      <p:sp>
        <p:nvSpPr>
          <p:cNvPr id="99" name="Rectangle 98">
            <a:extLst>
              <a:ext uri="{FF2B5EF4-FFF2-40B4-BE49-F238E27FC236}">
                <a16:creationId xmlns:a16="http://schemas.microsoft.com/office/drawing/2014/main" id="{89CD14E3-5EA0-3A5B-C8B9-BB7729852E31}"/>
              </a:ext>
            </a:extLst>
          </p:cNvPr>
          <p:cNvSpPr/>
          <p:nvPr>
            <p:custDataLst>
              <p:tags r:id="rId124"/>
            </p:custDataLst>
          </p:nvPr>
        </p:nvSpPr>
        <p:spPr bwMode="auto">
          <a:xfrm>
            <a:off x="10777538" y="5146675"/>
            <a:ext cx="152400" cy="30956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6CD765E6-6671-4B6A-B471-B3343DEC5CF0}" type="datetime'''''''M''a''''''''l''''''''''''''''''''''''''''''''t''''''a'''">
              <a:rPr lang="en-GB" altLang="en-US" sz="1000" smtClean="0">
                <a:solidFill>
                  <a:srgbClr val="2B3A42"/>
                </a:solidFill>
                <a:effectLst/>
              </a:rPr>
              <a:pPr lvl="0" algn="r">
                <a:spcBef>
                  <a:spcPct val="0"/>
                </a:spcBef>
                <a:spcAft>
                  <a:spcPct val="0"/>
                </a:spcAft>
                <a:defRPr/>
              </a:pPr>
              <a:t>Malta</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8" name="Rectangle 7">
            <a:extLst>
              <a:ext uri="{FF2B5EF4-FFF2-40B4-BE49-F238E27FC236}">
                <a16:creationId xmlns:a16="http://schemas.microsoft.com/office/drawing/2014/main" id="{9C4990BF-500B-4A3B-ED72-E1AAC1F42D24}"/>
              </a:ext>
            </a:extLst>
          </p:cNvPr>
          <p:cNvSpPr/>
          <p:nvPr>
            <p:custDataLst>
              <p:tags r:id="rId125"/>
            </p:custDataLst>
          </p:nvPr>
        </p:nvSpPr>
        <p:spPr bwMode="gray">
          <a:xfrm>
            <a:off x="1824038" y="2552700"/>
            <a:ext cx="142875" cy="109538"/>
          </a:xfrm>
          <a:prstGeom prst="rect">
            <a:avLst/>
          </a:prstGeom>
          <a:noFill/>
          <a:ln>
            <a:noFill/>
          </a:ln>
          <a:effectLst/>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b" anchorCtr="0"/>
          <a:lstStyle/>
          <a:p>
            <a:pPr algn="ctr">
              <a:lnSpc>
                <a:spcPct val="90000"/>
              </a:lnSpc>
              <a:spcBef>
                <a:spcPct val="0"/>
              </a:spcBef>
              <a:spcAft>
                <a:spcPct val="0"/>
              </a:spcAft>
            </a:pPr>
            <a:fld id="{33B1280F-C27C-4198-AAB5-85D9D7644A23}" type="datetime'''''''5''''''''''''''4'''''''''''''''''''''''''''''''">
              <a:rPr lang="en-GB" altLang="en-US" sz="800" b="1" smtClean="0">
                <a:solidFill>
                  <a:schemeClr val="tx1"/>
                </a:solidFill>
                <a:effectLst/>
                <a:sym typeface="+mn-lt"/>
              </a:rPr>
              <a:pPr algn="ctr">
                <a:lnSpc>
                  <a:spcPct val="90000"/>
                </a:lnSpc>
                <a:spcBef>
                  <a:spcPct val="0"/>
                </a:spcBef>
                <a:spcAft>
                  <a:spcPct val="0"/>
                </a:spcAft>
              </a:pPr>
              <a:t>54</a:t>
            </a:fld>
            <a:endParaRPr lang="en-GB" sz="800" b="1" err="1">
              <a:solidFill>
                <a:schemeClr val="tx1"/>
              </a:solidFill>
              <a:sym typeface="+mn-lt"/>
            </a:endParaRPr>
          </a:p>
        </p:txBody>
      </p:sp>
      <p:sp>
        <p:nvSpPr>
          <p:cNvPr id="10" name="Rectangle 9">
            <a:extLst>
              <a:ext uri="{FF2B5EF4-FFF2-40B4-BE49-F238E27FC236}">
                <a16:creationId xmlns:a16="http://schemas.microsoft.com/office/drawing/2014/main" id="{1D99CE34-26E3-6A2D-C5C3-5D7235F7E46C}"/>
              </a:ext>
            </a:extLst>
          </p:cNvPr>
          <p:cNvSpPr/>
          <p:nvPr>
            <p:custDataLst>
              <p:tags r:id="rId126"/>
            </p:custDataLst>
          </p:nvPr>
        </p:nvSpPr>
        <p:spPr bwMode="gray">
          <a:xfrm>
            <a:off x="2073275" y="2728913"/>
            <a:ext cx="142875" cy="109538"/>
          </a:xfrm>
          <a:prstGeom prst="rect">
            <a:avLst/>
          </a:prstGeom>
          <a:noFill/>
          <a:ln>
            <a:noFill/>
          </a:ln>
          <a:effectLst/>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b" anchorCtr="0"/>
          <a:lstStyle/>
          <a:p>
            <a:pPr algn="ctr">
              <a:lnSpc>
                <a:spcPct val="90000"/>
              </a:lnSpc>
              <a:spcBef>
                <a:spcPct val="0"/>
              </a:spcBef>
              <a:spcAft>
                <a:spcPct val="0"/>
              </a:spcAft>
            </a:pPr>
            <a:fld id="{943105B4-B8A9-4CC4-B354-CD075FFC7FD4}" type="datetime'''''''''''''''''''''''''''''''''''''''''''''''''50'''">
              <a:rPr lang="en-GB" altLang="en-US" sz="800" b="1" smtClean="0">
                <a:solidFill>
                  <a:schemeClr val="tx1"/>
                </a:solidFill>
                <a:effectLst/>
                <a:sym typeface="+mn-lt"/>
              </a:rPr>
              <a:pPr algn="ctr">
                <a:lnSpc>
                  <a:spcPct val="90000"/>
                </a:lnSpc>
                <a:spcBef>
                  <a:spcPct val="0"/>
                </a:spcBef>
                <a:spcAft>
                  <a:spcPct val="0"/>
                </a:spcAft>
              </a:pPr>
              <a:t>50</a:t>
            </a:fld>
            <a:endParaRPr lang="en-GB" sz="800" b="1" err="1">
              <a:solidFill>
                <a:schemeClr val="tx1"/>
              </a:solidFill>
              <a:sym typeface="+mn-lt"/>
            </a:endParaRPr>
          </a:p>
        </p:txBody>
      </p:sp>
      <p:sp>
        <p:nvSpPr>
          <p:cNvPr id="15" name="Rectangle 14">
            <a:extLst>
              <a:ext uri="{FF2B5EF4-FFF2-40B4-BE49-F238E27FC236}">
                <a16:creationId xmlns:a16="http://schemas.microsoft.com/office/drawing/2014/main" id="{9FEFC0FA-BCC7-F1D2-7CE2-045AF0F1922F}"/>
              </a:ext>
            </a:extLst>
          </p:cNvPr>
          <p:cNvSpPr/>
          <p:nvPr>
            <p:custDataLst>
              <p:tags r:id="rId127"/>
            </p:custDataLst>
          </p:nvPr>
        </p:nvSpPr>
        <p:spPr bwMode="gray">
          <a:xfrm>
            <a:off x="2322513" y="2817813"/>
            <a:ext cx="142875" cy="109538"/>
          </a:xfrm>
          <a:prstGeom prst="rect">
            <a:avLst/>
          </a:prstGeom>
          <a:noFill/>
          <a:ln>
            <a:noFill/>
          </a:ln>
          <a:effectLst/>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b" anchorCtr="0"/>
          <a:lstStyle/>
          <a:p>
            <a:pPr algn="ctr">
              <a:lnSpc>
                <a:spcPct val="90000"/>
              </a:lnSpc>
              <a:spcBef>
                <a:spcPct val="0"/>
              </a:spcBef>
              <a:spcAft>
                <a:spcPct val="0"/>
              </a:spcAft>
            </a:pPr>
            <a:fld id="{9A9A5151-D548-4C62-B200-96DB1AD17377}" type="datetime'''''4''''''''''''8'''''''">
              <a:rPr lang="en-GB" altLang="en-US" sz="800" b="1" smtClean="0">
                <a:solidFill>
                  <a:schemeClr val="tx1"/>
                </a:solidFill>
                <a:effectLst/>
                <a:sym typeface="+mn-lt"/>
              </a:rPr>
              <a:pPr algn="ctr">
                <a:lnSpc>
                  <a:spcPct val="90000"/>
                </a:lnSpc>
                <a:spcBef>
                  <a:spcPct val="0"/>
                </a:spcBef>
                <a:spcAft>
                  <a:spcPct val="0"/>
                </a:spcAft>
              </a:pPr>
              <a:t>48</a:t>
            </a:fld>
            <a:endParaRPr lang="en-GB" sz="800" b="1" err="1">
              <a:solidFill>
                <a:schemeClr val="tx1"/>
              </a:solidFill>
              <a:sym typeface="+mn-lt"/>
            </a:endParaRPr>
          </a:p>
        </p:txBody>
      </p:sp>
      <p:sp>
        <p:nvSpPr>
          <p:cNvPr id="11" name="Rectangle 10">
            <a:extLst>
              <a:ext uri="{FF2B5EF4-FFF2-40B4-BE49-F238E27FC236}">
                <a16:creationId xmlns:a16="http://schemas.microsoft.com/office/drawing/2014/main" id="{E19C60A7-C705-7235-0BFB-DB4745B35E2E}"/>
              </a:ext>
            </a:extLst>
          </p:cNvPr>
          <p:cNvSpPr/>
          <p:nvPr>
            <p:custDataLst>
              <p:tags r:id="rId128"/>
            </p:custDataLst>
          </p:nvPr>
        </p:nvSpPr>
        <p:spPr bwMode="gray">
          <a:xfrm>
            <a:off x="2571750" y="2817813"/>
            <a:ext cx="142875" cy="109538"/>
          </a:xfrm>
          <a:prstGeom prst="rect">
            <a:avLst/>
          </a:prstGeom>
          <a:noFill/>
          <a:ln>
            <a:noFill/>
          </a:ln>
          <a:effectLst/>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b" anchorCtr="0"/>
          <a:lstStyle/>
          <a:p>
            <a:pPr algn="ctr">
              <a:lnSpc>
                <a:spcPct val="90000"/>
              </a:lnSpc>
              <a:spcBef>
                <a:spcPct val="0"/>
              </a:spcBef>
              <a:spcAft>
                <a:spcPct val="0"/>
              </a:spcAft>
            </a:pPr>
            <a:fld id="{D30156E3-7CB7-4AE4-97BF-36821354AFEA}" type="datetime'''''''''''''''''''''''''48'''''">
              <a:rPr lang="en-GB" altLang="en-US" sz="800" b="1" smtClean="0">
                <a:solidFill>
                  <a:schemeClr val="tx1"/>
                </a:solidFill>
                <a:effectLst/>
                <a:sym typeface="+mn-lt"/>
              </a:rPr>
              <a:pPr algn="ctr">
                <a:lnSpc>
                  <a:spcPct val="90000"/>
                </a:lnSpc>
                <a:spcBef>
                  <a:spcPct val="0"/>
                </a:spcBef>
                <a:spcAft>
                  <a:spcPct val="0"/>
                </a:spcAft>
              </a:pPr>
              <a:t>48</a:t>
            </a:fld>
            <a:endParaRPr lang="en-GB" sz="800" b="1" err="1">
              <a:solidFill>
                <a:schemeClr val="tx1"/>
              </a:solidFill>
              <a:sym typeface="+mn-lt"/>
            </a:endParaRPr>
          </a:p>
        </p:txBody>
      </p:sp>
      <p:sp>
        <p:nvSpPr>
          <p:cNvPr id="18" name="Rectangle 17">
            <a:extLst>
              <a:ext uri="{FF2B5EF4-FFF2-40B4-BE49-F238E27FC236}">
                <a16:creationId xmlns:a16="http://schemas.microsoft.com/office/drawing/2014/main" id="{FA1D4F2E-5DF1-534A-40E6-65507316A656}"/>
              </a:ext>
            </a:extLst>
          </p:cNvPr>
          <p:cNvSpPr/>
          <p:nvPr>
            <p:custDataLst>
              <p:tags r:id="rId129"/>
            </p:custDataLst>
          </p:nvPr>
        </p:nvSpPr>
        <p:spPr bwMode="gray">
          <a:xfrm>
            <a:off x="2819400" y="3259138"/>
            <a:ext cx="142875" cy="109538"/>
          </a:xfrm>
          <a:prstGeom prst="rect">
            <a:avLst/>
          </a:prstGeom>
          <a:noFill/>
          <a:ln>
            <a:noFill/>
          </a:ln>
          <a:effectLst/>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b" anchorCtr="0"/>
          <a:lstStyle/>
          <a:p>
            <a:pPr algn="ctr">
              <a:lnSpc>
                <a:spcPct val="90000"/>
              </a:lnSpc>
              <a:spcBef>
                <a:spcPct val="0"/>
              </a:spcBef>
              <a:spcAft>
                <a:spcPct val="0"/>
              </a:spcAft>
            </a:pPr>
            <a:fld id="{D55F8582-CE87-4EBE-BF4F-D603F2F137C9}" type="datetime'3''''''''''''''''''''''''''''''''''''''''''''''''''''''8'''">
              <a:rPr lang="en-GB" altLang="en-US" sz="800" b="1" smtClean="0">
                <a:solidFill>
                  <a:schemeClr val="tx1"/>
                </a:solidFill>
                <a:effectLst/>
                <a:sym typeface="+mn-lt"/>
              </a:rPr>
              <a:pPr algn="ctr">
                <a:lnSpc>
                  <a:spcPct val="90000"/>
                </a:lnSpc>
                <a:spcBef>
                  <a:spcPct val="0"/>
                </a:spcBef>
                <a:spcAft>
                  <a:spcPct val="0"/>
                </a:spcAft>
              </a:pPr>
              <a:t>38</a:t>
            </a:fld>
            <a:endParaRPr lang="en-GB" sz="800" b="1" err="1">
              <a:solidFill>
                <a:schemeClr val="tx1"/>
              </a:solidFill>
              <a:sym typeface="+mn-lt"/>
            </a:endParaRPr>
          </a:p>
        </p:txBody>
      </p:sp>
      <p:sp>
        <p:nvSpPr>
          <p:cNvPr id="17" name="Rectangle 16">
            <a:extLst>
              <a:ext uri="{FF2B5EF4-FFF2-40B4-BE49-F238E27FC236}">
                <a16:creationId xmlns:a16="http://schemas.microsoft.com/office/drawing/2014/main" id="{4195ACFF-05C0-C4BA-BB11-DCA8ABD8F422}"/>
              </a:ext>
            </a:extLst>
          </p:cNvPr>
          <p:cNvSpPr/>
          <p:nvPr>
            <p:custDataLst>
              <p:tags r:id="rId130"/>
            </p:custDataLst>
          </p:nvPr>
        </p:nvSpPr>
        <p:spPr bwMode="gray">
          <a:xfrm>
            <a:off x="3068638" y="3259138"/>
            <a:ext cx="142875" cy="109538"/>
          </a:xfrm>
          <a:prstGeom prst="rect">
            <a:avLst/>
          </a:prstGeom>
          <a:noFill/>
          <a:ln>
            <a:noFill/>
          </a:ln>
          <a:effectLst/>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b" anchorCtr="0"/>
          <a:lstStyle/>
          <a:p>
            <a:pPr algn="ctr">
              <a:lnSpc>
                <a:spcPct val="90000"/>
              </a:lnSpc>
              <a:spcBef>
                <a:spcPct val="0"/>
              </a:spcBef>
              <a:spcAft>
                <a:spcPct val="0"/>
              </a:spcAft>
            </a:pPr>
            <a:fld id="{2253C1A9-13E7-4C21-90E2-BE060E8814B1}" type="datetime'''''''''''''''''''''''''''''3''''''''''''''''''''''''''''8'''">
              <a:rPr lang="en-GB" altLang="en-US" sz="800" b="1" smtClean="0">
                <a:solidFill>
                  <a:schemeClr val="tx1"/>
                </a:solidFill>
                <a:effectLst/>
                <a:sym typeface="+mn-lt"/>
              </a:rPr>
              <a:pPr algn="ctr">
                <a:lnSpc>
                  <a:spcPct val="90000"/>
                </a:lnSpc>
                <a:spcBef>
                  <a:spcPct val="0"/>
                </a:spcBef>
                <a:spcAft>
                  <a:spcPct val="0"/>
                </a:spcAft>
              </a:pPr>
              <a:t>38</a:t>
            </a:fld>
            <a:endParaRPr lang="en-GB" sz="800" b="1" err="1">
              <a:solidFill>
                <a:schemeClr val="tx1"/>
              </a:solidFill>
              <a:sym typeface="+mn-lt"/>
            </a:endParaRPr>
          </a:p>
        </p:txBody>
      </p:sp>
      <p:sp>
        <p:nvSpPr>
          <p:cNvPr id="19" name="Rectangle 18">
            <a:extLst>
              <a:ext uri="{FF2B5EF4-FFF2-40B4-BE49-F238E27FC236}">
                <a16:creationId xmlns:a16="http://schemas.microsoft.com/office/drawing/2014/main" id="{716CCFE1-176A-CA7C-62F0-1E69C3ED415C}"/>
              </a:ext>
            </a:extLst>
          </p:cNvPr>
          <p:cNvSpPr/>
          <p:nvPr>
            <p:custDataLst>
              <p:tags r:id="rId131"/>
            </p:custDataLst>
          </p:nvPr>
        </p:nvSpPr>
        <p:spPr bwMode="gray">
          <a:xfrm>
            <a:off x="3317875" y="3346450"/>
            <a:ext cx="142875" cy="109538"/>
          </a:xfrm>
          <a:prstGeom prst="rect">
            <a:avLst/>
          </a:prstGeom>
          <a:noFill/>
          <a:ln>
            <a:noFill/>
          </a:ln>
          <a:effectLst/>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b" anchorCtr="0"/>
          <a:lstStyle/>
          <a:p>
            <a:pPr algn="ctr">
              <a:lnSpc>
                <a:spcPct val="90000"/>
              </a:lnSpc>
              <a:spcBef>
                <a:spcPct val="0"/>
              </a:spcBef>
              <a:spcAft>
                <a:spcPct val="0"/>
              </a:spcAft>
            </a:pPr>
            <a:fld id="{52AF00E1-5D08-468E-AECD-7E88EAD2FAFC}" type="datetime'''''''3''6'''''''''''''">
              <a:rPr lang="en-GB" altLang="en-US" sz="800" b="1" smtClean="0">
                <a:solidFill>
                  <a:schemeClr val="tx1"/>
                </a:solidFill>
                <a:effectLst/>
                <a:sym typeface="+mn-lt"/>
              </a:rPr>
              <a:pPr algn="ctr">
                <a:lnSpc>
                  <a:spcPct val="90000"/>
                </a:lnSpc>
                <a:spcBef>
                  <a:spcPct val="0"/>
                </a:spcBef>
                <a:spcAft>
                  <a:spcPct val="0"/>
                </a:spcAft>
              </a:pPr>
              <a:t>36</a:t>
            </a:fld>
            <a:endParaRPr lang="en-GB" sz="800" b="1" err="1">
              <a:solidFill>
                <a:schemeClr val="tx1"/>
              </a:solidFill>
              <a:sym typeface="+mn-lt"/>
            </a:endParaRPr>
          </a:p>
        </p:txBody>
      </p:sp>
      <p:sp>
        <p:nvSpPr>
          <p:cNvPr id="30" name="Rectangle 29">
            <a:extLst>
              <a:ext uri="{FF2B5EF4-FFF2-40B4-BE49-F238E27FC236}">
                <a16:creationId xmlns:a16="http://schemas.microsoft.com/office/drawing/2014/main" id="{D9D6631A-DBC7-AA25-F68E-436ED56F6712}"/>
              </a:ext>
            </a:extLst>
          </p:cNvPr>
          <p:cNvSpPr/>
          <p:nvPr>
            <p:custDataLst>
              <p:tags r:id="rId132"/>
            </p:custDataLst>
          </p:nvPr>
        </p:nvSpPr>
        <p:spPr bwMode="gray">
          <a:xfrm>
            <a:off x="3567113" y="3390900"/>
            <a:ext cx="142875" cy="109538"/>
          </a:xfrm>
          <a:prstGeom prst="rect">
            <a:avLst/>
          </a:prstGeom>
          <a:noFill/>
          <a:ln>
            <a:noFill/>
          </a:ln>
          <a:effectLst/>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b" anchorCtr="0"/>
          <a:lstStyle/>
          <a:p>
            <a:pPr algn="ctr">
              <a:lnSpc>
                <a:spcPct val="90000"/>
              </a:lnSpc>
              <a:spcBef>
                <a:spcPct val="0"/>
              </a:spcBef>
              <a:spcAft>
                <a:spcPct val="0"/>
              </a:spcAft>
            </a:pPr>
            <a:fld id="{520B85BF-675A-41FF-982C-90DF3F1F25BD}" type="datetime'''''''3''''''5'''''''''''''''">
              <a:rPr lang="en-GB" altLang="en-US" sz="800" b="1" smtClean="0">
                <a:solidFill>
                  <a:schemeClr val="tx1"/>
                </a:solidFill>
                <a:effectLst/>
                <a:sym typeface="+mn-lt"/>
              </a:rPr>
              <a:pPr algn="ctr">
                <a:lnSpc>
                  <a:spcPct val="90000"/>
                </a:lnSpc>
                <a:spcBef>
                  <a:spcPct val="0"/>
                </a:spcBef>
                <a:spcAft>
                  <a:spcPct val="0"/>
                </a:spcAft>
              </a:pPr>
              <a:t>35</a:t>
            </a:fld>
            <a:endParaRPr lang="en-GB" sz="800" b="1" err="1">
              <a:solidFill>
                <a:schemeClr val="tx1"/>
              </a:solidFill>
              <a:sym typeface="+mn-lt"/>
            </a:endParaRPr>
          </a:p>
        </p:txBody>
      </p:sp>
      <p:sp>
        <p:nvSpPr>
          <p:cNvPr id="29" name="Rectangle 28">
            <a:extLst>
              <a:ext uri="{FF2B5EF4-FFF2-40B4-BE49-F238E27FC236}">
                <a16:creationId xmlns:a16="http://schemas.microsoft.com/office/drawing/2014/main" id="{E0715346-CDF1-2D48-4C59-E4439A3051BA}"/>
              </a:ext>
            </a:extLst>
          </p:cNvPr>
          <p:cNvSpPr/>
          <p:nvPr>
            <p:custDataLst>
              <p:tags r:id="rId133"/>
            </p:custDataLst>
          </p:nvPr>
        </p:nvSpPr>
        <p:spPr bwMode="gray">
          <a:xfrm>
            <a:off x="3814763" y="3390900"/>
            <a:ext cx="142875" cy="109538"/>
          </a:xfrm>
          <a:prstGeom prst="rect">
            <a:avLst/>
          </a:prstGeom>
          <a:noFill/>
          <a:ln>
            <a:noFill/>
          </a:ln>
          <a:effectLst/>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b" anchorCtr="0"/>
          <a:lstStyle/>
          <a:p>
            <a:pPr algn="ctr">
              <a:lnSpc>
                <a:spcPct val="90000"/>
              </a:lnSpc>
              <a:spcBef>
                <a:spcPct val="0"/>
              </a:spcBef>
              <a:spcAft>
                <a:spcPct val="0"/>
              </a:spcAft>
            </a:pPr>
            <a:fld id="{37863ED5-9178-468C-92D6-DB082045659F}" type="datetime'''''''''35'''''''''''''''''''''''''''''''''''">
              <a:rPr lang="en-GB" altLang="en-US" sz="800" b="1" smtClean="0">
                <a:solidFill>
                  <a:schemeClr val="tx1"/>
                </a:solidFill>
                <a:effectLst/>
                <a:sym typeface="+mn-lt"/>
              </a:rPr>
              <a:pPr algn="ctr">
                <a:lnSpc>
                  <a:spcPct val="90000"/>
                </a:lnSpc>
                <a:spcBef>
                  <a:spcPct val="0"/>
                </a:spcBef>
                <a:spcAft>
                  <a:spcPct val="0"/>
                </a:spcAft>
              </a:pPr>
              <a:t>35</a:t>
            </a:fld>
            <a:endParaRPr lang="en-GB" sz="800" b="1" err="1">
              <a:solidFill>
                <a:schemeClr val="tx1"/>
              </a:solidFill>
              <a:sym typeface="+mn-lt"/>
            </a:endParaRPr>
          </a:p>
        </p:txBody>
      </p:sp>
      <p:sp>
        <p:nvSpPr>
          <p:cNvPr id="28" name="Rectangle 27">
            <a:extLst>
              <a:ext uri="{FF2B5EF4-FFF2-40B4-BE49-F238E27FC236}">
                <a16:creationId xmlns:a16="http://schemas.microsoft.com/office/drawing/2014/main" id="{2C986561-FFC0-7816-162A-C59FCEF0D9D4}"/>
              </a:ext>
            </a:extLst>
          </p:cNvPr>
          <p:cNvSpPr/>
          <p:nvPr>
            <p:custDataLst>
              <p:tags r:id="rId134"/>
            </p:custDataLst>
          </p:nvPr>
        </p:nvSpPr>
        <p:spPr bwMode="gray">
          <a:xfrm>
            <a:off x="4064000" y="3390900"/>
            <a:ext cx="142875" cy="109538"/>
          </a:xfrm>
          <a:prstGeom prst="rect">
            <a:avLst/>
          </a:prstGeom>
          <a:noFill/>
          <a:ln>
            <a:noFill/>
          </a:ln>
          <a:effectLst/>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b" anchorCtr="0"/>
          <a:lstStyle/>
          <a:p>
            <a:pPr algn="ctr">
              <a:lnSpc>
                <a:spcPct val="90000"/>
              </a:lnSpc>
              <a:spcBef>
                <a:spcPct val="0"/>
              </a:spcBef>
              <a:spcAft>
                <a:spcPct val="0"/>
              </a:spcAft>
            </a:pPr>
            <a:fld id="{419D74B5-1066-4014-941D-33E98A626A05}" type="datetime'''''''''3''''''''''''''''''''''''''''''''5'''">
              <a:rPr lang="en-GB" altLang="en-US" sz="800" b="1" smtClean="0">
                <a:solidFill>
                  <a:schemeClr val="tx1"/>
                </a:solidFill>
                <a:effectLst/>
                <a:sym typeface="+mn-lt"/>
              </a:rPr>
              <a:pPr algn="ctr">
                <a:lnSpc>
                  <a:spcPct val="90000"/>
                </a:lnSpc>
                <a:spcBef>
                  <a:spcPct val="0"/>
                </a:spcBef>
                <a:spcAft>
                  <a:spcPct val="0"/>
                </a:spcAft>
              </a:pPr>
              <a:t>35</a:t>
            </a:fld>
            <a:endParaRPr lang="en-GB" sz="800" b="1" err="1">
              <a:solidFill>
                <a:schemeClr val="tx1"/>
              </a:solidFill>
              <a:sym typeface="+mn-lt"/>
            </a:endParaRPr>
          </a:p>
        </p:txBody>
      </p:sp>
      <p:sp>
        <p:nvSpPr>
          <p:cNvPr id="23" name="Rectangle 22">
            <a:extLst>
              <a:ext uri="{FF2B5EF4-FFF2-40B4-BE49-F238E27FC236}">
                <a16:creationId xmlns:a16="http://schemas.microsoft.com/office/drawing/2014/main" id="{433D78FF-98E1-9E2A-FD84-07E930CADD3F}"/>
              </a:ext>
            </a:extLst>
          </p:cNvPr>
          <p:cNvSpPr/>
          <p:nvPr>
            <p:custDataLst>
              <p:tags r:id="rId135"/>
            </p:custDataLst>
          </p:nvPr>
        </p:nvSpPr>
        <p:spPr bwMode="gray">
          <a:xfrm>
            <a:off x="4313238" y="3390900"/>
            <a:ext cx="142875" cy="109538"/>
          </a:xfrm>
          <a:prstGeom prst="rect">
            <a:avLst/>
          </a:prstGeom>
          <a:noFill/>
          <a:ln>
            <a:noFill/>
          </a:ln>
          <a:effectLst/>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b" anchorCtr="0"/>
          <a:lstStyle/>
          <a:p>
            <a:pPr algn="ctr">
              <a:lnSpc>
                <a:spcPct val="90000"/>
              </a:lnSpc>
              <a:spcBef>
                <a:spcPct val="0"/>
              </a:spcBef>
              <a:spcAft>
                <a:spcPct val="0"/>
              </a:spcAft>
            </a:pPr>
            <a:fld id="{F87F2DA1-844A-45C8-8B11-E29A78836B07}" type="datetime'''''''''''''''''''''''''''''3''''''''''''''5'''">
              <a:rPr lang="en-GB" altLang="en-US" sz="800" b="1" smtClean="0">
                <a:solidFill>
                  <a:schemeClr val="tx1"/>
                </a:solidFill>
                <a:effectLst/>
                <a:sym typeface="+mn-lt"/>
              </a:rPr>
              <a:pPr algn="ctr">
                <a:lnSpc>
                  <a:spcPct val="90000"/>
                </a:lnSpc>
                <a:spcBef>
                  <a:spcPct val="0"/>
                </a:spcBef>
                <a:spcAft>
                  <a:spcPct val="0"/>
                </a:spcAft>
              </a:pPr>
              <a:t>35</a:t>
            </a:fld>
            <a:endParaRPr lang="en-GB" sz="800" b="1" err="1">
              <a:solidFill>
                <a:schemeClr val="tx1"/>
              </a:solidFill>
              <a:sym typeface="+mn-lt"/>
            </a:endParaRPr>
          </a:p>
        </p:txBody>
      </p:sp>
      <p:sp>
        <p:nvSpPr>
          <p:cNvPr id="20" name="Rectangle 19">
            <a:extLst>
              <a:ext uri="{FF2B5EF4-FFF2-40B4-BE49-F238E27FC236}">
                <a16:creationId xmlns:a16="http://schemas.microsoft.com/office/drawing/2014/main" id="{BFCD0FCF-F55B-680B-9724-105B5FADBB8E}"/>
              </a:ext>
            </a:extLst>
          </p:cNvPr>
          <p:cNvSpPr/>
          <p:nvPr>
            <p:custDataLst>
              <p:tags r:id="rId136"/>
            </p:custDataLst>
          </p:nvPr>
        </p:nvSpPr>
        <p:spPr bwMode="gray">
          <a:xfrm>
            <a:off x="4562475" y="3390900"/>
            <a:ext cx="142875" cy="109538"/>
          </a:xfrm>
          <a:prstGeom prst="rect">
            <a:avLst/>
          </a:prstGeom>
          <a:noFill/>
          <a:ln>
            <a:noFill/>
          </a:ln>
          <a:effectLst/>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b" anchorCtr="0"/>
          <a:lstStyle/>
          <a:p>
            <a:pPr algn="ctr">
              <a:lnSpc>
                <a:spcPct val="90000"/>
              </a:lnSpc>
              <a:spcBef>
                <a:spcPct val="0"/>
              </a:spcBef>
              <a:spcAft>
                <a:spcPct val="0"/>
              </a:spcAft>
            </a:pPr>
            <a:fld id="{B491A97A-794B-4819-B316-DD88A78BB3DF}" type="datetime'''3''5'''''''''''''''''''''''">
              <a:rPr lang="en-GB" altLang="en-US" sz="800" b="1" smtClean="0">
                <a:solidFill>
                  <a:schemeClr val="tx1"/>
                </a:solidFill>
                <a:effectLst/>
                <a:sym typeface="+mn-lt"/>
              </a:rPr>
              <a:pPr algn="ctr">
                <a:lnSpc>
                  <a:spcPct val="90000"/>
                </a:lnSpc>
                <a:spcBef>
                  <a:spcPct val="0"/>
                </a:spcBef>
                <a:spcAft>
                  <a:spcPct val="0"/>
                </a:spcAft>
              </a:pPr>
              <a:t>35</a:t>
            </a:fld>
            <a:endParaRPr lang="en-GB" sz="800" b="1" err="1">
              <a:solidFill>
                <a:schemeClr val="tx1"/>
              </a:solidFill>
              <a:sym typeface="+mn-lt"/>
            </a:endParaRPr>
          </a:p>
        </p:txBody>
      </p:sp>
      <p:sp>
        <p:nvSpPr>
          <p:cNvPr id="31" name="Rectangle 30">
            <a:extLst>
              <a:ext uri="{FF2B5EF4-FFF2-40B4-BE49-F238E27FC236}">
                <a16:creationId xmlns:a16="http://schemas.microsoft.com/office/drawing/2014/main" id="{A3F43F51-0A3C-7E9C-6E11-F4D5EF3F31FA}"/>
              </a:ext>
            </a:extLst>
          </p:cNvPr>
          <p:cNvSpPr/>
          <p:nvPr>
            <p:custDataLst>
              <p:tags r:id="rId137"/>
            </p:custDataLst>
          </p:nvPr>
        </p:nvSpPr>
        <p:spPr bwMode="gray">
          <a:xfrm>
            <a:off x="4810125" y="3435350"/>
            <a:ext cx="142875" cy="109538"/>
          </a:xfrm>
          <a:prstGeom prst="rect">
            <a:avLst/>
          </a:prstGeom>
          <a:noFill/>
          <a:ln>
            <a:noFill/>
          </a:ln>
          <a:effectLst/>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b" anchorCtr="0"/>
          <a:lstStyle/>
          <a:p>
            <a:pPr algn="ctr">
              <a:lnSpc>
                <a:spcPct val="90000"/>
              </a:lnSpc>
              <a:spcBef>
                <a:spcPct val="0"/>
              </a:spcBef>
              <a:spcAft>
                <a:spcPct val="0"/>
              </a:spcAft>
            </a:pPr>
            <a:fld id="{06C764D3-3508-4794-B767-70143AD44451}" type="datetime'''''''''''''''''''''''''''3''''4'''''''''''''''''''''''''''">
              <a:rPr lang="en-GB" altLang="en-US" sz="800" b="1" smtClean="0">
                <a:solidFill>
                  <a:schemeClr val="tx1"/>
                </a:solidFill>
                <a:effectLst/>
                <a:sym typeface="+mn-lt"/>
              </a:rPr>
              <a:pPr algn="ctr">
                <a:lnSpc>
                  <a:spcPct val="90000"/>
                </a:lnSpc>
                <a:spcBef>
                  <a:spcPct val="0"/>
                </a:spcBef>
                <a:spcAft>
                  <a:spcPct val="0"/>
                </a:spcAft>
              </a:pPr>
              <a:t>34</a:t>
            </a:fld>
            <a:endParaRPr lang="en-GB" sz="800" b="1" err="1">
              <a:solidFill>
                <a:schemeClr val="tx1"/>
              </a:solidFill>
              <a:sym typeface="+mn-lt"/>
            </a:endParaRPr>
          </a:p>
        </p:txBody>
      </p:sp>
      <p:sp>
        <p:nvSpPr>
          <p:cNvPr id="33" name="Rectangle 32">
            <a:extLst>
              <a:ext uri="{FF2B5EF4-FFF2-40B4-BE49-F238E27FC236}">
                <a16:creationId xmlns:a16="http://schemas.microsoft.com/office/drawing/2014/main" id="{92730638-9171-70D6-C574-ED8E4602B983}"/>
              </a:ext>
            </a:extLst>
          </p:cNvPr>
          <p:cNvSpPr/>
          <p:nvPr>
            <p:custDataLst>
              <p:tags r:id="rId138"/>
            </p:custDataLst>
          </p:nvPr>
        </p:nvSpPr>
        <p:spPr bwMode="gray">
          <a:xfrm>
            <a:off x="5059363" y="3479800"/>
            <a:ext cx="142875" cy="109538"/>
          </a:xfrm>
          <a:prstGeom prst="rect">
            <a:avLst/>
          </a:prstGeom>
          <a:noFill/>
          <a:ln>
            <a:noFill/>
          </a:ln>
          <a:effectLst/>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b" anchorCtr="0"/>
          <a:lstStyle/>
          <a:p>
            <a:pPr algn="ctr">
              <a:lnSpc>
                <a:spcPct val="90000"/>
              </a:lnSpc>
              <a:spcBef>
                <a:spcPct val="0"/>
              </a:spcBef>
              <a:spcAft>
                <a:spcPct val="0"/>
              </a:spcAft>
            </a:pPr>
            <a:fld id="{C01FA5E8-5D84-41BB-8490-323A2D96B16C}" type="datetime'''''''''''''3''''''3'''''''''''''''">
              <a:rPr lang="en-GB" altLang="en-US" sz="800" b="1" smtClean="0">
                <a:solidFill>
                  <a:schemeClr val="tx1"/>
                </a:solidFill>
                <a:effectLst/>
                <a:sym typeface="+mn-lt"/>
              </a:rPr>
              <a:pPr algn="ctr">
                <a:lnSpc>
                  <a:spcPct val="90000"/>
                </a:lnSpc>
                <a:spcBef>
                  <a:spcPct val="0"/>
                </a:spcBef>
                <a:spcAft>
                  <a:spcPct val="0"/>
                </a:spcAft>
              </a:pPr>
              <a:t>33</a:t>
            </a:fld>
            <a:endParaRPr lang="en-GB" sz="800" b="1" err="1">
              <a:solidFill>
                <a:schemeClr val="tx1"/>
              </a:solidFill>
              <a:sym typeface="+mn-lt"/>
            </a:endParaRPr>
          </a:p>
        </p:txBody>
      </p:sp>
      <p:sp>
        <p:nvSpPr>
          <p:cNvPr id="32" name="Rectangle 31">
            <a:extLst>
              <a:ext uri="{FF2B5EF4-FFF2-40B4-BE49-F238E27FC236}">
                <a16:creationId xmlns:a16="http://schemas.microsoft.com/office/drawing/2014/main" id="{F0CEB8FF-28EE-FA52-E4F0-DF4B1ED6452A}"/>
              </a:ext>
            </a:extLst>
          </p:cNvPr>
          <p:cNvSpPr/>
          <p:nvPr>
            <p:custDataLst>
              <p:tags r:id="rId139"/>
            </p:custDataLst>
          </p:nvPr>
        </p:nvSpPr>
        <p:spPr bwMode="gray">
          <a:xfrm>
            <a:off x="5308600" y="3479800"/>
            <a:ext cx="142875" cy="109538"/>
          </a:xfrm>
          <a:prstGeom prst="rect">
            <a:avLst/>
          </a:prstGeom>
          <a:noFill/>
          <a:ln>
            <a:noFill/>
          </a:ln>
          <a:effectLst/>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b" anchorCtr="0"/>
          <a:lstStyle/>
          <a:p>
            <a:pPr algn="ctr">
              <a:lnSpc>
                <a:spcPct val="90000"/>
              </a:lnSpc>
              <a:spcBef>
                <a:spcPct val="0"/>
              </a:spcBef>
              <a:spcAft>
                <a:spcPct val="0"/>
              </a:spcAft>
            </a:pPr>
            <a:fld id="{531AC70F-2D2A-4B61-AFD7-7247E1D77C5B}" type="datetime'''''''''''''3''''''''''''''''''''3'">
              <a:rPr lang="en-GB" altLang="en-US" sz="800" b="1" smtClean="0">
                <a:solidFill>
                  <a:schemeClr val="tx1"/>
                </a:solidFill>
                <a:effectLst/>
                <a:sym typeface="+mn-lt"/>
              </a:rPr>
              <a:pPr algn="ctr">
                <a:lnSpc>
                  <a:spcPct val="90000"/>
                </a:lnSpc>
                <a:spcBef>
                  <a:spcPct val="0"/>
                </a:spcBef>
                <a:spcAft>
                  <a:spcPct val="0"/>
                </a:spcAft>
              </a:pPr>
              <a:t>33</a:t>
            </a:fld>
            <a:endParaRPr lang="en-GB" sz="800" b="1" err="1">
              <a:solidFill>
                <a:schemeClr val="tx1"/>
              </a:solidFill>
              <a:sym typeface="+mn-lt"/>
            </a:endParaRPr>
          </a:p>
        </p:txBody>
      </p:sp>
      <p:sp>
        <p:nvSpPr>
          <p:cNvPr id="35" name="Rectangle 34">
            <a:extLst>
              <a:ext uri="{FF2B5EF4-FFF2-40B4-BE49-F238E27FC236}">
                <a16:creationId xmlns:a16="http://schemas.microsoft.com/office/drawing/2014/main" id="{6D5C973D-B907-9171-7B7C-CCF5CBCC0F29}"/>
              </a:ext>
            </a:extLst>
          </p:cNvPr>
          <p:cNvSpPr/>
          <p:nvPr>
            <p:custDataLst>
              <p:tags r:id="rId140"/>
            </p:custDataLst>
          </p:nvPr>
        </p:nvSpPr>
        <p:spPr bwMode="gray">
          <a:xfrm>
            <a:off x="5557838" y="3524250"/>
            <a:ext cx="142875" cy="109538"/>
          </a:xfrm>
          <a:prstGeom prst="rect">
            <a:avLst/>
          </a:prstGeom>
          <a:noFill/>
          <a:ln>
            <a:noFill/>
          </a:ln>
          <a:effectLst/>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b" anchorCtr="0"/>
          <a:lstStyle/>
          <a:p>
            <a:pPr algn="ctr">
              <a:lnSpc>
                <a:spcPct val="90000"/>
              </a:lnSpc>
              <a:spcBef>
                <a:spcPct val="0"/>
              </a:spcBef>
              <a:spcAft>
                <a:spcPct val="0"/>
              </a:spcAft>
            </a:pPr>
            <a:fld id="{A5DB858C-C520-4ACA-B750-E8BAEA954916}" type="datetime'''''3''''''''''''''''''''''2'''''''''''''''''''''''''">
              <a:rPr lang="en-GB" altLang="en-US" sz="800" b="1" smtClean="0">
                <a:solidFill>
                  <a:schemeClr val="tx1"/>
                </a:solidFill>
                <a:effectLst/>
                <a:sym typeface="+mn-lt"/>
              </a:rPr>
              <a:pPr algn="ctr">
                <a:lnSpc>
                  <a:spcPct val="90000"/>
                </a:lnSpc>
                <a:spcBef>
                  <a:spcPct val="0"/>
                </a:spcBef>
                <a:spcAft>
                  <a:spcPct val="0"/>
                </a:spcAft>
              </a:pPr>
              <a:t>32</a:t>
            </a:fld>
            <a:endParaRPr lang="en-GB" sz="800" b="1" err="1">
              <a:solidFill>
                <a:schemeClr val="tx1"/>
              </a:solidFill>
              <a:sym typeface="+mn-lt"/>
            </a:endParaRPr>
          </a:p>
        </p:txBody>
      </p:sp>
      <p:sp>
        <p:nvSpPr>
          <p:cNvPr id="34" name="Rectangle 33">
            <a:extLst>
              <a:ext uri="{FF2B5EF4-FFF2-40B4-BE49-F238E27FC236}">
                <a16:creationId xmlns:a16="http://schemas.microsoft.com/office/drawing/2014/main" id="{D1E4A91C-2A36-A0E5-847F-A5FE33E65FBD}"/>
              </a:ext>
            </a:extLst>
          </p:cNvPr>
          <p:cNvSpPr/>
          <p:nvPr>
            <p:custDataLst>
              <p:tags r:id="rId141"/>
            </p:custDataLst>
          </p:nvPr>
        </p:nvSpPr>
        <p:spPr bwMode="gray">
          <a:xfrm>
            <a:off x="5805488" y="3524250"/>
            <a:ext cx="142875" cy="109538"/>
          </a:xfrm>
          <a:prstGeom prst="rect">
            <a:avLst/>
          </a:prstGeom>
          <a:noFill/>
          <a:ln>
            <a:noFill/>
          </a:ln>
          <a:effectLst/>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b" anchorCtr="0"/>
          <a:lstStyle/>
          <a:p>
            <a:pPr algn="ctr">
              <a:lnSpc>
                <a:spcPct val="90000"/>
              </a:lnSpc>
              <a:spcBef>
                <a:spcPct val="0"/>
              </a:spcBef>
              <a:spcAft>
                <a:spcPct val="0"/>
              </a:spcAft>
            </a:pPr>
            <a:fld id="{85442861-075D-4D98-B646-2D743E472835}" type="datetime'''3''''''''''''2'''''''''''''''''''''''''''''''''">
              <a:rPr lang="en-GB" altLang="en-US" sz="800" b="1" smtClean="0">
                <a:solidFill>
                  <a:schemeClr val="tx1"/>
                </a:solidFill>
                <a:effectLst/>
                <a:sym typeface="+mn-lt"/>
              </a:rPr>
              <a:pPr algn="ctr">
                <a:lnSpc>
                  <a:spcPct val="90000"/>
                </a:lnSpc>
                <a:spcBef>
                  <a:spcPct val="0"/>
                </a:spcBef>
                <a:spcAft>
                  <a:spcPct val="0"/>
                </a:spcAft>
              </a:pPr>
              <a:t>32</a:t>
            </a:fld>
            <a:endParaRPr lang="en-GB" sz="800" b="1" err="1">
              <a:solidFill>
                <a:schemeClr val="tx1"/>
              </a:solidFill>
              <a:sym typeface="+mn-lt"/>
            </a:endParaRPr>
          </a:p>
        </p:txBody>
      </p:sp>
      <p:sp>
        <p:nvSpPr>
          <p:cNvPr id="516" name="Rectangle 515">
            <a:extLst>
              <a:ext uri="{FF2B5EF4-FFF2-40B4-BE49-F238E27FC236}">
                <a16:creationId xmlns:a16="http://schemas.microsoft.com/office/drawing/2014/main" id="{A0A3D64B-6EA3-8E4B-D619-6941948268AF}"/>
              </a:ext>
            </a:extLst>
          </p:cNvPr>
          <p:cNvSpPr/>
          <p:nvPr>
            <p:custDataLst>
              <p:tags r:id="rId142"/>
            </p:custDataLst>
          </p:nvPr>
        </p:nvSpPr>
        <p:spPr bwMode="gray">
          <a:xfrm>
            <a:off x="10737850" y="4848225"/>
            <a:ext cx="233363" cy="109538"/>
          </a:xfrm>
          <a:prstGeom prst="rect">
            <a:avLst/>
          </a:prstGeom>
          <a:noFill/>
          <a:ln>
            <a:noFill/>
          </a:ln>
          <a:effectLst/>
          <a:extLst>
            <a:ext uri="{909E8E84-426E-40DD-AFC4-6F175D3DCCD1}">
              <a14:hiddenFill xmlns:a14="http://schemas.microsoft.com/office/drawing/2010/main">
                <a:solidFill>
                  <a:schemeClr val="accent1"/>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b" anchorCtr="0">
            <a:noAutofit/>
          </a:bodyPr>
          <a:lstStyle/>
          <a:p>
            <a:pPr algn="ctr">
              <a:lnSpc>
                <a:spcPct val="90000"/>
              </a:lnSpc>
              <a:spcBef>
                <a:spcPct val="0"/>
              </a:spcBef>
              <a:spcAft>
                <a:spcPct val="0"/>
              </a:spcAft>
            </a:pPr>
            <a:fld id="{BFBFD130-6A9D-4DAA-8354-5AF59CD4477B}" type="datetime'''''5''''''''0''''''''''''''''''''''''''''''''''%'''">
              <a:rPr lang="en-GB" altLang="en-US" sz="800" smtClean="0">
                <a:solidFill>
                  <a:schemeClr val="tx1"/>
                </a:solidFill>
                <a:sym typeface="+mn-lt"/>
              </a:rPr>
              <a:pPr algn="ctr">
                <a:lnSpc>
                  <a:spcPct val="90000"/>
                </a:lnSpc>
                <a:spcBef>
                  <a:spcPct val="0"/>
                </a:spcBef>
                <a:spcAft>
                  <a:spcPct val="0"/>
                </a:spcAft>
              </a:pPr>
              <a:t>50%</a:t>
            </a:fld>
            <a:endParaRPr lang="en-GB" sz="800">
              <a:solidFill>
                <a:schemeClr val="tx1"/>
              </a:solidFill>
              <a:sym typeface="+mn-lt"/>
            </a:endParaRPr>
          </a:p>
        </p:txBody>
      </p:sp>
      <p:sp>
        <p:nvSpPr>
          <p:cNvPr id="37" name="Rectangle 36">
            <a:extLst>
              <a:ext uri="{FF2B5EF4-FFF2-40B4-BE49-F238E27FC236}">
                <a16:creationId xmlns:a16="http://schemas.microsoft.com/office/drawing/2014/main" id="{733657D8-E2BC-113D-FB60-9C39ED01BA8F}"/>
              </a:ext>
            </a:extLst>
          </p:cNvPr>
          <p:cNvSpPr/>
          <p:nvPr>
            <p:custDataLst>
              <p:tags r:id="rId143"/>
            </p:custDataLst>
          </p:nvPr>
        </p:nvSpPr>
        <p:spPr bwMode="gray">
          <a:xfrm>
            <a:off x="6303963" y="3700463"/>
            <a:ext cx="142875" cy="109538"/>
          </a:xfrm>
          <a:prstGeom prst="rect">
            <a:avLst/>
          </a:prstGeom>
          <a:noFill/>
          <a:ln>
            <a:noFill/>
          </a:ln>
          <a:effectLst/>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b" anchorCtr="0"/>
          <a:lstStyle/>
          <a:p>
            <a:pPr algn="ctr">
              <a:lnSpc>
                <a:spcPct val="90000"/>
              </a:lnSpc>
              <a:spcBef>
                <a:spcPct val="0"/>
              </a:spcBef>
              <a:spcAft>
                <a:spcPct val="0"/>
              </a:spcAft>
            </a:pPr>
            <a:fld id="{C07C6CA3-C228-4DA0-83EA-BDB6740A6844}" type="datetime'''''''''''''''2''''''8'''''''''''''''''''''">
              <a:rPr lang="en-GB" altLang="en-US" sz="800" b="1" smtClean="0">
                <a:solidFill>
                  <a:schemeClr val="tx1"/>
                </a:solidFill>
                <a:effectLst/>
                <a:sym typeface="+mn-lt"/>
              </a:rPr>
              <a:pPr algn="ctr">
                <a:lnSpc>
                  <a:spcPct val="90000"/>
                </a:lnSpc>
                <a:spcBef>
                  <a:spcPct val="0"/>
                </a:spcBef>
                <a:spcAft>
                  <a:spcPct val="0"/>
                </a:spcAft>
              </a:pPr>
              <a:t>28</a:t>
            </a:fld>
            <a:endParaRPr lang="en-GB" sz="800" b="1" err="1">
              <a:solidFill>
                <a:schemeClr val="tx1"/>
              </a:solidFill>
              <a:sym typeface="+mn-lt"/>
            </a:endParaRPr>
          </a:p>
        </p:txBody>
      </p:sp>
      <p:sp>
        <p:nvSpPr>
          <p:cNvPr id="38" name="Rectangle 37">
            <a:extLst>
              <a:ext uri="{FF2B5EF4-FFF2-40B4-BE49-F238E27FC236}">
                <a16:creationId xmlns:a16="http://schemas.microsoft.com/office/drawing/2014/main" id="{605FD9EB-106E-A018-AC39-2EC411E08142}"/>
              </a:ext>
            </a:extLst>
          </p:cNvPr>
          <p:cNvSpPr/>
          <p:nvPr>
            <p:custDataLst>
              <p:tags r:id="rId144"/>
            </p:custDataLst>
          </p:nvPr>
        </p:nvSpPr>
        <p:spPr bwMode="gray">
          <a:xfrm>
            <a:off x="6551613" y="3708400"/>
            <a:ext cx="142875" cy="109538"/>
          </a:xfrm>
          <a:prstGeom prst="rect">
            <a:avLst/>
          </a:prstGeom>
          <a:noFill/>
          <a:ln>
            <a:noFill/>
          </a:ln>
          <a:effectLst/>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b" anchorCtr="0"/>
          <a:lstStyle/>
          <a:p>
            <a:pPr algn="ctr">
              <a:lnSpc>
                <a:spcPct val="90000"/>
              </a:lnSpc>
              <a:spcBef>
                <a:spcPct val="0"/>
              </a:spcBef>
              <a:spcAft>
                <a:spcPct val="0"/>
              </a:spcAft>
            </a:pPr>
            <a:fld id="{81EEF537-F62D-4CE0-B027-D3F3E4C1EFA8}" type="datetime'''''''''''''''''''''2''''''''''8'">
              <a:rPr lang="en-GB" altLang="en-US" sz="800" b="1" smtClean="0">
                <a:solidFill>
                  <a:schemeClr val="tx1"/>
                </a:solidFill>
                <a:effectLst/>
                <a:sym typeface="+mn-lt"/>
              </a:rPr>
              <a:pPr algn="ctr">
                <a:lnSpc>
                  <a:spcPct val="90000"/>
                </a:lnSpc>
                <a:spcBef>
                  <a:spcPct val="0"/>
                </a:spcBef>
                <a:spcAft>
                  <a:spcPct val="0"/>
                </a:spcAft>
              </a:pPr>
              <a:t>28</a:t>
            </a:fld>
            <a:endParaRPr lang="en-GB" sz="800" b="1" err="1">
              <a:solidFill>
                <a:schemeClr val="tx1"/>
              </a:solidFill>
              <a:sym typeface="+mn-lt"/>
            </a:endParaRPr>
          </a:p>
        </p:txBody>
      </p:sp>
      <p:sp>
        <p:nvSpPr>
          <p:cNvPr id="39" name="Rectangle 38">
            <a:extLst>
              <a:ext uri="{FF2B5EF4-FFF2-40B4-BE49-F238E27FC236}">
                <a16:creationId xmlns:a16="http://schemas.microsoft.com/office/drawing/2014/main" id="{B972CD5B-621E-5298-F3EB-7B56F22BE42E}"/>
              </a:ext>
            </a:extLst>
          </p:cNvPr>
          <p:cNvSpPr/>
          <p:nvPr>
            <p:custDataLst>
              <p:tags r:id="rId145"/>
            </p:custDataLst>
          </p:nvPr>
        </p:nvSpPr>
        <p:spPr bwMode="gray">
          <a:xfrm>
            <a:off x="6800850" y="3744913"/>
            <a:ext cx="142875" cy="109538"/>
          </a:xfrm>
          <a:prstGeom prst="rect">
            <a:avLst/>
          </a:prstGeom>
          <a:noFill/>
          <a:ln>
            <a:noFill/>
          </a:ln>
          <a:effectLst/>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b" anchorCtr="0"/>
          <a:lstStyle/>
          <a:p>
            <a:pPr algn="ctr">
              <a:lnSpc>
                <a:spcPct val="90000"/>
              </a:lnSpc>
              <a:spcBef>
                <a:spcPct val="0"/>
              </a:spcBef>
              <a:spcAft>
                <a:spcPct val="0"/>
              </a:spcAft>
            </a:pPr>
            <a:fld id="{8B038329-83A7-4A4C-95F0-F3B5D76A03BC}" type="datetime'''''2''''''''''7'''''''''''">
              <a:rPr lang="en-GB" altLang="en-US" sz="800" b="1" smtClean="0">
                <a:solidFill>
                  <a:schemeClr val="tx1"/>
                </a:solidFill>
                <a:effectLst/>
                <a:sym typeface="+mn-lt"/>
              </a:rPr>
              <a:pPr algn="ctr">
                <a:lnSpc>
                  <a:spcPct val="90000"/>
                </a:lnSpc>
                <a:spcBef>
                  <a:spcPct val="0"/>
                </a:spcBef>
                <a:spcAft>
                  <a:spcPct val="0"/>
                </a:spcAft>
              </a:pPr>
              <a:t>27</a:t>
            </a:fld>
            <a:endParaRPr lang="en-GB" sz="800" b="1" err="1">
              <a:solidFill>
                <a:schemeClr val="tx1"/>
              </a:solidFill>
              <a:sym typeface="+mn-lt"/>
            </a:endParaRPr>
          </a:p>
        </p:txBody>
      </p:sp>
      <p:sp>
        <p:nvSpPr>
          <p:cNvPr id="41" name="Rectangle 40">
            <a:extLst>
              <a:ext uri="{FF2B5EF4-FFF2-40B4-BE49-F238E27FC236}">
                <a16:creationId xmlns:a16="http://schemas.microsoft.com/office/drawing/2014/main" id="{BE0284DD-1477-B5BA-BEAA-515B35F324F3}"/>
              </a:ext>
            </a:extLst>
          </p:cNvPr>
          <p:cNvSpPr/>
          <p:nvPr>
            <p:custDataLst>
              <p:tags r:id="rId146"/>
            </p:custDataLst>
          </p:nvPr>
        </p:nvSpPr>
        <p:spPr bwMode="gray">
          <a:xfrm>
            <a:off x="7050088" y="3870325"/>
            <a:ext cx="142875" cy="109538"/>
          </a:xfrm>
          <a:prstGeom prst="rect">
            <a:avLst/>
          </a:prstGeom>
          <a:noFill/>
          <a:ln>
            <a:noFill/>
          </a:ln>
          <a:effectLst/>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b" anchorCtr="0"/>
          <a:lstStyle/>
          <a:p>
            <a:pPr algn="ctr">
              <a:lnSpc>
                <a:spcPct val="90000"/>
              </a:lnSpc>
              <a:spcBef>
                <a:spcPct val="0"/>
              </a:spcBef>
              <a:spcAft>
                <a:spcPct val="0"/>
              </a:spcAft>
            </a:pPr>
            <a:fld id="{F7D4D507-9E97-46A4-9B9C-E1EA8110C3E1}" type="datetime'2''''''''''''''''''''''''''''''''''''''''''4'''''''''''''''''">
              <a:rPr lang="en-GB" altLang="en-US" sz="800" b="1" smtClean="0">
                <a:solidFill>
                  <a:schemeClr val="tx1"/>
                </a:solidFill>
                <a:effectLst/>
                <a:sym typeface="+mn-lt"/>
              </a:rPr>
              <a:pPr algn="ctr">
                <a:lnSpc>
                  <a:spcPct val="90000"/>
                </a:lnSpc>
                <a:spcBef>
                  <a:spcPct val="0"/>
                </a:spcBef>
                <a:spcAft>
                  <a:spcPct val="0"/>
                </a:spcAft>
              </a:pPr>
              <a:t>24</a:t>
            </a:fld>
            <a:endParaRPr lang="en-GB" sz="800" b="1" err="1">
              <a:solidFill>
                <a:schemeClr val="tx1"/>
              </a:solidFill>
              <a:sym typeface="+mn-lt"/>
            </a:endParaRPr>
          </a:p>
        </p:txBody>
      </p:sp>
      <p:sp>
        <p:nvSpPr>
          <p:cNvPr id="40" name="Rectangle 39">
            <a:extLst>
              <a:ext uri="{FF2B5EF4-FFF2-40B4-BE49-F238E27FC236}">
                <a16:creationId xmlns:a16="http://schemas.microsoft.com/office/drawing/2014/main" id="{F13AB766-C9D7-8A60-EA42-8AED6E0CF5D7}"/>
              </a:ext>
            </a:extLst>
          </p:cNvPr>
          <p:cNvSpPr/>
          <p:nvPr>
            <p:custDataLst>
              <p:tags r:id="rId147"/>
            </p:custDataLst>
          </p:nvPr>
        </p:nvSpPr>
        <p:spPr bwMode="gray">
          <a:xfrm>
            <a:off x="7299325" y="3870325"/>
            <a:ext cx="142875" cy="109538"/>
          </a:xfrm>
          <a:prstGeom prst="rect">
            <a:avLst/>
          </a:prstGeom>
          <a:noFill/>
          <a:ln>
            <a:noFill/>
          </a:ln>
          <a:effectLst/>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b" anchorCtr="0"/>
          <a:lstStyle/>
          <a:p>
            <a:pPr algn="ctr">
              <a:lnSpc>
                <a:spcPct val="90000"/>
              </a:lnSpc>
              <a:spcBef>
                <a:spcPct val="0"/>
              </a:spcBef>
              <a:spcAft>
                <a:spcPct val="0"/>
              </a:spcAft>
            </a:pPr>
            <a:fld id="{894A91FB-AA56-4A45-8D84-ECB491DEE242}" type="datetime'''''2''''''4'''''''''''">
              <a:rPr lang="en-GB" altLang="en-US" sz="800" b="1" smtClean="0">
                <a:solidFill>
                  <a:schemeClr val="tx1"/>
                </a:solidFill>
              </a:rPr>
              <a:pPr algn="ctr">
                <a:lnSpc>
                  <a:spcPct val="90000"/>
                </a:lnSpc>
                <a:spcBef>
                  <a:spcPct val="0"/>
                </a:spcBef>
                <a:spcAft>
                  <a:spcPct val="0"/>
                </a:spcAft>
              </a:pPr>
              <a:t>24</a:t>
            </a:fld>
            <a:endParaRPr lang="en-GB" sz="800" b="1" err="1">
              <a:solidFill>
                <a:schemeClr val="tx1"/>
              </a:solidFill>
              <a:sym typeface="+mn-lt"/>
            </a:endParaRPr>
          </a:p>
        </p:txBody>
      </p:sp>
      <p:sp>
        <p:nvSpPr>
          <p:cNvPr id="42" name="Rectangle 41">
            <a:extLst>
              <a:ext uri="{FF2B5EF4-FFF2-40B4-BE49-F238E27FC236}">
                <a16:creationId xmlns:a16="http://schemas.microsoft.com/office/drawing/2014/main" id="{034E3C9F-168C-D762-F0E8-D72C9D084B7A}"/>
              </a:ext>
            </a:extLst>
          </p:cNvPr>
          <p:cNvSpPr/>
          <p:nvPr>
            <p:custDataLst>
              <p:tags r:id="rId148"/>
            </p:custDataLst>
          </p:nvPr>
        </p:nvSpPr>
        <p:spPr bwMode="gray">
          <a:xfrm>
            <a:off x="7546975" y="4097338"/>
            <a:ext cx="142875" cy="109538"/>
          </a:xfrm>
          <a:prstGeom prst="rect">
            <a:avLst/>
          </a:prstGeom>
          <a:noFill/>
          <a:ln>
            <a:noFill/>
          </a:ln>
          <a:effectLst/>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b" anchorCtr="0"/>
          <a:lstStyle/>
          <a:p>
            <a:pPr algn="ctr">
              <a:lnSpc>
                <a:spcPct val="90000"/>
              </a:lnSpc>
              <a:spcBef>
                <a:spcPct val="0"/>
              </a:spcBef>
              <a:spcAft>
                <a:spcPct val="0"/>
              </a:spcAft>
            </a:pPr>
            <a:fld id="{3B8B4352-5BDB-4CD7-B93F-12FA74DD599E}" type="datetime'''''''1''''''''9'''''''''''''''''''''''''''''''">
              <a:rPr lang="en-GB" altLang="en-US" sz="800" b="1" smtClean="0">
                <a:solidFill>
                  <a:schemeClr val="tx1"/>
                </a:solidFill>
                <a:effectLst/>
                <a:sym typeface="+mn-lt"/>
              </a:rPr>
              <a:pPr algn="ctr">
                <a:lnSpc>
                  <a:spcPct val="90000"/>
                </a:lnSpc>
                <a:spcBef>
                  <a:spcPct val="0"/>
                </a:spcBef>
                <a:spcAft>
                  <a:spcPct val="0"/>
                </a:spcAft>
              </a:pPr>
              <a:t>19</a:t>
            </a:fld>
            <a:endParaRPr lang="en-GB" sz="800" b="1" err="1">
              <a:solidFill>
                <a:schemeClr val="tx1"/>
              </a:solidFill>
              <a:sym typeface="+mn-lt"/>
            </a:endParaRPr>
          </a:p>
        </p:txBody>
      </p:sp>
      <p:sp>
        <p:nvSpPr>
          <p:cNvPr id="43" name="Rectangle 42">
            <a:extLst>
              <a:ext uri="{FF2B5EF4-FFF2-40B4-BE49-F238E27FC236}">
                <a16:creationId xmlns:a16="http://schemas.microsoft.com/office/drawing/2014/main" id="{70463C7F-9C0C-4FDD-25AE-1ABA80DEE6F7}"/>
              </a:ext>
            </a:extLst>
          </p:cNvPr>
          <p:cNvSpPr/>
          <p:nvPr>
            <p:custDataLst>
              <p:tags r:id="rId149"/>
            </p:custDataLst>
          </p:nvPr>
        </p:nvSpPr>
        <p:spPr bwMode="gray">
          <a:xfrm>
            <a:off x="7796213" y="4141788"/>
            <a:ext cx="142875" cy="109538"/>
          </a:xfrm>
          <a:prstGeom prst="rect">
            <a:avLst/>
          </a:prstGeom>
          <a:noFill/>
          <a:ln>
            <a:noFill/>
          </a:ln>
          <a:effectLst/>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b" anchorCtr="0"/>
          <a:lstStyle/>
          <a:p>
            <a:pPr algn="ctr">
              <a:lnSpc>
                <a:spcPct val="90000"/>
              </a:lnSpc>
              <a:spcBef>
                <a:spcPct val="0"/>
              </a:spcBef>
              <a:spcAft>
                <a:spcPct val="0"/>
              </a:spcAft>
            </a:pPr>
            <a:fld id="{FD634A97-B864-4E46-BF78-044FFBB828E7}" type="datetime'''''''''''''''''''''''''''''''''''''''''1''''''''''8'''''''">
              <a:rPr lang="en-GB" altLang="en-US" sz="800" b="1" smtClean="0">
                <a:solidFill>
                  <a:schemeClr val="tx1"/>
                </a:solidFill>
                <a:effectLst/>
                <a:sym typeface="+mn-lt"/>
              </a:rPr>
              <a:pPr algn="ctr">
                <a:lnSpc>
                  <a:spcPct val="90000"/>
                </a:lnSpc>
                <a:spcBef>
                  <a:spcPct val="0"/>
                </a:spcBef>
                <a:spcAft>
                  <a:spcPct val="0"/>
                </a:spcAft>
              </a:pPr>
              <a:t>18</a:t>
            </a:fld>
            <a:endParaRPr lang="en-GB" sz="800" b="1" err="1">
              <a:solidFill>
                <a:schemeClr val="tx1"/>
              </a:solidFill>
              <a:sym typeface="+mn-lt"/>
            </a:endParaRPr>
          </a:p>
        </p:txBody>
      </p:sp>
      <p:sp>
        <p:nvSpPr>
          <p:cNvPr id="44" name="Rectangle 43">
            <a:extLst>
              <a:ext uri="{FF2B5EF4-FFF2-40B4-BE49-F238E27FC236}">
                <a16:creationId xmlns:a16="http://schemas.microsoft.com/office/drawing/2014/main" id="{BDD41199-0505-40E8-793B-B4F85192ABE1}"/>
              </a:ext>
            </a:extLst>
          </p:cNvPr>
          <p:cNvSpPr/>
          <p:nvPr>
            <p:custDataLst>
              <p:tags r:id="rId150"/>
            </p:custDataLst>
          </p:nvPr>
        </p:nvSpPr>
        <p:spPr bwMode="gray">
          <a:xfrm>
            <a:off x="8045450" y="4186238"/>
            <a:ext cx="142875" cy="109538"/>
          </a:xfrm>
          <a:prstGeom prst="rect">
            <a:avLst/>
          </a:prstGeom>
          <a:noFill/>
          <a:ln>
            <a:noFill/>
          </a:ln>
          <a:effectLst/>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b" anchorCtr="0"/>
          <a:lstStyle/>
          <a:p>
            <a:pPr algn="ctr">
              <a:lnSpc>
                <a:spcPct val="90000"/>
              </a:lnSpc>
              <a:spcBef>
                <a:spcPct val="0"/>
              </a:spcBef>
              <a:spcAft>
                <a:spcPct val="0"/>
              </a:spcAft>
            </a:pPr>
            <a:fld id="{C3B53B14-A92F-4C90-9789-BFFCD5A87025}" type="datetime'''''''''1''''''''''7'''">
              <a:rPr lang="en-GB" altLang="en-US" sz="800" b="1" smtClean="0">
                <a:solidFill>
                  <a:schemeClr val="tx1"/>
                </a:solidFill>
                <a:effectLst/>
                <a:sym typeface="+mn-lt"/>
              </a:rPr>
              <a:pPr algn="ctr">
                <a:lnSpc>
                  <a:spcPct val="90000"/>
                </a:lnSpc>
                <a:spcBef>
                  <a:spcPct val="0"/>
                </a:spcBef>
                <a:spcAft>
                  <a:spcPct val="0"/>
                </a:spcAft>
              </a:pPr>
              <a:t>17</a:t>
            </a:fld>
            <a:endParaRPr lang="en-GB" sz="800" b="1" err="1">
              <a:solidFill>
                <a:schemeClr val="tx1"/>
              </a:solidFill>
              <a:sym typeface="+mn-lt"/>
            </a:endParaRPr>
          </a:p>
        </p:txBody>
      </p:sp>
      <p:sp>
        <p:nvSpPr>
          <p:cNvPr id="46" name="Rectangle 45">
            <a:extLst>
              <a:ext uri="{FF2B5EF4-FFF2-40B4-BE49-F238E27FC236}">
                <a16:creationId xmlns:a16="http://schemas.microsoft.com/office/drawing/2014/main" id="{DF96DE51-66F6-13A4-4AB8-96D1F7A9B845}"/>
              </a:ext>
            </a:extLst>
          </p:cNvPr>
          <p:cNvSpPr/>
          <p:nvPr>
            <p:custDataLst>
              <p:tags r:id="rId151"/>
            </p:custDataLst>
          </p:nvPr>
        </p:nvSpPr>
        <p:spPr bwMode="gray">
          <a:xfrm>
            <a:off x="8294688" y="4311650"/>
            <a:ext cx="142875" cy="109538"/>
          </a:xfrm>
          <a:prstGeom prst="rect">
            <a:avLst/>
          </a:prstGeom>
          <a:noFill/>
          <a:ln>
            <a:noFill/>
          </a:ln>
          <a:effectLst/>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b" anchorCtr="0"/>
          <a:lstStyle/>
          <a:p>
            <a:pPr algn="ctr">
              <a:lnSpc>
                <a:spcPct val="90000"/>
              </a:lnSpc>
              <a:spcBef>
                <a:spcPct val="0"/>
              </a:spcBef>
              <a:spcAft>
                <a:spcPct val="0"/>
              </a:spcAft>
            </a:pPr>
            <a:fld id="{1B1D0757-1970-4A66-AAC5-4EFF536FD7F1}" type="datetime'1''''4'''''">
              <a:rPr lang="en-GB" altLang="en-US" sz="800" b="1" smtClean="0">
                <a:solidFill>
                  <a:schemeClr val="tx1"/>
                </a:solidFill>
                <a:effectLst/>
                <a:sym typeface="+mn-lt"/>
              </a:rPr>
              <a:pPr algn="ctr">
                <a:lnSpc>
                  <a:spcPct val="90000"/>
                </a:lnSpc>
                <a:spcBef>
                  <a:spcPct val="0"/>
                </a:spcBef>
                <a:spcAft>
                  <a:spcPct val="0"/>
                </a:spcAft>
              </a:pPr>
              <a:t>14</a:t>
            </a:fld>
            <a:endParaRPr lang="en-GB" sz="800" b="1" err="1">
              <a:solidFill>
                <a:schemeClr val="tx1"/>
              </a:solidFill>
              <a:sym typeface="+mn-lt"/>
            </a:endParaRPr>
          </a:p>
        </p:txBody>
      </p:sp>
      <p:sp>
        <p:nvSpPr>
          <p:cNvPr id="45" name="Rectangle 44">
            <a:extLst>
              <a:ext uri="{FF2B5EF4-FFF2-40B4-BE49-F238E27FC236}">
                <a16:creationId xmlns:a16="http://schemas.microsoft.com/office/drawing/2014/main" id="{84E80DC8-CF0D-FB31-367A-FDDBC6341C48}"/>
              </a:ext>
            </a:extLst>
          </p:cNvPr>
          <p:cNvSpPr/>
          <p:nvPr>
            <p:custDataLst>
              <p:tags r:id="rId152"/>
            </p:custDataLst>
          </p:nvPr>
        </p:nvSpPr>
        <p:spPr bwMode="gray">
          <a:xfrm>
            <a:off x="8542338" y="4311650"/>
            <a:ext cx="142875" cy="109538"/>
          </a:xfrm>
          <a:prstGeom prst="rect">
            <a:avLst/>
          </a:prstGeom>
          <a:noFill/>
          <a:ln>
            <a:noFill/>
          </a:ln>
          <a:effectLst/>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b" anchorCtr="0"/>
          <a:lstStyle/>
          <a:p>
            <a:pPr algn="ctr">
              <a:lnSpc>
                <a:spcPct val="90000"/>
              </a:lnSpc>
              <a:spcBef>
                <a:spcPct val="0"/>
              </a:spcBef>
              <a:spcAft>
                <a:spcPct val="0"/>
              </a:spcAft>
            </a:pPr>
            <a:fld id="{F4D27D28-159C-405F-A2D4-60621E93B7AF}" type="datetime'''1''''''''''''4'''''''''''''''''''''''''''''''''">
              <a:rPr lang="en-GB" altLang="en-US" sz="800" b="1" smtClean="0">
                <a:solidFill>
                  <a:schemeClr val="tx1"/>
                </a:solidFill>
                <a:effectLst/>
                <a:sym typeface="+mn-lt"/>
              </a:rPr>
              <a:pPr algn="ctr">
                <a:lnSpc>
                  <a:spcPct val="90000"/>
                </a:lnSpc>
                <a:spcBef>
                  <a:spcPct val="0"/>
                </a:spcBef>
                <a:spcAft>
                  <a:spcPct val="0"/>
                </a:spcAft>
              </a:pPr>
              <a:t>14</a:t>
            </a:fld>
            <a:endParaRPr lang="en-GB" sz="800" b="1" err="1">
              <a:solidFill>
                <a:schemeClr val="tx1"/>
              </a:solidFill>
              <a:sym typeface="+mn-lt"/>
            </a:endParaRPr>
          </a:p>
        </p:txBody>
      </p:sp>
      <p:sp>
        <p:nvSpPr>
          <p:cNvPr id="47" name="Rectangle 46">
            <a:extLst>
              <a:ext uri="{FF2B5EF4-FFF2-40B4-BE49-F238E27FC236}">
                <a16:creationId xmlns:a16="http://schemas.microsoft.com/office/drawing/2014/main" id="{B4F252BB-6572-DA5F-03F8-9FE1D0C98731}"/>
              </a:ext>
            </a:extLst>
          </p:cNvPr>
          <p:cNvSpPr/>
          <p:nvPr>
            <p:custDataLst>
              <p:tags r:id="rId153"/>
            </p:custDataLst>
          </p:nvPr>
        </p:nvSpPr>
        <p:spPr bwMode="gray">
          <a:xfrm>
            <a:off x="8791575" y="4356100"/>
            <a:ext cx="142875" cy="109538"/>
          </a:xfrm>
          <a:prstGeom prst="rect">
            <a:avLst/>
          </a:prstGeom>
          <a:noFill/>
          <a:ln>
            <a:noFill/>
          </a:ln>
          <a:effectLst/>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b" anchorCtr="0"/>
          <a:lstStyle/>
          <a:p>
            <a:pPr algn="ctr">
              <a:lnSpc>
                <a:spcPct val="90000"/>
              </a:lnSpc>
              <a:spcBef>
                <a:spcPct val="0"/>
              </a:spcBef>
              <a:spcAft>
                <a:spcPct val="0"/>
              </a:spcAft>
            </a:pPr>
            <a:fld id="{9A4C2A6E-EE59-4075-A940-0D24681141DC}" type="datetime'1''''''''''''''''''''''''''3'''''''''">
              <a:rPr lang="en-GB" altLang="en-US" sz="800" b="1" smtClean="0">
                <a:solidFill>
                  <a:schemeClr val="tx1"/>
                </a:solidFill>
                <a:effectLst/>
                <a:sym typeface="+mn-lt"/>
              </a:rPr>
              <a:pPr algn="ctr">
                <a:lnSpc>
                  <a:spcPct val="90000"/>
                </a:lnSpc>
                <a:spcBef>
                  <a:spcPct val="0"/>
                </a:spcBef>
                <a:spcAft>
                  <a:spcPct val="0"/>
                </a:spcAft>
              </a:pPr>
              <a:t>13</a:t>
            </a:fld>
            <a:endParaRPr lang="en-GB" sz="800" b="1" err="1">
              <a:solidFill>
                <a:schemeClr val="tx1"/>
              </a:solidFill>
              <a:sym typeface="+mn-lt"/>
            </a:endParaRPr>
          </a:p>
        </p:txBody>
      </p:sp>
      <p:sp>
        <p:nvSpPr>
          <p:cNvPr id="48" name="Rectangle 47">
            <a:extLst>
              <a:ext uri="{FF2B5EF4-FFF2-40B4-BE49-F238E27FC236}">
                <a16:creationId xmlns:a16="http://schemas.microsoft.com/office/drawing/2014/main" id="{7E2E0E4B-134A-5891-FB59-510B4069DED6}"/>
              </a:ext>
            </a:extLst>
          </p:cNvPr>
          <p:cNvSpPr/>
          <p:nvPr>
            <p:custDataLst>
              <p:tags r:id="rId154"/>
            </p:custDataLst>
          </p:nvPr>
        </p:nvSpPr>
        <p:spPr bwMode="gray">
          <a:xfrm>
            <a:off x="9040813" y="4449763"/>
            <a:ext cx="142875" cy="109538"/>
          </a:xfrm>
          <a:prstGeom prst="rect">
            <a:avLst/>
          </a:prstGeom>
          <a:noFill/>
          <a:ln>
            <a:noFill/>
          </a:ln>
          <a:effectLst/>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b" anchorCtr="0"/>
          <a:lstStyle/>
          <a:p>
            <a:pPr algn="ctr">
              <a:lnSpc>
                <a:spcPct val="90000"/>
              </a:lnSpc>
              <a:spcBef>
                <a:spcPct val="0"/>
              </a:spcBef>
              <a:spcAft>
                <a:spcPct val="0"/>
              </a:spcAft>
            </a:pPr>
            <a:fld id="{DCCD0E41-9D5F-446E-B835-25531673AE1C}" type="datetime'''''''''''''''1''''''''''''''''''''''''''''''''''''1'''''">
              <a:rPr lang="en-GB" altLang="en-US" sz="800" b="1" smtClean="0">
                <a:solidFill>
                  <a:schemeClr val="tx1"/>
                </a:solidFill>
                <a:effectLst/>
                <a:sym typeface="+mn-lt"/>
              </a:rPr>
              <a:pPr algn="ctr">
                <a:lnSpc>
                  <a:spcPct val="90000"/>
                </a:lnSpc>
                <a:spcBef>
                  <a:spcPct val="0"/>
                </a:spcBef>
                <a:spcAft>
                  <a:spcPct val="0"/>
                </a:spcAft>
              </a:pPr>
              <a:t>11</a:t>
            </a:fld>
            <a:endParaRPr lang="en-GB" sz="800" b="1" err="1">
              <a:solidFill>
                <a:schemeClr val="tx1"/>
              </a:solidFill>
              <a:sym typeface="+mn-lt"/>
            </a:endParaRPr>
          </a:p>
        </p:txBody>
      </p:sp>
      <p:sp>
        <p:nvSpPr>
          <p:cNvPr id="51" name="Rectangle 50">
            <a:extLst>
              <a:ext uri="{FF2B5EF4-FFF2-40B4-BE49-F238E27FC236}">
                <a16:creationId xmlns:a16="http://schemas.microsoft.com/office/drawing/2014/main" id="{E64B8860-DE59-2254-B430-B225D75CC04E}"/>
              </a:ext>
            </a:extLst>
          </p:cNvPr>
          <p:cNvSpPr/>
          <p:nvPr>
            <p:custDataLst>
              <p:tags r:id="rId155"/>
            </p:custDataLst>
          </p:nvPr>
        </p:nvSpPr>
        <p:spPr bwMode="gray">
          <a:xfrm>
            <a:off x="9318625" y="4576763"/>
            <a:ext cx="85725" cy="109538"/>
          </a:xfrm>
          <a:prstGeom prst="rect">
            <a:avLst/>
          </a:prstGeom>
          <a:noFill/>
          <a:ln>
            <a:noFill/>
          </a:ln>
          <a:effectLst/>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b" anchorCtr="0"/>
          <a:lstStyle/>
          <a:p>
            <a:pPr algn="ctr">
              <a:lnSpc>
                <a:spcPct val="90000"/>
              </a:lnSpc>
              <a:spcBef>
                <a:spcPct val="0"/>
              </a:spcBef>
              <a:spcAft>
                <a:spcPct val="0"/>
              </a:spcAft>
            </a:pPr>
            <a:fld id="{77152084-D6D9-4C26-8CEF-78735CC4147C}" type="datetime'''''''''''''''''''''''''''''''''''''''''''8'">
              <a:rPr lang="en-GB" altLang="en-US" sz="800" b="1" smtClean="0">
                <a:solidFill>
                  <a:schemeClr val="tx1"/>
                </a:solidFill>
                <a:effectLst/>
                <a:sym typeface="+mn-lt"/>
              </a:rPr>
              <a:pPr algn="ctr">
                <a:lnSpc>
                  <a:spcPct val="90000"/>
                </a:lnSpc>
                <a:spcBef>
                  <a:spcPct val="0"/>
                </a:spcBef>
                <a:spcAft>
                  <a:spcPct val="0"/>
                </a:spcAft>
              </a:pPr>
              <a:t>8</a:t>
            </a:fld>
            <a:endParaRPr lang="en-GB" sz="800" b="1" err="1">
              <a:solidFill>
                <a:schemeClr val="tx1"/>
              </a:solidFill>
              <a:sym typeface="+mn-lt"/>
            </a:endParaRPr>
          </a:p>
        </p:txBody>
      </p:sp>
      <p:sp>
        <p:nvSpPr>
          <p:cNvPr id="50" name="Rectangle 49">
            <a:extLst>
              <a:ext uri="{FF2B5EF4-FFF2-40B4-BE49-F238E27FC236}">
                <a16:creationId xmlns:a16="http://schemas.microsoft.com/office/drawing/2014/main" id="{A98DF942-FA8D-D8A2-A669-2B3DA0E5EA5F}"/>
              </a:ext>
            </a:extLst>
          </p:cNvPr>
          <p:cNvSpPr/>
          <p:nvPr>
            <p:custDataLst>
              <p:tags r:id="rId156"/>
            </p:custDataLst>
          </p:nvPr>
        </p:nvSpPr>
        <p:spPr bwMode="gray">
          <a:xfrm>
            <a:off x="9566275" y="4576763"/>
            <a:ext cx="85725" cy="109538"/>
          </a:xfrm>
          <a:prstGeom prst="rect">
            <a:avLst/>
          </a:prstGeom>
          <a:noFill/>
          <a:ln>
            <a:noFill/>
          </a:ln>
          <a:effectLst/>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b" anchorCtr="0"/>
          <a:lstStyle/>
          <a:p>
            <a:pPr algn="ctr">
              <a:lnSpc>
                <a:spcPct val="90000"/>
              </a:lnSpc>
              <a:spcBef>
                <a:spcPct val="0"/>
              </a:spcBef>
              <a:spcAft>
                <a:spcPct val="0"/>
              </a:spcAft>
            </a:pPr>
            <a:fld id="{A08DA144-5748-49F2-B43F-1CC2A50854DA}" type="datetime'8'''''''''''''''''''">
              <a:rPr lang="en-GB" altLang="en-US" sz="800" b="1" smtClean="0">
                <a:solidFill>
                  <a:schemeClr val="tx1"/>
                </a:solidFill>
                <a:effectLst/>
                <a:sym typeface="+mn-lt"/>
              </a:rPr>
              <a:pPr algn="ctr">
                <a:lnSpc>
                  <a:spcPct val="90000"/>
                </a:lnSpc>
                <a:spcBef>
                  <a:spcPct val="0"/>
                </a:spcBef>
                <a:spcAft>
                  <a:spcPct val="0"/>
                </a:spcAft>
              </a:pPr>
              <a:t>8</a:t>
            </a:fld>
            <a:endParaRPr lang="en-GB" sz="800" b="1" err="1">
              <a:solidFill>
                <a:schemeClr val="tx1"/>
              </a:solidFill>
              <a:sym typeface="+mn-lt"/>
            </a:endParaRPr>
          </a:p>
        </p:txBody>
      </p:sp>
      <p:sp>
        <p:nvSpPr>
          <p:cNvPr id="49" name="Rectangle 48">
            <a:extLst>
              <a:ext uri="{FF2B5EF4-FFF2-40B4-BE49-F238E27FC236}">
                <a16:creationId xmlns:a16="http://schemas.microsoft.com/office/drawing/2014/main" id="{4418C9E6-D6FF-751F-5105-B207546989DF}"/>
              </a:ext>
            </a:extLst>
          </p:cNvPr>
          <p:cNvSpPr/>
          <p:nvPr>
            <p:custDataLst>
              <p:tags r:id="rId157"/>
            </p:custDataLst>
          </p:nvPr>
        </p:nvSpPr>
        <p:spPr bwMode="gray">
          <a:xfrm>
            <a:off x="9815513" y="4576763"/>
            <a:ext cx="85725" cy="109538"/>
          </a:xfrm>
          <a:prstGeom prst="rect">
            <a:avLst/>
          </a:prstGeom>
          <a:noFill/>
          <a:ln>
            <a:noFill/>
          </a:ln>
          <a:effectLst/>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b" anchorCtr="0"/>
          <a:lstStyle/>
          <a:p>
            <a:pPr algn="ctr">
              <a:lnSpc>
                <a:spcPct val="90000"/>
              </a:lnSpc>
              <a:spcBef>
                <a:spcPct val="0"/>
              </a:spcBef>
              <a:spcAft>
                <a:spcPct val="0"/>
              </a:spcAft>
            </a:pPr>
            <a:fld id="{55C018B0-CF9B-444F-B18F-F82120B31616}" type="datetime'''''''''''''''''''''''''''''''''''''''''''''''''''''8'">
              <a:rPr lang="en-GB" altLang="en-US" sz="800" b="1" smtClean="0">
                <a:solidFill>
                  <a:schemeClr val="tx1"/>
                </a:solidFill>
                <a:effectLst/>
                <a:sym typeface="+mn-lt"/>
              </a:rPr>
              <a:pPr algn="ctr">
                <a:lnSpc>
                  <a:spcPct val="90000"/>
                </a:lnSpc>
                <a:spcBef>
                  <a:spcPct val="0"/>
                </a:spcBef>
                <a:spcAft>
                  <a:spcPct val="0"/>
                </a:spcAft>
              </a:pPr>
              <a:t>8</a:t>
            </a:fld>
            <a:endParaRPr lang="en-GB" sz="800" b="1" err="1">
              <a:solidFill>
                <a:schemeClr val="tx1"/>
              </a:solidFill>
              <a:sym typeface="+mn-lt"/>
            </a:endParaRPr>
          </a:p>
        </p:txBody>
      </p:sp>
      <p:sp>
        <p:nvSpPr>
          <p:cNvPr id="52" name="Rectangle 51">
            <a:extLst>
              <a:ext uri="{FF2B5EF4-FFF2-40B4-BE49-F238E27FC236}">
                <a16:creationId xmlns:a16="http://schemas.microsoft.com/office/drawing/2014/main" id="{6B11B97F-0342-6DF1-5F5F-04EA04B31556}"/>
              </a:ext>
            </a:extLst>
          </p:cNvPr>
          <p:cNvSpPr/>
          <p:nvPr>
            <p:custDataLst>
              <p:tags r:id="rId158"/>
            </p:custDataLst>
          </p:nvPr>
        </p:nvSpPr>
        <p:spPr bwMode="gray">
          <a:xfrm>
            <a:off x="10064750" y="4670425"/>
            <a:ext cx="85725" cy="109538"/>
          </a:xfrm>
          <a:prstGeom prst="rect">
            <a:avLst/>
          </a:prstGeom>
          <a:noFill/>
          <a:ln>
            <a:noFill/>
          </a:ln>
          <a:effectLst/>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b" anchorCtr="0"/>
          <a:lstStyle/>
          <a:p>
            <a:pPr algn="ctr">
              <a:lnSpc>
                <a:spcPct val="90000"/>
              </a:lnSpc>
              <a:spcBef>
                <a:spcPct val="0"/>
              </a:spcBef>
              <a:spcAft>
                <a:spcPct val="0"/>
              </a:spcAft>
            </a:pPr>
            <a:fld id="{673B6D59-48D3-4720-A6E8-755DD4256D8F}" type="datetime'''''''''''''6'''''''''''''''''''''''''''''''''">
              <a:rPr lang="en-GB" altLang="en-US" sz="800" b="1" smtClean="0">
                <a:solidFill>
                  <a:schemeClr val="tx1"/>
                </a:solidFill>
                <a:effectLst/>
                <a:sym typeface="+mn-lt"/>
              </a:rPr>
              <a:pPr algn="ctr">
                <a:lnSpc>
                  <a:spcPct val="90000"/>
                </a:lnSpc>
                <a:spcBef>
                  <a:spcPct val="0"/>
                </a:spcBef>
                <a:spcAft>
                  <a:spcPct val="0"/>
                </a:spcAft>
              </a:pPr>
              <a:t>6</a:t>
            </a:fld>
            <a:endParaRPr lang="en-GB" sz="800" b="1" err="1">
              <a:solidFill>
                <a:schemeClr val="tx1"/>
              </a:solidFill>
              <a:sym typeface="+mn-lt"/>
            </a:endParaRPr>
          </a:p>
        </p:txBody>
      </p:sp>
      <p:sp>
        <p:nvSpPr>
          <p:cNvPr id="53" name="Rectangle 52">
            <a:extLst>
              <a:ext uri="{FF2B5EF4-FFF2-40B4-BE49-F238E27FC236}">
                <a16:creationId xmlns:a16="http://schemas.microsoft.com/office/drawing/2014/main" id="{597D242F-EB9C-6825-E176-F63CDFF8FEE0}"/>
              </a:ext>
            </a:extLst>
          </p:cNvPr>
          <p:cNvSpPr/>
          <p:nvPr>
            <p:custDataLst>
              <p:tags r:id="rId159"/>
            </p:custDataLst>
          </p:nvPr>
        </p:nvSpPr>
        <p:spPr bwMode="gray">
          <a:xfrm>
            <a:off x="10313988" y="4759325"/>
            <a:ext cx="85725" cy="109538"/>
          </a:xfrm>
          <a:prstGeom prst="rect">
            <a:avLst/>
          </a:prstGeom>
          <a:noFill/>
          <a:ln>
            <a:noFill/>
          </a:ln>
          <a:effectLst/>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b" anchorCtr="0"/>
          <a:lstStyle/>
          <a:p>
            <a:pPr algn="ctr">
              <a:lnSpc>
                <a:spcPct val="90000"/>
              </a:lnSpc>
              <a:spcBef>
                <a:spcPct val="0"/>
              </a:spcBef>
              <a:spcAft>
                <a:spcPct val="0"/>
              </a:spcAft>
            </a:pPr>
            <a:fld id="{CC2FBADC-91D6-479B-8737-EBD8BB531C85}" type="datetime'''''''''''''''''''''''''''4'''''''''''''">
              <a:rPr lang="en-GB" altLang="en-US" sz="800" b="1" smtClean="0">
                <a:solidFill>
                  <a:schemeClr val="tx1"/>
                </a:solidFill>
                <a:effectLst/>
                <a:sym typeface="+mn-lt"/>
              </a:rPr>
              <a:pPr algn="ctr">
                <a:lnSpc>
                  <a:spcPct val="90000"/>
                </a:lnSpc>
                <a:spcBef>
                  <a:spcPct val="0"/>
                </a:spcBef>
                <a:spcAft>
                  <a:spcPct val="0"/>
                </a:spcAft>
              </a:pPr>
              <a:t>4</a:t>
            </a:fld>
            <a:endParaRPr lang="en-GB" sz="800" b="1" err="1">
              <a:solidFill>
                <a:schemeClr val="tx1"/>
              </a:solidFill>
              <a:sym typeface="+mn-lt"/>
            </a:endParaRPr>
          </a:p>
        </p:txBody>
      </p:sp>
      <p:sp>
        <p:nvSpPr>
          <p:cNvPr id="55" name="Rectangle 54">
            <a:extLst>
              <a:ext uri="{FF2B5EF4-FFF2-40B4-BE49-F238E27FC236}">
                <a16:creationId xmlns:a16="http://schemas.microsoft.com/office/drawing/2014/main" id="{E182A7BD-29A7-899F-9079-3A102987FA7A}"/>
              </a:ext>
            </a:extLst>
          </p:cNvPr>
          <p:cNvSpPr/>
          <p:nvPr>
            <p:custDataLst>
              <p:tags r:id="rId160"/>
            </p:custDataLst>
          </p:nvPr>
        </p:nvSpPr>
        <p:spPr bwMode="gray">
          <a:xfrm>
            <a:off x="10561638" y="4848225"/>
            <a:ext cx="85725" cy="109538"/>
          </a:xfrm>
          <a:prstGeom prst="rect">
            <a:avLst/>
          </a:prstGeom>
          <a:noFill/>
          <a:ln>
            <a:noFill/>
          </a:ln>
          <a:effectLst/>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b" anchorCtr="0"/>
          <a:lstStyle/>
          <a:p>
            <a:pPr algn="ctr">
              <a:lnSpc>
                <a:spcPct val="90000"/>
              </a:lnSpc>
              <a:spcBef>
                <a:spcPct val="0"/>
              </a:spcBef>
              <a:spcAft>
                <a:spcPct val="0"/>
              </a:spcAft>
            </a:pPr>
            <a:fld id="{FB634AB3-2468-4571-BA1D-3F58F5CE6C40}" type="datetime'''''''''''''''2'''''''''''''''''''''''''''''''''''''''''">
              <a:rPr lang="en-GB" altLang="en-US" sz="800" b="1" smtClean="0">
                <a:solidFill>
                  <a:schemeClr val="tx1"/>
                </a:solidFill>
                <a:effectLst/>
                <a:sym typeface="+mn-lt"/>
              </a:rPr>
              <a:pPr algn="ctr">
                <a:lnSpc>
                  <a:spcPct val="90000"/>
                </a:lnSpc>
                <a:spcBef>
                  <a:spcPct val="0"/>
                </a:spcBef>
                <a:spcAft>
                  <a:spcPct val="0"/>
                </a:spcAft>
              </a:pPr>
              <a:t>2</a:t>
            </a:fld>
            <a:endParaRPr lang="en-GB" sz="800" b="1" err="1">
              <a:solidFill>
                <a:schemeClr val="tx1"/>
              </a:solidFill>
              <a:sym typeface="+mn-lt"/>
            </a:endParaRPr>
          </a:p>
        </p:txBody>
      </p:sp>
      <p:sp>
        <p:nvSpPr>
          <p:cNvPr id="54" name="Rectangle 53">
            <a:extLst>
              <a:ext uri="{FF2B5EF4-FFF2-40B4-BE49-F238E27FC236}">
                <a16:creationId xmlns:a16="http://schemas.microsoft.com/office/drawing/2014/main" id="{97FB2CA0-8098-487F-99C5-0A809F1C199B}"/>
              </a:ext>
            </a:extLst>
          </p:cNvPr>
          <p:cNvSpPr/>
          <p:nvPr>
            <p:custDataLst>
              <p:tags r:id="rId161"/>
            </p:custDataLst>
          </p:nvPr>
        </p:nvSpPr>
        <p:spPr bwMode="gray">
          <a:xfrm>
            <a:off x="10810875" y="4738688"/>
            <a:ext cx="85725" cy="109538"/>
          </a:xfrm>
          <a:prstGeom prst="rect">
            <a:avLst/>
          </a:prstGeom>
          <a:noFill/>
          <a:ln>
            <a:noFill/>
          </a:ln>
          <a:effectLst/>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b" anchorCtr="0"/>
          <a:lstStyle/>
          <a:p>
            <a:pPr algn="ctr">
              <a:lnSpc>
                <a:spcPct val="90000"/>
              </a:lnSpc>
              <a:spcBef>
                <a:spcPct val="0"/>
              </a:spcBef>
              <a:spcAft>
                <a:spcPct val="0"/>
              </a:spcAft>
            </a:pPr>
            <a:fld id="{1B7FE544-2920-40D0-A114-2C0F8CDFE6F5}" type="datetime'''''''''''''''''''''''''''''''''''''''2'''''''">
              <a:rPr lang="en-GB" altLang="en-US" sz="800" b="1" smtClean="0">
                <a:solidFill>
                  <a:schemeClr val="tx1"/>
                </a:solidFill>
                <a:effectLst/>
                <a:sym typeface="+mn-lt"/>
              </a:rPr>
              <a:pPr algn="ctr">
                <a:lnSpc>
                  <a:spcPct val="90000"/>
                </a:lnSpc>
                <a:spcBef>
                  <a:spcPct val="0"/>
                </a:spcBef>
                <a:spcAft>
                  <a:spcPct val="0"/>
                </a:spcAft>
              </a:pPr>
              <a:t>2</a:t>
            </a:fld>
            <a:endParaRPr lang="en-GB" sz="800" b="1" err="1">
              <a:solidFill>
                <a:schemeClr val="tx1"/>
              </a:solidFill>
              <a:sym typeface="+mn-lt"/>
            </a:endParaRPr>
          </a:p>
        </p:txBody>
      </p:sp>
      <p:sp>
        <p:nvSpPr>
          <p:cNvPr id="36" name="Rectangle 35">
            <a:extLst>
              <a:ext uri="{FF2B5EF4-FFF2-40B4-BE49-F238E27FC236}">
                <a16:creationId xmlns:a16="http://schemas.microsoft.com/office/drawing/2014/main" id="{DA2F92FF-F76F-6C4A-DF16-9779482DA48E}"/>
              </a:ext>
            </a:extLst>
          </p:cNvPr>
          <p:cNvSpPr/>
          <p:nvPr>
            <p:custDataLst>
              <p:tags r:id="rId162"/>
            </p:custDataLst>
          </p:nvPr>
        </p:nvSpPr>
        <p:spPr bwMode="gray">
          <a:xfrm>
            <a:off x="6054725" y="3611563"/>
            <a:ext cx="142875" cy="109538"/>
          </a:xfrm>
          <a:prstGeom prst="rect">
            <a:avLst/>
          </a:prstGeom>
          <a:noFill/>
          <a:ln>
            <a:noFill/>
          </a:ln>
          <a:effectLst/>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b" anchorCtr="0"/>
          <a:lstStyle/>
          <a:p>
            <a:pPr algn="ctr">
              <a:lnSpc>
                <a:spcPct val="90000"/>
              </a:lnSpc>
              <a:spcBef>
                <a:spcPct val="0"/>
              </a:spcBef>
              <a:spcAft>
                <a:spcPct val="0"/>
              </a:spcAft>
            </a:pPr>
            <a:fld id="{44D2225B-5297-4271-8EBA-C9E3FD0CC788}" type="datetime'''''''''''3''''''''0'''''''''''''''''''''''''''''''">
              <a:rPr lang="en-GB" altLang="en-US" sz="800" b="1" smtClean="0">
                <a:solidFill>
                  <a:schemeClr val="tx1"/>
                </a:solidFill>
                <a:effectLst/>
                <a:sym typeface="+mn-lt"/>
              </a:rPr>
              <a:pPr algn="ctr">
                <a:lnSpc>
                  <a:spcPct val="90000"/>
                </a:lnSpc>
                <a:spcBef>
                  <a:spcPct val="0"/>
                </a:spcBef>
                <a:spcAft>
                  <a:spcPct val="0"/>
                </a:spcAft>
              </a:pPr>
              <a:t>30</a:t>
            </a:fld>
            <a:endParaRPr lang="en-GB" sz="800" b="1" err="1">
              <a:solidFill>
                <a:schemeClr val="tx1"/>
              </a:solidFill>
              <a:sym typeface="+mn-lt"/>
            </a:endParaRPr>
          </a:p>
        </p:txBody>
      </p:sp>
      <p:sp>
        <p:nvSpPr>
          <p:cNvPr id="6" name="Rectangle 5" hidden="1">
            <a:extLst>
              <a:ext uri="{FF2B5EF4-FFF2-40B4-BE49-F238E27FC236}">
                <a16:creationId xmlns:a16="http://schemas.microsoft.com/office/drawing/2014/main" id="{9DEC096E-7855-4EE3-9504-7797209BBA4F}"/>
              </a:ext>
            </a:extLst>
          </p:cNvPr>
          <p:cNvSpPr/>
          <p:nvPr>
            <p:custDataLst>
              <p:tags r:id="rId163"/>
            </p:custDataLst>
          </p:nvPr>
        </p:nvSpPr>
        <p:spPr>
          <a:xfrm>
            <a:off x="0" y="0"/>
            <a:ext cx="158750" cy="15875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t" anchorCtr="0">
            <a:noAutofit/>
          </a:bodyPr>
          <a:lstStyle/>
          <a:p>
            <a:pPr>
              <a:defRPr/>
            </a:pPr>
            <a:endParaRPr kumimoji="0" lang="en-GB" sz="1400" u="none" strike="noStrike" kern="1200" cap="none" spc="0" normalizeH="0" noProof="0">
              <a:ln>
                <a:noFill/>
              </a:ln>
              <a:solidFill>
                <a:srgbClr val="FFFFFF"/>
              </a:solidFill>
              <a:effectLst/>
              <a:uLnTx/>
              <a:uFillTx/>
              <a:sym typeface="+mn-lt"/>
            </a:endParaRPr>
          </a:p>
        </p:txBody>
      </p:sp>
      <p:sp>
        <p:nvSpPr>
          <p:cNvPr id="542" name="Title 541">
            <a:extLst>
              <a:ext uri="{FF2B5EF4-FFF2-40B4-BE49-F238E27FC236}">
                <a16:creationId xmlns:a16="http://schemas.microsoft.com/office/drawing/2014/main" id="{907162CF-3CBB-4625-A270-B43EAE717140}"/>
              </a:ext>
            </a:extLst>
          </p:cNvPr>
          <p:cNvSpPr>
            <a:spLocks noGrp="1"/>
          </p:cNvSpPr>
          <p:nvPr>
            <p:ph type="title"/>
          </p:nvPr>
        </p:nvSpPr>
        <p:spPr/>
        <p:txBody>
          <a:bodyPr vert="horz"/>
          <a:lstStyle/>
          <a:p>
            <a:r>
              <a:rPr lang="en-GB"/>
              <a:t>Oncology breakdown of availability (%, 2020-2023)</a:t>
            </a:r>
            <a:endParaRPr lang="en-GB" sz="1800" i="1"/>
          </a:p>
        </p:txBody>
      </p:sp>
      <p:sp>
        <p:nvSpPr>
          <p:cNvPr id="266" name="Footer Placeholder 3">
            <a:extLst>
              <a:ext uri="{FF2B5EF4-FFF2-40B4-BE49-F238E27FC236}">
                <a16:creationId xmlns:a16="http://schemas.microsoft.com/office/drawing/2014/main" id="{7324D612-3B3E-4A31-94BE-B4F8FE8D5EF0}"/>
              </a:ext>
            </a:extLst>
          </p:cNvPr>
          <p:cNvSpPr>
            <a:spLocks noGrp="1"/>
          </p:cNvSpPr>
          <p:nvPr>
            <p:ph type="ftr" sz="quarter" idx="3"/>
          </p:nvPr>
        </p:nvSpPr>
        <p:spPr>
          <a:xfrm>
            <a:off x="310513" y="6304673"/>
            <a:ext cx="9835200" cy="469900"/>
          </a:xfrm>
        </p:spPr>
        <p:txBody>
          <a:bodyPr/>
          <a:lstStyle/>
          <a:p>
            <a:pPr lvl="0">
              <a:defRPr/>
            </a:pPr>
            <a:r>
              <a:rPr lang="en-GB" b="1">
                <a:solidFill>
                  <a:srgbClr val="2B3A42"/>
                </a:solidFill>
              </a:rPr>
              <a:t>European Union average: </a:t>
            </a:r>
            <a:r>
              <a:rPr lang="en-GB" b="1"/>
              <a:t>28 products available (50%), </a:t>
            </a:r>
            <a:r>
              <a:rPr lang="en-GB" b="1">
                <a:solidFill>
                  <a:srgbClr val="2B3A42"/>
                </a:solidFill>
              </a:rPr>
              <a:t>Limited availability (total) (40% of available products). ^</a:t>
            </a:r>
            <a:r>
              <a:rPr lang="en-GB"/>
              <a:t>Netherlands did not submit complete information on restrictions to available medicines meaning LA* is not captured in these countries. </a:t>
            </a:r>
            <a:r>
              <a:rPr lang="en-GB" baseline="30000"/>
              <a:t>†</a:t>
            </a:r>
            <a:r>
              <a:rPr lang="en-GB"/>
              <a:t>Country specific definitions are listed in the appendix.</a:t>
            </a:r>
            <a:r>
              <a:rPr lang="en-GB">
                <a:solidFill>
                  <a:srgbClr val="2B3A42"/>
                </a:solidFill>
              </a:rPr>
              <a:t> </a:t>
            </a:r>
            <a:r>
              <a:rPr lang="en-GB"/>
              <a:t>*Countries with asterisks did not complete a full dataset and therefore availability may be unrepresentative. **In Spain, the WAIT analysis does not identify those medicinal products being accessible earlier in conformity with Spain's Royal Decree 1015/2009 relating to Medicines in Special Situations</a:t>
            </a:r>
            <a:endParaRPr lang="en-GB">
              <a:solidFill>
                <a:srgbClr val="2B3A42"/>
              </a:solidFill>
            </a:endParaRPr>
          </a:p>
        </p:txBody>
      </p:sp>
      <p:sp>
        <p:nvSpPr>
          <p:cNvPr id="78" name="Rectangle 77" hidden="1">
            <a:extLst>
              <a:ext uri="{FF2B5EF4-FFF2-40B4-BE49-F238E27FC236}">
                <a16:creationId xmlns:a16="http://schemas.microsoft.com/office/drawing/2014/main" id="{277C343B-2EE0-4565-92C0-60EF899E597E}"/>
              </a:ext>
            </a:extLst>
          </p:cNvPr>
          <p:cNvSpPr/>
          <p:nvPr/>
        </p:nvSpPr>
        <p:spPr>
          <a:xfrm>
            <a:off x="0" y="0"/>
            <a:ext cx="158750" cy="15875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numCol="1" spcCol="0" rtlCol="0" anchor="t" anchorCtr="0">
            <a:noAutofit/>
          </a:bodyPr>
          <a:lstStyle/>
          <a:p>
            <a:endParaRPr lang="en-GB" sz="1400">
              <a:sym typeface="+mn-lt"/>
            </a:endParaRPr>
          </a:p>
        </p:txBody>
      </p:sp>
      <p:sp>
        <p:nvSpPr>
          <p:cNvPr id="198" name="Content Placeholder 1">
            <a:extLst>
              <a:ext uri="{FF2B5EF4-FFF2-40B4-BE49-F238E27FC236}">
                <a16:creationId xmlns:a16="http://schemas.microsoft.com/office/drawing/2014/main" id="{38E3CBD1-DDE7-42A2-B30B-6720C963A6E9}"/>
              </a:ext>
            </a:extLst>
          </p:cNvPr>
          <p:cNvSpPr txBox="1">
            <a:spLocks/>
          </p:cNvSpPr>
          <p:nvPr/>
        </p:nvSpPr>
        <p:spPr>
          <a:xfrm>
            <a:off x="384694" y="1286359"/>
            <a:ext cx="11673956" cy="1142997"/>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buNone/>
              <a:defRPr/>
            </a:pPr>
            <a:endParaRPr kumimoji="0" lang="en-GB" sz="1800" b="0" i="0" u="none" strike="noStrike" kern="1200" cap="none" spc="0" normalizeH="0" baseline="0" noProof="0">
              <a:ln>
                <a:noFill/>
              </a:ln>
              <a:solidFill>
                <a:srgbClr val="2B3A42"/>
              </a:solidFill>
              <a:effectLst/>
              <a:uLnTx/>
              <a:uFillTx/>
              <a:latin typeface="Arial" panose="020B0604020202020204"/>
              <a:ea typeface="+mn-ea"/>
              <a:cs typeface="+mn-cs"/>
            </a:endParaRPr>
          </a:p>
        </p:txBody>
      </p:sp>
      <p:sp>
        <p:nvSpPr>
          <p:cNvPr id="247" name="TextBox 246">
            <a:extLst>
              <a:ext uri="{FF2B5EF4-FFF2-40B4-BE49-F238E27FC236}">
                <a16:creationId xmlns:a16="http://schemas.microsoft.com/office/drawing/2014/main" id="{829B730B-DD09-405B-9BE5-2E5449666E87}"/>
              </a:ext>
            </a:extLst>
          </p:cNvPr>
          <p:cNvSpPr txBox="1"/>
          <p:nvPr/>
        </p:nvSpPr>
        <p:spPr>
          <a:xfrm rot="16200000">
            <a:off x="-580749" y="3579978"/>
            <a:ext cx="2578417" cy="338554"/>
          </a:xfrm>
          <a:prstGeom prst="rect">
            <a:avLst/>
          </a:prstGeom>
          <a:noFill/>
        </p:spPr>
        <p:txBody>
          <a:bodyPr wrap="square" rtlCol="0">
            <a:spAutoFit/>
          </a:bodyPr>
          <a:lstStyle/>
          <a:p>
            <a:pPr algn="ctr"/>
            <a:r>
              <a:rPr lang="en-GB" sz="1600" i="1">
                <a:solidFill>
                  <a:schemeClr val="tx2"/>
                </a:solidFill>
              </a:rPr>
              <a:t>Number of products</a:t>
            </a:r>
          </a:p>
        </p:txBody>
      </p:sp>
      <p:sp>
        <p:nvSpPr>
          <p:cNvPr id="278" name="Rectangle 277">
            <a:extLst>
              <a:ext uri="{FF2B5EF4-FFF2-40B4-BE49-F238E27FC236}">
                <a16:creationId xmlns:a16="http://schemas.microsoft.com/office/drawing/2014/main" id="{4A7296AB-5AE5-BD21-4FA5-1B2AC616D0BD}"/>
              </a:ext>
            </a:extLst>
          </p:cNvPr>
          <p:cNvSpPr/>
          <p:nvPr>
            <p:custDataLst>
              <p:tags r:id="rId164"/>
            </p:custDataLst>
          </p:nvPr>
        </p:nvSpPr>
        <p:spPr bwMode="auto">
          <a:xfrm>
            <a:off x="2713038" y="5994400"/>
            <a:ext cx="196850" cy="1476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6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79" name="Rectangle 278">
            <a:extLst>
              <a:ext uri="{FF2B5EF4-FFF2-40B4-BE49-F238E27FC236}">
                <a16:creationId xmlns:a16="http://schemas.microsoft.com/office/drawing/2014/main" id="{47BBD79B-7356-2467-ADDA-5506AA18A54E}"/>
              </a:ext>
            </a:extLst>
          </p:cNvPr>
          <p:cNvSpPr/>
          <p:nvPr>
            <p:custDataLst>
              <p:tags r:id="rId165"/>
            </p:custDataLst>
          </p:nvPr>
        </p:nvSpPr>
        <p:spPr bwMode="auto">
          <a:xfrm>
            <a:off x="4379913" y="5994400"/>
            <a:ext cx="196850" cy="147638"/>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6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80" name="Rectangle 279">
            <a:extLst>
              <a:ext uri="{FF2B5EF4-FFF2-40B4-BE49-F238E27FC236}">
                <a16:creationId xmlns:a16="http://schemas.microsoft.com/office/drawing/2014/main" id="{129B7001-1521-1CF1-5B34-4D959890AF5D}"/>
              </a:ext>
            </a:extLst>
          </p:cNvPr>
          <p:cNvSpPr/>
          <p:nvPr>
            <p:custDataLst>
              <p:tags r:id="rId166"/>
            </p:custDataLst>
          </p:nvPr>
        </p:nvSpPr>
        <p:spPr bwMode="auto">
          <a:xfrm>
            <a:off x="6508750" y="5994400"/>
            <a:ext cx="196850" cy="147638"/>
          </a:xfrm>
          <a:prstGeom prst="rect">
            <a:avLst/>
          </a:prstGeom>
          <a:solidFill>
            <a:srgbClr val="E66F0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l"/>
            <a:endParaRPr lang="en-GB" sz="1600" err="1"/>
          </a:p>
        </p:txBody>
      </p:sp>
      <p:sp>
        <p:nvSpPr>
          <p:cNvPr id="281" name="Rectangle 280">
            <a:extLst>
              <a:ext uri="{FF2B5EF4-FFF2-40B4-BE49-F238E27FC236}">
                <a16:creationId xmlns:a16="http://schemas.microsoft.com/office/drawing/2014/main" id="{C477A19C-EF4D-A68D-D848-ECBD7B2265D8}"/>
              </a:ext>
            </a:extLst>
          </p:cNvPr>
          <p:cNvSpPr/>
          <p:nvPr>
            <p:custDataLst>
              <p:tags r:id="rId167"/>
            </p:custDataLst>
          </p:nvPr>
        </p:nvSpPr>
        <p:spPr bwMode="auto">
          <a:xfrm>
            <a:off x="2960688" y="5989638"/>
            <a:ext cx="1317625" cy="168275"/>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marR="0" lvl="0" indent="0" algn="l" defTabSz="914400" rtl="0" eaLnBrk="1" fontAlgn="auto" latinLnBrk="0" hangingPunct="1">
              <a:lnSpc>
                <a:spcPct val="100000"/>
              </a:lnSpc>
              <a:spcBef>
                <a:spcPct val="0"/>
              </a:spcBef>
              <a:spcAft>
                <a:spcPct val="0"/>
              </a:spcAft>
              <a:buClrTx/>
              <a:buSzTx/>
              <a:buFontTx/>
              <a:buNone/>
              <a:tabLst/>
              <a:defRPr/>
            </a:pPr>
            <a:fld id="{4F5EDDB9-EAA9-4D7E-980F-843C5FE96A9F}" type="datetime'F''''ul''l'''''''' p''''ubl''ic ''''a''''v''ai''labilit''y'''">
              <a:rPr lang="en-GB" altLang="en-US" sz="1100" smtClean="0">
                <a:solidFill>
                  <a:srgbClr val="2B3A42"/>
                </a:solidFill>
                <a:effectLst/>
              </a:rPr>
              <a:pPr marL="0" marR="0" lvl="0" indent="0" algn="l" defTabSz="914400" rtl="0" eaLnBrk="1" fontAlgn="auto" latinLnBrk="0" hangingPunct="1">
                <a:lnSpc>
                  <a:spcPct val="100000"/>
                </a:lnSpc>
                <a:spcBef>
                  <a:spcPct val="0"/>
                </a:spcBef>
                <a:spcAft>
                  <a:spcPct val="0"/>
                </a:spcAft>
                <a:buClrTx/>
                <a:buSzTx/>
                <a:buFontTx/>
                <a:buNone/>
                <a:tabLst/>
                <a:defRPr/>
              </a:pPr>
              <a:t>Full public availability</a:t>
            </a:fld>
            <a:endParaRPr kumimoji="0" lang="en-GB" sz="1100" b="0" i="0" strike="noStrike" kern="1200" cap="none" spc="0" normalizeH="0" baseline="0" noProof="0">
              <a:ln>
                <a:noFill/>
              </a:ln>
              <a:solidFill>
                <a:srgbClr val="2B3A42"/>
              </a:solidFill>
              <a:effectLst/>
              <a:uLnTx/>
              <a:uFillTx/>
              <a:ea typeface="+mn-ea"/>
              <a:cs typeface="+mn-cs"/>
              <a:sym typeface="+mn-lt"/>
            </a:endParaRPr>
          </a:p>
        </p:txBody>
      </p:sp>
      <p:sp>
        <p:nvSpPr>
          <p:cNvPr id="282" name="Rectangle 281">
            <a:extLst>
              <a:ext uri="{FF2B5EF4-FFF2-40B4-BE49-F238E27FC236}">
                <a16:creationId xmlns:a16="http://schemas.microsoft.com/office/drawing/2014/main" id="{96BDE313-277F-F5EF-92CD-60BB3FA20A8C}"/>
              </a:ext>
            </a:extLst>
          </p:cNvPr>
          <p:cNvSpPr/>
          <p:nvPr>
            <p:custDataLst>
              <p:tags r:id="rId168"/>
            </p:custDataLst>
          </p:nvPr>
        </p:nvSpPr>
        <p:spPr bwMode="auto">
          <a:xfrm>
            <a:off x="4627563" y="5989638"/>
            <a:ext cx="1779588" cy="168275"/>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marR="0" lvl="0" indent="0" algn="l" defTabSz="914400" rtl="0" eaLnBrk="1" fontAlgn="auto" latinLnBrk="0" hangingPunct="1">
              <a:lnSpc>
                <a:spcPct val="100000"/>
              </a:lnSpc>
              <a:spcBef>
                <a:spcPct val="0"/>
              </a:spcBef>
              <a:spcAft>
                <a:spcPct val="0"/>
              </a:spcAft>
              <a:buClrTx/>
              <a:buSzTx/>
              <a:buFontTx/>
              <a:buNone/>
              <a:tabLst/>
              <a:defRPr/>
            </a:pPr>
            <a:fld id="{5B5E5F83-7E81-45AF-991A-94EEBF83AED3}" type="datetime'Li''m''ited'' a''v''a''''i''l''abi''''lit''y (All'' other)'">
              <a:rPr lang="en-GB" altLang="en-US" sz="1100" smtClean="0">
                <a:solidFill>
                  <a:srgbClr val="2B3A42"/>
                </a:solidFill>
                <a:effectLst/>
              </a:rPr>
              <a:pPr marL="0" marR="0" lvl="0" indent="0" algn="l" defTabSz="914400" rtl="0" eaLnBrk="1" fontAlgn="auto" latinLnBrk="0" hangingPunct="1">
                <a:lnSpc>
                  <a:spcPct val="100000"/>
                </a:lnSpc>
                <a:spcBef>
                  <a:spcPct val="0"/>
                </a:spcBef>
                <a:spcAft>
                  <a:spcPct val="0"/>
                </a:spcAft>
                <a:buClrTx/>
                <a:buSzTx/>
                <a:buFontTx/>
                <a:buNone/>
                <a:tabLst/>
                <a:defRPr/>
              </a:pPr>
              <a:t>Limited availability (All other)</a:t>
            </a:fld>
            <a:endParaRPr kumimoji="0" lang="en-GB" sz="1100" b="0" i="0" strike="noStrike" kern="1200" cap="none" spc="0" normalizeH="0" baseline="0" noProof="0">
              <a:ln>
                <a:noFill/>
              </a:ln>
              <a:solidFill>
                <a:srgbClr val="2B3A42"/>
              </a:solidFill>
              <a:effectLst/>
              <a:uLnTx/>
              <a:uFillTx/>
              <a:ea typeface="+mn-ea"/>
              <a:cs typeface="+mn-cs"/>
              <a:sym typeface="+mn-lt"/>
            </a:endParaRPr>
          </a:p>
        </p:txBody>
      </p:sp>
      <p:sp>
        <p:nvSpPr>
          <p:cNvPr id="283" name="Rectangle 282">
            <a:extLst>
              <a:ext uri="{FF2B5EF4-FFF2-40B4-BE49-F238E27FC236}">
                <a16:creationId xmlns:a16="http://schemas.microsoft.com/office/drawing/2014/main" id="{47B7A95D-29F1-969E-DA53-B6437FA4049F}"/>
              </a:ext>
            </a:extLst>
          </p:cNvPr>
          <p:cNvSpPr/>
          <p:nvPr>
            <p:custDataLst>
              <p:tags r:id="rId169"/>
            </p:custDataLst>
          </p:nvPr>
        </p:nvSpPr>
        <p:spPr bwMode="auto">
          <a:xfrm>
            <a:off x="6756400" y="5989638"/>
            <a:ext cx="2681288" cy="168275"/>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marR="0" lvl="0" indent="0" algn="l" defTabSz="914400" rtl="0" eaLnBrk="1" fontAlgn="auto" latinLnBrk="0" hangingPunct="1">
              <a:lnSpc>
                <a:spcPct val="100000"/>
              </a:lnSpc>
              <a:spcBef>
                <a:spcPct val="0"/>
              </a:spcBef>
              <a:spcAft>
                <a:spcPct val="0"/>
              </a:spcAft>
              <a:buClrTx/>
              <a:buSzTx/>
              <a:buFontTx/>
              <a:buNone/>
              <a:tabLst/>
              <a:defRPr/>
            </a:pPr>
            <a:fld id="{AC250D06-A957-4F59-ACC8-0B2438C34282}" type="datetime'Limited avai''labi''l''ity (Individua''l ''patient ba''sis'')'">
              <a:rPr lang="en-GB" altLang="en-US" sz="1100" smtClean="0">
                <a:solidFill>
                  <a:srgbClr val="2B3A42"/>
                </a:solidFill>
                <a:effectLst/>
              </a:rPr>
              <a:pPr marL="0" marR="0" lvl="0" indent="0" algn="l" defTabSz="914400" rtl="0" eaLnBrk="1" fontAlgn="auto" latinLnBrk="0" hangingPunct="1">
                <a:lnSpc>
                  <a:spcPct val="100000"/>
                </a:lnSpc>
                <a:spcBef>
                  <a:spcPct val="0"/>
                </a:spcBef>
                <a:spcAft>
                  <a:spcPct val="0"/>
                </a:spcAft>
                <a:buClrTx/>
                <a:buSzTx/>
                <a:buFontTx/>
                <a:buNone/>
                <a:tabLst/>
                <a:defRPr/>
              </a:pPr>
              <a:t>Limited availability (Individual patient basis)</a:t>
            </a:fld>
            <a:endParaRPr kumimoji="0" lang="en-GB" sz="1100" b="0" i="0" strike="noStrike" kern="1200" cap="none" spc="0" normalizeH="0" baseline="0" noProof="0">
              <a:ln>
                <a:noFill/>
              </a:ln>
              <a:solidFill>
                <a:srgbClr val="2B3A42"/>
              </a:solidFill>
              <a:effectLst/>
              <a:uLnTx/>
              <a:uFillTx/>
              <a:ea typeface="+mn-ea"/>
              <a:cs typeface="+mn-cs"/>
              <a:sym typeface="+mn-lt"/>
            </a:endParaRPr>
          </a:p>
        </p:txBody>
      </p:sp>
      <p:sp>
        <p:nvSpPr>
          <p:cNvPr id="64" name="TextBox 63">
            <a:extLst>
              <a:ext uri="{FF2B5EF4-FFF2-40B4-BE49-F238E27FC236}">
                <a16:creationId xmlns:a16="http://schemas.microsoft.com/office/drawing/2014/main" id="{BB93D5B7-D975-8B5C-A8A1-55957E44FA88}"/>
              </a:ext>
            </a:extLst>
          </p:cNvPr>
          <p:cNvSpPr txBox="1"/>
          <p:nvPr/>
        </p:nvSpPr>
        <p:spPr>
          <a:xfrm>
            <a:off x="384694" y="1245330"/>
            <a:ext cx="11398110" cy="840230"/>
          </a:xfrm>
          <a:prstGeom prst="rect">
            <a:avLst/>
          </a:prstGeom>
          <a:noFill/>
        </p:spPr>
        <p:txBody>
          <a:bodyPr wrap="square">
            <a:spAutoFit/>
          </a:bodyPr>
          <a:lstStyle/>
          <a:p>
            <a:pPr marL="0" lvl="0" indent="0">
              <a:lnSpc>
                <a:spcPct val="90000"/>
              </a:lnSpc>
              <a:spcBef>
                <a:spcPts val="1000"/>
              </a:spcBef>
              <a:buNone/>
              <a:defRPr/>
            </a:pPr>
            <a:r>
              <a:rPr kumimoji="0" lang="en-GB" sz="1800" i="0" u="none" strike="noStrike" kern="1200" cap="none" spc="0" normalizeH="0" baseline="0" noProof="0">
                <a:ln>
                  <a:noFill/>
                </a:ln>
                <a:solidFill>
                  <a:srgbClr val="2B3A42"/>
                </a:solidFill>
                <a:effectLst/>
                <a:uLnTx/>
                <a:uFillTx/>
                <a:ea typeface="+mn-ea"/>
                <a:cs typeface="+mn-cs"/>
              </a:rPr>
              <a:t>The</a:t>
            </a:r>
            <a:r>
              <a:rPr kumimoji="0" lang="en-GB" sz="1800" b="0" i="0" u="none" strike="noStrike" kern="1200" cap="none" spc="0" normalizeH="0" baseline="0" noProof="0">
                <a:ln>
                  <a:noFill/>
                </a:ln>
                <a:solidFill>
                  <a:srgbClr val="2B3A42"/>
                </a:solidFill>
                <a:effectLst/>
                <a:uLnTx/>
                <a:uFillTx/>
                <a:ea typeface="+mn-ea"/>
                <a:cs typeface="+mn-cs"/>
              </a:rPr>
              <a:t> </a:t>
            </a:r>
            <a:r>
              <a:rPr kumimoji="0" lang="en-GB" sz="1800" b="1" i="0" u="none" strike="noStrike" kern="1200" cap="none" spc="0" normalizeH="0" baseline="0" noProof="0">
                <a:ln>
                  <a:noFill/>
                </a:ln>
                <a:solidFill>
                  <a:srgbClr val="00A3E0"/>
                </a:solidFill>
                <a:effectLst/>
                <a:uLnTx/>
                <a:uFillTx/>
                <a:ea typeface="+mn-ea"/>
                <a:cs typeface="+mn-cs"/>
              </a:rPr>
              <a:t>breakdown</a:t>
            </a:r>
            <a:r>
              <a:rPr lang="en-GB" b="1">
                <a:solidFill>
                  <a:srgbClr val="00A3E0"/>
                </a:solidFill>
              </a:rPr>
              <a:t> of availability </a:t>
            </a:r>
            <a:r>
              <a:rPr kumimoji="0" lang="en-GB" sz="1800" b="0" i="0" u="none" strike="noStrike" kern="1200" cap="none" spc="0" normalizeH="0" baseline="0" noProof="0">
                <a:ln>
                  <a:noFill/>
                </a:ln>
                <a:solidFill>
                  <a:srgbClr val="2B3A42"/>
                </a:solidFill>
                <a:effectLst/>
                <a:uLnTx/>
                <a:uFillTx/>
                <a:ea typeface="+mn-ea"/>
                <a:cs typeface="+mn-cs"/>
              </a:rPr>
              <a:t>shows the proportion of medicines available to patients in European countries as of 5</a:t>
            </a:r>
            <a:r>
              <a:rPr kumimoji="0" lang="en-GB" sz="1800" b="0" i="0" u="none" strike="noStrike" kern="1200" cap="none" spc="0" normalizeH="0" baseline="30000" noProof="0">
                <a:ln>
                  <a:noFill/>
                </a:ln>
                <a:solidFill>
                  <a:srgbClr val="2B3A42"/>
                </a:solidFill>
                <a:effectLst/>
                <a:uLnTx/>
                <a:uFillTx/>
                <a:ea typeface="+mn-ea"/>
                <a:cs typeface="+mn-cs"/>
              </a:rPr>
              <a:t>th</a:t>
            </a:r>
            <a:r>
              <a:rPr kumimoji="0" lang="en-GB" sz="1800" b="0" i="0" u="none" strike="noStrike" kern="1200" cap="none" spc="0" normalizeH="0" baseline="0" noProof="0">
                <a:ln>
                  <a:noFill/>
                </a:ln>
                <a:solidFill>
                  <a:srgbClr val="2B3A42"/>
                </a:solidFill>
                <a:effectLst/>
                <a:uLnTx/>
                <a:uFillTx/>
                <a:ea typeface="+mn-ea"/>
                <a:cs typeface="+mn-cs"/>
              </a:rPr>
              <a:t> January 2025 (for most countries this is the point at which the product gains access to the reimbursement list</a:t>
            </a:r>
            <a:r>
              <a:rPr lang="en-GB" sz="1800" baseline="30000"/>
              <a:t>†</a:t>
            </a:r>
            <a:r>
              <a:rPr kumimoji="0" lang="en-GB" sz="1800" b="0" i="0" u="none" strike="noStrike" kern="1200" cap="none" spc="0" normalizeH="0" baseline="0" noProof="0">
                <a:ln>
                  <a:noFill/>
                </a:ln>
                <a:solidFill>
                  <a:srgbClr val="2B3A42"/>
                </a:solidFill>
                <a:effectLst/>
                <a:uLnTx/>
                <a:uFillTx/>
                <a:ea typeface="+mn-ea"/>
                <a:cs typeface="+mn-cs"/>
              </a:rPr>
              <a:t>) with full availability, via individual patient schemes, or with other restrictions. </a:t>
            </a:r>
          </a:p>
        </p:txBody>
      </p:sp>
      <p:grpSp>
        <p:nvGrpSpPr>
          <p:cNvPr id="115" name="Group 114">
            <a:extLst>
              <a:ext uri="{FF2B5EF4-FFF2-40B4-BE49-F238E27FC236}">
                <a16:creationId xmlns:a16="http://schemas.microsoft.com/office/drawing/2014/main" id="{EAD07012-3294-7B13-E6DC-25E038748305}"/>
              </a:ext>
            </a:extLst>
          </p:cNvPr>
          <p:cNvGrpSpPr/>
          <p:nvPr/>
        </p:nvGrpSpPr>
        <p:grpSpPr>
          <a:xfrm>
            <a:off x="0" y="-5166"/>
            <a:ext cx="12197443" cy="180000"/>
            <a:chOff x="0" y="-5166"/>
            <a:chExt cx="12197443" cy="446573"/>
          </a:xfrm>
        </p:grpSpPr>
        <p:sp>
          <p:nvSpPr>
            <p:cNvPr id="122" name="Rectangle 121">
              <a:extLst>
                <a:ext uri="{FF2B5EF4-FFF2-40B4-BE49-F238E27FC236}">
                  <a16:creationId xmlns:a16="http://schemas.microsoft.com/office/drawing/2014/main" id="{FCD0F28C-D396-046E-27BF-A931E4DCE382}"/>
                </a:ext>
              </a:extLst>
            </p:cNvPr>
            <p:cNvSpPr/>
            <p:nvPr/>
          </p:nvSpPr>
          <p:spPr>
            <a:xfrm>
              <a:off x="0" y="-5166"/>
              <a:ext cx="2437200" cy="446573"/>
            </a:xfrm>
            <a:prstGeom prst="rect">
              <a:avLst/>
            </a:prstGeom>
            <a:solidFill>
              <a:schemeClr val="bg2"/>
            </a:solidFill>
            <a:ln>
              <a:solidFill>
                <a:schemeClr val="bg2">
                  <a:lumMod val="9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tIns="36000" rtlCol="0" anchor="ctr" anchorCtr="0"/>
            <a:lstStyle/>
            <a:p>
              <a:pPr algn="ctr"/>
              <a:r>
                <a:rPr lang="en-GB" sz="1200">
                  <a:solidFill>
                    <a:schemeClr val="bg2">
                      <a:lumMod val="90000"/>
                    </a:schemeClr>
                  </a:solidFill>
                </a:rPr>
                <a:t>All products</a:t>
              </a:r>
            </a:p>
          </p:txBody>
        </p:sp>
        <p:grpSp>
          <p:nvGrpSpPr>
            <p:cNvPr id="124" name="Group 123">
              <a:extLst>
                <a:ext uri="{FF2B5EF4-FFF2-40B4-BE49-F238E27FC236}">
                  <a16:creationId xmlns:a16="http://schemas.microsoft.com/office/drawing/2014/main" id="{EFB26CBB-DEC5-F52C-1061-5FECFA471D06}"/>
                </a:ext>
              </a:extLst>
            </p:cNvPr>
            <p:cNvGrpSpPr/>
            <p:nvPr/>
          </p:nvGrpSpPr>
          <p:grpSpPr>
            <a:xfrm>
              <a:off x="2439477" y="-5166"/>
              <a:ext cx="9757966" cy="446573"/>
              <a:chOff x="2439477" y="-5166"/>
              <a:chExt cx="9757966" cy="446573"/>
            </a:xfrm>
          </p:grpSpPr>
          <p:sp>
            <p:nvSpPr>
              <p:cNvPr id="127" name="Rectangle 126">
                <a:extLst>
                  <a:ext uri="{FF2B5EF4-FFF2-40B4-BE49-F238E27FC236}">
                    <a16:creationId xmlns:a16="http://schemas.microsoft.com/office/drawing/2014/main" id="{36AF3935-4B9D-51D5-C8FA-D8F755BBC887}"/>
                  </a:ext>
                </a:extLst>
              </p:cNvPr>
              <p:cNvSpPr/>
              <p:nvPr/>
            </p:nvSpPr>
            <p:spPr>
              <a:xfrm>
                <a:off x="2439477" y="-5166"/>
                <a:ext cx="2437200" cy="446573"/>
              </a:xfrm>
              <a:prstGeom prst="rect">
                <a:avLst/>
              </a:prstGeom>
              <a:gradFill>
                <a:gsLst>
                  <a:gs pos="0">
                    <a:schemeClr val="accent1">
                      <a:lumMod val="5000"/>
                      <a:lumOff val="95000"/>
                    </a:schemeClr>
                  </a:gs>
                  <a:gs pos="52000">
                    <a:schemeClr val="accent2">
                      <a:lumMod val="75000"/>
                    </a:schemeClr>
                  </a:gs>
                  <a:gs pos="83000">
                    <a:schemeClr val="accent2">
                      <a:lumMod val="75000"/>
                    </a:schemeClr>
                  </a:gs>
                  <a:gs pos="100000">
                    <a:schemeClr val="accent2">
                      <a:lumMod val="75000"/>
                    </a:schemeClr>
                  </a:gs>
                </a:gsLst>
                <a:lin ang="5400000" scaled="1"/>
              </a:gradFill>
              <a:ln>
                <a:solidFill>
                  <a:schemeClr val="bg2">
                    <a:lumMod val="9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tIns="36000" rtlCol="0" anchor="ctr" anchorCtr="0"/>
              <a:lstStyle/>
              <a:p>
                <a:pPr algn="ctr"/>
                <a:r>
                  <a:rPr lang="en-GB" sz="1200">
                    <a:solidFill>
                      <a:schemeClr val="bg1"/>
                    </a:solidFill>
                  </a:rPr>
                  <a:t>Oncology</a:t>
                </a:r>
              </a:p>
            </p:txBody>
          </p:sp>
          <p:sp>
            <p:nvSpPr>
              <p:cNvPr id="128" name="Rectangle 127">
                <a:extLst>
                  <a:ext uri="{FF2B5EF4-FFF2-40B4-BE49-F238E27FC236}">
                    <a16:creationId xmlns:a16="http://schemas.microsoft.com/office/drawing/2014/main" id="{D760152D-165E-D981-B100-17C846BA6198}"/>
                  </a:ext>
                </a:extLst>
              </p:cNvPr>
              <p:cNvSpPr/>
              <p:nvPr/>
            </p:nvSpPr>
            <p:spPr>
              <a:xfrm>
                <a:off x="4878955" y="-5166"/>
                <a:ext cx="2437200" cy="446573"/>
              </a:xfrm>
              <a:prstGeom prst="rect">
                <a:avLst/>
              </a:prstGeom>
              <a:solidFill>
                <a:schemeClr val="bg2"/>
              </a:solidFill>
              <a:ln>
                <a:solidFill>
                  <a:schemeClr val="bg2">
                    <a:lumMod val="9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tIns="36000" rtlCol="0" anchor="ctr" anchorCtr="0"/>
              <a:lstStyle/>
              <a:p>
                <a:pPr algn="ctr"/>
                <a:r>
                  <a:rPr lang="en-GB" sz="1200">
                    <a:solidFill>
                      <a:schemeClr val="bg2">
                        <a:lumMod val="90000"/>
                      </a:schemeClr>
                    </a:solidFill>
                  </a:rPr>
                  <a:t>Orphans</a:t>
                </a:r>
              </a:p>
            </p:txBody>
          </p:sp>
          <p:sp>
            <p:nvSpPr>
              <p:cNvPr id="129" name="Rectangle 128">
                <a:extLst>
                  <a:ext uri="{FF2B5EF4-FFF2-40B4-BE49-F238E27FC236}">
                    <a16:creationId xmlns:a16="http://schemas.microsoft.com/office/drawing/2014/main" id="{5FBC3BE2-A570-BD20-3A2D-B94BB2B52252}"/>
                  </a:ext>
                </a:extLst>
              </p:cNvPr>
              <p:cNvSpPr/>
              <p:nvPr/>
            </p:nvSpPr>
            <p:spPr>
              <a:xfrm>
                <a:off x="7318433" y="-5166"/>
                <a:ext cx="2437200" cy="446573"/>
              </a:xfrm>
              <a:prstGeom prst="rect">
                <a:avLst/>
              </a:prstGeom>
              <a:solidFill>
                <a:schemeClr val="bg2"/>
              </a:solidFill>
              <a:ln>
                <a:solidFill>
                  <a:schemeClr val="bg2">
                    <a:lumMod val="9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tIns="36000" rtlCol="0" anchor="ctr" anchorCtr="0"/>
              <a:lstStyle/>
              <a:p>
                <a:pPr algn="ctr"/>
                <a:r>
                  <a:rPr lang="en-GB" sz="1200">
                    <a:solidFill>
                      <a:schemeClr val="bg2">
                        <a:lumMod val="90000"/>
                      </a:schemeClr>
                    </a:solidFill>
                  </a:rPr>
                  <a:t>Non-</a:t>
                </a:r>
                <a:r>
                  <a:rPr lang="en-GB" sz="1200" err="1">
                    <a:solidFill>
                      <a:schemeClr val="bg2">
                        <a:lumMod val="90000"/>
                      </a:schemeClr>
                    </a:solidFill>
                  </a:rPr>
                  <a:t>onc</a:t>
                </a:r>
                <a:r>
                  <a:rPr lang="en-GB" sz="1200">
                    <a:solidFill>
                      <a:schemeClr val="bg2">
                        <a:lumMod val="90000"/>
                      </a:schemeClr>
                    </a:solidFill>
                  </a:rPr>
                  <a:t> orphans</a:t>
                </a:r>
              </a:p>
            </p:txBody>
          </p:sp>
          <p:sp>
            <p:nvSpPr>
              <p:cNvPr id="131" name="Rectangle 130">
                <a:extLst>
                  <a:ext uri="{FF2B5EF4-FFF2-40B4-BE49-F238E27FC236}">
                    <a16:creationId xmlns:a16="http://schemas.microsoft.com/office/drawing/2014/main" id="{85CFADF6-2269-6283-5304-A372510A2E4C}"/>
                  </a:ext>
                </a:extLst>
              </p:cNvPr>
              <p:cNvSpPr/>
              <p:nvPr/>
            </p:nvSpPr>
            <p:spPr>
              <a:xfrm>
                <a:off x="9749443" y="-5166"/>
                <a:ext cx="2448000" cy="446573"/>
              </a:xfrm>
              <a:prstGeom prst="rect">
                <a:avLst/>
              </a:prstGeom>
              <a:solidFill>
                <a:schemeClr val="bg2"/>
              </a:solidFill>
              <a:ln>
                <a:solidFill>
                  <a:schemeClr val="bg2">
                    <a:lumMod val="9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tIns="36000" rtlCol="0" anchor="ctr" anchorCtr="0"/>
              <a:lstStyle/>
              <a:p>
                <a:pPr algn="ctr"/>
                <a:r>
                  <a:rPr lang="en-GB" sz="1200">
                    <a:solidFill>
                      <a:schemeClr val="bg2">
                        <a:lumMod val="90000"/>
                      </a:schemeClr>
                    </a:solidFill>
                  </a:rPr>
                  <a:t>Combination</a:t>
                </a:r>
              </a:p>
            </p:txBody>
          </p:sp>
        </p:grpSp>
      </p:grpSp>
    </p:spTree>
    <p:extLst>
      <p:ext uri="{BB962C8B-B14F-4D97-AF65-F5344CB8AC3E}">
        <p14:creationId xmlns:p14="http://schemas.microsoft.com/office/powerpoint/2010/main" val="422189701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6" name="Object 15" hidden="1">
            <a:extLst>
              <a:ext uri="{FF2B5EF4-FFF2-40B4-BE49-F238E27FC236}">
                <a16:creationId xmlns:a16="http://schemas.microsoft.com/office/drawing/2014/main" id="{9834649C-7A5C-4C26-AD02-DFE033744CC4}"/>
              </a:ext>
            </a:extLst>
          </p:cNvPr>
          <p:cNvGraphicFramePr>
            <a:graphicFrameLocks noChangeAspect="1"/>
          </p:cNvGraphicFramePr>
          <p:nvPr>
            <p:custDataLst>
              <p:tags r:id="rId1"/>
            </p:custDataLst>
            <p:extLst>
              <p:ext uri="{D42A27DB-BD31-4B8C-83A1-F6EECF244321}">
                <p14:modId xmlns:p14="http://schemas.microsoft.com/office/powerpoint/2010/main" val="1101220479"/>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209" imgW="216" imgH="216" progId="TCLayout.ActiveDocument.1">
                  <p:embed/>
                </p:oleObj>
              </mc:Choice>
              <mc:Fallback>
                <p:oleObj name="think-cell Slide" r:id="rId209" imgW="216" imgH="216" progId="TCLayout.ActiveDocument.1">
                  <p:embed/>
                  <p:pic>
                    <p:nvPicPr>
                      <p:cNvPr id="16" name="Object 15" hidden="1">
                        <a:extLst>
                          <a:ext uri="{FF2B5EF4-FFF2-40B4-BE49-F238E27FC236}">
                            <a16:creationId xmlns:a16="http://schemas.microsoft.com/office/drawing/2014/main" id="{9834649C-7A5C-4C26-AD02-DFE033744CC4}"/>
                          </a:ext>
                        </a:extLst>
                      </p:cNvPr>
                      <p:cNvPicPr/>
                      <p:nvPr/>
                    </p:nvPicPr>
                    <p:blipFill>
                      <a:blip r:embed="rId210"/>
                      <a:stretch>
                        <a:fillRect/>
                      </a:stretch>
                    </p:blipFill>
                    <p:spPr>
                      <a:xfrm>
                        <a:off x="1588" y="1588"/>
                        <a:ext cx="1588" cy="1588"/>
                      </a:xfrm>
                      <a:prstGeom prst="rect">
                        <a:avLst/>
                      </a:prstGeom>
                    </p:spPr>
                  </p:pic>
                </p:oleObj>
              </mc:Fallback>
            </mc:AlternateContent>
          </a:graphicData>
        </a:graphic>
      </p:graphicFrame>
      <p:graphicFrame>
        <p:nvGraphicFramePr>
          <p:cNvPr id="737" name="Chart 736">
            <a:extLst>
              <a:ext uri="{FF2B5EF4-FFF2-40B4-BE49-F238E27FC236}">
                <a16:creationId xmlns:a16="http://schemas.microsoft.com/office/drawing/2014/main" id="{6E563934-A703-E5FA-573D-8D7397B42F0F}"/>
              </a:ext>
            </a:extLst>
          </p:cNvPr>
          <p:cNvGraphicFramePr/>
          <p:nvPr>
            <p:custDataLst>
              <p:tags r:id="rId2"/>
            </p:custDataLst>
            <p:extLst>
              <p:ext uri="{D42A27DB-BD31-4B8C-83A1-F6EECF244321}">
                <p14:modId xmlns:p14="http://schemas.microsoft.com/office/powerpoint/2010/main" val="1685290596"/>
              </p:ext>
            </p:extLst>
          </p:nvPr>
        </p:nvGraphicFramePr>
        <p:xfrm>
          <a:off x="769938" y="2203450"/>
          <a:ext cx="10318750" cy="3068638"/>
        </p:xfrm>
        <a:graphic>
          <a:graphicData uri="http://schemas.openxmlformats.org/drawingml/2006/chart">
            <c:chart xmlns:c="http://schemas.openxmlformats.org/drawingml/2006/chart" xmlns:r="http://schemas.openxmlformats.org/officeDocument/2006/relationships" r:id="rId211"/>
          </a:graphicData>
        </a:graphic>
      </p:graphicFrame>
      <p:cxnSp>
        <p:nvCxnSpPr>
          <p:cNvPr id="516" name="Straight Connector 515">
            <a:extLst>
              <a:ext uri="{FF2B5EF4-FFF2-40B4-BE49-F238E27FC236}">
                <a16:creationId xmlns:a16="http://schemas.microsoft.com/office/drawing/2014/main" id="{E68A491A-760A-C5B3-0C99-0826C89AEA99}"/>
              </a:ext>
            </a:extLst>
          </p:cNvPr>
          <p:cNvCxnSpPr/>
          <p:nvPr>
            <p:custDataLst>
              <p:tags r:id="rId3"/>
            </p:custDataLst>
          </p:nvPr>
        </p:nvCxnSpPr>
        <p:spPr bwMode="gray">
          <a:xfrm>
            <a:off x="6569075" y="4265613"/>
            <a:ext cx="0" cy="795338"/>
          </a:xfrm>
          <a:prstGeom prst="line">
            <a:avLst/>
          </a:prstGeom>
          <a:ln w="19050" cap="flat" cmpd="sng" algn="ctr">
            <a:solidFill>
              <a:schemeClr val="accent3"/>
            </a:solidFill>
            <a:prstDash val="sysDot"/>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518" name="Straight Connector 517">
            <a:extLst>
              <a:ext uri="{FF2B5EF4-FFF2-40B4-BE49-F238E27FC236}">
                <a16:creationId xmlns:a16="http://schemas.microsoft.com/office/drawing/2014/main" id="{F3942EFD-4105-DEA5-C8CB-F96FEC735A01}"/>
              </a:ext>
            </a:extLst>
          </p:cNvPr>
          <p:cNvCxnSpPr/>
          <p:nvPr>
            <p:custDataLst>
              <p:tags r:id="rId4"/>
            </p:custDataLst>
          </p:nvPr>
        </p:nvCxnSpPr>
        <p:spPr bwMode="gray">
          <a:xfrm>
            <a:off x="6708775" y="4265613"/>
            <a:ext cx="0" cy="795338"/>
          </a:xfrm>
          <a:prstGeom prst="line">
            <a:avLst/>
          </a:prstGeom>
          <a:ln w="19050" cap="flat" cmpd="sng" algn="ctr">
            <a:solidFill>
              <a:schemeClr val="accent3"/>
            </a:solidFill>
            <a:prstDash val="sysDot"/>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520" name="Straight Connector 519">
            <a:extLst>
              <a:ext uri="{FF2B5EF4-FFF2-40B4-BE49-F238E27FC236}">
                <a16:creationId xmlns:a16="http://schemas.microsoft.com/office/drawing/2014/main" id="{EF7CC9A8-E964-2C1D-A32D-37D2EE96CD4D}"/>
              </a:ext>
            </a:extLst>
          </p:cNvPr>
          <p:cNvCxnSpPr/>
          <p:nvPr>
            <p:custDataLst>
              <p:tags r:id="rId5"/>
            </p:custDataLst>
          </p:nvPr>
        </p:nvCxnSpPr>
        <p:spPr bwMode="gray">
          <a:xfrm>
            <a:off x="6569075" y="3965575"/>
            <a:ext cx="0" cy="300038"/>
          </a:xfrm>
          <a:prstGeom prst="line">
            <a:avLst/>
          </a:prstGeom>
          <a:ln w="19050" cap="flat" cmpd="sng" algn="ctr">
            <a:solidFill>
              <a:schemeClr val="accent6"/>
            </a:solidFill>
            <a:prstDash val="sysDot"/>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521" name="Straight Connector 520">
            <a:extLst>
              <a:ext uri="{FF2B5EF4-FFF2-40B4-BE49-F238E27FC236}">
                <a16:creationId xmlns:a16="http://schemas.microsoft.com/office/drawing/2014/main" id="{0B85D995-2D81-DB29-F77A-975C40E32165}"/>
              </a:ext>
            </a:extLst>
          </p:cNvPr>
          <p:cNvCxnSpPr/>
          <p:nvPr>
            <p:custDataLst>
              <p:tags r:id="rId6"/>
            </p:custDataLst>
          </p:nvPr>
        </p:nvCxnSpPr>
        <p:spPr bwMode="gray">
          <a:xfrm>
            <a:off x="6708775" y="3965575"/>
            <a:ext cx="0" cy="300038"/>
          </a:xfrm>
          <a:prstGeom prst="line">
            <a:avLst/>
          </a:prstGeom>
          <a:ln w="19050" cap="flat" cmpd="sng" algn="ctr">
            <a:solidFill>
              <a:schemeClr val="accent6"/>
            </a:solidFill>
            <a:prstDash val="sysDot"/>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519" name="Straight Connector 518">
            <a:extLst>
              <a:ext uri="{FF2B5EF4-FFF2-40B4-BE49-F238E27FC236}">
                <a16:creationId xmlns:a16="http://schemas.microsoft.com/office/drawing/2014/main" id="{6595889B-747C-218B-99AD-2BF758AE89E1}"/>
              </a:ext>
            </a:extLst>
          </p:cNvPr>
          <p:cNvCxnSpPr/>
          <p:nvPr>
            <p:custDataLst>
              <p:tags r:id="rId7"/>
            </p:custDataLst>
          </p:nvPr>
        </p:nvCxnSpPr>
        <p:spPr bwMode="gray">
          <a:xfrm>
            <a:off x="6569075" y="4265613"/>
            <a:ext cx="139700" cy="0"/>
          </a:xfrm>
          <a:prstGeom prst="line">
            <a:avLst/>
          </a:prstGeom>
          <a:ln w="19050" cap="flat" cmpd="sng" algn="ctr">
            <a:solidFill>
              <a:schemeClr val="accent6"/>
            </a:solidFill>
            <a:prstDash val="sysDot"/>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524" name="Straight Connector 523">
            <a:extLst>
              <a:ext uri="{FF2B5EF4-FFF2-40B4-BE49-F238E27FC236}">
                <a16:creationId xmlns:a16="http://schemas.microsoft.com/office/drawing/2014/main" id="{0109D4CA-C00E-8027-1652-C2669DBDCA96}"/>
              </a:ext>
            </a:extLst>
          </p:cNvPr>
          <p:cNvCxnSpPr/>
          <p:nvPr>
            <p:custDataLst>
              <p:tags r:id="rId8"/>
            </p:custDataLst>
          </p:nvPr>
        </p:nvCxnSpPr>
        <p:spPr bwMode="gray">
          <a:xfrm>
            <a:off x="6708775" y="3748088"/>
            <a:ext cx="0" cy="217488"/>
          </a:xfrm>
          <a:prstGeom prst="line">
            <a:avLst/>
          </a:prstGeom>
          <a:ln w="19050" cap="flat" cmpd="sng" algn="ctr">
            <a:solidFill>
              <a:srgbClr val="E66F02"/>
            </a:solidFill>
            <a:prstDash val="sysDot"/>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522" name="Straight Connector 521">
            <a:extLst>
              <a:ext uri="{FF2B5EF4-FFF2-40B4-BE49-F238E27FC236}">
                <a16:creationId xmlns:a16="http://schemas.microsoft.com/office/drawing/2014/main" id="{8CC31A73-925C-C46A-789B-98D65813AFD8}"/>
              </a:ext>
            </a:extLst>
          </p:cNvPr>
          <p:cNvCxnSpPr/>
          <p:nvPr>
            <p:custDataLst>
              <p:tags r:id="rId9"/>
            </p:custDataLst>
          </p:nvPr>
        </p:nvCxnSpPr>
        <p:spPr bwMode="gray">
          <a:xfrm>
            <a:off x="6569075" y="3965575"/>
            <a:ext cx="139700" cy="0"/>
          </a:xfrm>
          <a:prstGeom prst="line">
            <a:avLst/>
          </a:prstGeom>
          <a:ln w="19050" cap="flat" cmpd="sng" algn="ctr">
            <a:solidFill>
              <a:srgbClr val="E66F02"/>
            </a:solidFill>
            <a:prstDash val="sysDot"/>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523" name="Straight Connector 522">
            <a:extLst>
              <a:ext uri="{FF2B5EF4-FFF2-40B4-BE49-F238E27FC236}">
                <a16:creationId xmlns:a16="http://schemas.microsoft.com/office/drawing/2014/main" id="{9D6A151B-5D53-B5DC-AB8C-1B21DA1578D1}"/>
              </a:ext>
            </a:extLst>
          </p:cNvPr>
          <p:cNvCxnSpPr/>
          <p:nvPr>
            <p:custDataLst>
              <p:tags r:id="rId10"/>
            </p:custDataLst>
          </p:nvPr>
        </p:nvCxnSpPr>
        <p:spPr bwMode="gray">
          <a:xfrm>
            <a:off x="6569075" y="3748088"/>
            <a:ext cx="0" cy="217488"/>
          </a:xfrm>
          <a:prstGeom prst="line">
            <a:avLst/>
          </a:prstGeom>
          <a:ln w="19050" cap="flat" cmpd="sng" algn="ctr">
            <a:solidFill>
              <a:srgbClr val="E66F02"/>
            </a:solidFill>
            <a:prstDash val="sysDot"/>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525" name="Straight Connector 524">
            <a:extLst>
              <a:ext uri="{FF2B5EF4-FFF2-40B4-BE49-F238E27FC236}">
                <a16:creationId xmlns:a16="http://schemas.microsoft.com/office/drawing/2014/main" id="{18066086-7740-EA7F-32DC-B2AB347FAD13}"/>
              </a:ext>
            </a:extLst>
          </p:cNvPr>
          <p:cNvCxnSpPr/>
          <p:nvPr>
            <p:custDataLst>
              <p:tags r:id="rId11"/>
            </p:custDataLst>
          </p:nvPr>
        </p:nvCxnSpPr>
        <p:spPr bwMode="gray">
          <a:xfrm>
            <a:off x="6569075" y="3748088"/>
            <a:ext cx="139700" cy="0"/>
          </a:xfrm>
          <a:prstGeom prst="line">
            <a:avLst/>
          </a:prstGeom>
          <a:ln w="19050" cap="flat" cmpd="sng" algn="ctr">
            <a:solidFill>
              <a:srgbClr val="F88FAC"/>
            </a:solidFill>
            <a:prstDash val="sysDot"/>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526" name="Straight Connector 525">
            <a:extLst>
              <a:ext uri="{FF2B5EF4-FFF2-40B4-BE49-F238E27FC236}">
                <a16:creationId xmlns:a16="http://schemas.microsoft.com/office/drawing/2014/main" id="{FF7F64D2-9F71-2E7E-AB06-0975E738D7BC}"/>
              </a:ext>
            </a:extLst>
          </p:cNvPr>
          <p:cNvCxnSpPr/>
          <p:nvPr>
            <p:custDataLst>
              <p:tags r:id="rId12"/>
            </p:custDataLst>
          </p:nvPr>
        </p:nvCxnSpPr>
        <p:spPr bwMode="gray">
          <a:xfrm>
            <a:off x="6569075" y="3624263"/>
            <a:ext cx="0" cy="123825"/>
          </a:xfrm>
          <a:prstGeom prst="line">
            <a:avLst/>
          </a:prstGeom>
          <a:ln w="19050" cap="flat" cmpd="sng" algn="ctr">
            <a:solidFill>
              <a:srgbClr val="F88FAC"/>
            </a:solidFill>
            <a:prstDash val="sysDot"/>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527" name="Straight Connector 526">
            <a:extLst>
              <a:ext uri="{FF2B5EF4-FFF2-40B4-BE49-F238E27FC236}">
                <a16:creationId xmlns:a16="http://schemas.microsoft.com/office/drawing/2014/main" id="{CC7DFAA3-B7C2-C8C6-5BD6-35EF9A642698}"/>
              </a:ext>
            </a:extLst>
          </p:cNvPr>
          <p:cNvCxnSpPr/>
          <p:nvPr>
            <p:custDataLst>
              <p:tags r:id="rId13"/>
            </p:custDataLst>
          </p:nvPr>
        </p:nvCxnSpPr>
        <p:spPr bwMode="gray">
          <a:xfrm>
            <a:off x="6708775" y="3624263"/>
            <a:ext cx="0" cy="123825"/>
          </a:xfrm>
          <a:prstGeom prst="line">
            <a:avLst/>
          </a:prstGeom>
          <a:ln w="19050" cap="flat" cmpd="sng" algn="ctr">
            <a:solidFill>
              <a:srgbClr val="F88FAC"/>
            </a:solidFill>
            <a:prstDash val="sysDot"/>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528" name="Straight Connector 527">
            <a:extLst>
              <a:ext uri="{FF2B5EF4-FFF2-40B4-BE49-F238E27FC236}">
                <a16:creationId xmlns:a16="http://schemas.microsoft.com/office/drawing/2014/main" id="{A25A2783-2572-C157-F9DC-987F0DD53AA5}"/>
              </a:ext>
            </a:extLst>
          </p:cNvPr>
          <p:cNvCxnSpPr/>
          <p:nvPr>
            <p:custDataLst>
              <p:tags r:id="rId14"/>
            </p:custDataLst>
          </p:nvPr>
        </p:nvCxnSpPr>
        <p:spPr bwMode="gray">
          <a:xfrm>
            <a:off x="6569075" y="3624263"/>
            <a:ext cx="139700" cy="0"/>
          </a:xfrm>
          <a:prstGeom prst="line">
            <a:avLst/>
          </a:prstGeom>
          <a:ln w="19050" cap="flat" cmpd="sng" algn="ctr">
            <a:solidFill>
              <a:srgbClr val="C30C3E"/>
            </a:solidFill>
            <a:prstDash val="sysDot"/>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529" name="Straight Connector 528">
            <a:extLst>
              <a:ext uri="{FF2B5EF4-FFF2-40B4-BE49-F238E27FC236}">
                <a16:creationId xmlns:a16="http://schemas.microsoft.com/office/drawing/2014/main" id="{7FC87EAF-D152-3C5E-511D-289BF4E0EB6F}"/>
              </a:ext>
            </a:extLst>
          </p:cNvPr>
          <p:cNvCxnSpPr/>
          <p:nvPr>
            <p:custDataLst>
              <p:tags r:id="rId15"/>
            </p:custDataLst>
          </p:nvPr>
        </p:nvCxnSpPr>
        <p:spPr bwMode="gray">
          <a:xfrm>
            <a:off x="6569075" y="2436813"/>
            <a:ext cx="0" cy="1187450"/>
          </a:xfrm>
          <a:prstGeom prst="line">
            <a:avLst/>
          </a:prstGeom>
          <a:ln w="19050" cap="flat" cmpd="sng" algn="ctr">
            <a:solidFill>
              <a:srgbClr val="C30C3E"/>
            </a:solidFill>
            <a:prstDash val="sysDot"/>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530" name="Straight Connector 529">
            <a:extLst>
              <a:ext uri="{FF2B5EF4-FFF2-40B4-BE49-F238E27FC236}">
                <a16:creationId xmlns:a16="http://schemas.microsoft.com/office/drawing/2014/main" id="{5F7593A9-91C0-A3AF-5F60-D5B717390B24}"/>
              </a:ext>
            </a:extLst>
          </p:cNvPr>
          <p:cNvCxnSpPr/>
          <p:nvPr>
            <p:custDataLst>
              <p:tags r:id="rId16"/>
            </p:custDataLst>
          </p:nvPr>
        </p:nvCxnSpPr>
        <p:spPr bwMode="gray">
          <a:xfrm>
            <a:off x="6708775" y="2436813"/>
            <a:ext cx="0" cy="1187450"/>
          </a:xfrm>
          <a:prstGeom prst="line">
            <a:avLst/>
          </a:prstGeom>
          <a:ln w="19050" cap="flat" cmpd="sng" algn="ctr">
            <a:solidFill>
              <a:srgbClr val="C30C3E"/>
            </a:solidFill>
            <a:prstDash val="sysDot"/>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sp>
        <p:nvSpPr>
          <p:cNvPr id="531" name="Rectangle 530">
            <a:extLst>
              <a:ext uri="{FF2B5EF4-FFF2-40B4-BE49-F238E27FC236}">
                <a16:creationId xmlns:a16="http://schemas.microsoft.com/office/drawing/2014/main" id="{72A09BA8-983E-CCD6-CF21-881355D6AC4C}"/>
              </a:ext>
            </a:extLst>
          </p:cNvPr>
          <p:cNvSpPr/>
          <p:nvPr>
            <p:custDataLst>
              <p:tags r:id="rId17"/>
            </p:custDataLst>
          </p:nvPr>
        </p:nvSpPr>
        <p:spPr bwMode="auto">
          <a:xfrm>
            <a:off x="6569075" y="2409825"/>
            <a:ext cx="139700" cy="26988"/>
          </a:xfrm>
          <a:prstGeom prst="rect">
            <a:avLst/>
          </a:prstGeom>
          <a:noFill/>
          <a:ln w="19050" cmpd="sng" algn="ctr">
            <a:solidFill>
              <a:schemeClr val="tx1"/>
            </a:solidFill>
            <a:prstDash val="sysDot"/>
          </a:ln>
          <a:effectLst/>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l"/>
            <a:endParaRPr lang="en-GB" sz="1600" err="1"/>
          </a:p>
        </p:txBody>
      </p:sp>
      <p:sp>
        <p:nvSpPr>
          <p:cNvPr id="36" name="Rectangle 35">
            <a:extLst>
              <a:ext uri="{FF2B5EF4-FFF2-40B4-BE49-F238E27FC236}">
                <a16:creationId xmlns:a16="http://schemas.microsoft.com/office/drawing/2014/main" id="{0B870334-F419-7E2C-CD46-6D22001D3537}"/>
              </a:ext>
            </a:extLst>
          </p:cNvPr>
          <p:cNvSpPr/>
          <p:nvPr>
            <p:custDataLst>
              <p:tags r:id="rId18"/>
            </p:custDataLst>
          </p:nvPr>
        </p:nvSpPr>
        <p:spPr bwMode="gray">
          <a:xfrm>
            <a:off x="2032000" y="2497138"/>
            <a:ext cx="233363" cy="109538"/>
          </a:xfrm>
          <a:prstGeom prst="rect">
            <a:avLst/>
          </a:prstGeom>
          <a:solidFill>
            <a:srgbClr val="C30C3E"/>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4B169CDE-E6B1-4BCB-9773-C2FC8468DCC4}" type="datetime'''''''''''''11''''''''%'''''''''''''''''''''''''''''''''''''">
              <a:rPr lang="en-GB" altLang="en-US" sz="800" smtClean="0">
                <a:solidFill>
                  <a:srgbClr val="FFFFFF"/>
                </a:solidFill>
                <a:effectLst/>
              </a:rPr>
              <a:pPr lvl="0" algn="ctr">
                <a:lnSpc>
                  <a:spcPct val="90000"/>
                </a:lnSpc>
                <a:spcBef>
                  <a:spcPct val="0"/>
                </a:spcBef>
                <a:spcAft>
                  <a:spcPct val="0"/>
                </a:spcAft>
                <a:defRPr/>
              </a:pPr>
              <a:t>11%</a:t>
            </a:fld>
            <a:endParaRPr lang="en-GB" sz="800" strike="noStrike" normalizeH="0" noProof="0">
              <a:ln>
                <a:noFill/>
              </a:ln>
              <a:solidFill>
                <a:srgbClr val="FFFFFF"/>
              </a:solidFill>
              <a:effectLst/>
              <a:uLnTx/>
              <a:uFillTx/>
              <a:sym typeface="+mn-lt"/>
            </a:endParaRPr>
          </a:p>
        </p:txBody>
      </p:sp>
      <p:sp>
        <p:nvSpPr>
          <p:cNvPr id="127" name="Rectangle 126">
            <a:extLst>
              <a:ext uri="{FF2B5EF4-FFF2-40B4-BE49-F238E27FC236}">
                <a16:creationId xmlns:a16="http://schemas.microsoft.com/office/drawing/2014/main" id="{BFA5D653-FDA4-46DF-9C90-556EA6FFDA69}"/>
              </a:ext>
            </a:extLst>
          </p:cNvPr>
          <p:cNvSpPr/>
          <p:nvPr>
            <p:custDataLst>
              <p:tags r:id="rId19"/>
            </p:custDataLst>
          </p:nvPr>
        </p:nvSpPr>
        <p:spPr bwMode="auto">
          <a:xfrm>
            <a:off x="2071688" y="5140325"/>
            <a:ext cx="152400" cy="654050"/>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marL="0" marR="0" lvl="0" indent="0" algn="r" defTabSz="914400" rtl="0" eaLnBrk="1" fontAlgn="auto" latinLnBrk="0" hangingPunct="1">
              <a:lnSpc>
                <a:spcPct val="100000"/>
              </a:lnSpc>
              <a:spcBef>
                <a:spcPct val="0"/>
              </a:spcBef>
              <a:spcAft>
                <a:spcPct val="0"/>
              </a:spcAft>
              <a:buClrTx/>
              <a:buSzTx/>
              <a:buFontTx/>
              <a:buNone/>
              <a:tabLst/>
              <a:defRPr/>
            </a:pPr>
            <a:fld id="{BC93686A-352A-49A5-9210-F3846A4015AC}" type="datetime'''S''''w''''''i''''''t''''''z''e''r''''''''''''l''''a''''nd'">
              <a:rPr lang="en-GB" altLang="en-US" sz="1000" smtClean="0">
                <a:solidFill>
                  <a:srgbClr val="2B3A42"/>
                </a:solidFill>
                <a:effectLst/>
              </a:rPr>
              <a:pPr marL="0" marR="0" lvl="0" indent="0" algn="r" defTabSz="914400" rtl="0" eaLnBrk="1" fontAlgn="auto" latinLnBrk="0" hangingPunct="1">
                <a:lnSpc>
                  <a:spcPct val="100000"/>
                </a:lnSpc>
                <a:spcBef>
                  <a:spcPct val="0"/>
                </a:spcBef>
                <a:spcAft>
                  <a:spcPct val="0"/>
                </a:spcAft>
                <a:buClrTx/>
                <a:buSzTx/>
                <a:buFontTx/>
                <a:buNone/>
                <a:tabLst/>
                <a:defRPr/>
              </a:pPr>
              <a:t>Switzerland</a:t>
            </a:fld>
            <a:endParaRPr kumimoji="0" lang="en-GB" sz="1000" i="0" strike="noStrike" kern="1200" cap="none" spc="0" normalizeH="0" baseline="0" noProof="0">
              <a:ln>
                <a:noFill/>
              </a:ln>
              <a:solidFill>
                <a:srgbClr val="2B3A42"/>
              </a:solidFill>
              <a:effectLst/>
              <a:uLnTx/>
              <a:uFillTx/>
              <a:ea typeface="+mn-ea"/>
              <a:cs typeface="+mn-cs"/>
              <a:sym typeface="+mn-lt"/>
            </a:endParaRPr>
          </a:p>
        </p:txBody>
      </p:sp>
      <p:sp>
        <p:nvSpPr>
          <p:cNvPr id="23" name="Rectangle 22">
            <a:extLst>
              <a:ext uri="{FF2B5EF4-FFF2-40B4-BE49-F238E27FC236}">
                <a16:creationId xmlns:a16="http://schemas.microsoft.com/office/drawing/2014/main" id="{9AB3AC7F-3F9F-4D16-AE33-9049E5CBEAA7}"/>
              </a:ext>
            </a:extLst>
          </p:cNvPr>
          <p:cNvSpPr/>
          <p:nvPr>
            <p:custDataLst>
              <p:tags r:id="rId20"/>
            </p:custDataLst>
          </p:nvPr>
        </p:nvSpPr>
        <p:spPr bwMode="gray">
          <a:xfrm>
            <a:off x="2281238" y="3944938"/>
            <a:ext cx="23336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0837C2AB-F109-4395-83B8-A05634A55D5E}" type="datetime'8''0''''''''''''''''''''''''''''''''''''%'">
              <a:rPr lang="en-GB" altLang="en-US" sz="800" smtClean="0">
                <a:solidFill>
                  <a:srgbClr val="FFFFFF"/>
                </a:solidFill>
                <a:effectLst/>
              </a:rPr>
              <a:pPr lvl="0" algn="ctr">
                <a:lnSpc>
                  <a:spcPct val="90000"/>
                </a:lnSpc>
                <a:spcBef>
                  <a:spcPct val="0"/>
                </a:spcBef>
                <a:spcAft>
                  <a:spcPct val="0"/>
                </a:spcAft>
                <a:defRPr/>
              </a:pPr>
              <a:t>80%</a:t>
            </a:fld>
            <a:endParaRPr kumimoji="0" lang="en-GB" sz="800" b="0" i="0" strike="noStrike" kern="1200" spc="0" normalizeH="0" noProof="0">
              <a:ln>
                <a:noFill/>
              </a:ln>
              <a:solidFill>
                <a:srgbClr val="FFFFFF"/>
              </a:solidFill>
              <a:effectLst/>
              <a:uLnTx/>
              <a:uFillTx/>
              <a:ea typeface="+mn-ea"/>
              <a:cs typeface="+mn-cs"/>
              <a:sym typeface="+mn-lt"/>
            </a:endParaRPr>
          </a:p>
        </p:txBody>
      </p:sp>
      <p:sp>
        <p:nvSpPr>
          <p:cNvPr id="370" name="Rectangle 369">
            <a:extLst>
              <a:ext uri="{FF2B5EF4-FFF2-40B4-BE49-F238E27FC236}">
                <a16:creationId xmlns:a16="http://schemas.microsoft.com/office/drawing/2014/main" id="{2E9C1CD7-FBA2-3A33-BA52-C8846D02B5CA}"/>
              </a:ext>
            </a:extLst>
          </p:cNvPr>
          <p:cNvSpPr/>
          <p:nvPr>
            <p:custDataLst>
              <p:tags r:id="rId21"/>
            </p:custDataLst>
          </p:nvPr>
        </p:nvSpPr>
        <p:spPr bwMode="gray">
          <a:xfrm>
            <a:off x="2309813" y="2806700"/>
            <a:ext cx="176213" cy="109538"/>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71D4939D-07D2-4349-8075-1ADA9AAA5683}" type="datetime'''''''''''''''5''%'''''''''''''''''">
              <a:rPr lang="en-GB" altLang="en-US" sz="800" smtClean="0">
                <a:solidFill>
                  <a:schemeClr val="bg1"/>
                </a:solidFill>
                <a:effectLst/>
                <a:sym typeface="+mn-lt"/>
              </a:rPr>
              <a:pPr lvl="0" algn="ctr">
                <a:lnSpc>
                  <a:spcPct val="90000"/>
                </a:lnSpc>
                <a:spcBef>
                  <a:spcPct val="0"/>
                </a:spcBef>
                <a:spcAft>
                  <a:spcPct val="0"/>
                </a:spcAft>
                <a:defRPr/>
              </a:pPr>
              <a:t>5%</a:t>
            </a:fld>
            <a:endParaRPr lang="en-GB" sz="800" strike="noStrike" normalizeH="0" noProof="0">
              <a:ln>
                <a:noFill/>
              </a:ln>
              <a:solidFill>
                <a:schemeClr val="bg1"/>
              </a:solidFill>
              <a:effectLst/>
              <a:uLnTx/>
              <a:uFillTx/>
              <a:sym typeface="+mn-lt"/>
            </a:endParaRPr>
          </a:p>
        </p:txBody>
      </p:sp>
      <p:sp>
        <p:nvSpPr>
          <p:cNvPr id="37" name="Rectangle 36">
            <a:extLst>
              <a:ext uri="{FF2B5EF4-FFF2-40B4-BE49-F238E27FC236}">
                <a16:creationId xmlns:a16="http://schemas.microsoft.com/office/drawing/2014/main" id="{A91367C4-A126-CA3C-043A-E693653930F8}"/>
              </a:ext>
            </a:extLst>
          </p:cNvPr>
          <p:cNvSpPr/>
          <p:nvPr>
            <p:custDataLst>
              <p:tags r:id="rId22"/>
            </p:custDataLst>
          </p:nvPr>
        </p:nvSpPr>
        <p:spPr bwMode="gray">
          <a:xfrm>
            <a:off x="2281238" y="2568575"/>
            <a:ext cx="233363" cy="109538"/>
          </a:xfrm>
          <a:prstGeom prst="rect">
            <a:avLst/>
          </a:prstGeom>
          <a:solidFill>
            <a:srgbClr val="C30C3E"/>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9FE2E349-10C3-4506-8ADC-C2BF3EC525D7}" type="datetime'''1''''3''''''''''''''''''''''''''''''''''''''''%'''''">
              <a:rPr lang="en-GB" altLang="en-US" sz="800" smtClean="0">
                <a:solidFill>
                  <a:srgbClr val="FFFFFF"/>
                </a:solidFill>
                <a:effectLst/>
              </a:rPr>
              <a:pPr lvl="0" algn="ctr">
                <a:lnSpc>
                  <a:spcPct val="90000"/>
                </a:lnSpc>
                <a:spcBef>
                  <a:spcPct val="0"/>
                </a:spcBef>
                <a:spcAft>
                  <a:spcPct val="0"/>
                </a:spcAft>
                <a:defRPr/>
              </a:pPr>
              <a:t>13%</a:t>
            </a:fld>
            <a:endParaRPr lang="en-GB" sz="800" strike="noStrike" normalizeH="0" noProof="0">
              <a:ln>
                <a:noFill/>
              </a:ln>
              <a:solidFill>
                <a:srgbClr val="FFFFFF"/>
              </a:solidFill>
              <a:effectLst/>
              <a:uLnTx/>
              <a:uFillTx/>
              <a:sym typeface="+mn-lt"/>
            </a:endParaRPr>
          </a:p>
        </p:txBody>
      </p:sp>
      <p:sp>
        <p:nvSpPr>
          <p:cNvPr id="371" name="Rectangle 370">
            <a:extLst>
              <a:ext uri="{FF2B5EF4-FFF2-40B4-BE49-F238E27FC236}">
                <a16:creationId xmlns:a16="http://schemas.microsoft.com/office/drawing/2014/main" id="{3E53D193-1C38-6FDE-186A-AE5EB006BFEF}"/>
              </a:ext>
            </a:extLst>
          </p:cNvPr>
          <p:cNvSpPr/>
          <p:nvPr>
            <p:custDataLst>
              <p:tags r:id="rId23"/>
            </p:custDataLst>
          </p:nvPr>
        </p:nvSpPr>
        <p:spPr bwMode="gray">
          <a:xfrm>
            <a:off x="2309813" y="2379663"/>
            <a:ext cx="176213" cy="109538"/>
          </a:xfrm>
          <a:prstGeom prst="rect">
            <a:avLst/>
          </a:prstGeom>
          <a:solidFill>
            <a:srgbClr val="C0C0C0"/>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56EF230C-8B41-4C7D-8766-5F8C286F6850}" type="datetime'''''''''''''''2''''''''''''%'''''''''''''''''''''''''''''''">
              <a:rPr lang="en-GB" altLang="en-US" sz="800" smtClean="0">
                <a:solidFill>
                  <a:schemeClr val="tx1"/>
                </a:solidFill>
                <a:effectLst/>
                <a:sym typeface="+mn-lt"/>
              </a:rPr>
              <a:pPr lvl="0" algn="ctr">
                <a:lnSpc>
                  <a:spcPct val="90000"/>
                </a:lnSpc>
                <a:spcBef>
                  <a:spcPct val="0"/>
                </a:spcBef>
                <a:spcAft>
                  <a:spcPct val="0"/>
                </a:spcAft>
                <a:defRPr/>
              </a:pPr>
              <a:t>2%</a:t>
            </a:fld>
            <a:endParaRPr lang="en-GB" sz="800" strike="noStrike" normalizeH="0" noProof="0">
              <a:ln>
                <a:noFill/>
              </a:ln>
              <a:solidFill>
                <a:schemeClr val="tx1"/>
              </a:solidFill>
              <a:effectLst/>
              <a:uLnTx/>
              <a:uFillTx/>
              <a:sym typeface="+mn-lt"/>
            </a:endParaRPr>
          </a:p>
        </p:txBody>
      </p:sp>
      <p:sp>
        <p:nvSpPr>
          <p:cNvPr id="128" name="Rectangle 127">
            <a:extLst>
              <a:ext uri="{FF2B5EF4-FFF2-40B4-BE49-F238E27FC236}">
                <a16:creationId xmlns:a16="http://schemas.microsoft.com/office/drawing/2014/main" id="{9669C8E5-E91E-4ADC-A098-7E851F73E79B}"/>
              </a:ext>
            </a:extLst>
          </p:cNvPr>
          <p:cNvSpPr/>
          <p:nvPr>
            <p:custDataLst>
              <p:tags r:id="rId24"/>
            </p:custDataLst>
          </p:nvPr>
        </p:nvSpPr>
        <p:spPr bwMode="auto">
          <a:xfrm>
            <a:off x="2320925" y="5140325"/>
            <a:ext cx="152400" cy="231775"/>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marL="0" marR="0" lvl="0" indent="0" algn="r" defTabSz="914400" rtl="0" eaLnBrk="1" fontAlgn="auto" latinLnBrk="0" hangingPunct="1">
              <a:lnSpc>
                <a:spcPct val="100000"/>
              </a:lnSpc>
              <a:spcBef>
                <a:spcPct val="0"/>
              </a:spcBef>
              <a:spcAft>
                <a:spcPct val="0"/>
              </a:spcAft>
              <a:buClrTx/>
              <a:buSzTx/>
              <a:buFontTx/>
              <a:buNone/>
              <a:tabLst/>
              <a:defRPr/>
            </a:pPr>
            <a:fld id="{CD52CCE5-BFF2-4F74-8B0F-F8A99BAC4332}" type="datetime'''''''''I''''''''''ta''''''''''''''''l''''''''y'''''''''''''">
              <a:rPr lang="en-GB" altLang="en-US" sz="1000" smtClean="0">
                <a:solidFill>
                  <a:srgbClr val="2B3A42"/>
                </a:solidFill>
                <a:effectLst/>
              </a:rPr>
              <a:pPr marL="0" marR="0" lvl="0" indent="0" algn="r" defTabSz="914400" rtl="0" eaLnBrk="1" fontAlgn="auto" latinLnBrk="0" hangingPunct="1">
                <a:lnSpc>
                  <a:spcPct val="100000"/>
                </a:lnSpc>
                <a:spcBef>
                  <a:spcPct val="0"/>
                </a:spcBef>
                <a:spcAft>
                  <a:spcPct val="0"/>
                </a:spcAft>
                <a:buClrTx/>
                <a:buSzTx/>
                <a:buFontTx/>
                <a:buNone/>
                <a:tabLst/>
                <a:defRPr/>
              </a:pPr>
              <a:t>Italy</a:t>
            </a:fld>
            <a:endParaRPr kumimoji="0" lang="en-GB" sz="1000" b="0" i="0" strike="noStrike" kern="1200" cap="none" spc="0" normalizeH="0" baseline="0" noProof="0">
              <a:ln>
                <a:noFill/>
              </a:ln>
              <a:solidFill>
                <a:srgbClr val="2B3A42"/>
              </a:solidFill>
              <a:effectLst/>
              <a:uLnTx/>
              <a:uFillTx/>
              <a:ea typeface="+mn-ea"/>
              <a:cs typeface="+mn-cs"/>
              <a:sym typeface="+mn-lt"/>
            </a:endParaRPr>
          </a:p>
        </p:txBody>
      </p:sp>
      <p:sp>
        <p:nvSpPr>
          <p:cNvPr id="25" name="Rectangle 24">
            <a:extLst>
              <a:ext uri="{FF2B5EF4-FFF2-40B4-BE49-F238E27FC236}">
                <a16:creationId xmlns:a16="http://schemas.microsoft.com/office/drawing/2014/main" id="{752A7D58-05E7-4BA4-85E5-CE542030A19C}"/>
              </a:ext>
            </a:extLst>
          </p:cNvPr>
          <p:cNvSpPr/>
          <p:nvPr>
            <p:custDataLst>
              <p:tags r:id="rId25"/>
            </p:custDataLst>
          </p:nvPr>
        </p:nvSpPr>
        <p:spPr bwMode="gray">
          <a:xfrm>
            <a:off x="2530475" y="4157663"/>
            <a:ext cx="23336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0D53DAD9-7283-4807-BDC6-C1A7CED292D1}" type="datetime'6''''4%'''''''''''''''''''''''''''''''''''''''''''''''">
              <a:rPr lang="en-GB" altLang="en-US" sz="800" smtClean="0">
                <a:solidFill>
                  <a:srgbClr val="FFFFFF"/>
                </a:solidFill>
                <a:effectLst/>
              </a:rPr>
              <a:pPr lvl="0" algn="ctr">
                <a:lnSpc>
                  <a:spcPct val="90000"/>
                </a:lnSpc>
                <a:spcBef>
                  <a:spcPct val="0"/>
                </a:spcBef>
                <a:spcAft>
                  <a:spcPct val="0"/>
                </a:spcAft>
                <a:defRPr/>
              </a:pPr>
              <a:t>64%</a:t>
            </a:fld>
            <a:endParaRPr kumimoji="0" lang="en-GB" sz="800" b="0" i="0" strike="noStrike" kern="1200" spc="0" normalizeH="0" noProof="0">
              <a:ln>
                <a:noFill/>
              </a:ln>
              <a:solidFill>
                <a:srgbClr val="FFFFFF"/>
              </a:solidFill>
              <a:effectLst/>
              <a:uLnTx/>
              <a:uFillTx/>
              <a:ea typeface="+mn-ea"/>
              <a:cs typeface="+mn-cs"/>
              <a:sym typeface="+mn-lt"/>
            </a:endParaRPr>
          </a:p>
        </p:txBody>
      </p:sp>
      <p:sp>
        <p:nvSpPr>
          <p:cNvPr id="374" name="Rectangle 373">
            <a:extLst>
              <a:ext uri="{FF2B5EF4-FFF2-40B4-BE49-F238E27FC236}">
                <a16:creationId xmlns:a16="http://schemas.microsoft.com/office/drawing/2014/main" id="{E9E153FE-F924-7C7F-EDBE-3BC9ACE75FBE}"/>
              </a:ext>
            </a:extLst>
          </p:cNvPr>
          <p:cNvSpPr/>
          <p:nvPr>
            <p:custDataLst>
              <p:tags r:id="rId26"/>
            </p:custDataLst>
          </p:nvPr>
        </p:nvSpPr>
        <p:spPr bwMode="gray">
          <a:xfrm>
            <a:off x="2530475" y="3019425"/>
            <a:ext cx="233363" cy="109538"/>
          </a:xfrm>
          <a:prstGeom prst="rect">
            <a:avLst/>
          </a:prstGeom>
          <a:solidFill>
            <a:srgbClr val="E66F0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98E5251C-7E7C-4824-BE7B-CBD84DE25BF5}" type="datetime'''''''''''''''''''''''''''''''''''''''2''''''''''1%'''''''">
              <a:rPr lang="en-GB" altLang="en-US" sz="800" smtClean="0">
                <a:solidFill>
                  <a:schemeClr val="bg1"/>
                </a:solidFill>
                <a:effectLst/>
                <a:sym typeface="+mn-lt"/>
              </a:rPr>
              <a:pPr algn="ctr">
                <a:lnSpc>
                  <a:spcPct val="90000"/>
                </a:lnSpc>
                <a:spcBef>
                  <a:spcPct val="0"/>
                </a:spcBef>
                <a:spcAft>
                  <a:spcPct val="0"/>
                </a:spcAft>
              </a:pPr>
              <a:t>21%</a:t>
            </a:fld>
            <a:endParaRPr lang="en-GB" sz="800">
              <a:solidFill>
                <a:schemeClr val="bg1"/>
              </a:solidFill>
              <a:sym typeface="+mn-lt"/>
            </a:endParaRPr>
          </a:p>
        </p:txBody>
      </p:sp>
      <p:sp>
        <p:nvSpPr>
          <p:cNvPr id="84" name="Rectangle 83">
            <a:extLst>
              <a:ext uri="{FF2B5EF4-FFF2-40B4-BE49-F238E27FC236}">
                <a16:creationId xmlns:a16="http://schemas.microsoft.com/office/drawing/2014/main" id="{64979FBE-1E85-7531-CBAF-33E2F0F2B857}"/>
              </a:ext>
            </a:extLst>
          </p:cNvPr>
          <p:cNvSpPr/>
          <p:nvPr>
            <p:custDataLst>
              <p:tags r:id="rId27"/>
            </p:custDataLst>
          </p:nvPr>
        </p:nvSpPr>
        <p:spPr bwMode="gray">
          <a:xfrm>
            <a:off x="2530475" y="2544763"/>
            <a:ext cx="233363" cy="109538"/>
          </a:xfrm>
          <a:prstGeom prst="rect">
            <a:avLst/>
          </a:prstGeom>
          <a:solidFill>
            <a:srgbClr val="C30C3E"/>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9FA79A5D-87D4-4504-B597-92086E249DDC}" type="datetime'''''''''''''''1''''''''''''4''''''''''''''''%'''">
              <a:rPr lang="en-GB" altLang="en-US" sz="800" smtClean="0">
                <a:solidFill>
                  <a:srgbClr val="FFFFFF"/>
                </a:solidFill>
                <a:effectLst/>
              </a:rPr>
              <a:pPr lvl="0" algn="ctr">
                <a:lnSpc>
                  <a:spcPct val="90000"/>
                </a:lnSpc>
                <a:spcBef>
                  <a:spcPct val="0"/>
                </a:spcBef>
                <a:spcAft>
                  <a:spcPct val="0"/>
                </a:spcAft>
                <a:defRPr/>
              </a:pPr>
              <a:t>14%</a:t>
            </a:fld>
            <a:endParaRPr lang="en-GB" sz="800" strike="noStrike" normalizeH="0" noProof="0">
              <a:ln>
                <a:noFill/>
              </a:ln>
              <a:solidFill>
                <a:srgbClr val="FFFFFF"/>
              </a:solidFill>
              <a:effectLst/>
              <a:uLnTx/>
              <a:uFillTx/>
              <a:sym typeface="+mn-lt"/>
            </a:endParaRPr>
          </a:p>
        </p:txBody>
      </p:sp>
      <p:sp>
        <p:nvSpPr>
          <p:cNvPr id="129" name="Rectangle 128">
            <a:extLst>
              <a:ext uri="{FF2B5EF4-FFF2-40B4-BE49-F238E27FC236}">
                <a16:creationId xmlns:a16="http://schemas.microsoft.com/office/drawing/2014/main" id="{53D6B99F-9C93-44D9-8041-3BAC5F80AA0A}"/>
              </a:ext>
            </a:extLst>
          </p:cNvPr>
          <p:cNvSpPr/>
          <p:nvPr>
            <p:custDataLst>
              <p:tags r:id="rId28"/>
            </p:custDataLst>
          </p:nvPr>
        </p:nvSpPr>
        <p:spPr bwMode="auto">
          <a:xfrm>
            <a:off x="2570163" y="5140325"/>
            <a:ext cx="152400" cy="393700"/>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0437FFBA-8B63-45EC-9FD3-BA8A79591673}" type="datetime'A''''''''''''''''''''u''''s''''tr''''''''i''''''a'''''''''">
              <a:rPr lang="en-GB" altLang="en-US" sz="1000" smtClean="0">
                <a:solidFill>
                  <a:srgbClr val="2B3A42"/>
                </a:solidFill>
                <a:effectLst/>
              </a:rPr>
              <a:pPr lvl="0" algn="r">
                <a:spcBef>
                  <a:spcPct val="0"/>
                </a:spcBef>
                <a:spcAft>
                  <a:spcPct val="0"/>
                </a:spcAft>
                <a:defRPr/>
              </a:pPr>
              <a:t>Austria</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517" name="Rectangle 516">
            <a:extLst>
              <a:ext uri="{FF2B5EF4-FFF2-40B4-BE49-F238E27FC236}">
                <a16:creationId xmlns:a16="http://schemas.microsoft.com/office/drawing/2014/main" id="{B43CA3BA-DA9C-A9F8-535C-1E1188E9C6FF}"/>
              </a:ext>
            </a:extLst>
          </p:cNvPr>
          <p:cNvSpPr/>
          <p:nvPr>
            <p:custDataLst>
              <p:tags r:id="rId29"/>
            </p:custDataLst>
          </p:nvPr>
        </p:nvSpPr>
        <p:spPr bwMode="gray">
          <a:xfrm>
            <a:off x="2779713" y="4418013"/>
            <a:ext cx="233363" cy="109538"/>
          </a:xfrm>
          <a:prstGeom prst="rect">
            <a:avLst/>
          </a:prstGeom>
          <a:solidFill>
            <a:schemeClr val="accent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ctr" anchorCtr="0"/>
          <a:lstStyle/>
          <a:p>
            <a:pPr algn="ctr">
              <a:lnSpc>
                <a:spcPct val="90000"/>
              </a:lnSpc>
              <a:spcBef>
                <a:spcPct val="0"/>
              </a:spcBef>
              <a:spcAft>
                <a:spcPct val="0"/>
              </a:spcAft>
            </a:pPr>
            <a:fld id="{BE90F384-9B77-47F9-B63B-01F938726BAE}" type="datetime'4''''''''''''''''''''5''''''''%'''''''''''''''''''''''''''''">
              <a:rPr lang="en-GB" altLang="en-US" sz="800" smtClean="0">
                <a:solidFill>
                  <a:srgbClr val="FFFFFF"/>
                </a:solidFill>
                <a:effectLst/>
              </a:rPr>
              <a:pPr algn="ctr">
                <a:lnSpc>
                  <a:spcPct val="90000"/>
                </a:lnSpc>
                <a:spcBef>
                  <a:spcPct val="0"/>
                </a:spcBef>
                <a:spcAft>
                  <a:spcPct val="0"/>
                </a:spcAft>
              </a:pPr>
              <a:t>45%</a:t>
            </a:fld>
            <a:endParaRPr lang="en-GB" sz="800" err="1">
              <a:solidFill>
                <a:srgbClr val="FFFFFF"/>
              </a:solidFill>
              <a:sym typeface="+mn-lt"/>
            </a:endParaRPr>
          </a:p>
        </p:txBody>
      </p:sp>
      <p:sp>
        <p:nvSpPr>
          <p:cNvPr id="493" name="Rectangle 492">
            <a:extLst>
              <a:ext uri="{FF2B5EF4-FFF2-40B4-BE49-F238E27FC236}">
                <a16:creationId xmlns:a16="http://schemas.microsoft.com/office/drawing/2014/main" id="{572ED745-78E0-FDCD-C3FE-893C39613982}"/>
              </a:ext>
            </a:extLst>
          </p:cNvPr>
          <p:cNvSpPr/>
          <p:nvPr>
            <p:custDataLst>
              <p:tags r:id="rId30"/>
            </p:custDataLst>
          </p:nvPr>
        </p:nvSpPr>
        <p:spPr bwMode="gray">
          <a:xfrm>
            <a:off x="2779713" y="3517900"/>
            <a:ext cx="233363" cy="109538"/>
          </a:xfrm>
          <a:prstGeom prst="rect">
            <a:avLst/>
          </a:prstGeom>
          <a:solidFill>
            <a:schemeClr val="accent6"/>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ctr" anchorCtr="0"/>
          <a:lstStyle/>
          <a:p>
            <a:pPr algn="ctr">
              <a:lnSpc>
                <a:spcPct val="90000"/>
              </a:lnSpc>
              <a:spcBef>
                <a:spcPct val="0"/>
              </a:spcBef>
              <a:spcAft>
                <a:spcPct val="0"/>
              </a:spcAft>
            </a:pPr>
            <a:fld id="{24ED0212-4796-47B2-9B1C-B5BB00BEBA7E}" type="datetime'''''''''''''''''''''''''''''''''2''''''3%'''''''''''">
              <a:rPr lang="en-GB" altLang="en-US" sz="800" smtClean="0">
                <a:solidFill>
                  <a:schemeClr val="bg1"/>
                </a:solidFill>
                <a:effectLst/>
              </a:rPr>
              <a:pPr algn="ctr">
                <a:lnSpc>
                  <a:spcPct val="90000"/>
                </a:lnSpc>
                <a:spcBef>
                  <a:spcPct val="0"/>
                </a:spcBef>
                <a:spcAft>
                  <a:spcPct val="0"/>
                </a:spcAft>
              </a:pPr>
              <a:t>23%</a:t>
            </a:fld>
            <a:endParaRPr lang="en-GB" sz="800" err="1">
              <a:solidFill>
                <a:schemeClr val="bg1"/>
              </a:solidFill>
              <a:sym typeface="+mn-lt"/>
            </a:endParaRPr>
          </a:p>
        </p:txBody>
      </p:sp>
      <p:sp>
        <p:nvSpPr>
          <p:cNvPr id="40" name="Rectangle 39">
            <a:extLst>
              <a:ext uri="{FF2B5EF4-FFF2-40B4-BE49-F238E27FC236}">
                <a16:creationId xmlns:a16="http://schemas.microsoft.com/office/drawing/2014/main" id="{D6EB2C6C-3165-1591-1CEB-793038BAC7DE}"/>
              </a:ext>
            </a:extLst>
          </p:cNvPr>
          <p:cNvSpPr/>
          <p:nvPr>
            <p:custDataLst>
              <p:tags r:id="rId31"/>
            </p:custDataLst>
          </p:nvPr>
        </p:nvSpPr>
        <p:spPr bwMode="gray">
          <a:xfrm>
            <a:off x="2779713" y="2782888"/>
            <a:ext cx="233363" cy="109538"/>
          </a:xfrm>
          <a:prstGeom prst="rect">
            <a:avLst/>
          </a:prstGeom>
          <a:solidFill>
            <a:srgbClr val="C30C3E"/>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9F0F6F29-D206-4072-B758-287E00557306}" type="datetime'''''''''''''3''''''''''''2''''%'">
              <a:rPr lang="en-GB" altLang="en-US" sz="800" smtClean="0">
                <a:solidFill>
                  <a:srgbClr val="FFFFFF"/>
                </a:solidFill>
                <a:effectLst/>
              </a:rPr>
              <a:pPr lvl="0" algn="ctr">
                <a:lnSpc>
                  <a:spcPct val="90000"/>
                </a:lnSpc>
                <a:spcBef>
                  <a:spcPct val="0"/>
                </a:spcBef>
                <a:spcAft>
                  <a:spcPct val="0"/>
                </a:spcAft>
                <a:defRPr/>
              </a:pPr>
              <a:t>32%</a:t>
            </a:fld>
            <a:endParaRPr lang="en-GB" sz="800" strike="noStrike" normalizeH="0" noProof="0">
              <a:ln>
                <a:noFill/>
              </a:ln>
              <a:solidFill>
                <a:srgbClr val="FFFFFF"/>
              </a:solidFill>
              <a:effectLst/>
              <a:uLnTx/>
              <a:uFillTx/>
              <a:sym typeface="+mn-lt"/>
            </a:endParaRPr>
          </a:p>
        </p:txBody>
      </p:sp>
      <p:sp>
        <p:nvSpPr>
          <p:cNvPr id="134" name="Rectangle 133">
            <a:extLst>
              <a:ext uri="{FF2B5EF4-FFF2-40B4-BE49-F238E27FC236}">
                <a16:creationId xmlns:a16="http://schemas.microsoft.com/office/drawing/2014/main" id="{7D9132E1-6E35-48E6-807C-FA09BD9DFB8A}"/>
              </a:ext>
            </a:extLst>
          </p:cNvPr>
          <p:cNvSpPr/>
          <p:nvPr>
            <p:custDataLst>
              <p:tags r:id="rId32"/>
            </p:custDataLst>
          </p:nvPr>
        </p:nvSpPr>
        <p:spPr bwMode="auto">
          <a:xfrm>
            <a:off x="2819400" y="5140325"/>
            <a:ext cx="152400" cy="420688"/>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3668517D-64D8-4A35-84AE-7482C92B0DA0}" type="datetime'''''''''**Sp''''''''''''''''''''''a''''i''n'''">
              <a:rPr lang="en-GB" altLang="en-US" sz="1000" smtClean="0">
                <a:solidFill>
                  <a:srgbClr val="2B3A42"/>
                </a:solidFill>
                <a:effectLst/>
              </a:rPr>
              <a:pPr lvl="0" algn="r">
                <a:spcBef>
                  <a:spcPct val="0"/>
                </a:spcBef>
                <a:spcAft>
                  <a:spcPct val="0"/>
                </a:spcAft>
                <a:defRPr/>
              </a:pPr>
              <a:t>**Spain</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290" name="Rectangle 289">
            <a:extLst>
              <a:ext uri="{FF2B5EF4-FFF2-40B4-BE49-F238E27FC236}">
                <a16:creationId xmlns:a16="http://schemas.microsoft.com/office/drawing/2014/main" id="{55E7607F-2408-C666-CB46-693605146279}"/>
              </a:ext>
            </a:extLst>
          </p:cNvPr>
          <p:cNvSpPr/>
          <p:nvPr>
            <p:custDataLst>
              <p:tags r:id="rId33"/>
            </p:custDataLst>
          </p:nvPr>
        </p:nvSpPr>
        <p:spPr bwMode="gray">
          <a:xfrm>
            <a:off x="3057525" y="4964113"/>
            <a:ext cx="176213" cy="109538"/>
          </a:xfrm>
          <a:prstGeom prst="rect">
            <a:avLst/>
          </a:prstGeom>
          <a:solidFill>
            <a:schemeClr val="accent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ctr" anchorCtr="0"/>
          <a:lstStyle/>
          <a:p>
            <a:pPr algn="ctr">
              <a:lnSpc>
                <a:spcPct val="90000"/>
              </a:lnSpc>
              <a:spcBef>
                <a:spcPct val="0"/>
              </a:spcBef>
              <a:spcAft>
                <a:spcPct val="0"/>
              </a:spcAft>
            </a:pPr>
            <a:fld id="{B93DE674-FF01-438E-8068-FCCA1F5BB09B}" type="datetime'''''''''''''''''''''''''''''''''''''''''''''''''''4''%'''''">
              <a:rPr lang="en-GB" altLang="en-US" sz="800" smtClean="0">
                <a:solidFill>
                  <a:srgbClr val="FFFFFF"/>
                </a:solidFill>
                <a:effectLst/>
              </a:rPr>
              <a:pPr algn="ctr">
                <a:lnSpc>
                  <a:spcPct val="90000"/>
                </a:lnSpc>
                <a:spcBef>
                  <a:spcPct val="0"/>
                </a:spcBef>
                <a:spcAft>
                  <a:spcPct val="0"/>
                </a:spcAft>
              </a:pPr>
              <a:t>4%</a:t>
            </a:fld>
            <a:endParaRPr lang="en-GB" sz="800" err="1">
              <a:solidFill>
                <a:srgbClr val="FFFFFF"/>
              </a:solidFill>
              <a:sym typeface="+mn-lt"/>
            </a:endParaRPr>
          </a:p>
        </p:txBody>
      </p:sp>
      <p:sp>
        <p:nvSpPr>
          <p:cNvPr id="235" name="Rectangle 234">
            <a:extLst>
              <a:ext uri="{FF2B5EF4-FFF2-40B4-BE49-F238E27FC236}">
                <a16:creationId xmlns:a16="http://schemas.microsoft.com/office/drawing/2014/main" id="{A1CFE7C7-8C64-CA53-FFB2-2D5E74099E16}"/>
              </a:ext>
            </a:extLst>
          </p:cNvPr>
          <p:cNvSpPr/>
          <p:nvPr>
            <p:custDataLst>
              <p:tags r:id="rId34"/>
            </p:custDataLst>
          </p:nvPr>
        </p:nvSpPr>
        <p:spPr bwMode="gray">
          <a:xfrm>
            <a:off x="3028950" y="4324350"/>
            <a:ext cx="233363" cy="109538"/>
          </a:xfrm>
          <a:prstGeom prst="rect">
            <a:avLst/>
          </a:prstGeom>
          <a:solidFill>
            <a:schemeClr val="accent6"/>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ctr" anchorCtr="0"/>
          <a:lstStyle/>
          <a:p>
            <a:pPr algn="ctr">
              <a:lnSpc>
                <a:spcPct val="90000"/>
              </a:lnSpc>
              <a:spcBef>
                <a:spcPct val="0"/>
              </a:spcBef>
              <a:spcAft>
                <a:spcPct val="0"/>
              </a:spcAft>
            </a:pPr>
            <a:fld id="{F850EF9B-8122-4685-AE56-F7E03A92305C}" type="datetime'''''''''''''''''''''''''''''4''''''''''''5''''''''%'''''''">
              <a:rPr lang="en-GB" altLang="en-US" sz="800" smtClean="0">
                <a:solidFill>
                  <a:schemeClr val="bg1"/>
                </a:solidFill>
                <a:effectLst/>
              </a:rPr>
              <a:pPr algn="ctr">
                <a:lnSpc>
                  <a:spcPct val="90000"/>
                </a:lnSpc>
                <a:spcBef>
                  <a:spcPct val="0"/>
                </a:spcBef>
                <a:spcAft>
                  <a:spcPct val="0"/>
                </a:spcAft>
              </a:pPr>
              <a:t>45%</a:t>
            </a:fld>
            <a:endParaRPr lang="en-GB" sz="800" err="1">
              <a:solidFill>
                <a:schemeClr val="bg1"/>
              </a:solidFill>
              <a:sym typeface="+mn-lt"/>
            </a:endParaRPr>
          </a:p>
        </p:txBody>
      </p:sp>
      <p:sp>
        <p:nvSpPr>
          <p:cNvPr id="379" name="Rectangle 378">
            <a:extLst>
              <a:ext uri="{FF2B5EF4-FFF2-40B4-BE49-F238E27FC236}">
                <a16:creationId xmlns:a16="http://schemas.microsoft.com/office/drawing/2014/main" id="{EE542345-0EEC-8287-8E75-A22EF2834644}"/>
              </a:ext>
            </a:extLst>
          </p:cNvPr>
          <p:cNvSpPr/>
          <p:nvPr>
            <p:custDataLst>
              <p:tags r:id="rId35"/>
            </p:custDataLst>
          </p:nvPr>
        </p:nvSpPr>
        <p:spPr bwMode="gray">
          <a:xfrm>
            <a:off x="3028950" y="3470275"/>
            <a:ext cx="233363" cy="109538"/>
          </a:xfrm>
          <a:prstGeom prst="rect">
            <a:avLst/>
          </a:prstGeom>
          <a:solidFill>
            <a:srgbClr val="E66F0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F7201263-EF11-48C2-98F3-1FDB625D92A0}" type="datetime'''''''''''''''''2''''''''''''''''''''''''''0''''''''''%'''''''">
              <a:rPr lang="en-GB" altLang="en-US" sz="800" smtClean="0">
                <a:solidFill>
                  <a:schemeClr val="bg1"/>
                </a:solidFill>
                <a:effectLst/>
                <a:sym typeface="+mn-lt"/>
              </a:rPr>
              <a:pPr algn="ctr">
                <a:lnSpc>
                  <a:spcPct val="90000"/>
                </a:lnSpc>
                <a:spcBef>
                  <a:spcPct val="0"/>
                </a:spcBef>
                <a:spcAft>
                  <a:spcPct val="0"/>
                </a:spcAft>
              </a:pPr>
              <a:t>20%</a:t>
            </a:fld>
            <a:endParaRPr lang="en-GB" sz="800" err="1">
              <a:solidFill>
                <a:schemeClr val="bg1"/>
              </a:solidFill>
              <a:sym typeface="+mn-lt"/>
            </a:endParaRPr>
          </a:p>
        </p:txBody>
      </p:sp>
      <p:sp>
        <p:nvSpPr>
          <p:cNvPr id="381" name="Rectangle 380">
            <a:extLst>
              <a:ext uri="{FF2B5EF4-FFF2-40B4-BE49-F238E27FC236}">
                <a16:creationId xmlns:a16="http://schemas.microsoft.com/office/drawing/2014/main" id="{1232D2D3-795A-5C29-E4E8-898402157447}"/>
              </a:ext>
            </a:extLst>
          </p:cNvPr>
          <p:cNvSpPr/>
          <p:nvPr>
            <p:custDataLst>
              <p:tags r:id="rId36"/>
            </p:custDataLst>
          </p:nvPr>
        </p:nvSpPr>
        <p:spPr bwMode="gray">
          <a:xfrm>
            <a:off x="3057525" y="3138488"/>
            <a:ext cx="176213" cy="109538"/>
          </a:xfrm>
          <a:prstGeom prst="rect">
            <a:avLst/>
          </a:prstGeom>
          <a:solidFill>
            <a:srgbClr val="F88FAC"/>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4D73CB11-776C-49FB-89B7-83B14D01EE45}" type="datetime'''''''''''''5''''''''''''''''''''''''%'''''''''''">
              <a:rPr lang="en-GB" altLang="en-US" sz="800" smtClean="0">
                <a:solidFill>
                  <a:schemeClr val="bg1"/>
                </a:solidFill>
                <a:effectLst/>
                <a:sym typeface="+mn-lt"/>
              </a:rPr>
              <a:pPr algn="ctr">
                <a:lnSpc>
                  <a:spcPct val="90000"/>
                </a:lnSpc>
                <a:spcBef>
                  <a:spcPct val="0"/>
                </a:spcBef>
                <a:spcAft>
                  <a:spcPct val="0"/>
                </a:spcAft>
              </a:pPr>
              <a:t>5%</a:t>
            </a:fld>
            <a:endParaRPr lang="en-GB" sz="800">
              <a:solidFill>
                <a:schemeClr val="bg1"/>
              </a:solidFill>
              <a:sym typeface="+mn-lt"/>
            </a:endParaRPr>
          </a:p>
        </p:txBody>
      </p:sp>
      <p:sp>
        <p:nvSpPr>
          <p:cNvPr id="41" name="Rectangle 40">
            <a:extLst>
              <a:ext uri="{FF2B5EF4-FFF2-40B4-BE49-F238E27FC236}">
                <a16:creationId xmlns:a16="http://schemas.microsoft.com/office/drawing/2014/main" id="{69F454CE-3C14-0B16-2EA6-42562248B559}"/>
              </a:ext>
            </a:extLst>
          </p:cNvPr>
          <p:cNvSpPr/>
          <p:nvPr>
            <p:custDataLst>
              <p:tags r:id="rId37"/>
            </p:custDataLst>
          </p:nvPr>
        </p:nvSpPr>
        <p:spPr bwMode="gray">
          <a:xfrm>
            <a:off x="3028950" y="2711450"/>
            <a:ext cx="233363" cy="109538"/>
          </a:xfrm>
          <a:prstGeom prst="rect">
            <a:avLst/>
          </a:prstGeom>
          <a:solidFill>
            <a:srgbClr val="C30C3E"/>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293B1934-02FB-42E8-AB61-3D0861BB19D2}" type="datetime'''''''''''''''''''''''''''''''2''''''7%'''''">
              <a:rPr lang="en-GB" altLang="en-US" sz="800" smtClean="0">
                <a:solidFill>
                  <a:srgbClr val="FFFFFF"/>
                </a:solidFill>
                <a:effectLst/>
              </a:rPr>
              <a:pPr lvl="0" algn="ctr">
                <a:lnSpc>
                  <a:spcPct val="90000"/>
                </a:lnSpc>
                <a:spcBef>
                  <a:spcPct val="0"/>
                </a:spcBef>
                <a:spcAft>
                  <a:spcPct val="0"/>
                </a:spcAft>
                <a:defRPr/>
              </a:pPr>
              <a:t>27%</a:t>
            </a:fld>
            <a:endParaRPr lang="en-GB" sz="800" strike="noStrike" normalizeH="0" noProof="0">
              <a:ln>
                <a:noFill/>
              </a:ln>
              <a:solidFill>
                <a:srgbClr val="FFFFFF"/>
              </a:solidFill>
              <a:effectLst/>
              <a:uLnTx/>
              <a:uFillTx/>
              <a:sym typeface="+mn-lt"/>
            </a:endParaRPr>
          </a:p>
        </p:txBody>
      </p:sp>
      <p:sp>
        <p:nvSpPr>
          <p:cNvPr id="135" name="Rectangle 134">
            <a:extLst>
              <a:ext uri="{FF2B5EF4-FFF2-40B4-BE49-F238E27FC236}">
                <a16:creationId xmlns:a16="http://schemas.microsoft.com/office/drawing/2014/main" id="{E1842494-7C34-447A-BC1C-65C55E6EB744}"/>
              </a:ext>
            </a:extLst>
          </p:cNvPr>
          <p:cNvSpPr/>
          <p:nvPr>
            <p:custDataLst>
              <p:tags r:id="rId38"/>
            </p:custDataLst>
          </p:nvPr>
        </p:nvSpPr>
        <p:spPr bwMode="auto">
          <a:xfrm>
            <a:off x="3068638" y="5140325"/>
            <a:ext cx="152400" cy="457200"/>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marL="0" marR="0" lvl="0" indent="0" algn="r" defTabSz="914400" rtl="0" eaLnBrk="1" fontAlgn="auto" latinLnBrk="0" hangingPunct="1">
              <a:lnSpc>
                <a:spcPct val="100000"/>
              </a:lnSpc>
              <a:spcBef>
                <a:spcPct val="0"/>
              </a:spcBef>
              <a:spcAft>
                <a:spcPct val="0"/>
              </a:spcAft>
              <a:buClrTx/>
              <a:buSzTx/>
              <a:buFontTx/>
              <a:buNone/>
              <a:tabLst/>
              <a:defRPr/>
            </a:pPr>
            <a:fld id="{9C11919B-DC00-4240-AF82-D74A3E35E081}" type="datetime'''''C''''''''''''''''''''''z''e''''c''''''''h''''ia'''''''''">
              <a:rPr lang="en-GB" altLang="en-US" sz="1000" smtClean="0">
                <a:solidFill>
                  <a:srgbClr val="2B3A42"/>
                </a:solidFill>
                <a:effectLst/>
              </a:rPr>
              <a:pPr marL="0" marR="0" lvl="0" indent="0" algn="r" defTabSz="914400" rtl="0" eaLnBrk="1" fontAlgn="auto" latinLnBrk="0" hangingPunct="1">
                <a:lnSpc>
                  <a:spcPct val="100000"/>
                </a:lnSpc>
                <a:spcBef>
                  <a:spcPct val="0"/>
                </a:spcBef>
                <a:spcAft>
                  <a:spcPct val="0"/>
                </a:spcAft>
                <a:buClrTx/>
                <a:buSzTx/>
                <a:buFontTx/>
                <a:buNone/>
                <a:tabLst/>
                <a:defRPr/>
              </a:pPr>
              <a:t>Czechia</a:t>
            </a:fld>
            <a:endParaRPr kumimoji="0" lang="en-GB" sz="1000" b="0" i="0" strike="noStrike" kern="1200" cap="none" spc="0" normalizeH="0" baseline="0" noProof="0">
              <a:ln>
                <a:noFill/>
              </a:ln>
              <a:solidFill>
                <a:srgbClr val="2B3A42"/>
              </a:solidFill>
              <a:effectLst/>
              <a:uLnTx/>
              <a:uFillTx/>
              <a:ea typeface="+mn-ea"/>
              <a:cs typeface="+mn-cs"/>
              <a:sym typeface="+mn-lt"/>
            </a:endParaRPr>
          </a:p>
        </p:txBody>
      </p:sp>
      <p:sp>
        <p:nvSpPr>
          <p:cNvPr id="65" name="Rectangle 64">
            <a:extLst>
              <a:ext uri="{FF2B5EF4-FFF2-40B4-BE49-F238E27FC236}">
                <a16:creationId xmlns:a16="http://schemas.microsoft.com/office/drawing/2014/main" id="{ACE11991-C8EE-4F48-A2DF-1D7C41CAD1F4}"/>
              </a:ext>
            </a:extLst>
          </p:cNvPr>
          <p:cNvSpPr/>
          <p:nvPr>
            <p:custDataLst>
              <p:tags r:id="rId39"/>
            </p:custDataLst>
          </p:nvPr>
        </p:nvSpPr>
        <p:spPr bwMode="gray">
          <a:xfrm>
            <a:off x="3278188" y="4252913"/>
            <a:ext cx="23336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marL="0" marR="0" lvl="0" indent="0" algn="ctr" defTabSz="914400" rtl="0" eaLnBrk="1" fontAlgn="auto" latinLnBrk="0" hangingPunct="1">
              <a:lnSpc>
                <a:spcPct val="90000"/>
              </a:lnSpc>
              <a:spcBef>
                <a:spcPct val="0"/>
              </a:spcBef>
              <a:spcAft>
                <a:spcPct val="0"/>
              </a:spcAft>
              <a:buClrTx/>
              <a:buSzTx/>
              <a:buFontTx/>
              <a:buNone/>
              <a:tabLst/>
              <a:defRPr/>
            </a:pPr>
            <a:fld id="{C4E41E05-5EA9-4FE9-8E1E-A4D6E7FFB001}" type="datetime'''''''''''''5''''''''''7''''%'''''''''''''''''''''''''''''''''">
              <a:rPr lang="en-GB" altLang="en-US" sz="800" smtClean="0">
                <a:solidFill>
                  <a:srgbClr val="FFFFFF"/>
                </a:solidFill>
                <a:effectLst/>
              </a:rPr>
              <a:pPr marL="0" marR="0" lvl="0" indent="0" algn="ctr" defTabSz="914400" rtl="0" eaLnBrk="1" fontAlgn="auto" latinLnBrk="0" hangingPunct="1">
                <a:lnSpc>
                  <a:spcPct val="90000"/>
                </a:lnSpc>
                <a:spcBef>
                  <a:spcPct val="0"/>
                </a:spcBef>
                <a:spcAft>
                  <a:spcPct val="0"/>
                </a:spcAft>
                <a:buClrTx/>
                <a:buSzTx/>
                <a:buFontTx/>
                <a:buNone/>
                <a:tabLst/>
                <a:defRPr/>
              </a:pPr>
              <a:t>57%</a:t>
            </a:fld>
            <a:endParaRPr kumimoji="0" lang="en-GB" sz="800" b="0" i="0" strike="noStrike" kern="1200" cap="none" spc="0" normalizeH="0" baseline="0" noProof="0">
              <a:ln>
                <a:noFill/>
              </a:ln>
              <a:solidFill>
                <a:srgbClr val="FFFFFF"/>
              </a:solidFill>
              <a:effectLst/>
              <a:uLnTx/>
              <a:uFillTx/>
              <a:ea typeface="+mn-ea"/>
              <a:cs typeface="+mn-cs"/>
              <a:sym typeface="+mn-lt"/>
            </a:endParaRPr>
          </a:p>
        </p:txBody>
      </p:sp>
      <p:sp>
        <p:nvSpPr>
          <p:cNvPr id="42" name="Rectangle 41">
            <a:extLst>
              <a:ext uri="{FF2B5EF4-FFF2-40B4-BE49-F238E27FC236}">
                <a16:creationId xmlns:a16="http://schemas.microsoft.com/office/drawing/2014/main" id="{C8054226-ABA3-6757-BC29-4594EFD519A2}"/>
              </a:ext>
            </a:extLst>
          </p:cNvPr>
          <p:cNvSpPr/>
          <p:nvPr>
            <p:custDataLst>
              <p:tags r:id="rId40"/>
            </p:custDataLst>
          </p:nvPr>
        </p:nvSpPr>
        <p:spPr bwMode="gray">
          <a:xfrm>
            <a:off x="3306763" y="3398838"/>
            <a:ext cx="176213" cy="109538"/>
          </a:xfrm>
          <a:prstGeom prst="rect">
            <a:avLst/>
          </a:prstGeom>
          <a:solidFill>
            <a:srgbClr val="E66F0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62BD9E3C-2648-40EE-A11A-584453E7DAA2}" type="datetime'''''''''''''''''''''''''7%'''''''''''''''''''''''''''''">
              <a:rPr lang="en-GB" altLang="en-US" sz="800" smtClean="0">
                <a:solidFill>
                  <a:schemeClr val="bg1"/>
                </a:solidFill>
                <a:effectLst/>
              </a:rPr>
              <a:pPr algn="ctr">
                <a:lnSpc>
                  <a:spcPct val="90000"/>
                </a:lnSpc>
                <a:spcBef>
                  <a:spcPct val="0"/>
                </a:spcBef>
                <a:spcAft>
                  <a:spcPct val="0"/>
                </a:spcAft>
              </a:pPr>
              <a:t>7%</a:t>
            </a:fld>
            <a:endParaRPr lang="en-GB" sz="800" err="1">
              <a:solidFill>
                <a:schemeClr val="bg1"/>
              </a:solidFill>
              <a:sym typeface="+mn-lt"/>
            </a:endParaRPr>
          </a:p>
        </p:txBody>
      </p:sp>
      <p:sp>
        <p:nvSpPr>
          <p:cNvPr id="43" name="Rectangle 42">
            <a:extLst>
              <a:ext uri="{FF2B5EF4-FFF2-40B4-BE49-F238E27FC236}">
                <a16:creationId xmlns:a16="http://schemas.microsoft.com/office/drawing/2014/main" id="{81F99763-2DE3-895C-86D6-B269F92D6D6D}"/>
              </a:ext>
            </a:extLst>
          </p:cNvPr>
          <p:cNvSpPr/>
          <p:nvPr>
            <p:custDataLst>
              <p:tags r:id="rId41"/>
            </p:custDataLst>
          </p:nvPr>
        </p:nvSpPr>
        <p:spPr bwMode="gray">
          <a:xfrm>
            <a:off x="3278188" y="2830513"/>
            <a:ext cx="233363" cy="109538"/>
          </a:xfrm>
          <a:prstGeom prst="rect">
            <a:avLst/>
          </a:prstGeom>
          <a:solidFill>
            <a:srgbClr val="C30C3E"/>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DFC808DD-151D-47F4-9CFF-4BA596630CCA}" type="datetime'''3''''''''''''''''''''''''''6%'''''''''''''''''">
              <a:rPr lang="en-GB" altLang="en-US" sz="800" smtClean="0">
                <a:solidFill>
                  <a:srgbClr val="FFFFFF"/>
                </a:solidFill>
                <a:effectLst/>
              </a:rPr>
              <a:pPr lvl="0" algn="ctr">
                <a:lnSpc>
                  <a:spcPct val="90000"/>
                </a:lnSpc>
                <a:spcBef>
                  <a:spcPct val="0"/>
                </a:spcBef>
                <a:spcAft>
                  <a:spcPct val="0"/>
                </a:spcAft>
                <a:defRPr/>
              </a:pPr>
              <a:t>36%</a:t>
            </a:fld>
            <a:endParaRPr lang="en-GB" sz="800" strike="noStrike" normalizeH="0" noProof="0">
              <a:ln>
                <a:noFill/>
              </a:ln>
              <a:solidFill>
                <a:srgbClr val="FFFFFF"/>
              </a:solidFill>
              <a:effectLst/>
              <a:uLnTx/>
              <a:uFillTx/>
              <a:sym typeface="+mn-lt"/>
            </a:endParaRPr>
          </a:p>
        </p:txBody>
      </p:sp>
      <p:sp>
        <p:nvSpPr>
          <p:cNvPr id="137" name="Rectangle 136">
            <a:extLst>
              <a:ext uri="{FF2B5EF4-FFF2-40B4-BE49-F238E27FC236}">
                <a16:creationId xmlns:a16="http://schemas.microsoft.com/office/drawing/2014/main" id="{C1FC6871-53E0-472B-A0C7-F69B87F157AD}"/>
              </a:ext>
            </a:extLst>
          </p:cNvPr>
          <p:cNvSpPr/>
          <p:nvPr>
            <p:custDataLst>
              <p:tags r:id="rId42"/>
            </p:custDataLst>
          </p:nvPr>
        </p:nvSpPr>
        <p:spPr bwMode="auto">
          <a:xfrm>
            <a:off x="3317875" y="5140325"/>
            <a:ext cx="152400" cy="463550"/>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38F11833-0331-4235-957B-6C13D78A489A}" type="datetime'''''B''''''''''u''''''''lga''''''''''''''r''''''''ia'''">
              <a:rPr lang="en-GB" altLang="en-US" sz="1000" smtClean="0">
                <a:solidFill>
                  <a:srgbClr val="2B3A42"/>
                </a:solidFill>
                <a:effectLst/>
              </a:rPr>
              <a:pPr lvl="0" algn="r">
                <a:spcBef>
                  <a:spcPct val="0"/>
                </a:spcBef>
                <a:spcAft>
                  <a:spcPct val="0"/>
                </a:spcAft>
                <a:defRPr/>
              </a:pPr>
              <a:t>Bulgaria</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70" name="Rectangle 69">
            <a:extLst>
              <a:ext uri="{FF2B5EF4-FFF2-40B4-BE49-F238E27FC236}">
                <a16:creationId xmlns:a16="http://schemas.microsoft.com/office/drawing/2014/main" id="{1E6521F3-B5EB-4542-8FD9-CB92CBD800A6}"/>
              </a:ext>
            </a:extLst>
          </p:cNvPr>
          <p:cNvSpPr/>
          <p:nvPr>
            <p:custDataLst>
              <p:tags r:id="rId43"/>
            </p:custDataLst>
          </p:nvPr>
        </p:nvSpPr>
        <p:spPr bwMode="gray">
          <a:xfrm>
            <a:off x="3529013" y="4656138"/>
            <a:ext cx="23336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85D4FA83-3E12-4879-8E80-CFC02877E0C1}" type="datetime'''''''''''''''27%'''''''''''">
              <a:rPr lang="en-GB" altLang="en-US" sz="800" smtClean="0">
                <a:solidFill>
                  <a:srgbClr val="FFFFFF"/>
                </a:solidFill>
                <a:effectLst/>
              </a:rPr>
              <a:pPr lvl="0" algn="ctr">
                <a:lnSpc>
                  <a:spcPct val="90000"/>
                </a:lnSpc>
                <a:spcBef>
                  <a:spcPct val="0"/>
                </a:spcBef>
                <a:spcAft>
                  <a:spcPct val="0"/>
                </a:spcAft>
                <a:defRPr/>
              </a:pPr>
              <a:t>27%</a:t>
            </a:fld>
            <a:endParaRPr kumimoji="0" lang="en-GB" sz="800" b="0" i="0" strike="noStrike" kern="1200" spc="0" normalizeH="0" noProof="0">
              <a:ln>
                <a:noFill/>
              </a:ln>
              <a:solidFill>
                <a:srgbClr val="FFFFFF"/>
              </a:solidFill>
              <a:effectLst/>
              <a:uLnTx/>
              <a:uFillTx/>
              <a:ea typeface="+mn-ea"/>
              <a:cs typeface="+mn-cs"/>
              <a:sym typeface="+mn-lt"/>
            </a:endParaRPr>
          </a:p>
        </p:txBody>
      </p:sp>
      <p:sp>
        <p:nvSpPr>
          <p:cNvPr id="656" name="Rectangle 655">
            <a:extLst>
              <a:ext uri="{FF2B5EF4-FFF2-40B4-BE49-F238E27FC236}">
                <a16:creationId xmlns:a16="http://schemas.microsoft.com/office/drawing/2014/main" id="{D06CD8D4-16F1-0A5C-E6D3-E5563FBD5748}"/>
              </a:ext>
            </a:extLst>
          </p:cNvPr>
          <p:cNvSpPr/>
          <p:nvPr>
            <p:custDataLst>
              <p:tags r:id="rId44"/>
            </p:custDataLst>
          </p:nvPr>
        </p:nvSpPr>
        <p:spPr bwMode="gray">
          <a:xfrm>
            <a:off x="3529013" y="3825875"/>
            <a:ext cx="233363" cy="109538"/>
          </a:xfrm>
          <a:prstGeom prst="rect">
            <a:avLst/>
          </a:prstGeom>
          <a:solidFill>
            <a:schemeClr val="accent6"/>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ctr" anchorCtr="0"/>
          <a:lstStyle/>
          <a:p>
            <a:pPr algn="ctr">
              <a:lnSpc>
                <a:spcPct val="90000"/>
              </a:lnSpc>
              <a:spcBef>
                <a:spcPct val="0"/>
              </a:spcBef>
              <a:spcAft>
                <a:spcPct val="0"/>
              </a:spcAft>
            </a:pPr>
            <a:fld id="{885CEEA7-90F7-4BC8-B15F-E0B951E730FE}" type="datetime'''3''''6''''''''''''''''%'''''''">
              <a:rPr lang="en-GB" altLang="en-US" sz="800" smtClean="0">
                <a:solidFill>
                  <a:schemeClr val="bg1"/>
                </a:solidFill>
                <a:effectLst/>
                <a:sym typeface="+mn-lt"/>
              </a:rPr>
              <a:pPr algn="ctr">
                <a:lnSpc>
                  <a:spcPct val="90000"/>
                </a:lnSpc>
                <a:spcBef>
                  <a:spcPct val="0"/>
                </a:spcBef>
                <a:spcAft>
                  <a:spcPct val="0"/>
                </a:spcAft>
              </a:pPr>
              <a:t>36%</a:t>
            </a:fld>
            <a:endParaRPr lang="en-GB" sz="800" err="1">
              <a:solidFill>
                <a:schemeClr val="bg1"/>
              </a:solidFill>
              <a:sym typeface="+mn-lt"/>
            </a:endParaRPr>
          </a:p>
        </p:txBody>
      </p:sp>
      <p:sp>
        <p:nvSpPr>
          <p:cNvPr id="657" name="Rectangle 656">
            <a:extLst>
              <a:ext uri="{FF2B5EF4-FFF2-40B4-BE49-F238E27FC236}">
                <a16:creationId xmlns:a16="http://schemas.microsoft.com/office/drawing/2014/main" id="{99079E3A-54E4-7E9F-483C-EECD7C5AA227}"/>
              </a:ext>
            </a:extLst>
          </p:cNvPr>
          <p:cNvSpPr/>
          <p:nvPr>
            <p:custDataLst>
              <p:tags r:id="rId45"/>
            </p:custDataLst>
          </p:nvPr>
        </p:nvSpPr>
        <p:spPr bwMode="gray">
          <a:xfrm>
            <a:off x="3557588" y="3327400"/>
            <a:ext cx="176213" cy="109538"/>
          </a:xfrm>
          <a:prstGeom prst="rect">
            <a:avLst/>
          </a:prstGeom>
          <a:solidFill>
            <a:srgbClr val="F88FAC"/>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09DDC1B7-BA57-4C69-BF73-5479590C0D35}" type="datetime'''2''''''''''%'''''''''''''''''''''''''''''''">
              <a:rPr lang="en-GB" altLang="en-US" sz="800" smtClean="0">
                <a:solidFill>
                  <a:schemeClr val="bg1"/>
                </a:solidFill>
                <a:effectLst/>
                <a:sym typeface="+mn-lt"/>
              </a:rPr>
              <a:pPr algn="ctr">
                <a:lnSpc>
                  <a:spcPct val="90000"/>
                </a:lnSpc>
                <a:spcBef>
                  <a:spcPct val="0"/>
                </a:spcBef>
                <a:spcAft>
                  <a:spcPct val="0"/>
                </a:spcAft>
              </a:pPr>
              <a:t>2%</a:t>
            </a:fld>
            <a:endParaRPr lang="en-GB" sz="800">
              <a:solidFill>
                <a:schemeClr val="bg1"/>
              </a:solidFill>
              <a:sym typeface="+mn-lt"/>
            </a:endParaRPr>
          </a:p>
        </p:txBody>
      </p:sp>
      <p:sp>
        <p:nvSpPr>
          <p:cNvPr id="46" name="Rectangle 45">
            <a:extLst>
              <a:ext uri="{FF2B5EF4-FFF2-40B4-BE49-F238E27FC236}">
                <a16:creationId xmlns:a16="http://schemas.microsoft.com/office/drawing/2014/main" id="{6497318A-9802-5A5D-2916-1739975FB553}"/>
              </a:ext>
            </a:extLst>
          </p:cNvPr>
          <p:cNvSpPr/>
          <p:nvPr>
            <p:custDataLst>
              <p:tags r:id="rId46"/>
            </p:custDataLst>
          </p:nvPr>
        </p:nvSpPr>
        <p:spPr bwMode="gray">
          <a:xfrm>
            <a:off x="3529013" y="2830513"/>
            <a:ext cx="233363" cy="109538"/>
          </a:xfrm>
          <a:prstGeom prst="rect">
            <a:avLst/>
          </a:prstGeom>
          <a:solidFill>
            <a:srgbClr val="C30C3E"/>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80D1012B-C4D9-4313-BED9-58D77E1460C7}" type="datetime'3''''''''''''''''''''6%'''''''''">
              <a:rPr lang="en-GB" altLang="en-US" sz="800" smtClean="0">
                <a:solidFill>
                  <a:srgbClr val="FFFFFF"/>
                </a:solidFill>
                <a:effectLst/>
              </a:rPr>
              <a:pPr lvl="0" algn="ctr">
                <a:lnSpc>
                  <a:spcPct val="90000"/>
                </a:lnSpc>
                <a:spcBef>
                  <a:spcPct val="0"/>
                </a:spcBef>
                <a:spcAft>
                  <a:spcPct val="0"/>
                </a:spcAft>
                <a:defRPr/>
              </a:pPr>
              <a:t>36%</a:t>
            </a:fld>
            <a:endParaRPr lang="en-GB" sz="800" strike="noStrike" normalizeH="0" noProof="0">
              <a:ln>
                <a:noFill/>
              </a:ln>
              <a:solidFill>
                <a:srgbClr val="FFFFFF"/>
              </a:solidFill>
              <a:effectLst/>
              <a:uLnTx/>
              <a:uFillTx/>
              <a:sym typeface="+mn-lt"/>
            </a:endParaRPr>
          </a:p>
        </p:txBody>
      </p:sp>
      <p:sp>
        <p:nvSpPr>
          <p:cNvPr id="140" name="Rectangle 139">
            <a:extLst>
              <a:ext uri="{FF2B5EF4-FFF2-40B4-BE49-F238E27FC236}">
                <a16:creationId xmlns:a16="http://schemas.microsoft.com/office/drawing/2014/main" id="{8DD099A3-15A2-4590-B2B5-BB6C317A1F17}"/>
              </a:ext>
            </a:extLst>
          </p:cNvPr>
          <p:cNvSpPr/>
          <p:nvPr>
            <p:custDataLst>
              <p:tags r:id="rId47"/>
            </p:custDataLst>
          </p:nvPr>
        </p:nvSpPr>
        <p:spPr bwMode="auto">
          <a:xfrm>
            <a:off x="3568700" y="5140325"/>
            <a:ext cx="152400" cy="469900"/>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C7C1ABD6-F1F6-40A2-B151-9BA73779CDFD}" type="datetime'''''''''''P''or''''''''''''tu''''''g''''''''a''''''''''''''l'">
              <a:rPr lang="en-GB" altLang="en-US" sz="1000" smtClean="0">
                <a:solidFill>
                  <a:srgbClr val="2B3A42"/>
                </a:solidFill>
                <a:effectLst/>
              </a:rPr>
              <a:pPr lvl="0" algn="r">
                <a:spcBef>
                  <a:spcPct val="0"/>
                </a:spcBef>
                <a:spcAft>
                  <a:spcPct val="0"/>
                </a:spcAft>
                <a:defRPr/>
              </a:pPr>
              <a:t>Portugal</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88" name="Rectangle 87">
            <a:extLst>
              <a:ext uri="{FF2B5EF4-FFF2-40B4-BE49-F238E27FC236}">
                <a16:creationId xmlns:a16="http://schemas.microsoft.com/office/drawing/2014/main" id="{CC9C5335-ED35-42F9-8CD8-E03CA58ED5CF}"/>
              </a:ext>
            </a:extLst>
          </p:cNvPr>
          <p:cNvSpPr/>
          <p:nvPr>
            <p:custDataLst>
              <p:tags r:id="rId48"/>
            </p:custDataLst>
          </p:nvPr>
        </p:nvSpPr>
        <p:spPr bwMode="gray">
          <a:xfrm>
            <a:off x="3778250" y="4181475"/>
            <a:ext cx="23336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588B1ACF-B63F-48FF-9114-0C3CB421C50E}" type="datetime'''''''''6''''''''''''''''3''''''''''''%'''">
              <a:rPr lang="en-GB" altLang="en-US" sz="800" smtClean="0">
                <a:solidFill>
                  <a:srgbClr val="FFFFFF"/>
                </a:solidFill>
                <a:effectLst/>
              </a:rPr>
              <a:pPr lvl="0" algn="ctr">
                <a:lnSpc>
                  <a:spcPct val="90000"/>
                </a:lnSpc>
                <a:spcBef>
                  <a:spcPct val="0"/>
                </a:spcBef>
                <a:spcAft>
                  <a:spcPct val="0"/>
                </a:spcAft>
                <a:defRPr/>
              </a:pPr>
              <a:t>63%</a:t>
            </a:fld>
            <a:endParaRPr kumimoji="0" lang="en-GB" sz="800" b="0" i="0" strike="noStrike" kern="1200" spc="0" normalizeH="0" noProof="0">
              <a:ln>
                <a:noFill/>
              </a:ln>
              <a:solidFill>
                <a:srgbClr val="FFFFFF"/>
              </a:solidFill>
              <a:effectLst/>
              <a:uLnTx/>
              <a:uFillTx/>
              <a:ea typeface="+mn-ea"/>
              <a:cs typeface="+mn-cs"/>
              <a:sym typeface="+mn-lt"/>
            </a:endParaRPr>
          </a:p>
        </p:txBody>
      </p:sp>
      <p:sp>
        <p:nvSpPr>
          <p:cNvPr id="47" name="Rectangle 46">
            <a:extLst>
              <a:ext uri="{FF2B5EF4-FFF2-40B4-BE49-F238E27FC236}">
                <a16:creationId xmlns:a16="http://schemas.microsoft.com/office/drawing/2014/main" id="{F4CBCEB7-AB72-C2C2-CC97-4D92855B5E44}"/>
              </a:ext>
            </a:extLst>
          </p:cNvPr>
          <p:cNvSpPr/>
          <p:nvPr>
            <p:custDataLst>
              <p:tags r:id="rId49"/>
            </p:custDataLst>
          </p:nvPr>
        </p:nvSpPr>
        <p:spPr bwMode="gray">
          <a:xfrm>
            <a:off x="3778250" y="2852738"/>
            <a:ext cx="233363" cy="109538"/>
          </a:xfrm>
          <a:prstGeom prst="rect">
            <a:avLst/>
          </a:prstGeom>
          <a:solidFill>
            <a:srgbClr val="C30C3E"/>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FA12F20B-8EBF-46B5-81FA-EA68A99382CB}" type="datetime'3''''''8''''''''''''%'''''''''''''''''''''''''''''''''''''''''">
              <a:rPr lang="en-GB" altLang="en-US" sz="800" smtClean="0">
                <a:solidFill>
                  <a:srgbClr val="FFFFFF"/>
                </a:solidFill>
                <a:effectLst/>
              </a:rPr>
              <a:pPr lvl="0" algn="ctr">
                <a:lnSpc>
                  <a:spcPct val="90000"/>
                </a:lnSpc>
                <a:spcBef>
                  <a:spcPct val="0"/>
                </a:spcBef>
                <a:spcAft>
                  <a:spcPct val="0"/>
                </a:spcAft>
                <a:defRPr/>
              </a:pPr>
              <a:t>38%</a:t>
            </a:fld>
            <a:endParaRPr lang="en-GB" sz="800" strike="noStrike" normalizeH="0" noProof="0">
              <a:ln>
                <a:noFill/>
              </a:ln>
              <a:solidFill>
                <a:srgbClr val="FFFFFF"/>
              </a:solidFill>
              <a:effectLst/>
              <a:uLnTx/>
              <a:uFillTx/>
              <a:sym typeface="+mn-lt"/>
            </a:endParaRPr>
          </a:p>
        </p:txBody>
      </p:sp>
      <p:sp>
        <p:nvSpPr>
          <p:cNvPr id="143" name="Rectangle 142">
            <a:extLst>
              <a:ext uri="{FF2B5EF4-FFF2-40B4-BE49-F238E27FC236}">
                <a16:creationId xmlns:a16="http://schemas.microsoft.com/office/drawing/2014/main" id="{D517E784-561E-4DC1-B4F6-DE82A27CE199}"/>
              </a:ext>
            </a:extLst>
          </p:cNvPr>
          <p:cNvSpPr/>
          <p:nvPr>
            <p:custDataLst>
              <p:tags r:id="rId50"/>
            </p:custDataLst>
          </p:nvPr>
        </p:nvSpPr>
        <p:spPr bwMode="auto">
          <a:xfrm>
            <a:off x="3817938" y="5140325"/>
            <a:ext cx="152400" cy="631825"/>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61D48FD3-F242-46A2-B23B-5A4D94479E26}" type="datetime'''L''''''''''u''''''xem''''''''''''b''u''''''''''''''r''''''g'">
              <a:rPr lang="en-GB" altLang="en-US" sz="1000" smtClean="0">
                <a:solidFill>
                  <a:srgbClr val="2B3A42"/>
                </a:solidFill>
                <a:effectLst/>
              </a:rPr>
              <a:pPr lvl="0" algn="r">
                <a:spcBef>
                  <a:spcPct val="0"/>
                </a:spcBef>
                <a:spcAft>
                  <a:spcPct val="0"/>
                </a:spcAft>
                <a:defRPr/>
              </a:pPr>
              <a:t>Luxemburg</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651" name="Rectangle 650">
            <a:extLst>
              <a:ext uri="{FF2B5EF4-FFF2-40B4-BE49-F238E27FC236}">
                <a16:creationId xmlns:a16="http://schemas.microsoft.com/office/drawing/2014/main" id="{11C42991-FF18-2052-2FD3-7ACA7003FF5D}"/>
              </a:ext>
            </a:extLst>
          </p:cNvPr>
          <p:cNvSpPr/>
          <p:nvPr>
            <p:custDataLst>
              <p:tags r:id="rId51"/>
            </p:custDataLst>
          </p:nvPr>
        </p:nvSpPr>
        <p:spPr bwMode="gray">
          <a:xfrm>
            <a:off x="4027488" y="4632325"/>
            <a:ext cx="23336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AD6569BB-7406-482B-AEAF-824E20BA7DD7}" type="datetime'''''''''''''''''''2''''''''''''''''9%'''''''''''">
              <a:rPr lang="en-GB" altLang="en-US" sz="800" smtClean="0">
                <a:solidFill>
                  <a:srgbClr val="FFFFFF"/>
                </a:solidFill>
                <a:effectLst/>
                <a:sym typeface="+mn-lt"/>
              </a:rPr>
              <a:pPr lvl="0" algn="ctr">
                <a:lnSpc>
                  <a:spcPct val="90000"/>
                </a:lnSpc>
                <a:spcBef>
                  <a:spcPct val="0"/>
                </a:spcBef>
                <a:spcAft>
                  <a:spcPct val="0"/>
                </a:spcAft>
                <a:defRPr/>
              </a:pPr>
              <a:t>29%</a:t>
            </a:fld>
            <a:endParaRPr kumimoji="0" lang="en-GB" sz="800" b="0" i="0" strike="noStrike" kern="1200" spc="0" normalizeH="0" noProof="0">
              <a:ln>
                <a:noFill/>
              </a:ln>
              <a:solidFill>
                <a:srgbClr val="FFFFFF"/>
              </a:solidFill>
              <a:effectLst/>
              <a:uLnTx/>
              <a:uFillTx/>
              <a:sym typeface="+mn-lt"/>
            </a:endParaRPr>
          </a:p>
        </p:txBody>
      </p:sp>
      <p:sp>
        <p:nvSpPr>
          <p:cNvPr id="652" name="Rectangle 651">
            <a:extLst>
              <a:ext uri="{FF2B5EF4-FFF2-40B4-BE49-F238E27FC236}">
                <a16:creationId xmlns:a16="http://schemas.microsoft.com/office/drawing/2014/main" id="{DBD0ED7E-23F9-C8B2-394C-608D7851F374}"/>
              </a:ext>
            </a:extLst>
          </p:cNvPr>
          <p:cNvSpPr/>
          <p:nvPr>
            <p:custDataLst>
              <p:tags r:id="rId52"/>
            </p:custDataLst>
          </p:nvPr>
        </p:nvSpPr>
        <p:spPr bwMode="gray">
          <a:xfrm>
            <a:off x="4027488" y="3802063"/>
            <a:ext cx="233363" cy="109538"/>
          </a:xfrm>
          <a:prstGeom prst="rect">
            <a:avLst/>
          </a:prstGeom>
          <a:solidFill>
            <a:schemeClr val="accent6"/>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ctr" anchorCtr="0"/>
          <a:lstStyle/>
          <a:p>
            <a:pPr algn="ctr">
              <a:lnSpc>
                <a:spcPct val="90000"/>
              </a:lnSpc>
              <a:spcBef>
                <a:spcPct val="0"/>
              </a:spcBef>
              <a:spcAft>
                <a:spcPct val="0"/>
              </a:spcAft>
            </a:pPr>
            <a:fld id="{D3519AB9-7943-4FA3-8B77-18BC54FDCF1C}" type="datetime'''''''''''''''''''3''''''''''''''''''''''''''''''''4''''''%'''">
              <a:rPr lang="en-GB" altLang="en-US" sz="800" smtClean="0">
                <a:solidFill>
                  <a:schemeClr val="bg1"/>
                </a:solidFill>
                <a:effectLst/>
                <a:sym typeface="+mn-lt"/>
              </a:rPr>
              <a:pPr algn="ctr">
                <a:lnSpc>
                  <a:spcPct val="90000"/>
                </a:lnSpc>
                <a:spcBef>
                  <a:spcPct val="0"/>
                </a:spcBef>
                <a:spcAft>
                  <a:spcPct val="0"/>
                </a:spcAft>
              </a:pPr>
              <a:t>34%</a:t>
            </a:fld>
            <a:endParaRPr lang="en-GB" sz="800" err="1">
              <a:solidFill>
                <a:schemeClr val="bg1"/>
              </a:solidFill>
              <a:sym typeface="+mn-lt"/>
            </a:endParaRPr>
          </a:p>
        </p:txBody>
      </p:sp>
      <p:sp>
        <p:nvSpPr>
          <p:cNvPr id="653" name="Rectangle 652">
            <a:extLst>
              <a:ext uri="{FF2B5EF4-FFF2-40B4-BE49-F238E27FC236}">
                <a16:creationId xmlns:a16="http://schemas.microsoft.com/office/drawing/2014/main" id="{BAAB38C0-62A4-5A2C-4F35-546F55393954}"/>
              </a:ext>
            </a:extLst>
          </p:cNvPr>
          <p:cNvSpPr/>
          <p:nvPr>
            <p:custDataLst>
              <p:tags r:id="rId53"/>
            </p:custDataLst>
          </p:nvPr>
        </p:nvSpPr>
        <p:spPr bwMode="gray">
          <a:xfrm>
            <a:off x="4027488" y="2852738"/>
            <a:ext cx="233363" cy="109538"/>
          </a:xfrm>
          <a:prstGeom prst="rect">
            <a:avLst/>
          </a:prstGeom>
          <a:solidFill>
            <a:srgbClr val="C30C3E"/>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58BB5BA3-5298-43D3-925A-487E7CB2C8F5}" type="datetime'''''''''''3''''''''''8''''''%'''''''''''''''''''''''''''''">
              <a:rPr lang="en-GB" altLang="en-US" sz="800" smtClean="0">
                <a:solidFill>
                  <a:srgbClr val="FFFFFF"/>
                </a:solidFill>
                <a:effectLst/>
                <a:sym typeface="+mn-lt"/>
              </a:rPr>
              <a:pPr lvl="0" algn="ctr">
                <a:lnSpc>
                  <a:spcPct val="90000"/>
                </a:lnSpc>
                <a:spcBef>
                  <a:spcPct val="0"/>
                </a:spcBef>
                <a:spcAft>
                  <a:spcPct val="0"/>
                </a:spcAft>
                <a:defRPr/>
              </a:pPr>
              <a:t>38%</a:t>
            </a:fld>
            <a:endParaRPr lang="en-GB" sz="800" strike="noStrike" normalizeH="0" noProof="0">
              <a:ln>
                <a:noFill/>
              </a:ln>
              <a:solidFill>
                <a:srgbClr val="FFFFFF"/>
              </a:solidFill>
              <a:effectLst/>
              <a:uLnTx/>
              <a:uFillTx/>
              <a:sym typeface="+mn-lt"/>
            </a:endParaRPr>
          </a:p>
        </p:txBody>
      </p:sp>
      <p:sp>
        <p:nvSpPr>
          <p:cNvPr id="649" name="Rectangle 648">
            <a:extLst>
              <a:ext uri="{FF2B5EF4-FFF2-40B4-BE49-F238E27FC236}">
                <a16:creationId xmlns:a16="http://schemas.microsoft.com/office/drawing/2014/main" id="{84CA834D-3829-1509-9E68-274A61D2FCB0}"/>
              </a:ext>
            </a:extLst>
          </p:cNvPr>
          <p:cNvSpPr/>
          <p:nvPr>
            <p:custDataLst>
              <p:tags r:id="rId54"/>
            </p:custDataLst>
          </p:nvPr>
        </p:nvSpPr>
        <p:spPr bwMode="auto">
          <a:xfrm>
            <a:off x="4067175" y="5140325"/>
            <a:ext cx="152400" cy="393700"/>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44762519-CBEA-46DD-B089-8C4E90449AD8}" type="datetime'''''''F''''''''''r''''''''''''''''''''a''''''''n''''''ce'''">
              <a:rPr lang="en-GB" altLang="en-US" sz="1000" smtClean="0">
                <a:solidFill>
                  <a:srgbClr val="2B3A42"/>
                </a:solidFill>
                <a:effectLst/>
              </a:rPr>
              <a:pPr lvl="0" algn="r">
                <a:spcBef>
                  <a:spcPct val="0"/>
                </a:spcBef>
                <a:spcAft>
                  <a:spcPct val="0"/>
                </a:spcAft>
                <a:defRPr/>
              </a:pPr>
              <a:t>France</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241" name="Rectangle 240">
            <a:extLst>
              <a:ext uri="{FF2B5EF4-FFF2-40B4-BE49-F238E27FC236}">
                <a16:creationId xmlns:a16="http://schemas.microsoft.com/office/drawing/2014/main" id="{0ECA6797-53AA-A737-D3B9-FEF06373F289}"/>
              </a:ext>
            </a:extLst>
          </p:cNvPr>
          <p:cNvSpPr/>
          <p:nvPr>
            <p:custDataLst>
              <p:tags r:id="rId55"/>
            </p:custDataLst>
          </p:nvPr>
        </p:nvSpPr>
        <p:spPr bwMode="gray">
          <a:xfrm>
            <a:off x="4276725" y="4513263"/>
            <a:ext cx="23336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F54C8679-A8DC-4EF8-9568-3B9A1E746C8B}" type="datetime'''''3''''''''''8''''%'''''''''''''''''''''''''''''''''''''''''">
              <a:rPr lang="en-GB" altLang="en-US" sz="800" smtClean="0">
                <a:solidFill>
                  <a:srgbClr val="FFFFFF"/>
                </a:solidFill>
                <a:effectLst/>
              </a:rPr>
              <a:pPr lvl="0" algn="ctr">
                <a:lnSpc>
                  <a:spcPct val="90000"/>
                </a:lnSpc>
                <a:spcBef>
                  <a:spcPct val="0"/>
                </a:spcBef>
                <a:spcAft>
                  <a:spcPct val="0"/>
                </a:spcAft>
                <a:defRPr/>
              </a:pPr>
              <a:t>38%</a:t>
            </a:fld>
            <a:endParaRPr kumimoji="0" lang="en-GB" sz="800" b="0" i="0" strike="noStrike" kern="1200" spc="0" normalizeH="0" noProof="0">
              <a:ln>
                <a:noFill/>
              </a:ln>
              <a:solidFill>
                <a:srgbClr val="FFFFFF"/>
              </a:solidFill>
              <a:effectLst/>
              <a:uLnTx/>
              <a:uFillTx/>
              <a:sym typeface="+mn-lt"/>
            </a:endParaRPr>
          </a:p>
        </p:txBody>
      </p:sp>
      <p:sp>
        <p:nvSpPr>
          <p:cNvPr id="509" name="Rectangle 508">
            <a:extLst>
              <a:ext uri="{FF2B5EF4-FFF2-40B4-BE49-F238E27FC236}">
                <a16:creationId xmlns:a16="http://schemas.microsoft.com/office/drawing/2014/main" id="{2AC19798-3963-89D4-1F0C-4CF7C0B0F4D1}"/>
              </a:ext>
            </a:extLst>
          </p:cNvPr>
          <p:cNvSpPr/>
          <p:nvPr>
            <p:custDataLst>
              <p:tags r:id="rId56"/>
            </p:custDataLst>
          </p:nvPr>
        </p:nvSpPr>
        <p:spPr bwMode="gray">
          <a:xfrm>
            <a:off x="4276725" y="3683000"/>
            <a:ext cx="233363" cy="109538"/>
          </a:xfrm>
          <a:prstGeom prst="rect">
            <a:avLst/>
          </a:prstGeom>
          <a:solidFill>
            <a:schemeClr val="accent6"/>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ctr" anchorCtr="0"/>
          <a:lstStyle/>
          <a:p>
            <a:pPr algn="ctr">
              <a:lnSpc>
                <a:spcPct val="90000"/>
              </a:lnSpc>
              <a:spcBef>
                <a:spcPct val="0"/>
              </a:spcBef>
              <a:spcAft>
                <a:spcPct val="0"/>
              </a:spcAft>
            </a:pPr>
            <a:fld id="{3988B47B-3759-44BD-8B30-D3B49F45A31B}" type="datetime'2''''''''''''''''''''''5''''%'''''''''''''''''''">
              <a:rPr lang="en-GB" altLang="en-US" sz="800" smtClean="0">
                <a:solidFill>
                  <a:schemeClr val="bg1"/>
                </a:solidFill>
                <a:effectLst/>
              </a:rPr>
              <a:pPr algn="ctr">
                <a:lnSpc>
                  <a:spcPct val="90000"/>
                </a:lnSpc>
                <a:spcBef>
                  <a:spcPct val="0"/>
                </a:spcBef>
                <a:spcAft>
                  <a:spcPct val="0"/>
                </a:spcAft>
              </a:pPr>
              <a:t>25%</a:t>
            </a:fld>
            <a:endParaRPr lang="en-GB" sz="800" err="1">
              <a:solidFill>
                <a:schemeClr val="bg1"/>
              </a:solidFill>
              <a:sym typeface="+mn-lt"/>
            </a:endParaRPr>
          </a:p>
        </p:txBody>
      </p:sp>
      <p:sp>
        <p:nvSpPr>
          <p:cNvPr id="49" name="Rectangle 48">
            <a:extLst>
              <a:ext uri="{FF2B5EF4-FFF2-40B4-BE49-F238E27FC236}">
                <a16:creationId xmlns:a16="http://schemas.microsoft.com/office/drawing/2014/main" id="{E8FDBD40-B22C-2A29-9E6F-43906A427008}"/>
              </a:ext>
            </a:extLst>
          </p:cNvPr>
          <p:cNvSpPr/>
          <p:nvPr>
            <p:custDataLst>
              <p:tags r:id="rId57"/>
            </p:custDataLst>
          </p:nvPr>
        </p:nvSpPr>
        <p:spPr bwMode="gray">
          <a:xfrm>
            <a:off x="4276725" y="2852738"/>
            <a:ext cx="233363" cy="109538"/>
          </a:xfrm>
          <a:prstGeom prst="rect">
            <a:avLst/>
          </a:prstGeom>
          <a:solidFill>
            <a:srgbClr val="C30C3E"/>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35DD6BA6-8ADC-4CFC-86EF-9216C1E2B12B}" type="datetime'''38''''''%'''''''''''''''''''''''''''''''''''''''''''''''''">
              <a:rPr lang="en-GB" altLang="en-US" sz="800" smtClean="0">
                <a:solidFill>
                  <a:srgbClr val="FFFFFF"/>
                </a:solidFill>
                <a:effectLst/>
              </a:rPr>
              <a:pPr lvl="0" algn="ctr">
                <a:lnSpc>
                  <a:spcPct val="90000"/>
                </a:lnSpc>
                <a:spcBef>
                  <a:spcPct val="0"/>
                </a:spcBef>
                <a:spcAft>
                  <a:spcPct val="0"/>
                </a:spcAft>
                <a:defRPr/>
              </a:pPr>
              <a:t>38%</a:t>
            </a:fld>
            <a:endParaRPr lang="en-GB" sz="800" strike="noStrike" normalizeH="0" noProof="0">
              <a:ln>
                <a:noFill/>
              </a:ln>
              <a:solidFill>
                <a:srgbClr val="FFFFFF"/>
              </a:solidFill>
              <a:effectLst/>
              <a:uLnTx/>
              <a:uFillTx/>
              <a:sym typeface="+mn-lt"/>
            </a:endParaRPr>
          </a:p>
        </p:txBody>
      </p:sp>
      <p:sp>
        <p:nvSpPr>
          <p:cNvPr id="144" name="Rectangle 143">
            <a:extLst>
              <a:ext uri="{FF2B5EF4-FFF2-40B4-BE49-F238E27FC236}">
                <a16:creationId xmlns:a16="http://schemas.microsoft.com/office/drawing/2014/main" id="{F75EE652-54E4-417E-B423-48A674C65317}"/>
              </a:ext>
            </a:extLst>
          </p:cNvPr>
          <p:cNvSpPr/>
          <p:nvPr>
            <p:custDataLst>
              <p:tags r:id="rId58"/>
            </p:custDataLst>
          </p:nvPr>
        </p:nvSpPr>
        <p:spPr bwMode="auto">
          <a:xfrm>
            <a:off x="4316413" y="5140325"/>
            <a:ext cx="152400" cy="46196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5BEA01C9-2BFD-40CE-B54C-09465E654489}" type="datetime'E''''''''ng''l''''''''''a''''''''n''''''d'''''''''">
              <a:rPr lang="en-GB" altLang="en-US" sz="1000" smtClean="0">
                <a:solidFill>
                  <a:srgbClr val="2B3A42"/>
                </a:solidFill>
                <a:effectLst/>
              </a:rPr>
              <a:pPr lvl="0" algn="r">
                <a:spcBef>
                  <a:spcPct val="0"/>
                </a:spcBef>
                <a:spcAft>
                  <a:spcPct val="0"/>
                </a:spcAft>
                <a:defRPr/>
              </a:pPr>
              <a:t>England</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642" name="Rectangle 641">
            <a:extLst>
              <a:ext uri="{FF2B5EF4-FFF2-40B4-BE49-F238E27FC236}">
                <a16:creationId xmlns:a16="http://schemas.microsoft.com/office/drawing/2014/main" id="{0C1D68D6-3A7D-7148-D360-AB63A7CA9B13}"/>
              </a:ext>
            </a:extLst>
          </p:cNvPr>
          <p:cNvSpPr/>
          <p:nvPr>
            <p:custDataLst>
              <p:tags r:id="rId59"/>
            </p:custDataLst>
          </p:nvPr>
        </p:nvSpPr>
        <p:spPr bwMode="gray">
          <a:xfrm>
            <a:off x="4525963" y="4656138"/>
            <a:ext cx="23336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EF317365-2C0C-4536-A326-837B964A6E2C}" type="datetime'2''''''''''''''''''''''''''''''''7%'''''">
              <a:rPr lang="en-GB" altLang="en-US" sz="800" smtClean="0">
                <a:solidFill>
                  <a:srgbClr val="FFFFFF"/>
                </a:solidFill>
                <a:effectLst/>
                <a:sym typeface="+mn-lt"/>
              </a:rPr>
              <a:pPr lvl="0" algn="ctr">
                <a:lnSpc>
                  <a:spcPct val="90000"/>
                </a:lnSpc>
                <a:spcBef>
                  <a:spcPct val="0"/>
                </a:spcBef>
                <a:spcAft>
                  <a:spcPct val="0"/>
                </a:spcAft>
                <a:defRPr/>
              </a:pPr>
              <a:t>27%</a:t>
            </a:fld>
            <a:endParaRPr kumimoji="0" lang="en-GB" sz="800" b="0" i="0" strike="noStrike" kern="1200" spc="0" normalizeH="0" noProof="0">
              <a:ln>
                <a:noFill/>
              </a:ln>
              <a:solidFill>
                <a:srgbClr val="FFFFFF"/>
              </a:solidFill>
              <a:effectLst/>
              <a:uLnTx/>
              <a:uFillTx/>
              <a:sym typeface="+mn-lt"/>
            </a:endParaRPr>
          </a:p>
        </p:txBody>
      </p:sp>
      <p:sp>
        <p:nvSpPr>
          <p:cNvPr id="643" name="Rectangle 642">
            <a:extLst>
              <a:ext uri="{FF2B5EF4-FFF2-40B4-BE49-F238E27FC236}">
                <a16:creationId xmlns:a16="http://schemas.microsoft.com/office/drawing/2014/main" id="{55435320-950F-963D-A3BC-22B70DAB9AA9}"/>
              </a:ext>
            </a:extLst>
          </p:cNvPr>
          <p:cNvSpPr/>
          <p:nvPr>
            <p:custDataLst>
              <p:tags r:id="rId60"/>
            </p:custDataLst>
          </p:nvPr>
        </p:nvSpPr>
        <p:spPr bwMode="gray">
          <a:xfrm>
            <a:off x="4554538" y="4229100"/>
            <a:ext cx="176213" cy="109538"/>
          </a:xfrm>
          <a:prstGeom prst="rect">
            <a:avLst/>
          </a:prstGeom>
          <a:solidFill>
            <a:schemeClr val="accent6"/>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ctr" anchorCtr="0"/>
          <a:lstStyle/>
          <a:p>
            <a:pPr algn="ctr">
              <a:lnSpc>
                <a:spcPct val="90000"/>
              </a:lnSpc>
              <a:spcBef>
                <a:spcPct val="0"/>
              </a:spcBef>
              <a:spcAft>
                <a:spcPct val="0"/>
              </a:spcAft>
            </a:pPr>
            <a:fld id="{3685EAE5-46F3-4093-954F-3EBE41B432F1}" type="datetime'''''''''''''''''5''''''''''''''''''''''''''''''''''''''%'">
              <a:rPr lang="en-GB" altLang="en-US" sz="800" smtClean="0">
                <a:solidFill>
                  <a:schemeClr val="bg1"/>
                </a:solidFill>
                <a:effectLst/>
                <a:sym typeface="+mn-lt"/>
              </a:rPr>
              <a:pPr algn="ctr">
                <a:lnSpc>
                  <a:spcPct val="90000"/>
                </a:lnSpc>
                <a:spcBef>
                  <a:spcPct val="0"/>
                </a:spcBef>
                <a:spcAft>
                  <a:spcPct val="0"/>
                </a:spcAft>
              </a:pPr>
              <a:t>5%</a:t>
            </a:fld>
            <a:endParaRPr lang="en-GB" sz="800" err="1">
              <a:solidFill>
                <a:schemeClr val="bg1"/>
              </a:solidFill>
              <a:sym typeface="+mn-lt"/>
            </a:endParaRPr>
          </a:p>
        </p:txBody>
      </p:sp>
      <p:sp>
        <p:nvSpPr>
          <p:cNvPr id="644" name="Rectangle 643">
            <a:extLst>
              <a:ext uri="{FF2B5EF4-FFF2-40B4-BE49-F238E27FC236}">
                <a16:creationId xmlns:a16="http://schemas.microsoft.com/office/drawing/2014/main" id="{86D3DBD2-55AB-F117-D565-EF11FBD9BB33}"/>
              </a:ext>
            </a:extLst>
          </p:cNvPr>
          <p:cNvSpPr/>
          <p:nvPr>
            <p:custDataLst>
              <p:tags r:id="rId61"/>
            </p:custDataLst>
          </p:nvPr>
        </p:nvSpPr>
        <p:spPr bwMode="gray">
          <a:xfrm>
            <a:off x="4525963" y="3754438"/>
            <a:ext cx="233363" cy="109538"/>
          </a:xfrm>
          <a:prstGeom prst="rect">
            <a:avLst/>
          </a:prstGeom>
          <a:solidFill>
            <a:srgbClr val="E66F0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79A689B9-7CCF-487B-B757-6FFA48198BDE}" type="datetime'''''''''''''''''''''''''''''''''3''0''''''''''''''''%'''">
              <a:rPr lang="en-GB" altLang="en-US" sz="800" smtClean="0">
                <a:solidFill>
                  <a:schemeClr val="bg1"/>
                </a:solidFill>
                <a:effectLst/>
                <a:sym typeface="+mn-lt"/>
              </a:rPr>
              <a:pPr algn="ctr">
                <a:lnSpc>
                  <a:spcPct val="90000"/>
                </a:lnSpc>
                <a:spcBef>
                  <a:spcPct val="0"/>
                </a:spcBef>
                <a:spcAft>
                  <a:spcPct val="0"/>
                </a:spcAft>
              </a:pPr>
              <a:t>30%</a:t>
            </a:fld>
            <a:endParaRPr lang="en-GB" sz="800" err="1">
              <a:solidFill>
                <a:schemeClr val="bg1"/>
              </a:solidFill>
              <a:sym typeface="+mn-lt"/>
            </a:endParaRPr>
          </a:p>
        </p:txBody>
      </p:sp>
      <p:sp>
        <p:nvSpPr>
          <p:cNvPr id="645" name="Rectangle 644">
            <a:extLst>
              <a:ext uri="{FF2B5EF4-FFF2-40B4-BE49-F238E27FC236}">
                <a16:creationId xmlns:a16="http://schemas.microsoft.com/office/drawing/2014/main" id="{54B49835-D16B-5470-C3C6-A8BF71CCFD62}"/>
              </a:ext>
            </a:extLst>
          </p:cNvPr>
          <p:cNvSpPr/>
          <p:nvPr>
            <p:custDataLst>
              <p:tags r:id="rId62"/>
            </p:custDataLst>
          </p:nvPr>
        </p:nvSpPr>
        <p:spPr bwMode="gray">
          <a:xfrm>
            <a:off x="4554538" y="3232150"/>
            <a:ext cx="176213" cy="109538"/>
          </a:xfrm>
          <a:prstGeom prst="rect">
            <a:avLst/>
          </a:prstGeom>
          <a:solidFill>
            <a:srgbClr val="F88FAC"/>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3FE618ED-D552-4DF7-9D88-78ABA1369F9F}" type="datetime'''''''''''''''''''''''''''''9''''''''''''''''''%'''''''''">
              <a:rPr lang="en-GB" altLang="en-US" sz="800" smtClean="0">
                <a:solidFill>
                  <a:schemeClr val="bg1"/>
                </a:solidFill>
                <a:effectLst/>
                <a:sym typeface="+mn-lt"/>
              </a:rPr>
              <a:pPr algn="ctr">
                <a:lnSpc>
                  <a:spcPct val="90000"/>
                </a:lnSpc>
                <a:spcBef>
                  <a:spcPct val="0"/>
                </a:spcBef>
                <a:spcAft>
                  <a:spcPct val="0"/>
                </a:spcAft>
              </a:pPr>
              <a:t>9%</a:t>
            </a:fld>
            <a:endParaRPr lang="en-GB" sz="800">
              <a:solidFill>
                <a:schemeClr val="bg1"/>
              </a:solidFill>
              <a:sym typeface="+mn-lt"/>
            </a:endParaRPr>
          </a:p>
        </p:txBody>
      </p:sp>
      <p:sp>
        <p:nvSpPr>
          <p:cNvPr id="646" name="Rectangle 645">
            <a:extLst>
              <a:ext uri="{FF2B5EF4-FFF2-40B4-BE49-F238E27FC236}">
                <a16:creationId xmlns:a16="http://schemas.microsoft.com/office/drawing/2014/main" id="{4584D8AD-9BD4-D487-ADBE-4A28D30D84D1}"/>
              </a:ext>
            </a:extLst>
          </p:cNvPr>
          <p:cNvSpPr/>
          <p:nvPr>
            <p:custDataLst>
              <p:tags r:id="rId63"/>
            </p:custDataLst>
          </p:nvPr>
        </p:nvSpPr>
        <p:spPr bwMode="gray">
          <a:xfrm>
            <a:off x="4525963" y="2735263"/>
            <a:ext cx="233363" cy="109538"/>
          </a:xfrm>
          <a:prstGeom prst="rect">
            <a:avLst/>
          </a:prstGeom>
          <a:solidFill>
            <a:srgbClr val="C30C3E"/>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B897F832-1850-4074-A689-42587D77A313}" type="datetime'''''''''2''''9''''''''''''''''''''''''%'''''''''''''''''''">
              <a:rPr lang="en-GB" altLang="en-US" sz="800" smtClean="0">
                <a:solidFill>
                  <a:srgbClr val="FFFFFF"/>
                </a:solidFill>
                <a:effectLst/>
                <a:sym typeface="+mn-lt"/>
              </a:rPr>
              <a:pPr lvl="0" algn="ctr">
                <a:lnSpc>
                  <a:spcPct val="90000"/>
                </a:lnSpc>
                <a:spcBef>
                  <a:spcPct val="0"/>
                </a:spcBef>
                <a:spcAft>
                  <a:spcPct val="0"/>
                </a:spcAft>
                <a:defRPr/>
              </a:pPr>
              <a:t>29%</a:t>
            </a:fld>
            <a:endParaRPr lang="en-GB" sz="800" strike="noStrike" normalizeH="0" noProof="0">
              <a:ln>
                <a:noFill/>
              </a:ln>
              <a:solidFill>
                <a:srgbClr val="FFFFFF"/>
              </a:solidFill>
              <a:effectLst/>
              <a:uLnTx/>
              <a:uFillTx/>
              <a:sym typeface="+mn-lt"/>
            </a:endParaRPr>
          </a:p>
        </p:txBody>
      </p:sp>
      <p:sp>
        <p:nvSpPr>
          <p:cNvPr id="640" name="Rectangle 639">
            <a:extLst>
              <a:ext uri="{FF2B5EF4-FFF2-40B4-BE49-F238E27FC236}">
                <a16:creationId xmlns:a16="http://schemas.microsoft.com/office/drawing/2014/main" id="{51B97F2F-743E-8B05-AB1D-6D5EE36F482D}"/>
              </a:ext>
            </a:extLst>
          </p:cNvPr>
          <p:cNvSpPr/>
          <p:nvPr>
            <p:custDataLst>
              <p:tags r:id="rId64"/>
            </p:custDataLst>
          </p:nvPr>
        </p:nvSpPr>
        <p:spPr bwMode="auto">
          <a:xfrm>
            <a:off x="4565650" y="5140325"/>
            <a:ext cx="152400" cy="514350"/>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8C50550B-3DC1-48F9-9481-F30A32015ED7}" type="datetime'''''''''D''''''''e''n''m''''''''''a''''''r''''''''''''''k'''">
              <a:rPr lang="en-GB" altLang="en-US" sz="1000" smtClean="0">
                <a:solidFill>
                  <a:srgbClr val="2B3A42"/>
                </a:solidFill>
                <a:effectLst/>
              </a:rPr>
              <a:pPr lvl="0" algn="r">
                <a:spcBef>
                  <a:spcPct val="0"/>
                </a:spcBef>
                <a:spcAft>
                  <a:spcPct val="0"/>
                </a:spcAft>
                <a:defRPr/>
              </a:pPr>
              <a:t>Denmark</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488" name="Rectangle 487">
            <a:extLst>
              <a:ext uri="{FF2B5EF4-FFF2-40B4-BE49-F238E27FC236}">
                <a16:creationId xmlns:a16="http://schemas.microsoft.com/office/drawing/2014/main" id="{5AE1787D-6D35-F945-14F2-38E10D4D09E4}"/>
              </a:ext>
            </a:extLst>
          </p:cNvPr>
          <p:cNvSpPr/>
          <p:nvPr>
            <p:custDataLst>
              <p:tags r:id="rId65"/>
            </p:custDataLst>
          </p:nvPr>
        </p:nvSpPr>
        <p:spPr bwMode="gray">
          <a:xfrm>
            <a:off x="4776788" y="4252913"/>
            <a:ext cx="23336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1F95B055-9CEC-4605-9647-34EA8418FE05}" type="datetime'''''''''''''5''''''''''''''''''''''7''''%'''''">
              <a:rPr lang="en-GB" altLang="en-US" sz="800" smtClean="0">
                <a:solidFill>
                  <a:srgbClr val="FFFFFF"/>
                </a:solidFill>
                <a:effectLst/>
                <a:sym typeface="+mn-lt"/>
              </a:rPr>
              <a:pPr lvl="0" algn="ctr">
                <a:lnSpc>
                  <a:spcPct val="90000"/>
                </a:lnSpc>
                <a:spcBef>
                  <a:spcPct val="0"/>
                </a:spcBef>
                <a:spcAft>
                  <a:spcPct val="0"/>
                </a:spcAft>
                <a:defRPr/>
              </a:pPr>
              <a:t>57%</a:t>
            </a:fld>
            <a:endParaRPr kumimoji="0" lang="en-GB" sz="800" b="0" i="0" strike="noStrike" kern="1200" spc="0" normalizeH="0" noProof="0">
              <a:ln>
                <a:noFill/>
              </a:ln>
              <a:solidFill>
                <a:srgbClr val="FFFFFF"/>
              </a:solidFill>
              <a:effectLst/>
              <a:uLnTx/>
              <a:uFillTx/>
              <a:sym typeface="+mn-lt"/>
            </a:endParaRPr>
          </a:p>
        </p:txBody>
      </p:sp>
      <p:sp>
        <p:nvSpPr>
          <p:cNvPr id="245" name="Rectangle 244">
            <a:extLst>
              <a:ext uri="{FF2B5EF4-FFF2-40B4-BE49-F238E27FC236}">
                <a16:creationId xmlns:a16="http://schemas.microsoft.com/office/drawing/2014/main" id="{46168D52-8F16-5935-D0FE-01CB5AFBC927}"/>
              </a:ext>
            </a:extLst>
          </p:cNvPr>
          <p:cNvSpPr/>
          <p:nvPr>
            <p:custDataLst>
              <p:tags r:id="rId66"/>
            </p:custDataLst>
          </p:nvPr>
        </p:nvSpPr>
        <p:spPr bwMode="gray">
          <a:xfrm>
            <a:off x="4805363" y="3446463"/>
            <a:ext cx="176213" cy="109538"/>
          </a:xfrm>
          <a:prstGeom prst="rect">
            <a:avLst/>
          </a:prstGeom>
          <a:solidFill>
            <a:schemeClr val="accent6"/>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ctr" anchorCtr="0"/>
          <a:lstStyle/>
          <a:p>
            <a:pPr algn="ctr">
              <a:lnSpc>
                <a:spcPct val="90000"/>
              </a:lnSpc>
              <a:spcBef>
                <a:spcPct val="0"/>
              </a:spcBef>
              <a:spcAft>
                <a:spcPct val="0"/>
              </a:spcAft>
            </a:pPr>
            <a:fld id="{EE1C4471-661A-4E8B-808A-DA6CC0767D81}" type="datetime'''''''''''''4%'''''''''''''''''''">
              <a:rPr lang="en-GB" altLang="en-US" sz="800" smtClean="0">
                <a:solidFill>
                  <a:schemeClr val="bg1"/>
                </a:solidFill>
                <a:effectLst/>
              </a:rPr>
              <a:pPr algn="ctr">
                <a:lnSpc>
                  <a:spcPct val="90000"/>
                </a:lnSpc>
                <a:spcBef>
                  <a:spcPct val="0"/>
                </a:spcBef>
                <a:spcAft>
                  <a:spcPct val="0"/>
                </a:spcAft>
              </a:pPr>
              <a:t>4%</a:t>
            </a:fld>
            <a:endParaRPr lang="en-GB" sz="800" err="1">
              <a:solidFill>
                <a:schemeClr val="bg1"/>
              </a:solidFill>
              <a:sym typeface="+mn-lt"/>
            </a:endParaRPr>
          </a:p>
        </p:txBody>
      </p:sp>
      <p:sp>
        <p:nvSpPr>
          <p:cNvPr id="51" name="Rectangle 50">
            <a:extLst>
              <a:ext uri="{FF2B5EF4-FFF2-40B4-BE49-F238E27FC236}">
                <a16:creationId xmlns:a16="http://schemas.microsoft.com/office/drawing/2014/main" id="{DB056F13-3491-AE4E-BB26-016111900AF1}"/>
              </a:ext>
            </a:extLst>
          </p:cNvPr>
          <p:cNvSpPr/>
          <p:nvPr>
            <p:custDataLst>
              <p:tags r:id="rId67"/>
            </p:custDataLst>
          </p:nvPr>
        </p:nvSpPr>
        <p:spPr bwMode="gray">
          <a:xfrm>
            <a:off x="4776788" y="2876550"/>
            <a:ext cx="233363" cy="109538"/>
          </a:xfrm>
          <a:prstGeom prst="rect">
            <a:avLst/>
          </a:prstGeom>
          <a:solidFill>
            <a:srgbClr val="C30C3E"/>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0D19254C-852E-4CD2-B610-93AD1BBC277B}" type="datetime'''''''''''''''''''''''39''''''''''''''''''%'''''''''''''">
              <a:rPr lang="en-GB" altLang="en-US" sz="800" smtClean="0">
                <a:solidFill>
                  <a:srgbClr val="FFFFFF"/>
                </a:solidFill>
                <a:effectLst/>
              </a:rPr>
              <a:pPr lvl="0" algn="ctr">
                <a:lnSpc>
                  <a:spcPct val="90000"/>
                </a:lnSpc>
                <a:spcBef>
                  <a:spcPct val="0"/>
                </a:spcBef>
                <a:spcAft>
                  <a:spcPct val="0"/>
                </a:spcAft>
                <a:defRPr/>
              </a:pPr>
              <a:t>39%</a:t>
            </a:fld>
            <a:endParaRPr lang="en-GB" sz="800" strike="noStrike" normalizeH="0" noProof="0">
              <a:ln>
                <a:noFill/>
              </a:ln>
              <a:solidFill>
                <a:srgbClr val="FFFFFF"/>
              </a:solidFill>
              <a:effectLst/>
              <a:uLnTx/>
              <a:uFillTx/>
              <a:sym typeface="+mn-lt"/>
            </a:endParaRPr>
          </a:p>
        </p:txBody>
      </p:sp>
      <p:sp>
        <p:nvSpPr>
          <p:cNvPr id="147" name="Rectangle 146">
            <a:extLst>
              <a:ext uri="{FF2B5EF4-FFF2-40B4-BE49-F238E27FC236}">
                <a16:creationId xmlns:a16="http://schemas.microsoft.com/office/drawing/2014/main" id="{EABBD622-4A24-4D84-A0D3-85919B7D4BFB}"/>
              </a:ext>
            </a:extLst>
          </p:cNvPr>
          <p:cNvSpPr/>
          <p:nvPr>
            <p:custDataLst>
              <p:tags r:id="rId68"/>
            </p:custDataLst>
          </p:nvPr>
        </p:nvSpPr>
        <p:spPr bwMode="auto">
          <a:xfrm>
            <a:off x="4816475" y="5140325"/>
            <a:ext cx="152400" cy="484188"/>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BCC1F04D-C759-481F-81B5-A1505FBD0A69}" type="datetime'S''''''''''''''''l''''''o''''''''''''''''ve''''''''''ni''''a'">
              <a:rPr lang="en-GB" altLang="en-US" sz="1000" smtClean="0">
                <a:solidFill>
                  <a:srgbClr val="2B3A42"/>
                </a:solidFill>
                <a:effectLst/>
              </a:rPr>
              <a:pPr lvl="0" algn="r">
                <a:spcBef>
                  <a:spcPct val="0"/>
                </a:spcBef>
                <a:spcAft>
                  <a:spcPct val="0"/>
                </a:spcAft>
                <a:defRPr/>
              </a:pPr>
              <a:t>Slovenia</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670" name="Rectangle 669">
            <a:extLst>
              <a:ext uri="{FF2B5EF4-FFF2-40B4-BE49-F238E27FC236}">
                <a16:creationId xmlns:a16="http://schemas.microsoft.com/office/drawing/2014/main" id="{D44E096E-4AE9-1AD1-CAA1-E18080BBEE4F}"/>
              </a:ext>
            </a:extLst>
          </p:cNvPr>
          <p:cNvSpPr/>
          <p:nvPr>
            <p:custDataLst>
              <p:tags r:id="rId69"/>
            </p:custDataLst>
          </p:nvPr>
        </p:nvSpPr>
        <p:spPr bwMode="gray">
          <a:xfrm>
            <a:off x="5026025" y="4656138"/>
            <a:ext cx="23336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C03DAB9D-BBE0-4F5E-95F6-CC0E225F5A3C}" type="datetime'''''''''''''2''7''''''''''''''''%'''''">
              <a:rPr lang="en-GB" altLang="en-US" sz="800" smtClean="0">
                <a:solidFill>
                  <a:srgbClr val="FFFFFF"/>
                </a:solidFill>
                <a:effectLst/>
                <a:sym typeface="+mn-lt"/>
              </a:rPr>
              <a:pPr lvl="0" algn="ctr">
                <a:lnSpc>
                  <a:spcPct val="90000"/>
                </a:lnSpc>
                <a:spcBef>
                  <a:spcPct val="0"/>
                </a:spcBef>
                <a:spcAft>
                  <a:spcPct val="0"/>
                </a:spcAft>
                <a:defRPr/>
              </a:pPr>
              <a:t>27%</a:t>
            </a:fld>
            <a:endParaRPr kumimoji="0" lang="en-GB" sz="800" b="0" i="0" strike="noStrike" kern="1200" spc="0" normalizeH="0" noProof="0">
              <a:ln>
                <a:noFill/>
              </a:ln>
              <a:solidFill>
                <a:srgbClr val="FFFFFF"/>
              </a:solidFill>
              <a:effectLst/>
              <a:uLnTx/>
              <a:uFillTx/>
              <a:sym typeface="+mn-lt"/>
            </a:endParaRPr>
          </a:p>
        </p:txBody>
      </p:sp>
      <p:sp>
        <p:nvSpPr>
          <p:cNvPr id="247" name="Rectangle 246">
            <a:extLst>
              <a:ext uri="{FF2B5EF4-FFF2-40B4-BE49-F238E27FC236}">
                <a16:creationId xmlns:a16="http://schemas.microsoft.com/office/drawing/2014/main" id="{A9328423-D430-E8D8-7F77-A9980B210FA1}"/>
              </a:ext>
            </a:extLst>
          </p:cNvPr>
          <p:cNvSpPr/>
          <p:nvPr>
            <p:custDataLst>
              <p:tags r:id="rId70"/>
            </p:custDataLst>
          </p:nvPr>
        </p:nvSpPr>
        <p:spPr bwMode="gray">
          <a:xfrm>
            <a:off x="5026025" y="3873500"/>
            <a:ext cx="233363" cy="109538"/>
          </a:xfrm>
          <a:prstGeom prst="rect">
            <a:avLst/>
          </a:prstGeom>
          <a:solidFill>
            <a:srgbClr val="E66F0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E2C714B5-BBDB-4B11-AE3C-CD244B51AA04}" type="datetime'''''3''''2''''''''''%'''''''''''''''''''''''''''''''''''''''">
              <a:rPr lang="en-GB" altLang="en-US" sz="800" smtClean="0">
                <a:solidFill>
                  <a:schemeClr val="bg1"/>
                </a:solidFill>
                <a:effectLst/>
              </a:rPr>
              <a:pPr algn="ctr">
                <a:lnSpc>
                  <a:spcPct val="90000"/>
                </a:lnSpc>
                <a:spcBef>
                  <a:spcPct val="0"/>
                </a:spcBef>
                <a:spcAft>
                  <a:spcPct val="0"/>
                </a:spcAft>
              </a:pPr>
              <a:t>32%</a:t>
            </a:fld>
            <a:endParaRPr lang="en-GB" sz="800" err="1">
              <a:solidFill>
                <a:schemeClr val="bg1"/>
              </a:solidFill>
              <a:sym typeface="+mn-lt"/>
            </a:endParaRPr>
          </a:p>
        </p:txBody>
      </p:sp>
      <p:sp>
        <p:nvSpPr>
          <p:cNvPr id="52" name="Rectangle 51">
            <a:extLst>
              <a:ext uri="{FF2B5EF4-FFF2-40B4-BE49-F238E27FC236}">
                <a16:creationId xmlns:a16="http://schemas.microsoft.com/office/drawing/2014/main" id="{5A245E49-2A32-2C6A-7877-12806F6338E2}"/>
              </a:ext>
            </a:extLst>
          </p:cNvPr>
          <p:cNvSpPr/>
          <p:nvPr>
            <p:custDataLst>
              <p:tags r:id="rId71"/>
            </p:custDataLst>
          </p:nvPr>
        </p:nvSpPr>
        <p:spPr bwMode="gray">
          <a:xfrm>
            <a:off x="5026025" y="2900363"/>
            <a:ext cx="233363" cy="109538"/>
          </a:xfrm>
          <a:prstGeom prst="rect">
            <a:avLst/>
          </a:prstGeom>
          <a:solidFill>
            <a:srgbClr val="C30C3E"/>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E14517A9-61F0-4766-9A00-5913928E65D7}" type="datetime'''''''''''4''''''''''''''''''''''1''''''''''''''''''''''''%'''">
              <a:rPr lang="en-GB" altLang="en-US" sz="800" smtClean="0">
                <a:solidFill>
                  <a:srgbClr val="FFFFFF"/>
                </a:solidFill>
                <a:effectLst/>
              </a:rPr>
              <a:pPr lvl="0" algn="ctr">
                <a:lnSpc>
                  <a:spcPct val="90000"/>
                </a:lnSpc>
                <a:spcBef>
                  <a:spcPct val="0"/>
                </a:spcBef>
                <a:spcAft>
                  <a:spcPct val="0"/>
                </a:spcAft>
                <a:defRPr/>
              </a:pPr>
              <a:t>41%</a:t>
            </a:fld>
            <a:endParaRPr lang="en-GB" sz="800" strike="noStrike" normalizeH="0" noProof="0">
              <a:ln>
                <a:noFill/>
              </a:ln>
              <a:solidFill>
                <a:srgbClr val="FFFFFF"/>
              </a:solidFill>
              <a:effectLst/>
              <a:uLnTx/>
              <a:uFillTx/>
              <a:sym typeface="+mn-lt"/>
            </a:endParaRPr>
          </a:p>
        </p:txBody>
      </p:sp>
      <p:sp>
        <p:nvSpPr>
          <p:cNvPr id="152" name="Rectangle 151">
            <a:extLst>
              <a:ext uri="{FF2B5EF4-FFF2-40B4-BE49-F238E27FC236}">
                <a16:creationId xmlns:a16="http://schemas.microsoft.com/office/drawing/2014/main" id="{2224542F-3523-4B05-8AFE-B6278B7AE9FF}"/>
              </a:ext>
            </a:extLst>
          </p:cNvPr>
          <p:cNvSpPr/>
          <p:nvPr>
            <p:custDataLst>
              <p:tags r:id="rId72"/>
            </p:custDataLst>
          </p:nvPr>
        </p:nvSpPr>
        <p:spPr bwMode="auto">
          <a:xfrm>
            <a:off x="5065713" y="5140325"/>
            <a:ext cx="152400" cy="414338"/>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0E2CBE0C-6E07-4548-BCB5-10CF5DE2ABD8}" type="datetime'G''''''''''''''''ree''''''ce'''''''''''''''''''''">
              <a:rPr lang="en-GB" altLang="en-US" sz="1000" smtClean="0">
                <a:solidFill>
                  <a:srgbClr val="2B3A42"/>
                </a:solidFill>
                <a:effectLst/>
              </a:rPr>
              <a:pPr lvl="0" algn="r">
                <a:spcBef>
                  <a:spcPct val="0"/>
                </a:spcBef>
                <a:spcAft>
                  <a:spcPct val="0"/>
                </a:spcAft>
                <a:defRPr/>
              </a:pPr>
              <a:t>Greece</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671" name="Rectangle 670">
            <a:extLst>
              <a:ext uri="{FF2B5EF4-FFF2-40B4-BE49-F238E27FC236}">
                <a16:creationId xmlns:a16="http://schemas.microsoft.com/office/drawing/2014/main" id="{77205D7B-2628-93D0-DC15-7B2F9A67B7AC}"/>
              </a:ext>
            </a:extLst>
          </p:cNvPr>
          <p:cNvSpPr/>
          <p:nvPr>
            <p:custDataLst>
              <p:tags r:id="rId73"/>
            </p:custDataLst>
          </p:nvPr>
        </p:nvSpPr>
        <p:spPr bwMode="gray">
          <a:xfrm>
            <a:off x="5303838" y="4987925"/>
            <a:ext cx="176213" cy="109538"/>
          </a:xfrm>
          <a:prstGeom prst="rect">
            <a:avLst/>
          </a:prstGeom>
          <a:solidFill>
            <a:schemeClr val="accent6"/>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ctr" anchorCtr="0"/>
          <a:lstStyle/>
          <a:p>
            <a:pPr algn="ctr">
              <a:lnSpc>
                <a:spcPct val="90000"/>
              </a:lnSpc>
              <a:spcBef>
                <a:spcPct val="0"/>
              </a:spcBef>
              <a:spcAft>
                <a:spcPct val="0"/>
              </a:spcAft>
            </a:pPr>
            <a:fld id="{97CC641D-91A1-415C-9FCE-8BE542FE3236}" type="datetime'''''''''''''''''''''''''2''''''''''''''''''''''''''%'">
              <a:rPr lang="en-GB" altLang="en-US" sz="800" smtClean="0">
                <a:solidFill>
                  <a:schemeClr val="bg1"/>
                </a:solidFill>
                <a:effectLst/>
                <a:sym typeface="+mn-lt"/>
              </a:rPr>
              <a:pPr algn="ctr">
                <a:lnSpc>
                  <a:spcPct val="90000"/>
                </a:lnSpc>
                <a:spcBef>
                  <a:spcPct val="0"/>
                </a:spcBef>
                <a:spcAft>
                  <a:spcPct val="0"/>
                </a:spcAft>
              </a:pPr>
              <a:t>2%</a:t>
            </a:fld>
            <a:endParaRPr lang="en-GB" sz="800" err="1">
              <a:solidFill>
                <a:schemeClr val="bg1"/>
              </a:solidFill>
              <a:sym typeface="+mn-lt"/>
            </a:endParaRPr>
          </a:p>
        </p:txBody>
      </p:sp>
      <p:sp>
        <p:nvSpPr>
          <p:cNvPr id="491" name="Rectangle 490">
            <a:extLst>
              <a:ext uri="{FF2B5EF4-FFF2-40B4-BE49-F238E27FC236}">
                <a16:creationId xmlns:a16="http://schemas.microsoft.com/office/drawing/2014/main" id="{3BC4B79F-6D91-E1D4-12AF-2E1DF40859EB}"/>
              </a:ext>
            </a:extLst>
          </p:cNvPr>
          <p:cNvSpPr/>
          <p:nvPr>
            <p:custDataLst>
              <p:tags r:id="rId74"/>
            </p:custDataLst>
          </p:nvPr>
        </p:nvSpPr>
        <p:spPr bwMode="gray">
          <a:xfrm>
            <a:off x="5275263" y="4205288"/>
            <a:ext cx="233363" cy="109538"/>
          </a:xfrm>
          <a:prstGeom prst="rect">
            <a:avLst/>
          </a:prstGeom>
          <a:solidFill>
            <a:srgbClr val="E66F0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DD6BA082-9485-4BAD-8385-9C16CDA2CC0B}" type="datetime'''''''5''''''''''7''''''''%'''''''''''''''''''">
              <a:rPr lang="en-GB" altLang="en-US" sz="800" smtClean="0">
                <a:solidFill>
                  <a:schemeClr val="bg1"/>
                </a:solidFill>
                <a:effectLst/>
              </a:rPr>
              <a:pPr algn="ctr">
                <a:lnSpc>
                  <a:spcPct val="90000"/>
                </a:lnSpc>
                <a:spcBef>
                  <a:spcPct val="0"/>
                </a:spcBef>
                <a:spcAft>
                  <a:spcPct val="0"/>
                </a:spcAft>
              </a:pPr>
              <a:t>57%</a:t>
            </a:fld>
            <a:endParaRPr lang="en-GB" sz="800" err="1">
              <a:solidFill>
                <a:schemeClr val="bg1"/>
              </a:solidFill>
              <a:sym typeface="+mn-lt"/>
            </a:endParaRPr>
          </a:p>
        </p:txBody>
      </p:sp>
      <p:sp>
        <p:nvSpPr>
          <p:cNvPr id="672" name="Rectangle 671">
            <a:extLst>
              <a:ext uri="{FF2B5EF4-FFF2-40B4-BE49-F238E27FC236}">
                <a16:creationId xmlns:a16="http://schemas.microsoft.com/office/drawing/2014/main" id="{F702376B-350B-87FC-B2B7-5F0AD5F6AE95}"/>
              </a:ext>
            </a:extLst>
          </p:cNvPr>
          <p:cNvSpPr/>
          <p:nvPr>
            <p:custDataLst>
              <p:tags r:id="rId75"/>
            </p:custDataLst>
          </p:nvPr>
        </p:nvSpPr>
        <p:spPr bwMode="gray">
          <a:xfrm>
            <a:off x="5303838" y="3398838"/>
            <a:ext cx="176213" cy="109538"/>
          </a:xfrm>
          <a:prstGeom prst="rect">
            <a:avLst/>
          </a:prstGeom>
          <a:solidFill>
            <a:srgbClr val="F88FAC"/>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AE6501E4-DD4D-44D1-AA55-B434F1ECF060}" type="datetime'''''''''''''4%'''">
              <a:rPr lang="en-GB" altLang="en-US" sz="800" smtClean="0">
                <a:solidFill>
                  <a:schemeClr val="bg1"/>
                </a:solidFill>
                <a:effectLst/>
                <a:sym typeface="+mn-lt"/>
              </a:rPr>
              <a:pPr algn="ctr">
                <a:lnSpc>
                  <a:spcPct val="90000"/>
                </a:lnSpc>
                <a:spcBef>
                  <a:spcPct val="0"/>
                </a:spcBef>
                <a:spcAft>
                  <a:spcPct val="0"/>
                </a:spcAft>
              </a:pPr>
              <a:t>4%</a:t>
            </a:fld>
            <a:endParaRPr lang="en-GB" sz="800">
              <a:solidFill>
                <a:schemeClr val="bg1"/>
              </a:solidFill>
              <a:sym typeface="+mn-lt"/>
            </a:endParaRPr>
          </a:p>
        </p:txBody>
      </p:sp>
      <p:sp>
        <p:nvSpPr>
          <p:cNvPr id="55" name="Rectangle 54">
            <a:extLst>
              <a:ext uri="{FF2B5EF4-FFF2-40B4-BE49-F238E27FC236}">
                <a16:creationId xmlns:a16="http://schemas.microsoft.com/office/drawing/2014/main" id="{8C6182FD-CCF0-C7C8-C41A-1EBA8105B703}"/>
              </a:ext>
            </a:extLst>
          </p:cNvPr>
          <p:cNvSpPr/>
          <p:nvPr>
            <p:custDataLst>
              <p:tags r:id="rId76"/>
            </p:custDataLst>
          </p:nvPr>
        </p:nvSpPr>
        <p:spPr bwMode="gray">
          <a:xfrm>
            <a:off x="5275263" y="2852738"/>
            <a:ext cx="233363" cy="109538"/>
          </a:xfrm>
          <a:prstGeom prst="rect">
            <a:avLst/>
          </a:prstGeom>
          <a:solidFill>
            <a:srgbClr val="C30C3E"/>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CC1C5932-1ACA-4B46-B381-9C9C299FC367}" type="datetime'''''''''''3''8''''''''''''''''''''''%'''''''''">
              <a:rPr lang="en-GB" altLang="en-US" sz="800" smtClean="0">
                <a:solidFill>
                  <a:srgbClr val="FFFFFF"/>
                </a:solidFill>
                <a:effectLst/>
              </a:rPr>
              <a:pPr lvl="0" algn="ctr">
                <a:lnSpc>
                  <a:spcPct val="90000"/>
                </a:lnSpc>
                <a:spcBef>
                  <a:spcPct val="0"/>
                </a:spcBef>
                <a:spcAft>
                  <a:spcPct val="0"/>
                </a:spcAft>
                <a:defRPr/>
              </a:pPr>
              <a:t>38%</a:t>
            </a:fld>
            <a:endParaRPr lang="en-GB" sz="800" strike="noStrike" normalizeH="0" noProof="0">
              <a:ln>
                <a:noFill/>
              </a:ln>
              <a:solidFill>
                <a:srgbClr val="FFFFFF"/>
              </a:solidFill>
              <a:effectLst/>
              <a:uLnTx/>
              <a:uFillTx/>
              <a:sym typeface="+mn-lt"/>
            </a:endParaRPr>
          </a:p>
        </p:txBody>
      </p:sp>
      <p:sp>
        <p:nvSpPr>
          <p:cNvPr id="156" name="Rectangle 155">
            <a:extLst>
              <a:ext uri="{FF2B5EF4-FFF2-40B4-BE49-F238E27FC236}">
                <a16:creationId xmlns:a16="http://schemas.microsoft.com/office/drawing/2014/main" id="{88E4BC6C-2393-4516-876E-F820B5BB93ED}"/>
              </a:ext>
            </a:extLst>
          </p:cNvPr>
          <p:cNvSpPr/>
          <p:nvPr>
            <p:custDataLst>
              <p:tags r:id="rId77"/>
            </p:custDataLst>
          </p:nvPr>
        </p:nvSpPr>
        <p:spPr bwMode="auto">
          <a:xfrm>
            <a:off x="5314950" y="5140325"/>
            <a:ext cx="152400" cy="401638"/>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C2A3C991-B835-4138-9167-36EABE66C6A4}" type="datetime'''''''''''''''C''''''''''''y''''p''r''''''''''u''s'''">
              <a:rPr lang="en-GB" altLang="en-US" sz="1000" smtClean="0">
                <a:solidFill>
                  <a:srgbClr val="2B3A42"/>
                </a:solidFill>
                <a:effectLst/>
              </a:rPr>
              <a:pPr lvl="0" algn="r">
                <a:spcBef>
                  <a:spcPct val="0"/>
                </a:spcBef>
                <a:spcAft>
                  <a:spcPct val="0"/>
                </a:spcAft>
                <a:defRPr/>
              </a:pPr>
              <a:t>Cyprus</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139" name="Rectangle 138">
            <a:extLst>
              <a:ext uri="{FF2B5EF4-FFF2-40B4-BE49-F238E27FC236}">
                <a16:creationId xmlns:a16="http://schemas.microsoft.com/office/drawing/2014/main" id="{D1565F3E-CD2E-486C-9B54-77D63A9E6D5A}"/>
              </a:ext>
            </a:extLst>
          </p:cNvPr>
          <p:cNvSpPr/>
          <p:nvPr>
            <p:custDataLst>
              <p:tags r:id="rId78"/>
            </p:custDataLst>
          </p:nvPr>
        </p:nvSpPr>
        <p:spPr bwMode="gray">
          <a:xfrm>
            <a:off x="5524500" y="4821238"/>
            <a:ext cx="23336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02C1A8D1-404C-4DEA-B3D9-D5EF6742DEE6}" type="datetime'''''''''1''''''4''''%'''''''''''''''''''">
              <a:rPr lang="en-GB" altLang="en-US" sz="800" smtClean="0">
                <a:solidFill>
                  <a:srgbClr val="FFFFFF"/>
                </a:solidFill>
                <a:effectLst/>
              </a:rPr>
              <a:pPr lvl="0" algn="ctr">
                <a:lnSpc>
                  <a:spcPct val="90000"/>
                </a:lnSpc>
                <a:spcBef>
                  <a:spcPct val="0"/>
                </a:spcBef>
                <a:spcAft>
                  <a:spcPct val="0"/>
                </a:spcAft>
                <a:defRPr/>
              </a:pPr>
              <a:t>14%</a:t>
            </a:fld>
            <a:endParaRPr kumimoji="0" lang="en-GB" sz="800" b="0" i="0" strike="noStrike" kern="1200" spc="0" normalizeH="0" noProof="0">
              <a:ln>
                <a:noFill/>
              </a:ln>
              <a:solidFill>
                <a:srgbClr val="FFFFFF"/>
              </a:solidFill>
              <a:effectLst/>
              <a:uLnTx/>
              <a:uFillTx/>
              <a:ea typeface="+mn-ea"/>
              <a:cs typeface="+mn-cs"/>
              <a:sym typeface="+mn-lt"/>
            </a:endParaRPr>
          </a:p>
        </p:txBody>
      </p:sp>
      <p:sp>
        <p:nvSpPr>
          <p:cNvPr id="679" name="Rectangle 678">
            <a:extLst>
              <a:ext uri="{FF2B5EF4-FFF2-40B4-BE49-F238E27FC236}">
                <a16:creationId xmlns:a16="http://schemas.microsoft.com/office/drawing/2014/main" id="{9A253D28-B130-A66F-8780-483DB4969846}"/>
              </a:ext>
            </a:extLst>
          </p:cNvPr>
          <p:cNvSpPr/>
          <p:nvPr>
            <p:custDataLst>
              <p:tags r:id="rId79"/>
            </p:custDataLst>
          </p:nvPr>
        </p:nvSpPr>
        <p:spPr bwMode="gray">
          <a:xfrm>
            <a:off x="5524500" y="4229100"/>
            <a:ext cx="233363" cy="109538"/>
          </a:xfrm>
          <a:prstGeom prst="rect">
            <a:avLst/>
          </a:prstGeom>
          <a:solidFill>
            <a:schemeClr val="accent6"/>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ctr" anchorCtr="0"/>
          <a:lstStyle/>
          <a:p>
            <a:pPr algn="ctr">
              <a:lnSpc>
                <a:spcPct val="90000"/>
              </a:lnSpc>
              <a:spcBef>
                <a:spcPct val="0"/>
              </a:spcBef>
              <a:spcAft>
                <a:spcPct val="0"/>
              </a:spcAft>
            </a:pPr>
            <a:fld id="{0444B434-004D-4380-9220-9E98AB16181F}" type="datetime'''''''3''''''''''''''''''''0''''''''''''''''''''''''''%'">
              <a:rPr lang="en-GB" altLang="en-US" sz="800" smtClean="0">
                <a:solidFill>
                  <a:schemeClr val="bg1"/>
                </a:solidFill>
                <a:effectLst/>
                <a:sym typeface="+mn-lt"/>
              </a:rPr>
              <a:pPr algn="ctr">
                <a:lnSpc>
                  <a:spcPct val="90000"/>
                </a:lnSpc>
                <a:spcBef>
                  <a:spcPct val="0"/>
                </a:spcBef>
                <a:spcAft>
                  <a:spcPct val="0"/>
                </a:spcAft>
              </a:pPr>
              <a:t>30%</a:t>
            </a:fld>
            <a:endParaRPr lang="en-GB" sz="800" err="1">
              <a:solidFill>
                <a:schemeClr val="bg1"/>
              </a:solidFill>
              <a:sym typeface="+mn-lt"/>
            </a:endParaRPr>
          </a:p>
        </p:txBody>
      </p:sp>
      <p:sp>
        <p:nvSpPr>
          <p:cNvPr id="680" name="Rectangle 679">
            <a:extLst>
              <a:ext uri="{FF2B5EF4-FFF2-40B4-BE49-F238E27FC236}">
                <a16:creationId xmlns:a16="http://schemas.microsoft.com/office/drawing/2014/main" id="{D9B3B10B-57D9-ED61-EE3B-1C745FAF94B4}"/>
              </a:ext>
            </a:extLst>
          </p:cNvPr>
          <p:cNvSpPr/>
          <p:nvPr>
            <p:custDataLst>
              <p:tags r:id="rId80"/>
            </p:custDataLst>
          </p:nvPr>
        </p:nvSpPr>
        <p:spPr bwMode="gray">
          <a:xfrm>
            <a:off x="5524500" y="3659188"/>
            <a:ext cx="233363" cy="109538"/>
          </a:xfrm>
          <a:prstGeom prst="rect">
            <a:avLst/>
          </a:prstGeom>
          <a:solidFill>
            <a:srgbClr val="E66F0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5562BA51-5D74-40C3-B52F-7EE9D5ACFE16}" type="datetime'''''''''''''''''''''''''1''''''''''''3''''%'''''''''''''''''">
              <a:rPr lang="en-GB" altLang="en-US" sz="800" smtClean="0">
                <a:solidFill>
                  <a:schemeClr val="bg1"/>
                </a:solidFill>
                <a:effectLst/>
                <a:sym typeface="+mn-lt"/>
              </a:rPr>
              <a:pPr algn="ctr">
                <a:lnSpc>
                  <a:spcPct val="90000"/>
                </a:lnSpc>
                <a:spcBef>
                  <a:spcPct val="0"/>
                </a:spcBef>
                <a:spcAft>
                  <a:spcPct val="0"/>
                </a:spcAft>
              </a:pPr>
              <a:t>13%</a:t>
            </a:fld>
            <a:endParaRPr lang="en-GB" sz="800" err="1">
              <a:solidFill>
                <a:schemeClr val="bg1"/>
              </a:solidFill>
              <a:sym typeface="+mn-lt"/>
            </a:endParaRPr>
          </a:p>
        </p:txBody>
      </p:sp>
      <p:sp>
        <p:nvSpPr>
          <p:cNvPr id="681" name="Rectangle 680">
            <a:extLst>
              <a:ext uri="{FF2B5EF4-FFF2-40B4-BE49-F238E27FC236}">
                <a16:creationId xmlns:a16="http://schemas.microsoft.com/office/drawing/2014/main" id="{08105F13-FADE-1983-6C2D-03CB7FCFC5CE}"/>
              </a:ext>
            </a:extLst>
          </p:cNvPr>
          <p:cNvSpPr/>
          <p:nvPr>
            <p:custDataLst>
              <p:tags r:id="rId81"/>
            </p:custDataLst>
          </p:nvPr>
        </p:nvSpPr>
        <p:spPr bwMode="gray">
          <a:xfrm>
            <a:off x="5553075" y="3470275"/>
            <a:ext cx="176213" cy="109538"/>
          </a:xfrm>
          <a:prstGeom prst="rect">
            <a:avLst/>
          </a:prstGeom>
          <a:solidFill>
            <a:srgbClr val="F88FAC"/>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14D44704-249C-4BAF-8E19-01971F2496BD}" type="datetime'''''''''2''''''''''''''%'''''''''''''''''''''''''''''">
              <a:rPr lang="en-GB" altLang="en-US" sz="800" smtClean="0">
                <a:solidFill>
                  <a:schemeClr val="bg1"/>
                </a:solidFill>
                <a:effectLst/>
                <a:sym typeface="+mn-lt"/>
              </a:rPr>
              <a:pPr algn="ctr">
                <a:lnSpc>
                  <a:spcPct val="90000"/>
                </a:lnSpc>
                <a:spcBef>
                  <a:spcPct val="0"/>
                </a:spcBef>
                <a:spcAft>
                  <a:spcPct val="0"/>
                </a:spcAft>
              </a:pPr>
              <a:t>2%</a:t>
            </a:fld>
            <a:endParaRPr lang="en-GB" sz="800">
              <a:solidFill>
                <a:schemeClr val="bg1"/>
              </a:solidFill>
              <a:sym typeface="+mn-lt"/>
            </a:endParaRPr>
          </a:p>
        </p:txBody>
      </p:sp>
      <p:sp>
        <p:nvSpPr>
          <p:cNvPr id="56" name="Rectangle 55">
            <a:extLst>
              <a:ext uri="{FF2B5EF4-FFF2-40B4-BE49-F238E27FC236}">
                <a16:creationId xmlns:a16="http://schemas.microsoft.com/office/drawing/2014/main" id="{FAF687F0-BFC6-3C6E-0332-9ADA5B9FDFF7}"/>
              </a:ext>
            </a:extLst>
          </p:cNvPr>
          <p:cNvSpPr/>
          <p:nvPr>
            <p:custDataLst>
              <p:tags r:id="rId82"/>
            </p:custDataLst>
          </p:nvPr>
        </p:nvSpPr>
        <p:spPr bwMode="gray">
          <a:xfrm>
            <a:off x="5524500" y="2900363"/>
            <a:ext cx="233363" cy="109538"/>
          </a:xfrm>
          <a:prstGeom prst="rect">
            <a:avLst/>
          </a:prstGeom>
          <a:solidFill>
            <a:srgbClr val="C30C3E"/>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FA81BC71-8FD3-4C5A-9898-3E6C08D4BAF6}" type="datetime'4''1''''''''''''''''''''''%'">
              <a:rPr lang="en-GB" altLang="en-US" sz="800" smtClean="0">
                <a:solidFill>
                  <a:srgbClr val="FFFFFF"/>
                </a:solidFill>
                <a:effectLst/>
              </a:rPr>
              <a:pPr lvl="0" algn="ctr">
                <a:lnSpc>
                  <a:spcPct val="90000"/>
                </a:lnSpc>
                <a:spcBef>
                  <a:spcPct val="0"/>
                </a:spcBef>
                <a:spcAft>
                  <a:spcPct val="0"/>
                </a:spcAft>
                <a:defRPr/>
              </a:pPr>
              <a:t>41%</a:t>
            </a:fld>
            <a:endParaRPr lang="en-GB" sz="800" strike="noStrike" normalizeH="0" noProof="0">
              <a:ln>
                <a:noFill/>
              </a:ln>
              <a:solidFill>
                <a:srgbClr val="FFFFFF"/>
              </a:solidFill>
              <a:effectLst/>
              <a:uLnTx/>
              <a:uFillTx/>
              <a:sym typeface="+mn-lt"/>
            </a:endParaRPr>
          </a:p>
        </p:txBody>
      </p:sp>
      <p:sp>
        <p:nvSpPr>
          <p:cNvPr id="92" name="Rectangle 91">
            <a:extLst>
              <a:ext uri="{FF2B5EF4-FFF2-40B4-BE49-F238E27FC236}">
                <a16:creationId xmlns:a16="http://schemas.microsoft.com/office/drawing/2014/main" id="{A24A8E5E-7862-C427-817B-29AF503E889F}"/>
              </a:ext>
            </a:extLst>
          </p:cNvPr>
          <p:cNvSpPr/>
          <p:nvPr>
            <p:custDataLst>
              <p:tags r:id="rId83"/>
            </p:custDataLst>
          </p:nvPr>
        </p:nvSpPr>
        <p:spPr bwMode="gray">
          <a:xfrm>
            <a:off x="5773738" y="4252913"/>
            <a:ext cx="23336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24252A8C-2381-48E5-BD31-517A794AC45E}" type="datetime'''''''''''5''''''''7''''''''''''%'''">
              <a:rPr lang="en-GB" altLang="en-US" sz="800" smtClean="0">
                <a:solidFill>
                  <a:srgbClr val="FFFFFF"/>
                </a:solidFill>
                <a:effectLst/>
              </a:rPr>
              <a:pPr lvl="0" algn="ctr">
                <a:lnSpc>
                  <a:spcPct val="90000"/>
                </a:lnSpc>
                <a:spcBef>
                  <a:spcPct val="0"/>
                </a:spcBef>
                <a:spcAft>
                  <a:spcPct val="0"/>
                </a:spcAft>
                <a:defRPr/>
              </a:pPr>
              <a:t>57%</a:t>
            </a:fld>
            <a:endParaRPr kumimoji="0" lang="en-GB" sz="800" b="0" i="0" strike="noStrike" kern="1200" spc="0" normalizeH="0" noProof="0">
              <a:ln>
                <a:noFill/>
              </a:ln>
              <a:solidFill>
                <a:srgbClr val="FFFFFF"/>
              </a:solidFill>
              <a:effectLst/>
              <a:uLnTx/>
              <a:uFillTx/>
              <a:sym typeface="+mn-lt"/>
            </a:endParaRPr>
          </a:p>
        </p:txBody>
      </p:sp>
      <p:sp>
        <p:nvSpPr>
          <p:cNvPr id="57" name="Rectangle 56">
            <a:extLst>
              <a:ext uri="{FF2B5EF4-FFF2-40B4-BE49-F238E27FC236}">
                <a16:creationId xmlns:a16="http://schemas.microsoft.com/office/drawing/2014/main" id="{B7D6EC83-D421-C865-FD32-ED10A8D4D5F2}"/>
              </a:ext>
            </a:extLst>
          </p:cNvPr>
          <p:cNvSpPr/>
          <p:nvPr>
            <p:custDataLst>
              <p:tags r:id="rId84"/>
            </p:custDataLst>
          </p:nvPr>
        </p:nvSpPr>
        <p:spPr bwMode="gray">
          <a:xfrm>
            <a:off x="5773738" y="2924175"/>
            <a:ext cx="233363" cy="109538"/>
          </a:xfrm>
          <a:prstGeom prst="rect">
            <a:avLst/>
          </a:prstGeom>
          <a:solidFill>
            <a:srgbClr val="C30C3E"/>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00F691F4-86EB-4958-8864-C000520D1C8A}" type="datetime'''''''''''''4''''''3''''''''''''''%'''''''''''''">
              <a:rPr lang="en-GB" altLang="en-US" sz="800" smtClean="0">
                <a:solidFill>
                  <a:srgbClr val="FFFFFF"/>
                </a:solidFill>
                <a:effectLst/>
              </a:rPr>
              <a:pPr lvl="0" algn="ctr">
                <a:lnSpc>
                  <a:spcPct val="90000"/>
                </a:lnSpc>
                <a:spcBef>
                  <a:spcPct val="0"/>
                </a:spcBef>
                <a:spcAft>
                  <a:spcPct val="0"/>
                </a:spcAft>
                <a:defRPr/>
              </a:pPr>
              <a:t>43%</a:t>
            </a:fld>
            <a:endParaRPr lang="en-GB" sz="800" strike="noStrike" normalizeH="0" noProof="0">
              <a:ln>
                <a:noFill/>
              </a:ln>
              <a:solidFill>
                <a:srgbClr val="FFFFFF"/>
              </a:solidFill>
              <a:effectLst/>
              <a:uLnTx/>
              <a:uFillTx/>
              <a:sym typeface="+mn-lt"/>
            </a:endParaRPr>
          </a:p>
        </p:txBody>
      </p:sp>
      <p:sp>
        <p:nvSpPr>
          <p:cNvPr id="171" name="Rectangle 170">
            <a:extLst>
              <a:ext uri="{FF2B5EF4-FFF2-40B4-BE49-F238E27FC236}">
                <a16:creationId xmlns:a16="http://schemas.microsoft.com/office/drawing/2014/main" id="{60E1EBE1-0C45-4E0F-8CC7-DD65249BFAC8}"/>
              </a:ext>
            </a:extLst>
          </p:cNvPr>
          <p:cNvSpPr/>
          <p:nvPr>
            <p:custDataLst>
              <p:tags r:id="rId85"/>
            </p:custDataLst>
          </p:nvPr>
        </p:nvSpPr>
        <p:spPr bwMode="auto">
          <a:xfrm>
            <a:off x="5813425" y="5140325"/>
            <a:ext cx="152400" cy="457200"/>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122D0033-CD9F-4646-9AC7-5E7092D07C30}" type="datetime'''B''''''e''l''''g''''''''''''''i''''''''''''u''''''m'''''''">
              <a:rPr lang="en-GB" altLang="en-US" sz="1000" smtClean="0">
                <a:solidFill>
                  <a:srgbClr val="2B3A42"/>
                </a:solidFill>
                <a:effectLst/>
              </a:rPr>
              <a:pPr lvl="0" algn="r">
                <a:spcBef>
                  <a:spcPct val="0"/>
                </a:spcBef>
                <a:spcAft>
                  <a:spcPct val="0"/>
                </a:spcAft>
                <a:defRPr/>
              </a:pPr>
              <a:t>Belgium</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71" name="Rectangle 70">
            <a:extLst>
              <a:ext uri="{FF2B5EF4-FFF2-40B4-BE49-F238E27FC236}">
                <a16:creationId xmlns:a16="http://schemas.microsoft.com/office/drawing/2014/main" id="{5DEA3376-FB97-428F-8E3F-A82998F08652}"/>
              </a:ext>
            </a:extLst>
          </p:cNvPr>
          <p:cNvSpPr/>
          <p:nvPr>
            <p:custDataLst>
              <p:tags r:id="rId86"/>
            </p:custDataLst>
          </p:nvPr>
        </p:nvSpPr>
        <p:spPr bwMode="gray">
          <a:xfrm>
            <a:off x="6024563" y="4560888"/>
            <a:ext cx="233363" cy="109538"/>
          </a:xfrm>
          <a:prstGeom prst="rect">
            <a:avLst/>
          </a:prstGeom>
          <a:solidFill>
            <a:schemeClr val="accent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37130E3B-6655-4992-A1E6-6B9B78045626}" type="datetime'''''''''''''''''3''''4''''''''''''''%'''">
              <a:rPr lang="en-GB" altLang="en-US" sz="800" smtClean="0">
                <a:solidFill>
                  <a:srgbClr val="FFFFFF"/>
                </a:solidFill>
                <a:effectLst/>
              </a:rPr>
              <a:pPr algn="ctr">
                <a:lnSpc>
                  <a:spcPct val="90000"/>
                </a:lnSpc>
                <a:spcBef>
                  <a:spcPct val="0"/>
                </a:spcBef>
                <a:spcAft>
                  <a:spcPct val="0"/>
                </a:spcAft>
              </a:pPr>
              <a:t>34%</a:t>
            </a:fld>
            <a:endParaRPr lang="en-GB" sz="800" err="1">
              <a:solidFill>
                <a:srgbClr val="FFFFFF"/>
              </a:solidFill>
              <a:sym typeface="+mn-lt"/>
            </a:endParaRPr>
          </a:p>
        </p:txBody>
      </p:sp>
      <p:sp>
        <p:nvSpPr>
          <p:cNvPr id="364" name="Rectangle 363">
            <a:extLst>
              <a:ext uri="{FF2B5EF4-FFF2-40B4-BE49-F238E27FC236}">
                <a16:creationId xmlns:a16="http://schemas.microsoft.com/office/drawing/2014/main" id="{262209E4-7D5F-B75D-0863-AAA453D2386C}"/>
              </a:ext>
            </a:extLst>
          </p:cNvPr>
          <p:cNvSpPr/>
          <p:nvPr>
            <p:custDataLst>
              <p:tags r:id="rId87"/>
            </p:custDataLst>
          </p:nvPr>
        </p:nvSpPr>
        <p:spPr bwMode="gray">
          <a:xfrm>
            <a:off x="6024563" y="3849688"/>
            <a:ext cx="233363" cy="109538"/>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5F6428D0-4433-496D-995B-0EF6A9369AA7}" type="datetime'''''2''''''''''0''''''''''''''''''''%'">
              <a:rPr lang="en-GB" altLang="en-US" sz="800" smtClean="0">
                <a:solidFill>
                  <a:schemeClr val="bg1"/>
                </a:solidFill>
                <a:effectLst/>
              </a:rPr>
              <a:pPr algn="ctr">
                <a:lnSpc>
                  <a:spcPct val="90000"/>
                </a:lnSpc>
                <a:spcBef>
                  <a:spcPct val="0"/>
                </a:spcBef>
                <a:spcAft>
                  <a:spcPct val="0"/>
                </a:spcAft>
              </a:pPr>
              <a:t>20%</a:t>
            </a:fld>
            <a:endParaRPr lang="en-GB" sz="800">
              <a:solidFill>
                <a:schemeClr val="bg1"/>
              </a:solidFill>
              <a:sym typeface="+mn-lt"/>
            </a:endParaRPr>
          </a:p>
        </p:txBody>
      </p:sp>
      <p:sp>
        <p:nvSpPr>
          <p:cNvPr id="58" name="Rectangle 57">
            <a:extLst>
              <a:ext uri="{FF2B5EF4-FFF2-40B4-BE49-F238E27FC236}">
                <a16:creationId xmlns:a16="http://schemas.microsoft.com/office/drawing/2014/main" id="{60F9778A-DC89-56D0-78B8-CAC77355C8EE}"/>
              </a:ext>
            </a:extLst>
          </p:cNvPr>
          <p:cNvSpPr/>
          <p:nvPr>
            <p:custDataLst>
              <p:tags r:id="rId88"/>
            </p:custDataLst>
          </p:nvPr>
        </p:nvSpPr>
        <p:spPr bwMode="gray">
          <a:xfrm>
            <a:off x="6024563" y="2971800"/>
            <a:ext cx="233363" cy="109538"/>
          </a:xfrm>
          <a:prstGeom prst="rect">
            <a:avLst/>
          </a:prstGeom>
          <a:solidFill>
            <a:srgbClr val="C30C3E"/>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C4CC823D-7020-4C07-91EB-B58F1553CEE1}" type="datetime'''''4''''''''''''6''''''%'''''''''''''">
              <a:rPr lang="en-GB" altLang="en-US" sz="800" smtClean="0">
                <a:solidFill>
                  <a:srgbClr val="FFFFFF"/>
                </a:solidFill>
                <a:effectLst/>
              </a:rPr>
              <a:pPr lvl="0" algn="ctr">
                <a:lnSpc>
                  <a:spcPct val="90000"/>
                </a:lnSpc>
                <a:spcBef>
                  <a:spcPct val="0"/>
                </a:spcBef>
                <a:spcAft>
                  <a:spcPct val="0"/>
                </a:spcAft>
                <a:defRPr/>
              </a:pPr>
              <a:t>46%</a:t>
            </a:fld>
            <a:endParaRPr lang="en-GB" sz="800" strike="noStrike" normalizeH="0" noProof="0">
              <a:ln>
                <a:noFill/>
              </a:ln>
              <a:solidFill>
                <a:srgbClr val="FFFFFF"/>
              </a:solidFill>
              <a:effectLst/>
              <a:uLnTx/>
              <a:uFillTx/>
              <a:sym typeface="+mn-lt"/>
            </a:endParaRPr>
          </a:p>
        </p:txBody>
      </p:sp>
      <p:sp>
        <p:nvSpPr>
          <p:cNvPr id="172" name="Rectangle 171">
            <a:extLst>
              <a:ext uri="{FF2B5EF4-FFF2-40B4-BE49-F238E27FC236}">
                <a16:creationId xmlns:a16="http://schemas.microsoft.com/office/drawing/2014/main" id="{492AA5D9-92BF-419B-8F14-7F71185AA573}"/>
              </a:ext>
            </a:extLst>
          </p:cNvPr>
          <p:cNvSpPr/>
          <p:nvPr>
            <p:custDataLst>
              <p:tags r:id="rId89"/>
            </p:custDataLst>
          </p:nvPr>
        </p:nvSpPr>
        <p:spPr bwMode="auto">
          <a:xfrm>
            <a:off x="6064250" y="5140325"/>
            <a:ext cx="152400" cy="490538"/>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E21C973E-2408-48A2-855D-572F33A33AD7}" type="datetime'''''''Sc''''''o''''''''tla''''nd'''''''">
              <a:rPr lang="en-GB" altLang="en-US" sz="1000" smtClean="0">
                <a:solidFill>
                  <a:srgbClr val="2B3A42"/>
                </a:solidFill>
                <a:effectLst/>
              </a:rPr>
              <a:pPr lvl="0" algn="r">
                <a:spcBef>
                  <a:spcPct val="0"/>
                </a:spcBef>
                <a:spcAft>
                  <a:spcPct val="0"/>
                </a:spcAft>
                <a:defRPr/>
              </a:pPr>
              <a:t>Scotland</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362" name="Rectangle 361">
            <a:extLst>
              <a:ext uri="{FF2B5EF4-FFF2-40B4-BE49-F238E27FC236}">
                <a16:creationId xmlns:a16="http://schemas.microsoft.com/office/drawing/2014/main" id="{AE96D8C2-66FB-43C8-9C77-626FC45B3C90}"/>
              </a:ext>
            </a:extLst>
          </p:cNvPr>
          <p:cNvSpPr/>
          <p:nvPr>
            <p:custDataLst>
              <p:tags r:id="rId90"/>
            </p:custDataLst>
          </p:nvPr>
        </p:nvSpPr>
        <p:spPr bwMode="gray">
          <a:xfrm>
            <a:off x="6273800" y="4727575"/>
            <a:ext cx="23336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436C3E20-A4DC-4A5B-9DA8-330EBF2B61DB}" type="datetime'''''''''''''''''''''2''''''''''''''''''''''''1''''''''%'">
              <a:rPr lang="en-GB" altLang="en-US" sz="800" smtClean="0">
                <a:solidFill>
                  <a:srgbClr val="FFFFFF"/>
                </a:solidFill>
                <a:effectLst/>
              </a:rPr>
              <a:pPr lvl="0" algn="ctr">
                <a:lnSpc>
                  <a:spcPct val="90000"/>
                </a:lnSpc>
                <a:spcBef>
                  <a:spcPct val="0"/>
                </a:spcBef>
                <a:spcAft>
                  <a:spcPct val="0"/>
                </a:spcAft>
                <a:defRPr/>
              </a:pPr>
              <a:t>21%</a:t>
            </a:fld>
            <a:endParaRPr kumimoji="0" lang="en-GB" sz="800" b="0" i="0" strike="noStrike" kern="1200" spc="0" normalizeH="0" noProof="0">
              <a:ln>
                <a:noFill/>
              </a:ln>
              <a:solidFill>
                <a:srgbClr val="FFFFFF"/>
              </a:solidFill>
              <a:effectLst/>
              <a:uLnTx/>
              <a:uFillTx/>
              <a:ea typeface="+mn-ea"/>
              <a:cs typeface="+mn-cs"/>
              <a:sym typeface="+mn-lt"/>
            </a:endParaRPr>
          </a:p>
        </p:txBody>
      </p:sp>
      <p:sp>
        <p:nvSpPr>
          <p:cNvPr id="231" name="Rectangle 230">
            <a:extLst>
              <a:ext uri="{FF2B5EF4-FFF2-40B4-BE49-F238E27FC236}">
                <a16:creationId xmlns:a16="http://schemas.microsoft.com/office/drawing/2014/main" id="{8081C167-6A19-45D3-9E78-78C1CDB4C614}"/>
              </a:ext>
            </a:extLst>
          </p:cNvPr>
          <p:cNvSpPr/>
          <p:nvPr>
            <p:custDataLst>
              <p:tags r:id="rId91"/>
            </p:custDataLst>
          </p:nvPr>
        </p:nvSpPr>
        <p:spPr bwMode="gray">
          <a:xfrm>
            <a:off x="6273800" y="4064000"/>
            <a:ext cx="233363" cy="109538"/>
          </a:xfrm>
          <a:prstGeom prst="rect">
            <a:avLst/>
          </a:prstGeom>
          <a:solidFill>
            <a:schemeClr val="accent6"/>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468805BE-8E71-4BD4-91C4-6CC7DB0EFB2C}" type="datetime'''''''''''''''''2''''''9''''''''''''''''''''''%'''''">
              <a:rPr lang="en-GB" altLang="en-US" sz="800" smtClean="0">
                <a:solidFill>
                  <a:schemeClr val="bg1"/>
                </a:solidFill>
                <a:effectLst/>
              </a:rPr>
              <a:pPr algn="ctr">
                <a:lnSpc>
                  <a:spcPct val="90000"/>
                </a:lnSpc>
                <a:spcBef>
                  <a:spcPct val="0"/>
                </a:spcBef>
                <a:spcAft>
                  <a:spcPct val="0"/>
                </a:spcAft>
              </a:pPr>
              <a:t>29%</a:t>
            </a:fld>
            <a:endParaRPr lang="en-GB" sz="800" err="1">
              <a:solidFill>
                <a:schemeClr val="bg1"/>
              </a:solidFill>
              <a:sym typeface="+mn-lt"/>
            </a:endParaRPr>
          </a:p>
        </p:txBody>
      </p:sp>
      <p:sp>
        <p:nvSpPr>
          <p:cNvPr id="254" name="Rectangle 253">
            <a:extLst>
              <a:ext uri="{FF2B5EF4-FFF2-40B4-BE49-F238E27FC236}">
                <a16:creationId xmlns:a16="http://schemas.microsoft.com/office/drawing/2014/main" id="{F0C503E4-0B7C-04A9-7ECA-545F9F8CB1B8}"/>
              </a:ext>
            </a:extLst>
          </p:cNvPr>
          <p:cNvSpPr/>
          <p:nvPr>
            <p:custDataLst>
              <p:tags r:id="rId92"/>
            </p:custDataLst>
          </p:nvPr>
        </p:nvSpPr>
        <p:spPr bwMode="gray">
          <a:xfrm>
            <a:off x="6273800" y="3422650"/>
            <a:ext cx="233363" cy="109538"/>
          </a:xfrm>
          <a:prstGeom prst="rect">
            <a:avLst/>
          </a:prstGeom>
          <a:solidFill>
            <a:srgbClr val="F88FAC"/>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917374B1-D6A7-4189-BF11-311D3ED1571F}" type="datetime'''''''''''''''''''''''''''2''''''0''''''''''''''''%'''">
              <a:rPr lang="en-GB" altLang="en-US" sz="800" smtClean="0">
                <a:solidFill>
                  <a:schemeClr val="bg1"/>
                </a:solidFill>
                <a:effectLst/>
                <a:sym typeface="+mn-lt"/>
              </a:rPr>
              <a:pPr algn="ctr">
                <a:lnSpc>
                  <a:spcPct val="90000"/>
                </a:lnSpc>
                <a:spcBef>
                  <a:spcPct val="0"/>
                </a:spcBef>
                <a:spcAft>
                  <a:spcPct val="0"/>
                </a:spcAft>
              </a:pPr>
              <a:t>20%</a:t>
            </a:fld>
            <a:endParaRPr lang="en-GB" sz="800">
              <a:solidFill>
                <a:schemeClr val="bg1"/>
              </a:solidFill>
              <a:sym typeface="+mn-lt"/>
            </a:endParaRPr>
          </a:p>
        </p:txBody>
      </p:sp>
      <p:sp>
        <p:nvSpPr>
          <p:cNvPr id="59" name="Rectangle 58">
            <a:extLst>
              <a:ext uri="{FF2B5EF4-FFF2-40B4-BE49-F238E27FC236}">
                <a16:creationId xmlns:a16="http://schemas.microsoft.com/office/drawing/2014/main" id="{5BEA3270-BA1C-A3CA-B583-71D25B6CFF24}"/>
              </a:ext>
            </a:extLst>
          </p:cNvPr>
          <p:cNvSpPr/>
          <p:nvPr>
            <p:custDataLst>
              <p:tags r:id="rId93"/>
            </p:custDataLst>
          </p:nvPr>
        </p:nvSpPr>
        <p:spPr bwMode="gray">
          <a:xfrm>
            <a:off x="6273800" y="2759075"/>
            <a:ext cx="233363" cy="109538"/>
          </a:xfrm>
          <a:prstGeom prst="rect">
            <a:avLst/>
          </a:prstGeom>
          <a:solidFill>
            <a:srgbClr val="C30C3E"/>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0B26A875-497B-4C31-98C1-DEFAEC1362ED}" type="datetime'''''''''3''''''''''''''0''''''%'''''''''''''''''">
              <a:rPr lang="en-GB" altLang="en-US" sz="800" smtClean="0">
                <a:solidFill>
                  <a:srgbClr val="FFFFFF"/>
                </a:solidFill>
                <a:effectLst/>
              </a:rPr>
              <a:pPr lvl="0" algn="ctr">
                <a:lnSpc>
                  <a:spcPct val="90000"/>
                </a:lnSpc>
                <a:spcBef>
                  <a:spcPct val="0"/>
                </a:spcBef>
                <a:spcAft>
                  <a:spcPct val="0"/>
                </a:spcAft>
                <a:defRPr/>
              </a:pPr>
              <a:t>30%</a:t>
            </a:fld>
            <a:endParaRPr lang="en-GB" sz="800" strike="noStrike" normalizeH="0" noProof="0">
              <a:ln>
                <a:noFill/>
              </a:ln>
              <a:solidFill>
                <a:srgbClr val="FFFFFF"/>
              </a:solidFill>
              <a:effectLst/>
              <a:uLnTx/>
              <a:uFillTx/>
              <a:sym typeface="+mn-lt"/>
            </a:endParaRPr>
          </a:p>
        </p:txBody>
      </p:sp>
      <p:sp>
        <p:nvSpPr>
          <p:cNvPr id="173" name="Rectangle 172">
            <a:extLst>
              <a:ext uri="{FF2B5EF4-FFF2-40B4-BE49-F238E27FC236}">
                <a16:creationId xmlns:a16="http://schemas.microsoft.com/office/drawing/2014/main" id="{92328FB7-3861-42BB-82BB-EEC07BA211AA}"/>
              </a:ext>
            </a:extLst>
          </p:cNvPr>
          <p:cNvSpPr/>
          <p:nvPr>
            <p:custDataLst>
              <p:tags r:id="rId94"/>
            </p:custDataLst>
          </p:nvPr>
        </p:nvSpPr>
        <p:spPr bwMode="auto">
          <a:xfrm>
            <a:off x="6313488" y="5140325"/>
            <a:ext cx="152400" cy="45561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6EDA12C6-F1E6-4B80-BEF6-BCA5ED093AA9}" type="datetime'''S''''''''w''''e''''''d''''''''e''''''''''''''n'">
              <a:rPr lang="en-GB" altLang="en-US" sz="1000" smtClean="0">
                <a:solidFill>
                  <a:srgbClr val="2B3A42"/>
                </a:solidFill>
                <a:effectLst/>
              </a:rPr>
              <a:pPr lvl="0" algn="r">
                <a:spcBef>
                  <a:spcPct val="0"/>
                </a:spcBef>
                <a:spcAft>
                  <a:spcPct val="0"/>
                </a:spcAft>
                <a:defRPr/>
              </a:pPr>
              <a:t>Sweden</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363" name="Rectangle 362">
            <a:extLst>
              <a:ext uri="{FF2B5EF4-FFF2-40B4-BE49-F238E27FC236}">
                <a16:creationId xmlns:a16="http://schemas.microsoft.com/office/drawing/2014/main" id="{C0D37E35-66A0-415D-9170-CFA49E6F7F45}"/>
              </a:ext>
            </a:extLst>
          </p:cNvPr>
          <p:cNvSpPr/>
          <p:nvPr>
            <p:custDataLst>
              <p:tags r:id="rId95"/>
            </p:custDataLst>
          </p:nvPr>
        </p:nvSpPr>
        <p:spPr bwMode="gray">
          <a:xfrm>
            <a:off x="6523038" y="4611688"/>
            <a:ext cx="233363" cy="109538"/>
          </a:xfrm>
          <a:prstGeom prst="rect">
            <a:avLst/>
          </a:prstGeom>
          <a:solidFill>
            <a:srgbClr val="D0EBCA"/>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170B9F29-4856-4F6E-B081-097AF5DDBB37}" type="datetime'''''''''''''''''''''''3''''''0''''''''''''''''''%'''''''''''">
              <a:rPr lang="en-GB" altLang="en-US" sz="800" smtClean="0">
                <a:solidFill>
                  <a:schemeClr val="tx1"/>
                </a:solidFill>
                <a:effectLst/>
              </a:rPr>
              <a:pPr lvl="0" algn="ctr">
                <a:lnSpc>
                  <a:spcPct val="90000"/>
                </a:lnSpc>
                <a:spcBef>
                  <a:spcPct val="0"/>
                </a:spcBef>
                <a:spcAft>
                  <a:spcPct val="0"/>
                </a:spcAft>
                <a:defRPr/>
              </a:pPr>
              <a:t>30%</a:t>
            </a:fld>
            <a:endParaRPr kumimoji="0" lang="en-GB" sz="800" b="0" i="0" strike="noStrike" kern="1200" spc="0" normalizeH="0" noProof="0">
              <a:ln>
                <a:noFill/>
              </a:ln>
              <a:solidFill>
                <a:schemeClr val="tx1"/>
              </a:solidFill>
              <a:effectLst/>
              <a:uLnTx/>
              <a:uFillTx/>
              <a:ea typeface="+mn-ea"/>
              <a:cs typeface="+mn-cs"/>
              <a:sym typeface="+mn-lt"/>
            </a:endParaRPr>
          </a:p>
        </p:txBody>
      </p:sp>
      <p:sp>
        <p:nvSpPr>
          <p:cNvPr id="255" name="Rectangle 254">
            <a:extLst>
              <a:ext uri="{FF2B5EF4-FFF2-40B4-BE49-F238E27FC236}">
                <a16:creationId xmlns:a16="http://schemas.microsoft.com/office/drawing/2014/main" id="{80D1CFAA-1F55-6C48-E5C4-B4E009045962}"/>
              </a:ext>
            </a:extLst>
          </p:cNvPr>
          <p:cNvSpPr/>
          <p:nvPr>
            <p:custDataLst>
              <p:tags r:id="rId96"/>
            </p:custDataLst>
          </p:nvPr>
        </p:nvSpPr>
        <p:spPr bwMode="gray">
          <a:xfrm>
            <a:off x="6523038" y="4060825"/>
            <a:ext cx="233363" cy="109538"/>
          </a:xfrm>
          <a:prstGeom prst="rect">
            <a:avLst/>
          </a:prstGeom>
          <a:solidFill>
            <a:srgbClr val="FBECC8"/>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88547CE6-3D25-413B-92BF-2D1E7A83B124}" type="datetime'''''''''''''1''''''''''''''1''''''''''''''''''''''''''''%'''">
              <a:rPr lang="en-GB" altLang="en-US" sz="800" smtClean="0">
                <a:solidFill>
                  <a:schemeClr val="tx1"/>
                </a:solidFill>
                <a:effectLst/>
              </a:rPr>
              <a:pPr algn="ctr">
                <a:lnSpc>
                  <a:spcPct val="90000"/>
                </a:lnSpc>
                <a:spcBef>
                  <a:spcPct val="0"/>
                </a:spcBef>
                <a:spcAft>
                  <a:spcPct val="0"/>
                </a:spcAft>
              </a:pPr>
              <a:t>11%</a:t>
            </a:fld>
            <a:endParaRPr lang="en-GB" sz="800" err="1">
              <a:solidFill>
                <a:schemeClr val="tx1"/>
              </a:solidFill>
              <a:sym typeface="+mn-lt"/>
            </a:endParaRPr>
          </a:p>
        </p:txBody>
      </p:sp>
      <p:sp>
        <p:nvSpPr>
          <p:cNvPr id="495" name="Rectangle 494">
            <a:extLst>
              <a:ext uri="{FF2B5EF4-FFF2-40B4-BE49-F238E27FC236}">
                <a16:creationId xmlns:a16="http://schemas.microsoft.com/office/drawing/2014/main" id="{E06C6CD1-D97F-51C2-CAA8-02F90CE3D318}"/>
              </a:ext>
            </a:extLst>
          </p:cNvPr>
          <p:cNvSpPr/>
          <p:nvPr>
            <p:custDataLst>
              <p:tags r:id="rId97"/>
            </p:custDataLst>
          </p:nvPr>
        </p:nvSpPr>
        <p:spPr bwMode="gray">
          <a:xfrm>
            <a:off x="6551613" y="3802063"/>
            <a:ext cx="176213" cy="109538"/>
          </a:xfrm>
          <a:prstGeom prst="rect">
            <a:avLst/>
          </a:prstGeom>
          <a:solidFill>
            <a:srgbClr val="FFC99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2BC1EA19-A6F0-494F-BF72-400732D67734}" type="datetime'''8''''''''''''''''''''''''''''''''''''''''''''''''''%'''''''">
              <a:rPr lang="en-GB" altLang="en-US" sz="800" smtClean="0">
                <a:solidFill>
                  <a:schemeClr val="tx1"/>
                </a:solidFill>
                <a:effectLst/>
              </a:rPr>
              <a:pPr algn="ctr">
                <a:lnSpc>
                  <a:spcPct val="90000"/>
                </a:lnSpc>
                <a:spcBef>
                  <a:spcPct val="0"/>
                </a:spcBef>
                <a:spcAft>
                  <a:spcPct val="0"/>
                </a:spcAft>
              </a:pPr>
              <a:t>8%</a:t>
            </a:fld>
            <a:endParaRPr lang="en-GB" sz="800">
              <a:solidFill>
                <a:schemeClr val="tx1"/>
              </a:solidFill>
              <a:sym typeface="+mn-lt"/>
            </a:endParaRPr>
          </a:p>
        </p:txBody>
      </p:sp>
      <p:sp>
        <p:nvSpPr>
          <p:cNvPr id="158" name="Rectangle 157">
            <a:extLst>
              <a:ext uri="{FF2B5EF4-FFF2-40B4-BE49-F238E27FC236}">
                <a16:creationId xmlns:a16="http://schemas.microsoft.com/office/drawing/2014/main" id="{8CF133C6-F897-44E8-AD85-4C47D08F460D}"/>
              </a:ext>
            </a:extLst>
          </p:cNvPr>
          <p:cNvSpPr/>
          <p:nvPr>
            <p:custDataLst>
              <p:tags r:id="rId98"/>
            </p:custDataLst>
          </p:nvPr>
        </p:nvSpPr>
        <p:spPr bwMode="auto">
          <a:xfrm>
            <a:off x="5564188" y="5140325"/>
            <a:ext cx="152400" cy="414338"/>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64ACBC8C-C5E0-4E69-9BAB-2AEFAC9810C0}" type="datetime'''''''''F''''i''n''l''a''''''''''''n''''''''''''d'''''''''">
              <a:rPr lang="en-GB" altLang="en-US" sz="1000" smtClean="0">
                <a:solidFill>
                  <a:srgbClr val="2B3A42"/>
                </a:solidFill>
                <a:effectLst/>
              </a:rPr>
              <a:pPr lvl="0" algn="r">
                <a:spcBef>
                  <a:spcPct val="0"/>
                </a:spcBef>
                <a:spcAft>
                  <a:spcPct val="0"/>
                </a:spcAft>
                <a:defRPr/>
              </a:pPr>
              <a:t>Finland</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174" name="Rectangle 173">
            <a:extLst>
              <a:ext uri="{FF2B5EF4-FFF2-40B4-BE49-F238E27FC236}">
                <a16:creationId xmlns:a16="http://schemas.microsoft.com/office/drawing/2014/main" id="{F868E4D4-E544-143C-EA88-1482C6633FF6}"/>
              </a:ext>
            </a:extLst>
          </p:cNvPr>
          <p:cNvSpPr/>
          <p:nvPr>
            <p:custDataLst>
              <p:tags r:id="rId99"/>
            </p:custDataLst>
          </p:nvPr>
        </p:nvSpPr>
        <p:spPr bwMode="auto">
          <a:xfrm>
            <a:off x="1571625" y="5140325"/>
            <a:ext cx="152400" cy="808038"/>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marL="0" marR="0" lvl="0" indent="0" algn="r" defTabSz="914400" rtl="0" eaLnBrk="1" fontAlgn="auto" latinLnBrk="0" hangingPunct="1">
              <a:lnSpc>
                <a:spcPct val="100000"/>
              </a:lnSpc>
              <a:spcBef>
                <a:spcPct val="0"/>
              </a:spcBef>
              <a:spcAft>
                <a:spcPct val="0"/>
              </a:spcAft>
              <a:buClrTx/>
              <a:buSzTx/>
              <a:buFontTx/>
              <a:buNone/>
              <a:tabLst/>
              <a:defRPr/>
            </a:pPr>
            <a:fld id="{1C690A1E-D03C-42FD-9902-84AF6AF35B8D}" type="datetime'''''EU'''''''''''' a''pp''r''o''''''''''''''v''a''l''''''s'">
              <a:rPr lang="en-GB" altLang="en-US" sz="1000" b="1" smtClean="0">
                <a:solidFill>
                  <a:srgbClr val="2B3A42"/>
                </a:solidFill>
                <a:effectLst/>
              </a:rPr>
              <a:pPr marL="0" marR="0" lvl="0" indent="0" algn="r" defTabSz="914400" rtl="0" eaLnBrk="1" fontAlgn="auto" latinLnBrk="0" hangingPunct="1">
                <a:lnSpc>
                  <a:spcPct val="100000"/>
                </a:lnSpc>
                <a:spcBef>
                  <a:spcPct val="0"/>
                </a:spcBef>
                <a:spcAft>
                  <a:spcPct val="0"/>
                </a:spcAft>
                <a:buClrTx/>
                <a:buSzTx/>
                <a:buFontTx/>
                <a:buNone/>
                <a:tabLst/>
                <a:defRPr/>
              </a:pPr>
              <a:t>EU approvals</a:t>
            </a:fld>
            <a:endParaRPr kumimoji="0" lang="en-GB" sz="1000" b="1" i="0" strike="noStrike" kern="1200" cap="none" spc="0" normalizeH="0" baseline="0" noProof="0">
              <a:ln>
                <a:noFill/>
              </a:ln>
              <a:solidFill>
                <a:srgbClr val="2B3A42"/>
              </a:solidFill>
              <a:effectLst/>
              <a:uLnTx/>
              <a:uFillTx/>
              <a:ea typeface="+mn-ea"/>
              <a:cs typeface="+mn-cs"/>
              <a:sym typeface="+mn-lt"/>
            </a:endParaRPr>
          </a:p>
        </p:txBody>
      </p:sp>
      <p:sp>
        <p:nvSpPr>
          <p:cNvPr id="81" name="Rectangle 80">
            <a:extLst>
              <a:ext uri="{FF2B5EF4-FFF2-40B4-BE49-F238E27FC236}">
                <a16:creationId xmlns:a16="http://schemas.microsoft.com/office/drawing/2014/main" id="{52796CBB-A5F4-2C5E-384D-598554198303}"/>
              </a:ext>
            </a:extLst>
          </p:cNvPr>
          <p:cNvSpPr/>
          <p:nvPr>
            <p:custDataLst>
              <p:tags r:id="rId100"/>
            </p:custDataLst>
          </p:nvPr>
        </p:nvSpPr>
        <p:spPr bwMode="gray">
          <a:xfrm>
            <a:off x="1781175" y="3730625"/>
            <a:ext cx="23336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C9F3A5C5-ACE6-4007-8A08-9C94BF95FBFD}" type="datetime'''''9''6''''''''''''''''''''''''''%'''''''''''''''''''''''''''">
              <a:rPr lang="en-GB" altLang="en-US" sz="800" smtClean="0">
                <a:solidFill>
                  <a:srgbClr val="FFFFFF"/>
                </a:solidFill>
                <a:effectLst/>
              </a:rPr>
              <a:pPr lvl="0" algn="ctr">
                <a:lnSpc>
                  <a:spcPct val="90000"/>
                </a:lnSpc>
                <a:spcBef>
                  <a:spcPct val="0"/>
                </a:spcBef>
                <a:spcAft>
                  <a:spcPct val="0"/>
                </a:spcAft>
                <a:defRPr/>
              </a:pPr>
              <a:t>96%</a:t>
            </a:fld>
            <a:endParaRPr lang="en-GB" sz="800" strike="noStrike" normalizeH="0" noProof="0">
              <a:ln>
                <a:noFill/>
              </a:ln>
              <a:solidFill>
                <a:srgbClr val="FFFFFF"/>
              </a:solidFill>
              <a:effectLst/>
              <a:uLnTx/>
              <a:uFillTx/>
              <a:sym typeface="+mn-lt"/>
            </a:endParaRPr>
          </a:p>
        </p:txBody>
      </p:sp>
      <p:sp>
        <p:nvSpPr>
          <p:cNvPr id="496" name="Rectangle 495">
            <a:extLst>
              <a:ext uri="{FF2B5EF4-FFF2-40B4-BE49-F238E27FC236}">
                <a16:creationId xmlns:a16="http://schemas.microsoft.com/office/drawing/2014/main" id="{B360C50B-EA15-BB6F-DF8D-529192928E81}"/>
              </a:ext>
            </a:extLst>
          </p:cNvPr>
          <p:cNvSpPr/>
          <p:nvPr>
            <p:custDataLst>
              <p:tags r:id="rId101"/>
            </p:custDataLst>
          </p:nvPr>
        </p:nvSpPr>
        <p:spPr bwMode="gray">
          <a:xfrm>
            <a:off x="6551613" y="3632200"/>
            <a:ext cx="176213" cy="109538"/>
          </a:xfrm>
          <a:prstGeom prst="rect">
            <a:avLst/>
          </a:prstGeom>
          <a:solidFill>
            <a:srgbClr val="FFCCCC"/>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C0D34DC2-981F-4659-A448-503FFCE56951}" type="datetime'5''''''''''''''''''''''''''''''''''''''%'''''''''''''''''''">
              <a:rPr lang="en-GB" altLang="en-US" sz="800" smtClean="0">
                <a:solidFill>
                  <a:schemeClr val="tx1"/>
                </a:solidFill>
                <a:effectLst/>
              </a:rPr>
              <a:pPr algn="ctr">
                <a:lnSpc>
                  <a:spcPct val="90000"/>
                </a:lnSpc>
                <a:spcBef>
                  <a:spcPct val="0"/>
                </a:spcBef>
                <a:spcAft>
                  <a:spcPct val="0"/>
                </a:spcAft>
              </a:pPr>
              <a:t>5%</a:t>
            </a:fld>
            <a:endParaRPr lang="en-GB" sz="800">
              <a:solidFill>
                <a:schemeClr val="tx1"/>
              </a:solidFill>
              <a:sym typeface="+mn-lt"/>
            </a:endParaRPr>
          </a:p>
        </p:txBody>
      </p:sp>
      <p:sp>
        <p:nvSpPr>
          <p:cNvPr id="34" name="Rectangle 33">
            <a:extLst>
              <a:ext uri="{FF2B5EF4-FFF2-40B4-BE49-F238E27FC236}">
                <a16:creationId xmlns:a16="http://schemas.microsoft.com/office/drawing/2014/main" id="{860EDEDF-837D-7B9C-396F-4381EF0A86FA}"/>
              </a:ext>
            </a:extLst>
          </p:cNvPr>
          <p:cNvSpPr/>
          <p:nvPr>
            <p:custDataLst>
              <p:tags r:id="rId102"/>
            </p:custDataLst>
          </p:nvPr>
        </p:nvSpPr>
        <p:spPr bwMode="gray">
          <a:xfrm>
            <a:off x="1809750" y="2403475"/>
            <a:ext cx="176213" cy="109538"/>
          </a:xfrm>
          <a:prstGeom prst="rect">
            <a:avLst/>
          </a:prstGeom>
          <a:solidFill>
            <a:srgbClr val="C30C3E"/>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A2E20733-C612-4CA1-A5A7-595B8807BE0F}" type="datetime'''''''''''''''''''''''4''''''''%'">
              <a:rPr lang="en-GB" altLang="en-US" sz="800" smtClean="0">
                <a:solidFill>
                  <a:srgbClr val="FFFFFF"/>
                </a:solidFill>
                <a:effectLst/>
              </a:rPr>
              <a:pPr lvl="0" algn="ctr">
                <a:lnSpc>
                  <a:spcPct val="90000"/>
                </a:lnSpc>
                <a:spcBef>
                  <a:spcPct val="0"/>
                </a:spcBef>
                <a:spcAft>
                  <a:spcPct val="0"/>
                </a:spcAft>
                <a:defRPr/>
              </a:pPr>
              <a:t>4%</a:t>
            </a:fld>
            <a:endParaRPr lang="en-GB" sz="800" strike="noStrike" normalizeH="0" noProof="0">
              <a:ln>
                <a:noFill/>
              </a:ln>
              <a:solidFill>
                <a:srgbClr val="FFFFFF"/>
              </a:solidFill>
              <a:effectLst/>
              <a:uLnTx/>
              <a:uFillTx/>
              <a:sym typeface="+mn-lt"/>
            </a:endParaRPr>
          </a:p>
        </p:txBody>
      </p:sp>
      <p:sp>
        <p:nvSpPr>
          <p:cNvPr id="192" name="Rectangle 191">
            <a:extLst>
              <a:ext uri="{FF2B5EF4-FFF2-40B4-BE49-F238E27FC236}">
                <a16:creationId xmlns:a16="http://schemas.microsoft.com/office/drawing/2014/main" id="{19CE9FD1-1DEF-4864-A092-378EA14DE947}"/>
              </a:ext>
            </a:extLst>
          </p:cNvPr>
          <p:cNvSpPr/>
          <p:nvPr>
            <p:custDataLst>
              <p:tags r:id="rId103"/>
            </p:custDataLst>
          </p:nvPr>
        </p:nvSpPr>
        <p:spPr bwMode="auto">
          <a:xfrm>
            <a:off x="1820863" y="5140325"/>
            <a:ext cx="152400" cy="520700"/>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marL="0" marR="0" lvl="0" indent="0" algn="r" defTabSz="914400" rtl="0" eaLnBrk="1" fontAlgn="auto" latinLnBrk="0" hangingPunct="1">
              <a:lnSpc>
                <a:spcPct val="100000"/>
              </a:lnSpc>
              <a:spcBef>
                <a:spcPct val="0"/>
              </a:spcBef>
              <a:spcAft>
                <a:spcPct val="0"/>
              </a:spcAft>
              <a:buClrTx/>
              <a:buSzTx/>
              <a:buFontTx/>
              <a:buNone/>
              <a:tabLst/>
              <a:defRPr/>
            </a:pPr>
            <a:fld id="{3B4B24CD-404A-47D6-B0E5-6D1C65370F98}" type="datetime'''''''''G''e''''r''''''''m''''a''''''''n''''''''y'''''">
              <a:rPr lang="en-GB" altLang="en-US" sz="1000" smtClean="0">
                <a:solidFill>
                  <a:srgbClr val="2B3A42"/>
                </a:solidFill>
                <a:effectLst/>
              </a:rPr>
              <a:pPr marL="0" marR="0" lvl="0" indent="0" algn="r" defTabSz="914400" rtl="0" eaLnBrk="1" fontAlgn="auto" latinLnBrk="0" hangingPunct="1">
                <a:lnSpc>
                  <a:spcPct val="100000"/>
                </a:lnSpc>
                <a:spcBef>
                  <a:spcPct val="0"/>
                </a:spcBef>
                <a:spcAft>
                  <a:spcPct val="0"/>
                </a:spcAft>
                <a:buClrTx/>
                <a:buSzTx/>
                <a:buFontTx/>
                <a:buNone/>
                <a:tabLst/>
                <a:defRPr/>
              </a:pPr>
              <a:t>Germany</a:t>
            </a:fld>
            <a:endParaRPr kumimoji="0" lang="en-GB" sz="1000" i="0" strike="noStrike" kern="1200" cap="none" spc="0" normalizeH="0" baseline="0" noProof="0">
              <a:ln>
                <a:noFill/>
              </a:ln>
              <a:solidFill>
                <a:srgbClr val="2B3A42"/>
              </a:solidFill>
              <a:effectLst/>
              <a:uLnTx/>
              <a:uFillTx/>
              <a:ea typeface="+mn-ea"/>
              <a:cs typeface="+mn-cs"/>
              <a:sym typeface="+mn-lt"/>
            </a:endParaRPr>
          </a:p>
        </p:txBody>
      </p:sp>
      <p:sp>
        <p:nvSpPr>
          <p:cNvPr id="185" name="Rectangle 184">
            <a:extLst>
              <a:ext uri="{FF2B5EF4-FFF2-40B4-BE49-F238E27FC236}">
                <a16:creationId xmlns:a16="http://schemas.microsoft.com/office/drawing/2014/main" id="{95B7ECF2-B1F8-42F2-87EF-6F42A7CAF417}"/>
              </a:ext>
            </a:extLst>
          </p:cNvPr>
          <p:cNvSpPr/>
          <p:nvPr>
            <p:custDataLst>
              <p:tags r:id="rId104"/>
            </p:custDataLst>
          </p:nvPr>
        </p:nvSpPr>
        <p:spPr bwMode="gray">
          <a:xfrm>
            <a:off x="2032000" y="4229100"/>
            <a:ext cx="23336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19C69337-32C7-4FE9-B975-52B883563A5D}" type="datetime'5''''''''''''9''''''''''''''''''''''''''''''''''%'''''''">
              <a:rPr lang="en-GB" altLang="en-US" sz="800" smtClean="0">
                <a:solidFill>
                  <a:srgbClr val="FFFFFF"/>
                </a:solidFill>
                <a:effectLst/>
              </a:rPr>
              <a:pPr lvl="0" algn="ctr">
                <a:lnSpc>
                  <a:spcPct val="90000"/>
                </a:lnSpc>
                <a:spcBef>
                  <a:spcPct val="0"/>
                </a:spcBef>
                <a:spcAft>
                  <a:spcPct val="0"/>
                </a:spcAft>
                <a:defRPr/>
              </a:pPr>
              <a:t>59%</a:t>
            </a:fld>
            <a:endParaRPr lang="en-GB" sz="800" strike="noStrike" normalizeH="0" noProof="0">
              <a:ln>
                <a:noFill/>
              </a:ln>
              <a:solidFill>
                <a:srgbClr val="FFFFFF"/>
              </a:solidFill>
              <a:effectLst/>
              <a:uLnTx/>
              <a:uFillTx/>
              <a:sym typeface="+mn-lt"/>
            </a:endParaRPr>
          </a:p>
        </p:txBody>
      </p:sp>
      <p:sp>
        <p:nvSpPr>
          <p:cNvPr id="60" name="Rectangle 59">
            <a:extLst>
              <a:ext uri="{FF2B5EF4-FFF2-40B4-BE49-F238E27FC236}">
                <a16:creationId xmlns:a16="http://schemas.microsoft.com/office/drawing/2014/main" id="{0BB91602-55BF-C913-47A1-A2A095743FEF}"/>
              </a:ext>
            </a:extLst>
          </p:cNvPr>
          <p:cNvSpPr/>
          <p:nvPr>
            <p:custDataLst>
              <p:tags r:id="rId105"/>
            </p:custDataLst>
          </p:nvPr>
        </p:nvSpPr>
        <p:spPr bwMode="gray">
          <a:xfrm>
            <a:off x="6523038" y="2976563"/>
            <a:ext cx="233363" cy="109538"/>
          </a:xfrm>
          <a:prstGeom prst="rect">
            <a:avLst/>
          </a:prstGeom>
          <a:solidFill>
            <a:srgbClr val="FE6C90"/>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CBA4AB74-4B76-4817-9D34-1722D232F5CF}" type="datetime'''''''''''''''''''''''''''4''''''''''5''''''''''''''''%'">
              <a:rPr lang="en-GB" altLang="en-US" sz="800" smtClean="0">
                <a:solidFill>
                  <a:schemeClr val="tx1"/>
                </a:solidFill>
                <a:effectLst/>
              </a:rPr>
              <a:pPr lvl="0" algn="ctr">
                <a:lnSpc>
                  <a:spcPct val="90000"/>
                </a:lnSpc>
                <a:spcBef>
                  <a:spcPct val="0"/>
                </a:spcBef>
                <a:spcAft>
                  <a:spcPct val="0"/>
                </a:spcAft>
                <a:defRPr/>
              </a:pPr>
              <a:t>45%</a:t>
            </a:fld>
            <a:endParaRPr lang="en-GB" sz="800" strike="noStrike" normalizeH="0" noProof="0">
              <a:ln>
                <a:noFill/>
              </a:ln>
              <a:solidFill>
                <a:schemeClr val="tx1"/>
              </a:solidFill>
              <a:effectLst/>
              <a:uLnTx/>
              <a:uFillTx/>
              <a:sym typeface="+mn-lt"/>
            </a:endParaRPr>
          </a:p>
        </p:txBody>
      </p:sp>
      <p:sp>
        <p:nvSpPr>
          <p:cNvPr id="228" name="Rectangle 227">
            <a:extLst>
              <a:ext uri="{FF2B5EF4-FFF2-40B4-BE49-F238E27FC236}">
                <a16:creationId xmlns:a16="http://schemas.microsoft.com/office/drawing/2014/main" id="{4C2E53A2-1BFE-6348-EC15-44BD217D42FC}"/>
              </a:ext>
            </a:extLst>
          </p:cNvPr>
          <p:cNvSpPr/>
          <p:nvPr>
            <p:custDataLst>
              <p:tags r:id="rId106"/>
            </p:custDataLst>
          </p:nvPr>
        </p:nvSpPr>
        <p:spPr bwMode="gray">
          <a:xfrm>
            <a:off x="2032000" y="3138488"/>
            <a:ext cx="233363" cy="109538"/>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20CC7A01-A778-418C-A6B1-3479C845FEAD}" type="datetime'''''''''''''''2''''''''''''''''3''''''''''''''''''''''''''''%'">
              <a:rPr lang="en-GB" altLang="en-US" sz="800" smtClean="0">
                <a:solidFill>
                  <a:schemeClr val="bg1"/>
                </a:solidFill>
                <a:effectLst/>
                <a:sym typeface="+mn-lt"/>
              </a:rPr>
              <a:pPr lvl="0" algn="ctr">
                <a:lnSpc>
                  <a:spcPct val="90000"/>
                </a:lnSpc>
                <a:spcBef>
                  <a:spcPct val="0"/>
                </a:spcBef>
                <a:spcAft>
                  <a:spcPct val="0"/>
                </a:spcAft>
                <a:defRPr/>
              </a:pPr>
              <a:t>23%</a:t>
            </a:fld>
            <a:endParaRPr lang="en-GB" sz="800" strike="noStrike" normalizeH="0" noProof="0">
              <a:ln>
                <a:noFill/>
              </a:ln>
              <a:solidFill>
                <a:schemeClr val="bg1"/>
              </a:solidFill>
              <a:effectLst/>
              <a:uLnTx/>
              <a:uFillTx/>
              <a:sym typeface="+mn-lt"/>
            </a:endParaRPr>
          </a:p>
        </p:txBody>
      </p:sp>
      <p:sp>
        <p:nvSpPr>
          <p:cNvPr id="497" name="Rectangle 496">
            <a:extLst>
              <a:ext uri="{FF2B5EF4-FFF2-40B4-BE49-F238E27FC236}">
                <a16:creationId xmlns:a16="http://schemas.microsoft.com/office/drawing/2014/main" id="{CAB496C5-D046-A7CA-0A9F-2F25835136EA}"/>
              </a:ext>
            </a:extLst>
          </p:cNvPr>
          <p:cNvSpPr/>
          <p:nvPr>
            <p:custDataLst>
              <p:tags r:id="rId107"/>
            </p:custDataLst>
          </p:nvPr>
        </p:nvSpPr>
        <p:spPr bwMode="gray">
          <a:xfrm>
            <a:off x="6551613" y="2368550"/>
            <a:ext cx="176213" cy="109538"/>
          </a:xfrm>
          <a:prstGeom prst="rect">
            <a:avLst/>
          </a:prstGeom>
          <a:solidFill>
            <a:srgbClr val="DFE5EF"/>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DEBF6E73-F671-4749-A16E-D26C4B862098}" type="datetime'''''''''''''1''''''''''''''''''''''''''''%'''''''''''">
              <a:rPr lang="en-GB" altLang="en-US" sz="800" smtClean="0">
                <a:solidFill>
                  <a:schemeClr val="tx1"/>
                </a:solidFill>
                <a:effectLst/>
              </a:rPr>
              <a:pPr lvl="0" algn="ctr">
                <a:lnSpc>
                  <a:spcPct val="90000"/>
                </a:lnSpc>
                <a:spcBef>
                  <a:spcPct val="0"/>
                </a:spcBef>
                <a:spcAft>
                  <a:spcPct val="0"/>
                </a:spcAft>
                <a:defRPr/>
              </a:pPr>
              <a:t>1%</a:t>
            </a:fld>
            <a:endParaRPr lang="en-GB" sz="800" strike="noStrike" normalizeH="0" noProof="0">
              <a:ln>
                <a:noFill/>
              </a:ln>
              <a:solidFill>
                <a:schemeClr val="tx1"/>
              </a:solidFill>
              <a:effectLst/>
              <a:uLnTx/>
              <a:uFillTx/>
              <a:sym typeface="+mn-lt"/>
            </a:endParaRPr>
          </a:p>
        </p:txBody>
      </p:sp>
      <p:sp>
        <p:nvSpPr>
          <p:cNvPr id="181" name="Rectangle 180">
            <a:extLst>
              <a:ext uri="{FF2B5EF4-FFF2-40B4-BE49-F238E27FC236}">
                <a16:creationId xmlns:a16="http://schemas.microsoft.com/office/drawing/2014/main" id="{FBF30112-A59E-4B61-8E1A-389E56F34A04}"/>
              </a:ext>
            </a:extLst>
          </p:cNvPr>
          <p:cNvSpPr/>
          <p:nvPr>
            <p:custDataLst>
              <p:tags r:id="rId108"/>
            </p:custDataLst>
          </p:nvPr>
        </p:nvSpPr>
        <p:spPr bwMode="auto">
          <a:xfrm>
            <a:off x="6562725" y="5140325"/>
            <a:ext cx="152400" cy="687388"/>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FD55BDA1-4E0B-4372-B963-181C63AF99A4}" type="datetime'''''''''EU'' a''''''vera''''''''''''''''g''''e'''">
              <a:rPr lang="en-GB" altLang="en-US" sz="1000" b="1" smtClean="0">
                <a:solidFill>
                  <a:srgbClr val="2B3A42"/>
                </a:solidFill>
                <a:effectLst/>
              </a:rPr>
              <a:pPr lvl="0" algn="r">
                <a:spcBef>
                  <a:spcPct val="0"/>
                </a:spcBef>
                <a:spcAft>
                  <a:spcPct val="0"/>
                </a:spcAft>
                <a:defRPr/>
              </a:pPr>
              <a:t>EU average</a:t>
            </a:fld>
            <a:endParaRPr kumimoji="0" lang="en-GB" sz="1000" b="1" i="0" strike="noStrike" kern="1200" spc="0" normalizeH="0" noProof="0">
              <a:ln>
                <a:noFill/>
              </a:ln>
              <a:solidFill>
                <a:srgbClr val="2B3A42"/>
              </a:solidFill>
              <a:effectLst/>
              <a:uLnTx/>
              <a:uFillTx/>
              <a:ea typeface="+mn-ea"/>
              <a:cs typeface="+mn-cs"/>
              <a:sym typeface="+mn-lt"/>
            </a:endParaRPr>
          </a:p>
        </p:txBody>
      </p:sp>
      <p:sp>
        <p:nvSpPr>
          <p:cNvPr id="131" name="Rectangle 130">
            <a:extLst>
              <a:ext uri="{FF2B5EF4-FFF2-40B4-BE49-F238E27FC236}">
                <a16:creationId xmlns:a16="http://schemas.microsoft.com/office/drawing/2014/main" id="{7CED89A3-DF52-CDBC-65F3-5A1D5DBC4123}"/>
              </a:ext>
            </a:extLst>
          </p:cNvPr>
          <p:cNvSpPr/>
          <p:nvPr>
            <p:custDataLst>
              <p:tags r:id="rId109"/>
            </p:custDataLst>
          </p:nvPr>
        </p:nvSpPr>
        <p:spPr bwMode="gray">
          <a:xfrm>
            <a:off x="6800850" y="4987925"/>
            <a:ext cx="17621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6F67E9A7-CA40-40C1-92AA-5DD575E37911}" type="datetime'''''''2''''''''''''''''''''''''''''''''''''''''''''''''''''%'">
              <a:rPr lang="en-GB" altLang="en-US" sz="800" smtClean="0">
                <a:solidFill>
                  <a:srgbClr val="FFFFFF"/>
                </a:solidFill>
                <a:effectLst/>
              </a:rPr>
              <a:pPr lvl="0" algn="ctr">
                <a:lnSpc>
                  <a:spcPct val="90000"/>
                </a:lnSpc>
                <a:spcBef>
                  <a:spcPct val="0"/>
                </a:spcBef>
                <a:spcAft>
                  <a:spcPct val="0"/>
                </a:spcAft>
                <a:defRPr/>
              </a:pPr>
              <a:t>2%</a:t>
            </a:fld>
            <a:endParaRPr kumimoji="0" lang="en-GB" sz="800" b="0" i="0" strike="noStrike" kern="1200" spc="0" normalizeH="0" noProof="0">
              <a:ln>
                <a:noFill/>
              </a:ln>
              <a:solidFill>
                <a:srgbClr val="FFFFFF"/>
              </a:solidFill>
              <a:effectLst/>
              <a:uLnTx/>
              <a:uFillTx/>
              <a:sym typeface="+mn-lt"/>
            </a:endParaRPr>
          </a:p>
        </p:txBody>
      </p:sp>
      <p:sp>
        <p:nvSpPr>
          <p:cNvPr id="498" name="Rectangle 497">
            <a:extLst>
              <a:ext uri="{FF2B5EF4-FFF2-40B4-BE49-F238E27FC236}">
                <a16:creationId xmlns:a16="http://schemas.microsoft.com/office/drawing/2014/main" id="{03E2FBF5-1D5D-1E60-FF9B-342C4147A1D5}"/>
              </a:ext>
            </a:extLst>
          </p:cNvPr>
          <p:cNvSpPr/>
          <p:nvPr>
            <p:custDataLst>
              <p:tags r:id="rId110"/>
            </p:custDataLst>
          </p:nvPr>
        </p:nvSpPr>
        <p:spPr bwMode="gray">
          <a:xfrm>
            <a:off x="6772275" y="4348163"/>
            <a:ext cx="233363" cy="109538"/>
          </a:xfrm>
          <a:prstGeom prst="rect">
            <a:avLst/>
          </a:prstGeom>
          <a:solidFill>
            <a:schemeClr val="accent6"/>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600BD3B3-C61E-4054-8923-F01E4CACE84C}" type="datetime'''''4''''''''''''''''''6''''%'''''''''''''''''''''''''''''''''">
              <a:rPr lang="en-GB" altLang="en-US" sz="800" smtClean="0">
                <a:solidFill>
                  <a:schemeClr val="bg1"/>
                </a:solidFill>
                <a:effectLst/>
                <a:sym typeface="+mn-lt"/>
              </a:rPr>
              <a:pPr algn="ctr">
                <a:lnSpc>
                  <a:spcPct val="90000"/>
                </a:lnSpc>
                <a:spcBef>
                  <a:spcPct val="0"/>
                </a:spcBef>
                <a:spcAft>
                  <a:spcPct val="0"/>
                </a:spcAft>
              </a:pPr>
              <a:t>46%</a:t>
            </a:fld>
            <a:endParaRPr lang="en-GB" sz="800" err="1">
              <a:solidFill>
                <a:schemeClr val="bg1"/>
              </a:solidFill>
              <a:sym typeface="+mn-lt"/>
            </a:endParaRPr>
          </a:p>
        </p:txBody>
      </p:sp>
      <p:sp>
        <p:nvSpPr>
          <p:cNvPr id="499" name="Rectangle 498">
            <a:extLst>
              <a:ext uri="{FF2B5EF4-FFF2-40B4-BE49-F238E27FC236}">
                <a16:creationId xmlns:a16="http://schemas.microsoft.com/office/drawing/2014/main" id="{FA24AA11-0473-AD3B-EC5A-C699CFD3622F}"/>
              </a:ext>
            </a:extLst>
          </p:cNvPr>
          <p:cNvSpPr/>
          <p:nvPr>
            <p:custDataLst>
              <p:tags r:id="rId111"/>
            </p:custDataLst>
          </p:nvPr>
        </p:nvSpPr>
        <p:spPr bwMode="gray">
          <a:xfrm>
            <a:off x="6800850" y="3613150"/>
            <a:ext cx="176213" cy="109538"/>
          </a:xfrm>
          <a:prstGeom prst="rect">
            <a:avLst/>
          </a:prstGeom>
          <a:solidFill>
            <a:srgbClr val="F88FAC"/>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D02F4D44-EC91-4E7C-877E-ECD5F271123E}" type="datetime'''9''''''''''''''''''''''''''''''''''%'''">
              <a:rPr lang="en-GB" altLang="en-US" sz="800" smtClean="0">
                <a:solidFill>
                  <a:schemeClr val="bg1"/>
                </a:solidFill>
                <a:effectLst/>
                <a:sym typeface="+mn-lt"/>
              </a:rPr>
              <a:pPr algn="ctr">
                <a:lnSpc>
                  <a:spcPct val="90000"/>
                </a:lnSpc>
                <a:spcBef>
                  <a:spcPct val="0"/>
                </a:spcBef>
                <a:spcAft>
                  <a:spcPct val="0"/>
                </a:spcAft>
              </a:pPr>
              <a:t>9%</a:t>
            </a:fld>
            <a:endParaRPr lang="en-GB" sz="800">
              <a:solidFill>
                <a:schemeClr val="bg1"/>
              </a:solidFill>
              <a:sym typeface="+mn-lt"/>
            </a:endParaRPr>
          </a:p>
        </p:txBody>
      </p:sp>
      <p:sp>
        <p:nvSpPr>
          <p:cNvPr id="62" name="Rectangle 61">
            <a:extLst>
              <a:ext uri="{FF2B5EF4-FFF2-40B4-BE49-F238E27FC236}">
                <a16:creationId xmlns:a16="http://schemas.microsoft.com/office/drawing/2014/main" id="{FAC450F9-CDBA-FCE1-03BB-29E859F1CC65}"/>
              </a:ext>
            </a:extLst>
          </p:cNvPr>
          <p:cNvSpPr/>
          <p:nvPr>
            <p:custDataLst>
              <p:tags r:id="rId112"/>
            </p:custDataLst>
          </p:nvPr>
        </p:nvSpPr>
        <p:spPr bwMode="gray">
          <a:xfrm>
            <a:off x="6772275" y="2924175"/>
            <a:ext cx="233363" cy="109538"/>
          </a:xfrm>
          <a:prstGeom prst="rect">
            <a:avLst/>
          </a:prstGeom>
          <a:solidFill>
            <a:srgbClr val="C30C3E"/>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7CB818DA-EFCB-406A-AD2E-A9AD0EA6FDB1}" type="datetime'''4''''''''''''''''''''''''''''''''''''''''''''3%'''''''''''''">
              <a:rPr lang="en-GB" altLang="en-US" sz="800" smtClean="0">
                <a:solidFill>
                  <a:srgbClr val="FFFFFF"/>
                </a:solidFill>
                <a:effectLst/>
              </a:rPr>
              <a:pPr lvl="0" algn="ctr">
                <a:lnSpc>
                  <a:spcPct val="90000"/>
                </a:lnSpc>
                <a:spcBef>
                  <a:spcPct val="0"/>
                </a:spcBef>
                <a:spcAft>
                  <a:spcPct val="0"/>
                </a:spcAft>
                <a:defRPr/>
              </a:pPr>
              <a:t>43%</a:t>
            </a:fld>
            <a:endParaRPr lang="en-GB" sz="800" strike="noStrike" normalizeH="0" noProof="0">
              <a:ln>
                <a:noFill/>
              </a:ln>
              <a:solidFill>
                <a:srgbClr val="FFFFFF"/>
              </a:solidFill>
              <a:effectLst/>
              <a:uLnTx/>
              <a:uFillTx/>
              <a:sym typeface="+mn-lt"/>
            </a:endParaRPr>
          </a:p>
        </p:txBody>
      </p:sp>
      <p:sp>
        <p:nvSpPr>
          <p:cNvPr id="183" name="Rectangle 182">
            <a:extLst>
              <a:ext uri="{FF2B5EF4-FFF2-40B4-BE49-F238E27FC236}">
                <a16:creationId xmlns:a16="http://schemas.microsoft.com/office/drawing/2014/main" id="{43C2D87B-E414-4A96-A232-22E578A6A9FB}"/>
              </a:ext>
            </a:extLst>
          </p:cNvPr>
          <p:cNvSpPr/>
          <p:nvPr>
            <p:custDataLst>
              <p:tags r:id="rId113"/>
            </p:custDataLst>
          </p:nvPr>
        </p:nvSpPr>
        <p:spPr bwMode="auto">
          <a:xfrm>
            <a:off x="6811963" y="5140325"/>
            <a:ext cx="152400" cy="39211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E9465846-A336-44E0-A25C-20DC6ADDCFE7}" type="datetime'''''''''P''''''o''''''''''''''l''''''''''a''''n''''''''d'''''">
              <a:rPr lang="en-GB" altLang="en-US" sz="1000" smtClean="0">
                <a:solidFill>
                  <a:srgbClr val="2B3A42"/>
                </a:solidFill>
                <a:effectLst/>
              </a:rPr>
              <a:pPr lvl="0" algn="r">
                <a:spcBef>
                  <a:spcPct val="0"/>
                </a:spcBef>
                <a:spcAft>
                  <a:spcPct val="0"/>
                </a:spcAft>
                <a:defRPr/>
              </a:pPr>
              <a:t>Poland</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274" name="Rectangle 273">
            <a:extLst>
              <a:ext uri="{FF2B5EF4-FFF2-40B4-BE49-F238E27FC236}">
                <a16:creationId xmlns:a16="http://schemas.microsoft.com/office/drawing/2014/main" id="{5CBEC082-1CAF-46A6-8FE8-1A90E439DB61}"/>
              </a:ext>
            </a:extLst>
          </p:cNvPr>
          <p:cNvSpPr/>
          <p:nvPr>
            <p:custDataLst>
              <p:tags r:id="rId114"/>
            </p:custDataLst>
          </p:nvPr>
        </p:nvSpPr>
        <p:spPr bwMode="gray">
          <a:xfrm>
            <a:off x="7021513" y="4465638"/>
            <a:ext cx="23336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59A73FB3-EF6A-4059-BD8C-DB4A9B8021FA}" type="datetime'''''''''4''''1''''''''''%'''''''''''''''''''''">
              <a:rPr lang="en-GB" altLang="en-US" sz="800" smtClean="0">
                <a:solidFill>
                  <a:srgbClr val="FFFFFF"/>
                </a:solidFill>
                <a:effectLst/>
              </a:rPr>
              <a:pPr lvl="0" algn="ctr">
                <a:lnSpc>
                  <a:spcPct val="90000"/>
                </a:lnSpc>
                <a:spcBef>
                  <a:spcPct val="0"/>
                </a:spcBef>
                <a:spcAft>
                  <a:spcPct val="0"/>
                </a:spcAft>
                <a:defRPr/>
              </a:pPr>
              <a:t>41%</a:t>
            </a:fld>
            <a:endParaRPr lang="en-GB" sz="800" strike="noStrike" normalizeH="0" noProof="0">
              <a:ln>
                <a:noFill/>
              </a:ln>
              <a:solidFill>
                <a:srgbClr val="FFFFFF"/>
              </a:solidFill>
              <a:effectLst/>
              <a:uLnTx/>
              <a:uFillTx/>
              <a:sym typeface="+mn-lt"/>
            </a:endParaRPr>
          </a:p>
        </p:txBody>
      </p:sp>
      <p:sp>
        <p:nvSpPr>
          <p:cNvPr id="686" name="Rectangle 685">
            <a:extLst>
              <a:ext uri="{FF2B5EF4-FFF2-40B4-BE49-F238E27FC236}">
                <a16:creationId xmlns:a16="http://schemas.microsoft.com/office/drawing/2014/main" id="{2C866DD1-3C8E-B195-0D38-16D893054708}"/>
              </a:ext>
            </a:extLst>
          </p:cNvPr>
          <p:cNvSpPr/>
          <p:nvPr>
            <p:custDataLst>
              <p:tags r:id="rId115"/>
            </p:custDataLst>
          </p:nvPr>
        </p:nvSpPr>
        <p:spPr bwMode="gray">
          <a:xfrm>
            <a:off x="7050088" y="3897313"/>
            <a:ext cx="176213" cy="109538"/>
          </a:xfrm>
          <a:prstGeom prst="rect">
            <a:avLst/>
          </a:prstGeom>
          <a:solidFill>
            <a:schemeClr val="accent6"/>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94F2639D-E668-422E-AF18-00F823452E67}" type="datetime'2''''''''''''''''''%'''''''''''''''''''''''">
              <a:rPr lang="en-GB" altLang="en-US" sz="800" smtClean="0">
                <a:solidFill>
                  <a:schemeClr val="bg1"/>
                </a:solidFill>
                <a:effectLst/>
                <a:sym typeface="+mn-lt"/>
              </a:rPr>
              <a:pPr algn="ctr">
                <a:lnSpc>
                  <a:spcPct val="90000"/>
                </a:lnSpc>
                <a:spcBef>
                  <a:spcPct val="0"/>
                </a:spcBef>
                <a:spcAft>
                  <a:spcPct val="0"/>
                </a:spcAft>
              </a:pPr>
              <a:t>2%</a:t>
            </a:fld>
            <a:endParaRPr lang="en-GB" sz="800" err="1">
              <a:solidFill>
                <a:schemeClr val="bg1"/>
              </a:solidFill>
              <a:sym typeface="+mn-lt"/>
            </a:endParaRPr>
          </a:p>
        </p:txBody>
      </p:sp>
      <p:sp>
        <p:nvSpPr>
          <p:cNvPr id="687" name="Rectangle 686">
            <a:extLst>
              <a:ext uri="{FF2B5EF4-FFF2-40B4-BE49-F238E27FC236}">
                <a16:creationId xmlns:a16="http://schemas.microsoft.com/office/drawing/2014/main" id="{9CCAC993-F298-64C9-BB0F-11EC9B02DDD4}"/>
              </a:ext>
            </a:extLst>
          </p:cNvPr>
          <p:cNvSpPr/>
          <p:nvPr>
            <p:custDataLst>
              <p:tags r:id="rId116"/>
            </p:custDataLst>
          </p:nvPr>
        </p:nvSpPr>
        <p:spPr bwMode="gray">
          <a:xfrm>
            <a:off x="7021513" y="3470275"/>
            <a:ext cx="233363" cy="109538"/>
          </a:xfrm>
          <a:prstGeom prst="rect">
            <a:avLst/>
          </a:prstGeom>
          <a:solidFill>
            <a:srgbClr val="F88FAC"/>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53C3311B-E658-4C39-95E2-7092E10EE4D7}" type="datetime'''''''''''3''''''''''''''''''''''''''''''''''''0''%'''''''''''">
              <a:rPr lang="en-GB" altLang="en-US" sz="800" smtClean="0">
                <a:solidFill>
                  <a:schemeClr val="bg1"/>
                </a:solidFill>
                <a:effectLst/>
                <a:sym typeface="+mn-lt"/>
              </a:rPr>
              <a:pPr algn="ctr">
                <a:lnSpc>
                  <a:spcPct val="90000"/>
                </a:lnSpc>
                <a:spcBef>
                  <a:spcPct val="0"/>
                </a:spcBef>
                <a:spcAft>
                  <a:spcPct val="0"/>
                </a:spcAft>
              </a:pPr>
              <a:t>30%</a:t>
            </a:fld>
            <a:endParaRPr lang="en-GB" sz="800">
              <a:solidFill>
                <a:schemeClr val="bg1"/>
              </a:solidFill>
              <a:sym typeface="+mn-lt"/>
            </a:endParaRPr>
          </a:p>
        </p:txBody>
      </p:sp>
      <p:sp>
        <p:nvSpPr>
          <p:cNvPr id="63" name="Rectangle 62">
            <a:extLst>
              <a:ext uri="{FF2B5EF4-FFF2-40B4-BE49-F238E27FC236}">
                <a16:creationId xmlns:a16="http://schemas.microsoft.com/office/drawing/2014/main" id="{2A0D85B0-1C5E-1B6B-F362-72687DDD086E}"/>
              </a:ext>
            </a:extLst>
          </p:cNvPr>
          <p:cNvSpPr/>
          <p:nvPr>
            <p:custDataLst>
              <p:tags r:id="rId117"/>
            </p:custDataLst>
          </p:nvPr>
        </p:nvSpPr>
        <p:spPr bwMode="gray">
          <a:xfrm>
            <a:off x="7021513" y="2711450"/>
            <a:ext cx="233363" cy="109538"/>
          </a:xfrm>
          <a:prstGeom prst="rect">
            <a:avLst/>
          </a:prstGeom>
          <a:solidFill>
            <a:srgbClr val="C30C3E"/>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12278D3A-B05F-4574-9082-5C1C7BF6C578}" type="datetime'''''''''27''''''''%'''''''''''''''''''''">
              <a:rPr lang="en-GB" altLang="en-US" sz="800" smtClean="0">
                <a:solidFill>
                  <a:srgbClr val="FFFFFF"/>
                </a:solidFill>
                <a:effectLst/>
              </a:rPr>
              <a:pPr lvl="0" algn="ctr">
                <a:lnSpc>
                  <a:spcPct val="90000"/>
                </a:lnSpc>
                <a:spcBef>
                  <a:spcPct val="0"/>
                </a:spcBef>
                <a:spcAft>
                  <a:spcPct val="0"/>
                </a:spcAft>
                <a:defRPr/>
              </a:pPr>
              <a:t>27%</a:t>
            </a:fld>
            <a:endParaRPr lang="en-GB" sz="800" strike="noStrike" normalizeH="0" noProof="0">
              <a:ln>
                <a:noFill/>
              </a:ln>
              <a:solidFill>
                <a:srgbClr val="FFFFFF"/>
              </a:solidFill>
              <a:effectLst/>
              <a:uLnTx/>
              <a:uFillTx/>
              <a:sym typeface="+mn-lt"/>
            </a:endParaRPr>
          </a:p>
        </p:txBody>
      </p:sp>
      <p:sp>
        <p:nvSpPr>
          <p:cNvPr id="184" name="Rectangle 183">
            <a:extLst>
              <a:ext uri="{FF2B5EF4-FFF2-40B4-BE49-F238E27FC236}">
                <a16:creationId xmlns:a16="http://schemas.microsoft.com/office/drawing/2014/main" id="{9CEA1228-96D6-4B73-B11D-5BD8D4C6A42F}"/>
              </a:ext>
            </a:extLst>
          </p:cNvPr>
          <p:cNvSpPr/>
          <p:nvPr>
            <p:custDataLst>
              <p:tags r:id="rId118"/>
            </p:custDataLst>
          </p:nvPr>
        </p:nvSpPr>
        <p:spPr bwMode="auto">
          <a:xfrm>
            <a:off x="7061200" y="5140325"/>
            <a:ext cx="152400" cy="43021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650583D1-1A50-4322-9A65-F501015AD156}" type="datetime'''''''''''''''''''''No''''r''w''''''''''a''''''''''y'''">
              <a:rPr lang="en-GB" altLang="en-US" sz="1000" smtClean="0">
                <a:solidFill>
                  <a:srgbClr val="2B3A42"/>
                </a:solidFill>
                <a:effectLst/>
              </a:rPr>
              <a:pPr lvl="0" algn="r">
                <a:spcBef>
                  <a:spcPct val="0"/>
                </a:spcBef>
                <a:spcAft>
                  <a:spcPct val="0"/>
                </a:spcAft>
                <a:defRPr/>
              </a:pPr>
              <a:t>Norway</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222" name="Rectangle 221">
            <a:extLst>
              <a:ext uri="{FF2B5EF4-FFF2-40B4-BE49-F238E27FC236}">
                <a16:creationId xmlns:a16="http://schemas.microsoft.com/office/drawing/2014/main" id="{57A59792-A9C7-4D46-9071-FAE2B250DD44}"/>
              </a:ext>
            </a:extLst>
          </p:cNvPr>
          <p:cNvSpPr/>
          <p:nvPr>
            <p:custDataLst>
              <p:tags r:id="rId119"/>
            </p:custDataLst>
          </p:nvPr>
        </p:nvSpPr>
        <p:spPr bwMode="gray">
          <a:xfrm>
            <a:off x="7270750" y="4441825"/>
            <a:ext cx="23336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C642B46D-3A01-4506-A7E2-E9AB5E1737C8}" type="datetime'''''''''''''''''''''4''''''''''3''''''''''''''%'''''''">
              <a:rPr lang="en-GB" altLang="en-US" sz="800" smtClean="0">
                <a:solidFill>
                  <a:srgbClr val="FFFFFF"/>
                </a:solidFill>
                <a:effectLst/>
              </a:rPr>
              <a:pPr lvl="0" algn="ctr">
                <a:lnSpc>
                  <a:spcPct val="90000"/>
                </a:lnSpc>
                <a:spcBef>
                  <a:spcPct val="0"/>
                </a:spcBef>
                <a:spcAft>
                  <a:spcPct val="0"/>
                </a:spcAft>
                <a:defRPr/>
              </a:pPr>
              <a:t>43%</a:t>
            </a:fld>
            <a:endParaRPr lang="en-GB" sz="800" strike="noStrike" normalizeH="0" noProof="0">
              <a:ln>
                <a:noFill/>
              </a:ln>
              <a:solidFill>
                <a:srgbClr val="FFFFFF"/>
              </a:solidFill>
              <a:effectLst/>
              <a:uLnTx/>
              <a:uFillTx/>
              <a:sym typeface="+mn-lt"/>
            </a:endParaRPr>
          </a:p>
        </p:txBody>
      </p:sp>
      <p:sp>
        <p:nvSpPr>
          <p:cNvPr id="449" name="Rectangle 448">
            <a:extLst>
              <a:ext uri="{FF2B5EF4-FFF2-40B4-BE49-F238E27FC236}">
                <a16:creationId xmlns:a16="http://schemas.microsoft.com/office/drawing/2014/main" id="{171EECDB-CB61-A5E8-05F9-4C15CFE2D706}"/>
              </a:ext>
            </a:extLst>
          </p:cNvPr>
          <p:cNvSpPr/>
          <p:nvPr>
            <p:custDataLst>
              <p:tags r:id="rId120"/>
            </p:custDataLst>
          </p:nvPr>
        </p:nvSpPr>
        <p:spPr bwMode="gray">
          <a:xfrm>
            <a:off x="7270750" y="3114675"/>
            <a:ext cx="233363" cy="109538"/>
          </a:xfrm>
          <a:prstGeom prst="rect">
            <a:avLst/>
          </a:prstGeom>
          <a:solidFill>
            <a:srgbClr val="C30C3E"/>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0C93BA33-6615-4495-9FB8-CEAC31934C31}" type="datetime'''''''''''''''5''7''''%'''''''''''''''''''''">
              <a:rPr lang="en-GB" altLang="en-US" sz="800" smtClean="0">
                <a:solidFill>
                  <a:srgbClr val="FFFFFF"/>
                </a:solidFill>
                <a:effectLst/>
              </a:rPr>
              <a:pPr lvl="0" algn="ctr">
                <a:lnSpc>
                  <a:spcPct val="90000"/>
                </a:lnSpc>
                <a:spcBef>
                  <a:spcPct val="0"/>
                </a:spcBef>
                <a:spcAft>
                  <a:spcPct val="0"/>
                </a:spcAft>
                <a:defRPr/>
              </a:pPr>
              <a:t>57%</a:t>
            </a:fld>
            <a:endParaRPr lang="en-GB" sz="800" strike="noStrike" normalizeH="0" noProof="0">
              <a:ln>
                <a:noFill/>
              </a:ln>
              <a:solidFill>
                <a:srgbClr val="FFFFFF"/>
              </a:solidFill>
              <a:effectLst/>
              <a:uLnTx/>
              <a:uFillTx/>
              <a:sym typeface="+mn-lt"/>
            </a:endParaRPr>
          </a:p>
        </p:txBody>
      </p:sp>
      <p:sp>
        <p:nvSpPr>
          <p:cNvPr id="214" name="Rectangle 213">
            <a:extLst>
              <a:ext uri="{FF2B5EF4-FFF2-40B4-BE49-F238E27FC236}">
                <a16:creationId xmlns:a16="http://schemas.microsoft.com/office/drawing/2014/main" id="{8ECACE71-EB97-4EF6-8A6E-771403E0D64F}"/>
              </a:ext>
            </a:extLst>
          </p:cNvPr>
          <p:cNvSpPr/>
          <p:nvPr>
            <p:custDataLst>
              <p:tags r:id="rId121"/>
            </p:custDataLst>
          </p:nvPr>
        </p:nvSpPr>
        <p:spPr bwMode="auto">
          <a:xfrm>
            <a:off x="7310438" y="5140325"/>
            <a:ext cx="152400" cy="74136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C89B4B48-CACC-4B2D-8183-A313628C5D8B}" type="datetime'^''''''''''''N''''''et''''''''''h''''''''''e''rland''s'''''">
              <a:rPr lang="en-GB" altLang="en-US" sz="1000" smtClean="0">
                <a:solidFill>
                  <a:srgbClr val="2B3A42"/>
                </a:solidFill>
                <a:effectLst/>
              </a:rPr>
              <a:pPr lvl="0" algn="r">
                <a:spcBef>
                  <a:spcPct val="0"/>
                </a:spcBef>
                <a:spcAft>
                  <a:spcPct val="0"/>
                </a:spcAft>
                <a:defRPr/>
              </a:pPr>
              <a:t>^Netherlands</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11" name="Rectangle 10">
            <a:extLst>
              <a:ext uri="{FF2B5EF4-FFF2-40B4-BE49-F238E27FC236}">
                <a16:creationId xmlns:a16="http://schemas.microsoft.com/office/drawing/2014/main" id="{D25623BF-2910-4FCA-BE52-6CF168AD7B70}"/>
              </a:ext>
            </a:extLst>
          </p:cNvPr>
          <p:cNvSpPr/>
          <p:nvPr>
            <p:custDataLst>
              <p:tags r:id="rId122"/>
            </p:custDataLst>
          </p:nvPr>
        </p:nvSpPr>
        <p:spPr bwMode="gray">
          <a:xfrm>
            <a:off x="7521575" y="4821238"/>
            <a:ext cx="233363" cy="109538"/>
          </a:xfrm>
          <a:prstGeom prst="rect">
            <a:avLst/>
          </a:prstGeom>
          <a:solidFill>
            <a:schemeClr val="accent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54CF8D4F-EC51-4B64-AB95-EFCFE08FD62A}" type="datetime'''''''''''''''''1''''4''''''''''''%'''''''''''''''''">
              <a:rPr lang="en-GB" altLang="en-US" sz="800" smtClean="0">
                <a:solidFill>
                  <a:srgbClr val="FFFFFF"/>
                </a:solidFill>
                <a:effectLst/>
              </a:rPr>
              <a:pPr algn="ctr">
                <a:lnSpc>
                  <a:spcPct val="90000"/>
                </a:lnSpc>
                <a:spcBef>
                  <a:spcPct val="0"/>
                </a:spcBef>
                <a:spcAft>
                  <a:spcPct val="0"/>
                </a:spcAft>
              </a:pPr>
              <a:t>14%</a:t>
            </a:fld>
            <a:endParaRPr lang="en-GB" sz="800" err="1">
              <a:solidFill>
                <a:srgbClr val="FFFFFF"/>
              </a:solidFill>
              <a:sym typeface="+mn-lt"/>
            </a:endParaRPr>
          </a:p>
        </p:txBody>
      </p:sp>
      <p:sp>
        <p:nvSpPr>
          <p:cNvPr id="263" name="Rectangle 262">
            <a:extLst>
              <a:ext uri="{FF2B5EF4-FFF2-40B4-BE49-F238E27FC236}">
                <a16:creationId xmlns:a16="http://schemas.microsoft.com/office/drawing/2014/main" id="{4AE3101E-7096-EA6C-277E-B5C572A21736}"/>
              </a:ext>
            </a:extLst>
          </p:cNvPr>
          <p:cNvSpPr/>
          <p:nvPr>
            <p:custDataLst>
              <p:tags r:id="rId123"/>
            </p:custDataLst>
          </p:nvPr>
        </p:nvSpPr>
        <p:spPr bwMode="gray">
          <a:xfrm>
            <a:off x="7521575" y="4371975"/>
            <a:ext cx="233363" cy="109538"/>
          </a:xfrm>
          <a:prstGeom prst="rect">
            <a:avLst/>
          </a:prstGeom>
          <a:solidFill>
            <a:srgbClr val="E66F0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AC09B1C7-5314-43D2-AE90-0B4799C7DC97}" type="datetime'''''''''''''20''''''''%'''''''''''''''''''''''''''''">
              <a:rPr lang="en-GB" altLang="en-US" sz="800" smtClean="0">
                <a:solidFill>
                  <a:schemeClr val="bg1"/>
                </a:solidFill>
                <a:effectLst/>
              </a:rPr>
              <a:pPr algn="ctr">
                <a:lnSpc>
                  <a:spcPct val="90000"/>
                </a:lnSpc>
                <a:spcBef>
                  <a:spcPct val="0"/>
                </a:spcBef>
                <a:spcAft>
                  <a:spcPct val="0"/>
                </a:spcAft>
              </a:pPr>
              <a:t>20%</a:t>
            </a:fld>
            <a:endParaRPr lang="en-GB" sz="800" err="1">
              <a:solidFill>
                <a:schemeClr val="bg1"/>
              </a:solidFill>
              <a:sym typeface="+mn-lt"/>
            </a:endParaRPr>
          </a:p>
        </p:txBody>
      </p:sp>
      <p:sp>
        <p:nvSpPr>
          <p:cNvPr id="450" name="Rectangle 449">
            <a:extLst>
              <a:ext uri="{FF2B5EF4-FFF2-40B4-BE49-F238E27FC236}">
                <a16:creationId xmlns:a16="http://schemas.microsoft.com/office/drawing/2014/main" id="{4356D306-E04F-A475-8A9F-E32DADDD46A4}"/>
              </a:ext>
            </a:extLst>
          </p:cNvPr>
          <p:cNvSpPr/>
          <p:nvPr>
            <p:custDataLst>
              <p:tags r:id="rId124"/>
            </p:custDataLst>
          </p:nvPr>
        </p:nvSpPr>
        <p:spPr bwMode="gray">
          <a:xfrm>
            <a:off x="7521575" y="3233738"/>
            <a:ext cx="233363" cy="109538"/>
          </a:xfrm>
          <a:prstGeom prst="rect">
            <a:avLst/>
          </a:prstGeom>
          <a:solidFill>
            <a:srgbClr val="C30C3E"/>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E121276D-DD40-4F5F-9561-90A5379AEA11}" type="datetime'6''''''''''''''''''''''''''''''''6''''''''''''''%'">
              <a:rPr lang="en-GB" altLang="en-US" sz="800" smtClean="0">
                <a:solidFill>
                  <a:srgbClr val="FFFFFF"/>
                </a:solidFill>
                <a:effectLst/>
              </a:rPr>
              <a:pPr lvl="0" algn="ctr">
                <a:lnSpc>
                  <a:spcPct val="90000"/>
                </a:lnSpc>
                <a:spcBef>
                  <a:spcPct val="0"/>
                </a:spcBef>
                <a:spcAft>
                  <a:spcPct val="0"/>
                </a:spcAft>
                <a:defRPr/>
              </a:pPr>
              <a:t>66%</a:t>
            </a:fld>
            <a:endParaRPr lang="en-GB" sz="800" strike="noStrike" normalizeH="0" noProof="0">
              <a:ln>
                <a:noFill/>
              </a:ln>
              <a:solidFill>
                <a:srgbClr val="FFFFFF"/>
              </a:solidFill>
              <a:effectLst/>
              <a:uLnTx/>
              <a:uFillTx/>
              <a:sym typeface="+mn-lt"/>
            </a:endParaRPr>
          </a:p>
        </p:txBody>
      </p:sp>
      <p:sp>
        <p:nvSpPr>
          <p:cNvPr id="186" name="Rectangle 185">
            <a:extLst>
              <a:ext uri="{FF2B5EF4-FFF2-40B4-BE49-F238E27FC236}">
                <a16:creationId xmlns:a16="http://schemas.microsoft.com/office/drawing/2014/main" id="{DEC545B6-E3B5-4644-9AC8-EF9E52B7FEB0}"/>
              </a:ext>
            </a:extLst>
          </p:cNvPr>
          <p:cNvSpPr/>
          <p:nvPr>
            <p:custDataLst>
              <p:tags r:id="rId125"/>
            </p:custDataLst>
          </p:nvPr>
        </p:nvSpPr>
        <p:spPr bwMode="auto">
          <a:xfrm>
            <a:off x="7561263" y="5140325"/>
            <a:ext cx="152400" cy="406400"/>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11F147C2-A218-42AC-A35E-303D6914B505}" type="datetime'''''''I''''''ce''''''''l''''''''''''''''''''''''''''and'''">
              <a:rPr lang="en-GB" altLang="en-US" sz="1000" smtClean="0">
                <a:solidFill>
                  <a:srgbClr val="2B3A42"/>
                </a:solidFill>
                <a:effectLst/>
              </a:rPr>
              <a:pPr lvl="0" algn="r">
                <a:spcBef>
                  <a:spcPct val="0"/>
                </a:spcBef>
                <a:spcAft>
                  <a:spcPct val="0"/>
                </a:spcAft>
                <a:defRPr/>
              </a:pPr>
              <a:t>Iceland</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376" name="Rectangle 375">
            <a:extLst>
              <a:ext uri="{FF2B5EF4-FFF2-40B4-BE49-F238E27FC236}">
                <a16:creationId xmlns:a16="http://schemas.microsoft.com/office/drawing/2014/main" id="{9A49DCAC-26EF-429F-AED6-C398B136D59A}"/>
              </a:ext>
            </a:extLst>
          </p:cNvPr>
          <p:cNvSpPr/>
          <p:nvPr>
            <p:custDataLst>
              <p:tags r:id="rId126"/>
            </p:custDataLst>
          </p:nvPr>
        </p:nvSpPr>
        <p:spPr bwMode="gray">
          <a:xfrm>
            <a:off x="7799388" y="4987925"/>
            <a:ext cx="17621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3887F367-4025-4B2B-8BF3-913ADC4F3CB6}" type="datetime'''2''%'''''''''''''''''''''''''">
              <a:rPr lang="en-GB" altLang="en-US" sz="800" smtClean="0">
                <a:solidFill>
                  <a:srgbClr val="FFFFFF"/>
                </a:solidFill>
                <a:effectLst/>
              </a:rPr>
              <a:pPr lvl="0" algn="ctr">
                <a:lnSpc>
                  <a:spcPct val="90000"/>
                </a:lnSpc>
                <a:spcBef>
                  <a:spcPct val="0"/>
                </a:spcBef>
                <a:spcAft>
                  <a:spcPct val="0"/>
                </a:spcAft>
                <a:defRPr/>
              </a:pPr>
              <a:t>2%</a:t>
            </a:fld>
            <a:endParaRPr kumimoji="0" lang="en-GB" sz="800" b="0" i="0" strike="noStrike" kern="1200" spc="0" normalizeH="0" noProof="0">
              <a:ln>
                <a:noFill/>
              </a:ln>
              <a:solidFill>
                <a:srgbClr val="FFFFFF"/>
              </a:solidFill>
              <a:effectLst/>
              <a:uLnTx/>
              <a:uFillTx/>
              <a:ea typeface="+mn-ea"/>
              <a:cs typeface="+mn-cs"/>
              <a:sym typeface="+mn-lt"/>
            </a:endParaRPr>
          </a:p>
        </p:txBody>
      </p:sp>
      <p:sp>
        <p:nvSpPr>
          <p:cNvPr id="502" name="Rectangle 501">
            <a:extLst>
              <a:ext uri="{FF2B5EF4-FFF2-40B4-BE49-F238E27FC236}">
                <a16:creationId xmlns:a16="http://schemas.microsoft.com/office/drawing/2014/main" id="{C84BDA80-C5FB-526A-CF24-3B8E0961F794}"/>
              </a:ext>
            </a:extLst>
          </p:cNvPr>
          <p:cNvSpPr/>
          <p:nvPr>
            <p:custDataLst>
              <p:tags r:id="rId127"/>
            </p:custDataLst>
          </p:nvPr>
        </p:nvSpPr>
        <p:spPr bwMode="gray">
          <a:xfrm>
            <a:off x="7770813" y="4560888"/>
            <a:ext cx="233363" cy="109538"/>
          </a:xfrm>
          <a:prstGeom prst="rect">
            <a:avLst/>
          </a:prstGeom>
          <a:solidFill>
            <a:srgbClr val="E66F0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E9A0408C-1878-4137-A08F-E763D15D47D9}" type="datetime'''''''''3''0''''''''''''''''''%'''''''''''''''''''''">
              <a:rPr lang="en-GB" altLang="en-US" sz="800" smtClean="0">
                <a:solidFill>
                  <a:schemeClr val="bg1"/>
                </a:solidFill>
                <a:effectLst/>
                <a:sym typeface="+mn-lt"/>
              </a:rPr>
              <a:pPr algn="ctr">
                <a:lnSpc>
                  <a:spcPct val="90000"/>
                </a:lnSpc>
                <a:spcBef>
                  <a:spcPct val="0"/>
                </a:spcBef>
                <a:spcAft>
                  <a:spcPct val="0"/>
                </a:spcAft>
              </a:pPr>
              <a:t>30%</a:t>
            </a:fld>
            <a:endParaRPr lang="en-GB" sz="800" err="1">
              <a:solidFill>
                <a:schemeClr val="bg1"/>
              </a:solidFill>
              <a:sym typeface="+mn-lt"/>
            </a:endParaRPr>
          </a:p>
        </p:txBody>
      </p:sp>
      <p:sp>
        <p:nvSpPr>
          <p:cNvPr id="100" name="Rectangle 99">
            <a:extLst>
              <a:ext uri="{FF2B5EF4-FFF2-40B4-BE49-F238E27FC236}">
                <a16:creationId xmlns:a16="http://schemas.microsoft.com/office/drawing/2014/main" id="{C5CF78AE-74A4-14CD-CED6-4899BCDA3242}"/>
              </a:ext>
            </a:extLst>
          </p:cNvPr>
          <p:cNvSpPr/>
          <p:nvPr>
            <p:custDataLst>
              <p:tags r:id="rId128"/>
            </p:custDataLst>
          </p:nvPr>
        </p:nvSpPr>
        <p:spPr bwMode="gray">
          <a:xfrm>
            <a:off x="7770813" y="3255963"/>
            <a:ext cx="233363" cy="109538"/>
          </a:xfrm>
          <a:prstGeom prst="rect">
            <a:avLst/>
          </a:prstGeom>
          <a:solidFill>
            <a:srgbClr val="C30C3E"/>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6E9198B6-C383-408F-89E6-26C4CDFBE9B9}" type="datetime'6''''''8%'''''''''''''''''''''''''''''''''''''''''''''">
              <a:rPr lang="en-GB" altLang="en-US" sz="800" smtClean="0">
                <a:solidFill>
                  <a:srgbClr val="FFFFFF"/>
                </a:solidFill>
                <a:effectLst/>
              </a:rPr>
              <a:pPr lvl="0" algn="ctr">
                <a:lnSpc>
                  <a:spcPct val="90000"/>
                </a:lnSpc>
                <a:spcBef>
                  <a:spcPct val="0"/>
                </a:spcBef>
                <a:spcAft>
                  <a:spcPct val="0"/>
                </a:spcAft>
                <a:defRPr/>
              </a:pPr>
              <a:t>68%</a:t>
            </a:fld>
            <a:endParaRPr lang="en-GB" sz="800" strike="noStrike" normalizeH="0" noProof="0">
              <a:ln>
                <a:noFill/>
              </a:ln>
              <a:solidFill>
                <a:srgbClr val="FFFFFF"/>
              </a:solidFill>
              <a:effectLst/>
              <a:uLnTx/>
              <a:uFillTx/>
              <a:sym typeface="+mn-lt"/>
            </a:endParaRPr>
          </a:p>
        </p:txBody>
      </p:sp>
      <p:sp>
        <p:nvSpPr>
          <p:cNvPr id="187" name="Rectangle 186">
            <a:extLst>
              <a:ext uri="{FF2B5EF4-FFF2-40B4-BE49-F238E27FC236}">
                <a16:creationId xmlns:a16="http://schemas.microsoft.com/office/drawing/2014/main" id="{CD5F3F20-8810-4D30-AD55-69DACBF7596C}"/>
              </a:ext>
            </a:extLst>
          </p:cNvPr>
          <p:cNvSpPr/>
          <p:nvPr>
            <p:custDataLst>
              <p:tags r:id="rId129"/>
            </p:custDataLst>
          </p:nvPr>
        </p:nvSpPr>
        <p:spPr bwMode="auto">
          <a:xfrm>
            <a:off x="7810500" y="5140325"/>
            <a:ext cx="152400" cy="477838"/>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CD632018-4690-4A9E-BAE7-8F9C102CF3B9}" type="datetime'''H''un''''''''''g''a''''''r''y'''''''">
              <a:rPr lang="en-GB" altLang="en-US" sz="1000" smtClean="0">
                <a:solidFill>
                  <a:srgbClr val="2B3A42"/>
                </a:solidFill>
                <a:effectLst/>
              </a:rPr>
              <a:pPr lvl="0" algn="r">
                <a:spcBef>
                  <a:spcPct val="0"/>
                </a:spcBef>
                <a:spcAft>
                  <a:spcPct val="0"/>
                </a:spcAft>
                <a:defRPr/>
              </a:pPr>
              <a:t>Hungary</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223" name="Rectangle 222">
            <a:extLst>
              <a:ext uri="{FF2B5EF4-FFF2-40B4-BE49-F238E27FC236}">
                <a16:creationId xmlns:a16="http://schemas.microsoft.com/office/drawing/2014/main" id="{CC5DCA66-286A-4AEA-9DA2-7A27B23925E9}"/>
              </a:ext>
            </a:extLst>
          </p:cNvPr>
          <p:cNvSpPr/>
          <p:nvPr>
            <p:custDataLst>
              <p:tags r:id="rId130"/>
            </p:custDataLst>
          </p:nvPr>
        </p:nvSpPr>
        <p:spPr bwMode="gray">
          <a:xfrm>
            <a:off x="8020050" y="4679950"/>
            <a:ext cx="23336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33FF25BC-7B04-4BEB-87AC-4A32228D09D1}" type="datetime'''''''''25''''''''''%'''''''''''''''''''''''''''''''''''">
              <a:rPr lang="en-GB" altLang="en-US" sz="800" smtClean="0">
                <a:solidFill>
                  <a:srgbClr val="FFFFFF"/>
                </a:solidFill>
                <a:effectLst/>
              </a:rPr>
              <a:pPr lvl="0" algn="ctr">
                <a:lnSpc>
                  <a:spcPct val="90000"/>
                </a:lnSpc>
                <a:spcBef>
                  <a:spcPct val="0"/>
                </a:spcBef>
                <a:spcAft>
                  <a:spcPct val="0"/>
                </a:spcAft>
                <a:defRPr/>
              </a:pPr>
              <a:t>25%</a:t>
            </a:fld>
            <a:endParaRPr lang="en-GB" sz="800" strike="noStrike" normalizeH="0" noProof="0">
              <a:ln>
                <a:noFill/>
              </a:ln>
              <a:solidFill>
                <a:srgbClr val="FFFFFF"/>
              </a:solidFill>
              <a:effectLst/>
              <a:uLnTx/>
              <a:uFillTx/>
              <a:sym typeface="+mn-lt"/>
            </a:endParaRPr>
          </a:p>
        </p:txBody>
      </p:sp>
      <p:sp>
        <p:nvSpPr>
          <p:cNvPr id="75" name="Rectangle 74">
            <a:extLst>
              <a:ext uri="{FF2B5EF4-FFF2-40B4-BE49-F238E27FC236}">
                <a16:creationId xmlns:a16="http://schemas.microsoft.com/office/drawing/2014/main" id="{E5680DE8-5DB2-4E87-9D74-D35825403477}"/>
              </a:ext>
            </a:extLst>
          </p:cNvPr>
          <p:cNvSpPr/>
          <p:nvPr>
            <p:custDataLst>
              <p:tags r:id="rId131"/>
            </p:custDataLst>
          </p:nvPr>
        </p:nvSpPr>
        <p:spPr bwMode="gray">
          <a:xfrm>
            <a:off x="8048625" y="4276725"/>
            <a:ext cx="176213" cy="109538"/>
          </a:xfrm>
          <a:prstGeom prst="rect">
            <a:avLst/>
          </a:prstGeom>
          <a:solidFill>
            <a:schemeClr val="accent6"/>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A65256A3-0C93-4615-B79C-3ADCE0BE5CE3}" type="datetime'''''''''''''''5''''''''''''''''''''''%'">
              <a:rPr lang="en-GB" altLang="en-US" sz="800" smtClean="0">
                <a:solidFill>
                  <a:schemeClr val="bg1"/>
                </a:solidFill>
                <a:effectLst/>
              </a:rPr>
              <a:pPr algn="ctr">
                <a:lnSpc>
                  <a:spcPct val="90000"/>
                </a:lnSpc>
                <a:spcBef>
                  <a:spcPct val="0"/>
                </a:spcBef>
                <a:spcAft>
                  <a:spcPct val="0"/>
                </a:spcAft>
              </a:pPr>
              <a:t>5%</a:t>
            </a:fld>
            <a:endParaRPr lang="en-GB" sz="800" err="1">
              <a:solidFill>
                <a:schemeClr val="bg1"/>
              </a:solidFill>
              <a:sym typeface="+mn-lt"/>
            </a:endParaRPr>
          </a:p>
        </p:txBody>
      </p:sp>
      <p:sp>
        <p:nvSpPr>
          <p:cNvPr id="503" name="Rectangle 502">
            <a:extLst>
              <a:ext uri="{FF2B5EF4-FFF2-40B4-BE49-F238E27FC236}">
                <a16:creationId xmlns:a16="http://schemas.microsoft.com/office/drawing/2014/main" id="{670D5118-D7DF-0B77-F3A5-A446403CD862}"/>
              </a:ext>
            </a:extLst>
          </p:cNvPr>
          <p:cNvSpPr/>
          <p:nvPr>
            <p:custDataLst>
              <p:tags r:id="rId132"/>
            </p:custDataLst>
          </p:nvPr>
        </p:nvSpPr>
        <p:spPr bwMode="gray">
          <a:xfrm>
            <a:off x="8048625" y="4110038"/>
            <a:ext cx="176213" cy="109538"/>
          </a:xfrm>
          <a:prstGeom prst="rect">
            <a:avLst/>
          </a:prstGeom>
          <a:solidFill>
            <a:srgbClr val="F88FAC"/>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C7BAF3C1-662F-448D-987C-E028B479188C}" type="datetime'''''''''''''''7''%'''''''''''''''''''''''''''''''''''">
              <a:rPr lang="en-GB" altLang="en-US" sz="800" smtClean="0">
                <a:solidFill>
                  <a:schemeClr val="bg1"/>
                </a:solidFill>
                <a:effectLst/>
                <a:sym typeface="+mn-lt"/>
              </a:rPr>
              <a:pPr algn="ctr">
                <a:lnSpc>
                  <a:spcPct val="90000"/>
                </a:lnSpc>
                <a:spcBef>
                  <a:spcPct val="0"/>
                </a:spcBef>
                <a:spcAft>
                  <a:spcPct val="0"/>
                </a:spcAft>
              </a:pPr>
              <a:t>7%</a:t>
            </a:fld>
            <a:endParaRPr lang="en-GB" sz="800">
              <a:solidFill>
                <a:schemeClr val="bg1"/>
              </a:solidFill>
              <a:sym typeface="+mn-lt"/>
            </a:endParaRPr>
          </a:p>
        </p:txBody>
      </p:sp>
      <p:sp>
        <p:nvSpPr>
          <p:cNvPr id="452" name="Rectangle 451">
            <a:extLst>
              <a:ext uri="{FF2B5EF4-FFF2-40B4-BE49-F238E27FC236}">
                <a16:creationId xmlns:a16="http://schemas.microsoft.com/office/drawing/2014/main" id="{C691839F-F738-BA5F-1D32-ACE8B20220DE}"/>
              </a:ext>
            </a:extLst>
          </p:cNvPr>
          <p:cNvSpPr/>
          <p:nvPr>
            <p:custDataLst>
              <p:tags r:id="rId133"/>
            </p:custDataLst>
          </p:nvPr>
        </p:nvSpPr>
        <p:spPr bwMode="gray">
          <a:xfrm>
            <a:off x="8020050" y="3517900"/>
            <a:ext cx="233363" cy="109538"/>
          </a:xfrm>
          <a:prstGeom prst="rect">
            <a:avLst/>
          </a:prstGeom>
          <a:solidFill>
            <a:srgbClr val="C30C3E"/>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2CCCDFCF-116E-41A4-A901-E3E2C23A5F71}" type="datetime'''''''''''''38''''''''''''''''''''''''''''''''''%'''''''">
              <a:rPr lang="en-GB" altLang="en-US" sz="800" smtClean="0">
                <a:solidFill>
                  <a:srgbClr val="FFFFFF"/>
                </a:solidFill>
                <a:effectLst/>
              </a:rPr>
              <a:pPr lvl="0" algn="ctr">
                <a:lnSpc>
                  <a:spcPct val="90000"/>
                </a:lnSpc>
                <a:spcBef>
                  <a:spcPct val="0"/>
                </a:spcBef>
                <a:spcAft>
                  <a:spcPct val="0"/>
                </a:spcAft>
                <a:defRPr/>
              </a:pPr>
              <a:t>38%</a:t>
            </a:fld>
            <a:endParaRPr lang="en-GB" sz="800" strike="noStrike" normalizeH="0" noProof="0">
              <a:ln>
                <a:noFill/>
              </a:ln>
              <a:solidFill>
                <a:srgbClr val="FFFFFF"/>
              </a:solidFill>
              <a:effectLst/>
              <a:uLnTx/>
              <a:uFillTx/>
              <a:sym typeface="+mn-lt"/>
            </a:endParaRPr>
          </a:p>
        </p:txBody>
      </p:sp>
      <p:sp>
        <p:nvSpPr>
          <p:cNvPr id="504" name="Rectangle 503">
            <a:extLst>
              <a:ext uri="{FF2B5EF4-FFF2-40B4-BE49-F238E27FC236}">
                <a16:creationId xmlns:a16="http://schemas.microsoft.com/office/drawing/2014/main" id="{C224C853-866C-5D90-7BA2-B650A3CB639D}"/>
              </a:ext>
            </a:extLst>
          </p:cNvPr>
          <p:cNvSpPr/>
          <p:nvPr>
            <p:custDataLst>
              <p:tags r:id="rId134"/>
            </p:custDataLst>
          </p:nvPr>
        </p:nvSpPr>
        <p:spPr bwMode="gray">
          <a:xfrm>
            <a:off x="8020050" y="2687638"/>
            <a:ext cx="233363" cy="109538"/>
          </a:xfrm>
          <a:prstGeom prst="rect">
            <a:avLst/>
          </a:prstGeom>
          <a:solidFill>
            <a:srgbClr val="C0C0C0"/>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BA51FC45-08A0-4AC0-BF21-2C31FDA9FE6C}" type="datetime'''''2''5%'''''''''''''''''''''''''''''''''''">
              <a:rPr lang="en-GB" altLang="en-US" sz="800" smtClean="0">
                <a:solidFill>
                  <a:srgbClr val="FFFFFF"/>
                </a:solidFill>
                <a:effectLst/>
                <a:sym typeface="+mn-lt"/>
              </a:rPr>
              <a:pPr lvl="0" algn="ctr">
                <a:lnSpc>
                  <a:spcPct val="90000"/>
                </a:lnSpc>
                <a:spcBef>
                  <a:spcPct val="0"/>
                </a:spcBef>
                <a:spcAft>
                  <a:spcPct val="0"/>
                </a:spcAft>
                <a:defRPr/>
              </a:pPr>
              <a:t>25%</a:t>
            </a:fld>
            <a:endParaRPr lang="en-GB" sz="800" strike="noStrike" normalizeH="0" noProof="0">
              <a:ln>
                <a:noFill/>
              </a:ln>
              <a:solidFill>
                <a:srgbClr val="FFFFFF"/>
              </a:solidFill>
              <a:effectLst/>
              <a:uLnTx/>
              <a:uFillTx/>
              <a:sym typeface="+mn-lt"/>
            </a:endParaRPr>
          </a:p>
        </p:txBody>
      </p:sp>
      <p:sp>
        <p:nvSpPr>
          <p:cNvPr id="188" name="Rectangle 187">
            <a:extLst>
              <a:ext uri="{FF2B5EF4-FFF2-40B4-BE49-F238E27FC236}">
                <a16:creationId xmlns:a16="http://schemas.microsoft.com/office/drawing/2014/main" id="{40D6E8A7-A5E6-40B9-B9A4-DF5BE9B9DF72}"/>
              </a:ext>
            </a:extLst>
          </p:cNvPr>
          <p:cNvSpPr/>
          <p:nvPr>
            <p:custDataLst>
              <p:tags r:id="rId135"/>
            </p:custDataLst>
          </p:nvPr>
        </p:nvSpPr>
        <p:spPr bwMode="auto">
          <a:xfrm>
            <a:off x="8059738" y="5140325"/>
            <a:ext cx="152400" cy="457200"/>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A9F0C126-0C10-4E5D-B916-9991B2A83987}" type="datetime'''*''''C''''''''ro''''''''''a''tia'''''''''''''''''''''''''">
              <a:rPr lang="en-GB" altLang="en-US" sz="1000" smtClean="0">
                <a:solidFill>
                  <a:srgbClr val="2B3A42"/>
                </a:solidFill>
                <a:effectLst/>
              </a:rPr>
              <a:pPr lvl="0" algn="r">
                <a:spcBef>
                  <a:spcPct val="0"/>
                </a:spcBef>
                <a:spcAft>
                  <a:spcPct val="0"/>
                </a:spcAft>
                <a:defRPr/>
              </a:pPr>
              <a:t>*Croatia</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167" name="Rectangle 166">
            <a:extLst>
              <a:ext uri="{FF2B5EF4-FFF2-40B4-BE49-F238E27FC236}">
                <a16:creationId xmlns:a16="http://schemas.microsoft.com/office/drawing/2014/main" id="{78A6990F-7798-496D-8C75-C980924077C3}"/>
              </a:ext>
            </a:extLst>
          </p:cNvPr>
          <p:cNvSpPr/>
          <p:nvPr>
            <p:custDataLst>
              <p:tags r:id="rId136"/>
            </p:custDataLst>
          </p:nvPr>
        </p:nvSpPr>
        <p:spPr bwMode="gray">
          <a:xfrm>
            <a:off x="8297863" y="4916488"/>
            <a:ext cx="17621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A277FF6A-DC0D-465F-AD1B-1E370EF1927D}" type="datetime'''''''''''''''''''''''''''''''''''''''''7''''''''%'''''''''''">
              <a:rPr lang="en-GB" altLang="en-US" sz="800" smtClean="0">
                <a:solidFill>
                  <a:srgbClr val="FFFFFF"/>
                </a:solidFill>
                <a:effectLst/>
              </a:rPr>
              <a:pPr lvl="0" algn="ctr">
                <a:lnSpc>
                  <a:spcPct val="90000"/>
                </a:lnSpc>
                <a:spcBef>
                  <a:spcPct val="0"/>
                </a:spcBef>
                <a:spcAft>
                  <a:spcPct val="0"/>
                </a:spcAft>
                <a:defRPr/>
              </a:pPr>
              <a:t>7%</a:t>
            </a:fld>
            <a:endParaRPr kumimoji="0" lang="en-GB" sz="800" strike="noStrike" kern="1200" spc="0" normalizeH="0" noProof="0">
              <a:ln>
                <a:noFill/>
              </a:ln>
              <a:solidFill>
                <a:srgbClr val="FFFFFF"/>
              </a:solidFill>
              <a:effectLst/>
              <a:uLnTx/>
              <a:uFillTx/>
              <a:sym typeface="+mn-lt"/>
            </a:endParaRPr>
          </a:p>
        </p:txBody>
      </p:sp>
      <p:sp>
        <p:nvSpPr>
          <p:cNvPr id="77" name="Rectangle 76">
            <a:extLst>
              <a:ext uri="{FF2B5EF4-FFF2-40B4-BE49-F238E27FC236}">
                <a16:creationId xmlns:a16="http://schemas.microsoft.com/office/drawing/2014/main" id="{81FF972B-9E9D-4878-89FD-98952B4573CF}"/>
              </a:ext>
            </a:extLst>
          </p:cNvPr>
          <p:cNvSpPr/>
          <p:nvPr>
            <p:custDataLst>
              <p:tags r:id="rId137"/>
            </p:custDataLst>
          </p:nvPr>
        </p:nvSpPr>
        <p:spPr bwMode="gray">
          <a:xfrm>
            <a:off x="8269288" y="4584700"/>
            <a:ext cx="233363" cy="109538"/>
          </a:xfrm>
          <a:prstGeom prst="rect">
            <a:avLst/>
          </a:prstGeom>
          <a:solidFill>
            <a:schemeClr val="accent6"/>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D105F95F-948A-4E14-B2B8-DD67ABD07282}" type="datetime'1''''8''''''''''''%'''''''''''''''''''''''''''''''">
              <a:rPr lang="en-GB" altLang="en-US" sz="800" smtClean="0">
                <a:solidFill>
                  <a:schemeClr val="bg1"/>
                </a:solidFill>
                <a:effectLst/>
              </a:rPr>
              <a:pPr algn="ctr">
                <a:lnSpc>
                  <a:spcPct val="90000"/>
                </a:lnSpc>
                <a:spcBef>
                  <a:spcPct val="0"/>
                </a:spcBef>
                <a:spcAft>
                  <a:spcPct val="0"/>
                </a:spcAft>
              </a:pPr>
              <a:t>18%</a:t>
            </a:fld>
            <a:endParaRPr lang="en-GB" sz="800" err="1">
              <a:solidFill>
                <a:schemeClr val="bg1"/>
              </a:solidFill>
              <a:sym typeface="+mn-lt"/>
            </a:endParaRPr>
          </a:p>
        </p:txBody>
      </p:sp>
      <p:sp>
        <p:nvSpPr>
          <p:cNvPr id="454" name="Rectangle 453">
            <a:extLst>
              <a:ext uri="{FF2B5EF4-FFF2-40B4-BE49-F238E27FC236}">
                <a16:creationId xmlns:a16="http://schemas.microsoft.com/office/drawing/2014/main" id="{6BD61785-232A-A486-1F8E-1E9B85ECE2F7}"/>
              </a:ext>
            </a:extLst>
          </p:cNvPr>
          <p:cNvSpPr/>
          <p:nvPr>
            <p:custDataLst>
              <p:tags r:id="rId138"/>
            </p:custDataLst>
          </p:nvPr>
        </p:nvSpPr>
        <p:spPr bwMode="gray">
          <a:xfrm>
            <a:off x="8269288" y="3351213"/>
            <a:ext cx="233363" cy="109538"/>
          </a:xfrm>
          <a:prstGeom prst="rect">
            <a:avLst/>
          </a:prstGeom>
          <a:solidFill>
            <a:srgbClr val="C30C3E"/>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3C5D9463-EC46-4851-98E3-7A8CF166471A}" type="datetime'''''''''''7''''''''''5''''''''%'''''''''''''''''''''''''''">
              <a:rPr lang="en-GB" altLang="en-US" sz="800" smtClean="0">
                <a:solidFill>
                  <a:srgbClr val="FFFFFF"/>
                </a:solidFill>
                <a:effectLst/>
              </a:rPr>
              <a:pPr lvl="0" algn="ctr">
                <a:lnSpc>
                  <a:spcPct val="90000"/>
                </a:lnSpc>
                <a:spcBef>
                  <a:spcPct val="0"/>
                </a:spcBef>
                <a:spcAft>
                  <a:spcPct val="0"/>
                </a:spcAft>
                <a:defRPr/>
              </a:pPr>
              <a:t>75%</a:t>
            </a:fld>
            <a:endParaRPr lang="en-GB" sz="800" strike="noStrike" normalizeH="0" noProof="0">
              <a:ln>
                <a:noFill/>
              </a:ln>
              <a:solidFill>
                <a:srgbClr val="FFFFFF"/>
              </a:solidFill>
              <a:effectLst/>
              <a:uLnTx/>
              <a:uFillTx/>
              <a:sym typeface="+mn-lt"/>
            </a:endParaRPr>
          </a:p>
        </p:txBody>
      </p:sp>
      <p:sp>
        <p:nvSpPr>
          <p:cNvPr id="166" name="Rectangle 165">
            <a:extLst>
              <a:ext uri="{FF2B5EF4-FFF2-40B4-BE49-F238E27FC236}">
                <a16:creationId xmlns:a16="http://schemas.microsoft.com/office/drawing/2014/main" id="{D9FCB0FC-CE70-4EAB-9A2E-EE6E01735F80}"/>
              </a:ext>
            </a:extLst>
          </p:cNvPr>
          <p:cNvSpPr/>
          <p:nvPr>
            <p:custDataLst>
              <p:tags r:id="rId139"/>
            </p:custDataLst>
          </p:nvPr>
        </p:nvSpPr>
        <p:spPr bwMode="auto">
          <a:xfrm>
            <a:off x="8308975" y="5140324"/>
            <a:ext cx="152400" cy="477838"/>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83A18933-D853-4A82-8BF2-DAE9EA36FB81}" type="datetime'S''l''''''''''o''va''''''''''''''''''''k''i''a'''''''''''">
              <a:rPr lang="en-GB" altLang="en-US" sz="1000" smtClean="0">
                <a:solidFill>
                  <a:srgbClr val="2B3A42"/>
                </a:solidFill>
                <a:effectLst/>
              </a:rPr>
              <a:pPr lvl="0" algn="r">
                <a:spcBef>
                  <a:spcPct val="0"/>
                </a:spcBef>
                <a:spcAft>
                  <a:spcPct val="0"/>
                </a:spcAft>
                <a:defRPr/>
              </a:pPr>
              <a:t>Slovakia</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380" name="Rectangle 379">
            <a:extLst>
              <a:ext uri="{FF2B5EF4-FFF2-40B4-BE49-F238E27FC236}">
                <a16:creationId xmlns:a16="http://schemas.microsoft.com/office/drawing/2014/main" id="{E0528088-94B2-4F64-AE4F-21FF7731B297}"/>
              </a:ext>
            </a:extLst>
          </p:cNvPr>
          <p:cNvSpPr/>
          <p:nvPr>
            <p:custDataLst>
              <p:tags r:id="rId140"/>
            </p:custDataLst>
          </p:nvPr>
        </p:nvSpPr>
        <p:spPr bwMode="gray">
          <a:xfrm>
            <a:off x="8518525" y="4703763"/>
            <a:ext cx="23336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624B9D7B-155F-474A-8994-6C799A922F63}" type="datetime'''''2''''''''''''''''''''''''3''''''''%'''">
              <a:rPr lang="en-GB" altLang="en-US" sz="800" smtClean="0">
                <a:solidFill>
                  <a:srgbClr val="FFFFFF"/>
                </a:solidFill>
                <a:effectLst/>
              </a:rPr>
              <a:pPr lvl="0" algn="ctr">
                <a:lnSpc>
                  <a:spcPct val="90000"/>
                </a:lnSpc>
                <a:spcBef>
                  <a:spcPct val="0"/>
                </a:spcBef>
                <a:spcAft>
                  <a:spcPct val="0"/>
                </a:spcAft>
                <a:defRPr/>
              </a:pPr>
              <a:t>23%</a:t>
            </a:fld>
            <a:endParaRPr kumimoji="0" lang="en-GB" sz="800" b="0" i="0" strike="noStrike" kern="1200" spc="0" normalizeH="0" noProof="0">
              <a:ln>
                <a:noFill/>
              </a:ln>
              <a:solidFill>
                <a:srgbClr val="FFFFFF"/>
              </a:solidFill>
              <a:effectLst/>
              <a:uLnTx/>
              <a:uFillTx/>
              <a:ea typeface="+mn-ea"/>
              <a:cs typeface="+mn-cs"/>
              <a:sym typeface="+mn-lt"/>
            </a:endParaRPr>
          </a:p>
        </p:txBody>
      </p:sp>
      <p:sp>
        <p:nvSpPr>
          <p:cNvPr id="97" name="Rectangle 96">
            <a:extLst>
              <a:ext uri="{FF2B5EF4-FFF2-40B4-BE49-F238E27FC236}">
                <a16:creationId xmlns:a16="http://schemas.microsoft.com/office/drawing/2014/main" id="{03A951DF-DB81-446D-B56C-6B08BE4A270B}"/>
              </a:ext>
            </a:extLst>
          </p:cNvPr>
          <p:cNvSpPr/>
          <p:nvPr>
            <p:custDataLst>
              <p:tags r:id="rId141"/>
            </p:custDataLst>
          </p:nvPr>
        </p:nvSpPr>
        <p:spPr bwMode="gray">
          <a:xfrm>
            <a:off x="8512175" y="4371975"/>
            <a:ext cx="176213" cy="109538"/>
          </a:xfrm>
          <a:prstGeom prst="rect">
            <a:avLst/>
          </a:prstGeom>
          <a:solidFill>
            <a:schemeClr val="accent6"/>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C973AA69-642D-4F04-8574-766A26D7F37D}" type="datetime'''''''''''''''''2''''%'''''''''''">
              <a:rPr lang="en-GB" altLang="en-US" sz="800" smtClean="0">
                <a:solidFill>
                  <a:schemeClr val="bg1"/>
                </a:solidFill>
                <a:effectLst/>
              </a:rPr>
              <a:pPr algn="ctr">
                <a:lnSpc>
                  <a:spcPct val="90000"/>
                </a:lnSpc>
                <a:spcBef>
                  <a:spcPct val="0"/>
                </a:spcBef>
                <a:spcAft>
                  <a:spcPct val="0"/>
                </a:spcAft>
              </a:pPr>
              <a:t>2%</a:t>
            </a:fld>
            <a:endParaRPr lang="en-GB" sz="800" err="1">
              <a:solidFill>
                <a:schemeClr val="bg1"/>
              </a:solidFill>
              <a:sym typeface="+mn-lt"/>
            </a:endParaRPr>
          </a:p>
        </p:txBody>
      </p:sp>
      <p:sp>
        <p:nvSpPr>
          <p:cNvPr id="702" name="Rectangle 701">
            <a:extLst>
              <a:ext uri="{FF2B5EF4-FFF2-40B4-BE49-F238E27FC236}">
                <a16:creationId xmlns:a16="http://schemas.microsoft.com/office/drawing/2014/main" id="{FE11D1E7-9477-1988-DE12-771C8F567D3C}"/>
              </a:ext>
            </a:extLst>
          </p:cNvPr>
          <p:cNvSpPr/>
          <p:nvPr>
            <p:custDataLst>
              <p:tags r:id="rId142"/>
            </p:custDataLst>
          </p:nvPr>
        </p:nvSpPr>
        <p:spPr bwMode="gray">
          <a:xfrm>
            <a:off x="8582025" y="4324350"/>
            <a:ext cx="176213" cy="109538"/>
          </a:xfrm>
          <a:prstGeom prst="rect">
            <a:avLst/>
          </a:prstGeom>
          <a:solidFill>
            <a:srgbClr val="F88FAC"/>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85D704F9-FFDB-4246-B445-0DA3DB5C5DB6}" type="datetime'''''''''''''2''''''''''''''%'''''''''''''''''''''">
              <a:rPr lang="en-GB" altLang="en-US" sz="800" smtClean="0">
                <a:solidFill>
                  <a:schemeClr val="bg1"/>
                </a:solidFill>
                <a:effectLst/>
                <a:sym typeface="+mn-lt"/>
              </a:rPr>
              <a:pPr algn="ctr">
                <a:lnSpc>
                  <a:spcPct val="90000"/>
                </a:lnSpc>
                <a:spcBef>
                  <a:spcPct val="0"/>
                </a:spcBef>
                <a:spcAft>
                  <a:spcPct val="0"/>
                </a:spcAft>
              </a:pPr>
              <a:t>2%</a:t>
            </a:fld>
            <a:endParaRPr lang="en-GB" sz="800">
              <a:solidFill>
                <a:schemeClr val="bg1"/>
              </a:solidFill>
              <a:sym typeface="+mn-lt"/>
            </a:endParaRPr>
          </a:p>
        </p:txBody>
      </p:sp>
      <p:sp>
        <p:nvSpPr>
          <p:cNvPr id="456" name="Rectangle 455">
            <a:extLst>
              <a:ext uri="{FF2B5EF4-FFF2-40B4-BE49-F238E27FC236}">
                <a16:creationId xmlns:a16="http://schemas.microsoft.com/office/drawing/2014/main" id="{963C31AD-C693-C318-CEE9-E0A8441120AE}"/>
              </a:ext>
            </a:extLst>
          </p:cNvPr>
          <p:cNvSpPr/>
          <p:nvPr>
            <p:custDataLst>
              <p:tags r:id="rId143"/>
            </p:custDataLst>
          </p:nvPr>
        </p:nvSpPr>
        <p:spPr bwMode="gray">
          <a:xfrm>
            <a:off x="8518525" y="3327400"/>
            <a:ext cx="233363" cy="109538"/>
          </a:xfrm>
          <a:prstGeom prst="rect">
            <a:avLst/>
          </a:prstGeom>
          <a:solidFill>
            <a:srgbClr val="C30C3E"/>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0334DD4B-1128-47F5-8D6A-6D2183B279EF}" type="datetime'''''''''''''''''''''''''''''''7''''''''3''''%'''''''''''''''">
              <a:rPr lang="en-GB" altLang="en-US" sz="800" smtClean="0">
                <a:solidFill>
                  <a:srgbClr val="FFFFFF"/>
                </a:solidFill>
                <a:effectLst/>
              </a:rPr>
              <a:pPr lvl="0" algn="ctr">
                <a:lnSpc>
                  <a:spcPct val="90000"/>
                </a:lnSpc>
                <a:spcBef>
                  <a:spcPct val="0"/>
                </a:spcBef>
                <a:spcAft>
                  <a:spcPct val="0"/>
                </a:spcAft>
                <a:defRPr/>
              </a:pPr>
              <a:t>73%</a:t>
            </a:fld>
            <a:endParaRPr lang="en-GB" sz="800" strike="noStrike" normalizeH="0" noProof="0">
              <a:ln>
                <a:noFill/>
              </a:ln>
              <a:solidFill>
                <a:srgbClr val="FFFFFF"/>
              </a:solidFill>
              <a:effectLst/>
              <a:uLnTx/>
              <a:uFillTx/>
              <a:sym typeface="+mn-lt"/>
            </a:endParaRPr>
          </a:p>
        </p:txBody>
      </p:sp>
      <p:sp>
        <p:nvSpPr>
          <p:cNvPr id="189" name="Rectangle 188">
            <a:extLst>
              <a:ext uri="{FF2B5EF4-FFF2-40B4-BE49-F238E27FC236}">
                <a16:creationId xmlns:a16="http://schemas.microsoft.com/office/drawing/2014/main" id="{77489086-CB9E-4DFB-A312-950CC124484C}"/>
              </a:ext>
            </a:extLst>
          </p:cNvPr>
          <p:cNvSpPr/>
          <p:nvPr>
            <p:custDataLst>
              <p:tags r:id="rId144"/>
            </p:custDataLst>
          </p:nvPr>
        </p:nvSpPr>
        <p:spPr bwMode="auto">
          <a:xfrm>
            <a:off x="8558213" y="5140326"/>
            <a:ext cx="152400" cy="38576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663A467E-6A82-4198-B5AE-92E330E11C12}" type="datetime'''''''''''''I''r''e''''''''''l''a''''''''''''''n''d'''">
              <a:rPr lang="en-GB" altLang="en-US" sz="1000" smtClean="0">
                <a:solidFill>
                  <a:srgbClr val="2B3A42"/>
                </a:solidFill>
                <a:effectLst/>
              </a:rPr>
              <a:pPr lvl="0" algn="r">
                <a:spcBef>
                  <a:spcPct val="0"/>
                </a:spcBef>
                <a:spcAft>
                  <a:spcPct val="0"/>
                </a:spcAft>
                <a:defRPr/>
              </a:pPr>
              <a:t>Ireland</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35" name="Rectangle 34">
            <a:extLst>
              <a:ext uri="{FF2B5EF4-FFF2-40B4-BE49-F238E27FC236}">
                <a16:creationId xmlns:a16="http://schemas.microsoft.com/office/drawing/2014/main" id="{317F6234-B103-3092-6732-E481988FC545}"/>
              </a:ext>
            </a:extLst>
          </p:cNvPr>
          <p:cNvSpPr/>
          <p:nvPr>
            <p:custDataLst>
              <p:tags r:id="rId145"/>
            </p:custDataLst>
          </p:nvPr>
        </p:nvSpPr>
        <p:spPr bwMode="gray">
          <a:xfrm>
            <a:off x="2060575" y="2735263"/>
            <a:ext cx="176213" cy="109538"/>
          </a:xfrm>
          <a:prstGeom prst="rect">
            <a:avLst/>
          </a:prstGeom>
          <a:solidFill>
            <a:srgbClr val="E66F0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3F021E76-AC02-49EE-936E-4E4170D010A9}" type="datetime'''7%'''''''''''''''''''''''''''''''''''''">
              <a:rPr lang="en-GB" altLang="en-US" sz="800" smtClean="0">
                <a:solidFill>
                  <a:schemeClr val="bg1"/>
                </a:solidFill>
                <a:effectLst/>
              </a:rPr>
              <a:pPr algn="ctr">
                <a:lnSpc>
                  <a:spcPct val="90000"/>
                </a:lnSpc>
                <a:spcBef>
                  <a:spcPct val="0"/>
                </a:spcBef>
                <a:spcAft>
                  <a:spcPct val="0"/>
                </a:spcAft>
              </a:pPr>
              <a:t>7%</a:t>
            </a:fld>
            <a:endParaRPr lang="en-GB" sz="800">
              <a:solidFill>
                <a:schemeClr val="bg1"/>
              </a:solidFill>
              <a:sym typeface="+mn-lt"/>
            </a:endParaRPr>
          </a:p>
        </p:txBody>
      </p:sp>
      <p:sp>
        <p:nvSpPr>
          <p:cNvPr id="17" name="Rectangle 16">
            <a:extLst>
              <a:ext uri="{FF2B5EF4-FFF2-40B4-BE49-F238E27FC236}">
                <a16:creationId xmlns:a16="http://schemas.microsoft.com/office/drawing/2014/main" id="{89CDF46B-93B2-4E3D-8F86-6BC2C0EC5631}"/>
              </a:ext>
            </a:extLst>
          </p:cNvPr>
          <p:cNvSpPr/>
          <p:nvPr>
            <p:custDataLst>
              <p:tags r:id="rId146"/>
            </p:custDataLst>
          </p:nvPr>
        </p:nvSpPr>
        <p:spPr bwMode="gray">
          <a:xfrm>
            <a:off x="8763000" y="4467225"/>
            <a:ext cx="176213" cy="109538"/>
          </a:xfrm>
          <a:prstGeom prst="rect">
            <a:avLst/>
          </a:prstGeom>
          <a:solidFill>
            <a:schemeClr val="accent6"/>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17BD1873-6EBD-4302-8DAB-D67B419191BF}" type="datetime'''2%'''''''''''">
              <a:rPr lang="en-GB" altLang="en-US" sz="800" smtClean="0">
                <a:solidFill>
                  <a:schemeClr val="bg1"/>
                </a:solidFill>
                <a:effectLst/>
              </a:rPr>
              <a:pPr algn="ctr">
                <a:lnSpc>
                  <a:spcPct val="90000"/>
                </a:lnSpc>
                <a:spcBef>
                  <a:spcPct val="0"/>
                </a:spcBef>
                <a:spcAft>
                  <a:spcPct val="0"/>
                </a:spcAft>
              </a:pPr>
              <a:t>2%</a:t>
            </a:fld>
            <a:endParaRPr lang="en-GB" sz="800" err="1">
              <a:solidFill>
                <a:schemeClr val="bg1"/>
              </a:solidFill>
              <a:sym typeface="+mn-lt"/>
            </a:endParaRPr>
          </a:p>
        </p:txBody>
      </p:sp>
      <p:sp>
        <p:nvSpPr>
          <p:cNvPr id="506" name="Rectangle 505">
            <a:extLst>
              <a:ext uri="{FF2B5EF4-FFF2-40B4-BE49-F238E27FC236}">
                <a16:creationId xmlns:a16="http://schemas.microsoft.com/office/drawing/2014/main" id="{89CC8F7F-F1D8-0AB1-7355-EFE3477E326E}"/>
              </a:ext>
            </a:extLst>
          </p:cNvPr>
          <p:cNvSpPr/>
          <p:nvPr>
            <p:custDataLst>
              <p:tags r:id="rId147"/>
            </p:custDataLst>
          </p:nvPr>
        </p:nvSpPr>
        <p:spPr bwMode="gray">
          <a:xfrm>
            <a:off x="8832850" y="4419600"/>
            <a:ext cx="176213" cy="109538"/>
          </a:xfrm>
          <a:prstGeom prst="rect">
            <a:avLst/>
          </a:prstGeom>
          <a:solidFill>
            <a:srgbClr val="E66F0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EEDD48BF-1ADE-425E-8E4F-4A5970F3AFDD}" type="datetime'''''2''''''''''''''''''''''''%'''''''''''''''''''">
              <a:rPr lang="en-GB" altLang="en-US" sz="800" smtClean="0">
                <a:solidFill>
                  <a:schemeClr val="bg1"/>
                </a:solidFill>
                <a:effectLst/>
                <a:sym typeface="+mn-lt"/>
              </a:rPr>
              <a:pPr algn="ctr">
                <a:lnSpc>
                  <a:spcPct val="90000"/>
                </a:lnSpc>
                <a:spcBef>
                  <a:spcPct val="0"/>
                </a:spcBef>
                <a:spcAft>
                  <a:spcPct val="0"/>
                </a:spcAft>
              </a:pPr>
              <a:t>2%</a:t>
            </a:fld>
            <a:endParaRPr lang="en-GB" sz="800" err="1">
              <a:solidFill>
                <a:schemeClr val="bg1"/>
              </a:solidFill>
              <a:sym typeface="+mn-lt"/>
            </a:endParaRPr>
          </a:p>
        </p:txBody>
      </p:sp>
      <p:sp>
        <p:nvSpPr>
          <p:cNvPr id="507" name="Rectangle 506">
            <a:extLst>
              <a:ext uri="{FF2B5EF4-FFF2-40B4-BE49-F238E27FC236}">
                <a16:creationId xmlns:a16="http://schemas.microsoft.com/office/drawing/2014/main" id="{75AAA2D4-F964-6C2D-705D-D8A2D678DE55}"/>
              </a:ext>
            </a:extLst>
          </p:cNvPr>
          <p:cNvSpPr/>
          <p:nvPr>
            <p:custDataLst>
              <p:tags r:id="rId148"/>
            </p:custDataLst>
          </p:nvPr>
        </p:nvSpPr>
        <p:spPr bwMode="gray">
          <a:xfrm>
            <a:off x="8797925" y="4276725"/>
            <a:ext cx="176213" cy="109538"/>
          </a:xfrm>
          <a:prstGeom prst="rect">
            <a:avLst/>
          </a:prstGeom>
          <a:solidFill>
            <a:srgbClr val="F88FAC"/>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C6FA0F2A-C475-48BF-80DD-DE120EAE1558}" type="datetime'''''''''''''''''''''''''''''''''9''%'">
              <a:rPr lang="en-GB" altLang="en-US" sz="800" smtClean="0">
                <a:solidFill>
                  <a:schemeClr val="bg1"/>
                </a:solidFill>
                <a:effectLst/>
                <a:sym typeface="+mn-lt"/>
              </a:rPr>
              <a:pPr algn="ctr">
                <a:lnSpc>
                  <a:spcPct val="90000"/>
                </a:lnSpc>
                <a:spcBef>
                  <a:spcPct val="0"/>
                </a:spcBef>
                <a:spcAft>
                  <a:spcPct val="0"/>
                </a:spcAft>
              </a:pPr>
              <a:t>9%</a:t>
            </a:fld>
            <a:endParaRPr lang="en-GB" sz="800">
              <a:solidFill>
                <a:schemeClr val="bg1"/>
              </a:solidFill>
              <a:sym typeface="+mn-lt"/>
            </a:endParaRPr>
          </a:p>
        </p:txBody>
      </p:sp>
      <p:sp>
        <p:nvSpPr>
          <p:cNvPr id="458" name="Rectangle 457">
            <a:extLst>
              <a:ext uri="{FF2B5EF4-FFF2-40B4-BE49-F238E27FC236}">
                <a16:creationId xmlns:a16="http://schemas.microsoft.com/office/drawing/2014/main" id="{D91D94B9-8FE3-380B-7D86-2F60C461B60D}"/>
              </a:ext>
            </a:extLst>
          </p:cNvPr>
          <p:cNvSpPr/>
          <p:nvPr>
            <p:custDataLst>
              <p:tags r:id="rId149"/>
            </p:custDataLst>
          </p:nvPr>
        </p:nvSpPr>
        <p:spPr bwMode="gray">
          <a:xfrm>
            <a:off x="8769350" y="3255963"/>
            <a:ext cx="233363" cy="109538"/>
          </a:xfrm>
          <a:prstGeom prst="rect">
            <a:avLst/>
          </a:prstGeom>
          <a:solidFill>
            <a:srgbClr val="C30C3E"/>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8207C37D-D8C1-488F-B86B-95E46DAA2620}" type="datetime'''''''''''''''''6''''''''''8''''''''''''''%'''''''''''">
              <a:rPr lang="en-GB" altLang="en-US" sz="800" smtClean="0">
                <a:solidFill>
                  <a:srgbClr val="FFFFFF"/>
                </a:solidFill>
                <a:effectLst/>
              </a:rPr>
              <a:pPr lvl="0" algn="ctr">
                <a:lnSpc>
                  <a:spcPct val="90000"/>
                </a:lnSpc>
                <a:spcBef>
                  <a:spcPct val="0"/>
                </a:spcBef>
                <a:spcAft>
                  <a:spcPct val="0"/>
                </a:spcAft>
                <a:defRPr/>
              </a:pPr>
              <a:t>68%</a:t>
            </a:fld>
            <a:endParaRPr lang="en-GB" sz="800" strike="noStrike" normalizeH="0" noProof="0">
              <a:ln>
                <a:noFill/>
              </a:ln>
              <a:solidFill>
                <a:srgbClr val="FFFFFF"/>
              </a:solidFill>
              <a:effectLst/>
              <a:uLnTx/>
              <a:uFillTx/>
              <a:sym typeface="+mn-lt"/>
            </a:endParaRPr>
          </a:p>
        </p:txBody>
      </p:sp>
      <p:sp>
        <p:nvSpPr>
          <p:cNvPr id="199" name="Rectangle 198">
            <a:extLst>
              <a:ext uri="{FF2B5EF4-FFF2-40B4-BE49-F238E27FC236}">
                <a16:creationId xmlns:a16="http://schemas.microsoft.com/office/drawing/2014/main" id="{B797437D-338B-477F-B999-DF73844726CC}"/>
              </a:ext>
            </a:extLst>
          </p:cNvPr>
          <p:cNvSpPr/>
          <p:nvPr>
            <p:custDataLst>
              <p:tags r:id="rId150"/>
            </p:custDataLst>
          </p:nvPr>
        </p:nvSpPr>
        <p:spPr bwMode="auto">
          <a:xfrm>
            <a:off x="8809038" y="5140325"/>
            <a:ext cx="152400" cy="420688"/>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marL="0" marR="0" lvl="0" indent="0" algn="r" defTabSz="914400" rtl="0" eaLnBrk="1" fontAlgn="auto" latinLnBrk="0" hangingPunct="1">
              <a:lnSpc>
                <a:spcPct val="100000"/>
              </a:lnSpc>
              <a:spcBef>
                <a:spcPct val="0"/>
              </a:spcBef>
              <a:spcAft>
                <a:spcPct val="0"/>
              </a:spcAft>
              <a:buClrTx/>
              <a:buSzTx/>
              <a:buFontTx/>
              <a:buNone/>
              <a:tabLst/>
              <a:defRPr/>
            </a:pPr>
            <a:fld id="{1A1698F5-1706-4156-B83B-A09387FEE4DE}" type="datetime'''''E''''''s''t''''''''''''''''''''''o''''n''''''i''a'''''''''">
              <a:rPr lang="en-GB" altLang="en-US" sz="1000" smtClean="0">
                <a:solidFill>
                  <a:srgbClr val="2B3A42"/>
                </a:solidFill>
                <a:effectLst/>
              </a:rPr>
              <a:pPr marL="0" marR="0" lvl="0" indent="0" algn="r" defTabSz="914400" rtl="0" eaLnBrk="1" fontAlgn="auto" latinLnBrk="0" hangingPunct="1">
                <a:lnSpc>
                  <a:spcPct val="100000"/>
                </a:lnSpc>
                <a:spcBef>
                  <a:spcPct val="0"/>
                </a:spcBef>
                <a:spcAft>
                  <a:spcPct val="0"/>
                </a:spcAft>
                <a:buClrTx/>
                <a:buSzTx/>
                <a:buFontTx/>
                <a:buNone/>
                <a:tabLst/>
                <a:defRPr/>
              </a:pPr>
              <a:t>Estonia</a:t>
            </a:fld>
            <a:endParaRPr kumimoji="0" lang="en-GB" sz="1000" b="0" i="0" strike="noStrike" kern="1200" cap="none" spc="0" normalizeH="0" baseline="0" noProof="0">
              <a:ln>
                <a:noFill/>
              </a:ln>
              <a:solidFill>
                <a:srgbClr val="2B3A42"/>
              </a:solidFill>
              <a:effectLst/>
              <a:uLnTx/>
              <a:uFillTx/>
              <a:ea typeface="+mn-ea"/>
              <a:cs typeface="+mn-cs"/>
              <a:sym typeface="+mn-lt"/>
            </a:endParaRPr>
          </a:p>
        </p:txBody>
      </p:sp>
      <p:sp>
        <p:nvSpPr>
          <p:cNvPr id="195" name="Rectangle 194">
            <a:extLst>
              <a:ext uri="{FF2B5EF4-FFF2-40B4-BE49-F238E27FC236}">
                <a16:creationId xmlns:a16="http://schemas.microsoft.com/office/drawing/2014/main" id="{FD324911-EDD9-47C2-BE1F-9AD017D4FEE3}"/>
              </a:ext>
            </a:extLst>
          </p:cNvPr>
          <p:cNvSpPr/>
          <p:nvPr>
            <p:custDataLst>
              <p:tags r:id="rId151"/>
            </p:custDataLst>
          </p:nvPr>
        </p:nvSpPr>
        <p:spPr bwMode="gray">
          <a:xfrm>
            <a:off x="9018588" y="4868863"/>
            <a:ext cx="23336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FC96A131-222A-49E4-A8BC-ADB7A6F327DA}" type="datetime'1''1''''''''''''''''''''''''''''''''%'''''''''''''''''">
              <a:rPr lang="en-GB" altLang="en-US" sz="800" smtClean="0">
                <a:solidFill>
                  <a:schemeClr val="bg1"/>
                </a:solidFill>
                <a:effectLst/>
              </a:rPr>
              <a:pPr algn="ctr">
                <a:lnSpc>
                  <a:spcPct val="90000"/>
                </a:lnSpc>
                <a:spcBef>
                  <a:spcPct val="0"/>
                </a:spcBef>
                <a:spcAft>
                  <a:spcPct val="0"/>
                </a:spcAft>
              </a:pPr>
              <a:t>11%</a:t>
            </a:fld>
            <a:endParaRPr lang="en-GB" sz="800">
              <a:solidFill>
                <a:schemeClr val="bg1"/>
              </a:solidFill>
              <a:sym typeface="+mn-lt"/>
            </a:endParaRPr>
          </a:p>
        </p:txBody>
      </p:sp>
      <p:sp>
        <p:nvSpPr>
          <p:cNvPr id="72" name="Rectangle 71">
            <a:extLst>
              <a:ext uri="{FF2B5EF4-FFF2-40B4-BE49-F238E27FC236}">
                <a16:creationId xmlns:a16="http://schemas.microsoft.com/office/drawing/2014/main" id="{FF9FFE49-FD18-4D00-8749-DDAD7F0478C2}"/>
              </a:ext>
            </a:extLst>
          </p:cNvPr>
          <p:cNvSpPr/>
          <p:nvPr>
            <p:custDataLst>
              <p:tags r:id="rId152"/>
            </p:custDataLst>
          </p:nvPr>
        </p:nvSpPr>
        <p:spPr bwMode="gray">
          <a:xfrm>
            <a:off x="9047163" y="4608513"/>
            <a:ext cx="176213" cy="109538"/>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557841FC-40C7-4EAF-A18F-B6E9FB2BC32A}" type="datetime'''''''''''''9''''''''''''%'''''''''">
              <a:rPr lang="en-GB" altLang="en-US" sz="800" smtClean="0">
                <a:solidFill>
                  <a:schemeClr val="bg1"/>
                </a:solidFill>
                <a:effectLst/>
              </a:rPr>
              <a:pPr algn="ctr">
                <a:lnSpc>
                  <a:spcPct val="90000"/>
                </a:lnSpc>
                <a:spcBef>
                  <a:spcPct val="0"/>
                </a:spcBef>
                <a:spcAft>
                  <a:spcPct val="0"/>
                </a:spcAft>
              </a:pPr>
              <a:t>9%</a:t>
            </a:fld>
            <a:endParaRPr lang="en-GB" sz="800">
              <a:solidFill>
                <a:schemeClr val="bg1"/>
              </a:solidFill>
              <a:sym typeface="+mn-lt"/>
            </a:endParaRPr>
          </a:p>
        </p:txBody>
      </p:sp>
      <p:sp>
        <p:nvSpPr>
          <p:cNvPr id="459" name="Rectangle 458">
            <a:extLst>
              <a:ext uri="{FF2B5EF4-FFF2-40B4-BE49-F238E27FC236}">
                <a16:creationId xmlns:a16="http://schemas.microsoft.com/office/drawing/2014/main" id="{C65BEA98-E10D-BAE5-DB94-69E59C2CB465}"/>
              </a:ext>
            </a:extLst>
          </p:cNvPr>
          <p:cNvSpPr/>
          <p:nvPr>
            <p:custDataLst>
              <p:tags r:id="rId153"/>
            </p:custDataLst>
          </p:nvPr>
        </p:nvSpPr>
        <p:spPr bwMode="gray">
          <a:xfrm>
            <a:off x="9018588" y="3422650"/>
            <a:ext cx="233363" cy="109538"/>
          </a:xfrm>
          <a:prstGeom prst="rect">
            <a:avLst/>
          </a:prstGeom>
          <a:solidFill>
            <a:srgbClr val="C30C3E"/>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15DF7749-58C4-4DA4-9D67-F666EC778211}" type="datetime'''8''''''''''''''''''''0%'''''''''''''''''''''''''''''''''''''">
              <a:rPr lang="en-GB" altLang="en-US" sz="800" smtClean="0">
                <a:solidFill>
                  <a:srgbClr val="FFFFFF"/>
                </a:solidFill>
                <a:effectLst/>
              </a:rPr>
              <a:pPr lvl="0" algn="ctr">
                <a:lnSpc>
                  <a:spcPct val="90000"/>
                </a:lnSpc>
                <a:spcBef>
                  <a:spcPct val="0"/>
                </a:spcBef>
                <a:spcAft>
                  <a:spcPct val="0"/>
                </a:spcAft>
                <a:defRPr/>
              </a:pPr>
              <a:t>80%</a:t>
            </a:fld>
            <a:endParaRPr lang="en-GB" sz="800" strike="noStrike" normalizeH="0" noProof="0">
              <a:ln>
                <a:noFill/>
              </a:ln>
              <a:solidFill>
                <a:srgbClr val="FFFFFF"/>
              </a:solidFill>
              <a:effectLst/>
              <a:uLnTx/>
              <a:uFillTx/>
              <a:sym typeface="+mn-lt"/>
            </a:endParaRPr>
          </a:p>
        </p:txBody>
      </p:sp>
      <p:sp>
        <p:nvSpPr>
          <p:cNvPr id="194" name="Rectangle 193">
            <a:extLst>
              <a:ext uri="{FF2B5EF4-FFF2-40B4-BE49-F238E27FC236}">
                <a16:creationId xmlns:a16="http://schemas.microsoft.com/office/drawing/2014/main" id="{D7185728-FD0C-40CC-9867-BA3BD63AD3E3}"/>
              </a:ext>
            </a:extLst>
          </p:cNvPr>
          <p:cNvSpPr/>
          <p:nvPr>
            <p:custDataLst>
              <p:tags r:id="rId154"/>
            </p:custDataLst>
          </p:nvPr>
        </p:nvSpPr>
        <p:spPr bwMode="auto">
          <a:xfrm>
            <a:off x="9058275" y="5140325"/>
            <a:ext cx="152400" cy="50641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2E404AD1-12C4-4ED7-A4C6-13D46FDB4A52}" type="datetime'''''''''R''''om''''''''''an''''''''''i''''''''''''''''''''a'">
              <a:rPr lang="en-GB" altLang="en-US" sz="1000" smtClean="0">
                <a:solidFill>
                  <a:srgbClr val="2B3A42"/>
                </a:solidFill>
                <a:effectLst/>
              </a:rPr>
              <a:pPr lvl="0" algn="r">
                <a:spcBef>
                  <a:spcPct val="0"/>
                </a:spcBef>
                <a:spcAft>
                  <a:spcPct val="0"/>
                </a:spcAft>
                <a:defRPr/>
              </a:pPr>
              <a:t>Romania</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225" name="Rectangle 224">
            <a:extLst>
              <a:ext uri="{FF2B5EF4-FFF2-40B4-BE49-F238E27FC236}">
                <a16:creationId xmlns:a16="http://schemas.microsoft.com/office/drawing/2014/main" id="{74F540BE-E2E8-4492-B13B-3BD25B3CCF5F}"/>
              </a:ext>
            </a:extLst>
          </p:cNvPr>
          <p:cNvSpPr/>
          <p:nvPr>
            <p:custDataLst>
              <p:tags r:id="rId155"/>
            </p:custDataLst>
          </p:nvPr>
        </p:nvSpPr>
        <p:spPr bwMode="gray">
          <a:xfrm>
            <a:off x="9296400" y="4964113"/>
            <a:ext cx="176213" cy="109538"/>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1218DD20-CA44-4AD6-9DFE-95EB2EEE854B}" type="datetime'''''''''''''''''''4''''%'">
              <a:rPr lang="en-GB" altLang="en-US" sz="800" smtClean="0">
                <a:solidFill>
                  <a:schemeClr val="bg1"/>
                </a:solidFill>
                <a:effectLst/>
              </a:rPr>
              <a:pPr lvl="0" algn="ctr">
                <a:lnSpc>
                  <a:spcPct val="90000"/>
                </a:lnSpc>
                <a:spcBef>
                  <a:spcPct val="0"/>
                </a:spcBef>
                <a:spcAft>
                  <a:spcPct val="0"/>
                </a:spcAft>
                <a:defRPr/>
              </a:pPr>
              <a:t>4%</a:t>
            </a:fld>
            <a:endParaRPr lang="en-GB" sz="800" strike="noStrike" normalizeH="0" noProof="0">
              <a:ln>
                <a:noFill/>
              </a:ln>
              <a:solidFill>
                <a:schemeClr val="bg1"/>
              </a:solidFill>
              <a:effectLst/>
              <a:uLnTx/>
              <a:uFillTx/>
              <a:sym typeface="+mn-lt"/>
            </a:endParaRPr>
          </a:p>
        </p:txBody>
      </p:sp>
      <p:sp>
        <p:nvSpPr>
          <p:cNvPr id="372" name="Rectangle 371">
            <a:extLst>
              <a:ext uri="{FF2B5EF4-FFF2-40B4-BE49-F238E27FC236}">
                <a16:creationId xmlns:a16="http://schemas.microsoft.com/office/drawing/2014/main" id="{FF47AFB5-8395-0A2B-0508-82A984D4A787}"/>
              </a:ext>
            </a:extLst>
          </p:cNvPr>
          <p:cNvSpPr/>
          <p:nvPr>
            <p:custDataLst>
              <p:tags r:id="rId156"/>
            </p:custDataLst>
          </p:nvPr>
        </p:nvSpPr>
        <p:spPr bwMode="gray">
          <a:xfrm>
            <a:off x="9267825" y="4775200"/>
            <a:ext cx="233363" cy="109538"/>
          </a:xfrm>
          <a:prstGeom prst="rect">
            <a:avLst/>
          </a:prstGeom>
          <a:solidFill>
            <a:srgbClr val="E66F0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B7EC20DC-3FA3-40CA-92B9-8DA470576080}" type="datetime'''''''''''''''''''''1''''''''''''''''''''''''''1''''''%'''''''">
              <a:rPr lang="en-GB" altLang="en-US" sz="800" smtClean="0">
                <a:solidFill>
                  <a:schemeClr val="bg1"/>
                </a:solidFill>
                <a:effectLst/>
              </a:rPr>
              <a:pPr algn="ctr">
                <a:lnSpc>
                  <a:spcPct val="90000"/>
                </a:lnSpc>
                <a:spcBef>
                  <a:spcPct val="0"/>
                </a:spcBef>
                <a:spcAft>
                  <a:spcPct val="0"/>
                </a:spcAft>
              </a:pPr>
              <a:t>11%</a:t>
            </a:fld>
            <a:endParaRPr lang="en-GB" sz="800" err="1">
              <a:solidFill>
                <a:schemeClr val="bg1"/>
              </a:solidFill>
              <a:sym typeface="+mn-lt"/>
            </a:endParaRPr>
          </a:p>
        </p:txBody>
      </p:sp>
      <p:sp>
        <p:nvSpPr>
          <p:cNvPr id="226" name="Rectangle 225">
            <a:extLst>
              <a:ext uri="{FF2B5EF4-FFF2-40B4-BE49-F238E27FC236}">
                <a16:creationId xmlns:a16="http://schemas.microsoft.com/office/drawing/2014/main" id="{20C17E47-D2CC-425E-BDF6-E8CAC07A1864}"/>
              </a:ext>
            </a:extLst>
          </p:cNvPr>
          <p:cNvSpPr/>
          <p:nvPr>
            <p:custDataLst>
              <p:tags r:id="rId157"/>
            </p:custDataLst>
          </p:nvPr>
        </p:nvSpPr>
        <p:spPr bwMode="gray">
          <a:xfrm>
            <a:off x="9296400" y="4513263"/>
            <a:ext cx="176213" cy="109538"/>
          </a:xfrm>
          <a:prstGeom prst="rect">
            <a:avLst/>
          </a:prstGeom>
          <a:solidFill>
            <a:srgbClr val="F88FAC"/>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1F82EA4B-1F0B-4B1D-9EF5-A6E1175CB00E}" type="datetime'9''''''''%'''''''''''''''''''''">
              <a:rPr lang="en-GB" altLang="en-US" sz="800" smtClean="0">
                <a:solidFill>
                  <a:schemeClr val="bg1"/>
                </a:solidFill>
                <a:effectLst/>
              </a:rPr>
              <a:pPr algn="ctr">
                <a:lnSpc>
                  <a:spcPct val="90000"/>
                </a:lnSpc>
                <a:spcBef>
                  <a:spcPct val="0"/>
                </a:spcBef>
                <a:spcAft>
                  <a:spcPct val="0"/>
                </a:spcAft>
              </a:pPr>
              <a:t>9%</a:t>
            </a:fld>
            <a:endParaRPr lang="en-GB" sz="800">
              <a:solidFill>
                <a:schemeClr val="bg1"/>
              </a:solidFill>
              <a:sym typeface="+mn-lt"/>
            </a:endParaRPr>
          </a:p>
        </p:txBody>
      </p:sp>
      <p:sp>
        <p:nvSpPr>
          <p:cNvPr id="373" name="Rectangle 372">
            <a:extLst>
              <a:ext uri="{FF2B5EF4-FFF2-40B4-BE49-F238E27FC236}">
                <a16:creationId xmlns:a16="http://schemas.microsoft.com/office/drawing/2014/main" id="{C7F7676F-A61A-59BD-3460-D29244192853}"/>
              </a:ext>
            </a:extLst>
          </p:cNvPr>
          <p:cNvSpPr/>
          <p:nvPr>
            <p:custDataLst>
              <p:tags r:id="rId158"/>
            </p:custDataLst>
          </p:nvPr>
        </p:nvSpPr>
        <p:spPr bwMode="gray">
          <a:xfrm>
            <a:off x="9267825" y="3375025"/>
            <a:ext cx="233363" cy="109538"/>
          </a:xfrm>
          <a:prstGeom prst="rect">
            <a:avLst/>
          </a:prstGeom>
          <a:solidFill>
            <a:srgbClr val="C30C3E"/>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8B9F7B38-2FCB-40A6-ACD8-0D8FA3FC0A7B}" type="datetime'''''''''''''''''''''''''''7''''''''''''''''''''''''''''7%'">
              <a:rPr lang="en-GB" altLang="en-US" sz="800" smtClean="0">
                <a:solidFill>
                  <a:srgbClr val="FFFFFF"/>
                </a:solidFill>
                <a:effectLst/>
              </a:rPr>
              <a:pPr lvl="0" algn="ctr">
                <a:lnSpc>
                  <a:spcPct val="90000"/>
                </a:lnSpc>
                <a:spcBef>
                  <a:spcPct val="0"/>
                </a:spcBef>
                <a:spcAft>
                  <a:spcPct val="0"/>
                </a:spcAft>
                <a:defRPr/>
              </a:pPr>
              <a:t>77%</a:t>
            </a:fld>
            <a:endParaRPr lang="en-GB" sz="800" strike="noStrike" normalizeH="0" noProof="0">
              <a:ln>
                <a:noFill/>
              </a:ln>
              <a:solidFill>
                <a:srgbClr val="FFFFFF"/>
              </a:solidFill>
              <a:effectLst/>
              <a:uLnTx/>
              <a:uFillTx/>
              <a:sym typeface="+mn-lt"/>
            </a:endParaRPr>
          </a:p>
        </p:txBody>
      </p:sp>
      <p:sp>
        <p:nvSpPr>
          <p:cNvPr id="204" name="Rectangle 203">
            <a:extLst>
              <a:ext uri="{FF2B5EF4-FFF2-40B4-BE49-F238E27FC236}">
                <a16:creationId xmlns:a16="http://schemas.microsoft.com/office/drawing/2014/main" id="{9D1BCBD6-CC92-4362-8279-3DEEA5DDDCCC}"/>
              </a:ext>
            </a:extLst>
          </p:cNvPr>
          <p:cNvSpPr/>
          <p:nvPr>
            <p:custDataLst>
              <p:tags r:id="rId159"/>
            </p:custDataLst>
          </p:nvPr>
        </p:nvSpPr>
        <p:spPr bwMode="auto">
          <a:xfrm>
            <a:off x="9307513" y="5140325"/>
            <a:ext cx="152400" cy="365125"/>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A86174CB-1FAA-4AEB-8C3C-2B26769627F2}" type="datetime'''''S''''''''e''''''''r''''b''''''''''i''''a'''''''''">
              <a:rPr lang="en-GB" altLang="en-US" sz="1000" smtClean="0">
                <a:solidFill>
                  <a:srgbClr val="2B3A42"/>
                </a:solidFill>
                <a:effectLst/>
              </a:rPr>
              <a:pPr lvl="0" algn="r">
                <a:spcBef>
                  <a:spcPct val="0"/>
                </a:spcBef>
                <a:spcAft>
                  <a:spcPct val="0"/>
                </a:spcAft>
                <a:defRPr/>
              </a:pPr>
              <a:t>Serbia</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714" name="Rectangle 713">
            <a:extLst>
              <a:ext uri="{FF2B5EF4-FFF2-40B4-BE49-F238E27FC236}">
                <a16:creationId xmlns:a16="http://schemas.microsoft.com/office/drawing/2014/main" id="{95D87090-54D1-A565-C7FF-9FF88F38A754}"/>
              </a:ext>
            </a:extLst>
          </p:cNvPr>
          <p:cNvSpPr/>
          <p:nvPr>
            <p:custDataLst>
              <p:tags r:id="rId160"/>
            </p:custDataLst>
          </p:nvPr>
        </p:nvSpPr>
        <p:spPr bwMode="gray">
          <a:xfrm>
            <a:off x="9545638" y="4916488"/>
            <a:ext cx="17621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9789C418-8F95-4BF6-8B50-7E5BC7E2CA2B}" type="datetime'''''''''''''''''''''''''''''''''''''''''''7''''''%'">
              <a:rPr lang="en-GB" altLang="en-US" sz="800" smtClean="0">
                <a:solidFill>
                  <a:schemeClr val="bg1"/>
                </a:solidFill>
                <a:effectLst/>
                <a:sym typeface="+mn-lt"/>
              </a:rPr>
              <a:pPr algn="ctr">
                <a:lnSpc>
                  <a:spcPct val="90000"/>
                </a:lnSpc>
                <a:spcBef>
                  <a:spcPct val="0"/>
                </a:spcBef>
                <a:spcAft>
                  <a:spcPct val="0"/>
                </a:spcAft>
              </a:pPr>
              <a:t>7%</a:t>
            </a:fld>
            <a:endParaRPr lang="en-GB" sz="800">
              <a:solidFill>
                <a:schemeClr val="bg1"/>
              </a:solidFill>
              <a:sym typeface="+mn-lt"/>
            </a:endParaRPr>
          </a:p>
        </p:txBody>
      </p:sp>
      <p:sp>
        <p:nvSpPr>
          <p:cNvPr id="160" name="Rectangle 159">
            <a:extLst>
              <a:ext uri="{FF2B5EF4-FFF2-40B4-BE49-F238E27FC236}">
                <a16:creationId xmlns:a16="http://schemas.microsoft.com/office/drawing/2014/main" id="{80402CB1-4BD2-4691-AA7C-ABC24C73CF3C}"/>
              </a:ext>
            </a:extLst>
          </p:cNvPr>
          <p:cNvSpPr/>
          <p:nvPr>
            <p:custDataLst>
              <p:tags r:id="rId161"/>
            </p:custDataLst>
          </p:nvPr>
        </p:nvSpPr>
        <p:spPr bwMode="gray">
          <a:xfrm>
            <a:off x="9510713" y="4799013"/>
            <a:ext cx="176213" cy="109538"/>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769215FB-8F27-431F-ADB4-04ADC64CBD47}" type="datetime'''''''2''''''''''''''''%'''''''''''''''''''''''''''''">
              <a:rPr lang="en-GB" altLang="en-US" sz="800" smtClean="0">
                <a:solidFill>
                  <a:schemeClr val="bg1"/>
                </a:solidFill>
                <a:effectLst/>
              </a:rPr>
              <a:pPr lvl="0" algn="ctr">
                <a:lnSpc>
                  <a:spcPct val="90000"/>
                </a:lnSpc>
                <a:spcBef>
                  <a:spcPct val="0"/>
                </a:spcBef>
                <a:spcAft>
                  <a:spcPct val="0"/>
                </a:spcAft>
                <a:defRPr/>
              </a:pPr>
              <a:t>2%</a:t>
            </a:fld>
            <a:endParaRPr kumimoji="0" lang="en-GB" sz="800" strike="noStrike" kern="1200" spc="0" normalizeH="0" noProof="0">
              <a:ln>
                <a:noFill/>
              </a:ln>
              <a:solidFill>
                <a:schemeClr val="bg1"/>
              </a:solidFill>
              <a:effectLst/>
              <a:uLnTx/>
              <a:uFillTx/>
              <a:sym typeface="+mn-lt"/>
            </a:endParaRPr>
          </a:p>
        </p:txBody>
      </p:sp>
      <p:sp>
        <p:nvSpPr>
          <p:cNvPr id="465" name="Rectangle 464">
            <a:extLst>
              <a:ext uri="{FF2B5EF4-FFF2-40B4-BE49-F238E27FC236}">
                <a16:creationId xmlns:a16="http://schemas.microsoft.com/office/drawing/2014/main" id="{16B415A7-12F7-872A-FE99-EB0A004A46EE}"/>
              </a:ext>
            </a:extLst>
          </p:cNvPr>
          <p:cNvSpPr/>
          <p:nvPr>
            <p:custDataLst>
              <p:tags r:id="rId162"/>
            </p:custDataLst>
          </p:nvPr>
        </p:nvSpPr>
        <p:spPr bwMode="gray">
          <a:xfrm>
            <a:off x="9580563" y="4703763"/>
            <a:ext cx="176213" cy="109538"/>
          </a:xfrm>
          <a:prstGeom prst="rect">
            <a:avLst/>
          </a:prstGeom>
          <a:solidFill>
            <a:srgbClr val="E66F0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1D785434-81D5-4658-841F-F80D4238DF9B}" type="datetime'''''''''5''''''''''''''''''''''''''''''''''''''''%'''''''">
              <a:rPr lang="en-GB" altLang="en-US" sz="800" smtClean="0">
                <a:solidFill>
                  <a:schemeClr val="bg1"/>
                </a:solidFill>
                <a:effectLst/>
              </a:rPr>
              <a:pPr algn="ctr">
                <a:lnSpc>
                  <a:spcPct val="90000"/>
                </a:lnSpc>
                <a:spcBef>
                  <a:spcPct val="0"/>
                </a:spcBef>
                <a:spcAft>
                  <a:spcPct val="0"/>
                </a:spcAft>
              </a:pPr>
              <a:t>5%</a:t>
            </a:fld>
            <a:endParaRPr lang="en-GB" sz="800" err="1">
              <a:solidFill>
                <a:schemeClr val="bg1"/>
              </a:solidFill>
              <a:sym typeface="+mn-lt"/>
            </a:endParaRPr>
          </a:p>
        </p:txBody>
      </p:sp>
      <p:sp>
        <p:nvSpPr>
          <p:cNvPr id="162" name="Rectangle 161">
            <a:extLst>
              <a:ext uri="{FF2B5EF4-FFF2-40B4-BE49-F238E27FC236}">
                <a16:creationId xmlns:a16="http://schemas.microsoft.com/office/drawing/2014/main" id="{5E8CDE30-C3E4-4CCA-8B22-EB3A8BD2A63B}"/>
              </a:ext>
            </a:extLst>
          </p:cNvPr>
          <p:cNvSpPr/>
          <p:nvPr>
            <p:custDataLst>
              <p:tags r:id="rId163"/>
            </p:custDataLst>
          </p:nvPr>
        </p:nvSpPr>
        <p:spPr bwMode="gray">
          <a:xfrm>
            <a:off x="9545638" y="4537075"/>
            <a:ext cx="176213" cy="109538"/>
          </a:xfrm>
          <a:prstGeom prst="rect">
            <a:avLst/>
          </a:prstGeom>
          <a:solidFill>
            <a:srgbClr val="F88FAC"/>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A94B0E49-11A5-4083-9468-0177D051ADFF}" type="datetime'''''''''''''''''''7''''''''''''''''''''''''''''%'''''''">
              <a:rPr lang="en-GB" altLang="en-US" sz="800" smtClean="0">
                <a:solidFill>
                  <a:schemeClr val="bg1"/>
                </a:solidFill>
                <a:effectLst/>
              </a:rPr>
              <a:pPr algn="ctr">
                <a:lnSpc>
                  <a:spcPct val="90000"/>
                </a:lnSpc>
                <a:spcBef>
                  <a:spcPct val="0"/>
                </a:spcBef>
                <a:spcAft>
                  <a:spcPct val="0"/>
                </a:spcAft>
              </a:pPr>
              <a:t>7%</a:t>
            </a:fld>
            <a:endParaRPr lang="en-GB" sz="800">
              <a:solidFill>
                <a:schemeClr val="bg1"/>
              </a:solidFill>
              <a:sym typeface="+mn-lt"/>
            </a:endParaRPr>
          </a:p>
        </p:txBody>
      </p:sp>
      <p:sp>
        <p:nvSpPr>
          <p:cNvPr id="466" name="Rectangle 465">
            <a:extLst>
              <a:ext uri="{FF2B5EF4-FFF2-40B4-BE49-F238E27FC236}">
                <a16:creationId xmlns:a16="http://schemas.microsoft.com/office/drawing/2014/main" id="{415F9097-05A8-0AB2-291F-717394D1B1DC}"/>
              </a:ext>
            </a:extLst>
          </p:cNvPr>
          <p:cNvSpPr/>
          <p:nvPr>
            <p:custDataLst>
              <p:tags r:id="rId164"/>
            </p:custDataLst>
          </p:nvPr>
        </p:nvSpPr>
        <p:spPr bwMode="gray">
          <a:xfrm>
            <a:off x="9517063" y="3398838"/>
            <a:ext cx="233363" cy="109538"/>
          </a:xfrm>
          <a:prstGeom prst="rect">
            <a:avLst/>
          </a:prstGeom>
          <a:solidFill>
            <a:srgbClr val="C30C3E"/>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8D431197-5015-4BC3-A7ED-11DC45150C3C}" type="datetime'''''7''9''''''''''''''''''''''''''''''''%'''''''''''''">
              <a:rPr lang="en-GB" altLang="en-US" sz="800" smtClean="0">
                <a:solidFill>
                  <a:srgbClr val="FFFFFF"/>
                </a:solidFill>
                <a:effectLst/>
              </a:rPr>
              <a:pPr lvl="0" algn="ctr">
                <a:lnSpc>
                  <a:spcPct val="90000"/>
                </a:lnSpc>
                <a:spcBef>
                  <a:spcPct val="0"/>
                </a:spcBef>
                <a:spcAft>
                  <a:spcPct val="0"/>
                </a:spcAft>
                <a:defRPr/>
              </a:pPr>
              <a:t>79%</a:t>
            </a:fld>
            <a:endParaRPr lang="en-GB" sz="800" strike="noStrike" normalizeH="0" noProof="0">
              <a:ln>
                <a:noFill/>
              </a:ln>
              <a:solidFill>
                <a:srgbClr val="FFFFFF"/>
              </a:solidFill>
              <a:effectLst/>
              <a:uLnTx/>
              <a:uFillTx/>
              <a:sym typeface="+mn-lt"/>
            </a:endParaRPr>
          </a:p>
        </p:txBody>
      </p:sp>
      <p:sp>
        <p:nvSpPr>
          <p:cNvPr id="151" name="Rectangle 150">
            <a:extLst>
              <a:ext uri="{FF2B5EF4-FFF2-40B4-BE49-F238E27FC236}">
                <a16:creationId xmlns:a16="http://schemas.microsoft.com/office/drawing/2014/main" id="{CC09118F-D81C-4A3A-B487-031DA20F10DF}"/>
              </a:ext>
            </a:extLst>
          </p:cNvPr>
          <p:cNvSpPr/>
          <p:nvPr>
            <p:custDataLst>
              <p:tags r:id="rId165"/>
            </p:custDataLst>
          </p:nvPr>
        </p:nvSpPr>
        <p:spPr bwMode="auto">
          <a:xfrm>
            <a:off x="9556750" y="5140325"/>
            <a:ext cx="152400" cy="511175"/>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C2EBDC0C-2545-43E6-96DD-D046E9577459}" type="datetime'''''''''''''''''L''''''ith''''''''''''''u''a''''ni''''a'''''''">
              <a:rPr lang="en-GB" altLang="en-US" sz="1000" smtClean="0">
                <a:solidFill>
                  <a:srgbClr val="2B3A42"/>
                </a:solidFill>
                <a:effectLst/>
              </a:rPr>
              <a:pPr lvl="0" algn="r">
                <a:spcBef>
                  <a:spcPct val="0"/>
                </a:spcBef>
                <a:spcAft>
                  <a:spcPct val="0"/>
                </a:spcAft>
                <a:defRPr/>
              </a:pPr>
              <a:t>Lithuania</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707" name="Rectangle 706">
            <a:extLst>
              <a:ext uri="{FF2B5EF4-FFF2-40B4-BE49-F238E27FC236}">
                <a16:creationId xmlns:a16="http://schemas.microsoft.com/office/drawing/2014/main" id="{18551602-A440-DDE9-D5E8-1FC71F9FE7BD}"/>
              </a:ext>
            </a:extLst>
          </p:cNvPr>
          <p:cNvSpPr/>
          <p:nvPr>
            <p:custDataLst>
              <p:tags r:id="rId166"/>
            </p:custDataLst>
          </p:nvPr>
        </p:nvSpPr>
        <p:spPr bwMode="gray">
          <a:xfrm>
            <a:off x="9794875" y="4940300"/>
            <a:ext cx="17621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EFEFDE82-EEFE-4D47-9BDD-03495058399A}" type="datetime'''''''5''''''''''''''''''''%'">
              <a:rPr lang="en-GB" altLang="en-US" sz="800" smtClean="0">
                <a:solidFill>
                  <a:schemeClr val="bg1"/>
                </a:solidFill>
                <a:effectLst/>
                <a:sym typeface="+mn-lt"/>
              </a:rPr>
              <a:pPr algn="ctr">
                <a:lnSpc>
                  <a:spcPct val="90000"/>
                </a:lnSpc>
                <a:spcBef>
                  <a:spcPct val="0"/>
                </a:spcBef>
                <a:spcAft>
                  <a:spcPct val="0"/>
                </a:spcAft>
              </a:pPr>
              <a:t>5%</a:t>
            </a:fld>
            <a:endParaRPr lang="en-GB" sz="800">
              <a:solidFill>
                <a:schemeClr val="bg1"/>
              </a:solidFill>
              <a:sym typeface="+mn-lt"/>
            </a:endParaRPr>
          </a:p>
        </p:txBody>
      </p:sp>
      <p:sp>
        <p:nvSpPr>
          <p:cNvPr id="708" name="Rectangle 707">
            <a:extLst>
              <a:ext uri="{FF2B5EF4-FFF2-40B4-BE49-F238E27FC236}">
                <a16:creationId xmlns:a16="http://schemas.microsoft.com/office/drawing/2014/main" id="{0EC1D406-679D-A11C-F131-0AA212632867}"/>
              </a:ext>
            </a:extLst>
          </p:cNvPr>
          <p:cNvSpPr/>
          <p:nvPr>
            <p:custDataLst>
              <p:tags r:id="rId167"/>
            </p:custDataLst>
          </p:nvPr>
        </p:nvSpPr>
        <p:spPr bwMode="gray">
          <a:xfrm>
            <a:off x="9794875" y="4775200"/>
            <a:ext cx="176213" cy="109538"/>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6B2E180A-61E9-4234-A301-017402198A0C}" type="datetime'''''''''7''''''''''''''''''''''''''''''''''%'''">
              <a:rPr lang="en-GB" altLang="en-US" sz="800" smtClean="0">
                <a:solidFill>
                  <a:schemeClr val="bg1"/>
                </a:solidFill>
                <a:effectLst/>
                <a:sym typeface="+mn-lt"/>
              </a:rPr>
              <a:pPr lvl="0" algn="ctr">
                <a:lnSpc>
                  <a:spcPct val="90000"/>
                </a:lnSpc>
                <a:spcBef>
                  <a:spcPct val="0"/>
                </a:spcBef>
                <a:spcAft>
                  <a:spcPct val="0"/>
                </a:spcAft>
                <a:defRPr/>
              </a:pPr>
              <a:t>7%</a:t>
            </a:fld>
            <a:endParaRPr kumimoji="0" lang="en-GB" sz="800" strike="noStrike" kern="1200" spc="0" normalizeH="0" noProof="0">
              <a:ln>
                <a:noFill/>
              </a:ln>
              <a:solidFill>
                <a:schemeClr val="bg1"/>
              </a:solidFill>
              <a:effectLst/>
              <a:uLnTx/>
              <a:uFillTx/>
              <a:sym typeface="+mn-lt"/>
            </a:endParaRPr>
          </a:p>
        </p:txBody>
      </p:sp>
      <p:sp>
        <p:nvSpPr>
          <p:cNvPr id="709" name="Rectangle 708">
            <a:extLst>
              <a:ext uri="{FF2B5EF4-FFF2-40B4-BE49-F238E27FC236}">
                <a16:creationId xmlns:a16="http://schemas.microsoft.com/office/drawing/2014/main" id="{274F49E1-2C4F-4C9A-2FCA-53FCD9BC2741}"/>
              </a:ext>
            </a:extLst>
          </p:cNvPr>
          <p:cNvSpPr/>
          <p:nvPr>
            <p:custDataLst>
              <p:tags r:id="rId168"/>
            </p:custDataLst>
          </p:nvPr>
        </p:nvSpPr>
        <p:spPr bwMode="gray">
          <a:xfrm>
            <a:off x="9794875" y="4656138"/>
            <a:ext cx="176213" cy="109538"/>
          </a:xfrm>
          <a:prstGeom prst="rect">
            <a:avLst/>
          </a:prstGeom>
          <a:solidFill>
            <a:srgbClr val="E66F0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9B018CF0-1BE2-4C40-9DEB-00D9064212AD}" type="datetime'''''''''''''''''''''''''''''2''''''''''''''''''''''''''%'''''">
              <a:rPr lang="en-GB" altLang="en-US" sz="800" smtClean="0">
                <a:solidFill>
                  <a:schemeClr val="bg1"/>
                </a:solidFill>
                <a:effectLst/>
                <a:sym typeface="+mn-lt"/>
              </a:rPr>
              <a:pPr algn="ctr">
                <a:lnSpc>
                  <a:spcPct val="90000"/>
                </a:lnSpc>
                <a:spcBef>
                  <a:spcPct val="0"/>
                </a:spcBef>
                <a:spcAft>
                  <a:spcPct val="0"/>
                </a:spcAft>
              </a:pPr>
              <a:t>2%</a:t>
            </a:fld>
            <a:endParaRPr lang="en-GB" sz="800" err="1">
              <a:solidFill>
                <a:schemeClr val="bg1"/>
              </a:solidFill>
              <a:sym typeface="+mn-lt"/>
            </a:endParaRPr>
          </a:p>
        </p:txBody>
      </p:sp>
      <p:sp>
        <p:nvSpPr>
          <p:cNvPr id="19" name="Rectangle 18">
            <a:extLst>
              <a:ext uri="{FF2B5EF4-FFF2-40B4-BE49-F238E27FC236}">
                <a16:creationId xmlns:a16="http://schemas.microsoft.com/office/drawing/2014/main" id="{BEF00B45-B316-4805-A84A-BE1EA16AD00D}"/>
              </a:ext>
            </a:extLst>
          </p:cNvPr>
          <p:cNvSpPr/>
          <p:nvPr>
            <p:custDataLst>
              <p:tags r:id="rId169"/>
            </p:custDataLst>
          </p:nvPr>
        </p:nvSpPr>
        <p:spPr bwMode="gray">
          <a:xfrm>
            <a:off x="8769350" y="4751388"/>
            <a:ext cx="23336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0E47043F-8EC1-48C6-9048-3AA0DC693ABF}" type="datetime'''''2''''''''0%'''''''''''''''''">
              <a:rPr lang="en-GB" altLang="en-US" sz="800" smtClean="0">
                <a:solidFill>
                  <a:schemeClr val="bg1"/>
                </a:solidFill>
                <a:effectLst/>
              </a:rPr>
              <a:pPr algn="ctr">
                <a:lnSpc>
                  <a:spcPct val="90000"/>
                </a:lnSpc>
                <a:spcBef>
                  <a:spcPct val="0"/>
                </a:spcBef>
                <a:spcAft>
                  <a:spcPct val="0"/>
                </a:spcAft>
              </a:pPr>
              <a:t>20%</a:t>
            </a:fld>
            <a:endParaRPr lang="en-GB" sz="800">
              <a:solidFill>
                <a:schemeClr val="bg1"/>
              </a:solidFill>
              <a:sym typeface="+mn-lt"/>
            </a:endParaRPr>
          </a:p>
        </p:txBody>
      </p:sp>
      <p:sp>
        <p:nvSpPr>
          <p:cNvPr id="711" name="Rectangle 710">
            <a:extLst>
              <a:ext uri="{FF2B5EF4-FFF2-40B4-BE49-F238E27FC236}">
                <a16:creationId xmlns:a16="http://schemas.microsoft.com/office/drawing/2014/main" id="{3D4D84E6-9BD5-04CE-7250-E4057C2F457E}"/>
              </a:ext>
            </a:extLst>
          </p:cNvPr>
          <p:cNvSpPr/>
          <p:nvPr>
            <p:custDataLst>
              <p:tags r:id="rId170"/>
            </p:custDataLst>
          </p:nvPr>
        </p:nvSpPr>
        <p:spPr bwMode="gray">
          <a:xfrm>
            <a:off x="9766300" y="3279775"/>
            <a:ext cx="233363" cy="109538"/>
          </a:xfrm>
          <a:prstGeom prst="rect">
            <a:avLst/>
          </a:prstGeom>
          <a:solidFill>
            <a:srgbClr val="C30C3E"/>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C0377B3B-F3A5-4650-9CB5-27082C492179}" type="datetime'''7''0''''''''''''''''''''''''''''''%'''''''">
              <a:rPr lang="en-GB" altLang="en-US" sz="800" smtClean="0">
                <a:solidFill>
                  <a:srgbClr val="FFFFFF"/>
                </a:solidFill>
                <a:effectLst/>
                <a:sym typeface="+mn-lt"/>
              </a:rPr>
              <a:pPr lvl="0" algn="ctr">
                <a:lnSpc>
                  <a:spcPct val="90000"/>
                </a:lnSpc>
                <a:spcBef>
                  <a:spcPct val="0"/>
                </a:spcBef>
                <a:spcAft>
                  <a:spcPct val="0"/>
                </a:spcAft>
                <a:defRPr/>
              </a:pPr>
              <a:t>70%</a:t>
            </a:fld>
            <a:endParaRPr lang="en-GB" sz="800" strike="noStrike" normalizeH="0" noProof="0">
              <a:ln>
                <a:noFill/>
              </a:ln>
              <a:solidFill>
                <a:srgbClr val="FFFFFF"/>
              </a:solidFill>
              <a:effectLst/>
              <a:uLnTx/>
              <a:uFillTx/>
              <a:sym typeface="+mn-lt"/>
            </a:endParaRPr>
          </a:p>
        </p:txBody>
      </p:sp>
      <p:sp>
        <p:nvSpPr>
          <p:cNvPr id="705" name="Rectangle 704">
            <a:extLst>
              <a:ext uri="{FF2B5EF4-FFF2-40B4-BE49-F238E27FC236}">
                <a16:creationId xmlns:a16="http://schemas.microsoft.com/office/drawing/2014/main" id="{035ECA80-CF6C-BFF5-169D-6701F52F6E7F}"/>
              </a:ext>
            </a:extLst>
          </p:cNvPr>
          <p:cNvSpPr/>
          <p:nvPr>
            <p:custDataLst>
              <p:tags r:id="rId171"/>
            </p:custDataLst>
          </p:nvPr>
        </p:nvSpPr>
        <p:spPr bwMode="auto">
          <a:xfrm>
            <a:off x="9805988" y="5140325"/>
            <a:ext cx="152400" cy="336550"/>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6CCB3E16-971A-4785-9889-00C4EFB6B0B4}" type="datetime'L''a''''''''''tv''''''''''''''''''i''''''''''a'''''''''">
              <a:rPr lang="en-GB" altLang="en-US" sz="1000" smtClean="0">
                <a:solidFill>
                  <a:srgbClr val="2B3A42"/>
                </a:solidFill>
                <a:effectLst/>
              </a:rPr>
              <a:pPr lvl="0" algn="r">
                <a:spcBef>
                  <a:spcPct val="0"/>
                </a:spcBef>
                <a:spcAft>
                  <a:spcPct val="0"/>
                </a:spcAft>
                <a:defRPr/>
              </a:pPr>
              <a:t>Latvia</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272" name="Rectangle 271">
            <a:extLst>
              <a:ext uri="{FF2B5EF4-FFF2-40B4-BE49-F238E27FC236}">
                <a16:creationId xmlns:a16="http://schemas.microsoft.com/office/drawing/2014/main" id="{11FBFEDC-3719-0BF5-B068-F5C7EFB7A030}"/>
              </a:ext>
            </a:extLst>
          </p:cNvPr>
          <p:cNvSpPr/>
          <p:nvPr>
            <p:custDataLst>
              <p:tags r:id="rId172"/>
            </p:custDataLst>
          </p:nvPr>
        </p:nvSpPr>
        <p:spPr bwMode="gray">
          <a:xfrm>
            <a:off x="10044113" y="4916488"/>
            <a:ext cx="176213" cy="109538"/>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5893A7A0-9C20-4468-ADA9-77F08ACF5FDE}" type="datetime'7''''''''%'''''''''''''''''''''''''''''''''''''''''''''''''">
              <a:rPr lang="en-GB" altLang="en-US" sz="800" smtClean="0">
                <a:solidFill>
                  <a:schemeClr val="bg1"/>
                </a:solidFill>
                <a:effectLst/>
              </a:rPr>
              <a:pPr lvl="0" algn="ctr">
                <a:lnSpc>
                  <a:spcPct val="90000"/>
                </a:lnSpc>
                <a:spcBef>
                  <a:spcPct val="0"/>
                </a:spcBef>
                <a:spcAft>
                  <a:spcPct val="0"/>
                </a:spcAft>
                <a:defRPr/>
              </a:pPr>
              <a:t>7%</a:t>
            </a:fld>
            <a:endParaRPr kumimoji="0" lang="en-GB" sz="800" strike="noStrike" kern="1200" spc="0" normalizeH="0" noProof="0">
              <a:ln>
                <a:noFill/>
              </a:ln>
              <a:solidFill>
                <a:schemeClr val="bg1"/>
              </a:solidFill>
              <a:effectLst/>
              <a:uLnTx/>
              <a:uFillTx/>
              <a:sym typeface="+mn-lt"/>
            </a:endParaRPr>
          </a:p>
        </p:txBody>
      </p:sp>
      <p:sp>
        <p:nvSpPr>
          <p:cNvPr id="242" name="Rectangle 241">
            <a:extLst>
              <a:ext uri="{FF2B5EF4-FFF2-40B4-BE49-F238E27FC236}">
                <a16:creationId xmlns:a16="http://schemas.microsoft.com/office/drawing/2014/main" id="{FB3CF9AB-CD1C-43DA-8D57-0DB6900C732D}"/>
              </a:ext>
            </a:extLst>
          </p:cNvPr>
          <p:cNvSpPr/>
          <p:nvPr>
            <p:custDataLst>
              <p:tags r:id="rId173"/>
            </p:custDataLst>
          </p:nvPr>
        </p:nvSpPr>
        <p:spPr bwMode="gray">
          <a:xfrm>
            <a:off x="10009188" y="4775200"/>
            <a:ext cx="176213" cy="109538"/>
          </a:xfrm>
          <a:prstGeom prst="rect">
            <a:avLst/>
          </a:prstGeom>
          <a:solidFill>
            <a:srgbClr val="E66F0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1C70819E-2947-4023-9494-4575EA78C143}" type="datetime'''''4''''''''''%'''''''">
              <a:rPr lang="en-GB" altLang="en-US" sz="800" smtClean="0">
                <a:solidFill>
                  <a:schemeClr val="bg1"/>
                </a:solidFill>
                <a:effectLst/>
              </a:rPr>
              <a:pPr algn="ctr">
                <a:lnSpc>
                  <a:spcPct val="90000"/>
                </a:lnSpc>
                <a:spcBef>
                  <a:spcPct val="0"/>
                </a:spcBef>
                <a:spcAft>
                  <a:spcPct val="0"/>
                </a:spcAft>
              </a:pPr>
              <a:t>4%</a:t>
            </a:fld>
            <a:endParaRPr lang="en-GB" sz="800" err="1">
              <a:solidFill>
                <a:schemeClr val="bg1"/>
              </a:solidFill>
              <a:sym typeface="+mn-lt"/>
            </a:endParaRPr>
          </a:p>
        </p:txBody>
      </p:sp>
      <p:sp>
        <p:nvSpPr>
          <p:cNvPr id="2" name="Rectangle 1">
            <a:extLst>
              <a:ext uri="{FF2B5EF4-FFF2-40B4-BE49-F238E27FC236}">
                <a16:creationId xmlns:a16="http://schemas.microsoft.com/office/drawing/2014/main" id="{01BF7A04-D2A3-494A-A342-ACCE73E4EE6F}"/>
              </a:ext>
            </a:extLst>
          </p:cNvPr>
          <p:cNvSpPr/>
          <p:nvPr>
            <p:custDataLst>
              <p:tags r:id="rId174"/>
            </p:custDataLst>
          </p:nvPr>
        </p:nvSpPr>
        <p:spPr bwMode="gray">
          <a:xfrm>
            <a:off x="10079038" y="4703763"/>
            <a:ext cx="176213" cy="109538"/>
          </a:xfrm>
          <a:prstGeom prst="rect">
            <a:avLst/>
          </a:prstGeom>
          <a:solidFill>
            <a:srgbClr val="F88FAC"/>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8220ECFC-FD5E-46C6-B5D0-F082719E99DE}" type="datetime'''''''''''''2''''''''''''%'''''''">
              <a:rPr lang="en-GB" altLang="en-US" sz="800" smtClean="0">
                <a:solidFill>
                  <a:srgbClr val="FFFFFF"/>
                </a:solidFill>
                <a:effectLst/>
              </a:rPr>
              <a:pPr lvl="0" algn="ctr">
                <a:lnSpc>
                  <a:spcPct val="90000"/>
                </a:lnSpc>
                <a:spcBef>
                  <a:spcPct val="0"/>
                </a:spcBef>
                <a:spcAft>
                  <a:spcPct val="0"/>
                </a:spcAft>
                <a:defRPr/>
              </a:pPr>
              <a:t>2%</a:t>
            </a:fld>
            <a:endParaRPr kumimoji="0" lang="en-GB" sz="800" b="0" i="0" strike="noStrike" kern="1200" spc="0" normalizeH="0" noProof="0">
              <a:ln>
                <a:noFill/>
              </a:ln>
              <a:solidFill>
                <a:srgbClr val="FFFFFF"/>
              </a:solidFill>
              <a:effectLst/>
              <a:uLnTx/>
              <a:uFillTx/>
              <a:ea typeface="+mn-ea"/>
              <a:cs typeface="+mn-cs"/>
              <a:sym typeface="+mn-lt"/>
            </a:endParaRPr>
          </a:p>
        </p:txBody>
      </p:sp>
      <p:sp>
        <p:nvSpPr>
          <p:cNvPr id="243" name="Rectangle 242">
            <a:extLst>
              <a:ext uri="{FF2B5EF4-FFF2-40B4-BE49-F238E27FC236}">
                <a16:creationId xmlns:a16="http://schemas.microsoft.com/office/drawing/2014/main" id="{A22FF5D0-10AF-40F0-A791-9A3CF21ED9E8}"/>
              </a:ext>
            </a:extLst>
          </p:cNvPr>
          <p:cNvSpPr/>
          <p:nvPr>
            <p:custDataLst>
              <p:tags r:id="rId175"/>
            </p:custDataLst>
          </p:nvPr>
        </p:nvSpPr>
        <p:spPr bwMode="gray">
          <a:xfrm>
            <a:off x="10015538" y="4086225"/>
            <a:ext cx="233363" cy="109538"/>
          </a:xfrm>
          <a:prstGeom prst="rect">
            <a:avLst/>
          </a:prstGeom>
          <a:solidFill>
            <a:srgbClr val="C30C3E"/>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627CB6FD-5652-404D-B89D-B04618FB43A5}" type="datetime'''''4''''''''5''''''''''''''''''''''''%'''''''''''''">
              <a:rPr lang="en-GB" altLang="en-US" sz="800" smtClean="0">
                <a:solidFill>
                  <a:srgbClr val="FFFFFF"/>
                </a:solidFill>
                <a:effectLst/>
              </a:rPr>
              <a:pPr lvl="0" algn="ctr">
                <a:lnSpc>
                  <a:spcPct val="90000"/>
                </a:lnSpc>
                <a:spcBef>
                  <a:spcPct val="0"/>
                </a:spcBef>
                <a:spcAft>
                  <a:spcPct val="0"/>
                </a:spcAft>
                <a:defRPr/>
              </a:pPr>
              <a:t>45%</a:t>
            </a:fld>
            <a:endParaRPr lang="en-GB" sz="800" strike="noStrike" normalizeH="0" noProof="0">
              <a:ln>
                <a:noFill/>
              </a:ln>
              <a:solidFill>
                <a:srgbClr val="FFFFFF"/>
              </a:solidFill>
              <a:effectLst/>
              <a:uLnTx/>
              <a:uFillTx/>
              <a:sym typeface="+mn-lt"/>
            </a:endParaRPr>
          </a:p>
        </p:txBody>
      </p:sp>
      <p:sp>
        <p:nvSpPr>
          <p:cNvPr id="273" name="Rectangle 272">
            <a:extLst>
              <a:ext uri="{FF2B5EF4-FFF2-40B4-BE49-F238E27FC236}">
                <a16:creationId xmlns:a16="http://schemas.microsoft.com/office/drawing/2014/main" id="{D5279885-369E-F66C-87A0-4BA084FC6064}"/>
              </a:ext>
            </a:extLst>
          </p:cNvPr>
          <p:cNvSpPr/>
          <p:nvPr>
            <p:custDataLst>
              <p:tags r:id="rId176"/>
            </p:custDataLst>
          </p:nvPr>
        </p:nvSpPr>
        <p:spPr bwMode="gray">
          <a:xfrm>
            <a:off x="10015538" y="2924175"/>
            <a:ext cx="233363" cy="109538"/>
          </a:xfrm>
          <a:prstGeom prst="rect">
            <a:avLst/>
          </a:prstGeom>
          <a:solidFill>
            <a:srgbClr val="C0C0C0"/>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5CFD93C2-7B4F-4352-94FF-CBFD200BB469}" type="datetime'4''''3''%'''''''">
              <a:rPr lang="en-GB" altLang="en-US" sz="800" smtClean="0">
                <a:solidFill>
                  <a:srgbClr val="FFFFFF"/>
                </a:solidFill>
                <a:effectLst/>
              </a:rPr>
              <a:pPr lvl="0" algn="ctr">
                <a:lnSpc>
                  <a:spcPct val="90000"/>
                </a:lnSpc>
                <a:spcBef>
                  <a:spcPct val="0"/>
                </a:spcBef>
                <a:spcAft>
                  <a:spcPct val="0"/>
                </a:spcAft>
                <a:defRPr/>
              </a:pPr>
              <a:t>43%</a:t>
            </a:fld>
            <a:endParaRPr lang="en-GB" sz="800" strike="noStrike" normalizeH="0" noProof="0">
              <a:ln>
                <a:noFill/>
              </a:ln>
              <a:solidFill>
                <a:srgbClr val="FFFFFF"/>
              </a:solidFill>
              <a:effectLst/>
              <a:uLnTx/>
              <a:uFillTx/>
              <a:sym typeface="+mn-lt"/>
            </a:endParaRPr>
          </a:p>
        </p:txBody>
      </p:sp>
      <p:sp>
        <p:nvSpPr>
          <p:cNvPr id="176" name="Rectangle 175">
            <a:extLst>
              <a:ext uri="{FF2B5EF4-FFF2-40B4-BE49-F238E27FC236}">
                <a16:creationId xmlns:a16="http://schemas.microsoft.com/office/drawing/2014/main" id="{B423D3B9-5100-44EB-AC1B-B1D0EFA075CA}"/>
              </a:ext>
            </a:extLst>
          </p:cNvPr>
          <p:cNvSpPr/>
          <p:nvPr>
            <p:custDataLst>
              <p:tags r:id="rId177"/>
            </p:custDataLst>
          </p:nvPr>
        </p:nvSpPr>
        <p:spPr bwMode="auto">
          <a:xfrm>
            <a:off x="9979025" y="5140325"/>
            <a:ext cx="304800" cy="617538"/>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E93ACFFB-A842-41FD-96DC-5B2960B56588}" type="datetime'''*''''N''o''''''r''''''th ''&#10;''Maced''on''''''i''''a'''''">
              <a:rPr lang="en-GB" altLang="en-US" sz="1000" smtClean="0">
                <a:solidFill>
                  <a:srgbClr val="2B3A42"/>
                </a:solidFill>
                <a:effectLst/>
              </a:rPr>
              <a:pPr lvl="0" algn="r">
                <a:spcBef>
                  <a:spcPct val="0"/>
                </a:spcBef>
                <a:spcAft>
                  <a:spcPct val="0"/>
                </a:spcAft>
                <a:defRPr/>
              </a:pPr>
              <a:t>*North 
Macedonia</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511" name="Rectangle 510">
            <a:extLst>
              <a:ext uri="{FF2B5EF4-FFF2-40B4-BE49-F238E27FC236}">
                <a16:creationId xmlns:a16="http://schemas.microsoft.com/office/drawing/2014/main" id="{05731D69-2E9C-F6B8-8AC2-016FAB766C7B}"/>
              </a:ext>
            </a:extLst>
          </p:cNvPr>
          <p:cNvSpPr/>
          <p:nvPr>
            <p:custDataLst>
              <p:tags r:id="rId178"/>
            </p:custDataLst>
          </p:nvPr>
        </p:nvSpPr>
        <p:spPr bwMode="gray">
          <a:xfrm>
            <a:off x="10260013" y="4964113"/>
            <a:ext cx="176213" cy="109538"/>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E6747678-DAC9-4291-8CA9-D8F7B58B9586}" type="datetime'''''''''''''''''''''''''''''4''''''''''''''''''''''%'">
              <a:rPr lang="en-GB" altLang="en-US" sz="800" smtClean="0">
                <a:solidFill>
                  <a:schemeClr val="bg1"/>
                </a:solidFill>
                <a:effectLst/>
                <a:sym typeface="+mn-lt"/>
              </a:rPr>
              <a:pPr lvl="0" algn="ctr">
                <a:lnSpc>
                  <a:spcPct val="90000"/>
                </a:lnSpc>
                <a:spcBef>
                  <a:spcPct val="0"/>
                </a:spcBef>
                <a:spcAft>
                  <a:spcPct val="0"/>
                </a:spcAft>
                <a:defRPr/>
              </a:pPr>
              <a:t>4%</a:t>
            </a:fld>
            <a:endParaRPr kumimoji="0" lang="en-GB" sz="800" strike="noStrike" kern="1200" spc="0" normalizeH="0" noProof="0">
              <a:ln>
                <a:noFill/>
              </a:ln>
              <a:solidFill>
                <a:schemeClr val="bg1"/>
              </a:solidFill>
              <a:effectLst/>
              <a:uLnTx/>
              <a:uFillTx/>
              <a:sym typeface="+mn-lt"/>
            </a:endParaRPr>
          </a:p>
        </p:txBody>
      </p:sp>
      <p:sp>
        <p:nvSpPr>
          <p:cNvPr id="275" name="Rectangle 274">
            <a:extLst>
              <a:ext uri="{FF2B5EF4-FFF2-40B4-BE49-F238E27FC236}">
                <a16:creationId xmlns:a16="http://schemas.microsoft.com/office/drawing/2014/main" id="{3B62A823-3696-2AB2-F231-92AA1076E089}"/>
              </a:ext>
            </a:extLst>
          </p:cNvPr>
          <p:cNvSpPr/>
          <p:nvPr>
            <p:custDataLst>
              <p:tags r:id="rId179"/>
            </p:custDataLst>
          </p:nvPr>
        </p:nvSpPr>
        <p:spPr bwMode="gray">
          <a:xfrm>
            <a:off x="10329863" y="4870450"/>
            <a:ext cx="176213" cy="109538"/>
          </a:xfrm>
          <a:prstGeom prst="rect">
            <a:avLst/>
          </a:prstGeom>
          <a:solidFill>
            <a:srgbClr val="E66F0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2B54A415-D7A8-4A87-BEF8-9F0563C55C36}" type="datetime'''''''''''''''''''''''''''''''''4''''''''''%'">
              <a:rPr lang="en-GB" altLang="en-US" sz="800" smtClean="0">
                <a:solidFill>
                  <a:schemeClr val="bg1"/>
                </a:solidFill>
                <a:effectLst/>
              </a:rPr>
              <a:pPr algn="ctr">
                <a:lnSpc>
                  <a:spcPct val="90000"/>
                </a:lnSpc>
                <a:spcBef>
                  <a:spcPct val="0"/>
                </a:spcBef>
                <a:spcAft>
                  <a:spcPct val="0"/>
                </a:spcAft>
              </a:pPr>
              <a:t>4%</a:t>
            </a:fld>
            <a:endParaRPr lang="en-GB" sz="800" err="1">
              <a:solidFill>
                <a:schemeClr val="bg1"/>
              </a:solidFill>
              <a:sym typeface="+mn-lt"/>
            </a:endParaRPr>
          </a:p>
        </p:txBody>
      </p:sp>
      <p:sp>
        <p:nvSpPr>
          <p:cNvPr id="4" name="Rectangle 3">
            <a:extLst>
              <a:ext uri="{FF2B5EF4-FFF2-40B4-BE49-F238E27FC236}">
                <a16:creationId xmlns:a16="http://schemas.microsoft.com/office/drawing/2014/main" id="{9325FDB0-575F-497D-9FB5-9FA85F959FB9}"/>
              </a:ext>
            </a:extLst>
          </p:cNvPr>
          <p:cNvSpPr/>
          <p:nvPr>
            <p:custDataLst>
              <p:tags r:id="rId180"/>
            </p:custDataLst>
          </p:nvPr>
        </p:nvSpPr>
        <p:spPr bwMode="gray">
          <a:xfrm>
            <a:off x="10260013" y="4799013"/>
            <a:ext cx="176213" cy="109538"/>
          </a:xfrm>
          <a:prstGeom prst="rect">
            <a:avLst/>
          </a:prstGeom>
          <a:solidFill>
            <a:srgbClr val="F88FAC"/>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C98ED6C6-3FDF-47B2-9EAE-57D484C33206}" type="datetime'''''2''''''''''''''''%'''''''''''''''''''''''''''''''''">
              <a:rPr lang="en-GB" altLang="en-US" sz="800" smtClean="0">
                <a:solidFill>
                  <a:srgbClr val="FFFFFF"/>
                </a:solidFill>
                <a:effectLst/>
              </a:rPr>
              <a:pPr lvl="0" algn="ctr">
                <a:lnSpc>
                  <a:spcPct val="90000"/>
                </a:lnSpc>
                <a:spcBef>
                  <a:spcPct val="0"/>
                </a:spcBef>
                <a:spcAft>
                  <a:spcPct val="0"/>
                </a:spcAft>
                <a:defRPr/>
              </a:pPr>
              <a:t>2%</a:t>
            </a:fld>
            <a:endParaRPr kumimoji="0" lang="en-GB" sz="800" b="0" i="0" strike="noStrike" kern="1200" spc="0" normalizeH="0" noProof="0">
              <a:ln>
                <a:noFill/>
              </a:ln>
              <a:solidFill>
                <a:srgbClr val="FFFFFF"/>
              </a:solidFill>
              <a:effectLst/>
              <a:uLnTx/>
              <a:uFillTx/>
              <a:ea typeface="+mn-ea"/>
              <a:cs typeface="+mn-cs"/>
              <a:sym typeface="+mn-lt"/>
            </a:endParaRPr>
          </a:p>
        </p:txBody>
      </p:sp>
      <p:sp>
        <p:nvSpPr>
          <p:cNvPr id="470" name="Rectangle 469">
            <a:extLst>
              <a:ext uri="{FF2B5EF4-FFF2-40B4-BE49-F238E27FC236}">
                <a16:creationId xmlns:a16="http://schemas.microsoft.com/office/drawing/2014/main" id="{4CB02713-B849-54DF-DF6C-387100A4D80F}"/>
              </a:ext>
            </a:extLst>
          </p:cNvPr>
          <p:cNvSpPr/>
          <p:nvPr>
            <p:custDataLst>
              <p:tags r:id="rId181"/>
            </p:custDataLst>
          </p:nvPr>
        </p:nvSpPr>
        <p:spPr bwMode="gray">
          <a:xfrm>
            <a:off x="10266363" y="4040188"/>
            <a:ext cx="233363" cy="109538"/>
          </a:xfrm>
          <a:prstGeom prst="rect">
            <a:avLst/>
          </a:prstGeom>
          <a:solidFill>
            <a:srgbClr val="C30C3E"/>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3FF51064-3D9F-4DB7-BFDC-C31CC22FD31A}" type="datetime'''''5''''''''''5''''''''''''''''''''%'''''">
              <a:rPr lang="en-GB" altLang="en-US" sz="800" smtClean="0">
                <a:solidFill>
                  <a:srgbClr val="FFFFFF"/>
                </a:solidFill>
                <a:effectLst/>
              </a:rPr>
              <a:pPr lvl="0" algn="ctr">
                <a:lnSpc>
                  <a:spcPct val="90000"/>
                </a:lnSpc>
                <a:spcBef>
                  <a:spcPct val="0"/>
                </a:spcBef>
                <a:spcAft>
                  <a:spcPct val="0"/>
                </a:spcAft>
                <a:defRPr/>
              </a:pPr>
              <a:t>55%</a:t>
            </a:fld>
            <a:endParaRPr lang="en-GB" sz="800" strike="noStrike" normalizeH="0" noProof="0">
              <a:ln>
                <a:noFill/>
              </a:ln>
              <a:solidFill>
                <a:srgbClr val="FFFFFF"/>
              </a:solidFill>
              <a:effectLst/>
              <a:uLnTx/>
              <a:uFillTx/>
              <a:sym typeface="+mn-lt"/>
            </a:endParaRPr>
          </a:p>
        </p:txBody>
      </p:sp>
      <p:sp>
        <p:nvSpPr>
          <p:cNvPr id="64" name="Rectangle 63">
            <a:extLst>
              <a:ext uri="{FF2B5EF4-FFF2-40B4-BE49-F238E27FC236}">
                <a16:creationId xmlns:a16="http://schemas.microsoft.com/office/drawing/2014/main" id="{F1D17C3A-3ABC-969C-2A22-98854F44A478}"/>
              </a:ext>
            </a:extLst>
          </p:cNvPr>
          <p:cNvSpPr/>
          <p:nvPr>
            <p:custDataLst>
              <p:tags r:id="rId182"/>
            </p:custDataLst>
          </p:nvPr>
        </p:nvSpPr>
        <p:spPr bwMode="gray">
          <a:xfrm>
            <a:off x="10266363" y="2830513"/>
            <a:ext cx="233363" cy="109538"/>
          </a:xfrm>
          <a:prstGeom prst="rect">
            <a:avLst/>
          </a:prstGeom>
          <a:solidFill>
            <a:srgbClr val="C0C0C0"/>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3A2B7EA6-2C01-411E-A82D-E9112425A88D}" type="datetime'''3''''''6''''''''''''''''''''''''''''''%'''''''''''''''">
              <a:rPr lang="en-GB" altLang="en-US" sz="800" smtClean="0">
                <a:solidFill>
                  <a:srgbClr val="FFFFFF"/>
                </a:solidFill>
                <a:effectLst/>
                <a:sym typeface="+mn-lt"/>
              </a:rPr>
              <a:pPr lvl="0" algn="ctr">
                <a:lnSpc>
                  <a:spcPct val="90000"/>
                </a:lnSpc>
                <a:spcBef>
                  <a:spcPct val="0"/>
                </a:spcBef>
                <a:spcAft>
                  <a:spcPct val="0"/>
                </a:spcAft>
                <a:defRPr/>
              </a:pPr>
              <a:t>36%</a:t>
            </a:fld>
            <a:endParaRPr lang="en-GB" sz="800" strike="noStrike" normalizeH="0" noProof="0">
              <a:ln>
                <a:noFill/>
              </a:ln>
              <a:solidFill>
                <a:srgbClr val="FFFFFF"/>
              </a:solidFill>
              <a:effectLst/>
              <a:uLnTx/>
              <a:uFillTx/>
              <a:sym typeface="+mn-lt"/>
            </a:endParaRPr>
          </a:p>
        </p:txBody>
      </p:sp>
      <p:sp>
        <p:nvSpPr>
          <p:cNvPr id="177" name="Rectangle 176">
            <a:extLst>
              <a:ext uri="{FF2B5EF4-FFF2-40B4-BE49-F238E27FC236}">
                <a16:creationId xmlns:a16="http://schemas.microsoft.com/office/drawing/2014/main" id="{32919C7F-C20D-4BAD-B550-80C22E00264A}"/>
              </a:ext>
            </a:extLst>
          </p:cNvPr>
          <p:cNvSpPr/>
          <p:nvPr>
            <p:custDataLst>
              <p:tags r:id="rId183"/>
            </p:custDataLst>
          </p:nvPr>
        </p:nvSpPr>
        <p:spPr bwMode="auto">
          <a:xfrm>
            <a:off x="10306050" y="5140325"/>
            <a:ext cx="152400" cy="434975"/>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FE61CE10-401D-44A3-8044-131BCC6EEC71}" type="datetime'''''*''''''''B''''''o''s''''''''''''n''''''''''''''''i''a'">
              <a:rPr lang="en-GB" altLang="en-US" sz="1000" smtClean="0">
                <a:solidFill>
                  <a:srgbClr val="2B3A42"/>
                </a:solidFill>
                <a:effectLst/>
              </a:rPr>
              <a:pPr lvl="0" algn="r">
                <a:spcBef>
                  <a:spcPct val="0"/>
                </a:spcBef>
                <a:spcAft>
                  <a:spcPct val="0"/>
                </a:spcAft>
                <a:defRPr/>
              </a:pPr>
              <a:t>*Bosnia</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375" name="Rectangle 374">
            <a:extLst>
              <a:ext uri="{FF2B5EF4-FFF2-40B4-BE49-F238E27FC236}">
                <a16:creationId xmlns:a16="http://schemas.microsoft.com/office/drawing/2014/main" id="{3440615D-EC3D-3E85-8CCA-20E38215064D}"/>
              </a:ext>
            </a:extLst>
          </p:cNvPr>
          <p:cNvSpPr/>
          <p:nvPr>
            <p:custDataLst>
              <p:tags r:id="rId184"/>
            </p:custDataLst>
          </p:nvPr>
        </p:nvSpPr>
        <p:spPr bwMode="gray">
          <a:xfrm>
            <a:off x="10544175" y="4964113"/>
            <a:ext cx="176213" cy="109538"/>
          </a:xfrm>
          <a:prstGeom prst="rect">
            <a:avLst/>
          </a:prstGeom>
          <a:solidFill>
            <a:schemeClr val="accent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5F74F37F-C82C-4142-8A5F-CDBAFFA6571B}" type="datetime'''''''''''''''''''''''''''''''''''''''''''''''''''4''''%'">
              <a:rPr lang="en-GB" altLang="en-US" sz="800" smtClean="0">
                <a:solidFill>
                  <a:schemeClr val="bg1"/>
                </a:solidFill>
                <a:effectLst/>
              </a:rPr>
              <a:pPr algn="ctr">
                <a:lnSpc>
                  <a:spcPct val="90000"/>
                </a:lnSpc>
                <a:spcBef>
                  <a:spcPct val="0"/>
                </a:spcBef>
                <a:spcAft>
                  <a:spcPct val="0"/>
                </a:spcAft>
              </a:pPr>
              <a:t>4%</a:t>
            </a:fld>
            <a:endParaRPr lang="en-GB" sz="800" err="1">
              <a:solidFill>
                <a:schemeClr val="bg1"/>
              </a:solidFill>
              <a:sym typeface="+mn-lt"/>
            </a:endParaRPr>
          </a:p>
        </p:txBody>
      </p:sp>
      <p:sp>
        <p:nvSpPr>
          <p:cNvPr id="180" name="Rectangle 179">
            <a:extLst>
              <a:ext uri="{FF2B5EF4-FFF2-40B4-BE49-F238E27FC236}">
                <a16:creationId xmlns:a16="http://schemas.microsoft.com/office/drawing/2014/main" id="{1377372E-26B8-4D53-9937-80892C8FE637}"/>
              </a:ext>
            </a:extLst>
          </p:cNvPr>
          <p:cNvSpPr/>
          <p:nvPr>
            <p:custDataLst>
              <p:tags r:id="rId185"/>
            </p:custDataLst>
          </p:nvPr>
        </p:nvSpPr>
        <p:spPr bwMode="gray">
          <a:xfrm>
            <a:off x="10515600" y="4656138"/>
            <a:ext cx="233363" cy="109538"/>
          </a:xfrm>
          <a:prstGeom prst="rect">
            <a:avLst/>
          </a:prstGeom>
          <a:solidFill>
            <a:srgbClr val="F88FAC"/>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58C8169A-DD16-49E7-B649-70BB3A53F041}" type="datetime'2''''0''''''''%'''''''''''''''''''''''''''">
              <a:rPr lang="en-GB" altLang="en-US" sz="800" smtClean="0">
                <a:solidFill>
                  <a:srgbClr val="FFFFFF"/>
                </a:solidFill>
                <a:effectLst/>
              </a:rPr>
              <a:pPr lvl="0" algn="ctr">
                <a:lnSpc>
                  <a:spcPct val="90000"/>
                </a:lnSpc>
                <a:spcBef>
                  <a:spcPct val="0"/>
                </a:spcBef>
                <a:spcAft>
                  <a:spcPct val="0"/>
                </a:spcAft>
                <a:defRPr/>
              </a:pPr>
              <a:t>20%</a:t>
            </a:fld>
            <a:endParaRPr lang="en-GB" sz="800" strike="noStrike" normalizeH="0" noProof="0">
              <a:ln>
                <a:noFill/>
              </a:ln>
              <a:solidFill>
                <a:srgbClr val="FFFFFF"/>
              </a:solidFill>
              <a:effectLst/>
              <a:uLnTx/>
              <a:uFillTx/>
              <a:sym typeface="+mn-lt"/>
            </a:endParaRPr>
          </a:p>
        </p:txBody>
      </p:sp>
      <p:sp>
        <p:nvSpPr>
          <p:cNvPr id="276" name="Rectangle 275">
            <a:extLst>
              <a:ext uri="{FF2B5EF4-FFF2-40B4-BE49-F238E27FC236}">
                <a16:creationId xmlns:a16="http://schemas.microsoft.com/office/drawing/2014/main" id="{001B67CA-A981-0BE5-E177-F2E43B65417B}"/>
              </a:ext>
            </a:extLst>
          </p:cNvPr>
          <p:cNvSpPr/>
          <p:nvPr>
            <p:custDataLst>
              <p:tags r:id="rId186"/>
            </p:custDataLst>
          </p:nvPr>
        </p:nvSpPr>
        <p:spPr bwMode="gray">
          <a:xfrm>
            <a:off x="10515600" y="3375025"/>
            <a:ext cx="233363" cy="109538"/>
          </a:xfrm>
          <a:prstGeom prst="rect">
            <a:avLst/>
          </a:prstGeom>
          <a:solidFill>
            <a:srgbClr val="C30C3E"/>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34E363A3-DFF7-45B6-8E0E-51A30745E1E0}" type="datetime'''''''''''''''''77''''''%'''''''''''''''''''''''''''''">
              <a:rPr lang="en-GB" altLang="en-US" sz="800" smtClean="0">
                <a:solidFill>
                  <a:srgbClr val="FFFFFF"/>
                </a:solidFill>
                <a:effectLst/>
              </a:rPr>
              <a:pPr lvl="0" algn="ctr">
                <a:lnSpc>
                  <a:spcPct val="90000"/>
                </a:lnSpc>
                <a:spcBef>
                  <a:spcPct val="0"/>
                </a:spcBef>
                <a:spcAft>
                  <a:spcPct val="0"/>
                </a:spcAft>
                <a:defRPr/>
              </a:pPr>
              <a:t>77%</a:t>
            </a:fld>
            <a:endParaRPr lang="en-GB" sz="800" strike="noStrike" normalizeH="0" noProof="0">
              <a:ln>
                <a:noFill/>
              </a:ln>
              <a:solidFill>
                <a:srgbClr val="FFFFFF"/>
              </a:solidFill>
              <a:effectLst/>
              <a:uLnTx/>
              <a:uFillTx/>
              <a:sym typeface="+mn-lt"/>
            </a:endParaRPr>
          </a:p>
        </p:txBody>
      </p:sp>
      <p:sp>
        <p:nvSpPr>
          <p:cNvPr id="161" name="Rectangle 160">
            <a:extLst>
              <a:ext uri="{FF2B5EF4-FFF2-40B4-BE49-F238E27FC236}">
                <a16:creationId xmlns:a16="http://schemas.microsoft.com/office/drawing/2014/main" id="{355AB2ED-652E-4F1B-A534-1CDBAD3F3C59}"/>
              </a:ext>
            </a:extLst>
          </p:cNvPr>
          <p:cNvSpPr/>
          <p:nvPr>
            <p:custDataLst>
              <p:tags r:id="rId187"/>
            </p:custDataLst>
          </p:nvPr>
        </p:nvSpPr>
        <p:spPr bwMode="auto">
          <a:xfrm>
            <a:off x="10555288" y="5140324"/>
            <a:ext cx="152400" cy="387350"/>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52E8DF96-B9C6-4BDA-A6FD-D82DD768647C}" type="datetime'T''''''''''''''''''''''u''''''rke''''''''''''''''''''''y'''">
              <a:rPr lang="en-GB" altLang="en-US" sz="1000" smtClean="0">
                <a:solidFill>
                  <a:srgbClr val="2B3A42"/>
                </a:solidFill>
                <a:effectLst/>
              </a:rPr>
              <a:pPr lvl="0" algn="r">
                <a:spcBef>
                  <a:spcPct val="0"/>
                </a:spcBef>
                <a:spcAft>
                  <a:spcPct val="0"/>
                </a:spcAft>
                <a:defRPr/>
              </a:pPr>
              <a:t>Turkey</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68" name="Rectangle 67">
            <a:extLst>
              <a:ext uri="{FF2B5EF4-FFF2-40B4-BE49-F238E27FC236}">
                <a16:creationId xmlns:a16="http://schemas.microsoft.com/office/drawing/2014/main" id="{E2A72C46-5DBB-F6D3-E7F2-BEA57763D92E}"/>
              </a:ext>
            </a:extLst>
          </p:cNvPr>
          <p:cNvSpPr/>
          <p:nvPr>
            <p:custDataLst>
              <p:tags r:id="rId188"/>
            </p:custDataLst>
          </p:nvPr>
        </p:nvSpPr>
        <p:spPr bwMode="gray">
          <a:xfrm>
            <a:off x="10758488" y="4987925"/>
            <a:ext cx="176213" cy="109538"/>
          </a:xfrm>
          <a:prstGeom prst="rect">
            <a:avLst/>
          </a:prstGeom>
          <a:solidFill>
            <a:schemeClr val="accent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B99ECA27-27E7-455E-A71F-DBEFB10F2BB9}" type="datetime'''''2''''''''''''%'''''''''''''''">
              <a:rPr lang="en-GB" altLang="en-US" sz="800" smtClean="0">
                <a:solidFill>
                  <a:schemeClr val="bg1"/>
                </a:solidFill>
                <a:effectLst/>
              </a:rPr>
              <a:pPr algn="ctr">
                <a:lnSpc>
                  <a:spcPct val="90000"/>
                </a:lnSpc>
                <a:spcBef>
                  <a:spcPct val="0"/>
                </a:spcBef>
                <a:spcAft>
                  <a:spcPct val="0"/>
                </a:spcAft>
              </a:pPr>
              <a:t>2%</a:t>
            </a:fld>
            <a:endParaRPr lang="en-GB" sz="800" err="1">
              <a:solidFill>
                <a:schemeClr val="bg1"/>
              </a:solidFill>
              <a:sym typeface="+mn-lt"/>
            </a:endParaRPr>
          </a:p>
        </p:txBody>
      </p:sp>
      <p:sp>
        <p:nvSpPr>
          <p:cNvPr id="717" name="Rectangle 716">
            <a:extLst>
              <a:ext uri="{FF2B5EF4-FFF2-40B4-BE49-F238E27FC236}">
                <a16:creationId xmlns:a16="http://schemas.microsoft.com/office/drawing/2014/main" id="{F56ACF31-011E-BE3E-DAFB-D6004D28671D}"/>
              </a:ext>
            </a:extLst>
          </p:cNvPr>
          <p:cNvSpPr/>
          <p:nvPr>
            <p:custDataLst>
              <p:tags r:id="rId189"/>
            </p:custDataLst>
          </p:nvPr>
        </p:nvSpPr>
        <p:spPr bwMode="gray">
          <a:xfrm>
            <a:off x="10828338" y="4940300"/>
            <a:ext cx="176213" cy="109538"/>
          </a:xfrm>
          <a:prstGeom prst="rect">
            <a:avLst/>
          </a:prstGeom>
          <a:solidFill>
            <a:srgbClr val="E66F0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7C9F12FB-630F-4F4A-A8ED-86E609656230}" type="datetime'''''''''''''2''''''''''''''''%'">
              <a:rPr lang="en-GB" altLang="en-US" sz="800" smtClean="0">
                <a:solidFill>
                  <a:schemeClr val="bg1"/>
                </a:solidFill>
                <a:effectLst/>
                <a:sym typeface="+mn-lt"/>
              </a:rPr>
              <a:pPr algn="ctr">
                <a:lnSpc>
                  <a:spcPct val="90000"/>
                </a:lnSpc>
                <a:spcBef>
                  <a:spcPct val="0"/>
                </a:spcBef>
                <a:spcAft>
                  <a:spcPct val="0"/>
                </a:spcAft>
              </a:pPr>
              <a:t>2%</a:t>
            </a:fld>
            <a:endParaRPr lang="en-GB" sz="800" err="1">
              <a:solidFill>
                <a:schemeClr val="bg1"/>
              </a:solidFill>
              <a:sym typeface="+mn-lt"/>
            </a:endParaRPr>
          </a:p>
        </p:txBody>
      </p:sp>
      <p:sp>
        <p:nvSpPr>
          <p:cNvPr id="69" name="Rectangle 68">
            <a:extLst>
              <a:ext uri="{FF2B5EF4-FFF2-40B4-BE49-F238E27FC236}">
                <a16:creationId xmlns:a16="http://schemas.microsoft.com/office/drawing/2014/main" id="{05B21750-976E-AFD8-92C2-E46B9B509175}"/>
              </a:ext>
            </a:extLst>
          </p:cNvPr>
          <p:cNvSpPr/>
          <p:nvPr>
            <p:custDataLst>
              <p:tags r:id="rId190"/>
            </p:custDataLst>
          </p:nvPr>
        </p:nvSpPr>
        <p:spPr bwMode="gray">
          <a:xfrm>
            <a:off x="10764838" y="4443413"/>
            <a:ext cx="233363" cy="109538"/>
          </a:xfrm>
          <a:prstGeom prst="rect">
            <a:avLst/>
          </a:prstGeom>
          <a:solidFill>
            <a:srgbClr val="F88FAC"/>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5869850F-3E10-47F7-964D-601A420D6752}" type="datetime'''''''''''''''''''''3''''6%'''''''''''''''''''">
              <a:rPr lang="en-GB" altLang="en-US" sz="800" smtClean="0">
                <a:solidFill>
                  <a:srgbClr val="FFFFFF"/>
                </a:solidFill>
                <a:effectLst/>
              </a:rPr>
              <a:pPr lvl="0" algn="ctr">
                <a:lnSpc>
                  <a:spcPct val="90000"/>
                </a:lnSpc>
                <a:spcBef>
                  <a:spcPct val="0"/>
                </a:spcBef>
                <a:spcAft>
                  <a:spcPct val="0"/>
                </a:spcAft>
                <a:defRPr/>
              </a:pPr>
              <a:t>36%</a:t>
            </a:fld>
            <a:endParaRPr lang="en-GB" sz="800" strike="noStrike" normalizeH="0" noProof="0">
              <a:ln>
                <a:noFill/>
              </a:ln>
              <a:solidFill>
                <a:srgbClr val="FFFFFF"/>
              </a:solidFill>
              <a:effectLst/>
              <a:uLnTx/>
              <a:uFillTx/>
              <a:sym typeface="+mn-lt"/>
            </a:endParaRPr>
          </a:p>
        </p:txBody>
      </p:sp>
      <p:sp>
        <p:nvSpPr>
          <p:cNvPr id="73" name="Rectangle 72">
            <a:extLst>
              <a:ext uri="{FF2B5EF4-FFF2-40B4-BE49-F238E27FC236}">
                <a16:creationId xmlns:a16="http://schemas.microsoft.com/office/drawing/2014/main" id="{7ED1400C-AEE4-AFA6-DE35-B323A23E1B2F}"/>
              </a:ext>
            </a:extLst>
          </p:cNvPr>
          <p:cNvSpPr/>
          <p:nvPr>
            <p:custDataLst>
              <p:tags r:id="rId191"/>
            </p:custDataLst>
          </p:nvPr>
        </p:nvSpPr>
        <p:spPr bwMode="gray">
          <a:xfrm>
            <a:off x="10764838" y="3162300"/>
            <a:ext cx="233363" cy="109538"/>
          </a:xfrm>
          <a:prstGeom prst="rect">
            <a:avLst/>
          </a:prstGeom>
          <a:solidFill>
            <a:srgbClr val="C30C3E"/>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FB2CAF55-77C9-4187-975F-875A0DD11E56}" type="datetime'''''''''''''''''''''''''''''''''''''61''''''''%'''''''''''''">
              <a:rPr lang="en-GB" altLang="en-US" sz="800" smtClean="0">
                <a:solidFill>
                  <a:srgbClr val="FFFFFF"/>
                </a:solidFill>
                <a:effectLst/>
              </a:rPr>
              <a:pPr lvl="0" algn="ctr">
                <a:lnSpc>
                  <a:spcPct val="90000"/>
                </a:lnSpc>
                <a:spcBef>
                  <a:spcPct val="0"/>
                </a:spcBef>
                <a:spcAft>
                  <a:spcPct val="0"/>
                </a:spcAft>
                <a:defRPr/>
              </a:pPr>
              <a:t>61%</a:t>
            </a:fld>
            <a:endParaRPr lang="en-GB" sz="800" strike="noStrike" normalizeH="0" noProof="0">
              <a:ln>
                <a:noFill/>
              </a:ln>
              <a:solidFill>
                <a:srgbClr val="FFFFFF"/>
              </a:solidFill>
              <a:effectLst/>
              <a:uLnTx/>
              <a:uFillTx/>
              <a:sym typeface="+mn-lt"/>
            </a:endParaRPr>
          </a:p>
        </p:txBody>
      </p:sp>
      <p:sp>
        <p:nvSpPr>
          <p:cNvPr id="483" name="Rectangle 482">
            <a:extLst>
              <a:ext uri="{FF2B5EF4-FFF2-40B4-BE49-F238E27FC236}">
                <a16:creationId xmlns:a16="http://schemas.microsoft.com/office/drawing/2014/main" id="{AD515034-19D0-143F-A287-1FBFD86B5FCC}"/>
              </a:ext>
            </a:extLst>
          </p:cNvPr>
          <p:cNvSpPr/>
          <p:nvPr>
            <p:custDataLst>
              <p:tags r:id="rId192"/>
            </p:custDataLst>
          </p:nvPr>
        </p:nvSpPr>
        <p:spPr bwMode="auto">
          <a:xfrm>
            <a:off x="10804525" y="5140326"/>
            <a:ext cx="152400" cy="30956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F55F8791-A287-4BCD-AD44-B9EC64735CD4}" type="datetime'''M''''''a''''''''lt''''''''''''''''''''''''''''''''a'''''''">
              <a:rPr lang="en-GB" altLang="en-US" sz="1000" smtClean="0">
                <a:solidFill>
                  <a:srgbClr val="2B3A42"/>
                </a:solidFill>
                <a:effectLst/>
              </a:rPr>
              <a:pPr lvl="0" algn="r">
                <a:spcBef>
                  <a:spcPct val="0"/>
                </a:spcBef>
                <a:spcAft>
                  <a:spcPct val="0"/>
                </a:spcAft>
                <a:defRPr/>
              </a:pPr>
              <a:t>Malta</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710" name="Rectangle 709">
            <a:extLst>
              <a:ext uri="{FF2B5EF4-FFF2-40B4-BE49-F238E27FC236}">
                <a16:creationId xmlns:a16="http://schemas.microsoft.com/office/drawing/2014/main" id="{D1514C01-FBB6-7D39-D869-9E8F46BE0E57}"/>
              </a:ext>
            </a:extLst>
          </p:cNvPr>
          <p:cNvSpPr/>
          <p:nvPr>
            <p:custDataLst>
              <p:tags r:id="rId193"/>
            </p:custDataLst>
          </p:nvPr>
        </p:nvSpPr>
        <p:spPr bwMode="gray">
          <a:xfrm>
            <a:off x="9766300" y="4418013"/>
            <a:ext cx="233363" cy="109538"/>
          </a:xfrm>
          <a:prstGeom prst="rect">
            <a:avLst/>
          </a:prstGeom>
          <a:solidFill>
            <a:srgbClr val="F88FAC"/>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F3E58814-145C-48FA-8247-5558DB036250}" type="datetime'''''1''''''''''''6''''''''''%'''''''''">
              <a:rPr lang="en-GB" altLang="en-US" sz="800" smtClean="0">
                <a:solidFill>
                  <a:schemeClr val="bg1"/>
                </a:solidFill>
                <a:effectLst/>
                <a:sym typeface="+mn-lt"/>
              </a:rPr>
              <a:pPr algn="ctr">
                <a:lnSpc>
                  <a:spcPct val="90000"/>
                </a:lnSpc>
                <a:spcBef>
                  <a:spcPct val="0"/>
                </a:spcBef>
                <a:spcAft>
                  <a:spcPct val="0"/>
                </a:spcAft>
              </a:pPr>
              <a:t>16%</a:t>
            </a:fld>
            <a:endParaRPr lang="en-GB" sz="800">
              <a:solidFill>
                <a:schemeClr val="bg1"/>
              </a:solidFill>
              <a:sym typeface="+mn-lt"/>
            </a:endParaRPr>
          </a:p>
        </p:txBody>
      </p:sp>
      <p:sp>
        <p:nvSpPr>
          <p:cNvPr id="6" name="Rectangle 5" hidden="1">
            <a:extLst>
              <a:ext uri="{FF2B5EF4-FFF2-40B4-BE49-F238E27FC236}">
                <a16:creationId xmlns:a16="http://schemas.microsoft.com/office/drawing/2014/main" id="{9DEC096E-7855-4EE3-9504-7797209BBA4F}"/>
              </a:ext>
            </a:extLst>
          </p:cNvPr>
          <p:cNvSpPr/>
          <p:nvPr>
            <p:custDataLst>
              <p:tags r:id="rId194"/>
            </p:custDataLst>
          </p:nvPr>
        </p:nvSpPr>
        <p:spPr>
          <a:xfrm>
            <a:off x="0" y="0"/>
            <a:ext cx="158750" cy="15875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t" anchorCtr="0">
            <a:noAutofit/>
          </a:bodyPr>
          <a:lstStyle/>
          <a:p>
            <a:pPr>
              <a:defRPr/>
            </a:pPr>
            <a:endParaRPr kumimoji="0" lang="en-GB" sz="1400" u="none" strike="noStrike" kern="1200" cap="none" spc="0" normalizeH="0" noProof="0">
              <a:ln>
                <a:noFill/>
              </a:ln>
              <a:solidFill>
                <a:srgbClr val="FFFFFF"/>
              </a:solidFill>
              <a:effectLst/>
              <a:uLnTx/>
              <a:uFillTx/>
              <a:sym typeface="+mn-lt"/>
            </a:endParaRPr>
          </a:p>
        </p:txBody>
      </p:sp>
      <p:sp>
        <p:nvSpPr>
          <p:cNvPr id="542" name="Title 541">
            <a:extLst>
              <a:ext uri="{FF2B5EF4-FFF2-40B4-BE49-F238E27FC236}">
                <a16:creationId xmlns:a16="http://schemas.microsoft.com/office/drawing/2014/main" id="{907162CF-3CBB-4625-A270-B43EAE717140}"/>
              </a:ext>
            </a:extLst>
          </p:cNvPr>
          <p:cNvSpPr>
            <a:spLocks noGrp="1"/>
          </p:cNvSpPr>
          <p:nvPr>
            <p:ph type="title"/>
          </p:nvPr>
        </p:nvSpPr>
        <p:spPr/>
        <p:txBody>
          <a:bodyPr vert="horz"/>
          <a:lstStyle/>
          <a:p>
            <a:r>
              <a:rPr lang="en-GB"/>
              <a:t>Oncology breakdown of total availability (%, 2020-2023)</a:t>
            </a:r>
          </a:p>
        </p:txBody>
      </p:sp>
      <p:sp>
        <p:nvSpPr>
          <p:cNvPr id="122" name="Rectangle 121">
            <a:extLst>
              <a:ext uri="{FF2B5EF4-FFF2-40B4-BE49-F238E27FC236}">
                <a16:creationId xmlns:a16="http://schemas.microsoft.com/office/drawing/2014/main" id="{D9BC4FF2-BA63-4AAB-A2CB-705C16BCC70D}"/>
              </a:ext>
            </a:extLst>
          </p:cNvPr>
          <p:cNvSpPr/>
          <p:nvPr>
            <p:custDataLst>
              <p:tags r:id="rId195"/>
            </p:custDataLst>
          </p:nvPr>
        </p:nvSpPr>
        <p:spPr bwMode="auto">
          <a:xfrm>
            <a:off x="1123950" y="6075363"/>
            <a:ext cx="196850" cy="1476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6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23" name="Rectangle 122">
            <a:extLst>
              <a:ext uri="{FF2B5EF4-FFF2-40B4-BE49-F238E27FC236}">
                <a16:creationId xmlns:a16="http://schemas.microsoft.com/office/drawing/2014/main" id="{A0F42CCD-B0B6-4508-AC58-53C0B001882E}"/>
              </a:ext>
            </a:extLst>
          </p:cNvPr>
          <p:cNvSpPr/>
          <p:nvPr>
            <p:custDataLst>
              <p:tags r:id="rId196"/>
            </p:custDataLst>
          </p:nvPr>
        </p:nvSpPr>
        <p:spPr bwMode="auto">
          <a:xfrm>
            <a:off x="1700213" y="6075363"/>
            <a:ext cx="196850" cy="147638"/>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6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24" name="Rectangle 123">
            <a:extLst>
              <a:ext uri="{FF2B5EF4-FFF2-40B4-BE49-F238E27FC236}">
                <a16:creationId xmlns:a16="http://schemas.microsoft.com/office/drawing/2014/main" id="{146A936B-CB36-4F48-91E1-88E43318C28D}"/>
              </a:ext>
            </a:extLst>
          </p:cNvPr>
          <p:cNvSpPr/>
          <p:nvPr>
            <p:custDataLst>
              <p:tags r:id="rId197"/>
            </p:custDataLst>
          </p:nvPr>
        </p:nvSpPr>
        <p:spPr bwMode="auto">
          <a:xfrm>
            <a:off x="3829050" y="6075363"/>
            <a:ext cx="196850" cy="147638"/>
          </a:xfrm>
          <a:prstGeom prst="rect">
            <a:avLst/>
          </a:prstGeom>
          <a:solidFill>
            <a:srgbClr val="E66F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6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25" name="Rectangle 124">
            <a:extLst>
              <a:ext uri="{FF2B5EF4-FFF2-40B4-BE49-F238E27FC236}">
                <a16:creationId xmlns:a16="http://schemas.microsoft.com/office/drawing/2014/main" id="{9C861071-1894-4855-BA7A-45C26FCC9528}"/>
              </a:ext>
            </a:extLst>
          </p:cNvPr>
          <p:cNvSpPr/>
          <p:nvPr>
            <p:custDataLst>
              <p:tags r:id="rId198"/>
            </p:custDataLst>
          </p:nvPr>
        </p:nvSpPr>
        <p:spPr bwMode="auto">
          <a:xfrm>
            <a:off x="6173788" y="6075363"/>
            <a:ext cx="196850" cy="147638"/>
          </a:xfrm>
          <a:prstGeom prst="rect">
            <a:avLst/>
          </a:prstGeom>
          <a:solidFill>
            <a:srgbClr val="F88FA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6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26" name="Rectangle 125">
            <a:extLst>
              <a:ext uri="{FF2B5EF4-FFF2-40B4-BE49-F238E27FC236}">
                <a16:creationId xmlns:a16="http://schemas.microsoft.com/office/drawing/2014/main" id="{D35E3B19-C886-40FF-8EB7-4E165626F039}"/>
              </a:ext>
            </a:extLst>
          </p:cNvPr>
          <p:cNvSpPr/>
          <p:nvPr>
            <p:custDataLst>
              <p:tags r:id="rId199"/>
            </p:custDataLst>
          </p:nvPr>
        </p:nvSpPr>
        <p:spPr bwMode="auto">
          <a:xfrm>
            <a:off x="7961313" y="6075363"/>
            <a:ext cx="196850" cy="147638"/>
          </a:xfrm>
          <a:prstGeom prst="rect">
            <a:avLst/>
          </a:prstGeom>
          <a:solidFill>
            <a:srgbClr val="C30C3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6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479" name="Rectangle 478">
            <a:extLst>
              <a:ext uri="{FF2B5EF4-FFF2-40B4-BE49-F238E27FC236}">
                <a16:creationId xmlns:a16="http://schemas.microsoft.com/office/drawing/2014/main" id="{E8423263-06E4-DB03-5BBA-733AA1814070}"/>
              </a:ext>
            </a:extLst>
          </p:cNvPr>
          <p:cNvSpPr/>
          <p:nvPr>
            <p:custDataLst>
              <p:tags r:id="rId200"/>
            </p:custDataLst>
          </p:nvPr>
        </p:nvSpPr>
        <p:spPr bwMode="auto">
          <a:xfrm>
            <a:off x="9120188" y="6075363"/>
            <a:ext cx="196850" cy="147638"/>
          </a:xfrm>
          <a:prstGeom prst="rect">
            <a:avLst/>
          </a:prstGeom>
          <a:solidFill>
            <a:srgbClr val="C0C0C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l"/>
            <a:endParaRPr lang="en-GB" sz="1600" err="1"/>
          </a:p>
        </p:txBody>
      </p:sp>
      <p:sp>
        <p:nvSpPr>
          <p:cNvPr id="115" name="Rectangle 114">
            <a:extLst>
              <a:ext uri="{FF2B5EF4-FFF2-40B4-BE49-F238E27FC236}">
                <a16:creationId xmlns:a16="http://schemas.microsoft.com/office/drawing/2014/main" id="{24B02EA0-16AB-413E-BD7A-ABA9B16B36ED}"/>
              </a:ext>
            </a:extLst>
          </p:cNvPr>
          <p:cNvSpPr/>
          <p:nvPr>
            <p:custDataLst>
              <p:tags r:id="rId201"/>
            </p:custDataLst>
          </p:nvPr>
        </p:nvSpPr>
        <p:spPr bwMode="auto">
          <a:xfrm>
            <a:off x="1371600" y="6070600"/>
            <a:ext cx="227013" cy="168275"/>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marR="0" lvl="0" indent="0" algn="l" defTabSz="914400" rtl="0" eaLnBrk="1" fontAlgn="auto" latinLnBrk="0" hangingPunct="1">
              <a:lnSpc>
                <a:spcPct val="100000"/>
              </a:lnSpc>
              <a:spcBef>
                <a:spcPct val="0"/>
              </a:spcBef>
              <a:spcAft>
                <a:spcPct val="0"/>
              </a:spcAft>
              <a:buClrTx/>
              <a:buSzTx/>
              <a:buFontTx/>
              <a:buNone/>
              <a:tabLst/>
              <a:defRPr/>
            </a:pPr>
            <a:fld id="{80A2EEC8-7626-42A2-9A66-D1763F411AC5}" type="datetime'''F''''u''''''''''''''''''''''''''l''l'''''''">
              <a:rPr lang="en-GB" altLang="en-US" sz="1100" smtClean="0">
                <a:solidFill>
                  <a:srgbClr val="2B3A42"/>
                </a:solidFill>
                <a:effectLst/>
              </a:rPr>
              <a:pPr marL="0" marR="0" lvl="0" indent="0" algn="l" defTabSz="914400" rtl="0" eaLnBrk="1" fontAlgn="auto" latinLnBrk="0" hangingPunct="1">
                <a:lnSpc>
                  <a:spcPct val="100000"/>
                </a:lnSpc>
                <a:spcBef>
                  <a:spcPct val="0"/>
                </a:spcBef>
                <a:spcAft>
                  <a:spcPct val="0"/>
                </a:spcAft>
                <a:buClrTx/>
                <a:buSzTx/>
                <a:buFontTx/>
                <a:buNone/>
                <a:tabLst/>
                <a:defRPr/>
              </a:pPr>
              <a:t>Full</a:t>
            </a:fld>
            <a:endParaRPr kumimoji="0" lang="en-GB" sz="1100" b="0" i="0" strike="noStrike" kern="1200" cap="none" spc="0" normalizeH="0" baseline="0" noProof="0">
              <a:ln>
                <a:noFill/>
              </a:ln>
              <a:solidFill>
                <a:srgbClr val="2B3A42"/>
              </a:solidFill>
              <a:effectLst/>
              <a:uLnTx/>
              <a:uFillTx/>
              <a:ea typeface="+mn-ea"/>
              <a:cs typeface="+mn-cs"/>
              <a:sym typeface="+mn-lt"/>
            </a:endParaRPr>
          </a:p>
        </p:txBody>
      </p:sp>
      <p:sp>
        <p:nvSpPr>
          <p:cNvPr id="116" name="Rectangle 115">
            <a:extLst>
              <a:ext uri="{FF2B5EF4-FFF2-40B4-BE49-F238E27FC236}">
                <a16:creationId xmlns:a16="http://schemas.microsoft.com/office/drawing/2014/main" id="{11C39A5B-5100-4D72-B7A6-B6CED358F956}"/>
              </a:ext>
            </a:extLst>
          </p:cNvPr>
          <p:cNvSpPr/>
          <p:nvPr>
            <p:custDataLst>
              <p:tags r:id="rId202"/>
            </p:custDataLst>
          </p:nvPr>
        </p:nvSpPr>
        <p:spPr bwMode="auto">
          <a:xfrm>
            <a:off x="1947863" y="6070600"/>
            <a:ext cx="1779588" cy="168275"/>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marR="0" lvl="0" indent="0" algn="l" defTabSz="914400" rtl="0" eaLnBrk="1" fontAlgn="auto" latinLnBrk="0" hangingPunct="1">
              <a:lnSpc>
                <a:spcPct val="100000"/>
              </a:lnSpc>
              <a:spcBef>
                <a:spcPct val="0"/>
              </a:spcBef>
              <a:spcAft>
                <a:spcPct val="0"/>
              </a:spcAft>
              <a:buClrTx/>
              <a:buSzTx/>
              <a:buFontTx/>
              <a:buNone/>
              <a:tabLst/>
              <a:defRPr/>
            </a:pPr>
            <a:fld id="{33B4486F-28BB-415E-8608-BE647CA6DA11}" type="datetime'Limi''ted ava''i''''la''bil''''it''''''y (All'''''' other)'">
              <a:rPr lang="en-GB" altLang="en-US" sz="1100" smtClean="0">
                <a:solidFill>
                  <a:srgbClr val="2B3A42"/>
                </a:solidFill>
                <a:effectLst/>
              </a:rPr>
              <a:pPr marL="0" marR="0" lvl="0" indent="0" algn="l" defTabSz="914400" rtl="0" eaLnBrk="1" fontAlgn="auto" latinLnBrk="0" hangingPunct="1">
                <a:lnSpc>
                  <a:spcPct val="100000"/>
                </a:lnSpc>
                <a:spcBef>
                  <a:spcPct val="0"/>
                </a:spcBef>
                <a:spcAft>
                  <a:spcPct val="0"/>
                </a:spcAft>
                <a:buClrTx/>
                <a:buSzTx/>
                <a:buFontTx/>
                <a:buNone/>
                <a:tabLst/>
                <a:defRPr/>
              </a:pPr>
              <a:t>Limited availability (All other)</a:t>
            </a:fld>
            <a:endParaRPr kumimoji="0" lang="en-GB" sz="1100" b="0" i="0" strike="noStrike" kern="1200" cap="none" spc="0" normalizeH="0" baseline="0" noProof="0">
              <a:ln>
                <a:noFill/>
              </a:ln>
              <a:solidFill>
                <a:srgbClr val="2B3A42"/>
              </a:solidFill>
              <a:effectLst/>
              <a:uLnTx/>
              <a:uFillTx/>
              <a:ea typeface="+mn-ea"/>
              <a:cs typeface="+mn-cs"/>
              <a:sym typeface="+mn-lt"/>
            </a:endParaRPr>
          </a:p>
        </p:txBody>
      </p:sp>
      <p:sp>
        <p:nvSpPr>
          <p:cNvPr id="118" name="Rectangle 117">
            <a:extLst>
              <a:ext uri="{FF2B5EF4-FFF2-40B4-BE49-F238E27FC236}">
                <a16:creationId xmlns:a16="http://schemas.microsoft.com/office/drawing/2014/main" id="{8CB83527-EE00-41FC-A61B-9261920A2920}"/>
              </a:ext>
            </a:extLst>
          </p:cNvPr>
          <p:cNvSpPr/>
          <p:nvPr>
            <p:custDataLst>
              <p:tags r:id="rId203"/>
            </p:custDataLst>
          </p:nvPr>
        </p:nvSpPr>
        <p:spPr bwMode="auto">
          <a:xfrm>
            <a:off x="4076700" y="6070600"/>
            <a:ext cx="1995488" cy="168275"/>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marR="0" lvl="0" indent="0" algn="l" defTabSz="914400" rtl="0" eaLnBrk="1" fontAlgn="auto" latinLnBrk="0" hangingPunct="1">
              <a:lnSpc>
                <a:spcPct val="100000"/>
              </a:lnSpc>
              <a:spcBef>
                <a:spcPct val="0"/>
              </a:spcBef>
              <a:spcAft>
                <a:spcPct val="0"/>
              </a:spcAft>
              <a:buClrTx/>
              <a:buSzTx/>
              <a:buFontTx/>
              <a:buNone/>
              <a:tabLst/>
              <a:defRPr/>
            </a:pPr>
            <a:fld id="{D287F7A6-FDEC-4B20-8E92-BC618CD859B6}" type="datetime'Limit''''ed (''''''Individual'' pat''i''en''t b''a''si''''s)'">
              <a:rPr lang="en-GB" altLang="en-US" sz="1100" smtClean="0">
                <a:solidFill>
                  <a:srgbClr val="2B3A42"/>
                </a:solidFill>
                <a:effectLst/>
              </a:rPr>
              <a:pPr marL="0" marR="0" lvl="0" indent="0" algn="l" defTabSz="914400" rtl="0" eaLnBrk="1" fontAlgn="auto" latinLnBrk="0" hangingPunct="1">
                <a:lnSpc>
                  <a:spcPct val="100000"/>
                </a:lnSpc>
                <a:spcBef>
                  <a:spcPct val="0"/>
                </a:spcBef>
                <a:spcAft>
                  <a:spcPct val="0"/>
                </a:spcAft>
                <a:buClrTx/>
                <a:buSzTx/>
                <a:buFontTx/>
                <a:buNone/>
                <a:tabLst/>
                <a:defRPr/>
              </a:pPr>
              <a:t>Limited (Individual patient basis)</a:t>
            </a:fld>
            <a:endParaRPr kumimoji="0" lang="en-GB" sz="1100" b="0" i="0" strike="noStrike" kern="1200" cap="none" spc="0" normalizeH="0" baseline="0" noProof="0">
              <a:ln>
                <a:noFill/>
              </a:ln>
              <a:solidFill>
                <a:srgbClr val="2B3A42"/>
              </a:solidFill>
              <a:effectLst/>
              <a:uLnTx/>
              <a:uFillTx/>
              <a:ea typeface="+mn-ea"/>
              <a:cs typeface="+mn-cs"/>
              <a:sym typeface="+mn-lt"/>
            </a:endParaRPr>
          </a:p>
        </p:txBody>
      </p:sp>
      <p:sp>
        <p:nvSpPr>
          <p:cNvPr id="120" name="Rectangle 119">
            <a:extLst>
              <a:ext uri="{FF2B5EF4-FFF2-40B4-BE49-F238E27FC236}">
                <a16:creationId xmlns:a16="http://schemas.microsoft.com/office/drawing/2014/main" id="{DD09ED6E-F6E3-450B-AB2E-A0C1C78EFA38}"/>
              </a:ext>
            </a:extLst>
          </p:cNvPr>
          <p:cNvSpPr/>
          <p:nvPr>
            <p:custDataLst>
              <p:tags r:id="rId204"/>
            </p:custDataLst>
          </p:nvPr>
        </p:nvSpPr>
        <p:spPr bwMode="auto">
          <a:xfrm>
            <a:off x="6421438" y="6070600"/>
            <a:ext cx="1438275" cy="168275"/>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marR="0" lvl="0" indent="0" algn="l" defTabSz="914400" rtl="0" eaLnBrk="1" fontAlgn="auto" latinLnBrk="0" hangingPunct="1">
              <a:lnSpc>
                <a:spcPct val="100000"/>
              </a:lnSpc>
              <a:spcBef>
                <a:spcPct val="0"/>
              </a:spcBef>
              <a:spcAft>
                <a:spcPct val="0"/>
              </a:spcAft>
              <a:buClrTx/>
              <a:buSzTx/>
              <a:buFontTx/>
              <a:buNone/>
              <a:tabLst/>
              <a:defRPr/>
            </a:pPr>
            <a:fld id="{02711D7C-9F16-4B85-82C6-035735DAA9CC}" type="datetime'Onl''y p''''''r''''i''va''''t''''''''ely ''''availabl''''e'">
              <a:rPr lang="en-GB" altLang="en-US" sz="1100" smtClean="0">
                <a:solidFill>
                  <a:srgbClr val="2B3A42"/>
                </a:solidFill>
                <a:effectLst/>
              </a:rPr>
              <a:pPr marL="0" marR="0" lvl="0" indent="0" algn="l" defTabSz="914400" rtl="0" eaLnBrk="1" fontAlgn="auto" latinLnBrk="0" hangingPunct="1">
                <a:lnSpc>
                  <a:spcPct val="100000"/>
                </a:lnSpc>
                <a:spcBef>
                  <a:spcPct val="0"/>
                </a:spcBef>
                <a:spcAft>
                  <a:spcPct val="0"/>
                </a:spcAft>
                <a:buClrTx/>
                <a:buSzTx/>
                <a:buFontTx/>
                <a:buNone/>
                <a:tabLst/>
                <a:defRPr/>
              </a:pPr>
              <a:t>Only privately available</a:t>
            </a:fld>
            <a:endParaRPr kumimoji="0" lang="en-GB" sz="1100" b="0" i="0" strike="noStrike" kern="1200" cap="none" spc="0" normalizeH="0" baseline="0" noProof="0">
              <a:ln>
                <a:noFill/>
              </a:ln>
              <a:solidFill>
                <a:srgbClr val="2B3A42"/>
              </a:solidFill>
              <a:effectLst/>
              <a:uLnTx/>
              <a:uFillTx/>
              <a:ea typeface="+mn-ea"/>
              <a:cs typeface="+mn-cs"/>
              <a:sym typeface="+mn-lt"/>
            </a:endParaRPr>
          </a:p>
        </p:txBody>
      </p:sp>
      <p:sp>
        <p:nvSpPr>
          <p:cNvPr id="121" name="Rectangle 120">
            <a:extLst>
              <a:ext uri="{FF2B5EF4-FFF2-40B4-BE49-F238E27FC236}">
                <a16:creationId xmlns:a16="http://schemas.microsoft.com/office/drawing/2014/main" id="{2D8E4BFC-D3F2-470D-AFA8-C5D4E4268427}"/>
              </a:ext>
            </a:extLst>
          </p:cNvPr>
          <p:cNvSpPr/>
          <p:nvPr>
            <p:custDataLst>
              <p:tags r:id="rId205"/>
            </p:custDataLst>
          </p:nvPr>
        </p:nvSpPr>
        <p:spPr bwMode="auto">
          <a:xfrm>
            <a:off x="8208963" y="6070600"/>
            <a:ext cx="809625" cy="168275"/>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marR="0" lvl="0" indent="0" algn="l" defTabSz="914400" rtl="0" eaLnBrk="1" fontAlgn="auto" latinLnBrk="0" hangingPunct="1">
              <a:lnSpc>
                <a:spcPct val="100000"/>
              </a:lnSpc>
              <a:spcBef>
                <a:spcPct val="0"/>
              </a:spcBef>
              <a:spcAft>
                <a:spcPct val="0"/>
              </a:spcAft>
              <a:buClrTx/>
              <a:buSzTx/>
              <a:buFontTx/>
              <a:buNone/>
              <a:tabLst/>
              <a:defRPr/>
            </a:pPr>
            <a:fld id="{FA974B92-BB00-4595-BBB2-D6173C3E39BB}" type="datetime'Not'''''''''' ''a''va''''il''''''''''''''abl''''''''''e'">
              <a:rPr lang="en-GB" altLang="en-US" sz="1100" smtClean="0">
                <a:solidFill>
                  <a:srgbClr val="2B3A42"/>
                </a:solidFill>
                <a:effectLst/>
              </a:rPr>
              <a:pPr marL="0" marR="0" lvl="0" indent="0" algn="l" defTabSz="914400" rtl="0" eaLnBrk="1" fontAlgn="auto" latinLnBrk="0" hangingPunct="1">
                <a:lnSpc>
                  <a:spcPct val="100000"/>
                </a:lnSpc>
                <a:spcBef>
                  <a:spcPct val="0"/>
                </a:spcBef>
                <a:spcAft>
                  <a:spcPct val="0"/>
                </a:spcAft>
                <a:buClrTx/>
                <a:buSzTx/>
                <a:buFontTx/>
                <a:buNone/>
                <a:tabLst/>
                <a:defRPr/>
              </a:pPr>
              <a:t>Not available</a:t>
            </a:fld>
            <a:endParaRPr kumimoji="0" lang="en-GB" sz="1100" b="0" i="0" strike="noStrike" kern="1200" cap="none" spc="0" normalizeH="0" baseline="0" noProof="0">
              <a:ln>
                <a:noFill/>
              </a:ln>
              <a:solidFill>
                <a:srgbClr val="2B3A42"/>
              </a:solidFill>
              <a:effectLst/>
              <a:uLnTx/>
              <a:uFillTx/>
              <a:ea typeface="+mn-ea"/>
              <a:cs typeface="+mn-cs"/>
              <a:sym typeface="+mn-lt"/>
            </a:endParaRPr>
          </a:p>
        </p:txBody>
      </p:sp>
      <p:sp>
        <p:nvSpPr>
          <p:cNvPr id="28" name="Rectangle 27">
            <a:extLst>
              <a:ext uri="{FF2B5EF4-FFF2-40B4-BE49-F238E27FC236}">
                <a16:creationId xmlns:a16="http://schemas.microsoft.com/office/drawing/2014/main" id="{D109C025-32A9-1043-C157-459945DF8706}"/>
              </a:ext>
            </a:extLst>
          </p:cNvPr>
          <p:cNvSpPr/>
          <p:nvPr>
            <p:custDataLst>
              <p:tags r:id="rId206"/>
            </p:custDataLst>
          </p:nvPr>
        </p:nvSpPr>
        <p:spPr bwMode="auto">
          <a:xfrm>
            <a:off x="9367838" y="6070600"/>
            <a:ext cx="2093913" cy="168275"/>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marR="0" lvl="0" indent="0" algn="l" defTabSz="914400" rtl="0" eaLnBrk="1" fontAlgn="auto" latinLnBrk="0" hangingPunct="1">
              <a:lnSpc>
                <a:spcPct val="100000"/>
              </a:lnSpc>
              <a:spcBef>
                <a:spcPct val="0"/>
              </a:spcBef>
              <a:spcAft>
                <a:spcPct val="0"/>
              </a:spcAft>
              <a:buClrTx/>
              <a:buSzTx/>
              <a:buFontTx/>
              <a:buNone/>
              <a:tabLst/>
              <a:defRPr/>
            </a:pPr>
            <a:fld id="{3D36BA62-F433-45B7-B090-1F6059CB86E0}" type="datetime'Da''t''a not su''bmitte''d by as''so''''c''iat''''''''i''on'">
              <a:rPr lang="en-GB" altLang="en-US" sz="1100" smtClean="0">
                <a:solidFill>
                  <a:srgbClr val="2B3A42"/>
                </a:solidFill>
                <a:effectLst/>
              </a:rPr>
              <a:pPr marL="0" marR="0" lvl="0" indent="0" algn="l" defTabSz="914400" rtl="0" eaLnBrk="1" fontAlgn="auto" latinLnBrk="0" hangingPunct="1">
                <a:lnSpc>
                  <a:spcPct val="100000"/>
                </a:lnSpc>
                <a:spcBef>
                  <a:spcPct val="0"/>
                </a:spcBef>
                <a:spcAft>
                  <a:spcPct val="0"/>
                </a:spcAft>
                <a:buClrTx/>
                <a:buSzTx/>
                <a:buFontTx/>
                <a:buNone/>
                <a:tabLst/>
                <a:defRPr/>
              </a:pPr>
              <a:t>Data not submitted by association</a:t>
            </a:fld>
            <a:endParaRPr kumimoji="0" lang="en-GB" sz="1100" b="0" i="0" strike="noStrike" kern="1200" cap="none" spc="0" normalizeH="0" baseline="0" noProof="0">
              <a:ln>
                <a:noFill/>
              </a:ln>
              <a:solidFill>
                <a:srgbClr val="2B3A42"/>
              </a:solidFill>
              <a:effectLst/>
              <a:uLnTx/>
              <a:uFillTx/>
              <a:ea typeface="+mn-ea"/>
              <a:cs typeface="+mn-cs"/>
              <a:sym typeface="+mn-lt"/>
            </a:endParaRPr>
          </a:p>
        </p:txBody>
      </p:sp>
      <p:sp>
        <p:nvSpPr>
          <p:cNvPr id="266" name="Footer Placeholder 3">
            <a:extLst>
              <a:ext uri="{FF2B5EF4-FFF2-40B4-BE49-F238E27FC236}">
                <a16:creationId xmlns:a16="http://schemas.microsoft.com/office/drawing/2014/main" id="{7324D612-3B3E-4A31-94BE-B4F8FE8D5EF0}"/>
              </a:ext>
            </a:extLst>
          </p:cNvPr>
          <p:cNvSpPr>
            <a:spLocks noGrp="1"/>
          </p:cNvSpPr>
          <p:nvPr>
            <p:ph type="ftr" sz="quarter" idx="3"/>
          </p:nvPr>
        </p:nvSpPr>
        <p:spPr>
          <a:xfrm>
            <a:off x="310953" y="6294438"/>
            <a:ext cx="10244335" cy="470223"/>
          </a:xfrm>
        </p:spPr>
        <p:txBody>
          <a:bodyPr/>
          <a:lstStyle/>
          <a:p>
            <a:pPr lvl="0">
              <a:defRPr/>
            </a:pPr>
            <a:r>
              <a:rPr lang="en-GB" b="1">
                <a:solidFill>
                  <a:srgbClr val="2B3A42"/>
                </a:solidFill>
              </a:rPr>
              <a:t>European Union average: </a:t>
            </a:r>
            <a:r>
              <a:rPr lang="en-GB" b="1"/>
              <a:t>28 products available (50%)</a:t>
            </a:r>
            <a:r>
              <a:rPr lang="en-GB" b="1" baseline="30000"/>
              <a:t>1</a:t>
            </a:r>
            <a:r>
              <a:rPr lang="en-GB" b="1"/>
              <a:t>; Limited Availability (19% of all oncology products);</a:t>
            </a:r>
            <a:r>
              <a:rPr lang="en-GB"/>
              <a:t> ^Netherlands did not submit complete information on restrictions to available medicines meaning LA* is not captured in these countries. </a:t>
            </a:r>
            <a:r>
              <a:rPr lang="en-GB" baseline="30000"/>
              <a:t>†</a:t>
            </a:r>
            <a:r>
              <a:rPr lang="en-GB"/>
              <a:t>Country specific definitions are listed in the appendix.</a:t>
            </a:r>
            <a:r>
              <a:rPr lang="en-GB">
                <a:solidFill>
                  <a:srgbClr val="2B3A42"/>
                </a:solidFill>
              </a:rPr>
              <a:t> </a:t>
            </a:r>
            <a:r>
              <a:rPr lang="en-GB"/>
              <a:t>*Countries with asterisks did not complete a full dataset and therefore availability may be unrepresentative. **In Spain, the WAIT analysis does not identify those medicinal products being accessible earlier in conformity with Spain's Royal Decree 1015/2009 relating to Medicines in Special Situations. </a:t>
            </a:r>
            <a:r>
              <a:rPr lang="en-GB" b="1" baseline="30000"/>
              <a:t>1 </a:t>
            </a:r>
            <a:r>
              <a:rPr lang="en-GB"/>
              <a:t>The average rate of availability is 50%; the reason this is not represented in the chart (where segments total 49%) is due to rounding.</a:t>
            </a:r>
            <a:endParaRPr lang="en-GB">
              <a:solidFill>
                <a:srgbClr val="2B3A42"/>
              </a:solidFill>
            </a:endParaRPr>
          </a:p>
        </p:txBody>
      </p:sp>
      <p:sp>
        <p:nvSpPr>
          <p:cNvPr id="78" name="Rectangle 77" hidden="1">
            <a:extLst>
              <a:ext uri="{FF2B5EF4-FFF2-40B4-BE49-F238E27FC236}">
                <a16:creationId xmlns:a16="http://schemas.microsoft.com/office/drawing/2014/main" id="{277C343B-2EE0-4565-92C0-60EF899E597E}"/>
              </a:ext>
            </a:extLst>
          </p:cNvPr>
          <p:cNvSpPr/>
          <p:nvPr/>
        </p:nvSpPr>
        <p:spPr>
          <a:xfrm>
            <a:off x="0" y="0"/>
            <a:ext cx="158750" cy="15875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numCol="1" spcCol="0" rtlCol="0" anchor="t" anchorCtr="0">
            <a:noAutofit/>
          </a:bodyPr>
          <a:lstStyle/>
          <a:p>
            <a:endParaRPr lang="en-GB" sz="1400">
              <a:sym typeface="+mn-lt"/>
            </a:endParaRPr>
          </a:p>
        </p:txBody>
      </p:sp>
      <p:grpSp>
        <p:nvGrpSpPr>
          <p:cNvPr id="193" name="Group 192">
            <a:extLst>
              <a:ext uri="{FF2B5EF4-FFF2-40B4-BE49-F238E27FC236}">
                <a16:creationId xmlns:a16="http://schemas.microsoft.com/office/drawing/2014/main" id="{73B76C9D-FA0E-4A80-84BF-1AAEFCE1C470}"/>
              </a:ext>
            </a:extLst>
          </p:cNvPr>
          <p:cNvGrpSpPr/>
          <p:nvPr/>
        </p:nvGrpSpPr>
        <p:grpSpPr>
          <a:xfrm>
            <a:off x="0" y="-5166"/>
            <a:ext cx="12197443" cy="180000"/>
            <a:chOff x="0" y="-5166"/>
            <a:chExt cx="12197443" cy="446573"/>
          </a:xfrm>
        </p:grpSpPr>
        <p:sp>
          <p:nvSpPr>
            <p:cNvPr id="249" name="Rectangle 248">
              <a:extLst>
                <a:ext uri="{FF2B5EF4-FFF2-40B4-BE49-F238E27FC236}">
                  <a16:creationId xmlns:a16="http://schemas.microsoft.com/office/drawing/2014/main" id="{3FFD3328-1C31-4915-BA36-B55C8AB485AF}"/>
                </a:ext>
              </a:extLst>
            </p:cNvPr>
            <p:cNvSpPr/>
            <p:nvPr/>
          </p:nvSpPr>
          <p:spPr>
            <a:xfrm>
              <a:off x="0" y="-5166"/>
              <a:ext cx="2437200" cy="446573"/>
            </a:xfrm>
            <a:prstGeom prst="rect">
              <a:avLst/>
            </a:prstGeom>
            <a:solidFill>
              <a:schemeClr val="bg2"/>
            </a:solidFill>
            <a:ln>
              <a:solidFill>
                <a:schemeClr val="bg2">
                  <a:lumMod val="9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tIns="36000" rtlCol="0" anchor="ctr" anchorCtr="0"/>
            <a:lstStyle/>
            <a:p>
              <a:pPr algn="ctr"/>
              <a:r>
                <a:rPr lang="en-GB" sz="1200">
                  <a:solidFill>
                    <a:schemeClr val="bg2">
                      <a:lumMod val="90000"/>
                    </a:schemeClr>
                  </a:solidFill>
                </a:rPr>
                <a:t>All products</a:t>
              </a:r>
            </a:p>
          </p:txBody>
        </p:sp>
        <p:grpSp>
          <p:nvGrpSpPr>
            <p:cNvPr id="252" name="Group 251">
              <a:extLst>
                <a:ext uri="{FF2B5EF4-FFF2-40B4-BE49-F238E27FC236}">
                  <a16:creationId xmlns:a16="http://schemas.microsoft.com/office/drawing/2014/main" id="{B06A95AE-3410-44F5-A807-BCB8333CA0C6}"/>
                </a:ext>
              </a:extLst>
            </p:cNvPr>
            <p:cNvGrpSpPr/>
            <p:nvPr/>
          </p:nvGrpSpPr>
          <p:grpSpPr>
            <a:xfrm>
              <a:off x="2439477" y="-5166"/>
              <a:ext cx="9757966" cy="446573"/>
              <a:chOff x="2439477" y="-5166"/>
              <a:chExt cx="9757966" cy="446573"/>
            </a:xfrm>
          </p:grpSpPr>
          <p:sp>
            <p:nvSpPr>
              <p:cNvPr id="253" name="Rectangle 252">
                <a:extLst>
                  <a:ext uri="{FF2B5EF4-FFF2-40B4-BE49-F238E27FC236}">
                    <a16:creationId xmlns:a16="http://schemas.microsoft.com/office/drawing/2014/main" id="{B962C7E8-BDE2-4A93-934F-03A136592907}"/>
                  </a:ext>
                </a:extLst>
              </p:cNvPr>
              <p:cNvSpPr/>
              <p:nvPr/>
            </p:nvSpPr>
            <p:spPr>
              <a:xfrm>
                <a:off x="2439477" y="-5166"/>
                <a:ext cx="2437200" cy="446573"/>
              </a:xfrm>
              <a:prstGeom prst="rect">
                <a:avLst/>
              </a:prstGeom>
              <a:gradFill>
                <a:gsLst>
                  <a:gs pos="0">
                    <a:schemeClr val="accent1">
                      <a:lumMod val="5000"/>
                      <a:lumOff val="95000"/>
                    </a:schemeClr>
                  </a:gs>
                  <a:gs pos="52000">
                    <a:schemeClr val="accent2">
                      <a:lumMod val="75000"/>
                    </a:schemeClr>
                  </a:gs>
                  <a:gs pos="83000">
                    <a:schemeClr val="accent2">
                      <a:lumMod val="75000"/>
                    </a:schemeClr>
                  </a:gs>
                  <a:gs pos="100000">
                    <a:schemeClr val="accent2">
                      <a:lumMod val="75000"/>
                    </a:schemeClr>
                  </a:gs>
                </a:gsLst>
                <a:lin ang="5400000" scaled="1"/>
              </a:gradFill>
              <a:ln>
                <a:solidFill>
                  <a:schemeClr val="bg2">
                    <a:lumMod val="9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tIns="36000" rtlCol="0" anchor="ctr" anchorCtr="0"/>
              <a:lstStyle/>
              <a:p>
                <a:pPr algn="ctr"/>
                <a:r>
                  <a:rPr lang="en-GB" sz="1200">
                    <a:solidFill>
                      <a:schemeClr val="bg1"/>
                    </a:solidFill>
                  </a:rPr>
                  <a:t>Oncology</a:t>
                </a:r>
              </a:p>
            </p:txBody>
          </p:sp>
          <p:sp>
            <p:nvSpPr>
              <p:cNvPr id="256" name="Rectangle 255">
                <a:extLst>
                  <a:ext uri="{FF2B5EF4-FFF2-40B4-BE49-F238E27FC236}">
                    <a16:creationId xmlns:a16="http://schemas.microsoft.com/office/drawing/2014/main" id="{9F45D01B-2B64-4E1C-99BB-F658E7E27BAB}"/>
                  </a:ext>
                </a:extLst>
              </p:cNvPr>
              <p:cNvSpPr/>
              <p:nvPr/>
            </p:nvSpPr>
            <p:spPr>
              <a:xfrm>
                <a:off x="4878955" y="-5166"/>
                <a:ext cx="2437200" cy="446573"/>
              </a:xfrm>
              <a:prstGeom prst="rect">
                <a:avLst/>
              </a:prstGeom>
              <a:solidFill>
                <a:schemeClr val="bg2"/>
              </a:solidFill>
              <a:ln>
                <a:solidFill>
                  <a:schemeClr val="bg2">
                    <a:lumMod val="9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tIns="36000" rtlCol="0" anchor="ctr" anchorCtr="0"/>
              <a:lstStyle/>
              <a:p>
                <a:pPr algn="ctr"/>
                <a:r>
                  <a:rPr lang="en-GB" sz="1200">
                    <a:solidFill>
                      <a:schemeClr val="bg2">
                        <a:lumMod val="90000"/>
                      </a:schemeClr>
                    </a:solidFill>
                  </a:rPr>
                  <a:t>Orphans</a:t>
                </a:r>
              </a:p>
            </p:txBody>
          </p:sp>
          <p:sp>
            <p:nvSpPr>
              <p:cNvPr id="257" name="Rectangle 256">
                <a:extLst>
                  <a:ext uri="{FF2B5EF4-FFF2-40B4-BE49-F238E27FC236}">
                    <a16:creationId xmlns:a16="http://schemas.microsoft.com/office/drawing/2014/main" id="{11A8F862-52CF-4BD1-AC5B-7B68A06E5D8F}"/>
                  </a:ext>
                </a:extLst>
              </p:cNvPr>
              <p:cNvSpPr/>
              <p:nvPr/>
            </p:nvSpPr>
            <p:spPr>
              <a:xfrm>
                <a:off x="7318433" y="-5166"/>
                <a:ext cx="2437200" cy="446573"/>
              </a:xfrm>
              <a:prstGeom prst="rect">
                <a:avLst/>
              </a:prstGeom>
              <a:solidFill>
                <a:schemeClr val="bg2"/>
              </a:solidFill>
              <a:ln>
                <a:solidFill>
                  <a:schemeClr val="bg2">
                    <a:lumMod val="9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tIns="36000" rtlCol="0" anchor="ctr" anchorCtr="0"/>
              <a:lstStyle/>
              <a:p>
                <a:pPr algn="ctr"/>
                <a:r>
                  <a:rPr lang="en-GB" sz="1200">
                    <a:solidFill>
                      <a:schemeClr val="bg2">
                        <a:lumMod val="90000"/>
                      </a:schemeClr>
                    </a:solidFill>
                  </a:rPr>
                  <a:t>Non-</a:t>
                </a:r>
                <a:r>
                  <a:rPr lang="en-GB" sz="1200" err="1">
                    <a:solidFill>
                      <a:schemeClr val="bg2">
                        <a:lumMod val="90000"/>
                      </a:schemeClr>
                    </a:solidFill>
                  </a:rPr>
                  <a:t>onc</a:t>
                </a:r>
                <a:r>
                  <a:rPr lang="en-GB" sz="1200">
                    <a:solidFill>
                      <a:schemeClr val="bg2">
                        <a:lumMod val="90000"/>
                      </a:schemeClr>
                    </a:solidFill>
                  </a:rPr>
                  <a:t> orphans</a:t>
                </a:r>
              </a:p>
            </p:txBody>
          </p:sp>
          <p:sp>
            <p:nvSpPr>
              <p:cNvPr id="258" name="Rectangle 257">
                <a:extLst>
                  <a:ext uri="{FF2B5EF4-FFF2-40B4-BE49-F238E27FC236}">
                    <a16:creationId xmlns:a16="http://schemas.microsoft.com/office/drawing/2014/main" id="{19048C79-857F-4A5F-BAEE-D5A19C85DEB9}"/>
                  </a:ext>
                </a:extLst>
              </p:cNvPr>
              <p:cNvSpPr/>
              <p:nvPr/>
            </p:nvSpPr>
            <p:spPr>
              <a:xfrm>
                <a:off x="9749443" y="-5166"/>
                <a:ext cx="2448000" cy="446573"/>
              </a:xfrm>
              <a:prstGeom prst="rect">
                <a:avLst/>
              </a:prstGeom>
              <a:solidFill>
                <a:schemeClr val="bg2"/>
              </a:solidFill>
              <a:ln>
                <a:solidFill>
                  <a:schemeClr val="bg2">
                    <a:lumMod val="9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tIns="36000" rtlCol="0" anchor="ctr" anchorCtr="0"/>
              <a:lstStyle/>
              <a:p>
                <a:pPr algn="ctr"/>
                <a:r>
                  <a:rPr lang="en-GB" sz="1200">
                    <a:solidFill>
                      <a:schemeClr val="bg2">
                        <a:lumMod val="90000"/>
                      </a:schemeClr>
                    </a:solidFill>
                  </a:rPr>
                  <a:t>Combination</a:t>
                </a:r>
              </a:p>
            </p:txBody>
          </p:sp>
        </p:grpSp>
      </p:grpSp>
      <p:sp>
        <p:nvSpPr>
          <p:cNvPr id="153" name="Content Placeholder 1">
            <a:extLst>
              <a:ext uri="{FF2B5EF4-FFF2-40B4-BE49-F238E27FC236}">
                <a16:creationId xmlns:a16="http://schemas.microsoft.com/office/drawing/2014/main" id="{FC01553F-6D19-8FFB-BF6F-CDF48D3F1FDD}"/>
              </a:ext>
            </a:extLst>
          </p:cNvPr>
          <p:cNvSpPr txBox="1">
            <a:spLocks/>
          </p:cNvSpPr>
          <p:nvPr/>
        </p:nvSpPr>
        <p:spPr>
          <a:xfrm>
            <a:off x="384694" y="1246604"/>
            <a:ext cx="11338560" cy="904392"/>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buNone/>
              <a:defRPr/>
            </a:pPr>
            <a:r>
              <a:rPr kumimoji="0" lang="en-GB" sz="1800" b="0" i="0" u="none" strike="noStrike" kern="1200" cap="none" spc="0" normalizeH="0" baseline="0" noProof="0">
                <a:ln>
                  <a:noFill/>
                </a:ln>
                <a:solidFill>
                  <a:srgbClr val="2B3A42"/>
                </a:solidFill>
                <a:effectLst/>
                <a:uLnTx/>
                <a:uFillTx/>
                <a:latin typeface="Arial" panose="020B0604020202020204"/>
                <a:ea typeface="+mn-ea"/>
                <a:cs typeface="+mn-cs"/>
              </a:rPr>
              <a:t>The </a:t>
            </a:r>
            <a:r>
              <a:rPr kumimoji="0" lang="en-GB" sz="1800" b="1" i="0" u="none" strike="noStrike" kern="1200" cap="none" spc="0" normalizeH="0" baseline="0" noProof="0">
                <a:ln>
                  <a:noFill/>
                </a:ln>
                <a:solidFill>
                  <a:srgbClr val="00A3E0"/>
                </a:solidFill>
                <a:effectLst/>
                <a:uLnTx/>
                <a:uFillTx/>
                <a:latin typeface="Arial" panose="020B0604020202020204"/>
                <a:ea typeface="+mn-ea"/>
                <a:cs typeface="+mn-cs"/>
              </a:rPr>
              <a:t>breakdown of total availability</a:t>
            </a:r>
            <a:r>
              <a:rPr kumimoji="0" lang="en-GB" sz="1800" b="0" i="0" u="none" strike="noStrike" kern="1200" cap="none" spc="0" normalizeH="0" baseline="0" noProof="0">
                <a:ln>
                  <a:noFill/>
                </a:ln>
                <a:solidFill>
                  <a:srgbClr val="2B3A42"/>
                </a:solidFill>
                <a:effectLst/>
                <a:uLnTx/>
                <a:uFillTx/>
                <a:latin typeface="Arial" panose="020B0604020202020204"/>
                <a:ea typeface="+mn-ea"/>
                <a:cs typeface="+mn-cs"/>
              </a:rPr>
              <a:t> is the composition of medicines available to patients in European countries as of 5</a:t>
            </a:r>
            <a:r>
              <a:rPr kumimoji="0" lang="en-GB" sz="1800" b="0" i="0" u="none" strike="noStrike" kern="1200" cap="none" spc="0" normalizeH="0" baseline="30000" noProof="0">
                <a:ln>
                  <a:noFill/>
                </a:ln>
                <a:solidFill>
                  <a:srgbClr val="2B3A42"/>
                </a:solidFill>
                <a:effectLst/>
                <a:uLnTx/>
                <a:uFillTx/>
                <a:latin typeface="Arial" panose="020B0604020202020204"/>
                <a:ea typeface="+mn-ea"/>
                <a:cs typeface="+mn-cs"/>
              </a:rPr>
              <a:t>th</a:t>
            </a:r>
            <a:r>
              <a:rPr kumimoji="0" lang="en-GB" sz="1800" b="0" i="0" u="none" strike="noStrike" kern="1200" cap="none" spc="0" normalizeH="0" baseline="0" noProof="0">
                <a:ln>
                  <a:noFill/>
                </a:ln>
                <a:solidFill>
                  <a:srgbClr val="2B3A42"/>
                </a:solidFill>
                <a:effectLst/>
                <a:uLnTx/>
                <a:uFillTx/>
                <a:latin typeface="Arial" panose="020B0604020202020204"/>
                <a:ea typeface="+mn-ea"/>
                <a:cs typeface="+mn-cs"/>
              </a:rPr>
              <a:t> January 2025 (for most countries this is the point at which the product gains access to the reimbursement list</a:t>
            </a:r>
            <a:r>
              <a:rPr lang="en-GB" sz="1800" baseline="30000"/>
              <a:t>†</a:t>
            </a:r>
            <a:r>
              <a:rPr kumimoji="0" lang="en-GB" sz="1800" b="0" i="0" u="none" strike="noStrike" kern="1200" cap="none" spc="0" normalizeH="0" baseline="0" noProof="0">
                <a:ln>
                  <a:noFill/>
                </a:ln>
                <a:solidFill>
                  <a:srgbClr val="2B3A42"/>
                </a:solidFill>
                <a:effectLst/>
                <a:uLnTx/>
                <a:uFillTx/>
                <a:latin typeface="Arial" panose="020B0604020202020204"/>
                <a:ea typeface="+mn-ea"/>
                <a:cs typeface="+mn-cs"/>
              </a:rPr>
              <a:t>). This includes all medicine’s status to provide a complete picture of availability.</a:t>
            </a:r>
          </a:p>
        </p:txBody>
      </p:sp>
      <p:sp>
        <p:nvSpPr>
          <p:cNvPr id="13" name="TextBox 12">
            <a:extLst>
              <a:ext uri="{FF2B5EF4-FFF2-40B4-BE49-F238E27FC236}">
                <a16:creationId xmlns:a16="http://schemas.microsoft.com/office/drawing/2014/main" id="{F4B733C9-A4D3-981F-14B4-F5F59B359284}"/>
              </a:ext>
            </a:extLst>
          </p:cNvPr>
          <p:cNvSpPr txBox="1"/>
          <p:nvPr/>
        </p:nvSpPr>
        <p:spPr>
          <a:xfrm>
            <a:off x="9950905" y="538840"/>
            <a:ext cx="1865312" cy="523220"/>
          </a:xfrm>
          <a:prstGeom prst="rect">
            <a:avLst/>
          </a:prstGeom>
          <a:noFill/>
        </p:spPr>
        <p:txBody>
          <a:bodyPr wrap="square">
            <a:spAutoFit/>
          </a:bodyPr>
          <a:lstStyle/>
          <a:p>
            <a:r>
              <a:rPr kumimoji="0" lang="en-GB" sz="1400" b="1" i="1" u="none" strike="noStrike" kern="1200" cap="none" spc="0" normalizeH="0" baseline="0" noProof="0">
                <a:ln>
                  <a:noFill/>
                </a:ln>
                <a:solidFill>
                  <a:srgbClr val="2B3A42"/>
                </a:solidFill>
                <a:effectLst/>
                <a:uLnTx/>
                <a:uFillTx/>
                <a:latin typeface="Arial" panose="020B0604020202020204"/>
                <a:ea typeface="+mj-ea"/>
                <a:cs typeface="+mj-cs"/>
              </a:rPr>
              <a:t>(countries ordered by all availability)</a:t>
            </a:r>
            <a:endParaRPr lang="en-GB"/>
          </a:p>
        </p:txBody>
      </p:sp>
      <p:sp>
        <p:nvSpPr>
          <p:cNvPr id="482" name="TextBox 481">
            <a:extLst>
              <a:ext uri="{FF2B5EF4-FFF2-40B4-BE49-F238E27FC236}">
                <a16:creationId xmlns:a16="http://schemas.microsoft.com/office/drawing/2014/main" id="{598E25AB-4A93-3259-0647-E0F97525D1A9}"/>
              </a:ext>
            </a:extLst>
          </p:cNvPr>
          <p:cNvSpPr txBox="1"/>
          <p:nvPr/>
        </p:nvSpPr>
        <p:spPr>
          <a:xfrm rot="16200000">
            <a:off x="-851788" y="3495456"/>
            <a:ext cx="2939041" cy="584775"/>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600" b="0" i="1" u="none" strike="noStrike" kern="1200" cap="none" spc="0" normalizeH="0" baseline="0" noProof="0">
                <a:ln>
                  <a:noFill/>
                </a:ln>
                <a:solidFill>
                  <a:srgbClr val="606B71"/>
                </a:solidFill>
                <a:effectLst/>
                <a:uLnTx/>
                <a:uFillTx/>
                <a:latin typeface="Arial" panose="020B0604020202020204"/>
                <a:ea typeface="+mn-ea"/>
                <a:cs typeface="+mn-cs"/>
              </a:rPr>
              <a:t>Breakdown of total products (%)</a:t>
            </a:r>
          </a:p>
        </p:txBody>
      </p:sp>
    </p:spTree>
    <p:extLst>
      <p:ext uri="{BB962C8B-B14F-4D97-AF65-F5344CB8AC3E}">
        <p14:creationId xmlns:p14="http://schemas.microsoft.com/office/powerpoint/2010/main" val="388211959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6" name="Object 15" hidden="1">
            <a:extLst>
              <a:ext uri="{FF2B5EF4-FFF2-40B4-BE49-F238E27FC236}">
                <a16:creationId xmlns:a16="http://schemas.microsoft.com/office/drawing/2014/main" id="{9834649C-7A5C-4C26-AD02-DFE033744CC4}"/>
              </a:ext>
            </a:extLst>
          </p:cNvPr>
          <p:cNvGraphicFramePr>
            <a:graphicFrameLocks noChangeAspect="1"/>
          </p:cNvGraphicFramePr>
          <p:nvPr>
            <p:custDataLst>
              <p:tags r:id="rId1"/>
            </p:custDataLst>
            <p:extLst>
              <p:ext uri="{D42A27DB-BD31-4B8C-83A1-F6EECF244321}">
                <p14:modId xmlns:p14="http://schemas.microsoft.com/office/powerpoint/2010/main" val="2525918531"/>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209" imgW="216" imgH="216" progId="TCLayout.ActiveDocument.1">
                  <p:embed/>
                </p:oleObj>
              </mc:Choice>
              <mc:Fallback>
                <p:oleObj name="think-cell Slide" r:id="rId209" imgW="216" imgH="216" progId="TCLayout.ActiveDocument.1">
                  <p:embed/>
                  <p:pic>
                    <p:nvPicPr>
                      <p:cNvPr id="16" name="Object 15" hidden="1">
                        <a:extLst>
                          <a:ext uri="{FF2B5EF4-FFF2-40B4-BE49-F238E27FC236}">
                            <a16:creationId xmlns:a16="http://schemas.microsoft.com/office/drawing/2014/main" id="{9834649C-7A5C-4C26-AD02-DFE033744CC4}"/>
                          </a:ext>
                        </a:extLst>
                      </p:cNvPr>
                      <p:cNvPicPr/>
                      <p:nvPr/>
                    </p:nvPicPr>
                    <p:blipFill>
                      <a:blip r:embed="rId210"/>
                      <a:stretch>
                        <a:fillRect/>
                      </a:stretch>
                    </p:blipFill>
                    <p:spPr>
                      <a:xfrm>
                        <a:off x="1588" y="1588"/>
                        <a:ext cx="1588" cy="1588"/>
                      </a:xfrm>
                      <a:prstGeom prst="rect">
                        <a:avLst/>
                      </a:prstGeom>
                    </p:spPr>
                  </p:pic>
                </p:oleObj>
              </mc:Fallback>
            </mc:AlternateContent>
          </a:graphicData>
        </a:graphic>
      </p:graphicFrame>
      <p:graphicFrame>
        <p:nvGraphicFramePr>
          <p:cNvPr id="374" name="Chart 373">
            <a:extLst>
              <a:ext uri="{FF2B5EF4-FFF2-40B4-BE49-F238E27FC236}">
                <a16:creationId xmlns:a16="http://schemas.microsoft.com/office/drawing/2014/main" id="{C05BD95F-6D4B-92C8-539C-BAE08754BCCE}"/>
              </a:ext>
            </a:extLst>
          </p:cNvPr>
          <p:cNvGraphicFramePr/>
          <p:nvPr>
            <p:custDataLst>
              <p:tags r:id="rId2"/>
            </p:custDataLst>
            <p:extLst>
              <p:ext uri="{D42A27DB-BD31-4B8C-83A1-F6EECF244321}">
                <p14:modId xmlns:p14="http://schemas.microsoft.com/office/powerpoint/2010/main" val="907369826"/>
              </p:ext>
            </p:extLst>
          </p:nvPr>
        </p:nvGraphicFramePr>
        <p:xfrm>
          <a:off x="769938" y="2203450"/>
          <a:ext cx="10318750" cy="3068638"/>
        </p:xfrm>
        <a:graphic>
          <a:graphicData uri="http://schemas.openxmlformats.org/drawingml/2006/chart">
            <c:chart xmlns:c="http://schemas.openxmlformats.org/drawingml/2006/chart" xmlns:r="http://schemas.openxmlformats.org/officeDocument/2006/relationships" r:id="rId211"/>
          </a:graphicData>
        </a:graphic>
      </p:graphicFrame>
      <p:cxnSp>
        <p:nvCxnSpPr>
          <p:cNvPr id="108" name="Straight Connector 107">
            <a:extLst>
              <a:ext uri="{FF2B5EF4-FFF2-40B4-BE49-F238E27FC236}">
                <a16:creationId xmlns:a16="http://schemas.microsoft.com/office/drawing/2014/main" id="{2EEADD15-0460-3971-2823-33AADBA052AB}"/>
              </a:ext>
            </a:extLst>
          </p:cNvPr>
          <p:cNvCxnSpPr/>
          <p:nvPr>
            <p:custDataLst>
              <p:tags r:id="rId3"/>
            </p:custDataLst>
          </p:nvPr>
        </p:nvCxnSpPr>
        <p:spPr bwMode="gray">
          <a:xfrm>
            <a:off x="5072063" y="4265613"/>
            <a:ext cx="0" cy="795338"/>
          </a:xfrm>
          <a:prstGeom prst="line">
            <a:avLst/>
          </a:prstGeom>
          <a:ln w="19050" cap="flat" cmpd="sng" algn="ctr">
            <a:solidFill>
              <a:schemeClr val="accent3"/>
            </a:solidFill>
            <a:prstDash val="sysDot"/>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109" name="Straight Connector 108">
            <a:extLst>
              <a:ext uri="{FF2B5EF4-FFF2-40B4-BE49-F238E27FC236}">
                <a16:creationId xmlns:a16="http://schemas.microsoft.com/office/drawing/2014/main" id="{B0948D90-A5D9-8A4F-8E5A-12ECC13E04C2}"/>
              </a:ext>
            </a:extLst>
          </p:cNvPr>
          <p:cNvCxnSpPr/>
          <p:nvPr>
            <p:custDataLst>
              <p:tags r:id="rId4"/>
            </p:custDataLst>
          </p:nvPr>
        </p:nvCxnSpPr>
        <p:spPr bwMode="gray">
          <a:xfrm>
            <a:off x="5211763" y="4265613"/>
            <a:ext cx="0" cy="795338"/>
          </a:xfrm>
          <a:prstGeom prst="line">
            <a:avLst/>
          </a:prstGeom>
          <a:ln w="19050" cap="flat" cmpd="sng" algn="ctr">
            <a:solidFill>
              <a:schemeClr val="accent3"/>
            </a:solidFill>
            <a:prstDash val="sysDot"/>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110" name="Straight Connector 109">
            <a:extLst>
              <a:ext uri="{FF2B5EF4-FFF2-40B4-BE49-F238E27FC236}">
                <a16:creationId xmlns:a16="http://schemas.microsoft.com/office/drawing/2014/main" id="{C1476C9F-7C4D-1928-721C-2D0E082E6DED}"/>
              </a:ext>
            </a:extLst>
          </p:cNvPr>
          <p:cNvCxnSpPr/>
          <p:nvPr>
            <p:custDataLst>
              <p:tags r:id="rId5"/>
            </p:custDataLst>
          </p:nvPr>
        </p:nvCxnSpPr>
        <p:spPr bwMode="gray">
          <a:xfrm>
            <a:off x="5072063" y="4265613"/>
            <a:ext cx="139700" cy="0"/>
          </a:xfrm>
          <a:prstGeom prst="line">
            <a:avLst/>
          </a:prstGeom>
          <a:ln w="19050" cap="flat" cmpd="sng" algn="ctr">
            <a:solidFill>
              <a:schemeClr val="accent6"/>
            </a:solidFill>
            <a:prstDash val="sysDot"/>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112" name="Straight Connector 111">
            <a:extLst>
              <a:ext uri="{FF2B5EF4-FFF2-40B4-BE49-F238E27FC236}">
                <a16:creationId xmlns:a16="http://schemas.microsoft.com/office/drawing/2014/main" id="{3325E187-AABD-FBAF-3824-8DF508AC0291}"/>
              </a:ext>
            </a:extLst>
          </p:cNvPr>
          <p:cNvCxnSpPr/>
          <p:nvPr>
            <p:custDataLst>
              <p:tags r:id="rId6"/>
            </p:custDataLst>
          </p:nvPr>
        </p:nvCxnSpPr>
        <p:spPr bwMode="gray">
          <a:xfrm>
            <a:off x="5072063" y="3965575"/>
            <a:ext cx="0" cy="300038"/>
          </a:xfrm>
          <a:prstGeom prst="line">
            <a:avLst/>
          </a:prstGeom>
          <a:ln w="19050" cap="flat" cmpd="sng" algn="ctr">
            <a:solidFill>
              <a:schemeClr val="accent6"/>
            </a:solidFill>
            <a:prstDash val="sysDot"/>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113" name="Straight Connector 112">
            <a:extLst>
              <a:ext uri="{FF2B5EF4-FFF2-40B4-BE49-F238E27FC236}">
                <a16:creationId xmlns:a16="http://schemas.microsoft.com/office/drawing/2014/main" id="{CE673D8D-5B9B-5FDE-9D8A-23DE9F8C91F4}"/>
              </a:ext>
            </a:extLst>
          </p:cNvPr>
          <p:cNvCxnSpPr/>
          <p:nvPr>
            <p:custDataLst>
              <p:tags r:id="rId7"/>
            </p:custDataLst>
          </p:nvPr>
        </p:nvCxnSpPr>
        <p:spPr bwMode="gray">
          <a:xfrm>
            <a:off x="5211763" y="3965575"/>
            <a:ext cx="0" cy="300038"/>
          </a:xfrm>
          <a:prstGeom prst="line">
            <a:avLst/>
          </a:prstGeom>
          <a:ln w="19050" cap="flat" cmpd="sng" algn="ctr">
            <a:solidFill>
              <a:schemeClr val="accent6"/>
            </a:solidFill>
            <a:prstDash val="sysDot"/>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119" name="Straight Connector 118">
            <a:extLst>
              <a:ext uri="{FF2B5EF4-FFF2-40B4-BE49-F238E27FC236}">
                <a16:creationId xmlns:a16="http://schemas.microsoft.com/office/drawing/2014/main" id="{14E201CC-FD17-D331-2D95-970AE0C0EF7B}"/>
              </a:ext>
            </a:extLst>
          </p:cNvPr>
          <p:cNvCxnSpPr/>
          <p:nvPr>
            <p:custDataLst>
              <p:tags r:id="rId8"/>
            </p:custDataLst>
          </p:nvPr>
        </p:nvCxnSpPr>
        <p:spPr bwMode="gray">
          <a:xfrm>
            <a:off x="5072063" y="3748088"/>
            <a:ext cx="0" cy="217488"/>
          </a:xfrm>
          <a:prstGeom prst="line">
            <a:avLst/>
          </a:prstGeom>
          <a:ln w="19050" cap="flat" cmpd="sng" algn="ctr">
            <a:solidFill>
              <a:srgbClr val="E66F02"/>
            </a:solidFill>
            <a:prstDash val="sysDot"/>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512" name="Straight Connector 511">
            <a:extLst>
              <a:ext uri="{FF2B5EF4-FFF2-40B4-BE49-F238E27FC236}">
                <a16:creationId xmlns:a16="http://schemas.microsoft.com/office/drawing/2014/main" id="{DF2C3AC2-4723-EBEC-34FB-2C68026A21CF}"/>
              </a:ext>
            </a:extLst>
          </p:cNvPr>
          <p:cNvCxnSpPr/>
          <p:nvPr>
            <p:custDataLst>
              <p:tags r:id="rId9"/>
            </p:custDataLst>
          </p:nvPr>
        </p:nvCxnSpPr>
        <p:spPr bwMode="gray">
          <a:xfrm>
            <a:off x="5211763" y="3748088"/>
            <a:ext cx="0" cy="217488"/>
          </a:xfrm>
          <a:prstGeom prst="line">
            <a:avLst/>
          </a:prstGeom>
          <a:ln w="19050" cap="flat" cmpd="sng" algn="ctr">
            <a:solidFill>
              <a:srgbClr val="E66F02"/>
            </a:solidFill>
            <a:prstDash val="sysDot"/>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114" name="Straight Connector 113">
            <a:extLst>
              <a:ext uri="{FF2B5EF4-FFF2-40B4-BE49-F238E27FC236}">
                <a16:creationId xmlns:a16="http://schemas.microsoft.com/office/drawing/2014/main" id="{0DD4DCF1-5E9A-9B25-54FF-6F06C61349FD}"/>
              </a:ext>
            </a:extLst>
          </p:cNvPr>
          <p:cNvCxnSpPr/>
          <p:nvPr>
            <p:custDataLst>
              <p:tags r:id="rId10"/>
            </p:custDataLst>
          </p:nvPr>
        </p:nvCxnSpPr>
        <p:spPr bwMode="gray">
          <a:xfrm>
            <a:off x="5072063" y="3965575"/>
            <a:ext cx="139700" cy="0"/>
          </a:xfrm>
          <a:prstGeom prst="line">
            <a:avLst/>
          </a:prstGeom>
          <a:ln w="19050" cap="flat" cmpd="sng" algn="ctr">
            <a:solidFill>
              <a:srgbClr val="E66F02"/>
            </a:solidFill>
            <a:prstDash val="sysDot"/>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513" name="Straight Connector 512">
            <a:extLst>
              <a:ext uri="{FF2B5EF4-FFF2-40B4-BE49-F238E27FC236}">
                <a16:creationId xmlns:a16="http://schemas.microsoft.com/office/drawing/2014/main" id="{5089DC4D-F0A3-7AFA-3C05-81FC63A037D4}"/>
              </a:ext>
            </a:extLst>
          </p:cNvPr>
          <p:cNvCxnSpPr/>
          <p:nvPr>
            <p:custDataLst>
              <p:tags r:id="rId11"/>
            </p:custDataLst>
          </p:nvPr>
        </p:nvCxnSpPr>
        <p:spPr bwMode="gray">
          <a:xfrm>
            <a:off x="5072063" y="3748088"/>
            <a:ext cx="139700" cy="0"/>
          </a:xfrm>
          <a:prstGeom prst="line">
            <a:avLst/>
          </a:prstGeom>
          <a:ln w="19050" cap="flat" cmpd="sng" algn="ctr">
            <a:solidFill>
              <a:srgbClr val="F88FAC"/>
            </a:solidFill>
            <a:prstDash val="sysDot"/>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514" name="Straight Connector 513">
            <a:extLst>
              <a:ext uri="{FF2B5EF4-FFF2-40B4-BE49-F238E27FC236}">
                <a16:creationId xmlns:a16="http://schemas.microsoft.com/office/drawing/2014/main" id="{654CF73B-5030-F524-0EED-DE732D6C5951}"/>
              </a:ext>
            </a:extLst>
          </p:cNvPr>
          <p:cNvCxnSpPr/>
          <p:nvPr>
            <p:custDataLst>
              <p:tags r:id="rId12"/>
            </p:custDataLst>
          </p:nvPr>
        </p:nvCxnSpPr>
        <p:spPr bwMode="gray">
          <a:xfrm>
            <a:off x="5072063" y="3624263"/>
            <a:ext cx="0" cy="123825"/>
          </a:xfrm>
          <a:prstGeom prst="line">
            <a:avLst/>
          </a:prstGeom>
          <a:ln w="19050" cap="flat" cmpd="sng" algn="ctr">
            <a:solidFill>
              <a:srgbClr val="F88FAC"/>
            </a:solidFill>
            <a:prstDash val="sysDot"/>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515" name="Straight Connector 514">
            <a:extLst>
              <a:ext uri="{FF2B5EF4-FFF2-40B4-BE49-F238E27FC236}">
                <a16:creationId xmlns:a16="http://schemas.microsoft.com/office/drawing/2014/main" id="{8547CC43-0E09-450D-2510-D35490D5F2E9}"/>
              </a:ext>
            </a:extLst>
          </p:cNvPr>
          <p:cNvCxnSpPr/>
          <p:nvPr>
            <p:custDataLst>
              <p:tags r:id="rId13"/>
            </p:custDataLst>
          </p:nvPr>
        </p:nvCxnSpPr>
        <p:spPr bwMode="gray">
          <a:xfrm>
            <a:off x="5211763" y="3624263"/>
            <a:ext cx="0" cy="123825"/>
          </a:xfrm>
          <a:prstGeom prst="line">
            <a:avLst/>
          </a:prstGeom>
          <a:ln w="19050" cap="flat" cmpd="sng" algn="ctr">
            <a:solidFill>
              <a:srgbClr val="F88FAC"/>
            </a:solidFill>
            <a:prstDash val="sysDot"/>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519" name="Straight Connector 518">
            <a:extLst>
              <a:ext uri="{FF2B5EF4-FFF2-40B4-BE49-F238E27FC236}">
                <a16:creationId xmlns:a16="http://schemas.microsoft.com/office/drawing/2014/main" id="{AEA83B2E-FFF8-1415-A3CD-DC6B69E4410E}"/>
              </a:ext>
            </a:extLst>
          </p:cNvPr>
          <p:cNvCxnSpPr/>
          <p:nvPr>
            <p:custDataLst>
              <p:tags r:id="rId14"/>
            </p:custDataLst>
          </p:nvPr>
        </p:nvCxnSpPr>
        <p:spPr bwMode="gray">
          <a:xfrm>
            <a:off x="5211763" y="2436813"/>
            <a:ext cx="0" cy="1187450"/>
          </a:xfrm>
          <a:prstGeom prst="line">
            <a:avLst/>
          </a:prstGeom>
          <a:ln w="19050" cap="flat" cmpd="sng" algn="ctr">
            <a:solidFill>
              <a:srgbClr val="C30C3E"/>
            </a:solidFill>
            <a:prstDash val="sysDot"/>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516" name="Straight Connector 515">
            <a:extLst>
              <a:ext uri="{FF2B5EF4-FFF2-40B4-BE49-F238E27FC236}">
                <a16:creationId xmlns:a16="http://schemas.microsoft.com/office/drawing/2014/main" id="{2D31D0EC-7507-58EF-A7B4-23367F9FC071}"/>
              </a:ext>
            </a:extLst>
          </p:cNvPr>
          <p:cNvCxnSpPr/>
          <p:nvPr>
            <p:custDataLst>
              <p:tags r:id="rId15"/>
            </p:custDataLst>
          </p:nvPr>
        </p:nvCxnSpPr>
        <p:spPr bwMode="gray">
          <a:xfrm>
            <a:off x="5072063" y="3624263"/>
            <a:ext cx="139700" cy="0"/>
          </a:xfrm>
          <a:prstGeom prst="line">
            <a:avLst/>
          </a:prstGeom>
          <a:ln w="19050" cap="flat" cmpd="sng" algn="ctr">
            <a:solidFill>
              <a:srgbClr val="C30C3E"/>
            </a:solidFill>
            <a:prstDash val="sysDot"/>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518" name="Straight Connector 517">
            <a:extLst>
              <a:ext uri="{FF2B5EF4-FFF2-40B4-BE49-F238E27FC236}">
                <a16:creationId xmlns:a16="http://schemas.microsoft.com/office/drawing/2014/main" id="{F8322D2F-465D-C2B9-834C-204097B51566}"/>
              </a:ext>
            </a:extLst>
          </p:cNvPr>
          <p:cNvCxnSpPr/>
          <p:nvPr>
            <p:custDataLst>
              <p:tags r:id="rId16"/>
            </p:custDataLst>
          </p:nvPr>
        </p:nvCxnSpPr>
        <p:spPr bwMode="gray">
          <a:xfrm>
            <a:off x="5072063" y="2436813"/>
            <a:ext cx="0" cy="1187450"/>
          </a:xfrm>
          <a:prstGeom prst="line">
            <a:avLst/>
          </a:prstGeom>
          <a:ln w="19050" cap="flat" cmpd="sng" algn="ctr">
            <a:solidFill>
              <a:srgbClr val="C30C3E"/>
            </a:solidFill>
            <a:prstDash val="sysDot"/>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sp>
        <p:nvSpPr>
          <p:cNvPr id="520" name="Rectangle 519">
            <a:extLst>
              <a:ext uri="{FF2B5EF4-FFF2-40B4-BE49-F238E27FC236}">
                <a16:creationId xmlns:a16="http://schemas.microsoft.com/office/drawing/2014/main" id="{679C4E78-20B4-BBD8-E44D-268208D93691}"/>
              </a:ext>
            </a:extLst>
          </p:cNvPr>
          <p:cNvSpPr/>
          <p:nvPr>
            <p:custDataLst>
              <p:tags r:id="rId17"/>
            </p:custDataLst>
          </p:nvPr>
        </p:nvSpPr>
        <p:spPr bwMode="auto">
          <a:xfrm>
            <a:off x="5072063" y="2409825"/>
            <a:ext cx="139700" cy="26988"/>
          </a:xfrm>
          <a:prstGeom prst="rect">
            <a:avLst/>
          </a:prstGeom>
          <a:noFill/>
          <a:ln w="19050" cmpd="sng" algn="ctr">
            <a:solidFill>
              <a:schemeClr val="tx1"/>
            </a:solidFill>
            <a:prstDash val="sysDot"/>
          </a:ln>
          <a:effectLst/>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l"/>
            <a:endParaRPr lang="en-GB" sz="1600" err="1"/>
          </a:p>
        </p:txBody>
      </p:sp>
      <p:sp>
        <p:nvSpPr>
          <p:cNvPr id="81" name="Rectangle 80">
            <a:extLst>
              <a:ext uri="{FF2B5EF4-FFF2-40B4-BE49-F238E27FC236}">
                <a16:creationId xmlns:a16="http://schemas.microsoft.com/office/drawing/2014/main" id="{52796CBB-A5F4-2C5E-384D-598554198303}"/>
              </a:ext>
            </a:extLst>
          </p:cNvPr>
          <p:cNvSpPr/>
          <p:nvPr>
            <p:custDataLst>
              <p:tags r:id="rId18"/>
            </p:custDataLst>
          </p:nvPr>
        </p:nvSpPr>
        <p:spPr bwMode="gray">
          <a:xfrm>
            <a:off x="1781175" y="3730625"/>
            <a:ext cx="23336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C9F3A5C5-ACE6-4007-8A08-9C94BF95FBFD}" type="datetime'''''9''6''''''''''''''''''''''''''%'''''''''''''''''''''''''''">
              <a:rPr lang="en-GB" altLang="en-US" sz="800" smtClean="0">
                <a:solidFill>
                  <a:srgbClr val="FFFFFF"/>
                </a:solidFill>
                <a:effectLst/>
              </a:rPr>
              <a:pPr lvl="0" algn="ctr">
                <a:lnSpc>
                  <a:spcPct val="90000"/>
                </a:lnSpc>
                <a:spcBef>
                  <a:spcPct val="0"/>
                </a:spcBef>
                <a:spcAft>
                  <a:spcPct val="0"/>
                </a:spcAft>
                <a:defRPr/>
              </a:pPr>
              <a:t>96%</a:t>
            </a:fld>
            <a:endParaRPr lang="en-GB" sz="800" strike="noStrike" normalizeH="0" noProof="0">
              <a:ln>
                <a:noFill/>
              </a:ln>
              <a:solidFill>
                <a:srgbClr val="FFFFFF"/>
              </a:solidFill>
              <a:effectLst/>
              <a:uLnTx/>
              <a:uFillTx/>
              <a:sym typeface="+mn-lt"/>
            </a:endParaRPr>
          </a:p>
        </p:txBody>
      </p:sp>
      <p:sp>
        <p:nvSpPr>
          <p:cNvPr id="34" name="Rectangle 33">
            <a:extLst>
              <a:ext uri="{FF2B5EF4-FFF2-40B4-BE49-F238E27FC236}">
                <a16:creationId xmlns:a16="http://schemas.microsoft.com/office/drawing/2014/main" id="{860EDEDF-837D-7B9C-396F-4381EF0A86FA}"/>
              </a:ext>
            </a:extLst>
          </p:cNvPr>
          <p:cNvSpPr/>
          <p:nvPr>
            <p:custDataLst>
              <p:tags r:id="rId19"/>
            </p:custDataLst>
          </p:nvPr>
        </p:nvSpPr>
        <p:spPr bwMode="gray">
          <a:xfrm>
            <a:off x="1809750" y="2403475"/>
            <a:ext cx="176213" cy="109538"/>
          </a:xfrm>
          <a:prstGeom prst="rect">
            <a:avLst/>
          </a:prstGeom>
          <a:solidFill>
            <a:srgbClr val="C30C3E"/>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A2E20733-C612-4CA1-A5A7-595B8807BE0F}" type="datetime'''''''''''''''''''''''4''''''''%'">
              <a:rPr lang="en-GB" altLang="en-US" sz="800" smtClean="0">
                <a:solidFill>
                  <a:srgbClr val="FFFFFF"/>
                </a:solidFill>
                <a:effectLst/>
              </a:rPr>
              <a:pPr lvl="0" algn="ctr">
                <a:lnSpc>
                  <a:spcPct val="90000"/>
                </a:lnSpc>
                <a:spcBef>
                  <a:spcPct val="0"/>
                </a:spcBef>
                <a:spcAft>
                  <a:spcPct val="0"/>
                </a:spcAft>
                <a:defRPr/>
              </a:pPr>
              <a:t>4%</a:t>
            </a:fld>
            <a:endParaRPr lang="en-GB" sz="800" strike="noStrike" normalizeH="0" noProof="0">
              <a:ln>
                <a:noFill/>
              </a:ln>
              <a:solidFill>
                <a:srgbClr val="FFFFFF"/>
              </a:solidFill>
              <a:effectLst/>
              <a:uLnTx/>
              <a:uFillTx/>
              <a:sym typeface="+mn-lt"/>
            </a:endParaRPr>
          </a:p>
        </p:txBody>
      </p:sp>
      <p:sp>
        <p:nvSpPr>
          <p:cNvPr id="192" name="Rectangle 191">
            <a:extLst>
              <a:ext uri="{FF2B5EF4-FFF2-40B4-BE49-F238E27FC236}">
                <a16:creationId xmlns:a16="http://schemas.microsoft.com/office/drawing/2014/main" id="{19CE9FD1-1DEF-4864-A092-378EA14DE947}"/>
              </a:ext>
            </a:extLst>
          </p:cNvPr>
          <p:cNvSpPr/>
          <p:nvPr>
            <p:custDataLst>
              <p:tags r:id="rId20"/>
            </p:custDataLst>
          </p:nvPr>
        </p:nvSpPr>
        <p:spPr bwMode="auto">
          <a:xfrm>
            <a:off x="1820863" y="5140325"/>
            <a:ext cx="152400" cy="520700"/>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marL="0" marR="0" lvl="0" indent="0" algn="r" defTabSz="914400" rtl="0" eaLnBrk="1" fontAlgn="auto" latinLnBrk="0" hangingPunct="1">
              <a:lnSpc>
                <a:spcPct val="100000"/>
              </a:lnSpc>
              <a:spcBef>
                <a:spcPct val="0"/>
              </a:spcBef>
              <a:spcAft>
                <a:spcPct val="0"/>
              </a:spcAft>
              <a:buClrTx/>
              <a:buSzTx/>
              <a:buFontTx/>
              <a:buNone/>
              <a:tabLst/>
              <a:defRPr/>
            </a:pPr>
            <a:fld id="{3B4B24CD-404A-47D6-B0E5-6D1C65370F98}" type="datetime'''''''''G''e''''r''''''''m''''a''''''''n''''''''y'''''">
              <a:rPr lang="en-GB" altLang="en-US" sz="1000" smtClean="0">
                <a:solidFill>
                  <a:srgbClr val="2B3A42"/>
                </a:solidFill>
                <a:effectLst/>
              </a:rPr>
              <a:pPr marL="0" marR="0" lvl="0" indent="0" algn="r" defTabSz="914400" rtl="0" eaLnBrk="1" fontAlgn="auto" latinLnBrk="0" hangingPunct="1">
                <a:lnSpc>
                  <a:spcPct val="100000"/>
                </a:lnSpc>
                <a:spcBef>
                  <a:spcPct val="0"/>
                </a:spcBef>
                <a:spcAft>
                  <a:spcPct val="0"/>
                </a:spcAft>
                <a:buClrTx/>
                <a:buSzTx/>
                <a:buFontTx/>
                <a:buNone/>
                <a:tabLst/>
                <a:defRPr/>
              </a:pPr>
              <a:t>Germany</a:t>
            </a:fld>
            <a:endParaRPr kumimoji="0" lang="en-GB" sz="1000" i="0" strike="noStrike" kern="1200" cap="none" spc="0" normalizeH="0" baseline="0" noProof="0">
              <a:ln>
                <a:noFill/>
              </a:ln>
              <a:solidFill>
                <a:srgbClr val="2B3A42"/>
              </a:solidFill>
              <a:effectLst/>
              <a:uLnTx/>
              <a:uFillTx/>
              <a:ea typeface="+mn-ea"/>
              <a:cs typeface="+mn-cs"/>
              <a:sym typeface="+mn-lt"/>
            </a:endParaRPr>
          </a:p>
        </p:txBody>
      </p:sp>
      <p:sp>
        <p:nvSpPr>
          <p:cNvPr id="185" name="Rectangle 184">
            <a:extLst>
              <a:ext uri="{FF2B5EF4-FFF2-40B4-BE49-F238E27FC236}">
                <a16:creationId xmlns:a16="http://schemas.microsoft.com/office/drawing/2014/main" id="{95B7ECF2-B1F8-42F2-87EF-6F42A7CAF417}"/>
              </a:ext>
            </a:extLst>
          </p:cNvPr>
          <p:cNvSpPr/>
          <p:nvPr>
            <p:custDataLst>
              <p:tags r:id="rId21"/>
            </p:custDataLst>
          </p:nvPr>
        </p:nvSpPr>
        <p:spPr bwMode="gray">
          <a:xfrm>
            <a:off x="2032000" y="3944938"/>
            <a:ext cx="23336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19D06D67-E013-4B4D-9CA3-CE29FF0331D9}" type="datetime'''''''''''''''''8''''''''''''''0''''''''''''''''''%'''''''">
              <a:rPr lang="en-GB" altLang="en-US" sz="800" smtClean="0">
                <a:solidFill>
                  <a:srgbClr val="FFFFFF"/>
                </a:solidFill>
                <a:effectLst/>
              </a:rPr>
              <a:pPr lvl="0" algn="ctr">
                <a:lnSpc>
                  <a:spcPct val="90000"/>
                </a:lnSpc>
                <a:spcBef>
                  <a:spcPct val="0"/>
                </a:spcBef>
                <a:spcAft>
                  <a:spcPct val="0"/>
                </a:spcAft>
                <a:defRPr/>
              </a:pPr>
              <a:t>80%</a:t>
            </a:fld>
            <a:endParaRPr lang="en-GB" sz="800" strike="noStrike" normalizeH="0" noProof="0">
              <a:ln>
                <a:noFill/>
              </a:ln>
              <a:solidFill>
                <a:srgbClr val="FFFFFF"/>
              </a:solidFill>
              <a:effectLst/>
              <a:uLnTx/>
              <a:uFillTx/>
              <a:sym typeface="+mn-lt"/>
            </a:endParaRPr>
          </a:p>
        </p:txBody>
      </p:sp>
      <p:sp>
        <p:nvSpPr>
          <p:cNvPr id="228" name="Rectangle 227">
            <a:extLst>
              <a:ext uri="{FF2B5EF4-FFF2-40B4-BE49-F238E27FC236}">
                <a16:creationId xmlns:a16="http://schemas.microsoft.com/office/drawing/2014/main" id="{4C2E53A2-1BFE-6348-EC15-44BD217D42FC}"/>
              </a:ext>
            </a:extLst>
          </p:cNvPr>
          <p:cNvSpPr/>
          <p:nvPr>
            <p:custDataLst>
              <p:tags r:id="rId22"/>
            </p:custDataLst>
          </p:nvPr>
        </p:nvSpPr>
        <p:spPr bwMode="gray">
          <a:xfrm>
            <a:off x="2060575" y="2806700"/>
            <a:ext cx="176213" cy="109538"/>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356885A6-3472-4884-9164-FA6EF7BCECBD}" type="datetime'''''''''''''''''''''''''''''''''''5%'''''''''">
              <a:rPr lang="en-GB" altLang="en-US" sz="800" smtClean="0">
                <a:solidFill>
                  <a:schemeClr val="bg1"/>
                </a:solidFill>
                <a:effectLst/>
              </a:rPr>
              <a:pPr lvl="0" algn="ctr">
                <a:lnSpc>
                  <a:spcPct val="90000"/>
                </a:lnSpc>
                <a:spcBef>
                  <a:spcPct val="0"/>
                </a:spcBef>
                <a:spcAft>
                  <a:spcPct val="0"/>
                </a:spcAft>
                <a:defRPr/>
              </a:pPr>
              <a:t>5%</a:t>
            </a:fld>
            <a:endParaRPr lang="en-GB" sz="800" strike="noStrike" normalizeH="0" noProof="0">
              <a:ln>
                <a:noFill/>
              </a:ln>
              <a:solidFill>
                <a:schemeClr val="bg1"/>
              </a:solidFill>
              <a:effectLst/>
              <a:uLnTx/>
              <a:uFillTx/>
              <a:sym typeface="+mn-lt"/>
            </a:endParaRPr>
          </a:p>
        </p:txBody>
      </p:sp>
      <p:sp>
        <p:nvSpPr>
          <p:cNvPr id="36" name="Rectangle 35">
            <a:extLst>
              <a:ext uri="{FF2B5EF4-FFF2-40B4-BE49-F238E27FC236}">
                <a16:creationId xmlns:a16="http://schemas.microsoft.com/office/drawing/2014/main" id="{0B870334-F419-7E2C-CD46-6D22001D3537}"/>
              </a:ext>
            </a:extLst>
          </p:cNvPr>
          <p:cNvSpPr/>
          <p:nvPr>
            <p:custDataLst>
              <p:tags r:id="rId23"/>
            </p:custDataLst>
          </p:nvPr>
        </p:nvSpPr>
        <p:spPr bwMode="gray">
          <a:xfrm>
            <a:off x="2032000" y="2568575"/>
            <a:ext cx="233363" cy="109538"/>
          </a:xfrm>
          <a:prstGeom prst="rect">
            <a:avLst/>
          </a:prstGeom>
          <a:solidFill>
            <a:srgbClr val="C30C3E"/>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33E18537-0CAC-487C-BCE9-C80B3C0A291F}" type="datetime'''''1''''''''''''''''3''''''''''''''''''''''''''''''''''''''%'">
              <a:rPr lang="en-GB" altLang="en-US" sz="800" smtClean="0">
                <a:solidFill>
                  <a:srgbClr val="FFFFFF"/>
                </a:solidFill>
                <a:effectLst/>
              </a:rPr>
              <a:pPr lvl="0" algn="ctr">
                <a:lnSpc>
                  <a:spcPct val="90000"/>
                </a:lnSpc>
                <a:spcBef>
                  <a:spcPct val="0"/>
                </a:spcBef>
                <a:spcAft>
                  <a:spcPct val="0"/>
                </a:spcAft>
                <a:defRPr/>
              </a:pPr>
              <a:t>13%</a:t>
            </a:fld>
            <a:endParaRPr lang="en-GB" sz="800" strike="noStrike" normalizeH="0" noProof="0">
              <a:ln>
                <a:noFill/>
              </a:ln>
              <a:solidFill>
                <a:srgbClr val="FFFFFF"/>
              </a:solidFill>
              <a:effectLst/>
              <a:uLnTx/>
              <a:uFillTx/>
              <a:sym typeface="+mn-lt"/>
            </a:endParaRPr>
          </a:p>
        </p:txBody>
      </p:sp>
      <p:sp>
        <p:nvSpPr>
          <p:cNvPr id="7" name="Rectangle 6">
            <a:extLst>
              <a:ext uri="{FF2B5EF4-FFF2-40B4-BE49-F238E27FC236}">
                <a16:creationId xmlns:a16="http://schemas.microsoft.com/office/drawing/2014/main" id="{C5D52ED5-C427-D398-0A16-B98604B68483}"/>
              </a:ext>
            </a:extLst>
          </p:cNvPr>
          <p:cNvSpPr/>
          <p:nvPr>
            <p:custDataLst>
              <p:tags r:id="rId24"/>
            </p:custDataLst>
          </p:nvPr>
        </p:nvSpPr>
        <p:spPr bwMode="gray">
          <a:xfrm>
            <a:off x="2060575" y="2379663"/>
            <a:ext cx="176213" cy="109538"/>
          </a:xfrm>
          <a:prstGeom prst="rect">
            <a:avLst/>
          </a:prstGeom>
          <a:solidFill>
            <a:srgbClr val="C0C0C0"/>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E1837617-AA85-4694-8A14-C10953507A95}" type="datetime'''''''''''2''''''''''%'''''''''''''''''''''''''''''">
              <a:rPr lang="en-GB" altLang="en-US" sz="800" smtClean="0">
                <a:solidFill>
                  <a:srgbClr val="FFFFFF"/>
                </a:solidFill>
                <a:effectLst/>
                <a:sym typeface="+mn-lt"/>
              </a:rPr>
              <a:pPr lvl="0" algn="ctr">
                <a:lnSpc>
                  <a:spcPct val="90000"/>
                </a:lnSpc>
                <a:spcBef>
                  <a:spcPct val="0"/>
                </a:spcBef>
                <a:spcAft>
                  <a:spcPct val="0"/>
                </a:spcAft>
                <a:defRPr/>
              </a:pPr>
              <a:t>2%</a:t>
            </a:fld>
            <a:endParaRPr lang="en-GB" sz="800" strike="noStrike" normalizeH="0" noProof="0">
              <a:ln>
                <a:noFill/>
              </a:ln>
              <a:solidFill>
                <a:srgbClr val="FFFFFF"/>
              </a:solidFill>
              <a:effectLst/>
              <a:uLnTx/>
              <a:uFillTx/>
              <a:sym typeface="+mn-lt"/>
            </a:endParaRPr>
          </a:p>
        </p:txBody>
      </p:sp>
      <p:sp>
        <p:nvSpPr>
          <p:cNvPr id="127" name="Rectangle 126">
            <a:extLst>
              <a:ext uri="{FF2B5EF4-FFF2-40B4-BE49-F238E27FC236}">
                <a16:creationId xmlns:a16="http://schemas.microsoft.com/office/drawing/2014/main" id="{BFA5D653-FDA4-46DF-9C90-556EA6FFDA69}"/>
              </a:ext>
            </a:extLst>
          </p:cNvPr>
          <p:cNvSpPr/>
          <p:nvPr>
            <p:custDataLst>
              <p:tags r:id="rId25"/>
            </p:custDataLst>
          </p:nvPr>
        </p:nvSpPr>
        <p:spPr bwMode="auto">
          <a:xfrm>
            <a:off x="2071688" y="5140325"/>
            <a:ext cx="152400" cy="231775"/>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marL="0" marR="0" lvl="0" indent="0" algn="r" defTabSz="914400" rtl="0" eaLnBrk="1" fontAlgn="auto" latinLnBrk="0" hangingPunct="1">
              <a:lnSpc>
                <a:spcPct val="100000"/>
              </a:lnSpc>
              <a:spcBef>
                <a:spcPct val="0"/>
              </a:spcBef>
              <a:spcAft>
                <a:spcPct val="0"/>
              </a:spcAft>
              <a:buClrTx/>
              <a:buSzTx/>
              <a:buFontTx/>
              <a:buNone/>
              <a:tabLst/>
              <a:defRPr/>
            </a:pPr>
            <a:fld id="{FF4950FE-0D77-4853-A0DD-D84F6CA2C570}" type="datetime'''''''''''''''''''''''''''''''''''I''''ta''''l''''y'''''''''">
              <a:rPr lang="en-GB" altLang="en-US" sz="1000" smtClean="0">
                <a:solidFill>
                  <a:srgbClr val="2B3A42"/>
                </a:solidFill>
                <a:effectLst/>
              </a:rPr>
              <a:pPr marL="0" marR="0" lvl="0" indent="0" algn="r" defTabSz="914400" rtl="0" eaLnBrk="1" fontAlgn="auto" latinLnBrk="0" hangingPunct="1">
                <a:lnSpc>
                  <a:spcPct val="100000"/>
                </a:lnSpc>
                <a:spcBef>
                  <a:spcPct val="0"/>
                </a:spcBef>
                <a:spcAft>
                  <a:spcPct val="0"/>
                </a:spcAft>
                <a:buClrTx/>
                <a:buSzTx/>
                <a:buFontTx/>
                <a:buNone/>
                <a:tabLst/>
                <a:defRPr/>
              </a:pPr>
              <a:t>Italy</a:t>
            </a:fld>
            <a:endParaRPr kumimoji="0" lang="en-GB" sz="1000" i="0" strike="noStrike" kern="1200" cap="none" spc="0" normalizeH="0" baseline="0" noProof="0">
              <a:ln>
                <a:noFill/>
              </a:ln>
              <a:solidFill>
                <a:srgbClr val="2B3A42"/>
              </a:solidFill>
              <a:effectLst/>
              <a:uLnTx/>
              <a:uFillTx/>
              <a:ea typeface="+mn-ea"/>
              <a:cs typeface="+mn-cs"/>
              <a:sym typeface="+mn-lt"/>
            </a:endParaRPr>
          </a:p>
        </p:txBody>
      </p:sp>
      <p:sp>
        <p:nvSpPr>
          <p:cNvPr id="23" name="Rectangle 22">
            <a:extLst>
              <a:ext uri="{FF2B5EF4-FFF2-40B4-BE49-F238E27FC236}">
                <a16:creationId xmlns:a16="http://schemas.microsoft.com/office/drawing/2014/main" id="{9AB3AC7F-3F9F-4D16-AE33-9049E5CBEAA7}"/>
              </a:ext>
            </a:extLst>
          </p:cNvPr>
          <p:cNvSpPr/>
          <p:nvPr>
            <p:custDataLst>
              <p:tags r:id="rId26"/>
            </p:custDataLst>
          </p:nvPr>
        </p:nvSpPr>
        <p:spPr bwMode="gray">
          <a:xfrm>
            <a:off x="2281238" y="4157663"/>
            <a:ext cx="23336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FE81FBAD-2C67-4C09-81B1-F6DD331C2387}" type="datetime'''''6''''4''''''''''''''''''''''''%'''''''''''''''''''''">
              <a:rPr lang="en-GB" altLang="en-US" sz="800" smtClean="0">
                <a:solidFill>
                  <a:srgbClr val="FFFFFF"/>
                </a:solidFill>
                <a:effectLst/>
              </a:rPr>
              <a:pPr lvl="0" algn="ctr">
                <a:lnSpc>
                  <a:spcPct val="90000"/>
                </a:lnSpc>
                <a:spcBef>
                  <a:spcPct val="0"/>
                </a:spcBef>
                <a:spcAft>
                  <a:spcPct val="0"/>
                </a:spcAft>
                <a:defRPr/>
              </a:pPr>
              <a:t>64%</a:t>
            </a:fld>
            <a:endParaRPr kumimoji="0" lang="en-GB" sz="800" b="0" i="0" strike="noStrike" kern="1200" spc="0" normalizeH="0" noProof="0">
              <a:ln>
                <a:noFill/>
              </a:ln>
              <a:solidFill>
                <a:srgbClr val="FFFFFF"/>
              </a:solidFill>
              <a:effectLst/>
              <a:uLnTx/>
              <a:uFillTx/>
              <a:ea typeface="+mn-ea"/>
              <a:cs typeface="+mn-cs"/>
              <a:sym typeface="+mn-lt"/>
            </a:endParaRPr>
          </a:p>
        </p:txBody>
      </p:sp>
      <p:sp>
        <p:nvSpPr>
          <p:cNvPr id="229" name="Rectangle 228">
            <a:extLst>
              <a:ext uri="{FF2B5EF4-FFF2-40B4-BE49-F238E27FC236}">
                <a16:creationId xmlns:a16="http://schemas.microsoft.com/office/drawing/2014/main" id="{6A163CE4-6BD8-15A6-70C8-6DF78E6A781E}"/>
              </a:ext>
            </a:extLst>
          </p:cNvPr>
          <p:cNvSpPr/>
          <p:nvPr>
            <p:custDataLst>
              <p:tags r:id="rId27"/>
            </p:custDataLst>
          </p:nvPr>
        </p:nvSpPr>
        <p:spPr bwMode="gray">
          <a:xfrm>
            <a:off x="2281238" y="3019425"/>
            <a:ext cx="233363" cy="109538"/>
          </a:xfrm>
          <a:prstGeom prst="rect">
            <a:avLst/>
          </a:prstGeom>
          <a:solidFill>
            <a:srgbClr val="E66F0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FB4DC252-73CB-4B2F-A3F4-6705FBC59DCD}" type="datetime'''''''2''''''''''''''''1''''%'''''''''''''''''''''''''''''''">
              <a:rPr lang="en-GB" altLang="en-US" sz="800" smtClean="0">
                <a:solidFill>
                  <a:schemeClr val="bg1"/>
                </a:solidFill>
                <a:effectLst/>
                <a:sym typeface="+mn-lt"/>
              </a:rPr>
              <a:pPr algn="ctr">
                <a:lnSpc>
                  <a:spcPct val="90000"/>
                </a:lnSpc>
                <a:spcBef>
                  <a:spcPct val="0"/>
                </a:spcBef>
                <a:spcAft>
                  <a:spcPct val="0"/>
                </a:spcAft>
              </a:pPr>
              <a:t>21%</a:t>
            </a:fld>
            <a:endParaRPr lang="en-GB" sz="800">
              <a:solidFill>
                <a:schemeClr val="bg1"/>
              </a:solidFill>
              <a:sym typeface="+mn-lt"/>
            </a:endParaRPr>
          </a:p>
        </p:txBody>
      </p:sp>
      <p:sp>
        <p:nvSpPr>
          <p:cNvPr id="37" name="Rectangle 36">
            <a:extLst>
              <a:ext uri="{FF2B5EF4-FFF2-40B4-BE49-F238E27FC236}">
                <a16:creationId xmlns:a16="http://schemas.microsoft.com/office/drawing/2014/main" id="{A91367C4-A126-CA3C-043A-E693653930F8}"/>
              </a:ext>
            </a:extLst>
          </p:cNvPr>
          <p:cNvSpPr/>
          <p:nvPr>
            <p:custDataLst>
              <p:tags r:id="rId28"/>
            </p:custDataLst>
          </p:nvPr>
        </p:nvSpPr>
        <p:spPr bwMode="gray">
          <a:xfrm>
            <a:off x="2281238" y="2544763"/>
            <a:ext cx="233363" cy="109538"/>
          </a:xfrm>
          <a:prstGeom prst="rect">
            <a:avLst/>
          </a:prstGeom>
          <a:solidFill>
            <a:srgbClr val="C30C3E"/>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F5C569A4-FFB2-4212-9945-EFA8B0C0EEED}" type="datetime'''''1''4''''''''''''''''%'''">
              <a:rPr lang="en-GB" altLang="en-US" sz="800" smtClean="0">
                <a:solidFill>
                  <a:srgbClr val="FFFFFF"/>
                </a:solidFill>
                <a:effectLst/>
              </a:rPr>
              <a:pPr lvl="0" algn="ctr">
                <a:lnSpc>
                  <a:spcPct val="90000"/>
                </a:lnSpc>
                <a:spcBef>
                  <a:spcPct val="0"/>
                </a:spcBef>
                <a:spcAft>
                  <a:spcPct val="0"/>
                </a:spcAft>
                <a:defRPr/>
              </a:pPr>
              <a:t>14%</a:t>
            </a:fld>
            <a:endParaRPr lang="en-GB" sz="800" strike="noStrike" normalizeH="0" noProof="0">
              <a:ln>
                <a:noFill/>
              </a:ln>
              <a:solidFill>
                <a:srgbClr val="FFFFFF"/>
              </a:solidFill>
              <a:effectLst/>
              <a:uLnTx/>
              <a:uFillTx/>
              <a:sym typeface="+mn-lt"/>
            </a:endParaRPr>
          </a:p>
        </p:txBody>
      </p:sp>
      <p:sp>
        <p:nvSpPr>
          <p:cNvPr id="128" name="Rectangle 127">
            <a:extLst>
              <a:ext uri="{FF2B5EF4-FFF2-40B4-BE49-F238E27FC236}">
                <a16:creationId xmlns:a16="http://schemas.microsoft.com/office/drawing/2014/main" id="{9669C8E5-E91E-4ADC-A098-7E851F73E79B}"/>
              </a:ext>
            </a:extLst>
          </p:cNvPr>
          <p:cNvSpPr/>
          <p:nvPr>
            <p:custDataLst>
              <p:tags r:id="rId29"/>
            </p:custDataLst>
          </p:nvPr>
        </p:nvSpPr>
        <p:spPr bwMode="auto">
          <a:xfrm>
            <a:off x="2320925" y="5140325"/>
            <a:ext cx="152400" cy="393700"/>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marL="0" marR="0" lvl="0" indent="0" algn="r" defTabSz="914400" rtl="0" eaLnBrk="1" fontAlgn="auto" latinLnBrk="0" hangingPunct="1">
              <a:lnSpc>
                <a:spcPct val="100000"/>
              </a:lnSpc>
              <a:spcBef>
                <a:spcPct val="0"/>
              </a:spcBef>
              <a:spcAft>
                <a:spcPct val="0"/>
              </a:spcAft>
              <a:buClrTx/>
              <a:buSzTx/>
              <a:buFontTx/>
              <a:buNone/>
              <a:tabLst/>
              <a:defRPr/>
            </a:pPr>
            <a:fld id="{78A95252-5CBC-4811-9AE5-7ABBB7C2C660}" type="datetime'''Au''''''s''''''''''t''''''r''''i''a'">
              <a:rPr lang="en-GB" altLang="en-US" sz="1000" smtClean="0">
                <a:solidFill>
                  <a:srgbClr val="2B3A42"/>
                </a:solidFill>
                <a:effectLst/>
              </a:rPr>
              <a:pPr marL="0" marR="0" lvl="0" indent="0" algn="r" defTabSz="914400" rtl="0" eaLnBrk="1" fontAlgn="auto" latinLnBrk="0" hangingPunct="1">
                <a:lnSpc>
                  <a:spcPct val="100000"/>
                </a:lnSpc>
                <a:spcBef>
                  <a:spcPct val="0"/>
                </a:spcBef>
                <a:spcAft>
                  <a:spcPct val="0"/>
                </a:spcAft>
                <a:buClrTx/>
                <a:buSzTx/>
                <a:buFontTx/>
                <a:buNone/>
                <a:tabLst/>
                <a:defRPr/>
              </a:pPr>
              <a:t>Austria</a:t>
            </a:fld>
            <a:endParaRPr kumimoji="0" lang="en-GB" sz="1000" b="0" i="0" strike="noStrike" kern="1200" cap="none" spc="0" normalizeH="0" baseline="0" noProof="0">
              <a:ln>
                <a:noFill/>
              </a:ln>
              <a:solidFill>
                <a:srgbClr val="2B3A42"/>
              </a:solidFill>
              <a:effectLst/>
              <a:uLnTx/>
              <a:uFillTx/>
              <a:ea typeface="+mn-ea"/>
              <a:cs typeface="+mn-cs"/>
              <a:sym typeface="+mn-lt"/>
            </a:endParaRPr>
          </a:p>
        </p:txBody>
      </p:sp>
      <p:sp>
        <p:nvSpPr>
          <p:cNvPr id="25" name="Rectangle 24">
            <a:extLst>
              <a:ext uri="{FF2B5EF4-FFF2-40B4-BE49-F238E27FC236}">
                <a16:creationId xmlns:a16="http://schemas.microsoft.com/office/drawing/2014/main" id="{752A7D58-05E7-4BA4-85E5-CE542030A19C}"/>
              </a:ext>
            </a:extLst>
          </p:cNvPr>
          <p:cNvSpPr/>
          <p:nvPr>
            <p:custDataLst>
              <p:tags r:id="rId30"/>
            </p:custDataLst>
          </p:nvPr>
        </p:nvSpPr>
        <p:spPr bwMode="gray">
          <a:xfrm>
            <a:off x="2530475" y="4181475"/>
            <a:ext cx="23336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57CC5C57-10F5-4307-BAE8-B93E33076FAB}" type="datetime'''''''6''''''''''''''3''''''''''''''''''''''''%'">
              <a:rPr lang="en-GB" altLang="en-US" sz="800" smtClean="0">
                <a:solidFill>
                  <a:srgbClr val="FFFFFF"/>
                </a:solidFill>
                <a:effectLst/>
              </a:rPr>
              <a:pPr lvl="0" algn="ctr">
                <a:lnSpc>
                  <a:spcPct val="90000"/>
                </a:lnSpc>
                <a:spcBef>
                  <a:spcPct val="0"/>
                </a:spcBef>
                <a:spcAft>
                  <a:spcPct val="0"/>
                </a:spcAft>
                <a:defRPr/>
              </a:pPr>
              <a:t>63%</a:t>
            </a:fld>
            <a:endParaRPr kumimoji="0" lang="en-GB" sz="800" b="0" i="0" strike="noStrike" kern="1200" spc="0" normalizeH="0" noProof="0">
              <a:ln>
                <a:noFill/>
              </a:ln>
              <a:solidFill>
                <a:srgbClr val="FFFFFF"/>
              </a:solidFill>
              <a:effectLst/>
              <a:uLnTx/>
              <a:uFillTx/>
              <a:ea typeface="+mn-ea"/>
              <a:cs typeface="+mn-cs"/>
              <a:sym typeface="+mn-lt"/>
            </a:endParaRPr>
          </a:p>
        </p:txBody>
      </p:sp>
      <p:sp>
        <p:nvSpPr>
          <p:cNvPr id="84" name="Rectangle 83">
            <a:extLst>
              <a:ext uri="{FF2B5EF4-FFF2-40B4-BE49-F238E27FC236}">
                <a16:creationId xmlns:a16="http://schemas.microsoft.com/office/drawing/2014/main" id="{64979FBE-1E85-7531-CBAF-33E2F0F2B857}"/>
              </a:ext>
            </a:extLst>
          </p:cNvPr>
          <p:cNvSpPr/>
          <p:nvPr>
            <p:custDataLst>
              <p:tags r:id="rId31"/>
            </p:custDataLst>
          </p:nvPr>
        </p:nvSpPr>
        <p:spPr bwMode="gray">
          <a:xfrm>
            <a:off x="2530475" y="2852738"/>
            <a:ext cx="233363" cy="109538"/>
          </a:xfrm>
          <a:prstGeom prst="rect">
            <a:avLst/>
          </a:prstGeom>
          <a:solidFill>
            <a:srgbClr val="C30C3E"/>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A4DC59F6-B664-41AC-BFDC-5B91BA9585CC}" type="datetime'3''''''''''''8''''''''''''''''''''%'''''''''''">
              <a:rPr lang="en-GB" altLang="en-US" sz="800" smtClean="0">
                <a:solidFill>
                  <a:srgbClr val="FFFFFF"/>
                </a:solidFill>
                <a:effectLst/>
              </a:rPr>
              <a:pPr lvl="0" algn="ctr">
                <a:lnSpc>
                  <a:spcPct val="90000"/>
                </a:lnSpc>
                <a:spcBef>
                  <a:spcPct val="0"/>
                </a:spcBef>
                <a:spcAft>
                  <a:spcPct val="0"/>
                </a:spcAft>
                <a:defRPr/>
              </a:pPr>
              <a:t>38%</a:t>
            </a:fld>
            <a:endParaRPr lang="en-GB" sz="800" strike="noStrike" normalizeH="0" noProof="0">
              <a:ln>
                <a:noFill/>
              </a:ln>
              <a:solidFill>
                <a:srgbClr val="FFFFFF"/>
              </a:solidFill>
              <a:effectLst/>
              <a:uLnTx/>
              <a:uFillTx/>
              <a:sym typeface="+mn-lt"/>
            </a:endParaRPr>
          </a:p>
        </p:txBody>
      </p:sp>
      <p:sp>
        <p:nvSpPr>
          <p:cNvPr id="129" name="Rectangle 128">
            <a:extLst>
              <a:ext uri="{FF2B5EF4-FFF2-40B4-BE49-F238E27FC236}">
                <a16:creationId xmlns:a16="http://schemas.microsoft.com/office/drawing/2014/main" id="{53D6B99F-9C93-44D9-8041-3BAC5F80AA0A}"/>
              </a:ext>
            </a:extLst>
          </p:cNvPr>
          <p:cNvSpPr/>
          <p:nvPr>
            <p:custDataLst>
              <p:tags r:id="rId32"/>
            </p:custDataLst>
          </p:nvPr>
        </p:nvSpPr>
        <p:spPr bwMode="auto">
          <a:xfrm>
            <a:off x="2570163" y="5140325"/>
            <a:ext cx="152400" cy="631825"/>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47F28F33-038B-4CE8-9692-2F2B76A45774}" type="datetime'''''''L''ux''em''''''b''''''''''''''''''''u''''r''g'''''">
              <a:rPr lang="en-GB" altLang="en-US" sz="1000" smtClean="0">
                <a:solidFill>
                  <a:srgbClr val="2B3A42"/>
                </a:solidFill>
                <a:effectLst/>
              </a:rPr>
              <a:pPr lvl="0" algn="r">
                <a:spcBef>
                  <a:spcPct val="0"/>
                </a:spcBef>
                <a:spcAft>
                  <a:spcPct val="0"/>
                </a:spcAft>
                <a:defRPr/>
              </a:pPr>
              <a:t>Luxemburg</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517" name="Rectangle 516">
            <a:extLst>
              <a:ext uri="{FF2B5EF4-FFF2-40B4-BE49-F238E27FC236}">
                <a16:creationId xmlns:a16="http://schemas.microsoft.com/office/drawing/2014/main" id="{B43CA3BA-DA9C-A9F8-535C-1E1188E9C6FF}"/>
              </a:ext>
            </a:extLst>
          </p:cNvPr>
          <p:cNvSpPr/>
          <p:nvPr>
            <p:custDataLst>
              <p:tags r:id="rId33"/>
            </p:custDataLst>
          </p:nvPr>
        </p:nvSpPr>
        <p:spPr bwMode="gray">
          <a:xfrm>
            <a:off x="2779713" y="4229100"/>
            <a:ext cx="233363" cy="109538"/>
          </a:xfrm>
          <a:prstGeom prst="rect">
            <a:avLst/>
          </a:prstGeom>
          <a:solidFill>
            <a:schemeClr val="accent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ctr" anchorCtr="0"/>
          <a:lstStyle/>
          <a:p>
            <a:pPr algn="ctr">
              <a:lnSpc>
                <a:spcPct val="90000"/>
              </a:lnSpc>
              <a:spcBef>
                <a:spcPct val="0"/>
              </a:spcBef>
              <a:spcAft>
                <a:spcPct val="0"/>
              </a:spcAft>
            </a:pPr>
            <a:fld id="{964834F9-2B26-4DD2-86E3-5A499C6D452F}" type="datetime'''''''5''''''''''''''''''''''''''''''''''''''''''9%'">
              <a:rPr lang="en-GB" altLang="en-US" sz="800" smtClean="0">
                <a:solidFill>
                  <a:srgbClr val="FFFFFF"/>
                </a:solidFill>
                <a:effectLst/>
              </a:rPr>
              <a:pPr algn="ctr">
                <a:lnSpc>
                  <a:spcPct val="90000"/>
                </a:lnSpc>
                <a:spcBef>
                  <a:spcPct val="0"/>
                </a:spcBef>
                <a:spcAft>
                  <a:spcPct val="0"/>
                </a:spcAft>
              </a:pPr>
              <a:t>59%</a:t>
            </a:fld>
            <a:endParaRPr lang="en-GB" sz="800" err="1">
              <a:solidFill>
                <a:srgbClr val="FFFFFF"/>
              </a:solidFill>
              <a:sym typeface="+mn-lt"/>
            </a:endParaRPr>
          </a:p>
        </p:txBody>
      </p:sp>
      <p:sp>
        <p:nvSpPr>
          <p:cNvPr id="493" name="Rectangle 492">
            <a:extLst>
              <a:ext uri="{FF2B5EF4-FFF2-40B4-BE49-F238E27FC236}">
                <a16:creationId xmlns:a16="http://schemas.microsoft.com/office/drawing/2014/main" id="{572ED745-78E0-FDCD-C3FE-893C39613982}"/>
              </a:ext>
            </a:extLst>
          </p:cNvPr>
          <p:cNvSpPr/>
          <p:nvPr>
            <p:custDataLst>
              <p:tags r:id="rId34"/>
            </p:custDataLst>
          </p:nvPr>
        </p:nvSpPr>
        <p:spPr bwMode="gray">
          <a:xfrm>
            <a:off x="2779713" y="3138488"/>
            <a:ext cx="233363" cy="109538"/>
          </a:xfrm>
          <a:prstGeom prst="rect">
            <a:avLst/>
          </a:prstGeom>
          <a:solidFill>
            <a:schemeClr val="accent6"/>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ctr" anchorCtr="0"/>
          <a:lstStyle/>
          <a:p>
            <a:pPr algn="ctr">
              <a:lnSpc>
                <a:spcPct val="90000"/>
              </a:lnSpc>
              <a:spcBef>
                <a:spcPct val="0"/>
              </a:spcBef>
              <a:spcAft>
                <a:spcPct val="0"/>
              </a:spcAft>
            </a:pPr>
            <a:fld id="{C0CEB095-5E73-40B8-94AB-C4C6F6481F97}" type="datetime'''''''''''''2''3''''''''''%'''''''''''''''''''''''''''''''">
              <a:rPr lang="en-GB" altLang="en-US" sz="800" smtClean="0">
                <a:solidFill>
                  <a:schemeClr val="bg1"/>
                </a:solidFill>
                <a:effectLst/>
              </a:rPr>
              <a:pPr algn="ctr">
                <a:lnSpc>
                  <a:spcPct val="90000"/>
                </a:lnSpc>
                <a:spcBef>
                  <a:spcPct val="0"/>
                </a:spcBef>
                <a:spcAft>
                  <a:spcPct val="0"/>
                </a:spcAft>
              </a:pPr>
              <a:t>23%</a:t>
            </a:fld>
            <a:endParaRPr lang="en-GB" sz="800" err="1">
              <a:solidFill>
                <a:schemeClr val="bg1"/>
              </a:solidFill>
              <a:sym typeface="+mn-lt"/>
            </a:endParaRPr>
          </a:p>
        </p:txBody>
      </p:sp>
      <p:sp>
        <p:nvSpPr>
          <p:cNvPr id="484" name="Rectangle 483">
            <a:extLst>
              <a:ext uri="{FF2B5EF4-FFF2-40B4-BE49-F238E27FC236}">
                <a16:creationId xmlns:a16="http://schemas.microsoft.com/office/drawing/2014/main" id="{9C76079A-7F68-846C-93D9-5C0B15F2BF42}"/>
              </a:ext>
            </a:extLst>
          </p:cNvPr>
          <p:cNvSpPr/>
          <p:nvPr>
            <p:custDataLst>
              <p:tags r:id="rId35"/>
            </p:custDataLst>
          </p:nvPr>
        </p:nvSpPr>
        <p:spPr bwMode="gray">
          <a:xfrm>
            <a:off x="2808288" y="2735263"/>
            <a:ext cx="176213" cy="109538"/>
          </a:xfrm>
          <a:prstGeom prst="rect">
            <a:avLst/>
          </a:prstGeom>
          <a:solidFill>
            <a:srgbClr val="E66F0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CEF45CD8-34CB-4B5C-BD3A-0C04F12BB358}" type="datetime'''''''''''''''''''7''''''''%'''''''''''''''''''''''">
              <a:rPr lang="en-GB" altLang="en-US" sz="800" smtClean="0">
                <a:solidFill>
                  <a:schemeClr val="bg1"/>
                </a:solidFill>
                <a:effectLst/>
              </a:rPr>
              <a:pPr algn="ctr">
                <a:lnSpc>
                  <a:spcPct val="90000"/>
                </a:lnSpc>
                <a:spcBef>
                  <a:spcPct val="0"/>
                </a:spcBef>
                <a:spcAft>
                  <a:spcPct val="0"/>
                </a:spcAft>
              </a:pPr>
              <a:t>7%</a:t>
            </a:fld>
            <a:endParaRPr lang="en-GB" sz="800">
              <a:solidFill>
                <a:schemeClr val="bg1"/>
              </a:solidFill>
              <a:sym typeface="+mn-lt"/>
            </a:endParaRPr>
          </a:p>
        </p:txBody>
      </p:sp>
      <p:sp>
        <p:nvSpPr>
          <p:cNvPr id="40" name="Rectangle 39">
            <a:extLst>
              <a:ext uri="{FF2B5EF4-FFF2-40B4-BE49-F238E27FC236}">
                <a16:creationId xmlns:a16="http://schemas.microsoft.com/office/drawing/2014/main" id="{D6EB2C6C-3165-1591-1CEB-793038BAC7DE}"/>
              </a:ext>
            </a:extLst>
          </p:cNvPr>
          <p:cNvSpPr/>
          <p:nvPr>
            <p:custDataLst>
              <p:tags r:id="rId36"/>
            </p:custDataLst>
          </p:nvPr>
        </p:nvSpPr>
        <p:spPr bwMode="gray">
          <a:xfrm>
            <a:off x="2779713" y="2497138"/>
            <a:ext cx="233363" cy="109538"/>
          </a:xfrm>
          <a:prstGeom prst="rect">
            <a:avLst/>
          </a:prstGeom>
          <a:solidFill>
            <a:srgbClr val="C30C3E"/>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9207EECF-C8E9-4FB8-82FE-1E8818DBB6A1}" type="datetime'''''1''''''''''''''''1''''%'''''''''''''''''''''">
              <a:rPr lang="en-GB" altLang="en-US" sz="800" smtClean="0">
                <a:solidFill>
                  <a:srgbClr val="FFFFFF"/>
                </a:solidFill>
                <a:effectLst/>
              </a:rPr>
              <a:pPr lvl="0" algn="ctr">
                <a:lnSpc>
                  <a:spcPct val="90000"/>
                </a:lnSpc>
                <a:spcBef>
                  <a:spcPct val="0"/>
                </a:spcBef>
                <a:spcAft>
                  <a:spcPct val="0"/>
                </a:spcAft>
                <a:defRPr/>
              </a:pPr>
              <a:t>11%</a:t>
            </a:fld>
            <a:endParaRPr lang="en-GB" sz="800" strike="noStrike" normalizeH="0" noProof="0">
              <a:ln>
                <a:noFill/>
              </a:ln>
              <a:solidFill>
                <a:srgbClr val="FFFFFF"/>
              </a:solidFill>
              <a:effectLst/>
              <a:uLnTx/>
              <a:uFillTx/>
              <a:sym typeface="+mn-lt"/>
            </a:endParaRPr>
          </a:p>
        </p:txBody>
      </p:sp>
      <p:sp>
        <p:nvSpPr>
          <p:cNvPr id="134" name="Rectangle 133">
            <a:extLst>
              <a:ext uri="{FF2B5EF4-FFF2-40B4-BE49-F238E27FC236}">
                <a16:creationId xmlns:a16="http://schemas.microsoft.com/office/drawing/2014/main" id="{7D9132E1-6E35-48E6-807C-FA09BD9DFB8A}"/>
              </a:ext>
            </a:extLst>
          </p:cNvPr>
          <p:cNvSpPr/>
          <p:nvPr>
            <p:custDataLst>
              <p:tags r:id="rId37"/>
            </p:custDataLst>
          </p:nvPr>
        </p:nvSpPr>
        <p:spPr bwMode="auto">
          <a:xfrm>
            <a:off x="2819400" y="5140325"/>
            <a:ext cx="152400" cy="654050"/>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A2F2A07E-85EA-418F-AE3A-BAD97ADE2371}" type="datetime'S''''w''''''''i''''t''''z''''erl''''''''''''a''''''''n''d'''">
              <a:rPr lang="en-GB" altLang="en-US" sz="1000" smtClean="0">
                <a:solidFill>
                  <a:srgbClr val="2B3A42"/>
                </a:solidFill>
                <a:effectLst/>
              </a:rPr>
              <a:pPr lvl="0" algn="r">
                <a:spcBef>
                  <a:spcPct val="0"/>
                </a:spcBef>
                <a:spcAft>
                  <a:spcPct val="0"/>
                </a:spcAft>
                <a:defRPr/>
              </a:pPr>
              <a:t>Switzerland</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290" name="Rectangle 289">
            <a:extLst>
              <a:ext uri="{FF2B5EF4-FFF2-40B4-BE49-F238E27FC236}">
                <a16:creationId xmlns:a16="http://schemas.microsoft.com/office/drawing/2014/main" id="{55E7607F-2408-C666-CB46-693605146279}"/>
              </a:ext>
            </a:extLst>
          </p:cNvPr>
          <p:cNvSpPr/>
          <p:nvPr>
            <p:custDataLst>
              <p:tags r:id="rId38"/>
            </p:custDataLst>
          </p:nvPr>
        </p:nvSpPr>
        <p:spPr bwMode="gray">
          <a:xfrm>
            <a:off x="3028950" y="4252913"/>
            <a:ext cx="233363" cy="109538"/>
          </a:xfrm>
          <a:prstGeom prst="rect">
            <a:avLst/>
          </a:prstGeom>
          <a:solidFill>
            <a:schemeClr val="accent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ctr" anchorCtr="0"/>
          <a:lstStyle/>
          <a:p>
            <a:pPr algn="ctr">
              <a:lnSpc>
                <a:spcPct val="90000"/>
              </a:lnSpc>
              <a:spcBef>
                <a:spcPct val="0"/>
              </a:spcBef>
              <a:spcAft>
                <a:spcPct val="0"/>
              </a:spcAft>
            </a:pPr>
            <a:fld id="{9EF4FC92-06C3-4B95-ACBD-2ED8986FFBC6}" type="datetime'''''57''%'''''''''''''''''''''''''''''''''''''''''''''">
              <a:rPr lang="en-GB" altLang="en-US" sz="800" smtClean="0">
                <a:solidFill>
                  <a:srgbClr val="FFFFFF"/>
                </a:solidFill>
                <a:effectLst/>
              </a:rPr>
              <a:pPr algn="ctr">
                <a:lnSpc>
                  <a:spcPct val="90000"/>
                </a:lnSpc>
                <a:spcBef>
                  <a:spcPct val="0"/>
                </a:spcBef>
                <a:spcAft>
                  <a:spcPct val="0"/>
                </a:spcAft>
              </a:pPr>
              <a:t>57%</a:t>
            </a:fld>
            <a:endParaRPr lang="en-GB" sz="800" err="1">
              <a:solidFill>
                <a:srgbClr val="FFFFFF"/>
              </a:solidFill>
              <a:sym typeface="+mn-lt"/>
            </a:endParaRPr>
          </a:p>
        </p:txBody>
      </p:sp>
      <p:sp>
        <p:nvSpPr>
          <p:cNvPr id="8" name="Rectangle 7">
            <a:extLst>
              <a:ext uri="{FF2B5EF4-FFF2-40B4-BE49-F238E27FC236}">
                <a16:creationId xmlns:a16="http://schemas.microsoft.com/office/drawing/2014/main" id="{89D089ED-FD83-068B-AE17-7218B1DAAB4C}"/>
              </a:ext>
            </a:extLst>
          </p:cNvPr>
          <p:cNvSpPr/>
          <p:nvPr>
            <p:custDataLst>
              <p:tags r:id="rId39"/>
            </p:custDataLst>
          </p:nvPr>
        </p:nvSpPr>
        <p:spPr bwMode="gray">
          <a:xfrm>
            <a:off x="3057525" y="3398838"/>
            <a:ext cx="176213" cy="109538"/>
          </a:xfrm>
          <a:prstGeom prst="rect">
            <a:avLst/>
          </a:prstGeom>
          <a:solidFill>
            <a:srgbClr val="E66F0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8A4D540C-69F4-4333-B4CD-F59138C3BCFF}" type="datetime'''''''''7''''''''''''''''''''''''''''''''%'''''''''''''''''''">
              <a:rPr lang="en-GB" altLang="en-US" sz="800" smtClean="0">
                <a:solidFill>
                  <a:schemeClr val="bg1"/>
                </a:solidFill>
                <a:effectLst/>
                <a:sym typeface="+mn-lt"/>
              </a:rPr>
              <a:pPr algn="ctr">
                <a:lnSpc>
                  <a:spcPct val="90000"/>
                </a:lnSpc>
                <a:spcBef>
                  <a:spcPct val="0"/>
                </a:spcBef>
                <a:spcAft>
                  <a:spcPct val="0"/>
                </a:spcAft>
              </a:pPr>
              <a:t>7%</a:t>
            </a:fld>
            <a:endParaRPr lang="en-GB" sz="800">
              <a:solidFill>
                <a:schemeClr val="bg1"/>
              </a:solidFill>
              <a:sym typeface="+mn-lt"/>
            </a:endParaRPr>
          </a:p>
        </p:txBody>
      </p:sp>
      <p:sp>
        <p:nvSpPr>
          <p:cNvPr id="41" name="Rectangle 40">
            <a:extLst>
              <a:ext uri="{FF2B5EF4-FFF2-40B4-BE49-F238E27FC236}">
                <a16:creationId xmlns:a16="http://schemas.microsoft.com/office/drawing/2014/main" id="{69F454CE-3C14-0B16-2EA6-42562248B559}"/>
              </a:ext>
            </a:extLst>
          </p:cNvPr>
          <p:cNvSpPr/>
          <p:nvPr>
            <p:custDataLst>
              <p:tags r:id="rId40"/>
            </p:custDataLst>
          </p:nvPr>
        </p:nvSpPr>
        <p:spPr bwMode="gray">
          <a:xfrm>
            <a:off x="3028950" y="2830513"/>
            <a:ext cx="233363" cy="109538"/>
          </a:xfrm>
          <a:prstGeom prst="rect">
            <a:avLst/>
          </a:prstGeom>
          <a:solidFill>
            <a:srgbClr val="C30C3E"/>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DAC3C312-7192-44DD-8E79-BC70094CD8EC}" type="datetime'''''3''''''''''''''''''''6''''''''''''''''''''''''''''''''%'">
              <a:rPr lang="en-GB" altLang="en-US" sz="800" smtClean="0">
                <a:solidFill>
                  <a:srgbClr val="FFFFFF"/>
                </a:solidFill>
                <a:effectLst/>
              </a:rPr>
              <a:pPr lvl="0" algn="ctr">
                <a:lnSpc>
                  <a:spcPct val="90000"/>
                </a:lnSpc>
                <a:spcBef>
                  <a:spcPct val="0"/>
                </a:spcBef>
                <a:spcAft>
                  <a:spcPct val="0"/>
                </a:spcAft>
                <a:defRPr/>
              </a:pPr>
              <a:t>36%</a:t>
            </a:fld>
            <a:endParaRPr lang="en-GB" sz="800" strike="noStrike" normalizeH="0" noProof="0">
              <a:ln>
                <a:noFill/>
              </a:ln>
              <a:solidFill>
                <a:srgbClr val="FFFFFF"/>
              </a:solidFill>
              <a:effectLst/>
              <a:uLnTx/>
              <a:uFillTx/>
              <a:sym typeface="+mn-lt"/>
            </a:endParaRPr>
          </a:p>
        </p:txBody>
      </p:sp>
      <p:sp>
        <p:nvSpPr>
          <p:cNvPr id="135" name="Rectangle 134">
            <a:extLst>
              <a:ext uri="{FF2B5EF4-FFF2-40B4-BE49-F238E27FC236}">
                <a16:creationId xmlns:a16="http://schemas.microsoft.com/office/drawing/2014/main" id="{E1842494-7C34-447A-BC1C-65C55E6EB744}"/>
              </a:ext>
            </a:extLst>
          </p:cNvPr>
          <p:cNvSpPr/>
          <p:nvPr>
            <p:custDataLst>
              <p:tags r:id="rId41"/>
            </p:custDataLst>
          </p:nvPr>
        </p:nvSpPr>
        <p:spPr bwMode="auto">
          <a:xfrm>
            <a:off x="3068638" y="5140325"/>
            <a:ext cx="152400" cy="463550"/>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marL="0" marR="0" lvl="0" indent="0" algn="r" defTabSz="914400" rtl="0" eaLnBrk="1" fontAlgn="auto" latinLnBrk="0" hangingPunct="1">
              <a:lnSpc>
                <a:spcPct val="100000"/>
              </a:lnSpc>
              <a:spcBef>
                <a:spcPct val="0"/>
              </a:spcBef>
              <a:spcAft>
                <a:spcPct val="0"/>
              </a:spcAft>
              <a:buClrTx/>
              <a:buSzTx/>
              <a:buFontTx/>
              <a:buNone/>
              <a:tabLst/>
              <a:defRPr/>
            </a:pPr>
            <a:fld id="{3B30898E-1109-4BC2-9C7F-36D8049BB00F}" type="datetime'''Bu''''l''g''''''''''''''''''''''''''''''ari''''''a'">
              <a:rPr lang="en-GB" altLang="en-US" sz="1000" smtClean="0">
                <a:solidFill>
                  <a:srgbClr val="2B3A42"/>
                </a:solidFill>
                <a:effectLst/>
              </a:rPr>
              <a:pPr marL="0" marR="0" lvl="0" indent="0" algn="r" defTabSz="914400" rtl="0" eaLnBrk="1" fontAlgn="auto" latinLnBrk="0" hangingPunct="1">
                <a:lnSpc>
                  <a:spcPct val="100000"/>
                </a:lnSpc>
                <a:spcBef>
                  <a:spcPct val="0"/>
                </a:spcBef>
                <a:spcAft>
                  <a:spcPct val="0"/>
                </a:spcAft>
                <a:buClrTx/>
                <a:buSzTx/>
                <a:buFontTx/>
                <a:buNone/>
                <a:tabLst/>
                <a:defRPr/>
              </a:pPr>
              <a:t>Bulgaria</a:t>
            </a:fld>
            <a:endParaRPr kumimoji="0" lang="en-GB" sz="1000" b="0" i="0" strike="noStrike" kern="1200" cap="none" spc="0" normalizeH="0" baseline="0" noProof="0">
              <a:ln>
                <a:noFill/>
              </a:ln>
              <a:solidFill>
                <a:srgbClr val="2B3A42"/>
              </a:solidFill>
              <a:effectLst/>
              <a:uLnTx/>
              <a:uFillTx/>
              <a:ea typeface="+mn-ea"/>
              <a:cs typeface="+mn-cs"/>
              <a:sym typeface="+mn-lt"/>
            </a:endParaRPr>
          </a:p>
        </p:txBody>
      </p:sp>
      <p:sp>
        <p:nvSpPr>
          <p:cNvPr id="65" name="Rectangle 64">
            <a:extLst>
              <a:ext uri="{FF2B5EF4-FFF2-40B4-BE49-F238E27FC236}">
                <a16:creationId xmlns:a16="http://schemas.microsoft.com/office/drawing/2014/main" id="{ACE11991-C8EE-4F48-A2DF-1D7C41CAD1F4}"/>
              </a:ext>
            </a:extLst>
          </p:cNvPr>
          <p:cNvSpPr/>
          <p:nvPr>
            <p:custDataLst>
              <p:tags r:id="rId42"/>
            </p:custDataLst>
          </p:nvPr>
        </p:nvSpPr>
        <p:spPr bwMode="gray">
          <a:xfrm>
            <a:off x="3278188" y="4252913"/>
            <a:ext cx="23336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marL="0" marR="0" lvl="0" indent="0" algn="ctr" defTabSz="914400" rtl="0" eaLnBrk="1" fontAlgn="auto" latinLnBrk="0" hangingPunct="1">
              <a:lnSpc>
                <a:spcPct val="90000"/>
              </a:lnSpc>
              <a:spcBef>
                <a:spcPct val="0"/>
              </a:spcBef>
              <a:spcAft>
                <a:spcPct val="0"/>
              </a:spcAft>
              <a:buClrTx/>
              <a:buSzTx/>
              <a:buFontTx/>
              <a:buNone/>
              <a:tabLst/>
              <a:defRPr/>
            </a:pPr>
            <a:fld id="{C4E41E05-5EA9-4FE9-8E1E-A4D6E7FFB001}" type="datetime'''''''''''''5''''''''''7''''%'''''''''''''''''''''''''''''''''">
              <a:rPr lang="en-GB" altLang="en-US" sz="800" smtClean="0">
                <a:solidFill>
                  <a:srgbClr val="FFFFFF"/>
                </a:solidFill>
                <a:effectLst/>
              </a:rPr>
              <a:pPr marL="0" marR="0" lvl="0" indent="0" algn="ctr" defTabSz="914400" rtl="0" eaLnBrk="1" fontAlgn="auto" latinLnBrk="0" hangingPunct="1">
                <a:lnSpc>
                  <a:spcPct val="90000"/>
                </a:lnSpc>
                <a:spcBef>
                  <a:spcPct val="0"/>
                </a:spcBef>
                <a:spcAft>
                  <a:spcPct val="0"/>
                </a:spcAft>
                <a:buClrTx/>
                <a:buSzTx/>
                <a:buFontTx/>
                <a:buNone/>
                <a:tabLst/>
                <a:defRPr/>
              </a:pPr>
              <a:t>57%</a:t>
            </a:fld>
            <a:endParaRPr kumimoji="0" lang="en-GB" sz="800" b="0" i="0" strike="noStrike" kern="1200" cap="none" spc="0" normalizeH="0" baseline="0" noProof="0">
              <a:ln>
                <a:noFill/>
              </a:ln>
              <a:solidFill>
                <a:srgbClr val="FFFFFF"/>
              </a:solidFill>
              <a:effectLst/>
              <a:uLnTx/>
              <a:uFillTx/>
              <a:ea typeface="+mn-ea"/>
              <a:cs typeface="+mn-cs"/>
              <a:sym typeface="+mn-lt"/>
            </a:endParaRPr>
          </a:p>
        </p:txBody>
      </p:sp>
      <p:sp>
        <p:nvSpPr>
          <p:cNvPr id="9" name="Rectangle 8">
            <a:extLst>
              <a:ext uri="{FF2B5EF4-FFF2-40B4-BE49-F238E27FC236}">
                <a16:creationId xmlns:a16="http://schemas.microsoft.com/office/drawing/2014/main" id="{BD8E566E-2DD1-1562-41B7-2451C61611D4}"/>
              </a:ext>
            </a:extLst>
          </p:cNvPr>
          <p:cNvSpPr/>
          <p:nvPr>
            <p:custDataLst>
              <p:tags r:id="rId43"/>
            </p:custDataLst>
          </p:nvPr>
        </p:nvSpPr>
        <p:spPr bwMode="gray">
          <a:xfrm>
            <a:off x="3306763" y="3446463"/>
            <a:ext cx="176213" cy="109538"/>
          </a:xfrm>
          <a:prstGeom prst="rect">
            <a:avLst/>
          </a:prstGeom>
          <a:solidFill>
            <a:schemeClr val="accent6"/>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ctr" anchorCtr="0"/>
          <a:lstStyle/>
          <a:p>
            <a:pPr algn="ctr">
              <a:lnSpc>
                <a:spcPct val="90000"/>
              </a:lnSpc>
              <a:spcBef>
                <a:spcPct val="0"/>
              </a:spcBef>
              <a:spcAft>
                <a:spcPct val="0"/>
              </a:spcAft>
            </a:pPr>
            <a:fld id="{4F7706AA-DFA9-4123-B2C9-B5C37EBA6F5F}" type="datetime'4''''''%'''''''''''''''''''''''''''''''''">
              <a:rPr lang="en-GB" altLang="en-US" sz="800" smtClean="0">
                <a:solidFill>
                  <a:schemeClr val="bg1"/>
                </a:solidFill>
                <a:effectLst/>
                <a:sym typeface="+mn-lt"/>
              </a:rPr>
              <a:pPr algn="ctr">
                <a:lnSpc>
                  <a:spcPct val="90000"/>
                </a:lnSpc>
                <a:spcBef>
                  <a:spcPct val="0"/>
                </a:spcBef>
                <a:spcAft>
                  <a:spcPct val="0"/>
                </a:spcAft>
              </a:pPr>
              <a:t>4%</a:t>
            </a:fld>
            <a:endParaRPr lang="en-GB" sz="800" err="1">
              <a:solidFill>
                <a:schemeClr val="bg1"/>
              </a:solidFill>
              <a:sym typeface="+mn-lt"/>
            </a:endParaRPr>
          </a:p>
        </p:txBody>
      </p:sp>
      <p:sp>
        <p:nvSpPr>
          <p:cNvPr id="43" name="Rectangle 42">
            <a:extLst>
              <a:ext uri="{FF2B5EF4-FFF2-40B4-BE49-F238E27FC236}">
                <a16:creationId xmlns:a16="http://schemas.microsoft.com/office/drawing/2014/main" id="{81F99763-2DE3-895C-86D6-B269F92D6D6D}"/>
              </a:ext>
            </a:extLst>
          </p:cNvPr>
          <p:cNvSpPr/>
          <p:nvPr>
            <p:custDataLst>
              <p:tags r:id="rId44"/>
            </p:custDataLst>
          </p:nvPr>
        </p:nvSpPr>
        <p:spPr bwMode="gray">
          <a:xfrm>
            <a:off x="3278188" y="2876550"/>
            <a:ext cx="233363" cy="109538"/>
          </a:xfrm>
          <a:prstGeom prst="rect">
            <a:avLst/>
          </a:prstGeom>
          <a:solidFill>
            <a:srgbClr val="C30C3E"/>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0E2AAF8B-AC95-4C38-8081-F3278A1C095C}" type="datetime'''''''''''''''''''''3''''''''''''''''''9''''''''''''%'">
              <a:rPr lang="en-GB" altLang="en-US" sz="800" smtClean="0">
                <a:solidFill>
                  <a:srgbClr val="FFFFFF"/>
                </a:solidFill>
                <a:effectLst/>
              </a:rPr>
              <a:pPr lvl="0" algn="ctr">
                <a:lnSpc>
                  <a:spcPct val="90000"/>
                </a:lnSpc>
                <a:spcBef>
                  <a:spcPct val="0"/>
                </a:spcBef>
                <a:spcAft>
                  <a:spcPct val="0"/>
                </a:spcAft>
                <a:defRPr/>
              </a:pPr>
              <a:t>39%</a:t>
            </a:fld>
            <a:endParaRPr lang="en-GB" sz="800" strike="noStrike" normalizeH="0" noProof="0">
              <a:ln>
                <a:noFill/>
              </a:ln>
              <a:solidFill>
                <a:srgbClr val="FFFFFF"/>
              </a:solidFill>
              <a:effectLst/>
              <a:uLnTx/>
              <a:uFillTx/>
              <a:sym typeface="+mn-lt"/>
            </a:endParaRPr>
          </a:p>
        </p:txBody>
      </p:sp>
      <p:sp>
        <p:nvSpPr>
          <p:cNvPr id="137" name="Rectangle 136">
            <a:extLst>
              <a:ext uri="{FF2B5EF4-FFF2-40B4-BE49-F238E27FC236}">
                <a16:creationId xmlns:a16="http://schemas.microsoft.com/office/drawing/2014/main" id="{C1FC6871-53E0-472B-A0C7-F69B87F157AD}"/>
              </a:ext>
            </a:extLst>
          </p:cNvPr>
          <p:cNvSpPr/>
          <p:nvPr>
            <p:custDataLst>
              <p:tags r:id="rId45"/>
            </p:custDataLst>
          </p:nvPr>
        </p:nvSpPr>
        <p:spPr bwMode="auto">
          <a:xfrm>
            <a:off x="3317875" y="5140325"/>
            <a:ext cx="152400" cy="484188"/>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6F49C765-4EF2-426C-8885-8EEC1D222B12}" type="datetime'''''Sl''o''''''''''''v''''''''''''''e''''''''''''n''''i''''a'">
              <a:rPr lang="en-GB" altLang="en-US" sz="1000" smtClean="0">
                <a:solidFill>
                  <a:srgbClr val="2B3A42"/>
                </a:solidFill>
                <a:effectLst/>
              </a:rPr>
              <a:pPr lvl="0" algn="r">
                <a:spcBef>
                  <a:spcPct val="0"/>
                </a:spcBef>
                <a:spcAft>
                  <a:spcPct val="0"/>
                </a:spcAft>
                <a:defRPr/>
              </a:pPr>
              <a:t>Slovenia</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210" name="Rectangle 209">
            <a:extLst>
              <a:ext uri="{FF2B5EF4-FFF2-40B4-BE49-F238E27FC236}">
                <a16:creationId xmlns:a16="http://schemas.microsoft.com/office/drawing/2014/main" id="{29839A30-82BB-4301-B4B1-0D927E3BF1C5}"/>
              </a:ext>
            </a:extLst>
          </p:cNvPr>
          <p:cNvSpPr/>
          <p:nvPr>
            <p:custDataLst>
              <p:tags r:id="rId46"/>
            </p:custDataLst>
          </p:nvPr>
        </p:nvSpPr>
        <p:spPr bwMode="gray">
          <a:xfrm>
            <a:off x="3529013" y="4252913"/>
            <a:ext cx="23336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marL="0" marR="0" lvl="0" indent="0" algn="ctr" defTabSz="914400" rtl="0" eaLnBrk="1" fontAlgn="auto" latinLnBrk="0" hangingPunct="1">
              <a:lnSpc>
                <a:spcPct val="90000"/>
              </a:lnSpc>
              <a:spcBef>
                <a:spcPct val="0"/>
              </a:spcBef>
              <a:spcAft>
                <a:spcPct val="0"/>
              </a:spcAft>
              <a:buClrTx/>
              <a:buSzTx/>
              <a:buFontTx/>
              <a:buNone/>
              <a:tabLst/>
              <a:defRPr/>
            </a:pPr>
            <a:fld id="{05111FAB-5304-431B-9AFD-97A90EDA9DA6}" type="datetime'''''''5''''''''''7%'">
              <a:rPr lang="en-GB" altLang="en-US" sz="800" smtClean="0">
                <a:solidFill>
                  <a:srgbClr val="FFFFFF"/>
                </a:solidFill>
                <a:effectLst/>
              </a:rPr>
              <a:pPr marL="0" marR="0" lvl="0" indent="0" algn="ctr" defTabSz="914400" rtl="0" eaLnBrk="1" fontAlgn="auto" latinLnBrk="0" hangingPunct="1">
                <a:lnSpc>
                  <a:spcPct val="90000"/>
                </a:lnSpc>
                <a:spcBef>
                  <a:spcPct val="0"/>
                </a:spcBef>
                <a:spcAft>
                  <a:spcPct val="0"/>
                </a:spcAft>
                <a:buClrTx/>
                <a:buSzTx/>
                <a:buFontTx/>
                <a:buNone/>
                <a:tabLst/>
                <a:defRPr/>
              </a:pPr>
              <a:t>57%</a:t>
            </a:fld>
            <a:endParaRPr lang="en-GB" sz="800" strike="noStrike" normalizeH="0" noProof="0">
              <a:ln>
                <a:noFill/>
              </a:ln>
              <a:solidFill>
                <a:srgbClr val="FFFFFF"/>
              </a:solidFill>
              <a:effectLst/>
              <a:uLnTx/>
              <a:uFillTx/>
              <a:sym typeface="+mn-lt"/>
            </a:endParaRPr>
          </a:p>
        </p:txBody>
      </p:sp>
      <p:sp>
        <p:nvSpPr>
          <p:cNvPr id="44" name="Rectangle 43">
            <a:extLst>
              <a:ext uri="{FF2B5EF4-FFF2-40B4-BE49-F238E27FC236}">
                <a16:creationId xmlns:a16="http://schemas.microsoft.com/office/drawing/2014/main" id="{276F4479-7B2D-BEAA-E2A0-D98DB919549C}"/>
              </a:ext>
            </a:extLst>
          </p:cNvPr>
          <p:cNvSpPr/>
          <p:nvPr>
            <p:custDataLst>
              <p:tags r:id="rId47"/>
            </p:custDataLst>
          </p:nvPr>
        </p:nvSpPr>
        <p:spPr bwMode="gray">
          <a:xfrm>
            <a:off x="3529013" y="2924175"/>
            <a:ext cx="233363" cy="109538"/>
          </a:xfrm>
          <a:prstGeom prst="rect">
            <a:avLst/>
          </a:prstGeom>
          <a:solidFill>
            <a:srgbClr val="C30C3E"/>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DF60F4A3-23F4-467C-9474-A3F32DB1DA37}" type="datetime'4''3''''''''''''''''''''''''''''''''''''''''''''''%'''''''''">
              <a:rPr lang="en-GB" altLang="en-US" sz="800" smtClean="0">
                <a:solidFill>
                  <a:srgbClr val="FFFFFF"/>
                </a:solidFill>
                <a:effectLst/>
              </a:rPr>
              <a:pPr lvl="0" algn="ctr">
                <a:lnSpc>
                  <a:spcPct val="90000"/>
                </a:lnSpc>
                <a:spcBef>
                  <a:spcPct val="0"/>
                </a:spcBef>
                <a:spcAft>
                  <a:spcPct val="0"/>
                </a:spcAft>
                <a:defRPr/>
              </a:pPr>
              <a:t>43%</a:t>
            </a:fld>
            <a:endParaRPr lang="en-GB" sz="800" strike="noStrike" normalizeH="0" noProof="0">
              <a:ln>
                <a:noFill/>
              </a:ln>
              <a:solidFill>
                <a:srgbClr val="FFFFFF"/>
              </a:solidFill>
              <a:effectLst/>
              <a:uLnTx/>
              <a:uFillTx/>
              <a:sym typeface="+mn-lt"/>
            </a:endParaRPr>
          </a:p>
        </p:txBody>
      </p:sp>
      <p:sp>
        <p:nvSpPr>
          <p:cNvPr id="138" name="Rectangle 137">
            <a:extLst>
              <a:ext uri="{FF2B5EF4-FFF2-40B4-BE49-F238E27FC236}">
                <a16:creationId xmlns:a16="http://schemas.microsoft.com/office/drawing/2014/main" id="{4704F3E8-BDFE-4278-ADFB-B306FC244F8B}"/>
              </a:ext>
            </a:extLst>
          </p:cNvPr>
          <p:cNvSpPr/>
          <p:nvPr>
            <p:custDataLst>
              <p:tags r:id="rId48"/>
            </p:custDataLst>
          </p:nvPr>
        </p:nvSpPr>
        <p:spPr bwMode="auto">
          <a:xfrm>
            <a:off x="3568700" y="5140325"/>
            <a:ext cx="152400" cy="457200"/>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267AC6CA-1DF1-46E6-8002-B7B93A79213B}" type="datetime'''''''''''B''e''''''''''''''''''''''lg''i''''''''''u''''''''m'">
              <a:rPr lang="en-GB" altLang="en-US" sz="1000" smtClean="0">
                <a:solidFill>
                  <a:srgbClr val="2B3A42"/>
                </a:solidFill>
                <a:effectLst/>
              </a:rPr>
              <a:pPr lvl="0" algn="r">
                <a:spcBef>
                  <a:spcPct val="0"/>
                </a:spcBef>
                <a:spcAft>
                  <a:spcPct val="0"/>
                </a:spcAft>
                <a:defRPr/>
              </a:pPr>
              <a:t>Belgium</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224" name="Rectangle 223">
            <a:extLst>
              <a:ext uri="{FF2B5EF4-FFF2-40B4-BE49-F238E27FC236}">
                <a16:creationId xmlns:a16="http://schemas.microsoft.com/office/drawing/2014/main" id="{2F3185B6-435C-4EED-B782-A52019038A61}"/>
              </a:ext>
            </a:extLst>
          </p:cNvPr>
          <p:cNvSpPr/>
          <p:nvPr>
            <p:custDataLst>
              <p:tags r:id="rId49"/>
            </p:custDataLst>
          </p:nvPr>
        </p:nvSpPr>
        <p:spPr bwMode="gray">
          <a:xfrm>
            <a:off x="3778250" y="4418013"/>
            <a:ext cx="23336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marL="0" marR="0" lvl="0" indent="0" algn="ctr" defTabSz="914400" rtl="0" eaLnBrk="1" fontAlgn="auto" latinLnBrk="0" hangingPunct="1">
              <a:lnSpc>
                <a:spcPct val="90000"/>
              </a:lnSpc>
              <a:spcBef>
                <a:spcPct val="0"/>
              </a:spcBef>
              <a:spcAft>
                <a:spcPct val="0"/>
              </a:spcAft>
              <a:buClrTx/>
              <a:buSzTx/>
              <a:buFontTx/>
              <a:buNone/>
              <a:tabLst/>
              <a:defRPr/>
            </a:pPr>
            <a:fld id="{B38637AA-1853-49B1-9855-696852AD912D}" type="datetime'''''4''''''''''''''''''''''''''''''''''''5''''''''''%'''''''''">
              <a:rPr lang="en-GB" altLang="en-US" sz="800" smtClean="0">
                <a:solidFill>
                  <a:srgbClr val="FFFFFF"/>
                </a:solidFill>
                <a:effectLst/>
              </a:rPr>
              <a:pPr marL="0" marR="0" lvl="0" indent="0" algn="ctr" defTabSz="914400" rtl="0" eaLnBrk="1" fontAlgn="auto" latinLnBrk="0" hangingPunct="1">
                <a:lnSpc>
                  <a:spcPct val="90000"/>
                </a:lnSpc>
                <a:spcBef>
                  <a:spcPct val="0"/>
                </a:spcBef>
                <a:spcAft>
                  <a:spcPct val="0"/>
                </a:spcAft>
                <a:buClrTx/>
                <a:buSzTx/>
                <a:buFontTx/>
                <a:buNone/>
                <a:tabLst/>
                <a:defRPr/>
              </a:pPr>
              <a:t>45%</a:t>
            </a:fld>
            <a:endParaRPr lang="en-GB" sz="800" strike="noStrike" normalizeH="0" noProof="0">
              <a:ln>
                <a:noFill/>
              </a:ln>
              <a:solidFill>
                <a:srgbClr val="FFFFFF"/>
              </a:solidFill>
              <a:effectLst/>
              <a:uLnTx/>
              <a:uFillTx/>
              <a:sym typeface="+mn-lt"/>
            </a:endParaRPr>
          </a:p>
        </p:txBody>
      </p:sp>
      <p:sp>
        <p:nvSpPr>
          <p:cNvPr id="32" name="Rectangle 31">
            <a:extLst>
              <a:ext uri="{FF2B5EF4-FFF2-40B4-BE49-F238E27FC236}">
                <a16:creationId xmlns:a16="http://schemas.microsoft.com/office/drawing/2014/main" id="{6DB957E2-08CC-4D7D-A816-51E96D250B4A}"/>
              </a:ext>
            </a:extLst>
          </p:cNvPr>
          <p:cNvSpPr/>
          <p:nvPr>
            <p:custDataLst>
              <p:tags r:id="rId50"/>
            </p:custDataLst>
          </p:nvPr>
        </p:nvSpPr>
        <p:spPr bwMode="gray">
          <a:xfrm>
            <a:off x="3778250" y="3517900"/>
            <a:ext cx="233363" cy="109538"/>
          </a:xfrm>
          <a:prstGeom prst="rect">
            <a:avLst/>
          </a:prstGeom>
          <a:solidFill>
            <a:schemeClr val="accent6"/>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54921D14-005C-4DAC-BD1B-40BBA5C127EA}" type="datetime'''''2''''''''''''''''''''''3''''''''''%'''''''''''''''''''''''">
              <a:rPr lang="en-GB" altLang="en-US" sz="800" smtClean="0">
                <a:solidFill>
                  <a:schemeClr val="bg1"/>
                </a:solidFill>
                <a:effectLst/>
              </a:rPr>
              <a:pPr algn="ctr">
                <a:lnSpc>
                  <a:spcPct val="90000"/>
                </a:lnSpc>
                <a:spcBef>
                  <a:spcPct val="0"/>
                </a:spcBef>
                <a:spcAft>
                  <a:spcPct val="0"/>
                </a:spcAft>
              </a:pPr>
              <a:t>23%</a:t>
            </a:fld>
            <a:endParaRPr lang="en-GB" sz="800" err="1">
              <a:solidFill>
                <a:schemeClr val="bg1"/>
              </a:solidFill>
              <a:sym typeface="+mn-lt"/>
            </a:endParaRPr>
          </a:p>
        </p:txBody>
      </p:sp>
      <p:sp>
        <p:nvSpPr>
          <p:cNvPr id="45" name="Rectangle 44">
            <a:extLst>
              <a:ext uri="{FF2B5EF4-FFF2-40B4-BE49-F238E27FC236}">
                <a16:creationId xmlns:a16="http://schemas.microsoft.com/office/drawing/2014/main" id="{CB45A47D-F687-E4CB-0251-FF2272D69F48}"/>
              </a:ext>
            </a:extLst>
          </p:cNvPr>
          <p:cNvSpPr/>
          <p:nvPr>
            <p:custDataLst>
              <p:tags r:id="rId51"/>
            </p:custDataLst>
          </p:nvPr>
        </p:nvSpPr>
        <p:spPr bwMode="gray">
          <a:xfrm>
            <a:off x="3778250" y="2782888"/>
            <a:ext cx="233363" cy="109538"/>
          </a:xfrm>
          <a:prstGeom prst="rect">
            <a:avLst/>
          </a:prstGeom>
          <a:solidFill>
            <a:srgbClr val="C30C3E"/>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019C4585-A1BE-4F69-BA7D-BFBAF0569A36}" type="datetime'''''''''''''''''''3''''''''''2''''''''''''''''''''''''''''%'''">
              <a:rPr lang="en-GB" altLang="en-US" sz="800" smtClean="0">
                <a:solidFill>
                  <a:srgbClr val="FFFFFF"/>
                </a:solidFill>
                <a:effectLst/>
              </a:rPr>
              <a:pPr lvl="0" algn="ctr">
                <a:lnSpc>
                  <a:spcPct val="90000"/>
                </a:lnSpc>
                <a:spcBef>
                  <a:spcPct val="0"/>
                </a:spcBef>
                <a:spcAft>
                  <a:spcPct val="0"/>
                </a:spcAft>
                <a:defRPr/>
              </a:pPr>
              <a:t>32%</a:t>
            </a:fld>
            <a:endParaRPr lang="en-GB" sz="800" strike="noStrike" normalizeH="0" noProof="0">
              <a:ln>
                <a:noFill/>
              </a:ln>
              <a:solidFill>
                <a:srgbClr val="FFFFFF"/>
              </a:solidFill>
              <a:effectLst/>
              <a:uLnTx/>
              <a:uFillTx/>
              <a:sym typeface="+mn-lt"/>
            </a:endParaRPr>
          </a:p>
        </p:txBody>
      </p:sp>
      <p:sp>
        <p:nvSpPr>
          <p:cNvPr id="198" name="Rectangle 197">
            <a:extLst>
              <a:ext uri="{FF2B5EF4-FFF2-40B4-BE49-F238E27FC236}">
                <a16:creationId xmlns:a16="http://schemas.microsoft.com/office/drawing/2014/main" id="{55B370CC-C248-428F-8B6B-BBEE6C3BEFF4}"/>
              </a:ext>
            </a:extLst>
          </p:cNvPr>
          <p:cNvSpPr/>
          <p:nvPr>
            <p:custDataLst>
              <p:tags r:id="rId52"/>
            </p:custDataLst>
          </p:nvPr>
        </p:nvSpPr>
        <p:spPr bwMode="auto">
          <a:xfrm>
            <a:off x="3817938" y="5140325"/>
            <a:ext cx="152400" cy="420688"/>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310A34C1-FCB4-44A8-A1BB-6047A226171F}" type="datetime'''''''''''''''''''''''''*''*Spa''in'''''''''''''''''''''">
              <a:rPr lang="en-GB" altLang="en-US" sz="1000" smtClean="0">
                <a:solidFill>
                  <a:srgbClr val="2B3A42"/>
                </a:solidFill>
                <a:effectLst/>
              </a:rPr>
              <a:pPr lvl="0" algn="r">
                <a:spcBef>
                  <a:spcPct val="0"/>
                </a:spcBef>
                <a:spcAft>
                  <a:spcPct val="0"/>
                </a:spcAft>
                <a:defRPr/>
              </a:pPr>
              <a:t>**Spain</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70" name="Rectangle 69">
            <a:extLst>
              <a:ext uri="{FF2B5EF4-FFF2-40B4-BE49-F238E27FC236}">
                <a16:creationId xmlns:a16="http://schemas.microsoft.com/office/drawing/2014/main" id="{1E6521F3-B5EB-4542-8FD9-CB92CBD800A6}"/>
              </a:ext>
            </a:extLst>
          </p:cNvPr>
          <p:cNvSpPr/>
          <p:nvPr>
            <p:custDataLst>
              <p:tags r:id="rId53"/>
            </p:custDataLst>
          </p:nvPr>
        </p:nvSpPr>
        <p:spPr bwMode="gray">
          <a:xfrm>
            <a:off x="4027488" y="4441825"/>
            <a:ext cx="23336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E357F5E1-79B3-4C69-B009-55AA03E3B649}" type="datetime'''4''''''''''''''''''''''''''''''3''''''''''''%'''''''''''''">
              <a:rPr lang="en-GB" altLang="en-US" sz="800" smtClean="0">
                <a:solidFill>
                  <a:srgbClr val="FFFFFF"/>
                </a:solidFill>
                <a:effectLst/>
              </a:rPr>
              <a:pPr lvl="0" algn="ctr">
                <a:lnSpc>
                  <a:spcPct val="90000"/>
                </a:lnSpc>
                <a:spcBef>
                  <a:spcPct val="0"/>
                </a:spcBef>
                <a:spcAft>
                  <a:spcPct val="0"/>
                </a:spcAft>
                <a:defRPr/>
              </a:pPr>
              <a:t>43%</a:t>
            </a:fld>
            <a:endParaRPr kumimoji="0" lang="en-GB" sz="800" b="0" i="0" strike="noStrike" kern="1200" spc="0" normalizeH="0" noProof="0">
              <a:ln>
                <a:noFill/>
              </a:ln>
              <a:solidFill>
                <a:srgbClr val="FFFFFF"/>
              </a:solidFill>
              <a:effectLst/>
              <a:uLnTx/>
              <a:uFillTx/>
              <a:ea typeface="+mn-ea"/>
              <a:cs typeface="+mn-cs"/>
              <a:sym typeface="+mn-lt"/>
            </a:endParaRPr>
          </a:p>
        </p:txBody>
      </p:sp>
      <p:sp>
        <p:nvSpPr>
          <p:cNvPr id="46" name="Rectangle 45">
            <a:extLst>
              <a:ext uri="{FF2B5EF4-FFF2-40B4-BE49-F238E27FC236}">
                <a16:creationId xmlns:a16="http://schemas.microsoft.com/office/drawing/2014/main" id="{6497318A-9802-5A5D-2916-1739975FB553}"/>
              </a:ext>
            </a:extLst>
          </p:cNvPr>
          <p:cNvSpPr/>
          <p:nvPr>
            <p:custDataLst>
              <p:tags r:id="rId54"/>
            </p:custDataLst>
          </p:nvPr>
        </p:nvSpPr>
        <p:spPr bwMode="gray">
          <a:xfrm>
            <a:off x="4027488" y="3114675"/>
            <a:ext cx="233363" cy="109538"/>
          </a:xfrm>
          <a:prstGeom prst="rect">
            <a:avLst/>
          </a:prstGeom>
          <a:solidFill>
            <a:srgbClr val="C30C3E"/>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EBC8A147-4083-45BF-8AA3-D48BF6FD1B58}" type="datetime'''''''''''5''''''''7%'''''''''''">
              <a:rPr lang="en-GB" altLang="en-US" sz="800" smtClean="0">
                <a:solidFill>
                  <a:srgbClr val="FFFFFF"/>
                </a:solidFill>
                <a:effectLst/>
              </a:rPr>
              <a:pPr lvl="0" algn="ctr">
                <a:lnSpc>
                  <a:spcPct val="90000"/>
                </a:lnSpc>
                <a:spcBef>
                  <a:spcPct val="0"/>
                </a:spcBef>
                <a:spcAft>
                  <a:spcPct val="0"/>
                </a:spcAft>
                <a:defRPr/>
              </a:pPr>
              <a:t>57%</a:t>
            </a:fld>
            <a:endParaRPr lang="en-GB" sz="800" strike="noStrike" normalizeH="0" noProof="0">
              <a:ln>
                <a:noFill/>
              </a:ln>
              <a:solidFill>
                <a:srgbClr val="FFFFFF"/>
              </a:solidFill>
              <a:effectLst/>
              <a:uLnTx/>
              <a:uFillTx/>
              <a:sym typeface="+mn-lt"/>
            </a:endParaRPr>
          </a:p>
        </p:txBody>
      </p:sp>
      <p:sp>
        <p:nvSpPr>
          <p:cNvPr id="140" name="Rectangle 139">
            <a:extLst>
              <a:ext uri="{FF2B5EF4-FFF2-40B4-BE49-F238E27FC236}">
                <a16:creationId xmlns:a16="http://schemas.microsoft.com/office/drawing/2014/main" id="{8DD099A3-15A2-4590-B2B5-BB6C317A1F17}"/>
              </a:ext>
            </a:extLst>
          </p:cNvPr>
          <p:cNvSpPr/>
          <p:nvPr>
            <p:custDataLst>
              <p:tags r:id="rId55"/>
            </p:custDataLst>
          </p:nvPr>
        </p:nvSpPr>
        <p:spPr bwMode="auto">
          <a:xfrm>
            <a:off x="4067175" y="5140325"/>
            <a:ext cx="152400" cy="74136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C75B6498-A85E-4BFF-9384-D3B5398A6E81}" type="datetime'^N''e''''''''t''''h''''e''''''''''r''''''''l''an''''''ds'''">
              <a:rPr lang="en-GB" altLang="en-US" sz="1000" smtClean="0">
                <a:solidFill>
                  <a:srgbClr val="2B3A42"/>
                </a:solidFill>
                <a:effectLst/>
              </a:rPr>
              <a:pPr lvl="0" algn="r">
                <a:spcBef>
                  <a:spcPct val="0"/>
                </a:spcBef>
                <a:spcAft>
                  <a:spcPct val="0"/>
                </a:spcAft>
                <a:defRPr/>
              </a:pPr>
              <a:t>^Netherlands</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88" name="Rectangle 87">
            <a:extLst>
              <a:ext uri="{FF2B5EF4-FFF2-40B4-BE49-F238E27FC236}">
                <a16:creationId xmlns:a16="http://schemas.microsoft.com/office/drawing/2014/main" id="{CC9C5335-ED35-42F9-8CD8-E03CA58ED5CF}"/>
              </a:ext>
            </a:extLst>
          </p:cNvPr>
          <p:cNvSpPr/>
          <p:nvPr>
            <p:custDataLst>
              <p:tags r:id="rId56"/>
            </p:custDataLst>
          </p:nvPr>
        </p:nvSpPr>
        <p:spPr bwMode="gray">
          <a:xfrm>
            <a:off x="4276725" y="4465638"/>
            <a:ext cx="23336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64D8A86F-29FE-4881-AF11-A3A9CC0C162A}" type="datetime'''''''''''''''''41''''''''''%'''''''''''''''''''''''">
              <a:rPr lang="en-GB" altLang="en-US" sz="800" smtClean="0">
                <a:solidFill>
                  <a:srgbClr val="FFFFFF"/>
                </a:solidFill>
                <a:effectLst/>
              </a:rPr>
              <a:pPr lvl="0" algn="ctr">
                <a:lnSpc>
                  <a:spcPct val="90000"/>
                </a:lnSpc>
                <a:spcBef>
                  <a:spcPct val="0"/>
                </a:spcBef>
                <a:spcAft>
                  <a:spcPct val="0"/>
                </a:spcAft>
                <a:defRPr/>
              </a:pPr>
              <a:t>41%</a:t>
            </a:fld>
            <a:endParaRPr kumimoji="0" lang="en-GB" sz="800" b="0" i="0" strike="noStrike" kern="1200" spc="0" normalizeH="0" noProof="0">
              <a:ln>
                <a:noFill/>
              </a:ln>
              <a:solidFill>
                <a:srgbClr val="FFFFFF"/>
              </a:solidFill>
              <a:effectLst/>
              <a:uLnTx/>
              <a:uFillTx/>
              <a:ea typeface="+mn-ea"/>
              <a:cs typeface="+mn-cs"/>
              <a:sym typeface="+mn-lt"/>
            </a:endParaRPr>
          </a:p>
        </p:txBody>
      </p:sp>
      <p:sp>
        <p:nvSpPr>
          <p:cNvPr id="486" name="Rectangle 485">
            <a:extLst>
              <a:ext uri="{FF2B5EF4-FFF2-40B4-BE49-F238E27FC236}">
                <a16:creationId xmlns:a16="http://schemas.microsoft.com/office/drawing/2014/main" id="{2BDFB8E2-D056-F3B6-96C4-00EFDB0828F9}"/>
              </a:ext>
            </a:extLst>
          </p:cNvPr>
          <p:cNvSpPr/>
          <p:nvPr>
            <p:custDataLst>
              <p:tags r:id="rId57"/>
            </p:custDataLst>
          </p:nvPr>
        </p:nvSpPr>
        <p:spPr bwMode="gray">
          <a:xfrm>
            <a:off x="4305300" y="3897313"/>
            <a:ext cx="176213" cy="109538"/>
          </a:xfrm>
          <a:prstGeom prst="rect">
            <a:avLst/>
          </a:prstGeom>
          <a:solidFill>
            <a:schemeClr val="accent6"/>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ctr" anchorCtr="0"/>
          <a:lstStyle/>
          <a:p>
            <a:pPr algn="ctr">
              <a:lnSpc>
                <a:spcPct val="90000"/>
              </a:lnSpc>
              <a:spcBef>
                <a:spcPct val="0"/>
              </a:spcBef>
              <a:spcAft>
                <a:spcPct val="0"/>
              </a:spcAft>
            </a:pPr>
            <a:fld id="{A7BD44EF-2ADB-434C-8BAA-06F0FDEC2538}" type="datetime'''''2''''''''''''''''''''''''''''''''''''%'">
              <a:rPr lang="en-GB" altLang="en-US" sz="800" smtClean="0">
                <a:solidFill>
                  <a:schemeClr val="bg1"/>
                </a:solidFill>
                <a:effectLst/>
              </a:rPr>
              <a:pPr algn="ctr">
                <a:lnSpc>
                  <a:spcPct val="90000"/>
                </a:lnSpc>
                <a:spcBef>
                  <a:spcPct val="0"/>
                </a:spcBef>
                <a:spcAft>
                  <a:spcPct val="0"/>
                </a:spcAft>
              </a:pPr>
              <a:t>2%</a:t>
            </a:fld>
            <a:endParaRPr lang="en-GB" sz="800" err="1">
              <a:solidFill>
                <a:schemeClr val="bg1"/>
              </a:solidFill>
              <a:sym typeface="+mn-lt"/>
            </a:endParaRPr>
          </a:p>
        </p:txBody>
      </p:sp>
      <p:sp>
        <p:nvSpPr>
          <p:cNvPr id="487" name="Rectangle 486">
            <a:extLst>
              <a:ext uri="{FF2B5EF4-FFF2-40B4-BE49-F238E27FC236}">
                <a16:creationId xmlns:a16="http://schemas.microsoft.com/office/drawing/2014/main" id="{14AD9A30-0CF5-D8AA-1F5B-9054198CF810}"/>
              </a:ext>
            </a:extLst>
          </p:cNvPr>
          <p:cNvSpPr/>
          <p:nvPr>
            <p:custDataLst>
              <p:tags r:id="rId58"/>
            </p:custDataLst>
          </p:nvPr>
        </p:nvSpPr>
        <p:spPr bwMode="gray">
          <a:xfrm>
            <a:off x="4276725" y="3470275"/>
            <a:ext cx="233363" cy="109538"/>
          </a:xfrm>
          <a:prstGeom prst="rect">
            <a:avLst/>
          </a:prstGeom>
          <a:solidFill>
            <a:srgbClr val="F88FAC"/>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5361E0DF-771C-4198-89A8-0E5BC67DB704}" type="datetime'''''''3''''''''''''0''%'''''''''''''''''''''''''''">
              <a:rPr lang="en-GB" altLang="en-US" sz="800" smtClean="0">
                <a:solidFill>
                  <a:schemeClr val="bg1"/>
                </a:solidFill>
                <a:effectLst/>
              </a:rPr>
              <a:pPr algn="ctr">
                <a:lnSpc>
                  <a:spcPct val="90000"/>
                </a:lnSpc>
                <a:spcBef>
                  <a:spcPct val="0"/>
                </a:spcBef>
                <a:spcAft>
                  <a:spcPct val="0"/>
                </a:spcAft>
              </a:pPr>
              <a:t>30%</a:t>
            </a:fld>
            <a:endParaRPr lang="en-GB" sz="800">
              <a:solidFill>
                <a:schemeClr val="bg1"/>
              </a:solidFill>
              <a:sym typeface="+mn-lt"/>
            </a:endParaRPr>
          </a:p>
        </p:txBody>
      </p:sp>
      <p:sp>
        <p:nvSpPr>
          <p:cNvPr id="47" name="Rectangle 46">
            <a:extLst>
              <a:ext uri="{FF2B5EF4-FFF2-40B4-BE49-F238E27FC236}">
                <a16:creationId xmlns:a16="http://schemas.microsoft.com/office/drawing/2014/main" id="{F4CBCEB7-AB72-C2C2-CC97-4D92855B5E44}"/>
              </a:ext>
            </a:extLst>
          </p:cNvPr>
          <p:cNvSpPr/>
          <p:nvPr>
            <p:custDataLst>
              <p:tags r:id="rId59"/>
            </p:custDataLst>
          </p:nvPr>
        </p:nvSpPr>
        <p:spPr bwMode="gray">
          <a:xfrm>
            <a:off x="4276725" y="2711450"/>
            <a:ext cx="233363" cy="109538"/>
          </a:xfrm>
          <a:prstGeom prst="rect">
            <a:avLst/>
          </a:prstGeom>
          <a:solidFill>
            <a:srgbClr val="C30C3E"/>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1EEAD2BA-3406-4417-A155-E77F3A1CAD86}" type="datetime'2''''''''''''''7''''''''%'''''''''''''''">
              <a:rPr lang="en-GB" altLang="en-US" sz="800" smtClean="0">
                <a:solidFill>
                  <a:srgbClr val="FFFFFF"/>
                </a:solidFill>
                <a:effectLst/>
              </a:rPr>
              <a:pPr lvl="0" algn="ctr">
                <a:lnSpc>
                  <a:spcPct val="90000"/>
                </a:lnSpc>
                <a:spcBef>
                  <a:spcPct val="0"/>
                </a:spcBef>
                <a:spcAft>
                  <a:spcPct val="0"/>
                </a:spcAft>
                <a:defRPr/>
              </a:pPr>
              <a:t>27%</a:t>
            </a:fld>
            <a:endParaRPr lang="en-GB" sz="800" strike="noStrike" normalizeH="0" noProof="0">
              <a:ln>
                <a:noFill/>
              </a:ln>
              <a:solidFill>
                <a:srgbClr val="FFFFFF"/>
              </a:solidFill>
              <a:effectLst/>
              <a:uLnTx/>
              <a:uFillTx/>
              <a:sym typeface="+mn-lt"/>
            </a:endParaRPr>
          </a:p>
        </p:txBody>
      </p:sp>
      <p:sp>
        <p:nvSpPr>
          <p:cNvPr id="143" name="Rectangle 142">
            <a:extLst>
              <a:ext uri="{FF2B5EF4-FFF2-40B4-BE49-F238E27FC236}">
                <a16:creationId xmlns:a16="http://schemas.microsoft.com/office/drawing/2014/main" id="{D517E784-561E-4DC1-B4F6-DE82A27CE199}"/>
              </a:ext>
            </a:extLst>
          </p:cNvPr>
          <p:cNvSpPr/>
          <p:nvPr>
            <p:custDataLst>
              <p:tags r:id="rId60"/>
            </p:custDataLst>
          </p:nvPr>
        </p:nvSpPr>
        <p:spPr bwMode="auto">
          <a:xfrm>
            <a:off x="4316413" y="5140325"/>
            <a:ext cx="152400" cy="43021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6602172B-19AB-4E1A-835E-4885F8F6789E}" type="datetime'''''Norw''''''''a''''''''''''''''''''''''''y'">
              <a:rPr lang="en-GB" altLang="en-US" sz="1000" smtClean="0">
                <a:solidFill>
                  <a:srgbClr val="2B3A42"/>
                </a:solidFill>
                <a:effectLst/>
              </a:rPr>
              <a:pPr lvl="0" algn="r">
                <a:spcBef>
                  <a:spcPct val="0"/>
                </a:spcBef>
                <a:spcAft>
                  <a:spcPct val="0"/>
                </a:spcAft>
                <a:defRPr/>
              </a:pPr>
              <a:t>Norway</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241" name="Rectangle 240">
            <a:extLst>
              <a:ext uri="{FF2B5EF4-FFF2-40B4-BE49-F238E27FC236}">
                <a16:creationId xmlns:a16="http://schemas.microsoft.com/office/drawing/2014/main" id="{0ECA6797-53AA-A737-D3B9-FEF06373F289}"/>
              </a:ext>
            </a:extLst>
          </p:cNvPr>
          <p:cNvSpPr/>
          <p:nvPr>
            <p:custDataLst>
              <p:tags r:id="rId61"/>
            </p:custDataLst>
          </p:nvPr>
        </p:nvSpPr>
        <p:spPr bwMode="gray">
          <a:xfrm>
            <a:off x="4525963" y="4513263"/>
            <a:ext cx="23336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F54C8679-A8DC-4EF8-9568-3B9A1E746C8B}" type="datetime'''''3''''''''''8''''%'''''''''''''''''''''''''''''''''''''''''">
              <a:rPr lang="en-GB" altLang="en-US" sz="800" smtClean="0">
                <a:solidFill>
                  <a:srgbClr val="FFFFFF"/>
                </a:solidFill>
                <a:effectLst/>
              </a:rPr>
              <a:pPr lvl="0" algn="ctr">
                <a:lnSpc>
                  <a:spcPct val="90000"/>
                </a:lnSpc>
                <a:spcBef>
                  <a:spcPct val="0"/>
                </a:spcBef>
                <a:spcAft>
                  <a:spcPct val="0"/>
                </a:spcAft>
                <a:defRPr/>
              </a:pPr>
              <a:t>38%</a:t>
            </a:fld>
            <a:endParaRPr kumimoji="0" lang="en-GB" sz="800" b="0" i="0" strike="noStrike" kern="1200" spc="0" normalizeH="0" noProof="0">
              <a:ln>
                <a:noFill/>
              </a:ln>
              <a:solidFill>
                <a:srgbClr val="FFFFFF"/>
              </a:solidFill>
              <a:effectLst/>
              <a:uLnTx/>
              <a:uFillTx/>
              <a:sym typeface="+mn-lt"/>
            </a:endParaRPr>
          </a:p>
        </p:txBody>
      </p:sp>
      <p:sp>
        <p:nvSpPr>
          <p:cNvPr id="509" name="Rectangle 508">
            <a:extLst>
              <a:ext uri="{FF2B5EF4-FFF2-40B4-BE49-F238E27FC236}">
                <a16:creationId xmlns:a16="http://schemas.microsoft.com/office/drawing/2014/main" id="{2AC19798-3963-89D4-1F0C-4CF7C0B0F4D1}"/>
              </a:ext>
            </a:extLst>
          </p:cNvPr>
          <p:cNvSpPr/>
          <p:nvPr>
            <p:custDataLst>
              <p:tags r:id="rId62"/>
            </p:custDataLst>
          </p:nvPr>
        </p:nvSpPr>
        <p:spPr bwMode="gray">
          <a:xfrm>
            <a:off x="4525963" y="3683000"/>
            <a:ext cx="233363" cy="109538"/>
          </a:xfrm>
          <a:prstGeom prst="rect">
            <a:avLst/>
          </a:prstGeom>
          <a:solidFill>
            <a:schemeClr val="accent6"/>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ctr" anchorCtr="0"/>
          <a:lstStyle/>
          <a:p>
            <a:pPr algn="ctr">
              <a:lnSpc>
                <a:spcPct val="90000"/>
              </a:lnSpc>
              <a:spcBef>
                <a:spcPct val="0"/>
              </a:spcBef>
              <a:spcAft>
                <a:spcPct val="0"/>
              </a:spcAft>
            </a:pPr>
            <a:fld id="{3988B47B-3759-44BD-8B30-D3B49F45A31B}" type="datetime'2''''''''''''''''''''''5''''%'''''''''''''''''''">
              <a:rPr lang="en-GB" altLang="en-US" sz="800" smtClean="0">
                <a:solidFill>
                  <a:schemeClr val="bg1"/>
                </a:solidFill>
                <a:effectLst/>
              </a:rPr>
              <a:pPr algn="ctr">
                <a:lnSpc>
                  <a:spcPct val="90000"/>
                </a:lnSpc>
                <a:spcBef>
                  <a:spcPct val="0"/>
                </a:spcBef>
                <a:spcAft>
                  <a:spcPct val="0"/>
                </a:spcAft>
              </a:pPr>
              <a:t>25%</a:t>
            </a:fld>
            <a:endParaRPr lang="en-GB" sz="800" err="1">
              <a:solidFill>
                <a:schemeClr val="bg1"/>
              </a:solidFill>
              <a:sym typeface="+mn-lt"/>
            </a:endParaRPr>
          </a:p>
        </p:txBody>
      </p:sp>
      <p:sp>
        <p:nvSpPr>
          <p:cNvPr id="49" name="Rectangle 48">
            <a:extLst>
              <a:ext uri="{FF2B5EF4-FFF2-40B4-BE49-F238E27FC236}">
                <a16:creationId xmlns:a16="http://schemas.microsoft.com/office/drawing/2014/main" id="{E8FDBD40-B22C-2A29-9E6F-43906A427008}"/>
              </a:ext>
            </a:extLst>
          </p:cNvPr>
          <p:cNvSpPr/>
          <p:nvPr>
            <p:custDataLst>
              <p:tags r:id="rId63"/>
            </p:custDataLst>
          </p:nvPr>
        </p:nvSpPr>
        <p:spPr bwMode="gray">
          <a:xfrm>
            <a:off x="4525963" y="2852738"/>
            <a:ext cx="233363" cy="109538"/>
          </a:xfrm>
          <a:prstGeom prst="rect">
            <a:avLst/>
          </a:prstGeom>
          <a:solidFill>
            <a:srgbClr val="C30C3E"/>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35DD6BA6-8ADC-4CFC-86EF-9216C1E2B12B}" type="datetime'''38''''''%'''''''''''''''''''''''''''''''''''''''''''''''''">
              <a:rPr lang="en-GB" altLang="en-US" sz="800" smtClean="0">
                <a:solidFill>
                  <a:srgbClr val="FFFFFF"/>
                </a:solidFill>
                <a:effectLst/>
              </a:rPr>
              <a:pPr lvl="0" algn="ctr">
                <a:lnSpc>
                  <a:spcPct val="90000"/>
                </a:lnSpc>
                <a:spcBef>
                  <a:spcPct val="0"/>
                </a:spcBef>
                <a:spcAft>
                  <a:spcPct val="0"/>
                </a:spcAft>
                <a:defRPr/>
              </a:pPr>
              <a:t>38%</a:t>
            </a:fld>
            <a:endParaRPr lang="en-GB" sz="800" strike="noStrike" normalizeH="0" noProof="0">
              <a:ln>
                <a:noFill/>
              </a:ln>
              <a:solidFill>
                <a:srgbClr val="FFFFFF"/>
              </a:solidFill>
              <a:effectLst/>
              <a:uLnTx/>
              <a:uFillTx/>
              <a:sym typeface="+mn-lt"/>
            </a:endParaRPr>
          </a:p>
        </p:txBody>
      </p:sp>
      <p:sp>
        <p:nvSpPr>
          <p:cNvPr id="144" name="Rectangle 143">
            <a:extLst>
              <a:ext uri="{FF2B5EF4-FFF2-40B4-BE49-F238E27FC236}">
                <a16:creationId xmlns:a16="http://schemas.microsoft.com/office/drawing/2014/main" id="{F75EE652-54E4-417E-B423-48A674C65317}"/>
              </a:ext>
            </a:extLst>
          </p:cNvPr>
          <p:cNvSpPr/>
          <p:nvPr>
            <p:custDataLst>
              <p:tags r:id="rId64"/>
            </p:custDataLst>
          </p:nvPr>
        </p:nvSpPr>
        <p:spPr bwMode="auto">
          <a:xfrm>
            <a:off x="4565650" y="5140325"/>
            <a:ext cx="152400" cy="46196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5BEA01C9-2BFD-40CE-B54C-09465E654489}" type="datetime'E''''''''ng''l''''''''''a''''''''n''''''d'''''''''">
              <a:rPr lang="en-GB" altLang="en-US" sz="1000" smtClean="0">
                <a:solidFill>
                  <a:srgbClr val="2B3A42"/>
                </a:solidFill>
                <a:effectLst/>
              </a:rPr>
              <a:pPr lvl="0" algn="r">
                <a:spcBef>
                  <a:spcPct val="0"/>
                </a:spcBef>
                <a:spcAft>
                  <a:spcPct val="0"/>
                </a:spcAft>
                <a:defRPr/>
              </a:pPr>
              <a:t>England</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488" name="Rectangle 487">
            <a:extLst>
              <a:ext uri="{FF2B5EF4-FFF2-40B4-BE49-F238E27FC236}">
                <a16:creationId xmlns:a16="http://schemas.microsoft.com/office/drawing/2014/main" id="{5AE1787D-6D35-F945-14F2-38E10D4D09E4}"/>
              </a:ext>
            </a:extLst>
          </p:cNvPr>
          <p:cNvSpPr/>
          <p:nvPr>
            <p:custDataLst>
              <p:tags r:id="rId65"/>
            </p:custDataLst>
          </p:nvPr>
        </p:nvSpPr>
        <p:spPr bwMode="gray">
          <a:xfrm>
            <a:off x="4776788" y="4560888"/>
            <a:ext cx="23336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94FA7220-E6A0-48F6-89E4-26ED81872C03}" type="datetime'''''''''''''''''3''4''%'''''''''''''''''''''''''''''''''">
              <a:rPr lang="en-GB" altLang="en-US" sz="800" smtClean="0">
                <a:solidFill>
                  <a:srgbClr val="FFFFFF"/>
                </a:solidFill>
                <a:effectLst/>
              </a:rPr>
              <a:pPr lvl="0" algn="ctr">
                <a:lnSpc>
                  <a:spcPct val="90000"/>
                </a:lnSpc>
                <a:spcBef>
                  <a:spcPct val="0"/>
                </a:spcBef>
                <a:spcAft>
                  <a:spcPct val="0"/>
                </a:spcAft>
                <a:defRPr/>
              </a:pPr>
              <a:t>34%</a:t>
            </a:fld>
            <a:endParaRPr kumimoji="0" lang="en-GB" sz="800" b="0" i="0" strike="noStrike" kern="1200" spc="0" normalizeH="0" noProof="0">
              <a:ln>
                <a:noFill/>
              </a:ln>
              <a:solidFill>
                <a:srgbClr val="FFFFFF"/>
              </a:solidFill>
              <a:effectLst/>
              <a:uLnTx/>
              <a:uFillTx/>
              <a:sym typeface="+mn-lt"/>
            </a:endParaRPr>
          </a:p>
        </p:txBody>
      </p:sp>
      <p:sp>
        <p:nvSpPr>
          <p:cNvPr id="245" name="Rectangle 244">
            <a:extLst>
              <a:ext uri="{FF2B5EF4-FFF2-40B4-BE49-F238E27FC236}">
                <a16:creationId xmlns:a16="http://schemas.microsoft.com/office/drawing/2014/main" id="{46168D52-8F16-5935-D0FE-01CB5AFBC927}"/>
              </a:ext>
            </a:extLst>
          </p:cNvPr>
          <p:cNvSpPr/>
          <p:nvPr>
            <p:custDataLst>
              <p:tags r:id="rId66"/>
            </p:custDataLst>
          </p:nvPr>
        </p:nvSpPr>
        <p:spPr bwMode="gray">
          <a:xfrm>
            <a:off x="4776788" y="3849688"/>
            <a:ext cx="233363" cy="109538"/>
          </a:xfrm>
          <a:prstGeom prst="rect">
            <a:avLst/>
          </a:prstGeom>
          <a:solidFill>
            <a:schemeClr val="accent6"/>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ctr" anchorCtr="0"/>
          <a:lstStyle/>
          <a:p>
            <a:pPr algn="ctr">
              <a:lnSpc>
                <a:spcPct val="90000"/>
              </a:lnSpc>
              <a:spcBef>
                <a:spcPct val="0"/>
              </a:spcBef>
              <a:spcAft>
                <a:spcPct val="0"/>
              </a:spcAft>
            </a:pPr>
            <a:fld id="{D25A6559-0BA1-455C-A70E-93728701688B}" type="datetime'''''''''''''''''2''''0''''%'''''''''''''''''''''''''''''''''">
              <a:rPr lang="en-GB" altLang="en-US" sz="800" smtClean="0">
                <a:solidFill>
                  <a:schemeClr val="bg1"/>
                </a:solidFill>
                <a:effectLst/>
              </a:rPr>
              <a:pPr algn="ctr">
                <a:lnSpc>
                  <a:spcPct val="90000"/>
                </a:lnSpc>
                <a:spcBef>
                  <a:spcPct val="0"/>
                </a:spcBef>
                <a:spcAft>
                  <a:spcPct val="0"/>
                </a:spcAft>
              </a:pPr>
              <a:t>20%</a:t>
            </a:fld>
            <a:endParaRPr lang="en-GB" sz="800" err="1">
              <a:solidFill>
                <a:schemeClr val="bg1"/>
              </a:solidFill>
              <a:sym typeface="+mn-lt"/>
            </a:endParaRPr>
          </a:p>
        </p:txBody>
      </p:sp>
      <p:sp>
        <p:nvSpPr>
          <p:cNvPr id="51" name="Rectangle 50">
            <a:extLst>
              <a:ext uri="{FF2B5EF4-FFF2-40B4-BE49-F238E27FC236}">
                <a16:creationId xmlns:a16="http://schemas.microsoft.com/office/drawing/2014/main" id="{DB056F13-3491-AE4E-BB26-016111900AF1}"/>
              </a:ext>
            </a:extLst>
          </p:cNvPr>
          <p:cNvSpPr/>
          <p:nvPr>
            <p:custDataLst>
              <p:tags r:id="rId67"/>
            </p:custDataLst>
          </p:nvPr>
        </p:nvSpPr>
        <p:spPr bwMode="gray">
          <a:xfrm>
            <a:off x="4776788" y="2971800"/>
            <a:ext cx="233363" cy="109538"/>
          </a:xfrm>
          <a:prstGeom prst="rect">
            <a:avLst/>
          </a:prstGeom>
          <a:solidFill>
            <a:srgbClr val="C30C3E"/>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1E988ED2-6E09-468A-9017-58F846AD5AC6}" type="datetime'4''''''''''''''''''6''''''''''''''''''''''''%'''''''''''''''">
              <a:rPr lang="en-GB" altLang="en-US" sz="800" smtClean="0">
                <a:solidFill>
                  <a:srgbClr val="FFFFFF"/>
                </a:solidFill>
                <a:effectLst/>
              </a:rPr>
              <a:pPr lvl="0" algn="ctr">
                <a:lnSpc>
                  <a:spcPct val="90000"/>
                </a:lnSpc>
                <a:spcBef>
                  <a:spcPct val="0"/>
                </a:spcBef>
                <a:spcAft>
                  <a:spcPct val="0"/>
                </a:spcAft>
                <a:defRPr/>
              </a:pPr>
              <a:t>46%</a:t>
            </a:fld>
            <a:endParaRPr lang="en-GB" sz="800" strike="noStrike" normalizeH="0" noProof="0">
              <a:ln>
                <a:noFill/>
              </a:ln>
              <a:solidFill>
                <a:srgbClr val="FFFFFF"/>
              </a:solidFill>
              <a:effectLst/>
              <a:uLnTx/>
              <a:uFillTx/>
              <a:sym typeface="+mn-lt"/>
            </a:endParaRPr>
          </a:p>
        </p:txBody>
      </p:sp>
      <p:sp>
        <p:nvSpPr>
          <p:cNvPr id="147" name="Rectangle 146">
            <a:extLst>
              <a:ext uri="{FF2B5EF4-FFF2-40B4-BE49-F238E27FC236}">
                <a16:creationId xmlns:a16="http://schemas.microsoft.com/office/drawing/2014/main" id="{EABBD622-4A24-4D84-A0D3-85919B7D4BFB}"/>
              </a:ext>
            </a:extLst>
          </p:cNvPr>
          <p:cNvSpPr/>
          <p:nvPr>
            <p:custDataLst>
              <p:tags r:id="rId68"/>
            </p:custDataLst>
          </p:nvPr>
        </p:nvSpPr>
        <p:spPr bwMode="auto">
          <a:xfrm>
            <a:off x="4816475" y="5140325"/>
            <a:ext cx="152400" cy="490538"/>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147CFB79-E72C-4C3A-938A-D0A37501F290}" type="datetime'''''''S''''''''''c''''o''tla''''''''''''''''''''''nd'''''">
              <a:rPr lang="en-GB" altLang="en-US" sz="1000" smtClean="0">
                <a:solidFill>
                  <a:srgbClr val="2B3A42"/>
                </a:solidFill>
                <a:effectLst/>
              </a:rPr>
              <a:pPr lvl="0" algn="r">
                <a:spcBef>
                  <a:spcPct val="0"/>
                </a:spcBef>
                <a:spcAft>
                  <a:spcPct val="0"/>
                </a:spcAft>
                <a:defRPr/>
              </a:pPr>
              <a:t>Scotland</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10" name="Rectangle 9">
            <a:extLst>
              <a:ext uri="{FF2B5EF4-FFF2-40B4-BE49-F238E27FC236}">
                <a16:creationId xmlns:a16="http://schemas.microsoft.com/office/drawing/2014/main" id="{96CC6116-B9AF-5D62-A274-4A51F67BFDB9}"/>
              </a:ext>
            </a:extLst>
          </p:cNvPr>
          <p:cNvSpPr/>
          <p:nvPr>
            <p:custDataLst>
              <p:tags r:id="rId69"/>
            </p:custDataLst>
          </p:nvPr>
        </p:nvSpPr>
        <p:spPr bwMode="gray">
          <a:xfrm>
            <a:off x="5026025" y="4611688"/>
            <a:ext cx="233363" cy="109538"/>
          </a:xfrm>
          <a:prstGeom prst="rect">
            <a:avLst/>
          </a:prstGeom>
          <a:solidFill>
            <a:srgbClr val="D0EBCA"/>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DB571716-8696-4F24-986E-8E1A11C95BBC}" type="datetime'''''''''''''''''''''''''30''''''''''''%'''''''''''''''''">
              <a:rPr lang="en-GB" altLang="en-US" sz="800" smtClean="0">
                <a:solidFill>
                  <a:schemeClr val="tx1"/>
                </a:solidFill>
                <a:effectLst/>
                <a:sym typeface="+mn-lt"/>
              </a:rPr>
              <a:pPr lvl="0" algn="ctr">
                <a:lnSpc>
                  <a:spcPct val="90000"/>
                </a:lnSpc>
                <a:spcBef>
                  <a:spcPct val="0"/>
                </a:spcBef>
                <a:spcAft>
                  <a:spcPct val="0"/>
                </a:spcAft>
                <a:defRPr/>
              </a:pPr>
              <a:t>30%</a:t>
            </a:fld>
            <a:endParaRPr kumimoji="0" lang="en-GB" sz="800" b="0" i="0" strike="noStrike" kern="1200" spc="0" normalizeH="0" noProof="0">
              <a:ln>
                <a:noFill/>
              </a:ln>
              <a:solidFill>
                <a:schemeClr val="tx1"/>
              </a:solidFill>
              <a:effectLst/>
              <a:uLnTx/>
              <a:uFillTx/>
              <a:sym typeface="+mn-lt"/>
            </a:endParaRPr>
          </a:p>
        </p:txBody>
      </p:sp>
      <p:sp>
        <p:nvSpPr>
          <p:cNvPr id="489" name="Rectangle 488">
            <a:extLst>
              <a:ext uri="{FF2B5EF4-FFF2-40B4-BE49-F238E27FC236}">
                <a16:creationId xmlns:a16="http://schemas.microsoft.com/office/drawing/2014/main" id="{74FEF5AE-FA49-84FE-7FF8-6DE92AE5567B}"/>
              </a:ext>
            </a:extLst>
          </p:cNvPr>
          <p:cNvSpPr/>
          <p:nvPr>
            <p:custDataLst>
              <p:tags r:id="rId70"/>
            </p:custDataLst>
          </p:nvPr>
        </p:nvSpPr>
        <p:spPr bwMode="gray">
          <a:xfrm>
            <a:off x="5026025" y="4060825"/>
            <a:ext cx="233363" cy="109538"/>
          </a:xfrm>
          <a:prstGeom prst="rect">
            <a:avLst/>
          </a:prstGeom>
          <a:solidFill>
            <a:srgbClr val="FBECC8"/>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ctr" anchorCtr="0"/>
          <a:lstStyle/>
          <a:p>
            <a:pPr algn="ctr">
              <a:lnSpc>
                <a:spcPct val="90000"/>
              </a:lnSpc>
              <a:spcBef>
                <a:spcPct val="0"/>
              </a:spcBef>
              <a:spcAft>
                <a:spcPct val="0"/>
              </a:spcAft>
            </a:pPr>
            <a:fld id="{EDA20A60-1AC1-4011-B746-1990ABA9979A}" type="datetime'''''''11''''''%'''''''">
              <a:rPr lang="en-GB" altLang="en-US" sz="800" smtClean="0">
                <a:solidFill>
                  <a:schemeClr val="tx1"/>
                </a:solidFill>
                <a:effectLst/>
              </a:rPr>
              <a:pPr algn="ctr">
                <a:lnSpc>
                  <a:spcPct val="90000"/>
                </a:lnSpc>
                <a:spcBef>
                  <a:spcPct val="0"/>
                </a:spcBef>
                <a:spcAft>
                  <a:spcPct val="0"/>
                </a:spcAft>
              </a:pPr>
              <a:t>11%</a:t>
            </a:fld>
            <a:endParaRPr lang="en-GB" sz="800" err="1">
              <a:solidFill>
                <a:schemeClr val="tx1"/>
              </a:solidFill>
              <a:sym typeface="+mn-lt"/>
            </a:endParaRPr>
          </a:p>
        </p:txBody>
      </p:sp>
      <p:sp>
        <p:nvSpPr>
          <p:cNvPr id="247" name="Rectangle 246">
            <a:extLst>
              <a:ext uri="{FF2B5EF4-FFF2-40B4-BE49-F238E27FC236}">
                <a16:creationId xmlns:a16="http://schemas.microsoft.com/office/drawing/2014/main" id="{A9328423-D430-E8D8-7F77-A9980B210FA1}"/>
              </a:ext>
            </a:extLst>
          </p:cNvPr>
          <p:cNvSpPr/>
          <p:nvPr>
            <p:custDataLst>
              <p:tags r:id="rId71"/>
            </p:custDataLst>
          </p:nvPr>
        </p:nvSpPr>
        <p:spPr bwMode="gray">
          <a:xfrm>
            <a:off x="5054600" y="3802063"/>
            <a:ext cx="176213" cy="109538"/>
          </a:xfrm>
          <a:prstGeom prst="rect">
            <a:avLst/>
          </a:prstGeom>
          <a:solidFill>
            <a:srgbClr val="FFC99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0417DFB2-41F5-49E3-9377-6AB589210D3B}" type="datetime'''''8''''''''''''''''''%'">
              <a:rPr lang="en-GB" altLang="en-US" sz="800" smtClean="0">
                <a:solidFill>
                  <a:schemeClr val="tx1"/>
                </a:solidFill>
                <a:effectLst/>
              </a:rPr>
              <a:pPr algn="ctr">
                <a:lnSpc>
                  <a:spcPct val="90000"/>
                </a:lnSpc>
                <a:spcBef>
                  <a:spcPct val="0"/>
                </a:spcBef>
                <a:spcAft>
                  <a:spcPct val="0"/>
                </a:spcAft>
              </a:pPr>
              <a:t>8%</a:t>
            </a:fld>
            <a:endParaRPr lang="en-GB" sz="800" err="1">
              <a:solidFill>
                <a:schemeClr val="tx1"/>
              </a:solidFill>
              <a:sym typeface="+mn-lt"/>
            </a:endParaRPr>
          </a:p>
        </p:txBody>
      </p:sp>
      <p:sp>
        <p:nvSpPr>
          <p:cNvPr id="490" name="Rectangle 489">
            <a:extLst>
              <a:ext uri="{FF2B5EF4-FFF2-40B4-BE49-F238E27FC236}">
                <a16:creationId xmlns:a16="http://schemas.microsoft.com/office/drawing/2014/main" id="{843ABD03-483B-853F-CAFD-859C019E0F13}"/>
              </a:ext>
            </a:extLst>
          </p:cNvPr>
          <p:cNvSpPr/>
          <p:nvPr>
            <p:custDataLst>
              <p:tags r:id="rId72"/>
            </p:custDataLst>
          </p:nvPr>
        </p:nvSpPr>
        <p:spPr bwMode="gray">
          <a:xfrm>
            <a:off x="5054600" y="3632200"/>
            <a:ext cx="176213" cy="109538"/>
          </a:xfrm>
          <a:prstGeom prst="rect">
            <a:avLst/>
          </a:prstGeom>
          <a:solidFill>
            <a:srgbClr val="FFCCCC"/>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35D3599F-4B1F-4967-9EDB-E78223118868}" type="datetime'''5''%'''''''''''''''''">
              <a:rPr lang="en-GB" altLang="en-US" sz="800" smtClean="0">
                <a:solidFill>
                  <a:schemeClr val="tx1"/>
                </a:solidFill>
                <a:effectLst/>
              </a:rPr>
              <a:pPr algn="ctr">
                <a:lnSpc>
                  <a:spcPct val="90000"/>
                </a:lnSpc>
                <a:spcBef>
                  <a:spcPct val="0"/>
                </a:spcBef>
                <a:spcAft>
                  <a:spcPct val="0"/>
                </a:spcAft>
              </a:pPr>
              <a:t>5%</a:t>
            </a:fld>
            <a:endParaRPr lang="en-GB" sz="800">
              <a:solidFill>
                <a:schemeClr val="tx1"/>
              </a:solidFill>
              <a:sym typeface="+mn-lt"/>
            </a:endParaRPr>
          </a:p>
        </p:txBody>
      </p:sp>
      <p:sp>
        <p:nvSpPr>
          <p:cNvPr id="52" name="Rectangle 51">
            <a:extLst>
              <a:ext uri="{FF2B5EF4-FFF2-40B4-BE49-F238E27FC236}">
                <a16:creationId xmlns:a16="http://schemas.microsoft.com/office/drawing/2014/main" id="{5A245E49-2A32-2C6A-7877-12806F6338E2}"/>
              </a:ext>
            </a:extLst>
          </p:cNvPr>
          <p:cNvSpPr/>
          <p:nvPr>
            <p:custDataLst>
              <p:tags r:id="rId73"/>
            </p:custDataLst>
          </p:nvPr>
        </p:nvSpPr>
        <p:spPr bwMode="gray">
          <a:xfrm>
            <a:off x="5026025" y="2976563"/>
            <a:ext cx="233363" cy="109538"/>
          </a:xfrm>
          <a:prstGeom prst="rect">
            <a:avLst/>
          </a:prstGeom>
          <a:solidFill>
            <a:srgbClr val="FE6B8F"/>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A787C5EC-0D4D-43AE-8762-903FAAB4F25A}" type="datetime'''''''''''''''''4''''''''''''''5''%'''''''''''''''''''''">
              <a:rPr lang="en-GB" altLang="en-US" sz="800" smtClean="0">
                <a:solidFill>
                  <a:schemeClr val="tx1"/>
                </a:solidFill>
                <a:effectLst/>
              </a:rPr>
              <a:pPr lvl="0" algn="ctr">
                <a:lnSpc>
                  <a:spcPct val="90000"/>
                </a:lnSpc>
                <a:spcBef>
                  <a:spcPct val="0"/>
                </a:spcBef>
                <a:spcAft>
                  <a:spcPct val="0"/>
                </a:spcAft>
                <a:defRPr/>
              </a:pPr>
              <a:t>45%</a:t>
            </a:fld>
            <a:endParaRPr lang="en-GB" sz="800" strike="noStrike" normalizeH="0" noProof="0">
              <a:ln>
                <a:noFill/>
              </a:ln>
              <a:solidFill>
                <a:schemeClr val="tx1"/>
              </a:solidFill>
              <a:effectLst/>
              <a:uLnTx/>
              <a:uFillTx/>
              <a:sym typeface="+mn-lt"/>
            </a:endParaRPr>
          </a:p>
        </p:txBody>
      </p:sp>
      <p:sp>
        <p:nvSpPr>
          <p:cNvPr id="12" name="Rectangle 11">
            <a:extLst>
              <a:ext uri="{FF2B5EF4-FFF2-40B4-BE49-F238E27FC236}">
                <a16:creationId xmlns:a16="http://schemas.microsoft.com/office/drawing/2014/main" id="{070A5A5E-2476-A100-640E-8607F8F59FB0}"/>
              </a:ext>
            </a:extLst>
          </p:cNvPr>
          <p:cNvSpPr/>
          <p:nvPr>
            <p:custDataLst>
              <p:tags r:id="rId74"/>
            </p:custDataLst>
          </p:nvPr>
        </p:nvSpPr>
        <p:spPr bwMode="gray">
          <a:xfrm>
            <a:off x="5054600" y="2368550"/>
            <a:ext cx="176213" cy="109538"/>
          </a:xfrm>
          <a:prstGeom prst="rect">
            <a:avLst/>
          </a:prstGeom>
          <a:solidFill>
            <a:srgbClr val="DFE5EF"/>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4F6877E8-2C9D-446D-953C-B6AA405660D2}" type="datetime'''''''''''''1''''''''''''''''''''''''''''''''%'''">
              <a:rPr lang="en-GB" altLang="en-US" sz="800" smtClean="0">
                <a:solidFill>
                  <a:schemeClr val="tx1"/>
                </a:solidFill>
                <a:effectLst/>
                <a:sym typeface="+mn-lt"/>
              </a:rPr>
              <a:pPr lvl="0" algn="ctr">
                <a:lnSpc>
                  <a:spcPct val="90000"/>
                </a:lnSpc>
                <a:spcBef>
                  <a:spcPct val="0"/>
                </a:spcBef>
                <a:spcAft>
                  <a:spcPct val="0"/>
                </a:spcAft>
                <a:defRPr/>
              </a:pPr>
              <a:t>1%</a:t>
            </a:fld>
            <a:endParaRPr lang="en-GB" sz="800" strike="noStrike" normalizeH="0" noProof="0">
              <a:ln>
                <a:noFill/>
              </a:ln>
              <a:solidFill>
                <a:schemeClr val="tx1"/>
              </a:solidFill>
              <a:effectLst/>
              <a:uLnTx/>
              <a:uFillTx/>
              <a:sym typeface="+mn-lt"/>
            </a:endParaRPr>
          </a:p>
        </p:txBody>
      </p:sp>
      <p:sp>
        <p:nvSpPr>
          <p:cNvPr id="152" name="Rectangle 151">
            <a:extLst>
              <a:ext uri="{FF2B5EF4-FFF2-40B4-BE49-F238E27FC236}">
                <a16:creationId xmlns:a16="http://schemas.microsoft.com/office/drawing/2014/main" id="{2224542F-3523-4B05-8AFE-B6278B7AE9FF}"/>
              </a:ext>
            </a:extLst>
          </p:cNvPr>
          <p:cNvSpPr/>
          <p:nvPr>
            <p:custDataLst>
              <p:tags r:id="rId75"/>
            </p:custDataLst>
          </p:nvPr>
        </p:nvSpPr>
        <p:spPr bwMode="auto">
          <a:xfrm>
            <a:off x="5065713" y="5140325"/>
            <a:ext cx="152400" cy="687388"/>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7570B642-A42A-4533-A85A-97D6978D3FB4}" type="datetime'''''''''''''''''E''U a''v''er''''''a''g''''''e'''''''">
              <a:rPr lang="en-GB" altLang="en-US" sz="1000" b="1" smtClean="0">
                <a:solidFill>
                  <a:srgbClr val="2B3A42"/>
                </a:solidFill>
                <a:effectLst/>
              </a:rPr>
              <a:pPr lvl="0" algn="r">
                <a:spcBef>
                  <a:spcPct val="0"/>
                </a:spcBef>
                <a:spcAft>
                  <a:spcPct val="0"/>
                </a:spcAft>
                <a:defRPr/>
              </a:pPr>
              <a:t>EU average</a:t>
            </a:fld>
            <a:endParaRPr kumimoji="0" lang="en-GB" sz="1000" b="1" i="0" strike="noStrike" kern="1200" spc="0" normalizeH="0" noProof="0">
              <a:ln>
                <a:noFill/>
              </a:ln>
              <a:solidFill>
                <a:srgbClr val="2B3A42"/>
              </a:solidFill>
              <a:effectLst/>
              <a:uLnTx/>
              <a:uFillTx/>
              <a:ea typeface="+mn-ea"/>
              <a:cs typeface="+mn-cs"/>
              <a:sym typeface="+mn-lt"/>
            </a:endParaRPr>
          </a:p>
        </p:txBody>
      </p:sp>
      <p:sp>
        <p:nvSpPr>
          <p:cNvPr id="133" name="Rectangle 132">
            <a:extLst>
              <a:ext uri="{FF2B5EF4-FFF2-40B4-BE49-F238E27FC236}">
                <a16:creationId xmlns:a16="http://schemas.microsoft.com/office/drawing/2014/main" id="{D0D92857-8513-45B1-9EAF-981E563D4C34}"/>
              </a:ext>
            </a:extLst>
          </p:cNvPr>
          <p:cNvSpPr/>
          <p:nvPr>
            <p:custDataLst>
              <p:tags r:id="rId76"/>
            </p:custDataLst>
          </p:nvPr>
        </p:nvSpPr>
        <p:spPr bwMode="gray">
          <a:xfrm>
            <a:off x="5275263" y="4632325"/>
            <a:ext cx="23336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432C8462-9F0D-45AB-A4C7-2088B81137C8}" type="datetime'''''''''''''''''2''9''''''''''%'''''''''''''''''">
              <a:rPr lang="en-GB" altLang="en-US" sz="800" smtClean="0">
                <a:solidFill>
                  <a:srgbClr val="FFFFFF"/>
                </a:solidFill>
                <a:effectLst/>
              </a:rPr>
              <a:pPr lvl="0" algn="ctr">
                <a:lnSpc>
                  <a:spcPct val="90000"/>
                </a:lnSpc>
                <a:spcBef>
                  <a:spcPct val="0"/>
                </a:spcBef>
                <a:spcAft>
                  <a:spcPct val="0"/>
                </a:spcAft>
                <a:defRPr/>
              </a:pPr>
              <a:t>29%</a:t>
            </a:fld>
            <a:endParaRPr kumimoji="0" lang="en-GB" sz="800" b="0" i="0" strike="noStrike" kern="1200" spc="0" normalizeH="0" noProof="0">
              <a:ln>
                <a:noFill/>
              </a:ln>
              <a:solidFill>
                <a:srgbClr val="FFFFFF"/>
              </a:solidFill>
              <a:effectLst/>
              <a:uLnTx/>
              <a:uFillTx/>
              <a:ea typeface="+mn-ea"/>
              <a:cs typeface="+mn-cs"/>
              <a:sym typeface="+mn-lt"/>
            </a:endParaRPr>
          </a:p>
        </p:txBody>
      </p:sp>
      <p:sp>
        <p:nvSpPr>
          <p:cNvPr id="14" name="Rectangle 13">
            <a:extLst>
              <a:ext uri="{FF2B5EF4-FFF2-40B4-BE49-F238E27FC236}">
                <a16:creationId xmlns:a16="http://schemas.microsoft.com/office/drawing/2014/main" id="{DC5EB3A0-392B-E1B1-D083-70A220C1AFF3}"/>
              </a:ext>
            </a:extLst>
          </p:cNvPr>
          <p:cNvSpPr/>
          <p:nvPr>
            <p:custDataLst>
              <p:tags r:id="rId77"/>
            </p:custDataLst>
          </p:nvPr>
        </p:nvSpPr>
        <p:spPr bwMode="gray">
          <a:xfrm>
            <a:off x="5275263" y="3802063"/>
            <a:ext cx="233363" cy="109538"/>
          </a:xfrm>
          <a:prstGeom prst="rect">
            <a:avLst/>
          </a:prstGeom>
          <a:solidFill>
            <a:schemeClr val="accent6"/>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ctr" anchorCtr="0"/>
          <a:lstStyle/>
          <a:p>
            <a:pPr algn="ctr">
              <a:lnSpc>
                <a:spcPct val="90000"/>
              </a:lnSpc>
              <a:spcBef>
                <a:spcPct val="0"/>
              </a:spcBef>
              <a:spcAft>
                <a:spcPct val="0"/>
              </a:spcAft>
            </a:pPr>
            <a:fld id="{1BD1BD8C-0674-4A3B-AB20-DBD30D0FBC87}" type="datetime'''''3''''''''''''''''''''''''''''''''''''4%'''''''''''">
              <a:rPr lang="en-GB" altLang="en-US" sz="800" smtClean="0">
                <a:solidFill>
                  <a:schemeClr val="bg1"/>
                </a:solidFill>
                <a:effectLst/>
                <a:sym typeface="+mn-lt"/>
              </a:rPr>
              <a:pPr algn="ctr">
                <a:lnSpc>
                  <a:spcPct val="90000"/>
                </a:lnSpc>
                <a:spcBef>
                  <a:spcPct val="0"/>
                </a:spcBef>
                <a:spcAft>
                  <a:spcPct val="0"/>
                </a:spcAft>
              </a:pPr>
              <a:t>34%</a:t>
            </a:fld>
            <a:endParaRPr lang="en-GB" sz="800" err="1">
              <a:solidFill>
                <a:schemeClr val="bg1"/>
              </a:solidFill>
              <a:sym typeface="+mn-lt"/>
            </a:endParaRPr>
          </a:p>
        </p:txBody>
      </p:sp>
      <p:sp>
        <p:nvSpPr>
          <p:cNvPr id="55" name="Rectangle 54">
            <a:extLst>
              <a:ext uri="{FF2B5EF4-FFF2-40B4-BE49-F238E27FC236}">
                <a16:creationId xmlns:a16="http://schemas.microsoft.com/office/drawing/2014/main" id="{8C6182FD-CCF0-C7C8-C41A-1EBA8105B703}"/>
              </a:ext>
            </a:extLst>
          </p:cNvPr>
          <p:cNvSpPr/>
          <p:nvPr>
            <p:custDataLst>
              <p:tags r:id="rId78"/>
            </p:custDataLst>
          </p:nvPr>
        </p:nvSpPr>
        <p:spPr bwMode="gray">
          <a:xfrm>
            <a:off x="5275263" y="2852738"/>
            <a:ext cx="233363" cy="109538"/>
          </a:xfrm>
          <a:prstGeom prst="rect">
            <a:avLst/>
          </a:prstGeom>
          <a:solidFill>
            <a:srgbClr val="C30C3E"/>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7B2C68D5-F249-4980-9D5E-EBD7598689C1}" type="datetime'''''''''3''''''''''''''''8''''%'''''''''''''">
              <a:rPr lang="en-GB" altLang="en-US" sz="800" smtClean="0">
                <a:solidFill>
                  <a:srgbClr val="FFFFFF"/>
                </a:solidFill>
                <a:effectLst/>
              </a:rPr>
              <a:pPr lvl="0" algn="ctr">
                <a:lnSpc>
                  <a:spcPct val="90000"/>
                </a:lnSpc>
                <a:spcBef>
                  <a:spcPct val="0"/>
                </a:spcBef>
                <a:spcAft>
                  <a:spcPct val="0"/>
                </a:spcAft>
                <a:defRPr/>
              </a:pPr>
              <a:t>38%</a:t>
            </a:fld>
            <a:endParaRPr lang="en-GB" sz="800" strike="noStrike" normalizeH="0" noProof="0">
              <a:ln>
                <a:noFill/>
              </a:ln>
              <a:solidFill>
                <a:srgbClr val="FFFFFF"/>
              </a:solidFill>
              <a:effectLst/>
              <a:uLnTx/>
              <a:uFillTx/>
              <a:sym typeface="+mn-lt"/>
            </a:endParaRPr>
          </a:p>
        </p:txBody>
      </p:sp>
      <p:sp>
        <p:nvSpPr>
          <p:cNvPr id="156" name="Rectangle 155">
            <a:extLst>
              <a:ext uri="{FF2B5EF4-FFF2-40B4-BE49-F238E27FC236}">
                <a16:creationId xmlns:a16="http://schemas.microsoft.com/office/drawing/2014/main" id="{88E4BC6C-2393-4516-876E-F820B5BB93ED}"/>
              </a:ext>
            </a:extLst>
          </p:cNvPr>
          <p:cNvSpPr/>
          <p:nvPr>
            <p:custDataLst>
              <p:tags r:id="rId79"/>
            </p:custDataLst>
          </p:nvPr>
        </p:nvSpPr>
        <p:spPr bwMode="auto">
          <a:xfrm>
            <a:off x="5314950" y="5140325"/>
            <a:ext cx="152400" cy="393700"/>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10C66F0D-D578-4EF1-93EC-562ED77FBF7A}" type="datetime'''''''F''''''''''''''''''ra''''''n''''c''''''e'''''''''">
              <a:rPr lang="en-GB" altLang="en-US" sz="1000" smtClean="0">
                <a:solidFill>
                  <a:srgbClr val="2B3A42"/>
                </a:solidFill>
                <a:effectLst/>
              </a:rPr>
              <a:pPr lvl="0" algn="r">
                <a:spcBef>
                  <a:spcPct val="0"/>
                </a:spcBef>
                <a:spcAft>
                  <a:spcPct val="0"/>
                </a:spcAft>
                <a:defRPr/>
              </a:pPr>
              <a:t>France</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139" name="Rectangle 138">
            <a:extLst>
              <a:ext uri="{FF2B5EF4-FFF2-40B4-BE49-F238E27FC236}">
                <a16:creationId xmlns:a16="http://schemas.microsoft.com/office/drawing/2014/main" id="{D1565F3E-CD2E-486C-9B54-77D63A9E6D5A}"/>
              </a:ext>
            </a:extLst>
          </p:cNvPr>
          <p:cNvSpPr/>
          <p:nvPr>
            <p:custDataLst>
              <p:tags r:id="rId80"/>
            </p:custDataLst>
          </p:nvPr>
        </p:nvSpPr>
        <p:spPr bwMode="gray">
          <a:xfrm>
            <a:off x="5524500" y="4656138"/>
            <a:ext cx="23336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2B3E65C2-26E1-4557-B389-054331CB5A5B}" type="datetime'''2''''''''''''''''''''''''''7''''''''''''%'''''''''''''''''">
              <a:rPr lang="en-GB" altLang="en-US" sz="800" smtClean="0">
                <a:solidFill>
                  <a:srgbClr val="FFFFFF"/>
                </a:solidFill>
                <a:effectLst/>
              </a:rPr>
              <a:pPr lvl="0" algn="ctr">
                <a:lnSpc>
                  <a:spcPct val="90000"/>
                </a:lnSpc>
                <a:spcBef>
                  <a:spcPct val="0"/>
                </a:spcBef>
                <a:spcAft>
                  <a:spcPct val="0"/>
                </a:spcAft>
                <a:defRPr/>
              </a:pPr>
              <a:t>27%</a:t>
            </a:fld>
            <a:endParaRPr kumimoji="0" lang="en-GB" sz="800" b="0" i="0" strike="noStrike" kern="1200" spc="0" normalizeH="0" noProof="0">
              <a:ln>
                <a:noFill/>
              </a:ln>
              <a:solidFill>
                <a:srgbClr val="FFFFFF"/>
              </a:solidFill>
              <a:effectLst/>
              <a:uLnTx/>
              <a:uFillTx/>
              <a:ea typeface="+mn-ea"/>
              <a:cs typeface="+mn-cs"/>
              <a:sym typeface="+mn-lt"/>
            </a:endParaRPr>
          </a:p>
        </p:txBody>
      </p:sp>
      <p:sp>
        <p:nvSpPr>
          <p:cNvPr id="15" name="Rectangle 14">
            <a:extLst>
              <a:ext uri="{FF2B5EF4-FFF2-40B4-BE49-F238E27FC236}">
                <a16:creationId xmlns:a16="http://schemas.microsoft.com/office/drawing/2014/main" id="{8D0AC836-434F-FB84-5176-BC723C4CC5E4}"/>
              </a:ext>
            </a:extLst>
          </p:cNvPr>
          <p:cNvSpPr/>
          <p:nvPr>
            <p:custDataLst>
              <p:tags r:id="rId81"/>
            </p:custDataLst>
          </p:nvPr>
        </p:nvSpPr>
        <p:spPr bwMode="gray">
          <a:xfrm>
            <a:off x="5553075" y="4229100"/>
            <a:ext cx="176213" cy="109538"/>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3A6CFB45-1DE5-4E42-AEE7-73B430B886E9}" type="datetime'''''''5''%'''''''''''''''''''''''''''''''''''''">
              <a:rPr lang="en-GB" altLang="en-US" sz="800" smtClean="0">
                <a:solidFill>
                  <a:schemeClr val="bg1"/>
                </a:solidFill>
                <a:effectLst/>
                <a:sym typeface="+mn-lt"/>
              </a:rPr>
              <a:pPr algn="ctr">
                <a:lnSpc>
                  <a:spcPct val="90000"/>
                </a:lnSpc>
                <a:spcBef>
                  <a:spcPct val="0"/>
                </a:spcBef>
                <a:spcAft>
                  <a:spcPct val="0"/>
                </a:spcAft>
              </a:pPr>
              <a:t>5%</a:t>
            </a:fld>
            <a:endParaRPr lang="en-GB" sz="800">
              <a:solidFill>
                <a:schemeClr val="bg1"/>
              </a:solidFill>
              <a:sym typeface="+mn-lt"/>
            </a:endParaRPr>
          </a:p>
        </p:txBody>
      </p:sp>
      <p:sp>
        <p:nvSpPr>
          <p:cNvPr id="448" name="Rectangle 447">
            <a:extLst>
              <a:ext uri="{FF2B5EF4-FFF2-40B4-BE49-F238E27FC236}">
                <a16:creationId xmlns:a16="http://schemas.microsoft.com/office/drawing/2014/main" id="{C60FCCC7-281C-53AB-5E85-48B45D633EF1}"/>
              </a:ext>
            </a:extLst>
          </p:cNvPr>
          <p:cNvSpPr/>
          <p:nvPr>
            <p:custDataLst>
              <p:tags r:id="rId82"/>
            </p:custDataLst>
          </p:nvPr>
        </p:nvSpPr>
        <p:spPr bwMode="gray">
          <a:xfrm>
            <a:off x="5524500" y="3754438"/>
            <a:ext cx="233363" cy="109538"/>
          </a:xfrm>
          <a:prstGeom prst="rect">
            <a:avLst/>
          </a:prstGeom>
          <a:solidFill>
            <a:srgbClr val="E66F0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A6D23BAD-4325-4027-BAA5-2DA8601BE2D3}" type="datetime'''''''''3''''''''''''''0''''''''''''''''''''''''%'''''''''''">
              <a:rPr lang="en-GB" altLang="en-US" sz="800" smtClean="0">
                <a:solidFill>
                  <a:schemeClr val="bg1"/>
                </a:solidFill>
                <a:effectLst/>
                <a:sym typeface="+mn-lt"/>
              </a:rPr>
              <a:pPr algn="ctr">
                <a:lnSpc>
                  <a:spcPct val="90000"/>
                </a:lnSpc>
                <a:spcBef>
                  <a:spcPct val="0"/>
                </a:spcBef>
                <a:spcAft>
                  <a:spcPct val="0"/>
                </a:spcAft>
              </a:pPr>
              <a:t>30%</a:t>
            </a:fld>
            <a:endParaRPr lang="en-GB" sz="800" err="1">
              <a:solidFill>
                <a:schemeClr val="bg1"/>
              </a:solidFill>
              <a:sym typeface="+mn-lt"/>
            </a:endParaRPr>
          </a:p>
        </p:txBody>
      </p:sp>
      <p:sp>
        <p:nvSpPr>
          <p:cNvPr id="467" name="Rectangle 466">
            <a:extLst>
              <a:ext uri="{FF2B5EF4-FFF2-40B4-BE49-F238E27FC236}">
                <a16:creationId xmlns:a16="http://schemas.microsoft.com/office/drawing/2014/main" id="{37CB6915-8B89-71BD-92C5-B9C8DB45E000}"/>
              </a:ext>
            </a:extLst>
          </p:cNvPr>
          <p:cNvSpPr/>
          <p:nvPr>
            <p:custDataLst>
              <p:tags r:id="rId83"/>
            </p:custDataLst>
          </p:nvPr>
        </p:nvSpPr>
        <p:spPr bwMode="gray">
          <a:xfrm>
            <a:off x="5553075" y="3232150"/>
            <a:ext cx="176213" cy="109538"/>
          </a:xfrm>
          <a:prstGeom prst="rect">
            <a:avLst/>
          </a:prstGeom>
          <a:solidFill>
            <a:srgbClr val="F88FAC"/>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6AFF2D31-52C9-4A74-AEF8-FB6ECA83126F}" type="datetime'''''''''''''''9''''''''''''''''''''%'''''''''">
              <a:rPr lang="en-GB" altLang="en-US" sz="800" smtClean="0">
                <a:solidFill>
                  <a:schemeClr val="bg1"/>
                </a:solidFill>
                <a:effectLst/>
                <a:sym typeface="+mn-lt"/>
              </a:rPr>
              <a:pPr algn="ctr">
                <a:lnSpc>
                  <a:spcPct val="90000"/>
                </a:lnSpc>
                <a:spcBef>
                  <a:spcPct val="0"/>
                </a:spcBef>
                <a:spcAft>
                  <a:spcPct val="0"/>
                </a:spcAft>
              </a:pPr>
              <a:t>9%</a:t>
            </a:fld>
            <a:endParaRPr lang="en-GB" sz="800">
              <a:solidFill>
                <a:schemeClr val="bg1"/>
              </a:solidFill>
              <a:sym typeface="+mn-lt"/>
            </a:endParaRPr>
          </a:p>
        </p:txBody>
      </p:sp>
      <p:sp>
        <p:nvSpPr>
          <p:cNvPr id="56" name="Rectangle 55">
            <a:extLst>
              <a:ext uri="{FF2B5EF4-FFF2-40B4-BE49-F238E27FC236}">
                <a16:creationId xmlns:a16="http://schemas.microsoft.com/office/drawing/2014/main" id="{FAF687F0-BFC6-3C6E-0332-9ADA5B9FDFF7}"/>
              </a:ext>
            </a:extLst>
          </p:cNvPr>
          <p:cNvSpPr/>
          <p:nvPr>
            <p:custDataLst>
              <p:tags r:id="rId84"/>
            </p:custDataLst>
          </p:nvPr>
        </p:nvSpPr>
        <p:spPr bwMode="gray">
          <a:xfrm>
            <a:off x="5524500" y="2735263"/>
            <a:ext cx="233363" cy="109538"/>
          </a:xfrm>
          <a:prstGeom prst="rect">
            <a:avLst/>
          </a:prstGeom>
          <a:solidFill>
            <a:srgbClr val="C30C3E"/>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15DB3950-6C31-4B1B-A216-4E6EA0D7722E}" type="datetime'''''''2''''''''''''''''''9''''%'''''''''''">
              <a:rPr lang="en-GB" altLang="en-US" sz="800" smtClean="0">
                <a:solidFill>
                  <a:srgbClr val="FFFFFF"/>
                </a:solidFill>
                <a:effectLst/>
              </a:rPr>
              <a:pPr lvl="0" algn="ctr">
                <a:lnSpc>
                  <a:spcPct val="90000"/>
                </a:lnSpc>
                <a:spcBef>
                  <a:spcPct val="0"/>
                </a:spcBef>
                <a:spcAft>
                  <a:spcPct val="0"/>
                </a:spcAft>
                <a:defRPr/>
              </a:pPr>
              <a:t>29%</a:t>
            </a:fld>
            <a:endParaRPr lang="en-GB" sz="800" strike="noStrike" normalizeH="0" noProof="0">
              <a:ln>
                <a:noFill/>
              </a:ln>
              <a:solidFill>
                <a:srgbClr val="FFFFFF"/>
              </a:solidFill>
              <a:effectLst/>
              <a:uLnTx/>
              <a:uFillTx/>
              <a:sym typeface="+mn-lt"/>
            </a:endParaRPr>
          </a:p>
        </p:txBody>
      </p:sp>
      <p:sp>
        <p:nvSpPr>
          <p:cNvPr id="158" name="Rectangle 157">
            <a:extLst>
              <a:ext uri="{FF2B5EF4-FFF2-40B4-BE49-F238E27FC236}">
                <a16:creationId xmlns:a16="http://schemas.microsoft.com/office/drawing/2014/main" id="{8CF133C6-F897-44E8-AD85-4C47D08F460D}"/>
              </a:ext>
            </a:extLst>
          </p:cNvPr>
          <p:cNvSpPr/>
          <p:nvPr>
            <p:custDataLst>
              <p:tags r:id="rId85"/>
            </p:custDataLst>
          </p:nvPr>
        </p:nvSpPr>
        <p:spPr bwMode="auto">
          <a:xfrm>
            <a:off x="5564188" y="5140325"/>
            <a:ext cx="152400" cy="514350"/>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EC026C6F-ECE3-41E1-B9D1-6119D43776B7}" type="datetime'''''''D''e''''''''n''''''''ma''''r''k'''''''''''">
              <a:rPr lang="en-GB" altLang="en-US" sz="1000" smtClean="0">
                <a:solidFill>
                  <a:srgbClr val="2B3A42"/>
                </a:solidFill>
                <a:effectLst/>
              </a:rPr>
              <a:pPr lvl="0" algn="r">
                <a:spcBef>
                  <a:spcPct val="0"/>
                </a:spcBef>
                <a:spcAft>
                  <a:spcPct val="0"/>
                </a:spcAft>
                <a:defRPr/>
              </a:pPr>
              <a:t>Denmark</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92" name="Rectangle 91">
            <a:extLst>
              <a:ext uri="{FF2B5EF4-FFF2-40B4-BE49-F238E27FC236}">
                <a16:creationId xmlns:a16="http://schemas.microsoft.com/office/drawing/2014/main" id="{A24A8E5E-7862-C427-817B-29AF503E889F}"/>
              </a:ext>
            </a:extLst>
          </p:cNvPr>
          <p:cNvSpPr/>
          <p:nvPr>
            <p:custDataLst>
              <p:tags r:id="rId86"/>
            </p:custDataLst>
          </p:nvPr>
        </p:nvSpPr>
        <p:spPr bwMode="gray">
          <a:xfrm>
            <a:off x="5773738" y="4656138"/>
            <a:ext cx="23336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94A2D887-F9CD-4260-B9E5-CAFF9861E307}" type="datetime'''2''''''''''''''''''7%'''''''''''''''''''''''">
              <a:rPr lang="en-GB" altLang="en-US" sz="800" smtClean="0">
                <a:solidFill>
                  <a:srgbClr val="FFFFFF"/>
                </a:solidFill>
                <a:effectLst/>
              </a:rPr>
              <a:pPr lvl="0" algn="ctr">
                <a:lnSpc>
                  <a:spcPct val="90000"/>
                </a:lnSpc>
                <a:spcBef>
                  <a:spcPct val="0"/>
                </a:spcBef>
                <a:spcAft>
                  <a:spcPct val="0"/>
                </a:spcAft>
                <a:defRPr/>
              </a:pPr>
              <a:t>27%</a:t>
            </a:fld>
            <a:endParaRPr kumimoji="0" lang="en-GB" sz="800" b="0" i="0" strike="noStrike" kern="1200" spc="0" normalizeH="0" noProof="0">
              <a:ln>
                <a:noFill/>
              </a:ln>
              <a:solidFill>
                <a:srgbClr val="FFFFFF"/>
              </a:solidFill>
              <a:effectLst/>
              <a:uLnTx/>
              <a:uFillTx/>
              <a:sym typeface="+mn-lt"/>
            </a:endParaRPr>
          </a:p>
        </p:txBody>
      </p:sp>
      <p:sp>
        <p:nvSpPr>
          <p:cNvPr id="262" name="Rectangle 261">
            <a:extLst>
              <a:ext uri="{FF2B5EF4-FFF2-40B4-BE49-F238E27FC236}">
                <a16:creationId xmlns:a16="http://schemas.microsoft.com/office/drawing/2014/main" id="{1B9729A1-5D0E-4AED-A5DE-99B068926E4B}"/>
              </a:ext>
            </a:extLst>
          </p:cNvPr>
          <p:cNvSpPr/>
          <p:nvPr>
            <p:custDataLst>
              <p:tags r:id="rId87"/>
            </p:custDataLst>
          </p:nvPr>
        </p:nvSpPr>
        <p:spPr bwMode="gray">
          <a:xfrm>
            <a:off x="5773738" y="3825875"/>
            <a:ext cx="233363" cy="109538"/>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F84E24D3-4B21-4961-BCCC-09D2B73B6B84}" type="datetime'''3''''''''''''6''''''%'''''''''''''''">
              <a:rPr lang="en-GB" altLang="en-US" sz="800" smtClean="0">
                <a:solidFill>
                  <a:schemeClr val="bg1"/>
                </a:solidFill>
                <a:effectLst/>
              </a:rPr>
              <a:pPr algn="ctr">
                <a:lnSpc>
                  <a:spcPct val="90000"/>
                </a:lnSpc>
                <a:spcBef>
                  <a:spcPct val="0"/>
                </a:spcBef>
                <a:spcAft>
                  <a:spcPct val="0"/>
                </a:spcAft>
              </a:pPr>
              <a:t>36%</a:t>
            </a:fld>
            <a:endParaRPr lang="en-GB" sz="800">
              <a:solidFill>
                <a:schemeClr val="bg1"/>
              </a:solidFill>
              <a:sym typeface="+mn-lt"/>
            </a:endParaRPr>
          </a:p>
        </p:txBody>
      </p:sp>
      <p:sp>
        <p:nvSpPr>
          <p:cNvPr id="494" name="Rectangle 493">
            <a:extLst>
              <a:ext uri="{FF2B5EF4-FFF2-40B4-BE49-F238E27FC236}">
                <a16:creationId xmlns:a16="http://schemas.microsoft.com/office/drawing/2014/main" id="{A8B1769C-6367-4D1D-1956-951016402900}"/>
              </a:ext>
            </a:extLst>
          </p:cNvPr>
          <p:cNvSpPr/>
          <p:nvPr>
            <p:custDataLst>
              <p:tags r:id="rId88"/>
            </p:custDataLst>
          </p:nvPr>
        </p:nvSpPr>
        <p:spPr bwMode="gray">
          <a:xfrm>
            <a:off x="5802313" y="3327400"/>
            <a:ext cx="176213" cy="109538"/>
          </a:xfrm>
          <a:prstGeom prst="rect">
            <a:avLst/>
          </a:prstGeom>
          <a:solidFill>
            <a:srgbClr val="F88FAC"/>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CC7CE288-AE4D-4E40-BC5D-3D4FAFC6A33C}" type="datetime'''''''''''''''''2''''''''''''''''''''%'''''''''''''">
              <a:rPr lang="en-GB" altLang="en-US" sz="800" smtClean="0">
                <a:solidFill>
                  <a:schemeClr val="bg1"/>
                </a:solidFill>
                <a:effectLst/>
                <a:sym typeface="+mn-lt"/>
              </a:rPr>
              <a:pPr algn="ctr">
                <a:lnSpc>
                  <a:spcPct val="90000"/>
                </a:lnSpc>
                <a:spcBef>
                  <a:spcPct val="0"/>
                </a:spcBef>
                <a:spcAft>
                  <a:spcPct val="0"/>
                </a:spcAft>
              </a:pPr>
              <a:t>2%</a:t>
            </a:fld>
            <a:endParaRPr lang="en-GB" sz="800">
              <a:solidFill>
                <a:schemeClr val="bg1"/>
              </a:solidFill>
              <a:sym typeface="+mn-lt"/>
            </a:endParaRPr>
          </a:p>
        </p:txBody>
      </p:sp>
      <p:sp>
        <p:nvSpPr>
          <p:cNvPr id="57" name="Rectangle 56">
            <a:extLst>
              <a:ext uri="{FF2B5EF4-FFF2-40B4-BE49-F238E27FC236}">
                <a16:creationId xmlns:a16="http://schemas.microsoft.com/office/drawing/2014/main" id="{B7D6EC83-D421-C865-FD32-ED10A8D4D5F2}"/>
              </a:ext>
            </a:extLst>
          </p:cNvPr>
          <p:cNvSpPr/>
          <p:nvPr>
            <p:custDataLst>
              <p:tags r:id="rId89"/>
            </p:custDataLst>
          </p:nvPr>
        </p:nvSpPr>
        <p:spPr bwMode="gray">
          <a:xfrm>
            <a:off x="5773738" y="2830513"/>
            <a:ext cx="233363" cy="109538"/>
          </a:xfrm>
          <a:prstGeom prst="rect">
            <a:avLst/>
          </a:prstGeom>
          <a:solidFill>
            <a:srgbClr val="C30C3E"/>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C26FADEA-9382-4DF0-8318-799B642865EF}" type="datetime'''''''''3''''6''''%'''''''''''''''''''''">
              <a:rPr lang="en-GB" altLang="en-US" sz="800" smtClean="0">
                <a:solidFill>
                  <a:srgbClr val="FFFFFF"/>
                </a:solidFill>
                <a:effectLst/>
              </a:rPr>
              <a:pPr lvl="0" algn="ctr">
                <a:lnSpc>
                  <a:spcPct val="90000"/>
                </a:lnSpc>
                <a:spcBef>
                  <a:spcPct val="0"/>
                </a:spcBef>
                <a:spcAft>
                  <a:spcPct val="0"/>
                </a:spcAft>
                <a:defRPr/>
              </a:pPr>
              <a:t>36%</a:t>
            </a:fld>
            <a:endParaRPr lang="en-GB" sz="800" strike="noStrike" normalizeH="0" noProof="0">
              <a:ln>
                <a:noFill/>
              </a:ln>
              <a:solidFill>
                <a:srgbClr val="FFFFFF"/>
              </a:solidFill>
              <a:effectLst/>
              <a:uLnTx/>
              <a:uFillTx/>
              <a:sym typeface="+mn-lt"/>
            </a:endParaRPr>
          </a:p>
        </p:txBody>
      </p:sp>
      <p:sp>
        <p:nvSpPr>
          <p:cNvPr id="171" name="Rectangle 170">
            <a:extLst>
              <a:ext uri="{FF2B5EF4-FFF2-40B4-BE49-F238E27FC236}">
                <a16:creationId xmlns:a16="http://schemas.microsoft.com/office/drawing/2014/main" id="{60E1EBE1-0C45-4E0F-8CC7-DD65249BFAC8}"/>
              </a:ext>
            </a:extLst>
          </p:cNvPr>
          <p:cNvSpPr/>
          <p:nvPr>
            <p:custDataLst>
              <p:tags r:id="rId90"/>
            </p:custDataLst>
          </p:nvPr>
        </p:nvSpPr>
        <p:spPr bwMode="auto">
          <a:xfrm>
            <a:off x="5813425" y="5140325"/>
            <a:ext cx="152400" cy="469900"/>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8A831456-7AB3-4C27-B74C-50F893FE865C}" type="datetime'''P''''''''ortu''''''''''g''''''''''a''''''''''''''''''l'''">
              <a:rPr lang="en-GB" altLang="en-US" sz="1000" smtClean="0">
                <a:solidFill>
                  <a:srgbClr val="2B3A42"/>
                </a:solidFill>
                <a:effectLst/>
              </a:rPr>
              <a:pPr lvl="0" algn="r">
                <a:spcBef>
                  <a:spcPct val="0"/>
                </a:spcBef>
                <a:spcAft>
                  <a:spcPct val="0"/>
                </a:spcAft>
                <a:defRPr/>
              </a:pPr>
              <a:t>Portugal</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71" name="Rectangle 70">
            <a:extLst>
              <a:ext uri="{FF2B5EF4-FFF2-40B4-BE49-F238E27FC236}">
                <a16:creationId xmlns:a16="http://schemas.microsoft.com/office/drawing/2014/main" id="{5DEA3376-FB97-428F-8E3F-A82998F08652}"/>
              </a:ext>
            </a:extLst>
          </p:cNvPr>
          <p:cNvSpPr/>
          <p:nvPr>
            <p:custDataLst>
              <p:tags r:id="rId91"/>
            </p:custDataLst>
          </p:nvPr>
        </p:nvSpPr>
        <p:spPr bwMode="gray">
          <a:xfrm>
            <a:off x="6024563" y="4656138"/>
            <a:ext cx="233363" cy="109538"/>
          </a:xfrm>
          <a:prstGeom prst="rect">
            <a:avLst/>
          </a:prstGeom>
          <a:solidFill>
            <a:schemeClr val="accent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C41FE6AC-2103-45A7-8F50-266B033DB20C}" type="datetime'''''''''''''''''''''''''''''''''''''2''''''''''''''7''''''%'''">
              <a:rPr lang="en-GB" altLang="en-US" sz="800" smtClean="0">
                <a:solidFill>
                  <a:srgbClr val="FFFFFF"/>
                </a:solidFill>
                <a:effectLst/>
              </a:rPr>
              <a:pPr algn="ctr">
                <a:lnSpc>
                  <a:spcPct val="90000"/>
                </a:lnSpc>
                <a:spcBef>
                  <a:spcPct val="0"/>
                </a:spcBef>
                <a:spcAft>
                  <a:spcPct val="0"/>
                </a:spcAft>
              </a:pPr>
              <a:t>27%</a:t>
            </a:fld>
            <a:endParaRPr lang="en-GB" sz="800" err="1">
              <a:solidFill>
                <a:srgbClr val="FFFFFF"/>
              </a:solidFill>
              <a:sym typeface="+mn-lt"/>
            </a:endParaRPr>
          </a:p>
        </p:txBody>
      </p:sp>
      <p:sp>
        <p:nvSpPr>
          <p:cNvPr id="480" name="Rectangle 479">
            <a:extLst>
              <a:ext uri="{FF2B5EF4-FFF2-40B4-BE49-F238E27FC236}">
                <a16:creationId xmlns:a16="http://schemas.microsoft.com/office/drawing/2014/main" id="{4411FD78-6B30-E0FC-B023-389D10A7E55E}"/>
              </a:ext>
            </a:extLst>
          </p:cNvPr>
          <p:cNvSpPr/>
          <p:nvPr>
            <p:custDataLst>
              <p:tags r:id="rId92"/>
            </p:custDataLst>
          </p:nvPr>
        </p:nvSpPr>
        <p:spPr bwMode="gray">
          <a:xfrm>
            <a:off x="6024563" y="3873500"/>
            <a:ext cx="233363" cy="109538"/>
          </a:xfrm>
          <a:prstGeom prst="rect">
            <a:avLst/>
          </a:prstGeom>
          <a:solidFill>
            <a:srgbClr val="E66F0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63BC309B-878C-44CE-8732-B9EB9DEDCE24}" type="datetime'''''''''''''3''''''''2''''''''%'''''''''''">
              <a:rPr lang="en-GB" altLang="en-US" sz="800" smtClean="0">
                <a:solidFill>
                  <a:schemeClr val="bg1"/>
                </a:solidFill>
                <a:effectLst/>
                <a:sym typeface="+mn-lt"/>
              </a:rPr>
              <a:pPr algn="ctr">
                <a:lnSpc>
                  <a:spcPct val="90000"/>
                </a:lnSpc>
                <a:spcBef>
                  <a:spcPct val="0"/>
                </a:spcBef>
                <a:spcAft>
                  <a:spcPct val="0"/>
                </a:spcAft>
              </a:pPr>
              <a:t>32%</a:t>
            </a:fld>
            <a:endParaRPr lang="en-GB" sz="800" err="1">
              <a:solidFill>
                <a:schemeClr val="bg1"/>
              </a:solidFill>
              <a:sym typeface="+mn-lt"/>
            </a:endParaRPr>
          </a:p>
        </p:txBody>
      </p:sp>
      <p:sp>
        <p:nvSpPr>
          <p:cNvPr id="58" name="Rectangle 57">
            <a:extLst>
              <a:ext uri="{FF2B5EF4-FFF2-40B4-BE49-F238E27FC236}">
                <a16:creationId xmlns:a16="http://schemas.microsoft.com/office/drawing/2014/main" id="{60F9778A-DC89-56D0-78B8-CAC77355C8EE}"/>
              </a:ext>
            </a:extLst>
          </p:cNvPr>
          <p:cNvSpPr/>
          <p:nvPr>
            <p:custDataLst>
              <p:tags r:id="rId93"/>
            </p:custDataLst>
          </p:nvPr>
        </p:nvSpPr>
        <p:spPr bwMode="gray">
          <a:xfrm>
            <a:off x="6024563" y="2900363"/>
            <a:ext cx="233363" cy="109538"/>
          </a:xfrm>
          <a:prstGeom prst="rect">
            <a:avLst/>
          </a:prstGeom>
          <a:solidFill>
            <a:srgbClr val="C30C3E"/>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743E7F4E-4AAF-4A2F-8644-09D45AA49D12}" type="datetime'''''''''''''''4''''''''''''''1''''''''''''''%'''''''''''">
              <a:rPr lang="en-GB" altLang="en-US" sz="800" smtClean="0">
                <a:solidFill>
                  <a:srgbClr val="FFFFFF"/>
                </a:solidFill>
                <a:effectLst/>
              </a:rPr>
              <a:pPr lvl="0" algn="ctr">
                <a:lnSpc>
                  <a:spcPct val="90000"/>
                </a:lnSpc>
                <a:spcBef>
                  <a:spcPct val="0"/>
                </a:spcBef>
                <a:spcAft>
                  <a:spcPct val="0"/>
                </a:spcAft>
                <a:defRPr/>
              </a:pPr>
              <a:t>41%</a:t>
            </a:fld>
            <a:endParaRPr lang="en-GB" sz="800" strike="noStrike" normalizeH="0" noProof="0">
              <a:ln>
                <a:noFill/>
              </a:ln>
              <a:solidFill>
                <a:srgbClr val="FFFFFF"/>
              </a:solidFill>
              <a:effectLst/>
              <a:uLnTx/>
              <a:uFillTx/>
              <a:sym typeface="+mn-lt"/>
            </a:endParaRPr>
          </a:p>
        </p:txBody>
      </p:sp>
      <p:sp>
        <p:nvSpPr>
          <p:cNvPr id="172" name="Rectangle 171">
            <a:extLst>
              <a:ext uri="{FF2B5EF4-FFF2-40B4-BE49-F238E27FC236}">
                <a16:creationId xmlns:a16="http://schemas.microsoft.com/office/drawing/2014/main" id="{492AA5D9-92BF-419B-8F14-7F71185AA573}"/>
              </a:ext>
            </a:extLst>
          </p:cNvPr>
          <p:cNvSpPr/>
          <p:nvPr>
            <p:custDataLst>
              <p:tags r:id="rId94"/>
            </p:custDataLst>
          </p:nvPr>
        </p:nvSpPr>
        <p:spPr bwMode="auto">
          <a:xfrm>
            <a:off x="6064250" y="5140325"/>
            <a:ext cx="152400" cy="414338"/>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8DE0E753-F899-4910-AC77-0239DC8F571F}" type="datetime'G''''''''''''''''''''r''''''e''e''''''''c''''e'''''''''''''''">
              <a:rPr lang="en-GB" altLang="en-US" sz="1000" smtClean="0">
                <a:solidFill>
                  <a:srgbClr val="2B3A42"/>
                </a:solidFill>
                <a:effectLst/>
              </a:rPr>
              <a:pPr lvl="0" algn="r">
                <a:spcBef>
                  <a:spcPct val="0"/>
                </a:spcBef>
                <a:spcAft>
                  <a:spcPct val="0"/>
                </a:spcAft>
                <a:defRPr/>
              </a:pPr>
              <a:t>Greece</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362" name="Rectangle 361">
            <a:extLst>
              <a:ext uri="{FF2B5EF4-FFF2-40B4-BE49-F238E27FC236}">
                <a16:creationId xmlns:a16="http://schemas.microsoft.com/office/drawing/2014/main" id="{AE96D8C2-66FB-43C8-9C77-626FC45B3C90}"/>
              </a:ext>
            </a:extLst>
          </p:cNvPr>
          <p:cNvSpPr/>
          <p:nvPr>
            <p:custDataLst>
              <p:tags r:id="rId95"/>
            </p:custDataLst>
          </p:nvPr>
        </p:nvSpPr>
        <p:spPr bwMode="gray">
          <a:xfrm>
            <a:off x="6273800" y="4679950"/>
            <a:ext cx="23336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78D4C331-016B-4F8F-B796-A625AA189E90}" type="datetime'''''''''''''2''''''''''''5''''''''''''''''''''''''%'''''''''">
              <a:rPr lang="en-GB" altLang="en-US" sz="800" smtClean="0">
                <a:solidFill>
                  <a:srgbClr val="FFFFFF"/>
                </a:solidFill>
                <a:effectLst/>
              </a:rPr>
              <a:pPr lvl="0" algn="ctr">
                <a:lnSpc>
                  <a:spcPct val="90000"/>
                </a:lnSpc>
                <a:spcBef>
                  <a:spcPct val="0"/>
                </a:spcBef>
                <a:spcAft>
                  <a:spcPct val="0"/>
                </a:spcAft>
                <a:defRPr/>
              </a:pPr>
              <a:t>25%</a:t>
            </a:fld>
            <a:endParaRPr kumimoji="0" lang="en-GB" sz="800" b="0" i="0" strike="noStrike" kern="1200" spc="0" normalizeH="0" noProof="0">
              <a:ln>
                <a:noFill/>
              </a:ln>
              <a:solidFill>
                <a:srgbClr val="FFFFFF"/>
              </a:solidFill>
              <a:effectLst/>
              <a:uLnTx/>
              <a:uFillTx/>
              <a:ea typeface="+mn-ea"/>
              <a:cs typeface="+mn-cs"/>
              <a:sym typeface="+mn-lt"/>
            </a:endParaRPr>
          </a:p>
        </p:txBody>
      </p:sp>
      <p:sp>
        <p:nvSpPr>
          <p:cNvPr id="231" name="Rectangle 230">
            <a:extLst>
              <a:ext uri="{FF2B5EF4-FFF2-40B4-BE49-F238E27FC236}">
                <a16:creationId xmlns:a16="http://schemas.microsoft.com/office/drawing/2014/main" id="{8081C167-6A19-45D3-9E78-78C1CDB4C614}"/>
              </a:ext>
            </a:extLst>
          </p:cNvPr>
          <p:cNvSpPr/>
          <p:nvPr>
            <p:custDataLst>
              <p:tags r:id="rId96"/>
            </p:custDataLst>
          </p:nvPr>
        </p:nvSpPr>
        <p:spPr bwMode="gray">
          <a:xfrm>
            <a:off x="6302375" y="4276725"/>
            <a:ext cx="176213" cy="109538"/>
          </a:xfrm>
          <a:prstGeom prst="rect">
            <a:avLst/>
          </a:prstGeom>
          <a:solidFill>
            <a:schemeClr val="accent6"/>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A0237C45-A8EB-4D89-9B92-6448DC403D1B}" type="datetime'''''''''''''''''''5''''%'''''''''''''''''''''''''''''''''''">
              <a:rPr lang="en-GB" altLang="en-US" sz="800" smtClean="0">
                <a:solidFill>
                  <a:schemeClr val="bg1"/>
                </a:solidFill>
                <a:effectLst/>
              </a:rPr>
              <a:pPr algn="ctr">
                <a:lnSpc>
                  <a:spcPct val="90000"/>
                </a:lnSpc>
                <a:spcBef>
                  <a:spcPct val="0"/>
                </a:spcBef>
                <a:spcAft>
                  <a:spcPct val="0"/>
                </a:spcAft>
              </a:pPr>
              <a:t>5%</a:t>
            </a:fld>
            <a:endParaRPr lang="en-GB" sz="800" err="1">
              <a:solidFill>
                <a:schemeClr val="bg1"/>
              </a:solidFill>
              <a:sym typeface="+mn-lt"/>
            </a:endParaRPr>
          </a:p>
        </p:txBody>
      </p:sp>
      <p:sp>
        <p:nvSpPr>
          <p:cNvPr id="254" name="Rectangle 253">
            <a:extLst>
              <a:ext uri="{FF2B5EF4-FFF2-40B4-BE49-F238E27FC236}">
                <a16:creationId xmlns:a16="http://schemas.microsoft.com/office/drawing/2014/main" id="{F0C503E4-0B7C-04A9-7ECA-545F9F8CB1B8}"/>
              </a:ext>
            </a:extLst>
          </p:cNvPr>
          <p:cNvSpPr/>
          <p:nvPr>
            <p:custDataLst>
              <p:tags r:id="rId97"/>
            </p:custDataLst>
          </p:nvPr>
        </p:nvSpPr>
        <p:spPr bwMode="gray">
          <a:xfrm>
            <a:off x="6302375" y="4110038"/>
            <a:ext cx="176213" cy="109538"/>
          </a:xfrm>
          <a:prstGeom prst="rect">
            <a:avLst/>
          </a:prstGeom>
          <a:solidFill>
            <a:srgbClr val="F88FAC"/>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61038EA3-58B9-47AF-B02F-B633F2BA56AD}" type="datetime'''''''''''''7''''''%'''''''">
              <a:rPr lang="en-GB" altLang="en-US" sz="800" smtClean="0">
                <a:solidFill>
                  <a:schemeClr val="bg1"/>
                </a:solidFill>
                <a:effectLst/>
              </a:rPr>
              <a:pPr algn="ctr">
                <a:lnSpc>
                  <a:spcPct val="90000"/>
                </a:lnSpc>
                <a:spcBef>
                  <a:spcPct val="0"/>
                </a:spcBef>
                <a:spcAft>
                  <a:spcPct val="0"/>
                </a:spcAft>
              </a:pPr>
              <a:t>7%</a:t>
            </a:fld>
            <a:endParaRPr lang="en-GB" sz="800">
              <a:solidFill>
                <a:schemeClr val="bg1"/>
              </a:solidFill>
              <a:sym typeface="+mn-lt"/>
            </a:endParaRPr>
          </a:p>
        </p:txBody>
      </p:sp>
      <p:sp>
        <p:nvSpPr>
          <p:cNvPr id="59" name="Rectangle 58">
            <a:extLst>
              <a:ext uri="{FF2B5EF4-FFF2-40B4-BE49-F238E27FC236}">
                <a16:creationId xmlns:a16="http://schemas.microsoft.com/office/drawing/2014/main" id="{5BEA3270-BA1C-A3CA-B583-71D25B6CFF24}"/>
              </a:ext>
            </a:extLst>
          </p:cNvPr>
          <p:cNvSpPr/>
          <p:nvPr>
            <p:custDataLst>
              <p:tags r:id="rId98"/>
            </p:custDataLst>
          </p:nvPr>
        </p:nvSpPr>
        <p:spPr bwMode="gray">
          <a:xfrm>
            <a:off x="6273800" y="3517900"/>
            <a:ext cx="233363" cy="109538"/>
          </a:xfrm>
          <a:prstGeom prst="rect">
            <a:avLst/>
          </a:prstGeom>
          <a:solidFill>
            <a:srgbClr val="C30C3E"/>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8ECB9C1D-14FC-4BDA-BE0F-81D3D32B021E}" type="datetime'''''''''''''''''''''''''3''''''''8''''''''''''''''%'''''''''">
              <a:rPr lang="en-GB" altLang="en-US" sz="800" smtClean="0">
                <a:solidFill>
                  <a:srgbClr val="FFFFFF"/>
                </a:solidFill>
                <a:effectLst/>
              </a:rPr>
              <a:pPr lvl="0" algn="ctr">
                <a:lnSpc>
                  <a:spcPct val="90000"/>
                </a:lnSpc>
                <a:spcBef>
                  <a:spcPct val="0"/>
                </a:spcBef>
                <a:spcAft>
                  <a:spcPct val="0"/>
                </a:spcAft>
                <a:defRPr/>
              </a:pPr>
              <a:t>38%</a:t>
            </a:fld>
            <a:endParaRPr lang="en-GB" sz="800" strike="noStrike" normalizeH="0" noProof="0">
              <a:ln>
                <a:noFill/>
              </a:ln>
              <a:solidFill>
                <a:srgbClr val="FFFFFF"/>
              </a:solidFill>
              <a:effectLst/>
              <a:uLnTx/>
              <a:uFillTx/>
              <a:sym typeface="+mn-lt"/>
            </a:endParaRPr>
          </a:p>
        </p:txBody>
      </p:sp>
      <p:sp>
        <p:nvSpPr>
          <p:cNvPr id="481" name="Rectangle 480">
            <a:extLst>
              <a:ext uri="{FF2B5EF4-FFF2-40B4-BE49-F238E27FC236}">
                <a16:creationId xmlns:a16="http://schemas.microsoft.com/office/drawing/2014/main" id="{AC781530-5949-1E84-F407-DA4D1049B1CE}"/>
              </a:ext>
            </a:extLst>
          </p:cNvPr>
          <p:cNvSpPr/>
          <p:nvPr>
            <p:custDataLst>
              <p:tags r:id="rId99"/>
            </p:custDataLst>
          </p:nvPr>
        </p:nvSpPr>
        <p:spPr bwMode="gray">
          <a:xfrm>
            <a:off x="6273800" y="2687638"/>
            <a:ext cx="233363" cy="109538"/>
          </a:xfrm>
          <a:prstGeom prst="rect">
            <a:avLst/>
          </a:prstGeom>
          <a:solidFill>
            <a:srgbClr val="C0C0C0"/>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CFF69259-D984-4FD6-8CC6-9DB2115DA7EC}" type="datetime'''2''5''''''''''''''%'''''''''''">
              <a:rPr lang="en-GB" altLang="en-US" sz="800" smtClean="0">
                <a:solidFill>
                  <a:srgbClr val="FFFFFF"/>
                </a:solidFill>
                <a:effectLst/>
                <a:sym typeface="+mn-lt"/>
              </a:rPr>
              <a:pPr lvl="0" algn="ctr">
                <a:lnSpc>
                  <a:spcPct val="90000"/>
                </a:lnSpc>
                <a:spcBef>
                  <a:spcPct val="0"/>
                </a:spcBef>
                <a:spcAft>
                  <a:spcPct val="0"/>
                </a:spcAft>
                <a:defRPr/>
              </a:pPr>
              <a:t>25%</a:t>
            </a:fld>
            <a:endParaRPr lang="en-GB" sz="800" strike="noStrike" normalizeH="0" noProof="0">
              <a:ln>
                <a:noFill/>
              </a:ln>
              <a:solidFill>
                <a:srgbClr val="FFFFFF"/>
              </a:solidFill>
              <a:effectLst/>
              <a:uLnTx/>
              <a:uFillTx/>
              <a:sym typeface="+mn-lt"/>
            </a:endParaRPr>
          </a:p>
        </p:txBody>
      </p:sp>
      <p:sp>
        <p:nvSpPr>
          <p:cNvPr id="173" name="Rectangle 172">
            <a:extLst>
              <a:ext uri="{FF2B5EF4-FFF2-40B4-BE49-F238E27FC236}">
                <a16:creationId xmlns:a16="http://schemas.microsoft.com/office/drawing/2014/main" id="{92328FB7-3861-42BB-82BB-EEC07BA211AA}"/>
              </a:ext>
            </a:extLst>
          </p:cNvPr>
          <p:cNvSpPr/>
          <p:nvPr>
            <p:custDataLst>
              <p:tags r:id="rId100"/>
            </p:custDataLst>
          </p:nvPr>
        </p:nvSpPr>
        <p:spPr bwMode="auto">
          <a:xfrm>
            <a:off x="6313488" y="5140325"/>
            <a:ext cx="152400" cy="457200"/>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6E0BEC76-112C-4145-A7EB-E6086ED355EA}" type="datetime'*''''''Cr''''''''o''''''''''''''''''''''''at''''''''i''''a'''">
              <a:rPr lang="en-GB" altLang="en-US" sz="1000" smtClean="0">
                <a:solidFill>
                  <a:srgbClr val="2B3A42"/>
                </a:solidFill>
                <a:effectLst/>
              </a:rPr>
              <a:pPr lvl="0" algn="r">
                <a:spcBef>
                  <a:spcPct val="0"/>
                </a:spcBef>
                <a:spcAft>
                  <a:spcPct val="0"/>
                </a:spcAft>
                <a:defRPr/>
              </a:pPr>
              <a:t>*Croatia</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363" name="Rectangle 362">
            <a:extLst>
              <a:ext uri="{FF2B5EF4-FFF2-40B4-BE49-F238E27FC236}">
                <a16:creationId xmlns:a16="http://schemas.microsoft.com/office/drawing/2014/main" id="{C0D37E35-66A0-415D-9170-CFA49E6F7F45}"/>
              </a:ext>
            </a:extLst>
          </p:cNvPr>
          <p:cNvSpPr/>
          <p:nvPr>
            <p:custDataLst>
              <p:tags r:id="rId101"/>
            </p:custDataLst>
          </p:nvPr>
        </p:nvSpPr>
        <p:spPr bwMode="gray">
          <a:xfrm>
            <a:off x="6523038" y="4703763"/>
            <a:ext cx="23336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3877A38F-3924-454A-ABE8-BD19571B5749}" type="datetime'''''''''''''''''''''''''''''''''''''2''''''3''%'''''''''">
              <a:rPr lang="en-GB" altLang="en-US" sz="800" smtClean="0">
                <a:solidFill>
                  <a:srgbClr val="FFFFFF"/>
                </a:solidFill>
                <a:effectLst/>
              </a:rPr>
              <a:pPr lvl="0" algn="ctr">
                <a:lnSpc>
                  <a:spcPct val="90000"/>
                </a:lnSpc>
                <a:spcBef>
                  <a:spcPct val="0"/>
                </a:spcBef>
                <a:spcAft>
                  <a:spcPct val="0"/>
                </a:spcAft>
                <a:defRPr/>
              </a:pPr>
              <a:t>23%</a:t>
            </a:fld>
            <a:endParaRPr kumimoji="0" lang="en-GB" sz="800" b="0" i="0" strike="noStrike" kern="1200" spc="0" normalizeH="0" noProof="0">
              <a:ln>
                <a:noFill/>
              </a:ln>
              <a:solidFill>
                <a:srgbClr val="FFFFFF"/>
              </a:solidFill>
              <a:effectLst/>
              <a:uLnTx/>
              <a:uFillTx/>
              <a:ea typeface="+mn-ea"/>
              <a:cs typeface="+mn-cs"/>
              <a:sym typeface="+mn-lt"/>
            </a:endParaRPr>
          </a:p>
        </p:txBody>
      </p:sp>
      <p:sp>
        <p:nvSpPr>
          <p:cNvPr id="255" name="Rectangle 254">
            <a:extLst>
              <a:ext uri="{FF2B5EF4-FFF2-40B4-BE49-F238E27FC236}">
                <a16:creationId xmlns:a16="http://schemas.microsoft.com/office/drawing/2014/main" id="{80D1CFAA-1F55-6C48-E5C4-B4E009045962}"/>
              </a:ext>
            </a:extLst>
          </p:cNvPr>
          <p:cNvSpPr/>
          <p:nvPr>
            <p:custDataLst>
              <p:tags r:id="rId102"/>
            </p:custDataLst>
          </p:nvPr>
        </p:nvSpPr>
        <p:spPr bwMode="gray">
          <a:xfrm>
            <a:off x="6516688" y="4371975"/>
            <a:ext cx="176213" cy="109538"/>
          </a:xfrm>
          <a:prstGeom prst="rect">
            <a:avLst/>
          </a:prstGeom>
          <a:solidFill>
            <a:schemeClr val="accent6"/>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1AF212FB-4235-4DA9-BD0A-A53DBAF589DB}" type="datetime'''''''''2''''''''''''''''''''''''%'''''''''''">
              <a:rPr lang="en-GB" altLang="en-US" sz="800" smtClean="0">
                <a:solidFill>
                  <a:schemeClr val="bg1"/>
                </a:solidFill>
                <a:effectLst/>
              </a:rPr>
              <a:pPr algn="ctr">
                <a:lnSpc>
                  <a:spcPct val="90000"/>
                </a:lnSpc>
                <a:spcBef>
                  <a:spcPct val="0"/>
                </a:spcBef>
                <a:spcAft>
                  <a:spcPct val="0"/>
                </a:spcAft>
              </a:pPr>
              <a:t>2%</a:t>
            </a:fld>
            <a:endParaRPr lang="en-GB" sz="800" err="1">
              <a:solidFill>
                <a:schemeClr val="bg1"/>
              </a:solidFill>
              <a:sym typeface="+mn-lt"/>
            </a:endParaRPr>
          </a:p>
        </p:txBody>
      </p:sp>
      <p:sp>
        <p:nvSpPr>
          <p:cNvPr id="496" name="Rectangle 495">
            <a:extLst>
              <a:ext uri="{FF2B5EF4-FFF2-40B4-BE49-F238E27FC236}">
                <a16:creationId xmlns:a16="http://schemas.microsoft.com/office/drawing/2014/main" id="{B360C50B-EA15-BB6F-DF8D-529192928E81}"/>
              </a:ext>
            </a:extLst>
          </p:cNvPr>
          <p:cNvSpPr/>
          <p:nvPr>
            <p:custDataLst>
              <p:tags r:id="rId103"/>
            </p:custDataLst>
          </p:nvPr>
        </p:nvSpPr>
        <p:spPr bwMode="gray">
          <a:xfrm>
            <a:off x="6586538" y="4324350"/>
            <a:ext cx="176213" cy="109538"/>
          </a:xfrm>
          <a:prstGeom prst="rect">
            <a:avLst/>
          </a:prstGeom>
          <a:solidFill>
            <a:srgbClr val="F88FAC"/>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F944EACA-BB57-4F2D-B998-702B874A2C23}" type="datetime'''''''''''''''''''''''''''''2''''''''%'">
              <a:rPr lang="en-GB" altLang="en-US" sz="800" smtClean="0">
                <a:solidFill>
                  <a:schemeClr val="bg1"/>
                </a:solidFill>
                <a:effectLst/>
              </a:rPr>
              <a:pPr algn="ctr">
                <a:lnSpc>
                  <a:spcPct val="90000"/>
                </a:lnSpc>
                <a:spcBef>
                  <a:spcPct val="0"/>
                </a:spcBef>
                <a:spcAft>
                  <a:spcPct val="0"/>
                </a:spcAft>
              </a:pPr>
              <a:t>2%</a:t>
            </a:fld>
            <a:endParaRPr lang="en-GB" sz="800">
              <a:solidFill>
                <a:schemeClr val="bg1"/>
              </a:solidFill>
              <a:sym typeface="+mn-lt"/>
            </a:endParaRPr>
          </a:p>
        </p:txBody>
      </p:sp>
      <p:sp>
        <p:nvSpPr>
          <p:cNvPr id="60" name="Rectangle 59">
            <a:extLst>
              <a:ext uri="{FF2B5EF4-FFF2-40B4-BE49-F238E27FC236}">
                <a16:creationId xmlns:a16="http://schemas.microsoft.com/office/drawing/2014/main" id="{0BB91602-55BF-C913-47A1-A2A095743FEF}"/>
              </a:ext>
            </a:extLst>
          </p:cNvPr>
          <p:cNvSpPr/>
          <p:nvPr>
            <p:custDataLst>
              <p:tags r:id="rId104"/>
            </p:custDataLst>
          </p:nvPr>
        </p:nvSpPr>
        <p:spPr bwMode="gray">
          <a:xfrm>
            <a:off x="6523038" y="3327400"/>
            <a:ext cx="233363" cy="109538"/>
          </a:xfrm>
          <a:prstGeom prst="rect">
            <a:avLst/>
          </a:prstGeom>
          <a:solidFill>
            <a:srgbClr val="C30C3E"/>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C861B1AB-01EE-421C-A494-C39B547CEA64}" type="datetime'''''7''''''''''''''''''''''''''''''''''3''''''''''''''''%'''''">
              <a:rPr lang="en-GB" altLang="en-US" sz="800" smtClean="0">
                <a:solidFill>
                  <a:srgbClr val="FFFFFF"/>
                </a:solidFill>
                <a:effectLst/>
              </a:rPr>
              <a:pPr lvl="0" algn="ctr">
                <a:lnSpc>
                  <a:spcPct val="90000"/>
                </a:lnSpc>
                <a:spcBef>
                  <a:spcPct val="0"/>
                </a:spcBef>
                <a:spcAft>
                  <a:spcPct val="0"/>
                </a:spcAft>
                <a:defRPr/>
              </a:pPr>
              <a:t>73%</a:t>
            </a:fld>
            <a:endParaRPr lang="en-GB" sz="800" strike="noStrike" normalizeH="0" noProof="0">
              <a:ln>
                <a:noFill/>
              </a:ln>
              <a:solidFill>
                <a:srgbClr val="FFFFFF"/>
              </a:solidFill>
              <a:effectLst/>
              <a:uLnTx/>
              <a:uFillTx/>
              <a:sym typeface="+mn-lt"/>
            </a:endParaRPr>
          </a:p>
        </p:txBody>
      </p:sp>
      <p:sp>
        <p:nvSpPr>
          <p:cNvPr id="181" name="Rectangle 180">
            <a:extLst>
              <a:ext uri="{FF2B5EF4-FFF2-40B4-BE49-F238E27FC236}">
                <a16:creationId xmlns:a16="http://schemas.microsoft.com/office/drawing/2014/main" id="{FBF30112-A59E-4B61-8E1A-389E56F34A04}"/>
              </a:ext>
            </a:extLst>
          </p:cNvPr>
          <p:cNvSpPr/>
          <p:nvPr>
            <p:custDataLst>
              <p:tags r:id="rId105"/>
            </p:custDataLst>
          </p:nvPr>
        </p:nvSpPr>
        <p:spPr bwMode="auto">
          <a:xfrm>
            <a:off x="6562725" y="5140325"/>
            <a:ext cx="152400" cy="38576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F2FF09C0-7BA4-4CFE-BC00-A96A2728E537}" type="datetime'''''''''''''''''I''''''''''''r''''el''an''''''''''''''d'''''">
              <a:rPr lang="en-GB" altLang="en-US" sz="1000" smtClean="0">
                <a:solidFill>
                  <a:srgbClr val="2B3A42"/>
                </a:solidFill>
                <a:effectLst/>
              </a:rPr>
              <a:pPr lvl="0" algn="r">
                <a:spcBef>
                  <a:spcPct val="0"/>
                </a:spcBef>
                <a:spcAft>
                  <a:spcPct val="0"/>
                </a:spcAft>
                <a:defRPr/>
              </a:pPr>
              <a:t>Ireland</a:t>
            </a:fld>
            <a:endParaRPr kumimoji="0" lang="en-GB" sz="1000" i="0" strike="noStrike" kern="1200" spc="0" normalizeH="0" noProof="0">
              <a:ln>
                <a:noFill/>
              </a:ln>
              <a:solidFill>
                <a:srgbClr val="2B3A42"/>
              </a:solidFill>
              <a:effectLst/>
              <a:uLnTx/>
              <a:uFillTx/>
              <a:ea typeface="+mn-ea"/>
              <a:cs typeface="+mn-cs"/>
              <a:sym typeface="+mn-lt"/>
            </a:endParaRPr>
          </a:p>
        </p:txBody>
      </p:sp>
      <p:sp>
        <p:nvSpPr>
          <p:cNvPr id="131" name="Rectangle 130">
            <a:extLst>
              <a:ext uri="{FF2B5EF4-FFF2-40B4-BE49-F238E27FC236}">
                <a16:creationId xmlns:a16="http://schemas.microsoft.com/office/drawing/2014/main" id="{7CED89A3-DF52-CDBC-65F3-5A1D5DBC4123}"/>
              </a:ext>
            </a:extLst>
          </p:cNvPr>
          <p:cNvSpPr/>
          <p:nvPr>
            <p:custDataLst>
              <p:tags r:id="rId106"/>
            </p:custDataLst>
          </p:nvPr>
        </p:nvSpPr>
        <p:spPr bwMode="gray">
          <a:xfrm>
            <a:off x="6772275" y="4727575"/>
            <a:ext cx="23336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2D4268EC-3A9D-4DEF-99E1-CCCE95254E0D}" type="datetime'''2''''''''''''''''''''''''''''1%'''''''''''''''''''''''''''">
              <a:rPr lang="en-GB" altLang="en-US" sz="800" smtClean="0">
                <a:solidFill>
                  <a:srgbClr val="FFFFFF"/>
                </a:solidFill>
                <a:effectLst/>
              </a:rPr>
              <a:pPr lvl="0" algn="ctr">
                <a:lnSpc>
                  <a:spcPct val="90000"/>
                </a:lnSpc>
                <a:spcBef>
                  <a:spcPct val="0"/>
                </a:spcBef>
                <a:spcAft>
                  <a:spcPct val="0"/>
                </a:spcAft>
                <a:defRPr/>
              </a:pPr>
              <a:t>21%</a:t>
            </a:fld>
            <a:endParaRPr kumimoji="0" lang="en-GB" sz="800" b="0" i="0" strike="noStrike" kern="1200" spc="0" normalizeH="0" noProof="0">
              <a:ln>
                <a:noFill/>
              </a:ln>
              <a:solidFill>
                <a:srgbClr val="FFFFFF"/>
              </a:solidFill>
              <a:effectLst/>
              <a:uLnTx/>
              <a:uFillTx/>
              <a:sym typeface="+mn-lt"/>
            </a:endParaRPr>
          </a:p>
        </p:txBody>
      </p:sp>
      <p:sp>
        <p:nvSpPr>
          <p:cNvPr id="498" name="Rectangle 497">
            <a:extLst>
              <a:ext uri="{FF2B5EF4-FFF2-40B4-BE49-F238E27FC236}">
                <a16:creationId xmlns:a16="http://schemas.microsoft.com/office/drawing/2014/main" id="{03E2FBF5-1D5D-1E60-FF9B-342C4147A1D5}"/>
              </a:ext>
            </a:extLst>
          </p:cNvPr>
          <p:cNvSpPr/>
          <p:nvPr>
            <p:custDataLst>
              <p:tags r:id="rId107"/>
            </p:custDataLst>
          </p:nvPr>
        </p:nvSpPr>
        <p:spPr bwMode="gray">
          <a:xfrm>
            <a:off x="6772275" y="4064000"/>
            <a:ext cx="233363" cy="109538"/>
          </a:xfrm>
          <a:prstGeom prst="rect">
            <a:avLst/>
          </a:prstGeom>
          <a:solidFill>
            <a:schemeClr val="accent6"/>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64BAE620-E6E8-4C7E-87D7-E86EA843F32B}" type="datetime'2''''''''''''9''''''''''''%'''''''''''">
              <a:rPr lang="en-GB" altLang="en-US" sz="800" smtClean="0">
                <a:solidFill>
                  <a:schemeClr val="bg1"/>
                </a:solidFill>
                <a:effectLst/>
              </a:rPr>
              <a:pPr algn="ctr">
                <a:lnSpc>
                  <a:spcPct val="90000"/>
                </a:lnSpc>
                <a:spcBef>
                  <a:spcPct val="0"/>
                </a:spcBef>
                <a:spcAft>
                  <a:spcPct val="0"/>
                </a:spcAft>
              </a:pPr>
              <a:t>29%</a:t>
            </a:fld>
            <a:endParaRPr lang="en-GB" sz="800" err="1">
              <a:solidFill>
                <a:schemeClr val="bg1"/>
              </a:solidFill>
              <a:sym typeface="+mn-lt"/>
            </a:endParaRPr>
          </a:p>
        </p:txBody>
      </p:sp>
      <p:sp>
        <p:nvSpPr>
          <p:cNvPr id="499" name="Rectangle 498">
            <a:extLst>
              <a:ext uri="{FF2B5EF4-FFF2-40B4-BE49-F238E27FC236}">
                <a16:creationId xmlns:a16="http://schemas.microsoft.com/office/drawing/2014/main" id="{FA24AA11-0473-AD3B-EC5A-C699CFD3622F}"/>
              </a:ext>
            </a:extLst>
          </p:cNvPr>
          <p:cNvSpPr/>
          <p:nvPr>
            <p:custDataLst>
              <p:tags r:id="rId108"/>
            </p:custDataLst>
          </p:nvPr>
        </p:nvSpPr>
        <p:spPr bwMode="gray">
          <a:xfrm>
            <a:off x="6772275" y="3422650"/>
            <a:ext cx="233363" cy="109538"/>
          </a:xfrm>
          <a:prstGeom prst="rect">
            <a:avLst/>
          </a:prstGeom>
          <a:solidFill>
            <a:srgbClr val="F88FAC"/>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0B59592E-948D-4ACB-BC9A-2E2D4BEBC653}" type="datetime'''''''''''''''''''2''''''''''''''0''''''''''%'">
              <a:rPr lang="en-GB" altLang="en-US" sz="800" smtClean="0">
                <a:solidFill>
                  <a:schemeClr val="bg1"/>
                </a:solidFill>
                <a:effectLst/>
              </a:rPr>
              <a:pPr algn="ctr">
                <a:lnSpc>
                  <a:spcPct val="90000"/>
                </a:lnSpc>
                <a:spcBef>
                  <a:spcPct val="0"/>
                </a:spcBef>
                <a:spcAft>
                  <a:spcPct val="0"/>
                </a:spcAft>
              </a:pPr>
              <a:t>20%</a:t>
            </a:fld>
            <a:endParaRPr lang="en-GB" sz="800">
              <a:solidFill>
                <a:schemeClr val="bg1"/>
              </a:solidFill>
              <a:sym typeface="+mn-lt"/>
            </a:endParaRPr>
          </a:p>
        </p:txBody>
      </p:sp>
      <p:sp>
        <p:nvSpPr>
          <p:cNvPr id="62" name="Rectangle 61">
            <a:extLst>
              <a:ext uri="{FF2B5EF4-FFF2-40B4-BE49-F238E27FC236}">
                <a16:creationId xmlns:a16="http://schemas.microsoft.com/office/drawing/2014/main" id="{FAC450F9-CDBA-FCE1-03BB-29E859F1CC65}"/>
              </a:ext>
            </a:extLst>
          </p:cNvPr>
          <p:cNvSpPr/>
          <p:nvPr>
            <p:custDataLst>
              <p:tags r:id="rId109"/>
            </p:custDataLst>
          </p:nvPr>
        </p:nvSpPr>
        <p:spPr bwMode="gray">
          <a:xfrm>
            <a:off x="6772275" y="2759075"/>
            <a:ext cx="233363" cy="109538"/>
          </a:xfrm>
          <a:prstGeom prst="rect">
            <a:avLst/>
          </a:prstGeom>
          <a:solidFill>
            <a:srgbClr val="C30C3E"/>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22733C20-AC6F-416E-9B0A-4184E68ADFA6}" type="datetime'''''''''''''''''''''''''3''''0''''''''''''''%'''''''''''''''''">
              <a:rPr lang="en-GB" altLang="en-US" sz="800" smtClean="0">
                <a:solidFill>
                  <a:srgbClr val="FFFFFF"/>
                </a:solidFill>
                <a:effectLst/>
              </a:rPr>
              <a:pPr lvl="0" algn="ctr">
                <a:lnSpc>
                  <a:spcPct val="90000"/>
                </a:lnSpc>
                <a:spcBef>
                  <a:spcPct val="0"/>
                </a:spcBef>
                <a:spcAft>
                  <a:spcPct val="0"/>
                </a:spcAft>
                <a:defRPr/>
              </a:pPr>
              <a:t>30%</a:t>
            </a:fld>
            <a:endParaRPr lang="en-GB" sz="800" strike="noStrike" normalizeH="0" noProof="0">
              <a:ln>
                <a:noFill/>
              </a:ln>
              <a:solidFill>
                <a:srgbClr val="FFFFFF"/>
              </a:solidFill>
              <a:effectLst/>
              <a:uLnTx/>
              <a:uFillTx/>
              <a:sym typeface="+mn-lt"/>
            </a:endParaRPr>
          </a:p>
        </p:txBody>
      </p:sp>
      <p:sp>
        <p:nvSpPr>
          <p:cNvPr id="183" name="Rectangle 182">
            <a:extLst>
              <a:ext uri="{FF2B5EF4-FFF2-40B4-BE49-F238E27FC236}">
                <a16:creationId xmlns:a16="http://schemas.microsoft.com/office/drawing/2014/main" id="{43C2D87B-E414-4A96-A232-22E578A6A9FB}"/>
              </a:ext>
            </a:extLst>
          </p:cNvPr>
          <p:cNvSpPr/>
          <p:nvPr>
            <p:custDataLst>
              <p:tags r:id="rId110"/>
            </p:custDataLst>
          </p:nvPr>
        </p:nvSpPr>
        <p:spPr bwMode="auto">
          <a:xfrm>
            <a:off x="6811963" y="5140325"/>
            <a:ext cx="152400" cy="45561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1B746EA0-9AB6-4B17-9871-47C724E149BE}" type="datetime'''S''''''''''''''''''''''''w''''''''''''''e''d''''''''en'''">
              <a:rPr lang="en-GB" altLang="en-US" sz="1000" smtClean="0">
                <a:solidFill>
                  <a:srgbClr val="2B3A42"/>
                </a:solidFill>
                <a:effectLst/>
              </a:rPr>
              <a:pPr lvl="0" algn="r">
                <a:spcBef>
                  <a:spcPct val="0"/>
                </a:spcBef>
                <a:spcAft>
                  <a:spcPct val="0"/>
                </a:spcAft>
                <a:defRPr/>
              </a:pPr>
              <a:t>Sweden</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274" name="Rectangle 273">
            <a:extLst>
              <a:ext uri="{FF2B5EF4-FFF2-40B4-BE49-F238E27FC236}">
                <a16:creationId xmlns:a16="http://schemas.microsoft.com/office/drawing/2014/main" id="{5CBEC082-1CAF-46A6-8FE8-1A90E439DB61}"/>
              </a:ext>
            </a:extLst>
          </p:cNvPr>
          <p:cNvSpPr/>
          <p:nvPr>
            <p:custDataLst>
              <p:tags r:id="rId111"/>
            </p:custDataLst>
          </p:nvPr>
        </p:nvSpPr>
        <p:spPr bwMode="gray">
          <a:xfrm>
            <a:off x="7021513" y="4751388"/>
            <a:ext cx="23336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7B81F914-7071-4F15-AC99-3D42E747360D}" type="datetime'''''''''2''''''''''''''''''''''''''''''0''''''''''''''''%'''''">
              <a:rPr lang="en-GB" altLang="en-US" sz="800" smtClean="0">
                <a:solidFill>
                  <a:srgbClr val="FFFFFF"/>
                </a:solidFill>
                <a:effectLst/>
              </a:rPr>
              <a:pPr lvl="0" algn="ctr">
                <a:lnSpc>
                  <a:spcPct val="90000"/>
                </a:lnSpc>
                <a:spcBef>
                  <a:spcPct val="0"/>
                </a:spcBef>
                <a:spcAft>
                  <a:spcPct val="0"/>
                </a:spcAft>
                <a:defRPr/>
              </a:pPr>
              <a:t>20%</a:t>
            </a:fld>
            <a:endParaRPr lang="en-GB" sz="800" strike="noStrike" normalizeH="0" noProof="0">
              <a:ln>
                <a:noFill/>
              </a:ln>
              <a:solidFill>
                <a:srgbClr val="FFFFFF"/>
              </a:solidFill>
              <a:effectLst/>
              <a:uLnTx/>
              <a:uFillTx/>
              <a:sym typeface="+mn-lt"/>
            </a:endParaRPr>
          </a:p>
        </p:txBody>
      </p:sp>
      <p:sp>
        <p:nvSpPr>
          <p:cNvPr id="74" name="Rectangle 73">
            <a:extLst>
              <a:ext uri="{FF2B5EF4-FFF2-40B4-BE49-F238E27FC236}">
                <a16:creationId xmlns:a16="http://schemas.microsoft.com/office/drawing/2014/main" id="{0C836E9B-E833-F14D-AC97-859BE3FFE8F5}"/>
              </a:ext>
            </a:extLst>
          </p:cNvPr>
          <p:cNvSpPr/>
          <p:nvPr>
            <p:custDataLst>
              <p:tags r:id="rId112"/>
            </p:custDataLst>
          </p:nvPr>
        </p:nvSpPr>
        <p:spPr bwMode="gray">
          <a:xfrm>
            <a:off x="7015163" y="4467225"/>
            <a:ext cx="176213" cy="109538"/>
          </a:xfrm>
          <a:prstGeom prst="rect">
            <a:avLst/>
          </a:prstGeom>
          <a:solidFill>
            <a:schemeClr val="accent6"/>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B7A8DB6C-41A9-49D1-A536-B7E2F1B9AA17}" type="datetime'2%'''''''''''''''''''''''''''''''''''''''''''''">
              <a:rPr lang="en-GB" altLang="en-US" sz="800" smtClean="0">
                <a:solidFill>
                  <a:schemeClr val="bg1"/>
                </a:solidFill>
                <a:effectLst/>
                <a:sym typeface="+mn-lt"/>
              </a:rPr>
              <a:pPr algn="ctr">
                <a:lnSpc>
                  <a:spcPct val="90000"/>
                </a:lnSpc>
                <a:spcBef>
                  <a:spcPct val="0"/>
                </a:spcBef>
                <a:spcAft>
                  <a:spcPct val="0"/>
                </a:spcAft>
              </a:pPr>
              <a:t>2%</a:t>
            </a:fld>
            <a:endParaRPr lang="en-GB" sz="800" err="1">
              <a:solidFill>
                <a:schemeClr val="bg1"/>
              </a:solidFill>
              <a:sym typeface="+mn-lt"/>
            </a:endParaRPr>
          </a:p>
        </p:txBody>
      </p:sp>
      <p:sp>
        <p:nvSpPr>
          <p:cNvPr id="76" name="Rectangle 75">
            <a:extLst>
              <a:ext uri="{FF2B5EF4-FFF2-40B4-BE49-F238E27FC236}">
                <a16:creationId xmlns:a16="http://schemas.microsoft.com/office/drawing/2014/main" id="{1D4ADC79-9C6E-CF50-AA58-DD632ECEBC26}"/>
              </a:ext>
            </a:extLst>
          </p:cNvPr>
          <p:cNvSpPr/>
          <p:nvPr>
            <p:custDataLst>
              <p:tags r:id="rId113"/>
            </p:custDataLst>
          </p:nvPr>
        </p:nvSpPr>
        <p:spPr bwMode="gray">
          <a:xfrm>
            <a:off x="7085013" y="4419600"/>
            <a:ext cx="176213" cy="109538"/>
          </a:xfrm>
          <a:prstGeom prst="rect">
            <a:avLst/>
          </a:prstGeom>
          <a:solidFill>
            <a:srgbClr val="E66F0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29144847-44B1-475F-8EDF-9D4AEDEDA0C0}" type="datetime'''''''''''''''''''''2''%'''''''''''">
              <a:rPr lang="en-GB" altLang="en-US" sz="800" smtClean="0">
                <a:solidFill>
                  <a:schemeClr val="bg1"/>
                </a:solidFill>
                <a:effectLst/>
                <a:sym typeface="+mn-lt"/>
              </a:rPr>
              <a:pPr algn="ctr">
                <a:lnSpc>
                  <a:spcPct val="90000"/>
                </a:lnSpc>
                <a:spcBef>
                  <a:spcPct val="0"/>
                </a:spcBef>
                <a:spcAft>
                  <a:spcPct val="0"/>
                </a:spcAft>
              </a:pPr>
              <a:t>2%</a:t>
            </a:fld>
            <a:endParaRPr lang="en-GB" sz="800" err="1">
              <a:solidFill>
                <a:schemeClr val="bg1"/>
              </a:solidFill>
              <a:sym typeface="+mn-lt"/>
            </a:endParaRPr>
          </a:p>
        </p:txBody>
      </p:sp>
      <p:sp>
        <p:nvSpPr>
          <p:cNvPr id="79" name="Rectangle 78">
            <a:extLst>
              <a:ext uri="{FF2B5EF4-FFF2-40B4-BE49-F238E27FC236}">
                <a16:creationId xmlns:a16="http://schemas.microsoft.com/office/drawing/2014/main" id="{F84AC540-3355-257F-17E8-0A4CBC4404CA}"/>
              </a:ext>
            </a:extLst>
          </p:cNvPr>
          <p:cNvSpPr/>
          <p:nvPr>
            <p:custDataLst>
              <p:tags r:id="rId114"/>
            </p:custDataLst>
          </p:nvPr>
        </p:nvSpPr>
        <p:spPr bwMode="gray">
          <a:xfrm>
            <a:off x="7050088" y="4276725"/>
            <a:ext cx="176213" cy="109538"/>
          </a:xfrm>
          <a:prstGeom prst="rect">
            <a:avLst/>
          </a:prstGeom>
          <a:solidFill>
            <a:srgbClr val="F88FAC"/>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39C8B718-D2AB-4A21-927F-5C1D35F008C6}" type="datetime'''''''9''''''''''''''''''''''%'''''''''''''''">
              <a:rPr lang="en-GB" altLang="en-US" sz="800" smtClean="0">
                <a:solidFill>
                  <a:schemeClr val="bg1"/>
                </a:solidFill>
                <a:effectLst/>
                <a:sym typeface="+mn-lt"/>
              </a:rPr>
              <a:pPr algn="ctr">
                <a:lnSpc>
                  <a:spcPct val="90000"/>
                </a:lnSpc>
                <a:spcBef>
                  <a:spcPct val="0"/>
                </a:spcBef>
                <a:spcAft>
                  <a:spcPct val="0"/>
                </a:spcAft>
              </a:pPr>
              <a:t>9%</a:t>
            </a:fld>
            <a:endParaRPr lang="en-GB" sz="800">
              <a:solidFill>
                <a:schemeClr val="bg1"/>
              </a:solidFill>
              <a:sym typeface="+mn-lt"/>
            </a:endParaRPr>
          </a:p>
        </p:txBody>
      </p:sp>
      <p:sp>
        <p:nvSpPr>
          <p:cNvPr id="63" name="Rectangle 62">
            <a:extLst>
              <a:ext uri="{FF2B5EF4-FFF2-40B4-BE49-F238E27FC236}">
                <a16:creationId xmlns:a16="http://schemas.microsoft.com/office/drawing/2014/main" id="{2A0D85B0-1C5E-1B6B-F362-72687DDD086E}"/>
              </a:ext>
            </a:extLst>
          </p:cNvPr>
          <p:cNvSpPr/>
          <p:nvPr>
            <p:custDataLst>
              <p:tags r:id="rId115"/>
            </p:custDataLst>
          </p:nvPr>
        </p:nvSpPr>
        <p:spPr bwMode="gray">
          <a:xfrm>
            <a:off x="7021513" y="3255963"/>
            <a:ext cx="233363" cy="109538"/>
          </a:xfrm>
          <a:prstGeom prst="rect">
            <a:avLst/>
          </a:prstGeom>
          <a:solidFill>
            <a:srgbClr val="C30C3E"/>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B8249110-FB95-4682-9715-2939ADBCFDC9}" type="datetime'''''6''''''''8''''''''''''''''''''''%'''''''''''''''''''''">
              <a:rPr lang="en-GB" altLang="en-US" sz="800" smtClean="0">
                <a:solidFill>
                  <a:srgbClr val="FFFFFF"/>
                </a:solidFill>
                <a:effectLst/>
              </a:rPr>
              <a:pPr lvl="0" algn="ctr">
                <a:lnSpc>
                  <a:spcPct val="90000"/>
                </a:lnSpc>
                <a:spcBef>
                  <a:spcPct val="0"/>
                </a:spcBef>
                <a:spcAft>
                  <a:spcPct val="0"/>
                </a:spcAft>
                <a:defRPr/>
              </a:pPr>
              <a:t>68%</a:t>
            </a:fld>
            <a:endParaRPr lang="en-GB" sz="800" strike="noStrike" normalizeH="0" noProof="0">
              <a:ln>
                <a:noFill/>
              </a:ln>
              <a:solidFill>
                <a:srgbClr val="FFFFFF"/>
              </a:solidFill>
              <a:effectLst/>
              <a:uLnTx/>
              <a:uFillTx/>
              <a:sym typeface="+mn-lt"/>
            </a:endParaRPr>
          </a:p>
        </p:txBody>
      </p:sp>
      <p:sp>
        <p:nvSpPr>
          <p:cNvPr id="184" name="Rectangle 183">
            <a:extLst>
              <a:ext uri="{FF2B5EF4-FFF2-40B4-BE49-F238E27FC236}">
                <a16:creationId xmlns:a16="http://schemas.microsoft.com/office/drawing/2014/main" id="{9CEA1228-96D6-4B73-B11D-5BD8D4C6A42F}"/>
              </a:ext>
            </a:extLst>
          </p:cNvPr>
          <p:cNvSpPr/>
          <p:nvPr>
            <p:custDataLst>
              <p:tags r:id="rId116"/>
            </p:custDataLst>
          </p:nvPr>
        </p:nvSpPr>
        <p:spPr bwMode="auto">
          <a:xfrm>
            <a:off x="7061200" y="5140325"/>
            <a:ext cx="152400" cy="420688"/>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4B63F155-1E1A-4CAF-BF8D-F8BD2CB6480B}" type="datetime'''Es''''''t''o''''''''''''''''''''''''''n''''''''''''''i''a'">
              <a:rPr lang="en-GB" altLang="en-US" sz="1000" smtClean="0">
                <a:solidFill>
                  <a:srgbClr val="2B3A42"/>
                </a:solidFill>
                <a:effectLst/>
              </a:rPr>
              <a:pPr lvl="0" algn="r">
                <a:spcBef>
                  <a:spcPct val="0"/>
                </a:spcBef>
                <a:spcAft>
                  <a:spcPct val="0"/>
                </a:spcAft>
                <a:defRPr/>
              </a:pPr>
              <a:t>Estonia</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222" name="Rectangle 221">
            <a:extLst>
              <a:ext uri="{FF2B5EF4-FFF2-40B4-BE49-F238E27FC236}">
                <a16:creationId xmlns:a16="http://schemas.microsoft.com/office/drawing/2014/main" id="{57A59792-A9C7-4D46-9071-FAE2B250DD44}"/>
              </a:ext>
            </a:extLst>
          </p:cNvPr>
          <p:cNvSpPr/>
          <p:nvPr>
            <p:custDataLst>
              <p:tags r:id="rId117"/>
            </p:custDataLst>
          </p:nvPr>
        </p:nvSpPr>
        <p:spPr bwMode="gray">
          <a:xfrm>
            <a:off x="7270750" y="4821238"/>
            <a:ext cx="23336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259DDB5C-1495-46CC-9272-8D8B8A55F18B}" type="datetime'''1''''''''''''''''''4''''%'''''''''''''''''''''''''''''''">
              <a:rPr lang="en-GB" altLang="en-US" sz="800" smtClean="0">
                <a:solidFill>
                  <a:srgbClr val="FFFFFF"/>
                </a:solidFill>
                <a:effectLst/>
              </a:rPr>
              <a:pPr lvl="0" algn="ctr">
                <a:lnSpc>
                  <a:spcPct val="90000"/>
                </a:lnSpc>
                <a:spcBef>
                  <a:spcPct val="0"/>
                </a:spcBef>
                <a:spcAft>
                  <a:spcPct val="0"/>
                </a:spcAft>
                <a:defRPr/>
              </a:pPr>
              <a:t>14%</a:t>
            </a:fld>
            <a:endParaRPr lang="en-GB" sz="800" strike="noStrike" normalizeH="0" noProof="0">
              <a:ln>
                <a:noFill/>
              </a:ln>
              <a:solidFill>
                <a:srgbClr val="FFFFFF"/>
              </a:solidFill>
              <a:effectLst/>
              <a:uLnTx/>
              <a:uFillTx/>
              <a:sym typeface="+mn-lt"/>
            </a:endParaRPr>
          </a:p>
        </p:txBody>
      </p:sp>
      <p:sp>
        <p:nvSpPr>
          <p:cNvPr id="500" name="Rectangle 499">
            <a:extLst>
              <a:ext uri="{FF2B5EF4-FFF2-40B4-BE49-F238E27FC236}">
                <a16:creationId xmlns:a16="http://schemas.microsoft.com/office/drawing/2014/main" id="{696C573D-B43A-585B-6400-0986044A203C}"/>
              </a:ext>
            </a:extLst>
          </p:cNvPr>
          <p:cNvSpPr/>
          <p:nvPr>
            <p:custDataLst>
              <p:tags r:id="rId118"/>
            </p:custDataLst>
          </p:nvPr>
        </p:nvSpPr>
        <p:spPr bwMode="gray">
          <a:xfrm>
            <a:off x="7270750" y="4229100"/>
            <a:ext cx="233363" cy="109538"/>
          </a:xfrm>
          <a:prstGeom prst="rect">
            <a:avLst/>
          </a:prstGeom>
          <a:solidFill>
            <a:schemeClr val="accent6"/>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232A31A1-35C0-4680-9A7B-6237BC8B5EF1}" type="datetime'''''''''''3''''''0''''''''''''''''''''%'''''''''">
              <a:rPr lang="en-GB" altLang="en-US" sz="800" smtClean="0">
                <a:solidFill>
                  <a:schemeClr val="bg1"/>
                </a:solidFill>
                <a:effectLst/>
              </a:rPr>
              <a:pPr algn="ctr">
                <a:lnSpc>
                  <a:spcPct val="90000"/>
                </a:lnSpc>
                <a:spcBef>
                  <a:spcPct val="0"/>
                </a:spcBef>
                <a:spcAft>
                  <a:spcPct val="0"/>
                </a:spcAft>
              </a:pPr>
              <a:t>30%</a:t>
            </a:fld>
            <a:endParaRPr lang="en-GB" sz="800" err="1">
              <a:solidFill>
                <a:schemeClr val="bg1"/>
              </a:solidFill>
              <a:sym typeface="+mn-lt"/>
            </a:endParaRPr>
          </a:p>
        </p:txBody>
      </p:sp>
      <p:sp>
        <p:nvSpPr>
          <p:cNvPr id="80" name="Rectangle 79">
            <a:extLst>
              <a:ext uri="{FF2B5EF4-FFF2-40B4-BE49-F238E27FC236}">
                <a16:creationId xmlns:a16="http://schemas.microsoft.com/office/drawing/2014/main" id="{B4F5529F-C9F3-0862-18C7-1D847D4B360F}"/>
              </a:ext>
            </a:extLst>
          </p:cNvPr>
          <p:cNvSpPr/>
          <p:nvPr>
            <p:custDataLst>
              <p:tags r:id="rId119"/>
            </p:custDataLst>
          </p:nvPr>
        </p:nvSpPr>
        <p:spPr bwMode="gray">
          <a:xfrm>
            <a:off x="7270750" y="3659188"/>
            <a:ext cx="233363" cy="109538"/>
          </a:xfrm>
          <a:prstGeom prst="rect">
            <a:avLst/>
          </a:prstGeom>
          <a:solidFill>
            <a:srgbClr val="E66F0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E1E8A71F-42E6-4738-8D8E-3A42F96183F9}" type="datetime'''''''''''''''''''''''''13''''''''''''%'">
              <a:rPr lang="en-GB" altLang="en-US" sz="800" smtClean="0">
                <a:solidFill>
                  <a:schemeClr val="bg1"/>
                </a:solidFill>
                <a:effectLst/>
                <a:sym typeface="+mn-lt"/>
              </a:rPr>
              <a:pPr algn="ctr">
                <a:lnSpc>
                  <a:spcPct val="90000"/>
                </a:lnSpc>
                <a:spcBef>
                  <a:spcPct val="0"/>
                </a:spcBef>
                <a:spcAft>
                  <a:spcPct val="0"/>
                </a:spcAft>
              </a:pPr>
              <a:t>13%</a:t>
            </a:fld>
            <a:endParaRPr lang="en-GB" sz="800" err="1">
              <a:solidFill>
                <a:schemeClr val="bg1"/>
              </a:solidFill>
              <a:sym typeface="+mn-lt"/>
            </a:endParaRPr>
          </a:p>
        </p:txBody>
      </p:sp>
      <p:sp>
        <p:nvSpPr>
          <p:cNvPr id="501" name="Rectangle 500">
            <a:extLst>
              <a:ext uri="{FF2B5EF4-FFF2-40B4-BE49-F238E27FC236}">
                <a16:creationId xmlns:a16="http://schemas.microsoft.com/office/drawing/2014/main" id="{E444447E-8387-DF3B-F7E4-67EEFEB70EA2}"/>
              </a:ext>
            </a:extLst>
          </p:cNvPr>
          <p:cNvSpPr/>
          <p:nvPr>
            <p:custDataLst>
              <p:tags r:id="rId120"/>
            </p:custDataLst>
          </p:nvPr>
        </p:nvSpPr>
        <p:spPr bwMode="gray">
          <a:xfrm>
            <a:off x="7299325" y="3470275"/>
            <a:ext cx="176213" cy="109538"/>
          </a:xfrm>
          <a:prstGeom prst="rect">
            <a:avLst/>
          </a:prstGeom>
          <a:solidFill>
            <a:srgbClr val="F88FAC"/>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964A27A1-CA93-49FC-9A69-FF33C0156A35}" type="datetime'''''''''''''''''''''''''''''''2''''''''''%'''''">
              <a:rPr lang="en-GB" altLang="en-US" sz="800" smtClean="0">
                <a:solidFill>
                  <a:schemeClr val="bg1"/>
                </a:solidFill>
                <a:effectLst/>
              </a:rPr>
              <a:pPr algn="ctr">
                <a:lnSpc>
                  <a:spcPct val="90000"/>
                </a:lnSpc>
                <a:spcBef>
                  <a:spcPct val="0"/>
                </a:spcBef>
                <a:spcAft>
                  <a:spcPct val="0"/>
                </a:spcAft>
              </a:pPr>
              <a:t>2%</a:t>
            </a:fld>
            <a:endParaRPr lang="en-GB" sz="800">
              <a:solidFill>
                <a:schemeClr val="bg1"/>
              </a:solidFill>
              <a:sym typeface="+mn-lt"/>
            </a:endParaRPr>
          </a:p>
        </p:txBody>
      </p:sp>
      <p:sp>
        <p:nvSpPr>
          <p:cNvPr id="449" name="Rectangle 448">
            <a:extLst>
              <a:ext uri="{FF2B5EF4-FFF2-40B4-BE49-F238E27FC236}">
                <a16:creationId xmlns:a16="http://schemas.microsoft.com/office/drawing/2014/main" id="{171EECDB-CB61-A5E8-05F9-4C15CFE2D706}"/>
              </a:ext>
            </a:extLst>
          </p:cNvPr>
          <p:cNvSpPr/>
          <p:nvPr>
            <p:custDataLst>
              <p:tags r:id="rId121"/>
            </p:custDataLst>
          </p:nvPr>
        </p:nvSpPr>
        <p:spPr bwMode="gray">
          <a:xfrm>
            <a:off x="7270750" y="2900363"/>
            <a:ext cx="233363" cy="109538"/>
          </a:xfrm>
          <a:prstGeom prst="rect">
            <a:avLst/>
          </a:prstGeom>
          <a:solidFill>
            <a:srgbClr val="C30C3E"/>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85862351-25DB-4000-B907-9C4069405FBA}" type="datetime'''''''''41''''''%'''''''''''''''">
              <a:rPr lang="en-GB" altLang="en-US" sz="800" smtClean="0">
                <a:solidFill>
                  <a:srgbClr val="FFFFFF"/>
                </a:solidFill>
                <a:effectLst/>
              </a:rPr>
              <a:pPr lvl="0" algn="ctr">
                <a:lnSpc>
                  <a:spcPct val="90000"/>
                </a:lnSpc>
                <a:spcBef>
                  <a:spcPct val="0"/>
                </a:spcBef>
                <a:spcAft>
                  <a:spcPct val="0"/>
                </a:spcAft>
                <a:defRPr/>
              </a:pPr>
              <a:t>41%</a:t>
            </a:fld>
            <a:endParaRPr lang="en-GB" sz="800" strike="noStrike" normalizeH="0" noProof="0">
              <a:ln>
                <a:noFill/>
              </a:ln>
              <a:solidFill>
                <a:srgbClr val="FFFFFF"/>
              </a:solidFill>
              <a:effectLst/>
              <a:uLnTx/>
              <a:uFillTx/>
              <a:sym typeface="+mn-lt"/>
            </a:endParaRPr>
          </a:p>
        </p:txBody>
      </p:sp>
      <p:sp>
        <p:nvSpPr>
          <p:cNvPr id="214" name="Rectangle 213">
            <a:extLst>
              <a:ext uri="{FF2B5EF4-FFF2-40B4-BE49-F238E27FC236}">
                <a16:creationId xmlns:a16="http://schemas.microsoft.com/office/drawing/2014/main" id="{8ECACE71-EB97-4EF6-8A6E-771403E0D64F}"/>
              </a:ext>
            </a:extLst>
          </p:cNvPr>
          <p:cNvSpPr/>
          <p:nvPr>
            <p:custDataLst>
              <p:tags r:id="rId122"/>
            </p:custDataLst>
          </p:nvPr>
        </p:nvSpPr>
        <p:spPr bwMode="auto">
          <a:xfrm>
            <a:off x="7310438" y="5140325"/>
            <a:ext cx="152400" cy="414338"/>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B87858BF-DC66-4348-A3AF-4DE4AD9AC8FA}" type="datetime'F''''i''''''''''''''n''la''''''n''''''''''''''''''''d'''''''''">
              <a:rPr lang="en-GB" altLang="en-US" sz="1000" smtClean="0">
                <a:solidFill>
                  <a:srgbClr val="2B3A42"/>
                </a:solidFill>
                <a:effectLst/>
              </a:rPr>
              <a:pPr lvl="0" algn="r">
                <a:spcBef>
                  <a:spcPct val="0"/>
                </a:spcBef>
                <a:spcAft>
                  <a:spcPct val="0"/>
                </a:spcAft>
                <a:defRPr/>
              </a:pPr>
              <a:t>Finland</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11" name="Rectangle 10">
            <a:extLst>
              <a:ext uri="{FF2B5EF4-FFF2-40B4-BE49-F238E27FC236}">
                <a16:creationId xmlns:a16="http://schemas.microsoft.com/office/drawing/2014/main" id="{D25623BF-2910-4FCA-BE52-6CF168AD7B70}"/>
              </a:ext>
            </a:extLst>
          </p:cNvPr>
          <p:cNvSpPr/>
          <p:nvPr>
            <p:custDataLst>
              <p:tags r:id="rId123"/>
            </p:custDataLst>
          </p:nvPr>
        </p:nvSpPr>
        <p:spPr bwMode="gray">
          <a:xfrm>
            <a:off x="7521575" y="4821238"/>
            <a:ext cx="233363" cy="109538"/>
          </a:xfrm>
          <a:prstGeom prst="rect">
            <a:avLst/>
          </a:prstGeom>
          <a:solidFill>
            <a:schemeClr val="accent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54CF8D4F-EC51-4B64-AB95-EFCFE08FD62A}" type="datetime'''''''''''''''''1''''4''''''''''''%'''''''''''''''''">
              <a:rPr lang="en-GB" altLang="en-US" sz="800" smtClean="0">
                <a:solidFill>
                  <a:srgbClr val="FFFFFF"/>
                </a:solidFill>
                <a:effectLst/>
              </a:rPr>
              <a:pPr algn="ctr">
                <a:lnSpc>
                  <a:spcPct val="90000"/>
                </a:lnSpc>
                <a:spcBef>
                  <a:spcPct val="0"/>
                </a:spcBef>
                <a:spcAft>
                  <a:spcPct val="0"/>
                </a:spcAft>
              </a:pPr>
              <a:t>14%</a:t>
            </a:fld>
            <a:endParaRPr lang="en-GB" sz="800" err="1">
              <a:solidFill>
                <a:srgbClr val="FFFFFF"/>
              </a:solidFill>
              <a:sym typeface="+mn-lt"/>
            </a:endParaRPr>
          </a:p>
        </p:txBody>
      </p:sp>
      <p:sp>
        <p:nvSpPr>
          <p:cNvPr id="263" name="Rectangle 262">
            <a:extLst>
              <a:ext uri="{FF2B5EF4-FFF2-40B4-BE49-F238E27FC236}">
                <a16:creationId xmlns:a16="http://schemas.microsoft.com/office/drawing/2014/main" id="{4AE3101E-7096-EA6C-277E-B5C572A21736}"/>
              </a:ext>
            </a:extLst>
          </p:cNvPr>
          <p:cNvSpPr/>
          <p:nvPr>
            <p:custDataLst>
              <p:tags r:id="rId124"/>
            </p:custDataLst>
          </p:nvPr>
        </p:nvSpPr>
        <p:spPr bwMode="gray">
          <a:xfrm>
            <a:off x="7521575" y="4371975"/>
            <a:ext cx="233363" cy="109538"/>
          </a:xfrm>
          <a:prstGeom prst="rect">
            <a:avLst/>
          </a:prstGeom>
          <a:solidFill>
            <a:srgbClr val="E66F0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AC09B1C7-5314-43D2-AE90-0B4799C7DC97}" type="datetime'''''''''''''20''''''''%'''''''''''''''''''''''''''''">
              <a:rPr lang="en-GB" altLang="en-US" sz="800" smtClean="0">
                <a:solidFill>
                  <a:schemeClr val="bg1"/>
                </a:solidFill>
                <a:effectLst/>
              </a:rPr>
              <a:pPr algn="ctr">
                <a:lnSpc>
                  <a:spcPct val="90000"/>
                </a:lnSpc>
                <a:spcBef>
                  <a:spcPct val="0"/>
                </a:spcBef>
                <a:spcAft>
                  <a:spcPct val="0"/>
                </a:spcAft>
              </a:pPr>
              <a:t>20%</a:t>
            </a:fld>
            <a:endParaRPr lang="en-GB" sz="800" err="1">
              <a:solidFill>
                <a:schemeClr val="bg1"/>
              </a:solidFill>
              <a:sym typeface="+mn-lt"/>
            </a:endParaRPr>
          </a:p>
        </p:txBody>
      </p:sp>
      <p:sp>
        <p:nvSpPr>
          <p:cNvPr id="450" name="Rectangle 449">
            <a:extLst>
              <a:ext uri="{FF2B5EF4-FFF2-40B4-BE49-F238E27FC236}">
                <a16:creationId xmlns:a16="http://schemas.microsoft.com/office/drawing/2014/main" id="{4356D306-E04F-A475-8A9F-E32DADDD46A4}"/>
              </a:ext>
            </a:extLst>
          </p:cNvPr>
          <p:cNvSpPr/>
          <p:nvPr>
            <p:custDataLst>
              <p:tags r:id="rId125"/>
            </p:custDataLst>
          </p:nvPr>
        </p:nvSpPr>
        <p:spPr bwMode="gray">
          <a:xfrm>
            <a:off x="7521575" y="3233738"/>
            <a:ext cx="233363" cy="109538"/>
          </a:xfrm>
          <a:prstGeom prst="rect">
            <a:avLst/>
          </a:prstGeom>
          <a:solidFill>
            <a:srgbClr val="C30C3E"/>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E121276D-DD40-4F5F-9561-90A5379AEA11}" type="datetime'6''''''''''''''''''''''''''''''''6''''''''''''''%'">
              <a:rPr lang="en-GB" altLang="en-US" sz="800" smtClean="0">
                <a:solidFill>
                  <a:srgbClr val="FFFFFF"/>
                </a:solidFill>
                <a:effectLst/>
              </a:rPr>
              <a:pPr lvl="0" algn="ctr">
                <a:lnSpc>
                  <a:spcPct val="90000"/>
                </a:lnSpc>
                <a:spcBef>
                  <a:spcPct val="0"/>
                </a:spcBef>
                <a:spcAft>
                  <a:spcPct val="0"/>
                </a:spcAft>
                <a:defRPr/>
              </a:pPr>
              <a:t>66%</a:t>
            </a:fld>
            <a:endParaRPr lang="en-GB" sz="800" strike="noStrike" normalizeH="0" noProof="0">
              <a:ln>
                <a:noFill/>
              </a:ln>
              <a:solidFill>
                <a:srgbClr val="FFFFFF"/>
              </a:solidFill>
              <a:effectLst/>
              <a:uLnTx/>
              <a:uFillTx/>
              <a:sym typeface="+mn-lt"/>
            </a:endParaRPr>
          </a:p>
        </p:txBody>
      </p:sp>
      <p:sp>
        <p:nvSpPr>
          <p:cNvPr id="186" name="Rectangle 185">
            <a:extLst>
              <a:ext uri="{FF2B5EF4-FFF2-40B4-BE49-F238E27FC236}">
                <a16:creationId xmlns:a16="http://schemas.microsoft.com/office/drawing/2014/main" id="{DEC545B6-E3B5-4644-9AC8-EF9E52B7FEB0}"/>
              </a:ext>
            </a:extLst>
          </p:cNvPr>
          <p:cNvSpPr/>
          <p:nvPr>
            <p:custDataLst>
              <p:tags r:id="rId126"/>
            </p:custDataLst>
          </p:nvPr>
        </p:nvSpPr>
        <p:spPr bwMode="auto">
          <a:xfrm>
            <a:off x="7561263" y="5140325"/>
            <a:ext cx="152400" cy="406400"/>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11F147C2-A218-42AC-A35E-303D6914B505}" type="datetime'''''''I''''''ce''''''''l''''''''''''''''''''''''''''and'''">
              <a:rPr lang="en-GB" altLang="en-US" sz="1000" smtClean="0">
                <a:solidFill>
                  <a:srgbClr val="2B3A42"/>
                </a:solidFill>
                <a:effectLst/>
              </a:rPr>
              <a:pPr lvl="0" algn="r">
                <a:spcBef>
                  <a:spcPct val="0"/>
                </a:spcBef>
                <a:spcAft>
                  <a:spcPct val="0"/>
                </a:spcAft>
                <a:defRPr/>
              </a:pPr>
              <a:t>Iceland</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376" name="Rectangle 375">
            <a:extLst>
              <a:ext uri="{FF2B5EF4-FFF2-40B4-BE49-F238E27FC236}">
                <a16:creationId xmlns:a16="http://schemas.microsoft.com/office/drawing/2014/main" id="{9A49DCAC-26EF-429F-AED6-C398B136D59A}"/>
              </a:ext>
            </a:extLst>
          </p:cNvPr>
          <p:cNvSpPr/>
          <p:nvPr>
            <p:custDataLst>
              <p:tags r:id="rId127"/>
            </p:custDataLst>
          </p:nvPr>
        </p:nvSpPr>
        <p:spPr bwMode="gray">
          <a:xfrm>
            <a:off x="7770813" y="4868863"/>
            <a:ext cx="23336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B602CD98-4921-480A-A8C8-24C4F19BA884}" type="datetime'11''''''''''''''''%'''''''''''''''''''''''''''''''">
              <a:rPr lang="en-GB" altLang="en-US" sz="800" smtClean="0">
                <a:solidFill>
                  <a:srgbClr val="FFFFFF"/>
                </a:solidFill>
                <a:effectLst/>
              </a:rPr>
              <a:pPr lvl="0" algn="ctr">
                <a:lnSpc>
                  <a:spcPct val="90000"/>
                </a:lnSpc>
                <a:spcBef>
                  <a:spcPct val="0"/>
                </a:spcBef>
                <a:spcAft>
                  <a:spcPct val="0"/>
                </a:spcAft>
                <a:defRPr/>
              </a:pPr>
              <a:t>11%</a:t>
            </a:fld>
            <a:endParaRPr kumimoji="0" lang="en-GB" sz="800" b="0" i="0" strike="noStrike" kern="1200" spc="0" normalizeH="0" noProof="0">
              <a:ln>
                <a:noFill/>
              </a:ln>
              <a:solidFill>
                <a:srgbClr val="FFFFFF"/>
              </a:solidFill>
              <a:effectLst/>
              <a:uLnTx/>
              <a:uFillTx/>
              <a:ea typeface="+mn-ea"/>
              <a:cs typeface="+mn-cs"/>
              <a:sym typeface="+mn-lt"/>
            </a:endParaRPr>
          </a:p>
        </p:txBody>
      </p:sp>
      <p:sp>
        <p:nvSpPr>
          <p:cNvPr id="82" name="Rectangle 81">
            <a:extLst>
              <a:ext uri="{FF2B5EF4-FFF2-40B4-BE49-F238E27FC236}">
                <a16:creationId xmlns:a16="http://schemas.microsoft.com/office/drawing/2014/main" id="{20A7515F-F514-4E55-443B-531BCDA32ACA}"/>
              </a:ext>
            </a:extLst>
          </p:cNvPr>
          <p:cNvSpPr/>
          <p:nvPr>
            <p:custDataLst>
              <p:tags r:id="rId128"/>
            </p:custDataLst>
          </p:nvPr>
        </p:nvSpPr>
        <p:spPr bwMode="gray">
          <a:xfrm>
            <a:off x="7799388" y="4608513"/>
            <a:ext cx="176213" cy="109538"/>
          </a:xfrm>
          <a:prstGeom prst="rect">
            <a:avLst/>
          </a:prstGeom>
          <a:solidFill>
            <a:schemeClr val="accent6"/>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4E994596-48BA-4F09-B9AE-70133AF9125D}" type="datetime'''''''''''''''9''''''''''''''''''%'''''''''''''''">
              <a:rPr lang="en-GB" altLang="en-US" sz="800" smtClean="0">
                <a:solidFill>
                  <a:schemeClr val="bg1"/>
                </a:solidFill>
                <a:effectLst/>
                <a:sym typeface="+mn-lt"/>
              </a:rPr>
              <a:pPr algn="ctr">
                <a:lnSpc>
                  <a:spcPct val="90000"/>
                </a:lnSpc>
                <a:spcBef>
                  <a:spcPct val="0"/>
                </a:spcBef>
                <a:spcAft>
                  <a:spcPct val="0"/>
                </a:spcAft>
              </a:pPr>
              <a:t>9%</a:t>
            </a:fld>
            <a:endParaRPr lang="en-GB" sz="800" err="1">
              <a:solidFill>
                <a:schemeClr val="bg1"/>
              </a:solidFill>
              <a:sym typeface="+mn-lt"/>
            </a:endParaRPr>
          </a:p>
        </p:txBody>
      </p:sp>
      <p:sp>
        <p:nvSpPr>
          <p:cNvPr id="100" name="Rectangle 99">
            <a:extLst>
              <a:ext uri="{FF2B5EF4-FFF2-40B4-BE49-F238E27FC236}">
                <a16:creationId xmlns:a16="http://schemas.microsoft.com/office/drawing/2014/main" id="{C5CF78AE-74A4-14CD-CED6-4899BCDA3242}"/>
              </a:ext>
            </a:extLst>
          </p:cNvPr>
          <p:cNvSpPr/>
          <p:nvPr>
            <p:custDataLst>
              <p:tags r:id="rId129"/>
            </p:custDataLst>
          </p:nvPr>
        </p:nvSpPr>
        <p:spPr bwMode="gray">
          <a:xfrm>
            <a:off x="7770813" y="3422650"/>
            <a:ext cx="233363" cy="109538"/>
          </a:xfrm>
          <a:prstGeom prst="rect">
            <a:avLst/>
          </a:prstGeom>
          <a:solidFill>
            <a:srgbClr val="C30C3E"/>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738120DB-A401-40E2-8AD4-44B0DC55D0A5}" type="datetime'''''''''''''''''8''0''''''''''''''''''%'''''''''''">
              <a:rPr lang="en-GB" altLang="en-US" sz="800" smtClean="0">
                <a:solidFill>
                  <a:srgbClr val="FFFFFF"/>
                </a:solidFill>
                <a:effectLst/>
              </a:rPr>
              <a:pPr lvl="0" algn="ctr">
                <a:lnSpc>
                  <a:spcPct val="90000"/>
                </a:lnSpc>
                <a:spcBef>
                  <a:spcPct val="0"/>
                </a:spcBef>
                <a:spcAft>
                  <a:spcPct val="0"/>
                </a:spcAft>
                <a:defRPr/>
              </a:pPr>
              <a:t>80%</a:t>
            </a:fld>
            <a:endParaRPr lang="en-GB" sz="800" strike="noStrike" normalizeH="0" noProof="0">
              <a:ln>
                <a:noFill/>
              </a:ln>
              <a:solidFill>
                <a:srgbClr val="FFFFFF"/>
              </a:solidFill>
              <a:effectLst/>
              <a:uLnTx/>
              <a:uFillTx/>
              <a:sym typeface="+mn-lt"/>
            </a:endParaRPr>
          </a:p>
        </p:txBody>
      </p:sp>
      <p:sp>
        <p:nvSpPr>
          <p:cNvPr id="187" name="Rectangle 186">
            <a:extLst>
              <a:ext uri="{FF2B5EF4-FFF2-40B4-BE49-F238E27FC236}">
                <a16:creationId xmlns:a16="http://schemas.microsoft.com/office/drawing/2014/main" id="{CD5F3F20-8810-4D30-AD55-69DACBF7596C}"/>
              </a:ext>
            </a:extLst>
          </p:cNvPr>
          <p:cNvSpPr/>
          <p:nvPr>
            <p:custDataLst>
              <p:tags r:id="rId130"/>
            </p:custDataLst>
          </p:nvPr>
        </p:nvSpPr>
        <p:spPr bwMode="auto">
          <a:xfrm>
            <a:off x="7810500" y="5140325"/>
            <a:ext cx="152400" cy="50641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39606AE1-C145-4DEB-93C1-786236E23D85}" type="datetime'''''''''''''R''''''''o''''''m''''a''''n''i''''''a'''''''''''">
              <a:rPr lang="en-GB" altLang="en-US" sz="1000" smtClean="0">
                <a:solidFill>
                  <a:srgbClr val="2B3A42"/>
                </a:solidFill>
                <a:effectLst/>
              </a:rPr>
              <a:pPr lvl="0" algn="r">
                <a:spcBef>
                  <a:spcPct val="0"/>
                </a:spcBef>
                <a:spcAft>
                  <a:spcPct val="0"/>
                </a:spcAft>
                <a:defRPr/>
              </a:pPr>
              <a:t>Romania</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223" name="Rectangle 222">
            <a:extLst>
              <a:ext uri="{FF2B5EF4-FFF2-40B4-BE49-F238E27FC236}">
                <a16:creationId xmlns:a16="http://schemas.microsoft.com/office/drawing/2014/main" id="{CC5DCA66-286A-4AEA-9DA2-7A27B23925E9}"/>
              </a:ext>
            </a:extLst>
          </p:cNvPr>
          <p:cNvSpPr/>
          <p:nvPr>
            <p:custDataLst>
              <p:tags r:id="rId131"/>
            </p:custDataLst>
          </p:nvPr>
        </p:nvSpPr>
        <p:spPr bwMode="gray">
          <a:xfrm>
            <a:off x="8048625" y="4916488"/>
            <a:ext cx="17621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E8E21A8A-F756-4636-83EB-6E3869058870}" type="datetime'''7''''%'''''''''''''''''''''''''''''''''''''''''''''''''''''">
              <a:rPr lang="en-GB" altLang="en-US" sz="800" smtClean="0">
                <a:solidFill>
                  <a:srgbClr val="FFFFFF"/>
                </a:solidFill>
                <a:effectLst/>
              </a:rPr>
              <a:pPr lvl="0" algn="ctr">
                <a:lnSpc>
                  <a:spcPct val="90000"/>
                </a:lnSpc>
                <a:spcBef>
                  <a:spcPct val="0"/>
                </a:spcBef>
                <a:spcAft>
                  <a:spcPct val="0"/>
                </a:spcAft>
                <a:defRPr/>
              </a:pPr>
              <a:t>7%</a:t>
            </a:fld>
            <a:endParaRPr lang="en-GB" sz="800" strike="noStrike" normalizeH="0" noProof="0">
              <a:ln>
                <a:noFill/>
              </a:ln>
              <a:solidFill>
                <a:srgbClr val="FFFFFF"/>
              </a:solidFill>
              <a:effectLst/>
              <a:uLnTx/>
              <a:uFillTx/>
              <a:sym typeface="+mn-lt"/>
            </a:endParaRPr>
          </a:p>
        </p:txBody>
      </p:sp>
      <p:sp>
        <p:nvSpPr>
          <p:cNvPr id="75" name="Rectangle 74">
            <a:extLst>
              <a:ext uri="{FF2B5EF4-FFF2-40B4-BE49-F238E27FC236}">
                <a16:creationId xmlns:a16="http://schemas.microsoft.com/office/drawing/2014/main" id="{E5680DE8-5DB2-4E87-9D74-D35825403477}"/>
              </a:ext>
            </a:extLst>
          </p:cNvPr>
          <p:cNvSpPr/>
          <p:nvPr>
            <p:custDataLst>
              <p:tags r:id="rId132"/>
            </p:custDataLst>
          </p:nvPr>
        </p:nvSpPr>
        <p:spPr bwMode="gray">
          <a:xfrm>
            <a:off x="8020050" y="4584700"/>
            <a:ext cx="233363" cy="109538"/>
          </a:xfrm>
          <a:prstGeom prst="rect">
            <a:avLst/>
          </a:prstGeom>
          <a:solidFill>
            <a:schemeClr val="accent6"/>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76F4CCCA-1DFF-4C5F-8042-68243FAB1427}" type="datetime'''''''''''''''1''8''''''''''''''''''''%'''''''''''''">
              <a:rPr lang="en-GB" altLang="en-US" sz="800" smtClean="0">
                <a:solidFill>
                  <a:schemeClr val="bg1"/>
                </a:solidFill>
                <a:effectLst/>
              </a:rPr>
              <a:pPr algn="ctr">
                <a:lnSpc>
                  <a:spcPct val="90000"/>
                </a:lnSpc>
                <a:spcBef>
                  <a:spcPct val="0"/>
                </a:spcBef>
                <a:spcAft>
                  <a:spcPct val="0"/>
                </a:spcAft>
              </a:pPr>
              <a:t>18%</a:t>
            </a:fld>
            <a:endParaRPr lang="en-GB" sz="800" err="1">
              <a:solidFill>
                <a:schemeClr val="bg1"/>
              </a:solidFill>
              <a:sym typeface="+mn-lt"/>
            </a:endParaRPr>
          </a:p>
        </p:txBody>
      </p:sp>
      <p:sp>
        <p:nvSpPr>
          <p:cNvPr id="452" name="Rectangle 451">
            <a:extLst>
              <a:ext uri="{FF2B5EF4-FFF2-40B4-BE49-F238E27FC236}">
                <a16:creationId xmlns:a16="http://schemas.microsoft.com/office/drawing/2014/main" id="{C691839F-F738-BA5F-1D32-ACE8B20220DE}"/>
              </a:ext>
            </a:extLst>
          </p:cNvPr>
          <p:cNvSpPr/>
          <p:nvPr>
            <p:custDataLst>
              <p:tags r:id="rId133"/>
            </p:custDataLst>
          </p:nvPr>
        </p:nvSpPr>
        <p:spPr bwMode="gray">
          <a:xfrm>
            <a:off x="8020050" y="3351213"/>
            <a:ext cx="233363" cy="109538"/>
          </a:xfrm>
          <a:prstGeom prst="rect">
            <a:avLst/>
          </a:prstGeom>
          <a:solidFill>
            <a:srgbClr val="C30C3E"/>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1DC4D99B-6D78-45DB-A39C-22CD2BEB76F8}" type="datetime'''''''''''7''''''''''''''5''''''''''''''''%'''''''">
              <a:rPr lang="en-GB" altLang="en-US" sz="800" smtClean="0">
                <a:solidFill>
                  <a:srgbClr val="FFFFFF"/>
                </a:solidFill>
                <a:effectLst/>
              </a:rPr>
              <a:pPr lvl="0" algn="ctr">
                <a:lnSpc>
                  <a:spcPct val="90000"/>
                </a:lnSpc>
                <a:spcBef>
                  <a:spcPct val="0"/>
                </a:spcBef>
                <a:spcAft>
                  <a:spcPct val="0"/>
                </a:spcAft>
                <a:defRPr/>
              </a:pPr>
              <a:t>75%</a:t>
            </a:fld>
            <a:endParaRPr lang="en-GB" sz="800" strike="noStrike" normalizeH="0" noProof="0">
              <a:ln>
                <a:noFill/>
              </a:ln>
              <a:solidFill>
                <a:srgbClr val="FFFFFF"/>
              </a:solidFill>
              <a:effectLst/>
              <a:uLnTx/>
              <a:uFillTx/>
              <a:sym typeface="+mn-lt"/>
            </a:endParaRPr>
          </a:p>
        </p:txBody>
      </p:sp>
      <p:sp>
        <p:nvSpPr>
          <p:cNvPr id="188" name="Rectangle 187">
            <a:extLst>
              <a:ext uri="{FF2B5EF4-FFF2-40B4-BE49-F238E27FC236}">
                <a16:creationId xmlns:a16="http://schemas.microsoft.com/office/drawing/2014/main" id="{40D6E8A7-A5E6-40B9-B9A4-DF5BE9B9DF72}"/>
              </a:ext>
            </a:extLst>
          </p:cNvPr>
          <p:cNvSpPr/>
          <p:nvPr>
            <p:custDataLst>
              <p:tags r:id="rId134"/>
            </p:custDataLst>
          </p:nvPr>
        </p:nvSpPr>
        <p:spPr bwMode="auto">
          <a:xfrm>
            <a:off x="8059738" y="5140325"/>
            <a:ext cx="152400" cy="477838"/>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72B52FA1-9B45-47A5-B339-7E587114F835}" type="datetime'''''''''''S''''''''l''o''''v''a''''k''''''''i''''a'''">
              <a:rPr lang="en-GB" altLang="en-US" sz="1000" smtClean="0">
                <a:solidFill>
                  <a:srgbClr val="2B3A42"/>
                </a:solidFill>
                <a:effectLst/>
              </a:rPr>
              <a:pPr lvl="0" algn="r">
                <a:spcBef>
                  <a:spcPct val="0"/>
                </a:spcBef>
                <a:spcAft>
                  <a:spcPct val="0"/>
                </a:spcAft>
                <a:defRPr/>
              </a:pPr>
              <a:t>Slovakia</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167" name="Rectangle 166">
            <a:extLst>
              <a:ext uri="{FF2B5EF4-FFF2-40B4-BE49-F238E27FC236}">
                <a16:creationId xmlns:a16="http://schemas.microsoft.com/office/drawing/2014/main" id="{78A6990F-7798-496D-8C75-C980924077C3}"/>
              </a:ext>
            </a:extLst>
          </p:cNvPr>
          <p:cNvSpPr/>
          <p:nvPr>
            <p:custDataLst>
              <p:tags r:id="rId135"/>
            </p:custDataLst>
          </p:nvPr>
        </p:nvSpPr>
        <p:spPr bwMode="gray">
          <a:xfrm>
            <a:off x="8297863" y="4916488"/>
            <a:ext cx="17621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168F37A7-7121-4630-80C8-3B154A773580}" type="datetime'''''''''''''''''''''''''7''''''''''''%'''">
              <a:rPr lang="en-GB" altLang="en-US" sz="800" smtClean="0">
                <a:solidFill>
                  <a:srgbClr val="FFFFFF"/>
                </a:solidFill>
                <a:effectLst/>
              </a:rPr>
              <a:pPr lvl="0" algn="ctr">
                <a:lnSpc>
                  <a:spcPct val="90000"/>
                </a:lnSpc>
                <a:spcBef>
                  <a:spcPct val="0"/>
                </a:spcBef>
                <a:spcAft>
                  <a:spcPct val="0"/>
                </a:spcAft>
                <a:defRPr/>
              </a:pPr>
              <a:t>7%</a:t>
            </a:fld>
            <a:endParaRPr kumimoji="0" lang="en-GB" sz="800" strike="noStrike" kern="1200" spc="0" normalizeH="0" noProof="0">
              <a:ln>
                <a:noFill/>
              </a:ln>
              <a:solidFill>
                <a:srgbClr val="FFFFFF"/>
              </a:solidFill>
              <a:effectLst/>
              <a:uLnTx/>
              <a:uFillTx/>
              <a:sym typeface="+mn-lt"/>
            </a:endParaRPr>
          </a:p>
        </p:txBody>
      </p:sp>
      <p:sp>
        <p:nvSpPr>
          <p:cNvPr id="77" name="Rectangle 76">
            <a:extLst>
              <a:ext uri="{FF2B5EF4-FFF2-40B4-BE49-F238E27FC236}">
                <a16:creationId xmlns:a16="http://schemas.microsoft.com/office/drawing/2014/main" id="{81FF972B-9E9D-4878-89FD-98952B4573CF}"/>
              </a:ext>
            </a:extLst>
          </p:cNvPr>
          <p:cNvSpPr/>
          <p:nvPr>
            <p:custDataLst>
              <p:tags r:id="rId136"/>
            </p:custDataLst>
          </p:nvPr>
        </p:nvSpPr>
        <p:spPr bwMode="gray">
          <a:xfrm>
            <a:off x="8262938" y="4799013"/>
            <a:ext cx="176213" cy="109538"/>
          </a:xfrm>
          <a:prstGeom prst="rect">
            <a:avLst/>
          </a:prstGeom>
          <a:solidFill>
            <a:schemeClr val="accent6"/>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254ED019-2606-41FB-8358-7CC29E760517}" type="datetime'''''''''''''''''2''''%'''''''''''''''''''''">
              <a:rPr lang="en-GB" altLang="en-US" sz="800" smtClean="0">
                <a:solidFill>
                  <a:schemeClr val="bg1"/>
                </a:solidFill>
                <a:effectLst/>
              </a:rPr>
              <a:pPr algn="ctr">
                <a:lnSpc>
                  <a:spcPct val="90000"/>
                </a:lnSpc>
                <a:spcBef>
                  <a:spcPct val="0"/>
                </a:spcBef>
                <a:spcAft>
                  <a:spcPct val="0"/>
                </a:spcAft>
              </a:pPr>
              <a:t>2%</a:t>
            </a:fld>
            <a:endParaRPr lang="en-GB" sz="800" err="1">
              <a:solidFill>
                <a:schemeClr val="bg1"/>
              </a:solidFill>
              <a:sym typeface="+mn-lt"/>
            </a:endParaRPr>
          </a:p>
        </p:txBody>
      </p:sp>
      <p:sp>
        <p:nvSpPr>
          <p:cNvPr id="83" name="Rectangle 82">
            <a:extLst>
              <a:ext uri="{FF2B5EF4-FFF2-40B4-BE49-F238E27FC236}">
                <a16:creationId xmlns:a16="http://schemas.microsoft.com/office/drawing/2014/main" id="{EFD96AD7-1594-AE30-922F-40F4F5354ADA}"/>
              </a:ext>
            </a:extLst>
          </p:cNvPr>
          <p:cNvSpPr/>
          <p:nvPr>
            <p:custDataLst>
              <p:tags r:id="rId137"/>
            </p:custDataLst>
          </p:nvPr>
        </p:nvSpPr>
        <p:spPr bwMode="gray">
          <a:xfrm>
            <a:off x="8332788" y="4703763"/>
            <a:ext cx="176213" cy="109538"/>
          </a:xfrm>
          <a:prstGeom prst="rect">
            <a:avLst/>
          </a:prstGeom>
          <a:solidFill>
            <a:srgbClr val="E66F0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F6BB34AA-66C6-45D9-BA49-986B97BB62FC}" type="datetime'''''''''''''''''''''''5%'''">
              <a:rPr lang="en-GB" altLang="en-US" sz="800" smtClean="0">
                <a:solidFill>
                  <a:schemeClr val="bg1"/>
                </a:solidFill>
                <a:effectLst/>
                <a:sym typeface="+mn-lt"/>
              </a:rPr>
              <a:pPr algn="ctr">
                <a:lnSpc>
                  <a:spcPct val="90000"/>
                </a:lnSpc>
                <a:spcBef>
                  <a:spcPct val="0"/>
                </a:spcBef>
                <a:spcAft>
                  <a:spcPct val="0"/>
                </a:spcAft>
              </a:pPr>
              <a:t>5%</a:t>
            </a:fld>
            <a:endParaRPr lang="en-GB" sz="800" err="1">
              <a:solidFill>
                <a:schemeClr val="bg1"/>
              </a:solidFill>
              <a:sym typeface="+mn-lt"/>
            </a:endParaRPr>
          </a:p>
        </p:txBody>
      </p:sp>
      <p:sp>
        <p:nvSpPr>
          <p:cNvPr id="505" name="Rectangle 504">
            <a:extLst>
              <a:ext uri="{FF2B5EF4-FFF2-40B4-BE49-F238E27FC236}">
                <a16:creationId xmlns:a16="http://schemas.microsoft.com/office/drawing/2014/main" id="{D0F00949-9978-FDA8-89E4-E73C28CA7F4B}"/>
              </a:ext>
            </a:extLst>
          </p:cNvPr>
          <p:cNvSpPr/>
          <p:nvPr>
            <p:custDataLst>
              <p:tags r:id="rId138"/>
            </p:custDataLst>
          </p:nvPr>
        </p:nvSpPr>
        <p:spPr bwMode="gray">
          <a:xfrm>
            <a:off x="8297863" y="4537075"/>
            <a:ext cx="176213" cy="109538"/>
          </a:xfrm>
          <a:prstGeom prst="rect">
            <a:avLst/>
          </a:prstGeom>
          <a:solidFill>
            <a:srgbClr val="F88FAC"/>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2133FAA0-6641-487C-82A7-D0E3C82954A0}" type="datetime'''''7''''''%'''''''''''''''''''''''''''''''''''''''''">
              <a:rPr lang="en-GB" altLang="en-US" sz="800" smtClean="0">
                <a:solidFill>
                  <a:schemeClr val="bg1"/>
                </a:solidFill>
                <a:effectLst/>
              </a:rPr>
              <a:pPr algn="ctr">
                <a:lnSpc>
                  <a:spcPct val="90000"/>
                </a:lnSpc>
                <a:spcBef>
                  <a:spcPct val="0"/>
                </a:spcBef>
                <a:spcAft>
                  <a:spcPct val="0"/>
                </a:spcAft>
              </a:pPr>
              <a:t>7%</a:t>
            </a:fld>
            <a:endParaRPr lang="en-GB" sz="800">
              <a:solidFill>
                <a:schemeClr val="bg1"/>
              </a:solidFill>
              <a:sym typeface="+mn-lt"/>
            </a:endParaRPr>
          </a:p>
        </p:txBody>
      </p:sp>
      <p:sp>
        <p:nvSpPr>
          <p:cNvPr id="454" name="Rectangle 453">
            <a:extLst>
              <a:ext uri="{FF2B5EF4-FFF2-40B4-BE49-F238E27FC236}">
                <a16:creationId xmlns:a16="http://schemas.microsoft.com/office/drawing/2014/main" id="{6BD61785-232A-A486-1F8E-1E9B85ECE2F7}"/>
              </a:ext>
            </a:extLst>
          </p:cNvPr>
          <p:cNvSpPr/>
          <p:nvPr>
            <p:custDataLst>
              <p:tags r:id="rId139"/>
            </p:custDataLst>
          </p:nvPr>
        </p:nvSpPr>
        <p:spPr bwMode="gray">
          <a:xfrm>
            <a:off x="8269288" y="3398838"/>
            <a:ext cx="233363" cy="109538"/>
          </a:xfrm>
          <a:prstGeom prst="rect">
            <a:avLst/>
          </a:prstGeom>
          <a:solidFill>
            <a:srgbClr val="C30C3E"/>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F2A5E73C-3B64-4234-845B-0FF8CB512F0B}" type="datetime'7''''''''''''''''''''9''''''''''''''''''''''''''''''''%'">
              <a:rPr lang="en-GB" altLang="en-US" sz="800" smtClean="0">
                <a:solidFill>
                  <a:srgbClr val="FFFFFF"/>
                </a:solidFill>
                <a:effectLst/>
              </a:rPr>
              <a:pPr lvl="0" algn="ctr">
                <a:lnSpc>
                  <a:spcPct val="90000"/>
                </a:lnSpc>
                <a:spcBef>
                  <a:spcPct val="0"/>
                </a:spcBef>
                <a:spcAft>
                  <a:spcPct val="0"/>
                </a:spcAft>
                <a:defRPr/>
              </a:pPr>
              <a:t>79%</a:t>
            </a:fld>
            <a:endParaRPr lang="en-GB" sz="800" strike="noStrike" normalizeH="0" noProof="0">
              <a:ln>
                <a:noFill/>
              </a:ln>
              <a:solidFill>
                <a:srgbClr val="FFFFFF"/>
              </a:solidFill>
              <a:effectLst/>
              <a:uLnTx/>
              <a:uFillTx/>
              <a:sym typeface="+mn-lt"/>
            </a:endParaRPr>
          </a:p>
        </p:txBody>
      </p:sp>
      <p:sp>
        <p:nvSpPr>
          <p:cNvPr id="166" name="Rectangle 165">
            <a:extLst>
              <a:ext uri="{FF2B5EF4-FFF2-40B4-BE49-F238E27FC236}">
                <a16:creationId xmlns:a16="http://schemas.microsoft.com/office/drawing/2014/main" id="{D9FCB0FC-CE70-4EAB-9A2E-EE6E01735F80}"/>
              </a:ext>
            </a:extLst>
          </p:cNvPr>
          <p:cNvSpPr/>
          <p:nvPr>
            <p:custDataLst>
              <p:tags r:id="rId140"/>
            </p:custDataLst>
          </p:nvPr>
        </p:nvSpPr>
        <p:spPr bwMode="auto">
          <a:xfrm>
            <a:off x="8308975" y="5140325"/>
            <a:ext cx="152400" cy="511175"/>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09F3D52D-695A-4242-BCF7-A4BDC63B6B5C}" type="datetime'L''''''''''''i''''t''''''''''hu''''''''''''an''''''''i''a'">
              <a:rPr lang="en-GB" altLang="en-US" sz="1000" smtClean="0">
                <a:solidFill>
                  <a:srgbClr val="2B3A42"/>
                </a:solidFill>
                <a:effectLst/>
              </a:rPr>
              <a:pPr lvl="0" algn="r">
                <a:spcBef>
                  <a:spcPct val="0"/>
                </a:spcBef>
                <a:spcAft>
                  <a:spcPct val="0"/>
                </a:spcAft>
                <a:defRPr/>
              </a:pPr>
              <a:t>Lithuania</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380" name="Rectangle 379">
            <a:extLst>
              <a:ext uri="{FF2B5EF4-FFF2-40B4-BE49-F238E27FC236}">
                <a16:creationId xmlns:a16="http://schemas.microsoft.com/office/drawing/2014/main" id="{E0528088-94B2-4F64-AE4F-21FF7731B297}"/>
              </a:ext>
            </a:extLst>
          </p:cNvPr>
          <p:cNvSpPr/>
          <p:nvPr>
            <p:custDataLst>
              <p:tags r:id="rId141"/>
            </p:custDataLst>
          </p:nvPr>
        </p:nvSpPr>
        <p:spPr bwMode="gray">
          <a:xfrm>
            <a:off x="8547100" y="4940300"/>
            <a:ext cx="17621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35A19A2B-9283-4785-A0C4-DB7763ED6D10}" type="datetime'''''''''5''''''''''''''''''''%'''''''">
              <a:rPr lang="en-GB" altLang="en-US" sz="800" smtClean="0">
                <a:solidFill>
                  <a:srgbClr val="FFFFFF"/>
                </a:solidFill>
                <a:effectLst/>
              </a:rPr>
              <a:pPr lvl="0" algn="ctr">
                <a:lnSpc>
                  <a:spcPct val="90000"/>
                </a:lnSpc>
                <a:spcBef>
                  <a:spcPct val="0"/>
                </a:spcBef>
                <a:spcAft>
                  <a:spcPct val="0"/>
                </a:spcAft>
                <a:defRPr/>
              </a:pPr>
              <a:t>5%</a:t>
            </a:fld>
            <a:endParaRPr kumimoji="0" lang="en-GB" sz="800" b="0" i="0" strike="noStrike" kern="1200" spc="0" normalizeH="0" noProof="0">
              <a:ln>
                <a:noFill/>
              </a:ln>
              <a:solidFill>
                <a:srgbClr val="FFFFFF"/>
              </a:solidFill>
              <a:effectLst/>
              <a:uLnTx/>
              <a:uFillTx/>
              <a:ea typeface="+mn-ea"/>
              <a:cs typeface="+mn-cs"/>
              <a:sym typeface="+mn-lt"/>
            </a:endParaRPr>
          </a:p>
        </p:txBody>
      </p:sp>
      <p:sp>
        <p:nvSpPr>
          <p:cNvPr id="97" name="Rectangle 96">
            <a:extLst>
              <a:ext uri="{FF2B5EF4-FFF2-40B4-BE49-F238E27FC236}">
                <a16:creationId xmlns:a16="http://schemas.microsoft.com/office/drawing/2014/main" id="{03A951DF-DB81-446D-B56C-6B08BE4A270B}"/>
              </a:ext>
            </a:extLst>
          </p:cNvPr>
          <p:cNvSpPr/>
          <p:nvPr>
            <p:custDataLst>
              <p:tags r:id="rId142"/>
            </p:custDataLst>
          </p:nvPr>
        </p:nvSpPr>
        <p:spPr bwMode="gray">
          <a:xfrm>
            <a:off x="8547100" y="4775200"/>
            <a:ext cx="176213" cy="109538"/>
          </a:xfrm>
          <a:prstGeom prst="rect">
            <a:avLst/>
          </a:prstGeom>
          <a:solidFill>
            <a:schemeClr val="accent6"/>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8E291834-5E0E-4762-943D-676399CAED40}" type="datetime'''''''''''''''''''''7''''''''''''''''%'''''''''''''">
              <a:rPr lang="en-GB" altLang="en-US" sz="800" smtClean="0">
                <a:solidFill>
                  <a:schemeClr val="bg1"/>
                </a:solidFill>
                <a:effectLst/>
              </a:rPr>
              <a:pPr algn="ctr">
                <a:lnSpc>
                  <a:spcPct val="90000"/>
                </a:lnSpc>
                <a:spcBef>
                  <a:spcPct val="0"/>
                </a:spcBef>
                <a:spcAft>
                  <a:spcPct val="0"/>
                </a:spcAft>
              </a:pPr>
              <a:t>7%</a:t>
            </a:fld>
            <a:endParaRPr lang="en-GB" sz="800" err="1">
              <a:solidFill>
                <a:schemeClr val="bg1"/>
              </a:solidFill>
              <a:sym typeface="+mn-lt"/>
            </a:endParaRPr>
          </a:p>
        </p:txBody>
      </p:sp>
      <p:sp>
        <p:nvSpPr>
          <p:cNvPr id="85" name="Rectangle 84">
            <a:extLst>
              <a:ext uri="{FF2B5EF4-FFF2-40B4-BE49-F238E27FC236}">
                <a16:creationId xmlns:a16="http://schemas.microsoft.com/office/drawing/2014/main" id="{4FEEC1D1-ED1C-1614-0401-FB77C9EA10B6}"/>
              </a:ext>
            </a:extLst>
          </p:cNvPr>
          <p:cNvSpPr/>
          <p:nvPr>
            <p:custDataLst>
              <p:tags r:id="rId143"/>
            </p:custDataLst>
          </p:nvPr>
        </p:nvSpPr>
        <p:spPr bwMode="gray">
          <a:xfrm>
            <a:off x="8547100" y="4656138"/>
            <a:ext cx="176213" cy="109538"/>
          </a:xfrm>
          <a:prstGeom prst="rect">
            <a:avLst/>
          </a:prstGeom>
          <a:solidFill>
            <a:srgbClr val="E66F0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5A12E679-3CE3-49DD-A821-5B73F92D90AE}" type="datetime'''''''''''''''''''''''''2''''''''''''''''''''''''''%'''''''''">
              <a:rPr lang="en-GB" altLang="en-US" sz="800" smtClean="0">
                <a:solidFill>
                  <a:schemeClr val="bg1"/>
                </a:solidFill>
                <a:effectLst/>
                <a:sym typeface="+mn-lt"/>
              </a:rPr>
              <a:pPr algn="ctr">
                <a:lnSpc>
                  <a:spcPct val="90000"/>
                </a:lnSpc>
                <a:spcBef>
                  <a:spcPct val="0"/>
                </a:spcBef>
                <a:spcAft>
                  <a:spcPct val="0"/>
                </a:spcAft>
              </a:pPr>
              <a:t>2%</a:t>
            </a:fld>
            <a:endParaRPr lang="en-GB" sz="800" err="1">
              <a:solidFill>
                <a:schemeClr val="bg1"/>
              </a:solidFill>
              <a:sym typeface="+mn-lt"/>
            </a:endParaRPr>
          </a:p>
        </p:txBody>
      </p:sp>
      <p:sp>
        <p:nvSpPr>
          <p:cNvPr id="86" name="Rectangle 85">
            <a:extLst>
              <a:ext uri="{FF2B5EF4-FFF2-40B4-BE49-F238E27FC236}">
                <a16:creationId xmlns:a16="http://schemas.microsoft.com/office/drawing/2014/main" id="{EE3A5F62-EFAE-0603-878E-6B23F73206DA}"/>
              </a:ext>
            </a:extLst>
          </p:cNvPr>
          <p:cNvSpPr/>
          <p:nvPr>
            <p:custDataLst>
              <p:tags r:id="rId144"/>
            </p:custDataLst>
          </p:nvPr>
        </p:nvSpPr>
        <p:spPr bwMode="gray">
          <a:xfrm>
            <a:off x="8518525" y="4418013"/>
            <a:ext cx="233363" cy="109538"/>
          </a:xfrm>
          <a:prstGeom prst="rect">
            <a:avLst/>
          </a:prstGeom>
          <a:solidFill>
            <a:srgbClr val="F88FAC"/>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4E954B7D-C3B6-4721-A488-C7E7225984A3}" type="datetime'''''1''''''''''6''%'''''''">
              <a:rPr lang="en-GB" altLang="en-US" sz="800" smtClean="0">
                <a:solidFill>
                  <a:schemeClr val="bg1"/>
                </a:solidFill>
                <a:effectLst/>
                <a:sym typeface="+mn-lt"/>
              </a:rPr>
              <a:pPr algn="ctr">
                <a:lnSpc>
                  <a:spcPct val="90000"/>
                </a:lnSpc>
                <a:spcBef>
                  <a:spcPct val="0"/>
                </a:spcBef>
                <a:spcAft>
                  <a:spcPct val="0"/>
                </a:spcAft>
              </a:pPr>
              <a:t>16%</a:t>
            </a:fld>
            <a:endParaRPr lang="en-GB" sz="800">
              <a:solidFill>
                <a:schemeClr val="bg1"/>
              </a:solidFill>
              <a:sym typeface="+mn-lt"/>
            </a:endParaRPr>
          </a:p>
        </p:txBody>
      </p:sp>
      <p:sp>
        <p:nvSpPr>
          <p:cNvPr id="174" name="Rectangle 173">
            <a:extLst>
              <a:ext uri="{FF2B5EF4-FFF2-40B4-BE49-F238E27FC236}">
                <a16:creationId xmlns:a16="http://schemas.microsoft.com/office/drawing/2014/main" id="{F868E4D4-E544-143C-EA88-1482C6633FF6}"/>
              </a:ext>
            </a:extLst>
          </p:cNvPr>
          <p:cNvSpPr/>
          <p:nvPr>
            <p:custDataLst>
              <p:tags r:id="rId145"/>
            </p:custDataLst>
          </p:nvPr>
        </p:nvSpPr>
        <p:spPr bwMode="auto">
          <a:xfrm>
            <a:off x="1571625" y="5140325"/>
            <a:ext cx="152400" cy="808038"/>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marL="0" marR="0" lvl="0" indent="0" algn="r" defTabSz="914400" rtl="0" eaLnBrk="1" fontAlgn="auto" latinLnBrk="0" hangingPunct="1">
              <a:lnSpc>
                <a:spcPct val="100000"/>
              </a:lnSpc>
              <a:spcBef>
                <a:spcPct val="0"/>
              </a:spcBef>
              <a:spcAft>
                <a:spcPct val="0"/>
              </a:spcAft>
              <a:buClrTx/>
              <a:buSzTx/>
              <a:buFontTx/>
              <a:buNone/>
              <a:tabLst/>
              <a:defRPr/>
            </a:pPr>
            <a:fld id="{1C690A1E-D03C-42FD-9902-84AF6AF35B8D}" type="datetime'''''EU'''''''''''' a''pp''r''o''''''''''''''v''a''l''''''s'">
              <a:rPr lang="en-GB" altLang="en-US" sz="1000" b="1" smtClean="0">
                <a:solidFill>
                  <a:srgbClr val="2B3A42"/>
                </a:solidFill>
                <a:effectLst/>
              </a:rPr>
              <a:pPr marL="0" marR="0" lvl="0" indent="0" algn="r" defTabSz="914400" rtl="0" eaLnBrk="1" fontAlgn="auto" latinLnBrk="0" hangingPunct="1">
                <a:lnSpc>
                  <a:spcPct val="100000"/>
                </a:lnSpc>
                <a:spcBef>
                  <a:spcPct val="0"/>
                </a:spcBef>
                <a:spcAft>
                  <a:spcPct val="0"/>
                </a:spcAft>
                <a:buClrTx/>
                <a:buSzTx/>
                <a:buFontTx/>
                <a:buNone/>
                <a:tabLst/>
                <a:defRPr/>
              </a:pPr>
              <a:t>EU approvals</a:t>
            </a:fld>
            <a:endParaRPr kumimoji="0" lang="en-GB" sz="1000" b="1" i="0" strike="noStrike" kern="1200" cap="none" spc="0" normalizeH="0" baseline="0" noProof="0">
              <a:ln>
                <a:noFill/>
              </a:ln>
              <a:solidFill>
                <a:srgbClr val="2B3A42"/>
              </a:solidFill>
              <a:effectLst/>
              <a:uLnTx/>
              <a:uFillTx/>
              <a:ea typeface="+mn-ea"/>
              <a:cs typeface="+mn-cs"/>
              <a:sym typeface="+mn-lt"/>
            </a:endParaRPr>
          </a:p>
        </p:txBody>
      </p:sp>
      <p:sp>
        <p:nvSpPr>
          <p:cNvPr id="189" name="Rectangle 188">
            <a:extLst>
              <a:ext uri="{FF2B5EF4-FFF2-40B4-BE49-F238E27FC236}">
                <a16:creationId xmlns:a16="http://schemas.microsoft.com/office/drawing/2014/main" id="{77489086-CB9E-4DFB-A312-950CC124484C}"/>
              </a:ext>
            </a:extLst>
          </p:cNvPr>
          <p:cNvSpPr/>
          <p:nvPr>
            <p:custDataLst>
              <p:tags r:id="rId146"/>
            </p:custDataLst>
          </p:nvPr>
        </p:nvSpPr>
        <p:spPr bwMode="auto">
          <a:xfrm>
            <a:off x="8558213" y="5140325"/>
            <a:ext cx="152400" cy="336550"/>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C8F92C90-C151-46BF-99E8-7BA539A9B9B7}" type="datetime'''''L''''''''''''''a''''''''''''t''vi''''''a'">
              <a:rPr lang="en-GB" altLang="en-US" sz="1000" smtClean="0">
                <a:solidFill>
                  <a:srgbClr val="2B3A42"/>
                </a:solidFill>
                <a:effectLst/>
              </a:rPr>
              <a:pPr lvl="0" algn="r">
                <a:spcBef>
                  <a:spcPct val="0"/>
                </a:spcBef>
                <a:spcAft>
                  <a:spcPct val="0"/>
                </a:spcAft>
                <a:defRPr/>
              </a:pPr>
              <a:t>Latvia</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19" name="Rectangle 18">
            <a:extLst>
              <a:ext uri="{FF2B5EF4-FFF2-40B4-BE49-F238E27FC236}">
                <a16:creationId xmlns:a16="http://schemas.microsoft.com/office/drawing/2014/main" id="{BEF00B45-B316-4805-A84A-BE1EA16AD00D}"/>
              </a:ext>
            </a:extLst>
          </p:cNvPr>
          <p:cNvSpPr/>
          <p:nvPr>
            <p:custDataLst>
              <p:tags r:id="rId147"/>
            </p:custDataLst>
          </p:nvPr>
        </p:nvSpPr>
        <p:spPr bwMode="gray">
          <a:xfrm>
            <a:off x="8797925" y="4964113"/>
            <a:ext cx="17621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F382A620-9729-456E-8F8D-83C1BB0F6B15}" type="datetime'''''''''''''''''''''''''''4''''''''%'''''">
              <a:rPr lang="en-GB" altLang="en-US" sz="800" smtClean="0">
                <a:solidFill>
                  <a:schemeClr val="bg1"/>
                </a:solidFill>
                <a:effectLst/>
              </a:rPr>
              <a:pPr algn="ctr">
                <a:lnSpc>
                  <a:spcPct val="90000"/>
                </a:lnSpc>
                <a:spcBef>
                  <a:spcPct val="0"/>
                </a:spcBef>
                <a:spcAft>
                  <a:spcPct val="0"/>
                </a:spcAft>
              </a:pPr>
              <a:t>4%</a:t>
            </a:fld>
            <a:endParaRPr lang="en-GB" sz="800">
              <a:solidFill>
                <a:schemeClr val="bg1"/>
              </a:solidFill>
              <a:sym typeface="+mn-lt"/>
            </a:endParaRPr>
          </a:p>
        </p:txBody>
      </p:sp>
      <p:sp>
        <p:nvSpPr>
          <p:cNvPr id="17" name="Rectangle 16">
            <a:extLst>
              <a:ext uri="{FF2B5EF4-FFF2-40B4-BE49-F238E27FC236}">
                <a16:creationId xmlns:a16="http://schemas.microsoft.com/office/drawing/2014/main" id="{89CDF46B-93B2-4E3D-8F86-6BC2C0EC5631}"/>
              </a:ext>
            </a:extLst>
          </p:cNvPr>
          <p:cNvSpPr/>
          <p:nvPr>
            <p:custDataLst>
              <p:tags r:id="rId148"/>
            </p:custDataLst>
          </p:nvPr>
        </p:nvSpPr>
        <p:spPr bwMode="gray">
          <a:xfrm>
            <a:off x="8769350" y="4324350"/>
            <a:ext cx="233363" cy="109538"/>
          </a:xfrm>
          <a:prstGeom prst="rect">
            <a:avLst/>
          </a:prstGeom>
          <a:solidFill>
            <a:schemeClr val="accent6"/>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7D049C80-D747-438B-99D0-5441C2EBECD7}" type="datetime'''''''''4''''''''''5''''''''''''''''''''%'''''">
              <a:rPr lang="en-GB" altLang="en-US" sz="800" smtClean="0">
                <a:solidFill>
                  <a:schemeClr val="bg1"/>
                </a:solidFill>
                <a:effectLst/>
              </a:rPr>
              <a:pPr algn="ctr">
                <a:lnSpc>
                  <a:spcPct val="90000"/>
                </a:lnSpc>
                <a:spcBef>
                  <a:spcPct val="0"/>
                </a:spcBef>
                <a:spcAft>
                  <a:spcPct val="0"/>
                </a:spcAft>
              </a:pPr>
              <a:t>45%</a:t>
            </a:fld>
            <a:endParaRPr lang="en-GB" sz="800" err="1">
              <a:solidFill>
                <a:schemeClr val="bg1"/>
              </a:solidFill>
              <a:sym typeface="+mn-lt"/>
            </a:endParaRPr>
          </a:p>
        </p:txBody>
      </p:sp>
      <p:sp>
        <p:nvSpPr>
          <p:cNvPr id="506" name="Rectangle 505">
            <a:extLst>
              <a:ext uri="{FF2B5EF4-FFF2-40B4-BE49-F238E27FC236}">
                <a16:creationId xmlns:a16="http://schemas.microsoft.com/office/drawing/2014/main" id="{89CC8F7F-F1D8-0AB1-7355-EFE3477E326E}"/>
              </a:ext>
            </a:extLst>
          </p:cNvPr>
          <p:cNvSpPr/>
          <p:nvPr>
            <p:custDataLst>
              <p:tags r:id="rId149"/>
            </p:custDataLst>
          </p:nvPr>
        </p:nvSpPr>
        <p:spPr bwMode="gray">
          <a:xfrm>
            <a:off x="8769350" y="3470275"/>
            <a:ext cx="233363" cy="109538"/>
          </a:xfrm>
          <a:prstGeom prst="rect">
            <a:avLst/>
          </a:prstGeom>
          <a:solidFill>
            <a:srgbClr val="E66F0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D5DB1124-B02F-445A-984F-CDD2FB29C970}" type="datetime'''''''''''''''''''''''''''''''''''''''''''''''20''''%'''">
              <a:rPr lang="en-GB" altLang="en-US" sz="800" smtClean="0">
                <a:solidFill>
                  <a:schemeClr val="bg1"/>
                </a:solidFill>
                <a:effectLst/>
              </a:rPr>
              <a:pPr algn="ctr">
                <a:lnSpc>
                  <a:spcPct val="90000"/>
                </a:lnSpc>
                <a:spcBef>
                  <a:spcPct val="0"/>
                </a:spcBef>
                <a:spcAft>
                  <a:spcPct val="0"/>
                </a:spcAft>
              </a:pPr>
              <a:t>20%</a:t>
            </a:fld>
            <a:endParaRPr lang="en-GB" sz="800" err="1">
              <a:solidFill>
                <a:schemeClr val="bg1"/>
              </a:solidFill>
              <a:sym typeface="+mn-lt"/>
            </a:endParaRPr>
          </a:p>
        </p:txBody>
      </p:sp>
      <p:sp>
        <p:nvSpPr>
          <p:cNvPr id="507" name="Rectangle 506">
            <a:extLst>
              <a:ext uri="{FF2B5EF4-FFF2-40B4-BE49-F238E27FC236}">
                <a16:creationId xmlns:a16="http://schemas.microsoft.com/office/drawing/2014/main" id="{75AAA2D4-F964-6C2D-705D-D8A2D678DE55}"/>
              </a:ext>
            </a:extLst>
          </p:cNvPr>
          <p:cNvSpPr/>
          <p:nvPr>
            <p:custDataLst>
              <p:tags r:id="rId150"/>
            </p:custDataLst>
          </p:nvPr>
        </p:nvSpPr>
        <p:spPr bwMode="gray">
          <a:xfrm>
            <a:off x="8797925" y="3138488"/>
            <a:ext cx="176213" cy="109538"/>
          </a:xfrm>
          <a:prstGeom prst="rect">
            <a:avLst/>
          </a:prstGeom>
          <a:solidFill>
            <a:srgbClr val="F88FAC"/>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E5DE559D-C60D-45E8-92AC-7F9E7F675281}" type="datetime'''''''''''''''''''''''''''''''''5''''''''%'''''''''''''''''''">
              <a:rPr lang="en-GB" altLang="en-US" sz="800" smtClean="0">
                <a:solidFill>
                  <a:schemeClr val="bg1"/>
                </a:solidFill>
                <a:effectLst/>
              </a:rPr>
              <a:pPr algn="ctr">
                <a:lnSpc>
                  <a:spcPct val="90000"/>
                </a:lnSpc>
                <a:spcBef>
                  <a:spcPct val="0"/>
                </a:spcBef>
                <a:spcAft>
                  <a:spcPct val="0"/>
                </a:spcAft>
              </a:pPr>
              <a:t>5%</a:t>
            </a:fld>
            <a:endParaRPr lang="en-GB" sz="800">
              <a:solidFill>
                <a:schemeClr val="bg1"/>
              </a:solidFill>
              <a:sym typeface="+mn-lt"/>
            </a:endParaRPr>
          </a:p>
        </p:txBody>
      </p:sp>
      <p:sp>
        <p:nvSpPr>
          <p:cNvPr id="458" name="Rectangle 457">
            <a:extLst>
              <a:ext uri="{FF2B5EF4-FFF2-40B4-BE49-F238E27FC236}">
                <a16:creationId xmlns:a16="http://schemas.microsoft.com/office/drawing/2014/main" id="{D91D94B9-8FE3-380B-7D86-2F60C461B60D}"/>
              </a:ext>
            </a:extLst>
          </p:cNvPr>
          <p:cNvSpPr/>
          <p:nvPr>
            <p:custDataLst>
              <p:tags r:id="rId151"/>
            </p:custDataLst>
          </p:nvPr>
        </p:nvSpPr>
        <p:spPr bwMode="gray">
          <a:xfrm>
            <a:off x="8769350" y="2711450"/>
            <a:ext cx="233363" cy="109538"/>
          </a:xfrm>
          <a:prstGeom prst="rect">
            <a:avLst/>
          </a:prstGeom>
          <a:solidFill>
            <a:srgbClr val="C30C3E"/>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EAB7E485-71A1-4BED-9B27-EF93047BF1ED}" type="datetime'''''2''''''''''''7%'''''''''''''''''''''''''''''''''''''''''''">
              <a:rPr lang="en-GB" altLang="en-US" sz="800" smtClean="0">
                <a:solidFill>
                  <a:srgbClr val="FFFFFF"/>
                </a:solidFill>
                <a:effectLst/>
              </a:rPr>
              <a:pPr lvl="0" algn="ctr">
                <a:lnSpc>
                  <a:spcPct val="90000"/>
                </a:lnSpc>
                <a:spcBef>
                  <a:spcPct val="0"/>
                </a:spcBef>
                <a:spcAft>
                  <a:spcPct val="0"/>
                </a:spcAft>
                <a:defRPr/>
              </a:pPr>
              <a:t>27%</a:t>
            </a:fld>
            <a:endParaRPr lang="en-GB" sz="800" strike="noStrike" normalizeH="0" noProof="0">
              <a:ln>
                <a:noFill/>
              </a:ln>
              <a:solidFill>
                <a:srgbClr val="FFFFFF"/>
              </a:solidFill>
              <a:effectLst/>
              <a:uLnTx/>
              <a:uFillTx/>
              <a:sym typeface="+mn-lt"/>
            </a:endParaRPr>
          </a:p>
        </p:txBody>
      </p:sp>
      <p:sp>
        <p:nvSpPr>
          <p:cNvPr id="199" name="Rectangle 198">
            <a:extLst>
              <a:ext uri="{FF2B5EF4-FFF2-40B4-BE49-F238E27FC236}">
                <a16:creationId xmlns:a16="http://schemas.microsoft.com/office/drawing/2014/main" id="{B797437D-338B-477F-B999-DF73844726CC}"/>
              </a:ext>
            </a:extLst>
          </p:cNvPr>
          <p:cNvSpPr/>
          <p:nvPr>
            <p:custDataLst>
              <p:tags r:id="rId152"/>
            </p:custDataLst>
          </p:nvPr>
        </p:nvSpPr>
        <p:spPr bwMode="auto">
          <a:xfrm>
            <a:off x="8809038" y="5140325"/>
            <a:ext cx="152400" cy="457200"/>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marL="0" marR="0" lvl="0" indent="0" algn="r" defTabSz="914400" rtl="0" eaLnBrk="1" fontAlgn="auto" latinLnBrk="0" hangingPunct="1">
              <a:lnSpc>
                <a:spcPct val="100000"/>
              </a:lnSpc>
              <a:spcBef>
                <a:spcPct val="0"/>
              </a:spcBef>
              <a:spcAft>
                <a:spcPct val="0"/>
              </a:spcAft>
              <a:buClrTx/>
              <a:buSzTx/>
              <a:buFontTx/>
              <a:buNone/>
              <a:tabLst/>
              <a:defRPr/>
            </a:pPr>
            <a:fld id="{CA78D00A-8B26-434C-8449-2190B5DE2E3F}" type="datetime'''''''''''''''''''''C''z''''e''c''hi''a'''">
              <a:rPr lang="en-GB" altLang="en-US" sz="1000" smtClean="0">
                <a:solidFill>
                  <a:srgbClr val="2B3A42"/>
                </a:solidFill>
                <a:effectLst/>
              </a:rPr>
              <a:pPr marL="0" marR="0" lvl="0" indent="0" algn="r" defTabSz="914400" rtl="0" eaLnBrk="1" fontAlgn="auto" latinLnBrk="0" hangingPunct="1">
                <a:lnSpc>
                  <a:spcPct val="100000"/>
                </a:lnSpc>
                <a:spcBef>
                  <a:spcPct val="0"/>
                </a:spcBef>
                <a:spcAft>
                  <a:spcPct val="0"/>
                </a:spcAft>
                <a:buClrTx/>
                <a:buSzTx/>
                <a:buFontTx/>
                <a:buNone/>
                <a:tabLst/>
                <a:defRPr/>
              </a:pPr>
              <a:t>Czechia</a:t>
            </a:fld>
            <a:endParaRPr kumimoji="0" lang="en-GB" sz="1000" b="0" i="0" strike="noStrike" kern="1200" cap="none" spc="0" normalizeH="0" baseline="0" noProof="0">
              <a:ln>
                <a:noFill/>
              </a:ln>
              <a:solidFill>
                <a:srgbClr val="2B3A42"/>
              </a:solidFill>
              <a:effectLst/>
              <a:uLnTx/>
              <a:uFillTx/>
              <a:ea typeface="+mn-ea"/>
              <a:cs typeface="+mn-cs"/>
              <a:sym typeface="+mn-lt"/>
            </a:endParaRPr>
          </a:p>
        </p:txBody>
      </p:sp>
      <p:sp>
        <p:nvSpPr>
          <p:cNvPr id="195" name="Rectangle 194">
            <a:extLst>
              <a:ext uri="{FF2B5EF4-FFF2-40B4-BE49-F238E27FC236}">
                <a16:creationId xmlns:a16="http://schemas.microsoft.com/office/drawing/2014/main" id="{FD324911-EDD9-47C2-BE1F-9AD017D4FEE3}"/>
              </a:ext>
            </a:extLst>
          </p:cNvPr>
          <p:cNvSpPr/>
          <p:nvPr>
            <p:custDataLst>
              <p:tags r:id="rId153"/>
            </p:custDataLst>
          </p:nvPr>
        </p:nvSpPr>
        <p:spPr bwMode="gray">
          <a:xfrm>
            <a:off x="9047163" y="4964113"/>
            <a:ext cx="17621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9CA0F571-DEEE-4CE4-8655-56F65ED5D315}" type="datetime'''''''''''''''''''''''''''''4''''''%'''''''''''''''">
              <a:rPr lang="en-GB" altLang="en-US" sz="800" smtClean="0">
                <a:solidFill>
                  <a:schemeClr val="bg1"/>
                </a:solidFill>
                <a:effectLst/>
              </a:rPr>
              <a:pPr algn="ctr">
                <a:lnSpc>
                  <a:spcPct val="90000"/>
                </a:lnSpc>
                <a:spcBef>
                  <a:spcPct val="0"/>
                </a:spcBef>
                <a:spcAft>
                  <a:spcPct val="0"/>
                </a:spcAft>
              </a:pPr>
              <a:t>4%</a:t>
            </a:fld>
            <a:endParaRPr lang="en-GB" sz="800">
              <a:solidFill>
                <a:schemeClr val="bg1"/>
              </a:solidFill>
              <a:sym typeface="+mn-lt"/>
            </a:endParaRPr>
          </a:p>
        </p:txBody>
      </p:sp>
      <p:sp>
        <p:nvSpPr>
          <p:cNvPr id="87" name="Rectangle 86">
            <a:extLst>
              <a:ext uri="{FF2B5EF4-FFF2-40B4-BE49-F238E27FC236}">
                <a16:creationId xmlns:a16="http://schemas.microsoft.com/office/drawing/2014/main" id="{A6D2FBAE-FAA5-A7BC-7CAA-442DC73399BC}"/>
              </a:ext>
            </a:extLst>
          </p:cNvPr>
          <p:cNvSpPr/>
          <p:nvPr>
            <p:custDataLst>
              <p:tags r:id="rId154"/>
            </p:custDataLst>
          </p:nvPr>
        </p:nvSpPr>
        <p:spPr bwMode="gray">
          <a:xfrm>
            <a:off x="9018588" y="4656138"/>
            <a:ext cx="233363" cy="109538"/>
          </a:xfrm>
          <a:prstGeom prst="rect">
            <a:avLst/>
          </a:prstGeom>
          <a:solidFill>
            <a:srgbClr val="F88FAC"/>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75E255D5-2A3C-45FA-8DD1-8B2A0AC1D853}" type="datetime'''''''''''''''''''''''''2''''''''''0''''''''''''%'''''''''''''">
              <a:rPr lang="en-GB" altLang="en-US" sz="800" smtClean="0">
                <a:solidFill>
                  <a:schemeClr val="bg1"/>
                </a:solidFill>
                <a:effectLst/>
                <a:sym typeface="+mn-lt"/>
              </a:rPr>
              <a:pPr algn="ctr">
                <a:lnSpc>
                  <a:spcPct val="90000"/>
                </a:lnSpc>
                <a:spcBef>
                  <a:spcPct val="0"/>
                </a:spcBef>
                <a:spcAft>
                  <a:spcPct val="0"/>
                </a:spcAft>
              </a:pPr>
              <a:t>20%</a:t>
            </a:fld>
            <a:endParaRPr lang="en-GB" sz="800">
              <a:solidFill>
                <a:schemeClr val="bg1"/>
              </a:solidFill>
              <a:sym typeface="+mn-lt"/>
            </a:endParaRPr>
          </a:p>
        </p:txBody>
      </p:sp>
      <p:sp>
        <p:nvSpPr>
          <p:cNvPr id="459" name="Rectangle 458">
            <a:extLst>
              <a:ext uri="{FF2B5EF4-FFF2-40B4-BE49-F238E27FC236}">
                <a16:creationId xmlns:a16="http://schemas.microsoft.com/office/drawing/2014/main" id="{C65BEA98-E10D-BAE5-DB94-69E59C2CB465}"/>
              </a:ext>
            </a:extLst>
          </p:cNvPr>
          <p:cNvSpPr/>
          <p:nvPr>
            <p:custDataLst>
              <p:tags r:id="rId155"/>
            </p:custDataLst>
          </p:nvPr>
        </p:nvSpPr>
        <p:spPr bwMode="gray">
          <a:xfrm>
            <a:off x="9018588" y="3375025"/>
            <a:ext cx="233363" cy="109538"/>
          </a:xfrm>
          <a:prstGeom prst="rect">
            <a:avLst/>
          </a:prstGeom>
          <a:solidFill>
            <a:srgbClr val="C30C3E"/>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E7E94F2D-F067-4BF6-8A08-62BC739F2BE7}" type="datetime'''''''''''''''''7''''''7''''''%'''''''''''''''''''''''''''''''">
              <a:rPr lang="en-GB" altLang="en-US" sz="800" smtClean="0">
                <a:solidFill>
                  <a:srgbClr val="FFFFFF"/>
                </a:solidFill>
                <a:effectLst/>
              </a:rPr>
              <a:pPr lvl="0" algn="ctr">
                <a:lnSpc>
                  <a:spcPct val="90000"/>
                </a:lnSpc>
                <a:spcBef>
                  <a:spcPct val="0"/>
                </a:spcBef>
                <a:spcAft>
                  <a:spcPct val="0"/>
                </a:spcAft>
                <a:defRPr/>
              </a:pPr>
              <a:t>77%</a:t>
            </a:fld>
            <a:endParaRPr lang="en-GB" sz="800" strike="noStrike" normalizeH="0" noProof="0">
              <a:ln>
                <a:noFill/>
              </a:ln>
              <a:solidFill>
                <a:srgbClr val="FFFFFF"/>
              </a:solidFill>
              <a:effectLst/>
              <a:uLnTx/>
              <a:uFillTx/>
              <a:sym typeface="+mn-lt"/>
            </a:endParaRPr>
          </a:p>
        </p:txBody>
      </p:sp>
      <p:sp>
        <p:nvSpPr>
          <p:cNvPr id="194" name="Rectangle 193">
            <a:extLst>
              <a:ext uri="{FF2B5EF4-FFF2-40B4-BE49-F238E27FC236}">
                <a16:creationId xmlns:a16="http://schemas.microsoft.com/office/drawing/2014/main" id="{D7185728-FD0C-40CC-9867-BA3BD63AD3E3}"/>
              </a:ext>
            </a:extLst>
          </p:cNvPr>
          <p:cNvSpPr/>
          <p:nvPr>
            <p:custDataLst>
              <p:tags r:id="rId156"/>
            </p:custDataLst>
          </p:nvPr>
        </p:nvSpPr>
        <p:spPr bwMode="auto">
          <a:xfrm>
            <a:off x="9058275" y="5140325"/>
            <a:ext cx="152400" cy="387350"/>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0151E4CD-085D-4FCF-9274-08C2553D4AC7}" type="datetime'T''''''''''''''''''''u''''''r''''''''''''''k''''''e''''''''y'">
              <a:rPr lang="en-GB" altLang="en-US" sz="1000" smtClean="0">
                <a:solidFill>
                  <a:srgbClr val="2B3A42"/>
                </a:solidFill>
                <a:effectLst/>
              </a:rPr>
              <a:pPr lvl="0" algn="r">
                <a:spcBef>
                  <a:spcPct val="0"/>
                </a:spcBef>
                <a:spcAft>
                  <a:spcPct val="0"/>
                </a:spcAft>
                <a:defRPr/>
              </a:pPr>
              <a:t>Turkey</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271" name="Rectangle 270">
            <a:extLst>
              <a:ext uri="{FF2B5EF4-FFF2-40B4-BE49-F238E27FC236}">
                <a16:creationId xmlns:a16="http://schemas.microsoft.com/office/drawing/2014/main" id="{CF9607E4-4B2D-CA36-6017-C2A4C6E7D1D3}"/>
              </a:ext>
            </a:extLst>
          </p:cNvPr>
          <p:cNvSpPr/>
          <p:nvPr>
            <p:custDataLst>
              <p:tags r:id="rId157"/>
            </p:custDataLst>
          </p:nvPr>
        </p:nvSpPr>
        <p:spPr bwMode="gray">
          <a:xfrm>
            <a:off x="9296400" y="4987925"/>
            <a:ext cx="17621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BED954AC-24C4-464B-A436-9EFD528051C1}" type="datetime'2''''''%'''''''">
              <a:rPr lang="en-GB" altLang="en-US" sz="800" smtClean="0">
                <a:solidFill>
                  <a:schemeClr val="bg1"/>
                </a:solidFill>
                <a:effectLst/>
              </a:rPr>
              <a:pPr algn="ctr">
                <a:lnSpc>
                  <a:spcPct val="90000"/>
                </a:lnSpc>
                <a:spcBef>
                  <a:spcPct val="0"/>
                </a:spcBef>
                <a:spcAft>
                  <a:spcPct val="0"/>
                </a:spcAft>
              </a:pPr>
              <a:t>2%</a:t>
            </a:fld>
            <a:endParaRPr lang="en-GB" sz="800">
              <a:solidFill>
                <a:schemeClr val="bg1"/>
              </a:solidFill>
              <a:sym typeface="+mn-lt"/>
            </a:endParaRPr>
          </a:p>
        </p:txBody>
      </p:sp>
      <p:sp>
        <p:nvSpPr>
          <p:cNvPr id="98" name="Rectangle 97">
            <a:extLst>
              <a:ext uri="{FF2B5EF4-FFF2-40B4-BE49-F238E27FC236}">
                <a16:creationId xmlns:a16="http://schemas.microsoft.com/office/drawing/2014/main" id="{4CD092A4-4C2F-473A-AED2-135A8AF572BF}"/>
              </a:ext>
            </a:extLst>
          </p:cNvPr>
          <p:cNvSpPr/>
          <p:nvPr>
            <p:custDataLst>
              <p:tags r:id="rId158"/>
            </p:custDataLst>
          </p:nvPr>
        </p:nvSpPr>
        <p:spPr bwMode="gray">
          <a:xfrm>
            <a:off x="9267825" y="4348163"/>
            <a:ext cx="233363" cy="109538"/>
          </a:xfrm>
          <a:prstGeom prst="rect">
            <a:avLst/>
          </a:prstGeom>
          <a:solidFill>
            <a:schemeClr val="accent6"/>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992C6E94-BF45-4BD9-9B94-7F3913633D77}" type="datetime'''''4''''''''''''6''''''''''''''%'''''''''''''''''''''''">
              <a:rPr lang="en-GB" altLang="en-US" sz="800" smtClean="0">
                <a:solidFill>
                  <a:schemeClr val="bg1"/>
                </a:solidFill>
                <a:effectLst/>
              </a:rPr>
              <a:pPr algn="ctr">
                <a:lnSpc>
                  <a:spcPct val="90000"/>
                </a:lnSpc>
                <a:spcBef>
                  <a:spcPct val="0"/>
                </a:spcBef>
                <a:spcAft>
                  <a:spcPct val="0"/>
                </a:spcAft>
              </a:pPr>
              <a:t>46%</a:t>
            </a:fld>
            <a:endParaRPr lang="en-GB" sz="800" err="1">
              <a:solidFill>
                <a:schemeClr val="bg1"/>
              </a:solidFill>
              <a:sym typeface="+mn-lt"/>
            </a:endParaRPr>
          </a:p>
        </p:txBody>
      </p:sp>
      <p:sp>
        <p:nvSpPr>
          <p:cNvPr id="508" name="Rectangle 507">
            <a:extLst>
              <a:ext uri="{FF2B5EF4-FFF2-40B4-BE49-F238E27FC236}">
                <a16:creationId xmlns:a16="http://schemas.microsoft.com/office/drawing/2014/main" id="{3C04AECC-D8C1-266F-F5EF-B89F9EBEB2D8}"/>
              </a:ext>
            </a:extLst>
          </p:cNvPr>
          <p:cNvSpPr/>
          <p:nvPr>
            <p:custDataLst>
              <p:tags r:id="rId159"/>
            </p:custDataLst>
          </p:nvPr>
        </p:nvSpPr>
        <p:spPr bwMode="gray">
          <a:xfrm>
            <a:off x="9296400" y="3613150"/>
            <a:ext cx="176213" cy="109538"/>
          </a:xfrm>
          <a:prstGeom prst="rect">
            <a:avLst/>
          </a:prstGeom>
          <a:solidFill>
            <a:srgbClr val="F88FAC"/>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3E059A51-BBAB-415F-9586-DC2E8F869755}" type="datetime'''''''''''9%'''''">
              <a:rPr lang="en-GB" altLang="en-US" sz="800" smtClean="0">
                <a:solidFill>
                  <a:schemeClr val="bg1"/>
                </a:solidFill>
                <a:effectLst/>
              </a:rPr>
              <a:pPr algn="ctr">
                <a:lnSpc>
                  <a:spcPct val="90000"/>
                </a:lnSpc>
                <a:spcBef>
                  <a:spcPct val="0"/>
                </a:spcBef>
                <a:spcAft>
                  <a:spcPct val="0"/>
                </a:spcAft>
              </a:pPr>
              <a:t>9%</a:t>
            </a:fld>
            <a:endParaRPr lang="en-GB" sz="800">
              <a:solidFill>
                <a:schemeClr val="bg1"/>
              </a:solidFill>
              <a:sym typeface="+mn-lt"/>
            </a:endParaRPr>
          </a:p>
        </p:txBody>
      </p:sp>
      <p:sp>
        <p:nvSpPr>
          <p:cNvPr id="463" name="Rectangle 462">
            <a:extLst>
              <a:ext uri="{FF2B5EF4-FFF2-40B4-BE49-F238E27FC236}">
                <a16:creationId xmlns:a16="http://schemas.microsoft.com/office/drawing/2014/main" id="{12684F9A-2A1F-B035-8997-BE59B4FF3E27}"/>
              </a:ext>
            </a:extLst>
          </p:cNvPr>
          <p:cNvSpPr/>
          <p:nvPr>
            <p:custDataLst>
              <p:tags r:id="rId160"/>
            </p:custDataLst>
          </p:nvPr>
        </p:nvSpPr>
        <p:spPr bwMode="gray">
          <a:xfrm>
            <a:off x="9267825" y="2924175"/>
            <a:ext cx="233363" cy="109538"/>
          </a:xfrm>
          <a:prstGeom prst="rect">
            <a:avLst/>
          </a:prstGeom>
          <a:solidFill>
            <a:srgbClr val="C30C3E"/>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DC7B27EE-58FE-4630-B616-1F2B54E5C514}" type="datetime'''''''4''3''''''''''''''''''''''''''''''''%'''''''''''''''">
              <a:rPr lang="en-GB" altLang="en-US" sz="800" smtClean="0">
                <a:solidFill>
                  <a:srgbClr val="FFFFFF"/>
                </a:solidFill>
                <a:effectLst/>
              </a:rPr>
              <a:pPr lvl="0" algn="ctr">
                <a:lnSpc>
                  <a:spcPct val="90000"/>
                </a:lnSpc>
                <a:spcBef>
                  <a:spcPct val="0"/>
                </a:spcBef>
                <a:spcAft>
                  <a:spcPct val="0"/>
                </a:spcAft>
                <a:defRPr/>
              </a:pPr>
              <a:t>43%</a:t>
            </a:fld>
            <a:endParaRPr lang="en-GB" sz="800" strike="noStrike" normalizeH="0" noProof="0">
              <a:ln>
                <a:noFill/>
              </a:ln>
              <a:solidFill>
                <a:srgbClr val="FFFFFF"/>
              </a:solidFill>
              <a:effectLst/>
              <a:uLnTx/>
              <a:uFillTx/>
              <a:sym typeface="+mn-lt"/>
            </a:endParaRPr>
          </a:p>
        </p:txBody>
      </p:sp>
      <p:sp>
        <p:nvSpPr>
          <p:cNvPr id="200" name="Rectangle 199">
            <a:extLst>
              <a:ext uri="{FF2B5EF4-FFF2-40B4-BE49-F238E27FC236}">
                <a16:creationId xmlns:a16="http://schemas.microsoft.com/office/drawing/2014/main" id="{D18F9348-43EF-416A-AC15-33844EA5511C}"/>
              </a:ext>
            </a:extLst>
          </p:cNvPr>
          <p:cNvSpPr/>
          <p:nvPr>
            <p:custDataLst>
              <p:tags r:id="rId161"/>
            </p:custDataLst>
          </p:nvPr>
        </p:nvSpPr>
        <p:spPr bwMode="auto">
          <a:xfrm>
            <a:off x="9307513" y="5140325"/>
            <a:ext cx="152400" cy="39211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7DF0DEC6-A345-4FBE-B771-763AEF7C65C3}" type="datetime'''P''''''''''''''''o''''''''''l''''''''and'''''''''''''''''">
              <a:rPr lang="en-GB" altLang="en-US" sz="1000" smtClean="0">
                <a:solidFill>
                  <a:srgbClr val="2B3A42"/>
                </a:solidFill>
                <a:effectLst/>
              </a:rPr>
              <a:pPr lvl="0" algn="r">
                <a:spcBef>
                  <a:spcPct val="0"/>
                </a:spcBef>
                <a:spcAft>
                  <a:spcPct val="0"/>
                </a:spcAft>
                <a:defRPr/>
              </a:pPr>
              <a:t>Poland</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510" name="Rectangle 509">
            <a:extLst>
              <a:ext uri="{FF2B5EF4-FFF2-40B4-BE49-F238E27FC236}">
                <a16:creationId xmlns:a16="http://schemas.microsoft.com/office/drawing/2014/main" id="{0590FE93-90DC-F313-AC96-42F61AD154AB}"/>
              </a:ext>
            </a:extLst>
          </p:cNvPr>
          <p:cNvSpPr/>
          <p:nvPr>
            <p:custDataLst>
              <p:tags r:id="rId162"/>
            </p:custDataLst>
          </p:nvPr>
        </p:nvSpPr>
        <p:spPr bwMode="gray">
          <a:xfrm>
            <a:off x="9545638" y="4987925"/>
            <a:ext cx="17621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20E601ED-A9E1-4A75-8AAE-200FB349ABF0}" type="datetime'''''''''''''''2''''''''%'">
              <a:rPr lang="en-GB" altLang="en-US" sz="800" smtClean="0">
                <a:solidFill>
                  <a:schemeClr val="bg1"/>
                </a:solidFill>
                <a:effectLst/>
              </a:rPr>
              <a:pPr algn="ctr">
                <a:lnSpc>
                  <a:spcPct val="90000"/>
                </a:lnSpc>
                <a:spcBef>
                  <a:spcPct val="0"/>
                </a:spcBef>
                <a:spcAft>
                  <a:spcPct val="0"/>
                </a:spcAft>
              </a:pPr>
              <a:t>2%</a:t>
            </a:fld>
            <a:endParaRPr lang="en-GB" sz="800">
              <a:solidFill>
                <a:schemeClr val="bg1"/>
              </a:solidFill>
              <a:sym typeface="+mn-lt"/>
            </a:endParaRPr>
          </a:p>
        </p:txBody>
      </p:sp>
      <p:sp>
        <p:nvSpPr>
          <p:cNvPr id="372" name="Rectangle 371">
            <a:extLst>
              <a:ext uri="{FF2B5EF4-FFF2-40B4-BE49-F238E27FC236}">
                <a16:creationId xmlns:a16="http://schemas.microsoft.com/office/drawing/2014/main" id="{FF47AFB5-8395-0A2B-0508-82A984D4A787}"/>
              </a:ext>
            </a:extLst>
          </p:cNvPr>
          <p:cNvSpPr/>
          <p:nvPr>
            <p:custDataLst>
              <p:tags r:id="rId163"/>
            </p:custDataLst>
          </p:nvPr>
        </p:nvSpPr>
        <p:spPr bwMode="gray">
          <a:xfrm>
            <a:off x="9517063" y="4560888"/>
            <a:ext cx="233363" cy="109538"/>
          </a:xfrm>
          <a:prstGeom prst="rect">
            <a:avLst/>
          </a:prstGeom>
          <a:solidFill>
            <a:srgbClr val="E66F0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308E8830-B354-4C65-809F-AF0F80D64B98}" type="datetime'''3''''''''''''''0''''''''''''%'''''''''''''''''''''''''''">
              <a:rPr lang="en-GB" altLang="en-US" sz="800" smtClean="0">
                <a:solidFill>
                  <a:schemeClr val="bg1"/>
                </a:solidFill>
                <a:effectLst/>
              </a:rPr>
              <a:pPr algn="ctr">
                <a:lnSpc>
                  <a:spcPct val="90000"/>
                </a:lnSpc>
                <a:spcBef>
                  <a:spcPct val="0"/>
                </a:spcBef>
                <a:spcAft>
                  <a:spcPct val="0"/>
                </a:spcAft>
              </a:pPr>
              <a:t>30%</a:t>
            </a:fld>
            <a:endParaRPr lang="en-GB" sz="800" err="1">
              <a:solidFill>
                <a:schemeClr val="bg1"/>
              </a:solidFill>
              <a:sym typeface="+mn-lt"/>
            </a:endParaRPr>
          </a:p>
        </p:txBody>
      </p:sp>
      <p:sp>
        <p:nvSpPr>
          <p:cNvPr id="373" name="Rectangle 372">
            <a:extLst>
              <a:ext uri="{FF2B5EF4-FFF2-40B4-BE49-F238E27FC236}">
                <a16:creationId xmlns:a16="http://schemas.microsoft.com/office/drawing/2014/main" id="{C7F7676F-A61A-59BD-3460-D29244192853}"/>
              </a:ext>
            </a:extLst>
          </p:cNvPr>
          <p:cNvSpPr/>
          <p:nvPr>
            <p:custDataLst>
              <p:tags r:id="rId164"/>
            </p:custDataLst>
          </p:nvPr>
        </p:nvSpPr>
        <p:spPr bwMode="gray">
          <a:xfrm>
            <a:off x="9517063" y="3255963"/>
            <a:ext cx="233363" cy="109538"/>
          </a:xfrm>
          <a:prstGeom prst="rect">
            <a:avLst/>
          </a:prstGeom>
          <a:solidFill>
            <a:srgbClr val="C30C3E"/>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4C0E2D22-A65D-4220-BC73-1C3906A74C68}" type="datetime'''''68''''''%'''''''''''''''''''''">
              <a:rPr lang="en-GB" altLang="en-US" sz="800" smtClean="0">
                <a:solidFill>
                  <a:srgbClr val="FFFFFF"/>
                </a:solidFill>
                <a:effectLst/>
              </a:rPr>
              <a:pPr lvl="0" algn="ctr">
                <a:lnSpc>
                  <a:spcPct val="90000"/>
                </a:lnSpc>
                <a:spcBef>
                  <a:spcPct val="0"/>
                </a:spcBef>
                <a:spcAft>
                  <a:spcPct val="0"/>
                </a:spcAft>
                <a:defRPr/>
              </a:pPr>
              <a:t>68%</a:t>
            </a:fld>
            <a:endParaRPr lang="en-GB" sz="800" strike="noStrike" normalizeH="0" noProof="0">
              <a:ln>
                <a:noFill/>
              </a:ln>
              <a:solidFill>
                <a:srgbClr val="FFFFFF"/>
              </a:solidFill>
              <a:effectLst/>
              <a:uLnTx/>
              <a:uFillTx/>
              <a:sym typeface="+mn-lt"/>
            </a:endParaRPr>
          </a:p>
        </p:txBody>
      </p:sp>
      <p:sp>
        <p:nvSpPr>
          <p:cNvPr id="204" name="Rectangle 203">
            <a:extLst>
              <a:ext uri="{FF2B5EF4-FFF2-40B4-BE49-F238E27FC236}">
                <a16:creationId xmlns:a16="http://schemas.microsoft.com/office/drawing/2014/main" id="{9D1BCBD6-CC92-4362-8279-3DEEA5DDDCCC}"/>
              </a:ext>
            </a:extLst>
          </p:cNvPr>
          <p:cNvSpPr/>
          <p:nvPr>
            <p:custDataLst>
              <p:tags r:id="rId165"/>
            </p:custDataLst>
          </p:nvPr>
        </p:nvSpPr>
        <p:spPr bwMode="auto">
          <a:xfrm>
            <a:off x="9556750" y="5140325"/>
            <a:ext cx="152400" cy="477838"/>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EAF5D9EC-ACF3-45AF-BB0A-07E275BC22DB}" type="datetime'''''H''''''''u''''''n''''gar''''''''''''''''''''''''y'''''''''">
              <a:rPr lang="en-GB" altLang="en-US" sz="1000" smtClean="0">
                <a:solidFill>
                  <a:srgbClr val="2B3A42"/>
                </a:solidFill>
                <a:effectLst/>
              </a:rPr>
              <a:pPr lvl="0" algn="r">
                <a:spcBef>
                  <a:spcPct val="0"/>
                </a:spcBef>
                <a:spcAft>
                  <a:spcPct val="0"/>
                </a:spcAft>
                <a:defRPr/>
              </a:pPr>
              <a:t>Hungary</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90" name="Rectangle 89">
            <a:extLst>
              <a:ext uri="{FF2B5EF4-FFF2-40B4-BE49-F238E27FC236}">
                <a16:creationId xmlns:a16="http://schemas.microsoft.com/office/drawing/2014/main" id="{20A56539-A3C6-A5EC-C1F2-F8C69541BBA6}"/>
              </a:ext>
            </a:extLst>
          </p:cNvPr>
          <p:cNvSpPr/>
          <p:nvPr>
            <p:custDataLst>
              <p:tags r:id="rId166"/>
            </p:custDataLst>
          </p:nvPr>
        </p:nvSpPr>
        <p:spPr bwMode="gray">
          <a:xfrm>
            <a:off x="9759950" y="4987925"/>
            <a:ext cx="17621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E953329E-D00B-4D2A-8C5F-A1B36B679971}" type="datetime'''2''''''''%'">
              <a:rPr lang="en-GB" altLang="en-US" sz="800" smtClean="0">
                <a:solidFill>
                  <a:schemeClr val="bg1"/>
                </a:solidFill>
                <a:effectLst/>
                <a:sym typeface="+mn-lt"/>
              </a:rPr>
              <a:pPr algn="ctr">
                <a:lnSpc>
                  <a:spcPct val="90000"/>
                </a:lnSpc>
                <a:spcBef>
                  <a:spcPct val="0"/>
                </a:spcBef>
                <a:spcAft>
                  <a:spcPct val="0"/>
                </a:spcAft>
              </a:pPr>
              <a:t>2%</a:t>
            </a:fld>
            <a:endParaRPr lang="en-GB" sz="800">
              <a:solidFill>
                <a:schemeClr val="bg1"/>
              </a:solidFill>
              <a:sym typeface="+mn-lt"/>
            </a:endParaRPr>
          </a:p>
        </p:txBody>
      </p:sp>
      <p:sp>
        <p:nvSpPr>
          <p:cNvPr id="91" name="Rectangle 90">
            <a:extLst>
              <a:ext uri="{FF2B5EF4-FFF2-40B4-BE49-F238E27FC236}">
                <a16:creationId xmlns:a16="http://schemas.microsoft.com/office/drawing/2014/main" id="{86BDF7FA-B09F-319E-C042-B96A2C39D01B}"/>
              </a:ext>
            </a:extLst>
          </p:cNvPr>
          <p:cNvSpPr/>
          <p:nvPr>
            <p:custDataLst>
              <p:tags r:id="rId167"/>
            </p:custDataLst>
          </p:nvPr>
        </p:nvSpPr>
        <p:spPr bwMode="gray">
          <a:xfrm>
            <a:off x="9829800" y="4940300"/>
            <a:ext cx="176213" cy="109538"/>
          </a:xfrm>
          <a:prstGeom prst="rect">
            <a:avLst/>
          </a:prstGeom>
          <a:solidFill>
            <a:srgbClr val="E66F0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362A3F0F-C72D-451F-A74D-3CC5F4D829DB}" type="datetime'''''''''''2''''''''%'''''''''''''''''''''''''">
              <a:rPr lang="en-GB" altLang="en-US" sz="800" smtClean="0">
                <a:solidFill>
                  <a:schemeClr val="bg1"/>
                </a:solidFill>
                <a:effectLst/>
                <a:sym typeface="+mn-lt"/>
              </a:rPr>
              <a:pPr algn="ctr">
                <a:lnSpc>
                  <a:spcPct val="90000"/>
                </a:lnSpc>
                <a:spcBef>
                  <a:spcPct val="0"/>
                </a:spcBef>
                <a:spcAft>
                  <a:spcPct val="0"/>
                </a:spcAft>
              </a:pPr>
              <a:t>2%</a:t>
            </a:fld>
            <a:endParaRPr lang="en-GB" sz="800" err="1">
              <a:solidFill>
                <a:schemeClr val="bg1"/>
              </a:solidFill>
              <a:sym typeface="+mn-lt"/>
            </a:endParaRPr>
          </a:p>
        </p:txBody>
      </p:sp>
      <p:sp>
        <p:nvSpPr>
          <p:cNvPr id="93" name="Rectangle 92">
            <a:extLst>
              <a:ext uri="{FF2B5EF4-FFF2-40B4-BE49-F238E27FC236}">
                <a16:creationId xmlns:a16="http://schemas.microsoft.com/office/drawing/2014/main" id="{16F59D1C-BF1B-AD12-F5B6-A3641ABD6E7F}"/>
              </a:ext>
            </a:extLst>
          </p:cNvPr>
          <p:cNvSpPr/>
          <p:nvPr>
            <p:custDataLst>
              <p:tags r:id="rId168"/>
            </p:custDataLst>
          </p:nvPr>
        </p:nvSpPr>
        <p:spPr bwMode="gray">
          <a:xfrm>
            <a:off x="9766300" y="4443413"/>
            <a:ext cx="233363" cy="109538"/>
          </a:xfrm>
          <a:prstGeom prst="rect">
            <a:avLst/>
          </a:prstGeom>
          <a:solidFill>
            <a:srgbClr val="F88FAC"/>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4EF63F34-2565-4F58-BAC4-E2975308CA42}" type="datetime'''''''''''''''''3''''''6''''%'''''''''''''''''">
              <a:rPr lang="en-GB" altLang="en-US" sz="800" smtClean="0">
                <a:solidFill>
                  <a:schemeClr val="bg1"/>
                </a:solidFill>
                <a:effectLst/>
                <a:sym typeface="+mn-lt"/>
              </a:rPr>
              <a:pPr algn="ctr">
                <a:lnSpc>
                  <a:spcPct val="90000"/>
                </a:lnSpc>
                <a:spcBef>
                  <a:spcPct val="0"/>
                </a:spcBef>
                <a:spcAft>
                  <a:spcPct val="0"/>
                </a:spcAft>
              </a:pPr>
              <a:t>36%</a:t>
            </a:fld>
            <a:endParaRPr lang="en-GB" sz="800">
              <a:solidFill>
                <a:schemeClr val="bg1"/>
              </a:solidFill>
              <a:sym typeface="+mn-lt"/>
            </a:endParaRPr>
          </a:p>
        </p:txBody>
      </p:sp>
      <p:sp>
        <p:nvSpPr>
          <p:cNvPr id="456" name="Rectangle 455">
            <a:extLst>
              <a:ext uri="{FF2B5EF4-FFF2-40B4-BE49-F238E27FC236}">
                <a16:creationId xmlns:a16="http://schemas.microsoft.com/office/drawing/2014/main" id="{963C31AD-C693-C318-CEE9-E0A8441120AE}"/>
              </a:ext>
            </a:extLst>
          </p:cNvPr>
          <p:cNvSpPr/>
          <p:nvPr>
            <p:custDataLst>
              <p:tags r:id="rId169"/>
            </p:custDataLst>
          </p:nvPr>
        </p:nvSpPr>
        <p:spPr bwMode="gray">
          <a:xfrm>
            <a:off x="8518525" y="3279775"/>
            <a:ext cx="233363" cy="109538"/>
          </a:xfrm>
          <a:prstGeom prst="rect">
            <a:avLst/>
          </a:prstGeom>
          <a:solidFill>
            <a:srgbClr val="C30C3E"/>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375DE128-4433-4343-A588-8BE6E501034F}" type="datetime'''''7''''''''''''''''''''''''0''''''%'''''''''''">
              <a:rPr lang="en-GB" altLang="en-US" sz="800" smtClean="0">
                <a:solidFill>
                  <a:srgbClr val="FFFFFF"/>
                </a:solidFill>
                <a:effectLst/>
              </a:rPr>
              <a:pPr lvl="0" algn="ctr">
                <a:lnSpc>
                  <a:spcPct val="90000"/>
                </a:lnSpc>
                <a:spcBef>
                  <a:spcPct val="0"/>
                </a:spcBef>
                <a:spcAft>
                  <a:spcPct val="0"/>
                </a:spcAft>
                <a:defRPr/>
              </a:pPr>
              <a:t>70%</a:t>
            </a:fld>
            <a:endParaRPr lang="en-GB" sz="800" strike="noStrike" normalizeH="0" noProof="0">
              <a:ln>
                <a:noFill/>
              </a:ln>
              <a:solidFill>
                <a:srgbClr val="FFFFFF"/>
              </a:solidFill>
              <a:effectLst/>
              <a:uLnTx/>
              <a:uFillTx/>
              <a:sym typeface="+mn-lt"/>
            </a:endParaRPr>
          </a:p>
        </p:txBody>
      </p:sp>
      <p:sp>
        <p:nvSpPr>
          <p:cNvPr id="3" name="Rectangle 2">
            <a:extLst>
              <a:ext uri="{FF2B5EF4-FFF2-40B4-BE49-F238E27FC236}">
                <a16:creationId xmlns:a16="http://schemas.microsoft.com/office/drawing/2014/main" id="{EC231766-EE3A-28E4-76C0-9F178CAC0039}"/>
              </a:ext>
            </a:extLst>
          </p:cNvPr>
          <p:cNvSpPr/>
          <p:nvPr>
            <p:custDataLst>
              <p:tags r:id="rId170"/>
            </p:custDataLst>
          </p:nvPr>
        </p:nvSpPr>
        <p:spPr bwMode="auto">
          <a:xfrm>
            <a:off x="9805988" y="5140325"/>
            <a:ext cx="152400" cy="30956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CA370DE5-B417-4CB7-ADB8-370F7AFAACC7}" type="datetime'''''''''M''''''''''''''''''''''''''''''''''''a''''lta'">
              <a:rPr lang="en-GB" altLang="en-US" sz="1000" smtClean="0">
                <a:solidFill>
                  <a:srgbClr val="2B3A42"/>
                </a:solidFill>
                <a:effectLst/>
              </a:rPr>
              <a:pPr lvl="0" algn="r">
                <a:spcBef>
                  <a:spcPct val="0"/>
                </a:spcBef>
                <a:spcAft>
                  <a:spcPct val="0"/>
                </a:spcAft>
                <a:defRPr/>
              </a:pPr>
              <a:t>Malta</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96" name="Rectangle 95">
            <a:extLst>
              <a:ext uri="{FF2B5EF4-FFF2-40B4-BE49-F238E27FC236}">
                <a16:creationId xmlns:a16="http://schemas.microsoft.com/office/drawing/2014/main" id="{DC191480-246B-EF20-9E63-1B24115CAF74}"/>
              </a:ext>
            </a:extLst>
          </p:cNvPr>
          <p:cNvSpPr/>
          <p:nvPr>
            <p:custDataLst>
              <p:tags r:id="rId171"/>
            </p:custDataLst>
          </p:nvPr>
        </p:nvSpPr>
        <p:spPr bwMode="gray">
          <a:xfrm>
            <a:off x="10044113" y="4987925"/>
            <a:ext cx="176213" cy="109538"/>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AA56D9B7-715A-4EF7-933C-32AA03F46701}" type="datetime'''2%'''''''''''''''''''''''''''''''">
              <a:rPr lang="en-GB" altLang="en-US" sz="800" smtClean="0">
                <a:solidFill>
                  <a:schemeClr val="bg1"/>
                </a:solidFill>
                <a:effectLst/>
                <a:sym typeface="+mn-lt"/>
              </a:rPr>
              <a:pPr lvl="0" algn="ctr">
                <a:lnSpc>
                  <a:spcPct val="90000"/>
                </a:lnSpc>
                <a:spcBef>
                  <a:spcPct val="0"/>
                </a:spcBef>
                <a:spcAft>
                  <a:spcPct val="0"/>
                </a:spcAft>
                <a:defRPr/>
              </a:pPr>
              <a:t>2%</a:t>
            </a:fld>
            <a:endParaRPr kumimoji="0" lang="en-GB" sz="800" strike="noStrike" kern="1200" spc="0" normalizeH="0" noProof="0">
              <a:ln>
                <a:noFill/>
              </a:ln>
              <a:solidFill>
                <a:schemeClr val="bg1"/>
              </a:solidFill>
              <a:effectLst/>
              <a:uLnTx/>
              <a:uFillTx/>
              <a:sym typeface="+mn-lt"/>
            </a:endParaRPr>
          </a:p>
        </p:txBody>
      </p:sp>
      <p:sp>
        <p:nvSpPr>
          <p:cNvPr id="99" name="Rectangle 98">
            <a:extLst>
              <a:ext uri="{FF2B5EF4-FFF2-40B4-BE49-F238E27FC236}">
                <a16:creationId xmlns:a16="http://schemas.microsoft.com/office/drawing/2014/main" id="{7DC375C5-C530-A1DA-F638-C7059C1F7B4B}"/>
              </a:ext>
            </a:extLst>
          </p:cNvPr>
          <p:cNvSpPr/>
          <p:nvPr>
            <p:custDataLst>
              <p:tags r:id="rId172"/>
            </p:custDataLst>
          </p:nvPr>
        </p:nvSpPr>
        <p:spPr bwMode="gray">
          <a:xfrm>
            <a:off x="10015538" y="4205288"/>
            <a:ext cx="233363" cy="109538"/>
          </a:xfrm>
          <a:prstGeom prst="rect">
            <a:avLst/>
          </a:prstGeom>
          <a:solidFill>
            <a:srgbClr val="E66F0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19AC37DD-A8A8-4777-BC68-65EF0D06CDEE}" type="datetime'''''''''5''''''''''''''7''''''''%'''''''''">
              <a:rPr lang="en-GB" altLang="en-US" sz="800" smtClean="0">
                <a:solidFill>
                  <a:schemeClr val="bg1"/>
                </a:solidFill>
                <a:effectLst/>
                <a:sym typeface="+mn-lt"/>
              </a:rPr>
              <a:pPr algn="ctr">
                <a:lnSpc>
                  <a:spcPct val="90000"/>
                </a:lnSpc>
                <a:spcBef>
                  <a:spcPct val="0"/>
                </a:spcBef>
                <a:spcAft>
                  <a:spcPct val="0"/>
                </a:spcAft>
              </a:pPr>
              <a:t>57%</a:t>
            </a:fld>
            <a:endParaRPr lang="en-GB" sz="800" err="1">
              <a:solidFill>
                <a:schemeClr val="bg1"/>
              </a:solidFill>
              <a:sym typeface="+mn-lt"/>
            </a:endParaRPr>
          </a:p>
        </p:txBody>
      </p:sp>
      <p:sp>
        <p:nvSpPr>
          <p:cNvPr id="101" name="Rectangle 100">
            <a:extLst>
              <a:ext uri="{FF2B5EF4-FFF2-40B4-BE49-F238E27FC236}">
                <a16:creationId xmlns:a16="http://schemas.microsoft.com/office/drawing/2014/main" id="{55CE8C01-CDBF-5257-217F-BA5BFF3E5766}"/>
              </a:ext>
            </a:extLst>
          </p:cNvPr>
          <p:cNvSpPr/>
          <p:nvPr>
            <p:custDataLst>
              <p:tags r:id="rId173"/>
            </p:custDataLst>
          </p:nvPr>
        </p:nvSpPr>
        <p:spPr bwMode="gray">
          <a:xfrm>
            <a:off x="10044113" y="3398838"/>
            <a:ext cx="176213" cy="109538"/>
          </a:xfrm>
          <a:prstGeom prst="rect">
            <a:avLst/>
          </a:prstGeom>
          <a:solidFill>
            <a:srgbClr val="F88FAC"/>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C5A4F6F0-238D-4B0F-B395-099DB64067FC}" type="datetime'''''''''''''4''''''''''''''''''''''''''''''''''''''''''%'''''">
              <a:rPr lang="en-GB" altLang="en-US" sz="800" smtClean="0">
                <a:solidFill>
                  <a:schemeClr val="bg1"/>
                </a:solidFill>
                <a:effectLst/>
                <a:sym typeface="+mn-lt"/>
              </a:rPr>
              <a:pPr algn="ctr">
                <a:lnSpc>
                  <a:spcPct val="90000"/>
                </a:lnSpc>
                <a:spcBef>
                  <a:spcPct val="0"/>
                </a:spcBef>
                <a:spcAft>
                  <a:spcPct val="0"/>
                </a:spcAft>
              </a:pPr>
              <a:t>4%</a:t>
            </a:fld>
            <a:endParaRPr lang="en-GB" sz="800">
              <a:solidFill>
                <a:schemeClr val="bg1"/>
              </a:solidFill>
              <a:sym typeface="+mn-lt"/>
            </a:endParaRPr>
          </a:p>
        </p:txBody>
      </p:sp>
      <p:sp>
        <p:nvSpPr>
          <p:cNvPr id="102" name="Rectangle 101">
            <a:extLst>
              <a:ext uri="{FF2B5EF4-FFF2-40B4-BE49-F238E27FC236}">
                <a16:creationId xmlns:a16="http://schemas.microsoft.com/office/drawing/2014/main" id="{BB92E1E9-F443-9ED5-09C9-E4F15F4FE510}"/>
              </a:ext>
            </a:extLst>
          </p:cNvPr>
          <p:cNvSpPr/>
          <p:nvPr>
            <p:custDataLst>
              <p:tags r:id="rId174"/>
            </p:custDataLst>
          </p:nvPr>
        </p:nvSpPr>
        <p:spPr bwMode="gray">
          <a:xfrm>
            <a:off x="10015538" y="2852738"/>
            <a:ext cx="233363" cy="109538"/>
          </a:xfrm>
          <a:prstGeom prst="rect">
            <a:avLst/>
          </a:prstGeom>
          <a:solidFill>
            <a:srgbClr val="C30C3E"/>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1E9DE1BA-FC38-4FA2-8590-C71D9C63D732}" type="datetime'''''''''''''''3''8''''''''''%'''''''''''">
              <a:rPr lang="en-GB" altLang="en-US" sz="800" smtClean="0">
                <a:solidFill>
                  <a:srgbClr val="FFFFFF"/>
                </a:solidFill>
                <a:effectLst/>
                <a:sym typeface="+mn-lt"/>
              </a:rPr>
              <a:pPr lvl="0" algn="ctr">
                <a:lnSpc>
                  <a:spcPct val="90000"/>
                </a:lnSpc>
                <a:spcBef>
                  <a:spcPct val="0"/>
                </a:spcBef>
                <a:spcAft>
                  <a:spcPct val="0"/>
                </a:spcAft>
                <a:defRPr/>
              </a:pPr>
              <a:t>38%</a:t>
            </a:fld>
            <a:endParaRPr lang="en-GB" sz="800" strike="noStrike" normalizeH="0" noProof="0">
              <a:ln>
                <a:noFill/>
              </a:ln>
              <a:solidFill>
                <a:srgbClr val="FFFFFF"/>
              </a:solidFill>
              <a:effectLst/>
              <a:uLnTx/>
              <a:uFillTx/>
              <a:sym typeface="+mn-lt"/>
            </a:endParaRPr>
          </a:p>
        </p:txBody>
      </p:sp>
      <p:sp>
        <p:nvSpPr>
          <p:cNvPr id="5" name="Rectangle 4">
            <a:extLst>
              <a:ext uri="{FF2B5EF4-FFF2-40B4-BE49-F238E27FC236}">
                <a16:creationId xmlns:a16="http://schemas.microsoft.com/office/drawing/2014/main" id="{16BBBF6A-395F-BE66-4B57-5134FB52BADA}"/>
              </a:ext>
            </a:extLst>
          </p:cNvPr>
          <p:cNvSpPr/>
          <p:nvPr>
            <p:custDataLst>
              <p:tags r:id="rId175"/>
            </p:custDataLst>
          </p:nvPr>
        </p:nvSpPr>
        <p:spPr bwMode="auto">
          <a:xfrm>
            <a:off x="10055225" y="5140325"/>
            <a:ext cx="152400" cy="401638"/>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C1ACAE0A-C5FE-4B65-884D-3ED403C0C0BA}" type="datetime'''''Cyp''''''''''''''''''''r''''''''''''''''''''''us'''''''''">
              <a:rPr lang="en-GB" altLang="en-US" sz="1000" smtClean="0">
                <a:solidFill>
                  <a:srgbClr val="2B3A42"/>
                </a:solidFill>
                <a:effectLst/>
              </a:rPr>
              <a:pPr lvl="0" algn="r">
                <a:spcBef>
                  <a:spcPct val="0"/>
                </a:spcBef>
                <a:spcAft>
                  <a:spcPct val="0"/>
                </a:spcAft>
                <a:defRPr/>
              </a:pPr>
              <a:t>Cyprus</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160" name="Rectangle 159">
            <a:extLst>
              <a:ext uri="{FF2B5EF4-FFF2-40B4-BE49-F238E27FC236}">
                <a16:creationId xmlns:a16="http://schemas.microsoft.com/office/drawing/2014/main" id="{80402CB1-4BD2-4691-AA7C-ABC24C73CF3C}"/>
              </a:ext>
            </a:extLst>
          </p:cNvPr>
          <p:cNvSpPr/>
          <p:nvPr>
            <p:custDataLst>
              <p:tags r:id="rId176"/>
            </p:custDataLst>
          </p:nvPr>
        </p:nvSpPr>
        <p:spPr bwMode="gray">
          <a:xfrm>
            <a:off x="10294938" y="4964113"/>
            <a:ext cx="176213" cy="109538"/>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31C4183F-A6C8-4509-ADED-34AD7440C25D}" type="datetime'''''''''''''''''''''''''4%'''''''''''''''''''''">
              <a:rPr lang="en-GB" altLang="en-US" sz="800" smtClean="0">
                <a:solidFill>
                  <a:schemeClr val="bg1"/>
                </a:solidFill>
                <a:effectLst/>
              </a:rPr>
              <a:pPr lvl="0" algn="ctr">
                <a:lnSpc>
                  <a:spcPct val="90000"/>
                </a:lnSpc>
                <a:spcBef>
                  <a:spcPct val="0"/>
                </a:spcBef>
                <a:spcAft>
                  <a:spcPct val="0"/>
                </a:spcAft>
                <a:defRPr/>
              </a:pPr>
              <a:t>4%</a:t>
            </a:fld>
            <a:endParaRPr kumimoji="0" lang="en-GB" sz="800" strike="noStrike" kern="1200" spc="0" normalizeH="0" noProof="0">
              <a:ln>
                <a:noFill/>
              </a:ln>
              <a:solidFill>
                <a:schemeClr val="bg1"/>
              </a:solidFill>
              <a:effectLst/>
              <a:uLnTx/>
              <a:uFillTx/>
              <a:sym typeface="+mn-lt"/>
            </a:endParaRPr>
          </a:p>
        </p:txBody>
      </p:sp>
      <p:sp>
        <p:nvSpPr>
          <p:cNvPr id="465" name="Rectangle 464">
            <a:extLst>
              <a:ext uri="{FF2B5EF4-FFF2-40B4-BE49-F238E27FC236}">
                <a16:creationId xmlns:a16="http://schemas.microsoft.com/office/drawing/2014/main" id="{16B415A7-12F7-872A-FE99-EB0A004A46EE}"/>
              </a:ext>
            </a:extLst>
          </p:cNvPr>
          <p:cNvSpPr/>
          <p:nvPr>
            <p:custDataLst>
              <p:tags r:id="rId177"/>
            </p:custDataLst>
          </p:nvPr>
        </p:nvSpPr>
        <p:spPr bwMode="gray">
          <a:xfrm>
            <a:off x="10266363" y="4775200"/>
            <a:ext cx="233363" cy="109538"/>
          </a:xfrm>
          <a:prstGeom prst="rect">
            <a:avLst/>
          </a:prstGeom>
          <a:solidFill>
            <a:srgbClr val="E66F0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225439BF-EF9D-4A0A-A2C2-7BB2A6E31A49}" type="datetime'''1''''''''''''''''''''''''''''''1''%'''''''''''''''''">
              <a:rPr lang="en-GB" altLang="en-US" sz="800" smtClean="0">
                <a:solidFill>
                  <a:schemeClr val="bg1"/>
                </a:solidFill>
                <a:effectLst/>
              </a:rPr>
              <a:pPr algn="ctr">
                <a:lnSpc>
                  <a:spcPct val="90000"/>
                </a:lnSpc>
                <a:spcBef>
                  <a:spcPct val="0"/>
                </a:spcBef>
                <a:spcAft>
                  <a:spcPct val="0"/>
                </a:spcAft>
              </a:pPr>
              <a:t>11%</a:t>
            </a:fld>
            <a:endParaRPr lang="en-GB" sz="800" err="1">
              <a:solidFill>
                <a:schemeClr val="bg1"/>
              </a:solidFill>
              <a:sym typeface="+mn-lt"/>
            </a:endParaRPr>
          </a:p>
        </p:txBody>
      </p:sp>
      <p:sp>
        <p:nvSpPr>
          <p:cNvPr id="162" name="Rectangle 161">
            <a:extLst>
              <a:ext uri="{FF2B5EF4-FFF2-40B4-BE49-F238E27FC236}">
                <a16:creationId xmlns:a16="http://schemas.microsoft.com/office/drawing/2014/main" id="{5E8CDE30-C3E4-4CCA-8B22-EB3A8BD2A63B}"/>
              </a:ext>
            </a:extLst>
          </p:cNvPr>
          <p:cNvSpPr/>
          <p:nvPr>
            <p:custDataLst>
              <p:tags r:id="rId178"/>
            </p:custDataLst>
          </p:nvPr>
        </p:nvSpPr>
        <p:spPr bwMode="gray">
          <a:xfrm>
            <a:off x="10294938" y="4513263"/>
            <a:ext cx="176213" cy="109538"/>
          </a:xfrm>
          <a:prstGeom prst="rect">
            <a:avLst/>
          </a:prstGeom>
          <a:solidFill>
            <a:srgbClr val="F88FAC"/>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9BF4CBAF-C131-4C36-8365-6BB225AE9E72}" type="datetime'''9''''''''''%'''''''''">
              <a:rPr lang="en-GB" altLang="en-US" sz="800" smtClean="0">
                <a:solidFill>
                  <a:schemeClr val="bg1"/>
                </a:solidFill>
                <a:effectLst/>
              </a:rPr>
              <a:pPr algn="ctr">
                <a:lnSpc>
                  <a:spcPct val="90000"/>
                </a:lnSpc>
                <a:spcBef>
                  <a:spcPct val="0"/>
                </a:spcBef>
                <a:spcAft>
                  <a:spcPct val="0"/>
                </a:spcAft>
              </a:pPr>
              <a:t>9%</a:t>
            </a:fld>
            <a:endParaRPr lang="en-GB" sz="800">
              <a:solidFill>
                <a:schemeClr val="bg1"/>
              </a:solidFill>
              <a:sym typeface="+mn-lt"/>
            </a:endParaRPr>
          </a:p>
        </p:txBody>
      </p:sp>
      <p:sp>
        <p:nvSpPr>
          <p:cNvPr id="466" name="Rectangle 465">
            <a:extLst>
              <a:ext uri="{FF2B5EF4-FFF2-40B4-BE49-F238E27FC236}">
                <a16:creationId xmlns:a16="http://schemas.microsoft.com/office/drawing/2014/main" id="{415F9097-05A8-0AB2-291F-717394D1B1DC}"/>
              </a:ext>
            </a:extLst>
          </p:cNvPr>
          <p:cNvSpPr/>
          <p:nvPr>
            <p:custDataLst>
              <p:tags r:id="rId179"/>
            </p:custDataLst>
          </p:nvPr>
        </p:nvSpPr>
        <p:spPr bwMode="gray">
          <a:xfrm>
            <a:off x="10266363" y="3375025"/>
            <a:ext cx="233363" cy="109538"/>
          </a:xfrm>
          <a:prstGeom prst="rect">
            <a:avLst/>
          </a:prstGeom>
          <a:solidFill>
            <a:srgbClr val="C30C3E"/>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7F59E436-0DA2-4E6E-B7BF-3313E82F8C89}" type="datetime'''''''''7''''''7''''%'''''''''''''''''''''''''''''''">
              <a:rPr lang="en-GB" altLang="en-US" sz="800" smtClean="0">
                <a:solidFill>
                  <a:srgbClr val="FFFFFF"/>
                </a:solidFill>
                <a:effectLst/>
              </a:rPr>
              <a:pPr lvl="0" algn="ctr">
                <a:lnSpc>
                  <a:spcPct val="90000"/>
                </a:lnSpc>
                <a:spcBef>
                  <a:spcPct val="0"/>
                </a:spcBef>
                <a:spcAft>
                  <a:spcPct val="0"/>
                </a:spcAft>
                <a:defRPr/>
              </a:pPr>
              <a:t>77%</a:t>
            </a:fld>
            <a:endParaRPr lang="en-GB" sz="800" strike="noStrike" normalizeH="0" noProof="0">
              <a:ln>
                <a:noFill/>
              </a:ln>
              <a:solidFill>
                <a:srgbClr val="FFFFFF"/>
              </a:solidFill>
              <a:effectLst/>
              <a:uLnTx/>
              <a:uFillTx/>
              <a:sym typeface="+mn-lt"/>
            </a:endParaRPr>
          </a:p>
        </p:txBody>
      </p:sp>
      <p:sp>
        <p:nvSpPr>
          <p:cNvPr id="151" name="Rectangle 150">
            <a:extLst>
              <a:ext uri="{FF2B5EF4-FFF2-40B4-BE49-F238E27FC236}">
                <a16:creationId xmlns:a16="http://schemas.microsoft.com/office/drawing/2014/main" id="{CC09118F-D81C-4A3A-B487-031DA20F10DF}"/>
              </a:ext>
            </a:extLst>
          </p:cNvPr>
          <p:cNvSpPr/>
          <p:nvPr>
            <p:custDataLst>
              <p:tags r:id="rId180"/>
            </p:custDataLst>
          </p:nvPr>
        </p:nvSpPr>
        <p:spPr bwMode="auto">
          <a:xfrm>
            <a:off x="10306050" y="5140325"/>
            <a:ext cx="152400" cy="365125"/>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16D33794-E4DA-43D4-872B-3795ABBEF4CE}" type="datetime'S''''''''e''''''''r''''b''''i''''''''''''''''''''''''''a'''''">
              <a:rPr lang="en-GB" altLang="en-US" sz="1000" smtClean="0">
                <a:solidFill>
                  <a:srgbClr val="2B3A42"/>
                </a:solidFill>
                <a:effectLst/>
              </a:rPr>
              <a:pPr lvl="0" algn="r">
                <a:spcBef>
                  <a:spcPct val="0"/>
                </a:spcBef>
                <a:spcAft>
                  <a:spcPct val="0"/>
                </a:spcAft>
                <a:defRPr/>
              </a:pPr>
              <a:t>Serbia</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272" name="Rectangle 271">
            <a:extLst>
              <a:ext uri="{FF2B5EF4-FFF2-40B4-BE49-F238E27FC236}">
                <a16:creationId xmlns:a16="http://schemas.microsoft.com/office/drawing/2014/main" id="{11FBFEDC-3719-0BF5-B068-F5C7EFB7A030}"/>
              </a:ext>
            </a:extLst>
          </p:cNvPr>
          <p:cNvSpPr/>
          <p:nvPr>
            <p:custDataLst>
              <p:tags r:id="rId181"/>
            </p:custDataLst>
          </p:nvPr>
        </p:nvSpPr>
        <p:spPr bwMode="gray">
          <a:xfrm>
            <a:off x="10544175" y="4916488"/>
            <a:ext cx="176213" cy="109538"/>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5893A7A0-9C20-4468-ADA9-77F08ACF5FDE}" type="datetime'7''''''''%'''''''''''''''''''''''''''''''''''''''''''''''''">
              <a:rPr lang="en-GB" altLang="en-US" sz="800" smtClean="0">
                <a:solidFill>
                  <a:schemeClr val="bg1"/>
                </a:solidFill>
                <a:effectLst/>
              </a:rPr>
              <a:pPr lvl="0" algn="ctr">
                <a:lnSpc>
                  <a:spcPct val="90000"/>
                </a:lnSpc>
                <a:spcBef>
                  <a:spcPct val="0"/>
                </a:spcBef>
                <a:spcAft>
                  <a:spcPct val="0"/>
                </a:spcAft>
                <a:defRPr/>
              </a:pPr>
              <a:t>7%</a:t>
            </a:fld>
            <a:endParaRPr kumimoji="0" lang="en-GB" sz="800" strike="noStrike" kern="1200" spc="0" normalizeH="0" noProof="0">
              <a:ln>
                <a:noFill/>
              </a:ln>
              <a:solidFill>
                <a:schemeClr val="bg1"/>
              </a:solidFill>
              <a:effectLst/>
              <a:uLnTx/>
              <a:uFillTx/>
              <a:sym typeface="+mn-lt"/>
            </a:endParaRPr>
          </a:p>
        </p:txBody>
      </p:sp>
      <p:sp>
        <p:nvSpPr>
          <p:cNvPr id="242" name="Rectangle 241">
            <a:extLst>
              <a:ext uri="{FF2B5EF4-FFF2-40B4-BE49-F238E27FC236}">
                <a16:creationId xmlns:a16="http://schemas.microsoft.com/office/drawing/2014/main" id="{FB3CF9AB-CD1C-43DA-8D57-0DB6900C732D}"/>
              </a:ext>
            </a:extLst>
          </p:cNvPr>
          <p:cNvSpPr/>
          <p:nvPr>
            <p:custDataLst>
              <p:tags r:id="rId182"/>
            </p:custDataLst>
          </p:nvPr>
        </p:nvSpPr>
        <p:spPr bwMode="gray">
          <a:xfrm>
            <a:off x="10509250" y="4775200"/>
            <a:ext cx="176213" cy="109538"/>
          </a:xfrm>
          <a:prstGeom prst="rect">
            <a:avLst/>
          </a:prstGeom>
          <a:solidFill>
            <a:srgbClr val="E66F0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1C70819E-2947-4023-9494-4575EA78C143}" type="datetime'''''4''''''''''%'''''''">
              <a:rPr lang="en-GB" altLang="en-US" sz="800" smtClean="0">
                <a:solidFill>
                  <a:schemeClr val="bg1"/>
                </a:solidFill>
                <a:effectLst/>
              </a:rPr>
              <a:pPr algn="ctr">
                <a:lnSpc>
                  <a:spcPct val="90000"/>
                </a:lnSpc>
                <a:spcBef>
                  <a:spcPct val="0"/>
                </a:spcBef>
                <a:spcAft>
                  <a:spcPct val="0"/>
                </a:spcAft>
              </a:pPr>
              <a:t>4%</a:t>
            </a:fld>
            <a:endParaRPr lang="en-GB" sz="800" err="1">
              <a:solidFill>
                <a:schemeClr val="bg1"/>
              </a:solidFill>
              <a:sym typeface="+mn-lt"/>
            </a:endParaRPr>
          </a:p>
        </p:txBody>
      </p:sp>
      <p:sp>
        <p:nvSpPr>
          <p:cNvPr id="2" name="Rectangle 1">
            <a:extLst>
              <a:ext uri="{FF2B5EF4-FFF2-40B4-BE49-F238E27FC236}">
                <a16:creationId xmlns:a16="http://schemas.microsoft.com/office/drawing/2014/main" id="{01BF7A04-D2A3-494A-A342-ACCE73E4EE6F}"/>
              </a:ext>
            </a:extLst>
          </p:cNvPr>
          <p:cNvSpPr/>
          <p:nvPr>
            <p:custDataLst>
              <p:tags r:id="rId183"/>
            </p:custDataLst>
          </p:nvPr>
        </p:nvSpPr>
        <p:spPr bwMode="gray">
          <a:xfrm>
            <a:off x="10579100" y="4703763"/>
            <a:ext cx="176213" cy="109538"/>
          </a:xfrm>
          <a:prstGeom prst="rect">
            <a:avLst/>
          </a:prstGeom>
          <a:solidFill>
            <a:srgbClr val="F88FAC"/>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8220ECFC-FD5E-46C6-B5D0-F082719E99DE}" type="datetime'''''''''''''2''''''''''''%'''''''">
              <a:rPr lang="en-GB" altLang="en-US" sz="800" smtClean="0">
                <a:solidFill>
                  <a:srgbClr val="FFFFFF"/>
                </a:solidFill>
                <a:effectLst/>
              </a:rPr>
              <a:pPr lvl="0" algn="ctr">
                <a:lnSpc>
                  <a:spcPct val="90000"/>
                </a:lnSpc>
                <a:spcBef>
                  <a:spcPct val="0"/>
                </a:spcBef>
                <a:spcAft>
                  <a:spcPct val="0"/>
                </a:spcAft>
                <a:defRPr/>
              </a:pPr>
              <a:t>2%</a:t>
            </a:fld>
            <a:endParaRPr kumimoji="0" lang="en-GB" sz="800" b="0" i="0" strike="noStrike" kern="1200" spc="0" normalizeH="0" noProof="0">
              <a:ln>
                <a:noFill/>
              </a:ln>
              <a:solidFill>
                <a:srgbClr val="FFFFFF"/>
              </a:solidFill>
              <a:effectLst/>
              <a:uLnTx/>
              <a:uFillTx/>
              <a:ea typeface="+mn-ea"/>
              <a:cs typeface="+mn-cs"/>
              <a:sym typeface="+mn-lt"/>
            </a:endParaRPr>
          </a:p>
        </p:txBody>
      </p:sp>
      <p:sp>
        <p:nvSpPr>
          <p:cNvPr id="243" name="Rectangle 242">
            <a:extLst>
              <a:ext uri="{FF2B5EF4-FFF2-40B4-BE49-F238E27FC236}">
                <a16:creationId xmlns:a16="http://schemas.microsoft.com/office/drawing/2014/main" id="{A22FF5D0-10AF-40F0-A791-9A3CF21ED9E8}"/>
              </a:ext>
            </a:extLst>
          </p:cNvPr>
          <p:cNvSpPr/>
          <p:nvPr>
            <p:custDataLst>
              <p:tags r:id="rId184"/>
            </p:custDataLst>
          </p:nvPr>
        </p:nvSpPr>
        <p:spPr bwMode="gray">
          <a:xfrm>
            <a:off x="10515600" y="4086225"/>
            <a:ext cx="233363" cy="109538"/>
          </a:xfrm>
          <a:prstGeom prst="rect">
            <a:avLst/>
          </a:prstGeom>
          <a:solidFill>
            <a:srgbClr val="C30C3E"/>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627CB6FD-5652-404D-B89D-B04618FB43A5}" type="datetime'''''4''''''''5''''''''''''''''''''''''%'''''''''''''">
              <a:rPr lang="en-GB" altLang="en-US" sz="800" smtClean="0">
                <a:solidFill>
                  <a:srgbClr val="FFFFFF"/>
                </a:solidFill>
                <a:effectLst/>
              </a:rPr>
              <a:pPr lvl="0" algn="ctr">
                <a:lnSpc>
                  <a:spcPct val="90000"/>
                </a:lnSpc>
                <a:spcBef>
                  <a:spcPct val="0"/>
                </a:spcBef>
                <a:spcAft>
                  <a:spcPct val="0"/>
                </a:spcAft>
                <a:defRPr/>
              </a:pPr>
              <a:t>45%</a:t>
            </a:fld>
            <a:endParaRPr lang="en-GB" sz="800" strike="noStrike" normalizeH="0" noProof="0">
              <a:ln>
                <a:noFill/>
              </a:ln>
              <a:solidFill>
                <a:srgbClr val="FFFFFF"/>
              </a:solidFill>
              <a:effectLst/>
              <a:uLnTx/>
              <a:uFillTx/>
              <a:sym typeface="+mn-lt"/>
            </a:endParaRPr>
          </a:p>
        </p:txBody>
      </p:sp>
      <p:sp>
        <p:nvSpPr>
          <p:cNvPr id="273" name="Rectangle 272">
            <a:extLst>
              <a:ext uri="{FF2B5EF4-FFF2-40B4-BE49-F238E27FC236}">
                <a16:creationId xmlns:a16="http://schemas.microsoft.com/office/drawing/2014/main" id="{D5279885-369E-F66C-87A0-4BA084FC6064}"/>
              </a:ext>
            </a:extLst>
          </p:cNvPr>
          <p:cNvSpPr/>
          <p:nvPr>
            <p:custDataLst>
              <p:tags r:id="rId185"/>
            </p:custDataLst>
          </p:nvPr>
        </p:nvSpPr>
        <p:spPr bwMode="gray">
          <a:xfrm>
            <a:off x="10515600" y="2924175"/>
            <a:ext cx="233363" cy="109538"/>
          </a:xfrm>
          <a:prstGeom prst="rect">
            <a:avLst/>
          </a:prstGeom>
          <a:solidFill>
            <a:srgbClr val="C0C0C0"/>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5CFD93C2-7B4F-4352-94FF-CBFD200BB469}" type="datetime'4''''3''%'''''''">
              <a:rPr lang="en-GB" altLang="en-US" sz="800" smtClean="0">
                <a:solidFill>
                  <a:srgbClr val="FFFFFF"/>
                </a:solidFill>
                <a:effectLst/>
              </a:rPr>
              <a:pPr lvl="0" algn="ctr">
                <a:lnSpc>
                  <a:spcPct val="90000"/>
                </a:lnSpc>
                <a:spcBef>
                  <a:spcPct val="0"/>
                </a:spcBef>
                <a:spcAft>
                  <a:spcPct val="0"/>
                </a:spcAft>
                <a:defRPr/>
              </a:pPr>
              <a:t>43%</a:t>
            </a:fld>
            <a:endParaRPr lang="en-GB" sz="800" strike="noStrike" normalizeH="0" noProof="0">
              <a:ln>
                <a:noFill/>
              </a:ln>
              <a:solidFill>
                <a:srgbClr val="FFFFFF"/>
              </a:solidFill>
              <a:effectLst/>
              <a:uLnTx/>
              <a:uFillTx/>
              <a:sym typeface="+mn-lt"/>
            </a:endParaRPr>
          </a:p>
        </p:txBody>
      </p:sp>
      <p:sp>
        <p:nvSpPr>
          <p:cNvPr id="176" name="Rectangle 175">
            <a:extLst>
              <a:ext uri="{FF2B5EF4-FFF2-40B4-BE49-F238E27FC236}">
                <a16:creationId xmlns:a16="http://schemas.microsoft.com/office/drawing/2014/main" id="{B423D3B9-5100-44EB-AC1B-B1D0EFA075CA}"/>
              </a:ext>
            </a:extLst>
          </p:cNvPr>
          <p:cNvSpPr/>
          <p:nvPr>
            <p:custDataLst>
              <p:tags r:id="rId186"/>
            </p:custDataLst>
          </p:nvPr>
        </p:nvSpPr>
        <p:spPr bwMode="auto">
          <a:xfrm>
            <a:off x="10479088" y="5140325"/>
            <a:ext cx="304800" cy="617538"/>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DDD34606-8950-48F7-80FA-67D3481CF2A2}" type="datetime'''*''N''orth ''&#10;''Ma''c''''''''''''ed''''o''''ni''''''''''a'">
              <a:rPr lang="en-GB" altLang="en-US" sz="1000" smtClean="0">
                <a:solidFill>
                  <a:srgbClr val="2B3A42"/>
                </a:solidFill>
                <a:effectLst/>
              </a:rPr>
              <a:pPr lvl="0" algn="r">
                <a:spcBef>
                  <a:spcPct val="0"/>
                </a:spcBef>
                <a:spcAft>
                  <a:spcPct val="0"/>
                </a:spcAft>
                <a:defRPr/>
              </a:pPr>
              <a:t>*North 
Macedonia</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511" name="Rectangle 510">
            <a:extLst>
              <a:ext uri="{FF2B5EF4-FFF2-40B4-BE49-F238E27FC236}">
                <a16:creationId xmlns:a16="http://schemas.microsoft.com/office/drawing/2014/main" id="{05731D69-2E9C-F6B8-8AC2-016FAB766C7B}"/>
              </a:ext>
            </a:extLst>
          </p:cNvPr>
          <p:cNvSpPr/>
          <p:nvPr>
            <p:custDataLst>
              <p:tags r:id="rId187"/>
            </p:custDataLst>
          </p:nvPr>
        </p:nvSpPr>
        <p:spPr bwMode="gray">
          <a:xfrm>
            <a:off x="10758488" y="4964113"/>
            <a:ext cx="176213" cy="109538"/>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E6747678-DAC9-4291-8CA9-D8F7B58B9586}" type="datetime'''''''''''''''''''''''''''''4''''''''''''''''''''''%'">
              <a:rPr lang="en-GB" altLang="en-US" sz="800" smtClean="0">
                <a:solidFill>
                  <a:schemeClr val="bg1"/>
                </a:solidFill>
                <a:effectLst/>
                <a:sym typeface="+mn-lt"/>
              </a:rPr>
              <a:pPr lvl="0" algn="ctr">
                <a:lnSpc>
                  <a:spcPct val="90000"/>
                </a:lnSpc>
                <a:spcBef>
                  <a:spcPct val="0"/>
                </a:spcBef>
                <a:spcAft>
                  <a:spcPct val="0"/>
                </a:spcAft>
                <a:defRPr/>
              </a:pPr>
              <a:t>4%</a:t>
            </a:fld>
            <a:endParaRPr kumimoji="0" lang="en-GB" sz="800" strike="noStrike" kern="1200" spc="0" normalizeH="0" noProof="0">
              <a:ln>
                <a:noFill/>
              </a:ln>
              <a:solidFill>
                <a:schemeClr val="bg1"/>
              </a:solidFill>
              <a:effectLst/>
              <a:uLnTx/>
              <a:uFillTx/>
              <a:sym typeface="+mn-lt"/>
            </a:endParaRPr>
          </a:p>
        </p:txBody>
      </p:sp>
      <p:sp>
        <p:nvSpPr>
          <p:cNvPr id="275" name="Rectangle 274">
            <a:extLst>
              <a:ext uri="{FF2B5EF4-FFF2-40B4-BE49-F238E27FC236}">
                <a16:creationId xmlns:a16="http://schemas.microsoft.com/office/drawing/2014/main" id="{3B62A823-3696-2AB2-F231-92AA1076E089}"/>
              </a:ext>
            </a:extLst>
          </p:cNvPr>
          <p:cNvSpPr/>
          <p:nvPr>
            <p:custDataLst>
              <p:tags r:id="rId188"/>
            </p:custDataLst>
          </p:nvPr>
        </p:nvSpPr>
        <p:spPr bwMode="gray">
          <a:xfrm>
            <a:off x="10828338" y="4870450"/>
            <a:ext cx="176213" cy="109538"/>
          </a:xfrm>
          <a:prstGeom prst="rect">
            <a:avLst/>
          </a:prstGeom>
          <a:solidFill>
            <a:srgbClr val="E66F0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2B54A415-D7A8-4A87-BEF8-9F0563C55C36}" type="datetime'''''''''''''''''''''''''''''''''4''''''''''%'">
              <a:rPr lang="en-GB" altLang="en-US" sz="800" smtClean="0">
                <a:solidFill>
                  <a:schemeClr val="bg1"/>
                </a:solidFill>
                <a:effectLst/>
              </a:rPr>
              <a:pPr algn="ctr">
                <a:lnSpc>
                  <a:spcPct val="90000"/>
                </a:lnSpc>
                <a:spcBef>
                  <a:spcPct val="0"/>
                </a:spcBef>
                <a:spcAft>
                  <a:spcPct val="0"/>
                </a:spcAft>
              </a:pPr>
              <a:t>4%</a:t>
            </a:fld>
            <a:endParaRPr lang="en-GB" sz="800" err="1">
              <a:solidFill>
                <a:schemeClr val="bg1"/>
              </a:solidFill>
              <a:sym typeface="+mn-lt"/>
            </a:endParaRPr>
          </a:p>
        </p:txBody>
      </p:sp>
      <p:sp>
        <p:nvSpPr>
          <p:cNvPr id="4" name="Rectangle 3">
            <a:extLst>
              <a:ext uri="{FF2B5EF4-FFF2-40B4-BE49-F238E27FC236}">
                <a16:creationId xmlns:a16="http://schemas.microsoft.com/office/drawing/2014/main" id="{9325FDB0-575F-497D-9FB5-9FA85F959FB9}"/>
              </a:ext>
            </a:extLst>
          </p:cNvPr>
          <p:cNvSpPr/>
          <p:nvPr>
            <p:custDataLst>
              <p:tags r:id="rId189"/>
            </p:custDataLst>
          </p:nvPr>
        </p:nvSpPr>
        <p:spPr bwMode="gray">
          <a:xfrm>
            <a:off x="10758488" y="4799013"/>
            <a:ext cx="176213" cy="109538"/>
          </a:xfrm>
          <a:prstGeom prst="rect">
            <a:avLst/>
          </a:prstGeom>
          <a:solidFill>
            <a:srgbClr val="F88FAC"/>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C98ED6C6-3FDF-47B2-9EAE-57D484C33206}" type="datetime'''''2''''''''''''''''%'''''''''''''''''''''''''''''''''">
              <a:rPr lang="en-GB" altLang="en-US" sz="800" smtClean="0">
                <a:solidFill>
                  <a:srgbClr val="FFFFFF"/>
                </a:solidFill>
                <a:effectLst/>
              </a:rPr>
              <a:pPr lvl="0" algn="ctr">
                <a:lnSpc>
                  <a:spcPct val="90000"/>
                </a:lnSpc>
                <a:spcBef>
                  <a:spcPct val="0"/>
                </a:spcBef>
                <a:spcAft>
                  <a:spcPct val="0"/>
                </a:spcAft>
                <a:defRPr/>
              </a:pPr>
              <a:t>2%</a:t>
            </a:fld>
            <a:endParaRPr kumimoji="0" lang="en-GB" sz="800" b="0" i="0" strike="noStrike" kern="1200" spc="0" normalizeH="0" noProof="0">
              <a:ln>
                <a:noFill/>
              </a:ln>
              <a:solidFill>
                <a:srgbClr val="FFFFFF"/>
              </a:solidFill>
              <a:effectLst/>
              <a:uLnTx/>
              <a:uFillTx/>
              <a:ea typeface="+mn-ea"/>
              <a:cs typeface="+mn-cs"/>
              <a:sym typeface="+mn-lt"/>
            </a:endParaRPr>
          </a:p>
        </p:txBody>
      </p:sp>
      <p:sp>
        <p:nvSpPr>
          <p:cNvPr id="470" name="Rectangle 469">
            <a:extLst>
              <a:ext uri="{FF2B5EF4-FFF2-40B4-BE49-F238E27FC236}">
                <a16:creationId xmlns:a16="http://schemas.microsoft.com/office/drawing/2014/main" id="{4CB02713-B849-54DF-DF6C-387100A4D80F}"/>
              </a:ext>
            </a:extLst>
          </p:cNvPr>
          <p:cNvSpPr/>
          <p:nvPr>
            <p:custDataLst>
              <p:tags r:id="rId190"/>
            </p:custDataLst>
          </p:nvPr>
        </p:nvSpPr>
        <p:spPr bwMode="gray">
          <a:xfrm>
            <a:off x="10764838" y="4040188"/>
            <a:ext cx="233363" cy="109538"/>
          </a:xfrm>
          <a:prstGeom prst="rect">
            <a:avLst/>
          </a:prstGeom>
          <a:solidFill>
            <a:srgbClr val="C30C3E"/>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3FF51064-3D9F-4DB7-BFDC-C31CC22FD31A}" type="datetime'''''5''''''''''5''''''''''''''''''''%'''''">
              <a:rPr lang="en-GB" altLang="en-US" sz="800" smtClean="0">
                <a:solidFill>
                  <a:srgbClr val="FFFFFF"/>
                </a:solidFill>
                <a:effectLst/>
              </a:rPr>
              <a:pPr lvl="0" algn="ctr">
                <a:lnSpc>
                  <a:spcPct val="90000"/>
                </a:lnSpc>
                <a:spcBef>
                  <a:spcPct val="0"/>
                </a:spcBef>
                <a:spcAft>
                  <a:spcPct val="0"/>
                </a:spcAft>
                <a:defRPr/>
              </a:pPr>
              <a:t>55%</a:t>
            </a:fld>
            <a:endParaRPr lang="en-GB" sz="800" strike="noStrike" normalizeH="0" noProof="0">
              <a:ln>
                <a:noFill/>
              </a:ln>
              <a:solidFill>
                <a:srgbClr val="FFFFFF"/>
              </a:solidFill>
              <a:effectLst/>
              <a:uLnTx/>
              <a:uFillTx/>
              <a:sym typeface="+mn-lt"/>
            </a:endParaRPr>
          </a:p>
        </p:txBody>
      </p:sp>
      <p:sp>
        <p:nvSpPr>
          <p:cNvPr id="64" name="Rectangle 63">
            <a:extLst>
              <a:ext uri="{FF2B5EF4-FFF2-40B4-BE49-F238E27FC236}">
                <a16:creationId xmlns:a16="http://schemas.microsoft.com/office/drawing/2014/main" id="{F1D17C3A-3ABC-969C-2A22-98854F44A478}"/>
              </a:ext>
            </a:extLst>
          </p:cNvPr>
          <p:cNvSpPr/>
          <p:nvPr>
            <p:custDataLst>
              <p:tags r:id="rId191"/>
            </p:custDataLst>
          </p:nvPr>
        </p:nvSpPr>
        <p:spPr bwMode="gray">
          <a:xfrm>
            <a:off x="10764838" y="2830513"/>
            <a:ext cx="233363" cy="109538"/>
          </a:xfrm>
          <a:prstGeom prst="rect">
            <a:avLst/>
          </a:prstGeom>
          <a:solidFill>
            <a:srgbClr val="C0C0C0"/>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3A2B7EA6-2C01-411E-A82D-E9112425A88D}" type="datetime'''3''''''6''''''''''''''''''''''''''''''%'''''''''''''''">
              <a:rPr lang="en-GB" altLang="en-US" sz="800" smtClean="0">
                <a:solidFill>
                  <a:srgbClr val="FFFFFF"/>
                </a:solidFill>
                <a:effectLst/>
                <a:sym typeface="+mn-lt"/>
              </a:rPr>
              <a:pPr lvl="0" algn="ctr">
                <a:lnSpc>
                  <a:spcPct val="90000"/>
                </a:lnSpc>
                <a:spcBef>
                  <a:spcPct val="0"/>
                </a:spcBef>
                <a:spcAft>
                  <a:spcPct val="0"/>
                </a:spcAft>
                <a:defRPr/>
              </a:pPr>
              <a:t>36%</a:t>
            </a:fld>
            <a:endParaRPr lang="en-GB" sz="800" strike="noStrike" normalizeH="0" noProof="0">
              <a:ln>
                <a:noFill/>
              </a:ln>
              <a:solidFill>
                <a:srgbClr val="FFFFFF"/>
              </a:solidFill>
              <a:effectLst/>
              <a:uLnTx/>
              <a:uFillTx/>
              <a:sym typeface="+mn-lt"/>
            </a:endParaRPr>
          </a:p>
        </p:txBody>
      </p:sp>
      <p:sp>
        <p:nvSpPr>
          <p:cNvPr id="177" name="Rectangle 176">
            <a:extLst>
              <a:ext uri="{FF2B5EF4-FFF2-40B4-BE49-F238E27FC236}">
                <a16:creationId xmlns:a16="http://schemas.microsoft.com/office/drawing/2014/main" id="{32919C7F-C20D-4BAD-B550-80C22E00264A}"/>
              </a:ext>
            </a:extLst>
          </p:cNvPr>
          <p:cNvSpPr/>
          <p:nvPr>
            <p:custDataLst>
              <p:tags r:id="rId192"/>
            </p:custDataLst>
          </p:nvPr>
        </p:nvSpPr>
        <p:spPr bwMode="auto">
          <a:xfrm>
            <a:off x="10804525" y="5140325"/>
            <a:ext cx="152400" cy="434975"/>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FE61CE10-401D-44A3-8044-131BCC6EEC71}" type="datetime'''''*''''''''B''''''o''s''''''''''''n''''''''''''''''i''a'">
              <a:rPr lang="en-GB" altLang="en-US" sz="1000" smtClean="0">
                <a:solidFill>
                  <a:srgbClr val="2B3A42"/>
                </a:solidFill>
                <a:effectLst/>
              </a:rPr>
              <a:pPr lvl="0" algn="r">
                <a:spcBef>
                  <a:spcPct val="0"/>
                </a:spcBef>
                <a:spcAft>
                  <a:spcPct val="0"/>
                </a:spcAft>
                <a:defRPr/>
              </a:pPr>
              <a:t>*Bosnia</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94" name="Rectangle 93">
            <a:extLst>
              <a:ext uri="{FF2B5EF4-FFF2-40B4-BE49-F238E27FC236}">
                <a16:creationId xmlns:a16="http://schemas.microsoft.com/office/drawing/2014/main" id="{48873F42-9E50-021B-C839-FCD8A5AD076C}"/>
              </a:ext>
            </a:extLst>
          </p:cNvPr>
          <p:cNvSpPr/>
          <p:nvPr>
            <p:custDataLst>
              <p:tags r:id="rId193"/>
            </p:custDataLst>
          </p:nvPr>
        </p:nvSpPr>
        <p:spPr bwMode="gray">
          <a:xfrm>
            <a:off x="9766300" y="3162300"/>
            <a:ext cx="233363" cy="109538"/>
          </a:xfrm>
          <a:prstGeom prst="rect">
            <a:avLst/>
          </a:prstGeom>
          <a:solidFill>
            <a:srgbClr val="C30C3E"/>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A1104365-E3E3-4EAB-830B-3C69FEB3E3F2}" type="datetime'6''''''''''''1''''''''''''''''''%'''">
              <a:rPr lang="en-GB" altLang="en-US" sz="800" smtClean="0">
                <a:solidFill>
                  <a:srgbClr val="FFFFFF"/>
                </a:solidFill>
                <a:effectLst/>
                <a:sym typeface="+mn-lt"/>
              </a:rPr>
              <a:pPr lvl="0" algn="ctr">
                <a:lnSpc>
                  <a:spcPct val="90000"/>
                </a:lnSpc>
                <a:spcBef>
                  <a:spcPct val="0"/>
                </a:spcBef>
                <a:spcAft>
                  <a:spcPct val="0"/>
                </a:spcAft>
                <a:defRPr/>
              </a:pPr>
              <a:t>61%</a:t>
            </a:fld>
            <a:endParaRPr lang="en-GB" sz="800" strike="noStrike" normalizeH="0" noProof="0">
              <a:ln>
                <a:noFill/>
              </a:ln>
              <a:solidFill>
                <a:srgbClr val="FFFFFF"/>
              </a:solidFill>
              <a:effectLst/>
              <a:uLnTx/>
              <a:uFillTx/>
              <a:sym typeface="+mn-lt"/>
            </a:endParaRPr>
          </a:p>
        </p:txBody>
      </p:sp>
      <p:sp>
        <p:nvSpPr>
          <p:cNvPr id="6" name="Rectangle 5" hidden="1">
            <a:extLst>
              <a:ext uri="{FF2B5EF4-FFF2-40B4-BE49-F238E27FC236}">
                <a16:creationId xmlns:a16="http://schemas.microsoft.com/office/drawing/2014/main" id="{9DEC096E-7855-4EE3-9504-7797209BBA4F}"/>
              </a:ext>
            </a:extLst>
          </p:cNvPr>
          <p:cNvSpPr/>
          <p:nvPr>
            <p:custDataLst>
              <p:tags r:id="rId194"/>
            </p:custDataLst>
          </p:nvPr>
        </p:nvSpPr>
        <p:spPr>
          <a:xfrm>
            <a:off x="0" y="0"/>
            <a:ext cx="158750" cy="15875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t" anchorCtr="0">
            <a:noAutofit/>
          </a:bodyPr>
          <a:lstStyle/>
          <a:p>
            <a:pPr>
              <a:defRPr/>
            </a:pPr>
            <a:endParaRPr kumimoji="0" lang="en-GB" sz="1400" u="none" strike="noStrike" kern="1200" cap="none" spc="0" normalizeH="0" noProof="0">
              <a:ln>
                <a:noFill/>
              </a:ln>
              <a:solidFill>
                <a:srgbClr val="FFFFFF"/>
              </a:solidFill>
              <a:effectLst/>
              <a:uLnTx/>
              <a:uFillTx/>
              <a:sym typeface="+mn-lt"/>
            </a:endParaRPr>
          </a:p>
        </p:txBody>
      </p:sp>
      <p:sp>
        <p:nvSpPr>
          <p:cNvPr id="542" name="Title 541">
            <a:extLst>
              <a:ext uri="{FF2B5EF4-FFF2-40B4-BE49-F238E27FC236}">
                <a16:creationId xmlns:a16="http://schemas.microsoft.com/office/drawing/2014/main" id="{907162CF-3CBB-4625-A270-B43EAE717140}"/>
              </a:ext>
            </a:extLst>
          </p:cNvPr>
          <p:cNvSpPr>
            <a:spLocks noGrp="1"/>
          </p:cNvSpPr>
          <p:nvPr>
            <p:ph type="title"/>
          </p:nvPr>
        </p:nvSpPr>
        <p:spPr/>
        <p:txBody>
          <a:bodyPr vert="horz"/>
          <a:lstStyle/>
          <a:p>
            <a:r>
              <a:rPr lang="en-GB"/>
              <a:t>Oncology breakdown of total availability (%, 2020-2023)</a:t>
            </a:r>
          </a:p>
        </p:txBody>
      </p:sp>
      <p:sp>
        <p:nvSpPr>
          <p:cNvPr id="122" name="Rectangle 121">
            <a:extLst>
              <a:ext uri="{FF2B5EF4-FFF2-40B4-BE49-F238E27FC236}">
                <a16:creationId xmlns:a16="http://schemas.microsoft.com/office/drawing/2014/main" id="{D9BC4FF2-BA63-4AAB-A2CB-705C16BCC70D}"/>
              </a:ext>
            </a:extLst>
          </p:cNvPr>
          <p:cNvSpPr/>
          <p:nvPr>
            <p:custDataLst>
              <p:tags r:id="rId195"/>
            </p:custDataLst>
          </p:nvPr>
        </p:nvSpPr>
        <p:spPr bwMode="auto">
          <a:xfrm>
            <a:off x="1117600" y="6075363"/>
            <a:ext cx="196850" cy="1476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6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23" name="Rectangle 122">
            <a:extLst>
              <a:ext uri="{FF2B5EF4-FFF2-40B4-BE49-F238E27FC236}">
                <a16:creationId xmlns:a16="http://schemas.microsoft.com/office/drawing/2014/main" id="{A0F42CCD-B0B6-4508-AC58-53C0B001882E}"/>
              </a:ext>
            </a:extLst>
          </p:cNvPr>
          <p:cNvSpPr/>
          <p:nvPr>
            <p:custDataLst>
              <p:tags r:id="rId196"/>
            </p:custDataLst>
          </p:nvPr>
        </p:nvSpPr>
        <p:spPr bwMode="auto">
          <a:xfrm>
            <a:off x="1693863" y="6075363"/>
            <a:ext cx="196850" cy="147638"/>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6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24" name="Rectangle 123">
            <a:extLst>
              <a:ext uri="{FF2B5EF4-FFF2-40B4-BE49-F238E27FC236}">
                <a16:creationId xmlns:a16="http://schemas.microsoft.com/office/drawing/2014/main" id="{146A936B-CB36-4F48-91E1-88E43318C28D}"/>
              </a:ext>
            </a:extLst>
          </p:cNvPr>
          <p:cNvSpPr/>
          <p:nvPr>
            <p:custDataLst>
              <p:tags r:id="rId197"/>
            </p:custDataLst>
          </p:nvPr>
        </p:nvSpPr>
        <p:spPr bwMode="auto">
          <a:xfrm>
            <a:off x="3822700" y="6075363"/>
            <a:ext cx="196850" cy="147638"/>
          </a:xfrm>
          <a:prstGeom prst="rect">
            <a:avLst/>
          </a:prstGeom>
          <a:solidFill>
            <a:srgbClr val="E66F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6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25" name="Rectangle 124">
            <a:extLst>
              <a:ext uri="{FF2B5EF4-FFF2-40B4-BE49-F238E27FC236}">
                <a16:creationId xmlns:a16="http://schemas.microsoft.com/office/drawing/2014/main" id="{9C861071-1894-4855-BA7A-45C26FCC9528}"/>
              </a:ext>
            </a:extLst>
          </p:cNvPr>
          <p:cNvSpPr/>
          <p:nvPr>
            <p:custDataLst>
              <p:tags r:id="rId198"/>
            </p:custDataLst>
          </p:nvPr>
        </p:nvSpPr>
        <p:spPr bwMode="auto">
          <a:xfrm>
            <a:off x="6167438" y="6075363"/>
            <a:ext cx="196850" cy="147638"/>
          </a:xfrm>
          <a:prstGeom prst="rect">
            <a:avLst/>
          </a:prstGeom>
          <a:solidFill>
            <a:srgbClr val="F88FA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6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26" name="Rectangle 125">
            <a:extLst>
              <a:ext uri="{FF2B5EF4-FFF2-40B4-BE49-F238E27FC236}">
                <a16:creationId xmlns:a16="http://schemas.microsoft.com/office/drawing/2014/main" id="{D35E3B19-C886-40FF-8EB7-4E165626F039}"/>
              </a:ext>
            </a:extLst>
          </p:cNvPr>
          <p:cNvSpPr/>
          <p:nvPr>
            <p:custDataLst>
              <p:tags r:id="rId199"/>
            </p:custDataLst>
          </p:nvPr>
        </p:nvSpPr>
        <p:spPr bwMode="auto">
          <a:xfrm>
            <a:off x="7954963" y="6075363"/>
            <a:ext cx="196850" cy="147638"/>
          </a:xfrm>
          <a:prstGeom prst="rect">
            <a:avLst/>
          </a:prstGeom>
          <a:solidFill>
            <a:srgbClr val="C30C3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6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479" name="Rectangle 478">
            <a:extLst>
              <a:ext uri="{FF2B5EF4-FFF2-40B4-BE49-F238E27FC236}">
                <a16:creationId xmlns:a16="http://schemas.microsoft.com/office/drawing/2014/main" id="{E8423263-06E4-DB03-5BBA-733AA1814070}"/>
              </a:ext>
            </a:extLst>
          </p:cNvPr>
          <p:cNvSpPr/>
          <p:nvPr>
            <p:custDataLst>
              <p:tags r:id="rId200"/>
            </p:custDataLst>
          </p:nvPr>
        </p:nvSpPr>
        <p:spPr bwMode="auto">
          <a:xfrm>
            <a:off x="9113838" y="6075363"/>
            <a:ext cx="196850" cy="147638"/>
          </a:xfrm>
          <a:prstGeom prst="rect">
            <a:avLst/>
          </a:prstGeom>
          <a:solidFill>
            <a:srgbClr val="C0C0C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l"/>
            <a:endParaRPr lang="en-GB" sz="1600" err="1"/>
          </a:p>
        </p:txBody>
      </p:sp>
      <p:sp>
        <p:nvSpPr>
          <p:cNvPr id="115" name="Rectangle 114">
            <a:extLst>
              <a:ext uri="{FF2B5EF4-FFF2-40B4-BE49-F238E27FC236}">
                <a16:creationId xmlns:a16="http://schemas.microsoft.com/office/drawing/2014/main" id="{24B02EA0-16AB-413E-BD7A-ABA9B16B36ED}"/>
              </a:ext>
            </a:extLst>
          </p:cNvPr>
          <p:cNvSpPr/>
          <p:nvPr>
            <p:custDataLst>
              <p:tags r:id="rId201"/>
            </p:custDataLst>
          </p:nvPr>
        </p:nvSpPr>
        <p:spPr bwMode="auto">
          <a:xfrm>
            <a:off x="1365250" y="6070600"/>
            <a:ext cx="227013" cy="168275"/>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marR="0" lvl="0" indent="0" algn="l" defTabSz="914400" rtl="0" eaLnBrk="1" fontAlgn="auto" latinLnBrk="0" hangingPunct="1">
              <a:lnSpc>
                <a:spcPct val="100000"/>
              </a:lnSpc>
              <a:spcBef>
                <a:spcPct val="0"/>
              </a:spcBef>
              <a:spcAft>
                <a:spcPct val="0"/>
              </a:spcAft>
              <a:buClrTx/>
              <a:buSzTx/>
              <a:buFontTx/>
              <a:buNone/>
              <a:tabLst/>
              <a:defRPr/>
            </a:pPr>
            <a:fld id="{80A2EEC8-7626-42A2-9A66-D1763F411AC5}" type="datetime'''F''''u''''''''''''''''''''''''''l''l'''''''">
              <a:rPr lang="en-GB" altLang="en-US" sz="1100" smtClean="0">
                <a:solidFill>
                  <a:srgbClr val="2B3A42"/>
                </a:solidFill>
                <a:effectLst/>
              </a:rPr>
              <a:pPr marL="0" marR="0" lvl="0" indent="0" algn="l" defTabSz="914400" rtl="0" eaLnBrk="1" fontAlgn="auto" latinLnBrk="0" hangingPunct="1">
                <a:lnSpc>
                  <a:spcPct val="100000"/>
                </a:lnSpc>
                <a:spcBef>
                  <a:spcPct val="0"/>
                </a:spcBef>
                <a:spcAft>
                  <a:spcPct val="0"/>
                </a:spcAft>
                <a:buClrTx/>
                <a:buSzTx/>
                <a:buFontTx/>
                <a:buNone/>
                <a:tabLst/>
                <a:defRPr/>
              </a:pPr>
              <a:t>Full</a:t>
            </a:fld>
            <a:endParaRPr kumimoji="0" lang="en-GB" sz="1100" b="0" i="0" strike="noStrike" kern="1200" cap="none" spc="0" normalizeH="0" baseline="0" noProof="0">
              <a:ln>
                <a:noFill/>
              </a:ln>
              <a:solidFill>
                <a:srgbClr val="2B3A42"/>
              </a:solidFill>
              <a:effectLst/>
              <a:uLnTx/>
              <a:uFillTx/>
              <a:ea typeface="+mn-ea"/>
              <a:cs typeface="+mn-cs"/>
              <a:sym typeface="+mn-lt"/>
            </a:endParaRPr>
          </a:p>
        </p:txBody>
      </p:sp>
      <p:sp>
        <p:nvSpPr>
          <p:cNvPr id="116" name="Rectangle 115">
            <a:extLst>
              <a:ext uri="{FF2B5EF4-FFF2-40B4-BE49-F238E27FC236}">
                <a16:creationId xmlns:a16="http://schemas.microsoft.com/office/drawing/2014/main" id="{11C39A5B-5100-4D72-B7A6-B6CED358F956}"/>
              </a:ext>
            </a:extLst>
          </p:cNvPr>
          <p:cNvSpPr/>
          <p:nvPr>
            <p:custDataLst>
              <p:tags r:id="rId202"/>
            </p:custDataLst>
          </p:nvPr>
        </p:nvSpPr>
        <p:spPr bwMode="auto">
          <a:xfrm>
            <a:off x="1941513" y="6070600"/>
            <a:ext cx="1779588" cy="168275"/>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marR="0" lvl="0" indent="0" algn="l" defTabSz="914400" rtl="0" eaLnBrk="1" fontAlgn="auto" latinLnBrk="0" hangingPunct="1">
              <a:lnSpc>
                <a:spcPct val="100000"/>
              </a:lnSpc>
              <a:spcBef>
                <a:spcPct val="0"/>
              </a:spcBef>
              <a:spcAft>
                <a:spcPct val="0"/>
              </a:spcAft>
              <a:buClrTx/>
              <a:buSzTx/>
              <a:buFontTx/>
              <a:buNone/>
              <a:tabLst/>
              <a:defRPr/>
            </a:pPr>
            <a:fld id="{8A0DEF89-6D91-427C-81FC-154E3D05AE1F}" type="datetime'''Limit''e''d a''vail''''ab''ility ''''''(Al''l ot''her'''')'">
              <a:rPr lang="en-GB" altLang="en-US" sz="1100" smtClean="0">
                <a:solidFill>
                  <a:srgbClr val="2B3A42"/>
                </a:solidFill>
                <a:effectLst/>
              </a:rPr>
              <a:pPr marL="0" marR="0" lvl="0" indent="0" algn="l" defTabSz="914400" rtl="0" eaLnBrk="1" fontAlgn="auto" latinLnBrk="0" hangingPunct="1">
                <a:lnSpc>
                  <a:spcPct val="100000"/>
                </a:lnSpc>
                <a:spcBef>
                  <a:spcPct val="0"/>
                </a:spcBef>
                <a:spcAft>
                  <a:spcPct val="0"/>
                </a:spcAft>
                <a:buClrTx/>
                <a:buSzTx/>
                <a:buFontTx/>
                <a:buNone/>
                <a:tabLst/>
                <a:defRPr/>
              </a:pPr>
              <a:t>Limited availability (All other)</a:t>
            </a:fld>
            <a:endParaRPr kumimoji="0" lang="en-GB" sz="1100" b="0" i="0" strike="noStrike" kern="1200" cap="none" spc="0" normalizeH="0" baseline="0" noProof="0">
              <a:ln>
                <a:noFill/>
              </a:ln>
              <a:solidFill>
                <a:srgbClr val="2B3A42"/>
              </a:solidFill>
              <a:effectLst/>
              <a:uLnTx/>
              <a:uFillTx/>
              <a:ea typeface="+mn-ea"/>
              <a:cs typeface="+mn-cs"/>
              <a:sym typeface="+mn-lt"/>
            </a:endParaRPr>
          </a:p>
        </p:txBody>
      </p:sp>
      <p:sp>
        <p:nvSpPr>
          <p:cNvPr id="118" name="Rectangle 117">
            <a:extLst>
              <a:ext uri="{FF2B5EF4-FFF2-40B4-BE49-F238E27FC236}">
                <a16:creationId xmlns:a16="http://schemas.microsoft.com/office/drawing/2014/main" id="{8CB83527-EE00-41FC-A61B-9261920A2920}"/>
              </a:ext>
            </a:extLst>
          </p:cNvPr>
          <p:cNvSpPr/>
          <p:nvPr>
            <p:custDataLst>
              <p:tags r:id="rId203"/>
            </p:custDataLst>
          </p:nvPr>
        </p:nvSpPr>
        <p:spPr bwMode="auto">
          <a:xfrm>
            <a:off x="4070350" y="6070600"/>
            <a:ext cx="1995488" cy="168275"/>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marR="0" lvl="0" indent="0" algn="l" defTabSz="914400" rtl="0" eaLnBrk="1" fontAlgn="auto" latinLnBrk="0" hangingPunct="1">
              <a:lnSpc>
                <a:spcPct val="100000"/>
              </a:lnSpc>
              <a:spcBef>
                <a:spcPct val="0"/>
              </a:spcBef>
              <a:spcAft>
                <a:spcPct val="0"/>
              </a:spcAft>
              <a:buClrTx/>
              <a:buSzTx/>
              <a:buFontTx/>
              <a:buNone/>
              <a:tabLst/>
              <a:defRPr/>
            </a:pPr>
            <a:fld id="{4CABD435-8DF6-4422-B94E-A888DEE84FBF}" type="datetime'''Limited (Individu''al'''' p''atie''nt b''''a''''s''i''''s)'">
              <a:rPr lang="en-GB" altLang="en-US" sz="1100" smtClean="0">
                <a:solidFill>
                  <a:srgbClr val="2B3A42"/>
                </a:solidFill>
                <a:effectLst/>
              </a:rPr>
              <a:pPr marL="0" marR="0" lvl="0" indent="0" algn="l" defTabSz="914400" rtl="0" eaLnBrk="1" fontAlgn="auto" latinLnBrk="0" hangingPunct="1">
                <a:lnSpc>
                  <a:spcPct val="100000"/>
                </a:lnSpc>
                <a:spcBef>
                  <a:spcPct val="0"/>
                </a:spcBef>
                <a:spcAft>
                  <a:spcPct val="0"/>
                </a:spcAft>
                <a:buClrTx/>
                <a:buSzTx/>
                <a:buFontTx/>
                <a:buNone/>
                <a:tabLst/>
                <a:defRPr/>
              </a:pPr>
              <a:t>Limited (Individual patient basis)</a:t>
            </a:fld>
            <a:endParaRPr kumimoji="0" lang="en-GB" sz="1100" b="0" i="0" strike="noStrike" kern="1200" cap="none" spc="0" normalizeH="0" baseline="0" noProof="0">
              <a:ln>
                <a:noFill/>
              </a:ln>
              <a:solidFill>
                <a:srgbClr val="2B3A42"/>
              </a:solidFill>
              <a:effectLst/>
              <a:uLnTx/>
              <a:uFillTx/>
              <a:ea typeface="+mn-ea"/>
              <a:cs typeface="+mn-cs"/>
              <a:sym typeface="+mn-lt"/>
            </a:endParaRPr>
          </a:p>
        </p:txBody>
      </p:sp>
      <p:sp>
        <p:nvSpPr>
          <p:cNvPr id="120" name="Rectangle 119">
            <a:extLst>
              <a:ext uri="{FF2B5EF4-FFF2-40B4-BE49-F238E27FC236}">
                <a16:creationId xmlns:a16="http://schemas.microsoft.com/office/drawing/2014/main" id="{DD09ED6E-F6E3-450B-AB2E-A0C1C78EFA38}"/>
              </a:ext>
            </a:extLst>
          </p:cNvPr>
          <p:cNvSpPr/>
          <p:nvPr>
            <p:custDataLst>
              <p:tags r:id="rId204"/>
            </p:custDataLst>
          </p:nvPr>
        </p:nvSpPr>
        <p:spPr bwMode="auto">
          <a:xfrm>
            <a:off x="6415088" y="6070600"/>
            <a:ext cx="1438275" cy="168275"/>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marR="0" lvl="0" indent="0" algn="l" defTabSz="914400" rtl="0" eaLnBrk="1" fontAlgn="auto" latinLnBrk="0" hangingPunct="1">
              <a:lnSpc>
                <a:spcPct val="100000"/>
              </a:lnSpc>
              <a:spcBef>
                <a:spcPct val="0"/>
              </a:spcBef>
              <a:spcAft>
                <a:spcPct val="0"/>
              </a:spcAft>
              <a:buClrTx/>
              <a:buSzTx/>
              <a:buFontTx/>
              <a:buNone/>
              <a:tabLst/>
              <a:defRPr/>
            </a:pPr>
            <a:fld id="{02711D7C-9F16-4B85-82C6-035735DAA9CC}" type="datetime'Onl''y p''''''r''''i''va''''t''''''''ely ''''availabl''''e'">
              <a:rPr lang="en-GB" altLang="en-US" sz="1100" smtClean="0">
                <a:solidFill>
                  <a:srgbClr val="2B3A42"/>
                </a:solidFill>
                <a:effectLst/>
              </a:rPr>
              <a:pPr marL="0" marR="0" lvl="0" indent="0" algn="l" defTabSz="914400" rtl="0" eaLnBrk="1" fontAlgn="auto" latinLnBrk="0" hangingPunct="1">
                <a:lnSpc>
                  <a:spcPct val="100000"/>
                </a:lnSpc>
                <a:spcBef>
                  <a:spcPct val="0"/>
                </a:spcBef>
                <a:spcAft>
                  <a:spcPct val="0"/>
                </a:spcAft>
                <a:buClrTx/>
                <a:buSzTx/>
                <a:buFontTx/>
                <a:buNone/>
                <a:tabLst/>
                <a:defRPr/>
              </a:pPr>
              <a:t>Only privately available</a:t>
            </a:fld>
            <a:endParaRPr kumimoji="0" lang="en-GB" sz="1100" b="0" i="0" strike="noStrike" kern="1200" cap="none" spc="0" normalizeH="0" baseline="0" noProof="0">
              <a:ln>
                <a:noFill/>
              </a:ln>
              <a:solidFill>
                <a:srgbClr val="2B3A42"/>
              </a:solidFill>
              <a:effectLst/>
              <a:uLnTx/>
              <a:uFillTx/>
              <a:ea typeface="+mn-ea"/>
              <a:cs typeface="+mn-cs"/>
              <a:sym typeface="+mn-lt"/>
            </a:endParaRPr>
          </a:p>
        </p:txBody>
      </p:sp>
      <p:sp>
        <p:nvSpPr>
          <p:cNvPr id="121" name="Rectangle 120">
            <a:extLst>
              <a:ext uri="{FF2B5EF4-FFF2-40B4-BE49-F238E27FC236}">
                <a16:creationId xmlns:a16="http://schemas.microsoft.com/office/drawing/2014/main" id="{2D8E4BFC-D3F2-470D-AFA8-C5D4E4268427}"/>
              </a:ext>
            </a:extLst>
          </p:cNvPr>
          <p:cNvSpPr/>
          <p:nvPr>
            <p:custDataLst>
              <p:tags r:id="rId205"/>
            </p:custDataLst>
          </p:nvPr>
        </p:nvSpPr>
        <p:spPr bwMode="auto">
          <a:xfrm>
            <a:off x="8202613" y="6070600"/>
            <a:ext cx="809625" cy="168275"/>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marR="0" lvl="0" indent="0" algn="l" defTabSz="914400" rtl="0" eaLnBrk="1" fontAlgn="auto" latinLnBrk="0" hangingPunct="1">
              <a:lnSpc>
                <a:spcPct val="100000"/>
              </a:lnSpc>
              <a:spcBef>
                <a:spcPct val="0"/>
              </a:spcBef>
              <a:spcAft>
                <a:spcPct val="0"/>
              </a:spcAft>
              <a:buClrTx/>
              <a:buSzTx/>
              <a:buFontTx/>
              <a:buNone/>
              <a:tabLst/>
              <a:defRPr/>
            </a:pPr>
            <a:fld id="{FA974B92-BB00-4595-BBB2-D6173C3E39BB}" type="datetime'Not'''''''''' ''a''va''''il''''''''''''''abl''''''''''e'">
              <a:rPr lang="en-GB" altLang="en-US" sz="1100" smtClean="0">
                <a:solidFill>
                  <a:srgbClr val="2B3A42"/>
                </a:solidFill>
                <a:effectLst/>
              </a:rPr>
              <a:pPr marL="0" marR="0" lvl="0" indent="0" algn="l" defTabSz="914400" rtl="0" eaLnBrk="1" fontAlgn="auto" latinLnBrk="0" hangingPunct="1">
                <a:lnSpc>
                  <a:spcPct val="100000"/>
                </a:lnSpc>
                <a:spcBef>
                  <a:spcPct val="0"/>
                </a:spcBef>
                <a:spcAft>
                  <a:spcPct val="0"/>
                </a:spcAft>
                <a:buClrTx/>
                <a:buSzTx/>
                <a:buFontTx/>
                <a:buNone/>
                <a:tabLst/>
                <a:defRPr/>
              </a:pPr>
              <a:t>Not available</a:t>
            </a:fld>
            <a:endParaRPr kumimoji="0" lang="en-GB" sz="1100" b="0" i="0" strike="noStrike" kern="1200" cap="none" spc="0" normalizeH="0" baseline="0" noProof="0">
              <a:ln>
                <a:noFill/>
              </a:ln>
              <a:solidFill>
                <a:srgbClr val="2B3A42"/>
              </a:solidFill>
              <a:effectLst/>
              <a:uLnTx/>
              <a:uFillTx/>
              <a:ea typeface="+mn-ea"/>
              <a:cs typeface="+mn-cs"/>
              <a:sym typeface="+mn-lt"/>
            </a:endParaRPr>
          </a:p>
        </p:txBody>
      </p:sp>
      <p:sp>
        <p:nvSpPr>
          <p:cNvPr id="28" name="Rectangle 27">
            <a:extLst>
              <a:ext uri="{FF2B5EF4-FFF2-40B4-BE49-F238E27FC236}">
                <a16:creationId xmlns:a16="http://schemas.microsoft.com/office/drawing/2014/main" id="{D109C025-32A9-1043-C157-459945DF8706}"/>
              </a:ext>
            </a:extLst>
          </p:cNvPr>
          <p:cNvSpPr/>
          <p:nvPr>
            <p:custDataLst>
              <p:tags r:id="rId206"/>
            </p:custDataLst>
          </p:nvPr>
        </p:nvSpPr>
        <p:spPr bwMode="auto">
          <a:xfrm>
            <a:off x="9361488" y="6070600"/>
            <a:ext cx="2093913" cy="168275"/>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marR="0" lvl="0" indent="0" algn="l" defTabSz="914400" rtl="0" eaLnBrk="1" fontAlgn="auto" latinLnBrk="0" hangingPunct="1">
              <a:lnSpc>
                <a:spcPct val="100000"/>
              </a:lnSpc>
              <a:spcBef>
                <a:spcPct val="0"/>
              </a:spcBef>
              <a:spcAft>
                <a:spcPct val="0"/>
              </a:spcAft>
              <a:buClrTx/>
              <a:buSzTx/>
              <a:buFontTx/>
              <a:buNone/>
              <a:tabLst/>
              <a:defRPr/>
            </a:pPr>
            <a:fld id="{3D36BA62-F433-45B7-B090-1F6059CB86E0}" type="datetime'Da''t''a not su''bmitte''d by as''so''''c''iat''''''''i''on'">
              <a:rPr lang="en-GB" altLang="en-US" sz="1100" smtClean="0">
                <a:solidFill>
                  <a:srgbClr val="2B3A42"/>
                </a:solidFill>
                <a:effectLst/>
              </a:rPr>
              <a:pPr marL="0" marR="0" lvl="0" indent="0" algn="l" defTabSz="914400" rtl="0" eaLnBrk="1" fontAlgn="auto" latinLnBrk="0" hangingPunct="1">
                <a:lnSpc>
                  <a:spcPct val="100000"/>
                </a:lnSpc>
                <a:spcBef>
                  <a:spcPct val="0"/>
                </a:spcBef>
                <a:spcAft>
                  <a:spcPct val="0"/>
                </a:spcAft>
                <a:buClrTx/>
                <a:buSzTx/>
                <a:buFontTx/>
                <a:buNone/>
                <a:tabLst/>
                <a:defRPr/>
              </a:pPr>
              <a:t>Data not submitted by association</a:t>
            </a:fld>
            <a:endParaRPr kumimoji="0" lang="en-GB" sz="1100" b="0" i="0" strike="noStrike" kern="1200" cap="none" spc="0" normalizeH="0" baseline="0" noProof="0">
              <a:ln>
                <a:noFill/>
              </a:ln>
              <a:solidFill>
                <a:srgbClr val="2B3A42"/>
              </a:solidFill>
              <a:effectLst/>
              <a:uLnTx/>
              <a:uFillTx/>
              <a:ea typeface="+mn-ea"/>
              <a:cs typeface="+mn-cs"/>
              <a:sym typeface="+mn-lt"/>
            </a:endParaRPr>
          </a:p>
        </p:txBody>
      </p:sp>
      <p:sp>
        <p:nvSpPr>
          <p:cNvPr id="266" name="Footer Placeholder 3">
            <a:extLst>
              <a:ext uri="{FF2B5EF4-FFF2-40B4-BE49-F238E27FC236}">
                <a16:creationId xmlns:a16="http://schemas.microsoft.com/office/drawing/2014/main" id="{7324D612-3B3E-4A31-94BE-B4F8FE8D5EF0}"/>
              </a:ext>
            </a:extLst>
          </p:cNvPr>
          <p:cNvSpPr>
            <a:spLocks noGrp="1"/>
          </p:cNvSpPr>
          <p:nvPr>
            <p:ph type="ftr" sz="quarter" idx="3"/>
          </p:nvPr>
        </p:nvSpPr>
        <p:spPr>
          <a:xfrm>
            <a:off x="310953" y="6294438"/>
            <a:ext cx="10245387" cy="470223"/>
          </a:xfrm>
        </p:spPr>
        <p:txBody>
          <a:bodyPr/>
          <a:lstStyle/>
          <a:p>
            <a:pPr lvl="0">
              <a:defRPr/>
            </a:pPr>
            <a:r>
              <a:rPr lang="en-GB" b="1">
                <a:solidFill>
                  <a:srgbClr val="2B3A42"/>
                </a:solidFill>
              </a:rPr>
              <a:t>European Union average: </a:t>
            </a:r>
            <a:r>
              <a:rPr lang="en-GB" b="1"/>
              <a:t>28 products available (50%)</a:t>
            </a:r>
            <a:r>
              <a:rPr lang="en-GB" b="1" baseline="30000"/>
              <a:t>1</a:t>
            </a:r>
            <a:r>
              <a:rPr lang="en-GB" b="1"/>
              <a:t>; Limited Availability (19% of all oncology products);</a:t>
            </a:r>
            <a:r>
              <a:rPr lang="en-GB"/>
              <a:t> ^Netherlands did not submit complete information on restrictions to available medicines meaning LA* is not captured in these countries. </a:t>
            </a:r>
            <a:r>
              <a:rPr lang="en-GB" baseline="30000"/>
              <a:t>†</a:t>
            </a:r>
            <a:r>
              <a:rPr lang="en-GB"/>
              <a:t>Country specific definitions are listed in the appendix.</a:t>
            </a:r>
            <a:r>
              <a:rPr lang="en-GB">
                <a:solidFill>
                  <a:srgbClr val="2B3A42"/>
                </a:solidFill>
              </a:rPr>
              <a:t> </a:t>
            </a:r>
            <a:r>
              <a:rPr lang="en-GB"/>
              <a:t>*Countries with asterisks did not complete a full dataset and therefore availability may be unrepresentative. **In Spain, the WAIT analysis does not identify those medicinal products being accessible earlier in conformity with Spain's Royal Decree 1015/2009 relating to Medicines in Special Situations.</a:t>
            </a:r>
            <a:r>
              <a:rPr lang="en-GB" b="1" baseline="30000"/>
              <a:t> 1 </a:t>
            </a:r>
            <a:r>
              <a:rPr lang="en-GB"/>
              <a:t>The average rate of availability is 50%; the reason this is not represented in the chart (where segments total 49%) is due to rounding.</a:t>
            </a:r>
            <a:endParaRPr lang="en-GB">
              <a:solidFill>
                <a:srgbClr val="2B3A42"/>
              </a:solidFill>
            </a:endParaRPr>
          </a:p>
        </p:txBody>
      </p:sp>
      <p:sp>
        <p:nvSpPr>
          <p:cNvPr id="78" name="Rectangle 77" hidden="1">
            <a:extLst>
              <a:ext uri="{FF2B5EF4-FFF2-40B4-BE49-F238E27FC236}">
                <a16:creationId xmlns:a16="http://schemas.microsoft.com/office/drawing/2014/main" id="{277C343B-2EE0-4565-92C0-60EF899E597E}"/>
              </a:ext>
            </a:extLst>
          </p:cNvPr>
          <p:cNvSpPr/>
          <p:nvPr/>
        </p:nvSpPr>
        <p:spPr>
          <a:xfrm>
            <a:off x="0" y="0"/>
            <a:ext cx="158750" cy="15875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numCol="1" spcCol="0" rtlCol="0" anchor="t" anchorCtr="0">
            <a:noAutofit/>
          </a:bodyPr>
          <a:lstStyle/>
          <a:p>
            <a:endParaRPr lang="en-GB" sz="1400">
              <a:sym typeface="+mn-lt"/>
            </a:endParaRPr>
          </a:p>
        </p:txBody>
      </p:sp>
      <p:grpSp>
        <p:nvGrpSpPr>
          <p:cNvPr id="193" name="Group 192">
            <a:extLst>
              <a:ext uri="{FF2B5EF4-FFF2-40B4-BE49-F238E27FC236}">
                <a16:creationId xmlns:a16="http://schemas.microsoft.com/office/drawing/2014/main" id="{73B76C9D-FA0E-4A80-84BF-1AAEFCE1C470}"/>
              </a:ext>
            </a:extLst>
          </p:cNvPr>
          <p:cNvGrpSpPr/>
          <p:nvPr/>
        </p:nvGrpSpPr>
        <p:grpSpPr>
          <a:xfrm>
            <a:off x="0" y="-5166"/>
            <a:ext cx="12197443" cy="180000"/>
            <a:chOff x="0" y="-5166"/>
            <a:chExt cx="12197443" cy="446573"/>
          </a:xfrm>
        </p:grpSpPr>
        <p:sp>
          <p:nvSpPr>
            <p:cNvPr id="249" name="Rectangle 248">
              <a:extLst>
                <a:ext uri="{FF2B5EF4-FFF2-40B4-BE49-F238E27FC236}">
                  <a16:creationId xmlns:a16="http://schemas.microsoft.com/office/drawing/2014/main" id="{3FFD3328-1C31-4915-BA36-B55C8AB485AF}"/>
                </a:ext>
              </a:extLst>
            </p:cNvPr>
            <p:cNvSpPr/>
            <p:nvPr/>
          </p:nvSpPr>
          <p:spPr>
            <a:xfrm>
              <a:off x="0" y="-5166"/>
              <a:ext cx="2437200" cy="446573"/>
            </a:xfrm>
            <a:prstGeom prst="rect">
              <a:avLst/>
            </a:prstGeom>
            <a:solidFill>
              <a:schemeClr val="bg2"/>
            </a:solidFill>
            <a:ln>
              <a:solidFill>
                <a:schemeClr val="bg2">
                  <a:lumMod val="9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tIns="36000" rtlCol="0" anchor="ctr" anchorCtr="0"/>
            <a:lstStyle/>
            <a:p>
              <a:pPr algn="ctr"/>
              <a:r>
                <a:rPr lang="en-GB" sz="1200">
                  <a:solidFill>
                    <a:schemeClr val="bg2">
                      <a:lumMod val="90000"/>
                    </a:schemeClr>
                  </a:solidFill>
                </a:rPr>
                <a:t>All products</a:t>
              </a:r>
            </a:p>
          </p:txBody>
        </p:sp>
        <p:grpSp>
          <p:nvGrpSpPr>
            <p:cNvPr id="252" name="Group 251">
              <a:extLst>
                <a:ext uri="{FF2B5EF4-FFF2-40B4-BE49-F238E27FC236}">
                  <a16:creationId xmlns:a16="http://schemas.microsoft.com/office/drawing/2014/main" id="{B06A95AE-3410-44F5-A807-BCB8333CA0C6}"/>
                </a:ext>
              </a:extLst>
            </p:cNvPr>
            <p:cNvGrpSpPr/>
            <p:nvPr/>
          </p:nvGrpSpPr>
          <p:grpSpPr>
            <a:xfrm>
              <a:off x="2439477" y="-5166"/>
              <a:ext cx="9757966" cy="446573"/>
              <a:chOff x="2439477" y="-5166"/>
              <a:chExt cx="9757966" cy="446573"/>
            </a:xfrm>
          </p:grpSpPr>
          <p:sp>
            <p:nvSpPr>
              <p:cNvPr id="253" name="Rectangle 252">
                <a:extLst>
                  <a:ext uri="{FF2B5EF4-FFF2-40B4-BE49-F238E27FC236}">
                    <a16:creationId xmlns:a16="http://schemas.microsoft.com/office/drawing/2014/main" id="{B962C7E8-BDE2-4A93-934F-03A136592907}"/>
                  </a:ext>
                </a:extLst>
              </p:cNvPr>
              <p:cNvSpPr/>
              <p:nvPr/>
            </p:nvSpPr>
            <p:spPr>
              <a:xfrm>
                <a:off x="2439477" y="-5166"/>
                <a:ext cx="2437200" cy="446573"/>
              </a:xfrm>
              <a:prstGeom prst="rect">
                <a:avLst/>
              </a:prstGeom>
              <a:gradFill>
                <a:gsLst>
                  <a:gs pos="0">
                    <a:schemeClr val="accent1">
                      <a:lumMod val="5000"/>
                      <a:lumOff val="95000"/>
                    </a:schemeClr>
                  </a:gs>
                  <a:gs pos="52000">
                    <a:schemeClr val="accent2">
                      <a:lumMod val="75000"/>
                    </a:schemeClr>
                  </a:gs>
                  <a:gs pos="83000">
                    <a:schemeClr val="accent2">
                      <a:lumMod val="75000"/>
                    </a:schemeClr>
                  </a:gs>
                  <a:gs pos="100000">
                    <a:schemeClr val="accent2">
                      <a:lumMod val="75000"/>
                    </a:schemeClr>
                  </a:gs>
                </a:gsLst>
                <a:lin ang="5400000" scaled="1"/>
              </a:gradFill>
              <a:ln>
                <a:solidFill>
                  <a:schemeClr val="bg2">
                    <a:lumMod val="9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tIns="36000" rtlCol="0" anchor="ctr" anchorCtr="0"/>
              <a:lstStyle/>
              <a:p>
                <a:pPr algn="ctr"/>
                <a:r>
                  <a:rPr lang="en-GB" sz="1200">
                    <a:solidFill>
                      <a:schemeClr val="bg1"/>
                    </a:solidFill>
                  </a:rPr>
                  <a:t>Oncology</a:t>
                </a:r>
              </a:p>
            </p:txBody>
          </p:sp>
          <p:sp>
            <p:nvSpPr>
              <p:cNvPr id="256" name="Rectangle 255">
                <a:extLst>
                  <a:ext uri="{FF2B5EF4-FFF2-40B4-BE49-F238E27FC236}">
                    <a16:creationId xmlns:a16="http://schemas.microsoft.com/office/drawing/2014/main" id="{9F45D01B-2B64-4E1C-99BB-F658E7E27BAB}"/>
                  </a:ext>
                </a:extLst>
              </p:cNvPr>
              <p:cNvSpPr/>
              <p:nvPr/>
            </p:nvSpPr>
            <p:spPr>
              <a:xfrm>
                <a:off x="4878955" y="-5166"/>
                <a:ext cx="2437200" cy="446573"/>
              </a:xfrm>
              <a:prstGeom prst="rect">
                <a:avLst/>
              </a:prstGeom>
              <a:solidFill>
                <a:schemeClr val="bg2"/>
              </a:solidFill>
              <a:ln>
                <a:solidFill>
                  <a:schemeClr val="bg2">
                    <a:lumMod val="9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tIns="36000" rtlCol="0" anchor="ctr" anchorCtr="0"/>
              <a:lstStyle/>
              <a:p>
                <a:pPr algn="ctr"/>
                <a:r>
                  <a:rPr lang="en-GB" sz="1200">
                    <a:solidFill>
                      <a:schemeClr val="bg2">
                        <a:lumMod val="90000"/>
                      </a:schemeClr>
                    </a:solidFill>
                  </a:rPr>
                  <a:t>Orphans</a:t>
                </a:r>
              </a:p>
            </p:txBody>
          </p:sp>
          <p:sp>
            <p:nvSpPr>
              <p:cNvPr id="257" name="Rectangle 256">
                <a:extLst>
                  <a:ext uri="{FF2B5EF4-FFF2-40B4-BE49-F238E27FC236}">
                    <a16:creationId xmlns:a16="http://schemas.microsoft.com/office/drawing/2014/main" id="{11A8F862-52CF-4BD1-AC5B-7B68A06E5D8F}"/>
                  </a:ext>
                </a:extLst>
              </p:cNvPr>
              <p:cNvSpPr/>
              <p:nvPr/>
            </p:nvSpPr>
            <p:spPr>
              <a:xfrm>
                <a:off x="7318433" y="-5166"/>
                <a:ext cx="2437200" cy="446573"/>
              </a:xfrm>
              <a:prstGeom prst="rect">
                <a:avLst/>
              </a:prstGeom>
              <a:solidFill>
                <a:schemeClr val="bg2"/>
              </a:solidFill>
              <a:ln>
                <a:solidFill>
                  <a:schemeClr val="bg2">
                    <a:lumMod val="9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tIns="36000" rtlCol="0" anchor="ctr" anchorCtr="0"/>
              <a:lstStyle/>
              <a:p>
                <a:pPr algn="ctr"/>
                <a:r>
                  <a:rPr lang="en-GB" sz="1200">
                    <a:solidFill>
                      <a:schemeClr val="bg2">
                        <a:lumMod val="90000"/>
                      </a:schemeClr>
                    </a:solidFill>
                  </a:rPr>
                  <a:t>Non-</a:t>
                </a:r>
                <a:r>
                  <a:rPr lang="en-GB" sz="1200" err="1">
                    <a:solidFill>
                      <a:schemeClr val="bg2">
                        <a:lumMod val="90000"/>
                      </a:schemeClr>
                    </a:solidFill>
                  </a:rPr>
                  <a:t>onc</a:t>
                </a:r>
                <a:r>
                  <a:rPr lang="en-GB" sz="1200">
                    <a:solidFill>
                      <a:schemeClr val="bg2">
                        <a:lumMod val="90000"/>
                      </a:schemeClr>
                    </a:solidFill>
                  </a:rPr>
                  <a:t> orphans</a:t>
                </a:r>
              </a:p>
            </p:txBody>
          </p:sp>
          <p:sp>
            <p:nvSpPr>
              <p:cNvPr id="258" name="Rectangle 257">
                <a:extLst>
                  <a:ext uri="{FF2B5EF4-FFF2-40B4-BE49-F238E27FC236}">
                    <a16:creationId xmlns:a16="http://schemas.microsoft.com/office/drawing/2014/main" id="{19048C79-857F-4A5F-BAEE-D5A19C85DEB9}"/>
                  </a:ext>
                </a:extLst>
              </p:cNvPr>
              <p:cNvSpPr/>
              <p:nvPr/>
            </p:nvSpPr>
            <p:spPr>
              <a:xfrm>
                <a:off x="9749443" y="-5166"/>
                <a:ext cx="2448000" cy="446573"/>
              </a:xfrm>
              <a:prstGeom prst="rect">
                <a:avLst/>
              </a:prstGeom>
              <a:solidFill>
                <a:schemeClr val="bg2"/>
              </a:solidFill>
              <a:ln>
                <a:solidFill>
                  <a:schemeClr val="bg2">
                    <a:lumMod val="9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tIns="36000" rtlCol="0" anchor="ctr" anchorCtr="0"/>
              <a:lstStyle/>
              <a:p>
                <a:pPr algn="ctr"/>
                <a:r>
                  <a:rPr lang="en-GB" sz="1200">
                    <a:solidFill>
                      <a:schemeClr val="bg2">
                        <a:lumMod val="90000"/>
                      </a:schemeClr>
                    </a:solidFill>
                  </a:rPr>
                  <a:t>Combination</a:t>
                </a:r>
              </a:p>
            </p:txBody>
          </p:sp>
        </p:grpSp>
      </p:grpSp>
      <p:sp>
        <p:nvSpPr>
          <p:cNvPr id="153" name="Content Placeholder 1">
            <a:extLst>
              <a:ext uri="{FF2B5EF4-FFF2-40B4-BE49-F238E27FC236}">
                <a16:creationId xmlns:a16="http://schemas.microsoft.com/office/drawing/2014/main" id="{FC01553F-6D19-8FFB-BF6F-CDF48D3F1FDD}"/>
              </a:ext>
            </a:extLst>
          </p:cNvPr>
          <p:cNvSpPr txBox="1">
            <a:spLocks/>
          </p:cNvSpPr>
          <p:nvPr/>
        </p:nvSpPr>
        <p:spPr>
          <a:xfrm>
            <a:off x="384694" y="1246604"/>
            <a:ext cx="11338560" cy="904392"/>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buNone/>
              <a:defRPr/>
            </a:pPr>
            <a:r>
              <a:rPr kumimoji="0" lang="en-GB" sz="1800" b="0" i="0" u="none" strike="noStrike" kern="1200" cap="none" spc="0" normalizeH="0" baseline="0" noProof="0">
                <a:ln>
                  <a:noFill/>
                </a:ln>
                <a:solidFill>
                  <a:srgbClr val="2B3A42"/>
                </a:solidFill>
                <a:effectLst/>
                <a:uLnTx/>
                <a:uFillTx/>
                <a:latin typeface="Arial" panose="020B0604020202020204"/>
                <a:ea typeface="+mn-ea"/>
                <a:cs typeface="+mn-cs"/>
              </a:rPr>
              <a:t>The </a:t>
            </a:r>
            <a:r>
              <a:rPr kumimoji="0" lang="en-GB" sz="1800" b="1" i="0" u="none" strike="noStrike" kern="1200" cap="none" spc="0" normalizeH="0" baseline="0" noProof="0">
                <a:ln>
                  <a:noFill/>
                </a:ln>
                <a:solidFill>
                  <a:srgbClr val="00A3E0"/>
                </a:solidFill>
                <a:effectLst/>
                <a:uLnTx/>
                <a:uFillTx/>
                <a:latin typeface="Arial" panose="020B0604020202020204"/>
                <a:ea typeface="+mn-ea"/>
                <a:cs typeface="+mn-cs"/>
              </a:rPr>
              <a:t>breakdown of total availability</a:t>
            </a:r>
            <a:r>
              <a:rPr kumimoji="0" lang="en-GB" sz="1800" b="0" i="0" u="none" strike="noStrike" kern="1200" cap="none" spc="0" normalizeH="0" baseline="0" noProof="0">
                <a:ln>
                  <a:noFill/>
                </a:ln>
                <a:solidFill>
                  <a:srgbClr val="2B3A42"/>
                </a:solidFill>
                <a:effectLst/>
                <a:uLnTx/>
                <a:uFillTx/>
                <a:latin typeface="Arial" panose="020B0604020202020204"/>
                <a:ea typeface="+mn-ea"/>
                <a:cs typeface="+mn-cs"/>
              </a:rPr>
              <a:t> is the composition of medicines available to patients in European countries as of 5</a:t>
            </a:r>
            <a:r>
              <a:rPr kumimoji="0" lang="en-GB" sz="1800" b="0" i="0" u="none" strike="noStrike" kern="1200" cap="none" spc="0" normalizeH="0" baseline="30000" noProof="0">
                <a:ln>
                  <a:noFill/>
                </a:ln>
                <a:solidFill>
                  <a:srgbClr val="2B3A42"/>
                </a:solidFill>
                <a:effectLst/>
                <a:uLnTx/>
                <a:uFillTx/>
                <a:latin typeface="Arial" panose="020B0604020202020204"/>
                <a:ea typeface="+mn-ea"/>
                <a:cs typeface="+mn-cs"/>
              </a:rPr>
              <a:t>th</a:t>
            </a:r>
            <a:r>
              <a:rPr kumimoji="0" lang="en-GB" sz="1800" b="0" i="0" u="none" strike="noStrike" kern="1200" cap="none" spc="0" normalizeH="0" baseline="0" noProof="0">
                <a:ln>
                  <a:noFill/>
                </a:ln>
                <a:solidFill>
                  <a:srgbClr val="2B3A42"/>
                </a:solidFill>
                <a:effectLst/>
                <a:uLnTx/>
                <a:uFillTx/>
                <a:latin typeface="Arial" panose="020B0604020202020204"/>
                <a:ea typeface="+mn-ea"/>
                <a:cs typeface="+mn-cs"/>
              </a:rPr>
              <a:t> January 2025 (for most countries this is the point at which the product gains access to the reimbursement list</a:t>
            </a:r>
            <a:r>
              <a:rPr lang="en-GB" sz="1800" baseline="30000"/>
              <a:t>†</a:t>
            </a:r>
            <a:r>
              <a:rPr kumimoji="0" lang="en-GB" sz="1800" b="0" i="0" u="none" strike="noStrike" kern="1200" cap="none" spc="0" normalizeH="0" baseline="0" noProof="0">
                <a:ln>
                  <a:noFill/>
                </a:ln>
                <a:solidFill>
                  <a:srgbClr val="2B3A42"/>
                </a:solidFill>
                <a:effectLst/>
                <a:uLnTx/>
                <a:uFillTx/>
                <a:latin typeface="Arial" panose="020B0604020202020204"/>
                <a:ea typeface="+mn-ea"/>
                <a:cs typeface="+mn-cs"/>
              </a:rPr>
              <a:t>). This includes all medicine’s status to provide a complete picture of availability.</a:t>
            </a:r>
          </a:p>
        </p:txBody>
      </p:sp>
      <p:sp>
        <p:nvSpPr>
          <p:cNvPr id="13" name="TextBox 12">
            <a:extLst>
              <a:ext uri="{FF2B5EF4-FFF2-40B4-BE49-F238E27FC236}">
                <a16:creationId xmlns:a16="http://schemas.microsoft.com/office/drawing/2014/main" id="{F4B733C9-A4D3-981F-14B4-F5F59B359284}"/>
              </a:ext>
            </a:extLst>
          </p:cNvPr>
          <p:cNvSpPr txBox="1"/>
          <p:nvPr/>
        </p:nvSpPr>
        <p:spPr>
          <a:xfrm>
            <a:off x="9950905" y="538840"/>
            <a:ext cx="1865312" cy="523220"/>
          </a:xfrm>
          <a:prstGeom prst="rect">
            <a:avLst/>
          </a:prstGeom>
          <a:noFill/>
        </p:spPr>
        <p:txBody>
          <a:bodyPr wrap="square">
            <a:spAutoFit/>
          </a:bodyPr>
          <a:lstStyle/>
          <a:p>
            <a:r>
              <a:rPr kumimoji="0" lang="en-GB" sz="1400" b="1" i="1" u="none" strike="noStrike" kern="1200" cap="none" spc="0" normalizeH="0" baseline="0" noProof="0">
                <a:ln>
                  <a:noFill/>
                </a:ln>
                <a:solidFill>
                  <a:srgbClr val="2B3A42"/>
                </a:solidFill>
                <a:effectLst/>
                <a:uLnTx/>
                <a:uFillTx/>
                <a:latin typeface="Arial" panose="020B0604020202020204"/>
                <a:ea typeface="+mj-ea"/>
                <a:cs typeface="+mj-cs"/>
              </a:rPr>
              <a:t>(countries ordered by full availability)</a:t>
            </a:r>
            <a:endParaRPr lang="en-GB"/>
          </a:p>
        </p:txBody>
      </p:sp>
      <p:sp>
        <p:nvSpPr>
          <p:cNvPr id="482" name="TextBox 481">
            <a:extLst>
              <a:ext uri="{FF2B5EF4-FFF2-40B4-BE49-F238E27FC236}">
                <a16:creationId xmlns:a16="http://schemas.microsoft.com/office/drawing/2014/main" id="{598E25AB-4A93-3259-0647-E0F97525D1A9}"/>
              </a:ext>
            </a:extLst>
          </p:cNvPr>
          <p:cNvSpPr txBox="1"/>
          <p:nvPr/>
        </p:nvSpPr>
        <p:spPr>
          <a:xfrm rot="16200000">
            <a:off x="-851788" y="3495456"/>
            <a:ext cx="2939041" cy="584775"/>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600" b="0" i="1" u="none" strike="noStrike" kern="1200" cap="none" spc="0" normalizeH="0" baseline="0" noProof="0">
                <a:ln>
                  <a:noFill/>
                </a:ln>
                <a:solidFill>
                  <a:srgbClr val="606B71"/>
                </a:solidFill>
                <a:effectLst/>
                <a:uLnTx/>
                <a:uFillTx/>
                <a:latin typeface="Arial" panose="020B0604020202020204"/>
                <a:ea typeface="+mn-ea"/>
                <a:cs typeface="+mn-cs"/>
              </a:rPr>
              <a:t>Breakdown of total products (%)</a:t>
            </a:r>
          </a:p>
        </p:txBody>
      </p:sp>
    </p:spTree>
    <p:extLst>
      <p:ext uri="{BB962C8B-B14F-4D97-AF65-F5344CB8AC3E}">
        <p14:creationId xmlns:p14="http://schemas.microsoft.com/office/powerpoint/2010/main" val="77572066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6" name="Object 15" hidden="1">
            <a:extLst>
              <a:ext uri="{FF2B5EF4-FFF2-40B4-BE49-F238E27FC236}">
                <a16:creationId xmlns:a16="http://schemas.microsoft.com/office/drawing/2014/main" id="{9834649C-7A5C-4C26-AD02-DFE033744CC4}"/>
              </a:ext>
            </a:extLst>
          </p:cNvPr>
          <p:cNvGraphicFramePr>
            <a:graphicFrameLocks noChangeAspect="1"/>
          </p:cNvGraphicFramePr>
          <p:nvPr>
            <p:custDataLst>
              <p:tags r:id="rId1"/>
            </p:custDataLst>
            <p:extLst>
              <p:ext uri="{D42A27DB-BD31-4B8C-83A1-F6EECF244321}">
                <p14:modId xmlns:p14="http://schemas.microsoft.com/office/powerpoint/2010/main" val="3404229402"/>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106" imgW="216" imgH="216" progId="TCLayout.ActiveDocument.1">
                  <p:embed/>
                </p:oleObj>
              </mc:Choice>
              <mc:Fallback>
                <p:oleObj name="think-cell Slide" r:id="rId106" imgW="216" imgH="216" progId="TCLayout.ActiveDocument.1">
                  <p:embed/>
                  <p:pic>
                    <p:nvPicPr>
                      <p:cNvPr id="16" name="Object 15" hidden="1">
                        <a:extLst>
                          <a:ext uri="{FF2B5EF4-FFF2-40B4-BE49-F238E27FC236}">
                            <a16:creationId xmlns:a16="http://schemas.microsoft.com/office/drawing/2014/main" id="{9834649C-7A5C-4C26-AD02-DFE033744CC4}"/>
                          </a:ext>
                        </a:extLst>
                      </p:cNvPr>
                      <p:cNvPicPr/>
                      <p:nvPr/>
                    </p:nvPicPr>
                    <p:blipFill>
                      <a:blip r:embed="rId107"/>
                      <a:stretch>
                        <a:fillRect/>
                      </a:stretch>
                    </p:blipFill>
                    <p:spPr>
                      <a:xfrm>
                        <a:off x="1588" y="1588"/>
                        <a:ext cx="1588" cy="1588"/>
                      </a:xfrm>
                      <a:prstGeom prst="rect">
                        <a:avLst/>
                      </a:prstGeom>
                    </p:spPr>
                  </p:pic>
                </p:oleObj>
              </mc:Fallback>
            </mc:AlternateContent>
          </a:graphicData>
        </a:graphic>
      </p:graphicFrame>
      <p:sp>
        <p:nvSpPr>
          <p:cNvPr id="175" name="Content Placeholder 1">
            <a:extLst>
              <a:ext uri="{FF2B5EF4-FFF2-40B4-BE49-F238E27FC236}">
                <a16:creationId xmlns:a16="http://schemas.microsoft.com/office/drawing/2014/main" id="{A3A7CB7F-4F62-4FFA-8C9B-CB7CB83DF4E0}"/>
              </a:ext>
            </a:extLst>
          </p:cNvPr>
          <p:cNvSpPr txBox="1">
            <a:spLocks/>
          </p:cNvSpPr>
          <p:nvPr/>
        </p:nvSpPr>
        <p:spPr>
          <a:xfrm>
            <a:off x="384694" y="1105385"/>
            <a:ext cx="11467782" cy="825015"/>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buNone/>
              <a:defRPr/>
            </a:pPr>
            <a:r>
              <a:rPr kumimoji="0" lang="en-GB" sz="1800" b="0" i="0" u="none" strike="noStrike" kern="1200" cap="none" spc="0" normalizeH="0" baseline="0" noProof="0">
                <a:ln>
                  <a:noFill/>
                </a:ln>
                <a:solidFill>
                  <a:srgbClr val="2B3A42"/>
                </a:solidFill>
                <a:effectLst/>
                <a:uLnTx/>
                <a:uFillTx/>
                <a:latin typeface="Arial" panose="020B0604020202020204"/>
                <a:ea typeface="+mn-ea"/>
                <a:cs typeface="+mn-cs"/>
              </a:rPr>
              <a:t>The </a:t>
            </a:r>
            <a:r>
              <a:rPr kumimoji="0" lang="en-GB" sz="1800" b="1" i="0" u="none" strike="noStrike" kern="1200" cap="none" spc="0" normalizeH="0" baseline="0" noProof="0">
                <a:ln>
                  <a:noFill/>
                </a:ln>
                <a:solidFill>
                  <a:srgbClr val="00A3E0"/>
                </a:solidFill>
                <a:effectLst/>
                <a:uLnTx/>
                <a:uFillTx/>
                <a:latin typeface="Arial" panose="020B0604020202020204"/>
                <a:ea typeface="+mn-ea"/>
                <a:cs typeface="+mn-cs"/>
              </a:rPr>
              <a:t>time to availability </a:t>
            </a:r>
            <a:r>
              <a:rPr kumimoji="0" lang="en-GB" sz="1800" b="0" i="0" u="none" strike="noStrike" kern="1200" cap="none" spc="0" normalizeH="0" baseline="0" noProof="0">
                <a:ln>
                  <a:noFill/>
                </a:ln>
                <a:solidFill>
                  <a:srgbClr val="2B3A42"/>
                </a:solidFill>
                <a:effectLst/>
                <a:uLnTx/>
                <a:uFillTx/>
                <a:latin typeface="Arial" panose="020B0604020202020204"/>
                <a:ea typeface="+mn-ea"/>
                <a:cs typeface="+mn-cs"/>
              </a:rPr>
              <a:t>is the days between marketing authorisation and the date of availability to patients in European countries (for most this is the point at which products gain access to the reimbursement list</a:t>
            </a:r>
            <a:r>
              <a:rPr lang="en-GB" sz="1800" baseline="30000"/>
              <a:t>†</a:t>
            </a:r>
            <a:r>
              <a:rPr kumimoji="0" lang="en-GB" sz="1800" b="0" i="0" u="none" strike="noStrike" kern="1200" cap="none" spc="0" normalizeH="0" baseline="0" noProof="0">
                <a:ln>
                  <a:noFill/>
                </a:ln>
                <a:solidFill>
                  <a:srgbClr val="2B3A42"/>
                </a:solidFill>
                <a:effectLst/>
                <a:uLnTx/>
                <a:uFillTx/>
                <a:latin typeface="Arial" panose="020B0604020202020204"/>
                <a:ea typeface="+mn-ea"/>
                <a:cs typeface="+mn-cs"/>
              </a:rPr>
              <a:t>). </a:t>
            </a:r>
            <a:r>
              <a:rPr lang="en-GB" sz="1800">
                <a:solidFill>
                  <a:srgbClr val="2B3A42"/>
                </a:solidFill>
                <a:latin typeface="Arial" panose="020B0604020202020204"/>
              </a:rPr>
              <a:t>T</a:t>
            </a:r>
            <a:r>
              <a:rPr kumimoji="0" lang="en-GB" sz="1800" b="0" i="0" u="none" strike="noStrike" kern="1200" cap="none" spc="0" normalizeH="0" baseline="0" noProof="0">
                <a:ln>
                  <a:noFill/>
                </a:ln>
                <a:solidFill>
                  <a:srgbClr val="2B3A42"/>
                </a:solidFill>
                <a:effectLst/>
                <a:uLnTx/>
                <a:uFillTx/>
                <a:latin typeface="Arial" panose="020B0604020202020204"/>
                <a:ea typeface="+mn-ea"/>
                <a:cs typeface="+mn-cs"/>
              </a:rPr>
              <a:t>he marketing authorisation date is the date of central EU authorisation in most countries, except fo</a:t>
            </a:r>
            <a:r>
              <a:rPr lang="en-GB" sz="1800">
                <a:solidFill>
                  <a:srgbClr val="2B3A42"/>
                </a:solidFill>
                <a:latin typeface="Arial" panose="020B0604020202020204"/>
              </a:rPr>
              <a:t>r countries shown in italics where local authorisation dates have been used. Data is correct to 5</a:t>
            </a:r>
            <a:r>
              <a:rPr lang="en-GB" sz="1800" baseline="30000">
                <a:solidFill>
                  <a:srgbClr val="2B3A42"/>
                </a:solidFill>
                <a:latin typeface="Arial" panose="020B0604020202020204"/>
              </a:rPr>
              <a:t>th</a:t>
            </a:r>
            <a:r>
              <a:rPr lang="en-GB" sz="1800">
                <a:solidFill>
                  <a:srgbClr val="2B3A42"/>
                </a:solidFill>
                <a:latin typeface="Arial" panose="020B0604020202020204"/>
              </a:rPr>
              <a:t> January 2025.</a:t>
            </a:r>
            <a:endParaRPr kumimoji="0" lang="en-GB" sz="1800" b="0" i="0" u="none" strike="noStrike" kern="1200" cap="none" spc="0" normalizeH="0" baseline="0" noProof="0">
              <a:ln>
                <a:noFill/>
              </a:ln>
              <a:solidFill>
                <a:srgbClr val="2B3A42"/>
              </a:solidFill>
              <a:effectLst/>
              <a:uLnTx/>
              <a:uFillTx/>
              <a:latin typeface="Arial" panose="020B0604020202020204"/>
              <a:ea typeface="+mn-ea"/>
              <a:cs typeface="+mn-cs"/>
            </a:endParaRPr>
          </a:p>
        </p:txBody>
      </p:sp>
      <p:sp>
        <p:nvSpPr>
          <p:cNvPr id="6" name="Rectangle 5" hidden="1">
            <a:extLst>
              <a:ext uri="{FF2B5EF4-FFF2-40B4-BE49-F238E27FC236}">
                <a16:creationId xmlns:a16="http://schemas.microsoft.com/office/drawing/2014/main" id="{9DEC096E-7855-4EE3-9504-7797209BBA4F}"/>
              </a:ext>
            </a:extLst>
          </p:cNvPr>
          <p:cNvSpPr/>
          <p:nvPr>
            <p:custDataLst>
              <p:tags r:id="rId2"/>
            </p:custDataLst>
          </p:nvPr>
        </p:nvSpPr>
        <p:spPr>
          <a:xfrm>
            <a:off x="0" y="0"/>
            <a:ext cx="158750" cy="15875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t"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7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sym typeface="Arial" panose="020B0604020202020204" pitchFamily="34" charset="0"/>
            </a:endParaRPr>
          </a:p>
        </p:txBody>
      </p:sp>
      <p:sp>
        <p:nvSpPr>
          <p:cNvPr id="542" name="Title 541">
            <a:extLst>
              <a:ext uri="{FF2B5EF4-FFF2-40B4-BE49-F238E27FC236}">
                <a16:creationId xmlns:a16="http://schemas.microsoft.com/office/drawing/2014/main" id="{907162CF-3CBB-4625-A270-B43EAE717140}"/>
              </a:ext>
            </a:extLst>
          </p:cNvPr>
          <p:cNvSpPr>
            <a:spLocks noGrp="1"/>
          </p:cNvSpPr>
          <p:nvPr>
            <p:ph type="title"/>
          </p:nvPr>
        </p:nvSpPr>
        <p:spPr/>
        <p:txBody>
          <a:bodyPr vert="horz"/>
          <a:lstStyle/>
          <a:p>
            <a:r>
              <a:rPr lang="en-GB"/>
              <a:t>Oncology time to availability (2020-2023)</a:t>
            </a:r>
          </a:p>
        </p:txBody>
      </p:sp>
      <p:sp>
        <p:nvSpPr>
          <p:cNvPr id="57" name="Footer Placeholder 3">
            <a:extLst>
              <a:ext uri="{FF2B5EF4-FFF2-40B4-BE49-F238E27FC236}">
                <a16:creationId xmlns:a16="http://schemas.microsoft.com/office/drawing/2014/main" id="{C13C3F41-01AD-4B24-A32F-360725D6798C}"/>
              </a:ext>
            </a:extLst>
          </p:cNvPr>
          <p:cNvSpPr>
            <a:spLocks noGrp="1"/>
          </p:cNvSpPr>
          <p:nvPr>
            <p:ph type="ftr" sz="quarter" idx="3"/>
          </p:nvPr>
        </p:nvSpPr>
        <p:spPr>
          <a:xfrm>
            <a:off x="313567" y="6169130"/>
            <a:ext cx="9835200" cy="596607"/>
          </a:xfrm>
        </p:spPr>
        <p:txBody>
          <a:bodyPr/>
          <a:lstStyle/>
          <a:p>
            <a:pPr lvl="0">
              <a:defRPr/>
            </a:pPr>
            <a:r>
              <a:rPr kumimoji="0" lang="en-GB" sz="800" b="1" i="0" u="none" strike="noStrike" kern="1200" cap="none" spc="0" normalizeH="0" baseline="0" noProof="0">
                <a:ln>
                  <a:noFill/>
                </a:ln>
                <a:solidFill>
                  <a:srgbClr val="2B3A42"/>
                </a:solidFill>
                <a:effectLst/>
                <a:uLnTx/>
                <a:uFillTx/>
                <a:latin typeface="Arial Narrow" panose="020B0606020202030204" pitchFamily="34" charset="0"/>
                <a:ea typeface="+mn-ea"/>
                <a:cs typeface="+mn-cs"/>
              </a:rPr>
              <a:t>European Union average: </a:t>
            </a:r>
            <a:r>
              <a:rPr lang="en-GB" b="1">
                <a:solidFill>
                  <a:srgbClr val="2B3A42"/>
                </a:solidFill>
              </a:rPr>
              <a:t>586</a:t>
            </a:r>
            <a:r>
              <a:rPr kumimoji="0" lang="en-GB" sz="800" b="1" i="0" u="none" strike="noStrike" kern="1200" cap="none" spc="0" normalizeH="0" baseline="0" noProof="0">
                <a:ln>
                  <a:noFill/>
                </a:ln>
                <a:solidFill>
                  <a:srgbClr val="2B3A42"/>
                </a:solidFill>
                <a:effectLst/>
                <a:uLnTx/>
                <a:uFillTx/>
                <a:latin typeface="Arial Narrow" panose="020B0606020202030204" pitchFamily="34" charset="0"/>
                <a:ea typeface="+mn-ea"/>
                <a:cs typeface="+mn-cs"/>
              </a:rPr>
              <a:t> days (mean) </a:t>
            </a:r>
            <a:r>
              <a:rPr lang="en-GB"/>
              <a:t>(Note: Malta is not included in EU27 average as only 1 date was submitted in total)</a:t>
            </a:r>
            <a:r>
              <a:rPr kumimoji="0" lang="en-GB" sz="800" b="1" i="0" u="none" strike="noStrike" kern="1200" cap="none" spc="0" normalizeH="0" baseline="0" noProof="0">
                <a:ln>
                  <a:noFill/>
                </a:ln>
                <a:solidFill>
                  <a:srgbClr val="2B3A42"/>
                </a:solidFill>
                <a:effectLst/>
                <a:uLnTx/>
                <a:uFillTx/>
                <a:latin typeface="Arial Narrow" panose="020B0606020202030204" pitchFamily="34" charset="0"/>
                <a:ea typeface="+mn-ea"/>
                <a:cs typeface="+mn-cs"/>
              </a:rPr>
              <a:t> </a:t>
            </a:r>
            <a:r>
              <a:rPr lang="en-GB" baseline="30000"/>
              <a:t>†</a:t>
            </a:r>
            <a:r>
              <a:rPr lang="en-GB"/>
              <a:t>Country specific definitions are listed in the appendix.</a:t>
            </a:r>
            <a:r>
              <a:rPr lang="en-GB">
                <a:solidFill>
                  <a:srgbClr val="2B3A42"/>
                </a:solidFill>
              </a:rPr>
              <a:t> </a:t>
            </a:r>
            <a:r>
              <a:rPr lang="en-GB"/>
              <a:t>*Countries with asterisks did not complete a full dataset and therefore availability may be unrepresentative. **For France, the mean time to availability (776 days, n=22 dates submitted) includes products under the </a:t>
            </a:r>
            <a:r>
              <a:rPr lang="en-GB" err="1"/>
              <a:t>Accès</a:t>
            </a:r>
            <a:r>
              <a:rPr lang="en-GB"/>
              <a:t> </a:t>
            </a:r>
            <a:r>
              <a:rPr lang="en-GB" err="1"/>
              <a:t>précoce</a:t>
            </a:r>
            <a:r>
              <a:rPr lang="en-GB"/>
              <a:t> system (n=1 dates submitted) for which the price negotiation process is usually longer. If one considers that products under the </a:t>
            </a:r>
            <a:r>
              <a:rPr lang="en-GB" err="1"/>
              <a:t>Accès</a:t>
            </a:r>
            <a:r>
              <a:rPr lang="en-GB"/>
              <a:t> </a:t>
            </a:r>
            <a:r>
              <a:rPr lang="en-GB" err="1"/>
              <a:t>précoce</a:t>
            </a:r>
            <a:r>
              <a:rPr lang="en-GB"/>
              <a:t> system are directly available (time to availability = 0), the average time to availability is 754 days</a:t>
            </a:r>
            <a:r>
              <a:rPr kumimoji="0" lang="en-GB" sz="800" b="0" i="0" u="none" strike="noStrike" kern="1200" cap="none" spc="0" normalizeH="0" baseline="0" noProof="0">
                <a:ln>
                  <a:noFill/>
                </a:ln>
                <a:solidFill>
                  <a:srgbClr val="2B3A42"/>
                </a:solidFill>
                <a:effectLst/>
                <a:uLnTx/>
                <a:uFillTx/>
                <a:latin typeface="Arial Narrow" panose="020B0606020202030204" pitchFamily="34" charset="0"/>
                <a:ea typeface="+mn-ea"/>
                <a:cs typeface="+mn-cs"/>
              </a:rPr>
              <a:t>. ***In the UK, MHRA’s Early Access to Medicines Scheme provides access prior to marketing authorisation but is not included within this analysis, and would reduce the overall days for a small subset of medicines.</a:t>
            </a:r>
            <a:r>
              <a:rPr kumimoji="0" lang="en-GB" sz="800" b="0" i="1" u="none" strike="noStrike" kern="1200" cap="none" spc="0" normalizeH="0" baseline="0" noProof="0">
                <a:ln>
                  <a:noFill/>
                </a:ln>
                <a:solidFill>
                  <a:srgbClr val="2B3A42"/>
                </a:solidFill>
                <a:effectLst/>
                <a:uLnTx/>
                <a:uFillTx/>
                <a:latin typeface="Arial Narrow" panose="020B0606020202030204" pitchFamily="34" charset="0"/>
                <a:ea typeface="+mn-ea"/>
                <a:cs typeface="+mn-cs"/>
              </a:rPr>
              <a:t> </a:t>
            </a:r>
            <a:r>
              <a:rPr kumimoji="0" lang="en-GB" sz="800" b="0" i="0" u="none" strike="noStrike" kern="1200" cap="none" spc="0" normalizeH="0" baseline="0" noProof="0">
                <a:ln>
                  <a:noFill/>
                </a:ln>
                <a:solidFill>
                  <a:srgbClr val="2B3A42"/>
                </a:solidFill>
                <a:effectLst/>
                <a:uLnTx/>
                <a:uFillTx/>
                <a:latin typeface="Arial Narrow" panose="020B0606020202030204" pitchFamily="34" charset="0"/>
                <a:ea typeface="+mn-ea"/>
                <a:cs typeface="+mn-cs"/>
              </a:rPr>
              <a:t>In this analyses, MHRA dates have been used for 2021, 2022 and 2023 products and EMA dates used for 2020 products</a:t>
            </a:r>
            <a:endParaRPr kumimoji="0" lang="en-GB" sz="800" b="0" i="0" u="none" strike="noStrike" kern="1200" cap="none" spc="0" normalizeH="0" baseline="0" noProof="0">
              <a:ln>
                <a:noFill/>
              </a:ln>
              <a:solidFill>
                <a:srgbClr val="2B3A42"/>
              </a:solidFill>
              <a:effectLst/>
              <a:highlight>
                <a:srgbClr val="FFFF00"/>
              </a:highlight>
              <a:uLnTx/>
              <a:uFillTx/>
              <a:latin typeface="Arial Narrow" panose="020B0606020202030204" pitchFamily="34" charset="0"/>
              <a:ea typeface="+mn-ea"/>
              <a:cs typeface="+mn-cs"/>
            </a:endParaRPr>
          </a:p>
        </p:txBody>
      </p:sp>
      <p:sp>
        <p:nvSpPr>
          <p:cNvPr id="54" name="TextBox 53">
            <a:extLst>
              <a:ext uri="{FF2B5EF4-FFF2-40B4-BE49-F238E27FC236}">
                <a16:creationId xmlns:a16="http://schemas.microsoft.com/office/drawing/2014/main" id="{8F8F1E17-7AE2-40D9-A735-B89D0DF24F29}"/>
              </a:ext>
            </a:extLst>
          </p:cNvPr>
          <p:cNvSpPr txBox="1"/>
          <p:nvPr/>
        </p:nvSpPr>
        <p:spPr>
          <a:xfrm>
            <a:off x="-16123" y="5240853"/>
            <a:ext cx="1544184" cy="215444"/>
          </a:xfrm>
          <a:prstGeom prst="rect">
            <a:avLst/>
          </a:prstGeom>
          <a:noFill/>
        </p:spPr>
        <p:txBody>
          <a:bodyPr wrap="square" rtlCol="0">
            <a:spAutoFit/>
          </a:bodyPr>
          <a:lstStyle/>
          <a:p>
            <a:pPr marL="0" marR="0" lvl="0" indent="0" algn="r" defTabSz="914400" eaLnBrk="1" fontAlgn="auto" latinLnBrk="0" hangingPunct="1">
              <a:lnSpc>
                <a:spcPct val="100000"/>
              </a:lnSpc>
              <a:spcBef>
                <a:spcPts val="0"/>
              </a:spcBef>
              <a:spcAft>
                <a:spcPts val="0"/>
              </a:spcAft>
              <a:buClrTx/>
              <a:buSzTx/>
              <a:buFontTx/>
              <a:buNone/>
              <a:tabLst/>
              <a:defRPr/>
            </a:pPr>
            <a:r>
              <a:rPr kumimoji="0" lang="en-GB" sz="800" b="1" i="0" u="none" strike="noStrike" kern="1200" cap="none" spc="0" normalizeH="0" baseline="0" noProof="0">
                <a:ln>
                  <a:noFill/>
                </a:ln>
                <a:solidFill>
                  <a:srgbClr val="606B71"/>
                </a:solidFill>
                <a:effectLst/>
                <a:uLnTx/>
                <a:uFillTx/>
                <a:latin typeface="Arial" panose="020B0604020202020204"/>
                <a:ea typeface="+mn-ea"/>
                <a:cs typeface="+mn-cs"/>
              </a:rPr>
              <a:t>Available medicines / 56</a:t>
            </a:r>
          </a:p>
        </p:txBody>
      </p:sp>
      <p:sp>
        <p:nvSpPr>
          <p:cNvPr id="58" name="TextBox 57">
            <a:extLst>
              <a:ext uri="{FF2B5EF4-FFF2-40B4-BE49-F238E27FC236}">
                <a16:creationId xmlns:a16="http://schemas.microsoft.com/office/drawing/2014/main" id="{798867E2-18F3-4A27-9587-44A8FA8A3536}"/>
              </a:ext>
            </a:extLst>
          </p:cNvPr>
          <p:cNvSpPr txBox="1"/>
          <p:nvPr/>
        </p:nvSpPr>
        <p:spPr>
          <a:xfrm>
            <a:off x="201025" y="5412097"/>
            <a:ext cx="1317511" cy="215444"/>
          </a:xfrm>
          <a:prstGeom prst="rect">
            <a:avLst/>
          </a:prstGeom>
          <a:noFill/>
        </p:spPr>
        <p:txBody>
          <a:bodyPr wrap="square" rtlCol="0">
            <a:spAutoFit/>
          </a:bodyPr>
          <a:lstStyle/>
          <a:p>
            <a:pPr marL="0" marR="0" lvl="0" indent="0" algn="r" defTabSz="914400" eaLnBrk="1" fontAlgn="auto" latinLnBrk="0" hangingPunct="1">
              <a:lnSpc>
                <a:spcPct val="100000"/>
              </a:lnSpc>
              <a:spcBef>
                <a:spcPts val="0"/>
              </a:spcBef>
              <a:spcAft>
                <a:spcPts val="0"/>
              </a:spcAft>
              <a:buClrTx/>
              <a:buSzTx/>
              <a:buFontTx/>
              <a:buNone/>
              <a:tabLst/>
              <a:defRPr/>
            </a:pPr>
            <a:r>
              <a:rPr kumimoji="0" lang="en-GB" sz="800" b="1" i="0" u="none" strike="noStrike" kern="1200" cap="none" spc="0" normalizeH="0" baseline="0" noProof="0">
                <a:ln>
                  <a:noFill/>
                </a:ln>
                <a:solidFill>
                  <a:srgbClr val="606B71"/>
                </a:solidFill>
                <a:effectLst/>
                <a:uLnTx/>
                <a:uFillTx/>
                <a:latin typeface="Arial" panose="020B0604020202020204"/>
                <a:ea typeface="+mn-ea"/>
                <a:cs typeface="+mn-cs"/>
              </a:rPr>
              <a:t>Dates submitted / 56</a:t>
            </a:r>
          </a:p>
        </p:txBody>
      </p:sp>
      <p:sp>
        <p:nvSpPr>
          <p:cNvPr id="78" name="Rectangle 77">
            <a:extLst>
              <a:ext uri="{FF2B5EF4-FFF2-40B4-BE49-F238E27FC236}">
                <a16:creationId xmlns:a16="http://schemas.microsoft.com/office/drawing/2014/main" id="{B9F08233-2DCC-4260-9D73-EA006523AC8C}"/>
              </a:ext>
            </a:extLst>
          </p:cNvPr>
          <p:cNvSpPr/>
          <p:nvPr/>
        </p:nvSpPr>
        <p:spPr>
          <a:xfrm>
            <a:off x="4511040" y="5637213"/>
            <a:ext cx="4697254" cy="32067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600" b="0" i="0" u="none" strike="noStrike" kern="1200" cap="none" spc="0" normalizeH="0" baseline="0" noProof="0">
              <a:ln>
                <a:noFill/>
              </a:ln>
              <a:solidFill>
                <a:srgbClr val="FFFFFF"/>
              </a:solidFill>
              <a:effectLst/>
              <a:uLnTx/>
              <a:uFillTx/>
              <a:latin typeface="Arial" panose="020B0604020202020204"/>
              <a:ea typeface="+mn-ea"/>
              <a:cs typeface="+mn-cs"/>
            </a:endParaRPr>
          </a:p>
        </p:txBody>
      </p:sp>
      <p:pic>
        <p:nvPicPr>
          <p:cNvPr id="79" name="Picture 78">
            <a:extLst>
              <a:ext uri="{FF2B5EF4-FFF2-40B4-BE49-F238E27FC236}">
                <a16:creationId xmlns:a16="http://schemas.microsoft.com/office/drawing/2014/main" id="{B0ABAB4B-E688-441A-8A16-0A037142E6F3}"/>
              </a:ext>
            </a:extLst>
          </p:cNvPr>
          <p:cNvPicPr>
            <a:picLocks noChangeAspect="1"/>
          </p:cNvPicPr>
          <p:nvPr/>
        </p:nvPicPr>
        <p:blipFill>
          <a:blip r:embed="rId108"/>
          <a:stretch>
            <a:fillRect/>
          </a:stretch>
        </p:blipFill>
        <p:spPr>
          <a:xfrm>
            <a:off x="4424164" y="5667375"/>
            <a:ext cx="4457700" cy="323850"/>
          </a:xfrm>
          <a:prstGeom prst="rect">
            <a:avLst/>
          </a:prstGeom>
        </p:spPr>
      </p:pic>
      <p:graphicFrame>
        <p:nvGraphicFramePr>
          <p:cNvPr id="15" name="Chart 14">
            <a:extLst>
              <a:ext uri="{FF2B5EF4-FFF2-40B4-BE49-F238E27FC236}">
                <a16:creationId xmlns:a16="http://schemas.microsoft.com/office/drawing/2014/main" id="{EEBCF3B3-AC1B-9940-8E8A-0E15ACB412EE}"/>
              </a:ext>
            </a:extLst>
          </p:cNvPr>
          <p:cNvGraphicFramePr/>
          <p:nvPr>
            <p:custDataLst>
              <p:tags r:id="rId3"/>
            </p:custDataLst>
            <p:extLst>
              <p:ext uri="{D42A27DB-BD31-4B8C-83A1-F6EECF244321}">
                <p14:modId xmlns:p14="http://schemas.microsoft.com/office/powerpoint/2010/main" val="1264194291"/>
              </p:ext>
            </p:extLst>
          </p:nvPr>
        </p:nvGraphicFramePr>
        <p:xfrm>
          <a:off x="977900" y="2252663"/>
          <a:ext cx="10044113" cy="2349500"/>
        </p:xfrm>
        <a:graphic>
          <a:graphicData uri="http://schemas.openxmlformats.org/drawingml/2006/chart">
            <c:chart xmlns:c="http://schemas.openxmlformats.org/drawingml/2006/chart" xmlns:r="http://schemas.openxmlformats.org/officeDocument/2006/relationships" r:id="rId109"/>
          </a:graphicData>
        </a:graphic>
      </p:graphicFrame>
      <p:cxnSp>
        <p:nvCxnSpPr>
          <p:cNvPr id="151" name="Straight Connector 150">
            <a:extLst>
              <a:ext uri="{FF2B5EF4-FFF2-40B4-BE49-F238E27FC236}">
                <a16:creationId xmlns:a16="http://schemas.microsoft.com/office/drawing/2014/main" id="{2446587D-865E-FC2C-1952-5398A57C5DF9}"/>
              </a:ext>
            </a:extLst>
          </p:cNvPr>
          <p:cNvCxnSpPr/>
          <p:nvPr>
            <p:custDataLst>
              <p:tags r:id="rId4"/>
            </p:custDataLst>
          </p:nvPr>
        </p:nvCxnSpPr>
        <p:spPr bwMode="auto">
          <a:xfrm>
            <a:off x="2700338" y="3868738"/>
            <a:ext cx="0" cy="14288"/>
          </a:xfrm>
          <a:prstGeom prst="line">
            <a:avLst/>
          </a:prstGeom>
          <a:ln w="6350" cap="flat" cmpd="sng" algn="ctr">
            <a:solidFill>
              <a:schemeClr val="tx1"/>
            </a:solidFill>
            <a:prstDash val="solid"/>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147" name="Straight Connector 146">
            <a:extLst>
              <a:ext uri="{FF2B5EF4-FFF2-40B4-BE49-F238E27FC236}">
                <a16:creationId xmlns:a16="http://schemas.microsoft.com/office/drawing/2014/main" id="{09935271-1E41-15FE-99DC-06A121F29D2E}"/>
              </a:ext>
            </a:extLst>
          </p:cNvPr>
          <p:cNvCxnSpPr/>
          <p:nvPr>
            <p:custDataLst>
              <p:tags r:id="rId5"/>
            </p:custDataLst>
          </p:nvPr>
        </p:nvCxnSpPr>
        <p:spPr bwMode="auto">
          <a:xfrm>
            <a:off x="1654175" y="4048125"/>
            <a:ext cx="0" cy="14288"/>
          </a:xfrm>
          <a:prstGeom prst="line">
            <a:avLst/>
          </a:prstGeom>
          <a:ln w="6350" cap="flat" cmpd="sng" algn="ctr">
            <a:solidFill>
              <a:schemeClr val="tx1"/>
            </a:solidFill>
            <a:prstDash val="solid"/>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173" name="Straight Connector 172">
            <a:extLst>
              <a:ext uri="{FF2B5EF4-FFF2-40B4-BE49-F238E27FC236}">
                <a16:creationId xmlns:a16="http://schemas.microsoft.com/office/drawing/2014/main" id="{378C68BC-24B6-D5DC-6D77-BE1FDE21EF6D}"/>
              </a:ext>
            </a:extLst>
          </p:cNvPr>
          <p:cNvCxnSpPr/>
          <p:nvPr>
            <p:custDataLst>
              <p:tags r:id="rId6"/>
            </p:custDataLst>
          </p:nvPr>
        </p:nvCxnSpPr>
        <p:spPr bwMode="auto">
          <a:xfrm>
            <a:off x="8977313" y="3449638"/>
            <a:ext cx="0" cy="14288"/>
          </a:xfrm>
          <a:prstGeom prst="line">
            <a:avLst/>
          </a:prstGeom>
          <a:ln w="6350" cap="flat" cmpd="sng" algn="ctr">
            <a:solidFill>
              <a:schemeClr val="tx1"/>
            </a:solidFill>
            <a:prstDash val="solid"/>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157" name="Straight Connector 156">
            <a:extLst>
              <a:ext uri="{FF2B5EF4-FFF2-40B4-BE49-F238E27FC236}">
                <a16:creationId xmlns:a16="http://schemas.microsoft.com/office/drawing/2014/main" id="{B9FD1821-40D1-74A8-FDFF-8675487F8C8A}"/>
              </a:ext>
            </a:extLst>
          </p:cNvPr>
          <p:cNvCxnSpPr/>
          <p:nvPr>
            <p:custDataLst>
              <p:tags r:id="rId7"/>
            </p:custDataLst>
          </p:nvPr>
        </p:nvCxnSpPr>
        <p:spPr bwMode="auto">
          <a:xfrm>
            <a:off x="4792663" y="3752850"/>
            <a:ext cx="0" cy="14288"/>
          </a:xfrm>
          <a:prstGeom prst="line">
            <a:avLst/>
          </a:prstGeom>
          <a:ln w="6350" cap="flat" cmpd="sng" algn="ctr">
            <a:solidFill>
              <a:schemeClr val="tx1"/>
            </a:solidFill>
            <a:prstDash val="solid"/>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148" name="Straight Connector 147">
            <a:extLst>
              <a:ext uri="{FF2B5EF4-FFF2-40B4-BE49-F238E27FC236}">
                <a16:creationId xmlns:a16="http://schemas.microsoft.com/office/drawing/2014/main" id="{87F5E8EB-5C5B-1FAE-F2BB-869B9E663A91}"/>
              </a:ext>
            </a:extLst>
          </p:cNvPr>
          <p:cNvCxnSpPr/>
          <p:nvPr>
            <p:custDataLst>
              <p:tags r:id="rId8"/>
            </p:custDataLst>
          </p:nvPr>
        </p:nvCxnSpPr>
        <p:spPr bwMode="auto">
          <a:xfrm>
            <a:off x="1916113" y="3965575"/>
            <a:ext cx="0" cy="14288"/>
          </a:xfrm>
          <a:prstGeom prst="line">
            <a:avLst/>
          </a:prstGeom>
          <a:ln w="6350" cap="flat" cmpd="sng" algn="ctr">
            <a:solidFill>
              <a:schemeClr val="tx1"/>
            </a:solidFill>
            <a:prstDash val="solid"/>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174" name="Straight Connector 173">
            <a:extLst>
              <a:ext uri="{FF2B5EF4-FFF2-40B4-BE49-F238E27FC236}">
                <a16:creationId xmlns:a16="http://schemas.microsoft.com/office/drawing/2014/main" id="{4E19D0BF-BEEE-C995-050E-28C1B4442207}"/>
              </a:ext>
            </a:extLst>
          </p:cNvPr>
          <p:cNvCxnSpPr/>
          <p:nvPr>
            <p:custDataLst>
              <p:tags r:id="rId9"/>
            </p:custDataLst>
          </p:nvPr>
        </p:nvCxnSpPr>
        <p:spPr bwMode="auto">
          <a:xfrm>
            <a:off x="9131300" y="3270250"/>
            <a:ext cx="76200" cy="200025"/>
          </a:xfrm>
          <a:prstGeom prst="line">
            <a:avLst/>
          </a:prstGeom>
          <a:ln w="6350" cap="flat" cmpd="sng" algn="ctr">
            <a:solidFill>
              <a:schemeClr val="tx1"/>
            </a:solidFill>
            <a:prstDash val="solid"/>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162" name="Straight Connector 161">
            <a:extLst>
              <a:ext uri="{FF2B5EF4-FFF2-40B4-BE49-F238E27FC236}">
                <a16:creationId xmlns:a16="http://schemas.microsoft.com/office/drawing/2014/main" id="{0B7C2070-E30A-7973-E9DA-4ACA98168D57}"/>
              </a:ext>
            </a:extLst>
          </p:cNvPr>
          <p:cNvCxnSpPr/>
          <p:nvPr>
            <p:custDataLst>
              <p:tags r:id="rId10"/>
            </p:custDataLst>
          </p:nvPr>
        </p:nvCxnSpPr>
        <p:spPr bwMode="auto">
          <a:xfrm>
            <a:off x="6100763" y="3629025"/>
            <a:ext cx="0" cy="14288"/>
          </a:xfrm>
          <a:prstGeom prst="line">
            <a:avLst/>
          </a:prstGeom>
          <a:ln w="6350" cap="flat" cmpd="sng" algn="ctr">
            <a:solidFill>
              <a:schemeClr val="tx1"/>
            </a:solidFill>
            <a:prstDash val="solid"/>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149" name="Straight Connector 148">
            <a:extLst>
              <a:ext uri="{FF2B5EF4-FFF2-40B4-BE49-F238E27FC236}">
                <a16:creationId xmlns:a16="http://schemas.microsoft.com/office/drawing/2014/main" id="{B5F0DAAA-559D-6180-AA5A-8FCF57454277}"/>
              </a:ext>
            </a:extLst>
          </p:cNvPr>
          <p:cNvCxnSpPr/>
          <p:nvPr>
            <p:custDataLst>
              <p:tags r:id="rId11"/>
            </p:custDataLst>
          </p:nvPr>
        </p:nvCxnSpPr>
        <p:spPr bwMode="auto">
          <a:xfrm>
            <a:off x="2178050" y="3749675"/>
            <a:ext cx="0" cy="193675"/>
          </a:xfrm>
          <a:prstGeom prst="line">
            <a:avLst/>
          </a:prstGeom>
          <a:ln w="6350" cap="flat" cmpd="sng" algn="ctr">
            <a:solidFill>
              <a:schemeClr val="tx1"/>
            </a:solidFill>
            <a:prstDash val="solid"/>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158" name="Straight Connector 157">
            <a:extLst>
              <a:ext uri="{FF2B5EF4-FFF2-40B4-BE49-F238E27FC236}">
                <a16:creationId xmlns:a16="http://schemas.microsoft.com/office/drawing/2014/main" id="{70A1199C-3A67-446C-1248-7F4F20AF9AEC}"/>
              </a:ext>
            </a:extLst>
          </p:cNvPr>
          <p:cNvCxnSpPr/>
          <p:nvPr>
            <p:custDataLst>
              <p:tags r:id="rId12"/>
            </p:custDataLst>
          </p:nvPr>
        </p:nvCxnSpPr>
        <p:spPr bwMode="auto">
          <a:xfrm>
            <a:off x="5054600" y="3743325"/>
            <a:ext cx="0" cy="14288"/>
          </a:xfrm>
          <a:prstGeom prst="line">
            <a:avLst/>
          </a:prstGeom>
          <a:ln w="6350" cap="flat" cmpd="sng" algn="ctr">
            <a:solidFill>
              <a:schemeClr val="tx1"/>
            </a:solidFill>
            <a:prstDash val="solid"/>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150" name="Straight Connector 149">
            <a:extLst>
              <a:ext uri="{FF2B5EF4-FFF2-40B4-BE49-F238E27FC236}">
                <a16:creationId xmlns:a16="http://schemas.microsoft.com/office/drawing/2014/main" id="{5CAFF51A-7E1B-C7A5-0965-469DA99E5EE9}"/>
              </a:ext>
            </a:extLst>
          </p:cNvPr>
          <p:cNvCxnSpPr/>
          <p:nvPr>
            <p:custDataLst>
              <p:tags r:id="rId13"/>
            </p:custDataLst>
          </p:nvPr>
        </p:nvCxnSpPr>
        <p:spPr bwMode="auto">
          <a:xfrm>
            <a:off x="2438400" y="3668713"/>
            <a:ext cx="0" cy="225425"/>
          </a:xfrm>
          <a:prstGeom prst="line">
            <a:avLst/>
          </a:prstGeom>
          <a:ln w="6350" cap="flat" cmpd="sng" algn="ctr">
            <a:solidFill>
              <a:schemeClr val="tx1"/>
            </a:solidFill>
            <a:prstDash val="solid"/>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25" name="Straight Connector 24">
            <a:extLst>
              <a:ext uri="{FF2B5EF4-FFF2-40B4-BE49-F238E27FC236}">
                <a16:creationId xmlns:a16="http://schemas.microsoft.com/office/drawing/2014/main" id="{52B85439-A731-4DEE-9663-F1AB106F1A97}"/>
              </a:ext>
            </a:extLst>
          </p:cNvPr>
          <p:cNvCxnSpPr/>
          <p:nvPr>
            <p:custDataLst>
              <p:tags r:id="rId14"/>
            </p:custDataLst>
          </p:nvPr>
        </p:nvCxnSpPr>
        <p:spPr bwMode="auto">
          <a:xfrm>
            <a:off x="9413875" y="3303588"/>
            <a:ext cx="55563" cy="152400"/>
          </a:xfrm>
          <a:prstGeom prst="line">
            <a:avLst/>
          </a:prstGeom>
          <a:ln w="6350" cap="flat" cmpd="sng" algn="ctr">
            <a:solidFill>
              <a:schemeClr val="tx1"/>
            </a:solidFill>
            <a:prstDash val="solid"/>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171" name="Straight Connector 170">
            <a:extLst>
              <a:ext uri="{FF2B5EF4-FFF2-40B4-BE49-F238E27FC236}">
                <a16:creationId xmlns:a16="http://schemas.microsoft.com/office/drawing/2014/main" id="{5B3B0828-32BA-48B8-1CC7-74C78F18605F}"/>
              </a:ext>
            </a:extLst>
          </p:cNvPr>
          <p:cNvCxnSpPr/>
          <p:nvPr>
            <p:custDataLst>
              <p:tags r:id="rId15"/>
            </p:custDataLst>
          </p:nvPr>
        </p:nvCxnSpPr>
        <p:spPr bwMode="auto">
          <a:xfrm>
            <a:off x="8347075" y="3340100"/>
            <a:ext cx="74613" cy="190500"/>
          </a:xfrm>
          <a:prstGeom prst="line">
            <a:avLst/>
          </a:prstGeom>
          <a:ln w="6350" cap="flat" cmpd="sng" algn="ctr">
            <a:solidFill>
              <a:schemeClr val="tx1"/>
            </a:solidFill>
            <a:prstDash val="solid"/>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10" name="Straight Connector 9">
            <a:extLst>
              <a:ext uri="{FF2B5EF4-FFF2-40B4-BE49-F238E27FC236}">
                <a16:creationId xmlns:a16="http://schemas.microsoft.com/office/drawing/2014/main" id="{65B5343B-F00F-42C6-AC71-91D8966D669C}"/>
              </a:ext>
            </a:extLst>
          </p:cNvPr>
          <p:cNvCxnSpPr/>
          <p:nvPr>
            <p:custDataLst>
              <p:tags r:id="rId16"/>
            </p:custDataLst>
          </p:nvPr>
        </p:nvCxnSpPr>
        <p:spPr bwMode="auto">
          <a:xfrm>
            <a:off x="3746500" y="3700463"/>
            <a:ext cx="0" cy="127000"/>
          </a:xfrm>
          <a:prstGeom prst="line">
            <a:avLst/>
          </a:prstGeom>
          <a:ln w="6350" cap="flat" cmpd="sng" algn="ctr">
            <a:solidFill>
              <a:schemeClr val="tx1"/>
            </a:solidFill>
            <a:prstDash val="solid"/>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159" name="Straight Connector 158">
            <a:extLst>
              <a:ext uri="{FF2B5EF4-FFF2-40B4-BE49-F238E27FC236}">
                <a16:creationId xmlns:a16="http://schemas.microsoft.com/office/drawing/2014/main" id="{9954F1A5-AC17-FDE5-2485-A627A1F1F184}"/>
              </a:ext>
            </a:extLst>
          </p:cNvPr>
          <p:cNvCxnSpPr/>
          <p:nvPr>
            <p:custDataLst>
              <p:tags r:id="rId17"/>
            </p:custDataLst>
          </p:nvPr>
        </p:nvCxnSpPr>
        <p:spPr bwMode="auto">
          <a:xfrm>
            <a:off x="5316538" y="3736975"/>
            <a:ext cx="0" cy="14288"/>
          </a:xfrm>
          <a:prstGeom prst="line">
            <a:avLst/>
          </a:prstGeom>
          <a:ln w="6350" cap="flat" cmpd="sng" algn="ctr">
            <a:solidFill>
              <a:schemeClr val="tx1"/>
            </a:solidFill>
            <a:prstDash val="solid"/>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176" name="Straight Connector 175">
            <a:extLst>
              <a:ext uri="{FF2B5EF4-FFF2-40B4-BE49-F238E27FC236}">
                <a16:creationId xmlns:a16="http://schemas.microsoft.com/office/drawing/2014/main" id="{D93164A1-5BBD-92BC-1844-C449CA8FA45A}"/>
              </a:ext>
            </a:extLst>
          </p:cNvPr>
          <p:cNvCxnSpPr/>
          <p:nvPr>
            <p:custDataLst>
              <p:tags r:id="rId18"/>
            </p:custDataLst>
          </p:nvPr>
        </p:nvCxnSpPr>
        <p:spPr bwMode="auto">
          <a:xfrm>
            <a:off x="9761538" y="3371850"/>
            <a:ext cx="0" cy="14288"/>
          </a:xfrm>
          <a:prstGeom prst="line">
            <a:avLst/>
          </a:prstGeom>
          <a:ln w="6350" cap="flat" cmpd="sng" algn="ctr">
            <a:solidFill>
              <a:schemeClr val="tx1"/>
            </a:solidFill>
            <a:prstDash val="solid"/>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152" name="Straight Connector 151">
            <a:extLst>
              <a:ext uri="{FF2B5EF4-FFF2-40B4-BE49-F238E27FC236}">
                <a16:creationId xmlns:a16="http://schemas.microsoft.com/office/drawing/2014/main" id="{71D224C0-3B1E-CD7F-7A90-599B47F80DF6}"/>
              </a:ext>
            </a:extLst>
          </p:cNvPr>
          <p:cNvCxnSpPr/>
          <p:nvPr>
            <p:custDataLst>
              <p:tags r:id="rId19"/>
            </p:custDataLst>
          </p:nvPr>
        </p:nvCxnSpPr>
        <p:spPr bwMode="auto">
          <a:xfrm>
            <a:off x="2962275" y="3849688"/>
            <a:ext cx="0" cy="14288"/>
          </a:xfrm>
          <a:prstGeom prst="line">
            <a:avLst/>
          </a:prstGeom>
          <a:ln w="6350" cap="flat" cmpd="sng" algn="ctr">
            <a:solidFill>
              <a:schemeClr val="tx1"/>
            </a:solidFill>
            <a:prstDash val="solid"/>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27" name="Straight Connector 26">
            <a:extLst>
              <a:ext uri="{FF2B5EF4-FFF2-40B4-BE49-F238E27FC236}">
                <a16:creationId xmlns:a16="http://schemas.microsoft.com/office/drawing/2014/main" id="{5DAD6FBB-FB72-40E8-8647-2EA15B8595C7}"/>
              </a:ext>
            </a:extLst>
          </p:cNvPr>
          <p:cNvCxnSpPr/>
          <p:nvPr>
            <p:custDataLst>
              <p:tags r:id="rId20"/>
            </p:custDataLst>
          </p:nvPr>
        </p:nvCxnSpPr>
        <p:spPr bwMode="auto">
          <a:xfrm>
            <a:off x="10023475" y="3365500"/>
            <a:ext cx="0" cy="14288"/>
          </a:xfrm>
          <a:prstGeom prst="line">
            <a:avLst/>
          </a:prstGeom>
          <a:ln w="6350" cap="flat" cmpd="sng" algn="ctr">
            <a:solidFill>
              <a:schemeClr val="tx1"/>
            </a:solidFill>
            <a:prstDash val="solid"/>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21" name="Straight Connector 20">
            <a:extLst>
              <a:ext uri="{FF2B5EF4-FFF2-40B4-BE49-F238E27FC236}">
                <a16:creationId xmlns:a16="http://schemas.microsoft.com/office/drawing/2014/main" id="{37FFC664-995C-92EC-C77F-2A34B9F0B056}"/>
              </a:ext>
            </a:extLst>
          </p:cNvPr>
          <p:cNvCxnSpPr>
            <a:cxnSpLocks/>
          </p:cNvCxnSpPr>
          <p:nvPr>
            <p:custDataLst>
              <p:tags r:id="rId21"/>
            </p:custDataLst>
          </p:nvPr>
        </p:nvCxnSpPr>
        <p:spPr bwMode="auto">
          <a:xfrm>
            <a:off x="5576888" y="3686175"/>
            <a:ext cx="0" cy="14288"/>
          </a:xfrm>
          <a:prstGeom prst="line">
            <a:avLst/>
          </a:prstGeom>
          <a:ln w="6350" cap="flat" cmpd="sng" algn="ctr">
            <a:solidFill>
              <a:schemeClr val="tx1"/>
            </a:solidFill>
            <a:prstDash val="solid"/>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14" name="Straight Connector 13">
            <a:extLst>
              <a:ext uri="{FF2B5EF4-FFF2-40B4-BE49-F238E27FC236}">
                <a16:creationId xmlns:a16="http://schemas.microsoft.com/office/drawing/2014/main" id="{C5C58E59-0334-44BF-A771-0A1B30BE4B31}"/>
              </a:ext>
            </a:extLst>
          </p:cNvPr>
          <p:cNvCxnSpPr/>
          <p:nvPr>
            <p:custDataLst>
              <p:tags r:id="rId22"/>
            </p:custDataLst>
          </p:nvPr>
        </p:nvCxnSpPr>
        <p:spPr bwMode="auto">
          <a:xfrm>
            <a:off x="3176588" y="3744913"/>
            <a:ext cx="26987" cy="114300"/>
          </a:xfrm>
          <a:prstGeom prst="line">
            <a:avLst/>
          </a:prstGeom>
          <a:ln w="6350" cap="flat" cmpd="sng" algn="ctr">
            <a:solidFill>
              <a:schemeClr val="tx1"/>
            </a:solidFill>
            <a:prstDash val="solid"/>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177" name="Straight Connector 176">
            <a:extLst>
              <a:ext uri="{FF2B5EF4-FFF2-40B4-BE49-F238E27FC236}">
                <a16:creationId xmlns:a16="http://schemas.microsoft.com/office/drawing/2014/main" id="{3BC8CE11-507E-B5AE-ACAA-AF46D1B42D55}"/>
              </a:ext>
            </a:extLst>
          </p:cNvPr>
          <p:cNvCxnSpPr/>
          <p:nvPr>
            <p:custDataLst>
              <p:tags r:id="rId23"/>
            </p:custDataLst>
          </p:nvPr>
        </p:nvCxnSpPr>
        <p:spPr bwMode="auto">
          <a:xfrm>
            <a:off x="10167938" y="3130550"/>
            <a:ext cx="82550" cy="200025"/>
          </a:xfrm>
          <a:prstGeom prst="line">
            <a:avLst/>
          </a:prstGeom>
          <a:ln w="6350" cap="flat" cmpd="sng" algn="ctr">
            <a:solidFill>
              <a:schemeClr val="tx1"/>
            </a:solidFill>
            <a:prstDash val="solid"/>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178" name="Straight Connector 177">
            <a:extLst>
              <a:ext uri="{FF2B5EF4-FFF2-40B4-BE49-F238E27FC236}">
                <a16:creationId xmlns:a16="http://schemas.microsoft.com/office/drawing/2014/main" id="{B34A804F-4B54-C7AD-BD8B-0308B1649B08}"/>
              </a:ext>
            </a:extLst>
          </p:cNvPr>
          <p:cNvCxnSpPr>
            <a:cxnSpLocks/>
          </p:cNvCxnSpPr>
          <p:nvPr>
            <p:custDataLst>
              <p:tags r:id="rId24"/>
            </p:custDataLst>
          </p:nvPr>
        </p:nvCxnSpPr>
        <p:spPr bwMode="auto">
          <a:xfrm>
            <a:off x="10471149" y="3119438"/>
            <a:ext cx="50800" cy="176213"/>
          </a:xfrm>
          <a:prstGeom prst="line">
            <a:avLst/>
          </a:prstGeom>
          <a:ln w="6350" cap="flat" cmpd="sng" algn="ctr">
            <a:solidFill>
              <a:schemeClr val="tx1"/>
            </a:solidFill>
            <a:prstDash val="solid"/>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153" name="Straight Connector 152">
            <a:extLst>
              <a:ext uri="{FF2B5EF4-FFF2-40B4-BE49-F238E27FC236}">
                <a16:creationId xmlns:a16="http://schemas.microsoft.com/office/drawing/2014/main" id="{9DC69ED7-0946-83BB-25E8-B6E068695C7A}"/>
              </a:ext>
            </a:extLst>
          </p:cNvPr>
          <p:cNvCxnSpPr/>
          <p:nvPr>
            <p:custDataLst>
              <p:tags r:id="rId25"/>
            </p:custDataLst>
          </p:nvPr>
        </p:nvCxnSpPr>
        <p:spPr bwMode="auto">
          <a:xfrm>
            <a:off x="3484563" y="3757613"/>
            <a:ext cx="0" cy="93663"/>
          </a:xfrm>
          <a:prstGeom prst="line">
            <a:avLst/>
          </a:prstGeom>
          <a:ln w="6350" cap="flat" cmpd="sng" algn="ctr">
            <a:solidFill>
              <a:schemeClr val="tx1"/>
            </a:solidFill>
            <a:prstDash val="solid"/>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161" name="Straight Connector 160">
            <a:extLst>
              <a:ext uri="{FF2B5EF4-FFF2-40B4-BE49-F238E27FC236}">
                <a16:creationId xmlns:a16="http://schemas.microsoft.com/office/drawing/2014/main" id="{1545D863-0D97-F03D-9D41-3D89E8276F10}"/>
              </a:ext>
            </a:extLst>
          </p:cNvPr>
          <p:cNvCxnSpPr/>
          <p:nvPr>
            <p:custDataLst>
              <p:tags r:id="rId26"/>
            </p:custDataLst>
          </p:nvPr>
        </p:nvCxnSpPr>
        <p:spPr bwMode="auto">
          <a:xfrm>
            <a:off x="5838825" y="3641725"/>
            <a:ext cx="0" cy="14288"/>
          </a:xfrm>
          <a:prstGeom prst="line">
            <a:avLst/>
          </a:prstGeom>
          <a:ln w="6350" cap="flat" cmpd="sng" algn="ctr">
            <a:solidFill>
              <a:schemeClr val="tx1"/>
            </a:solidFill>
            <a:prstDash val="solid"/>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166" name="Straight Connector 165">
            <a:extLst>
              <a:ext uri="{FF2B5EF4-FFF2-40B4-BE49-F238E27FC236}">
                <a16:creationId xmlns:a16="http://schemas.microsoft.com/office/drawing/2014/main" id="{C03CB8F1-F1F0-0CBC-0C9B-90CDCD84D70E}"/>
              </a:ext>
            </a:extLst>
          </p:cNvPr>
          <p:cNvCxnSpPr>
            <a:cxnSpLocks/>
          </p:cNvCxnSpPr>
          <p:nvPr>
            <p:custDataLst>
              <p:tags r:id="rId27"/>
            </p:custDataLst>
          </p:nvPr>
        </p:nvCxnSpPr>
        <p:spPr bwMode="auto">
          <a:xfrm flipH="1">
            <a:off x="7150100" y="3417888"/>
            <a:ext cx="6350" cy="182563"/>
          </a:xfrm>
          <a:prstGeom prst="line">
            <a:avLst/>
          </a:prstGeom>
          <a:ln w="6350" cap="flat" cmpd="sng" algn="ctr">
            <a:solidFill>
              <a:schemeClr val="tx1"/>
            </a:solidFill>
            <a:prstDash val="solid"/>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163" name="Straight Connector 162">
            <a:extLst>
              <a:ext uri="{FF2B5EF4-FFF2-40B4-BE49-F238E27FC236}">
                <a16:creationId xmlns:a16="http://schemas.microsoft.com/office/drawing/2014/main" id="{C7B9DB47-BEB6-61D3-E1A4-D98292CE2CBA}"/>
              </a:ext>
            </a:extLst>
          </p:cNvPr>
          <p:cNvCxnSpPr/>
          <p:nvPr>
            <p:custDataLst>
              <p:tags r:id="rId28"/>
            </p:custDataLst>
          </p:nvPr>
        </p:nvCxnSpPr>
        <p:spPr bwMode="auto">
          <a:xfrm>
            <a:off x="6362700" y="3470275"/>
            <a:ext cx="0" cy="163513"/>
          </a:xfrm>
          <a:prstGeom prst="line">
            <a:avLst/>
          </a:prstGeom>
          <a:ln w="6350" cap="flat" cmpd="sng" algn="ctr">
            <a:solidFill>
              <a:schemeClr val="tx1"/>
            </a:solidFill>
            <a:prstDash val="solid"/>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164" name="Straight Connector 163">
            <a:extLst>
              <a:ext uri="{FF2B5EF4-FFF2-40B4-BE49-F238E27FC236}">
                <a16:creationId xmlns:a16="http://schemas.microsoft.com/office/drawing/2014/main" id="{1CDEB3D3-93B0-9977-3FA0-872EE131A48D}"/>
              </a:ext>
            </a:extLst>
          </p:cNvPr>
          <p:cNvCxnSpPr/>
          <p:nvPr>
            <p:custDataLst>
              <p:tags r:id="rId29"/>
            </p:custDataLst>
          </p:nvPr>
        </p:nvCxnSpPr>
        <p:spPr bwMode="auto">
          <a:xfrm>
            <a:off x="6623050" y="3471863"/>
            <a:ext cx="0" cy="161925"/>
          </a:xfrm>
          <a:prstGeom prst="line">
            <a:avLst/>
          </a:prstGeom>
          <a:ln w="6350" cap="flat" cmpd="sng" algn="ctr">
            <a:solidFill>
              <a:schemeClr val="tx1"/>
            </a:solidFill>
            <a:prstDash val="solid"/>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165" name="Straight Connector 164">
            <a:extLst>
              <a:ext uri="{FF2B5EF4-FFF2-40B4-BE49-F238E27FC236}">
                <a16:creationId xmlns:a16="http://schemas.microsoft.com/office/drawing/2014/main" id="{720F705B-0036-5669-84A4-90CB7E7E2FFA}"/>
              </a:ext>
            </a:extLst>
          </p:cNvPr>
          <p:cNvCxnSpPr/>
          <p:nvPr>
            <p:custDataLst>
              <p:tags r:id="rId30"/>
            </p:custDataLst>
          </p:nvPr>
        </p:nvCxnSpPr>
        <p:spPr bwMode="auto">
          <a:xfrm>
            <a:off x="6884988" y="3384550"/>
            <a:ext cx="0" cy="236538"/>
          </a:xfrm>
          <a:prstGeom prst="line">
            <a:avLst/>
          </a:prstGeom>
          <a:ln w="6350" cap="flat" cmpd="sng" algn="ctr">
            <a:solidFill>
              <a:schemeClr val="tx1"/>
            </a:solidFill>
            <a:prstDash val="solid"/>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154" name="Straight Connector 153">
            <a:extLst>
              <a:ext uri="{FF2B5EF4-FFF2-40B4-BE49-F238E27FC236}">
                <a16:creationId xmlns:a16="http://schemas.microsoft.com/office/drawing/2014/main" id="{5624998C-C1B9-F60C-66D6-6B2BD3C7164C}"/>
              </a:ext>
            </a:extLst>
          </p:cNvPr>
          <p:cNvCxnSpPr/>
          <p:nvPr>
            <p:custDataLst>
              <p:tags r:id="rId31"/>
            </p:custDataLst>
          </p:nvPr>
        </p:nvCxnSpPr>
        <p:spPr bwMode="auto">
          <a:xfrm>
            <a:off x="4008438" y="3789363"/>
            <a:ext cx="0" cy="14288"/>
          </a:xfrm>
          <a:prstGeom prst="line">
            <a:avLst/>
          </a:prstGeom>
          <a:ln w="6350" cap="flat" cmpd="sng" algn="ctr">
            <a:solidFill>
              <a:schemeClr val="tx1"/>
            </a:solidFill>
            <a:prstDash val="solid"/>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167" name="Straight Connector 166">
            <a:extLst>
              <a:ext uri="{FF2B5EF4-FFF2-40B4-BE49-F238E27FC236}">
                <a16:creationId xmlns:a16="http://schemas.microsoft.com/office/drawing/2014/main" id="{A81DFEC9-3AB8-35B8-67F0-26BB119CFDB8}"/>
              </a:ext>
            </a:extLst>
          </p:cNvPr>
          <p:cNvCxnSpPr/>
          <p:nvPr>
            <p:custDataLst>
              <p:tags r:id="rId32"/>
            </p:custDataLst>
          </p:nvPr>
        </p:nvCxnSpPr>
        <p:spPr bwMode="auto">
          <a:xfrm>
            <a:off x="7408863" y="3565525"/>
            <a:ext cx="0" cy="14288"/>
          </a:xfrm>
          <a:prstGeom prst="line">
            <a:avLst/>
          </a:prstGeom>
          <a:ln w="6350" cap="flat" cmpd="sng" algn="ctr">
            <a:solidFill>
              <a:schemeClr val="tx1"/>
            </a:solidFill>
            <a:prstDash val="solid"/>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168" name="Straight Connector 167">
            <a:extLst>
              <a:ext uri="{FF2B5EF4-FFF2-40B4-BE49-F238E27FC236}">
                <a16:creationId xmlns:a16="http://schemas.microsoft.com/office/drawing/2014/main" id="{3157BE33-87C1-D411-7D58-A5A2FCDB9A8D}"/>
              </a:ext>
            </a:extLst>
          </p:cNvPr>
          <p:cNvCxnSpPr/>
          <p:nvPr>
            <p:custDataLst>
              <p:tags r:id="rId33"/>
            </p:custDataLst>
          </p:nvPr>
        </p:nvCxnSpPr>
        <p:spPr bwMode="auto">
          <a:xfrm>
            <a:off x="7661275" y="3476625"/>
            <a:ext cx="4763" cy="101600"/>
          </a:xfrm>
          <a:prstGeom prst="line">
            <a:avLst/>
          </a:prstGeom>
          <a:ln w="6350" cap="flat" cmpd="sng" algn="ctr">
            <a:solidFill>
              <a:schemeClr val="tx1"/>
            </a:solidFill>
            <a:prstDash val="solid"/>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155" name="Straight Connector 154">
            <a:extLst>
              <a:ext uri="{FF2B5EF4-FFF2-40B4-BE49-F238E27FC236}">
                <a16:creationId xmlns:a16="http://schemas.microsoft.com/office/drawing/2014/main" id="{25850656-73FD-E87B-C58B-22D504BE6D00}"/>
              </a:ext>
            </a:extLst>
          </p:cNvPr>
          <p:cNvCxnSpPr/>
          <p:nvPr>
            <p:custDataLst>
              <p:tags r:id="rId34"/>
            </p:custDataLst>
          </p:nvPr>
        </p:nvCxnSpPr>
        <p:spPr bwMode="auto">
          <a:xfrm>
            <a:off x="4270375" y="3573463"/>
            <a:ext cx="0" cy="227013"/>
          </a:xfrm>
          <a:prstGeom prst="line">
            <a:avLst/>
          </a:prstGeom>
          <a:ln w="6350" cap="flat" cmpd="sng" algn="ctr">
            <a:solidFill>
              <a:schemeClr val="tx1"/>
            </a:solidFill>
            <a:prstDash val="solid"/>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169" name="Straight Connector 168">
            <a:extLst>
              <a:ext uri="{FF2B5EF4-FFF2-40B4-BE49-F238E27FC236}">
                <a16:creationId xmlns:a16="http://schemas.microsoft.com/office/drawing/2014/main" id="{D46A7231-A901-0C84-4AE5-A8C7002E0861}"/>
              </a:ext>
            </a:extLst>
          </p:cNvPr>
          <p:cNvCxnSpPr/>
          <p:nvPr>
            <p:custDataLst>
              <p:tags r:id="rId35"/>
            </p:custDataLst>
          </p:nvPr>
        </p:nvCxnSpPr>
        <p:spPr bwMode="auto">
          <a:xfrm>
            <a:off x="7931150" y="3557588"/>
            <a:ext cx="0" cy="14288"/>
          </a:xfrm>
          <a:prstGeom prst="line">
            <a:avLst/>
          </a:prstGeom>
          <a:ln w="6350" cap="flat" cmpd="sng" algn="ctr">
            <a:solidFill>
              <a:schemeClr val="tx1"/>
            </a:solidFill>
            <a:prstDash val="solid"/>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170" name="Straight Connector 169">
            <a:extLst>
              <a:ext uri="{FF2B5EF4-FFF2-40B4-BE49-F238E27FC236}">
                <a16:creationId xmlns:a16="http://schemas.microsoft.com/office/drawing/2014/main" id="{54C894B6-C3BD-3747-2D96-3C46BE00355B}"/>
              </a:ext>
            </a:extLst>
          </p:cNvPr>
          <p:cNvCxnSpPr/>
          <p:nvPr>
            <p:custDataLst>
              <p:tags r:id="rId36"/>
            </p:custDataLst>
          </p:nvPr>
        </p:nvCxnSpPr>
        <p:spPr bwMode="auto">
          <a:xfrm>
            <a:off x="8083550" y="3386139"/>
            <a:ext cx="74613" cy="180975"/>
          </a:xfrm>
          <a:prstGeom prst="line">
            <a:avLst/>
          </a:prstGeom>
          <a:ln w="6350" cap="flat" cmpd="sng" algn="ctr">
            <a:solidFill>
              <a:schemeClr val="tx1"/>
            </a:solidFill>
            <a:prstDash val="solid"/>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156" name="Straight Connector 155">
            <a:extLst>
              <a:ext uri="{FF2B5EF4-FFF2-40B4-BE49-F238E27FC236}">
                <a16:creationId xmlns:a16="http://schemas.microsoft.com/office/drawing/2014/main" id="{05E6EDB5-75D2-1FB1-25D2-692E8E5E8CAD}"/>
              </a:ext>
            </a:extLst>
          </p:cNvPr>
          <p:cNvCxnSpPr/>
          <p:nvPr>
            <p:custDataLst>
              <p:tags r:id="rId37"/>
            </p:custDataLst>
          </p:nvPr>
        </p:nvCxnSpPr>
        <p:spPr bwMode="auto">
          <a:xfrm>
            <a:off x="4530725" y="3687763"/>
            <a:ext cx="0" cy="109538"/>
          </a:xfrm>
          <a:prstGeom prst="line">
            <a:avLst/>
          </a:prstGeom>
          <a:ln w="6350" cap="flat" cmpd="sng" algn="ctr">
            <a:solidFill>
              <a:schemeClr val="tx1"/>
            </a:solidFill>
            <a:prstDash val="solid"/>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172" name="Straight Connector 171">
            <a:extLst>
              <a:ext uri="{FF2B5EF4-FFF2-40B4-BE49-F238E27FC236}">
                <a16:creationId xmlns:a16="http://schemas.microsoft.com/office/drawing/2014/main" id="{E5CDD7C0-701A-9584-4806-6F3C262A5BC6}"/>
              </a:ext>
            </a:extLst>
          </p:cNvPr>
          <p:cNvCxnSpPr/>
          <p:nvPr>
            <p:custDataLst>
              <p:tags r:id="rId38"/>
            </p:custDataLst>
          </p:nvPr>
        </p:nvCxnSpPr>
        <p:spPr bwMode="auto">
          <a:xfrm>
            <a:off x="8596313" y="3281363"/>
            <a:ext cx="84138" cy="201613"/>
          </a:xfrm>
          <a:prstGeom prst="line">
            <a:avLst/>
          </a:prstGeom>
          <a:ln w="6350" cap="flat" cmpd="sng" algn="ctr">
            <a:solidFill>
              <a:schemeClr val="tx1"/>
            </a:solidFill>
            <a:prstDash val="solid"/>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sp>
        <p:nvSpPr>
          <p:cNvPr id="66" name="Text Placeholder 2">
            <a:extLst>
              <a:ext uri="{FF2B5EF4-FFF2-40B4-BE49-F238E27FC236}">
                <a16:creationId xmlns:a16="http://schemas.microsoft.com/office/drawing/2014/main" id="{CEB38FF3-54BC-4054-9337-A55D02CCF5C1}"/>
              </a:ext>
            </a:extLst>
          </p:cNvPr>
          <p:cNvSpPr>
            <a:spLocks noGrp="1"/>
          </p:cNvSpPr>
          <p:nvPr>
            <p:custDataLst>
              <p:tags r:id="rId39"/>
            </p:custDataLst>
          </p:nvPr>
        </p:nvSpPr>
        <p:spPr bwMode="auto">
          <a:xfrm>
            <a:off x="1579563" y="4483100"/>
            <a:ext cx="150813" cy="573088"/>
          </a:xfrm>
          <a:prstGeom prst="rect">
            <a:avLst/>
          </a:prstGeom>
          <a:noFill/>
          <a:ln>
            <a:noFill/>
          </a:ln>
          <a:extLst>
            <a:ext uri="{909E8E84-426E-40dd-AFC4-6F175D3DCCD1}">
              <a14:hiddenFill xmlns:a14="http://schemas.microsoft.com/office/drawing/2010/main" xmlns="">
                <a:solidFill>
                  <a:scrgbClr r="0" g="0" b="0"/>
                </a:solidFill>
              </a14:hiddenFill>
            </a:ext>
          </a:extLst>
        </p:spPr>
        <p:txBody>
          <a:bodyPr vert="vert270" wrap="none" lIns="0" tIns="0" rIns="0" bIns="0" numCol="1" spcCol="0" rtlCol="0" anchor="ctr" anchorCtr="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r">
              <a:spcBef>
                <a:spcPct val="0"/>
              </a:spcBef>
              <a:spcAft>
                <a:spcPct val="0"/>
              </a:spcAft>
              <a:buNone/>
              <a:defRPr/>
            </a:pPr>
            <a:fld id="{B5B98878-D152-4D59-B76A-6EAD55C09C3C}" type="datetime'''''''''Ge''''''''''''''''''''r''''''''m''''an''''y'''''''''''">
              <a:rPr lang="en-US" altLang="en-US" sz="1100" smtClean="0">
                <a:solidFill>
                  <a:srgbClr val="2B3A42"/>
                </a:solidFill>
              </a:rPr>
              <a:pPr marL="0" lvl="0" indent="0" algn="r">
                <a:spcBef>
                  <a:spcPct val="0"/>
                </a:spcBef>
                <a:spcAft>
                  <a:spcPct val="0"/>
                </a:spcAft>
                <a:buNone/>
                <a:defRPr/>
              </a:pPr>
              <a:t>Germany</a:t>
            </a:fld>
            <a:endParaRPr kumimoji="0" lang="en-US" sz="1100" b="0" strike="noStrike" kern="1200" spc="0" normalizeH="0" noProof="0">
              <a:ln>
                <a:noFill/>
              </a:ln>
              <a:solidFill>
                <a:srgbClr val="2B3A42"/>
              </a:solidFill>
              <a:effectLst/>
              <a:uLnTx/>
              <a:uFillTx/>
              <a:latin typeface="Arial" panose="020B0604020202020204"/>
              <a:ea typeface="+mn-ea"/>
              <a:cs typeface="+mn-cs"/>
              <a:sym typeface="+mn-lt"/>
            </a:endParaRPr>
          </a:p>
        </p:txBody>
      </p:sp>
      <p:sp>
        <p:nvSpPr>
          <p:cNvPr id="4" name="Rectangle 3">
            <a:extLst>
              <a:ext uri="{FF2B5EF4-FFF2-40B4-BE49-F238E27FC236}">
                <a16:creationId xmlns:a16="http://schemas.microsoft.com/office/drawing/2014/main" id="{68F63EC4-73FD-4808-BF03-9C795598696F}"/>
              </a:ext>
            </a:extLst>
          </p:cNvPr>
          <p:cNvSpPr/>
          <p:nvPr>
            <p:custDataLst>
              <p:tags r:id="rId40"/>
            </p:custDataLst>
          </p:nvPr>
        </p:nvSpPr>
        <p:spPr bwMode="gray">
          <a:xfrm>
            <a:off x="1830388" y="3870325"/>
            <a:ext cx="173038" cy="95250"/>
          </a:xfrm>
          <a:prstGeom prst="rect">
            <a:avLst/>
          </a:prstGeom>
          <a:solidFill>
            <a:srgbClr val="6F8DB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2700" tIns="0" rIns="12700" bIns="0" numCol="1" spcCol="0" rtlCol="0" anchor="b" anchorCtr="0">
            <a:noAutofit/>
          </a:bodyPr>
          <a:lstStyle/>
          <a:p>
            <a:pPr algn="ctr">
              <a:lnSpc>
                <a:spcPct val="90000"/>
              </a:lnSpc>
              <a:spcBef>
                <a:spcPct val="0"/>
              </a:spcBef>
              <a:spcAft>
                <a:spcPct val="0"/>
              </a:spcAft>
            </a:pPr>
            <a:fld id="{C2BC0DD5-3730-4FAD-A758-1C2AAEE8AC98}" type="datetime'''2''''''''''''''''''''''''''''''''''''0''''''''''''''0'''">
              <a:rPr lang="en-GB" altLang="en-US" sz="700" smtClean="0">
                <a:solidFill>
                  <a:schemeClr val="bg1"/>
                </a:solidFill>
                <a:effectLst/>
              </a:rPr>
              <a:pPr algn="ctr">
                <a:lnSpc>
                  <a:spcPct val="90000"/>
                </a:lnSpc>
                <a:spcBef>
                  <a:spcPct val="0"/>
                </a:spcBef>
                <a:spcAft>
                  <a:spcPct val="0"/>
                </a:spcAft>
              </a:pPr>
              <a:t>200</a:t>
            </a:fld>
            <a:endParaRPr lang="en-GB" sz="700" err="1">
              <a:solidFill>
                <a:schemeClr val="bg1"/>
              </a:solidFill>
              <a:sym typeface="Arial" panose="020B0604020202020204" pitchFamily="34" charset="0"/>
            </a:endParaRPr>
          </a:p>
        </p:txBody>
      </p:sp>
      <p:sp>
        <p:nvSpPr>
          <p:cNvPr id="67" name="Text Placeholder 2">
            <a:extLst>
              <a:ext uri="{FF2B5EF4-FFF2-40B4-BE49-F238E27FC236}">
                <a16:creationId xmlns:a16="http://schemas.microsoft.com/office/drawing/2014/main" id="{9064C336-65A0-41D6-B657-C76B35848155}"/>
              </a:ext>
            </a:extLst>
          </p:cNvPr>
          <p:cNvSpPr>
            <a:spLocks noGrp="1"/>
          </p:cNvSpPr>
          <p:nvPr>
            <p:custDataLst>
              <p:tags r:id="rId41"/>
            </p:custDataLst>
          </p:nvPr>
        </p:nvSpPr>
        <p:spPr bwMode="auto">
          <a:xfrm>
            <a:off x="1765300" y="4483100"/>
            <a:ext cx="301625" cy="684213"/>
          </a:xfrm>
          <a:prstGeom prst="rect">
            <a:avLst/>
          </a:prstGeom>
          <a:noFill/>
          <a:ln>
            <a:noFill/>
          </a:ln>
          <a:extLst>
            <a:ext uri="{909E8E84-426E-40dd-AFC4-6F175D3DCCD1}">
              <a14:hiddenFill xmlns:a14="http://schemas.microsoft.com/office/drawing/2010/main" xmlns="">
                <a:solidFill>
                  <a:scrgbClr r="0" g="0" b="0"/>
                </a:solidFill>
              </a14:hiddenFill>
            </a:ext>
          </a:extLst>
        </p:spPr>
        <p:txBody>
          <a:bodyPr vert="vert270" wrap="none" lIns="0" tIns="0" rIns="0" bIns="0" numCol="1" spcCol="0" rtlCol="0" anchor="ctr" anchorCtr="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r">
              <a:spcBef>
                <a:spcPct val="0"/>
              </a:spcBef>
              <a:spcAft>
                <a:spcPct val="0"/>
              </a:spcAft>
              <a:buNone/>
              <a:defRPr/>
            </a:pPr>
            <a:fld id="{68404AFC-F78C-4087-8A14-61701BC13487}" type="datetime'''*N''or''''th'''''''' &#10;Mac''''e''''d''o''''n''''''''''ia'''''">
              <a:rPr lang="en-US" altLang="en-US" sz="1100" i="1" smtClean="0">
                <a:solidFill>
                  <a:srgbClr val="2B3A42"/>
                </a:solidFill>
                <a:effectLst/>
              </a:rPr>
              <a:pPr marL="0" lvl="0" indent="0" algn="r">
                <a:spcBef>
                  <a:spcPct val="0"/>
                </a:spcBef>
                <a:spcAft>
                  <a:spcPct val="0"/>
                </a:spcAft>
                <a:buNone/>
                <a:defRPr/>
              </a:pPr>
              <a:t>*North 
Macedonia</a:t>
            </a:fld>
            <a:endParaRPr kumimoji="0" lang="en-US" sz="1100" b="0" i="1" strike="noStrike" kern="1200" spc="0" normalizeH="0" noProof="0">
              <a:ln>
                <a:noFill/>
              </a:ln>
              <a:solidFill>
                <a:srgbClr val="2B3A42"/>
              </a:solidFill>
              <a:effectLst/>
              <a:uLnTx/>
              <a:uFillTx/>
              <a:ea typeface="+mn-ea"/>
              <a:cs typeface="+mn-cs"/>
              <a:sym typeface="+mn-lt"/>
            </a:endParaRPr>
          </a:p>
        </p:txBody>
      </p:sp>
      <p:sp useBgFill="1">
        <p:nvSpPr>
          <p:cNvPr id="32" name="Rectangle 31">
            <a:extLst>
              <a:ext uri="{FF2B5EF4-FFF2-40B4-BE49-F238E27FC236}">
                <a16:creationId xmlns:a16="http://schemas.microsoft.com/office/drawing/2014/main" id="{38B0F05F-0EBE-4F15-AB67-AD536E07AE99}"/>
              </a:ext>
            </a:extLst>
          </p:cNvPr>
          <p:cNvSpPr/>
          <p:nvPr>
            <p:custDataLst>
              <p:tags r:id="rId42"/>
            </p:custDataLst>
          </p:nvPr>
        </p:nvSpPr>
        <p:spPr bwMode="gray">
          <a:xfrm>
            <a:off x="2092325" y="3654425"/>
            <a:ext cx="173038" cy="95250"/>
          </a:xfrm>
          <a:prstGeom prst="rect">
            <a:avLst/>
          </a:prstGeom>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2700" tIns="0" rIns="12700" bIns="0" numCol="1" spcCol="0" rtlCol="0" anchor="t" anchorCtr="0">
            <a:noAutofit/>
          </a:bodyPr>
          <a:lstStyle/>
          <a:p>
            <a:pPr>
              <a:lnSpc>
                <a:spcPct val="90000"/>
              </a:lnSpc>
              <a:spcBef>
                <a:spcPct val="0"/>
              </a:spcBef>
              <a:spcAft>
                <a:spcPct val="0"/>
              </a:spcAft>
            </a:pPr>
            <a:fld id="{4AD64A37-BBC9-4BC9-8210-D369E46608F3}" type="datetime'''2''''''''''''''''''''''''4''0'''''''''''''''">
              <a:rPr lang="en-GB" altLang="en-US" sz="700" smtClean="0">
                <a:solidFill>
                  <a:schemeClr val="tx1"/>
                </a:solidFill>
                <a:effectLst/>
              </a:rPr>
              <a:pPr>
                <a:lnSpc>
                  <a:spcPct val="90000"/>
                </a:lnSpc>
                <a:spcBef>
                  <a:spcPct val="0"/>
                </a:spcBef>
                <a:spcAft>
                  <a:spcPct val="0"/>
                </a:spcAft>
              </a:pPr>
              <a:t>240</a:t>
            </a:fld>
            <a:endParaRPr lang="en-GB" sz="700">
              <a:solidFill>
                <a:schemeClr val="tx1"/>
              </a:solidFill>
              <a:cs typeface="Arial" panose="020B0604020202020204" pitchFamily="34" charset="0"/>
              <a:sym typeface="Arial" panose="020B0604020202020204" pitchFamily="34" charset="0"/>
            </a:endParaRPr>
          </a:p>
        </p:txBody>
      </p:sp>
      <p:sp>
        <p:nvSpPr>
          <p:cNvPr id="69" name="Text Placeholder 2">
            <a:extLst>
              <a:ext uri="{FF2B5EF4-FFF2-40B4-BE49-F238E27FC236}">
                <a16:creationId xmlns:a16="http://schemas.microsoft.com/office/drawing/2014/main" id="{66773E44-6DE5-42D0-9CA4-D871F55068AD}"/>
              </a:ext>
            </a:extLst>
          </p:cNvPr>
          <p:cNvSpPr>
            <a:spLocks noGrp="1"/>
          </p:cNvSpPr>
          <p:nvPr>
            <p:custDataLst>
              <p:tags r:id="rId43"/>
            </p:custDataLst>
          </p:nvPr>
        </p:nvSpPr>
        <p:spPr bwMode="auto">
          <a:xfrm>
            <a:off x="2103438" y="4483100"/>
            <a:ext cx="150813" cy="434975"/>
          </a:xfrm>
          <a:prstGeom prst="rect">
            <a:avLst/>
          </a:prstGeom>
          <a:noFill/>
          <a:ln>
            <a:noFill/>
          </a:ln>
          <a:extLst>
            <a:ext uri="{909E8E84-426E-40dd-AFC4-6F175D3DCCD1}">
              <a14:hiddenFill xmlns:a14="http://schemas.microsoft.com/office/drawing/2010/main" xmlns="">
                <a:solidFill>
                  <a:scrgbClr r="0" g="0" b="0"/>
                </a:solidFill>
              </a14:hiddenFill>
            </a:ext>
          </a:extLst>
        </p:spPr>
        <p:txBody>
          <a:bodyPr vert="vert270" wrap="none" lIns="0" tIns="0" rIns="0" bIns="0" numCol="1" spcCol="0" rtlCol="0" anchor="ctr" anchorCtr="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r">
              <a:spcBef>
                <a:spcPct val="0"/>
              </a:spcBef>
              <a:spcAft>
                <a:spcPct val="0"/>
              </a:spcAft>
              <a:buNone/>
              <a:defRPr/>
            </a:pPr>
            <a:fld id="{02B95988-0A56-46A9-96CE-854795B411D3}" type="datetime'''''''''''''Au''''''s''''''''''''tr''''''''''''i''''a'''''''">
              <a:rPr lang="en-US" altLang="en-US" sz="1100" smtClean="0">
                <a:solidFill>
                  <a:srgbClr val="2B3A42"/>
                </a:solidFill>
                <a:effectLst/>
              </a:rPr>
              <a:pPr marL="0" lvl="0" indent="0" algn="r">
                <a:spcBef>
                  <a:spcPct val="0"/>
                </a:spcBef>
                <a:spcAft>
                  <a:spcPct val="0"/>
                </a:spcAft>
                <a:buNone/>
                <a:defRPr/>
              </a:pPr>
              <a:t>Austria</a:t>
            </a:fld>
            <a:endParaRPr kumimoji="0" lang="en-US" sz="1100" b="0" strike="noStrike" kern="1200" spc="0" normalizeH="0" noProof="0">
              <a:ln>
                <a:noFill/>
              </a:ln>
              <a:solidFill>
                <a:srgbClr val="2B3A42"/>
              </a:solidFill>
              <a:effectLst/>
              <a:uLnTx/>
              <a:uFillTx/>
              <a:ea typeface="+mn-ea"/>
              <a:cs typeface="+mn-cs"/>
              <a:sym typeface="+mn-lt"/>
            </a:endParaRPr>
          </a:p>
        </p:txBody>
      </p:sp>
      <p:sp>
        <p:nvSpPr>
          <p:cNvPr id="73" name="Text Placeholder 2">
            <a:extLst>
              <a:ext uri="{FF2B5EF4-FFF2-40B4-BE49-F238E27FC236}">
                <a16:creationId xmlns:a16="http://schemas.microsoft.com/office/drawing/2014/main" id="{99F14C32-859E-4218-863B-1F38B0153A5E}"/>
              </a:ext>
            </a:extLst>
          </p:cNvPr>
          <p:cNvSpPr>
            <a:spLocks noGrp="1"/>
          </p:cNvSpPr>
          <p:nvPr>
            <p:custDataLst>
              <p:tags r:id="rId44"/>
            </p:custDataLst>
          </p:nvPr>
        </p:nvSpPr>
        <p:spPr bwMode="auto">
          <a:xfrm>
            <a:off x="2363789" y="4483099"/>
            <a:ext cx="150813" cy="482600"/>
          </a:xfrm>
          <a:prstGeom prst="rect">
            <a:avLst/>
          </a:prstGeom>
          <a:noFill/>
          <a:ln>
            <a:noFill/>
          </a:ln>
          <a:extLst>
            <a:ext uri="{909E8E84-426E-40dd-AFC4-6F175D3DCCD1}">
              <a14:hiddenFill xmlns:a14="http://schemas.microsoft.com/office/drawing/2010/main" xmlns="">
                <a:solidFill>
                  <a:scrgbClr r="0" g="0" b="0"/>
                </a:solidFill>
              </a14:hiddenFill>
            </a:ext>
          </a:extLst>
        </p:spPr>
        <p:txBody>
          <a:bodyPr vert="vert270" wrap="none" lIns="0" tIns="0" rIns="0" bIns="0" numCol="1" spcCol="0" rtlCol="0" anchor="ctr" anchorCtr="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r" defTabSz="914400" rtl="0" eaLnBrk="1" fontAlgn="auto" latinLnBrk="0" hangingPunct="1">
              <a:lnSpc>
                <a:spcPct val="90000"/>
              </a:lnSpc>
              <a:spcBef>
                <a:spcPct val="0"/>
              </a:spcBef>
              <a:spcAft>
                <a:spcPct val="0"/>
              </a:spcAft>
              <a:buClrTx/>
              <a:buSzTx/>
              <a:buFont typeface="Arial" panose="020B0604020202020204" pitchFamily="34" charset="0"/>
              <a:buNone/>
              <a:tabLst/>
              <a:defRPr/>
            </a:pPr>
            <a:fld id="{F6302F69-604A-4FFE-AFFD-962BC117181D}" type="datetime'''*''''''Bos''''''''''''''''''''''''''''''''''n''''''''ia'''">
              <a:rPr lang="en-US" altLang="en-US" sz="1100" i="1" smtClean="0">
                <a:solidFill>
                  <a:srgbClr val="2B3A42"/>
                </a:solidFill>
                <a:effectLst/>
              </a:rPr>
              <a:pPr marL="0" marR="0" lvl="0" indent="0" algn="r" defTabSz="914400" rtl="0" eaLnBrk="1" fontAlgn="auto" latinLnBrk="0" hangingPunct="1">
                <a:lnSpc>
                  <a:spcPct val="90000"/>
                </a:lnSpc>
                <a:spcBef>
                  <a:spcPct val="0"/>
                </a:spcBef>
                <a:spcAft>
                  <a:spcPct val="0"/>
                </a:spcAft>
                <a:buClrTx/>
                <a:buSzTx/>
                <a:buFont typeface="Arial" panose="020B0604020202020204" pitchFamily="34" charset="0"/>
                <a:buNone/>
                <a:tabLst/>
                <a:defRPr/>
              </a:pPr>
              <a:t>*Bosnia</a:t>
            </a:fld>
            <a:endParaRPr lang="en-US" altLang="en-US" sz="1100" i="1">
              <a:solidFill>
                <a:srgbClr val="2B3A42"/>
              </a:solidFill>
              <a:effectLst/>
            </a:endParaRPr>
          </a:p>
        </p:txBody>
      </p:sp>
      <p:sp useBgFill="1">
        <p:nvSpPr>
          <p:cNvPr id="34" name="Rectangle 33">
            <a:extLst>
              <a:ext uri="{FF2B5EF4-FFF2-40B4-BE49-F238E27FC236}">
                <a16:creationId xmlns:a16="http://schemas.microsoft.com/office/drawing/2014/main" id="{007E4324-77DD-42D4-A871-1FC7395D33A8}"/>
              </a:ext>
            </a:extLst>
          </p:cNvPr>
          <p:cNvSpPr/>
          <p:nvPr>
            <p:custDataLst>
              <p:tags r:id="rId45"/>
            </p:custDataLst>
          </p:nvPr>
        </p:nvSpPr>
        <p:spPr bwMode="gray">
          <a:xfrm>
            <a:off x="2614613" y="3773488"/>
            <a:ext cx="173038" cy="95250"/>
          </a:xfrm>
          <a:prstGeom prst="rect">
            <a:avLst/>
          </a:prstGeom>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2700" tIns="0" rIns="12700" bIns="0" numCol="1" spcCol="0" rtlCol="0" anchor="b" anchorCtr="0">
            <a:noAutofit/>
          </a:bodyPr>
          <a:lstStyle/>
          <a:p>
            <a:pPr algn="ctr">
              <a:lnSpc>
                <a:spcPct val="90000"/>
              </a:lnSpc>
              <a:spcBef>
                <a:spcPct val="0"/>
              </a:spcBef>
              <a:spcAft>
                <a:spcPct val="0"/>
              </a:spcAft>
            </a:pPr>
            <a:fld id="{FAED4842-93EA-4A17-B8C7-5936B7C7DCF7}" type="datetime'''''''''''''''''3''''05'''''''''''''''''''">
              <a:rPr lang="en-GB" altLang="en-US" sz="700" smtClean="0">
                <a:solidFill>
                  <a:schemeClr val="tx1"/>
                </a:solidFill>
                <a:effectLst/>
              </a:rPr>
              <a:pPr algn="ctr">
                <a:lnSpc>
                  <a:spcPct val="90000"/>
                </a:lnSpc>
                <a:spcBef>
                  <a:spcPct val="0"/>
                </a:spcBef>
                <a:spcAft>
                  <a:spcPct val="0"/>
                </a:spcAft>
              </a:pPr>
              <a:t>305</a:t>
            </a:fld>
            <a:endParaRPr lang="en-GB" sz="700" err="1">
              <a:solidFill>
                <a:schemeClr val="tx1"/>
              </a:solidFill>
              <a:cs typeface="Arial" panose="020B0604020202020204" pitchFamily="34" charset="0"/>
              <a:sym typeface="Arial" panose="020B0604020202020204" pitchFamily="34" charset="0"/>
            </a:endParaRPr>
          </a:p>
        </p:txBody>
      </p:sp>
      <p:sp>
        <p:nvSpPr>
          <p:cNvPr id="74" name="Text Placeholder 2">
            <a:extLst>
              <a:ext uri="{FF2B5EF4-FFF2-40B4-BE49-F238E27FC236}">
                <a16:creationId xmlns:a16="http://schemas.microsoft.com/office/drawing/2014/main" id="{D0B0073D-18F5-4A8A-8D5C-05DC9C1E904A}"/>
              </a:ext>
            </a:extLst>
          </p:cNvPr>
          <p:cNvSpPr>
            <a:spLocks noGrp="1"/>
          </p:cNvSpPr>
          <p:nvPr>
            <p:custDataLst>
              <p:tags r:id="rId46"/>
            </p:custDataLst>
          </p:nvPr>
        </p:nvSpPr>
        <p:spPr bwMode="auto">
          <a:xfrm>
            <a:off x="2625725" y="4483099"/>
            <a:ext cx="150813" cy="723900"/>
          </a:xfrm>
          <a:prstGeom prst="rect">
            <a:avLst/>
          </a:prstGeom>
          <a:noFill/>
          <a:ln>
            <a:noFill/>
          </a:ln>
          <a:extLst>
            <a:ext uri="{909E8E84-426E-40dd-AFC4-6F175D3DCCD1}">
              <a14:hiddenFill xmlns:a14="http://schemas.microsoft.com/office/drawing/2010/main" xmlns="">
                <a:solidFill>
                  <a:scrgbClr r="0" g="0" b="0"/>
                </a:solidFill>
              </a14:hiddenFill>
            </a:ext>
          </a:extLst>
        </p:spPr>
        <p:txBody>
          <a:bodyPr vert="vert270" wrap="none" lIns="0" tIns="0" rIns="0" bIns="0" numCol="1" spcCol="0" rtlCol="0" anchor="ctr" anchorCtr="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r">
              <a:spcBef>
                <a:spcPct val="0"/>
              </a:spcBef>
              <a:spcAft>
                <a:spcPct val="0"/>
              </a:spcAft>
              <a:buNone/>
              <a:defRPr/>
            </a:pPr>
            <a:fld id="{A91AE259-FF8E-488B-A157-E8C018965043}" type="datetime'''S''''wi''t''''z''''e''''''''''r''l''''''and'''''''''">
              <a:rPr lang="en-US" altLang="en-US" sz="1100" i="1" smtClean="0">
                <a:solidFill>
                  <a:srgbClr val="2B3A42"/>
                </a:solidFill>
                <a:effectLst/>
              </a:rPr>
              <a:pPr marL="0" lvl="0" indent="0" algn="r">
                <a:spcBef>
                  <a:spcPct val="0"/>
                </a:spcBef>
                <a:spcAft>
                  <a:spcPct val="0"/>
                </a:spcAft>
                <a:buNone/>
                <a:defRPr/>
              </a:pPr>
              <a:t>Switzerland</a:t>
            </a:fld>
            <a:endParaRPr kumimoji="0" lang="en-US" sz="1100" b="0" i="1" strike="noStrike" kern="1200" spc="0" normalizeH="0" noProof="0">
              <a:ln>
                <a:noFill/>
              </a:ln>
              <a:solidFill>
                <a:srgbClr val="2B3A42"/>
              </a:solidFill>
              <a:effectLst/>
              <a:uLnTx/>
              <a:uFillTx/>
              <a:ea typeface="+mn-ea"/>
              <a:cs typeface="+mn-cs"/>
              <a:sym typeface="+mn-lt"/>
            </a:endParaRPr>
          </a:p>
        </p:txBody>
      </p:sp>
      <p:sp useBgFill="1">
        <p:nvSpPr>
          <p:cNvPr id="35" name="Rectangle 34">
            <a:extLst>
              <a:ext uri="{FF2B5EF4-FFF2-40B4-BE49-F238E27FC236}">
                <a16:creationId xmlns:a16="http://schemas.microsoft.com/office/drawing/2014/main" id="{B08608E0-9D1E-49BB-8E1A-D1B2A899BB66}"/>
              </a:ext>
            </a:extLst>
          </p:cNvPr>
          <p:cNvSpPr/>
          <p:nvPr>
            <p:custDataLst>
              <p:tags r:id="rId47"/>
            </p:custDataLst>
          </p:nvPr>
        </p:nvSpPr>
        <p:spPr bwMode="gray">
          <a:xfrm>
            <a:off x="2876550" y="3754438"/>
            <a:ext cx="173038" cy="95250"/>
          </a:xfrm>
          <a:prstGeom prst="rect">
            <a:avLst/>
          </a:prstGeom>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2700" tIns="0" rIns="12700" bIns="0" numCol="1" spcCol="0" rtlCol="0" anchor="b" anchorCtr="0">
            <a:noAutofit/>
          </a:bodyPr>
          <a:lstStyle/>
          <a:p>
            <a:pPr algn="ctr">
              <a:lnSpc>
                <a:spcPct val="90000"/>
              </a:lnSpc>
              <a:spcBef>
                <a:spcPct val="0"/>
              </a:spcBef>
              <a:spcAft>
                <a:spcPct val="0"/>
              </a:spcAft>
            </a:pPr>
            <a:fld id="{98BB5C67-5732-4814-823E-24E0A0CCF45D}" type="datetime'''''''''''''''3''2''''''''''''''''''''''''''''''''''''''''6'''">
              <a:rPr lang="en-GB" altLang="en-US" sz="700" smtClean="0">
                <a:solidFill>
                  <a:schemeClr val="tx1"/>
                </a:solidFill>
                <a:effectLst/>
              </a:rPr>
              <a:pPr algn="ctr">
                <a:lnSpc>
                  <a:spcPct val="90000"/>
                </a:lnSpc>
                <a:spcBef>
                  <a:spcPct val="0"/>
                </a:spcBef>
                <a:spcAft>
                  <a:spcPct val="0"/>
                </a:spcAft>
              </a:pPr>
              <a:t>326</a:t>
            </a:fld>
            <a:endParaRPr lang="en-GB" sz="700" err="1">
              <a:solidFill>
                <a:schemeClr val="tx1"/>
              </a:solidFill>
              <a:cs typeface="Arial" panose="020B0604020202020204" pitchFamily="34" charset="0"/>
              <a:sym typeface="Arial" panose="020B0604020202020204" pitchFamily="34" charset="0"/>
            </a:endParaRPr>
          </a:p>
        </p:txBody>
      </p:sp>
      <p:sp>
        <p:nvSpPr>
          <p:cNvPr id="83" name="Text Placeholder 2">
            <a:extLst>
              <a:ext uri="{FF2B5EF4-FFF2-40B4-BE49-F238E27FC236}">
                <a16:creationId xmlns:a16="http://schemas.microsoft.com/office/drawing/2014/main" id="{04300CC6-F0D8-4E7D-B4F9-95687D826EC0}"/>
              </a:ext>
            </a:extLst>
          </p:cNvPr>
          <p:cNvSpPr>
            <a:spLocks noGrp="1"/>
          </p:cNvSpPr>
          <p:nvPr>
            <p:custDataLst>
              <p:tags r:id="rId48"/>
            </p:custDataLst>
          </p:nvPr>
        </p:nvSpPr>
        <p:spPr bwMode="auto">
          <a:xfrm>
            <a:off x="2887663" y="4483100"/>
            <a:ext cx="150813" cy="706438"/>
          </a:xfrm>
          <a:prstGeom prst="rect">
            <a:avLst/>
          </a:prstGeom>
          <a:noFill/>
          <a:ln>
            <a:noFill/>
          </a:ln>
          <a:extLst>
            <a:ext uri="{909E8E84-426E-40dd-AFC4-6F175D3DCCD1}">
              <a14:hiddenFill xmlns:a14="http://schemas.microsoft.com/office/drawing/2010/main" xmlns="">
                <a:solidFill>
                  <a:scrgbClr r="0" g="0" b="0"/>
                </a:solidFill>
              </a14:hiddenFill>
            </a:ext>
          </a:extLst>
        </p:spPr>
        <p:txBody>
          <a:bodyPr vert="vert270" wrap="none" lIns="0" tIns="0" rIns="0" bIns="0" numCol="1" spcCol="0" rtlCol="0" anchor="ctr" anchorCtr="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r">
              <a:spcBef>
                <a:spcPct val="0"/>
              </a:spcBef>
              <a:spcAft>
                <a:spcPct val="0"/>
              </a:spcAft>
              <a:buNone/>
              <a:defRPr/>
            </a:pPr>
            <a:fld id="{6DD2F150-92C0-4F42-B24B-A7FDDF9C587D}" type="datetime'*''''**''Sc''''o''''''''''''''t''l''a''''n''''''''d'''''''''">
              <a:rPr lang="en-US" altLang="en-US" sz="1100" i="1" smtClean="0">
                <a:solidFill>
                  <a:srgbClr val="2B3A42"/>
                </a:solidFill>
                <a:effectLst/>
              </a:rPr>
              <a:pPr marL="0" lvl="0" indent="0" algn="r">
                <a:spcBef>
                  <a:spcPct val="0"/>
                </a:spcBef>
                <a:spcAft>
                  <a:spcPct val="0"/>
                </a:spcAft>
                <a:buNone/>
                <a:defRPr/>
              </a:pPr>
              <a:t>***Scotland</a:t>
            </a:fld>
            <a:endParaRPr kumimoji="0" lang="en-US" sz="1100" b="0" i="1" strike="noStrike" kern="1200" spc="0" normalizeH="0" noProof="0">
              <a:ln>
                <a:noFill/>
              </a:ln>
              <a:solidFill>
                <a:srgbClr val="2B3A42"/>
              </a:solidFill>
              <a:effectLst/>
              <a:uLnTx/>
              <a:uFillTx/>
              <a:ea typeface="+mn-ea"/>
              <a:cs typeface="+mn-cs"/>
              <a:sym typeface="+mn-lt"/>
            </a:endParaRPr>
          </a:p>
        </p:txBody>
      </p:sp>
      <p:sp useBgFill="1">
        <p:nvSpPr>
          <p:cNvPr id="36" name="Rectangle 35">
            <a:extLst>
              <a:ext uri="{FF2B5EF4-FFF2-40B4-BE49-F238E27FC236}">
                <a16:creationId xmlns:a16="http://schemas.microsoft.com/office/drawing/2014/main" id="{5613D2C1-1228-44FF-89A8-C650E2043181}"/>
              </a:ext>
            </a:extLst>
          </p:cNvPr>
          <p:cNvSpPr/>
          <p:nvPr>
            <p:custDataLst>
              <p:tags r:id="rId49"/>
            </p:custDataLst>
          </p:nvPr>
        </p:nvSpPr>
        <p:spPr bwMode="gray">
          <a:xfrm>
            <a:off x="3079750" y="3649663"/>
            <a:ext cx="173038" cy="95250"/>
          </a:xfrm>
          <a:prstGeom prst="rect">
            <a:avLst/>
          </a:prstGeom>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2700" tIns="0" rIns="12700" bIns="0" numCol="1" spcCol="0" rtlCol="0" anchor="t" anchorCtr="0">
            <a:noAutofit/>
          </a:bodyPr>
          <a:lstStyle/>
          <a:p>
            <a:pPr>
              <a:lnSpc>
                <a:spcPct val="90000"/>
              </a:lnSpc>
              <a:spcBef>
                <a:spcPct val="0"/>
              </a:spcBef>
              <a:spcAft>
                <a:spcPct val="0"/>
              </a:spcAft>
            </a:pPr>
            <a:fld id="{26EBBE9A-725C-43DB-86F2-3A3B3479707C}" type="datetime'''3''''''''''''''''3''''''''''''''''4'">
              <a:rPr lang="en-GB" altLang="en-US" sz="700" smtClean="0">
                <a:solidFill>
                  <a:schemeClr val="tx1"/>
                </a:solidFill>
                <a:effectLst/>
              </a:rPr>
              <a:pPr>
                <a:lnSpc>
                  <a:spcPct val="90000"/>
                </a:lnSpc>
                <a:spcBef>
                  <a:spcPct val="0"/>
                </a:spcBef>
                <a:spcAft>
                  <a:spcPct val="0"/>
                </a:spcAft>
              </a:pPr>
              <a:t>334</a:t>
            </a:fld>
            <a:endParaRPr lang="en-GB" sz="700" err="1">
              <a:solidFill>
                <a:schemeClr val="tx1"/>
              </a:solidFill>
              <a:cs typeface="Arial" panose="020B0604020202020204" pitchFamily="34" charset="0"/>
              <a:sym typeface="Arial" panose="020B0604020202020204" pitchFamily="34" charset="0"/>
            </a:endParaRPr>
          </a:p>
        </p:txBody>
      </p:sp>
      <p:sp>
        <p:nvSpPr>
          <p:cNvPr id="75" name="Text Placeholder 2">
            <a:extLst>
              <a:ext uri="{FF2B5EF4-FFF2-40B4-BE49-F238E27FC236}">
                <a16:creationId xmlns:a16="http://schemas.microsoft.com/office/drawing/2014/main" id="{9D5AA0DE-39D9-470C-AFF6-66872E1C7EB1}"/>
              </a:ext>
            </a:extLst>
          </p:cNvPr>
          <p:cNvSpPr>
            <a:spLocks noGrp="1"/>
          </p:cNvSpPr>
          <p:nvPr>
            <p:custDataLst>
              <p:tags r:id="rId50"/>
            </p:custDataLst>
          </p:nvPr>
        </p:nvSpPr>
        <p:spPr bwMode="auto">
          <a:xfrm>
            <a:off x="3149600" y="4483100"/>
            <a:ext cx="150813" cy="566738"/>
          </a:xfrm>
          <a:prstGeom prst="rect">
            <a:avLst/>
          </a:prstGeom>
          <a:noFill/>
          <a:ln>
            <a:noFill/>
          </a:ln>
          <a:extLst>
            <a:ext uri="{909E8E84-426E-40dd-AFC4-6F175D3DCCD1}">
              <a14:hiddenFill xmlns:a14="http://schemas.microsoft.com/office/drawing/2010/main" xmlns="">
                <a:solidFill>
                  <a:scrgbClr r="0" g="0" b="0"/>
                </a:solidFill>
              </a14:hiddenFill>
            </a:ext>
          </a:extLst>
        </p:spPr>
        <p:txBody>
          <a:bodyPr vert="vert270" wrap="none" lIns="0" tIns="0" rIns="0" bIns="0" numCol="1" spcCol="0" rtlCol="0" anchor="ctr" anchorCtr="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r">
              <a:spcBef>
                <a:spcPct val="0"/>
              </a:spcBef>
              <a:spcAft>
                <a:spcPct val="0"/>
              </a:spcAft>
              <a:buNone/>
              <a:defRPr/>
            </a:pPr>
            <a:fld id="{73CF717E-2D20-4711-9B21-9C4E60977C58}" type="datetime'''''D''''''''''e''''''n''m''''a''''''''r''''''''''k'">
              <a:rPr lang="en-US" altLang="en-US" sz="1100" smtClean="0">
                <a:solidFill>
                  <a:srgbClr val="2B3A42"/>
                </a:solidFill>
                <a:effectLst/>
              </a:rPr>
              <a:pPr marL="0" lvl="0" indent="0" algn="r">
                <a:spcBef>
                  <a:spcPct val="0"/>
                </a:spcBef>
                <a:spcAft>
                  <a:spcPct val="0"/>
                </a:spcAft>
                <a:buNone/>
                <a:defRPr/>
              </a:pPr>
              <a:t>Denmark</a:t>
            </a:fld>
            <a:endParaRPr kumimoji="0" lang="en-US" sz="1100" b="0" strike="noStrike" kern="1200" spc="0" normalizeH="0" noProof="0">
              <a:ln>
                <a:noFill/>
              </a:ln>
              <a:solidFill>
                <a:srgbClr val="2B3A42"/>
              </a:solidFill>
              <a:effectLst/>
              <a:uLnTx/>
              <a:uFillTx/>
              <a:ea typeface="+mn-ea"/>
              <a:cs typeface="+mn-cs"/>
              <a:sym typeface="+mn-lt"/>
            </a:endParaRPr>
          </a:p>
        </p:txBody>
      </p:sp>
      <p:sp useBgFill="1">
        <p:nvSpPr>
          <p:cNvPr id="37" name="Rectangle 36">
            <a:extLst>
              <a:ext uri="{FF2B5EF4-FFF2-40B4-BE49-F238E27FC236}">
                <a16:creationId xmlns:a16="http://schemas.microsoft.com/office/drawing/2014/main" id="{C7D8A4A4-C48B-453B-9FD2-9B15101A3FAA}"/>
              </a:ext>
            </a:extLst>
          </p:cNvPr>
          <p:cNvSpPr/>
          <p:nvPr>
            <p:custDataLst>
              <p:tags r:id="rId51"/>
            </p:custDataLst>
          </p:nvPr>
        </p:nvSpPr>
        <p:spPr bwMode="gray">
          <a:xfrm>
            <a:off x="3398838" y="3662363"/>
            <a:ext cx="173038" cy="95250"/>
          </a:xfrm>
          <a:prstGeom prst="rect">
            <a:avLst/>
          </a:prstGeom>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2700" tIns="0" rIns="12700" bIns="0" numCol="1" spcCol="0" rtlCol="0" anchor="t" anchorCtr="0">
            <a:noAutofit/>
          </a:bodyPr>
          <a:lstStyle/>
          <a:p>
            <a:pPr>
              <a:lnSpc>
                <a:spcPct val="90000"/>
              </a:lnSpc>
              <a:spcBef>
                <a:spcPct val="0"/>
              </a:spcBef>
              <a:spcAft>
                <a:spcPct val="0"/>
              </a:spcAft>
            </a:pPr>
            <a:fld id="{10411291-8DEA-4291-B1A5-B52BFE0F49E7}" type="datetime'''''''3''''''''4''''''0'''''''''''''''''">
              <a:rPr lang="en-GB" altLang="en-US" sz="700" smtClean="0">
                <a:solidFill>
                  <a:schemeClr val="tx1"/>
                </a:solidFill>
                <a:effectLst/>
              </a:rPr>
              <a:pPr>
                <a:lnSpc>
                  <a:spcPct val="90000"/>
                </a:lnSpc>
                <a:spcBef>
                  <a:spcPct val="0"/>
                </a:spcBef>
                <a:spcAft>
                  <a:spcPct val="0"/>
                </a:spcAft>
              </a:pPr>
              <a:t>340</a:t>
            </a:fld>
            <a:endParaRPr lang="en-GB" sz="700" err="1">
              <a:solidFill>
                <a:schemeClr val="tx1"/>
              </a:solidFill>
              <a:cs typeface="Arial" panose="020B0604020202020204" pitchFamily="34" charset="0"/>
              <a:sym typeface="Arial" panose="020B0604020202020204" pitchFamily="34" charset="0"/>
            </a:endParaRPr>
          </a:p>
        </p:txBody>
      </p:sp>
      <p:sp>
        <p:nvSpPr>
          <p:cNvPr id="84" name="Text Placeholder 2">
            <a:extLst>
              <a:ext uri="{FF2B5EF4-FFF2-40B4-BE49-F238E27FC236}">
                <a16:creationId xmlns:a16="http://schemas.microsoft.com/office/drawing/2014/main" id="{571D7624-260E-4A52-ABA6-991BF26CED37}"/>
              </a:ext>
            </a:extLst>
          </p:cNvPr>
          <p:cNvSpPr>
            <a:spLocks noGrp="1"/>
          </p:cNvSpPr>
          <p:nvPr>
            <p:custDataLst>
              <p:tags r:id="rId52"/>
            </p:custDataLst>
          </p:nvPr>
        </p:nvSpPr>
        <p:spPr bwMode="auto">
          <a:xfrm>
            <a:off x="3409950" y="4483101"/>
            <a:ext cx="150813" cy="676275"/>
          </a:xfrm>
          <a:prstGeom prst="rect">
            <a:avLst/>
          </a:prstGeom>
          <a:noFill/>
          <a:ln>
            <a:noFill/>
          </a:ln>
          <a:extLst>
            <a:ext uri="{909E8E84-426E-40dd-AFC4-6F175D3DCCD1}">
              <a14:hiddenFill xmlns:a14="http://schemas.microsoft.com/office/drawing/2010/main" xmlns="">
                <a:solidFill>
                  <a:scrgbClr r="0" g="0" b="0"/>
                </a:solidFill>
              </a14:hiddenFill>
            </a:ext>
          </a:extLst>
        </p:spPr>
        <p:txBody>
          <a:bodyPr vert="vert270" wrap="none" lIns="0" tIns="0" rIns="0" bIns="0" numCol="1" spcCol="0" rtlCol="0" anchor="ctr" anchorCtr="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r">
              <a:spcBef>
                <a:spcPct val="0"/>
              </a:spcBef>
              <a:spcAft>
                <a:spcPct val="0"/>
              </a:spcAft>
              <a:buNone/>
              <a:defRPr/>
            </a:pPr>
            <a:fld id="{6D752595-8D0B-471D-87A9-CCC109F19F48}" type="datetime'*''''''*''''''*''E''''''''''n''''''''''''gla''nd'">
              <a:rPr lang="en-US" altLang="en-US" sz="1100" i="1" smtClean="0">
                <a:solidFill>
                  <a:srgbClr val="2B3A42"/>
                </a:solidFill>
                <a:effectLst/>
              </a:rPr>
              <a:pPr marL="0" lvl="0" indent="0" algn="r">
                <a:spcBef>
                  <a:spcPct val="0"/>
                </a:spcBef>
                <a:spcAft>
                  <a:spcPct val="0"/>
                </a:spcAft>
                <a:buNone/>
                <a:defRPr/>
              </a:pPr>
              <a:t>***England</a:t>
            </a:fld>
            <a:endParaRPr kumimoji="0" lang="en-US" sz="1100" b="0" i="1" strike="noStrike" kern="1200" spc="0" normalizeH="0" noProof="0">
              <a:ln>
                <a:noFill/>
              </a:ln>
              <a:solidFill>
                <a:srgbClr val="2B3A42"/>
              </a:solidFill>
              <a:effectLst/>
              <a:uLnTx/>
              <a:uFillTx/>
              <a:ea typeface="+mn-ea"/>
              <a:cs typeface="+mn-cs"/>
              <a:sym typeface="+mn-lt"/>
            </a:endParaRPr>
          </a:p>
        </p:txBody>
      </p:sp>
      <p:sp useBgFill="1">
        <p:nvSpPr>
          <p:cNvPr id="41" name="Rectangle 40">
            <a:extLst>
              <a:ext uri="{FF2B5EF4-FFF2-40B4-BE49-F238E27FC236}">
                <a16:creationId xmlns:a16="http://schemas.microsoft.com/office/drawing/2014/main" id="{A67A862C-47FB-45D1-90AF-AE4450977206}"/>
              </a:ext>
            </a:extLst>
          </p:cNvPr>
          <p:cNvSpPr/>
          <p:nvPr>
            <p:custDataLst>
              <p:tags r:id="rId53"/>
            </p:custDataLst>
          </p:nvPr>
        </p:nvSpPr>
        <p:spPr bwMode="gray">
          <a:xfrm>
            <a:off x="3660775" y="3605213"/>
            <a:ext cx="173038" cy="95250"/>
          </a:xfrm>
          <a:prstGeom prst="rect">
            <a:avLst/>
          </a:prstGeom>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2700" tIns="0" rIns="12700" bIns="0" numCol="1" spcCol="0" rtlCol="0" anchor="t" anchorCtr="0">
            <a:noAutofit/>
          </a:bodyPr>
          <a:lstStyle/>
          <a:p>
            <a:pPr>
              <a:lnSpc>
                <a:spcPct val="90000"/>
              </a:lnSpc>
              <a:spcBef>
                <a:spcPct val="0"/>
              </a:spcBef>
              <a:spcAft>
                <a:spcPct val="0"/>
              </a:spcAft>
            </a:pPr>
            <a:fld id="{373BC965-F65B-4C54-9351-BC4FC4CA9EF5}" type="datetime'''''''''''3''''''''6''''''''''''''''''''''''''''''''6'">
              <a:rPr lang="en-GB" altLang="en-US" sz="700" smtClean="0">
                <a:solidFill>
                  <a:schemeClr val="tx1"/>
                </a:solidFill>
                <a:effectLst/>
              </a:rPr>
              <a:pPr>
                <a:lnSpc>
                  <a:spcPct val="90000"/>
                </a:lnSpc>
                <a:spcBef>
                  <a:spcPct val="0"/>
                </a:spcBef>
                <a:spcAft>
                  <a:spcPct val="0"/>
                </a:spcAft>
              </a:pPr>
              <a:t>366</a:t>
            </a:fld>
            <a:endParaRPr lang="en-GB" sz="700" err="1">
              <a:solidFill>
                <a:schemeClr val="tx1"/>
              </a:solidFill>
              <a:cs typeface="Arial" panose="020B0604020202020204" pitchFamily="34" charset="0"/>
              <a:sym typeface="Arial" panose="020B0604020202020204" pitchFamily="34" charset="0"/>
            </a:endParaRPr>
          </a:p>
        </p:txBody>
      </p:sp>
      <p:sp useBgFill="1">
        <p:nvSpPr>
          <p:cNvPr id="3" name="Rectangle 2">
            <a:extLst>
              <a:ext uri="{FF2B5EF4-FFF2-40B4-BE49-F238E27FC236}">
                <a16:creationId xmlns:a16="http://schemas.microsoft.com/office/drawing/2014/main" id="{7FE63166-0BAE-4F0F-8F5F-10493F084D7D}"/>
              </a:ext>
            </a:extLst>
          </p:cNvPr>
          <p:cNvSpPr/>
          <p:nvPr>
            <p:custDataLst>
              <p:tags r:id="rId54"/>
            </p:custDataLst>
          </p:nvPr>
        </p:nvSpPr>
        <p:spPr bwMode="gray">
          <a:xfrm>
            <a:off x="1568449" y="3952875"/>
            <a:ext cx="173038" cy="95250"/>
          </a:xfrm>
          <a:prstGeom prst="rect">
            <a:avLst/>
          </a:prstGeom>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2700" tIns="0" rIns="12700" bIns="0" numCol="1" spcCol="0" rtlCol="0" anchor="b" anchorCtr="0">
            <a:noAutofit/>
          </a:bodyPr>
          <a:lstStyle/>
          <a:p>
            <a:pPr algn="ctr">
              <a:lnSpc>
                <a:spcPct val="90000"/>
              </a:lnSpc>
              <a:spcBef>
                <a:spcPct val="0"/>
              </a:spcBef>
              <a:spcAft>
                <a:spcPct val="0"/>
              </a:spcAft>
            </a:pPr>
            <a:fld id="{A09D0475-6BCC-43CC-B6C8-7B64550555C7}" type="datetime'''''''''''''''''''''''''''''1''1''''''''''''0'''''">
              <a:rPr lang="en-GB" altLang="en-US" sz="700" smtClean="0">
                <a:solidFill>
                  <a:schemeClr val="tx1"/>
                </a:solidFill>
                <a:effectLst/>
              </a:rPr>
              <a:pPr algn="ctr">
                <a:lnSpc>
                  <a:spcPct val="90000"/>
                </a:lnSpc>
                <a:spcBef>
                  <a:spcPct val="0"/>
                </a:spcBef>
                <a:spcAft>
                  <a:spcPct val="0"/>
                </a:spcAft>
              </a:pPr>
              <a:t>110</a:t>
            </a:fld>
            <a:endParaRPr lang="en-GB" sz="700" err="1">
              <a:solidFill>
                <a:schemeClr val="tx1"/>
              </a:solidFill>
              <a:sym typeface="Arial" panose="020B0604020202020204" pitchFamily="34" charset="0"/>
            </a:endParaRPr>
          </a:p>
        </p:txBody>
      </p:sp>
      <p:sp>
        <p:nvSpPr>
          <p:cNvPr id="77" name="Text Placeholder 2">
            <a:extLst>
              <a:ext uri="{FF2B5EF4-FFF2-40B4-BE49-F238E27FC236}">
                <a16:creationId xmlns:a16="http://schemas.microsoft.com/office/drawing/2014/main" id="{D45056CE-78F6-405D-8B25-79DC5FE29DDF}"/>
              </a:ext>
            </a:extLst>
          </p:cNvPr>
          <p:cNvSpPr>
            <a:spLocks noGrp="1"/>
          </p:cNvSpPr>
          <p:nvPr>
            <p:custDataLst>
              <p:tags r:id="rId55"/>
            </p:custDataLst>
          </p:nvPr>
        </p:nvSpPr>
        <p:spPr bwMode="auto">
          <a:xfrm>
            <a:off x="3671888" y="4483101"/>
            <a:ext cx="150813" cy="442913"/>
          </a:xfrm>
          <a:prstGeom prst="rect">
            <a:avLst/>
          </a:prstGeom>
          <a:noFill/>
          <a:ln>
            <a:noFill/>
          </a:ln>
          <a:extLst>
            <a:ext uri="{909E8E84-426E-40dd-AFC4-6F175D3DCCD1}">
              <a14:hiddenFill xmlns:a14="http://schemas.microsoft.com/office/drawing/2010/main" xmlns="">
                <a:solidFill>
                  <a:scrgbClr r="0" g="0" b="0"/>
                </a:solidFill>
              </a14:hiddenFill>
            </a:ext>
          </a:extLst>
        </p:spPr>
        <p:txBody>
          <a:bodyPr vert="vert270" wrap="none" lIns="0" tIns="0" rIns="0" bIns="0" numCol="1" spcCol="0" rtlCol="0" anchor="ctr" anchorCtr="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r">
              <a:spcBef>
                <a:spcPct val="0"/>
              </a:spcBef>
              <a:spcAft>
                <a:spcPct val="0"/>
              </a:spcAft>
              <a:buNone/>
              <a:defRPr/>
            </a:pPr>
            <a:fld id="{2EB1EBCC-6EB8-4A37-9071-4A6B3D7EA61E}" type="datetime'''''''''''C''''y''''''''''''p''''''''ru''''''''''''''''''s'''">
              <a:rPr lang="en-US" altLang="en-US" sz="1100" smtClean="0">
                <a:solidFill>
                  <a:srgbClr val="2B3A42"/>
                </a:solidFill>
                <a:effectLst/>
              </a:rPr>
              <a:pPr marL="0" lvl="0" indent="0" algn="r">
                <a:spcBef>
                  <a:spcPct val="0"/>
                </a:spcBef>
                <a:spcAft>
                  <a:spcPct val="0"/>
                </a:spcAft>
                <a:buNone/>
                <a:defRPr/>
              </a:pPr>
              <a:t>Cyprus</a:t>
            </a:fld>
            <a:endParaRPr kumimoji="0" lang="en-US" sz="1100" b="0" strike="noStrike" kern="1200" spc="0" normalizeH="0" noProof="0">
              <a:ln>
                <a:noFill/>
              </a:ln>
              <a:solidFill>
                <a:srgbClr val="2B3A42"/>
              </a:solidFill>
              <a:effectLst/>
              <a:uLnTx/>
              <a:uFillTx/>
              <a:ea typeface="+mn-ea"/>
              <a:cs typeface="+mn-cs"/>
              <a:sym typeface="+mn-lt"/>
            </a:endParaRPr>
          </a:p>
        </p:txBody>
      </p:sp>
      <p:sp>
        <p:nvSpPr>
          <p:cNvPr id="524" name="Rectangle 523">
            <a:extLst>
              <a:ext uri="{FF2B5EF4-FFF2-40B4-BE49-F238E27FC236}">
                <a16:creationId xmlns:a16="http://schemas.microsoft.com/office/drawing/2014/main" id="{4E34946F-8057-4760-8411-2CAE59F3CEBF}"/>
              </a:ext>
            </a:extLst>
          </p:cNvPr>
          <p:cNvSpPr/>
          <p:nvPr>
            <p:custDataLst>
              <p:tags r:id="rId56"/>
            </p:custDataLst>
          </p:nvPr>
        </p:nvSpPr>
        <p:spPr bwMode="gray">
          <a:xfrm>
            <a:off x="3922713" y="3694113"/>
            <a:ext cx="173038" cy="95250"/>
          </a:xfrm>
          <a:prstGeom prst="rect">
            <a:avLst/>
          </a:prstGeom>
          <a:solidFill>
            <a:srgbClr val="6F8DB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2700" tIns="0" rIns="12700" bIns="0" numCol="1" spcCol="0" rtlCol="0" anchor="b" anchorCtr="0">
            <a:noAutofit/>
          </a:bodyPr>
          <a:lstStyle/>
          <a:p>
            <a:pPr algn="ctr">
              <a:lnSpc>
                <a:spcPct val="90000"/>
              </a:lnSpc>
              <a:spcBef>
                <a:spcPct val="0"/>
              </a:spcBef>
              <a:spcAft>
                <a:spcPct val="0"/>
              </a:spcAft>
            </a:pPr>
            <a:fld id="{291536F5-86DE-42ED-9A22-BC5F7F07B714}" type="datetime'''''''''''''''''3''''''''''''''''''''''''''9''1'''''''''">
              <a:rPr lang="en-GB" altLang="en-US" sz="700" smtClean="0">
                <a:solidFill>
                  <a:schemeClr val="bg1"/>
                </a:solidFill>
                <a:effectLst/>
              </a:rPr>
              <a:pPr algn="ctr">
                <a:lnSpc>
                  <a:spcPct val="90000"/>
                </a:lnSpc>
                <a:spcBef>
                  <a:spcPct val="0"/>
                </a:spcBef>
                <a:spcAft>
                  <a:spcPct val="0"/>
                </a:spcAft>
              </a:pPr>
              <a:t>391</a:t>
            </a:fld>
            <a:endParaRPr lang="en-GB" sz="700" err="1">
              <a:solidFill>
                <a:schemeClr val="bg1"/>
              </a:solidFill>
              <a:cs typeface="Arial" panose="020B0604020202020204" pitchFamily="34" charset="0"/>
              <a:sym typeface="Arial" panose="020B0604020202020204" pitchFamily="34" charset="0"/>
            </a:endParaRPr>
          </a:p>
        </p:txBody>
      </p:sp>
      <p:sp>
        <p:nvSpPr>
          <p:cNvPr id="81" name="Text Placeholder 2">
            <a:extLst>
              <a:ext uri="{FF2B5EF4-FFF2-40B4-BE49-F238E27FC236}">
                <a16:creationId xmlns:a16="http://schemas.microsoft.com/office/drawing/2014/main" id="{133FAFE4-D880-4E1E-AE0F-B60360BC9E54}"/>
              </a:ext>
            </a:extLst>
          </p:cNvPr>
          <p:cNvSpPr>
            <a:spLocks noGrp="1"/>
          </p:cNvSpPr>
          <p:nvPr>
            <p:custDataLst>
              <p:tags r:id="rId57"/>
            </p:custDataLst>
          </p:nvPr>
        </p:nvSpPr>
        <p:spPr bwMode="auto">
          <a:xfrm>
            <a:off x="3933825" y="4483101"/>
            <a:ext cx="150813" cy="404813"/>
          </a:xfrm>
          <a:prstGeom prst="rect">
            <a:avLst/>
          </a:prstGeom>
          <a:noFill/>
          <a:ln>
            <a:noFill/>
          </a:ln>
          <a:extLst>
            <a:ext uri="{909E8E84-426E-40dd-AFC4-6F175D3DCCD1}">
              <a14:hiddenFill xmlns:a14="http://schemas.microsoft.com/office/drawing/2010/main" xmlns="">
                <a:solidFill>
                  <a:scrgbClr r="0" g="0" b="0"/>
                </a:solidFill>
              </a14:hiddenFill>
            </a:ext>
          </a:extLst>
        </p:spPr>
        <p:txBody>
          <a:bodyPr vert="vert270" wrap="none" lIns="0" tIns="0" rIns="0" bIns="0" numCol="1" spcCol="0" rtlCol="0" anchor="ctr" anchorCtr="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r">
              <a:spcBef>
                <a:spcPct val="0"/>
              </a:spcBef>
              <a:spcAft>
                <a:spcPct val="0"/>
              </a:spcAft>
              <a:buNone/>
              <a:defRPr/>
            </a:pPr>
            <a:fld id="{1557C5D5-F95C-4BCD-8859-428C1DA1FC3F}" type="datetime'''''''''''S''e''''''''''''''''''r''b''''i''a'">
              <a:rPr lang="en-US" altLang="en-US" sz="1100" i="1" smtClean="0">
                <a:solidFill>
                  <a:srgbClr val="2B3A42"/>
                </a:solidFill>
                <a:effectLst/>
              </a:rPr>
              <a:pPr marL="0" lvl="0" indent="0" algn="r">
                <a:spcBef>
                  <a:spcPct val="0"/>
                </a:spcBef>
                <a:spcAft>
                  <a:spcPct val="0"/>
                </a:spcAft>
                <a:buNone/>
                <a:defRPr/>
              </a:pPr>
              <a:t>Serbia</a:t>
            </a:fld>
            <a:endParaRPr kumimoji="0" lang="en-US" sz="1100" b="0" i="1" strike="noStrike" kern="1200" spc="0" normalizeH="0" noProof="0">
              <a:ln>
                <a:noFill/>
              </a:ln>
              <a:solidFill>
                <a:srgbClr val="2B3A42"/>
              </a:solidFill>
              <a:effectLst/>
              <a:uLnTx/>
              <a:uFillTx/>
              <a:ea typeface="+mn-ea"/>
              <a:cs typeface="+mn-cs"/>
              <a:sym typeface="+mn-lt"/>
            </a:endParaRPr>
          </a:p>
        </p:txBody>
      </p:sp>
      <p:sp useBgFill="1">
        <p:nvSpPr>
          <p:cNvPr id="43" name="Rectangle 42">
            <a:extLst>
              <a:ext uri="{FF2B5EF4-FFF2-40B4-BE49-F238E27FC236}">
                <a16:creationId xmlns:a16="http://schemas.microsoft.com/office/drawing/2014/main" id="{4769D206-5C82-4D05-9C14-6FE9E363BA46}"/>
              </a:ext>
            </a:extLst>
          </p:cNvPr>
          <p:cNvSpPr/>
          <p:nvPr>
            <p:custDataLst>
              <p:tags r:id="rId58"/>
            </p:custDataLst>
          </p:nvPr>
        </p:nvSpPr>
        <p:spPr bwMode="gray">
          <a:xfrm>
            <a:off x="4184650" y="3478213"/>
            <a:ext cx="173038" cy="95250"/>
          </a:xfrm>
          <a:prstGeom prst="rect">
            <a:avLst/>
          </a:prstGeom>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2700" tIns="0" rIns="12700" bIns="0" numCol="1" spcCol="0" rtlCol="0" anchor="t" anchorCtr="0">
            <a:noAutofit/>
          </a:bodyPr>
          <a:lstStyle/>
          <a:p>
            <a:pPr>
              <a:lnSpc>
                <a:spcPct val="90000"/>
              </a:lnSpc>
              <a:spcBef>
                <a:spcPct val="0"/>
              </a:spcBef>
              <a:spcAft>
                <a:spcPct val="0"/>
              </a:spcAft>
            </a:pPr>
            <a:fld id="{0574DEF0-9B92-4FF4-BC22-678ECAC4FC92}" type="datetime'''''''''''''''''''''''''''''395'''''''''''''''''''''''''''">
              <a:rPr lang="en-GB" altLang="en-US" sz="700" smtClean="0">
                <a:solidFill>
                  <a:schemeClr val="tx1"/>
                </a:solidFill>
                <a:effectLst/>
              </a:rPr>
              <a:pPr>
                <a:lnSpc>
                  <a:spcPct val="90000"/>
                </a:lnSpc>
                <a:spcBef>
                  <a:spcPct val="0"/>
                </a:spcBef>
                <a:spcAft>
                  <a:spcPct val="0"/>
                </a:spcAft>
              </a:pPr>
              <a:t>395</a:t>
            </a:fld>
            <a:endParaRPr lang="en-GB" sz="700">
              <a:solidFill>
                <a:schemeClr val="tx1"/>
              </a:solidFill>
              <a:cs typeface="Arial" panose="020B0604020202020204" pitchFamily="34" charset="0"/>
              <a:sym typeface="Arial" panose="020B0604020202020204" pitchFamily="34" charset="0"/>
            </a:endParaRPr>
          </a:p>
        </p:txBody>
      </p:sp>
      <p:sp>
        <p:nvSpPr>
          <p:cNvPr id="91" name="Text Placeholder 2">
            <a:extLst>
              <a:ext uri="{FF2B5EF4-FFF2-40B4-BE49-F238E27FC236}">
                <a16:creationId xmlns:a16="http://schemas.microsoft.com/office/drawing/2014/main" id="{5B349AD1-CD74-408E-BD26-98F86A6105FB}"/>
              </a:ext>
            </a:extLst>
          </p:cNvPr>
          <p:cNvSpPr>
            <a:spLocks noGrp="1"/>
          </p:cNvSpPr>
          <p:nvPr>
            <p:custDataLst>
              <p:tags r:id="rId59"/>
            </p:custDataLst>
          </p:nvPr>
        </p:nvSpPr>
        <p:spPr bwMode="auto">
          <a:xfrm>
            <a:off x="4195763" y="4483100"/>
            <a:ext cx="150813" cy="460375"/>
          </a:xfrm>
          <a:prstGeom prst="rect">
            <a:avLst/>
          </a:prstGeom>
          <a:noFill/>
          <a:ln>
            <a:noFill/>
          </a:ln>
          <a:extLst>
            <a:ext uri="{909E8E84-426E-40dd-AFC4-6F175D3DCCD1}">
              <a14:hiddenFill xmlns:a14="http://schemas.microsoft.com/office/drawing/2010/main" xmlns="">
                <a:solidFill>
                  <a:scrgbClr r="0" g="0" b="0"/>
                </a:solidFill>
              </a14:hiddenFill>
            </a:ext>
          </a:extLst>
        </p:spPr>
        <p:txBody>
          <a:bodyPr vert="vert270" wrap="none" lIns="0" tIns="0" rIns="0" bIns="0" numCol="1" spcCol="0" rtlCol="0" anchor="ctr" anchorCtr="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r">
              <a:spcBef>
                <a:spcPct val="0"/>
              </a:spcBef>
              <a:spcAft>
                <a:spcPct val="0"/>
              </a:spcAft>
              <a:buNone/>
              <a:defRPr/>
            </a:pPr>
            <a:fld id="{7D0004CE-DE82-4D05-A0EC-8C654ABD0579}" type="datetime'''''''F''''''''''inl''''''''a''''''''''''''''''nd'''''''''''">
              <a:rPr lang="en-US" altLang="en-US" sz="1100" smtClean="0">
                <a:solidFill>
                  <a:srgbClr val="2B3A42"/>
                </a:solidFill>
                <a:effectLst/>
              </a:rPr>
              <a:pPr marL="0" lvl="0" indent="0" algn="r">
                <a:spcBef>
                  <a:spcPct val="0"/>
                </a:spcBef>
                <a:spcAft>
                  <a:spcPct val="0"/>
                </a:spcAft>
                <a:buNone/>
                <a:defRPr/>
              </a:pPr>
              <a:t>Finland</a:t>
            </a:fld>
            <a:endParaRPr kumimoji="0" lang="en-US" sz="1100" b="0" strike="noStrike" kern="1200" spc="0" normalizeH="0" noProof="0">
              <a:ln>
                <a:noFill/>
              </a:ln>
              <a:solidFill>
                <a:srgbClr val="2B3A42"/>
              </a:solidFill>
              <a:effectLst/>
              <a:uLnTx/>
              <a:uFillTx/>
              <a:ea typeface="+mn-ea"/>
              <a:cs typeface="+mn-cs"/>
              <a:sym typeface="+mn-lt"/>
            </a:endParaRPr>
          </a:p>
        </p:txBody>
      </p:sp>
      <p:sp useBgFill="1">
        <p:nvSpPr>
          <p:cNvPr id="44" name="Rectangle 43">
            <a:extLst>
              <a:ext uri="{FF2B5EF4-FFF2-40B4-BE49-F238E27FC236}">
                <a16:creationId xmlns:a16="http://schemas.microsoft.com/office/drawing/2014/main" id="{6E4E6753-F6EC-4385-8F33-CCF3B4A4B93F}"/>
              </a:ext>
            </a:extLst>
          </p:cNvPr>
          <p:cNvSpPr/>
          <p:nvPr>
            <p:custDataLst>
              <p:tags r:id="rId60"/>
            </p:custDataLst>
          </p:nvPr>
        </p:nvSpPr>
        <p:spPr bwMode="gray">
          <a:xfrm>
            <a:off x="4445000" y="3592513"/>
            <a:ext cx="173038" cy="95250"/>
          </a:xfrm>
          <a:prstGeom prst="rect">
            <a:avLst/>
          </a:prstGeom>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2700" tIns="0" rIns="12700" bIns="0" numCol="1" spcCol="0" rtlCol="0" anchor="t" anchorCtr="0">
            <a:noAutofit/>
          </a:bodyPr>
          <a:lstStyle/>
          <a:p>
            <a:pPr>
              <a:lnSpc>
                <a:spcPct val="90000"/>
              </a:lnSpc>
              <a:spcBef>
                <a:spcPct val="0"/>
              </a:spcBef>
              <a:spcAft>
                <a:spcPct val="0"/>
              </a:spcAft>
            </a:pPr>
            <a:fld id="{299B791B-EF5F-4412-9C9E-FA6D8B726EAE}" type="datetime'''''''''''''3''''''''9''''''''''''''''''9'">
              <a:rPr lang="en-GB" altLang="en-US" sz="700" smtClean="0">
                <a:solidFill>
                  <a:schemeClr val="tx1"/>
                </a:solidFill>
                <a:effectLst/>
              </a:rPr>
              <a:pPr>
                <a:lnSpc>
                  <a:spcPct val="90000"/>
                </a:lnSpc>
                <a:spcBef>
                  <a:spcPct val="0"/>
                </a:spcBef>
                <a:spcAft>
                  <a:spcPct val="0"/>
                </a:spcAft>
              </a:pPr>
              <a:t>399</a:t>
            </a:fld>
            <a:endParaRPr lang="en-GB" sz="700" err="1">
              <a:solidFill>
                <a:schemeClr val="tx1"/>
              </a:solidFill>
              <a:cs typeface="Arial" panose="020B0604020202020204" pitchFamily="34" charset="0"/>
              <a:sym typeface="Arial" panose="020B0604020202020204" pitchFamily="34" charset="0"/>
            </a:endParaRPr>
          </a:p>
        </p:txBody>
      </p:sp>
      <p:sp>
        <p:nvSpPr>
          <p:cNvPr id="116" name="Text Placeholder 2">
            <a:extLst>
              <a:ext uri="{FF2B5EF4-FFF2-40B4-BE49-F238E27FC236}">
                <a16:creationId xmlns:a16="http://schemas.microsoft.com/office/drawing/2014/main" id="{574B758B-5DFD-49E7-80B7-491BF37860C0}"/>
              </a:ext>
            </a:extLst>
          </p:cNvPr>
          <p:cNvSpPr>
            <a:spLocks noGrp="1"/>
          </p:cNvSpPr>
          <p:nvPr>
            <p:custDataLst>
              <p:tags r:id="rId61"/>
            </p:custDataLst>
          </p:nvPr>
        </p:nvSpPr>
        <p:spPr bwMode="auto">
          <a:xfrm>
            <a:off x="4456113" y="4483099"/>
            <a:ext cx="150813" cy="698500"/>
          </a:xfrm>
          <a:prstGeom prst="rect">
            <a:avLst/>
          </a:prstGeom>
          <a:noFill/>
          <a:ln>
            <a:noFill/>
          </a:ln>
          <a:extLst>
            <a:ext uri="{909E8E84-426E-40dd-AFC4-6F175D3DCCD1}">
              <a14:hiddenFill xmlns:a14="http://schemas.microsoft.com/office/drawing/2010/main" xmlns="">
                <a:solidFill>
                  <a:scrgbClr r="0" g="0" b="0"/>
                </a:solidFill>
              </a14:hiddenFill>
            </a:ext>
          </a:extLst>
        </p:spPr>
        <p:txBody>
          <a:bodyPr vert="vert270" wrap="none" lIns="0" tIns="0" rIns="0" bIns="0" numCol="1" spcCol="0" rtlCol="0" anchor="ctr" anchorCtr="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r" defTabSz="914400" rtl="0" eaLnBrk="1" fontAlgn="auto" latinLnBrk="0" hangingPunct="1">
              <a:lnSpc>
                <a:spcPct val="90000"/>
              </a:lnSpc>
              <a:spcBef>
                <a:spcPct val="0"/>
              </a:spcBef>
              <a:spcAft>
                <a:spcPct val="0"/>
              </a:spcAft>
              <a:buClrTx/>
              <a:buSzTx/>
              <a:buFont typeface="Arial" panose="020B0604020202020204" pitchFamily="34" charset="0"/>
              <a:buNone/>
              <a:tabLst/>
              <a:defRPr/>
            </a:pPr>
            <a:fld id="{59F8B687-A918-4EFF-BB99-A6D3BAEBCA20}" type="datetime'L''''''u''''''''x''''emb''''''''''''''''''''u''''''r''''''g'''">
              <a:rPr lang="en-US" altLang="en-US" sz="1100" smtClean="0">
                <a:solidFill>
                  <a:srgbClr val="2B3A42"/>
                </a:solidFill>
                <a:effectLst/>
              </a:rPr>
              <a:pPr marL="0" marR="0" lvl="0" indent="0" algn="r" defTabSz="914400" rtl="0" eaLnBrk="1" fontAlgn="auto" latinLnBrk="0" hangingPunct="1">
                <a:lnSpc>
                  <a:spcPct val="90000"/>
                </a:lnSpc>
                <a:spcBef>
                  <a:spcPct val="0"/>
                </a:spcBef>
                <a:spcAft>
                  <a:spcPct val="0"/>
                </a:spcAft>
                <a:buClrTx/>
                <a:buSzTx/>
                <a:buFont typeface="Arial" panose="020B0604020202020204" pitchFamily="34" charset="0"/>
                <a:buNone/>
                <a:tabLst/>
                <a:defRPr/>
              </a:pPr>
              <a:t>Luxemburg</a:t>
            </a:fld>
            <a:endParaRPr kumimoji="0" lang="en-US" sz="1100" b="0" strike="noStrike" kern="1200" cap="none" spc="0" normalizeH="0" baseline="0" noProof="0">
              <a:ln>
                <a:noFill/>
              </a:ln>
              <a:solidFill>
                <a:srgbClr val="2B3A42"/>
              </a:solidFill>
              <a:effectLst/>
              <a:uLnTx/>
              <a:uFillTx/>
              <a:ea typeface="+mn-ea"/>
              <a:cs typeface="+mn-cs"/>
              <a:sym typeface="+mn-lt"/>
            </a:endParaRPr>
          </a:p>
        </p:txBody>
      </p:sp>
      <p:sp useBgFill="1">
        <p:nvSpPr>
          <p:cNvPr id="45" name="Rectangle 44">
            <a:extLst>
              <a:ext uri="{FF2B5EF4-FFF2-40B4-BE49-F238E27FC236}">
                <a16:creationId xmlns:a16="http://schemas.microsoft.com/office/drawing/2014/main" id="{3A615CEE-66FD-4F54-AA1A-06A3374E2F46}"/>
              </a:ext>
            </a:extLst>
          </p:cNvPr>
          <p:cNvSpPr/>
          <p:nvPr>
            <p:custDataLst>
              <p:tags r:id="rId62"/>
            </p:custDataLst>
          </p:nvPr>
        </p:nvSpPr>
        <p:spPr bwMode="gray">
          <a:xfrm>
            <a:off x="4706938" y="3657600"/>
            <a:ext cx="173038" cy="95250"/>
          </a:xfrm>
          <a:prstGeom prst="rect">
            <a:avLst/>
          </a:prstGeom>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2700" tIns="0" rIns="12700" bIns="0" numCol="1" spcCol="0" rtlCol="0" anchor="b" anchorCtr="0">
            <a:noAutofit/>
          </a:bodyPr>
          <a:lstStyle/>
          <a:p>
            <a:pPr algn="ctr">
              <a:lnSpc>
                <a:spcPct val="90000"/>
              </a:lnSpc>
              <a:spcBef>
                <a:spcPct val="0"/>
              </a:spcBef>
              <a:spcAft>
                <a:spcPct val="0"/>
              </a:spcAft>
            </a:pPr>
            <a:fld id="{CDBAA6E2-2E32-4EB7-9EB5-D462E6C80053}" type="datetime'''''''''''''''''''''''''''''''''''4''''''''''''''''''31'''">
              <a:rPr lang="en-GB" altLang="en-US" sz="700" smtClean="0">
                <a:solidFill>
                  <a:schemeClr val="tx1"/>
                </a:solidFill>
                <a:effectLst/>
              </a:rPr>
              <a:pPr algn="ctr">
                <a:lnSpc>
                  <a:spcPct val="90000"/>
                </a:lnSpc>
                <a:spcBef>
                  <a:spcPct val="0"/>
                </a:spcBef>
                <a:spcAft>
                  <a:spcPct val="0"/>
                </a:spcAft>
              </a:pPr>
              <a:t>431</a:t>
            </a:fld>
            <a:endParaRPr lang="en-GB" sz="700" err="1">
              <a:solidFill>
                <a:schemeClr val="tx1"/>
              </a:solidFill>
              <a:cs typeface="Arial" panose="020B0604020202020204" pitchFamily="34" charset="0"/>
              <a:sym typeface="Arial" panose="020B0604020202020204" pitchFamily="34" charset="0"/>
            </a:endParaRPr>
          </a:p>
        </p:txBody>
      </p:sp>
      <p:sp>
        <p:nvSpPr>
          <p:cNvPr id="118" name="Text Placeholder 2">
            <a:extLst>
              <a:ext uri="{FF2B5EF4-FFF2-40B4-BE49-F238E27FC236}">
                <a16:creationId xmlns:a16="http://schemas.microsoft.com/office/drawing/2014/main" id="{5D3CD02C-29D4-4A93-A3B7-86D2F1BAD976}"/>
              </a:ext>
            </a:extLst>
          </p:cNvPr>
          <p:cNvSpPr>
            <a:spLocks noGrp="1"/>
          </p:cNvSpPr>
          <p:nvPr>
            <p:custDataLst>
              <p:tags r:id="rId63"/>
            </p:custDataLst>
          </p:nvPr>
        </p:nvSpPr>
        <p:spPr bwMode="auto">
          <a:xfrm>
            <a:off x="4718050" y="4483100"/>
            <a:ext cx="150813" cy="754063"/>
          </a:xfrm>
          <a:prstGeom prst="rect">
            <a:avLst/>
          </a:prstGeom>
          <a:noFill/>
          <a:ln>
            <a:noFill/>
          </a:ln>
          <a:extLst>
            <a:ext uri="{909E8E84-426E-40dd-AFC4-6F175D3DCCD1}">
              <a14:hiddenFill xmlns:a14="http://schemas.microsoft.com/office/drawing/2010/main" xmlns="">
                <a:solidFill>
                  <a:scrgbClr r="0" g="0" b="0"/>
                </a:solidFill>
              </a14:hiddenFill>
            </a:ext>
          </a:extLst>
        </p:spPr>
        <p:txBody>
          <a:bodyPr vert="vert270" wrap="none" lIns="0" tIns="0" rIns="0" bIns="0" numCol="1" spcCol="0" rtlCol="0" anchor="ctr" anchorCtr="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r">
              <a:spcBef>
                <a:spcPct val="0"/>
              </a:spcBef>
              <a:spcAft>
                <a:spcPct val="0"/>
              </a:spcAft>
              <a:buNone/>
              <a:defRPr/>
            </a:pPr>
            <a:fld id="{EF8C9534-507A-4140-96DF-C5DDB6F6FE84}" type="datetime'N''''''e''th''er''''''''l''''''a''n''''''''''''''''''ds'''">
              <a:rPr lang="en-US" altLang="en-US" sz="1100" smtClean="0">
                <a:solidFill>
                  <a:srgbClr val="2B3A42"/>
                </a:solidFill>
                <a:effectLst/>
              </a:rPr>
              <a:pPr marL="0" lvl="0" indent="0" algn="r">
                <a:spcBef>
                  <a:spcPct val="0"/>
                </a:spcBef>
                <a:spcAft>
                  <a:spcPct val="0"/>
                </a:spcAft>
                <a:buNone/>
                <a:defRPr/>
              </a:pPr>
              <a:t>Netherlands</a:t>
            </a:fld>
            <a:endParaRPr kumimoji="0" lang="en-US" sz="1100" b="0" strike="noStrike" kern="1200" spc="0" normalizeH="0" noProof="0">
              <a:ln>
                <a:noFill/>
              </a:ln>
              <a:solidFill>
                <a:srgbClr val="2B3A42"/>
              </a:solidFill>
              <a:effectLst/>
              <a:uLnTx/>
              <a:uFillTx/>
              <a:ea typeface="+mn-ea"/>
              <a:cs typeface="+mn-cs"/>
              <a:sym typeface="+mn-lt"/>
            </a:endParaRPr>
          </a:p>
        </p:txBody>
      </p:sp>
      <p:sp>
        <p:nvSpPr>
          <p:cNvPr id="72" name="Text Placeholder 2">
            <a:extLst>
              <a:ext uri="{FF2B5EF4-FFF2-40B4-BE49-F238E27FC236}">
                <a16:creationId xmlns:a16="http://schemas.microsoft.com/office/drawing/2014/main" id="{EB67ED82-EBF3-45AF-AD62-778A9D81A461}"/>
              </a:ext>
            </a:extLst>
          </p:cNvPr>
          <p:cNvSpPr>
            <a:spLocks noGrp="1"/>
          </p:cNvSpPr>
          <p:nvPr>
            <p:custDataLst>
              <p:tags r:id="rId64"/>
            </p:custDataLst>
          </p:nvPr>
        </p:nvSpPr>
        <p:spPr bwMode="auto">
          <a:xfrm>
            <a:off x="4979988" y="4483100"/>
            <a:ext cx="150813" cy="255588"/>
          </a:xfrm>
          <a:prstGeom prst="rect">
            <a:avLst/>
          </a:prstGeom>
          <a:noFill/>
          <a:ln>
            <a:noFill/>
          </a:ln>
          <a:extLst>
            <a:ext uri="{909E8E84-426E-40dd-AFC4-6F175D3DCCD1}">
              <a14:hiddenFill xmlns:a14="http://schemas.microsoft.com/office/drawing/2010/main" xmlns="">
                <a:solidFill>
                  <a:scrgbClr r="0" g="0" b="0"/>
                </a:solidFill>
              </a14:hiddenFill>
            </a:ext>
          </a:extLst>
        </p:spPr>
        <p:txBody>
          <a:bodyPr vert="vert270" wrap="none" lIns="0" tIns="0" rIns="0" bIns="0" numCol="1" spcCol="0" rtlCol="0" anchor="ctr" anchorCtr="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r" defTabSz="914400" rtl="0" eaLnBrk="1" fontAlgn="auto" latinLnBrk="0" hangingPunct="1">
              <a:lnSpc>
                <a:spcPct val="90000"/>
              </a:lnSpc>
              <a:spcBef>
                <a:spcPct val="0"/>
              </a:spcBef>
              <a:spcAft>
                <a:spcPct val="0"/>
              </a:spcAft>
              <a:buClrTx/>
              <a:buSzTx/>
              <a:buFont typeface="Arial" panose="020B0604020202020204" pitchFamily="34" charset="0"/>
              <a:buNone/>
              <a:tabLst/>
              <a:defRPr/>
            </a:pPr>
            <a:fld id="{0BE31F0A-FB9D-42C8-B599-3648CEA23018}" type="datetime'''''''''''''''''''''''''I''''ta''''''l''''''y'''''''''''''">
              <a:rPr lang="en-US" altLang="en-US" sz="1100" smtClean="0">
                <a:solidFill>
                  <a:srgbClr val="2B3A42"/>
                </a:solidFill>
                <a:effectLst/>
              </a:rPr>
              <a:pPr marL="0" marR="0" lvl="0" indent="0" algn="r" defTabSz="914400" rtl="0" eaLnBrk="1" fontAlgn="auto" latinLnBrk="0" hangingPunct="1">
                <a:lnSpc>
                  <a:spcPct val="90000"/>
                </a:lnSpc>
                <a:spcBef>
                  <a:spcPct val="0"/>
                </a:spcBef>
                <a:spcAft>
                  <a:spcPct val="0"/>
                </a:spcAft>
                <a:buClrTx/>
                <a:buSzTx/>
                <a:buFont typeface="Arial" panose="020B0604020202020204" pitchFamily="34" charset="0"/>
                <a:buNone/>
                <a:tabLst/>
                <a:defRPr/>
              </a:pPr>
              <a:t>Italy</a:t>
            </a:fld>
            <a:endParaRPr kumimoji="0" lang="en-US" sz="1100" b="0" strike="noStrike" kern="1200" cap="none" spc="0" normalizeH="0" baseline="0" noProof="0">
              <a:ln>
                <a:noFill/>
              </a:ln>
              <a:solidFill>
                <a:srgbClr val="2B3A42"/>
              </a:solidFill>
              <a:effectLst/>
              <a:uLnTx/>
              <a:uFillTx/>
              <a:ea typeface="+mn-ea"/>
              <a:cs typeface="+mn-cs"/>
              <a:sym typeface="+mn-lt"/>
            </a:endParaRPr>
          </a:p>
        </p:txBody>
      </p:sp>
      <p:sp useBgFill="1">
        <p:nvSpPr>
          <p:cNvPr id="47" name="Rectangle 46">
            <a:extLst>
              <a:ext uri="{FF2B5EF4-FFF2-40B4-BE49-F238E27FC236}">
                <a16:creationId xmlns:a16="http://schemas.microsoft.com/office/drawing/2014/main" id="{B3A56EBE-8562-4D03-B40C-CEF77E9BABEC}"/>
              </a:ext>
            </a:extLst>
          </p:cNvPr>
          <p:cNvSpPr/>
          <p:nvPr>
            <p:custDataLst>
              <p:tags r:id="rId65"/>
            </p:custDataLst>
          </p:nvPr>
        </p:nvSpPr>
        <p:spPr bwMode="gray">
          <a:xfrm>
            <a:off x="5230813" y="3641725"/>
            <a:ext cx="173038" cy="95250"/>
          </a:xfrm>
          <a:prstGeom prst="rect">
            <a:avLst/>
          </a:prstGeom>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2700" tIns="0" rIns="12700" bIns="0" numCol="1" spcCol="0" rtlCol="0" anchor="b" anchorCtr="0">
            <a:noAutofit/>
          </a:bodyPr>
          <a:lstStyle/>
          <a:p>
            <a:pPr algn="ctr">
              <a:lnSpc>
                <a:spcPct val="90000"/>
              </a:lnSpc>
              <a:spcBef>
                <a:spcPct val="0"/>
              </a:spcBef>
              <a:spcAft>
                <a:spcPct val="0"/>
              </a:spcAft>
            </a:pPr>
            <a:fld id="{CEF7E730-9854-4866-BA76-A31F38928433}" type="datetime'''''''''''''''''4''''''48'''''''''''''''''''''''''''''''''''''">
              <a:rPr lang="en-GB" altLang="en-US" sz="700" smtClean="0">
                <a:solidFill>
                  <a:schemeClr val="tx1"/>
                </a:solidFill>
                <a:effectLst/>
              </a:rPr>
              <a:pPr algn="ctr">
                <a:lnSpc>
                  <a:spcPct val="90000"/>
                </a:lnSpc>
                <a:spcBef>
                  <a:spcPct val="0"/>
                </a:spcBef>
                <a:spcAft>
                  <a:spcPct val="0"/>
                </a:spcAft>
              </a:pPr>
              <a:t>448</a:t>
            </a:fld>
            <a:endParaRPr lang="en-GB" sz="700" err="1">
              <a:solidFill>
                <a:schemeClr val="tx1"/>
              </a:solidFill>
              <a:cs typeface="Arial" panose="020B0604020202020204" pitchFamily="34" charset="0"/>
              <a:sym typeface="Arial" panose="020B0604020202020204" pitchFamily="34" charset="0"/>
            </a:endParaRPr>
          </a:p>
        </p:txBody>
      </p:sp>
      <p:sp>
        <p:nvSpPr>
          <p:cNvPr id="120" name="Text Placeholder 2">
            <a:extLst>
              <a:ext uri="{FF2B5EF4-FFF2-40B4-BE49-F238E27FC236}">
                <a16:creationId xmlns:a16="http://schemas.microsoft.com/office/drawing/2014/main" id="{CD77CABD-1B55-4B28-BFBC-2E23DFF618FB}"/>
              </a:ext>
            </a:extLst>
          </p:cNvPr>
          <p:cNvSpPr>
            <a:spLocks noGrp="1"/>
          </p:cNvSpPr>
          <p:nvPr>
            <p:custDataLst>
              <p:tags r:id="rId66"/>
            </p:custDataLst>
          </p:nvPr>
        </p:nvSpPr>
        <p:spPr bwMode="auto">
          <a:xfrm>
            <a:off x="5241925" y="4483100"/>
            <a:ext cx="150813" cy="506413"/>
          </a:xfrm>
          <a:prstGeom prst="rect">
            <a:avLst/>
          </a:prstGeom>
          <a:noFill/>
          <a:ln>
            <a:noFill/>
          </a:ln>
          <a:extLst>
            <a:ext uri="{909E8E84-426E-40dd-AFC4-6F175D3DCCD1}">
              <a14:hiddenFill xmlns:a14="http://schemas.microsoft.com/office/drawing/2010/main" xmlns="">
                <a:solidFill>
                  <a:scrgbClr r="0" g="0" b="0"/>
                </a:solidFill>
              </a14:hiddenFill>
            </a:ext>
          </a:extLst>
        </p:spPr>
        <p:txBody>
          <a:bodyPr vert="vert270" wrap="none" lIns="0" tIns="0" rIns="0" bIns="0" numCol="1" spcCol="0" rtlCol="0" anchor="ctr" anchorCtr="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r">
              <a:spcBef>
                <a:spcPct val="0"/>
              </a:spcBef>
              <a:spcAft>
                <a:spcPct val="0"/>
              </a:spcAft>
              <a:buNone/>
              <a:defRPr/>
            </a:pPr>
            <a:fld id="{93DFD97D-33C3-432A-B5A8-C35511FE39B9}" type="datetime'''''''''''''''''''''''''''''S''''''w''ed''e''''n'''''''">
              <a:rPr lang="en-US" altLang="en-US" sz="1100" smtClean="0">
                <a:solidFill>
                  <a:srgbClr val="2B3A42"/>
                </a:solidFill>
                <a:effectLst/>
              </a:rPr>
              <a:pPr marL="0" lvl="0" indent="0" algn="r">
                <a:spcBef>
                  <a:spcPct val="0"/>
                </a:spcBef>
                <a:spcAft>
                  <a:spcPct val="0"/>
                </a:spcAft>
                <a:buNone/>
                <a:defRPr/>
              </a:pPr>
              <a:t>Sweden</a:t>
            </a:fld>
            <a:endParaRPr kumimoji="0" lang="en-US" sz="1100" b="0" strike="noStrike" kern="1200" spc="0" normalizeH="0" noProof="0">
              <a:ln>
                <a:noFill/>
              </a:ln>
              <a:solidFill>
                <a:srgbClr val="2B3A42"/>
              </a:solidFill>
              <a:effectLst/>
              <a:uLnTx/>
              <a:uFillTx/>
              <a:ea typeface="+mn-ea"/>
              <a:cs typeface="+mn-cs"/>
              <a:sym typeface="+mn-lt"/>
            </a:endParaRPr>
          </a:p>
        </p:txBody>
      </p:sp>
      <p:sp>
        <p:nvSpPr>
          <p:cNvPr id="18" name="Rectangle 17">
            <a:extLst>
              <a:ext uri="{FF2B5EF4-FFF2-40B4-BE49-F238E27FC236}">
                <a16:creationId xmlns:a16="http://schemas.microsoft.com/office/drawing/2014/main" id="{0ACD583B-62B4-0DB9-47EA-C2AED6F7DE47}"/>
              </a:ext>
            </a:extLst>
          </p:cNvPr>
          <p:cNvSpPr/>
          <p:nvPr>
            <p:custDataLst>
              <p:tags r:id="rId67"/>
            </p:custDataLst>
          </p:nvPr>
        </p:nvSpPr>
        <p:spPr bwMode="gray">
          <a:xfrm>
            <a:off x="5491163" y="3590925"/>
            <a:ext cx="173038" cy="95250"/>
          </a:xfrm>
          <a:prstGeom prst="rect">
            <a:avLst/>
          </a:prstGeom>
          <a:solidFill>
            <a:srgbClr val="6F8DB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2700" tIns="0" rIns="12700" bIns="0" rtlCol="0" anchor="b" anchorCtr="0"/>
          <a:lstStyle/>
          <a:p>
            <a:pPr algn="ctr">
              <a:lnSpc>
                <a:spcPct val="90000"/>
              </a:lnSpc>
              <a:spcBef>
                <a:spcPct val="0"/>
              </a:spcBef>
              <a:spcAft>
                <a:spcPct val="0"/>
              </a:spcAft>
            </a:pPr>
            <a:fld id="{FB0C8F82-7FA5-4383-A49E-C44122ADBBD8}" type="datetime'''5''''''''''''''''''''''''''0''''''''''''4'''''''''">
              <a:rPr lang="en-GB" altLang="en-US" sz="700" smtClean="0">
                <a:solidFill>
                  <a:schemeClr val="bg1"/>
                </a:solidFill>
                <a:effectLst/>
                <a:sym typeface="Arial" panose="020B0604020202020204" pitchFamily="34" charset="0"/>
              </a:rPr>
              <a:pPr algn="ctr">
                <a:lnSpc>
                  <a:spcPct val="90000"/>
                </a:lnSpc>
                <a:spcBef>
                  <a:spcPct val="0"/>
                </a:spcBef>
                <a:spcAft>
                  <a:spcPct val="0"/>
                </a:spcAft>
              </a:pPr>
              <a:t>504</a:t>
            </a:fld>
            <a:endParaRPr lang="en-GB" sz="700">
              <a:solidFill>
                <a:schemeClr val="bg1"/>
              </a:solidFill>
              <a:sym typeface="Arial" panose="020B0604020202020204" pitchFamily="34" charset="0"/>
            </a:endParaRPr>
          </a:p>
        </p:txBody>
      </p:sp>
      <p:sp>
        <p:nvSpPr>
          <p:cNvPr id="127" name="Text Placeholder 2">
            <a:extLst>
              <a:ext uri="{FF2B5EF4-FFF2-40B4-BE49-F238E27FC236}">
                <a16:creationId xmlns:a16="http://schemas.microsoft.com/office/drawing/2014/main" id="{FCEB5413-98AD-47FC-912D-EE3E53950A7B}"/>
              </a:ext>
            </a:extLst>
          </p:cNvPr>
          <p:cNvSpPr>
            <a:spLocks noGrp="1"/>
          </p:cNvSpPr>
          <p:nvPr>
            <p:custDataLst>
              <p:tags r:id="rId68"/>
            </p:custDataLst>
          </p:nvPr>
        </p:nvSpPr>
        <p:spPr bwMode="auto">
          <a:xfrm>
            <a:off x="5502275" y="4483100"/>
            <a:ext cx="150813" cy="528638"/>
          </a:xfrm>
          <a:prstGeom prst="rect">
            <a:avLst/>
          </a:prstGeom>
          <a:noFill/>
          <a:ln>
            <a:noFill/>
          </a:ln>
          <a:extLst>
            <a:ext uri="{909E8E84-426E-40dd-AFC4-6F175D3DCCD1}">
              <a14:hiddenFill xmlns:a14="http://schemas.microsoft.com/office/drawing/2010/main" xmlns="">
                <a:solidFill>
                  <a:scrgbClr r="0" g="0" b="0"/>
                </a:solidFill>
              </a14:hiddenFill>
            </a:ext>
          </a:extLst>
        </p:spPr>
        <p:txBody>
          <a:bodyPr vert="vert270" wrap="none" lIns="0" tIns="0" rIns="0" bIns="0" numCol="1" spcCol="0" rtlCol="0" anchor="ctr" anchorCtr="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r">
              <a:spcBef>
                <a:spcPct val="0"/>
              </a:spcBef>
              <a:spcAft>
                <a:spcPct val="0"/>
              </a:spcAft>
              <a:buNone/>
              <a:defRPr/>
            </a:pPr>
            <a:fld id="{D9F2B5B4-F59F-49F5-B421-3F1EC86746B8}" type="datetime'''H''''''''''''u''n''''''''''''g''''''''''''a''''''ry'''''''''">
              <a:rPr lang="en-US" altLang="en-US" sz="1100" smtClean="0">
                <a:solidFill>
                  <a:srgbClr val="2B3A42"/>
                </a:solidFill>
                <a:effectLst/>
              </a:rPr>
              <a:pPr marL="0" lvl="0" indent="0" algn="r">
                <a:spcBef>
                  <a:spcPct val="0"/>
                </a:spcBef>
                <a:spcAft>
                  <a:spcPct val="0"/>
                </a:spcAft>
                <a:buNone/>
                <a:defRPr/>
              </a:pPr>
              <a:t>Hungary</a:t>
            </a:fld>
            <a:endParaRPr kumimoji="0" lang="en-US" sz="1100" b="0" strike="noStrike" kern="1200" spc="0" normalizeH="0" noProof="0">
              <a:ln>
                <a:noFill/>
              </a:ln>
              <a:solidFill>
                <a:srgbClr val="2B3A42"/>
              </a:solidFill>
              <a:effectLst/>
              <a:uLnTx/>
              <a:uFillTx/>
              <a:ea typeface="+mn-ea"/>
              <a:cs typeface="+mn-cs"/>
              <a:sym typeface="+mn-lt"/>
            </a:endParaRPr>
          </a:p>
        </p:txBody>
      </p:sp>
      <p:sp useBgFill="1">
        <p:nvSpPr>
          <p:cNvPr id="49" name="Rectangle 48">
            <a:extLst>
              <a:ext uri="{FF2B5EF4-FFF2-40B4-BE49-F238E27FC236}">
                <a16:creationId xmlns:a16="http://schemas.microsoft.com/office/drawing/2014/main" id="{9423F45C-DE7C-40EA-891B-AD7302CB8A26}"/>
              </a:ext>
            </a:extLst>
          </p:cNvPr>
          <p:cNvSpPr/>
          <p:nvPr>
            <p:custDataLst>
              <p:tags r:id="rId69"/>
            </p:custDataLst>
          </p:nvPr>
        </p:nvSpPr>
        <p:spPr bwMode="gray">
          <a:xfrm>
            <a:off x="5753100" y="3546475"/>
            <a:ext cx="173038" cy="95250"/>
          </a:xfrm>
          <a:prstGeom prst="rect">
            <a:avLst/>
          </a:prstGeom>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2700" tIns="0" rIns="12700" bIns="0" numCol="1" spcCol="0" rtlCol="0" anchor="b" anchorCtr="0">
            <a:noAutofit/>
          </a:bodyPr>
          <a:lstStyle/>
          <a:p>
            <a:pPr algn="ctr">
              <a:lnSpc>
                <a:spcPct val="90000"/>
              </a:lnSpc>
              <a:spcBef>
                <a:spcPct val="0"/>
              </a:spcBef>
              <a:spcAft>
                <a:spcPct val="0"/>
              </a:spcAft>
            </a:pPr>
            <a:fld id="{724F5084-50FA-40CD-9BC2-4DC71C655DDB}" type="datetime'''''''''''''''5''''5''3'''''''''''''''''''''''''''''''''''''''">
              <a:rPr lang="en-GB" altLang="en-US" sz="700" smtClean="0">
                <a:solidFill>
                  <a:schemeClr val="tx1"/>
                </a:solidFill>
                <a:effectLst/>
              </a:rPr>
              <a:pPr algn="ctr">
                <a:lnSpc>
                  <a:spcPct val="90000"/>
                </a:lnSpc>
                <a:spcBef>
                  <a:spcPct val="0"/>
                </a:spcBef>
                <a:spcAft>
                  <a:spcPct val="0"/>
                </a:spcAft>
              </a:pPr>
              <a:t>553</a:t>
            </a:fld>
            <a:endParaRPr lang="en-GB" sz="700" err="1">
              <a:solidFill>
                <a:schemeClr val="tx1"/>
              </a:solidFill>
              <a:cs typeface="Arial" panose="020B0604020202020204" pitchFamily="34" charset="0"/>
              <a:sym typeface="Arial" panose="020B0604020202020204" pitchFamily="34" charset="0"/>
            </a:endParaRPr>
          </a:p>
        </p:txBody>
      </p:sp>
      <p:sp useBgFill="1">
        <p:nvSpPr>
          <p:cNvPr id="61" name="Rectangle 60">
            <a:extLst>
              <a:ext uri="{FF2B5EF4-FFF2-40B4-BE49-F238E27FC236}">
                <a16:creationId xmlns:a16="http://schemas.microsoft.com/office/drawing/2014/main" id="{10911CCC-A05C-4623-8290-A27131A1AABB}"/>
              </a:ext>
            </a:extLst>
          </p:cNvPr>
          <p:cNvSpPr/>
          <p:nvPr>
            <p:custDataLst>
              <p:tags r:id="rId70"/>
            </p:custDataLst>
          </p:nvPr>
        </p:nvSpPr>
        <p:spPr bwMode="gray">
          <a:xfrm>
            <a:off x="7573963" y="3381375"/>
            <a:ext cx="173038" cy="95250"/>
          </a:xfrm>
          <a:prstGeom prst="rect">
            <a:avLst/>
          </a:prstGeom>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2700" tIns="0" rIns="12700" bIns="0" numCol="1" spcCol="0" rtlCol="0" anchor="t" anchorCtr="0">
            <a:noAutofit/>
          </a:bodyPr>
          <a:lstStyle/>
          <a:p>
            <a:pPr>
              <a:lnSpc>
                <a:spcPct val="90000"/>
              </a:lnSpc>
              <a:spcBef>
                <a:spcPct val="0"/>
              </a:spcBef>
              <a:spcAft>
                <a:spcPct val="0"/>
              </a:spcAft>
            </a:pPr>
            <a:fld id="{B4827979-0EA1-4C78-88EA-A0B5703DA74E}" type="datetime'6''''''''''''''''''''3''''''''''''''''''7'''''''''">
              <a:rPr lang="en-GB" altLang="en-US" sz="700" smtClean="0">
                <a:solidFill>
                  <a:schemeClr val="tx1"/>
                </a:solidFill>
                <a:effectLst/>
              </a:rPr>
              <a:pPr>
                <a:lnSpc>
                  <a:spcPct val="90000"/>
                </a:lnSpc>
                <a:spcBef>
                  <a:spcPct val="0"/>
                </a:spcBef>
                <a:spcAft>
                  <a:spcPct val="0"/>
                </a:spcAft>
              </a:pPr>
              <a:t>637</a:t>
            </a:fld>
            <a:endParaRPr lang="en-GB" sz="700" err="1">
              <a:solidFill>
                <a:schemeClr val="tx1"/>
              </a:solidFill>
              <a:cs typeface="Arial" panose="020B0604020202020204" pitchFamily="34" charset="0"/>
              <a:sym typeface="Arial" panose="020B0604020202020204" pitchFamily="34" charset="0"/>
            </a:endParaRPr>
          </a:p>
        </p:txBody>
      </p:sp>
      <p:sp useBgFill="1">
        <p:nvSpPr>
          <p:cNvPr id="52" name="Rectangle 51">
            <a:extLst>
              <a:ext uri="{FF2B5EF4-FFF2-40B4-BE49-F238E27FC236}">
                <a16:creationId xmlns:a16="http://schemas.microsoft.com/office/drawing/2014/main" id="{245E4233-CF4C-4546-B4CA-A18CFA157B80}"/>
              </a:ext>
            </a:extLst>
          </p:cNvPr>
          <p:cNvSpPr/>
          <p:nvPr>
            <p:custDataLst>
              <p:tags r:id="rId71"/>
            </p:custDataLst>
          </p:nvPr>
        </p:nvSpPr>
        <p:spPr bwMode="gray">
          <a:xfrm>
            <a:off x="6537325" y="3376613"/>
            <a:ext cx="173038" cy="95250"/>
          </a:xfrm>
          <a:prstGeom prst="rect">
            <a:avLst/>
          </a:prstGeom>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2700" tIns="0" rIns="12700" bIns="0" numCol="1" spcCol="0" rtlCol="0" anchor="t" anchorCtr="0">
            <a:noAutofit/>
          </a:bodyPr>
          <a:lstStyle/>
          <a:p>
            <a:pPr>
              <a:lnSpc>
                <a:spcPct val="90000"/>
              </a:lnSpc>
              <a:spcBef>
                <a:spcPct val="0"/>
              </a:spcBef>
              <a:spcAft>
                <a:spcPct val="0"/>
              </a:spcAft>
            </a:pPr>
            <a:fld id="{BF40D2B0-7767-4757-96D6-533B4C3ADD91}" type="datetime'''''''''''''''''''''''''5''''''''7''''6'''''''''''''''''''''">
              <a:rPr lang="en-GB" altLang="en-US" sz="700" smtClean="0">
                <a:solidFill>
                  <a:schemeClr val="tx1"/>
                </a:solidFill>
                <a:effectLst/>
              </a:rPr>
              <a:pPr>
                <a:lnSpc>
                  <a:spcPct val="90000"/>
                </a:lnSpc>
                <a:spcBef>
                  <a:spcPct val="0"/>
                </a:spcBef>
                <a:spcAft>
                  <a:spcPct val="0"/>
                </a:spcAft>
              </a:pPr>
              <a:t>576</a:t>
            </a:fld>
            <a:endParaRPr lang="en-GB" sz="700">
              <a:solidFill>
                <a:schemeClr val="tx1"/>
              </a:solidFill>
              <a:cs typeface="Arial" panose="020B0604020202020204" pitchFamily="34" charset="0"/>
              <a:sym typeface="Arial" panose="020B0604020202020204" pitchFamily="34" charset="0"/>
            </a:endParaRPr>
          </a:p>
        </p:txBody>
      </p:sp>
      <p:sp>
        <p:nvSpPr>
          <p:cNvPr id="136" name="Text Placeholder 2">
            <a:extLst>
              <a:ext uri="{FF2B5EF4-FFF2-40B4-BE49-F238E27FC236}">
                <a16:creationId xmlns:a16="http://schemas.microsoft.com/office/drawing/2014/main" id="{C085864B-B0E0-4B7E-BB02-D00705D3279D}"/>
              </a:ext>
            </a:extLst>
          </p:cNvPr>
          <p:cNvSpPr>
            <a:spLocks noGrp="1"/>
          </p:cNvSpPr>
          <p:nvPr>
            <p:custDataLst>
              <p:tags r:id="rId72"/>
            </p:custDataLst>
          </p:nvPr>
        </p:nvSpPr>
        <p:spPr bwMode="auto">
          <a:xfrm>
            <a:off x="7594600" y="4483100"/>
            <a:ext cx="150813" cy="474663"/>
          </a:xfrm>
          <a:prstGeom prst="rect">
            <a:avLst/>
          </a:prstGeom>
          <a:noFill/>
          <a:ln>
            <a:noFill/>
          </a:ln>
          <a:extLst>
            <a:ext uri="{909E8E84-426E-40dd-AFC4-6F175D3DCCD1}">
              <a14:hiddenFill xmlns:a14="http://schemas.microsoft.com/office/drawing/2010/main" xmlns="">
                <a:solidFill>
                  <a:scrgbClr r="0" g="0" b="0"/>
                </a:solidFill>
              </a14:hiddenFill>
            </a:ext>
          </a:extLst>
        </p:spPr>
        <p:txBody>
          <a:bodyPr vert="vert270" wrap="none" lIns="0" tIns="0" rIns="0" bIns="0" numCol="1" spcCol="0" rtlCol="0" anchor="ctr" anchorCtr="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r">
              <a:spcBef>
                <a:spcPct val="0"/>
              </a:spcBef>
              <a:spcAft>
                <a:spcPct val="0"/>
              </a:spcAft>
              <a:buNone/>
              <a:defRPr/>
            </a:pPr>
            <a:fld id="{33F0E196-EFAF-4460-B7B0-5068EFC2ECBC}" type="datetime'''''N''''''o''''r''''''w''''''''a''''''''''''''y'">
              <a:rPr lang="en-US" altLang="en-US" sz="1100" smtClean="0">
                <a:solidFill>
                  <a:srgbClr val="2B3A42"/>
                </a:solidFill>
                <a:effectLst/>
              </a:rPr>
              <a:pPr marL="0" lvl="0" indent="0" algn="r">
                <a:spcBef>
                  <a:spcPct val="0"/>
                </a:spcBef>
                <a:spcAft>
                  <a:spcPct val="0"/>
                </a:spcAft>
                <a:buNone/>
                <a:defRPr/>
              </a:pPr>
              <a:t>Norway</a:t>
            </a:fld>
            <a:endParaRPr kumimoji="0" lang="en-US" sz="1100" b="0" strike="noStrike" kern="1200" spc="0" normalizeH="0" noProof="0">
              <a:ln>
                <a:noFill/>
              </a:ln>
              <a:solidFill>
                <a:srgbClr val="2B3A42"/>
              </a:solidFill>
              <a:effectLst/>
              <a:uLnTx/>
              <a:uFillTx/>
              <a:ea typeface="+mn-ea"/>
              <a:cs typeface="+mn-cs"/>
              <a:sym typeface="+mn-lt"/>
            </a:endParaRPr>
          </a:p>
        </p:txBody>
      </p:sp>
      <p:sp useBgFill="1">
        <p:nvSpPr>
          <p:cNvPr id="62" name="Rectangle 61">
            <a:extLst>
              <a:ext uri="{FF2B5EF4-FFF2-40B4-BE49-F238E27FC236}">
                <a16:creationId xmlns:a16="http://schemas.microsoft.com/office/drawing/2014/main" id="{7E6958C8-691D-4E89-980F-8FF7342845E1}"/>
              </a:ext>
            </a:extLst>
          </p:cNvPr>
          <p:cNvSpPr/>
          <p:nvPr>
            <p:custDataLst>
              <p:tags r:id="rId73"/>
            </p:custDataLst>
          </p:nvPr>
        </p:nvSpPr>
        <p:spPr bwMode="gray">
          <a:xfrm>
            <a:off x="7845425" y="3462338"/>
            <a:ext cx="173038" cy="95250"/>
          </a:xfrm>
          <a:prstGeom prst="rect">
            <a:avLst/>
          </a:prstGeom>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2700" tIns="0" rIns="12700" bIns="0" numCol="1" spcCol="0" rtlCol="0" anchor="b" anchorCtr="0">
            <a:noAutofit/>
          </a:bodyPr>
          <a:lstStyle/>
          <a:p>
            <a:pPr algn="ctr">
              <a:lnSpc>
                <a:spcPct val="90000"/>
              </a:lnSpc>
              <a:spcBef>
                <a:spcPct val="0"/>
              </a:spcBef>
              <a:spcAft>
                <a:spcPct val="0"/>
              </a:spcAft>
            </a:pPr>
            <a:fld id="{D09479AA-19D7-46FD-BF36-187130CD366E}" type="datetime'''''''''6''''''44'''''''''''''''''''''''''''''''''''''''">
              <a:rPr lang="en-GB" altLang="en-US" sz="700" smtClean="0">
                <a:solidFill>
                  <a:schemeClr val="tx1"/>
                </a:solidFill>
                <a:effectLst/>
              </a:rPr>
              <a:pPr algn="ctr">
                <a:lnSpc>
                  <a:spcPct val="90000"/>
                </a:lnSpc>
                <a:spcBef>
                  <a:spcPct val="0"/>
                </a:spcBef>
                <a:spcAft>
                  <a:spcPct val="0"/>
                </a:spcAft>
              </a:pPr>
              <a:t>644</a:t>
            </a:fld>
            <a:endParaRPr lang="en-GB" sz="700" err="1">
              <a:solidFill>
                <a:schemeClr val="tx1"/>
              </a:solidFill>
              <a:cs typeface="Arial" panose="020B0604020202020204" pitchFamily="34" charset="0"/>
              <a:sym typeface="Arial" panose="020B0604020202020204" pitchFamily="34" charset="0"/>
            </a:endParaRPr>
          </a:p>
        </p:txBody>
      </p:sp>
      <p:sp useBgFill="1">
        <p:nvSpPr>
          <p:cNvPr id="51" name="Rectangle 50">
            <a:extLst>
              <a:ext uri="{FF2B5EF4-FFF2-40B4-BE49-F238E27FC236}">
                <a16:creationId xmlns:a16="http://schemas.microsoft.com/office/drawing/2014/main" id="{9E631EF4-BEB3-4131-AE70-C25789FC1152}"/>
              </a:ext>
            </a:extLst>
          </p:cNvPr>
          <p:cNvSpPr/>
          <p:nvPr>
            <p:custDataLst>
              <p:tags r:id="rId74"/>
            </p:custDataLst>
          </p:nvPr>
        </p:nvSpPr>
        <p:spPr bwMode="gray">
          <a:xfrm>
            <a:off x="6276975" y="3375025"/>
            <a:ext cx="173038" cy="95250"/>
          </a:xfrm>
          <a:prstGeom prst="rect">
            <a:avLst/>
          </a:prstGeom>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2700" tIns="0" rIns="12700" bIns="0" numCol="1" spcCol="0" rtlCol="0" anchor="t" anchorCtr="0">
            <a:noAutofit/>
          </a:bodyPr>
          <a:lstStyle/>
          <a:p>
            <a:pPr>
              <a:lnSpc>
                <a:spcPct val="90000"/>
              </a:lnSpc>
              <a:spcBef>
                <a:spcPct val="0"/>
              </a:spcBef>
              <a:spcAft>
                <a:spcPct val="0"/>
              </a:spcAft>
            </a:pPr>
            <a:fld id="{DD4DEA20-874D-4A8D-926E-6EA52F46694D}" type="datetime'''57''''''6'''''''''''''''''''''''''">
              <a:rPr lang="en-GB" altLang="en-US" sz="700" smtClean="0">
                <a:solidFill>
                  <a:schemeClr val="tx1"/>
                </a:solidFill>
                <a:effectLst/>
              </a:rPr>
              <a:pPr>
                <a:lnSpc>
                  <a:spcPct val="90000"/>
                </a:lnSpc>
                <a:spcBef>
                  <a:spcPct val="0"/>
                </a:spcBef>
                <a:spcAft>
                  <a:spcPct val="0"/>
                </a:spcAft>
              </a:pPr>
              <a:t>576</a:t>
            </a:fld>
            <a:endParaRPr lang="en-GB" sz="700">
              <a:solidFill>
                <a:schemeClr val="tx1"/>
              </a:solidFill>
              <a:cs typeface="Arial" panose="020B0604020202020204" pitchFamily="34" charset="0"/>
              <a:sym typeface="Arial" panose="020B0604020202020204" pitchFamily="34" charset="0"/>
            </a:endParaRPr>
          </a:p>
        </p:txBody>
      </p:sp>
      <p:sp>
        <p:nvSpPr>
          <p:cNvPr id="141" name="Text Placeholder 2">
            <a:extLst>
              <a:ext uri="{FF2B5EF4-FFF2-40B4-BE49-F238E27FC236}">
                <a16:creationId xmlns:a16="http://schemas.microsoft.com/office/drawing/2014/main" id="{54C212DA-A99E-4C01-9051-C95E5EF745DC}"/>
              </a:ext>
            </a:extLst>
          </p:cNvPr>
          <p:cNvSpPr>
            <a:spLocks noGrp="1"/>
          </p:cNvSpPr>
          <p:nvPr>
            <p:custDataLst>
              <p:tags r:id="rId75"/>
            </p:custDataLst>
          </p:nvPr>
        </p:nvSpPr>
        <p:spPr bwMode="auto">
          <a:xfrm>
            <a:off x="7856538" y="4483099"/>
            <a:ext cx="150813" cy="427038"/>
          </a:xfrm>
          <a:prstGeom prst="rect">
            <a:avLst/>
          </a:prstGeom>
          <a:noFill/>
          <a:ln>
            <a:noFill/>
          </a:ln>
          <a:extLst>
            <a:ext uri="{909E8E84-426E-40dd-AFC4-6F175D3DCCD1}">
              <a14:hiddenFill xmlns:a14="http://schemas.microsoft.com/office/drawing/2010/main" xmlns="">
                <a:solidFill>
                  <a:scrgbClr r="0" g="0" b="0"/>
                </a:solidFill>
              </a14:hiddenFill>
            </a:ext>
          </a:extLst>
        </p:spPr>
        <p:txBody>
          <a:bodyPr vert="vert270" wrap="none" lIns="0" tIns="0" rIns="0" bIns="0" numCol="1" spcCol="0" rtlCol="0" anchor="ctr" anchorCtr="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r">
              <a:spcBef>
                <a:spcPct val="0"/>
              </a:spcBef>
              <a:spcAft>
                <a:spcPct val="0"/>
              </a:spcAft>
              <a:buNone/>
              <a:defRPr/>
            </a:pPr>
            <a:fld id="{73B8CF72-7AD1-4B4A-9FFF-7B097A3A0F40}" type="datetime'I''''''''''r''''''''''el''''''''''''a''''''''''nd'''''''">
              <a:rPr lang="en-US" altLang="en-US" sz="1100" smtClean="0">
                <a:solidFill>
                  <a:srgbClr val="2B3A42"/>
                </a:solidFill>
                <a:effectLst/>
              </a:rPr>
              <a:pPr marL="0" lvl="0" indent="0" algn="r">
                <a:spcBef>
                  <a:spcPct val="0"/>
                </a:spcBef>
                <a:spcAft>
                  <a:spcPct val="0"/>
                </a:spcAft>
                <a:buNone/>
                <a:defRPr/>
              </a:pPr>
              <a:t>Ireland</a:t>
            </a:fld>
            <a:endParaRPr kumimoji="0" lang="en-US" sz="1100" b="0" strike="noStrike" kern="1200" spc="0" normalizeH="0" noProof="0">
              <a:ln>
                <a:noFill/>
              </a:ln>
              <a:solidFill>
                <a:srgbClr val="2B3A42"/>
              </a:solidFill>
              <a:effectLst/>
              <a:uLnTx/>
              <a:uFillTx/>
              <a:ea typeface="+mn-ea"/>
              <a:cs typeface="+mn-cs"/>
              <a:sym typeface="+mn-lt"/>
            </a:endParaRPr>
          </a:p>
        </p:txBody>
      </p:sp>
      <p:sp useBgFill="1">
        <p:nvSpPr>
          <p:cNvPr id="63" name="Rectangle 62">
            <a:extLst>
              <a:ext uri="{FF2B5EF4-FFF2-40B4-BE49-F238E27FC236}">
                <a16:creationId xmlns:a16="http://schemas.microsoft.com/office/drawing/2014/main" id="{0669055A-A359-4995-8CF4-343CEEEE975D}"/>
              </a:ext>
            </a:extLst>
          </p:cNvPr>
          <p:cNvSpPr/>
          <p:nvPr>
            <p:custDataLst>
              <p:tags r:id="rId76"/>
            </p:custDataLst>
          </p:nvPr>
        </p:nvSpPr>
        <p:spPr bwMode="gray">
          <a:xfrm>
            <a:off x="7978775" y="3290888"/>
            <a:ext cx="173038" cy="95250"/>
          </a:xfrm>
          <a:prstGeom prst="rect">
            <a:avLst/>
          </a:prstGeom>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2700" tIns="0" rIns="12700" bIns="0" numCol="1" spcCol="0" rtlCol="0" anchor="t" anchorCtr="0">
            <a:noAutofit/>
          </a:bodyPr>
          <a:lstStyle/>
          <a:p>
            <a:pPr>
              <a:lnSpc>
                <a:spcPct val="90000"/>
              </a:lnSpc>
              <a:spcBef>
                <a:spcPct val="0"/>
              </a:spcBef>
              <a:spcAft>
                <a:spcPct val="0"/>
              </a:spcAft>
            </a:pPr>
            <a:fld id="{A47F879A-100F-461F-B45A-C1156A8E6050}" type="datetime'6''''''''5''''''''7'''''''''''''''''''''''''''''''''''''''''">
              <a:rPr lang="en-GB" altLang="en-US" sz="700" smtClean="0">
                <a:solidFill>
                  <a:schemeClr val="tx1"/>
                </a:solidFill>
                <a:effectLst/>
              </a:rPr>
              <a:pPr>
                <a:lnSpc>
                  <a:spcPct val="90000"/>
                </a:lnSpc>
                <a:spcBef>
                  <a:spcPct val="0"/>
                </a:spcBef>
                <a:spcAft>
                  <a:spcPct val="0"/>
                </a:spcAft>
              </a:pPr>
              <a:t>657</a:t>
            </a:fld>
            <a:endParaRPr lang="en-GB" sz="700">
              <a:solidFill>
                <a:schemeClr val="tx1"/>
              </a:solidFill>
              <a:cs typeface="Arial" panose="020B0604020202020204" pitchFamily="34" charset="0"/>
              <a:sym typeface="Arial" panose="020B0604020202020204" pitchFamily="34" charset="0"/>
            </a:endParaRPr>
          </a:p>
        </p:txBody>
      </p:sp>
      <p:sp>
        <p:nvSpPr>
          <p:cNvPr id="134" name="Text Placeholder 2">
            <a:extLst>
              <a:ext uri="{FF2B5EF4-FFF2-40B4-BE49-F238E27FC236}">
                <a16:creationId xmlns:a16="http://schemas.microsoft.com/office/drawing/2014/main" id="{39A5DB34-D7D1-493F-8748-ED664D4B526C}"/>
              </a:ext>
            </a:extLst>
          </p:cNvPr>
          <p:cNvSpPr>
            <a:spLocks noGrp="1"/>
          </p:cNvSpPr>
          <p:nvPr>
            <p:custDataLst>
              <p:tags r:id="rId77"/>
            </p:custDataLst>
          </p:nvPr>
        </p:nvSpPr>
        <p:spPr bwMode="auto">
          <a:xfrm>
            <a:off x="6548438" y="4483100"/>
            <a:ext cx="150813" cy="450850"/>
          </a:xfrm>
          <a:prstGeom prst="rect">
            <a:avLst/>
          </a:prstGeom>
          <a:noFill/>
          <a:ln>
            <a:noFill/>
          </a:ln>
          <a:extLst>
            <a:ext uri="{909E8E84-426E-40dd-AFC4-6F175D3DCCD1}">
              <a14:hiddenFill xmlns:a14="http://schemas.microsoft.com/office/drawing/2010/main" xmlns="">
                <a:solidFill>
                  <a:scrgbClr r="0" g="0" b="0"/>
                </a:solidFill>
              </a14:hiddenFill>
            </a:ext>
          </a:extLst>
        </p:spPr>
        <p:txBody>
          <a:bodyPr vert="vert270" wrap="none" lIns="0" tIns="0" rIns="0" bIns="0" numCol="1" spcCol="0" rtlCol="0" anchor="ctr" anchorCtr="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r">
              <a:spcBef>
                <a:spcPct val="0"/>
              </a:spcBef>
              <a:spcAft>
                <a:spcPct val="0"/>
              </a:spcAft>
              <a:buNone/>
              <a:defRPr/>
            </a:pPr>
            <a:fld id="{EA14C366-1653-4CBD-82D8-008378755445}" type="datetime'''''''''Ic''''e''''l''''a''''''''''''''n''''d'">
              <a:rPr lang="en-US" altLang="en-US" sz="1100" smtClean="0">
                <a:solidFill>
                  <a:srgbClr val="2B3A42"/>
                </a:solidFill>
                <a:effectLst/>
              </a:rPr>
              <a:pPr marL="0" lvl="0" indent="0" algn="r">
                <a:spcBef>
                  <a:spcPct val="0"/>
                </a:spcBef>
                <a:spcAft>
                  <a:spcPct val="0"/>
                </a:spcAft>
                <a:buNone/>
                <a:defRPr/>
              </a:pPr>
              <a:t>Iceland</a:t>
            </a:fld>
            <a:endParaRPr kumimoji="0" lang="en-US" sz="1100" b="0" strike="noStrike" kern="1200" spc="0" normalizeH="0" noProof="0">
              <a:ln>
                <a:noFill/>
              </a:ln>
              <a:solidFill>
                <a:srgbClr val="2B3A42"/>
              </a:solidFill>
              <a:effectLst/>
              <a:uLnTx/>
              <a:uFillTx/>
              <a:ea typeface="+mn-ea"/>
              <a:cs typeface="+mn-cs"/>
              <a:sym typeface="+mn-lt"/>
            </a:endParaRPr>
          </a:p>
        </p:txBody>
      </p:sp>
      <p:sp>
        <p:nvSpPr>
          <p:cNvPr id="90" name="Text Placeholder 2">
            <a:extLst>
              <a:ext uri="{FF2B5EF4-FFF2-40B4-BE49-F238E27FC236}">
                <a16:creationId xmlns:a16="http://schemas.microsoft.com/office/drawing/2014/main" id="{9B8467B0-1833-4390-BD1A-408D51278886}"/>
              </a:ext>
            </a:extLst>
          </p:cNvPr>
          <p:cNvSpPr>
            <a:spLocks noGrp="1"/>
          </p:cNvSpPr>
          <p:nvPr>
            <p:custDataLst>
              <p:tags r:id="rId78"/>
            </p:custDataLst>
          </p:nvPr>
        </p:nvSpPr>
        <p:spPr bwMode="auto">
          <a:xfrm>
            <a:off x="8118475" y="4483100"/>
            <a:ext cx="150813" cy="457200"/>
          </a:xfrm>
          <a:prstGeom prst="rect">
            <a:avLst/>
          </a:prstGeom>
          <a:noFill/>
          <a:ln>
            <a:noFill/>
          </a:ln>
          <a:extLst>
            <a:ext uri="{909E8E84-426E-40dd-AFC4-6F175D3DCCD1}">
              <a14:hiddenFill xmlns:a14="http://schemas.microsoft.com/office/drawing/2010/main" xmlns="">
                <a:solidFill>
                  <a:scrgbClr r="0" g="0" b="0"/>
                </a:solidFill>
              </a14:hiddenFill>
            </a:ext>
          </a:extLst>
        </p:spPr>
        <p:txBody>
          <a:bodyPr vert="vert270" wrap="none" lIns="0" tIns="0" rIns="0" bIns="0" numCol="1" spcCol="0" rtlCol="0" anchor="ctr" anchorCtr="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r">
              <a:spcBef>
                <a:spcPct val="0"/>
              </a:spcBef>
              <a:spcAft>
                <a:spcPct val="0"/>
              </a:spcAft>
              <a:buNone/>
              <a:defRPr/>
            </a:pPr>
            <a:fld id="{7BA54F42-DBB0-4683-B3C3-CB0C8A00DA89}" type="datetime'''G''''''r''''''''''e''''ec''''''''''e'''''''''''">
              <a:rPr lang="en-US" altLang="en-US" sz="1100" smtClean="0">
                <a:solidFill>
                  <a:srgbClr val="2B3A42"/>
                </a:solidFill>
                <a:effectLst/>
              </a:rPr>
              <a:pPr marL="0" lvl="0" indent="0" algn="r">
                <a:spcBef>
                  <a:spcPct val="0"/>
                </a:spcBef>
                <a:spcAft>
                  <a:spcPct val="0"/>
                </a:spcAft>
                <a:buNone/>
                <a:defRPr/>
              </a:pPr>
              <a:t>Greece</a:t>
            </a:fld>
            <a:endParaRPr kumimoji="0" lang="en-US" sz="1100" b="0" strike="noStrike" kern="1200" spc="0" normalizeH="0" noProof="0">
              <a:ln>
                <a:noFill/>
              </a:ln>
              <a:solidFill>
                <a:srgbClr val="2B3A42"/>
              </a:solidFill>
              <a:effectLst/>
              <a:uLnTx/>
              <a:uFillTx/>
              <a:ea typeface="+mn-ea"/>
              <a:cs typeface="+mn-cs"/>
              <a:sym typeface="+mn-lt"/>
            </a:endParaRPr>
          </a:p>
        </p:txBody>
      </p:sp>
      <p:sp>
        <p:nvSpPr>
          <p:cNvPr id="76" name="Text Placeholder 2">
            <a:extLst>
              <a:ext uri="{FF2B5EF4-FFF2-40B4-BE49-F238E27FC236}">
                <a16:creationId xmlns:a16="http://schemas.microsoft.com/office/drawing/2014/main" id="{86179DE6-CE5A-46DC-A75A-E1887106B06E}"/>
              </a:ext>
            </a:extLst>
          </p:cNvPr>
          <p:cNvSpPr>
            <a:spLocks noGrp="1"/>
          </p:cNvSpPr>
          <p:nvPr>
            <p:custDataLst>
              <p:tags r:id="rId79"/>
            </p:custDataLst>
          </p:nvPr>
        </p:nvSpPr>
        <p:spPr bwMode="auto">
          <a:xfrm>
            <a:off x="5764213" y="4483100"/>
            <a:ext cx="150813" cy="506413"/>
          </a:xfrm>
          <a:prstGeom prst="rect">
            <a:avLst/>
          </a:prstGeom>
          <a:noFill/>
          <a:ln>
            <a:noFill/>
          </a:ln>
          <a:extLst>
            <a:ext uri="{909E8E84-426E-40dd-AFC4-6F175D3DCCD1}">
              <a14:hiddenFill xmlns:a14="http://schemas.microsoft.com/office/drawing/2010/main" xmlns="">
                <a:solidFill>
                  <a:scrgbClr r="0" g="0" b="0"/>
                </a:solidFill>
              </a14:hiddenFill>
            </a:ext>
          </a:extLst>
        </p:spPr>
        <p:txBody>
          <a:bodyPr vert="vert270" wrap="none" lIns="0" tIns="0" rIns="0" bIns="0" numCol="1" spcCol="0" rtlCol="0" anchor="ctr" anchorCtr="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r">
              <a:spcBef>
                <a:spcPct val="0"/>
              </a:spcBef>
              <a:spcAft>
                <a:spcPct val="0"/>
              </a:spcAft>
              <a:buNone/>
              <a:defRPr/>
            </a:pPr>
            <a:fld id="{4B3670BB-E569-4B98-8A91-41C298C2371F}" type="datetime'''''B''''''''el''''''''g''''''''''''''''i''''''''''''u''m'''''">
              <a:rPr lang="en-US" altLang="en-US" sz="1100" smtClean="0">
                <a:solidFill>
                  <a:srgbClr val="2B3A42"/>
                </a:solidFill>
                <a:effectLst/>
              </a:rPr>
              <a:pPr marL="0" lvl="0" indent="0" algn="r">
                <a:spcBef>
                  <a:spcPct val="0"/>
                </a:spcBef>
                <a:spcAft>
                  <a:spcPct val="0"/>
                </a:spcAft>
                <a:buNone/>
                <a:defRPr/>
              </a:pPr>
              <a:t>Belgium</a:t>
            </a:fld>
            <a:endParaRPr kumimoji="0" lang="en-US" sz="1100" b="0" strike="noStrike" kern="1200" spc="0" normalizeH="0" noProof="0">
              <a:ln>
                <a:noFill/>
              </a:ln>
              <a:solidFill>
                <a:srgbClr val="2B3A42"/>
              </a:solidFill>
              <a:effectLst/>
              <a:uLnTx/>
              <a:uFillTx/>
              <a:ea typeface="+mn-ea"/>
              <a:cs typeface="+mn-cs"/>
              <a:sym typeface="+mn-lt"/>
            </a:endParaRPr>
          </a:p>
        </p:txBody>
      </p:sp>
      <p:sp>
        <p:nvSpPr>
          <p:cNvPr id="143" name="Text Placeholder 2">
            <a:extLst>
              <a:ext uri="{FF2B5EF4-FFF2-40B4-BE49-F238E27FC236}">
                <a16:creationId xmlns:a16="http://schemas.microsoft.com/office/drawing/2014/main" id="{2EBDBA59-BB30-4A21-9F32-8D42DD22768F}"/>
              </a:ext>
            </a:extLst>
          </p:cNvPr>
          <p:cNvSpPr>
            <a:spLocks noGrp="1"/>
          </p:cNvSpPr>
          <p:nvPr>
            <p:custDataLst>
              <p:tags r:id="rId80"/>
            </p:custDataLst>
          </p:nvPr>
        </p:nvSpPr>
        <p:spPr bwMode="auto">
          <a:xfrm>
            <a:off x="8380413" y="4483100"/>
            <a:ext cx="150813" cy="373063"/>
          </a:xfrm>
          <a:prstGeom prst="rect">
            <a:avLst/>
          </a:prstGeom>
          <a:noFill/>
          <a:ln>
            <a:noFill/>
          </a:ln>
          <a:extLst>
            <a:ext uri="{909E8E84-426E-40dd-AFC4-6F175D3DCCD1}">
              <a14:hiddenFill xmlns:a14="http://schemas.microsoft.com/office/drawing/2010/main" xmlns="">
                <a:solidFill>
                  <a:scrgbClr r="0" g="0" b="0"/>
                </a:solidFill>
              </a14:hiddenFill>
            </a:ext>
          </a:extLst>
        </p:spPr>
        <p:txBody>
          <a:bodyPr vert="vert270" wrap="none" lIns="0" tIns="0" rIns="0" bIns="0" numCol="1" spcCol="0" rtlCol="0" anchor="ctr" anchorCtr="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r">
              <a:spcBef>
                <a:spcPct val="0"/>
              </a:spcBef>
              <a:spcAft>
                <a:spcPct val="0"/>
              </a:spcAft>
              <a:buNone/>
              <a:defRPr/>
            </a:pPr>
            <a:fld id="{1FA7FEA6-4712-4045-8C44-9AE72780F28D}" type="datetime'L''a''''''''''t''v''''i''''''a'''''''''''''''''''''''''''">
              <a:rPr lang="en-US" altLang="en-US" sz="1100" smtClean="0">
                <a:solidFill>
                  <a:srgbClr val="2B3A42"/>
                </a:solidFill>
                <a:effectLst/>
              </a:rPr>
              <a:pPr marL="0" lvl="0" indent="0" algn="r">
                <a:spcBef>
                  <a:spcPct val="0"/>
                </a:spcBef>
                <a:spcAft>
                  <a:spcPct val="0"/>
                </a:spcAft>
                <a:buNone/>
                <a:defRPr/>
              </a:pPr>
              <a:t>Latvia</a:t>
            </a:fld>
            <a:endParaRPr kumimoji="0" lang="en-US" sz="1100" b="0" strike="noStrike" kern="1200" spc="0" normalizeH="0" noProof="0">
              <a:ln>
                <a:noFill/>
              </a:ln>
              <a:solidFill>
                <a:srgbClr val="2B3A42"/>
              </a:solidFill>
              <a:effectLst/>
              <a:uLnTx/>
              <a:uFillTx/>
              <a:ea typeface="+mn-ea"/>
              <a:cs typeface="+mn-cs"/>
              <a:sym typeface="+mn-lt"/>
            </a:endParaRPr>
          </a:p>
        </p:txBody>
      </p:sp>
      <p:sp useBgFill="1">
        <p:nvSpPr>
          <p:cNvPr id="53" name="Rectangle 52">
            <a:extLst>
              <a:ext uri="{FF2B5EF4-FFF2-40B4-BE49-F238E27FC236}">
                <a16:creationId xmlns:a16="http://schemas.microsoft.com/office/drawing/2014/main" id="{761300F0-59CE-4F80-9BF7-C86AAB90F3C2}"/>
              </a:ext>
            </a:extLst>
          </p:cNvPr>
          <p:cNvSpPr/>
          <p:nvPr>
            <p:custDataLst>
              <p:tags r:id="rId81"/>
            </p:custDataLst>
          </p:nvPr>
        </p:nvSpPr>
        <p:spPr bwMode="gray">
          <a:xfrm>
            <a:off x="6799263" y="3289300"/>
            <a:ext cx="173038" cy="95250"/>
          </a:xfrm>
          <a:prstGeom prst="rect">
            <a:avLst/>
          </a:prstGeom>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2700" tIns="0" rIns="12700" bIns="0" numCol="1" spcCol="0" rtlCol="0" anchor="t" anchorCtr="0">
            <a:noAutofit/>
          </a:bodyPr>
          <a:lstStyle/>
          <a:p>
            <a:pPr>
              <a:lnSpc>
                <a:spcPct val="90000"/>
              </a:lnSpc>
              <a:spcBef>
                <a:spcPct val="0"/>
              </a:spcBef>
              <a:spcAft>
                <a:spcPct val="0"/>
              </a:spcAft>
            </a:pPr>
            <a:fld id="{EBEBEB1E-131E-40CE-9A91-22C5B8A8895C}" type="datetime'''''''''''''''''5''''''9''''''''''''''1'''''''''''''''''''''''">
              <a:rPr lang="en-GB" altLang="en-US" sz="700" smtClean="0">
                <a:solidFill>
                  <a:schemeClr val="tx1"/>
                </a:solidFill>
                <a:effectLst/>
              </a:rPr>
              <a:pPr>
                <a:lnSpc>
                  <a:spcPct val="90000"/>
                </a:lnSpc>
                <a:spcBef>
                  <a:spcPct val="0"/>
                </a:spcBef>
                <a:spcAft>
                  <a:spcPct val="0"/>
                </a:spcAft>
              </a:pPr>
              <a:t>591</a:t>
            </a:fld>
            <a:endParaRPr lang="en-GB" sz="700">
              <a:solidFill>
                <a:schemeClr val="tx1"/>
              </a:solidFill>
              <a:cs typeface="Arial" panose="020B0604020202020204" pitchFamily="34" charset="0"/>
              <a:sym typeface="Arial" panose="020B0604020202020204" pitchFamily="34" charset="0"/>
            </a:endParaRPr>
          </a:p>
        </p:txBody>
      </p:sp>
      <p:sp>
        <p:nvSpPr>
          <p:cNvPr id="94" name="Text Placeholder 2">
            <a:extLst>
              <a:ext uri="{FF2B5EF4-FFF2-40B4-BE49-F238E27FC236}">
                <a16:creationId xmlns:a16="http://schemas.microsoft.com/office/drawing/2014/main" id="{DE7A2A07-1BCD-4CD4-A43F-81B94DC76C85}"/>
              </a:ext>
            </a:extLst>
          </p:cNvPr>
          <p:cNvSpPr>
            <a:spLocks noGrp="1"/>
          </p:cNvSpPr>
          <p:nvPr>
            <p:custDataLst>
              <p:tags r:id="rId82"/>
            </p:custDataLst>
          </p:nvPr>
        </p:nvSpPr>
        <p:spPr bwMode="auto">
          <a:xfrm>
            <a:off x="8640763" y="4483100"/>
            <a:ext cx="150813" cy="514350"/>
          </a:xfrm>
          <a:prstGeom prst="rect">
            <a:avLst/>
          </a:prstGeom>
          <a:noFill/>
          <a:ln>
            <a:noFill/>
          </a:ln>
          <a:extLst>
            <a:ext uri="{909E8E84-426E-40dd-AFC4-6F175D3DCCD1}">
              <a14:hiddenFill xmlns:a14="http://schemas.microsoft.com/office/drawing/2010/main" xmlns="">
                <a:solidFill>
                  <a:scrgbClr r="0" g="0" b="0"/>
                </a:solidFill>
              </a14:hiddenFill>
            </a:ext>
          </a:extLst>
        </p:spPr>
        <p:txBody>
          <a:bodyPr vert="vert270" wrap="none" lIns="0" tIns="0" rIns="0" bIns="0" numCol="1" spcCol="0" rtlCol="0" anchor="ctr" anchorCtr="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r">
              <a:spcBef>
                <a:spcPct val="0"/>
              </a:spcBef>
              <a:spcAft>
                <a:spcPct val="0"/>
              </a:spcAft>
              <a:buNone/>
              <a:defRPr/>
            </a:pPr>
            <a:fld id="{65B1D4B0-1EC0-4049-A99F-71110F2601BB}" type="datetime'Bu''''''''''''lga''''''''''''''''''''''r''i''a'">
              <a:rPr lang="en-US" altLang="en-US" sz="1100" smtClean="0">
                <a:solidFill>
                  <a:srgbClr val="2B3A42"/>
                </a:solidFill>
                <a:effectLst/>
              </a:rPr>
              <a:pPr marL="0" lvl="0" indent="0" algn="r">
                <a:spcBef>
                  <a:spcPct val="0"/>
                </a:spcBef>
                <a:spcAft>
                  <a:spcPct val="0"/>
                </a:spcAft>
                <a:buNone/>
                <a:defRPr/>
              </a:pPr>
              <a:t>Bulgaria</a:t>
            </a:fld>
            <a:endParaRPr kumimoji="0" lang="en-US" sz="1100" b="0" strike="noStrike" kern="1200" spc="0" normalizeH="0" noProof="0">
              <a:ln>
                <a:noFill/>
              </a:ln>
              <a:solidFill>
                <a:srgbClr val="2B3A42"/>
              </a:solidFill>
              <a:effectLst/>
              <a:uLnTx/>
              <a:uFillTx/>
              <a:ea typeface="+mn-ea"/>
              <a:cs typeface="+mn-cs"/>
              <a:sym typeface="+mn-lt"/>
            </a:endParaRPr>
          </a:p>
        </p:txBody>
      </p:sp>
      <p:sp useBgFill="1">
        <p:nvSpPr>
          <p:cNvPr id="514" name="Rectangle 513">
            <a:extLst>
              <a:ext uri="{FF2B5EF4-FFF2-40B4-BE49-F238E27FC236}">
                <a16:creationId xmlns:a16="http://schemas.microsoft.com/office/drawing/2014/main" id="{3E9A252A-224D-4930-A3F9-67AC498BB29E}"/>
              </a:ext>
            </a:extLst>
          </p:cNvPr>
          <p:cNvSpPr/>
          <p:nvPr>
            <p:custDataLst>
              <p:tags r:id="rId83"/>
            </p:custDataLst>
          </p:nvPr>
        </p:nvSpPr>
        <p:spPr bwMode="gray">
          <a:xfrm>
            <a:off x="8891588" y="3354388"/>
            <a:ext cx="173038" cy="95250"/>
          </a:xfrm>
          <a:prstGeom prst="rect">
            <a:avLst/>
          </a:prstGeom>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2700" tIns="0" rIns="12700" bIns="0" numCol="1" spcCol="0" rtlCol="0" anchor="b" anchorCtr="0">
            <a:noAutofit/>
          </a:bodyPr>
          <a:lstStyle/>
          <a:p>
            <a:pPr algn="ctr">
              <a:lnSpc>
                <a:spcPct val="90000"/>
              </a:lnSpc>
              <a:spcBef>
                <a:spcPct val="0"/>
              </a:spcBef>
              <a:spcAft>
                <a:spcPct val="0"/>
              </a:spcAft>
            </a:pPr>
            <a:fld id="{5BDE5D9B-C6F5-444B-A9ED-69329441FBCA}" type="datetime'''''7''''''''''62'''''''''''''''''''''''''''''''''''''">
              <a:rPr lang="en-GB" altLang="en-US" sz="700" smtClean="0">
                <a:solidFill>
                  <a:schemeClr val="tx1"/>
                </a:solidFill>
                <a:effectLst/>
              </a:rPr>
              <a:pPr algn="ctr">
                <a:lnSpc>
                  <a:spcPct val="90000"/>
                </a:lnSpc>
                <a:spcBef>
                  <a:spcPct val="0"/>
                </a:spcBef>
                <a:spcAft>
                  <a:spcPct val="0"/>
                </a:spcAft>
              </a:pPr>
              <a:t>762</a:t>
            </a:fld>
            <a:endParaRPr lang="en-GB" sz="700" err="1">
              <a:solidFill>
                <a:schemeClr val="tx1"/>
              </a:solidFill>
              <a:cs typeface="Arial" panose="020B0604020202020204" pitchFamily="34" charset="0"/>
              <a:sym typeface="Arial" panose="020B0604020202020204" pitchFamily="34" charset="0"/>
            </a:endParaRPr>
          </a:p>
        </p:txBody>
      </p:sp>
      <p:sp>
        <p:nvSpPr>
          <p:cNvPr id="130" name="Text Placeholder 2">
            <a:extLst>
              <a:ext uri="{FF2B5EF4-FFF2-40B4-BE49-F238E27FC236}">
                <a16:creationId xmlns:a16="http://schemas.microsoft.com/office/drawing/2014/main" id="{32C225E3-6D08-4937-9225-6F91528CAF4F}"/>
              </a:ext>
            </a:extLst>
          </p:cNvPr>
          <p:cNvSpPr>
            <a:spLocks noGrp="1"/>
          </p:cNvSpPr>
          <p:nvPr>
            <p:custDataLst>
              <p:tags r:id="rId84"/>
            </p:custDataLst>
          </p:nvPr>
        </p:nvSpPr>
        <p:spPr bwMode="auto">
          <a:xfrm>
            <a:off x="6026150" y="4483100"/>
            <a:ext cx="150813" cy="427038"/>
          </a:xfrm>
          <a:prstGeom prst="rect">
            <a:avLst/>
          </a:prstGeom>
          <a:noFill/>
          <a:ln>
            <a:noFill/>
          </a:ln>
          <a:extLst>
            <a:ext uri="{909E8E84-426E-40dd-AFC4-6F175D3DCCD1}">
              <a14:hiddenFill xmlns:a14="http://schemas.microsoft.com/office/drawing/2010/main" xmlns="">
                <a:solidFill>
                  <a:scrgbClr r="0" g="0" b="0"/>
                </a:solidFill>
              </a14:hiddenFill>
            </a:ext>
          </a:extLst>
        </p:spPr>
        <p:txBody>
          <a:bodyPr vert="vert270" wrap="none" lIns="0" tIns="0" rIns="0" bIns="0" numCol="1" spcCol="0" rtlCol="0" anchor="ctr" anchorCtr="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r">
              <a:spcBef>
                <a:spcPct val="0"/>
              </a:spcBef>
              <a:spcAft>
                <a:spcPct val="0"/>
              </a:spcAft>
              <a:buNone/>
              <a:defRPr/>
            </a:pPr>
            <a:fld id="{2D9B0DC9-E15C-40AA-9352-E37DEDED8480}" type="datetime'''''T''''''''''''''''u''r''''''k''''e''''''''''''y'''''''''''">
              <a:rPr lang="en-US" altLang="en-US" sz="1100" i="1" smtClean="0">
                <a:solidFill>
                  <a:srgbClr val="2B3A42"/>
                </a:solidFill>
                <a:effectLst/>
              </a:rPr>
              <a:pPr marL="0" lvl="0" indent="0" algn="r">
                <a:spcBef>
                  <a:spcPct val="0"/>
                </a:spcBef>
                <a:spcAft>
                  <a:spcPct val="0"/>
                </a:spcAft>
                <a:buNone/>
                <a:defRPr/>
              </a:pPr>
              <a:t>Turkey</a:t>
            </a:fld>
            <a:endParaRPr kumimoji="0" lang="en-US" sz="1100" b="0" i="1" strike="noStrike" kern="1200" spc="0" normalizeH="0" noProof="0">
              <a:ln>
                <a:noFill/>
              </a:ln>
              <a:solidFill>
                <a:srgbClr val="2B3A42"/>
              </a:solidFill>
              <a:effectLst/>
              <a:uLnTx/>
              <a:uFillTx/>
              <a:ea typeface="+mn-ea"/>
              <a:cs typeface="+mn-cs"/>
              <a:sym typeface="+mn-lt"/>
            </a:endParaRPr>
          </a:p>
        </p:txBody>
      </p:sp>
      <p:sp>
        <p:nvSpPr>
          <p:cNvPr id="135" name="Text Placeholder 2">
            <a:extLst>
              <a:ext uri="{FF2B5EF4-FFF2-40B4-BE49-F238E27FC236}">
                <a16:creationId xmlns:a16="http://schemas.microsoft.com/office/drawing/2014/main" id="{3DA009D3-1D0D-44CA-A8E5-80FFA7BDB4E7}"/>
              </a:ext>
            </a:extLst>
          </p:cNvPr>
          <p:cNvSpPr>
            <a:spLocks noGrp="1"/>
          </p:cNvSpPr>
          <p:nvPr>
            <p:custDataLst>
              <p:tags r:id="rId85"/>
            </p:custDataLst>
          </p:nvPr>
        </p:nvSpPr>
        <p:spPr bwMode="auto">
          <a:xfrm>
            <a:off x="8902700" y="4483099"/>
            <a:ext cx="150813" cy="560388"/>
          </a:xfrm>
          <a:prstGeom prst="rect">
            <a:avLst/>
          </a:prstGeom>
          <a:noFill/>
          <a:ln>
            <a:noFill/>
          </a:ln>
          <a:extLst>
            <a:ext uri="{909E8E84-426E-40dd-AFC4-6F175D3DCCD1}">
              <a14:hiddenFill xmlns:a14="http://schemas.microsoft.com/office/drawing/2010/main" xmlns="">
                <a:solidFill>
                  <a:scrgbClr r="0" g="0" b="0"/>
                </a:solidFill>
              </a14:hiddenFill>
            </a:ext>
          </a:extLst>
        </p:spPr>
        <p:txBody>
          <a:bodyPr vert="vert270" wrap="none" lIns="0" tIns="0" rIns="0" bIns="0" numCol="1" spcCol="0" rtlCol="0" anchor="ctr" anchorCtr="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r">
              <a:spcBef>
                <a:spcPct val="0"/>
              </a:spcBef>
              <a:spcAft>
                <a:spcPct val="0"/>
              </a:spcAft>
              <a:buNone/>
              <a:defRPr/>
            </a:pPr>
            <a:fld id="{BE7CE9B9-3A55-4830-BC03-7BFA88C174E6}" type="datetime'''''R''''''''''''om''a''''''n''''''''''''i''''a'''''''">
              <a:rPr lang="en-US" altLang="en-US" sz="1100" smtClean="0">
                <a:solidFill>
                  <a:srgbClr val="2B3A42"/>
                </a:solidFill>
                <a:effectLst/>
              </a:rPr>
              <a:pPr marL="0" lvl="0" indent="0" algn="r">
                <a:spcBef>
                  <a:spcPct val="0"/>
                </a:spcBef>
                <a:spcAft>
                  <a:spcPct val="0"/>
                </a:spcAft>
                <a:buNone/>
                <a:defRPr/>
              </a:pPr>
              <a:t>Romania</a:t>
            </a:fld>
            <a:endParaRPr kumimoji="0" lang="en-US" sz="1100" b="0" strike="noStrike" kern="1200" spc="0" normalizeH="0" noProof="0">
              <a:ln>
                <a:noFill/>
              </a:ln>
              <a:solidFill>
                <a:srgbClr val="2B3A42"/>
              </a:solidFill>
              <a:effectLst/>
              <a:uLnTx/>
              <a:uFillTx/>
              <a:ea typeface="+mn-ea"/>
              <a:cs typeface="+mn-cs"/>
              <a:sym typeface="+mn-lt"/>
            </a:endParaRPr>
          </a:p>
        </p:txBody>
      </p:sp>
      <p:sp>
        <p:nvSpPr>
          <p:cNvPr id="138" name="Text Placeholder 2">
            <a:extLst>
              <a:ext uri="{FF2B5EF4-FFF2-40B4-BE49-F238E27FC236}">
                <a16:creationId xmlns:a16="http://schemas.microsoft.com/office/drawing/2014/main" id="{6CBB1F1F-06B7-44D2-A4BB-629403F39293}"/>
              </a:ext>
            </a:extLst>
          </p:cNvPr>
          <p:cNvSpPr>
            <a:spLocks noGrp="1"/>
          </p:cNvSpPr>
          <p:nvPr>
            <p:custDataLst>
              <p:tags r:id="rId86"/>
            </p:custDataLst>
          </p:nvPr>
        </p:nvSpPr>
        <p:spPr bwMode="auto">
          <a:xfrm>
            <a:off x="6810375" y="4483100"/>
            <a:ext cx="150813" cy="538163"/>
          </a:xfrm>
          <a:prstGeom prst="rect">
            <a:avLst/>
          </a:prstGeom>
          <a:noFill/>
          <a:ln>
            <a:noFill/>
          </a:ln>
          <a:extLst>
            <a:ext uri="{909E8E84-426E-40dd-AFC4-6F175D3DCCD1}">
              <a14:hiddenFill xmlns:a14="http://schemas.microsoft.com/office/drawing/2010/main" xmlns="">
                <a:solidFill>
                  <a:scrgbClr r="0" g="0" b="0"/>
                </a:solidFill>
              </a14:hiddenFill>
            </a:ext>
          </a:extLst>
        </p:spPr>
        <p:txBody>
          <a:bodyPr vert="vert270" wrap="none" lIns="0" tIns="0" rIns="0" bIns="0" numCol="1" spcCol="0" rtlCol="0" anchor="ctr" anchorCtr="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r">
              <a:spcBef>
                <a:spcPct val="0"/>
              </a:spcBef>
              <a:spcAft>
                <a:spcPct val="0"/>
              </a:spcAft>
              <a:buNone/>
              <a:defRPr/>
            </a:pPr>
            <a:fld id="{6E33A99A-1E9D-4445-B610-AC8A495FF163}" type="datetime'''''''''''''''Sl''''o''''''v''e''''''''n''''''''''''i''''a'''">
              <a:rPr lang="en-US" altLang="en-US" sz="1100" smtClean="0">
                <a:solidFill>
                  <a:srgbClr val="2B3A42"/>
                </a:solidFill>
                <a:effectLst/>
              </a:rPr>
              <a:pPr marL="0" lvl="0" indent="0" algn="r">
                <a:spcBef>
                  <a:spcPct val="0"/>
                </a:spcBef>
                <a:spcAft>
                  <a:spcPct val="0"/>
                </a:spcAft>
                <a:buNone/>
                <a:defRPr/>
              </a:pPr>
              <a:t>Slovenia</a:t>
            </a:fld>
            <a:endParaRPr kumimoji="0" lang="en-US" sz="1100" b="0" strike="noStrike" kern="1200" spc="0" normalizeH="0" noProof="0">
              <a:ln>
                <a:noFill/>
              </a:ln>
              <a:solidFill>
                <a:srgbClr val="2B3A42"/>
              </a:solidFill>
              <a:effectLst/>
              <a:uLnTx/>
              <a:uFillTx/>
              <a:ea typeface="+mn-ea"/>
              <a:cs typeface="+mn-cs"/>
              <a:sym typeface="+mn-lt"/>
            </a:endParaRPr>
          </a:p>
        </p:txBody>
      </p:sp>
      <p:sp>
        <p:nvSpPr>
          <p:cNvPr id="144" name="Text Placeholder 2">
            <a:extLst>
              <a:ext uri="{FF2B5EF4-FFF2-40B4-BE49-F238E27FC236}">
                <a16:creationId xmlns:a16="http://schemas.microsoft.com/office/drawing/2014/main" id="{CFC1A19B-8C82-4CB7-8555-D3CC303B2DEA}"/>
              </a:ext>
            </a:extLst>
          </p:cNvPr>
          <p:cNvSpPr>
            <a:spLocks noGrp="1"/>
          </p:cNvSpPr>
          <p:nvPr>
            <p:custDataLst>
              <p:tags r:id="rId87"/>
            </p:custDataLst>
          </p:nvPr>
        </p:nvSpPr>
        <p:spPr bwMode="auto">
          <a:xfrm>
            <a:off x="9164638" y="4483101"/>
            <a:ext cx="150813" cy="436563"/>
          </a:xfrm>
          <a:prstGeom prst="rect">
            <a:avLst/>
          </a:prstGeom>
          <a:noFill/>
          <a:ln>
            <a:noFill/>
          </a:ln>
          <a:extLst>
            <a:ext uri="{909E8E84-426E-40dd-AFC4-6F175D3DCCD1}">
              <a14:hiddenFill xmlns:a14="http://schemas.microsoft.com/office/drawing/2010/main" xmlns="">
                <a:solidFill>
                  <a:scrgbClr r="0" g="0" b="0"/>
                </a:solidFill>
              </a14:hiddenFill>
            </a:ext>
          </a:extLst>
        </p:spPr>
        <p:txBody>
          <a:bodyPr vert="vert270" wrap="none" lIns="0" tIns="0" rIns="0" bIns="0" numCol="1" spcCol="0" rtlCol="0" anchor="ctr" anchorCtr="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r">
              <a:spcBef>
                <a:spcPct val="0"/>
              </a:spcBef>
              <a:spcAft>
                <a:spcPct val="0"/>
              </a:spcAft>
              <a:buNone/>
              <a:defRPr/>
            </a:pPr>
            <a:fld id="{C8018671-D485-47C0-B986-652E4628364E}" type="datetime'''''''''P''o''''''''''''l''''an''''''''d'''''''''''''''">
              <a:rPr lang="en-US" altLang="en-US" sz="1100" smtClean="0">
                <a:solidFill>
                  <a:srgbClr val="2B3A42"/>
                </a:solidFill>
                <a:effectLst/>
              </a:rPr>
              <a:pPr marL="0" lvl="0" indent="0" algn="r">
                <a:spcBef>
                  <a:spcPct val="0"/>
                </a:spcBef>
                <a:spcAft>
                  <a:spcPct val="0"/>
                </a:spcAft>
                <a:buNone/>
                <a:defRPr/>
              </a:pPr>
              <a:t>Poland</a:t>
            </a:fld>
            <a:endParaRPr kumimoji="0" lang="en-US" sz="1100" b="0" strike="noStrike" kern="1200" spc="0" normalizeH="0" noProof="0">
              <a:ln>
                <a:noFill/>
              </a:ln>
              <a:solidFill>
                <a:srgbClr val="2B3A42"/>
              </a:solidFill>
              <a:effectLst/>
              <a:uLnTx/>
              <a:uFillTx/>
              <a:ea typeface="+mn-ea"/>
              <a:cs typeface="+mn-cs"/>
              <a:sym typeface="+mn-lt"/>
            </a:endParaRPr>
          </a:p>
        </p:txBody>
      </p:sp>
      <p:sp useBgFill="1">
        <p:nvSpPr>
          <p:cNvPr id="19" name="Rectangle 18">
            <a:extLst>
              <a:ext uri="{FF2B5EF4-FFF2-40B4-BE49-F238E27FC236}">
                <a16:creationId xmlns:a16="http://schemas.microsoft.com/office/drawing/2014/main" id="{24FAAFEC-1124-874F-1EE2-DE46EBB0D0D9}"/>
              </a:ext>
            </a:extLst>
          </p:cNvPr>
          <p:cNvSpPr/>
          <p:nvPr>
            <p:custDataLst>
              <p:tags r:id="rId88"/>
            </p:custDataLst>
          </p:nvPr>
        </p:nvSpPr>
        <p:spPr bwMode="gray">
          <a:xfrm>
            <a:off x="9310688" y="3208338"/>
            <a:ext cx="173038" cy="95250"/>
          </a:xfrm>
          <a:prstGeom prst="rect">
            <a:avLst/>
          </a:prstGeom>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2700" tIns="0" rIns="12700" bIns="0" rtlCol="0" anchor="t" anchorCtr="0"/>
          <a:lstStyle/>
          <a:p>
            <a:pPr>
              <a:lnSpc>
                <a:spcPct val="90000"/>
              </a:lnSpc>
              <a:spcBef>
                <a:spcPct val="0"/>
              </a:spcBef>
              <a:spcAft>
                <a:spcPct val="0"/>
              </a:spcAft>
            </a:pPr>
            <a:fld id="{2E5CB965-9689-4651-A17D-3E0D0DEC3665}" type="datetime'''''''''''''''''''''''''''''''''''''''''''7''''7''6'''''''''">
              <a:rPr lang="en-GB" altLang="en-US" sz="700" smtClean="0">
                <a:solidFill>
                  <a:schemeClr val="tx1"/>
                </a:solidFill>
                <a:effectLst/>
                <a:sym typeface="Arial" panose="020B0604020202020204" pitchFamily="34" charset="0"/>
              </a:rPr>
              <a:pPr>
                <a:lnSpc>
                  <a:spcPct val="90000"/>
                </a:lnSpc>
                <a:spcBef>
                  <a:spcPct val="0"/>
                </a:spcBef>
                <a:spcAft>
                  <a:spcPct val="0"/>
                </a:spcAft>
              </a:pPr>
              <a:t>776</a:t>
            </a:fld>
            <a:endParaRPr lang="en-GB" sz="700" err="1">
              <a:solidFill>
                <a:schemeClr val="tx1"/>
              </a:solidFill>
              <a:sym typeface="Arial" panose="020B0604020202020204" pitchFamily="34" charset="0"/>
            </a:endParaRPr>
          </a:p>
        </p:txBody>
      </p:sp>
      <p:sp useBgFill="1">
        <p:nvSpPr>
          <p:cNvPr id="59" name="Rectangle 58">
            <a:extLst>
              <a:ext uri="{FF2B5EF4-FFF2-40B4-BE49-F238E27FC236}">
                <a16:creationId xmlns:a16="http://schemas.microsoft.com/office/drawing/2014/main" id="{E6447C9A-A9B0-4F50-B3AC-800B883CE054}"/>
              </a:ext>
            </a:extLst>
          </p:cNvPr>
          <p:cNvSpPr/>
          <p:nvPr>
            <p:custDataLst>
              <p:tags r:id="rId89"/>
            </p:custDataLst>
          </p:nvPr>
        </p:nvSpPr>
        <p:spPr bwMode="gray">
          <a:xfrm>
            <a:off x="7072313" y="3322638"/>
            <a:ext cx="173038" cy="95250"/>
          </a:xfrm>
          <a:prstGeom prst="rect">
            <a:avLst/>
          </a:prstGeom>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2700" tIns="0" rIns="12700" bIns="0" numCol="1" spcCol="0" rtlCol="0" anchor="t" anchorCtr="0">
            <a:noAutofit/>
          </a:bodyPr>
          <a:lstStyle/>
          <a:p>
            <a:pPr>
              <a:lnSpc>
                <a:spcPct val="90000"/>
              </a:lnSpc>
              <a:spcBef>
                <a:spcPct val="0"/>
              </a:spcBef>
              <a:spcAft>
                <a:spcPct val="0"/>
              </a:spcAft>
            </a:pPr>
            <a:fld id="{7A14FCD5-5F0A-47B2-8EDD-2F5BB28468E9}" type="datetime'''''''''''6''''1''''''''''''''''''''''''3'">
              <a:rPr lang="en-GB" altLang="en-US" sz="700" smtClean="0">
                <a:solidFill>
                  <a:schemeClr val="tx1"/>
                </a:solidFill>
                <a:effectLst/>
              </a:rPr>
              <a:pPr>
                <a:lnSpc>
                  <a:spcPct val="90000"/>
                </a:lnSpc>
                <a:spcBef>
                  <a:spcPct val="0"/>
                </a:spcBef>
                <a:spcAft>
                  <a:spcPct val="0"/>
                </a:spcAft>
              </a:pPr>
              <a:t>613</a:t>
            </a:fld>
            <a:endParaRPr lang="en-GB" sz="700">
              <a:solidFill>
                <a:schemeClr val="tx1"/>
              </a:solidFill>
              <a:cs typeface="Arial" panose="020B0604020202020204" pitchFamily="34" charset="0"/>
              <a:sym typeface="Arial" panose="020B0604020202020204" pitchFamily="34" charset="0"/>
            </a:endParaRPr>
          </a:p>
        </p:txBody>
      </p:sp>
      <p:sp>
        <p:nvSpPr>
          <p:cNvPr id="92" name="Text Placeholder 2">
            <a:extLst>
              <a:ext uri="{FF2B5EF4-FFF2-40B4-BE49-F238E27FC236}">
                <a16:creationId xmlns:a16="http://schemas.microsoft.com/office/drawing/2014/main" id="{935FE306-B33D-4590-A6CE-9CE464C4D767}"/>
              </a:ext>
            </a:extLst>
          </p:cNvPr>
          <p:cNvSpPr>
            <a:spLocks noGrp="1"/>
          </p:cNvSpPr>
          <p:nvPr>
            <p:custDataLst>
              <p:tags r:id="rId90"/>
            </p:custDataLst>
          </p:nvPr>
        </p:nvSpPr>
        <p:spPr bwMode="auto">
          <a:xfrm>
            <a:off x="9426575" y="4483100"/>
            <a:ext cx="150813" cy="542925"/>
          </a:xfrm>
          <a:prstGeom prst="rect">
            <a:avLst/>
          </a:prstGeom>
          <a:noFill/>
          <a:ln>
            <a:noFill/>
          </a:ln>
          <a:extLst>
            <a:ext uri="{909E8E84-426E-40dd-AFC4-6F175D3DCCD1}">
              <a14:hiddenFill xmlns:a14="http://schemas.microsoft.com/office/drawing/2010/main" xmlns="">
                <a:solidFill>
                  <a:scrgbClr r="0" g="0" b="0"/>
                </a:solidFill>
              </a14:hiddenFill>
            </a:ext>
          </a:extLst>
        </p:spPr>
        <p:txBody>
          <a:bodyPr vert="vert270" wrap="none" lIns="0" tIns="0" rIns="0" bIns="0" numCol="1" spcCol="0" rtlCol="0" anchor="ctr" anchorCtr="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r">
              <a:spcBef>
                <a:spcPct val="0"/>
              </a:spcBef>
              <a:spcAft>
                <a:spcPct val="0"/>
              </a:spcAft>
              <a:buNone/>
              <a:defRPr/>
            </a:pPr>
            <a:fld id="{D309E238-91BC-4826-84F7-2BE7D220444A}" type="datetime'**''''F''''''r''a''n''c''''''''''''''''e'''''''''''''''''''">
              <a:rPr lang="en-US" altLang="en-US" sz="1100" smtClean="0">
                <a:solidFill>
                  <a:srgbClr val="2B3A42"/>
                </a:solidFill>
                <a:effectLst/>
              </a:rPr>
              <a:pPr marL="0" lvl="0" indent="0" algn="r">
                <a:spcBef>
                  <a:spcPct val="0"/>
                </a:spcBef>
                <a:spcAft>
                  <a:spcPct val="0"/>
                </a:spcAft>
                <a:buNone/>
                <a:defRPr/>
              </a:pPr>
              <a:t>**France</a:t>
            </a:fld>
            <a:endParaRPr kumimoji="0" lang="en-US" sz="1100" b="0" strike="noStrike" kern="1200" spc="0" normalizeH="0" noProof="0">
              <a:ln>
                <a:noFill/>
              </a:ln>
              <a:solidFill>
                <a:srgbClr val="2B3A42"/>
              </a:solidFill>
              <a:effectLst/>
              <a:uLnTx/>
              <a:uFillTx/>
              <a:ea typeface="+mn-ea"/>
              <a:cs typeface="+mn-cs"/>
              <a:sym typeface="+mn-lt"/>
            </a:endParaRPr>
          </a:p>
        </p:txBody>
      </p:sp>
      <p:sp useBgFill="1">
        <p:nvSpPr>
          <p:cNvPr id="46" name="Rectangle 45">
            <a:extLst>
              <a:ext uri="{FF2B5EF4-FFF2-40B4-BE49-F238E27FC236}">
                <a16:creationId xmlns:a16="http://schemas.microsoft.com/office/drawing/2014/main" id="{A5BD3E20-C45D-4CE5-926E-4531E5AF25E5}"/>
              </a:ext>
            </a:extLst>
          </p:cNvPr>
          <p:cNvSpPr/>
          <p:nvPr>
            <p:custDataLst>
              <p:tags r:id="rId91"/>
            </p:custDataLst>
          </p:nvPr>
        </p:nvSpPr>
        <p:spPr bwMode="gray">
          <a:xfrm>
            <a:off x="4968875" y="3648075"/>
            <a:ext cx="173038" cy="95250"/>
          </a:xfrm>
          <a:prstGeom prst="rect">
            <a:avLst/>
          </a:prstGeom>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2700" tIns="0" rIns="12700" bIns="0" numCol="1" spcCol="0" rtlCol="0" anchor="b" anchorCtr="0">
            <a:noAutofit/>
          </a:bodyPr>
          <a:lstStyle/>
          <a:p>
            <a:pPr algn="ctr">
              <a:lnSpc>
                <a:spcPct val="90000"/>
              </a:lnSpc>
              <a:spcBef>
                <a:spcPct val="0"/>
              </a:spcBef>
              <a:spcAft>
                <a:spcPct val="0"/>
              </a:spcAft>
            </a:pPr>
            <a:fld id="{10DCFDFC-8AFB-450D-BC8F-C25DC47C865E}" type="datetime'4''''''''''4''''''''''''''''''''''''1'''''''''''''">
              <a:rPr lang="en-GB" altLang="en-US" sz="700" smtClean="0">
                <a:solidFill>
                  <a:schemeClr val="tx1"/>
                </a:solidFill>
                <a:effectLst/>
              </a:rPr>
              <a:pPr algn="ctr">
                <a:lnSpc>
                  <a:spcPct val="90000"/>
                </a:lnSpc>
                <a:spcBef>
                  <a:spcPct val="0"/>
                </a:spcBef>
                <a:spcAft>
                  <a:spcPct val="0"/>
                </a:spcAft>
              </a:pPr>
              <a:t>441</a:t>
            </a:fld>
            <a:endParaRPr lang="en-GB" sz="700" err="1">
              <a:solidFill>
                <a:schemeClr val="tx1"/>
              </a:solidFill>
              <a:cs typeface="Arial" panose="020B0604020202020204" pitchFamily="34" charset="0"/>
              <a:sym typeface="Arial" panose="020B0604020202020204" pitchFamily="34" charset="0"/>
            </a:endParaRPr>
          </a:p>
        </p:txBody>
      </p:sp>
      <p:sp>
        <p:nvSpPr>
          <p:cNvPr id="146" name="Text Placeholder 2">
            <a:extLst>
              <a:ext uri="{FF2B5EF4-FFF2-40B4-BE49-F238E27FC236}">
                <a16:creationId xmlns:a16="http://schemas.microsoft.com/office/drawing/2014/main" id="{1F834133-0E4C-4198-9C80-46D1418863A7}"/>
              </a:ext>
            </a:extLst>
          </p:cNvPr>
          <p:cNvSpPr>
            <a:spLocks noGrp="1"/>
          </p:cNvSpPr>
          <p:nvPr>
            <p:custDataLst>
              <p:tags r:id="rId92"/>
            </p:custDataLst>
          </p:nvPr>
        </p:nvSpPr>
        <p:spPr bwMode="auto">
          <a:xfrm>
            <a:off x="7072313" y="4483101"/>
            <a:ext cx="150813" cy="358775"/>
          </a:xfrm>
          <a:prstGeom prst="rect">
            <a:avLst/>
          </a:prstGeom>
          <a:noFill/>
          <a:ln>
            <a:noFill/>
          </a:ln>
          <a:extLst>
            <a:ext uri="{909E8E84-426E-40dd-AFC4-6F175D3DCCD1}">
              <a14:hiddenFill xmlns:a14="http://schemas.microsoft.com/office/drawing/2010/main" xmlns="">
                <a:solidFill>
                  <a:scrgbClr r="0" g="0" b="0"/>
                </a:solidFill>
              </a14:hiddenFill>
            </a:ext>
          </a:extLst>
        </p:spPr>
        <p:txBody>
          <a:bodyPr vert="vert270" wrap="none" lIns="0" tIns="0" rIns="0" bIns="0" numCol="1" spcCol="0" rtlCol="0" anchor="ctr" anchorCtr="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r">
              <a:spcBef>
                <a:spcPct val="0"/>
              </a:spcBef>
              <a:spcAft>
                <a:spcPct val="0"/>
              </a:spcAft>
              <a:buNone/>
              <a:defRPr/>
            </a:pPr>
            <a:fld id="{9286D65E-2550-40C0-BD83-C55E7ACC8528}" type="datetime'''''''''''S''''''''p''''''a''''''''i''n'">
              <a:rPr lang="en-US" altLang="en-US" sz="1100" smtClean="0">
                <a:solidFill>
                  <a:srgbClr val="2B3A42"/>
                </a:solidFill>
                <a:effectLst/>
              </a:rPr>
              <a:pPr marL="0" lvl="0" indent="0" algn="r">
                <a:spcBef>
                  <a:spcPct val="0"/>
                </a:spcBef>
                <a:spcAft>
                  <a:spcPct val="0"/>
                </a:spcAft>
                <a:buNone/>
                <a:defRPr/>
              </a:pPr>
              <a:t>Spain</a:t>
            </a:fld>
            <a:endParaRPr kumimoji="0" lang="en-US" sz="1100" b="0" strike="noStrike" kern="1200" spc="0" normalizeH="0" noProof="0">
              <a:ln>
                <a:noFill/>
              </a:ln>
              <a:solidFill>
                <a:srgbClr val="2B3A42"/>
              </a:solidFill>
              <a:effectLst/>
              <a:uLnTx/>
              <a:uFillTx/>
              <a:ea typeface="+mn-ea"/>
              <a:cs typeface="+mn-cs"/>
              <a:sym typeface="+mn-lt"/>
            </a:endParaRPr>
          </a:p>
        </p:txBody>
      </p:sp>
      <p:sp>
        <p:nvSpPr>
          <p:cNvPr id="88" name="Text Placeholder 2">
            <a:extLst>
              <a:ext uri="{FF2B5EF4-FFF2-40B4-BE49-F238E27FC236}">
                <a16:creationId xmlns:a16="http://schemas.microsoft.com/office/drawing/2014/main" id="{BA66F70D-9B40-4CDE-8872-F415E918C605}"/>
              </a:ext>
            </a:extLst>
          </p:cNvPr>
          <p:cNvSpPr>
            <a:spLocks noGrp="1"/>
          </p:cNvSpPr>
          <p:nvPr>
            <p:custDataLst>
              <p:tags r:id="rId93"/>
            </p:custDataLst>
          </p:nvPr>
        </p:nvSpPr>
        <p:spPr bwMode="auto">
          <a:xfrm>
            <a:off x="9686925" y="4483100"/>
            <a:ext cx="150813" cy="466725"/>
          </a:xfrm>
          <a:prstGeom prst="rect">
            <a:avLst/>
          </a:prstGeom>
          <a:noFill/>
          <a:ln>
            <a:noFill/>
          </a:ln>
          <a:extLst>
            <a:ext uri="{909E8E84-426E-40dd-AFC4-6F175D3DCCD1}">
              <a14:hiddenFill xmlns:a14="http://schemas.microsoft.com/office/drawing/2010/main" xmlns="">
                <a:solidFill>
                  <a:scrgbClr r="0" g="0" b="0"/>
                </a:solidFill>
              </a14:hiddenFill>
            </a:ext>
          </a:extLst>
        </p:spPr>
        <p:txBody>
          <a:bodyPr vert="vert270" wrap="none" lIns="0" tIns="0" rIns="0" bIns="0" numCol="1" spcCol="0" rtlCol="0" anchor="ctr" anchorCtr="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r">
              <a:spcBef>
                <a:spcPct val="0"/>
              </a:spcBef>
              <a:spcAft>
                <a:spcPct val="0"/>
              </a:spcAft>
              <a:buNone/>
              <a:defRPr/>
            </a:pPr>
            <a:fld id="{544B8818-5399-4224-AB19-E2F86D8722D5}" type="datetime'''E''''''''''''''''''st''''''''''o''''''''''ni''''''''a'">
              <a:rPr lang="en-US" altLang="en-US" sz="1100" smtClean="0">
                <a:solidFill>
                  <a:srgbClr val="2B3A42"/>
                </a:solidFill>
                <a:effectLst/>
              </a:rPr>
              <a:pPr marL="0" lvl="0" indent="0" algn="r">
                <a:spcBef>
                  <a:spcPct val="0"/>
                </a:spcBef>
                <a:spcAft>
                  <a:spcPct val="0"/>
                </a:spcAft>
                <a:buNone/>
                <a:defRPr/>
              </a:pPr>
              <a:t>Estonia</a:t>
            </a:fld>
            <a:endParaRPr kumimoji="0" lang="en-US" sz="1100" b="0" strike="noStrike" kern="1200" spc="0" normalizeH="0" noProof="0">
              <a:ln>
                <a:noFill/>
              </a:ln>
              <a:solidFill>
                <a:srgbClr val="2B3A42"/>
              </a:solidFill>
              <a:effectLst/>
              <a:uLnTx/>
              <a:uFillTx/>
              <a:ea typeface="+mn-ea"/>
              <a:cs typeface="+mn-cs"/>
              <a:sym typeface="+mn-lt"/>
            </a:endParaRPr>
          </a:p>
        </p:txBody>
      </p:sp>
      <p:sp>
        <p:nvSpPr>
          <p:cNvPr id="188" name="Rectangle 187">
            <a:extLst>
              <a:ext uri="{FF2B5EF4-FFF2-40B4-BE49-F238E27FC236}">
                <a16:creationId xmlns:a16="http://schemas.microsoft.com/office/drawing/2014/main" id="{9CEDB653-DC25-A081-513E-3A04A8449302}"/>
              </a:ext>
            </a:extLst>
          </p:cNvPr>
          <p:cNvSpPr/>
          <p:nvPr>
            <p:custDataLst>
              <p:tags r:id="rId94"/>
            </p:custDataLst>
          </p:nvPr>
        </p:nvSpPr>
        <p:spPr bwMode="gray">
          <a:xfrm>
            <a:off x="9937750" y="3270250"/>
            <a:ext cx="173038" cy="95250"/>
          </a:xfrm>
          <a:prstGeom prst="rect">
            <a:avLst/>
          </a:prstGeom>
          <a:solidFill>
            <a:srgbClr val="6F8DB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2700" tIns="0" rIns="12700" bIns="0" rtlCol="0" anchor="b" anchorCtr="0"/>
          <a:lstStyle/>
          <a:p>
            <a:pPr algn="ctr">
              <a:lnSpc>
                <a:spcPct val="90000"/>
              </a:lnSpc>
              <a:spcBef>
                <a:spcPct val="0"/>
              </a:spcBef>
              <a:spcAft>
                <a:spcPct val="0"/>
              </a:spcAft>
            </a:pPr>
            <a:fld id="{D8ACDBAB-54D9-49DC-BFE9-589C7B215443}" type="datetime'''''''''''''''8''''''''5''''3'">
              <a:rPr lang="en-GB" altLang="en-US" sz="700" smtClean="0">
                <a:solidFill>
                  <a:schemeClr val="bg1"/>
                </a:solidFill>
                <a:effectLst/>
              </a:rPr>
              <a:pPr algn="ctr">
                <a:lnSpc>
                  <a:spcPct val="90000"/>
                </a:lnSpc>
                <a:spcBef>
                  <a:spcPct val="0"/>
                </a:spcBef>
                <a:spcAft>
                  <a:spcPct val="0"/>
                </a:spcAft>
              </a:pPr>
              <a:t>853</a:t>
            </a:fld>
            <a:endParaRPr lang="en-GB" sz="700">
              <a:solidFill>
                <a:schemeClr val="bg1"/>
              </a:solidFill>
              <a:sym typeface="Arial" panose="020B0604020202020204" pitchFamily="34" charset="0"/>
            </a:endParaRPr>
          </a:p>
        </p:txBody>
      </p:sp>
      <p:sp>
        <p:nvSpPr>
          <p:cNvPr id="60" name="Rectangle 59">
            <a:extLst>
              <a:ext uri="{FF2B5EF4-FFF2-40B4-BE49-F238E27FC236}">
                <a16:creationId xmlns:a16="http://schemas.microsoft.com/office/drawing/2014/main" id="{4DCF0EBA-4C72-4B7D-9CEC-6A1460B62206}"/>
              </a:ext>
            </a:extLst>
          </p:cNvPr>
          <p:cNvSpPr/>
          <p:nvPr>
            <p:custDataLst>
              <p:tags r:id="rId95"/>
            </p:custDataLst>
          </p:nvPr>
        </p:nvSpPr>
        <p:spPr bwMode="gray">
          <a:xfrm>
            <a:off x="7323138" y="3470275"/>
            <a:ext cx="173038" cy="95250"/>
          </a:xfrm>
          <a:prstGeom prst="rect">
            <a:avLst/>
          </a:prstGeom>
          <a:solidFill>
            <a:srgbClr val="6F8DB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2700" tIns="0" rIns="12700" bIns="0" numCol="1" spcCol="0" rtlCol="0" anchor="b" anchorCtr="0">
            <a:noAutofit/>
          </a:bodyPr>
          <a:lstStyle/>
          <a:p>
            <a:pPr algn="ctr">
              <a:lnSpc>
                <a:spcPct val="90000"/>
              </a:lnSpc>
              <a:spcBef>
                <a:spcPct val="0"/>
              </a:spcBef>
              <a:spcAft>
                <a:spcPct val="0"/>
              </a:spcAft>
            </a:pPr>
            <a:fld id="{5E6C16E1-6241-4828-8C88-42BC59649219}" type="datetime'6''''''3''''''''''6'''''''''''''''''''''''''''''''''''''''''">
              <a:rPr lang="en-GB" altLang="en-US" sz="700" smtClean="0">
                <a:solidFill>
                  <a:schemeClr val="bg1"/>
                </a:solidFill>
                <a:effectLst/>
              </a:rPr>
              <a:pPr algn="ctr">
                <a:lnSpc>
                  <a:spcPct val="90000"/>
                </a:lnSpc>
                <a:spcBef>
                  <a:spcPct val="0"/>
                </a:spcBef>
                <a:spcAft>
                  <a:spcPct val="0"/>
                </a:spcAft>
              </a:pPr>
              <a:t>636</a:t>
            </a:fld>
            <a:endParaRPr lang="en-GB" sz="700">
              <a:solidFill>
                <a:schemeClr val="bg1"/>
              </a:solidFill>
              <a:cs typeface="Arial" panose="020B0604020202020204" pitchFamily="34" charset="0"/>
              <a:sym typeface="Arial" panose="020B0604020202020204" pitchFamily="34" charset="0"/>
            </a:endParaRPr>
          </a:p>
        </p:txBody>
      </p:sp>
      <p:sp>
        <p:nvSpPr>
          <p:cNvPr id="87" name="Text Placeholder 2">
            <a:extLst>
              <a:ext uri="{FF2B5EF4-FFF2-40B4-BE49-F238E27FC236}">
                <a16:creationId xmlns:a16="http://schemas.microsoft.com/office/drawing/2014/main" id="{FA0998E8-CB62-469C-B1D8-9D95E4C50F7A}"/>
              </a:ext>
            </a:extLst>
          </p:cNvPr>
          <p:cNvSpPr>
            <a:spLocks noGrp="1"/>
          </p:cNvSpPr>
          <p:nvPr>
            <p:custDataLst>
              <p:tags r:id="rId96"/>
            </p:custDataLst>
          </p:nvPr>
        </p:nvSpPr>
        <p:spPr bwMode="auto">
          <a:xfrm>
            <a:off x="9948863" y="4483100"/>
            <a:ext cx="150813" cy="520700"/>
          </a:xfrm>
          <a:prstGeom prst="rect">
            <a:avLst/>
          </a:prstGeom>
          <a:noFill/>
          <a:ln>
            <a:noFill/>
          </a:ln>
          <a:extLst>
            <a:ext uri="{909E8E84-426E-40dd-AFC4-6F175D3DCCD1}">
              <a14:hiddenFill xmlns:a14="http://schemas.microsoft.com/office/drawing/2010/main" xmlns="">
                <a:solidFill>
                  <a:scrgbClr r="0" g="0" b="0"/>
                </a:solidFill>
              </a14:hiddenFill>
            </a:ext>
          </a:extLst>
        </p:spPr>
        <p:txBody>
          <a:bodyPr vert="vert270" wrap="none" lIns="0" tIns="0" rIns="0" bIns="0" numCol="1" spcCol="0" rtlCol="0" anchor="ctr" anchorCtr="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r">
              <a:spcBef>
                <a:spcPct val="0"/>
              </a:spcBef>
              <a:spcAft>
                <a:spcPct val="0"/>
              </a:spcAft>
              <a:buNone/>
              <a:defRPr/>
            </a:pPr>
            <a:fld id="{88CED5A4-BAC9-495F-928D-32E7F4D7B13B}" type="datetime'''''P''''''''o''''''r''t''''''u''g''''a''l'''''''''''''''''">
              <a:rPr lang="en-US" altLang="en-US" sz="1100" smtClean="0">
                <a:solidFill>
                  <a:srgbClr val="2B3A42"/>
                </a:solidFill>
                <a:effectLst/>
              </a:rPr>
              <a:pPr marL="0" lvl="0" indent="0" algn="r">
                <a:spcBef>
                  <a:spcPct val="0"/>
                </a:spcBef>
                <a:spcAft>
                  <a:spcPct val="0"/>
                </a:spcAft>
                <a:buNone/>
                <a:defRPr/>
              </a:pPr>
              <a:t>Portugal</a:t>
            </a:fld>
            <a:endParaRPr kumimoji="0" lang="en-US" sz="1100" b="0" strike="noStrike" kern="1200" spc="0" normalizeH="0" noProof="0">
              <a:ln>
                <a:noFill/>
              </a:ln>
              <a:solidFill>
                <a:srgbClr val="2B3A42"/>
              </a:solidFill>
              <a:effectLst/>
              <a:uLnTx/>
              <a:uFillTx/>
              <a:ea typeface="+mn-ea"/>
              <a:cs typeface="+mn-cs"/>
              <a:sym typeface="+mn-lt"/>
            </a:endParaRPr>
          </a:p>
        </p:txBody>
      </p:sp>
      <p:sp>
        <p:nvSpPr>
          <p:cNvPr id="140" name="Text Placeholder 2">
            <a:extLst>
              <a:ext uri="{FF2B5EF4-FFF2-40B4-BE49-F238E27FC236}">
                <a16:creationId xmlns:a16="http://schemas.microsoft.com/office/drawing/2014/main" id="{DECFEBE1-548F-4F40-96C3-7DCDA1C1F699}"/>
              </a:ext>
            </a:extLst>
          </p:cNvPr>
          <p:cNvSpPr>
            <a:spLocks noGrp="1"/>
          </p:cNvSpPr>
          <p:nvPr>
            <p:custDataLst>
              <p:tags r:id="rId97"/>
            </p:custDataLst>
          </p:nvPr>
        </p:nvSpPr>
        <p:spPr bwMode="auto">
          <a:xfrm>
            <a:off x="6288088" y="4483100"/>
            <a:ext cx="150813" cy="506413"/>
          </a:xfrm>
          <a:prstGeom prst="rect">
            <a:avLst/>
          </a:prstGeom>
          <a:noFill/>
          <a:ln>
            <a:noFill/>
          </a:ln>
          <a:extLst>
            <a:ext uri="{909E8E84-426E-40dd-AFC4-6F175D3DCCD1}">
              <a14:hiddenFill xmlns:a14="http://schemas.microsoft.com/office/drawing/2010/main" xmlns="">
                <a:solidFill>
                  <a:scrgbClr r="0" g="0" b="0"/>
                </a:solidFill>
              </a14:hiddenFill>
            </a:ext>
          </a:extLst>
        </p:spPr>
        <p:txBody>
          <a:bodyPr vert="vert270" wrap="none" lIns="0" tIns="0" rIns="0" bIns="0" numCol="1" spcCol="0" rtlCol="0" anchor="ctr" anchorCtr="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r">
              <a:spcBef>
                <a:spcPct val="0"/>
              </a:spcBef>
              <a:spcAft>
                <a:spcPct val="0"/>
              </a:spcAft>
              <a:buNone/>
              <a:defRPr/>
            </a:pPr>
            <a:fld id="{32DBF44D-E7AF-449D-8856-39679D6177A6}" type="datetime'C''''ze''''''c''''''h''''''''''''i''''''''''''''''a'''''">
              <a:rPr lang="en-US" altLang="en-US" sz="1100" smtClean="0">
                <a:solidFill>
                  <a:srgbClr val="2B3A42"/>
                </a:solidFill>
                <a:effectLst/>
              </a:rPr>
              <a:pPr marL="0" lvl="0" indent="0" algn="r">
                <a:spcBef>
                  <a:spcPct val="0"/>
                </a:spcBef>
                <a:spcAft>
                  <a:spcPct val="0"/>
                </a:spcAft>
                <a:buNone/>
                <a:defRPr/>
              </a:pPr>
              <a:t>Czechia</a:t>
            </a:fld>
            <a:endParaRPr kumimoji="0" lang="en-US" sz="1100" b="0" strike="noStrike" kern="1200" spc="0" normalizeH="0" noProof="0">
              <a:ln>
                <a:noFill/>
              </a:ln>
              <a:solidFill>
                <a:srgbClr val="2B3A42"/>
              </a:solidFill>
              <a:effectLst/>
              <a:uLnTx/>
              <a:uFillTx/>
              <a:ea typeface="+mn-ea"/>
              <a:cs typeface="+mn-cs"/>
              <a:sym typeface="+mn-lt"/>
            </a:endParaRPr>
          </a:p>
        </p:txBody>
      </p:sp>
      <p:sp>
        <p:nvSpPr>
          <p:cNvPr id="85" name="Text Placeholder 2">
            <a:extLst>
              <a:ext uri="{FF2B5EF4-FFF2-40B4-BE49-F238E27FC236}">
                <a16:creationId xmlns:a16="http://schemas.microsoft.com/office/drawing/2014/main" id="{32A908B1-34AB-4136-83B5-E03B0C52E061}"/>
              </a:ext>
            </a:extLst>
          </p:cNvPr>
          <p:cNvSpPr>
            <a:spLocks noGrp="1"/>
          </p:cNvSpPr>
          <p:nvPr>
            <p:custDataLst>
              <p:tags r:id="rId98"/>
            </p:custDataLst>
          </p:nvPr>
        </p:nvSpPr>
        <p:spPr bwMode="auto">
          <a:xfrm>
            <a:off x="10210800" y="4483100"/>
            <a:ext cx="150813" cy="530225"/>
          </a:xfrm>
          <a:prstGeom prst="rect">
            <a:avLst/>
          </a:prstGeom>
          <a:noFill/>
          <a:ln>
            <a:noFill/>
          </a:ln>
          <a:extLst>
            <a:ext uri="{909E8E84-426E-40dd-AFC4-6F175D3DCCD1}">
              <a14:hiddenFill xmlns:a14="http://schemas.microsoft.com/office/drawing/2010/main" xmlns="">
                <a:solidFill>
                  <a:scrgbClr r="0" g="0" b="0"/>
                </a:solidFill>
              </a14:hiddenFill>
            </a:ext>
          </a:extLst>
        </p:spPr>
        <p:txBody>
          <a:bodyPr vert="vert270" wrap="none" lIns="0" tIns="0" rIns="0" bIns="0" numCol="1" spcCol="0" rtlCol="0" anchor="ctr" anchorCtr="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r">
              <a:spcBef>
                <a:spcPct val="0"/>
              </a:spcBef>
              <a:spcAft>
                <a:spcPct val="0"/>
              </a:spcAft>
              <a:buNone/>
              <a:defRPr/>
            </a:pPr>
            <a:fld id="{8E2BFB4B-D815-4797-BD68-04B297CB24C7}" type="datetime'''''''''''''''''''S''''''lo''''''''''''''''''v''a''ki''a'''">
              <a:rPr lang="en-US" altLang="en-US" sz="1100" smtClean="0">
                <a:solidFill>
                  <a:srgbClr val="2B3A42"/>
                </a:solidFill>
                <a:effectLst/>
              </a:rPr>
              <a:pPr marL="0" lvl="0" indent="0" algn="r">
                <a:spcBef>
                  <a:spcPct val="0"/>
                </a:spcBef>
                <a:spcAft>
                  <a:spcPct val="0"/>
                </a:spcAft>
                <a:buNone/>
                <a:defRPr/>
              </a:pPr>
              <a:t>Slovakia</a:t>
            </a:fld>
            <a:endParaRPr kumimoji="0" lang="en-US" sz="1100" b="0" strike="noStrike" kern="1200" spc="0" normalizeH="0" noProof="0">
              <a:ln>
                <a:noFill/>
              </a:ln>
              <a:solidFill>
                <a:srgbClr val="2B3A42"/>
              </a:solidFill>
              <a:effectLst/>
              <a:uLnTx/>
              <a:uFillTx/>
              <a:ea typeface="+mn-ea"/>
              <a:cs typeface="+mn-cs"/>
              <a:sym typeface="+mn-lt"/>
            </a:endParaRPr>
          </a:p>
        </p:txBody>
      </p:sp>
      <p:sp useBgFill="1">
        <p:nvSpPr>
          <p:cNvPr id="114" name="Rectangle 113">
            <a:extLst>
              <a:ext uri="{FF2B5EF4-FFF2-40B4-BE49-F238E27FC236}">
                <a16:creationId xmlns:a16="http://schemas.microsoft.com/office/drawing/2014/main" id="{188B7858-0A3E-118B-7CB0-EABC256E4017}"/>
              </a:ext>
            </a:extLst>
          </p:cNvPr>
          <p:cNvSpPr/>
          <p:nvPr>
            <p:custDataLst>
              <p:tags r:id="rId99"/>
            </p:custDataLst>
          </p:nvPr>
        </p:nvSpPr>
        <p:spPr bwMode="gray">
          <a:xfrm>
            <a:off x="10371138" y="3024188"/>
            <a:ext cx="173038" cy="95250"/>
          </a:xfrm>
          <a:prstGeom prst="rect">
            <a:avLst/>
          </a:prstGeom>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2700" tIns="0" rIns="12700" bIns="0" rtlCol="0" anchor="t" anchorCtr="0"/>
          <a:lstStyle/>
          <a:p>
            <a:pPr>
              <a:lnSpc>
                <a:spcPct val="90000"/>
              </a:lnSpc>
              <a:spcBef>
                <a:spcPct val="0"/>
              </a:spcBef>
              <a:spcAft>
                <a:spcPct val="0"/>
              </a:spcAft>
            </a:pPr>
            <a:fld id="{86B24535-2D6B-4FF8-A043-CD8370F0B8D4}" type="datetime'''''''9''''''''''''''''''''''''''''4''''''''''9'''">
              <a:rPr lang="en-GB" altLang="en-US" sz="700" smtClean="0">
                <a:solidFill>
                  <a:schemeClr val="tx1"/>
                </a:solidFill>
                <a:effectLst/>
              </a:rPr>
              <a:pPr>
                <a:lnSpc>
                  <a:spcPct val="90000"/>
                </a:lnSpc>
                <a:spcBef>
                  <a:spcPct val="0"/>
                </a:spcBef>
                <a:spcAft>
                  <a:spcPct val="0"/>
                </a:spcAft>
              </a:pPr>
              <a:t>949</a:t>
            </a:fld>
            <a:endParaRPr lang="en-GB" sz="700" err="1">
              <a:solidFill>
                <a:schemeClr val="tx1"/>
              </a:solidFill>
              <a:sym typeface="Arial" panose="020B0604020202020204" pitchFamily="34" charset="0"/>
            </a:endParaRPr>
          </a:p>
        </p:txBody>
      </p:sp>
      <p:sp>
        <p:nvSpPr>
          <p:cNvPr id="132" name="Text Placeholder 2">
            <a:extLst>
              <a:ext uri="{FF2B5EF4-FFF2-40B4-BE49-F238E27FC236}">
                <a16:creationId xmlns:a16="http://schemas.microsoft.com/office/drawing/2014/main" id="{CA9D25DA-8908-46A5-B430-3B1990AE43C3}"/>
              </a:ext>
            </a:extLst>
          </p:cNvPr>
          <p:cNvSpPr>
            <a:spLocks noGrp="1"/>
          </p:cNvSpPr>
          <p:nvPr>
            <p:custDataLst>
              <p:tags r:id="rId100"/>
            </p:custDataLst>
          </p:nvPr>
        </p:nvSpPr>
        <p:spPr bwMode="auto">
          <a:xfrm>
            <a:off x="7334250" y="4483100"/>
            <a:ext cx="150813" cy="504825"/>
          </a:xfrm>
          <a:prstGeom prst="rect">
            <a:avLst/>
          </a:prstGeom>
          <a:noFill/>
          <a:ln>
            <a:noFill/>
          </a:ln>
          <a:extLst>
            <a:ext uri="{909E8E84-426E-40dd-AFC4-6F175D3DCCD1}">
              <a14:hiddenFill xmlns:a14="http://schemas.microsoft.com/office/drawing/2010/main" xmlns="">
                <a:solidFill>
                  <a:scrgbClr r="0" g="0" b="0"/>
                </a:solidFill>
              </a14:hiddenFill>
            </a:ext>
          </a:extLst>
        </p:spPr>
        <p:txBody>
          <a:bodyPr vert="vert270" wrap="none" lIns="0" tIns="0" rIns="0" bIns="0" numCol="1" spcCol="0" rtlCol="0" anchor="ctr" anchorCtr="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r" defTabSz="914400" rtl="0" eaLnBrk="1" fontAlgn="auto" latinLnBrk="0" hangingPunct="1">
              <a:lnSpc>
                <a:spcPct val="90000"/>
              </a:lnSpc>
              <a:spcBef>
                <a:spcPct val="0"/>
              </a:spcBef>
              <a:spcAft>
                <a:spcPct val="0"/>
              </a:spcAft>
              <a:buClrTx/>
              <a:buSzTx/>
              <a:buFont typeface="Arial" panose="020B0604020202020204" pitchFamily="34" charset="0"/>
              <a:buNone/>
              <a:tabLst/>
              <a:defRPr/>
            </a:pPr>
            <a:fld id="{A33FD94C-828E-4E8F-B760-6C32F683FD39}" type="datetime'''''*''''''C''''''''''''''''''''''r''o''''''''''''at''ia'''">
              <a:rPr lang="en-US" altLang="en-US" sz="1100" smtClean="0">
                <a:solidFill>
                  <a:srgbClr val="2B3A42"/>
                </a:solidFill>
                <a:effectLst/>
              </a:rPr>
              <a:pPr marL="0" marR="0" lvl="0" indent="0" algn="r" defTabSz="914400" rtl="0" eaLnBrk="1" fontAlgn="auto" latinLnBrk="0" hangingPunct="1">
                <a:lnSpc>
                  <a:spcPct val="90000"/>
                </a:lnSpc>
                <a:spcBef>
                  <a:spcPct val="0"/>
                </a:spcBef>
                <a:spcAft>
                  <a:spcPct val="0"/>
                </a:spcAft>
                <a:buClrTx/>
                <a:buSzTx/>
                <a:buFont typeface="Arial" panose="020B0604020202020204" pitchFamily="34" charset="0"/>
                <a:buNone/>
                <a:tabLst/>
                <a:defRPr/>
              </a:pPr>
              <a:t>*Croatia</a:t>
            </a:fld>
            <a:endParaRPr kumimoji="0" lang="en-US" sz="1100" b="0" strike="noStrike" kern="1200" cap="none" spc="0" normalizeH="0" baseline="0" noProof="0">
              <a:ln>
                <a:noFill/>
              </a:ln>
              <a:solidFill>
                <a:srgbClr val="2B3A42"/>
              </a:solidFill>
              <a:effectLst/>
              <a:uLnTx/>
              <a:uFillTx/>
              <a:ea typeface="+mn-ea"/>
              <a:cs typeface="+mn-cs"/>
              <a:sym typeface="+mn-lt"/>
            </a:endParaRPr>
          </a:p>
        </p:txBody>
      </p:sp>
      <p:sp>
        <p:nvSpPr>
          <p:cNvPr id="95" name="Text Placeholder 2">
            <a:extLst>
              <a:ext uri="{FF2B5EF4-FFF2-40B4-BE49-F238E27FC236}">
                <a16:creationId xmlns:a16="http://schemas.microsoft.com/office/drawing/2014/main" id="{BB3ECEE9-7DA2-48ED-9E27-05A69A784116}"/>
              </a:ext>
            </a:extLst>
          </p:cNvPr>
          <p:cNvSpPr>
            <a:spLocks noGrp="1"/>
          </p:cNvSpPr>
          <p:nvPr>
            <p:custDataLst>
              <p:tags r:id="rId101"/>
            </p:custDataLst>
          </p:nvPr>
        </p:nvSpPr>
        <p:spPr bwMode="auto">
          <a:xfrm>
            <a:off x="10472738" y="4483100"/>
            <a:ext cx="150813" cy="568325"/>
          </a:xfrm>
          <a:prstGeom prst="rect">
            <a:avLst/>
          </a:prstGeom>
          <a:noFill/>
          <a:ln>
            <a:noFill/>
          </a:ln>
          <a:extLst>
            <a:ext uri="{909E8E84-426E-40dd-AFC4-6F175D3DCCD1}">
              <a14:hiddenFill xmlns:a14="http://schemas.microsoft.com/office/drawing/2010/main" xmlns="">
                <a:solidFill>
                  <a:scrgbClr r="0" g="0" b="0"/>
                </a:solidFill>
              </a14:hiddenFill>
            </a:ext>
          </a:extLst>
        </p:spPr>
        <p:txBody>
          <a:bodyPr vert="vert270" wrap="none" lIns="0" tIns="0" rIns="0" bIns="0" numCol="1" spcCol="0" rtlCol="0" anchor="ctr" anchorCtr="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r">
              <a:spcBef>
                <a:spcPct val="0"/>
              </a:spcBef>
              <a:spcAft>
                <a:spcPct val="0"/>
              </a:spcAft>
              <a:buNone/>
              <a:defRPr/>
            </a:pPr>
            <a:fld id="{49F086DB-7CCE-4DE9-A3BC-C7ABA76A3A3B}" type="datetime'''L''''i''''''t''''''h''''''''''''uani''a'">
              <a:rPr lang="en-US" altLang="en-US" sz="1100" smtClean="0">
                <a:solidFill>
                  <a:srgbClr val="2B3A42"/>
                </a:solidFill>
                <a:effectLst/>
              </a:rPr>
              <a:pPr marL="0" lvl="0" indent="0" algn="r">
                <a:spcBef>
                  <a:spcPct val="0"/>
                </a:spcBef>
                <a:spcAft>
                  <a:spcPct val="0"/>
                </a:spcAft>
                <a:buNone/>
                <a:defRPr/>
              </a:pPr>
              <a:t>Lithuania</a:t>
            </a:fld>
            <a:endParaRPr kumimoji="0" lang="en-US" sz="1100" b="0" strike="noStrike" kern="1200" spc="0" normalizeH="0" noProof="0">
              <a:ln>
                <a:noFill/>
              </a:ln>
              <a:solidFill>
                <a:srgbClr val="2B3A42"/>
              </a:solidFill>
              <a:effectLst/>
              <a:uLnTx/>
              <a:uFillTx/>
              <a:ea typeface="+mn-ea"/>
              <a:cs typeface="+mn-cs"/>
              <a:sym typeface="+mn-lt"/>
            </a:endParaRPr>
          </a:p>
        </p:txBody>
      </p:sp>
      <p:sp>
        <p:nvSpPr>
          <p:cNvPr id="101" name="Text Placeholder 2">
            <a:extLst>
              <a:ext uri="{FF2B5EF4-FFF2-40B4-BE49-F238E27FC236}">
                <a16:creationId xmlns:a16="http://schemas.microsoft.com/office/drawing/2014/main" id="{3CA49012-6098-4D04-8CE8-AD82D80E1A33}"/>
              </a:ext>
            </a:extLst>
          </p:cNvPr>
          <p:cNvSpPr>
            <a:spLocks noGrp="1"/>
          </p:cNvSpPr>
          <p:nvPr>
            <p:custDataLst>
              <p:tags r:id="rId102"/>
            </p:custDataLst>
          </p:nvPr>
        </p:nvSpPr>
        <p:spPr bwMode="auto">
          <a:xfrm>
            <a:off x="10733088" y="4483101"/>
            <a:ext cx="150813" cy="341313"/>
          </a:xfrm>
          <a:prstGeom prst="rect">
            <a:avLst/>
          </a:prstGeom>
          <a:noFill/>
          <a:ln>
            <a:noFill/>
          </a:ln>
          <a:extLst>
            <a:ext uri="{909E8E84-426E-40dd-AFC4-6F175D3DCCD1}">
              <a14:hiddenFill xmlns:a14="http://schemas.microsoft.com/office/drawing/2010/main" xmlns="">
                <a:solidFill>
                  <a:scrgbClr r="0" g="0" b="0"/>
                </a:solidFill>
              </a14:hiddenFill>
            </a:ext>
          </a:extLst>
        </p:spPr>
        <p:txBody>
          <a:bodyPr vert="vert270" wrap="none" lIns="0" tIns="0" rIns="0" bIns="0" numCol="1" spcCol="0" rtlCol="0" anchor="ctr" anchorCtr="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r">
              <a:spcBef>
                <a:spcPct val="0"/>
              </a:spcBef>
              <a:spcAft>
                <a:spcPct val="0"/>
              </a:spcAft>
              <a:buNone/>
              <a:defRPr/>
            </a:pPr>
            <a:fld id="{7DEFC543-0F48-4F8F-B1ED-6121C9F91985}" type="datetime'''''''Ma''''''l''''''''''''''''''''''''''''''''ta'''''''''">
              <a:rPr lang="en-US" altLang="en-US" sz="1100" smtClean="0">
                <a:solidFill>
                  <a:srgbClr val="2B3A42"/>
                </a:solidFill>
                <a:effectLst/>
              </a:rPr>
              <a:pPr marL="0" lvl="0" indent="0" algn="r">
                <a:spcBef>
                  <a:spcPct val="0"/>
                </a:spcBef>
                <a:spcAft>
                  <a:spcPct val="0"/>
                </a:spcAft>
                <a:buNone/>
                <a:defRPr/>
              </a:pPr>
              <a:t>Malta</a:t>
            </a:fld>
            <a:endParaRPr kumimoji="0" lang="en-US" sz="1100" b="0" strike="noStrike" kern="1200" spc="0" normalizeH="0" noProof="0">
              <a:ln>
                <a:noFill/>
              </a:ln>
              <a:solidFill>
                <a:srgbClr val="2B3A42"/>
              </a:solidFill>
              <a:effectLst/>
              <a:uLnTx/>
              <a:uFillTx/>
              <a:ea typeface="+mn-ea"/>
              <a:cs typeface="+mn-cs"/>
              <a:sym typeface="+mn-lt"/>
            </a:endParaRPr>
          </a:p>
        </p:txBody>
      </p:sp>
      <p:sp>
        <p:nvSpPr>
          <p:cNvPr id="122" name="Rectangle 121">
            <a:extLst>
              <a:ext uri="{FF2B5EF4-FFF2-40B4-BE49-F238E27FC236}">
                <a16:creationId xmlns:a16="http://schemas.microsoft.com/office/drawing/2014/main" id="{EA3B6E26-5E3A-F4F6-CC89-21AFD25EC03C}"/>
              </a:ext>
            </a:extLst>
          </p:cNvPr>
          <p:cNvSpPr/>
          <p:nvPr>
            <p:custDataLst>
              <p:tags r:id="rId103"/>
            </p:custDataLst>
          </p:nvPr>
        </p:nvSpPr>
        <p:spPr bwMode="gray">
          <a:xfrm>
            <a:off x="9675813" y="3276600"/>
            <a:ext cx="173038" cy="95250"/>
          </a:xfrm>
          <a:prstGeom prst="rect">
            <a:avLst/>
          </a:prstGeom>
          <a:solidFill>
            <a:srgbClr val="6F8DB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2700" tIns="0" rIns="12700" bIns="0" rtlCol="0" anchor="b" anchorCtr="0"/>
          <a:lstStyle/>
          <a:p>
            <a:pPr algn="ctr">
              <a:lnSpc>
                <a:spcPct val="90000"/>
              </a:lnSpc>
              <a:spcBef>
                <a:spcPct val="0"/>
              </a:spcBef>
              <a:spcAft>
                <a:spcPct val="0"/>
              </a:spcAft>
            </a:pPr>
            <a:fld id="{769EF443-7DCF-4EDF-BF88-32D38853367C}" type="datetime'''''''''''''''''''''''''''''''''''''84''''6'''''''''''''''">
              <a:rPr lang="en-GB" altLang="en-US" sz="700" smtClean="0">
                <a:solidFill>
                  <a:schemeClr val="bg1"/>
                </a:solidFill>
                <a:effectLst/>
                <a:sym typeface="Arial" panose="020B0604020202020204" pitchFamily="34" charset="0"/>
              </a:rPr>
              <a:pPr algn="ctr">
                <a:lnSpc>
                  <a:spcPct val="90000"/>
                </a:lnSpc>
                <a:spcBef>
                  <a:spcPct val="0"/>
                </a:spcBef>
                <a:spcAft>
                  <a:spcPct val="0"/>
                </a:spcAft>
              </a:pPr>
              <a:t>846</a:t>
            </a:fld>
            <a:endParaRPr lang="en-GB" sz="700" err="1">
              <a:solidFill>
                <a:schemeClr val="bg1"/>
              </a:solidFill>
              <a:sym typeface="Arial" panose="020B0604020202020204" pitchFamily="34" charset="0"/>
            </a:endParaRPr>
          </a:p>
        </p:txBody>
      </p:sp>
      <p:graphicFrame>
        <p:nvGraphicFramePr>
          <p:cNvPr id="17" name="Table 16">
            <a:extLst>
              <a:ext uri="{FF2B5EF4-FFF2-40B4-BE49-F238E27FC236}">
                <a16:creationId xmlns:a16="http://schemas.microsoft.com/office/drawing/2014/main" id="{FDC10B01-04A8-9933-F1C4-C53774789DFB}"/>
              </a:ext>
            </a:extLst>
          </p:cNvPr>
          <p:cNvGraphicFramePr>
            <a:graphicFrameLocks noGrp="1"/>
          </p:cNvGraphicFramePr>
          <p:nvPr>
            <p:extLst>
              <p:ext uri="{D42A27DB-BD31-4B8C-83A1-F6EECF244321}">
                <p14:modId xmlns:p14="http://schemas.microsoft.com/office/powerpoint/2010/main" val="856080608"/>
              </p:ext>
            </p:extLst>
          </p:nvPr>
        </p:nvGraphicFramePr>
        <p:xfrm>
          <a:off x="1528612" y="5279813"/>
          <a:ext cx="9460800" cy="316800"/>
        </p:xfrm>
        <a:graphic>
          <a:graphicData uri="http://schemas.openxmlformats.org/drawingml/2006/table">
            <a:tbl>
              <a:tblPr/>
              <a:tblGrid>
                <a:gridCol w="262800">
                  <a:extLst>
                    <a:ext uri="{9D8B030D-6E8A-4147-A177-3AD203B41FA5}">
                      <a16:colId xmlns:a16="http://schemas.microsoft.com/office/drawing/2014/main" val="2499836936"/>
                    </a:ext>
                  </a:extLst>
                </a:gridCol>
                <a:gridCol w="262800">
                  <a:extLst>
                    <a:ext uri="{9D8B030D-6E8A-4147-A177-3AD203B41FA5}">
                      <a16:colId xmlns:a16="http://schemas.microsoft.com/office/drawing/2014/main" val="3644792103"/>
                    </a:ext>
                  </a:extLst>
                </a:gridCol>
                <a:gridCol w="262800">
                  <a:extLst>
                    <a:ext uri="{9D8B030D-6E8A-4147-A177-3AD203B41FA5}">
                      <a16:colId xmlns:a16="http://schemas.microsoft.com/office/drawing/2014/main" val="675069381"/>
                    </a:ext>
                  </a:extLst>
                </a:gridCol>
                <a:gridCol w="262800">
                  <a:extLst>
                    <a:ext uri="{9D8B030D-6E8A-4147-A177-3AD203B41FA5}">
                      <a16:colId xmlns:a16="http://schemas.microsoft.com/office/drawing/2014/main" val="2429981711"/>
                    </a:ext>
                  </a:extLst>
                </a:gridCol>
                <a:gridCol w="262800">
                  <a:extLst>
                    <a:ext uri="{9D8B030D-6E8A-4147-A177-3AD203B41FA5}">
                      <a16:colId xmlns:a16="http://schemas.microsoft.com/office/drawing/2014/main" val="3456384916"/>
                    </a:ext>
                  </a:extLst>
                </a:gridCol>
                <a:gridCol w="262800">
                  <a:extLst>
                    <a:ext uri="{9D8B030D-6E8A-4147-A177-3AD203B41FA5}">
                      <a16:colId xmlns:a16="http://schemas.microsoft.com/office/drawing/2014/main" val="3535986665"/>
                    </a:ext>
                  </a:extLst>
                </a:gridCol>
                <a:gridCol w="262800">
                  <a:extLst>
                    <a:ext uri="{9D8B030D-6E8A-4147-A177-3AD203B41FA5}">
                      <a16:colId xmlns:a16="http://schemas.microsoft.com/office/drawing/2014/main" val="1267066807"/>
                    </a:ext>
                  </a:extLst>
                </a:gridCol>
                <a:gridCol w="262800">
                  <a:extLst>
                    <a:ext uri="{9D8B030D-6E8A-4147-A177-3AD203B41FA5}">
                      <a16:colId xmlns:a16="http://schemas.microsoft.com/office/drawing/2014/main" val="1444710508"/>
                    </a:ext>
                  </a:extLst>
                </a:gridCol>
                <a:gridCol w="262800">
                  <a:extLst>
                    <a:ext uri="{9D8B030D-6E8A-4147-A177-3AD203B41FA5}">
                      <a16:colId xmlns:a16="http://schemas.microsoft.com/office/drawing/2014/main" val="67296407"/>
                    </a:ext>
                  </a:extLst>
                </a:gridCol>
                <a:gridCol w="262800">
                  <a:extLst>
                    <a:ext uri="{9D8B030D-6E8A-4147-A177-3AD203B41FA5}">
                      <a16:colId xmlns:a16="http://schemas.microsoft.com/office/drawing/2014/main" val="3130297393"/>
                    </a:ext>
                  </a:extLst>
                </a:gridCol>
                <a:gridCol w="262800">
                  <a:extLst>
                    <a:ext uri="{9D8B030D-6E8A-4147-A177-3AD203B41FA5}">
                      <a16:colId xmlns:a16="http://schemas.microsoft.com/office/drawing/2014/main" val="3307461726"/>
                    </a:ext>
                  </a:extLst>
                </a:gridCol>
                <a:gridCol w="262800">
                  <a:extLst>
                    <a:ext uri="{9D8B030D-6E8A-4147-A177-3AD203B41FA5}">
                      <a16:colId xmlns:a16="http://schemas.microsoft.com/office/drawing/2014/main" val="659150773"/>
                    </a:ext>
                  </a:extLst>
                </a:gridCol>
                <a:gridCol w="262800">
                  <a:extLst>
                    <a:ext uri="{9D8B030D-6E8A-4147-A177-3AD203B41FA5}">
                      <a16:colId xmlns:a16="http://schemas.microsoft.com/office/drawing/2014/main" val="33332014"/>
                    </a:ext>
                  </a:extLst>
                </a:gridCol>
                <a:gridCol w="262800">
                  <a:extLst>
                    <a:ext uri="{9D8B030D-6E8A-4147-A177-3AD203B41FA5}">
                      <a16:colId xmlns:a16="http://schemas.microsoft.com/office/drawing/2014/main" val="3765041457"/>
                    </a:ext>
                  </a:extLst>
                </a:gridCol>
                <a:gridCol w="262800">
                  <a:extLst>
                    <a:ext uri="{9D8B030D-6E8A-4147-A177-3AD203B41FA5}">
                      <a16:colId xmlns:a16="http://schemas.microsoft.com/office/drawing/2014/main" val="3783519010"/>
                    </a:ext>
                  </a:extLst>
                </a:gridCol>
                <a:gridCol w="262800">
                  <a:extLst>
                    <a:ext uri="{9D8B030D-6E8A-4147-A177-3AD203B41FA5}">
                      <a16:colId xmlns:a16="http://schemas.microsoft.com/office/drawing/2014/main" val="2026135414"/>
                    </a:ext>
                  </a:extLst>
                </a:gridCol>
                <a:gridCol w="262800">
                  <a:extLst>
                    <a:ext uri="{9D8B030D-6E8A-4147-A177-3AD203B41FA5}">
                      <a16:colId xmlns:a16="http://schemas.microsoft.com/office/drawing/2014/main" val="669377315"/>
                    </a:ext>
                  </a:extLst>
                </a:gridCol>
                <a:gridCol w="262800">
                  <a:extLst>
                    <a:ext uri="{9D8B030D-6E8A-4147-A177-3AD203B41FA5}">
                      <a16:colId xmlns:a16="http://schemas.microsoft.com/office/drawing/2014/main" val="3502137926"/>
                    </a:ext>
                  </a:extLst>
                </a:gridCol>
                <a:gridCol w="262800">
                  <a:extLst>
                    <a:ext uri="{9D8B030D-6E8A-4147-A177-3AD203B41FA5}">
                      <a16:colId xmlns:a16="http://schemas.microsoft.com/office/drawing/2014/main" val="2382386259"/>
                    </a:ext>
                  </a:extLst>
                </a:gridCol>
                <a:gridCol w="262800">
                  <a:extLst>
                    <a:ext uri="{9D8B030D-6E8A-4147-A177-3AD203B41FA5}">
                      <a16:colId xmlns:a16="http://schemas.microsoft.com/office/drawing/2014/main" val="2473561471"/>
                    </a:ext>
                  </a:extLst>
                </a:gridCol>
                <a:gridCol w="262800">
                  <a:extLst>
                    <a:ext uri="{9D8B030D-6E8A-4147-A177-3AD203B41FA5}">
                      <a16:colId xmlns:a16="http://schemas.microsoft.com/office/drawing/2014/main" val="2059620282"/>
                    </a:ext>
                  </a:extLst>
                </a:gridCol>
                <a:gridCol w="262800">
                  <a:extLst>
                    <a:ext uri="{9D8B030D-6E8A-4147-A177-3AD203B41FA5}">
                      <a16:colId xmlns:a16="http://schemas.microsoft.com/office/drawing/2014/main" val="3448979821"/>
                    </a:ext>
                  </a:extLst>
                </a:gridCol>
                <a:gridCol w="262800">
                  <a:extLst>
                    <a:ext uri="{9D8B030D-6E8A-4147-A177-3AD203B41FA5}">
                      <a16:colId xmlns:a16="http://schemas.microsoft.com/office/drawing/2014/main" val="3778566883"/>
                    </a:ext>
                  </a:extLst>
                </a:gridCol>
                <a:gridCol w="262800">
                  <a:extLst>
                    <a:ext uri="{9D8B030D-6E8A-4147-A177-3AD203B41FA5}">
                      <a16:colId xmlns:a16="http://schemas.microsoft.com/office/drawing/2014/main" val="747651679"/>
                    </a:ext>
                  </a:extLst>
                </a:gridCol>
                <a:gridCol w="262800">
                  <a:extLst>
                    <a:ext uri="{9D8B030D-6E8A-4147-A177-3AD203B41FA5}">
                      <a16:colId xmlns:a16="http://schemas.microsoft.com/office/drawing/2014/main" val="1759547128"/>
                    </a:ext>
                  </a:extLst>
                </a:gridCol>
                <a:gridCol w="262800">
                  <a:extLst>
                    <a:ext uri="{9D8B030D-6E8A-4147-A177-3AD203B41FA5}">
                      <a16:colId xmlns:a16="http://schemas.microsoft.com/office/drawing/2014/main" val="3380083933"/>
                    </a:ext>
                  </a:extLst>
                </a:gridCol>
                <a:gridCol w="262800">
                  <a:extLst>
                    <a:ext uri="{9D8B030D-6E8A-4147-A177-3AD203B41FA5}">
                      <a16:colId xmlns:a16="http://schemas.microsoft.com/office/drawing/2014/main" val="1091992727"/>
                    </a:ext>
                  </a:extLst>
                </a:gridCol>
                <a:gridCol w="262800">
                  <a:extLst>
                    <a:ext uri="{9D8B030D-6E8A-4147-A177-3AD203B41FA5}">
                      <a16:colId xmlns:a16="http://schemas.microsoft.com/office/drawing/2014/main" val="904596211"/>
                    </a:ext>
                  </a:extLst>
                </a:gridCol>
                <a:gridCol w="262800">
                  <a:extLst>
                    <a:ext uri="{9D8B030D-6E8A-4147-A177-3AD203B41FA5}">
                      <a16:colId xmlns:a16="http://schemas.microsoft.com/office/drawing/2014/main" val="4113531341"/>
                    </a:ext>
                  </a:extLst>
                </a:gridCol>
                <a:gridCol w="262800">
                  <a:extLst>
                    <a:ext uri="{9D8B030D-6E8A-4147-A177-3AD203B41FA5}">
                      <a16:colId xmlns:a16="http://schemas.microsoft.com/office/drawing/2014/main" val="1398825837"/>
                    </a:ext>
                  </a:extLst>
                </a:gridCol>
                <a:gridCol w="262800">
                  <a:extLst>
                    <a:ext uri="{9D8B030D-6E8A-4147-A177-3AD203B41FA5}">
                      <a16:colId xmlns:a16="http://schemas.microsoft.com/office/drawing/2014/main" val="555949373"/>
                    </a:ext>
                  </a:extLst>
                </a:gridCol>
                <a:gridCol w="262800">
                  <a:extLst>
                    <a:ext uri="{9D8B030D-6E8A-4147-A177-3AD203B41FA5}">
                      <a16:colId xmlns:a16="http://schemas.microsoft.com/office/drawing/2014/main" val="3069756132"/>
                    </a:ext>
                  </a:extLst>
                </a:gridCol>
                <a:gridCol w="262800">
                  <a:extLst>
                    <a:ext uri="{9D8B030D-6E8A-4147-A177-3AD203B41FA5}">
                      <a16:colId xmlns:a16="http://schemas.microsoft.com/office/drawing/2014/main" val="1543063158"/>
                    </a:ext>
                  </a:extLst>
                </a:gridCol>
                <a:gridCol w="262800">
                  <a:extLst>
                    <a:ext uri="{9D8B030D-6E8A-4147-A177-3AD203B41FA5}">
                      <a16:colId xmlns:a16="http://schemas.microsoft.com/office/drawing/2014/main" val="258812533"/>
                    </a:ext>
                  </a:extLst>
                </a:gridCol>
                <a:gridCol w="262800">
                  <a:extLst>
                    <a:ext uri="{9D8B030D-6E8A-4147-A177-3AD203B41FA5}">
                      <a16:colId xmlns:a16="http://schemas.microsoft.com/office/drawing/2014/main" val="509350765"/>
                    </a:ext>
                  </a:extLst>
                </a:gridCol>
                <a:gridCol w="262800">
                  <a:extLst>
                    <a:ext uri="{9D8B030D-6E8A-4147-A177-3AD203B41FA5}">
                      <a16:colId xmlns:a16="http://schemas.microsoft.com/office/drawing/2014/main" val="4024049898"/>
                    </a:ext>
                  </a:extLst>
                </a:gridCol>
              </a:tblGrid>
              <a:tr h="158400">
                <a:tc>
                  <a:txBody>
                    <a:bodyPr/>
                    <a:lstStyle/>
                    <a:p>
                      <a:pPr algn="ctr" fontAlgn="b"/>
                      <a:r>
                        <a:rPr lang="en-GB" sz="800" b="0" i="0" u="none" strike="noStrike">
                          <a:solidFill>
                            <a:srgbClr val="000000"/>
                          </a:solidFill>
                          <a:effectLst/>
                          <a:latin typeface="Arial" panose="020B0604020202020204" pitchFamily="34" charset="0"/>
                        </a:rPr>
                        <a:t>54</a:t>
                      </a:r>
                    </a:p>
                  </a:txBody>
                  <a:tcPr marL="3385" marR="3385" marT="338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63BE7B"/>
                    </a:solidFill>
                  </a:tcPr>
                </a:tc>
                <a:tc>
                  <a:txBody>
                    <a:bodyPr/>
                    <a:lstStyle/>
                    <a:p>
                      <a:pPr algn="ctr" fontAlgn="b"/>
                      <a:r>
                        <a:rPr lang="en-GB" sz="800" b="0" i="0" u="none" strike="noStrike">
                          <a:solidFill>
                            <a:srgbClr val="000000"/>
                          </a:solidFill>
                          <a:effectLst/>
                          <a:latin typeface="Arial" panose="020B0604020202020204" pitchFamily="34" charset="0"/>
                        </a:rPr>
                        <a:t>6</a:t>
                      </a:r>
                    </a:p>
                  </a:txBody>
                  <a:tcPr marL="3385" marR="3385" marT="338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98871"/>
                    </a:solidFill>
                  </a:tcPr>
                </a:tc>
                <a:tc>
                  <a:txBody>
                    <a:bodyPr/>
                    <a:lstStyle/>
                    <a:p>
                      <a:pPr algn="ctr" fontAlgn="b"/>
                      <a:r>
                        <a:rPr lang="en-GB" sz="800" b="0" i="0" u="none" strike="noStrike">
                          <a:solidFill>
                            <a:srgbClr val="000000"/>
                          </a:solidFill>
                          <a:effectLst/>
                          <a:latin typeface="Arial" panose="020B0604020202020204" pitchFamily="34" charset="0"/>
                        </a:rPr>
                        <a:t>48</a:t>
                      </a:r>
                    </a:p>
                  </a:txBody>
                  <a:tcPr marL="3385" marR="3385" marT="338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84C87D"/>
                    </a:solidFill>
                  </a:tcPr>
                </a:tc>
                <a:tc>
                  <a:txBody>
                    <a:bodyPr/>
                    <a:lstStyle/>
                    <a:p>
                      <a:pPr algn="ctr" fontAlgn="b"/>
                      <a:r>
                        <a:rPr lang="en-GB" sz="800" b="0" i="0" u="none" strike="noStrike">
                          <a:solidFill>
                            <a:srgbClr val="000000"/>
                          </a:solidFill>
                          <a:effectLst/>
                          <a:latin typeface="Arial" panose="020B0604020202020204" pitchFamily="34" charset="0"/>
                        </a:rPr>
                        <a:t>4</a:t>
                      </a:r>
                    </a:p>
                  </a:txBody>
                  <a:tcPr marL="3385" marR="3385" marT="338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97D6F"/>
                    </a:solidFill>
                  </a:tcPr>
                </a:tc>
                <a:tc>
                  <a:txBody>
                    <a:bodyPr/>
                    <a:lstStyle/>
                    <a:p>
                      <a:pPr algn="ctr" fontAlgn="b"/>
                      <a:r>
                        <a:rPr lang="en-GB" sz="800" b="0" i="0" u="none" strike="noStrike">
                          <a:solidFill>
                            <a:srgbClr val="000000"/>
                          </a:solidFill>
                          <a:effectLst/>
                          <a:latin typeface="Arial" panose="020B0604020202020204" pitchFamily="34" charset="0"/>
                        </a:rPr>
                        <a:t>50</a:t>
                      </a:r>
                    </a:p>
                  </a:txBody>
                  <a:tcPr marL="3385" marR="3385" marT="338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79C57D"/>
                    </a:solidFill>
                  </a:tcPr>
                </a:tc>
                <a:tc>
                  <a:txBody>
                    <a:bodyPr/>
                    <a:lstStyle/>
                    <a:p>
                      <a:pPr algn="ctr" fontAlgn="b"/>
                      <a:r>
                        <a:rPr lang="en-GB" sz="800" b="0" i="0" u="none" strike="noStrike">
                          <a:solidFill>
                            <a:srgbClr val="000000"/>
                          </a:solidFill>
                          <a:effectLst/>
                          <a:latin typeface="Arial" panose="020B0604020202020204" pitchFamily="34" charset="0"/>
                        </a:rPr>
                        <a:t>30</a:t>
                      </a:r>
                    </a:p>
                  </a:txBody>
                  <a:tcPr marL="3385" marR="3385" marT="338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E5E483"/>
                    </a:solidFill>
                  </a:tcPr>
                </a:tc>
                <a:tc>
                  <a:txBody>
                    <a:bodyPr/>
                    <a:lstStyle/>
                    <a:p>
                      <a:pPr algn="ctr" fontAlgn="b"/>
                      <a:r>
                        <a:rPr lang="en-GB" sz="800" b="0" i="0" u="none" strike="noStrike">
                          <a:solidFill>
                            <a:srgbClr val="000000"/>
                          </a:solidFill>
                          <a:effectLst/>
                          <a:latin typeface="Arial" panose="020B0604020202020204" pitchFamily="34" charset="0"/>
                        </a:rPr>
                        <a:t>35</a:t>
                      </a:r>
                    </a:p>
                  </a:txBody>
                  <a:tcPr marL="3385" marR="3385" marT="338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ADC81"/>
                    </a:solidFill>
                  </a:tcPr>
                </a:tc>
                <a:tc>
                  <a:txBody>
                    <a:bodyPr/>
                    <a:lstStyle/>
                    <a:p>
                      <a:pPr algn="ctr" fontAlgn="b"/>
                      <a:r>
                        <a:rPr lang="en-GB" sz="800" b="0" i="0" u="none" strike="noStrike">
                          <a:solidFill>
                            <a:srgbClr val="000000"/>
                          </a:solidFill>
                          <a:effectLst/>
                          <a:latin typeface="Arial" panose="020B0604020202020204" pitchFamily="34" charset="0"/>
                        </a:rPr>
                        <a:t>35</a:t>
                      </a:r>
                    </a:p>
                  </a:txBody>
                  <a:tcPr marL="3385" marR="3385" marT="338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ADC81"/>
                    </a:solidFill>
                  </a:tcPr>
                </a:tc>
                <a:tc>
                  <a:txBody>
                    <a:bodyPr/>
                    <a:lstStyle/>
                    <a:p>
                      <a:pPr algn="ctr" fontAlgn="b"/>
                      <a:r>
                        <a:rPr lang="en-GB" sz="800" b="0" i="0" u="none" strike="noStrike">
                          <a:solidFill>
                            <a:srgbClr val="000000"/>
                          </a:solidFill>
                          <a:effectLst/>
                          <a:latin typeface="Arial" panose="020B0604020202020204" pitchFamily="34" charset="0"/>
                        </a:rPr>
                        <a:t>33</a:t>
                      </a:r>
                    </a:p>
                  </a:txBody>
                  <a:tcPr marL="3385" marR="3385" marT="338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D4DF82"/>
                    </a:solidFill>
                  </a:tcPr>
                </a:tc>
                <a:tc>
                  <a:txBody>
                    <a:bodyPr/>
                    <a:lstStyle/>
                    <a:p>
                      <a:pPr algn="ctr" fontAlgn="b"/>
                      <a:r>
                        <a:rPr lang="en-GB" sz="800" b="0" i="0" u="none" strike="noStrike">
                          <a:solidFill>
                            <a:srgbClr val="000000"/>
                          </a:solidFill>
                          <a:effectLst/>
                          <a:latin typeface="Arial" panose="020B0604020202020204" pitchFamily="34" charset="0"/>
                        </a:rPr>
                        <a:t>8</a:t>
                      </a:r>
                    </a:p>
                  </a:txBody>
                  <a:tcPr marL="3385" marR="3385" marT="338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A9273"/>
                    </a:solidFill>
                  </a:tcPr>
                </a:tc>
                <a:tc>
                  <a:txBody>
                    <a:bodyPr/>
                    <a:lstStyle/>
                    <a:p>
                      <a:pPr algn="ctr" fontAlgn="b"/>
                      <a:r>
                        <a:rPr lang="en-GB" sz="800" b="0" i="0" u="none" strike="noStrike">
                          <a:solidFill>
                            <a:srgbClr val="000000"/>
                          </a:solidFill>
                          <a:effectLst/>
                          <a:latin typeface="Arial" panose="020B0604020202020204" pitchFamily="34" charset="0"/>
                        </a:rPr>
                        <a:t>32</a:t>
                      </a:r>
                    </a:p>
                  </a:txBody>
                  <a:tcPr marL="3385" marR="3385" marT="338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DAE182"/>
                    </a:solidFill>
                  </a:tcPr>
                </a:tc>
                <a:tc>
                  <a:txBody>
                    <a:bodyPr/>
                    <a:lstStyle/>
                    <a:p>
                      <a:pPr algn="ctr" fontAlgn="b"/>
                      <a:r>
                        <a:rPr lang="en-GB" sz="800" b="0" i="0" u="none" strike="noStrike">
                          <a:solidFill>
                            <a:srgbClr val="000000"/>
                          </a:solidFill>
                          <a:effectLst/>
                          <a:latin typeface="Arial" panose="020B0604020202020204" pitchFamily="34" charset="0"/>
                        </a:rPr>
                        <a:t>35</a:t>
                      </a:r>
                    </a:p>
                  </a:txBody>
                  <a:tcPr marL="3385" marR="3385" marT="338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ADC81"/>
                    </a:solidFill>
                  </a:tcPr>
                </a:tc>
                <a:tc>
                  <a:txBody>
                    <a:bodyPr/>
                    <a:lstStyle/>
                    <a:p>
                      <a:pPr algn="ctr" fontAlgn="b"/>
                      <a:r>
                        <a:rPr lang="en-GB" sz="800" b="0" i="0" u="none" strike="noStrike">
                          <a:solidFill>
                            <a:srgbClr val="000000"/>
                          </a:solidFill>
                          <a:effectLst/>
                          <a:latin typeface="Arial" panose="020B0604020202020204" pitchFamily="34" charset="0"/>
                        </a:rPr>
                        <a:t>24</a:t>
                      </a:r>
                    </a:p>
                  </a:txBody>
                  <a:tcPr marL="3385" marR="3385" marT="338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EE583"/>
                    </a:solidFill>
                  </a:tcPr>
                </a:tc>
                <a:tc>
                  <a:txBody>
                    <a:bodyPr/>
                    <a:lstStyle/>
                    <a:p>
                      <a:pPr algn="ctr" fontAlgn="b"/>
                      <a:r>
                        <a:rPr lang="en-GB" sz="800" b="0" i="0" u="none" strike="noStrike">
                          <a:solidFill>
                            <a:srgbClr val="000000"/>
                          </a:solidFill>
                          <a:effectLst/>
                          <a:latin typeface="Arial" panose="020B0604020202020204" pitchFamily="34" charset="0"/>
                        </a:rPr>
                        <a:t>48</a:t>
                      </a:r>
                    </a:p>
                  </a:txBody>
                  <a:tcPr marL="3385" marR="3385" marT="338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84C87D"/>
                    </a:solidFill>
                  </a:tcPr>
                </a:tc>
                <a:tc>
                  <a:txBody>
                    <a:bodyPr/>
                    <a:lstStyle/>
                    <a:p>
                      <a:pPr algn="ctr" fontAlgn="b"/>
                      <a:r>
                        <a:rPr lang="en-GB" sz="800" b="0" i="0" u="none" strike="noStrike">
                          <a:solidFill>
                            <a:srgbClr val="000000"/>
                          </a:solidFill>
                          <a:effectLst/>
                          <a:latin typeface="Arial" panose="020B0604020202020204" pitchFamily="34" charset="0"/>
                        </a:rPr>
                        <a:t>28</a:t>
                      </a:r>
                    </a:p>
                  </a:txBody>
                  <a:tcPr marL="3385" marR="3385" marT="338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EFE784"/>
                    </a:solidFill>
                  </a:tcPr>
                </a:tc>
                <a:tc>
                  <a:txBody>
                    <a:bodyPr/>
                    <a:lstStyle/>
                    <a:p>
                      <a:pPr algn="ctr" fontAlgn="b"/>
                      <a:r>
                        <a:rPr lang="en-GB" sz="800" b="0" i="0" u="none" strike="noStrike">
                          <a:solidFill>
                            <a:srgbClr val="000000"/>
                          </a:solidFill>
                          <a:effectLst/>
                          <a:latin typeface="Arial" panose="020B0604020202020204" pitchFamily="34" charset="0"/>
                        </a:rPr>
                        <a:t>18</a:t>
                      </a:r>
                    </a:p>
                  </a:txBody>
                  <a:tcPr marL="3385" marR="3385" marT="338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DC67D"/>
                    </a:solidFill>
                  </a:tcPr>
                </a:tc>
                <a:tc>
                  <a:txBody>
                    <a:bodyPr/>
                    <a:lstStyle/>
                    <a:p>
                      <a:pPr algn="ctr" fontAlgn="b"/>
                      <a:r>
                        <a:rPr lang="en-GB" sz="800" b="0" i="0" u="none" strike="noStrike">
                          <a:solidFill>
                            <a:srgbClr val="000000"/>
                          </a:solidFill>
                          <a:effectLst/>
                          <a:latin typeface="Arial" panose="020B0604020202020204" pitchFamily="34" charset="0"/>
                        </a:rPr>
                        <a:t>32</a:t>
                      </a:r>
                    </a:p>
                  </a:txBody>
                  <a:tcPr marL="3385" marR="3385" marT="338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DAE182"/>
                    </a:solidFill>
                  </a:tcPr>
                </a:tc>
                <a:tc>
                  <a:txBody>
                    <a:bodyPr/>
                    <a:lstStyle/>
                    <a:p>
                      <a:pPr algn="ctr" fontAlgn="b"/>
                      <a:r>
                        <a:rPr lang="en-GB" sz="800" b="0" i="0" u="none" strike="noStrike">
                          <a:solidFill>
                            <a:srgbClr val="000000"/>
                          </a:solidFill>
                          <a:effectLst/>
                          <a:latin typeface="Arial" panose="020B0604020202020204" pitchFamily="34" charset="0"/>
                        </a:rPr>
                        <a:t>2</a:t>
                      </a:r>
                    </a:p>
                  </a:txBody>
                  <a:tcPr marL="3385" marR="3385" marT="338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8736D"/>
                    </a:solidFill>
                  </a:tcPr>
                </a:tc>
                <a:tc>
                  <a:txBody>
                    <a:bodyPr/>
                    <a:lstStyle/>
                    <a:p>
                      <a:pPr algn="ctr" fontAlgn="b"/>
                      <a:r>
                        <a:rPr lang="en-GB" sz="800" b="0" i="0" u="none" strike="noStrike">
                          <a:solidFill>
                            <a:srgbClr val="000000"/>
                          </a:solidFill>
                          <a:effectLst/>
                          <a:latin typeface="Arial" panose="020B0604020202020204" pitchFamily="34" charset="0"/>
                        </a:rPr>
                        <a:t>38</a:t>
                      </a:r>
                    </a:p>
                  </a:txBody>
                  <a:tcPr marL="3385" marR="3385" marT="338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BAD780"/>
                    </a:solidFill>
                  </a:tcPr>
                </a:tc>
                <a:tc>
                  <a:txBody>
                    <a:bodyPr/>
                    <a:lstStyle/>
                    <a:p>
                      <a:pPr algn="ctr" fontAlgn="b"/>
                      <a:r>
                        <a:rPr lang="en-GB" sz="800" b="0" i="0" u="none" strike="noStrike">
                          <a:solidFill>
                            <a:srgbClr val="000000"/>
                          </a:solidFill>
                          <a:effectLst/>
                          <a:latin typeface="Arial" panose="020B0604020202020204" pitchFamily="34" charset="0"/>
                        </a:rPr>
                        <a:t>19</a:t>
                      </a:r>
                    </a:p>
                  </a:txBody>
                  <a:tcPr marL="3385" marR="3385" marT="338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DCB7E"/>
                    </a:solidFill>
                  </a:tcPr>
                </a:tc>
                <a:tc>
                  <a:txBody>
                    <a:bodyPr/>
                    <a:lstStyle/>
                    <a:p>
                      <a:pPr algn="ctr" fontAlgn="b"/>
                      <a:r>
                        <a:rPr lang="en-GB" sz="800" b="0" i="0" u="none" strike="noStrike">
                          <a:solidFill>
                            <a:srgbClr val="000000"/>
                          </a:solidFill>
                          <a:effectLst/>
                          <a:latin typeface="Arial" panose="020B0604020202020204" pitchFamily="34" charset="0"/>
                        </a:rPr>
                        <a:t>34</a:t>
                      </a:r>
                    </a:p>
                  </a:txBody>
                  <a:tcPr marL="3385" marR="3385" marT="338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FDE82"/>
                    </a:solidFill>
                  </a:tcPr>
                </a:tc>
                <a:tc>
                  <a:txBody>
                    <a:bodyPr/>
                    <a:lstStyle/>
                    <a:p>
                      <a:pPr algn="ctr" fontAlgn="b"/>
                      <a:r>
                        <a:rPr lang="en-GB" sz="800" b="0" i="0" u="none" strike="noStrike">
                          <a:solidFill>
                            <a:srgbClr val="000000"/>
                          </a:solidFill>
                          <a:effectLst/>
                          <a:latin typeface="Arial" panose="020B0604020202020204" pitchFamily="34" charset="0"/>
                        </a:rPr>
                        <a:t>38</a:t>
                      </a:r>
                    </a:p>
                  </a:txBody>
                  <a:tcPr marL="3385" marR="3385" marT="338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BAD780"/>
                    </a:solidFill>
                  </a:tcPr>
                </a:tc>
                <a:tc>
                  <a:txBody>
                    <a:bodyPr/>
                    <a:lstStyle/>
                    <a:p>
                      <a:pPr algn="ctr" fontAlgn="b"/>
                      <a:r>
                        <a:rPr lang="en-GB" sz="800" b="0" i="0" u="none" strike="noStrike">
                          <a:solidFill>
                            <a:srgbClr val="000000"/>
                          </a:solidFill>
                          <a:effectLst/>
                          <a:latin typeface="Arial" panose="020B0604020202020204" pitchFamily="34" charset="0"/>
                        </a:rPr>
                        <a:t>17</a:t>
                      </a:r>
                    </a:p>
                  </a:txBody>
                  <a:tcPr marL="3385" marR="3385" marT="338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CC17C"/>
                    </a:solidFill>
                  </a:tcPr>
                </a:tc>
                <a:tc>
                  <a:txBody>
                    <a:bodyPr/>
                    <a:lstStyle/>
                    <a:p>
                      <a:pPr algn="ctr" fontAlgn="b"/>
                      <a:r>
                        <a:rPr lang="en-GB" sz="800" b="0" i="0" u="none" strike="noStrike">
                          <a:solidFill>
                            <a:srgbClr val="000000"/>
                          </a:solidFill>
                          <a:effectLst/>
                          <a:latin typeface="Arial" panose="020B0604020202020204" pitchFamily="34" charset="0"/>
                        </a:rPr>
                        <a:t>24</a:t>
                      </a:r>
                    </a:p>
                  </a:txBody>
                  <a:tcPr marL="3385" marR="3385" marT="338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EE583"/>
                    </a:solidFill>
                  </a:tcPr>
                </a:tc>
                <a:tc>
                  <a:txBody>
                    <a:bodyPr/>
                    <a:lstStyle/>
                    <a:p>
                      <a:pPr algn="ctr" fontAlgn="b"/>
                      <a:r>
                        <a:rPr lang="en-GB" sz="800" b="0" i="0" u="none" strike="noStrike">
                          <a:solidFill>
                            <a:srgbClr val="000000"/>
                          </a:solidFill>
                          <a:effectLst/>
                          <a:latin typeface="Arial" panose="020B0604020202020204" pitchFamily="34" charset="0"/>
                        </a:rPr>
                        <a:t>14</a:t>
                      </a:r>
                    </a:p>
                  </a:txBody>
                  <a:tcPr marL="3385" marR="3385" marT="338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BB179"/>
                    </a:solidFill>
                  </a:tcPr>
                </a:tc>
                <a:tc>
                  <a:txBody>
                    <a:bodyPr/>
                    <a:lstStyle/>
                    <a:p>
                      <a:pPr algn="ctr" fontAlgn="b"/>
                      <a:r>
                        <a:rPr lang="en-GB" sz="800" b="0" i="0" u="none" strike="noStrike">
                          <a:solidFill>
                            <a:srgbClr val="000000"/>
                          </a:solidFill>
                          <a:effectLst/>
                          <a:latin typeface="Arial" panose="020B0604020202020204" pitchFamily="34" charset="0"/>
                        </a:rPr>
                        <a:t>33</a:t>
                      </a:r>
                    </a:p>
                  </a:txBody>
                  <a:tcPr marL="3385" marR="3385" marT="338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D4DF82"/>
                    </a:solidFill>
                  </a:tcPr>
                </a:tc>
                <a:tc>
                  <a:txBody>
                    <a:bodyPr/>
                    <a:lstStyle/>
                    <a:p>
                      <a:pPr algn="ctr" fontAlgn="b"/>
                      <a:r>
                        <a:rPr lang="en-GB" sz="800" b="0" i="0" u="none" strike="noStrike">
                          <a:solidFill>
                            <a:srgbClr val="000000"/>
                          </a:solidFill>
                          <a:effectLst/>
                          <a:latin typeface="Arial" panose="020B0604020202020204" pitchFamily="34" charset="0"/>
                        </a:rPr>
                        <a:t>8</a:t>
                      </a:r>
                    </a:p>
                  </a:txBody>
                  <a:tcPr marL="3385" marR="3385" marT="338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A9273"/>
                    </a:solidFill>
                  </a:tcPr>
                </a:tc>
                <a:tc>
                  <a:txBody>
                    <a:bodyPr/>
                    <a:lstStyle/>
                    <a:p>
                      <a:pPr algn="ctr" fontAlgn="b"/>
                      <a:r>
                        <a:rPr lang="en-GB" sz="800" b="0" i="0" u="none" strike="noStrike">
                          <a:solidFill>
                            <a:srgbClr val="000000"/>
                          </a:solidFill>
                          <a:effectLst/>
                          <a:latin typeface="Arial" panose="020B0604020202020204" pitchFamily="34" charset="0"/>
                        </a:rPr>
                        <a:t>36</a:t>
                      </a:r>
                    </a:p>
                  </a:txBody>
                  <a:tcPr marL="3385" marR="3385" marT="338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4DA81"/>
                    </a:solidFill>
                  </a:tcPr>
                </a:tc>
                <a:tc>
                  <a:txBody>
                    <a:bodyPr/>
                    <a:lstStyle/>
                    <a:p>
                      <a:pPr algn="ctr" fontAlgn="b"/>
                      <a:r>
                        <a:rPr lang="en-GB" sz="800" b="0" i="0" u="none" strike="noStrike">
                          <a:solidFill>
                            <a:srgbClr val="000000"/>
                          </a:solidFill>
                          <a:effectLst/>
                          <a:latin typeface="Arial" panose="020B0604020202020204" pitchFamily="34" charset="0"/>
                        </a:rPr>
                        <a:t>11</a:t>
                      </a:r>
                    </a:p>
                  </a:txBody>
                  <a:tcPr marL="3385" marR="3385" marT="338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BA276"/>
                    </a:solidFill>
                  </a:tcPr>
                </a:tc>
                <a:tc>
                  <a:txBody>
                    <a:bodyPr/>
                    <a:lstStyle/>
                    <a:p>
                      <a:pPr algn="ctr" fontAlgn="b"/>
                      <a:r>
                        <a:rPr lang="en-GB" sz="800" b="0" i="0" u="none" strike="noStrike">
                          <a:solidFill>
                            <a:srgbClr val="000000"/>
                          </a:solidFill>
                          <a:effectLst/>
                          <a:latin typeface="Arial" panose="020B0604020202020204" pitchFamily="34" charset="0"/>
                        </a:rPr>
                        <a:t>27</a:t>
                      </a:r>
                    </a:p>
                  </a:txBody>
                  <a:tcPr marL="3385" marR="3385" marT="338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5E884"/>
                    </a:solidFill>
                  </a:tcPr>
                </a:tc>
                <a:tc>
                  <a:txBody>
                    <a:bodyPr/>
                    <a:lstStyle/>
                    <a:p>
                      <a:pPr algn="ctr" fontAlgn="b"/>
                      <a:r>
                        <a:rPr lang="en-GB" sz="800" b="0" i="0" u="none" strike="noStrike">
                          <a:solidFill>
                            <a:srgbClr val="000000"/>
                          </a:solidFill>
                          <a:effectLst/>
                          <a:latin typeface="Arial" panose="020B0604020202020204" pitchFamily="34" charset="0"/>
                        </a:rPr>
                        <a:t>35</a:t>
                      </a:r>
                    </a:p>
                  </a:txBody>
                  <a:tcPr marL="3385" marR="3385" marT="338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ADC81"/>
                    </a:solidFill>
                  </a:tcPr>
                </a:tc>
                <a:tc>
                  <a:txBody>
                    <a:bodyPr/>
                    <a:lstStyle/>
                    <a:p>
                      <a:pPr algn="ctr" fontAlgn="b"/>
                      <a:r>
                        <a:rPr lang="en-GB" sz="800" b="0" i="0" u="none" strike="noStrike">
                          <a:solidFill>
                            <a:srgbClr val="000000"/>
                          </a:solidFill>
                          <a:effectLst/>
                          <a:latin typeface="Arial" panose="020B0604020202020204" pitchFamily="34" charset="0"/>
                        </a:rPr>
                        <a:t>13</a:t>
                      </a:r>
                    </a:p>
                  </a:txBody>
                  <a:tcPr marL="3385" marR="3385" marT="338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BAC78"/>
                    </a:solidFill>
                  </a:tcPr>
                </a:tc>
                <a:tc>
                  <a:txBody>
                    <a:bodyPr/>
                    <a:lstStyle/>
                    <a:p>
                      <a:pPr algn="ctr" fontAlgn="b"/>
                      <a:r>
                        <a:rPr lang="en-GB" sz="800" b="0" i="0" u="none" strike="noStrike">
                          <a:solidFill>
                            <a:srgbClr val="000000"/>
                          </a:solidFill>
                          <a:effectLst/>
                          <a:latin typeface="Arial" panose="020B0604020202020204" pitchFamily="34" charset="0"/>
                        </a:rPr>
                        <a:t>35</a:t>
                      </a:r>
                    </a:p>
                  </a:txBody>
                  <a:tcPr marL="3385" marR="3385" marT="338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ADC81"/>
                    </a:solidFill>
                  </a:tcPr>
                </a:tc>
                <a:tc>
                  <a:txBody>
                    <a:bodyPr/>
                    <a:lstStyle/>
                    <a:p>
                      <a:pPr algn="ctr" fontAlgn="b"/>
                      <a:r>
                        <a:rPr lang="en-GB" sz="800" b="0" i="0" u="none" strike="noStrike">
                          <a:solidFill>
                            <a:srgbClr val="000000"/>
                          </a:solidFill>
                          <a:effectLst/>
                          <a:latin typeface="Arial" panose="020B0604020202020204" pitchFamily="34" charset="0"/>
                        </a:rPr>
                        <a:t>14</a:t>
                      </a:r>
                    </a:p>
                  </a:txBody>
                  <a:tcPr marL="3385" marR="3385" marT="338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BB179"/>
                    </a:solidFill>
                  </a:tcPr>
                </a:tc>
                <a:tc>
                  <a:txBody>
                    <a:bodyPr/>
                    <a:lstStyle/>
                    <a:p>
                      <a:pPr algn="ctr" fontAlgn="b"/>
                      <a:r>
                        <a:rPr lang="en-GB" sz="800" b="0" i="0" u="none" strike="noStrike">
                          <a:solidFill>
                            <a:srgbClr val="000000"/>
                          </a:solidFill>
                          <a:effectLst/>
                          <a:latin typeface="Arial" panose="020B0604020202020204" pitchFamily="34" charset="0"/>
                        </a:rPr>
                        <a:t>8</a:t>
                      </a:r>
                    </a:p>
                  </a:txBody>
                  <a:tcPr marL="3385" marR="3385" marT="338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A9273"/>
                    </a:solidFill>
                  </a:tcPr>
                </a:tc>
                <a:tc>
                  <a:txBody>
                    <a:bodyPr/>
                    <a:lstStyle/>
                    <a:p>
                      <a:pPr algn="ctr" fontAlgn="b"/>
                      <a:r>
                        <a:rPr lang="en-GB" sz="800" b="0" i="0" u="none" strike="noStrike">
                          <a:solidFill>
                            <a:srgbClr val="000000"/>
                          </a:solidFill>
                          <a:effectLst/>
                          <a:latin typeface="Arial" panose="020B0604020202020204" pitchFamily="34" charset="0"/>
                        </a:rPr>
                        <a:t>2</a:t>
                      </a:r>
                    </a:p>
                  </a:txBody>
                  <a:tcPr marL="3385" marR="3385" marT="338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8736D"/>
                    </a:solidFill>
                  </a:tcPr>
                </a:tc>
                <a:extLst>
                  <a:ext uri="{0D108BD9-81ED-4DB2-BD59-A6C34878D82A}">
                    <a16:rowId xmlns:a16="http://schemas.microsoft.com/office/drawing/2014/main" val="1628550186"/>
                  </a:ext>
                </a:extLst>
              </a:tr>
              <a:tr h="158400">
                <a:tc>
                  <a:txBody>
                    <a:bodyPr/>
                    <a:lstStyle/>
                    <a:p>
                      <a:pPr algn="ctr" fontAlgn="b"/>
                      <a:r>
                        <a:rPr lang="en-GB" sz="800" b="0" i="0" u="none" strike="noStrike">
                          <a:solidFill>
                            <a:srgbClr val="000000"/>
                          </a:solidFill>
                          <a:effectLst/>
                          <a:latin typeface="Arial" panose="020B0604020202020204" pitchFamily="34" charset="0"/>
                        </a:rPr>
                        <a:t>54</a:t>
                      </a:r>
                    </a:p>
                  </a:txBody>
                  <a:tcPr marL="3385" marR="3385" marT="338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63BE7B"/>
                    </a:solidFill>
                  </a:tcPr>
                </a:tc>
                <a:tc>
                  <a:txBody>
                    <a:bodyPr/>
                    <a:lstStyle/>
                    <a:p>
                      <a:pPr algn="ctr" fontAlgn="b"/>
                      <a:r>
                        <a:rPr lang="en-GB" sz="800" b="0" i="0" u="none" strike="noStrike">
                          <a:solidFill>
                            <a:srgbClr val="000000"/>
                          </a:solidFill>
                          <a:effectLst/>
                          <a:latin typeface="Arial" panose="020B0604020202020204" pitchFamily="34" charset="0"/>
                        </a:rPr>
                        <a:t>5</a:t>
                      </a:r>
                    </a:p>
                  </a:txBody>
                  <a:tcPr marL="3385" marR="3385" marT="338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98370"/>
                    </a:solidFill>
                  </a:tcPr>
                </a:tc>
                <a:tc>
                  <a:txBody>
                    <a:bodyPr/>
                    <a:lstStyle/>
                    <a:p>
                      <a:pPr algn="ctr" fontAlgn="b"/>
                      <a:r>
                        <a:rPr lang="en-GB" sz="800" b="0" i="0" u="none" strike="noStrike">
                          <a:solidFill>
                            <a:srgbClr val="000000"/>
                          </a:solidFill>
                          <a:effectLst/>
                          <a:latin typeface="Arial" panose="020B0604020202020204" pitchFamily="34" charset="0"/>
                        </a:rPr>
                        <a:t>48</a:t>
                      </a:r>
                    </a:p>
                  </a:txBody>
                  <a:tcPr marL="3385" marR="3385" marT="338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84C87D"/>
                    </a:solidFill>
                  </a:tcPr>
                </a:tc>
                <a:tc>
                  <a:txBody>
                    <a:bodyPr/>
                    <a:lstStyle/>
                    <a:p>
                      <a:pPr algn="ctr" fontAlgn="b"/>
                      <a:r>
                        <a:rPr lang="en-GB" sz="800" b="0" i="0" u="none" strike="noStrike">
                          <a:solidFill>
                            <a:srgbClr val="000000"/>
                          </a:solidFill>
                          <a:effectLst/>
                          <a:latin typeface="Arial" panose="020B0604020202020204" pitchFamily="34" charset="0"/>
                        </a:rPr>
                        <a:t>3</a:t>
                      </a:r>
                    </a:p>
                  </a:txBody>
                  <a:tcPr marL="3385" marR="3385" marT="338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8786E"/>
                    </a:solidFill>
                  </a:tcPr>
                </a:tc>
                <a:tc>
                  <a:txBody>
                    <a:bodyPr/>
                    <a:lstStyle/>
                    <a:p>
                      <a:pPr algn="ctr" fontAlgn="b"/>
                      <a:r>
                        <a:rPr lang="en-GB" sz="800" b="0" i="0" u="none" strike="noStrike">
                          <a:solidFill>
                            <a:srgbClr val="000000"/>
                          </a:solidFill>
                          <a:effectLst/>
                          <a:latin typeface="Arial" panose="020B0604020202020204" pitchFamily="34" charset="0"/>
                        </a:rPr>
                        <a:t>33</a:t>
                      </a:r>
                    </a:p>
                  </a:txBody>
                  <a:tcPr marL="3385" marR="3385" marT="338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D4DF82"/>
                    </a:solidFill>
                  </a:tcPr>
                </a:tc>
                <a:tc>
                  <a:txBody>
                    <a:bodyPr/>
                    <a:lstStyle/>
                    <a:p>
                      <a:pPr algn="ctr" fontAlgn="b"/>
                      <a:r>
                        <a:rPr lang="en-GB" sz="800" b="0" i="0" u="none" strike="noStrike">
                          <a:solidFill>
                            <a:srgbClr val="000000"/>
                          </a:solidFill>
                          <a:effectLst/>
                          <a:latin typeface="Arial" panose="020B0604020202020204" pitchFamily="34" charset="0"/>
                        </a:rPr>
                        <a:t>30</a:t>
                      </a:r>
                    </a:p>
                  </a:txBody>
                  <a:tcPr marL="3385" marR="3385" marT="338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E5E483"/>
                    </a:solidFill>
                  </a:tcPr>
                </a:tc>
                <a:tc>
                  <a:txBody>
                    <a:bodyPr/>
                    <a:lstStyle/>
                    <a:p>
                      <a:pPr algn="ctr" fontAlgn="b"/>
                      <a:r>
                        <a:rPr lang="en-GB" sz="800" b="0" i="0" u="none" strike="noStrike">
                          <a:solidFill>
                            <a:srgbClr val="000000"/>
                          </a:solidFill>
                          <a:effectLst/>
                          <a:latin typeface="Arial" panose="020B0604020202020204" pitchFamily="34" charset="0"/>
                        </a:rPr>
                        <a:t>27</a:t>
                      </a:r>
                    </a:p>
                  </a:txBody>
                  <a:tcPr marL="3385" marR="3385" marT="338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5E884"/>
                    </a:solidFill>
                  </a:tcPr>
                </a:tc>
                <a:tc>
                  <a:txBody>
                    <a:bodyPr/>
                    <a:lstStyle/>
                    <a:p>
                      <a:pPr algn="ctr" fontAlgn="b"/>
                      <a:r>
                        <a:rPr lang="en-GB" sz="800" b="0" i="0" u="none" strike="noStrike">
                          <a:solidFill>
                            <a:srgbClr val="000000"/>
                          </a:solidFill>
                          <a:effectLst/>
                          <a:latin typeface="Arial" panose="020B0604020202020204" pitchFamily="34" charset="0"/>
                        </a:rPr>
                        <a:t>35</a:t>
                      </a:r>
                    </a:p>
                  </a:txBody>
                  <a:tcPr marL="3385" marR="3385" marT="338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ADC81"/>
                    </a:solidFill>
                  </a:tcPr>
                </a:tc>
                <a:tc>
                  <a:txBody>
                    <a:bodyPr/>
                    <a:lstStyle/>
                    <a:p>
                      <a:pPr algn="ctr" fontAlgn="b"/>
                      <a:r>
                        <a:rPr lang="en-GB" sz="800" b="0" i="0" u="none" strike="noStrike">
                          <a:solidFill>
                            <a:srgbClr val="000000"/>
                          </a:solidFill>
                          <a:effectLst/>
                          <a:latin typeface="Arial" panose="020B0604020202020204" pitchFamily="34" charset="0"/>
                        </a:rPr>
                        <a:t>6</a:t>
                      </a:r>
                    </a:p>
                  </a:txBody>
                  <a:tcPr marL="3385" marR="3385" marT="338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98871"/>
                    </a:solidFill>
                  </a:tcPr>
                </a:tc>
                <a:tc>
                  <a:txBody>
                    <a:bodyPr/>
                    <a:lstStyle/>
                    <a:p>
                      <a:pPr algn="ctr" fontAlgn="b"/>
                      <a:r>
                        <a:rPr lang="en-GB" sz="800" b="0" i="0" u="none" strike="noStrike">
                          <a:solidFill>
                            <a:srgbClr val="000000"/>
                          </a:solidFill>
                          <a:effectLst/>
                          <a:latin typeface="Arial" panose="020B0604020202020204" pitchFamily="34" charset="0"/>
                        </a:rPr>
                        <a:t>6</a:t>
                      </a:r>
                    </a:p>
                  </a:txBody>
                  <a:tcPr marL="3385" marR="3385" marT="338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98871"/>
                    </a:solidFill>
                  </a:tcPr>
                </a:tc>
                <a:tc>
                  <a:txBody>
                    <a:bodyPr/>
                    <a:lstStyle/>
                    <a:p>
                      <a:pPr algn="ctr" fontAlgn="b"/>
                      <a:r>
                        <a:rPr lang="en-GB" sz="800" b="0" i="0" u="none" strike="noStrike">
                          <a:solidFill>
                            <a:srgbClr val="000000"/>
                          </a:solidFill>
                          <a:effectLst/>
                          <a:latin typeface="Arial" panose="020B0604020202020204" pitchFamily="34" charset="0"/>
                        </a:rPr>
                        <a:t>31</a:t>
                      </a:r>
                    </a:p>
                  </a:txBody>
                  <a:tcPr marL="3385" marR="3385" marT="338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DFE283"/>
                    </a:solidFill>
                  </a:tcPr>
                </a:tc>
                <a:tc>
                  <a:txBody>
                    <a:bodyPr/>
                    <a:lstStyle/>
                    <a:p>
                      <a:pPr algn="ctr" fontAlgn="b"/>
                      <a:r>
                        <a:rPr lang="en-GB" sz="800" b="0" i="0" u="none" strike="noStrike">
                          <a:solidFill>
                            <a:srgbClr val="000000"/>
                          </a:solidFill>
                          <a:effectLst/>
                          <a:latin typeface="Arial" panose="020B0604020202020204" pitchFamily="34" charset="0"/>
                        </a:rPr>
                        <a:t>29</a:t>
                      </a:r>
                    </a:p>
                  </a:txBody>
                  <a:tcPr marL="3385" marR="3385" marT="338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EAE583"/>
                    </a:solidFill>
                  </a:tcPr>
                </a:tc>
                <a:tc>
                  <a:txBody>
                    <a:bodyPr/>
                    <a:lstStyle/>
                    <a:p>
                      <a:pPr algn="ctr" fontAlgn="b"/>
                      <a:r>
                        <a:rPr lang="en-GB" sz="800" b="0" i="0" u="none" strike="noStrike">
                          <a:solidFill>
                            <a:srgbClr val="000000"/>
                          </a:solidFill>
                          <a:effectLst/>
                          <a:latin typeface="Arial" panose="020B0604020202020204" pitchFamily="34" charset="0"/>
                        </a:rPr>
                        <a:t>24</a:t>
                      </a:r>
                    </a:p>
                  </a:txBody>
                  <a:tcPr marL="3385" marR="3385" marT="338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EE583"/>
                    </a:solidFill>
                  </a:tcPr>
                </a:tc>
                <a:tc>
                  <a:txBody>
                    <a:bodyPr/>
                    <a:lstStyle/>
                    <a:p>
                      <a:pPr algn="ctr" fontAlgn="b"/>
                      <a:r>
                        <a:rPr lang="en-GB" sz="800" b="0" i="0" u="none" strike="noStrike">
                          <a:solidFill>
                            <a:srgbClr val="000000"/>
                          </a:solidFill>
                          <a:effectLst/>
                          <a:latin typeface="Arial" panose="020B0604020202020204" pitchFamily="34" charset="0"/>
                        </a:rPr>
                        <a:t>48</a:t>
                      </a:r>
                    </a:p>
                  </a:txBody>
                  <a:tcPr marL="3385" marR="3385" marT="338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84C87D"/>
                    </a:solidFill>
                  </a:tcPr>
                </a:tc>
                <a:tc>
                  <a:txBody>
                    <a:bodyPr/>
                    <a:lstStyle/>
                    <a:p>
                      <a:pPr algn="ctr" fontAlgn="b"/>
                      <a:r>
                        <a:rPr lang="en-GB" sz="800" b="0" i="0" u="none" strike="noStrike">
                          <a:solidFill>
                            <a:srgbClr val="000000"/>
                          </a:solidFill>
                          <a:effectLst/>
                          <a:latin typeface="Arial" panose="020B0604020202020204" pitchFamily="34" charset="0"/>
                        </a:rPr>
                        <a:t>28</a:t>
                      </a:r>
                    </a:p>
                  </a:txBody>
                  <a:tcPr marL="3385" marR="3385" marT="338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EFE784"/>
                    </a:solidFill>
                  </a:tcPr>
                </a:tc>
                <a:tc>
                  <a:txBody>
                    <a:bodyPr/>
                    <a:lstStyle/>
                    <a:p>
                      <a:pPr algn="ctr" fontAlgn="b"/>
                      <a:r>
                        <a:rPr lang="en-GB" sz="800" b="0" i="0" u="none" strike="noStrike">
                          <a:solidFill>
                            <a:srgbClr val="000000"/>
                          </a:solidFill>
                          <a:effectLst/>
                          <a:latin typeface="Arial" panose="020B0604020202020204" pitchFamily="34" charset="0"/>
                        </a:rPr>
                        <a:t>18</a:t>
                      </a:r>
                    </a:p>
                  </a:txBody>
                  <a:tcPr marL="3385" marR="3385" marT="338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DC67D"/>
                    </a:solidFill>
                  </a:tcPr>
                </a:tc>
                <a:tc>
                  <a:txBody>
                    <a:bodyPr/>
                    <a:lstStyle/>
                    <a:p>
                      <a:pPr algn="ctr" fontAlgn="b"/>
                      <a:r>
                        <a:rPr lang="en-GB" sz="800" b="0" i="0" u="none" strike="noStrike">
                          <a:solidFill>
                            <a:srgbClr val="000000"/>
                          </a:solidFill>
                          <a:effectLst/>
                          <a:latin typeface="Arial" panose="020B0604020202020204" pitchFamily="34" charset="0"/>
                        </a:rPr>
                        <a:t>32</a:t>
                      </a:r>
                    </a:p>
                  </a:txBody>
                  <a:tcPr marL="3385" marR="3385" marT="338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DAE182"/>
                    </a:solidFill>
                  </a:tcPr>
                </a:tc>
                <a:tc>
                  <a:txBody>
                    <a:bodyPr/>
                    <a:lstStyle/>
                    <a:p>
                      <a:pPr algn="ctr" fontAlgn="b"/>
                      <a:r>
                        <a:rPr lang="en-GB" sz="800" b="0" i="0" u="none" strike="noStrike">
                          <a:solidFill>
                            <a:srgbClr val="000000"/>
                          </a:solidFill>
                          <a:effectLst/>
                          <a:latin typeface="Arial" panose="020B0604020202020204" pitchFamily="34" charset="0"/>
                        </a:rPr>
                        <a:t>2</a:t>
                      </a:r>
                    </a:p>
                  </a:txBody>
                  <a:tcPr marL="3385" marR="3385" marT="338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8736D"/>
                    </a:solidFill>
                  </a:tcPr>
                </a:tc>
                <a:tc>
                  <a:txBody>
                    <a:bodyPr/>
                    <a:lstStyle/>
                    <a:p>
                      <a:pPr algn="ctr" fontAlgn="b"/>
                      <a:r>
                        <a:rPr lang="en-GB" sz="800" b="0" i="0" u="none" strike="noStrike">
                          <a:solidFill>
                            <a:srgbClr val="000000"/>
                          </a:solidFill>
                          <a:effectLst/>
                          <a:latin typeface="Arial" panose="020B0604020202020204" pitchFamily="34" charset="0"/>
                        </a:rPr>
                        <a:t>37</a:t>
                      </a:r>
                    </a:p>
                  </a:txBody>
                  <a:tcPr marL="3385" marR="3385" marT="338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BFD981"/>
                    </a:solidFill>
                  </a:tcPr>
                </a:tc>
                <a:tc>
                  <a:txBody>
                    <a:bodyPr/>
                    <a:lstStyle/>
                    <a:p>
                      <a:pPr algn="ctr" fontAlgn="b"/>
                      <a:r>
                        <a:rPr lang="en-GB" sz="800" b="0" i="0" u="none" strike="noStrike">
                          <a:solidFill>
                            <a:srgbClr val="000000"/>
                          </a:solidFill>
                          <a:effectLst/>
                          <a:latin typeface="Arial" panose="020B0604020202020204" pitchFamily="34" charset="0"/>
                        </a:rPr>
                        <a:t>19</a:t>
                      </a:r>
                    </a:p>
                  </a:txBody>
                  <a:tcPr marL="3385" marR="3385" marT="338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DCB7E"/>
                    </a:solidFill>
                  </a:tcPr>
                </a:tc>
                <a:tc>
                  <a:txBody>
                    <a:bodyPr/>
                    <a:lstStyle/>
                    <a:p>
                      <a:pPr algn="ctr" fontAlgn="b"/>
                      <a:r>
                        <a:rPr lang="en-GB" sz="800" b="0" i="0" u="none" strike="noStrike">
                          <a:solidFill>
                            <a:srgbClr val="000000"/>
                          </a:solidFill>
                          <a:effectLst/>
                          <a:latin typeface="Arial" panose="020B0604020202020204" pitchFamily="34" charset="0"/>
                        </a:rPr>
                        <a:t>33</a:t>
                      </a:r>
                    </a:p>
                  </a:txBody>
                  <a:tcPr marL="3385" marR="3385" marT="338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D4DF82"/>
                    </a:solidFill>
                  </a:tcPr>
                </a:tc>
                <a:tc>
                  <a:txBody>
                    <a:bodyPr/>
                    <a:lstStyle/>
                    <a:p>
                      <a:pPr algn="ctr" fontAlgn="b"/>
                      <a:r>
                        <a:rPr lang="en-GB" sz="800" b="0" i="0" u="none" strike="noStrike">
                          <a:solidFill>
                            <a:srgbClr val="000000"/>
                          </a:solidFill>
                          <a:effectLst/>
                          <a:latin typeface="Arial" panose="020B0604020202020204" pitchFamily="34" charset="0"/>
                        </a:rPr>
                        <a:t>38</a:t>
                      </a:r>
                    </a:p>
                  </a:txBody>
                  <a:tcPr marL="3385" marR="3385" marT="338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BAD780"/>
                    </a:solidFill>
                  </a:tcPr>
                </a:tc>
                <a:tc>
                  <a:txBody>
                    <a:bodyPr/>
                    <a:lstStyle/>
                    <a:p>
                      <a:pPr algn="ctr" fontAlgn="b"/>
                      <a:r>
                        <a:rPr lang="en-GB" sz="800" b="0" i="0" u="none" strike="noStrike">
                          <a:solidFill>
                            <a:srgbClr val="000000"/>
                          </a:solidFill>
                          <a:effectLst/>
                          <a:latin typeface="Arial" panose="020B0604020202020204" pitchFamily="34" charset="0"/>
                        </a:rPr>
                        <a:t>10</a:t>
                      </a:r>
                    </a:p>
                  </a:txBody>
                  <a:tcPr marL="3385" marR="3385" marT="338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A9D75"/>
                    </a:solidFill>
                  </a:tcPr>
                </a:tc>
                <a:tc>
                  <a:txBody>
                    <a:bodyPr/>
                    <a:lstStyle/>
                    <a:p>
                      <a:pPr algn="ctr" fontAlgn="b"/>
                      <a:r>
                        <a:rPr lang="en-GB" sz="800" b="0" i="0" u="none" strike="noStrike">
                          <a:solidFill>
                            <a:srgbClr val="000000"/>
                          </a:solidFill>
                          <a:effectLst/>
                          <a:latin typeface="Arial" panose="020B0604020202020204" pitchFamily="34" charset="0"/>
                        </a:rPr>
                        <a:t>23</a:t>
                      </a:r>
                    </a:p>
                  </a:txBody>
                  <a:tcPr marL="3385" marR="3385" marT="338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EE082"/>
                    </a:solidFill>
                  </a:tcPr>
                </a:tc>
                <a:tc>
                  <a:txBody>
                    <a:bodyPr/>
                    <a:lstStyle/>
                    <a:p>
                      <a:pPr algn="ctr" fontAlgn="b"/>
                      <a:r>
                        <a:rPr lang="en-GB" sz="800" b="0" i="0" u="none" strike="noStrike">
                          <a:solidFill>
                            <a:srgbClr val="000000"/>
                          </a:solidFill>
                          <a:effectLst/>
                          <a:latin typeface="Arial" panose="020B0604020202020204" pitchFamily="34" charset="0"/>
                        </a:rPr>
                        <a:t>14</a:t>
                      </a:r>
                    </a:p>
                  </a:txBody>
                  <a:tcPr marL="3385" marR="3385" marT="338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BB179"/>
                    </a:solidFill>
                  </a:tcPr>
                </a:tc>
                <a:tc>
                  <a:txBody>
                    <a:bodyPr/>
                    <a:lstStyle/>
                    <a:p>
                      <a:pPr algn="ctr" fontAlgn="b"/>
                      <a:r>
                        <a:rPr lang="en-GB" sz="800" b="0" i="0" u="none" strike="noStrike">
                          <a:solidFill>
                            <a:srgbClr val="000000"/>
                          </a:solidFill>
                          <a:effectLst/>
                          <a:latin typeface="Arial" panose="020B0604020202020204" pitchFamily="34" charset="0"/>
                        </a:rPr>
                        <a:t>21</a:t>
                      </a:r>
                    </a:p>
                  </a:txBody>
                  <a:tcPr marL="3385" marR="3385" marT="338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DD680"/>
                    </a:solidFill>
                  </a:tcPr>
                </a:tc>
                <a:tc>
                  <a:txBody>
                    <a:bodyPr/>
                    <a:lstStyle/>
                    <a:p>
                      <a:pPr algn="ctr" fontAlgn="b"/>
                      <a:r>
                        <a:rPr lang="en-GB" sz="800" b="0" i="0" u="none" strike="noStrike">
                          <a:solidFill>
                            <a:srgbClr val="000000"/>
                          </a:solidFill>
                          <a:effectLst/>
                          <a:latin typeface="Arial" panose="020B0604020202020204" pitchFamily="34" charset="0"/>
                        </a:rPr>
                        <a:t>8</a:t>
                      </a:r>
                    </a:p>
                  </a:txBody>
                  <a:tcPr marL="3385" marR="3385" marT="338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A9273"/>
                    </a:solidFill>
                  </a:tcPr>
                </a:tc>
                <a:tc>
                  <a:txBody>
                    <a:bodyPr/>
                    <a:lstStyle/>
                    <a:p>
                      <a:pPr algn="ctr" fontAlgn="b"/>
                      <a:r>
                        <a:rPr lang="en-GB" sz="800" b="0" i="0" u="none" strike="noStrike">
                          <a:solidFill>
                            <a:srgbClr val="000000"/>
                          </a:solidFill>
                          <a:effectLst/>
                          <a:latin typeface="Arial" panose="020B0604020202020204" pitchFamily="34" charset="0"/>
                        </a:rPr>
                        <a:t>36</a:t>
                      </a:r>
                    </a:p>
                  </a:txBody>
                  <a:tcPr marL="3385" marR="3385" marT="338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4DA81"/>
                    </a:solidFill>
                  </a:tcPr>
                </a:tc>
                <a:tc>
                  <a:txBody>
                    <a:bodyPr/>
                    <a:lstStyle/>
                    <a:p>
                      <a:pPr algn="ctr" fontAlgn="b"/>
                      <a:r>
                        <a:rPr lang="en-GB" sz="800" b="0" i="0" u="none" strike="noStrike">
                          <a:solidFill>
                            <a:srgbClr val="000000"/>
                          </a:solidFill>
                          <a:effectLst/>
                          <a:latin typeface="Arial" panose="020B0604020202020204" pitchFamily="34" charset="0"/>
                        </a:rPr>
                        <a:t>11</a:t>
                      </a:r>
                    </a:p>
                  </a:txBody>
                  <a:tcPr marL="3385" marR="3385" marT="338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BA276"/>
                    </a:solidFill>
                  </a:tcPr>
                </a:tc>
                <a:tc>
                  <a:txBody>
                    <a:bodyPr/>
                    <a:lstStyle/>
                    <a:p>
                      <a:pPr algn="ctr" fontAlgn="b"/>
                      <a:r>
                        <a:rPr lang="en-GB" sz="800" b="0" i="0" u="none" strike="noStrike">
                          <a:solidFill>
                            <a:srgbClr val="000000"/>
                          </a:solidFill>
                          <a:effectLst/>
                          <a:latin typeface="Arial" panose="020B0604020202020204" pitchFamily="34" charset="0"/>
                        </a:rPr>
                        <a:t>26</a:t>
                      </a:r>
                    </a:p>
                  </a:txBody>
                  <a:tcPr marL="3385" marR="3385" marT="338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AEA84"/>
                    </a:solidFill>
                  </a:tcPr>
                </a:tc>
                <a:tc>
                  <a:txBody>
                    <a:bodyPr/>
                    <a:lstStyle/>
                    <a:p>
                      <a:pPr algn="ctr" fontAlgn="b"/>
                      <a:r>
                        <a:rPr lang="en-GB" sz="800" b="0" i="0" u="none" strike="noStrike">
                          <a:solidFill>
                            <a:srgbClr val="000000"/>
                          </a:solidFill>
                          <a:effectLst/>
                          <a:latin typeface="Arial" panose="020B0604020202020204" pitchFamily="34" charset="0"/>
                        </a:rPr>
                        <a:t>22</a:t>
                      </a:r>
                    </a:p>
                  </a:txBody>
                  <a:tcPr marL="3385" marR="3385" marT="338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EDB81"/>
                    </a:solidFill>
                  </a:tcPr>
                </a:tc>
                <a:tc>
                  <a:txBody>
                    <a:bodyPr/>
                    <a:lstStyle/>
                    <a:p>
                      <a:pPr algn="ctr" fontAlgn="b"/>
                      <a:r>
                        <a:rPr lang="en-GB" sz="800" b="0" i="0" u="none" strike="noStrike">
                          <a:solidFill>
                            <a:srgbClr val="000000"/>
                          </a:solidFill>
                          <a:effectLst/>
                          <a:latin typeface="Arial" panose="020B0604020202020204" pitchFamily="34" charset="0"/>
                        </a:rPr>
                        <a:t>12</a:t>
                      </a:r>
                    </a:p>
                  </a:txBody>
                  <a:tcPr marL="3385" marR="3385" marT="338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BA777"/>
                    </a:solidFill>
                  </a:tcPr>
                </a:tc>
                <a:tc>
                  <a:txBody>
                    <a:bodyPr/>
                    <a:lstStyle/>
                    <a:p>
                      <a:pPr algn="ctr" fontAlgn="b"/>
                      <a:r>
                        <a:rPr lang="en-GB" sz="800" b="0" i="0" u="none" strike="noStrike">
                          <a:solidFill>
                            <a:srgbClr val="000000"/>
                          </a:solidFill>
                          <a:effectLst/>
                          <a:latin typeface="Arial" panose="020B0604020202020204" pitchFamily="34" charset="0"/>
                        </a:rPr>
                        <a:t>15</a:t>
                      </a:r>
                    </a:p>
                  </a:txBody>
                  <a:tcPr marL="3385" marR="3385" marT="338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CB77A"/>
                    </a:solidFill>
                  </a:tcPr>
                </a:tc>
                <a:tc>
                  <a:txBody>
                    <a:bodyPr/>
                    <a:lstStyle/>
                    <a:p>
                      <a:pPr algn="ctr" fontAlgn="b"/>
                      <a:r>
                        <a:rPr lang="en-GB" sz="800" b="0" i="0" u="none" strike="noStrike">
                          <a:solidFill>
                            <a:srgbClr val="000000"/>
                          </a:solidFill>
                          <a:effectLst/>
                          <a:latin typeface="Arial" panose="020B0604020202020204" pitchFamily="34" charset="0"/>
                        </a:rPr>
                        <a:t>14</a:t>
                      </a:r>
                    </a:p>
                  </a:txBody>
                  <a:tcPr marL="3385" marR="3385" marT="338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BB179"/>
                    </a:solidFill>
                  </a:tcPr>
                </a:tc>
                <a:tc>
                  <a:txBody>
                    <a:bodyPr/>
                    <a:lstStyle/>
                    <a:p>
                      <a:pPr algn="ctr" fontAlgn="b"/>
                      <a:r>
                        <a:rPr lang="en-GB" sz="800" b="0" i="0" u="none" strike="noStrike">
                          <a:solidFill>
                            <a:srgbClr val="000000"/>
                          </a:solidFill>
                          <a:effectLst/>
                          <a:latin typeface="Arial" panose="020B0604020202020204" pitchFamily="34" charset="0"/>
                        </a:rPr>
                        <a:t>7</a:t>
                      </a:r>
                    </a:p>
                  </a:txBody>
                  <a:tcPr marL="3385" marR="3385" marT="338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98D72"/>
                    </a:solidFill>
                  </a:tcPr>
                </a:tc>
                <a:tc>
                  <a:txBody>
                    <a:bodyPr/>
                    <a:lstStyle/>
                    <a:p>
                      <a:pPr algn="ctr" fontAlgn="b"/>
                      <a:r>
                        <a:rPr lang="en-GB" sz="800" b="0" i="0" u="none" strike="noStrike">
                          <a:solidFill>
                            <a:srgbClr val="000000"/>
                          </a:solidFill>
                          <a:effectLst/>
                          <a:latin typeface="Arial" panose="020B0604020202020204" pitchFamily="34" charset="0"/>
                        </a:rPr>
                        <a:t>0</a:t>
                      </a:r>
                    </a:p>
                  </a:txBody>
                  <a:tcPr marL="3385" marR="3385" marT="338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8696B"/>
                    </a:solidFill>
                  </a:tcPr>
                </a:tc>
                <a:extLst>
                  <a:ext uri="{0D108BD9-81ED-4DB2-BD59-A6C34878D82A}">
                    <a16:rowId xmlns:a16="http://schemas.microsoft.com/office/drawing/2014/main" val="866647767"/>
                  </a:ext>
                </a:extLst>
              </a:tr>
            </a:tbl>
          </a:graphicData>
        </a:graphic>
      </p:graphicFrame>
      <p:grpSp>
        <p:nvGrpSpPr>
          <p:cNvPr id="105" name="Group 104">
            <a:extLst>
              <a:ext uri="{FF2B5EF4-FFF2-40B4-BE49-F238E27FC236}">
                <a16:creationId xmlns:a16="http://schemas.microsoft.com/office/drawing/2014/main" id="{0690EC78-FDB3-B3FA-99FB-3F9ECC50CA10}"/>
              </a:ext>
            </a:extLst>
          </p:cNvPr>
          <p:cNvGrpSpPr/>
          <p:nvPr/>
        </p:nvGrpSpPr>
        <p:grpSpPr>
          <a:xfrm>
            <a:off x="0" y="-5166"/>
            <a:ext cx="12197443" cy="180000"/>
            <a:chOff x="0" y="-5166"/>
            <a:chExt cx="12197443" cy="446573"/>
          </a:xfrm>
        </p:grpSpPr>
        <p:sp>
          <p:nvSpPr>
            <p:cNvPr id="106" name="Rectangle 105">
              <a:extLst>
                <a:ext uri="{FF2B5EF4-FFF2-40B4-BE49-F238E27FC236}">
                  <a16:creationId xmlns:a16="http://schemas.microsoft.com/office/drawing/2014/main" id="{616FAD2D-63DD-3FE9-E357-EC41BE8E583F}"/>
                </a:ext>
              </a:extLst>
            </p:cNvPr>
            <p:cNvSpPr/>
            <p:nvPr/>
          </p:nvSpPr>
          <p:spPr>
            <a:xfrm>
              <a:off x="0" y="-5166"/>
              <a:ext cx="2437200" cy="446573"/>
            </a:xfrm>
            <a:prstGeom prst="rect">
              <a:avLst/>
            </a:prstGeom>
            <a:solidFill>
              <a:schemeClr val="bg2"/>
            </a:solidFill>
            <a:ln>
              <a:solidFill>
                <a:schemeClr val="bg2">
                  <a:lumMod val="9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tIns="36000" rtlCol="0" anchor="ctr" anchorCtr="0"/>
            <a:lstStyle/>
            <a:p>
              <a:pPr algn="ctr"/>
              <a:r>
                <a:rPr lang="en-GB" sz="1200">
                  <a:solidFill>
                    <a:schemeClr val="bg2">
                      <a:lumMod val="90000"/>
                    </a:schemeClr>
                  </a:solidFill>
                </a:rPr>
                <a:t>All products</a:t>
              </a:r>
            </a:p>
          </p:txBody>
        </p:sp>
        <p:grpSp>
          <p:nvGrpSpPr>
            <p:cNvPr id="107" name="Group 106">
              <a:extLst>
                <a:ext uri="{FF2B5EF4-FFF2-40B4-BE49-F238E27FC236}">
                  <a16:creationId xmlns:a16="http://schemas.microsoft.com/office/drawing/2014/main" id="{3A7AC870-41FA-27DB-E16D-52E5A65C0F77}"/>
                </a:ext>
              </a:extLst>
            </p:cNvPr>
            <p:cNvGrpSpPr/>
            <p:nvPr/>
          </p:nvGrpSpPr>
          <p:grpSpPr>
            <a:xfrm>
              <a:off x="2439477" y="-5166"/>
              <a:ext cx="9757966" cy="446573"/>
              <a:chOff x="2439477" y="-5166"/>
              <a:chExt cx="9757966" cy="446573"/>
            </a:xfrm>
          </p:grpSpPr>
          <p:sp>
            <p:nvSpPr>
              <p:cNvPr id="108" name="Rectangle 107">
                <a:extLst>
                  <a:ext uri="{FF2B5EF4-FFF2-40B4-BE49-F238E27FC236}">
                    <a16:creationId xmlns:a16="http://schemas.microsoft.com/office/drawing/2014/main" id="{F70DDA53-1E69-A328-7843-67EE492085F1}"/>
                  </a:ext>
                </a:extLst>
              </p:cNvPr>
              <p:cNvSpPr/>
              <p:nvPr/>
            </p:nvSpPr>
            <p:spPr>
              <a:xfrm>
                <a:off x="2439477" y="-5166"/>
                <a:ext cx="2437200" cy="446573"/>
              </a:xfrm>
              <a:prstGeom prst="rect">
                <a:avLst/>
              </a:prstGeom>
              <a:gradFill>
                <a:gsLst>
                  <a:gs pos="0">
                    <a:schemeClr val="accent1">
                      <a:lumMod val="5000"/>
                      <a:lumOff val="95000"/>
                    </a:schemeClr>
                  </a:gs>
                  <a:gs pos="52000">
                    <a:schemeClr val="accent2">
                      <a:lumMod val="75000"/>
                    </a:schemeClr>
                  </a:gs>
                  <a:gs pos="83000">
                    <a:schemeClr val="accent2">
                      <a:lumMod val="75000"/>
                    </a:schemeClr>
                  </a:gs>
                  <a:gs pos="100000">
                    <a:schemeClr val="accent2">
                      <a:lumMod val="75000"/>
                    </a:schemeClr>
                  </a:gs>
                </a:gsLst>
                <a:lin ang="5400000" scaled="1"/>
              </a:gradFill>
              <a:ln>
                <a:solidFill>
                  <a:schemeClr val="bg2">
                    <a:lumMod val="9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tIns="36000" rtlCol="0" anchor="ctr" anchorCtr="0"/>
              <a:lstStyle/>
              <a:p>
                <a:pPr algn="ctr"/>
                <a:r>
                  <a:rPr lang="en-GB" sz="1200">
                    <a:solidFill>
                      <a:schemeClr val="bg1"/>
                    </a:solidFill>
                  </a:rPr>
                  <a:t>Oncology</a:t>
                </a:r>
              </a:p>
            </p:txBody>
          </p:sp>
          <p:sp>
            <p:nvSpPr>
              <p:cNvPr id="115" name="Rectangle 114">
                <a:extLst>
                  <a:ext uri="{FF2B5EF4-FFF2-40B4-BE49-F238E27FC236}">
                    <a16:creationId xmlns:a16="http://schemas.microsoft.com/office/drawing/2014/main" id="{FB50F94B-5AB7-3AA8-01C3-FEC325E14253}"/>
                  </a:ext>
                </a:extLst>
              </p:cNvPr>
              <p:cNvSpPr/>
              <p:nvPr/>
            </p:nvSpPr>
            <p:spPr>
              <a:xfrm>
                <a:off x="4878955" y="-5166"/>
                <a:ext cx="2437200" cy="446573"/>
              </a:xfrm>
              <a:prstGeom prst="rect">
                <a:avLst/>
              </a:prstGeom>
              <a:solidFill>
                <a:schemeClr val="bg2"/>
              </a:solidFill>
              <a:ln>
                <a:solidFill>
                  <a:schemeClr val="bg2">
                    <a:lumMod val="9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tIns="36000" rtlCol="0" anchor="ctr" anchorCtr="0"/>
              <a:lstStyle/>
              <a:p>
                <a:pPr algn="ctr"/>
                <a:r>
                  <a:rPr lang="en-GB" sz="1200">
                    <a:solidFill>
                      <a:schemeClr val="bg2">
                        <a:lumMod val="90000"/>
                      </a:schemeClr>
                    </a:solidFill>
                  </a:rPr>
                  <a:t>Orphans</a:t>
                </a:r>
              </a:p>
            </p:txBody>
          </p:sp>
          <p:sp>
            <p:nvSpPr>
              <p:cNvPr id="119" name="Rectangle 118">
                <a:extLst>
                  <a:ext uri="{FF2B5EF4-FFF2-40B4-BE49-F238E27FC236}">
                    <a16:creationId xmlns:a16="http://schemas.microsoft.com/office/drawing/2014/main" id="{CED75FED-2BB4-5BDB-EAFE-44BA1DBCD1DA}"/>
                  </a:ext>
                </a:extLst>
              </p:cNvPr>
              <p:cNvSpPr/>
              <p:nvPr/>
            </p:nvSpPr>
            <p:spPr>
              <a:xfrm>
                <a:off x="7318433" y="-5166"/>
                <a:ext cx="2437200" cy="446573"/>
              </a:xfrm>
              <a:prstGeom prst="rect">
                <a:avLst/>
              </a:prstGeom>
              <a:solidFill>
                <a:schemeClr val="bg2"/>
              </a:solidFill>
              <a:ln>
                <a:solidFill>
                  <a:schemeClr val="bg2">
                    <a:lumMod val="9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tIns="36000" rtlCol="0" anchor="ctr" anchorCtr="0"/>
              <a:lstStyle/>
              <a:p>
                <a:pPr algn="ctr"/>
                <a:r>
                  <a:rPr lang="en-GB" sz="1200">
                    <a:solidFill>
                      <a:schemeClr val="bg2">
                        <a:lumMod val="90000"/>
                      </a:schemeClr>
                    </a:solidFill>
                  </a:rPr>
                  <a:t>Non-</a:t>
                </a:r>
                <a:r>
                  <a:rPr lang="en-GB" sz="1200" err="1">
                    <a:solidFill>
                      <a:schemeClr val="bg2">
                        <a:lumMod val="90000"/>
                      </a:schemeClr>
                    </a:solidFill>
                  </a:rPr>
                  <a:t>onc</a:t>
                </a:r>
                <a:r>
                  <a:rPr lang="en-GB" sz="1200">
                    <a:solidFill>
                      <a:schemeClr val="bg2">
                        <a:lumMod val="90000"/>
                      </a:schemeClr>
                    </a:solidFill>
                  </a:rPr>
                  <a:t> orphans</a:t>
                </a:r>
              </a:p>
            </p:txBody>
          </p:sp>
          <p:sp>
            <p:nvSpPr>
              <p:cNvPr id="121" name="Rectangle 120">
                <a:extLst>
                  <a:ext uri="{FF2B5EF4-FFF2-40B4-BE49-F238E27FC236}">
                    <a16:creationId xmlns:a16="http://schemas.microsoft.com/office/drawing/2014/main" id="{4A4B4BCF-F032-F477-7D4A-26CC239ABBE9}"/>
                  </a:ext>
                </a:extLst>
              </p:cNvPr>
              <p:cNvSpPr/>
              <p:nvPr/>
            </p:nvSpPr>
            <p:spPr>
              <a:xfrm>
                <a:off x="9749443" y="-5166"/>
                <a:ext cx="2448000" cy="446573"/>
              </a:xfrm>
              <a:prstGeom prst="rect">
                <a:avLst/>
              </a:prstGeom>
              <a:solidFill>
                <a:schemeClr val="bg2"/>
              </a:solidFill>
              <a:ln>
                <a:solidFill>
                  <a:schemeClr val="bg2">
                    <a:lumMod val="9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tIns="36000" rtlCol="0" anchor="ctr" anchorCtr="0"/>
              <a:lstStyle/>
              <a:p>
                <a:pPr algn="ctr"/>
                <a:r>
                  <a:rPr lang="en-GB" sz="1200">
                    <a:solidFill>
                      <a:schemeClr val="bg2">
                        <a:lumMod val="90000"/>
                      </a:schemeClr>
                    </a:solidFill>
                  </a:rPr>
                  <a:t>Combination</a:t>
                </a:r>
              </a:p>
            </p:txBody>
          </p:sp>
        </p:grpSp>
      </p:grpSp>
      <p:sp>
        <p:nvSpPr>
          <p:cNvPr id="2" name="TextBox 1">
            <a:extLst>
              <a:ext uri="{FF2B5EF4-FFF2-40B4-BE49-F238E27FC236}">
                <a16:creationId xmlns:a16="http://schemas.microsoft.com/office/drawing/2014/main" id="{0305E337-C5F1-4CB4-6C92-772418B463AF}"/>
              </a:ext>
            </a:extLst>
          </p:cNvPr>
          <p:cNvSpPr txBox="1"/>
          <p:nvPr/>
        </p:nvSpPr>
        <p:spPr>
          <a:xfrm rot="16200000">
            <a:off x="-220978" y="3280737"/>
            <a:ext cx="1940559" cy="338554"/>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600" b="0" i="1" u="none" strike="noStrike" kern="1200" cap="none" spc="0" normalizeH="0" baseline="0" noProof="0">
                <a:ln>
                  <a:noFill/>
                </a:ln>
                <a:solidFill>
                  <a:srgbClr val="606B71"/>
                </a:solidFill>
                <a:effectLst/>
                <a:uLnTx/>
                <a:uFillTx/>
                <a:latin typeface="Arial" panose="020B0604020202020204"/>
                <a:ea typeface="+mn-ea"/>
                <a:cs typeface="+mn-cs"/>
              </a:rPr>
              <a:t>Time (days)</a:t>
            </a:r>
          </a:p>
        </p:txBody>
      </p:sp>
    </p:spTree>
    <p:extLst>
      <p:ext uri="{BB962C8B-B14F-4D97-AF65-F5344CB8AC3E}">
        <p14:creationId xmlns:p14="http://schemas.microsoft.com/office/powerpoint/2010/main" val="45882357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Object 3" hidden="1">
            <a:extLst>
              <a:ext uri="{FF2B5EF4-FFF2-40B4-BE49-F238E27FC236}">
                <a16:creationId xmlns:a16="http://schemas.microsoft.com/office/drawing/2014/main" id="{5FEB01E6-4B9F-4DE5-898A-4E1F3676874C}"/>
              </a:ext>
            </a:extLst>
          </p:cNvPr>
          <p:cNvGraphicFramePr>
            <a:graphicFrameLocks noChangeAspect="1"/>
          </p:cNvGraphicFramePr>
          <p:nvPr>
            <p:custDataLst>
              <p:tags r:id="rId1"/>
            </p:custDataLst>
            <p:extLst>
              <p:ext uri="{D42A27DB-BD31-4B8C-83A1-F6EECF244321}">
                <p14:modId xmlns:p14="http://schemas.microsoft.com/office/powerpoint/2010/main" val="3220178788"/>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4" imgW="307" imgH="308" progId="TCLayout.ActiveDocument.1">
                  <p:embed/>
                </p:oleObj>
              </mc:Choice>
              <mc:Fallback>
                <p:oleObj name="think-cell Slide" r:id="rId4" imgW="307" imgH="308" progId="TCLayout.ActiveDocument.1">
                  <p:embed/>
                  <p:pic>
                    <p:nvPicPr>
                      <p:cNvPr id="4" name="Object 3" hidden="1">
                        <a:extLst>
                          <a:ext uri="{FF2B5EF4-FFF2-40B4-BE49-F238E27FC236}">
                            <a16:creationId xmlns:a16="http://schemas.microsoft.com/office/drawing/2014/main" id="{5FEB01E6-4B9F-4DE5-898A-4E1F3676874C}"/>
                          </a:ext>
                        </a:extLst>
                      </p:cNvPr>
                      <p:cNvPicPr/>
                      <p:nvPr/>
                    </p:nvPicPr>
                    <p:blipFill>
                      <a:blip r:embed="rId5"/>
                      <a:stretch>
                        <a:fillRect/>
                      </a:stretch>
                    </p:blipFill>
                    <p:spPr>
                      <a:xfrm>
                        <a:off x="1588" y="1588"/>
                        <a:ext cx="1588" cy="1588"/>
                      </a:xfrm>
                      <a:prstGeom prst="rect">
                        <a:avLst/>
                      </a:prstGeom>
                    </p:spPr>
                  </p:pic>
                </p:oleObj>
              </mc:Fallback>
            </mc:AlternateContent>
          </a:graphicData>
        </a:graphic>
      </p:graphicFrame>
      <p:sp>
        <p:nvSpPr>
          <p:cNvPr id="2" name="Content Placeholder 1">
            <a:extLst>
              <a:ext uri="{FF2B5EF4-FFF2-40B4-BE49-F238E27FC236}">
                <a16:creationId xmlns:a16="http://schemas.microsoft.com/office/drawing/2014/main" id="{85321BA6-CC16-439C-8A75-89C43EB7277C}"/>
              </a:ext>
            </a:extLst>
          </p:cNvPr>
          <p:cNvSpPr>
            <a:spLocks noGrp="1"/>
          </p:cNvSpPr>
          <p:nvPr>
            <p:ph idx="1"/>
          </p:nvPr>
        </p:nvSpPr>
        <p:spPr>
          <a:xfrm>
            <a:off x="1891731" y="1766680"/>
            <a:ext cx="9581583" cy="3857833"/>
          </a:xfrm>
        </p:spPr>
        <p:txBody>
          <a:bodyPr/>
          <a:lstStyle/>
          <a:p>
            <a:r>
              <a:rPr lang="en-GB" b="1"/>
              <a:t>Background</a:t>
            </a:r>
            <a:endParaRPr lang="en-GB" strike="sngStrike">
              <a:highlight>
                <a:srgbClr val="FFFF00"/>
              </a:highlight>
            </a:endParaRPr>
          </a:p>
          <a:p>
            <a:r>
              <a:rPr lang="en-GB"/>
              <a:t>The Patients W.A.I.T. indicators</a:t>
            </a:r>
          </a:p>
          <a:p>
            <a:pPr marL="525780" lvl="1" indent="-342900">
              <a:buFont typeface="+mj-lt"/>
              <a:buAutoNum type="arabicPeriod"/>
            </a:pPr>
            <a:r>
              <a:rPr lang="en-GB"/>
              <a:t>Overview (all products) </a:t>
            </a:r>
          </a:p>
          <a:p>
            <a:pPr marL="525780" lvl="1" indent="-342900">
              <a:buFont typeface="+mj-lt"/>
              <a:buAutoNum type="arabicPeriod"/>
            </a:pPr>
            <a:r>
              <a:rPr lang="en-GB"/>
              <a:t>Oncology </a:t>
            </a:r>
          </a:p>
          <a:p>
            <a:pPr marL="525780" lvl="1" indent="-342900">
              <a:buFont typeface="+mj-lt"/>
              <a:buAutoNum type="arabicPeriod"/>
            </a:pPr>
            <a:r>
              <a:rPr lang="en-GB"/>
              <a:t>Orphan medicines</a:t>
            </a:r>
            <a:endParaRPr lang="en-GB" sz="1000"/>
          </a:p>
          <a:p>
            <a:pPr marL="525780" lvl="1" indent="-342900">
              <a:buFont typeface="+mj-lt"/>
              <a:buAutoNum type="arabicPeriod"/>
            </a:pPr>
            <a:r>
              <a:rPr lang="en-GB"/>
              <a:t>Non-oncology orphan medicines </a:t>
            </a:r>
          </a:p>
          <a:p>
            <a:pPr marL="525780" lvl="1" indent="-342900">
              <a:buFont typeface="+mj-lt"/>
              <a:buAutoNum type="arabicPeriod"/>
            </a:pPr>
            <a:r>
              <a:rPr lang="en-GB"/>
              <a:t>Combination therapies </a:t>
            </a:r>
          </a:p>
          <a:p>
            <a:pPr marL="525780" lvl="1" indent="-342900">
              <a:buFont typeface="+mj-lt"/>
              <a:buAutoNum type="arabicPeriod"/>
            </a:pPr>
            <a:r>
              <a:rPr lang="en-GB"/>
              <a:t>Historic comparisons and extended period</a:t>
            </a:r>
            <a:endParaRPr lang="en-GB" sz="1000" i="1"/>
          </a:p>
          <a:p>
            <a:r>
              <a:rPr lang="en-GB"/>
              <a:t>Methodology and definitions</a:t>
            </a:r>
          </a:p>
        </p:txBody>
      </p:sp>
      <p:sp>
        <p:nvSpPr>
          <p:cNvPr id="3" name="Title 2">
            <a:extLst>
              <a:ext uri="{FF2B5EF4-FFF2-40B4-BE49-F238E27FC236}">
                <a16:creationId xmlns:a16="http://schemas.microsoft.com/office/drawing/2014/main" id="{BE488C15-56A2-45EE-B894-5D2E2EB156C1}"/>
              </a:ext>
            </a:extLst>
          </p:cNvPr>
          <p:cNvSpPr>
            <a:spLocks noGrp="1"/>
          </p:cNvSpPr>
          <p:nvPr>
            <p:ph type="title"/>
          </p:nvPr>
        </p:nvSpPr>
        <p:spPr/>
        <p:txBody>
          <a:bodyPr vert="horz"/>
          <a:lstStyle/>
          <a:p>
            <a:r>
              <a:rPr lang="en-GB"/>
              <a:t>Contents</a:t>
            </a:r>
          </a:p>
        </p:txBody>
      </p:sp>
    </p:spTree>
    <p:extLst>
      <p:ext uri="{BB962C8B-B14F-4D97-AF65-F5344CB8AC3E}">
        <p14:creationId xmlns:p14="http://schemas.microsoft.com/office/powerpoint/2010/main" val="273016233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6" name="Object 15" hidden="1">
            <a:extLst>
              <a:ext uri="{FF2B5EF4-FFF2-40B4-BE49-F238E27FC236}">
                <a16:creationId xmlns:a16="http://schemas.microsoft.com/office/drawing/2014/main" id="{9834649C-7A5C-4C26-AD02-DFE033744CC4}"/>
              </a:ext>
            </a:extLst>
          </p:cNvPr>
          <p:cNvGraphicFramePr>
            <a:graphicFrameLocks noChangeAspect="1"/>
          </p:cNvGraphicFramePr>
          <p:nvPr>
            <p:custDataLst>
              <p:tags r:id="rId1"/>
            </p:custDataLst>
            <p:extLst>
              <p:ext uri="{D42A27DB-BD31-4B8C-83A1-F6EECF244321}">
                <p14:modId xmlns:p14="http://schemas.microsoft.com/office/powerpoint/2010/main" val="328050161"/>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46" imgW="216" imgH="216" progId="TCLayout.ActiveDocument.1">
                  <p:embed/>
                </p:oleObj>
              </mc:Choice>
              <mc:Fallback>
                <p:oleObj name="think-cell Slide" r:id="rId46" imgW="216" imgH="216" progId="TCLayout.ActiveDocument.1">
                  <p:embed/>
                  <p:pic>
                    <p:nvPicPr>
                      <p:cNvPr id="16" name="Object 15" hidden="1">
                        <a:extLst>
                          <a:ext uri="{FF2B5EF4-FFF2-40B4-BE49-F238E27FC236}">
                            <a16:creationId xmlns:a16="http://schemas.microsoft.com/office/drawing/2014/main" id="{9834649C-7A5C-4C26-AD02-DFE033744CC4}"/>
                          </a:ext>
                        </a:extLst>
                      </p:cNvPr>
                      <p:cNvPicPr/>
                      <p:nvPr/>
                    </p:nvPicPr>
                    <p:blipFill>
                      <a:blip r:embed="rId47"/>
                      <a:stretch>
                        <a:fillRect/>
                      </a:stretch>
                    </p:blipFill>
                    <p:spPr>
                      <a:xfrm>
                        <a:off x="1588" y="1588"/>
                        <a:ext cx="1588" cy="1588"/>
                      </a:xfrm>
                      <a:prstGeom prst="rect">
                        <a:avLst/>
                      </a:prstGeom>
                    </p:spPr>
                  </p:pic>
                </p:oleObj>
              </mc:Fallback>
            </mc:AlternateContent>
          </a:graphicData>
        </a:graphic>
      </p:graphicFrame>
      <p:sp>
        <p:nvSpPr>
          <p:cNvPr id="6" name="Rectangle 5" hidden="1">
            <a:extLst>
              <a:ext uri="{FF2B5EF4-FFF2-40B4-BE49-F238E27FC236}">
                <a16:creationId xmlns:a16="http://schemas.microsoft.com/office/drawing/2014/main" id="{9DEC096E-7855-4EE3-9504-7797209BBA4F}"/>
              </a:ext>
            </a:extLst>
          </p:cNvPr>
          <p:cNvSpPr/>
          <p:nvPr>
            <p:custDataLst>
              <p:tags r:id="rId2"/>
            </p:custDataLst>
          </p:nvPr>
        </p:nvSpPr>
        <p:spPr>
          <a:xfrm>
            <a:off x="0" y="0"/>
            <a:ext cx="158750" cy="15875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t" anchorCtr="0">
            <a:noAutofit/>
          </a:bodyPr>
          <a:lstStyle/>
          <a:p>
            <a:pPr>
              <a:defRPr/>
            </a:pPr>
            <a:endParaRPr kumimoji="0" lang="en-GB" sz="1050" b="1" u="none" strike="noStrike" kern="1200" cap="none" spc="0" normalizeH="0" noProof="0">
              <a:ln>
                <a:noFill/>
              </a:ln>
              <a:solidFill>
                <a:srgbClr val="FFFFFF"/>
              </a:solidFill>
              <a:effectLst/>
              <a:uLnTx/>
              <a:uFillTx/>
              <a:latin typeface="Arial" panose="020B0604020202020204" pitchFamily="34" charset="0"/>
              <a:sym typeface="Arial" panose="020B0604020202020204" pitchFamily="34" charset="0"/>
            </a:endParaRPr>
          </a:p>
        </p:txBody>
      </p:sp>
      <p:sp>
        <p:nvSpPr>
          <p:cNvPr id="542" name="Title 541">
            <a:extLst>
              <a:ext uri="{FF2B5EF4-FFF2-40B4-BE49-F238E27FC236}">
                <a16:creationId xmlns:a16="http://schemas.microsoft.com/office/drawing/2014/main" id="{907162CF-3CBB-4625-A270-B43EAE717140}"/>
              </a:ext>
            </a:extLst>
          </p:cNvPr>
          <p:cNvSpPr>
            <a:spLocks noGrp="1"/>
          </p:cNvSpPr>
          <p:nvPr>
            <p:ph type="title"/>
          </p:nvPr>
        </p:nvSpPr>
        <p:spPr/>
        <p:txBody>
          <a:bodyPr vert="horz"/>
          <a:lstStyle/>
          <a:p>
            <a:r>
              <a:rPr lang="en-GB"/>
              <a:t>Oncology median time to availability (2020-2023)</a:t>
            </a:r>
          </a:p>
        </p:txBody>
      </p:sp>
      <p:sp>
        <p:nvSpPr>
          <p:cNvPr id="137" name="Content Placeholder 1">
            <a:extLst>
              <a:ext uri="{FF2B5EF4-FFF2-40B4-BE49-F238E27FC236}">
                <a16:creationId xmlns:a16="http://schemas.microsoft.com/office/drawing/2014/main" id="{6381EA21-2E9F-4501-9DF5-E1D0DC3C31B9}"/>
              </a:ext>
            </a:extLst>
          </p:cNvPr>
          <p:cNvSpPr txBox="1">
            <a:spLocks/>
          </p:cNvSpPr>
          <p:nvPr/>
        </p:nvSpPr>
        <p:spPr>
          <a:xfrm>
            <a:off x="384694" y="1207692"/>
            <a:ext cx="11467782" cy="825015"/>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buNone/>
              <a:defRPr/>
            </a:pPr>
            <a:r>
              <a:rPr kumimoji="0" lang="en-GB" sz="1800" b="0" i="0" u="none" strike="noStrike" kern="1200" cap="none" spc="0" normalizeH="0" baseline="0" noProof="0">
                <a:ln>
                  <a:noFill/>
                </a:ln>
                <a:solidFill>
                  <a:srgbClr val="2B3A42"/>
                </a:solidFill>
                <a:effectLst/>
                <a:uLnTx/>
                <a:uFillTx/>
                <a:latin typeface="Arial" panose="020B0604020202020204"/>
                <a:ea typeface="+mn-ea"/>
                <a:cs typeface="+mn-cs"/>
              </a:rPr>
              <a:t>The </a:t>
            </a:r>
            <a:r>
              <a:rPr kumimoji="0" lang="en-GB" sz="1800" b="1" i="0" u="none" strike="noStrike" kern="1200" cap="none" spc="0" normalizeH="0" baseline="0" noProof="0">
                <a:ln>
                  <a:noFill/>
                </a:ln>
                <a:solidFill>
                  <a:schemeClr val="accent1"/>
                </a:solidFill>
                <a:effectLst/>
                <a:uLnTx/>
                <a:uFillTx/>
                <a:latin typeface="Arial" panose="020B0604020202020204"/>
                <a:ea typeface="+mn-ea"/>
                <a:cs typeface="+mn-cs"/>
              </a:rPr>
              <a:t>median</a:t>
            </a:r>
            <a:r>
              <a:rPr kumimoji="0" lang="en-GB" sz="1800" b="0" i="0" u="none" strike="noStrike" kern="1200" cap="none" spc="0" normalizeH="0" baseline="0" noProof="0">
                <a:ln>
                  <a:noFill/>
                </a:ln>
                <a:solidFill>
                  <a:srgbClr val="2B3A42"/>
                </a:solidFill>
                <a:effectLst/>
                <a:uLnTx/>
                <a:uFillTx/>
                <a:latin typeface="Arial" panose="020B0604020202020204"/>
                <a:ea typeface="+mn-ea"/>
                <a:cs typeface="+mn-cs"/>
              </a:rPr>
              <a:t> </a:t>
            </a:r>
            <a:r>
              <a:rPr kumimoji="0" lang="en-GB" sz="1800" b="1" i="0" u="none" strike="noStrike" kern="1200" cap="none" spc="0" normalizeH="0" baseline="0" noProof="0">
                <a:ln>
                  <a:noFill/>
                </a:ln>
                <a:solidFill>
                  <a:srgbClr val="00A3E0"/>
                </a:solidFill>
                <a:effectLst/>
                <a:uLnTx/>
                <a:uFillTx/>
                <a:latin typeface="Arial" panose="020B0604020202020204"/>
                <a:ea typeface="+mn-ea"/>
                <a:cs typeface="+mn-cs"/>
              </a:rPr>
              <a:t>time to availability </a:t>
            </a:r>
            <a:r>
              <a:rPr kumimoji="0" lang="en-GB" sz="1800" b="0" i="0" u="none" strike="noStrike" kern="1200" cap="none" spc="0" normalizeH="0" baseline="0" noProof="0">
                <a:ln>
                  <a:noFill/>
                </a:ln>
                <a:solidFill>
                  <a:srgbClr val="2B3A42"/>
                </a:solidFill>
                <a:effectLst/>
                <a:uLnTx/>
                <a:uFillTx/>
                <a:latin typeface="Arial" panose="020B0604020202020204"/>
                <a:ea typeface="+mn-ea"/>
                <a:cs typeface="+mn-cs"/>
              </a:rPr>
              <a:t>is the days between marketing authorisation and the date of availability to patients in European countries (for most this is the point at which products gain access to the reimbursement list</a:t>
            </a:r>
            <a:r>
              <a:rPr lang="en-GB" sz="1800" baseline="30000"/>
              <a:t>†</a:t>
            </a:r>
            <a:r>
              <a:rPr kumimoji="0" lang="en-GB" sz="1800" b="0" i="0" u="none" strike="noStrike" kern="1200" cap="none" spc="0" normalizeH="0" baseline="0" noProof="0">
                <a:ln>
                  <a:noFill/>
                </a:ln>
                <a:solidFill>
                  <a:srgbClr val="2B3A42"/>
                </a:solidFill>
                <a:effectLst/>
                <a:uLnTx/>
                <a:uFillTx/>
                <a:latin typeface="Arial" panose="020B0604020202020204"/>
                <a:ea typeface="+mn-ea"/>
                <a:cs typeface="+mn-cs"/>
              </a:rPr>
              <a:t>). </a:t>
            </a:r>
            <a:r>
              <a:rPr lang="en-GB" sz="1800">
                <a:solidFill>
                  <a:srgbClr val="2B3A42"/>
                </a:solidFill>
                <a:latin typeface="Arial" panose="020B0604020202020204"/>
              </a:rPr>
              <a:t>T</a:t>
            </a:r>
            <a:r>
              <a:rPr kumimoji="0" lang="en-GB" sz="1800" b="0" i="0" u="none" strike="noStrike" kern="1200" cap="none" spc="0" normalizeH="0" baseline="0" noProof="0">
                <a:ln>
                  <a:noFill/>
                </a:ln>
                <a:solidFill>
                  <a:srgbClr val="2B3A42"/>
                </a:solidFill>
                <a:effectLst/>
                <a:uLnTx/>
                <a:uFillTx/>
                <a:latin typeface="Arial" panose="020B0604020202020204"/>
                <a:ea typeface="+mn-ea"/>
                <a:cs typeface="+mn-cs"/>
              </a:rPr>
              <a:t>he marketing authorisation date is the date of central EU authorisation in most countries, except </a:t>
            </a:r>
            <a:r>
              <a:rPr kumimoji="0" lang="en-GB" sz="1800" b="0" i="0" u="none" strike="noStrike" kern="1200" cap="none" spc="0" normalizeH="0" baseline="0" noProof="0" err="1">
                <a:ln>
                  <a:noFill/>
                </a:ln>
                <a:solidFill>
                  <a:srgbClr val="2B3A42"/>
                </a:solidFill>
                <a:effectLst/>
                <a:uLnTx/>
                <a:uFillTx/>
                <a:latin typeface="Arial" panose="020B0604020202020204"/>
                <a:ea typeface="+mn-ea"/>
                <a:cs typeface="+mn-cs"/>
              </a:rPr>
              <a:t>fo</a:t>
            </a:r>
            <a:r>
              <a:rPr lang="en-GB" sz="1800">
                <a:solidFill>
                  <a:srgbClr val="2B3A42"/>
                </a:solidFill>
                <a:latin typeface="Arial" panose="020B0604020202020204"/>
              </a:rPr>
              <a:t>r countries shown in italics where local authorisation dates have been used. Data is correct to 5</a:t>
            </a:r>
            <a:r>
              <a:rPr lang="en-GB" sz="1800" baseline="30000">
                <a:solidFill>
                  <a:srgbClr val="2B3A42"/>
                </a:solidFill>
                <a:latin typeface="Arial" panose="020B0604020202020204"/>
              </a:rPr>
              <a:t>th</a:t>
            </a:r>
            <a:r>
              <a:rPr lang="en-GB" sz="1800">
                <a:solidFill>
                  <a:srgbClr val="2B3A42"/>
                </a:solidFill>
                <a:latin typeface="Arial" panose="020B0604020202020204"/>
              </a:rPr>
              <a:t> January 2025.</a:t>
            </a:r>
            <a:endParaRPr kumimoji="0" lang="en-GB" sz="1800" b="0" i="0" u="none" strike="noStrike" kern="1200" cap="none" spc="0" normalizeH="0" baseline="0" noProof="0">
              <a:ln>
                <a:noFill/>
              </a:ln>
              <a:solidFill>
                <a:srgbClr val="2B3A42"/>
              </a:solidFill>
              <a:effectLst/>
              <a:uLnTx/>
              <a:uFillTx/>
              <a:latin typeface="Arial" panose="020B0604020202020204"/>
              <a:ea typeface="+mn-ea"/>
              <a:cs typeface="+mn-cs"/>
            </a:endParaRPr>
          </a:p>
        </p:txBody>
      </p:sp>
      <p:sp>
        <p:nvSpPr>
          <p:cNvPr id="279" name="TextBox 278">
            <a:extLst>
              <a:ext uri="{FF2B5EF4-FFF2-40B4-BE49-F238E27FC236}">
                <a16:creationId xmlns:a16="http://schemas.microsoft.com/office/drawing/2014/main" id="{82F55C46-95A4-4603-8080-E183FE87B871}"/>
              </a:ext>
            </a:extLst>
          </p:cNvPr>
          <p:cNvSpPr txBox="1"/>
          <p:nvPr/>
        </p:nvSpPr>
        <p:spPr>
          <a:xfrm rot="16200000">
            <a:off x="-453840" y="3430614"/>
            <a:ext cx="1940559" cy="338554"/>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600" b="0" i="1" u="none" strike="noStrike" kern="1200" cap="none" spc="0" normalizeH="0" baseline="0" noProof="0">
                <a:ln>
                  <a:noFill/>
                </a:ln>
                <a:solidFill>
                  <a:srgbClr val="606B71"/>
                </a:solidFill>
                <a:effectLst/>
                <a:uLnTx/>
                <a:uFillTx/>
                <a:latin typeface="Arial" panose="020B0604020202020204"/>
                <a:ea typeface="+mn-ea"/>
                <a:cs typeface="+mn-cs"/>
              </a:rPr>
              <a:t>Time (days)</a:t>
            </a:r>
          </a:p>
        </p:txBody>
      </p:sp>
      <p:sp>
        <p:nvSpPr>
          <p:cNvPr id="922" name="Rectangle 921">
            <a:extLst>
              <a:ext uri="{FF2B5EF4-FFF2-40B4-BE49-F238E27FC236}">
                <a16:creationId xmlns:a16="http://schemas.microsoft.com/office/drawing/2014/main" id="{965147E0-36D4-44C0-8BFE-90FAF2BE363F}"/>
              </a:ext>
            </a:extLst>
          </p:cNvPr>
          <p:cNvSpPr/>
          <p:nvPr/>
        </p:nvSpPr>
        <p:spPr>
          <a:xfrm>
            <a:off x="4511040" y="5637213"/>
            <a:ext cx="4697254" cy="32067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600" b="0" i="0" u="none" strike="noStrike" kern="1200" cap="none" spc="0" normalizeH="0" baseline="0" noProof="0">
              <a:ln>
                <a:noFill/>
              </a:ln>
              <a:solidFill>
                <a:srgbClr val="FFFFFF"/>
              </a:solidFill>
              <a:effectLst/>
              <a:uLnTx/>
              <a:uFillTx/>
              <a:latin typeface="Arial" panose="020B0604020202020204"/>
              <a:ea typeface="+mn-ea"/>
              <a:cs typeface="+mn-cs"/>
            </a:endParaRPr>
          </a:p>
        </p:txBody>
      </p:sp>
      <p:graphicFrame>
        <p:nvGraphicFramePr>
          <p:cNvPr id="4" name="Chart 3">
            <a:extLst>
              <a:ext uri="{FF2B5EF4-FFF2-40B4-BE49-F238E27FC236}">
                <a16:creationId xmlns:a16="http://schemas.microsoft.com/office/drawing/2014/main" id="{4BA2CA36-D31E-85FB-01ED-9BC2D78CEEDB}"/>
              </a:ext>
            </a:extLst>
          </p:cNvPr>
          <p:cNvGraphicFramePr/>
          <p:nvPr>
            <p:custDataLst>
              <p:tags r:id="rId3"/>
            </p:custDataLst>
            <p:extLst>
              <p:ext uri="{D42A27DB-BD31-4B8C-83A1-F6EECF244321}">
                <p14:modId xmlns:p14="http://schemas.microsoft.com/office/powerpoint/2010/main" val="114779450"/>
              </p:ext>
            </p:extLst>
          </p:nvPr>
        </p:nvGraphicFramePr>
        <p:xfrm>
          <a:off x="573088" y="2332038"/>
          <a:ext cx="10344150" cy="2738437"/>
        </p:xfrm>
        <a:graphic>
          <a:graphicData uri="http://schemas.openxmlformats.org/drawingml/2006/chart">
            <c:chart xmlns:c="http://schemas.openxmlformats.org/drawingml/2006/chart" xmlns:r="http://schemas.openxmlformats.org/officeDocument/2006/relationships" r:id="rId48"/>
          </a:graphicData>
        </a:graphic>
      </p:graphicFrame>
      <p:sp>
        <p:nvSpPr>
          <p:cNvPr id="120" name="Rectangle 119">
            <a:extLst>
              <a:ext uri="{FF2B5EF4-FFF2-40B4-BE49-F238E27FC236}">
                <a16:creationId xmlns:a16="http://schemas.microsoft.com/office/drawing/2014/main" id="{D10BFB4C-69DC-4302-8BB3-72108EAB5138}"/>
              </a:ext>
            </a:extLst>
          </p:cNvPr>
          <p:cNvSpPr/>
          <p:nvPr>
            <p:custDataLst>
              <p:tags r:id="rId4"/>
            </p:custDataLst>
          </p:nvPr>
        </p:nvSpPr>
        <p:spPr bwMode="auto">
          <a:xfrm>
            <a:off x="1435100" y="4887912"/>
            <a:ext cx="152400" cy="520700"/>
          </a:xfrm>
          <a:prstGeom prst="rect">
            <a:avLst/>
          </a:prstGeom>
          <a:noFill/>
          <a:ln>
            <a:noFill/>
          </a:ln>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90A87109-E2D0-4736-A1DF-87393BA135AF}" type="datetime'''''''G''er''''m''a''''n''''''''''''y'''''''''''''''''">
              <a:rPr lang="en-GB" altLang="en-US" sz="1000" smtClean="0">
                <a:solidFill>
                  <a:schemeClr val="tx1"/>
                </a:solidFill>
              </a:rPr>
              <a:pPr algn="r">
                <a:spcBef>
                  <a:spcPct val="0"/>
                </a:spcBef>
                <a:spcAft>
                  <a:spcPct val="0"/>
                </a:spcAft>
              </a:pPr>
              <a:t>Germany</a:t>
            </a:fld>
            <a:endParaRPr lang="en-GB" sz="1000">
              <a:solidFill>
                <a:schemeClr val="tx1"/>
              </a:solidFill>
            </a:endParaRPr>
          </a:p>
        </p:txBody>
      </p:sp>
      <p:sp>
        <p:nvSpPr>
          <p:cNvPr id="111" name="Rectangle 110">
            <a:extLst>
              <a:ext uri="{FF2B5EF4-FFF2-40B4-BE49-F238E27FC236}">
                <a16:creationId xmlns:a16="http://schemas.microsoft.com/office/drawing/2014/main" id="{EB1B27C7-BF09-4CF6-96B4-C36C1C32C05B}"/>
              </a:ext>
            </a:extLst>
          </p:cNvPr>
          <p:cNvSpPr/>
          <p:nvPr>
            <p:custDataLst>
              <p:tags r:id="rId5"/>
            </p:custDataLst>
          </p:nvPr>
        </p:nvSpPr>
        <p:spPr bwMode="auto">
          <a:xfrm>
            <a:off x="1697038" y="4887913"/>
            <a:ext cx="152400" cy="393700"/>
          </a:xfrm>
          <a:prstGeom prst="rect">
            <a:avLst/>
          </a:prstGeom>
          <a:noFill/>
          <a:ln>
            <a:noFill/>
          </a:ln>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F3365900-95E7-4A01-8282-53A4F167D3C9}" type="datetime'''A''u''''''''''''''''''''s''t''''ri''''''''''''''a'''''''''''">
              <a:rPr lang="en-GB" altLang="en-US" sz="1000" smtClean="0">
                <a:solidFill>
                  <a:schemeClr val="tx1"/>
                </a:solidFill>
              </a:rPr>
              <a:pPr algn="r">
                <a:spcBef>
                  <a:spcPct val="0"/>
                </a:spcBef>
                <a:spcAft>
                  <a:spcPct val="0"/>
                </a:spcAft>
              </a:pPr>
              <a:t>Austria</a:t>
            </a:fld>
            <a:endParaRPr lang="en-GB" sz="1000">
              <a:solidFill>
                <a:schemeClr val="tx1"/>
              </a:solidFill>
            </a:endParaRPr>
          </a:p>
        </p:txBody>
      </p:sp>
      <p:sp>
        <p:nvSpPr>
          <p:cNvPr id="115" name="Rectangle 114">
            <a:extLst>
              <a:ext uri="{FF2B5EF4-FFF2-40B4-BE49-F238E27FC236}">
                <a16:creationId xmlns:a16="http://schemas.microsoft.com/office/drawing/2014/main" id="{617A1C29-ED74-4403-BB6B-3C7F796E059B}"/>
              </a:ext>
            </a:extLst>
          </p:cNvPr>
          <p:cNvSpPr/>
          <p:nvPr>
            <p:custDataLst>
              <p:tags r:id="rId6"/>
            </p:custDataLst>
          </p:nvPr>
        </p:nvSpPr>
        <p:spPr bwMode="auto">
          <a:xfrm>
            <a:off x="1958975" y="4887913"/>
            <a:ext cx="152400" cy="401638"/>
          </a:xfrm>
          <a:prstGeom prst="rect">
            <a:avLst/>
          </a:prstGeom>
          <a:noFill/>
          <a:ln>
            <a:noFill/>
          </a:ln>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7968A13A-F24E-44C9-BF7E-56C3D7C8A9C4}" type="datetime'''''''''C''''''y''p''r''''''u''''''''''''''''s'''''''''''">
              <a:rPr lang="en-GB" altLang="en-US" sz="1000" smtClean="0">
                <a:solidFill>
                  <a:schemeClr val="tx1"/>
                </a:solidFill>
              </a:rPr>
              <a:pPr algn="r">
                <a:spcBef>
                  <a:spcPct val="0"/>
                </a:spcBef>
                <a:spcAft>
                  <a:spcPct val="0"/>
                </a:spcAft>
              </a:pPr>
              <a:t>Cyprus</a:t>
            </a:fld>
            <a:endParaRPr lang="en-GB" sz="1000">
              <a:solidFill>
                <a:schemeClr val="tx1"/>
              </a:solidFill>
            </a:endParaRPr>
          </a:p>
        </p:txBody>
      </p:sp>
      <p:sp>
        <p:nvSpPr>
          <p:cNvPr id="148" name="Rectangle 147">
            <a:extLst>
              <a:ext uri="{FF2B5EF4-FFF2-40B4-BE49-F238E27FC236}">
                <a16:creationId xmlns:a16="http://schemas.microsoft.com/office/drawing/2014/main" id="{462EF087-52E8-4FC3-88EE-5BE58DEB52BE}"/>
              </a:ext>
            </a:extLst>
          </p:cNvPr>
          <p:cNvSpPr/>
          <p:nvPr>
            <p:custDataLst>
              <p:tags r:id="rId7"/>
            </p:custDataLst>
          </p:nvPr>
        </p:nvSpPr>
        <p:spPr bwMode="auto">
          <a:xfrm>
            <a:off x="2144713" y="4887913"/>
            <a:ext cx="304800" cy="617538"/>
          </a:xfrm>
          <a:prstGeom prst="rect">
            <a:avLst/>
          </a:prstGeom>
          <a:noFill/>
          <a:ln>
            <a:noFill/>
          </a:ln>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2D9F5629-6564-4645-B85A-3279258B63B1}" type="datetime'*N''''o''''rt''''h'''''''''''' ''&#10;M''''''''ac''e''d''on''''ia'">
              <a:rPr lang="en-GB" altLang="en-US" sz="1000" i="1" smtClean="0">
                <a:solidFill>
                  <a:schemeClr val="tx1"/>
                </a:solidFill>
              </a:rPr>
              <a:pPr algn="r">
                <a:spcBef>
                  <a:spcPct val="0"/>
                </a:spcBef>
                <a:spcAft>
                  <a:spcPct val="0"/>
                </a:spcAft>
              </a:pPr>
              <a:t>*North 
Macedonia</a:t>
            </a:fld>
            <a:endParaRPr lang="en-GB" sz="1000" i="1">
              <a:solidFill>
                <a:schemeClr val="tx1"/>
              </a:solidFill>
            </a:endParaRPr>
          </a:p>
        </p:txBody>
      </p:sp>
      <p:sp>
        <p:nvSpPr>
          <p:cNvPr id="116" name="Rectangle 115">
            <a:extLst>
              <a:ext uri="{FF2B5EF4-FFF2-40B4-BE49-F238E27FC236}">
                <a16:creationId xmlns:a16="http://schemas.microsoft.com/office/drawing/2014/main" id="{7601B623-4DB6-459E-AB32-14A859AECB8A}"/>
              </a:ext>
            </a:extLst>
          </p:cNvPr>
          <p:cNvSpPr/>
          <p:nvPr>
            <p:custDataLst>
              <p:tags r:id="rId8"/>
            </p:custDataLst>
          </p:nvPr>
        </p:nvSpPr>
        <p:spPr bwMode="auto">
          <a:xfrm>
            <a:off x="2482850" y="4887913"/>
            <a:ext cx="152400" cy="514350"/>
          </a:xfrm>
          <a:prstGeom prst="rect">
            <a:avLst/>
          </a:prstGeom>
          <a:noFill/>
          <a:ln>
            <a:noFill/>
          </a:ln>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32621E72-D27B-4F01-872C-5004DA846866}" type="datetime'''''''''''''''''D''e''''n''ma''''r''''k'''''''''''''">
              <a:rPr lang="en-GB" altLang="en-US" sz="1000" smtClean="0">
                <a:solidFill>
                  <a:schemeClr val="tx1"/>
                </a:solidFill>
              </a:rPr>
              <a:pPr algn="r">
                <a:spcBef>
                  <a:spcPct val="0"/>
                </a:spcBef>
                <a:spcAft>
                  <a:spcPct val="0"/>
                </a:spcAft>
              </a:pPr>
              <a:t>Denmark</a:t>
            </a:fld>
            <a:endParaRPr lang="en-GB" sz="1000">
              <a:solidFill>
                <a:schemeClr val="tx1"/>
              </a:solidFill>
            </a:endParaRPr>
          </a:p>
        </p:txBody>
      </p:sp>
      <p:sp>
        <p:nvSpPr>
          <p:cNvPr id="144" name="Rectangle 143">
            <a:extLst>
              <a:ext uri="{FF2B5EF4-FFF2-40B4-BE49-F238E27FC236}">
                <a16:creationId xmlns:a16="http://schemas.microsoft.com/office/drawing/2014/main" id="{486242AB-C5F3-463A-A6E9-50DEFDD13781}"/>
              </a:ext>
            </a:extLst>
          </p:cNvPr>
          <p:cNvSpPr/>
          <p:nvPr>
            <p:custDataLst>
              <p:tags r:id="rId9"/>
            </p:custDataLst>
          </p:nvPr>
        </p:nvSpPr>
        <p:spPr bwMode="auto">
          <a:xfrm>
            <a:off x="2744788" y="4887913"/>
            <a:ext cx="152400" cy="638175"/>
          </a:xfrm>
          <a:prstGeom prst="rect">
            <a:avLst/>
          </a:prstGeom>
          <a:noFill/>
          <a:ln>
            <a:noFill/>
          </a:ln>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D87F0A2E-D115-43E4-8CF6-790DD9E96B93}" type="datetime'''*''''''''''''**''''Scotl''''''''''''''''a''nd'">
              <a:rPr lang="en-GB" altLang="en-US" sz="1000" i="1" smtClean="0">
                <a:solidFill>
                  <a:schemeClr val="tx1"/>
                </a:solidFill>
              </a:rPr>
              <a:pPr algn="r">
                <a:spcBef>
                  <a:spcPct val="0"/>
                </a:spcBef>
                <a:spcAft>
                  <a:spcPct val="0"/>
                </a:spcAft>
              </a:pPr>
              <a:t>***Scotland</a:t>
            </a:fld>
            <a:endParaRPr lang="en-GB" sz="1000" i="1">
              <a:solidFill>
                <a:schemeClr val="tx1"/>
              </a:solidFill>
            </a:endParaRPr>
          </a:p>
        </p:txBody>
      </p:sp>
      <p:sp>
        <p:nvSpPr>
          <p:cNvPr id="141" name="Rectangle 140">
            <a:extLst>
              <a:ext uri="{FF2B5EF4-FFF2-40B4-BE49-F238E27FC236}">
                <a16:creationId xmlns:a16="http://schemas.microsoft.com/office/drawing/2014/main" id="{EE4E27FA-226A-470B-9938-726818F529C9}"/>
              </a:ext>
            </a:extLst>
          </p:cNvPr>
          <p:cNvSpPr/>
          <p:nvPr>
            <p:custDataLst>
              <p:tags r:id="rId10"/>
            </p:custDataLst>
          </p:nvPr>
        </p:nvSpPr>
        <p:spPr bwMode="auto">
          <a:xfrm>
            <a:off x="3006725" y="4887912"/>
            <a:ext cx="152400" cy="609600"/>
          </a:xfrm>
          <a:prstGeom prst="rect">
            <a:avLst/>
          </a:prstGeom>
          <a:noFill/>
          <a:ln>
            <a:noFill/>
          </a:ln>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A1A2CD5D-1CB6-47DE-90F9-D4B9698220CB}" type="datetime'''***''''''''E''''''''''''n''''''g''l''''''a''''''''''n''d'">
              <a:rPr lang="en-GB" altLang="en-US" sz="1000" i="1" smtClean="0">
                <a:solidFill>
                  <a:schemeClr val="tx1"/>
                </a:solidFill>
              </a:rPr>
              <a:pPr algn="r">
                <a:spcBef>
                  <a:spcPct val="0"/>
                </a:spcBef>
                <a:spcAft>
                  <a:spcPct val="0"/>
                </a:spcAft>
              </a:pPr>
              <a:t>***England</a:t>
            </a:fld>
            <a:endParaRPr lang="en-GB" sz="1000" i="1">
              <a:solidFill>
                <a:schemeClr val="tx1"/>
              </a:solidFill>
            </a:endParaRPr>
          </a:p>
        </p:txBody>
      </p:sp>
      <p:sp>
        <p:nvSpPr>
          <p:cNvPr id="146" name="Rectangle 145">
            <a:extLst>
              <a:ext uri="{FF2B5EF4-FFF2-40B4-BE49-F238E27FC236}">
                <a16:creationId xmlns:a16="http://schemas.microsoft.com/office/drawing/2014/main" id="{1AB58150-3A89-4AEA-833B-62E71E635B11}"/>
              </a:ext>
            </a:extLst>
          </p:cNvPr>
          <p:cNvSpPr/>
          <p:nvPr>
            <p:custDataLst>
              <p:tags r:id="rId11"/>
            </p:custDataLst>
          </p:nvPr>
        </p:nvSpPr>
        <p:spPr bwMode="auto">
          <a:xfrm>
            <a:off x="3268663" y="4887912"/>
            <a:ext cx="152400" cy="654050"/>
          </a:xfrm>
          <a:prstGeom prst="rect">
            <a:avLst/>
          </a:prstGeom>
          <a:noFill/>
          <a:ln>
            <a:noFill/>
          </a:ln>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73984080-4355-443F-8E34-B4D4ADF2C3A6}" type="datetime'''''Sw''''''''''''''''i''''t''z''e''''r''la''n''''''''''d'''''">
              <a:rPr lang="en-GB" altLang="en-US" sz="1000" i="1" smtClean="0">
                <a:solidFill>
                  <a:schemeClr val="tx1"/>
                </a:solidFill>
              </a:rPr>
              <a:pPr algn="r">
                <a:spcBef>
                  <a:spcPct val="0"/>
                </a:spcBef>
                <a:spcAft>
                  <a:spcPct val="0"/>
                </a:spcAft>
              </a:pPr>
              <a:t>Switzerland</a:t>
            </a:fld>
            <a:endParaRPr lang="en-GB" sz="1000" i="1">
              <a:solidFill>
                <a:schemeClr val="tx1"/>
              </a:solidFill>
            </a:endParaRPr>
          </a:p>
        </p:txBody>
      </p:sp>
      <p:sp>
        <p:nvSpPr>
          <p:cNvPr id="129" name="Rectangle 128">
            <a:extLst>
              <a:ext uri="{FF2B5EF4-FFF2-40B4-BE49-F238E27FC236}">
                <a16:creationId xmlns:a16="http://schemas.microsoft.com/office/drawing/2014/main" id="{7DD65C73-DF1F-47AB-A487-7ABD2FDC8EB0}"/>
              </a:ext>
            </a:extLst>
          </p:cNvPr>
          <p:cNvSpPr/>
          <p:nvPr>
            <p:custDataLst>
              <p:tags r:id="rId12"/>
            </p:custDataLst>
          </p:nvPr>
        </p:nvSpPr>
        <p:spPr bwMode="auto">
          <a:xfrm>
            <a:off x="3530600" y="4887912"/>
            <a:ext cx="152400" cy="681038"/>
          </a:xfrm>
          <a:prstGeom prst="rect">
            <a:avLst/>
          </a:prstGeom>
          <a:noFill/>
          <a:ln>
            <a:noFill/>
          </a:ln>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EAEF6B82-10BF-4C07-8647-D55487BEC825}" type="datetime'N''''''''''''e''t''''''h''''''''e''''''''rla''''''nds'''''">
              <a:rPr lang="en-GB" altLang="en-US" sz="1000" smtClean="0">
                <a:solidFill>
                  <a:schemeClr val="tx1"/>
                </a:solidFill>
              </a:rPr>
              <a:pPr algn="r">
                <a:spcBef>
                  <a:spcPct val="0"/>
                </a:spcBef>
                <a:spcAft>
                  <a:spcPct val="0"/>
                </a:spcAft>
              </a:pPr>
              <a:t>Netherlands</a:t>
            </a:fld>
            <a:endParaRPr lang="en-GB" sz="1000">
              <a:solidFill>
                <a:schemeClr val="tx1"/>
              </a:solidFill>
            </a:endParaRPr>
          </a:p>
        </p:txBody>
      </p:sp>
      <p:sp>
        <p:nvSpPr>
          <p:cNvPr id="140" name="Rectangle 139">
            <a:extLst>
              <a:ext uri="{FF2B5EF4-FFF2-40B4-BE49-F238E27FC236}">
                <a16:creationId xmlns:a16="http://schemas.microsoft.com/office/drawing/2014/main" id="{81DDD736-278C-46EB-8574-A965D16C9877}"/>
              </a:ext>
            </a:extLst>
          </p:cNvPr>
          <p:cNvSpPr/>
          <p:nvPr>
            <p:custDataLst>
              <p:tags r:id="rId13"/>
            </p:custDataLst>
          </p:nvPr>
        </p:nvSpPr>
        <p:spPr bwMode="auto">
          <a:xfrm>
            <a:off x="3790950" y="4887913"/>
            <a:ext cx="152400" cy="434975"/>
          </a:xfrm>
          <a:prstGeom prst="rect">
            <a:avLst/>
          </a:prstGeom>
          <a:noFill/>
          <a:ln>
            <a:noFill/>
          </a:ln>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9C3FC764-35A4-4670-B627-514537528E36}" type="datetime'''''''''''''''''''''''''''''''''*''''B''''os''ni''''''''''a'''">
              <a:rPr lang="en-GB" altLang="en-US" sz="1000" i="1" smtClean="0">
                <a:solidFill>
                  <a:schemeClr val="tx1"/>
                </a:solidFill>
              </a:rPr>
              <a:pPr algn="r">
                <a:spcBef>
                  <a:spcPct val="0"/>
                </a:spcBef>
                <a:spcAft>
                  <a:spcPct val="0"/>
                </a:spcAft>
              </a:pPr>
              <a:t>*Bosnia</a:t>
            </a:fld>
            <a:endParaRPr lang="en-GB" sz="1000" i="1">
              <a:solidFill>
                <a:schemeClr val="tx1"/>
              </a:solidFill>
            </a:endParaRPr>
          </a:p>
        </p:txBody>
      </p:sp>
      <p:sp>
        <p:nvSpPr>
          <p:cNvPr id="145" name="Rectangle 144">
            <a:extLst>
              <a:ext uri="{FF2B5EF4-FFF2-40B4-BE49-F238E27FC236}">
                <a16:creationId xmlns:a16="http://schemas.microsoft.com/office/drawing/2014/main" id="{BA022EB2-123F-4969-B09D-76A07BB442C8}"/>
              </a:ext>
            </a:extLst>
          </p:cNvPr>
          <p:cNvSpPr/>
          <p:nvPr>
            <p:custDataLst>
              <p:tags r:id="rId14"/>
            </p:custDataLst>
          </p:nvPr>
        </p:nvSpPr>
        <p:spPr bwMode="auto">
          <a:xfrm>
            <a:off x="4052888" y="4887913"/>
            <a:ext cx="152400" cy="365125"/>
          </a:xfrm>
          <a:prstGeom prst="rect">
            <a:avLst/>
          </a:prstGeom>
          <a:noFill/>
          <a:ln>
            <a:noFill/>
          </a:ln>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AC17C155-920E-486A-8800-A8377787A7AA}" type="datetime'''''S''''e''''''''''''''''''''''''''''''r''''''bi''a'''''''''">
              <a:rPr lang="en-GB" altLang="en-US" sz="1000" i="1" smtClean="0">
                <a:solidFill>
                  <a:schemeClr val="tx1"/>
                </a:solidFill>
              </a:rPr>
              <a:pPr algn="r">
                <a:spcBef>
                  <a:spcPct val="0"/>
                </a:spcBef>
                <a:spcAft>
                  <a:spcPct val="0"/>
                </a:spcAft>
              </a:pPr>
              <a:t>Serbia</a:t>
            </a:fld>
            <a:endParaRPr lang="en-GB" sz="1000" i="1">
              <a:solidFill>
                <a:schemeClr val="tx1"/>
              </a:solidFill>
            </a:endParaRPr>
          </a:p>
        </p:txBody>
      </p:sp>
      <p:sp>
        <p:nvSpPr>
          <p:cNvPr id="124" name="Rectangle 123">
            <a:extLst>
              <a:ext uri="{FF2B5EF4-FFF2-40B4-BE49-F238E27FC236}">
                <a16:creationId xmlns:a16="http://schemas.microsoft.com/office/drawing/2014/main" id="{9D5BFE40-5BCE-4303-A691-BAEC26D0EAAA}"/>
              </a:ext>
            </a:extLst>
          </p:cNvPr>
          <p:cNvSpPr/>
          <p:nvPr>
            <p:custDataLst>
              <p:tags r:id="rId15"/>
            </p:custDataLst>
          </p:nvPr>
        </p:nvSpPr>
        <p:spPr bwMode="auto">
          <a:xfrm>
            <a:off x="4314825" y="4887913"/>
            <a:ext cx="152400" cy="231775"/>
          </a:xfrm>
          <a:prstGeom prst="rect">
            <a:avLst/>
          </a:prstGeom>
          <a:noFill/>
          <a:ln>
            <a:noFill/>
          </a:ln>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A1454B1E-5A54-4BB7-88A7-5ECAFE7F4378}" type="datetime'''''''I''''''''''''t''''''''''''''''''''''''''''al''''''y'''''">
              <a:rPr lang="en-GB" altLang="en-US" sz="1000" smtClean="0">
                <a:solidFill>
                  <a:schemeClr val="tx1"/>
                </a:solidFill>
              </a:rPr>
              <a:pPr algn="r">
                <a:spcBef>
                  <a:spcPct val="0"/>
                </a:spcBef>
                <a:spcAft>
                  <a:spcPct val="0"/>
                </a:spcAft>
              </a:pPr>
              <a:t>Italy</a:t>
            </a:fld>
            <a:endParaRPr lang="en-GB" sz="1000">
              <a:solidFill>
                <a:schemeClr val="tx1"/>
              </a:solidFill>
            </a:endParaRPr>
          </a:p>
        </p:txBody>
      </p:sp>
      <p:sp>
        <p:nvSpPr>
          <p:cNvPr id="118" name="Rectangle 117">
            <a:extLst>
              <a:ext uri="{FF2B5EF4-FFF2-40B4-BE49-F238E27FC236}">
                <a16:creationId xmlns:a16="http://schemas.microsoft.com/office/drawing/2014/main" id="{7C7229DE-7424-4E78-943A-339C095360C6}"/>
              </a:ext>
            </a:extLst>
          </p:cNvPr>
          <p:cNvSpPr/>
          <p:nvPr>
            <p:custDataLst>
              <p:tags r:id="rId16"/>
            </p:custDataLst>
          </p:nvPr>
        </p:nvSpPr>
        <p:spPr bwMode="auto">
          <a:xfrm>
            <a:off x="4576763" y="4887913"/>
            <a:ext cx="152400" cy="414338"/>
          </a:xfrm>
          <a:prstGeom prst="rect">
            <a:avLst/>
          </a:prstGeom>
          <a:noFill/>
          <a:ln>
            <a:noFill/>
          </a:ln>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E0803740-97E6-4A44-8427-40971AA693E8}" type="datetime'''''F''i''''''''n''''''''''l''''''''''''a''''nd'">
              <a:rPr lang="en-GB" altLang="en-US" sz="1000" smtClean="0">
                <a:solidFill>
                  <a:schemeClr val="tx1"/>
                </a:solidFill>
              </a:rPr>
              <a:pPr algn="r">
                <a:spcBef>
                  <a:spcPct val="0"/>
                </a:spcBef>
                <a:spcAft>
                  <a:spcPct val="0"/>
                </a:spcAft>
              </a:pPr>
              <a:t>Finland</a:t>
            </a:fld>
            <a:endParaRPr lang="en-GB" sz="1000">
              <a:solidFill>
                <a:schemeClr val="tx1"/>
              </a:solidFill>
            </a:endParaRPr>
          </a:p>
        </p:txBody>
      </p:sp>
      <p:sp>
        <p:nvSpPr>
          <p:cNvPr id="136" name="Rectangle 135">
            <a:extLst>
              <a:ext uri="{FF2B5EF4-FFF2-40B4-BE49-F238E27FC236}">
                <a16:creationId xmlns:a16="http://schemas.microsoft.com/office/drawing/2014/main" id="{ED25F30D-A821-43D5-8B1C-9B720B061ED3}"/>
              </a:ext>
            </a:extLst>
          </p:cNvPr>
          <p:cNvSpPr/>
          <p:nvPr>
            <p:custDataLst>
              <p:tags r:id="rId17"/>
            </p:custDataLst>
          </p:nvPr>
        </p:nvSpPr>
        <p:spPr bwMode="auto">
          <a:xfrm>
            <a:off x="4838700" y="4887913"/>
            <a:ext cx="152400" cy="455613"/>
          </a:xfrm>
          <a:prstGeom prst="rect">
            <a:avLst/>
          </a:prstGeom>
          <a:noFill/>
          <a:ln>
            <a:noFill/>
          </a:ln>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44454580-EBA9-40F4-9136-4F0DF0ACB56D}" type="datetime'''''''''S''''''''''''''''''w''''''''''''e''''d''e''''''n'''''">
              <a:rPr lang="en-GB" altLang="en-US" sz="1000" smtClean="0">
                <a:solidFill>
                  <a:schemeClr val="tx1"/>
                </a:solidFill>
              </a:rPr>
              <a:pPr algn="r">
                <a:spcBef>
                  <a:spcPct val="0"/>
                </a:spcBef>
                <a:spcAft>
                  <a:spcPct val="0"/>
                </a:spcAft>
              </a:pPr>
              <a:t>Sweden</a:t>
            </a:fld>
            <a:endParaRPr lang="en-GB" sz="1000">
              <a:solidFill>
                <a:schemeClr val="tx1"/>
              </a:solidFill>
            </a:endParaRPr>
          </a:p>
        </p:txBody>
      </p:sp>
      <p:sp>
        <p:nvSpPr>
          <p:cNvPr id="127" name="Rectangle 126">
            <a:extLst>
              <a:ext uri="{FF2B5EF4-FFF2-40B4-BE49-F238E27FC236}">
                <a16:creationId xmlns:a16="http://schemas.microsoft.com/office/drawing/2014/main" id="{A9061E15-E1DE-4E1F-BEF9-A31E9CD61707}"/>
              </a:ext>
            </a:extLst>
          </p:cNvPr>
          <p:cNvSpPr/>
          <p:nvPr>
            <p:custDataLst>
              <p:tags r:id="rId18"/>
            </p:custDataLst>
          </p:nvPr>
        </p:nvSpPr>
        <p:spPr bwMode="auto">
          <a:xfrm>
            <a:off x="5100638" y="4887913"/>
            <a:ext cx="152400" cy="631825"/>
          </a:xfrm>
          <a:prstGeom prst="rect">
            <a:avLst/>
          </a:prstGeom>
          <a:noFill/>
          <a:ln>
            <a:noFill/>
          </a:ln>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CAA49F8C-1B9C-481C-9CFE-EB5D515E237C}" type="datetime'''''''''''L''''ux''''''e''''''''''mb''''''''u''''''''''r''''g'">
              <a:rPr lang="en-GB" altLang="en-US" sz="1000" smtClean="0">
                <a:solidFill>
                  <a:schemeClr val="tx1"/>
                </a:solidFill>
              </a:rPr>
              <a:pPr algn="r">
                <a:spcBef>
                  <a:spcPct val="0"/>
                </a:spcBef>
                <a:spcAft>
                  <a:spcPct val="0"/>
                </a:spcAft>
              </a:pPr>
              <a:t>Luxemburg</a:t>
            </a:fld>
            <a:endParaRPr lang="en-GB" sz="1000">
              <a:solidFill>
                <a:schemeClr val="tx1"/>
              </a:solidFill>
            </a:endParaRPr>
          </a:p>
        </p:txBody>
      </p:sp>
      <p:sp>
        <p:nvSpPr>
          <p:cNvPr id="112" name="Rectangle 111">
            <a:extLst>
              <a:ext uri="{FF2B5EF4-FFF2-40B4-BE49-F238E27FC236}">
                <a16:creationId xmlns:a16="http://schemas.microsoft.com/office/drawing/2014/main" id="{4D958859-CB1E-4D60-88FD-EB17DAAFC4D8}"/>
              </a:ext>
            </a:extLst>
          </p:cNvPr>
          <p:cNvSpPr/>
          <p:nvPr>
            <p:custDataLst>
              <p:tags r:id="rId19"/>
            </p:custDataLst>
          </p:nvPr>
        </p:nvSpPr>
        <p:spPr bwMode="auto">
          <a:xfrm>
            <a:off x="5362575" y="4887913"/>
            <a:ext cx="152400" cy="457200"/>
          </a:xfrm>
          <a:prstGeom prst="rect">
            <a:avLst/>
          </a:prstGeom>
          <a:noFill/>
          <a:ln>
            <a:noFill/>
          </a:ln>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9A0D7AA4-43E4-4C14-9003-CBEBB095D675}" type="datetime'''''Be''''''''''l''''''''''''''''g''''''''''i''u''m'''''''''''">
              <a:rPr lang="en-GB" altLang="en-US" sz="1000" smtClean="0">
                <a:solidFill>
                  <a:schemeClr val="tx1"/>
                </a:solidFill>
              </a:rPr>
              <a:pPr algn="r">
                <a:spcBef>
                  <a:spcPct val="0"/>
                </a:spcBef>
                <a:spcAft>
                  <a:spcPct val="0"/>
                </a:spcAft>
              </a:pPr>
              <a:t>Belgium</a:t>
            </a:fld>
            <a:endParaRPr lang="en-GB" sz="1000">
              <a:solidFill>
                <a:schemeClr val="tx1"/>
              </a:solidFill>
            </a:endParaRPr>
          </a:p>
        </p:txBody>
      </p:sp>
      <p:sp>
        <p:nvSpPr>
          <p:cNvPr id="122" name="Rectangle 121">
            <a:extLst>
              <a:ext uri="{FF2B5EF4-FFF2-40B4-BE49-F238E27FC236}">
                <a16:creationId xmlns:a16="http://schemas.microsoft.com/office/drawing/2014/main" id="{30287CEA-CF92-4DB0-BFBC-FDA335B64F7C}"/>
              </a:ext>
            </a:extLst>
          </p:cNvPr>
          <p:cNvSpPr/>
          <p:nvPr>
            <p:custDataLst>
              <p:tags r:id="rId20"/>
            </p:custDataLst>
          </p:nvPr>
        </p:nvSpPr>
        <p:spPr bwMode="auto">
          <a:xfrm>
            <a:off x="5624513" y="4887913"/>
            <a:ext cx="152400" cy="477838"/>
          </a:xfrm>
          <a:prstGeom prst="rect">
            <a:avLst/>
          </a:prstGeom>
          <a:noFill/>
          <a:ln>
            <a:noFill/>
          </a:ln>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01E1731A-E70E-4AAF-A09D-35623B5E992A}" type="datetime'''''''H''''''''u''''''''''''''''''''''''''n''''''''''''gary'">
              <a:rPr lang="en-GB" altLang="en-US" sz="1000" smtClean="0">
                <a:solidFill>
                  <a:schemeClr val="tx1"/>
                </a:solidFill>
              </a:rPr>
              <a:pPr algn="r">
                <a:spcBef>
                  <a:spcPct val="0"/>
                </a:spcBef>
                <a:spcAft>
                  <a:spcPct val="0"/>
                </a:spcAft>
              </a:pPr>
              <a:t>Hungary</a:t>
            </a:fld>
            <a:endParaRPr lang="en-GB" sz="1000">
              <a:solidFill>
                <a:schemeClr val="tx1"/>
              </a:solidFill>
            </a:endParaRPr>
          </a:p>
        </p:txBody>
      </p:sp>
      <p:sp>
        <p:nvSpPr>
          <p:cNvPr id="128" name="Rectangle 127">
            <a:extLst>
              <a:ext uri="{FF2B5EF4-FFF2-40B4-BE49-F238E27FC236}">
                <a16:creationId xmlns:a16="http://schemas.microsoft.com/office/drawing/2014/main" id="{8981FE3E-4E63-445E-8F77-EDADCD2195DC}"/>
              </a:ext>
            </a:extLst>
          </p:cNvPr>
          <p:cNvSpPr/>
          <p:nvPr>
            <p:custDataLst>
              <p:tags r:id="rId21"/>
            </p:custDataLst>
          </p:nvPr>
        </p:nvSpPr>
        <p:spPr bwMode="auto">
          <a:xfrm>
            <a:off x="1173163" y="4887913"/>
            <a:ext cx="152400" cy="309563"/>
          </a:xfrm>
          <a:prstGeom prst="rect">
            <a:avLst/>
          </a:prstGeom>
          <a:noFill/>
          <a:ln>
            <a:noFill/>
          </a:ln>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3C9A38DC-EB66-4757-88B7-09A9837F421D}" type="datetime'''''''''''''''''''''''''''M''''''''a''''''''''''''''l''t''a'''">
              <a:rPr lang="en-GB" altLang="en-US" sz="1000" smtClean="0">
                <a:solidFill>
                  <a:schemeClr val="tx1"/>
                </a:solidFill>
              </a:rPr>
              <a:pPr algn="r">
                <a:spcBef>
                  <a:spcPct val="0"/>
                </a:spcBef>
                <a:spcAft>
                  <a:spcPct val="0"/>
                </a:spcAft>
              </a:pPr>
              <a:t>Malta</a:t>
            </a:fld>
            <a:endParaRPr lang="en-GB" sz="1000">
              <a:solidFill>
                <a:schemeClr val="tx1"/>
              </a:solidFill>
            </a:endParaRPr>
          </a:p>
        </p:txBody>
      </p:sp>
      <p:sp>
        <p:nvSpPr>
          <p:cNvPr id="142" name="Rectangle 141">
            <a:extLst>
              <a:ext uri="{FF2B5EF4-FFF2-40B4-BE49-F238E27FC236}">
                <a16:creationId xmlns:a16="http://schemas.microsoft.com/office/drawing/2014/main" id="{6C32D5A8-B1C0-4345-9D86-B6087076AF06}"/>
              </a:ext>
            </a:extLst>
          </p:cNvPr>
          <p:cNvSpPr/>
          <p:nvPr>
            <p:custDataLst>
              <p:tags r:id="rId22"/>
            </p:custDataLst>
          </p:nvPr>
        </p:nvSpPr>
        <p:spPr bwMode="auto">
          <a:xfrm>
            <a:off x="6148388" y="4887912"/>
            <a:ext cx="152400" cy="406400"/>
          </a:xfrm>
          <a:prstGeom prst="rect">
            <a:avLst/>
          </a:prstGeom>
          <a:noFill/>
          <a:ln>
            <a:noFill/>
          </a:ln>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3A8A0C96-4CFC-4C90-BC86-43FF49069F7A}" type="datetime'I''c''''''''''''''''e''la''''''n''''''''''''''''''''d'''''">
              <a:rPr lang="en-GB" altLang="en-US" sz="1000" smtClean="0">
                <a:solidFill>
                  <a:schemeClr val="tx1"/>
                </a:solidFill>
              </a:rPr>
              <a:pPr algn="r">
                <a:spcBef>
                  <a:spcPct val="0"/>
                </a:spcBef>
                <a:spcAft>
                  <a:spcPct val="0"/>
                </a:spcAft>
              </a:pPr>
              <a:t>Iceland</a:t>
            </a:fld>
            <a:endParaRPr lang="en-GB" sz="1000">
              <a:solidFill>
                <a:schemeClr val="tx1"/>
              </a:solidFill>
            </a:endParaRPr>
          </a:p>
        </p:txBody>
      </p:sp>
      <p:sp>
        <p:nvSpPr>
          <p:cNvPr id="134" name="Rectangle 133">
            <a:extLst>
              <a:ext uri="{FF2B5EF4-FFF2-40B4-BE49-F238E27FC236}">
                <a16:creationId xmlns:a16="http://schemas.microsoft.com/office/drawing/2014/main" id="{0C8B69D0-AFAC-494A-A4B9-A943C00B93F0}"/>
              </a:ext>
            </a:extLst>
          </p:cNvPr>
          <p:cNvSpPr/>
          <p:nvPr>
            <p:custDataLst>
              <p:tags r:id="rId23"/>
            </p:custDataLst>
          </p:nvPr>
        </p:nvSpPr>
        <p:spPr bwMode="auto">
          <a:xfrm>
            <a:off x="6410325" y="4887913"/>
            <a:ext cx="152400" cy="484188"/>
          </a:xfrm>
          <a:prstGeom prst="rect">
            <a:avLst/>
          </a:prstGeom>
          <a:noFill/>
          <a:ln>
            <a:noFill/>
          </a:ln>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82ED83C3-DD2E-4EB5-A756-B2FCF55EE5FC}" type="datetime'S''''''''''''''''''l''''o''''''''v''e''n''''''i''''a'''">
              <a:rPr lang="en-GB" altLang="en-US" sz="1000" smtClean="0">
                <a:solidFill>
                  <a:schemeClr val="tx1"/>
                </a:solidFill>
              </a:rPr>
              <a:pPr algn="r">
                <a:spcBef>
                  <a:spcPct val="0"/>
                </a:spcBef>
                <a:spcAft>
                  <a:spcPct val="0"/>
                </a:spcAft>
              </a:pPr>
              <a:t>Slovenia</a:t>
            </a:fld>
            <a:endParaRPr lang="en-GB" sz="1000">
              <a:solidFill>
                <a:schemeClr val="tx1"/>
              </a:solidFill>
            </a:endParaRPr>
          </a:p>
        </p:txBody>
      </p:sp>
      <p:sp>
        <p:nvSpPr>
          <p:cNvPr id="147" name="Rectangle 146">
            <a:extLst>
              <a:ext uri="{FF2B5EF4-FFF2-40B4-BE49-F238E27FC236}">
                <a16:creationId xmlns:a16="http://schemas.microsoft.com/office/drawing/2014/main" id="{8E49838F-52D9-45C5-B71E-39B82FF97FF1}"/>
              </a:ext>
            </a:extLst>
          </p:cNvPr>
          <p:cNvSpPr/>
          <p:nvPr>
            <p:custDataLst>
              <p:tags r:id="rId24"/>
            </p:custDataLst>
          </p:nvPr>
        </p:nvSpPr>
        <p:spPr bwMode="auto">
          <a:xfrm>
            <a:off x="6672263" y="4887913"/>
            <a:ext cx="152400" cy="387350"/>
          </a:xfrm>
          <a:prstGeom prst="rect">
            <a:avLst/>
          </a:prstGeom>
          <a:noFill/>
          <a:ln>
            <a:noFill/>
          </a:ln>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FD17AD2E-124E-4255-8F76-663210D6FC35}" type="datetime'T''u''''''''''''''''''r''''''''''''''''''''''k''e''''y'''''">
              <a:rPr lang="en-GB" altLang="en-US" sz="1000" i="1" smtClean="0">
                <a:solidFill>
                  <a:schemeClr val="tx1"/>
                </a:solidFill>
              </a:rPr>
              <a:pPr algn="r">
                <a:spcBef>
                  <a:spcPct val="0"/>
                </a:spcBef>
                <a:spcAft>
                  <a:spcPct val="0"/>
                </a:spcAft>
              </a:pPr>
              <a:t>Turkey</a:t>
            </a:fld>
            <a:endParaRPr lang="en-GB" sz="1000" i="1">
              <a:solidFill>
                <a:schemeClr val="tx1"/>
              </a:solidFill>
            </a:endParaRPr>
          </a:p>
        </p:txBody>
      </p:sp>
      <p:sp>
        <p:nvSpPr>
          <p:cNvPr id="138" name="Rectangle 137">
            <a:extLst>
              <a:ext uri="{FF2B5EF4-FFF2-40B4-BE49-F238E27FC236}">
                <a16:creationId xmlns:a16="http://schemas.microsoft.com/office/drawing/2014/main" id="{D9AE8662-10FE-4E5E-AC3E-FC81F59D0CB8}"/>
              </a:ext>
            </a:extLst>
          </p:cNvPr>
          <p:cNvSpPr/>
          <p:nvPr>
            <p:custDataLst>
              <p:tags r:id="rId25"/>
            </p:custDataLst>
          </p:nvPr>
        </p:nvSpPr>
        <p:spPr bwMode="auto">
          <a:xfrm>
            <a:off x="6934200" y="4887912"/>
            <a:ext cx="152400" cy="457200"/>
          </a:xfrm>
          <a:prstGeom prst="rect">
            <a:avLst/>
          </a:prstGeom>
          <a:noFill/>
          <a:ln>
            <a:noFill/>
          </a:ln>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8190BF7B-AA47-4971-9353-F375E4F904FB}" type="datetime'''''''''''''''''C''ze''''''''''c''''''''''''''''''''''''hia'''">
              <a:rPr lang="en-GB" altLang="en-US" sz="1000" smtClean="0">
                <a:solidFill>
                  <a:schemeClr val="tx1"/>
                </a:solidFill>
              </a:rPr>
              <a:pPr algn="r">
                <a:spcBef>
                  <a:spcPct val="0"/>
                </a:spcBef>
                <a:spcAft>
                  <a:spcPct val="0"/>
                </a:spcAft>
              </a:pPr>
              <a:t>Czechia</a:t>
            </a:fld>
            <a:endParaRPr lang="en-GB" sz="1000">
              <a:solidFill>
                <a:schemeClr val="tx1"/>
              </a:solidFill>
            </a:endParaRPr>
          </a:p>
        </p:txBody>
      </p:sp>
      <p:sp>
        <p:nvSpPr>
          <p:cNvPr id="143" name="Rectangle 142">
            <a:extLst>
              <a:ext uri="{FF2B5EF4-FFF2-40B4-BE49-F238E27FC236}">
                <a16:creationId xmlns:a16="http://schemas.microsoft.com/office/drawing/2014/main" id="{A7BAB5D2-509B-4BB7-B447-B1DEF885E646}"/>
              </a:ext>
            </a:extLst>
          </p:cNvPr>
          <p:cNvSpPr/>
          <p:nvPr>
            <p:custDataLst>
              <p:tags r:id="rId26"/>
            </p:custDataLst>
          </p:nvPr>
        </p:nvSpPr>
        <p:spPr bwMode="auto">
          <a:xfrm>
            <a:off x="7196138" y="4887914"/>
            <a:ext cx="152400" cy="430213"/>
          </a:xfrm>
          <a:prstGeom prst="rect">
            <a:avLst/>
          </a:prstGeom>
          <a:noFill/>
          <a:ln>
            <a:noFill/>
          </a:ln>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EB90130F-7BE7-438C-A6C4-C2B8A59DE5DE}" type="datetime'N''''o''''''''''r''''''''''''w''''''a''''''''y'''''''''">
              <a:rPr lang="en-GB" altLang="en-US" sz="1000" smtClean="0">
                <a:solidFill>
                  <a:schemeClr val="tx1"/>
                </a:solidFill>
              </a:rPr>
              <a:pPr algn="r">
                <a:spcBef>
                  <a:spcPct val="0"/>
                </a:spcBef>
                <a:spcAft>
                  <a:spcPct val="0"/>
                </a:spcAft>
              </a:pPr>
              <a:t>Norway</a:t>
            </a:fld>
            <a:endParaRPr lang="en-GB" sz="1000">
              <a:solidFill>
                <a:schemeClr val="tx1"/>
              </a:solidFill>
            </a:endParaRPr>
          </a:p>
        </p:txBody>
      </p:sp>
      <p:sp>
        <p:nvSpPr>
          <p:cNvPr id="135" name="Rectangle 134">
            <a:extLst>
              <a:ext uri="{FF2B5EF4-FFF2-40B4-BE49-F238E27FC236}">
                <a16:creationId xmlns:a16="http://schemas.microsoft.com/office/drawing/2014/main" id="{30806E50-D2DB-4BEB-9928-B002AE6AA00B}"/>
              </a:ext>
            </a:extLst>
          </p:cNvPr>
          <p:cNvSpPr/>
          <p:nvPr>
            <p:custDataLst>
              <p:tags r:id="rId27"/>
            </p:custDataLst>
          </p:nvPr>
        </p:nvSpPr>
        <p:spPr bwMode="auto">
          <a:xfrm>
            <a:off x="7458075" y="4887914"/>
            <a:ext cx="152400" cy="322263"/>
          </a:xfrm>
          <a:prstGeom prst="rect">
            <a:avLst/>
          </a:prstGeom>
          <a:noFill/>
          <a:ln>
            <a:noFill/>
          </a:ln>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7DABC1CD-9E6F-412F-B511-CB4DE631767C}" type="datetime'''S''''''''''''''''''p''''''''a''''''''i''''''''''''''''n'''">
              <a:rPr lang="en-GB" altLang="en-US" sz="1000" smtClean="0">
                <a:solidFill>
                  <a:schemeClr val="tx1"/>
                </a:solidFill>
              </a:rPr>
              <a:pPr algn="r">
                <a:spcBef>
                  <a:spcPct val="0"/>
                </a:spcBef>
                <a:spcAft>
                  <a:spcPct val="0"/>
                </a:spcAft>
              </a:pPr>
              <a:t>Spain</a:t>
            </a:fld>
            <a:endParaRPr lang="en-GB" sz="1000">
              <a:solidFill>
                <a:schemeClr val="tx1"/>
              </a:solidFill>
            </a:endParaRPr>
          </a:p>
        </p:txBody>
      </p:sp>
      <p:sp>
        <p:nvSpPr>
          <p:cNvPr id="117" name="Rectangle 116">
            <a:extLst>
              <a:ext uri="{FF2B5EF4-FFF2-40B4-BE49-F238E27FC236}">
                <a16:creationId xmlns:a16="http://schemas.microsoft.com/office/drawing/2014/main" id="{6A9001CC-1221-45E9-ADAE-A28C7554C651}"/>
              </a:ext>
            </a:extLst>
          </p:cNvPr>
          <p:cNvSpPr/>
          <p:nvPr>
            <p:custDataLst>
              <p:tags r:id="rId28"/>
            </p:custDataLst>
          </p:nvPr>
        </p:nvSpPr>
        <p:spPr bwMode="auto">
          <a:xfrm>
            <a:off x="7720013" y="4887913"/>
            <a:ext cx="152400" cy="420688"/>
          </a:xfrm>
          <a:prstGeom prst="rect">
            <a:avLst/>
          </a:prstGeom>
          <a:noFill/>
          <a:ln>
            <a:noFill/>
          </a:ln>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01763B53-BAA5-4C81-B2C2-EAFA078F0C28}" type="datetime'''''''''E''s''t''''''''o''''''''n''''''''''i''a'''''''">
              <a:rPr lang="en-GB" altLang="en-US" sz="1000" smtClean="0">
                <a:solidFill>
                  <a:schemeClr val="tx1"/>
                </a:solidFill>
              </a:rPr>
              <a:pPr algn="r">
                <a:spcBef>
                  <a:spcPct val="0"/>
                </a:spcBef>
                <a:spcAft>
                  <a:spcPct val="0"/>
                </a:spcAft>
              </a:pPr>
              <a:t>Estonia</a:t>
            </a:fld>
            <a:endParaRPr lang="en-GB" sz="1000">
              <a:solidFill>
                <a:schemeClr val="tx1"/>
              </a:solidFill>
            </a:endParaRPr>
          </a:p>
        </p:txBody>
      </p:sp>
      <p:sp>
        <p:nvSpPr>
          <p:cNvPr id="123" name="Rectangle 122">
            <a:extLst>
              <a:ext uri="{FF2B5EF4-FFF2-40B4-BE49-F238E27FC236}">
                <a16:creationId xmlns:a16="http://schemas.microsoft.com/office/drawing/2014/main" id="{FA4716E0-41B4-45F2-9063-55B5138F5023}"/>
              </a:ext>
            </a:extLst>
          </p:cNvPr>
          <p:cNvSpPr/>
          <p:nvPr>
            <p:custDataLst>
              <p:tags r:id="rId29"/>
            </p:custDataLst>
          </p:nvPr>
        </p:nvSpPr>
        <p:spPr bwMode="auto">
          <a:xfrm>
            <a:off x="7981950" y="4887914"/>
            <a:ext cx="152400" cy="385763"/>
          </a:xfrm>
          <a:prstGeom prst="rect">
            <a:avLst/>
          </a:prstGeom>
          <a:noFill/>
          <a:ln>
            <a:noFill/>
          </a:ln>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1DA6F72C-A131-465E-84C9-79EEA4A67222}" type="datetime'I''''''''re''l''''''''''a''n''''''''''''d'''''''''''">
              <a:rPr lang="en-GB" altLang="en-US" sz="1000" smtClean="0">
                <a:solidFill>
                  <a:schemeClr val="tx1"/>
                </a:solidFill>
              </a:rPr>
              <a:pPr algn="r">
                <a:spcBef>
                  <a:spcPct val="0"/>
                </a:spcBef>
                <a:spcAft>
                  <a:spcPct val="0"/>
                </a:spcAft>
              </a:pPr>
              <a:t>Ireland</a:t>
            </a:fld>
            <a:endParaRPr lang="en-GB" sz="1000">
              <a:solidFill>
                <a:schemeClr val="tx1"/>
              </a:solidFill>
            </a:endParaRPr>
          </a:p>
        </p:txBody>
      </p:sp>
      <p:sp>
        <p:nvSpPr>
          <p:cNvPr id="132" name="Rectangle 131">
            <a:extLst>
              <a:ext uri="{FF2B5EF4-FFF2-40B4-BE49-F238E27FC236}">
                <a16:creationId xmlns:a16="http://schemas.microsoft.com/office/drawing/2014/main" id="{982177EC-FFC6-46BC-BD9B-6FAA386EF137}"/>
              </a:ext>
            </a:extLst>
          </p:cNvPr>
          <p:cNvSpPr/>
          <p:nvPr>
            <p:custDataLst>
              <p:tags r:id="rId30"/>
            </p:custDataLst>
          </p:nvPr>
        </p:nvSpPr>
        <p:spPr bwMode="auto">
          <a:xfrm>
            <a:off x="8243888" y="4887913"/>
            <a:ext cx="152400" cy="506413"/>
          </a:xfrm>
          <a:prstGeom prst="rect">
            <a:avLst/>
          </a:prstGeom>
          <a:noFill/>
          <a:ln>
            <a:noFill/>
          </a:ln>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02B976E3-BC89-4E7D-A3EA-4F00CF9F7EB7}" type="datetime'''R''''''o''''''''''''ma''''''''''n''''''''''''''''''ia'''">
              <a:rPr lang="en-GB" altLang="en-US" sz="1000" smtClean="0">
                <a:solidFill>
                  <a:schemeClr val="tx1"/>
                </a:solidFill>
              </a:rPr>
              <a:pPr algn="r">
                <a:spcBef>
                  <a:spcPct val="0"/>
                </a:spcBef>
                <a:spcAft>
                  <a:spcPct val="0"/>
                </a:spcAft>
              </a:pPr>
              <a:t>Romania</a:t>
            </a:fld>
            <a:endParaRPr lang="en-GB" sz="1000">
              <a:solidFill>
                <a:schemeClr val="tx1"/>
              </a:solidFill>
            </a:endParaRPr>
          </a:p>
        </p:txBody>
      </p:sp>
      <p:sp>
        <p:nvSpPr>
          <p:cNvPr id="119" name="Rectangle 118">
            <a:extLst>
              <a:ext uri="{FF2B5EF4-FFF2-40B4-BE49-F238E27FC236}">
                <a16:creationId xmlns:a16="http://schemas.microsoft.com/office/drawing/2014/main" id="{C69F1D7C-D94D-40BD-A05A-B7814733B76C}"/>
              </a:ext>
            </a:extLst>
          </p:cNvPr>
          <p:cNvSpPr/>
          <p:nvPr>
            <p:custDataLst>
              <p:tags r:id="rId31"/>
            </p:custDataLst>
          </p:nvPr>
        </p:nvSpPr>
        <p:spPr bwMode="auto">
          <a:xfrm>
            <a:off x="8504238" y="4887913"/>
            <a:ext cx="152400" cy="492125"/>
          </a:xfrm>
          <a:prstGeom prst="rect">
            <a:avLst/>
          </a:prstGeom>
          <a:noFill/>
          <a:ln>
            <a:noFill/>
          </a:ln>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D6B8BD4E-96EF-45AC-B2F2-5F2B5830C486}" type="datetime'''''''''''''*''''''*''F''''r''a''''n''''''''''''''''c''e'''''">
              <a:rPr lang="en-GB" altLang="en-US" sz="1000" smtClean="0">
                <a:solidFill>
                  <a:schemeClr val="tx1"/>
                </a:solidFill>
              </a:rPr>
              <a:pPr algn="r">
                <a:spcBef>
                  <a:spcPct val="0"/>
                </a:spcBef>
                <a:spcAft>
                  <a:spcPct val="0"/>
                </a:spcAft>
              </a:pPr>
              <a:t>**France</a:t>
            </a:fld>
            <a:endParaRPr lang="en-GB" sz="1000">
              <a:solidFill>
                <a:schemeClr val="tx1"/>
              </a:solidFill>
            </a:endParaRPr>
          </a:p>
        </p:txBody>
      </p:sp>
      <p:sp>
        <p:nvSpPr>
          <p:cNvPr id="121" name="Rectangle 120">
            <a:extLst>
              <a:ext uri="{FF2B5EF4-FFF2-40B4-BE49-F238E27FC236}">
                <a16:creationId xmlns:a16="http://schemas.microsoft.com/office/drawing/2014/main" id="{91FFC510-FC86-47D7-96A9-566194CCF287}"/>
              </a:ext>
            </a:extLst>
          </p:cNvPr>
          <p:cNvSpPr/>
          <p:nvPr>
            <p:custDataLst>
              <p:tags r:id="rId32"/>
            </p:custDataLst>
          </p:nvPr>
        </p:nvSpPr>
        <p:spPr bwMode="auto">
          <a:xfrm>
            <a:off x="8766175" y="4887913"/>
            <a:ext cx="152400" cy="414338"/>
          </a:xfrm>
          <a:prstGeom prst="rect">
            <a:avLst/>
          </a:prstGeom>
          <a:noFill/>
          <a:ln>
            <a:noFill/>
          </a:ln>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8366B25E-FC9F-486B-B65C-C58F83CF9012}" type="datetime'''''''''''''''''''''''G''''''''''''''r''''e''''''ece'''''''''">
              <a:rPr lang="en-GB" altLang="en-US" sz="1000" smtClean="0">
                <a:solidFill>
                  <a:schemeClr val="tx1"/>
                </a:solidFill>
              </a:rPr>
              <a:pPr algn="r">
                <a:spcBef>
                  <a:spcPct val="0"/>
                </a:spcBef>
                <a:spcAft>
                  <a:spcPct val="0"/>
                </a:spcAft>
              </a:pPr>
              <a:t>Greece</a:t>
            </a:fld>
            <a:endParaRPr lang="en-GB" sz="1000">
              <a:solidFill>
                <a:schemeClr val="tx1"/>
              </a:solidFill>
            </a:endParaRPr>
          </a:p>
        </p:txBody>
      </p:sp>
      <p:sp>
        <p:nvSpPr>
          <p:cNvPr id="125" name="Rectangle 124">
            <a:extLst>
              <a:ext uri="{FF2B5EF4-FFF2-40B4-BE49-F238E27FC236}">
                <a16:creationId xmlns:a16="http://schemas.microsoft.com/office/drawing/2014/main" id="{30EB5FD7-514D-4938-8F78-35822BCF589C}"/>
              </a:ext>
            </a:extLst>
          </p:cNvPr>
          <p:cNvSpPr/>
          <p:nvPr>
            <p:custDataLst>
              <p:tags r:id="rId33"/>
            </p:custDataLst>
          </p:nvPr>
        </p:nvSpPr>
        <p:spPr bwMode="auto">
          <a:xfrm>
            <a:off x="9028113" y="4887912"/>
            <a:ext cx="152400" cy="336550"/>
          </a:xfrm>
          <a:prstGeom prst="rect">
            <a:avLst/>
          </a:prstGeom>
          <a:noFill/>
          <a:ln>
            <a:noFill/>
          </a:ln>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AEA633E3-E01D-4757-9E45-45424A069296}" type="datetime'''L''at''''v''i''''''''''''''''''''a'''''''''''''''''''''''''">
              <a:rPr lang="en-GB" altLang="en-US" sz="1000" smtClean="0">
                <a:solidFill>
                  <a:schemeClr val="tx1"/>
                </a:solidFill>
              </a:rPr>
              <a:pPr algn="r">
                <a:spcBef>
                  <a:spcPct val="0"/>
                </a:spcBef>
                <a:spcAft>
                  <a:spcPct val="0"/>
                </a:spcAft>
              </a:pPr>
              <a:t>Latvia</a:t>
            </a:fld>
            <a:endParaRPr lang="en-GB" sz="1000">
              <a:solidFill>
                <a:schemeClr val="tx1"/>
              </a:solidFill>
            </a:endParaRPr>
          </a:p>
        </p:txBody>
      </p:sp>
      <p:sp>
        <p:nvSpPr>
          <p:cNvPr id="113" name="Rectangle 112">
            <a:extLst>
              <a:ext uri="{FF2B5EF4-FFF2-40B4-BE49-F238E27FC236}">
                <a16:creationId xmlns:a16="http://schemas.microsoft.com/office/drawing/2014/main" id="{066DBA1C-70AE-4BE0-9713-93446F933D41}"/>
              </a:ext>
            </a:extLst>
          </p:cNvPr>
          <p:cNvSpPr/>
          <p:nvPr>
            <p:custDataLst>
              <p:tags r:id="rId34"/>
            </p:custDataLst>
          </p:nvPr>
        </p:nvSpPr>
        <p:spPr bwMode="auto">
          <a:xfrm>
            <a:off x="9290050" y="4887913"/>
            <a:ext cx="152400" cy="463550"/>
          </a:xfrm>
          <a:prstGeom prst="rect">
            <a:avLst/>
          </a:prstGeom>
          <a:noFill/>
          <a:ln>
            <a:noFill/>
          </a:ln>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5FC05662-2007-45C4-B1A1-948E13659965}" type="datetime'B''''u''''l''''''''''''g''''''''ari''''a'''''''''''''''">
              <a:rPr lang="en-GB" altLang="en-US" sz="1000" smtClean="0">
                <a:solidFill>
                  <a:schemeClr val="tx1"/>
                </a:solidFill>
              </a:rPr>
              <a:pPr algn="r">
                <a:spcBef>
                  <a:spcPct val="0"/>
                </a:spcBef>
                <a:spcAft>
                  <a:spcPct val="0"/>
                </a:spcAft>
              </a:pPr>
              <a:t>Bulgaria</a:t>
            </a:fld>
            <a:endParaRPr lang="en-GB" sz="1000">
              <a:solidFill>
                <a:schemeClr val="tx1"/>
              </a:solidFill>
            </a:endParaRPr>
          </a:p>
        </p:txBody>
      </p:sp>
      <p:sp>
        <p:nvSpPr>
          <p:cNvPr id="130" name="Rectangle 129">
            <a:extLst>
              <a:ext uri="{FF2B5EF4-FFF2-40B4-BE49-F238E27FC236}">
                <a16:creationId xmlns:a16="http://schemas.microsoft.com/office/drawing/2014/main" id="{D891083A-C47E-4A29-A125-1B89D11D348D}"/>
              </a:ext>
            </a:extLst>
          </p:cNvPr>
          <p:cNvSpPr/>
          <p:nvPr>
            <p:custDataLst>
              <p:tags r:id="rId35"/>
            </p:custDataLst>
          </p:nvPr>
        </p:nvSpPr>
        <p:spPr bwMode="auto">
          <a:xfrm>
            <a:off x="9551988" y="4887914"/>
            <a:ext cx="152400" cy="392113"/>
          </a:xfrm>
          <a:prstGeom prst="rect">
            <a:avLst/>
          </a:prstGeom>
          <a:noFill/>
          <a:ln>
            <a:noFill/>
          </a:ln>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53267F41-11AF-453D-BA6F-B5F6EE95D6EC}" type="datetime'''''''''''''''''P''''''o''l''''''''''''a''''''''''nd'''''">
              <a:rPr lang="en-GB" altLang="en-US" sz="1000" smtClean="0">
                <a:solidFill>
                  <a:schemeClr val="tx1"/>
                </a:solidFill>
              </a:rPr>
              <a:pPr algn="r">
                <a:spcBef>
                  <a:spcPct val="0"/>
                </a:spcBef>
                <a:spcAft>
                  <a:spcPct val="0"/>
                </a:spcAft>
              </a:pPr>
              <a:t>Poland</a:t>
            </a:fld>
            <a:endParaRPr lang="en-GB" sz="1000">
              <a:solidFill>
                <a:schemeClr val="tx1"/>
              </a:solidFill>
            </a:endParaRPr>
          </a:p>
        </p:txBody>
      </p:sp>
      <p:sp>
        <p:nvSpPr>
          <p:cNvPr id="131" name="Rectangle 130">
            <a:extLst>
              <a:ext uri="{FF2B5EF4-FFF2-40B4-BE49-F238E27FC236}">
                <a16:creationId xmlns:a16="http://schemas.microsoft.com/office/drawing/2014/main" id="{C76C7C81-86EB-4397-BB0A-4A16CB50FB9C}"/>
              </a:ext>
            </a:extLst>
          </p:cNvPr>
          <p:cNvSpPr/>
          <p:nvPr>
            <p:custDataLst>
              <p:tags r:id="rId36"/>
            </p:custDataLst>
          </p:nvPr>
        </p:nvSpPr>
        <p:spPr bwMode="auto">
          <a:xfrm>
            <a:off x="9813925" y="4887912"/>
            <a:ext cx="152400" cy="469900"/>
          </a:xfrm>
          <a:prstGeom prst="rect">
            <a:avLst/>
          </a:prstGeom>
          <a:noFill/>
          <a:ln>
            <a:noFill/>
          </a:ln>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126FAA2A-04D5-4385-A8F6-8518972C02F4}" type="datetime'P''''''''''''''''o''''''''''r''tug''a''''l'''''''''''''">
              <a:rPr lang="en-GB" altLang="en-US" sz="1000" smtClean="0">
                <a:solidFill>
                  <a:schemeClr val="tx1"/>
                </a:solidFill>
              </a:rPr>
              <a:pPr algn="r">
                <a:spcBef>
                  <a:spcPct val="0"/>
                </a:spcBef>
                <a:spcAft>
                  <a:spcPct val="0"/>
                </a:spcAft>
              </a:pPr>
              <a:t>Portugal</a:t>
            </a:fld>
            <a:endParaRPr lang="en-GB" sz="1000">
              <a:solidFill>
                <a:schemeClr val="tx1"/>
              </a:solidFill>
            </a:endParaRPr>
          </a:p>
        </p:txBody>
      </p:sp>
      <p:sp>
        <p:nvSpPr>
          <p:cNvPr id="133" name="Rectangle 132">
            <a:extLst>
              <a:ext uri="{FF2B5EF4-FFF2-40B4-BE49-F238E27FC236}">
                <a16:creationId xmlns:a16="http://schemas.microsoft.com/office/drawing/2014/main" id="{6C09E499-FF66-4BF4-A866-401594C6566C}"/>
              </a:ext>
            </a:extLst>
          </p:cNvPr>
          <p:cNvSpPr/>
          <p:nvPr>
            <p:custDataLst>
              <p:tags r:id="rId37"/>
            </p:custDataLst>
          </p:nvPr>
        </p:nvSpPr>
        <p:spPr bwMode="auto">
          <a:xfrm>
            <a:off x="10075863" y="4887913"/>
            <a:ext cx="152400" cy="477838"/>
          </a:xfrm>
          <a:prstGeom prst="rect">
            <a:avLst/>
          </a:prstGeom>
          <a:noFill/>
          <a:ln>
            <a:noFill/>
          </a:ln>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6D0286E0-130D-4360-A1DD-6D9360FD4414}" type="datetime'S''''''''l''''''''''''''''''''o''''''''v''a''k''''''ia'''">
              <a:rPr lang="en-GB" altLang="en-US" sz="1000" smtClean="0">
                <a:solidFill>
                  <a:schemeClr val="tx1"/>
                </a:solidFill>
              </a:rPr>
              <a:pPr algn="r">
                <a:spcBef>
                  <a:spcPct val="0"/>
                </a:spcBef>
                <a:spcAft>
                  <a:spcPct val="0"/>
                </a:spcAft>
              </a:pPr>
              <a:t>Slovakia</a:t>
            </a:fld>
            <a:endParaRPr lang="en-GB" sz="1000">
              <a:solidFill>
                <a:schemeClr val="tx1"/>
              </a:solidFill>
            </a:endParaRPr>
          </a:p>
        </p:txBody>
      </p:sp>
      <p:sp>
        <p:nvSpPr>
          <p:cNvPr id="126" name="Rectangle 125">
            <a:extLst>
              <a:ext uri="{FF2B5EF4-FFF2-40B4-BE49-F238E27FC236}">
                <a16:creationId xmlns:a16="http://schemas.microsoft.com/office/drawing/2014/main" id="{17F51B35-1121-4ACD-9F6F-4EFCE1035596}"/>
              </a:ext>
            </a:extLst>
          </p:cNvPr>
          <p:cNvSpPr/>
          <p:nvPr>
            <p:custDataLst>
              <p:tags r:id="rId38"/>
            </p:custDataLst>
          </p:nvPr>
        </p:nvSpPr>
        <p:spPr bwMode="auto">
          <a:xfrm>
            <a:off x="10337800" y="4887913"/>
            <a:ext cx="152400" cy="511175"/>
          </a:xfrm>
          <a:prstGeom prst="rect">
            <a:avLst/>
          </a:prstGeom>
          <a:noFill/>
          <a:ln>
            <a:noFill/>
          </a:ln>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5206BF10-AE15-4C6A-94ED-1D9E7AB04389}" type="datetime'''L''''''''i''''''''''''''''thu''''ani''''''''''''''''a'''''''">
              <a:rPr lang="en-GB" altLang="en-US" sz="1000" smtClean="0">
                <a:solidFill>
                  <a:schemeClr val="tx1"/>
                </a:solidFill>
              </a:rPr>
              <a:pPr algn="r">
                <a:spcBef>
                  <a:spcPct val="0"/>
                </a:spcBef>
                <a:spcAft>
                  <a:spcPct val="0"/>
                </a:spcAft>
              </a:pPr>
              <a:t>Lithuania</a:t>
            </a:fld>
            <a:endParaRPr lang="en-GB" sz="1000">
              <a:solidFill>
                <a:schemeClr val="tx1"/>
              </a:solidFill>
            </a:endParaRPr>
          </a:p>
        </p:txBody>
      </p:sp>
      <p:sp>
        <p:nvSpPr>
          <p:cNvPr id="114" name="Rectangle 113">
            <a:extLst>
              <a:ext uri="{FF2B5EF4-FFF2-40B4-BE49-F238E27FC236}">
                <a16:creationId xmlns:a16="http://schemas.microsoft.com/office/drawing/2014/main" id="{E667E300-08A1-47C9-B6B9-658E26FFE75F}"/>
              </a:ext>
            </a:extLst>
          </p:cNvPr>
          <p:cNvSpPr/>
          <p:nvPr>
            <p:custDataLst>
              <p:tags r:id="rId39"/>
            </p:custDataLst>
          </p:nvPr>
        </p:nvSpPr>
        <p:spPr bwMode="auto">
          <a:xfrm>
            <a:off x="5886450" y="4887913"/>
            <a:ext cx="152400" cy="457200"/>
          </a:xfrm>
          <a:prstGeom prst="rect">
            <a:avLst/>
          </a:prstGeom>
          <a:noFill/>
          <a:ln>
            <a:noFill/>
          </a:ln>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60D4CAB8-3E38-467D-9972-8C13A446BBF8}" type="datetime'*''''''''C''''ro''''a''''''t''''''''i''''''''''''''''a'''''">
              <a:rPr lang="en-GB" altLang="en-US" sz="1000" smtClean="0">
                <a:solidFill>
                  <a:schemeClr val="tx1"/>
                </a:solidFill>
              </a:rPr>
              <a:pPr algn="r">
                <a:spcBef>
                  <a:spcPct val="0"/>
                </a:spcBef>
                <a:spcAft>
                  <a:spcPct val="0"/>
                </a:spcAft>
              </a:pPr>
              <a:t>*Croatia</a:t>
            </a:fld>
            <a:endParaRPr lang="en-GB" sz="1000">
              <a:solidFill>
                <a:schemeClr val="tx1"/>
              </a:solidFill>
            </a:endParaRPr>
          </a:p>
        </p:txBody>
      </p:sp>
      <p:sp>
        <p:nvSpPr>
          <p:cNvPr id="227" name="Rectangle 226">
            <a:extLst>
              <a:ext uri="{FF2B5EF4-FFF2-40B4-BE49-F238E27FC236}">
                <a16:creationId xmlns:a16="http://schemas.microsoft.com/office/drawing/2014/main" id="{90C4ADD9-A253-413A-8FA1-0BC9A6CCE956}"/>
              </a:ext>
            </a:extLst>
          </p:cNvPr>
          <p:cNvSpPr/>
          <p:nvPr>
            <p:custDataLst>
              <p:tags r:id="rId40"/>
            </p:custDataLst>
          </p:nvPr>
        </p:nvSpPr>
        <p:spPr bwMode="auto">
          <a:xfrm>
            <a:off x="3756025" y="5967413"/>
            <a:ext cx="214313" cy="160338"/>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l"/>
            <a:endParaRPr lang="en-GB" sz="1600"/>
          </a:p>
        </p:txBody>
      </p:sp>
      <p:sp>
        <p:nvSpPr>
          <p:cNvPr id="232" name="Oval 231">
            <a:extLst>
              <a:ext uri="{FF2B5EF4-FFF2-40B4-BE49-F238E27FC236}">
                <a16:creationId xmlns:a16="http://schemas.microsoft.com/office/drawing/2014/main" id="{DE2B35A7-FD01-4B9F-A531-EE006BFD5C94}"/>
              </a:ext>
            </a:extLst>
          </p:cNvPr>
          <p:cNvSpPr/>
          <p:nvPr>
            <p:custDataLst>
              <p:tags r:id="rId41"/>
            </p:custDataLst>
          </p:nvPr>
        </p:nvSpPr>
        <p:spPr bwMode="auto">
          <a:xfrm>
            <a:off x="5903913" y="5983288"/>
            <a:ext cx="127000" cy="127000"/>
          </a:xfrm>
          <a:prstGeom prst="ellipse">
            <a:avLst/>
          </a:prstGeom>
          <a:solidFill>
            <a:schemeClr val="accent3"/>
          </a:solidFill>
          <a:ln w="9525" cmpd="sng" algn="ctr">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l"/>
            <a:endParaRPr lang="en-GB" sz="1600"/>
          </a:p>
        </p:txBody>
      </p:sp>
      <p:sp>
        <p:nvSpPr>
          <p:cNvPr id="218" name="Rectangle 217">
            <a:extLst>
              <a:ext uri="{FF2B5EF4-FFF2-40B4-BE49-F238E27FC236}">
                <a16:creationId xmlns:a16="http://schemas.microsoft.com/office/drawing/2014/main" id="{0BADC01B-BC75-4C32-901D-DF161F261240}"/>
              </a:ext>
            </a:extLst>
          </p:cNvPr>
          <p:cNvSpPr/>
          <p:nvPr>
            <p:custDataLst>
              <p:tags r:id="rId42"/>
            </p:custDataLst>
          </p:nvPr>
        </p:nvSpPr>
        <p:spPr bwMode="auto">
          <a:xfrm>
            <a:off x="4021138" y="5962650"/>
            <a:ext cx="1738313" cy="182563"/>
          </a:xfrm>
          <a:prstGeom prst="rect">
            <a:avLst/>
          </a:prstGeom>
          <a:noFill/>
          <a:ln>
            <a:noFill/>
          </a:ln>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a:spcBef>
                <a:spcPct val="0"/>
              </a:spcBef>
              <a:spcAft>
                <a:spcPct val="0"/>
              </a:spcAft>
            </a:pPr>
            <a:r>
              <a:rPr lang="en-GB" altLang="en-US" sz="1200">
                <a:solidFill>
                  <a:schemeClr val="tx1"/>
                </a:solidFill>
              </a:rPr>
              <a:t>Median time to availability</a:t>
            </a:r>
            <a:endParaRPr lang="en-GB" sz="1200">
              <a:solidFill>
                <a:schemeClr val="tx1"/>
              </a:solidFill>
            </a:endParaRPr>
          </a:p>
        </p:txBody>
      </p:sp>
      <p:sp>
        <p:nvSpPr>
          <p:cNvPr id="216" name="Rectangle 215">
            <a:extLst>
              <a:ext uri="{FF2B5EF4-FFF2-40B4-BE49-F238E27FC236}">
                <a16:creationId xmlns:a16="http://schemas.microsoft.com/office/drawing/2014/main" id="{697A991A-5060-4AE9-A04C-DEEE1CFD357A}"/>
              </a:ext>
            </a:extLst>
          </p:cNvPr>
          <p:cNvSpPr/>
          <p:nvPr>
            <p:custDataLst>
              <p:tags r:id="rId43"/>
            </p:custDataLst>
          </p:nvPr>
        </p:nvSpPr>
        <p:spPr bwMode="auto">
          <a:xfrm>
            <a:off x="6126163" y="5962650"/>
            <a:ext cx="2074863" cy="182563"/>
          </a:xfrm>
          <a:prstGeom prst="rect">
            <a:avLst/>
          </a:prstGeom>
          <a:noFill/>
          <a:ln>
            <a:noFill/>
          </a:ln>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a:spcBef>
                <a:spcPct val="0"/>
              </a:spcBef>
              <a:spcAft>
                <a:spcPct val="0"/>
              </a:spcAft>
            </a:pPr>
            <a:r>
              <a:rPr lang="en-GB" altLang="en-US" sz="1200">
                <a:solidFill>
                  <a:schemeClr val="tx1"/>
                </a:solidFill>
              </a:rPr>
              <a:t>Number of medicines available</a:t>
            </a:r>
            <a:endParaRPr lang="en-GB" sz="1200">
              <a:solidFill>
                <a:schemeClr val="tx1"/>
              </a:solidFill>
            </a:endParaRPr>
          </a:p>
        </p:txBody>
      </p:sp>
      <p:sp>
        <p:nvSpPr>
          <p:cNvPr id="422" name="TextBox 421">
            <a:extLst>
              <a:ext uri="{FF2B5EF4-FFF2-40B4-BE49-F238E27FC236}">
                <a16:creationId xmlns:a16="http://schemas.microsoft.com/office/drawing/2014/main" id="{936B59FE-BDC7-4860-A31E-44128326D333}"/>
              </a:ext>
            </a:extLst>
          </p:cNvPr>
          <p:cNvSpPr txBox="1"/>
          <p:nvPr/>
        </p:nvSpPr>
        <p:spPr>
          <a:xfrm rot="5400000">
            <a:off x="10083795" y="3422206"/>
            <a:ext cx="2578417" cy="584775"/>
          </a:xfrm>
          <a:prstGeom prst="rect">
            <a:avLst/>
          </a:prstGeom>
          <a:noFill/>
        </p:spPr>
        <p:txBody>
          <a:bodyPr wrap="square" rtlCol="0">
            <a:spAutoFit/>
          </a:bodyPr>
          <a:lstStyle/>
          <a:p>
            <a:pPr algn="ctr"/>
            <a:r>
              <a:rPr lang="en-GB" sz="1600" i="1">
                <a:solidFill>
                  <a:schemeClr val="tx2"/>
                </a:solidFill>
              </a:rPr>
              <a:t>Number of products available</a:t>
            </a:r>
          </a:p>
        </p:txBody>
      </p:sp>
      <p:sp>
        <p:nvSpPr>
          <p:cNvPr id="213" name="Footer Placeholder 3">
            <a:extLst>
              <a:ext uri="{FF2B5EF4-FFF2-40B4-BE49-F238E27FC236}">
                <a16:creationId xmlns:a16="http://schemas.microsoft.com/office/drawing/2014/main" id="{E17C5BEE-69DC-4DEC-8B49-E9D0CE154692}"/>
              </a:ext>
            </a:extLst>
          </p:cNvPr>
          <p:cNvSpPr>
            <a:spLocks noGrp="1"/>
          </p:cNvSpPr>
          <p:nvPr>
            <p:ph type="ftr" sz="quarter" idx="3"/>
          </p:nvPr>
        </p:nvSpPr>
        <p:spPr>
          <a:xfrm>
            <a:off x="316863" y="6229103"/>
            <a:ext cx="9835200" cy="596607"/>
          </a:xfrm>
        </p:spPr>
        <p:txBody>
          <a:bodyPr/>
          <a:lstStyle/>
          <a:p>
            <a:pPr lvl="0">
              <a:defRPr/>
            </a:pPr>
            <a:r>
              <a:rPr kumimoji="0" lang="en-GB" sz="800" b="1" i="0" u="none" strike="noStrike" kern="1200" cap="none" spc="0" normalizeH="0" baseline="0" noProof="0">
                <a:ln>
                  <a:noFill/>
                </a:ln>
                <a:effectLst/>
                <a:uLnTx/>
                <a:uFillTx/>
                <a:latin typeface="Arial Narrow" panose="020B0606020202030204" pitchFamily="34" charset="0"/>
                <a:ea typeface="+mn-ea"/>
                <a:cs typeface="+mn-cs"/>
              </a:rPr>
              <a:t>European Union average: </a:t>
            </a:r>
            <a:r>
              <a:rPr lang="en-GB" b="1"/>
              <a:t>540</a:t>
            </a:r>
            <a:r>
              <a:rPr kumimoji="0" lang="en-GB" sz="800" b="1" i="0" u="none" strike="noStrike" kern="1200" cap="none" spc="0" normalizeH="0" baseline="0" noProof="0">
                <a:ln>
                  <a:noFill/>
                </a:ln>
                <a:effectLst/>
                <a:uLnTx/>
                <a:uFillTx/>
                <a:latin typeface="Arial Narrow" panose="020B0606020202030204" pitchFamily="34" charset="0"/>
                <a:ea typeface="+mn-ea"/>
                <a:cs typeface="+mn-cs"/>
              </a:rPr>
              <a:t> days (median) </a:t>
            </a:r>
            <a:r>
              <a:rPr lang="en-GB"/>
              <a:t>(Note: Malta is not included in EU27 average as only 1 date was submitted in total)</a:t>
            </a:r>
            <a:r>
              <a:rPr lang="en-GB" b="1"/>
              <a:t> </a:t>
            </a:r>
            <a:r>
              <a:rPr lang="en-GB" baseline="30000"/>
              <a:t>†</a:t>
            </a:r>
            <a:r>
              <a:rPr lang="en-GB"/>
              <a:t>Country specific definitions are listed in the appendix. *Countries with asterisks did not complete a full dataset and therefore availability may be unrepresentative</a:t>
            </a:r>
            <a:r>
              <a:rPr kumimoji="0" lang="en-GB" sz="800" b="0" i="0" u="none" strike="noStrike" kern="1200" cap="none" spc="0" normalizeH="0" baseline="0" noProof="0">
                <a:ln>
                  <a:noFill/>
                </a:ln>
                <a:solidFill>
                  <a:srgbClr val="2B3A42"/>
                </a:solidFill>
                <a:effectLst/>
                <a:uLnTx/>
                <a:uFillTx/>
                <a:latin typeface="Arial Narrow" panose="020B0606020202030204" pitchFamily="34" charset="0"/>
                <a:ea typeface="+mn-ea"/>
                <a:cs typeface="+mn-cs"/>
              </a:rPr>
              <a:t> **</a:t>
            </a:r>
            <a:r>
              <a:rPr lang="en-GB"/>
              <a:t>For France, the median time to availability (704 days, n=22 dates submitted) includes products under the </a:t>
            </a:r>
            <a:r>
              <a:rPr lang="en-GB" err="1"/>
              <a:t>Accès</a:t>
            </a:r>
            <a:r>
              <a:rPr lang="en-GB"/>
              <a:t> </a:t>
            </a:r>
            <a:r>
              <a:rPr lang="en-GB" err="1"/>
              <a:t>précoce</a:t>
            </a:r>
            <a:r>
              <a:rPr lang="en-GB"/>
              <a:t> system (n=1 dates submitted) for which the price negotiation process is usually longer. If one considers that products under the </a:t>
            </a:r>
            <a:r>
              <a:rPr lang="en-GB" err="1"/>
              <a:t>Accès</a:t>
            </a:r>
            <a:r>
              <a:rPr lang="en-GB"/>
              <a:t> </a:t>
            </a:r>
            <a:r>
              <a:rPr lang="en-GB" err="1"/>
              <a:t>précoce</a:t>
            </a:r>
            <a:r>
              <a:rPr lang="en-GB"/>
              <a:t> system are directly available (time to availability = 0), the median time to availability remains 704 days</a:t>
            </a:r>
            <a:r>
              <a:rPr kumimoji="0" lang="en-GB" sz="800" b="0" i="0" u="none" strike="noStrike" kern="1200" cap="none" spc="0" normalizeH="0" baseline="0" noProof="0">
                <a:ln>
                  <a:noFill/>
                </a:ln>
                <a:solidFill>
                  <a:srgbClr val="2B3A42"/>
                </a:solidFill>
                <a:effectLst/>
                <a:uLnTx/>
                <a:uFillTx/>
                <a:latin typeface="Arial Narrow" panose="020B0606020202030204" pitchFamily="34" charset="0"/>
                <a:ea typeface="+mn-ea"/>
                <a:cs typeface="+mn-cs"/>
              </a:rPr>
              <a:t>. ***In the UK, MHRA’s Early Access to Medicines Scheme provides access prior to marketing authorisation but is not included within this analysis, and would reduce the overall days for a small subset of medicines. In this analyses, MHRA dates have been used for 2021, 2022 and 2023 products and EMA dates used for 2020 products</a:t>
            </a:r>
            <a:endParaRPr kumimoji="0" lang="en-GB" sz="800" b="0" i="0" u="none" strike="noStrike" kern="1200" cap="none" spc="0" normalizeH="0" baseline="0" noProof="0">
              <a:ln>
                <a:noFill/>
              </a:ln>
              <a:solidFill>
                <a:srgbClr val="FF0000"/>
              </a:solidFill>
              <a:effectLst/>
              <a:highlight>
                <a:srgbClr val="FFFF00"/>
              </a:highlight>
              <a:uLnTx/>
              <a:uFillTx/>
              <a:latin typeface="Arial Narrow" panose="020B0606020202030204" pitchFamily="34" charset="0"/>
              <a:ea typeface="+mn-ea"/>
              <a:cs typeface="+mn-cs"/>
            </a:endParaRPr>
          </a:p>
        </p:txBody>
      </p:sp>
      <p:sp>
        <p:nvSpPr>
          <p:cNvPr id="91" name="TextBox 90">
            <a:extLst>
              <a:ext uri="{FF2B5EF4-FFF2-40B4-BE49-F238E27FC236}">
                <a16:creationId xmlns:a16="http://schemas.microsoft.com/office/drawing/2014/main" id="{C47D460D-724B-447A-8C16-4FC9A1C76EF1}"/>
              </a:ext>
            </a:extLst>
          </p:cNvPr>
          <p:cNvSpPr txBox="1"/>
          <p:nvPr/>
        </p:nvSpPr>
        <p:spPr>
          <a:xfrm>
            <a:off x="135396" y="5564073"/>
            <a:ext cx="1020668" cy="338554"/>
          </a:xfrm>
          <a:prstGeom prst="rect">
            <a:avLst/>
          </a:prstGeom>
          <a:noFill/>
        </p:spPr>
        <p:txBody>
          <a:bodyPr wrap="square" rtlCol="0">
            <a:spAutoFit/>
          </a:bodyPr>
          <a:lstStyle/>
          <a:p>
            <a:pPr marL="0" marR="0" lvl="0" indent="0" algn="r" defTabSz="914400" eaLnBrk="1" fontAlgn="auto" latinLnBrk="0" hangingPunct="1">
              <a:lnSpc>
                <a:spcPct val="100000"/>
              </a:lnSpc>
              <a:spcBef>
                <a:spcPts val="0"/>
              </a:spcBef>
              <a:spcAft>
                <a:spcPts val="0"/>
              </a:spcAft>
              <a:buClrTx/>
              <a:buSzTx/>
              <a:buFontTx/>
              <a:buNone/>
              <a:tabLst/>
              <a:defRPr/>
            </a:pPr>
            <a:r>
              <a:rPr kumimoji="0" lang="en-GB" sz="800" b="1" i="0" u="none" strike="noStrike" kern="1200" cap="none" spc="0" normalizeH="0" baseline="0" noProof="0">
                <a:ln>
                  <a:noFill/>
                </a:ln>
                <a:solidFill>
                  <a:srgbClr val="606B71"/>
                </a:solidFill>
                <a:effectLst/>
                <a:uLnTx/>
                <a:uFillTx/>
                <a:latin typeface="Arial" panose="020B0604020202020204"/>
                <a:ea typeface="+mn-ea"/>
                <a:cs typeface="+mn-cs"/>
              </a:rPr>
              <a:t>Dates submitted / 56</a:t>
            </a:r>
          </a:p>
        </p:txBody>
      </p:sp>
      <p:sp>
        <p:nvSpPr>
          <p:cNvPr id="31" name="TextBox 30">
            <a:extLst>
              <a:ext uri="{FF2B5EF4-FFF2-40B4-BE49-F238E27FC236}">
                <a16:creationId xmlns:a16="http://schemas.microsoft.com/office/drawing/2014/main" id="{F296C918-B387-22E0-12D3-D6AB32724F82}"/>
              </a:ext>
            </a:extLst>
          </p:cNvPr>
          <p:cNvSpPr txBox="1"/>
          <p:nvPr/>
        </p:nvSpPr>
        <p:spPr>
          <a:xfrm rot="21074781">
            <a:off x="1507945" y="2236708"/>
            <a:ext cx="9779359" cy="2708434"/>
          </a:xfrm>
          <a:prstGeom prst="rect">
            <a:avLst/>
          </a:prstGeom>
          <a:noFill/>
        </p:spPr>
        <p:txBody>
          <a:bodyPr wrap="square" rtlCol="0">
            <a:spAutoFit/>
          </a:bodyPr>
          <a:lstStyle/>
          <a:p>
            <a:r>
              <a:rPr lang="en-GB" sz="17000">
                <a:solidFill>
                  <a:schemeClr val="tx2">
                    <a:alpha val="11000"/>
                  </a:schemeClr>
                </a:solidFill>
                <a:effectLst>
                  <a:outerShdw blurRad="50800" dist="50800" dir="5400000" algn="ctr" rotWithShape="0">
                    <a:srgbClr val="000000"/>
                  </a:outerShdw>
                </a:effectLst>
              </a:rPr>
              <a:t>D R A F T</a:t>
            </a:r>
          </a:p>
        </p:txBody>
      </p:sp>
      <p:graphicFrame>
        <p:nvGraphicFramePr>
          <p:cNvPr id="5" name="Table 4">
            <a:extLst>
              <a:ext uri="{FF2B5EF4-FFF2-40B4-BE49-F238E27FC236}">
                <a16:creationId xmlns:a16="http://schemas.microsoft.com/office/drawing/2014/main" id="{313746BD-43AF-AA01-1899-C3FFE8A660EE}"/>
              </a:ext>
            </a:extLst>
          </p:cNvPr>
          <p:cNvGraphicFramePr>
            <a:graphicFrameLocks noGrp="1"/>
          </p:cNvGraphicFramePr>
          <p:nvPr>
            <p:extLst>
              <p:ext uri="{D42A27DB-BD31-4B8C-83A1-F6EECF244321}">
                <p14:modId xmlns:p14="http://schemas.microsoft.com/office/powerpoint/2010/main" val="11688794"/>
              </p:ext>
            </p:extLst>
          </p:nvPr>
        </p:nvGraphicFramePr>
        <p:xfrm>
          <a:off x="1115932" y="5644381"/>
          <a:ext cx="9460800" cy="208800"/>
        </p:xfrm>
        <a:graphic>
          <a:graphicData uri="http://schemas.openxmlformats.org/drawingml/2006/table">
            <a:tbl>
              <a:tblPr/>
              <a:tblGrid>
                <a:gridCol w="262800">
                  <a:extLst>
                    <a:ext uri="{9D8B030D-6E8A-4147-A177-3AD203B41FA5}">
                      <a16:colId xmlns:a16="http://schemas.microsoft.com/office/drawing/2014/main" val="355677"/>
                    </a:ext>
                  </a:extLst>
                </a:gridCol>
                <a:gridCol w="262800">
                  <a:extLst>
                    <a:ext uri="{9D8B030D-6E8A-4147-A177-3AD203B41FA5}">
                      <a16:colId xmlns:a16="http://schemas.microsoft.com/office/drawing/2014/main" val="420538781"/>
                    </a:ext>
                  </a:extLst>
                </a:gridCol>
                <a:gridCol w="262800">
                  <a:extLst>
                    <a:ext uri="{9D8B030D-6E8A-4147-A177-3AD203B41FA5}">
                      <a16:colId xmlns:a16="http://schemas.microsoft.com/office/drawing/2014/main" val="3129480538"/>
                    </a:ext>
                  </a:extLst>
                </a:gridCol>
                <a:gridCol w="262800">
                  <a:extLst>
                    <a:ext uri="{9D8B030D-6E8A-4147-A177-3AD203B41FA5}">
                      <a16:colId xmlns:a16="http://schemas.microsoft.com/office/drawing/2014/main" val="3497446119"/>
                    </a:ext>
                  </a:extLst>
                </a:gridCol>
                <a:gridCol w="262800">
                  <a:extLst>
                    <a:ext uri="{9D8B030D-6E8A-4147-A177-3AD203B41FA5}">
                      <a16:colId xmlns:a16="http://schemas.microsoft.com/office/drawing/2014/main" val="4140421261"/>
                    </a:ext>
                  </a:extLst>
                </a:gridCol>
                <a:gridCol w="262800">
                  <a:extLst>
                    <a:ext uri="{9D8B030D-6E8A-4147-A177-3AD203B41FA5}">
                      <a16:colId xmlns:a16="http://schemas.microsoft.com/office/drawing/2014/main" val="3036051617"/>
                    </a:ext>
                  </a:extLst>
                </a:gridCol>
                <a:gridCol w="262800">
                  <a:extLst>
                    <a:ext uri="{9D8B030D-6E8A-4147-A177-3AD203B41FA5}">
                      <a16:colId xmlns:a16="http://schemas.microsoft.com/office/drawing/2014/main" val="785777162"/>
                    </a:ext>
                  </a:extLst>
                </a:gridCol>
                <a:gridCol w="262800">
                  <a:extLst>
                    <a:ext uri="{9D8B030D-6E8A-4147-A177-3AD203B41FA5}">
                      <a16:colId xmlns:a16="http://schemas.microsoft.com/office/drawing/2014/main" val="1178675713"/>
                    </a:ext>
                  </a:extLst>
                </a:gridCol>
                <a:gridCol w="262800">
                  <a:extLst>
                    <a:ext uri="{9D8B030D-6E8A-4147-A177-3AD203B41FA5}">
                      <a16:colId xmlns:a16="http://schemas.microsoft.com/office/drawing/2014/main" val="761294535"/>
                    </a:ext>
                  </a:extLst>
                </a:gridCol>
                <a:gridCol w="262800">
                  <a:extLst>
                    <a:ext uri="{9D8B030D-6E8A-4147-A177-3AD203B41FA5}">
                      <a16:colId xmlns:a16="http://schemas.microsoft.com/office/drawing/2014/main" val="2513551570"/>
                    </a:ext>
                  </a:extLst>
                </a:gridCol>
                <a:gridCol w="262800">
                  <a:extLst>
                    <a:ext uri="{9D8B030D-6E8A-4147-A177-3AD203B41FA5}">
                      <a16:colId xmlns:a16="http://schemas.microsoft.com/office/drawing/2014/main" val="3670469697"/>
                    </a:ext>
                  </a:extLst>
                </a:gridCol>
                <a:gridCol w="262800">
                  <a:extLst>
                    <a:ext uri="{9D8B030D-6E8A-4147-A177-3AD203B41FA5}">
                      <a16:colId xmlns:a16="http://schemas.microsoft.com/office/drawing/2014/main" val="2199202264"/>
                    </a:ext>
                  </a:extLst>
                </a:gridCol>
                <a:gridCol w="262800">
                  <a:extLst>
                    <a:ext uri="{9D8B030D-6E8A-4147-A177-3AD203B41FA5}">
                      <a16:colId xmlns:a16="http://schemas.microsoft.com/office/drawing/2014/main" val="3159095843"/>
                    </a:ext>
                  </a:extLst>
                </a:gridCol>
                <a:gridCol w="262800">
                  <a:extLst>
                    <a:ext uri="{9D8B030D-6E8A-4147-A177-3AD203B41FA5}">
                      <a16:colId xmlns:a16="http://schemas.microsoft.com/office/drawing/2014/main" val="1923992800"/>
                    </a:ext>
                  </a:extLst>
                </a:gridCol>
                <a:gridCol w="262800">
                  <a:extLst>
                    <a:ext uri="{9D8B030D-6E8A-4147-A177-3AD203B41FA5}">
                      <a16:colId xmlns:a16="http://schemas.microsoft.com/office/drawing/2014/main" val="4070126807"/>
                    </a:ext>
                  </a:extLst>
                </a:gridCol>
                <a:gridCol w="262800">
                  <a:extLst>
                    <a:ext uri="{9D8B030D-6E8A-4147-A177-3AD203B41FA5}">
                      <a16:colId xmlns:a16="http://schemas.microsoft.com/office/drawing/2014/main" val="258499941"/>
                    </a:ext>
                  </a:extLst>
                </a:gridCol>
                <a:gridCol w="262800">
                  <a:extLst>
                    <a:ext uri="{9D8B030D-6E8A-4147-A177-3AD203B41FA5}">
                      <a16:colId xmlns:a16="http://schemas.microsoft.com/office/drawing/2014/main" val="2860267585"/>
                    </a:ext>
                  </a:extLst>
                </a:gridCol>
                <a:gridCol w="262800">
                  <a:extLst>
                    <a:ext uri="{9D8B030D-6E8A-4147-A177-3AD203B41FA5}">
                      <a16:colId xmlns:a16="http://schemas.microsoft.com/office/drawing/2014/main" val="1070155753"/>
                    </a:ext>
                  </a:extLst>
                </a:gridCol>
                <a:gridCol w="262800">
                  <a:extLst>
                    <a:ext uri="{9D8B030D-6E8A-4147-A177-3AD203B41FA5}">
                      <a16:colId xmlns:a16="http://schemas.microsoft.com/office/drawing/2014/main" val="78021869"/>
                    </a:ext>
                  </a:extLst>
                </a:gridCol>
                <a:gridCol w="262800">
                  <a:extLst>
                    <a:ext uri="{9D8B030D-6E8A-4147-A177-3AD203B41FA5}">
                      <a16:colId xmlns:a16="http://schemas.microsoft.com/office/drawing/2014/main" val="1006670645"/>
                    </a:ext>
                  </a:extLst>
                </a:gridCol>
                <a:gridCol w="262800">
                  <a:extLst>
                    <a:ext uri="{9D8B030D-6E8A-4147-A177-3AD203B41FA5}">
                      <a16:colId xmlns:a16="http://schemas.microsoft.com/office/drawing/2014/main" val="3839478845"/>
                    </a:ext>
                  </a:extLst>
                </a:gridCol>
                <a:gridCol w="262800">
                  <a:extLst>
                    <a:ext uri="{9D8B030D-6E8A-4147-A177-3AD203B41FA5}">
                      <a16:colId xmlns:a16="http://schemas.microsoft.com/office/drawing/2014/main" val="3778497969"/>
                    </a:ext>
                  </a:extLst>
                </a:gridCol>
                <a:gridCol w="262800">
                  <a:extLst>
                    <a:ext uri="{9D8B030D-6E8A-4147-A177-3AD203B41FA5}">
                      <a16:colId xmlns:a16="http://schemas.microsoft.com/office/drawing/2014/main" val="3099059632"/>
                    </a:ext>
                  </a:extLst>
                </a:gridCol>
                <a:gridCol w="262800">
                  <a:extLst>
                    <a:ext uri="{9D8B030D-6E8A-4147-A177-3AD203B41FA5}">
                      <a16:colId xmlns:a16="http://schemas.microsoft.com/office/drawing/2014/main" val="3286402593"/>
                    </a:ext>
                  </a:extLst>
                </a:gridCol>
                <a:gridCol w="262800">
                  <a:extLst>
                    <a:ext uri="{9D8B030D-6E8A-4147-A177-3AD203B41FA5}">
                      <a16:colId xmlns:a16="http://schemas.microsoft.com/office/drawing/2014/main" val="2288952996"/>
                    </a:ext>
                  </a:extLst>
                </a:gridCol>
                <a:gridCol w="262800">
                  <a:extLst>
                    <a:ext uri="{9D8B030D-6E8A-4147-A177-3AD203B41FA5}">
                      <a16:colId xmlns:a16="http://schemas.microsoft.com/office/drawing/2014/main" val="3135892297"/>
                    </a:ext>
                  </a:extLst>
                </a:gridCol>
                <a:gridCol w="262800">
                  <a:extLst>
                    <a:ext uri="{9D8B030D-6E8A-4147-A177-3AD203B41FA5}">
                      <a16:colId xmlns:a16="http://schemas.microsoft.com/office/drawing/2014/main" val="4189653932"/>
                    </a:ext>
                  </a:extLst>
                </a:gridCol>
                <a:gridCol w="262800">
                  <a:extLst>
                    <a:ext uri="{9D8B030D-6E8A-4147-A177-3AD203B41FA5}">
                      <a16:colId xmlns:a16="http://schemas.microsoft.com/office/drawing/2014/main" val="4232741508"/>
                    </a:ext>
                  </a:extLst>
                </a:gridCol>
                <a:gridCol w="262800">
                  <a:extLst>
                    <a:ext uri="{9D8B030D-6E8A-4147-A177-3AD203B41FA5}">
                      <a16:colId xmlns:a16="http://schemas.microsoft.com/office/drawing/2014/main" val="955345430"/>
                    </a:ext>
                  </a:extLst>
                </a:gridCol>
                <a:gridCol w="262800">
                  <a:extLst>
                    <a:ext uri="{9D8B030D-6E8A-4147-A177-3AD203B41FA5}">
                      <a16:colId xmlns:a16="http://schemas.microsoft.com/office/drawing/2014/main" val="1631293786"/>
                    </a:ext>
                  </a:extLst>
                </a:gridCol>
                <a:gridCol w="262800">
                  <a:extLst>
                    <a:ext uri="{9D8B030D-6E8A-4147-A177-3AD203B41FA5}">
                      <a16:colId xmlns:a16="http://schemas.microsoft.com/office/drawing/2014/main" val="398382927"/>
                    </a:ext>
                  </a:extLst>
                </a:gridCol>
                <a:gridCol w="262800">
                  <a:extLst>
                    <a:ext uri="{9D8B030D-6E8A-4147-A177-3AD203B41FA5}">
                      <a16:colId xmlns:a16="http://schemas.microsoft.com/office/drawing/2014/main" val="2160379680"/>
                    </a:ext>
                  </a:extLst>
                </a:gridCol>
                <a:gridCol w="262800">
                  <a:extLst>
                    <a:ext uri="{9D8B030D-6E8A-4147-A177-3AD203B41FA5}">
                      <a16:colId xmlns:a16="http://schemas.microsoft.com/office/drawing/2014/main" val="3488303913"/>
                    </a:ext>
                  </a:extLst>
                </a:gridCol>
                <a:gridCol w="262800">
                  <a:extLst>
                    <a:ext uri="{9D8B030D-6E8A-4147-A177-3AD203B41FA5}">
                      <a16:colId xmlns:a16="http://schemas.microsoft.com/office/drawing/2014/main" val="2648493037"/>
                    </a:ext>
                  </a:extLst>
                </a:gridCol>
                <a:gridCol w="262800">
                  <a:extLst>
                    <a:ext uri="{9D8B030D-6E8A-4147-A177-3AD203B41FA5}">
                      <a16:colId xmlns:a16="http://schemas.microsoft.com/office/drawing/2014/main" val="3011441721"/>
                    </a:ext>
                  </a:extLst>
                </a:gridCol>
                <a:gridCol w="262800">
                  <a:extLst>
                    <a:ext uri="{9D8B030D-6E8A-4147-A177-3AD203B41FA5}">
                      <a16:colId xmlns:a16="http://schemas.microsoft.com/office/drawing/2014/main" val="351223599"/>
                    </a:ext>
                  </a:extLst>
                </a:gridCol>
              </a:tblGrid>
              <a:tr h="208800">
                <a:tc>
                  <a:txBody>
                    <a:bodyPr/>
                    <a:lstStyle/>
                    <a:p>
                      <a:pPr algn="ctr" fontAlgn="b"/>
                      <a:r>
                        <a:rPr lang="en-GB" sz="800" b="0" i="0" u="none" strike="noStrike">
                          <a:solidFill>
                            <a:srgbClr val="000000"/>
                          </a:solidFill>
                          <a:effectLst/>
                          <a:latin typeface="+mj-lt"/>
                        </a:rPr>
                        <a:t>0</a:t>
                      </a:r>
                    </a:p>
                  </a:txBody>
                  <a:tcPr marL="3651" marR="3651" marT="3651"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8696B"/>
                    </a:solidFill>
                  </a:tcPr>
                </a:tc>
                <a:tc>
                  <a:txBody>
                    <a:bodyPr/>
                    <a:lstStyle/>
                    <a:p>
                      <a:pPr algn="ctr" fontAlgn="b"/>
                      <a:r>
                        <a:rPr lang="en-GB" sz="800" b="0" i="0" u="none" strike="noStrike">
                          <a:solidFill>
                            <a:srgbClr val="000000"/>
                          </a:solidFill>
                          <a:effectLst/>
                          <a:latin typeface="+mj-lt"/>
                        </a:rPr>
                        <a:t>54</a:t>
                      </a:r>
                    </a:p>
                  </a:txBody>
                  <a:tcPr marL="3651" marR="3651" marT="3651"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63BE7B"/>
                    </a:solidFill>
                  </a:tcPr>
                </a:tc>
                <a:tc>
                  <a:txBody>
                    <a:bodyPr/>
                    <a:lstStyle/>
                    <a:p>
                      <a:pPr algn="ctr" fontAlgn="b"/>
                      <a:r>
                        <a:rPr lang="en-GB" sz="800" b="0" i="0" u="none" strike="noStrike">
                          <a:solidFill>
                            <a:srgbClr val="000000"/>
                          </a:solidFill>
                          <a:effectLst/>
                          <a:latin typeface="+mj-lt"/>
                        </a:rPr>
                        <a:t>48</a:t>
                      </a:r>
                    </a:p>
                  </a:txBody>
                  <a:tcPr marL="3651" marR="3651" marT="3651"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81C77D"/>
                    </a:solidFill>
                  </a:tcPr>
                </a:tc>
                <a:tc>
                  <a:txBody>
                    <a:bodyPr/>
                    <a:lstStyle/>
                    <a:p>
                      <a:pPr algn="ctr" fontAlgn="b"/>
                      <a:r>
                        <a:rPr lang="en-GB" sz="800" b="0" i="0" u="none" strike="noStrike">
                          <a:solidFill>
                            <a:srgbClr val="000000"/>
                          </a:solidFill>
                          <a:effectLst/>
                          <a:latin typeface="+mj-lt"/>
                        </a:rPr>
                        <a:t>6</a:t>
                      </a:r>
                    </a:p>
                  </a:txBody>
                  <a:tcPr marL="3651" marR="3651" marT="3651"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98B71"/>
                    </a:solidFill>
                  </a:tcPr>
                </a:tc>
                <a:tc>
                  <a:txBody>
                    <a:bodyPr/>
                    <a:lstStyle/>
                    <a:p>
                      <a:pPr algn="ctr" fontAlgn="b"/>
                      <a:r>
                        <a:rPr lang="en-GB" sz="800" b="0" i="0" u="none" strike="noStrike">
                          <a:solidFill>
                            <a:srgbClr val="000000"/>
                          </a:solidFill>
                          <a:effectLst/>
                          <a:latin typeface="+mj-lt"/>
                        </a:rPr>
                        <a:t>5</a:t>
                      </a:r>
                    </a:p>
                  </a:txBody>
                  <a:tcPr marL="3651" marR="3651" marT="3651"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98570"/>
                    </a:solidFill>
                  </a:tcPr>
                </a:tc>
                <a:tc>
                  <a:txBody>
                    <a:bodyPr/>
                    <a:lstStyle/>
                    <a:p>
                      <a:pPr algn="ctr" fontAlgn="b"/>
                      <a:r>
                        <a:rPr lang="en-GB" sz="800" b="0" i="0" u="none" strike="noStrike">
                          <a:solidFill>
                            <a:srgbClr val="000000"/>
                          </a:solidFill>
                          <a:effectLst/>
                          <a:latin typeface="+mj-lt"/>
                        </a:rPr>
                        <a:t>27</a:t>
                      </a:r>
                    </a:p>
                  </a:txBody>
                  <a:tcPr marL="3651" marR="3651" marT="3651"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E9E583"/>
                    </a:solidFill>
                  </a:tcPr>
                </a:tc>
                <a:tc>
                  <a:txBody>
                    <a:bodyPr/>
                    <a:lstStyle/>
                    <a:p>
                      <a:pPr algn="ctr" fontAlgn="b"/>
                      <a:r>
                        <a:rPr lang="en-GB" sz="800" b="0" i="0" u="none" strike="noStrike">
                          <a:solidFill>
                            <a:srgbClr val="000000"/>
                          </a:solidFill>
                          <a:effectLst/>
                          <a:latin typeface="+mj-lt"/>
                        </a:rPr>
                        <a:t>30</a:t>
                      </a:r>
                    </a:p>
                  </a:txBody>
                  <a:tcPr marL="3651" marR="3651" marT="3651"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DAE182"/>
                    </a:solidFill>
                  </a:tcPr>
                </a:tc>
                <a:tc>
                  <a:txBody>
                    <a:bodyPr/>
                    <a:lstStyle/>
                    <a:p>
                      <a:pPr algn="ctr" fontAlgn="b"/>
                      <a:r>
                        <a:rPr lang="en-GB" sz="800" b="0" i="0" u="none" strike="noStrike">
                          <a:solidFill>
                            <a:srgbClr val="000000"/>
                          </a:solidFill>
                          <a:effectLst/>
                          <a:latin typeface="+mj-lt"/>
                        </a:rPr>
                        <a:t>35</a:t>
                      </a:r>
                    </a:p>
                  </a:txBody>
                  <a:tcPr marL="3651" marR="3651" marT="3651"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2DA81"/>
                    </a:solidFill>
                  </a:tcPr>
                </a:tc>
                <a:tc>
                  <a:txBody>
                    <a:bodyPr/>
                    <a:lstStyle/>
                    <a:p>
                      <a:pPr algn="ctr" fontAlgn="b"/>
                      <a:r>
                        <a:rPr lang="en-GB" sz="800" b="0" i="0" u="none" strike="noStrike">
                          <a:solidFill>
                            <a:srgbClr val="000000"/>
                          </a:solidFill>
                          <a:effectLst/>
                          <a:latin typeface="+mj-lt"/>
                        </a:rPr>
                        <a:t>33</a:t>
                      </a:r>
                    </a:p>
                  </a:txBody>
                  <a:tcPr marL="3651" marR="3651" marT="3651"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CDD82"/>
                    </a:solidFill>
                  </a:tcPr>
                </a:tc>
                <a:tc>
                  <a:txBody>
                    <a:bodyPr/>
                    <a:lstStyle/>
                    <a:p>
                      <a:pPr algn="ctr" fontAlgn="b"/>
                      <a:r>
                        <a:rPr lang="en-GB" sz="800" b="0" i="0" u="none" strike="noStrike">
                          <a:solidFill>
                            <a:srgbClr val="000000"/>
                          </a:solidFill>
                          <a:effectLst/>
                          <a:latin typeface="+mj-lt"/>
                        </a:rPr>
                        <a:t>24</a:t>
                      </a:r>
                    </a:p>
                  </a:txBody>
                  <a:tcPr marL="3651" marR="3651" marT="3651"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8E984"/>
                    </a:solidFill>
                  </a:tcPr>
                </a:tc>
                <a:tc>
                  <a:txBody>
                    <a:bodyPr/>
                    <a:lstStyle/>
                    <a:p>
                      <a:pPr algn="ctr" fontAlgn="b"/>
                      <a:r>
                        <a:rPr lang="en-GB" sz="800" b="0" i="0" u="none" strike="noStrike">
                          <a:solidFill>
                            <a:srgbClr val="000000"/>
                          </a:solidFill>
                          <a:effectLst/>
                          <a:latin typeface="+mj-lt"/>
                        </a:rPr>
                        <a:t>3</a:t>
                      </a:r>
                    </a:p>
                  </a:txBody>
                  <a:tcPr marL="3651" marR="3651" marT="3651"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87A6E"/>
                    </a:solidFill>
                  </a:tcPr>
                </a:tc>
                <a:tc>
                  <a:txBody>
                    <a:bodyPr/>
                    <a:lstStyle/>
                    <a:p>
                      <a:pPr algn="ctr" fontAlgn="b"/>
                      <a:r>
                        <a:rPr lang="en-GB" sz="800" b="0" i="0" u="none" strike="noStrike">
                          <a:solidFill>
                            <a:srgbClr val="000000"/>
                          </a:solidFill>
                          <a:effectLst/>
                          <a:latin typeface="+mj-lt"/>
                        </a:rPr>
                        <a:t>6</a:t>
                      </a:r>
                    </a:p>
                  </a:txBody>
                  <a:tcPr marL="3651" marR="3651" marT="3651"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98B71"/>
                    </a:solidFill>
                  </a:tcPr>
                </a:tc>
                <a:tc>
                  <a:txBody>
                    <a:bodyPr/>
                    <a:lstStyle/>
                    <a:p>
                      <a:pPr algn="ctr" fontAlgn="b"/>
                      <a:r>
                        <a:rPr lang="en-GB" sz="800" b="0" i="0" u="none" strike="noStrike">
                          <a:solidFill>
                            <a:srgbClr val="000000"/>
                          </a:solidFill>
                          <a:effectLst/>
                          <a:latin typeface="+mj-lt"/>
                        </a:rPr>
                        <a:t>48</a:t>
                      </a:r>
                    </a:p>
                  </a:txBody>
                  <a:tcPr marL="3651" marR="3651" marT="3651"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81C77D"/>
                    </a:solidFill>
                  </a:tcPr>
                </a:tc>
                <a:tc>
                  <a:txBody>
                    <a:bodyPr/>
                    <a:lstStyle/>
                    <a:p>
                      <a:pPr algn="ctr" fontAlgn="b"/>
                      <a:r>
                        <a:rPr lang="en-GB" sz="800" b="0" i="0" u="none" strike="noStrike">
                          <a:solidFill>
                            <a:srgbClr val="000000"/>
                          </a:solidFill>
                          <a:effectLst/>
                          <a:latin typeface="+mj-lt"/>
                        </a:rPr>
                        <a:t>31</a:t>
                      </a:r>
                    </a:p>
                  </a:txBody>
                  <a:tcPr marL="3651" marR="3651" marT="3651"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D5DF82"/>
                    </a:solidFill>
                  </a:tcPr>
                </a:tc>
                <a:tc>
                  <a:txBody>
                    <a:bodyPr/>
                    <a:lstStyle/>
                    <a:p>
                      <a:pPr algn="ctr" fontAlgn="b"/>
                      <a:r>
                        <a:rPr lang="en-GB" sz="800" b="0" i="0" u="none" strike="noStrike">
                          <a:solidFill>
                            <a:srgbClr val="000000"/>
                          </a:solidFill>
                          <a:effectLst/>
                          <a:latin typeface="+mj-lt"/>
                        </a:rPr>
                        <a:t>28</a:t>
                      </a:r>
                    </a:p>
                  </a:txBody>
                  <a:tcPr marL="3651" marR="3651" marT="3651"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E4E483"/>
                    </a:solidFill>
                  </a:tcPr>
                </a:tc>
                <a:tc>
                  <a:txBody>
                    <a:bodyPr/>
                    <a:lstStyle/>
                    <a:p>
                      <a:pPr algn="ctr" fontAlgn="b"/>
                      <a:r>
                        <a:rPr lang="en-GB" sz="800" b="0" i="0" u="none" strike="noStrike">
                          <a:solidFill>
                            <a:srgbClr val="000000"/>
                          </a:solidFill>
                          <a:effectLst/>
                          <a:latin typeface="+mj-lt"/>
                        </a:rPr>
                        <a:t>29</a:t>
                      </a:r>
                    </a:p>
                  </a:txBody>
                  <a:tcPr marL="3651" marR="3651" marT="3651"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DFE283"/>
                    </a:solidFill>
                  </a:tcPr>
                </a:tc>
                <a:tc>
                  <a:txBody>
                    <a:bodyPr/>
                    <a:lstStyle/>
                    <a:p>
                      <a:pPr algn="ctr" fontAlgn="b"/>
                      <a:r>
                        <a:rPr lang="en-GB" sz="800" b="0" i="0" u="none" strike="noStrike">
                          <a:solidFill>
                            <a:srgbClr val="000000"/>
                          </a:solidFill>
                          <a:effectLst/>
                          <a:latin typeface="+mj-lt"/>
                        </a:rPr>
                        <a:t>32</a:t>
                      </a:r>
                    </a:p>
                  </a:txBody>
                  <a:tcPr marL="3651" marR="3651" marT="3651"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D0DE82"/>
                    </a:solidFill>
                  </a:tcPr>
                </a:tc>
                <a:tc>
                  <a:txBody>
                    <a:bodyPr/>
                    <a:lstStyle/>
                    <a:p>
                      <a:pPr algn="ctr" fontAlgn="b"/>
                      <a:r>
                        <a:rPr lang="en-GB" sz="800" b="0" i="0" u="none" strike="noStrike">
                          <a:solidFill>
                            <a:srgbClr val="000000"/>
                          </a:solidFill>
                          <a:effectLst/>
                          <a:latin typeface="+mj-lt"/>
                        </a:rPr>
                        <a:t>18</a:t>
                      </a:r>
                    </a:p>
                  </a:txBody>
                  <a:tcPr marL="3651" marR="3651" marT="3651"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DD17F"/>
                    </a:solidFill>
                  </a:tcPr>
                </a:tc>
                <a:tc>
                  <a:txBody>
                    <a:bodyPr/>
                    <a:lstStyle/>
                    <a:p>
                      <a:pPr algn="ctr" fontAlgn="b"/>
                      <a:r>
                        <a:rPr lang="en-GB" sz="800" b="0" i="0" u="none" strike="noStrike">
                          <a:solidFill>
                            <a:srgbClr val="000000"/>
                          </a:solidFill>
                          <a:effectLst/>
                          <a:latin typeface="+mj-lt"/>
                        </a:rPr>
                        <a:t>10</a:t>
                      </a:r>
                    </a:p>
                  </a:txBody>
                  <a:tcPr marL="3651" marR="3651" marT="3651"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BA276"/>
                    </a:solidFill>
                  </a:tcPr>
                </a:tc>
                <a:tc>
                  <a:txBody>
                    <a:bodyPr/>
                    <a:lstStyle/>
                    <a:p>
                      <a:pPr algn="ctr" fontAlgn="b"/>
                      <a:r>
                        <a:rPr lang="en-GB" sz="800" b="0" i="0" u="none" strike="noStrike">
                          <a:solidFill>
                            <a:srgbClr val="000000"/>
                          </a:solidFill>
                          <a:effectLst/>
                          <a:latin typeface="+mj-lt"/>
                        </a:rPr>
                        <a:t>19</a:t>
                      </a:r>
                    </a:p>
                  </a:txBody>
                  <a:tcPr marL="3651" marR="3651" marT="3651"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DD680"/>
                    </a:solidFill>
                  </a:tcPr>
                </a:tc>
                <a:tc>
                  <a:txBody>
                    <a:bodyPr/>
                    <a:lstStyle/>
                    <a:p>
                      <a:pPr algn="ctr" fontAlgn="b"/>
                      <a:r>
                        <a:rPr lang="en-GB" sz="800" b="0" i="0" u="none" strike="noStrike">
                          <a:solidFill>
                            <a:srgbClr val="000000"/>
                          </a:solidFill>
                          <a:effectLst/>
                          <a:latin typeface="+mj-lt"/>
                        </a:rPr>
                        <a:t>33</a:t>
                      </a:r>
                    </a:p>
                  </a:txBody>
                  <a:tcPr marL="3651" marR="3651" marT="3651"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CDD82"/>
                    </a:solidFill>
                  </a:tcPr>
                </a:tc>
                <a:tc>
                  <a:txBody>
                    <a:bodyPr/>
                    <a:lstStyle/>
                    <a:p>
                      <a:pPr algn="ctr" fontAlgn="b"/>
                      <a:r>
                        <a:rPr lang="en-GB" sz="800" b="0" i="0" u="none" strike="noStrike">
                          <a:solidFill>
                            <a:srgbClr val="000000"/>
                          </a:solidFill>
                          <a:effectLst/>
                          <a:latin typeface="+mj-lt"/>
                        </a:rPr>
                        <a:t>2</a:t>
                      </a:r>
                    </a:p>
                  </a:txBody>
                  <a:tcPr marL="3651" marR="3651" marT="3651"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8746D"/>
                    </a:solidFill>
                  </a:tcPr>
                </a:tc>
                <a:tc>
                  <a:txBody>
                    <a:bodyPr/>
                    <a:lstStyle/>
                    <a:p>
                      <a:pPr algn="ctr" fontAlgn="b"/>
                      <a:r>
                        <a:rPr lang="en-GB" sz="800" b="0" i="0" u="none" strike="noStrike">
                          <a:solidFill>
                            <a:srgbClr val="000000"/>
                          </a:solidFill>
                          <a:effectLst/>
                          <a:latin typeface="+mj-lt"/>
                        </a:rPr>
                        <a:t>37</a:t>
                      </a:r>
                    </a:p>
                  </a:txBody>
                  <a:tcPr marL="3651" marR="3651" marT="3651"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B8D780"/>
                    </a:solidFill>
                  </a:tcPr>
                </a:tc>
                <a:tc>
                  <a:txBody>
                    <a:bodyPr/>
                    <a:lstStyle/>
                    <a:p>
                      <a:pPr algn="ctr" fontAlgn="b"/>
                      <a:r>
                        <a:rPr lang="en-GB" sz="800" b="0" i="0" u="none" strike="noStrike">
                          <a:solidFill>
                            <a:srgbClr val="000000"/>
                          </a:solidFill>
                          <a:effectLst/>
                          <a:latin typeface="+mj-lt"/>
                        </a:rPr>
                        <a:t>23</a:t>
                      </a:r>
                    </a:p>
                  </a:txBody>
                  <a:tcPr marL="3651" marR="3651" marT="3651"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DEB84"/>
                    </a:solidFill>
                  </a:tcPr>
                </a:tc>
                <a:tc>
                  <a:txBody>
                    <a:bodyPr/>
                    <a:lstStyle/>
                    <a:p>
                      <a:pPr algn="ctr" fontAlgn="b"/>
                      <a:r>
                        <a:rPr lang="en-GB" sz="800" b="0" i="0" u="none" strike="noStrike">
                          <a:solidFill>
                            <a:srgbClr val="000000"/>
                          </a:solidFill>
                          <a:effectLst/>
                          <a:latin typeface="+mj-lt"/>
                        </a:rPr>
                        <a:t>38</a:t>
                      </a:r>
                    </a:p>
                  </a:txBody>
                  <a:tcPr marL="3651" marR="3651" marT="3651"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B3D580"/>
                    </a:solidFill>
                  </a:tcPr>
                </a:tc>
                <a:tc>
                  <a:txBody>
                    <a:bodyPr/>
                    <a:lstStyle/>
                    <a:p>
                      <a:pPr algn="ctr" fontAlgn="b"/>
                      <a:r>
                        <a:rPr lang="en-GB" sz="800" b="0" i="0" u="none" strike="noStrike">
                          <a:solidFill>
                            <a:srgbClr val="000000"/>
                          </a:solidFill>
                          <a:effectLst/>
                          <a:latin typeface="+mj-lt"/>
                        </a:rPr>
                        <a:t>12</a:t>
                      </a:r>
                    </a:p>
                  </a:txBody>
                  <a:tcPr marL="3651" marR="3651" marT="3651"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BAE78"/>
                    </a:solidFill>
                  </a:tcPr>
                </a:tc>
                <a:tc>
                  <a:txBody>
                    <a:bodyPr/>
                    <a:lstStyle/>
                    <a:p>
                      <a:pPr algn="ctr" fontAlgn="b"/>
                      <a:r>
                        <a:rPr lang="en-GB" sz="800" b="0" i="0" u="none" strike="noStrike">
                          <a:solidFill>
                            <a:srgbClr val="000000"/>
                          </a:solidFill>
                          <a:effectLst/>
                          <a:latin typeface="+mj-lt"/>
                        </a:rPr>
                        <a:t>14</a:t>
                      </a:r>
                    </a:p>
                  </a:txBody>
                  <a:tcPr marL="3651" marR="3651" marT="3651"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CB97A"/>
                    </a:solidFill>
                  </a:tcPr>
                </a:tc>
                <a:tc>
                  <a:txBody>
                    <a:bodyPr/>
                    <a:lstStyle/>
                    <a:p>
                      <a:pPr algn="ctr" fontAlgn="b"/>
                      <a:r>
                        <a:rPr lang="en-GB" sz="800" b="0" i="0" u="none" strike="noStrike">
                          <a:solidFill>
                            <a:srgbClr val="000000"/>
                          </a:solidFill>
                          <a:effectLst/>
                          <a:latin typeface="+mj-lt"/>
                        </a:rPr>
                        <a:t>11</a:t>
                      </a:r>
                    </a:p>
                  </a:txBody>
                  <a:tcPr marL="3651" marR="3651" marT="3651"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BA877"/>
                    </a:solidFill>
                  </a:tcPr>
                </a:tc>
                <a:tc>
                  <a:txBody>
                    <a:bodyPr/>
                    <a:lstStyle/>
                    <a:p>
                      <a:pPr algn="ctr" fontAlgn="b"/>
                      <a:r>
                        <a:rPr lang="en-GB" sz="800" b="0" i="0" u="none" strike="noStrike">
                          <a:solidFill>
                            <a:srgbClr val="000000"/>
                          </a:solidFill>
                          <a:effectLst/>
                          <a:latin typeface="+mj-lt"/>
                        </a:rPr>
                        <a:t>22</a:t>
                      </a:r>
                    </a:p>
                  </a:txBody>
                  <a:tcPr marL="3651" marR="3651" marT="3651"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EE883"/>
                    </a:solidFill>
                  </a:tcPr>
                </a:tc>
                <a:tc>
                  <a:txBody>
                    <a:bodyPr/>
                    <a:lstStyle/>
                    <a:p>
                      <a:pPr algn="ctr" fontAlgn="b"/>
                      <a:r>
                        <a:rPr lang="en-GB" sz="800" b="0" i="0" u="none" strike="noStrike">
                          <a:solidFill>
                            <a:srgbClr val="000000"/>
                          </a:solidFill>
                          <a:effectLst/>
                          <a:latin typeface="+mj-lt"/>
                        </a:rPr>
                        <a:t>21</a:t>
                      </a:r>
                    </a:p>
                  </a:txBody>
                  <a:tcPr marL="3651" marR="3651" marT="3651"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EE282"/>
                    </a:solidFill>
                  </a:tcPr>
                </a:tc>
                <a:tc>
                  <a:txBody>
                    <a:bodyPr/>
                    <a:lstStyle/>
                    <a:p>
                      <a:pPr algn="ctr" fontAlgn="b"/>
                      <a:r>
                        <a:rPr lang="en-GB" sz="800" b="0" i="0" u="none" strike="noStrike">
                          <a:solidFill>
                            <a:srgbClr val="000000"/>
                          </a:solidFill>
                          <a:effectLst/>
                          <a:latin typeface="+mj-lt"/>
                        </a:rPr>
                        <a:t>8</a:t>
                      </a:r>
                    </a:p>
                  </a:txBody>
                  <a:tcPr marL="3651" marR="3651" marT="3651"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A9773"/>
                    </a:solidFill>
                  </a:tcPr>
                </a:tc>
                <a:tc>
                  <a:txBody>
                    <a:bodyPr/>
                    <a:lstStyle/>
                    <a:p>
                      <a:pPr algn="ctr" fontAlgn="b"/>
                      <a:r>
                        <a:rPr lang="en-GB" sz="800" b="1" i="0" u="none" strike="noStrike">
                          <a:solidFill>
                            <a:srgbClr val="000000"/>
                          </a:solidFill>
                          <a:effectLst/>
                          <a:latin typeface="+mj-lt"/>
                        </a:rPr>
                        <a:t>36</a:t>
                      </a:r>
                    </a:p>
                  </a:txBody>
                  <a:tcPr marL="3651" marR="3651" marT="3651"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BDD881"/>
                    </a:solidFill>
                  </a:tcPr>
                </a:tc>
                <a:tc>
                  <a:txBody>
                    <a:bodyPr/>
                    <a:lstStyle/>
                    <a:p>
                      <a:pPr algn="ctr" fontAlgn="b"/>
                      <a:r>
                        <a:rPr lang="en-GB" sz="800" b="0" i="0" u="none" strike="noStrike">
                          <a:solidFill>
                            <a:srgbClr val="000000"/>
                          </a:solidFill>
                          <a:effectLst/>
                          <a:latin typeface="+mj-lt"/>
                        </a:rPr>
                        <a:t>26</a:t>
                      </a:r>
                    </a:p>
                  </a:txBody>
                  <a:tcPr marL="3651" marR="3651" marT="3651"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EEE683"/>
                    </a:solidFill>
                  </a:tcPr>
                </a:tc>
                <a:tc>
                  <a:txBody>
                    <a:bodyPr/>
                    <a:lstStyle/>
                    <a:p>
                      <a:pPr algn="ctr" fontAlgn="b"/>
                      <a:r>
                        <a:rPr lang="en-GB" sz="800" b="0" i="0" u="none" strike="noStrike">
                          <a:solidFill>
                            <a:srgbClr val="000000"/>
                          </a:solidFill>
                          <a:effectLst/>
                          <a:latin typeface="+mj-lt"/>
                        </a:rPr>
                        <a:t>15</a:t>
                      </a:r>
                    </a:p>
                  </a:txBody>
                  <a:tcPr marL="3651" marR="3651" marT="3651"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CBF7B"/>
                    </a:solidFill>
                  </a:tcPr>
                </a:tc>
                <a:tc>
                  <a:txBody>
                    <a:bodyPr/>
                    <a:lstStyle/>
                    <a:p>
                      <a:pPr algn="ctr" fontAlgn="b"/>
                      <a:r>
                        <a:rPr lang="en-GB" sz="800" b="0" i="0" u="none" strike="noStrike">
                          <a:solidFill>
                            <a:srgbClr val="000000"/>
                          </a:solidFill>
                          <a:effectLst/>
                          <a:latin typeface="+mj-lt"/>
                        </a:rPr>
                        <a:t>14</a:t>
                      </a:r>
                    </a:p>
                  </a:txBody>
                  <a:tcPr marL="3651" marR="3651" marT="3651"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CB97A"/>
                    </a:solidFill>
                  </a:tcPr>
                </a:tc>
                <a:tc>
                  <a:txBody>
                    <a:bodyPr/>
                    <a:lstStyle/>
                    <a:p>
                      <a:pPr algn="ctr" fontAlgn="b"/>
                      <a:r>
                        <a:rPr lang="en-GB" sz="800" b="0" i="0" u="none" strike="noStrike">
                          <a:solidFill>
                            <a:srgbClr val="000000"/>
                          </a:solidFill>
                          <a:effectLst/>
                          <a:latin typeface="+mj-lt"/>
                        </a:rPr>
                        <a:t>7</a:t>
                      </a:r>
                    </a:p>
                  </a:txBody>
                  <a:tcPr marL="3651" marR="3651" marT="3651"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A9172"/>
                    </a:solidFill>
                  </a:tcPr>
                </a:tc>
                <a:extLst>
                  <a:ext uri="{0D108BD9-81ED-4DB2-BD59-A6C34878D82A}">
                    <a16:rowId xmlns:a16="http://schemas.microsoft.com/office/drawing/2014/main" val="2575306808"/>
                  </a:ext>
                </a:extLst>
              </a:tr>
            </a:tbl>
          </a:graphicData>
        </a:graphic>
      </p:graphicFrame>
      <p:grpSp>
        <p:nvGrpSpPr>
          <p:cNvPr id="9" name="Group 8">
            <a:extLst>
              <a:ext uri="{FF2B5EF4-FFF2-40B4-BE49-F238E27FC236}">
                <a16:creationId xmlns:a16="http://schemas.microsoft.com/office/drawing/2014/main" id="{BBDB8E47-2440-0648-AA25-FB77DF55A45B}"/>
              </a:ext>
            </a:extLst>
          </p:cNvPr>
          <p:cNvGrpSpPr/>
          <p:nvPr/>
        </p:nvGrpSpPr>
        <p:grpSpPr>
          <a:xfrm>
            <a:off x="0" y="-5166"/>
            <a:ext cx="12197443" cy="180000"/>
            <a:chOff x="0" y="-5166"/>
            <a:chExt cx="12197443" cy="446573"/>
          </a:xfrm>
        </p:grpSpPr>
        <p:sp>
          <p:nvSpPr>
            <p:cNvPr id="10" name="Rectangle 9">
              <a:extLst>
                <a:ext uri="{FF2B5EF4-FFF2-40B4-BE49-F238E27FC236}">
                  <a16:creationId xmlns:a16="http://schemas.microsoft.com/office/drawing/2014/main" id="{EF641110-1300-FACC-70A3-0958DF60EBD1}"/>
                </a:ext>
              </a:extLst>
            </p:cNvPr>
            <p:cNvSpPr/>
            <p:nvPr/>
          </p:nvSpPr>
          <p:spPr>
            <a:xfrm>
              <a:off x="0" y="-5166"/>
              <a:ext cx="2437200" cy="446573"/>
            </a:xfrm>
            <a:prstGeom prst="rect">
              <a:avLst/>
            </a:prstGeom>
            <a:solidFill>
              <a:schemeClr val="bg2"/>
            </a:solidFill>
            <a:ln>
              <a:solidFill>
                <a:schemeClr val="bg2">
                  <a:lumMod val="9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tIns="36000" rtlCol="0" anchor="ctr" anchorCtr="0"/>
            <a:lstStyle/>
            <a:p>
              <a:pPr algn="ctr"/>
              <a:r>
                <a:rPr lang="en-GB" sz="1200">
                  <a:solidFill>
                    <a:schemeClr val="bg2">
                      <a:lumMod val="90000"/>
                    </a:schemeClr>
                  </a:solidFill>
                </a:rPr>
                <a:t>All products</a:t>
              </a:r>
            </a:p>
          </p:txBody>
        </p:sp>
        <p:grpSp>
          <p:nvGrpSpPr>
            <p:cNvPr id="12" name="Group 11">
              <a:extLst>
                <a:ext uri="{FF2B5EF4-FFF2-40B4-BE49-F238E27FC236}">
                  <a16:creationId xmlns:a16="http://schemas.microsoft.com/office/drawing/2014/main" id="{4DB5BC39-2BF0-AF4C-4E28-CD7464995251}"/>
                </a:ext>
              </a:extLst>
            </p:cNvPr>
            <p:cNvGrpSpPr/>
            <p:nvPr/>
          </p:nvGrpSpPr>
          <p:grpSpPr>
            <a:xfrm>
              <a:off x="2439477" y="-5166"/>
              <a:ext cx="9757966" cy="446573"/>
              <a:chOff x="2439477" y="-5166"/>
              <a:chExt cx="9757966" cy="446573"/>
            </a:xfrm>
          </p:grpSpPr>
          <p:sp>
            <p:nvSpPr>
              <p:cNvPr id="13" name="Rectangle 12">
                <a:extLst>
                  <a:ext uri="{FF2B5EF4-FFF2-40B4-BE49-F238E27FC236}">
                    <a16:creationId xmlns:a16="http://schemas.microsoft.com/office/drawing/2014/main" id="{950369B1-9CE6-B295-3EDF-8788F12F15CE}"/>
                  </a:ext>
                </a:extLst>
              </p:cNvPr>
              <p:cNvSpPr/>
              <p:nvPr/>
            </p:nvSpPr>
            <p:spPr>
              <a:xfrm>
                <a:off x="2439477" y="-5166"/>
                <a:ext cx="2437200" cy="446573"/>
              </a:xfrm>
              <a:prstGeom prst="rect">
                <a:avLst/>
              </a:prstGeom>
              <a:gradFill>
                <a:gsLst>
                  <a:gs pos="0">
                    <a:schemeClr val="accent1">
                      <a:lumMod val="5000"/>
                      <a:lumOff val="95000"/>
                    </a:schemeClr>
                  </a:gs>
                  <a:gs pos="52000">
                    <a:schemeClr val="accent2">
                      <a:lumMod val="75000"/>
                    </a:schemeClr>
                  </a:gs>
                  <a:gs pos="83000">
                    <a:schemeClr val="accent2">
                      <a:lumMod val="75000"/>
                    </a:schemeClr>
                  </a:gs>
                  <a:gs pos="100000">
                    <a:schemeClr val="accent2">
                      <a:lumMod val="75000"/>
                    </a:schemeClr>
                  </a:gs>
                </a:gsLst>
                <a:lin ang="5400000" scaled="1"/>
              </a:gradFill>
              <a:ln>
                <a:solidFill>
                  <a:schemeClr val="bg2">
                    <a:lumMod val="9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tIns="36000" rtlCol="0" anchor="ctr" anchorCtr="0"/>
              <a:lstStyle/>
              <a:p>
                <a:pPr algn="ctr"/>
                <a:r>
                  <a:rPr lang="en-GB" sz="1200">
                    <a:solidFill>
                      <a:schemeClr val="bg1"/>
                    </a:solidFill>
                  </a:rPr>
                  <a:t>Oncology</a:t>
                </a:r>
              </a:p>
            </p:txBody>
          </p:sp>
          <p:sp>
            <p:nvSpPr>
              <p:cNvPr id="14" name="Rectangle 13">
                <a:extLst>
                  <a:ext uri="{FF2B5EF4-FFF2-40B4-BE49-F238E27FC236}">
                    <a16:creationId xmlns:a16="http://schemas.microsoft.com/office/drawing/2014/main" id="{9969FEAF-6B34-EB10-ED20-7BF7A77E91DB}"/>
                  </a:ext>
                </a:extLst>
              </p:cNvPr>
              <p:cNvSpPr/>
              <p:nvPr/>
            </p:nvSpPr>
            <p:spPr>
              <a:xfrm>
                <a:off x="4878955" y="-5166"/>
                <a:ext cx="2437200" cy="446573"/>
              </a:xfrm>
              <a:prstGeom prst="rect">
                <a:avLst/>
              </a:prstGeom>
              <a:solidFill>
                <a:schemeClr val="bg2"/>
              </a:solidFill>
              <a:ln>
                <a:solidFill>
                  <a:schemeClr val="bg2">
                    <a:lumMod val="9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tIns="36000" rtlCol="0" anchor="ctr" anchorCtr="0"/>
              <a:lstStyle/>
              <a:p>
                <a:pPr algn="ctr"/>
                <a:r>
                  <a:rPr lang="en-GB" sz="1200">
                    <a:solidFill>
                      <a:schemeClr val="bg2">
                        <a:lumMod val="90000"/>
                      </a:schemeClr>
                    </a:solidFill>
                  </a:rPr>
                  <a:t>Orphans</a:t>
                </a:r>
              </a:p>
            </p:txBody>
          </p:sp>
          <p:sp>
            <p:nvSpPr>
              <p:cNvPr id="15" name="Rectangle 14">
                <a:extLst>
                  <a:ext uri="{FF2B5EF4-FFF2-40B4-BE49-F238E27FC236}">
                    <a16:creationId xmlns:a16="http://schemas.microsoft.com/office/drawing/2014/main" id="{CC0C95A6-A1B6-80AF-3357-015D343E1E82}"/>
                  </a:ext>
                </a:extLst>
              </p:cNvPr>
              <p:cNvSpPr/>
              <p:nvPr/>
            </p:nvSpPr>
            <p:spPr>
              <a:xfrm>
                <a:off x="7318433" y="-5166"/>
                <a:ext cx="2437200" cy="446573"/>
              </a:xfrm>
              <a:prstGeom prst="rect">
                <a:avLst/>
              </a:prstGeom>
              <a:solidFill>
                <a:schemeClr val="bg2"/>
              </a:solidFill>
              <a:ln>
                <a:solidFill>
                  <a:schemeClr val="bg2">
                    <a:lumMod val="9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tIns="36000" rtlCol="0" anchor="ctr" anchorCtr="0"/>
              <a:lstStyle/>
              <a:p>
                <a:pPr algn="ctr"/>
                <a:r>
                  <a:rPr lang="en-GB" sz="1200">
                    <a:solidFill>
                      <a:schemeClr val="bg2">
                        <a:lumMod val="90000"/>
                      </a:schemeClr>
                    </a:solidFill>
                  </a:rPr>
                  <a:t>Non-</a:t>
                </a:r>
                <a:r>
                  <a:rPr lang="en-GB" sz="1200" err="1">
                    <a:solidFill>
                      <a:schemeClr val="bg2">
                        <a:lumMod val="90000"/>
                      </a:schemeClr>
                    </a:solidFill>
                  </a:rPr>
                  <a:t>onc</a:t>
                </a:r>
                <a:r>
                  <a:rPr lang="en-GB" sz="1200">
                    <a:solidFill>
                      <a:schemeClr val="bg2">
                        <a:lumMod val="90000"/>
                      </a:schemeClr>
                    </a:solidFill>
                  </a:rPr>
                  <a:t> orphans</a:t>
                </a:r>
              </a:p>
            </p:txBody>
          </p:sp>
          <p:sp>
            <p:nvSpPr>
              <p:cNvPr id="17" name="Rectangle 16">
                <a:extLst>
                  <a:ext uri="{FF2B5EF4-FFF2-40B4-BE49-F238E27FC236}">
                    <a16:creationId xmlns:a16="http://schemas.microsoft.com/office/drawing/2014/main" id="{EF9C16B3-61ED-442C-307A-FC760F70C0C2}"/>
                  </a:ext>
                </a:extLst>
              </p:cNvPr>
              <p:cNvSpPr/>
              <p:nvPr/>
            </p:nvSpPr>
            <p:spPr>
              <a:xfrm>
                <a:off x="9749443" y="-5166"/>
                <a:ext cx="2448000" cy="446573"/>
              </a:xfrm>
              <a:prstGeom prst="rect">
                <a:avLst/>
              </a:prstGeom>
              <a:solidFill>
                <a:schemeClr val="bg2"/>
              </a:solidFill>
              <a:ln>
                <a:solidFill>
                  <a:schemeClr val="bg2">
                    <a:lumMod val="9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tIns="36000" rtlCol="0" anchor="ctr" anchorCtr="0"/>
              <a:lstStyle/>
              <a:p>
                <a:pPr algn="ctr"/>
                <a:r>
                  <a:rPr lang="en-GB" sz="1200">
                    <a:solidFill>
                      <a:schemeClr val="bg2">
                        <a:lumMod val="90000"/>
                      </a:schemeClr>
                    </a:solidFill>
                  </a:rPr>
                  <a:t>Combination</a:t>
                </a:r>
              </a:p>
            </p:txBody>
          </p:sp>
        </p:grpSp>
      </p:grpSp>
    </p:spTree>
    <p:extLst>
      <p:ext uri="{BB962C8B-B14F-4D97-AF65-F5344CB8AC3E}">
        <p14:creationId xmlns:p14="http://schemas.microsoft.com/office/powerpoint/2010/main" val="11312597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0" name="Object 9" hidden="1">
            <a:extLst>
              <a:ext uri="{FF2B5EF4-FFF2-40B4-BE49-F238E27FC236}">
                <a16:creationId xmlns:a16="http://schemas.microsoft.com/office/drawing/2014/main" id="{F9BA0E5E-6C46-46D2-84FF-95E6AC3E2C40}"/>
              </a:ext>
            </a:extLst>
          </p:cNvPr>
          <p:cNvGraphicFramePr>
            <a:graphicFrameLocks noChangeAspect="1"/>
          </p:cNvGraphicFramePr>
          <p:nvPr>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5" imgW="473" imgH="473" progId="TCLayout.ActiveDocument.1">
                  <p:embed/>
                </p:oleObj>
              </mc:Choice>
              <mc:Fallback>
                <p:oleObj name="think-cell Slide" r:id="rId5" imgW="473" imgH="473" progId="TCLayout.ActiveDocument.1">
                  <p:embed/>
                  <p:pic>
                    <p:nvPicPr>
                      <p:cNvPr id="10" name="Object 9" hidden="1">
                        <a:extLst>
                          <a:ext uri="{FF2B5EF4-FFF2-40B4-BE49-F238E27FC236}">
                            <a16:creationId xmlns:a16="http://schemas.microsoft.com/office/drawing/2014/main" id="{F9BA0E5E-6C46-46D2-84FF-95E6AC3E2C4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graphicFrame>
        <p:nvGraphicFramePr>
          <p:cNvPr id="13" name="Table 6">
            <a:extLst>
              <a:ext uri="{FF2B5EF4-FFF2-40B4-BE49-F238E27FC236}">
                <a16:creationId xmlns:a16="http://schemas.microsoft.com/office/drawing/2014/main" id="{F1E296FC-153F-FEF0-6E1B-3B8D74D5F9FD}"/>
              </a:ext>
            </a:extLst>
          </p:cNvPr>
          <p:cNvGraphicFramePr>
            <a:graphicFrameLocks noGrp="1"/>
          </p:cNvGraphicFramePr>
          <p:nvPr>
            <p:ph idx="17"/>
            <p:extLst>
              <p:ext uri="{D42A27DB-BD31-4B8C-83A1-F6EECF244321}">
                <p14:modId xmlns:p14="http://schemas.microsoft.com/office/powerpoint/2010/main" val="1792407678"/>
              </p:ext>
            </p:extLst>
          </p:nvPr>
        </p:nvGraphicFramePr>
        <p:xfrm>
          <a:off x="384694" y="1721614"/>
          <a:ext cx="8842562" cy="2136965"/>
        </p:xfrm>
        <a:graphic>
          <a:graphicData uri="http://schemas.openxmlformats.org/drawingml/2006/table">
            <a:tbl>
              <a:tblPr firstRow="1" bandRow="1">
                <a:tableStyleId>{6E25E649-3F16-4E02-A733-19D2CDBF48F0}</a:tableStyleId>
              </a:tblPr>
              <a:tblGrid>
                <a:gridCol w="1352666">
                  <a:extLst>
                    <a:ext uri="{9D8B030D-6E8A-4147-A177-3AD203B41FA5}">
                      <a16:colId xmlns:a16="http://schemas.microsoft.com/office/drawing/2014/main" val="2467186047"/>
                    </a:ext>
                  </a:extLst>
                </a:gridCol>
                <a:gridCol w="1431152">
                  <a:extLst>
                    <a:ext uri="{9D8B030D-6E8A-4147-A177-3AD203B41FA5}">
                      <a16:colId xmlns:a16="http://schemas.microsoft.com/office/drawing/2014/main" val="2642303230"/>
                    </a:ext>
                  </a:extLst>
                </a:gridCol>
                <a:gridCol w="1514686">
                  <a:extLst>
                    <a:ext uri="{9D8B030D-6E8A-4147-A177-3AD203B41FA5}">
                      <a16:colId xmlns:a16="http://schemas.microsoft.com/office/drawing/2014/main" val="319590305"/>
                    </a:ext>
                  </a:extLst>
                </a:gridCol>
                <a:gridCol w="1514686">
                  <a:extLst>
                    <a:ext uri="{9D8B030D-6E8A-4147-A177-3AD203B41FA5}">
                      <a16:colId xmlns:a16="http://schemas.microsoft.com/office/drawing/2014/main" val="4071845084"/>
                    </a:ext>
                  </a:extLst>
                </a:gridCol>
                <a:gridCol w="1514686">
                  <a:extLst>
                    <a:ext uri="{9D8B030D-6E8A-4147-A177-3AD203B41FA5}">
                      <a16:colId xmlns:a16="http://schemas.microsoft.com/office/drawing/2014/main" val="353332718"/>
                    </a:ext>
                  </a:extLst>
                </a:gridCol>
                <a:gridCol w="1514686">
                  <a:extLst>
                    <a:ext uri="{9D8B030D-6E8A-4147-A177-3AD203B41FA5}">
                      <a16:colId xmlns:a16="http://schemas.microsoft.com/office/drawing/2014/main" val="1512568477"/>
                    </a:ext>
                  </a:extLst>
                </a:gridCol>
              </a:tblGrid>
              <a:tr h="607676">
                <a:tc>
                  <a:txBody>
                    <a:bodyPr/>
                    <a:lstStyle/>
                    <a:p>
                      <a:pPr algn="ctr" rtl="0"/>
                      <a:r>
                        <a:rPr lang="en-GB" sz="1300"/>
                        <a:t>Measure</a:t>
                      </a:r>
                    </a:p>
                  </a:txBody>
                  <a:tcPr anchor="ctr"/>
                </a:tc>
                <a:tc>
                  <a:txBody>
                    <a:bodyPr/>
                    <a:lstStyle/>
                    <a:p>
                      <a:pPr algn="ctr" rtl="0"/>
                      <a:r>
                        <a:rPr lang="en-GB" sz="1300"/>
                        <a:t>All products</a:t>
                      </a:r>
                    </a:p>
                  </a:txBody>
                  <a:tcPr anchor="ctr">
                    <a:solidFill>
                      <a:schemeClr val="accent1"/>
                    </a:solidFill>
                  </a:tcPr>
                </a:tc>
                <a:tc>
                  <a:txBody>
                    <a:bodyPr/>
                    <a:lstStyle/>
                    <a:p>
                      <a:pPr algn="ctr" rtl="0"/>
                      <a:r>
                        <a:rPr lang="en-GB" sz="1300"/>
                        <a:t>Oncology</a:t>
                      </a:r>
                    </a:p>
                  </a:txBody>
                  <a:tcPr anchor="ctr"/>
                </a:tc>
                <a:tc>
                  <a:txBody>
                    <a:bodyPr/>
                    <a:lstStyle/>
                    <a:p>
                      <a:pPr algn="ctr" rtl="0"/>
                      <a:r>
                        <a:rPr lang="en-GB" sz="1300"/>
                        <a:t>Orphan</a:t>
                      </a:r>
                    </a:p>
                  </a:txBody>
                  <a:tcPr anchor="ctr"/>
                </a:tc>
                <a:tc>
                  <a:txBody>
                    <a:bodyPr/>
                    <a:lstStyle/>
                    <a:p>
                      <a:pPr algn="ctr" rtl="0"/>
                      <a:r>
                        <a:rPr lang="en-GB" sz="1300"/>
                        <a:t>Non-oncologic orphan</a:t>
                      </a:r>
                    </a:p>
                  </a:txBody>
                  <a:tcPr anchor="ctr"/>
                </a:tc>
                <a:tc>
                  <a:txBody>
                    <a:bodyPr/>
                    <a:lstStyle/>
                    <a:p>
                      <a:pPr algn="ctr" rtl="0"/>
                      <a:r>
                        <a:rPr lang="en-GB" sz="1300"/>
                        <a:t>Combination therapy</a:t>
                      </a:r>
                    </a:p>
                  </a:txBody>
                  <a:tcPr anchor="ctr"/>
                </a:tc>
                <a:extLst>
                  <a:ext uri="{0D108BD9-81ED-4DB2-BD59-A6C34878D82A}">
                    <a16:rowId xmlns:a16="http://schemas.microsoft.com/office/drawing/2014/main" val="3490964392"/>
                  </a:ext>
                </a:extLst>
              </a:tr>
              <a:tr h="754580">
                <a:tc>
                  <a:txBody>
                    <a:bodyPr/>
                    <a:lstStyle/>
                    <a:p>
                      <a:pPr algn="ctr" rtl="0"/>
                      <a:r>
                        <a:rPr lang="en-GB" sz="1300" b="1"/>
                        <a:t>Average rate of availability</a:t>
                      </a:r>
                    </a:p>
                  </a:txBody>
                  <a:tcPr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600" b="0" u="none" strike="noStrike" kern="1200" cap="none" spc="0" normalizeH="0" baseline="0" noProof="0">
                          <a:ln>
                            <a:noFill/>
                          </a:ln>
                          <a:solidFill>
                            <a:srgbClr val="2B3A42"/>
                          </a:solidFill>
                          <a:effectLst/>
                          <a:uLnTx/>
                          <a:uFillTx/>
                        </a:rPr>
                        <a:t>46%</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0" u="none" strike="noStrike" kern="1200" cap="none" spc="0" normalizeH="0" baseline="0" noProof="0">
                          <a:ln>
                            <a:noFill/>
                          </a:ln>
                          <a:solidFill>
                            <a:srgbClr val="2B3A42"/>
                          </a:solidFill>
                          <a:effectLst/>
                          <a:uLnTx/>
                          <a:uFillTx/>
                        </a:rPr>
                        <a:t>(43% in 2023)</a:t>
                      </a:r>
                      <a:endParaRPr lang="en-GB" sz="1000" b="0"/>
                    </a:p>
                  </a:txBody>
                  <a:tcPr anchor="ctr">
                    <a:solidFill>
                      <a:srgbClr val="E8E8E9"/>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600" b="0" kern="1200">
                          <a:solidFill>
                            <a:schemeClr val="tx1"/>
                          </a:solidFill>
                        </a:rPr>
                        <a:t>50%</a:t>
                      </a:r>
                    </a:p>
                    <a:p>
                      <a:pPr marL="0" marR="0" lvl="0" indent="0" algn="ctr" defTabSz="914400" rtl="0" eaLnBrk="1" fontAlgn="auto" latinLnBrk="0" hangingPunct="1">
                        <a:lnSpc>
                          <a:spcPct val="100000"/>
                        </a:lnSpc>
                        <a:spcBef>
                          <a:spcPts val="0"/>
                        </a:spcBef>
                        <a:spcAft>
                          <a:spcPts val="0"/>
                        </a:spcAft>
                        <a:buClrTx/>
                        <a:buSzTx/>
                        <a:buFontTx/>
                        <a:buNone/>
                        <a:tabLst/>
                        <a:defRPr/>
                      </a:pPr>
                      <a:r>
                        <a:rPr lang="en-GB" sz="1000" b="0" kern="1200">
                          <a:solidFill>
                            <a:schemeClr val="tx1"/>
                          </a:solidFill>
                        </a:rPr>
                        <a:t>(52% in 2023)</a:t>
                      </a:r>
                      <a:endParaRPr lang="en-GB" sz="1000" b="0" kern="1200">
                        <a:solidFill>
                          <a:schemeClr val="tx1"/>
                        </a:solidFill>
                        <a:latin typeface="+mn-lt"/>
                        <a:ea typeface="+mn-ea"/>
                        <a:cs typeface="+mn-cs"/>
                      </a:endParaRPr>
                    </a:p>
                  </a:txBody>
                  <a:tcPr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600" b="0" kern="1200">
                          <a:solidFill>
                            <a:schemeClr val="tx1"/>
                          </a:solidFill>
                        </a:rPr>
                        <a:t>42%</a:t>
                      </a:r>
                    </a:p>
                    <a:p>
                      <a:pPr marL="0" marR="0" lvl="0" indent="0" algn="ctr" defTabSz="914400" rtl="0" eaLnBrk="1" fontAlgn="auto" latinLnBrk="0" hangingPunct="1">
                        <a:lnSpc>
                          <a:spcPct val="100000"/>
                        </a:lnSpc>
                        <a:spcBef>
                          <a:spcPts val="0"/>
                        </a:spcBef>
                        <a:spcAft>
                          <a:spcPts val="0"/>
                        </a:spcAft>
                        <a:buClrTx/>
                        <a:buSzTx/>
                        <a:buFontTx/>
                        <a:buNone/>
                        <a:tabLst/>
                        <a:defRPr/>
                      </a:pPr>
                      <a:r>
                        <a:rPr lang="en-GB" sz="1000" b="0" kern="1200">
                          <a:solidFill>
                            <a:schemeClr val="tx1"/>
                          </a:solidFill>
                        </a:rPr>
                        <a:t>(35% in 2023)</a:t>
                      </a:r>
                      <a:endParaRPr lang="en-GB" sz="1000" b="0" kern="1200">
                        <a:solidFill>
                          <a:schemeClr val="tx1"/>
                        </a:solidFill>
                        <a:latin typeface="+mn-lt"/>
                        <a:ea typeface="+mn-ea"/>
                        <a:cs typeface="+mn-cs"/>
                      </a:endParaRPr>
                    </a:p>
                  </a:txBody>
                  <a:tcPr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600" b="0" kern="1200">
                          <a:solidFill>
                            <a:srgbClr val="C00000"/>
                          </a:solidFill>
                        </a:rPr>
                        <a:t>39%</a:t>
                      </a:r>
                    </a:p>
                    <a:p>
                      <a:pPr marL="0" marR="0" lvl="0" indent="0" algn="ctr" defTabSz="914400" rtl="0" eaLnBrk="1" fontAlgn="auto" latinLnBrk="0" hangingPunct="1">
                        <a:lnSpc>
                          <a:spcPct val="100000"/>
                        </a:lnSpc>
                        <a:spcBef>
                          <a:spcPts val="0"/>
                        </a:spcBef>
                        <a:spcAft>
                          <a:spcPts val="0"/>
                        </a:spcAft>
                        <a:buClrTx/>
                        <a:buSzTx/>
                        <a:buFontTx/>
                        <a:buNone/>
                        <a:tabLst/>
                        <a:defRPr/>
                      </a:pPr>
                      <a:r>
                        <a:rPr lang="en-GB" sz="1000" b="0" kern="1200">
                          <a:solidFill>
                            <a:schemeClr val="tx1"/>
                          </a:solidFill>
                        </a:rPr>
                        <a:t>(32% in 2023)</a:t>
                      </a:r>
                      <a:endParaRPr lang="en-GB" sz="1000" b="0" kern="1200">
                        <a:solidFill>
                          <a:schemeClr val="tx1"/>
                        </a:solidFill>
                        <a:latin typeface="+mn-lt"/>
                        <a:ea typeface="+mn-ea"/>
                        <a:cs typeface="+mn-cs"/>
                      </a:endParaRPr>
                    </a:p>
                  </a:txBody>
                  <a:tcPr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600" b="0" kern="1200">
                          <a:solidFill>
                            <a:schemeClr val="accent3"/>
                          </a:solidFill>
                        </a:rPr>
                        <a:t>55%</a:t>
                      </a:r>
                    </a:p>
                    <a:p>
                      <a:pPr marL="0" marR="0" lvl="0" indent="0" algn="ctr" defTabSz="914400" rtl="0" eaLnBrk="1" fontAlgn="auto" latinLnBrk="0" hangingPunct="1">
                        <a:lnSpc>
                          <a:spcPct val="100000"/>
                        </a:lnSpc>
                        <a:spcBef>
                          <a:spcPts val="0"/>
                        </a:spcBef>
                        <a:spcAft>
                          <a:spcPts val="0"/>
                        </a:spcAft>
                        <a:buClrTx/>
                        <a:buSzTx/>
                        <a:buFontTx/>
                        <a:buNone/>
                        <a:tabLst/>
                        <a:defRPr/>
                      </a:pPr>
                      <a:r>
                        <a:rPr lang="en-GB" sz="1000" b="0" kern="1200">
                          <a:solidFill>
                            <a:schemeClr val="tx1"/>
                          </a:solidFill>
                        </a:rPr>
                        <a:t>(54% in 2023)</a:t>
                      </a:r>
                      <a:endParaRPr lang="en-GB" sz="1000" b="0" kern="1200">
                        <a:solidFill>
                          <a:schemeClr val="tx1"/>
                        </a:solidFill>
                        <a:latin typeface="+mn-lt"/>
                        <a:ea typeface="+mn-ea"/>
                        <a:cs typeface="+mn-cs"/>
                      </a:endParaRPr>
                    </a:p>
                  </a:txBody>
                  <a:tcPr anchor="ctr"/>
                </a:tc>
                <a:extLst>
                  <a:ext uri="{0D108BD9-81ED-4DB2-BD59-A6C34878D82A}">
                    <a16:rowId xmlns:a16="http://schemas.microsoft.com/office/drawing/2014/main" val="1227730949"/>
                  </a:ext>
                </a:extLst>
              </a:tr>
              <a:tr h="774709">
                <a:tc>
                  <a:txBody>
                    <a:bodyPr/>
                    <a:lstStyle/>
                    <a:p>
                      <a:pPr algn="ctr" rtl="0"/>
                      <a:r>
                        <a:rPr lang="en-GB" sz="1300" b="1"/>
                        <a:t>Average time to availability </a:t>
                      </a:r>
                    </a:p>
                  </a:txBody>
                  <a:tcPr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600" b="0" kern="1200">
                          <a:solidFill>
                            <a:schemeClr val="dk1"/>
                          </a:solidFill>
                        </a:rPr>
                        <a:t>578</a:t>
                      </a:r>
                    </a:p>
                    <a:p>
                      <a:pPr marL="0" marR="0" lvl="0" indent="0" algn="ctr" defTabSz="914400" rtl="0" eaLnBrk="1" fontAlgn="auto" latinLnBrk="0" hangingPunct="1">
                        <a:lnSpc>
                          <a:spcPct val="100000"/>
                        </a:lnSpc>
                        <a:spcBef>
                          <a:spcPts val="0"/>
                        </a:spcBef>
                        <a:spcAft>
                          <a:spcPts val="0"/>
                        </a:spcAft>
                        <a:buClrTx/>
                        <a:buSzTx/>
                        <a:buFontTx/>
                        <a:buNone/>
                        <a:tabLst/>
                        <a:defRPr/>
                      </a:pPr>
                      <a:r>
                        <a:rPr lang="en-GB" sz="1600" b="0" kern="1200">
                          <a:solidFill>
                            <a:schemeClr val="dk1"/>
                          </a:solidFill>
                        </a:rPr>
                        <a:t>Days</a:t>
                      </a:r>
                    </a:p>
                    <a:p>
                      <a:pPr marL="0" marR="0" lvl="0" indent="0" algn="ctr" defTabSz="914400" rtl="0" eaLnBrk="1" fontAlgn="auto" latinLnBrk="0" hangingPunct="1">
                        <a:lnSpc>
                          <a:spcPct val="100000"/>
                        </a:lnSpc>
                        <a:spcBef>
                          <a:spcPts val="0"/>
                        </a:spcBef>
                        <a:spcAft>
                          <a:spcPts val="0"/>
                        </a:spcAft>
                        <a:buClrTx/>
                        <a:buSzTx/>
                        <a:buFontTx/>
                        <a:buNone/>
                        <a:tabLst/>
                        <a:defRPr/>
                      </a:pPr>
                      <a:r>
                        <a:rPr lang="en-GB" sz="1000" b="0"/>
                        <a:t>(531 days in 2023)</a:t>
                      </a:r>
                    </a:p>
                  </a:txBody>
                  <a:tcPr anchor="ctr">
                    <a:solidFill>
                      <a:srgbClr val="FFFFFF"/>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600">
                          <a:solidFill>
                            <a:schemeClr val="tx1"/>
                          </a:solidFill>
                        </a:rPr>
                        <a:t>586</a:t>
                      </a:r>
                    </a:p>
                    <a:p>
                      <a:pPr marL="0" marR="0" lvl="0" indent="0" algn="ctr" defTabSz="914400" rtl="0" eaLnBrk="1" fontAlgn="auto" latinLnBrk="0" hangingPunct="1">
                        <a:lnSpc>
                          <a:spcPct val="100000"/>
                        </a:lnSpc>
                        <a:spcBef>
                          <a:spcPts val="0"/>
                        </a:spcBef>
                        <a:spcAft>
                          <a:spcPts val="0"/>
                        </a:spcAft>
                        <a:buClrTx/>
                        <a:buSzTx/>
                        <a:buFontTx/>
                        <a:buNone/>
                        <a:tabLst/>
                        <a:defRPr/>
                      </a:pPr>
                      <a:r>
                        <a:rPr lang="en-GB" sz="1600">
                          <a:solidFill>
                            <a:schemeClr val="tx1"/>
                          </a:solidFill>
                        </a:rPr>
                        <a:t>Days</a:t>
                      </a:r>
                    </a:p>
                    <a:p>
                      <a:pPr marL="0" marR="0" lvl="0" indent="0" algn="ctr" defTabSz="914400" rtl="0" eaLnBrk="1" fontAlgn="auto" latinLnBrk="0" hangingPunct="1">
                        <a:lnSpc>
                          <a:spcPct val="100000"/>
                        </a:lnSpc>
                        <a:spcBef>
                          <a:spcPts val="0"/>
                        </a:spcBef>
                        <a:spcAft>
                          <a:spcPts val="0"/>
                        </a:spcAft>
                        <a:buClrTx/>
                        <a:buSzTx/>
                        <a:buFontTx/>
                        <a:buNone/>
                        <a:tabLst/>
                        <a:defRPr/>
                      </a:pPr>
                      <a:r>
                        <a:rPr lang="en-GB" sz="1000">
                          <a:solidFill>
                            <a:schemeClr val="tx1"/>
                          </a:solidFill>
                        </a:rPr>
                        <a:t>(553 days in 2023)</a:t>
                      </a:r>
                    </a:p>
                  </a:txBody>
                  <a:tcPr anchor="ctr"/>
                </a:tc>
                <a:tc>
                  <a:txBody>
                    <a:bodyPr/>
                    <a:lstStyle/>
                    <a:p>
                      <a:pPr algn="ctr" rtl="0"/>
                      <a:r>
                        <a:rPr lang="en-GB" sz="1600">
                          <a:solidFill>
                            <a:srgbClr val="C00000"/>
                          </a:solidFill>
                        </a:rPr>
                        <a:t>611</a:t>
                      </a:r>
                    </a:p>
                    <a:p>
                      <a:pPr algn="ctr" rtl="0"/>
                      <a:r>
                        <a:rPr lang="en-GB" sz="1600">
                          <a:solidFill>
                            <a:schemeClr val="tx1"/>
                          </a:solidFill>
                        </a:rPr>
                        <a:t>Days</a:t>
                      </a:r>
                    </a:p>
                    <a:p>
                      <a:pPr algn="ctr" rtl="0"/>
                      <a:r>
                        <a:rPr lang="en-GB" sz="1000">
                          <a:solidFill>
                            <a:schemeClr val="tx1"/>
                          </a:solidFill>
                        </a:rPr>
                        <a:t>(542 days in 2023)</a:t>
                      </a:r>
                    </a:p>
                  </a:txBody>
                  <a:tcPr anchor="ctr"/>
                </a:tc>
                <a:tc>
                  <a:txBody>
                    <a:bodyPr/>
                    <a:lstStyle/>
                    <a:p>
                      <a:pPr algn="ctr" rtl="0"/>
                      <a:r>
                        <a:rPr lang="en-GB" sz="1600" b="0">
                          <a:solidFill>
                            <a:schemeClr val="tx1"/>
                          </a:solidFill>
                        </a:rPr>
                        <a:t>607</a:t>
                      </a:r>
                    </a:p>
                    <a:p>
                      <a:pPr algn="ctr" rtl="0"/>
                      <a:r>
                        <a:rPr lang="en-GB" sz="1600" b="0">
                          <a:solidFill>
                            <a:schemeClr val="tx1"/>
                          </a:solidFill>
                        </a:rPr>
                        <a:t>Days</a:t>
                      </a:r>
                    </a:p>
                    <a:p>
                      <a:pPr algn="ctr" rtl="0"/>
                      <a:r>
                        <a:rPr lang="en-GB" sz="1000" b="0">
                          <a:solidFill>
                            <a:schemeClr val="tx1"/>
                          </a:solidFill>
                        </a:rPr>
                        <a:t>(530 days in 2023)</a:t>
                      </a:r>
                    </a:p>
                  </a:txBody>
                  <a:tcPr anchor="ctr"/>
                </a:tc>
                <a:tc>
                  <a:txBody>
                    <a:bodyPr/>
                    <a:lstStyle/>
                    <a:p>
                      <a:pPr algn="ctr" rtl="0"/>
                      <a:r>
                        <a:rPr lang="en-GB" sz="1600">
                          <a:solidFill>
                            <a:schemeClr val="tx1"/>
                          </a:solidFill>
                        </a:rPr>
                        <a:t>553</a:t>
                      </a:r>
                    </a:p>
                    <a:p>
                      <a:pPr algn="ctr" rtl="0"/>
                      <a:r>
                        <a:rPr lang="en-GB" sz="1600">
                          <a:solidFill>
                            <a:schemeClr val="tx1"/>
                          </a:solidFill>
                        </a:rPr>
                        <a:t>Days</a:t>
                      </a:r>
                    </a:p>
                    <a:p>
                      <a:pPr algn="ctr" rtl="0"/>
                      <a:r>
                        <a:rPr lang="en-GB" sz="1000">
                          <a:solidFill>
                            <a:schemeClr val="tx1"/>
                          </a:solidFill>
                        </a:rPr>
                        <a:t>(433 days in 2023)</a:t>
                      </a:r>
                    </a:p>
                  </a:txBody>
                  <a:tcPr anchor="ctr"/>
                </a:tc>
                <a:extLst>
                  <a:ext uri="{0D108BD9-81ED-4DB2-BD59-A6C34878D82A}">
                    <a16:rowId xmlns:a16="http://schemas.microsoft.com/office/drawing/2014/main" val="9434104"/>
                  </a:ext>
                </a:extLst>
              </a:tr>
            </a:tbl>
          </a:graphicData>
        </a:graphic>
      </p:graphicFrame>
      <p:sp>
        <p:nvSpPr>
          <p:cNvPr id="14" name="Arrow: Up 13">
            <a:extLst>
              <a:ext uri="{FF2B5EF4-FFF2-40B4-BE49-F238E27FC236}">
                <a16:creationId xmlns:a16="http://schemas.microsoft.com/office/drawing/2014/main" id="{19C8DE99-CC31-F978-6241-6905D05EA90E}"/>
              </a:ext>
            </a:extLst>
          </p:cNvPr>
          <p:cNvSpPr/>
          <p:nvPr/>
        </p:nvSpPr>
        <p:spPr>
          <a:xfrm>
            <a:off x="5854148" y="2527815"/>
            <a:ext cx="233165" cy="276868"/>
          </a:xfrm>
          <a:prstGeom prst="upArrow">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l"/>
            <a:endParaRPr lang="en-GB" sz="1600"/>
          </a:p>
        </p:txBody>
      </p:sp>
      <p:sp>
        <p:nvSpPr>
          <p:cNvPr id="15" name="Arrow: Up 14">
            <a:extLst>
              <a:ext uri="{FF2B5EF4-FFF2-40B4-BE49-F238E27FC236}">
                <a16:creationId xmlns:a16="http://schemas.microsoft.com/office/drawing/2014/main" id="{D6D77B58-032A-38B1-0B1B-2E6DE979D692}"/>
              </a:ext>
            </a:extLst>
          </p:cNvPr>
          <p:cNvSpPr/>
          <p:nvPr/>
        </p:nvSpPr>
        <p:spPr>
          <a:xfrm>
            <a:off x="7401455" y="2527815"/>
            <a:ext cx="233165" cy="276868"/>
          </a:xfrm>
          <a:prstGeom prst="upArrow">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l"/>
            <a:endParaRPr lang="en-GB" sz="1600"/>
          </a:p>
        </p:txBody>
      </p:sp>
      <p:sp>
        <p:nvSpPr>
          <p:cNvPr id="19" name="Arrow: Up 18">
            <a:extLst>
              <a:ext uri="{FF2B5EF4-FFF2-40B4-BE49-F238E27FC236}">
                <a16:creationId xmlns:a16="http://schemas.microsoft.com/office/drawing/2014/main" id="{ECC3812C-DFD2-020F-996C-BA19B78FE91C}"/>
              </a:ext>
            </a:extLst>
          </p:cNvPr>
          <p:cNvSpPr/>
          <p:nvPr/>
        </p:nvSpPr>
        <p:spPr>
          <a:xfrm>
            <a:off x="4166134" y="3135666"/>
            <a:ext cx="233165" cy="276868"/>
          </a:xfrm>
          <a:prstGeom prst="upArrow">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l"/>
            <a:endParaRPr lang="en-GB" sz="1600"/>
          </a:p>
        </p:txBody>
      </p:sp>
      <p:sp>
        <p:nvSpPr>
          <p:cNvPr id="21" name="Arrow: Up 20">
            <a:extLst>
              <a:ext uri="{FF2B5EF4-FFF2-40B4-BE49-F238E27FC236}">
                <a16:creationId xmlns:a16="http://schemas.microsoft.com/office/drawing/2014/main" id="{B8257001-73BC-0866-1B08-6006BF2046C7}"/>
              </a:ext>
            </a:extLst>
          </p:cNvPr>
          <p:cNvSpPr/>
          <p:nvPr/>
        </p:nvSpPr>
        <p:spPr>
          <a:xfrm>
            <a:off x="5670800" y="3135666"/>
            <a:ext cx="233165" cy="276868"/>
          </a:xfrm>
          <a:prstGeom prst="upArrow">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l"/>
            <a:endParaRPr lang="en-GB" sz="1600"/>
          </a:p>
        </p:txBody>
      </p:sp>
      <p:sp>
        <p:nvSpPr>
          <p:cNvPr id="25" name="Arrow: Up 24">
            <a:extLst>
              <a:ext uri="{FF2B5EF4-FFF2-40B4-BE49-F238E27FC236}">
                <a16:creationId xmlns:a16="http://schemas.microsoft.com/office/drawing/2014/main" id="{D3A41C61-AD10-F9A1-8A1B-FA00C21A3F0D}"/>
              </a:ext>
            </a:extLst>
          </p:cNvPr>
          <p:cNvSpPr/>
          <p:nvPr/>
        </p:nvSpPr>
        <p:spPr>
          <a:xfrm>
            <a:off x="7224211" y="3135666"/>
            <a:ext cx="233165" cy="276868"/>
          </a:xfrm>
          <a:prstGeom prst="upArrow">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l"/>
            <a:endParaRPr lang="en-GB" sz="1600"/>
          </a:p>
        </p:txBody>
      </p:sp>
      <p:sp>
        <p:nvSpPr>
          <p:cNvPr id="26" name="Arrow: Up 25">
            <a:extLst>
              <a:ext uri="{FF2B5EF4-FFF2-40B4-BE49-F238E27FC236}">
                <a16:creationId xmlns:a16="http://schemas.microsoft.com/office/drawing/2014/main" id="{09752EA6-9ECE-F022-8B8B-6065EC887EE4}"/>
              </a:ext>
            </a:extLst>
          </p:cNvPr>
          <p:cNvSpPr/>
          <p:nvPr/>
        </p:nvSpPr>
        <p:spPr>
          <a:xfrm>
            <a:off x="2680332" y="3135666"/>
            <a:ext cx="233165" cy="276868"/>
          </a:xfrm>
          <a:prstGeom prst="upArrow">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l"/>
            <a:endParaRPr lang="en-GB" sz="1600"/>
          </a:p>
        </p:txBody>
      </p:sp>
      <p:sp>
        <p:nvSpPr>
          <p:cNvPr id="27" name="Arrow: Up 26">
            <a:extLst>
              <a:ext uri="{FF2B5EF4-FFF2-40B4-BE49-F238E27FC236}">
                <a16:creationId xmlns:a16="http://schemas.microsoft.com/office/drawing/2014/main" id="{DB1B7B6A-101B-3C3D-1601-DD6E30340AB6}"/>
              </a:ext>
            </a:extLst>
          </p:cNvPr>
          <p:cNvSpPr/>
          <p:nvPr/>
        </p:nvSpPr>
        <p:spPr>
          <a:xfrm>
            <a:off x="8884050" y="3135666"/>
            <a:ext cx="233165" cy="276868"/>
          </a:xfrm>
          <a:prstGeom prst="upArrow">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l"/>
            <a:endParaRPr lang="en-GB" sz="1600"/>
          </a:p>
        </p:txBody>
      </p:sp>
      <p:sp>
        <p:nvSpPr>
          <p:cNvPr id="9" name="Rectangle 8" hidden="1">
            <a:extLst>
              <a:ext uri="{FF2B5EF4-FFF2-40B4-BE49-F238E27FC236}">
                <a16:creationId xmlns:a16="http://schemas.microsoft.com/office/drawing/2014/main" id="{3C253432-41E3-4EE3-9227-491AB6EF542E}"/>
              </a:ext>
            </a:extLst>
          </p:cNvPr>
          <p:cNvSpPr/>
          <p:nvPr>
            <p:custDataLst>
              <p:tags r:id="rId2"/>
            </p:custDataLst>
          </p:nvPr>
        </p:nvSpPr>
        <p:spPr>
          <a:xfrm>
            <a:off x="0" y="0"/>
            <a:ext cx="158750" cy="15875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numCol="1" spcCol="0" rtlCol="0" anchor="t" anchorCtr="0">
            <a:noAutofit/>
          </a:bodyPr>
          <a:lstStyle/>
          <a:p>
            <a:endParaRPr lang="en-GB" sz="2800" b="1">
              <a:latin typeface="Arial" panose="020B0604020202020204" pitchFamily="34" charset="0"/>
              <a:ea typeface="+mj-ea"/>
              <a:cs typeface="+mj-cs"/>
              <a:sym typeface="Arial" panose="020B0604020202020204" pitchFamily="34" charset="0"/>
            </a:endParaRPr>
          </a:p>
        </p:txBody>
      </p:sp>
      <p:sp>
        <p:nvSpPr>
          <p:cNvPr id="3" name="Text Placeholder 2">
            <a:extLst>
              <a:ext uri="{FF2B5EF4-FFF2-40B4-BE49-F238E27FC236}">
                <a16:creationId xmlns:a16="http://schemas.microsoft.com/office/drawing/2014/main" id="{8E1B788B-42E6-4428-8C75-B6CBA1320A4A}"/>
              </a:ext>
            </a:extLst>
          </p:cNvPr>
          <p:cNvSpPr>
            <a:spLocks noGrp="1"/>
          </p:cNvSpPr>
          <p:nvPr>
            <p:ph type="body" sz="quarter" idx="16"/>
          </p:nvPr>
        </p:nvSpPr>
        <p:spPr/>
        <p:txBody>
          <a:bodyPr/>
          <a:lstStyle/>
          <a:p>
            <a:r>
              <a:rPr lang="en-GB"/>
              <a:t>Executive summary (EU27 averages)</a:t>
            </a:r>
          </a:p>
        </p:txBody>
      </p:sp>
      <p:sp>
        <p:nvSpPr>
          <p:cNvPr id="4" name="Title 3">
            <a:extLst>
              <a:ext uri="{FF2B5EF4-FFF2-40B4-BE49-F238E27FC236}">
                <a16:creationId xmlns:a16="http://schemas.microsoft.com/office/drawing/2014/main" id="{59A2FB44-E6F1-4B3B-B96F-2FAD8E6FB78E}"/>
              </a:ext>
            </a:extLst>
          </p:cNvPr>
          <p:cNvSpPr>
            <a:spLocks noGrp="1"/>
          </p:cNvSpPr>
          <p:nvPr>
            <p:ph type="title"/>
          </p:nvPr>
        </p:nvSpPr>
        <p:spPr>
          <a:xfrm>
            <a:off x="384694" y="294468"/>
            <a:ext cx="11459976" cy="768263"/>
          </a:xfrm>
        </p:spPr>
        <p:txBody>
          <a:bodyPr vert="horz"/>
          <a:lstStyle/>
          <a:p>
            <a:r>
              <a:rPr lang="en-GB"/>
              <a:t>Key observations</a:t>
            </a:r>
          </a:p>
        </p:txBody>
      </p:sp>
      <p:sp>
        <p:nvSpPr>
          <p:cNvPr id="33" name="Rectangle 32">
            <a:extLst>
              <a:ext uri="{FF2B5EF4-FFF2-40B4-BE49-F238E27FC236}">
                <a16:creationId xmlns:a16="http://schemas.microsoft.com/office/drawing/2014/main" id="{21608355-CAC9-4861-BD3C-6A0170FC671A}"/>
              </a:ext>
            </a:extLst>
          </p:cNvPr>
          <p:cNvSpPr/>
          <p:nvPr/>
        </p:nvSpPr>
        <p:spPr>
          <a:xfrm>
            <a:off x="9316721" y="1641735"/>
            <a:ext cx="2628352" cy="4755382"/>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l"/>
            <a:endParaRPr lang="en-GB" sz="1600"/>
          </a:p>
        </p:txBody>
      </p:sp>
      <p:pic>
        <p:nvPicPr>
          <p:cNvPr id="34" name="Graphic 33">
            <a:extLst>
              <a:ext uri="{FF2B5EF4-FFF2-40B4-BE49-F238E27FC236}">
                <a16:creationId xmlns:a16="http://schemas.microsoft.com/office/drawing/2014/main" id="{0805368E-BE26-426B-B207-302581B3C7E8}"/>
              </a:ext>
            </a:extLst>
          </p:cNvPr>
          <p:cNvPicPr>
            <a:picLocks noChangeAspect="1"/>
          </p:cNvPicPr>
          <p:nvPr/>
        </p:nvPicPr>
        <p:blipFill>
          <a:blip r:embed="rId7">
            <a:extLst>
              <a:ext uri="{96DAC541-7B7A-43D3-8B79-37D633B846F1}">
                <asvg:svgBlip xmlns:asvg="http://schemas.microsoft.com/office/drawing/2016/SVG/main" r:embed="rId8"/>
              </a:ext>
            </a:extLst>
          </a:blip>
          <a:stretch>
            <a:fillRect/>
          </a:stretch>
        </p:blipFill>
        <p:spPr>
          <a:xfrm>
            <a:off x="9723760" y="1639936"/>
            <a:ext cx="1431941" cy="1431941"/>
          </a:xfrm>
          <a:prstGeom prst="rect">
            <a:avLst/>
          </a:prstGeom>
        </p:spPr>
      </p:pic>
      <p:grpSp>
        <p:nvGrpSpPr>
          <p:cNvPr id="42" name="Group 41">
            <a:extLst>
              <a:ext uri="{FF2B5EF4-FFF2-40B4-BE49-F238E27FC236}">
                <a16:creationId xmlns:a16="http://schemas.microsoft.com/office/drawing/2014/main" id="{37A602E9-C55B-4620-9016-EFD3AC2036C6}"/>
              </a:ext>
            </a:extLst>
          </p:cNvPr>
          <p:cNvGrpSpPr/>
          <p:nvPr/>
        </p:nvGrpSpPr>
        <p:grpSpPr>
          <a:xfrm>
            <a:off x="9623497" y="2984893"/>
            <a:ext cx="2105246" cy="3231654"/>
            <a:chOff x="9505507" y="1866920"/>
            <a:chExt cx="2105246" cy="3231654"/>
          </a:xfrm>
        </p:grpSpPr>
        <p:sp>
          <p:nvSpPr>
            <p:cNvPr id="45" name="TextBox 44">
              <a:extLst>
                <a:ext uri="{FF2B5EF4-FFF2-40B4-BE49-F238E27FC236}">
                  <a16:creationId xmlns:a16="http://schemas.microsoft.com/office/drawing/2014/main" id="{C403CF63-53D5-4112-AF8F-AE77CD7ECC9E}"/>
                </a:ext>
              </a:extLst>
            </p:cNvPr>
            <p:cNvSpPr txBox="1"/>
            <p:nvPr/>
          </p:nvSpPr>
          <p:spPr>
            <a:xfrm>
              <a:off x="9505507" y="1866920"/>
              <a:ext cx="2105246" cy="3231654"/>
            </a:xfrm>
            <a:prstGeom prst="rect">
              <a:avLst/>
            </a:prstGeom>
            <a:noFill/>
          </p:spPr>
          <p:txBody>
            <a:bodyPr wrap="square" rtlCol="0">
              <a:spAutoFit/>
            </a:bodyPr>
            <a:lstStyle/>
            <a:p>
              <a:pPr algn="ctr"/>
              <a:r>
                <a:rPr lang="en-GB" sz="1200" b="1"/>
                <a:t>Metrics key: </a:t>
              </a:r>
            </a:p>
            <a:p>
              <a:pPr algn="ctr"/>
              <a:endParaRPr lang="en-GB" sz="1200" b="1"/>
            </a:p>
            <a:p>
              <a:r>
                <a:rPr lang="en-GB" sz="900" b="1"/>
                <a:t>Text colour </a:t>
              </a:r>
              <a:r>
                <a:rPr lang="en-GB" sz="900"/>
                <a:t>indicates relative position versus the current (2024) EU average (</a:t>
              </a:r>
              <a:r>
                <a:rPr lang="en-GB" sz="900" i="1">
                  <a:solidFill>
                    <a:srgbClr val="C00000"/>
                  </a:solidFill>
                </a:rPr>
                <a:t>significantly worse than current EU average </a:t>
              </a:r>
              <a:r>
                <a:rPr lang="en-GB" sz="900" i="1"/>
                <a:t>/ </a:t>
              </a:r>
              <a:r>
                <a:rPr lang="en-GB" sz="900" i="1">
                  <a:solidFill>
                    <a:schemeClr val="accent3"/>
                  </a:solidFill>
                </a:rPr>
                <a:t>significantly better than current EU average</a:t>
              </a:r>
              <a:r>
                <a:rPr lang="en-GB" sz="900"/>
                <a:t>)</a:t>
              </a:r>
            </a:p>
            <a:p>
              <a:pPr marL="228600" indent="-228600">
                <a:buFont typeface="+mj-lt"/>
                <a:buAutoNum type="arabicPeriod"/>
              </a:pPr>
              <a:endParaRPr lang="en-GB" sz="900"/>
            </a:p>
            <a:p>
              <a:r>
                <a:rPr lang="en-GB" sz="900" b="1"/>
                <a:t>Arrow colour </a:t>
              </a:r>
              <a:r>
                <a:rPr lang="en-GB" sz="900"/>
                <a:t>indicates significant changes versus the previous (2023) EU average (</a:t>
              </a:r>
              <a:r>
                <a:rPr lang="en-GB" sz="900" i="1"/>
                <a:t>significant improvement versus previous year      / significant deterioration versus prior year      </a:t>
              </a:r>
              <a:r>
                <a:rPr lang="en-GB" sz="900"/>
                <a:t>)</a:t>
              </a:r>
            </a:p>
            <a:p>
              <a:pPr marL="228600" indent="-228600">
                <a:buFont typeface="+mj-lt"/>
                <a:buAutoNum type="arabicPeriod"/>
              </a:pPr>
              <a:endParaRPr lang="en-GB" sz="900"/>
            </a:p>
            <a:p>
              <a:r>
                <a:rPr lang="en-GB" sz="900" b="1"/>
                <a:t>Average calculations: </a:t>
              </a:r>
            </a:p>
            <a:p>
              <a:r>
                <a:rPr lang="en-GB" sz="900"/>
                <a:t>Only a difference of +/- 5% (~30 days) is considered a significant change and therefore highlighted</a:t>
              </a:r>
            </a:p>
            <a:p>
              <a:endParaRPr lang="en-GB" sz="900"/>
            </a:p>
            <a:p>
              <a:r>
                <a:rPr lang="en-GB" sz="900"/>
                <a:t>Malta is not included in EU27 average for time to availability as only 1 date was submitted in total</a:t>
              </a:r>
              <a:endParaRPr lang="en-GB" sz="1050" b="1"/>
            </a:p>
          </p:txBody>
        </p:sp>
        <p:sp>
          <p:nvSpPr>
            <p:cNvPr id="46" name="Arrow: Up 45">
              <a:extLst>
                <a:ext uri="{FF2B5EF4-FFF2-40B4-BE49-F238E27FC236}">
                  <a16:creationId xmlns:a16="http://schemas.microsoft.com/office/drawing/2014/main" id="{180E133F-441F-4EF8-8C5D-B963A5446D2C}"/>
                </a:ext>
              </a:extLst>
            </p:cNvPr>
            <p:cNvSpPr/>
            <p:nvPr/>
          </p:nvSpPr>
          <p:spPr>
            <a:xfrm>
              <a:off x="10697845" y="3548634"/>
              <a:ext cx="62865" cy="89916"/>
            </a:xfrm>
            <a:prstGeom prst="upArrow">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l"/>
              <a:endParaRPr lang="en-GB" sz="1600"/>
            </a:p>
          </p:txBody>
        </p:sp>
        <p:sp>
          <p:nvSpPr>
            <p:cNvPr id="47" name="Arrow: Up 46">
              <a:extLst>
                <a:ext uri="{FF2B5EF4-FFF2-40B4-BE49-F238E27FC236}">
                  <a16:creationId xmlns:a16="http://schemas.microsoft.com/office/drawing/2014/main" id="{E5863712-9B91-413E-9D20-7A62CBF91478}"/>
                </a:ext>
              </a:extLst>
            </p:cNvPr>
            <p:cNvSpPr/>
            <p:nvPr/>
          </p:nvSpPr>
          <p:spPr>
            <a:xfrm rot="10800000">
              <a:off x="10761395" y="3548634"/>
              <a:ext cx="62865" cy="89916"/>
            </a:xfrm>
            <a:prstGeom prst="upArrow">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l"/>
              <a:endParaRPr lang="en-GB" sz="1600"/>
            </a:p>
          </p:txBody>
        </p:sp>
        <p:sp>
          <p:nvSpPr>
            <p:cNvPr id="48" name="Arrow: Up 47">
              <a:extLst>
                <a:ext uri="{FF2B5EF4-FFF2-40B4-BE49-F238E27FC236}">
                  <a16:creationId xmlns:a16="http://schemas.microsoft.com/office/drawing/2014/main" id="{DBC06CC3-CD8D-466F-960C-6864C23EB761}"/>
                </a:ext>
              </a:extLst>
            </p:cNvPr>
            <p:cNvSpPr/>
            <p:nvPr/>
          </p:nvSpPr>
          <p:spPr>
            <a:xfrm>
              <a:off x="11161346" y="3681349"/>
              <a:ext cx="62865" cy="89916"/>
            </a:xfrm>
            <a:prstGeom prst="upArrow">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l"/>
              <a:endParaRPr lang="en-GB" sz="1600"/>
            </a:p>
          </p:txBody>
        </p:sp>
        <p:sp>
          <p:nvSpPr>
            <p:cNvPr id="49" name="Arrow: Up 48">
              <a:extLst>
                <a:ext uri="{FF2B5EF4-FFF2-40B4-BE49-F238E27FC236}">
                  <a16:creationId xmlns:a16="http://schemas.microsoft.com/office/drawing/2014/main" id="{74237616-5532-43D2-9666-CF4D39636760}"/>
                </a:ext>
              </a:extLst>
            </p:cNvPr>
            <p:cNvSpPr/>
            <p:nvPr/>
          </p:nvSpPr>
          <p:spPr>
            <a:xfrm rot="10800000">
              <a:off x="11224896" y="3687699"/>
              <a:ext cx="62865" cy="89916"/>
            </a:xfrm>
            <a:prstGeom prst="upArrow">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l"/>
              <a:endParaRPr lang="en-GB" sz="1600"/>
            </a:p>
          </p:txBody>
        </p:sp>
      </p:grpSp>
      <p:sp>
        <p:nvSpPr>
          <p:cNvPr id="44" name="Rectangle 43">
            <a:extLst>
              <a:ext uri="{FF2B5EF4-FFF2-40B4-BE49-F238E27FC236}">
                <a16:creationId xmlns:a16="http://schemas.microsoft.com/office/drawing/2014/main" id="{AA268684-AFE7-4181-B704-45E142E7A463}"/>
              </a:ext>
            </a:extLst>
          </p:cNvPr>
          <p:cNvSpPr/>
          <p:nvPr/>
        </p:nvSpPr>
        <p:spPr>
          <a:xfrm>
            <a:off x="3246511" y="1636911"/>
            <a:ext cx="1507068" cy="2300251"/>
          </a:xfrm>
          <a:prstGeom prst="rect">
            <a:avLst/>
          </a:prstGeom>
          <a:noFill/>
          <a:ln w="38100">
            <a:solidFill>
              <a:schemeClr val="bg1">
                <a:lumMod val="65000"/>
              </a:schemeClr>
            </a:solidFill>
            <a:prstDash val="sysDash"/>
          </a:ln>
          <a:effectLst/>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l"/>
            <a:endParaRPr lang="en-GB" sz="1600"/>
          </a:p>
        </p:txBody>
      </p:sp>
      <p:sp>
        <p:nvSpPr>
          <p:cNvPr id="32" name="Freeform: Shape 31">
            <a:extLst>
              <a:ext uri="{FF2B5EF4-FFF2-40B4-BE49-F238E27FC236}">
                <a16:creationId xmlns:a16="http://schemas.microsoft.com/office/drawing/2014/main" id="{0279C2EA-1292-3EC2-E521-501CB1BB591E}"/>
              </a:ext>
            </a:extLst>
          </p:cNvPr>
          <p:cNvSpPr/>
          <p:nvPr/>
        </p:nvSpPr>
        <p:spPr>
          <a:xfrm>
            <a:off x="362032" y="4405523"/>
            <a:ext cx="8558448" cy="81959"/>
          </a:xfrm>
          <a:custGeom>
            <a:avLst/>
            <a:gdLst>
              <a:gd name="connsiteX0" fmla="*/ 37577 w 11338560"/>
              <a:gd name="connsiteY0" fmla="*/ 0 h 75154"/>
              <a:gd name="connsiteX1" fmla="*/ 730311 w 11338560"/>
              <a:gd name="connsiteY1" fmla="*/ 0 h 75154"/>
              <a:gd name="connsiteX2" fmla="*/ 1321523 w 11338560"/>
              <a:gd name="connsiteY2" fmla="*/ 0 h 75154"/>
              <a:gd name="connsiteX3" fmla="*/ 2014257 w 11338560"/>
              <a:gd name="connsiteY3" fmla="*/ 0 h 75154"/>
              <a:gd name="connsiteX4" fmla="*/ 3235330 w 11338560"/>
              <a:gd name="connsiteY4" fmla="*/ 0 h 75154"/>
              <a:gd name="connsiteX5" fmla="*/ 3928064 w 11338560"/>
              <a:gd name="connsiteY5" fmla="*/ 0 h 75154"/>
              <a:gd name="connsiteX6" fmla="*/ 4519276 w 11338560"/>
              <a:gd name="connsiteY6" fmla="*/ 0 h 75154"/>
              <a:gd name="connsiteX7" fmla="*/ 5019443 w 11338560"/>
              <a:gd name="connsiteY7" fmla="*/ 0 h 75154"/>
              <a:gd name="connsiteX8" fmla="*/ 5212010 w 11338560"/>
              <a:gd name="connsiteY8" fmla="*/ 0 h 75154"/>
              <a:gd name="connsiteX9" fmla="*/ 5712177 w 11338560"/>
              <a:gd name="connsiteY9" fmla="*/ 0 h 75154"/>
              <a:gd name="connsiteX10" fmla="*/ 6126550 w 11338560"/>
              <a:gd name="connsiteY10" fmla="*/ 0 h 75154"/>
              <a:gd name="connsiteX11" fmla="*/ 6303389 w 11338560"/>
              <a:gd name="connsiteY11" fmla="*/ 0 h 75154"/>
              <a:gd name="connsiteX12" fmla="*/ 6819284 w 11338560"/>
              <a:gd name="connsiteY12" fmla="*/ 0 h 75154"/>
              <a:gd name="connsiteX13" fmla="*/ 6996123 w 11338560"/>
              <a:gd name="connsiteY13" fmla="*/ 0 h 75154"/>
              <a:gd name="connsiteX14" fmla="*/ 7410496 w 11338560"/>
              <a:gd name="connsiteY14" fmla="*/ 0 h 75154"/>
              <a:gd name="connsiteX15" fmla="*/ 8103230 w 11338560"/>
              <a:gd name="connsiteY15" fmla="*/ 0 h 75154"/>
              <a:gd name="connsiteX16" fmla="*/ 8217196 w 11338560"/>
              <a:gd name="connsiteY16" fmla="*/ 0 h 75154"/>
              <a:gd name="connsiteX17" fmla="*/ 8909930 w 11338560"/>
              <a:gd name="connsiteY17" fmla="*/ 0 h 75154"/>
              <a:gd name="connsiteX18" fmla="*/ 9324303 w 11338560"/>
              <a:gd name="connsiteY18" fmla="*/ 0 h 75154"/>
              <a:gd name="connsiteX19" fmla="*/ 9501142 w 11338560"/>
              <a:gd name="connsiteY19" fmla="*/ 0 h 75154"/>
              <a:gd name="connsiteX20" fmla="*/ 10017037 w 11338560"/>
              <a:gd name="connsiteY20" fmla="*/ 0 h 75154"/>
              <a:gd name="connsiteX21" fmla="*/ 10193876 w 11338560"/>
              <a:gd name="connsiteY21" fmla="*/ 0 h 75154"/>
              <a:gd name="connsiteX22" fmla="*/ 10608249 w 11338560"/>
              <a:gd name="connsiteY22" fmla="*/ 0 h 75154"/>
              <a:gd name="connsiteX23" fmla="*/ 11300983 w 11338560"/>
              <a:gd name="connsiteY23" fmla="*/ 0 h 75154"/>
              <a:gd name="connsiteX24" fmla="*/ 11338560 w 11338560"/>
              <a:gd name="connsiteY24" fmla="*/ 37577 h 75154"/>
              <a:gd name="connsiteX25" fmla="*/ 11338559 w 11338560"/>
              <a:gd name="connsiteY25" fmla="*/ 37577 h 75154"/>
              <a:gd name="connsiteX26" fmla="*/ 11300982 w 11338560"/>
              <a:gd name="connsiteY26" fmla="*/ 75154 h 75154"/>
              <a:gd name="connsiteX27" fmla="*/ 10608249 w 11338560"/>
              <a:gd name="connsiteY27" fmla="*/ 75154 h 75154"/>
              <a:gd name="connsiteX28" fmla="*/ 10608248 w 11338560"/>
              <a:gd name="connsiteY28" fmla="*/ 75154 h 75154"/>
              <a:gd name="connsiteX29" fmla="*/ 10193875 w 11338560"/>
              <a:gd name="connsiteY29" fmla="*/ 75154 h 75154"/>
              <a:gd name="connsiteX30" fmla="*/ 10017037 w 11338560"/>
              <a:gd name="connsiteY30" fmla="*/ 75154 h 75154"/>
              <a:gd name="connsiteX31" fmla="*/ 10017036 w 11338560"/>
              <a:gd name="connsiteY31" fmla="*/ 75154 h 75154"/>
              <a:gd name="connsiteX32" fmla="*/ 9501142 w 11338560"/>
              <a:gd name="connsiteY32" fmla="*/ 75154 h 75154"/>
              <a:gd name="connsiteX33" fmla="*/ 9501141 w 11338560"/>
              <a:gd name="connsiteY33" fmla="*/ 75154 h 75154"/>
              <a:gd name="connsiteX34" fmla="*/ 9324303 w 11338560"/>
              <a:gd name="connsiteY34" fmla="*/ 75154 h 75154"/>
              <a:gd name="connsiteX35" fmla="*/ 9324302 w 11338560"/>
              <a:gd name="connsiteY35" fmla="*/ 75154 h 75154"/>
              <a:gd name="connsiteX36" fmla="*/ 8909930 w 11338560"/>
              <a:gd name="connsiteY36" fmla="*/ 75154 h 75154"/>
              <a:gd name="connsiteX37" fmla="*/ 8909929 w 11338560"/>
              <a:gd name="connsiteY37" fmla="*/ 75154 h 75154"/>
              <a:gd name="connsiteX38" fmla="*/ 8217196 w 11338560"/>
              <a:gd name="connsiteY38" fmla="*/ 75154 h 75154"/>
              <a:gd name="connsiteX39" fmla="*/ 8217195 w 11338560"/>
              <a:gd name="connsiteY39" fmla="*/ 75154 h 75154"/>
              <a:gd name="connsiteX40" fmla="*/ 5212012 w 11338560"/>
              <a:gd name="connsiteY40" fmla="*/ 75153 h 75154"/>
              <a:gd name="connsiteX41" fmla="*/ 5212009 w 11338560"/>
              <a:gd name="connsiteY41" fmla="*/ 75154 h 75154"/>
              <a:gd name="connsiteX42" fmla="*/ 4519276 w 11338560"/>
              <a:gd name="connsiteY42" fmla="*/ 75154 h 75154"/>
              <a:gd name="connsiteX43" fmla="*/ 4519275 w 11338560"/>
              <a:gd name="connsiteY43" fmla="*/ 75154 h 75154"/>
              <a:gd name="connsiteX44" fmla="*/ 3928064 w 11338560"/>
              <a:gd name="connsiteY44" fmla="*/ 75154 h 75154"/>
              <a:gd name="connsiteX45" fmla="*/ 3928063 w 11338560"/>
              <a:gd name="connsiteY45" fmla="*/ 75154 h 75154"/>
              <a:gd name="connsiteX46" fmla="*/ 3235330 w 11338560"/>
              <a:gd name="connsiteY46" fmla="*/ 75154 h 75154"/>
              <a:gd name="connsiteX47" fmla="*/ 3235329 w 11338560"/>
              <a:gd name="connsiteY47" fmla="*/ 75154 h 75154"/>
              <a:gd name="connsiteX48" fmla="*/ 37577 w 11338560"/>
              <a:gd name="connsiteY48" fmla="*/ 75153 h 75154"/>
              <a:gd name="connsiteX49" fmla="*/ 11006 w 11338560"/>
              <a:gd name="connsiteY49" fmla="*/ 64147 h 75154"/>
              <a:gd name="connsiteX50" fmla="*/ 0 w 11338560"/>
              <a:gd name="connsiteY50" fmla="*/ 37577 h 75154"/>
              <a:gd name="connsiteX51" fmla="*/ 11006 w 11338560"/>
              <a:gd name="connsiteY51" fmla="*/ 11006 h 75154"/>
              <a:gd name="connsiteX52" fmla="*/ 37577 w 11338560"/>
              <a:gd name="connsiteY52" fmla="*/ 0 h 75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11338560" h="75154">
                <a:moveTo>
                  <a:pt x="37577" y="0"/>
                </a:moveTo>
                <a:lnTo>
                  <a:pt x="730311" y="0"/>
                </a:lnTo>
                <a:lnTo>
                  <a:pt x="1321523" y="0"/>
                </a:lnTo>
                <a:lnTo>
                  <a:pt x="2014257" y="0"/>
                </a:lnTo>
                <a:lnTo>
                  <a:pt x="3235330" y="0"/>
                </a:lnTo>
                <a:lnTo>
                  <a:pt x="3928064" y="0"/>
                </a:lnTo>
                <a:lnTo>
                  <a:pt x="4519276" y="0"/>
                </a:lnTo>
                <a:lnTo>
                  <a:pt x="5019443" y="0"/>
                </a:lnTo>
                <a:lnTo>
                  <a:pt x="5212010" y="0"/>
                </a:lnTo>
                <a:lnTo>
                  <a:pt x="5712177" y="0"/>
                </a:lnTo>
                <a:lnTo>
                  <a:pt x="6126550" y="0"/>
                </a:lnTo>
                <a:lnTo>
                  <a:pt x="6303389" y="0"/>
                </a:lnTo>
                <a:lnTo>
                  <a:pt x="6819284" y="0"/>
                </a:lnTo>
                <a:lnTo>
                  <a:pt x="6996123" y="0"/>
                </a:lnTo>
                <a:lnTo>
                  <a:pt x="7410496" y="0"/>
                </a:lnTo>
                <a:lnTo>
                  <a:pt x="8103230" y="0"/>
                </a:lnTo>
                <a:lnTo>
                  <a:pt x="8217196" y="0"/>
                </a:lnTo>
                <a:lnTo>
                  <a:pt x="8909930" y="0"/>
                </a:lnTo>
                <a:lnTo>
                  <a:pt x="9324303" y="0"/>
                </a:lnTo>
                <a:lnTo>
                  <a:pt x="9501142" y="0"/>
                </a:lnTo>
                <a:lnTo>
                  <a:pt x="10017037" y="0"/>
                </a:lnTo>
                <a:lnTo>
                  <a:pt x="10193876" y="0"/>
                </a:lnTo>
                <a:lnTo>
                  <a:pt x="10608249" y="0"/>
                </a:lnTo>
                <a:lnTo>
                  <a:pt x="11300983" y="0"/>
                </a:lnTo>
                <a:cubicBezTo>
                  <a:pt x="11321736" y="0"/>
                  <a:pt x="11338560" y="16824"/>
                  <a:pt x="11338560" y="37577"/>
                </a:cubicBezTo>
                <a:lnTo>
                  <a:pt x="11338559" y="37577"/>
                </a:lnTo>
                <a:cubicBezTo>
                  <a:pt x="11338559" y="58330"/>
                  <a:pt x="11321735" y="75154"/>
                  <a:pt x="11300982" y="75154"/>
                </a:cubicBezTo>
                <a:lnTo>
                  <a:pt x="10608249" y="75154"/>
                </a:lnTo>
                <a:lnTo>
                  <a:pt x="10608248" y="75154"/>
                </a:lnTo>
                <a:lnTo>
                  <a:pt x="10193875" y="75154"/>
                </a:lnTo>
                <a:lnTo>
                  <a:pt x="10017037" y="75154"/>
                </a:lnTo>
                <a:lnTo>
                  <a:pt x="10017036" y="75154"/>
                </a:lnTo>
                <a:lnTo>
                  <a:pt x="9501142" y="75154"/>
                </a:lnTo>
                <a:lnTo>
                  <a:pt x="9501141" y="75154"/>
                </a:lnTo>
                <a:lnTo>
                  <a:pt x="9324303" y="75154"/>
                </a:lnTo>
                <a:lnTo>
                  <a:pt x="9324302" y="75154"/>
                </a:lnTo>
                <a:lnTo>
                  <a:pt x="8909930" y="75154"/>
                </a:lnTo>
                <a:lnTo>
                  <a:pt x="8909929" y="75154"/>
                </a:lnTo>
                <a:lnTo>
                  <a:pt x="8217196" y="75154"/>
                </a:lnTo>
                <a:lnTo>
                  <a:pt x="8217195" y="75154"/>
                </a:lnTo>
                <a:lnTo>
                  <a:pt x="5212012" y="75153"/>
                </a:lnTo>
                <a:lnTo>
                  <a:pt x="5212009" y="75154"/>
                </a:lnTo>
                <a:lnTo>
                  <a:pt x="4519276" y="75154"/>
                </a:lnTo>
                <a:lnTo>
                  <a:pt x="4519275" y="75154"/>
                </a:lnTo>
                <a:lnTo>
                  <a:pt x="3928064" y="75154"/>
                </a:lnTo>
                <a:lnTo>
                  <a:pt x="3928063" y="75154"/>
                </a:lnTo>
                <a:lnTo>
                  <a:pt x="3235330" y="75154"/>
                </a:lnTo>
                <a:lnTo>
                  <a:pt x="3235329" y="75154"/>
                </a:lnTo>
                <a:lnTo>
                  <a:pt x="37577" y="75153"/>
                </a:lnTo>
                <a:cubicBezTo>
                  <a:pt x="27200" y="75153"/>
                  <a:pt x="17806" y="70947"/>
                  <a:pt x="11006" y="64147"/>
                </a:cubicBezTo>
                <a:lnTo>
                  <a:pt x="0" y="37577"/>
                </a:lnTo>
                <a:lnTo>
                  <a:pt x="11006" y="11006"/>
                </a:lnTo>
                <a:cubicBezTo>
                  <a:pt x="17806" y="4206"/>
                  <a:pt x="27200" y="0"/>
                  <a:pt x="37577" y="0"/>
                </a:cubicBezTo>
                <a:close/>
              </a:path>
            </a:pathLst>
          </a:custGeom>
          <a:solidFill>
            <a:srgbClr val="EAF1F5"/>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t" anchorCtr="0">
            <a:noAutofit/>
          </a:bodyPr>
          <a:lstStyle/>
          <a:p>
            <a:pPr algn="l"/>
            <a:endParaRPr lang="en-US" sz="1600"/>
          </a:p>
        </p:txBody>
      </p:sp>
      <p:sp>
        <p:nvSpPr>
          <p:cNvPr id="35" name="Rectangle: Rounded Corners 34">
            <a:extLst>
              <a:ext uri="{FF2B5EF4-FFF2-40B4-BE49-F238E27FC236}">
                <a16:creationId xmlns:a16="http://schemas.microsoft.com/office/drawing/2014/main" id="{542F9FD9-3A3C-0C31-8FD5-70026AF3E479}"/>
              </a:ext>
            </a:extLst>
          </p:cNvPr>
          <p:cNvSpPr/>
          <p:nvPr/>
        </p:nvSpPr>
        <p:spPr>
          <a:xfrm>
            <a:off x="362034" y="4363211"/>
            <a:ext cx="254554" cy="15978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l"/>
            <a:endParaRPr lang="en-US" sz="1600"/>
          </a:p>
        </p:txBody>
      </p:sp>
      <p:sp>
        <p:nvSpPr>
          <p:cNvPr id="36" name="TextBox 35">
            <a:extLst>
              <a:ext uri="{FF2B5EF4-FFF2-40B4-BE49-F238E27FC236}">
                <a16:creationId xmlns:a16="http://schemas.microsoft.com/office/drawing/2014/main" id="{6701EF68-63D3-A03E-E4B8-BB09510E245B}"/>
              </a:ext>
            </a:extLst>
          </p:cNvPr>
          <p:cNvSpPr txBox="1"/>
          <p:nvPr/>
        </p:nvSpPr>
        <p:spPr>
          <a:xfrm>
            <a:off x="362032" y="4056728"/>
            <a:ext cx="2268735" cy="246221"/>
          </a:xfrm>
          <a:prstGeom prst="rect">
            <a:avLst/>
          </a:prstGeom>
          <a:noFill/>
        </p:spPr>
        <p:txBody>
          <a:bodyPr wrap="square" lIns="0" tIns="0" rIns="0" bIns="0">
            <a:spAutoFit/>
          </a:bodyPr>
          <a:lstStyle/>
          <a:p>
            <a:pPr marL="0" lvl="1" indent="0" defTabSz="410291">
              <a:spcBef>
                <a:spcPts val="600"/>
              </a:spcBef>
              <a:spcAft>
                <a:spcPts val="0"/>
              </a:spcAft>
              <a:buClr>
                <a:schemeClr val="tx2"/>
              </a:buClr>
              <a:buSzPct val="100000"/>
              <a:buNone/>
              <a:defRPr/>
            </a:pPr>
            <a:r>
              <a:rPr lang="en-US" sz="1600" b="1">
                <a:solidFill>
                  <a:schemeClr val="accent1"/>
                </a:solidFill>
                <a:latin typeface="+mj-lt"/>
                <a:cs typeface="Arial" pitchFamily="34" charset="0"/>
              </a:rPr>
              <a:t>Key Insights</a:t>
            </a:r>
          </a:p>
        </p:txBody>
      </p:sp>
      <p:sp>
        <p:nvSpPr>
          <p:cNvPr id="37" name="TextBox 36">
            <a:extLst>
              <a:ext uri="{FF2B5EF4-FFF2-40B4-BE49-F238E27FC236}">
                <a16:creationId xmlns:a16="http://schemas.microsoft.com/office/drawing/2014/main" id="{107E8A5B-5FBA-61A8-AD49-39E393579A6E}"/>
              </a:ext>
            </a:extLst>
          </p:cNvPr>
          <p:cNvSpPr txBox="1"/>
          <p:nvPr/>
        </p:nvSpPr>
        <p:spPr>
          <a:xfrm>
            <a:off x="2670297" y="4480678"/>
            <a:ext cx="6250183" cy="762260"/>
          </a:xfrm>
          <a:prstGeom prst="rect">
            <a:avLst/>
          </a:prstGeom>
          <a:gradFill flip="none" rotWithShape="1">
            <a:gsLst>
              <a:gs pos="100000">
                <a:srgbClr val="EAF1F5">
                  <a:alpha val="58000"/>
                </a:srgbClr>
              </a:gs>
              <a:gs pos="0">
                <a:srgbClr val="EAF1F5">
                  <a:alpha val="0"/>
                </a:srgbClr>
              </a:gs>
            </a:gsLst>
            <a:lin ang="16200000" scaled="1"/>
            <a:tileRect/>
          </a:gradFill>
        </p:spPr>
        <p:txBody>
          <a:bodyPr wrap="square" lIns="91440" tIns="91440" rIns="91440" bIns="91440" anchor="ctr">
            <a:noAutofit/>
          </a:bodyPr>
          <a:lstStyle/>
          <a:p>
            <a:pPr marL="177800" marR="0" lvl="0" indent="-177800" algn="l" defTabSz="914400" eaLnBrk="1" fontAlgn="auto" latinLnBrk="0" hangingPunct="1">
              <a:lnSpc>
                <a:spcPct val="95000"/>
              </a:lnSpc>
              <a:spcBef>
                <a:spcPts val="0"/>
              </a:spcBef>
              <a:spcAft>
                <a:spcPts val="400"/>
              </a:spcAft>
              <a:buClr>
                <a:schemeClr val="accent2"/>
              </a:buClr>
              <a:buSzTx/>
              <a:buFont typeface="Arial" panose="020B0604020202020204" pitchFamily="34" charset="0"/>
              <a:buChar char="•"/>
              <a:tabLst/>
              <a:defRPr/>
            </a:pPr>
            <a:r>
              <a:rPr kumimoji="0" lang="en-GB" sz="1050" b="0" i="0" u="none" strike="noStrike" kern="1200" cap="none" spc="0" normalizeH="0" baseline="0" noProof="0">
                <a:ln>
                  <a:noFill/>
                </a:ln>
                <a:solidFill>
                  <a:srgbClr val="2B3A42"/>
                </a:solidFill>
                <a:effectLst/>
                <a:uLnTx/>
                <a:uFillTx/>
                <a:latin typeface="Arial" panose="020B0604020202020204"/>
                <a:ea typeface="+mn-ea"/>
                <a:cs typeface="+mn-cs"/>
              </a:rPr>
              <a:t>Oncology’s products rate of availability has slightly deteriorated compared to last year’s cohort, showing that on average 50% of these products are available in Europe, down from 52%</a:t>
            </a:r>
          </a:p>
          <a:p>
            <a:pPr marL="177800" indent="-177800">
              <a:lnSpc>
                <a:spcPct val="95000"/>
              </a:lnSpc>
              <a:spcAft>
                <a:spcPts val="400"/>
              </a:spcAft>
              <a:buClr>
                <a:schemeClr val="accent2"/>
              </a:buClr>
              <a:buFont typeface="Arial" panose="020B0604020202020204" pitchFamily="34" charset="0"/>
              <a:buChar char="•"/>
              <a:defRPr/>
            </a:pPr>
            <a:r>
              <a:rPr lang="en-GB" sz="1050">
                <a:solidFill>
                  <a:schemeClr val="tx1"/>
                </a:solidFill>
              </a:rPr>
              <a:t>In line with last year’s cohort, the rate of availability of four countries (DE, CH, AT, IT) is higher than 80% and significantly above the rest of the countries considered in the analysis</a:t>
            </a:r>
          </a:p>
        </p:txBody>
      </p:sp>
      <p:sp>
        <p:nvSpPr>
          <p:cNvPr id="38" name="Freeform: Shape 37">
            <a:extLst>
              <a:ext uri="{FF2B5EF4-FFF2-40B4-BE49-F238E27FC236}">
                <a16:creationId xmlns:a16="http://schemas.microsoft.com/office/drawing/2014/main" id="{48A2989F-7227-71D0-02F1-BDEF1A4602EF}"/>
              </a:ext>
            </a:extLst>
          </p:cNvPr>
          <p:cNvSpPr/>
          <p:nvPr/>
        </p:nvSpPr>
        <p:spPr>
          <a:xfrm>
            <a:off x="362032" y="5320209"/>
            <a:ext cx="8557200" cy="75154"/>
          </a:xfrm>
          <a:custGeom>
            <a:avLst/>
            <a:gdLst>
              <a:gd name="connsiteX0" fmla="*/ 37577 w 11338560"/>
              <a:gd name="connsiteY0" fmla="*/ 0 h 75154"/>
              <a:gd name="connsiteX1" fmla="*/ 730311 w 11338560"/>
              <a:gd name="connsiteY1" fmla="*/ 0 h 75154"/>
              <a:gd name="connsiteX2" fmla="*/ 1321523 w 11338560"/>
              <a:gd name="connsiteY2" fmla="*/ 0 h 75154"/>
              <a:gd name="connsiteX3" fmla="*/ 2014257 w 11338560"/>
              <a:gd name="connsiteY3" fmla="*/ 0 h 75154"/>
              <a:gd name="connsiteX4" fmla="*/ 3235330 w 11338560"/>
              <a:gd name="connsiteY4" fmla="*/ 0 h 75154"/>
              <a:gd name="connsiteX5" fmla="*/ 3928064 w 11338560"/>
              <a:gd name="connsiteY5" fmla="*/ 0 h 75154"/>
              <a:gd name="connsiteX6" fmla="*/ 4519276 w 11338560"/>
              <a:gd name="connsiteY6" fmla="*/ 0 h 75154"/>
              <a:gd name="connsiteX7" fmla="*/ 5019443 w 11338560"/>
              <a:gd name="connsiteY7" fmla="*/ 0 h 75154"/>
              <a:gd name="connsiteX8" fmla="*/ 5212010 w 11338560"/>
              <a:gd name="connsiteY8" fmla="*/ 0 h 75154"/>
              <a:gd name="connsiteX9" fmla="*/ 5712177 w 11338560"/>
              <a:gd name="connsiteY9" fmla="*/ 0 h 75154"/>
              <a:gd name="connsiteX10" fmla="*/ 6126550 w 11338560"/>
              <a:gd name="connsiteY10" fmla="*/ 0 h 75154"/>
              <a:gd name="connsiteX11" fmla="*/ 6303389 w 11338560"/>
              <a:gd name="connsiteY11" fmla="*/ 0 h 75154"/>
              <a:gd name="connsiteX12" fmla="*/ 6819284 w 11338560"/>
              <a:gd name="connsiteY12" fmla="*/ 0 h 75154"/>
              <a:gd name="connsiteX13" fmla="*/ 6996123 w 11338560"/>
              <a:gd name="connsiteY13" fmla="*/ 0 h 75154"/>
              <a:gd name="connsiteX14" fmla="*/ 7410496 w 11338560"/>
              <a:gd name="connsiteY14" fmla="*/ 0 h 75154"/>
              <a:gd name="connsiteX15" fmla="*/ 8103230 w 11338560"/>
              <a:gd name="connsiteY15" fmla="*/ 0 h 75154"/>
              <a:gd name="connsiteX16" fmla="*/ 8217196 w 11338560"/>
              <a:gd name="connsiteY16" fmla="*/ 0 h 75154"/>
              <a:gd name="connsiteX17" fmla="*/ 8909930 w 11338560"/>
              <a:gd name="connsiteY17" fmla="*/ 0 h 75154"/>
              <a:gd name="connsiteX18" fmla="*/ 9324303 w 11338560"/>
              <a:gd name="connsiteY18" fmla="*/ 0 h 75154"/>
              <a:gd name="connsiteX19" fmla="*/ 9501142 w 11338560"/>
              <a:gd name="connsiteY19" fmla="*/ 0 h 75154"/>
              <a:gd name="connsiteX20" fmla="*/ 10017037 w 11338560"/>
              <a:gd name="connsiteY20" fmla="*/ 0 h 75154"/>
              <a:gd name="connsiteX21" fmla="*/ 10193876 w 11338560"/>
              <a:gd name="connsiteY21" fmla="*/ 0 h 75154"/>
              <a:gd name="connsiteX22" fmla="*/ 10608249 w 11338560"/>
              <a:gd name="connsiteY22" fmla="*/ 0 h 75154"/>
              <a:gd name="connsiteX23" fmla="*/ 11300983 w 11338560"/>
              <a:gd name="connsiteY23" fmla="*/ 0 h 75154"/>
              <a:gd name="connsiteX24" fmla="*/ 11338560 w 11338560"/>
              <a:gd name="connsiteY24" fmla="*/ 37577 h 75154"/>
              <a:gd name="connsiteX25" fmla="*/ 11338559 w 11338560"/>
              <a:gd name="connsiteY25" fmla="*/ 37577 h 75154"/>
              <a:gd name="connsiteX26" fmla="*/ 11300982 w 11338560"/>
              <a:gd name="connsiteY26" fmla="*/ 75154 h 75154"/>
              <a:gd name="connsiteX27" fmla="*/ 10608249 w 11338560"/>
              <a:gd name="connsiteY27" fmla="*/ 75154 h 75154"/>
              <a:gd name="connsiteX28" fmla="*/ 10608248 w 11338560"/>
              <a:gd name="connsiteY28" fmla="*/ 75154 h 75154"/>
              <a:gd name="connsiteX29" fmla="*/ 10193875 w 11338560"/>
              <a:gd name="connsiteY29" fmla="*/ 75154 h 75154"/>
              <a:gd name="connsiteX30" fmla="*/ 10017037 w 11338560"/>
              <a:gd name="connsiteY30" fmla="*/ 75154 h 75154"/>
              <a:gd name="connsiteX31" fmla="*/ 10017036 w 11338560"/>
              <a:gd name="connsiteY31" fmla="*/ 75154 h 75154"/>
              <a:gd name="connsiteX32" fmla="*/ 9501142 w 11338560"/>
              <a:gd name="connsiteY32" fmla="*/ 75154 h 75154"/>
              <a:gd name="connsiteX33" fmla="*/ 9501141 w 11338560"/>
              <a:gd name="connsiteY33" fmla="*/ 75154 h 75154"/>
              <a:gd name="connsiteX34" fmla="*/ 9324303 w 11338560"/>
              <a:gd name="connsiteY34" fmla="*/ 75154 h 75154"/>
              <a:gd name="connsiteX35" fmla="*/ 9324302 w 11338560"/>
              <a:gd name="connsiteY35" fmla="*/ 75154 h 75154"/>
              <a:gd name="connsiteX36" fmla="*/ 8909930 w 11338560"/>
              <a:gd name="connsiteY36" fmla="*/ 75154 h 75154"/>
              <a:gd name="connsiteX37" fmla="*/ 8909929 w 11338560"/>
              <a:gd name="connsiteY37" fmla="*/ 75154 h 75154"/>
              <a:gd name="connsiteX38" fmla="*/ 8217196 w 11338560"/>
              <a:gd name="connsiteY38" fmla="*/ 75154 h 75154"/>
              <a:gd name="connsiteX39" fmla="*/ 8217195 w 11338560"/>
              <a:gd name="connsiteY39" fmla="*/ 75154 h 75154"/>
              <a:gd name="connsiteX40" fmla="*/ 5212012 w 11338560"/>
              <a:gd name="connsiteY40" fmla="*/ 75153 h 75154"/>
              <a:gd name="connsiteX41" fmla="*/ 5212009 w 11338560"/>
              <a:gd name="connsiteY41" fmla="*/ 75154 h 75154"/>
              <a:gd name="connsiteX42" fmla="*/ 4519276 w 11338560"/>
              <a:gd name="connsiteY42" fmla="*/ 75154 h 75154"/>
              <a:gd name="connsiteX43" fmla="*/ 4519275 w 11338560"/>
              <a:gd name="connsiteY43" fmla="*/ 75154 h 75154"/>
              <a:gd name="connsiteX44" fmla="*/ 3928064 w 11338560"/>
              <a:gd name="connsiteY44" fmla="*/ 75154 h 75154"/>
              <a:gd name="connsiteX45" fmla="*/ 3928063 w 11338560"/>
              <a:gd name="connsiteY45" fmla="*/ 75154 h 75154"/>
              <a:gd name="connsiteX46" fmla="*/ 3235330 w 11338560"/>
              <a:gd name="connsiteY46" fmla="*/ 75154 h 75154"/>
              <a:gd name="connsiteX47" fmla="*/ 3235329 w 11338560"/>
              <a:gd name="connsiteY47" fmla="*/ 75154 h 75154"/>
              <a:gd name="connsiteX48" fmla="*/ 37577 w 11338560"/>
              <a:gd name="connsiteY48" fmla="*/ 75153 h 75154"/>
              <a:gd name="connsiteX49" fmla="*/ 11006 w 11338560"/>
              <a:gd name="connsiteY49" fmla="*/ 64147 h 75154"/>
              <a:gd name="connsiteX50" fmla="*/ 0 w 11338560"/>
              <a:gd name="connsiteY50" fmla="*/ 37577 h 75154"/>
              <a:gd name="connsiteX51" fmla="*/ 11006 w 11338560"/>
              <a:gd name="connsiteY51" fmla="*/ 11006 h 75154"/>
              <a:gd name="connsiteX52" fmla="*/ 37577 w 11338560"/>
              <a:gd name="connsiteY52" fmla="*/ 0 h 75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11338560" h="75154">
                <a:moveTo>
                  <a:pt x="37577" y="0"/>
                </a:moveTo>
                <a:lnTo>
                  <a:pt x="730311" y="0"/>
                </a:lnTo>
                <a:lnTo>
                  <a:pt x="1321523" y="0"/>
                </a:lnTo>
                <a:lnTo>
                  <a:pt x="2014257" y="0"/>
                </a:lnTo>
                <a:lnTo>
                  <a:pt x="3235330" y="0"/>
                </a:lnTo>
                <a:lnTo>
                  <a:pt x="3928064" y="0"/>
                </a:lnTo>
                <a:lnTo>
                  <a:pt x="4519276" y="0"/>
                </a:lnTo>
                <a:lnTo>
                  <a:pt x="5019443" y="0"/>
                </a:lnTo>
                <a:lnTo>
                  <a:pt x="5212010" y="0"/>
                </a:lnTo>
                <a:lnTo>
                  <a:pt x="5712177" y="0"/>
                </a:lnTo>
                <a:lnTo>
                  <a:pt x="6126550" y="0"/>
                </a:lnTo>
                <a:lnTo>
                  <a:pt x="6303389" y="0"/>
                </a:lnTo>
                <a:lnTo>
                  <a:pt x="6819284" y="0"/>
                </a:lnTo>
                <a:lnTo>
                  <a:pt x="6996123" y="0"/>
                </a:lnTo>
                <a:lnTo>
                  <a:pt x="7410496" y="0"/>
                </a:lnTo>
                <a:lnTo>
                  <a:pt x="8103230" y="0"/>
                </a:lnTo>
                <a:lnTo>
                  <a:pt x="8217196" y="0"/>
                </a:lnTo>
                <a:lnTo>
                  <a:pt x="8909930" y="0"/>
                </a:lnTo>
                <a:lnTo>
                  <a:pt x="9324303" y="0"/>
                </a:lnTo>
                <a:lnTo>
                  <a:pt x="9501142" y="0"/>
                </a:lnTo>
                <a:lnTo>
                  <a:pt x="10017037" y="0"/>
                </a:lnTo>
                <a:lnTo>
                  <a:pt x="10193876" y="0"/>
                </a:lnTo>
                <a:lnTo>
                  <a:pt x="10608249" y="0"/>
                </a:lnTo>
                <a:lnTo>
                  <a:pt x="11300983" y="0"/>
                </a:lnTo>
                <a:cubicBezTo>
                  <a:pt x="11321736" y="0"/>
                  <a:pt x="11338560" y="16824"/>
                  <a:pt x="11338560" y="37577"/>
                </a:cubicBezTo>
                <a:lnTo>
                  <a:pt x="11338559" y="37577"/>
                </a:lnTo>
                <a:cubicBezTo>
                  <a:pt x="11338559" y="58330"/>
                  <a:pt x="11321735" y="75154"/>
                  <a:pt x="11300982" y="75154"/>
                </a:cubicBezTo>
                <a:lnTo>
                  <a:pt x="10608249" y="75154"/>
                </a:lnTo>
                <a:lnTo>
                  <a:pt x="10608248" y="75154"/>
                </a:lnTo>
                <a:lnTo>
                  <a:pt x="10193875" y="75154"/>
                </a:lnTo>
                <a:lnTo>
                  <a:pt x="10017037" y="75154"/>
                </a:lnTo>
                <a:lnTo>
                  <a:pt x="10017036" y="75154"/>
                </a:lnTo>
                <a:lnTo>
                  <a:pt x="9501142" y="75154"/>
                </a:lnTo>
                <a:lnTo>
                  <a:pt x="9501141" y="75154"/>
                </a:lnTo>
                <a:lnTo>
                  <a:pt x="9324303" y="75154"/>
                </a:lnTo>
                <a:lnTo>
                  <a:pt x="9324302" y="75154"/>
                </a:lnTo>
                <a:lnTo>
                  <a:pt x="8909930" y="75154"/>
                </a:lnTo>
                <a:lnTo>
                  <a:pt x="8909929" y="75154"/>
                </a:lnTo>
                <a:lnTo>
                  <a:pt x="8217196" y="75154"/>
                </a:lnTo>
                <a:lnTo>
                  <a:pt x="8217195" y="75154"/>
                </a:lnTo>
                <a:lnTo>
                  <a:pt x="5212012" y="75153"/>
                </a:lnTo>
                <a:lnTo>
                  <a:pt x="5212009" y="75154"/>
                </a:lnTo>
                <a:lnTo>
                  <a:pt x="4519276" y="75154"/>
                </a:lnTo>
                <a:lnTo>
                  <a:pt x="4519275" y="75154"/>
                </a:lnTo>
                <a:lnTo>
                  <a:pt x="3928064" y="75154"/>
                </a:lnTo>
                <a:lnTo>
                  <a:pt x="3928063" y="75154"/>
                </a:lnTo>
                <a:lnTo>
                  <a:pt x="3235330" y="75154"/>
                </a:lnTo>
                <a:lnTo>
                  <a:pt x="3235329" y="75154"/>
                </a:lnTo>
                <a:lnTo>
                  <a:pt x="37577" y="75153"/>
                </a:lnTo>
                <a:cubicBezTo>
                  <a:pt x="27200" y="75153"/>
                  <a:pt x="17806" y="70947"/>
                  <a:pt x="11006" y="64147"/>
                </a:cubicBezTo>
                <a:lnTo>
                  <a:pt x="0" y="37577"/>
                </a:lnTo>
                <a:lnTo>
                  <a:pt x="11006" y="11006"/>
                </a:lnTo>
                <a:cubicBezTo>
                  <a:pt x="17806" y="4206"/>
                  <a:pt x="27200" y="0"/>
                  <a:pt x="37577" y="0"/>
                </a:cubicBezTo>
                <a:close/>
              </a:path>
            </a:pathLst>
          </a:custGeom>
          <a:solidFill>
            <a:srgbClr val="EAF1F5"/>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t" anchorCtr="0">
            <a:noAutofit/>
          </a:bodyPr>
          <a:lstStyle/>
          <a:p>
            <a:pPr algn="l"/>
            <a:endParaRPr lang="en-US" sz="1600"/>
          </a:p>
        </p:txBody>
      </p:sp>
      <p:sp>
        <p:nvSpPr>
          <p:cNvPr id="39" name="TextBox 38">
            <a:extLst>
              <a:ext uri="{FF2B5EF4-FFF2-40B4-BE49-F238E27FC236}">
                <a16:creationId xmlns:a16="http://schemas.microsoft.com/office/drawing/2014/main" id="{522D22B1-B011-A8A5-3DF1-2B0C13C05E1D}"/>
              </a:ext>
            </a:extLst>
          </p:cNvPr>
          <p:cNvSpPr txBox="1"/>
          <p:nvPr/>
        </p:nvSpPr>
        <p:spPr>
          <a:xfrm>
            <a:off x="2670297" y="5395364"/>
            <a:ext cx="6250183" cy="1168168"/>
          </a:xfrm>
          <a:prstGeom prst="rect">
            <a:avLst/>
          </a:prstGeom>
          <a:gradFill flip="none" rotWithShape="1">
            <a:gsLst>
              <a:gs pos="100000">
                <a:srgbClr val="EAF1F5">
                  <a:alpha val="58000"/>
                </a:srgbClr>
              </a:gs>
              <a:gs pos="0">
                <a:srgbClr val="EAF1F5">
                  <a:alpha val="0"/>
                </a:srgbClr>
              </a:gs>
            </a:gsLst>
            <a:lin ang="16200000" scaled="1"/>
            <a:tileRect/>
          </a:gradFill>
        </p:spPr>
        <p:txBody>
          <a:bodyPr wrap="square" lIns="91440" tIns="91440" rIns="91440" bIns="91440" anchor="t">
            <a:noAutofit/>
          </a:bodyPr>
          <a:lstStyle/>
          <a:p>
            <a:pPr marL="177800" indent="-177800">
              <a:lnSpc>
                <a:spcPct val="95000"/>
              </a:lnSpc>
              <a:spcAft>
                <a:spcPts val="400"/>
              </a:spcAft>
              <a:buClr>
                <a:schemeClr val="accent2"/>
              </a:buClr>
              <a:buFont typeface="Arial" panose="020B0604020202020204" pitchFamily="34" charset="0"/>
              <a:buChar char="•"/>
              <a:defRPr/>
            </a:pPr>
            <a:r>
              <a:rPr kumimoji="0" lang="en-GB" sz="1050" b="0" i="0" u="none" strike="noStrike" kern="1200" cap="none" spc="0" normalizeH="0" baseline="0" noProof="0">
                <a:ln>
                  <a:noFill/>
                </a:ln>
                <a:solidFill>
                  <a:srgbClr val="2B3A42"/>
                </a:solidFill>
                <a:effectLst/>
                <a:uLnTx/>
                <a:uFillTx/>
                <a:latin typeface="Arial" panose="020B0604020202020204"/>
                <a:ea typeface="+mn-ea"/>
                <a:cs typeface="+mn-cs"/>
              </a:rPr>
              <a:t>The average time to availability for oncology products continues to increase: 33 days slower than last year’s report and 66 days slower than the 2022 cohort</a:t>
            </a:r>
          </a:p>
          <a:p>
            <a:pPr marL="177800" marR="0" lvl="0" indent="-177800" algn="l" defTabSz="914400" eaLnBrk="1" fontAlgn="auto" latinLnBrk="0" hangingPunct="1">
              <a:lnSpc>
                <a:spcPct val="95000"/>
              </a:lnSpc>
              <a:spcBef>
                <a:spcPts val="0"/>
              </a:spcBef>
              <a:spcAft>
                <a:spcPts val="400"/>
              </a:spcAft>
              <a:buClr>
                <a:schemeClr val="accent2"/>
              </a:buClr>
              <a:buSzTx/>
              <a:buFont typeface="Arial" panose="020B0604020202020204" pitchFamily="34" charset="0"/>
              <a:buChar char="•"/>
              <a:tabLst/>
              <a:defRPr/>
            </a:pPr>
            <a:r>
              <a:rPr kumimoji="0" lang="en-GB" sz="1050" b="0" i="0" u="none" strike="noStrike" kern="1200" cap="none" spc="0" normalizeH="0" baseline="0" noProof="0">
                <a:ln>
                  <a:noFill/>
                </a:ln>
                <a:solidFill>
                  <a:srgbClr val="2B3A42"/>
                </a:solidFill>
                <a:effectLst/>
                <a:uLnTx/>
                <a:uFillTx/>
                <a:latin typeface="Arial" panose="020B0604020202020204"/>
                <a:ea typeface="+mn-ea"/>
                <a:cs typeface="+mn-cs"/>
              </a:rPr>
              <a:t>The average delay from marketing authorisation to reimbursement for oncology products varies from 4 to 34 months (&gt;2.5 years) from the fastest to the slowest country considered in the analysis</a:t>
            </a:r>
          </a:p>
        </p:txBody>
      </p:sp>
      <p:sp>
        <p:nvSpPr>
          <p:cNvPr id="40" name="Rectangle: Rounded Corners 39">
            <a:extLst>
              <a:ext uri="{FF2B5EF4-FFF2-40B4-BE49-F238E27FC236}">
                <a16:creationId xmlns:a16="http://schemas.microsoft.com/office/drawing/2014/main" id="{D69E618C-01D9-62D6-ED52-EC80BC483914}"/>
              </a:ext>
            </a:extLst>
          </p:cNvPr>
          <p:cNvSpPr/>
          <p:nvPr/>
        </p:nvSpPr>
        <p:spPr>
          <a:xfrm>
            <a:off x="362034" y="5274961"/>
            <a:ext cx="254554" cy="15978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l"/>
            <a:endParaRPr lang="en-US" sz="1600"/>
          </a:p>
        </p:txBody>
      </p:sp>
      <p:sp>
        <p:nvSpPr>
          <p:cNvPr id="41" name="TextBox 40">
            <a:extLst>
              <a:ext uri="{FF2B5EF4-FFF2-40B4-BE49-F238E27FC236}">
                <a16:creationId xmlns:a16="http://schemas.microsoft.com/office/drawing/2014/main" id="{9F69C982-6331-8820-66B2-7FFB33910F05}"/>
              </a:ext>
            </a:extLst>
          </p:cNvPr>
          <p:cNvSpPr txBox="1"/>
          <p:nvPr/>
        </p:nvSpPr>
        <p:spPr>
          <a:xfrm>
            <a:off x="362032" y="4600720"/>
            <a:ext cx="1771567" cy="308101"/>
          </a:xfrm>
          <a:prstGeom prst="rect">
            <a:avLst/>
          </a:prstGeom>
          <a:noFill/>
        </p:spPr>
        <p:txBody>
          <a:bodyPr wrap="square" lIns="0" tIns="0" rIns="0" bIns="0">
            <a:noAutofit/>
          </a:bodyPr>
          <a:lstStyle/>
          <a:p>
            <a:pPr marL="0" lvl="1" indent="0" defTabSz="410291">
              <a:spcBef>
                <a:spcPts val="600"/>
              </a:spcBef>
              <a:spcAft>
                <a:spcPts val="0"/>
              </a:spcAft>
              <a:buClr>
                <a:schemeClr val="tx2"/>
              </a:buClr>
              <a:buSzPct val="100000"/>
              <a:buNone/>
              <a:defRPr/>
            </a:pPr>
            <a:r>
              <a:rPr lang="en-US" sz="1200" b="1">
                <a:solidFill>
                  <a:schemeClr val="accent2"/>
                </a:solidFill>
                <a:latin typeface="+mj-lt"/>
                <a:cs typeface="Arial" pitchFamily="34" charset="0"/>
              </a:rPr>
              <a:t>Rate of availability</a:t>
            </a:r>
          </a:p>
        </p:txBody>
      </p:sp>
      <p:sp>
        <p:nvSpPr>
          <p:cNvPr id="43" name="TextBox 42">
            <a:extLst>
              <a:ext uri="{FF2B5EF4-FFF2-40B4-BE49-F238E27FC236}">
                <a16:creationId xmlns:a16="http://schemas.microsoft.com/office/drawing/2014/main" id="{9C8943A0-68AE-1531-659B-7A024EE37EA4}"/>
              </a:ext>
            </a:extLst>
          </p:cNvPr>
          <p:cNvSpPr txBox="1"/>
          <p:nvPr/>
        </p:nvSpPr>
        <p:spPr>
          <a:xfrm>
            <a:off x="362033" y="5531520"/>
            <a:ext cx="1771566" cy="314609"/>
          </a:xfrm>
          <a:prstGeom prst="rect">
            <a:avLst/>
          </a:prstGeom>
          <a:noFill/>
        </p:spPr>
        <p:txBody>
          <a:bodyPr wrap="square" lIns="0" tIns="0" rIns="0" bIns="0">
            <a:noAutofit/>
          </a:bodyPr>
          <a:lstStyle/>
          <a:p>
            <a:pPr marL="0" lvl="1" indent="0" defTabSz="410291">
              <a:spcBef>
                <a:spcPts val="600"/>
              </a:spcBef>
              <a:spcAft>
                <a:spcPts val="0"/>
              </a:spcAft>
              <a:buClr>
                <a:schemeClr val="tx2"/>
              </a:buClr>
              <a:buSzPct val="100000"/>
              <a:buNone/>
              <a:defRPr/>
            </a:pPr>
            <a:r>
              <a:rPr lang="en-US" sz="1200" b="1">
                <a:solidFill>
                  <a:schemeClr val="accent2"/>
                </a:solidFill>
                <a:latin typeface="+mj-lt"/>
                <a:cs typeface="Arial" pitchFamily="34" charset="0"/>
              </a:rPr>
              <a:t>Time to availability</a:t>
            </a:r>
          </a:p>
        </p:txBody>
      </p:sp>
    </p:spTree>
    <p:extLst>
      <p:ext uri="{BB962C8B-B14F-4D97-AF65-F5344CB8AC3E}">
        <p14:creationId xmlns:p14="http://schemas.microsoft.com/office/powerpoint/2010/main" val="268907547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think-cell data - do not delete" hidden="1">
            <a:extLst>
              <a:ext uri="{FF2B5EF4-FFF2-40B4-BE49-F238E27FC236}">
                <a16:creationId xmlns:a16="http://schemas.microsoft.com/office/drawing/2014/main" id="{F40FC239-2D8E-DD18-E967-8ED2E51232FE}"/>
              </a:ext>
            </a:extLst>
          </p:cNvPr>
          <p:cNvGraphicFramePr>
            <a:graphicFrameLocks noChangeAspect="1"/>
          </p:cNvGraphicFramePr>
          <p:nvPr>
            <p:custDataLst>
              <p:tags r:id="rId1"/>
            </p:custDataLst>
            <p:extLst>
              <p:ext uri="{D42A27DB-BD31-4B8C-83A1-F6EECF244321}">
                <p14:modId xmlns:p14="http://schemas.microsoft.com/office/powerpoint/2010/main" val="2740034369"/>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4" imgW="473" imgH="476" progId="TCLayout.ActiveDocument.1">
                  <p:embed/>
                </p:oleObj>
              </mc:Choice>
              <mc:Fallback>
                <p:oleObj name="think-cell Slide" r:id="rId4" imgW="473" imgH="476" progId="TCLayout.ActiveDocument.1">
                  <p:embed/>
                  <p:pic>
                    <p:nvPicPr>
                      <p:cNvPr id="4" name="think-cell data - do not delete" hidden="1">
                        <a:extLst>
                          <a:ext uri="{FF2B5EF4-FFF2-40B4-BE49-F238E27FC236}">
                            <a16:creationId xmlns:a16="http://schemas.microsoft.com/office/drawing/2014/main" id="{F40FC239-2D8E-DD18-E967-8ED2E51232FE}"/>
                          </a:ext>
                        </a:extLst>
                      </p:cNvPr>
                      <p:cNvPicPr/>
                      <p:nvPr/>
                    </p:nvPicPr>
                    <p:blipFill>
                      <a:blip r:embed="rId5"/>
                      <a:stretch>
                        <a:fillRect/>
                      </a:stretch>
                    </p:blipFill>
                    <p:spPr>
                      <a:xfrm>
                        <a:off x="1588" y="1588"/>
                        <a:ext cx="1588" cy="1588"/>
                      </a:xfrm>
                      <a:prstGeom prst="rect">
                        <a:avLst/>
                      </a:prstGeom>
                    </p:spPr>
                  </p:pic>
                </p:oleObj>
              </mc:Fallback>
            </mc:AlternateContent>
          </a:graphicData>
        </a:graphic>
      </p:graphicFrame>
      <p:sp>
        <p:nvSpPr>
          <p:cNvPr id="2" name="Title 1">
            <a:extLst>
              <a:ext uri="{FF2B5EF4-FFF2-40B4-BE49-F238E27FC236}">
                <a16:creationId xmlns:a16="http://schemas.microsoft.com/office/drawing/2014/main" id="{1CCB674A-68F0-E471-84A0-9A5D81119590}"/>
              </a:ext>
            </a:extLst>
          </p:cNvPr>
          <p:cNvSpPr>
            <a:spLocks noGrp="1"/>
          </p:cNvSpPr>
          <p:nvPr>
            <p:ph type="title"/>
          </p:nvPr>
        </p:nvSpPr>
        <p:spPr>
          <a:xfrm>
            <a:off x="613608" y="2001994"/>
            <a:ext cx="6549192" cy="1786235"/>
          </a:xfrm>
        </p:spPr>
        <p:txBody>
          <a:bodyPr vert="horz"/>
          <a:lstStyle/>
          <a:p>
            <a:r>
              <a:rPr lang="en-GB"/>
              <a:t>3. Orphan medicines</a:t>
            </a:r>
          </a:p>
        </p:txBody>
      </p:sp>
      <p:sp>
        <p:nvSpPr>
          <p:cNvPr id="3" name="TextBox 2">
            <a:extLst>
              <a:ext uri="{FF2B5EF4-FFF2-40B4-BE49-F238E27FC236}">
                <a16:creationId xmlns:a16="http://schemas.microsoft.com/office/drawing/2014/main" id="{B8D15FBC-E720-645F-2C15-E741FB7E863F}"/>
              </a:ext>
            </a:extLst>
          </p:cNvPr>
          <p:cNvSpPr txBox="1"/>
          <p:nvPr/>
        </p:nvSpPr>
        <p:spPr>
          <a:xfrm>
            <a:off x="613608" y="3322295"/>
            <a:ext cx="6945084" cy="2308324"/>
          </a:xfrm>
          <a:prstGeom prst="rect">
            <a:avLst/>
          </a:prstGeom>
          <a:noFill/>
        </p:spPr>
        <p:txBody>
          <a:bodyPr wrap="square">
            <a:spAutoFit/>
          </a:bodyPr>
          <a:lstStyle/>
          <a:p>
            <a:r>
              <a:rPr lang="en-GB" sz="1600" b="1" dirty="0">
                <a:solidFill>
                  <a:schemeClr val="accent2"/>
                </a:solidFill>
              </a:rPr>
              <a:t>Indicators: </a:t>
            </a:r>
          </a:p>
          <a:p>
            <a:r>
              <a:rPr lang="en-GB" sz="1600" i="1" dirty="0">
                <a:solidFill>
                  <a:schemeClr val="accent2"/>
                </a:solidFill>
              </a:rPr>
              <a:t>3.1. </a:t>
            </a:r>
            <a:r>
              <a:rPr lang="en-GB" sz="1600" dirty="0">
                <a:solidFill>
                  <a:schemeClr val="accent2"/>
                </a:solidFill>
              </a:rPr>
              <a:t>Total availability by approval year</a:t>
            </a:r>
          </a:p>
          <a:p>
            <a:r>
              <a:rPr lang="en-GB" sz="1600" i="1" dirty="0">
                <a:solidFill>
                  <a:schemeClr val="accent2"/>
                </a:solidFill>
              </a:rPr>
              <a:t>3.2. </a:t>
            </a:r>
            <a:r>
              <a:rPr lang="en-GB" sz="1600" dirty="0">
                <a:solidFill>
                  <a:schemeClr val="accent2"/>
                </a:solidFill>
              </a:rPr>
              <a:t>Rate of availability</a:t>
            </a:r>
          </a:p>
          <a:p>
            <a:r>
              <a:rPr lang="en-GB" sz="1600" i="1" dirty="0">
                <a:solidFill>
                  <a:schemeClr val="accent2"/>
                </a:solidFill>
              </a:rPr>
              <a:t>3.3. </a:t>
            </a:r>
            <a:r>
              <a:rPr lang="en-GB" sz="1600" dirty="0">
                <a:solidFill>
                  <a:schemeClr val="accent2"/>
                </a:solidFill>
              </a:rPr>
              <a:t>Breakdown of availability</a:t>
            </a:r>
          </a:p>
          <a:p>
            <a:r>
              <a:rPr lang="en-GB" sz="1600" i="1" dirty="0">
                <a:solidFill>
                  <a:schemeClr val="accent2"/>
                </a:solidFill>
              </a:rPr>
              <a:t>3.4. </a:t>
            </a:r>
            <a:r>
              <a:rPr lang="en-GB" sz="1600" dirty="0">
                <a:solidFill>
                  <a:schemeClr val="accent2"/>
                </a:solidFill>
              </a:rPr>
              <a:t>Breakdown of total availability </a:t>
            </a:r>
            <a:r>
              <a:rPr lang="en-GB" sz="900" dirty="0">
                <a:solidFill>
                  <a:schemeClr val="accent2"/>
                </a:solidFill>
              </a:rPr>
              <a:t>(countries ordered by all availability)</a:t>
            </a:r>
          </a:p>
          <a:p>
            <a:r>
              <a:rPr lang="en-GB" sz="1600" i="1" dirty="0">
                <a:solidFill>
                  <a:schemeClr val="accent2"/>
                </a:solidFill>
              </a:rPr>
              <a:t>3.5. </a:t>
            </a:r>
            <a:r>
              <a:rPr lang="en-GB" sz="1600" dirty="0">
                <a:solidFill>
                  <a:schemeClr val="accent2"/>
                </a:solidFill>
              </a:rPr>
              <a:t>Breakdown of total availability </a:t>
            </a:r>
            <a:r>
              <a:rPr lang="en-GB" sz="900" dirty="0">
                <a:solidFill>
                  <a:schemeClr val="accent2"/>
                </a:solidFill>
              </a:rPr>
              <a:t>(countries ordered by full availability)</a:t>
            </a:r>
            <a:endParaRPr lang="en-GB" sz="1600" dirty="0">
              <a:solidFill>
                <a:schemeClr val="accent2"/>
              </a:solidFill>
            </a:endParaRPr>
          </a:p>
          <a:p>
            <a:r>
              <a:rPr lang="en-GB" sz="1600" i="1" dirty="0">
                <a:solidFill>
                  <a:schemeClr val="accent2"/>
                </a:solidFill>
              </a:rPr>
              <a:t>3.6. </a:t>
            </a:r>
            <a:r>
              <a:rPr lang="en-GB" sz="1600" dirty="0">
                <a:solidFill>
                  <a:schemeClr val="accent2"/>
                </a:solidFill>
              </a:rPr>
              <a:t>Time to availability</a:t>
            </a:r>
            <a:endParaRPr lang="en-GB" sz="1600" i="1" dirty="0">
              <a:solidFill>
                <a:schemeClr val="accent2"/>
              </a:solidFill>
            </a:endParaRPr>
          </a:p>
          <a:p>
            <a:r>
              <a:rPr lang="en-GB" sz="1600" i="1" dirty="0">
                <a:solidFill>
                  <a:schemeClr val="accent2"/>
                </a:solidFill>
              </a:rPr>
              <a:t>3.7. </a:t>
            </a:r>
            <a:r>
              <a:rPr lang="en-GB" sz="1600" dirty="0">
                <a:solidFill>
                  <a:schemeClr val="accent2"/>
                </a:solidFill>
              </a:rPr>
              <a:t>Median time to availability</a:t>
            </a:r>
          </a:p>
          <a:p>
            <a:r>
              <a:rPr lang="en-GB" sz="1600" i="1" dirty="0">
                <a:solidFill>
                  <a:schemeClr val="accent2"/>
                </a:solidFill>
              </a:rPr>
              <a:t>3.8. </a:t>
            </a:r>
            <a:r>
              <a:rPr lang="en-GB" sz="1600" dirty="0">
                <a:solidFill>
                  <a:schemeClr val="accent2"/>
                </a:solidFill>
              </a:rPr>
              <a:t>Key observations</a:t>
            </a:r>
          </a:p>
        </p:txBody>
      </p:sp>
    </p:spTree>
    <p:extLst>
      <p:ext uri="{BB962C8B-B14F-4D97-AF65-F5344CB8AC3E}">
        <p14:creationId xmlns:p14="http://schemas.microsoft.com/office/powerpoint/2010/main" val="54123457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6" name="Object 15" hidden="1">
            <a:extLst>
              <a:ext uri="{FF2B5EF4-FFF2-40B4-BE49-F238E27FC236}">
                <a16:creationId xmlns:a16="http://schemas.microsoft.com/office/drawing/2014/main" id="{9834649C-7A5C-4C26-AD02-DFE033744CC4}"/>
              </a:ext>
            </a:extLst>
          </p:cNvPr>
          <p:cNvGraphicFramePr>
            <a:graphicFrameLocks noChangeAspect="1"/>
          </p:cNvGraphicFramePr>
          <p:nvPr>
            <p:custDataLst>
              <p:tags r:id="rId1"/>
            </p:custDataLst>
            <p:extLst>
              <p:ext uri="{D42A27DB-BD31-4B8C-83A1-F6EECF244321}">
                <p14:modId xmlns:p14="http://schemas.microsoft.com/office/powerpoint/2010/main" val="2258180213"/>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108" imgW="216" imgH="216" progId="TCLayout.ActiveDocument.1">
                  <p:embed/>
                </p:oleObj>
              </mc:Choice>
              <mc:Fallback>
                <p:oleObj name="think-cell Slide" r:id="rId108" imgW="216" imgH="216" progId="TCLayout.ActiveDocument.1">
                  <p:embed/>
                  <p:pic>
                    <p:nvPicPr>
                      <p:cNvPr id="16" name="Object 15" hidden="1">
                        <a:extLst>
                          <a:ext uri="{FF2B5EF4-FFF2-40B4-BE49-F238E27FC236}">
                            <a16:creationId xmlns:a16="http://schemas.microsoft.com/office/drawing/2014/main" id="{9834649C-7A5C-4C26-AD02-DFE033744CC4}"/>
                          </a:ext>
                        </a:extLst>
                      </p:cNvPr>
                      <p:cNvPicPr/>
                      <p:nvPr/>
                    </p:nvPicPr>
                    <p:blipFill>
                      <a:blip r:embed="rId109"/>
                      <a:stretch>
                        <a:fillRect/>
                      </a:stretch>
                    </p:blipFill>
                    <p:spPr>
                      <a:xfrm>
                        <a:off x="1588" y="1588"/>
                        <a:ext cx="1588" cy="1588"/>
                      </a:xfrm>
                      <a:prstGeom prst="rect">
                        <a:avLst/>
                      </a:prstGeom>
                    </p:spPr>
                  </p:pic>
                </p:oleObj>
              </mc:Fallback>
            </mc:AlternateContent>
          </a:graphicData>
        </a:graphic>
      </p:graphicFrame>
      <p:sp>
        <p:nvSpPr>
          <p:cNvPr id="6" name="Rectangle 5" hidden="1">
            <a:extLst>
              <a:ext uri="{FF2B5EF4-FFF2-40B4-BE49-F238E27FC236}">
                <a16:creationId xmlns:a16="http://schemas.microsoft.com/office/drawing/2014/main" id="{9DEC096E-7855-4EE3-9504-7797209BBA4F}"/>
              </a:ext>
            </a:extLst>
          </p:cNvPr>
          <p:cNvSpPr/>
          <p:nvPr>
            <p:custDataLst>
              <p:tags r:id="rId2"/>
            </p:custDataLst>
          </p:nvPr>
        </p:nvSpPr>
        <p:spPr>
          <a:xfrm>
            <a:off x="0" y="0"/>
            <a:ext cx="158750" cy="15875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t" anchorCtr="0">
            <a:noAutofit/>
          </a:bodyPr>
          <a:lstStyle/>
          <a:p>
            <a:endParaRPr lang="en-GB" sz="1400">
              <a:sym typeface="+mn-lt"/>
            </a:endParaRPr>
          </a:p>
        </p:txBody>
      </p:sp>
      <p:sp>
        <p:nvSpPr>
          <p:cNvPr id="542" name="Title 541">
            <a:extLst>
              <a:ext uri="{FF2B5EF4-FFF2-40B4-BE49-F238E27FC236}">
                <a16:creationId xmlns:a16="http://schemas.microsoft.com/office/drawing/2014/main" id="{907162CF-3CBB-4625-A270-B43EAE717140}"/>
              </a:ext>
            </a:extLst>
          </p:cNvPr>
          <p:cNvSpPr>
            <a:spLocks noGrp="1"/>
          </p:cNvSpPr>
          <p:nvPr>
            <p:ph type="title"/>
          </p:nvPr>
        </p:nvSpPr>
        <p:spPr/>
        <p:txBody>
          <a:bodyPr vert="horz"/>
          <a:lstStyle/>
          <a:p>
            <a:r>
              <a:rPr lang="en-GB"/>
              <a:t>Orphan availability by approval year (2020-2023) </a:t>
            </a:r>
          </a:p>
        </p:txBody>
      </p:sp>
      <p:graphicFrame>
        <p:nvGraphicFramePr>
          <p:cNvPr id="9" name="Chart 8">
            <a:extLst>
              <a:ext uri="{FF2B5EF4-FFF2-40B4-BE49-F238E27FC236}">
                <a16:creationId xmlns:a16="http://schemas.microsoft.com/office/drawing/2014/main" id="{41BB8606-6A8F-77C1-5487-DF7584953F89}"/>
              </a:ext>
            </a:extLst>
          </p:cNvPr>
          <p:cNvGraphicFramePr/>
          <p:nvPr>
            <p:custDataLst>
              <p:tags r:id="rId3"/>
            </p:custDataLst>
            <p:extLst>
              <p:ext uri="{D42A27DB-BD31-4B8C-83A1-F6EECF244321}">
                <p14:modId xmlns:p14="http://schemas.microsoft.com/office/powerpoint/2010/main" val="3341818616"/>
              </p:ext>
            </p:extLst>
          </p:nvPr>
        </p:nvGraphicFramePr>
        <p:xfrm>
          <a:off x="1041400" y="2192338"/>
          <a:ext cx="10001250" cy="3124200"/>
        </p:xfrm>
        <a:graphic>
          <a:graphicData uri="http://schemas.openxmlformats.org/drawingml/2006/chart">
            <c:chart xmlns:c="http://schemas.openxmlformats.org/drawingml/2006/chart" xmlns:r="http://schemas.openxmlformats.org/officeDocument/2006/relationships" r:id="rId110"/>
          </a:graphicData>
        </a:graphic>
      </p:graphicFrame>
      <p:cxnSp>
        <p:nvCxnSpPr>
          <p:cNvPr id="67" name="Straight Connector 66">
            <a:extLst>
              <a:ext uri="{FF2B5EF4-FFF2-40B4-BE49-F238E27FC236}">
                <a16:creationId xmlns:a16="http://schemas.microsoft.com/office/drawing/2014/main" id="{DE1999F3-D14D-7A33-FF49-F076267819FC}"/>
              </a:ext>
            </a:extLst>
          </p:cNvPr>
          <p:cNvCxnSpPr/>
          <p:nvPr>
            <p:custDataLst>
              <p:tags r:id="rId4"/>
            </p:custDataLst>
          </p:nvPr>
        </p:nvCxnSpPr>
        <p:spPr bwMode="auto">
          <a:xfrm flipH="1">
            <a:off x="8337550" y="4568825"/>
            <a:ext cx="31750" cy="0"/>
          </a:xfrm>
          <a:prstGeom prst="line">
            <a:avLst/>
          </a:prstGeom>
          <a:ln w="6350" cap="flat" cmpd="sng" algn="ctr">
            <a:solidFill>
              <a:schemeClr val="tx1"/>
            </a:solidFill>
            <a:prstDash val="solid"/>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520" name="Straight Connector 519">
            <a:extLst>
              <a:ext uri="{FF2B5EF4-FFF2-40B4-BE49-F238E27FC236}">
                <a16:creationId xmlns:a16="http://schemas.microsoft.com/office/drawing/2014/main" id="{D2594573-E594-2911-F73C-8E9ACFDDEFDC}"/>
              </a:ext>
            </a:extLst>
          </p:cNvPr>
          <p:cNvCxnSpPr/>
          <p:nvPr>
            <p:custDataLst>
              <p:tags r:id="rId5"/>
            </p:custDataLst>
          </p:nvPr>
        </p:nvCxnSpPr>
        <p:spPr bwMode="auto">
          <a:xfrm flipH="1">
            <a:off x="9610725" y="4965700"/>
            <a:ext cx="31750" cy="0"/>
          </a:xfrm>
          <a:prstGeom prst="line">
            <a:avLst/>
          </a:prstGeom>
          <a:ln w="6350" cap="flat" cmpd="sng" algn="ctr">
            <a:solidFill>
              <a:schemeClr val="tx1"/>
            </a:solidFill>
            <a:prstDash val="solid"/>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518" name="Straight Connector 517">
            <a:extLst>
              <a:ext uri="{FF2B5EF4-FFF2-40B4-BE49-F238E27FC236}">
                <a16:creationId xmlns:a16="http://schemas.microsoft.com/office/drawing/2014/main" id="{1D151042-3FC2-3686-B7CA-E696D5A294DB}"/>
              </a:ext>
            </a:extLst>
          </p:cNvPr>
          <p:cNvCxnSpPr/>
          <p:nvPr>
            <p:custDataLst>
              <p:tags r:id="rId6"/>
            </p:custDataLst>
          </p:nvPr>
        </p:nvCxnSpPr>
        <p:spPr bwMode="auto">
          <a:xfrm flipH="1">
            <a:off x="10120313" y="4965700"/>
            <a:ext cx="31750" cy="0"/>
          </a:xfrm>
          <a:prstGeom prst="line">
            <a:avLst/>
          </a:prstGeom>
          <a:ln w="6350" cap="flat" cmpd="sng" algn="ctr">
            <a:solidFill>
              <a:schemeClr val="tx1"/>
            </a:solidFill>
            <a:prstDash val="solid"/>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503" name="Straight Connector 502">
            <a:extLst>
              <a:ext uri="{FF2B5EF4-FFF2-40B4-BE49-F238E27FC236}">
                <a16:creationId xmlns:a16="http://schemas.microsoft.com/office/drawing/2014/main" id="{F8FE6AD4-5B24-0A0F-ED30-45336265835E}"/>
              </a:ext>
            </a:extLst>
          </p:cNvPr>
          <p:cNvCxnSpPr/>
          <p:nvPr>
            <p:custDataLst>
              <p:tags r:id="rId7"/>
            </p:custDataLst>
          </p:nvPr>
        </p:nvCxnSpPr>
        <p:spPr bwMode="auto">
          <a:xfrm flipH="1">
            <a:off x="7318375" y="4435475"/>
            <a:ext cx="31750" cy="0"/>
          </a:xfrm>
          <a:prstGeom prst="line">
            <a:avLst/>
          </a:prstGeom>
          <a:ln w="6350" cap="flat" cmpd="sng" algn="ctr">
            <a:solidFill>
              <a:schemeClr val="tx1"/>
            </a:solidFill>
            <a:prstDash val="solid"/>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521" name="Straight Connector 520">
            <a:extLst>
              <a:ext uri="{FF2B5EF4-FFF2-40B4-BE49-F238E27FC236}">
                <a16:creationId xmlns:a16="http://schemas.microsoft.com/office/drawing/2014/main" id="{4891A5E8-7CAF-3C71-8FE4-CFAAC56FB482}"/>
              </a:ext>
            </a:extLst>
          </p:cNvPr>
          <p:cNvCxnSpPr/>
          <p:nvPr>
            <p:custDataLst>
              <p:tags r:id="rId8"/>
            </p:custDataLst>
          </p:nvPr>
        </p:nvCxnSpPr>
        <p:spPr bwMode="auto">
          <a:xfrm flipH="1">
            <a:off x="9610725" y="4757738"/>
            <a:ext cx="31750" cy="0"/>
          </a:xfrm>
          <a:prstGeom prst="line">
            <a:avLst/>
          </a:prstGeom>
          <a:ln w="6350" cap="flat" cmpd="sng" algn="ctr">
            <a:solidFill>
              <a:schemeClr val="tx1"/>
            </a:solidFill>
            <a:prstDash val="solid"/>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68" name="Straight Connector 67">
            <a:extLst>
              <a:ext uri="{FF2B5EF4-FFF2-40B4-BE49-F238E27FC236}">
                <a16:creationId xmlns:a16="http://schemas.microsoft.com/office/drawing/2014/main" id="{9FCF9658-7121-64BF-4E7E-FE2ED1C596A5}"/>
              </a:ext>
            </a:extLst>
          </p:cNvPr>
          <p:cNvCxnSpPr/>
          <p:nvPr>
            <p:custDataLst>
              <p:tags r:id="rId9"/>
            </p:custDataLst>
          </p:nvPr>
        </p:nvCxnSpPr>
        <p:spPr bwMode="auto">
          <a:xfrm flipH="1">
            <a:off x="10374313" y="4999038"/>
            <a:ext cx="31750" cy="61912"/>
          </a:xfrm>
          <a:prstGeom prst="line">
            <a:avLst/>
          </a:prstGeom>
          <a:ln w="6350" cap="flat" cmpd="sng" algn="ctr">
            <a:solidFill>
              <a:schemeClr val="tx1"/>
            </a:solidFill>
            <a:prstDash val="solid"/>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69" name="Straight Connector 68">
            <a:extLst>
              <a:ext uri="{FF2B5EF4-FFF2-40B4-BE49-F238E27FC236}">
                <a16:creationId xmlns:a16="http://schemas.microsoft.com/office/drawing/2014/main" id="{DA64CCA8-4787-D8A4-A8C2-A7E1280CB7D8}"/>
              </a:ext>
            </a:extLst>
          </p:cNvPr>
          <p:cNvCxnSpPr/>
          <p:nvPr>
            <p:custDataLst>
              <p:tags r:id="rId10"/>
            </p:custDataLst>
          </p:nvPr>
        </p:nvCxnSpPr>
        <p:spPr bwMode="auto">
          <a:xfrm flipH="1">
            <a:off x="10374313" y="4889500"/>
            <a:ext cx="31750" cy="20638"/>
          </a:xfrm>
          <a:prstGeom prst="line">
            <a:avLst/>
          </a:prstGeom>
          <a:ln w="6350" cap="flat" cmpd="sng" algn="ctr">
            <a:solidFill>
              <a:schemeClr val="tx1"/>
            </a:solidFill>
            <a:prstDash val="solid"/>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70" name="Straight Connector 69">
            <a:extLst>
              <a:ext uri="{FF2B5EF4-FFF2-40B4-BE49-F238E27FC236}">
                <a16:creationId xmlns:a16="http://schemas.microsoft.com/office/drawing/2014/main" id="{3BCF934F-43B1-7A6F-1784-1EA7D15291FD}"/>
              </a:ext>
            </a:extLst>
          </p:cNvPr>
          <p:cNvCxnSpPr/>
          <p:nvPr>
            <p:custDataLst>
              <p:tags r:id="rId11"/>
            </p:custDataLst>
          </p:nvPr>
        </p:nvCxnSpPr>
        <p:spPr bwMode="auto">
          <a:xfrm flipH="1">
            <a:off x="10629900" y="4999038"/>
            <a:ext cx="31750" cy="23812"/>
          </a:xfrm>
          <a:prstGeom prst="line">
            <a:avLst/>
          </a:prstGeom>
          <a:ln w="6350" cap="flat" cmpd="sng" algn="ctr">
            <a:solidFill>
              <a:schemeClr val="tx1"/>
            </a:solidFill>
            <a:prstDash val="solid"/>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523" name="Straight Connector 522">
            <a:extLst>
              <a:ext uri="{FF2B5EF4-FFF2-40B4-BE49-F238E27FC236}">
                <a16:creationId xmlns:a16="http://schemas.microsoft.com/office/drawing/2014/main" id="{339D7D35-636A-FCE7-C0B4-7CAD90E71FD2}"/>
              </a:ext>
            </a:extLst>
          </p:cNvPr>
          <p:cNvCxnSpPr/>
          <p:nvPr>
            <p:custDataLst>
              <p:tags r:id="rId12"/>
            </p:custDataLst>
          </p:nvPr>
        </p:nvCxnSpPr>
        <p:spPr bwMode="auto">
          <a:xfrm flipH="1">
            <a:off x="10629900" y="4889500"/>
            <a:ext cx="31750" cy="95250"/>
          </a:xfrm>
          <a:prstGeom prst="line">
            <a:avLst/>
          </a:prstGeom>
          <a:ln w="6350" cap="flat" cmpd="sng" algn="ctr">
            <a:solidFill>
              <a:schemeClr val="tx1"/>
            </a:solidFill>
            <a:prstDash val="solid"/>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sp>
        <p:nvSpPr>
          <p:cNvPr id="101" name="Rectangle 100">
            <a:extLst>
              <a:ext uri="{FF2B5EF4-FFF2-40B4-BE49-F238E27FC236}">
                <a16:creationId xmlns:a16="http://schemas.microsoft.com/office/drawing/2014/main" id="{E268B9DD-92E2-4FCA-A95E-1C1DFAFD9624}"/>
              </a:ext>
            </a:extLst>
          </p:cNvPr>
          <p:cNvSpPr/>
          <p:nvPr>
            <p:custDataLst>
              <p:tags r:id="rId13"/>
            </p:custDataLst>
          </p:nvPr>
        </p:nvSpPr>
        <p:spPr bwMode="auto">
          <a:xfrm>
            <a:off x="2860675" y="5159374"/>
            <a:ext cx="152400" cy="420688"/>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610EFE67-7264-47DC-9343-4016F6018CCE}" type="datetime'''''''*''''*S''''''p''''''''''''''''ai''''n'''''''''''''''''">
              <a:rPr lang="en-GB" altLang="en-US" sz="1000" smtClean="0">
                <a:solidFill>
                  <a:schemeClr val="tx1"/>
                </a:solidFill>
                <a:effectLst/>
              </a:rPr>
              <a:pPr algn="r">
                <a:spcBef>
                  <a:spcPct val="0"/>
                </a:spcBef>
                <a:spcAft>
                  <a:spcPct val="0"/>
                </a:spcAft>
              </a:pPr>
              <a:t>**Spain</a:t>
            </a:fld>
            <a:endParaRPr lang="en-GB" sz="1000">
              <a:solidFill>
                <a:schemeClr val="tx1"/>
              </a:solidFill>
              <a:sym typeface="+mn-lt"/>
            </a:endParaRPr>
          </a:p>
        </p:txBody>
      </p:sp>
      <p:sp>
        <p:nvSpPr>
          <p:cNvPr id="109" name="Rectangle 108">
            <a:extLst>
              <a:ext uri="{FF2B5EF4-FFF2-40B4-BE49-F238E27FC236}">
                <a16:creationId xmlns:a16="http://schemas.microsoft.com/office/drawing/2014/main" id="{9EB8A933-0260-4FB8-B345-6C1614B5714A}"/>
              </a:ext>
            </a:extLst>
          </p:cNvPr>
          <p:cNvSpPr/>
          <p:nvPr>
            <p:custDataLst>
              <p:tags r:id="rId14"/>
            </p:custDataLst>
          </p:nvPr>
        </p:nvSpPr>
        <p:spPr bwMode="auto">
          <a:xfrm>
            <a:off x="3116263" y="5159375"/>
            <a:ext cx="152400" cy="654050"/>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CB7FBDE0-1779-4509-991E-A03C1FA1D8A1}" type="datetime'''S''w''''''''''itz''''er''''''''''''''''''''''''''l''''a''nd'">
              <a:rPr lang="en-GB" altLang="en-US" sz="1000" smtClean="0">
                <a:solidFill>
                  <a:schemeClr val="tx1"/>
                </a:solidFill>
                <a:effectLst/>
              </a:rPr>
              <a:pPr algn="r">
                <a:spcBef>
                  <a:spcPct val="0"/>
                </a:spcBef>
                <a:spcAft>
                  <a:spcPct val="0"/>
                </a:spcAft>
              </a:pPr>
              <a:t>Switzerland</a:t>
            </a:fld>
            <a:endParaRPr lang="en-GB" sz="1000">
              <a:solidFill>
                <a:schemeClr val="tx1"/>
              </a:solidFill>
              <a:sym typeface="+mn-lt"/>
            </a:endParaRPr>
          </a:p>
        </p:txBody>
      </p:sp>
      <p:sp>
        <p:nvSpPr>
          <p:cNvPr id="510" name="Rectangle 509">
            <a:extLst>
              <a:ext uri="{FF2B5EF4-FFF2-40B4-BE49-F238E27FC236}">
                <a16:creationId xmlns:a16="http://schemas.microsoft.com/office/drawing/2014/main" id="{5490C87B-E628-7601-CAC9-D2E81FCD4485}"/>
              </a:ext>
            </a:extLst>
          </p:cNvPr>
          <p:cNvSpPr/>
          <p:nvPr>
            <p:custDataLst>
              <p:tags r:id="rId15"/>
            </p:custDataLst>
          </p:nvPr>
        </p:nvSpPr>
        <p:spPr bwMode="gray">
          <a:xfrm>
            <a:off x="3403601" y="3662363"/>
            <a:ext cx="85725" cy="109538"/>
          </a:xfrm>
          <a:prstGeom prst="rect">
            <a:avLst/>
          </a:prstGeom>
          <a:solidFill>
            <a:schemeClr val="accent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ctr" anchorCtr="0"/>
          <a:lstStyle/>
          <a:p>
            <a:pPr algn="ctr">
              <a:lnSpc>
                <a:spcPct val="90000"/>
              </a:lnSpc>
              <a:spcBef>
                <a:spcPct val="0"/>
              </a:spcBef>
              <a:spcAft>
                <a:spcPct val="0"/>
              </a:spcAft>
            </a:pPr>
            <a:fld id="{C054A2C5-F512-49FE-BF47-D083B89AAFD2}" type="datetime'''''''''''''''''''''''''''''''''''2'">
              <a:rPr lang="en-GB" altLang="en-US" sz="800" smtClean="0">
                <a:solidFill>
                  <a:schemeClr val="bg1"/>
                </a:solidFill>
                <a:effectLst/>
                <a:sym typeface="+mn-lt"/>
              </a:rPr>
              <a:pPr algn="ctr">
                <a:lnSpc>
                  <a:spcPct val="90000"/>
                </a:lnSpc>
                <a:spcBef>
                  <a:spcPct val="0"/>
                </a:spcBef>
                <a:spcAft>
                  <a:spcPct val="0"/>
                </a:spcAft>
              </a:pPr>
              <a:t>2</a:t>
            </a:fld>
            <a:endParaRPr lang="en-GB" sz="800" err="1">
              <a:solidFill>
                <a:schemeClr val="bg1"/>
              </a:solidFill>
              <a:sym typeface="+mn-lt"/>
            </a:endParaRPr>
          </a:p>
        </p:txBody>
      </p:sp>
      <p:sp>
        <p:nvSpPr>
          <p:cNvPr id="120" name="Rectangle 119">
            <a:extLst>
              <a:ext uri="{FF2B5EF4-FFF2-40B4-BE49-F238E27FC236}">
                <a16:creationId xmlns:a16="http://schemas.microsoft.com/office/drawing/2014/main" id="{4A41683A-7DEA-4308-8C84-56242484411B}"/>
              </a:ext>
            </a:extLst>
          </p:cNvPr>
          <p:cNvSpPr/>
          <p:nvPr>
            <p:custDataLst>
              <p:tags r:id="rId16"/>
            </p:custDataLst>
          </p:nvPr>
        </p:nvSpPr>
        <p:spPr bwMode="auto">
          <a:xfrm>
            <a:off x="3370263" y="5159375"/>
            <a:ext cx="152400" cy="469900"/>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F2AE5A8A-315E-4330-9382-94AD8D431021}" type="datetime'P''o''''r''''''t''''''''''u''''g''''''''''''''''''a''''''l'">
              <a:rPr lang="en-GB" altLang="en-US" sz="1000" smtClean="0">
                <a:solidFill>
                  <a:schemeClr val="tx1"/>
                </a:solidFill>
                <a:effectLst/>
              </a:rPr>
              <a:pPr algn="r">
                <a:spcBef>
                  <a:spcPct val="0"/>
                </a:spcBef>
                <a:spcAft>
                  <a:spcPct val="0"/>
                </a:spcAft>
              </a:pPr>
              <a:t>Portugal</a:t>
            </a:fld>
            <a:endParaRPr lang="en-GB" sz="1000">
              <a:solidFill>
                <a:schemeClr val="tx1"/>
              </a:solidFill>
              <a:sym typeface="+mn-lt"/>
            </a:endParaRPr>
          </a:p>
        </p:txBody>
      </p:sp>
      <p:sp>
        <p:nvSpPr>
          <p:cNvPr id="99" name="Rectangle 98">
            <a:extLst>
              <a:ext uri="{FF2B5EF4-FFF2-40B4-BE49-F238E27FC236}">
                <a16:creationId xmlns:a16="http://schemas.microsoft.com/office/drawing/2014/main" id="{71EBCBF0-8FA7-4628-8C0F-2BB25AC4AF46}"/>
              </a:ext>
            </a:extLst>
          </p:cNvPr>
          <p:cNvSpPr/>
          <p:nvPr>
            <p:custDataLst>
              <p:tags r:id="rId17"/>
            </p:custDataLst>
          </p:nvPr>
        </p:nvSpPr>
        <p:spPr bwMode="auto">
          <a:xfrm>
            <a:off x="3625850" y="5159375"/>
            <a:ext cx="152400" cy="463550"/>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C9D3ED92-2CAB-4B0E-84D0-25A3D68FB265}" type="datetime'''''B''''''''''''ulg''''''''a''''''''''''''''''''ria'''">
              <a:rPr lang="en-GB" altLang="en-US" sz="1000" smtClean="0">
                <a:solidFill>
                  <a:schemeClr val="tx1"/>
                </a:solidFill>
                <a:effectLst/>
              </a:rPr>
              <a:pPr algn="r">
                <a:spcBef>
                  <a:spcPct val="0"/>
                </a:spcBef>
                <a:spcAft>
                  <a:spcPct val="0"/>
                </a:spcAft>
              </a:pPr>
              <a:t>Bulgaria</a:t>
            </a:fld>
            <a:endParaRPr lang="en-GB" sz="1000">
              <a:solidFill>
                <a:schemeClr val="tx1"/>
              </a:solidFill>
              <a:sym typeface="+mn-lt"/>
            </a:endParaRPr>
          </a:p>
        </p:txBody>
      </p:sp>
      <p:sp>
        <p:nvSpPr>
          <p:cNvPr id="114" name="Rectangle 113">
            <a:extLst>
              <a:ext uri="{FF2B5EF4-FFF2-40B4-BE49-F238E27FC236}">
                <a16:creationId xmlns:a16="http://schemas.microsoft.com/office/drawing/2014/main" id="{05B0FB12-48F0-42D7-8819-A3995EC99175}"/>
              </a:ext>
            </a:extLst>
          </p:cNvPr>
          <p:cNvSpPr/>
          <p:nvPr>
            <p:custDataLst>
              <p:tags r:id="rId18"/>
            </p:custDataLst>
          </p:nvPr>
        </p:nvSpPr>
        <p:spPr bwMode="auto">
          <a:xfrm>
            <a:off x="3879850" y="5159375"/>
            <a:ext cx="152400" cy="484188"/>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47A01DD5-365C-4477-A757-0B6FA654FD47}" type="datetime'''''''S''lov''en''''''''''''i''''''''''''''''''''a'">
              <a:rPr lang="en-GB" altLang="en-US" sz="1000" smtClean="0">
                <a:solidFill>
                  <a:schemeClr val="tx1"/>
                </a:solidFill>
                <a:effectLst/>
              </a:rPr>
              <a:pPr algn="r">
                <a:spcBef>
                  <a:spcPct val="0"/>
                </a:spcBef>
                <a:spcAft>
                  <a:spcPct val="0"/>
                </a:spcAft>
              </a:pPr>
              <a:t>Slovenia</a:t>
            </a:fld>
            <a:endParaRPr lang="en-GB" sz="1000">
              <a:solidFill>
                <a:schemeClr val="tx1"/>
              </a:solidFill>
              <a:sym typeface="+mn-lt"/>
            </a:endParaRPr>
          </a:p>
        </p:txBody>
      </p:sp>
      <p:sp>
        <p:nvSpPr>
          <p:cNvPr id="117" name="Rectangle 116">
            <a:extLst>
              <a:ext uri="{FF2B5EF4-FFF2-40B4-BE49-F238E27FC236}">
                <a16:creationId xmlns:a16="http://schemas.microsoft.com/office/drawing/2014/main" id="{A8389309-3950-43E6-9A93-1E1E8E9B2E0D}"/>
              </a:ext>
            </a:extLst>
          </p:cNvPr>
          <p:cNvSpPr/>
          <p:nvPr>
            <p:custDataLst>
              <p:tags r:id="rId19"/>
            </p:custDataLst>
          </p:nvPr>
        </p:nvSpPr>
        <p:spPr bwMode="auto">
          <a:xfrm>
            <a:off x="4133850" y="5159374"/>
            <a:ext cx="152400" cy="457200"/>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58DBD5A2-9CE0-4629-BCA5-66BB64B230ED}" type="datetime'''C''''''ze''c''''h''''''''''i''''''a'''">
              <a:rPr lang="en-GB" altLang="en-US" sz="1000" smtClean="0">
                <a:solidFill>
                  <a:schemeClr val="tx1"/>
                </a:solidFill>
                <a:effectLst/>
              </a:rPr>
              <a:pPr algn="r">
                <a:spcBef>
                  <a:spcPct val="0"/>
                </a:spcBef>
                <a:spcAft>
                  <a:spcPct val="0"/>
                </a:spcAft>
              </a:pPr>
              <a:t>Czechia</a:t>
            </a:fld>
            <a:endParaRPr lang="en-GB" sz="1000">
              <a:solidFill>
                <a:schemeClr val="tx1"/>
              </a:solidFill>
              <a:sym typeface="+mn-lt"/>
            </a:endParaRPr>
          </a:p>
        </p:txBody>
      </p:sp>
      <p:sp>
        <p:nvSpPr>
          <p:cNvPr id="83" name="Rectangle 82">
            <a:extLst>
              <a:ext uri="{FF2B5EF4-FFF2-40B4-BE49-F238E27FC236}">
                <a16:creationId xmlns:a16="http://schemas.microsoft.com/office/drawing/2014/main" id="{BA5A3663-C6B9-4B8A-AB66-EDC72BA7FFB2}"/>
              </a:ext>
            </a:extLst>
          </p:cNvPr>
          <p:cNvSpPr/>
          <p:nvPr>
            <p:custDataLst>
              <p:tags r:id="rId20"/>
            </p:custDataLst>
          </p:nvPr>
        </p:nvSpPr>
        <p:spPr bwMode="auto">
          <a:xfrm>
            <a:off x="4389438" y="5159375"/>
            <a:ext cx="152400" cy="46196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9D529DC1-017F-4D3C-A791-29C2FE68A81D}" type="datetime'''''E''''''n''''''''''''g''''''lan''''''''''''d'''''''''''">
              <a:rPr lang="en-GB" altLang="en-US" sz="1000" smtClean="0">
                <a:solidFill>
                  <a:schemeClr val="tx1"/>
                </a:solidFill>
                <a:effectLst/>
              </a:rPr>
              <a:pPr algn="r">
                <a:spcBef>
                  <a:spcPct val="0"/>
                </a:spcBef>
                <a:spcAft>
                  <a:spcPct val="0"/>
                </a:spcAft>
              </a:pPr>
              <a:t>England</a:t>
            </a:fld>
            <a:endParaRPr lang="en-GB" sz="1000">
              <a:solidFill>
                <a:schemeClr val="tx1"/>
              </a:solidFill>
              <a:sym typeface="+mn-lt"/>
            </a:endParaRPr>
          </a:p>
        </p:txBody>
      </p:sp>
      <p:sp>
        <p:nvSpPr>
          <p:cNvPr id="116" name="Rectangle 115">
            <a:extLst>
              <a:ext uri="{FF2B5EF4-FFF2-40B4-BE49-F238E27FC236}">
                <a16:creationId xmlns:a16="http://schemas.microsoft.com/office/drawing/2014/main" id="{3702E74E-3280-4A7F-88FF-FCED134789A2}"/>
              </a:ext>
            </a:extLst>
          </p:cNvPr>
          <p:cNvSpPr/>
          <p:nvPr>
            <p:custDataLst>
              <p:tags r:id="rId21"/>
            </p:custDataLst>
          </p:nvPr>
        </p:nvSpPr>
        <p:spPr bwMode="auto">
          <a:xfrm>
            <a:off x="4643438" y="5159375"/>
            <a:ext cx="152400" cy="514350"/>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ACF861FC-3B63-4B7B-B295-616F1DD8C992}" type="datetime'''''''''''Denm''a''''''''''''''''''r''''''''k'''''">
              <a:rPr lang="en-GB" altLang="en-US" sz="1000" smtClean="0">
                <a:solidFill>
                  <a:schemeClr val="tx1"/>
                </a:solidFill>
                <a:effectLst/>
              </a:rPr>
              <a:pPr algn="r">
                <a:spcBef>
                  <a:spcPct val="0"/>
                </a:spcBef>
                <a:spcAft>
                  <a:spcPct val="0"/>
                </a:spcAft>
              </a:pPr>
              <a:t>Denmark</a:t>
            </a:fld>
            <a:endParaRPr lang="en-GB" sz="1000">
              <a:solidFill>
                <a:schemeClr val="tx1"/>
              </a:solidFill>
              <a:sym typeface="+mn-lt"/>
            </a:endParaRPr>
          </a:p>
        </p:txBody>
      </p:sp>
      <p:sp>
        <p:nvSpPr>
          <p:cNvPr id="184" name="Rectangle 183">
            <a:extLst>
              <a:ext uri="{FF2B5EF4-FFF2-40B4-BE49-F238E27FC236}">
                <a16:creationId xmlns:a16="http://schemas.microsoft.com/office/drawing/2014/main" id="{82B15CF0-65B1-41E2-8996-F9C4FC7BF41F}"/>
              </a:ext>
            </a:extLst>
          </p:cNvPr>
          <p:cNvSpPr/>
          <p:nvPr>
            <p:custDataLst>
              <p:tags r:id="rId22"/>
            </p:custDataLst>
          </p:nvPr>
        </p:nvSpPr>
        <p:spPr bwMode="auto">
          <a:xfrm>
            <a:off x="4899025" y="5159375"/>
            <a:ext cx="152400" cy="457200"/>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8D6591E3-FEBF-44F8-9816-B1C81E0EB5A1}" type="datetime'B''''''e''''''''''''''''l''''''''gi''''u''''''''''''''m'''''">
              <a:rPr lang="en-GB" altLang="en-US" sz="1000" smtClean="0">
                <a:solidFill>
                  <a:schemeClr val="tx1"/>
                </a:solidFill>
              </a:rPr>
              <a:pPr algn="r">
                <a:spcBef>
                  <a:spcPct val="0"/>
                </a:spcBef>
                <a:spcAft>
                  <a:spcPct val="0"/>
                </a:spcAft>
              </a:pPr>
              <a:t>Belgium</a:t>
            </a:fld>
            <a:endParaRPr lang="en-GB" sz="1000">
              <a:solidFill>
                <a:schemeClr val="tx1"/>
              </a:solidFill>
              <a:sym typeface="+mn-lt"/>
            </a:endParaRPr>
          </a:p>
        </p:txBody>
      </p:sp>
      <p:sp>
        <p:nvSpPr>
          <p:cNvPr id="500" name="Rectangle 499">
            <a:extLst>
              <a:ext uri="{FF2B5EF4-FFF2-40B4-BE49-F238E27FC236}">
                <a16:creationId xmlns:a16="http://schemas.microsoft.com/office/drawing/2014/main" id="{C92B2482-8674-AC65-148F-26CCC19C19B7}"/>
              </a:ext>
            </a:extLst>
          </p:cNvPr>
          <p:cNvSpPr/>
          <p:nvPr>
            <p:custDataLst>
              <p:tags r:id="rId23"/>
            </p:custDataLst>
          </p:nvPr>
        </p:nvSpPr>
        <p:spPr bwMode="gray">
          <a:xfrm>
            <a:off x="5186363" y="3927475"/>
            <a:ext cx="85725" cy="109538"/>
          </a:xfrm>
          <a:prstGeom prst="rect">
            <a:avLst/>
          </a:prstGeom>
          <a:solidFill>
            <a:schemeClr val="accent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ctr" anchorCtr="0"/>
          <a:lstStyle/>
          <a:p>
            <a:pPr algn="ctr">
              <a:lnSpc>
                <a:spcPct val="90000"/>
              </a:lnSpc>
              <a:spcBef>
                <a:spcPct val="0"/>
              </a:spcBef>
              <a:spcAft>
                <a:spcPct val="0"/>
              </a:spcAft>
            </a:pPr>
            <a:fld id="{23AC9F30-0A4B-4E8E-8721-E25E2C84E152}" type="datetime'''''''''''''''''''''''''''''''''''''''2'''''''''''''''''">
              <a:rPr lang="en-GB" altLang="en-US" sz="800" smtClean="0">
                <a:solidFill>
                  <a:schemeClr val="bg1"/>
                </a:solidFill>
                <a:effectLst/>
                <a:sym typeface="+mn-lt"/>
              </a:rPr>
              <a:pPr algn="ctr">
                <a:lnSpc>
                  <a:spcPct val="90000"/>
                </a:lnSpc>
                <a:spcBef>
                  <a:spcPct val="0"/>
                </a:spcBef>
                <a:spcAft>
                  <a:spcPct val="0"/>
                </a:spcAft>
              </a:pPr>
              <a:t>2</a:t>
            </a:fld>
            <a:endParaRPr lang="en-GB" sz="800" err="1">
              <a:solidFill>
                <a:schemeClr val="bg1"/>
              </a:solidFill>
              <a:sym typeface="+mn-lt"/>
            </a:endParaRPr>
          </a:p>
        </p:txBody>
      </p:sp>
      <p:sp>
        <p:nvSpPr>
          <p:cNvPr id="89" name="Rectangle 88">
            <a:extLst>
              <a:ext uri="{FF2B5EF4-FFF2-40B4-BE49-F238E27FC236}">
                <a16:creationId xmlns:a16="http://schemas.microsoft.com/office/drawing/2014/main" id="{691A2FB2-796F-4B8D-9027-B6059D87CAB8}"/>
              </a:ext>
            </a:extLst>
          </p:cNvPr>
          <p:cNvSpPr/>
          <p:nvPr>
            <p:custDataLst>
              <p:tags r:id="rId24"/>
            </p:custDataLst>
          </p:nvPr>
        </p:nvSpPr>
        <p:spPr bwMode="auto">
          <a:xfrm>
            <a:off x="5153025" y="5159374"/>
            <a:ext cx="152400" cy="681038"/>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B399205D-11FA-4D4F-8071-438AE449D907}" type="datetime'N''e''''''''''''''''''t''he''''r''lan''d''''''s'''''''''">
              <a:rPr lang="en-GB" altLang="en-US" sz="1000" smtClean="0">
                <a:solidFill>
                  <a:schemeClr val="tx1"/>
                </a:solidFill>
                <a:effectLst/>
              </a:rPr>
              <a:pPr algn="r">
                <a:spcBef>
                  <a:spcPct val="0"/>
                </a:spcBef>
                <a:spcAft>
                  <a:spcPct val="0"/>
                </a:spcAft>
              </a:pPr>
              <a:t>Netherlands</a:t>
            </a:fld>
            <a:endParaRPr lang="en-GB" sz="1000">
              <a:solidFill>
                <a:schemeClr val="tx1"/>
              </a:solidFill>
              <a:sym typeface="+mn-lt"/>
            </a:endParaRPr>
          </a:p>
        </p:txBody>
      </p:sp>
      <p:sp>
        <p:nvSpPr>
          <p:cNvPr id="206" name="Rectangle 205">
            <a:extLst>
              <a:ext uri="{FF2B5EF4-FFF2-40B4-BE49-F238E27FC236}">
                <a16:creationId xmlns:a16="http://schemas.microsoft.com/office/drawing/2014/main" id="{04F1CA52-B086-4D93-8336-3883C9E6760A}"/>
              </a:ext>
            </a:extLst>
          </p:cNvPr>
          <p:cNvSpPr/>
          <p:nvPr>
            <p:custDataLst>
              <p:tags r:id="rId25"/>
            </p:custDataLst>
          </p:nvPr>
        </p:nvSpPr>
        <p:spPr bwMode="auto">
          <a:xfrm>
            <a:off x="5407025" y="5159374"/>
            <a:ext cx="152400" cy="490538"/>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4C948E85-3229-453B-9B7A-F8C3DF356B65}" type="datetime'''''''Sco''''''''''t''''l''''''''a''n''''d'">
              <a:rPr lang="en-GB" altLang="en-US" sz="1000" smtClean="0">
                <a:solidFill>
                  <a:schemeClr val="tx1"/>
                </a:solidFill>
                <a:effectLst/>
              </a:rPr>
              <a:pPr algn="r">
                <a:spcBef>
                  <a:spcPct val="0"/>
                </a:spcBef>
                <a:spcAft>
                  <a:spcPct val="0"/>
                </a:spcAft>
              </a:pPr>
              <a:t>Scotland</a:t>
            </a:fld>
            <a:endParaRPr lang="en-GB" sz="1000">
              <a:solidFill>
                <a:schemeClr val="tx1"/>
              </a:solidFill>
              <a:sym typeface="+mn-lt"/>
            </a:endParaRPr>
          </a:p>
        </p:txBody>
      </p:sp>
      <p:sp>
        <p:nvSpPr>
          <p:cNvPr id="136" name="Rectangle 135">
            <a:extLst>
              <a:ext uri="{FF2B5EF4-FFF2-40B4-BE49-F238E27FC236}">
                <a16:creationId xmlns:a16="http://schemas.microsoft.com/office/drawing/2014/main" id="{F4F5C742-BEA7-41DA-BC2A-CEAEE0FD29C0}"/>
              </a:ext>
            </a:extLst>
          </p:cNvPr>
          <p:cNvSpPr/>
          <p:nvPr>
            <p:custDataLst>
              <p:tags r:id="rId26"/>
            </p:custDataLst>
          </p:nvPr>
        </p:nvSpPr>
        <p:spPr bwMode="auto">
          <a:xfrm>
            <a:off x="5662613" y="5159376"/>
            <a:ext cx="152400" cy="631825"/>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0478ACA4-C6B8-4594-97C6-A02DEDBADCE8}" type="datetime'L''''''u''''''''x''''em''''b''''''''''''''ur''''g'''''">
              <a:rPr lang="en-GB" altLang="en-US" sz="1000" smtClean="0">
                <a:solidFill>
                  <a:schemeClr val="tx1"/>
                </a:solidFill>
                <a:effectLst/>
              </a:rPr>
              <a:pPr algn="r">
                <a:spcBef>
                  <a:spcPct val="0"/>
                </a:spcBef>
                <a:spcAft>
                  <a:spcPct val="0"/>
                </a:spcAft>
              </a:pPr>
              <a:t>Luxemburg</a:t>
            </a:fld>
            <a:endParaRPr lang="en-GB" sz="1000">
              <a:solidFill>
                <a:schemeClr val="tx1"/>
              </a:solidFill>
              <a:sym typeface="+mn-lt"/>
            </a:endParaRPr>
          </a:p>
        </p:txBody>
      </p:sp>
      <p:sp>
        <p:nvSpPr>
          <p:cNvPr id="488" name="Rectangle 487">
            <a:extLst>
              <a:ext uri="{FF2B5EF4-FFF2-40B4-BE49-F238E27FC236}">
                <a16:creationId xmlns:a16="http://schemas.microsoft.com/office/drawing/2014/main" id="{7DBF7412-82DB-1F66-D6FB-80629490FC81}"/>
              </a:ext>
            </a:extLst>
          </p:cNvPr>
          <p:cNvSpPr/>
          <p:nvPr>
            <p:custDataLst>
              <p:tags r:id="rId27"/>
            </p:custDataLst>
          </p:nvPr>
        </p:nvSpPr>
        <p:spPr bwMode="gray">
          <a:xfrm>
            <a:off x="5949950" y="4116388"/>
            <a:ext cx="85725" cy="109538"/>
          </a:xfrm>
          <a:prstGeom prst="rect">
            <a:avLst/>
          </a:prstGeom>
          <a:solidFill>
            <a:schemeClr val="accent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ctr" anchorCtr="0"/>
          <a:lstStyle/>
          <a:p>
            <a:pPr algn="ctr">
              <a:lnSpc>
                <a:spcPct val="90000"/>
              </a:lnSpc>
              <a:spcBef>
                <a:spcPct val="0"/>
              </a:spcBef>
              <a:spcAft>
                <a:spcPct val="0"/>
              </a:spcAft>
            </a:pPr>
            <a:fld id="{2CA2384C-98AF-40BD-889D-2C5153B07F16}" type="datetime'''''2'''''''''''''''''''''''''''''''''''''">
              <a:rPr lang="en-GB" altLang="en-US" sz="800" smtClean="0">
                <a:solidFill>
                  <a:schemeClr val="bg1"/>
                </a:solidFill>
                <a:effectLst/>
              </a:rPr>
              <a:pPr algn="ctr">
                <a:lnSpc>
                  <a:spcPct val="90000"/>
                </a:lnSpc>
                <a:spcBef>
                  <a:spcPct val="0"/>
                </a:spcBef>
                <a:spcAft>
                  <a:spcPct val="0"/>
                </a:spcAft>
              </a:pPr>
              <a:t>2</a:t>
            </a:fld>
            <a:endParaRPr lang="en-GB" sz="800" err="1">
              <a:solidFill>
                <a:schemeClr val="bg1"/>
              </a:solidFill>
              <a:sym typeface="+mn-lt"/>
            </a:endParaRPr>
          </a:p>
        </p:txBody>
      </p:sp>
      <p:sp>
        <p:nvSpPr>
          <p:cNvPr id="100" name="Rectangle 99">
            <a:extLst>
              <a:ext uri="{FF2B5EF4-FFF2-40B4-BE49-F238E27FC236}">
                <a16:creationId xmlns:a16="http://schemas.microsoft.com/office/drawing/2014/main" id="{F508E658-BBAA-43E4-9747-FDB0E9E5C205}"/>
              </a:ext>
            </a:extLst>
          </p:cNvPr>
          <p:cNvSpPr/>
          <p:nvPr>
            <p:custDataLst>
              <p:tags r:id="rId28"/>
            </p:custDataLst>
          </p:nvPr>
        </p:nvSpPr>
        <p:spPr bwMode="auto">
          <a:xfrm>
            <a:off x="5916613" y="5159376"/>
            <a:ext cx="152400" cy="39211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81DAAE6F-1D42-4AC5-A46F-72E5A332AE25}" type="datetime'''''''''P''''''''''''''o''''''l''''''a''n''d'''''''''''">
              <a:rPr lang="en-GB" altLang="en-US" sz="1000" smtClean="0">
                <a:solidFill>
                  <a:schemeClr val="tx1"/>
                </a:solidFill>
                <a:effectLst/>
              </a:rPr>
              <a:pPr algn="r">
                <a:spcBef>
                  <a:spcPct val="0"/>
                </a:spcBef>
                <a:spcAft>
                  <a:spcPct val="0"/>
                </a:spcAft>
              </a:pPr>
              <a:t>Poland</a:t>
            </a:fld>
            <a:endParaRPr lang="en-GB" sz="1000">
              <a:solidFill>
                <a:schemeClr val="tx1"/>
              </a:solidFill>
              <a:sym typeface="+mn-lt"/>
            </a:endParaRPr>
          </a:p>
        </p:txBody>
      </p:sp>
      <p:sp>
        <p:nvSpPr>
          <p:cNvPr id="570" name="Rectangle 569">
            <a:extLst>
              <a:ext uri="{FF2B5EF4-FFF2-40B4-BE49-F238E27FC236}">
                <a16:creationId xmlns:a16="http://schemas.microsoft.com/office/drawing/2014/main" id="{A4AFAE4E-4BB3-4567-A163-7A447D95A34A}"/>
              </a:ext>
            </a:extLst>
          </p:cNvPr>
          <p:cNvSpPr/>
          <p:nvPr>
            <p:custDataLst>
              <p:tags r:id="rId29"/>
            </p:custDataLst>
          </p:nvPr>
        </p:nvSpPr>
        <p:spPr bwMode="gray">
          <a:xfrm>
            <a:off x="6205539" y="4116388"/>
            <a:ext cx="85725" cy="109538"/>
          </a:xfrm>
          <a:prstGeom prst="rect">
            <a:avLst/>
          </a:prstGeom>
          <a:solidFill>
            <a:schemeClr val="accent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ctr" anchorCtr="0"/>
          <a:lstStyle/>
          <a:p>
            <a:pPr algn="ctr">
              <a:lnSpc>
                <a:spcPct val="90000"/>
              </a:lnSpc>
              <a:spcBef>
                <a:spcPct val="0"/>
              </a:spcBef>
              <a:spcAft>
                <a:spcPct val="0"/>
              </a:spcAft>
            </a:pPr>
            <a:fld id="{FC58901E-6CA1-4EDE-8BE6-A5D25C6ECD63}" type="datetime'''''''''''''''''''''''''''''''''2'''">
              <a:rPr lang="en-GB" altLang="en-US" sz="800" smtClean="0">
                <a:solidFill>
                  <a:schemeClr val="bg1"/>
                </a:solidFill>
                <a:effectLst/>
                <a:sym typeface="+mn-lt"/>
              </a:rPr>
              <a:pPr algn="ctr">
                <a:lnSpc>
                  <a:spcPct val="90000"/>
                </a:lnSpc>
                <a:spcBef>
                  <a:spcPct val="0"/>
                </a:spcBef>
                <a:spcAft>
                  <a:spcPct val="0"/>
                </a:spcAft>
              </a:pPr>
              <a:t>2</a:t>
            </a:fld>
            <a:endParaRPr lang="en-GB" sz="800" err="1">
              <a:solidFill>
                <a:schemeClr val="bg1"/>
              </a:solidFill>
              <a:sym typeface="+mn-lt"/>
            </a:endParaRPr>
          </a:p>
        </p:txBody>
      </p:sp>
      <p:sp>
        <p:nvSpPr>
          <p:cNvPr id="132" name="Rectangle 131">
            <a:extLst>
              <a:ext uri="{FF2B5EF4-FFF2-40B4-BE49-F238E27FC236}">
                <a16:creationId xmlns:a16="http://schemas.microsoft.com/office/drawing/2014/main" id="{CED97833-76D3-4940-B768-64D1EE918465}"/>
              </a:ext>
            </a:extLst>
          </p:cNvPr>
          <p:cNvSpPr/>
          <p:nvPr>
            <p:custDataLst>
              <p:tags r:id="rId30"/>
            </p:custDataLst>
          </p:nvPr>
        </p:nvSpPr>
        <p:spPr bwMode="auto">
          <a:xfrm>
            <a:off x="6172200" y="5159375"/>
            <a:ext cx="152400" cy="414338"/>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B658DDEE-146A-477E-84E6-856215FA22C9}" type="datetime'Fi''''''''''''''''''''''n''''''''l''''''''''''''''''''a''nd'''">
              <a:rPr lang="en-GB" altLang="en-US" sz="1000" smtClean="0">
                <a:solidFill>
                  <a:schemeClr val="tx1"/>
                </a:solidFill>
                <a:effectLst/>
              </a:rPr>
              <a:pPr algn="r">
                <a:spcBef>
                  <a:spcPct val="0"/>
                </a:spcBef>
                <a:spcAft>
                  <a:spcPct val="0"/>
                </a:spcAft>
              </a:pPr>
              <a:t>Finland</a:t>
            </a:fld>
            <a:endParaRPr lang="en-GB" sz="1000">
              <a:solidFill>
                <a:schemeClr val="tx1"/>
              </a:solidFill>
              <a:sym typeface="+mn-lt"/>
            </a:endParaRPr>
          </a:p>
        </p:txBody>
      </p:sp>
      <p:sp>
        <p:nvSpPr>
          <p:cNvPr id="569" name="Rectangle 568">
            <a:extLst>
              <a:ext uri="{FF2B5EF4-FFF2-40B4-BE49-F238E27FC236}">
                <a16:creationId xmlns:a16="http://schemas.microsoft.com/office/drawing/2014/main" id="{71EAC378-3C99-00E3-8461-0C1002421548}"/>
              </a:ext>
            </a:extLst>
          </p:cNvPr>
          <p:cNvSpPr/>
          <p:nvPr>
            <p:custDataLst>
              <p:tags r:id="rId31"/>
            </p:custDataLst>
          </p:nvPr>
        </p:nvSpPr>
        <p:spPr bwMode="gray">
          <a:xfrm>
            <a:off x="6459538" y="4154488"/>
            <a:ext cx="85725" cy="109538"/>
          </a:xfrm>
          <a:prstGeom prst="rect">
            <a:avLst/>
          </a:prstGeom>
          <a:solidFill>
            <a:schemeClr val="accent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ctr" anchorCtr="0"/>
          <a:lstStyle/>
          <a:p>
            <a:pPr algn="ctr">
              <a:lnSpc>
                <a:spcPct val="90000"/>
              </a:lnSpc>
              <a:spcBef>
                <a:spcPct val="0"/>
              </a:spcBef>
              <a:spcAft>
                <a:spcPct val="0"/>
              </a:spcAft>
            </a:pPr>
            <a:fld id="{4E661C12-C7A0-4192-B524-29FC53B2BA7E}" type="datetime'''''''''''''2'''''''''''''''''''''''''">
              <a:rPr lang="en-GB" altLang="en-US" sz="800" smtClean="0">
                <a:solidFill>
                  <a:schemeClr val="bg1"/>
                </a:solidFill>
                <a:effectLst/>
                <a:sym typeface="+mn-lt"/>
              </a:rPr>
              <a:pPr algn="ctr">
                <a:lnSpc>
                  <a:spcPct val="90000"/>
                </a:lnSpc>
                <a:spcBef>
                  <a:spcPct val="0"/>
                </a:spcBef>
                <a:spcAft>
                  <a:spcPct val="0"/>
                </a:spcAft>
              </a:pPr>
              <a:t>2</a:t>
            </a:fld>
            <a:endParaRPr lang="en-GB" sz="800" err="1">
              <a:solidFill>
                <a:schemeClr val="bg1"/>
              </a:solidFill>
              <a:sym typeface="+mn-lt"/>
            </a:endParaRPr>
          </a:p>
        </p:txBody>
      </p:sp>
      <p:sp>
        <p:nvSpPr>
          <p:cNvPr id="82" name="Rectangle 81">
            <a:extLst>
              <a:ext uri="{FF2B5EF4-FFF2-40B4-BE49-F238E27FC236}">
                <a16:creationId xmlns:a16="http://schemas.microsoft.com/office/drawing/2014/main" id="{31D1DFB2-D5AC-44F3-B900-14DC8866B770}"/>
              </a:ext>
            </a:extLst>
          </p:cNvPr>
          <p:cNvSpPr/>
          <p:nvPr>
            <p:custDataLst>
              <p:tags r:id="rId32"/>
            </p:custDataLst>
          </p:nvPr>
        </p:nvSpPr>
        <p:spPr bwMode="auto">
          <a:xfrm>
            <a:off x="6426200" y="5159375"/>
            <a:ext cx="152400" cy="414338"/>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E6A7D830-7958-403A-8F7A-8E256CA5C911}" type="datetime'''G''r''''''''''e''e''''''''''''''ce'''''''''">
              <a:rPr lang="en-GB" altLang="en-US" sz="1000" smtClean="0">
                <a:solidFill>
                  <a:schemeClr val="tx1"/>
                </a:solidFill>
                <a:effectLst/>
              </a:rPr>
              <a:pPr algn="r">
                <a:spcBef>
                  <a:spcPct val="0"/>
                </a:spcBef>
                <a:spcAft>
                  <a:spcPct val="0"/>
                </a:spcAft>
              </a:pPr>
              <a:t>Greece</a:t>
            </a:fld>
            <a:endParaRPr lang="en-GB" sz="1000">
              <a:solidFill>
                <a:schemeClr val="tx1"/>
              </a:solidFill>
              <a:sym typeface="+mn-lt"/>
            </a:endParaRPr>
          </a:p>
        </p:txBody>
      </p:sp>
      <p:sp>
        <p:nvSpPr>
          <p:cNvPr id="123" name="Rectangle 122">
            <a:extLst>
              <a:ext uri="{FF2B5EF4-FFF2-40B4-BE49-F238E27FC236}">
                <a16:creationId xmlns:a16="http://schemas.microsoft.com/office/drawing/2014/main" id="{B0FDB97B-F84E-4D7C-BCEE-E9F8FB442663}"/>
              </a:ext>
            </a:extLst>
          </p:cNvPr>
          <p:cNvSpPr/>
          <p:nvPr>
            <p:custDataLst>
              <p:tags r:id="rId33"/>
            </p:custDataLst>
          </p:nvPr>
        </p:nvSpPr>
        <p:spPr bwMode="auto">
          <a:xfrm>
            <a:off x="6681788" y="5159375"/>
            <a:ext cx="152400" cy="401638"/>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A1389C6D-897C-47A3-BF44-9B612B389C2C}" type="datetime'C''''''y''''''p''''''''''''''r''''''''''''''u''s'''''">
              <a:rPr lang="en-GB" altLang="en-US" sz="1000" smtClean="0">
                <a:solidFill>
                  <a:schemeClr val="tx1"/>
                </a:solidFill>
                <a:effectLst/>
              </a:rPr>
              <a:pPr algn="r">
                <a:spcBef>
                  <a:spcPct val="0"/>
                </a:spcBef>
                <a:spcAft>
                  <a:spcPct val="0"/>
                </a:spcAft>
              </a:pPr>
              <a:t>Cyprus</a:t>
            </a:fld>
            <a:endParaRPr lang="en-GB" sz="1000">
              <a:solidFill>
                <a:schemeClr val="tx1"/>
              </a:solidFill>
              <a:sym typeface="+mn-lt"/>
            </a:endParaRPr>
          </a:p>
        </p:txBody>
      </p:sp>
      <p:sp>
        <p:nvSpPr>
          <p:cNvPr id="571" name="Rectangle 570">
            <a:extLst>
              <a:ext uri="{FF2B5EF4-FFF2-40B4-BE49-F238E27FC236}">
                <a16:creationId xmlns:a16="http://schemas.microsoft.com/office/drawing/2014/main" id="{A12BF8BB-D7C0-A88F-0894-538363609651}"/>
              </a:ext>
            </a:extLst>
          </p:cNvPr>
          <p:cNvSpPr/>
          <p:nvPr>
            <p:custDataLst>
              <p:tags r:id="rId34"/>
            </p:custDataLst>
          </p:nvPr>
        </p:nvSpPr>
        <p:spPr bwMode="gray">
          <a:xfrm>
            <a:off x="6969126" y="4325938"/>
            <a:ext cx="85725" cy="109538"/>
          </a:xfrm>
          <a:prstGeom prst="rect">
            <a:avLst/>
          </a:prstGeom>
          <a:solidFill>
            <a:schemeClr val="accent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ctr" anchorCtr="0"/>
          <a:lstStyle/>
          <a:p>
            <a:pPr algn="ctr">
              <a:lnSpc>
                <a:spcPct val="90000"/>
              </a:lnSpc>
              <a:spcBef>
                <a:spcPct val="0"/>
              </a:spcBef>
              <a:spcAft>
                <a:spcPct val="0"/>
              </a:spcAft>
            </a:pPr>
            <a:fld id="{6D798EBD-44F3-425B-B325-FFD05019BF80}" type="datetime'''''''''''''''''''''''''''''''''1'''">
              <a:rPr lang="en-GB" altLang="en-US" sz="800" smtClean="0">
                <a:solidFill>
                  <a:schemeClr val="bg1"/>
                </a:solidFill>
                <a:effectLst/>
                <a:sym typeface="+mn-lt"/>
              </a:rPr>
              <a:pPr algn="ctr">
                <a:lnSpc>
                  <a:spcPct val="90000"/>
                </a:lnSpc>
                <a:spcBef>
                  <a:spcPct val="0"/>
                </a:spcBef>
                <a:spcAft>
                  <a:spcPct val="0"/>
                </a:spcAft>
              </a:pPr>
              <a:t>1</a:t>
            </a:fld>
            <a:endParaRPr lang="en-GB" sz="800" err="1">
              <a:solidFill>
                <a:schemeClr val="bg1"/>
              </a:solidFill>
              <a:sym typeface="+mn-lt"/>
            </a:endParaRPr>
          </a:p>
        </p:txBody>
      </p:sp>
      <p:sp>
        <p:nvSpPr>
          <p:cNvPr id="108" name="Rectangle 107">
            <a:extLst>
              <a:ext uri="{FF2B5EF4-FFF2-40B4-BE49-F238E27FC236}">
                <a16:creationId xmlns:a16="http://schemas.microsoft.com/office/drawing/2014/main" id="{559501AF-6E6D-4490-A193-2E09EAA997BB}"/>
              </a:ext>
            </a:extLst>
          </p:cNvPr>
          <p:cNvSpPr/>
          <p:nvPr>
            <p:custDataLst>
              <p:tags r:id="rId35"/>
            </p:custDataLst>
          </p:nvPr>
        </p:nvSpPr>
        <p:spPr bwMode="auto">
          <a:xfrm>
            <a:off x="6935788" y="5159376"/>
            <a:ext cx="152400" cy="45561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0CBE5256-2435-4C20-82CF-CDB159A6B97E}" type="datetime'''''S''''w''''''''''''''''''e''''d''''''e''''n'''''''''">
              <a:rPr lang="en-GB" altLang="en-US" sz="1000" smtClean="0">
                <a:solidFill>
                  <a:schemeClr val="tx1"/>
                </a:solidFill>
                <a:effectLst/>
              </a:rPr>
              <a:pPr algn="r">
                <a:spcBef>
                  <a:spcPct val="0"/>
                </a:spcBef>
                <a:spcAft>
                  <a:spcPct val="0"/>
                </a:spcAft>
              </a:pPr>
              <a:t>Sweden</a:t>
            </a:fld>
            <a:endParaRPr lang="en-GB" sz="1000">
              <a:solidFill>
                <a:schemeClr val="tx1"/>
              </a:solidFill>
              <a:sym typeface="+mn-lt"/>
            </a:endParaRPr>
          </a:p>
        </p:txBody>
      </p:sp>
      <p:sp>
        <p:nvSpPr>
          <p:cNvPr id="102" name="Rectangle 101">
            <a:extLst>
              <a:ext uri="{FF2B5EF4-FFF2-40B4-BE49-F238E27FC236}">
                <a16:creationId xmlns:a16="http://schemas.microsoft.com/office/drawing/2014/main" id="{C3D2A053-CFE9-4B40-9AF0-3A2EF7064A62}"/>
              </a:ext>
            </a:extLst>
          </p:cNvPr>
          <p:cNvSpPr/>
          <p:nvPr>
            <p:custDataLst>
              <p:tags r:id="rId36"/>
            </p:custDataLst>
          </p:nvPr>
        </p:nvSpPr>
        <p:spPr bwMode="auto">
          <a:xfrm>
            <a:off x="7189788" y="5159375"/>
            <a:ext cx="152400" cy="477838"/>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DF08758A-47C1-4C7F-8EC5-16338A56DDC8}" type="datetime'''''''''Hu''''''''''''''ng''''a''''''''''''''''r''y'''''''''''">
              <a:rPr lang="en-GB" altLang="en-US" sz="1000" smtClean="0">
                <a:solidFill>
                  <a:schemeClr val="tx1"/>
                </a:solidFill>
                <a:effectLst/>
              </a:rPr>
              <a:pPr algn="r">
                <a:spcBef>
                  <a:spcPct val="0"/>
                </a:spcBef>
                <a:spcAft>
                  <a:spcPct val="0"/>
                </a:spcAft>
              </a:pPr>
              <a:t>Hungary</a:t>
            </a:fld>
            <a:endParaRPr lang="en-GB" sz="1000">
              <a:solidFill>
                <a:schemeClr val="tx1"/>
              </a:solidFill>
              <a:sym typeface="+mn-lt"/>
            </a:endParaRPr>
          </a:p>
        </p:txBody>
      </p:sp>
      <p:sp>
        <p:nvSpPr>
          <p:cNvPr id="92" name="Rectangle 91">
            <a:extLst>
              <a:ext uri="{FF2B5EF4-FFF2-40B4-BE49-F238E27FC236}">
                <a16:creationId xmlns:a16="http://schemas.microsoft.com/office/drawing/2014/main" id="{D4DFAD45-D63D-4342-9760-01C84DCC3959}"/>
              </a:ext>
            </a:extLst>
          </p:cNvPr>
          <p:cNvSpPr/>
          <p:nvPr>
            <p:custDataLst>
              <p:tags r:id="rId37"/>
            </p:custDataLst>
          </p:nvPr>
        </p:nvSpPr>
        <p:spPr bwMode="auto">
          <a:xfrm>
            <a:off x="7445375" y="5159375"/>
            <a:ext cx="152400" cy="50641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6E1C7874-7FAC-4E52-8383-4F195F9CD287}" type="datetime'''''''''''''''''''''''''''R''o''ma''''''n''''''i''''a'''''''">
              <a:rPr lang="en-GB" altLang="en-US" sz="1000" smtClean="0">
                <a:solidFill>
                  <a:schemeClr val="tx1"/>
                </a:solidFill>
                <a:effectLst/>
              </a:rPr>
              <a:pPr algn="r">
                <a:spcBef>
                  <a:spcPct val="0"/>
                </a:spcBef>
                <a:spcAft>
                  <a:spcPct val="0"/>
                </a:spcAft>
              </a:pPr>
              <a:t>Romania</a:t>
            </a:fld>
            <a:endParaRPr lang="en-GB" sz="1000">
              <a:solidFill>
                <a:schemeClr val="tx1"/>
              </a:solidFill>
              <a:sym typeface="+mn-lt"/>
            </a:endParaRPr>
          </a:p>
        </p:txBody>
      </p:sp>
      <p:sp>
        <p:nvSpPr>
          <p:cNvPr id="284" name="Rectangle 283">
            <a:extLst>
              <a:ext uri="{FF2B5EF4-FFF2-40B4-BE49-F238E27FC236}">
                <a16:creationId xmlns:a16="http://schemas.microsoft.com/office/drawing/2014/main" id="{F1BF65FE-AF87-DA39-6CF5-1C9E358CD917}"/>
              </a:ext>
            </a:extLst>
          </p:cNvPr>
          <p:cNvSpPr/>
          <p:nvPr>
            <p:custDataLst>
              <p:tags r:id="rId38"/>
            </p:custDataLst>
          </p:nvPr>
        </p:nvSpPr>
        <p:spPr bwMode="auto">
          <a:xfrm>
            <a:off x="7699375" y="5159375"/>
            <a:ext cx="152400" cy="511175"/>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65952113-4D9B-4E3E-BE3F-53CEAB560787}" type="datetime'''''''''''L''''''''it''''''hu''''''''''''''''a''''''nia'''''">
              <a:rPr lang="en-GB" altLang="en-US" sz="1000" smtClean="0">
                <a:solidFill>
                  <a:schemeClr val="tx1"/>
                </a:solidFill>
                <a:effectLst/>
              </a:rPr>
              <a:pPr algn="r">
                <a:spcBef>
                  <a:spcPct val="0"/>
                </a:spcBef>
                <a:spcAft>
                  <a:spcPct val="0"/>
                </a:spcAft>
              </a:pPr>
              <a:t>Lithuania</a:t>
            </a:fld>
            <a:endParaRPr lang="en-GB" sz="1000">
              <a:solidFill>
                <a:schemeClr val="tx1"/>
              </a:solidFill>
              <a:sym typeface="+mn-lt"/>
            </a:endParaRPr>
          </a:p>
        </p:txBody>
      </p:sp>
      <p:sp>
        <p:nvSpPr>
          <p:cNvPr id="573" name="Rectangle 572">
            <a:extLst>
              <a:ext uri="{FF2B5EF4-FFF2-40B4-BE49-F238E27FC236}">
                <a16:creationId xmlns:a16="http://schemas.microsoft.com/office/drawing/2014/main" id="{4C454ECF-7075-B2A5-A5F2-E6719025D80A}"/>
              </a:ext>
            </a:extLst>
          </p:cNvPr>
          <p:cNvSpPr/>
          <p:nvPr>
            <p:custDataLst>
              <p:tags r:id="rId39"/>
            </p:custDataLst>
          </p:nvPr>
        </p:nvSpPr>
        <p:spPr bwMode="gray">
          <a:xfrm>
            <a:off x="7988301" y="4476750"/>
            <a:ext cx="85725" cy="109538"/>
          </a:xfrm>
          <a:prstGeom prst="rect">
            <a:avLst/>
          </a:prstGeom>
          <a:solidFill>
            <a:schemeClr val="accent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ctr" anchorCtr="0"/>
          <a:lstStyle/>
          <a:p>
            <a:pPr algn="ctr">
              <a:lnSpc>
                <a:spcPct val="90000"/>
              </a:lnSpc>
              <a:spcBef>
                <a:spcPct val="0"/>
              </a:spcBef>
              <a:spcAft>
                <a:spcPct val="0"/>
              </a:spcAft>
            </a:pPr>
            <a:fld id="{90A7EF23-10AF-48D9-85D3-05B0658CFC71}" type="datetime'''''''''''''''1'''''''''''''''''''''''''">
              <a:rPr lang="en-GB" altLang="en-US" sz="800" smtClean="0">
                <a:solidFill>
                  <a:schemeClr val="bg1"/>
                </a:solidFill>
                <a:effectLst/>
                <a:sym typeface="+mn-lt"/>
              </a:rPr>
              <a:pPr algn="ctr">
                <a:lnSpc>
                  <a:spcPct val="90000"/>
                </a:lnSpc>
                <a:spcBef>
                  <a:spcPct val="0"/>
                </a:spcBef>
                <a:spcAft>
                  <a:spcPct val="0"/>
                </a:spcAft>
              </a:pPr>
              <a:t>1</a:t>
            </a:fld>
            <a:endParaRPr lang="en-GB" sz="800" err="1">
              <a:solidFill>
                <a:schemeClr val="bg1"/>
              </a:solidFill>
              <a:sym typeface="+mn-lt"/>
            </a:endParaRPr>
          </a:p>
        </p:txBody>
      </p:sp>
      <p:sp>
        <p:nvSpPr>
          <p:cNvPr id="86" name="Rectangle 85">
            <a:extLst>
              <a:ext uri="{FF2B5EF4-FFF2-40B4-BE49-F238E27FC236}">
                <a16:creationId xmlns:a16="http://schemas.microsoft.com/office/drawing/2014/main" id="{2207542F-2398-4B31-80DA-B48BD321B787}"/>
              </a:ext>
            </a:extLst>
          </p:cNvPr>
          <p:cNvSpPr/>
          <p:nvPr>
            <p:custDataLst>
              <p:tags r:id="rId40"/>
            </p:custDataLst>
          </p:nvPr>
        </p:nvSpPr>
        <p:spPr bwMode="auto">
          <a:xfrm>
            <a:off x="7954963" y="5159375"/>
            <a:ext cx="152400" cy="420688"/>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4594D392-8D60-44B2-A97E-0017359CC658}" type="datetime'''E''''''''''st''''''''''''''o''''''''''''''''''n''''''i''a'''">
              <a:rPr lang="en-GB" altLang="en-US" sz="1000" smtClean="0">
                <a:solidFill>
                  <a:schemeClr val="tx1"/>
                </a:solidFill>
                <a:effectLst/>
              </a:rPr>
              <a:pPr algn="r">
                <a:spcBef>
                  <a:spcPct val="0"/>
                </a:spcBef>
                <a:spcAft>
                  <a:spcPct val="0"/>
                </a:spcAft>
              </a:pPr>
              <a:t>Estonia</a:t>
            </a:fld>
            <a:endParaRPr lang="en-GB" sz="1000">
              <a:solidFill>
                <a:schemeClr val="tx1"/>
              </a:solidFill>
              <a:sym typeface="+mn-lt"/>
            </a:endParaRPr>
          </a:p>
        </p:txBody>
      </p:sp>
      <p:sp>
        <p:nvSpPr>
          <p:cNvPr id="128" name="Rectangle 127">
            <a:extLst>
              <a:ext uri="{FF2B5EF4-FFF2-40B4-BE49-F238E27FC236}">
                <a16:creationId xmlns:a16="http://schemas.microsoft.com/office/drawing/2014/main" id="{73874FCF-44E7-4CEB-A2AC-FF904D2B1992}"/>
              </a:ext>
            </a:extLst>
          </p:cNvPr>
          <p:cNvSpPr/>
          <p:nvPr>
            <p:custDataLst>
              <p:tags r:id="rId41"/>
            </p:custDataLst>
          </p:nvPr>
        </p:nvSpPr>
        <p:spPr bwMode="auto">
          <a:xfrm>
            <a:off x="8208963" y="5159375"/>
            <a:ext cx="152400" cy="406400"/>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99D88559-C21A-4688-B317-17602B72DBA1}" type="datetime'''''''''I''''c''''''''''e''''''''''l''''a''n''''d'">
              <a:rPr lang="en-GB" altLang="en-US" sz="1000" smtClean="0">
                <a:solidFill>
                  <a:schemeClr val="tx1"/>
                </a:solidFill>
                <a:effectLst/>
              </a:rPr>
              <a:pPr algn="r">
                <a:spcBef>
                  <a:spcPct val="0"/>
                </a:spcBef>
                <a:spcAft>
                  <a:spcPct val="0"/>
                </a:spcAft>
              </a:pPr>
              <a:t>Iceland</a:t>
            </a:fld>
            <a:endParaRPr lang="en-GB" sz="1000">
              <a:solidFill>
                <a:schemeClr val="tx1"/>
              </a:solidFill>
              <a:sym typeface="+mn-lt"/>
            </a:endParaRPr>
          </a:p>
        </p:txBody>
      </p:sp>
      <p:sp>
        <p:nvSpPr>
          <p:cNvPr id="574" name="Rectangle 573">
            <a:extLst>
              <a:ext uri="{FF2B5EF4-FFF2-40B4-BE49-F238E27FC236}">
                <a16:creationId xmlns:a16="http://schemas.microsoft.com/office/drawing/2014/main" id="{4723010E-1F2F-E7F9-606C-ADC75D566A28}"/>
              </a:ext>
            </a:extLst>
          </p:cNvPr>
          <p:cNvSpPr/>
          <p:nvPr>
            <p:custDataLst>
              <p:tags r:id="rId42"/>
            </p:custDataLst>
          </p:nvPr>
        </p:nvSpPr>
        <p:spPr bwMode="gray">
          <a:xfrm>
            <a:off x="8751889" y="4760913"/>
            <a:ext cx="85725" cy="109538"/>
          </a:xfrm>
          <a:prstGeom prst="rect">
            <a:avLst/>
          </a:prstGeom>
          <a:solidFill>
            <a:srgbClr val="72C45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ctr" anchorCtr="0"/>
          <a:lstStyle/>
          <a:p>
            <a:pPr algn="ctr">
              <a:lnSpc>
                <a:spcPct val="90000"/>
              </a:lnSpc>
              <a:spcBef>
                <a:spcPct val="0"/>
              </a:spcBef>
              <a:spcAft>
                <a:spcPct val="0"/>
              </a:spcAft>
            </a:pPr>
            <a:fld id="{A5D30589-70FB-43AA-88C3-BA5A0E4285F4}" type="datetime'''''''''''''''''''''''''''''''''''''2'''''''''">
              <a:rPr lang="en-GB" altLang="en-US" sz="800" smtClean="0">
                <a:solidFill>
                  <a:schemeClr val="bg1"/>
                </a:solidFill>
                <a:effectLst/>
                <a:sym typeface="+mn-lt"/>
              </a:rPr>
              <a:pPr algn="ctr">
                <a:lnSpc>
                  <a:spcPct val="90000"/>
                </a:lnSpc>
                <a:spcBef>
                  <a:spcPct val="0"/>
                </a:spcBef>
                <a:spcAft>
                  <a:spcPct val="0"/>
                </a:spcAft>
              </a:pPr>
              <a:t>2</a:t>
            </a:fld>
            <a:endParaRPr lang="en-GB" sz="800" err="1">
              <a:solidFill>
                <a:schemeClr val="bg1"/>
              </a:solidFill>
              <a:sym typeface="+mn-lt"/>
            </a:endParaRPr>
          </a:p>
        </p:txBody>
      </p:sp>
      <p:sp>
        <p:nvSpPr>
          <p:cNvPr id="122" name="Rectangle 121">
            <a:extLst>
              <a:ext uri="{FF2B5EF4-FFF2-40B4-BE49-F238E27FC236}">
                <a16:creationId xmlns:a16="http://schemas.microsoft.com/office/drawing/2014/main" id="{ADE045F8-E55C-46A5-84C9-5F5D6A9E07B0}"/>
              </a:ext>
            </a:extLst>
          </p:cNvPr>
          <p:cNvSpPr/>
          <p:nvPr>
            <p:custDataLst>
              <p:tags r:id="rId43"/>
            </p:custDataLst>
          </p:nvPr>
        </p:nvSpPr>
        <p:spPr bwMode="auto">
          <a:xfrm>
            <a:off x="8718550" y="5159375"/>
            <a:ext cx="152400" cy="477838"/>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C2204FAE-A54E-4064-8A08-4F30B52EC776}" type="datetime'''''''S''''''''''l''''o''''''v''''''a''k''i''''''''''a'">
              <a:rPr lang="en-GB" altLang="en-US" sz="1000" smtClean="0">
                <a:solidFill>
                  <a:schemeClr val="tx1"/>
                </a:solidFill>
                <a:effectLst/>
              </a:rPr>
              <a:pPr algn="r">
                <a:spcBef>
                  <a:spcPct val="0"/>
                </a:spcBef>
                <a:spcAft>
                  <a:spcPct val="0"/>
                </a:spcAft>
              </a:pPr>
              <a:t>Slovakia</a:t>
            </a:fld>
            <a:endParaRPr lang="en-GB" sz="1000">
              <a:solidFill>
                <a:schemeClr val="tx1"/>
              </a:solidFill>
              <a:sym typeface="+mn-lt"/>
            </a:endParaRPr>
          </a:p>
        </p:txBody>
      </p:sp>
      <p:sp>
        <p:nvSpPr>
          <p:cNvPr id="135" name="Rectangle 134">
            <a:extLst>
              <a:ext uri="{FF2B5EF4-FFF2-40B4-BE49-F238E27FC236}">
                <a16:creationId xmlns:a16="http://schemas.microsoft.com/office/drawing/2014/main" id="{105063E1-A24A-4FBF-A223-6EA924717F5F}"/>
              </a:ext>
            </a:extLst>
          </p:cNvPr>
          <p:cNvSpPr/>
          <p:nvPr>
            <p:custDataLst>
              <p:tags r:id="rId44"/>
            </p:custDataLst>
          </p:nvPr>
        </p:nvSpPr>
        <p:spPr bwMode="auto">
          <a:xfrm>
            <a:off x="8972550" y="5159375"/>
            <a:ext cx="152400" cy="43021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0C2BD3F4-63E8-49F2-9E62-3073D0F5E9C6}" type="datetime'N''''''o''rwa''''y'''''''''''''">
              <a:rPr lang="en-GB" altLang="en-US" sz="1000" smtClean="0">
                <a:solidFill>
                  <a:schemeClr val="tx1"/>
                </a:solidFill>
                <a:effectLst/>
              </a:rPr>
              <a:pPr algn="r">
                <a:spcBef>
                  <a:spcPct val="0"/>
                </a:spcBef>
                <a:spcAft>
                  <a:spcPct val="0"/>
                </a:spcAft>
              </a:pPr>
              <a:t>Norway</a:t>
            </a:fld>
            <a:endParaRPr lang="en-GB" sz="1000">
              <a:solidFill>
                <a:schemeClr val="tx1"/>
              </a:solidFill>
              <a:sym typeface="+mn-lt"/>
            </a:endParaRPr>
          </a:p>
        </p:txBody>
      </p:sp>
      <p:sp>
        <p:nvSpPr>
          <p:cNvPr id="185" name="Rectangle 184">
            <a:extLst>
              <a:ext uri="{FF2B5EF4-FFF2-40B4-BE49-F238E27FC236}">
                <a16:creationId xmlns:a16="http://schemas.microsoft.com/office/drawing/2014/main" id="{C50A5B3C-0DE0-4A6C-AB23-7023EF07C30A}"/>
              </a:ext>
            </a:extLst>
          </p:cNvPr>
          <p:cNvSpPr/>
          <p:nvPr>
            <p:custDataLst>
              <p:tags r:id="rId45"/>
            </p:custDataLst>
          </p:nvPr>
        </p:nvSpPr>
        <p:spPr bwMode="auto">
          <a:xfrm>
            <a:off x="9228138" y="5159375"/>
            <a:ext cx="152400" cy="457200"/>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48F87DFF-22C8-449C-936B-49A356683A37}" type="datetime'''''''*''''''C''''''''''''ro''''a''''''t''i''''''''''''a'">
              <a:rPr lang="en-GB" altLang="en-US" sz="1000" smtClean="0">
                <a:solidFill>
                  <a:schemeClr val="tx1"/>
                </a:solidFill>
                <a:effectLst/>
              </a:rPr>
              <a:pPr algn="r">
                <a:spcBef>
                  <a:spcPct val="0"/>
                </a:spcBef>
                <a:spcAft>
                  <a:spcPct val="0"/>
                </a:spcAft>
              </a:pPr>
              <a:t>*Croatia</a:t>
            </a:fld>
            <a:endParaRPr lang="en-GB" sz="1000">
              <a:solidFill>
                <a:schemeClr val="tx1"/>
              </a:solidFill>
              <a:sym typeface="+mn-lt"/>
            </a:endParaRPr>
          </a:p>
        </p:txBody>
      </p:sp>
      <p:sp>
        <p:nvSpPr>
          <p:cNvPr id="575" name="Rectangle 574">
            <a:extLst>
              <a:ext uri="{FF2B5EF4-FFF2-40B4-BE49-F238E27FC236}">
                <a16:creationId xmlns:a16="http://schemas.microsoft.com/office/drawing/2014/main" id="{E50AF92F-FF2F-B951-3A40-7576240EBCA0}"/>
              </a:ext>
            </a:extLst>
          </p:cNvPr>
          <p:cNvSpPr/>
          <p:nvPr>
            <p:custDataLst>
              <p:tags r:id="rId46"/>
            </p:custDataLst>
          </p:nvPr>
        </p:nvSpPr>
        <p:spPr bwMode="gray">
          <a:xfrm>
            <a:off x="9515476" y="4987925"/>
            <a:ext cx="85725" cy="109538"/>
          </a:xfrm>
          <a:prstGeom prst="rect">
            <a:avLst/>
          </a:prstGeom>
          <a:solidFill>
            <a:srgbClr val="A1D79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ctr" anchorCtr="0"/>
          <a:lstStyle/>
          <a:p>
            <a:pPr algn="ctr">
              <a:lnSpc>
                <a:spcPct val="90000"/>
              </a:lnSpc>
              <a:spcBef>
                <a:spcPct val="0"/>
              </a:spcBef>
              <a:spcAft>
                <a:spcPct val="0"/>
              </a:spcAft>
            </a:pPr>
            <a:fld id="{8951D11D-7835-436A-B859-B33B94F326A5}" type="datetime'''''''''''''''''''''''''''''''''''''2'''''''''''''''''''''">
              <a:rPr lang="en-GB" altLang="en-US" sz="800" smtClean="0">
                <a:solidFill>
                  <a:schemeClr val="tx1"/>
                </a:solidFill>
                <a:effectLst/>
                <a:sym typeface="+mn-lt"/>
              </a:rPr>
              <a:pPr algn="ctr">
                <a:lnSpc>
                  <a:spcPct val="90000"/>
                </a:lnSpc>
                <a:spcBef>
                  <a:spcPct val="0"/>
                </a:spcBef>
                <a:spcAft>
                  <a:spcPct val="0"/>
                </a:spcAft>
              </a:pPr>
              <a:t>2</a:t>
            </a:fld>
            <a:endParaRPr lang="en-GB" sz="800" err="1">
              <a:solidFill>
                <a:schemeClr val="tx1"/>
              </a:solidFill>
              <a:sym typeface="+mn-lt"/>
            </a:endParaRPr>
          </a:p>
        </p:txBody>
      </p:sp>
      <p:sp>
        <p:nvSpPr>
          <p:cNvPr id="205" name="Rectangle 204">
            <a:extLst>
              <a:ext uri="{FF2B5EF4-FFF2-40B4-BE49-F238E27FC236}">
                <a16:creationId xmlns:a16="http://schemas.microsoft.com/office/drawing/2014/main" id="{4B7335A3-E1D2-4EF1-A517-58C49BA530B0}"/>
              </a:ext>
            </a:extLst>
          </p:cNvPr>
          <p:cNvSpPr/>
          <p:nvPr>
            <p:custDataLst>
              <p:tags r:id="rId47"/>
            </p:custDataLst>
          </p:nvPr>
        </p:nvSpPr>
        <p:spPr bwMode="auto">
          <a:xfrm>
            <a:off x="9482138" y="5159376"/>
            <a:ext cx="152400" cy="30956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290F6F64-FB24-4D04-9EF5-E0BE1AD434EF}" type="datetime'''''''''''M''''''''''''''''''''''''''a''''''''''l''''ta'''''">
              <a:rPr lang="en-GB" altLang="en-US" sz="1000" smtClean="0">
                <a:solidFill>
                  <a:schemeClr val="tx1"/>
                </a:solidFill>
                <a:effectLst/>
              </a:rPr>
              <a:pPr algn="r">
                <a:spcBef>
                  <a:spcPct val="0"/>
                </a:spcBef>
                <a:spcAft>
                  <a:spcPct val="0"/>
                </a:spcAft>
              </a:pPr>
              <a:t>Malta</a:t>
            </a:fld>
            <a:endParaRPr lang="en-GB" sz="1000">
              <a:solidFill>
                <a:schemeClr val="tx1"/>
              </a:solidFill>
              <a:sym typeface="+mn-lt"/>
            </a:endParaRPr>
          </a:p>
        </p:txBody>
      </p:sp>
      <p:sp>
        <p:nvSpPr>
          <p:cNvPr id="87" name="Rectangle 86">
            <a:extLst>
              <a:ext uri="{FF2B5EF4-FFF2-40B4-BE49-F238E27FC236}">
                <a16:creationId xmlns:a16="http://schemas.microsoft.com/office/drawing/2014/main" id="{2005F892-E202-4F87-8AA2-E142099AFE93}"/>
              </a:ext>
            </a:extLst>
          </p:cNvPr>
          <p:cNvSpPr/>
          <p:nvPr>
            <p:custDataLst>
              <p:tags r:id="rId48"/>
            </p:custDataLst>
          </p:nvPr>
        </p:nvSpPr>
        <p:spPr bwMode="auto">
          <a:xfrm>
            <a:off x="9736138" y="5159375"/>
            <a:ext cx="152400" cy="336550"/>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7FCFDAD1-8387-4CD6-8EDC-4C8EE766310E}" type="datetime'''''''''L''''''''''''''''''''''''a''''t''vi''''''''''a'''''''">
              <a:rPr lang="en-GB" altLang="en-US" sz="1000" smtClean="0">
                <a:solidFill>
                  <a:schemeClr val="tx1"/>
                </a:solidFill>
                <a:effectLst/>
              </a:rPr>
              <a:pPr algn="r">
                <a:spcBef>
                  <a:spcPct val="0"/>
                </a:spcBef>
                <a:spcAft>
                  <a:spcPct val="0"/>
                </a:spcAft>
              </a:pPr>
              <a:t>Latvia</a:t>
            </a:fld>
            <a:endParaRPr lang="en-GB" sz="1000">
              <a:solidFill>
                <a:schemeClr val="tx1"/>
              </a:solidFill>
              <a:sym typeface="+mn-lt"/>
            </a:endParaRPr>
          </a:p>
        </p:txBody>
      </p:sp>
      <p:sp>
        <p:nvSpPr>
          <p:cNvPr id="64" name="Rectangle 63">
            <a:extLst>
              <a:ext uri="{FF2B5EF4-FFF2-40B4-BE49-F238E27FC236}">
                <a16:creationId xmlns:a16="http://schemas.microsoft.com/office/drawing/2014/main" id="{9ED321F6-AF98-ABFC-0EB4-BEDBDA603DB6}"/>
              </a:ext>
            </a:extLst>
          </p:cNvPr>
          <p:cNvSpPr/>
          <p:nvPr>
            <p:custDataLst>
              <p:tags r:id="rId49"/>
            </p:custDataLst>
          </p:nvPr>
        </p:nvSpPr>
        <p:spPr bwMode="gray">
          <a:xfrm>
            <a:off x="10025064" y="4987925"/>
            <a:ext cx="85725" cy="109538"/>
          </a:xfrm>
          <a:prstGeom prst="rect">
            <a:avLst/>
          </a:prstGeom>
          <a:solidFill>
            <a:srgbClr val="A1D79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ctr" anchorCtr="0"/>
          <a:lstStyle/>
          <a:p>
            <a:pPr algn="ctr">
              <a:lnSpc>
                <a:spcPct val="90000"/>
              </a:lnSpc>
              <a:spcBef>
                <a:spcPct val="0"/>
              </a:spcBef>
              <a:spcAft>
                <a:spcPct val="0"/>
              </a:spcAft>
            </a:pPr>
            <a:fld id="{6C694100-1935-4FC5-9D29-2580FF215B3E}" type="datetime'''2'''''''''''''''">
              <a:rPr lang="en-GB" altLang="en-US" sz="800" smtClean="0">
                <a:solidFill>
                  <a:schemeClr val="tx1"/>
                </a:solidFill>
                <a:effectLst/>
                <a:sym typeface="+mn-lt"/>
              </a:rPr>
              <a:pPr algn="ctr">
                <a:lnSpc>
                  <a:spcPct val="90000"/>
                </a:lnSpc>
                <a:spcBef>
                  <a:spcPct val="0"/>
                </a:spcBef>
                <a:spcAft>
                  <a:spcPct val="0"/>
                </a:spcAft>
              </a:pPr>
              <a:t>2</a:t>
            </a:fld>
            <a:endParaRPr lang="en-GB" sz="800" err="1">
              <a:solidFill>
                <a:schemeClr val="tx1"/>
              </a:solidFill>
              <a:sym typeface="+mn-lt"/>
            </a:endParaRPr>
          </a:p>
        </p:txBody>
      </p:sp>
      <p:sp>
        <p:nvSpPr>
          <p:cNvPr id="119" name="Rectangle 118">
            <a:extLst>
              <a:ext uri="{FF2B5EF4-FFF2-40B4-BE49-F238E27FC236}">
                <a16:creationId xmlns:a16="http://schemas.microsoft.com/office/drawing/2014/main" id="{4A668BCF-CF42-4043-8F17-A794E87F3A5C}"/>
              </a:ext>
            </a:extLst>
          </p:cNvPr>
          <p:cNvSpPr/>
          <p:nvPr>
            <p:custDataLst>
              <p:tags r:id="rId50"/>
            </p:custDataLst>
          </p:nvPr>
        </p:nvSpPr>
        <p:spPr bwMode="auto">
          <a:xfrm>
            <a:off x="8462963" y="5159375"/>
            <a:ext cx="152400" cy="38576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21E99713-3AAD-4812-BCB6-8484374F3269}" type="datetime'''''''''''''I''r''''''''''el''''''''a''''''n''''d'''''''''''">
              <a:rPr lang="en-GB" altLang="en-US" sz="1000" smtClean="0">
                <a:solidFill>
                  <a:schemeClr val="tx1"/>
                </a:solidFill>
                <a:effectLst/>
              </a:rPr>
              <a:pPr algn="r">
                <a:spcBef>
                  <a:spcPct val="0"/>
                </a:spcBef>
                <a:spcAft>
                  <a:spcPct val="0"/>
                </a:spcAft>
              </a:pPr>
              <a:t>Ireland</a:t>
            </a:fld>
            <a:endParaRPr lang="en-GB" sz="1000">
              <a:solidFill>
                <a:schemeClr val="tx1"/>
              </a:solidFill>
              <a:sym typeface="+mn-lt"/>
            </a:endParaRPr>
          </a:p>
        </p:txBody>
      </p:sp>
      <p:sp>
        <p:nvSpPr>
          <p:cNvPr id="103" name="Rectangle 102">
            <a:extLst>
              <a:ext uri="{FF2B5EF4-FFF2-40B4-BE49-F238E27FC236}">
                <a16:creationId xmlns:a16="http://schemas.microsoft.com/office/drawing/2014/main" id="{5E477898-8836-4BB3-AE79-58F4C9485168}"/>
              </a:ext>
            </a:extLst>
          </p:cNvPr>
          <p:cNvSpPr/>
          <p:nvPr>
            <p:custDataLst>
              <p:tags r:id="rId51"/>
            </p:custDataLst>
          </p:nvPr>
        </p:nvSpPr>
        <p:spPr bwMode="auto">
          <a:xfrm>
            <a:off x="9991725" y="5159376"/>
            <a:ext cx="152400" cy="365125"/>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EA907C0D-B47F-4067-AAF8-3ED168F0CC7F}" type="datetime'''S''''''''''''e''r''''''''''''bi''''''''''''''a'''''''''''''">
              <a:rPr lang="en-GB" altLang="en-US" sz="1000" smtClean="0">
                <a:solidFill>
                  <a:schemeClr val="tx1"/>
                </a:solidFill>
                <a:effectLst/>
              </a:rPr>
              <a:pPr algn="r">
                <a:spcBef>
                  <a:spcPct val="0"/>
                </a:spcBef>
                <a:spcAft>
                  <a:spcPct val="0"/>
                </a:spcAft>
              </a:pPr>
              <a:t>Serbia</a:t>
            </a:fld>
            <a:endParaRPr lang="en-GB" sz="1000">
              <a:solidFill>
                <a:schemeClr val="tx1"/>
              </a:solidFill>
              <a:sym typeface="+mn-lt"/>
            </a:endParaRPr>
          </a:p>
        </p:txBody>
      </p:sp>
      <p:sp>
        <p:nvSpPr>
          <p:cNvPr id="81" name="Rectangle 80">
            <a:extLst>
              <a:ext uri="{FF2B5EF4-FFF2-40B4-BE49-F238E27FC236}">
                <a16:creationId xmlns:a16="http://schemas.microsoft.com/office/drawing/2014/main" id="{9E7680F4-5E32-415E-A813-54C15488A1D8}"/>
              </a:ext>
            </a:extLst>
          </p:cNvPr>
          <p:cNvSpPr/>
          <p:nvPr>
            <p:custDataLst>
              <p:tags r:id="rId52"/>
            </p:custDataLst>
          </p:nvPr>
        </p:nvSpPr>
        <p:spPr bwMode="auto">
          <a:xfrm>
            <a:off x="1587500" y="5159375"/>
            <a:ext cx="152400" cy="808038"/>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DCBAD275-6D0D-4FE6-9D9A-0B4B42C3EBC4}" type="datetime'E''''U a''''''''''''''''pp''''''r''ova''''''''''''''l''''''s'">
              <a:rPr lang="en-GB" altLang="en-US" sz="1000" b="1" smtClean="0">
                <a:solidFill>
                  <a:schemeClr val="tx1"/>
                </a:solidFill>
                <a:effectLst/>
              </a:rPr>
              <a:pPr algn="r">
                <a:spcBef>
                  <a:spcPct val="0"/>
                </a:spcBef>
                <a:spcAft>
                  <a:spcPct val="0"/>
                </a:spcAft>
              </a:pPr>
              <a:t>EU approvals</a:t>
            </a:fld>
            <a:endParaRPr lang="en-GB" sz="1000" b="1">
              <a:solidFill>
                <a:schemeClr val="tx1"/>
              </a:solidFill>
              <a:sym typeface="+mn-lt"/>
            </a:endParaRPr>
          </a:p>
        </p:txBody>
      </p:sp>
      <p:sp>
        <p:nvSpPr>
          <p:cNvPr id="84" name="Rectangle 83">
            <a:extLst>
              <a:ext uri="{FF2B5EF4-FFF2-40B4-BE49-F238E27FC236}">
                <a16:creationId xmlns:a16="http://schemas.microsoft.com/office/drawing/2014/main" id="{79227F21-7555-4FD8-87D1-F467C97A8C91}"/>
              </a:ext>
            </a:extLst>
          </p:cNvPr>
          <p:cNvSpPr/>
          <p:nvPr>
            <p:custDataLst>
              <p:tags r:id="rId53"/>
            </p:custDataLst>
          </p:nvPr>
        </p:nvSpPr>
        <p:spPr bwMode="auto">
          <a:xfrm>
            <a:off x="1843088" y="5159375"/>
            <a:ext cx="152400" cy="520700"/>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0E9EA7EE-F19B-4599-A5C6-3C560A77AF73}" type="datetime'''''''''''''Ge''rm''''''a''''n''''''''''''''''''''y'''''">
              <a:rPr lang="en-GB" altLang="en-US" sz="1000" smtClean="0">
                <a:solidFill>
                  <a:schemeClr val="tx1"/>
                </a:solidFill>
                <a:effectLst/>
              </a:rPr>
              <a:pPr algn="r">
                <a:spcBef>
                  <a:spcPct val="0"/>
                </a:spcBef>
                <a:spcAft>
                  <a:spcPct val="0"/>
                </a:spcAft>
              </a:pPr>
              <a:t>Germany</a:t>
            </a:fld>
            <a:endParaRPr lang="en-GB" sz="1000">
              <a:solidFill>
                <a:schemeClr val="tx1"/>
              </a:solidFill>
              <a:sym typeface="+mn-lt"/>
            </a:endParaRPr>
          </a:p>
        </p:txBody>
      </p:sp>
      <p:sp>
        <p:nvSpPr>
          <p:cNvPr id="65" name="Rectangle 64">
            <a:extLst>
              <a:ext uri="{FF2B5EF4-FFF2-40B4-BE49-F238E27FC236}">
                <a16:creationId xmlns:a16="http://schemas.microsoft.com/office/drawing/2014/main" id="{031CCAF5-F26F-501F-0B8B-721B6175E3C2}"/>
              </a:ext>
            </a:extLst>
          </p:cNvPr>
          <p:cNvSpPr/>
          <p:nvPr>
            <p:custDataLst>
              <p:tags r:id="rId54"/>
            </p:custDataLst>
          </p:nvPr>
        </p:nvSpPr>
        <p:spPr bwMode="gray">
          <a:xfrm>
            <a:off x="10279064" y="4818063"/>
            <a:ext cx="85725" cy="109538"/>
          </a:xfrm>
          <a:prstGeom prst="rect">
            <a:avLst/>
          </a:prstGeom>
          <a:solidFill>
            <a:schemeClr val="accent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ctr" anchorCtr="0"/>
          <a:lstStyle/>
          <a:p>
            <a:pPr algn="ctr">
              <a:lnSpc>
                <a:spcPct val="90000"/>
              </a:lnSpc>
              <a:spcBef>
                <a:spcPct val="0"/>
              </a:spcBef>
              <a:spcAft>
                <a:spcPct val="0"/>
              </a:spcAft>
            </a:pPr>
            <a:fld id="{342374C3-EE50-44F0-AF2F-58EE90E27B26}" type="datetime'''''''''''''''''''''''''''''''''''''''''''''1'''">
              <a:rPr lang="en-GB" altLang="en-US" sz="800" smtClean="0">
                <a:solidFill>
                  <a:schemeClr val="bg1"/>
                </a:solidFill>
                <a:effectLst/>
                <a:sym typeface="+mn-lt"/>
              </a:rPr>
              <a:pPr algn="ctr">
                <a:lnSpc>
                  <a:spcPct val="90000"/>
                </a:lnSpc>
                <a:spcBef>
                  <a:spcPct val="0"/>
                </a:spcBef>
                <a:spcAft>
                  <a:spcPct val="0"/>
                </a:spcAft>
              </a:pPr>
              <a:t>1</a:t>
            </a:fld>
            <a:endParaRPr lang="en-GB" sz="800" err="1">
              <a:solidFill>
                <a:schemeClr val="bg1"/>
              </a:solidFill>
              <a:sym typeface="+mn-lt"/>
            </a:endParaRPr>
          </a:p>
        </p:txBody>
      </p:sp>
      <p:sp>
        <p:nvSpPr>
          <p:cNvPr id="91" name="Rectangle 90">
            <a:extLst>
              <a:ext uri="{FF2B5EF4-FFF2-40B4-BE49-F238E27FC236}">
                <a16:creationId xmlns:a16="http://schemas.microsoft.com/office/drawing/2014/main" id="{E9F481AF-922F-43CD-BC9D-FDEBD234BD5F}"/>
              </a:ext>
            </a:extLst>
          </p:cNvPr>
          <p:cNvSpPr/>
          <p:nvPr>
            <p:custDataLst>
              <p:tags r:id="rId55"/>
            </p:custDataLst>
          </p:nvPr>
        </p:nvSpPr>
        <p:spPr bwMode="auto">
          <a:xfrm>
            <a:off x="10245725" y="5159374"/>
            <a:ext cx="152400" cy="1011238"/>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F4925C07-C24A-4F76-8AAA-ADADB6EF7002}" type="datetime'''''''''''*''No''''r''t''''''''h ''''Mac''edo''n''''ia'">
              <a:rPr lang="en-GB" altLang="en-US" sz="1000" smtClean="0">
                <a:solidFill>
                  <a:schemeClr val="tx1"/>
                </a:solidFill>
                <a:effectLst/>
              </a:rPr>
              <a:pPr algn="r">
                <a:spcBef>
                  <a:spcPct val="0"/>
                </a:spcBef>
                <a:spcAft>
                  <a:spcPct val="0"/>
                </a:spcAft>
              </a:pPr>
              <a:t>*North Macedonia</a:t>
            </a:fld>
            <a:endParaRPr lang="en-GB" sz="1000">
              <a:solidFill>
                <a:schemeClr val="tx1"/>
              </a:solidFill>
              <a:sym typeface="+mn-lt"/>
            </a:endParaRPr>
          </a:p>
        </p:txBody>
      </p:sp>
      <p:sp>
        <p:nvSpPr>
          <p:cNvPr id="66" name="Rectangle 65">
            <a:extLst>
              <a:ext uri="{FF2B5EF4-FFF2-40B4-BE49-F238E27FC236}">
                <a16:creationId xmlns:a16="http://schemas.microsoft.com/office/drawing/2014/main" id="{825969E0-71DF-AE77-48D4-3962878BCE09}"/>
              </a:ext>
            </a:extLst>
          </p:cNvPr>
          <p:cNvSpPr/>
          <p:nvPr>
            <p:custDataLst>
              <p:tags r:id="rId56"/>
            </p:custDataLst>
          </p:nvPr>
        </p:nvSpPr>
        <p:spPr bwMode="gray">
          <a:xfrm>
            <a:off x="10534651" y="5006975"/>
            <a:ext cx="85725" cy="109538"/>
          </a:xfrm>
          <a:prstGeom prst="rect">
            <a:avLst/>
          </a:prstGeom>
          <a:solidFill>
            <a:srgbClr val="A1D79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ctr" anchorCtr="0"/>
          <a:lstStyle/>
          <a:p>
            <a:pPr algn="ctr">
              <a:lnSpc>
                <a:spcPct val="90000"/>
              </a:lnSpc>
              <a:spcBef>
                <a:spcPct val="0"/>
              </a:spcBef>
              <a:spcAft>
                <a:spcPct val="0"/>
              </a:spcAft>
            </a:pPr>
            <a:fld id="{9ABBAD69-D873-40F6-A61E-8159DF4995CB}" type="datetime'''''''''1'''''''''''''''''''''''''''''''''''''">
              <a:rPr lang="en-GB" altLang="en-US" sz="800" smtClean="0">
                <a:solidFill>
                  <a:schemeClr val="tx1"/>
                </a:solidFill>
                <a:effectLst/>
                <a:sym typeface="+mn-lt"/>
              </a:rPr>
              <a:pPr algn="ctr">
                <a:lnSpc>
                  <a:spcPct val="90000"/>
                </a:lnSpc>
                <a:spcBef>
                  <a:spcPct val="0"/>
                </a:spcBef>
                <a:spcAft>
                  <a:spcPct val="0"/>
                </a:spcAft>
              </a:pPr>
              <a:t>1</a:t>
            </a:fld>
            <a:endParaRPr lang="en-GB" sz="800" err="1">
              <a:solidFill>
                <a:schemeClr val="tx1"/>
              </a:solidFill>
              <a:sym typeface="+mn-lt"/>
            </a:endParaRPr>
          </a:p>
        </p:txBody>
      </p:sp>
      <p:sp>
        <p:nvSpPr>
          <p:cNvPr id="118" name="Rectangle 117">
            <a:extLst>
              <a:ext uri="{FF2B5EF4-FFF2-40B4-BE49-F238E27FC236}">
                <a16:creationId xmlns:a16="http://schemas.microsoft.com/office/drawing/2014/main" id="{EAF06102-2328-4E08-95F5-8D577FCF8C53}"/>
              </a:ext>
            </a:extLst>
          </p:cNvPr>
          <p:cNvSpPr/>
          <p:nvPr>
            <p:custDataLst>
              <p:tags r:id="rId57"/>
            </p:custDataLst>
          </p:nvPr>
        </p:nvSpPr>
        <p:spPr bwMode="auto">
          <a:xfrm>
            <a:off x="2097088" y="5159375"/>
            <a:ext cx="152400" cy="231775"/>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FCBAEFD6-DDC1-4735-8748-DC3C00C04328}" type="datetime'''''I''''ta''''''''''''ly'''''''''''">
              <a:rPr lang="en-GB" altLang="en-US" sz="1000" smtClean="0">
                <a:solidFill>
                  <a:schemeClr val="tx1"/>
                </a:solidFill>
                <a:effectLst/>
              </a:rPr>
              <a:pPr algn="r">
                <a:spcBef>
                  <a:spcPct val="0"/>
                </a:spcBef>
                <a:spcAft>
                  <a:spcPct val="0"/>
                </a:spcAft>
              </a:pPr>
              <a:t>Italy</a:t>
            </a:fld>
            <a:endParaRPr lang="en-GB" sz="1000">
              <a:solidFill>
                <a:schemeClr val="tx1"/>
              </a:solidFill>
              <a:sym typeface="+mn-lt"/>
            </a:endParaRPr>
          </a:p>
        </p:txBody>
      </p:sp>
      <p:sp>
        <p:nvSpPr>
          <p:cNvPr id="104" name="Rectangle 103">
            <a:extLst>
              <a:ext uri="{FF2B5EF4-FFF2-40B4-BE49-F238E27FC236}">
                <a16:creationId xmlns:a16="http://schemas.microsoft.com/office/drawing/2014/main" id="{091EF5CE-5981-4FFA-ACCD-1E3679CC7BD9}"/>
              </a:ext>
            </a:extLst>
          </p:cNvPr>
          <p:cNvSpPr/>
          <p:nvPr>
            <p:custDataLst>
              <p:tags r:id="rId58"/>
            </p:custDataLst>
          </p:nvPr>
        </p:nvSpPr>
        <p:spPr bwMode="auto">
          <a:xfrm>
            <a:off x="2352675" y="5159375"/>
            <a:ext cx="152400" cy="393700"/>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A102F730-0F1C-4D88-AB8E-116BE4F569EB}" type="datetime'A''''''''''''''u''s''''''t''''''''''''r''''i''a'''">
              <a:rPr lang="en-GB" altLang="en-US" sz="1000" smtClean="0">
                <a:solidFill>
                  <a:schemeClr val="tx1"/>
                </a:solidFill>
              </a:rPr>
              <a:pPr algn="r">
                <a:spcBef>
                  <a:spcPct val="0"/>
                </a:spcBef>
                <a:spcAft>
                  <a:spcPct val="0"/>
                </a:spcAft>
              </a:pPr>
              <a:t>Austria</a:t>
            </a:fld>
            <a:endParaRPr lang="en-GB" sz="1000">
              <a:solidFill>
                <a:schemeClr val="tx1"/>
              </a:solidFill>
              <a:sym typeface="+mn-lt"/>
            </a:endParaRPr>
          </a:p>
        </p:txBody>
      </p:sp>
      <p:sp>
        <p:nvSpPr>
          <p:cNvPr id="85" name="Rectangle 84">
            <a:extLst>
              <a:ext uri="{FF2B5EF4-FFF2-40B4-BE49-F238E27FC236}">
                <a16:creationId xmlns:a16="http://schemas.microsoft.com/office/drawing/2014/main" id="{5055B5A3-BD32-48A9-9C39-6208D903EBE8}"/>
              </a:ext>
            </a:extLst>
          </p:cNvPr>
          <p:cNvSpPr/>
          <p:nvPr>
            <p:custDataLst>
              <p:tags r:id="rId59"/>
            </p:custDataLst>
          </p:nvPr>
        </p:nvSpPr>
        <p:spPr bwMode="auto">
          <a:xfrm>
            <a:off x="10501313" y="5159375"/>
            <a:ext cx="152400" cy="434975"/>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B2414E3F-3A10-43EB-87E4-5F5A87D945CB}" type="datetime'*''''''B''o''''s''''''''''''''ni''a'''''''''''''''''">
              <a:rPr lang="en-GB" altLang="en-US" sz="1000" smtClean="0">
                <a:solidFill>
                  <a:schemeClr val="tx1"/>
                </a:solidFill>
                <a:effectLst/>
              </a:rPr>
              <a:pPr algn="r">
                <a:spcBef>
                  <a:spcPct val="0"/>
                </a:spcBef>
                <a:spcAft>
                  <a:spcPct val="0"/>
                </a:spcAft>
              </a:pPr>
              <a:t>*Bosnia</a:t>
            </a:fld>
            <a:endParaRPr lang="en-GB" sz="1000">
              <a:solidFill>
                <a:schemeClr val="tx1"/>
              </a:solidFill>
              <a:sym typeface="+mn-lt"/>
            </a:endParaRPr>
          </a:p>
        </p:txBody>
      </p:sp>
      <p:sp>
        <p:nvSpPr>
          <p:cNvPr id="121" name="Rectangle 120">
            <a:extLst>
              <a:ext uri="{FF2B5EF4-FFF2-40B4-BE49-F238E27FC236}">
                <a16:creationId xmlns:a16="http://schemas.microsoft.com/office/drawing/2014/main" id="{7E7C13E8-2C1C-4354-8DD2-FF5A6AB82B69}"/>
              </a:ext>
            </a:extLst>
          </p:cNvPr>
          <p:cNvSpPr/>
          <p:nvPr>
            <p:custDataLst>
              <p:tags r:id="rId60"/>
            </p:custDataLst>
          </p:nvPr>
        </p:nvSpPr>
        <p:spPr bwMode="auto">
          <a:xfrm>
            <a:off x="10755313" y="5159375"/>
            <a:ext cx="152400" cy="387350"/>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8749C957-2705-4890-AEED-E04647132A53}" type="datetime'''Tur''''''''''ke''''''''''''''''''''''''''y'''''''''''">
              <a:rPr lang="en-GB" altLang="en-US" sz="1000" smtClean="0">
                <a:solidFill>
                  <a:schemeClr val="tx1"/>
                </a:solidFill>
                <a:effectLst/>
              </a:rPr>
              <a:pPr algn="r">
                <a:spcBef>
                  <a:spcPct val="0"/>
                </a:spcBef>
                <a:spcAft>
                  <a:spcPct val="0"/>
                </a:spcAft>
              </a:pPr>
              <a:t>Turkey</a:t>
            </a:fld>
            <a:endParaRPr lang="en-GB" sz="1000">
              <a:solidFill>
                <a:schemeClr val="tx1"/>
              </a:solidFill>
              <a:sym typeface="+mn-lt"/>
            </a:endParaRPr>
          </a:p>
        </p:txBody>
      </p:sp>
      <p:sp>
        <p:nvSpPr>
          <p:cNvPr id="207" name="Rectangle 206">
            <a:extLst>
              <a:ext uri="{FF2B5EF4-FFF2-40B4-BE49-F238E27FC236}">
                <a16:creationId xmlns:a16="http://schemas.microsoft.com/office/drawing/2014/main" id="{CFB16CD3-2E4E-48BF-BCB4-A319E21F498A}"/>
              </a:ext>
            </a:extLst>
          </p:cNvPr>
          <p:cNvSpPr/>
          <p:nvPr>
            <p:custDataLst>
              <p:tags r:id="rId61"/>
            </p:custDataLst>
          </p:nvPr>
        </p:nvSpPr>
        <p:spPr bwMode="gray">
          <a:xfrm>
            <a:off x="1570038" y="2409825"/>
            <a:ext cx="187325" cy="14446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9050" tIns="0" rIns="19050" bIns="0" numCol="1" spcCol="0" rtlCol="0" anchor="b" anchorCtr="0">
            <a:noAutofit/>
          </a:bodyPr>
          <a:lstStyle/>
          <a:p>
            <a:pPr algn="ctr">
              <a:lnSpc>
                <a:spcPct val="90000"/>
              </a:lnSpc>
              <a:spcBef>
                <a:spcPct val="0"/>
              </a:spcBef>
              <a:spcAft>
                <a:spcPct val="0"/>
              </a:spcAft>
            </a:pPr>
            <a:fld id="{A042F636-2ADE-4C14-9140-D4E32E4522CD}" type="datetime'''''''''''''''''''''''''6''''''''''''''6'''''''''''">
              <a:rPr lang="en-GB" altLang="en-US" sz="1050" b="1" smtClean="0">
                <a:solidFill>
                  <a:schemeClr val="tx1"/>
                </a:solidFill>
                <a:effectLst/>
              </a:rPr>
              <a:pPr algn="ctr">
                <a:lnSpc>
                  <a:spcPct val="90000"/>
                </a:lnSpc>
                <a:spcBef>
                  <a:spcPct val="0"/>
                </a:spcBef>
                <a:spcAft>
                  <a:spcPct val="0"/>
                </a:spcAft>
              </a:pPr>
              <a:t>66</a:t>
            </a:fld>
            <a:endParaRPr lang="en-GB" sz="1050" b="1">
              <a:solidFill>
                <a:schemeClr val="tx1"/>
              </a:solidFill>
              <a:sym typeface="+mn-lt"/>
            </a:endParaRPr>
          </a:p>
        </p:txBody>
      </p:sp>
      <p:sp>
        <p:nvSpPr>
          <p:cNvPr id="210" name="Rectangle 209">
            <a:extLst>
              <a:ext uri="{FF2B5EF4-FFF2-40B4-BE49-F238E27FC236}">
                <a16:creationId xmlns:a16="http://schemas.microsoft.com/office/drawing/2014/main" id="{9F1959B3-D09A-4D46-94D3-B427AAFB4CA3}"/>
              </a:ext>
            </a:extLst>
          </p:cNvPr>
          <p:cNvSpPr/>
          <p:nvPr>
            <p:custDataLst>
              <p:tags r:id="rId62"/>
            </p:custDataLst>
          </p:nvPr>
        </p:nvSpPr>
        <p:spPr bwMode="gray">
          <a:xfrm>
            <a:off x="1825625" y="2674938"/>
            <a:ext cx="187325" cy="14446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9050" tIns="0" rIns="19050" bIns="0" numCol="1" spcCol="0" rtlCol="0" anchor="b" anchorCtr="0">
            <a:noAutofit/>
          </a:bodyPr>
          <a:lstStyle/>
          <a:p>
            <a:pPr algn="ctr">
              <a:lnSpc>
                <a:spcPct val="90000"/>
              </a:lnSpc>
              <a:spcBef>
                <a:spcPct val="0"/>
              </a:spcBef>
              <a:spcAft>
                <a:spcPct val="0"/>
              </a:spcAft>
            </a:pPr>
            <a:fld id="{9238F91C-144E-4E16-9068-E6CC1FF1AF61}" type="datetime'''''''''''''5''''''''''''''''''''''''''9'''''''''''''">
              <a:rPr lang="en-GB" altLang="en-US" sz="1050" b="1" smtClean="0">
                <a:solidFill>
                  <a:schemeClr val="tx1"/>
                </a:solidFill>
                <a:effectLst/>
              </a:rPr>
              <a:pPr algn="ctr">
                <a:lnSpc>
                  <a:spcPct val="90000"/>
                </a:lnSpc>
                <a:spcBef>
                  <a:spcPct val="0"/>
                </a:spcBef>
                <a:spcAft>
                  <a:spcPct val="0"/>
                </a:spcAft>
              </a:pPr>
              <a:t>59</a:t>
            </a:fld>
            <a:endParaRPr lang="en-GB" sz="1050" b="1">
              <a:solidFill>
                <a:schemeClr val="tx1"/>
              </a:solidFill>
              <a:sym typeface="+mn-lt"/>
            </a:endParaRPr>
          </a:p>
        </p:txBody>
      </p:sp>
      <p:sp>
        <p:nvSpPr>
          <p:cNvPr id="228" name="Rectangle 227">
            <a:extLst>
              <a:ext uri="{FF2B5EF4-FFF2-40B4-BE49-F238E27FC236}">
                <a16:creationId xmlns:a16="http://schemas.microsoft.com/office/drawing/2014/main" id="{56DA115E-0F25-4BE8-B3EE-675C33CC51FF}"/>
              </a:ext>
            </a:extLst>
          </p:cNvPr>
          <p:cNvSpPr/>
          <p:nvPr>
            <p:custDataLst>
              <p:tags r:id="rId63"/>
            </p:custDataLst>
          </p:nvPr>
        </p:nvSpPr>
        <p:spPr bwMode="gray">
          <a:xfrm>
            <a:off x="2079625" y="3016250"/>
            <a:ext cx="187325" cy="14446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9050" tIns="0" rIns="19050" bIns="0" numCol="1" spcCol="0" rtlCol="0" anchor="b" anchorCtr="0">
            <a:noAutofit/>
          </a:bodyPr>
          <a:lstStyle/>
          <a:p>
            <a:pPr algn="ctr">
              <a:lnSpc>
                <a:spcPct val="90000"/>
              </a:lnSpc>
              <a:spcBef>
                <a:spcPct val="0"/>
              </a:spcBef>
              <a:spcAft>
                <a:spcPct val="0"/>
              </a:spcAft>
            </a:pPr>
            <a:fld id="{44A9A51B-BEB2-4D02-BE80-C6EAA7CB6E83}" type="datetime'''''''''''''''''5''''''''''''''''''0'''''">
              <a:rPr lang="en-GB" altLang="en-US" sz="1050" b="1" smtClean="0">
                <a:solidFill>
                  <a:schemeClr val="tx1"/>
                </a:solidFill>
                <a:effectLst/>
              </a:rPr>
              <a:pPr algn="ctr">
                <a:lnSpc>
                  <a:spcPct val="90000"/>
                </a:lnSpc>
                <a:spcBef>
                  <a:spcPct val="0"/>
                </a:spcBef>
                <a:spcAft>
                  <a:spcPct val="0"/>
                </a:spcAft>
              </a:pPr>
              <a:t>50</a:t>
            </a:fld>
            <a:endParaRPr lang="en-GB" sz="1050" b="1">
              <a:solidFill>
                <a:schemeClr val="tx1"/>
              </a:solidFill>
              <a:sym typeface="+mn-lt"/>
            </a:endParaRPr>
          </a:p>
        </p:txBody>
      </p:sp>
      <p:sp>
        <p:nvSpPr>
          <p:cNvPr id="224" name="Rectangle 223">
            <a:extLst>
              <a:ext uri="{FF2B5EF4-FFF2-40B4-BE49-F238E27FC236}">
                <a16:creationId xmlns:a16="http://schemas.microsoft.com/office/drawing/2014/main" id="{475DA60A-2D2F-48FA-B9E5-00319CD0D399}"/>
              </a:ext>
            </a:extLst>
          </p:cNvPr>
          <p:cNvSpPr/>
          <p:nvPr>
            <p:custDataLst>
              <p:tags r:id="rId64"/>
            </p:custDataLst>
          </p:nvPr>
        </p:nvSpPr>
        <p:spPr bwMode="gray">
          <a:xfrm>
            <a:off x="2335213" y="3168650"/>
            <a:ext cx="187325" cy="14446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9050" tIns="0" rIns="19050" bIns="0" numCol="1" spcCol="0" rtlCol="0" anchor="b" anchorCtr="0">
            <a:noAutofit/>
          </a:bodyPr>
          <a:lstStyle/>
          <a:p>
            <a:pPr algn="ctr">
              <a:lnSpc>
                <a:spcPct val="90000"/>
              </a:lnSpc>
              <a:spcBef>
                <a:spcPct val="0"/>
              </a:spcBef>
              <a:spcAft>
                <a:spcPct val="0"/>
              </a:spcAft>
            </a:pPr>
            <a:fld id="{767075A0-C495-4C32-A039-90DC5F04B95E}" type="datetime'''4''''''''''''''''''6'''''''''''''''''''''''">
              <a:rPr lang="en-GB" altLang="en-US" sz="1050" b="1" smtClean="0">
                <a:solidFill>
                  <a:schemeClr val="tx1"/>
                </a:solidFill>
                <a:effectLst/>
              </a:rPr>
              <a:pPr algn="ctr">
                <a:lnSpc>
                  <a:spcPct val="90000"/>
                </a:lnSpc>
                <a:spcBef>
                  <a:spcPct val="0"/>
                </a:spcBef>
                <a:spcAft>
                  <a:spcPct val="0"/>
                </a:spcAft>
              </a:pPr>
              <a:t>46</a:t>
            </a:fld>
            <a:endParaRPr lang="en-GB" sz="1050" b="1">
              <a:solidFill>
                <a:schemeClr val="tx1"/>
              </a:solidFill>
              <a:sym typeface="+mn-lt"/>
            </a:endParaRPr>
          </a:p>
        </p:txBody>
      </p:sp>
      <p:sp>
        <p:nvSpPr>
          <p:cNvPr id="216" name="Rectangle 215">
            <a:extLst>
              <a:ext uri="{FF2B5EF4-FFF2-40B4-BE49-F238E27FC236}">
                <a16:creationId xmlns:a16="http://schemas.microsoft.com/office/drawing/2014/main" id="{DCD71CF9-D61B-482A-B00C-7A65E4EDC996}"/>
              </a:ext>
            </a:extLst>
          </p:cNvPr>
          <p:cNvSpPr/>
          <p:nvPr>
            <p:custDataLst>
              <p:tags r:id="rId65"/>
            </p:custDataLst>
          </p:nvPr>
        </p:nvSpPr>
        <p:spPr bwMode="gray">
          <a:xfrm>
            <a:off x="2589213" y="3205163"/>
            <a:ext cx="187325" cy="14446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9050" tIns="0" rIns="19050" bIns="0" numCol="1" spcCol="0" rtlCol="0" anchor="b" anchorCtr="0">
            <a:noAutofit/>
          </a:bodyPr>
          <a:lstStyle/>
          <a:p>
            <a:pPr algn="ctr">
              <a:lnSpc>
                <a:spcPct val="90000"/>
              </a:lnSpc>
              <a:spcBef>
                <a:spcPct val="0"/>
              </a:spcBef>
              <a:spcAft>
                <a:spcPct val="0"/>
              </a:spcAft>
            </a:pPr>
            <a:fld id="{7FEA9A71-E4F0-41C2-AB3B-F430C32D5BC9}" type="datetime'''''''4''''''''''''''''''''''''''''''''''''''''''5'''''">
              <a:rPr lang="en-GB" altLang="en-US" sz="1050" b="1" smtClean="0">
                <a:solidFill>
                  <a:schemeClr val="tx1"/>
                </a:solidFill>
                <a:effectLst/>
              </a:rPr>
              <a:pPr algn="ctr">
                <a:lnSpc>
                  <a:spcPct val="90000"/>
                </a:lnSpc>
                <a:spcBef>
                  <a:spcPct val="0"/>
                </a:spcBef>
                <a:spcAft>
                  <a:spcPct val="0"/>
                </a:spcAft>
              </a:pPr>
              <a:t>45</a:t>
            </a:fld>
            <a:endParaRPr lang="en-GB" sz="1050" b="1">
              <a:solidFill>
                <a:schemeClr val="tx1"/>
              </a:solidFill>
              <a:sym typeface="+mn-lt"/>
            </a:endParaRPr>
          </a:p>
        </p:txBody>
      </p:sp>
      <p:sp>
        <p:nvSpPr>
          <p:cNvPr id="7" name="Rectangle 6">
            <a:extLst>
              <a:ext uri="{FF2B5EF4-FFF2-40B4-BE49-F238E27FC236}">
                <a16:creationId xmlns:a16="http://schemas.microsoft.com/office/drawing/2014/main" id="{42B8FF91-3CD8-402E-A285-8B947E67CC1A}"/>
              </a:ext>
            </a:extLst>
          </p:cNvPr>
          <p:cNvSpPr/>
          <p:nvPr>
            <p:custDataLst>
              <p:tags r:id="rId66"/>
            </p:custDataLst>
          </p:nvPr>
        </p:nvSpPr>
        <p:spPr bwMode="gray">
          <a:xfrm>
            <a:off x="2843213" y="3357563"/>
            <a:ext cx="187325" cy="144463"/>
          </a:xfrm>
          <a:prstGeom prst="rect">
            <a:avLst/>
          </a:prstGeom>
          <a:noFill/>
          <a:ln>
            <a:noFill/>
          </a:ln>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9050" tIns="0" rIns="19050" bIns="0" numCol="1" spcCol="0" rtlCol="0" anchor="b" anchorCtr="0">
            <a:noAutofit/>
          </a:bodyPr>
          <a:lstStyle/>
          <a:p>
            <a:pPr algn="ctr">
              <a:lnSpc>
                <a:spcPct val="90000"/>
              </a:lnSpc>
              <a:spcBef>
                <a:spcPct val="0"/>
              </a:spcBef>
              <a:spcAft>
                <a:spcPct val="0"/>
              </a:spcAft>
            </a:pPr>
            <a:fld id="{FD00199A-751D-4A01-A786-ABBB4AEED4C6}" type="datetime'''''''''''''''''''''''''4''''''''''''''''''''''''''''''''1'">
              <a:rPr lang="en-GB" altLang="en-US" sz="1050" b="1" smtClean="0">
                <a:solidFill>
                  <a:schemeClr val="tx1"/>
                </a:solidFill>
              </a:rPr>
              <a:pPr algn="ctr">
                <a:lnSpc>
                  <a:spcPct val="90000"/>
                </a:lnSpc>
                <a:spcBef>
                  <a:spcPct val="0"/>
                </a:spcBef>
                <a:spcAft>
                  <a:spcPct val="0"/>
                </a:spcAft>
              </a:pPr>
              <a:t>41</a:t>
            </a:fld>
            <a:endParaRPr lang="en-GB" sz="1050" b="1">
              <a:solidFill>
                <a:schemeClr val="tx1"/>
              </a:solidFill>
              <a:sym typeface="+mn-lt"/>
            </a:endParaRPr>
          </a:p>
        </p:txBody>
      </p:sp>
      <p:sp>
        <p:nvSpPr>
          <p:cNvPr id="49" name="Rectangle 48">
            <a:extLst>
              <a:ext uri="{FF2B5EF4-FFF2-40B4-BE49-F238E27FC236}">
                <a16:creationId xmlns:a16="http://schemas.microsoft.com/office/drawing/2014/main" id="{BBB314A1-6513-4583-84AA-9F41D4DB9DAC}"/>
              </a:ext>
            </a:extLst>
          </p:cNvPr>
          <p:cNvSpPr/>
          <p:nvPr>
            <p:custDataLst>
              <p:tags r:id="rId67"/>
            </p:custDataLst>
          </p:nvPr>
        </p:nvSpPr>
        <p:spPr bwMode="gray">
          <a:xfrm>
            <a:off x="3098800" y="3433763"/>
            <a:ext cx="187325" cy="144463"/>
          </a:xfrm>
          <a:prstGeom prst="rect">
            <a:avLst/>
          </a:prstGeom>
          <a:noFill/>
          <a:ln>
            <a:noFill/>
          </a:ln>
          <a:effectLst/>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9050" tIns="0" rIns="19050" bIns="0" numCol="1" spcCol="0" rtlCol="0" anchor="b" anchorCtr="0">
            <a:noAutofit/>
          </a:bodyPr>
          <a:lstStyle/>
          <a:p>
            <a:pPr algn="ctr">
              <a:lnSpc>
                <a:spcPct val="90000"/>
              </a:lnSpc>
              <a:spcBef>
                <a:spcPct val="0"/>
              </a:spcBef>
              <a:spcAft>
                <a:spcPct val="0"/>
              </a:spcAft>
            </a:pPr>
            <a:fld id="{11EBA8BE-27AE-48EA-B5FE-2741E74FCC5E}" type="datetime'''''''''''''''''''''''''3''''''''''''''9'''''''''''">
              <a:rPr lang="en-GB" altLang="en-US" sz="1050" b="1" smtClean="0">
                <a:solidFill>
                  <a:schemeClr val="tx1"/>
                </a:solidFill>
              </a:rPr>
              <a:pPr algn="ctr">
                <a:lnSpc>
                  <a:spcPct val="90000"/>
                </a:lnSpc>
                <a:spcBef>
                  <a:spcPct val="0"/>
                </a:spcBef>
                <a:spcAft>
                  <a:spcPct val="0"/>
                </a:spcAft>
              </a:pPr>
              <a:t>39</a:t>
            </a:fld>
            <a:endParaRPr lang="en-GB" sz="1050" b="1" err="1">
              <a:solidFill>
                <a:schemeClr val="tx1"/>
              </a:solidFill>
              <a:sym typeface="+mn-lt"/>
            </a:endParaRPr>
          </a:p>
        </p:txBody>
      </p:sp>
      <p:sp>
        <p:nvSpPr>
          <p:cNvPr id="230" name="Rectangle 229">
            <a:extLst>
              <a:ext uri="{FF2B5EF4-FFF2-40B4-BE49-F238E27FC236}">
                <a16:creationId xmlns:a16="http://schemas.microsoft.com/office/drawing/2014/main" id="{AA2A6773-1D1C-4A8B-B98C-2AA579145BD7}"/>
              </a:ext>
            </a:extLst>
          </p:cNvPr>
          <p:cNvSpPr/>
          <p:nvPr>
            <p:custDataLst>
              <p:tags r:id="rId68"/>
            </p:custDataLst>
          </p:nvPr>
        </p:nvSpPr>
        <p:spPr bwMode="gray">
          <a:xfrm>
            <a:off x="3352800" y="3508375"/>
            <a:ext cx="187325" cy="14446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9050" tIns="0" rIns="19050" bIns="0" numCol="1" spcCol="0" rtlCol="0" anchor="b" anchorCtr="0">
            <a:noAutofit/>
          </a:bodyPr>
          <a:lstStyle/>
          <a:p>
            <a:pPr algn="ctr">
              <a:lnSpc>
                <a:spcPct val="90000"/>
              </a:lnSpc>
              <a:spcBef>
                <a:spcPct val="0"/>
              </a:spcBef>
              <a:spcAft>
                <a:spcPct val="0"/>
              </a:spcAft>
            </a:pPr>
            <a:fld id="{80AF4A1D-3052-450C-B793-505E03DE9966}" type="datetime'''''''''''''''''''''3''''''''''''''''''''''''''''''7'''''''''">
              <a:rPr lang="en-GB" altLang="en-US" sz="1050" b="1" smtClean="0">
                <a:solidFill>
                  <a:schemeClr val="tx1"/>
                </a:solidFill>
                <a:effectLst/>
              </a:rPr>
              <a:pPr algn="ctr">
                <a:lnSpc>
                  <a:spcPct val="90000"/>
                </a:lnSpc>
                <a:spcBef>
                  <a:spcPct val="0"/>
                </a:spcBef>
                <a:spcAft>
                  <a:spcPct val="0"/>
                </a:spcAft>
              </a:pPr>
              <a:t>37</a:t>
            </a:fld>
            <a:endParaRPr lang="en-GB" sz="1050" b="1">
              <a:solidFill>
                <a:schemeClr val="tx1"/>
              </a:solidFill>
              <a:sym typeface="+mn-lt"/>
            </a:endParaRPr>
          </a:p>
        </p:txBody>
      </p:sp>
      <p:sp>
        <p:nvSpPr>
          <p:cNvPr id="219" name="Rectangle 218">
            <a:extLst>
              <a:ext uri="{FF2B5EF4-FFF2-40B4-BE49-F238E27FC236}">
                <a16:creationId xmlns:a16="http://schemas.microsoft.com/office/drawing/2014/main" id="{3637DFF6-5BB1-4D4D-B445-14E516D9378E}"/>
              </a:ext>
            </a:extLst>
          </p:cNvPr>
          <p:cNvSpPr/>
          <p:nvPr>
            <p:custDataLst>
              <p:tags r:id="rId69"/>
            </p:custDataLst>
          </p:nvPr>
        </p:nvSpPr>
        <p:spPr bwMode="gray">
          <a:xfrm>
            <a:off x="3608388" y="3508375"/>
            <a:ext cx="187325" cy="14446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9050" tIns="0" rIns="19050" bIns="0" numCol="1" spcCol="0" rtlCol="0" anchor="b" anchorCtr="0">
            <a:noAutofit/>
          </a:bodyPr>
          <a:lstStyle/>
          <a:p>
            <a:pPr algn="ctr">
              <a:lnSpc>
                <a:spcPct val="90000"/>
              </a:lnSpc>
              <a:spcBef>
                <a:spcPct val="0"/>
              </a:spcBef>
              <a:spcAft>
                <a:spcPct val="0"/>
              </a:spcAft>
            </a:pPr>
            <a:fld id="{1A9FCA3F-78CB-4341-9389-7C9AFA9F9B3C}" type="datetime'3''''''''''''''''''''''''''7'''''">
              <a:rPr lang="en-GB" altLang="en-US" sz="1050" b="1" smtClean="0">
                <a:solidFill>
                  <a:schemeClr val="tx1"/>
                </a:solidFill>
                <a:effectLst/>
              </a:rPr>
              <a:pPr algn="ctr">
                <a:lnSpc>
                  <a:spcPct val="90000"/>
                </a:lnSpc>
                <a:spcBef>
                  <a:spcPct val="0"/>
                </a:spcBef>
                <a:spcAft>
                  <a:spcPct val="0"/>
                </a:spcAft>
              </a:pPr>
              <a:t>37</a:t>
            </a:fld>
            <a:endParaRPr lang="en-GB" sz="1050" b="1">
              <a:solidFill>
                <a:schemeClr val="tx1"/>
              </a:solidFill>
              <a:sym typeface="+mn-lt"/>
            </a:endParaRPr>
          </a:p>
        </p:txBody>
      </p:sp>
      <p:sp>
        <p:nvSpPr>
          <p:cNvPr id="225" name="Rectangle 224">
            <a:extLst>
              <a:ext uri="{FF2B5EF4-FFF2-40B4-BE49-F238E27FC236}">
                <a16:creationId xmlns:a16="http://schemas.microsoft.com/office/drawing/2014/main" id="{C2B91F5A-58D7-4426-9235-CAFD1DDE4252}"/>
              </a:ext>
            </a:extLst>
          </p:cNvPr>
          <p:cNvSpPr/>
          <p:nvPr>
            <p:custDataLst>
              <p:tags r:id="rId70"/>
            </p:custDataLst>
          </p:nvPr>
        </p:nvSpPr>
        <p:spPr bwMode="gray">
          <a:xfrm>
            <a:off x="3862388" y="3584575"/>
            <a:ext cx="187325" cy="14446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9050" tIns="0" rIns="19050" bIns="0" numCol="1" spcCol="0" rtlCol="0" anchor="b" anchorCtr="0">
            <a:noAutofit/>
          </a:bodyPr>
          <a:lstStyle/>
          <a:p>
            <a:pPr algn="ctr">
              <a:lnSpc>
                <a:spcPct val="90000"/>
              </a:lnSpc>
              <a:spcBef>
                <a:spcPct val="0"/>
              </a:spcBef>
              <a:spcAft>
                <a:spcPct val="0"/>
              </a:spcAft>
            </a:pPr>
            <a:fld id="{72449B4B-F02F-4353-A153-7302034AE8E7}" type="datetime'''3''''''''''''''''''''''''''''''''''''5'''''''''''''''''''''">
              <a:rPr lang="en-GB" altLang="en-US" sz="1050" b="1" smtClean="0">
                <a:solidFill>
                  <a:schemeClr val="tx1"/>
                </a:solidFill>
                <a:effectLst/>
              </a:rPr>
              <a:pPr algn="ctr">
                <a:lnSpc>
                  <a:spcPct val="90000"/>
                </a:lnSpc>
                <a:spcBef>
                  <a:spcPct val="0"/>
                </a:spcBef>
                <a:spcAft>
                  <a:spcPct val="0"/>
                </a:spcAft>
              </a:pPr>
              <a:t>35</a:t>
            </a:fld>
            <a:endParaRPr lang="en-GB" sz="1050" b="1">
              <a:solidFill>
                <a:schemeClr val="tx1"/>
              </a:solidFill>
              <a:sym typeface="+mn-lt"/>
            </a:endParaRPr>
          </a:p>
        </p:txBody>
      </p:sp>
      <p:sp>
        <p:nvSpPr>
          <p:cNvPr id="227" name="Rectangle 226">
            <a:extLst>
              <a:ext uri="{FF2B5EF4-FFF2-40B4-BE49-F238E27FC236}">
                <a16:creationId xmlns:a16="http://schemas.microsoft.com/office/drawing/2014/main" id="{B4D4737F-AFF5-4611-A53C-3F936E64858C}"/>
              </a:ext>
            </a:extLst>
          </p:cNvPr>
          <p:cNvSpPr/>
          <p:nvPr>
            <p:custDataLst>
              <p:tags r:id="rId71"/>
            </p:custDataLst>
          </p:nvPr>
        </p:nvSpPr>
        <p:spPr bwMode="gray">
          <a:xfrm>
            <a:off x="4116388" y="3584575"/>
            <a:ext cx="187325" cy="14446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9050" tIns="0" rIns="19050" bIns="0" numCol="1" spcCol="0" rtlCol="0" anchor="b" anchorCtr="0">
            <a:noAutofit/>
          </a:bodyPr>
          <a:lstStyle/>
          <a:p>
            <a:pPr algn="ctr">
              <a:lnSpc>
                <a:spcPct val="90000"/>
              </a:lnSpc>
              <a:spcBef>
                <a:spcPct val="0"/>
              </a:spcBef>
              <a:spcAft>
                <a:spcPct val="0"/>
              </a:spcAft>
            </a:pPr>
            <a:fld id="{CBE74923-AC47-431C-B99C-10D955FEC3B7}" type="datetime'''''''''''''''''''3''''''''''''''''5'''''''''''''''''">
              <a:rPr lang="en-GB" altLang="en-US" sz="1050" b="1" smtClean="0">
                <a:solidFill>
                  <a:schemeClr val="tx1"/>
                </a:solidFill>
                <a:effectLst/>
              </a:rPr>
              <a:pPr algn="ctr">
                <a:lnSpc>
                  <a:spcPct val="90000"/>
                </a:lnSpc>
                <a:spcBef>
                  <a:spcPct val="0"/>
                </a:spcBef>
                <a:spcAft>
                  <a:spcPct val="0"/>
                </a:spcAft>
              </a:pPr>
              <a:t>35</a:t>
            </a:fld>
            <a:endParaRPr lang="en-GB" sz="1050" b="1">
              <a:solidFill>
                <a:schemeClr val="tx1"/>
              </a:solidFill>
              <a:sym typeface="+mn-lt"/>
            </a:endParaRPr>
          </a:p>
        </p:txBody>
      </p:sp>
      <p:sp>
        <p:nvSpPr>
          <p:cNvPr id="209" name="Rectangle 208">
            <a:extLst>
              <a:ext uri="{FF2B5EF4-FFF2-40B4-BE49-F238E27FC236}">
                <a16:creationId xmlns:a16="http://schemas.microsoft.com/office/drawing/2014/main" id="{E3BC138D-0E9E-4E0E-A358-7AA3D1C7DC19}"/>
              </a:ext>
            </a:extLst>
          </p:cNvPr>
          <p:cNvSpPr/>
          <p:nvPr>
            <p:custDataLst>
              <p:tags r:id="rId72"/>
            </p:custDataLst>
          </p:nvPr>
        </p:nvSpPr>
        <p:spPr bwMode="gray">
          <a:xfrm>
            <a:off x="4371975" y="3622675"/>
            <a:ext cx="187325" cy="14446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9050" tIns="0" rIns="19050" bIns="0" numCol="1" spcCol="0" rtlCol="0" anchor="b" anchorCtr="0">
            <a:noAutofit/>
          </a:bodyPr>
          <a:lstStyle/>
          <a:p>
            <a:pPr algn="ctr">
              <a:lnSpc>
                <a:spcPct val="90000"/>
              </a:lnSpc>
              <a:spcBef>
                <a:spcPct val="0"/>
              </a:spcBef>
              <a:spcAft>
                <a:spcPct val="0"/>
              </a:spcAft>
            </a:pPr>
            <a:fld id="{78E072E2-B56F-4011-A07E-D71860EBD0BD}" type="datetime'''''''3''''''''''''''''''''''''''''''''''''4'''''''''''''">
              <a:rPr lang="en-GB" altLang="en-US" sz="1050" b="1" smtClean="0">
                <a:solidFill>
                  <a:schemeClr val="tx1"/>
                </a:solidFill>
                <a:effectLst/>
              </a:rPr>
              <a:pPr algn="ctr">
                <a:lnSpc>
                  <a:spcPct val="90000"/>
                </a:lnSpc>
                <a:spcBef>
                  <a:spcPct val="0"/>
                </a:spcBef>
                <a:spcAft>
                  <a:spcPct val="0"/>
                </a:spcAft>
              </a:pPr>
              <a:t>34</a:t>
            </a:fld>
            <a:endParaRPr lang="en-GB" sz="1050" b="1">
              <a:solidFill>
                <a:schemeClr val="tx1"/>
              </a:solidFill>
              <a:sym typeface="+mn-lt"/>
            </a:endParaRPr>
          </a:p>
        </p:txBody>
      </p:sp>
      <p:sp>
        <p:nvSpPr>
          <p:cNvPr id="226" name="Rectangle 225">
            <a:extLst>
              <a:ext uri="{FF2B5EF4-FFF2-40B4-BE49-F238E27FC236}">
                <a16:creationId xmlns:a16="http://schemas.microsoft.com/office/drawing/2014/main" id="{A7A5C0C2-9395-4BB3-BC5A-5EF22FCFC3A9}"/>
              </a:ext>
            </a:extLst>
          </p:cNvPr>
          <p:cNvSpPr/>
          <p:nvPr>
            <p:custDataLst>
              <p:tags r:id="rId73"/>
            </p:custDataLst>
          </p:nvPr>
        </p:nvSpPr>
        <p:spPr bwMode="gray">
          <a:xfrm>
            <a:off x="4625975" y="3622675"/>
            <a:ext cx="187325" cy="14446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9050" tIns="0" rIns="19050" bIns="0" numCol="1" spcCol="0" rtlCol="0" anchor="b" anchorCtr="0">
            <a:noAutofit/>
          </a:bodyPr>
          <a:lstStyle/>
          <a:p>
            <a:pPr algn="ctr">
              <a:lnSpc>
                <a:spcPct val="90000"/>
              </a:lnSpc>
              <a:spcBef>
                <a:spcPct val="0"/>
              </a:spcBef>
              <a:spcAft>
                <a:spcPct val="0"/>
              </a:spcAft>
            </a:pPr>
            <a:fld id="{4A2BEF37-DC00-4D5C-9D52-3B6C9A6860BE}" type="datetime'''''''''''3''4'''''''''''''''">
              <a:rPr lang="en-GB" altLang="en-US" sz="1050" b="1" smtClean="0">
                <a:solidFill>
                  <a:schemeClr val="tx1"/>
                </a:solidFill>
                <a:effectLst/>
              </a:rPr>
              <a:pPr algn="ctr">
                <a:lnSpc>
                  <a:spcPct val="90000"/>
                </a:lnSpc>
                <a:spcBef>
                  <a:spcPct val="0"/>
                </a:spcBef>
                <a:spcAft>
                  <a:spcPct val="0"/>
                </a:spcAft>
              </a:pPr>
              <a:t>34</a:t>
            </a:fld>
            <a:endParaRPr lang="en-GB" sz="1050" b="1">
              <a:solidFill>
                <a:schemeClr val="tx1"/>
              </a:solidFill>
              <a:sym typeface="+mn-lt"/>
            </a:endParaRPr>
          </a:p>
        </p:txBody>
      </p:sp>
      <p:sp>
        <p:nvSpPr>
          <p:cNvPr id="237" name="Rectangle 236">
            <a:extLst>
              <a:ext uri="{FF2B5EF4-FFF2-40B4-BE49-F238E27FC236}">
                <a16:creationId xmlns:a16="http://schemas.microsoft.com/office/drawing/2014/main" id="{390CA393-D21D-4BFC-9653-BE599DAC7A20}"/>
              </a:ext>
            </a:extLst>
          </p:cNvPr>
          <p:cNvSpPr/>
          <p:nvPr>
            <p:custDataLst>
              <p:tags r:id="rId74"/>
            </p:custDataLst>
          </p:nvPr>
        </p:nvSpPr>
        <p:spPr bwMode="gray">
          <a:xfrm>
            <a:off x="4881563" y="3735388"/>
            <a:ext cx="187325" cy="14446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9050" tIns="0" rIns="19050" bIns="0" numCol="1" spcCol="0" rtlCol="0" anchor="b" anchorCtr="0">
            <a:noAutofit/>
          </a:bodyPr>
          <a:lstStyle/>
          <a:p>
            <a:pPr algn="ctr">
              <a:lnSpc>
                <a:spcPct val="90000"/>
              </a:lnSpc>
              <a:spcBef>
                <a:spcPct val="0"/>
              </a:spcBef>
              <a:spcAft>
                <a:spcPct val="0"/>
              </a:spcAft>
            </a:pPr>
            <a:fld id="{C15654B6-EBD3-4F53-88B6-D52C043CD422}" type="datetime'''''''''''''''''''3''''''''1'''''''''''''''''''''''">
              <a:rPr lang="en-GB" altLang="en-US" sz="1050" b="1" smtClean="0">
                <a:solidFill>
                  <a:schemeClr val="tx1"/>
                </a:solidFill>
                <a:effectLst/>
              </a:rPr>
              <a:pPr algn="ctr">
                <a:lnSpc>
                  <a:spcPct val="90000"/>
                </a:lnSpc>
                <a:spcBef>
                  <a:spcPct val="0"/>
                </a:spcBef>
                <a:spcAft>
                  <a:spcPct val="0"/>
                </a:spcAft>
              </a:pPr>
              <a:t>31</a:t>
            </a:fld>
            <a:endParaRPr lang="en-GB" sz="1050" b="1">
              <a:solidFill>
                <a:schemeClr val="tx1"/>
              </a:solidFill>
              <a:sym typeface="+mn-lt"/>
            </a:endParaRPr>
          </a:p>
        </p:txBody>
      </p:sp>
      <p:sp>
        <p:nvSpPr>
          <p:cNvPr id="90" name="Rectangle 89">
            <a:extLst>
              <a:ext uri="{FF2B5EF4-FFF2-40B4-BE49-F238E27FC236}">
                <a16:creationId xmlns:a16="http://schemas.microsoft.com/office/drawing/2014/main" id="{68EE9577-8E7A-41F6-ADE0-8052EDFB2C14}"/>
              </a:ext>
            </a:extLst>
          </p:cNvPr>
          <p:cNvSpPr/>
          <p:nvPr>
            <p:custDataLst>
              <p:tags r:id="rId75"/>
            </p:custDataLst>
          </p:nvPr>
        </p:nvSpPr>
        <p:spPr bwMode="auto">
          <a:xfrm>
            <a:off x="2606675" y="5159375"/>
            <a:ext cx="152400" cy="393700"/>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B65FBBC5-DD4C-4D23-8088-23E078342C0F}" type="datetime'''''''''''''''F''r''''''''''''''''''an''''c''''''''e'">
              <a:rPr lang="en-GB" altLang="en-US" sz="1000" smtClean="0">
                <a:solidFill>
                  <a:schemeClr val="tx1"/>
                </a:solidFill>
                <a:effectLst/>
              </a:rPr>
              <a:pPr algn="r">
                <a:spcBef>
                  <a:spcPct val="0"/>
                </a:spcBef>
                <a:spcAft>
                  <a:spcPct val="0"/>
                </a:spcAft>
              </a:pPr>
              <a:t>France</a:t>
            </a:fld>
            <a:endParaRPr lang="en-GB" sz="1000">
              <a:solidFill>
                <a:schemeClr val="tx1"/>
              </a:solidFill>
              <a:sym typeface="+mn-lt"/>
            </a:endParaRPr>
          </a:p>
        </p:txBody>
      </p:sp>
      <p:sp>
        <p:nvSpPr>
          <p:cNvPr id="251" name="Rectangle 250">
            <a:extLst>
              <a:ext uri="{FF2B5EF4-FFF2-40B4-BE49-F238E27FC236}">
                <a16:creationId xmlns:a16="http://schemas.microsoft.com/office/drawing/2014/main" id="{8BA1E180-43D8-475C-B190-B9EFE365F6B8}"/>
              </a:ext>
            </a:extLst>
          </p:cNvPr>
          <p:cNvSpPr/>
          <p:nvPr>
            <p:custDataLst>
              <p:tags r:id="rId76"/>
            </p:custDataLst>
          </p:nvPr>
        </p:nvSpPr>
        <p:spPr bwMode="gray">
          <a:xfrm>
            <a:off x="5389563" y="3811588"/>
            <a:ext cx="187325" cy="14446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9050" tIns="0" rIns="19050" bIns="0" numCol="1" spcCol="0" rtlCol="0" anchor="b" anchorCtr="0">
            <a:noAutofit/>
          </a:bodyPr>
          <a:lstStyle/>
          <a:p>
            <a:pPr algn="ctr">
              <a:lnSpc>
                <a:spcPct val="90000"/>
              </a:lnSpc>
              <a:spcBef>
                <a:spcPct val="0"/>
              </a:spcBef>
              <a:spcAft>
                <a:spcPct val="0"/>
              </a:spcAft>
            </a:pPr>
            <a:fld id="{96FB5D0F-1D60-4D6B-9020-A1806A004BCC}" type="datetime'''''''''''''''''''''''''''''''''2''9'''''''''''''''''">
              <a:rPr lang="en-GB" altLang="en-US" sz="1050" b="1" smtClean="0">
                <a:solidFill>
                  <a:schemeClr val="tx1"/>
                </a:solidFill>
                <a:effectLst/>
              </a:rPr>
              <a:pPr algn="ctr">
                <a:lnSpc>
                  <a:spcPct val="90000"/>
                </a:lnSpc>
                <a:spcBef>
                  <a:spcPct val="0"/>
                </a:spcBef>
                <a:spcAft>
                  <a:spcPct val="0"/>
                </a:spcAft>
              </a:pPr>
              <a:t>29</a:t>
            </a:fld>
            <a:endParaRPr lang="en-GB" sz="1050" b="1">
              <a:solidFill>
                <a:schemeClr val="tx1"/>
              </a:solidFill>
              <a:sym typeface="+mn-lt"/>
            </a:endParaRPr>
          </a:p>
        </p:txBody>
      </p:sp>
      <p:sp>
        <p:nvSpPr>
          <p:cNvPr id="485" name="Rectangle 484">
            <a:extLst>
              <a:ext uri="{FF2B5EF4-FFF2-40B4-BE49-F238E27FC236}">
                <a16:creationId xmlns:a16="http://schemas.microsoft.com/office/drawing/2014/main" id="{CFFAC3A1-07F0-2885-6ECE-89DA91EA973B}"/>
              </a:ext>
            </a:extLst>
          </p:cNvPr>
          <p:cNvSpPr/>
          <p:nvPr>
            <p:custDataLst>
              <p:tags r:id="rId77"/>
            </p:custDataLst>
          </p:nvPr>
        </p:nvSpPr>
        <p:spPr bwMode="gray">
          <a:xfrm>
            <a:off x="5645150" y="3887788"/>
            <a:ext cx="187325" cy="144463"/>
          </a:xfrm>
          <a:prstGeom prst="rect">
            <a:avLst/>
          </a:prstGeom>
          <a:noFill/>
          <a:ln>
            <a:noFill/>
          </a:ln>
          <a:effectLst/>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9050" tIns="0" rIns="19050" bIns="0" rtlCol="0" anchor="b" anchorCtr="0"/>
          <a:lstStyle/>
          <a:p>
            <a:pPr algn="ctr">
              <a:lnSpc>
                <a:spcPct val="90000"/>
              </a:lnSpc>
              <a:spcBef>
                <a:spcPct val="0"/>
              </a:spcBef>
              <a:spcAft>
                <a:spcPct val="0"/>
              </a:spcAft>
            </a:pPr>
            <a:fld id="{9E15F5D8-AC15-4E43-A679-284FEFE5C9EA}" type="datetime'''2''''''''''''''''''''''''''''''''''''7'''''''''''''''''">
              <a:rPr lang="en-GB" altLang="en-US" sz="1050" b="1" smtClean="0">
                <a:solidFill>
                  <a:schemeClr val="tx1"/>
                </a:solidFill>
              </a:rPr>
              <a:pPr algn="ctr">
                <a:lnSpc>
                  <a:spcPct val="90000"/>
                </a:lnSpc>
                <a:spcBef>
                  <a:spcPct val="0"/>
                </a:spcBef>
                <a:spcAft>
                  <a:spcPct val="0"/>
                </a:spcAft>
              </a:pPr>
              <a:t>27</a:t>
            </a:fld>
            <a:endParaRPr lang="en-GB" sz="1050" b="1" err="1">
              <a:solidFill>
                <a:schemeClr val="tx1"/>
              </a:solidFill>
              <a:sym typeface="+mn-lt"/>
            </a:endParaRPr>
          </a:p>
        </p:txBody>
      </p:sp>
      <p:sp>
        <p:nvSpPr>
          <p:cNvPr id="220" name="Rectangle 219">
            <a:extLst>
              <a:ext uri="{FF2B5EF4-FFF2-40B4-BE49-F238E27FC236}">
                <a16:creationId xmlns:a16="http://schemas.microsoft.com/office/drawing/2014/main" id="{F6B88C4B-4E6A-460B-96C6-A0DDAE8424DA}"/>
              </a:ext>
            </a:extLst>
          </p:cNvPr>
          <p:cNvSpPr/>
          <p:nvPr>
            <p:custDataLst>
              <p:tags r:id="rId78"/>
            </p:custDataLst>
          </p:nvPr>
        </p:nvSpPr>
        <p:spPr bwMode="gray">
          <a:xfrm>
            <a:off x="5899150" y="3963988"/>
            <a:ext cx="187325" cy="14446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9050" tIns="0" rIns="19050" bIns="0" numCol="1" spcCol="0" rtlCol="0" anchor="b" anchorCtr="0">
            <a:noAutofit/>
          </a:bodyPr>
          <a:lstStyle/>
          <a:p>
            <a:pPr algn="ctr">
              <a:lnSpc>
                <a:spcPct val="90000"/>
              </a:lnSpc>
              <a:spcBef>
                <a:spcPct val="0"/>
              </a:spcBef>
              <a:spcAft>
                <a:spcPct val="0"/>
              </a:spcAft>
            </a:pPr>
            <a:fld id="{9E634B19-68FE-44A6-B229-A2B2D236A876}" type="datetime'''''''''''''''''''''''''''''''''''''''''''''2''''''''''''5'">
              <a:rPr lang="en-GB" altLang="en-US" sz="1050" b="1" smtClean="0">
                <a:solidFill>
                  <a:schemeClr val="tx1"/>
                </a:solidFill>
                <a:effectLst/>
              </a:rPr>
              <a:pPr algn="ctr">
                <a:lnSpc>
                  <a:spcPct val="90000"/>
                </a:lnSpc>
                <a:spcBef>
                  <a:spcPct val="0"/>
                </a:spcBef>
                <a:spcAft>
                  <a:spcPct val="0"/>
                </a:spcAft>
              </a:pPr>
              <a:t>25</a:t>
            </a:fld>
            <a:endParaRPr lang="en-GB" sz="1050" b="1">
              <a:solidFill>
                <a:schemeClr val="tx1"/>
              </a:solidFill>
              <a:sym typeface="+mn-lt"/>
            </a:endParaRPr>
          </a:p>
        </p:txBody>
      </p:sp>
      <p:sp>
        <p:nvSpPr>
          <p:cNvPr id="234" name="Rectangle 233">
            <a:extLst>
              <a:ext uri="{FF2B5EF4-FFF2-40B4-BE49-F238E27FC236}">
                <a16:creationId xmlns:a16="http://schemas.microsoft.com/office/drawing/2014/main" id="{641DE7C3-66B5-4720-A010-E692ACEB9CA8}"/>
              </a:ext>
            </a:extLst>
          </p:cNvPr>
          <p:cNvSpPr/>
          <p:nvPr>
            <p:custDataLst>
              <p:tags r:id="rId79"/>
            </p:custDataLst>
          </p:nvPr>
        </p:nvSpPr>
        <p:spPr bwMode="gray">
          <a:xfrm>
            <a:off x="6154738" y="3963988"/>
            <a:ext cx="187325" cy="14446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9050" tIns="0" rIns="19050" bIns="0" numCol="1" spcCol="0" rtlCol="0" anchor="b" anchorCtr="0">
            <a:noAutofit/>
          </a:bodyPr>
          <a:lstStyle/>
          <a:p>
            <a:pPr algn="ctr">
              <a:lnSpc>
                <a:spcPct val="90000"/>
              </a:lnSpc>
              <a:spcBef>
                <a:spcPct val="0"/>
              </a:spcBef>
              <a:spcAft>
                <a:spcPct val="0"/>
              </a:spcAft>
            </a:pPr>
            <a:fld id="{407D78B0-FBAF-4ED1-95CC-71602DE8F778}" type="datetime'''''''''''''''''2''5'''''''''''''''''''''">
              <a:rPr lang="en-GB" altLang="en-US" sz="1050" b="1" smtClean="0">
                <a:solidFill>
                  <a:schemeClr val="tx1"/>
                </a:solidFill>
                <a:effectLst/>
              </a:rPr>
              <a:pPr algn="ctr">
                <a:lnSpc>
                  <a:spcPct val="90000"/>
                </a:lnSpc>
                <a:spcBef>
                  <a:spcPct val="0"/>
                </a:spcBef>
                <a:spcAft>
                  <a:spcPct val="0"/>
                </a:spcAft>
              </a:pPr>
              <a:t>25</a:t>
            </a:fld>
            <a:endParaRPr lang="en-GB" sz="1050" b="1">
              <a:solidFill>
                <a:schemeClr val="tx1"/>
              </a:solidFill>
              <a:sym typeface="+mn-lt"/>
            </a:endParaRPr>
          </a:p>
        </p:txBody>
      </p:sp>
      <p:sp>
        <p:nvSpPr>
          <p:cNvPr id="208" name="Rectangle 207">
            <a:extLst>
              <a:ext uri="{FF2B5EF4-FFF2-40B4-BE49-F238E27FC236}">
                <a16:creationId xmlns:a16="http://schemas.microsoft.com/office/drawing/2014/main" id="{E8FC1D26-A300-46DA-8969-A8207CB27D5B}"/>
              </a:ext>
            </a:extLst>
          </p:cNvPr>
          <p:cNvSpPr/>
          <p:nvPr>
            <p:custDataLst>
              <p:tags r:id="rId80"/>
            </p:custDataLst>
          </p:nvPr>
        </p:nvSpPr>
        <p:spPr bwMode="gray">
          <a:xfrm>
            <a:off x="6408738" y="4000500"/>
            <a:ext cx="187325" cy="14446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9050" tIns="0" rIns="19050" bIns="0" numCol="1" spcCol="0" rtlCol="0" anchor="b" anchorCtr="0">
            <a:noAutofit/>
          </a:bodyPr>
          <a:lstStyle/>
          <a:p>
            <a:pPr algn="ctr">
              <a:lnSpc>
                <a:spcPct val="90000"/>
              </a:lnSpc>
              <a:spcBef>
                <a:spcPct val="0"/>
              </a:spcBef>
              <a:spcAft>
                <a:spcPct val="0"/>
              </a:spcAft>
            </a:pPr>
            <a:fld id="{56044775-E344-422A-B047-8C915CDAEA16}" type="datetime'''''''''''''2''''''''''''''''''''''''''''''''''''''''''4'''">
              <a:rPr lang="en-GB" altLang="en-US" sz="1050" b="1" smtClean="0">
                <a:solidFill>
                  <a:schemeClr val="tx1"/>
                </a:solidFill>
                <a:effectLst/>
              </a:rPr>
              <a:pPr algn="ctr">
                <a:lnSpc>
                  <a:spcPct val="90000"/>
                </a:lnSpc>
                <a:spcBef>
                  <a:spcPct val="0"/>
                </a:spcBef>
                <a:spcAft>
                  <a:spcPct val="0"/>
                </a:spcAft>
              </a:pPr>
              <a:t>24</a:t>
            </a:fld>
            <a:endParaRPr lang="en-GB" sz="1050" b="1">
              <a:solidFill>
                <a:schemeClr val="tx1"/>
              </a:solidFill>
              <a:sym typeface="+mn-lt"/>
            </a:endParaRPr>
          </a:p>
        </p:txBody>
      </p:sp>
      <p:sp>
        <p:nvSpPr>
          <p:cNvPr id="232" name="Rectangle 231">
            <a:extLst>
              <a:ext uri="{FF2B5EF4-FFF2-40B4-BE49-F238E27FC236}">
                <a16:creationId xmlns:a16="http://schemas.microsoft.com/office/drawing/2014/main" id="{0AA4D417-6FF3-4886-A529-8424A2D9F2F7}"/>
              </a:ext>
            </a:extLst>
          </p:cNvPr>
          <p:cNvSpPr/>
          <p:nvPr>
            <p:custDataLst>
              <p:tags r:id="rId81"/>
            </p:custDataLst>
          </p:nvPr>
        </p:nvSpPr>
        <p:spPr bwMode="gray">
          <a:xfrm>
            <a:off x="6664325" y="4000500"/>
            <a:ext cx="187325" cy="14446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9050" tIns="0" rIns="19050" bIns="0" numCol="1" spcCol="0" rtlCol="0" anchor="b" anchorCtr="0">
            <a:noAutofit/>
          </a:bodyPr>
          <a:lstStyle/>
          <a:p>
            <a:pPr algn="ctr">
              <a:lnSpc>
                <a:spcPct val="90000"/>
              </a:lnSpc>
              <a:spcBef>
                <a:spcPct val="0"/>
              </a:spcBef>
              <a:spcAft>
                <a:spcPct val="0"/>
              </a:spcAft>
            </a:pPr>
            <a:fld id="{85EAB170-497F-4D32-AFC0-33857C2152A0}" type="datetime'''2''''''''''''''''''''''''''''''''''4'''''''">
              <a:rPr lang="en-GB" altLang="en-US" sz="1050" b="1" smtClean="0">
                <a:solidFill>
                  <a:schemeClr val="tx1"/>
                </a:solidFill>
                <a:effectLst/>
              </a:rPr>
              <a:pPr algn="ctr">
                <a:lnSpc>
                  <a:spcPct val="90000"/>
                </a:lnSpc>
                <a:spcBef>
                  <a:spcPct val="0"/>
                </a:spcBef>
                <a:spcAft>
                  <a:spcPct val="0"/>
                </a:spcAft>
              </a:pPr>
              <a:t>24</a:t>
            </a:fld>
            <a:endParaRPr lang="en-GB" sz="1050" b="1">
              <a:solidFill>
                <a:schemeClr val="tx1"/>
              </a:solidFill>
              <a:sym typeface="+mn-lt"/>
            </a:endParaRPr>
          </a:p>
        </p:txBody>
      </p:sp>
      <p:sp>
        <p:nvSpPr>
          <p:cNvPr id="24" name="Rectangle 23">
            <a:extLst>
              <a:ext uri="{FF2B5EF4-FFF2-40B4-BE49-F238E27FC236}">
                <a16:creationId xmlns:a16="http://schemas.microsoft.com/office/drawing/2014/main" id="{7CB57065-AA03-4E07-9519-83039531075C}"/>
              </a:ext>
            </a:extLst>
          </p:cNvPr>
          <p:cNvSpPr/>
          <p:nvPr>
            <p:custDataLst>
              <p:tags r:id="rId82"/>
            </p:custDataLst>
          </p:nvPr>
        </p:nvSpPr>
        <p:spPr bwMode="gray">
          <a:xfrm>
            <a:off x="6918325" y="4181475"/>
            <a:ext cx="187325" cy="144463"/>
          </a:xfrm>
          <a:prstGeom prst="rect">
            <a:avLst/>
          </a:prstGeom>
          <a:noFill/>
          <a:ln>
            <a:noFill/>
          </a:ln>
          <a:effectLst/>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9050" tIns="0" rIns="19050" bIns="0" numCol="1" spcCol="0" rtlCol="0" anchor="b" anchorCtr="0">
            <a:noAutofit/>
          </a:bodyPr>
          <a:lstStyle/>
          <a:p>
            <a:pPr algn="ctr">
              <a:lnSpc>
                <a:spcPct val="90000"/>
              </a:lnSpc>
              <a:spcBef>
                <a:spcPct val="0"/>
              </a:spcBef>
              <a:spcAft>
                <a:spcPct val="0"/>
              </a:spcAft>
            </a:pPr>
            <a:fld id="{BD8AFE6D-3FB9-469A-BFC3-9E81C262BDBD}" type="datetime'''''''''''''''''''''''''1''''9'''''''''''''''''''">
              <a:rPr lang="en-GB" altLang="en-US" sz="1050" b="1" smtClean="0">
                <a:solidFill>
                  <a:schemeClr val="tx1"/>
                </a:solidFill>
              </a:rPr>
              <a:pPr algn="ctr">
                <a:lnSpc>
                  <a:spcPct val="90000"/>
                </a:lnSpc>
                <a:spcBef>
                  <a:spcPct val="0"/>
                </a:spcBef>
                <a:spcAft>
                  <a:spcPct val="0"/>
                </a:spcAft>
              </a:pPr>
              <a:t>19</a:t>
            </a:fld>
            <a:endParaRPr lang="en-GB" sz="1050" b="1" err="1">
              <a:solidFill>
                <a:schemeClr val="tx1"/>
              </a:solidFill>
              <a:sym typeface="+mn-lt"/>
            </a:endParaRPr>
          </a:p>
        </p:txBody>
      </p:sp>
      <p:sp>
        <p:nvSpPr>
          <p:cNvPr id="222" name="Rectangle 221">
            <a:extLst>
              <a:ext uri="{FF2B5EF4-FFF2-40B4-BE49-F238E27FC236}">
                <a16:creationId xmlns:a16="http://schemas.microsoft.com/office/drawing/2014/main" id="{BC52356C-EFE8-4ADD-8BC5-02A8A65DE709}"/>
              </a:ext>
            </a:extLst>
          </p:cNvPr>
          <p:cNvSpPr/>
          <p:nvPr>
            <p:custDataLst>
              <p:tags r:id="rId83"/>
            </p:custDataLst>
          </p:nvPr>
        </p:nvSpPr>
        <p:spPr bwMode="gray">
          <a:xfrm>
            <a:off x="7172325" y="4229100"/>
            <a:ext cx="187325" cy="14446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9050" tIns="0" rIns="19050" bIns="0" numCol="1" spcCol="0" rtlCol="0" anchor="b" anchorCtr="0">
            <a:noAutofit/>
          </a:bodyPr>
          <a:lstStyle/>
          <a:p>
            <a:pPr algn="ctr">
              <a:lnSpc>
                <a:spcPct val="90000"/>
              </a:lnSpc>
              <a:spcBef>
                <a:spcPct val="0"/>
              </a:spcBef>
              <a:spcAft>
                <a:spcPct val="0"/>
              </a:spcAft>
            </a:pPr>
            <a:fld id="{807A50CD-D617-4D29-B535-EB9ED564424C}" type="datetime'''''''''1''8'''''''''''''''''''''">
              <a:rPr lang="en-GB" altLang="en-US" sz="1050" b="1" smtClean="0">
                <a:solidFill>
                  <a:schemeClr val="tx1"/>
                </a:solidFill>
                <a:effectLst/>
              </a:rPr>
              <a:pPr algn="ctr">
                <a:lnSpc>
                  <a:spcPct val="90000"/>
                </a:lnSpc>
                <a:spcBef>
                  <a:spcPct val="0"/>
                </a:spcBef>
                <a:spcAft>
                  <a:spcPct val="0"/>
                </a:spcAft>
              </a:pPr>
              <a:t>18</a:t>
            </a:fld>
            <a:endParaRPr lang="en-GB" sz="1050" b="1">
              <a:solidFill>
                <a:schemeClr val="tx1"/>
              </a:solidFill>
              <a:sym typeface="+mn-lt"/>
            </a:endParaRPr>
          </a:p>
        </p:txBody>
      </p:sp>
      <p:sp>
        <p:nvSpPr>
          <p:cNvPr id="218" name="Rectangle 217">
            <a:extLst>
              <a:ext uri="{FF2B5EF4-FFF2-40B4-BE49-F238E27FC236}">
                <a16:creationId xmlns:a16="http://schemas.microsoft.com/office/drawing/2014/main" id="{62556268-ABB1-44EE-B80E-3280690C4B87}"/>
              </a:ext>
            </a:extLst>
          </p:cNvPr>
          <p:cNvSpPr/>
          <p:nvPr>
            <p:custDataLst>
              <p:tags r:id="rId84"/>
            </p:custDataLst>
          </p:nvPr>
        </p:nvSpPr>
        <p:spPr bwMode="gray">
          <a:xfrm>
            <a:off x="7427913" y="4265613"/>
            <a:ext cx="187325" cy="14446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9050" tIns="0" rIns="19050" bIns="0" numCol="1" spcCol="0" rtlCol="0" anchor="b" anchorCtr="0">
            <a:noAutofit/>
          </a:bodyPr>
          <a:lstStyle/>
          <a:p>
            <a:pPr algn="ctr">
              <a:lnSpc>
                <a:spcPct val="90000"/>
              </a:lnSpc>
              <a:spcBef>
                <a:spcPct val="0"/>
              </a:spcBef>
              <a:spcAft>
                <a:spcPct val="0"/>
              </a:spcAft>
            </a:pPr>
            <a:fld id="{30557B4B-0417-42EA-97D9-7622F06FF545}" type="datetime'''1''''''''7'''''''''''''''''''''''''''''''''''''''''">
              <a:rPr lang="en-GB" altLang="en-US" sz="1050" b="1" smtClean="0">
                <a:solidFill>
                  <a:schemeClr val="tx1"/>
                </a:solidFill>
                <a:effectLst/>
              </a:rPr>
              <a:pPr algn="ctr">
                <a:lnSpc>
                  <a:spcPct val="90000"/>
                </a:lnSpc>
                <a:spcBef>
                  <a:spcPct val="0"/>
                </a:spcBef>
                <a:spcAft>
                  <a:spcPct val="0"/>
                </a:spcAft>
              </a:pPr>
              <a:t>17</a:t>
            </a:fld>
            <a:endParaRPr lang="en-GB" sz="1050" b="1">
              <a:solidFill>
                <a:schemeClr val="tx1"/>
              </a:solidFill>
              <a:sym typeface="+mn-lt"/>
            </a:endParaRPr>
          </a:p>
        </p:txBody>
      </p:sp>
      <p:sp>
        <p:nvSpPr>
          <p:cNvPr id="572" name="Rectangle 571">
            <a:extLst>
              <a:ext uri="{FF2B5EF4-FFF2-40B4-BE49-F238E27FC236}">
                <a16:creationId xmlns:a16="http://schemas.microsoft.com/office/drawing/2014/main" id="{D93EAEE0-4060-9D0D-B39D-EDEC3FA62F95}"/>
              </a:ext>
            </a:extLst>
          </p:cNvPr>
          <p:cNvSpPr/>
          <p:nvPr>
            <p:custDataLst>
              <p:tags r:id="rId85"/>
            </p:custDataLst>
          </p:nvPr>
        </p:nvSpPr>
        <p:spPr bwMode="gray">
          <a:xfrm>
            <a:off x="7681913" y="4332289"/>
            <a:ext cx="187325" cy="144463"/>
          </a:xfrm>
          <a:prstGeom prst="rect">
            <a:avLst/>
          </a:prstGeom>
          <a:noFill/>
          <a:ln>
            <a:noFill/>
          </a:ln>
          <a:effectLst/>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9050" tIns="0" rIns="19050" bIns="0" rtlCol="0" anchor="b" anchorCtr="0"/>
          <a:lstStyle/>
          <a:p>
            <a:pPr algn="ctr">
              <a:lnSpc>
                <a:spcPct val="90000"/>
              </a:lnSpc>
              <a:spcBef>
                <a:spcPct val="0"/>
              </a:spcBef>
              <a:spcAft>
                <a:spcPct val="0"/>
              </a:spcAft>
            </a:pPr>
            <a:fld id="{23086196-EE5A-4A4B-870A-946F571E3FFF}" type="datetime'''''''''''''1''''''''''''''''''''''''''''''''''''''''5'">
              <a:rPr lang="en-GB" altLang="en-US" sz="1050" b="1" smtClean="0">
                <a:solidFill>
                  <a:schemeClr val="tx1"/>
                </a:solidFill>
                <a:effectLst/>
                <a:sym typeface="+mn-lt"/>
              </a:rPr>
              <a:pPr algn="ctr">
                <a:lnSpc>
                  <a:spcPct val="90000"/>
                </a:lnSpc>
                <a:spcBef>
                  <a:spcPct val="0"/>
                </a:spcBef>
                <a:spcAft>
                  <a:spcPct val="0"/>
                </a:spcAft>
              </a:pPr>
              <a:t>15</a:t>
            </a:fld>
            <a:endParaRPr lang="en-GB" sz="1050" b="1" err="1">
              <a:solidFill>
                <a:schemeClr val="tx1"/>
              </a:solidFill>
              <a:sym typeface="+mn-lt"/>
            </a:endParaRPr>
          </a:p>
        </p:txBody>
      </p:sp>
      <p:sp>
        <p:nvSpPr>
          <p:cNvPr id="13" name="Rectangle 12">
            <a:extLst>
              <a:ext uri="{FF2B5EF4-FFF2-40B4-BE49-F238E27FC236}">
                <a16:creationId xmlns:a16="http://schemas.microsoft.com/office/drawing/2014/main" id="{2E232DDF-03FF-4100-8ABA-E264E2277355}"/>
              </a:ext>
            </a:extLst>
          </p:cNvPr>
          <p:cNvSpPr/>
          <p:nvPr>
            <p:custDataLst>
              <p:tags r:id="rId86"/>
            </p:custDataLst>
          </p:nvPr>
        </p:nvSpPr>
        <p:spPr bwMode="gray">
          <a:xfrm>
            <a:off x="5135563" y="3773488"/>
            <a:ext cx="187325" cy="144463"/>
          </a:xfrm>
          <a:prstGeom prst="rect">
            <a:avLst/>
          </a:prstGeom>
          <a:noFill/>
          <a:ln>
            <a:noFill/>
          </a:ln>
          <a:effectLst/>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9050" tIns="0" rIns="19050" bIns="0" numCol="1" spcCol="0" rtlCol="0" anchor="b" anchorCtr="0">
            <a:noAutofit/>
          </a:bodyPr>
          <a:lstStyle/>
          <a:p>
            <a:pPr algn="ctr">
              <a:lnSpc>
                <a:spcPct val="90000"/>
              </a:lnSpc>
              <a:spcBef>
                <a:spcPct val="0"/>
              </a:spcBef>
              <a:spcAft>
                <a:spcPct val="0"/>
              </a:spcAft>
            </a:pPr>
            <a:fld id="{AED1F97F-4286-4334-99D4-4CFD2FD1D058}" type="datetime'''''''3''''''''''''0'''''''''''''">
              <a:rPr lang="en-GB" altLang="en-US" sz="1050" b="1" smtClean="0">
                <a:solidFill>
                  <a:schemeClr val="tx1"/>
                </a:solidFill>
              </a:rPr>
              <a:pPr algn="ctr">
                <a:lnSpc>
                  <a:spcPct val="90000"/>
                </a:lnSpc>
                <a:spcBef>
                  <a:spcPct val="0"/>
                </a:spcBef>
                <a:spcAft>
                  <a:spcPct val="0"/>
                </a:spcAft>
              </a:pPr>
              <a:t>30</a:t>
            </a:fld>
            <a:endParaRPr lang="en-GB" sz="1050" b="1" err="1">
              <a:solidFill>
                <a:schemeClr val="tx1"/>
              </a:solidFill>
              <a:sym typeface="+mn-lt"/>
            </a:endParaRPr>
          </a:p>
        </p:txBody>
      </p:sp>
      <p:sp>
        <p:nvSpPr>
          <p:cNvPr id="233" name="Rectangle 232">
            <a:extLst>
              <a:ext uri="{FF2B5EF4-FFF2-40B4-BE49-F238E27FC236}">
                <a16:creationId xmlns:a16="http://schemas.microsoft.com/office/drawing/2014/main" id="{98F26415-B43D-48E3-A601-9FC840B94734}"/>
              </a:ext>
            </a:extLst>
          </p:cNvPr>
          <p:cNvSpPr/>
          <p:nvPr>
            <p:custDataLst>
              <p:tags r:id="rId87"/>
            </p:custDataLst>
          </p:nvPr>
        </p:nvSpPr>
        <p:spPr bwMode="gray">
          <a:xfrm>
            <a:off x="8191500" y="4379913"/>
            <a:ext cx="187325" cy="14446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9050" tIns="0" rIns="19050" bIns="0" numCol="1" spcCol="0" rtlCol="0" anchor="b" anchorCtr="0">
            <a:noAutofit/>
          </a:bodyPr>
          <a:lstStyle/>
          <a:p>
            <a:pPr algn="ctr">
              <a:lnSpc>
                <a:spcPct val="90000"/>
              </a:lnSpc>
              <a:spcBef>
                <a:spcPct val="0"/>
              </a:spcBef>
              <a:spcAft>
                <a:spcPct val="0"/>
              </a:spcAft>
            </a:pPr>
            <a:fld id="{7CA59FAF-762F-401D-80C0-4F500D313422}" type="datetime'''''''''''''''''''''''''''1''''''''''''4'''">
              <a:rPr lang="en-GB" altLang="en-US" sz="1050" b="1" smtClean="0">
                <a:solidFill>
                  <a:schemeClr val="tx1"/>
                </a:solidFill>
                <a:effectLst/>
              </a:rPr>
              <a:pPr algn="ctr">
                <a:lnSpc>
                  <a:spcPct val="90000"/>
                </a:lnSpc>
                <a:spcBef>
                  <a:spcPct val="0"/>
                </a:spcBef>
                <a:spcAft>
                  <a:spcPct val="0"/>
                </a:spcAft>
              </a:pPr>
              <a:t>14</a:t>
            </a:fld>
            <a:endParaRPr lang="en-GB" sz="1050" b="1">
              <a:solidFill>
                <a:schemeClr val="tx1"/>
              </a:solidFill>
              <a:sym typeface="+mn-lt"/>
            </a:endParaRPr>
          </a:p>
        </p:txBody>
      </p:sp>
      <p:sp>
        <p:nvSpPr>
          <p:cNvPr id="26" name="Rectangle 25">
            <a:extLst>
              <a:ext uri="{FF2B5EF4-FFF2-40B4-BE49-F238E27FC236}">
                <a16:creationId xmlns:a16="http://schemas.microsoft.com/office/drawing/2014/main" id="{25F8C17D-15CC-4732-9ABD-558749FC6B55}"/>
              </a:ext>
            </a:extLst>
          </p:cNvPr>
          <p:cNvSpPr/>
          <p:nvPr>
            <p:custDataLst>
              <p:tags r:id="rId88"/>
            </p:custDataLst>
          </p:nvPr>
        </p:nvSpPr>
        <p:spPr bwMode="gray">
          <a:xfrm>
            <a:off x="8445500" y="4418013"/>
            <a:ext cx="187325" cy="144463"/>
          </a:xfrm>
          <a:prstGeom prst="rect">
            <a:avLst/>
          </a:prstGeom>
          <a:noFill/>
          <a:ln>
            <a:noFill/>
          </a:ln>
          <a:effectLst/>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9050" tIns="0" rIns="19050" bIns="0" numCol="1" spcCol="0" rtlCol="0" anchor="b" anchorCtr="0">
            <a:noAutofit/>
          </a:bodyPr>
          <a:lstStyle/>
          <a:p>
            <a:pPr algn="ctr">
              <a:lnSpc>
                <a:spcPct val="90000"/>
              </a:lnSpc>
              <a:spcBef>
                <a:spcPct val="0"/>
              </a:spcBef>
              <a:spcAft>
                <a:spcPct val="0"/>
              </a:spcAft>
            </a:pPr>
            <a:fld id="{B14B925C-3E9C-41AA-9426-43B15D42A9DA}" type="datetime'''''''''''''''''1''''''''''''''''''''''''''''''''''3'">
              <a:rPr lang="en-GB" altLang="en-US" sz="1050" b="1" smtClean="0">
                <a:solidFill>
                  <a:schemeClr val="tx1"/>
                </a:solidFill>
              </a:rPr>
              <a:pPr algn="ctr">
                <a:lnSpc>
                  <a:spcPct val="90000"/>
                </a:lnSpc>
                <a:spcBef>
                  <a:spcPct val="0"/>
                </a:spcBef>
                <a:spcAft>
                  <a:spcPct val="0"/>
                </a:spcAft>
              </a:pPr>
              <a:t>13</a:t>
            </a:fld>
            <a:endParaRPr lang="en-GB" sz="1050" b="1" err="1">
              <a:solidFill>
                <a:schemeClr val="tx1"/>
              </a:solidFill>
              <a:sym typeface="+mn-lt"/>
            </a:endParaRPr>
          </a:p>
        </p:txBody>
      </p:sp>
      <p:sp>
        <p:nvSpPr>
          <p:cNvPr id="231" name="Rectangle 230">
            <a:extLst>
              <a:ext uri="{FF2B5EF4-FFF2-40B4-BE49-F238E27FC236}">
                <a16:creationId xmlns:a16="http://schemas.microsoft.com/office/drawing/2014/main" id="{8FCDE38F-6B16-43E8-9F70-06001A559805}"/>
              </a:ext>
            </a:extLst>
          </p:cNvPr>
          <p:cNvSpPr/>
          <p:nvPr>
            <p:custDataLst>
              <p:tags r:id="rId89"/>
            </p:custDataLst>
          </p:nvPr>
        </p:nvSpPr>
        <p:spPr bwMode="gray">
          <a:xfrm>
            <a:off x="8701088" y="4456113"/>
            <a:ext cx="187325" cy="14446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9050" tIns="0" rIns="19050" bIns="0" numCol="1" spcCol="0" rtlCol="0" anchor="b" anchorCtr="0">
            <a:noAutofit/>
          </a:bodyPr>
          <a:lstStyle/>
          <a:p>
            <a:pPr algn="ctr">
              <a:lnSpc>
                <a:spcPct val="90000"/>
              </a:lnSpc>
              <a:spcBef>
                <a:spcPct val="0"/>
              </a:spcBef>
              <a:spcAft>
                <a:spcPct val="0"/>
              </a:spcAft>
            </a:pPr>
            <a:fld id="{E89A92CE-F4DD-4ADD-AB5F-4DE63724BA9C}" type="datetime'''''''''''''''''''1''''''''2'''''''''''''''''''''''''">
              <a:rPr lang="en-GB" altLang="en-US" sz="1050" b="1" smtClean="0">
                <a:solidFill>
                  <a:schemeClr val="tx1"/>
                </a:solidFill>
                <a:effectLst/>
              </a:rPr>
              <a:pPr algn="ctr">
                <a:lnSpc>
                  <a:spcPct val="90000"/>
                </a:lnSpc>
                <a:spcBef>
                  <a:spcPct val="0"/>
                </a:spcBef>
                <a:spcAft>
                  <a:spcPct val="0"/>
                </a:spcAft>
              </a:pPr>
              <a:t>12</a:t>
            </a:fld>
            <a:endParaRPr lang="en-GB" sz="1050" b="1">
              <a:solidFill>
                <a:schemeClr val="tx1"/>
              </a:solidFill>
              <a:sym typeface="+mn-lt"/>
            </a:endParaRPr>
          </a:p>
        </p:txBody>
      </p:sp>
      <p:sp>
        <p:nvSpPr>
          <p:cNvPr id="236" name="Rectangle 235">
            <a:extLst>
              <a:ext uri="{FF2B5EF4-FFF2-40B4-BE49-F238E27FC236}">
                <a16:creationId xmlns:a16="http://schemas.microsoft.com/office/drawing/2014/main" id="{3E8AACFA-37FD-4D7C-9A10-A2490642A1DF}"/>
              </a:ext>
            </a:extLst>
          </p:cNvPr>
          <p:cNvSpPr/>
          <p:nvPr>
            <p:custDataLst>
              <p:tags r:id="rId90"/>
            </p:custDataLst>
          </p:nvPr>
        </p:nvSpPr>
        <p:spPr bwMode="gray">
          <a:xfrm>
            <a:off x="8955088" y="4456113"/>
            <a:ext cx="187325" cy="14446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9050" tIns="0" rIns="19050" bIns="0" numCol="1" spcCol="0" rtlCol="0" anchor="b" anchorCtr="0">
            <a:noAutofit/>
          </a:bodyPr>
          <a:lstStyle/>
          <a:p>
            <a:pPr algn="ctr">
              <a:lnSpc>
                <a:spcPct val="90000"/>
              </a:lnSpc>
              <a:spcBef>
                <a:spcPct val="0"/>
              </a:spcBef>
              <a:spcAft>
                <a:spcPct val="0"/>
              </a:spcAft>
            </a:pPr>
            <a:fld id="{F165D6B4-8FED-41E6-A370-F6AB346A6C4E}" type="datetime'''''''''''''1''2'''''''''''''''''''''''''''">
              <a:rPr lang="en-GB" altLang="en-US" sz="1050" b="1" smtClean="0">
                <a:solidFill>
                  <a:schemeClr val="tx1"/>
                </a:solidFill>
                <a:effectLst/>
              </a:rPr>
              <a:pPr algn="ctr">
                <a:lnSpc>
                  <a:spcPct val="90000"/>
                </a:lnSpc>
                <a:spcBef>
                  <a:spcPct val="0"/>
                </a:spcBef>
                <a:spcAft>
                  <a:spcPct val="0"/>
                </a:spcAft>
              </a:pPr>
              <a:t>12</a:t>
            </a:fld>
            <a:endParaRPr lang="en-GB" sz="1050" b="1">
              <a:solidFill>
                <a:schemeClr val="tx1"/>
              </a:solidFill>
              <a:sym typeface="+mn-lt"/>
            </a:endParaRPr>
          </a:p>
        </p:txBody>
      </p:sp>
      <p:sp>
        <p:nvSpPr>
          <p:cNvPr id="238" name="Rectangle 237">
            <a:extLst>
              <a:ext uri="{FF2B5EF4-FFF2-40B4-BE49-F238E27FC236}">
                <a16:creationId xmlns:a16="http://schemas.microsoft.com/office/drawing/2014/main" id="{4A4C4592-103F-4FC5-9CC4-105EFEE1779C}"/>
              </a:ext>
            </a:extLst>
          </p:cNvPr>
          <p:cNvSpPr/>
          <p:nvPr>
            <p:custDataLst>
              <p:tags r:id="rId91"/>
            </p:custDataLst>
          </p:nvPr>
        </p:nvSpPr>
        <p:spPr bwMode="gray">
          <a:xfrm>
            <a:off x="9210675" y="4456113"/>
            <a:ext cx="187325" cy="14446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9050" tIns="0" rIns="19050" bIns="0" numCol="1" spcCol="0" rtlCol="0" anchor="b" anchorCtr="0">
            <a:noAutofit/>
          </a:bodyPr>
          <a:lstStyle/>
          <a:p>
            <a:pPr algn="ctr">
              <a:lnSpc>
                <a:spcPct val="90000"/>
              </a:lnSpc>
              <a:spcBef>
                <a:spcPct val="0"/>
              </a:spcBef>
              <a:spcAft>
                <a:spcPct val="0"/>
              </a:spcAft>
            </a:pPr>
            <a:fld id="{CDBFEFA0-8C19-4572-A7AC-8848461322EF}" type="datetime'''''''1''''''''''''''''''2'''''">
              <a:rPr lang="en-GB" altLang="en-US" sz="1050" b="1" smtClean="0">
                <a:solidFill>
                  <a:schemeClr val="tx1"/>
                </a:solidFill>
                <a:effectLst/>
              </a:rPr>
              <a:pPr algn="ctr">
                <a:lnSpc>
                  <a:spcPct val="90000"/>
                </a:lnSpc>
                <a:spcBef>
                  <a:spcPct val="0"/>
                </a:spcBef>
                <a:spcAft>
                  <a:spcPct val="0"/>
                </a:spcAft>
              </a:pPr>
              <a:t>12</a:t>
            </a:fld>
            <a:endParaRPr lang="en-GB" sz="1050" b="1">
              <a:solidFill>
                <a:schemeClr val="tx1"/>
              </a:solidFill>
              <a:sym typeface="+mn-lt"/>
            </a:endParaRPr>
          </a:p>
        </p:txBody>
      </p:sp>
      <p:sp>
        <p:nvSpPr>
          <p:cNvPr id="250" name="Rectangle 249">
            <a:extLst>
              <a:ext uri="{FF2B5EF4-FFF2-40B4-BE49-F238E27FC236}">
                <a16:creationId xmlns:a16="http://schemas.microsoft.com/office/drawing/2014/main" id="{30D30507-FD11-4DC4-AA18-E90F6B37FD6A}"/>
              </a:ext>
            </a:extLst>
          </p:cNvPr>
          <p:cNvSpPr/>
          <p:nvPr>
            <p:custDataLst>
              <p:tags r:id="rId92"/>
            </p:custDataLst>
          </p:nvPr>
        </p:nvSpPr>
        <p:spPr bwMode="gray">
          <a:xfrm>
            <a:off x="9502775" y="4568825"/>
            <a:ext cx="112713" cy="14446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9050" tIns="0" rIns="19050" bIns="0" numCol="1" spcCol="0" rtlCol="0" anchor="b" anchorCtr="0">
            <a:noAutofit/>
          </a:bodyPr>
          <a:lstStyle/>
          <a:p>
            <a:pPr algn="ctr">
              <a:lnSpc>
                <a:spcPct val="90000"/>
              </a:lnSpc>
              <a:spcBef>
                <a:spcPct val="0"/>
              </a:spcBef>
              <a:spcAft>
                <a:spcPct val="0"/>
              </a:spcAft>
            </a:pPr>
            <a:fld id="{8A12826A-FC96-4324-A7B6-9C76460768F3}" type="datetime'''''''''''''''''''''''''''''''''9'''''''''''''''''''''''">
              <a:rPr lang="en-GB" altLang="en-US" sz="1050" b="1" smtClean="0">
                <a:solidFill>
                  <a:schemeClr val="tx1"/>
                </a:solidFill>
                <a:effectLst/>
              </a:rPr>
              <a:pPr algn="ctr">
                <a:lnSpc>
                  <a:spcPct val="90000"/>
                </a:lnSpc>
                <a:spcBef>
                  <a:spcPct val="0"/>
                </a:spcBef>
                <a:spcAft>
                  <a:spcPct val="0"/>
                </a:spcAft>
              </a:pPr>
              <a:t>9</a:t>
            </a:fld>
            <a:endParaRPr lang="en-GB" sz="1050" b="1">
              <a:solidFill>
                <a:schemeClr val="tx1"/>
              </a:solidFill>
              <a:sym typeface="+mn-lt"/>
            </a:endParaRPr>
          </a:p>
        </p:txBody>
      </p:sp>
      <p:sp>
        <p:nvSpPr>
          <p:cNvPr id="34" name="Rectangle 33">
            <a:extLst>
              <a:ext uri="{FF2B5EF4-FFF2-40B4-BE49-F238E27FC236}">
                <a16:creationId xmlns:a16="http://schemas.microsoft.com/office/drawing/2014/main" id="{0095EC4D-F7AE-4DE1-B920-E4F1BAE5EF67}"/>
              </a:ext>
            </a:extLst>
          </p:cNvPr>
          <p:cNvSpPr/>
          <p:nvPr>
            <p:custDataLst>
              <p:tags r:id="rId93"/>
            </p:custDataLst>
          </p:nvPr>
        </p:nvSpPr>
        <p:spPr bwMode="gray">
          <a:xfrm>
            <a:off x="9756775" y="4568825"/>
            <a:ext cx="112713" cy="144463"/>
          </a:xfrm>
          <a:prstGeom prst="rect">
            <a:avLst/>
          </a:prstGeom>
          <a:noFill/>
          <a:ln>
            <a:noFill/>
          </a:ln>
          <a:effectLst/>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9050" tIns="0" rIns="19050" bIns="0" numCol="1" spcCol="0" rtlCol="0" anchor="b" anchorCtr="0">
            <a:noAutofit/>
          </a:bodyPr>
          <a:lstStyle/>
          <a:p>
            <a:pPr algn="ctr">
              <a:lnSpc>
                <a:spcPct val="90000"/>
              </a:lnSpc>
              <a:spcBef>
                <a:spcPct val="0"/>
              </a:spcBef>
              <a:spcAft>
                <a:spcPct val="0"/>
              </a:spcAft>
            </a:pPr>
            <a:fld id="{1F91687C-95C7-4C9C-8A06-8178D57979EA}" type="datetime'''''''''''''''''9'''''''''''''''''">
              <a:rPr lang="en-GB" altLang="en-US" sz="1050" b="1" smtClean="0">
                <a:solidFill>
                  <a:schemeClr val="tx1"/>
                </a:solidFill>
              </a:rPr>
              <a:pPr algn="ctr">
                <a:lnSpc>
                  <a:spcPct val="90000"/>
                </a:lnSpc>
                <a:spcBef>
                  <a:spcPct val="0"/>
                </a:spcBef>
                <a:spcAft>
                  <a:spcPct val="0"/>
                </a:spcAft>
              </a:pPr>
              <a:t>9</a:t>
            </a:fld>
            <a:endParaRPr lang="en-GB" sz="1050" b="1" err="1">
              <a:solidFill>
                <a:schemeClr val="tx1"/>
              </a:solidFill>
              <a:sym typeface="+mn-lt"/>
            </a:endParaRPr>
          </a:p>
        </p:txBody>
      </p:sp>
      <p:sp>
        <p:nvSpPr>
          <p:cNvPr id="223" name="Rectangle 222">
            <a:extLst>
              <a:ext uri="{FF2B5EF4-FFF2-40B4-BE49-F238E27FC236}">
                <a16:creationId xmlns:a16="http://schemas.microsoft.com/office/drawing/2014/main" id="{EE026E80-EF41-4900-80ED-A2D6693EF358}"/>
              </a:ext>
            </a:extLst>
          </p:cNvPr>
          <p:cNvSpPr/>
          <p:nvPr>
            <p:custDataLst>
              <p:tags r:id="rId94"/>
            </p:custDataLst>
          </p:nvPr>
        </p:nvSpPr>
        <p:spPr bwMode="gray">
          <a:xfrm>
            <a:off x="10012363" y="4645025"/>
            <a:ext cx="112713" cy="14446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9050" tIns="0" rIns="19050" bIns="0" numCol="1" spcCol="0" rtlCol="0" anchor="b" anchorCtr="0">
            <a:noAutofit/>
          </a:bodyPr>
          <a:lstStyle/>
          <a:p>
            <a:pPr algn="ctr">
              <a:lnSpc>
                <a:spcPct val="90000"/>
              </a:lnSpc>
              <a:spcBef>
                <a:spcPct val="0"/>
              </a:spcBef>
              <a:spcAft>
                <a:spcPct val="0"/>
              </a:spcAft>
            </a:pPr>
            <a:fld id="{E301F325-A4AC-4972-BF0D-BF160D32CE47}" type="datetime'''''''''''''''''''7'''''''''''''''''">
              <a:rPr lang="en-GB" altLang="en-US" sz="1050" b="1" smtClean="0">
                <a:solidFill>
                  <a:schemeClr val="tx1"/>
                </a:solidFill>
                <a:effectLst/>
              </a:rPr>
              <a:pPr algn="ctr">
                <a:lnSpc>
                  <a:spcPct val="90000"/>
                </a:lnSpc>
                <a:spcBef>
                  <a:spcPct val="0"/>
                </a:spcBef>
                <a:spcAft>
                  <a:spcPct val="0"/>
                </a:spcAft>
              </a:pPr>
              <a:t>7</a:t>
            </a:fld>
            <a:endParaRPr lang="en-GB" sz="1050" b="1">
              <a:solidFill>
                <a:schemeClr val="tx1"/>
              </a:solidFill>
              <a:sym typeface="+mn-lt"/>
            </a:endParaRPr>
          </a:p>
        </p:txBody>
      </p:sp>
      <p:sp>
        <p:nvSpPr>
          <p:cNvPr id="217" name="Rectangle 216">
            <a:extLst>
              <a:ext uri="{FF2B5EF4-FFF2-40B4-BE49-F238E27FC236}">
                <a16:creationId xmlns:a16="http://schemas.microsoft.com/office/drawing/2014/main" id="{08658204-0E31-4463-98A2-E7D721424258}"/>
              </a:ext>
            </a:extLst>
          </p:cNvPr>
          <p:cNvSpPr/>
          <p:nvPr>
            <p:custDataLst>
              <p:tags r:id="rId95"/>
            </p:custDataLst>
          </p:nvPr>
        </p:nvSpPr>
        <p:spPr bwMode="gray">
          <a:xfrm>
            <a:off x="10266363" y="4673600"/>
            <a:ext cx="112713" cy="14446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9050" tIns="0" rIns="19050" bIns="0" numCol="1" spcCol="0" rtlCol="0" anchor="b" anchorCtr="0">
            <a:noAutofit/>
          </a:bodyPr>
          <a:lstStyle/>
          <a:p>
            <a:pPr algn="ctr">
              <a:lnSpc>
                <a:spcPct val="90000"/>
              </a:lnSpc>
              <a:spcBef>
                <a:spcPct val="0"/>
              </a:spcBef>
              <a:spcAft>
                <a:spcPct val="0"/>
              </a:spcAft>
            </a:pPr>
            <a:fld id="{0D0CE748-2239-4164-B422-E1E907A34B56}" type="datetime'''''''''''''''''''6'''''''''''''">
              <a:rPr lang="en-GB" altLang="en-US" sz="1050" b="1" smtClean="0">
                <a:solidFill>
                  <a:schemeClr val="tx1"/>
                </a:solidFill>
                <a:effectLst/>
              </a:rPr>
              <a:pPr algn="ctr">
                <a:lnSpc>
                  <a:spcPct val="90000"/>
                </a:lnSpc>
                <a:spcBef>
                  <a:spcPct val="0"/>
                </a:spcBef>
                <a:spcAft>
                  <a:spcPct val="0"/>
                </a:spcAft>
              </a:pPr>
              <a:t>6</a:t>
            </a:fld>
            <a:endParaRPr lang="en-GB" sz="1050" b="1">
              <a:solidFill>
                <a:schemeClr val="tx1"/>
              </a:solidFill>
              <a:sym typeface="+mn-lt"/>
            </a:endParaRPr>
          </a:p>
        </p:txBody>
      </p:sp>
      <p:sp>
        <p:nvSpPr>
          <p:cNvPr id="36" name="Rectangle 35">
            <a:extLst>
              <a:ext uri="{FF2B5EF4-FFF2-40B4-BE49-F238E27FC236}">
                <a16:creationId xmlns:a16="http://schemas.microsoft.com/office/drawing/2014/main" id="{6C31B541-D4C3-41A4-B2C7-02206AAC87C8}"/>
              </a:ext>
            </a:extLst>
          </p:cNvPr>
          <p:cNvSpPr/>
          <p:nvPr>
            <p:custDataLst>
              <p:tags r:id="rId96"/>
            </p:custDataLst>
          </p:nvPr>
        </p:nvSpPr>
        <p:spPr bwMode="gray">
          <a:xfrm>
            <a:off x="10521950" y="4795838"/>
            <a:ext cx="112713" cy="144463"/>
          </a:xfrm>
          <a:prstGeom prst="rect">
            <a:avLst/>
          </a:prstGeom>
          <a:noFill/>
          <a:ln>
            <a:noFill/>
          </a:ln>
          <a:effectLst/>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9050" tIns="0" rIns="19050" bIns="0" numCol="1" spcCol="0" rtlCol="0" anchor="b" anchorCtr="0">
            <a:noAutofit/>
          </a:bodyPr>
          <a:lstStyle/>
          <a:p>
            <a:pPr algn="ctr">
              <a:lnSpc>
                <a:spcPct val="90000"/>
              </a:lnSpc>
              <a:spcBef>
                <a:spcPct val="0"/>
              </a:spcBef>
              <a:spcAft>
                <a:spcPct val="0"/>
              </a:spcAft>
            </a:pPr>
            <a:fld id="{2287E094-4401-4794-AD2C-00836F4B6229}" type="datetime'''''''''''''''''3'''''''''''''''''''''''''''''''''''">
              <a:rPr lang="en-GB" altLang="en-US" sz="1050" b="1" smtClean="0">
                <a:solidFill>
                  <a:schemeClr val="tx1"/>
                </a:solidFill>
              </a:rPr>
              <a:pPr algn="ctr">
                <a:lnSpc>
                  <a:spcPct val="90000"/>
                </a:lnSpc>
                <a:spcBef>
                  <a:spcPct val="0"/>
                </a:spcBef>
                <a:spcAft>
                  <a:spcPct val="0"/>
                </a:spcAft>
              </a:pPr>
              <a:t>3</a:t>
            </a:fld>
            <a:endParaRPr lang="en-GB" sz="1050" b="1">
              <a:solidFill>
                <a:schemeClr val="tx1"/>
              </a:solidFill>
              <a:sym typeface="+mn-lt"/>
            </a:endParaRPr>
          </a:p>
        </p:txBody>
      </p:sp>
      <p:sp>
        <p:nvSpPr>
          <p:cNvPr id="212" name="Rectangle 211">
            <a:extLst>
              <a:ext uri="{FF2B5EF4-FFF2-40B4-BE49-F238E27FC236}">
                <a16:creationId xmlns:a16="http://schemas.microsoft.com/office/drawing/2014/main" id="{D9CB8215-83BA-4BCD-B95D-7B0B1636A310}"/>
              </a:ext>
            </a:extLst>
          </p:cNvPr>
          <p:cNvSpPr/>
          <p:nvPr>
            <p:custDataLst>
              <p:tags r:id="rId97"/>
            </p:custDataLst>
          </p:nvPr>
        </p:nvSpPr>
        <p:spPr bwMode="gray">
          <a:xfrm>
            <a:off x="7937500" y="4332288"/>
            <a:ext cx="187325" cy="14446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9050" tIns="0" rIns="19050" bIns="0" numCol="1" spcCol="0" rtlCol="0" anchor="b" anchorCtr="0">
            <a:noAutofit/>
          </a:bodyPr>
          <a:lstStyle/>
          <a:p>
            <a:pPr algn="ctr">
              <a:lnSpc>
                <a:spcPct val="90000"/>
              </a:lnSpc>
              <a:spcBef>
                <a:spcPct val="0"/>
              </a:spcBef>
              <a:spcAft>
                <a:spcPct val="0"/>
              </a:spcAft>
            </a:pPr>
            <a:fld id="{5FA073A3-B572-42A7-94BA-8273BC0C2069}" type="datetime'''''''''''''''''''''''''''''''''''''''''''''''''''''1''5'">
              <a:rPr lang="en-GB" altLang="en-US" sz="1050" b="1" smtClean="0">
                <a:solidFill>
                  <a:schemeClr val="tx1"/>
                </a:solidFill>
                <a:effectLst/>
              </a:rPr>
              <a:pPr algn="ctr">
                <a:lnSpc>
                  <a:spcPct val="90000"/>
                </a:lnSpc>
                <a:spcBef>
                  <a:spcPct val="0"/>
                </a:spcBef>
                <a:spcAft>
                  <a:spcPct val="0"/>
                </a:spcAft>
              </a:pPr>
              <a:t>15</a:t>
            </a:fld>
            <a:endParaRPr lang="en-GB" sz="1050" b="1">
              <a:solidFill>
                <a:schemeClr val="tx1"/>
              </a:solidFill>
              <a:sym typeface="+mn-lt"/>
            </a:endParaRPr>
          </a:p>
        </p:txBody>
      </p:sp>
      <p:sp>
        <p:nvSpPr>
          <p:cNvPr id="504" name="Rectangle 503">
            <a:extLst>
              <a:ext uri="{FF2B5EF4-FFF2-40B4-BE49-F238E27FC236}">
                <a16:creationId xmlns:a16="http://schemas.microsoft.com/office/drawing/2014/main" id="{22695C46-BC0F-402B-AA60-9F61C4E82DD2}"/>
              </a:ext>
            </a:extLst>
          </p:cNvPr>
          <p:cNvSpPr/>
          <p:nvPr>
            <p:custDataLst>
              <p:tags r:id="rId98"/>
            </p:custDataLst>
          </p:nvPr>
        </p:nvSpPr>
        <p:spPr bwMode="auto">
          <a:xfrm>
            <a:off x="4378325" y="6032500"/>
            <a:ext cx="250825" cy="187325"/>
          </a:xfrm>
          <a:prstGeom prst="rect">
            <a:avLst/>
          </a:prstGeom>
          <a:solidFill>
            <a:srgbClr val="A1D7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l"/>
            <a:endParaRPr lang="en-GB" sz="1600"/>
          </a:p>
        </p:txBody>
      </p:sp>
      <p:sp>
        <p:nvSpPr>
          <p:cNvPr id="505" name="Rectangle 504">
            <a:extLst>
              <a:ext uri="{FF2B5EF4-FFF2-40B4-BE49-F238E27FC236}">
                <a16:creationId xmlns:a16="http://schemas.microsoft.com/office/drawing/2014/main" id="{8F3BDE51-6E54-43B8-9065-20C45C3F175F}"/>
              </a:ext>
            </a:extLst>
          </p:cNvPr>
          <p:cNvSpPr/>
          <p:nvPr>
            <p:custDataLst>
              <p:tags r:id="rId99"/>
            </p:custDataLst>
          </p:nvPr>
        </p:nvSpPr>
        <p:spPr bwMode="auto">
          <a:xfrm>
            <a:off x="5175250" y="6032500"/>
            <a:ext cx="250825" cy="187325"/>
          </a:xfrm>
          <a:prstGeom prst="rect">
            <a:avLst/>
          </a:prstGeom>
          <a:solidFill>
            <a:srgbClr val="72C45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l"/>
            <a:endParaRPr lang="en-GB" sz="1600"/>
          </a:p>
        </p:txBody>
      </p:sp>
      <p:sp>
        <p:nvSpPr>
          <p:cNvPr id="506" name="Rectangle 505">
            <a:extLst>
              <a:ext uri="{FF2B5EF4-FFF2-40B4-BE49-F238E27FC236}">
                <a16:creationId xmlns:a16="http://schemas.microsoft.com/office/drawing/2014/main" id="{536D3DF6-9D84-4884-8F23-CF1F83B97CE7}"/>
              </a:ext>
            </a:extLst>
          </p:cNvPr>
          <p:cNvSpPr/>
          <p:nvPr>
            <p:custDataLst>
              <p:tags r:id="rId100"/>
            </p:custDataLst>
          </p:nvPr>
        </p:nvSpPr>
        <p:spPr bwMode="auto">
          <a:xfrm>
            <a:off x="5972175" y="6032500"/>
            <a:ext cx="250825" cy="187325"/>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l"/>
            <a:endParaRPr lang="en-GB" sz="1600"/>
          </a:p>
        </p:txBody>
      </p:sp>
      <p:sp>
        <p:nvSpPr>
          <p:cNvPr id="507" name="Rectangle 506">
            <a:extLst>
              <a:ext uri="{FF2B5EF4-FFF2-40B4-BE49-F238E27FC236}">
                <a16:creationId xmlns:a16="http://schemas.microsoft.com/office/drawing/2014/main" id="{980C8BAD-11D7-4A0B-BBA6-E98185E10E4F}"/>
              </a:ext>
            </a:extLst>
          </p:cNvPr>
          <p:cNvSpPr/>
          <p:nvPr>
            <p:custDataLst>
              <p:tags r:id="rId101"/>
            </p:custDataLst>
          </p:nvPr>
        </p:nvSpPr>
        <p:spPr bwMode="auto">
          <a:xfrm>
            <a:off x="6769100" y="6032500"/>
            <a:ext cx="250825" cy="187325"/>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l"/>
            <a:endParaRPr lang="en-GB" sz="1600"/>
          </a:p>
        </p:txBody>
      </p:sp>
      <p:sp>
        <p:nvSpPr>
          <p:cNvPr id="260" name="Rectangle 259">
            <a:extLst>
              <a:ext uri="{FF2B5EF4-FFF2-40B4-BE49-F238E27FC236}">
                <a16:creationId xmlns:a16="http://schemas.microsoft.com/office/drawing/2014/main" id="{EBE51E39-E9C6-43FC-A451-EDF9BDC58066}"/>
              </a:ext>
            </a:extLst>
          </p:cNvPr>
          <p:cNvSpPr/>
          <p:nvPr>
            <p:custDataLst>
              <p:tags r:id="rId102"/>
            </p:custDataLst>
          </p:nvPr>
        </p:nvSpPr>
        <p:spPr bwMode="auto">
          <a:xfrm>
            <a:off x="4679950" y="6027738"/>
            <a:ext cx="393700" cy="212725"/>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a:spcBef>
                <a:spcPct val="0"/>
              </a:spcBef>
              <a:spcAft>
                <a:spcPct val="0"/>
              </a:spcAft>
            </a:pPr>
            <a:fld id="{55AC5A7E-ABB9-48F7-AE7B-3BB636B28396}" type="datetime'''2''''''''''''''''0''''''''''''''2''0'''">
              <a:rPr lang="en-GB" altLang="en-US" sz="1400" smtClean="0">
                <a:solidFill>
                  <a:schemeClr val="tx1"/>
                </a:solidFill>
                <a:effectLst/>
              </a:rPr>
              <a:pPr>
                <a:spcBef>
                  <a:spcPct val="0"/>
                </a:spcBef>
                <a:spcAft>
                  <a:spcPct val="0"/>
                </a:spcAft>
              </a:pPr>
              <a:t>2020</a:t>
            </a:fld>
            <a:endParaRPr lang="en-GB" sz="1400">
              <a:solidFill>
                <a:schemeClr val="tx1"/>
              </a:solidFill>
              <a:sym typeface="+mn-lt"/>
            </a:endParaRPr>
          </a:p>
        </p:txBody>
      </p:sp>
      <p:sp>
        <p:nvSpPr>
          <p:cNvPr id="261" name="Rectangle 260">
            <a:extLst>
              <a:ext uri="{FF2B5EF4-FFF2-40B4-BE49-F238E27FC236}">
                <a16:creationId xmlns:a16="http://schemas.microsoft.com/office/drawing/2014/main" id="{8FF9E480-204C-41C1-A019-C3FF8A71DACE}"/>
              </a:ext>
            </a:extLst>
          </p:cNvPr>
          <p:cNvSpPr/>
          <p:nvPr>
            <p:custDataLst>
              <p:tags r:id="rId103"/>
            </p:custDataLst>
          </p:nvPr>
        </p:nvSpPr>
        <p:spPr bwMode="auto">
          <a:xfrm>
            <a:off x="5476875" y="6027738"/>
            <a:ext cx="393700" cy="212725"/>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a:spcBef>
                <a:spcPct val="0"/>
              </a:spcBef>
              <a:spcAft>
                <a:spcPct val="0"/>
              </a:spcAft>
            </a:pPr>
            <a:fld id="{9879DCF6-3CCB-4D5A-8587-C5A70E8B14B5}" type="datetime'2''''0''''''''''''''''''''''''''''''''''''''''''21'">
              <a:rPr lang="en-GB" altLang="en-US" sz="1400" smtClean="0">
                <a:solidFill>
                  <a:schemeClr val="tx1"/>
                </a:solidFill>
                <a:effectLst/>
              </a:rPr>
              <a:pPr>
                <a:spcBef>
                  <a:spcPct val="0"/>
                </a:spcBef>
                <a:spcAft>
                  <a:spcPct val="0"/>
                </a:spcAft>
              </a:pPr>
              <a:t>2021</a:t>
            </a:fld>
            <a:endParaRPr lang="en-GB" sz="1400">
              <a:solidFill>
                <a:schemeClr val="tx1"/>
              </a:solidFill>
              <a:sym typeface="+mn-lt"/>
            </a:endParaRPr>
          </a:p>
        </p:txBody>
      </p:sp>
      <p:sp>
        <p:nvSpPr>
          <p:cNvPr id="262" name="Rectangle 261">
            <a:extLst>
              <a:ext uri="{FF2B5EF4-FFF2-40B4-BE49-F238E27FC236}">
                <a16:creationId xmlns:a16="http://schemas.microsoft.com/office/drawing/2014/main" id="{AC6C4101-75EB-4866-9EE5-97F68F0D071B}"/>
              </a:ext>
            </a:extLst>
          </p:cNvPr>
          <p:cNvSpPr/>
          <p:nvPr>
            <p:custDataLst>
              <p:tags r:id="rId104"/>
            </p:custDataLst>
          </p:nvPr>
        </p:nvSpPr>
        <p:spPr bwMode="auto">
          <a:xfrm>
            <a:off x="6273800" y="6027738"/>
            <a:ext cx="393700" cy="212725"/>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a:spcBef>
                <a:spcPct val="0"/>
              </a:spcBef>
              <a:spcAft>
                <a:spcPct val="0"/>
              </a:spcAft>
            </a:pPr>
            <a:fld id="{146479D0-E726-4047-8BDF-C311022941F7}" type="datetime'''''''''''''''''''''''''''2''''0''''22'''''''">
              <a:rPr lang="en-GB" altLang="en-US" sz="1400" smtClean="0">
                <a:solidFill>
                  <a:schemeClr val="tx1"/>
                </a:solidFill>
                <a:effectLst/>
              </a:rPr>
              <a:pPr>
                <a:spcBef>
                  <a:spcPct val="0"/>
                </a:spcBef>
                <a:spcAft>
                  <a:spcPct val="0"/>
                </a:spcAft>
              </a:pPr>
              <a:t>2022</a:t>
            </a:fld>
            <a:endParaRPr lang="en-GB" sz="1400">
              <a:solidFill>
                <a:schemeClr val="tx1"/>
              </a:solidFill>
              <a:sym typeface="+mn-lt"/>
            </a:endParaRPr>
          </a:p>
        </p:txBody>
      </p:sp>
      <p:sp>
        <p:nvSpPr>
          <p:cNvPr id="263" name="Rectangle 262">
            <a:extLst>
              <a:ext uri="{FF2B5EF4-FFF2-40B4-BE49-F238E27FC236}">
                <a16:creationId xmlns:a16="http://schemas.microsoft.com/office/drawing/2014/main" id="{30172C3E-8717-4D8F-9F01-D6B14FD71567}"/>
              </a:ext>
            </a:extLst>
          </p:cNvPr>
          <p:cNvSpPr/>
          <p:nvPr>
            <p:custDataLst>
              <p:tags r:id="rId105"/>
            </p:custDataLst>
          </p:nvPr>
        </p:nvSpPr>
        <p:spPr bwMode="auto">
          <a:xfrm>
            <a:off x="7070725" y="6027738"/>
            <a:ext cx="393700" cy="212725"/>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a:spcBef>
                <a:spcPct val="0"/>
              </a:spcBef>
              <a:spcAft>
                <a:spcPct val="0"/>
              </a:spcAft>
            </a:pPr>
            <a:fld id="{7FD2F83C-F04D-44F3-B2F1-3F48C25D7659}" type="datetime'''''''''''''''2''''''''''''''''0''''''''''2''''''''''3'''''''">
              <a:rPr lang="en-GB" altLang="en-US" sz="1400" smtClean="0">
                <a:solidFill>
                  <a:schemeClr val="tx1"/>
                </a:solidFill>
                <a:effectLst/>
              </a:rPr>
              <a:pPr>
                <a:spcBef>
                  <a:spcPct val="0"/>
                </a:spcBef>
                <a:spcAft>
                  <a:spcPct val="0"/>
                </a:spcAft>
              </a:pPr>
              <a:t>2023</a:t>
            </a:fld>
            <a:endParaRPr lang="en-GB" sz="1400">
              <a:solidFill>
                <a:schemeClr val="tx1"/>
              </a:solidFill>
              <a:sym typeface="+mn-lt"/>
            </a:endParaRPr>
          </a:p>
        </p:txBody>
      </p:sp>
      <p:sp>
        <p:nvSpPr>
          <p:cNvPr id="387" name="TextBox 386">
            <a:extLst>
              <a:ext uri="{FF2B5EF4-FFF2-40B4-BE49-F238E27FC236}">
                <a16:creationId xmlns:a16="http://schemas.microsoft.com/office/drawing/2014/main" id="{322E8106-3DE8-468C-A720-B02AEEF80975}"/>
              </a:ext>
            </a:extLst>
          </p:cNvPr>
          <p:cNvSpPr txBox="1"/>
          <p:nvPr/>
        </p:nvSpPr>
        <p:spPr>
          <a:xfrm rot="16200000">
            <a:off x="-580749" y="3579978"/>
            <a:ext cx="2578417" cy="338554"/>
          </a:xfrm>
          <a:prstGeom prst="rect">
            <a:avLst/>
          </a:prstGeom>
          <a:noFill/>
        </p:spPr>
        <p:txBody>
          <a:bodyPr wrap="square" rtlCol="0">
            <a:spAutoFit/>
          </a:bodyPr>
          <a:lstStyle/>
          <a:p>
            <a:pPr algn="ctr"/>
            <a:r>
              <a:rPr lang="en-GB" sz="1600" i="1">
                <a:solidFill>
                  <a:schemeClr val="tx2"/>
                </a:solidFill>
              </a:rPr>
              <a:t>Number of products</a:t>
            </a:r>
          </a:p>
        </p:txBody>
      </p:sp>
      <p:sp>
        <p:nvSpPr>
          <p:cNvPr id="242" name="Footer Placeholder 3">
            <a:extLst>
              <a:ext uri="{FF2B5EF4-FFF2-40B4-BE49-F238E27FC236}">
                <a16:creationId xmlns:a16="http://schemas.microsoft.com/office/drawing/2014/main" id="{5912F23D-B356-455D-A11E-D3F5322E5AB2}"/>
              </a:ext>
            </a:extLst>
          </p:cNvPr>
          <p:cNvSpPr>
            <a:spLocks noGrp="1"/>
          </p:cNvSpPr>
          <p:nvPr>
            <p:ph type="ftr" sz="quarter" idx="3"/>
          </p:nvPr>
        </p:nvSpPr>
        <p:spPr>
          <a:xfrm>
            <a:off x="320146" y="6329364"/>
            <a:ext cx="9835200" cy="453560"/>
          </a:xfrm>
        </p:spPr>
        <p:txBody>
          <a:bodyPr/>
          <a:lstStyle/>
          <a:p>
            <a:r>
              <a:rPr lang="en-GB" b="1"/>
              <a:t>European Union average: 28 products available (42%) </a:t>
            </a:r>
            <a:r>
              <a:rPr lang="en-GB" baseline="30000"/>
              <a:t>†</a:t>
            </a:r>
            <a:r>
              <a:rPr lang="en-GB"/>
              <a:t>Country specific definitions are listed in the appendix.</a:t>
            </a:r>
            <a:r>
              <a:rPr lang="en-GB">
                <a:solidFill>
                  <a:srgbClr val="2B3A42"/>
                </a:solidFill>
              </a:rPr>
              <a:t> </a:t>
            </a:r>
            <a:r>
              <a:rPr lang="en-GB"/>
              <a:t>*Countries with asterisks did not complete a full dataset and therefore availability may be unrepresentative. **In Spain, the WAIT analysis does not identify those medicinal products being accessible earlier in conformity with Spain's Royal Decree 1015/2009 relating to Medicines in Special Situations</a:t>
            </a:r>
          </a:p>
        </p:txBody>
      </p:sp>
      <p:sp>
        <p:nvSpPr>
          <p:cNvPr id="221" name="Content Placeholder 1">
            <a:extLst>
              <a:ext uri="{FF2B5EF4-FFF2-40B4-BE49-F238E27FC236}">
                <a16:creationId xmlns:a16="http://schemas.microsoft.com/office/drawing/2014/main" id="{9ADF8B24-61C9-43CA-BC30-1BD0455BF70E}"/>
              </a:ext>
            </a:extLst>
          </p:cNvPr>
          <p:cNvSpPr txBox="1">
            <a:spLocks/>
          </p:cNvSpPr>
          <p:nvPr/>
        </p:nvSpPr>
        <p:spPr>
          <a:xfrm>
            <a:off x="384694" y="1246604"/>
            <a:ext cx="11338560" cy="904392"/>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GB" sz="1800"/>
              <a:t>The </a:t>
            </a:r>
            <a:r>
              <a:rPr lang="en-GB" sz="1800" b="1">
                <a:solidFill>
                  <a:schemeClr val="accent1"/>
                </a:solidFill>
              </a:rPr>
              <a:t>total availability by approval year </a:t>
            </a:r>
            <a:r>
              <a:rPr lang="en-GB" sz="1800"/>
              <a:t>is the number of medicines available to patients in European countries as of 5</a:t>
            </a:r>
            <a:r>
              <a:rPr lang="en-GB" sz="1800" baseline="30000"/>
              <a:t>th</a:t>
            </a:r>
            <a:r>
              <a:rPr lang="en-GB" sz="1800"/>
              <a:t> January 2025 (for most countries this is the point at which the product gains access to the reimbursement list</a:t>
            </a:r>
            <a:r>
              <a:rPr lang="en-GB" sz="1800" baseline="30000"/>
              <a:t>†</a:t>
            </a:r>
            <a:r>
              <a:rPr lang="en-GB" sz="1800"/>
              <a:t>), split by the year the product received marketing authorisation in Europe.</a:t>
            </a:r>
          </a:p>
        </p:txBody>
      </p:sp>
      <p:grpSp>
        <p:nvGrpSpPr>
          <p:cNvPr id="508" name="Group 507">
            <a:extLst>
              <a:ext uri="{FF2B5EF4-FFF2-40B4-BE49-F238E27FC236}">
                <a16:creationId xmlns:a16="http://schemas.microsoft.com/office/drawing/2014/main" id="{09803884-4366-9414-4E68-B0D1D6D8770A}"/>
              </a:ext>
            </a:extLst>
          </p:cNvPr>
          <p:cNvGrpSpPr/>
          <p:nvPr/>
        </p:nvGrpSpPr>
        <p:grpSpPr>
          <a:xfrm>
            <a:off x="0" y="-5166"/>
            <a:ext cx="12197443" cy="180000"/>
            <a:chOff x="0" y="-5166"/>
            <a:chExt cx="12197443" cy="446573"/>
          </a:xfrm>
        </p:grpSpPr>
        <p:sp>
          <p:nvSpPr>
            <p:cNvPr id="509" name="Rectangle 508">
              <a:extLst>
                <a:ext uri="{FF2B5EF4-FFF2-40B4-BE49-F238E27FC236}">
                  <a16:creationId xmlns:a16="http://schemas.microsoft.com/office/drawing/2014/main" id="{58592EC9-51EB-E802-0045-B78CED3B3BC2}"/>
                </a:ext>
              </a:extLst>
            </p:cNvPr>
            <p:cNvSpPr/>
            <p:nvPr/>
          </p:nvSpPr>
          <p:spPr>
            <a:xfrm>
              <a:off x="0" y="-5166"/>
              <a:ext cx="2437200" cy="446573"/>
            </a:xfrm>
            <a:prstGeom prst="rect">
              <a:avLst/>
            </a:prstGeom>
            <a:solidFill>
              <a:schemeClr val="bg2"/>
            </a:solidFill>
            <a:ln>
              <a:solidFill>
                <a:schemeClr val="bg2">
                  <a:lumMod val="9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tIns="36000" rtlCol="0" anchor="ctr" anchorCtr="0"/>
            <a:lstStyle/>
            <a:p>
              <a:pPr algn="ctr"/>
              <a:r>
                <a:rPr lang="en-GB" sz="1200">
                  <a:solidFill>
                    <a:schemeClr val="bg2">
                      <a:lumMod val="90000"/>
                    </a:schemeClr>
                  </a:solidFill>
                </a:rPr>
                <a:t>All products</a:t>
              </a:r>
            </a:p>
          </p:txBody>
        </p:sp>
        <p:grpSp>
          <p:nvGrpSpPr>
            <p:cNvPr id="512" name="Group 511">
              <a:extLst>
                <a:ext uri="{FF2B5EF4-FFF2-40B4-BE49-F238E27FC236}">
                  <a16:creationId xmlns:a16="http://schemas.microsoft.com/office/drawing/2014/main" id="{78BF1A79-0017-DD51-9131-C3B82EBA06CB}"/>
                </a:ext>
              </a:extLst>
            </p:cNvPr>
            <p:cNvGrpSpPr/>
            <p:nvPr/>
          </p:nvGrpSpPr>
          <p:grpSpPr>
            <a:xfrm>
              <a:off x="2439477" y="-5166"/>
              <a:ext cx="9757966" cy="446573"/>
              <a:chOff x="2439477" y="-5166"/>
              <a:chExt cx="9757966" cy="446573"/>
            </a:xfrm>
          </p:grpSpPr>
          <p:sp>
            <p:nvSpPr>
              <p:cNvPr id="514" name="Rectangle 513">
                <a:extLst>
                  <a:ext uri="{FF2B5EF4-FFF2-40B4-BE49-F238E27FC236}">
                    <a16:creationId xmlns:a16="http://schemas.microsoft.com/office/drawing/2014/main" id="{DC2422B0-0D50-8A0E-5A50-F7775789DE76}"/>
                  </a:ext>
                </a:extLst>
              </p:cNvPr>
              <p:cNvSpPr/>
              <p:nvPr/>
            </p:nvSpPr>
            <p:spPr>
              <a:xfrm>
                <a:off x="2439477" y="-5166"/>
                <a:ext cx="2437200" cy="446573"/>
              </a:xfrm>
              <a:prstGeom prst="rect">
                <a:avLst/>
              </a:prstGeom>
              <a:solidFill>
                <a:schemeClr val="bg2"/>
              </a:solidFill>
              <a:ln>
                <a:solidFill>
                  <a:schemeClr val="bg2">
                    <a:lumMod val="9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tIns="36000" rtlCol="0" anchor="ctr" anchorCtr="0"/>
              <a:lstStyle/>
              <a:p>
                <a:pPr algn="ctr"/>
                <a:r>
                  <a:rPr lang="en-GB" sz="1200">
                    <a:solidFill>
                      <a:schemeClr val="bg2">
                        <a:lumMod val="90000"/>
                      </a:schemeClr>
                    </a:solidFill>
                  </a:rPr>
                  <a:t>Oncology</a:t>
                </a:r>
              </a:p>
            </p:txBody>
          </p:sp>
          <p:sp>
            <p:nvSpPr>
              <p:cNvPr id="515" name="Rectangle 514">
                <a:extLst>
                  <a:ext uri="{FF2B5EF4-FFF2-40B4-BE49-F238E27FC236}">
                    <a16:creationId xmlns:a16="http://schemas.microsoft.com/office/drawing/2014/main" id="{80D38AE2-7D52-BAB6-1400-FFC546BBCF2B}"/>
                  </a:ext>
                </a:extLst>
              </p:cNvPr>
              <p:cNvSpPr/>
              <p:nvPr/>
            </p:nvSpPr>
            <p:spPr>
              <a:xfrm>
                <a:off x="4878955" y="-5166"/>
                <a:ext cx="2437200" cy="446573"/>
              </a:xfrm>
              <a:prstGeom prst="rect">
                <a:avLst/>
              </a:prstGeom>
              <a:gradFill>
                <a:gsLst>
                  <a:gs pos="0">
                    <a:schemeClr val="accent1">
                      <a:lumMod val="5000"/>
                      <a:lumOff val="95000"/>
                    </a:schemeClr>
                  </a:gs>
                  <a:gs pos="52000">
                    <a:schemeClr val="accent2">
                      <a:lumMod val="75000"/>
                    </a:schemeClr>
                  </a:gs>
                  <a:gs pos="83000">
                    <a:schemeClr val="accent2">
                      <a:lumMod val="75000"/>
                    </a:schemeClr>
                  </a:gs>
                  <a:gs pos="100000">
                    <a:schemeClr val="accent2">
                      <a:lumMod val="75000"/>
                    </a:schemeClr>
                  </a:gs>
                </a:gsLst>
                <a:lin ang="5400000" scaled="1"/>
              </a:gradFill>
              <a:ln>
                <a:solidFill>
                  <a:schemeClr val="bg2">
                    <a:lumMod val="9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tIns="36000" rtlCol="0" anchor="ctr" anchorCtr="0"/>
              <a:lstStyle/>
              <a:p>
                <a:pPr algn="ctr"/>
                <a:r>
                  <a:rPr lang="en-GB" sz="1200">
                    <a:solidFill>
                      <a:schemeClr val="bg1"/>
                    </a:solidFill>
                  </a:rPr>
                  <a:t>Orphans</a:t>
                </a:r>
              </a:p>
            </p:txBody>
          </p:sp>
          <p:sp>
            <p:nvSpPr>
              <p:cNvPr id="516" name="Rectangle 515">
                <a:extLst>
                  <a:ext uri="{FF2B5EF4-FFF2-40B4-BE49-F238E27FC236}">
                    <a16:creationId xmlns:a16="http://schemas.microsoft.com/office/drawing/2014/main" id="{733FE7AE-14B5-21FB-F64C-A3922E5AD750}"/>
                  </a:ext>
                </a:extLst>
              </p:cNvPr>
              <p:cNvSpPr/>
              <p:nvPr/>
            </p:nvSpPr>
            <p:spPr>
              <a:xfrm>
                <a:off x="7318433" y="-5166"/>
                <a:ext cx="2437200" cy="446573"/>
              </a:xfrm>
              <a:prstGeom prst="rect">
                <a:avLst/>
              </a:prstGeom>
              <a:solidFill>
                <a:schemeClr val="bg2"/>
              </a:solidFill>
              <a:ln>
                <a:solidFill>
                  <a:schemeClr val="bg2">
                    <a:lumMod val="9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tIns="36000" rtlCol="0" anchor="ctr" anchorCtr="0"/>
              <a:lstStyle/>
              <a:p>
                <a:pPr algn="ctr"/>
                <a:r>
                  <a:rPr lang="en-GB" sz="1200">
                    <a:solidFill>
                      <a:schemeClr val="bg2">
                        <a:lumMod val="90000"/>
                      </a:schemeClr>
                    </a:solidFill>
                  </a:rPr>
                  <a:t>Non-</a:t>
                </a:r>
                <a:r>
                  <a:rPr lang="en-GB" sz="1200" err="1">
                    <a:solidFill>
                      <a:schemeClr val="bg2">
                        <a:lumMod val="90000"/>
                      </a:schemeClr>
                    </a:solidFill>
                  </a:rPr>
                  <a:t>onc</a:t>
                </a:r>
                <a:r>
                  <a:rPr lang="en-GB" sz="1200">
                    <a:solidFill>
                      <a:schemeClr val="bg2">
                        <a:lumMod val="90000"/>
                      </a:schemeClr>
                    </a:solidFill>
                  </a:rPr>
                  <a:t> orphans</a:t>
                </a:r>
              </a:p>
            </p:txBody>
          </p:sp>
          <p:sp>
            <p:nvSpPr>
              <p:cNvPr id="517" name="Rectangle 516">
                <a:extLst>
                  <a:ext uri="{FF2B5EF4-FFF2-40B4-BE49-F238E27FC236}">
                    <a16:creationId xmlns:a16="http://schemas.microsoft.com/office/drawing/2014/main" id="{31233539-8F57-C3E9-883E-D5E98C12E4AD}"/>
                  </a:ext>
                </a:extLst>
              </p:cNvPr>
              <p:cNvSpPr/>
              <p:nvPr/>
            </p:nvSpPr>
            <p:spPr>
              <a:xfrm>
                <a:off x="9749443" y="-5166"/>
                <a:ext cx="2448000" cy="446573"/>
              </a:xfrm>
              <a:prstGeom prst="rect">
                <a:avLst/>
              </a:prstGeom>
              <a:solidFill>
                <a:schemeClr val="bg2"/>
              </a:solidFill>
              <a:ln>
                <a:solidFill>
                  <a:schemeClr val="bg2">
                    <a:lumMod val="9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tIns="36000" rtlCol="0" anchor="ctr" anchorCtr="0"/>
              <a:lstStyle/>
              <a:p>
                <a:pPr algn="ctr"/>
                <a:r>
                  <a:rPr lang="en-GB" sz="1200">
                    <a:solidFill>
                      <a:schemeClr val="bg2">
                        <a:lumMod val="90000"/>
                      </a:schemeClr>
                    </a:solidFill>
                  </a:rPr>
                  <a:t>Combination</a:t>
                </a:r>
              </a:p>
            </p:txBody>
          </p:sp>
        </p:grpSp>
      </p:grpSp>
    </p:spTree>
    <p:extLst>
      <p:ext uri="{BB962C8B-B14F-4D97-AF65-F5344CB8AC3E}">
        <p14:creationId xmlns:p14="http://schemas.microsoft.com/office/powerpoint/2010/main" val="214804885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0" name="Object 9" hidden="1">
            <a:extLst>
              <a:ext uri="{FF2B5EF4-FFF2-40B4-BE49-F238E27FC236}">
                <a16:creationId xmlns:a16="http://schemas.microsoft.com/office/drawing/2014/main" id="{4CC9E807-F3BE-4BEF-8D69-C1FF397ADCB1}"/>
              </a:ext>
            </a:extLst>
          </p:cNvPr>
          <p:cNvGraphicFramePr>
            <a:graphicFrameLocks noChangeAspect="1"/>
          </p:cNvGraphicFramePr>
          <p:nvPr>
            <p:custDataLst>
              <p:tags r:id="rId1"/>
            </p:custDataLst>
            <p:extLst>
              <p:ext uri="{D42A27DB-BD31-4B8C-83A1-F6EECF244321}">
                <p14:modId xmlns:p14="http://schemas.microsoft.com/office/powerpoint/2010/main" val="2520345602"/>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121" imgW="216" imgH="216" progId="TCLayout.ActiveDocument.1">
                  <p:embed/>
                </p:oleObj>
              </mc:Choice>
              <mc:Fallback>
                <p:oleObj name="think-cell Slide" r:id="rId121" imgW="216" imgH="216" progId="TCLayout.ActiveDocument.1">
                  <p:embed/>
                  <p:pic>
                    <p:nvPicPr>
                      <p:cNvPr id="10" name="Object 9" hidden="1">
                        <a:extLst>
                          <a:ext uri="{FF2B5EF4-FFF2-40B4-BE49-F238E27FC236}">
                            <a16:creationId xmlns:a16="http://schemas.microsoft.com/office/drawing/2014/main" id="{4CC9E807-F3BE-4BEF-8D69-C1FF397ADCB1}"/>
                          </a:ext>
                        </a:extLst>
                      </p:cNvPr>
                      <p:cNvPicPr/>
                      <p:nvPr/>
                    </p:nvPicPr>
                    <p:blipFill>
                      <a:blip r:embed="rId122"/>
                      <a:stretch>
                        <a:fillRect/>
                      </a:stretch>
                    </p:blipFill>
                    <p:spPr>
                      <a:xfrm>
                        <a:off x="1588" y="1588"/>
                        <a:ext cx="1588" cy="1588"/>
                      </a:xfrm>
                      <a:prstGeom prst="rect">
                        <a:avLst/>
                      </a:prstGeom>
                    </p:spPr>
                  </p:pic>
                </p:oleObj>
              </mc:Fallback>
            </mc:AlternateContent>
          </a:graphicData>
        </a:graphic>
      </p:graphicFrame>
      <p:sp>
        <p:nvSpPr>
          <p:cNvPr id="265" name="Content Placeholder 1">
            <a:extLst>
              <a:ext uri="{FF2B5EF4-FFF2-40B4-BE49-F238E27FC236}">
                <a16:creationId xmlns:a16="http://schemas.microsoft.com/office/drawing/2014/main" id="{136D1C8D-1E2A-4DF3-B45C-D07848387C62}"/>
              </a:ext>
            </a:extLst>
          </p:cNvPr>
          <p:cNvSpPr txBox="1">
            <a:spLocks/>
          </p:cNvSpPr>
          <p:nvPr/>
        </p:nvSpPr>
        <p:spPr>
          <a:xfrm>
            <a:off x="384694" y="1246604"/>
            <a:ext cx="11338560" cy="904392"/>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GB" sz="1800"/>
              <a:t>The </a:t>
            </a:r>
            <a:r>
              <a:rPr lang="en-GB" sz="1800" b="1">
                <a:solidFill>
                  <a:schemeClr val="accent1"/>
                </a:solidFill>
              </a:rPr>
              <a:t>rate of availability</a:t>
            </a:r>
            <a:r>
              <a:rPr lang="en-GB" sz="1800"/>
              <a:t>, measured by the number of medicines available to patients in European countries as of 5</a:t>
            </a:r>
            <a:r>
              <a:rPr lang="en-GB" sz="1800" baseline="30000"/>
              <a:t>th</a:t>
            </a:r>
            <a:r>
              <a:rPr lang="en-GB" sz="1800"/>
              <a:t> January 2025. For most countries this is the point at which the product gains access to the reimbursement list</a:t>
            </a:r>
            <a:r>
              <a:rPr lang="en-GB" sz="1800" baseline="30000"/>
              <a:t>†</a:t>
            </a:r>
            <a:r>
              <a:rPr lang="en-GB" sz="1800"/>
              <a:t>, including products with limited availability.</a:t>
            </a:r>
          </a:p>
          <a:p>
            <a:pPr marL="0" indent="0">
              <a:buNone/>
            </a:pPr>
            <a:endParaRPr lang="en-GB" sz="1800"/>
          </a:p>
          <a:p>
            <a:pPr marL="0" indent="0">
              <a:buNone/>
            </a:pPr>
            <a:endParaRPr lang="en-GB" sz="1800"/>
          </a:p>
        </p:txBody>
      </p:sp>
      <p:sp>
        <p:nvSpPr>
          <p:cNvPr id="9" name="Rectangle 8" hidden="1">
            <a:extLst>
              <a:ext uri="{FF2B5EF4-FFF2-40B4-BE49-F238E27FC236}">
                <a16:creationId xmlns:a16="http://schemas.microsoft.com/office/drawing/2014/main" id="{C7328006-FE4A-4357-841D-CF6653489431}"/>
              </a:ext>
            </a:extLst>
          </p:cNvPr>
          <p:cNvSpPr/>
          <p:nvPr>
            <p:custDataLst>
              <p:tags r:id="rId2"/>
            </p:custDataLst>
          </p:nvPr>
        </p:nvSpPr>
        <p:spPr>
          <a:xfrm>
            <a:off x="0" y="0"/>
            <a:ext cx="158750" cy="15875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t" anchorCtr="0">
            <a:noAutofit/>
          </a:bodyPr>
          <a:lstStyle/>
          <a:p>
            <a:pPr>
              <a:lnSpc>
                <a:spcPct val="90000"/>
              </a:lnSpc>
              <a:spcBef>
                <a:spcPct val="0"/>
              </a:spcBef>
              <a:spcAft>
                <a:spcPct val="0"/>
              </a:spcAft>
            </a:pPr>
            <a:endParaRPr lang="en-GB" sz="1400">
              <a:sym typeface="+mn-lt"/>
            </a:endParaRPr>
          </a:p>
        </p:txBody>
      </p:sp>
      <p:sp>
        <p:nvSpPr>
          <p:cNvPr id="4" name="Title 3">
            <a:extLst>
              <a:ext uri="{FF2B5EF4-FFF2-40B4-BE49-F238E27FC236}">
                <a16:creationId xmlns:a16="http://schemas.microsoft.com/office/drawing/2014/main" id="{C5555091-F070-4715-8C4C-7F400AB97A9F}"/>
              </a:ext>
            </a:extLst>
          </p:cNvPr>
          <p:cNvSpPr>
            <a:spLocks noGrp="1"/>
          </p:cNvSpPr>
          <p:nvPr>
            <p:ph type="title"/>
          </p:nvPr>
        </p:nvSpPr>
        <p:spPr/>
        <p:txBody>
          <a:bodyPr vert="horz"/>
          <a:lstStyle/>
          <a:p>
            <a:r>
              <a:rPr lang="en-GB"/>
              <a:t>Orphan rate of availability (2020-2023) </a:t>
            </a:r>
          </a:p>
        </p:txBody>
      </p:sp>
      <p:graphicFrame>
        <p:nvGraphicFramePr>
          <p:cNvPr id="21" name="Chart 20">
            <a:extLst>
              <a:ext uri="{FF2B5EF4-FFF2-40B4-BE49-F238E27FC236}">
                <a16:creationId xmlns:a16="http://schemas.microsoft.com/office/drawing/2014/main" id="{F33B7B22-60C9-1790-C2AC-622002419F88}"/>
              </a:ext>
            </a:extLst>
          </p:cNvPr>
          <p:cNvGraphicFramePr/>
          <p:nvPr>
            <p:custDataLst>
              <p:tags r:id="rId3"/>
            </p:custDataLst>
            <p:extLst>
              <p:ext uri="{D42A27DB-BD31-4B8C-83A1-F6EECF244321}">
                <p14:modId xmlns:p14="http://schemas.microsoft.com/office/powerpoint/2010/main" val="743588926"/>
              </p:ext>
            </p:extLst>
          </p:nvPr>
        </p:nvGraphicFramePr>
        <p:xfrm>
          <a:off x="1027113" y="2184400"/>
          <a:ext cx="10033000" cy="3141663"/>
        </p:xfrm>
        <a:graphic>
          <a:graphicData uri="http://schemas.openxmlformats.org/drawingml/2006/chart">
            <c:chart xmlns:c="http://schemas.openxmlformats.org/drawingml/2006/chart" xmlns:r="http://schemas.openxmlformats.org/officeDocument/2006/relationships" r:id="rId123"/>
          </a:graphicData>
        </a:graphic>
      </p:graphicFrame>
      <p:cxnSp>
        <p:nvCxnSpPr>
          <p:cNvPr id="1373" name="Straight Connector 1372">
            <a:extLst>
              <a:ext uri="{FF2B5EF4-FFF2-40B4-BE49-F238E27FC236}">
                <a16:creationId xmlns:a16="http://schemas.microsoft.com/office/drawing/2014/main" id="{F8A32A2C-B8A1-D067-4072-A2AFA47DB879}"/>
              </a:ext>
            </a:extLst>
          </p:cNvPr>
          <p:cNvCxnSpPr>
            <a:cxnSpLocks/>
          </p:cNvCxnSpPr>
          <p:nvPr>
            <p:custDataLst>
              <p:tags r:id="rId4"/>
            </p:custDataLst>
          </p:nvPr>
        </p:nvCxnSpPr>
        <p:spPr bwMode="auto">
          <a:xfrm flipH="1">
            <a:off x="10904538" y="5008563"/>
            <a:ext cx="30163" cy="61913"/>
          </a:xfrm>
          <a:prstGeom prst="line">
            <a:avLst/>
          </a:prstGeom>
          <a:ln w="6350" cap="flat" cmpd="sng" algn="ctr">
            <a:solidFill>
              <a:schemeClr val="tx1"/>
            </a:solidFill>
            <a:prstDash val="solid"/>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sp>
        <p:nvSpPr>
          <p:cNvPr id="1377" name="Rectangle 1376">
            <a:extLst>
              <a:ext uri="{FF2B5EF4-FFF2-40B4-BE49-F238E27FC236}">
                <a16:creationId xmlns:a16="http://schemas.microsoft.com/office/drawing/2014/main" id="{9A2F4DBB-206C-411E-9780-BDFAC9FD37A3}"/>
              </a:ext>
            </a:extLst>
          </p:cNvPr>
          <p:cNvSpPr/>
          <p:nvPr>
            <p:custDataLst>
              <p:tags r:id="rId5"/>
            </p:custDataLst>
          </p:nvPr>
        </p:nvSpPr>
        <p:spPr bwMode="auto">
          <a:xfrm>
            <a:off x="1819275" y="5132388"/>
            <a:ext cx="152400" cy="520700"/>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D8DFEB3E-A2E8-4781-962D-C6B2B1D62FB7}" type="datetime'''G''''''''e''r''''''''''ma''''n''''y'''''''''''''''''''''">
              <a:rPr lang="en-GB" altLang="en-US" sz="1000" smtClean="0">
                <a:solidFill>
                  <a:schemeClr val="tx1"/>
                </a:solidFill>
                <a:effectLst/>
              </a:rPr>
              <a:pPr algn="r">
                <a:spcBef>
                  <a:spcPct val="0"/>
                </a:spcBef>
                <a:spcAft>
                  <a:spcPct val="0"/>
                </a:spcAft>
              </a:pPr>
              <a:t>Germany</a:t>
            </a:fld>
            <a:endParaRPr lang="en-GB" sz="1000">
              <a:solidFill>
                <a:schemeClr val="tx1"/>
              </a:solidFill>
              <a:sym typeface="+mn-lt"/>
            </a:endParaRPr>
          </a:p>
        </p:txBody>
      </p:sp>
      <p:sp>
        <p:nvSpPr>
          <p:cNvPr id="1360" name="Rectangle 1359">
            <a:extLst>
              <a:ext uri="{FF2B5EF4-FFF2-40B4-BE49-F238E27FC236}">
                <a16:creationId xmlns:a16="http://schemas.microsoft.com/office/drawing/2014/main" id="{65FD3822-777D-4571-8888-EDD3592C6DC1}"/>
              </a:ext>
            </a:extLst>
          </p:cNvPr>
          <p:cNvSpPr/>
          <p:nvPr>
            <p:custDataLst>
              <p:tags r:id="rId6"/>
            </p:custDataLst>
          </p:nvPr>
        </p:nvSpPr>
        <p:spPr bwMode="gray">
          <a:xfrm>
            <a:off x="2028825" y="4081463"/>
            <a:ext cx="23336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54544E13-0EED-40D4-9C99-000CD076874D}" type="datetime'''''7''''''''6''''''''''''%'''''''''''''''">
              <a:rPr lang="en-GB" altLang="en-US" sz="800" smtClean="0">
                <a:solidFill>
                  <a:schemeClr val="bg1"/>
                </a:solidFill>
                <a:effectLst/>
              </a:rPr>
              <a:pPr algn="ctr">
                <a:lnSpc>
                  <a:spcPct val="90000"/>
                </a:lnSpc>
                <a:spcBef>
                  <a:spcPct val="0"/>
                </a:spcBef>
                <a:spcAft>
                  <a:spcPct val="0"/>
                </a:spcAft>
              </a:pPr>
              <a:t>76%</a:t>
            </a:fld>
            <a:endParaRPr lang="en-GB" sz="800">
              <a:solidFill>
                <a:schemeClr val="bg1"/>
              </a:solidFill>
              <a:sym typeface="+mn-lt"/>
            </a:endParaRPr>
          </a:p>
        </p:txBody>
      </p:sp>
      <p:sp>
        <p:nvSpPr>
          <p:cNvPr id="1395" name="Rectangle 1394">
            <a:extLst>
              <a:ext uri="{FF2B5EF4-FFF2-40B4-BE49-F238E27FC236}">
                <a16:creationId xmlns:a16="http://schemas.microsoft.com/office/drawing/2014/main" id="{860B2E85-11E8-473E-9013-9431C4E57899}"/>
              </a:ext>
            </a:extLst>
          </p:cNvPr>
          <p:cNvSpPr/>
          <p:nvPr>
            <p:custDataLst>
              <p:tags r:id="rId7"/>
            </p:custDataLst>
          </p:nvPr>
        </p:nvSpPr>
        <p:spPr bwMode="auto">
          <a:xfrm>
            <a:off x="2068513" y="5132388"/>
            <a:ext cx="152400" cy="231775"/>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EA5BD690-4F4E-424E-A3DC-B7A904ECA296}" type="datetime'''''I''''''''''''''''''''t''a''''l''''''''''''''y'">
              <a:rPr lang="en-GB" altLang="en-US" sz="1000" smtClean="0">
                <a:solidFill>
                  <a:schemeClr val="tx1"/>
                </a:solidFill>
                <a:effectLst/>
              </a:rPr>
              <a:pPr algn="r">
                <a:spcBef>
                  <a:spcPct val="0"/>
                </a:spcBef>
                <a:spcAft>
                  <a:spcPct val="0"/>
                </a:spcAft>
              </a:pPr>
              <a:t>Italy</a:t>
            </a:fld>
            <a:endParaRPr lang="en-GB" sz="1000">
              <a:solidFill>
                <a:schemeClr val="tx1"/>
              </a:solidFill>
              <a:sym typeface="+mn-lt"/>
            </a:endParaRPr>
          </a:p>
        </p:txBody>
      </p:sp>
      <p:sp>
        <p:nvSpPr>
          <p:cNvPr id="1352" name="Rectangle 1351">
            <a:extLst>
              <a:ext uri="{FF2B5EF4-FFF2-40B4-BE49-F238E27FC236}">
                <a16:creationId xmlns:a16="http://schemas.microsoft.com/office/drawing/2014/main" id="{CBD08AB0-0EC6-457D-B4F0-F4C777CB2E63}"/>
              </a:ext>
            </a:extLst>
          </p:cNvPr>
          <p:cNvSpPr/>
          <p:nvPr>
            <p:custDataLst>
              <p:tags r:id="rId8"/>
            </p:custDataLst>
          </p:nvPr>
        </p:nvSpPr>
        <p:spPr bwMode="gray">
          <a:xfrm>
            <a:off x="2278063" y="4157663"/>
            <a:ext cx="23336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B4EC2DAD-0AF0-43FD-9122-A5C5094B8E49}" type="datetime'''''''''7''''''''''''0''''''%'''''''''''''''''''''''''''">
              <a:rPr lang="en-GB" altLang="en-US" sz="800" smtClean="0">
                <a:solidFill>
                  <a:schemeClr val="bg1"/>
                </a:solidFill>
                <a:effectLst/>
              </a:rPr>
              <a:pPr algn="ctr">
                <a:lnSpc>
                  <a:spcPct val="90000"/>
                </a:lnSpc>
                <a:spcBef>
                  <a:spcPct val="0"/>
                </a:spcBef>
                <a:spcAft>
                  <a:spcPct val="0"/>
                </a:spcAft>
              </a:pPr>
              <a:t>70%</a:t>
            </a:fld>
            <a:endParaRPr lang="en-GB" sz="800">
              <a:solidFill>
                <a:schemeClr val="bg1"/>
              </a:solidFill>
              <a:sym typeface="+mn-lt"/>
            </a:endParaRPr>
          </a:p>
        </p:txBody>
      </p:sp>
      <p:sp>
        <p:nvSpPr>
          <p:cNvPr id="1391" name="Rectangle 1390">
            <a:extLst>
              <a:ext uri="{FF2B5EF4-FFF2-40B4-BE49-F238E27FC236}">
                <a16:creationId xmlns:a16="http://schemas.microsoft.com/office/drawing/2014/main" id="{5FE2DCFA-6457-4A46-905F-3DFE2926C5DF}"/>
              </a:ext>
            </a:extLst>
          </p:cNvPr>
          <p:cNvSpPr/>
          <p:nvPr>
            <p:custDataLst>
              <p:tags r:id="rId9"/>
            </p:custDataLst>
          </p:nvPr>
        </p:nvSpPr>
        <p:spPr bwMode="auto">
          <a:xfrm>
            <a:off x="2317750" y="5132388"/>
            <a:ext cx="152400" cy="393700"/>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23CDE5D6-0E85-4A10-ACF1-8A3B26EABDD4}" type="datetime'''Au''''''''''''''''''''''''''''''''s''''''''t''''''ria'''''''">
              <a:rPr lang="en-GB" altLang="en-US" sz="1000" smtClean="0">
                <a:solidFill>
                  <a:schemeClr val="tx1"/>
                </a:solidFill>
              </a:rPr>
              <a:pPr algn="r">
                <a:spcBef>
                  <a:spcPct val="0"/>
                </a:spcBef>
                <a:spcAft>
                  <a:spcPct val="0"/>
                </a:spcAft>
              </a:pPr>
              <a:t>Austria</a:t>
            </a:fld>
            <a:endParaRPr lang="en-GB" sz="1000">
              <a:solidFill>
                <a:schemeClr val="tx1"/>
              </a:solidFill>
              <a:sym typeface="+mn-lt"/>
            </a:endParaRPr>
          </a:p>
        </p:txBody>
      </p:sp>
      <p:sp>
        <p:nvSpPr>
          <p:cNvPr id="23" name="Rectangle 22">
            <a:extLst>
              <a:ext uri="{FF2B5EF4-FFF2-40B4-BE49-F238E27FC236}">
                <a16:creationId xmlns:a16="http://schemas.microsoft.com/office/drawing/2014/main" id="{27CF0F56-36C9-43A9-8A7D-A354A35F4727}"/>
              </a:ext>
            </a:extLst>
          </p:cNvPr>
          <p:cNvSpPr/>
          <p:nvPr>
            <p:custDataLst>
              <p:tags r:id="rId10"/>
            </p:custDataLst>
          </p:nvPr>
        </p:nvSpPr>
        <p:spPr bwMode="gray">
          <a:xfrm>
            <a:off x="2527300" y="4176713"/>
            <a:ext cx="23336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BBA51BBB-F029-4641-8575-D33C139E410F}" type="datetime'''''''''6''''''''''''''''8''''%'''''''''''">
              <a:rPr lang="en-GB" altLang="en-US" sz="800" smtClean="0">
                <a:solidFill>
                  <a:schemeClr val="bg1"/>
                </a:solidFill>
                <a:effectLst/>
              </a:rPr>
              <a:pPr algn="ctr">
                <a:lnSpc>
                  <a:spcPct val="90000"/>
                </a:lnSpc>
                <a:spcBef>
                  <a:spcPct val="0"/>
                </a:spcBef>
                <a:spcAft>
                  <a:spcPct val="0"/>
                </a:spcAft>
              </a:pPr>
              <a:t>68%</a:t>
            </a:fld>
            <a:endParaRPr lang="en-GB" sz="800">
              <a:solidFill>
                <a:schemeClr val="bg1"/>
              </a:solidFill>
              <a:sym typeface="+mn-lt"/>
            </a:endParaRPr>
          </a:p>
        </p:txBody>
      </p:sp>
      <p:sp>
        <p:nvSpPr>
          <p:cNvPr id="1383" name="Rectangle 1382">
            <a:extLst>
              <a:ext uri="{FF2B5EF4-FFF2-40B4-BE49-F238E27FC236}">
                <a16:creationId xmlns:a16="http://schemas.microsoft.com/office/drawing/2014/main" id="{1A056804-1CE5-4B12-B237-EFA5E7A29323}"/>
              </a:ext>
            </a:extLst>
          </p:cNvPr>
          <p:cNvSpPr/>
          <p:nvPr>
            <p:custDataLst>
              <p:tags r:id="rId11"/>
            </p:custDataLst>
          </p:nvPr>
        </p:nvSpPr>
        <p:spPr bwMode="auto">
          <a:xfrm>
            <a:off x="2566988" y="5132388"/>
            <a:ext cx="152400" cy="393700"/>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8014AF9B-CE9A-4171-A2CC-D951D0E799BE}" type="datetime'''''''''''''F''''''r''''''a''''''n''''c''''''e'''''''''''''''">
              <a:rPr lang="en-GB" altLang="en-US" sz="1000" smtClean="0">
                <a:solidFill>
                  <a:schemeClr val="tx1"/>
                </a:solidFill>
                <a:effectLst/>
              </a:rPr>
              <a:pPr algn="r">
                <a:spcBef>
                  <a:spcPct val="0"/>
                </a:spcBef>
                <a:spcAft>
                  <a:spcPct val="0"/>
                </a:spcAft>
              </a:pPr>
              <a:t>France</a:t>
            </a:fld>
            <a:endParaRPr lang="en-GB" sz="1000">
              <a:solidFill>
                <a:schemeClr val="tx1"/>
              </a:solidFill>
              <a:sym typeface="+mn-lt"/>
            </a:endParaRPr>
          </a:p>
        </p:txBody>
      </p:sp>
      <p:sp>
        <p:nvSpPr>
          <p:cNvPr id="157" name="Rectangle 156">
            <a:extLst>
              <a:ext uri="{FF2B5EF4-FFF2-40B4-BE49-F238E27FC236}">
                <a16:creationId xmlns:a16="http://schemas.microsoft.com/office/drawing/2014/main" id="{57D72AA7-9D38-4D8A-9B55-E665B476C36A}"/>
              </a:ext>
            </a:extLst>
          </p:cNvPr>
          <p:cNvSpPr/>
          <p:nvPr>
            <p:custDataLst>
              <p:tags r:id="rId12"/>
            </p:custDataLst>
          </p:nvPr>
        </p:nvSpPr>
        <p:spPr bwMode="gray">
          <a:xfrm>
            <a:off x="2774950" y="4252913"/>
            <a:ext cx="23336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30F7FAC8-23E8-404A-BF1C-C465B7FD882C}" type="datetime'''''''6''''''''''''2''''''''''''''''''''''''''''%'">
              <a:rPr lang="en-GB" altLang="en-US" sz="800" smtClean="0">
                <a:solidFill>
                  <a:schemeClr val="bg1"/>
                </a:solidFill>
                <a:effectLst/>
              </a:rPr>
              <a:pPr algn="ctr">
                <a:lnSpc>
                  <a:spcPct val="90000"/>
                </a:lnSpc>
                <a:spcBef>
                  <a:spcPct val="0"/>
                </a:spcBef>
                <a:spcAft>
                  <a:spcPct val="0"/>
                </a:spcAft>
              </a:pPr>
              <a:t>62%</a:t>
            </a:fld>
            <a:endParaRPr lang="en-GB" sz="800">
              <a:solidFill>
                <a:schemeClr val="bg1"/>
              </a:solidFill>
              <a:sym typeface="+mn-lt"/>
            </a:endParaRPr>
          </a:p>
        </p:txBody>
      </p:sp>
      <p:sp>
        <p:nvSpPr>
          <p:cNvPr id="113" name="Rectangle 112">
            <a:extLst>
              <a:ext uri="{FF2B5EF4-FFF2-40B4-BE49-F238E27FC236}">
                <a16:creationId xmlns:a16="http://schemas.microsoft.com/office/drawing/2014/main" id="{40D00E97-433C-4CAB-93E2-3E1654AB39AF}"/>
              </a:ext>
            </a:extLst>
          </p:cNvPr>
          <p:cNvSpPr/>
          <p:nvPr>
            <p:custDataLst>
              <p:tags r:id="rId13"/>
            </p:custDataLst>
          </p:nvPr>
        </p:nvSpPr>
        <p:spPr bwMode="auto">
          <a:xfrm>
            <a:off x="2814638" y="5132387"/>
            <a:ext cx="152400" cy="420688"/>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BD09CA18-98C4-44B7-A18B-676F8EDA3D7E}" type="datetime'''''''''''''''''''''''*''''''''*Sp''''''''''''ain'''''''">
              <a:rPr lang="en-GB" altLang="en-US" sz="1000" smtClean="0">
                <a:solidFill>
                  <a:schemeClr val="tx1"/>
                </a:solidFill>
                <a:effectLst/>
              </a:rPr>
              <a:pPr algn="r">
                <a:spcBef>
                  <a:spcPct val="0"/>
                </a:spcBef>
                <a:spcAft>
                  <a:spcPct val="0"/>
                </a:spcAft>
              </a:pPr>
              <a:t>**Spain</a:t>
            </a:fld>
            <a:endParaRPr lang="en-GB" sz="1000">
              <a:solidFill>
                <a:schemeClr val="tx1"/>
              </a:solidFill>
              <a:sym typeface="+mn-lt"/>
            </a:endParaRPr>
          </a:p>
        </p:txBody>
      </p:sp>
      <p:sp>
        <p:nvSpPr>
          <p:cNvPr id="153" name="Rectangle 152">
            <a:extLst>
              <a:ext uri="{FF2B5EF4-FFF2-40B4-BE49-F238E27FC236}">
                <a16:creationId xmlns:a16="http://schemas.microsoft.com/office/drawing/2014/main" id="{4DBC5A4C-2037-420B-BE4F-8A2660F84E84}"/>
              </a:ext>
            </a:extLst>
          </p:cNvPr>
          <p:cNvSpPr/>
          <p:nvPr>
            <p:custDataLst>
              <p:tags r:id="rId14"/>
            </p:custDataLst>
          </p:nvPr>
        </p:nvSpPr>
        <p:spPr bwMode="gray">
          <a:xfrm>
            <a:off x="3024188" y="4291013"/>
            <a:ext cx="23336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3B4707A4-F38F-4C0A-8CA3-BA0FBB9927B8}" type="datetime'''''''''''5''''''''''''9''''''''''''''''''''''''''''%'''">
              <a:rPr lang="en-GB" altLang="en-US" sz="800" smtClean="0">
                <a:solidFill>
                  <a:schemeClr val="bg1"/>
                </a:solidFill>
                <a:effectLst/>
              </a:rPr>
              <a:pPr algn="ctr">
                <a:lnSpc>
                  <a:spcPct val="90000"/>
                </a:lnSpc>
                <a:spcBef>
                  <a:spcPct val="0"/>
                </a:spcBef>
                <a:spcAft>
                  <a:spcPct val="0"/>
                </a:spcAft>
              </a:pPr>
              <a:t>59%</a:t>
            </a:fld>
            <a:endParaRPr lang="en-GB" sz="800">
              <a:solidFill>
                <a:schemeClr val="bg1"/>
              </a:solidFill>
              <a:sym typeface="+mn-lt"/>
            </a:endParaRPr>
          </a:p>
        </p:txBody>
      </p:sp>
      <p:sp>
        <p:nvSpPr>
          <p:cNvPr id="126" name="Rectangle 125">
            <a:extLst>
              <a:ext uri="{FF2B5EF4-FFF2-40B4-BE49-F238E27FC236}">
                <a16:creationId xmlns:a16="http://schemas.microsoft.com/office/drawing/2014/main" id="{345A81CB-BD56-467F-AE24-9155A6286AB3}"/>
              </a:ext>
            </a:extLst>
          </p:cNvPr>
          <p:cNvSpPr/>
          <p:nvPr>
            <p:custDataLst>
              <p:tags r:id="rId15"/>
            </p:custDataLst>
          </p:nvPr>
        </p:nvSpPr>
        <p:spPr bwMode="auto">
          <a:xfrm>
            <a:off x="3063875" y="5132388"/>
            <a:ext cx="152400" cy="654050"/>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8F487D5B-D3F8-4BEF-B742-F4C2EACCDB2A}" type="datetime'''''''S''''''''wit''''''z''''''''''''e''''r''''lan''d'''">
              <a:rPr lang="en-GB" altLang="en-US" sz="1000" smtClean="0">
                <a:solidFill>
                  <a:schemeClr val="tx1"/>
                </a:solidFill>
                <a:effectLst/>
              </a:rPr>
              <a:pPr algn="r">
                <a:spcBef>
                  <a:spcPct val="0"/>
                </a:spcBef>
                <a:spcAft>
                  <a:spcPct val="0"/>
                </a:spcAft>
              </a:pPr>
              <a:t>Switzerland</a:t>
            </a:fld>
            <a:endParaRPr lang="en-GB" sz="1000">
              <a:solidFill>
                <a:schemeClr val="tx1"/>
              </a:solidFill>
              <a:sym typeface="+mn-lt"/>
            </a:endParaRPr>
          </a:p>
        </p:txBody>
      </p:sp>
      <p:sp>
        <p:nvSpPr>
          <p:cNvPr id="163" name="Rectangle 162">
            <a:extLst>
              <a:ext uri="{FF2B5EF4-FFF2-40B4-BE49-F238E27FC236}">
                <a16:creationId xmlns:a16="http://schemas.microsoft.com/office/drawing/2014/main" id="{730F2F12-989E-4EBF-8B31-F0C09D4DD904}"/>
              </a:ext>
            </a:extLst>
          </p:cNvPr>
          <p:cNvSpPr/>
          <p:nvPr>
            <p:custDataLst>
              <p:tags r:id="rId16"/>
            </p:custDataLst>
          </p:nvPr>
        </p:nvSpPr>
        <p:spPr bwMode="gray">
          <a:xfrm>
            <a:off x="3273425" y="4329113"/>
            <a:ext cx="23336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3402A3EB-7D5C-4658-9B36-8923FC258A1C}" type="datetime'''''''''''''''''''''''''5''''6''''''%'''''">
              <a:rPr lang="en-GB" altLang="en-US" sz="800" smtClean="0">
                <a:solidFill>
                  <a:schemeClr val="bg1"/>
                </a:solidFill>
                <a:effectLst/>
              </a:rPr>
              <a:pPr algn="ctr">
                <a:lnSpc>
                  <a:spcPct val="90000"/>
                </a:lnSpc>
                <a:spcBef>
                  <a:spcPct val="0"/>
                </a:spcBef>
                <a:spcAft>
                  <a:spcPct val="0"/>
                </a:spcAft>
              </a:pPr>
              <a:t>56%</a:t>
            </a:fld>
            <a:endParaRPr lang="en-GB" sz="800">
              <a:solidFill>
                <a:schemeClr val="bg1"/>
              </a:solidFill>
              <a:sym typeface="+mn-lt"/>
            </a:endParaRPr>
          </a:p>
        </p:txBody>
      </p:sp>
      <p:sp>
        <p:nvSpPr>
          <p:cNvPr id="1397" name="Rectangle 1396">
            <a:extLst>
              <a:ext uri="{FF2B5EF4-FFF2-40B4-BE49-F238E27FC236}">
                <a16:creationId xmlns:a16="http://schemas.microsoft.com/office/drawing/2014/main" id="{A6963D66-6220-4C56-9004-3C2DFB9B13D4}"/>
              </a:ext>
            </a:extLst>
          </p:cNvPr>
          <p:cNvSpPr/>
          <p:nvPr>
            <p:custDataLst>
              <p:tags r:id="rId17"/>
            </p:custDataLst>
          </p:nvPr>
        </p:nvSpPr>
        <p:spPr bwMode="auto">
          <a:xfrm>
            <a:off x="3313113" y="5132388"/>
            <a:ext cx="152400" cy="469900"/>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56F6D432-6B58-434D-967A-4DA9F7BA3F00}" type="datetime'''''''''P''''''''''''''''o''r''''tug''a''''''''l'''''">
              <a:rPr lang="en-GB" altLang="en-US" sz="1000" smtClean="0">
                <a:solidFill>
                  <a:schemeClr val="tx1"/>
                </a:solidFill>
                <a:effectLst/>
              </a:rPr>
              <a:pPr algn="r">
                <a:spcBef>
                  <a:spcPct val="0"/>
                </a:spcBef>
                <a:spcAft>
                  <a:spcPct val="0"/>
                </a:spcAft>
              </a:pPr>
              <a:t>Portugal</a:t>
            </a:fld>
            <a:endParaRPr lang="en-GB" sz="1000">
              <a:solidFill>
                <a:schemeClr val="tx1"/>
              </a:solidFill>
              <a:sym typeface="+mn-lt"/>
            </a:endParaRPr>
          </a:p>
        </p:txBody>
      </p:sp>
      <p:sp>
        <p:nvSpPr>
          <p:cNvPr id="29" name="Rectangle 28">
            <a:extLst>
              <a:ext uri="{FF2B5EF4-FFF2-40B4-BE49-F238E27FC236}">
                <a16:creationId xmlns:a16="http://schemas.microsoft.com/office/drawing/2014/main" id="{25682538-3DD8-4776-93FF-87948DBCFD89}"/>
              </a:ext>
            </a:extLst>
          </p:cNvPr>
          <p:cNvSpPr/>
          <p:nvPr>
            <p:custDataLst>
              <p:tags r:id="rId18"/>
            </p:custDataLst>
          </p:nvPr>
        </p:nvSpPr>
        <p:spPr bwMode="gray">
          <a:xfrm>
            <a:off x="3521075" y="4329113"/>
            <a:ext cx="23336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08EC0A5C-0104-40FB-83F1-D34547795079}" type="datetime'''''''56''%'''''''''''''''''''''''''''''''''''''''''''''''''''">
              <a:rPr lang="en-GB" altLang="en-US" sz="800" smtClean="0">
                <a:solidFill>
                  <a:schemeClr val="bg1"/>
                </a:solidFill>
                <a:effectLst/>
              </a:rPr>
              <a:pPr algn="ctr">
                <a:lnSpc>
                  <a:spcPct val="90000"/>
                </a:lnSpc>
                <a:spcBef>
                  <a:spcPct val="0"/>
                </a:spcBef>
                <a:spcAft>
                  <a:spcPct val="0"/>
                </a:spcAft>
              </a:pPr>
              <a:t>56%</a:t>
            </a:fld>
            <a:endParaRPr lang="en-GB" sz="800">
              <a:solidFill>
                <a:schemeClr val="bg1"/>
              </a:solidFill>
              <a:sym typeface="+mn-lt"/>
            </a:endParaRPr>
          </a:p>
        </p:txBody>
      </p:sp>
      <p:sp>
        <p:nvSpPr>
          <p:cNvPr id="1386" name="Rectangle 1385">
            <a:extLst>
              <a:ext uri="{FF2B5EF4-FFF2-40B4-BE49-F238E27FC236}">
                <a16:creationId xmlns:a16="http://schemas.microsoft.com/office/drawing/2014/main" id="{D2C2B196-88B1-4D33-B5EC-5FFB1D2E68F7}"/>
              </a:ext>
            </a:extLst>
          </p:cNvPr>
          <p:cNvSpPr/>
          <p:nvPr>
            <p:custDataLst>
              <p:tags r:id="rId19"/>
            </p:custDataLst>
          </p:nvPr>
        </p:nvSpPr>
        <p:spPr bwMode="auto">
          <a:xfrm>
            <a:off x="3560763" y="5132388"/>
            <a:ext cx="152400" cy="463550"/>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CE7A20D9-E00F-4267-AFB3-3D7B6FD66D8B}" type="datetime'B''u''''''''''''l''g''''''''a''''''''ri''''a'''''''''''''''''">
              <a:rPr lang="en-GB" altLang="en-US" sz="1000" smtClean="0">
                <a:solidFill>
                  <a:schemeClr val="tx1"/>
                </a:solidFill>
                <a:effectLst/>
              </a:rPr>
              <a:pPr algn="r">
                <a:spcBef>
                  <a:spcPct val="0"/>
                </a:spcBef>
                <a:spcAft>
                  <a:spcPct val="0"/>
                </a:spcAft>
              </a:pPr>
              <a:t>Bulgaria</a:t>
            </a:fld>
            <a:endParaRPr lang="en-GB" sz="1000">
              <a:solidFill>
                <a:schemeClr val="tx1"/>
              </a:solidFill>
              <a:sym typeface="+mn-lt"/>
            </a:endParaRPr>
          </a:p>
        </p:txBody>
      </p:sp>
      <p:sp>
        <p:nvSpPr>
          <p:cNvPr id="169" name="Rectangle 168">
            <a:extLst>
              <a:ext uri="{FF2B5EF4-FFF2-40B4-BE49-F238E27FC236}">
                <a16:creationId xmlns:a16="http://schemas.microsoft.com/office/drawing/2014/main" id="{B1D1F2C8-4BA7-47AA-8D66-4C9B7AEB6BFE}"/>
              </a:ext>
            </a:extLst>
          </p:cNvPr>
          <p:cNvSpPr/>
          <p:nvPr>
            <p:custDataLst>
              <p:tags r:id="rId20"/>
            </p:custDataLst>
          </p:nvPr>
        </p:nvSpPr>
        <p:spPr bwMode="gray">
          <a:xfrm>
            <a:off x="3770313" y="4367213"/>
            <a:ext cx="23336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0D7BDE0E-3F34-4E0D-9945-CB1C9D5E3F9B}" type="datetime'''''''''''''''''''5''''''''''''''''''3''''''''''%'''''''''''">
              <a:rPr lang="en-GB" altLang="en-US" sz="800" smtClean="0">
                <a:solidFill>
                  <a:schemeClr val="bg1"/>
                </a:solidFill>
                <a:effectLst/>
              </a:rPr>
              <a:pPr algn="ctr">
                <a:lnSpc>
                  <a:spcPct val="90000"/>
                </a:lnSpc>
                <a:spcBef>
                  <a:spcPct val="0"/>
                </a:spcBef>
                <a:spcAft>
                  <a:spcPct val="0"/>
                </a:spcAft>
              </a:pPr>
              <a:t>53%</a:t>
            </a:fld>
            <a:endParaRPr lang="en-GB" sz="800">
              <a:solidFill>
                <a:schemeClr val="bg1"/>
              </a:solidFill>
              <a:sym typeface="+mn-lt"/>
            </a:endParaRPr>
          </a:p>
        </p:txBody>
      </p:sp>
      <p:sp>
        <p:nvSpPr>
          <p:cNvPr id="1392" name="Rectangle 1391">
            <a:extLst>
              <a:ext uri="{FF2B5EF4-FFF2-40B4-BE49-F238E27FC236}">
                <a16:creationId xmlns:a16="http://schemas.microsoft.com/office/drawing/2014/main" id="{727E9787-1C10-4436-902F-564FF5DA0A29}"/>
              </a:ext>
            </a:extLst>
          </p:cNvPr>
          <p:cNvSpPr/>
          <p:nvPr>
            <p:custDataLst>
              <p:tags r:id="rId21"/>
            </p:custDataLst>
          </p:nvPr>
        </p:nvSpPr>
        <p:spPr bwMode="auto">
          <a:xfrm>
            <a:off x="3810000" y="5132388"/>
            <a:ext cx="152400" cy="484188"/>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E38D155D-453B-4677-B8F5-D8F5C10A6305}" type="datetime'''S''lov''''''''''e''''''''''''n''''''''i''''''a'''''''">
              <a:rPr lang="en-GB" altLang="en-US" sz="1000" smtClean="0">
                <a:solidFill>
                  <a:schemeClr val="tx1"/>
                </a:solidFill>
                <a:effectLst/>
              </a:rPr>
              <a:pPr algn="r">
                <a:spcBef>
                  <a:spcPct val="0"/>
                </a:spcBef>
                <a:spcAft>
                  <a:spcPct val="0"/>
                </a:spcAft>
              </a:pPr>
              <a:t>Slovenia</a:t>
            </a:fld>
            <a:endParaRPr lang="en-GB" sz="1000">
              <a:solidFill>
                <a:schemeClr val="tx1"/>
              </a:solidFill>
              <a:sym typeface="+mn-lt"/>
            </a:endParaRPr>
          </a:p>
        </p:txBody>
      </p:sp>
      <p:sp>
        <p:nvSpPr>
          <p:cNvPr id="1358" name="Rectangle 1357">
            <a:extLst>
              <a:ext uri="{FF2B5EF4-FFF2-40B4-BE49-F238E27FC236}">
                <a16:creationId xmlns:a16="http://schemas.microsoft.com/office/drawing/2014/main" id="{D60734C2-094D-4EB0-BCDB-BC3D0090438A}"/>
              </a:ext>
            </a:extLst>
          </p:cNvPr>
          <p:cNvSpPr/>
          <p:nvPr>
            <p:custDataLst>
              <p:tags r:id="rId22"/>
            </p:custDataLst>
          </p:nvPr>
        </p:nvSpPr>
        <p:spPr bwMode="gray">
          <a:xfrm>
            <a:off x="4019550" y="4367213"/>
            <a:ext cx="23336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942F6006-D3E4-4F20-998F-5D72E0D6CE9A}" type="datetime'5''''''''''''''''''''''''''''3''''''''%'''''''''''''''">
              <a:rPr lang="en-GB" altLang="en-US" sz="800" smtClean="0">
                <a:solidFill>
                  <a:schemeClr val="bg1"/>
                </a:solidFill>
                <a:effectLst/>
              </a:rPr>
              <a:pPr algn="ctr">
                <a:lnSpc>
                  <a:spcPct val="90000"/>
                </a:lnSpc>
                <a:spcBef>
                  <a:spcPct val="0"/>
                </a:spcBef>
                <a:spcAft>
                  <a:spcPct val="0"/>
                </a:spcAft>
              </a:pPr>
              <a:t>53%</a:t>
            </a:fld>
            <a:endParaRPr lang="en-GB" sz="800">
              <a:solidFill>
                <a:schemeClr val="bg1"/>
              </a:solidFill>
              <a:sym typeface="+mn-lt"/>
            </a:endParaRPr>
          </a:p>
        </p:txBody>
      </p:sp>
      <p:sp>
        <p:nvSpPr>
          <p:cNvPr id="1394" name="Rectangle 1393">
            <a:extLst>
              <a:ext uri="{FF2B5EF4-FFF2-40B4-BE49-F238E27FC236}">
                <a16:creationId xmlns:a16="http://schemas.microsoft.com/office/drawing/2014/main" id="{703F53C3-B112-4869-867A-9ABD88F02D2A}"/>
              </a:ext>
            </a:extLst>
          </p:cNvPr>
          <p:cNvSpPr/>
          <p:nvPr>
            <p:custDataLst>
              <p:tags r:id="rId23"/>
            </p:custDataLst>
          </p:nvPr>
        </p:nvSpPr>
        <p:spPr bwMode="auto">
          <a:xfrm>
            <a:off x="4059238" y="5132388"/>
            <a:ext cx="152400" cy="457200"/>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7EC75AA1-6C19-4144-B30A-86D4B264CDA5}" type="datetime'''C''z''''''''ech''''''''''i''a'''''''''''''''''''''''''''''''">
              <a:rPr lang="en-GB" altLang="en-US" sz="1000" smtClean="0">
                <a:solidFill>
                  <a:schemeClr val="tx1"/>
                </a:solidFill>
                <a:effectLst/>
              </a:rPr>
              <a:pPr algn="r">
                <a:spcBef>
                  <a:spcPct val="0"/>
                </a:spcBef>
                <a:spcAft>
                  <a:spcPct val="0"/>
                </a:spcAft>
              </a:pPr>
              <a:t>Czechia</a:t>
            </a:fld>
            <a:endParaRPr lang="en-GB" sz="1000">
              <a:solidFill>
                <a:schemeClr val="tx1"/>
              </a:solidFill>
              <a:sym typeface="+mn-lt"/>
            </a:endParaRPr>
          </a:p>
        </p:txBody>
      </p:sp>
      <p:sp>
        <p:nvSpPr>
          <p:cNvPr id="7" name="Rectangle 6">
            <a:extLst>
              <a:ext uri="{FF2B5EF4-FFF2-40B4-BE49-F238E27FC236}">
                <a16:creationId xmlns:a16="http://schemas.microsoft.com/office/drawing/2014/main" id="{2B1ABC51-F7C4-4B92-A7DC-976B6F1D053D}"/>
              </a:ext>
            </a:extLst>
          </p:cNvPr>
          <p:cNvSpPr/>
          <p:nvPr>
            <p:custDataLst>
              <p:tags r:id="rId24"/>
            </p:custDataLst>
          </p:nvPr>
        </p:nvSpPr>
        <p:spPr bwMode="gray">
          <a:xfrm>
            <a:off x="4268788" y="4386263"/>
            <a:ext cx="23336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B1485157-BC5F-438D-ABDA-D479FF03C9AA}" type="datetime'''''''''''''''''''''''''''''''''''''''''''5''2''''%'''">
              <a:rPr lang="en-GB" altLang="en-US" sz="800" smtClean="0">
                <a:solidFill>
                  <a:schemeClr val="bg1"/>
                </a:solidFill>
                <a:effectLst/>
              </a:rPr>
              <a:pPr algn="ctr">
                <a:lnSpc>
                  <a:spcPct val="90000"/>
                </a:lnSpc>
                <a:spcBef>
                  <a:spcPct val="0"/>
                </a:spcBef>
                <a:spcAft>
                  <a:spcPct val="0"/>
                </a:spcAft>
              </a:pPr>
              <a:t>52%</a:t>
            </a:fld>
            <a:endParaRPr lang="en-GB" sz="800">
              <a:solidFill>
                <a:schemeClr val="bg1"/>
              </a:solidFill>
              <a:sym typeface="+mn-lt"/>
            </a:endParaRPr>
          </a:p>
        </p:txBody>
      </p:sp>
      <p:sp>
        <p:nvSpPr>
          <p:cNvPr id="1376" name="Rectangle 1375">
            <a:extLst>
              <a:ext uri="{FF2B5EF4-FFF2-40B4-BE49-F238E27FC236}">
                <a16:creationId xmlns:a16="http://schemas.microsoft.com/office/drawing/2014/main" id="{67D19C69-0476-4644-B951-EE6CFE324F9E}"/>
              </a:ext>
            </a:extLst>
          </p:cNvPr>
          <p:cNvSpPr/>
          <p:nvPr>
            <p:custDataLst>
              <p:tags r:id="rId25"/>
            </p:custDataLst>
          </p:nvPr>
        </p:nvSpPr>
        <p:spPr bwMode="auto">
          <a:xfrm>
            <a:off x="4308475" y="5132388"/>
            <a:ext cx="152400" cy="46196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32AE0D6A-835F-44A9-B0AB-1A2243333C76}" type="datetime'''''''''E''''''''''n''''''''g''''la''''''n''''''d'''''''''''">
              <a:rPr lang="en-GB" altLang="en-US" sz="1000" smtClean="0">
                <a:solidFill>
                  <a:schemeClr val="tx1"/>
                </a:solidFill>
                <a:effectLst/>
              </a:rPr>
              <a:pPr algn="r">
                <a:spcBef>
                  <a:spcPct val="0"/>
                </a:spcBef>
                <a:spcAft>
                  <a:spcPct val="0"/>
                </a:spcAft>
              </a:pPr>
              <a:t>England</a:t>
            </a:fld>
            <a:endParaRPr lang="en-GB" sz="1000">
              <a:solidFill>
                <a:schemeClr val="tx1"/>
              </a:solidFill>
              <a:sym typeface="+mn-lt"/>
            </a:endParaRPr>
          </a:p>
        </p:txBody>
      </p:sp>
      <p:sp>
        <p:nvSpPr>
          <p:cNvPr id="1356" name="Rectangle 1355">
            <a:extLst>
              <a:ext uri="{FF2B5EF4-FFF2-40B4-BE49-F238E27FC236}">
                <a16:creationId xmlns:a16="http://schemas.microsoft.com/office/drawing/2014/main" id="{3C279477-23BD-4826-8E27-5C84CC1C3FFE}"/>
              </a:ext>
            </a:extLst>
          </p:cNvPr>
          <p:cNvSpPr/>
          <p:nvPr>
            <p:custDataLst>
              <p:tags r:id="rId26"/>
            </p:custDataLst>
          </p:nvPr>
        </p:nvSpPr>
        <p:spPr bwMode="gray">
          <a:xfrm>
            <a:off x="4516438" y="4386263"/>
            <a:ext cx="23336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5F28B86B-A618-4A57-9719-79337CC3AD0D}" type="datetime'''''''''5''''''''''''''''''''''''''''''''2%'''''">
              <a:rPr lang="en-GB" altLang="en-US" sz="800" smtClean="0">
                <a:solidFill>
                  <a:schemeClr val="bg1"/>
                </a:solidFill>
                <a:effectLst/>
              </a:rPr>
              <a:pPr algn="ctr">
                <a:lnSpc>
                  <a:spcPct val="90000"/>
                </a:lnSpc>
                <a:spcBef>
                  <a:spcPct val="0"/>
                </a:spcBef>
                <a:spcAft>
                  <a:spcPct val="0"/>
                </a:spcAft>
              </a:pPr>
              <a:t>52%</a:t>
            </a:fld>
            <a:endParaRPr lang="en-GB" sz="800">
              <a:solidFill>
                <a:schemeClr val="bg1"/>
              </a:solidFill>
              <a:sym typeface="+mn-lt"/>
            </a:endParaRPr>
          </a:p>
        </p:txBody>
      </p:sp>
      <p:sp>
        <p:nvSpPr>
          <p:cNvPr id="1393" name="Rectangle 1392">
            <a:extLst>
              <a:ext uri="{FF2B5EF4-FFF2-40B4-BE49-F238E27FC236}">
                <a16:creationId xmlns:a16="http://schemas.microsoft.com/office/drawing/2014/main" id="{F70747E4-35BB-4CD6-9968-6FAAC3AC6BE1}"/>
              </a:ext>
            </a:extLst>
          </p:cNvPr>
          <p:cNvSpPr/>
          <p:nvPr>
            <p:custDataLst>
              <p:tags r:id="rId27"/>
            </p:custDataLst>
          </p:nvPr>
        </p:nvSpPr>
        <p:spPr bwMode="auto">
          <a:xfrm>
            <a:off x="4556125" y="5132388"/>
            <a:ext cx="152400" cy="514350"/>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F5E3ED93-234A-4F84-9C1E-EF6AA9B05251}" type="datetime'''''''''D''e''''''''n''m''''''''''ar''''''''k'''''''''''''''''">
              <a:rPr lang="en-GB" altLang="en-US" sz="1000" smtClean="0">
                <a:solidFill>
                  <a:schemeClr val="tx1"/>
                </a:solidFill>
                <a:effectLst/>
              </a:rPr>
              <a:pPr algn="r">
                <a:spcBef>
                  <a:spcPct val="0"/>
                </a:spcBef>
                <a:spcAft>
                  <a:spcPct val="0"/>
                </a:spcAft>
              </a:pPr>
              <a:t>Denmark</a:t>
            </a:fld>
            <a:endParaRPr lang="en-GB" sz="1000">
              <a:solidFill>
                <a:schemeClr val="tx1"/>
              </a:solidFill>
              <a:sym typeface="+mn-lt"/>
            </a:endParaRPr>
          </a:p>
        </p:txBody>
      </p:sp>
      <p:sp>
        <p:nvSpPr>
          <p:cNvPr id="123" name="Rectangle 122">
            <a:extLst>
              <a:ext uri="{FF2B5EF4-FFF2-40B4-BE49-F238E27FC236}">
                <a16:creationId xmlns:a16="http://schemas.microsoft.com/office/drawing/2014/main" id="{BBD43055-81C8-4E39-AE0B-0485C32FEB02}"/>
              </a:ext>
            </a:extLst>
          </p:cNvPr>
          <p:cNvSpPr/>
          <p:nvPr>
            <p:custDataLst>
              <p:tags r:id="rId28"/>
            </p:custDataLst>
          </p:nvPr>
        </p:nvSpPr>
        <p:spPr bwMode="gray">
          <a:xfrm>
            <a:off x="4765675" y="4445000"/>
            <a:ext cx="23336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C0B00FC6-4882-4A7A-992D-DBCB0F3F3A69}" type="datetime'''''''''''''''''4''''''7''''%'''''''''''''''''''''''''">
              <a:rPr lang="en-GB" altLang="en-US" sz="800" smtClean="0">
                <a:solidFill>
                  <a:schemeClr val="bg1"/>
                </a:solidFill>
                <a:effectLst/>
              </a:rPr>
              <a:pPr algn="ctr">
                <a:lnSpc>
                  <a:spcPct val="90000"/>
                </a:lnSpc>
                <a:spcBef>
                  <a:spcPct val="0"/>
                </a:spcBef>
                <a:spcAft>
                  <a:spcPct val="0"/>
                </a:spcAft>
              </a:pPr>
              <a:t>47%</a:t>
            </a:fld>
            <a:endParaRPr lang="en-GB" sz="800">
              <a:solidFill>
                <a:schemeClr val="bg1"/>
              </a:solidFill>
              <a:sym typeface="+mn-lt"/>
            </a:endParaRPr>
          </a:p>
        </p:txBody>
      </p:sp>
      <p:sp>
        <p:nvSpPr>
          <p:cNvPr id="1405" name="Rectangle 1404">
            <a:extLst>
              <a:ext uri="{FF2B5EF4-FFF2-40B4-BE49-F238E27FC236}">
                <a16:creationId xmlns:a16="http://schemas.microsoft.com/office/drawing/2014/main" id="{D7FB2AEB-9F01-4B52-9F18-8C85DB1297FE}"/>
              </a:ext>
            </a:extLst>
          </p:cNvPr>
          <p:cNvSpPr/>
          <p:nvPr>
            <p:custDataLst>
              <p:tags r:id="rId29"/>
            </p:custDataLst>
          </p:nvPr>
        </p:nvSpPr>
        <p:spPr bwMode="auto">
          <a:xfrm>
            <a:off x="4805363" y="5132388"/>
            <a:ext cx="152400" cy="457200"/>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F519FCDD-4BB9-4936-8946-7A8432FD6D4E}" type="datetime'''''''''''''B''''''e''l''''''g''''iu''''''''m'''''''''''''''">
              <a:rPr lang="en-GB" altLang="en-US" sz="1000" smtClean="0">
                <a:solidFill>
                  <a:schemeClr val="tx1"/>
                </a:solidFill>
              </a:rPr>
              <a:pPr algn="r">
                <a:spcBef>
                  <a:spcPct val="0"/>
                </a:spcBef>
                <a:spcAft>
                  <a:spcPct val="0"/>
                </a:spcAft>
              </a:pPr>
              <a:t>Belgium</a:t>
            </a:fld>
            <a:endParaRPr lang="en-GB" sz="1000">
              <a:solidFill>
                <a:schemeClr val="tx1"/>
              </a:solidFill>
              <a:sym typeface="+mn-lt"/>
            </a:endParaRPr>
          </a:p>
        </p:txBody>
      </p:sp>
      <p:sp>
        <p:nvSpPr>
          <p:cNvPr id="177" name="Rectangle 176">
            <a:extLst>
              <a:ext uri="{FF2B5EF4-FFF2-40B4-BE49-F238E27FC236}">
                <a16:creationId xmlns:a16="http://schemas.microsoft.com/office/drawing/2014/main" id="{B98969E6-AC69-4B74-9D92-8DB101BFEDBC}"/>
              </a:ext>
            </a:extLst>
          </p:cNvPr>
          <p:cNvSpPr/>
          <p:nvPr>
            <p:custDataLst>
              <p:tags r:id="rId30"/>
            </p:custDataLst>
          </p:nvPr>
        </p:nvSpPr>
        <p:spPr bwMode="gray">
          <a:xfrm>
            <a:off x="5014913" y="4464050"/>
            <a:ext cx="23336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A1D5FA5C-28EB-42D2-A9D2-E348124890D5}" type="datetime'45''%'''''''''''''''''''''''''''''''''''''''''''''''''''''">
              <a:rPr lang="en-GB" altLang="en-US" sz="800" smtClean="0">
                <a:solidFill>
                  <a:schemeClr val="bg1"/>
                </a:solidFill>
                <a:effectLst/>
              </a:rPr>
              <a:pPr algn="ctr">
                <a:lnSpc>
                  <a:spcPct val="90000"/>
                </a:lnSpc>
                <a:spcBef>
                  <a:spcPct val="0"/>
                </a:spcBef>
                <a:spcAft>
                  <a:spcPct val="0"/>
                </a:spcAft>
              </a:pPr>
              <a:t>45%</a:t>
            </a:fld>
            <a:endParaRPr lang="en-GB" sz="800">
              <a:solidFill>
                <a:schemeClr val="bg1"/>
              </a:solidFill>
              <a:sym typeface="+mn-lt"/>
            </a:endParaRPr>
          </a:p>
        </p:txBody>
      </p:sp>
      <p:sp>
        <p:nvSpPr>
          <p:cNvPr id="1382" name="Rectangle 1381">
            <a:extLst>
              <a:ext uri="{FF2B5EF4-FFF2-40B4-BE49-F238E27FC236}">
                <a16:creationId xmlns:a16="http://schemas.microsoft.com/office/drawing/2014/main" id="{D2992425-5B42-475F-86A7-72F49CD4E547}"/>
              </a:ext>
            </a:extLst>
          </p:cNvPr>
          <p:cNvSpPr/>
          <p:nvPr>
            <p:custDataLst>
              <p:tags r:id="rId31"/>
            </p:custDataLst>
          </p:nvPr>
        </p:nvSpPr>
        <p:spPr bwMode="auto">
          <a:xfrm>
            <a:off x="5054600" y="5132387"/>
            <a:ext cx="152400" cy="681038"/>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0A5BADA5-9099-4D26-A506-05FE714BD852}" type="datetime'''''''''N''e''the''''r''''l''''''''''''''''''a''nd''''''''s'''">
              <a:rPr lang="en-GB" altLang="en-US" sz="1000" smtClean="0">
                <a:solidFill>
                  <a:schemeClr val="tx1"/>
                </a:solidFill>
                <a:effectLst/>
              </a:rPr>
              <a:pPr algn="r">
                <a:spcBef>
                  <a:spcPct val="0"/>
                </a:spcBef>
                <a:spcAft>
                  <a:spcPct val="0"/>
                </a:spcAft>
              </a:pPr>
              <a:t>Netherlands</a:t>
            </a:fld>
            <a:endParaRPr lang="en-GB" sz="1000">
              <a:solidFill>
                <a:schemeClr val="tx1"/>
              </a:solidFill>
              <a:sym typeface="+mn-lt"/>
            </a:endParaRPr>
          </a:p>
        </p:txBody>
      </p:sp>
      <p:sp>
        <p:nvSpPr>
          <p:cNvPr id="155" name="Rectangle 154">
            <a:extLst>
              <a:ext uri="{FF2B5EF4-FFF2-40B4-BE49-F238E27FC236}">
                <a16:creationId xmlns:a16="http://schemas.microsoft.com/office/drawing/2014/main" id="{C5DFF078-14FE-4869-93F6-5CABC418326B}"/>
              </a:ext>
            </a:extLst>
          </p:cNvPr>
          <p:cNvSpPr/>
          <p:nvPr>
            <p:custDataLst>
              <p:tags r:id="rId32"/>
            </p:custDataLst>
          </p:nvPr>
        </p:nvSpPr>
        <p:spPr bwMode="gray">
          <a:xfrm>
            <a:off x="5262563" y="4483100"/>
            <a:ext cx="23336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6F1ECA7C-3053-4571-8B96-69A1752E7E5C}" type="datetime'''''''''''''''''''''''''4''''4''''''''''''''''''''''%'">
              <a:rPr lang="en-GB" altLang="en-US" sz="800" smtClean="0">
                <a:solidFill>
                  <a:schemeClr val="bg1"/>
                </a:solidFill>
                <a:effectLst/>
              </a:rPr>
              <a:pPr algn="ctr">
                <a:lnSpc>
                  <a:spcPct val="90000"/>
                </a:lnSpc>
                <a:spcBef>
                  <a:spcPct val="0"/>
                </a:spcBef>
                <a:spcAft>
                  <a:spcPct val="0"/>
                </a:spcAft>
              </a:pPr>
              <a:t>44%</a:t>
            </a:fld>
            <a:endParaRPr lang="en-GB" sz="800">
              <a:solidFill>
                <a:schemeClr val="bg1"/>
              </a:solidFill>
              <a:sym typeface="+mn-lt"/>
            </a:endParaRPr>
          </a:p>
        </p:txBody>
      </p:sp>
      <p:sp>
        <p:nvSpPr>
          <p:cNvPr id="1409" name="Rectangle 1408">
            <a:extLst>
              <a:ext uri="{FF2B5EF4-FFF2-40B4-BE49-F238E27FC236}">
                <a16:creationId xmlns:a16="http://schemas.microsoft.com/office/drawing/2014/main" id="{5E4629C0-B54E-4F6A-BEA9-1133A6C20BA0}"/>
              </a:ext>
            </a:extLst>
          </p:cNvPr>
          <p:cNvSpPr/>
          <p:nvPr>
            <p:custDataLst>
              <p:tags r:id="rId33"/>
            </p:custDataLst>
          </p:nvPr>
        </p:nvSpPr>
        <p:spPr bwMode="auto">
          <a:xfrm>
            <a:off x="5302250" y="5132388"/>
            <a:ext cx="152400" cy="490538"/>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0669000A-0B2E-481E-BA87-251352482BCF}" type="datetime'''''S''''''''''co''''t''l''''''a''''''n''''''''''d'">
              <a:rPr lang="en-GB" altLang="en-US" sz="1000" smtClean="0">
                <a:solidFill>
                  <a:schemeClr val="tx1"/>
                </a:solidFill>
                <a:effectLst/>
              </a:rPr>
              <a:pPr algn="r">
                <a:spcBef>
                  <a:spcPct val="0"/>
                </a:spcBef>
                <a:spcAft>
                  <a:spcPct val="0"/>
                </a:spcAft>
              </a:pPr>
              <a:t>Scotland</a:t>
            </a:fld>
            <a:endParaRPr lang="en-GB" sz="1000">
              <a:solidFill>
                <a:schemeClr val="tx1"/>
              </a:solidFill>
              <a:sym typeface="+mn-lt"/>
            </a:endParaRPr>
          </a:p>
        </p:txBody>
      </p:sp>
      <p:sp>
        <p:nvSpPr>
          <p:cNvPr id="119" name="Rectangle 118">
            <a:extLst>
              <a:ext uri="{FF2B5EF4-FFF2-40B4-BE49-F238E27FC236}">
                <a16:creationId xmlns:a16="http://schemas.microsoft.com/office/drawing/2014/main" id="{6807C6E6-BBF5-4556-A426-A3E740139A28}"/>
              </a:ext>
            </a:extLst>
          </p:cNvPr>
          <p:cNvSpPr/>
          <p:nvPr>
            <p:custDataLst>
              <p:tags r:id="rId34"/>
            </p:custDataLst>
          </p:nvPr>
        </p:nvSpPr>
        <p:spPr bwMode="gray">
          <a:xfrm>
            <a:off x="5511800" y="4510088"/>
            <a:ext cx="233363" cy="109538"/>
          </a:xfrm>
          <a:prstGeom prst="rect">
            <a:avLst/>
          </a:prstGeom>
          <a:solidFill>
            <a:srgbClr val="C3CFE1"/>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A1782354-448C-436D-BF01-62ED080C68EB}" type="datetime'''4''''2''%'''''''''">
              <a:rPr lang="en-GB" altLang="en-US" sz="800" smtClean="0">
                <a:solidFill>
                  <a:schemeClr val="tx1"/>
                </a:solidFill>
                <a:effectLst/>
              </a:rPr>
              <a:pPr algn="ctr">
                <a:lnSpc>
                  <a:spcPct val="90000"/>
                </a:lnSpc>
                <a:spcBef>
                  <a:spcPct val="0"/>
                </a:spcBef>
                <a:spcAft>
                  <a:spcPct val="0"/>
                </a:spcAft>
              </a:pPr>
              <a:t>42%</a:t>
            </a:fld>
            <a:endParaRPr lang="en-GB" sz="800">
              <a:solidFill>
                <a:schemeClr val="tx1"/>
              </a:solidFill>
              <a:sym typeface="+mn-lt"/>
            </a:endParaRPr>
          </a:p>
        </p:txBody>
      </p:sp>
      <p:sp>
        <p:nvSpPr>
          <p:cNvPr id="116" name="Rectangle 115">
            <a:extLst>
              <a:ext uri="{FF2B5EF4-FFF2-40B4-BE49-F238E27FC236}">
                <a16:creationId xmlns:a16="http://schemas.microsoft.com/office/drawing/2014/main" id="{E391D3F9-D84B-4CD5-86C3-30DBA994C9C5}"/>
              </a:ext>
            </a:extLst>
          </p:cNvPr>
          <p:cNvSpPr/>
          <p:nvPr>
            <p:custDataLst>
              <p:tags r:id="rId35"/>
            </p:custDataLst>
          </p:nvPr>
        </p:nvSpPr>
        <p:spPr bwMode="auto">
          <a:xfrm>
            <a:off x="5551488" y="5132388"/>
            <a:ext cx="152400" cy="687388"/>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35B700E6-2682-462A-9216-934BCB233992}" type="datetime'E''''''''''''U'' ''a''''v''''''''''e''r''''''''a''''ge'''">
              <a:rPr lang="en-GB" altLang="en-US" sz="1000" b="1" smtClean="0">
                <a:solidFill>
                  <a:schemeClr val="tx1"/>
                </a:solidFill>
              </a:rPr>
              <a:pPr algn="r">
                <a:spcBef>
                  <a:spcPct val="0"/>
                </a:spcBef>
                <a:spcAft>
                  <a:spcPct val="0"/>
                </a:spcAft>
              </a:pPr>
              <a:t>EU average</a:t>
            </a:fld>
            <a:endParaRPr lang="en-GB" sz="1000" b="1">
              <a:solidFill>
                <a:schemeClr val="tx1"/>
              </a:solidFill>
              <a:sym typeface="+mn-lt"/>
            </a:endParaRPr>
          </a:p>
        </p:txBody>
      </p:sp>
      <p:sp>
        <p:nvSpPr>
          <p:cNvPr id="159" name="Rectangle 158">
            <a:extLst>
              <a:ext uri="{FF2B5EF4-FFF2-40B4-BE49-F238E27FC236}">
                <a16:creationId xmlns:a16="http://schemas.microsoft.com/office/drawing/2014/main" id="{8BC9505C-C6DA-44B7-AE15-8DB7C4A358DE}"/>
              </a:ext>
            </a:extLst>
          </p:cNvPr>
          <p:cNvSpPr/>
          <p:nvPr>
            <p:custDataLst>
              <p:tags r:id="rId36"/>
            </p:custDataLst>
          </p:nvPr>
        </p:nvSpPr>
        <p:spPr bwMode="gray">
          <a:xfrm>
            <a:off x="5761038" y="4521200"/>
            <a:ext cx="23336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23AB99DD-1F99-43DF-AFC7-4E7ED2E244A2}" type="datetime'''''''''''''''''''''''''''''''''''''''''''''4''1''''''''%'">
              <a:rPr lang="en-GB" altLang="en-US" sz="800" smtClean="0">
                <a:solidFill>
                  <a:schemeClr val="bg1"/>
                </a:solidFill>
                <a:effectLst/>
              </a:rPr>
              <a:pPr algn="ctr">
                <a:lnSpc>
                  <a:spcPct val="90000"/>
                </a:lnSpc>
                <a:spcBef>
                  <a:spcPct val="0"/>
                </a:spcBef>
                <a:spcAft>
                  <a:spcPct val="0"/>
                </a:spcAft>
              </a:pPr>
              <a:t>41%</a:t>
            </a:fld>
            <a:endParaRPr lang="en-GB" sz="800">
              <a:solidFill>
                <a:schemeClr val="bg1"/>
              </a:solidFill>
              <a:sym typeface="+mn-lt"/>
            </a:endParaRPr>
          </a:p>
        </p:txBody>
      </p:sp>
      <p:sp>
        <p:nvSpPr>
          <p:cNvPr id="1404" name="Rectangle 1403">
            <a:extLst>
              <a:ext uri="{FF2B5EF4-FFF2-40B4-BE49-F238E27FC236}">
                <a16:creationId xmlns:a16="http://schemas.microsoft.com/office/drawing/2014/main" id="{A8B98D82-20BC-43F6-AC6C-1162F5214571}"/>
              </a:ext>
            </a:extLst>
          </p:cNvPr>
          <p:cNvSpPr/>
          <p:nvPr>
            <p:custDataLst>
              <p:tags r:id="rId37"/>
            </p:custDataLst>
          </p:nvPr>
        </p:nvSpPr>
        <p:spPr bwMode="auto">
          <a:xfrm>
            <a:off x="5800725" y="5132388"/>
            <a:ext cx="152400" cy="631825"/>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BA4D3A25-A12A-4850-A6C3-F73E8E2BB260}" type="datetime'Lu''''''x''em''''''''''b''''''''''u''''''''''''''rg'''''''''''">
              <a:rPr lang="en-GB" altLang="en-US" sz="1000" smtClean="0">
                <a:solidFill>
                  <a:schemeClr val="tx1"/>
                </a:solidFill>
                <a:effectLst/>
              </a:rPr>
              <a:pPr algn="r">
                <a:spcBef>
                  <a:spcPct val="0"/>
                </a:spcBef>
                <a:spcAft>
                  <a:spcPct val="0"/>
                </a:spcAft>
              </a:pPr>
              <a:t>Luxemburg</a:t>
            </a:fld>
            <a:endParaRPr lang="en-GB" sz="1000">
              <a:solidFill>
                <a:schemeClr val="tx1"/>
              </a:solidFill>
              <a:sym typeface="+mn-lt"/>
            </a:endParaRPr>
          </a:p>
        </p:txBody>
      </p:sp>
      <p:sp>
        <p:nvSpPr>
          <p:cNvPr id="173" name="Rectangle 172">
            <a:extLst>
              <a:ext uri="{FF2B5EF4-FFF2-40B4-BE49-F238E27FC236}">
                <a16:creationId xmlns:a16="http://schemas.microsoft.com/office/drawing/2014/main" id="{5267F13A-1ABC-4259-A375-86C80935C2B7}"/>
              </a:ext>
            </a:extLst>
          </p:cNvPr>
          <p:cNvSpPr/>
          <p:nvPr>
            <p:custDataLst>
              <p:tags r:id="rId38"/>
            </p:custDataLst>
          </p:nvPr>
        </p:nvSpPr>
        <p:spPr bwMode="gray">
          <a:xfrm>
            <a:off x="6010275" y="4559300"/>
            <a:ext cx="23336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E5783889-312B-4E3E-9335-F3BE209F47C4}" type="datetime'''''''''''''3''''''''''''''''''''''''8%'''''''''''''''''''''">
              <a:rPr lang="en-GB" altLang="en-US" sz="800" smtClean="0">
                <a:solidFill>
                  <a:schemeClr val="bg1"/>
                </a:solidFill>
                <a:effectLst/>
              </a:rPr>
              <a:pPr algn="ctr">
                <a:lnSpc>
                  <a:spcPct val="90000"/>
                </a:lnSpc>
                <a:spcBef>
                  <a:spcPct val="0"/>
                </a:spcBef>
                <a:spcAft>
                  <a:spcPct val="0"/>
                </a:spcAft>
              </a:pPr>
              <a:t>38%</a:t>
            </a:fld>
            <a:endParaRPr lang="en-GB" sz="800">
              <a:solidFill>
                <a:schemeClr val="bg1"/>
              </a:solidFill>
              <a:sym typeface="+mn-lt"/>
            </a:endParaRPr>
          </a:p>
        </p:txBody>
      </p:sp>
      <p:sp>
        <p:nvSpPr>
          <p:cNvPr id="1387" name="Rectangle 1386">
            <a:extLst>
              <a:ext uri="{FF2B5EF4-FFF2-40B4-BE49-F238E27FC236}">
                <a16:creationId xmlns:a16="http://schemas.microsoft.com/office/drawing/2014/main" id="{752DE010-D768-4F17-A021-5F0EEC733EF7}"/>
              </a:ext>
            </a:extLst>
          </p:cNvPr>
          <p:cNvSpPr/>
          <p:nvPr>
            <p:custDataLst>
              <p:tags r:id="rId39"/>
            </p:custDataLst>
          </p:nvPr>
        </p:nvSpPr>
        <p:spPr bwMode="auto">
          <a:xfrm>
            <a:off x="6049963" y="5132388"/>
            <a:ext cx="152400" cy="39211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A16BE3E6-134E-4F9A-80C2-E0CAEDE11B2E}" type="datetime'''''Po''l''''''''''''''''''''''''''''''a''''''nd'''''''">
              <a:rPr lang="en-GB" altLang="en-US" sz="1000" smtClean="0">
                <a:solidFill>
                  <a:schemeClr val="tx1"/>
                </a:solidFill>
                <a:effectLst/>
              </a:rPr>
              <a:pPr algn="r">
                <a:spcBef>
                  <a:spcPct val="0"/>
                </a:spcBef>
                <a:spcAft>
                  <a:spcPct val="0"/>
                </a:spcAft>
              </a:pPr>
              <a:t>Poland</a:t>
            </a:fld>
            <a:endParaRPr lang="en-GB" sz="1000">
              <a:solidFill>
                <a:schemeClr val="tx1"/>
              </a:solidFill>
              <a:sym typeface="+mn-lt"/>
            </a:endParaRPr>
          </a:p>
        </p:txBody>
      </p:sp>
      <p:sp>
        <p:nvSpPr>
          <p:cNvPr id="1372" name="Rectangle 1371">
            <a:extLst>
              <a:ext uri="{FF2B5EF4-FFF2-40B4-BE49-F238E27FC236}">
                <a16:creationId xmlns:a16="http://schemas.microsoft.com/office/drawing/2014/main" id="{133C4C25-B657-46F7-9F6E-D8209F28C446}"/>
              </a:ext>
            </a:extLst>
          </p:cNvPr>
          <p:cNvSpPr/>
          <p:nvPr>
            <p:custDataLst>
              <p:tags r:id="rId40"/>
            </p:custDataLst>
          </p:nvPr>
        </p:nvSpPr>
        <p:spPr bwMode="gray">
          <a:xfrm>
            <a:off x="6257925" y="4559300"/>
            <a:ext cx="23336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9DDF33B7-1840-4536-8073-49DC7F8E25C7}" type="datetime'''3''''''''''''''''8''''''''''''''''''''''''''%'''''''''''''">
              <a:rPr lang="en-GB" altLang="en-US" sz="800" smtClean="0">
                <a:solidFill>
                  <a:schemeClr val="bg1"/>
                </a:solidFill>
                <a:effectLst/>
              </a:rPr>
              <a:pPr algn="ctr">
                <a:lnSpc>
                  <a:spcPct val="90000"/>
                </a:lnSpc>
                <a:spcBef>
                  <a:spcPct val="0"/>
                </a:spcBef>
                <a:spcAft>
                  <a:spcPct val="0"/>
                </a:spcAft>
              </a:pPr>
              <a:t>38%</a:t>
            </a:fld>
            <a:endParaRPr lang="en-GB" sz="800">
              <a:solidFill>
                <a:schemeClr val="bg1"/>
              </a:solidFill>
              <a:sym typeface="+mn-lt"/>
            </a:endParaRPr>
          </a:p>
        </p:txBody>
      </p:sp>
      <p:sp>
        <p:nvSpPr>
          <p:cNvPr id="1401" name="Rectangle 1400">
            <a:extLst>
              <a:ext uri="{FF2B5EF4-FFF2-40B4-BE49-F238E27FC236}">
                <a16:creationId xmlns:a16="http://schemas.microsoft.com/office/drawing/2014/main" id="{6A69F01C-A9DD-4EF0-8208-63E4E3C4BF65}"/>
              </a:ext>
            </a:extLst>
          </p:cNvPr>
          <p:cNvSpPr/>
          <p:nvPr>
            <p:custDataLst>
              <p:tags r:id="rId41"/>
            </p:custDataLst>
          </p:nvPr>
        </p:nvSpPr>
        <p:spPr bwMode="auto">
          <a:xfrm>
            <a:off x="6297613" y="5132388"/>
            <a:ext cx="152400" cy="414338"/>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B0C6D209-0F9A-4EA2-8872-598DD76364D5}" type="datetime'''''F''i''n''''l''''''''''''''''''''''''an''''''''''''''''d'''">
              <a:rPr lang="en-GB" altLang="en-US" sz="1000" smtClean="0">
                <a:solidFill>
                  <a:schemeClr val="tx1"/>
                </a:solidFill>
                <a:effectLst/>
              </a:rPr>
              <a:pPr algn="r">
                <a:spcBef>
                  <a:spcPct val="0"/>
                </a:spcBef>
                <a:spcAft>
                  <a:spcPct val="0"/>
                </a:spcAft>
              </a:pPr>
              <a:t>Finland</a:t>
            </a:fld>
            <a:endParaRPr lang="en-GB" sz="1000">
              <a:solidFill>
                <a:schemeClr val="tx1"/>
              </a:solidFill>
              <a:sym typeface="+mn-lt"/>
            </a:endParaRPr>
          </a:p>
        </p:txBody>
      </p:sp>
      <p:sp>
        <p:nvSpPr>
          <p:cNvPr id="5" name="Rectangle 4">
            <a:extLst>
              <a:ext uri="{FF2B5EF4-FFF2-40B4-BE49-F238E27FC236}">
                <a16:creationId xmlns:a16="http://schemas.microsoft.com/office/drawing/2014/main" id="{AEFA0159-106D-4376-A0EB-218F99D3FC9D}"/>
              </a:ext>
            </a:extLst>
          </p:cNvPr>
          <p:cNvSpPr/>
          <p:nvPr>
            <p:custDataLst>
              <p:tags r:id="rId42"/>
            </p:custDataLst>
          </p:nvPr>
        </p:nvSpPr>
        <p:spPr bwMode="gray">
          <a:xfrm>
            <a:off x="6507163" y="4578350"/>
            <a:ext cx="23336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08130A32-90BB-4E50-80B3-94D0F504346B}" type="datetime'''''''''''''''''''3''''''''''6''''''''''''''''%'''''''''''''">
              <a:rPr lang="en-GB" altLang="en-US" sz="800" smtClean="0">
                <a:solidFill>
                  <a:schemeClr val="bg1"/>
                </a:solidFill>
                <a:effectLst/>
              </a:rPr>
              <a:pPr algn="ctr">
                <a:lnSpc>
                  <a:spcPct val="90000"/>
                </a:lnSpc>
                <a:spcBef>
                  <a:spcPct val="0"/>
                </a:spcBef>
                <a:spcAft>
                  <a:spcPct val="0"/>
                </a:spcAft>
              </a:pPr>
              <a:t>36%</a:t>
            </a:fld>
            <a:endParaRPr lang="en-GB" sz="800">
              <a:solidFill>
                <a:schemeClr val="bg1"/>
              </a:solidFill>
              <a:sym typeface="+mn-lt"/>
            </a:endParaRPr>
          </a:p>
        </p:txBody>
      </p:sp>
      <p:sp>
        <p:nvSpPr>
          <p:cNvPr id="1375" name="Rectangle 1374">
            <a:extLst>
              <a:ext uri="{FF2B5EF4-FFF2-40B4-BE49-F238E27FC236}">
                <a16:creationId xmlns:a16="http://schemas.microsoft.com/office/drawing/2014/main" id="{A97922FC-36D7-4608-B660-A23167D30477}"/>
              </a:ext>
            </a:extLst>
          </p:cNvPr>
          <p:cNvSpPr/>
          <p:nvPr>
            <p:custDataLst>
              <p:tags r:id="rId43"/>
            </p:custDataLst>
          </p:nvPr>
        </p:nvSpPr>
        <p:spPr bwMode="auto">
          <a:xfrm>
            <a:off x="6546850" y="5132388"/>
            <a:ext cx="152400" cy="414338"/>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9A462033-BA55-4BE2-94BB-E4DB398C936F}" type="datetime'''''G''''''''''''''''''''''r''''''ee''''''''''c''''e'''''''">
              <a:rPr lang="en-GB" altLang="en-US" sz="1000" smtClean="0">
                <a:solidFill>
                  <a:schemeClr val="tx1"/>
                </a:solidFill>
                <a:effectLst/>
              </a:rPr>
              <a:pPr algn="r">
                <a:spcBef>
                  <a:spcPct val="0"/>
                </a:spcBef>
                <a:spcAft>
                  <a:spcPct val="0"/>
                </a:spcAft>
              </a:pPr>
              <a:t>Greece</a:t>
            </a:fld>
            <a:endParaRPr lang="en-GB" sz="1000">
              <a:solidFill>
                <a:schemeClr val="tx1"/>
              </a:solidFill>
              <a:sym typeface="+mn-lt"/>
            </a:endParaRPr>
          </a:p>
        </p:txBody>
      </p:sp>
      <p:sp>
        <p:nvSpPr>
          <p:cNvPr id="1368" name="Rectangle 1367">
            <a:extLst>
              <a:ext uri="{FF2B5EF4-FFF2-40B4-BE49-F238E27FC236}">
                <a16:creationId xmlns:a16="http://schemas.microsoft.com/office/drawing/2014/main" id="{7BE83FDF-EDBE-498E-93BF-B6B42577EC6B}"/>
              </a:ext>
            </a:extLst>
          </p:cNvPr>
          <p:cNvSpPr/>
          <p:nvPr>
            <p:custDataLst>
              <p:tags r:id="rId44"/>
            </p:custDataLst>
          </p:nvPr>
        </p:nvSpPr>
        <p:spPr bwMode="gray">
          <a:xfrm>
            <a:off x="6756400" y="4578350"/>
            <a:ext cx="23336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8916E0E5-90F2-4493-A14D-95755086F71D}" type="datetime'''''''3''''''''''6%'''''''''''''''''''''">
              <a:rPr lang="en-GB" altLang="en-US" sz="800" smtClean="0">
                <a:solidFill>
                  <a:schemeClr val="bg1"/>
                </a:solidFill>
                <a:effectLst/>
              </a:rPr>
              <a:pPr algn="ctr">
                <a:lnSpc>
                  <a:spcPct val="90000"/>
                </a:lnSpc>
                <a:spcBef>
                  <a:spcPct val="0"/>
                </a:spcBef>
                <a:spcAft>
                  <a:spcPct val="0"/>
                </a:spcAft>
              </a:pPr>
              <a:t>36%</a:t>
            </a:fld>
            <a:endParaRPr lang="en-GB" sz="800">
              <a:solidFill>
                <a:schemeClr val="bg1"/>
              </a:solidFill>
              <a:sym typeface="+mn-lt"/>
            </a:endParaRPr>
          </a:p>
        </p:txBody>
      </p:sp>
      <p:sp>
        <p:nvSpPr>
          <p:cNvPr id="1399" name="Rectangle 1398">
            <a:extLst>
              <a:ext uri="{FF2B5EF4-FFF2-40B4-BE49-F238E27FC236}">
                <a16:creationId xmlns:a16="http://schemas.microsoft.com/office/drawing/2014/main" id="{38D84FA2-903A-488D-9FA9-4A1C2677680D}"/>
              </a:ext>
            </a:extLst>
          </p:cNvPr>
          <p:cNvSpPr/>
          <p:nvPr>
            <p:custDataLst>
              <p:tags r:id="rId45"/>
            </p:custDataLst>
          </p:nvPr>
        </p:nvSpPr>
        <p:spPr bwMode="auto">
          <a:xfrm>
            <a:off x="6796088" y="5132388"/>
            <a:ext cx="152400" cy="401638"/>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8095CF3D-A132-472A-933C-FECF3ED279E9}" type="datetime'''''''''''''''''''C''''''''''''''y''''''p''''''rus'">
              <a:rPr lang="en-GB" altLang="en-US" sz="1000" smtClean="0">
                <a:solidFill>
                  <a:schemeClr val="tx1"/>
                </a:solidFill>
                <a:effectLst/>
              </a:rPr>
              <a:pPr algn="r">
                <a:spcBef>
                  <a:spcPct val="0"/>
                </a:spcBef>
                <a:spcAft>
                  <a:spcPct val="0"/>
                </a:spcAft>
              </a:pPr>
              <a:t>Cyprus</a:t>
            </a:fld>
            <a:endParaRPr lang="en-GB" sz="1000">
              <a:solidFill>
                <a:schemeClr val="tx1"/>
              </a:solidFill>
              <a:sym typeface="+mn-lt"/>
            </a:endParaRPr>
          </a:p>
        </p:txBody>
      </p:sp>
      <p:sp>
        <p:nvSpPr>
          <p:cNvPr id="165" name="Rectangle 164">
            <a:extLst>
              <a:ext uri="{FF2B5EF4-FFF2-40B4-BE49-F238E27FC236}">
                <a16:creationId xmlns:a16="http://schemas.microsoft.com/office/drawing/2014/main" id="{C3929080-15E1-48EC-A723-1B1745AB89EB}"/>
              </a:ext>
            </a:extLst>
          </p:cNvPr>
          <p:cNvSpPr/>
          <p:nvPr>
            <p:custDataLst>
              <p:tags r:id="rId46"/>
            </p:custDataLst>
          </p:nvPr>
        </p:nvSpPr>
        <p:spPr bwMode="gray">
          <a:xfrm>
            <a:off x="7004050" y="4673600"/>
            <a:ext cx="23336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4607E431-921F-4B5F-A85B-CD68472E8DFF}" type="datetime'''2''9%'''">
              <a:rPr lang="en-GB" altLang="en-US" sz="800" smtClean="0">
                <a:solidFill>
                  <a:schemeClr val="bg1"/>
                </a:solidFill>
                <a:effectLst/>
              </a:rPr>
              <a:pPr algn="ctr">
                <a:lnSpc>
                  <a:spcPct val="90000"/>
                </a:lnSpc>
                <a:spcBef>
                  <a:spcPct val="0"/>
                </a:spcBef>
                <a:spcAft>
                  <a:spcPct val="0"/>
                </a:spcAft>
              </a:pPr>
              <a:t>29%</a:t>
            </a:fld>
            <a:endParaRPr lang="en-GB" sz="800">
              <a:solidFill>
                <a:schemeClr val="bg1"/>
              </a:solidFill>
              <a:sym typeface="+mn-lt"/>
            </a:endParaRPr>
          </a:p>
        </p:txBody>
      </p:sp>
      <p:sp>
        <p:nvSpPr>
          <p:cNvPr id="121" name="Rectangle 120">
            <a:extLst>
              <a:ext uri="{FF2B5EF4-FFF2-40B4-BE49-F238E27FC236}">
                <a16:creationId xmlns:a16="http://schemas.microsoft.com/office/drawing/2014/main" id="{89257752-3D32-4675-931E-EBB2C0BE4ECC}"/>
              </a:ext>
            </a:extLst>
          </p:cNvPr>
          <p:cNvSpPr/>
          <p:nvPr>
            <p:custDataLst>
              <p:tags r:id="rId47"/>
            </p:custDataLst>
          </p:nvPr>
        </p:nvSpPr>
        <p:spPr bwMode="auto">
          <a:xfrm>
            <a:off x="7043738" y="5132388"/>
            <a:ext cx="152400" cy="45561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3012063E-9CA1-4C87-9B16-1BE3A132B768}" type="datetime'''''S''''''''''''we''''''d''''e''''''n'''''''''''''''''''''''">
              <a:rPr lang="en-GB" altLang="en-US" sz="1000" smtClean="0">
                <a:solidFill>
                  <a:schemeClr val="tx1"/>
                </a:solidFill>
                <a:effectLst/>
              </a:rPr>
              <a:pPr algn="r">
                <a:spcBef>
                  <a:spcPct val="0"/>
                </a:spcBef>
                <a:spcAft>
                  <a:spcPct val="0"/>
                </a:spcAft>
              </a:pPr>
              <a:t>Sweden</a:t>
            </a:fld>
            <a:endParaRPr lang="en-GB" sz="1000">
              <a:solidFill>
                <a:schemeClr val="tx1"/>
              </a:solidFill>
              <a:sym typeface="+mn-lt"/>
            </a:endParaRPr>
          </a:p>
        </p:txBody>
      </p:sp>
      <p:sp>
        <p:nvSpPr>
          <p:cNvPr id="1347" name="Rectangle 1346">
            <a:extLst>
              <a:ext uri="{FF2B5EF4-FFF2-40B4-BE49-F238E27FC236}">
                <a16:creationId xmlns:a16="http://schemas.microsoft.com/office/drawing/2014/main" id="{94596911-0E1A-41A8-8098-5164818695AF}"/>
              </a:ext>
            </a:extLst>
          </p:cNvPr>
          <p:cNvSpPr/>
          <p:nvPr>
            <p:custDataLst>
              <p:tags r:id="rId48"/>
            </p:custDataLst>
          </p:nvPr>
        </p:nvSpPr>
        <p:spPr bwMode="gray">
          <a:xfrm>
            <a:off x="7253288" y="4692650"/>
            <a:ext cx="23336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C6BBE9AC-40B3-409F-878A-54EDCF829B70}" type="datetime'''''''''''''''''''''''2''7''''''''%'''''''''''''''''''''">
              <a:rPr lang="en-GB" altLang="en-US" sz="800" smtClean="0">
                <a:solidFill>
                  <a:schemeClr val="bg1"/>
                </a:solidFill>
                <a:effectLst/>
              </a:rPr>
              <a:pPr algn="ctr">
                <a:lnSpc>
                  <a:spcPct val="90000"/>
                </a:lnSpc>
                <a:spcBef>
                  <a:spcPct val="0"/>
                </a:spcBef>
                <a:spcAft>
                  <a:spcPct val="0"/>
                </a:spcAft>
              </a:pPr>
              <a:t>27%</a:t>
            </a:fld>
            <a:endParaRPr lang="en-GB" sz="800">
              <a:solidFill>
                <a:schemeClr val="bg1"/>
              </a:solidFill>
              <a:sym typeface="+mn-lt"/>
            </a:endParaRPr>
          </a:p>
        </p:txBody>
      </p:sp>
      <p:sp>
        <p:nvSpPr>
          <p:cNvPr id="1389" name="Rectangle 1388">
            <a:extLst>
              <a:ext uri="{FF2B5EF4-FFF2-40B4-BE49-F238E27FC236}">
                <a16:creationId xmlns:a16="http://schemas.microsoft.com/office/drawing/2014/main" id="{9642B335-76EC-486B-B1CB-D31F04B67504}"/>
              </a:ext>
            </a:extLst>
          </p:cNvPr>
          <p:cNvSpPr/>
          <p:nvPr>
            <p:custDataLst>
              <p:tags r:id="rId49"/>
            </p:custDataLst>
          </p:nvPr>
        </p:nvSpPr>
        <p:spPr bwMode="auto">
          <a:xfrm>
            <a:off x="7292975" y="5132388"/>
            <a:ext cx="152400" cy="477838"/>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15DE4A2B-E22E-47DF-9006-E93C0FEC15D2}" type="datetime'H''un''''''''''''''''''''''''''''''''''''''''g''ary'''''''">
              <a:rPr lang="en-GB" altLang="en-US" sz="1000" smtClean="0">
                <a:solidFill>
                  <a:schemeClr val="tx1"/>
                </a:solidFill>
                <a:effectLst/>
              </a:rPr>
              <a:pPr algn="r">
                <a:spcBef>
                  <a:spcPct val="0"/>
                </a:spcBef>
                <a:spcAft>
                  <a:spcPct val="0"/>
                </a:spcAft>
              </a:pPr>
              <a:t>Hungary</a:t>
            </a:fld>
            <a:endParaRPr lang="en-GB" sz="1000">
              <a:solidFill>
                <a:schemeClr val="tx1"/>
              </a:solidFill>
              <a:sym typeface="+mn-lt"/>
            </a:endParaRPr>
          </a:p>
        </p:txBody>
      </p:sp>
      <p:sp>
        <p:nvSpPr>
          <p:cNvPr id="167" name="Rectangle 166">
            <a:extLst>
              <a:ext uri="{FF2B5EF4-FFF2-40B4-BE49-F238E27FC236}">
                <a16:creationId xmlns:a16="http://schemas.microsoft.com/office/drawing/2014/main" id="{AA395B3B-F290-4C5F-94C1-BFD14846DF56}"/>
              </a:ext>
            </a:extLst>
          </p:cNvPr>
          <p:cNvSpPr/>
          <p:nvPr>
            <p:custDataLst>
              <p:tags r:id="rId50"/>
            </p:custDataLst>
          </p:nvPr>
        </p:nvSpPr>
        <p:spPr bwMode="gray">
          <a:xfrm>
            <a:off x="7502525" y="4711700"/>
            <a:ext cx="23336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DAD40FBA-9EB9-4C54-8752-1F123F35BEEB}" type="datetime'''''''''''''''''''''''''2''''''''''''6%'''''''''''">
              <a:rPr lang="en-GB" altLang="en-US" sz="800" smtClean="0">
                <a:solidFill>
                  <a:schemeClr val="bg1"/>
                </a:solidFill>
                <a:effectLst/>
              </a:rPr>
              <a:pPr algn="ctr">
                <a:lnSpc>
                  <a:spcPct val="90000"/>
                </a:lnSpc>
                <a:spcBef>
                  <a:spcPct val="0"/>
                </a:spcBef>
                <a:spcAft>
                  <a:spcPct val="0"/>
                </a:spcAft>
              </a:pPr>
              <a:t>26%</a:t>
            </a:fld>
            <a:endParaRPr lang="en-GB" sz="800">
              <a:solidFill>
                <a:schemeClr val="bg1"/>
              </a:solidFill>
              <a:sym typeface="+mn-lt"/>
            </a:endParaRPr>
          </a:p>
        </p:txBody>
      </p:sp>
      <p:sp>
        <p:nvSpPr>
          <p:cNvPr id="1385" name="Rectangle 1384">
            <a:extLst>
              <a:ext uri="{FF2B5EF4-FFF2-40B4-BE49-F238E27FC236}">
                <a16:creationId xmlns:a16="http://schemas.microsoft.com/office/drawing/2014/main" id="{76F103C8-E1C1-480B-BBDA-A968B990D1B3}"/>
              </a:ext>
            </a:extLst>
          </p:cNvPr>
          <p:cNvSpPr/>
          <p:nvPr>
            <p:custDataLst>
              <p:tags r:id="rId51"/>
            </p:custDataLst>
          </p:nvPr>
        </p:nvSpPr>
        <p:spPr bwMode="auto">
          <a:xfrm>
            <a:off x="7542213" y="5132388"/>
            <a:ext cx="152400" cy="50641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CD09DE26-8307-4D28-B8A8-CD4885342BF6}" type="datetime'''''Ro''''''''''''''''''''m''''''''''''''''''''an''ia'''''''">
              <a:rPr lang="en-GB" altLang="en-US" sz="1000" smtClean="0">
                <a:solidFill>
                  <a:schemeClr val="tx1"/>
                </a:solidFill>
                <a:effectLst/>
              </a:rPr>
              <a:pPr algn="r">
                <a:spcBef>
                  <a:spcPct val="0"/>
                </a:spcBef>
                <a:spcAft>
                  <a:spcPct val="0"/>
                </a:spcAft>
              </a:pPr>
              <a:t>Romania</a:t>
            </a:fld>
            <a:endParaRPr lang="en-GB" sz="1000">
              <a:solidFill>
                <a:schemeClr val="tx1"/>
              </a:solidFill>
              <a:sym typeface="+mn-lt"/>
            </a:endParaRPr>
          </a:p>
        </p:txBody>
      </p:sp>
      <p:sp>
        <p:nvSpPr>
          <p:cNvPr id="64" name="Rectangle 63">
            <a:extLst>
              <a:ext uri="{FF2B5EF4-FFF2-40B4-BE49-F238E27FC236}">
                <a16:creationId xmlns:a16="http://schemas.microsoft.com/office/drawing/2014/main" id="{F15DC66A-369D-F4E1-2674-2EC74483E2AD}"/>
              </a:ext>
            </a:extLst>
          </p:cNvPr>
          <p:cNvSpPr/>
          <p:nvPr>
            <p:custDataLst>
              <p:tags r:id="rId52"/>
            </p:custDataLst>
          </p:nvPr>
        </p:nvSpPr>
        <p:spPr bwMode="gray">
          <a:xfrm>
            <a:off x="7750175" y="4749800"/>
            <a:ext cx="23336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2811592D-A1DF-4468-98A4-566C86DDBC72}" type="datetime'''''''''''''''''2''''''''''3''''''''%'''">
              <a:rPr lang="en-GB" altLang="en-US" sz="800" smtClean="0">
                <a:solidFill>
                  <a:schemeClr val="bg1"/>
                </a:solidFill>
                <a:effectLst/>
                <a:sym typeface="+mn-lt"/>
              </a:rPr>
              <a:pPr algn="ctr">
                <a:lnSpc>
                  <a:spcPct val="90000"/>
                </a:lnSpc>
                <a:spcBef>
                  <a:spcPct val="0"/>
                </a:spcBef>
                <a:spcAft>
                  <a:spcPct val="0"/>
                </a:spcAft>
              </a:pPr>
              <a:t>23%</a:t>
            </a:fld>
            <a:endParaRPr lang="en-GB" sz="800">
              <a:solidFill>
                <a:schemeClr val="bg1"/>
              </a:solidFill>
              <a:sym typeface="+mn-lt"/>
            </a:endParaRPr>
          </a:p>
        </p:txBody>
      </p:sp>
      <p:sp>
        <p:nvSpPr>
          <p:cNvPr id="1407" name="Rectangle 1406">
            <a:extLst>
              <a:ext uri="{FF2B5EF4-FFF2-40B4-BE49-F238E27FC236}">
                <a16:creationId xmlns:a16="http://schemas.microsoft.com/office/drawing/2014/main" id="{75B4B8F2-B823-4E30-96E9-391FE53AAD69}"/>
              </a:ext>
            </a:extLst>
          </p:cNvPr>
          <p:cNvSpPr/>
          <p:nvPr>
            <p:custDataLst>
              <p:tags r:id="rId53"/>
            </p:custDataLst>
          </p:nvPr>
        </p:nvSpPr>
        <p:spPr bwMode="auto">
          <a:xfrm>
            <a:off x="7789863" y="5132388"/>
            <a:ext cx="152400" cy="511175"/>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8D0E0311-3320-474E-B702-DE5999C7808C}" type="datetime'''''''''''''Li''''''''thuan''''''''''''''''i''''''''a'">
              <a:rPr lang="en-GB" altLang="en-US" sz="1000" smtClean="0">
                <a:solidFill>
                  <a:schemeClr val="tx1"/>
                </a:solidFill>
                <a:effectLst/>
              </a:rPr>
              <a:pPr algn="r">
                <a:spcBef>
                  <a:spcPct val="0"/>
                </a:spcBef>
                <a:spcAft>
                  <a:spcPct val="0"/>
                </a:spcAft>
              </a:pPr>
              <a:t>Lithuania</a:t>
            </a:fld>
            <a:endParaRPr lang="en-GB" sz="1000">
              <a:solidFill>
                <a:schemeClr val="tx1"/>
              </a:solidFill>
              <a:sym typeface="+mn-lt"/>
            </a:endParaRPr>
          </a:p>
        </p:txBody>
      </p:sp>
      <p:sp>
        <p:nvSpPr>
          <p:cNvPr id="15" name="Rectangle 14">
            <a:extLst>
              <a:ext uri="{FF2B5EF4-FFF2-40B4-BE49-F238E27FC236}">
                <a16:creationId xmlns:a16="http://schemas.microsoft.com/office/drawing/2014/main" id="{61A4CF2F-4685-4605-96FF-56CF532F5157}"/>
              </a:ext>
            </a:extLst>
          </p:cNvPr>
          <p:cNvSpPr/>
          <p:nvPr>
            <p:custDataLst>
              <p:tags r:id="rId54"/>
            </p:custDataLst>
          </p:nvPr>
        </p:nvSpPr>
        <p:spPr bwMode="gray">
          <a:xfrm>
            <a:off x="7999413" y="4749800"/>
            <a:ext cx="23336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EBB37B96-D785-414C-8744-21AA3D583F0D}" type="datetime'''''''''''''''''''''''''''2''3''''''''''''''''%'''''''">
              <a:rPr lang="en-GB" altLang="en-US" sz="800" smtClean="0">
                <a:solidFill>
                  <a:schemeClr val="bg1"/>
                </a:solidFill>
                <a:effectLst/>
              </a:rPr>
              <a:pPr algn="ctr">
                <a:lnSpc>
                  <a:spcPct val="90000"/>
                </a:lnSpc>
                <a:spcBef>
                  <a:spcPct val="0"/>
                </a:spcBef>
                <a:spcAft>
                  <a:spcPct val="0"/>
                </a:spcAft>
              </a:pPr>
              <a:t>23%</a:t>
            </a:fld>
            <a:endParaRPr lang="en-GB" sz="800">
              <a:solidFill>
                <a:schemeClr val="bg1"/>
              </a:solidFill>
              <a:sym typeface="+mn-lt"/>
            </a:endParaRPr>
          </a:p>
        </p:txBody>
      </p:sp>
      <p:sp>
        <p:nvSpPr>
          <p:cNvPr id="1379" name="Rectangle 1378">
            <a:extLst>
              <a:ext uri="{FF2B5EF4-FFF2-40B4-BE49-F238E27FC236}">
                <a16:creationId xmlns:a16="http://schemas.microsoft.com/office/drawing/2014/main" id="{2C0A1375-E4A0-420B-B514-0FF2A190CEF4}"/>
              </a:ext>
            </a:extLst>
          </p:cNvPr>
          <p:cNvSpPr/>
          <p:nvPr>
            <p:custDataLst>
              <p:tags r:id="rId55"/>
            </p:custDataLst>
          </p:nvPr>
        </p:nvSpPr>
        <p:spPr bwMode="auto">
          <a:xfrm>
            <a:off x="8039100" y="5132388"/>
            <a:ext cx="152400" cy="420688"/>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799F1A65-FA70-4C0D-9F2C-9675365C2D51}" type="datetime'''''E''''''''''''''''st''''''''o''''''''''''''''''nia'''''''''">
              <a:rPr lang="en-GB" altLang="en-US" sz="1000" smtClean="0">
                <a:solidFill>
                  <a:schemeClr val="tx1"/>
                </a:solidFill>
                <a:effectLst/>
              </a:rPr>
              <a:pPr algn="r">
                <a:spcBef>
                  <a:spcPct val="0"/>
                </a:spcBef>
                <a:spcAft>
                  <a:spcPct val="0"/>
                </a:spcAft>
              </a:pPr>
              <a:t>Estonia</a:t>
            </a:fld>
            <a:endParaRPr lang="en-GB" sz="1000">
              <a:solidFill>
                <a:schemeClr val="tx1"/>
              </a:solidFill>
              <a:sym typeface="+mn-lt"/>
            </a:endParaRPr>
          </a:p>
        </p:txBody>
      </p:sp>
      <p:sp>
        <p:nvSpPr>
          <p:cNvPr id="1370" name="Rectangle 1369">
            <a:extLst>
              <a:ext uri="{FF2B5EF4-FFF2-40B4-BE49-F238E27FC236}">
                <a16:creationId xmlns:a16="http://schemas.microsoft.com/office/drawing/2014/main" id="{754A9C85-184C-4CA0-8910-583111B1BB76}"/>
              </a:ext>
            </a:extLst>
          </p:cNvPr>
          <p:cNvSpPr/>
          <p:nvPr>
            <p:custDataLst>
              <p:tags r:id="rId56"/>
            </p:custDataLst>
          </p:nvPr>
        </p:nvSpPr>
        <p:spPr bwMode="gray">
          <a:xfrm>
            <a:off x="8248650" y="4768850"/>
            <a:ext cx="23336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61879AAC-C06E-487B-BBDB-CCD53712E366}" type="datetime'''''''''''''''21%'''''''''''''''''''''''''''''''''''''">
              <a:rPr lang="en-GB" altLang="en-US" sz="800" smtClean="0">
                <a:solidFill>
                  <a:schemeClr val="bg1"/>
                </a:solidFill>
                <a:effectLst/>
              </a:rPr>
              <a:pPr algn="ctr">
                <a:lnSpc>
                  <a:spcPct val="90000"/>
                </a:lnSpc>
                <a:spcBef>
                  <a:spcPct val="0"/>
                </a:spcBef>
                <a:spcAft>
                  <a:spcPct val="0"/>
                </a:spcAft>
              </a:pPr>
              <a:t>21%</a:t>
            </a:fld>
            <a:endParaRPr lang="en-GB" sz="800">
              <a:solidFill>
                <a:schemeClr val="bg1"/>
              </a:solidFill>
              <a:sym typeface="+mn-lt"/>
            </a:endParaRPr>
          </a:p>
        </p:txBody>
      </p:sp>
      <p:sp>
        <p:nvSpPr>
          <p:cNvPr id="1400" name="Rectangle 1399">
            <a:extLst>
              <a:ext uri="{FF2B5EF4-FFF2-40B4-BE49-F238E27FC236}">
                <a16:creationId xmlns:a16="http://schemas.microsoft.com/office/drawing/2014/main" id="{1DA45AD7-494E-4268-B04D-C547833AD6F9}"/>
              </a:ext>
            </a:extLst>
          </p:cNvPr>
          <p:cNvSpPr/>
          <p:nvPr>
            <p:custDataLst>
              <p:tags r:id="rId57"/>
            </p:custDataLst>
          </p:nvPr>
        </p:nvSpPr>
        <p:spPr bwMode="auto">
          <a:xfrm>
            <a:off x="8288338" y="5132388"/>
            <a:ext cx="152400" cy="406400"/>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A49D90DA-811C-40F1-B720-C0BF02AC4C11}" type="datetime'I''''''''c''''''''''''''e''''''l''a''''''''''''''n''d'''''''''">
              <a:rPr lang="en-GB" altLang="en-US" sz="1000" smtClean="0">
                <a:solidFill>
                  <a:schemeClr val="tx1"/>
                </a:solidFill>
                <a:effectLst/>
              </a:rPr>
              <a:pPr algn="r">
                <a:spcBef>
                  <a:spcPct val="0"/>
                </a:spcBef>
                <a:spcAft>
                  <a:spcPct val="0"/>
                </a:spcAft>
              </a:pPr>
              <a:t>Iceland</a:t>
            </a:fld>
            <a:endParaRPr lang="en-GB" sz="1000">
              <a:solidFill>
                <a:schemeClr val="tx1"/>
              </a:solidFill>
              <a:sym typeface="+mn-lt"/>
            </a:endParaRPr>
          </a:p>
        </p:txBody>
      </p:sp>
      <p:sp>
        <p:nvSpPr>
          <p:cNvPr id="1362" name="Rectangle 1361">
            <a:extLst>
              <a:ext uri="{FF2B5EF4-FFF2-40B4-BE49-F238E27FC236}">
                <a16:creationId xmlns:a16="http://schemas.microsoft.com/office/drawing/2014/main" id="{58E7CA10-9CE6-4E86-BFB9-0438FEBBDA0D}"/>
              </a:ext>
            </a:extLst>
          </p:cNvPr>
          <p:cNvSpPr/>
          <p:nvPr>
            <p:custDataLst>
              <p:tags r:id="rId58"/>
            </p:custDataLst>
          </p:nvPr>
        </p:nvSpPr>
        <p:spPr bwMode="gray">
          <a:xfrm>
            <a:off x="8497888" y="4787900"/>
            <a:ext cx="23336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BD372D6F-6468-4E1F-B16A-A079DCA1EABC}" type="datetime'''''''''''''''''''''''''''''''''''''''2''''''0''''''''%'''">
              <a:rPr lang="en-GB" altLang="en-US" sz="800" smtClean="0">
                <a:solidFill>
                  <a:schemeClr val="bg1"/>
                </a:solidFill>
                <a:effectLst/>
              </a:rPr>
              <a:pPr algn="ctr">
                <a:lnSpc>
                  <a:spcPct val="90000"/>
                </a:lnSpc>
                <a:spcBef>
                  <a:spcPct val="0"/>
                </a:spcBef>
                <a:spcAft>
                  <a:spcPct val="0"/>
                </a:spcAft>
              </a:pPr>
              <a:t>20%</a:t>
            </a:fld>
            <a:endParaRPr lang="en-GB" sz="800">
              <a:solidFill>
                <a:schemeClr val="bg1"/>
              </a:solidFill>
              <a:sym typeface="+mn-lt"/>
            </a:endParaRPr>
          </a:p>
        </p:txBody>
      </p:sp>
      <p:sp>
        <p:nvSpPr>
          <p:cNvPr id="1396" name="Rectangle 1395">
            <a:extLst>
              <a:ext uri="{FF2B5EF4-FFF2-40B4-BE49-F238E27FC236}">
                <a16:creationId xmlns:a16="http://schemas.microsoft.com/office/drawing/2014/main" id="{E80597B8-1C66-40DC-97AA-3151E5C7A93E}"/>
              </a:ext>
            </a:extLst>
          </p:cNvPr>
          <p:cNvSpPr/>
          <p:nvPr>
            <p:custDataLst>
              <p:tags r:id="rId59"/>
            </p:custDataLst>
          </p:nvPr>
        </p:nvSpPr>
        <p:spPr bwMode="auto">
          <a:xfrm>
            <a:off x="8537575" y="5132388"/>
            <a:ext cx="152400" cy="38576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244BB0F1-82C0-47FE-A18A-12A93E9A0363}" type="datetime'''''''''''''''''''''''''''''I''r''el''''''''''''''''and'''''''">
              <a:rPr lang="en-GB" altLang="en-US" sz="1000" smtClean="0">
                <a:solidFill>
                  <a:schemeClr val="tx1"/>
                </a:solidFill>
                <a:effectLst/>
              </a:rPr>
              <a:pPr algn="r">
                <a:spcBef>
                  <a:spcPct val="0"/>
                </a:spcBef>
                <a:spcAft>
                  <a:spcPct val="0"/>
                </a:spcAft>
              </a:pPr>
              <a:t>Ireland</a:t>
            </a:fld>
            <a:endParaRPr lang="en-GB" sz="1000">
              <a:solidFill>
                <a:schemeClr val="tx1"/>
              </a:solidFill>
              <a:sym typeface="+mn-lt"/>
            </a:endParaRPr>
          </a:p>
        </p:txBody>
      </p:sp>
      <p:sp>
        <p:nvSpPr>
          <p:cNvPr id="175" name="Rectangle 174">
            <a:extLst>
              <a:ext uri="{FF2B5EF4-FFF2-40B4-BE49-F238E27FC236}">
                <a16:creationId xmlns:a16="http://schemas.microsoft.com/office/drawing/2014/main" id="{82D0A4ED-AF5E-4E68-BD60-07135140528C}"/>
              </a:ext>
            </a:extLst>
          </p:cNvPr>
          <p:cNvSpPr/>
          <p:nvPr>
            <p:custDataLst>
              <p:tags r:id="rId60"/>
            </p:custDataLst>
          </p:nvPr>
        </p:nvSpPr>
        <p:spPr bwMode="gray">
          <a:xfrm>
            <a:off x="8745538" y="4806950"/>
            <a:ext cx="23336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73FD08B9-CB67-41AB-90D9-73EFD1483418}" type="datetime'''1''''''''''''''''''''''''''''''''''''8%'''''''''''">
              <a:rPr lang="en-GB" altLang="en-US" sz="800" smtClean="0">
                <a:solidFill>
                  <a:schemeClr val="bg1"/>
                </a:solidFill>
                <a:effectLst/>
              </a:rPr>
              <a:pPr algn="ctr">
                <a:lnSpc>
                  <a:spcPct val="90000"/>
                </a:lnSpc>
                <a:spcBef>
                  <a:spcPct val="0"/>
                </a:spcBef>
                <a:spcAft>
                  <a:spcPct val="0"/>
                </a:spcAft>
              </a:pPr>
              <a:t>18%</a:t>
            </a:fld>
            <a:endParaRPr lang="en-GB" sz="800">
              <a:solidFill>
                <a:schemeClr val="bg1"/>
              </a:solidFill>
              <a:sym typeface="+mn-lt"/>
            </a:endParaRPr>
          </a:p>
        </p:txBody>
      </p:sp>
      <p:sp>
        <p:nvSpPr>
          <p:cNvPr id="1398" name="Rectangle 1397">
            <a:extLst>
              <a:ext uri="{FF2B5EF4-FFF2-40B4-BE49-F238E27FC236}">
                <a16:creationId xmlns:a16="http://schemas.microsoft.com/office/drawing/2014/main" id="{FE9E191D-CCF8-4311-9542-CCFCDF75B5F8}"/>
              </a:ext>
            </a:extLst>
          </p:cNvPr>
          <p:cNvSpPr/>
          <p:nvPr>
            <p:custDataLst>
              <p:tags r:id="rId61"/>
            </p:custDataLst>
          </p:nvPr>
        </p:nvSpPr>
        <p:spPr bwMode="auto">
          <a:xfrm>
            <a:off x="8785225" y="5132388"/>
            <a:ext cx="152400" cy="477838"/>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83DCB44F-697D-44D4-9071-1293AC716D3A}" type="datetime'''''''''''''''''S''''''l''o''''''v''''a''''''k''ia'''">
              <a:rPr lang="en-GB" altLang="en-US" sz="1000" smtClean="0">
                <a:solidFill>
                  <a:schemeClr val="tx1"/>
                </a:solidFill>
                <a:effectLst/>
              </a:rPr>
              <a:pPr algn="r">
                <a:spcBef>
                  <a:spcPct val="0"/>
                </a:spcBef>
                <a:spcAft>
                  <a:spcPct val="0"/>
                </a:spcAft>
              </a:pPr>
              <a:t>Slovakia</a:t>
            </a:fld>
            <a:endParaRPr lang="en-GB" sz="1000">
              <a:solidFill>
                <a:schemeClr val="tx1"/>
              </a:solidFill>
              <a:sym typeface="+mn-lt"/>
            </a:endParaRPr>
          </a:p>
        </p:txBody>
      </p:sp>
      <p:sp>
        <p:nvSpPr>
          <p:cNvPr id="171" name="Rectangle 170">
            <a:extLst>
              <a:ext uri="{FF2B5EF4-FFF2-40B4-BE49-F238E27FC236}">
                <a16:creationId xmlns:a16="http://schemas.microsoft.com/office/drawing/2014/main" id="{6174F486-86AA-48B9-A256-D07AD9B43E79}"/>
              </a:ext>
            </a:extLst>
          </p:cNvPr>
          <p:cNvSpPr/>
          <p:nvPr>
            <p:custDataLst>
              <p:tags r:id="rId62"/>
            </p:custDataLst>
          </p:nvPr>
        </p:nvSpPr>
        <p:spPr bwMode="gray">
          <a:xfrm>
            <a:off x="8994775" y="4806950"/>
            <a:ext cx="23336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36924B11-A3E7-48DB-8E86-F521A8F9301D}" type="datetime'''''''''''''''''18''''%'''''''''''''''''''''''''''">
              <a:rPr lang="en-GB" altLang="en-US" sz="800" smtClean="0">
                <a:solidFill>
                  <a:schemeClr val="bg1"/>
                </a:solidFill>
                <a:effectLst/>
              </a:rPr>
              <a:pPr algn="ctr">
                <a:lnSpc>
                  <a:spcPct val="90000"/>
                </a:lnSpc>
                <a:spcBef>
                  <a:spcPct val="0"/>
                </a:spcBef>
                <a:spcAft>
                  <a:spcPct val="0"/>
                </a:spcAft>
              </a:pPr>
              <a:t>18%</a:t>
            </a:fld>
            <a:endParaRPr lang="en-GB" sz="800">
              <a:solidFill>
                <a:schemeClr val="bg1"/>
              </a:solidFill>
              <a:sym typeface="+mn-lt"/>
            </a:endParaRPr>
          </a:p>
        </p:txBody>
      </p:sp>
      <p:sp>
        <p:nvSpPr>
          <p:cNvPr id="1403" name="Rectangle 1402">
            <a:extLst>
              <a:ext uri="{FF2B5EF4-FFF2-40B4-BE49-F238E27FC236}">
                <a16:creationId xmlns:a16="http://schemas.microsoft.com/office/drawing/2014/main" id="{E51E065A-B1B0-4441-B72C-9B6D04B1505F}"/>
              </a:ext>
            </a:extLst>
          </p:cNvPr>
          <p:cNvSpPr/>
          <p:nvPr>
            <p:custDataLst>
              <p:tags r:id="rId63"/>
            </p:custDataLst>
          </p:nvPr>
        </p:nvSpPr>
        <p:spPr bwMode="auto">
          <a:xfrm>
            <a:off x="9034463" y="5132388"/>
            <a:ext cx="152400" cy="43021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BBF62A71-19A1-4DC6-8CA7-8CFB4637E6D1}" type="datetime'''''''''''''''''N''''''''''''''o''''r''''w''a''''''''''y'''''">
              <a:rPr lang="en-GB" altLang="en-US" sz="1000" smtClean="0">
                <a:solidFill>
                  <a:schemeClr val="tx1"/>
                </a:solidFill>
                <a:effectLst/>
              </a:rPr>
              <a:pPr algn="r">
                <a:spcBef>
                  <a:spcPct val="0"/>
                </a:spcBef>
                <a:spcAft>
                  <a:spcPct val="0"/>
                </a:spcAft>
              </a:pPr>
              <a:t>Norway</a:t>
            </a:fld>
            <a:endParaRPr lang="en-GB" sz="1000">
              <a:solidFill>
                <a:schemeClr val="tx1"/>
              </a:solidFill>
              <a:sym typeface="+mn-lt"/>
            </a:endParaRPr>
          </a:p>
        </p:txBody>
      </p:sp>
      <p:sp>
        <p:nvSpPr>
          <p:cNvPr id="120" name="Rectangle 119">
            <a:extLst>
              <a:ext uri="{FF2B5EF4-FFF2-40B4-BE49-F238E27FC236}">
                <a16:creationId xmlns:a16="http://schemas.microsoft.com/office/drawing/2014/main" id="{3A93CE98-8E1B-4AC8-9B2B-AFF1F5856725}"/>
              </a:ext>
            </a:extLst>
          </p:cNvPr>
          <p:cNvSpPr/>
          <p:nvPr>
            <p:custDataLst>
              <p:tags r:id="rId64"/>
            </p:custDataLst>
          </p:nvPr>
        </p:nvSpPr>
        <p:spPr bwMode="gray">
          <a:xfrm>
            <a:off x="9244013" y="4806950"/>
            <a:ext cx="23336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9305B069-C879-44C6-95AE-CDF494D193F5}" type="datetime'''''''''''1''''''''''''''''''''''''8%'''''''''''''''''''''''">
              <a:rPr lang="en-GB" altLang="en-US" sz="800" smtClean="0">
                <a:solidFill>
                  <a:schemeClr val="bg1"/>
                </a:solidFill>
                <a:effectLst/>
              </a:rPr>
              <a:pPr algn="ctr">
                <a:lnSpc>
                  <a:spcPct val="90000"/>
                </a:lnSpc>
                <a:spcBef>
                  <a:spcPct val="0"/>
                </a:spcBef>
                <a:spcAft>
                  <a:spcPct val="0"/>
                </a:spcAft>
              </a:pPr>
              <a:t>18%</a:t>
            </a:fld>
            <a:endParaRPr lang="en-GB" sz="800">
              <a:solidFill>
                <a:schemeClr val="bg1"/>
              </a:solidFill>
              <a:sym typeface="+mn-lt"/>
            </a:endParaRPr>
          </a:p>
        </p:txBody>
      </p:sp>
      <p:sp>
        <p:nvSpPr>
          <p:cNvPr id="1406" name="Rectangle 1405">
            <a:extLst>
              <a:ext uri="{FF2B5EF4-FFF2-40B4-BE49-F238E27FC236}">
                <a16:creationId xmlns:a16="http://schemas.microsoft.com/office/drawing/2014/main" id="{7B43F072-D63A-49BC-9F87-14A1ACE937BD}"/>
              </a:ext>
            </a:extLst>
          </p:cNvPr>
          <p:cNvSpPr/>
          <p:nvPr>
            <p:custDataLst>
              <p:tags r:id="rId65"/>
            </p:custDataLst>
          </p:nvPr>
        </p:nvSpPr>
        <p:spPr bwMode="auto">
          <a:xfrm>
            <a:off x="9283700" y="5132388"/>
            <a:ext cx="152400" cy="457200"/>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68ABF149-ED4A-4D36-A7DB-E9B7089DBC44}" type="datetime'''''''''''*''''''''C''''''''ro''a''''''''''''tia'''''''''''''">
              <a:rPr lang="en-GB" altLang="en-US" sz="1000" smtClean="0">
                <a:solidFill>
                  <a:schemeClr val="tx1"/>
                </a:solidFill>
                <a:effectLst/>
              </a:rPr>
              <a:pPr algn="r">
                <a:spcBef>
                  <a:spcPct val="0"/>
                </a:spcBef>
                <a:spcAft>
                  <a:spcPct val="0"/>
                </a:spcAft>
              </a:pPr>
              <a:t>*Croatia</a:t>
            </a:fld>
            <a:endParaRPr lang="en-GB" sz="1000">
              <a:solidFill>
                <a:schemeClr val="tx1"/>
              </a:solidFill>
              <a:sym typeface="+mn-lt"/>
            </a:endParaRPr>
          </a:p>
        </p:txBody>
      </p:sp>
      <p:sp>
        <p:nvSpPr>
          <p:cNvPr id="181" name="Rectangle 180">
            <a:extLst>
              <a:ext uri="{FF2B5EF4-FFF2-40B4-BE49-F238E27FC236}">
                <a16:creationId xmlns:a16="http://schemas.microsoft.com/office/drawing/2014/main" id="{328C5FBD-BF0B-4B59-9513-7DDBBE2EC993}"/>
              </a:ext>
            </a:extLst>
          </p:cNvPr>
          <p:cNvSpPr/>
          <p:nvPr>
            <p:custDataLst>
              <p:tags r:id="rId66"/>
            </p:custDataLst>
          </p:nvPr>
        </p:nvSpPr>
        <p:spPr bwMode="gray">
          <a:xfrm>
            <a:off x="9491663" y="4864100"/>
            <a:ext cx="23336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74F4F1E5-E602-4DCA-8038-E25C5C426E98}" type="datetime'''''''''''''''''''''''''1''''''''''4''%'">
              <a:rPr lang="en-GB" altLang="en-US" sz="800" smtClean="0">
                <a:solidFill>
                  <a:schemeClr val="bg1"/>
                </a:solidFill>
                <a:effectLst/>
              </a:rPr>
              <a:pPr algn="ctr">
                <a:lnSpc>
                  <a:spcPct val="90000"/>
                </a:lnSpc>
                <a:spcBef>
                  <a:spcPct val="0"/>
                </a:spcBef>
                <a:spcAft>
                  <a:spcPct val="0"/>
                </a:spcAft>
              </a:pPr>
              <a:t>14%</a:t>
            </a:fld>
            <a:endParaRPr lang="en-GB" sz="800">
              <a:solidFill>
                <a:schemeClr val="bg1"/>
              </a:solidFill>
              <a:sym typeface="+mn-lt"/>
            </a:endParaRPr>
          </a:p>
        </p:txBody>
      </p:sp>
      <p:sp>
        <p:nvSpPr>
          <p:cNvPr id="1408" name="Rectangle 1407">
            <a:extLst>
              <a:ext uri="{FF2B5EF4-FFF2-40B4-BE49-F238E27FC236}">
                <a16:creationId xmlns:a16="http://schemas.microsoft.com/office/drawing/2014/main" id="{8C174110-FF8C-4F1A-A06D-EF9E6D673DEC}"/>
              </a:ext>
            </a:extLst>
          </p:cNvPr>
          <p:cNvSpPr/>
          <p:nvPr>
            <p:custDataLst>
              <p:tags r:id="rId67"/>
            </p:custDataLst>
          </p:nvPr>
        </p:nvSpPr>
        <p:spPr bwMode="auto">
          <a:xfrm>
            <a:off x="9531350" y="5132389"/>
            <a:ext cx="152400" cy="30956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F2DBF378-6B2E-422E-9C5A-7C663080B6B4}" type="datetime'''''M''''''''''''''''''''''a''''l''t''''''a'">
              <a:rPr lang="en-GB" altLang="en-US" sz="1000" smtClean="0">
                <a:solidFill>
                  <a:schemeClr val="tx1"/>
                </a:solidFill>
                <a:effectLst/>
              </a:rPr>
              <a:pPr algn="r">
                <a:spcBef>
                  <a:spcPct val="0"/>
                </a:spcBef>
                <a:spcAft>
                  <a:spcPct val="0"/>
                </a:spcAft>
              </a:pPr>
              <a:t>Malta</a:t>
            </a:fld>
            <a:endParaRPr lang="en-GB" sz="1000">
              <a:solidFill>
                <a:schemeClr val="tx1"/>
              </a:solidFill>
              <a:sym typeface="+mn-lt"/>
            </a:endParaRPr>
          </a:p>
        </p:txBody>
      </p:sp>
      <p:sp>
        <p:nvSpPr>
          <p:cNvPr id="186" name="Rectangle 185">
            <a:extLst>
              <a:ext uri="{FF2B5EF4-FFF2-40B4-BE49-F238E27FC236}">
                <a16:creationId xmlns:a16="http://schemas.microsoft.com/office/drawing/2014/main" id="{8AFFE86E-9906-4510-97D6-FF7D12759FCC}"/>
              </a:ext>
            </a:extLst>
          </p:cNvPr>
          <p:cNvSpPr/>
          <p:nvPr>
            <p:custDataLst>
              <p:tags r:id="rId68"/>
            </p:custDataLst>
          </p:nvPr>
        </p:nvSpPr>
        <p:spPr bwMode="gray">
          <a:xfrm>
            <a:off x="9740900" y="4864100"/>
            <a:ext cx="23336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B439F9A5-EDE0-4437-92B5-2C8224407277}" type="datetime'14''''''''''''''''''''''%'''">
              <a:rPr lang="en-GB" altLang="en-US" sz="800" smtClean="0">
                <a:solidFill>
                  <a:schemeClr val="bg1"/>
                </a:solidFill>
                <a:effectLst/>
              </a:rPr>
              <a:pPr algn="ctr">
                <a:lnSpc>
                  <a:spcPct val="90000"/>
                </a:lnSpc>
                <a:spcBef>
                  <a:spcPct val="0"/>
                </a:spcBef>
                <a:spcAft>
                  <a:spcPct val="0"/>
                </a:spcAft>
              </a:pPr>
              <a:t>14%</a:t>
            </a:fld>
            <a:endParaRPr lang="en-GB" sz="800">
              <a:solidFill>
                <a:schemeClr val="bg1"/>
              </a:solidFill>
              <a:sym typeface="+mn-lt"/>
            </a:endParaRPr>
          </a:p>
        </p:txBody>
      </p:sp>
      <p:sp>
        <p:nvSpPr>
          <p:cNvPr id="1380" name="Rectangle 1379">
            <a:extLst>
              <a:ext uri="{FF2B5EF4-FFF2-40B4-BE49-F238E27FC236}">
                <a16:creationId xmlns:a16="http://schemas.microsoft.com/office/drawing/2014/main" id="{EEF93774-6BB8-4F22-9EAF-ECAFA0864F55}"/>
              </a:ext>
            </a:extLst>
          </p:cNvPr>
          <p:cNvSpPr/>
          <p:nvPr>
            <p:custDataLst>
              <p:tags r:id="rId69"/>
            </p:custDataLst>
          </p:nvPr>
        </p:nvSpPr>
        <p:spPr bwMode="auto">
          <a:xfrm>
            <a:off x="9780588" y="5132388"/>
            <a:ext cx="152400" cy="336550"/>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E4D2B81F-D6FF-4D31-B851-FE156D5038F7}" type="datetime'''''''''''''''''''''''''''L''''''''a''''''t''''via'''''''">
              <a:rPr lang="en-GB" altLang="en-US" sz="1000" smtClean="0">
                <a:solidFill>
                  <a:schemeClr val="tx1"/>
                </a:solidFill>
                <a:effectLst/>
              </a:rPr>
              <a:pPr algn="r">
                <a:spcBef>
                  <a:spcPct val="0"/>
                </a:spcBef>
                <a:spcAft>
                  <a:spcPct val="0"/>
                </a:spcAft>
              </a:pPr>
              <a:t>Latvia</a:t>
            </a:fld>
            <a:endParaRPr lang="en-GB" sz="1000">
              <a:solidFill>
                <a:schemeClr val="tx1"/>
              </a:solidFill>
              <a:sym typeface="+mn-lt"/>
            </a:endParaRPr>
          </a:p>
        </p:txBody>
      </p:sp>
      <p:sp>
        <p:nvSpPr>
          <p:cNvPr id="179" name="Rectangle 178">
            <a:extLst>
              <a:ext uri="{FF2B5EF4-FFF2-40B4-BE49-F238E27FC236}">
                <a16:creationId xmlns:a16="http://schemas.microsoft.com/office/drawing/2014/main" id="{AE6E3279-C1EF-4900-8EC6-464FFEA24B07}"/>
              </a:ext>
            </a:extLst>
          </p:cNvPr>
          <p:cNvSpPr/>
          <p:nvPr>
            <p:custDataLst>
              <p:tags r:id="rId70"/>
            </p:custDataLst>
          </p:nvPr>
        </p:nvSpPr>
        <p:spPr bwMode="gray">
          <a:xfrm>
            <a:off x="9990138" y="4902200"/>
            <a:ext cx="23336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FA103026-8E77-4A6E-87D1-0080C2441A62}" type="datetime'1''''''''''''''1''''''''''''%'''''''''''">
              <a:rPr lang="en-GB" altLang="en-US" sz="800" smtClean="0">
                <a:solidFill>
                  <a:schemeClr val="bg1"/>
                </a:solidFill>
                <a:effectLst/>
              </a:rPr>
              <a:pPr algn="ctr">
                <a:lnSpc>
                  <a:spcPct val="90000"/>
                </a:lnSpc>
                <a:spcBef>
                  <a:spcPct val="0"/>
                </a:spcBef>
                <a:spcAft>
                  <a:spcPct val="0"/>
                </a:spcAft>
              </a:pPr>
              <a:t>11%</a:t>
            </a:fld>
            <a:endParaRPr lang="en-GB" sz="800">
              <a:solidFill>
                <a:schemeClr val="bg1"/>
              </a:solidFill>
              <a:sym typeface="+mn-lt"/>
            </a:endParaRPr>
          </a:p>
        </p:txBody>
      </p:sp>
      <p:sp>
        <p:nvSpPr>
          <p:cNvPr id="1390" name="Rectangle 1389">
            <a:extLst>
              <a:ext uri="{FF2B5EF4-FFF2-40B4-BE49-F238E27FC236}">
                <a16:creationId xmlns:a16="http://schemas.microsoft.com/office/drawing/2014/main" id="{A99AC19B-66D6-4CB8-8803-991BA19E3331}"/>
              </a:ext>
            </a:extLst>
          </p:cNvPr>
          <p:cNvSpPr/>
          <p:nvPr>
            <p:custDataLst>
              <p:tags r:id="rId71"/>
            </p:custDataLst>
          </p:nvPr>
        </p:nvSpPr>
        <p:spPr bwMode="auto">
          <a:xfrm>
            <a:off x="10029825" y="5132388"/>
            <a:ext cx="152400" cy="365125"/>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103DBD6B-4691-4B2A-873D-C6B5910E74B8}" type="datetime'Se''''''''''''''''''r''''''b''''''''''i''a'">
              <a:rPr lang="en-GB" altLang="en-US" sz="1000" smtClean="0">
                <a:solidFill>
                  <a:schemeClr val="tx1"/>
                </a:solidFill>
                <a:effectLst/>
              </a:rPr>
              <a:pPr algn="r">
                <a:spcBef>
                  <a:spcPct val="0"/>
                </a:spcBef>
                <a:spcAft>
                  <a:spcPct val="0"/>
                </a:spcAft>
              </a:pPr>
              <a:t>Serbia</a:t>
            </a:fld>
            <a:endParaRPr lang="en-GB" sz="1000">
              <a:solidFill>
                <a:schemeClr val="tx1"/>
              </a:solidFill>
              <a:sym typeface="+mn-lt"/>
            </a:endParaRPr>
          </a:p>
        </p:txBody>
      </p:sp>
      <p:sp>
        <p:nvSpPr>
          <p:cNvPr id="161" name="Rectangle 160">
            <a:extLst>
              <a:ext uri="{FF2B5EF4-FFF2-40B4-BE49-F238E27FC236}">
                <a16:creationId xmlns:a16="http://schemas.microsoft.com/office/drawing/2014/main" id="{6729B9E4-4A24-4519-BBE0-74DB0829F327}"/>
              </a:ext>
            </a:extLst>
          </p:cNvPr>
          <p:cNvSpPr/>
          <p:nvPr>
            <p:custDataLst>
              <p:tags r:id="rId72"/>
            </p:custDataLst>
          </p:nvPr>
        </p:nvSpPr>
        <p:spPr bwMode="gray">
          <a:xfrm>
            <a:off x="10267950" y="4921250"/>
            <a:ext cx="17621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C5C77A76-EF54-46D7-9773-13A828F43B30}" type="datetime'''''''9''''''''''''''''''''''''''''%'''''''''">
              <a:rPr lang="en-GB" altLang="en-US" sz="800" smtClean="0">
                <a:solidFill>
                  <a:schemeClr val="bg1"/>
                </a:solidFill>
                <a:effectLst/>
              </a:rPr>
              <a:pPr algn="ctr">
                <a:lnSpc>
                  <a:spcPct val="90000"/>
                </a:lnSpc>
                <a:spcBef>
                  <a:spcPct val="0"/>
                </a:spcBef>
                <a:spcAft>
                  <a:spcPct val="0"/>
                </a:spcAft>
              </a:pPr>
              <a:t>9%</a:t>
            </a:fld>
            <a:endParaRPr lang="en-GB" sz="800">
              <a:solidFill>
                <a:schemeClr val="bg1"/>
              </a:solidFill>
              <a:sym typeface="+mn-lt"/>
            </a:endParaRPr>
          </a:p>
        </p:txBody>
      </p:sp>
      <p:sp>
        <p:nvSpPr>
          <p:cNvPr id="1384" name="Rectangle 1383">
            <a:extLst>
              <a:ext uri="{FF2B5EF4-FFF2-40B4-BE49-F238E27FC236}">
                <a16:creationId xmlns:a16="http://schemas.microsoft.com/office/drawing/2014/main" id="{F41F75F6-0DB8-4936-AC55-BC1E55349B0B}"/>
              </a:ext>
            </a:extLst>
          </p:cNvPr>
          <p:cNvSpPr/>
          <p:nvPr>
            <p:custDataLst>
              <p:tags r:id="rId73"/>
            </p:custDataLst>
          </p:nvPr>
        </p:nvSpPr>
        <p:spPr bwMode="auto">
          <a:xfrm>
            <a:off x="10279063" y="5132387"/>
            <a:ext cx="152400" cy="1011238"/>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2A4CEC81-B7D8-43FD-8A0D-B6315FB9E803}" type="datetime'''''''''''''*''N''o''r''th Ma''''''ce''''''d''''onia'''''''">
              <a:rPr lang="en-GB" altLang="en-US" sz="1000" smtClean="0">
                <a:solidFill>
                  <a:schemeClr val="tx1"/>
                </a:solidFill>
                <a:effectLst/>
              </a:rPr>
              <a:pPr algn="r">
                <a:spcBef>
                  <a:spcPct val="0"/>
                </a:spcBef>
                <a:spcAft>
                  <a:spcPct val="0"/>
                </a:spcAft>
              </a:pPr>
              <a:t>*North Macedonia</a:t>
            </a:fld>
            <a:endParaRPr lang="en-GB" sz="1000">
              <a:solidFill>
                <a:schemeClr val="tx1"/>
              </a:solidFill>
              <a:sym typeface="+mn-lt"/>
            </a:endParaRPr>
          </a:p>
        </p:txBody>
      </p:sp>
      <p:sp>
        <p:nvSpPr>
          <p:cNvPr id="13" name="Rectangle 12">
            <a:extLst>
              <a:ext uri="{FF2B5EF4-FFF2-40B4-BE49-F238E27FC236}">
                <a16:creationId xmlns:a16="http://schemas.microsoft.com/office/drawing/2014/main" id="{548DD2D6-1EAB-4D8A-A8C3-0040E232FC45}"/>
              </a:ext>
            </a:extLst>
          </p:cNvPr>
          <p:cNvSpPr/>
          <p:nvPr>
            <p:custDataLst>
              <p:tags r:id="rId74"/>
            </p:custDataLst>
          </p:nvPr>
        </p:nvSpPr>
        <p:spPr bwMode="gray">
          <a:xfrm>
            <a:off x="10515600" y="4978400"/>
            <a:ext cx="17621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2203CDA7-B365-4688-A3CE-9A4044761AC9}" type="datetime'''''''5''''''''''''''''''''''''''''''%'''''''''''''''">
              <a:rPr lang="en-GB" altLang="en-US" sz="800" smtClean="0">
                <a:solidFill>
                  <a:schemeClr val="bg1"/>
                </a:solidFill>
              </a:rPr>
              <a:pPr algn="ctr">
                <a:lnSpc>
                  <a:spcPct val="90000"/>
                </a:lnSpc>
                <a:spcBef>
                  <a:spcPct val="0"/>
                </a:spcBef>
                <a:spcAft>
                  <a:spcPct val="0"/>
                </a:spcAft>
              </a:pPr>
              <a:t>5%</a:t>
            </a:fld>
            <a:endParaRPr lang="en-GB" sz="800">
              <a:solidFill>
                <a:schemeClr val="bg1"/>
              </a:solidFill>
              <a:sym typeface="+mn-lt"/>
            </a:endParaRPr>
          </a:p>
        </p:txBody>
      </p:sp>
      <p:sp>
        <p:nvSpPr>
          <p:cNvPr id="1378" name="Rectangle 1377">
            <a:extLst>
              <a:ext uri="{FF2B5EF4-FFF2-40B4-BE49-F238E27FC236}">
                <a16:creationId xmlns:a16="http://schemas.microsoft.com/office/drawing/2014/main" id="{F255CC33-7E54-44FD-B385-E472BEC529CF}"/>
              </a:ext>
            </a:extLst>
          </p:cNvPr>
          <p:cNvSpPr/>
          <p:nvPr>
            <p:custDataLst>
              <p:tags r:id="rId75"/>
            </p:custDataLst>
          </p:nvPr>
        </p:nvSpPr>
        <p:spPr bwMode="auto">
          <a:xfrm>
            <a:off x="10526713" y="5132388"/>
            <a:ext cx="152400" cy="434975"/>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4AD6DD6F-6C23-4302-8AAE-2FF9D3E57C54}" type="datetime'''*B''''''''''''''''os''nia'''''''''''''''''''''''''''">
              <a:rPr lang="en-GB" altLang="en-US" sz="1000" smtClean="0">
                <a:solidFill>
                  <a:schemeClr val="tx1"/>
                </a:solidFill>
                <a:effectLst/>
              </a:rPr>
              <a:pPr algn="r">
                <a:spcBef>
                  <a:spcPct val="0"/>
                </a:spcBef>
                <a:spcAft>
                  <a:spcPct val="0"/>
                </a:spcAft>
              </a:pPr>
              <a:t>*Bosnia</a:t>
            </a:fld>
            <a:endParaRPr lang="en-GB" sz="1000">
              <a:solidFill>
                <a:schemeClr val="tx1"/>
              </a:solidFill>
              <a:sym typeface="+mn-lt"/>
            </a:endParaRPr>
          </a:p>
        </p:txBody>
      </p:sp>
      <p:sp>
        <p:nvSpPr>
          <p:cNvPr id="187" name="Rectangle 186">
            <a:extLst>
              <a:ext uri="{FF2B5EF4-FFF2-40B4-BE49-F238E27FC236}">
                <a16:creationId xmlns:a16="http://schemas.microsoft.com/office/drawing/2014/main" id="{B53D3F7A-9058-4E1A-B10D-33B86B0D02B4}"/>
              </a:ext>
            </a:extLst>
          </p:cNvPr>
          <p:cNvSpPr/>
          <p:nvPr>
            <p:custDataLst>
              <p:tags r:id="rId76"/>
            </p:custDataLst>
          </p:nvPr>
        </p:nvSpPr>
        <p:spPr bwMode="gray">
          <a:xfrm>
            <a:off x="10934700" y="4954588"/>
            <a:ext cx="176213" cy="109538"/>
          </a:xfrm>
          <a:prstGeom prst="rect">
            <a:avLst/>
          </a:prstGeom>
          <a:noFill/>
          <a:ln>
            <a:noFill/>
          </a:ln>
          <a:extLst>
            <a:ext uri="{909E8E84-426E-40DD-AFC4-6F175D3DCCD1}">
              <a14:hiddenFill xmlns:a14="http://schemas.microsoft.com/office/drawing/2010/main">
                <a:solidFill>
                  <a:schemeClr val="accent3"/>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nSpc>
                <a:spcPct val="90000"/>
              </a:lnSpc>
              <a:spcBef>
                <a:spcPct val="0"/>
              </a:spcBef>
              <a:spcAft>
                <a:spcPct val="0"/>
              </a:spcAft>
            </a:pPr>
            <a:fld id="{5ABB1455-1CE7-4F06-B3ED-3AD9BC070368}" type="datetime'''2''''''''''''%'''''''''''''''''''''">
              <a:rPr lang="en-GB" altLang="en-US" sz="800" smtClean="0">
                <a:solidFill>
                  <a:schemeClr val="tx1"/>
                </a:solidFill>
                <a:effectLst/>
              </a:rPr>
              <a:pPr>
                <a:lnSpc>
                  <a:spcPct val="90000"/>
                </a:lnSpc>
                <a:spcBef>
                  <a:spcPct val="0"/>
                </a:spcBef>
                <a:spcAft>
                  <a:spcPct val="0"/>
                </a:spcAft>
              </a:pPr>
              <a:t>2%</a:t>
            </a:fld>
            <a:endParaRPr lang="en-GB" sz="800">
              <a:solidFill>
                <a:schemeClr val="tx1"/>
              </a:solidFill>
              <a:sym typeface="+mn-lt"/>
            </a:endParaRPr>
          </a:p>
        </p:txBody>
      </p:sp>
      <p:sp>
        <p:nvSpPr>
          <p:cNvPr id="1374" name="Rectangle 1373">
            <a:extLst>
              <a:ext uri="{FF2B5EF4-FFF2-40B4-BE49-F238E27FC236}">
                <a16:creationId xmlns:a16="http://schemas.microsoft.com/office/drawing/2014/main" id="{66BEB214-4B40-4CED-AAC8-344FAA1723B0}"/>
              </a:ext>
            </a:extLst>
          </p:cNvPr>
          <p:cNvSpPr/>
          <p:nvPr>
            <p:custDataLst>
              <p:tags r:id="rId77"/>
            </p:custDataLst>
          </p:nvPr>
        </p:nvSpPr>
        <p:spPr bwMode="auto">
          <a:xfrm>
            <a:off x="1571625" y="5132388"/>
            <a:ext cx="152400" cy="808038"/>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2F282611-4741-426D-A86F-25ADBD5CC85C}" type="datetime'EU'' ''''''ap''''p''''''''''r''''ova''''''''l''''''s'''''''''">
              <a:rPr lang="en-GB" altLang="en-US" sz="1000" b="1" smtClean="0">
                <a:solidFill>
                  <a:schemeClr val="tx1"/>
                </a:solidFill>
                <a:effectLst/>
              </a:rPr>
              <a:pPr algn="r">
                <a:spcBef>
                  <a:spcPct val="0"/>
                </a:spcBef>
                <a:spcAft>
                  <a:spcPct val="0"/>
                </a:spcAft>
              </a:pPr>
              <a:t>EU approvals</a:t>
            </a:fld>
            <a:endParaRPr lang="en-GB" sz="1000" b="1">
              <a:solidFill>
                <a:schemeClr val="tx1"/>
              </a:solidFill>
              <a:sym typeface="+mn-lt"/>
            </a:endParaRPr>
          </a:p>
        </p:txBody>
      </p:sp>
      <p:sp>
        <p:nvSpPr>
          <p:cNvPr id="128" name="Rectangle 127">
            <a:extLst>
              <a:ext uri="{FF2B5EF4-FFF2-40B4-BE49-F238E27FC236}">
                <a16:creationId xmlns:a16="http://schemas.microsoft.com/office/drawing/2014/main" id="{3839CFD0-90A3-41C2-A21C-CC25BBE2FA43}"/>
              </a:ext>
            </a:extLst>
          </p:cNvPr>
          <p:cNvSpPr/>
          <p:nvPr>
            <p:custDataLst>
              <p:tags r:id="rId78"/>
            </p:custDataLst>
          </p:nvPr>
        </p:nvSpPr>
        <p:spPr bwMode="auto">
          <a:xfrm>
            <a:off x="10775950" y="5132388"/>
            <a:ext cx="152400" cy="387350"/>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E10F529A-8D52-4EE8-82A5-22C9F4E67136}" type="datetime'''''''T''u''''''r''''''k''e''''''''''''''''''''y'''''">
              <a:rPr lang="en-GB" altLang="en-US" sz="1000" smtClean="0">
                <a:solidFill>
                  <a:schemeClr val="tx1"/>
                </a:solidFill>
                <a:effectLst/>
              </a:rPr>
              <a:pPr algn="r">
                <a:spcBef>
                  <a:spcPct val="0"/>
                </a:spcBef>
                <a:spcAft>
                  <a:spcPct val="0"/>
                </a:spcAft>
              </a:pPr>
              <a:t>Turkey</a:t>
            </a:fld>
            <a:endParaRPr lang="en-GB" sz="1000">
              <a:solidFill>
                <a:schemeClr val="tx1"/>
              </a:solidFill>
              <a:sym typeface="+mn-lt"/>
            </a:endParaRPr>
          </a:p>
        </p:txBody>
      </p:sp>
      <p:sp>
        <p:nvSpPr>
          <p:cNvPr id="8" name="Rectangle 7">
            <a:extLst>
              <a:ext uri="{FF2B5EF4-FFF2-40B4-BE49-F238E27FC236}">
                <a16:creationId xmlns:a16="http://schemas.microsoft.com/office/drawing/2014/main" id="{ADD7DBEE-C819-436A-AD7E-B16F79593373}"/>
              </a:ext>
            </a:extLst>
          </p:cNvPr>
          <p:cNvSpPr/>
          <p:nvPr>
            <p:custDataLst>
              <p:tags r:id="rId79"/>
            </p:custDataLst>
          </p:nvPr>
        </p:nvSpPr>
        <p:spPr bwMode="gray">
          <a:xfrm>
            <a:off x="1801813" y="2670175"/>
            <a:ext cx="187325" cy="14446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9050" tIns="0" rIns="19050" bIns="0" numCol="1" spcCol="0" rtlCol="0" anchor="b" anchorCtr="0">
            <a:noAutofit/>
          </a:bodyPr>
          <a:lstStyle/>
          <a:p>
            <a:pPr algn="ctr">
              <a:lnSpc>
                <a:spcPct val="90000"/>
              </a:lnSpc>
              <a:spcBef>
                <a:spcPct val="0"/>
              </a:spcBef>
              <a:spcAft>
                <a:spcPct val="0"/>
              </a:spcAft>
            </a:pPr>
            <a:fld id="{29558B3F-D20B-436D-9A26-6B6D8ECEC8D4}" type="datetime'''''''''''''''''''''5''''''''''''''9'''''''''''''''''">
              <a:rPr lang="en-GB" altLang="en-US" sz="1050" b="1" smtClean="0">
                <a:solidFill>
                  <a:schemeClr val="tx1"/>
                </a:solidFill>
                <a:effectLst/>
              </a:rPr>
              <a:pPr algn="ctr">
                <a:lnSpc>
                  <a:spcPct val="90000"/>
                </a:lnSpc>
                <a:spcBef>
                  <a:spcPct val="0"/>
                </a:spcBef>
                <a:spcAft>
                  <a:spcPct val="0"/>
                </a:spcAft>
              </a:pPr>
              <a:t>59</a:t>
            </a:fld>
            <a:endParaRPr lang="en-GB" sz="1050" b="1">
              <a:solidFill>
                <a:schemeClr val="tx1"/>
              </a:solidFill>
              <a:sym typeface="+mn-lt"/>
            </a:endParaRPr>
          </a:p>
        </p:txBody>
      </p:sp>
      <p:sp>
        <p:nvSpPr>
          <p:cNvPr id="1359" name="Rectangle 1358">
            <a:extLst>
              <a:ext uri="{FF2B5EF4-FFF2-40B4-BE49-F238E27FC236}">
                <a16:creationId xmlns:a16="http://schemas.microsoft.com/office/drawing/2014/main" id="{02B0A05D-130E-4975-816C-B854160FA023}"/>
              </a:ext>
            </a:extLst>
          </p:cNvPr>
          <p:cNvSpPr/>
          <p:nvPr>
            <p:custDataLst>
              <p:tags r:id="rId80"/>
            </p:custDataLst>
          </p:nvPr>
        </p:nvSpPr>
        <p:spPr bwMode="gray">
          <a:xfrm>
            <a:off x="2051050" y="3013075"/>
            <a:ext cx="187325" cy="14446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9050" tIns="0" rIns="19050" bIns="0" numCol="1" spcCol="0" rtlCol="0" anchor="b" anchorCtr="0">
            <a:noAutofit/>
          </a:bodyPr>
          <a:lstStyle/>
          <a:p>
            <a:pPr algn="ctr">
              <a:lnSpc>
                <a:spcPct val="90000"/>
              </a:lnSpc>
              <a:spcBef>
                <a:spcPct val="0"/>
              </a:spcBef>
              <a:spcAft>
                <a:spcPct val="0"/>
              </a:spcAft>
            </a:pPr>
            <a:fld id="{878C04B7-8EBC-4FEF-8FA2-B0529E55156C}" type="datetime'''''''''5''''''''''''''''''''''''''''0'''''''''''''''''''''">
              <a:rPr lang="en-GB" altLang="en-US" sz="1050" b="1" smtClean="0">
                <a:solidFill>
                  <a:schemeClr val="tx1"/>
                </a:solidFill>
                <a:effectLst/>
              </a:rPr>
              <a:pPr algn="ctr">
                <a:lnSpc>
                  <a:spcPct val="90000"/>
                </a:lnSpc>
                <a:spcBef>
                  <a:spcPct val="0"/>
                </a:spcBef>
                <a:spcAft>
                  <a:spcPct val="0"/>
                </a:spcAft>
              </a:pPr>
              <a:t>50</a:t>
            </a:fld>
            <a:endParaRPr lang="en-GB" sz="1050" b="1">
              <a:solidFill>
                <a:schemeClr val="tx1"/>
              </a:solidFill>
              <a:sym typeface="+mn-lt"/>
            </a:endParaRPr>
          </a:p>
        </p:txBody>
      </p:sp>
      <p:sp>
        <p:nvSpPr>
          <p:cNvPr id="1351" name="Rectangle 1350">
            <a:extLst>
              <a:ext uri="{FF2B5EF4-FFF2-40B4-BE49-F238E27FC236}">
                <a16:creationId xmlns:a16="http://schemas.microsoft.com/office/drawing/2014/main" id="{744A0A1D-29F7-47FE-A22B-3FC3E42FADA4}"/>
              </a:ext>
            </a:extLst>
          </p:cNvPr>
          <p:cNvSpPr/>
          <p:nvPr>
            <p:custDataLst>
              <p:tags r:id="rId81"/>
            </p:custDataLst>
          </p:nvPr>
        </p:nvSpPr>
        <p:spPr bwMode="gray">
          <a:xfrm>
            <a:off x="2300288" y="3165475"/>
            <a:ext cx="187325" cy="14446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9050" tIns="0" rIns="19050" bIns="0" numCol="1" spcCol="0" rtlCol="0" anchor="b" anchorCtr="0">
            <a:noAutofit/>
          </a:bodyPr>
          <a:lstStyle/>
          <a:p>
            <a:pPr algn="ctr">
              <a:lnSpc>
                <a:spcPct val="90000"/>
              </a:lnSpc>
              <a:spcBef>
                <a:spcPct val="0"/>
              </a:spcBef>
              <a:spcAft>
                <a:spcPct val="0"/>
              </a:spcAft>
            </a:pPr>
            <a:fld id="{585ADFD4-D9AF-46F6-847D-A3D8C58ED004}" type="datetime'''''''''''''''''''''''''''''''4''''''''''''''6'">
              <a:rPr lang="en-GB" altLang="en-US" sz="1050" b="1" smtClean="0">
                <a:solidFill>
                  <a:schemeClr val="tx1"/>
                </a:solidFill>
                <a:effectLst/>
              </a:rPr>
              <a:pPr algn="ctr">
                <a:lnSpc>
                  <a:spcPct val="90000"/>
                </a:lnSpc>
                <a:spcBef>
                  <a:spcPct val="0"/>
                </a:spcBef>
                <a:spcAft>
                  <a:spcPct val="0"/>
                </a:spcAft>
              </a:pPr>
              <a:t>46</a:t>
            </a:fld>
            <a:endParaRPr lang="en-GB" sz="1050" b="1">
              <a:solidFill>
                <a:schemeClr val="tx1"/>
              </a:solidFill>
              <a:sym typeface="+mn-lt"/>
            </a:endParaRPr>
          </a:p>
        </p:txBody>
      </p:sp>
      <p:sp>
        <p:nvSpPr>
          <p:cNvPr id="22" name="Rectangle 21">
            <a:extLst>
              <a:ext uri="{FF2B5EF4-FFF2-40B4-BE49-F238E27FC236}">
                <a16:creationId xmlns:a16="http://schemas.microsoft.com/office/drawing/2014/main" id="{FC3CA0B1-4E03-4344-A7F1-71B3E7742866}"/>
              </a:ext>
            </a:extLst>
          </p:cNvPr>
          <p:cNvSpPr/>
          <p:nvPr>
            <p:custDataLst>
              <p:tags r:id="rId82"/>
            </p:custDataLst>
          </p:nvPr>
        </p:nvSpPr>
        <p:spPr bwMode="gray">
          <a:xfrm>
            <a:off x="2549525" y="3203575"/>
            <a:ext cx="187325" cy="14446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9050" tIns="0" rIns="19050" bIns="0" numCol="1" spcCol="0" rtlCol="0" anchor="b" anchorCtr="0">
            <a:noAutofit/>
          </a:bodyPr>
          <a:lstStyle/>
          <a:p>
            <a:pPr algn="ctr">
              <a:lnSpc>
                <a:spcPct val="90000"/>
              </a:lnSpc>
              <a:spcBef>
                <a:spcPct val="0"/>
              </a:spcBef>
              <a:spcAft>
                <a:spcPct val="0"/>
              </a:spcAft>
            </a:pPr>
            <a:fld id="{B9F26285-C70A-416A-871F-5499D638F7FD}" type="datetime'''''''''''''''''''''''''''''''''''4''''''''''''5'">
              <a:rPr lang="en-GB" altLang="en-US" sz="1050" b="1" smtClean="0">
                <a:solidFill>
                  <a:schemeClr val="tx1"/>
                </a:solidFill>
                <a:effectLst/>
              </a:rPr>
              <a:pPr algn="ctr">
                <a:lnSpc>
                  <a:spcPct val="90000"/>
                </a:lnSpc>
                <a:spcBef>
                  <a:spcPct val="0"/>
                </a:spcBef>
                <a:spcAft>
                  <a:spcPct val="0"/>
                </a:spcAft>
              </a:pPr>
              <a:t>45</a:t>
            </a:fld>
            <a:endParaRPr lang="en-GB" sz="1050" b="1">
              <a:solidFill>
                <a:schemeClr val="tx1"/>
              </a:solidFill>
              <a:sym typeface="+mn-lt"/>
            </a:endParaRPr>
          </a:p>
        </p:txBody>
      </p:sp>
      <p:sp>
        <p:nvSpPr>
          <p:cNvPr id="156" name="Rectangle 155">
            <a:extLst>
              <a:ext uri="{FF2B5EF4-FFF2-40B4-BE49-F238E27FC236}">
                <a16:creationId xmlns:a16="http://schemas.microsoft.com/office/drawing/2014/main" id="{A71989C7-917A-429D-A27C-39DD8B7072E3}"/>
              </a:ext>
            </a:extLst>
          </p:cNvPr>
          <p:cNvSpPr/>
          <p:nvPr>
            <p:custDataLst>
              <p:tags r:id="rId83"/>
            </p:custDataLst>
          </p:nvPr>
        </p:nvSpPr>
        <p:spPr bwMode="gray">
          <a:xfrm>
            <a:off x="2797175" y="3355975"/>
            <a:ext cx="187325" cy="14446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9050" tIns="0" rIns="19050" bIns="0" numCol="1" spcCol="0" rtlCol="0" anchor="b" anchorCtr="0">
            <a:noAutofit/>
          </a:bodyPr>
          <a:lstStyle/>
          <a:p>
            <a:pPr algn="ctr">
              <a:lnSpc>
                <a:spcPct val="90000"/>
              </a:lnSpc>
              <a:spcBef>
                <a:spcPct val="0"/>
              </a:spcBef>
              <a:spcAft>
                <a:spcPct val="0"/>
              </a:spcAft>
            </a:pPr>
            <a:fld id="{35ABE54D-25FB-46A0-A2A7-C47E1B8B8CEE}" type="datetime'''''''''''''''''''''''4''''1'''''''''''''''''''''''''''''">
              <a:rPr lang="en-GB" altLang="en-US" sz="1050" b="1" smtClean="0">
                <a:solidFill>
                  <a:schemeClr val="tx1"/>
                </a:solidFill>
                <a:effectLst/>
              </a:rPr>
              <a:pPr algn="ctr">
                <a:lnSpc>
                  <a:spcPct val="90000"/>
                </a:lnSpc>
                <a:spcBef>
                  <a:spcPct val="0"/>
                </a:spcBef>
                <a:spcAft>
                  <a:spcPct val="0"/>
                </a:spcAft>
              </a:pPr>
              <a:t>41</a:t>
            </a:fld>
            <a:endParaRPr lang="en-GB" sz="1050" b="1">
              <a:solidFill>
                <a:schemeClr val="tx1"/>
              </a:solidFill>
              <a:sym typeface="+mn-lt"/>
            </a:endParaRPr>
          </a:p>
        </p:txBody>
      </p:sp>
      <p:sp>
        <p:nvSpPr>
          <p:cNvPr id="152" name="Rectangle 151">
            <a:extLst>
              <a:ext uri="{FF2B5EF4-FFF2-40B4-BE49-F238E27FC236}">
                <a16:creationId xmlns:a16="http://schemas.microsoft.com/office/drawing/2014/main" id="{B077E849-A2EF-4EA3-B052-5F9754A378AA}"/>
              </a:ext>
            </a:extLst>
          </p:cNvPr>
          <p:cNvSpPr/>
          <p:nvPr>
            <p:custDataLst>
              <p:tags r:id="rId84"/>
            </p:custDataLst>
          </p:nvPr>
        </p:nvSpPr>
        <p:spPr bwMode="gray">
          <a:xfrm>
            <a:off x="3046413" y="3432175"/>
            <a:ext cx="187325" cy="14446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9050" tIns="0" rIns="19050" bIns="0" numCol="1" spcCol="0" rtlCol="0" anchor="b" anchorCtr="0">
            <a:noAutofit/>
          </a:bodyPr>
          <a:lstStyle/>
          <a:p>
            <a:pPr algn="ctr">
              <a:lnSpc>
                <a:spcPct val="90000"/>
              </a:lnSpc>
              <a:spcBef>
                <a:spcPct val="0"/>
              </a:spcBef>
              <a:spcAft>
                <a:spcPct val="0"/>
              </a:spcAft>
            </a:pPr>
            <a:fld id="{D647F4D6-3AE7-47B4-A04E-EDAB5030C202}" type="datetime'''''''''''''''''''3''''''''9'''''''''''">
              <a:rPr lang="en-GB" altLang="en-US" sz="1050" b="1" smtClean="0">
                <a:solidFill>
                  <a:schemeClr val="tx1"/>
                </a:solidFill>
                <a:effectLst/>
              </a:rPr>
              <a:pPr algn="ctr">
                <a:lnSpc>
                  <a:spcPct val="90000"/>
                </a:lnSpc>
                <a:spcBef>
                  <a:spcPct val="0"/>
                </a:spcBef>
                <a:spcAft>
                  <a:spcPct val="0"/>
                </a:spcAft>
              </a:pPr>
              <a:t>39</a:t>
            </a:fld>
            <a:endParaRPr lang="en-GB" sz="1050" b="1">
              <a:solidFill>
                <a:schemeClr val="tx1"/>
              </a:solidFill>
              <a:sym typeface="+mn-lt"/>
            </a:endParaRPr>
          </a:p>
        </p:txBody>
      </p:sp>
      <p:sp>
        <p:nvSpPr>
          <p:cNvPr id="162" name="Rectangle 161">
            <a:extLst>
              <a:ext uri="{FF2B5EF4-FFF2-40B4-BE49-F238E27FC236}">
                <a16:creationId xmlns:a16="http://schemas.microsoft.com/office/drawing/2014/main" id="{D99E3B06-A60A-454B-B501-B3D13AEE77C1}"/>
              </a:ext>
            </a:extLst>
          </p:cNvPr>
          <p:cNvSpPr/>
          <p:nvPr>
            <p:custDataLst>
              <p:tags r:id="rId85"/>
            </p:custDataLst>
          </p:nvPr>
        </p:nvSpPr>
        <p:spPr bwMode="gray">
          <a:xfrm>
            <a:off x="3295650" y="3508375"/>
            <a:ext cx="187325" cy="14446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9050" tIns="0" rIns="19050" bIns="0" numCol="1" spcCol="0" rtlCol="0" anchor="b" anchorCtr="0">
            <a:noAutofit/>
          </a:bodyPr>
          <a:lstStyle/>
          <a:p>
            <a:pPr algn="ctr">
              <a:lnSpc>
                <a:spcPct val="90000"/>
              </a:lnSpc>
              <a:spcBef>
                <a:spcPct val="0"/>
              </a:spcBef>
              <a:spcAft>
                <a:spcPct val="0"/>
              </a:spcAft>
            </a:pPr>
            <a:fld id="{8E5045D5-71B4-4ABC-9E09-8BE09B3454D9}" type="datetime'''''3''''''''''''''''''''7'''''''''''''''''''''''''''">
              <a:rPr lang="en-GB" altLang="en-US" sz="1050" b="1" smtClean="0">
                <a:solidFill>
                  <a:schemeClr val="tx1"/>
                </a:solidFill>
                <a:effectLst/>
              </a:rPr>
              <a:pPr algn="ctr">
                <a:lnSpc>
                  <a:spcPct val="90000"/>
                </a:lnSpc>
                <a:spcBef>
                  <a:spcPct val="0"/>
                </a:spcBef>
                <a:spcAft>
                  <a:spcPct val="0"/>
                </a:spcAft>
              </a:pPr>
              <a:t>37</a:t>
            </a:fld>
            <a:endParaRPr lang="en-GB" sz="1050" b="1">
              <a:solidFill>
                <a:schemeClr val="tx1"/>
              </a:solidFill>
              <a:sym typeface="+mn-lt"/>
            </a:endParaRPr>
          </a:p>
        </p:txBody>
      </p:sp>
      <p:sp>
        <p:nvSpPr>
          <p:cNvPr id="28" name="Rectangle 27">
            <a:extLst>
              <a:ext uri="{FF2B5EF4-FFF2-40B4-BE49-F238E27FC236}">
                <a16:creationId xmlns:a16="http://schemas.microsoft.com/office/drawing/2014/main" id="{B009F54B-79C2-4BFD-9154-4B5D69566380}"/>
              </a:ext>
            </a:extLst>
          </p:cNvPr>
          <p:cNvSpPr/>
          <p:nvPr>
            <p:custDataLst>
              <p:tags r:id="rId86"/>
            </p:custDataLst>
          </p:nvPr>
        </p:nvSpPr>
        <p:spPr bwMode="gray">
          <a:xfrm>
            <a:off x="3543300" y="3508375"/>
            <a:ext cx="187325" cy="14446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9050" tIns="0" rIns="19050" bIns="0" numCol="1" spcCol="0" rtlCol="0" anchor="b" anchorCtr="0">
            <a:noAutofit/>
          </a:bodyPr>
          <a:lstStyle/>
          <a:p>
            <a:pPr algn="ctr">
              <a:lnSpc>
                <a:spcPct val="90000"/>
              </a:lnSpc>
              <a:spcBef>
                <a:spcPct val="0"/>
              </a:spcBef>
              <a:spcAft>
                <a:spcPct val="0"/>
              </a:spcAft>
            </a:pPr>
            <a:fld id="{B300E3FA-1ADF-4A15-A2C9-442037B78F5C}" type="datetime'''''''''''''''''''''''''''''''3''''7'''''''''''''''''''''''''">
              <a:rPr lang="en-GB" altLang="en-US" sz="1050" b="1" smtClean="0">
                <a:solidFill>
                  <a:schemeClr val="tx1"/>
                </a:solidFill>
                <a:effectLst/>
              </a:rPr>
              <a:pPr algn="ctr">
                <a:lnSpc>
                  <a:spcPct val="90000"/>
                </a:lnSpc>
                <a:spcBef>
                  <a:spcPct val="0"/>
                </a:spcBef>
                <a:spcAft>
                  <a:spcPct val="0"/>
                </a:spcAft>
              </a:pPr>
              <a:t>37</a:t>
            </a:fld>
            <a:endParaRPr lang="en-GB" sz="1050" b="1">
              <a:solidFill>
                <a:schemeClr val="tx1"/>
              </a:solidFill>
              <a:sym typeface="+mn-lt"/>
            </a:endParaRPr>
          </a:p>
        </p:txBody>
      </p:sp>
      <p:sp>
        <p:nvSpPr>
          <p:cNvPr id="168" name="Rectangle 167">
            <a:extLst>
              <a:ext uri="{FF2B5EF4-FFF2-40B4-BE49-F238E27FC236}">
                <a16:creationId xmlns:a16="http://schemas.microsoft.com/office/drawing/2014/main" id="{2F3025F5-8AE7-4737-8F5A-8C96F3A75B33}"/>
              </a:ext>
            </a:extLst>
          </p:cNvPr>
          <p:cNvSpPr/>
          <p:nvPr>
            <p:custDataLst>
              <p:tags r:id="rId87"/>
            </p:custDataLst>
          </p:nvPr>
        </p:nvSpPr>
        <p:spPr bwMode="gray">
          <a:xfrm>
            <a:off x="3792538" y="3584575"/>
            <a:ext cx="187325" cy="14446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9050" tIns="0" rIns="19050" bIns="0" numCol="1" spcCol="0" rtlCol="0" anchor="b" anchorCtr="0">
            <a:noAutofit/>
          </a:bodyPr>
          <a:lstStyle/>
          <a:p>
            <a:pPr algn="ctr">
              <a:lnSpc>
                <a:spcPct val="90000"/>
              </a:lnSpc>
              <a:spcBef>
                <a:spcPct val="0"/>
              </a:spcBef>
              <a:spcAft>
                <a:spcPct val="0"/>
              </a:spcAft>
            </a:pPr>
            <a:fld id="{4652D234-973C-40DB-B84F-AFDD135BE8DA}" type="datetime'''''''''''''''''''''''''''''''''''''3''''''''''''''''''''5'''">
              <a:rPr lang="en-GB" altLang="en-US" sz="1050" b="1" smtClean="0">
                <a:solidFill>
                  <a:schemeClr val="tx1"/>
                </a:solidFill>
                <a:effectLst/>
              </a:rPr>
              <a:pPr algn="ctr">
                <a:lnSpc>
                  <a:spcPct val="90000"/>
                </a:lnSpc>
                <a:spcBef>
                  <a:spcPct val="0"/>
                </a:spcBef>
                <a:spcAft>
                  <a:spcPct val="0"/>
                </a:spcAft>
              </a:pPr>
              <a:t>35</a:t>
            </a:fld>
            <a:endParaRPr lang="en-GB" sz="1050" b="1">
              <a:solidFill>
                <a:schemeClr val="tx1"/>
              </a:solidFill>
              <a:sym typeface="+mn-lt"/>
            </a:endParaRPr>
          </a:p>
        </p:txBody>
      </p:sp>
      <p:sp>
        <p:nvSpPr>
          <p:cNvPr id="11" name="Rectangle 10">
            <a:extLst>
              <a:ext uri="{FF2B5EF4-FFF2-40B4-BE49-F238E27FC236}">
                <a16:creationId xmlns:a16="http://schemas.microsoft.com/office/drawing/2014/main" id="{A4F794AA-CB19-4BC1-85FD-861AB77363FF}"/>
              </a:ext>
            </a:extLst>
          </p:cNvPr>
          <p:cNvSpPr/>
          <p:nvPr>
            <p:custDataLst>
              <p:tags r:id="rId88"/>
            </p:custDataLst>
          </p:nvPr>
        </p:nvSpPr>
        <p:spPr bwMode="gray">
          <a:xfrm>
            <a:off x="1779588" y="3910013"/>
            <a:ext cx="23336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7DC6B587-788E-4ABB-8209-202EDA2B6952}" type="datetime'8''''''''''''''9''''''%'''''''''''''''''''">
              <a:rPr lang="en-GB" altLang="en-US" sz="800" smtClean="0">
                <a:solidFill>
                  <a:schemeClr val="bg1"/>
                </a:solidFill>
                <a:effectLst/>
              </a:rPr>
              <a:pPr algn="ctr">
                <a:lnSpc>
                  <a:spcPct val="90000"/>
                </a:lnSpc>
                <a:spcBef>
                  <a:spcPct val="0"/>
                </a:spcBef>
                <a:spcAft>
                  <a:spcPct val="0"/>
                </a:spcAft>
              </a:pPr>
              <a:t>89%</a:t>
            </a:fld>
            <a:endParaRPr lang="en-GB" sz="800">
              <a:solidFill>
                <a:schemeClr val="bg1"/>
              </a:solidFill>
              <a:sym typeface="+mn-lt"/>
            </a:endParaRPr>
          </a:p>
        </p:txBody>
      </p:sp>
      <p:sp>
        <p:nvSpPr>
          <p:cNvPr id="6" name="Rectangle 5">
            <a:extLst>
              <a:ext uri="{FF2B5EF4-FFF2-40B4-BE49-F238E27FC236}">
                <a16:creationId xmlns:a16="http://schemas.microsoft.com/office/drawing/2014/main" id="{417D4F57-1BF1-435D-A97F-CD7A996B0D43}"/>
              </a:ext>
            </a:extLst>
          </p:cNvPr>
          <p:cNvSpPr/>
          <p:nvPr>
            <p:custDataLst>
              <p:tags r:id="rId89"/>
            </p:custDataLst>
          </p:nvPr>
        </p:nvSpPr>
        <p:spPr bwMode="gray">
          <a:xfrm>
            <a:off x="4291013" y="3622675"/>
            <a:ext cx="187325" cy="14446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9050" tIns="0" rIns="19050" bIns="0" numCol="1" spcCol="0" rtlCol="0" anchor="b" anchorCtr="0">
            <a:noAutofit/>
          </a:bodyPr>
          <a:lstStyle/>
          <a:p>
            <a:pPr algn="ctr">
              <a:lnSpc>
                <a:spcPct val="90000"/>
              </a:lnSpc>
              <a:spcBef>
                <a:spcPct val="0"/>
              </a:spcBef>
              <a:spcAft>
                <a:spcPct val="0"/>
              </a:spcAft>
            </a:pPr>
            <a:fld id="{6BAAF43D-97B2-4F95-8941-239C35464AF5}" type="datetime'''''''''3''''''''''''''''''''''4'''''''">
              <a:rPr lang="en-GB" altLang="en-US" sz="1050" b="1" smtClean="0">
                <a:solidFill>
                  <a:schemeClr val="tx1"/>
                </a:solidFill>
                <a:effectLst/>
              </a:rPr>
              <a:pPr algn="ctr">
                <a:lnSpc>
                  <a:spcPct val="90000"/>
                </a:lnSpc>
                <a:spcBef>
                  <a:spcPct val="0"/>
                </a:spcBef>
                <a:spcAft>
                  <a:spcPct val="0"/>
                </a:spcAft>
              </a:pPr>
              <a:t>34</a:t>
            </a:fld>
            <a:endParaRPr lang="en-GB" sz="1050" b="1">
              <a:solidFill>
                <a:schemeClr val="tx1"/>
              </a:solidFill>
              <a:sym typeface="+mn-lt"/>
            </a:endParaRPr>
          </a:p>
        </p:txBody>
      </p:sp>
      <p:sp>
        <p:nvSpPr>
          <p:cNvPr id="1355" name="Rectangle 1354">
            <a:extLst>
              <a:ext uri="{FF2B5EF4-FFF2-40B4-BE49-F238E27FC236}">
                <a16:creationId xmlns:a16="http://schemas.microsoft.com/office/drawing/2014/main" id="{047EC7C2-50D8-43DF-82F5-0B3C44BE263E}"/>
              </a:ext>
            </a:extLst>
          </p:cNvPr>
          <p:cNvSpPr/>
          <p:nvPr>
            <p:custDataLst>
              <p:tags r:id="rId90"/>
            </p:custDataLst>
          </p:nvPr>
        </p:nvSpPr>
        <p:spPr bwMode="gray">
          <a:xfrm>
            <a:off x="4538663" y="3622675"/>
            <a:ext cx="187325" cy="14446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9050" tIns="0" rIns="19050" bIns="0" numCol="1" spcCol="0" rtlCol="0" anchor="b" anchorCtr="0">
            <a:noAutofit/>
          </a:bodyPr>
          <a:lstStyle/>
          <a:p>
            <a:pPr algn="ctr">
              <a:lnSpc>
                <a:spcPct val="90000"/>
              </a:lnSpc>
              <a:spcBef>
                <a:spcPct val="0"/>
              </a:spcBef>
              <a:spcAft>
                <a:spcPct val="0"/>
              </a:spcAft>
            </a:pPr>
            <a:fld id="{3AD0A2EC-45B6-490F-86D8-28ED9A8541A6}" type="datetime'''''''''''''''''''3''''''''''''''''''''''4'''''''''''''''''">
              <a:rPr lang="en-GB" altLang="en-US" sz="1050" b="1" smtClean="0">
                <a:solidFill>
                  <a:schemeClr val="tx1"/>
                </a:solidFill>
                <a:effectLst/>
              </a:rPr>
              <a:pPr algn="ctr">
                <a:lnSpc>
                  <a:spcPct val="90000"/>
                </a:lnSpc>
                <a:spcBef>
                  <a:spcPct val="0"/>
                </a:spcBef>
                <a:spcAft>
                  <a:spcPct val="0"/>
                </a:spcAft>
              </a:pPr>
              <a:t>34</a:t>
            </a:fld>
            <a:endParaRPr lang="en-GB" sz="1050" b="1">
              <a:solidFill>
                <a:schemeClr val="tx1"/>
              </a:solidFill>
              <a:sym typeface="+mn-lt"/>
            </a:endParaRPr>
          </a:p>
        </p:txBody>
      </p:sp>
      <p:sp>
        <p:nvSpPr>
          <p:cNvPr id="1429" name="Rectangle 1428">
            <a:extLst>
              <a:ext uri="{FF2B5EF4-FFF2-40B4-BE49-F238E27FC236}">
                <a16:creationId xmlns:a16="http://schemas.microsoft.com/office/drawing/2014/main" id="{72698AAD-8250-4386-BFA9-D40A5A929812}"/>
              </a:ext>
            </a:extLst>
          </p:cNvPr>
          <p:cNvSpPr/>
          <p:nvPr>
            <p:custDataLst>
              <p:tags r:id="rId91"/>
            </p:custDataLst>
          </p:nvPr>
        </p:nvSpPr>
        <p:spPr bwMode="gray">
          <a:xfrm>
            <a:off x="4787900" y="3738563"/>
            <a:ext cx="187325" cy="14446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9050" tIns="0" rIns="19050" bIns="0" numCol="1" spcCol="0" rtlCol="0" anchor="b" anchorCtr="0">
            <a:noAutofit/>
          </a:bodyPr>
          <a:lstStyle/>
          <a:p>
            <a:pPr algn="ctr">
              <a:lnSpc>
                <a:spcPct val="90000"/>
              </a:lnSpc>
              <a:spcBef>
                <a:spcPct val="0"/>
              </a:spcBef>
              <a:spcAft>
                <a:spcPct val="0"/>
              </a:spcAft>
            </a:pPr>
            <a:fld id="{059481E0-816E-4F44-8D4B-A8791A24C6FA}" type="datetime'''''''''''''''3''''''''''''''''''''1'''''''''''''''''''''''''">
              <a:rPr lang="en-GB" altLang="en-US" sz="1050" b="1" smtClean="0">
                <a:solidFill>
                  <a:schemeClr val="tx1"/>
                </a:solidFill>
                <a:effectLst/>
              </a:rPr>
              <a:pPr algn="ctr">
                <a:lnSpc>
                  <a:spcPct val="90000"/>
                </a:lnSpc>
                <a:spcBef>
                  <a:spcPct val="0"/>
                </a:spcBef>
                <a:spcAft>
                  <a:spcPct val="0"/>
                </a:spcAft>
              </a:pPr>
              <a:t>31</a:t>
            </a:fld>
            <a:endParaRPr lang="en-GB" sz="1050" b="1">
              <a:solidFill>
                <a:schemeClr val="tx1"/>
              </a:solidFill>
              <a:sym typeface="+mn-lt"/>
            </a:endParaRPr>
          </a:p>
        </p:txBody>
      </p:sp>
      <p:sp>
        <p:nvSpPr>
          <p:cNvPr id="176" name="Rectangle 175">
            <a:extLst>
              <a:ext uri="{FF2B5EF4-FFF2-40B4-BE49-F238E27FC236}">
                <a16:creationId xmlns:a16="http://schemas.microsoft.com/office/drawing/2014/main" id="{8211013F-BCDA-409B-9A76-A68CB7DA850E}"/>
              </a:ext>
            </a:extLst>
          </p:cNvPr>
          <p:cNvSpPr/>
          <p:nvPr>
            <p:custDataLst>
              <p:tags r:id="rId92"/>
            </p:custDataLst>
          </p:nvPr>
        </p:nvSpPr>
        <p:spPr bwMode="gray">
          <a:xfrm>
            <a:off x="5037138" y="3776663"/>
            <a:ext cx="187325" cy="14446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9050" tIns="0" rIns="19050" bIns="0" numCol="1" spcCol="0" rtlCol="0" anchor="b" anchorCtr="0">
            <a:noAutofit/>
          </a:bodyPr>
          <a:lstStyle/>
          <a:p>
            <a:pPr algn="ctr">
              <a:lnSpc>
                <a:spcPct val="90000"/>
              </a:lnSpc>
              <a:spcBef>
                <a:spcPct val="0"/>
              </a:spcBef>
              <a:spcAft>
                <a:spcPct val="0"/>
              </a:spcAft>
            </a:pPr>
            <a:fld id="{9FDF42CD-A6F6-472D-9C4E-5F70C3E117A6}" type="datetime'''''''''''''''3''''''''''''''''''''''''''0'''''">
              <a:rPr lang="en-GB" altLang="en-US" sz="1050" b="1" smtClean="0">
                <a:solidFill>
                  <a:schemeClr val="tx1"/>
                </a:solidFill>
                <a:effectLst/>
              </a:rPr>
              <a:pPr algn="ctr">
                <a:lnSpc>
                  <a:spcPct val="90000"/>
                </a:lnSpc>
                <a:spcBef>
                  <a:spcPct val="0"/>
                </a:spcBef>
                <a:spcAft>
                  <a:spcPct val="0"/>
                </a:spcAft>
              </a:pPr>
              <a:t>30</a:t>
            </a:fld>
            <a:endParaRPr lang="en-GB" sz="1050" b="1">
              <a:solidFill>
                <a:schemeClr val="tx1"/>
              </a:solidFill>
              <a:sym typeface="+mn-lt"/>
            </a:endParaRPr>
          </a:p>
        </p:txBody>
      </p:sp>
      <p:sp>
        <p:nvSpPr>
          <p:cNvPr id="154" name="Rectangle 153">
            <a:extLst>
              <a:ext uri="{FF2B5EF4-FFF2-40B4-BE49-F238E27FC236}">
                <a16:creationId xmlns:a16="http://schemas.microsoft.com/office/drawing/2014/main" id="{76AD82A1-5EF3-444C-A5B5-AA0476661BF6}"/>
              </a:ext>
            </a:extLst>
          </p:cNvPr>
          <p:cNvSpPr/>
          <p:nvPr>
            <p:custDataLst>
              <p:tags r:id="rId93"/>
            </p:custDataLst>
          </p:nvPr>
        </p:nvSpPr>
        <p:spPr bwMode="gray">
          <a:xfrm>
            <a:off x="5284788" y="3814763"/>
            <a:ext cx="187325" cy="14446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9050" tIns="0" rIns="19050" bIns="0" numCol="1" spcCol="0" rtlCol="0" anchor="b" anchorCtr="0">
            <a:noAutofit/>
          </a:bodyPr>
          <a:lstStyle/>
          <a:p>
            <a:pPr algn="ctr">
              <a:lnSpc>
                <a:spcPct val="90000"/>
              </a:lnSpc>
              <a:spcBef>
                <a:spcPct val="0"/>
              </a:spcBef>
              <a:spcAft>
                <a:spcPct val="0"/>
              </a:spcAft>
            </a:pPr>
            <a:fld id="{2E1218BA-D4E1-4322-882A-8C4DE0ED8D3A}" type="datetime'''''''''''''''''''''''''''''''''''''''29'''''''''''">
              <a:rPr lang="en-GB" altLang="en-US" sz="1050" b="1" smtClean="0">
                <a:solidFill>
                  <a:schemeClr val="tx1"/>
                </a:solidFill>
                <a:effectLst/>
              </a:rPr>
              <a:pPr algn="ctr">
                <a:lnSpc>
                  <a:spcPct val="90000"/>
                </a:lnSpc>
                <a:spcBef>
                  <a:spcPct val="0"/>
                </a:spcBef>
                <a:spcAft>
                  <a:spcPct val="0"/>
                </a:spcAft>
              </a:pPr>
              <a:t>29</a:t>
            </a:fld>
            <a:endParaRPr lang="en-GB" sz="1050" b="1">
              <a:solidFill>
                <a:schemeClr val="tx1"/>
              </a:solidFill>
              <a:sym typeface="+mn-lt"/>
            </a:endParaRPr>
          </a:p>
        </p:txBody>
      </p:sp>
      <p:sp>
        <p:nvSpPr>
          <p:cNvPr id="117" name="Rectangle 116">
            <a:extLst>
              <a:ext uri="{FF2B5EF4-FFF2-40B4-BE49-F238E27FC236}">
                <a16:creationId xmlns:a16="http://schemas.microsoft.com/office/drawing/2014/main" id="{945CFB04-DC0B-4D70-A639-28CAAB973BCA}"/>
              </a:ext>
            </a:extLst>
          </p:cNvPr>
          <p:cNvSpPr/>
          <p:nvPr>
            <p:custDataLst>
              <p:tags r:id="rId94"/>
            </p:custDataLst>
          </p:nvPr>
        </p:nvSpPr>
        <p:spPr bwMode="gray">
          <a:xfrm>
            <a:off x="5534025" y="3868738"/>
            <a:ext cx="187325" cy="14446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9050" tIns="0" rIns="19050" bIns="0" numCol="1" spcCol="0" rtlCol="0" anchor="b" anchorCtr="0">
            <a:noAutofit/>
          </a:bodyPr>
          <a:lstStyle/>
          <a:p>
            <a:pPr algn="ctr">
              <a:lnSpc>
                <a:spcPct val="90000"/>
              </a:lnSpc>
              <a:spcBef>
                <a:spcPct val="0"/>
              </a:spcBef>
              <a:spcAft>
                <a:spcPct val="0"/>
              </a:spcAft>
            </a:pPr>
            <a:fld id="{AE24E98D-B36D-40A8-A5D9-02E69F7202B8}" type="datetime'''''''''''''''''''''''''''2''''8'''''">
              <a:rPr lang="en-GB" altLang="en-US" sz="1050" b="1" smtClean="0">
                <a:solidFill>
                  <a:schemeClr val="tx1"/>
                </a:solidFill>
                <a:effectLst/>
              </a:rPr>
              <a:pPr algn="ctr">
                <a:lnSpc>
                  <a:spcPct val="90000"/>
                </a:lnSpc>
                <a:spcBef>
                  <a:spcPct val="0"/>
                </a:spcBef>
                <a:spcAft>
                  <a:spcPct val="0"/>
                </a:spcAft>
              </a:pPr>
              <a:t>28</a:t>
            </a:fld>
            <a:endParaRPr lang="en-GB" sz="1050" b="1">
              <a:solidFill>
                <a:schemeClr val="tx1"/>
              </a:solidFill>
              <a:sym typeface="+mn-lt"/>
            </a:endParaRPr>
          </a:p>
        </p:txBody>
      </p:sp>
      <p:sp>
        <p:nvSpPr>
          <p:cNvPr id="158" name="Rectangle 157">
            <a:extLst>
              <a:ext uri="{FF2B5EF4-FFF2-40B4-BE49-F238E27FC236}">
                <a16:creationId xmlns:a16="http://schemas.microsoft.com/office/drawing/2014/main" id="{D07DB1AB-2923-4AB3-B9EC-BE44BACFD30F}"/>
              </a:ext>
            </a:extLst>
          </p:cNvPr>
          <p:cNvSpPr/>
          <p:nvPr>
            <p:custDataLst>
              <p:tags r:id="rId95"/>
            </p:custDataLst>
          </p:nvPr>
        </p:nvSpPr>
        <p:spPr bwMode="gray">
          <a:xfrm>
            <a:off x="5783263" y="3890963"/>
            <a:ext cx="187325" cy="14446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9050" tIns="0" rIns="19050" bIns="0" numCol="1" spcCol="0" rtlCol="0" anchor="b" anchorCtr="0">
            <a:noAutofit/>
          </a:bodyPr>
          <a:lstStyle/>
          <a:p>
            <a:pPr algn="ctr">
              <a:lnSpc>
                <a:spcPct val="90000"/>
              </a:lnSpc>
              <a:spcBef>
                <a:spcPct val="0"/>
              </a:spcBef>
              <a:spcAft>
                <a:spcPct val="0"/>
              </a:spcAft>
            </a:pPr>
            <a:fld id="{11D420EB-CAE7-4676-8DDC-25F6512B8B82}" type="datetime'''''''''''''''2''''''''''''''''''''''''''''''''''''7'''''''''">
              <a:rPr lang="en-GB" altLang="en-US" sz="1050" b="1" smtClean="0">
                <a:solidFill>
                  <a:schemeClr val="tx1"/>
                </a:solidFill>
                <a:effectLst/>
              </a:rPr>
              <a:pPr algn="ctr">
                <a:lnSpc>
                  <a:spcPct val="90000"/>
                </a:lnSpc>
                <a:spcBef>
                  <a:spcPct val="0"/>
                </a:spcBef>
                <a:spcAft>
                  <a:spcPct val="0"/>
                </a:spcAft>
              </a:pPr>
              <a:t>27</a:t>
            </a:fld>
            <a:endParaRPr lang="en-GB" sz="1050" b="1">
              <a:solidFill>
                <a:schemeClr val="tx1"/>
              </a:solidFill>
              <a:sym typeface="+mn-lt"/>
            </a:endParaRPr>
          </a:p>
        </p:txBody>
      </p:sp>
      <p:sp>
        <p:nvSpPr>
          <p:cNvPr id="172" name="Rectangle 171">
            <a:extLst>
              <a:ext uri="{FF2B5EF4-FFF2-40B4-BE49-F238E27FC236}">
                <a16:creationId xmlns:a16="http://schemas.microsoft.com/office/drawing/2014/main" id="{161C83A3-72A7-448E-9CEE-A0173F82BF6E}"/>
              </a:ext>
            </a:extLst>
          </p:cNvPr>
          <p:cNvSpPr/>
          <p:nvPr>
            <p:custDataLst>
              <p:tags r:id="rId96"/>
            </p:custDataLst>
          </p:nvPr>
        </p:nvSpPr>
        <p:spPr bwMode="gray">
          <a:xfrm>
            <a:off x="6032500" y="3967163"/>
            <a:ext cx="187325" cy="14446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9050" tIns="0" rIns="19050" bIns="0" numCol="1" spcCol="0" rtlCol="0" anchor="b" anchorCtr="0">
            <a:noAutofit/>
          </a:bodyPr>
          <a:lstStyle/>
          <a:p>
            <a:pPr algn="ctr">
              <a:lnSpc>
                <a:spcPct val="90000"/>
              </a:lnSpc>
              <a:spcBef>
                <a:spcPct val="0"/>
              </a:spcBef>
              <a:spcAft>
                <a:spcPct val="0"/>
              </a:spcAft>
            </a:pPr>
            <a:fld id="{737D8E19-D6B4-458F-94B1-83CC0A7C8770}" type="datetime'''''2''''5'''''''''''''''''''''''''">
              <a:rPr lang="en-GB" altLang="en-US" sz="1050" b="1" smtClean="0">
                <a:solidFill>
                  <a:schemeClr val="tx1"/>
                </a:solidFill>
                <a:effectLst/>
              </a:rPr>
              <a:pPr algn="ctr">
                <a:lnSpc>
                  <a:spcPct val="90000"/>
                </a:lnSpc>
                <a:spcBef>
                  <a:spcPct val="0"/>
                </a:spcBef>
                <a:spcAft>
                  <a:spcPct val="0"/>
                </a:spcAft>
              </a:pPr>
              <a:t>25</a:t>
            </a:fld>
            <a:endParaRPr lang="en-GB" sz="1050" b="1">
              <a:solidFill>
                <a:schemeClr val="tx1"/>
              </a:solidFill>
              <a:sym typeface="+mn-lt"/>
            </a:endParaRPr>
          </a:p>
        </p:txBody>
      </p:sp>
      <p:sp>
        <p:nvSpPr>
          <p:cNvPr id="1371" name="Rectangle 1370">
            <a:extLst>
              <a:ext uri="{FF2B5EF4-FFF2-40B4-BE49-F238E27FC236}">
                <a16:creationId xmlns:a16="http://schemas.microsoft.com/office/drawing/2014/main" id="{AE9883B3-1FDD-48EA-B7CF-5E39254B46C3}"/>
              </a:ext>
            </a:extLst>
          </p:cNvPr>
          <p:cNvSpPr/>
          <p:nvPr>
            <p:custDataLst>
              <p:tags r:id="rId97"/>
            </p:custDataLst>
          </p:nvPr>
        </p:nvSpPr>
        <p:spPr bwMode="gray">
          <a:xfrm>
            <a:off x="6280150" y="3967163"/>
            <a:ext cx="187325" cy="14446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9050" tIns="0" rIns="19050" bIns="0" numCol="1" spcCol="0" rtlCol="0" anchor="b" anchorCtr="0">
            <a:noAutofit/>
          </a:bodyPr>
          <a:lstStyle/>
          <a:p>
            <a:pPr algn="ctr">
              <a:lnSpc>
                <a:spcPct val="90000"/>
              </a:lnSpc>
              <a:spcBef>
                <a:spcPct val="0"/>
              </a:spcBef>
              <a:spcAft>
                <a:spcPct val="0"/>
              </a:spcAft>
            </a:pPr>
            <a:fld id="{C3C51624-8A61-434A-BAB9-49C7E2907145}" type="datetime'''''''''''''''''''''''''''''''''''''''25'''''''''''''">
              <a:rPr lang="en-GB" altLang="en-US" sz="1050" b="1" smtClean="0">
                <a:solidFill>
                  <a:schemeClr val="tx1"/>
                </a:solidFill>
                <a:effectLst/>
              </a:rPr>
              <a:pPr algn="ctr">
                <a:lnSpc>
                  <a:spcPct val="90000"/>
                </a:lnSpc>
                <a:spcBef>
                  <a:spcPct val="0"/>
                </a:spcBef>
                <a:spcAft>
                  <a:spcPct val="0"/>
                </a:spcAft>
              </a:pPr>
              <a:t>25</a:t>
            </a:fld>
            <a:endParaRPr lang="en-GB" sz="1050" b="1">
              <a:solidFill>
                <a:schemeClr val="tx1"/>
              </a:solidFill>
              <a:sym typeface="+mn-lt"/>
            </a:endParaRPr>
          </a:p>
        </p:txBody>
      </p:sp>
      <p:sp>
        <p:nvSpPr>
          <p:cNvPr id="3" name="Rectangle 2">
            <a:extLst>
              <a:ext uri="{FF2B5EF4-FFF2-40B4-BE49-F238E27FC236}">
                <a16:creationId xmlns:a16="http://schemas.microsoft.com/office/drawing/2014/main" id="{B2BFBBB7-F686-42C3-A5FA-9F7E718247D9}"/>
              </a:ext>
            </a:extLst>
          </p:cNvPr>
          <p:cNvSpPr/>
          <p:nvPr>
            <p:custDataLst>
              <p:tags r:id="rId98"/>
            </p:custDataLst>
          </p:nvPr>
        </p:nvSpPr>
        <p:spPr bwMode="gray">
          <a:xfrm>
            <a:off x="6529388" y="4005263"/>
            <a:ext cx="187325" cy="14446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9050" tIns="0" rIns="19050" bIns="0" numCol="1" spcCol="0" rtlCol="0" anchor="b" anchorCtr="0">
            <a:noAutofit/>
          </a:bodyPr>
          <a:lstStyle/>
          <a:p>
            <a:pPr algn="ctr">
              <a:lnSpc>
                <a:spcPct val="90000"/>
              </a:lnSpc>
              <a:spcBef>
                <a:spcPct val="0"/>
              </a:spcBef>
              <a:spcAft>
                <a:spcPct val="0"/>
              </a:spcAft>
            </a:pPr>
            <a:fld id="{39967EA4-84FA-49A4-982E-23EB7E725679}" type="datetime'''''''2''''''''''''''4'">
              <a:rPr lang="en-GB" altLang="en-US" sz="1050" b="1" smtClean="0">
                <a:solidFill>
                  <a:schemeClr val="tx1"/>
                </a:solidFill>
                <a:effectLst/>
              </a:rPr>
              <a:pPr algn="ctr">
                <a:lnSpc>
                  <a:spcPct val="90000"/>
                </a:lnSpc>
                <a:spcBef>
                  <a:spcPct val="0"/>
                </a:spcBef>
                <a:spcAft>
                  <a:spcPct val="0"/>
                </a:spcAft>
              </a:pPr>
              <a:t>24</a:t>
            </a:fld>
            <a:endParaRPr lang="en-GB" sz="1050" b="1">
              <a:solidFill>
                <a:schemeClr val="tx1"/>
              </a:solidFill>
              <a:sym typeface="+mn-lt"/>
            </a:endParaRPr>
          </a:p>
        </p:txBody>
      </p:sp>
      <p:sp>
        <p:nvSpPr>
          <p:cNvPr id="1367" name="Rectangle 1366">
            <a:extLst>
              <a:ext uri="{FF2B5EF4-FFF2-40B4-BE49-F238E27FC236}">
                <a16:creationId xmlns:a16="http://schemas.microsoft.com/office/drawing/2014/main" id="{FEC21386-9E19-4D9D-9763-E710C305BAE8}"/>
              </a:ext>
            </a:extLst>
          </p:cNvPr>
          <p:cNvSpPr/>
          <p:nvPr>
            <p:custDataLst>
              <p:tags r:id="rId99"/>
            </p:custDataLst>
          </p:nvPr>
        </p:nvSpPr>
        <p:spPr bwMode="gray">
          <a:xfrm>
            <a:off x="6778625" y="4005263"/>
            <a:ext cx="187325" cy="14446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9050" tIns="0" rIns="19050" bIns="0" numCol="1" spcCol="0" rtlCol="0" anchor="b" anchorCtr="0">
            <a:noAutofit/>
          </a:bodyPr>
          <a:lstStyle/>
          <a:p>
            <a:pPr algn="ctr">
              <a:lnSpc>
                <a:spcPct val="90000"/>
              </a:lnSpc>
              <a:spcBef>
                <a:spcPct val="0"/>
              </a:spcBef>
              <a:spcAft>
                <a:spcPct val="0"/>
              </a:spcAft>
            </a:pPr>
            <a:fld id="{7792F34B-A7A0-4873-B697-ADC99C5E615B}" type="datetime'''''''''''''''''''''''''''''''''''2''''''4'''''''''''''''''">
              <a:rPr lang="en-GB" altLang="en-US" sz="1050" b="1" smtClean="0">
                <a:solidFill>
                  <a:schemeClr val="tx1"/>
                </a:solidFill>
                <a:effectLst/>
              </a:rPr>
              <a:pPr algn="ctr">
                <a:lnSpc>
                  <a:spcPct val="90000"/>
                </a:lnSpc>
                <a:spcBef>
                  <a:spcPct val="0"/>
                </a:spcBef>
                <a:spcAft>
                  <a:spcPct val="0"/>
                </a:spcAft>
              </a:pPr>
              <a:t>24</a:t>
            </a:fld>
            <a:endParaRPr lang="en-GB" sz="1050" b="1">
              <a:solidFill>
                <a:schemeClr val="tx1"/>
              </a:solidFill>
              <a:sym typeface="+mn-lt"/>
            </a:endParaRPr>
          </a:p>
        </p:txBody>
      </p:sp>
      <p:sp>
        <p:nvSpPr>
          <p:cNvPr id="164" name="Rectangle 163">
            <a:extLst>
              <a:ext uri="{FF2B5EF4-FFF2-40B4-BE49-F238E27FC236}">
                <a16:creationId xmlns:a16="http://schemas.microsoft.com/office/drawing/2014/main" id="{831D28B0-7224-4A8B-958D-61C2E9C2DB71}"/>
              </a:ext>
            </a:extLst>
          </p:cNvPr>
          <p:cNvSpPr/>
          <p:nvPr>
            <p:custDataLst>
              <p:tags r:id="rId100"/>
            </p:custDataLst>
          </p:nvPr>
        </p:nvSpPr>
        <p:spPr bwMode="gray">
          <a:xfrm>
            <a:off x="7026275" y="4195763"/>
            <a:ext cx="187325" cy="14446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9050" tIns="0" rIns="19050" bIns="0" numCol="1" spcCol="0" rtlCol="0" anchor="b" anchorCtr="0">
            <a:noAutofit/>
          </a:bodyPr>
          <a:lstStyle/>
          <a:p>
            <a:pPr algn="ctr">
              <a:lnSpc>
                <a:spcPct val="90000"/>
              </a:lnSpc>
              <a:spcBef>
                <a:spcPct val="0"/>
              </a:spcBef>
              <a:spcAft>
                <a:spcPct val="0"/>
              </a:spcAft>
            </a:pPr>
            <a:fld id="{AD97A8B4-2C86-4836-A7F1-2F9C05F26C6F}" type="datetime'''''19'">
              <a:rPr lang="en-GB" altLang="en-US" sz="1050" b="1" smtClean="0">
                <a:solidFill>
                  <a:schemeClr val="tx1"/>
                </a:solidFill>
                <a:effectLst/>
              </a:rPr>
              <a:pPr algn="ctr">
                <a:lnSpc>
                  <a:spcPct val="90000"/>
                </a:lnSpc>
                <a:spcBef>
                  <a:spcPct val="0"/>
                </a:spcBef>
                <a:spcAft>
                  <a:spcPct val="0"/>
                </a:spcAft>
              </a:pPr>
              <a:t>19</a:t>
            </a:fld>
            <a:endParaRPr lang="en-GB" sz="1050" b="1">
              <a:solidFill>
                <a:schemeClr val="tx1"/>
              </a:solidFill>
              <a:sym typeface="+mn-lt"/>
            </a:endParaRPr>
          </a:p>
        </p:txBody>
      </p:sp>
      <p:sp>
        <p:nvSpPr>
          <p:cNvPr id="1346" name="Rectangle 1345">
            <a:extLst>
              <a:ext uri="{FF2B5EF4-FFF2-40B4-BE49-F238E27FC236}">
                <a16:creationId xmlns:a16="http://schemas.microsoft.com/office/drawing/2014/main" id="{64C7F0D9-BFD2-49C5-926A-70A422EDF5E2}"/>
              </a:ext>
            </a:extLst>
          </p:cNvPr>
          <p:cNvSpPr/>
          <p:nvPr>
            <p:custDataLst>
              <p:tags r:id="rId101"/>
            </p:custDataLst>
          </p:nvPr>
        </p:nvSpPr>
        <p:spPr bwMode="gray">
          <a:xfrm>
            <a:off x="7275513" y="4233863"/>
            <a:ext cx="187325" cy="14446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9050" tIns="0" rIns="19050" bIns="0" numCol="1" spcCol="0" rtlCol="0" anchor="b" anchorCtr="0">
            <a:noAutofit/>
          </a:bodyPr>
          <a:lstStyle/>
          <a:p>
            <a:pPr algn="ctr">
              <a:lnSpc>
                <a:spcPct val="90000"/>
              </a:lnSpc>
              <a:spcBef>
                <a:spcPct val="0"/>
              </a:spcBef>
              <a:spcAft>
                <a:spcPct val="0"/>
              </a:spcAft>
            </a:pPr>
            <a:fld id="{0C405E54-E1A2-4DEE-85D5-4B2B75B8D9F2}" type="datetime'''''''1''''''''''''''''''''''''8'''''''''''''''''''''''''''''">
              <a:rPr lang="en-GB" altLang="en-US" sz="1050" b="1" smtClean="0">
                <a:solidFill>
                  <a:schemeClr val="tx1"/>
                </a:solidFill>
                <a:effectLst/>
              </a:rPr>
              <a:pPr algn="ctr">
                <a:lnSpc>
                  <a:spcPct val="90000"/>
                </a:lnSpc>
                <a:spcBef>
                  <a:spcPct val="0"/>
                </a:spcBef>
                <a:spcAft>
                  <a:spcPct val="0"/>
                </a:spcAft>
              </a:pPr>
              <a:t>18</a:t>
            </a:fld>
            <a:endParaRPr lang="en-GB" sz="1050" b="1">
              <a:solidFill>
                <a:schemeClr val="tx1"/>
              </a:solidFill>
              <a:sym typeface="+mn-lt"/>
            </a:endParaRPr>
          </a:p>
        </p:txBody>
      </p:sp>
      <p:sp>
        <p:nvSpPr>
          <p:cNvPr id="1357" name="Rectangle 1356">
            <a:extLst>
              <a:ext uri="{FF2B5EF4-FFF2-40B4-BE49-F238E27FC236}">
                <a16:creationId xmlns:a16="http://schemas.microsoft.com/office/drawing/2014/main" id="{5B61A8DD-7C2A-4C02-8359-42A051E5FF3A}"/>
              </a:ext>
            </a:extLst>
          </p:cNvPr>
          <p:cNvSpPr/>
          <p:nvPr>
            <p:custDataLst>
              <p:tags r:id="rId102"/>
            </p:custDataLst>
          </p:nvPr>
        </p:nvSpPr>
        <p:spPr bwMode="gray">
          <a:xfrm>
            <a:off x="4041775" y="3584575"/>
            <a:ext cx="187325" cy="14446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9050" tIns="0" rIns="19050" bIns="0" numCol="1" spcCol="0" rtlCol="0" anchor="b" anchorCtr="0">
            <a:noAutofit/>
          </a:bodyPr>
          <a:lstStyle/>
          <a:p>
            <a:pPr algn="ctr">
              <a:lnSpc>
                <a:spcPct val="90000"/>
              </a:lnSpc>
              <a:spcBef>
                <a:spcPct val="0"/>
              </a:spcBef>
              <a:spcAft>
                <a:spcPct val="0"/>
              </a:spcAft>
            </a:pPr>
            <a:fld id="{3C5A22CB-1CCC-4783-95E3-90A713856EBB}" type="datetime'''3''''''''''''''''''''''''''''''''''''5'">
              <a:rPr lang="en-GB" altLang="en-US" sz="1050" b="1" smtClean="0">
                <a:solidFill>
                  <a:schemeClr val="tx1"/>
                </a:solidFill>
                <a:effectLst/>
              </a:rPr>
              <a:pPr algn="ctr">
                <a:lnSpc>
                  <a:spcPct val="90000"/>
                </a:lnSpc>
                <a:spcBef>
                  <a:spcPct val="0"/>
                </a:spcBef>
                <a:spcAft>
                  <a:spcPct val="0"/>
                </a:spcAft>
              </a:pPr>
              <a:t>35</a:t>
            </a:fld>
            <a:endParaRPr lang="en-GB" sz="1050" b="1">
              <a:solidFill>
                <a:schemeClr val="tx1"/>
              </a:solidFill>
              <a:sym typeface="+mn-lt"/>
            </a:endParaRPr>
          </a:p>
        </p:txBody>
      </p:sp>
      <p:sp>
        <p:nvSpPr>
          <p:cNvPr id="66" name="Rectangle 65">
            <a:extLst>
              <a:ext uri="{FF2B5EF4-FFF2-40B4-BE49-F238E27FC236}">
                <a16:creationId xmlns:a16="http://schemas.microsoft.com/office/drawing/2014/main" id="{84B78291-C4B8-5691-24FB-7042E58A1F58}"/>
              </a:ext>
            </a:extLst>
          </p:cNvPr>
          <p:cNvSpPr/>
          <p:nvPr>
            <p:custDataLst>
              <p:tags r:id="rId103"/>
            </p:custDataLst>
          </p:nvPr>
        </p:nvSpPr>
        <p:spPr bwMode="gray">
          <a:xfrm>
            <a:off x="7772400" y="4348164"/>
            <a:ext cx="187325" cy="144463"/>
          </a:xfrm>
          <a:prstGeom prst="rect">
            <a:avLst/>
          </a:prstGeom>
          <a:noFill/>
          <a:ln>
            <a:noFill/>
          </a:ln>
          <a:effectLst/>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9050" tIns="0" rIns="19050" bIns="0" rtlCol="0" anchor="b" anchorCtr="0"/>
          <a:lstStyle/>
          <a:p>
            <a:pPr algn="ctr">
              <a:lnSpc>
                <a:spcPct val="90000"/>
              </a:lnSpc>
              <a:spcBef>
                <a:spcPct val="0"/>
              </a:spcBef>
              <a:spcAft>
                <a:spcPct val="0"/>
              </a:spcAft>
            </a:pPr>
            <a:fld id="{C4360067-9863-4485-8E2A-565E0E339E81}" type="datetime'''''''''''''''''''''''''''''''''''''''''''''1''''''''''5'''''">
              <a:rPr lang="en-GB" altLang="en-US" sz="1050" b="1" smtClean="0">
                <a:solidFill>
                  <a:schemeClr val="tx1"/>
                </a:solidFill>
                <a:effectLst/>
                <a:sym typeface="+mn-lt"/>
              </a:rPr>
              <a:pPr algn="ctr">
                <a:lnSpc>
                  <a:spcPct val="90000"/>
                </a:lnSpc>
                <a:spcBef>
                  <a:spcPct val="0"/>
                </a:spcBef>
                <a:spcAft>
                  <a:spcPct val="0"/>
                </a:spcAft>
              </a:pPr>
              <a:t>15</a:t>
            </a:fld>
            <a:endParaRPr lang="en-GB" sz="1050" b="1" err="1">
              <a:solidFill>
                <a:schemeClr val="tx1"/>
              </a:solidFill>
              <a:sym typeface="+mn-lt"/>
            </a:endParaRPr>
          </a:p>
        </p:txBody>
      </p:sp>
      <p:sp>
        <p:nvSpPr>
          <p:cNvPr id="14" name="Rectangle 13">
            <a:extLst>
              <a:ext uri="{FF2B5EF4-FFF2-40B4-BE49-F238E27FC236}">
                <a16:creationId xmlns:a16="http://schemas.microsoft.com/office/drawing/2014/main" id="{42041A6E-3B7F-4A7D-8A5D-E50EA926472F}"/>
              </a:ext>
            </a:extLst>
          </p:cNvPr>
          <p:cNvSpPr/>
          <p:nvPr>
            <p:custDataLst>
              <p:tags r:id="rId104"/>
            </p:custDataLst>
          </p:nvPr>
        </p:nvSpPr>
        <p:spPr bwMode="gray">
          <a:xfrm>
            <a:off x="8021638" y="4348163"/>
            <a:ext cx="187325" cy="14446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9050" tIns="0" rIns="19050" bIns="0" numCol="1" spcCol="0" rtlCol="0" anchor="b" anchorCtr="0">
            <a:noAutofit/>
          </a:bodyPr>
          <a:lstStyle/>
          <a:p>
            <a:pPr algn="ctr">
              <a:lnSpc>
                <a:spcPct val="90000"/>
              </a:lnSpc>
              <a:spcBef>
                <a:spcPct val="0"/>
              </a:spcBef>
              <a:spcAft>
                <a:spcPct val="0"/>
              </a:spcAft>
            </a:pPr>
            <a:fld id="{A0DCEBA9-ED7E-4F49-8D5A-2EF817917DC7}" type="datetime'''''''''''''''''''''''''''''''''''''''''''''''''''''1''''5'">
              <a:rPr lang="en-GB" altLang="en-US" sz="1050" b="1" smtClean="0">
                <a:solidFill>
                  <a:schemeClr val="tx1"/>
                </a:solidFill>
                <a:effectLst/>
              </a:rPr>
              <a:pPr algn="ctr">
                <a:lnSpc>
                  <a:spcPct val="90000"/>
                </a:lnSpc>
                <a:spcBef>
                  <a:spcPct val="0"/>
                </a:spcBef>
                <a:spcAft>
                  <a:spcPct val="0"/>
                </a:spcAft>
              </a:pPr>
              <a:t>15</a:t>
            </a:fld>
            <a:endParaRPr lang="en-GB" sz="1050" b="1">
              <a:solidFill>
                <a:schemeClr val="tx1"/>
              </a:solidFill>
              <a:sym typeface="+mn-lt"/>
            </a:endParaRPr>
          </a:p>
        </p:txBody>
      </p:sp>
      <p:sp>
        <p:nvSpPr>
          <p:cNvPr id="1369" name="Rectangle 1368">
            <a:extLst>
              <a:ext uri="{FF2B5EF4-FFF2-40B4-BE49-F238E27FC236}">
                <a16:creationId xmlns:a16="http://schemas.microsoft.com/office/drawing/2014/main" id="{0E3AB437-446D-4FD9-B120-09D330B9EDD5}"/>
              </a:ext>
            </a:extLst>
          </p:cNvPr>
          <p:cNvSpPr/>
          <p:nvPr>
            <p:custDataLst>
              <p:tags r:id="rId105"/>
            </p:custDataLst>
          </p:nvPr>
        </p:nvSpPr>
        <p:spPr bwMode="gray">
          <a:xfrm>
            <a:off x="8270875" y="4386263"/>
            <a:ext cx="187325" cy="14446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9050" tIns="0" rIns="19050" bIns="0" numCol="1" spcCol="0" rtlCol="0" anchor="b" anchorCtr="0">
            <a:noAutofit/>
          </a:bodyPr>
          <a:lstStyle/>
          <a:p>
            <a:pPr algn="ctr">
              <a:lnSpc>
                <a:spcPct val="90000"/>
              </a:lnSpc>
              <a:spcBef>
                <a:spcPct val="0"/>
              </a:spcBef>
              <a:spcAft>
                <a:spcPct val="0"/>
              </a:spcAft>
            </a:pPr>
            <a:fld id="{312C0CE2-C24C-47AC-AB2E-399288C5EB26}" type="datetime'''''1''''''''''''''''''''4'''''''''''''''''">
              <a:rPr lang="en-GB" altLang="en-US" sz="1050" b="1" smtClean="0">
                <a:solidFill>
                  <a:schemeClr val="tx1"/>
                </a:solidFill>
                <a:effectLst/>
              </a:rPr>
              <a:pPr algn="ctr">
                <a:lnSpc>
                  <a:spcPct val="90000"/>
                </a:lnSpc>
                <a:spcBef>
                  <a:spcPct val="0"/>
                </a:spcBef>
                <a:spcAft>
                  <a:spcPct val="0"/>
                </a:spcAft>
              </a:pPr>
              <a:t>14</a:t>
            </a:fld>
            <a:endParaRPr lang="en-GB" sz="1050" b="1">
              <a:solidFill>
                <a:schemeClr val="tx1"/>
              </a:solidFill>
              <a:sym typeface="+mn-lt"/>
            </a:endParaRPr>
          </a:p>
        </p:txBody>
      </p:sp>
      <p:sp>
        <p:nvSpPr>
          <p:cNvPr id="1361" name="Rectangle 1360">
            <a:extLst>
              <a:ext uri="{FF2B5EF4-FFF2-40B4-BE49-F238E27FC236}">
                <a16:creationId xmlns:a16="http://schemas.microsoft.com/office/drawing/2014/main" id="{5937E4AD-9ECC-4A11-9F13-D414CE266678}"/>
              </a:ext>
            </a:extLst>
          </p:cNvPr>
          <p:cNvSpPr/>
          <p:nvPr>
            <p:custDataLst>
              <p:tags r:id="rId106"/>
            </p:custDataLst>
          </p:nvPr>
        </p:nvSpPr>
        <p:spPr bwMode="gray">
          <a:xfrm>
            <a:off x="8520113" y="4424363"/>
            <a:ext cx="187325" cy="14446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9050" tIns="0" rIns="19050" bIns="0" numCol="1" spcCol="0" rtlCol="0" anchor="b" anchorCtr="0">
            <a:noAutofit/>
          </a:bodyPr>
          <a:lstStyle/>
          <a:p>
            <a:pPr algn="ctr">
              <a:lnSpc>
                <a:spcPct val="90000"/>
              </a:lnSpc>
              <a:spcBef>
                <a:spcPct val="0"/>
              </a:spcBef>
              <a:spcAft>
                <a:spcPct val="0"/>
              </a:spcAft>
            </a:pPr>
            <a:fld id="{C23E8E48-D930-4EDB-8036-62B555FEF8E3}" type="datetime'1''''''''''''''''''''''''''''''''''''''''''''3'''''''">
              <a:rPr lang="en-GB" altLang="en-US" sz="1050" b="1" smtClean="0">
                <a:solidFill>
                  <a:schemeClr val="tx1"/>
                </a:solidFill>
                <a:effectLst/>
              </a:rPr>
              <a:pPr algn="ctr">
                <a:lnSpc>
                  <a:spcPct val="90000"/>
                </a:lnSpc>
                <a:spcBef>
                  <a:spcPct val="0"/>
                </a:spcBef>
                <a:spcAft>
                  <a:spcPct val="0"/>
                </a:spcAft>
              </a:pPr>
              <a:t>13</a:t>
            </a:fld>
            <a:endParaRPr lang="en-GB" sz="1050" b="1">
              <a:solidFill>
                <a:schemeClr val="tx1"/>
              </a:solidFill>
              <a:sym typeface="+mn-lt"/>
            </a:endParaRPr>
          </a:p>
        </p:txBody>
      </p:sp>
      <p:sp>
        <p:nvSpPr>
          <p:cNvPr id="174" name="Rectangle 173">
            <a:extLst>
              <a:ext uri="{FF2B5EF4-FFF2-40B4-BE49-F238E27FC236}">
                <a16:creationId xmlns:a16="http://schemas.microsoft.com/office/drawing/2014/main" id="{A14BAD01-A48B-4ECC-8ADE-0BB938CE64A2}"/>
              </a:ext>
            </a:extLst>
          </p:cNvPr>
          <p:cNvSpPr/>
          <p:nvPr>
            <p:custDataLst>
              <p:tags r:id="rId107"/>
            </p:custDataLst>
          </p:nvPr>
        </p:nvSpPr>
        <p:spPr bwMode="gray">
          <a:xfrm>
            <a:off x="8767763" y="4462463"/>
            <a:ext cx="187325" cy="14446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9050" tIns="0" rIns="19050" bIns="0" numCol="1" spcCol="0" rtlCol="0" anchor="b" anchorCtr="0">
            <a:noAutofit/>
          </a:bodyPr>
          <a:lstStyle/>
          <a:p>
            <a:pPr algn="ctr">
              <a:lnSpc>
                <a:spcPct val="90000"/>
              </a:lnSpc>
              <a:spcBef>
                <a:spcPct val="0"/>
              </a:spcBef>
              <a:spcAft>
                <a:spcPct val="0"/>
              </a:spcAft>
            </a:pPr>
            <a:fld id="{B6236B89-B5BE-4460-8F8B-B4B89F42CE23}" type="datetime'1''''''''2'''''''''''''''''''''''''''''''''''''''">
              <a:rPr lang="en-GB" altLang="en-US" sz="1050" b="1" smtClean="0">
                <a:solidFill>
                  <a:schemeClr val="tx1"/>
                </a:solidFill>
                <a:effectLst/>
              </a:rPr>
              <a:pPr algn="ctr">
                <a:lnSpc>
                  <a:spcPct val="90000"/>
                </a:lnSpc>
                <a:spcBef>
                  <a:spcPct val="0"/>
                </a:spcBef>
                <a:spcAft>
                  <a:spcPct val="0"/>
                </a:spcAft>
              </a:pPr>
              <a:t>12</a:t>
            </a:fld>
            <a:endParaRPr lang="en-GB" sz="1050" b="1">
              <a:solidFill>
                <a:schemeClr val="tx1"/>
              </a:solidFill>
              <a:sym typeface="+mn-lt"/>
            </a:endParaRPr>
          </a:p>
        </p:txBody>
      </p:sp>
      <p:sp>
        <p:nvSpPr>
          <p:cNvPr id="170" name="Rectangle 169">
            <a:extLst>
              <a:ext uri="{FF2B5EF4-FFF2-40B4-BE49-F238E27FC236}">
                <a16:creationId xmlns:a16="http://schemas.microsoft.com/office/drawing/2014/main" id="{9BE62FD5-F5D3-4E70-BE24-5B3093920319}"/>
              </a:ext>
            </a:extLst>
          </p:cNvPr>
          <p:cNvSpPr/>
          <p:nvPr>
            <p:custDataLst>
              <p:tags r:id="rId108"/>
            </p:custDataLst>
          </p:nvPr>
        </p:nvSpPr>
        <p:spPr bwMode="gray">
          <a:xfrm>
            <a:off x="9017000" y="4462463"/>
            <a:ext cx="187325" cy="14446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9050" tIns="0" rIns="19050" bIns="0" numCol="1" spcCol="0" rtlCol="0" anchor="b" anchorCtr="0">
            <a:noAutofit/>
          </a:bodyPr>
          <a:lstStyle/>
          <a:p>
            <a:pPr algn="ctr">
              <a:lnSpc>
                <a:spcPct val="90000"/>
              </a:lnSpc>
              <a:spcBef>
                <a:spcPct val="0"/>
              </a:spcBef>
              <a:spcAft>
                <a:spcPct val="0"/>
              </a:spcAft>
            </a:pPr>
            <a:fld id="{CB9E5F9F-F3B1-4F2C-8F92-4580DC11424F}" type="datetime'''1''''''2'''''''''''">
              <a:rPr lang="en-GB" altLang="en-US" sz="1050" b="1" smtClean="0">
                <a:solidFill>
                  <a:schemeClr val="tx1"/>
                </a:solidFill>
                <a:effectLst/>
              </a:rPr>
              <a:pPr algn="ctr">
                <a:lnSpc>
                  <a:spcPct val="90000"/>
                </a:lnSpc>
                <a:spcBef>
                  <a:spcPct val="0"/>
                </a:spcBef>
                <a:spcAft>
                  <a:spcPct val="0"/>
                </a:spcAft>
              </a:pPr>
              <a:t>12</a:t>
            </a:fld>
            <a:endParaRPr lang="en-GB" sz="1050" b="1">
              <a:solidFill>
                <a:schemeClr val="tx1"/>
              </a:solidFill>
              <a:sym typeface="+mn-lt"/>
            </a:endParaRPr>
          </a:p>
        </p:txBody>
      </p:sp>
      <p:sp>
        <p:nvSpPr>
          <p:cNvPr id="1430" name="Rectangle 1429">
            <a:extLst>
              <a:ext uri="{FF2B5EF4-FFF2-40B4-BE49-F238E27FC236}">
                <a16:creationId xmlns:a16="http://schemas.microsoft.com/office/drawing/2014/main" id="{6C534739-D5FE-4972-9AA2-A23340994B06}"/>
              </a:ext>
            </a:extLst>
          </p:cNvPr>
          <p:cNvSpPr/>
          <p:nvPr>
            <p:custDataLst>
              <p:tags r:id="rId109"/>
            </p:custDataLst>
          </p:nvPr>
        </p:nvSpPr>
        <p:spPr bwMode="gray">
          <a:xfrm>
            <a:off x="9266238" y="4462463"/>
            <a:ext cx="187325" cy="14446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9050" tIns="0" rIns="19050" bIns="0" numCol="1" spcCol="0" rtlCol="0" anchor="b" anchorCtr="0">
            <a:noAutofit/>
          </a:bodyPr>
          <a:lstStyle/>
          <a:p>
            <a:pPr algn="ctr">
              <a:lnSpc>
                <a:spcPct val="90000"/>
              </a:lnSpc>
              <a:spcBef>
                <a:spcPct val="0"/>
              </a:spcBef>
              <a:spcAft>
                <a:spcPct val="0"/>
              </a:spcAft>
            </a:pPr>
            <a:fld id="{BCB0CFAB-6BCF-4E3C-8E65-ABB856807B8E}" type="datetime'''''''''''''''''''''''''''''''''''''''''''''1''''''''2'''''''">
              <a:rPr lang="en-GB" altLang="en-US" sz="1050" b="1" smtClean="0">
                <a:solidFill>
                  <a:schemeClr val="tx1"/>
                </a:solidFill>
                <a:effectLst/>
              </a:rPr>
              <a:pPr algn="ctr">
                <a:lnSpc>
                  <a:spcPct val="90000"/>
                </a:lnSpc>
                <a:spcBef>
                  <a:spcPct val="0"/>
                </a:spcBef>
                <a:spcAft>
                  <a:spcPct val="0"/>
                </a:spcAft>
              </a:pPr>
              <a:t>12</a:t>
            </a:fld>
            <a:endParaRPr lang="en-GB" sz="1050" b="1">
              <a:solidFill>
                <a:schemeClr val="tx1"/>
              </a:solidFill>
              <a:sym typeface="+mn-lt"/>
            </a:endParaRPr>
          </a:p>
        </p:txBody>
      </p:sp>
      <p:sp>
        <p:nvSpPr>
          <p:cNvPr id="180" name="Rectangle 179">
            <a:extLst>
              <a:ext uri="{FF2B5EF4-FFF2-40B4-BE49-F238E27FC236}">
                <a16:creationId xmlns:a16="http://schemas.microsoft.com/office/drawing/2014/main" id="{D24837A6-C007-491D-856A-F1493BC91D47}"/>
              </a:ext>
            </a:extLst>
          </p:cNvPr>
          <p:cNvSpPr/>
          <p:nvPr>
            <p:custDataLst>
              <p:tags r:id="rId110"/>
            </p:custDataLst>
          </p:nvPr>
        </p:nvSpPr>
        <p:spPr bwMode="gray">
          <a:xfrm>
            <a:off x="9551988" y="4576763"/>
            <a:ext cx="112713" cy="14446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9050" tIns="0" rIns="19050" bIns="0" numCol="1" spcCol="0" rtlCol="0" anchor="b" anchorCtr="0">
            <a:noAutofit/>
          </a:bodyPr>
          <a:lstStyle/>
          <a:p>
            <a:pPr algn="ctr">
              <a:lnSpc>
                <a:spcPct val="90000"/>
              </a:lnSpc>
              <a:spcBef>
                <a:spcPct val="0"/>
              </a:spcBef>
              <a:spcAft>
                <a:spcPct val="0"/>
              </a:spcAft>
            </a:pPr>
            <a:fld id="{1375DBCE-B932-4D4E-BE6D-575DD3F8EEF3}" type="datetime'''9'''''''''''''''''''''''''''''''''''">
              <a:rPr lang="en-GB" altLang="en-US" sz="1050" b="1" smtClean="0">
                <a:solidFill>
                  <a:schemeClr val="tx1"/>
                </a:solidFill>
                <a:effectLst/>
              </a:rPr>
              <a:pPr algn="ctr">
                <a:lnSpc>
                  <a:spcPct val="90000"/>
                </a:lnSpc>
                <a:spcBef>
                  <a:spcPct val="0"/>
                </a:spcBef>
                <a:spcAft>
                  <a:spcPct val="0"/>
                </a:spcAft>
              </a:pPr>
              <a:t>9</a:t>
            </a:fld>
            <a:endParaRPr lang="en-GB" sz="1050" b="1">
              <a:solidFill>
                <a:schemeClr val="tx1"/>
              </a:solidFill>
              <a:sym typeface="+mn-lt"/>
            </a:endParaRPr>
          </a:p>
        </p:txBody>
      </p:sp>
      <p:sp>
        <p:nvSpPr>
          <p:cNvPr id="48" name="Rectangle 47">
            <a:extLst>
              <a:ext uri="{FF2B5EF4-FFF2-40B4-BE49-F238E27FC236}">
                <a16:creationId xmlns:a16="http://schemas.microsoft.com/office/drawing/2014/main" id="{7A0AA47F-BB66-4FAE-ABE7-0177235D8071}"/>
              </a:ext>
            </a:extLst>
          </p:cNvPr>
          <p:cNvSpPr/>
          <p:nvPr>
            <p:custDataLst>
              <p:tags r:id="rId111"/>
            </p:custDataLst>
          </p:nvPr>
        </p:nvSpPr>
        <p:spPr bwMode="gray">
          <a:xfrm>
            <a:off x="9801225" y="4576763"/>
            <a:ext cx="112713" cy="144463"/>
          </a:xfrm>
          <a:prstGeom prst="rect">
            <a:avLst/>
          </a:prstGeom>
          <a:noFill/>
          <a:ln>
            <a:noFill/>
          </a:ln>
          <a:effectLst/>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9050" tIns="0" rIns="19050" bIns="0" numCol="1" spcCol="0" rtlCol="0" anchor="b" anchorCtr="0">
            <a:noAutofit/>
          </a:bodyPr>
          <a:lstStyle/>
          <a:p>
            <a:pPr algn="ctr">
              <a:lnSpc>
                <a:spcPct val="90000"/>
              </a:lnSpc>
              <a:spcBef>
                <a:spcPct val="0"/>
              </a:spcBef>
              <a:spcAft>
                <a:spcPct val="0"/>
              </a:spcAft>
            </a:pPr>
            <a:fld id="{7B928880-2E9B-4276-A115-3E6E7EA48348}" type="datetime'''''''''''''''''''''''''''''''''''9'''''''''''''''">
              <a:rPr lang="en-GB" altLang="en-US" sz="1050" b="1" smtClean="0">
                <a:solidFill>
                  <a:schemeClr val="tx1"/>
                </a:solidFill>
              </a:rPr>
              <a:pPr algn="ctr">
                <a:lnSpc>
                  <a:spcPct val="90000"/>
                </a:lnSpc>
                <a:spcBef>
                  <a:spcPct val="0"/>
                </a:spcBef>
                <a:spcAft>
                  <a:spcPct val="0"/>
                </a:spcAft>
              </a:pPr>
              <a:t>9</a:t>
            </a:fld>
            <a:endParaRPr lang="en-GB" sz="1050" b="1" err="1">
              <a:solidFill>
                <a:schemeClr val="tx1"/>
              </a:solidFill>
              <a:sym typeface="+mn-lt"/>
            </a:endParaRPr>
          </a:p>
        </p:txBody>
      </p:sp>
      <p:sp>
        <p:nvSpPr>
          <p:cNvPr id="178" name="Rectangle 177">
            <a:extLst>
              <a:ext uri="{FF2B5EF4-FFF2-40B4-BE49-F238E27FC236}">
                <a16:creationId xmlns:a16="http://schemas.microsoft.com/office/drawing/2014/main" id="{507102C6-B1BC-4BB4-AA4F-1B9FCD77C549}"/>
              </a:ext>
            </a:extLst>
          </p:cNvPr>
          <p:cNvSpPr/>
          <p:nvPr>
            <p:custDataLst>
              <p:tags r:id="rId112"/>
            </p:custDataLst>
          </p:nvPr>
        </p:nvSpPr>
        <p:spPr bwMode="gray">
          <a:xfrm>
            <a:off x="10050463" y="4652963"/>
            <a:ext cx="112713" cy="14446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9050" tIns="0" rIns="19050" bIns="0" numCol="1" spcCol="0" rtlCol="0" anchor="b" anchorCtr="0">
            <a:noAutofit/>
          </a:bodyPr>
          <a:lstStyle/>
          <a:p>
            <a:pPr algn="ctr">
              <a:lnSpc>
                <a:spcPct val="90000"/>
              </a:lnSpc>
              <a:spcBef>
                <a:spcPct val="0"/>
              </a:spcBef>
              <a:spcAft>
                <a:spcPct val="0"/>
              </a:spcAft>
            </a:pPr>
            <a:fld id="{2032A8B4-67AB-487A-9DBB-7B33B126B54F}" type="datetime'7'''''''''''''''''''''''''''''''''''''''''''''''''''''''''">
              <a:rPr lang="en-GB" altLang="en-US" sz="1050" b="1" smtClean="0">
                <a:solidFill>
                  <a:schemeClr val="tx1"/>
                </a:solidFill>
                <a:effectLst/>
              </a:rPr>
              <a:pPr algn="ctr">
                <a:lnSpc>
                  <a:spcPct val="90000"/>
                </a:lnSpc>
                <a:spcBef>
                  <a:spcPct val="0"/>
                </a:spcBef>
                <a:spcAft>
                  <a:spcPct val="0"/>
                </a:spcAft>
              </a:pPr>
              <a:t>7</a:t>
            </a:fld>
            <a:endParaRPr lang="en-GB" sz="1050" b="1">
              <a:solidFill>
                <a:schemeClr val="tx1"/>
              </a:solidFill>
              <a:sym typeface="+mn-lt"/>
            </a:endParaRPr>
          </a:p>
        </p:txBody>
      </p:sp>
      <p:sp>
        <p:nvSpPr>
          <p:cNvPr id="160" name="Rectangle 159">
            <a:extLst>
              <a:ext uri="{FF2B5EF4-FFF2-40B4-BE49-F238E27FC236}">
                <a16:creationId xmlns:a16="http://schemas.microsoft.com/office/drawing/2014/main" id="{1E851952-4E0E-41B6-BCA9-F91BE96FC378}"/>
              </a:ext>
            </a:extLst>
          </p:cNvPr>
          <p:cNvSpPr/>
          <p:nvPr>
            <p:custDataLst>
              <p:tags r:id="rId113"/>
            </p:custDataLst>
          </p:nvPr>
        </p:nvSpPr>
        <p:spPr bwMode="gray">
          <a:xfrm>
            <a:off x="10299700" y="4691063"/>
            <a:ext cx="112713" cy="14446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9050" tIns="0" rIns="19050" bIns="0" numCol="1" spcCol="0" rtlCol="0" anchor="b" anchorCtr="0">
            <a:noAutofit/>
          </a:bodyPr>
          <a:lstStyle/>
          <a:p>
            <a:pPr algn="ctr">
              <a:lnSpc>
                <a:spcPct val="90000"/>
              </a:lnSpc>
              <a:spcBef>
                <a:spcPct val="0"/>
              </a:spcBef>
              <a:spcAft>
                <a:spcPct val="0"/>
              </a:spcAft>
            </a:pPr>
            <a:fld id="{01EC05E3-AAF6-4740-AFCA-BD1E96D12F59}" type="datetime'''6'''''''">
              <a:rPr lang="en-GB" altLang="en-US" sz="1050" b="1" smtClean="0">
                <a:solidFill>
                  <a:schemeClr val="tx1"/>
                </a:solidFill>
                <a:effectLst/>
              </a:rPr>
              <a:pPr algn="ctr">
                <a:lnSpc>
                  <a:spcPct val="90000"/>
                </a:lnSpc>
                <a:spcBef>
                  <a:spcPct val="0"/>
                </a:spcBef>
                <a:spcAft>
                  <a:spcPct val="0"/>
                </a:spcAft>
              </a:pPr>
              <a:t>6</a:t>
            </a:fld>
            <a:endParaRPr lang="en-GB" sz="1050" b="1">
              <a:solidFill>
                <a:schemeClr val="tx1"/>
              </a:solidFill>
              <a:sym typeface="+mn-lt"/>
            </a:endParaRPr>
          </a:p>
        </p:txBody>
      </p:sp>
      <p:sp>
        <p:nvSpPr>
          <p:cNvPr id="12" name="Rectangle 11">
            <a:extLst>
              <a:ext uri="{FF2B5EF4-FFF2-40B4-BE49-F238E27FC236}">
                <a16:creationId xmlns:a16="http://schemas.microsoft.com/office/drawing/2014/main" id="{17FF45FD-2E41-4BE8-AAE0-72E845CC885C}"/>
              </a:ext>
            </a:extLst>
          </p:cNvPr>
          <p:cNvSpPr/>
          <p:nvPr>
            <p:custDataLst>
              <p:tags r:id="rId114"/>
            </p:custDataLst>
          </p:nvPr>
        </p:nvSpPr>
        <p:spPr bwMode="gray">
          <a:xfrm>
            <a:off x="10547350" y="4805363"/>
            <a:ext cx="112713" cy="14446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9050" tIns="0" rIns="19050" bIns="0" numCol="1" spcCol="0" rtlCol="0" anchor="b" anchorCtr="0">
            <a:noAutofit/>
          </a:bodyPr>
          <a:lstStyle/>
          <a:p>
            <a:pPr algn="ctr">
              <a:lnSpc>
                <a:spcPct val="90000"/>
              </a:lnSpc>
              <a:spcBef>
                <a:spcPct val="0"/>
              </a:spcBef>
              <a:spcAft>
                <a:spcPct val="0"/>
              </a:spcAft>
            </a:pPr>
            <a:fld id="{6F9AF444-4148-4CAA-B07F-FBD822EE9EAB}" type="datetime'''''''''''''''3'''''''''''''''''''''''''''''''">
              <a:rPr lang="en-GB" altLang="en-US" sz="1050" b="1" smtClean="0">
                <a:solidFill>
                  <a:schemeClr val="tx1"/>
                </a:solidFill>
                <a:effectLst/>
              </a:rPr>
              <a:pPr algn="ctr">
                <a:lnSpc>
                  <a:spcPct val="90000"/>
                </a:lnSpc>
                <a:spcBef>
                  <a:spcPct val="0"/>
                </a:spcBef>
                <a:spcAft>
                  <a:spcPct val="0"/>
                </a:spcAft>
              </a:pPr>
              <a:t>3</a:t>
            </a:fld>
            <a:endParaRPr lang="en-GB" sz="1050" b="1">
              <a:solidFill>
                <a:schemeClr val="tx1"/>
              </a:solidFill>
              <a:sym typeface="+mn-lt"/>
            </a:endParaRPr>
          </a:p>
        </p:txBody>
      </p:sp>
      <p:sp>
        <p:nvSpPr>
          <p:cNvPr id="49" name="Rectangle 48">
            <a:extLst>
              <a:ext uri="{FF2B5EF4-FFF2-40B4-BE49-F238E27FC236}">
                <a16:creationId xmlns:a16="http://schemas.microsoft.com/office/drawing/2014/main" id="{B4B4568A-1C52-4977-894B-A26B220EE920}"/>
              </a:ext>
            </a:extLst>
          </p:cNvPr>
          <p:cNvSpPr/>
          <p:nvPr>
            <p:custDataLst>
              <p:tags r:id="rId115"/>
            </p:custDataLst>
          </p:nvPr>
        </p:nvSpPr>
        <p:spPr bwMode="gray">
          <a:xfrm>
            <a:off x="10796588" y="4881563"/>
            <a:ext cx="112713" cy="144463"/>
          </a:xfrm>
          <a:prstGeom prst="rect">
            <a:avLst/>
          </a:prstGeom>
          <a:noFill/>
          <a:ln>
            <a:noFill/>
          </a:ln>
          <a:effectLst/>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9050" tIns="0" rIns="19050" bIns="0" numCol="1" spcCol="0" rtlCol="0" anchor="b" anchorCtr="0">
            <a:noAutofit/>
          </a:bodyPr>
          <a:lstStyle/>
          <a:p>
            <a:pPr algn="ctr">
              <a:lnSpc>
                <a:spcPct val="90000"/>
              </a:lnSpc>
              <a:spcBef>
                <a:spcPct val="0"/>
              </a:spcBef>
              <a:spcAft>
                <a:spcPct val="0"/>
              </a:spcAft>
            </a:pPr>
            <a:fld id="{19DE8A8D-2338-452C-96F5-8D19F6E716C5}" type="datetime'''''''''''''''''''''''''''1'''''''''''''''''">
              <a:rPr lang="en-GB" altLang="en-US" sz="1050" b="1" smtClean="0">
                <a:solidFill>
                  <a:schemeClr val="tx1"/>
                </a:solidFill>
              </a:rPr>
              <a:pPr algn="ctr">
                <a:lnSpc>
                  <a:spcPct val="90000"/>
                </a:lnSpc>
                <a:spcBef>
                  <a:spcPct val="0"/>
                </a:spcBef>
                <a:spcAft>
                  <a:spcPct val="0"/>
                </a:spcAft>
              </a:pPr>
              <a:t>1</a:t>
            </a:fld>
            <a:endParaRPr lang="en-GB" sz="1050" b="1" err="1">
              <a:solidFill>
                <a:schemeClr val="tx1"/>
              </a:solidFill>
              <a:sym typeface="+mn-lt"/>
            </a:endParaRPr>
          </a:p>
        </p:txBody>
      </p:sp>
      <p:sp>
        <p:nvSpPr>
          <p:cNvPr id="166" name="Rectangle 165">
            <a:extLst>
              <a:ext uri="{FF2B5EF4-FFF2-40B4-BE49-F238E27FC236}">
                <a16:creationId xmlns:a16="http://schemas.microsoft.com/office/drawing/2014/main" id="{2054841F-279B-4B86-B901-467E8C4D479D}"/>
              </a:ext>
            </a:extLst>
          </p:cNvPr>
          <p:cNvSpPr/>
          <p:nvPr>
            <p:custDataLst>
              <p:tags r:id="rId116"/>
            </p:custDataLst>
          </p:nvPr>
        </p:nvSpPr>
        <p:spPr bwMode="gray">
          <a:xfrm>
            <a:off x="7524750" y="4271963"/>
            <a:ext cx="187325" cy="14446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9050" tIns="0" rIns="19050" bIns="0" numCol="1" spcCol="0" rtlCol="0" anchor="b" anchorCtr="0">
            <a:noAutofit/>
          </a:bodyPr>
          <a:lstStyle/>
          <a:p>
            <a:pPr algn="ctr">
              <a:lnSpc>
                <a:spcPct val="90000"/>
              </a:lnSpc>
              <a:spcBef>
                <a:spcPct val="0"/>
              </a:spcBef>
              <a:spcAft>
                <a:spcPct val="0"/>
              </a:spcAft>
            </a:pPr>
            <a:fld id="{CAC96B87-09ED-4302-87AA-978AF19088F4}" type="datetime'''''1''''''''''''''''''7'''''''''''''''''''''''''''''''''''">
              <a:rPr lang="en-GB" altLang="en-US" sz="1050" b="1" smtClean="0">
                <a:solidFill>
                  <a:schemeClr val="tx1"/>
                </a:solidFill>
                <a:effectLst/>
              </a:rPr>
              <a:pPr algn="ctr">
                <a:lnSpc>
                  <a:spcPct val="90000"/>
                </a:lnSpc>
                <a:spcBef>
                  <a:spcPct val="0"/>
                </a:spcBef>
                <a:spcAft>
                  <a:spcPct val="0"/>
                </a:spcAft>
              </a:pPr>
              <a:t>17</a:t>
            </a:fld>
            <a:endParaRPr lang="en-GB" sz="1050" b="1">
              <a:solidFill>
                <a:schemeClr val="tx1"/>
              </a:solidFill>
              <a:sym typeface="+mn-lt"/>
            </a:endParaRPr>
          </a:p>
        </p:txBody>
      </p:sp>
      <p:sp>
        <p:nvSpPr>
          <p:cNvPr id="518" name="TextBox 517">
            <a:extLst>
              <a:ext uri="{FF2B5EF4-FFF2-40B4-BE49-F238E27FC236}">
                <a16:creationId xmlns:a16="http://schemas.microsoft.com/office/drawing/2014/main" id="{1D90E6DA-D128-43FF-8337-6190C991E75D}"/>
              </a:ext>
            </a:extLst>
          </p:cNvPr>
          <p:cNvSpPr txBox="1"/>
          <p:nvPr/>
        </p:nvSpPr>
        <p:spPr>
          <a:xfrm rot="16200000">
            <a:off x="-580749" y="3579978"/>
            <a:ext cx="2578417" cy="338554"/>
          </a:xfrm>
          <a:prstGeom prst="rect">
            <a:avLst/>
          </a:prstGeom>
          <a:noFill/>
        </p:spPr>
        <p:txBody>
          <a:bodyPr wrap="square" rtlCol="0">
            <a:spAutoFit/>
          </a:bodyPr>
          <a:lstStyle/>
          <a:p>
            <a:pPr algn="ctr"/>
            <a:r>
              <a:rPr lang="en-GB" sz="1600" i="1">
                <a:solidFill>
                  <a:schemeClr val="tx2"/>
                </a:solidFill>
              </a:rPr>
              <a:t>Number of products</a:t>
            </a:r>
          </a:p>
        </p:txBody>
      </p:sp>
      <p:sp>
        <p:nvSpPr>
          <p:cNvPr id="1415" name="Rectangle 1414">
            <a:extLst>
              <a:ext uri="{FF2B5EF4-FFF2-40B4-BE49-F238E27FC236}">
                <a16:creationId xmlns:a16="http://schemas.microsoft.com/office/drawing/2014/main" id="{B5C2EC74-5CE8-44F2-87EA-A28A26B742AA}"/>
              </a:ext>
            </a:extLst>
          </p:cNvPr>
          <p:cNvSpPr/>
          <p:nvPr>
            <p:custDataLst>
              <p:tags r:id="rId117"/>
            </p:custDataLst>
          </p:nvPr>
        </p:nvSpPr>
        <p:spPr bwMode="auto">
          <a:xfrm>
            <a:off x="5414963" y="5997575"/>
            <a:ext cx="250825" cy="187325"/>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l"/>
            <a:endParaRPr lang="en-GB" sz="1600"/>
          </a:p>
        </p:txBody>
      </p:sp>
      <p:sp>
        <p:nvSpPr>
          <p:cNvPr id="1348" name="Rectangle 1347">
            <a:extLst>
              <a:ext uri="{FF2B5EF4-FFF2-40B4-BE49-F238E27FC236}">
                <a16:creationId xmlns:a16="http://schemas.microsoft.com/office/drawing/2014/main" id="{8BE6B610-A289-47A7-9B06-C57C86E8C779}"/>
              </a:ext>
            </a:extLst>
          </p:cNvPr>
          <p:cNvSpPr/>
          <p:nvPr>
            <p:custDataLst>
              <p:tags r:id="rId118"/>
            </p:custDataLst>
          </p:nvPr>
        </p:nvSpPr>
        <p:spPr bwMode="auto">
          <a:xfrm>
            <a:off x="5716588" y="5992813"/>
            <a:ext cx="717550" cy="212725"/>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a:spcBef>
                <a:spcPct val="0"/>
              </a:spcBef>
              <a:spcAft>
                <a:spcPct val="0"/>
              </a:spcAft>
            </a:pPr>
            <a:fld id="{6DBEA2DA-B6C8-43B7-AA13-235BA9F06D31}" type="datetime'''A''''''v''''''a''''''''i''l''ab''''''''''''''''l''e'''''''''">
              <a:rPr lang="en-GB" altLang="en-US" sz="1400" smtClean="0">
                <a:solidFill>
                  <a:schemeClr val="tx1"/>
                </a:solidFill>
                <a:effectLst/>
              </a:rPr>
              <a:pPr>
                <a:spcBef>
                  <a:spcPct val="0"/>
                </a:spcBef>
                <a:spcAft>
                  <a:spcPct val="0"/>
                </a:spcAft>
              </a:pPr>
              <a:t>Available</a:t>
            </a:fld>
            <a:endParaRPr lang="en-GB" sz="1400">
              <a:solidFill>
                <a:schemeClr val="tx1"/>
              </a:solidFill>
              <a:sym typeface="+mn-lt"/>
            </a:endParaRPr>
          </a:p>
        </p:txBody>
      </p:sp>
      <p:sp>
        <p:nvSpPr>
          <p:cNvPr id="1417" name="Footer Placeholder 3">
            <a:extLst>
              <a:ext uri="{FF2B5EF4-FFF2-40B4-BE49-F238E27FC236}">
                <a16:creationId xmlns:a16="http://schemas.microsoft.com/office/drawing/2014/main" id="{98BDAEE8-696A-4293-8B58-2921ACFAD102}"/>
              </a:ext>
            </a:extLst>
          </p:cNvPr>
          <p:cNvSpPr>
            <a:spLocks noGrp="1"/>
          </p:cNvSpPr>
          <p:nvPr>
            <p:ph type="ftr" sz="quarter" idx="3"/>
          </p:nvPr>
        </p:nvSpPr>
        <p:spPr>
          <a:xfrm>
            <a:off x="320146" y="6230939"/>
            <a:ext cx="9835200" cy="544298"/>
          </a:xfrm>
        </p:spPr>
        <p:txBody>
          <a:bodyPr/>
          <a:lstStyle/>
          <a:p>
            <a:r>
              <a:rPr lang="en-GB" b="1"/>
              <a:t>European Union average: 28 products available (42%) </a:t>
            </a:r>
            <a:r>
              <a:rPr lang="en-GB" baseline="30000"/>
              <a:t>†</a:t>
            </a:r>
            <a:r>
              <a:rPr lang="en-GB"/>
              <a:t>Country specific definitions are listed in the appendix.</a:t>
            </a:r>
            <a:r>
              <a:rPr lang="en-GB">
                <a:solidFill>
                  <a:srgbClr val="2B3A42"/>
                </a:solidFill>
              </a:rPr>
              <a:t> </a:t>
            </a:r>
            <a:r>
              <a:rPr lang="en-GB"/>
              <a:t>*Countries with asterisks did not complete a full dataset and therefore availability may be unrepresentative. **In Spain, the WAIT analysis does not identify those medicinal products being accessible earlier in conformity with Spain's Royal Decree 1015/2009 relating to Medicines in Special Situations</a:t>
            </a:r>
          </a:p>
        </p:txBody>
      </p:sp>
      <p:sp>
        <p:nvSpPr>
          <p:cNvPr id="17" name="Rectangle 16" hidden="1">
            <a:extLst>
              <a:ext uri="{FF2B5EF4-FFF2-40B4-BE49-F238E27FC236}">
                <a16:creationId xmlns:a16="http://schemas.microsoft.com/office/drawing/2014/main" id="{979CCEBF-2C48-4E04-B838-20C2750628AD}"/>
              </a:ext>
            </a:extLst>
          </p:cNvPr>
          <p:cNvSpPr/>
          <p:nvPr/>
        </p:nvSpPr>
        <p:spPr>
          <a:xfrm>
            <a:off x="0" y="0"/>
            <a:ext cx="158750" cy="15875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t" anchorCtr="0">
            <a:noAutofit/>
          </a:bodyPr>
          <a:lstStyle/>
          <a:p>
            <a:endParaRPr lang="en-GB" sz="1400">
              <a:sym typeface="+mn-lt"/>
            </a:endParaRPr>
          </a:p>
        </p:txBody>
      </p:sp>
      <p:grpSp>
        <p:nvGrpSpPr>
          <p:cNvPr id="65" name="Group 64">
            <a:extLst>
              <a:ext uri="{FF2B5EF4-FFF2-40B4-BE49-F238E27FC236}">
                <a16:creationId xmlns:a16="http://schemas.microsoft.com/office/drawing/2014/main" id="{54AD58BE-373B-8E9C-C743-6B76716CC185}"/>
              </a:ext>
            </a:extLst>
          </p:cNvPr>
          <p:cNvGrpSpPr/>
          <p:nvPr/>
        </p:nvGrpSpPr>
        <p:grpSpPr>
          <a:xfrm>
            <a:off x="0" y="-5166"/>
            <a:ext cx="12197443" cy="180000"/>
            <a:chOff x="0" y="-5166"/>
            <a:chExt cx="12197443" cy="446573"/>
          </a:xfrm>
        </p:grpSpPr>
        <p:sp>
          <p:nvSpPr>
            <p:cNvPr id="67" name="Rectangle 66">
              <a:extLst>
                <a:ext uri="{FF2B5EF4-FFF2-40B4-BE49-F238E27FC236}">
                  <a16:creationId xmlns:a16="http://schemas.microsoft.com/office/drawing/2014/main" id="{962C30B3-29BF-6785-88DF-9F96587EB580}"/>
                </a:ext>
              </a:extLst>
            </p:cNvPr>
            <p:cNvSpPr/>
            <p:nvPr/>
          </p:nvSpPr>
          <p:spPr>
            <a:xfrm>
              <a:off x="0" y="-5166"/>
              <a:ext cx="2437200" cy="446573"/>
            </a:xfrm>
            <a:prstGeom prst="rect">
              <a:avLst/>
            </a:prstGeom>
            <a:solidFill>
              <a:schemeClr val="bg2"/>
            </a:solidFill>
            <a:ln>
              <a:solidFill>
                <a:schemeClr val="bg2">
                  <a:lumMod val="9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tIns="36000" rtlCol="0" anchor="ctr" anchorCtr="0"/>
            <a:lstStyle/>
            <a:p>
              <a:pPr algn="ctr"/>
              <a:r>
                <a:rPr lang="en-GB" sz="1200">
                  <a:solidFill>
                    <a:schemeClr val="bg2">
                      <a:lumMod val="90000"/>
                    </a:schemeClr>
                  </a:solidFill>
                </a:rPr>
                <a:t>All products</a:t>
              </a:r>
            </a:p>
          </p:txBody>
        </p:sp>
        <p:grpSp>
          <p:nvGrpSpPr>
            <p:cNvPr id="68" name="Group 67">
              <a:extLst>
                <a:ext uri="{FF2B5EF4-FFF2-40B4-BE49-F238E27FC236}">
                  <a16:creationId xmlns:a16="http://schemas.microsoft.com/office/drawing/2014/main" id="{EA400E7A-42A4-92DF-89A0-B678D6248C00}"/>
                </a:ext>
              </a:extLst>
            </p:cNvPr>
            <p:cNvGrpSpPr/>
            <p:nvPr/>
          </p:nvGrpSpPr>
          <p:grpSpPr>
            <a:xfrm>
              <a:off x="2439477" y="-5166"/>
              <a:ext cx="9757966" cy="446573"/>
              <a:chOff x="2439477" y="-5166"/>
              <a:chExt cx="9757966" cy="446573"/>
            </a:xfrm>
          </p:grpSpPr>
          <p:sp>
            <p:nvSpPr>
              <p:cNvPr id="69" name="Rectangle 68">
                <a:extLst>
                  <a:ext uri="{FF2B5EF4-FFF2-40B4-BE49-F238E27FC236}">
                    <a16:creationId xmlns:a16="http://schemas.microsoft.com/office/drawing/2014/main" id="{E4EA5E83-3CAF-0D03-3901-C5E7C515C983}"/>
                  </a:ext>
                </a:extLst>
              </p:cNvPr>
              <p:cNvSpPr/>
              <p:nvPr/>
            </p:nvSpPr>
            <p:spPr>
              <a:xfrm>
                <a:off x="2439477" y="-5166"/>
                <a:ext cx="2437200" cy="446573"/>
              </a:xfrm>
              <a:prstGeom prst="rect">
                <a:avLst/>
              </a:prstGeom>
              <a:solidFill>
                <a:schemeClr val="bg2"/>
              </a:solidFill>
              <a:ln>
                <a:solidFill>
                  <a:schemeClr val="bg2">
                    <a:lumMod val="9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tIns="36000" rtlCol="0" anchor="ctr" anchorCtr="0"/>
              <a:lstStyle/>
              <a:p>
                <a:pPr algn="ctr"/>
                <a:r>
                  <a:rPr lang="en-GB" sz="1200">
                    <a:solidFill>
                      <a:schemeClr val="bg2">
                        <a:lumMod val="90000"/>
                      </a:schemeClr>
                    </a:solidFill>
                  </a:rPr>
                  <a:t>Oncology</a:t>
                </a:r>
              </a:p>
            </p:txBody>
          </p:sp>
          <p:sp>
            <p:nvSpPr>
              <p:cNvPr id="70" name="Rectangle 69">
                <a:extLst>
                  <a:ext uri="{FF2B5EF4-FFF2-40B4-BE49-F238E27FC236}">
                    <a16:creationId xmlns:a16="http://schemas.microsoft.com/office/drawing/2014/main" id="{3F5715C4-B8D1-2A95-B2B4-6A0D4C66B6CA}"/>
                  </a:ext>
                </a:extLst>
              </p:cNvPr>
              <p:cNvSpPr/>
              <p:nvPr/>
            </p:nvSpPr>
            <p:spPr>
              <a:xfrm>
                <a:off x="4878955" y="-5166"/>
                <a:ext cx="2437200" cy="446573"/>
              </a:xfrm>
              <a:prstGeom prst="rect">
                <a:avLst/>
              </a:prstGeom>
              <a:gradFill>
                <a:gsLst>
                  <a:gs pos="0">
                    <a:schemeClr val="accent1">
                      <a:lumMod val="5000"/>
                      <a:lumOff val="95000"/>
                    </a:schemeClr>
                  </a:gs>
                  <a:gs pos="52000">
                    <a:schemeClr val="accent2">
                      <a:lumMod val="75000"/>
                    </a:schemeClr>
                  </a:gs>
                  <a:gs pos="83000">
                    <a:schemeClr val="accent2">
                      <a:lumMod val="75000"/>
                    </a:schemeClr>
                  </a:gs>
                  <a:gs pos="100000">
                    <a:schemeClr val="accent2">
                      <a:lumMod val="75000"/>
                    </a:schemeClr>
                  </a:gs>
                </a:gsLst>
                <a:lin ang="5400000" scaled="1"/>
              </a:gradFill>
              <a:ln>
                <a:solidFill>
                  <a:schemeClr val="bg2">
                    <a:lumMod val="9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tIns="36000" rtlCol="0" anchor="ctr" anchorCtr="0"/>
              <a:lstStyle/>
              <a:p>
                <a:pPr algn="ctr"/>
                <a:r>
                  <a:rPr lang="en-GB" sz="1200">
                    <a:solidFill>
                      <a:schemeClr val="bg1"/>
                    </a:solidFill>
                  </a:rPr>
                  <a:t>Orphans</a:t>
                </a:r>
              </a:p>
            </p:txBody>
          </p:sp>
          <p:sp>
            <p:nvSpPr>
              <p:cNvPr id="71" name="Rectangle 70">
                <a:extLst>
                  <a:ext uri="{FF2B5EF4-FFF2-40B4-BE49-F238E27FC236}">
                    <a16:creationId xmlns:a16="http://schemas.microsoft.com/office/drawing/2014/main" id="{00806185-DA82-E3B0-CFBC-3AABF161C961}"/>
                  </a:ext>
                </a:extLst>
              </p:cNvPr>
              <p:cNvSpPr/>
              <p:nvPr/>
            </p:nvSpPr>
            <p:spPr>
              <a:xfrm>
                <a:off x="7318433" y="-5166"/>
                <a:ext cx="2437200" cy="446573"/>
              </a:xfrm>
              <a:prstGeom prst="rect">
                <a:avLst/>
              </a:prstGeom>
              <a:solidFill>
                <a:schemeClr val="bg2"/>
              </a:solidFill>
              <a:ln>
                <a:solidFill>
                  <a:schemeClr val="bg2">
                    <a:lumMod val="9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tIns="36000" rtlCol="0" anchor="ctr" anchorCtr="0"/>
              <a:lstStyle/>
              <a:p>
                <a:pPr algn="ctr"/>
                <a:r>
                  <a:rPr lang="en-GB" sz="1200">
                    <a:solidFill>
                      <a:schemeClr val="bg2">
                        <a:lumMod val="90000"/>
                      </a:schemeClr>
                    </a:solidFill>
                  </a:rPr>
                  <a:t>Non-</a:t>
                </a:r>
                <a:r>
                  <a:rPr lang="en-GB" sz="1200" err="1">
                    <a:solidFill>
                      <a:schemeClr val="bg2">
                        <a:lumMod val="90000"/>
                      </a:schemeClr>
                    </a:solidFill>
                  </a:rPr>
                  <a:t>onc</a:t>
                </a:r>
                <a:r>
                  <a:rPr lang="en-GB" sz="1200">
                    <a:solidFill>
                      <a:schemeClr val="bg2">
                        <a:lumMod val="90000"/>
                      </a:schemeClr>
                    </a:solidFill>
                  </a:rPr>
                  <a:t> orphans</a:t>
                </a:r>
              </a:p>
            </p:txBody>
          </p:sp>
          <p:sp>
            <p:nvSpPr>
              <p:cNvPr id="72" name="Rectangle 71">
                <a:extLst>
                  <a:ext uri="{FF2B5EF4-FFF2-40B4-BE49-F238E27FC236}">
                    <a16:creationId xmlns:a16="http://schemas.microsoft.com/office/drawing/2014/main" id="{9E297E09-A680-0AB8-76EA-A5B4DB28BBD4}"/>
                  </a:ext>
                </a:extLst>
              </p:cNvPr>
              <p:cNvSpPr/>
              <p:nvPr/>
            </p:nvSpPr>
            <p:spPr>
              <a:xfrm>
                <a:off x="9749443" y="-5166"/>
                <a:ext cx="2448000" cy="446573"/>
              </a:xfrm>
              <a:prstGeom prst="rect">
                <a:avLst/>
              </a:prstGeom>
              <a:solidFill>
                <a:schemeClr val="bg2"/>
              </a:solidFill>
              <a:ln>
                <a:solidFill>
                  <a:schemeClr val="bg2">
                    <a:lumMod val="9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tIns="36000" rtlCol="0" anchor="ctr" anchorCtr="0"/>
              <a:lstStyle/>
              <a:p>
                <a:pPr algn="ctr"/>
                <a:r>
                  <a:rPr lang="en-GB" sz="1200">
                    <a:solidFill>
                      <a:schemeClr val="bg2">
                        <a:lumMod val="90000"/>
                      </a:schemeClr>
                    </a:solidFill>
                  </a:rPr>
                  <a:t>Combination</a:t>
                </a:r>
              </a:p>
            </p:txBody>
          </p:sp>
        </p:grpSp>
      </p:grpSp>
    </p:spTree>
    <p:extLst>
      <p:ext uri="{BB962C8B-B14F-4D97-AF65-F5344CB8AC3E}">
        <p14:creationId xmlns:p14="http://schemas.microsoft.com/office/powerpoint/2010/main" val="146938783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6" name="Object 15" hidden="1">
            <a:extLst>
              <a:ext uri="{FF2B5EF4-FFF2-40B4-BE49-F238E27FC236}">
                <a16:creationId xmlns:a16="http://schemas.microsoft.com/office/drawing/2014/main" id="{9834649C-7A5C-4C26-AD02-DFE033744CC4}"/>
              </a:ext>
            </a:extLst>
          </p:cNvPr>
          <p:cNvGraphicFramePr>
            <a:graphicFrameLocks noChangeAspect="1"/>
          </p:cNvGraphicFramePr>
          <p:nvPr>
            <p:custDataLst>
              <p:tags r:id="rId1"/>
            </p:custDataLst>
            <p:extLst>
              <p:ext uri="{D42A27DB-BD31-4B8C-83A1-F6EECF244321}">
                <p14:modId xmlns:p14="http://schemas.microsoft.com/office/powerpoint/2010/main" val="571996714"/>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171" imgW="216" imgH="216" progId="TCLayout.ActiveDocument.1">
                  <p:embed/>
                </p:oleObj>
              </mc:Choice>
              <mc:Fallback>
                <p:oleObj name="think-cell Slide" r:id="rId171" imgW="216" imgH="216" progId="TCLayout.ActiveDocument.1">
                  <p:embed/>
                  <p:pic>
                    <p:nvPicPr>
                      <p:cNvPr id="16" name="Object 15" hidden="1">
                        <a:extLst>
                          <a:ext uri="{FF2B5EF4-FFF2-40B4-BE49-F238E27FC236}">
                            <a16:creationId xmlns:a16="http://schemas.microsoft.com/office/drawing/2014/main" id="{9834649C-7A5C-4C26-AD02-DFE033744CC4}"/>
                          </a:ext>
                        </a:extLst>
                      </p:cNvPr>
                      <p:cNvPicPr/>
                      <p:nvPr/>
                    </p:nvPicPr>
                    <p:blipFill>
                      <a:blip r:embed="rId172"/>
                      <a:stretch>
                        <a:fillRect/>
                      </a:stretch>
                    </p:blipFill>
                    <p:spPr>
                      <a:xfrm>
                        <a:off x="1588" y="1588"/>
                        <a:ext cx="1588" cy="1588"/>
                      </a:xfrm>
                      <a:prstGeom prst="rect">
                        <a:avLst/>
                      </a:prstGeom>
                    </p:spPr>
                  </p:pic>
                </p:oleObj>
              </mc:Fallback>
            </mc:AlternateContent>
          </a:graphicData>
        </a:graphic>
      </p:graphicFrame>
      <p:sp>
        <p:nvSpPr>
          <p:cNvPr id="6" name="Rectangle 5" hidden="1">
            <a:extLst>
              <a:ext uri="{FF2B5EF4-FFF2-40B4-BE49-F238E27FC236}">
                <a16:creationId xmlns:a16="http://schemas.microsoft.com/office/drawing/2014/main" id="{9DEC096E-7855-4EE3-9504-7797209BBA4F}"/>
              </a:ext>
            </a:extLst>
          </p:cNvPr>
          <p:cNvSpPr/>
          <p:nvPr>
            <p:custDataLst>
              <p:tags r:id="rId2"/>
            </p:custDataLst>
          </p:nvPr>
        </p:nvSpPr>
        <p:spPr>
          <a:xfrm>
            <a:off x="0" y="0"/>
            <a:ext cx="158750" cy="15875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t" anchorCtr="0">
            <a:noAutofit/>
          </a:bodyPr>
          <a:lstStyle/>
          <a:p>
            <a:pPr>
              <a:defRPr/>
            </a:pPr>
            <a:endParaRPr kumimoji="0" lang="en-GB" sz="1400" u="none" strike="noStrike" kern="1200" cap="none" spc="0" normalizeH="0" noProof="0">
              <a:ln>
                <a:noFill/>
              </a:ln>
              <a:solidFill>
                <a:srgbClr val="FFFFFF"/>
              </a:solidFill>
              <a:effectLst/>
              <a:uLnTx/>
              <a:uFillTx/>
              <a:sym typeface="+mn-lt"/>
            </a:endParaRPr>
          </a:p>
        </p:txBody>
      </p:sp>
      <p:sp>
        <p:nvSpPr>
          <p:cNvPr id="542" name="Title 541">
            <a:extLst>
              <a:ext uri="{FF2B5EF4-FFF2-40B4-BE49-F238E27FC236}">
                <a16:creationId xmlns:a16="http://schemas.microsoft.com/office/drawing/2014/main" id="{907162CF-3CBB-4625-A270-B43EAE717140}"/>
              </a:ext>
            </a:extLst>
          </p:cNvPr>
          <p:cNvSpPr>
            <a:spLocks noGrp="1"/>
          </p:cNvSpPr>
          <p:nvPr>
            <p:ph type="title"/>
          </p:nvPr>
        </p:nvSpPr>
        <p:spPr/>
        <p:txBody>
          <a:bodyPr vert="horz"/>
          <a:lstStyle/>
          <a:p>
            <a:r>
              <a:rPr lang="en-GB"/>
              <a:t>Orphan breakdown of availability (%, 2020-2023)</a:t>
            </a:r>
            <a:endParaRPr lang="en-GB" sz="1800" i="1"/>
          </a:p>
        </p:txBody>
      </p:sp>
      <p:sp>
        <p:nvSpPr>
          <p:cNvPr id="191" name="Footer Placeholder 3">
            <a:extLst>
              <a:ext uri="{FF2B5EF4-FFF2-40B4-BE49-F238E27FC236}">
                <a16:creationId xmlns:a16="http://schemas.microsoft.com/office/drawing/2014/main" id="{D0442554-7CCB-4C75-9897-E5CB1089294B}"/>
              </a:ext>
            </a:extLst>
          </p:cNvPr>
          <p:cNvSpPr>
            <a:spLocks noGrp="1"/>
          </p:cNvSpPr>
          <p:nvPr>
            <p:ph type="ftr" sz="quarter" idx="3"/>
          </p:nvPr>
        </p:nvSpPr>
        <p:spPr>
          <a:xfrm>
            <a:off x="312101" y="6363856"/>
            <a:ext cx="9835200" cy="420688"/>
          </a:xfrm>
        </p:spPr>
        <p:txBody>
          <a:bodyPr/>
          <a:lstStyle/>
          <a:p>
            <a:pPr lvl="0">
              <a:defRPr/>
            </a:pPr>
            <a:r>
              <a:rPr lang="en-GB" b="1">
                <a:solidFill>
                  <a:srgbClr val="2B3A42"/>
                </a:solidFill>
              </a:rPr>
              <a:t>European Union average: </a:t>
            </a:r>
            <a:r>
              <a:rPr lang="en-GB" b="1"/>
              <a:t>28 products available (42%), Limited availability (total) (38% of available products). ^</a:t>
            </a:r>
            <a:r>
              <a:rPr lang="en-GB"/>
              <a:t>Netherlands did not submit complete information on restrictions to available medicines meaning LA* is not captured in these countries. </a:t>
            </a:r>
            <a:r>
              <a:rPr lang="en-GB" baseline="30000"/>
              <a:t>†</a:t>
            </a:r>
            <a:r>
              <a:rPr lang="en-GB"/>
              <a:t>Country specific definitions are listed in the appendix.</a:t>
            </a:r>
            <a:r>
              <a:rPr lang="en-GB">
                <a:solidFill>
                  <a:srgbClr val="2B3A42"/>
                </a:solidFill>
              </a:rPr>
              <a:t> </a:t>
            </a:r>
            <a:r>
              <a:rPr lang="en-GB"/>
              <a:t>*Countries with asterisks did not complete a full dataset and therefore availability may be unrepresentative. **In Spain, the WAIT analysis does not identify those medicinal products being accessible earlier in conformity with Spain's Royal Decree 1015/2009 relating to Medicines in Special Situations</a:t>
            </a:r>
            <a:endParaRPr lang="en-GB">
              <a:solidFill>
                <a:srgbClr val="2B3A42"/>
              </a:solidFill>
            </a:endParaRPr>
          </a:p>
        </p:txBody>
      </p:sp>
      <p:sp>
        <p:nvSpPr>
          <p:cNvPr id="199" name="TextBox 198">
            <a:extLst>
              <a:ext uri="{FF2B5EF4-FFF2-40B4-BE49-F238E27FC236}">
                <a16:creationId xmlns:a16="http://schemas.microsoft.com/office/drawing/2014/main" id="{B98BCC43-0322-4F3B-8C0D-1DBDCB14CCFD}"/>
              </a:ext>
            </a:extLst>
          </p:cNvPr>
          <p:cNvSpPr txBox="1"/>
          <p:nvPr/>
        </p:nvSpPr>
        <p:spPr>
          <a:xfrm rot="16200000">
            <a:off x="-580749" y="3579978"/>
            <a:ext cx="2578417" cy="338554"/>
          </a:xfrm>
          <a:prstGeom prst="rect">
            <a:avLst/>
          </a:prstGeom>
          <a:noFill/>
        </p:spPr>
        <p:txBody>
          <a:bodyPr wrap="square" rtlCol="0">
            <a:spAutoFit/>
          </a:bodyPr>
          <a:lstStyle/>
          <a:p>
            <a:pPr algn="ctr"/>
            <a:r>
              <a:rPr lang="en-GB" sz="1600" i="1">
                <a:solidFill>
                  <a:schemeClr val="tx2"/>
                </a:solidFill>
              </a:rPr>
              <a:t>Number of products</a:t>
            </a:r>
          </a:p>
        </p:txBody>
      </p:sp>
      <p:sp>
        <p:nvSpPr>
          <p:cNvPr id="131" name="TextBox 130">
            <a:extLst>
              <a:ext uri="{FF2B5EF4-FFF2-40B4-BE49-F238E27FC236}">
                <a16:creationId xmlns:a16="http://schemas.microsoft.com/office/drawing/2014/main" id="{7BBA37A4-D946-28DB-51A3-AFFD1BC8AF5D}"/>
              </a:ext>
            </a:extLst>
          </p:cNvPr>
          <p:cNvSpPr txBox="1"/>
          <p:nvPr/>
        </p:nvSpPr>
        <p:spPr>
          <a:xfrm>
            <a:off x="384694" y="1245330"/>
            <a:ext cx="11398110" cy="840230"/>
          </a:xfrm>
          <a:prstGeom prst="rect">
            <a:avLst/>
          </a:prstGeom>
          <a:noFill/>
        </p:spPr>
        <p:txBody>
          <a:bodyPr wrap="square">
            <a:spAutoFit/>
          </a:bodyPr>
          <a:lstStyle/>
          <a:p>
            <a:pPr marL="0" lvl="0" indent="0">
              <a:lnSpc>
                <a:spcPct val="90000"/>
              </a:lnSpc>
              <a:spcBef>
                <a:spcPts val="1000"/>
              </a:spcBef>
              <a:buNone/>
              <a:defRPr/>
            </a:pPr>
            <a:r>
              <a:rPr kumimoji="0" lang="en-GB" sz="1800" i="0" u="none" strike="noStrike" kern="1200" cap="none" spc="0" normalizeH="0" baseline="0" noProof="0">
                <a:ln>
                  <a:noFill/>
                </a:ln>
                <a:solidFill>
                  <a:srgbClr val="2B3A42"/>
                </a:solidFill>
                <a:effectLst/>
                <a:uLnTx/>
                <a:uFillTx/>
                <a:ea typeface="+mn-ea"/>
                <a:cs typeface="+mn-cs"/>
              </a:rPr>
              <a:t>The</a:t>
            </a:r>
            <a:r>
              <a:rPr kumimoji="0" lang="en-GB" sz="1800" b="0" i="0" u="none" strike="noStrike" kern="1200" cap="none" spc="0" normalizeH="0" baseline="0" noProof="0">
                <a:ln>
                  <a:noFill/>
                </a:ln>
                <a:solidFill>
                  <a:srgbClr val="2B3A42"/>
                </a:solidFill>
                <a:effectLst/>
                <a:uLnTx/>
                <a:uFillTx/>
                <a:ea typeface="+mn-ea"/>
                <a:cs typeface="+mn-cs"/>
              </a:rPr>
              <a:t> </a:t>
            </a:r>
            <a:r>
              <a:rPr lang="en-GB" b="1">
                <a:solidFill>
                  <a:srgbClr val="00A3E0"/>
                </a:solidFill>
              </a:rPr>
              <a:t>breakdown of availability </a:t>
            </a:r>
            <a:r>
              <a:rPr kumimoji="0" lang="en-GB" sz="1800" b="0" i="0" u="none" strike="noStrike" kern="1200" cap="none" spc="0" normalizeH="0" baseline="0" noProof="0">
                <a:ln>
                  <a:noFill/>
                </a:ln>
                <a:solidFill>
                  <a:srgbClr val="2B3A42"/>
                </a:solidFill>
                <a:effectLst/>
                <a:uLnTx/>
                <a:uFillTx/>
                <a:ea typeface="+mn-ea"/>
                <a:cs typeface="+mn-cs"/>
              </a:rPr>
              <a:t>shows the proportion of medicines available to patients in European countries as of 5</a:t>
            </a:r>
            <a:r>
              <a:rPr kumimoji="0" lang="en-GB" sz="1800" b="0" i="0" u="none" strike="noStrike" kern="1200" cap="none" spc="0" normalizeH="0" baseline="30000" noProof="0">
                <a:ln>
                  <a:noFill/>
                </a:ln>
                <a:solidFill>
                  <a:srgbClr val="2B3A42"/>
                </a:solidFill>
                <a:effectLst/>
                <a:uLnTx/>
                <a:uFillTx/>
                <a:ea typeface="+mn-ea"/>
                <a:cs typeface="+mn-cs"/>
              </a:rPr>
              <a:t>th</a:t>
            </a:r>
            <a:r>
              <a:rPr kumimoji="0" lang="en-GB" sz="1800" b="0" i="0" u="none" strike="noStrike" kern="1200" cap="none" spc="0" normalizeH="0" baseline="0" noProof="0">
                <a:ln>
                  <a:noFill/>
                </a:ln>
                <a:solidFill>
                  <a:srgbClr val="2B3A42"/>
                </a:solidFill>
                <a:effectLst/>
                <a:uLnTx/>
                <a:uFillTx/>
                <a:ea typeface="+mn-ea"/>
                <a:cs typeface="+mn-cs"/>
              </a:rPr>
              <a:t> January 2025 (for most countries this is the point at which the product gains access to the reimbursement list</a:t>
            </a:r>
            <a:r>
              <a:rPr lang="en-GB" sz="1800" baseline="30000"/>
              <a:t>†</a:t>
            </a:r>
            <a:r>
              <a:rPr kumimoji="0" lang="en-GB" sz="1800" b="0" i="0" u="none" strike="noStrike" kern="1200" cap="none" spc="0" normalizeH="0" baseline="0" noProof="0">
                <a:ln>
                  <a:noFill/>
                </a:ln>
                <a:solidFill>
                  <a:srgbClr val="2B3A42"/>
                </a:solidFill>
                <a:effectLst/>
                <a:uLnTx/>
                <a:uFillTx/>
                <a:ea typeface="+mn-ea"/>
                <a:cs typeface="+mn-cs"/>
              </a:rPr>
              <a:t>) with full availability, via individual patient schemes, or with other restrictions. </a:t>
            </a:r>
          </a:p>
        </p:txBody>
      </p:sp>
      <p:graphicFrame>
        <p:nvGraphicFramePr>
          <p:cNvPr id="160" name="Chart 159">
            <a:extLst>
              <a:ext uri="{FF2B5EF4-FFF2-40B4-BE49-F238E27FC236}">
                <a16:creationId xmlns:a16="http://schemas.microsoft.com/office/drawing/2014/main" id="{FFD7FD73-F139-9BCE-3239-D4416A60A47B}"/>
              </a:ext>
            </a:extLst>
          </p:cNvPr>
          <p:cNvGraphicFramePr/>
          <p:nvPr>
            <p:custDataLst>
              <p:tags r:id="rId3"/>
            </p:custDataLst>
            <p:extLst>
              <p:ext uri="{D42A27DB-BD31-4B8C-83A1-F6EECF244321}">
                <p14:modId xmlns:p14="http://schemas.microsoft.com/office/powerpoint/2010/main" val="209843609"/>
              </p:ext>
            </p:extLst>
          </p:nvPr>
        </p:nvGraphicFramePr>
        <p:xfrm>
          <a:off x="1027113" y="2216150"/>
          <a:ext cx="10034587" cy="3060700"/>
        </p:xfrm>
        <a:graphic>
          <a:graphicData uri="http://schemas.openxmlformats.org/drawingml/2006/chart">
            <c:chart xmlns:c="http://schemas.openxmlformats.org/drawingml/2006/chart" xmlns:r="http://schemas.openxmlformats.org/officeDocument/2006/relationships" r:id="rId173"/>
          </a:graphicData>
        </a:graphic>
      </p:graphicFrame>
      <p:cxnSp>
        <p:nvCxnSpPr>
          <p:cNvPr id="804" name="Straight Connector 803">
            <a:extLst>
              <a:ext uri="{FF2B5EF4-FFF2-40B4-BE49-F238E27FC236}">
                <a16:creationId xmlns:a16="http://schemas.microsoft.com/office/drawing/2014/main" id="{36634916-4804-2915-3119-27537D7BAD6F}"/>
              </a:ext>
            </a:extLst>
          </p:cNvPr>
          <p:cNvCxnSpPr/>
          <p:nvPr>
            <p:custDataLst>
              <p:tags r:id="rId4"/>
            </p:custDataLst>
          </p:nvPr>
        </p:nvCxnSpPr>
        <p:spPr bwMode="gray">
          <a:xfrm>
            <a:off x="5559425" y="4425950"/>
            <a:ext cx="0" cy="639763"/>
          </a:xfrm>
          <a:prstGeom prst="line">
            <a:avLst/>
          </a:prstGeom>
          <a:ln w="19050" cap="flat" cmpd="sng" algn="ctr">
            <a:solidFill>
              <a:schemeClr val="accent3"/>
            </a:solidFill>
            <a:prstDash val="sysDot"/>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806" name="Straight Connector 805">
            <a:extLst>
              <a:ext uri="{FF2B5EF4-FFF2-40B4-BE49-F238E27FC236}">
                <a16:creationId xmlns:a16="http://schemas.microsoft.com/office/drawing/2014/main" id="{DE49EC1C-FA93-2A0C-F7EA-ECC0CDFB97E3}"/>
              </a:ext>
            </a:extLst>
          </p:cNvPr>
          <p:cNvCxnSpPr/>
          <p:nvPr>
            <p:custDataLst>
              <p:tags r:id="rId5"/>
            </p:custDataLst>
          </p:nvPr>
        </p:nvCxnSpPr>
        <p:spPr bwMode="gray">
          <a:xfrm>
            <a:off x="5699125" y="4425950"/>
            <a:ext cx="0" cy="639763"/>
          </a:xfrm>
          <a:prstGeom prst="line">
            <a:avLst/>
          </a:prstGeom>
          <a:ln w="19050" cap="flat" cmpd="sng" algn="ctr">
            <a:solidFill>
              <a:schemeClr val="accent3"/>
            </a:solidFill>
            <a:prstDash val="sysDot"/>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844" name="Straight Connector 843">
            <a:extLst>
              <a:ext uri="{FF2B5EF4-FFF2-40B4-BE49-F238E27FC236}">
                <a16:creationId xmlns:a16="http://schemas.microsoft.com/office/drawing/2014/main" id="{FE184708-0702-FA84-2069-46305CF96D8F}"/>
              </a:ext>
            </a:extLst>
          </p:cNvPr>
          <p:cNvCxnSpPr/>
          <p:nvPr>
            <p:custDataLst>
              <p:tags r:id="rId6"/>
            </p:custDataLst>
          </p:nvPr>
        </p:nvCxnSpPr>
        <p:spPr bwMode="gray">
          <a:xfrm>
            <a:off x="5559425" y="4425950"/>
            <a:ext cx="139700" cy="0"/>
          </a:xfrm>
          <a:prstGeom prst="line">
            <a:avLst/>
          </a:prstGeom>
          <a:ln w="19050" cap="flat" cmpd="sng" algn="ctr">
            <a:solidFill>
              <a:schemeClr val="accent6"/>
            </a:solidFill>
            <a:prstDash val="sysDot"/>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845" name="Straight Connector 844">
            <a:extLst>
              <a:ext uri="{FF2B5EF4-FFF2-40B4-BE49-F238E27FC236}">
                <a16:creationId xmlns:a16="http://schemas.microsoft.com/office/drawing/2014/main" id="{6C23D7E4-AF8E-BB6D-4BB0-A4C436C62B3B}"/>
              </a:ext>
            </a:extLst>
          </p:cNvPr>
          <p:cNvCxnSpPr/>
          <p:nvPr>
            <p:custDataLst>
              <p:tags r:id="rId7"/>
            </p:custDataLst>
          </p:nvPr>
        </p:nvCxnSpPr>
        <p:spPr bwMode="gray">
          <a:xfrm>
            <a:off x="5559425" y="4203700"/>
            <a:ext cx="0" cy="222250"/>
          </a:xfrm>
          <a:prstGeom prst="line">
            <a:avLst/>
          </a:prstGeom>
          <a:ln w="19050" cap="flat" cmpd="sng" algn="ctr">
            <a:solidFill>
              <a:schemeClr val="accent6"/>
            </a:solidFill>
            <a:prstDash val="sysDot"/>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846" name="Straight Connector 845">
            <a:extLst>
              <a:ext uri="{FF2B5EF4-FFF2-40B4-BE49-F238E27FC236}">
                <a16:creationId xmlns:a16="http://schemas.microsoft.com/office/drawing/2014/main" id="{F5E1941C-B8C5-6BE4-712E-A4F020DB940C}"/>
              </a:ext>
            </a:extLst>
          </p:cNvPr>
          <p:cNvCxnSpPr/>
          <p:nvPr>
            <p:custDataLst>
              <p:tags r:id="rId8"/>
            </p:custDataLst>
          </p:nvPr>
        </p:nvCxnSpPr>
        <p:spPr bwMode="gray">
          <a:xfrm>
            <a:off x="5699125" y="4203700"/>
            <a:ext cx="0" cy="222250"/>
          </a:xfrm>
          <a:prstGeom prst="line">
            <a:avLst/>
          </a:prstGeom>
          <a:ln w="19050" cap="flat" cmpd="sng" algn="ctr">
            <a:solidFill>
              <a:schemeClr val="accent6"/>
            </a:solidFill>
            <a:prstDash val="sysDot"/>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sp>
        <p:nvSpPr>
          <p:cNvPr id="819" name="Rectangle 818">
            <a:extLst>
              <a:ext uri="{FF2B5EF4-FFF2-40B4-BE49-F238E27FC236}">
                <a16:creationId xmlns:a16="http://schemas.microsoft.com/office/drawing/2014/main" id="{0C97C605-60D5-8283-6E8A-EE33FADA195D}"/>
              </a:ext>
            </a:extLst>
          </p:cNvPr>
          <p:cNvSpPr/>
          <p:nvPr>
            <p:custDataLst>
              <p:tags r:id="rId9"/>
            </p:custDataLst>
          </p:nvPr>
        </p:nvSpPr>
        <p:spPr bwMode="auto">
          <a:xfrm>
            <a:off x="5559425" y="4029075"/>
            <a:ext cx="139700" cy="174625"/>
          </a:xfrm>
          <a:prstGeom prst="rect">
            <a:avLst/>
          </a:prstGeom>
          <a:noFill/>
          <a:ln w="19050" cmpd="sng" algn="ctr">
            <a:solidFill>
              <a:srgbClr val="E66F02"/>
            </a:solidFill>
            <a:prstDash val="sysDot"/>
          </a:ln>
          <a:effectLst/>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l"/>
            <a:endParaRPr lang="en-GB" sz="1600" err="1"/>
          </a:p>
        </p:txBody>
      </p:sp>
      <p:cxnSp>
        <p:nvCxnSpPr>
          <p:cNvPr id="924" name="Straight Connector 923">
            <a:extLst>
              <a:ext uri="{FF2B5EF4-FFF2-40B4-BE49-F238E27FC236}">
                <a16:creationId xmlns:a16="http://schemas.microsoft.com/office/drawing/2014/main" id="{EBA97846-8779-D473-35C7-C8FFD8668115}"/>
              </a:ext>
            </a:extLst>
          </p:cNvPr>
          <p:cNvCxnSpPr/>
          <p:nvPr>
            <p:custDataLst>
              <p:tags r:id="rId10"/>
            </p:custDataLst>
          </p:nvPr>
        </p:nvCxnSpPr>
        <p:spPr bwMode="auto">
          <a:xfrm>
            <a:off x="10604500" y="4932363"/>
            <a:ext cx="0" cy="61912"/>
          </a:xfrm>
          <a:prstGeom prst="line">
            <a:avLst/>
          </a:prstGeom>
          <a:ln w="6350" cap="flat" cmpd="sng" algn="ctr">
            <a:solidFill>
              <a:schemeClr val="tx1"/>
            </a:solidFill>
            <a:prstDash val="solid"/>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sp>
        <p:nvSpPr>
          <p:cNvPr id="692" name="Rectangle 691">
            <a:extLst>
              <a:ext uri="{FF2B5EF4-FFF2-40B4-BE49-F238E27FC236}">
                <a16:creationId xmlns:a16="http://schemas.microsoft.com/office/drawing/2014/main" id="{A35B1594-33F9-EF58-15E4-8E02FEA5B997}"/>
              </a:ext>
            </a:extLst>
          </p:cNvPr>
          <p:cNvSpPr/>
          <p:nvPr>
            <p:custDataLst>
              <p:tags r:id="rId11"/>
            </p:custDataLst>
          </p:nvPr>
        </p:nvSpPr>
        <p:spPr bwMode="auto">
          <a:xfrm>
            <a:off x="1819275" y="5149850"/>
            <a:ext cx="152400" cy="520700"/>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marL="0" marR="0" lvl="0" indent="0" algn="r" defTabSz="914400" rtl="0" eaLnBrk="1" fontAlgn="auto" latinLnBrk="0" hangingPunct="1">
              <a:lnSpc>
                <a:spcPct val="100000"/>
              </a:lnSpc>
              <a:spcBef>
                <a:spcPct val="0"/>
              </a:spcBef>
              <a:spcAft>
                <a:spcPct val="0"/>
              </a:spcAft>
              <a:buClrTx/>
              <a:buSzTx/>
              <a:buFontTx/>
              <a:buNone/>
              <a:tabLst/>
              <a:defRPr/>
            </a:pPr>
            <a:fld id="{A141E8A2-AE3D-4E60-8633-7312F9211C9B}" type="datetime'''G''''''er''''''''''''''''''''''m''''''''a''''''''ny'''">
              <a:rPr lang="en-GB" altLang="en-US" sz="1000" smtClean="0">
                <a:solidFill>
                  <a:srgbClr val="2B3A42"/>
                </a:solidFill>
                <a:effectLst/>
              </a:rPr>
              <a:pPr marL="0" marR="0" lvl="0" indent="0" algn="r" defTabSz="914400" rtl="0" eaLnBrk="1" fontAlgn="auto" latinLnBrk="0" hangingPunct="1">
                <a:lnSpc>
                  <a:spcPct val="100000"/>
                </a:lnSpc>
                <a:spcBef>
                  <a:spcPct val="0"/>
                </a:spcBef>
                <a:spcAft>
                  <a:spcPct val="0"/>
                </a:spcAft>
                <a:buClrTx/>
                <a:buSzTx/>
                <a:buFontTx/>
                <a:buNone/>
                <a:tabLst/>
                <a:defRPr/>
              </a:pPr>
              <a:t>Germany</a:t>
            </a:fld>
            <a:endParaRPr kumimoji="0" lang="en-GB" sz="1000" b="0" i="0" strike="noStrike" kern="1200" cap="none" spc="0" normalizeH="0" baseline="0" noProof="0">
              <a:ln>
                <a:noFill/>
              </a:ln>
              <a:solidFill>
                <a:srgbClr val="2B3A42"/>
              </a:solidFill>
              <a:effectLst/>
              <a:uLnTx/>
              <a:uFillTx/>
              <a:ea typeface="+mn-ea"/>
              <a:cs typeface="+mn-cs"/>
              <a:sym typeface="+mn-lt"/>
            </a:endParaRPr>
          </a:p>
        </p:txBody>
      </p:sp>
      <p:sp>
        <p:nvSpPr>
          <p:cNvPr id="722" name="Rectangle 721">
            <a:extLst>
              <a:ext uri="{FF2B5EF4-FFF2-40B4-BE49-F238E27FC236}">
                <a16:creationId xmlns:a16="http://schemas.microsoft.com/office/drawing/2014/main" id="{BB7F0E9C-FB11-47F8-9B58-9EB88464EFCD}"/>
              </a:ext>
            </a:extLst>
          </p:cNvPr>
          <p:cNvSpPr/>
          <p:nvPr>
            <p:custDataLst>
              <p:tags r:id="rId12"/>
            </p:custDataLst>
          </p:nvPr>
        </p:nvSpPr>
        <p:spPr bwMode="gray">
          <a:xfrm>
            <a:off x="2028825" y="4127500"/>
            <a:ext cx="23336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F3D61005-65C4-4643-8207-EA6D53F7B719}" type="datetime'''''''''''''''''9''4''''''''''''%'''''''''''''''''''''''''''">
              <a:rPr lang="en-GB" altLang="en-US" sz="800" smtClean="0">
                <a:solidFill>
                  <a:srgbClr val="FFFFFF"/>
                </a:solidFill>
                <a:effectLst/>
              </a:rPr>
              <a:pPr lvl="0" algn="ctr">
                <a:lnSpc>
                  <a:spcPct val="90000"/>
                </a:lnSpc>
                <a:spcBef>
                  <a:spcPct val="0"/>
                </a:spcBef>
                <a:spcAft>
                  <a:spcPct val="0"/>
                </a:spcAft>
                <a:defRPr/>
              </a:pPr>
              <a:t>94%</a:t>
            </a:fld>
            <a:endParaRPr lang="en-GB" sz="800" strike="noStrike" normalizeH="0" noProof="0">
              <a:ln>
                <a:noFill/>
              </a:ln>
              <a:solidFill>
                <a:srgbClr val="FFFFFF"/>
              </a:solidFill>
              <a:effectLst/>
              <a:uLnTx/>
              <a:uFillTx/>
              <a:sym typeface="+mn-lt"/>
            </a:endParaRPr>
          </a:p>
        </p:txBody>
      </p:sp>
      <p:sp>
        <p:nvSpPr>
          <p:cNvPr id="724" name="Rectangle 723">
            <a:extLst>
              <a:ext uri="{FF2B5EF4-FFF2-40B4-BE49-F238E27FC236}">
                <a16:creationId xmlns:a16="http://schemas.microsoft.com/office/drawing/2014/main" id="{7CAA263D-EE79-D4AD-3FB7-F5DAF4746F05}"/>
              </a:ext>
            </a:extLst>
          </p:cNvPr>
          <p:cNvSpPr/>
          <p:nvPr>
            <p:custDataLst>
              <p:tags r:id="rId13"/>
            </p:custDataLst>
          </p:nvPr>
        </p:nvSpPr>
        <p:spPr bwMode="gray">
          <a:xfrm>
            <a:off x="2057400" y="3181350"/>
            <a:ext cx="176213" cy="109538"/>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01BD1780-7815-4EEB-93F7-0BB47D0DA1D6}" type="datetime'''''''''''''6''''''%'''''''''''''''">
              <a:rPr lang="en-GB" altLang="en-US" sz="800" smtClean="0">
                <a:solidFill>
                  <a:srgbClr val="2B3A42"/>
                </a:solidFill>
                <a:effectLst/>
              </a:rPr>
              <a:pPr lvl="0" algn="ctr">
                <a:lnSpc>
                  <a:spcPct val="90000"/>
                </a:lnSpc>
                <a:spcBef>
                  <a:spcPct val="0"/>
                </a:spcBef>
                <a:spcAft>
                  <a:spcPct val="0"/>
                </a:spcAft>
                <a:defRPr/>
              </a:pPr>
              <a:t>6%</a:t>
            </a:fld>
            <a:endParaRPr kumimoji="0" lang="en-GB" sz="800" b="0" i="0" strike="noStrike" kern="1200" spc="0" normalizeH="0" noProof="0">
              <a:ln>
                <a:noFill/>
              </a:ln>
              <a:solidFill>
                <a:srgbClr val="2B3A42"/>
              </a:solidFill>
              <a:effectLst/>
              <a:uLnTx/>
              <a:uFillTx/>
              <a:sym typeface="+mn-lt"/>
            </a:endParaRPr>
          </a:p>
        </p:txBody>
      </p:sp>
      <p:sp>
        <p:nvSpPr>
          <p:cNvPr id="725" name="Rectangle 724">
            <a:extLst>
              <a:ext uri="{FF2B5EF4-FFF2-40B4-BE49-F238E27FC236}">
                <a16:creationId xmlns:a16="http://schemas.microsoft.com/office/drawing/2014/main" id="{22F1D0B9-CD7F-3A5C-5317-87D4F1C85E9C}"/>
              </a:ext>
            </a:extLst>
          </p:cNvPr>
          <p:cNvSpPr/>
          <p:nvPr>
            <p:custDataLst>
              <p:tags r:id="rId14"/>
            </p:custDataLst>
          </p:nvPr>
        </p:nvSpPr>
        <p:spPr bwMode="auto">
          <a:xfrm>
            <a:off x="2068513" y="5149850"/>
            <a:ext cx="152400" cy="231775"/>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7C92F536-E1B2-4A34-99DD-ADFD6D671F9E}" type="datetime'''''''''I''''''''t''''''''''''''''''''a''''''''l''''y'">
              <a:rPr lang="en-GB" altLang="en-US" sz="1000" smtClean="0">
                <a:solidFill>
                  <a:srgbClr val="2B3A42"/>
                </a:solidFill>
                <a:effectLst/>
              </a:rPr>
              <a:pPr lvl="0" algn="r">
                <a:spcBef>
                  <a:spcPct val="0"/>
                </a:spcBef>
                <a:spcAft>
                  <a:spcPct val="0"/>
                </a:spcAft>
                <a:defRPr/>
              </a:pPr>
              <a:t>Italy</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726" name="Rectangle 725">
            <a:extLst>
              <a:ext uri="{FF2B5EF4-FFF2-40B4-BE49-F238E27FC236}">
                <a16:creationId xmlns:a16="http://schemas.microsoft.com/office/drawing/2014/main" id="{AE860CD1-8F93-96B8-F3CA-601BB3467CDF}"/>
              </a:ext>
            </a:extLst>
          </p:cNvPr>
          <p:cNvSpPr/>
          <p:nvPr>
            <p:custDataLst>
              <p:tags r:id="rId15"/>
            </p:custDataLst>
          </p:nvPr>
        </p:nvSpPr>
        <p:spPr bwMode="gray">
          <a:xfrm>
            <a:off x="2278063" y="4392613"/>
            <a:ext cx="23336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6EDE274E-564F-42FC-BB0D-E98BAAB23BF7}" type="datetime'''72''''''''''''''''''''''''''''''''''''''''''''''''%'">
              <a:rPr lang="en-GB" altLang="en-US" sz="800" smtClean="0">
                <a:solidFill>
                  <a:srgbClr val="FFFFFF"/>
                </a:solidFill>
                <a:effectLst/>
              </a:rPr>
              <a:pPr lvl="0" algn="ctr">
                <a:lnSpc>
                  <a:spcPct val="90000"/>
                </a:lnSpc>
                <a:spcBef>
                  <a:spcPct val="0"/>
                </a:spcBef>
                <a:spcAft>
                  <a:spcPct val="0"/>
                </a:spcAft>
                <a:defRPr/>
              </a:pPr>
              <a:t>72%</a:t>
            </a:fld>
            <a:endParaRPr kumimoji="0" lang="en-GB" sz="800" b="0" i="0" strike="noStrike" kern="1200" spc="0" normalizeH="0" noProof="0">
              <a:ln>
                <a:noFill/>
              </a:ln>
              <a:solidFill>
                <a:srgbClr val="FFFFFF"/>
              </a:solidFill>
              <a:effectLst/>
              <a:uLnTx/>
              <a:uFillTx/>
              <a:ea typeface="+mn-ea"/>
              <a:cs typeface="+mn-cs"/>
              <a:sym typeface="+mn-lt"/>
            </a:endParaRPr>
          </a:p>
        </p:txBody>
      </p:sp>
      <p:sp>
        <p:nvSpPr>
          <p:cNvPr id="727" name="Rectangle 726">
            <a:extLst>
              <a:ext uri="{FF2B5EF4-FFF2-40B4-BE49-F238E27FC236}">
                <a16:creationId xmlns:a16="http://schemas.microsoft.com/office/drawing/2014/main" id="{569C44ED-9C14-9793-D529-F8C510DE4481}"/>
              </a:ext>
            </a:extLst>
          </p:cNvPr>
          <p:cNvSpPr/>
          <p:nvPr>
            <p:custDataLst>
              <p:tags r:id="rId16"/>
            </p:custDataLst>
          </p:nvPr>
        </p:nvSpPr>
        <p:spPr bwMode="gray">
          <a:xfrm>
            <a:off x="2306638" y="3730625"/>
            <a:ext cx="176213" cy="109538"/>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B98BABB5-27B9-44B8-B5B7-B0006AA8971A}" type="datetime'''''''''''4%'''''''''''''''''''''''''''''''">
              <a:rPr lang="en-GB" altLang="en-US" sz="800" smtClean="0">
                <a:solidFill>
                  <a:srgbClr val="2B3A42"/>
                </a:solidFill>
                <a:effectLst/>
              </a:rPr>
              <a:pPr lvl="0" algn="ctr">
                <a:lnSpc>
                  <a:spcPct val="90000"/>
                </a:lnSpc>
                <a:spcBef>
                  <a:spcPct val="0"/>
                </a:spcBef>
                <a:spcAft>
                  <a:spcPct val="0"/>
                </a:spcAft>
                <a:defRPr/>
              </a:pPr>
              <a:t>4%</a:t>
            </a:fld>
            <a:endParaRPr kumimoji="0" lang="en-GB" sz="800" b="0" i="0" strike="noStrike" kern="1200" spc="0" normalizeH="0" noProof="0">
              <a:ln>
                <a:noFill/>
              </a:ln>
              <a:solidFill>
                <a:srgbClr val="2B3A42"/>
              </a:solidFill>
              <a:effectLst/>
              <a:uLnTx/>
              <a:uFillTx/>
              <a:sym typeface="+mn-lt"/>
            </a:endParaRPr>
          </a:p>
        </p:txBody>
      </p:sp>
      <p:sp>
        <p:nvSpPr>
          <p:cNvPr id="728" name="Rectangle 727">
            <a:extLst>
              <a:ext uri="{FF2B5EF4-FFF2-40B4-BE49-F238E27FC236}">
                <a16:creationId xmlns:a16="http://schemas.microsoft.com/office/drawing/2014/main" id="{1DE48D01-AB1E-7F16-3C30-CCBB2073B70E}"/>
              </a:ext>
            </a:extLst>
          </p:cNvPr>
          <p:cNvSpPr/>
          <p:nvPr>
            <p:custDataLst>
              <p:tags r:id="rId17"/>
            </p:custDataLst>
          </p:nvPr>
        </p:nvSpPr>
        <p:spPr bwMode="gray">
          <a:xfrm>
            <a:off x="2278063" y="3484563"/>
            <a:ext cx="233363" cy="109538"/>
          </a:xfrm>
          <a:prstGeom prst="rect">
            <a:avLst/>
          </a:prstGeom>
          <a:solidFill>
            <a:srgbClr val="E66F0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39B7BF28-A749-437B-AEC2-BFC1813A7F54}" type="datetime'''2''4''''''''''''''''''''''''''''''''''''''''''''''''''''%'''">
              <a:rPr lang="en-GB" altLang="en-US" sz="800" smtClean="0">
                <a:solidFill>
                  <a:schemeClr val="bg1"/>
                </a:solidFill>
                <a:effectLst/>
              </a:rPr>
              <a:pPr lvl="0" algn="ctr">
                <a:lnSpc>
                  <a:spcPct val="90000"/>
                </a:lnSpc>
                <a:spcBef>
                  <a:spcPct val="0"/>
                </a:spcBef>
                <a:spcAft>
                  <a:spcPct val="0"/>
                </a:spcAft>
                <a:defRPr/>
              </a:pPr>
              <a:t>24%</a:t>
            </a:fld>
            <a:endParaRPr lang="en-GB" sz="800" strike="noStrike" normalizeH="0" noProof="0">
              <a:ln>
                <a:noFill/>
              </a:ln>
              <a:solidFill>
                <a:schemeClr val="bg1"/>
              </a:solidFill>
              <a:effectLst/>
              <a:uLnTx/>
              <a:uFillTx/>
              <a:sym typeface="+mn-lt"/>
            </a:endParaRPr>
          </a:p>
        </p:txBody>
      </p:sp>
      <p:sp>
        <p:nvSpPr>
          <p:cNvPr id="729" name="Rectangle 728">
            <a:extLst>
              <a:ext uri="{FF2B5EF4-FFF2-40B4-BE49-F238E27FC236}">
                <a16:creationId xmlns:a16="http://schemas.microsoft.com/office/drawing/2014/main" id="{EBFA5C2F-E2F0-E63A-7CBF-5960B84138DE}"/>
              </a:ext>
            </a:extLst>
          </p:cNvPr>
          <p:cNvSpPr/>
          <p:nvPr>
            <p:custDataLst>
              <p:tags r:id="rId18"/>
            </p:custDataLst>
          </p:nvPr>
        </p:nvSpPr>
        <p:spPr bwMode="auto">
          <a:xfrm>
            <a:off x="2317750" y="5149850"/>
            <a:ext cx="152400" cy="393700"/>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432A3CEA-A08F-4F54-8D70-AAE5141DCCBA}" type="datetime'A''''''''''''''''u''''''s''''''''''''''tri''''''a'''''''''''">
              <a:rPr lang="en-GB" altLang="en-US" sz="1000" smtClean="0">
                <a:solidFill>
                  <a:srgbClr val="2B3A42"/>
                </a:solidFill>
                <a:effectLst/>
              </a:rPr>
              <a:pPr lvl="0" algn="r">
                <a:spcBef>
                  <a:spcPct val="0"/>
                </a:spcBef>
                <a:spcAft>
                  <a:spcPct val="0"/>
                </a:spcAft>
                <a:defRPr/>
              </a:pPr>
              <a:t>Austria</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156" name="Rectangle 155">
            <a:extLst>
              <a:ext uri="{FF2B5EF4-FFF2-40B4-BE49-F238E27FC236}">
                <a16:creationId xmlns:a16="http://schemas.microsoft.com/office/drawing/2014/main" id="{C732EA10-65B1-22CB-12ED-EE97A420C2C7}"/>
              </a:ext>
            </a:extLst>
          </p:cNvPr>
          <p:cNvSpPr/>
          <p:nvPr>
            <p:custDataLst>
              <p:tags r:id="rId19"/>
            </p:custDataLst>
          </p:nvPr>
        </p:nvSpPr>
        <p:spPr bwMode="gray">
          <a:xfrm>
            <a:off x="2527300" y="4600575"/>
            <a:ext cx="23336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FA895558-D75E-4BCD-9FAF-3C0D5DA95ADA}" type="datetime'''''4''''''''''''''''''''''''9''''%'''''''''''''''''">
              <a:rPr lang="en-GB" altLang="en-US" sz="800" smtClean="0">
                <a:solidFill>
                  <a:srgbClr val="FFFFFF"/>
                </a:solidFill>
                <a:effectLst/>
              </a:rPr>
              <a:pPr lvl="0" algn="ctr">
                <a:lnSpc>
                  <a:spcPct val="90000"/>
                </a:lnSpc>
                <a:spcBef>
                  <a:spcPct val="0"/>
                </a:spcBef>
                <a:spcAft>
                  <a:spcPct val="0"/>
                </a:spcAft>
                <a:defRPr/>
              </a:pPr>
              <a:t>49%</a:t>
            </a:fld>
            <a:endParaRPr kumimoji="0" lang="en-GB" sz="800" b="0" i="0" strike="noStrike" kern="1200" spc="0" normalizeH="0" noProof="0">
              <a:ln>
                <a:noFill/>
              </a:ln>
              <a:solidFill>
                <a:srgbClr val="FFFFFF"/>
              </a:solidFill>
              <a:effectLst/>
              <a:uLnTx/>
              <a:uFillTx/>
              <a:sym typeface="+mn-lt"/>
            </a:endParaRPr>
          </a:p>
        </p:txBody>
      </p:sp>
      <p:sp>
        <p:nvSpPr>
          <p:cNvPr id="157" name="Rectangle 156">
            <a:extLst>
              <a:ext uri="{FF2B5EF4-FFF2-40B4-BE49-F238E27FC236}">
                <a16:creationId xmlns:a16="http://schemas.microsoft.com/office/drawing/2014/main" id="{7D2D1F1B-71B6-0EEC-7E4F-561736B1EA64}"/>
              </a:ext>
            </a:extLst>
          </p:cNvPr>
          <p:cNvSpPr/>
          <p:nvPr>
            <p:custDataLst>
              <p:tags r:id="rId20"/>
            </p:custDataLst>
          </p:nvPr>
        </p:nvSpPr>
        <p:spPr bwMode="gray">
          <a:xfrm>
            <a:off x="2527300" y="3749675"/>
            <a:ext cx="233363" cy="109538"/>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B6FBCB64-B8C0-4902-8C03-2080733A273B}" type="datetime'''''5''''''''''''1''''''''''''''''''''''%'''''''''''''''">
              <a:rPr lang="en-GB" altLang="en-US" sz="800" smtClean="0">
                <a:solidFill>
                  <a:srgbClr val="2B3A42"/>
                </a:solidFill>
                <a:effectLst/>
              </a:rPr>
              <a:pPr lvl="0" algn="ctr">
                <a:lnSpc>
                  <a:spcPct val="90000"/>
                </a:lnSpc>
                <a:spcBef>
                  <a:spcPct val="0"/>
                </a:spcBef>
                <a:spcAft>
                  <a:spcPct val="0"/>
                </a:spcAft>
                <a:defRPr/>
              </a:pPr>
              <a:t>51%</a:t>
            </a:fld>
            <a:endParaRPr kumimoji="0" lang="en-GB" sz="800" b="0" i="0" strike="noStrike" kern="1200" spc="0" normalizeH="0" noProof="0">
              <a:ln>
                <a:noFill/>
              </a:ln>
              <a:solidFill>
                <a:srgbClr val="2B3A42"/>
              </a:solidFill>
              <a:effectLst/>
              <a:uLnTx/>
              <a:uFillTx/>
              <a:sym typeface="+mn-lt"/>
            </a:endParaRPr>
          </a:p>
        </p:txBody>
      </p:sp>
      <p:sp>
        <p:nvSpPr>
          <p:cNvPr id="158" name="Rectangle 157">
            <a:extLst>
              <a:ext uri="{FF2B5EF4-FFF2-40B4-BE49-F238E27FC236}">
                <a16:creationId xmlns:a16="http://schemas.microsoft.com/office/drawing/2014/main" id="{014F0657-34E3-FE60-2EAB-D7FEF74480F0}"/>
              </a:ext>
            </a:extLst>
          </p:cNvPr>
          <p:cNvSpPr/>
          <p:nvPr>
            <p:custDataLst>
              <p:tags r:id="rId21"/>
            </p:custDataLst>
          </p:nvPr>
        </p:nvSpPr>
        <p:spPr bwMode="auto">
          <a:xfrm>
            <a:off x="2566988" y="5149850"/>
            <a:ext cx="152400" cy="393700"/>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A72415F8-7F23-41E7-B78D-9ABC19717A6E}" type="datetime'F''''''''''''''''''''''''''ran''''c''''''e'''''''''">
              <a:rPr lang="en-GB" altLang="en-US" sz="1000" smtClean="0">
                <a:solidFill>
                  <a:srgbClr val="2B3A42"/>
                </a:solidFill>
                <a:effectLst/>
              </a:rPr>
              <a:pPr lvl="0" algn="r">
                <a:spcBef>
                  <a:spcPct val="0"/>
                </a:spcBef>
                <a:spcAft>
                  <a:spcPct val="0"/>
                </a:spcAft>
                <a:defRPr/>
              </a:pPr>
              <a:t>France</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162" name="Rectangle 161">
            <a:extLst>
              <a:ext uri="{FF2B5EF4-FFF2-40B4-BE49-F238E27FC236}">
                <a16:creationId xmlns:a16="http://schemas.microsoft.com/office/drawing/2014/main" id="{A045E180-F5E2-6F81-8E72-D03219AB71CE}"/>
              </a:ext>
            </a:extLst>
          </p:cNvPr>
          <p:cNvSpPr/>
          <p:nvPr>
            <p:custDataLst>
              <p:tags r:id="rId22"/>
            </p:custDataLst>
          </p:nvPr>
        </p:nvSpPr>
        <p:spPr bwMode="gray">
          <a:xfrm>
            <a:off x="2774950" y="4600575"/>
            <a:ext cx="23336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44682080-C492-4C64-B3A6-D386D34526F8}" type="datetime'''''''''5''''''''''''''''''''''4''''''%'''''''''''''''''">
              <a:rPr lang="en-GB" altLang="en-US" sz="800" smtClean="0">
                <a:solidFill>
                  <a:srgbClr val="FFFFFF"/>
                </a:solidFill>
                <a:effectLst/>
              </a:rPr>
              <a:pPr lvl="0" algn="ctr">
                <a:lnSpc>
                  <a:spcPct val="90000"/>
                </a:lnSpc>
                <a:spcBef>
                  <a:spcPct val="0"/>
                </a:spcBef>
                <a:spcAft>
                  <a:spcPct val="0"/>
                </a:spcAft>
                <a:defRPr/>
              </a:pPr>
              <a:t>54%</a:t>
            </a:fld>
            <a:endParaRPr kumimoji="0" lang="en-GB" sz="800" b="0" i="0" strike="noStrike" kern="1200" spc="0" normalizeH="0" noProof="0">
              <a:ln>
                <a:noFill/>
              </a:ln>
              <a:solidFill>
                <a:srgbClr val="FFFFFF"/>
              </a:solidFill>
              <a:effectLst/>
              <a:uLnTx/>
              <a:uFillTx/>
              <a:sym typeface="+mn-lt"/>
            </a:endParaRPr>
          </a:p>
        </p:txBody>
      </p:sp>
      <p:sp>
        <p:nvSpPr>
          <p:cNvPr id="689" name="Rectangle 688">
            <a:extLst>
              <a:ext uri="{FF2B5EF4-FFF2-40B4-BE49-F238E27FC236}">
                <a16:creationId xmlns:a16="http://schemas.microsoft.com/office/drawing/2014/main" id="{150C5F61-FD01-F43A-F40F-719F20C3D97D}"/>
              </a:ext>
            </a:extLst>
          </p:cNvPr>
          <p:cNvSpPr/>
          <p:nvPr>
            <p:custDataLst>
              <p:tags r:id="rId23"/>
            </p:custDataLst>
          </p:nvPr>
        </p:nvSpPr>
        <p:spPr bwMode="gray">
          <a:xfrm>
            <a:off x="2774950" y="3824288"/>
            <a:ext cx="233363" cy="109538"/>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354D07AB-F109-4B62-890B-46E6C8E2879F}" type="datetime'''''4''''''''''''''6''''''''%'''''''''''''''''''''''''''''''''">
              <a:rPr lang="en-GB" altLang="en-US" sz="800" smtClean="0">
                <a:solidFill>
                  <a:srgbClr val="2B3A42"/>
                </a:solidFill>
                <a:effectLst/>
              </a:rPr>
              <a:pPr lvl="0" algn="ctr">
                <a:lnSpc>
                  <a:spcPct val="90000"/>
                </a:lnSpc>
                <a:spcBef>
                  <a:spcPct val="0"/>
                </a:spcBef>
                <a:spcAft>
                  <a:spcPct val="0"/>
                </a:spcAft>
                <a:defRPr/>
              </a:pPr>
              <a:t>46%</a:t>
            </a:fld>
            <a:endParaRPr kumimoji="0" lang="en-GB" sz="800" b="0" i="0" strike="noStrike" kern="1200" spc="0" normalizeH="0" noProof="0">
              <a:ln>
                <a:noFill/>
              </a:ln>
              <a:solidFill>
                <a:srgbClr val="2B3A42"/>
              </a:solidFill>
              <a:effectLst/>
              <a:uLnTx/>
              <a:uFillTx/>
              <a:sym typeface="+mn-lt"/>
            </a:endParaRPr>
          </a:p>
        </p:txBody>
      </p:sp>
      <p:sp>
        <p:nvSpPr>
          <p:cNvPr id="170" name="Rectangle 169">
            <a:extLst>
              <a:ext uri="{FF2B5EF4-FFF2-40B4-BE49-F238E27FC236}">
                <a16:creationId xmlns:a16="http://schemas.microsoft.com/office/drawing/2014/main" id="{ACAFCF69-EFFD-B49A-411B-741FE395AD2B}"/>
              </a:ext>
            </a:extLst>
          </p:cNvPr>
          <p:cNvSpPr/>
          <p:nvPr>
            <p:custDataLst>
              <p:tags r:id="rId24"/>
            </p:custDataLst>
          </p:nvPr>
        </p:nvSpPr>
        <p:spPr bwMode="auto">
          <a:xfrm>
            <a:off x="2814638" y="5149850"/>
            <a:ext cx="152400" cy="420688"/>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00610F61-234B-4A07-9A32-2EF4719A0B99}" type="datetime'*''''''''''''''''''''''*''S''''p''''a''''''''''''''''''''in'''">
              <a:rPr lang="en-GB" altLang="en-US" sz="1000" smtClean="0">
                <a:solidFill>
                  <a:srgbClr val="2B3A42"/>
                </a:solidFill>
                <a:effectLst/>
              </a:rPr>
              <a:pPr lvl="0" algn="r">
                <a:spcBef>
                  <a:spcPct val="0"/>
                </a:spcBef>
                <a:spcAft>
                  <a:spcPct val="0"/>
                </a:spcAft>
                <a:defRPr/>
              </a:pPr>
              <a:t>**Spain</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172" name="Rectangle 171">
            <a:extLst>
              <a:ext uri="{FF2B5EF4-FFF2-40B4-BE49-F238E27FC236}">
                <a16:creationId xmlns:a16="http://schemas.microsoft.com/office/drawing/2014/main" id="{FA6F866B-6FB4-8261-785A-E8ADB63545AF}"/>
              </a:ext>
            </a:extLst>
          </p:cNvPr>
          <p:cNvSpPr/>
          <p:nvPr>
            <p:custDataLst>
              <p:tags r:id="rId25"/>
            </p:custDataLst>
          </p:nvPr>
        </p:nvSpPr>
        <p:spPr bwMode="gray">
          <a:xfrm>
            <a:off x="3024188" y="4600575"/>
            <a:ext cx="23336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07C05661-DC18-4C1E-95F5-A980F13D16F7}" type="datetime'''''''''''''''''''''''''5''''''''''6''''''''''''''''''%'">
              <a:rPr lang="en-GB" altLang="en-US" sz="800" smtClean="0">
                <a:solidFill>
                  <a:srgbClr val="FFFFFF"/>
                </a:solidFill>
                <a:effectLst/>
              </a:rPr>
              <a:pPr lvl="0" algn="ctr">
                <a:lnSpc>
                  <a:spcPct val="90000"/>
                </a:lnSpc>
                <a:spcBef>
                  <a:spcPct val="0"/>
                </a:spcBef>
                <a:spcAft>
                  <a:spcPct val="0"/>
                </a:spcAft>
                <a:defRPr/>
              </a:pPr>
              <a:t>56%</a:t>
            </a:fld>
            <a:endParaRPr kumimoji="0" lang="en-GB" sz="800" b="0" i="0" strike="noStrike" kern="1200" spc="0" normalizeH="0" noProof="0">
              <a:ln>
                <a:noFill/>
              </a:ln>
              <a:solidFill>
                <a:srgbClr val="FFFFFF"/>
              </a:solidFill>
              <a:effectLst/>
              <a:uLnTx/>
              <a:uFillTx/>
              <a:sym typeface="+mn-lt"/>
            </a:endParaRPr>
          </a:p>
        </p:txBody>
      </p:sp>
      <p:sp>
        <p:nvSpPr>
          <p:cNvPr id="690" name="Rectangle 689">
            <a:extLst>
              <a:ext uri="{FF2B5EF4-FFF2-40B4-BE49-F238E27FC236}">
                <a16:creationId xmlns:a16="http://schemas.microsoft.com/office/drawing/2014/main" id="{F1839964-DFB5-F818-874D-4B29831FE315}"/>
              </a:ext>
            </a:extLst>
          </p:cNvPr>
          <p:cNvSpPr/>
          <p:nvPr>
            <p:custDataLst>
              <p:tags r:id="rId26"/>
            </p:custDataLst>
          </p:nvPr>
        </p:nvSpPr>
        <p:spPr bwMode="gray">
          <a:xfrm>
            <a:off x="3024188" y="3938588"/>
            <a:ext cx="233363" cy="109538"/>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E7CA158E-35AB-44BB-A9BE-D267E0BDA469}" type="datetime'''''''3''''''3''''''''''''''''%'''''''''''''''''''''">
              <a:rPr lang="en-GB" altLang="en-US" sz="800" smtClean="0">
                <a:solidFill>
                  <a:srgbClr val="2B3A42"/>
                </a:solidFill>
                <a:effectLst/>
              </a:rPr>
              <a:pPr lvl="0" algn="ctr">
                <a:lnSpc>
                  <a:spcPct val="90000"/>
                </a:lnSpc>
                <a:spcBef>
                  <a:spcPct val="0"/>
                </a:spcBef>
                <a:spcAft>
                  <a:spcPct val="0"/>
                </a:spcAft>
                <a:defRPr/>
              </a:pPr>
              <a:t>33%</a:t>
            </a:fld>
            <a:endParaRPr kumimoji="0" lang="en-GB" sz="800" strike="noStrike" kern="1200" spc="0" normalizeH="0" noProof="0">
              <a:ln>
                <a:noFill/>
              </a:ln>
              <a:solidFill>
                <a:srgbClr val="2B3A42"/>
              </a:solidFill>
              <a:effectLst/>
              <a:uLnTx/>
              <a:uFillTx/>
              <a:sym typeface="+mn-lt"/>
            </a:endParaRPr>
          </a:p>
        </p:txBody>
      </p:sp>
      <p:sp>
        <p:nvSpPr>
          <p:cNvPr id="691" name="Rectangle 690">
            <a:extLst>
              <a:ext uri="{FF2B5EF4-FFF2-40B4-BE49-F238E27FC236}">
                <a16:creationId xmlns:a16="http://schemas.microsoft.com/office/drawing/2014/main" id="{0BFB5AB7-98CA-0B32-A517-ACDD7FCB3295}"/>
              </a:ext>
            </a:extLst>
          </p:cNvPr>
          <p:cNvSpPr/>
          <p:nvPr>
            <p:custDataLst>
              <p:tags r:id="rId27"/>
            </p:custDataLst>
          </p:nvPr>
        </p:nvSpPr>
        <p:spPr bwMode="gray">
          <a:xfrm>
            <a:off x="3024188" y="3616325"/>
            <a:ext cx="233363" cy="109538"/>
          </a:xfrm>
          <a:prstGeom prst="rect">
            <a:avLst/>
          </a:prstGeom>
          <a:solidFill>
            <a:srgbClr val="E66F0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C04A2305-33BF-42AA-925E-D82D3259B0A3}" type="datetime'1''0''''''''''''''''''''''''''''''''''''%'''''''">
              <a:rPr lang="en-GB" altLang="en-US" sz="800" smtClean="0">
                <a:solidFill>
                  <a:schemeClr val="bg1"/>
                </a:solidFill>
                <a:effectLst/>
              </a:rPr>
              <a:pPr lvl="0" algn="ctr">
                <a:lnSpc>
                  <a:spcPct val="90000"/>
                </a:lnSpc>
                <a:spcBef>
                  <a:spcPct val="0"/>
                </a:spcBef>
                <a:spcAft>
                  <a:spcPct val="0"/>
                </a:spcAft>
                <a:defRPr/>
              </a:pPr>
              <a:t>10%</a:t>
            </a:fld>
            <a:endParaRPr lang="en-GB" sz="800" strike="noStrike" normalizeH="0" noProof="0">
              <a:ln>
                <a:noFill/>
              </a:ln>
              <a:solidFill>
                <a:schemeClr val="bg1"/>
              </a:solidFill>
              <a:effectLst/>
              <a:uLnTx/>
              <a:uFillTx/>
              <a:sym typeface="+mn-lt"/>
            </a:endParaRPr>
          </a:p>
        </p:txBody>
      </p:sp>
      <p:sp>
        <p:nvSpPr>
          <p:cNvPr id="173" name="Rectangle 172">
            <a:extLst>
              <a:ext uri="{FF2B5EF4-FFF2-40B4-BE49-F238E27FC236}">
                <a16:creationId xmlns:a16="http://schemas.microsoft.com/office/drawing/2014/main" id="{F4D56A29-943A-176D-4964-BA073AE6BB75}"/>
              </a:ext>
            </a:extLst>
          </p:cNvPr>
          <p:cNvSpPr/>
          <p:nvPr>
            <p:custDataLst>
              <p:tags r:id="rId28"/>
            </p:custDataLst>
          </p:nvPr>
        </p:nvSpPr>
        <p:spPr bwMode="auto">
          <a:xfrm>
            <a:off x="3063875" y="5149850"/>
            <a:ext cx="152400" cy="654050"/>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0F374A8F-ED41-4640-ADAC-53E8AA3DB51A}" type="datetime'''''S''''''''''''''w''it''z''''''''''''er''l''''''''an''''''d'">
              <a:rPr lang="en-GB" altLang="en-US" sz="1000" smtClean="0">
                <a:solidFill>
                  <a:srgbClr val="2B3A42"/>
                </a:solidFill>
                <a:effectLst/>
              </a:rPr>
              <a:pPr lvl="0" algn="r">
                <a:spcBef>
                  <a:spcPct val="0"/>
                </a:spcBef>
                <a:spcAft>
                  <a:spcPct val="0"/>
                </a:spcAft>
                <a:defRPr/>
              </a:pPr>
              <a:t>Switzerland</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178" name="Rectangle 177">
            <a:extLst>
              <a:ext uri="{FF2B5EF4-FFF2-40B4-BE49-F238E27FC236}">
                <a16:creationId xmlns:a16="http://schemas.microsoft.com/office/drawing/2014/main" id="{C914E21B-2C40-437D-0906-C8AB023FBFE6}"/>
              </a:ext>
            </a:extLst>
          </p:cNvPr>
          <p:cNvSpPr/>
          <p:nvPr>
            <p:custDataLst>
              <p:tags r:id="rId29"/>
            </p:custDataLst>
          </p:nvPr>
        </p:nvSpPr>
        <p:spPr bwMode="gray">
          <a:xfrm>
            <a:off x="3273425" y="4751388"/>
            <a:ext cx="23336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5CC285F2-56BE-473E-B0A9-BAFFEB279F16}" type="datetime'''''''''3''''''8''''''''''''''''''''''''''''%'''''''''">
              <a:rPr lang="en-GB" altLang="en-US" sz="800" smtClean="0">
                <a:solidFill>
                  <a:srgbClr val="FFFFFF"/>
                </a:solidFill>
                <a:effectLst/>
              </a:rPr>
              <a:pPr lvl="0" algn="ctr">
                <a:lnSpc>
                  <a:spcPct val="90000"/>
                </a:lnSpc>
                <a:spcBef>
                  <a:spcPct val="0"/>
                </a:spcBef>
                <a:spcAft>
                  <a:spcPct val="0"/>
                </a:spcAft>
                <a:defRPr/>
              </a:pPr>
              <a:t>38%</a:t>
            </a:fld>
            <a:endParaRPr kumimoji="0" lang="en-GB" sz="800" b="0" i="0" strike="noStrike" kern="1200" spc="0" normalizeH="0" noProof="0">
              <a:ln>
                <a:noFill/>
              </a:ln>
              <a:solidFill>
                <a:srgbClr val="FFFFFF"/>
              </a:solidFill>
              <a:effectLst/>
              <a:uLnTx/>
              <a:uFillTx/>
              <a:ea typeface="+mn-ea"/>
              <a:cs typeface="+mn-cs"/>
              <a:sym typeface="+mn-lt"/>
            </a:endParaRPr>
          </a:p>
        </p:txBody>
      </p:sp>
      <p:sp>
        <p:nvSpPr>
          <p:cNvPr id="179" name="Rectangle 178">
            <a:extLst>
              <a:ext uri="{FF2B5EF4-FFF2-40B4-BE49-F238E27FC236}">
                <a16:creationId xmlns:a16="http://schemas.microsoft.com/office/drawing/2014/main" id="{4BF0D7C8-D370-65E0-6E46-A8A0AE3CE57A}"/>
              </a:ext>
            </a:extLst>
          </p:cNvPr>
          <p:cNvSpPr/>
          <p:nvPr>
            <p:custDataLst>
              <p:tags r:id="rId30"/>
            </p:custDataLst>
          </p:nvPr>
        </p:nvSpPr>
        <p:spPr bwMode="gray">
          <a:xfrm>
            <a:off x="3273425" y="4051300"/>
            <a:ext cx="233363" cy="109538"/>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A0CED78C-6AF4-491D-BF51-60569A13CBC8}" type="datetime'''6''''''''''''2''''''''''''''''''''''%'''''''''''">
              <a:rPr lang="en-GB" altLang="en-US" sz="800" smtClean="0">
                <a:solidFill>
                  <a:srgbClr val="2B3A42"/>
                </a:solidFill>
                <a:effectLst/>
              </a:rPr>
              <a:pPr lvl="0" algn="ctr">
                <a:lnSpc>
                  <a:spcPct val="90000"/>
                </a:lnSpc>
                <a:spcBef>
                  <a:spcPct val="0"/>
                </a:spcBef>
                <a:spcAft>
                  <a:spcPct val="0"/>
                </a:spcAft>
                <a:defRPr/>
              </a:pPr>
              <a:t>62%</a:t>
            </a:fld>
            <a:endParaRPr kumimoji="0" lang="en-GB" sz="800" strike="noStrike" kern="1200" spc="0" normalizeH="0" noProof="0">
              <a:ln>
                <a:noFill/>
              </a:ln>
              <a:solidFill>
                <a:srgbClr val="2B3A42"/>
              </a:solidFill>
              <a:effectLst/>
              <a:uLnTx/>
              <a:uFillTx/>
              <a:sym typeface="+mn-lt"/>
            </a:endParaRPr>
          </a:p>
        </p:txBody>
      </p:sp>
      <p:sp>
        <p:nvSpPr>
          <p:cNvPr id="180" name="Rectangle 179">
            <a:extLst>
              <a:ext uri="{FF2B5EF4-FFF2-40B4-BE49-F238E27FC236}">
                <a16:creationId xmlns:a16="http://schemas.microsoft.com/office/drawing/2014/main" id="{96DC3E35-F1B4-7CA2-3E0E-81FCEA416363}"/>
              </a:ext>
            </a:extLst>
          </p:cNvPr>
          <p:cNvSpPr/>
          <p:nvPr>
            <p:custDataLst>
              <p:tags r:id="rId31"/>
            </p:custDataLst>
          </p:nvPr>
        </p:nvSpPr>
        <p:spPr bwMode="auto">
          <a:xfrm>
            <a:off x="3313113" y="5149850"/>
            <a:ext cx="152400" cy="469900"/>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F07B1DC0-F1AF-443A-8D70-798EB28B5EAC}" type="datetime'''''''P''''o''''r''''tu''''g''''''''''''''a''''''''l'''">
              <a:rPr lang="en-GB" altLang="en-US" sz="1000" smtClean="0">
                <a:solidFill>
                  <a:srgbClr val="2B3A42"/>
                </a:solidFill>
                <a:effectLst/>
              </a:rPr>
              <a:pPr lvl="0" algn="r">
                <a:spcBef>
                  <a:spcPct val="0"/>
                </a:spcBef>
                <a:spcAft>
                  <a:spcPct val="0"/>
                </a:spcAft>
                <a:defRPr/>
              </a:pPr>
              <a:t>Portugal</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174" name="Rectangle 173">
            <a:extLst>
              <a:ext uri="{FF2B5EF4-FFF2-40B4-BE49-F238E27FC236}">
                <a16:creationId xmlns:a16="http://schemas.microsoft.com/office/drawing/2014/main" id="{44CB3A76-CC4B-B2F3-2BE2-BF08E5FF0B40}"/>
              </a:ext>
            </a:extLst>
          </p:cNvPr>
          <p:cNvSpPr/>
          <p:nvPr>
            <p:custDataLst>
              <p:tags r:id="rId32"/>
            </p:custDataLst>
          </p:nvPr>
        </p:nvSpPr>
        <p:spPr bwMode="gray">
          <a:xfrm>
            <a:off x="3522663" y="4562475"/>
            <a:ext cx="23336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A947EB8C-C062-4033-BC68-357B590D3A22}" type="datetime'''6''''5''''''''''''''''''''''''''''''''%'''''''''''''''''''''">
              <a:rPr lang="en-GB" altLang="en-US" sz="800" smtClean="0">
                <a:solidFill>
                  <a:srgbClr val="FFFFFF"/>
                </a:solidFill>
                <a:effectLst/>
              </a:rPr>
              <a:pPr lvl="0" algn="ctr">
                <a:lnSpc>
                  <a:spcPct val="90000"/>
                </a:lnSpc>
                <a:spcBef>
                  <a:spcPct val="0"/>
                </a:spcBef>
                <a:spcAft>
                  <a:spcPct val="0"/>
                </a:spcAft>
                <a:defRPr/>
              </a:pPr>
              <a:t>65%</a:t>
            </a:fld>
            <a:endParaRPr kumimoji="0" lang="en-GB" sz="800" b="0" i="0" strike="noStrike" kern="1200" spc="0" normalizeH="0" noProof="0">
              <a:ln>
                <a:noFill/>
              </a:ln>
              <a:solidFill>
                <a:srgbClr val="FFFFFF"/>
              </a:solidFill>
              <a:effectLst/>
              <a:uLnTx/>
              <a:uFillTx/>
              <a:ea typeface="+mn-ea"/>
              <a:cs typeface="+mn-cs"/>
              <a:sym typeface="+mn-lt"/>
            </a:endParaRPr>
          </a:p>
        </p:txBody>
      </p:sp>
      <p:sp>
        <p:nvSpPr>
          <p:cNvPr id="711" name="Rectangle 710">
            <a:extLst>
              <a:ext uri="{FF2B5EF4-FFF2-40B4-BE49-F238E27FC236}">
                <a16:creationId xmlns:a16="http://schemas.microsoft.com/office/drawing/2014/main" id="{E727329D-84E8-7D11-2C32-5C23B2E89455}"/>
              </a:ext>
            </a:extLst>
          </p:cNvPr>
          <p:cNvSpPr/>
          <p:nvPr>
            <p:custDataLst>
              <p:tags r:id="rId33"/>
            </p:custDataLst>
          </p:nvPr>
        </p:nvSpPr>
        <p:spPr bwMode="gray">
          <a:xfrm>
            <a:off x="3522663" y="3862388"/>
            <a:ext cx="233363" cy="109538"/>
          </a:xfrm>
          <a:prstGeom prst="rect">
            <a:avLst/>
          </a:prstGeom>
          <a:solidFill>
            <a:srgbClr val="E66F0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683A5B3F-C171-4E7C-9810-AD61F8406238}" type="datetime'''''''''''''3''''''''''''''5''''''''%'''''">
              <a:rPr lang="en-GB" altLang="en-US" sz="800" smtClean="0">
                <a:solidFill>
                  <a:schemeClr val="bg1"/>
                </a:solidFill>
                <a:effectLst/>
              </a:rPr>
              <a:pPr lvl="0" algn="ctr">
                <a:lnSpc>
                  <a:spcPct val="90000"/>
                </a:lnSpc>
                <a:spcBef>
                  <a:spcPct val="0"/>
                </a:spcBef>
                <a:spcAft>
                  <a:spcPct val="0"/>
                </a:spcAft>
                <a:defRPr/>
              </a:pPr>
              <a:t>35%</a:t>
            </a:fld>
            <a:endParaRPr lang="en-GB" sz="800" strike="noStrike" normalizeH="0" noProof="0">
              <a:ln>
                <a:noFill/>
              </a:ln>
              <a:solidFill>
                <a:schemeClr val="bg1"/>
              </a:solidFill>
              <a:effectLst/>
              <a:uLnTx/>
              <a:uFillTx/>
              <a:sym typeface="+mn-lt"/>
            </a:endParaRPr>
          </a:p>
        </p:txBody>
      </p:sp>
      <p:sp>
        <p:nvSpPr>
          <p:cNvPr id="177" name="Rectangle 176">
            <a:extLst>
              <a:ext uri="{FF2B5EF4-FFF2-40B4-BE49-F238E27FC236}">
                <a16:creationId xmlns:a16="http://schemas.microsoft.com/office/drawing/2014/main" id="{B1182709-9386-115E-FE98-7A7FCD8026F6}"/>
              </a:ext>
            </a:extLst>
          </p:cNvPr>
          <p:cNvSpPr/>
          <p:nvPr>
            <p:custDataLst>
              <p:tags r:id="rId34"/>
            </p:custDataLst>
          </p:nvPr>
        </p:nvSpPr>
        <p:spPr bwMode="auto">
          <a:xfrm>
            <a:off x="3562350" y="5149850"/>
            <a:ext cx="152400" cy="463550"/>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marL="0" marR="0" lvl="0" indent="0" algn="r" defTabSz="914400" rtl="0" eaLnBrk="1" fontAlgn="auto" latinLnBrk="0" hangingPunct="1">
              <a:lnSpc>
                <a:spcPct val="100000"/>
              </a:lnSpc>
              <a:spcBef>
                <a:spcPct val="0"/>
              </a:spcBef>
              <a:spcAft>
                <a:spcPct val="0"/>
              </a:spcAft>
              <a:buClrTx/>
              <a:buSzTx/>
              <a:buFontTx/>
              <a:buNone/>
              <a:tabLst/>
              <a:defRPr/>
            </a:pPr>
            <a:fld id="{4B07559B-877E-4E20-B5DD-ABA97D4FB280}" type="datetime'B''''''''''ul''''ga''''''''''ri''''''''''''a'''''''">
              <a:rPr lang="en-GB" altLang="en-US" sz="1000" smtClean="0">
                <a:solidFill>
                  <a:srgbClr val="2B3A42"/>
                </a:solidFill>
                <a:effectLst/>
              </a:rPr>
              <a:pPr marL="0" marR="0" lvl="0" indent="0" algn="r" defTabSz="914400" rtl="0" eaLnBrk="1" fontAlgn="auto" latinLnBrk="0" hangingPunct="1">
                <a:lnSpc>
                  <a:spcPct val="100000"/>
                </a:lnSpc>
                <a:spcBef>
                  <a:spcPct val="0"/>
                </a:spcBef>
                <a:spcAft>
                  <a:spcPct val="0"/>
                </a:spcAft>
                <a:buClrTx/>
                <a:buSzTx/>
                <a:buFontTx/>
                <a:buNone/>
                <a:tabLst/>
                <a:defRPr/>
              </a:pPr>
              <a:t>Bulgaria</a:t>
            </a:fld>
            <a:endParaRPr kumimoji="0" lang="en-GB" sz="1000" b="0" i="0" strike="noStrike" kern="1200" cap="none" spc="0" normalizeH="0" baseline="0" noProof="0">
              <a:ln>
                <a:noFill/>
              </a:ln>
              <a:solidFill>
                <a:srgbClr val="2B3A42"/>
              </a:solidFill>
              <a:effectLst/>
              <a:uLnTx/>
              <a:uFillTx/>
              <a:ea typeface="+mn-ea"/>
              <a:cs typeface="+mn-cs"/>
              <a:sym typeface="+mn-lt"/>
            </a:endParaRPr>
          </a:p>
        </p:txBody>
      </p:sp>
      <p:sp>
        <p:nvSpPr>
          <p:cNvPr id="185" name="Rectangle 184">
            <a:extLst>
              <a:ext uri="{FF2B5EF4-FFF2-40B4-BE49-F238E27FC236}">
                <a16:creationId xmlns:a16="http://schemas.microsoft.com/office/drawing/2014/main" id="{8313AC7B-DC09-F1B8-FD7C-8C0DA22B92E3}"/>
              </a:ext>
            </a:extLst>
          </p:cNvPr>
          <p:cNvSpPr/>
          <p:nvPr>
            <p:custDataLst>
              <p:tags r:id="rId35"/>
            </p:custDataLst>
          </p:nvPr>
        </p:nvSpPr>
        <p:spPr bwMode="gray">
          <a:xfrm>
            <a:off x="3770313" y="4467225"/>
            <a:ext cx="23336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01F6923B-6108-49B5-A657-2AF63C61C5D9}" type="datetime'''8''''''''''3%'''''''''''">
              <a:rPr lang="en-GB" altLang="en-US" sz="800" smtClean="0">
                <a:solidFill>
                  <a:srgbClr val="FFFFFF"/>
                </a:solidFill>
                <a:effectLst/>
              </a:rPr>
              <a:pPr lvl="0" algn="ctr">
                <a:lnSpc>
                  <a:spcPct val="90000"/>
                </a:lnSpc>
                <a:spcBef>
                  <a:spcPct val="0"/>
                </a:spcBef>
                <a:spcAft>
                  <a:spcPct val="0"/>
                </a:spcAft>
                <a:defRPr/>
              </a:pPr>
              <a:t>83%</a:t>
            </a:fld>
            <a:endParaRPr kumimoji="0" lang="en-GB" sz="800" b="0" i="0" strike="noStrike" kern="1200" spc="0" normalizeH="0" noProof="0">
              <a:ln>
                <a:noFill/>
              </a:ln>
              <a:solidFill>
                <a:srgbClr val="FFFFFF"/>
              </a:solidFill>
              <a:effectLst/>
              <a:uLnTx/>
              <a:uFillTx/>
              <a:sym typeface="+mn-lt"/>
            </a:endParaRPr>
          </a:p>
        </p:txBody>
      </p:sp>
      <p:sp>
        <p:nvSpPr>
          <p:cNvPr id="695" name="Rectangle 694">
            <a:extLst>
              <a:ext uri="{FF2B5EF4-FFF2-40B4-BE49-F238E27FC236}">
                <a16:creationId xmlns:a16="http://schemas.microsoft.com/office/drawing/2014/main" id="{E04C41DA-6210-40E3-9641-A5FE1EA360D5}"/>
              </a:ext>
            </a:extLst>
          </p:cNvPr>
          <p:cNvSpPr/>
          <p:nvPr>
            <p:custDataLst>
              <p:tags r:id="rId36"/>
            </p:custDataLst>
          </p:nvPr>
        </p:nvSpPr>
        <p:spPr bwMode="gray">
          <a:xfrm>
            <a:off x="3770313" y="3824288"/>
            <a:ext cx="233363" cy="109538"/>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D919E399-0185-47A6-BC47-C12D339B4CB1}" type="datetime'''''''''''1''''''''''''''4''''''''%'''''''''''''''">
              <a:rPr lang="en-GB" altLang="en-US" sz="800" smtClean="0">
                <a:solidFill>
                  <a:srgbClr val="2B3A42"/>
                </a:solidFill>
                <a:effectLst/>
              </a:rPr>
              <a:pPr lvl="0" algn="ctr">
                <a:lnSpc>
                  <a:spcPct val="90000"/>
                </a:lnSpc>
                <a:spcBef>
                  <a:spcPct val="0"/>
                </a:spcBef>
                <a:spcAft>
                  <a:spcPct val="0"/>
                </a:spcAft>
                <a:defRPr/>
              </a:pPr>
              <a:t>14%</a:t>
            </a:fld>
            <a:endParaRPr kumimoji="0" lang="en-GB" sz="800" strike="noStrike" kern="1200" spc="0" normalizeH="0" noProof="0">
              <a:ln>
                <a:noFill/>
              </a:ln>
              <a:solidFill>
                <a:srgbClr val="2B3A42"/>
              </a:solidFill>
              <a:effectLst/>
              <a:uLnTx/>
              <a:uFillTx/>
              <a:sym typeface="+mn-lt"/>
            </a:endParaRPr>
          </a:p>
        </p:txBody>
      </p:sp>
      <p:sp>
        <p:nvSpPr>
          <p:cNvPr id="186" name="Rectangle 185">
            <a:extLst>
              <a:ext uri="{FF2B5EF4-FFF2-40B4-BE49-F238E27FC236}">
                <a16:creationId xmlns:a16="http://schemas.microsoft.com/office/drawing/2014/main" id="{0EC3374C-5277-E82F-E8E7-92B3620903BD}"/>
              </a:ext>
            </a:extLst>
          </p:cNvPr>
          <p:cNvSpPr/>
          <p:nvPr>
            <p:custDataLst>
              <p:tags r:id="rId37"/>
            </p:custDataLst>
          </p:nvPr>
        </p:nvSpPr>
        <p:spPr bwMode="gray">
          <a:xfrm>
            <a:off x="3798888" y="3711575"/>
            <a:ext cx="176213" cy="109538"/>
          </a:xfrm>
          <a:prstGeom prst="rect">
            <a:avLst/>
          </a:prstGeom>
          <a:solidFill>
            <a:srgbClr val="E66F0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09109AA3-FF6C-4F5A-96B7-2F5784F0261D}" type="datetime'''''''''''''''''''''''''''''''''''''''3''''''''''%'''''''''''">
              <a:rPr lang="en-GB" altLang="en-US" sz="800" smtClean="0">
                <a:solidFill>
                  <a:schemeClr val="bg1"/>
                </a:solidFill>
                <a:effectLst/>
              </a:rPr>
              <a:pPr algn="ctr">
                <a:lnSpc>
                  <a:spcPct val="90000"/>
                </a:lnSpc>
                <a:spcBef>
                  <a:spcPct val="0"/>
                </a:spcBef>
                <a:spcAft>
                  <a:spcPct val="0"/>
                </a:spcAft>
              </a:pPr>
              <a:t>3%</a:t>
            </a:fld>
            <a:endParaRPr lang="en-GB" sz="800" err="1">
              <a:solidFill>
                <a:schemeClr val="bg1"/>
              </a:solidFill>
              <a:sym typeface="+mn-lt"/>
            </a:endParaRPr>
          </a:p>
        </p:txBody>
      </p:sp>
      <p:sp>
        <p:nvSpPr>
          <p:cNvPr id="187" name="Rectangle 186">
            <a:extLst>
              <a:ext uri="{FF2B5EF4-FFF2-40B4-BE49-F238E27FC236}">
                <a16:creationId xmlns:a16="http://schemas.microsoft.com/office/drawing/2014/main" id="{8421ABB6-FAC3-326C-EACC-354933D13F80}"/>
              </a:ext>
            </a:extLst>
          </p:cNvPr>
          <p:cNvSpPr/>
          <p:nvPr>
            <p:custDataLst>
              <p:tags r:id="rId38"/>
            </p:custDataLst>
          </p:nvPr>
        </p:nvSpPr>
        <p:spPr bwMode="auto">
          <a:xfrm>
            <a:off x="3810000" y="5149850"/>
            <a:ext cx="152400" cy="484188"/>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D6C09C48-396B-456F-9DE7-F652F33DE4CF}" type="datetime'''''''''S''''l''o''''''v''''''''''''''e''n''ia'''''''''''">
              <a:rPr lang="en-GB" altLang="en-US" sz="1000" smtClean="0">
                <a:solidFill>
                  <a:srgbClr val="2B3A42"/>
                </a:solidFill>
                <a:effectLst/>
              </a:rPr>
              <a:pPr lvl="0" algn="r">
                <a:spcBef>
                  <a:spcPct val="0"/>
                </a:spcBef>
                <a:spcAft>
                  <a:spcPct val="0"/>
                </a:spcAft>
                <a:defRPr/>
              </a:pPr>
              <a:t>Slovenia</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182" name="Rectangle 181">
            <a:extLst>
              <a:ext uri="{FF2B5EF4-FFF2-40B4-BE49-F238E27FC236}">
                <a16:creationId xmlns:a16="http://schemas.microsoft.com/office/drawing/2014/main" id="{24001DC6-5D67-B7F1-601D-5721CAF6C1CF}"/>
              </a:ext>
            </a:extLst>
          </p:cNvPr>
          <p:cNvSpPr/>
          <p:nvPr>
            <p:custDataLst>
              <p:tags r:id="rId39"/>
            </p:custDataLst>
          </p:nvPr>
        </p:nvSpPr>
        <p:spPr bwMode="gray">
          <a:xfrm>
            <a:off x="4019550" y="4940300"/>
            <a:ext cx="23336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63F16291-FE82-419A-82D3-7F2CEEEF0D0C}" type="datetime'1''''''''''''''''''''''1''''''''''''''''''%'''''''''''''''''''">
              <a:rPr lang="en-GB" altLang="en-US" sz="800" smtClean="0">
                <a:solidFill>
                  <a:srgbClr val="FFFFFF"/>
                </a:solidFill>
                <a:effectLst/>
              </a:rPr>
              <a:pPr lvl="0" algn="ctr">
                <a:lnSpc>
                  <a:spcPct val="90000"/>
                </a:lnSpc>
                <a:spcBef>
                  <a:spcPct val="0"/>
                </a:spcBef>
                <a:spcAft>
                  <a:spcPct val="0"/>
                </a:spcAft>
                <a:defRPr/>
              </a:pPr>
              <a:t>11%</a:t>
            </a:fld>
            <a:endParaRPr kumimoji="0" lang="en-GB" sz="800" b="0" i="0" strike="noStrike" kern="1200" spc="0" normalizeH="0" noProof="0">
              <a:ln>
                <a:noFill/>
              </a:ln>
              <a:solidFill>
                <a:srgbClr val="FFFFFF"/>
              </a:solidFill>
              <a:effectLst/>
              <a:uLnTx/>
              <a:uFillTx/>
              <a:ea typeface="+mn-ea"/>
              <a:cs typeface="+mn-cs"/>
              <a:sym typeface="+mn-lt"/>
            </a:endParaRPr>
          </a:p>
        </p:txBody>
      </p:sp>
      <p:sp>
        <p:nvSpPr>
          <p:cNvPr id="183" name="Rectangle 182">
            <a:extLst>
              <a:ext uri="{FF2B5EF4-FFF2-40B4-BE49-F238E27FC236}">
                <a16:creationId xmlns:a16="http://schemas.microsoft.com/office/drawing/2014/main" id="{7C0F9323-AF79-AFA3-4B99-17C634DC8C9C}"/>
              </a:ext>
            </a:extLst>
          </p:cNvPr>
          <p:cNvSpPr/>
          <p:nvPr>
            <p:custDataLst>
              <p:tags r:id="rId40"/>
            </p:custDataLst>
          </p:nvPr>
        </p:nvSpPr>
        <p:spPr bwMode="gray">
          <a:xfrm>
            <a:off x="4019550" y="4562475"/>
            <a:ext cx="233363" cy="109538"/>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6EF7FF6F-C4D7-4092-93AD-4A9DA82F47B7}" type="datetime'''''''4''''''6''''''''''''''''''''''''%'''''''''">
              <a:rPr lang="en-GB" altLang="en-US" sz="800" smtClean="0">
                <a:solidFill>
                  <a:srgbClr val="2B3A42"/>
                </a:solidFill>
                <a:effectLst/>
              </a:rPr>
              <a:pPr lvl="0" algn="ctr">
                <a:lnSpc>
                  <a:spcPct val="90000"/>
                </a:lnSpc>
                <a:spcBef>
                  <a:spcPct val="0"/>
                </a:spcBef>
                <a:spcAft>
                  <a:spcPct val="0"/>
                </a:spcAft>
                <a:defRPr/>
              </a:pPr>
              <a:t>46%</a:t>
            </a:fld>
            <a:endParaRPr kumimoji="0" lang="en-GB" sz="800" strike="noStrike" kern="1200" spc="0" normalizeH="0" noProof="0">
              <a:ln>
                <a:noFill/>
              </a:ln>
              <a:solidFill>
                <a:srgbClr val="2B3A42"/>
              </a:solidFill>
              <a:effectLst/>
              <a:uLnTx/>
              <a:uFillTx/>
              <a:sym typeface="+mn-lt"/>
            </a:endParaRPr>
          </a:p>
        </p:txBody>
      </p:sp>
      <p:sp>
        <p:nvSpPr>
          <p:cNvPr id="694" name="Rectangle 693">
            <a:extLst>
              <a:ext uri="{FF2B5EF4-FFF2-40B4-BE49-F238E27FC236}">
                <a16:creationId xmlns:a16="http://schemas.microsoft.com/office/drawing/2014/main" id="{3105B223-4F1C-DE34-A18D-994598DEF5E3}"/>
              </a:ext>
            </a:extLst>
          </p:cNvPr>
          <p:cNvSpPr/>
          <p:nvPr>
            <p:custDataLst>
              <p:tags r:id="rId41"/>
            </p:custDataLst>
          </p:nvPr>
        </p:nvSpPr>
        <p:spPr bwMode="gray">
          <a:xfrm>
            <a:off x="4019550" y="3976688"/>
            <a:ext cx="233363" cy="109538"/>
          </a:xfrm>
          <a:prstGeom prst="rect">
            <a:avLst/>
          </a:prstGeom>
          <a:solidFill>
            <a:srgbClr val="E66F0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04B0E947-FFC5-4D84-8FB1-D4E2056B2524}" type="datetime'''''''4''''''''''''''3''''''''%'''">
              <a:rPr lang="en-GB" altLang="en-US" sz="800" smtClean="0">
                <a:solidFill>
                  <a:schemeClr val="bg1"/>
                </a:solidFill>
                <a:effectLst/>
              </a:rPr>
              <a:pPr algn="ctr">
                <a:lnSpc>
                  <a:spcPct val="90000"/>
                </a:lnSpc>
                <a:spcBef>
                  <a:spcPct val="0"/>
                </a:spcBef>
                <a:spcAft>
                  <a:spcPct val="0"/>
                </a:spcAft>
              </a:pPr>
              <a:t>43%</a:t>
            </a:fld>
            <a:endParaRPr lang="en-GB" sz="800" err="1">
              <a:solidFill>
                <a:schemeClr val="bg1"/>
              </a:solidFill>
              <a:sym typeface="+mn-lt"/>
            </a:endParaRPr>
          </a:p>
        </p:txBody>
      </p:sp>
      <p:sp>
        <p:nvSpPr>
          <p:cNvPr id="184" name="Rectangle 183">
            <a:extLst>
              <a:ext uri="{FF2B5EF4-FFF2-40B4-BE49-F238E27FC236}">
                <a16:creationId xmlns:a16="http://schemas.microsoft.com/office/drawing/2014/main" id="{1C01951A-12A3-0C38-7EEC-37AA3A314982}"/>
              </a:ext>
            </a:extLst>
          </p:cNvPr>
          <p:cNvSpPr/>
          <p:nvPr>
            <p:custDataLst>
              <p:tags r:id="rId42"/>
            </p:custDataLst>
          </p:nvPr>
        </p:nvSpPr>
        <p:spPr bwMode="auto">
          <a:xfrm>
            <a:off x="4059238" y="5149850"/>
            <a:ext cx="152400" cy="457200"/>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F01C0539-1B75-4D72-89B2-1B36B8E2310C}" type="datetime'''C''z''e''''c''''''''''''''h''''''''i''''''''''a'''''''">
              <a:rPr lang="en-GB" altLang="en-US" sz="1000" smtClean="0">
                <a:solidFill>
                  <a:srgbClr val="2B3A42"/>
                </a:solidFill>
                <a:effectLst/>
              </a:rPr>
              <a:pPr lvl="0" algn="r">
                <a:spcBef>
                  <a:spcPct val="0"/>
                </a:spcBef>
                <a:spcAft>
                  <a:spcPct val="0"/>
                </a:spcAft>
                <a:defRPr/>
              </a:pPr>
              <a:t>Czechia</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190" name="Rectangle 189">
            <a:extLst>
              <a:ext uri="{FF2B5EF4-FFF2-40B4-BE49-F238E27FC236}">
                <a16:creationId xmlns:a16="http://schemas.microsoft.com/office/drawing/2014/main" id="{4AEF16FC-E3BD-5C84-E94D-6E66945E9B2A}"/>
              </a:ext>
            </a:extLst>
          </p:cNvPr>
          <p:cNvSpPr/>
          <p:nvPr>
            <p:custDataLst>
              <p:tags r:id="rId43"/>
            </p:custDataLst>
          </p:nvPr>
        </p:nvSpPr>
        <p:spPr bwMode="gray">
          <a:xfrm>
            <a:off x="4268788" y="4543425"/>
            <a:ext cx="23336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9380219F-1472-42E6-8BE0-B01B1249DB40}" type="datetime'''7''''''''''''''''''''''''''''''''''''''4''''%'''''''''''''">
              <a:rPr lang="en-GB" altLang="en-US" sz="800" smtClean="0">
                <a:solidFill>
                  <a:srgbClr val="FFFFFF"/>
                </a:solidFill>
                <a:effectLst/>
              </a:rPr>
              <a:pPr lvl="0" algn="ctr">
                <a:lnSpc>
                  <a:spcPct val="90000"/>
                </a:lnSpc>
                <a:spcBef>
                  <a:spcPct val="0"/>
                </a:spcBef>
                <a:spcAft>
                  <a:spcPct val="0"/>
                </a:spcAft>
                <a:defRPr/>
              </a:pPr>
              <a:t>74%</a:t>
            </a:fld>
            <a:endParaRPr kumimoji="0" lang="en-GB" sz="800" b="0" i="0" strike="noStrike" kern="1200" spc="0" normalizeH="0" noProof="0">
              <a:ln>
                <a:noFill/>
              </a:ln>
              <a:solidFill>
                <a:srgbClr val="FFFFFF"/>
              </a:solidFill>
              <a:effectLst/>
              <a:uLnTx/>
              <a:uFillTx/>
              <a:ea typeface="+mn-ea"/>
              <a:cs typeface="+mn-cs"/>
              <a:sym typeface="+mn-lt"/>
            </a:endParaRPr>
          </a:p>
        </p:txBody>
      </p:sp>
      <p:sp>
        <p:nvSpPr>
          <p:cNvPr id="192" name="Rectangle 191">
            <a:extLst>
              <a:ext uri="{FF2B5EF4-FFF2-40B4-BE49-F238E27FC236}">
                <a16:creationId xmlns:a16="http://schemas.microsoft.com/office/drawing/2014/main" id="{E3EE2DFC-99EA-A04C-D1B2-F1E31D265E72}"/>
              </a:ext>
            </a:extLst>
          </p:cNvPr>
          <p:cNvSpPr/>
          <p:nvPr>
            <p:custDataLst>
              <p:tags r:id="rId44"/>
            </p:custDataLst>
          </p:nvPr>
        </p:nvSpPr>
        <p:spPr bwMode="gray">
          <a:xfrm>
            <a:off x="4268788" y="3900488"/>
            <a:ext cx="233363" cy="109538"/>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8A31FB1C-320B-49E5-8A9C-7BCFD25496CD}" type="datetime'''''''''''''2''''''''''''''6''''''''''%'''''''">
              <a:rPr lang="en-GB" altLang="en-US" sz="800" smtClean="0">
                <a:solidFill>
                  <a:srgbClr val="2B3A42"/>
                </a:solidFill>
                <a:effectLst/>
              </a:rPr>
              <a:pPr lvl="0" algn="ctr">
                <a:lnSpc>
                  <a:spcPct val="90000"/>
                </a:lnSpc>
                <a:spcBef>
                  <a:spcPct val="0"/>
                </a:spcBef>
                <a:spcAft>
                  <a:spcPct val="0"/>
                </a:spcAft>
                <a:defRPr/>
              </a:pPr>
              <a:t>26%</a:t>
            </a:fld>
            <a:endParaRPr kumimoji="0" lang="en-GB" sz="800" strike="noStrike" kern="1200" spc="0" normalizeH="0" noProof="0">
              <a:ln>
                <a:noFill/>
              </a:ln>
              <a:solidFill>
                <a:srgbClr val="2B3A42"/>
              </a:solidFill>
              <a:effectLst/>
              <a:uLnTx/>
              <a:uFillTx/>
              <a:sym typeface="+mn-lt"/>
            </a:endParaRPr>
          </a:p>
        </p:txBody>
      </p:sp>
      <p:sp>
        <p:nvSpPr>
          <p:cNvPr id="193" name="Rectangle 192">
            <a:extLst>
              <a:ext uri="{FF2B5EF4-FFF2-40B4-BE49-F238E27FC236}">
                <a16:creationId xmlns:a16="http://schemas.microsoft.com/office/drawing/2014/main" id="{7357C54B-3038-E6B7-6032-A26D353681E7}"/>
              </a:ext>
            </a:extLst>
          </p:cNvPr>
          <p:cNvSpPr/>
          <p:nvPr>
            <p:custDataLst>
              <p:tags r:id="rId45"/>
            </p:custDataLst>
          </p:nvPr>
        </p:nvSpPr>
        <p:spPr bwMode="auto">
          <a:xfrm>
            <a:off x="4308475" y="5149850"/>
            <a:ext cx="152400" cy="46196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36CE82D6-B995-4790-97DC-49943D7F4538}" type="datetime'E''n''''''''''''''''g''l''''''''''a''''''''''''n''d'''''">
              <a:rPr lang="en-GB" altLang="en-US" sz="1000" smtClean="0">
                <a:solidFill>
                  <a:srgbClr val="2B3A42"/>
                </a:solidFill>
                <a:effectLst/>
              </a:rPr>
              <a:pPr lvl="0" algn="r">
                <a:spcBef>
                  <a:spcPct val="0"/>
                </a:spcBef>
                <a:spcAft>
                  <a:spcPct val="0"/>
                </a:spcAft>
                <a:defRPr/>
              </a:pPr>
              <a:t>England</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188" name="Rectangle 187">
            <a:extLst>
              <a:ext uri="{FF2B5EF4-FFF2-40B4-BE49-F238E27FC236}">
                <a16:creationId xmlns:a16="http://schemas.microsoft.com/office/drawing/2014/main" id="{1EA33C31-6119-84BC-7742-DD31913559F1}"/>
              </a:ext>
            </a:extLst>
          </p:cNvPr>
          <p:cNvSpPr/>
          <p:nvPr>
            <p:custDataLst>
              <p:tags r:id="rId46"/>
            </p:custDataLst>
          </p:nvPr>
        </p:nvSpPr>
        <p:spPr bwMode="gray">
          <a:xfrm>
            <a:off x="4518025" y="4713288"/>
            <a:ext cx="23336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13214BF8-134C-44E6-BF2A-F2A57648178F}" type="datetime'''4''''''''''''''''''''''7''''''%'''''''''">
              <a:rPr lang="en-GB" altLang="en-US" sz="800" smtClean="0">
                <a:solidFill>
                  <a:srgbClr val="FFFFFF"/>
                </a:solidFill>
                <a:effectLst/>
              </a:rPr>
              <a:pPr lvl="0" algn="ctr">
                <a:lnSpc>
                  <a:spcPct val="90000"/>
                </a:lnSpc>
                <a:spcBef>
                  <a:spcPct val="0"/>
                </a:spcBef>
                <a:spcAft>
                  <a:spcPct val="0"/>
                </a:spcAft>
                <a:defRPr/>
              </a:pPr>
              <a:t>47%</a:t>
            </a:fld>
            <a:endParaRPr kumimoji="0" lang="en-GB" sz="800" b="0" i="0" strike="noStrike" kern="1200" spc="0" normalizeH="0" noProof="0">
              <a:ln>
                <a:noFill/>
              </a:ln>
              <a:solidFill>
                <a:srgbClr val="FFFFFF"/>
              </a:solidFill>
              <a:effectLst/>
              <a:uLnTx/>
              <a:uFillTx/>
              <a:sym typeface="+mn-lt"/>
            </a:endParaRPr>
          </a:p>
        </p:txBody>
      </p:sp>
      <p:sp>
        <p:nvSpPr>
          <p:cNvPr id="696" name="Rectangle 695">
            <a:extLst>
              <a:ext uri="{FF2B5EF4-FFF2-40B4-BE49-F238E27FC236}">
                <a16:creationId xmlns:a16="http://schemas.microsoft.com/office/drawing/2014/main" id="{FC2F7F80-4738-36CB-0CCE-1504A2C450B4}"/>
              </a:ext>
            </a:extLst>
          </p:cNvPr>
          <p:cNvSpPr/>
          <p:nvPr>
            <p:custDataLst>
              <p:tags r:id="rId47"/>
            </p:custDataLst>
          </p:nvPr>
        </p:nvSpPr>
        <p:spPr bwMode="gray">
          <a:xfrm>
            <a:off x="4546600" y="4373563"/>
            <a:ext cx="176213" cy="109538"/>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02F0786B-9FC5-4216-A15E-EA6E34E29603}" type="datetime'''6''''''''%'''''''''''''''''''''''''''''''''''''''">
              <a:rPr lang="en-GB" altLang="en-US" sz="800" smtClean="0">
                <a:solidFill>
                  <a:srgbClr val="2B3A42"/>
                </a:solidFill>
                <a:effectLst/>
              </a:rPr>
              <a:pPr lvl="0" algn="ctr">
                <a:lnSpc>
                  <a:spcPct val="90000"/>
                </a:lnSpc>
                <a:spcBef>
                  <a:spcPct val="0"/>
                </a:spcBef>
                <a:spcAft>
                  <a:spcPct val="0"/>
                </a:spcAft>
                <a:defRPr/>
              </a:pPr>
              <a:t>6%</a:t>
            </a:fld>
            <a:endParaRPr kumimoji="0" lang="en-GB" sz="800" strike="noStrike" kern="1200" spc="0" normalizeH="0" noProof="0">
              <a:ln>
                <a:noFill/>
              </a:ln>
              <a:solidFill>
                <a:srgbClr val="2B3A42"/>
              </a:solidFill>
              <a:effectLst/>
              <a:uLnTx/>
              <a:uFillTx/>
              <a:sym typeface="+mn-lt"/>
            </a:endParaRPr>
          </a:p>
        </p:txBody>
      </p:sp>
      <p:sp>
        <p:nvSpPr>
          <p:cNvPr id="697" name="Rectangle 696">
            <a:extLst>
              <a:ext uri="{FF2B5EF4-FFF2-40B4-BE49-F238E27FC236}">
                <a16:creationId xmlns:a16="http://schemas.microsoft.com/office/drawing/2014/main" id="{7C1B21D6-EB64-2F76-5D73-3C95A886DEEB}"/>
              </a:ext>
            </a:extLst>
          </p:cNvPr>
          <p:cNvSpPr/>
          <p:nvPr>
            <p:custDataLst>
              <p:tags r:id="rId48"/>
            </p:custDataLst>
          </p:nvPr>
        </p:nvSpPr>
        <p:spPr bwMode="gray">
          <a:xfrm>
            <a:off x="4518025" y="4032250"/>
            <a:ext cx="233363" cy="109538"/>
          </a:xfrm>
          <a:prstGeom prst="rect">
            <a:avLst/>
          </a:prstGeom>
          <a:solidFill>
            <a:srgbClr val="E66F0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1BF3CB24-7AC0-4186-934B-DF59BB24468C}" type="datetime'''''''4''''''''7''''''''''''''''''''''''''%'''''">
              <a:rPr lang="en-GB" altLang="en-US" sz="800" smtClean="0">
                <a:solidFill>
                  <a:schemeClr val="bg1"/>
                </a:solidFill>
                <a:effectLst/>
              </a:rPr>
              <a:pPr algn="ctr">
                <a:lnSpc>
                  <a:spcPct val="90000"/>
                </a:lnSpc>
                <a:spcBef>
                  <a:spcPct val="0"/>
                </a:spcBef>
                <a:spcAft>
                  <a:spcPct val="0"/>
                </a:spcAft>
              </a:pPr>
              <a:t>47%</a:t>
            </a:fld>
            <a:endParaRPr lang="en-GB" sz="800" err="1">
              <a:solidFill>
                <a:schemeClr val="bg1"/>
              </a:solidFill>
              <a:sym typeface="+mn-lt"/>
            </a:endParaRPr>
          </a:p>
        </p:txBody>
      </p:sp>
      <p:sp>
        <p:nvSpPr>
          <p:cNvPr id="189" name="Rectangle 188">
            <a:extLst>
              <a:ext uri="{FF2B5EF4-FFF2-40B4-BE49-F238E27FC236}">
                <a16:creationId xmlns:a16="http://schemas.microsoft.com/office/drawing/2014/main" id="{955E5A05-6AF3-3ABF-9372-7654DF4AE095}"/>
              </a:ext>
            </a:extLst>
          </p:cNvPr>
          <p:cNvSpPr/>
          <p:nvPr>
            <p:custDataLst>
              <p:tags r:id="rId49"/>
            </p:custDataLst>
          </p:nvPr>
        </p:nvSpPr>
        <p:spPr bwMode="auto">
          <a:xfrm>
            <a:off x="4557713" y="5149850"/>
            <a:ext cx="152400" cy="514350"/>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marL="0" marR="0" lvl="0" indent="0" algn="r" defTabSz="914400" rtl="0" eaLnBrk="1" fontAlgn="auto" latinLnBrk="0" hangingPunct="1">
              <a:lnSpc>
                <a:spcPct val="100000"/>
              </a:lnSpc>
              <a:spcBef>
                <a:spcPct val="0"/>
              </a:spcBef>
              <a:spcAft>
                <a:spcPct val="0"/>
              </a:spcAft>
              <a:buClrTx/>
              <a:buSzTx/>
              <a:buFontTx/>
              <a:buNone/>
              <a:tabLst/>
              <a:defRPr/>
            </a:pPr>
            <a:fld id="{A3CC2033-0BF1-43C1-94E9-44A29609C2FB}" type="datetime'''D''''''en''''''''''m''a''''''''''''r''''''''''k'''">
              <a:rPr lang="en-GB" altLang="en-US" sz="1000" smtClean="0">
                <a:solidFill>
                  <a:srgbClr val="2B3A42"/>
                </a:solidFill>
                <a:effectLst/>
              </a:rPr>
              <a:pPr marL="0" marR="0" lvl="0" indent="0" algn="r" defTabSz="914400" rtl="0" eaLnBrk="1" fontAlgn="auto" latinLnBrk="0" hangingPunct="1">
                <a:lnSpc>
                  <a:spcPct val="100000"/>
                </a:lnSpc>
                <a:spcBef>
                  <a:spcPct val="0"/>
                </a:spcBef>
                <a:spcAft>
                  <a:spcPct val="0"/>
                </a:spcAft>
                <a:buClrTx/>
                <a:buSzTx/>
                <a:buFontTx/>
                <a:buNone/>
                <a:tabLst/>
                <a:defRPr/>
              </a:pPr>
              <a:t>Denmark</a:t>
            </a:fld>
            <a:endParaRPr kumimoji="0" lang="en-GB" sz="1000" b="0" i="0" strike="noStrike" kern="1200" cap="none" spc="0" normalizeH="0" baseline="0" noProof="0">
              <a:ln>
                <a:noFill/>
              </a:ln>
              <a:solidFill>
                <a:srgbClr val="2B3A42"/>
              </a:solidFill>
              <a:effectLst/>
              <a:uLnTx/>
              <a:uFillTx/>
              <a:ea typeface="+mn-ea"/>
              <a:cs typeface="+mn-cs"/>
              <a:sym typeface="+mn-lt"/>
            </a:endParaRPr>
          </a:p>
        </p:txBody>
      </p:sp>
      <p:sp>
        <p:nvSpPr>
          <p:cNvPr id="195" name="Rectangle 194">
            <a:extLst>
              <a:ext uri="{FF2B5EF4-FFF2-40B4-BE49-F238E27FC236}">
                <a16:creationId xmlns:a16="http://schemas.microsoft.com/office/drawing/2014/main" id="{DB218BD6-63D1-9A69-7E11-A9BB4026446D}"/>
              </a:ext>
            </a:extLst>
          </p:cNvPr>
          <p:cNvSpPr/>
          <p:nvPr>
            <p:custDataLst>
              <p:tags r:id="rId50"/>
            </p:custDataLst>
          </p:nvPr>
        </p:nvSpPr>
        <p:spPr bwMode="gray">
          <a:xfrm>
            <a:off x="4737100" y="4429125"/>
            <a:ext cx="29051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998BAA5D-23E3-471C-A40D-1AB64D425E0B}" type="datetime'''''''''''''1''''''0''''''''''''''0%'''''''''''''''">
              <a:rPr lang="en-GB" altLang="en-US" sz="800" smtClean="0">
                <a:solidFill>
                  <a:srgbClr val="FFFFFF"/>
                </a:solidFill>
                <a:effectLst/>
              </a:rPr>
              <a:pPr lvl="0" algn="ctr">
                <a:lnSpc>
                  <a:spcPct val="90000"/>
                </a:lnSpc>
                <a:spcBef>
                  <a:spcPct val="0"/>
                </a:spcBef>
                <a:spcAft>
                  <a:spcPct val="0"/>
                </a:spcAft>
                <a:defRPr/>
              </a:pPr>
              <a:t>100%</a:t>
            </a:fld>
            <a:endParaRPr kumimoji="0" lang="en-GB" sz="800" b="0" i="0" strike="noStrike" kern="1200" spc="0" normalizeH="0" noProof="0">
              <a:ln>
                <a:noFill/>
              </a:ln>
              <a:solidFill>
                <a:srgbClr val="FFFFFF"/>
              </a:solidFill>
              <a:effectLst/>
              <a:uLnTx/>
              <a:uFillTx/>
              <a:sym typeface="+mn-lt"/>
            </a:endParaRPr>
          </a:p>
        </p:txBody>
      </p:sp>
      <p:sp>
        <p:nvSpPr>
          <p:cNvPr id="197" name="Rectangle 196">
            <a:extLst>
              <a:ext uri="{FF2B5EF4-FFF2-40B4-BE49-F238E27FC236}">
                <a16:creationId xmlns:a16="http://schemas.microsoft.com/office/drawing/2014/main" id="{403A3655-466A-F3B4-DFED-F6EF6879665C}"/>
              </a:ext>
            </a:extLst>
          </p:cNvPr>
          <p:cNvSpPr/>
          <p:nvPr>
            <p:custDataLst>
              <p:tags r:id="rId51"/>
            </p:custDataLst>
          </p:nvPr>
        </p:nvSpPr>
        <p:spPr bwMode="auto">
          <a:xfrm>
            <a:off x="4805363" y="5149850"/>
            <a:ext cx="152400" cy="457200"/>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E0229239-4556-4BBA-99BD-D5D0B07C867A}" type="datetime'''''''''''''Be''''''''''''''''''lg''i''''''''''''u''''m'">
              <a:rPr lang="en-GB" altLang="en-US" sz="1000" smtClean="0">
                <a:solidFill>
                  <a:srgbClr val="2B3A42"/>
                </a:solidFill>
                <a:effectLst/>
              </a:rPr>
              <a:pPr lvl="0" algn="r">
                <a:spcBef>
                  <a:spcPct val="0"/>
                </a:spcBef>
                <a:spcAft>
                  <a:spcPct val="0"/>
                </a:spcAft>
                <a:defRPr/>
              </a:pPr>
              <a:t>Belgium</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202" name="Rectangle 201">
            <a:extLst>
              <a:ext uri="{FF2B5EF4-FFF2-40B4-BE49-F238E27FC236}">
                <a16:creationId xmlns:a16="http://schemas.microsoft.com/office/drawing/2014/main" id="{EE107398-A1BF-A120-F7A5-E66A17025762}"/>
              </a:ext>
            </a:extLst>
          </p:cNvPr>
          <p:cNvSpPr/>
          <p:nvPr>
            <p:custDataLst>
              <p:tags r:id="rId52"/>
            </p:custDataLst>
          </p:nvPr>
        </p:nvSpPr>
        <p:spPr bwMode="gray">
          <a:xfrm>
            <a:off x="4986338" y="4448175"/>
            <a:ext cx="29051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9607BADD-D095-4BB2-A663-CFB768EAE396}" type="datetime'''''''''''''''''''10''''''''''0''''''''''''''''''''''''%'''''">
              <a:rPr lang="en-GB" altLang="en-US" sz="800" smtClean="0">
                <a:solidFill>
                  <a:srgbClr val="FFFFFF"/>
                </a:solidFill>
                <a:effectLst/>
              </a:rPr>
              <a:pPr lvl="0" algn="ctr">
                <a:lnSpc>
                  <a:spcPct val="90000"/>
                </a:lnSpc>
                <a:spcBef>
                  <a:spcPct val="0"/>
                </a:spcBef>
                <a:spcAft>
                  <a:spcPct val="0"/>
                </a:spcAft>
                <a:defRPr/>
              </a:pPr>
              <a:t>100%</a:t>
            </a:fld>
            <a:endParaRPr kumimoji="0" lang="en-GB" sz="800" b="0" i="0" strike="noStrike" kern="1200" spc="0" normalizeH="0" noProof="0">
              <a:ln>
                <a:noFill/>
              </a:ln>
              <a:solidFill>
                <a:srgbClr val="FFFFFF"/>
              </a:solidFill>
              <a:effectLst/>
              <a:uLnTx/>
              <a:uFillTx/>
              <a:ea typeface="+mn-ea"/>
              <a:cs typeface="+mn-cs"/>
              <a:sym typeface="+mn-lt"/>
            </a:endParaRPr>
          </a:p>
        </p:txBody>
      </p:sp>
      <p:sp>
        <p:nvSpPr>
          <p:cNvPr id="207" name="Rectangle 206">
            <a:extLst>
              <a:ext uri="{FF2B5EF4-FFF2-40B4-BE49-F238E27FC236}">
                <a16:creationId xmlns:a16="http://schemas.microsoft.com/office/drawing/2014/main" id="{6099F9CD-4C77-A62B-7841-02A92AC9A06A}"/>
              </a:ext>
            </a:extLst>
          </p:cNvPr>
          <p:cNvSpPr/>
          <p:nvPr>
            <p:custDataLst>
              <p:tags r:id="rId53"/>
            </p:custDataLst>
          </p:nvPr>
        </p:nvSpPr>
        <p:spPr bwMode="auto">
          <a:xfrm>
            <a:off x="5054600" y="5149850"/>
            <a:ext cx="152400" cy="750888"/>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024B9A6D-5E99-4464-A0A0-C193BEB08541}" type="datetime'⌃N''''''e''''t''he''''r''l''a''''''''''n''d''''s'''''">
              <a:rPr lang="en-GB" altLang="en-US" sz="1000" smtClean="0">
                <a:solidFill>
                  <a:srgbClr val="2B3A42"/>
                </a:solidFill>
                <a:effectLst/>
              </a:rPr>
              <a:pPr lvl="0" algn="r">
                <a:spcBef>
                  <a:spcPct val="0"/>
                </a:spcBef>
                <a:spcAft>
                  <a:spcPct val="0"/>
                </a:spcAft>
                <a:defRPr/>
              </a:pPr>
              <a:t>⌃Netherlands</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208" name="Rectangle 207">
            <a:extLst>
              <a:ext uri="{FF2B5EF4-FFF2-40B4-BE49-F238E27FC236}">
                <a16:creationId xmlns:a16="http://schemas.microsoft.com/office/drawing/2014/main" id="{5D364816-8A7B-9AAB-4F3B-15920B045E50}"/>
              </a:ext>
            </a:extLst>
          </p:cNvPr>
          <p:cNvSpPr/>
          <p:nvPr>
            <p:custDataLst>
              <p:tags r:id="rId54"/>
            </p:custDataLst>
          </p:nvPr>
        </p:nvSpPr>
        <p:spPr bwMode="gray">
          <a:xfrm>
            <a:off x="5264150" y="4619625"/>
            <a:ext cx="23336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7E0B1294-B202-4074-89C6-1D65D0EF6BE1}" type="datetime'''''''7''''''''''''''2''''''''''''''''''''''%'''''">
              <a:rPr lang="en-GB" altLang="en-US" sz="800" smtClean="0">
                <a:solidFill>
                  <a:srgbClr val="FFFFFF"/>
                </a:solidFill>
                <a:effectLst/>
              </a:rPr>
              <a:pPr lvl="0" algn="ctr">
                <a:lnSpc>
                  <a:spcPct val="90000"/>
                </a:lnSpc>
                <a:spcBef>
                  <a:spcPct val="0"/>
                </a:spcBef>
                <a:spcAft>
                  <a:spcPct val="0"/>
                </a:spcAft>
                <a:defRPr/>
              </a:pPr>
              <a:t>72%</a:t>
            </a:fld>
            <a:endParaRPr kumimoji="0" lang="en-GB" sz="800" b="0" i="0" strike="noStrike" kern="1200" spc="0" normalizeH="0" noProof="0">
              <a:ln>
                <a:noFill/>
              </a:ln>
              <a:solidFill>
                <a:srgbClr val="FFFFFF"/>
              </a:solidFill>
              <a:effectLst/>
              <a:uLnTx/>
              <a:uFillTx/>
              <a:ea typeface="+mn-ea"/>
              <a:cs typeface="+mn-cs"/>
              <a:sym typeface="+mn-lt"/>
            </a:endParaRPr>
          </a:p>
        </p:txBody>
      </p:sp>
      <p:sp>
        <p:nvSpPr>
          <p:cNvPr id="209" name="Rectangle 208">
            <a:extLst>
              <a:ext uri="{FF2B5EF4-FFF2-40B4-BE49-F238E27FC236}">
                <a16:creationId xmlns:a16="http://schemas.microsoft.com/office/drawing/2014/main" id="{6E37DA9B-C0DE-8669-0C34-565EA26D750B}"/>
              </a:ext>
            </a:extLst>
          </p:cNvPr>
          <p:cNvSpPr/>
          <p:nvPr>
            <p:custDataLst>
              <p:tags r:id="rId55"/>
            </p:custDataLst>
          </p:nvPr>
        </p:nvSpPr>
        <p:spPr bwMode="gray">
          <a:xfrm>
            <a:off x="5264150" y="4070350"/>
            <a:ext cx="233363" cy="109538"/>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1B94DBD5-5D9A-4054-B31A-A7B790EF7294}" type="datetime'''''''''''''''''''''''''''''''''''''''''''2''8''''''''''''''%'">
              <a:rPr lang="en-GB" altLang="en-US" sz="800" smtClean="0">
                <a:solidFill>
                  <a:srgbClr val="2B3A42"/>
                </a:solidFill>
                <a:effectLst/>
              </a:rPr>
              <a:pPr lvl="0" algn="ctr">
                <a:lnSpc>
                  <a:spcPct val="90000"/>
                </a:lnSpc>
                <a:spcBef>
                  <a:spcPct val="0"/>
                </a:spcBef>
                <a:spcAft>
                  <a:spcPct val="0"/>
                </a:spcAft>
                <a:defRPr/>
              </a:pPr>
              <a:t>28%</a:t>
            </a:fld>
            <a:endParaRPr kumimoji="0" lang="en-GB" sz="800" strike="noStrike" kern="1200" spc="0" normalizeH="0" noProof="0">
              <a:ln>
                <a:noFill/>
              </a:ln>
              <a:solidFill>
                <a:srgbClr val="2B3A42"/>
              </a:solidFill>
              <a:effectLst/>
              <a:uLnTx/>
              <a:uFillTx/>
              <a:sym typeface="+mn-lt"/>
            </a:endParaRPr>
          </a:p>
        </p:txBody>
      </p:sp>
      <p:sp>
        <p:nvSpPr>
          <p:cNvPr id="212" name="Rectangle 211">
            <a:extLst>
              <a:ext uri="{FF2B5EF4-FFF2-40B4-BE49-F238E27FC236}">
                <a16:creationId xmlns:a16="http://schemas.microsoft.com/office/drawing/2014/main" id="{32442692-5E0C-75CB-71D4-F8BD3A9B26BD}"/>
              </a:ext>
            </a:extLst>
          </p:cNvPr>
          <p:cNvSpPr/>
          <p:nvPr>
            <p:custDataLst>
              <p:tags r:id="rId56"/>
            </p:custDataLst>
          </p:nvPr>
        </p:nvSpPr>
        <p:spPr bwMode="auto">
          <a:xfrm>
            <a:off x="5303838" y="5149850"/>
            <a:ext cx="152400" cy="490538"/>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4567D2C2-0C7B-42E4-A42B-724287C6BA81}" type="datetime'S''''cot''''''''''''''''l''and'''''''''''''''''''''''''''''">
              <a:rPr lang="en-GB" altLang="en-US" sz="1000" smtClean="0">
                <a:solidFill>
                  <a:srgbClr val="2B3A42"/>
                </a:solidFill>
                <a:effectLst/>
              </a:rPr>
              <a:pPr lvl="0" algn="r">
                <a:spcBef>
                  <a:spcPct val="0"/>
                </a:spcBef>
                <a:spcAft>
                  <a:spcPct val="0"/>
                </a:spcAft>
                <a:defRPr/>
              </a:pPr>
              <a:t>Scotland</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719" name="Rectangle 718">
            <a:extLst>
              <a:ext uri="{FF2B5EF4-FFF2-40B4-BE49-F238E27FC236}">
                <a16:creationId xmlns:a16="http://schemas.microsoft.com/office/drawing/2014/main" id="{10B5A4C3-5CBC-6EA5-8D61-E2C91C55F998}"/>
              </a:ext>
            </a:extLst>
          </p:cNvPr>
          <p:cNvSpPr/>
          <p:nvPr>
            <p:custDataLst>
              <p:tags r:id="rId57"/>
            </p:custDataLst>
          </p:nvPr>
        </p:nvSpPr>
        <p:spPr bwMode="gray">
          <a:xfrm>
            <a:off x="5513388" y="4694238"/>
            <a:ext cx="233363" cy="109538"/>
          </a:xfrm>
          <a:prstGeom prst="rect">
            <a:avLst/>
          </a:prstGeom>
          <a:solidFill>
            <a:srgbClr val="D0EBCA"/>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16B4C00A-CF6B-4272-B737-6D71AEA56B89}" type="datetime'6''2''''''''''''''''''''''''%'''''''''''''''''''''''''''">
              <a:rPr lang="en-GB" altLang="en-US" sz="800" smtClean="0">
                <a:solidFill>
                  <a:srgbClr val="000000"/>
                </a:solidFill>
                <a:effectLst/>
              </a:rPr>
              <a:pPr lvl="0" algn="ctr">
                <a:lnSpc>
                  <a:spcPct val="90000"/>
                </a:lnSpc>
                <a:spcBef>
                  <a:spcPct val="0"/>
                </a:spcBef>
                <a:spcAft>
                  <a:spcPct val="0"/>
                </a:spcAft>
                <a:defRPr/>
              </a:pPr>
              <a:t>62%</a:t>
            </a:fld>
            <a:endParaRPr lang="en-GB" sz="800" strike="noStrike" normalizeH="0" noProof="0">
              <a:ln>
                <a:noFill/>
              </a:ln>
              <a:solidFill>
                <a:srgbClr val="000000"/>
              </a:solidFill>
              <a:effectLst/>
              <a:uLnTx/>
              <a:uFillTx/>
              <a:sym typeface="+mn-lt"/>
            </a:endParaRPr>
          </a:p>
        </p:txBody>
      </p:sp>
      <p:sp>
        <p:nvSpPr>
          <p:cNvPr id="720" name="Rectangle 719">
            <a:extLst>
              <a:ext uri="{FF2B5EF4-FFF2-40B4-BE49-F238E27FC236}">
                <a16:creationId xmlns:a16="http://schemas.microsoft.com/office/drawing/2014/main" id="{EB64AE7B-C716-52B9-8F9C-308799C75EEA}"/>
              </a:ext>
            </a:extLst>
          </p:cNvPr>
          <p:cNvSpPr/>
          <p:nvPr>
            <p:custDataLst>
              <p:tags r:id="rId58"/>
            </p:custDataLst>
          </p:nvPr>
        </p:nvSpPr>
        <p:spPr bwMode="gray">
          <a:xfrm>
            <a:off x="5513388" y="4260850"/>
            <a:ext cx="233363" cy="109538"/>
          </a:xfrm>
          <a:prstGeom prst="rect">
            <a:avLst/>
          </a:prstGeom>
          <a:solidFill>
            <a:srgbClr val="FBECC8"/>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E15380C7-7AD2-469E-B91A-8D66314A45BA}" type="datetime'''''''''2''''''''''''''1''''%'''''''''''">
              <a:rPr lang="en-GB" altLang="en-US" sz="800" smtClean="0">
                <a:solidFill>
                  <a:srgbClr val="2B3A42"/>
                </a:solidFill>
                <a:effectLst/>
              </a:rPr>
              <a:pPr algn="ctr">
                <a:lnSpc>
                  <a:spcPct val="90000"/>
                </a:lnSpc>
                <a:spcBef>
                  <a:spcPct val="0"/>
                </a:spcBef>
                <a:spcAft>
                  <a:spcPct val="0"/>
                </a:spcAft>
              </a:pPr>
              <a:t>21%</a:t>
            </a:fld>
            <a:endParaRPr lang="en-GB" sz="800" err="1">
              <a:solidFill>
                <a:srgbClr val="2B3A42"/>
              </a:solidFill>
              <a:sym typeface="+mn-lt"/>
            </a:endParaRPr>
          </a:p>
        </p:txBody>
      </p:sp>
      <p:sp>
        <p:nvSpPr>
          <p:cNvPr id="721" name="Rectangle 720">
            <a:extLst>
              <a:ext uri="{FF2B5EF4-FFF2-40B4-BE49-F238E27FC236}">
                <a16:creationId xmlns:a16="http://schemas.microsoft.com/office/drawing/2014/main" id="{E20EF0DE-DD1E-7DE3-1AC8-3A0C79BCB231}"/>
              </a:ext>
            </a:extLst>
          </p:cNvPr>
          <p:cNvSpPr/>
          <p:nvPr>
            <p:custDataLst>
              <p:tags r:id="rId59"/>
            </p:custDataLst>
          </p:nvPr>
        </p:nvSpPr>
        <p:spPr bwMode="gray">
          <a:xfrm>
            <a:off x="5513388" y="4062413"/>
            <a:ext cx="233363" cy="109538"/>
          </a:xfrm>
          <a:prstGeom prst="rect">
            <a:avLst/>
          </a:prstGeom>
          <a:solidFill>
            <a:srgbClr val="FFC99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C71FD7A3-A931-415E-AC90-624559BF756D}" type="datetime'''''''1''''''''''''''''7''''%'''''''''''''">
              <a:rPr lang="en-GB" altLang="en-US" sz="800" smtClean="0">
                <a:solidFill>
                  <a:schemeClr val="tx1"/>
                </a:solidFill>
              </a:rPr>
              <a:pPr algn="ctr">
                <a:lnSpc>
                  <a:spcPct val="90000"/>
                </a:lnSpc>
                <a:spcBef>
                  <a:spcPct val="0"/>
                </a:spcBef>
                <a:spcAft>
                  <a:spcPct val="0"/>
                </a:spcAft>
              </a:pPr>
              <a:t>17%</a:t>
            </a:fld>
            <a:endParaRPr lang="en-GB" sz="800">
              <a:solidFill>
                <a:schemeClr val="tx1"/>
              </a:solidFill>
              <a:sym typeface="+mn-lt"/>
            </a:endParaRPr>
          </a:p>
        </p:txBody>
      </p:sp>
      <p:sp>
        <p:nvSpPr>
          <p:cNvPr id="684" name="Rectangle 683">
            <a:extLst>
              <a:ext uri="{FF2B5EF4-FFF2-40B4-BE49-F238E27FC236}">
                <a16:creationId xmlns:a16="http://schemas.microsoft.com/office/drawing/2014/main" id="{311E9A14-50D5-EC23-8CA7-813D0355CEA2}"/>
              </a:ext>
            </a:extLst>
          </p:cNvPr>
          <p:cNvSpPr/>
          <p:nvPr>
            <p:custDataLst>
              <p:tags r:id="rId60"/>
            </p:custDataLst>
          </p:nvPr>
        </p:nvSpPr>
        <p:spPr bwMode="auto">
          <a:xfrm>
            <a:off x="5553075" y="5149850"/>
            <a:ext cx="152400" cy="687388"/>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C7045C20-6179-4D08-AC82-D1AC648D8D36}" type="datetime'''''''''E''U av''''''''''e''r''''''''''''''a''''g''e'''''''">
              <a:rPr lang="en-GB" altLang="en-US" sz="1000" b="1" smtClean="0">
                <a:solidFill>
                  <a:srgbClr val="2B3A42"/>
                </a:solidFill>
                <a:effectLst/>
              </a:rPr>
              <a:pPr lvl="0" algn="r">
                <a:spcBef>
                  <a:spcPct val="0"/>
                </a:spcBef>
                <a:spcAft>
                  <a:spcPct val="0"/>
                </a:spcAft>
                <a:defRPr/>
              </a:pPr>
              <a:t>EU average</a:t>
            </a:fld>
            <a:endParaRPr kumimoji="0" lang="en-GB" sz="1000" b="1" i="0" strike="noStrike" kern="1200" spc="0" normalizeH="0" noProof="0">
              <a:ln>
                <a:noFill/>
              </a:ln>
              <a:solidFill>
                <a:srgbClr val="2B3A42"/>
              </a:solidFill>
              <a:effectLst/>
              <a:uLnTx/>
              <a:uFillTx/>
              <a:ea typeface="+mn-ea"/>
              <a:cs typeface="+mn-cs"/>
              <a:sym typeface="+mn-lt"/>
            </a:endParaRPr>
          </a:p>
        </p:txBody>
      </p:sp>
      <p:sp>
        <p:nvSpPr>
          <p:cNvPr id="213" name="Rectangle 212">
            <a:extLst>
              <a:ext uri="{FF2B5EF4-FFF2-40B4-BE49-F238E27FC236}">
                <a16:creationId xmlns:a16="http://schemas.microsoft.com/office/drawing/2014/main" id="{4E8F7B21-FFAB-C383-D0FA-B12F9952E05B}"/>
              </a:ext>
            </a:extLst>
          </p:cNvPr>
          <p:cNvSpPr/>
          <p:nvPr>
            <p:custDataLst>
              <p:tags r:id="rId61"/>
            </p:custDataLst>
          </p:nvPr>
        </p:nvSpPr>
        <p:spPr bwMode="gray">
          <a:xfrm>
            <a:off x="5732463" y="4505325"/>
            <a:ext cx="29051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BA401179-2CAB-4F8A-AFB3-48C1BFC15D9F}" type="datetime'''''''''''''''''1''0''''''''''''''''''''''''''''''''''0''''%'">
              <a:rPr lang="en-GB" altLang="en-US" sz="800" smtClean="0">
                <a:solidFill>
                  <a:srgbClr val="FFFFFF"/>
                </a:solidFill>
                <a:effectLst/>
              </a:rPr>
              <a:pPr lvl="0" algn="ctr">
                <a:lnSpc>
                  <a:spcPct val="90000"/>
                </a:lnSpc>
                <a:spcBef>
                  <a:spcPct val="0"/>
                </a:spcBef>
                <a:spcAft>
                  <a:spcPct val="0"/>
                </a:spcAft>
                <a:defRPr/>
              </a:pPr>
              <a:t>100%</a:t>
            </a:fld>
            <a:endParaRPr kumimoji="0" lang="en-GB" sz="800" b="0" i="0" strike="noStrike" kern="1200" spc="0" normalizeH="0" noProof="0">
              <a:ln>
                <a:noFill/>
              </a:ln>
              <a:solidFill>
                <a:srgbClr val="FFFFFF"/>
              </a:solidFill>
              <a:effectLst/>
              <a:uLnTx/>
              <a:uFillTx/>
              <a:ea typeface="+mn-ea"/>
              <a:cs typeface="+mn-cs"/>
              <a:sym typeface="+mn-lt"/>
            </a:endParaRPr>
          </a:p>
        </p:txBody>
      </p:sp>
      <p:sp>
        <p:nvSpPr>
          <p:cNvPr id="215" name="Rectangle 214">
            <a:extLst>
              <a:ext uri="{FF2B5EF4-FFF2-40B4-BE49-F238E27FC236}">
                <a16:creationId xmlns:a16="http://schemas.microsoft.com/office/drawing/2014/main" id="{7AE5681C-B214-A802-655D-224E17F64768}"/>
              </a:ext>
            </a:extLst>
          </p:cNvPr>
          <p:cNvSpPr/>
          <p:nvPr>
            <p:custDataLst>
              <p:tags r:id="rId62"/>
            </p:custDataLst>
          </p:nvPr>
        </p:nvSpPr>
        <p:spPr bwMode="auto">
          <a:xfrm>
            <a:off x="5800725" y="5149850"/>
            <a:ext cx="152400" cy="631825"/>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E2251DC5-9617-43BF-B365-511C6EF77BA9}" type="datetime'L''''u''x''''''e''''m''bur''''g'''''''''''''''''''''''">
              <a:rPr lang="en-GB" altLang="en-US" sz="1000" smtClean="0">
                <a:solidFill>
                  <a:srgbClr val="2B3A42"/>
                </a:solidFill>
                <a:effectLst/>
              </a:rPr>
              <a:pPr lvl="0" algn="r">
                <a:spcBef>
                  <a:spcPct val="0"/>
                </a:spcBef>
                <a:spcAft>
                  <a:spcPct val="0"/>
                </a:spcAft>
                <a:defRPr/>
              </a:pPr>
              <a:t>Luxemburg</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218" name="Rectangle 217">
            <a:extLst>
              <a:ext uri="{FF2B5EF4-FFF2-40B4-BE49-F238E27FC236}">
                <a16:creationId xmlns:a16="http://schemas.microsoft.com/office/drawing/2014/main" id="{E2F51357-46DC-C885-BF71-D2850B2C7F80}"/>
              </a:ext>
            </a:extLst>
          </p:cNvPr>
          <p:cNvSpPr/>
          <p:nvPr>
            <p:custDataLst>
              <p:tags r:id="rId63"/>
            </p:custDataLst>
          </p:nvPr>
        </p:nvSpPr>
        <p:spPr bwMode="gray">
          <a:xfrm>
            <a:off x="6038850" y="4978400"/>
            <a:ext cx="17621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718F105F-CFE1-4803-A073-C516769F9DE4}" type="datetime'''''8''''''''%'''''''''''''''''''''''''''''''">
              <a:rPr lang="en-GB" altLang="en-US" sz="800" smtClean="0">
                <a:solidFill>
                  <a:srgbClr val="FFFFFF"/>
                </a:solidFill>
                <a:effectLst/>
              </a:rPr>
              <a:pPr lvl="0" algn="ctr">
                <a:lnSpc>
                  <a:spcPct val="90000"/>
                </a:lnSpc>
                <a:spcBef>
                  <a:spcPct val="0"/>
                </a:spcBef>
                <a:spcAft>
                  <a:spcPct val="0"/>
                </a:spcAft>
                <a:defRPr/>
              </a:pPr>
              <a:t>8%</a:t>
            </a:fld>
            <a:endParaRPr lang="en-GB" sz="800" strike="noStrike" normalizeH="0" noProof="0">
              <a:ln>
                <a:noFill/>
              </a:ln>
              <a:solidFill>
                <a:srgbClr val="FFFFFF"/>
              </a:solidFill>
              <a:effectLst/>
              <a:uLnTx/>
              <a:uFillTx/>
              <a:sym typeface="+mn-lt"/>
            </a:endParaRPr>
          </a:p>
        </p:txBody>
      </p:sp>
      <p:sp>
        <p:nvSpPr>
          <p:cNvPr id="219" name="Rectangle 218">
            <a:extLst>
              <a:ext uri="{FF2B5EF4-FFF2-40B4-BE49-F238E27FC236}">
                <a16:creationId xmlns:a16="http://schemas.microsoft.com/office/drawing/2014/main" id="{E7E2FEB1-CD01-A8C3-1555-FF184A660A4E}"/>
              </a:ext>
            </a:extLst>
          </p:cNvPr>
          <p:cNvSpPr/>
          <p:nvPr>
            <p:custDataLst>
              <p:tags r:id="rId64"/>
            </p:custDataLst>
          </p:nvPr>
        </p:nvSpPr>
        <p:spPr bwMode="gray">
          <a:xfrm>
            <a:off x="6010275" y="4505325"/>
            <a:ext cx="233363" cy="109538"/>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AA36754B-F4FB-4FF3-880A-BAB3CE6AD18E}" type="datetime'''''''''''''''''''''''''''''''9''''''''2''''''''''''''%'''''">
              <a:rPr lang="en-GB" altLang="en-US" sz="800" smtClean="0">
                <a:solidFill>
                  <a:schemeClr val="tx1"/>
                </a:solidFill>
                <a:effectLst/>
              </a:rPr>
              <a:pPr algn="ctr">
                <a:lnSpc>
                  <a:spcPct val="90000"/>
                </a:lnSpc>
                <a:spcBef>
                  <a:spcPct val="0"/>
                </a:spcBef>
                <a:spcAft>
                  <a:spcPct val="0"/>
                </a:spcAft>
              </a:pPr>
              <a:t>92%</a:t>
            </a:fld>
            <a:endParaRPr lang="en-GB" sz="800">
              <a:solidFill>
                <a:schemeClr val="tx1"/>
              </a:solidFill>
              <a:sym typeface="+mn-lt"/>
            </a:endParaRPr>
          </a:p>
        </p:txBody>
      </p:sp>
      <p:sp>
        <p:nvSpPr>
          <p:cNvPr id="220" name="Rectangle 219">
            <a:extLst>
              <a:ext uri="{FF2B5EF4-FFF2-40B4-BE49-F238E27FC236}">
                <a16:creationId xmlns:a16="http://schemas.microsoft.com/office/drawing/2014/main" id="{2AE734BE-7F95-6B4C-EE28-A9EE42902C74}"/>
              </a:ext>
            </a:extLst>
          </p:cNvPr>
          <p:cNvSpPr/>
          <p:nvPr>
            <p:custDataLst>
              <p:tags r:id="rId65"/>
            </p:custDataLst>
          </p:nvPr>
        </p:nvSpPr>
        <p:spPr bwMode="auto">
          <a:xfrm>
            <a:off x="6049963" y="5149850"/>
            <a:ext cx="152400" cy="39211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C1532C4F-ADC4-42D6-8FF3-81162B038C22}" type="datetime'''''''''''''''''P''''''''''o''''''lan''''d'''''''''''''''''''">
              <a:rPr lang="en-GB" altLang="en-US" sz="1000" smtClean="0">
                <a:solidFill>
                  <a:srgbClr val="2B3A42"/>
                </a:solidFill>
                <a:effectLst/>
              </a:rPr>
              <a:pPr lvl="0" algn="r">
                <a:spcBef>
                  <a:spcPct val="0"/>
                </a:spcBef>
                <a:spcAft>
                  <a:spcPct val="0"/>
                </a:spcAft>
                <a:defRPr/>
              </a:pPr>
              <a:t>Poland</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216" name="Rectangle 215">
            <a:extLst>
              <a:ext uri="{FF2B5EF4-FFF2-40B4-BE49-F238E27FC236}">
                <a16:creationId xmlns:a16="http://schemas.microsoft.com/office/drawing/2014/main" id="{EA5FD454-9E58-6947-E847-29C81744486E}"/>
              </a:ext>
            </a:extLst>
          </p:cNvPr>
          <p:cNvSpPr/>
          <p:nvPr>
            <p:custDataLst>
              <p:tags r:id="rId66"/>
            </p:custDataLst>
          </p:nvPr>
        </p:nvSpPr>
        <p:spPr bwMode="gray">
          <a:xfrm>
            <a:off x="6259513" y="4846638"/>
            <a:ext cx="23336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80DEB81B-A164-40BC-85CD-5377284A0D9B}" type="datetime'''''''3''''''''''6''''''''''''''''''''''''''%'''''">
              <a:rPr lang="en-GB" altLang="en-US" sz="800" smtClean="0">
                <a:solidFill>
                  <a:srgbClr val="FFFFFF"/>
                </a:solidFill>
                <a:effectLst/>
              </a:rPr>
              <a:pPr lvl="0" algn="ctr">
                <a:lnSpc>
                  <a:spcPct val="90000"/>
                </a:lnSpc>
                <a:spcBef>
                  <a:spcPct val="0"/>
                </a:spcBef>
                <a:spcAft>
                  <a:spcPct val="0"/>
                </a:spcAft>
                <a:defRPr/>
              </a:pPr>
              <a:t>36%</a:t>
            </a:fld>
            <a:endParaRPr kumimoji="0" lang="en-GB" sz="800" b="0" i="0" strike="noStrike" kern="1200" spc="0" normalizeH="0" noProof="0">
              <a:ln>
                <a:noFill/>
              </a:ln>
              <a:solidFill>
                <a:srgbClr val="FFFFFF"/>
              </a:solidFill>
              <a:effectLst/>
              <a:uLnTx/>
              <a:uFillTx/>
              <a:sym typeface="+mn-lt"/>
            </a:endParaRPr>
          </a:p>
        </p:txBody>
      </p:sp>
      <p:sp>
        <p:nvSpPr>
          <p:cNvPr id="702" name="Rectangle 701">
            <a:extLst>
              <a:ext uri="{FF2B5EF4-FFF2-40B4-BE49-F238E27FC236}">
                <a16:creationId xmlns:a16="http://schemas.microsoft.com/office/drawing/2014/main" id="{FDE3A69A-1086-B773-06A6-16BC8EBCC16E}"/>
              </a:ext>
            </a:extLst>
          </p:cNvPr>
          <p:cNvSpPr/>
          <p:nvPr>
            <p:custDataLst>
              <p:tags r:id="rId67"/>
            </p:custDataLst>
          </p:nvPr>
        </p:nvSpPr>
        <p:spPr bwMode="gray">
          <a:xfrm>
            <a:off x="6259513" y="4449763"/>
            <a:ext cx="233363" cy="109538"/>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A4D4CCDC-3424-4241-9D57-2B80E8790ED4}" type="datetime'''''''''4''''''''''8''''''''''''''''''''''%'''''">
              <a:rPr lang="en-GB" altLang="en-US" sz="800" smtClean="0">
                <a:solidFill>
                  <a:schemeClr val="tx1"/>
                </a:solidFill>
                <a:effectLst/>
              </a:rPr>
              <a:pPr algn="ctr">
                <a:lnSpc>
                  <a:spcPct val="90000"/>
                </a:lnSpc>
                <a:spcBef>
                  <a:spcPct val="0"/>
                </a:spcBef>
                <a:spcAft>
                  <a:spcPct val="0"/>
                </a:spcAft>
              </a:pPr>
              <a:t>48%</a:t>
            </a:fld>
            <a:endParaRPr lang="en-GB" sz="800">
              <a:solidFill>
                <a:schemeClr val="tx1"/>
              </a:solidFill>
              <a:sym typeface="+mn-lt"/>
            </a:endParaRPr>
          </a:p>
        </p:txBody>
      </p:sp>
      <p:sp>
        <p:nvSpPr>
          <p:cNvPr id="703" name="Rectangle 702">
            <a:extLst>
              <a:ext uri="{FF2B5EF4-FFF2-40B4-BE49-F238E27FC236}">
                <a16:creationId xmlns:a16="http://schemas.microsoft.com/office/drawing/2014/main" id="{57CB37BE-7A37-5578-266E-BC9DA61216AA}"/>
              </a:ext>
            </a:extLst>
          </p:cNvPr>
          <p:cNvSpPr/>
          <p:nvPr>
            <p:custDataLst>
              <p:tags r:id="rId68"/>
            </p:custDataLst>
          </p:nvPr>
        </p:nvSpPr>
        <p:spPr bwMode="gray">
          <a:xfrm>
            <a:off x="6259513" y="4146550"/>
            <a:ext cx="233363" cy="109538"/>
          </a:xfrm>
          <a:prstGeom prst="rect">
            <a:avLst/>
          </a:prstGeom>
          <a:solidFill>
            <a:srgbClr val="E66F0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C4876156-C47F-4A02-8D2B-DD5206AB24AB}" type="datetime'''''''''1''''6''''''''''''%'''''''''''">
              <a:rPr lang="en-GB" altLang="en-US" sz="800" smtClean="0">
                <a:solidFill>
                  <a:schemeClr val="bg1"/>
                </a:solidFill>
                <a:effectLst/>
              </a:rPr>
              <a:pPr algn="ctr">
                <a:lnSpc>
                  <a:spcPct val="90000"/>
                </a:lnSpc>
                <a:spcBef>
                  <a:spcPct val="0"/>
                </a:spcBef>
                <a:spcAft>
                  <a:spcPct val="0"/>
                </a:spcAft>
              </a:pPr>
              <a:t>16%</a:t>
            </a:fld>
            <a:endParaRPr lang="en-GB" sz="800">
              <a:solidFill>
                <a:schemeClr val="bg1"/>
              </a:solidFill>
              <a:sym typeface="+mn-lt"/>
            </a:endParaRPr>
          </a:p>
        </p:txBody>
      </p:sp>
      <p:sp>
        <p:nvSpPr>
          <p:cNvPr id="217" name="Rectangle 216">
            <a:extLst>
              <a:ext uri="{FF2B5EF4-FFF2-40B4-BE49-F238E27FC236}">
                <a16:creationId xmlns:a16="http://schemas.microsoft.com/office/drawing/2014/main" id="{F137B749-F0E9-1F10-530E-46137AE6F91F}"/>
              </a:ext>
            </a:extLst>
          </p:cNvPr>
          <p:cNvSpPr/>
          <p:nvPr>
            <p:custDataLst>
              <p:tags r:id="rId69"/>
            </p:custDataLst>
          </p:nvPr>
        </p:nvSpPr>
        <p:spPr bwMode="auto">
          <a:xfrm>
            <a:off x="6299200" y="5149850"/>
            <a:ext cx="152400" cy="414338"/>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A4893055-F7F6-4A82-AE8D-C4F39959912F}" type="datetime'''''Fi''''''n''''''''''l''''a''''''''''n''''''''''''''d'''''">
              <a:rPr lang="en-GB" altLang="en-US" sz="1000" smtClean="0">
                <a:solidFill>
                  <a:srgbClr val="2B3A42"/>
                </a:solidFill>
                <a:effectLst/>
              </a:rPr>
              <a:pPr lvl="0" algn="r">
                <a:spcBef>
                  <a:spcPct val="0"/>
                </a:spcBef>
                <a:spcAft>
                  <a:spcPct val="0"/>
                </a:spcAft>
                <a:defRPr/>
              </a:pPr>
              <a:t>Finland</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226" name="Rectangle 225">
            <a:extLst>
              <a:ext uri="{FF2B5EF4-FFF2-40B4-BE49-F238E27FC236}">
                <a16:creationId xmlns:a16="http://schemas.microsoft.com/office/drawing/2014/main" id="{8BF326D8-0513-8D60-85C1-AB72420DFCD9}"/>
              </a:ext>
            </a:extLst>
          </p:cNvPr>
          <p:cNvSpPr/>
          <p:nvPr>
            <p:custDataLst>
              <p:tags r:id="rId70"/>
            </p:custDataLst>
          </p:nvPr>
        </p:nvSpPr>
        <p:spPr bwMode="gray">
          <a:xfrm>
            <a:off x="6507163" y="4694238"/>
            <a:ext cx="23336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360DD85C-6151-41EA-ABDA-65C73310BD40}" type="datetime'7''''''''1''''''''''''''''''''''''''''''''%'''''''''''''''''">
              <a:rPr lang="en-GB" altLang="en-US" sz="800" smtClean="0">
                <a:solidFill>
                  <a:schemeClr val="bg1"/>
                </a:solidFill>
                <a:effectLst/>
              </a:rPr>
              <a:pPr algn="ctr">
                <a:lnSpc>
                  <a:spcPct val="90000"/>
                </a:lnSpc>
                <a:spcBef>
                  <a:spcPct val="0"/>
                </a:spcBef>
                <a:spcAft>
                  <a:spcPct val="0"/>
                </a:spcAft>
              </a:pPr>
              <a:t>71%</a:t>
            </a:fld>
            <a:endParaRPr lang="en-GB" sz="800">
              <a:solidFill>
                <a:schemeClr val="bg1"/>
              </a:solidFill>
              <a:sym typeface="+mn-lt"/>
            </a:endParaRPr>
          </a:p>
        </p:txBody>
      </p:sp>
      <p:sp>
        <p:nvSpPr>
          <p:cNvPr id="228" name="Rectangle 227">
            <a:extLst>
              <a:ext uri="{FF2B5EF4-FFF2-40B4-BE49-F238E27FC236}">
                <a16:creationId xmlns:a16="http://schemas.microsoft.com/office/drawing/2014/main" id="{1903FD71-199E-3C2E-969A-FABCA8A6BE93}"/>
              </a:ext>
            </a:extLst>
          </p:cNvPr>
          <p:cNvSpPr/>
          <p:nvPr>
            <p:custDataLst>
              <p:tags r:id="rId71"/>
            </p:custDataLst>
          </p:nvPr>
        </p:nvSpPr>
        <p:spPr bwMode="gray">
          <a:xfrm>
            <a:off x="6507163" y="4240213"/>
            <a:ext cx="233363" cy="109538"/>
          </a:xfrm>
          <a:prstGeom prst="rect">
            <a:avLst/>
          </a:prstGeom>
          <a:solidFill>
            <a:srgbClr val="E66F0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3A0F8DC0-AC2E-40FB-A0EA-E5495AE246FC}" type="datetime'''''2''''''''9''''''%'''''''''''''''''''''''''''">
              <a:rPr lang="en-GB" altLang="en-US" sz="800" smtClean="0">
                <a:solidFill>
                  <a:schemeClr val="bg1"/>
                </a:solidFill>
                <a:effectLst/>
              </a:rPr>
              <a:pPr algn="ctr">
                <a:lnSpc>
                  <a:spcPct val="90000"/>
                </a:lnSpc>
                <a:spcBef>
                  <a:spcPct val="0"/>
                </a:spcBef>
                <a:spcAft>
                  <a:spcPct val="0"/>
                </a:spcAft>
              </a:pPr>
              <a:t>29%</a:t>
            </a:fld>
            <a:endParaRPr lang="en-GB" sz="800">
              <a:solidFill>
                <a:schemeClr val="bg1"/>
              </a:solidFill>
              <a:sym typeface="+mn-lt"/>
            </a:endParaRPr>
          </a:p>
        </p:txBody>
      </p:sp>
      <p:sp>
        <p:nvSpPr>
          <p:cNvPr id="229" name="Rectangle 228">
            <a:extLst>
              <a:ext uri="{FF2B5EF4-FFF2-40B4-BE49-F238E27FC236}">
                <a16:creationId xmlns:a16="http://schemas.microsoft.com/office/drawing/2014/main" id="{E1083665-1E5A-F0B3-0B49-754FD4BC1699}"/>
              </a:ext>
            </a:extLst>
          </p:cNvPr>
          <p:cNvSpPr/>
          <p:nvPr>
            <p:custDataLst>
              <p:tags r:id="rId72"/>
            </p:custDataLst>
          </p:nvPr>
        </p:nvSpPr>
        <p:spPr bwMode="auto">
          <a:xfrm>
            <a:off x="6546850" y="5149850"/>
            <a:ext cx="152400" cy="414338"/>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08CFAFDA-4BD2-40D2-9F93-392D8C0CE17E}" type="datetime'''''''Gr''e''''''''''e''''''c''''''''''''e'''''''''">
              <a:rPr lang="en-GB" altLang="en-US" sz="1000" smtClean="0">
                <a:solidFill>
                  <a:srgbClr val="2B3A42"/>
                </a:solidFill>
                <a:effectLst/>
              </a:rPr>
              <a:pPr lvl="0" algn="r">
                <a:spcBef>
                  <a:spcPct val="0"/>
                </a:spcBef>
                <a:spcAft>
                  <a:spcPct val="0"/>
                </a:spcAft>
                <a:defRPr/>
              </a:pPr>
              <a:t>Greece</a:t>
            </a:fld>
            <a:endParaRPr kumimoji="0" lang="en-GB" sz="1000" i="0" strike="noStrike" kern="1200" spc="0" normalizeH="0" noProof="0">
              <a:ln>
                <a:noFill/>
              </a:ln>
              <a:solidFill>
                <a:srgbClr val="2B3A42"/>
              </a:solidFill>
              <a:effectLst/>
              <a:uLnTx/>
              <a:uFillTx/>
              <a:ea typeface="+mn-ea"/>
              <a:cs typeface="+mn-cs"/>
              <a:sym typeface="+mn-lt"/>
            </a:endParaRPr>
          </a:p>
        </p:txBody>
      </p:sp>
      <p:sp>
        <p:nvSpPr>
          <p:cNvPr id="223" name="Rectangle 222">
            <a:extLst>
              <a:ext uri="{FF2B5EF4-FFF2-40B4-BE49-F238E27FC236}">
                <a16:creationId xmlns:a16="http://schemas.microsoft.com/office/drawing/2014/main" id="{FE0AF084-56A9-F2A8-37DC-665C73958927}"/>
              </a:ext>
            </a:extLst>
          </p:cNvPr>
          <p:cNvSpPr/>
          <p:nvPr>
            <p:custDataLst>
              <p:tags r:id="rId73"/>
            </p:custDataLst>
          </p:nvPr>
        </p:nvSpPr>
        <p:spPr bwMode="gray">
          <a:xfrm>
            <a:off x="6727825" y="4562475"/>
            <a:ext cx="290513" cy="109538"/>
          </a:xfrm>
          <a:prstGeom prst="rect">
            <a:avLst/>
          </a:prstGeom>
          <a:solidFill>
            <a:srgbClr val="E66F0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0F83D93C-ED16-4683-A064-238D98AD5481}" type="datetime'''''''''''''''''''''''10''''''''''0''''''''''''''%'''''''''''">
              <a:rPr lang="en-GB" altLang="en-US" sz="800" smtClean="0">
                <a:solidFill>
                  <a:schemeClr val="bg1"/>
                </a:solidFill>
                <a:effectLst/>
              </a:rPr>
              <a:pPr algn="ctr">
                <a:lnSpc>
                  <a:spcPct val="90000"/>
                </a:lnSpc>
                <a:spcBef>
                  <a:spcPct val="0"/>
                </a:spcBef>
                <a:spcAft>
                  <a:spcPct val="0"/>
                </a:spcAft>
              </a:pPr>
              <a:t>100%</a:t>
            </a:fld>
            <a:endParaRPr lang="en-GB" sz="800">
              <a:solidFill>
                <a:schemeClr val="bg1"/>
              </a:solidFill>
              <a:sym typeface="+mn-lt"/>
            </a:endParaRPr>
          </a:p>
        </p:txBody>
      </p:sp>
      <p:sp>
        <p:nvSpPr>
          <p:cNvPr id="224" name="Rectangle 223">
            <a:extLst>
              <a:ext uri="{FF2B5EF4-FFF2-40B4-BE49-F238E27FC236}">
                <a16:creationId xmlns:a16="http://schemas.microsoft.com/office/drawing/2014/main" id="{36EDCE4B-4EB3-8103-02A9-0DE4D2C624D3}"/>
              </a:ext>
            </a:extLst>
          </p:cNvPr>
          <p:cNvSpPr/>
          <p:nvPr>
            <p:custDataLst>
              <p:tags r:id="rId74"/>
            </p:custDataLst>
          </p:nvPr>
        </p:nvSpPr>
        <p:spPr bwMode="auto">
          <a:xfrm>
            <a:off x="6796088" y="5149850"/>
            <a:ext cx="152400" cy="401638"/>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86889107-E8C9-4791-A535-9B8166B4C948}" type="datetime'''''''''''''''''''C''''y''''''''''pru''s'''''''">
              <a:rPr lang="en-GB" altLang="en-US" sz="1000" smtClean="0">
                <a:solidFill>
                  <a:srgbClr val="2B3A42"/>
                </a:solidFill>
                <a:effectLst/>
              </a:rPr>
              <a:pPr lvl="0" algn="r">
                <a:spcBef>
                  <a:spcPct val="0"/>
                </a:spcBef>
                <a:spcAft>
                  <a:spcPct val="0"/>
                </a:spcAft>
                <a:defRPr/>
              </a:pPr>
              <a:t>Cyprus</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230" name="Rectangle 229">
            <a:extLst>
              <a:ext uri="{FF2B5EF4-FFF2-40B4-BE49-F238E27FC236}">
                <a16:creationId xmlns:a16="http://schemas.microsoft.com/office/drawing/2014/main" id="{7A49D617-5DCC-5F5F-4E0F-034EB20EB19A}"/>
              </a:ext>
            </a:extLst>
          </p:cNvPr>
          <p:cNvSpPr/>
          <p:nvPr>
            <p:custDataLst>
              <p:tags r:id="rId75"/>
            </p:custDataLst>
          </p:nvPr>
        </p:nvSpPr>
        <p:spPr bwMode="gray">
          <a:xfrm>
            <a:off x="7005638" y="4827588"/>
            <a:ext cx="23336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1D41DE68-0343-405B-8DDD-569673FF60CC}" type="datetime'''''''5''''''''''''''''''''3''''''''''''''''''''%'''''''''''">
              <a:rPr lang="en-GB" altLang="en-US" sz="800" smtClean="0">
                <a:solidFill>
                  <a:srgbClr val="FFFFFF"/>
                </a:solidFill>
                <a:effectLst/>
              </a:rPr>
              <a:pPr lvl="0" algn="ctr">
                <a:lnSpc>
                  <a:spcPct val="90000"/>
                </a:lnSpc>
                <a:spcBef>
                  <a:spcPct val="0"/>
                </a:spcBef>
                <a:spcAft>
                  <a:spcPct val="0"/>
                </a:spcAft>
                <a:defRPr/>
              </a:pPr>
              <a:t>53%</a:t>
            </a:fld>
            <a:endParaRPr kumimoji="0" lang="en-GB" sz="800" b="0" i="0" strike="noStrike" kern="1200" spc="0" normalizeH="0" noProof="0">
              <a:ln>
                <a:noFill/>
              </a:ln>
              <a:solidFill>
                <a:srgbClr val="FFFFFF"/>
              </a:solidFill>
              <a:effectLst/>
              <a:uLnTx/>
              <a:uFillTx/>
              <a:ea typeface="+mn-ea"/>
              <a:cs typeface="+mn-cs"/>
              <a:sym typeface="+mn-lt"/>
            </a:endParaRPr>
          </a:p>
        </p:txBody>
      </p:sp>
      <p:sp>
        <p:nvSpPr>
          <p:cNvPr id="231" name="Rectangle 230">
            <a:extLst>
              <a:ext uri="{FF2B5EF4-FFF2-40B4-BE49-F238E27FC236}">
                <a16:creationId xmlns:a16="http://schemas.microsoft.com/office/drawing/2014/main" id="{DF1B06DD-6C3D-6EF6-8565-E3F24D4C1C70}"/>
              </a:ext>
            </a:extLst>
          </p:cNvPr>
          <p:cNvSpPr/>
          <p:nvPr>
            <p:custDataLst>
              <p:tags r:id="rId76"/>
            </p:custDataLst>
          </p:nvPr>
        </p:nvSpPr>
        <p:spPr bwMode="gray">
          <a:xfrm>
            <a:off x="7005638" y="4467225"/>
            <a:ext cx="233363" cy="109538"/>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E89C64BB-452E-47DA-9DEE-C1BB014DCB69}" type="datetime'''''''''''4''''''''''''''7''''''''''''''%'''''''''''">
              <a:rPr lang="en-GB" altLang="en-US" sz="800" smtClean="0">
                <a:solidFill>
                  <a:schemeClr val="tx1"/>
                </a:solidFill>
                <a:effectLst/>
              </a:rPr>
              <a:pPr algn="ctr">
                <a:lnSpc>
                  <a:spcPct val="90000"/>
                </a:lnSpc>
                <a:spcBef>
                  <a:spcPct val="0"/>
                </a:spcBef>
                <a:spcAft>
                  <a:spcPct val="0"/>
                </a:spcAft>
              </a:pPr>
              <a:t>47%</a:t>
            </a:fld>
            <a:endParaRPr lang="en-GB" sz="800">
              <a:solidFill>
                <a:schemeClr val="tx1"/>
              </a:solidFill>
              <a:sym typeface="+mn-lt"/>
            </a:endParaRPr>
          </a:p>
        </p:txBody>
      </p:sp>
      <p:sp>
        <p:nvSpPr>
          <p:cNvPr id="232" name="Rectangle 231">
            <a:extLst>
              <a:ext uri="{FF2B5EF4-FFF2-40B4-BE49-F238E27FC236}">
                <a16:creationId xmlns:a16="http://schemas.microsoft.com/office/drawing/2014/main" id="{44C4E6C0-20B6-C4BC-B192-9E0B838439D3}"/>
              </a:ext>
            </a:extLst>
          </p:cNvPr>
          <p:cNvSpPr/>
          <p:nvPr>
            <p:custDataLst>
              <p:tags r:id="rId77"/>
            </p:custDataLst>
          </p:nvPr>
        </p:nvSpPr>
        <p:spPr bwMode="auto">
          <a:xfrm>
            <a:off x="7045325" y="5149850"/>
            <a:ext cx="152400" cy="45561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CE7B4D82-17E4-4AA1-A517-246987AE6876}" type="datetime'''''S''''''''w''''''e''d''''''''''''''e''''''''''''''n'''''">
              <a:rPr lang="en-GB" altLang="en-US" sz="1000" smtClean="0">
                <a:solidFill>
                  <a:srgbClr val="2B3A42"/>
                </a:solidFill>
                <a:effectLst/>
              </a:rPr>
              <a:pPr lvl="0" algn="r">
                <a:spcBef>
                  <a:spcPct val="0"/>
                </a:spcBef>
                <a:spcAft>
                  <a:spcPct val="0"/>
                </a:spcAft>
                <a:defRPr/>
              </a:pPr>
              <a:t>Sweden</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234" name="Rectangle 233">
            <a:extLst>
              <a:ext uri="{FF2B5EF4-FFF2-40B4-BE49-F238E27FC236}">
                <a16:creationId xmlns:a16="http://schemas.microsoft.com/office/drawing/2014/main" id="{1691B7FE-BA38-0BE2-92A6-A22C4A7CCDF6}"/>
              </a:ext>
            </a:extLst>
          </p:cNvPr>
          <p:cNvSpPr/>
          <p:nvPr>
            <p:custDataLst>
              <p:tags r:id="rId78"/>
            </p:custDataLst>
          </p:nvPr>
        </p:nvSpPr>
        <p:spPr bwMode="gray">
          <a:xfrm>
            <a:off x="7254875" y="4978400"/>
            <a:ext cx="23336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21CB97B6-5DC3-4DF2-88A8-B646F9E3C4A4}" type="datetime'''''''''''11''''''''''''''''''%'''''''''''''''''''''''''''''">
              <a:rPr lang="en-GB" altLang="en-US" sz="800" smtClean="0">
                <a:solidFill>
                  <a:srgbClr val="FFFFFF"/>
                </a:solidFill>
                <a:effectLst/>
              </a:rPr>
              <a:pPr lvl="0" algn="ctr">
                <a:lnSpc>
                  <a:spcPct val="90000"/>
                </a:lnSpc>
                <a:spcBef>
                  <a:spcPct val="0"/>
                </a:spcBef>
                <a:spcAft>
                  <a:spcPct val="0"/>
                </a:spcAft>
                <a:defRPr/>
              </a:pPr>
              <a:t>11%</a:t>
            </a:fld>
            <a:endParaRPr kumimoji="0" lang="en-GB" sz="800" b="0" i="0" strike="noStrike" kern="1200" spc="0" normalizeH="0" noProof="0">
              <a:ln>
                <a:noFill/>
              </a:ln>
              <a:solidFill>
                <a:srgbClr val="FFFFFF"/>
              </a:solidFill>
              <a:effectLst/>
              <a:uLnTx/>
              <a:uFillTx/>
              <a:ea typeface="+mn-ea"/>
              <a:cs typeface="+mn-cs"/>
              <a:sym typeface="+mn-lt"/>
            </a:endParaRPr>
          </a:p>
        </p:txBody>
      </p:sp>
      <p:sp>
        <p:nvSpPr>
          <p:cNvPr id="235" name="Rectangle 234">
            <a:extLst>
              <a:ext uri="{FF2B5EF4-FFF2-40B4-BE49-F238E27FC236}">
                <a16:creationId xmlns:a16="http://schemas.microsoft.com/office/drawing/2014/main" id="{3AA26FBB-68D5-E7AD-06F3-FDA1875C8140}"/>
              </a:ext>
            </a:extLst>
          </p:cNvPr>
          <p:cNvSpPr/>
          <p:nvPr>
            <p:custDataLst>
              <p:tags r:id="rId79"/>
            </p:custDataLst>
          </p:nvPr>
        </p:nvSpPr>
        <p:spPr bwMode="gray">
          <a:xfrm>
            <a:off x="7254875" y="4638675"/>
            <a:ext cx="233363" cy="109538"/>
          </a:xfrm>
          <a:prstGeom prst="rect">
            <a:avLst/>
          </a:prstGeom>
          <a:solidFill>
            <a:srgbClr val="E66F0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58A8E916-81C7-449C-9CE6-E6C714F1087F}" type="datetime'''''''''''''''8''''9''''''''''''''%'''''''''''">
              <a:rPr lang="en-GB" altLang="en-US" sz="800" smtClean="0">
                <a:solidFill>
                  <a:schemeClr val="bg1"/>
                </a:solidFill>
                <a:effectLst/>
              </a:rPr>
              <a:pPr algn="ctr">
                <a:lnSpc>
                  <a:spcPct val="90000"/>
                </a:lnSpc>
                <a:spcBef>
                  <a:spcPct val="0"/>
                </a:spcBef>
                <a:spcAft>
                  <a:spcPct val="0"/>
                </a:spcAft>
              </a:pPr>
              <a:t>89%</a:t>
            </a:fld>
            <a:endParaRPr lang="en-GB" sz="800">
              <a:solidFill>
                <a:schemeClr val="bg1"/>
              </a:solidFill>
              <a:sym typeface="+mn-lt"/>
            </a:endParaRPr>
          </a:p>
        </p:txBody>
      </p:sp>
      <p:sp>
        <p:nvSpPr>
          <p:cNvPr id="236" name="Rectangle 235">
            <a:extLst>
              <a:ext uri="{FF2B5EF4-FFF2-40B4-BE49-F238E27FC236}">
                <a16:creationId xmlns:a16="http://schemas.microsoft.com/office/drawing/2014/main" id="{0A19C36F-ED92-52E7-C7F8-1719770EBBF1}"/>
              </a:ext>
            </a:extLst>
          </p:cNvPr>
          <p:cNvSpPr/>
          <p:nvPr>
            <p:custDataLst>
              <p:tags r:id="rId80"/>
            </p:custDataLst>
          </p:nvPr>
        </p:nvSpPr>
        <p:spPr bwMode="auto">
          <a:xfrm>
            <a:off x="7294563" y="5149850"/>
            <a:ext cx="152400" cy="477838"/>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7683777C-ADB3-4781-A127-250621528BF7}" type="datetime'H''''''''''''''''un''''''''''''''''''''''''ga''r''''''''''y'''">
              <a:rPr lang="en-GB" altLang="en-US" sz="1000" smtClean="0">
                <a:solidFill>
                  <a:srgbClr val="2B3A42"/>
                </a:solidFill>
                <a:effectLst/>
              </a:rPr>
              <a:pPr lvl="0" algn="r">
                <a:spcBef>
                  <a:spcPct val="0"/>
                </a:spcBef>
                <a:spcAft>
                  <a:spcPct val="0"/>
                </a:spcAft>
                <a:defRPr/>
              </a:pPr>
              <a:t>Hungary</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240" name="Rectangle 239">
            <a:extLst>
              <a:ext uri="{FF2B5EF4-FFF2-40B4-BE49-F238E27FC236}">
                <a16:creationId xmlns:a16="http://schemas.microsoft.com/office/drawing/2014/main" id="{239B8D65-2937-1A1A-1D2A-2EA3B5F237E0}"/>
              </a:ext>
            </a:extLst>
          </p:cNvPr>
          <p:cNvSpPr/>
          <p:nvPr>
            <p:custDataLst>
              <p:tags r:id="rId81"/>
            </p:custDataLst>
          </p:nvPr>
        </p:nvSpPr>
        <p:spPr bwMode="gray">
          <a:xfrm>
            <a:off x="7502525" y="4808538"/>
            <a:ext cx="233363" cy="109538"/>
          </a:xfrm>
          <a:prstGeom prst="rect">
            <a:avLst/>
          </a:prstGeom>
          <a:solidFill>
            <a:schemeClr val="accent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7CD409A8-20B3-45A0-923B-899EB780B6FF}" type="datetime'''''''''''''6''''''5''''%'''''''">
              <a:rPr lang="en-GB" altLang="en-US" sz="800" smtClean="0">
                <a:solidFill>
                  <a:srgbClr val="FFFFFF"/>
                </a:solidFill>
                <a:effectLst/>
              </a:rPr>
              <a:pPr algn="ctr">
                <a:lnSpc>
                  <a:spcPct val="90000"/>
                </a:lnSpc>
                <a:spcBef>
                  <a:spcPct val="0"/>
                </a:spcBef>
                <a:spcAft>
                  <a:spcPct val="0"/>
                </a:spcAft>
              </a:pPr>
              <a:t>65%</a:t>
            </a:fld>
            <a:endParaRPr lang="en-GB" sz="800" err="1">
              <a:solidFill>
                <a:srgbClr val="FFFFFF"/>
              </a:solidFill>
              <a:sym typeface="+mn-lt"/>
            </a:endParaRPr>
          </a:p>
        </p:txBody>
      </p:sp>
      <p:sp>
        <p:nvSpPr>
          <p:cNvPr id="241" name="Rectangle 240">
            <a:extLst>
              <a:ext uri="{FF2B5EF4-FFF2-40B4-BE49-F238E27FC236}">
                <a16:creationId xmlns:a16="http://schemas.microsoft.com/office/drawing/2014/main" id="{66492E5D-0697-615F-1DF8-E553408D75C9}"/>
              </a:ext>
            </a:extLst>
          </p:cNvPr>
          <p:cNvSpPr/>
          <p:nvPr>
            <p:custDataLst>
              <p:tags r:id="rId82"/>
            </p:custDataLst>
          </p:nvPr>
        </p:nvSpPr>
        <p:spPr bwMode="gray">
          <a:xfrm>
            <a:off x="7502525" y="4486275"/>
            <a:ext cx="233363" cy="109538"/>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AA5C8365-AEB4-4065-BF9A-4C1B8B8A7FCC}" type="datetime'''''''''''''''''3''''''''5''''''''''''''''%'''">
              <a:rPr lang="en-GB" altLang="en-US" sz="800" smtClean="0">
                <a:solidFill>
                  <a:schemeClr val="tx1"/>
                </a:solidFill>
                <a:effectLst/>
              </a:rPr>
              <a:pPr algn="ctr">
                <a:lnSpc>
                  <a:spcPct val="90000"/>
                </a:lnSpc>
                <a:spcBef>
                  <a:spcPct val="0"/>
                </a:spcBef>
                <a:spcAft>
                  <a:spcPct val="0"/>
                </a:spcAft>
              </a:pPr>
              <a:t>35%</a:t>
            </a:fld>
            <a:endParaRPr lang="en-GB" sz="800">
              <a:solidFill>
                <a:schemeClr val="tx1"/>
              </a:solidFill>
              <a:sym typeface="+mn-lt"/>
            </a:endParaRPr>
          </a:p>
        </p:txBody>
      </p:sp>
      <p:sp>
        <p:nvSpPr>
          <p:cNvPr id="242" name="Rectangle 241">
            <a:extLst>
              <a:ext uri="{FF2B5EF4-FFF2-40B4-BE49-F238E27FC236}">
                <a16:creationId xmlns:a16="http://schemas.microsoft.com/office/drawing/2014/main" id="{FB4452C3-2993-E2F0-082F-62AECBEBC365}"/>
              </a:ext>
            </a:extLst>
          </p:cNvPr>
          <p:cNvSpPr/>
          <p:nvPr>
            <p:custDataLst>
              <p:tags r:id="rId83"/>
            </p:custDataLst>
          </p:nvPr>
        </p:nvSpPr>
        <p:spPr bwMode="auto">
          <a:xfrm>
            <a:off x="7542213" y="5149850"/>
            <a:ext cx="152400" cy="50641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98FAEFFA-942E-488C-99BC-698F09313661}" type="datetime'''''''R''o''m''''''''an''''''i''''''a'''''''''''''''''''''''''">
              <a:rPr lang="en-GB" altLang="en-US" sz="1000" smtClean="0">
                <a:solidFill>
                  <a:srgbClr val="2B3A42"/>
                </a:solidFill>
                <a:effectLst/>
              </a:rPr>
              <a:pPr lvl="0" algn="r">
                <a:spcBef>
                  <a:spcPct val="0"/>
                </a:spcBef>
                <a:spcAft>
                  <a:spcPct val="0"/>
                </a:spcAft>
                <a:defRPr/>
              </a:pPr>
              <a:t>Romania</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246" name="Rectangle 245">
            <a:extLst>
              <a:ext uri="{FF2B5EF4-FFF2-40B4-BE49-F238E27FC236}">
                <a16:creationId xmlns:a16="http://schemas.microsoft.com/office/drawing/2014/main" id="{62312675-6F90-8875-1A80-1FEFB768B304}"/>
              </a:ext>
            </a:extLst>
          </p:cNvPr>
          <p:cNvSpPr/>
          <p:nvPr>
            <p:custDataLst>
              <p:tags r:id="rId84"/>
            </p:custDataLst>
          </p:nvPr>
        </p:nvSpPr>
        <p:spPr bwMode="gray">
          <a:xfrm>
            <a:off x="7716838" y="4978400"/>
            <a:ext cx="23336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418EE9CE-6524-41C6-B2B5-4256E13501DB}" type="datetime'''''''''''13%'''''''''''''''''''''''''''''''''''''''''''">
              <a:rPr lang="en-GB" altLang="en-US" sz="800" smtClean="0">
                <a:solidFill>
                  <a:srgbClr val="FFFFFF"/>
                </a:solidFill>
                <a:effectLst/>
              </a:rPr>
              <a:pPr algn="ctr">
                <a:lnSpc>
                  <a:spcPct val="90000"/>
                </a:lnSpc>
                <a:spcBef>
                  <a:spcPct val="0"/>
                </a:spcBef>
                <a:spcAft>
                  <a:spcPct val="0"/>
                </a:spcAft>
              </a:pPr>
              <a:t>13%</a:t>
            </a:fld>
            <a:endParaRPr lang="en-GB" sz="800">
              <a:solidFill>
                <a:srgbClr val="FFFFFF"/>
              </a:solidFill>
              <a:sym typeface="+mn-lt"/>
            </a:endParaRPr>
          </a:p>
        </p:txBody>
      </p:sp>
      <p:sp>
        <p:nvSpPr>
          <p:cNvPr id="8" name="Rectangle 7">
            <a:extLst>
              <a:ext uri="{FF2B5EF4-FFF2-40B4-BE49-F238E27FC236}">
                <a16:creationId xmlns:a16="http://schemas.microsoft.com/office/drawing/2014/main" id="{9FF2FFD1-BE09-7CBC-A9DD-EC204241DCA2}"/>
              </a:ext>
            </a:extLst>
          </p:cNvPr>
          <p:cNvSpPr/>
          <p:nvPr>
            <p:custDataLst>
              <p:tags r:id="rId85"/>
            </p:custDataLst>
          </p:nvPr>
        </p:nvSpPr>
        <p:spPr bwMode="gray">
          <a:xfrm>
            <a:off x="7815263" y="4922838"/>
            <a:ext cx="176213" cy="109538"/>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5E0A153F-6DA6-4F02-8F64-8A3A5249790C}" type="datetime'''''''''''''''''''''''''''''''''''''''''''''''''''''7''%'''''">
              <a:rPr lang="en-GB" altLang="en-US" sz="800" smtClean="0">
                <a:solidFill>
                  <a:schemeClr val="tx1"/>
                </a:solidFill>
                <a:effectLst/>
                <a:sym typeface="+mn-lt"/>
              </a:rPr>
              <a:pPr algn="ctr">
                <a:lnSpc>
                  <a:spcPct val="90000"/>
                </a:lnSpc>
                <a:spcBef>
                  <a:spcPct val="0"/>
                </a:spcBef>
                <a:spcAft>
                  <a:spcPct val="0"/>
                </a:spcAft>
              </a:pPr>
              <a:t>7%</a:t>
            </a:fld>
            <a:endParaRPr lang="en-GB" sz="800">
              <a:solidFill>
                <a:schemeClr val="tx1"/>
              </a:solidFill>
              <a:sym typeface="+mn-lt"/>
            </a:endParaRPr>
          </a:p>
        </p:txBody>
      </p:sp>
      <p:sp>
        <p:nvSpPr>
          <p:cNvPr id="250" name="Rectangle 249">
            <a:extLst>
              <a:ext uri="{FF2B5EF4-FFF2-40B4-BE49-F238E27FC236}">
                <a16:creationId xmlns:a16="http://schemas.microsoft.com/office/drawing/2014/main" id="{33A5A0F4-C4C3-42C0-CC9F-945179AB7D36}"/>
              </a:ext>
            </a:extLst>
          </p:cNvPr>
          <p:cNvSpPr/>
          <p:nvPr>
            <p:custDataLst>
              <p:tags r:id="rId86"/>
            </p:custDataLst>
          </p:nvPr>
        </p:nvSpPr>
        <p:spPr bwMode="gray">
          <a:xfrm>
            <a:off x="7751763" y="4676775"/>
            <a:ext cx="233363" cy="109538"/>
          </a:xfrm>
          <a:prstGeom prst="rect">
            <a:avLst/>
          </a:prstGeom>
          <a:solidFill>
            <a:srgbClr val="E66F0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E50B4228-B108-45BB-9626-D8F65D6DBF98}" type="datetime'''''''''''''''''''''''''''8''''''''''''''''''''''0''''%'">
              <a:rPr lang="en-GB" altLang="en-US" sz="800" smtClean="0">
                <a:solidFill>
                  <a:schemeClr val="bg1"/>
                </a:solidFill>
                <a:effectLst/>
              </a:rPr>
              <a:pPr algn="ctr">
                <a:lnSpc>
                  <a:spcPct val="90000"/>
                </a:lnSpc>
                <a:spcBef>
                  <a:spcPct val="0"/>
                </a:spcBef>
                <a:spcAft>
                  <a:spcPct val="0"/>
                </a:spcAft>
              </a:pPr>
              <a:t>80%</a:t>
            </a:fld>
            <a:endParaRPr lang="en-GB" sz="800" err="1">
              <a:solidFill>
                <a:schemeClr val="bg1"/>
              </a:solidFill>
              <a:sym typeface="+mn-lt"/>
            </a:endParaRPr>
          </a:p>
        </p:txBody>
      </p:sp>
      <p:sp>
        <p:nvSpPr>
          <p:cNvPr id="254" name="Rectangle 253">
            <a:extLst>
              <a:ext uri="{FF2B5EF4-FFF2-40B4-BE49-F238E27FC236}">
                <a16:creationId xmlns:a16="http://schemas.microsoft.com/office/drawing/2014/main" id="{C58C71B7-053A-6A82-CB01-170968E9904A}"/>
              </a:ext>
            </a:extLst>
          </p:cNvPr>
          <p:cNvSpPr/>
          <p:nvPr>
            <p:custDataLst>
              <p:tags r:id="rId87"/>
            </p:custDataLst>
          </p:nvPr>
        </p:nvSpPr>
        <p:spPr bwMode="auto">
          <a:xfrm>
            <a:off x="7791450" y="5149850"/>
            <a:ext cx="152400" cy="511175"/>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11C285F9-DF5A-4EA4-A8BF-F1CD958918BF}" type="datetime'Lit''h''''''''''u''''an''''''i''''''''''a'">
              <a:rPr lang="en-GB" altLang="en-US" sz="1000" smtClean="0">
                <a:solidFill>
                  <a:srgbClr val="2B3A42"/>
                </a:solidFill>
                <a:effectLst/>
              </a:rPr>
              <a:pPr lvl="0" algn="r">
                <a:spcBef>
                  <a:spcPct val="0"/>
                </a:spcBef>
                <a:spcAft>
                  <a:spcPct val="0"/>
                </a:spcAft>
                <a:defRPr/>
              </a:pPr>
              <a:t>Lithuania</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243" name="Rectangle 242">
            <a:extLst>
              <a:ext uri="{FF2B5EF4-FFF2-40B4-BE49-F238E27FC236}">
                <a16:creationId xmlns:a16="http://schemas.microsoft.com/office/drawing/2014/main" id="{64848EE5-C3F3-D7E1-493B-3FE94CC7BEA3}"/>
              </a:ext>
            </a:extLst>
          </p:cNvPr>
          <p:cNvSpPr/>
          <p:nvPr>
            <p:custDataLst>
              <p:tags r:id="rId88"/>
            </p:custDataLst>
          </p:nvPr>
        </p:nvSpPr>
        <p:spPr bwMode="gray">
          <a:xfrm>
            <a:off x="8001000" y="4770438"/>
            <a:ext cx="233363" cy="109538"/>
          </a:xfrm>
          <a:prstGeom prst="rect">
            <a:avLst/>
          </a:prstGeom>
          <a:solidFill>
            <a:schemeClr val="accent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1C37E4BC-578C-465D-89B5-9888F213B976}" type="datetime'''''''''''''''8''''''''7''''''''''''''%'''">
              <a:rPr lang="en-GB" altLang="en-US" sz="800" smtClean="0">
                <a:solidFill>
                  <a:srgbClr val="FFFFFF"/>
                </a:solidFill>
                <a:effectLst/>
              </a:rPr>
              <a:pPr algn="ctr">
                <a:lnSpc>
                  <a:spcPct val="90000"/>
                </a:lnSpc>
                <a:spcBef>
                  <a:spcPct val="0"/>
                </a:spcBef>
                <a:spcAft>
                  <a:spcPct val="0"/>
                </a:spcAft>
              </a:pPr>
              <a:t>87%</a:t>
            </a:fld>
            <a:endParaRPr lang="en-GB" sz="800" err="1">
              <a:solidFill>
                <a:srgbClr val="FFFFFF"/>
              </a:solidFill>
              <a:sym typeface="+mn-lt"/>
            </a:endParaRPr>
          </a:p>
        </p:txBody>
      </p:sp>
      <p:sp>
        <p:nvSpPr>
          <p:cNvPr id="244" name="Rectangle 243">
            <a:extLst>
              <a:ext uri="{FF2B5EF4-FFF2-40B4-BE49-F238E27FC236}">
                <a16:creationId xmlns:a16="http://schemas.microsoft.com/office/drawing/2014/main" id="{7530C977-9E13-0010-15D6-3BE49B54F410}"/>
              </a:ext>
            </a:extLst>
          </p:cNvPr>
          <p:cNvSpPr/>
          <p:nvPr>
            <p:custDataLst>
              <p:tags r:id="rId89"/>
            </p:custDataLst>
          </p:nvPr>
        </p:nvSpPr>
        <p:spPr bwMode="gray">
          <a:xfrm>
            <a:off x="8001000" y="4486275"/>
            <a:ext cx="233363" cy="109538"/>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773B36B2-2A5A-470A-8DED-2CEA47E999D9}" type="datetime'''''''''''''''''''''''''''''1''''''''3''''''''%'">
              <a:rPr lang="en-GB" altLang="en-US" sz="800" smtClean="0">
                <a:solidFill>
                  <a:schemeClr val="tx1"/>
                </a:solidFill>
                <a:effectLst/>
              </a:rPr>
              <a:pPr algn="ctr">
                <a:lnSpc>
                  <a:spcPct val="90000"/>
                </a:lnSpc>
                <a:spcBef>
                  <a:spcPct val="0"/>
                </a:spcBef>
                <a:spcAft>
                  <a:spcPct val="0"/>
                </a:spcAft>
              </a:pPr>
              <a:t>13%</a:t>
            </a:fld>
            <a:endParaRPr lang="en-GB" sz="800">
              <a:solidFill>
                <a:schemeClr val="tx1"/>
              </a:solidFill>
              <a:sym typeface="+mn-lt"/>
            </a:endParaRPr>
          </a:p>
        </p:txBody>
      </p:sp>
      <p:sp>
        <p:nvSpPr>
          <p:cNvPr id="245" name="Rectangle 244">
            <a:extLst>
              <a:ext uri="{FF2B5EF4-FFF2-40B4-BE49-F238E27FC236}">
                <a16:creationId xmlns:a16="http://schemas.microsoft.com/office/drawing/2014/main" id="{D08C418E-B037-2A34-2E10-08A42FD98334}"/>
              </a:ext>
            </a:extLst>
          </p:cNvPr>
          <p:cNvSpPr/>
          <p:nvPr>
            <p:custDataLst>
              <p:tags r:id="rId90"/>
            </p:custDataLst>
          </p:nvPr>
        </p:nvSpPr>
        <p:spPr bwMode="auto">
          <a:xfrm>
            <a:off x="8040688" y="5149850"/>
            <a:ext cx="152400" cy="420688"/>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E99CE6A7-DDC4-447B-8619-F93580CAA432}" type="datetime'E''''''''''''st''''''''''''''''''''''o''n''''''''''''''i''a'''">
              <a:rPr lang="en-GB" altLang="en-US" sz="1000" smtClean="0">
                <a:solidFill>
                  <a:srgbClr val="2B3A42"/>
                </a:solidFill>
                <a:effectLst/>
              </a:rPr>
              <a:pPr lvl="0" algn="r">
                <a:spcBef>
                  <a:spcPct val="0"/>
                </a:spcBef>
                <a:spcAft>
                  <a:spcPct val="0"/>
                </a:spcAft>
                <a:defRPr/>
              </a:pPr>
              <a:t>Estonia</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255" name="Rectangle 254">
            <a:extLst>
              <a:ext uri="{FF2B5EF4-FFF2-40B4-BE49-F238E27FC236}">
                <a16:creationId xmlns:a16="http://schemas.microsoft.com/office/drawing/2014/main" id="{8BA11775-1970-2612-F5E2-2B2542E6C6C6}"/>
              </a:ext>
            </a:extLst>
          </p:cNvPr>
          <p:cNvSpPr/>
          <p:nvPr>
            <p:custDataLst>
              <p:tags r:id="rId91"/>
            </p:custDataLst>
          </p:nvPr>
        </p:nvSpPr>
        <p:spPr bwMode="gray">
          <a:xfrm>
            <a:off x="8250238" y="4978400"/>
            <a:ext cx="23336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BEAFCC98-EEC1-475C-B79F-584BA48B8224}" type="datetime'''''''''1''''''4%'''''''''''''''''''''''''''''''''''''''''''''">
              <a:rPr lang="en-GB" altLang="en-US" sz="800" smtClean="0">
                <a:solidFill>
                  <a:schemeClr val="bg1"/>
                </a:solidFill>
                <a:effectLst/>
              </a:rPr>
              <a:pPr algn="ctr">
                <a:lnSpc>
                  <a:spcPct val="90000"/>
                </a:lnSpc>
                <a:spcBef>
                  <a:spcPct val="0"/>
                </a:spcBef>
                <a:spcAft>
                  <a:spcPct val="0"/>
                </a:spcAft>
              </a:pPr>
              <a:t>14%</a:t>
            </a:fld>
            <a:endParaRPr lang="en-GB" sz="800">
              <a:solidFill>
                <a:schemeClr val="bg1"/>
              </a:solidFill>
              <a:sym typeface="+mn-lt"/>
            </a:endParaRPr>
          </a:p>
        </p:txBody>
      </p:sp>
      <p:sp>
        <p:nvSpPr>
          <p:cNvPr id="709" name="Rectangle 708">
            <a:extLst>
              <a:ext uri="{FF2B5EF4-FFF2-40B4-BE49-F238E27FC236}">
                <a16:creationId xmlns:a16="http://schemas.microsoft.com/office/drawing/2014/main" id="{EC0D4548-7B55-08A8-C09A-921AD440E260}"/>
              </a:ext>
            </a:extLst>
          </p:cNvPr>
          <p:cNvSpPr/>
          <p:nvPr>
            <p:custDataLst>
              <p:tags r:id="rId92"/>
            </p:custDataLst>
          </p:nvPr>
        </p:nvSpPr>
        <p:spPr bwMode="gray">
          <a:xfrm>
            <a:off x="8250238" y="4714875"/>
            <a:ext cx="233363" cy="109538"/>
          </a:xfrm>
          <a:prstGeom prst="rect">
            <a:avLst/>
          </a:prstGeom>
          <a:solidFill>
            <a:srgbClr val="E66F0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326CFE89-19B9-4D80-9555-87646906D33C}" type="datetime'''''''''''''''8''''''6''%'''''''''''''''''''''">
              <a:rPr lang="en-GB" altLang="en-US" sz="800" smtClean="0">
                <a:solidFill>
                  <a:schemeClr val="bg1"/>
                </a:solidFill>
                <a:effectLst/>
              </a:rPr>
              <a:pPr algn="ctr">
                <a:lnSpc>
                  <a:spcPct val="90000"/>
                </a:lnSpc>
                <a:spcBef>
                  <a:spcPct val="0"/>
                </a:spcBef>
                <a:spcAft>
                  <a:spcPct val="0"/>
                </a:spcAft>
              </a:pPr>
              <a:t>86%</a:t>
            </a:fld>
            <a:endParaRPr lang="en-GB" sz="800" err="1">
              <a:solidFill>
                <a:schemeClr val="bg1"/>
              </a:solidFill>
              <a:sym typeface="+mn-lt"/>
            </a:endParaRPr>
          </a:p>
        </p:txBody>
      </p:sp>
      <p:sp>
        <p:nvSpPr>
          <p:cNvPr id="642" name="Rectangle 641">
            <a:extLst>
              <a:ext uri="{FF2B5EF4-FFF2-40B4-BE49-F238E27FC236}">
                <a16:creationId xmlns:a16="http://schemas.microsoft.com/office/drawing/2014/main" id="{CFB13057-206F-33A9-6F09-78A2B5CB8218}"/>
              </a:ext>
            </a:extLst>
          </p:cNvPr>
          <p:cNvSpPr/>
          <p:nvPr>
            <p:custDataLst>
              <p:tags r:id="rId93"/>
            </p:custDataLst>
          </p:nvPr>
        </p:nvSpPr>
        <p:spPr bwMode="auto">
          <a:xfrm>
            <a:off x="8289925" y="5149850"/>
            <a:ext cx="152400" cy="406400"/>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4AC74061-6DE4-4750-9AA3-801A985DE897}" type="datetime'''I''ce''''l''''''a''''''''''''''''''''n''''d'''">
              <a:rPr lang="en-GB" altLang="en-US" sz="1000" smtClean="0">
                <a:solidFill>
                  <a:srgbClr val="2B3A42"/>
                </a:solidFill>
                <a:effectLst/>
              </a:rPr>
              <a:pPr lvl="0" algn="r">
                <a:spcBef>
                  <a:spcPct val="0"/>
                </a:spcBef>
                <a:spcAft>
                  <a:spcPct val="0"/>
                </a:spcAft>
                <a:defRPr/>
              </a:pPr>
              <a:t>Iceland</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643" name="Rectangle 642">
            <a:extLst>
              <a:ext uri="{FF2B5EF4-FFF2-40B4-BE49-F238E27FC236}">
                <a16:creationId xmlns:a16="http://schemas.microsoft.com/office/drawing/2014/main" id="{F0FBB7BB-6CF6-950E-E487-CD8D71661C7E}"/>
              </a:ext>
            </a:extLst>
          </p:cNvPr>
          <p:cNvSpPr/>
          <p:nvPr>
            <p:custDataLst>
              <p:tags r:id="rId94"/>
            </p:custDataLst>
          </p:nvPr>
        </p:nvSpPr>
        <p:spPr bwMode="gray">
          <a:xfrm>
            <a:off x="8497888" y="4846638"/>
            <a:ext cx="23336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4B91A355-9C7D-4F9A-99F8-BC696BEB6EE3}" type="datetime'''6''''''''''''''9%'''''''''''''''''''''''''''''''''''">
              <a:rPr lang="en-GB" altLang="en-US" sz="800" smtClean="0">
                <a:solidFill>
                  <a:schemeClr val="bg1"/>
                </a:solidFill>
                <a:effectLst/>
              </a:rPr>
              <a:pPr algn="ctr">
                <a:lnSpc>
                  <a:spcPct val="90000"/>
                </a:lnSpc>
                <a:spcBef>
                  <a:spcPct val="0"/>
                </a:spcBef>
                <a:spcAft>
                  <a:spcPct val="0"/>
                </a:spcAft>
              </a:pPr>
              <a:t>69%</a:t>
            </a:fld>
            <a:endParaRPr lang="en-GB" sz="800">
              <a:solidFill>
                <a:schemeClr val="bg1"/>
              </a:solidFill>
              <a:sym typeface="+mn-lt"/>
            </a:endParaRPr>
          </a:p>
        </p:txBody>
      </p:sp>
      <p:sp>
        <p:nvSpPr>
          <p:cNvPr id="710" name="Rectangle 709">
            <a:extLst>
              <a:ext uri="{FF2B5EF4-FFF2-40B4-BE49-F238E27FC236}">
                <a16:creationId xmlns:a16="http://schemas.microsoft.com/office/drawing/2014/main" id="{765E91FF-93D9-772D-2BE0-59E7097B2841}"/>
              </a:ext>
            </a:extLst>
          </p:cNvPr>
          <p:cNvSpPr/>
          <p:nvPr>
            <p:custDataLst>
              <p:tags r:id="rId95"/>
            </p:custDataLst>
          </p:nvPr>
        </p:nvSpPr>
        <p:spPr bwMode="gray">
          <a:xfrm>
            <a:off x="8497888" y="4600575"/>
            <a:ext cx="233363" cy="109538"/>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BC5C50B5-349A-4F09-8142-7DF507C40DA3}" type="datetime'''''3''''1''%'''''''''''''''''''''''''''''">
              <a:rPr lang="en-GB" altLang="en-US" sz="800" smtClean="0">
                <a:solidFill>
                  <a:schemeClr val="tx1"/>
                </a:solidFill>
                <a:effectLst/>
              </a:rPr>
              <a:pPr algn="ctr">
                <a:lnSpc>
                  <a:spcPct val="90000"/>
                </a:lnSpc>
                <a:spcBef>
                  <a:spcPct val="0"/>
                </a:spcBef>
                <a:spcAft>
                  <a:spcPct val="0"/>
                </a:spcAft>
              </a:pPr>
              <a:t>31%</a:t>
            </a:fld>
            <a:endParaRPr lang="en-GB" sz="800">
              <a:solidFill>
                <a:schemeClr val="tx1"/>
              </a:solidFill>
              <a:sym typeface="+mn-lt"/>
            </a:endParaRPr>
          </a:p>
        </p:txBody>
      </p:sp>
      <p:sp>
        <p:nvSpPr>
          <p:cNvPr id="647" name="Rectangle 646">
            <a:extLst>
              <a:ext uri="{FF2B5EF4-FFF2-40B4-BE49-F238E27FC236}">
                <a16:creationId xmlns:a16="http://schemas.microsoft.com/office/drawing/2014/main" id="{D3B3CB46-5493-781F-24C2-238E72503A1E}"/>
              </a:ext>
            </a:extLst>
          </p:cNvPr>
          <p:cNvSpPr/>
          <p:nvPr>
            <p:custDataLst>
              <p:tags r:id="rId96"/>
            </p:custDataLst>
          </p:nvPr>
        </p:nvSpPr>
        <p:spPr bwMode="auto">
          <a:xfrm>
            <a:off x="8537575" y="5149850"/>
            <a:ext cx="152400" cy="38576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98372DB3-72C4-4A2C-BF12-A9ADC85517B0}" type="datetime'I''''''''''''''''''''''''re''l''''''an''''''''''''''''''d'">
              <a:rPr lang="en-GB" altLang="en-US" sz="1000" smtClean="0">
                <a:solidFill>
                  <a:srgbClr val="2B3A42"/>
                </a:solidFill>
                <a:effectLst/>
              </a:rPr>
              <a:pPr lvl="0" algn="r">
                <a:spcBef>
                  <a:spcPct val="0"/>
                </a:spcBef>
                <a:spcAft>
                  <a:spcPct val="0"/>
                </a:spcAft>
                <a:defRPr/>
              </a:pPr>
              <a:t>Ireland</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730" name="Rectangle 729">
            <a:extLst>
              <a:ext uri="{FF2B5EF4-FFF2-40B4-BE49-F238E27FC236}">
                <a16:creationId xmlns:a16="http://schemas.microsoft.com/office/drawing/2014/main" id="{2E066732-D44E-9A60-3FCC-171E2201F5A4}"/>
              </a:ext>
            </a:extLst>
          </p:cNvPr>
          <p:cNvSpPr/>
          <p:nvPr>
            <p:custDataLst>
              <p:tags r:id="rId97"/>
            </p:custDataLst>
          </p:nvPr>
        </p:nvSpPr>
        <p:spPr bwMode="gray">
          <a:xfrm>
            <a:off x="8747125" y="4921250"/>
            <a:ext cx="233363" cy="109538"/>
          </a:xfrm>
          <a:prstGeom prst="rect">
            <a:avLst/>
          </a:prstGeom>
          <a:solidFill>
            <a:schemeClr val="accent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F900DD00-2CAF-4F4C-BCEB-57553F32ABC3}" type="datetime'4''''''''''''''''''''''''''''''''''''''2''''%'">
              <a:rPr lang="en-GB" altLang="en-US" sz="800" smtClean="0">
                <a:solidFill>
                  <a:schemeClr val="bg1"/>
                </a:solidFill>
                <a:effectLst/>
              </a:rPr>
              <a:pPr algn="ctr">
                <a:lnSpc>
                  <a:spcPct val="90000"/>
                </a:lnSpc>
                <a:spcBef>
                  <a:spcPct val="0"/>
                </a:spcBef>
                <a:spcAft>
                  <a:spcPct val="0"/>
                </a:spcAft>
              </a:pPr>
              <a:t>42%</a:t>
            </a:fld>
            <a:endParaRPr lang="en-GB" sz="800" err="1">
              <a:solidFill>
                <a:schemeClr val="bg1"/>
              </a:solidFill>
              <a:sym typeface="+mn-lt"/>
            </a:endParaRPr>
          </a:p>
        </p:txBody>
      </p:sp>
      <p:sp>
        <p:nvSpPr>
          <p:cNvPr id="658" name="Rectangle 657">
            <a:extLst>
              <a:ext uri="{FF2B5EF4-FFF2-40B4-BE49-F238E27FC236}">
                <a16:creationId xmlns:a16="http://schemas.microsoft.com/office/drawing/2014/main" id="{8E2A4E71-22FD-A14B-7CFA-86ACB14FA0E2}"/>
              </a:ext>
            </a:extLst>
          </p:cNvPr>
          <p:cNvSpPr/>
          <p:nvPr>
            <p:custDataLst>
              <p:tags r:id="rId98"/>
            </p:custDataLst>
          </p:nvPr>
        </p:nvSpPr>
        <p:spPr bwMode="gray">
          <a:xfrm>
            <a:off x="8747125" y="4694238"/>
            <a:ext cx="233363" cy="109538"/>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B33B74F8-4440-4CC6-BE3F-46E7877E1176}" type="datetime'''''''''5''''''8''''''''''''%'''''''''''''''''''''''''">
              <a:rPr lang="en-GB" altLang="en-US" sz="800" smtClean="0">
                <a:solidFill>
                  <a:srgbClr val="2B3A42"/>
                </a:solidFill>
                <a:effectLst/>
              </a:rPr>
              <a:pPr lvl="0" algn="ctr">
                <a:lnSpc>
                  <a:spcPct val="90000"/>
                </a:lnSpc>
                <a:spcBef>
                  <a:spcPct val="0"/>
                </a:spcBef>
                <a:spcAft>
                  <a:spcPct val="0"/>
                </a:spcAft>
                <a:defRPr/>
              </a:pPr>
              <a:t>58%</a:t>
            </a:fld>
            <a:endParaRPr kumimoji="0" lang="en-GB" sz="800" b="0" i="0" strike="noStrike" kern="1200" spc="0" normalizeH="0" noProof="0">
              <a:ln>
                <a:noFill/>
              </a:ln>
              <a:solidFill>
                <a:srgbClr val="2B3A42"/>
              </a:solidFill>
              <a:effectLst/>
              <a:uLnTx/>
              <a:uFillTx/>
              <a:ea typeface="+mn-ea"/>
              <a:cs typeface="+mn-cs"/>
              <a:sym typeface="+mn-lt"/>
            </a:endParaRPr>
          </a:p>
        </p:txBody>
      </p:sp>
      <p:sp>
        <p:nvSpPr>
          <p:cNvPr id="661" name="Rectangle 660">
            <a:extLst>
              <a:ext uri="{FF2B5EF4-FFF2-40B4-BE49-F238E27FC236}">
                <a16:creationId xmlns:a16="http://schemas.microsoft.com/office/drawing/2014/main" id="{B9B8EDF3-E9C2-783C-BA73-766B38C9AF21}"/>
              </a:ext>
            </a:extLst>
          </p:cNvPr>
          <p:cNvSpPr/>
          <p:nvPr>
            <p:custDataLst>
              <p:tags r:id="rId99"/>
            </p:custDataLst>
          </p:nvPr>
        </p:nvSpPr>
        <p:spPr bwMode="auto">
          <a:xfrm>
            <a:off x="8786813" y="5149850"/>
            <a:ext cx="152400" cy="477838"/>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9B078381-ED9A-4E35-BC4E-23E977CB7601}" type="datetime'''''''Sl''''''''''''''''''''''''''o''''vaki''a'''''''">
              <a:rPr lang="en-GB" altLang="en-US" sz="1000" smtClean="0">
                <a:solidFill>
                  <a:srgbClr val="2B3A42"/>
                </a:solidFill>
                <a:effectLst/>
              </a:rPr>
              <a:pPr lvl="0" algn="r">
                <a:spcBef>
                  <a:spcPct val="0"/>
                </a:spcBef>
                <a:spcAft>
                  <a:spcPct val="0"/>
                </a:spcAft>
                <a:defRPr/>
              </a:pPr>
              <a:t>Slovakia</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654" name="Rectangle 653">
            <a:extLst>
              <a:ext uri="{FF2B5EF4-FFF2-40B4-BE49-F238E27FC236}">
                <a16:creationId xmlns:a16="http://schemas.microsoft.com/office/drawing/2014/main" id="{60646ECF-9B49-CD2F-BB30-E72FD0058D62}"/>
              </a:ext>
            </a:extLst>
          </p:cNvPr>
          <p:cNvSpPr/>
          <p:nvPr>
            <p:custDataLst>
              <p:tags r:id="rId100"/>
            </p:custDataLst>
          </p:nvPr>
        </p:nvSpPr>
        <p:spPr bwMode="gray">
          <a:xfrm>
            <a:off x="8996363" y="4808538"/>
            <a:ext cx="233363" cy="109538"/>
          </a:xfrm>
          <a:prstGeom prst="rect">
            <a:avLst/>
          </a:prstGeom>
          <a:solidFill>
            <a:schemeClr val="accent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A6AEF457-B6A1-4FBA-BBAA-362314F9CD60}" type="datetime'''''''''''''9''''''''2''''''''''''''''''%'''''''''''''''''''">
              <a:rPr lang="en-GB" altLang="en-US" sz="800" smtClean="0">
                <a:solidFill>
                  <a:schemeClr val="bg1"/>
                </a:solidFill>
                <a:effectLst/>
              </a:rPr>
              <a:pPr algn="ctr">
                <a:lnSpc>
                  <a:spcPct val="90000"/>
                </a:lnSpc>
                <a:spcBef>
                  <a:spcPct val="0"/>
                </a:spcBef>
                <a:spcAft>
                  <a:spcPct val="0"/>
                </a:spcAft>
              </a:pPr>
              <a:t>92%</a:t>
            </a:fld>
            <a:endParaRPr lang="en-GB" sz="800" err="1">
              <a:solidFill>
                <a:schemeClr val="bg1"/>
              </a:solidFill>
              <a:sym typeface="+mn-lt"/>
            </a:endParaRPr>
          </a:p>
        </p:txBody>
      </p:sp>
      <p:sp>
        <p:nvSpPr>
          <p:cNvPr id="655" name="Rectangle 654">
            <a:extLst>
              <a:ext uri="{FF2B5EF4-FFF2-40B4-BE49-F238E27FC236}">
                <a16:creationId xmlns:a16="http://schemas.microsoft.com/office/drawing/2014/main" id="{CF8ADA18-CFDA-55A3-1D4E-1D22A5567A0F}"/>
              </a:ext>
            </a:extLst>
          </p:cNvPr>
          <p:cNvSpPr/>
          <p:nvPr>
            <p:custDataLst>
              <p:tags r:id="rId101"/>
            </p:custDataLst>
          </p:nvPr>
        </p:nvSpPr>
        <p:spPr bwMode="gray">
          <a:xfrm>
            <a:off x="9024938" y="4581525"/>
            <a:ext cx="176213" cy="109538"/>
          </a:xfrm>
          <a:prstGeom prst="rect">
            <a:avLst/>
          </a:prstGeom>
          <a:solidFill>
            <a:schemeClr val="accent6"/>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3D7448BF-7333-4835-BD9D-249168EB74CC}" type="datetime'''''8''''''''''''''''''''''''''''%'''''''''''''''''''''''''''">
              <a:rPr lang="en-GB" altLang="en-US" sz="800" smtClean="0">
                <a:solidFill>
                  <a:schemeClr val="tx1"/>
                </a:solidFill>
                <a:effectLst/>
              </a:rPr>
              <a:pPr algn="ctr">
                <a:lnSpc>
                  <a:spcPct val="90000"/>
                </a:lnSpc>
                <a:spcBef>
                  <a:spcPct val="0"/>
                </a:spcBef>
                <a:spcAft>
                  <a:spcPct val="0"/>
                </a:spcAft>
              </a:pPr>
              <a:t>8%</a:t>
            </a:fld>
            <a:endParaRPr lang="en-GB" sz="800" err="1">
              <a:solidFill>
                <a:schemeClr val="tx1"/>
              </a:solidFill>
              <a:sym typeface="+mn-lt"/>
            </a:endParaRPr>
          </a:p>
        </p:txBody>
      </p:sp>
      <p:sp>
        <p:nvSpPr>
          <p:cNvPr id="657" name="Rectangle 656">
            <a:extLst>
              <a:ext uri="{FF2B5EF4-FFF2-40B4-BE49-F238E27FC236}">
                <a16:creationId xmlns:a16="http://schemas.microsoft.com/office/drawing/2014/main" id="{B3B94FE8-1B80-38B2-5556-9D27DDEA76A5}"/>
              </a:ext>
            </a:extLst>
          </p:cNvPr>
          <p:cNvSpPr/>
          <p:nvPr>
            <p:custDataLst>
              <p:tags r:id="rId102"/>
            </p:custDataLst>
          </p:nvPr>
        </p:nvSpPr>
        <p:spPr bwMode="auto">
          <a:xfrm>
            <a:off x="9036050" y="5149850"/>
            <a:ext cx="152400" cy="43021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FB0FFC87-7461-4ACE-9BD8-26A28E1CC753}" type="datetime'''''''''''''N''''''''''''o''''''''''rwa''''''''y'''''">
              <a:rPr lang="en-GB" altLang="en-US" sz="1000" smtClean="0">
                <a:solidFill>
                  <a:srgbClr val="2B3A42"/>
                </a:solidFill>
                <a:effectLst/>
              </a:rPr>
              <a:pPr lvl="0" algn="r">
                <a:spcBef>
                  <a:spcPct val="0"/>
                </a:spcBef>
                <a:spcAft>
                  <a:spcPct val="0"/>
                </a:spcAft>
                <a:defRPr/>
              </a:pPr>
              <a:t>Norway</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648" name="Rectangle 647">
            <a:extLst>
              <a:ext uri="{FF2B5EF4-FFF2-40B4-BE49-F238E27FC236}">
                <a16:creationId xmlns:a16="http://schemas.microsoft.com/office/drawing/2014/main" id="{26578B2A-2F27-27E1-3284-41D24BE7031E}"/>
              </a:ext>
            </a:extLst>
          </p:cNvPr>
          <p:cNvSpPr/>
          <p:nvPr>
            <p:custDataLst>
              <p:tags r:id="rId103"/>
            </p:custDataLst>
          </p:nvPr>
        </p:nvSpPr>
        <p:spPr bwMode="gray">
          <a:xfrm>
            <a:off x="9217025" y="4789488"/>
            <a:ext cx="290513" cy="109538"/>
          </a:xfrm>
          <a:prstGeom prst="rect">
            <a:avLst/>
          </a:prstGeom>
          <a:solidFill>
            <a:schemeClr val="accent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037856B7-5BB9-4098-9E51-E74A021B4E93}" type="datetime'''''''''1''''''''''0''''''''''0''''''''%'">
              <a:rPr lang="en-GB" altLang="en-US" sz="800" smtClean="0">
                <a:solidFill>
                  <a:schemeClr val="bg1"/>
                </a:solidFill>
                <a:effectLst/>
              </a:rPr>
              <a:pPr algn="ctr">
                <a:lnSpc>
                  <a:spcPct val="90000"/>
                </a:lnSpc>
                <a:spcBef>
                  <a:spcPct val="0"/>
                </a:spcBef>
                <a:spcAft>
                  <a:spcPct val="0"/>
                </a:spcAft>
              </a:pPr>
              <a:t>100%</a:t>
            </a:fld>
            <a:endParaRPr lang="en-GB" sz="800" err="1">
              <a:solidFill>
                <a:schemeClr val="bg1"/>
              </a:solidFill>
              <a:sym typeface="+mn-lt"/>
            </a:endParaRPr>
          </a:p>
        </p:txBody>
      </p:sp>
      <p:sp>
        <p:nvSpPr>
          <p:cNvPr id="653" name="Rectangle 652">
            <a:extLst>
              <a:ext uri="{FF2B5EF4-FFF2-40B4-BE49-F238E27FC236}">
                <a16:creationId xmlns:a16="http://schemas.microsoft.com/office/drawing/2014/main" id="{C1B536AD-0D8B-2BF4-C78D-86879048625C}"/>
              </a:ext>
            </a:extLst>
          </p:cNvPr>
          <p:cNvSpPr/>
          <p:nvPr>
            <p:custDataLst>
              <p:tags r:id="rId104"/>
            </p:custDataLst>
          </p:nvPr>
        </p:nvSpPr>
        <p:spPr bwMode="auto">
          <a:xfrm>
            <a:off x="9285288" y="5149850"/>
            <a:ext cx="152400" cy="457200"/>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A6297FB3-3ACB-488A-994A-8AA86A34054E}" type="datetime'''''*C''''''''''r''o''a''''''''''t''''''i''''''a'''''''''''">
              <a:rPr lang="en-GB" altLang="en-US" sz="1000" smtClean="0">
                <a:solidFill>
                  <a:srgbClr val="2B3A42"/>
                </a:solidFill>
                <a:effectLst/>
              </a:rPr>
              <a:pPr lvl="0" algn="r">
                <a:spcBef>
                  <a:spcPct val="0"/>
                </a:spcBef>
                <a:spcAft>
                  <a:spcPct val="0"/>
                </a:spcAft>
                <a:defRPr/>
              </a:pPr>
              <a:t>*Croatia</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713" name="Rectangle 712">
            <a:extLst>
              <a:ext uri="{FF2B5EF4-FFF2-40B4-BE49-F238E27FC236}">
                <a16:creationId xmlns:a16="http://schemas.microsoft.com/office/drawing/2014/main" id="{21FCC81C-D492-B118-7C92-D5868B819CC3}"/>
              </a:ext>
            </a:extLst>
          </p:cNvPr>
          <p:cNvSpPr/>
          <p:nvPr>
            <p:custDataLst>
              <p:tags r:id="rId105"/>
            </p:custDataLst>
          </p:nvPr>
        </p:nvSpPr>
        <p:spPr bwMode="gray">
          <a:xfrm>
            <a:off x="9493250" y="4902200"/>
            <a:ext cx="23336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5FDD8414-777D-4D31-B0CF-5984D0C2F3D2}" type="datetime'6''7''''''''''''''''''''''''''''''''%'''''''''">
              <a:rPr lang="en-GB" altLang="en-US" sz="800" smtClean="0">
                <a:solidFill>
                  <a:srgbClr val="FFFFFF"/>
                </a:solidFill>
                <a:effectLst/>
              </a:rPr>
              <a:pPr lvl="0" algn="ctr">
                <a:lnSpc>
                  <a:spcPct val="90000"/>
                </a:lnSpc>
                <a:spcBef>
                  <a:spcPct val="0"/>
                </a:spcBef>
                <a:spcAft>
                  <a:spcPct val="0"/>
                </a:spcAft>
                <a:defRPr/>
              </a:pPr>
              <a:t>67%</a:t>
            </a:fld>
            <a:endParaRPr lang="en-GB" sz="800" strike="noStrike" normalizeH="0" noProof="0">
              <a:ln>
                <a:noFill/>
              </a:ln>
              <a:solidFill>
                <a:srgbClr val="FFFFFF"/>
              </a:solidFill>
              <a:effectLst/>
              <a:uLnTx/>
              <a:uFillTx/>
              <a:sym typeface="+mn-lt"/>
            </a:endParaRPr>
          </a:p>
        </p:txBody>
      </p:sp>
      <p:sp>
        <p:nvSpPr>
          <p:cNvPr id="670" name="Rectangle 669">
            <a:extLst>
              <a:ext uri="{FF2B5EF4-FFF2-40B4-BE49-F238E27FC236}">
                <a16:creationId xmlns:a16="http://schemas.microsoft.com/office/drawing/2014/main" id="{D08CE0D3-8C4C-16F8-DF62-FB0FF0DB0B9A}"/>
              </a:ext>
            </a:extLst>
          </p:cNvPr>
          <p:cNvSpPr/>
          <p:nvPr>
            <p:custDataLst>
              <p:tags r:id="rId106"/>
            </p:custDataLst>
          </p:nvPr>
        </p:nvSpPr>
        <p:spPr bwMode="gray">
          <a:xfrm>
            <a:off x="9493250" y="4732338"/>
            <a:ext cx="233363" cy="109538"/>
          </a:xfrm>
          <a:prstGeom prst="rect">
            <a:avLst/>
          </a:prstGeom>
          <a:solidFill>
            <a:srgbClr val="E66F0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F701E844-0A42-40D2-8C57-46A0E492A55D}" type="datetime'''''''''3''''''''''''''''''3''''''''''%'''''''''''''''''''''">
              <a:rPr lang="en-GB" altLang="en-US" sz="800" smtClean="0">
                <a:solidFill>
                  <a:schemeClr val="bg1"/>
                </a:solidFill>
                <a:effectLst/>
              </a:rPr>
              <a:pPr algn="ctr">
                <a:lnSpc>
                  <a:spcPct val="90000"/>
                </a:lnSpc>
                <a:spcBef>
                  <a:spcPct val="0"/>
                </a:spcBef>
                <a:spcAft>
                  <a:spcPct val="0"/>
                </a:spcAft>
              </a:pPr>
              <a:t>33%</a:t>
            </a:fld>
            <a:endParaRPr lang="en-GB" sz="800">
              <a:solidFill>
                <a:schemeClr val="bg1"/>
              </a:solidFill>
              <a:sym typeface="+mn-lt"/>
            </a:endParaRPr>
          </a:p>
        </p:txBody>
      </p:sp>
      <p:sp>
        <p:nvSpPr>
          <p:cNvPr id="671" name="Rectangle 670">
            <a:extLst>
              <a:ext uri="{FF2B5EF4-FFF2-40B4-BE49-F238E27FC236}">
                <a16:creationId xmlns:a16="http://schemas.microsoft.com/office/drawing/2014/main" id="{72453421-3B66-F189-7792-27F2250E2C1A}"/>
              </a:ext>
            </a:extLst>
          </p:cNvPr>
          <p:cNvSpPr/>
          <p:nvPr>
            <p:custDataLst>
              <p:tags r:id="rId107"/>
            </p:custDataLst>
          </p:nvPr>
        </p:nvSpPr>
        <p:spPr bwMode="auto">
          <a:xfrm>
            <a:off x="9532938" y="5149850"/>
            <a:ext cx="152400" cy="30956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853EBEAD-79EB-43DD-813D-B1E44892DD15}" type="datetime'''''''''''''''''M''''''''''''''''''''a''''l''''t''''''''''a'''">
              <a:rPr lang="en-GB" altLang="en-US" sz="1000" smtClean="0">
                <a:solidFill>
                  <a:srgbClr val="2B3A42"/>
                </a:solidFill>
                <a:effectLst/>
              </a:rPr>
              <a:pPr lvl="0" algn="r">
                <a:spcBef>
                  <a:spcPct val="0"/>
                </a:spcBef>
                <a:spcAft>
                  <a:spcPct val="0"/>
                </a:spcAft>
                <a:defRPr/>
              </a:pPr>
              <a:t>Malta</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712" name="Rectangle 711">
            <a:extLst>
              <a:ext uri="{FF2B5EF4-FFF2-40B4-BE49-F238E27FC236}">
                <a16:creationId xmlns:a16="http://schemas.microsoft.com/office/drawing/2014/main" id="{4657C1F9-3FD7-E8A3-9453-1A072F122BCB}"/>
              </a:ext>
            </a:extLst>
          </p:cNvPr>
          <p:cNvSpPr/>
          <p:nvPr>
            <p:custDataLst>
              <p:tags r:id="rId108"/>
            </p:custDataLst>
          </p:nvPr>
        </p:nvSpPr>
        <p:spPr bwMode="gray">
          <a:xfrm>
            <a:off x="9742488" y="4940300"/>
            <a:ext cx="233363" cy="109538"/>
          </a:xfrm>
          <a:prstGeom prst="rect">
            <a:avLst/>
          </a:prstGeom>
          <a:solidFill>
            <a:schemeClr val="accent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415D272F-DF0B-4AF1-AB4B-FACF92E74A61}" type="datetime'''''''''''''''''''''''44''''%'''">
              <a:rPr lang="en-GB" altLang="en-US" sz="800" smtClean="0">
                <a:solidFill>
                  <a:schemeClr val="bg1"/>
                </a:solidFill>
                <a:effectLst/>
              </a:rPr>
              <a:pPr algn="ctr">
                <a:lnSpc>
                  <a:spcPct val="90000"/>
                </a:lnSpc>
                <a:spcBef>
                  <a:spcPct val="0"/>
                </a:spcBef>
                <a:spcAft>
                  <a:spcPct val="0"/>
                </a:spcAft>
              </a:pPr>
              <a:t>44%</a:t>
            </a:fld>
            <a:endParaRPr lang="en-GB" sz="800" err="1">
              <a:solidFill>
                <a:schemeClr val="bg1"/>
              </a:solidFill>
              <a:sym typeface="+mn-lt"/>
            </a:endParaRPr>
          </a:p>
        </p:txBody>
      </p:sp>
      <p:sp>
        <p:nvSpPr>
          <p:cNvPr id="665" name="Rectangle 664">
            <a:extLst>
              <a:ext uri="{FF2B5EF4-FFF2-40B4-BE49-F238E27FC236}">
                <a16:creationId xmlns:a16="http://schemas.microsoft.com/office/drawing/2014/main" id="{D1BD470F-44D4-80C7-6DE5-2B8553407788}"/>
              </a:ext>
            </a:extLst>
          </p:cNvPr>
          <p:cNvSpPr/>
          <p:nvPr>
            <p:custDataLst>
              <p:tags r:id="rId109"/>
            </p:custDataLst>
          </p:nvPr>
        </p:nvSpPr>
        <p:spPr bwMode="gray">
          <a:xfrm>
            <a:off x="9707563" y="4827588"/>
            <a:ext cx="233363" cy="109538"/>
          </a:xfrm>
          <a:prstGeom prst="rect">
            <a:avLst/>
          </a:prstGeom>
          <a:solidFill>
            <a:schemeClr val="accent6"/>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9501640B-96AF-4C1F-B217-C17DDB31920B}" type="datetime'''''''''''''''''''''''''''2''''''''''''''2''''%'''''">
              <a:rPr lang="en-GB" altLang="en-US" sz="800" smtClean="0">
                <a:solidFill>
                  <a:srgbClr val="2B3A42"/>
                </a:solidFill>
                <a:effectLst/>
              </a:rPr>
              <a:pPr algn="ctr">
                <a:lnSpc>
                  <a:spcPct val="90000"/>
                </a:lnSpc>
                <a:spcBef>
                  <a:spcPct val="0"/>
                </a:spcBef>
                <a:spcAft>
                  <a:spcPct val="0"/>
                </a:spcAft>
              </a:pPr>
              <a:t>22%</a:t>
            </a:fld>
            <a:endParaRPr lang="en-GB" sz="800" err="1">
              <a:solidFill>
                <a:srgbClr val="2B3A42"/>
              </a:solidFill>
              <a:sym typeface="+mn-lt"/>
            </a:endParaRPr>
          </a:p>
        </p:txBody>
      </p:sp>
      <p:sp>
        <p:nvSpPr>
          <p:cNvPr id="667" name="Rectangle 666">
            <a:extLst>
              <a:ext uri="{FF2B5EF4-FFF2-40B4-BE49-F238E27FC236}">
                <a16:creationId xmlns:a16="http://schemas.microsoft.com/office/drawing/2014/main" id="{EF797AFD-840F-172F-BA10-F9672FF2754E}"/>
              </a:ext>
            </a:extLst>
          </p:cNvPr>
          <p:cNvSpPr/>
          <p:nvPr>
            <p:custDataLst>
              <p:tags r:id="rId110"/>
            </p:custDataLst>
          </p:nvPr>
        </p:nvSpPr>
        <p:spPr bwMode="gray">
          <a:xfrm>
            <a:off x="9777413" y="4732338"/>
            <a:ext cx="233363" cy="109538"/>
          </a:xfrm>
          <a:prstGeom prst="rect">
            <a:avLst/>
          </a:prstGeom>
          <a:solidFill>
            <a:srgbClr val="E66F0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1CBE61E1-DABA-481A-B4A9-BFADF181A72D}" type="datetime'''''3''''''''''''''''3''''''%'''''''''''''''''''''''''''''''''">
              <a:rPr lang="en-GB" altLang="en-US" sz="800" smtClean="0">
                <a:solidFill>
                  <a:schemeClr val="bg1"/>
                </a:solidFill>
                <a:effectLst/>
              </a:rPr>
              <a:pPr algn="ctr">
                <a:lnSpc>
                  <a:spcPct val="90000"/>
                </a:lnSpc>
                <a:spcBef>
                  <a:spcPct val="0"/>
                </a:spcBef>
                <a:spcAft>
                  <a:spcPct val="0"/>
                </a:spcAft>
              </a:pPr>
              <a:t>33%</a:t>
            </a:fld>
            <a:endParaRPr lang="en-GB" sz="800">
              <a:solidFill>
                <a:schemeClr val="bg1"/>
              </a:solidFill>
              <a:sym typeface="+mn-lt"/>
            </a:endParaRPr>
          </a:p>
        </p:txBody>
      </p:sp>
      <p:sp>
        <p:nvSpPr>
          <p:cNvPr id="668" name="Rectangle 667">
            <a:extLst>
              <a:ext uri="{FF2B5EF4-FFF2-40B4-BE49-F238E27FC236}">
                <a16:creationId xmlns:a16="http://schemas.microsoft.com/office/drawing/2014/main" id="{020C41C1-6EC6-59DF-718F-F260F63E3A93}"/>
              </a:ext>
            </a:extLst>
          </p:cNvPr>
          <p:cNvSpPr/>
          <p:nvPr>
            <p:custDataLst>
              <p:tags r:id="rId111"/>
            </p:custDataLst>
          </p:nvPr>
        </p:nvSpPr>
        <p:spPr bwMode="auto">
          <a:xfrm>
            <a:off x="9782175" y="5149850"/>
            <a:ext cx="152400" cy="336550"/>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AE0B92A5-1D1B-494F-BFE5-B5CA2AF41A74}" type="datetime'''''''''''''''La''''''''''t''''''''''v''''''''i''''''a'''''''">
              <a:rPr lang="en-GB" altLang="en-US" sz="1000" smtClean="0">
                <a:solidFill>
                  <a:srgbClr val="2B3A42"/>
                </a:solidFill>
                <a:effectLst/>
              </a:rPr>
              <a:pPr lvl="0" algn="r">
                <a:spcBef>
                  <a:spcPct val="0"/>
                </a:spcBef>
                <a:spcAft>
                  <a:spcPct val="0"/>
                </a:spcAft>
                <a:defRPr/>
              </a:pPr>
              <a:t>Latvia</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672" name="Rectangle 671">
            <a:extLst>
              <a:ext uri="{FF2B5EF4-FFF2-40B4-BE49-F238E27FC236}">
                <a16:creationId xmlns:a16="http://schemas.microsoft.com/office/drawing/2014/main" id="{C2693CEF-386C-BE27-C108-5109D74E1EC1}"/>
              </a:ext>
            </a:extLst>
          </p:cNvPr>
          <p:cNvSpPr/>
          <p:nvPr>
            <p:custDataLst>
              <p:tags r:id="rId112"/>
            </p:custDataLst>
          </p:nvPr>
        </p:nvSpPr>
        <p:spPr bwMode="gray">
          <a:xfrm>
            <a:off x="9956800" y="4997450"/>
            <a:ext cx="23336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7362173C-193E-498C-B530-0B43ACB45CD5}" type="datetime'''''''''''1''''''4''''''''''''''''''''''''''''%'''''''''''''">
              <a:rPr lang="en-GB" altLang="en-US" sz="800" smtClean="0">
                <a:solidFill>
                  <a:srgbClr val="FFFFFF"/>
                </a:solidFill>
                <a:effectLst/>
              </a:rPr>
              <a:pPr lvl="0" algn="ctr">
                <a:lnSpc>
                  <a:spcPct val="90000"/>
                </a:lnSpc>
                <a:spcBef>
                  <a:spcPct val="0"/>
                </a:spcBef>
                <a:spcAft>
                  <a:spcPct val="0"/>
                </a:spcAft>
                <a:defRPr/>
              </a:pPr>
              <a:t>14%</a:t>
            </a:fld>
            <a:endParaRPr lang="en-GB" sz="800" strike="noStrike" normalizeH="0" noProof="0">
              <a:ln>
                <a:noFill/>
              </a:ln>
              <a:solidFill>
                <a:srgbClr val="FFFFFF"/>
              </a:solidFill>
              <a:effectLst/>
              <a:uLnTx/>
              <a:uFillTx/>
              <a:sym typeface="+mn-lt"/>
            </a:endParaRPr>
          </a:p>
        </p:txBody>
      </p:sp>
      <p:sp>
        <p:nvSpPr>
          <p:cNvPr id="714" name="Rectangle 713">
            <a:extLst>
              <a:ext uri="{FF2B5EF4-FFF2-40B4-BE49-F238E27FC236}">
                <a16:creationId xmlns:a16="http://schemas.microsoft.com/office/drawing/2014/main" id="{255C417A-0DC3-2603-6D21-C0BD9E2062BA}"/>
              </a:ext>
            </a:extLst>
          </p:cNvPr>
          <p:cNvSpPr/>
          <p:nvPr>
            <p:custDataLst>
              <p:tags r:id="rId113"/>
            </p:custDataLst>
          </p:nvPr>
        </p:nvSpPr>
        <p:spPr bwMode="gray">
          <a:xfrm>
            <a:off x="10026650" y="4959350"/>
            <a:ext cx="233363" cy="109538"/>
          </a:xfrm>
          <a:prstGeom prst="rect">
            <a:avLst/>
          </a:prstGeom>
          <a:solidFill>
            <a:schemeClr val="accent6"/>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3F39D7C6-B3B4-4690-B47B-18D609481538}" type="datetime'1''''''4''''%'''''''''''''''''''''">
              <a:rPr lang="en-GB" altLang="en-US" sz="800" smtClean="0">
                <a:solidFill>
                  <a:srgbClr val="2B3A42"/>
                </a:solidFill>
                <a:effectLst/>
              </a:rPr>
              <a:pPr algn="ctr">
                <a:lnSpc>
                  <a:spcPct val="90000"/>
                </a:lnSpc>
                <a:spcBef>
                  <a:spcPct val="0"/>
                </a:spcBef>
                <a:spcAft>
                  <a:spcPct val="0"/>
                </a:spcAft>
              </a:pPr>
              <a:t>14%</a:t>
            </a:fld>
            <a:endParaRPr lang="en-GB" sz="800" err="1">
              <a:solidFill>
                <a:srgbClr val="2B3A42"/>
              </a:solidFill>
              <a:sym typeface="+mn-lt"/>
            </a:endParaRPr>
          </a:p>
        </p:txBody>
      </p:sp>
      <p:sp>
        <p:nvSpPr>
          <p:cNvPr id="715" name="Rectangle 714">
            <a:extLst>
              <a:ext uri="{FF2B5EF4-FFF2-40B4-BE49-F238E27FC236}">
                <a16:creationId xmlns:a16="http://schemas.microsoft.com/office/drawing/2014/main" id="{73D479B0-830C-036F-B34B-4D3589ABDF62}"/>
              </a:ext>
            </a:extLst>
          </p:cNvPr>
          <p:cNvSpPr/>
          <p:nvPr>
            <p:custDataLst>
              <p:tags r:id="rId114"/>
            </p:custDataLst>
          </p:nvPr>
        </p:nvSpPr>
        <p:spPr bwMode="gray">
          <a:xfrm>
            <a:off x="9991725" y="4846638"/>
            <a:ext cx="233363" cy="109538"/>
          </a:xfrm>
          <a:prstGeom prst="rect">
            <a:avLst/>
          </a:prstGeom>
          <a:solidFill>
            <a:srgbClr val="E66F0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A4EF643F-5906-4AE6-988B-D1769AD9700C}" type="datetime'''''''''''''''''''''''''''''7''''1''''''''%'''''''''''''''''''">
              <a:rPr lang="en-GB" altLang="en-US" sz="800" smtClean="0">
                <a:solidFill>
                  <a:schemeClr val="bg1"/>
                </a:solidFill>
                <a:effectLst/>
              </a:rPr>
              <a:pPr algn="ctr">
                <a:lnSpc>
                  <a:spcPct val="90000"/>
                </a:lnSpc>
                <a:spcBef>
                  <a:spcPct val="0"/>
                </a:spcBef>
                <a:spcAft>
                  <a:spcPct val="0"/>
                </a:spcAft>
              </a:pPr>
              <a:t>71%</a:t>
            </a:fld>
            <a:endParaRPr lang="en-GB" sz="800">
              <a:solidFill>
                <a:schemeClr val="bg1"/>
              </a:solidFill>
              <a:sym typeface="+mn-lt"/>
            </a:endParaRPr>
          </a:p>
        </p:txBody>
      </p:sp>
      <p:sp>
        <p:nvSpPr>
          <p:cNvPr id="673" name="Rectangle 672">
            <a:extLst>
              <a:ext uri="{FF2B5EF4-FFF2-40B4-BE49-F238E27FC236}">
                <a16:creationId xmlns:a16="http://schemas.microsoft.com/office/drawing/2014/main" id="{6060BA5B-92B6-F38E-0858-2B2C20EDE60D}"/>
              </a:ext>
            </a:extLst>
          </p:cNvPr>
          <p:cNvSpPr/>
          <p:nvPr>
            <p:custDataLst>
              <p:tags r:id="rId115"/>
            </p:custDataLst>
          </p:nvPr>
        </p:nvSpPr>
        <p:spPr bwMode="auto">
          <a:xfrm>
            <a:off x="10031413" y="5149850"/>
            <a:ext cx="152400" cy="365125"/>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015C93D1-27B8-4BF2-8A8C-1837C7AA3E17}" type="datetime'''''''''''''''Ser''''''''''''''bi''''''''''''''''''''''a'''">
              <a:rPr lang="en-GB" altLang="en-US" sz="1000" smtClean="0">
                <a:solidFill>
                  <a:srgbClr val="2B3A42"/>
                </a:solidFill>
                <a:effectLst/>
              </a:rPr>
              <a:pPr lvl="0" algn="r">
                <a:spcBef>
                  <a:spcPct val="0"/>
                </a:spcBef>
                <a:spcAft>
                  <a:spcPct val="0"/>
                </a:spcAft>
                <a:defRPr/>
              </a:pPr>
              <a:t>Serbia</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716" name="Rectangle 715">
            <a:extLst>
              <a:ext uri="{FF2B5EF4-FFF2-40B4-BE49-F238E27FC236}">
                <a16:creationId xmlns:a16="http://schemas.microsoft.com/office/drawing/2014/main" id="{E7E74A9B-67A7-4680-2F1A-658671E499F4}"/>
              </a:ext>
            </a:extLst>
          </p:cNvPr>
          <p:cNvSpPr/>
          <p:nvPr>
            <p:custDataLst>
              <p:tags r:id="rId116"/>
            </p:custDataLst>
          </p:nvPr>
        </p:nvSpPr>
        <p:spPr bwMode="gray">
          <a:xfrm>
            <a:off x="10240963" y="4997450"/>
            <a:ext cx="23336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AF594E02-801F-4203-9A48-5E594B5B52FE}" type="datetime'''''''''''1''7''''''''''''''''''''''''''''''''''''''''''%'">
              <a:rPr lang="en-GB" altLang="en-US" sz="800" smtClean="0">
                <a:solidFill>
                  <a:srgbClr val="FFFFFF"/>
                </a:solidFill>
                <a:effectLst/>
              </a:rPr>
              <a:pPr lvl="0" algn="ctr">
                <a:lnSpc>
                  <a:spcPct val="90000"/>
                </a:lnSpc>
                <a:spcBef>
                  <a:spcPct val="0"/>
                </a:spcBef>
                <a:spcAft>
                  <a:spcPct val="0"/>
                </a:spcAft>
                <a:defRPr/>
              </a:pPr>
              <a:t>17%</a:t>
            </a:fld>
            <a:endParaRPr lang="en-GB" sz="800" strike="noStrike" normalizeH="0" noProof="0">
              <a:ln>
                <a:noFill/>
              </a:ln>
              <a:solidFill>
                <a:srgbClr val="FFFFFF"/>
              </a:solidFill>
              <a:effectLst/>
              <a:uLnTx/>
              <a:uFillTx/>
              <a:sym typeface="+mn-lt"/>
            </a:endParaRPr>
          </a:p>
        </p:txBody>
      </p:sp>
      <p:sp>
        <p:nvSpPr>
          <p:cNvPr id="674" name="Rectangle 673">
            <a:extLst>
              <a:ext uri="{FF2B5EF4-FFF2-40B4-BE49-F238E27FC236}">
                <a16:creationId xmlns:a16="http://schemas.microsoft.com/office/drawing/2014/main" id="{B12F6309-A797-BEFC-757C-362F3DA1E511}"/>
              </a:ext>
            </a:extLst>
          </p:cNvPr>
          <p:cNvSpPr/>
          <p:nvPr>
            <p:custDataLst>
              <p:tags r:id="rId117"/>
            </p:custDataLst>
          </p:nvPr>
        </p:nvSpPr>
        <p:spPr bwMode="gray">
          <a:xfrm>
            <a:off x="10240963" y="4883150"/>
            <a:ext cx="233363" cy="109538"/>
          </a:xfrm>
          <a:prstGeom prst="rect">
            <a:avLst/>
          </a:prstGeom>
          <a:solidFill>
            <a:schemeClr val="accent6"/>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B1651839-BA1D-4FB6-8EC8-1324F405D0BD}" type="datetime'''''''''''''83''''''''''''''''''%'''''''''''''''''''''''''">
              <a:rPr lang="en-GB" altLang="en-US" sz="800" smtClean="0">
                <a:solidFill>
                  <a:srgbClr val="2B3A42"/>
                </a:solidFill>
                <a:effectLst/>
              </a:rPr>
              <a:pPr algn="ctr">
                <a:lnSpc>
                  <a:spcPct val="90000"/>
                </a:lnSpc>
                <a:spcBef>
                  <a:spcPct val="0"/>
                </a:spcBef>
                <a:spcAft>
                  <a:spcPct val="0"/>
                </a:spcAft>
              </a:pPr>
              <a:t>83%</a:t>
            </a:fld>
            <a:endParaRPr lang="en-GB" sz="800" err="1">
              <a:solidFill>
                <a:srgbClr val="2B3A42"/>
              </a:solidFill>
              <a:sym typeface="+mn-lt"/>
            </a:endParaRPr>
          </a:p>
        </p:txBody>
      </p:sp>
      <p:sp>
        <p:nvSpPr>
          <p:cNvPr id="676" name="Rectangle 675">
            <a:extLst>
              <a:ext uri="{FF2B5EF4-FFF2-40B4-BE49-F238E27FC236}">
                <a16:creationId xmlns:a16="http://schemas.microsoft.com/office/drawing/2014/main" id="{A89D0573-13F9-B01A-C17A-389BB40EE128}"/>
              </a:ext>
            </a:extLst>
          </p:cNvPr>
          <p:cNvSpPr/>
          <p:nvPr>
            <p:custDataLst>
              <p:tags r:id="rId118"/>
            </p:custDataLst>
          </p:nvPr>
        </p:nvSpPr>
        <p:spPr bwMode="auto">
          <a:xfrm>
            <a:off x="10280650" y="5149850"/>
            <a:ext cx="152400" cy="1011238"/>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FA333CC9-233B-422D-AD66-588480211EB2}" type="datetime'''*No''''''rt''''''''''''h'' Ma''ced''''''''''''oni''''a'''">
              <a:rPr lang="en-GB" altLang="en-US" sz="1000" smtClean="0">
                <a:solidFill>
                  <a:srgbClr val="2B3A42"/>
                </a:solidFill>
                <a:effectLst/>
              </a:rPr>
              <a:pPr lvl="0" algn="r">
                <a:spcBef>
                  <a:spcPct val="0"/>
                </a:spcBef>
                <a:spcAft>
                  <a:spcPct val="0"/>
                </a:spcAft>
                <a:defRPr/>
              </a:pPr>
              <a:t>*North Macedonia</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677" name="Rectangle 676">
            <a:extLst>
              <a:ext uri="{FF2B5EF4-FFF2-40B4-BE49-F238E27FC236}">
                <a16:creationId xmlns:a16="http://schemas.microsoft.com/office/drawing/2014/main" id="{9DD5800A-F008-3580-6C02-FB081D85BA4A}"/>
              </a:ext>
            </a:extLst>
          </p:cNvPr>
          <p:cNvSpPr/>
          <p:nvPr>
            <p:custDataLst>
              <p:tags r:id="rId119"/>
            </p:custDataLst>
          </p:nvPr>
        </p:nvSpPr>
        <p:spPr bwMode="gray">
          <a:xfrm>
            <a:off x="10488613" y="4997450"/>
            <a:ext cx="23336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6714AAAD-310B-498F-B5F9-08E7B45213F7}" type="datetime'''''''''3''''''''''''''''''''3''''''''''%'''''''''">
              <a:rPr lang="en-GB" altLang="en-US" sz="800" smtClean="0">
                <a:solidFill>
                  <a:srgbClr val="FFFFFF"/>
                </a:solidFill>
                <a:effectLst/>
              </a:rPr>
              <a:pPr lvl="0" algn="ctr">
                <a:lnSpc>
                  <a:spcPct val="90000"/>
                </a:lnSpc>
                <a:spcBef>
                  <a:spcPct val="0"/>
                </a:spcBef>
                <a:spcAft>
                  <a:spcPct val="0"/>
                </a:spcAft>
                <a:defRPr/>
              </a:pPr>
              <a:t>33%</a:t>
            </a:fld>
            <a:endParaRPr lang="en-GB" sz="800" strike="noStrike" normalizeH="0" noProof="0">
              <a:ln>
                <a:noFill/>
              </a:ln>
              <a:solidFill>
                <a:srgbClr val="FFFFFF"/>
              </a:solidFill>
              <a:effectLst/>
              <a:uLnTx/>
              <a:uFillTx/>
              <a:sym typeface="+mn-lt"/>
            </a:endParaRPr>
          </a:p>
        </p:txBody>
      </p:sp>
      <p:sp>
        <p:nvSpPr>
          <p:cNvPr id="678" name="Rectangle 677">
            <a:extLst>
              <a:ext uri="{FF2B5EF4-FFF2-40B4-BE49-F238E27FC236}">
                <a16:creationId xmlns:a16="http://schemas.microsoft.com/office/drawing/2014/main" id="{D98E0610-12DA-0520-1148-D327D5AD72CE}"/>
              </a:ext>
            </a:extLst>
          </p:cNvPr>
          <p:cNvSpPr/>
          <p:nvPr>
            <p:custDataLst>
              <p:tags r:id="rId120"/>
            </p:custDataLst>
          </p:nvPr>
        </p:nvSpPr>
        <p:spPr bwMode="gray">
          <a:xfrm>
            <a:off x="10488613" y="4822825"/>
            <a:ext cx="233363" cy="109538"/>
          </a:xfrm>
          <a:prstGeom prst="rect">
            <a:avLst/>
          </a:prstGeom>
          <a:noFill/>
          <a:ln>
            <a:noFill/>
          </a:ln>
          <a:effectLst/>
          <a:extLst>
            <a:ext uri="{909E8E84-426E-40DD-AFC4-6F175D3DCCD1}">
              <a14:hiddenFill xmlns:a14="http://schemas.microsoft.com/office/drawing/2010/main">
                <a:solidFill>
                  <a:srgbClr val="E66F0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b" anchorCtr="0">
            <a:noAutofit/>
          </a:bodyPr>
          <a:lstStyle/>
          <a:p>
            <a:pPr algn="ctr">
              <a:lnSpc>
                <a:spcPct val="90000"/>
              </a:lnSpc>
              <a:spcBef>
                <a:spcPct val="0"/>
              </a:spcBef>
              <a:spcAft>
                <a:spcPct val="0"/>
              </a:spcAft>
            </a:pPr>
            <a:fld id="{05635CAD-78AA-42F8-8B60-1914BEEB540B}" type="datetime'''''6''''''7''''''''''%'''''''''''">
              <a:rPr lang="en-GB" altLang="en-US" sz="800" smtClean="0">
                <a:solidFill>
                  <a:schemeClr val="tx1"/>
                </a:solidFill>
                <a:effectLst/>
              </a:rPr>
              <a:pPr algn="ctr">
                <a:lnSpc>
                  <a:spcPct val="90000"/>
                </a:lnSpc>
                <a:spcBef>
                  <a:spcPct val="0"/>
                </a:spcBef>
                <a:spcAft>
                  <a:spcPct val="0"/>
                </a:spcAft>
              </a:pPr>
              <a:t>67%</a:t>
            </a:fld>
            <a:endParaRPr lang="en-GB" sz="800">
              <a:solidFill>
                <a:schemeClr val="tx1"/>
              </a:solidFill>
              <a:sym typeface="+mn-lt"/>
            </a:endParaRPr>
          </a:p>
        </p:txBody>
      </p:sp>
      <p:sp>
        <p:nvSpPr>
          <p:cNvPr id="723" name="Rectangle 722">
            <a:extLst>
              <a:ext uri="{FF2B5EF4-FFF2-40B4-BE49-F238E27FC236}">
                <a16:creationId xmlns:a16="http://schemas.microsoft.com/office/drawing/2014/main" id="{96307A13-EAA1-DC14-597E-2F7BEB42F32E}"/>
              </a:ext>
            </a:extLst>
          </p:cNvPr>
          <p:cNvSpPr/>
          <p:nvPr>
            <p:custDataLst>
              <p:tags r:id="rId121"/>
            </p:custDataLst>
          </p:nvPr>
        </p:nvSpPr>
        <p:spPr bwMode="auto">
          <a:xfrm>
            <a:off x="1571625" y="5149849"/>
            <a:ext cx="152400" cy="808038"/>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marL="0" marR="0" lvl="0" indent="0" algn="r" defTabSz="914400" rtl="0" eaLnBrk="1" fontAlgn="auto" latinLnBrk="0" hangingPunct="1">
              <a:lnSpc>
                <a:spcPct val="100000"/>
              </a:lnSpc>
              <a:spcBef>
                <a:spcPct val="0"/>
              </a:spcBef>
              <a:spcAft>
                <a:spcPct val="0"/>
              </a:spcAft>
              <a:buClrTx/>
              <a:buSzTx/>
              <a:buFontTx/>
              <a:buNone/>
              <a:tabLst/>
              <a:defRPr/>
            </a:pPr>
            <a:fld id="{56F7AD2D-83EB-4533-9C1E-D35E5A3A2DA3}" type="datetime'EU'' a''''''''''''''''''pp''''r''''''''ov''''a''l''''s'''''''">
              <a:rPr lang="en-GB" altLang="en-US" sz="1000" b="1" smtClean="0">
                <a:solidFill>
                  <a:srgbClr val="2B3A42"/>
                </a:solidFill>
                <a:effectLst/>
              </a:rPr>
              <a:pPr marL="0" marR="0" lvl="0" indent="0" algn="r" defTabSz="914400" rtl="0" eaLnBrk="1" fontAlgn="auto" latinLnBrk="0" hangingPunct="1">
                <a:lnSpc>
                  <a:spcPct val="100000"/>
                </a:lnSpc>
                <a:spcBef>
                  <a:spcPct val="0"/>
                </a:spcBef>
                <a:spcAft>
                  <a:spcPct val="0"/>
                </a:spcAft>
                <a:buClrTx/>
                <a:buSzTx/>
                <a:buFontTx/>
                <a:buNone/>
                <a:tabLst/>
                <a:defRPr/>
              </a:pPr>
              <a:t>EU approvals</a:t>
            </a:fld>
            <a:endParaRPr kumimoji="0" lang="en-GB" sz="1000" b="1" i="0" strike="noStrike" kern="1200" cap="none" spc="0" normalizeH="0" baseline="0" noProof="0">
              <a:ln>
                <a:noFill/>
              </a:ln>
              <a:solidFill>
                <a:srgbClr val="2B3A42"/>
              </a:solidFill>
              <a:effectLst/>
              <a:uLnTx/>
              <a:uFillTx/>
              <a:ea typeface="+mn-ea"/>
              <a:cs typeface="+mn-cs"/>
              <a:sym typeface="+mn-lt"/>
            </a:endParaRPr>
          </a:p>
        </p:txBody>
      </p:sp>
      <p:sp>
        <p:nvSpPr>
          <p:cNvPr id="682" name="Rectangle 681">
            <a:extLst>
              <a:ext uri="{FF2B5EF4-FFF2-40B4-BE49-F238E27FC236}">
                <a16:creationId xmlns:a16="http://schemas.microsoft.com/office/drawing/2014/main" id="{56D5E49A-0EEB-9A72-78D8-F1E5452245FB}"/>
              </a:ext>
            </a:extLst>
          </p:cNvPr>
          <p:cNvSpPr/>
          <p:nvPr>
            <p:custDataLst>
              <p:tags r:id="rId122"/>
            </p:custDataLst>
          </p:nvPr>
        </p:nvSpPr>
        <p:spPr bwMode="gray">
          <a:xfrm>
            <a:off x="1751013" y="3900488"/>
            <a:ext cx="29051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C59D8D4B-AA85-493C-919C-0FA5EEE01532}" type="datetime'''1''0''''''''''''''''''''''''''''''''0''''''''''''''''%'''">
              <a:rPr lang="en-GB" altLang="en-US" sz="800" smtClean="0">
                <a:solidFill>
                  <a:srgbClr val="FFFFFF"/>
                </a:solidFill>
                <a:effectLst/>
              </a:rPr>
              <a:pPr lvl="0" algn="ctr">
                <a:lnSpc>
                  <a:spcPct val="90000"/>
                </a:lnSpc>
                <a:spcBef>
                  <a:spcPct val="0"/>
                </a:spcBef>
                <a:spcAft>
                  <a:spcPct val="0"/>
                </a:spcAft>
                <a:defRPr/>
              </a:pPr>
              <a:t>100%</a:t>
            </a:fld>
            <a:endParaRPr lang="en-GB" sz="800" strike="noStrike" normalizeH="0" noProof="0">
              <a:ln>
                <a:noFill/>
              </a:ln>
              <a:solidFill>
                <a:srgbClr val="FFFFFF"/>
              </a:solidFill>
              <a:effectLst/>
              <a:uLnTx/>
              <a:uFillTx/>
              <a:sym typeface="+mn-lt"/>
            </a:endParaRPr>
          </a:p>
        </p:txBody>
      </p:sp>
      <p:sp>
        <p:nvSpPr>
          <p:cNvPr id="680" name="Rectangle 679">
            <a:extLst>
              <a:ext uri="{FF2B5EF4-FFF2-40B4-BE49-F238E27FC236}">
                <a16:creationId xmlns:a16="http://schemas.microsoft.com/office/drawing/2014/main" id="{CC257604-E43C-B62A-2584-07502B5E9901}"/>
              </a:ext>
            </a:extLst>
          </p:cNvPr>
          <p:cNvSpPr/>
          <p:nvPr>
            <p:custDataLst>
              <p:tags r:id="rId123"/>
            </p:custDataLst>
          </p:nvPr>
        </p:nvSpPr>
        <p:spPr bwMode="gray">
          <a:xfrm>
            <a:off x="10709275" y="4997450"/>
            <a:ext cx="29051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46CD6AB2-C772-4EA9-926E-61DD46619C16}" type="datetime'''''''''''''''''''1''''0''''''''''''''''''''''''0''%'''''''''">
              <a:rPr lang="en-GB" altLang="en-US" sz="800" smtClean="0">
                <a:solidFill>
                  <a:srgbClr val="FFFFFF"/>
                </a:solidFill>
                <a:effectLst/>
              </a:rPr>
              <a:pPr lvl="0" algn="ctr">
                <a:lnSpc>
                  <a:spcPct val="90000"/>
                </a:lnSpc>
                <a:spcBef>
                  <a:spcPct val="0"/>
                </a:spcBef>
                <a:spcAft>
                  <a:spcPct val="0"/>
                </a:spcAft>
                <a:defRPr/>
              </a:pPr>
              <a:t>100%</a:t>
            </a:fld>
            <a:endParaRPr lang="en-GB" sz="800" strike="noStrike" normalizeH="0" noProof="0">
              <a:ln>
                <a:noFill/>
              </a:ln>
              <a:solidFill>
                <a:srgbClr val="FFFFFF"/>
              </a:solidFill>
              <a:effectLst/>
              <a:uLnTx/>
              <a:uFillTx/>
              <a:sym typeface="+mn-lt"/>
            </a:endParaRPr>
          </a:p>
        </p:txBody>
      </p:sp>
      <p:sp>
        <p:nvSpPr>
          <p:cNvPr id="683" name="Rectangle 682">
            <a:extLst>
              <a:ext uri="{FF2B5EF4-FFF2-40B4-BE49-F238E27FC236}">
                <a16:creationId xmlns:a16="http://schemas.microsoft.com/office/drawing/2014/main" id="{756D8D96-B2EC-0EED-2468-9D29DD86D2A0}"/>
              </a:ext>
            </a:extLst>
          </p:cNvPr>
          <p:cNvSpPr/>
          <p:nvPr>
            <p:custDataLst>
              <p:tags r:id="rId124"/>
            </p:custDataLst>
          </p:nvPr>
        </p:nvSpPr>
        <p:spPr bwMode="auto">
          <a:xfrm>
            <a:off x="10777538" y="5149850"/>
            <a:ext cx="152400" cy="387350"/>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C0EC717F-2491-4AE2-BC1B-7364FA651690}" type="datetime'''T''''''''''u''''r''''''''''''k''''''''''''e''''''y'''''''''">
              <a:rPr lang="en-GB" altLang="en-US" sz="1000" smtClean="0">
                <a:solidFill>
                  <a:srgbClr val="2B3A42"/>
                </a:solidFill>
                <a:effectLst/>
              </a:rPr>
              <a:pPr lvl="0" algn="r">
                <a:spcBef>
                  <a:spcPct val="0"/>
                </a:spcBef>
                <a:spcAft>
                  <a:spcPct val="0"/>
                </a:spcAft>
                <a:defRPr/>
              </a:pPr>
              <a:t>Turkey</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12" name="Rectangle 11">
            <a:extLst>
              <a:ext uri="{FF2B5EF4-FFF2-40B4-BE49-F238E27FC236}">
                <a16:creationId xmlns:a16="http://schemas.microsoft.com/office/drawing/2014/main" id="{DBF9D380-9CD4-85BC-55A5-FE4BEF899AB4}"/>
              </a:ext>
            </a:extLst>
          </p:cNvPr>
          <p:cNvSpPr/>
          <p:nvPr>
            <p:custDataLst>
              <p:tags r:id="rId125"/>
            </p:custDataLst>
          </p:nvPr>
        </p:nvSpPr>
        <p:spPr bwMode="gray">
          <a:xfrm>
            <a:off x="1824038" y="2703513"/>
            <a:ext cx="142875" cy="109538"/>
          </a:xfrm>
          <a:prstGeom prst="rect">
            <a:avLst/>
          </a:prstGeom>
          <a:noFill/>
          <a:ln>
            <a:noFill/>
          </a:ln>
          <a:effectLst/>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b" anchorCtr="0"/>
          <a:lstStyle/>
          <a:p>
            <a:pPr algn="ctr">
              <a:lnSpc>
                <a:spcPct val="90000"/>
              </a:lnSpc>
              <a:spcBef>
                <a:spcPct val="0"/>
              </a:spcBef>
              <a:spcAft>
                <a:spcPct val="0"/>
              </a:spcAft>
            </a:pPr>
            <a:fld id="{AB6A2128-459A-4155-894F-4B137DF02EFA}" type="datetime'''''5''''''''''''''''''''''''''''''9'''''''''''''">
              <a:rPr lang="en-GB" altLang="en-US" sz="800" b="1" smtClean="0">
                <a:solidFill>
                  <a:schemeClr val="tx1"/>
                </a:solidFill>
                <a:effectLst/>
                <a:sym typeface="+mn-lt"/>
              </a:rPr>
              <a:pPr algn="ctr">
                <a:lnSpc>
                  <a:spcPct val="90000"/>
                </a:lnSpc>
                <a:spcBef>
                  <a:spcPct val="0"/>
                </a:spcBef>
                <a:spcAft>
                  <a:spcPct val="0"/>
                </a:spcAft>
              </a:pPr>
              <a:t>59</a:t>
            </a:fld>
            <a:endParaRPr lang="en-GB" sz="800" b="1" err="1">
              <a:solidFill>
                <a:schemeClr val="tx1"/>
              </a:solidFill>
              <a:sym typeface="+mn-lt"/>
            </a:endParaRPr>
          </a:p>
        </p:txBody>
      </p:sp>
      <p:sp>
        <p:nvSpPr>
          <p:cNvPr id="13" name="Rectangle 12">
            <a:extLst>
              <a:ext uri="{FF2B5EF4-FFF2-40B4-BE49-F238E27FC236}">
                <a16:creationId xmlns:a16="http://schemas.microsoft.com/office/drawing/2014/main" id="{C7212F57-6B06-E0C7-C558-22FACA50A1C7}"/>
              </a:ext>
            </a:extLst>
          </p:cNvPr>
          <p:cNvSpPr/>
          <p:nvPr>
            <p:custDataLst>
              <p:tags r:id="rId126"/>
            </p:custDataLst>
          </p:nvPr>
        </p:nvSpPr>
        <p:spPr bwMode="gray">
          <a:xfrm>
            <a:off x="2073275" y="3044825"/>
            <a:ext cx="142875" cy="109538"/>
          </a:xfrm>
          <a:prstGeom prst="rect">
            <a:avLst/>
          </a:prstGeom>
          <a:noFill/>
          <a:ln>
            <a:noFill/>
          </a:ln>
          <a:effectLst/>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b" anchorCtr="0"/>
          <a:lstStyle/>
          <a:p>
            <a:pPr algn="ctr">
              <a:lnSpc>
                <a:spcPct val="90000"/>
              </a:lnSpc>
              <a:spcBef>
                <a:spcPct val="0"/>
              </a:spcBef>
              <a:spcAft>
                <a:spcPct val="0"/>
              </a:spcAft>
            </a:pPr>
            <a:fld id="{7D1948D3-AFB6-4718-B34E-8EE548DC1C9A}" type="datetime'5''''''''''''''''''''''''''''''''''''''''''''''''0'''''">
              <a:rPr lang="en-GB" altLang="en-US" sz="800" b="1" smtClean="0">
                <a:solidFill>
                  <a:schemeClr val="tx1"/>
                </a:solidFill>
                <a:effectLst/>
                <a:sym typeface="+mn-lt"/>
              </a:rPr>
              <a:pPr algn="ctr">
                <a:lnSpc>
                  <a:spcPct val="90000"/>
                </a:lnSpc>
                <a:spcBef>
                  <a:spcPct val="0"/>
                </a:spcBef>
                <a:spcAft>
                  <a:spcPct val="0"/>
                </a:spcAft>
              </a:pPr>
              <a:t>50</a:t>
            </a:fld>
            <a:endParaRPr lang="en-GB" sz="800" b="1" err="1">
              <a:solidFill>
                <a:schemeClr val="tx1"/>
              </a:solidFill>
              <a:sym typeface="+mn-lt"/>
            </a:endParaRPr>
          </a:p>
        </p:txBody>
      </p:sp>
      <p:sp>
        <p:nvSpPr>
          <p:cNvPr id="14" name="Rectangle 13">
            <a:extLst>
              <a:ext uri="{FF2B5EF4-FFF2-40B4-BE49-F238E27FC236}">
                <a16:creationId xmlns:a16="http://schemas.microsoft.com/office/drawing/2014/main" id="{A3D60B19-3631-4A5F-EE67-3960A9E5B2EE}"/>
              </a:ext>
            </a:extLst>
          </p:cNvPr>
          <p:cNvSpPr/>
          <p:nvPr>
            <p:custDataLst>
              <p:tags r:id="rId127"/>
            </p:custDataLst>
          </p:nvPr>
        </p:nvSpPr>
        <p:spPr bwMode="gray">
          <a:xfrm>
            <a:off x="2322513" y="3195638"/>
            <a:ext cx="142875" cy="109538"/>
          </a:xfrm>
          <a:prstGeom prst="rect">
            <a:avLst/>
          </a:prstGeom>
          <a:noFill/>
          <a:ln>
            <a:noFill/>
          </a:ln>
          <a:effectLst/>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b" anchorCtr="0"/>
          <a:lstStyle/>
          <a:p>
            <a:pPr algn="ctr">
              <a:lnSpc>
                <a:spcPct val="90000"/>
              </a:lnSpc>
              <a:spcBef>
                <a:spcPct val="0"/>
              </a:spcBef>
              <a:spcAft>
                <a:spcPct val="0"/>
              </a:spcAft>
            </a:pPr>
            <a:fld id="{D3F99B39-85F2-4141-A595-422B42AE0BB0}" type="datetime'''''''''''''''''''''''''''''''''''''''''''4''''6'">
              <a:rPr lang="en-GB" altLang="en-US" sz="800" b="1" smtClean="0">
                <a:solidFill>
                  <a:schemeClr val="tx1"/>
                </a:solidFill>
                <a:effectLst/>
                <a:sym typeface="+mn-lt"/>
              </a:rPr>
              <a:pPr algn="ctr">
                <a:lnSpc>
                  <a:spcPct val="90000"/>
                </a:lnSpc>
                <a:spcBef>
                  <a:spcPct val="0"/>
                </a:spcBef>
                <a:spcAft>
                  <a:spcPct val="0"/>
                </a:spcAft>
              </a:pPr>
              <a:t>46</a:t>
            </a:fld>
            <a:endParaRPr lang="en-GB" sz="800" b="1" err="1">
              <a:solidFill>
                <a:schemeClr val="tx1"/>
              </a:solidFill>
              <a:sym typeface="+mn-lt"/>
            </a:endParaRPr>
          </a:p>
        </p:txBody>
      </p:sp>
      <p:sp>
        <p:nvSpPr>
          <p:cNvPr id="15" name="Rectangle 14">
            <a:extLst>
              <a:ext uri="{FF2B5EF4-FFF2-40B4-BE49-F238E27FC236}">
                <a16:creationId xmlns:a16="http://schemas.microsoft.com/office/drawing/2014/main" id="{783D253A-C1AE-83DF-5C2C-8A1F653986CB}"/>
              </a:ext>
            </a:extLst>
          </p:cNvPr>
          <p:cNvSpPr/>
          <p:nvPr>
            <p:custDataLst>
              <p:tags r:id="rId128"/>
            </p:custDataLst>
          </p:nvPr>
        </p:nvSpPr>
        <p:spPr bwMode="gray">
          <a:xfrm>
            <a:off x="2571750" y="3233738"/>
            <a:ext cx="142875" cy="109538"/>
          </a:xfrm>
          <a:prstGeom prst="rect">
            <a:avLst/>
          </a:prstGeom>
          <a:noFill/>
          <a:ln>
            <a:noFill/>
          </a:ln>
          <a:effectLst/>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b" anchorCtr="0"/>
          <a:lstStyle/>
          <a:p>
            <a:pPr algn="ctr">
              <a:lnSpc>
                <a:spcPct val="90000"/>
              </a:lnSpc>
              <a:spcBef>
                <a:spcPct val="0"/>
              </a:spcBef>
              <a:spcAft>
                <a:spcPct val="0"/>
              </a:spcAft>
            </a:pPr>
            <a:fld id="{7F59D144-F872-43FD-98C8-9042DF3E66F6}" type="datetime'''''''''''4''''''''''''5'''''''''''">
              <a:rPr lang="en-GB" altLang="en-US" sz="800" b="1" smtClean="0">
                <a:solidFill>
                  <a:schemeClr val="tx1"/>
                </a:solidFill>
                <a:effectLst/>
                <a:sym typeface="+mn-lt"/>
              </a:rPr>
              <a:pPr algn="ctr">
                <a:lnSpc>
                  <a:spcPct val="90000"/>
                </a:lnSpc>
                <a:spcBef>
                  <a:spcPct val="0"/>
                </a:spcBef>
                <a:spcAft>
                  <a:spcPct val="0"/>
                </a:spcAft>
              </a:pPr>
              <a:t>45</a:t>
            </a:fld>
            <a:endParaRPr lang="en-GB" sz="800" b="1" err="1">
              <a:solidFill>
                <a:schemeClr val="tx1"/>
              </a:solidFill>
              <a:sym typeface="+mn-lt"/>
            </a:endParaRPr>
          </a:p>
        </p:txBody>
      </p:sp>
      <p:sp>
        <p:nvSpPr>
          <p:cNvPr id="17" name="Rectangle 16">
            <a:extLst>
              <a:ext uri="{FF2B5EF4-FFF2-40B4-BE49-F238E27FC236}">
                <a16:creationId xmlns:a16="http://schemas.microsoft.com/office/drawing/2014/main" id="{F50235F8-9A42-450B-9908-655206A14B76}"/>
              </a:ext>
            </a:extLst>
          </p:cNvPr>
          <p:cNvSpPr/>
          <p:nvPr>
            <p:custDataLst>
              <p:tags r:id="rId129"/>
            </p:custDataLst>
          </p:nvPr>
        </p:nvSpPr>
        <p:spPr bwMode="gray">
          <a:xfrm>
            <a:off x="2819400" y="3384550"/>
            <a:ext cx="142875" cy="109538"/>
          </a:xfrm>
          <a:prstGeom prst="rect">
            <a:avLst/>
          </a:prstGeom>
          <a:noFill/>
          <a:ln>
            <a:noFill/>
          </a:ln>
          <a:effectLst/>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b" anchorCtr="0"/>
          <a:lstStyle/>
          <a:p>
            <a:pPr algn="ctr">
              <a:lnSpc>
                <a:spcPct val="90000"/>
              </a:lnSpc>
              <a:spcBef>
                <a:spcPct val="0"/>
              </a:spcBef>
              <a:spcAft>
                <a:spcPct val="0"/>
              </a:spcAft>
            </a:pPr>
            <a:fld id="{1D3BF80C-6697-4704-9B50-EBF0A08019E5}" type="datetime'''''4''''''''''''''''''''''''''''''''''''''1'''''''''''''''''">
              <a:rPr lang="en-GB" altLang="en-US" sz="800" b="1" smtClean="0">
                <a:solidFill>
                  <a:schemeClr val="tx1"/>
                </a:solidFill>
                <a:effectLst/>
                <a:sym typeface="+mn-lt"/>
              </a:rPr>
              <a:pPr algn="ctr">
                <a:lnSpc>
                  <a:spcPct val="90000"/>
                </a:lnSpc>
                <a:spcBef>
                  <a:spcPct val="0"/>
                </a:spcBef>
                <a:spcAft>
                  <a:spcPct val="0"/>
                </a:spcAft>
              </a:pPr>
              <a:t>41</a:t>
            </a:fld>
            <a:endParaRPr lang="en-GB" sz="800" b="1" err="1">
              <a:solidFill>
                <a:schemeClr val="tx1"/>
              </a:solidFill>
              <a:sym typeface="+mn-lt"/>
            </a:endParaRPr>
          </a:p>
        </p:txBody>
      </p:sp>
      <p:sp>
        <p:nvSpPr>
          <p:cNvPr id="18" name="Rectangle 17">
            <a:extLst>
              <a:ext uri="{FF2B5EF4-FFF2-40B4-BE49-F238E27FC236}">
                <a16:creationId xmlns:a16="http://schemas.microsoft.com/office/drawing/2014/main" id="{4A37CB56-15AF-646C-BEAE-84654736BB5A}"/>
              </a:ext>
            </a:extLst>
          </p:cNvPr>
          <p:cNvSpPr/>
          <p:nvPr>
            <p:custDataLst>
              <p:tags r:id="rId130"/>
            </p:custDataLst>
          </p:nvPr>
        </p:nvSpPr>
        <p:spPr bwMode="gray">
          <a:xfrm>
            <a:off x="3068638" y="3460750"/>
            <a:ext cx="142875" cy="109538"/>
          </a:xfrm>
          <a:prstGeom prst="rect">
            <a:avLst/>
          </a:prstGeom>
          <a:noFill/>
          <a:ln>
            <a:noFill/>
          </a:ln>
          <a:effectLst/>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b" anchorCtr="0"/>
          <a:lstStyle/>
          <a:p>
            <a:pPr algn="ctr">
              <a:lnSpc>
                <a:spcPct val="90000"/>
              </a:lnSpc>
              <a:spcBef>
                <a:spcPct val="0"/>
              </a:spcBef>
              <a:spcAft>
                <a:spcPct val="0"/>
              </a:spcAft>
            </a:pPr>
            <a:fld id="{07D5EB3E-2DA2-4816-9737-F5EBF0B31498}" type="datetime'3''''''''''''''''''''''''''''''9'''''''''">
              <a:rPr lang="en-GB" altLang="en-US" sz="800" b="1" smtClean="0">
                <a:solidFill>
                  <a:schemeClr val="tx1"/>
                </a:solidFill>
                <a:effectLst/>
                <a:sym typeface="+mn-lt"/>
              </a:rPr>
              <a:pPr algn="ctr">
                <a:lnSpc>
                  <a:spcPct val="90000"/>
                </a:lnSpc>
                <a:spcBef>
                  <a:spcPct val="0"/>
                </a:spcBef>
                <a:spcAft>
                  <a:spcPct val="0"/>
                </a:spcAft>
              </a:pPr>
              <a:t>39</a:t>
            </a:fld>
            <a:endParaRPr lang="en-GB" sz="800" b="1" err="1">
              <a:solidFill>
                <a:schemeClr val="tx1"/>
              </a:solidFill>
              <a:sym typeface="+mn-lt"/>
            </a:endParaRPr>
          </a:p>
        </p:txBody>
      </p:sp>
      <p:sp>
        <p:nvSpPr>
          <p:cNvPr id="19" name="Rectangle 18">
            <a:extLst>
              <a:ext uri="{FF2B5EF4-FFF2-40B4-BE49-F238E27FC236}">
                <a16:creationId xmlns:a16="http://schemas.microsoft.com/office/drawing/2014/main" id="{9128CAA2-66BD-FBA7-F7F2-83FB1CE0191E}"/>
              </a:ext>
            </a:extLst>
          </p:cNvPr>
          <p:cNvSpPr/>
          <p:nvPr>
            <p:custDataLst>
              <p:tags r:id="rId131"/>
            </p:custDataLst>
          </p:nvPr>
        </p:nvSpPr>
        <p:spPr bwMode="gray">
          <a:xfrm>
            <a:off x="3317875" y="3535363"/>
            <a:ext cx="142875" cy="109538"/>
          </a:xfrm>
          <a:prstGeom prst="rect">
            <a:avLst/>
          </a:prstGeom>
          <a:noFill/>
          <a:ln>
            <a:noFill/>
          </a:ln>
          <a:effectLst/>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b" anchorCtr="0"/>
          <a:lstStyle/>
          <a:p>
            <a:pPr algn="ctr">
              <a:lnSpc>
                <a:spcPct val="90000"/>
              </a:lnSpc>
              <a:spcBef>
                <a:spcPct val="0"/>
              </a:spcBef>
              <a:spcAft>
                <a:spcPct val="0"/>
              </a:spcAft>
            </a:pPr>
            <a:fld id="{E3C0D66B-0B7B-4D0A-9C23-432E8229066E}" type="datetime'''''''''''''''3''''''''''''''''7'''''''''''''''">
              <a:rPr lang="en-GB" altLang="en-US" sz="800" b="1" smtClean="0">
                <a:solidFill>
                  <a:schemeClr val="tx1"/>
                </a:solidFill>
                <a:effectLst/>
                <a:sym typeface="+mn-lt"/>
              </a:rPr>
              <a:pPr algn="ctr">
                <a:lnSpc>
                  <a:spcPct val="90000"/>
                </a:lnSpc>
                <a:spcBef>
                  <a:spcPct val="0"/>
                </a:spcBef>
                <a:spcAft>
                  <a:spcPct val="0"/>
                </a:spcAft>
              </a:pPr>
              <a:t>37</a:t>
            </a:fld>
            <a:endParaRPr lang="en-GB" sz="800" b="1" err="1">
              <a:solidFill>
                <a:schemeClr val="tx1"/>
              </a:solidFill>
              <a:sym typeface="+mn-lt"/>
            </a:endParaRPr>
          </a:p>
        </p:txBody>
      </p:sp>
      <p:sp>
        <p:nvSpPr>
          <p:cNvPr id="20" name="Rectangle 19">
            <a:extLst>
              <a:ext uri="{FF2B5EF4-FFF2-40B4-BE49-F238E27FC236}">
                <a16:creationId xmlns:a16="http://schemas.microsoft.com/office/drawing/2014/main" id="{6DDE3C7C-08E1-48A0-17DE-F4095711B583}"/>
              </a:ext>
            </a:extLst>
          </p:cNvPr>
          <p:cNvSpPr/>
          <p:nvPr>
            <p:custDataLst>
              <p:tags r:id="rId132"/>
            </p:custDataLst>
          </p:nvPr>
        </p:nvSpPr>
        <p:spPr bwMode="gray">
          <a:xfrm>
            <a:off x="3567113" y="3535363"/>
            <a:ext cx="142875" cy="109538"/>
          </a:xfrm>
          <a:prstGeom prst="rect">
            <a:avLst/>
          </a:prstGeom>
          <a:noFill/>
          <a:ln>
            <a:noFill/>
          </a:ln>
          <a:effectLst/>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b" anchorCtr="0"/>
          <a:lstStyle/>
          <a:p>
            <a:pPr algn="ctr">
              <a:lnSpc>
                <a:spcPct val="90000"/>
              </a:lnSpc>
              <a:spcBef>
                <a:spcPct val="0"/>
              </a:spcBef>
              <a:spcAft>
                <a:spcPct val="0"/>
              </a:spcAft>
            </a:pPr>
            <a:fld id="{9E4DEB23-B5D4-4C7D-9357-CD8B0B660646}" type="datetime'''''''''''''''''''''3''''''''''''''''7'''''''">
              <a:rPr lang="en-GB" altLang="en-US" sz="800" b="1" smtClean="0">
                <a:solidFill>
                  <a:schemeClr val="tx1"/>
                </a:solidFill>
                <a:effectLst/>
                <a:sym typeface="+mn-lt"/>
              </a:rPr>
              <a:pPr algn="ctr">
                <a:lnSpc>
                  <a:spcPct val="90000"/>
                </a:lnSpc>
                <a:spcBef>
                  <a:spcPct val="0"/>
                </a:spcBef>
                <a:spcAft>
                  <a:spcPct val="0"/>
                </a:spcAft>
              </a:pPr>
              <a:t>37</a:t>
            </a:fld>
            <a:endParaRPr lang="en-GB" sz="800" b="1" err="1">
              <a:solidFill>
                <a:schemeClr val="tx1"/>
              </a:solidFill>
              <a:sym typeface="+mn-lt"/>
            </a:endParaRPr>
          </a:p>
        </p:txBody>
      </p:sp>
      <p:sp>
        <p:nvSpPr>
          <p:cNvPr id="21" name="Rectangle 20">
            <a:extLst>
              <a:ext uri="{FF2B5EF4-FFF2-40B4-BE49-F238E27FC236}">
                <a16:creationId xmlns:a16="http://schemas.microsoft.com/office/drawing/2014/main" id="{3757AE10-C171-6C50-9556-5F855309CA0C}"/>
              </a:ext>
            </a:extLst>
          </p:cNvPr>
          <p:cNvSpPr/>
          <p:nvPr>
            <p:custDataLst>
              <p:tags r:id="rId133"/>
            </p:custDataLst>
          </p:nvPr>
        </p:nvSpPr>
        <p:spPr bwMode="gray">
          <a:xfrm>
            <a:off x="3814763" y="3602038"/>
            <a:ext cx="142875" cy="109538"/>
          </a:xfrm>
          <a:prstGeom prst="rect">
            <a:avLst/>
          </a:prstGeom>
          <a:noFill/>
          <a:ln>
            <a:noFill/>
          </a:ln>
          <a:effectLst/>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b" anchorCtr="0"/>
          <a:lstStyle/>
          <a:p>
            <a:pPr algn="ctr">
              <a:lnSpc>
                <a:spcPct val="90000"/>
              </a:lnSpc>
              <a:spcBef>
                <a:spcPct val="0"/>
              </a:spcBef>
              <a:spcAft>
                <a:spcPct val="0"/>
              </a:spcAft>
            </a:pPr>
            <a:fld id="{DBB0CF4C-B53A-4EA6-B656-1C56A4A647FB}" type="datetime'''''3''''5'''''''''''''''''''''''''''''">
              <a:rPr lang="en-GB" altLang="en-US" sz="800" b="1" smtClean="0">
                <a:solidFill>
                  <a:schemeClr val="tx1"/>
                </a:solidFill>
                <a:effectLst/>
                <a:sym typeface="+mn-lt"/>
              </a:rPr>
              <a:pPr algn="ctr">
                <a:lnSpc>
                  <a:spcPct val="90000"/>
                </a:lnSpc>
                <a:spcBef>
                  <a:spcPct val="0"/>
                </a:spcBef>
                <a:spcAft>
                  <a:spcPct val="0"/>
                </a:spcAft>
              </a:pPr>
              <a:t>35</a:t>
            </a:fld>
            <a:endParaRPr lang="en-GB" sz="800" b="1" err="1">
              <a:solidFill>
                <a:schemeClr val="tx1"/>
              </a:solidFill>
              <a:sym typeface="+mn-lt"/>
            </a:endParaRPr>
          </a:p>
        </p:txBody>
      </p:sp>
      <p:sp>
        <p:nvSpPr>
          <p:cNvPr id="22" name="Rectangle 21">
            <a:extLst>
              <a:ext uri="{FF2B5EF4-FFF2-40B4-BE49-F238E27FC236}">
                <a16:creationId xmlns:a16="http://schemas.microsoft.com/office/drawing/2014/main" id="{47A91714-1CAA-E509-A05C-362570561CC9}"/>
              </a:ext>
            </a:extLst>
          </p:cNvPr>
          <p:cNvSpPr/>
          <p:nvPr>
            <p:custDataLst>
              <p:tags r:id="rId134"/>
            </p:custDataLst>
          </p:nvPr>
        </p:nvSpPr>
        <p:spPr bwMode="gray">
          <a:xfrm>
            <a:off x="4064000" y="3602038"/>
            <a:ext cx="142875" cy="109538"/>
          </a:xfrm>
          <a:prstGeom prst="rect">
            <a:avLst/>
          </a:prstGeom>
          <a:noFill/>
          <a:ln>
            <a:noFill/>
          </a:ln>
          <a:effectLst/>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b" anchorCtr="0"/>
          <a:lstStyle/>
          <a:p>
            <a:pPr algn="ctr">
              <a:lnSpc>
                <a:spcPct val="90000"/>
              </a:lnSpc>
              <a:spcBef>
                <a:spcPct val="0"/>
              </a:spcBef>
              <a:spcAft>
                <a:spcPct val="0"/>
              </a:spcAft>
            </a:pPr>
            <a:fld id="{1DB42CA3-D3A9-4BB5-8160-B554243E9D7E}" type="datetime'''''''''''''''''3''''''''''''5'''''''''''''''''''''">
              <a:rPr lang="en-GB" altLang="en-US" sz="800" b="1" smtClean="0">
                <a:solidFill>
                  <a:schemeClr val="tx1"/>
                </a:solidFill>
                <a:effectLst/>
                <a:sym typeface="+mn-lt"/>
              </a:rPr>
              <a:pPr algn="ctr">
                <a:lnSpc>
                  <a:spcPct val="90000"/>
                </a:lnSpc>
                <a:spcBef>
                  <a:spcPct val="0"/>
                </a:spcBef>
                <a:spcAft>
                  <a:spcPct val="0"/>
                </a:spcAft>
              </a:pPr>
              <a:t>35</a:t>
            </a:fld>
            <a:endParaRPr lang="en-GB" sz="800" b="1" err="1">
              <a:solidFill>
                <a:schemeClr val="tx1"/>
              </a:solidFill>
              <a:sym typeface="+mn-lt"/>
            </a:endParaRPr>
          </a:p>
        </p:txBody>
      </p:sp>
      <p:sp>
        <p:nvSpPr>
          <p:cNvPr id="23" name="Rectangle 22">
            <a:extLst>
              <a:ext uri="{FF2B5EF4-FFF2-40B4-BE49-F238E27FC236}">
                <a16:creationId xmlns:a16="http://schemas.microsoft.com/office/drawing/2014/main" id="{C0F5F2CE-13E6-B906-B626-BA106855A549}"/>
              </a:ext>
            </a:extLst>
          </p:cNvPr>
          <p:cNvSpPr/>
          <p:nvPr>
            <p:custDataLst>
              <p:tags r:id="rId135"/>
            </p:custDataLst>
          </p:nvPr>
        </p:nvSpPr>
        <p:spPr bwMode="gray">
          <a:xfrm>
            <a:off x="4313238" y="3649663"/>
            <a:ext cx="142875" cy="109538"/>
          </a:xfrm>
          <a:prstGeom prst="rect">
            <a:avLst/>
          </a:prstGeom>
          <a:noFill/>
          <a:ln>
            <a:noFill/>
          </a:ln>
          <a:effectLst/>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b" anchorCtr="0"/>
          <a:lstStyle/>
          <a:p>
            <a:pPr algn="ctr">
              <a:lnSpc>
                <a:spcPct val="90000"/>
              </a:lnSpc>
              <a:spcBef>
                <a:spcPct val="0"/>
              </a:spcBef>
              <a:spcAft>
                <a:spcPct val="0"/>
              </a:spcAft>
            </a:pPr>
            <a:fld id="{9EB9FED7-CEDD-46CF-A2E9-68462A0E21E1}" type="datetime'''''''''''''''''34'">
              <a:rPr lang="en-GB" altLang="en-US" sz="800" b="1" smtClean="0">
                <a:solidFill>
                  <a:schemeClr val="tx1"/>
                </a:solidFill>
                <a:effectLst/>
                <a:sym typeface="+mn-lt"/>
              </a:rPr>
              <a:pPr algn="ctr">
                <a:lnSpc>
                  <a:spcPct val="90000"/>
                </a:lnSpc>
                <a:spcBef>
                  <a:spcPct val="0"/>
                </a:spcBef>
                <a:spcAft>
                  <a:spcPct val="0"/>
                </a:spcAft>
              </a:pPr>
              <a:t>34</a:t>
            </a:fld>
            <a:endParaRPr lang="en-GB" sz="800" b="1" err="1">
              <a:solidFill>
                <a:schemeClr val="tx1"/>
              </a:solidFill>
              <a:sym typeface="+mn-lt"/>
            </a:endParaRPr>
          </a:p>
        </p:txBody>
      </p:sp>
      <p:sp>
        <p:nvSpPr>
          <p:cNvPr id="24" name="Rectangle 23">
            <a:extLst>
              <a:ext uri="{FF2B5EF4-FFF2-40B4-BE49-F238E27FC236}">
                <a16:creationId xmlns:a16="http://schemas.microsoft.com/office/drawing/2014/main" id="{9290C64D-F8BE-A615-30EA-541BC7A7022F}"/>
              </a:ext>
            </a:extLst>
          </p:cNvPr>
          <p:cNvSpPr/>
          <p:nvPr>
            <p:custDataLst>
              <p:tags r:id="rId136"/>
            </p:custDataLst>
          </p:nvPr>
        </p:nvSpPr>
        <p:spPr bwMode="gray">
          <a:xfrm>
            <a:off x="4562475" y="3649663"/>
            <a:ext cx="142875" cy="109538"/>
          </a:xfrm>
          <a:prstGeom prst="rect">
            <a:avLst/>
          </a:prstGeom>
          <a:noFill/>
          <a:ln>
            <a:noFill/>
          </a:ln>
          <a:effectLst/>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b" anchorCtr="0"/>
          <a:lstStyle/>
          <a:p>
            <a:pPr algn="ctr">
              <a:lnSpc>
                <a:spcPct val="90000"/>
              </a:lnSpc>
              <a:spcBef>
                <a:spcPct val="0"/>
              </a:spcBef>
              <a:spcAft>
                <a:spcPct val="0"/>
              </a:spcAft>
            </a:pPr>
            <a:fld id="{0ABAEE6A-F8E7-4DDE-BA3D-2E6D3B5C33A5}" type="datetime'''''''''''''''''34'''''''">
              <a:rPr lang="en-GB" altLang="en-US" sz="800" b="1" smtClean="0">
                <a:solidFill>
                  <a:schemeClr val="tx1"/>
                </a:solidFill>
                <a:effectLst/>
                <a:sym typeface="+mn-lt"/>
              </a:rPr>
              <a:pPr algn="ctr">
                <a:lnSpc>
                  <a:spcPct val="90000"/>
                </a:lnSpc>
                <a:spcBef>
                  <a:spcPct val="0"/>
                </a:spcBef>
                <a:spcAft>
                  <a:spcPct val="0"/>
                </a:spcAft>
              </a:pPr>
              <a:t>34</a:t>
            </a:fld>
            <a:endParaRPr lang="en-GB" sz="800" b="1" err="1">
              <a:solidFill>
                <a:schemeClr val="tx1"/>
              </a:solidFill>
              <a:sym typeface="+mn-lt"/>
            </a:endParaRPr>
          </a:p>
        </p:txBody>
      </p:sp>
      <p:sp>
        <p:nvSpPr>
          <p:cNvPr id="25" name="Rectangle 24">
            <a:extLst>
              <a:ext uri="{FF2B5EF4-FFF2-40B4-BE49-F238E27FC236}">
                <a16:creationId xmlns:a16="http://schemas.microsoft.com/office/drawing/2014/main" id="{21877456-827D-62FE-701D-757E21B34A47}"/>
              </a:ext>
            </a:extLst>
          </p:cNvPr>
          <p:cNvSpPr/>
          <p:nvPr>
            <p:custDataLst>
              <p:tags r:id="rId137"/>
            </p:custDataLst>
          </p:nvPr>
        </p:nvSpPr>
        <p:spPr bwMode="gray">
          <a:xfrm>
            <a:off x="4810125" y="3762375"/>
            <a:ext cx="142875" cy="109538"/>
          </a:xfrm>
          <a:prstGeom prst="rect">
            <a:avLst/>
          </a:prstGeom>
          <a:noFill/>
          <a:ln>
            <a:noFill/>
          </a:ln>
          <a:effectLst/>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b" anchorCtr="0"/>
          <a:lstStyle/>
          <a:p>
            <a:pPr algn="ctr">
              <a:lnSpc>
                <a:spcPct val="90000"/>
              </a:lnSpc>
              <a:spcBef>
                <a:spcPct val="0"/>
              </a:spcBef>
              <a:spcAft>
                <a:spcPct val="0"/>
              </a:spcAft>
            </a:pPr>
            <a:fld id="{393DCE2A-D855-44A7-B83A-2F843F9D55F3}" type="datetime'''''''''''''''''''''''''''''''''''3''''''''''1'''''''''''">
              <a:rPr lang="en-GB" altLang="en-US" sz="800" b="1" smtClean="0">
                <a:solidFill>
                  <a:schemeClr val="tx1"/>
                </a:solidFill>
                <a:effectLst/>
                <a:sym typeface="+mn-lt"/>
              </a:rPr>
              <a:pPr algn="ctr">
                <a:lnSpc>
                  <a:spcPct val="90000"/>
                </a:lnSpc>
                <a:spcBef>
                  <a:spcPct val="0"/>
                </a:spcBef>
                <a:spcAft>
                  <a:spcPct val="0"/>
                </a:spcAft>
              </a:pPr>
              <a:t>31</a:t>
            </a:fld>
            <a:endParaRPr lang="en-GB" sz="800" b="1" err="1">
              <a:solidFill>
                <a:schemeClr val="tx1"/>
              </a:solidFill>
              <a:sym typeface="+mn-lt"/>
            </a:endParaRPr>
          </a:p>
        </p:txBody>
      </p:sp>
      <p:sp>
        <p:nvSpPr>
          <p:cNvPr id="26" name="Rectangle 25">
            <a:extLst>
              <a:ext uri="{FF2B5EF4-FFF2-40B4-BE49-F238E27FC236}">
                <a16:creationId xmlns:a16="http://schemas.microsoft.com/office/drawing/2014/main" id="{1B04EA8B-D518-164D-A0BE-171CFD464F36}"/>
              </a:ext>
            </a:extLst>
          </p:cNvPr>
          <p:cNvSpPr/>
          <p:nvPr>
            <p:custDataLst>
              <p:tags r:id="rId138"/>
            </p:custDataLst>
          </p:nvPr>
        </p:nvSpPr>
        <p:spPr bwMode="gray">
          <a:xfrm>
            <a:off x="5059363" y="3800475"/>
            <a:ext cx="142875" cy="109538"/>
          </a:xfrm>
          <a:prstGeom prst="rect">
            <a:avLst/>
          </a:prstGeom>
          <a:noFill/>
          <a:ln>
            <a:noFill/>
          </a:ln>
          <a:effectLst/>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b" anchorCtr="0"/>
          <a:lstStyle/>
          <a:p>
            <a:pPr algn="ctr">
              <a:lnSpc>
                <a:spcPct val="90000"/>
              </a:lnSpc>
              <a:spcBef>
                <a:spcPct val="0"/>
              </a:spcBef>
              <a:spcAft>
                <a:spcPct val="0"/>
              </a:spcAft>
            </a:pPr>
            <a:fld id="{3C80D0A2-1BB7-4C2E-9DA5-3CF3A0F3444E}" type="datetime'''''''3''''''''''0'''''''''''''''">
              <a:rPr lang="en-GB" altLang="en-US" sz="800" b="1" smtClean="0">
                <a:solidFill>
                  <a:schemeClr val="tx1"/>
                </a:solidFill>
                <a:effectLst/>
                <a:sym typeface="+mn-lt"/>
              </a:rPr>
              <a:pPr algn="ctr">
                <a:lnSpc>
                  <a:spcPct val="90000"/>
                </a:lnSpc>
                <a:spcBef>
                  <a:spcPct val="0"/>
                </a:spcBef>
                <a:spcAft>
                  <a:spcPct val="0"/>
                </a:spcAft>
              </a:pPr>
              <a:t>30</a:t>
            </a:fld>
            <a:endParaRPr lang="en-GB" sz="800" b="1" err="1">
              <a:solidFill>
                <a:schemeClr val="tx1"/>
              </a:solidFill>
              <a:sym typeface="+mn-lt"/>
            </a:endParaRPr>
          </a:p>
        </p:txBody>
      </p:sp>
      <p:sp>
        <p:nvSpPr>
          <p:cNvPr id="27" name="Rectangle 26">
            <a:extLst>
              <a:ext uri="{FF2B5EF4-FFF2-40B4-BE49-F238E27FC236}">
                <a16:creationId xmlns:a16="http://schemas.microsoft.com/office/drawing/2014/main" id="{A4CD1DD5-63FD-DCF0-B088-73FB505EC597}"/>
              </a:ext>
            </a:extLst>
          </p:cNvPr>
          <p:cNvSpPr/>
          <p:nvPr>
            <p:custDataLst>
              <p:tags r:id="rId139"/>
            </p:custDataLst>
          </p:nvPr>
        </p:nvSpPr>
        <p:spPr bwMode="gray">
          <a:xfrm>
            <a:off x="5308600" y="3838575"/>
            <a:ext cx="142875" cy="109538"/>
          </a:xfrm>
          <a:prstGeom prst="rect">
            <a:avLst/>
          </a:prstGeom>
          <a:noFill/>
          <a:ln>
            <a:noFill/>
          </a:ln>
          <a:effectLst/>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b" anchorCtr="0"/>
          <a:lstStyle/>
          <a:p>
            <a:pPr algn="ctr">
              <a:lnSpc>
                <a:spcPct val="90000"/>
              </a:lnSpc>
              <a:spcBef>
                <a:spcPct val="0"/>
              </a:spcBef>
              <a:spcAft>
                <a:spcPct val="0"/>
              </a:spcAft>
            </a:pPr>
            <a:fld id="{79915627-29CC-4E98-881A-35C129E4A78E}" type="datetime'''''''''''''''''2''''9'''''''''''''''''">
              <a:rPr lang="en-GB" altLang="en-US" sz="800" b="1" smtClean="0">
                <a:solidFill>
                  <a:schemeClr val="tx1"/>
                </a:solidFill>
                <a:effectLst/>
                <a:sym typeface="+mn-lt"/>
              </a:rPr>
              <a:pPr algn="ctr">
                <a:lnSpc>
                  <a:spcPct val="90000"/>
                </a:lnSpc>
                <a:spcBef>
                  <a:spcPct val="0"/>
                </a:spcBef>
                <a:spcAft>
                  <a:spcPct val="0"/>
                </a:spcAft>
              </a:pPr>
              <a:t>29</a:t>
            </a:fld>
            <a:endParaRPr lang="en-GB" sz="800" b="1" err="1">
              <a:solidFill>
                <a:schemeClr val="tx1"/>
              </a:solidFill>
              <a:sym typeface="+mn-lt"/>
            </a:endParaRPr>
          </a:p>
        </p:txBody>
      </p:sp>
      <p:sp>
        <p:nvSpPr>
          <p:cNvPr id="28" name="Rectangle 27">
            <a:extLst>
              <a:ext uri="{FF2B5EF4-FFF2-40B4-BE49-F238E27FC236}">
                <a16:creationId xmlns:a16="http://schemas.microsoft.com/office/drawing/2014/main" id="{BA479C7E-69A4-451B-BC4B-C5949680AE61}"/>
              </a:ext>
            </a:extLst>
          </p:cNvPr>
          <p:cNvSpPr/>
          <p:nvPr>
            <p:custDataLst>
              <p:tags r:id="rId140"/>
            </p:custDataLst>
          </p:nvPr>
        </p:nvSpPr>
        <p:spPr bwMode="gray">
          <a:xfrm>
            <a:off x="5557838" y="3894138"/>
            <a:ext cx="142875" cy="109538"/>
          </a:xfrm>
          <a:prstGeom prst="rect">
            <a:avLst/>
          </a:prstGeom>
          <a:noFill/>
          <a:ln>
            <a:noFill/>
          </a:ln>
          <a:effectLst/>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b" anchorCtr="0"/>
          <a:lstStyle/>
          <a:p>
            <a:pPr algn="ctr">
              <a:lnSpc>
                <a:spcPct val="90000"/>
              </a:lnSpc>
              <a:spcBef>
                <a:spcPct val="0"/>
              </a:spcBef>
              <a:spcAft>
                <a:spcPct val="0"/>
              </a:spcAft>
            </a:pPr>
            <a:fld id="{210CC18D-D4BF-4A72-925D-82C9F6EA6A21}" type="datetime'''''''''''''2''''''''''''''''''8'''''''">
              <a:rPr lang="en-GB" altLang="en-US" sz="800" b="1" smtClean="0">
                <a:solidFill>
                  <a:schemeClr val="tx1"/>
                </a:solidFill>
                <a:effectLst/>
                <a:sym typeface="+mn-lt"/>
              </a:rPr>
              <a:pPr algn="ctr">
                <a:lnSpc>
                  <a:spcPct val="90000"/>
                </a:lnSpc>
                <a:spcBef>
                  <a:spcPct val="0"/>
                </a:spcBef>
                <a:spcAft>
                  <a:spcPct val="0"/>
                </a:spcAft>
              </a:pPr>
              <a:t>28</a:t>
            </a:fld>
            <a:endParaRPr lang="en-GB" sz="800" b="1" err="1">
              <a:solidFill>
                <a:schemeClr val="tx1"/>
              </a:solidFill>
              <a:sym typeface="+mn-lt"/>
            </a:endParaRPr>
          </a:p>
        </p:txBody>
      </p:sp>
      <p:sp>
        <p:nvSpPr>
          <p:cNvPr id="29" name="Rectangle 28">
            <a:extLst>
              <a:ext uri="{FF2B5EF4-FFF2-40B4-BE49-F238E27FC236}">
                <a16:creationId xmlns:a16="http://schemas.microsoft.com/office/drawing/2014/main" id="{AC5C928E-04FA-6356-8DC7-F6F491398F69}"/>
              </a:ext>
            </a:extLst>
          </p:cNvPr>
          <p:cNvSpPr/>
          <p:nvPr>
            <p:custDataLst>
              <p:tags r:id="rId141"/>
            </p:custDataLst>
          </p:nvPr>
        </p:nvSpPr>
        <p:spPr bwMode="gray">
          <a:xfrm>
            <a:off x="5805488" y="3914775"/>
            <a:ext cx="142875" cy="109538"/>
          </a:xfrm>
          <a:prstGeom prst="rect">
            <a:avLst/>
          </a:prstGeom>
          <a:noFill/>
          <a:ln>
            <a:noFill/>
          </a:ln>
          <a:effectLst/>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b" anchorCtr="0"/>
          <a:lstStyle/>
          <a:p>
            <a:pPr algn="ctr">
              <a:lnSpc>
                <a:spcPct val="90000"/>
              </a:lnSpc>
              <a:spcBef>
                <a:spcPct val="0"/>
              </a:spcBef>
              <a:spcAft>
                <a:spcPct val="0"/>
              </a:spcAft>
            </a:pPr>
            <a:fld id="{0FA60CF5-BBD9-49D7-8A38-3CD063807E70}" type="datetime'''''''''''''''2''''''''''''''''''''''''''''''''7'''''''''">
              <a:rPr lang="en-GB" altLang="en-US" sz="800" b="1" smtClean="0">
                <a:solidFill>
                  <a:schemeClr val="tx1"/>
                </a:solidFill>
                <a:effectLst/>
                <a:sym typeface="+mn-lt"/>
              </a:rPr>
              <a:pPr algn="ctr">
                <a:lnSpc>
                  <a:spcPct val="90000"/>
                </a:lnSpc>
                <a:spcBef>
                  <a:spcPct val="0"/>
                </a:spcBef>
                <a:spcAft>
                  <a:spcPct val="0"/>
                </a:spcAft>
              </a:pPr>
              <a:t>27</a:t>
            </a:fld>
            <a:endParaRPr lang="en-GB" sz="800" b="1" err="1">
              <a:solidFill>
                <a:schemeClr val="tx1"/>
              </a:solidFill>
              <a:sym typeface="+mn-lt"/>
            </a:endParaRPr>
          </a:p>
        </p:txBody>
      </p:sp>
      <p:sp>
        <p:nvSpPr>
          <p:cNvPr id="679" name="Rectangle 678">
            <a:extLst>
              <a:ext uri="{FF2B5EF4-FFF2-40B4-BE49-F238E27FC236}">
                <a16:creationId xmlns:a16="http://schemas.microsoft.com/office/drawing/2014/main" id="{ADFB973A-9DB8-061D-CBDD-28268335FB4B}"/>
              </a:ext>
            </a:extLst>
          </p:cNvPr>
          <p:cNvSpPr/>
          <p:nvPr>
            <p:custDataLst>
              <p:tags r:id="rId142"/>
            </p:custDataLst>
          </p:nvPr>
        </p:nvSpPr>
        <p:spPr bwMode="auto">
          <a:xfrm>
            <a:off x="10528300" y="5149850"/>
            <a:ext cx="152400" cy="434975"/>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E8CF13E7-D50C-4D84-9F71-3C52466B1774}" type="datetime'''*''''''''''''''B''''''''''''''''''''o''''s''''''''''''''nia'">
              <a:rPr lang="en-GB" altLang="en-US" sz="1000" smtClean="0">
                <a:solidFill>
                  <a:srgbClr val="2B3A42"/>
                </a:solidFill>
                <a:effectLst/>
              </a:rPr>
              <a:pPr lvl="0" algn="r">
                <a:spcBef>
                  <a:spcPct val="0"/>
                </a:spcBef>
                <a:spcAft>
                  <a:spcPct val="0"/>
                </a:spcAft>
                <a:defRPr/>
              </a:pPr>
              <a:t>*Bosnia</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31" name="Rectangle 30">
            <a:extLst>
              <a:ext uri="{FF2B5EF4-FFF2-40B4-BE49-F238E27FC236}">
                <a16:creationId xmlns:a16="http://schemas.microsoft.com/office/drawing/2014/main" id="{03B39B00-31F8-1671-B36F-1E98C9EAC2A6}"/>
              </a:ext>
            </a:extLst>
          </p:cNvPr>
          <p:cNvSpPr/>
          <p:nvPr>
            <p:custDataLst>
              <p:tags r:id="rId143"/>
            </p:custDataLst>
          </p:nvPr>
        </p:nvSpPr>
        <p:spPr bwMode="gray">
          <a:xfrm>
            <a:off x="6303963" y="3989388"/>
            <a:ext cx="142875" cy="109538"/>
          </a:xfrm>
          <a:prstGeom prst="rect">
            <a:avLst/>
          </a:prstGeom>
          <a:noFill/>
          <a:ln>
            <a:noFill/>
          </a:ln>
          <a:effectLst/>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b" anchorCtr="0"/>
          <a:lstStyle/>
          <a:p>
            <a:pPr algn="ctr">
              <a:lnSpc>
                <a:spcPct val="90000"/>
              </a:lnSpc>
              <a:spcBef>
                <a:spcPct val="0"/>
              </a:spcBef>
              <a:spcAft>
                <a:spcPct val="0"/>
              </a:spcAft>
            </a:pPr>
            <a:fld id="{E877E685-E4CE-4539-AA7D-20300CDCB723}" type="datetime'''''''''''''''''''''''''''''2''''''''5'''''''''''''''''">
              <a:rPr lang="en-GB" altLang="en-US" sz="800" b="1" smtClean="0">
                <a:solidFill>
                  <a:schemeClr val="tx1"/>
                </a:solidFill>
                <a:effectLst/>
                <a:sym typeface="+mn-lt"/>
              </a:rPr>
              <a:pPr algn="ctr">
                <a:lnSpc>
                  <a:spcPct val="90000"/>
                </a:lnSpc>
                <a:spcBef>
                  <a:spcPct val="0"/>
                </a:spcBef>
                <a:spcAft>
                  <a:spcPct val="0"/>
                </a:spcAft>
              </a:pPr>
              <a:t>25</a:t>
            </a:fld>
            <a:endParaRPr lang="en-GB" sz="800" b="1" err="1">
              <a:solidFill>
                <a:schemeClr val="tx1"/>
              </a:solidFill>
              <a:sym typeface="+mn-lt"/>
            </a:endParaRPr>
          </a:p>
        </p:txBody>
      </p:sp>
      <p:sp>
        <p:nvSpPr>
          <p:cNvPr id="32" name="Rectangle 31">
            <a:extLst>
              <a:ext uri="{FF2B5EF4-FFF2-40B4-BE49-F238E27FC236}">
                <a16:creationId xmlns:a16="http://schemas.microsoft.com/office/drawing/2014/main" id="{0FB6DCB6-33F1-9375-434C-D894607F0CE0}"/>
              </a:ext>
            </a:extLst>
          </p:cNvPr>
          <p:cNvSpPr/>
          <p:nvPr>
            <p:custDataLst>
              <p:tags r:id="rId144"/>
            </p:custDataLst>
          </p:nvPr>
        </p:nvSpPr>
        <p:spPr bwMode="gray">
          <a:xfrm>
            <a:off x="6551613" y="4027488"/>
            <a:ext cx="142875" cy="109538"/>
          </a:xfrm>
          <a:prstGeom prst="rect">
            <a:avLst/>
          </a:prstGeom>
          <a:noFill/>
          <a:ln>
            <a:noFill/>
          </a:ln>
          <a:effectLst/>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b" anchorCtr="0"/>
          <a:lstStyle/>
          <a:p>
            <a:pPr algn="ctr">
              <a:lnSpc>
                <a:spcPct val="90000"/>
              </a:lnSpc>
              <a:spcBef>
                <a:spcPct val="0"/>
              </a:spcBef>
              <a:spcAft>
                <a:spcPct val="0"/>
              </a:spcAft>
            </a:pPr>
            <a:fld id="{C333A80B-B6FA-414A-96E2-3A6070A3C29E}" type="datetime'''''''''''''''''''''''2''''''''''''''''''4'''''">
              <a:rPr lang="en-GB" altLang="en-US" sz="800" b="1" smtClean="0">
                <a:solidFill>
                  <a:schemeClr val="tx1"/>
                </a:solidFill>
                <a:effectLst/>
                <a:sym typeface="+mn-lt"/>
              </a:rPr>
              <a:pPr algn="ctr">
                <a:lnSpc>
                  <a:spcPct val="90000"/>
                </a:lnSpc>
                <a:spcBef>
                  <a:spcPct val="0"/>
                </a:spcBef>
                <a:spcAft>
                  <a:spcPct val="0"/>
                </a:spcAft>
              </a:pPr>
              <a:t>24</a:t>
            </a:fld>
            <a:endParaRPr lang="en-GB" sz="800" b="1" err="1">
              <a:solidFill>
                <a:schemeClr val="tx1"/>
              </a:solidFill>
              <a:sym typeface="+mn-lt"/>
            </a:endParaRPr>
          </a:p>
        </p:txBody>
      </p:sp>
      <p:sp>
        <p:nvSpPr>
          <p:cNvPr id="33" name="Rectangle 32">
            <a:extLst>
              <a:ext uri="{FF2B5EF4-FFF2-40B4-BE49-F238E27FC236}">
                <a16:creationId xmlns:a16="http://schemas.microsoft.com/office/drawing/2014/main" id="{C4B857B3-B431-0450-5D12-0FEC610B3631}"/>
              </a:ext>
            </a:extLst>
          </p:cNvPr>
          <p:cNvSpPr/>
          <p:nvPr>
            <p:custDataLst>
              <p:tags r:id="rId145"/>
            </p:custDataLst>
          </p:nvPr>
        </p:nvSpPr>
        <p:spPr bwMode="gray">
          <a:xfrm>
            <a:off x="6800850" y="4027488"/>
            <a:ext cx="142875" cy="109538"/>
          </a:xfrm>
          <a:prstGeom prst="rect">
            <a:avLst/>
          </a:prstGeom>
          <a:noFill/>
          <a:ln>
            <a:noFill/>
          </a:ln>
          <a:effectLst/>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b" anchorCtr="0"/>
          <a:lstStyle/>
          <a:p>
            <a:pPr algn="ctr">
              <a:lnSpc>
                <a:spcPct val="90000"/>
              </a:lnSpc>
              <a:spcBef>
                <a:spcPct val="0"/>
              </a:spcBef>
              <a:spcAft>
                <a:spcPct val="0"/>
              </a:spcAft>
            </a:pPr>
            <a:fld id="{C239EDE3-D338-419C-A51A-2392C10BF21B}" type="datetime'''''''''''''''''''''''''2''''''''''''4'''''''''''''''''''">
              <a:rPr lang="en-GB" altLang="en-US" sz="800" b="1" smtClean="0">
                <a:solidFill>
                  <a:schemeClr val="tx1"/>
                </a:solidFill>
                <a:effectLst/>
                <a:sym typeface="+mn-lt"/>
              </a:rPr>
              <a:pPr algn="ctr">
                <a:lnSpc>
                  <a:spcPct val="90000"/>
                </a:lnSpc>
                <a:spcBef>
                  <a:spcPct val="0"/>
                </a:spcBef>
                <a:spcAft>
                  <a:spcPct val="0"/>
                </a:spcAft>
              </a:pPr>
              <a:t>24</a:t>
            </a:fld>
            <a:endParaRPr lang="en-GB" sz="800" b="1" err="1">
              <a:solidFill>
                <a:schemeClr val="tx1"/>
              </a:solidFill>
              <a:sym typeface="+mn-lt"/>
            </a:endParaRPr>
          </a:p>
        </p:txBody>
      </p:sp>
      <p:sp>
        <p:nvSpPr>
          <p:cNvPr id="34" name="Rectangle 33">
            <a:extLst>
              <a:ext uri="{FF2B5EF4-FFF2-40B4-BE49-F238E27FC236}">
                <a16:creationId xmlns:a16="http://schemas.microsoft.com/office/drawing/2014/main" id="{0356CDEC-9DC7-56DF-0C44-81879046A7D2}"/>
              </a:ext>
            </a:extLst>
          </p:cNvPr>
          <p:cNvSpPr/>
          <p:nvPr>
            <p:custDataLst>
              <p:tags r:id="rId146"/>
            </p:custDataLst>
          </p:nvPr>
        </p:nvSpPr>
        <p:spPr bwMode="gray">
          <a:xfrm>
            <a:off x="7050088" y="4216400"/>
            <a:ext cx="142875" cy="109538"/>
          </a:xfrm>
          <a:prstGeom prst="rect">
            <a:avLst/>
          </a:prstGeom>
          <a:noFill/>
          <a:ln>
            <a:noFill/>
          </a:ln>
          <a:effectLst/>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b" anchorCtr="0"/>
          <a:lstStyle/>
          <a:p>
            <a:pPr algn="ctr">
              <a:lnSpc>
                <a:spcPct val="90000"/>
              </a:lnSpc>
              <a:spcBef>
                <a:spcPct val="0"/>
              </a:spcBef>
              <a:spcAft>
                <a:spcPct val="0"/>
              </a:spcAft>
            </a:pPr>
            <a:fld id="{C4D3BCFF-6FF3-4FBC-B365-1443CF62F2E6}" type="datetime'''''''''''''''''''''''''''''''''''1''''''''''''9'">
              <a:rPr lang="en-GB" altLang="en-US" sz="800" b="1" smtClean="0">
                <a:solidFill>
                  <a:schemeClr val="tx1"/>
                </a:solidFill>
                <a:effectLst/>
                <a:sym typeface="+mn-lt"/>
              </a:rPr>
              <a:pPr algn="ctr">
                <a:lnSpc>
                  <a:spcPct val="90000"/>
                </a:lnSpc>
                <a:spcBef>
                  <a:spcPct val="0"/>
                </a:spcBef>
                <a:spcAft>
                  <a:spcPct val="0"/>
                </a:spcAft>
              </a:pPr>
              <a:t>19</a:t>
            </a:fld>
            <a:endParaRPr lang="en-GB" sz="800" b="1" err="1">
              <a:solidFill>
                <a:schemeClr val="tx1"/>
              </a:solidFill>
              <a:sym typeface="+mn-lt"/>
            </a:endParaRPr>
          </a:p>
        </p:txBody>
      </p:sp>
      <p:sp>
        <p:nvSpPr>
          <p:cNvPr id="35" name="Rectangle 34">
            <a:extLst>
              <a:ext uri="{FF2B5EF4-FFF2-40B4-BE49-F238E27FC236}">
                <a16:creationId xmlns:a16="http://schemas.microsoft.com/office/drawing/2014/main" id="{517F7145-D28E-C8DF-43D2-AE14F1205E38}"/>
              </a:ext>
            </a:extLst>
          </p:cNvPr>
          <p:cNvSpPr/>
          <p:nvPr>
            <p:custDataLst>
              <p:tags r:id="rId147"/>
            </p:custDataLst>
          </p:nvPr>
        </p:nvSpPr>
        <p:spPr bwMode="gray">
          <a:xfrm>
            <a:off x="7299325" y="4254500"/>
            <a:ext cx="142875" cy="109538"/>
          </a:xfrm>
          <a:prstGeom prst="rect">
            <a:avLst/>
          </a:prstGeom>
          <a:noFill/>
          <a:ln>
            <a:noFill/>
          </a:ln>
          <a:effectLst/>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b" anchorCtr="0"/>
          <a:lstStyle/>
          <a:p>
            <a:pPr algn="ctr">
              <a:lnSpc>
                <a:spcPct val="90000"/>
              </a:lnSpc>
              <a:spcBef>
                <a:spcPct val="0"/>
              </a:spcBef>
              <a:spcAft>
                <a:spcPct val="0"/>
              </a:spcAft>
            </a:pPr>
            <a:fld id="{A28A3F5B-0F2E-4736-8322-D15BA164B1D6}" type="datetime'''''''''1''''''''''''''''''''''''''''8'''''''''''''">
              <a:rPr lang="en-GB" altLang="en-US" sz="800" b="1" smtClean="0">
                <a:solidFill>
                  <a:schemeClr val="tx1"/>
                </a:solidFill>
                <a:effectLst/>
                <a:sym typeface="+mn-lt"/>
              </a:rPr>
              <a:pPr algn="ctr">
                <a:lnSpc>
                  <a:spcPct val="90000"/>
                </a:lnSpc>
                <a:spcBef>
                  <a:spcPct val="0"/>
                </a:spcBef>
                <a:spcAft>
                  <a:spcPct val="0"/>
                </a:spcAft>
              </a:pPr>
              <a:t>18</a:t>
            </a:fld>
            <a:endParaRPr lang="en-GB" sz="800" b="1" err="1">
              <a:solidFill>
                <a:schemeClr val="tx1"/>
              </a:solidFill>
              <a:sym typeface="+mn-lt"/>
            </a:endParaRPr>
          </a:p>
        </p:txBody>
      </p:sp>
      <p:sp>
        <p:nvSpPr>
          <p:cNvPr id="36" name="Rectangle 35">
            <a:extLst>
              <a:ext uri="{FF2B5EF4-FFF2-40B4-BE49-F238E27FC236}">
                <a16:creationId xmlns:a16="http://schemas.microsoft.com/office/drawing/2014/main" id="{B4B8BD43-4354-9D17-1862-E108E91AEB23}"/>
              </a:ext>
            </a:extLst>
          </p:cNvPr>
          <p:cNvSpPr/>
          <p:nvPr>
            <p:custDataLst>
              <p:tags r:id="rId148"/>
            </p:custDataLst>
          </p:nvPr>
        </p:nvSpPr>
        <p:spPr bwMode="gray">
          <a:xfrm>
            <a:off x="7546975" y="4292600"/>
            <a:ext cx="142875" cy="109538"/>
          </a:xfrm>
          <a:prstGeom prst="rect">
            <a:avLst/>
          </a:prstGeom>
          <a:noFill/>
          <a:ln>
            <a:noFill/>
          </a:ln>
          <a:effectLst/>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b" anchorCtr="0"/>
          <a:lstStyle/>
          <a:p>
            <a:pPr algn="ctr">
              <a:lnSpc>
                <a:spcPct val="90000"/>
              </a:lnSpc>
              <a:spcBef>
                <a:spcPct val="0"/>
              </a:spcBef>
              <a:spcAft>
                <a:spcPct val="0"/>
              </a:spcAft>
            </a:pPr>
            <a:fld id="{E276A3A9-4725-4E45-85CB-7B18B12D74FB}" type="datetime'''''1''''''''7'''''''''''''''''''''''''''''''''''''''''''''''">
              <a:rPr lang="en-GB" altLang="en-US" sz="800" b="1" smtClean="0">
                <a:solidFill>
                  <a:schemeClr val="tx1"/>
                </a:solidFill>
                <a:effectLst/>
                <a:sym typeface="+mn-lt"/>
              </a:rPr>
              <a:pPr algn="ctr">
                <a:lnSpc>
                  <a:spcPct val="90000"/>
                </a:lnSpc>
                <a:spcBef>
                  <a:spcPct val="0"/>
                </a:spcBef>
                <a:spcAft>
                  <a:spcPct val="0"/>
                </a:spcAft>
              </a:pPr>
              <a:t>17</a:t>
            </a:fld>
            <a:endParaRPr lang="en-GB" sz="800" b="1" err="1">
              <a:solidFill>
                <a:schemeClr val="tx1"/>
              </a:solidFill>
              <a:sym typeface="+mn-lt"/>
            </a:endParaRPr>
          </a:p>
        </p:txBody>
      </p:sp>
      <p:sp>
        <p:nvSpPr>
          <p:cNvPr id="37" name="Rectangle 36">
            <a:extLst>
              <a:ext uri="{FF2B5EF4-FFF2-40B4-BE49-F238E27FC236}">
                <a16:creationId xmlns:a16="http://schemas.microsoft.com/office/drawing/2014/main" id="{35559B52-40BE-9375-76DD-4F1FAA60F426}"/>
              </a:ext>
            </a:extLst>
          </p:cNvPr>
          <p:cNvSpPr/>
          <p:nvPr>
            <p:custDataLst>
              <p:tags r:id="rId149"/>
            </p:custDataLst>
          </p:nvPr>
        </p:nvSpPr>
        <p:spPr bwMode="gray">
          <a:xfrm>
            <a:off x="7796213" y="4368800"/>
            <a:ext cx="142875" cy="109538"/>
          </a:xfrm>
          <a:prstGeom prst="rect">
            <a:avLst/>
          </a:prstGeom>
          <a:noFill/>
          <a:ln>
            <a:noFill/>
          </a:ln>
          <a:effectLst/>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b" anchorCtr="0"/>
          <a:lstStyle/>
          <a:p>
            <a:pPr algn="ctr">
              <a:lnSpc>
                <a:spcPct val="90000"/>
              </a:lnSpc>
              <a:spcBef>
                <a:spcPct val="0"/>
              </a:spcBef>
              <a:spcAft>
                <a:spcPct val="0"/>
              </a:spcAft>
            </a:pPr>
            <a:fld id="{B9B16BE9-B935-4C34-98C6-6E66B111684E}" type="datetime'''''''''''''''''''''''''''''''''''1''''5'''''''''''''''''''">
              <a:rPr lang="en-GB" altLang="en-US" sz="800" b="1" smtClean="0">
                <a:solidFill>
                  <a:schemeClr val="tx1"/>
                </a:solidFill>
                <a:effectLst/>
                <a:sym typeface="+mn-lt"/>
              </a:rPr>
              <a:pPr algn="ctr">
                <a:lnSpc>
                  <a:spcPct val="90000"/>
                </a:lnSpc>
                <a:spcBef>
                  <a:spcPct val="0"/>
                </a:spcBef>
                <a:spcAft>
                  <a:spcPct val="0"/>
                </a:spcAft>
              </a:pPr>
              <a:t>15</a:t>
            </a:fld>
            <a:endParaRPr lang="en-GB" sz="800" b="1" err="1">
              <a:solidFill>
                <a:schemeClr val="tx1"/>
              </a:solidFill>
              <a:sym typeface="+mn-lt"/>
            </a:endParaRPr>
          </a:p>
        </p:txBody>
      </p:sp>
      <p:sp>
        <p:nvSpPr>
          <p:cNvPr id="38" name="Rectangle 37">
            <a:extLst>
              <a:ext uri="{FF2B5EF4-FFF2-40B4-BE49-F238E27FC236}">
                <a16:creationId xmlns:a16="http://schemas.microsoft.com/office/drawing/2014/main" id="{EB0D1143-DCE0-24EB-5B3C-C7C8E23635F2}"/>
              </a:ext>
            </a:extLst>
          </p:cNvPr>
          <p:cNvSpPr/>
          <p:nvPr>
            <p:custDataLst>
              <p:tags r:id="rId150"/>
            </p:custDataLst>
          </p:nvPr>
        </p:nvSpPr>
        <p:spPr bwMode="gray">
          <a:xfrm>
            <a:off x="8045450" y="4368800"/>
            <a:ext cx="142875" cy="109538"/>
          </a:xfrm>
          <a:prstGeom prst="rect">
            <a:avLst/>
          </a:prstGeom>
          <a:noFill/>
          <a:ln>
            <a:noFill/>
          </a:ln>
          <a:effectLst/>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b" anchorCtr="0"/>
          <a:lstStyle/>
          <a:p>
            <a:pPr algn="ctr">
              <a:lnSpc>
                <a:spcPct val="90000"/>
              </a:lnSpc>
              <a:spcBef>
                <a:spcPct val="0"/>
              </a:spcBef>
              <a:spcAft>
                <a:spcPct val="0"/>
              </a:spcAft>
            </a:pPr>
            <a:fld id="{36A92247-8C96-4840-979D-79EB73A95672}" type="datetime'''''1''''''''''''''''''''''''''''''5'''''''''">
              <a:rPr lang="en-GB" altLang="en-US" sz="800" b="1" smtClean="0">
                <a:solidFill>
                  <a:schemeClr val="tx1"/>
                </a:solidFill>
                <a:effectLst/>
                <a:sym typeface="+mn-lt"/>
              </a:rPr>
              <a:pPr algn="ctr">
                <a:lnSpc>
                  <a:spcPct val="90000"/>
                </a:lnSpc>
                <a:spcBef>
                  <a:spcPct val="0"/>
                </a:spcBef>
                <a:spcAft>
                  <a:spcPct val="0"/>
                </a:spcAft>
              </a:pPr>
              <a:t>15</a:t>
            </a:fld>
            <a:endParaRPr lang="en-GB" sz="800" b="1" err="1">
              <a:solidFill>
                <a:schemeClr val="tx1"/>
              </a:solidFill>
              <a:sym typeface="+mn-lt"/>
            </a:endParaRPr>
          </a:p>
        </p:txBody>
      </p:sp>
      <p:sp>
        <p:nvSpPr>
          <p:cNvPr id="39" name="Rectangle 38">
            <a:extLst>
              <a:ext uri="{FF2B5EF4-FFF2-40B4-BE49-F238E27FC236}">
                <a16:creationId xmlns:a16="http://schemas.microsoft.com/office/drawing/2014/main" id="{3F6703EA-22EE-BE6F-3771-C83425F5EA75}"/>
              </a:ext>
            </a:extLst>
          </p:cNvPr>
          <p:cNvSpPr/>
          <p:nvPr>
            <p:custDataLst>
              <p:tags r:id="rId151"/>
            </p:custDataLst>
          </p:nvPr>
        </p:nvSpPr>
        <p:spPr bwMode="gray">
          <a:xfrm>
            <a:off x="8294688" y="4406900"/>
            <a:ext cx="142875" cy="109538"/>
          </a:xfrm>
          <a:prstGeom prst="rect">
            <a:avLst/>
          </a:prstGeom>
          <a:noFill/>
          <a:ln>
            <a:noFill/>
          </a:ln>
          <a:effectLst/>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b" anchorCtr="0"/>
          <a:lstStyle/>
          <a:p>
            <a:pPr algn="ctr">
              <a:lnSpc>
                <a:spcPct val="90000"/>
              </a:lnSpc>
              <a:spcBef>
                <a:spcPct val="0"/>
              </a:spcBef>
              <a:spcAft>
                <a:spcPct val="0"/>
              </a:spcAft>
            </a:pPr>
            <a:fld id="{3DCDE5D9-52C7-47E9-A7FC-CE6D164F8F89}" type="datetime'''''''''''''''''''''''''''''''''''''''1''''''''''''''4'''''''">
              <a:rPr lang="en-GB" altLang="en-US" sz="800" b="1" smtClean="0">
                <a:solidFill>
                  <a:schemeClr val="tx1"/>
                </a:solidFill>
                <a:effectLst/>
                <a:sym typeface="+mn-lt"/>
              </a:rPr>
              <a:pPr algn="ctr">
                <a:lnSpc>
                  <a:spcPct val="90000"/>
                </a:lnSpc>
                <a:spcBef>
                  <a:spcPct val="0"/>
                </a:spcBef>
                <a:spcAft>
                  <a:spcPct val="0"/>
                </a:spcAft>
              </a:pPr>
              <a:t>14</a:t>
            </a:fld>
            <a:endParaRPr lang="en-GB" sz="800" b="1" err="1">
              <a:solidFill>
                <a:schemeClr val="tx1"/>
              </a:solidFill>
              <a:sym typeface="+mn-lt"/>
            </a:endParaRPr>
          </a:p>
        </p:txBody>
      </p:sp>
      <p:sp>
        <p:nvSpPr>
          <p:cNvPr id="40" name="Rectangle 39">
            <a:extLst>
              <a:ext uri="{FF2B5EF4-FFF2-40B4-BE49-F238E27FC236}">
                <a16:creationId xmlns:a16="http://schemas.microsoft.com/office/drawing/2014/main" id="{4E30DEF2-0BA8-1910-58C6-A88FAD41953C}"/>
              </a:ext>
            </a:extLst>
          </p:cNvPr>
          <p:cNvSpPr/>
          <p:nvPr>
            <p:custDataLst>
              <p:tags r:id="rId152"/>
            </p:custDataLst>
          </p:nvPr>
        </p:nvSpPr>
        <p:spPr bwMode="gray">
          <a:xfrm>
            <a:off x="8542338" y="4443413"/>
            <a:ext cx="142875" cy="109538"/>
          </a:xfrm>
          <a:prstGeom prst="rect">
            <a:avLst/>
          </a:prstGeom>
          <a:noFill/>
          <a:ln>
            <a:noFill/>
          </a:ln>
          <a:effectLst/>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b" anchorCtr="0"/>
          <a:lstStyle/>
          <a:p>
            <a:pPr algn="ctr">
              <a:lnSpc>
                <a:spcPct val="90000"/>
              </a:lnSpc>
              <a:spcBef>
                <a:spcPct val="0"/>
              </a:spcBef>
              <a:spcAft>
                <a:spcPct val="0"/>
              </a:spcAft>
            </a:pPr>
            <a:fld id="{FE6ADFB8-BBAD-41EC-B626-5CD981E0C6E2}" type="datetime'''''''''''''''''''''''''''''''''''''''''''13'''''''''''''''''">
              <a:rPr lang="en-GB" altLang="en-US" sz="800" b="1" smtClean="0">
                <a:solidFill>
                  <a:schemeClr val="tx1"/>
                </a:solidFill>
                <a:effectLst/>
                <a:sym typeface="+mn-lt"/>
              </a:rPr>
              <a:pPr algn="ctr">
                <a:lnSpc>
                  <a:spcPct val="90000"/>
                </a:lnSpc>
                <a:spcBef>
                  <a:spcPct val="0"/>
                </a:spcBef>
                <a:spcAft>
                  <a:spcPct val="0"/>
                </a:spcAft>
              </a:pPr>
              <a:t>13</a:t>
            </a:fld>
            <a:endParaRPr lang="en-GB" sz="800" b="1" err="1">
              <a:solidFill>
                <a:schemeClr val="tx1"/>
              </a:solidFill>
              <a:sym typeface="+mn-lt"/>
            </a:endParaRPr>
          </a:p>
        </p:txBody>
      </p:sp>
      <p:sp>
        <p:nvSpPr>
          <p:cNvPr id="41" name="Rectangle 40">
            <a:extLst>
              <a:ext uri="{FF2B5EF4-FFF2-40B4-BE49-F238E27FC236}">
                <a16:creationId xmlns:a16="http://schemas.microsoft.com/office/drawing/2014/main" id="{16C18C8E-F793-CA61-A15F-B5ADCB8ABE75}"/>
              </a:ext>
            </a:extLst>
          </p:cNvPr>
          <p:cNvSpPr/>
          <p:nvPr>
            <p:custDataLst>
              <p:tags r:id="rId153"/>
            </p:custDataLst>
          </p:nvPr>
        </p:nvSpPr>
        <p:spPr bwMode="gray">
          <a:xfrm>
            <a:off x="8791575" y="4471988"/>
            <a:ext cx="142875" cy="109538"/>
          </a:xfrm>
          <a:prstGeom prst="rect">
            <a:avLst/>
          </a:prstGeom>
          <a:noFill/>
          <a:ln>
            <a:noFill/>
          </a:ln>
          <a:effectLst/>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b" anchorCtr="0"/>
          <a:lstStyle/>
          <a:p>
            <a:pPr algn="ctr">
              <a:lnSpc>
                <a:spcPct val="90000"/>
              </a:lnSpc>
              <a:spcBef>
                <a:spcPct val="0"/>
              </a:spcBef>
              <a:spcAft>
                <a:spcPct val="0"/>
              </a:spcAft>
            </a:pPr>
            <a:fld id="{6A41A640-26C1-4042-9BF2-50B3C18F0308}" type="datetime'''''''1''''''''''''2'''''''''''''''''''''''''''''''''''''''">
              <a:rPr lang="en-GB" altLang="en-US" sz="800" b="1" smtClean="0">
                <a:solidFill>
                  <a:schemeClr val="tx1"/>
                </a:solidFill>
                <a:effectLst/>
                <a:sym typeface="+mn-lt"/>
              </a:rPr>
              <a:pPr algn="ctr">
                <a:lnSpc>
                  <a:spcPct val="90000"/>
                </a:lnSpc>
                <a:spcBef>
                  <a:spcPct val="0"/>
                </a:spcBef>
                <a:spcAft>
                  <a:spcPct val="0"/>
                </a:spcAft>
              </a:pPr>
              <a:t>12</a:t>
            </a:fld>
            <a:endParaRPr lang="en-GB" sz="800" b="1" err="1">
              <a:solidFill>
                <a:schemeClr val="tx1"/>
              </a:solidFill>
              <a:sym typeface="+mn-lt"/>
            </a:endParaRPr>
          </a:p>
        </p:txBody>
      </p:sp>
      <p:sp>
        <p:nvSpPr>
          <p:cNvPr id="42" name="Rectangle 41">
            <a:extLst>
              <a:ext uri="{FF2B5EF4-FFF2-40B4-BE49-F238E27FC236}">
                <a16:creationId xmlns:a16="http://schemas.microsoft.com/office/drawing/2014/main" id="{0E7B546A-F094-B005-170C-E54C8A7828D5}"/>
              </a:ext>
            </a:extLst>
          </p:cNvPr>
          <p:cNvSpPr/>
          <p:nvPr>
            <p:custDataLst>
              <p:tags r:id="rId154"/>
            </p:custDataLst>
          </p:nvPr>
        </p:nvSpPr>
        <p:spPr bwMode="gray">
          <a:xfrm>
            <a:off x="9040813" y="4471988"/>
            <a:ext cx="142875" cy="109538"/>
          </a:xfrm>
          <a:prstGeom prst="rect">
            <a:avLst/>
          </a:prstGeom>
          <a:noFill/>
          <a:ln>
            <a:noFill/>
          </a:ln>
          <a:effectLst/>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b" anchorCtr="0"/>
          <a:lstStyle/>
          <a:p>
            <a:pPr algn="ctr">
              <a:lnSpc>
                <a:spcPct val="90000"/>
              </a:lnSpc>
              <a:spcBef>
                <a:spcPct val="0"/>
              </a:spcBef>
              <a:spcAft>
                <a:spcPct val="0"/>
              </a:spcAft>
            </a:pPr>
            <a:fld id="{BFC385D2-14FE-4589-9532-8180017CF048}" type="datetime'''1''''''''''2'''''''''''''''">
              <a:rPr lang="en-GB" altLang="en-US" sz="800" b="1" smtClean="0">
                <a:solidFill>
                  <a:schemeClr val="tx1"/>
                </a:solidFill>
                <a:effectLst/>
                <a:sym typeface="+mn-lt"/>
              </a:rPr>
              <a:pPr algn="ctr">
                <a:lnSpc>
                  <a:spcPct val="90000"/>
                </a:lnSpc>
                <a:spcBef>
                  <a:spcPct val="0"/>
                </a:spcBef>
                <a:spcAft>
                  <a:spcPct val="0"/>
                </a:spcAft>
              </a:pPr>
              <a:t>12</a:t>
            </a:fld>
            <a:endParaRPr lang="en-GB" sz="800" b="1" err="1">
              <a:solidFill>
                <a:schemeClr val="tx1"/>
              </a:solidFill>
              <a:sym typeface="+mn-lt"/>
            </a:endParaRPr>
          </a:p>
        </p:txBody>
      </p:sp>
      <p:sp>
        <p:nvSpPr>
          <p:cNvPr id="43" name="Rectangle 42">
            <a:extLst>
              <a:ext uri="{FF2B5EF4-FFF2-40B4-BE49-F238E27FC236}">
                <a16:creationId xmlns:a16="http://schemas.microsoft.com/office/drawing/2014/main" id="{DC656D53-A576-6AEC-2EE1-2D904624353C}"/>
              </a:ext>
            </a:extLst>
          </p:cNvPr>
          <p:cNvSpPr/>
          <p:nvPr>
            <p:custDataLst>
              <p:tags r:id="rId155"/>
            </p:custDataLst>
          </p:nvPr>
        </p:nvSpPr>
        <p:spPr bwMode="gray">
          <a:xfrm>
            <a:off x="9290050" y="4471988"/>
            <a:ext cx="142875" cy="109538"/>
          </a:xfrm>
          <a:prstGeom prst="rect">
            <a:avLst/>
          </a:prstGeom>
          <a:noFill/>
          <a:ln>
            <a:noFill/>
          </a:ln>
          <a:effectLst/>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b" anchorCtr="0"/>
          <a:lstStyle/>
          <a:p>
            <a:pPr algn="ctr">
              <a:lnSpc>
                <a:spcPct val="90000"/>
              </a:lnSpc>
              <a:spcBef>
                <a:spcPct val="0"/>
              </a:spcBef>
              <a:spcAft>
                <a:spcPct val="0"/>
              </a:spcAft>
            </a:pPr>
            <a:fld id="{13D21E80-21D8-404D-9F8D-6AFCDECFB58B}" type="datetime'''''''''''''''''''''''''''''''''''''''''''''''''12'''">
              <a:rPr lang="en-GB" altLang="en-US" sz="800" b="1" smtClean="0">
                <a:solidFill>
                  <a:schemeClr val="tx1"/>
                </a:solidFill>
                <a:effectLst/>
                <a:sym typeface="+mn-lt"/>
              </a:rPr>
              <a:pPr algn="ctr">
                <a:lnSpc>
                  <a:spcPct val="90000"/>
                </a:lnSpc>
                <a:spcBef>
                  <a:spcPct val="0"/>
                </a:spcBef>
                <a:spcAft>
                  <a:spcPct val="0"/>
                </a:spcAft>
              </a:pPr>
              <a:t>12</a:t>
            </a:fld>
            <a:endParaRPr lang="en-GB" sz="800" b="1" err="1">
              <a:solidFill>
                <a:schemeClr val="tx1"/>
              </a:solidFill>
              <a:sym typeface="+mn-lt"/>
            </a:endParaRPr>
          </a:p>
        </p:txBody>
      </p:sp>
      <p:sp>
        <p:nvSpPr>
          <p:cNvPr id="44" name="Rectangle 43">
            <a:extLst>
              <a:ext uri="{FF2B5EF4-FFF2-40B4-BE49-F238E27FC236}">
                <a16:creationId xmlns:a16="http://schemas.microsoft.com/office/drawing/2014/main" id="{203DE3AB-5C3C-0C4E-0D2F-D0CDD8BB422F}"/>
              </a:ext>
            </a:extLst>
          </p:cNvPr>
          <p:cNvSpPr/>
          <p:nvPr>
            <p:custDataLst>
              <p:tags r:id="rId156"/>
            </p:custDataLst>
          </p:nvPr>
        </p:nvSpPr>
        <p:spPr bwMode="gray">
          <a:xfrm>
            <a:off x="9566275" y="4595813"/>
            <a:ext cx="85725" cy="109538"/>
          </a:xfrm>
          <a:prstGeom prst="rect">
            <a:avLst/>
          </a:prstGeom>
          <a:noFill/>
          <a:ln>
            <a:noFill/>
          </a:ln>
          <a:effectLst/>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b" anchorCtr="0"/>
          <a:lstStyle/>
          <a:p>
            <a:pPr algn="ctr">
              <a:lnSpc>
                <a:spcPct val="90000"/>
              </a:lnSpc>
              <a:spcBef>
                <a:spcPct val="0"/>
              </a:spcBef>
              <a:spcAft>
                <a:spcPct val="0"/>
              </a:spcAft>
            </a:pPr>
            <a:fld id="{780DD552-6E20-4D79-B8B5-BA10EC2051F8}" type="datetime'''''''''''''''''''''''9'''''''''''''''''''">
              <a:rPr lang="en-GB" altLang="en-US" sz="800" b="1" smtClean="0">
                <a:solidFill>
                  <a:schemeClr val="tx1"/>
                </a:solidFill>
                <a:effectLst/>
                <a:sym typeface="+mn-lt"/>
              </a:rPr>
              <a:pPr algn="ctr">
                <a:lnSpc>
                  <a:spcPct val="90000"/>
                </a:lnSpc>
                <a:spcBef>
                  <a:spcPct val="0"/>
                </a:spcBef>
                <a:spcAft>
                  <a:spcPct val="0"/>
                </a:spcAft>
              </a:pPr>
              <a:t>9</a:t>
            </a:fld>
            <a:endParaRPr lang="en-GB" sz="800" b="1" err="1">
              <a:solidFill>
                <a:schemeClr val="tx1"/>
              </a:solidFill>
              <a:sym typeface="+mn-lt"/>
            </a:endParaRPr>
          </a:p>
        </p:txBody>
      </p:sp>
      <p:sp>
        <p:nvSpPr>
          <p:cNvPr id="45" name="Rectangle 44">
            <a:extLst>
              <a:ext uri="{FF2B5EF4-FFF2-40B4-BE49-F238E27FC236}">
                <a16:creationId xmlns:a16="http://schemas.microsoft.com/office/drawing/2014/main" id="{12B94E22-8054-362C-E1EC-63635E0421DC}"/>
              </a:ext>
            </a:extLst>
          </p:cNvPr>
          <p:cNvSpPr/>
          <p:nvPr>
            <p:custDataLst>
              <p:tags r:id="rId157"/>
            </p:custDataLst>
          </p:nvPr>
        </p:nvSpPr>
        <p:spPr bwMode="gray">
          <a:xfrm>
            <a:off x="9815513" y="4595813"/>
            <a:ext cx="85725" cy="109538"/>
          </a:xfrm>
          <a:prstGeom prst="rect">
            <a:avLst/>
          </a:prstGeom>
          <a:noFill/>
          <a:ln>
            <a:noFill/>
          </a:ln>
          <a:effectLst/>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b" anchorCtr="0"/>
          <a:lstStyle/>
          <a:p>
            <a:pPr algn="ctr">
              <a:lnSpc>
                <a:spcPct val="90000"/>
              </a:lnSpc>
              <a:spcBef>
                <a:spcPct val="0"/>
              </a:spcBef>
              <a:spcAft>
                <a:spcPct val="0"/>
              </a:spcAft>
            </a:pPr>
            <a:fld id="{9C473BF7-FEA9-4086-AB1A-4DF28FC9A7AB}" type="datetime'''''''''''''''''''9'''''''''''''''''''''''''">
              <a:rPr lang="en-GB" altLang="en-US" sz="800" b="1" smtClean="0">
                <a:solidFill>
                  <a:schemeClr val="tx1"/>
                </a:solidFill>
                <a:effectLst/>
                <a:sym typeface="+mn-lt"/>
              </a:rPr>
              <a:pPr algn="ctr">
                <a:lnSpc>
                  <a:spcPct val="90000"/>
                </a:lnSpc>
                <a:spcBef>
                  <a:spcPct val="0"/>
                </a:spcBef>
                <a:spcAft>
                  <a:spcPct val="0"/>
                </a:spcAft>
              </a:pPr>
              <a:t>9</a:t>
            </a:fld>
            <a:endParaRPr lang="en-GB" sz="800" b="1" err="1">
              <a:solidFill>
                <a:schemeClr val="tx1"/>
              </a:solidFill>
              <a:sym typeface="+mn-lt"/>
            </a:endParaRPr>
          </a:p>
        </p:txBody>
      </p:sp>
      <p:sp>
        <p:nvSpPr>
          <p:cNvPr id="46" name="Rectangle 45">
            <a:extLst>
              <a:ext uri="{FF2B5EF4-FFF2-40B4-BE49-F238E27FC236}">
                <a16:creationId xmlns:a16="http://schemas.microsoft.com/office/drawing/2014/main" id="{32538C84-FD98-2AB0-EAF1-1B401997938C}"/>
              </a:ext>
            </a:extLst>
          </p:cNvPr>
          <p:cNvSpPr/>
          <p:nvPr>
            <p:custDataLst>
              <p:tags r:id="rId158"/>
            </p:custDataLst>
          </p:nvPr>
        </p:nvSpPr>
        <p:spPr bwMode="gray">
          <a:xfrm>
            <a:off x="10064750" y="4670425"/>
            <a:ext cx="85725" cy="109538"/>
          </a:xfrm>
          <a:prstGeom prst="rect">
            <a:avLst/>
          </a:prstGeom>
          <a:noFill/>
          <a:ln>
            <a:noFill/>
          </a:ln>
          <a:effectLst/>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b" anchorCtr="0"/>
          <a:lstStyle/>
          <a:p>
            <a:pPr algn="ctr">
              <a:lnSpc>
                <a:spcPct val="90000"/>
              </a:lnSpc>
              <a:spcBef>
                <a:spcPct val="0"/>
              </a:spcBef>
              <a:spcAft>
                <a:spcPct val="0"/>
              </a:spcAft>
            </a:pPr>
            <a:fld id="{7EC75FD7-2DAD-4BA4-8309-67D889777929}" type="datetime'''''''''''''''''''''''''7'''''''''''''''''''''''">
              <a:rPr lang="en-GB" altLang="en-US" sz="800" b="1" smtClean="0">
                <a:solidFill>
                  <a:schemeClr val="tx1"/>
                </a:solidFill>
                <a:effectLst/>
                <a:sym typeface="+mn-lt"/>
              </a:rPr>
              <a:pPr algn="ctr">
                <a:lnSpc>
                  <a:spcPct val="90000"/>
                </a:lnSpc>
                <a:spcBef>
                  <a:spcPct val="0"/>
                </a:spcBef>
                <a:spcAft>
                  <a:spcPct val="0"/>
                </a:spcAft>
              </a:pPr>
              <a:t>7</a:t>
            </a:fld>
            <a:endParaRPr lang="en-GB" sz="800" b="1" err="1">
              <a:solidFill>
                <a:schemeClr val="tx1"/>
              </a:solidFill>
              <a:sym typeface="+mn-lt"/>
            </a:endParaRPr>
          </a:p>
        </p:txBody>
      </p:sp>
      <p:sp>
        <p:nvSpPr>
          <p:cNvPr id="47" name="Rectangle 46">
            <a:extLst>
              <a:ext uri="{FF2B5EF4-FFF2-40B4-BE49-F238E27FC236}">
                <a16:creationId xmlns:a16="http://schemas.microsoft.com/office/drawing/2014/main" id="{B51FB8A2-BF6D-A201-6F3A-D163D0220505}"/>
              </a:ext>
            </a:extLst>
          </p:cNvPr>
          <p:cNvSpPr/>
          <p:nvPr>
            <p:custDataLst>
              <p:tags r:id="rId159"/>
            </p:custDataLst>
          </p:nvPr>
        </p:nvSpPr>
        <p:spPr bwMode="gray">
          <a:xfrm>
            <a:off x="10313988" y="4708525"/>
            <a:ext cx="85725" cy="109538"/>
          </a:xfrm>
          <a:prstGeom prst="rect">
            <a:avLst/>
          </a:prstGeom>
          <a:noFill/>
          <a:ln>
            <a:noFill/>
          </a:ln>
          <a:effectLst/>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b" anchorCtr="0"/>
          <a:lstStyle/>
          <a:p>
            <a:pPr algn="ctr">
              <a:lnSpc>
                <a:spcPct val="90000"/>
              </a:lnSpc>
              <a:spcBef>
                <a:spcPct val="0"/>
              </a:spcBef>
              <a:spcAft>
                <a:spcPct val="0"/>
              </a:spcAft>
            </a:pPr>
            <a:fld id="{2861AEAB-787E-44FC-A4F7-DA7A345E9148}" type="datetime'''''''6'''''''''''''''''''''''''''''">
              <a:rPr lang="en-GB" altLang="en-US" sz="800" b="1" smtClean="0">
                <a:solidFill>
                  <a:schemeClr val="tx1"/>
                </a:solidFill>
                <a:effectLst/>
                <a:sym typeface="+mn-lt"/>
              </a:rPr>
              <a:pPr algn="ctr">
                <a:lnSpc>
                  <a:spcPct val="90000"/>
                </a:lnSpc>
                <a:spcBef>
                  <a:spcPct val="0"/>
                </a:spcBef>
                <a:spcAft>
                  <a:spcPct val="0"/>
                </a:spcAft>
              </a:pPr>
              <a:t>6</a:t>
            </a:fld>
            <a:endParaRPr lang="en-GB" sz="800" b="1" err="1">
              <a:solidFill>
                <a:schemeClr val="tx1"/>
              </a:solidFill>
              <a:sym typeface="+mn-lt"/>
            </a:endParaRPr>
          </a:p>
        </p:txBody>
      </p:sp>
      <p:sp>
        <p:nvSpPr>
          <p:cNvPr id="48" name="Rectangle 47">
            <a:extLst>
              <a:ext uri="{FF2B5EF4-FFF2-40B4-BE49-F238E27FC236}">
                <a16:creationId xmlns:a16="http://schemas.microsoft.com/office/drawing/2014/main" id="{AFFFB1B4-64D5-E90D-79AE-F8FF7CC71626}"/>
              </a:ext>
            </a:extLst>
          </p:cNvPr>
          <p:cNvSpPr/>
          <p:nvPr>
            <p:custDataLst>
              <p:tags r:id="rId160"/>
            </p:custDataLst>
          </p:nvPr>
        </p:nvSpPr>
        <p:spPr bwMode="gray">
          <a:xfrm>
            <a:off x="10561638" y="4713288"/>
            <a:ext cx="85725" cy="109538"/>
          </a:xfrm>
          <a:prstGeom prst="rect">
            <a:avLst/>
          </a:prstGeom>
          <a:noFill/>
          <a:ln>
            <a:noFill/>
          </a:ln>
          <a:effectLst/>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b" anchorCtr="0"/>
          <a:lstStyle/>
          <a:p>
            <a:pPr algn="ctr">
              <a:lnSpc>
                <a:spcPct val="90000"/>
              </a:lnSpc>
              <a:spcBef>
                <a:spcPct val="0"/>
              </a:spcBef>
              <a:spcAft>
                <a:spcPct val="0"/>
              </a:spcAft>
            </a:pPr>
            <a:fld id="{198551F8-EC9A-453A-ABE5-D1096C330989}" type="datetime'''''3'''''''''''''''''''''''''''''''''''''''''''''''">
              <a:rPr lang="en-GB" altLang="en-US" sz="800" b="1" smtClean="0">
                <a:solidFill>
                  <a:schemeClr val="tx1"/>
                </a:solidFill>
                <a:effectLst/>
                <a:sym typeface="+mn-lt"/>
              </a:rPr>
              <a:pPr algn="ctr">
                <a:lnSpc>
                  <a:spcPct val="90000"/>
                </a:lnSpc>
                <a:spcBef>
                  <a:spcPct val="0"/>
                </a:spcBef>
                <a:spcAft>
                  <a:spcPct val="0"/>
                </a:spcAft>
              </a:pPr>
              <a:t>3</a:t>
            </a:fld>
            <a:endParaRPr lang="en-GB" sz="800" b="1" err="1">
              <a:solidFill>
                <a:schemeClr val="tx1"/>
              </a:solidFill>
              <a:sym typeface="+mn-lt"/>
            </a:endParaRPr>
          </a:p>
        </p:txBody>
      </p:sp>
      <p:sp>
        <p:nvSpPr>
          <p:cNvPr id="49" name="Rectangle 48">
            <a:extLst>
              <a:ext uri="{FF2B5EF4-FFF2-40B4-BE49-F238E27FC236}">
                <a16:creationId xmlns:a16="http://schemas.microsoft.com/office/drawing/2014/main" id="{492EA658-CC15-23CB-DEEA-AAC7AD267E14}"/>
              </a:ext>
            </a:extLst>
          </p:cNvPr>
          <p:cNvSpPr/>
          <p:nvPr>
            <p:custDataLst>
              <p:tags r:id="rId161"/>
            </p:custDataLst>
          </p:nvPr>
        </p:nvSpPr>
        <p:spPr bwMode="gray">
          <a:xfrm>
            <a:off x="10810875" y="4887913"/>
            <a:ext cx="85725" cy="109538"/>
          </a:xfrm>
          <a:prstGeom prst="rect">
            <a:avLst/>
          </a:prstGeom>
          <a:noFill/>
          <a:ln>
            <a:noFill/>
          </a:ln>
          <a:effectLst/>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b" anchorCtr="0"/>
          <a:lstStyle/>
          <a:p>
            <a:pPr algn="ctr">
              <a:lnSpc>
                <a:spcPct val="90000"/>
              </a:lnSpc>
              <a:spcBef>
                <a:spcPct val="0"/>
              </a:spcBef>
              <a:spcAft>
                <a:spcPct val="0"/>
              </a:spcAft>
            </a:pPr>
            <a:fld id="{FBC288A4-8BA5-4D3A-80DA-C01B8338F53D}" type="datetime'''1'''''''''''''''''''''''''''''''''''''''''''''''''''''''">
              <a:rPr lang="en-GB" altLang="en-US" sz="800" b="1" smtClean="0">
                <a:solidFill>
                  <a:schemeClr val="tx1"/>
                </a:solidFill>
                <a:effectLst/>
                <a:sym typeface="+mn-lt"/>
              </a:rPr>
              <a:pPr algn="ctr">
                <a:lnSpc>
                  <a:spcPct val="90000"/>
                </a:lnSpc>
                <a:spcBef>
                  <a:spcPct val="0"/>
                </a:spcBef>
                <a:spcAft>
                  <a:spcPct val="0"/>
                </a:spcAft>
              </a:pPr>
              <a:t>1</a:t>
            </a:fld>
            <a:endParaRPr lang="en-GB" sz="800" b="1" err="1">
              <a:solidFill>
                <a:schemeClr val="tx1"/>
              </a:solidFill>
              <a:sym typeface="+mn-lt"/>
            </a:endParaRPr>
          </a:p>
        </p:txBody>
      </p:sp>
      <p:sp>
        <p:nvSpPr>
          <p:cNvPr id="30" name="Rectangle 29">
            <a:extLst>
              <a:ext uri="{FF2B5EF4-FFF2-40B4-BE49-F238E27FC236}">
                <a16:creationId xmlns:a16="http://schemas.microsoft.com/office/drawing/2014/main" id="{40E4E46E-8C09-2557-EEBA-2493C9A1C08E}"/>
              </a:ext>
            </a:extLst>
          </p:cNvPr>
          <p:cNvSpPr/>
          <p:nvPr>
            <p:custDataLst>
              <p:tags r:id="rId162"/>
            </p:custDataLst>
          </p:nvPr>
        </p:nvSpPr>
        <p:spPr bwMode="gray">
          <a:xfrm>
            <a:off x="6054725" y="3989388"/>
            <a:ext cx="142875" cy="109538"/>
          </a:xfrm>
          <a:prstGeom prst="rect">
            <a:avLst/>
          </a:prstGeom>
          <a:noFill/>
          <a:ln>
            <a:noFill/>
          </a:ln>
          <a:effectLst/>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b" anchorCtr="0"/>
          <a:lstStyle/>
          <a:p>
            <a:pPr algn="ctr">
              <a:lnSpc>
                <a:spcPct val="90000"/>
              </a:lnSpc>
              <a:spcBef>
                <a:spcPct val="0"/>
              </a:spcBef>
              <a:spcAft>
                <a:spcPct val="0"/>
              </a:spcAft>
            </a:pPr>
            <a:fld id="{CBD95DCC-6A2F-44B1-B6ED-D88333994D18}" type="datetime'2''''''''5'''''''''''">
              <a:rPr lang="en-GB" altLang="en-US" sz="800" b="1" smtClean="0">
                <a:solidFill>
                  <a:schemeClr val="tx1"/>
                </a:solidFill>
                <a:effectLst/>
                <a:sym typeface="+mn-lt"/>
              </a:rPr>
              <a:pPr algn="ctr">
                <a:lnSpc>
                  <a:spcPct val="90000"/>
                </a:lnSpc>
                <a:spcBef>
                  <a:spcPct val="0"/>
                </a:spcBef>
                <a:spcAft>
                  <a:spcPct val="0"/>
                </a:spcAft>
              </a:pPr>
              <a:t>25</a:t>
            </a:fld>
            <a:endParaRPr lang="en-GB" sz="800" b="1" err="1">
              <a:solidFill>
                <a:schemeClr val="tx1"/>
              </a:solidFill>
              <a:sym typeface="+mn-lt"/>
            </a:endParaRPr>
          </a:p>
        </p:txBody>
      </p:sp>
      <p:sp>
        <p:nvSpPr>
          <p:cNvPr id="731" name="Rectangle 730">
            <a:extLst>
              <a:ext uri="{FF2B5EF4-FFF2-40B4-BE49-F238E27FC236}">
                <a16:creationId xmlns:a16="http://schemas.microsoft.com/office/drawing/2014/main" id="{D702646E-AB35-0EB0-667C-404B12522B9E}"/>
              </a:ext>
            </a:extLst>
          </p:cNvPr>
          <p:cNvSpPr/>
          <p:nvPr>
            <p:custDataLst>
              <p:tags r:id="rId163"/>
            </p:custDataLst>
          </p:nvPr>
        </p:nvSpPr>
        <p:spPr bwMode="auto">
          <a:xfrm>
            <a:off x="2900363" y="6021388"/>
            <a:ext cx="196850" cy="1476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6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732" name="Rectangle 731">
            <a:extLst>
              <a:ext uri="{FF2B5EF4-FFF2-40B4-BE49-F238E27FC236}">
                <a16:creationId xmlns:a16="http://schemas.microsoft.com/office/drawing/2014/main" id="{945EA928-A9DA-BB8F-ACB9-A51A9963C9BD}"/>
              </a:ext>
            </a:extLst>
          </p:cNvPr>
          <p:cNvSpPr/>
          <p:nvPr>
            <p:custDataLst>
              <p:tags r:id="rId164"/>
            </p:custDataLst>
          </p:nvPr>
        </p:nvSpPr>
        <p:spPr bwMode="auto">
          <a:xfrm>
            <a:off x="4567238" y="6021388"/>
            <a:ext cx="196850" cy="147638"/>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6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733" name="Rectangle 732">
            <a:extLst>
              <a:ext uri="{FF2B5EF4-FFF2-40B4-BE49-F238E27FC236}">
                <a16:creationId xmlns:a16="http://schemas.microsoft.com/office/drawing/2014/main" id="{4A54A225-2C35-FE37-4636-6F116903D220}"/>
              </a:ext>
            </a:extLst>
          </p:cNvPr>
          <p:cNvSpPr/>
          <p:nvPr>
            <p:custDataLst>
              <p:tags r:id="rId165"/>
            </p:custDataLst>
          </p:nvPr>
        </p:nvSpPr>
        <p:spPr bwMode="auto">
          <a:xfrm>
            <a:off x="6696075" y="6021388"/>
            <a:ext cx="196850" cy="147638"/>
          </a:xfrm>
          <a:prstGeom prst="rect">
            <a:avLst/>
          </a:prstGeom>
          <a:solidFill>
            <a:srgbClr val="E66F0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l"/>
            <a:endParaRPr lang="en-GB" sz="1600" err="1"/>
          </a:p>
        </p:txBody>
      </p:sp>
      <p:sp>
        <p:nvSpPr>
          <p:cNvPr id="734" name="Rectangle 733">
            <a:extLst>
              <a:ext uri="{FF2B5EF4-FFF2-40B4-BE49-F238E27FC236}">
                <a16:creationId xmlns:a16="http://schemas.microsoft.com/office/drawing/2014/main" id="{8D9A4D53-6B73-1909-BEAA-831B5843ED52}"/>
              </a:ext>
            </a:extLst>
          </p:cNvPr>
          <p:cNvSpPr/>
          <p:nvPr>
            <p:custDataLst>
              <p:tags r:id="rId166"/>
            </p:custDataLst>
          </p:nvPr>
        </p:nvSpPr>
        <p:spPr bwMode="auto">
          <a:xfrm>
            <a:off x="3148013" y="6016625"/>
            <a:ext cx="1317625" cy="168275"/>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marR="0" lvl="0" indent="0" algn="l" defTabSz="914400" rtl="0" eaLnBrk="1" fontAlgn="auto" latinLnBrk="0" hangingPunct="1">
              <a:lnSpc>
                <a:spcPct val="100000"/>
              </a:lnSpc>
              <a:spcBef>
                <a:spcPct val="0"/>
              </a:spcBef>
              <a:spcAft>
                <a:spcPct val="0"/>
              </a:spcAft>
              <a:buClrTx/>
              <a:buSzTx/>
              <a:buFontTx/>
              <a:buNone/>
              <a:tabLst/>
              <a:defRPr/>
            </a:pPr>
            <a:fld id="{09C456E3-A40A-4066-B654-5AD3DD733786}" type="datetime'F''''''''''u''''ll p''ubl''i''c a''va''''ilab''i''lit''y'">
              <a:rPr lang="en-GB" altLang="en-US" sz="1100" smtClean="0">
                <a:solidFill>
                  <a:srgbClr val="2B3A42"/>
                </a:solidFill>
                <a:effectLst/>
              </a:rPr>
              <a:pPr marL="0" marR="0" lvl="0" indent="0" algn="l" defTabSz="914400" rtl="0" eaLnBrk="1" fontAlgn="auto" latinLnBrk="0" hangingPunct="1">
                <a:lnSpc>
                  <a:spcPct val="100000"/>
                </a:lnSpc>
                <a:spcBef>
                  <a:spcPct val="0"/>
                </a:spcBef>
                <a:spcAft>
                  <a:spcPct val="0"/>
                </a:spcAft>
                <a:buClrTx/>
                <a:buSzTx/>
                <a:buFontTx/>
                <a:buNone/>
                <a:tabLst/>
                <a:defRPr/>
              </a:pPr>
              <a:t>Full public availability</a:t>
            </a:fld>
            <a:endParaRPr kumimoji="0" lang="en-GB" sz="1100" b="0" i="0" strike="noStrike" kern="1200" cap="none" spc="0" normalizeH="0" baseline="0" noProof="0">
              <a:ln>
                <a:noFill/>
              </a:ln>
              <a:solidFill>
                <a:srgbClr val="2B3A42"/>
              </a:solidFill>
              <a:effectLst/>
              <a:uLnTx/>
              <a:uFillTx/>
              <a:ea typeface="+mn-ea"/>
              <a:cs typeface="+mn-cs"/>
              <a:sym typeface="+mn-lt"/>
            </a:endParaRPr>
          </a:p>
        </p:txBody>
      </p:sp>
      <p:sp>
        <p:nvSpPr>
          <p:cNvPr id="735" name="Rectangle 734">
            <a:extLst>
              <a:ext uri="{FF2B5EF4-FFF2-40B4-BE49-F238E27FC236}">
                <a16:creationId xmlns:a16="http://schemas.microsoft.com/office/drawing/2014/main" id="{A7CF83B7-35CB-7A7C-1A26-835258907889}"/>
              </a:ext>
            </a:extLst>
          </p:cNvPr>
          <p:cNvSpPr/>
          <p:nvPr>
            <p:custDataLst>
              <p:tags r:id="rId167"/>
            </p:custDataLst>
          </p:nvPr>
        </p:nvSpPr>
        <p:spPr bwMode="auto">
          <a:xfrm>
            <a:off x="4814888" y="6016625"/>
            <a:ext cx="1779588" cy="168275"/>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marR="0" lvl="0" indent="0" algn="l" defTabSz="914400" rtl="0" eaLnBrk="1" fontAlgn="auto" latinLnBrk="0" hangingPunct="1">
              <a:lnSpc>
                <a:spcPct val="100000"/>
              </a:lnSpc>
              <a:spcBef>
                <a:spcPct val="0"/>
              </a:spcBef>
              <a:spcAft>
                <a:spcPct val="0"/>
              </a:spcAft>
              <a:buClrTx/>
              <a:buSzTx/>
              <a:buFontTx/>
              <a:buNone/>
              <a:tabLst/>
              <a:defRPr/>
            </a:pPr>
            <a:fld id="{700255AF-3E87-4F12-8A3D-1D372334116C}" type="datetime'Lim''ited'' avail''''ab''''il''''it''''''y (All oth''er'')'">
              <a:rPr lang="en-GB" altLang="en-US" sz="1100" smtClean="0">
                <a:solidFill>
                  <a:srgbClr val="2B3A42"/>
                </a:solidFill>
                <a:effectLst/>
              </a:rPr>
              <a:pPr marL="0" marR="0" lvl="0" indent="0" algn="l" defTabSz="914400" rtl="0" eaLnBrk="1" fontAlgn="auto" latinLnBrk="0" hangingPunct="1">
                <a:lnSpc>
                  <a:spcPct val="100000"/>
                </a:lnSpc>
                <a:spcBef>
                  <a:spcPct val="0"/>
                </a:spcBef>
                <a:spcAft>
                  <a:spcPct val="0"/>
                </a:spcAft>
                <a:buClrTx/>
                <a:buSzTx/>
                <a:buFontTx/>
                <a:buNone/>
                <a:tabLst/>
                <a:defRPr/>
              </a:pPr>
              <a:t>Limited availability (All other)</a:t>
            </a:fld>
            <a:endParaRPr kumimoji="0" lang="en-GB" sz="1100" b="0" i="0" strike="noStrike" kern="1200" cap="none" spc="0" normalizeH="0" baseline="0" noProof="0">
              <a:ln>
                <a:noFill/>
              </a:ln>
              <a:solidFill>
                <a:srgbClr val="2B3A42"/>
              </a:solidFill>
              <a:effectLst/>
              <a:uLnTx/>
              <a:uFillTx/>
              <a:ea typeface="+mn-ea"/>
              <a:cs typeface="+mn-cs"/>
              <a:sym typeface="+mn-lt"/>
            </a:endParaRPr>
          </a:p>
        </p:txBody>
      </p:sp>
      <p:sp>
        <p:nvSpPr>
          <p:cNvPr id="736" name="Rectangle 735">
            <a:extLst>
              <a:ext uri="{FF2B5EF4-FFF2-40B4-BE49-F238E27FC236}">
                <a16:creationId xmlns:a16="http://schemas.microsoft.com/office/drawing/2014/main" id="{2A567943-C895-4C39-823F-090A301F9664}"/>
              </a:ext>
            </a:extLst>
          </p:cNvPr>
          <p:cNvSpPr/>
          <p:nvPr>
            <p:custDataLst>
              <p:tags r:id="rId168"/>
            </p:custDataLst>
          </p:nvPr>
        </p:nvSpPr>
        <p:spPr bwMode="auto">
          <a:xfrm>
            <a:off x="6943725" y="6016625"/>
            <a:ext cx="2681288" cy="168275"/>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marR="0" lvl="0" indent="0" algn="l" defTabSz="914400" rtl="0" eaLnBrk="1" fontAlgn="auto" latinLnBrk="0" hangingPunct="1">
              <a:lnSpc>
                <a:spcPct val="100000"/>
              </a:lnSpc>
              <a:spcBef>
                <a:spcPct val="0"/>
              </a:spcBef>
              <a:spcAft>
                <a:spcPct val="0"/>
              </a:spcAft>
              <a:buClrTx/>
              <a:buSzTx/>
              <a:buFontTx/>
              <a:buNone/>
              <a:tabLst/>
              <a:defRPr/>
            </a:pPr>
            <a:fld id="{E09299D9-47C0-49F0-B9BB-46682BCDD1D4}" type="datetime'Limit''ed ava''''ilability'' (Individual patient'' basi''s)'''">
              <a:rPr lang="en-GB" altLang="en-US" sz="1100" smtClean="0">
                <a:solidFill>
                  <a:srgbClr val="2B3A42"/>
                </a:solidFill>
                <a:effectLst/>
              </a:rPr>
              <a:pPr marL="0" marR="0" lvl="0" indent="0" algn="l" defTabSz="914400" rtl="0" eaLnBrk="1" fontAlgn="auto" latinLnBrk="0" hangingPunct="1">
                <a:lnSpc>
                  <a:spcPct val="100000"/>
                </a:lnSpc>
                <a:spcBef>
                  <a:spcPct val="0"/>
                </a:spcBef>
                <a:spcAft>
                  <a:spcPct val="0"/>
                </a:spcAft>
                <a:buClrTx/>
                <a:buSzTx/>
                <a:buFontTx/>
                <a:buNone/>
                <a:tabLst/>
                <a:defRPr/>
              </a:pPr>
              <a:t>Limited availability (Individual patient basis)</a:t>
            </a:fld>
            <a:endParaRPr kumimoji="0" lang="en-GB" sz="1100" b="0" i="0" strike="noStrike" kern="1200" cap="none" spc="0" normalizeH="0" baseline="0" noProof="0">
              <a:ln>
                <a:noFill/>
              </a:ln>
              <a:solidFill>
                <a:srgbClr val="2B3A42"/>
              </a:solidFill>
              <a:effectLst/>
              <a:uLnTx/>
              <a:uFillTx/>
              <a:ea typeface="+mn-ea"/>
              <a:cs typeface="+mn-cs"/>
              <a:sym typeface="+mn-lt"/>
            </a:endParaRPr>
          </a:p>
        </p:txBody>
      </p:sp>
      <p:grpSp>
        <p:nvGrpSpPr>
          <p:cNvPr id="523" name="Group 522">
            <a:extLst>
              <a:ext uri="{FF2B5EF4-FFF2-40B4-BE49-F238E27FC236}">
                <a16:creationId xmlns:a16="http://schemas.microsoft.com/office/drawing/2014/main" id="{46E1D03B-5619-AFC3-22EB-B7FBF463DFE0}"/>
              </a:ext>
            </a:extLst>
          </p:cNvPr>
          <p:cNvGrpSpPr/>
          <p:nvPr/>
        </p:nvGrpSpPr>
        <p:grpSpPr>
          <a:xfrm>
            <a:off x="0" y="-5166"/>
            <a:ext cx="12197443" cy="180000"/>
            <a:chOff x="0" y="-5166"/>
            <a:chExt cx="12197443" cy="446573"/>
          </a:xfrm>
        </p:grpSpPr>
        <p:sp>
          <p:nvSpPr>
            <p:cNvPr id="524" name="Rectangle 523">
              <a:extLst>
                <a:ext uri="{FF2B5EF4-FFF2-40B4-BE49-F238E27FC236}">
                  <a16:creationId xmlns:a16="http://schemas.microsoft.com/office/drawing/2014/main" id="{C6F8E8A8-3CB0-2521-0AE0-8D2980E1A19F}"/>
                </a:ext>
              </a:extLst>
            </p:cNvPr>
            <p:cNvSpPr/>
            <p:nvPr/>
          </p:nvSpPr>
          <p:spPr>
            <a:xfrm>
              <a:off x="0" y="-5166"/>
              <a:ext cx="2437200" cy="446573"/>
            </a:xfrm>
            <a:prstGeom prst="rect">
              <a:avLst/>
            </a:prstGeom>
            <a:solidFill>
              <a:schemeClr val="bg2"/>
            </a:solidFill>
            <a:ln>
              <a:solidFill>
                <a:schemeClr val="bg2">
                  <a:lumMod val="9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tIns="36000" rtlCol="0" anchor="ctr" anchorCtr="0"/>
            <a:lstStyle/>
            <a:p>
              <a:pPr algn="ctr"/>
              <a:r>
                <a:rPr lang="en-GB" sz="1200">
                  <a:solidFill>
                    <a:schemeClr val="bg2">
                      <a:lumMod val="90000"/>
                    </a:schemeClr>
                  </a:solidFill>
                </a:rPr>
                <a:t>All products</a:t>
              </a:r>
            </a:p>
          </p:txBody>
        </p:sp>
        <p:grpSp>
          <p:nvGrpSpPr>
            <p:cNvPr id="525" name="Group 524">
              <a:extLst>
                <a:ext uri="{FF2B5EF4-FFF2-40B4-BE49-F238E27FC236}">
                  <a16:creationId xmlns:a16="http://schemas.microsoft.com/office/drawing/2014/main" id="{B62773C9-E948-697F-7801-B049E08326C7}"/>
                </a:ext>
              </a:extLst>
            </p:cNvPr>
            <p:cNvGrpSpPr/>
            <p:nvPr/>
          </p:nvGrpSpPr>
          <p:grpSpPr>
            <a:xfrm>
              <a:off x="2439477" y="-5166"/>
              <a:ext cx="9757966" cy="446573"/>
              <a:chOff x="2439477" y="-5166"/>
              <a:chExt cx="9757966" cy="446573"/>
            </a:xfrm>
          </p:grpSpPr>
          <p:sp>
            <p:nvSpPr>
              <p:cNvPr id="526" name="Rectangle 525">
                <a:extLst>
                  <a:ext uri="{FF2B5EF4-FFF2-40B4-BE49-F238E27FC236}">
                    <a16:creationId xmlns:a16="http://schemas.microsoft.com/office/drawing/2014/main" id="{EC9A638F-1C68-6454-34A9-3A6368E74E32}"/>
                  </a:ext>
                </a:extLst>
              </p:cNvPr>
              <p:cNvSpPr/>
              <p:nvPr/>
            </p:nvSpPr>
            <p:spPr>
              <a:xfrm>
                <a:off x="2439477" y="-5166"/>
                <a:ext cx="2437200" cy="446573"/>
              </a:xfrm>
              <a:prstGeom prst="rect">
                <a:avLst/>
              </a:prstGeom>
              <a:solidFill>
                <a:schemeClr val="bg2"/>
              </a:solidFill>
              <a:ln>
                <a:solidFill>
                  <a:schemeClr val="bg2">
                    <a:lumMod val="9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tIns="36000" rtlCol="0" anchor="ctr" anchorCtr="0"/>
              <a:lstStyle/>
              <a:p>
                <a:pPr algn="ctr"/>
                <a:r>
                  <a:rPr lang="en-GB" sz="1200">
                    <a:solidFill>
                      <a:schemeClr val="bg2">
                        <a:lumMod val="90000"/>
                      </a:schemeClr>
                    </a:solidFill>
                  </a:rPr>
                  <a:t>Oncology</a:t>
                </a:r>
              </a:p>
            </p:txBody>
          </p:sp>
          <p:sp>
            <p:nvSpPr>
              <p:cNvPr id="527" name="Rectangle 526">
                <a:extLst>
                  <a:ext uri="{FF2B5EF4-FFF2-40B4-BE49-F238E27FC236}">
                    <a16:creationId xmlns:a16="http://schemas.microsoft.com/office/drawing/2014/main" id="{62B84B15-1CF8-7488-800C-B4932CDDDDF5}"/>
                  </a:ext>
                </a:extLst>
              </p:cNvPr>
              <p:cNvSpPr/>
              <p:nvPr/>
            </p:nvSpPr>
            <p:spPr>
              <a:xfrm>
                <a:off x="4878955" y="-5166"/>
                <a:ext cx="2437200" cy="446573"/>
              </a:xfrm>
              <a:prstGeom prst="rect">
                <a:avLst/>
              </a:prstGeom>
              <a:gradFill>
                <a:gsLst>
                  <a:gs pos="0">
                    <a:schemeClr val="accent1">
                      <a:lumMod val="5000"/>
                      <a:lumOff val="95000"/>
                    </a:schemeClr>
                  </a:gs>
                  <a:gs pos="52000">
                    <a:schemeClr val="accent2">
                      <a:lumMod val="75000"/>
                    </a:schemeClr>
                  </a:gs>
                  <a:gs pos="83000">
                    <a:schemeClr val="accent2">
                      <a:lumMod val="75000"/>
                    </a:schemeClr>
                  </a:gs>
                  <a:gs pos="100000">
                    <a:schemeClr val="accent2">
                      <a:lumMod val="75000"/>
                    </a:schemeClr>
                  </a:gs>
                </a:gsLst>
                <a:lin ang="5400000" scaled="1"/>
              </a:gradFill>
              <a:ln>
                <a:solidFill>
                  <a:schemeClr val="bg2">
                    <a:lumMod val="9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tIns="36000" rtlCol="0" anchor="ctr" anchorCtr="0"/>
              <a:lstStyle/>
              <a:p>
                <a:pPr algn="ctr"/>
                <a:r>
                  <a:rPr lang="en-GB" sz="1200">
                    <a:solidFill>
                      <a:schemeClr val="bg1"/>
                    </a:solidFill>
                  </a:rPr>
                  <a:t>Orphans</a:t>
                </a:r>
              </a:p>
            </p:txBody>
          </p:sp>
          <p:sp>
            <p:nvSpPr>
              <p:cNvPr id="528" name="Rectangle 527">
                <a:extLst>
                  <a:ext uri="{FF2B5EF4-FFF2-40B4-BE49-F238E27FC236}">
                    <a16:creationId xmlns:a16="http://schemas.microsoft.com/office/drawing/2014/main" id="{1A732737-1431-5D5F-1BEF-35EAB5EB57AC}"/>
                  </a:ext>
                </a:extLst>
              </p:cNvPr>
              <p:cNvSpPr/>
              <p:nvPr/>
            </p:nvSpPr>
            <p:spPr>
              <a:xfrm>
                <a:off x="7318433" y="-5166"/>
                <a:ext cx="2437200" cy="446573"/>
              </a:xfrm>
              <a:prstGeom prst="rect">
                <a:avLst/>
              </a:prstGeom>
              <a:solidFill>
                <a:schemeClr val="bg2"/>
              </a:solidFill>
              <a:ln>
                <a:solidFill>
                  <a:schemeClr val="bg2">
                    <a:lumMod val="9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tIns="36000" rtlCol="0" anchor="ctr" anchorCtr="0"/>
              <a:lstStyle/>
              <a:p>
                <a:pPr algn="ctr"/>
                <a:r>
                  <a:rPr lang="en-GB" sz="1200">
                    <a:solidFill>
                      <a:schemeClr val="bg2">
                        <a:lumMod val="90000"/>
                      </a:schemeClr>
                    </a:solidFill>
                  </a:rPr>
                  <a:t>Non-</a:t>
                </a:r>
                <a:r>
                  <a:rPr lang="en-GB" sz="1200" err="1">
                    <a:solidFill>
                      <a:schemeClr val="bg2">
                        <a:lumMod val="90000"/>
                      </a:schemeClr>
                    </a:solidFill>
                  </a:rPr>
                  <a:t>onc</a:t>
                </a:r>
                <a:r>
                  <a:rPr lang="en-GB" sz="1200">
                    <a:solidFill>
                      <a:schemeClr val="bg2">
                        <a:lumMod val="90000"/>
                      </a:schemeClr>
                    </a:solidFill>
                  </a:rPr>
                  <a:t> orphans</a:t>
                </a:r>
              </a:p>
            </p:txBody>
          </p:sp>
          <p:sp>
            <p:nvSpPr>
              <p:cNvPr id="529" name="Rectangle 528">
                <a:extLst>
                  <a:ext uri="{FF2B5EF4-FFF2-40B4-BE49-F238E27FC236}">
                    <a16:creationId xmlns:a16="http://schemas.microsoft.com/office/drawing/2014/main" id="{E80F4C00-A102-E484-DB57-95F76BF0F7CE}"/>
                  </a:ext>
                </a:extLst>
              </p:cNvPr>
              <p:cNvSpPr/>
              <p:nvPr/>
            </p:nvSpPr>
            <p:spPr>
              <a:xfrm>
                <a:off x="9749443" y="-5166"/>
                <a:ext cx="2448000" cy="446573"/>
              </a:xfrm>
              <a:prstGeom prst="rect">
                <a:avLst/>
              </a:prstGeom>
              <a:solidFill>
                <a:schemeClr val="bg2"/>
              </a:solidFill>
              <a:ln>
                <a:solidFill>
                  <a:schemeClr val="bg2">
                    <a:lumMod val="9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tIns="36000" rtlCol="0" anchor="ctr" anchorCtr="0"/>
              <a:lstStyle/>
              <a:p>
                <a:pPr algn="ctr"/>
                <a:r>
                  <a:rPr lang="en-GB" sz="1200">
                    <a:solidFill>
                      <a:schemeClr val="bg2">
                        <a:lumMod val="90000"/>
                      </a:schemeClr>
                    </a:solidFill>
                  </a:rPr>
                  <a:t>Combination</a:t>
                </a:r>
              </a:p>
            </p:txBody>
          </p:sp>
        </p:grpSp>
      </p:grpSp>
    </p:spTree>
    <p:extLst>
      <p:ext uri="{BB962C8B-B14F-4D97-AF65-F5344CB8AC3E}">
        <p14:creationId xmlns:p14="http://schemas.microsoft.com/office/powerpoint/2010/main" val="182225932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6" name="Object 15" hidden="1">
            <a:extLst>
              <a:ext uri="{FF2B5EF4-FFF2-40B4-BE49-F238E27FC236}">
                <a16:creationId xmlns:a16="http://schemas.microsoft.com/office/drawing/2014/main" id="{9834649C-7A5C-4C26-AD02-DFE033744CC4}"/>
              </a:ext>
            </a:extLst>
          </p:cNvPr>
          <p:cNvGraphicFramePr>
            <a:graphicFrameLocks noChangeAspect="1"/>
          </p:cNvGraphicFramePr>
          <p:nvPr>
            <p:custDataLst>
              <p:tags r:id="rId1"/>
            </p:custDataLst>
            <p:extLst>
              <p:ext uri="{D42A27DB-BD31-4B8C-83A1-F6EECF244321}">
                <p14:modId xmlns:p14="http://schemas.microsoft.com/office/powerpoint/2010/main" val="2013544527"/>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205" imgW="216" imgH="216" progId="TCLayout.ActiveDocument.1">
                  <p:embed/>
                </p:oleObj>
              </mc:Choice>
              <mc:Fallback>
                <p:oleObj name="think-cell Slide" r:id="rId205" imgW="216" imgH="216" progId="TCLayout.ActiveDocument.1">
                  <p:embed/>
                  <p:pic>
                    <p:nvPicPr>
                      <p:cNvPr id="16" name="Object 15" hidden="1">
                        <a:extLst>
                          <a:ext uri="{FF2B5EF4-FFF2-40B4-BE49-F238E27FC236}">
                            <a16:creationId xmlns:a16="http://schemas.microsoft.com/office/drawing/2014/main" id="{9834649C-7A5C-4C26-AD02-DFE033744CC4}"/>
                          </a:ext>
                        </a:extLst>
                      </p:cNvPr>
                      <p:cNvPicPr/>
                      <p:nvPr/>
                    </p:nvPicPr>
                    <p:blipFill>
                      <a:blip r:embed="rId206"/>
                      <a:stretch>
                        <a:fillRect/>
                      </a:stretch>
                    </p:blipFill>
                    <p:spPr>
                      <a:xfrm>
                        <a:off x="1588" y="1588"/>
                        <a:ext cx="1588" cy="1588"/>
                      </a:xfrm>
                      <a:prstGeom prst="rect">
                        <a:avLst/>
                      </a:prstGeom>
                    </p:spPr>
                  </p:pic>
                </p:oleObj>
              </mc:Fallback>
            </mc:AlternateContent>
          </a:graphicData>
        </a:graphic>
      </p:graphicFrame>
      <p:sp>
        <p:nvSpPr>
          <p:cNvPr id="6" name="Rectangle 5" hidden="1">
            <a:extLst>
              <a:ext uri="{FF2B5EF4-FFF2-40B4-BE49-F238E27FC236}">
                <a16:creationId xmlns:a16="http://schemas.microsoft.com/office/drawing/2014/main" id="{9DEC096E-7855-4EE3-9504-7797209BBA4F}"/>
              </a:ext>
            </a:extLst>
          </p:cNvPr>
          <p:cNvSpPr/>
          <p:nvPr>
            <p:custDataLst>
              <p:tags r:id="rId2"/>
            </p:custDataLst>
          </p:nvPr>
        </p:nvSpPr>
        <p:spPr>
          <a:xfrm>
            <a:off x="0" y="0"/>
            <a:ext cx="158750" cy="15875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t" anchorCtr="0">
            <a:noAutofit/>
          </a:bodyPr>
          <a:lstStyle/>
          <a:p>
            <a:pPr>
              <a:defRPr/>
            </a:pPr>
            <a:endParaRPr kumimoji="0" lang="en-GB" sz="1400" u="none" strike="noStrike" kern="1200" cap="none" spc="0" normalizeH="0" noProof="0">
              <a:ln>
                <a:noFill/>
              </a:ln>
              <a:solidFill>
                <a:srgbClr val="FFFFFF"/>
              </a:solidFill>
              <a:effectLst/>
              <a:uLnTx/>
              <a:uFillTx/>
              <a:sym typeface="+mn-lt"/>
            </a:endParaRPr>
          </a:p>
        </p:txBody>
      </p:sp>
      <p:sp>
        <p:nvSpPr>
          <p:cNvPr id="542" name="Title 541">
            <a:extLst>
              <a:ext uri="{FF2B5EF4-FFF2-40B4-BE49-F238E27FC236}">
                <a16:creationId xmlns:a16="http://schemas.microsoft.com/office/drawing/2014/main" id="{907162CF-3CBB-4625-A270-B43EAE717140}"/>
              </a:ext>
            </a:extLst>
          </p:cNvPr>
          <p:cNvSpPr>
            <a:spLocks noGrp="1"/>
          </p:cNvSpPr>
          <p:nvPr>
            <p:ph type="title"/>
          </p:nvPr>
        </p:nvSpPr>
        <p:spPr/>
        <p:txBody>
          <a:bodyPr vert="horz"/>
          <a:lstStyle/>
          <a:p>
            <a:r>
              <a:rPr lang="en-GB"/>
              <a:t>Orphan breakdown of total availability (%, 2020-2023)</a:t>
            </a:r>
          </a:p>
        </p:txBody>
      </p:sp>
      <p:graphicFrame>
        <p:nvGraphicFramePr>
          <p:cNvPr id="711" name="Chart 710">
            <a:extLst>
              <a:ext uri="{FF2B5EF4-FFF2-40B4-BE49-F238E27FC236}">
                <a16:creationId xmlns:a16="http://schemas.microsoft.com/office/drawing/2014/main" id="{DD714FDD-957C-72C4-206A-50C3732E2997}"/>
              </a:ext>
            </a:extLst>
          </p:cNvPr>
          <p:cNvGraphicFramePr/>
          <p:nvPr>
            <p:custDataLst>
              <p:tags r:id="rId3"/>
            </p:custDataLst>
            <p:extLst>
              <p:ext uri="{D42A27DB-BD31-4B8C-83A1-F6EECF244321}">
                <p14:modId xmlns:p14="http://schemas.microsoft.com/office/powerpoint/2010/main" val="495549181"/>
              </p:ext>
            </p:extLst>
          </p:nvPr>
        </p:nvGraphicFramePr>
        <p:xfrm>
          <a:off x="769938" y="2205038"/>
          <a:ext cx="10282237" cy="3076575"/>
        </p:xfrm>
        <a:graphic>
          <a:graphicData uri="http://schemas.openxmlformats.org/drawingml/2006/chart">
            <c:chart xmlns:c="http://schemas.openxmlformats.org/drawingml/2006/chart" xmlns:r="http://schemas.openxmlformats.org/officeDocument/2006/relationships" r:id="rId207"/>
          </a:graphicData>
        </a:graphic>
      </p:graphicFrame>
      <p:cxnSp>
        <p:nvCxnSpPr>
          <p:cNvPr id="716" name="Straight Connector 715">
            <a:extLst>
              <a:ext uri="{FF2B5EF4-FFF2-40B4-BE49-F238E27FC236}">
                <a16:creationId xmlns:a16="http://schemas.microsoft.com/office/drawing/2014/main" id="{32C446D1-1254-B447-FEF4-758B9BCE7906}"/>
              </a:ext>
            </a:extLst>
          </p:cNvPr>
          <p:cNvCxnSpPr/>
          <p:nvPr>
            <p:custDataLst>
              <p:tags r:id="rId4"/>
            </p:custDataLst>
          </p:nvPr>
        </p:nvCxnSpPr>
        <p:spPr bwMode="gray">
          <a:xfrm>
            <a:off x="5554663" y="4387850"/>
            <a:ext cx="0" cy="682625"/>
          </a:xfrm>
          <a:prstGeom prst="line">
            <a:avLst/>
          </a:prstGeom>
          <a:ln w="19050" cap="flat" cmpd="sng" algn="ctr">
            <a:solidFill>
              <a:schemeClr val="accent3"/>
            </a:solidFill>
            <a:prstDash val="sysDot"/>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717" name="Straight Connector 716">
            <a:extLst>
              <a:ext uri="{FF2B5EF4-FFF2-40B4-BE49-F238E27FC236}">
                <a16:creationId xmlns:a16="http://schemas.microsoft.com/office/drawing/2014/main" id="{E15FEA18-E108-6714-0104-9A605517656D}"/>
              </a:ext>
            </a:extLst>
          </p:cNvPr>
          <p:cNvCxnSpPr/>
          <p:nvPr>
            <p:custDataLst>
              <p:tags r:id="rId5"/>
            </p:custDataLst>
          </p:nvPr>
        </p:nvCxnSpPr>
        <p:spPr bwMode="gray">
          <a:xfrm>
            <a:off x="5694363" y="4387850"/>
            <a:ext cx="0" cy="682625"/>
          </a:xfrm>
          <a:prstGeom prst="line">
            <a:avLst/>
          </a:prstGeom>
          <a:ln w="19050" cap="flat" cmpd="sng" algn="ctr">
            <a:solidFill>
              <a:schemeClr val="accent3"/>
            </a:solidFill>
            <a:prstDash val="sysDot"/>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718" name="Straight Connector 717">
            <a:extLst>
              <a:ext uri="{FF2B5EF4-FFF2-40B4-BE49-F238E27FC236}">
                <a16:creationId xmlns:a16="http://schemas.microsoft.com/office/drawing/2014/main" id="{A6C28EFA-C03A-961A-C574-77B213E88158}"/>
              </a:ext>
            </a:extLst>
          </p:cNvPr>
          <p:cNvCxnSpPr/>
          <p:nvPr>
            <p:custDataLst>
              <p:tags r:id="rId6"/>
            </p:custDataLst>
          </p:nvPr>
        </p:nvCxnSpPr>
        <p:spPr bwMode="gray">
          <a:xfrm>
            <a:off x="5554663" y="4387850"/>
            <a:ext cx="139700" cy="0"/>
          </a:xfrm>
          <a:prstGeom prst="line">
            <a:avLst/>
          </a:prstGeom>
          <a:ln w="19050" cap="flat" cmpd="sng" algn="ctr">
            <a:solidFill>
              <a:schemeClr val="accent6"/>
            </a:solidFill>
            <a:prstDash val="sysDot"/>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719" name="Straight Connector 718">
            <a:extLst>
              <a:ext uri="{FF2B5EF4-FFF2-40B4-BE49-F238E27FC236}">
                <a16:creationId xmlns:a16="http://schemas.microsoft.com/office/drawing/2014/main" id="{22137F8C-8841-D396-5842-D67733FDE25E}"/>
              </a:ext>
            </a:extLst>
          </p:cNvPr>
          <p:cNvCxnSpPr/>
          <p:nvPr>
            <p:custDataLst>
              <p:tags r:id="rId7"/>
            </p:custDataLst>
          </p:nvPr>
        </p:nvCxnSpPr>
        <p:spPr bwMode="gray">
          <a:xfrm>
            <a:off x="5554663" y="4149725"/>
            <a:ext cx="0" cy="238125"/>
          </a:xfrm>
          <a:prstGeom prst="line">
            <a:avLst/>
          </a:prstGeom>
          <a:ln w="19050" cap="flat" cmpd="sng" algn="ctr">
            <a:solidFill>
              <a:schemeClr val="accent6"/>
            </a:solidFill>
            <a:prstDash val="sysDot"/>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720" name="Straight Connector 719">
            <a:extLst>
              <a:ext uri="{FF2B5EF4-FFF2-40B4-BE49-F238E27FC236}">
                <a16:creationId xmlns:a16="http://schemas.microsoft.com/office/drawing/2014/main" id="{A7F6E0C8-02B7-6C64-C0DA-6E98215985CF}"/>
              </a:ext>
            </a:extLst>
          </p:cNvPr>
          <p:cNvCxnSpPr/>
          <p:nvPr>
            <p:custDataLst>
              <p:tags r:id="rId8"/>
            </p:custDataLst>
          </p:nvPr>
        </p:nvCxnSpPr>
        <p:spPr bwMode="gray">
          <a:xfrm>
            <a:off x="5694363" y="4149725"/>
            <a:ext cx="0" cy="238125"/>
          </a:xfrm>
          <a:prstGeom prst="line">
            <a:avLst/>
          </a:prstGeom>
          <a:ln w="19050" cap="flat" cmpd="sng" algn="ctr">
            <a:solidFill>
              <a:schemeClr val="accent6"/>
            </a:solidFill>
            <a:prstDash val="sysDot"/>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723" name="Straight Connector 722">
            <a:extLst>
              <a:ext uri="{FF2B5EF4-FFF2-40B4-BE49-F238E27FC236}">
                <a16:creationId xmlns:a16="http://schemas.microsoft.com/office/drawing/2014/main" id="{E9D65604-25B3-C1F7-36D1-3C9C65B874F1}"/>
              </a:ext>
            </a:extLst>
          </p:cNvPr>
          <p:cNvCxnSpPr/>
          <p:nvPr>
            <p:custDataLst>
              <p:tags r:id="rId9"/>
            </p:custDataLst>
          </p:nvPr>
        </p:nvCxnSpPr>
        <p:spPr bwMode="gray">
          <a:xfrm>
            <a:off x="5694363" y="3963988"/>
            <a:ext cx="0" cy="185738"/>
          </a:xfrm>
          <a:prstGeom prst="line">
            <a:avLst/>
          </a:prstGeom>
          <a:ln w="19050" cap="flat" cmpd="sng" algn="ctr">
            <a:solidFill>
              <a:srgbClr val="E66F02"/>
            </a:solidFill>
            <a:prstDash val="sysDot"/>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721" name="Straight Connector 720">
            <a:extLst>
              <a:ext uri="{FF2B5EF4-FFF2-40B4-BE49-F238E27FC236}">
                <a16:creationId xmlns:a16="http://schemas.microsoft.com/office/drawing/2014/main" id="{D376A60B-9E7E-8E6E-ADDC-5CCE3355903D}"/>
              </a:ext>
            </a:extLst>
          </p:cNvPr>
          <p:cNvCxnSpPr/>
          <p:nvPr>
            <p:custDataLst>
              <p:tags r:id="rId10"/>
            </p:custDataLst>
          </p:nvPr>
        </p:nvCxnSpPr>
        <p:spPr bwMode="gray">
          <a:xfrm>
            <a:off x="5554663" y="4149725"/>
            <a:ext cx="139700" cy="0"/>
          </a:xfrm>
          <a:prstGeom prst="line">
            <a:avLst/>
          </a:prstGeom>
          <a:ln w="19050" cap="flat" cmpd="sng" algn="ctr">
            <a:solidFill>
              <a:srgbClr val="E66F02"/>
            </a:solidFill>
            <a:prstDash val="sysDot"/>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722" name="Straight Connector 721">
            <a:extLst>
              <a:ext uri="{FF2B5EF4-FFF2-40B4-BE49-F238E27FC236}">
                <a16:creationId xmlns:a16="http://schemas.microsoft.com/office/drawing/2014/main" id="{642D6537-2879-9BD1-EB7B-13A161CF0C8A}"/>
              </a:ext>
            </a:extLst>
          </p:cNvPr>
          <p:cNvCxnSpPr/>
          <p:nvPr>
            <p:custDataLst>
              <p:tags r:id="rId11"/>
            </p:custDataLst>
          </p:nvPr>
        </p:nvCxnSpPr>
        <p:spPr bwMode="gray">
          <a:xfrm>
            <a:off x="5554663" y="3963988"/>
            <a:ext cx="0" cy="185738"/>
          </a:xfrm>
          <a:prstGeom prst="line">
            <a:avLst/>
          </a:prstGeom>
          <a:ln w="19050" cap="flat" cmpd="sng" algn="ctr">
            <a:solidFill>
              <a:srgbClr val="E66F02"/>
            </a:solidFill>
            <a:prstDash val="sysDot"/>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724" name="Straight Connector 723">
            <a:extLst>
              <a:ext uri="{FF2B5EF4-FFF2-40B4-BE49-F238E27FC236}">
                <a16:creationId xmlns:a16="http://schemas.microsoft.com/office/drawing/2014/main" id="{068F3FF3-09D9-66AF-18B4-6526E9A45632}"/>
              </a:ext>
            </a:extLst>
          </p:cNvPr>
          <p:cNvCxnSpPr/>
          <p:nvPr>
            <p:custDataLst>
              <p:tags r:id="rId12"/>
            </p:custDataLst>
          </p:nvPr>
        </p:nvCxnSpPr>
        <p:spPr bwMode="gray">
          <a:xfrm>
            <a:off x="5554663" y="3963988"/>
            <a:ext cx="139700" cy="0"/>
          </a:xfrm>
          <a:prstGeom prst="line">
            <a:avLst/>
          </a:prstGeom>
          <a:ln w="19050" cap="flat" cmpd="sng" algn="ctr">
            <a:solidFill>
              <a:srgbClr val="F88FAC"/>
            </a:solidFill>
            <a:prstDash val="sysDot"/>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725" name="Straight Connector 724">
            <a:extLst>
              <a:ext uri="{FF2B5EF4-FFF2-40B4-BE49-F238E27FC236}">
                <a16:creationId xmlns:a16="http://schemas.microsoft.com/office/drawing/2014/main" id="{31EC997A-C0FF-882A-2E0C-27BA90C2A24E}"/>
              </a:ext>
            </a:extLst>
          </p:cNvPr>
          <p:cNvCxnSpPr/>
          <p:nvPr>
            <p:custDataLst>
              <p:tags r:id="rId13"/>
            </p:custDataLst>
          </p:nvPr>
        </p:nvCxnSpPr>
        <p:spPr bwMode="gray">
          <a:xfrm>
            <a:off x="5554663" y="3873500"/>
            <a:ext cx="0" cy="90488"/>
          </a:xfrm>
          <a:prstGeom prst="line">
            <a:avLst/>
          </a:prstGeom>
          <a:ln w="19050" cap="flat" cmpd="sng" algn="ctr">
            <a:solidFill>
              <a:srgbClr val="F88FAC"/>
            </a:solidFill>
            <a:prstDash val="sysDot"/>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727" name="Straight Connector 726">
            <a:extLst>
              <a:ext uri="{FF2B5EF4-FFF2-40B4-BE49-F238E27FC236}">
                <a16:creationId xmlns:a16="http://schemas.microsoft.com/office/drawing/2014/main" id="{F50FFCCD-6F60-2972-6C83-EDEB361F538A}"/>
              </a:ext>
            </a:extLst>
          </p:cNvPr>
          <p:cNvCxnSpPr/>
          <p:nvPr>
            <p:custDataLst>
              <p:tags r:id="rId14"/>
            </p:custDataLst>
          </p:nvPr>
        </p:nvCxnSpPr>
        <p:spPr bwMode="gray">
          <a:xfrm>
            <a:off x="5694363" y="3873500"/>
            <a:ext cx="0" cy="90488"/>
          </a:xfrm>
          <a:prstGeom prst="line">
            <a:avLst/>
          </a:prstGeom>
          <a:ln w="19050" cap="flat" cmpd="sng" algn="ctr">
            <a:solidFill>
              <a:srgbClr val="F88FAC"/>
            </a:solidFill>
            <a:prstDash val="sysDot"/>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731" name="Straight Connector 730">
            <a:extLst>
              <a:ext uri="{FF2B5EF4-FFF2-40B4-BE49-F238E27FC236}">
                <a16:creationId xmlns:a16="http://schemas.microsoft.com/office/drawing/2014/main" id="{6DE9512F-0332-105A-172C-82FE696673D6}"/>
              </a:ext>
            </a:extLst>
          </p:cNvPr>
          <p:cNvCxnSpPr/>
          <p:nvPr>
            <p:custDataLst>
              <p:tags r:id="rId15"/>
            </p:custDataLst>
          </p:nvPr>
        </p:nvCxnSpPr>
        <p:spPr bwMode="gray">
          <a:xfrm>
            <a:off x="5694363" y="2449513"/>
            <a:ext cx="0" cy="1423988"/>
          </a:xfrm>
          <a:prstGeom prst="line">
            <a:avLst/>
          </a:prstGeom>
          <a:ln w="19050" cap="flat" cmpd="sng" algn="ctr">
            <a:solidFill>
              <a:srgbClr val="C30C3E"/>
            </a:solidFill>
            <a:prstDash val="sysDot"/>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728" name="Straight Connector 727">
            <a:extLst>
              <a:ext uri="{FF2B5EF4-FFF2-40B4-BE49-F238E27FC236}">
                <a16:creationId xmlns:a16="http://schemas.microsoft.com/office/drawing/2014/main" id="{D00F0CA8-AEBD-54C3-8B24-17DCA6474443}"/>
              </a:ext>
            </a:extLst>
          </p:cNvPr>
          <p:cNvCxnSpPr/>
          <p:nvPr>
            <p:custDataLst>
              <p:tags r:id="rId16"/>
            </p:custDataLst>
          </p:nvPr>
        </p:nvCxnSpPr>
        <p:spPr bwMode="gray">
          <a:xfrm>
            <a:off x="5554663" y="3873500"/>
            <a:ext cx="139700" cy="0"/>
          </a:xfrm>
          <a:prstGeom prst="line">
            <a:avLst/>
          </a:prstGeom>
          <a:ln w="19050" cap="flat" cmpd="sng" algn="ctr">
            <a:solidFill>
              <a:srgbClr val="C30C3E"/>
            </a:solidFill>
            <a:prstDash val="sysDot"/>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730" name="Straight Connector 729">
            <a:extLst>
              <a:ext uri="{FF2B5EF4-FFF2-40B4-BE49-F238E27FC236}">
                <a16:creationId xmlns:a16="http://schemas.microsoft.com/office/drawing/2014/main" id="{96B52400-E67A-632A-228E-F4DC2E5450BD}"/>
              </a:ext>
            </a:extLst>
          </p:cNvPr>
          <p:cNvCxnSpPr/>
          <p:nvPr>
            <p:custDataLst>
              <p:tags r:id="rId17"/>
            </p:custDataLst>
          </p:nvPr>
        </p:nvCxnSpPr>
        <p:spPr bwMode="gray">
          <a:xfrm>
            <a:off x="5554663" y="2449513"/>
            <a:ext cx="0" cy="1423988"/>
          </a:xfrm>
          <a:prstGeom prst="line">
            <a:avLst/>
          </a:prstGeom>
          <a:ln w="19050" cap="flat" cmpd="sng" algn="ctr">
            <a:solidFill>
              <a:srgbClr val="C30C3E"/>
            </a:solidFill>
            <a:prstDash val="sysDot"/>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sp>
        <p:nvSpPr>
          <p:cNvPr id="732" name="Rectangle 731">
            <a:extLst>
              <a:ext uri="{FF2B5EF4-FFF2-40B4-BE49-F238E27FC236}">
                <a16:creationId xmlns:a16="http://schemas.microsoft.com/office/drawing/2014/main" id="{9C0671C1-9026-87FF-1E1D-4041D78177D8}"/>
              </a:ext>
            </a:extLst>
          </p:cNvPr>
          <p:cNvSpPr/>
          <p:nvPr>
            <p:custDataLst>
              <p:tags r:id="rId18"/>
            </p:custDataLst>
          </p:nvPr>
        </p:nvSpPr>
        <p:spPr bwMode="auto">
          <a:xfrm>
            <a:off x="5554663" y="2411413"/>
            <a:ext cx="139700" cy="38100"/>
          </a:xfrm>
          <a:prstGeom prst="rect">
            <a:avLst/>
          </a:prstGeom>
          <a:noFill/>
          <a:ln w="19050" cmpd="sng" algn="ctr">
            <a:solidFill>
              <a:schemeClr val="tx1"/>
            </a:solidFill>
            <a:prstDash val="sysDot"/>
          </a:ln>
          <a:effectLst/>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l"/>
            <a:endParaRPr lang="en-GB" sz="1600" err="1"/>
          </a:p>
        </p:txBody>
      </p:sp>
      <p:sp>
        <p:nvSpPr>
          <p:cNvPr id="25" name="Rectangle 24">
            <a:extLst>
              <a:ext uri="{FF2B5EF4-FFF2-40B4-BE49-F238E27FC236}">
                <a16:creationId xmlns:a16="http://schemas.microsoft.com/office/drawing/2014/main" id="{752A7D58-05E7-4BA4-85E5-CE542030A19C}"/>
              </a:ext>
            </a:extLst>
          </p:cNvPr>
          <p:cNvSpPr/>
          <p:nvPr>
            <p:custDataLst>
              <p:tags r:id="rId19"/>
            </p:custDataLst>
          </p:nvPr>
        </p:nvSpPr>
        <p:spPr bwMode="gray">
          <a:xfrm>
            <a:off x="1779588" y="3830638"/>
            <a:ext cx="23336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E587E83B-DA7D-474F-884A-BADB35074F3C}" type="datetime'8''''''''''''''9''''''''''''''''''''''%'''">
              <a:rPr lang="en-GB" altLang="en-US" sz="800" smtClean="0">
                <a:solidFill>
                  <a:srgbClr val="FFFFFF"/>
                </a:solidFill>
                <a:effectLst/>
              </a:rPr>
              <a:pPr lvl="0" algn="ctr">
                <a:lnSpc>
                  <a:spcPct val="90000"/>
                </a:lnSpc>
                <a:spcBef>
                  <a:spcPct val="0"/>
                </a:spcBef>
                <a:spcAft>
                  <a:spcPct val="0"/>
                </a:spcAft>
                <a:defRPr/>
              </a:pPr>
              <a:t>89%</a:t>
            </a:fld>
            <a:endParaRPr kumimoji="0" lang="en-GB" sz="800" b="0" i="0" strike="noStrike" kern="1200" spc="0" normalizeH="0" noProof="0">
              <a:ln>
                <a:noFill/>
              </a:ln>
              <a:solidFill>
                <a:srgbClr val="FFFFFF"/>
              </a:solidFill>
              <a:effectLst/>
              <a:uLnTx/>
              <a:uFillTx/>
              <a:ea typeface="+mn-ea"/>
              <a:cs typeface="+mn-cs"/>
              <a:sym typeface="+mn-lt"/>
            </a:endParaRPr>
          </a:p>
        </p:txBody>
      </p:sp>
      <p:sp>
        <p:nvSpPr>
          <p:cNvPr id="214" name="Rectangle 213">
            <a:extLst>
              <a:ext uri="{FF2B5EF4-FFF2-40B4-BE49-F238E27FC236}">
                <a16:creationId xmlns:a16="http://schemas.microsoft.com/office/drawing/2014/main" id="{10014911-287F-ED1E-C402-BFF4E5F59643}"/>
              </a:ext>
            </a:extLst>
          </p:cNvPr>
          <p:cNvSpPr/>
          <p:nvPr>
            <p:custDataLst>
              <p:tags r:id="rId20"/>
            </p:custDataLst>
          </p:nvPr>
        </p:nvSpPr>
        <p:spPr bwMode="gray">
          <a:xfrm>
            <a:off x="1779588" y="2498725"/>
            <a:ext cx="233363" cy="109538"/>
          </a:xfrm>
          <a:prstGeom prst="rect">
            <a:avLst/>
          </a:prstGeom>
          <a:solidFill>
            <a:srgbClr val="C30C3E"/>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70F8F154-F0C4-4FED-974A-E448D9CBA85D}" type="datetime'''''''''''11''''''''%'''''''''''''''''''">
              <a:rPr lang="en-GB" altLang="en-US" sz="800" smtClean="0">
                <a:solidFill>
                  <a:srgbClr val="FFFFFF"/>
                </a:solidFill>
                <a:effectLst/>
              </a:rPr>
              <a:pPr lvl="0" algn="ctr">
                <a:lnSpc>
                  <a:spcPct val="90000"/>
                </a:lnSpc>
                <a:spcBef>
                  <a:spcPct val="0"/>
                </a:spcBef>
                <a:spcAft>
                  <a:spcPct val="0"/>
                </a:spcAft>
                <a:defRPr/>
              </a:pPr>
              <a:t>11%</a:t>
            </a:fld>
            <a:endParaRPr kumimoji="0" lang="en-GB" sz="800" b="0" i="0" strike="noStrike" kern="1200" spc="0" normalizeH="0" noProof="0">
              <a:ln>
                <a:noFill/>
              </a:ln>
              <a:solidFill>
                <a:srgbClr val="FFFFFF"/>
              </a:solidFill>
              <a:effectLst/>
              <a:uLnTx/>
              <a:uFillTx/>
              <a:sym typeface="+mn-lt"/>
            </a:endParaRPr>
          </a:p>
        </p:txBody>
      </p:sp>
      <p:sp>
        <p:nvSpPr>
          <p:cNvPr id="81" name="Rectangle 80">
            <a:extLst>
              <a:ext uri="{FF2B5EF4-FFF2-40B4-BE49-F238E27FC236}">
                <a16:creationId xmlns:a16="http://schemas.microsoft.com/office/drawing/2014/main" id="{7B61E781-F508-4383-8277-A0BB0371B914}"/>
              </a:ext>
            </a:extLst>
          </p:cNvPr>
          <p:cNvSpPr/>
          <p:nvPr>
            <p:custDataLst>
              <p:tags r:id="rId21"/>
            </p:custDataLst>
          </p:nvPr>
        </p:nvSpPr>
        <p:spPr bwMode="auto">
          <a:xfrm>
            <a:off x="1819275" y="5153025"/>
            <a:ext cx="152400" cy="520700"/>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marL="0" marR="0" lvl="0" indent="0" algn="r" defTabSz="914400" rtl="0" eaLnBrk="1" fontAlgn="auto" latinLnBrk="0" hangingPunct="1">
              <a:lnSpc>
                <a:spcPct val="100000"/>
              </a:lnSpc>
              <a:spcBef>
                <a:spcPct val="0"/>
              </a:spcBef>
              <a:spcAft>
                <a:spcPct val="0"/>
              </a:spcAft>
              <a:buClrTx/>
              <a:buSzTx/>
              <a:buFontTx/>
              <a:buNone/>
              <a:tabLst/>
              <a:defRPr/>
            </a:pPr>
            <a:fld id="{CE972127-8ECE-4D88-A19A-D6E20E72CBC6}" type="datetime'G''''''''''''e''''''''r''''''''''''m''''''''an''''y'''''''">
              <a:rPr lang="en-GB" altLang="en-US" sz="1000" smtClean="0">
                <a:solidFill>
                  <a:srgbClr val="2B3A42"/>
                </a:solidFill>
                <a:effectLst/>
              </a:rPr>
              <a:pPr marL="0" marR="0" lvl="0" indent="0" algn="r" defTabSz="914400" rtl="0" eaLnBrk="1" fontAlgn="auto" latinLnBrk="0" hangingPunct="1">
                <a:lnSpc>
                  <a:spcPct val="100000"/>
                </a:lnSpc>
                <a:spcBef>
                  <a:spcPct val="0"/>
                </a:spcBef>
                <a:spcAft>
                  <a:spcPct val="0"/>
                </a:spcAft>
                <a:buClrTx/>
                <a:buSzTx/>
                <a:buFontTx/>
                <a:buNone/>
                <a:tabLst/>
                <a:defRPr/>
              </a:pPr>
              <a:t>Germany</a:t>
            </a:fld>
            <a:endParaRPr kumimoji="0" lang="en-GB" sz="1000" b="0" i="0" strike="noStrike" kern="1200" cap="none" spc="0" normalizeH="0" baseline="0" noProof="0">
              <a:ln>
                <a:noFill/>
              </a:ln>
              <a:solidFill>
                <a:srgbClr val="2B3A42"/>
              </a:solidFill>
              <a:effectLst/>
              <a:uLnTx/>
              <a:uFillTx/>
              <a:ea typeface="+mn-ea"/>
              <a:cs typeface="+mn-cs"/>
              <a:sym typeface="+mn-lt"/>
            </a:endParaRPr>
          </a:p>
        </p:txBody>
      </p:sp>
      <p:sp>
        <p:nvSpPr>
          <p:cNvPr id="174" name="Rectangle 173">
            <a:extLst>
              <a:ext uri="{FF2B5EF4-FFF2-40B4-BE49-F238E27FC236}">
                <a16:creationId xmlns:a16="http://schemas.microsoft.com/office/drawing/2014/main" id="{1DB7ACC9-74F2-4CB1-A870-8BC66EB7ADA7}"/>
              </a:ext>
            </a:extLst>
          </p:cNvPr>
          <p:cNvSpPr/>
          <p:nvPr>
            <p:custDataLst>
              <p:tags r:id="rId22"/>
            </p:custDataLst>
          </p:nvPr>
        </p:nvSpPr>
        <p:spPr bwMode="gray">
          <a:xfrm>
            <a:off x="2028825" y="4071938"/>
            <a:ext cx="23336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29350B17-4683-4714-AA5B-D518F9200814}" type="datetime'''''''''''''''7''''''''''''''1''%'''''''''''''">
              <a:rPr lang="en-GB" altLang="en-US" sz="800" smtClean="0">
                <a:solidFill>
                  <a:srgbClr val="FFFFFF"/>
                </a:solidFill>
                <a:effectLst/>
              </a:rPr>
              <a:pPr lvl="0" algn="ctr">
                <a:lnSpc>
                  <a:spcPct val="90000"/>
                </a:lnSpc>
                <a:spcBef>
                  <a:spcPct val="0"/>
                </a:spcBef>
                <a:spcAft>
                  <a:spcPct val="0"/>
                </a:spcAft>
                <a:defRPr/>
              </a:pPr>
              <a:t>71%</a:t>
            </a:fld>
            <a:endParaRPr lang="en-GB" sz="800" strike="noStrike" normalizeH="0" noProof="0">
              <a:ln>
                <a:noFill/>
              </a:ln>
              <a:solidFill>
                <a:srgbClr val="FFFFFF"/>
              </a:solidFill>
              <a:effectLst/>
              <a:uLnTx/>
              <a:uFillTx/>
              <a:sym typeface="+mn-lt"/>
            </a:endParaRPr>
          </a:p>
        </p:txBody>
      </p:sp>
      <p:sp>
        <p:nvSpPr>
          <p:cNvPr id="694" name="Rectangle 693">
            <a:extLst>
              <a:ext uri="{FF2B5EF4-FFF2-40B4-BE49-F238E27FC236}">
                <a16:creationId xmlns:a16="http://schemas.microsoft.com/office/drawing/2014/main" id="{4CBA8D07-1EA0-97D9-BAAC-0395E7F7D994}"/>
              </a:ext>
            </a:extLst>
          </p:cNvPr>
          <p:cNvSpPr/>
          <p:nvPr>
            <p:custDataLst>
              <p:tags r:id="rId23"/>
            </p:custDataLst>
          </p:nvPr>
        </p:nvSpPr>
        <p:spPr bwMode="gray">
          <a:xfrm>
            <a:off x="2057400" y="3063875"/>
            <a:ext cx="176213" cy="109538"/>
          </a:xfrm>
          <a:prstGeom prst="rect">
            <a:avLst/>
          </a:prstGeom>
          <a:solidFill>
            <a:schemeClr val="accent6"/>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ctr" anchorCtr="0"/>
          <a:lstStyle/>
          <a:p>
            <a:pPr algn="ctr">
              <a:lnSpc>
                <a:spcPct val="90000"/>
              </a:lnSpc>
              <a:spcBef>
                <a:spcPct val="0"/>
              </a:spcBef>
              <a:spcAft>
                <a:spcPct val="0"/>
              </a:spcAft>
            </a:pPr>
            <a:fld id="{58623784-2DE9-4526-87C5-82B805CFDCC4}" type="datetime'''''5%'''''''''''''''''''''''''''''''''''''''''">
              <a:rPr lang="en-GB" altLang="en-US" sz="800" smtClean="0">
                <a:solidFill>
                  <a:schemeClr val="bg1"/>
                </a:solidFill>
                <a:effectLst/>
              </a:rPr>
              <a:pPr algn="ctr">
                <a:lnSpc>
                  <a:spcPct val="90000"/>
                </a:lnSpc>
                <a:spcBef>
                  <a:spcPct val="0"/>
                </a:spcBef>
                <a:spcAft>
                  <a:spcPct val="0"/>
                </a:spcAft>
              </a:pPr>
              <a:t>5%</a:t>
            </a:fld>
            <a:endParaRPr lang="en-GB" sz="800" err="1">
              <a:solidFill>
                <a:schemeClr val="bg1"/>
              </a:solidFill>
              <a:sym typeface="+mn-lt"/>
            </a:endParaRPr>
          </a:p>
        </p:txBody>
      </p:sp>
      <p:sp>
        <p:nvSpPr>
          <p:cNvPr id="146" name="Rectangle 145">
            <a:extLst>
              <a:ext uri="{FF2B5EF4-FFF2-40B4-BE49-F238E27FC236}">
                <a16:creationId xmlns:a16="http://schemas.microsoft.com/office/drawing/2014/main" id="{A97BFDEE-C099-5672-A76D-04006F37B927}"/>
              </a:ext>
            </a:extLst>
          </p:cNvPr>
          <p:cNvSpPr/>
          <p:nvPr>
            <p:custDataLst>
              <p:tags r:id="rId24"/>
            </p:custDataLst>
          </p:nvPr>
        </p:nvSpPr>
        <p:spPr bwMode="gray">
          <a:xfrm>
            <a:off x="2028825" y="2700338"/>
            <a:ext cx="233363" cy="109538"/>
          </a:xfrm>
          <a:prstGeom prst="rect">
            <a:avLst/>
          </a:prstGeom>
          <a:solidFill>
            <a:srgbClr val="C30C3E"/>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676FDC96-84D4-48D8-9B55-70B7B925F661}" type="datetime'''''''''''''''''''2''''''''''''''''''''3%'''''">
              <a:rPr lang="en-GB" altLang="en-US" sz="800" smtClean="0">
                <a:solidFill>
                  <a:srgbClr val="FFFFFF"/>
                </a:solidFill>
                <a:effectLst/>
              </a:rPr>
              <a:pPr lvl="0" algn="ctr">
                <a:lnSpc>
                  <a:spcPct val="90000"/>
                </a:lnSpc>
                <a:spcBef>
                  <a:spcPct val="0"/>
                </a:spcBef>
                <a:spcAft>
                  <a:spcPct val="0"/>
                </a:spcAft>
                <a:defRPr/>
              </a:pPr>
              <a:t>23%</a:t>
            </a:fld>
            <a:endParaRPr kumimoji="0" lang="en-GB" sz="800" b="0" i="0" strike="noStrike" kern="1200" spc="0" normalizeH="0" noProof="0">
              <a:ln>
                <a:noFill/>
              </a:ln>
              <a:solidFill>
                <a:srgbClr val="FFFFFF"/>
              </a:solidFill>
              <a:effectLst/>
              <a:uLnTx/>
              <a:uFillTx/>
              <a:sym typeface="+mn-lt"/>
            </a:endParaRPr>
          </a:p>
        </p:txBody>
      </p:sp>
      <p:sp>
        <p:nvSpPr>
          <p:cNvPr id="740" name="Rectangle 739">
            <a:extLst>
              <a:ext uri="{FF2B5EF4-FFF2-40B4-BE49-F238E27FC236}">
                <a16:creationId xmlns:a16="http://schemas.microsoft.com/office/drawing/2014/main" id="{D178CAC0-EB79-4855-989B-81BAB1A739AE}"/>
              </a:ext>
            </a:extLst>
          </p:cNvPr>
          <p:cNvSpPr/>
          <p:nvPr>
            <p:custDataLst>
              <p:tags r:id="rId25"/>
            </p:custDataLst>
          </p:nvPr>
        </p:nvSpPr>
        <p:spPr bwMode="gray">
          <a:xfrm>
            <a:off x="2057400" y="2376488"/>
            <a:ext cx="176213" cy="109538"/>
          </a:xfrm>
          <a:prstGeom prst="rect">
            <a:avLst/>
          </a:prstGeom>
          <a:solidFill>
            <a:srgbClr val="C0C0C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ctr" anchorCtr="0"/>
          <a:lstStyle/>
          <a:p>
            <a:pPr algn="ctr">
              <a:lnSpc>
                <a:spcPct val="90000"/>
              </a:lnSpc>
              <a:spcBef>
                <a:spcPct val="0"/>
              </a:spcBef>
              <a:spcAft>
                <a:spcPct val="0"/>
              </a:spcAft>
            </a:pPr>
            <a:fld id="{CA48CEFA-F437-4E2E-970F-4BDBEB9655AF}" type="datetime'''''''''''''''''''''''''''''''''''2''%'''''''''''''''">
              <a:rPr lang="en-GB" altLang="en-US" sz="800" smtClean="0">
                <a:solidFill>
                  <a:srgbClr val="FFFFFF"/>
                </a:solidFill>
                <a:effectLst/>
                <a:sym typeface="+mn-lt"/>
              </a:rPr>
              <a:pPr algn="ctr">
                <a:lnSpc>
                  <a:spcPct val="90000"/>
                </a:lnSpc>
                <a:spcBef>
                  <a:spcPct val="0"/>
                </a:spcBef>
                <a:spcAft>
                  <a:spcPct val="0"/>
                </a:spcAft>
              </a:pPr>
              <a:t>2%</a:t>
            </a:fld>
            <a:endParaRPr lang="en-GB" sz="800" err="1">
              <a:solidFill>
                <a:srgbClr val="FFFFFF"/>
              </a:solidFill>
              <a:sym typeface="+mn-lt"/>
            </a:endParaRPr>
          </a:p>
        </p:txBody>
      </p:sp>
      <p:sp>
        <p:nvSpPr>
          <p:cNvPr id="82" name="Rectangle 81">
            <a:extLst>
              <a:ext uri="{FF2B5EF4-FFF2-40B4-BE49-F238E27FC236}">
                <a16:creationId xmlns:a16="http://schemas.microsoft.com/office/drawing/2014/main" id="{13EAACFA-6471-406C-AEBA-C8D26FA389F6}"/>
              </a:ext>
            </a:extLst>
          </p:cNvPr>
          <p:cNvSpPr/>
          <p:nvPr>
            <p:custDataLst>
              <p:tags r:id="rId26"/>
            </p:custDataLst>
          </p:nvPr>
        </p:nvSpPr>
        <p:spPr bwMode="auto">
          <a:xfrm>
            <a:off x="2068513" y="5153025"/>
            <a:ext cx="152400" cy="231775"/>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306BB00D-0A0C-4F01-AC44-A90E7086DC27}" type="datetime'''''''It''''''''''''''''''''al''''''''''''y'''''''''''''''''''">
              <a:rPr lang="en-GB" altLang="en-US" sz="1000" smtClean="0">
                <a:solidFill>
                  <a:srgbClr val="2B3A42"/>
                </a:solidFill>
                <a:effectLst/>
              </a:rPr>
              <a:pPr lvl="0" algn="r">
                <a:spcBef>
                  <a:spcPct val="0"/>
                </a:spcBef>
                <a:spcAft>
                  <a:spcPct val="0"/>
                </a:spcAft>
                <a:defRPr/>
              </a:pPr>
              <a:t>Italy</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30" name="Rectangle 29">
            <a:extLst>
              <a:ext uri="{FF2B5EF4-FFF2-40B4-BE49-F238E27FC236}">
                <a16:creationId xmlns:a16="http://schemas.microsoft.com/office/drawing/2014/main" id="{400B224C-DEE5-4B20-B453-57098E9E4BEA}"/>
              </a:ext>
            </a:extLst>
          </p:cNvPr>
          <p:cNvSpPr/>
          <p:nvPr>
            <p:custDataLst>
              <p:tags r:id="rId27"/>
            </p:custDataLst>
          </p:nvPr>
        </p:nvSpPr>
        <p:spPr bwMode="gray">
          <a:xfrm>
            <a:off x="2276475" y="4354513"/>
            <a:ext cx="23336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5093C4E1-40DB-4A8F-B857-FDD6FE64B406}" type="datetime'''''''''''''''''''''''''5''''0''''''%'''''''">
              <a:rPr lang="en-GB" altLang="en-US" sz="800" smtClean="0">
                <a:solidFill>
                  <a:srgbClr val="FFFFFF"/>
                </a:solidFill>
                <a:effectLst/>
              </a:rPr>
              <a:pPr lvl="0" algn="ctr">
                <a:lnSpc>
                  <a:spcPct val="90000"/>
                </a:lnSpc>
                <a:spcBef>
                  <a:spcPct val="0"/>
                </a:spcBef>
                <a:spcAft>
                  <a:spcPct val="0"/>
                </a:spcAft>
                <a:defRPr/>
              </a:pPr>
              <a:t>50%</a:t>
            </a:fld>
            <a:endParaRPr kumimoji="0" lang="en-GB" sz="800" b="0" i="0" strike="noStrike" kern="1200" spc="0" normalizeH="0" noProof="0">
              <a:ln>
                <a:noFill/>
              </a:ln>
              <a:solidFill>
                <a:srgbClr val="FFFFFF"/>
              </a:solidFill>
              <a:effectLst/>
              <a:uLnTx/>
              <a:uFillTx/>
              <a:ea typeface="+mn-ea"/>
              <a:cs typeface="+mn-cs"/>
              <a:sym typeface="+mn-lt"/>
            </a:endParaRPr>
          </a:p>
        </p:txBody>
      </p:sp>
      <p:sp>
        <p:nvSpPr>
          <p:cNvPr id="349" name="Rectangle 348">
            <a:extLst>
              <a:ext uri="{FF2B5EF4-FFF2-40B4-BE49-F238E27FC236}">
                <a16:creationId xmlns:a16="http://schemas.microsoft.com/office/drawing/2014/main" id="{22C17267-F990-7FB6-E8D2-0A872E2005BB}"/>
              </a:ext>
            </a:extLst>
          </p:cNvPr>
          <p:cNvSpPr/>
          <p:nvPr>
            <p:custDataLst>
              <p:tags r:id="rId28"/>
            </p:custDataLst>
          </p:nvPr>
        </p:nvSpPr>
        <p:spPr bwMode="gray">
          <a:xfrm>
            <a:off x="2305050" y="3648075"/>
            <a:ext cx="176213" cy="109538"/>
          </a:xfrm>
          <a:prstGeom prst="rect">
            <a:avLst/>
          </a:prstGeom>
          <a:solidFill>
            <a:schemeClr val="accent6"/>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ctr" anchorCtr="0"/>
          <a:lstStyle/>
          <a:p>
            <a:pPr algn="ctr">
              <a:lnSpc>
                <a:spcPct val="90000"/>
              </a:lnSpc>
              <a:spcBef>
                <a:spcPct val="0"/>
              </a:spcBef>
              <a:spcAft>
                <a:spcPct val="0"/>
              </a:spcAft>
            </a:pPr>
            <a:fld id="{BC7F0534-E80F-425B-92BE-4EE387DF1BE3}" type="datetime'''''''3''''''''''''''''''''''''''''''''''''''''''''''''''%'">
              <a:rPr lang="en-GB" altLang="en-US" sz="800" smtClean="0">
                <a:solidFill>
                  <a:schemeClr val="bg1"/>
                </a:solidFill>
                <a:effectLst/>
                <a:sym typeface="+mn-lt"/>
              </a:rPr>
              <a:pPr algn="ctr">
                <a:lnSpc>
                  <a:spcPct val="90000"/>
                </a:lnSpc>
                <a:spcBef>
                  <a:spcPct val="0"/>
                </a:spcBef>
                <a:spcAft>
                  <a:spcPct val="0"/>
                </a:spcAft>
              </a:pPr>
              <a:t>3%</a:t>
            </a:fld>
            <a:endParaRPr lang="en-GB" sz="800" err="1">
              <a:solidFill>
                <a:schemeClr val="bg1"/>
              </a:solidFill>
              <a:sym typeface="+mn-lt"/>
            </a:endParaRPr>
          </a:p>
        </p:txBody>
      </p:sp>
      <p:sp>
        <p:nvSpPr>
          <p:cNvPr id="741" name="Rectangle 740">
            <a:extLst>
              <a:ext uri="{FF2B5EF4-FFF2-40B4-BE49-F238E27FC236}">
                <a16:creationId xmlns:a16="http://schemas.microsoft.com/office/drawing/2014/main" id="{F6BED4AD-07E1-6FAF-57C7-57141CEA81C0}"/>
              </a:ext>
            </a:extLst>
          </p:cNvPr>
          <p:cNvSpPr/>
          <p:nvPr>
            <p:custDataLst>
              <p:tags r:id="rId29"/>
            </p:custDataLst>
          </p:nvPr>
        </p:nvSpPr>
        <p:spPr bwMode="gray">
          <a:xfrm>
            <a:off x="2276475" y="3386138"/>
            <a:ext cx="233363" cy="109538"/>
          </a:xfrm>
          <a:prstGeom prst="rect">
            <a:avLst/>
          </a:prstGeom>
          <a:solidFill>
            <a:srgbClr val="E66F0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2EF53A2F-0775-41B7-BAF4-FC6108335146}" type="datetime'''''''''''''''''''''''''''''17''''''''''''''''''''%'''">
              <a:rPr lang="en-GB" altLang="en-US" sz="800" smtClean="0">
                <a:solidFill>
                  <a:schemeClr val="bg1"/>
                </a:solidFill>
                <a:effectLst/>
                <a:sym typeface="+mn-lt"/>
              </a:rPr>
              <a:pPr algn="ctr">
                <a:lnSpc>
                  <a:spcPct val="90000"/>
                </a:lnSpc>
                <a:spcBef>
                  <a:spcPct val="0"/>
                </a:spcBef>
                <a:spcAft>
                  <a:spcPct val="0"/>
                </a:spcAft>
              </a:pPr>
              <a:t>17%</a:t>
            </a:fld>
            <a:endParaRPr lang="en-GB" sz="800" err="1">
              <a:solidFill>
                <a:schemeClr val="bg1"/>
              </a:solidFill>
              <a:sym typeface="+mn-lt"/>
            </a:endParaRPr>
          </a:p>
        </p:txBody>
      </p:sp>
      <p:sp>
        <p:nvSpPr>
          <p:cNvPr id="218" name="Rectangle 217">
            <a:extLst>
              <a:ext uri="{FF2B5EF4-FFF2-40B4-BE49-F238E27FC236}">
                <a16:creationId xmlns:a16="http://schemas.microsoft.com/office/drawing/2014/main" id="{CF5C2B9F-C148-C98C-118E-9A19D057D500}"/>
              </a:ext>
            </a:extLst>
          </p:cNvPr>
          <p:cNvSpPr/>
          <p:nvPr>
            <p:custDataLst>
              <p:tags r:id="rId30"/>
            </p:custDataLst>
          </p:nvPr>
        </p:nvSpPr>
        <p:spPr bwMode="gray">
          <a:xfrm>
            <a:off x="2276475" y="2760663"/>
            <a:ext cx="233363" cy="109538"/>
          </a:xfrm>
          <a:prstGeom prst="rect">
            <a:avLst/>
          </a:prstGeom>
          <a:solidFill>
            <a:srgbClr val="C30C3E"/>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C70FAD8B-2249-426E-B0F2-89A1A299130D}" type="datetime'''''''''''''''''''''3''''''''0''''''''%'''''''''''''''''''''">
              <a:rPr lang="en-GB" altLang="en-US" sz="800" smtClean="0">
                <a:solidFill>
                  <a:srgbClr val="FFFFFF"/>
                </a:solidFill>
                <a:effectLst/>
              </a:rPr>
              <a:pPr lvl="0" algn="ctr">
                <a:lnSpc>
                  <a:spcPct val="90000"/>
                </a:lnSpc>
                <a:spcBef>
                  <a:spcPct val="0"/>
                </a:spcBef>
                <a:spcAft>
                  <a:spcPct val="0"/>
                </a:spcAft>
                <a:defRPr/>
              </a:pPr>
              <a:t>30%</a:t>
            </a:fld>
            <a:endParaRPr kumimoji="0" lang="en-GB" sz="800" b="0" i="0" strike="noStrike" kern="1200" spc="0" normalizeH="0" noProof="0">
              <a:ln>
                <a:noFill/>
              </a:ln>
              <a:solidFill>
                <a:srgbClr val="FFFFFF"/>
              </a:solidFill>
              <a:effectLst/>
              <a:uLnTx/>
              <a:uFillTx/>
              <a:sym typeface="+mn-lt"/>
            </a:endParaRPr>
          </a:p>
        </p:txBody>
      </p:sp>
      <p:sp>
        <p:nvSpPr>
          <p:cNvPr id="83" name="Rectangle 82">
            <a:extLst>
              <a:ext uri="{FF2B5EF4-FFF2-40B4-BE49-F238E27FC236}">
                <a16:creationId xmlns:a16="http://schemas.microsoft.com/office/drawing/2014/main" id="{536A2013-89D7-4A3F-BF98-4AC5BE960C7B}"/>
              </a:ext>
            </a:extLst>
          </p:cNvPr>
          <p:cNvSpPr/>
          <p:nvPr>
            <p:custDataLst>
              <p:tags r:id="rId31"/>
            </p:custDataLst>
          </p:nvPr>
        </p:nvSpPr>
        <p:spPr bwMode="auto">
          <a:xfrm>
            <a:off x="2316163" y="5153025"/>
            <a:ext cx="152400" cy="393700"/>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6E9B6BFF-5055-45AD-A52E-9D0682500FDD}" type="datetime'''''''''''''''''''''A''''''''''''u''''''st''''r''''''i''a'''''">
              <a:rPr lang="en-GB" altLang="en-US" sz="1000" smtClean="0">
                <a:solidFill>
                  <a:srgbClr val="2B3A42"/>
                </a:solidFill>
                <a:effectLst/>
              </a:rPr>
              <a:pPr lvl="0" algn="r">
                <a:spcBef>
                  <a:spcPct val="0"/>
                </a:spcBef>
                <a:spcAft>
                  <a:spcPct val="0"/>
                </a:spcAft>
                <a:defRPr/>
              </a:pPr>
              <a:t>Austria</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466" name="Rectangle 465">
            <a:extLst>
              <a:ext uri="{FF2B5EF4-FFF2-40B4-BE49-F238E27FC236}">
                <a16:creationId xmlns:a16="http://schemas.microsoft.com/office/drawing/2014/main" id="{C56BF090-4891-440F-9902-9F9AE1F7D920}"/>
              </a:ext>
            </a:extLst>
          </p:cNvPr>
          <p:cNvSpPr/>
          <p:nvPr>
            <p:custDataLst>
              <p:tags r:id="rId32"/>
            </p:custDataLst>
          </p:nvPr>
        </p:nvSpPr>
        <p:spPr bwMode="gray">
          <a:xfrm>
            <a:off x="2525713" y="4576763"/>
            <a:ext cx="233363" cy="109538"/>
          </a:xfrm>
          <a:prstGeom prst="rect">
            <a:avLst/>
          </a:prstGeom>
          <a:solidFill>
            <a:schemeClr val="accent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0D3D28FA-401F-4D44-966B-C21D4311E57E}" type="datetime'''''''''''''''''''3''''''''''''''''''3''''''''%'''''''''''''">
              <a:rPr lang="en-GB" altLang="en-US" sz="800" smtClean="0">
                <a:solidFill>
                  <a:srgbClr val="FFFFFF"/>
                </a:solidFill>
                <a:effectLst/>
              </a:rPr>
              <a:pPr algn="ctr">
                <a:lnSpc>
                  <a:spcPct val="90000"/>
                </a:lnSpc>
                <a:spcBef>
                  <a:spcPct val="0"/>
                </a:spcBef>
                <a:spcAft>
                  <a:spcPct val="0"/>
                </a:spcAft>
              </a:pPr>
              <a:t>33%</a:t>
            </a:fld>
            <a:endParaRPr lang="en-GB" sz="800" err="1">
              <a:solidFill>
                <a:srgbClr val="FFFFFF"/>
              </a:solidFill>
              <a:sym typeface="+mn-lt"/>
            </a:endParaRPr>
          </a:p>
        </p:txBody>
      </p:sp>
      <p:sp>
        <p:nvSpPr>
          <p:cNvPr id="473" name="Rectangle 472">
            <a:extLst>
              <a:ext uri="{FF2B5EF4-FFF2-40B4-BE49-F238E27FC236}">
                <a16:creationId xmlns:a16="http://schemas.microsoft.com/office/drawing/2014/main" id="{5AAFAE7E-AE75-4FAB-8B48-5D552303A13C}"/>
              </a:ext>
            </a:extLst>
          </p:cNvPr>
          <p:cNvSpPr/>
          <p:nvPr>
            <p:custDataLst>
              <p:tags r:id="rId33"/>
            </p:custDataLst>
          </p:nvPr>
        </p:nvSpPr>
        <p:spPr bwMode="gray">
          <a:xfrm>
            <a:off x="2525713" y="3668713"/>
            <a:ext cx="233363" cy="109538"/>
          </a:xfrm>
          <a:prstGeom prst="rect">
            <a:avLst/>
          </a:prstGeom>
          <a:solidFill>
            <a:schemeClr val="accent6"/>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69FEE527-A345-4DA6-866B-20D4C7740519}" type="datetime'''''''''''''''3''''5''%'''''''''''''''''''''''''''''''''''''">
              <a:rPr lang="en-GB" altLang="en-US" sz="800" smtClean="0">
                <a:solidFill>
                  <a:schemeClr val="bg1"/>
                </a:solidFill>
                <a:effectLst/>
              </a:rPr>
              <a:pPr algn="ctr">
                <a:lnSpc>
                  <a:spcPct val="90000"/>
                </a:lnSpc>
                <a:spcBef>
                  <a:spcPct val="0"/>
                </a:spcBef>
                <a:spcAft>
                  <a:spcPct val="0"/>
                </a:spcAft>
              </a:pPr>
              <a:t>35%</a:t>
            </a:fld>
            <a:endParaRPr lang="en-GB" sz="800" err="1">
              <a:solidFill>
                <a:schemeClr val="bg1"/>
              </a:solidFill>
              <a:sym typeface="+mn-lt"/>
            </a:endParaRPr>
          </a:p>
        </p:txBody>
      </p:sp>
      <p:sp>
        <p:nvSpPr>
          <p:cNvPr id="228" name="Rectangle 227">
            <a:extLst>
              <a:ext uri="{FF2B5EF4-FFF2-40B4-BE49-F238E27FC236}">
                <a16:creationId xmlns:a16="http://schemas.microsoft.com/office/drawing/2014/main" id="{B605F85A-7F03-6906-7B94-9F6D94C9568A}"/>
              </a:ext>
            </a:extLst>
          </p:cNvPr>
          <p:cNvSpPr/>
          <p:nvPr>
            <p:custDataLst>
              <p:tags r:id="rId34"/>
            </p:custDataLst>
          </p:nvPr>
        </p:nvSpPr>
        <p:spPr bwMode="gray">
          <a:xfrm>
            <a:off x="2525713" y="2781300"/>
            <a:ext cx="233363" cy="109538"/>
          </a:xfrm>
          <a:prstGeom prst="rect">
            <a:avLst/>
          </a:prstGeom>
          <a:solidFill>
            <a:srgbClr val="C30C3E"/>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C8B9D0BC-A196-48C2-BDC3-9D7D8B4C1535}" type="datetime'''''''''''''''''''''3''''''''''''''2''''''''''''''''''''''%'''">
              <a:rPr lang="en-GB" altLang="en-US" sz="800" smtClean="0">
                <a:solidFill>
                  <a:srgbClr val="FFFFFF"/>
                </a:solidFill>
                <a:effectLst/>
              </a:rPr>
              <a:pPr lvl="0" algn="ctr">
                <a:lnSpc>
                  <a:spcPct val="90000"/>
                </a:lnSpc>
                <a:spcBef>
                  <a:spcPct val="0"/>
                </a:spcBef>
                <a:spcAft>
                  <a:spcPct val="0"/>
                </a:spcAft>
                <a:defRPr/>
              </a:pPr>
              <a:t>32%</a:t>
            </a:fld>
            <a:endParaRPr kumimoji="0" lang="en-GB" sz="800" b="0" i="0" strike="noStrike" kern="1200" spc="0" normalizeH="0" noProof="0">
              <a:ln>
                <a:noFill/>
              </a:ln>
              <a:solidFill>
                <a:srgbClr val="FFFFFF"/>
              </a:solidFill>
              <a:effectLst/>
              <a:uLnTx/>
              <a:uFillTx/>
              <a:sym typeface="+mn-lt"/>
            </a:endParaRPr>
          </a:p>
        </p:txBody>
      </p:sp>
      <p:sp>
        <p:nvSpPr>
          <p:cNvPr id="84" name="Rectangle 83">
            <a:extLst>
              <a:ext uri="{FF2B5EF4-FFF2-40B4-BE49-F238E27FC236}">
                <a16:creationId xmlns:a16="http://schemas.microsoft.com/office/drawing/2014/main" id="{C234DFCF-C40E-47A0-B285-298A65309BF4}"/>
              </a:ext>
            </a:extLst>
          </p:cNvPr>
          <p:cNvSpPr/>
          <p:nvPr>
            <p:custDataLst>
              <p:tags r:id="rId35"/>
            </p:custDataLst>
          </p:nvPr>
        </p:nvSpPr>
        <p:spPr bwMode="auto">
          <a:xfrm>
            <a:off x="2565400" y="5153025"/>
            <a:ext cx="152400" cy="393700"/>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marL="0" marR="0" lvl="0" indent="0" algn="r" defTabSz="914400" rtl="0" eaLnBrk="1" fontAlgn="auto" latinLnBrk="0" hangingPunct="1">
              <a:lnSpc>
                <a:spcPct val="100000"/>
              </a:lnSpc>
              <a:spcBef>
                <a:spcPct val="0"/>
              </a:spcBef>
              <a:spcAft>
                <a:spcPct val="0"/>
              </a:spcAft>
              <a:buClrTx/>
              <a:buSzTx/>
              <a:buFontTx/>
              <a:buNone/>
              <a:tabLst/>
              <a:defRPr/>
            </a:pPr>
            <a:fld id="{783C617E-72F5-4B85-92AE-B0BE15B7747A}" type="datetime'''F''''''''''''''''r''''''a''''n''''''''''c''''''''''e'''''">
              <a:rPr lang="en-GB" altLang="en-US" sz="1000" smtClean="0">
                <a:solidFill>
                  <a:srgbClr val="2B3A42"/>
                </a:solidFill>
                <a:effectLst/>
              </a:rPr>
              <a:pPr marL="0" marR="0" lvl="0" indent="0" algn="r" defTabSz="914400" rtl="0" eaLnBrk="1" fontAlgn="auto" latinLnBrk="0" hangingPunct="1">
                <a:lnSpc>
                  <a:spcPct val="100000"/>
                </a:lnSpc>
                <a:spcBef>
                  <a:spcPct val="0"/>
                </a:spcBef>
                <a:spcAft>
                  <a:spcPct val="0"/>
                </a:spcAft>
                <a:buClrTx/>
                <a:buSzTx/>
                <a:buFontTx/>
                <a:buNone/>
                <a:tabLst/>
                <a:defRPr/>
              </a:pPr>
              <a:t>France</a:t>
            </a:fld>
            <a:endParaRPr kumimoji="0" lang="en-GB" sz="1000" b="0" i="0" strike="noStrike" kern="1200" cap="none" spc="0" normalizeH="0" baseline="0" noProof="0">
              <a:ln>
                <a:noFill/>
              </a:ln>
              <a:solidFill>
                <a:srgbClr val="2B3A42"/>
              </a:solidFill>
              <a:effectLst/>
              <a:uLnTx/>
              <a:uFillTx/>
              <a:ea typeface="+mn-ea"/>
              <a:cs typeface="+mn-cs"/>
              <a:sym typeface="+mn-lt"/>
            </a:endParaRPr>
          </a:p>
        </p:txBody>
      </p:sp>
      <p:sp>
        <p:nvSpPr>
          <p:cNvPr id="190" name="Rectangle 189">
            <a:extLst>
              <a:ext uri="{FF2B5EF4-FFF2-40B4-BE49-F238E27FC236}">
                <a16:creationId xmlns:a16="http://schemas.microsoft.com/office/drawing/2014/main" id="{6845E91F-E666-4BD6-A3B7-33FCC7F5D29A}"/>
              </a:ext>
            </a:extLst>
          </p:cNvPr>
          <p:cNvSpPr/>
          <p:nvPr>
            <p:custDataLst>
              <p:tags r:id="rId36"/>
            </p:custDataLst>
          </p:nvPr>
        </p:nvSpPr>
        <p:spPr bwMode="gray">
          <a:xfrm>
            <a:off x="2773363" y="4576763"/>
            <a:ext cx="233363" cy="109538"/>
          </a:xfrm>
          <a:prstGeom prst="rect">
            <a:avLst/>
          </a:prstGeom>
          <a:solidFill>
            <a:schemeClr val="accent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D80D3B5E-F093-4FEB-B23B-6C9AB9A5CB44}" type="datetime'''''''''''''''33''''%'''''''''''''''''''''''''">
              <a:rPr lang="en-GB" altLang="en-US" sz="800" smtClean="0">
                <a:solidFill>
                  <a:srgbClr val="FFFFFF"/>
                </a:solidFill>
                <a:effectLst/>
              </a:rPr>
              <a:pPr algn="ctr">
                <a:lnSpc>
                  <a:spcPct val="90000"/>
                </a:lnSpc>
                <a:spcBef>
                  <a:spcPct val="0"/>
                </a:spcBef>
                <a:spcAft>
                  <a:spcPct val="0"/>
                </a:spcAft>
              </a:pPr>
              <a:t>33%</a:t>
            </a:fld>
            <a:endParaRPr lang="en-GB" sz="800" err="1">
              <a:solidFill>
                <a:srgbClr val="FFFFFF"/>
              </a:solidFill>
              <a:sym typeface="+mn-lt"/>
            </a:endParaRPr>
          </a:p>
        </p:txBody>
      </p:sp>
      <p:sp>
        <p:nvSpPr>
          <p:cNvPr id="192" name="Rectangle 191">
            <a:extLst>
              <a:ext uri="{FF2B5EF4-FFF2-40B4-BE49-F238E27FC236}">
                <a16:creationId xmlns:a16="http://schemas.microsoft.com/office/drawing/2014/main" id="{764229D6-44A3-437D-B506-51C1FDCEC9EE}"/>
              </a:ext>
            </a:extLst>
          </p:cNvPr>
          <p:cNvSpPr/>
          <p:nvPr>
            <p:custDataLst>
              <p:tags r:id="rId37"/>
            </p:custDataLst>
          </p:nvPr>
        </p:nvSpPr>
        <p:spPr bwMode="gray">
          <a:xfrm>
            <a:off x="2773363" y="3749675"/>
            <a:ext cx="233363" cy="109538"/>
          </a:xfrm>
          <a:prstGeom prst="rect">
            <a:avLst/>
          </a:prstGeom>
          <a:solidFill>
            <a:schemeClr val="accent6"/>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5843A60C-9556-4B30-AEC9-4CB45B2EAFF0}" type="datetime'''''''''''''''''''''''2''''9''''''''%'">
              <a:rPr lang="en-GB" altLang="en-US" sz="800" smtClean="0">
                <a:solidFill>
                  <a:schemeClr val="bg1"/>
                </a:solidFill>
                <a:effectLst/>
              </a:rPr>
              <a:pPr algn="ctr">
                <a:lnSpc>
                  <a:spcPct val="90000"/>
                </a:lnSpc>
                <a:spcBef>
                  <a:spcPct val="0"/>
                </a:spcBef>
                <a:spcAft>
                  <a:spcPct val="0"/>
                </a:spcAft>
              </a:pPr>
              <a:t>29%</a:t>
            </a:fld>
            <a:endParaRPr lang="en-GB" sz="800" err="1">
              <a:solidFill>
                <a:schemeClr val="bg1"/>
              </a:solidFill>
              <a:sym typeface="+mn-lt"/>
            </a:endParaRPr>
          </a:p>
        </p:txBody>
      </p:sp>
      <p:sp>
        <p:nvSpPr>
          <p:cNvPr id="74" name="Rectangle 73">
            <a:extLst>
              <a:ext uri="{FF2B5EF4-FFF2-40B4-BE49-F238E27FC236}">
                <a16:creationId xmlns:a16="http://schemas.microsoft.com/office/drawing/2014/main" id="{1EA20813-1661-04F3-6D43-46245453BA5F}"/>
              </a:ext>
            </a:extLst>
          </p:cNvPr>
          <p:cNvSpPr/>
          <p:nvPr>
            <p:custDataLst>
              <p:tags r:id="rId38"/>
            </p:custDataLst>
          </p:nvPr>
        </p:nvSpPr>
        <p:spPr bwMode="gray">
          <a:xfrm>
            <a:off x="2773363" y="2862263"/>
            <a:ext cx="233363" cy="109538"/>
          </a:xfrm>
          <a:prstGeom prst="rect">
            <a:avLst/>
          </a:prstGeom>
          <a:solidFill>
            <a:srgbClr val="C30C3E"/>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F943E2C0-FE82-473F-B455-A1381FF3D7AE}" type="datetime'''''3''''''''''''''''''''''''''''''''''8''''''''''%'''''">
              <a:rPr lang="en-GB" altLang="en-US" sz="800" smtClean="0">
                <a:solidFill>
                  <a:srgbClr val="FFFFFF"/>
                </a:solidFill>
                <a:effectLst/>
                <a:sym typeface="+mn-lt"/>
              </a:rPr>
              <a:pPr lvl="0" algn="ctr">
                <a:lnSpc>
                  <a:spcPct val="90000"/>
                </a:lnSpc>
                <a:spcBef>
                  <a:spcPct val="0"/>
                </a:spcBef>
                <a:spcAft>
                  <a:spcPct val="0"/>
                </a:spcAft>
                <a:defRPr/>
              </a:pPr>
              <a:t>38%</a:t>
            </a:fld>
            <a:endParaRPr kumimoji="0" lang="en-GB" sz="800" b="0" i="0" strike="noStrike" kern="1200" spc="0" normalizeH="0" noProof="0">
              <a:ln>
                <a:noFill/>
              </a:ln>
              <a:solidFill>
                <a:srgbClr val="FFFFFF"/>
              </a:solidFill>
              <a:effectLst/>
              <a:uLnTx/>
              <a:uFillTx/>
              <a:sym typeface="+mn-lt"/>
            </a:endParaRPr>
          </a:p>
        </p:txBody>
      </p:sp>
      <p:sp>
        <p:nvSpPr>
          <p:cNvPr id="185" name="Rectangle 184">
            <a:extLst>
              <a:ext uri="{FF2B5EF4-FFF2-40B4-BE49-F238E27FC236}">
                <a16:creationId xmlns:a16="http://schemas.microsoft.com/office/drawing/2014/main" id="{7A4F60A8-C88A-4206-9CFF-412445296394}"/>
              </a:ext>
            </a:extLst>
          </p:cNvPr>
          <p:cNvSpPr/>
          <p:nvPr>
            <p:custDataLst>
              <p:tags r:id="rId39"/>
            </p:custDataLst>
          </p:nvPr>
        </p:nvSpPr>
        <p:spPr bwMode="auto">
          <a:xfrm>
            <a:off x="2813050" y="5153025"/>
            <a:ext cx="152400" cy="420688"/>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marL="0" marR="0" lvl="0" indent="0" algn="r" defTabSz="914400" rtl="0" eaLnBrk="1" fontAlgn="auto" latinLnBrk="0" hangingPunct="1">
              <a:lnSpc>
                <a:spcPct val="100000"/>
              </a:lnSpc>
              <a:spcBef>
                <a:spcPct val="0"/>
              </a:spcBef>
              <a:spcAft>
                <a:spcPct val="0"/>
              </a:spcAft>
              <a:buClrTx/>
              <a:buSzTx/>
              <a:buFontTx/>
              <a:buNone/>
              <a:tabLst/>
              <a:defRPr/>
            </a:pPr>
            <a:fld id="{FC979C4C-440D-4183-B637-05CA8DCC04C9}" type="datetime'''''''''''*''*''S''''''''''''p''''''a''i''''''''n'''''''''">
              <a:rPr lang="en-GB" altLang="en-US" sz="1000" smtClean="0">
                <a:solidFill>
                  <a:srgbClr val="2B3A42"/>
                </a:solidFill>
                <a:effectLst/>
              </a:rPr>
              <a:pPr marL="0" marR="0" lvl="0" indent="0" algn="r" defTabSz="914400" rtl="0" eaLnBrk="1" fontAlgn="auto" latinLnBrk="0" hangingPunct="1">
                <a:lnSpc>
                  <a:spcPct val="100000"/>
                </a:lnSpc>
                <a:spcBef>
                  <a:spcPct val="0"/>
                </a:spcBef>
                <a:spcAft>
                  <a:spcPct val="0"/>
                </a:spcAft>
                <a:buClrTx/>
                <a:buSzTx/>
                <a:buFontTx/>
                <a:buNone/>
                <a:tabLst/>
                <a:defRPr/>
              </a:pPr>
              <a:t>**Spain</a:t>
            </a:fld>
            <a:endParaRPr kumimoji="0" lang="en-GB" sz="1000" b="0" i="0" strike="noStrike" kern="1200" cap="none" spc="0" normalizeH="0" baseline="0" noProof="0">
              <a:ln>
                <a:noFill/>
              </a:ln>
              <a:solidFill>
                <a:srgbClr val="2B3A42"/>
              </a:solidFill>
              <a:effectLst/>
              <a:uLnTx/>
              <a:uFillTx/>
              <a:ea typeface="+mn-ea"/>
              <a:cs typeface="+mn-cs"/>
              <a:sym typeface="+mn-lt"/>
            </a:endParaRPr>
          </a:p>
        </p:txBody>
      </p:sp>
      <p:sp>
        <p:nvSpPr>
          <p:cNvPr id="479" name="Rectangle 478">
            <a:extLst>
              <a:ext uri="{FF2B5EF4-FFF2-40B4-BE49-F238E27FC236}">
                <a16:creationId xmlns:a16="http://schemas.microsoft.com/office/drawing/2014/main" id="{90E4A2DF-23AD-475D-878E-63FF2EF63498}"/>
              </a:ext>
            </a:extLst>
          </p:cNvPr>
          <p:cNvSpPr/>
          <p:nvPr>
            <p:custDataLst>
              <p:tags r:id="rId40"/>
            </p:custDataLst>
          </p:nvPr>
        </p:nvSpPr>
        <p:spPr bwMode="gray">
          <a:xfrm>
            <a:off x="3022600" y="4576763"/>
            <a:ext cx="233363" cy="109538"/>
          </a:xfrm>
          <a:prstGeom prst="rect">
            <a:avLst/>
          </a:prstGeom>
          <a:solidFill>
            <a:schemeClr val="accent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50C74B71-2EA1-4CDD-BCB2-3DF722E68518}" type="datetime'''''''3''''''''''''''''''''''''''''''''''''''''3''''''''%'''''">
              <a:rPr lang="en-GB" altLang="en-US" sz="800" smtClean="0">
                <a:solidFill>
                  <a:srgbClr val="FFFFFF"/>
                </a:solidFill>
                <a:effectLst/>
              </a:rPr>
              <a:pPr algn="ctr">
                <a:lnSpc>
                  <a:spcPct val="90000"/>
                </a:lnSpc>
                <a:spcBef>
                  <a:spcPct val="0"/>
                </a:spcBef>
                <a:spcAft>
                  <a:spcPct val="0"/>
                </a:spcAft>
              </a:pPr>
              <a:t>33%</a:t>
            </a:fld>
            <a:endParaRPr lang="en-GB" sz="800" err="1">
              <a:solidFill>
                <a:srgbClr val="FFFFFF"/>
              </a:solidFill>
              <a:sym typeface="+mn-lt"/>
            </a:endParaRPr>
          </a:p>
        </p:txBody>
      </p:sp>
      <p:sp>
        <p:nvSpPr>
          <p:cNvPr id="742" name="Rectangle 741">
            <a:extLst>
              <a:ext uri="{FF2B5EF4-FFF2-40B4-BE49-F238E27FC236}">
                <a16:creationId xmlns:a16="http://schemas.microsoft.com/office/drawing/2014/main" id="{A951D103-412A-9409-7164-C9A2785FAC76}"/>
              </a:ext>
            </a:extLst>
          </p:cNvPr>
          <p:cNvSpPr/>
          <p:nvPr>
            <p:custDataLst>
              <p:tags r:id="rId41"/>
            </p:custDataLst>
          </p:nvPr>
        </p:nvSpPr>
        <p:spPr bwMode="gray">
          <a:xfrm>
            <a:off x="3022600" y="3870325"/>
            <a:ext cx="233363" cy="109538"/>
          </a:xfrm>
          <a:prstGeom prst="rect">
            <a:avLst/>
          </a:prstGeom>
          <a:solidFill>
            <a:schemeClr val="accent6"/>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80ACCEE1-76AD-4289-ADDB-0015D543A1D9}" type="datetime'''''''''''''''''''2''''''''''''''''''''''''0''''''''%'''''''''">
              <a:rPr lang="en-GB" altLang="en-US" sz="800" smtClean="0">
                <a:solidFill>
                  <a:schemeClr val="bg1"/>
                </a:solidFill>
                <a:effectLst/>
                <a:sym typeface="+mn-lt"/>
              </a:rPr>
              <a:pPr algn="ctr">
                <a:lnSpc>
                  <a:spcPct val="90000"/>
                </a:lnSpc>
                <a:spcBef>
                  <a:spcPct val="0"/>
                </a:spcBef>
                <a:spcAft>
                  <a:spcPct val="0"/>
                </a:spcAft>
              </a:pPr>
              <a:t>20%</a:t>
            </a:fld>
            <a:endParaRPr lang="en-GB" sz="800" err="1">
              <a:solidFill>
                <a:schemeClr val="bg1"/>
              </a:solidFill>
              <a:sym typeface="+mn-lt"/>
            </a:endParaRPr>
          </a:p>
        </p:txBody>
      </p:sp>
      <p:sp>
        <p:nvSpPr>
          <p:cNvPr id="231" name="Rectangle 230">
            <a:extLst>
              <a:ext uri="{FF2B5EF4-FFF2-40B4-BE49-F238E27FC236}">
                <a16:creationId xmlns:a16="http://schemas.microsoft.com/office/drawing/2014/main" id="{AD364750-6C30-C5E4-0ABF-80B52E0C0910}"/>
              </a:ext>
            </a:extLst>
          </p:cNvPr>
          <p:cNvSpPr/>
          <p:nvPr>
            <p:custDataLst>
              <p:tags r:id="rId42"/>
            </p:custDataLst>
          </p:nvPr>
        </p:nvSpPr>
        <p:spPr bwMode="gray">
          <a:xfrm>
            <a:off x="3051175" y="3527425"/>
            <a:ext cx="176213" cy="109538"/>
          </a:xfrm>
          <a:prstGeom prst="rect">
            <a:avLst/>
          </a:prstGeom>
          <a:solidFill>
            <a:srgbClr val="E66F0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7135D8B1-9551-485A-B02E-B0FEE63AD99F}" type="datetime'''''''''''''''''''''''6''''''%'''''''''''''">
              <a:rPr lang="en-GB" altLang="en-US" sz="800" smtClean="0">
                <a:solidFill>
                  <a:schemeClr val="bg1"/>
                </a:solidFill>
                <a:effectLst/>
              </a:rPr>
              <a:pPr algn="ctr">
                <a:lnSpc>
                  <a:spcPct val="90000"/>
                </a:lnSpc>
                <a:spcBef>
                  <a:spcPct val="0"/>
                </a:spcBef>
                <a:spcAft>
                  <a:spcPct val="0"/>
                </a:spcAft>
              </a:pPr>
              <a:t>6%</a:t>
            </a:fld>
            <a:endParaRPr lang="en-GB" sz="800" err="1">
              <a:solidFill>
                <a:schemeClr val="bg1"/>
              </a:solidFill>
              <a:sym typeface="+mn-lt"/>
            </a:endParaRPr>
          </a:p>
        </p:txBody>
      </p:sp>
      <p:sp>
        <p:nvSpPr>
          <p:cNvPr id="232" name="Rectangle 231">
            <a:extLst>
              <a:ext uri="{FF2B5EF4-FFF2-40B4-BE49-F238E27FC236}">
                <a16:creationId xmlns:a16="http://schemas.microsoft.com/office/drawing/2014/main" id="{9492A33C-A95C-EBCF-FC07-8E542A685D27}"/>
              </a:ext>
            </a:extLst>
          </p:cNvPr>
          <p:cNvSpPr/>
          <p:nvPr>
            <p:custDataLst>
              <p:tags r:id="rId43"/>
            </p:custDataLst>
          </p:nvPr>
        </p:nvSpPr>
        <p:spPr bwMode="gray">
          <a:xfrm>
            <a:off x="3022600" y="2901950"/>
            <a:ext cx="233363" cy="109538"/>
          </a:xfrm>
          <a:prstGeom prst="rect">
            <a:avLst/>
          </a:prstGeom>
          <a:solidFill>
            <a:srgbClr val="C30C3E"/>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BB8B9F76-118A-47CD-B406-09A7641C1749}" type="datetime'''''''''''''''''4''''''''''''''''''''''1''''''%'''''''''">
              <a:rPr lang="en-GB" altLang="en-US" sz="800" smtClean="0">
                <a:solidFill>
                  <a:srgbClr val="FFFFFF"/>
                </a:solidFill>
                <a:effectLst/>
              </a:rPr>
              <a:pPr lvl="0" algn="ctr">
                <a:lnSpc>
                  <a:spcPct val="90000"/>
                </a:lnSpc>
                <a:spcBef>
                  <a:spcPct val="0"/>
                </a:spcBef>
                <a:spcAft>
                  <a:spcPct val="0"/>
                </a:spcAft>
                <a:defRPr/>
              </a:pPr>
              <a:t>41%</a:t>
            </a:fld>
            <a:endParaRPr kumimoji="0" lang="en-GB" sz="800" b="0" i="0" strike="noStrike" kern="1200" spc="0" normalizeH="0" noProof="0">
              <a:ln>
                <a:noFill/>
              </a:ln>
              <a:solidFill>
                <a:srgbClr val="FFFFFF"/>
              </a:solidFill>
              <a:effectLst/>
              <a:uLnTx/>
              <a:uFillTx/>
              <a:sym typeface="+mn-lt"/>
            </a:endParaRPr>
          </a:p>
        </p:txBody>
      </p:sp>
      <p:sp>
        <p:nvSpPr>
          <p:cNvPr id="85" name="Rectangle 84">
            <a:extLst>
              <a:ext uri="{FF2B5EF4-FFF2-40B4-BE49-F238E27FC236}">
                <a16:creationId xmlns:a16="http://schemas.microsoft.com/office/drawing/2014/main" id="{6F5A8103-B5F7-4E2E-BB8E-C455E91851D9}"/>
              </a:ext>
            </a:extLst>
          </p:cNvPr>
          <p:cNvSpPr/>
          <p:nvPr>
            <p:custDataLst>
              <p:tags r:id="rId44"/>
            </p:custDataLst>
          </p:nvPr>
        </p:nvSpPr>
        <p:spPr bwMode="auto">
          <a:xfrm>
            <a:off x="3062288" y="5153025"/>
            <a:ext cx="152400" cy="654050"/>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340F1A32-A3C9-4C40-95FD-486EAF636D45}" type="datetime'Sw''''''it''''ze''''''''''''''''''r''''''''''''''''la''n''d'''">
              <a:rPr lang="en-GB" altLang="en-US" sz="1000" smtClean="0">
                <a:solidFill>
                  <a:srgbClr val="2B3A42"/>
                </a:solidFill>
                <a:effectLst/>
              </a:rPr>
              <a:pPr lvl="0" algn="r">
                <a:spcBef>
                  <a:spcPct val="0"/>
                </a:spcBef>
                <a:spcAft>
                  <a:spcPct val="0"/>
                </a:spcAft>
                <a:defRPr/>
              </a:pPr>
              <a:t>Switzerland</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70" name="Rectangle 69">
            <a:extLst>
              <a:ext uri="{FF2B5EF4-FFF2-40B4-BE49-F238E27FC236}">
                <a16:creationId xmlns:a16="http://schemas.microsoft.com/office/drawing/2014/main" id="{1E6521F3-B5EB-4542-8FD9-CB92CBD800A6}"/>
              </a:ext>
            </a:extLst>
          </p:cNvPr>
          <p:cNvSpPr/>
          <p:nvPr>
            <p:custDataLst>
              <p:tags r:id="rId45"/>
            </p:custDataLst>
          </p:nvPr>
        </p:nvSpPr>
        <p:spPr bwMode="gray">
          <a:xfrm>
            <a:off x="3271838" y="4738688"/>
            <a:ext cx="23336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DFF62090-D1E0-4A91-ACB3-916E2B5FAE9C}" type="datetime'''2''''''''''''''''''''''''''''''''''''''''''''''''1%'''''">
              <a:rPr lang="en-GB" altLang="en-US" sz="800" smtClean="0">
                <a:solidFill>
                  <a:srgbClr val="FFFFFF"/>
                </a:solidFill>
                <a:effectLst/>
              </a:rPr>
              <a:pPr lvl="0" algn="ctr">
                <a:lnSpc>
                  <a:spcPct val="90000"/>
                </a:lnSpc>
                <a:spcBef>
                  <a:spcPct val="0"/>
                </a:spcBef>
                <a:spcAft>
                  <a:spcPct val="0"/>
                </a:spcAft>
                <a:defRPr/>
              </a:pPr>
              <a:t>21%</a:t>
            </a:fld>
            <a:endParaRPr kumimoji="0" lang="en-GB" sz="800" b="0" i="0" strike="noStrike" kern="1200" spc="0" normalizeH="0" noProof="0">
              <a:ln>
                <a:noFill/>
              </a:ln>
              <a:solidFill>
                <a:srgbClr val="FFFFFF"/>
              </a:solidFill>
              <a:effectLst/>
              <a:uLnTx/>
              <a:uFillTx/>
              <a:ea typeface="+mn-ea"/>
              <a:cs typeface="+mn-cs"/>
              <a:sym typeface="+mn-lt"/>
            </a:endParaRPr>
          </a:p>
        </p:txBody>
      </p:sp>
      <p:sp>
        <p:nvSpPr>
          <p:cNvPr id="706" name="Rectangle 705">
            <a:extLst>
              <a:ext uri="{FF2B5EF4-FFF2-40B4-BE49-F238E27FC236}">
                <a16:creationId xmlns:a16="http://schemas.microsoft.com/office/drawing/2014/main" id="{2003AFEF-1B74-CA35-BF5D-37CEA65BDEA3}"/>
              </a:ext>
            </a:extLst>
          </p:cNvPr>
          <p:cNvSpPr/>
          <p:nvPr>
            <p:custDataLst>
              <p:tags r:id="rId46"/>
            </p:custDataLst>
          </p:nvPr>
        </p:nvSpPr>
        <p:spPr bwMode="gray">
          <a:xfrm>
            <a:off x="3271838" y="3990975"/>
            <a:ext cx="233363" cy="109538"/>
          </a:xfrm>
          <a:prstGeom prst="rect">
            <a:avLst/>
          </a:prstGeom>
          <a:solidFill>
            <a:schemeClr val="accent6"/>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DD8312A8-469A-44BE-929D-E99F24914644}" type="datetime'''''''''3''5''''''''''''''''''''%'''''''''''''''''''''''">
              <a:rPr lang="en-GB" altLang="en-US" sz="800" smtClean="0">
                <a:solidFill>
                  <a:schemeClr val="bg1"/>
                </a:solidFill>
                <a:effectLst/>
                <a:sym typeface="+mn-lt"/>
              </a:rPr>
              <a:pPr algn="ctr">
                <a:lnSpc>
                  <a:spcPct val="90000"/>
                </a:lnSpc>
                <a:spcBef>
                  <a:spcPct val="0"/>
                </a:spcBef>
                <a:spcAft>
                  <a:spcPct val="0"/>
                </a:spcAft>
              </a:pPr>
              <a:t>35%</a:t>
            </a:fld>
            <a:endParaRPr lang="en-GB" sz="800" err="1">
              <a:solidFill>
                <a:schemeClr val="bg1"/>
              </a:solidFill>
              <a:sym typeface="+mn-lt"/>
            </a:endParaRPr>
          </a:p>
        </p:txBody>
      </p:sp>
      <p:sp>
        <p:nvSpPr>
          <p:cNvPr id="233" name="Rectangle 232">
            <a:extLst>
              <a:ext uri="{FF2B5EF4-FFF2-40B4-BE49-F238E27FC236}">
                <a16:creationId xmlns:a16="http://schemas.microsoft.com/office/drawing/2014/main" id="{8ABFD852-86E1-27C5-ACA8-97EFBF22B90B}"/>
              </a:ext>
            </a:extLst>
          </p:cNvPr>
          <p:cNvSpPr/>
          <p:nvPr>
            <p:custDataLst>
              <p:tags r:id="rId47"/>
            </p:custDataLst>
          </p:nvPr>
        </p:nvSpPr>
        <p:spPr bwMode="gray">
          <a:xfrm>
            <a:off x="3271838" y="2941638"/>
            <a:ext cx="233363" cy="109538"/>
          </a:xfrm>
          <a:prstGeom prst="rect">
            <a:avLst/>
          </a:prstGeom>
          <a:solidFill>
            <a:srgbClr val="C30C3E"/>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5E37436C-9605-496F-99DB-B5E1D5892C5F}" type="datetime'''''''''''''''''''''''''''''''''''''''''''4''4''''''''''''%'''">
              <a:rPr lang="en-GB" altLang="en-US" sz="800" smtClean="0">
                <a:solidFill>
                  <a:srgbClr val="FFFFFF"/>
                </a:solidFill>
                <a:effectLst/>
              </a:rPr>
              <a:pPr lvl="0" algn="ctr">
                <a:lnSpc>
                  <a:spcPct val="90000"/>
                </a:lnSpc>
                <a:spcBef>
                  <a:spcPct val="0"/>
                </a:spcBef>
                <a:spcAft>
                  <a:spcPct val="0"/>
                </a:spcAft>
                <a:defRPr/>
              </a:pPr>
              <a:t>44%</a:t>
            </a:fld>
            <a:endParaRPr kumimoji="0" lang="en-GB" sz="800" b="0" i="0" strike="noStrike" kern="1200" spc="0" normalizeH="0" noProof="0">
              <a:ln>
                <a:noFill/>
              </a:ln>
              <a:solidFill>
                <a:srgbClr val="FFFFFF"/>
              </a:solidFill>
              <a:effectLst/>
              <a:uLnTx/>
              <a:uFillTx/>
              <a:sym typeface="+mn-lt"/>
            </a:endParaRPr>
          </a:p>
        </p:txBody>
      </p:sp>
      <p:sp>
        <p:nvSpPr>
          <p:cNvPr id="86" name="Rectangle 85">
            <a:extLst>
              <a:ext uri="{FF2B5EF4-FFF2-40B4-BE49-F238E27FC236}">
                <a16:creationId xmlns:a16="http://schemas.microsoft.com/office/drawing/2014/main" id="{1447FB4A-ABF6-4D0C-99A8-10251BD29530}"/>
              </a:ext>
            </a:extLst>
          </p:cNvPr>
          <p:cNvSpPr/>
          <p:nvPr>
            <p:custDataLst>
              <p:tags r:id="rId48"/>
            </p:custDataLst>
          </p:nvPr>
        </p:nvSpPr>
        <p:spPr bwMode="auto">
          <a:xfrm>
            <a:off x="3311525" y="5153025"/>
            <a:ext cx="152400" cy="469900"/>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169368EB-B465-42F3-8E37-FE7D51DB5420}" type="datetime'''''''''P''''''''o''''''''r''t''''''''''''''uga''''''l'''">
              <a:rPr lang="en-GB" altLang="en-US" sz="1000" smtClean="0">
                <a:solidFill>
                  <a:srgbClr val="2B3A42"/>
                </a:solidFill>
                <a:effectLst/>
              </a:rPr>
              <a:pPr lvl="0" algn="r">
                <a:spcBef>
                  <a:spcPct val="0"/>
                </a:spcBef>
                <a:spcAft>
                  <a:spcPct val="0"/>
                </a:spcAft>
                <a:defRPr/>
              </a:pPr>
              <a:t>Portugal</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88" name="Rectangle 87">
            <a:extLst>
              <a:ext uri="{FF2B5EF4-FFF2-40B4-BE49-F238E27FC236}">
                <a16:creationId xmlns:a16="http://schemas.microsoft.com/office/drawing/2014/main" id="{CC9C5335-ED35-42F9-8CD8-E03CA58ED5CF}"/>
              </a:ext>
            </a:extLst>
          </p:cNvPr>
          <p:cNvSpPr/>
          <p:nvPr>
            <p:custDataLst>
              <p:tags r:id="rId49"/>
            </p:custDataLst>
          </p:nvPr>
        </p:nvSpPr>
        <p:spPr bwMode="gray">
          <a:xfrm>
            <a:off x="3519488" y="4537075"/>
            <a:ext cx="23336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E308D9F7-657E-4848-905A-B9853CBF0351}" type="datetime'''3''''''''''''''''''''''''''''6''''''%'''''''''''''''''''''">
              <a:rPr lang="en-GB" altLang="en-US" sz="800" smtClean="0">
                <a:solidFill>
                  <a:srgbClr val="FFFFFF"/>
                </a:solidFill>
                <a:effectLst/>
              </a:rPr>
              <a:pPr lvl="0" algn="ctr">
                <a:lnSpc>
                  <a:spcPct val="90000"/>
                </a:lnSpc>
                <a:spcBef>
                  <a:spcPct val="0"/>
                </a:spcBef>
                <a:spcAft>
                  <a:spcPct val="0"/>
                </a:spcAft>
                <a:defRPr/>
              </a:pPr>
              <a:t>36%</a:t>
            </a:fld>
            <a:endParaRPr kumimoji="0" lang="en-GB" sz="800" b="0" i="0" strike="noStrike" kern="1200" spc="0" normalizeH="0" noProof="0">
              <a:ln>
                <a:noFill/>
              </a:ln>
              <a:solidFill>
                <a:srgbClr val="FFFFFF"/>
              </a:solidFill>
              <a:effectLst/>
              <a:uLnTx/>
              <a:uFillTx/>
              <a:ea typeface="+mn-ea"/>
              <a:cs typeface="+mn-cs"/>
              <a:sym typeface="+mn-lt"/>
            </a:endParaRPr>
          </a:p>
        </p:txBody>
      </p:sp>
      <p:sp>
        <p:nvSpPr>
          <p:cNvPr id="708" name="Rectangle 707">
            <a:extLst>
              <a:ext uri="{FF2B5EF4-FFF2-40B4-BE49-F238E27FC236}">
                <a16:creationId xmlns:a16="http://schemas.microsoft.com/office/drawing/2014/main" id="{9D7CC3CA-C77A-E71E-CC4E-43D3D115A776}"/>
              </a:ext>
            </a:extLst>
          </p:cNvPr>
          <p:cNvSpPr/>
          <p:nvPr>
            <p:custDataLst>
              <p:tags r:id="rId50"/>
            </p:custDataLst>
          </p:nvPr>
        </p:nvSpPr>
        <p:spPr bwMode="gray">
          <a:xfrm>
            <a:off x="3519488" y="3789363"/>
            <a:ext cx="233363" cy="109538"/>
          </a:xfrm>
          <a:prstGeom prst="rect">
            <a:avLst/>
          </a:prstGeom>
          <a:solidFill>
            <a:srgbClr val="E66F0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369CC461-F1D1-4A60-8E70-DD98EC4B8D32}" type="datetime'''''2''0''''''''''''%'''''''''''''''''''''">
              <a:rPr lang="en-GB" altLang="en-US" sz="800" smtClean="0">
                <a:solidFill>
                  <a:schemeClr val="bg1"/>
                </a:solidFill>
                <a:effectLst/>
                <a:sym typeface="+mn-lt"/>
              </a:rPr>
              <a:pPr algn="ctr">
                <a:lnSpc>
                  <a:spcPct val="90000"/>
                </a:lnSpc>
                <a:spcBef>
                  <a:spcPct val="0"/>
                </a:spcBef>
                <a:spcAft>
                  <a:spcPct val="0"/>
                </a:spcAft>
              </a:pPr>
              <a:t>20%</a:t>
            </a:fld>
            <a:endParaRPr lang="en-GB" sz="800" err="1">
              <a:solidFill>
                <a:schemeClr val="bg1"/>
              </a:solidFill>
              <a:sym typeface="+mn-lt"/>
            </a:endParaRPr>
          </a:p>
        </p:txBody>
      </p:sp>
      <p:sp>
        <p:nvSpPr>
          <p:cNvPr id="235" name="Rectangle 234">
            <a:extLst>
              <a:ext uri="{FF2B5EF4-FFF2-40B4-BE49-F238E27FC236}">
                <a16:creationId xmlns:a16="http://schemas.microsoft.com/office/drawing/2014/main" id="{CF64C956-BCA3-461D-8050-0FD5816D9C80}"/>
              </a:ext>
            </a:extLst>
          </p:cNvPr>
          <p:cNvSpPr/>
          <p:nvPr>
            <p:custDataLst>
              <p:tags r:id="rId51"/>
            </p:custDataLst>
          </p:nvPr>
        </p:nvSpPr>
        <p:spPr bwMode="gray">
          <a:xfrm>
            <a:off x="3519488" y="2941638"/>
            <a:ext cx="233363" cy="109538"/>
          </a:xfrm>
          <a:prstGeom prst="rect">
            <a:avLst/>
          </a:prstGeom>
          <a:solidFill>
            <a:srgbClr val="C30C3E"/>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F3EF60E2-E931-44BB-A0D1-D6929CB5E80E}" type="datetime'4''''''''''''4%'''''''''''">
              <a:rPr lang="en-GB" altLang="en-US" sz="800" smtClean="0">
                <a:solidFill>
                  <a:srgbClr val="FFFFFF"/>
                </a:solidFill>
                <a:effectLst/>
              </a:rPr>
              <a:pPr lvl="0" algn="ctr">
                <a:lnSpc>
                  <a:spcPct val="90000"/>
                </a:lnSpc>
                <a:spcBef>
                  <a:spcPct val="0"/>
                </a:spcBef>
                <a:spcAft>
                  <a:spcPct val="0"/>
                </a:spcAft>
                <a:defRPr/>
              </a:pPr>
              <a:t>44%</a:t>
            </a:fld>
            <a:endParaRPr kumimoji="0" lang="en-GB" sz="800" b="0" i="0" strike="noStrike" kern="1200" spc="0" normalizeH="0" noProof="0">
              <a:ln>
                <a:noFill/>
              </a:ln>
              <a:solidFill>
                <a:srgbClr val="FFFFFF"/>
              </a:solidFill>
              <a:effectLst/>
              <a:uLnTx/>
              <a:uFillTx/>
              <a:sym typeface="+mn-lt"/>
            </a:endParaRPr>
          </a:p>
        </p:txBody>
      </p:sp>
      <p:sp>
        <p:nvSpPr>
          <p:cNvPr id="90" name="Rectangle 89">
            <a:extLst>
              <a:ext uri="{FF2B5EF4-FFF2-40B4-BE49-F238E27FC236}">
                <a16:creationId xmlns:a16="http://schemas.microsoft.com/office/drawing/2014/main" id="{14D7EF81-CE0F-49BE-9A51-C244958F85A6}"/>
              </a:ext>
            </a:extLst>
          </p:cNvPr>
          <p:cNvSpPr/>
          <p:nvPr>
            <p:custDataLst>
              <p:tags r:id="rId52"/>
            </p:custDataLst>
          </p:nvPr>
        </p:nvSpPr>
        <p:spPr bwMode="auto">
          <a:xfrm>
            <a:off x="3559175" y="5153025"/>
            <a:ext cx="152400" cy="463550"/>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C8600E3C-026D-4681-8737-3353A2B68412}" type="datetime'''''''''''''''''''Bu''''''l''''''g''ar''''i''''''''a'">
              <a:rPr lang="en-GB" altLang="en-US" sz="1000" smtClean="0">
                <a:solidFill>
                  <a:srgbClr val="2B3A42"/>
                </a:solidFill>
                <a:effectLst/>
              </a:rPr>
              <a:pPr lvl="0" algn="r">
                <a:spcBef>
                  <a:spcPct val="0"/>
                </a:spcBef>
                <a:spcAft>
                  <a:spcPct val="0"/>
                </a:spcAft>
                <a:defRPr/>
              </a:pPr>
              <a:t>Bulgaria</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198" name="Rectangle 197">
            <a:extLst>
              <a:ext uri="{FF2B5EF4-FFF2-40B4-BE49-F238E27FC236}">
                <a16:creationId xmlns:a16="http://schemas.microsoft.com/office/drawing/2014/main" id="{8A818DBB-D4A7-43AA-A6A1-295219DF95A1}"/>
              </a:ext>
            </a:extLst>
          </p:cNvPr>
          <p:cNvSpPr/>
          <p:nvPr>
            <p:custDataLst>
              <p:tags r:id="rId53"/>
            </p:custDataLst>
          </p:nvPr>
        </p:nvSpPr>
        <p:spPr bwMode="gray">
          <a:xfrm>
            <a:off x="3768725" y="4435475"/>
            <a:ext cx="23336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D068B886-A9BA-4757-85F7-50E842251354}" type="datetime'''''''''''''''''4''''''4''''''''%'''''''''">
              <a:rPr lang="en-GB" altLang="en-US" sz="800" smtClean="0">
                <a:solidFill>
                  <a:srgbClr val="FFFFFF"/>
                </a:solidFill>
                <a:effectLst/>
              </a:rPr>
              <a:pPr lvl="0" algn="ctr">
                <a:lnSpc>
                  <a:spcPct val="90000"/>
                </a:lnSpc>
                <a:spcBef>
                  <a:spcPct val="0"/>
                </a:spcBef>
                <a:spcAft>
                  <a:spcPct val="0"/>
                </a:spcAft>
                <a:defRPr/>
              </a:pPr>
              <a:t>44%</a:t>
            </a:fld>
            <a:endParaRPr lang="en-GB" sz="800" strike="noStrike" normalizeH="0" noProof="0">
              <a:ln>
                <a:noFill/>
              </a:ln>
              <a:solidFill>
                <a:srgbClr val="FFFFFF"/>
              </a:solidFill>
              <a:effectLst/>
              <a:uLnTx/>
              <a:uFillTx/>
              <a:sym typeface="+mn-lt"/>
            </a:endParaRPr>
          </a:p>
        </p:txBody>
      </p:sp>
      <p:sp>
        <p:nvSpPr>
          <p:cNvPr id="199" name="Rectangle 198">
            <a:extLst>
              <a:ext uri="{FF2B5EF4-FFF2-40B4-BE49-F238E27FC236}">
                <a16:creationId xmlns:a16="http://schemas.microsoft.com/office/drawing/2014/main" id="{53EBAB12-B94E-4BD0-B20F-E721988FC23C}"/>
              </a:ext>
            </a:extLst>
          </p:cNvPr>
          <p:cNvSpPr/>
          <p:nvPr>
            <p:custDataLst>
              <p:tags r:id="rId54"/>
            </p:custDataLst>
          </p:nvPr>
        </p:nvSpPr>
        <p:spPr bwMode="gray">
          <a:xfrm>
            <a:off x="3797300" y="3749675"/>
            <a:ext cx="176213" cy="109538"/>
          </a:xfrm>
          <a:prstGeom prst="rect">
            <a:avLst/>
          </a:prstGeom>
          <a:solidFill>
            <a:schemeClr val="accent6"/>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43E7E1F5-89FB-4654-8C16-86ECF35E1650}" type="datetime'''8''%'''''''''''''''''''''''''''''''''''''''''''''''''">
              <a:rPr lang="en-GB" altLang="en-US" sz="800" smtClean="0">
                <a:solidFill>
                  <a:schemeClr val="bg1"/>
                </a:solidFill>
                <a:effectLst/>
              </a:rPr>
              <a:pPr algn="ctr">
                <a:lnSpc>
                  <a:spcPct val="90000"/>
                </a:lnSpc>
                <a:spcBef>
                  <a:spcPct val="0"/>
                </a:spcBef>
                <a:spcAft>
                  <a:spcPct val="0"/>
                </a:spcAft>
              </a:pPr>
              <a:t>8%</a:t>
            </a:fld>
            <a:endParaRPr lang="en-GB" sz="800" err="1">
              <a:solidFill>
                <a:schemeClr val="bg1"/>
              </a:solidFill>
              <a:sym typeface="+mn-lt"/>
            </a:endParaRPr>
          </a:p>
        </p:txBody>
      </p:sp>
      <p:sp>
        <p:nvSpPr>
          <p:cNvPr id="236" name="Rectangle 235">
            <a:extLst>
              <a:ext uri="{FF2B5EF4-FFF2-40B4-BE49-F238E27FC236}">
                <a16:creationId xmlns:a16="http://schemas.microsoft.com/office/drawing/2014/main" id="{E6E146E1-54D6-69A2-D5BE-FFE4792CEB7E}"/>
              </a:ext>
            </a:extLst>
          </p:cNvPr>
          <p:cNvSpPr/>
          <p:nvPr>
            <p:custDataLst>
              <p:tags r:id="rId55"/>
            </p:custDataLst>
          </p:nvPr>
        </p:nvSpPr>
        <p:spPr bwMode="gray">
          <a:xfrm>
            <a:off x="3797300" y="3629025"/>
            <a:ext cx="176213" cy="109538"/>
          </a:xfrm>
          <a:prstGeom prst="rect">
            <a:avLst/>
          </a:prstGeom>
          <a:solidFill>
            <a:srgbClr val="E66F0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2548EAAC-4347-4D07-9406-AC43AF046AF6}" type="datetime'''''''''2''''''''''''''''''''''''''''''''''''''''''''%'''''">
              <a:rPr lang="en-GB" altLang="en-US" sz="800" smtClean="0">
                <a:solidFill>
                  <a:schemeClr val="bg1"/>
                </a:solidFill>
                <a:effectLst/>
              </a:rPr>
              <a:pPr algn="ctr">
                <a:lnSpc>
                  <a:spcPct val="90000"/>
                </a:lnSpc>
                <a:spcBef>
                  <a:spcPct val="0"/>
                </a:spcBef>
                <a:spcAft>
                  <a:spcPct val="0"/>
                </a:spcAft>
              </a:pPr>
              <a:t>2%</a:t>
            </a:fld>
            <a:endParaRPr lang="en-GB" sz="800" err="1">
              <a:solidFill>
                <a:schemeClr val="bg1"/>
              </a:solidFill>
              <a:sym typeface="+mn-lt"/>
            </a:endParaRPr>
          </a:p>
        </p:txBody>
      </p:sp>
      <p:sp>
        <p:nvSpPr>
          <p:cNvPr id="237" name="Rectangle 236">
            <a:extLst>
              <a:ext uri="{FF2B5EF4-FFF2-40B4-BE49-F238E27FC236}">
                <a16:creationId xmlns:a16="http://schemas.microsoft.com/office/drawing/2014/main" id="{4C4335DF-3772-60A1-9166-6A231A6A8EEE}"/>
              </a:ext>
            </a:extLst>
          </p:cNvPr>
          <p:cNvSpPr/>
          <p:nvPr>
            <p:custDataLst>
              <p:tags r:id="rId56"/>
            </p:custDataLst>
          </p:nvPr>
        </p:nvSpPr>
        <p:spPr bwMode="gray">
          <a:xfrm>
            <a:off x="3768725" y="2982913"/>
            <a:ext cx="233363" cy="109538"/>
          </a:xfrm>
          <a:prstGeom prst="rect">
            <a:avLst/>
          </a:prstGeom>
          <a:solidFill>
            <a:srgbClr val="C30C3E"/>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20AFB172-C38C-48BF-B190-83E7DCB26FAA}" type="datetime'''''''''''''4''''''7''''''''''''''''''''''''''''%'''''''''''''">
              <a:rPr lang="en-GB" altLang="en-US" sz="800" smtClean="0">
                <a:solidFill>
                  <a:srgbClr val="FFFFFF"/>
                </a:solidFill>
                <a:effectLst/>
              </a:rPr>
              <a:pPr lvl="0" algn="ctr">
                <a:lnSpc>
                  <a:spcPct val="90000"/>
                </a:lnSpc>
                <a:spcBef>
                  <a:spcPct val="0"/>
                </a:spcBef>
                <a:spcAft>
                  <a:spcPct val="0"/>
                </a:spcAft>
                <a:defRPr/>
              </a:pPr>
              <a:t>47%</a:t>
            </a:fld>
            <a:endParaRPr kumimoji="0" lang="en-GB" sz="800" b="0" i="0" strike="noStrike" kern="1200" spc="0" normalizeH="0" noProof="0">
              <a:ln>
                <a:noFill/>
              </a:ln>
              <a:solidFill>
                <a:srgbClr val="FFFFFF"/>
              </a:solidFill>
              <a:effectLst/>
              <a:uLnTx/>
              <a:uFillTx/>
              <a:sym typeface="+mn-lt"/>
            </a:endParaRPr>
          </a:p>
        </p:txBody>
      </p:sp>
      <p:sp>
        <p:nvSpPr>
          <p:cNvPr id="196" name="Rectangle 195">
            <a:extLst>
              <a:ext uri="{FF2B5EF4-FFF2-40B4-BE49-F238E27FC236}">
                <a16:creationId xmlns:a16="http://schemas.microsoft.com/office/drawing/2014/main" id="{12F45AD0-0092-415B-9FB8-387E31676FEA}"/>
              </a:ext>
            </a:extLst>
          </p:cNvPr>
          <p:cNvSpPr/>
          <p:nvPr>
            <p:custDataLst>
              <p:tags r:id="rId57"/>
            </p:custDataLst>
          </p:nvPr>
        </p:nvSpPr>
        <p:spPr bwMode="auto">
          <a:xfrm>
            <a:off x="3808413" y="5153025"/>
            <a:ext cx="152400" cy="484188"/>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FCE04B7F-641A-4BB6-857D-ED93C0165980}" type="datetime'S''lov''''''''e''''''''''''''''n''''''''i''''''''''''''a'">
              <a:rPr lang="en-GB" altLang="en-US" sz="1000" smtClean="0">
                <a:solidFill>
                  <a:srgbClr val="2B3A42"/>
                </a:solidFill>
                <a:effectLst/>
              </a:rPr>
              <a:pPr lvl="0" algn="r">
                <a:spcBef>
                  <a:spcPct val="0"/>
                </a:spcBef>
                <a:spcAft>
                  <a:spcPct val="0"/>
                </a:spcAft>
                <a:defRPr/>
              </a:pPr>
              <a:t>Slovenia</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674" name="Rectangle 673">
            <a:extLst>
              <a:ext uri="{FF2B5EF4-FFF2-40B4-BE49-F238E27FC236}">
                <a16:creationId xmlns:a16="http://schemas.microsoft.com/office/drawing/2014/main" id="{0732320A-322F-4A82-9C2F-3EDE29AF4BDB}"/>
              </a:ext>
            </a:extLst>
          </p:cNvPr>
          <p:cNvSpPr/>
          <p:nvPr>
            <p:custDataLst>
              <p:tags r:id="rId58"/>
            </p:custDataLst>
          </p:nvPr>
        </p:nvSpPr>
        <p:spPr bwMode="gray">
          <a:xfrm>
            <a:off x="4044950" y="4940300"/>
            <a:ext cx="176213" cy="109538"/>
          </a:xfrm>
          <a:prstGeom prst="rect">
            <a:avLst/>
          </a:prstGeom>
          <a:solidFill>
            <a:schemeClr val="accent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0F609EFC-4643-4757-87B4-576AEEDCE78B}" type="datetime'''''6''''''''''''''''''''''''''''''''%'''''''''''''''''''">
              <a:rPr lang="en-GB" altLang="en-US" sz="800" smtClean="0">
                <a:solidFill>
                  <a:srgbClr val="FFFFFF"/>
                </a:solidFill>
                <a:effectLst/>
              </a:rPr>
              <a:pPr algn="ctr">
                <a:lnSpc>
                  <a:spcPct val="90000"/>
                </a:lnSpc>
                <a:spcBef>
                  <a:spcPct val="0"/>
                </a:spcBef>
                <a:spcAft>
                  <a:spcPct val="0"/>
                </a:spcAft>
              </a:pPr>
              <a:t>6%</a:t>
            </a:fld>
            <a:endParaRPr lang="en-GB" sz="800" err="1">
              <a:solidFill>
                <a:srgbClr val="FFFFFF"/>
              </a:solidFill>
              <a:sym typeface="+mn-lt"/>
            </a:endParaRPr>
          </a:p>
        </p:txBody>
      </p:sp>
      <p:sp>
        <p:nvSpPr>
          <p:cNvPr id="227" name="Rectangle 226">
            <a:extLst>
              <a:ext uri="{FF2B5EF4-FFF2-40B4-BE49-F238E27FC236}">
                <a16:creationId xmlns:a16="http://schemas.microsoft.com/office/drawing/2014/main" id="{35CD80E1-E999-42AD-95B2-12D0CE6DEC50}"/>
              </a:ext>
            </a:extLst>
          </p:cNvPr>
          <p:cNvSpPr/>
          <p:nvPr>
            <p:custDataLst>
              <p:tags r:id="rId59"/>
            </p:custDataLst>
          </p:nvPr>
        </p:nvSpPr>
        <p:spPr bwMode="gray">
          <a:xfrm>
            <a:off x="4016375" y="4537075"/>
            <a:ext cx="233363" cy="109538"/>
          </a:xfrm>
          <a:prstGeom prst="rect">
            <a:avLst/>
          </a:prstGeom>
          <a:solidFill>
            <a:schemeClr val="accent6"/>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589B66E8-7650-4266-BF79-7F355A6370E7}" type="datetime'''''''2''''''''''''''''''''''''''4''%'''''''''''">
              <a:rPr lang="en-GB" altLang="en-US" sz="800" smtClean="0">
                <a:solidFill>
                  <a:schemeClr val="bg1"/>
                </a:solidFill>
                <a:effectLst/>
              </a:rPr>
              <a:pPr algn="ctr">
                <a:lnSpc>
                  <a:spcPct val="90000"/>
                </a:lnSpc>
                <a:spcBef>
                  <a:spcPct val="0"/>
                </a:spcBef>
                <a:spcAft>
                  <a:spcPct val="0"/>
                </a:spcAft>
              </a:pPr>
              <a:t>24%</a:t>
            </a:fld>
            <a:endParaRPr lang="en-GB" sz="800" err="1">
              <a:solidFill>
                <a:schemeClr val="bg1"/>
              </a:solidFill>
              <a:sym typeface="+mn-lt"/>
            </a:endParaRPr>
          </a:p>
        </p:txBody>
      </p:sp>
      <p:sp>
        <p:nvSpPr>
          <p:cNvPr id="745" name="Rectangle 744">
            <a:extLst>
              <a:ext uri="{FF2B5EF4-FFF2-40B4-BE49-F238E27FC236}">
                <a16:creationId xmlns:a16="http://schemas.microsoft.com/office/drawing/2014/main" id="{F03A2975-05B0-30B1-53A1-7E2F6E27478B}"/>
              </a:ext>
            </a:extLst>
          </p:cNvPr>
          <p:cNvSpPr/>
          <p:nvPr>
            <p:custDataLst>
              <p:tags r:id="rId60"/>
            </p:custDataLst>
          </p:nvPr>
        </p:nvSpPr>
        <p:spPr bwMode="gray">
          <a:xfrm>
            <a:off x="4016375" y="3911600"/>
            <a:ext cx="233363" cy="109538"/>
          </a:xfrm>
          <a:prstGeom prst="rect">
            <a:avLst/>
          </a:prstGeom>
          <a:solidFill>
            <a:srgbClr val="E66F0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A2951CB9-9447-4BCC-9E96-4DC8333704D5}" type="datetime'''''''2''''''3''''''''''''''''''''''''''''''''''%'''''''''">
              <a:rPr lang="en-GB" altLang="en-US" sz="800" smtClean="0">
                <a:solidFill>
                  <a:schemeClr val="bg1"/>
                </a:solidFill>
                <a:effectLst/>
              </a:rPr>
              <a:pPr algn="ctr">
                <a:lnSpc>
                  <a:spcPct val="90000"/>
                </a:lnSpc>
                <a:spcBef>
                  <a:spcPct val="0"/>
                </a:spcBef>
                <a:spcAft>
                  <a:spcPct val="0"/>
                </a:spcAft>
              </a:pPr>
              <a:t>23%</a:t>
            </a:fld>
            <a:endParaRPr lang="en-GB" sz="800" err="1">
              <a:solidFill>
                <a:schemeClr val="bg1"/>
              </a:solidFill>
              <a:sym typeface="+mn-lt"/>
            </a:endParaRPr>
          </a:p>
        </p:txBody>
      </p:sp>
      <p:sp>
        <p:nvSpPr>
          <p:cNvPr id="712" name="Rectangle 711">
            <a:extLst>
              <a:ext uri="{FF2B5EF4-FFF2-40B4-BE49-F238E27FC236}">
                <a16:creationId xmlns:a16="http://schemas.microsoft.com/office/drawing/2014/main" id="{F60975DF-FF6F-1167-F86D-218AF59B3D10}"/>
              </a:ext>
            </a:extLst>
          </p:cNvPr>
          <p:cNvSpPr/>
          <p:nvPr>
            <p:custDataLst>
              <p:tags r:id="rId61"/>
            </p:custDataLst>
          </p:nvPr>
        </p:nvSpPr>
        <p:spPr bwMode="gray">
          <a:xfrm>
            <a:off x="4044950" y="3587750"/>
            <a:ext cx="176213" cy="109538"/>
          </a:xfrm>
          <a:prstGeom prst="rect">
            <a:avLst/>
          </a:prstGeom>
          <a:solidFill>
            <a:srgbClr val="F88FAC"/>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AFA02A50-E0A0-4646-9C6F-742C07EA7FF3}" type="datetime'''''''''''''''''''''2''''''''%'''''''''''''''''''''''''''''''">
              <a:rPr lang="en-GB" altLang="en-US" sz="800" smtClean="0">
                <a:solidFill>
                  <a:srgbClr val="FFFFFF"/>
                </a:solidFill>
                <a:effectLst/>
                <a:sym typeface="+mn-lt"/>
              </a:rPr>
              <a:pPr lvl="0" algn="ctr">
                <a:lnSpc>
                  <a:spcPct val="90000"/>
                </a:lnSpc>
                <a:spcBef>
                  <a:spcPct val="0"/>
                </a:spcBef>
                <a:spcAft>
                  <a:spcPct val="0"/>
                </a:spcAft>
                <a:defRPr/>
              </a:pPr>
              <a:t>2%</a:t>
            </a:fld>
            <a:endParaRPr kumimoji="0" lang="en-GB" sz="800" b="0" i="0" strike="noStrike" kern="1200" spc="0" normalizeH="0" noProof="0">
              <a:ln>
                <a:noFill/>
              </a:ln>
              <a:solidFill>
                <a:srgbClr val="FFFFFF"/>
              </a:solidFill>
              <a:effectLst/>
              <a:uLnTx/>
              <a:uFillTx/>
              <a:sym typeface="+mn-lt"/>
            </a:endParaRPr>
          </a:p>
        </p:txBody>
      </p:sp>
      <p:sp>
        <p:nvSpPr>
          <p:cNvPr id="238" name="Rectangle 237">
            <a:extLst>
              <a:ext uri="{FF2B5EF4-FFF2-40B4-BE49-F238E27FC236}">
                <a16:creationId xmlns:a16="http://schemas.microsoft.com/office/drawing/2014/main" id="{E38C5CE2-C572-3160-8F1D-6ED95AE57BB5}"/>
              </a:ext>
            </a:extLst>
          </p:cNvPr>
          <p:cNvSpPr/>
          <p:nvPr>
            <p:custDataLst>
              <p:tags r:id="rId62"/>
            </p:custDataLst>
          </p:nvPr>
        </p:nvSpPr>
        <p:spPr bwMode="gray">
          <a:xfrm>
            <a:off x="4016375" y="2962275"/>
            <a:ext cx="233363" cy="109538"/>
          </a:xfrm>
          <a:prstGeom prst="rect">
            <a:avLst/>
          </a:prstGeom>
          <a:solidFill>
            <a:srgbClr val="C30C3E"/>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80A5C541-6EB9-4F2E-93FD-924FF9E8B78A}" type="datetime'''''''4''''''''''''''''''''''''''''''5''''%'''''''''''''''''">
              <a:rPr lang="en-GB" altLang="en-US" sz="800" smtClean="0">
                <a:solidFill>
                  <a:srgbClr val="FFFFFF"/>
                </a:solidFill>
                <a:effectLst/>
              </a:rPr>
              <a:pPr lvl="0" algn="ctr">
                <a:lnSpc>
                  <a:spcPct val="90000"/>
                </a:lnSpc>
                <a:spcBef>
                  <a:spcPct val="0"/>
                </a:spcBef>
                <a:spcAft>
                  <a:spcPct val="0"/>
                </a:spcAft>
                <a:defRPr/>
              </a:pPr>
              <a:t>45%</a:t>
            </a:fld>
            <a:endParaRPr kumimoji="0" lang="en-GB" sz="800" b="0" i="0" strike="noStrike" kern="1200" spc="0" normalizeH="0" noProof="0">
              <a:ln>
                <a:noFill/>
              </a:ln>
              <a:solidFill>
                <a:srgbClr val="FFFFFF"/>
              </a:solidFill>
              <a:effectLst/>
              <a:uLnTx/>
              <a:uFillTx/>
              <a:sym typeface="+mn-lt"/>
            </a:endParaRPr>
          </a:p>
        </p:txBody>
      </p:sp>
      <p:sp>
        <p:nvSpPr>
          <p:cNvPr id="93" name="Rectangle 92">
            <a:extLst>
              <a:ext uri="{FF2B5EF4-FFF2-40B4-BE49-F238E27FC236}">
                <a16:creationId xmlns:a16="http://schemas.microsoft.com/office/drawing/2014/main" id="{CEE586F9-8C3D-4036-AE53-DD7802150DDC}"/>
              </a:ext>
            </a:extLst>
          </p:cNvPr>
          <p:cNvSpPr/>
          <p:nvPr>
            <p:custDataLst>
              <p:tags r:id="rId63"/>
            </p:custDataLst>
          </p:nvPr>
        </p:nvSpPr>
        <p:spPr bwMode="auto">
          <a:xfrm>
            <a:off x="4056063" y="5153025"/>
            <a:ext cx="152400" cy="457200"/>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549D300E-8EF5-4A27-95CA-F812C542604D}" type="datetime'C''''''''''''''''z''e''''c''h''i''''a'''''''''''''''''''''''''">
              <a:rPr lang="en-GB" altLang="en-US" sz="1000" smtClean="0">
                <a:solidFill>
                  <a:srgbClr val="2B3A42"/>
                </a:solidFill>
                <a:effectLst/>
              </a:rPr>
              <a:pPr lvl="0" algn="r">
                <a:spcBef>
                  <a:spcPct val="0"/>
                </a:spcBef>
                <a:spcAft>
                  <a:spcPct val="0"/>
                </a:spcAft>
                <a:defRPr/>
              </a:pPr>
              <a:t>Czechia</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133" name="Rectangle 132">
            <a:extLst>
              <a:ext uri="{FF2B5EF4-FFF2-40B4-BE49-F238E27FC236}">
                <a16:creationId xmlns:a16="http://schemas.microsoft.com/office/drawing/2014/main" id="{D0D92857-8513-45B1-9EAF-981E563D4C34}"/>
              </a:ext>
            </a:extLst>
          </p:cNvPr>
          <p:cNvSpPr/>
          <p:nvPr>
            <p:custDataLst>
              <p:tags r:id="rId64"/>
            </p:custDataLst>
          </p:nvPr>
        </p:nvSpPr>
        <p:spPr bwMode="gray">
          <a:xfrm>
            <a:off x="4265613" y="4516438"/>
            <a:ext cx="23336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BA4A075E-30FB-4C6D-BE00-E88DC0A581E6}" type="datetime'''''''''''''''''''''''''''''3''''''''''8''''''''''''''''%'''">
              <a:rPr lang="en-GB" altLang="en-US" sz="800" smtClean="0">
                <a:solidFill>
                  <a:srgbClr val="FFFFFF"/>
                </a:solidFill>
                <a:effectLst/>
              </a:rPr>
              <a:pPr lvl="0" algn="ctr">
                <a:lnSpc>
                  <a:spcPct val="90000"/>
                </a:lnSpc>
                <a:spcBef>
                  <a:spcPct val="0"/>
                </a:spcBef>
                <a:spcAft>
                  <a:spcPct val="0"/>
                </a:spcAft>
                <a:defRPr/>
              </a:pPr>
              <a:t>38%</a:t>
            </a:fld>
            <a:endParaRPr kumimoji="0" lang="en-GB" sz="800" b="0" i="0" strike="noStrike" kern="1200" spc="0" normalizeH="0" noProof="0">
              <a:ln>
                <a:noFill/>
              </a:ln>
              <a:solidFill>
                <a:srgbClr val="FFFFFF"/>
              </a:solidFill>
              <a:effectLst/>
              <a:uLnTx/>
              <a:uFillTx/>
              <a:ea typeface="+mn-ea"/>
              <a:cs typeface="+mn-cs"/>
              <a:sym typeface="+mn-lt"/>
            </a:endParaRPr>
          </a:p>
        </p:txBody>
      </p:sp>
      <p:sp>
        <p:nvSpPr>
          <p:cNvPr id="382" name="Rectangle 381">
            <a:extLst>
              <a:ext uri="{FF2B5EF4-FFF2-40B4-BE49-F238E27FC236}">
                <a16:creationId xmlns:a16="http://schemas.microsoft.com/office/drawing/2014/main" id="{9EB03AB4-48A2-BB6C-7377-E5C8854AC449}"/>
              </a:ext>
            </a:extLst>
          </p:cNvPr>
          <p:cNvSpPr/>
          <p:nvPr>
            <p:custDataLst>
              <p:tags r:id="rId65"/>
            </p:custDataLst>
          </p:nvPr>
        </p:nvSpPr>
        <p:spPr bwMode="gray">
          <a:xfrm>
            <a:off x="4265613" y="3830638"/>
            <a:ext cx="233363" cy="109538"/>
          </a:xfrm>
          <a:prstGeom prst="rect">
            <a:avLst/>
          </a:prstGeom>
          <a:solidFill>
            <a:schemeClr val="accent6"/>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1F50A5B7-AD39-4B46-84DF-34C814E4F06C}" type="datetime'''''''''''''''''''''1''''''''''''''''''''''''''''''4''''%'">
              <a:rPr lang="en-GB" altLang="en-US" sz="800" smtClean="0">
                <a:solidFill>
                  <a:schemeClr val="bg1"/>
                </a:solidFill>
                <a:effectLst/>
              </a:rPr>
              <a:pPr algn="ctr">
                <a:lnSpc>
                  <a:spcPct val="90000"/>
                </a:lnSpc>
                <a:spcBef>
                  <a:spcPct val="0"/>
                </a:spcBef>
                <a:spcAft>
                  <a:spcPct val="0"/>
                </a:spcAft>
              </a:pPr>
              <a:t>14%</a:t>
            </a:fld>
            <a:endParaRPr lang="en-GB" sz="800">
              <a:solidFill>
                <a:schemeClr val="bg1"/>
              </a:solidFill>
              <a:sym typeface="+mn-lt"/>
            </a:endParaRPr>
          </a:p>
        </p:txBody>
      </p:sp>
      <p:sp>
        <p:nvSpPr>
          <p:cNvPr id="240" name="Rectangle 239">
            <a:extLst>
              <a:ext uri="{FF2B5EF4-FFF2-40B4-BE49-F238E27FC236}">
                <a16:creationId xmlns:a16="http://schemas.microsoft.com/office/drawing/2014/main" id="{115A6E7E-CA72-A072-56FF-5099181FE45D}"/>
              </a:ext>
            </a:extLst>
          </p:cNvPr>
          <p:cNvSpPr/>
          <p:nvPr>
            <p:custDataLst>
              <p:tags r:id="rId66"/>
            </p:custDataLst>
          </p:nvPr>
        </p:nvSpPr>
        <p:spPr bwMode="gray">
          <a:xfrm>
            <a:off x="4265613" y="3003550"/>
            <a:ext cx="233363" cy="109538"/>
          </a:xfrm>
          <a:prstGeom prst="rect">
            <a:avLst/>
          </a:prstGeom>
          <a:solidFill>
            <a:srgbClr val="C30C3E"/>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8D11C817-1F9A-43C6-8179-879B5C57E131}" type="datetime'''''''''''''''''4''''''''''''''''8''''''''''''%'''''">
              <a:rPr lang="en-GB" altLang="en-US" sz="800" smtClean="0">
                <a:solidFill>
                  <a:srgbClr val="FFFFFF"/>
                </a:solidFill>
                <a:effectLst/>
              </a:rPr>
              <a:pPr lvl="0" algn="ctr">
                <a:lnSpc>
                  <a:spcPct val="90000"/>
                </a:lnSpc>
                <a:spcBef>
                  <a:spcPct val="0"/>
                </a:spcBef>
                <a:spcAft>
                  <a:spcPct val="0"/>
                </a:spcAft>
                <a:defRPr/>
              </a:pPr>
              <a:t>48%</a:t>
            </a:fld>
            <a:endParaRPr kumimoji="0" lang="en-GB" sz="800" b="0" i="0" strike="noStrike" kern="1200" spc="0" normalizeH="0" noProof="0">
              <a:ln>
                <a:noFill/>
              </a:ln>
              <a:solidFill>
                <a:srgbClr val="FFFFFF"/>
              </a:solidFill>
              <a:effectLst/>
              <a:uLnTx/>
              <a:uFillTx/>
              <a:sym typeface="+mn-lt"/>
            </a:endParaRPr>
          </a:p>
        </p:txBody>
      </p:sp>
      <p:sp>
        <p:nvSpPr>
          <p:cNvPr id="94" name="Rectangle 93">
            <a:extLst>
              <a:ext uri="{FF2B5EF4-FFF2-40B4-BE49-F238E27FC236}">
                <a16:creationId xmlns:a16="http://schemas.microsoft.com/office/drawing/2014/main" id="{F23D7015-5D33-45F9-B985-D5362DADAF8F}"/>
              </a:ext>
            </a:extLst>
          </p:cNvPr>
          <p:cNvSpPr/>
          <p:nvPr>
            <p:custDataLst>
              <p:tags r:id="rId67"/>
            </p:custDataLst>
          </p:nvPr>
        </p:nvSpPr>
        <p:spPr bwMode="auto">
          <a:xfrm>
            <a:off x="4305300" y="5153026"/>
            <a:ext cx="152400" cy="46196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3E8C14F4-2C7F-4589-A0A9-692D43149091}" type="datetime'En''''''''''''''''''''''''''''''g''''l''an''''''''''d'''''''''">
              <a:rPr lang="en-GB" altLang="en-US" sz="1000" smtClean="0">
                <a:solidFill>
                  <a:srgbClr val="2B3A42"/>
                </a:solidFill>
                <a:effectLst/>
              </a:rPr>
              <a:pPr lvl="0" algn="r">
                <a:spcBef>
                  <a:spcPct val="0"/>
                </a:spcBef>
                <a:spcAft>
                  <a:spcPct val="0"/>
                </a:spcAft>
                <a:defRPr/>
              </a:pPr>
              <a:t>England</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137" name="Rectangle 136">
            <a:extLst>
              <a:ext uri="{FF2B5EF4-FFF2-40B4-BE49-F238E27FC236}">
                <a16:creationId xmlns:a16="http://schemas.microsoft.com/office/drawing/2014/main" id="{00E4D27D-86EA-478A-9BBB-D06C727DE95C}"/>
              </a:ext>
            </a:extLst>
          </p:cNvPr>
          <p:cNvSpPr/>
          <p:nvPr>
            <p:custDataLst>
              <p:tags r:id="rId68"/>
            </p:custDataLst>
          </p:nvPr>
        </p:nvSpPr>
        <p:spPr bwMode="gray">
          <a:xfrm>
            <a:off x="4514850" y="4697413"/>
            <a:ext cx="23336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8E0860F8-44C6-4DB9-861E-31C10AD81E87}" type="datetime'''''''2''''''4''''''''''''''''''''''''''''''''''''''''''''%'''">
              <a:rPr lang="en-GB" altLang="en-US" sz="800" smtClean="0">
                <a:solidFill>
                  <a:srgbClr val="FFFFFF"/>
                </a:solidFill>
                <a:effectLst/>
              </a:rPr>
              <a:pPr lvl="0" algn="ctr">
                <a:lnSpc>
                  <a:spcPct val="90000"/>
                </a:lnSpc>
                <a:spcBef>
                  <a:spcPct val="0"/>
                </a:spcBef>
                <a:spcAft>
                  <a:spcPct val="0"/>
                </a:spcAft>
                <a:defRPr/>
              </a:pPr>
              <a:t>24%</a:t>
            </a:fld>
            <a:endParaRPr kumimoji="0" lang="en-GB" sz="800" b="0" i="0" strike="noStrike" kern="1200" spc="0" normalizeH="0" noProof="0">
              <a:ln>
                <a:noFill/>
              </a:ln>
              <a:solidFill>
                <a:srgbClr val="FFFFFF"/>
              </a:solidFill>
              <a:effectLst/>
              <a:uLnTx/>
              <a:uFillTx/>
              <a:ea typeface="+mn-ea"/>
              <a:cs typeface="+mn-cs"/>
              <a:sym typeface="+mn-lt"/>
            </a:endParaRPr>
          </a:p>
        </p:txBody>
      </p:sp>
      <p:sp>
        <p:nvSpPr>
          <p:cNvPr id="747" name="Rectangle 746">
            <a:extLst>
              <a:ext uri="{FF2B5EF4-FFF2-40B4-BE49-F238E27FC236}">
                <a16:creationId xmlns:a16="http://schemas.microsoft.com/office/drawing/2014/main" id="{B594C0A7-9EBD-5D75-9139-5A6D1F0B1A91}"/>
              </a:ext>
            </a:extLst>
          </p:cNvPr>
          <p:cNvSpPr/>
          <p:nvPr>
            <p:custDataLst>
              <p:tags r:id="rId69"/>
            </p:custDataLst>
          </p:nvPr>
        </p:nvSpPr>
        <p:spPr bwMode="gray">
          <a:xfrm>
            <a:off x="4543425" y="4335463"/>
            <a:ext cx="176213" cy="109538"/>
          </a:xfrm>
          <a:prstGeom prst="rect">
            <a:avLst/>
          </a:prstGeom>
          <a:solidFill>
            <a:schemeClr val="accent6"/>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3E45A622-4947-4A7E-8436-C47B337ADD1F}" type="datetime'''''''''3''%'''''''''''''''''''''''''''''''''''''''''''">
              <a:rPr lang="en-GB" altLang="en-US" sz="800" smtClean="0">
                <a:solidFill>
                  <a:schemeClr val="bg1"/>
                </a:solidFill>
                <a:effectLst/>
              </a:rPr>
              <a:pPr algn="ctr">
                <a:lnSpc>
                  <a:spcPct val="90000"/>
                </a:lnSpc>
                <a:spcBef>
                  <a:spcPct val="0"/>
                </a:spcBef>
                <a:spcAft>
                  <a:spcPct val="0"/>
                </a:spcAft>
              </a:pPr>
              <a:t>3%</a:t>
            </a:fld>
            <a:endParaRPr lang="en-GB" sz="800">
              <a:solidFill>
                <a:schemeClr val="bg1"/>
              </a:solidFill>
              <a:sym typeface="+mn-lt"/>
            </a:endParaRPr>
          </a:p>
        </p:txBody>
      </p:sp>
      <p:sp>
        <p:nvSpPr>
          <p:cNvPr id="704" name="Rectangle 703">
            <a:extLst>
              <a:ext uri="{FF2B5EF4-FFF2-40B4-BE49-F238E27FC236}">
                <a16:creationId xmlns:a16="http://schemas.microsoft.com/office/drawing/2014/main" id="{B502DB86-EAE8-3EDD-00EF-010CC609E249}"/>
              </a:ext>
            </a:extLst>
          </p:cNvPr>
          <p:cNvSpPr/>
          <p:nvPr>
            <p:custDataLst>
              <p:tags r:id="rId70"/>
            </p:custDataLst>
          </p:nvPr>
        </p:nvSpPr>
        <p:spPr bwMode="gray">
          <a:xfrm>
            <a:off x="4514850" y="3971925"/>
            <a:ext cx="233363" cy="109538"/>
          </a:xfrm>
          <a:prstGeom prst="rect">
            <a:avLst/>
          </a:prstGeom>
          <a:solidFill>
            <a:srgbClr val="E66F0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2E34844C-0230-4523-9BB9-30A3B8FFBB31}" type="datetime'''''''''''''''''''''2''4''''''%'''''''''''''''''">
              <a:rPr lang="en-GB" altLang="en-US" sz="800" smtClean="0">
                <a:solidFill>
                  <a:schemeClr val="bg1"/>
                </a:solidFill>
                <a:effectLst/>
                <a:sym typeface="+mn-lt"/>
              </a:rPr>
              <a:pPr algn="ctr">
                <a:lnSpc>
                  <a:spcPct val="90000"/>
                </a:lnSpc>
                <a:spcBef>
                  <a:spcPct val="0"/>
                </a:spcBef>
                <a:spcAft>
                  <a:spcPct val="0"/>
                </a:spcAft>
              </a:pPr>
              <a:t>24%</a:t>
            </a:fld>
            <a:endParaRPr lang="en-GB" sz="800" err="1">
              <a:solidFill>
                <a:schemeClr val="bg1"/>
              </a:solidFill>
              <a:sym typeface="+mn-lt"/>
            </a:endParaRPr>
          </a:p>
        </p:txBody>
      </p:sp>
      <p:sp>
        <p:nvSpPr>
          <p:cNvPr id="705" name="Rectangle 704">
            <a:extLst>
              <a:ext uri="{FF2B5EF4-FFF2-40B4-BE49-F238E27FC236}">
                <a16:creationId xmlns:a16="http://schemas.microsoft.com/office/drawing/2014/main" id="{D6591A59-F128-E44F-C41B-E76769C622A6}"/>
              </a:ext>
            </a:extLst>
          </p:cNvPr>
          <p:cNvSpPr/>
          <p:nvPr>
            <p:custDataLst>
              <p:tags r:id="rId71"/>
            </p:custDataLst>
          </p:nvPr>
        </p:nvSpPr>
        <p:spPr bwMode="gray">
          <a:xfrm>
            <a:off x="4543425" y="3548063"/>
            <a:ext cx="176213" cy="109538"/>
          </a:xfrm>
          <a:prstGeom prst="rect">
            <a:avLst/>
          </a:prstGeom>
          <a:solidFill>
            <a:srgbClr val="F88FAC"/>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7FC2AE4E-3AE0-4BCC-9AFC-11204DCF3F4F}" type="datetime'8%'''''''''''''''''''''''''''">
              <a:rPr lang="en-GB" altLang="en-US" sz="800" smtClean="0">
                <a:solidFill>
                  <a:srgbClr val="FFFFFF"/>
                </a:solidFill>
                <a:effectLst/>
                <a:sym typeface="+mn-lt"/>
              </a:rPr>
              <a:pPr lvl="0" algn="ctr">
                <a:lnSpc>
                  <a:spcPct val="90000"/>
                </a:lnSpc>
                <a:spcBef>
                  <a:spcPct val="0"/>
                </a:spcBef>
                <a:spcAft>
                  <a:spcPct val="0"/>
                </a:spcAft>
                <a:defRPr/>
              </a:pPr>
              <a:t>8%</a:t>
            </a:fld>
            <a:endParaRPr kumimoji="0" lang="en-GB" sz="800" b="0" i="0" strike="noStrike" kern="1200" spc="0" normalizeH="0" noProof="0">
              <a:ln>
                <a:noFill/>
              </a:ln>
              <a:solidFill>
                <a:srgbClr val="FFFFFF"/>
              </a:solidFill>
              <a:effectLst/>
              <a:uLnTx/>
              <a:uFillTx/>
              <a:sym typeface="+mn-lt"/>
            </a:endParaRPr>
          </a:p>
        </p:txBody>
      </p:sp>
      <p:sp>
        <p:nvSpPr>
          <p:cNvPr id="241" name="Rectangle 240">
            <a:extLst>
              <a:ext uri="{FF2B5EF4-FFF2-40B4-BE49-F238E27FC236}">
                <a16:creationId xmlns:a16="http://schemas.microsoft.com/office/drawing/2014/main" id="{895B26F6-791D-836C-4427-4A94682D7A8A}"/>
              </a:ext>
            </a:extLst>
          </p:cNvPr>
          <p:cNvSpPr/>
          <p:nvPr>
            <p:custDataLst>
              <p:tags r:id="rId72"/>
            </p:custDataLst>
          </p:nvPr>
        </p:nvSpPr>
        <p:spPr bwMode="gray">
          <a:xfrm>
            <a:off x="4514850" y="2901950"/>
            <a:ext cx="233363" cy="109538"/>
          </a:xfrm>
          <a:prstGeom prst="rect">
            <a:avLst/>
          </a:prstGeom>
          <a:solidFill>
            <a:srgbClr val="C30C3E"/>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4512C690-586E-49FE-8357-93424293E038}" type="datetime'''''''''''''''''''''''4''''''''''''''''''''''''''1''''''''%'''">
              <a:rPr lang="en-GB" altLang="en-US" sz="800" smtClean="0">
                <a:solidFill>
                  <a:srgbClr val="FFFFFF"/>
                </a:solidFill>
                <a:effectLst/>
              </a:rPr>
              <a:pPr lvl="0" algn="ctr">
                <a:lnSpc>
                  <a:spcPct val="90000"/>
                </a:lnSpc>
                <a:spcBef>
                  <a:spcPct val="0"/>
                </a:spcBef>
                <a:spcAft>
                  <a:spcPct val="0"/>
                </a:spcAft>
                <a:defRPr/>
              </a:pPr>
              <a:t>41%</a:t>
            </a:fld>
            <a:endParaRPr kumimoji="0" lang="en-GB" sz="800" b="0" i="0" strike="noStrike" kern="1200" spc="0" normalizeH="0" noProof="0">
              <a:ln>
                <a:noFill/>
              </a:ln>
              <a:solidFill>
                <a:srgbClr val="FFFFFF"/>
              </a:solidFill>
              <a:effectLst/>
              <a:uLnTx/>
              <a:uFillTx/>
              <a:sym typeface="+mn-lt"/>
            </a:endParaRPr>
          </a:p>
        </p:txBody>
      </p:sp>
      <p:sp>
        <p:nvSpPr>
          <p:cNvPr id="97" name="Rectangle 96">
            <a:extLst>
              <a:ext uri="{FF2B5EF4-FFF2-40B4-BE49-F238E27FC236}">
                <a16:creationId xmlns:a16="http://schemas.microsoft.com/office/drawing/2014/main" id="{00B1C558-3A37-4994-B207-FBC83529ECA1}"/>
              </a:ext>
            </a:extLst>
          </p:cNvPr>
          <p:cNvSpPr/>
          <p:nvPr>
            <p:custDataLst>
              <p:tags r:id="rId73"/>
            </p:custDataLst>
          </p:nvPr>
        </p:nvSpPr>
        <p:spPr bwMode="auto">
          <a:xfrm>
            <a:off x="4554538" y="5153024"/>
            <a:ext cx="152400" cy="514350"/>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AB1BE96D-E667-42E2-ABCA-09B1BE9B8BA3}" type="datetime'''''''''''''''''''D''en''''''m''''''ar''''''''''''''''''k'">
              <a:rPr lang="en-GB" altLang="en-US" sz="1000" smtClean="0">
                <a:solidFill>
                  <a:srgbClr val="2B3A42"/>
                </a:solidFill>
                <a:effectLst/>
              </a:rPr>
              <a:pPr lvl="0" algn="r">
                <a:spcBef>
                  <a:spcPct val="0"/>
                </a:spcBef>
                <a:spcAft>
                  <a:spcPct val="0"/>
                </a:spcAft>
                <a:defRPr/>
              </a:pPr>
              <a:t>Denmark</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139" name="Rectangle 138">
            <a:extLst>
              <a:ext uri="{FF2B5EF4-FFF2-40B4-BE49-F238E27FC236}">
                <a16:creationId xmlns:a16="http://schemas.microsoft.com/office/drawing/2014/main" id="{D1565F3E-CD2E-486C-9B54-77D63A9E6D5A}"/>
              </a:ext>
            </a:extLst>
          </p:cNvPr>
          <p:cNvSpPr/>
          <p:nvPr>
            <p:custDataLst>
              <p:tags r:id="rId74"/>
            </p:custDataLst>
          </p:nvPr>
        </p:nvSpPr>
        <p:spPr bwMode="gray">
          <a:xfrm>
            <a:off x="4762500" y="4395788"/>
            <a:ext cx="23336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F0CAC521-BF23-4489-978C-9A017BEB81D7}" type="datetime'''''''4''''''7''%'''">
              <a:rPr lang="en-GB" altLang="en-US" sz="800" smtClean="0">
                <a:solidFill>
                  <a:srgbClr val="FFFFFF"/>
                </a:solidFill>
                <a:effectLst/>
              </a:rPr>
              <a:pPr lvl="0" algn="ctr">
                <a:lnSpc>
                  <a:spcPct val="90000"/>
                </a:lnSpc>
                <a:spcBef>
                  <a:spcPct val="0"/>
                </a:spcBef>
                <a:spcAft>
                  <a:spcPct val="0"/>
                </a:spcAft>
                <a:defRPr/>
              </a:pPr>
              <a:t>47%</a:t>
            </a:fld>
            <a:endParaRPr kumimoji="0" lang="en-GB" sz="800" b="0" i="0" strike="noStrike" kern="1200" spc="0" normalizeH="0" noProof="0">
              <a:ln>
                <a:noFill/>
              </a:ln>
              <a:solidFill>
                <a:srgbClr val="FFFFFF"/>
              </a:solidFill>
              <a:effectLst/>
              <a:uLnTx/>
              <a:uFillTx/>
              <a:ea typeface="+mn-ea"/>
              <a:cs typeface="+mn-cs"/>
              <a:sym typeface="+mn-lt"/>
            </a:endParaRPr>
          </a:p>
        </p:txBody>
      </p:sp>
      <p:sp>
        <p:nvSpPr>
          <p:cNvPr id="242" name="Rectangle 241">
            <a:extLst>
              <a:ext uri="{FF2B5EF4-FFF2-40B4-BE49-F238E27FC236}">
                <a16:creationId xmlns:a16="http://schemas.microsoft.com/office/drawing/2014/main" id="{0379C8D6-CA46-A0F7-F965-E1D835ECBF56}"/>
              </a:ext>
            </a:extLst>
          </p:cNvPr>
          <p:cNvSpPr/>
          <p:nvPr>
            <p:custDataLst>
              <p:tags r:id="rId75"/>
            </p:custDataLst>
          </p:nvPr>
        </p:nvSpPr>
        <p:spPr bwMode="gray">
          <a:xfrm>
            <a:off x="4762500" y="3063875"/>
            <a:ext cx="233363" cy="109538"/>
          </a:xfrm>
          <a:prstGeom prst="rect">
            <a:avLst/>
          </a:prstGeom>
          <a:solidFill>
            <a:srgbClr val="C30C3E"/>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BEFF654C-03BC-4E00-93FD-ACD8D12298BA}" type="datetime'''5''''''''''''''''''''3''%'''''''''''''''''''''''''''''''">
              <a:rPr lang="en-GB" altLang="en-US" sz="800" smtClean="0">
                <a:solidFill>
                  <a:srgbClr val="FFFFFF"/>
                </a:solidFill>
                <a:effectLst/>
              </a:rPr>
              <a:pPr lvl="0" algn="ctr">
                <a:lnSpc>
                  <a:spcPct val="90000"/>
                </a:lnSpc>
                <a:spcBef>
                  <a:spcPct val="0"/>
                </a:spcBef>
                <a:spcAft>
                  <a:spcPct val="0"/>
                </a:spcAft>
                <a:defRPr/>
              </a:pPr>
              <a:t>53%</a:t>
            </a:fld>
            <a:endParaRPr kumimoji="0" lang="en-GB" sz="800" b="0" i="0" strike="noStrike" kern="1200" spc="0" normalizeH="0" noProof="0">
              <a:ln>
                <a:noFill/>
              </a:ln>
              <a:solidFill>
                <a:srgbClr val="FFFFFF"/>
              </a:solidFill>
              <a:effectLst/>
              <a:uLnTx/>
              <a:uFillTx/>
              <a:sym typeface="+mn-lt"/>
            </a:endParaRPr>
          </a:p>
        </p:txBody>
      </p:sp>
      <p:sp>
        <p:nvSpPr>
          <p:cNvPr id="98" name="Rectangle 97">
            <a:extLst>
              <a:ext uri="{FF2B5EF4-FFF2-40B4-BE49-F238E27FC236}">
                <a16:creationId xmlns:a16="http://schemas.microsoft.com/office/drawing/2014/main" id="{638F8B5E-D6B2-413B-852D-76E00208C675}"/>
              </a:ext>
            </a:extLst>
          </p:cNvPr>
          <p:cNvSpPr/>
          <p:nvPr>
            <p:custDataLst>
              <p:tags r:id="rId76"/>
            </p:custDataLst>
          </p:nvPr>
        </p:nvSpPr>
        <p:spPr bwMode="auto">
          <a:xfrm>
            <a:off x="4802188" y="5153025"/>
            <a:ext cx="152400" cy="457200"/>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D291E5AC-4302-4771-BD70-A1065200B84A}" type="datetime'B''''''e''''''''''''''l''''g''''''''i''''''''''''''''''''u''m'">
              <a:rPr lang="en-GB" altLang="en-US" sz="1000" smtClean="0">
                <a:solidFill>
                  <a:srgbClr val="2B3A42"/>
                </a:solidFill>
                <a:effectLst/>
              </a:rPr>
              <a:pPr lvl="0" algn="r">
                <a:spcBef>
                  <a:spcPct val="0"/>
                </a:spcBef>
                <a:spcAft>
                  <a:spcPct val="0"/>
                </a:spcAft>
                <a:defRPr/>
              </a:pPr>
              <a:t>Belgium</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141" name="Rectangle 140">
            <a:extLst>
              <a:ext uri="{FF2B5EF4-FFF2-40B4-BE49-F238E27FC236}">
                <a16:creationId xmlns:a16="http://schemas.microsoft.com/office/drawing/2014/main" id="{6468CA4F-6345-4139-87B8-5535CA927BB4}"/>
              </a:ext>
            </a:extLst>
          </p:cNvPr>
          <p:cNvSpPr/>
          <p:nvPr>
            <p:custDataLst>
              <p:tags r:id="rId77"/>
            </p:custDataLst>
          </p:nvPr>
        </p:nvSpPr>
        <p:spPr bwMode="gray">
          <a:xfrm>
            <a:off x="5011738" y="4414838"/>
            <a:ext cx="23336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AAF00B6C-C7BE-4A24-9A52-EAAC370B5DD2}" type="datetime'''''''4''''''''''''''''5''''''''''''''''''''''%'''''''">
              <a:rPr lang="en-GB" altLang="en-US" sz="800" smtClean="0">
                <a:solidFill>
                  <a:srgbClr val="FFFFFF"/>
                </a:solidFill>
                <a:effectLst/>
              </a:rPr>
              <a:pPr lvl="0" algn="ctr">
                <a:lnSpc>
                  <a:spcPct val="90000"/>
                </a:lnSpc>
                <a:spcBef>
                  <a:spcPct val="0"/>
                </a:spcBef>
                <a:spcAft>
                  <a:spcPct val="0"/>
                </a:spcAft>
                <a:defRPr/>
              </a:pPr>
              <a:t>45%</a:t>
            </a:fld>
            <a:endParaRPr kumimoji="0" lang="en-GB" sz="800" b="0" i="0" strike="noStrike" kern="1200" spc="0" normalizeH="0" noProof="0">
              <a:ln>
                <a:noFill/>
              </a:ln>
              <a:solidFill>
                <a:srgbClr val="FFFFFF"/>
              </a:solidFill>
              <a:effectLst/>
              <a:uLnTx/>
              <a:uFillTx/>
              <a:ea typeface="+mn-ea"/>
              <a:cs typeface="+mn-cs"/>
              <a:sym typeface="+mn-lt"/>
            </a:endParaRPr>
          </a:p>
        </p:txBody>
      </p:sp>
      <p:sp>
        <p:nvSpPr>
          <p:cNvPr id="245" name="Rectangle 244">
            <a:extLst>
              <a:ext uri="{FF2B5EF4-FFF2-40B4-BE49-F238E27FC236}">
                <a16:creationId xmlns:a16="http://schemas.microsoft.com/office/drawing/2014/main" id="{535DB5A7-6C4D-D610-7CEC-126666D38B76}"/>
              </a:ext>
            </a:extLst>
          </p:cNvPr>
          <p:cNvSpPr/>
          <p:nvPr>
            <p:custDataLst>
              <p:tags r:id="rId78"/>
            </p:custDataLst>
          </p:nvPr>
        </p:nvSpPr>
        <p:spPr bwMode="gray">
          <a:xfrm>
            <a:off x="5011738" y="3082925"/>
            <a:ext cx="233363" cy="109538"/>
          </a:xfrm>
          <a:prstGeom prst="rect">
            <a:avLst/>
          </a:prstGeom>
          <a:solidFill>
            <a:srgbClr val="C30C3E"/>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BF9AADDE-3B05-481C-A75C-7367D3107B36}" type="datetime'''''''''''''''''''''''''5''''''5''''''%'''''''''">
              <a:rPr lang="en-GB" altLang="en-US" sz="800" smtClean="0">
                <a:solidFill>
                  <a:srgbClr val="FFFFFF"/>
                </a:solidFill>
                <a:effectLst/>
              </a:rPr>
              <a:pPr lvl="0" algn="ctr">
                <a:lnSpc>
                  <a:spcPct val="90000"/>
                </a:lnSpc>
                <a:spcBef>
                  <a:spcPct val="0"/>
                </a:spcBef>
                <a:spcAft>
                  <a:spcPct val="0"/>
                </a:spcAft>
                <a:defRPr/>
              </a:pPr>
              <a:t>55%</a:t>
            </a:fld>
            <a:endParaRPr kumimoji="0" lang="en-GB" sz="800" b="0" i="0" strike="noStrike" kern="1200" spc="0" normalizeH="0" noProof="0">
              <a:ln>
                <a:noFill/>
              </a:ln>
              <a:solidFill>
                <a:srgbClr val="FFFFFF"/>
              </a:solidFill>
              <a:effectLst/>
              <a:uLnTx/>
              <a:uFillTx/>
              <a:sym typeface="+mn-lt"/>
            </a:endParaRPr>
          </a:p>
        </p:txBody>
      </p:sp>
      <p:sp>
        <p:nvSpPr>
          <p:cNvPr id="100" name="Rectangle 99">
            <a:extLst>
              <a:ext uri="{FF2B5EF4-FFF2-40B4-BE49-F238E27FC236}">
                <a16:creationId xmlns:a16="http://schemas.microsoft.com/office/drawing/2014/main" id="{635989D7-820B-4815-AF23-B41AE29EEF63}"/>
              </a:ext>
            </a:extLst>
          </p:cNvPr>
          <p:cNvSpPr/>
          <p:nvPr>
            <p:custDataLst>
              <p:tags r:id="rId79"/>
            </p:custDataLst>
          </p:nvPr>
        </p:nvSpPr>
        <p:spPr bwMode="auto">
          <a:xfrm>
            <a:off x="5051425" y="5153025"/>
            <a:ext cx="152400" cy="74136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FB09059F-B667-458C-8F4E-15B43A791C56}" type="datetime'^''''Ne''''''''''''''t''''h''erl''a''''''n''''d''''''s'">
              <a:rPr lang="en-GB" altLang="en-US" sz="1000" smtClean="0">
                <a:solidFill>
                  <a:srgbClr val="2B3A42"/>
                </a:solidFill>
                <a:effectLst/>
              </a:rPr>
              <a:pPr lvl="0" algn="r">
                <a:spcBef>
                  <a:spcPct val="0"/>
                </a:spcBef>
                <a:spcAft>
                  <a:spcPct val="0"/>
                </a:spcAft>
                <a:defRPr/>
              </a:pPr>
              <a:t>^Netherlands</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178" name="Rectangle 177">
            <a:extLst>
              <a:ext uri="{FF2B5EF4-FFF2-40B4-BE49-F238E27FC236}">
                <a16:creationId xmlns:a16="http://schemas.microsoft.com/office/drawing/2014/main" id="{72562835-DAC6-4FC1-A075-EE50697670FA}"/>
              </a:ext>
            </a:extLst>
          </p:cNvPr>
          <p:cNvSpPr/>
          <p:nvPr>
            <p:custDataLst>
              <p:tags r:id="rId80"/>
            </p:custDataLst>
          </p:nvPr>
        </p:nvSpPr>
        <p:spPr bwMode="gray">
          <a:xfrm>
            <a:off x="5259388" y="4597400"/>
            <a:ext cx="23336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44B52839-3A85-409B-8FFB-D11B622F479A}" type="datetime'''''''3''''''''''''''''''''''''2''''''''''''''''''''''%'''">
              <a:rPr lang="en-GB" altLang="en-US" sz="800" smtClean="0">
                <a:solidFill>
                  <a:srgbClr val="FFFFFF"/>
                </a:solidFill>
                <a:effectLst/>
              </a:rPr>
              <a:pPr lvl="0" algn="ctr">
                <a:lnSpc>
                  <a:spcPct val="90000"/>
                </a:lnSpc>
                <a:spcBef>
                  <a:spcPct val="0"/>
                </a:spcBef>
                <a:spcAft>
                  <a:spcPct val="0"/>
                </a:spcAft>
                <a:defRPr/>
              </a:pPr>
              <a:t>32%</a:t>
            </a:fld>
            <a:endParaRPr lang="en-GB" sz="800" strike="noStrike" normalizeH="0" noProof="0">
              <a:ln>
                <a:noFill/>
              </a:ln>
              <a:solidFill>
                <a:srgbClr val="FFFFFF"/>
              </a:solidFill>
              <a:effectLst/>
              <a:uLnTx/>
              <a:uFillTx/>
              <a:sym typeface="+mn-lt"/>
            </a:endParaRPr>
          </a:p>
        </p:txBody>
      </p:sp>
      <p:sp>
        <p:nvSpPr>
          <p:cNvPr id="750" name="Rectangle 749">
            <a:extLst>
              <a:ext uri="{FF2B5EF4-FFF2-40B4-BE49-F238E27FC236}">
                <a16:creationId xmlns:a16="http://schemas.microsoft.com/office/drawing/2014/main" id="{86CE4169-D5B3-E8C9-9F23-0B47D5BDC2D8}"/>
              </a:ext>
            </a:extLst>
          </p:cNvPr>
          <p:cNvSpPr/>
          <p:nvPr>
            <p:custDataLst>
              <p:tags r:id="rId81"/>
            </p:custDataLst>
          </p:nvPr>
        </p:nvSpPr>
        <p:spPr bwMode="gray">
          <a:xfrm>
            <a:off x="5259388" y="4011613"/>
            <a:ext cx="233363" cy="109538"/>
          </a:xfrm>
          <a:prstGeom prst="rect">
            <a:avLst/>
          </a:prstGeom>
          <a:solidFill>
            <a:schemeClr val="accent6"/>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E8DC0AC0-E68F-44A4-BB4B-01AA503F03F5}" type="datetime'1''''''''''''''2''''''''%'''''''''''''''''''''">
              <a:rPr lang="en-GB" altLang="en-US" sz="800" smtClean="0">
                <a:solidFill>
                  <a:schemeClr val="bg1"/>
                </a:solidFill>
                <a:effectLst/>
                <a:sym typeface="+mn-lt"/>
              </a:rPr>
              <a:pPr algn="ctr">
                <a:lnSpc>
                  <a:spcPct val="90000"/>
                </a:lnSpc>
                <a:spcBef>
                  <a:spcPct val="0"/>
                </a:spcBef>
                <a:spcAft>
                  <a:spcPct val="0"/>
                </a:spcAft>
              </a:pPr>
              <a:t>12%</a:t>
            </a:fld>
            <a:endParaRPr lang="en-GB" sz="800">
              <a:solidFill>
                <a:schemeClr val="bg1"/>
              </a:solidFill>
              <a:sym typeface="+mn-lt"/>
            </a:endParaRPr>
          </a:p>
        </p:txBody>
      </p:sp>
      <p:sp>
        <p:nvSpPr>
          <p:cNvPr id="246" name="Rectangle 245">
            <a:extLst>
              <a:ext uri="{FF2B5EF4-FFF2-40B4-BE49-F238E27FC236}">
                <a16:creationId xmlns:a16="http://schemas.microsoft.com/office/drawing/2014/main" id="{EE6F47E3-9B22-B392-E486-311BE1FD9BCF}"/>
              </a:ext>
            </a:extLst>
          </p:cNvPr>
          <p:cNvSpPr/>
          <p:nvPr>
            <p:custDataLst>
              <p:tags r:id="rId82"/>
            </p:custDataLst>
          </p:nvPr>
        </p:nvSpPr>
        <p:spPr bwMode="gray">
          <a:xfrm>
            <a:off x="5259388" y="3103563"/>
            <a:ext cx="233363" cy="109538"/>
          </a:xfrm>
          <a:prstGeom prst="rect">
            <a:avLst/>
          </a:prstGeom>
          <a:solidFill>
            <a:srgbClr val="C30C3E"/>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1E677CAA-7B25-43B0-8AA9-0B29201FA248}" type="datetime'''''''''''5''''''''6''''''''''''%'''''''''''''">
              <a:rPr lang="en-GB" altLang="en-US" sz="800" smtClean="0">
                <a:solidFill>
                  <a:srgbClr val="FFFFFF"/>
                </a:solidFill>
                <a:effectLst/>
              </a:rPr>
              <a:pPr lvl="0" algn="ctr">
                <a:lnSpc>
                  <a:spcPct val="90000"/>
                </a:lnSpc>
                <a:spcBef>
                  <a:spcPct val="0"/>
                </a:spcBef>
                <a:spcAft>
                  <a:spcPct val="0"/>
                </a:spcAft>
                <a:defRPr/>
              </a:pPr>
              <a:t>56%</a:t>
            </a:fld>
            <a:endParaRPr kumimoji="0" lang="en-GB" sz="800" b="0" i="0" strike="noStrike" kern="1200" spc="0" normalizeH="0" noProof="0">
              <a:ln>
                <a:noFill/>
              </a:ln>
              <a:solidFill>
                <a:srgbClr val="FFFFFF"/>
              </a:solidFill>
              <a:effectLst/>
              <a:uLnTx/>
              <a:uFillTx/>
              <a:sym typeface="+mn-lt"/>
            </a:endParaRPr>
          </a:p>
        </p:txBody>
      </p:sp>
      <p:sp>
        <p:nvSpPr>
          <p:cNvPr id="101" name="Rectangle 100">
            <a:extLst>
              <a:ext uri="{FF2B5EF4-FFF2-40B4-BE49-F238E27FC236}">
                <a16:creationId xmlns:a16="http://schemas.microsoft.com/office/drawing/2014/main" id="{64F9649D-6C44-40FD-ACD3-88A635538B4E}"/>
              </a:ext>
            </a:extLst>
          </p:cNvPr>
          <p:cNvSpPr/>
          <p:nvPr>
            <p:custDataLst>
              <p:tags r:id="rId83"/>
            </p:custDataLst>
          </p:nvPr>
        </p:nvSpPr>
        <p:spPr bwMode="auto">
          <a:xfrm>
            <a:off x="5299075" y="5153025"/>
            <a:ext cx="152400" cy="490538"/>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B0DF9305-F915-4BCC-99E7-B8F3E20ED5FB}" type="datetime'S''''''''''''''c''''''''''o''t''l''a''''nd'''''''''''''">
              <a:rPr lang="en-GB" altLang="en-US" sz="1000" smtClean="0">
                <a:solidFill>
                  <a:srgbClr val="2B3A42"/>
                </a:solidFill>
                <a:effectLst/>
              </a:rPr>
              <a:pPr lvl="0" algn="r">
                <a:spcBef>
                  <a:spcPct val="0"/>
                </a:spcBef>
                <a:spcAft>
                  <a:spcPct val="0"/>
                </a:spcAft>
                <a:defRPr/>
              </a:pPr>
              <a:t>Scotland</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751" name="Rectangle 750">
            <a:extLst>
              <a:ext uri="{FF2B5EF4-FFF2-40B4-BE49-F238E27FC236}">
                <a16:creationId xmlns:a16="http://schemas.microsoft.com/office/drawing/2014/main" id="{41ED3ECD-986A-BCB0-F712-8DBC546F3C13}"/>
              </a:ext>
            </a:extLst>
          </p:cNvPr>
          <p:cNvSpPr/>
          <p:nvPr>
            <p:custDataLst>
              <p:tags r:id="rId84"/>
            </p:custDataLst>
          </p:nvPr>
        </p:nvSpPr>
        <p:spPr bwMode="gray">
          <a:xfrm>
            <a:off x="5508625" y="4676775"/>
            <a:ext cx="233363" cy="109538"/>
          </a:xfrm>
          <a:prstGeom prst="rect">
            <a:avLst/>
          </a:prstGeom>
          <a:solidFill>
            <a:srgbClr val="D0EBCA"/>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0F5E7F62-9AB4-40E9-A818-754B1DBC1DFA}" type="datetime'''''''''2''''''''''''''''''''''''''''''6''''''%'''''''''''">
              <a:rPr lang="en-GB" altLang="en-US" sz="800" smtClean="0">
                <a:solidFill>
                  <a:schemeClr val="tx1"/>
                </a:solidFill>
                <a:effectLst/>
              </a:rPr>
              <a:pPr lvl="0" algn="ctr">
                <a:lnSpc>
                  <a:spcPct val="90000"/>
                </a:lnSpc>
                <a:spcBef>
                  <a:spcPct val="0"/>
                </a:spcBef>
                <a:spcAft>
                  <a:spcPct val="0"/>
                </a:spcAft>
                <a:defRPr/>
              </a:pPr>
              <a:t>26%</a:t>
            </a:fld>
            <a:endParaRPr lang="en-GB" sz="800" strike="noStrike" normalizeH="0" noProof="0">
              <a:ln>
                <a:noFill/>
              </a:ln>
              <a:solidFill>
                <a:schemeClr val="tx1"/>
              </a:solidFill>
              <a:effectLst/>
              <a:uLnTx/>
              <a:uFillTx/>
              <a:sym typeface="+mn-lt"/>
            </a:endParaRPr>
          </a:p>
        </p:txBody>
      </p:sp>
      <p:sp>
        <p:nvSpPr>
          <p:cNvPr id="492" name="Rectangle 491">
            <a:extLst>
              <a:ext uri="{FF2B5EF4-FFF2-40B4-BE49-F238E27FC236}">
                <a16:creationId xmlns:a16="http://schemas.microsoft.com/office/drawing/2014/main" id="{731A031F-191C-F8F8-7F2F-C9141569D946}"/>
              </a:ext>
            </a:extLst>
          </p:cNvPr>
          <p:cNvSpPr/>
          <p:nvPr>
            <p:custDataLst>
              <p:tags r:id="rId85"/>
            </p:custDataLst>
          </p:nvPr>
        </p:nvSpPr>
        <p:spPr bwMode="gray">
          <a:xfrm>
            <a:off x="5537200" y="4214813"/>
            <a:ext cx="176213" cy="109538"/>
          </a:xfrm>
          <a:prstGeom prst="rect">
            <a:avLst/>
          </a:prstGeom>
          <a:solidFill>
            <a:srgbClr val="FBECC8"/>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1E380903-6483-4215-B120-B4139EACA59E}" type="datetime'''''''''''''''''''9''''''''''''''''%'''''''''''''''''">
              <a:rPr lang="en-GB" altLang="en-US" sz="800" smtClean="0">
                <a:solidFill>
                  <a:schemeClr val="tx1"/>
                </a:solidFill>
                <a:effectLst/>
                <a:sym typeface="+mn-lt"/>
              </a:rPr>
              <a:pPr algn="ctr">
                <a:lnSpc>
                  <a:spcPct val="90000"/>
                </a:lnSpc>
                <a:spcBef>
                  <a:spcPct val="0"/>
                </a:spcBef>
                <a:spcAft>
                  <a:spcPct val="0"/>
                </a:spcAft>
              </a:pPr>
              <a:t>9%</a:t>
            </a:fld>
            <a:endParaRPr lang="en-GB" sz="800">
              <a:solidFill>
                <a:schemeClr val="tx1"/>
              </a:solidFill>
              <a:sym typeface="+mn-lt"/>
            </a:endParaRPr>
          </a:p>
        </p:txBody>
      </p:sp>
      <p:sp>
        <p:nvSpPr>
          <p:cNvPr id="493" name="Rectangle 492">
            <a:extLst>
              <a:ext uri="{FF2B5EF4-FFF2-40B4-BE49-F238E27FC236}">
                <a16:creationId xmlns:a16="http://schemas.microsoft.com/office/drawing/2014/main" id="{4071FDEF-1DAA-688F-FCCD-5E9E4FFCFDB8}"/>
              </a:ext>
            </a:extLst>
          </p:cNvPr>
          <p:cNvSpPr/>
          <p:nvPr>
            <p:custDataLst>
              <p:tags r:id="rId86"/>
            </p:custDataLst>
          </p:nvPr>
        </p:nvSpPr>
        <p:spPr bwMode="gray">
          <a:xfrm>
            <a:off x="5537200" y="4002088"/>
            <a:ext cx="176213" cy="109538"/>
          </a:xfrm>
          <a:prstGeom prst="rect">
            <a:avLst/>
          </a:prstGeom>
          <a:solidFill>
            <a:srgbClr val="FEC99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5048CE69-782B-406D-91C2-1BBA6350CBB7}" type="datetime'''''''''''''''''''''''''7''%'''''''''''''">
              <a:rPr lang="en-GB" altLang="en-US" sz="800" smtClean="0">
                <a:solidFill>
                  <a:schemeClr val="tx1"/>
                </a:solidFill>
                <a:effectLst/>
                <a:sym typeface="+mn-lt"/>
              </a:rPr>
              <a:pPr algn="ctr">
                <a:lnSpc>
                  <a:spcPct val="90000"/>
                </a:lnSpc>
                <a:spcBef>
                  <a:spcPct val="0"/>
                </a:spcBef>
                <a:spcAft>
                  <a:spcPct val="0"/>
                </a:spcAft>
              </a:pPr>
              <a:t>7%</a:t>
            </a:fld>
            <a:endParaRPr lang="en-GB" sz="800" err="1">
              <a:solidFill>
                <a:schemeClr val="tx1"/>
              </a:solidFill>
              <a:sym typeface="+mn-lt"/>
            </a:endParaRPr>
          </a:p>
        </p:txBody>
      </p:sp>
      <p:sp>
        <p:nvSpPr>
          <p:cNvPr id="494" name="Rectangle 493">
            <a:extLst>
              <a:ext uri="{FF2B5EF4-FFF2-40B4-BE49-F238E27FC236}">
                <a16:creationId xmlns:a16="http://schemas.microsoft.com/office/drawing/2014/main" id="{A6231662-7A7F-C677-0B51-F108D40EE1E3}"/>
              </a:ext>
            </a:extLst>
          </p:cNvPr>
          <p:cNvSpPr/>
          <p:nvPr>
            <p:custDataLst>
              <p:tags r:id="rId87"/>
            </p:custDataLst>
          </p:nvPr>
        </p:nvSpPr>
        <p:spPr bwMode="gray">
          <a:xfrm>
            <a:off x="5537200" y="3863975"/>
            <a:ext cx="176213" cy="109538"/>
          </a:xfrm>
          <a:prstGeom prst="rect">
            <a:avLst/>
          </a:prstGeom>
          <a:solidFill>
            <a:srgbClr val="FFD1D1"/>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E2A57365-D61B-4FB0-824B-9F03DB26918C}" type="datetime'''''''''''''3''''%'''''''''''''''''''''''''''''''''''''''''''">
              <a:rPr lang="en-GB" altLang="en-US" sz="800" smtClean="0">
                <a:solidFill>
                  <a:schemeClr val="tx1"/>
                </a:solidFill>
                <a:effectLst/>
                <a:sym typeface="+mn-lt"/>
              </a:rPr>
              <a:pPr lvl="0" algn="ctr">
                <a:lnSpc>
                  <a:spcPct val="90000"/>
                </a:lnSpc>
                <a:spcBef>
                  <a:spcPct val="0"/>
                </a:spcBef>
                <a:spcAft>
                  <a:spcPct val="0"/>
                </a:spcAft>
                <a:defRPr/>
              </a:pPr>
              <a:t>3%</a:t>
            </a:fld>
            <a:endParaRPr kumimoji="0" lang="en-GB" sz="800" b="0" i="0" strike="noStrike" kern="1200" spc="0" normalizeH="0" noProof="0">
              <a:ln>
                <a:noFill/>
              </a:ln>
              <a:solidFill>
                <a:schemeClr val="tx1"/>
              </a:solidFill>
              <a:effectLst/>
              <a:uLnTx/>
              <a:uFillTx/>
              <a:sym typeface="+mn-lt"/>
            </a:endParaRPr>
          </a:p>
        </p:txBody>
      </p:sp>
      <p:sp>
        <p:nvSpPr>
          <p:cNvPr id="248" name="Rectangle 247">
            <a:extLst>
              <a:ext uri="{FF2B5EF4-FFF2-40B4-BE49-F238E27FC236}">
                <a16:creationId xmlns:a16="http://schemas.microsoft.com/office/drawing/2014/main" id="{277CAB79-BC9D-5187-25DA-D415E307571F}"/>
              </a:ext>
            </a:extLst>
          </p:cNvPr>
          <p:cNvSpPr/>
          <p:nvPr>
            <p:custDataLst>
              <p:tags r:id="rId88"/>
            </p:custDataLst>
          </p:nvPr>
        </p:nvSpPr>
        <p:spPr bwMode="gray">
          <a:xfrm>
            <a:off x="5508625" y="3106738"/>
            <a:ext cx="233363" cy="109538"/>
          </a:xfrm>
          <a:prstGeom prst="rect">
            <a:avLst/>
          </a:prstGeom>
          <a:solidFill>
            <a:srgbClr val="FE6C90"/>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1271E49E-518B-4648-A178-B5F2FA22A08B}" type="datetime'''''''5''''''''''''''''''3''%'''''''''''''''''''''''''">
              <a:rPr lang="en-GB" altLang="en-US" sz="800" smtClean="0">
                <a:solidFill>
                  <a:schemeClr val="tx1"/>
                </a:solidFill>
                <a:effectLst/>
              </a:rPr>
              <a:pPr lvl="0" algn="ctr">
                <a:lnSpc>
                  <a:spcPct val="90000"/>
                </a:lnSpc>
                <a:spcBef>
                  <a:spcPct val="0"/>
                </a:spcBef>
                <a:spcAft>
                  <a:spcPct val="0"/>
                </a:spcAft>
                <a:defRPr/>
              </a:pPr>
              <a:t>53%</a:t>
            </a:fld>
            <a:endParaRPr kumimoji="0" lang="en-GB" sz="800" b="0" i="0" strike="noStrike" kern="1200" spc="0" normalizeH="0" noProof="0">
              <a:ln>
                <a:noFill/>
              </a:ln>
              <a:solidFill>
                <a:schemeClr val="tx1"/>
              </a:solidFill>
              <a:effectLst/>
              <a:uLnTx/>
              <a:uFillTx/>
              <a:sym typeface="+mn-lt"/>
            </a:endParaRPr>
          </a:p>
        </p:txBody>
      </p:sp>
      <p:sp>
        <p:nvSpPr>
          <p:cNvPr id="495" name="Rectangle 494">
            <a:extLst>
              <a:ext uri="{FF2B5EF4-FFF2-40B4-BE49-F238E27FC236}">
                <a16:creationId xmlns:a16="http://schemas.microsoft.com/office/drawing/2014/main" id="{92E62E19-BCDB-E45E-757F-529FCA6F11F2}"/>
              </a:ext>
            </a:extLst>
          </p:cNvPr>
          <p:cNvSpPr/>
          <p:nvPr>
            <p:custDataLst>
              <p:tags r:id="rId89"/>
            </p:custDataLst>
          </p:nvPr>
        </p:nvSpPr>
        <p:spPr bwMode="gray">
          <a:xfrm>
            <a:off x="5537200" y="2376488"/>
            <a:ext cx="176213" cy="109538"/>
          </a:xfrm>
          <a:prstGeom prst="rect">
            <a:avLst/>
          </a:prstGeom>
          <a:solidFill>
            <a:srgbClr val="DFE5E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ctr" anchorCtr="0"/>
          <a:lstStyle/>
          <a:p>
            <a:pPr algn="ctr">
              <a:lnSpc>
                <a:spcPct val="90000"/>
              </a:lnSpc>
              <a:spcBef>
                <a:spcPct val="0"/>
              </a:spcBef>
              <a:spcAft>
                <a:spcPct val="0"/>
              </a:spcAft>
            </a:pPr>
            <a:fld id="{6E7A02BE-B7E0-4BC9-A528-A06D4ED2877A}" type="datetime'''''1%'''''''''''''''''''''''">
              <a:rPr lang="en-GB" altLang="en-US" sz="800" smtClean="0">
                <a:solidFill>
                  <a:schemeClr val="tx1"/>
                </a:solidFill>
                <a:effectLst/>
                <a:sym typeface="+mn-lt"/>
              </a:rPr>
              <a:pPr algn="ctr">
                <a:lnSpc>
                  <a:spcPct val="90000"/>
                </a:lnSpc>
                <a:spcBef>
                  <a:spcPct val="0"/>
                </a:spcBef>
                <a:spcAft>
                  <a:spcPct val="0"/>
                </a:spcAft>
              </a:pPr>
              <a:t>1%</a:t>
            </a:fld>
            <a:endParaRPr lang="en-GB" sz="800">
              <a:solidFill>
                <a:schemeClr val="tx1"/>
              </a:solidFill>
              <a:sym typeface="+mn-lt"/>
            </a:endParaRPr>
          </a:p>
        </p:txBody>
      </p:sp>
      <p:sp>
        <p:nvSpPr>
          <p:cNvPr id="102" name="Rectangle 101">
            <a:extLst>
              <a:ext uri="{FF2B5EF4-FFF2-40B4-BE49-F238E27FC236}">
                <a16:creationId xmlns:a16="http://schemas.microsoft.com/office/drawing/2014/main" id="{08E785E3-1EED-419C-A24F-C3E9728A0DF0}"/>
              </a:ext>
            </a:extLst>
          </p:cNvPr>
          <p:cNvSpPr/>
          <p:nvPr>
            <p:custDataLst>
              <p:tags r:id="rId90"/>
            </p:custDataLst>
          </p:nvPr>
        </p:nvSpPr>
        <p:spPr bwMode="auto">
          <a:xfrm>
            <a:off x="5548313" y="5153025"/>
            <a:ext cx="152400" cy="687388"/>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A3F615A9-D3E3-4B55-970D-780B418953BE}" type="datetime'E''U'''''''''''''''' a''ve''''''''rag''''''''e'''''''">
              <a:rPr lang="en-GB" altLang="en-US" sz="1000" b="1" smtClean="0">
                <a:solidFill>
                  <a:srgbClr val="2B3A42"/>
                </a:solidFill>
                <a:effectLst/>
              </a:rPr>
              <a:pPr lvl="0" algn="r">
                <a:spcBef>
                  <a:spcPct val="0"/>
                </a:spcBef>
                <a:spcAft>
                  <a:spcPct val="0"/>
                </a:spcAft>
                <a:defRPr/>
              </a:pPr>
              <a:t>EU average</a:t>
            </a:fld>
            <a:endParaRPr kumimoji="0" lang="en-GB" sz="1000" b="1" i="0" strike="noStrike" kern="1200" spc="0" normalizeH="0" noProof="0">
              <a:ln>
                <a:noFill/>
              </a:ln>
              <a:solidFill>
                <a:srgbClr val="2B3A42"/>
              </a:solidFill>
              <a:effectLst/>
              <a:uLnTx/>
              <a:uFillTx/>
              <a:ea typeface="+mn-ea"/>
              <a:cs typeface="+mn-cs"/>
              <a:sym typeface="+mn-lt"/>
            </a:endParaRPr>
          </a:p>
        </p:txBody>
      </p:sp>
      <p:sp>
        <p:nvSpPr>
          <p:cNvPr id="496" name="Rectangle 495">
            <a:extLst>
              <a:ext uri="{FF2B5EF4-FFF2-40B4-BE49-F238E27FC236}">
                <a16:creationId xmlns:a16="http://schemas.microsoft.com/office/drawing/2014/main" id="{DC21BD25-5365-F947-9AA2-3B39DD93C23F}"/>
              </a:ext>
            </a:extLst>
          </p:cNvPr>
          <p:cNvSpPr/>
          <p:nvPr>
            <p:custDataLst>
              <p:tags r:id="rId91"/>
            </p:custDataLst>
          </p:nvPr>
        </p:nvSpPr>
        <p:spPr bwMode="gray">
          <a:xfrm>
            <a:off x="5756275" y="4476750"/>
            <a:ext cx="23336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44E5D0D9-6F54-4CC5-A8BD-FF12181C182E}" type="datetime'''''''''''''4''1''''''''''''''''''''''''''''%'''''''">
              <a:rPr lang="en-GB" altLang="en-US" sz="800" smtClean="0">
                <a:solidFill>
                  <a:srgbClr val="FFFFFF"/>
                </a:solidFill>
                <a:effectLst/>
                <a:sym typeface="+mn-lt"/>
              </a:rPr>
              <a:pPr lvl="0" algn="ctr">
                <a:lnSpc>
                  <a:spcPct val="90000"/>
                </a:lnSpc>
                <a:spcBef>
                  <a:spcPct val="0"/>
                </a:spcBef>
                <a:spcAft>
                  <a:spcPct val="0"/>
                </a:spcAft>
                <a:defRPr/>
              </a:pPr>
              <a:t>41%</a:t>
            </a:fld>
            <a:endParaRPr lang="en-GB" sz="800" strike="noStrike" normalizeH="0" noProof="0">
              <a:ln>
                <a:noFill/>
              </a:ln>
              <a:solidFill>
                <a:srgbClr val="FFFFFF"/>
              </a:solidFill>
              <a:effectLst/>
              <a:uLnTx/>
              <a:uFillTx/>
              <a:sym typeface="+mn-lt"/>
            </a:endParaRPr>
          </a:p>
        </p:txBody>
      </p:sp>
      <p:sp>
        <p:nvSpPr>
          <p:cNvPr id="250" name="Rectangle 249">
            <a:extLst>
              <a:ext uri="{FF2B5EF4-FFF2-40B4-BE49-F238E27FC236}">
                <a16:creationId xmlns:a16="http://schemas.microsoft.com/office/drawing/2014/main" id="{78D0B1F7-AD5D-B2A6-EEC8-36217971D448}"/>
              </a:ext>
            </a:extLst>
          </p:cNvPr>
          <p:cNvSpPr/>
          <p:nvPr>
            <p:custDataLst>
              <p:tags r:id="rId92"/>
            </p:custDataLst>
          </p:nvPr>
        </p:nvSpPr>
        <p:spPr bwMode="gray">
          <a:xfrm>
            <a:off x="5756275" y="3144838"/>
            <a:ext cx="233363" cy="109538"/>
          </a:xfrm>
          <a:prstGeom prst="rect">
            <a:avLst/>
          </a:prstGeom>
          <a:solidFill>
            <a:srgbClr val="C30C3E"/>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0603B5D2-3FAD-4742-A3AE-9221572E2FDE}" type="datetime'''''''''''''''''5''''''''''''9''''''''''''''''''''''''%'">
              <a:rPr lang="en-GB" altLang="en-US" sz="800" smtClean="0">
                <a:solidFill>
                  <a:srgbClr val="FFFFFF"/>
                </a:solidFill>
                <a:effectLst/>
              </a:rPr>
              <a:pPr lvl="0" algn="ctr">
                <a:lnSpc>
                  <a:spcPct val="90000"/>
                </a:lnSpc>
                <a:spcBef>
                  <a:spcPct val="0"/>
                </a:spcBef>
                <a:spcAft>
                  <a:spcPct val="0"/>
                </a:spcAft>
                <a:defRPr/>
              </a:pPr>
              <a:t>59%</a:t>
            </a:fld>
            <a:endParaRPr kumimoji="0" lang="en-GB" sz="800" b="0" i="0" strike="noStrike" kern="1200" spc="0" normalizeH="0" noProof="0">
              <a:ln>
                <a:noFill/>
              </a:ln>
              <a:solidFill>
                <a:srgbClr val="FFFFFF"/>
              </a:solidFill>
              <a:effectLst/>
              <a:uLnTx/>
              <a:uFillTx/>
              <a:sym typeface="+mn-lt"/>
            </a:endParaRPr>
          </a:p>
        </p:txBody>
      </p:sp>
      <p:sp>
        <p:nvSpPr>
          <p:cNvPr id="103" name="Rectangle 102">
            <a:extLst>
              <a:ext uri="{FF2B5EF4-FFF2-40B4-BE49-F238E27FC236}">
                <a16:creationId xmlns:a16="http://schemas.microsoft.com/office/drawing/2014/main" id="{AC84A252-E2F2-4500-B837-A371F43106DF}"/>
              </a:ext>
            </a:extLst>
          </p:cNvPr>
          <p:cNvSpPr/>
          <p:nvPr>
            <p:custDataLst>
              <p:tags r:id="rId93"/>
            </p:custDataLst>
          </p:nvPr>
        </p:nvSpPr>
        <p:spPr bwMode="auto">
          <a:xfrm>
            <a:off x="5795963" y="5153025"/>
            <a:ext cx="152400" cy="631825"/>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FBE497C0-A7F2-4554-9B38-B4B2681C73ED}" type="datetime'''''L''u''''x''''em''''''''''b''u''''r''''''''''''''''''''''g'">
              <a:rPr lang="en-GB" altLang="en-US" sz="1000" smtClean="0">
                <a:solidFill>
                  <a:srgbClr val="2B3A42"/>
                </a:solidFill>
                <a:effectLst/>
              </a:rPr>
              <a:pPr lvl="0" algn="r">
                <a:spcBef>
                  <a:spcPct val="0"/>
                </a:spcBef>
                <a:spcAft>
                  <a:spcPct val="0"/>
                </a:spcAft>
                <a:defRPr/>
              </a:pPr>
              <a:t>Luxemburg</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367" name="Rectangle 366">
            <a:extLst>
              <a:ext uri="{FF2B5EF4-FFF2-40B4-BE49-F238E27FC236}">
                <a16:creationId xmlns:a16="http://schemas.microsoft.com/office/drawing/2014/main" id="{3E8C778E-820C-4B0D-AB8B-9C87B37DB939}"/>
              </a:ext>
            </a:extLst>
          </p:cNvPr>
          <p:cNvSpPr/>
          <p:nvPr>
            <p:custDataLst>
              <p:tags r:id="rId94"/>
            </p:custDataLst>
          </p:nvPr>
        </p:nvSpPr>
        <p:spPr bwMode="gray">
          <a:xfrm>
            <a:off x="6034088" y="4979988"/>
            <a:ext cx="17621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6FF2763D-AF51-420B-BC6B-2161940CFA16}" type="datetime'''''''''''''''''''3''''''''''''''''''''''''%'''''''">
              <a:rPr lang="en-GB" altLang="en-US" sz="800" smtClean="0">
                <a:solidFill>
                  <a:srgbClr val="FFFFFF"/>
                </a:solidFill>
                <a:effectLst/>
              </a:rPr>
              <a:pPr lvl="0" algn="ctr">
                <a:lnSpc>
                  <a:spcPct val="90000"/>
                </a:lnSpc>
                <a:spcBef>
                  <a:spcPct val="0"/>
                </a:spcBef>
                <a:spcAft>
                  <a:spcPct val="0"/>
                </a:spcAft>
                <a:defRPr/>
              </a:pPr>
              <a:t>3%</a:t>
            </a:fld>
            <a:endParaRPr kumimoji="0" lang="en-GB" sz="800" b="0" i="0" strike="noStrike" kern="1200" spc="0" normalizeH="0" noProof="0">
              <a:ln>
                <a:noFill/>
              </a:ln>
              <a:solidFill>
                <a:srgbClr val="FFFFFF"/>
              </a:solidFill>
              <a:effectLst/>
              <a:uLnTx/>
              <a:uFillTx/>
              <a:ea typeface="+mn-ea"/>
              <a:cs typeface="+mn-cs"/>
              <a:sym typeface="+mn-lt"/>
            </a:endParaRPr>
          </a:p>
        </p:txBody>
      </p:sp>
      <p:sp>
        <p:nvSpPr>
          <p:cNvPr id="752" name="Rectangle 751">
            <a:extLst>
              <a:ext uri="{FF2B5EF4-FFF2-40B4-BE49-F238E27FC236}">
                <a16:creationId xmlns:a16="http://schemas.microsoft.com/office/drawing/2014/main" id="{CDC14F1D-574B-D5E8-466E-1C48EB46C963}"/>
              </a:ext>
            </a:extLst>
          </p:cNvPr>
          <p:cNvSpPr/>
          <p:nvPr>
            <p:custDataLst>
              <p:tags r:id="rId95"/>
            </p:custDataLst>
          </p:nvPr>
        </p:nvSpPr>
        <p:spPr bwMode="gray">
          <a:xfrm>
            <a:off x="6005513" y="4476750"/>
            <a:ext cx="233363" cy="109538"/>
          </a:xfrm>
          <a:prstGeom prst="rect">
            <a:avLst/>
          </a:prstGeom>
          <a:solidFill>
            <a:schemeClr val="accent6"/>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8F278101-797D-4D58-B67A-2A79B69C0B61}" type="datetime'''''''''3''''''''5''''''''''''%'''">
              <a:rPr lang="en-GB" altLang="en-US" sz="800" smtClean="0">
                <a:solidFill>
                  <a:schemeClr val="bg1"/>
                </a:solidFill>
                <a:effectLst/>
              </a:rPr>
              <a:pPr algn="ctr">
                <a:lnSpc>
                  <a:spcPct val="90000"/>
                </a:lnSpc>
                <a:spcBef>
                  <a:spcPct val="0"/>
                </a:spcBef>
                <a:spcAft>
                  <a:spcPct val="0"/>
                </a:spcAft>
              </a:pPr>
              <a:t>35%</a:t>
            </a:fld>
            <a:endParaRPr lang="en-GB" sz="800" err="1">
              <a:solidFill>
                <a:schemeClr val="bg1"/>
              </a:solidFill>
              <a:sym typeface="+mn-lt"/>
            </a:endParaRPr>
          </a:p>
        </p:txBody>
      </p:sp>
      <p:sp>
        <p:nvSpPr>
          <p:cNvPr id="753" name="Rectangle 752">
            <a:extLst>
              <a:ext uri="{FF2B5EF4-FFF2-40B4-BE49-F238E27FC236}">
                <a16:creationId xmlns:a16="http://schemas.microsoft.com/office/drawing/2014/main" id="{C9497AFA-3BEE-B474-3E68-24000F91C712}"/>
              </a:ext>
            </a:extLst>
          </p:cNvPr>
          <p:cNvSpPr/>
          <p:nvPr>
            <p:custDataLst>
              <p:tags r:id="rId96"/>
            </p:custDataLst>
          </p:nvPr>
        </p:nvSpPr>
        <p:spPr bwMode="gray">
          <a:xfrm>
            <a:off x="6005513" y="3770313"/>
            <a:ext cx="233363" cy="109538"/>
          </a:xfrm>
          <a:prstGeom prst="rect">
            <a:avLst/>
          </a:prstGeom>
          <a:solidFill>
            <a:srgbClr val="F88FAC"/>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26B98244-9803-48E5-BD66-F61C7C09D94A}" type="datetime'''''''''''''''''''''''''''1''''''8''''%'''''''''''">
              <a:rPr lang="en-GB" altLang="en-US" sz="800" smtClean="0">
                <a:solidFill>
                  <a:srgbClr val="FFFFFF"/>
                </a:solidFill>
                <a:effectLst/>
              </a:rPr>
              <a:pPr lvl="0" algn="ctr">
                <a:lnSpc>
                  <a:spcPct val="90000"/>
                </a:lnSpc>
                <a:spcBef>
                  <a:spcPct val="0"/>
                </a:spcBef>
                <a:spcAft>
                  <a:spcPct val="0"/>
                </a:spcAft>
                <a:defRPr/>
              </a:pPr>
              <a:t>18%</a:t>
            </a:fld>
            <a:endParaRPr kumimoji="0" lang="en-GB" sz="800" b="0" i="0" strike="noStrike" kern="1200" spc="0" normalizeH="0" noProof="0">
              <a:ln>
                <a:noFill/>
              </a:ln>
              <a:solidFill>
                <a:srgbClr val="FFFFFF"/>
              </a:solidFill>
              <a:effectLst/>
              <a:uLnTx/>
              <a:uFillTx/>
              <a:sym typeface="+mn-lt"/>
            </a:endParaRPr>
          </a:p>
        </p:txBody>
      </p:sp>
      <p:sp>
        <p:nvSpPr>
          <p:cNvPr id="251" name="Rectangle 250">
            <a:extLst>
              <a:ext uri="{FF2B5EF4-FFF2-40B4-BE49-F238E27FC236}">
                <a16:creationId xmlns:a16="http://schemas.microsoft.com/office/drawing/2014/main" id="{32031AF2-0123-8930-E6FE-6FEE45BF0798}"/>
              </a:ext>
            </a:extLst>
          </p:cNvPr>
          <p:cNvSpPr/>
          <p:nvPr>
            <p:custDataLst>
              <p:tags r:id="rId97"/>
            </p:custDataLst>
          </p:nvPr>
        </p:nvSpPr>
        <p:spPr bwMode="gray">
          <a:xfrm>
            <a:off x="6005513" y="2941638"/>
            <a:ext cx="233363" cy="109538"/>
          </a:xfrm>
          <a:prstGeom prst="rect">
            <a:avLst/>
          </a:prstGeom>
          <a:solidFill>
            <a:srgbClr val="C30C3E"/>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4623E3BB-F1DB-4E75-A4B1-C77162A3E07B}" type="datetime'''''''''''4''''''''''''''''''''''''''4''''''''''''%'''''''''">
              <a:rPr lang="en-GB" altLang="en-US" sz="800" smtClean="0">
                <a:solidFill>
                  <a:srgbClr val="FFFFFF"/>
                </a:solidFill>
                <a:effectLst/>
              </a:rPr>
              <a:pPr lvl="0" algn="ctr">
                <a:lnSpc>
                  <a:spcPct val="90000"/>
                </a:lnSpc>
                <a:spcBef>
                  <a:spcPct val="0"/>
                </a:spcBef>
                <a:spcAft>
                  <a:spcPct val="0"/>
                </a:spcAft>
                <a:defRPr/>
              </a:pPr>
              <a:t>44%</a:t>
            </a:fld>
            <a:endParaRPr kumimoji="0" lang="en-GB" sz="800" b="0" i="0" strike="noStrike" kern="1200" spc="0" normalizeH="0" noProof="0">
              <a:ln>
                <a:noFill/>
              </a:ln>
              <a:solidFill>
                <a:srgbClr val="FFFFFF"/>
              </a:solidFill>
              <a:effectLst/>
              <a:uLnTx/>
              <a:uFillTx/>
              <a:sym typeface="+mn-lt"/>
            </a:endParaRPr>
          </a:p>
        </p:txBody>
      </p:sp>
      <p:sp>
        <p:nvSpPr>
          <p:cNvPr id="104" name="Rectangle 103">
            <a:extLst>
              <a:ext uri="{FF2B5EF4-FFF2-40B4-BE49-F238E27FC236}">
                <a16:creationId xmlns:a16="http://schemas.microsoft.com/office/drawing/2014/main" id="{8D4127CB-8354-4B33-8813-22504FABA7AC}"/>
              </a:ext>
            </a:extLst>
          </p:cNvPr>
          <p:cNvSpPr/>
          <p:nvPr>
            <p:custDataLst>
              <p:tags r:id="rId98"/>
            </p:custDataLst>
          </p:nvPr>
        </p:nvSpPr>
        <p:spPr bwMode="auto">
          <a:xfrm>
            <a:off x="6045200" y="5153026"/>
            <a:ext cx="152400" cy="39211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C83339D0-9297-4211-B121-E01524D2B4A4}" type="datetime'Po''l''''''''''''''''''''''''''''an''''''''''''''d'''''''">
              <a:rPr lang="en-GB" altLang="en-US" sz="1000" smtClean="0">
                <a:solidFill>
                  <a:srgbClr val="2B3A42"/>
                </a:solidFill>
                <a:effectLst/>
              </a:rPr>
              <a:pPr lvl="0" algn="r">
                <a:spcBef>
                  <a:spcPct val="0"/>
                </a:spcBef>
                <a:spcAft>
                  <a:spcPct val="0"/>
                </a:spcAft>
                <a:defRPr/>
              </a:pPr>
              <a:t>Poland</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29" name="Rectangle 28">
            <a:extLst>
              <a:ext uri="{FF2B5EF4-FFF2-40B4-BE49-F238E27FC236}">
                <a16:creationId xmlns:a16="http://schemas.microsoft.com/office/drawing/2014/main" id="{FEC48C43-EC60-4FB7-87D0-FF7CA296E9BB}"/>
              </a:ext>
            </a:extLst>
          </p:cNvPr>
          <p:cNvSpPr/>
          <p:nvPr>
            <p:custDataLst>
              <p:tags r:id="rId99"/>
            </p:custDataLst>
          </p:nvPr>
        </p:nvSpPr>
        <p:spPr bwMode="gray">
          <a:xfrm>
            <a:off x="6254750" y="4838700"/>
            <a:ext cx="23336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0C05226B-0F42-4B97-AF29-1E52A405EBE2}" type="datetime'''''''''1''''''''''''''''''''''''''''''''''''4''''''''''''%'">
              <a:rPr lang="en-GB" altLang="en-US" sz="800" smtClean="0">
                <a:solidFill>
                  <a:srgbClr val="FFFFFF"/>
                </a:solidFill>
                <a:effectLst/>
              </a:rPr>
              <a:pPr lvl="0" algn="ctr">
                <a:lnSpc>
                  <a:spcPct val="90000"/>
                </a:lnSpc>
                <a:spcBef>
                  <a:spcPct val="0"/>
                </a:spcBef>
                <a:spcAft>
                  <a:spcPct val="0"/>
                </a:spcAft>
                <a:defRPr/>
              </a:pPr>
              <a:t>14%</a:t>
            </a:fld>
            <a:endParaRPr kumimoji="0" lang="en-GB" sz="800" b="0" i="0" strike="noStrike" kern="1200" spc="0" normalizeH="0" noProof="0">
              <a:ln>
                <a:noFill/>
              </a:ln>
              <a:solidFill>
                <a:srgbClr val="FFFFFF"/>
              </a:solidFill>
              <a:effectLst/>
              <a:uLnTx/>
              <a:uFillTx/>
              <a:ea typeface="+mn-ea"/>
              <a:cs typeface="+mn-cs"/>
              <a:sym typeface="+mn-lt"/>
            </a:endParaRPr>
          </a:p>
        </p:txBody>
      </p:sp>
      <p:sp>
        <p:nvSpPr>
          <p:cNvPr id="500" name="Rectangle 499">
            <a:extLst>
              <a:ext uri="{FF2B5EF4-FFF2-40B4-BE49-F238E27FC236}">
                <a16:creationId xmlns:a16="http://schemas.microsoft.com/office/drawing/2014/main" id="{513B4FF6-917D-7B48-118A-B0E2D7F11BE5}"/>
              </a:ext>
            </a:extLst>
          </p:cNvPr>
          <p:cNvSpPr/>
          <p:nvPr>
            <p:custDataLst>
              <p:tags r:id="rId100"/>
            </p:custDataLst>
          </p:nvPr>
        </p:nvSpPr>
        <p:spPr bwMode="gray">
          <a:xfrm>
            <a:off x="6254750" y="4414838"/>
            <a:ext cx="233363" cy="109538"/>
          </a:xfrm>
          <a:prstGeom prst="rect">
            <a:avLst/>
          </a:prstGeom>
          <a:solidFill>
            <a:schemeClr val="accent6"/>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A4A1B127-B160-44E9-8DCB-E95A82959700}" type="datetime'''1''''8''''''%'''''">
              <a:rPr lang="en-GB" altLang="en-US" sz="800" smtClean="0">
                <a:solidFill>
                  <a:schemeClr val="bg1"/>
                </a:solidFill>
                <a:effectLst/>
              </a:rPr>
              <a:pPr algn="ctr">
                <a:lnSpc>
                  <a:spcPct val="90000"/>
                </a:lnSpc>
                <a:spcBef>
                  <a:spcPct val="0"/>
                </a:spcBef>
                <a:spcAft>
                  <a:spcPct val="0"/>
                </a:spcAft>
              </a:pPr>
              <a:t>18%</a:t>
            </a:fld>
            <a:endParaRPr lang="en-GB" sz="800" err="1">
              <a:solidFill>
                <a:schemeClr val="bg1"/>
              </a:solidFill>
              <a:sym typeface="+mn-lt"/>
            </a:endParaRPr>
          </a:p>
        </p:txBody>
      </p:sp>
      <p:sp>
        <p:nvSpPr>
          <p:cNvPr id="713" name="Rectangle 712">
            <a:extLst>
              <a:ext uri="{FF2B5EF4-FFF2-40B4-BE49-F238E27FC236}">
                <a16:creationId xmlns:a16="http://schemas.microsoft.com/office/drawing/2014/main" id="{10D32378-942A-0C90-B580-352D4C703932}"/>
              </a:ext>
            </a:extLst>
          </p:cNvPr>
          <p:cNvSpPr/>
          <p:nvPr>
            <p:custDataLst>
              <p:tags r:id="rId101"/>
            </p:custDataLst>
          </p:nvPr>
        </p:nvSpPr>
        <p:spPr bwMode="gray">
          <a:xfrm>
            <a:off x="6248400" y="4092575"/>
            <a:ext cx="176213" cy="109538"/>
          </a:xfrm>
          <a:prstGeom prst="rect">
            <a:avLst/>
          </a:prstGeom>
          <a:solidFill>
            <a:srgbClr val="E66F0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9368F75A-70A0-41E5-9A28-FBF58DA8C343}" type="datetime'''''''''''''''''''''''''''''''6''''''''''''%'''''''">
              <a:rPr lang="en-GB" altLang="en-US" sz="800" smtClean="0">
                <a:solidFill>
                  <a:schemeClr val="bg1"/>
                </a:solidFill>
                <a:effectLst/>
                <a:sym typeface="+mn-lt"/>
              </a:rPr>
              <a:pPr algn="ctr">
                <a:lnSpc>
                  <a:spcPct val="90000"/>
                </a:lnSpc>
                <a:spcBef>
                  <a:spcPct val="0"/>
                </a:spcBef>
                <a:spcAft>
                  <a:spcPct val="0"/>
                </a:spcAft>
              </a:pPr>
              <a:t>6%</a:t>
            </a:fld>
            <a:endParaRPr lang="en-GB" sz="800" err="1">
              <a:solidFill>
                <a:schemeClr val="bg1"/>
              </a:solidFill>
              <a:sym typeface="+mn-lt"/>
            </a:endParaRPr>
          </a:p>
        </p:txBody>
      </p:sp>
      <p:sp>
        <p:nvSpPr>
          <p:cNvPr id="501" name="Rectangle 500">
            <a:extLst>
              <a:ext uri="{FF2B5EF4-FFF2-40B4-BE49-F238E27FC236}">
                <a16:creationId xmlns:a16="http://schemas.microsoft.com/office/drawing/2014/main" id="{C1CAB12D-D843-2246-13E0-5AAC8C5D3E0F}"/>
              </a:ext>
            </a:extLst>
          </p:cNvPr>
          <p:cNvSpPr/>
          <p:nvPr>
            <p:custDataLst>
              <p:tags r:id="rId102"/>
            </p:custDataLst>
          </p:nvPr>
        </p:nvSpPr>
        <p:spPr bwMode="gray">
          <a:xfrm>
            <a:off x="6318250" y="3992563"/>
            <a:ext cx="176213" cy="109538"/>
          </a:xfrm>
          <a:prstGeom prst="rect">
            <a:avLst/>
          </a:prstGeom>
          <a:solidFill>
            <a:srgbClr val="F88FAC"/>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229C1B0F-A8B7-4926-A784-CE9F6849F215}" type="datetime'''2''''''''%'''''''''''''''''">
              <a:rPr lang="en-GB" altLang="en-US" sz="800" smtClean="0">
                <a:solidFill>
                  <a:srgbClr val="FFFFFF"/>
                </a:solidFill>
                <a:effectLst/>
              </a:rPr>
              <a:pPr lvl="0" algn="ctr">
                <a:lnSpc>
                  <a:spcPct val="90000"/>
                </a:lnSpc>
                <a:spcBef>
                  <a:spcPct val="0"/>
                </a:spcBef>
                <a:spcAft>
                  <a:spcPct val="0"/>
                </a:spcAft>
                <a:defRPr/>
              </a:pPr>
              <a:t>2%</a:t>
            </a:fld>
            <a:endParaRPr kumimoji="0" lang="en-GB" sz="800" b="0" i="0" strike="noStrike" kern="1200" spc="0" normalizeH="0" noProof="0">
              <a:ln>
                <a:noFill/>
              </a:ln>
              <a:solidFill>
                <a:srgbClr val="FFFFFF"/>
              </a:solidFill>
              <a:effectLst/>
              <a:uLnTx/>
              <a:uFillTx/>
              <a:sym typeface="+mn-lt"/>
            </a:endParaRPr>
          </a:p>
        </p:txBody>
      </p:sp>
      <p:sp>
        <p:nvSpPr>
          <p:cNvPr id="252" name="Rectangle 251">
            <a:extLst>
              <a:ext uri="{FF2B5EF4-FFF2-40B4-BE49-F238E27FC236}">
                <a16:creationId xmlns:a16="http://schemas.microsoft.com/office/drawing/2014/main" id="{014D825C-13EE-96F7-B48D-F8ACF0DEA26D}"/>
              </a:ext>
            </a:extLst>
          </p:cNvPr>
          <p:cNvSpPr/>
          <p:nvPr>
            <p:custDataLst>
              <p:tags r:id="rId103"/>
            </p:custDataLst>
          </p:nvPr>
        </p:nvSpPr>
        <p:spPr bwMode="gray">
          <a:xfrm>
            <a:off x="6254750" y="3163888"/>
            <a:ext cx="233363" cy="109538"/>
          </a:xfrm>
          <a:prstGeom prst="rect">
            <a:avLst/>
          </a:prstGeom>
          <a:solidFill>
            <a:srgbClr val="C30C3E"/>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E3FAFE14-271A-45E2-99B9-F6997F093781}" type="datetime'''''''''''''6''''''''''''''''1''''''''''%'">
              <a:rPr lang="en-GB" altLang="en-US" sz="800" smtClean="0">
                <a:solidFill>
                  <a:srgbClr val="FFFFFF"/>
                </a:solidFill>
                <a:effectLst/>
              </a:rPr>
              <a:pPr lvl="0" algn="ctr">
                <a:lnSpc>
                  <a:spcPct val="90000"/>
                </a:lnSpc>
                <a:spcBef>
                  <a:spcPct val="0"/>
                </a:spcBef>
                <a:spcAft>
                  <a:spcPct val="0"/>
                </a:spcAft>
                <a:defRPr/>
              </a:pPr>
              <a:t>61%</a:t>
            </a:fld>
            <a:endParaRPr kumimoji="0" lang="en-GB" sz="800" b="0" i="0" strike="noStrike" kern="1200" spc="0" normalizeH="0" noProof="0">
              <a:ln>
                <a:noFill/>
              </a:ln>
              <a:solidFill>
                <a:srgbClr val="FFFFFF"/>
              </a:solidFill>
              <a:effectLst/>
              <a:uLnTx/>
              <a:uFillTx/>
              <a:sym typeface="+mn-lt"/>
            </a:endParaRPr>
          </a:p>
        </p:txBody>
      </p:sp>
      <p:sp>
        <p:nvSpPr>
          <p:cNvPr id="105" name="Rectangle 104">
            <a:extLst>
              <a:ext uri="{FF2B5EF4-FFF2-40B4-BE49-F238E27FC236}">
                <a16:creationId xmlns:a16="http://schemas.microsoft.com/office/drawing/2014/main" id="{AB1F8A54-8E38-4CDD-8AC0-F770E5313312}"/>
              </a:ext>
            </a:extLst>
          </p:cNvPr>
          <p:cNvSpPr/>
          <p:nvPr>
            <p:custDataLst>
              <p:tags r:id="rId104"/>
            </p:custDataLst>
          </p:nvPr>
        </p:nvSpPr>
        <p:spPr bwMode="auto">
          <a:xfrm>
            <a:off x="6294438" y="5153024"/>
            <a:ext cx="152400" cy="414338"/>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877C21EB-C0E1-437C-B7AF-4DEB51CC33A4}" type="datetime'''F''''''i''''''''''''''n''l''''''''''''''a''''''''''''''n''d'">
              <a:rPr lang="en-GB" altLang="en-US" sz="1000" smtClean="0">
                <a:solidFill>
                  <a:srgbClr val="2B3A42"/>
                </a:solidFill>
                <a:effectLst/>
              </a:rPr>
              <a:pPr lvl="0" algn="r">
                <a:spcBef>
                  <a:spcPct val="0"/>
                </a:spcBef>
                <a:spcAft>
                  <a:spcPct val="0"/>
                </a:spcAft>
                <a:defRPr/>
              </a:pPr>
              <a:t>Finland</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503" name="Rectangle 502">
            <a:extLst>
              <a:ext uri="{FF2B5EF4-FFF2-40B4-BE49-F238E27FC236}">
                <a16:creationId xmlns:a16="http://schemas.microsoft.com/office/drawing/2014/main" id="{43E50C84-A4B0-7E86-411E-140F061457E7}"/>
              </a:ext>
            </a:extLst>
          </p:cNvPr>
          <p:cNvSpPr/>
          <p:nvPr>
            <p:custDataLst>
              <p:tags r:id="rId105"/>
            </p:custDataLst>
          </p:nvPr>
        </p:nvSpPr>
        <p:spPr bwMode="gray">
          <a:xfrm>
            <a:off x="6502400" y="4537075"/>
            <a:ext cx="233363" cy="109538"/>
          </a:xfrm>
          <a:prstGeom prst="rect">
            <a:avLst/>
          </a:prstGeom>
          <a:solidFill>
            <a:srgbClr val="E66F0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D952EE68-363F-438B-AD6C-C381651C89E9}" type="datetime'''''''''''''''''''36''''''''''''''''''''''''''''%'''''''''">
              <a:rPr lang="en-GB" altLang="en-US" sz="800" smtClean="0">
                <a:solidFill>
                  <a:schemeClr val="bg1"/>
                </a:solidFill>
                <a:effectLst/>
                <a:sym typeface="+mn-lt"/>
              </a:rPr>
              <a:pPr algn="ctr">
                <a:lnSpc>
                  <a:spcPct val="90000"/>
                </a:lnSpc>
                <a:spcBef>
                  <a:spcPct val="0"/>
                </a:spcBef>
                <a:spcAft>
                  <a:spcPct val="0"/>
                </a:spcAft>
              </a:pPr>
              <a:t>36%</a:t>
            </a:fld>
            <a:endParaRPr lang="en-GB" sz="800" err="1">
              <a:solidFill>
                <a:schemeClr val="bg1"/>
              </a:solidFill>
              <a:sym typeface="+mn-lt"/>
            </a:endParaRPr>
          </a:p>
        </p:txBody>
      </p:sp>
      <p:sp>
        <p:nvSpPr>
          <p:cNvPr id="504" name="Rectangle 503">
            <a:extLst>
              <a:ext uri="{FF2B5EF4-FFF2-40B4-BE49-F238E27FC236}">
                <a16:creationId xmlns:a16="http://schemas.microsoft.com/office/drawing/2014/main" id="{8EFE0A41-E9BA-C284-FFE9-BC0135199334}"/>
              </a:ext>
            </a:extLst>
          </p:cNvPr>
          <p:cNvSpPr/>
          <p:nvPr>
            <p:custDataLst>
              <p:tags r:id="rId106"/>
            </p:custDataLst>
          </p:nvPr>
        </p:nvSpPr>
        <p:spPr bwMode="gray">
          <a:xfrm>
            <a:off x="6530975" y="3992563"/>
            <a:ext cx="176213" cy="109538"/>
          </a:xfrm>
          <a:prstGeom prst="rect">
            <a:avLst/>
          </a:prstGeom>
          <a:solidFill>
            <a:srgbClr val="F88FAC"/>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A7335847-A187-488A-B9A6-7505437BC2E9}" type="datetime'''5''''''''''''''''%'''''''''''''''''''''''''''''''''">
              <a:rPr lang="en-GB" altLang="en-US" sz="800" smtClean="0">
                <a:solidFill>
                  <a:srgbClr val="FFFFFF"/>
                </a:solidFill>
                <a:effectLst/>
                <a:sym typeface="+mn-lt"/>
              </a:rPr>
              <a:pPr lvl="0" algn="ctr">
                <a:lnSpc>
                  <a:spcPct val="90000"/>
                </a:lnSpc>
                <a:spcBef>
                  <a:spcPct val="0"/>
                </a:spcBef>
                <a:spcAft>
                  <a:spcPct val="0"/>
                </a:spcAft>
                <a:defRPr/>
              </a:pPr>
              <a:t>5%</a:t>
            </a:fld>
            <a:endParaRPr kumimoji="0" lang="en-GB" sz="800" b="0" i="0" strike="noStrike" kern="1200" spc="0" normalizeH="0" noProof="0">
              <a:ln>
                <a:noFill/>
              </a:ln>
              <a:solidFill>
                <a:srgbClr val="FFFFFF"/>
              </a:solidFill>
              <a:effectLst/>
              <a:uLnTx/>
              <a:uFillTx/>
              <a:sym typeface="+mn-lt"/>
            </a:endParaRPr>
          </a:p>
        </p:txBody>
      </p:sp>
      <p:sp>
        <p:nvSpPr>
          <p:cNvPr id="253" name="Rectangle 252">
            <a:extLst>
              <a:ext uri="{FF2B5EF4-FFF2-40B4-BE49-F238E27FC236}">
                <a16:creationId xmlns:a16="http://schemas.microsoft.com/office/drawing/2014/main" id="{0534C458-FE06-5723-8DB7-5819FF805775}"/>
              </a:ext>
            </a:extLst>
          </p:cNvPr>
          <p:cNvSpPr/>
          <p:nvPr>
            <p:custDataLst>
              <p:tags r:id="rId107"/>
            </p:custDataLst>
          </p:nvPr>
        </p:nvSpPr>
        <p:spPr bwMode="gray">
          <a:xfrm>
            <a:off x="6502400" y="3144838"/>
            <a:ext cx="233363" cy="109538"/>
          </a:xfrm>
          <a:prstGeom prst="rect">
            <a:avLst/>
          </a:prstGeom>
          <a:solidFill>
            <a:srgbClr val="C30C3E"/>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C42B6B43-97C6-4A52-B44F-1B9BD093A3BC}" type="datetime'''''''''''''''''''''''''''5''''9''''''''''%'''''''''''''''''">
              <a:rPr lang="en-GB" altLang="en-US" sz="800" smtClean="0">
                <a:solidFill>
                  <a:srgbClr val="FFFFFF"/>
                </a:solidFill>
                <a:effectLst/>
              </a:rPr>
              <a:pPr lvl="0" algn="ctr">
                <a:lnSpc>
                  <a:spcPct val="90000"/>
                </a:lnSpc>
                <a:spcBef>
                  <a:spcPct val="0"/>
                </a:spcBef>
                <a:spcAft>
                  <a:spcPct val="0"/>
                </a:spcAft>
                <a:defRPr/>
              </a:pPr>
              <a:t>59%</a:t>
            </a:fld>
            <a:endParaRPr kumimoji="0" lang="en-GB" sz="800" b="0" i="0" strike="noStrike" kern="1200" spc="0" normalizeH="0" noProof="0">
              <a:ln>
                <a:noFill/>
              </a:ln>
              <a:solidFill>
                <a:srgbClr val="FFFFFF"/>
              </a:solidFill>
              <a:effectLst/>
              <a:uLnTx/>
              <a:uFillTx/>
              <a:sym typeface="+mn-lt"/>
            </a:endParaRPr>
          </a:p>
        </p:txBody>
      </p:sp>
      <p:sp>
        <p:nvSpPr>
          <p:cNvPr id="107" name="Rectangle 106">
            <a:extLst>
              <a:ext uri="{FF2B5EF4-FFF2-40B4-BE49-F238E27FC236}">
                <a16:creationId xmlns:a16="http://schemas.microsoft.com/office/drawing/2014/main" id="{6E21FA08-CAA1-4275-A9AA-255A3E59AE05}"/>
              </a:ext>
            </a:extLst>
          </p:cNvPr>
          <p:cNvSpPr/>
          <p:nvPr>
            <p:custDataLst>
              <p:tags r:id="rId108"/>
            </p:custDataLst>
          </p:nvPr>
        </p:nvSpPr>
        <p:spPr bwMode="auto">
          <a:xfrm>
            <a:off x="6542088" y="5153025"/>
            <a:ext cx="152400" cy="401638"/>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DE548987-10F6-4C3E-8FC1-9CE6FEEF6833}" type="datetime'''''''C''''''''''''''''yp''''''''''r''''''''''u''''s'''">
              <a:rPr lang="en-GB" altLang="en-US" sz="1000" smtClean="0">
                <a:solidFill>
                  <a:srgbClr val="2B3A42"/>
                </a:solidFill>
                <a:effectLst/>
              </a:rPr>
              <a:pPr lvl="0" algn="r">
                <a:spcBef>
                  <a:spcPct val="0"/>
                </a:spcBef>
                <a:spcAft>
                  <a:spcPct val="0"/>
                </a:spcAft>
                <a:defRPr/>
              </a:pPr>
              <a:t>Cyprus</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156" name="Rectangle 155">
            <a:extLst>
              <a:ext uri="{FF2B5EF4-FFF2-40B4-BE49-F238E27FC236}">
                <a16:creationId xmlns:a16="http://schemas.microsoft.com/office/drawing/2014/main" id="{C5AD59B8-1361-43FF-AC14-6B8EAF9D8870}"/>
              </a:ext>
            </a:extLst>
          </p:cNvPr>
          <p:cNvSpPr/>
          <p:nvPr>
            <p:custDataLst>
              <p:tags r:id="rId109"/>
            </p:custDataLst>
          </p:nvPr>
        </p:nvSpPr>
        <p:spPr bwMode="gray">
          <a:xfrm>
            <a:off x="6751638" y="4678363"/>
            <a:ext cx="23336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233D35AC-F19B-47AF-A948-6022D762D25E}" type="datetime'2''''6''''''''''''''''''''''''''''''''%'''''''''''''''''''''">
              <a:rPr lang="en-GB" altLang="en-US" sz="800" smtClean="0">
                <a:solidFill>
                  <a:srgbClr val="FFFFFF"/>
                </a:solidFill>
                <a:effectLst/>
              </a:rPr>
              <a:pPr lvl="0" algn="ctr">
                <a:lnSpc>
                  <a:spcPct val="90000"/>
                </a:lnSpc>
                <a:spcBef>
                  <a:spcPct val="0"/>
                </a:spcBef>
                <a:spcAft>
                  <a:spcPct val="0"/>
                </a:spcAft>
                <a:defRPr/>
              </a:pPr>
              <a:t>26%</a:t>
            </a:fld>
            <a:endParaRPr lang="en-GB" sz="800" strike="noStrike" normalizeH="0" noProof="0">
              <a:ln>
                <a:noFill/>
              </a:ln>
              <a:solidFill>
                <a:srgbClr val="FFFFFF"/>
              </a:solidFill>
              <a:effectLst/>
              <a:uLnTx/>
              <a:uFillTx/>
              <a:sym typeface="+mn-lt"/>
            </a:endParaRPr>
          </a:p>
        </p:txBody>
      </p:sp>
      <p:sp>
        <p:nvSpPr>
          <p:cNvPr id="506" name="Rectangle 505">
            <a:extLst>
              <a:ext uri="{FF2B5EF4-FFF2-40B4-BE49-F238E27FC236}">
                <a16:creationId xmlns:a16="http://schemas.microsoft.com/office/drawing/2014/main" id="{385D46F0-DB46-FC4F-4468-48C7FFE563BE}"/>
              </a:ext>
            </a:extLst>
          </p:cNvPr>
          <p:cNvSpPr/>
          <p:nvPr>
            <p:custDataLst>
              <p:tags r:id="rId110"/>
            </p:custDataLst>
          </p:nvPr>
        </p:nvSpPr>
        <p:spPr bwMode="gray">
          <a:xfrm>
            <a:off x="6751638" y="4194175"/>
            <a:ext cx="233363" cy="109538"/>
          </a:xfrm>
          <a:prstGeom prst="rect">
            <a:avLst/>
          </a:prstGeom>
          <a:solidFill>
            <a:srgbClr val="E66F0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29B97562-4AF8-4E48-9295-1A0A4F7494B9}" type="datetime'''1''''''''''''''''1''''''%'''''''''''''">
              <a:rPr lang="en-GB" altLang="en-US" sz="800" smtClean="0">
                <a:solidFill>
                  <a:schemeClr val="bg1"/>
                </a:solidFill>
                <a:effectLst/>
                <a:sym typeface="+mn-lt"/>
              </a:rPr>
              <a:pPr algn="ctr">
                <a:lnSpc>
                  <a:spcPct val="90000"/>
                </a:lnSpc>
                <a:spcBef>
                  <a:spcPct val="0"/>
                </a:spcBef>
                <a:spcAft>
                  <a:spcPct val="0"/>
                </a:spcAft>
              </a:pPr>
              <a:t>11%</a:t>
            </a:fld>
            <a:endParaRPr lang="en-GB" sz="800" err="1">
              <a:solidFill>
                <a:schemeClr val="bg1"/>
              </a:solidFill>
              <a:sym typeface="+mn-lt"/>
            </a:endParaRPr>
          </a:p>
        </p:txBody>
      </p:sp>
      <p:sp>
        <p:nvSpPr>
          <p:cNvPr id="254" name="Rectangle 253">
            <a:extLst>
              <a:ext uri="{FF2B5EF4-FFF2-40B4-BE49-F238E27FC236}">
                <a16:creationId xmlns:a16="http://schemas.microsoft.com/office/drawing/2014/main" id="{0A472E1E-38D4-2E95-E3B1-957E942BB845}"/>
              </a:ext>
            </a:extLst>
          </p:cNvPr>
          <p:cNvSpPr/>
          <p:nvPr>
            <p:custDataLst>
              <p:tags r:id="rId111"/>
            </p:custDataLst>
          </p:nvPr>
        </p:nvSpPr>
        <p:spPr bwMode="gray">
          <a:xfrm>
            <a:off x="6751638" y="3205163"/>
            <a:ext cx="233363" cy="109538"/>
          </a:xfrm>
          <a:prstGeom prst="rect">
            <a:avLst/>
          </a:prstGeom>
          <a:solidFill>
            <a:srgbClr val="C30C3E"/>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E572ABC9-EFDF-4DE3-8AE7-23107E46201F}" type="datetime'''''''''''''''''''''''''''''''64''%'''''''''">
              <a:rPr lang="en-GB" altLang="en-US" sz="800" smtClean="0">
                <a:solidFill>
                  <a:srgbClr val="FFFFFF"/>
                </a:solidFill>
                <a:effectLst/>
              </a:rPr>
              <a:pPr lvl="0" algn="ctr">
                <a:lnSpc>
                  <a:spcPct val="90000"/>
                </a:lnSpc>
                <a:spcBef>
                  <a:spcPct val="0"/>
                </a:spcBef>
                <a:spcAft>
                  <a:spcPct val="0"/>
                </a:spcAft>
                <a:defRPr/>
              </a:pPr>
              <a:t>64%</a:t>
            </a:fld>
            <a:endParaRPr kumimoji="0" lang="en-GB" sz="800" b="0" i="0" strike="noStrike" kern="1200" spc="0" normalizeH="0" noProof="0">
              <a:ln>
                <a:noFill/>
              </a:ln>
              <a:solidFill>
                <a:srgbClr val="FFFFFF"/>
              </a:solidFill>
              <a:effectLst/>
              <a:uLnTx/>
              <a:uFillTx/>
              <a:sym typeface="+mn-lt"/>
            </a:endParaRPr>
          </a:p>
        </p:txBody>
      </p:sp>
      <p:sp>
        <p:nvSpPr>
          <p:cNvPr id="109" name="Rectangle 108">
            <a:extLst>
              <a:ext uri="{FF2B5EF4-FFF2-40B4-BE49-F238E27FC236}">
                <a16:creationId xmlns:a16="http://schemas.microsoft.com/office/drawing/2014/main" id="{71CA835C-2F1B-4B61-B851-A16D29A82354}"/>
              </a:ext>
            </a:extLst>
          </p:cNvPr>
          <p:cNvSpPr/>
          <p:nvPr>
            <p:custDataLst>
              <p:tags r:id="rId112"/>
            </p:custDataLst>
          </p:nvPr>
        </p:nvSpPr>
        <p:spPr bwMode="auto">
          <a:xfrm>
            <a:off x="6791325" y="5153025"/>
            <a:ext cx="152400" cy="414338"/>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FA764038-AF65-481C-B40B-438BEA6D2D9B}" type="datetime'''''''''''''G''''''r''''''e''''e''c''''e'''''''''''''''''''">
              <a:rPr lang="en-GB" altLang="en-US" sz="1000" smtClean="0">
                <a:solidFill>
                  <a:srgbClr val="2B3A42"/>
                </a:solidFill>
                <a:effectLst/>
              </a:rPr>
              <a:pPr lvl="0" algn="r">
                <a:spcBef>
                  <a:spcPct val="0"/>
                </a:spcBef>
                <a:spcAft>
                  <a:spcPct val="0"/>
                </a:spcAft>
                <a:defRPr/>
              </a:pPr>
              <a:t>Greece</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456" name="Rectangle 455">
            <a:extLst>
              <a:ext uri="{FF2B5EF4-FFF2-40B4-BE49-F238E27FC236}">
                <a16:creationId xmlns:a16="http://schemas.microsoft.com/office/drawing/2014/main" id="{ABCD23F6-509B-02E4-1EB0-CCE7E537C1C6}"/>
              </a:ext>
            </a:extLst>
          </p:cNvPr>
          <p:cNvSpPr/>
          <p:nvPr>
            <p:custDataLst>
              <p:tags r:id="rId113"/>
            </p:custDataLst>
          </p:nvPr>
        </p:nvSpPr>
        <p:spPr bwMode="gray">
          <a:xfrm>
            <a:off x="6999288" y="4819650"/>
            <a:ext cx="233363" cy="109538"/>
          </a:xfrm>
          <a:prstGeom prst="rect">
            <a:avLst/>
          </a:prstGeom>
          <a:solidFill>
            <a:schemeClr val="accent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87A02D35-8000-4D32-99F0-25AAEE0A5FB1}" type="datetime'''''''1''''''''''''''''''''''''''''''5''''''''''''''%'''''''">
              <a:rPr lang="en-GB" altLang="en-US" sz="800" smtClean="0">
                <a:solidFill>
                  <a:srgbClr val="FFFFFF"/>
                </a:solidFill>
                <a:effectLst/>
              </a:rPr>
              <a:pPr algn="ctr">
                <a:lnSpc>
                  <a:spcPct val="90000"/>
                </a:lnSpc>
                <a:spcBef>
                  <a:spcPct val="0"/>
                </a:spcBef>
                <a:spcAft>
                  <a:spcPct val="0"/>
                </a:spcAft>
              </a:pPr>
              <a:t>15%</a:t>
            </a:fld>
            <a:endParaRPr lang="en-GB" sz="800" err="1">
              <a:solidFill>
                <a:srgbClr val="FFFFFF"/>
              </a:solidFill>
              <a:sym typeface="+mn-lt"/>
            </a:endParaRPr>
          </a:p>
        </p:txBody>
      </p:sp>
      <p:sp>
        <p:nvSpPr>
          <p:cNvPr id="508" name="Rectangle 507">
            <a:extLst>
              <a:ext uri="{FF2B5EF4-FFF2-40B4-BE49-F238E27FC236}">
                <a16:creationId xmlns:a16="http://schemas.microsoft.com/office/drawing/2014/main" id="{050443F5-AD9C-70A7-209E-FEF3675654F9}"/>
              </a:ext>
            </a:extLst>
          </p:cNvPr>
          <p:cNvSpPr/>
          <p:nvPr>
            <p:custDataLst>
              <p:tags r:id="rId114"/>
            </p:custDataLst>
          </p:nvPr>
        </p:nvSpPr>
        <p:spPr bwMode="gray">
          <a:xfrm>
            <a:off x="6999288" y="4435475"/>
            <a:ext cx="233363" cy="109538"/>
          </a:xfrm>
          <a:prstGeom prst="rect">
            <a:avLst/>
          </a:prstGeom>
          <a:solidFill>
            <a:schemeClr val="accent6"/>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DB4F9116-6538-4E34-BE61-97FCEF0A5401}" type="datetime'''''1''''''''''''''''''''''''''''''''''4''''''%'''">
              <a:rPr lang="en-GB" altLang="en-US" sz="800" smtClean="0">
                <a:solidFill>
                  <a:schemeClr val="bg1"/>
                </a:solidFill>
                <a:effectLst/>
                <a:sym typeface="+mn-lt"/>
              </a:rPr>
              <a:pPr algn="ctr">
                <a:lnSpc>
                  <a:spcPct val="90000"/>
                </a:lnSpc>
                <a:spcBef>
                  <a:spcPct val="0"/>
                </a:spcBef>
                <a:spcAft>
                  <a:spcPct val="0"/>
                </a:spcAft>
              </a:pPr>
              <a:t>14%</a:t>
            </a:fld>
            <a:endParaRPr lang="en-GB" sz="800" err="1">
              <a:solidFill>
                <a:schemeClr val="bg1"/>
              </a:solidFill>
              <a:sym typeface="+mn-lt"/>
            </a:endParaRPr>
          </a:p>
        </p:txBody>
      </p:sp>
      <p:sp>
        <p:nvSpPr>
          <p:cNvPr id="509" name="Rectangle 508">
            <a:extLst>
              <a:ext uri="{FF2B5EF4-FFF2-40B4-BE49-F238E27FC236}">
                <a16:creationId xmlns:a16="http://schemas.microsoft.com/office/drawing/2014/main" id="{0B4223A1-745C-C83F-8FAD-DD12B2F39D9E}"/>
              </a:ext>
            </a:extLst>
          </p:cNvPr>
          <p:cNvSpPr/>
          <p:nvPr>
            <p:custDataLst>
              <p:tags r:id="rId115"/>
            </p:custDataLst>
          </p:nvPr>
        </p:nvSpPr>
        <p:spPr bwMode="gray">
          <a:xfrm>
            <a:off x="6999288" y="3951288"/>
            <a:ext cx="233363" cy="109538"/>
          </a:xfrm>
          <a:prstGeom prst="rect">
            <a:avLst/>
          </a:prstGeom>
          <a:solidFill>
            <a:srgbClr val="F88FAC"/>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31FCA6EA-8DFD-4E76-85EF-9684126B4BD9}" type="datetime'''''''''''''''2''3''''''''''''''''''''''''''''%'''''''''''''''">
              <a:rPr lang="en-GB" altLang="en-US" sz="800" smtClean="0">
                <a:solidFill>
                  <a:srgbClr val="FFFFFF"/>
                </a:solidFill>
                <a:effectLst/>
                <a:sym typeface="+mn-lt"/>
              </a:rPr>
              <a:pPr lvl="0" algn="ctr">
                <a:lnSpc>
                  <a:spcPct val="90000"/>
                </a:lnSpc>
                <a:spcBef>
                  <a:spcPct val="0"/>
                </a:spcBef>
                <a:spcAft>
                  <a:spcPct val="0"/>
                </a:spcAft>
                <a:defRPr/>
              </a:pPr>
              <a:t>23%</a:t>
            </a:fld>
            <a:endParaRPr kumimoji="0" lang="en-GB" sz="800" b="0" i="0" strike="noStrike" kern="1200" spc="0" normalizeH="0" noProof="0">
              <a:ln>
                <a:noFill/>
              </a:ln>
              <a:solidFill>
                <a:srgbClr val="FFFFFF"/>
              </a:solidFill>
              <a:effectLst/>
              <a:uLnTx/>
              <a:uFillTx/>
              <a:sym typeface="+mn-lt"/>
            </a:endParaRPr>
          </a:p>
        </p:txBody>
      </p:sp>
      <p:sp>
        <p:nvSpPr>
          <p:cNvPr id="255" name="Rectangle 254">
            <a:extLst>
              <a:ext uri="{FF2B5EF4-FFF2-40B4-BE49-F238E27FC236}">
                <a16:creationId xmlns:a16="http://schemas.microsoft.com/office/drawing/2014/main" id="{89F33381-0727-E63A-1C81-8E1038190DC7}"/>
              </a:ext>
            </a:extLst>
          </p:cNvPr>
          <p:cNvSpPr/>
          <p:nvPr>
            <p:custDataLst>
              <p:tags r:id="rId116"/>
            </p:custDataLst>
          </p:nvPr>
        </p:nvSpPr>
        <p:spPr bwMode="gray">
          <a:xfrm>
            <a:off x="6999288" y="3003550"/>
            <a:ext cx="233363" cy="109538"/>
          </a:xfrm>
          <a:prstGeom prst="rect">
            <a:avLst/>
          </a:prstGeom>
          <a:solidFill>
            <a:srgbClr val="C30C3E"/>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F1F41411-8F99-438E-A4BF-C96A5E6333F1}" type="datetime'''4''''''''''''''''''8''''''%'''''''''''''''''''">
              <a:rPr lang="en-GB" altLang="en-US" sz="800" smtClean="0">
                <a:solidFill>
                  <a:srgbClr val="FFFFFF"/>
                </a:solidFill>
                <a:effectLst/>
              </a:rPr>
              <a:pPr lvl="0" algn="ctr">
                <a:lnSpc>
                  <a:spcPct val="90000"/>
                </a:lnSpc>
                <a:spcBef>
                  <a:spcPct val="0"/>
                </a:spcBef>
                <a:spcAft>
                  <a:spcPct val="0"/>
                </a:spcAft>
                <a:defRPr/>
              </a:pPr>
              <a:t>48%</a:t>
            </a:fld>
            <a:endParaRPr kumimoji="0" lang="en-GB" sz="800" b="0" i="0" strike="noStrike" kern="1200" spc="0" normalizeH="0" noProof="0">
              <a:ln>
                <a:noFill/>
              </a:ln>
              <a:solidFill>
                <a:srgbClr val="FFFFFF"/>
              </a:solidFill>
              <a:effectLst/>
              <a:uLnTx/>
              <a:uFillTx/>
              <a:sym typeface="+mn-lt"/>
            </a:endParaRPr>
          </a:p>
        </p:txBody>
      </p:sp>
      <p:sp>
        <p:nvSpPr>
          <p:cNvPr id="111" name="Rectangle 110">
            <a:extLst>
              <a:ext uri="{FF2B5EF4-FFF2-40B4-BE49-F238E27FC236}">
                <a16:creationId xmlns:a16="http://schemas.microsoft.com/office/drawing/2014/main" id="{690E3F8B-D1D8-46E6-A1FE-4F112903BC67}"/>
              </a:ext>
            </a:extLst>
          </p:cNvPr>
          <p:cNvSpPr/>
          <p:nvPr>
            <p:custDataLst>
              <p:tags r:id="rId117"/>
            </p:custDataLst>
          </p:nvPr>
        </p:nvSpPr>
        <p:spPr bwMode="auto">
          <a:xfrm>
            <a:off x="7038975" y="5153025"/>
            <a:ext cx="152400" cy="45561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ADED3B52-9C91-4BC4-B4DE-26D269D2E185}" type="datetime'S''w''''''''e''''''''''''de''''''''''''''''n'''''">
              <a:rPr lang="en-GB" altLang="en-US" sz="1000" smtClean="0">
                <a:solidFill>
                  <a:srgbClr val="2B3A42"/>
                </a:solidFill>
                <a:effectLst/>
              </a:rPr>
              <a:pPr lvl="0" algn="r">
                <a:spcBef>
                  <a:spcPct val="0"/>
                </a:spcBef>
                <a:spcAft>
                  <a:spcPct val="0"/>
                </a:spcAft>
                <a:defRPr/>
              </a:pPr>
              <a:t>Sweden</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693" name="Rectangle 692">
            <a:extLst>
              <a:ext uri="{FF2B5EF4-FFF2-40B4-BE49-F238E27FC236}">
                <a16:creationId xmlns:a16="http://schemas.microsoft.com/office/drawing/2014/main" id="{40E56BB6-A22D-4A5B-B873-A56D8D144085}"/>
              </a:ext>
            </a:extLst>
          </p:cNvPr>
          <p:cNvSpPr/>
          <p:nvPr>
            <p:custDataLst>
              <p:tags r:id="rId118"/>
            </p:custDataLst>
          </p:nvPr>
        </p:nvSpPr>
        <p:spPr bwMode="gray">
          <a:xfrm>
            <a:off x="7277100" y="4979988"/>
            <a:ext cx="176213" cy="109538"/>
          </a:xfrm>
          <a:prstGeom prst="rect">
            <a:avLst/>
          </a:prstGeom>
          <a:solidFill>
            <a:schemeClr val="accent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9EF32721-50C6-40BB-9E6C-D4EBB5EE1D3B}" type="datetime'''''''''''''''''''''''''3''''''''''''''''''%'''''''''">
              <a:rPr lang="en-GB" altLang="en-US" sz="800" smtClean="0">
                <a:solidFill>
                  <a:srgbClr val="FFFFFF"/>
                </a:solidFill>
                <a:effectLst/>
              </a:rPr>
              <a:pPr algn="ctr">
                <a:lnSpc>
                  <a:spcPct val="90000"/>
                </a:lnSpc>
                <a:spcBef>
                  <a:spcPct val="0"/>
                </a:spcBef>
                <a:spcAft>
                  <a:spcPct val="0"/>
                </a:spcAft>
              </a:pPr>
              <a:t>3%</a:t>
            </a:fld>
            <a:endParaRPr lang="en-GB" sz="800" err="1">
              <a:solidFill>
                <a:srgbClr val="FFFFFF"/>
              </a:solidFill>
              <a:sym typeface="+mn-lt"/>
            </a:endParaRPr>
          </a:p>
        </p:txBody>
      </p:sp>
      <p:sp>
        <p:nvSpPr>
          <p:cNvPr id="511" name="Rectangle 510">
            <a:extLst>
              <a:ext uri="{FF2B5EF4-FFF2-40B4-BE49-F238E27FC236}">
                <a16:creationId xmlns:a16="http://schemas.microsoft.com/office/drawing/2014/main" id="{1CD1714B-5726-6FB8-CAF2-D5DE95BB409B}"/>
              </a:ext>
            </a:extLst>
          </p:cNvPr>
          <p:cNvSpPr/>
          <p:nvPr>
            <p:custDataLst>
              <p:tags r:id="rId119"/>
            </p:custDataLst>
          </p:nvPr>
        </p:nvSpPr>
        <p:spPr bwMode="gray">
          <a:xfrm>
            <a:off x="7248525" y="4618038"/>
            <a:ext cx="233363" cy="109538"/>
          </a:xfrm>
          <a:prstGeom prst="rect">
            <a:avLst/>
          </a:prstGeom>
          <a:solidFill>
            <a:srgbClr val="E66F0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66113D74-A5CF-4F29-A8C4-17C7C95CEAD7}" type="datetime'2''''''4''''''''''''''''''''''''''''''''''''''''''''%'''''''''">
              <a:rPr lang="en-GB" altLang="en-US" sz="800" smtClean="0">
                <a:solidFill>
                  <a:schemeClr val="bg1"/>
                </a:solidFill>
                <a:effectLst/>
                <a:sym typeface="+mn-lt"/>
              </a:rPr>
              <a:pPr algn="ctr">
                <a:lnSpc>
                  <a:spcPct val="90000"/>
                </a:lnSpc>
                <a:spcBef>
                  <a:spcPct val="0"/>
                </a:spcBef>
                <a:spcAft>
                  <a:spcPct val="0"/>
                </a:spcAft>
              </a:pPr>
              <a:t>24%</a:t>
            </a:fld>
            <a:endParaRPr lang="en-GB" sz="800" err="1">
              <a:solidFill>
                <a:schemeClr val="bg1"/>
              </a:solidFill>
              <a:sym typeface="+mn-lt"/>
            </a:endParaRPr>
          </a:p>
        </p:txBody>
      </p:sp>
      <p:sp>
        <p:nvSpPr>
          <p:cNvPr id="640" name="Rectangle 639">
            <a:extLst>
              <a:ext uri="{FF2B5EF4-FFF2-40B4-BE49-F238E27FC236}">
                <a16:creationId xmlns:a16="http://schemas.microsoft.com/office/drawing/2014/main" id="{B5A8CFDF-137F-1436-8946-97E0AD08DAF0}"/>
              </a:ext>
            </a:extLst>
          </p:cNvPr>
          <p:cNvSpPr/>
          <p:nvPr>
            <p:custDataLst>
              <p:tags r:id="rId120"/>
            </p:custDataLst>
          </p:nvPr>
        </p:nvSpPr>
        <p:spPr bwMode="gray">
          <a:xfrm>
            <a:off x="7248525" y="3325813"/>
            <a:ext cx="233363" cy="109538"/>
          </a:xfrm>
          <a:prstGeom prst="rect">
            <a:avLst/>
          </a:prstGeom>
          <a:solidFill>
            <a:srgbClr val="C30C3E"/>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DF00EBF3-1416-49A4-ACA9-C5E5E837BE9C}" type="datetime'''''''''''7''''''''''3''''''''''''''''%'''''">
              <a:rPr lang="en-GB" altLang="en-US" sz="800" smtClean="0">
                <a:solidFill>
                  <a:srgbClr val="FFFFFF"/>
                </a:solidFill>
                <a:effectLst/>
              </a:rPr>
              <a:pPr lvl="0" algn="ctr">
                <a:lnSpc>
                  <a:spcPct val="90000"/>
                </a:lnSpc>
                <a:spcBef>
                  <a:spcPct val="0"/>
                </a:spcBef>
                <a:spcAft>
                  <a:spcPct val="0"/>
                </a:spcAft>
                <a:defRPr/>
              </a:pPr>
              <a:t>73%</a:t>
            </a:fld>
            <a:endParaRPr kumimoji="0" lang="en-GB" sz="800" b="0" i="0" strike="noStrike" kern="1200" spc="0" normalizeH="0" noProof="0">
              <a:ln>
                <a:noFill/>
              </a:ln>
              <a:solidFill>
                <a:srgbClr val="FFFFFF"/>
              </a:solidFill>
              <a:effectLst/>
              <a:uLnTx/>
              <a:uFillTx/>
              <a:sym typeface="+mn-lt"/>
            </a:endParaRPr>
          </a:p>
        </p:txBody>
      </p:sp>
      <p:sp>
        <p:nvSpPr>
          <p:cNvPr id="113" name="Rectangle 112">
            <a:extLst>
              <a:ext uri="{FF2B5EF4-FFF2-40B4-BE49-F238E27FC236}">
                <a16:creationId xmlns:a16="http://schemas.microsoft.com/office/drawing/2014/main" id="{1A5AC274-85D3-4B40-9CD5-BBF06309B28B}"/>
              </a:ext>
            </a:extLst>
          </p:cNvPr>
          <p:cNvSpPr/>
          <p:nvPr>
            <p:custDataLst>
              <p:tags r:id="rId121"/>
            </p:custDataLst>
          </p:nvPr>
        </p:nvSpPr>
        <p:spPr bwMode="auto">
          <a:xfrm>
            <a:off x="7288213" y="5153025"/>
            <a:ext cx="152400" cy="477838"/>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DF33C051-2849-4A5B-8938-92A05E265D5E}" type="datetime'H''''''u''''n''''g''''''''''''''a''r''''''''''''''y'">
              <a:rPr lang="en-GB" altLang="en-US" sz="1000" smtClean="0">
                <a:solidFill>
                  <a:srgbClr val="2B3A42"/>
                </a:solidFill>
                <a:effectLst/>
              </a:rPr>
              <a:pPr lvl="0" algn="r">
                <a:spcBef>
                  <a:spcPct val="0"/>
                </a:spcBef>
                <a:spcAft>
                  <a:spcPct val="0"/>
                </a:spcAft>
                <a:defRPr/>
              </a:pPr>
              <a:t>Hungary</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26" name="Rectangle 25">
            <a:extLst>
              <a:ext uri="{FF2B5EF4-FFF2-40B4-BE49-F238E27FC236}">
                <a16:creationId xmlns:a16="http://schemas.microsoft.com/office/drawing/2014/main" id="{C2ED1B1B-AF49-40ED-B97F-A839A1708033}"/>
              </a:ext>
            </a:extLst>
          </p:cNvPr>
          <p:cNvSpPr/>
          <p:nvPr>
            <p:custDataLst>
              <p:tags r:id="rId122"/>
            </p:custDataLst>
          </p:nvPr>
        </p:nvSpPr>
        <p:spPr bwMode="gray">
          <a:xfrm>
            <a:off x="7496175" y="4799013"/>
            <a:ext cx="233363" cy="109538"/>
          </a:xfrm>
          <a:prstGeom prst="rect">
            <a:avLst/>
          </a:prstGeom>
          <a:solidFill>
            <a:schemeClr val="accent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0742B30D-E665-4165-8059-2CBEC9E369AA}" type="datetime'''17''''''''''''''''''''''%'''''''''''''''">
              <a:rPr lang="en-GB" altLang="en-US" sz="800" smtClean="0">
                <a:solidFill>
                  <a:schemeClr val="bg1"/>
                </a:solidFill>
                <a:effectLst/>
              </a:rPr>
              <a:pPr algn="ctr">
                <a:lnSpc>
                  <a:spcPct val="90000"/>
                </a:lnSpc>
                <a:spcBef>
                  <a:spcPct val="0"/>
                </a:spcBef>
                <a:spcAft>
                  <a:spcPct val="0"/>
                </a:spcAft>
              </a:pPr>
              <a:t>17%</a:t>
            </a:fld>
            <a:endParaRPr lang="en-GB" sz="800" err="1">
              <a:solidFill>
                <a:schemeClr val="bg1"/>
              </a:solidFill>
              <a:sym typeface="+mn-lt"/>
            </a:endParaRPr>
          </a:p>
        </p:txBody>
      </p:sp>
      <p:sp>
        <p:nvSpPr>
          <p:cNvPr id="222" name="Rectangle 221">
            <a:extLst>
              <a:ext uri="{FF2B5EF4-FFF2-40B4-BE49-F238E27FC236}">
                <a16:creationId xmlns:a16="http://schemas.microsoft.com/office/drawing/2014/main" id="{2132A623-B086-4CA1-BE29-23A7C5832BD8}"/>
              </a:ext>
            </a:extLst>
          </p:cNvPr>
          <p:cNvSpPr/>
          <p:nvPr>
            <p:custDataLst>
              <p:tags r:id="rId123"/>
            </p:custDataLst>
          </p:nvPr>
        </p:nvSpPr>
        <p:spPr bwMode="gray">
          <a:xfrm>
            <a:off x="7524750" y="4456113"/>
            <a:ext cx="176213" cy="109538"/>
          </a:xfrm>
          <a:prstGeom prst="rect">
            <a:avLst/>
          </a:prstGeom>
          <a:solidFill>
            <a:schemeClr val="accent6"/>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E6C36A82-EA3E-46CE-B783-8D4EC7CEB215}" type="datetime'''''''''''''''''''''''''''''''''''''''''9''''''''%'">
              <a:rPr lang="en-GB" altLang="en-US" sz="800" smtClean="0">
                <a:solidFill>
                  <a:schemeClr val="bg1"/>
                </a:solidFill>
                <a:effectLst/>
              </a:rPr>
              <a:pPr algn="ctr">
                <a:lnSpc>
                  <a:spcPct val="90000"/>
                </a:lnSpc>
                <a:spcBef>
                  <a:spcPct val="0"/>
                </a:spcBef>
                <a:spcAft>
                  <a:spcPct val="0"/>
                </a:spcAft>
              </a:pPr>
              <a:t>9%</a:t>
            </a:fld>
            <a:endParaRPr lang="en-GB" sz="800" err="1">
              <a:solidFill>
                <a:schemeClr val="bg1"/>
              </a:solidFill>
              <a:sym typeface="+mn-lt"/>
            </a:endParaRPr>
          </a:p>
        </p:txBody>
      </p:sp>
      <p:sp>
        <p:nvSpPr>
          <p:cNvPr id="641" name="Rectangle 640">
            <a:extLst>
              <a:ext uri="{FF2B5EF4-FFF2-40B4-BE49-F238E27FC236}">
                <a16:creationId xmlns:a16="http://schemas.microsoft.com/office/drawing/2014/main" id="{D6C342FB-3ADA-7693-3DBA-AFE52321F95F}"/>
              </a:ext>
            </a:extLst>
          </p:cNvPr>
          <p:cNvSpPr/>
          <p:nvPr>
            <p:custDataLst>
              <p:tags r:id="rId124"/>
            </p:custDataLst>
          </p:nvPr>
        </p:nvSpPr>
        <p:spPr bwMode="gray">
          <a:xfrm>
            <a:off x="7496175" y="3346450"/>
            <a:ext cx="233363" cy="109538"/>
          </a:xfrm>
          <a:prstGeom prst="rect">
            <a:avLst/>
          </a:prstGeom>
          <a:solidFill>
            <a:srgbClr val="C30C3E"/>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FEEC183A-275A-41FE-9955-A28CEE4E9CAC}" type="datetime'7''''''''''''''''''''''''''''''''''4''''''''%'''''''''''''''">
              <a:rPr lang="en-GB" altLang="en-US" sz="800" smtClean="0">
                <a:solidFill>
                  <a:srgbClr val="FFFFFF"/>
                </a:solidFill>
                <a:effectLst/>
              </a:rPr>
              <a:pPr lvl="0" algn="ctr">
                <a:lnSpc>
                  <a:spcPct val="90000"/>
                </a:lnSpc>
                <a:spcBef>
                  <a:spcPct val="0"/>
                </a:spcBef>
                <a:spcAft>
                  <a:spcPct val="0"/>
                </a:spcAft>
                <a:defRPr/>
              </a:pPr>
              <a:t>74%</a:t>
            </a:fld>
            <a:endParaRPr kumimoji="0" lang="en-GB" sz="800" b="0" i="0" strike="noStrike" kern="1200" spc="0" normalizeH="0" noProof="0">
              <a:ln>
                <a:noFill/>
              </a:ln>
              <a:solidFill>
                <a:srgbClr val="FFFFFF"/>
              </a:solidFill>
              <a:effectLst/>
              <a:uLnTx/>
              <a:uFillTx/>
              <a:sym typeface="+mn-lt"/>
            </a:endParaRPr>
          </a:p>
        </p:txBody>
      </p:sp>
      <p:sp>
        <p:nvSpPr>
          <p:cNvPr id="115" name="Rectangle 114">
            <a:extLst>
              <a:ext uri="{FF2B5EF4-FFF2-40B4-BE49-F238E27FC236}">
                <a16:creationId xmlns:a16="http://schemas.microsoft.com/office/drawing/2014/main" id="{AE1C28CA-9107-4586-96B3-D82FAB1F7756}"/>
              </a:ext>
            </a:extLst>
          </p:cNvPr>
          <p:cNvSpPr/>
          <p:nvPr>
            <p:custDataLst>
              <p:tags r:id="rId125"/>
            </p:custDataLst>
          </p:nvPr>
        </p:nvSpPr>
        <p:spPr bwMode="auto">
          <a:xfrm>
            <a:off x="7535863" y="5153025"/>
            <a:ext cx="152400" cy="50641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3D3E791E-7821-423F-8796-D674342B90A8}" type="datetime'''''''''''''''''''R''''o''''''m''''''''''''''''''''''a''''nia'">
              <a:rPr lang="en-GB" altLang="en-US" sz="1000" smtClean="0">
                <a:solidFill>
                  <a:srgbClr val="2B3A42"/>
                </a:solidFill>
                <a:effectLst/>
              </a:rPr>
              <a:pPr lvl="0" algn="r">
                <a:spcBef>
                  <a:spcPct val="0"/>
                </a:spcBef>
                <a:spcAft>
                  <a:spcPct val="0"/>
                </a:spcAft>
                <a:defRPr/>
              </a:pPr>
              <a:t>Romania</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672" name="Rectangle 671">
            <a:extLst>
              <a:ext uri="{FF2B5EF4-FFF2-40B4-BE49-F238E27FC236}">
                <a16:creationId xmlns:a16="http://schemas.microsoft.com/office/drawing/2014/main" id="{A7CC9DFB-FA48-482F-9F9E-3C9CF633E7DD}"/>
              </a:ext>
            </a:extLst>
          </p:cNvPr>
          <p:cNvSpPr/>
          <p:nvPr>
            <p:custDataLst>
              <p:tags r:id="rId126"/>
            </p:custDataLst>
          </p:nvPr>
        </p:nvSpPr>
        <p:spPr bwMode="gray">
          <a:xfrm>
            <a:off x="7745413" y="4759325"/>
            <a:ext cx="23336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14B1C3DC-867A-410A-AB9B-E8013598E918}" type="datetime'''2''''0''''%'''''''''''''''''''''''''''''''''''''''''''''">
              <a:rPr lang="en-GB" altLang="en-US" sz="800" smtClean="0">
                <a:solidFill>
                  <a:schemeClr val="bg1"/>
                </a:solidFill>
                <a:effectLst/>
              </a:rPr>
              <a:pPr algn="ctr">
                <a:lnSpc>
                  <a:spcPct val="90000"/>
                </a:lnSpc>
                <a:spcBef>
                  <a:spcPct val="0"/>
                </a:spcBef>
                <a:spcAft>
                  <a:spcPct val="0"/>
                </a:spcAft>
              </a:pPr>
              <a:t>20%</a:t>
            </a:fld>
            <a:endParaRPr lang="en-GB" sz="800">
              <a:solidFill>
                <a:schemeClr val="bg1"/>
              </a:solidFill>
              <a:sym typeface="+mn-lt"/>
            </a:endParaRPr>
          </a:p>
        </p:txBody>
      </p:sp>
      <p:sp>
        <p:nvSpPr>
          <p:cNvPr id="759" name="Rectangle 758">
            <a:extLst>
              <a:ext uri="{FF2B5EF4-FFF2-40B4-BE49-F238E27FC236}">
                <a16:creationId xmlns:a16="http://schemas.microsoft.com/office/drawing/2014/main" id="{EB8E951E-0DCD-E0DC-26BC-91C64A99665B}"/>
              </a:ext>
            </a:extLst>
          </p:cNvPr>
          <p:cNvSpPr/>
          <p:nvPr>
            <p:custDataLst>
              <p:tags r:id="rId127"/>
            </p:custDataLst>
          </p:nvPr>
        </p:nvSpPr>
        <p:spPr bwMode="gray">
          <a:xfrm>
            <a:off x="7739063" y="4456113"/>
            <a:ext cx="176213" cy="109538"/>
          </a:xfrm>
          <a:prstGeom prst="rect">
            <a:avLst/>
          </a:prstGeom>
          <a:solidFill>
            <a:schemeClr val="accent6"/>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E0827535-D55A-48B0-ADA7-55EFFCC23433}" type="datetime'3''%'''''''''''''''''''''''''''''''''''">
              <a:rPr lang="en-GB" altLang="en-US" sz="800" smtClean="0">
                <a:solidFill>
                  <a:schemeClr val="bg1"/>
                </a:solidFill>
                <a:effectLst/>
              </a:rPr>
              <a:pPr algn="ctr">
                <a:lnSpc>
                  <a:spcPct val="90000"/>
                </a:lnSpc>
                <a:spcBef>
                  <a:spcPct val="0"/>
                </a:spcBef>
                <a:spcAft>
                  <a:spcPct val="0"/>
                </a:spcAft>
              </a:pPr>
              <a:t>3%</a:t>
            </a:fld>
            <a:endParaRPr lang="en-GB" sz="800" err="1">
              <a:solidFill>
                <a:schemeClr val="bg1"/>
              </a:solidFill>
              <a:sym typeface="+mn-lt"/>
            </a:endParaRPr>
          </a:p>
        </p:txBody>
      </p:sp>
      <p:sp>
        <p:nvSpPr>
          <p:cNvPr id="516" name="Rectangle 515">
            <a:extLst>
              <a:ext uri="{FF2B5EF4-FFF2-40B4-BE49-F238E27FC236}">
                <a16:creationId xmlns:a16="http://schemas.microsoft.com/office/drawing/2014/main" id="{2CBFF57F-3935-08CF-2257-7B18306BE63B}"/>
              </a:ext>
            </a:extLst>
          </p:cNvPr>
          <p:cNvSpPr/>
          <p:nvPr>
            <p:custDataLst>
              <p:tags r:id="rId128"/>
            </p:custDataLst>
          </p:nvPr>
        </p:nvSpPr>
        <p:spPr bwMode="gray">
          <a:xfrm>
            <a:off x="7808913" y="4356100"/>
            <a:ext cx="176213" cy="109538"/>
          </a:xfrm>
          <a:prstGeom prst="rect">
            <a:avLst/>
          </a:prstGeom>
          <a:solidFill>
            <a:srgbClr val="F88FAC"/>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1FF5202A-F1FE-4F9D-ACE6-57F3DDF839BE}" type="datetime'''''''''5''''''%'''''''''''''''''''''''''''''">
              <a:rPr lang="en-GB" altLang="en-US" sz="800" smtClean="0">
                <a:solidFill>
                  <a:srgbClr val="FFFFFF"/>
                </a:solidFill>
                <a:effectLst/>
                <a:sym typeface="+mn-lt"/>
              </a:rPr>
              <a:pPr algn="ctr">
                <a:lnSpc>
                  <a:spcPct val="90000"/>
                </a:lnSpc>
                <a:spcBef>
                  <a:spcPct val="0"/>
                </a:spcBef>
                <a:spcAft>
                  <a:spcPct val="0"/>
                </a:spcAft>
              </a:pPr>
              <a:t>5%</a:t>
            </a:fld>
            <a:endParaRPr lang="en-GB" sz="800" err="1">
              <a:solidFill>
                <a:srgbClr val="FFFFFF"/>
              </a:solidFill>
              <a:sym typeface="+mn-lt"/>
            </a:endParaRPr>
          </a:p>
        </p:txBody>
      </p:sp>
      <p:sp>
        <p:nvSpPr>
          <p:cNvPr id="643" name="Rectangle 642">
            <a:extLst>
              <a:ext uri="{FF2B5EF4-FFF2-40B4-BE49-F238E27FC236}">
                <a16:creationId xmlns:a16="http://schemas.microsoft.com/office/drawing/2014/main" id="{9413AE6C-4A60-D9CC-F70C-D59514E23BA3}"/>
              </a:ext>
            </a:extLst>
          </p:cNvPr>
          <p:cNvSpPr/>
          <p:nvPr>
            <p:custDataLst>
              <p:tags r:id="rId129"/>
            </p:custDataLst>
          </p:nvPr>
        </p:nvSpPr>
        <p:spPr bwMode="gray">
          <a:xfrm>
            <a:off x="7745413" y="3325813"/>
            <a:ext cx="233363" cy="109538"/>
          </a:xfrm>
          <a:prstGeom prst="rect">
            <a:avLst/>
          </a:prstGeom>
          <a:solidFill>
            <a:srgbClr val="C30C3E"/>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34B8952D-9AF3-4C47-93FC-5D6FE89144F3}" type="datetime'''7''3''''''''''''''''''''''''%'">
              <a:rPr lang="en-GB" altLang="en-US" sz="800" smtClean="0">
                <a:solidFill>
                  <a:srgbClr val="FFFFFF"/>
                </a:solidFill>
                <a:effectLst/>
              </a:rPr>
              <a:pPr lvl="0" algn="ctr">
                <a:lnSpc>
                  <a:spcPct val="90000"/>
                </a:lnSpc>
                <a:spcBef>
                  <a:spcPct val="0"/>
                </a:spcBef>
                <a:spcAft>
                  <a:spcPct val="0"/>
                </a:spcAft>
                <a:defRPr/>
              </a:pPr>
              <a:t>73%</a:t>
            </a:fld>
            <a:endParaRPr kumimoji="0" lang="en-GB" sz="800" b="0" i="0" strike="noStrike" kern="1200" spc="0" normalizeH="0" noProof="0">
              <a:ln>
                <a:noFill/>
              </a:ln>
              <a:solidFill>
                <a:srgbClr val="FFFFFF"/>
              </a:solidFill>
              <a:effectLst/>
              <a:uLnTx/>
              <a:uFillTx/>
              <a:sym typeface="+mn-lt"/>
            </a:endParaRPr>
          </a:p>
        </p:txBody>
      </p:sp>
      <p:sp>
        <p:nvSpPr>
          <p:cNvPr id="116" name="Rectangle 115">
            <a:extLst>
              <a:ext uri="{FF2B5EF4-FFF2-40B4-BE49-F238E27FC236}">
                <a16:creationId xmlns:a16="http://schemas.microsoft.com/office/drawing/2014/main" id="{92D723E7-EEAD-4F73-90B1-14E5A89F6A1F}"/>
              </a:ext>
            </a:extLst>
          </p:cNvPr>
          <p:cNvSpPr/>
          <p:nvPr>
            <p:custDataLst>
              <p:tags r:id="rId130"/>
            </p:custDataLst>
          </p:nvPr>
        </p:nvSpPr>
        <p:spPr bwMode="auto">
          <a:xfrm>
            <a:off x="7785100" y="5153025"/>
            <a:ext cx="152400" cy="420688"/>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FEC89449-4ED3-4A41-BB99-3F20E80CFA2B}" type="datetime'E''''''s''''t''''''''''''''o''''n''''''''ia'''''''''''''">
              <a:rPr lang="en-GB" altLang="en-US" sz="1000" smtClean="0">
                <a:solidFill>
                  <a:srgbClr val="2B3A42"/>
                </a:solidFill>
                <a:effectLst/>
              </a:rPr>
              <a:pPr lvl="0" algn="r">
                <a:spcBef>
                  <a:spcPct val="0"/>
                </a:spcBef>
                <a:spcAft>
                  <a:spcPct val="0"/>
                </a:spcAft>
                <a:defRPr/>
              </a:pPr>
              <a:t>Estonia</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448" name="Rectangle 447">
            <a:extLst>
              <a:ext uri="{FF2B5EF4-FFF2-40B4-BE49-F238E27FC236}">
                <a16:creationId xmlns:a16="http://schemas.microsoft.com/office/drawing/2014/main" id="{56BAEADE-31CD-4E5B-B606-E0FD1848CE9C}"/>
              </a:ext>
            </a:extLst>
          </p:cNvPr>
          <p:cNvSpPr/>
          <p:nvPr>
            <p:custDataLst>
              <p:tags r:id="rId131"/>
            </p:custDataLst>
          </p:nvPr>
        </p:nvSpPr>
        <p:spPr bwMode="gray">
          <a:xfrm>
            <a:off x="7988300" y="4979988"/>
            <a:ext cx="176213" cy="109538"/>
          </a:xfrm>
          <a:prstGeom prst="rect">
            <a:avLst/>
          </a:prstGeom>
          <a:solidFill>
            <a:schemeClr val="accent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7D5B1475-0B82-4969-AD1A-2C780597C05B}" type="datetime'''''3''''''''''''''%'''''''''''''''''''''''''''''''">
              <a:rPr lang="en-GB" altLang="en-US" sz="800" smtClean="0">
                <a:solidFill>
                  <a:schemeClr val="bg1"/>
                </a:solidFill>
                <a:effectLst/>
              </a:rPr>
              <a:pPr algn="ctr">
                <a:lnSpc>
                  <a:spcPct val="90000"/>
                </a:lnSpc>
                <a:spcBef>
                  <a:spcPct val="0"/>
                </a:spcBef>
                <a:spcAft>
                  <a:spcPct val="0"/>
                </a:spcAft>
              </a:pPr>
              <a:t>3%</a:t>
            </a:fld>
            <a:endParaRPr lang="en-GB" sz="800" err="1">
              <a:solidFill>
                <a:schemeClr val="bg1"/>
              </a:solidFill>
              <a:sym typeface="+mn-lt"/>
            </a:endParaRPr>
          </a:p>
        </p:txBody>
      </p:sp>
      <p:sp>
        <p:nvSpPr>
          <p:cNvPr id="518" name="Rectangle 517">
            <a:extLst>
              <a:ext uri="{FF2B5EF4-FFF2-40B4-BE49-F238E27FC236}">
                <a16:creationId xmlns:a16="http://schemas.microsoft.com/office/drawing/2014/main" id="{608A822F-E20B-3BC6-833B-8FC5E553BEA6}"/>
              </a:ext>
            </a:extLst>
          </p:cNvPr>
          <p:cNvSpPr/>
          <p:nvPr>
            <p:custDataLst>
              <p:tags r:id="rId132"/>
            </p:custDataLst>
          </p:nvPr>
        </p:nvSpPr>
        <p:spPr bwMode="gray">
          <a:xfrm>
            <a:off x="8058150" y="4919663"/>
            <a:ext cx="176213" cy="109538"/>
          </a:xfrm>
          <a:prstGeom prst="rect">
            <a:avLst/>
          </a:prstGeom>
          <a:solidFill>
            <a:schemeClr val="accent6"/>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407C1FA4-3D7F-4311-951B-BD6B6C89D662}" type="datetime'''''''''''''''''''''''''''''''''''''''''''2''%'''''''">
              <a:rPr lang="en-GB" altLang="en-US" sz="800" smtClean="0">
                <a:solidFill>
                  <a:schemeClr val="bg1"/>
                </a:solidFill>
                <a:effectLst/>
                <a:sym typeface="+mn-lt"/>
              </a:rPr>
              <a:pPr algn="ctr">
                <a:lnSpc>
                  <a:spcPct val="90000"/>
                </a:lnSpc>
                <a:spcBef>
                  <a:spcPct val="0"/>
                </a:spcBef>
                <a:spcAft>
                  <a:spcPct val="0"/>
                </a:spcAft>
              </a:pPr>
              <a:t>2%</a:t>
            </a:fld>
            <a:endParaRPr lang="en-GB" sz="800" err="1">
              <a:solidFill>
                <a:schemeClr val="bg1"/>
              </a:solidFill>
              <a:sym typeface="+mn-lt"/>
            </a:endParaRPr>
          </a:p>
        </p:txBody>
      </p:sp>
      <p:sp>
        <p:nvSpPr>
          <p:cNvPr id="760" name="Rectangle 759">
            <a:extLst>
              <a:ext uri="{FF2B5EF4-FFF2-40B4-BE49-F238E27FC236}">
                <a16:creationId xmlns:a16="http://schemas.microsoft.com/office/drawing/2014/main" id="{EF5CC8E7-C008-7659-D7AA-7806D44BDEA5}"/>
              </a:ext>
            </a:extLst>
          </p:cNvPr>
          <p:cNvSpPr/>
          <p:nvPr>
            <p:custDataLst>
              <p:tags r:id="rId133"/>
            </p:custDataLst>
          </p:nvPr>
        </p:nvSpPr>
        <p:spPr bwMode="gray">
          <a:xfrm>
            <a:off x="7994650" y="4657725"/>
            <a:ext cx="233363" cy="109538"/>
          </a:xfrm>
          <a:prstGeom prst="rect">
            <a:avLst/>
          </a:prstGeom>
          <a:solidFill>
            <a:srgbClr val="E66F0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54AFB536-D6E5-412F-A01B-6FB3009C58E1}" type="datetime'''''''''''''1''''8''''''''''%'''">
              <a:rPr lang="en-GB" altLang="en-US" sz="800" smtClean="0">
                <a:solidFill>
                  <a:schemeClr val="bg1"/>
                </a:solidFill>
                <a:effectLst/>
                <a:sym typeface="+mn-lt"/>
              </a:rPr>
              <a:pPr algn="ctr">
                <a:lnSpc>
                  <a:spcPct val="90000"/>
                </a:lnSpc>
                <a:spcBef>
                  <a:spcPct val="0"/>
                </a:spcBef>
                <a:spcAft>
                  <a:spcPct val="0"/>
                </a:spcAft>
              </a:pPr>
              <a:t>18%</a:t>
            </a:fld>
            <a:endParaRPr lang="en-GB" sz="800" err="1">
              <a:solidFill>
                <a:schemeClr val="bg1"/>
              </a:solidFill>
              <a:sym typeface="+mn-lt"/>
            </a:endParaRPr>
          </a:p>
        </p:txBody>
      </p:sp>
      <p:sp>
        <p:nvSpPr>
          <p:cNvPr id="644" name="Rectangle 643">
            <a:extLst>
              <a:ext uri="{FF2B5EF4-FFF2-40B4-BE49-F238E27FC236}">
                <a16:creationId xmlns:a16="http://schemas.microsoft.com/office/drawing/2014/main" id="{EAF9BA16-52D4-D7B0-C0C9-E6426CFA9A96}"/>
              </a:ext>
            </a:extLst>
          </p:cNvPr>
          <p:cNvSpPr/>
          <p:nvPr>
            <p:custDataLst>
              <p:tags r:id="rId134"/>
            </p:custDataLst>
          </p:nvPr>
        </p:nvSpPr>
        <p:spPr bwMode="gray">
          <a:xfrm>
            <a:off x="7994650" y="3386138"/>
            <a:ext cx="233363" cy="109538"/>
          </a:xfrm>
          <a:prstGeom prst="rect">
            <a:avLst/>
          </a:prstGeom>
          <a:solidFill>
            <a:srgbClr val="C30C3E"/>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45260E70-28B6-4DA1-96C4-0EB63CB8944C}" type="datetime'''''''''''''''''''7''7''''''''''%'''''">
              <a:rPr lang="en-GB" altLang="en-US" sz="800" smtClean="0">
                <a:solidFill>
                  <a:srgbClr val="FFFFFF"/>
                </a:solidFill>
                <a:effectLst/>
              </a:rPr>
              <a:pPr lvl="0" algn="ctr">
                <a:lnSpc>
                  <a:spcPct val="90000"/>
                </a:lnSpc>
                <a:spcBef>
                  <a:spcPct val="0"/>
                </a:spcBef>
                <a:spcAft>
                  <a:spcPct val="0"/>
                </a:spcAft>
                <a:defRPr/>
              </a:pPr>
              <a:t>77%</a:t>
            </a:fld>
            <a:endParaRPr kumimoji="0" lang="en-GB" sz="800" b="0" i="0" strike="noStrike" kern="1200" spc="0" normalizeH="0" noProof="0">
              <a:ln>
                <a:noFill/>
              </a:ln>
              <a:solidFill>
                <a:srgbClr val="FFFFFF"/>
              </a:solidFill>
              <a:effectLst/>
              <a:uLnTx/>
              <a:uFillTx/>
              <a:sym typeface="+mn-lt"/>
            </a:endParaRPr>
          </a:p>
        </p:txBody>
      </p:sp>
      <p:sp>
        <p:nvSpPr>
          <p:cNvPr id="157" name="Rectangle 156">
            <a:extLst>
              <a:ext uri="{FF2B5EF4-FFF2-40B4-BE49-F238E27FC236}">
                <a16:creationId xmlns:a16="http://schemas.microsoft.com/office/drawing/2014/main" id="{E4DA4055-168F-48A8-BA27-034B7619D9E5}"/>
              </a:ext>
            </a:extLst>
          </p:cNvPr>
          <p:cNvSpPr/>
          <p:nvPr>
            <p:custDataLst>
              <p:tags r:id="rId135"/>
            </p:custDataLst>
          </p:nvPr>
        </p:nvSpPr>
        <p:spPr bwMode="auto">
          <a:xfrm>
            <a:off x="8034338" y="5153025"/>
            <a:ext cx="152400" cy="511175"/>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8343587A-34EB-4063-B594-BB532E082F21}" type="datetime'''Li''''th''''u''''''an''''''i''''''''''''''''''''a'">
              <a:rPr lang="en-GB" altLang="en-US" sz="1000" smtClean="0">
                <a:solidFill>
                  <a:srgbClr val="2B3A42"/>
                </a:solidFill>
                <a:effectLst/>
              </a:rPr>
              <a:pPr lvl="0" algn="r">
                <a:spcBef>
                  <a:spcPct val="0"/>
                </a:spcBef>
                <a:spcAft>
                  <a:spcPct val="0"/>
                </a:spcAft>
                <a:defRPr/>
              </a:pPr>
              <a:t>Lithuania</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695" name="Rectangle 694">
            <a:extLst>
              <a:ext uri="{FF2B5EF4-FFF2-40B4-BE49-F238E27FC236}">
                <a16:creationId xmlns:a16="http://schemas.microsoft.com/office/drawing/2014/main" id="{64AD9D70-22B5-44CE-BE67-8EDBF785A1DA}"/>
              </a:ext>
            </a:extLst>
          </p:cNvPr>
          <p:cNvSpPr/>
          <p:nvPr>
            <p:custDataLst>
              <p:tags r:id="rId136"/>
            </p:custDataLst>
          </p:nvPr>
        </p:nvSpPr>
        <p:spPr bwMode="gray">
          <a:xfrm>
            <a:off x="8270875" y="4979988"/>
            <a:ext cx="176213" cy="109538"/>
          </a:xfrm>
          <a:prstGeom prst="rect">
            <a:avLst/>
          </a:prstGeom>
          <a:solidFill>
            <a:schemeClr val="accent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3771D468-DA83-4743-9042-E9470FD501B4}" type="datetime'''''''''''''''''''''''''''''3%'''''''''''''''''''''''''''''''">
              <a:rPr lang="en-GB" altLang="en-US" sz="800" smtClean="0">
                <a:solidFill>
                  <a:schemeClr val="bg1"/>
                </a:solidFill>
                <a:effectLst/>
              </a:rPr>
              <a:pPr algn="ctr">
                <a:lnSpc>
                  <a:spcPct val="90000"/>
                </a:lnSpc>
                <a:spcBef>
                  <a:spcPct val="0"/>
                </a:spcBef>
                <a:spcAft>
                  <a:spcPct val="0"/>
                </a:spcAft>
              </a:pPr>
              <a:t>3%</a:t>
            </a:fld>
            <a:endParaRPr lang="en-GB" sz="800" err="1">
              <a:solidFill>
                <a:schemeClr val="bg1"/>
              </a:solidFill>
              <a:sym typeface="+mn-lt"/>
            </a:endParaRPr>
          </a:p>
        </p:txBody>
      </p:sp>
      <p:sp>
        <p:nvSpPr>
          <p:cNvPr id="521" name="Rectangle 520">
            <a:extLst>
              <a:ext uri="{FF2B5EF4-FFF2-40B4-BE49-F238E27FC236}">
                <a16:creationId xmlns:a16="http://schemas.microsoft.com/office/drawing/2014/main" id="{F3E79D2A-8ABB-325C-C044-CE5B153A5351}"/>
              </a:ext>
            </a:extLst>
          </p:cNvPr>
          <p:cNvSpPr/>
          <p:nvPr>
            <p:custDataLst>
              <p:tags r:id="rId137"/>
            </p:custDataLst>
          </p:nvPr>
        </p:nvSpPr>
        <p:spPr bwMode="gray">
          <a:xfrm>
            <a:off x="8242300" y="4697413"/>
            <a:ext cx="233363" cy="109538"/>
          </a:xfrm>
          <a:prstGeom prst="rect">
            <a:avLst/>
          </a:prstGeom>
          <a:solidFill>
            <a:srgbClr val="E66F0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A38D4D72-FCBA-4F62-9584-A90979697EA4}" type="datetime'''1''''''''''''''''8%'''''''''''''''''''''">
              <a:rPr lang="en-GB" altLang="en-US" sz="800" smtClean="0">
                <a:solidFill>
                  <a:schemeClr val="bg1"/>
                </a:solidFill>
                <a:effectLst/>
                <a:sym typeface="+mn-lt"/>
              </a:rPr>
              <a:pPr algn="ctr">
                <a:lnSpc>
                  <a:spcPct val="90000"/>
                </a:lnSpc>
                <a:spcBef>
                  <a:spcPct val="0"/>
                </a:spcBef>
                <a:spcAft>
                  <a:spcPct val="0"/>
                </a:spcAft>
              </a:pPr>
              <a:t>18%</a:t>
            </a:fld>
            <a:endParaRPr lang="en-GB" sz="800" err="1">
              <a:solidFill>
                <a:schemeClr val="bg1"/>
              </a:solidFill>
              <a:sym typeface="+mn-lt"/>
            </a:endParaRPr>
          </a:p>
        </p:txBody>
      </p:sp>
      <p:sp>
        <p:nvSpPr>
          <p:cNvPr id="159" name="Rectangle 158">
            <a:extLst>
              <a:ext uri="{FF2B5EF4-FFF2-40B4-BE49-F238E27FC236}">
                <a16:creationId xmlns:a16="http://schemas.microsoft.com/office/drawing/2014/main" id="{F50B8F0C-697D-84B7-F299-EAB96EF9BF1F}"/>
              </a:ext>
            </a:extLst>
          </p:cNvPr>
          <p:cNvSpPr/>
          <p:nvPr>
            <p:custDataLst>
              <p:tags r:id="rId138"/>
            </p:custDataLst>
          </p:nvPr>
        </p:nvSpPr>
        <p:spPr bwMode="gray">
          <a:xfrm>
            <a:off x="8242300" y="3406775"/>
            <a:ext cx="233363" cy="109538"/>
          </a:xfrm>
          <a:prstGeom prst="rect">
            <a:avLst/>
          </a:prstGeom>
          <a:solidFill>
            <a:srgbClr val="C30C3E"/>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AF90CFD6-017E-460D-9473-1DCE2493D0BC}" type="datetime'''''''''''''''''''''''''''''''7''''''''''9''%'">
              <a:rPr lang="en-GB" altLang="en-US" sz="800" smtClean="0">
                <a:solidFill>
                  <a:srgbClr val="FFFFFF"/>
                </a:solidFill>
                <a:effectLst/>
              </a:rPr>
              <a:pPr lvl="0" algn="ctr">
                <a:lnSpc>
                  <a:spcPct val="90000"/>
                </a:lnSpc>
                <a:spcBef>
                  <a:spcPct val="0"/>
                </a:spcBef>
                <a:spcAft>
                  <a:spcPct val="0"/>
                </a:spcAft>
                <a:defRPr/>
              </a:pPr>
              <a:t>79%</a:t>
            </a:fld>
            <a:endParaRPr kumimoji="0" lang="en-GB" sz="800" b="0" i="0" strike="noStrike" kern="1200" spc="0" normalizeH="0" noProof="0">
              <a:ln>
                <a:noFill/>
              </a:ln>
              <a:solidFill>
                <a:srgbClr val="FFFFFF"/>
              </a:solidFill>
              <a:effectLst/>
              <a:uLnTx/>
              <a:uFillTx/>
              <a:sym typeface="+mn-lt"/>
            </a:endParaRPr>
          </a:p>
        </p:txBody>
      </p:sp>
      <p:sp>
        <p:nvSpPr>
          <p:cNvPr id="120" name="Rectangle 119">
            <a:extLst>
              <a:ext uri="{FF2B5EF4-FFF2-40B4-BE49-F238E27FC236}">
                <a16:creationId xmlns:a16="http://schemas.microsoft.com/office/drawing/2014/main" id="{6FA8213D-AF19-449F-A29D-68DA4AC386FD}"/>
              </a:ext>
            </a:extLst>
          </p:cNvPr>
          <p:cNvSpPr/>
          <p:nvPr>
            <p:custDataLst>
              <p:tags r:id="rId139"/>
            </p:custDataLst>
          </p:nvPr>
        </p:nvSpPr>
        <p:spPr bwMode="auto">
          <a:xfrm>
            <a:off x="8281988" y="5153025"/>
            <a:ext cx="152400" cy="406400"/>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024A72E7-111E-43DB-8724-E477DFF91EE4}" type="datetime'Ic''''e''''l''a''''nd'''''''">
              <a:rPr lang="en-GB" altLang="en-US" sz="1000" smtClean="0">
                <a:solidFill>
                  <a:srgbClr val="2B3A42"/>
                </a:solidFill>
                <a:effectLst/>
              </a:rPr>
              <a:pPr lvl="0" algn="r">
                <a:spcBef>
                  <a:spcPct val="0"/>
                </a:spcBef>
                <a:spcAft>
                  <a:spcPct val="0"/>
                </a:spcAft>
                <a:defRPr/>
              </a:pPr>
              <a:t>Iceland</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696" name="Rectangle 695">
            <a:extLst>
              <a:ext uri="{FF2B5EF4-FFF2-40B4-BE49-F238E27FC236}">
                <a16:creationId xmlns:a16="http://schemas.microsoft.com/office/drawing/2014/main" id="{BF29F75E-FE67-48DF-8880-7122F760FC4E}"/>
              </a:ext>
            </a:extLst>
          </p:cNvPr>
          <p:cNvSpPr/>
          <p:nvPr>
            <p:custDataLst>
              <p:tags r:id="rId140"/>
            </p:custDataLst>
          </p:nvPr>
        </p:nvSpPr>
        <p:spPr bwMode="gray">
          <a:xfrm>
            <a:off x="8491538" y="4838700"/>
            <a:ext cx="233363" cy="109538"/>
          </a:xfrm>
          <a:prstGeom prst="rect">
            <a:avLst/>
          </a:prstGeom>
          <a:solidFill>
            <a:schemeClr val="accent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05F35767-7F44-4B45-B10D-6BFEF1F9F106}" type="datetime'1''''''''''''''4''%'''''''''">
              <a:rPr lang="en-GB" altLang="en-US" sz="800" smtClean="0">
                <a:solidFill>
                  <a:schemeClr val="bg1"/>
                </a:solidFill>
                <a:effectLst/>
              </a:rPr>
              <a:pPr algn="ctr">
                <a:lnSpc>
                  <a:spcPct val="90000"/>
                </a:lnSpc>
                <a:spcBef>
                  <a:spcPct val="0"/>
                </a:spcBef>
                <a:spcAft>
                  <a:spcPct val="0"/>
                </a:spcAft>
              </a:pPr>
              <a:t>14%</a:t>
            </a:fld>
            <a:endParaRPr lang="en-GB" sz="800" err="1">
              <a:solidFill>
                <a:schemeClr val="bg1"/>
              </a:solidFill>
              <a:sym typeface="+mn-lt"/>
            </a:endParaRPr>
          </a:p>
        </p:txBody>
      </p:sp>
      <p:sp>
        <p:nvSpPr>
          <p:cNvPr id="524" name="Rectangle 523">
            <a:extLst>
              <a:ext uri="{FF2B5EF4-FFF2-40B4-BE49-F238E27FC236}">
                <a16:creationId xmlns:a16="http://schemas.microsoft.com/office/drawing/2014/main" id="{34F79EC2-41A7-FE6C-729A-80D8155BA874}"/>
              </a:ext>
            </a:extLst>
          </p:cNvPr>
          <p:cNvSpPr/>
          <p:nvPr>
            <p:custDataLst>
              <p:tags r:id="rId141"/>
            </p:custDataLst>
          </p:nvPr>
        </p:nvSpPr>
        <p:spPr bwMode="gray">
          <a:xfrm>
            <a:off x="8520113" y="4576763"/>
            <a:ext cx="176213" cy="109538"/>
          </a:xfrm>
          <a:prstGeom prst="rect">
            <a:avLst/>
          </a:prstGeom>
          <a:solidFill>
            <a:schemeClr val="accent6"/>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F765D8AC-1F6E-4674-AB6C-DDB775245F5C}" type="datetime'''''''''''''''''''''''''''''6''''''''''''''''''%'''''">
              <a:rPr lang="en-GB" altLang="en-US" sz="800" smtClean="0">
                <a:solidFill>
                  <a:schemeClr val="bg1"/>
                </a:solidFill>
                <a:effectLst/>
                <a:sym typeface="+mn-lt"/>
              </a:rPr>
              <a:pPr algn="ctr">
                <a:lnSpc>
                  <a:spcPct val="90000"/>
                </a:lnSpc>
                <a:spcBef>
                  <a:spcPct val="0"/>
                </a:spcBef>
                <a:spcAft>
                  <a:spcPct val="0"/>
                </a:spcAft>
              </a:pPr>
              <a:t>6%</a:t>
            </a:fld>
            <a:endParaRPr lang="en-GB" sz="800" err="1">
              <a:solidFill>
                <a:schemeClr val="bg1"/>
              </a:solidFill>
              <a:sym typeface="+mn-lt"/>
            </a:endParaRPr>
          </a:p>
        </p:txBody>
      </p:sp>
      <p:sp>
        <p:nvSpPr>
          <p:cNvPr id="646" name="Rectangle 645">
            <a:extLst>
              <a:ext uri="{FF2B5EF4-FFF2-40B4-BE49-F238E27FC236}">
                <a16:creationId xmlns:a16="http://schemas.microsoft.com/office/drawing/2014/main" id="{33C89F74-0593-1F37-FB50-142EF864B25D}"/>
              </a:ext>
            </a:extLst>
          </p:cNvPr>
          <p:cNvSpPr/>
          <p:nvPr>
            <p:custDataLst>
              <p:tags r:id="rId142"/>
            </p:custDataLst>
          </p:nvPr>
        </p:nvSpPr>
        <p:spPr bwMode="gray">
          <a:xfrm>
            <a:off x="8491538" y="3427413"/>
            <a:ext cx="233363" cy="109538"/>
          </a:xfrm>
          <a:prstGeom prst="rect">
            <a:avLst/>
          </a:prstGeom>
          <a:solidFill>
            <a:srgbClr val="C30C3E"/>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8BCA0F25-9C9D-4D8A-A38D-49994257FA76}" type="datetime'''8''''''''''''''''''''''''''''''''''''''''''''''''0''%'''''">
              <a:rPr lang="en-GB" altLang="en-US" sz="800" smtClean="0">
                <a:solidFill>
                  <a:srgbClr val="FFFFFF"/>
                </a:solidFill>
                <a:effectLst/>
              </a:rPr>
              <a:pPr lvl="0" algn="ctr">
                <a:lnSpc>
                  <a:spcPct val="90000"/>
                </a:lnSpc>
                <a:spcBef>
                  <a:spcPct val="0"/>
                </a:spcBef>
                <a:spcAft>
                  <a:spcPct val="0"/>
                </a:spcAft>
                <a:defRPr/>
              </a:pPr>
              <a:t>80%</a:t>
            </a:fld>
            <a:endParaRPr kumimoji="0" lang="en-GB" sz="800" b="0" i="0" strike="noStrike" kern="1200" spc="0" normalizeH="0" noProof="0">
              <a:ln>
                <a:noFill/>
              </a:ln>
              <a:solidFill>
                <a:srgbClr val="FFFFFF"/>
              </a:solidFill>
              <a:effectLst/>
              <a:uLnTx/>
              <a:uFillTx/>
              <a:sym typeface="+mn-lt"/>
            </a:endParaRPr>
          </a:p>
        </p:txBody>
      </p:sp>
      <p:sp>
        <p:nvSpPr>
          <p:cNvPr id="121" name="Rectangle 120">
            <a:extLst>
              <a:ext uri="{FF2B5EF4-FFF2-40B4-BE49-F238E27FC236}">
                <a16:creationId xmlns:a16="http://schemas.microsoft.com/office/drawing/2014/main" id="{CCF91895-1325-4472-ACE6-6E15D5A3EC72}"/>
              </a:ext>
            </a:extLst>
          </p:cNvPr>
          <p:cNvSpPr/>
          <p:nvPr>
            <p:custDataLst>
              <p:tags r:id="rId143"/>
            </p:custDataLst>
          </p:nvPr>
        </p:nvSpPr>
        <p:spPr bwMode="auto">
          <a:xfrm>
            <a:off x="8531225" y="5153025"/>
            <a:ext cx="152400" cy="38576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040F05D0-D535-48E8-9885-9153D65E3415}" type="datetime'''''''Ir''e''''''''l''''''''a''''''''''''''''''n''''''''''d'''">
              <a:rPr lang="en-GB" altLang="en-US" sz="1000" smtClean="0">
                <a:solidFill>
                  <a:srgbClr val="2B3A42"/>
                </a:solidFill>
                <a:effectLst/>
              </a:rPr>
              <a:pPr lvl="0" algn="r">
                <a:spcBef>
                  <a:spcPct val="0"/>
                </a:spcBef>
                <a:spcAft>
                  <a:spcPct val="0"/>
                </a:spcAft>
                <a:defRPr/>
              </a:pPr>
              <a:t>Ireland</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77" name="Rectangle 76">
            <a:extLst>
              <a:ext uri="{FF2B5EF4-FFF2-40B4-BE49-F238E27FC236}">
                <a16:creationId xmlns:a16="http://schemas.microsoft.com/office/drawing/2014/main" id="{6222D535-B382-4EAB-9517-AAA08C80D08F}"/>
              </a:ext>
            </a:extLst>
          </p:cNvPr>
          <p:cNvSpPr/>
          <p:nvPr>
            <p:custDataLst>
              <p:tags r:id="rId144"/>
            </p:custDataLst>
          </p:nvPr>
        </p:nvSpPr>
        <p:spPr bwMode="auto">
          <a:xfrm>
            <a:off x="1571625" y="5153025"/>
            <a:ext cx="152400" cy="808038"/>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marL="0" marR="0" lvl="0" indent="0" algn="r" defTabSz="914400" rtl="0" eaLnBrk="1" fontAlgn="auto" latinLnBrk="0" hangingPunct="1">
              <a:lnSpc>
                <a:spcPct val="100000"/>
              </a:lnSpc>
              <a:spcBef>
                <a:spcPct val="0"/>
              </a:spcBef>
              <a:spcAft>
                <a:spcPct val="0"/>
              </a:spcAft>
              <a:buClrTx/>
              <a:buSzTx/>
              <a:buFontTx/>
              <a:buNone/>
              <a:tabLst/>
              <a:defRPr/>
            </a:pPr>
            <a:fld id="{1B005C8F-1E74-4BC4-9244-43B646EE2467}" type="datetime'''''''''''E''''''U'' ''''''''''''a''pp''''''''''''ro''vals'">
              <a:rPr lang="en-GB" altLang="en-US" sz="1000" b="1" smtClean="0">
                <a:solidFill>
                  <a:srgbClr val="2B3A42"/>
                </a:solidFill>
                <a:effectLst/>
              </a:rPr>
              <a:pPr marL="0" marR="0" lvl="0" indent="0" algn="r" defTabSz="914400" rtl="0" eaLnBrk="1" fontAlgn="auto" latinLnBrk="0" hangingPunct="1">
                <a:lnSpc>
                  <a:spcPct val="100000"/>
                </a:lnSpc>
                <a:spcBef>
                  <a:spcPct val="0"/>
                </a:spcBef>
                <a:spcAft>
                  <a:spcPct val="0"/>
                </a:spcAft>
                <a:buClrTx/>
                <a:buSzTx/>
                <a:buFontTx/>
                <a:buNone/>
                <a:tabLst/>
                <a:defRPr/>
              </a:pPr>
              <a:t>EU approvals</a:t>
            </a:fld>
            <a:endParaRPr kumimoji="0" lang="en-GB" sz="1000" b="1" i="0" strike="noStrike" kern="1200" cap="none" spc="0" normalizeH="0" baseline="0" noProof="0">
              <a:ln>
                <a:noFill/>
              </a:ln>
              <a:solidFill>
                <a:srgbClr val="2B3A42"/>
              </a:solidFill>
              <a:effectLst/>
              <a:uLnTx/>
              <a:uFillTx/>
              <a:ea typeface="+mn-ea"/>
              <a:cs typeface="+mn-cs"/>
              <a:sym typeface="+mn-lt"/>
            </a:endParaRPr>
          </a:p>
        </p:txBody>
      </p:sp>
      <p:sp>
        <p:nvSpPr>
          <p:cNvPr id="764" name="Rectangle 763">
            <a:extLst>
              <a:ext uri="{FF2B5EF4-FFF2-40B4-BE49-F238E27FC236}">
                <a16:creationId xmlns:a16="http://schemas.microsoft.com/office/drawing/2014/main" id="{8F49BFDB-F882-F52A-9509-F8DED88D3C7C}"/>
              </a:ext>
            </a:extLst>
          </p:cNvPr>
          <p:cNvSpPr/>
          <p:nvPr>
            <p:custDataLst>
              <p:tags r:id="rId145"/>
            </p:custDataLst>
          </p:nvPr>
        </p:nvSpPr>
        <p:spPr bwMode="gray">
          <a:xfrm>
            <a:off x="8767763" y="4516438"/>
            <a:ext cx="176213" cy="109538"/>
          </a:xfrm>
          <a:prstGeom prst="rect">
            <a:avLst/>
          </a:prstGeom>
          <a:solidFill>
            <a:srgbClr val="F88FAC"/>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5E0080A2-221E-4F66-A45F-271BF739B827}" type="datetime'''2''''''''''%'''''''''''''''''''''''''''''''''''''''''''">
              <a:rPr lang="en-GB" altLang="en-US" sz="800" smtClean="0">
                <a:solidFill>
                  <a:srgbClr val="FFFFFF"/>
                </a:solidFill>
                <a:effectLst/>
              </a:rPr>
              <a:pPr algn="ctr">
                <a:lnSpc>
                  <a:spcPct val="90000"/>
                </a:lnSpc>
                <a:spcBef>
                  <a:spcPct val="0"/>
                </a:spcBef>
                <a:spcAft>
                  <a:spcPct val="0"/>
                </a:spcAft>
              </a:pPr>
              <a:t>2%</a:t>
            </a:fld>
            <a:endParaRPr lang="en-GB" sz="800" err="1">
              <a:solidFill>
                <a:srgbClr val="FFFFFF"/>
              </a:solidFill>
              <a:sym typeface="+mn-lt"/>
            </a:endParaRPr>
          </a:p>
        </p:txBody>
      </p:sp>
      <p:sp>
        <p:nvSpPr>
          <p:cNvPr id="647" name="Rectangle 646">
            <a:extLst>
              <a:ext uri="{FF2B5EF4-FFF2-40B4-BE49-F238E27FC236}">
                <a16:creationId xmlns:a16="http://schemas.microsoft.com/office/drawing/2014/main" id="{D681BCE4-61BB-5327-0057-1167350FDB78}"/>
              </a:ext>
            </a:extLst>
          </p:cNvPr>
          <p:cNvSpPr/>
          <p:nvPr>
            <p:custDataLst>
              <p:tags r:id="rId146"/>
            </p:custDataLst>
          </p:nvPr>
        </p:nvSpPr>
        <p:spPr bwMode="gray">
          <a:xfrm>
            <a:off x="8739188" y="3911600"/>
            <a:ext cx="233363" cy="109538"/>
          </a:xfrm>
          <a:prstGeom prst="rect">
            <a:avLst/>
          </a:prstGeom>
          <a:solidFill>
            <a:srgbClr val="C30C3E"/>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905B33C5-D287-4C8D-91E0-0DF081F3A8E4}" type="datetime'''''4''''''''''''4''''%'''''''''''''''''''''">
              <a:rPr lang="en-GB" altLang="en-US" sz="800" smtClean="0">
                <a:solidFill>
                  <a:srgbClr val="FFFFFF"/>
                </a:solidFill>
                <a:effectLst/>
              </a:rPr>
              <a:pPr lvl="0" algn="ctr">
                <a:lnSpc>
                  <a:spcPct val="90000"/>
                </a:lnSpc>
                <a:spcBef>
                  <a:spcPct val="0"/>
                </a:spcBef>
                <a:spcAft>
                  <a:spcPct val="0"/>
                </a:spcAft>
                <a:defRPr/>
              </a:pPr>
              <a:t>44%</a:t>
            </a:fld>
            <a:endParaRPr kumimoji="0" lang="en-GB" sz="800" b="0" i="0" strike="noStrike" kern="1200" spc="0" normalizeH="0" noProof="0">
              <a:ln>
                <a:noFill/>
              </a:ln>
              <a:solidFill>
                <a:srgbClr val="FFFFFF"/>
              </a:solidFill>
              <a:effectLst/>
              <a:uLnTx/>
              <a:uFillTx/>
              <a:sym typeface="+mn-lt"/>
            </a:endParaRPr>
          </a:p>
        </p:txBody>
      </p:sp>
      <p:sp>
        <p:nvSpPr>
          <p:cNvPr id="527" name="Rectangle 526">
            <a:extLst>
              <a:ext uri="{FF2B5EF4-FFF2-40B4-BE49-F238E27FC236}">
                <a16:creationId xmlns:a16="http://schemas.microsoft.com/office/drawing/2014/main" id="{51CE423C-032D-1725-CFDD-5092A42D91EE}"/>
              </a:ext>
            </a:extLst>
          </p:cNvPr>
          <p:cNvSpPr/>
          <p:nvPr>
            <p:custDataLst>
              <p:tags r:id="rId147"/>
            </p:custDataLst>
          </p:nvPr>
        </p:nvSpPr>
        <p:spPr bwMode="gray">
          <a:xfrm>
            <a:off x="8739188" y="2841625"/>
            <a:ext cx="233363" cy="109538"/>
          </a:xfrm>
          <a:prstGeom prst="rect">
            <a:avLst/>
          </a:prstGeom>
          <a:solidFill>
            <a:srgbClr val="C0C0C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ctr" anchorCtr="0"/>
          <a:lstStyle/>
          <a:p>
            <a:pPr algn="ctr">
              <a:lnSpc>
                <a:spcPct val="90000"/>
              </a:lnSpc>
              <a:spcBef>
                <a:spcPct val="0"/>
              </a:spcBef>
              <a:spcAft>
                <a:spcPct val="0"/>
              </a:spcAft>
            </a:pPr>
            <a:fld id="{824A4C74-9986-46D1-A294-FCD2240FE6C6}" type="datetime'3''''''''6''''%'''''''''''''''''''''''''''''''''''''''''''''">
              <a:rPr lang="en-GB" altLang="en-US" sz="800" smtClean="0">
                <a:solidFill>
                  <a:srgbClr val="FFFFFF"/>
                </a:solidFill>
                <a:effectLst/>
                <a:sym typeface="+mn-lt"/>
              </a:rPr>
              <a:pPr algn="ctr">
                <a:lnSpc>
                  <a:spcPct val="90000"/>
                </a:lnSpc>
                <a:spcBef>
                  <a:spcPct val="0"/>
                </a:spcBef>
                <a:spcAft>
                  <a:spcPct val="0"/>
                </a:spcAft>
              </a:pPr>
              <a:t>36%</a:t>
            </a:fld>
            <a:endParaRPr lang="en-GB" sz="800" err="1">
              <a:solidFill>
                <a:srgbClr val="FFFFFF"/>
              </a:solidFill>
              <a:sym typeface="+mn-lt"/>
            </a:endParaRPr>
          </a:p>
        </p:txBody>
      </p:sp>
      <p:sp>
        <p:nvSpPr>
          <p:cNvPr id="173" name="Rectangle 172">
            <a:extLst>
              <a:ext uri="{FF2B5EF4-FFF2-40B4-BE49-F238E27FC236}">
                <a16:creationId xmlns:a16="http://schemas.microsoft.com/office/drawing/2014/main" id="{9DD3126A-7995-446C-BF60-CEDB36799284}"/>
              </a:ext>
            </a:extLst>
          </p:cNvPr>
          <p:cNvSpPr/>
          <p:nvPr>
            <p:custDataLst>
              <p:tags r:id="rId148"/>
            </p:custDataLst>
          </p:nvPr>
        </p:nvSpPr>
        <p:spPr bwMode="auto">
          <a:xfrm>
            <a:off x="8778875" y="5153025"/>
            <a:ext cx="152400" cy="457200"/>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A2399708-58D2-4B59-A1B0-DAECDFE01C43}" type="datetime'''''''*''''''C''r''''o''''''''''''a''''''''''''''''''t''''ia'">
              <a:rPr lang="en-GB" altLang="en-US" sz="1000" smtClean="0">
                <a:solidFill>
                  <a:srgbClr val="2B3A42"/>
                </a:solidFill>
                <a:effectLst/>
              </a:rPr>
              <a:pPr lvl="0" algn="r">
                <a:spcBef>
                  <a:spcPct val="0"/>
                </a:spcBef>
                <a:spcAft>
                  <a:spcPct val="0"/>
                </a:spcAft>
                <a:defRPr/>
              </a:pPr>
              <a:t>*Croatia</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160" name="Rectangle 159">
            <a:extLst>
              <a:ext uri="{FF2B5EF4-FFF2-40B4-BE49-F238E27FC236}">
                <a16:creationId xmlns:a16="http://schemas.microsoft.com/office/drawing/2014/main" id="{D7969A56-3A25-5D30-B668-B7D62A05D63F}"/>
              </a:ext>
            </a:extLst>
          </p:cNvPr>
          <p:cNvSpPr/>
          <p:nvPr>
            <p:custDataLst>
              <p:tags r:id="rId149"/>
            </p:custDataLst>
          </p:nvPr>
        </p:nvSpPr>
        <p:spPr bwMode="gray">
          <a:xfrm>
            <a:off x="9017000" y="4919663"/>
            <a:ext cx="176213" cy="109538"/>
          </a:xfrm>
          <a:prstGeom prst="rect">
            <a:avLst/>
          </a:prstGeom>
          <a:solidFill>
            <a:schemeClr val="accent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7168CF82-D36D-4930-828A-EAF3E84F9B33}" type="datetime'''''''''''8''''''''''''''''''%'''''''''''''''''">
              <a:rPr lang="en-GB" altLang="en-US" sz="800" smtClean="0">
                <a:solidFill>
                  <a:schemeClr val="bg1"/>
                </a:solidFill>
                <a:effectLst/>
              </a:rPr>
              <a:pPr algn="ctr">
                <a:lnSpc>
                  <a:spcPct val="90000"/>
                </a:lnSpc>
                <a:spcBef>
                  <a:spcPct val="0"/>
                </a:spcBef>
                <a:spcAft>
                  <a:spcPct val="0"/>
                </a:spcAft>
              </a:pPr>
              <a:t>8%</a:t>
            </a:fld>
            <a:endParaRPr lang="en-GB" sz="800" err="1">
              <a:solidFill>
                <a:schemeClr val="bg1"/>
              </a:solidFill>
              <a:sym typeface="+mn-lt"/>
            </a:endParaRPr>
          </a:p>
        </p:txBody>
      </p:sp>
      <p:sp>
        <p:nvSpPr>
          <p:cNvPr id="702" name="Rectangle 701">
            <a:extLst>
              <a:ext uri="{FF2B5EF4-FFF2-40B4-BE49-F238E27FC236}">
                <a16:creationId xmlns:a16="http://schemas.microsoft.com/office/drawing/2014/main" id="{CE3A2E5E-B019-47F1-9800-C3A69905E6EB}"/>
              </a:ext>
            </a:extLst>
          </p:cNvPr>
          <p:cNvSpPr/>
          <p:nvPr>
            <p:custDataLst>
              <p:tags r:id="rId150"/>
            </p:custDataLst>
          </p:nvPr>
        </p:nvSpPr>
        <p:spPr bwMode="gray">
          <a:xfrm>
            <a:off x="8988425" y="4678363"/>
            <a:ext cx="233363" cy="109538"/>
          </a:xfrm>
          <a:prstGeom prst="rect">
            <a:avLst/>
          </a:prstGeom>
          <a:solidFill>
            <a:schemeClr val="accent6"/>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CB565D28-2F5B-4EC6-8A05-E95754BD2132}" type="datetime'''''1''''''''''''''''''''''''''''1''''''''''''''''''%'''">
              <a:rPr lang="en-GB" altLang="en-US" sz="800" smtClean="0">
                <a:solidFill>
                  <a:schemeClr val="bg1"/>
                </a:solidFill>
                <a:effectLst/>
              </a:rPr>
              <a:pPr algn="ctr">
                <a:lnSpc>
                  <a:spcPct val="90000"/>
                </a:lnSpc>
                <a:spcBef>
                  <a:spcPct val="0"/>
                </a:spcBef>
                <a:spcAft>
                  <a:spcPct val="0"/>
                </a:spcAft>
              </a:pPr>
              <a:t>11%</a:t>
            </a:fld>
            <a:endParaRPr lang="en-GB" sz="800" err="1">
              <a:solidFill>
                <a:schemeClr val="bg1"/>
              </a:solidFill>
              <a:sym typeface="+mn-lt"/>
            </a:endParaRPr>
          </a:p>
        </p:txBody>
      </p:sp>
      <p:sp>
        <p:nvSpPr>
          <p:cNvPr id="648" name="Rectangle 647">
            <a:extLst>
              <a:ext uri="{FF2B5EF4-FFF2-40B4-BE49-F238E27FC236}">
                <a16:creationId xmlns:a16="http://schemas.microsoft.com/office/drawing/2014/main" id="{629DDA04-3732-2F9D-D157-B132D41B9F96}"/>
              </a:ext>
            </a:extLst>
          </p:cNvPr>
          <p:cNvSpPr/>
          <p:nvPr>
            <p:custDataLst>
              <p:tags r:id="rId151"/>
            </p:custDataLst>
          </p:nvPr>
        </p:nvSpPr>
        <p:spPr bwMode="gray">
          <a:xfrm>
            <a:off x="8988425" y="3446463"/>
            <a:ext cx="233363" cy="109538"/>
          </a:xfrm>
          <a:prstGeom prst="rect">
            <a:avLst/>
          </a:prstGeom>
          <a:solidFill>
            <a:srgbClr val="C30C3E"/>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DB321E41-9A0D-438D-BC60-3FB80B3E3B2D}" type="datetime'''''''''''''''''''''8''''''''''''''''2''''''''''''%'">
              <a:rPr lang="en-GB" altLang="en-US" sz="800" smtClean="0">
                <a:solidFill>
                  <a:srgbClr val="FFFFFF"/>
                </a:solidFill>
                <a:effectLst/>
              </a:rPr>
              <a:pPr lvl="0" algn="ctr">
                <a:lnSpc>
                  <a:spcPct val="90000"/>
                </a:lnSpc>
                <a:spcBef>
                  <a:spcPct val="0"/>
                </a:spcBef>
                <a:spcAft>
                  <a:spcPct val="0"/>
                </a:spcAft>
                <a:defRPr/>
              </a:pPr>
              <a:t>82%</a:t>
            </a:fld>
            <a:endParaRPr kumimoji="0" lang="en-GB" sz="800" b="0" i="0" strike="noStrike" kern="1200" spc="0" normalizeH="0" noProof="0">
              <a:ln>
                <a:noFill/>
              </a:ln>
              <a:solidFill>
                <a:srgbClr val="FFFFFF"/>
              </a:solidFill>
              <a:effectLst/>
              <a:uLnTx/>
              <a:uFillTx/>
              <a:sym typeface="+mn-lt"/>
            </a:endParaRPr>
          </a:p>
        </p:txBody>
      </p:sp>
      <p:sp>
        <p:nvSpPr>
          <p:cNvPr id="143" name="Rectangle 142">
            <a:extLst>
              <a:ext uri="{FF2B5EF4-FFF2-40B4-BE49-F238E27FC236}">
                <a16:creationId xmlns:a16="http://schemas.microsoft.com/office/drawing/2014/main" id="{6B91166E-35C2-4679-AF1C-677A3CC7D15B}"/>
              </a:ext>
            </a:extLst>
          </p:cNvPr>
          <p:cNvSpPr/>
          <p:nvPr>
            <p:custDataLst>
              <p:tags r:id="rId152"/>
            </p:custDataLst>
          </p:nvPr>
        </p:nvSpPr>
        <p:spPr bwMode="auto">
          <a:xfrm>
            <a:off x="9028113" y="5153025"/>
            <a:ext cx="152400" cy="477838"/>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EFC438C4-7BF5-4F87-A49A-97024DD222C4}" type="datetime'''''Sl''o''''''''''''va''''''k''i''''''''''''a'">
              <a:rPr lang="en-GB" altLang="en-US" sz="1000" smtClean="0">
                <a:solidFill>
                  <a:srgbClr val="2B3A42"/>
                </a:solidFill>
                <a:effectLst/>
              </a:rPr>
              <a:pPr lvl="0" algn="r">
                <a:spcBef>
                  <a:spcPct val="0"/>
                </a:spcBef>
                <a:spcAft>
                  <a:spcPct val="0"/>
                </a:spcAft>
                <a:defRPr/>
              </a:pPr>
              <a:t>Slovakia</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89" name="Rectangle 88">
            <a:extLst>
              <a:ext uri="{FF2B5EF4-FFF2-40B4-BE49-F238E27FC236}">
                <a16:creationId xmlns:a16="http://schemas.microsoft.com/office/drawing/2014/main" id="{256D8956-4AF1-F83E-CC45-50E4892FD891}"/>
              </a:ext>
            </a:extLst>
          </p:cNvPr>
          <p:cNvSpPr/>
          <p:nvPr>
            <p:custDataLst>
              <p:tags r:id="rId153"/>
            </p:custDataLst>
          </p:nvPr>
        </p:nvSpPr>
        <p:spPr bwMode="gray">
          <a:xfrm>
            <a:off x="9237663" y="4799013"/>
            <a:ext cx="233363" cy="109538"/>
          </a:xfrm>
          <a:prstGeom prst="rect">
            <a:avLst/>
          </a:prstGeom>
          <a:solidFill>
            <a:schemeClr val="accent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A42B0B5F-CB3D-4519-8196-BDA0D8D4A59A}" type="datetime'''''''''''''''''1''7''''''''''''''''''''''%'''''''''''''''''">
              <a:rPr lang="en-GB" altLang="en-US" sz="800" smtClean="0">
                <a:solidFill>
                  <a:schemeClr val="bg1"/>
                </a:solidFill>
                <a:effectLst/>
              </a:rPr>
              <a:pPr algn="ctr">
                <a:lnSpc>
                  <a:spcPct val="90000"/>
                </a:lnSpc>
                <a:spcBef>
                  <a:spcPct val="0"/>
                </a:spcBef>
                <a:spcAft>
                  <a:spcPct val="0"/>
                </a:spcAft>
              </a:pPr>
              <a:t>17%</a:t>
            </a:fld>
            <a:endParaRPr lang="en-GB" sz="800" err="1">
              <a:solidFill>
                <a:schemeClr val="bg1"/>
              </a:solidFill>
              <a:sym typeface="+mn-lt"/>
            </a:endParaRPr>
          </a:p>
        </p:txBody>
      </p:sp>
      <p:sp>
        <p:nvSpPr>
          <p:cNvPr id="765" name="Rectangle 764">
            <a:extLst>
              <a:ext uri="{FF2B5EF4-FFF2-40B4-BE49-F238E27FC236}">
                <a16:creationId xmlns:a16="http://schemas.microsoft.com/office/drawing/2014/main" id="{CD92E863-83F6-8090-4824-DF35723B61BA}"/>
              </a:ext>
            </a:extLst>
          </p:cNvPr>
          <p:cNvSpPr/>
          <p:nvPr>
            <p:custDataLst>
              <p:tags r:id="rId154"/>
            </p:custDataLst>
          </p:nvPr>
        </p:nvSpPr>
        <p:spPr bwMode="gray">
          <a:xfrm>
            <a:off x="9266238" y="4557713"/>
            <a:ext cx="176213" cy="109538"/>
          </a:xfrm>
          <a:prstGeom prst="rect">
            <a:avLst/>
          </a:prstGeom>
          <a:solidFill>
            <a:schemeClr val="accent6"/>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FC4EBBBE-C7AB-4701-9E6C-B12914736889}" type="datetime'2''''''''''''''''%'''''''''''''''''''">
              <a:rPr lang="en-GB" altLang="en-US" sz="800" smtClean="0">
                <a:solidFill>
                  <a:schemeClr val="bg1"/>
                </a:solidFill>
                <a:effectLst/>
              </a:rPr>
              <a:pPr algn="ctr">
                <a:lnSpc>
                  <a:spcPct val="90000"/>
                </a:lnSpc>
                <a:spcBef>
                  <a:spcPct val="0"/>
                </a:spcBef>
                <a:spcAft>
                  <a:spcPct val="0"/>
                </a:spcAft>
              </a:pPr>
              <a:t>2%</a:t>
            </a:fld>
            <a:endParaRPr lang="en-GB" sz="800" err="1">
              <a:solidFill>
                <a:schemeClr val="bg1"/>
              </a:solidFill>
              <a:sym typeface="+mn-lt"/>
            </a:endParaRPr>
          </a:p>
        </p:txBody>
      </p:sp>
      <p:sp>
        <p:nvSpPr>
          <p:cNvPr id="452" name="Rectangle 451">
            <a:extLst>
              <a:ext uri="{FF2B5EF4-FFF2-40B4-BE49-F238E27FC236}">
                <a16:creationId xmlns:a16="http://schemas.microsoft.com/office/drawing/2014/main" id="{F4310A28-2BCE-4069-92EA-150E864D1FC5}"/>
              </a:ext>
            </a:extLst>
          </p:cNvPr>
          <p:cNvSpPr/>
          <p:nvPr>
            <p:custDataLst>
              <p:tags r:id="rId155"/>
            </p:custDataLst>
          </p:nvPr>
        </p:nvSpPr>
        <p:spPr bwMode="gray">
          <a:xfrm>
            <a:off x="9237663" y="4113213"/>
            <a:ext cx="233363" cy="109538"/>
          </a:xfrm>
          <a:prstGeom prst="rect">
            <a:avLst/>
          </a:prstGeom>
          <a:solidFill>
            <a:srgbClr val="F88FAC"/>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04BB2045-3C77-46F7-B4CC-0D5E39239F4B}" type="datetime'''''''''''''3''''''''''''''2''''%'''''''''''''''">
              <a:rPr lang="en-GB" altLang="en-US" sz="800" smtClean="0">
                <a:solidFill>
                  <a:srgbClr val="FFFFFF"/>
                </a:solidFill>
                <a:effectLst/>
              </a:rPr>
              <a:pPr lvl="0" algn="ctr">
                <a:lnSpc>
                  <a:spcPct val="90000"/>
                </a:lnSpc>
                <a:spcBef>
                  <a:spcPct val="0"/>
                </a:spcBef>
                <a:spcAft>
                  <a:spcPct val="0"/>
                </a:spcAft>
                <a:defRPr/>
              </a:pPr>
              <a:t>32%</a:t>
            </a:fld>
            <a:endParaRPr kumimoji="0" lang="en-GB" sz="800" b="0" i="0" strike="noStrike" kern="1200" spc="0" normalizeH="0" noProof="0">
              <a:ln>
                <a:noFill/>
              </a:ln>
              <a:solidFill>
                <a:srgbClr val="FFFFFF"/>
              </a:solidFill>
              <a:effectLst/>
              <a:uLnTx/>
              <a:uFillTx/>
              <a:ea typeface="+mn-ea"/>
              <a:cs typeface="+mn-cs"/>
              <a:sym typeface="+mn-lt"/>
            </a:endParaRPr>
          </a:p>
        </p:txBody>
      </p:sp>
      <p:sp>
        <p:nvSpPr>
          <p:cNvPr id="649" name="Rectangle 648">
            <a:extLst>
              <a:ext uri="{FF2B5EF4-FFF2-40B4-BE49-F238E27FC236}">
                <a16:creationId xmlns:a16="http://schemas.microsoft.com/office/drawing/2014/main" id="{6AB6ADDD-C0D6-1C8E-7C3B-029B4F2238B9}"/>
              </a:ext>
            </a:extLst>
          </p:cNvPr>
          <p:cNvSpPr/>
          <p:nvPr>
            <p:custDataLst>
              <p:tags r:id="rId156"/>
            </p:custDataLst>
          </p:nvPr>
        </p:nvSpPr>
        <p:spPr bwMode="gray">
          <a:xfrm>
            <a:off x="9237663" y="3022600"/>
            <a:ext cx="233363" cy="109538"/>
          </a:xfrm>
          <a:prstGeom prst="rect">
            <a:avLst/>
          </a:prstGeom>
          <a:solidFill>
            <a:srgbClr val="C30C3E"/>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D29D0970-C418-4E49-95E8-8284D49B0146}" type="datetime'''''''''''''''''''5''''''''''''''''0''%'">
              <a:rPr lang="en-GB" altLang="en-US" sz="800" smtClean="0">
                <a:solidFill>
                  <a:srgbClr val="FFFFFF"/>
                </a:solidFill>
                <a:effectLst/>
              </a:rPr>
              <a:pPr algn="ctr">
                <a:lnSpc>
                  <a:spcPct val="90000"/>
                </a:lnSpc>
                <a:spcBef>
                  <a:spcPct val="0"/>
                </a:spcBef>
                <a:spcAft>
                  <a:spcPct val="0"/>
                </a:spcAft>
              </a:pPr>
              <a:t>50%</a:t>
            </a:fld>
            <a:endParaRPr lang="en-GB" sz="800">
              <a:solidFill>
                <a:srgbClr val="FFFFFF"/>
              </a:solidFill>
              <a:sym typeface="+mn-lt"/>
            </a:endParaRPr>
          </a:p>
        </p:txBody>
      </p:sp>
      <p:sp>
        <p:nvSpPr>
          <p:cNvPr id="123" name="Rectangle 122">
            <a:extLst>
              <a:ext uri="{FF2B5EF4-FFF2-40B4-BE49-F238E27FC236}">
                <a16:creationId xmlns:a16="http://schemas.microsoft.com/office/drawing/2014/main" id="{F1171E9F-2476-417C-9B7E-138E4DB33191}"/>
              </a:ext>
            </a:extLst>
          </p:cNvPr>
          <p:cNvSpPr/>
          <p:nvPr>
            <p:custDataLst>
              <p:tags r:id="rId157"/>
            </p:custDataLst>
          </p:nvPr>
        </p:nvSpPr>
        <p:spPr bwMode="auto">
          <a:xfrm>
            <a:off x="9277350" y="5153025"/>
            <a:ext cx="152400" cy="43021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64303FB5-C682-48EB-8714-4E61325649FF}" type="datetime'''''''''''N''''o''r''w''''''''''''''''a''''''''''''''y'''''''">
              <a:rPr lang="en-GB" altLang="en-US" sz="1000" smtClean="0">
                <a:solidFill>
                  <a:srgbClr val="2B3A42"/>
                </a:solidFill>
                <a:effectLst/>
              </a:rPr>
              <a:pPr lvl="0" algn="r">
                <a:spcBef>
                  <a:spcPct val="0"/>
                </a:spcBef>
                <a:spcAft>
                  <a:spcPct val="0"/>
                </a:spcAft>
                <a:defRPr/>
              </a:pPr>
              <a:t>Norway</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79" name="Rectangle 78">
            <a:extLst>
              <a:ext uri="{FF2B5EF4-FFF2-40B4-BE49-F238E27FC236}">
                <a16:creationId xmlns:a16="http://schemas.microsoft.com/office/drawing/2014/main" id="{87254DD4-9012-CF53-EDEB-BF6D8AA337FF}"/>
              </a:ext>
            </a:extLst>
          </p:cNvPr>
          <p:cNvSpPr/>
          <p:nvPr>
            <p:custDataLst>
              <p:tags r:id="rId158"/>
            </p:custDataLst>
          </p:nvPr>
        </p:nvSpPr>
        <p:spPr bwMode="gray">
          <a:xfrm>
            <a:off x="9513888" y="4940300"/>
            <a:ext cx="176213" cy="109538"/>
          </a:xfrm>
          <a:prstGeom prst="rect">
            <a:avLst/>
          </a:prstGeom>
          <a:solidFill>
            <a:schemeClr val="accent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F735B00B-6D28-4F4B-B918-9274167C15F3}" type="datetime'6''''''''''''''''''''''''%'''">
              <a:rPr lang="en-GB" altLang="en-US" sz="800" smtClean="0">
                <a:solidFill>
                  <a:schemeClr val="bg1"/>
                </a:solidFill>
                <a:effectLst/>
              </a:rPr>
              <a:pPr algn="ctr">
                <a:lnSpc>
                  <a:spcPct val="90000"/>
                </a:lnSpc>
                <a:spcBef>
                  <a:spcPct val="0"/>
                </a:spcBef>
                <a:spcAft>
                  <a:spcPct val="0"/>
                </a:spcAft>
              </a:pPr>
              <a:t>6%</a:t>
            </a:fld>
            <a:endParaRPr lang="en-GB" sz="800" err="1">
              <a:solidFill>
                <a:schemeClr val="bg1"/>
              </a:solidFill>
              <a:sym typeface="+mn-lt"/>
            </a:endParaRPr>
          </a:p>
        </p:txBody>
      </p:sp>
      <p:sp>
        <p:nvSpPr>
          <p:cNvPr id="532" name="Rectangle 531">
            <a:extLst>
              <a:ext uri="{FF2B5EF4-FFF2-40B4-BE49-F238E27FC236}">
                <a16:creationId xmlns:a16="http://schemas.microsoft.com/office/drawing/2014/main" id="{CD293EA6-B457-F90B-E8D2-DDC6667BCC05}"/>
              </a:ext>
            </a:extLst>
          </p:cNvPr>
          <p:cNvSpPr/>
          <p:nvPr>
            <p:custDataLst>
              <p:tags r:id="rId159"/>
            </p:custDataLst>
          </p:nvPr>
        </p:nvSpPr>
        <p:spPr bwMode="gray">
          <a:xfrm>
            <a:off x="9480550" y="4819650"/>
            <a:ext cx="176213" cy="109538"/>
          </a:xfrm>
          <a:prstGeom prst="rect">
            <a:avLst/>
          </a:prstGeom>
          <a:solidFill>
            <a:schemeClr val="accent6"/>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5E7C509E-537E-4AAC-9FC2-F8531998080D}" type="datetime'''''''''''''''''''''''''''3''''''''''''''''''%'''''">
              <a:rPr lang="en-GB" altLang="en-US" sz="800" smtClean="0">
                <a:solidFill>
                  <a:schemeClr val="bg1"/>
                </a:solidFill>
                <a:effectLst/>
                <a:sym typeface="+mn-lt"/>
              </a:rPr>
              <a:pPr algn="ctr">
                <a:lnSpc>
                  <a:spcPct val="90000"/>
                </a:lnSpc>
                <a:spcBef>
                  <a:spcPct val="0"/>
                </a:spcBef>
                <a:spcAft>
                  <a:spcPct val="0"/>
                </a:spcAft>
              </a:pPr>
              <a:t>3%</a:t>
            </a:fld>
            <a:endParaRPr lang="en-GB" sz="800" err="1">
              <a:solidFill>
                <a:schemeClr val="bg1"/>
              </a:solidFill>
              <a:sym typeface="+mn-lt"/>
            </a:endParaRPr>
          </a:p>
        </p:txBody>
      </p:sp>
      <p:sp>
        <p:nvSpPr>
          <p:cNvPr id="165" name="Rectangle 164">
            <a:extLst>
              <a:ext uri="{FF2B5EF4-FFF2-40B4-BE49-F238E27FC236}">
                <a16:creationId xmlns:a16="http://schemas.microsoft.com/office/drawing/2014/main" id="{D228422D-0678-B7D7-DEA0-223791A2E72C}"/>
              </a:ext>
            </a:extLst>
          </p:cNvPr>
          <p:cNvSpPr/>
          <p:nvPr>
            <p:custDataLst>
              <p:tags r:id="rId160"/>
            </p:custDataLst>
          </p:nvPr>
        </p:nvSpPr>
        <p:spPr bwMode="gray">
          <a:xfrm>
            <a:off x="9548813" y="4718050"/>
            <a:ext cx="176213" cy="109538"/>
          </a:xfrm>
          <a:prstGeom prst="rect">
            <a:avLst/>
          </a:prstGeom>
          <a:solidFill>
            <a:srgbClr val="E66F0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F7E1FFF1-7627-4B20-8DFA-8FA3A7B4979C}" type="datetime'''''''''''''5''''%'">
              <a:rPr lang="en-GB" altLang="en-US" sz="800" smtClean="0">
                <a:solidFill>
                  <a:schemeClr val="bg1"/>
                </a:solidFill>
                <a:effectLst/>
              </a:rPr>
              <a:pPr algn="ctr">
                <a:lnSpc>
                  <a:spcPct val="90000"/>
                </a:lnSpc>
                <a:spcBef>
                  <a:spcPct val="0"/>
                </a:spcBef>
                <a:spcAft>
                  <a:spcPct val="0"/>
                </a:spcAft>
              </a:pPr>
              <a:t>5%</a:t>
            </a:fld>
            <a:endParaRPr lang="en-GB" sz="800" err="1">
              <a:solidFill>
                <a:schemeClr val="bg1"/>
              </a:solidFill>
              <a:sym typeface="+mn-lt"/>
            </a:endParaRPr>
          </a:p>
        </p:txBody>
      </p:sp>
      <p:sp>
        <p:nvSpPr>
          <p:cNvPr id="176" name="Rectangle 175">
            <a:extLst>
              <a:ext uri="{FF2B5EF4-FFF2-40B4-BE49-F238E27FC236}">
                <a16:creationId xmlns:a16="http://schemas.microsoft.com/office/drawing/2014/main" id="{40BD388B-99C0-45CD-A496-A5D66044F87A}"/>
              </a:ext>
            </a:extLst>
          </p:cNvPr>
          <p:cNvSpPr/>
          <p:nvPr>
            <p:custDataLst>
              <p:tags r:id="rId161"/>
            </p:custDataLst>
          </p:nvPr>
        </p:nvSpPr>
        <p:spPr bwMode="gray">
          <a:xfrm>
            <a:off x="9485313" y="4516438"/>
            <a:ext cx="233363" cy="109538"/>
          </a:xfrm>
          <a:prstGeom prst="rect">
            <a:avLst/>
          </a:prstGeom>
          <a:solidFill>
            <a:srgbClr val="F88FAC"/>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95B63407-0313-4F68-AB80-283957B11352}" type="datetime'''1''''''''''''''''''''''''1%'''''">
              <a:rPr lang="en-GB" altLang="en-US" sz="800" smtClean="0">
                <a:solidFill>
                  <a:srgbClr val="FFFFFF"/>
                </a:solidFill>
                <a:effectLst/>
              </a:rPr>
              <a:pPr lvl="0" algn="ctr">
                <a:lnSpc>
                  <a:spcPct val="90000"/>
                </a:lnSpc>
                <a:spcBef>
                  <a:spcPct val="0"/>
                </a:spcBef>
                <a:spcAft>
                  <a:spcPct val="0"/>
                </a:spcAft>
                <a:defRPr/>
              </a:pPr>
              <a:t>11%</a:t>
            </a:fld>
            <a:endParaRPr kumimoji="0" lang="en-GB" sz="800" strike="noStrike" kern="1200" spc="0" normalizeH="0" noProof="0">
              <a:ln>
                <a:noFill/>
              </a:ln>
              <a:solidFill>
                <a:srgbClr val="FFFFFF"/>
              </a:solidFill>
              <a:effectLst/>
              <a:uLnTx/>
              <a:uFillTx/>
              <a:sym typeface="+mn-lt"/>
            </a:endParaRPr>
          </a:p>
        </p:txBody>
      </p:sp>
      <p:sp>
        <p:nvSpPr>
          <p:cNvPr id="650" name="Rectangle 649">
            <a:extLst>
              <a:ext uri="{FF2B5EF4-FFF2-40B4-BE49-F238E27FC236}">
                <a16:creationId xmlns:a16="http://schemas.microsoft.com/office/drawing/2014/main" id="{8F195A5D-7AAF-E449-4E0C-ABBCEC05E609}"/>
              </a:ext>
            </a:extLst>
          </p:cNvPr>
          <p:cNvSpPr/>
          <p:nvPr>
            <p:custDataLst>
              <p:tags r:id="rId162"/>
            </p:custDataLst>
          </p:nvPr>
        </p:nvSpPr>
        <p:spPr bwMode="gray">
          <a:xfrm>
            <a:off x="9485313" y="3365500"/>
            <a:ext cx="233363" cy="109538"/>
          </a:xfrm>
          <a:prstGeom prst="rect">
            <a:avLst/>
          </a:prstGeom>
          <a:solidFill>
            <a:srgbClr val="C30C3E"/>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A8693C6F-2470-4F6E-9FEF-A7F5D27BECF2}" type="datetime'''''''''''''''''''''''7''''''6''''''''''''''%'''''''''''''''">
              <a:rPr lang="en-GB" altLang="en-US" sz="800" smtClean="0">
                <a:solidFill>
                  <a:srgbClr val="FFFFFF"/>
                </a:solidFill>
                <a:effectLst/>
              </a:rPr>
              <a:pPr algn="ctr">
                <a:lnSpc>
                  <a:spcPct val="90000"/>
                </a:lnSpc>
                <a:spcBef>
                  <a:spcPct val="0"/>
                </a:spcBef>
                <a:spcAft>
                  <a:spcPct val="0"/>
                </a:spcAft>
              </a:pPr>
              <a:t>76%</a:t>
            </a:fld>
            <a:endParaRPr lang="en-GB" sz="800">
              <a:solidFill>
                <a:srgbClr val="FFFFFF"/>
              </a:solidFill>
              <a:sym typeface="+mn-lt"/>
            </a:endParaRPr>
          </a:p>
        </p:txBody>
      </p:sp>
      <p:sp>
        <p:nvSpPr>
          <p:cNvPr id="162" name="Rectangle 161">
            <a:extLst>
              <a:ext uri="{FF2B5EF4-FFF2-40B4-BE49-F238E27FC236}">
                <a16:creationId xmlns:a16="http://schemas.microsoft.com/office/drawing/2014/main" id="{76DE8EBD-F1A4-4BA7-AB4C-EAE7F5447983}"/>
              </a:ext>
            </a:extLst>
          </p:cNvPr>
          <p:cNvSpPr/>
          <p:nvPr>
            <p:custDataLst>
              <p:tags r:id="rId163"/>
            </p:custDataLst>
          </p:nvPr>
        </p:nvSpPr>
        <p:spPr bwMode="auto">
          <a:xfrm>
            <a:off x="9525000" y="5153025"/>
            <a:ext cx="152400" cy="336550"/>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CE290B0B-5028-4B01-A13F-43CA2B7BAFC0}" type="datetime'''''''''''''''''Latv''''''''''''i''''''''''''''a'">
              <a:rPr lang="en-GB" altLang="en-US" sz="1000" smtClean="0">
                <a:solidFill>
                  <a:srgbClr val="2B3A42"/>
                </a:solidFill>
                <a:effectLst/>
              </a:rPr>
              <a:pPr lvl="0" algn="r">
                <a:spcBef>
                  <a:spcPct val="0"/>
                </a:spcBef>
                <a:spcAft>
                  <a:spcPct val="0"/>
                </a:spcAft>
                <a:defRPr/>
              </a:pPr>
              <a:t>Latvia</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766" name="Rectangle 765">
            <a:extLst>
              <a:ext uri="{FF2B5EF4-FFF2-40B4-BE49-F238E27FC236}">
                <a16:creationId xmlns:a16="http://schemas.microsoft.com/office/drawing/2014/main" id="{FE880F1C-0801-E95B-0E14-DA51A73B4EC8}"/>
              </a:ext>
            </a:extLst>
          </p:cNvPr>
          <p:cNvSpPr/>
          <p:nvPr>
            <p:custDataLst>
              <p:tags r:id="rId164"/>
            </p:custDataLst>
          </p:nvPr>
        </p:nvSpPr>
        <p:spPr bwMode="gray">
          <a:xfrm>
            <a:off x="9763125" y="4718050"/>
            <a:ext cx="176213" cy="109538"/>
          </a:xfrm>
          <a:prstGeom prst="rect">
            <a:avLst/>
          </a:prstGeom>
          <a:solidFill>
            <a:srgbClr val="E66F0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9BF6F5E5-CEF2-4C70-BD1A-F9345EB0BA94}" type="datetime'''''''5''''''''''''''''''''''''''%'''''''">
              <a:rPr lang="en-GB" altLang="en-US" sz="800" smtClean="0">
                <a:solidFill>
                  <a:schemeClr val="bg1"/>
                </a:solidFill>
                <a:effectLst/>
              </a:rPr>
              <a:pPr algn="ctr">
                <a:lnSpc>
                  <a:spcPct val="90000"/>
                </a:lnSpc>
                <a:spcBef>
                  <a:spcPct val="0"/>
                </a:spcBef>
                <a:spcAft>
                  <a:spcPct val="0"/>
                </a:spcAft>
              </a:pPr>
              <a:t>5%</a:t>
            </a:fld>
            <a:endParaRPr lang="en-GB" sz="800" err="1">
              <a:solidFill>
                <a:schemeClr val="bg1"/>
              </a:solidFill>
              <a:sym typeface="+mn-lt"/>
            </a:endParaRPr>
          </a:p>
        </p:txBody>
      </p:sp>
      <p:sp>
        <p:nvSpPr>
          <p:cNvPr id="729" name="Rectangle 728">
            <a:extLst>
              <a:ext uri="{FF2B5EF4-FFF2-40B4-BE49-F238E27FC236}">
                <a16:creationId xmlns:a16="http://schemas.microsoft.com/office/drawing/2014/main" id="{D1025F1E-C54E-967E-89DD-B40CDCAFF9B9}"/>
              </a:ext>
            </a:extLst>
          </p:cNvPr>
          <p:cNvSpPr/>
          <p:nvPr>
            <p:custDataLst>
              <p:tags r:id="rId165"/>
            </p:custDataLst>
          </p:nvPr>
        </p:nvSpPr>
        <p:spPr bwMode="gray">
          <a:xfrm>
            <a:off x="9734550" y="4414838"/>
            <a:ext cx="233363" cy="109538"/>
          </a:xfrm>
          <a:prstGeom prst="rect">
            <a:avLst/>
          </a:prstGeom>
          <a:solidFill>
            <a:srgbClr val="F88FAC"/>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ctr" anchorCtr="0"/>
          <a:lstStyle/>
          <a:p>
            <a:pPr algn="ctr">
              <a:lnSpc>
                <a:spcPct val="90000"/>
              </a:lnSpc>
              <a:spcBef>
                <a:spcPct val="0"/>
              </a:spcBef>
              <a:spcAft>
                <a:spcPct val="0"/>
              </a:spcAft>
            </a:pPr>
            <a:fld id="{AD4D461C-538E-49AC-A1A4-A4344261B13A}" type="datetime'''''''''''1''''''''''''''''''8''''''''%'''''''''">
              <a:rPr lang="en-GB" altLang="en-US" sz="800" smtClean="0">
                <a:solidFill>
                  <a:srgbClr val="FFFFFF"/>
                </a:solidFill>
                <a:effectLst/>
              </a:rPr>
              <a:pPr algn="ctr">
                <a:lnSpc>
                  <a:spcPct val="90000"/>
                </a:lnSpc>
                <a:spcBef>
                  <a:spcPct val="0"/>
                </a:spcBef>
                <a:spcAft>
                  <a:spcPct val="0"/>
                </a:spcAft>
              </a:pPr>
              <a:t>18%</a:t>
            </a:fld>
            <a:endParaRPr lang="en-GB" sz="800" err="1">
              <a:solidFill>
                <a:srgbClr val="FFFFFF"/>
              </a:solidFill>
              <a:sym typeface="+mn-lt"/>
            </a:endParaRPr>
          </a:p>
        </p:txBody>
      </p:sp>
      <p:sp>
        <p:nvSpPr>
          <p:cNvPr id="710" name="Rectangle 709">
            <a:extLst>
              <a:ext uri="{FF2B5EF4-FFF2-40B4-BE49-F238E27FC236}">
                <a16:creationId xmlns:a16="http://schemas.microsoft.com/office/drawing/2014/main" id="{7AE831AF-A590-C301-8045-7513DC8B53E3}"/>
              </a:ext>
            </a:extLst>
          </p:cNvPr>
          <p:cNvSpPr/>
          <p:nvPr>
            <p:custDataLst>
              <p:tags r:id="rId166"/>
            </p:custDataLst>
          </p:nvPr>
        </p:nvSpPr>
        <p:spPr bwMode="gray">
          <a:xfrm>
            <a:off x="9734550" y="3265488"/>
            <a:ext cx="233363" cy="109538"/>
          </a:xfrm>
          <a:prstGeom prst="rect">
            <a:avLst/>
          </a:prstGeom>
          <a:solidFill>
            <a:srgbClr val="C30C3E"/>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ctr" anchorCtr="0"/>
          <a:lstStyle/>
          <a:p>
            <a:pPr algn="ctr">
              <a:lnSpc>
                <a:spcPct val="90000"/>
              </a:lnSpc>
              <a:spcBef>
                <a:spcPct val="0"/>
              </a:spcBef>
              <a:spcAft>
                <a:spcPct val="0"/>
              </a:spcAft>
            </a:pPr>
            <a:fld id="{E22A513D-1DCB-4856-8BD2-756E20724913}" type="datetime'''''''''''''''''''6''''''''''''''''''''8%'">
              <a:rPr lang="en-GB" altLang="en-US" sz="800" smtClean="0">
                <a:solidFill>
                  <a:srgbClr val="FFFFFF"/>
                </a:solidFill>
                <a:effectLst/>
              </a:rPr>
              <a:pPr algn="ctr">
                <a:lnSpc>
                  <a:spcPct val="90000"/>
                </a:lnSpc>
                <a:spcBef>
                  <a:spcPct val="0"/>
                </a:spcBef>
                <a:spcAft>
                  <a:spcPct val="0"/>
                </a:spcAft>
              </a:pPr>
              <a:t>68%</a:t>
            </a:fld>
            <a:endParaRPr lang="en-GB" sz="800" err="1">
              <a:solidFill>
                <a:srgbClr val="FFFFFF"/>
              </a:solidFill>
              <a:sym typeface="+mn-lt"/>
            </a:endParaRPr>
          </a:p>
        </p:txBody>
      </p:sp>
      <p:sp>
        <p:nvSpPr>
          <p:cNvPr id="698" name="Rectangle 697">
            <a:extLst>
              <a:ext uri="{FF2B5EF4-FFF2-40B4-BE49-F238E27FC236}">
                <a16:creationId xmlns:a16="http://schemas.microsoft.com/office/drawing/2014/main" id="{EAD45AE3-97FE-4B55-9FF2-48E0B52DC6ED}"/>
              </a:ext>
            </a:extLst>
          </p:cNvPr>
          <p:cNvSpPr/>
          <p:nvPr>
            <p:custDataLst>
              <p:tags r:id="rId167"/>
            </p:custDataLst>
          </p:nvPr>
        </p:nvSpPr>
        <p:spPr bwMode="gray">
          <a:xfrm>
            <a:off x="8739188" y="4778375"/>
            <a:ext cx="233363" cy="109538"/>
          </a:xfrm>
          <a:prstGeom prst="rect">
            <a:avLst/>
          </a:prstGeom>
          <a:solidFill>
            <a:schemeClr val="accent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7F056B82-2443-4A96-B1A0-0B9368213BBC}" type="datetime'1''''8''''%'''''''''''''''''''''''''''''''">
              <a:rPr lang="en-GB" altLang="en-US" sz="800" smtClean="0">
                <a:solidFill>
                  <a:schemeClr val="bg1"/>
                </a:solidFill>
                <a:effectLst/>
              </a:rPr>
              <a:pPr algn="ctr">
                <a:lnSpc>
                  <a:spcPct val="90000"/>
                </a:lnSpc>
                <a:spcBef>
                  <a:spcPct val="0"/>
                </a:spcBef>
                <a:spcAft>
                  <a:spcPct val="0"/>
                </a:spcAft>
              </a:pPr>
              <a:t>18%</a:t>
            </a:fld>
            <a:endParaRPr lang="en-GB" sz="800" err="1">
              <a:solidFill>
                <a:schemeClr val="bg1"/>
              </a:solidFill>
              <a:sym typeface="+mn-lt"/>
            </a:endParaRPr>
          </a:p>
        </p:txBody>
      </p:sp>
      <p:sp>
        <p:nvSpPr>
          <p:cNvPr id="95" name="Rectangle 94">
            <a:extLst>
              <a:ext uri="{FF2B5EF4-FFF2-40B4-BE49-F238E27FC236}">
                <a16:creationId xmlns:a16="http://schemas.microsoft.com/office/drawing/2014/main" id="{ECE6BA21-00E0-626C-32B5-E530C9C93F24}"/>
              </a:ext>
            </a:extLst>
          </p:cNvPr>
          <p:cNvSpPr/>
          <p:nvPr>
            <p:custDataLst>
              <p:tags r:id="rId168"/>
            </p:custDataLst>
          </p:nvPr>
        </p:nvSpPr>
        <p:spPr bwMode="gray">
          <a:xfrm>
            <a:off x="9977438" y="5000625"/>
            <a:ext cx="176213" cy="109538"/>
          </a:xfrm>
          <a:prstGeom prst="rect">
            <a:avLst/>
          </a:prstGeom>
          <a:solidFill>
            <a:schemeClr val="accent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D97B9D03-F9B9-4C96-AF71-BD309B31A90E}" type="datetime'2''''''''''''''''''''''''''''''%'''''''''''''''">
              <a:rPr lang="en-GB" altLang="en-US" sz="800" smtClean="0">
                <a:solidFill>
                  <a:schemeClr val="bg1"/>
                </a:solidFill>
                <a:effectLst/>
                <a:sym typeface="+mn-lt"/>
              </a:rPr>
              <a:pPr algn="ctr">
                <a:lnSpc>
                  <a:spcPct val="90000"/>
                </a:lnSpc>
                <a:spcBef>
                  <a:spcPct val="0"/>
                </a:spcBef>
                <a:spcAft>
                  <a:spcPct val="0"/>
                </a:spcAft>
              </a:pPr>
              <a:t>2%</a:t>
            </a:fld>
            <a:endParaRPr lang="en-GB" sz="800" err="1">
              <a:solidFill>
                <a:schemeClr val="bg1"/>
              </a:solidFill>
              <a:sym typeface="+mn-lt"/>
            </a:endParaRPr>
          </a:p>
        </p:txBody>
      </p:sp>
      <p:sp>
        <p:nvSpPr>
          <p:cNvPr id="767" name="Rectangle 766">
            <a:extLst>
              <a:ext uri="{FF2B5EF4-FFF2-40B4-BE49-F238E27FC236}">
                <a16:creationId xmlns:a16="http://schemas.microsoft.com/office/drawing/2014/main" id="{B9CAF9D9-DDEA-DCEE-87AE-6CAB94481014}"/>
              </a:ext>
            </a:extLst>
          </p:cNvPr>
          <p:cNvSpPr/>
          <p:nvPr>
            <p:custDataLst>
              <p:tags r:id="rId169"/>
            </p:custDataLst>
          </p:nvPr>
        </p:nvSpPr>
        <p:spPr bwMode="gray">
          <a:xfrm>
            <a:off x="10045700" y="4960938"/>
            <a:ext cx="176213" cy="109538"/>
          </a:xfrm>
          <a:prstGeom prst="rect">
            <a:avLst/>
          </a:prstGeom>
          <a:solidFill>
            <a:schemeClr val="accent6"/>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B6399D27-42A7-405D-9759-483B169589E0}" type="datetime'''''''''2''''''%'''''">
              <a:rPr lang="en-GB" altLang="en-US" sz="800" smtClean="0">
                <a:solidFill>
                  <a:schemeClr val="bg1"/>
                </a:solidFill>
                <a:effectLst/>
              </a:rPr>
              <a:pPr algn="ctr">
                <a:lnSpc>
                  <a:spcPct val="90000"/>
                </a:lnSpc>
                <a:spcBef>
                  <a:spcPct val="0"/>
                </a:spcBef>
                <a:spcAft>
                  <a:spcPct val="0"/>
                </a:spcAft>
              </a:pPr>
              <a:t>2%</a:t>
            </a:fld>
            <a:endParaRPr lang="en-GB" sz="800">
              <a:solidFill>
                <a:schemeClr val="bg1"/>
              </a:solidFill>
              <a:sym typeface="+mn-lt"/>
            </a:endParaRPr>
          </a:p>
        </p:txBody>
      </p:sp>
      <p:sp>
        <p:nvSpPr>
          <p:cNvPr id="535" name="Rectangle 534">
            <a:extLst>
              <a:ext uri="{FF2B5EF4-FFF2-40B4-BE49-F238E27FC236}">
                <a16:creationId xmlns:a16="http://schemas.microsoft.com/office/drawing/2014/main" id="{3C46B764-8652-284E-2442-1B1B6771E6A4}"/>
              </a:ext>
            </a:extLst>
          </p:cNvPr>
          <p:cNvSpPr/>
          <p:nvPr>
            <p:custDataLst>
              <p:tags r:id="rId170"/>
            </p:custDataLst>
          </p:nvPr>
        </p:nvSpPr>
        <p:spPr bwMode="gray">
          <a:xfrm>
            <a:off x="10010775" y="4838700"/>
            <a:ext cx="176213" cy="109538"/>
          </a:xfrm>
          <a:prstGeom prst="rect">
            <a:avLst/>
          </a:prstGeom>
          <a:solidFill>
            <a:srgbClr val="E66F0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96791EBD-1079-4507-B825-866F228FC2D5}" type="datetime'8''''''''''''''''%'">
              <a:rPr lang="en-GB" altLang="en-US" sz="800" smtClean="0">
                <a:solidFill>
                  <a:schemeClr val="bg1"/>
                </a:solidFill>
                <a:effectLst/>
                <a:sym typeface="+mn-lt"/>
              </a:rPr>
              <a:pPr algn="ctr">
                <a:lnSpc>
                  <a:spcPct val="90000"/>
                </a:lnSpc>
                <a:spcBef>
                  <a:spcPct val="0"/>
                </a:spcBef>
                <a:spcAft>
                  <a:spcPct val="0"/>
                </a:spcAft>
              </a:pPr>
              <a:t>8%</a:t>
            </a:fld>
            <a:endParaRPr lang="en-GB" sz="800" err="1">
              <a:solidFill>
                <a:schemeClr val="bg1"/>
              </a:solidFill>
              <a:sym typeface="+mn-lt"/>
            </a:endParaRPr>
          </a:p>
        </p:txBody>
      </p:sp>
      <p:sp>
        <p:nvSpPr>
          <p:cNvPr id="726" name="Rectangle 725">
            <a:extLst>
              <a:ext uri="{FF2B5EF4-FFF2-40B4-BE49-F238E27FC236}">
                <a16:creationId xmlns:a16="http://schemas.microsoft.com/office/drawing/2014/main" id="{FCE26C5C-43A2-4B42-32F5-F2D007B48BF1}"/>
              </a:ext>
            </a:extLst>
          </p:cNvPr>
          <p:cNvSpPr/>
          <p:nvPr>
            <p:custDataLst>
              <p:tags r:id="rId171"/>
            </p:custDataLst>
          </p:nvPr>
        </p:nvSpPr>
        <p:spPr bwMode="gray">
          <a:xfrm>
            <a:off x="10010775" y="4718050"/>
            <a:ext cx="176213" cy="109538"/>
          </a:xfrm>
          <a:prstGeom prst="rect">
            <a:avLst/>
          </a:prstGeom>
          <a:solidFill>
            <a:srgbClr val="F88FAC"/>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ctr" anchorCtr="0"/>
          <a:lstStyle/>
          <a:p>
            <a:pPr algn="ctr">
              <a:lnSpc>
                <a:spcPct val="90000"/>
              </a:lnSpc>
              <a:spcBef>
                <a:spcPct val="0"/>
              </a:spcBef>
              <a:spcAft>
                <a:spcPct val="0"/>
              </a:spcAft>
            </a:pPr>
            <a:fld id="{89092458-554F-49A9-B5B2-32A82959C8EA}" type="datetime'''''''''''''''2''''''''''''''''''''''''''''%'">
              <a:rPr lang="en-GB" altLang="en-US" sz="800" smtClean="0">
                <a:solidFill>
                  <a:srgbClr val="FFFFFF"/>
                </a:solidFill>
                <a:effectLst/>
              </a:rPr>
              <a:pPr algn="ctr">
                <a:lnSpc>
                  <a:spcPct val="90000"/>
                </a:lnSpc>
                <a:spcBef>
                  <a:spcPct val="0"/>
                </a:spcBef>
                <a:spcAft>
                  <a:spcPct val="0"/>
                </a:spcAft>
              </a:pPr>
              <a:t>2%</a:t>
            </a:fld>
            <a:endParaRPr lang="en-GB" sz="800" err="1">
              <a:solidFill>
                <a:srgbClr val="FFFFFF"/>
              </a:solidFill>
              <a:sym typeface="+mn-lt"/>
            </a:endParaRPr>
          </a:p>
        </p:txBody>
      </p:sp>
      <p:sp>
        <p:nvSpPr>
          <p:cNvPr id="707" name="Rectangle 706">
            <a:extLst>
              <a:ext uri="{FF2B5EF4-FFF2-40B4-BE49-F238E27FC236}">
                <a16:creationId xmlns:a16="http://schemas.microsoft.com/office/drawing/2014/main" id="{5D7BD67B-7932-A570-BF7C-75646AA65395}"/>
              </a:ext>
            </a:extLst>
          </p:cNvPr>
          <p:cNvSpPr/>
          <p:nvPr>
            <p:custDataLst>
              <p:tags r:id="rId172"/>
            </p:custDataLst>
          </p:nvPr>
        </p:nvSpPr>
        <p:spPr bwMode="gray">
          <a:xfrm>
            <a:off x="9982200" y="3527425"/>
            <a:ext cx="233363" cy="109538"/>
          </a:xfrm>
          <a:prstGeom prst="rect">
            <a:avLst/>
          </a:prstGeom>
          <a:solidFill>
            <a:srgbClr val="C30C3E"/>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ctr" anchorCtr="0"/>
          <a:lstStyle/>
          <a:p>
            <a:pPr algn="ctr">
              <a:lnSpc>
                <a:spcPct val="90000"/>
              </a:lnSpc>
              <a:spcBef>
                <a:spcPct val="0"/>
              </a:spcBef>
              <a:spcAft>
                <a:spcPct val="0"/>
              </a:spcAft>
            </a:pPr>
            <a:fld id="{D1F0B616-44A3-4A35-94FB-F8D4ED94632E}" type="datetime'''8''''''''''''''''''''8''''''''''''''''''''''''%'">
              <a:rPr lang="en-GB" altLang="en-US" sz="800" smtClean="0">
                <a:solidFill>
                  <a:srgbClr val="FFFFFF"/>
                </a:solidFill>
                <a:effectLst/>
              </a:rPr>
              <a:pPr algn="ctr">
                <a:lnSpc>
                  <a:spcPct val="90000"/>
                </a:lnSpc>
                <a:spcBef>
                  <a:spcPct val="0"/>
                </a:spcBef>
                <a:spcAft>
                  <a:spcPct val="0"/>
                </a:spcAft>
              </a:pPr>
              <a:t>88%</a:t>
            </a:fld>
            <a:endParaRPr lang="en-GB" sz="800" err="1">
              <a:solidFill>
                <a:srgbClr val="FFFFFF"/>
              </a:solidFill>
              <a:sym typeface="+mn-lt"/>
            </a:endParaRPr>
          </a:p>
        </p:txBody>
      </p:sp>
      <p:sp>
        <p:nvSpPr>
          <p:cNvPr id="147" name="Rectangle 146">
            <a:extLst>
              <a:ext uri="{FF2B5EF4-FFF2-40B4-BE49-F238E27FC236}">
                <a16:creationId xmlns:a16="http://schemas.microsoft.com/office/drawing/2014/main" id="{57BD6460-DB81-4360-B140-6B36BDFA98E7}"/>
              </a:ext>
            </a:extLst>
          </p:cNvPr>
          <p:cNvSpPr/>
          <p:nvPr>
            <p:custDataLst>
              <p:tags r:id="rId173"/>
            </p:custDataLst>
          </p:nvPr>
        </p:nvSpPr>
        <p:spPr bwMode="auto">
          <a:xfrm>
            <a:off x="10021888" y="5153025"/>
            <a:ext cx="152400" cy="365125"/>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B5F5F214-D74A-4AFD-A228-BAB5D9C9D50E}" type="datetime'S''''''''''''''''''''''''''''''''''e''rb''''''''i''a'''''">
              <a:rPr lang="en-GB" altLang="en-US" sz="1000" smtClean="0">
                <a:solidFill>
                  <a:srgbClr val="2B3A42"/>
                </a:solidFill>
                <a:effectLst/>
              </a:rPr>
              <a:pPr lvl="0" algn="r">
                <a:spcBef>
                  <a:spcPct val="0"/>
                </a:spcBef>
                <a:spcAft>
                  <a:spcPct val="0"/>
                </a:spcAft>
                <a:defRPr/>
              </a:pPr>
              <a:t>Serbia</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118" name="Rectangle 117">
            <a:extLst>
              <a:ext uri="{FF2B5EF4-FFF2-40B4-BE49-F238E27FC236}">
                <a16:creationId xmlns:a16="http://schemas.microsoft.com/office/drawing/2014/main" id="{4CC8238E-B717-8F38-FCC8-D000393DEC4B}"/>
              </a:ext>
            </a:extLst>
          </p:cNvPr>
          <p:cNvSpPr/>
          <p:nvPr>
            <p:custDataLst>
              <p:tags r:id="rId174"/>
            </p:custDataLst>
          </p:nvPr>
        </p:nvSpPr>
        <p:spPr bwMode="gray">
          <a:xfrm>
            <a:off x="10260013" y="5000625"/>
            <a:ext cx="176213" cy="109538"/>
          </a:xfrm>
          <a:prstGeom prst="rect">
            <a:avLst/>
          </a:prstGeom>
          <a:solidFill>
            <a:schemeClr val="accent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9E47A222-2314-4BEF-A2D6-697FE4CC41FF}" type="datetime'''''''''''''''2%'''''''''''''''''''''''''''">
              <a:rPr lang="en-GB" altLang="en-US" sz="800" smtClean="0">
                <a:solidFill>
                  <a:schemeClr val="bg1"/>
                </a:solidFill>
                <a:effectLst/>
                <a:sym typeface="+mn-lt"/>
              </a:rPr>
              <a:pPr algn="ctr">
                <a:lnSpc>
                  <a:spcPct val="90000"/>
                </a:lnSpc>
                <a:spcBef>
                  <a:spcPct val="0"/>
                </a:spcBef>
                <a:spcAft>
                  <a:spcPct val="0"/>
                </a:spcAft>
              </a:pPr>
              <a:t>2%</a:t>
            </a:fld>
            <a:endParaRPr lang="en-GB" sz="800" err="1">
              <a:solidFill>
                <a:schemeClr val="bg1"/>
              </a:solidFill>
              <a:sym typeface="+mn-lt"/>
            </a:endParaRPr>
          </a:p>
        </p:txBody>
      </p:sp>
      <p:sp>
        <p:nvSpPr>
          <p:cNvPr id="536" name="Rectangle 535">
            <a:extLst>
              <a:ext uri="{FF2B5EF4-FFF2-40B4-BE49-F238E27FC236}">
                <a16:creationId xmlns:a16="http://schemas.microsoft.com/office/drawing/2014/main" id="{2F3E0C28-16CC-7F2B-6E61-0E1C6BE6E5D9}"/>
              </a:ext>
            </a:extLst>
          </p:cNvPr>
          <p:cNvSpPr/>
          <p:nvPr>
            <p:custDataLst>
              <p:tags r:id="rId175"/>
            </p:custDataLst>
          </p:nvPr>
        </p:nvSpPr>
        <p:spPr bwMode="gray">
          <a:xfrm>
            <a:off x="10260013" y="4879975"/>
            <a:ext cx="176213" cy="109538"/>
          </a:xfrm>
          <a:prstGeom prst="rect">
            <a:avLst/>
          </a:prstGeom>
          <a:solidFill>
            <a:schemeClr val="accent6"/>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954FEC84-9CCB-45C1-989F-438C8120B372}" type="datetime'8''''''''''''%'''''''''''''">
              <a:rPr lang="en-GB" altLang="en-US" sz="800" smtClean="0">
                <a:solidFill>
                  <a:schemeClr val="bg1"/>
                </a:solidFill>
                <a:effectLst/>
                <a:sym typeface="+mn-lt"/>
              </a:rPr>
              <a:pPr algn="ctr">
                <a:lnSpc>
                  <a:spcPct val="90000"/>
                </a:lnSpc>
                <a:spcBef>
                  <a:spcPct val="0"/>
                </a:spcBef>
                <a:spcAft>
                  <a:spcPct val="0"/>
                </a:spcAft>
              </a:pPr>
              <a:t>8%</a:t>
            </a:fld>
            <a:endParaRPr lang="en-GB" sz="800">
              <a:solidFill>
                <a:schemeClr val="bg1"/>
              </a:solidFill>
              <a:sym typeface="+mn-lt"/>
            </a:endParaRPr>
          </a:p>
        </p:txBody>
      </p:sp>
      <p:sp>
        <p:nvSpPr>
          <p:cNvPr id="352" name="Rectangle 351">
            <a:extLst>
              <a:ext uri="{FF2B5EF4-FFF2-40B4-BE49-F238E27FC236}">
                <a16:creationId xmlns:a16="http://schemas.microsoft.com/office/drawing/2014/main" id="{5087F2B5-2C8D-9CBC-646F-B53AFE49B115}"/>
              </a:ext>
            </a:extLst>
          </p:cNvPr>
          <p:cNvSpPr/>
          <p:nvPr>
            <p:custDataLst>
              <p:tags r:id="rId176"/>
            </p:custDataLst>
          </p:nvPr>
        </p:nvSpPr>
        <p:spPr bwMode="gray">
          <a:xfrm>
            <a:off x="10260013" y="4759325"/>
            <a:ext cx="176213" cy="109538"/>
          </a:xfrm>
          <a:prstGeom prst="rect">
            <a:avLst/>
          </a:prstGeom>
          <a:solidFill>
            <a:srgbClr val="F88FAC"/>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ctr" anchorCtr="0"/>
          <a:lstStyle/>
          <a:p>
            <a:pPr algn="ctr">
              <a:lnSpc>
                <a:spcPct val="90000"/>
              </a:lnSpc>
              <a:spcBef>
                <a:spcPct val="0"/>
              </a:spcBef>
              <a:spcAft>
                <a:spcPct val="0"/>
              </a:spcAft>
            </a:pPr>
            <a:fld id="{E27B52F7-CE40-4D0A-93F6-1D008B9A6AB9}" type="datetime'''''''''''''''''''''2''''%'">
              <a:rPr lang="en-GB" altLang="en-US" sz="800" smtClean="0">
                <a:solidFill>
                  <a:srgbClr val="FFFFFF"/>
                </a:solidFill>
                <a:effectLst/>
              </a:rPr>
              <a:pPr algn="ctr">
                <a:lnSpc>
                  <a:spcPct val="90000"/>
                </a:lnSpc>
                <a:spcBef>
                  <a:spcPct val="0"/>
                </a:spcBef>
                <a:spcAft>
                  <a:spcPct val="0"/>
                </a:spcAft>
              </a:pPr>
              <a:t>2%</a:t>
            </a:fld>
            <a:endParaRPr lang="en-GB" sz="800" err="1">
              <a:solidFill>
                <a:srgbClr val="FFFFFF"/>
              </a:solidFill>
              <a:sym typeface="+mn-lt"/>
            </a:endParaRPr>
          </a:p>
        </p:txBody>
      </p:sp>
      <p:sp>
        <p:nvSpPr>
          <p:cNvPr id="353" name="Rectangle 352">
            <a:extLst>
              <a:ext uri="{FF2B5EF4-FFF2-40B4-BE49-F238E27FC236}">
                <a16:creationId xmlns:a16="http://schemas.microsoft.com/office/drawing/2014/main" id="{485B52F9-4D61-3E70-4EB8-73B40BE8FD19}"/>
              </a:ext>
            </a:extLst>
          </p:cNvPr>
          <p:cNvSpPr/>
          <p:nvPr>
            <p:custDataLst>
              <p:tags r:id="rId177"/>
            </p:custDataLst>
          </p:nvPr>
        </p:nvSpPr>
        <p:spPr bwMode="gray">
          <a:xfrm>
            <a:off x="10231438" y="4152900"/>
            <a:ext cx="233363" cy="109538"/>
          </a:xfrm>
          <a:prstGeom prst="rect">
            <a:avLst/>
          </a:prstGeom>
          <a:solidFill>
            <a:srgbClr val="C30C3E"/>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ctr" anchorCtr="0"/>
          <a:lstStyle/>
          <a:p>
            <a:pPr algn="ctr">
              <a:lnSpc>
                <a:spcPct val="90000"/>
              </a:lnSpc>
              <a:spcBef>
                <a:spcPct val="0"/>
              </a:spcBef>
              <a:spcAft>
                <a:spcPct val="0"/>
              </a:spcAft>
            </a:pPr>
            <a:fld id="{60019836-C788-45B5-BCCE-676CF07B1F19}" type="datetime'''''4''4''''%'''''''''''''''">
              <a:rPr lang="en-GB" altLang="en-US" sz="800" smtClean="0">
                <a:solidFill>
                  <a:srgbClr val="FFFFFF"/>
                </a:solidFill>
                <a:effectLst/>
              </a:rPr>
              <a:pPr algn="ctr">
                <a:lnSpc>
                  <a:spcPct val="90000"/>
                </a:lnSpc>
                <a:spcBef>
                  <a:spcPct val="0"/>
                </a:spcBef>
                <a:spcAft>
                  <a:spcPct val="0"/>
                </a:spcAft>
              </a:pPr>
              <a:t>44%</a:t>
            </a:fld>
            <a:endParaRPr lang="en-GB" sz="800" err="1">
              <a:solidFill>
                <a:srgbClr val="FFFFFF"/>
              </a:solidFill>
              <a:sym typeface="+mn-lt"/>
            </a:endParaRPr>
          </a:p>
        </p:txBody>
      </p:sp>
      <p:sp>
        <p:nvSpPr>
          <p:cNvPr id="321" name="Rectangle 320">
            <a:extLst>
              <a:ext uri="{FF2B5EF4-FFF2-40B4-BE49-F238E27FC236}">
                <a16:creationId xmlns:a16="http://schemas.microsoft.com/office/drawing/2014/main" id="{AAE15CEF-7DF5-3AB0-8AF8-212D66321602}"/>
              </a:ext>
            </a:extLst>
          </p:cNvPr>
          <p:cNvSpPr/>
          <p:nvPr>
            <p:custDataLst>
              <p:tags r:id="rId178"/>
            </p:custDataLst>
          </p:nvPr>
        </p:nvSpPr>
        <p:spPr bwMode="gray">
          <a:xfrm>
            <a:off x="10231438" y="2962275"/>
            <a:ext cx="233363" cy="109538"/>
          </a:xfrm>
          <a:prstGeom prst="rect">
            <a:avLst/>
          </a:prstGeom>
          <a:solidFill>
            <a:srgbClr val="C0C0C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ctr" anchorCtr="0"/>
          <a:lstStyle/>
          <a:p>
            <a:pPr algn="ctr">
              <a:lnSpc>
                <a:spcPct val="90000"/>
              </a:lnSpc>
              <a:spcBef>
                <a:spcPct val="0"/>
              </a:spcBef>
              <a:spcAft>
                <a:spcPct val="0"/>
              </a:spcAft>
            </a:pPr>
            <a:fld id="{2A7F5F86-D143-45AA-A597-02FD376F1BF0}" type="datetime'''''''''''''4''''''''''''''''''''''''5''%'''''''''''''">
              <a:rPr lang="en-GB" altLang="en-US" sz="800" smtClean="0">
                <a:solidFill>
                  <a:srgbClr val="FFFFFF"/>
                </a:solidFill>
                <a:effectLst/>
              </a:rPr>
              <a:pPr algn="ctr">
                <a:lnSpc>
                  <a:spcPct val="90000"/>
                </a:lnSpc>
                <a:spcBef>
                  <a:spcPct val="0"/>
                </a:spcBef>
                <a:spcAft>
                  <a:spcPct val="0"/>
                </a:spcAft>
              </a:pPr>
              <a:t>45%</a:t>
            </a:fld>
            <a:endParaRPr lang="en-GB" sz="800" err="1">
              <a:solidFill>
                <a:srgbClr val="FFFFFF"/>
              </a:solidFill>
              <a:sym typeface="+mn-lt"/>
            </a:endParaRPr>
          </a:p>
        </p:txBody>
      </p:sp>
      <p:sp>
        <p:nvSpPr>
          <p:cNvPr id="148" name="Rectangle 147">
            <a:extLst>
              <a:ext uri="{FF2B5EF4-FFF2-40B4-BE49-F238E27FC236}">
                <a16:creationId xmlns:a16="http://schemas.microsoft.com/office/drawing/2014/main" id="{4C1D7EE2-3A01-440A-83AD-9D074E961C8F}"/>
              </a:ext>
            </a:extLst>
          </p:cNvPr>
          <p:cNvSpPr/>
          <p:nvPr>
            <p:custDataLst>
              <p:tags r:id="rId179"/>
            </p:custDataLst>
          </p:nvPr>
        </p:nvSpPr>
        <p:spPr bwMode="auto">
          <a:xfrm>
            <a:off x="10194925" y="5153025"/>
            <a:ext cx="304800" cy="617538"/>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094540F3-AA17-40B6-ABCB-47F3CFE869A6}" type="datetime'*N''''orth'''' ''''&#10;M''''''a''''''c''edo''n''''ia'''''">
              <a:rPr lang="en-GB" altLang="en-US" sz="1000" smtClean="0">
                <a:solidFill>
                  <a:srgbClr val="2B3A42"/>
                </a:solidFill>
                <a:effectLst/>
              </a:rPr>
              <a:pPr lvl="0" algn="r">
                <a:spcBef>
                  <a:spcPct val="0"/>
                </a:spcBef>
                <a:spcAft>
                  <a:spcPct val="0"/>
                </a:spcAft>
                <a:defRPr/>
              </a:pPr>
              <a:t>*North 
Macedonia</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110" name="Rectangle 109">
            <a:extLst>
              <a:ext uri="{FF2B5EF4-FFF2-40B4-BE49-F238E27FC236}">
                <a16:creationId xmlns:a16="http://schemas.microsoft.com/office/drawing/2014/main" id="{5C9C5FF2-3F23-3076-7AC5-9EFDF09ECF36}"/>
              </a:ext>
            </a:extLst>
          </p:cNvPr>
          <p:cNvSpPr/>
          <p:nvPr>
            <p:custDataLst>
              <p:tags r:id="rId180"/>
            </p:custDataLst>
          </p:nvPr>
        </p:nvSpPr>
        <p:spPr bwMode="gray">
          <a:xfrm>
            <a:off x="10474325" y="5000625"/>
            <a:ext cx="176213" cy="109538"/>
          </a:xfrm>
          <a:prstGeom prst="rect">
            <a:avLst/>
          </a:prstGeom>
          <a:solidFill>
            <a:schemeClr val="accent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D928E0A7-8841-4FB3-88E9-E104E5486D9C}" type="datetime'''''''''''''''''''''''''2''''''''''''''''''''%'">
              <a:rPr lang="en-GB" altLang="en-US" sz="800" smtClean="0">
                <a:solidFill>
                  <a:schemeClr val="bg1"/>
                </a:solidFill>
                <a:effectLst/>
                <a:sym typeface="+mn-lt"/>
              </a:rPr>
              <a:pPr algn="ctr">
                <a:lnSpc>
                  <a:spcPct val="90000"/>
                </a:lnSpc>
                <a:spcBef>
                  <a:spcPct val="0"/>
                </a:spcBef>
                <a:spcAft>
                  <a:spcPct val="0"/>
                </a:spcAft>
              </a:pPr>
              <a:t>2%</a:t>
            </a:fld>
            <a:endParaRPr lang="en-GB" sz="800" err="1">
              <a:solidFill>
                <a:schemeClr val="bg1"/>
              </a:solidFill>
              <a:sym typeface="+mn-lt"/>
            </a:endParaRPr>
          </a:p>
        </p:txBody>
      </p:sp>
      <p:sp>
        <p:nvSpPr>
          <p:cNvPr id="538" name="Rectangle 537">
            <a:extLst>
              <a:ext uri="{FF2B5EF4-FFF2-40B4-BE49-F238E27FC236}">
                <a16:creationId xmlns:a16="http://schemas.microsoft.com/office/drawing/2014/main" id="{D3CFFBF7-56D3-4292-E050-0CDD90F192C3}"/>
              </a:ext>
            </a:extLst>
          </p:cNvPr>
          <p:cNvSpPr/>
          <p:nvPr>
            <p:custDataLst>
              <p:tags r:id="rId181"/>
            </p:custDataLst>
          </p:nvPr>
        </p:nvSpPr>
        <p:spPr bwMode="gray">
          <a:xfrm>
            <a:off x="10542588" y="4940300"/>
            <a:ext cx="176213" cy="109538"/>
          </a:xfrm>
          <a:prstGeom prst="rect">
            <a:avLst/>
          </a:prstGeom>
          <a:solidFill>
            <a:srgbClr val="E66F0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45775642-670D-4A33-B096-9F1A4281B85C}" type="datetime'''''''3%'''''''''''''''''''''''''''''''''''''''''''''''''">
              <a:rPr lang="en-GB" altLang="en-US" sz="800" smtClean="0">
                <a:solidFill>
                  <a:schemeClr val="bg1"/>
                </a:solidFill>
                <a:effectLst/>
                <a:sym typeface="+mn-lt"/>
              </a:rPr>
              <a:pPr algn="ctr">
                <a:lnSpc>
                  <a:spcPct val="90000"/>
                </a:lnSpc>
                <a:spcBef>
                  <a:spcPct val="0"/>
                </a:spcBef>
                <a:spcAft>
                  <a:spcPct val="0"/>
                </a:spcAft>
              </a:pPr>
              <a:t>3%</a:t>
            </a:fld>
            <a:endParaRPr lang="en-GB" sz="800" err="1">
              <a:solidFill>
                <a:schemeClr val="bg1"/>
              </a:solidFill>
              <a:sym typeface="+mn-lt"/>
            </a:endParaRPr>
          </a:p>
        </p:txBody>
      </p:sp>
      <p:sp>
        <p:nvSpPr>
          <p:cNvPr id="126" name="Rectangle 125">
            <a:extLst>
              <a:ext uri="{FF2B5EF4-FFF2-40B4-BE49-F238E27FC236}">
                <a16:creationId xmlns:a16="http://schemas.microsoft.com/office/drawing/2014/main" id="{39F45E37-C570-0394-B235-72BDAA5A29A1}"/>
              </a:ext>
            </a:extLst>
          </p:cNvPr>
          <p:cNvSpPr/>
          <p:nvPr>
            <p:custDataLst>
              <p:tags r:id="rId182"/>
            </p:custDataLst>
          </p:nvPr>
        </p:nvSpPr>
        <p:spPr bwMode="gray">
          <a:xfrm>
            <a:off x="10474325" y="4859338"/>
            <a:ext cx="176213" cy="109538"/>
          </a:xfrm>
          <a:prstGeom prst="rect">
            <a:avLst/>
          </a:prstGeom>
          <a:solidFill>
            <a:srgbClr val="F88FAC"/>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ctr" anchorCtr="0"/>
          <a:lstStyle/>
          <a:p>
            <a:pPr algn="ctr">
              <a:lnSpc>
                <a:spcPct val="90000"/>
              </a:lnSpc>
              <a:spcBef>
                <a:spcPct val="0"/>
              </a:spcBef>
              <a:spcAft>
                <a:spcPct val="0"/>
              </a:spcAft>
            </a:pPr>
            <a:fld id="{84FFA678-1242-4DBD-8BC2-149F5238FEDF}" type="datetime'''''''3''''''''''''''''''''''''''%'''''''">
              <a:rPr lang="en-GB" altLang="en-US" sz="800" smtClean="0">
                <a:solidFill>
                  <a:srgbClr val="FFFFFF"/>
                </a:solidFill>
                <a:effectLst/>
              </a:rPr>
              <a:pPr algn="ctr">
                <a:lnSpc>
                  <a:spcPct val="90000"/>
                </a:lnSpc>
                <a:spcBef>
                  <a:spcPct val="0"/>
                </a:spcBef>
                <a:spcAft>
                  <a:spcPct val="0"/>
                </a:spcAft>
              </a:pPr>
              <a:t>3%</a:t>
            </a:fld>
            <a:endParaRPr lang="en-GB" sz="800" err="1">
              <a:solidFill>
                <a:srgbClr val="FFFFFF"/>
              </a:solidFill>
              <a:sym typeface="+mn-lt"/>
            </a:endParaRPr>
          </a:p>
        </p:txBody>
      </p:sp>
      <p:sp>
        <p:nvSpPr>
          <p:cNvPr id="322" name="Rectangle 321">
            <a:extLst>
              <a:ext uri="{FF2B5EF4-FFF2-40B4-BE49-F238E27FC236}">
                <a16:creationId xmlns:a16="http://schemas.microsoft.com/office/drawing/2014/main" id="{7834AA28-3915-0B0B-A400-37DEA9B4585A}"/>
              </a:ext>
            </a:extLst>
          </p:cNvPr>
          <p:cNvSpPr/>
          <p:nvPr>
            <p:custDataLst>
              <p:tags r:id="rId183"/>
            </p:custDataLst>
          </p:nvPr>
        </p:nvSpPr>
        <p:spPr bwMode="gray">
          <a:xfrm>
            <a:off x="10479088" y="4113213"/>
            <a:ext cx="233363" cy="109538"/>
          </a:xfrm>
          <a:prstGeom prst="rect">
            <a:avLst/>
          </a:prstGeom>
          <a:solidFill>
            <a:srgbClr val="C30C3E"/>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C077810F-00DB-4C14-8D83-CC5561A34366}" type="datetime'5''''''''''''''''''''''3''''''''''''''''''''''''%'''">
              <a:rPr lang="en-GB" altLang="en-US" sz="800" smtClean="0">
                <a:solidFill>
                  <a:srgbClr val="FFFFFF"/>
                </a:solidFill>
                <a:effectLst/>
              </a:rPr>
              <a:pPr algn="ctr">
                <a:lnSpc>
                  <a:spcPct val="90000"/>
                </a:lnSpc>
                <a:spcBef>
                  <a:spcPct val="0"/>
                </a:spcBef>
                <a:spcAft>
                  <a:spcPct val="0"/>
                </a:spcAft>
              </a:pPr>
              <a:t>53%</a:t>
            </a:fld>
            <a:endParaRPr lang="en-GB" sz="800">
              <a:solidFill>
                <a:srgbClr val="FFFFFF"/>
              </a:solidFill>
              <a:sym typeface="+mn-lt"/>
            </a:endParaRPr>
          </a:p>
        </p:txBody>
      </p:sp>
      <p:sp>
        <p:nvSpPr>
          <p:cNvPr id="539" name="Rectangle 538">
            <a:extLst>
              <a:ext uri="{FF2B5EF4-FFF2-40B4-BE49-F238E27FC236}">
                <a16:creationId xmlns:a16="http://schemas.microsoft.com/office/drawing/2014/main" id="{CC105974-08A0-E0F4-CA7B-B55E73F1C91D}"/>
              </a:ext>
            </a:extLst>
          </p:cNvPr>
          <p:cNvSpPr/>
          <p:nvPr>
            <p:custDataLst>
              <p:tags r:id="rId184"/>
            </p:custDataLst>
          </p:nvPr>
        </p:nvSpPr>
        <p:spPr bwMode="gray">
          <a:xfrm>
            <a:off x="10479088" y="2881313"/>
            <a:ext cx="233363" cy="109538"/>
          </a:xfrm>
          <a:prstGeom prst="rect">
            <a:avLst/>
          </a:prstGeom>
          <a:solidFill>
            <a:srgbClr val="C0C0C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ctr" anchorCtr="0"/>
          <a:lstStyle/>
          <a:p>
            <a:pPr algn="ctr">
              <a:lnSpc>
                <a:spcPct val="90000"/>
              </a:lnSpc>
              <a:spcBef>
                <a:spcPct val="0"/>
              </a:spcBef>
              <a:spcAft>
                <a:spcPct val="0"/>
              </a:spcAft>
            </a:pPr>
            <a:fld id="{20D80044-F3BE-4ED5-A452-0D5C0E7F5B80}" type="datetime'''3''''''''''''''''''''''9''''''''''%'''''''''''''''">
              <a:rPr lang="en-GB" altLang="en-US" sz="800" smtClean="0">
                <a:solidFill>
                  <a:srgbClr val="FFFFFF"/>
                </a:solidFill>
                <a:effectLst/>
                <a:sym typeface="+mn-lt"/>
              </a:rPr>
              <a:pPr algn="ctr">
                <a:lnSpc>
                  <a:spcPct val="90000"/>
                </a:lnSpc>
                <a:spcBef>
                  <a:spcPct val="0"/>
                </a:spcBef>
                <a:spcAft>
                  <a:spcPct val="0"/>
                </a:spcAft>
              </a:pPr>
              <a:t>39%</a:t>
            </a:fld>
            <a:endParaRPr lang="en-GB" sz="800" err="1">
              <a:solidFill>
                <a:srgbClr val="FFFFFF"/>
              </a:solidFill>
              <a:sym typeface="+mn-lt"/>
            </a:endParaRPr>
          </a:p>
        </p:txBody>
      </p:sp>
      <p:sp>
        <p:nvSpPr>
          <p:cNvPr id="145" name="Rectangle 144">
            <a:extLst>
              <a:ext uri="{FF2B5EF4-FFF2-40B4-BE49-F238E27FC236}">
                <a16:creationId xmlns:a16="http://schemas.microsoft.com/office/drawing/2014/main" id="{A8EA43D0-E226-C214-4878-707E3EE99570}"/>
              </a:ext>
            </a:extLst>
          </p:cNvPr>
          <p:cNvSpPr/>
          <p:nvPr>
            <p:custDataLst>
              <p:tags r:id="rId185"/>
            </p:custDataLst>
          </p:nvPr>
        </p:nvSpPr>
        <p:spPr bwMode="auto">
          <a:xfrm>
            <a:off x="10518775" y="5153025"/>
            <a:ext cx="152400" cy="434975"/>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1EB3164D-DBD6-460E-836E-9203E8F6700B}" type="datetime'''*B''''''''''o''''''''''''s''''''''''''''''n''''''ia'''''''''">
              <a:rPr lang="en-GB" altLang="en-US" sz="1000" smtClean="0">
                <a:solidFill>
                  <a:srgbClr val="2B3A42"/>
                </a:solidFill>
                <a:effectLst/>
              </a:rPr>
              <a:pPr lvl="0" algn="r">
                <a:spcBef>
                  <a:spcPct val="0"/>
                </a:spcBef>
                <a:spcAft>
                  <a:spcPct val="0"/>
                </a:spcAft>
                <a:defRPr/>
              </a:pPr>
              <a:t>*Bosnia</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541" name="Rectangle 540">
            <a:extLst>
              <a:ext uri="{FF2B5EF4-FFF2-40B4-BE49-F238E27FC236}">
                <a16:creationId xmlns:a16="http://schemas.microsoft.com/office/drawing/2014/main" id="{611B5CFC-6390-F1B1-5854-F5307872F8EB}"/>
              </a:ext>
            </a:extLst>
          </p:cNvPr>
          <p:cNvSpPr/>
          <p:nvPr>
            <p:custDataLst>
              <p:tags r:id="rId186"/>
            </p:custDataLst>
          </p:nvPr>
        </p:nvSpPr>
        <p:spPr bwMode="gray">
          <a:xfrm>
            <a:off x="10721975" y="5000625"/>
            <a:ext cx="176213" cy="109538"/>
          </a:xfrm>
          <a:prstGeom prst="rect">
            <a:avLst/>
          </a:prstGeom>
          <a:solidFill>
            <a:schemeClr val="accent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12B6C07E-13EF-4671-A7DE-E303725CB5B2}" type="datetime'''''''''''2''''''''''''''''''''''%'''''''''''''''''''">
              <a:rPr lang="en-GB" altLang="en-US" sz="800" smtClean="0">
                <a:solidFill>
                  <a:schemeClr val="bg1"/>
                </a:solidFill>
                <a:effectLst/>
                <a:sym typeface="+mn-lt"/>
              </a:rPr>
              <a:pPr algn="ctr">
                <a:lnSpc>
                  <a:spcPct val="90000"/>
                </a:lnSpc>
                <a:spcBef>
                  <a:spcPct val="0"/>
                </a:spcBef>
                <a:spcAft>
                  <a:spcPct val="0"/>
                </a:spcAft>
              </a:pPr>
              <a:t>2%</a:t>
            </a:fld>
            <a:endParaRPr lang="en-GB" sz="800" err="1">
              <a:solidFill>
                <a:schemeClr val="bg1"/>
              </a:solidFill>
              <a:sym typeface="+mn-lt"/>
            </a:endParaRPr>
          </a:p>
        </p:txBody>
      </p:sp>
      <p:sp>
        <p:nvSpPr>
          <p:cNvPr id="545" name="Rectangle 544">
            <a:extLst>
              <a:ext uri="{FF2B5EF4-FFF2-40B4-BE49-F238E27FC236}">
                <a16:creationId xmlns:a16="http://schemas.microsoft.com/office/drawing/2014/main" id="{B9B9D503-2168-EAFF-9BF0-30DD7AE61FA1}"/>
              </a:ext>
            </a:extLst>
          </p:cNvPr>
          <p:cNvSpPr/>
          <p:nvPr>
            <p:custDataLst>
              <p:tags r:id="rId187"/>
            </p:custDataLst>
          </p:nvPr>
        </p:nvSpPr>
        <p:spPr bwMode="gray">
          <a:xfrm>
            <a:off x="10791825" y="4921250"/>
            <a:ext cx="176213" cy="109538"/>
          </a:xfrm>
          <a:prstGeom prst="rect">
            <a:avLst/>
          </a:prstGeom>
          <a:solidFill>
            <a:srgbClr val="F88FAC"/>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ctr" anchorCtr="0"/>
          <a:lstStyle/>
          <a:p>
            <a:pPr algn="ctr">
              <a:lnSpc>
                <a:spcPct val="90000"/>
              </a:lnSpc>
              <a:spcBef>
                <a:spcPct val="0"/>
              </a:spcBef>
              <a:spcAft>
                <a:spcPct val="0"/>
              </a:spcAft>
            </a:pPr>
            <a:fld id="{4C16B215-A808-4532-9177-AD97B8EE12B5}" type="datetime'''''''''''5''%'''''''''''''''''''''''''''''''''">
              <a:rPr lang="en-GB" altLang="en-US" sz="800" smtClean="0">
                <a:solidFill>
                  <a:srgbClr val="FFFFFF"/>
                </a:solidFill>
                <a:effectLst/>
                <a:sym typeface="+mn-lt"/>
              </a:rPr>
              <a:pPr algn="ctr">
                <a:lnSpc>
                  <a:spcPct val="90000"/>
                </a:lnSpc>
                <a:spcBef>
                  <a:spcPct val="0"/>
                </a:spcBef>
                <a:spcAft>
                  <a:spcPct val="0"/>
                </a:spcAft>
              </a:pPr>
              <a:t>5%</a:t>
            </a:fld>
            <a:endParaRPr lang="en-GB" sz="800" err="1">
              <a:solidFill>
                <a:srgbClr val="FFFFFF"/>
              </a:solidFill>
              <a:sym typeface="+mn-lt"/>
            </a:endParaRPr>
          </a:p>
        </p:txBody>
      </p:sp>
      <p:sp>
        <p:nvSpPr>
          <p:cNvPr id="546" name="Rectangle 545">
            <a:extLst>
              <a:ext uri="{FF2B5EF4-FFF2-40B4-BE49-F238E27FC236}">
                <a16:creationId xmlns:a16="http://schemas.microsoft.com/office/drawing/2014/main" id="{CFE9E93F-C549-6737-E89F-C0A108E049C8}"/>
              </a:ext>
            </a:extLst>
          </p:cNvPr>
          <p:cNvSpPr/>
          <p:nvPr>
            <p:custDataLst>
              <p:tags r:id="rId188"/>
            </p:custDataLst>
          </p:nvPr>
        </p:nvSpPr>
        <p:spPr bwMode="gray">
          <a:xfrm>
            <a:off x="10728325" y="3608388"/>
            <a:ext cx="233363" cy="109538"/>
          </a:xfrm>
          <a:prstGeom prst="rect">
            <a:avLst/>
          </a:prstGeom>
          <a:solidFill>
            <a:srgbClr val="C30C3E"/>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FACF775B-8359-4BE8-8D74-E60D4A71BE14}" type="datetime'''''''''''''''''''9''''''''''''''''''''''''''''''''''4%'">
              <a:rPr lang="en-GB" altLang="en-US" sz="800" smtClean="0">
                <a:solidFill>
                  <a:srgbClr val="FFFFFF"/>
                </a:solidFill>
                <a:effectLst/>
                <a:sym typeface="+mn-lt"/>
              </a:rPr>
              <a:pPr algn="ctr">
                <a:lnSpc>
                  <a:spcPct val="90000"/>
                </a:lnSpc>
                <a:spcBef>
                  <a:spcPct val="0"/>
                </a:spcBef>
                <a:spcAft>
                  <a:spcPct val="0"/>
                </a:spcAft>
              </a:pPr>
              <a:t>94%</a:t>
            </a:fld>
            <a:endParaRPr lang="en-GB" sz="800">
              <a:solidFill>
                <a:srgbClr val="FFFFFF"/>
              </a:solidFill>
              <a:sym typeface="+mn-lt"/>
            </a:endParaRPr>
          </a:p>
        </p:txBody>
      </p:sp>
      <p:sp>
        <p:nvSpPr>
          <p:cNvPr id="62" name="Rectangle 61">
            <a:extLst>
              <a:ext uri="{FF2B5EF4-FFF2-40B4-BE49-F238E27FC236}">
                <a16:creationId xmlns:a16="http://schemas.microsoft.com/office/drawing/2014/main" id="{77AA89D7-01DF-B4CE-F50A-094254176649}"/>
              </a:ext>
            </a:extLst>
          </p:cNvPr>
          <p:cNvSpPr/>
          <p:nvPr>
            <p:custDataLst>
              <p:tags r:id="rId189"/>
            </p:custDataLst>
          </p:nvPr>
        </p:nvSpPr>
        <p:spPr bwMode="auto">
          <a:xfrm>
            <a:off x="10768013" y="5153025"/>
            <a:ext cx="152400" cy="387350"/>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B28B60BD-CE7E-4BF6-8DB8-E4F98535C862}" type="datetime'''T''u''''''''''''''''''''''''r''''''''k''''e''''''''''''y'">
              <a:rPr lang="en-GB" altLang="en-US" sz="1000" smtClean="0">
                <a:solidFill>
                  <a:srgbClr val="2B3A42"/>
                </a:solidFill>
                <a:effectLst/>
              </a:rPr>
              <a:pPr lvl="0" algn="r">
                <a:spcBef>
                  <a:spcPct val="0"/>
                </a:spcBef>
                <a:spcAft>
                  <a:spcPct val="0"/>
                </a:spcAft>
                <a:defRPr/>
              </a:pPr>
              <a:t>Turkey</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125" name="Rectangle 124">
            <a:extLst>
              <a:ext uri="{FF2B5EF4-FFF2-40B4-BE49-F238E27FC236}">
                <a16:creationId xmlns:a16="http://schemas.microsoft.com/office/drawing/2014/main" id="{6729E2F8-A464-4B50-AFE1-F6E88A7DD76B}"/>
              </a:ext>
            </a:extLst>
          </p:cNvPr>
          <p:cNvSpPr/>
          <p:nvPr>
            <p:custDataLst>
              <p:tags r:id="rId190"/>
            </p:custDataLst>
          </p:nvPr>
        </p:nvSpPr>
        <p:spPr bwMode="auto">
          <a:xfrm>
            <a:off x="9774238" y="5153025"/>
            <a:ext cx="152400" cy="30956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1DD97C52-5A75-4B7C-A5A7-7078FE79C609}" type="datetime'M''''''''''a''''''''''l''''''''''t''''''''''''''''''a'''''''">
              <a:rPr lang="en-GB" altLang="en-US" sz="1000" smtClean="0">
                <a:solidFill>
                  <a:srgbClr val="2B3A42"/>
                </a:solidFill>
                <a:effectLst/>
              </a:rPr>
              <a:pPr lvl="0" algn="r">
                <a:spcBef>
                  <a:spcPct val="0"/>
                </a:spcBef>
                <a:spcAft>
                  <a:spcPct val="0"/>
                </a:spcAft>
                <a:defRPr/>
              </a:pPr>
              <a:t>Malta</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13" name="Rectangle 12">
            <a:extLst>
              <a:ext uri="{FF2B5EF4-FFF2-40B4-BE49-F238E27FC236}">
                <a16:creationId xmlns:a16="http://schemas.microsoft.com/office/drawing/2014/main" id="{F7CD2B58-B109-4FC6-B27B-5F708B4BE640}"/>
              </a:ext>
            </a:extLst>
          </p:cNvPr>
          <p:cNvSpPr/>
          <p:nvPr>
            <p:custDataLst>
              <p:tags r:id="rId191"/>
            </p:custDataLst>
          </p:nvPr>
        </p:nvSpPr>
        <p:spPr bwMode="auto">
          <a:xfrm>
            <a:off x="1103313" y="6116638"/>
            <a:ext cx="196850" cy="1476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6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4" name="Rectangle 13">
            <a:extLst>
              <a:ext uri="{FF2B5EF4-FFF2-40B4-BE49-F238E27FC236}">
                <a16:creationId xmlns:a16="http://schemas.microsoft.com/office/drawing/2014/main" id="{471021A3-F053-4C6B-83CF-5ED12865A656}"/>
              </a:ext>
            </a:extLst>
          </p:cNvPr>
          <p:cNvSpPr/>
          <p:nvPr>
            <p:custDataLst>
              <p:tags r:id="rId192"/>
            </p:custDataLst>
          </p:nvPr>
        </p:nvSpPr>
        <p:spPr bwMode="auto">
          <a:xfrm>
            <a:off x="1679575" y="6116638"/>
            <a:ext cx="196850" cy="147638"/>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6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9" name="Rectangle 18">
            <a:extLst>
              <a:ext uri="{FF2B5EF4-FFF2-40B4-BE49-F238E27FC236}">
                <a16:creationId xmlns:a16="http://schemas.microsoft.com/office/drawing/2014/main" id="{73508AE0-E36E-41C9-9611-02903FC393DF}"/>
              </a:ext>
            </a:extLst>
          </p:cNvPr>
          <p:cNvSpPr/>
          <p:nvPr>
            <p:custDataLst>
              <p:tags r:id="rId193"/>
            </p:custDataLst>
          </p:nvPr>
        </p:nvSpPr>
        <p:spPr bwMode="auto">
          <a:xfrm>
            <a:off x="3808413" y="6116638"/>
            <a:ext cx="196850" cy="147638"/>
          </a:xfrm>
          <a:prstGeom prst="rect">
            <a:avLst/>
          </a:prstGeom>
          <a:solidFill>
            <a:srgbClr val="E66F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6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0" name="Rectangle 19">
            <a:extLst>
              <a:ext uri="{FF2B5EF4-FFF2-40B4-BE49-F238E27FC236}">
                <a16:creationId xmlns:a16="http://schemas.microsoft.com/office/drawing/2014/main" id="{AA34FA3B-3556-49C2-AD6F-5B67D2F1770C}"/>
              </a:ext>
            </a:extLst>
          </p:cNvPr>
          <p:cNvSpPr/>
          <p:nvPr>
            <p:custDataLst>
              <p:tags r:id="rId194"/>
            </p:custDataLst>
          </p:nvPr>
        </p:nvSpPr>
        <p:spPr bwMode="auto">
          <a:xfrm>
            <a:off x="6153150" y="6116638"/>
            <a:ext cx="196850" cy="147638"/>
          </a:xfrm>
          <a:prstGeom prst="rect">
            <a:avLst/>
          </a:prstGeom>
          <a:solidFill>
            <a:srgbClr val="F88FA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6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1" name="Rectangle 20">
            <a:extLst>
              <a:ext uri="{FF2B5EF4-FFF2-40B4-BE49-F238E27FC236}">
                <a16:creationId xmlns:a16="http://schemas.microsoft.com/office/drawing/2014/main" id="{E752EA0D-11B0-46F1-B2C0-D91402F2DDF2}"/>
              </a:ext>
            </a:extLst>
          </p:cNvPr>
          <p:cNvSpPr/>
          <p:nvPr>
            <p:custDataLst>
              <p:tags r:id="rId195"/>
            </p:custDataLst>
          </p:nvPr>
        </p:nvSpPr>
        <p:spPr bwMode="auto">
          <a:xfrm>
            <a:off x="7940675" y="6116638"/>
            <a:ext cx="196850" cy="147638"/>
          </a:xfrm>
          <a:prstGeom prst="rect">
            <a:avLst/>
          </a:prstGeom>
          <a:solidFill>
            <a:srgbClr val="C30C3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6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667" name="Rectangle 666">
            <a:extLst>
              <a:ext uri="{FF2B5EF4-FFF2-40B4-BE49-F238E27FC236}">
                <a16:creationId xmlns:a16="http://schemas.microsoft.com/office/drawing/2014/main" id="{D3D78A3C-FA21-E250-32EC-012709AD9EAF}"/>
              </a:ext>
            </a:extLst>
          </p:cNvPr>
          <p:cNvSpPr/>
          <p:nvPr>
            <p:custDataLst>
              <p:tags r:id="rId196"/>
            </p:custDataLst>
          </p:nvPr>
        </p:nvSpPr>
        <p:spPr bwMode="auto">
          <a:xfrm>
            <a:off x="9099550" y="6116638"/>
            <a:ext cx="196850" cy="147638"/>
          </a:xfrm>
          <a:prstGeom prst="rect">
            <a:avLst/>
          </a:prstGeom>
          <a:solidFill>
            <a:srgbClr val="C0C0C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l"/>
            <a:endParaRPr lang="en-GB" sz="1600" err="1"/>
          </a:p>
        </p:txBody>
      </p:sp>
      <p:sp>
        <p:nvSpPr>
          <p:cNvPr id="3" name="Rectangle 2">
            <a:extLst>
              <a:ext uri="{FF2B5EF4-FFF2-40B4-BE49-F238E27FC236}">
                <a16:creationId xmlns:a16="http://schemas.microsoft.com/office/drawing/2014/main" id="{439FFB25-5862-438E-9609-5DC04662228B}"/>
              </a:ext>
            </a:extLst>
          </p:cNvPr>
          <p:cNvSpPr/>
          <p:nvPr>
            <p:custDataLst>
              <p:tags r:id="rId197"/>
            </p:custDataLst>
          </p:nvPr>
        </p:nvSpPr>
        <p:spPr bwMode="auto">
          <a:xfrm>
            <a:off x="1350963" y="6111875"/>
            <a:ext cx="227013" cy="168275"/>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marR="0" lvl="0" indent="0" algn="l" defTabSz="914400" rtl="0" eaLnBrk="1" fontAlgn="auto" latinLnBrk="0" hangingPunct="1">
              <a:lnSpc>
                <a:spcPct val="100000"/>
              </a:lnSpc>
              <a:spcBef>
                <a:spcPct val="0"/>
              </a:spcBef>
              <a:spcAft>
                <a:spcPct val="0"/>
              </a:spcAft>
              <a:buClrTx/>
              <a:buSzTx/>
              <a:buFontTx/>
              <a:buNone/>
              <a:tabLst/>
              <a:defRPr/>
            </a:pPr>
            <a:fld id="{4A3ED2C5-488C-4D74-9CDE-A8BBE5478CE9}" type="datetime'''''''''''''F''''''''''''''''''''''u''''''''''l''''l'''''''">
              <a:rPr lang="en-GB" altLang="en-US" sz="1100" smtClean="0">
                <a:solidFill>
                  <a:srgbClr val="2B3A42"/>
                </a:solidFill>
                <a:effectLst/>
              </a:rPr>
              <a:pPr marL="0" marR="0" lvl="0" indent="0" algn="l" defTabSz="914400" rtl="0" eaLnBrk="1" fontAlgn="auto" latinLnBrk="0" hangingPunct="1">
                <a:lnSpc>
                  <a:spcPct val="100000"/>
                </a:lnSpc>
                <a:spcBef>
                  <a:spcPct val="0"/>
                </a:spcBef>
                <a:spcAft>
                  <a:spcPct val="0"/>
                </a:spcAft>
                <a:buClrTx/>
                <a:buSzTx/>
                <a:buFontTx/>
                <a:buNone/>
                <a:tabLst/>
                <a:defRPr/>
              </a:pPr>
              <a:t>Full</a:t>
            </a:fld>
            <a:endParaRPr kumimoji="0" lang="en-GB" sz="1100" b="0" i="0" strike="noStrike" kern="1200" cap="none" spc="0" normalizeH="0" baseline="0" noProof="0">
              <a:ln>
                <a:noFill/>
              </a:ln>
              <a:solidFill>
                <a:srgbClr val="2B3A42"/>
              </a:solidFill>
              <a:effectLst/>
              <a:uLnTx/>
              <a:uFillTx/>
              <a:ea typeface="+mn-ea"/>
              <a:cs typeface="+mn-cs"/>
              <a:sym typeface="+mn-lt"/>
            </a:endParaRPr>
          </a:p>
        </p:txBody>
      </p:sp>
      <p:sp>
        <p:nvSpPr>
          <p:cNvPr id="9" name="Rectangle 8">
            <a:extLst>
              <a:ext uri="{FF2B5EF4-FFF2-40B4-BE49-F238E27FC236}">
                <a16:creationId xmlns:a16="http://schemas.microsoft.com/office/drawing/2014/main" id="{239F7297-49AD-4FC4-9778-560571940464}"/>
              </a:ext>
            </a:extLst>
          </p:cNvPr>
          <p:cNvSpPr/>
          <p:nvPr>
            <p:custDataLst>
              <p:tags r:id="rId198"/>
            </p:custDataLst>
          </p:nvPr>
        </p:nvSpPr>
        <p:spPr bwMode="auto">
          <a:xfrm>
            <a:off x="1927225" y="6111875"/>
            <a:ext cx="1779588" cy="168275"/>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marR="0" lvl="0" indent="0" algn="l" defTabSz="914400" rtl="0" eaLnBrk="1" fontAlgn="auto" latinLnBrk="0" hangingPunct="1">
              <a:lnSpc>
                <a:spcPct val="100000"/>
              </a:lnSpc>
              <a:spcBef>
                <a:spcPct val="0"/>
              </a:spcBef>
              <a:spcAft>
                <a:spcPct val="0"/>
              </a:spcAft>
              <a:buClrTx/>
              <a:buSzTx/>
              <a:buFontTx/>
              <a:buNone/>
              <a:tabLst/>
              <a:defRPr/>
            </a:pPr>
            <a:fld id="{AC9A8479-A68B-4EC6-93A4-0E4434E59EF3}" type="datetime'Limit''ed availabili''''ty ''(''A''''ll'''' ''''other'')'''">
              <a:rPr lang="en-GB" altLang="en-US" sz="1100" smtClean="0">
                <a:solidFill>
                  <a:srgbClr val="2B3A42"/>
                </a:solidFill>
                <a:effectLst/>
              </a:rPr>
              <a:pPr marL="0" marR="0" lvl="0" indent="0" algn="l" defTabSz="914400" rtl="0" eaLnBrk="1" fontAlgn="auto" latinLnBrk="0" hangingPunct="1">
                <a:lnSpc>
                  <a:spcPct val="100000"/>
                </a:lnSpc>
                <a:spcBef>
                  <a:spcPct val="0"/>
                </a:spcBef>
                <a:spcAft>
                  <a:spcPct val="0"/>
                </a:spcAft>
                <a:buClrTx/>
                <a:buSzTx/>
                <a:buFontTx/>
                <a:buNone/>
                <a:tabLst/>
                <a:defRPr/>
              </a:pPr>
              <a:t>Limited availability (All other)</a:t>
            </a:fld>
            <a:endParaRPr kumimoji="0" lang="en-GB" sz="1100" b="0" i="0" strike="noStrike" kern="1200" cap="none" spc="0" normalizeH="0" baseline="0" noProof="0">
              <a:ln>
                <a:noFill/>
              </a:ln>
              <a:solidFill>
                <a:srgbClr val="2B3A42"/>
              </a:solidFill>
              <a:effectLst/>
              <a:uLnTx/>
              <a:uFillTx/>
              <a:ea typeface="+mn-ea"/>
              <a:cs typeface="+mn-cs"/>
              <a:sym typeface="+mn-lt"/>
            </a:endParaRPr>
          </a:p>
        </p:txBody>
      </p:sp>
      <p:sp>
        <p:nvSpPr>
          <p:cNvPr id="10" name="Rectangle 9">
            <a:extLst>
              <a:ext uri="{FF2B5EF4-FFF2-40B4-BE49-F238E27FC236}">
                <a16:creationId xmlns:a16="http://schemas.microsoft.com/office/drawing/2014/main" id="{3A734F07-EC83-4F40-BD5A-C7AC0D2B6F77}"/>
              </a:ext>
            </a:extLst>
          </p:cNvPr>
          <p:cNvSpPr/>
          <p:nvPr>
            <p:custDataLst>
              <p:tags r:id="rId199"/>
            </p:custDataLst>
          </p:nvPr>
        </p:nvSpPr>
        <p:spPr bwMode="auto">
          <a:xfrm>
            <a:off x="4056063" y="6111875"/>
            <a:ext cx="1995488" cy="168275"/>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marR="0" lvl="0" indent="0" algn="l" defTabSz="914400" rtl="0" eaLnBrk="1" fontAlgn="auto" latinLnBrk="0" hangingPunct="1">
              <a:lnSpc>
                <a:spcPct val="100000"/>
              </a:lnSpc>
              <a:spcBef>
                <a:spcPct val="0"/>
              </a:spcBef>
              <a:spcAft>
                <a:spcPct val="0"/>
              </a:spcAft>
              <a:buClrTx/>
              <a:buSzTx/>
              <a:buFontTx/>
              <a:buNone/>
              <a:tabLst/>
              <a:defRPr/>
            </a:pPr>
            <a:fld id="{32E99CFF-B8D4-4916-935D-B444F2010CB9}" type="datetime'Li''mited (I''''''ndiv''idua''l'''' p''a''t''ient'' basi''s)'">
              <a:rPr lang="en-GB" altLang="en-US" sz="1100" smtClean="0">
                <a:solidFill>
                  <a:srgbClr val="2B3A42"/>
                </a:solidFill>
                <a:effectLst/>
              </a:rPr>
              <a:pPr marL="0" marR="0" lvl="0" indent="0" algn="l" defTabSz="914400" rtl="0" eaLnBrk="1" fontAlgn="auto" latinLnBrk="0" hangingPunct="1">
                <a:lnSpc>
                  <a:spcPct val="100000"/>
                </a:lnSpc>
                <a:spcBef>
                  <a:spcPct val="0"/>
                </a:spcBef>
                <a:spcAft>
                  <a:spcPct val="0"/>
                </a:spcAft>
                <a:buClrTx/>
                <a:buSzTx/>
                <a:buFontTx/>
                <a:buNone/>
                <a:tabLst/>
                <a:defRPr/>
              </a:pPr>
              <a:t>Limited (Individual patient basis)</a:t>
            </a:fld>
            <a:endParaRPr kumimoji="0" lang="en-GB" sz="1100" b="0" i="0" strike="noStrike" kern="1200" cap="none" spc="0" normalizeH="0" baseline="0" noProof="0">
              <a:ln>
                <a:noFill/>
              </a:ln>
              <a:solidFill>
                <a:srgbClr val="2B3A42"/>
              </a:solidFill>
              <a:effectLst/>
              <a:uLnTx/>
              <a:uFillTx/>
              <a:ea typeface="+mn-ea"/>
              <a:cs typeface="+mn-cs"/>
              <a:sym typeface="+mn-lt"/>
            </a:endParaRPr>
          </a:p>
        </p:txBody>
      </p:sp>
      <p:sp>
        <p:nvSpPr>
          <p:cNvPr id="11" name="Rectangle 10">
            <a:extLst>
              <a:ext uri="{FF2B5EF4-FFF2-40B4-BE49-F238E27FC236}">
                <a16:creationId xmlns:a16="http://schemas.microsoft.com/office/drawing/2014/main" id="{1FCC07F4-F17B-40BD-8047-7151558E80BD}"/>
              </a:ext>
            </a:extLst>
          </p:cNvPr>
          <p:cNvSpPr/>
          <p:nvPr>
            <p:custDataLst>
              <p:tags r:id="rId200"/>
            </p:custDataLst>
          </p:nvPr>
        </p:nvSpPr>
        <p:spPr bwMode="auto">
          <a:xfrm>
            <a:off x="6400800" y="6111875"/>
            <a:ext cx="1438275" cy="168275"/>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marR="0" lvl="0" indent="0" algn="l" defTabSz="914400" rtl="0" eaLnBrk="1" fontAlgn="auto" latinLnBrk="0" hangingPunct="1">
              <a:lnSpc>
                <a:spcPct val="100000"/>
              </a:lnSpc>
              <a:spcBef>
                <a:spcPct val="0"/>
              </a:spcBef>
              <a:spcAft>
                <a:spcPct val="0"/>
              </a:spcAft>
              <a:buClrTx/>
              <a:buSzTx/>
              <a:buFontTx/>
              <a:buNone/>
              <a:tabLst/>
              <a:defRPr/>
            </a:pPr>
            <a:fld id="{3D6C1B75-2935-4916-B07D-E43652CF9B09}" type="datetime'''''''''''Only pri''v''a''t''''e''''ly a''vail''a''b''l''e'">
              <a:rPr lang="en-GB" altLang="en-US" sz="1100" smtClean="0">
                <a:solidFill>
                  <a:srgbClr val="2B3A42"/>
                </a:solidFill>
                <a:effectLst/>
              </a:rPr>
              <a:pPr marL="0" marR="0" lvl="0" indent="0" algn="l" defTabSz="914400" rtl="0" eaLnBrk="1" fontAlgn="auto" latinLnBrk="0" hangingPunct="1">
                <a:lnSpc>
                  <a:spcPct val="100000"/>
                </a:lnSpc>
                <a:spcBef>
                  <a:spcPct val="0"/>
                </a:spcBef>
                <a:spcAft>
                  <a:spcPct val="0"/>
                </a:spcAft>
                <a:buClrTx/>
                <a:buSzTx/>
                <a:buFontTx/>
                <a:buNone/>
                <a:tabLst/>
                <a:defRPr/>
              </a:pPr>
              <a:t>Only privately available</a:t>
            </a:fld>
            <a:endParaRPr kumimoji="0" lang="en-GB" sz="1100" b="0" i="0" strike="noStrike" kern="1200" cap="none" spc="0" normalizeH="0" baseline="0" noProof="0">
              <a:ln>
                <a:noFill/>
              </a:ln>
              <a:solidFill>
                <a:srgbClr val="2B3A42"/>
              </a:solidFill>
              <a:effectLst/>
              <a:uLnTx/>
              <a:uFillTx/>
              <a:ea typeface="+mn-ea"/>
              <a:cs typeface="+mn-cs"/>
              <a:sym typeface="+mn-lt"/>
            </a:endParaRPr>
          </a:p>
        </p:txBody>
      </p:sp>
      <p:sp>
        <p:nvSpPr>
          <p:cNvPr id="12" name="Rectangle 11">
            <a:extLst>
              <a:ext uri="{FF2B5EF4-FFF2-40B4-BE49-F238E27FC236}">
                <a16:creationId xmlns:a16="http://schemas.microsoft.com/office/drawing/2014/main" id="{89181FB1-8C65-4A96-B1A4-5D08B9B29C84}"/>
              </a:ext>
            </a:extLst>
          </p:cNvPr>
          <p:cNvSpPr/>
          <p:nvPr>
            <p:custDataLst>
              <p:tags r:id="rId201"/>
            </p:custDataLst>
          </p:nvPr>
        </p:nvSpPr>
        <p:spPr bwMode="auto">
          <a:xfrm>
            <a:off x="8188325" y="6111875"/>
            <a:ext cx="809625" cy="168275"/>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marR="0" lvl="0" indent="0" algn="l" defTabSz="914400" rtl="0" eaLnBrk="1" fontAlgn="auto" latinLnBrk="0" hangingPunct="1">
              <a:lnSpc>
                <a:spcPct val="100000"/>
              </a:lnSpc>
              <a:spcBef>
                <a:spcPct val="0"/>
              </a:spcBef>
              <a:spcAft>
                <a:spcPct val="0"/>
              </a:spcAft>
              <a:buClrTx/>
              <a:buSzTx/>
              <a:buFontTx/>
              <a:buNone/>
              <a:tabLst/>
              <a:defRPr/>
            </a:pPr>
            <a:fld id="{E3CE85BA-84F0-4482-B59A-CFF6657D388C}" type="datetime'''N''o''''''''t a''va''''''''i''''l''''''''''''a''b''l''''''e'">
              <a:rPr lang="en-GB" altLang="en-US" sz="1100" smtClean="0">
                <a:solidFill>
                  <a:srgbClr val="2B3A42"/>
                </a:solidFill>
                <a:effectLst/>
              </a:rPr>
              <a:pPr marL="0" marR="0" lvl="0" indent="0" algn="l" defTabSz="914400" rtl="0" eaLnBrk="1" fontAlgn="auto" latinLnBrk="0" hangingPunct="1">
                <a:lnSpc>
                  <a:spcPct val="100000"/>
                </a:lnSpc>
                <a:spcBef>
                  <a:spcPct val="0"/>
                </a:spcBef>
                <a:spcAft>
                  <a:spcPct val="0"/>
                </a:spcAft>
                <a:buClrTx/>
                <a:buSzTx/>
                <a:buFontTx/>
                <a:buNone/>
                <a:tabLst/>
                <a:defRPr/>
              </a:pPr>
              <a:t>Not available</a:t>
            </a:fld>
            <a:endParaRPr kumimoji="0" lang="en-GB" sz="1100" b="0" i="0" strike="noStrike" kern="1200" cap="none" spc="0" normalizeH="0" baseline="0" noProof="0">
              <a:ln>
                <a:noFill/>
              </a:ln>
              <a:solidFill>
                <a:srgbClr val="2B3A42"/>
              </a:solidFill>
              <a:effectLst/>
              <a:uLnTx/>
              <a:uFillTx/>
              <a:ea typeface="+mn-ea"/>
              <a:cs typeface="+mn-cs"/>
              <a:sym typeface="+mn-lt"/>
            </a:endParaRPr>
          </a:p>
        </p:txBody>
      </p:sp>
      <p:sp>
        <p:nvSpPr>
          <p:cNvPr id="209" name="Rectangle 208">
            <a:extLst>
              <a:ext uri="{FF2B5EF4-FFF2-40B4-BE49-F238E27FC236}">
                <a16:creationId xmlns:a16="http://schemas.microsoft.com/office/drawing/2014/main" id="{F585F6E9-3F0B-CD86-14BA-5B0D069F02F6}"/>
              </a:ext>
            </a:extLst>
          </p:cNvPr>
          <p:cNvSpPr/>
          <p:nvPr>
            <p:custDataLst>
              <p:tags r:id="rId202"/>
            </p:custDataLst>
          </p:nvPr>
        </p:nvSpPr>
        <p:spPr bwMode="auto">
          <a:xfrm>
            <a:off x="9347200" y="6111875"/>
            <a:ext cx="2093913" cy="168275"/>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marR="0" lvl="0" indent="0" algn="l" defTabSz="914400" rtl="0" eaLnBrk="1" fontAlgn="auto" latinLnBrk="0" hangingPunct="1">
              <a:lnSpc>
                <a:spcPct val="100000"/>
              </a:lnSpc>
              <a:spcBef>
                <a:spcPct val="0"/>
              </a:spcBef>
              <a:spcAft>
                <a:spcPct val="0"/>
              </a:spcAft>
              <a:buClrTx/>
              <a:buSzTx/>
              <a:buFontTx/>
              <a:buNone/>
              <a:tabLst/>
              <a:defRPr/>
            </a:pPr>
            <a:fld id="{46A0A41E-AC07-47E0-A47C-45D7E2282371}" type="datetime'D''a''ta not s''ubmitt''''ed by a''ssoci''''at''''i''''o''n'''">
              <a:rPr lang="en-GB" altLang="en-US" sz="1100" smtClean="0">
                <a:solidFill>
                  <a:srgbClr val="2B3A42"/>
                </a:solidFill>
                <a:effectLst/>
              </a:rPr>
              <a:pPr marL="0" marR="0" lvl="0" indent="0" algn="l" defTabSz="914400" rtl="0" eaLnBrk="1" fontAlgn="auto" latinLnBrk="0" hangingPunct="1">
                <a:lnSpc>
                  <a:spcPct val="100000"/>
                </a:lnSpc>
                <a:spcBef>
                  <a:spcPct val="0"/>
                </a:spcBef>
                <a:spcAft>
                  <a:spcPct val="0"/>
                </a:spcAft>
                <a:buClrTx/>
                <a:buSzTx/>
                <a:buFontTx/>
                <a:buNone/>
                <a:tabLst/>
                <a:defRPr/>
              </a:pPr>
              <a:t>Data not submitted by association</a:t>
            </a:fld>
            <a:endParaRPr kumimoji="0" lang="en-GB" sz="1100" b="0" i="0" strike="noStrike" kern="1200" cap="none" spc="0" normalizeH="0" baseline="0" noProof="0">
              <a:ln>
                <a:noFill/>
              </a:ln>
              <a:solidFill>
                <a:srgbClr val="2B3A42"/>
              </a:solidFill>
              <a:effectLst/>
              <a:uLnTx/>
              <a:uFillTx/>
              <a:ea typeface="+mn-ea"/>
              <a:cs typeface="+mn-cs"/>
              <a:sym typeface="+mn-lt"/>
            </a:endParaRPr>
          </a:p>
        </p:txBody>
      </p:sp>
      <p:sp>
        <p:nvSpPr>
          <p:cNvPr id="191" name="Footer Placeholder 3">
            <a:extLst>
              <a:ext uri="{FF2B5EF4-FFF2-40B4-BE49-F238E27FC236}">
                <a16:creationId xmlns:a16="http://schemas.microsoft.com/office/drawing/2014/main" id="{D0442554-7CCB-4C75-9897-E5CB1089294B}"/>
              </a:ext>
            </a:extLst>
          </p:cNvPr>
          <p:cNvSpPr>
            <a:spLocks noGrp="1"/>
          </p:cNvSpPr>
          <p:nvPr>
            <p:ph type="ftr" sz="quarter" idx="3"/>
          </p:nvPr>
        </p:nvSpPr>
        <p:spPr>
          <a:xfrm>
            <a:off x="307692" y="6336422"/>
            <a:ext cx="10355545" cy="441034"/>
          </a:xfrm>
        </p:spPr>
        <p:txBody>
          <a:bodyPr/>
          <a:lstStyle/>
          <a:p>
            <a:pPr lvl="0">
              <a:defRPr/>
            </a:pPr>
            <a:r>
              <a:rPr lang="en-GB" b="1">
                <a:solidFill>
                  <a:srgbClr val="2B3A42"/>
                </a:solidFill>
              </a:rPr>
              <a:t>European Union average: </a:t>
            </a:r>
            <a:r>
              <a:rPr lang="en-GB" b="1"/>
              <a:t>28 products available (42%); Limited Availability (16% of all orphan products);</a:t>
            </a:r>
            <a:r>
              <a:rPr lang="en-GB"/>
              <a:t> ^Netherlands did not submit complete information on restrictions to available medicines meaning LA* is not captured in these countries. </a:t>
            </a:r>
            <a:r>
              <a:rPr lang="en-GB" baseline="30000"/>
              <a:t>†</a:t>
            </a:r>
            <a:r>
              <a:rPr lang="en-GB"/>
              <a:t>Country specific definitions are listed in the appendix.</a:t>
            </a:r>
            <a:r>
              <a:rPr lang="en-GB">
                <a:solidFill>
                  <a:srgbClr val="2B3A42"/>
                </a:solidFill>
              </a:rPr>
              <a:t> </a:t>
            </a:r>
            <a:r>
              <a:rPr lang="en-GB"/>
              <a:t>*Countries with asterisks did not complete a full dataset and therefore availability may be unrepresentative. **In Spain, the WAIT analysis does not identify those medicinal products being accessible earlier in conformity with Spain's Royal Decree 1015/2009 relating to Medicines in Special Situations</a:t>
            </a:r>
            <a:endParaRPr lang="en-GB">
              <a:solidFill>
                <a:srgbClr val="2B3A42"/>
              </a:solidFill>
            </a:endParaRPr>
          </a:p>
        </p:txBody>
      </p:sp>
      <p:grpSp>
        <p:nvGrpSpPr>
          <p:cNvPr id="183" name="Group 182">
            <a:extLst>
              <a:ext uri="{FF2B5EF4-FFF2-40B4-BE49-F238E27FC236}">
                <a16:creationId xmlns:a16="http://schemas.microsoft.com/office/drawing/2014/main" id="{7E3E7B81-9806-4A6D-8117-CF43999A35BD}"/>
              </a:ext>
            </a:extLst>
          </p:cNvPr>
          <p:cNvGrpSpPr/>
          <p:nvPr/>
        </p:nvGrpSpPr>
        <p:grpSpPr>
          <a:xfrm>
            <a:off x="0" y="-5166"/>
            <a:ext cx="12197443" cy="180000"/>
            <a:chOff x="0" y="-5166"/>
            <a:chExt cx="12197443" cy="446573"/>
          </a:xfrm>
        </p:grpSpPr>
        <p:sp>
          <p:nvSpPr>
            <p:cNvPr id="219" name="Rectangle 218">
              <a:extLst>
                <a:ext uri="{FF2B5EF4-FFF2-40B4-BE49-F238E27FC236}">
                  <a16:creationId xmlns:a16="http://schemas.microsoft.com/office/drawing/2014/main" id="{307BCDD5-7B55-4559-852A-69E0D1D36271}"/>
                </a:ext>
              </a:extLst>
            </p:cNvPr>
            <p:cNvSpPr/>
            <p:nvPr/>
          </p:nvSpPr>
          <p:spPr>
            <a:xfrm>
              <a:off x="0" y="-5166"/>
              <a:ext cx="2437200" cy="446573"/>
            </a:xfrm>
            <a:prstGeom prst="rect">
              <a:avLst/>
            </a:prstGeom>
            <a:solidFill>
              <a:schemeClr val="bg2"/>
            </a:solidFill>
            <a:ln>
              <a:solidFill>
                <a:schemeClr val="bg2">
                  <a:lumMod val="9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tIns="36000" rtlCol="0" anchor="ctr" anchorCtr="0"/>
            <a:lstStyle/>
            <a:p>
              <a:pPr algn="ctr"/>
              <a:r>
                <a:rPr lang="en-GB" sz="1200">
                  <a:solidFill>
                    <a:schemeClr val="bg2">
                      <a:lumMod val="90000"/>
                    </a:schemeClr>
                  </a:solidFill>
                </a:rPr>
                <a:t>All products</a:t>
              </a:r>
            </a:p>
          </p:txBody>
        </p:sp>
        <p:grpSp>
          <p:nvGrpSpPr>
            <p:cNvPr id="220" name="Group 219">
              <a:extLst>
                <a:ext uri="{FF2B5EF4-FFF2-40B4-BE49-F238E27FC236}">
                  <a16:creationId xmlns:a16="http://schemas.microsoft.com/office/drawing/2014/main" id="{3213E005-065D-43B9-8B18-0355E8C9EDF1}"/>
                </a:ext>
              </a:extLst>
            </p:cNvPr>
            <p:cNvGrpSpPr/>
            <p:nvPr/>
          </p:nvGrpSpPr>
          <p:grpSpPr>
            <a:xfrm>
              <a:off x="2439477" y="-5166"/>
              <a:ext cx="9757966" cy="446573"/>
              <a:chOff x="2439477" y="-5166"/>
              <a:chExt cx="9757966" cy="446573"/>
            </a:xfrm>
          </p:grpSpPr>
          <p:sp>
            <p:nvSpPr>
              <p:cNvPr id="221" name="Rectangle 220">
                <a:extLst>
                  <a:ext uri="{FF2B5EF4-FFF2-40B4-BE49-F238E27FC236}">
                    <a16:creationId xmlns:a16="http://schemas.microsoft.com/office/drawing/2014/main" id="{B61B4BCA-2B76-418C-BD82-813B47C7CC37}"/>
                  </a:ext>
                </a:extLst>
              </p:cNvPr>
              <p:cNvSpPr/>
              <p:nvPr/>
            </p:nvSpPr>
            <p:spPr>
              <a:xfrm>
                <a:off x="2439477" y="-5166"/>
                <a:ext cx="2437200" cy="446573"/>
              </a:xfrm>
              <a:prstGeom prst="rect">
                <a:avLst/>
              </a:prstGeom>
              <a:solidFill>
                <a:schemeClr val="bg2"/>
              </a:solidFill>
              <a:ln>
                <a:solidFill>
                  <a:schemeClr val="bg2">
                    <a:lumMod val="9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tIns="36000" rtlCol="0" anchor="ctr" anchorCtr="0"/>
              <a:lstStyle/>
              <a:p>
                <a:pPr algn="ctr"/>
                <a:r>
                  <a:rPr lang="en-GB" sz="1200">
                    <a:solidFill>
                      <a:schemeClr val="bg2">
                        <a:lumMod val="90000"/>
                      </a:schemeClr>
                    </a:solidFill>
                  </a:rPr>
                  <a:t>Oncology</a:t>
                </a:r>
              </a:p>
            </p:txBody>
          </p:sp>
          <p:sp>
            <p:nvSpPr>
              <p:cNvPr id="223" name="Rectangle 222">
                <a:extLst>
                  <a:ext uri="{FF2B5EF4-FFF2-40B4-BE49-F238E27FC236}">
                    <a16:creationId xmlns:a16="http://schemas.microsoft.com/office/drawing/2014/main" id="{36154C61-F485-4193-B920-7518DE0B079A}"/>
                  </a:ext>
                </a:extLst>
              </p:cNvPr>
              <p:cNvSpPr/>
              <p:nvPr/>
            </p:nvSpPr>
            <p:spPr>
              <a:xfrm>
                <a:off x="4878955" y="-5166"/>
                <a:ext cx="2437200" cy="446573"/>
              </a:xfrm>
              <a:prstGeom prst="rect">
                <a:avLst/>
              </a:prstGeom>
              <a:gradFill>
                <a:gsLst>
                  <a:gs pos="0">
                    <a:schemeClr val="accent1">
                      <a:lumMod val="5000"/>
                      <a:lumOff val="95000"/>
                    </a:schemeClr>
                  </a:gs>
                  <a:gs pos="52000">
                    <a:schemeClr val="accent2">
                      <a:lumMod val="75000"/>
                    </a:schemeClr>
                  </a:gs>
                  <a:gs pos="83000">
                    <a:schemeClr val="accent2">
                      <a:lumMod val="75000"/>
                    </a:schemeClr>
                  </a:gs>
                  <a:gs pos="100000">
                    <a:schemeClr val="accent2">
                      <a:lumMod val="75000"/>
                    </a:schemeClr>
                  </a:gs>
                </a:gsLst>
                <a:lin ang="5400000" scaled="1"/>
              </a:gradFill>
              <a:ln>
                <a:solidFill>
                  <a:schemeClr val="bg2">
                    <a:lumMod val="9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tIns="36000" rtlCol="0" anchor="ctr" anchorCtr="0"/>
              <a:lstStyle/>
              <a:p>
                <a:pPr algn="ctr"/>
                <a:r>
                  <a:rPr lang="en-GB" sz="1200">
                    <a:solidFill>
                      <a:schemeClr val="bg1"/>
                    </a:solidFill>
                  </a:rPr>
                  <a:t>Orphans</a:t>
                </a:r>
              </a:p>
            </p:txBody>
          </p:sp>
          <p:sp>
            <p:nvSpPr>
              <p:cNvPr id="225" name="Rectangle 224">
                <a:extLst>
                  <a:ext uri="{FF2B5EF4-FFF2-40B4-BE49-F238E27FC236}">
                    <a16:creationId xmlns:a16="http://schemas.microsoft.com/office/drawing/2014/main" id="{49020CE3-E90B-4604-B797-DF356110A122}"/>
                  </a:ext>
                </a:extLst>
              </p:cNvPr>
              <p:cNvSpPr/>
              <p:nvPr/>
            </p:nvSpPr>
            <p:spPr>
              <a:xfrm>
                <a:off x="7318433" y="-5166"/>
                <a:ext cx="2437200" cy="446573"/>
              </a:xfrm>
              <a:prstGeom prst="rect">
                <a:avLst/>
              </a:prstGeom>
              <a:solidFill>
                <a:schemeClr val="bg2"/>
              </a:solidFill>
              <a:ln>
                <a:solidFill>
                  <a:schemeClr val="bg2">
                    <a:lumMod val="9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tIns="36000" rtlCol="0" anchor="ctr" anchorCtr="0"/>
              <a:lstStyle/>
              <a:p>
                <a:pPr algn="ctr"/>
                <a:r>
                  <a:rPr lang="en-GB" sz="1200">
                    <a:solidFill>
                      <a:schemeClr val="bg2">
                        <a:lumMod val="90000"/>
                      </a:schemeClr>
                    </a:solidFill>
                  </a:rPr>
                  <a:t>Non-</a:t>
                </a:r>
                <a:r>
                  <a:rPr lang="en-GB" sz="1200" err="1">
                    <a:solidFill>
                      <a:schemeClr val="bg2">
                        <a:lumMod val="90000"/>
                      </a:schemeClr>
                    </a:solidFill>
                  </a:rPr>
                  <a:t>onc</a:t>
                </a:r>
                <a:r>
                  <a:rPr lang="en-GB" sz="1200">
                    <a:solidFill>
                      <a:schemeClr val="bg2">
                        <a:lumMod val="90000"/>
                      </a:schemeClr>
                    </a:solidFill>
                  </a:rPr>
                  <a:t> orphans</a:t>
                </a:r>
              </a:p>
            </p:txBody>
          </p:sp>
          <p:sp>
            <p:nvSpPr>
              <p:cNvPr id="226" name="Rectangle 225">
                <a:extLst>
                  <a:ext uri="{FF2B5EF4-FFF2-40B4-BE49-F238E27FC236}">
                    <a16:creationId xmlns:a16="http://schemas.microsoft.com/office/drawing/2014/main" id="{B905AC0E-73A4-4B30-8774-669D1475B5C3}"/>
                  </a:ext>
                </a:extLst>
              </p:cNvPr>
              <p:cNvSpPr/>
              <p:nvPr/>
            </p:nvSpPr>
            <p:spPr>
              <a:xfrm>
                <a:off x="9749443" y="-5166"/>
                <a:ext cx="2448000" cy="446573"/>
              </a:xfrm>
              <a:prstGeom prst="rect">
                <a:avLst/>
              </a:prstGeom>
              <a:solidFill>
                <a:schemeClr val="bg2"/>
              </a:solidFill>
              <a:ln>
                <a:solidFill>
                  <a:schemeClr val="bg2">
                    <a:lumMod val="9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tIns="36000" rtlCol="0" anchor="ctr" anchorCtr="0"/>
              <a:lstStyle/>
              <a:p>
                <a:pPr algn="ctr"/>
                <a:r>
                  <a:rPr lang="en-GB" sz="1200">
                    <a:solidFill>
                      <a:schemeClr val="bg2">
                        <a:lumMod val="90000"/>
                      </a:schemeClr>
                    </a:solidFill>
                  </a:rPr>
                  <a:t>Combination</a:t>
                </a:r>
              </a:p>
            </p:txBody>
          </p:sp>
        </p:grpSp>
      </p:grpSp>
      <p:sp>
        <p:nvSpPr>
          <p:cNvPr id="78" name="Content Placeholder 1">
            <a:extLst>
              <a:ext uri="{FF2B5EF4-FFF2-40B4-BE49-F238E27FC236}">
                <a16:creationId xmlns:a16="http://schemas.microsoft.com/office/drawing/2014/main" id="{3C9BDB09-F2D5-A011-1E9E-5F1D014B26B5}"/>
              </a:ext>
            </a:extLst>
          </p:cNvPr>
          <p:cNvSpPr txBox="1">
            <a:spLocks/>
          </p:cNvSpPr>
          <p:nvPr/>
        </p:nvSpPr>
        <p:spPr>
          <a:xfrm>
            <a:off x="384694" y="1246604"/>
            <a:ext cx="11338560" cy="904392"/>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buNone/>
              <a:defRPr/>
            </a:pPr>
            <a:r>
              <a:rPr kumimoji="0" lang="en-GB" sz="1800" b="0" i="0" u="none" strike="noStrike" kern="1200" cap="none" spc="0" normalizeH="0" baseline="0" noProof="0">
                <a:ln>
                  <a:noFill/>
                </a:ln>
                <a:solidFill>
                  <a:srgbClr val="2B3A42"/>
                </a:solidFill>
                <a:effectLst/>
                <a:uLnTx/>
                <a:uFillTx/>
                <a:latin typeface="Arial" panose="020B0604020202020204"/>
                <a:ea typeface="+mn-ea"/>
                <a:cs typeface="+mn-cs"/>
              </a:rPr>
              <a:t>The </a:t>
            </a:r>
            <a:r>
              <a:rPr kumimoji="0" lang="en-GB" sz="1800" b="1" i="0" u="none" strike="noStrike" kern="1200" cap="none" spc="0" normalizeH="0" baseline="0" noProof="0">
                <a:ln>
                  <a:noFill/>
                </a:ln>
                <a:solidFill>
                  <a:srgbClr val="00A3E0"/>
                </a:solidFill>
                <a:effectLst/>
                <a:uLnTx/>
                <a:uFillTx/>
                <a:latin typeface="Arial" panose="020B0604020202020204"/>
                <a:ea typeface="+mn-ea"/>
                <a:cs typeface="+mn-cs"/>
              </a:rPr>
              <a:t>breakdown of total availability</a:t>
            </a:r>
            <a:r>
              <a:rPr kumimoji="0" lang="en-GB" sz="1800" b="0" i="0" u="none" strike="noStrike" kern="1200" cap="none" spc="0" normalizeH="0" baseline="0" noProof="0">
                <a:ln>
                  <a:noFill/>
                </a:ln>
                <a:solidFill>
                  <a:srgbClr val="2B3A42"/>
                </a:solidFill>
                <a:effectLst/>
                <a:uLnTx/>
                <a:uFillTx/>
                <a:latin typeface="Arial" panose="020B0604020202020204"/>
                <a:ea typeface="+mn-ea"/>
                <a:cs typeface="+mn-cs"/>
              </a:rPr>
              <a:t> is the composition of medicines available to patients in European countries as of 5</a:t>
            </a:r>
            <a:r>
              <a:rPr kumimoji="0" lang="en-GB" sz="1800" b="0" i="0" u="none" strike="noStrike" kern="1200" cap="none" spc="0" normalizeH="0" baseline="30000" noProof="0">
                <a:ln>
                  <a:noFill/>
                </a:ln>
                <a:solidFill>
                  <a:srgbClr val="2B3A42"/>
                </a:solidFill>
                <a:effectLst/>
                <a:uLnTx/>
                <a:uFillTx/>
                <a:latin typeface="Arial" panose="020B0604020202020204"/>
                <a:ea typeface="+mn-ea"/>
                <a:cs typeface="+mn-cs"/>
              </a:rPr>
              <a:t>th</a:t>
            </a:r>
            <a:r>
              <a:rPr kumimoji="0" lang="en-GB" sz="1800" b="0" i="0" u="none" strike="noStrike" kern="1200" cap="none" spc="0" normalizeH="0" baseline="0" noProof="0">
                <a:ln>
                  <a:noFill/>
                </a:ln>
                <a:solidFill>
                  <a:srgbClr val="2B3A42"/>
                </a:solidFill>
                <a:effectLst/>
                <a:uLnTx/>
                <a:uFillTx/>
                <a:latin typeface="Arial" panose="020B0604020202020204"/>
                <a:ea typeface="+mn-ea"/>
                <a:cs typeface="+mn-cs"/>
              </a:rPr>
              <a:t> January 2025 (for most countries this is the point at which the product gains access to the reimbursement list</a:t>
            </a:r>
            <a:r>
              <a:rPr lang="en-GB" sz="1800" baseline="30000"/>
              <a:t>†</a:t>
            </a:r>
            <a:r>
              <a:rPr kumimoji="0" lang="en-GB" sz="1800" b="0" i="0" u="none" strike="noStrike" kern="1200" cap="none" spc="0" normalizeH="0" baseline="0" noProof="0">
                <a:ln>
                  <a:noFill/>
                </a:ln>
                <a:solidFill>
                  <a:srgbClr val="2B3A42"/>
                </a:solidFill>
                <a:effectLst/>
                <a:uLnTx/>
                <a:uFillTx/>
                <a:latin typeface="Arial" panose="020B0604020202020204"/>
                <a:ea typeface="+mn-ea"/>
                <a:cs typeface="+mn-cs"/>
              </a:rPr>
              <a:t>). This includes all medicine’s status to provide a complete picture of availability.</a:t>
            </a:r>
          </a:p>
        </p:txBody>
      </p:sp>
      <p:sp>
        <p:nvSpPr>
          <p:cNvPr id="2" name="TextBox 1">
            <a:extLst>
              <a:ext uri="{FF2B5EF4-FFF2-40B4-BE49-F238E27FC236}">
                <a16:creationId xmlns:a16="http://schemas.microsoft.com/office/drawing/2014/main" id="{DF84F6A8-3A07-F45A-2AD8-7D472E12740C}"/>
              </a:ext>
            </a:extLst>
          </p:cNvPr>
          <p:cNvSpPr txBox="1"/>
          <p:nvPr/>
        </p:nvSpPr>
        <p:spPr>
          <a:xfrm>
            <a:off x="9609138" y="538840"/>
            <a:ext cx="2207079" cy="523220"/>
          </a:xfrm>
          <a:prstGeom prst="rect">
            <a:avLst/>
          </a:prstGeom>
          <a:noFill/>
        </p:spPr>
        <p:txBody>
          <a:bodyPr wrap="square">
            <a:spAutoFit/>
          </a:bodyPr>
          <a:lstStyle/>
          <a:p>
            <a:r>
              <a:rPr kumimoji="0" lang="en-GB" sz="1400" b="1" i="1" u="none" strike="noStrike" kern="1200" cap="none" spc="0" normalizeH="0" baseline="0" noProof="0">
                <a:ln>
                  <a:noFill/>
                </a:ln>
                <a:solidFill>
                  <a:srgbClr val="2B3A42"/>
                </a:solidFill>
                <a:effectLst/>
                <a:uLnTx/>
                <a:uFillTx/>
                <a:latin typeface="Arial" panose="020B0604020202020204"/>
                <a:ea typeface="+mj-ea"/>
                <a:cs typeface="+mj-cs"/>
              </a:rPr>
              <a:t>(countries ordered by all availability)</a:t>
            </a:r>
            <a:endParaRPr lang="en-GB"/>
          </a:p>
        </p:txBody>
      </p:sp>
      <p:sp>
        <p:nvSpPr>
          <p:cNvPr id="59" name="TextBox 58">
            <a:extLst>
              <a:ext uri="{FF2B5EF4-FFF2-40B4-BE49-F238E27FC236}">
                <a16:creationId xmlns:a16="http://schemas.microsoft.com/office/drawing/2014/main" id="{F560DE7E-63B4-C409-0649-1DA7D3FF0985}"/>
              </a:ext>
            </a:extLst>
          </p:cNvPr>
          <p:cNvSpPr txBox="1"/>
          <p:nvPr/>
        </p:nvSpPr>
        <p:spPr>
          <a:xfrm rot="16200000">
            <a:off x="-851788" y="3495456"/>
            <a:ext cx="2939041" cy="584775"/>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600" b="0" i="1" u="none" strike="noStrike" kern="1200" cap="none" spc="0" normalizeH="0" baseline="0" noProof="0">
                <a:ln>
                  <a:noFill/>
                </a:ln>
                <a:solidFill>
                  <a:srgbClr val="606B71"/>
                </a:solidFill>
                <a:effectLst/>
                <a:uLnTx/>
                <a:uFillTx/>
                <a:latin typeface="Arial" panose="020B0604020202020204"/>
                <a:ea typeface="+mn-ea"/>
                <a:cs typeface="+mn-cs"/>
              </a:rPr>
              <a:t>Breakdown of total products (%)</a:t>
            </a:r>
          </a:p>
        </p:txBody>
      </p:sp>
    </p:spTree>
    <p:extLst>
      <p:ext uri="{BB962C8B-B14F-4D97-AF65-F5344CB8AC3E}">
        <p14:creationId xmlns:p14="http://schemas.microsoft.com/office/powerpoint/2010/main" val="216144903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6" name="Object 15" hidden="1">
            <a:extLst>
              <a:ext uri="{FF2B5EF4-FFF2-40B4-BE49-F238E27FC236}">
                <a16:creationId xmlns:a16="http://schemas.microsoft.com/office/drawing/2014/main" id="{9834649C-7A5C-4C26-AD02-DFE033744CC4}"/>
              </a:ext>
            </a:extLst>
          </p:cNvPr>
          <p:cNvGraphicFramePr>
            <a:graphicFrameLocks noChangeAspect="1"/>
          </p:cNvGraphicFramePr>
          <p:nvPr>
            <p:custDataLst>
              <p:tags r:id="rId1"/>
            </p:custDataLst>
            <p:extLst>
              <p:ext uri="{D42A27DB-BD31-4B8C-83A1-F6EECF244321}">
                <p14:modId xmlns:p14="http://schemas.microsoft.com/office/powerpoint/2010/main" val="505728911"/>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203" imgW="216" imgH="216" progId="TCLayout.ActiveDocument.1">
                  <p:embed/>
                </p:oleObj>
              </mc:Choice>
              <mc:Fallback>
                <p:oleObj name="think-cell Slide" r:id="rId203" imgW="216" imgH="216" progId="TCLayout.ActiveDocument.1">
                  <p:embed/>
                  <p:pic>
                    <p:nvPicPr>
                      <p:cNvPr id="16" name="Object 15" hidden="1">
                        <a:extLst>
                          <a:ext uri="{FF2B5EF4-FFF2-40B4-BE49-F238E27FC236}">
                            <a16:creationId xmlns:a16="http://schemas.microsoft.com/office/drawing/2014/main" id="{9834649C-7A5C-4C26-AD02-DFE033744CC4}"/>
                          </a:ext>
                        </a:extLst>
                      </p:cNvPr>
                      <p:cNvPicPr/>
                      <p:nvPr/>
                    </p:nvPicPr>
                    <p:blipFill>
                      <a:blip r:embed="rId204"/>
                      <a:stretch>
                        <a:fillRect/>
                      </a:stretch>
                    </p:blipFill>
                    <p:spPr>
                      <a:xfrm>
                        <a:off x="1588" y="1588"/>
                        <a:ext cx="1588" cy="1588"/>
                      </a:xfrm>
                      <a:prstGeom prst="rect">
                        <a:avLst/>
                      </a:prstGeom>
                    </p:spPr>
                  </p:pic>
                </p:oleObj>
              </mc:Fallback>
            </mc:AlternateContent>
          </a:graphicData>
        </a:graphic>
      </p:graphicFrame>
      <p:sp>
        <p:nvSpPr>
          <p:cNvPr id="6" name="Rectangle 5" hidden="1">
            <a:extLst>
              <a:ext uri="{FF2B5EF4-FFF2-40B4-BE49-F238E27FC236}">
                <a16:creationId xmlns:a16="http://schemas.microsoft.com/office/drawing/2014/main" id="{9DEC096E-7855-4EE3-9504-7797209BBA4F}"/>
              </a:ext>
            </a:extLst>
          </p:cNvPr>
          <p:cNvSpPr/>
          <p:nvPr>
            <p:custDataLst>
              <p:tags r:id="rId2"/>
            </p:custDataLst>
          </p:nvPr>
        </p:nvSpPr>
        <p:spPr>
          <a:xfrm>
            <a:off x="0" y="0"/>
            <a:ext cx="158750" cy="15875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t" anchorCtr="0">
            <a:noAutofit/>
          </a:bodyPr>
          <a:lstStyle/>
          <a:p>
            <a:pPr>
              <a:defRPr/>
            </a:pPr>
            <a:endParaRPr kumimoji="0" lang="en-GB" sz="1400" u="none" strike="noStrike" kern="1200" cap="none" spc="0" normalizeH="0" noProof="0">
              <a:ln>
                <a:noFill/>
              </a:ln>
              <a:solidFill>
                <a:srgbClr val="FFFFFF"/>
              </a:solidFill>
              <a:effectLst/>
              <a:uLnTx/>
              <a:uFillTx/>
              <a:sym typeface="+mn-lt"/>
            </a:endParaRPr>
          </a:p>
        </p:txBody>
      </p:sp>
      <p:sp>
        <p:nvSpPr>
          <p:cNvPr id="542" name="Title 541">
            <a:extLst>
              <a:ext uri="{FF2B5EF4-FFF2-40B4-BE49-F238E27FC236}">
                <a16:creationId xmlns:a16="http://schemas.microsoft.com/office/drawing/2014/main" id="{907162CF-3CBB-4625-A270-B43EAE717140}"/>
              </a:ext>
            </a:extLst>
          </p:cNvPr>
          <p:cNvSpPr>
            <a:spLocks noGrp="1"/>
          </p:cNvSpPr>
          <p:nvPr>
            <p:ph type="title"/>
          </p:nvPr>
        </p:nvSpPr>
        <p:spPr/>
        <p:txBody>
          <a:bodyPr vert="horz"/>
          <a:lstStyle/>
          <a:p>
            <a:r>
              <a:rPr lang="en-GB"/>
              <a:t>Orphan breakdown of total availability (%, 2020-2023)</a:t>
            </a:r>
          </a:p>
        </p:txBody>
      </p:sp>
      <p:graphicFrame>
        <p:nvGraphicFramePr>
          <p:cNvPr id="727" name="Chart 726">
            <a:extLst>
              <a:ext uri="{FF2B5EF4-FFF2-40B4-BE49-F238E27FC236}">
                <a16:creationId xmlns:a16="http://schemas.microsoft.com/office/drawing/2014/main" id="{66F478C7-4871-2C10-DEDB-C4B3BDB990CA}"/>
              </a:ext>
            </a:extLst>
          </p:cNvPr>
          <p:cNvGraphicFramePr/>
          <p:nvPr>
            <p:custDataLst>
              <p:tags r:id="rId3"/>
            </p:custDataLst>
            <p:extLst>
              <p:ext uri="{D42A27DB-BD31-4B8C-83A1-F6EECF244321}">
                <p14:modId xmlns:p14="http://schemas.microsoft.com/office/powerpoint/2010/main" val="1756397542"/>
              </p:ext>
            </p:extLst>
          </p:nvPr>
        </p:nvGraphicFramePr>
        <p:xfrm>
          <a:off x="769938" y="2205038"/>
          <a:ext cx="10272712" cy="3076575"/>
        </p:xfrm>
        <a:graphic>
          <a:graphicData uri="http://schemas.openxmlformats.org/drawingml/2006/chart">
            <c:chart xmlns:c="http://schemas.openxmlformats.org/drawingml/2006/chart" xmlns:r="http://schemas.openxmlformats.org/officeDocument/2006/relationships" r:id="rId205"/>
          </a:graphicData>
        </a:graphic>
      </p:graphicFrame>
      <p:cxnSp>
        <p:nvCxnSpPr>
          <p:cNvPr id="490" name="Straight Connector 489">
            <a:extLst>
              <a:ext uri="{FF2B5EF4-FFF2-40B4-BE49-F238E27FC236}">
                <a16:creationId xmlns:a16="http://schemas.microsoft.com/office/drawing/2014/main" id="{24E02E27-71F4-4A7C-0EA1-F2C764F8AF28}"/>
              </a:ext>
            </a:extLst>
          </p:cNvPr>
          <p:cNvCxnSpPr/>
          <p:nvPr>
            <p:custDataLst>
              <p:tags r:id="rId4"/>
            </p:custDataLst>
          </p:nvPr>
        </p:nvCxnSpPr>
        <p:spPr bwMode="gray">
          <a:xfrm>
            <a:off x="5054600" y="4387850"/>
            <a:ext cx="0" cy="682625"/>
          </a:xfrm>
          <a:prstGeom prst="line">
            <a:avLst/>
          </a:prstGeom>
          <a:ln w="19050" cap="flat" cmpd="sng" algn="ctr">
            <a:solidFill>
              <a:schemeClr val="accent3"/>
            </a:solidFill>
            <a:prstDash val="sysDot"/>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491" name="Straight Connector 490">
            <a:extLst>
              <a:ext uri="{FF2B5EF4-FFF2-40B4-BE49-F238E27FC236}">
                <a16:creationId xmlns:a16="http://schemas.microsoft.com/office/drawing/2014/main" id="{48DDED27-DF60-5DCC-0B0E-866A24261158}"/>
              </a:ext>
            </a:extLst>
          </p:cNvPr>
          <p:cNvCxnSpPr/>
          <p:nvPr>
            <p:custDataLst>
              <p:tags r:id="rId5"/>
            </p:custDataLst>
          </p:nvPr>
        </p:nvCxnSpPr>
        <p:spPr bwMode="gray">
          <a:xfrm>
            <a:off x="5192713" y="4387850"/>
            <a:ext cx="0" cy="682625"/>
          </a:xfrm>
          <a:prstGeom prst="line">
            <a:avLst/>
          </a:prstGeom>
          <a:ln w="19050" cap="flat" cmpd="sng" algn="ctr">
            <a:solidFill>
              <a:schemeClr val="accent3"/>
            </a:solidFill>
            <a:prstDash val="sysDot"/>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497" name="Straight Connector 496">
            <a:extLst>
              <a:ext uri="{FF2B5EF4-FFF2-40B4-BE49-F238E27FC236}">
                <a16:creationId xmlns:a16="http://schemas.microsoft.com/office/drawing/2014/main" id="{3417FD1F-70FA-6F22-8942-13A21982AAAA}"/>
              </a:ext>
            </a:extLst>
          </p:cNvPr>
          <p:cNvCxnSpPr/>
          <p:nvPr>
            <p:custDataLst>
              <p:tags r:id="rId6"/>
            </p:custDataLst>
          </p:nvPr>
        </p:nvCxnSpPr>
        <p:spPr bwMode="gray">
          <a:xfrm>
            <a:off x="5054600" y="4387850"/>
            <a:ext cx="138113" cy="0"/>
          </a:xfrm>
          <a:prstGeom prst="line">
            <a:avLst/>
          </a:prstGeom>
          <a:ln w="19050" cap="flat" cmpd="sng" algn="ctr">
            <a:solidFill>
              <a:schemeClr val="accent6"/>
            </a:solidFill>
            <a:prstDash val="sysDot"/>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498" name="Straight Connector 497">
            <a:extLst>
              <a:ext uri="{FF2B5EF4-FFF2-40B4-BE49-F238E27FC236}">
                <a16:creationId xmlns:a16="http://schemas.microsoft.com/office/drawing/2014/main" id="{DF8E8A5A-AC3E-A913-513C-407402BC2A09}"/>
              </a:ext>
            </a:extLst>
          </p:cNvPr>
          <p:cNvCxnSpPr/>
          <p:nvPr>
            <p:custDataLst>
              <p:tags r:id="rId7"/>
            </p:custDataLst>
          </p:nvPr>
        </p:nvCxnSpPr>
        <p:spPr bwMode="gray">
          <a:xfrm>
            <a:off x="5054600" y="4149725"/>
            <a:ext cx="0" cy="238125"/>
          </a:xfrm>
          <a:prstGeom prst="line">
            <a:avLst/>
          </a:prstGeom>
          <a:ln w="19050" cap="flat" cmpd="sng" algn="ctr">
            <a:solidFill>
              <a:schemeClr val="accent6"/>
            </a:solidFill>
            <a:prstDash val="sysDot"/>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499" name="Straight Connector 498">
            <a:extLst>
              <a:ext uri="{FF2B5EF4-FFF2-40B4-BE49-F238E27FC236}">
                <a16:creationId xmlns:a16="http://schemas.microsoft.com/office/drawing/2014/main" id="{191A0F8D-9CCC-63B0-6426-6D672261744B}"/>
              </a:ext>
            </a:extLst>
          </p:cNvPr>
          <p:cNvCxnSpPr/>
          <p:nvPr>
            <p:custDataLst>
              <p:tags r:id="rId8"/>
            </p:custDataLst>
          </p:nvPr>
        </p:nvCxnSpPr>
        <p:spPr bwMode="gray">
          <a:xfrm>
            <a:off x="5192713" y="4149725"/>
            <a:ext cx="0" cy="238125"/>
          </a:xfrm>
          <a:prstGeom prst="line">
            <a:avLst/>
          </a:prstGeom>
          <a:ln w="19050" cap="flat" cmpd="sng" algn="ctr">
            <a:solidFill>
              <a:schemeClr val="accent6"/>
            </a:solidFill>
            <a:prstDash val="sysDot"/>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502" name="Straight Connector 501">
            <a:extLst>
              <a:ext uri="{FF2B5EF4-FFF2-40B4-BE49-F238E27FC236}">
                <a16:creationId xmlns:a16="http://schemas.microsoft.com/office/drawing/2014/main" id="{3D31B741-2BED-E163-89A6-2F56F087ED78}"/>
              </a:ext>
            </a:extLst>
          </p:cNvPr>
          <p:cNvCxnSpPr/>
          <p:nvPr>
            <p:custDataLst>
              <p:tags r:id="rId9"/>
            </p:custDataLst>
          </p:nvPr>
        </p:nvCxnSpPr>
        <p:spPr bwMode="gray">
          <a:xfrm>
            <a:off x="5054600" y="4149725"/>
            <a:ext cx="138113" cy="0"/>
          </a:xfrm>
          <a:prstGeom prst="line">
            <a:avLst/>
          </a:prstGeom>
          <a:ln w="19050" cap="flat" cmpd="sng" algn="ctr">
            <a:solidFill>
              <a:srgbClr val="E66F02"/>
            </a:solidFill>
            <a:prstDash val="sysDot"/>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505" name="Straight Connector 504">
            <a:extLst>
              <a:ext uri="{FF2B5EF4-FFF2-40B4-BE49-F238E27FC236}">
                <a16:creationId xmlns:a16="http://schemas.microsoft.com/office/drawing/2014/main" id="{60186AB9-2166-DF85-9345-85973E7190B9}"/>
              </a:ext>
            </a:extLst>
          </p:cNvPr>
          <p:cNvCxnSpPr/>
          <p:nvPr>
            <p:custDataLst>
              <p:tags r:id="rId10"/>
            </p:custDataLst>
          </p:nvPr>
        </p:nvCxnSpPr>
        <p:spPr bwMode="gray">
          <a:xfrm>
            <a:off x="5054600" y="3963987"/>
            <a:ext cx="0" cy="185738"/>
          </a:xfrm>
          <a:prstGeom prst="line">
            <a:avLst/>
          </a:prstGeom>
          <a:ln w="19050" cap="flat" cmpd="sng" algn="ctr">
            <a:solidFill>
              <a:srgbClr val="E66F02"/>
            </a:solidFill>
            <a:prstDash val="sysDot"/>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507" name="Straight Connector 506">
            <a:extLst>
              <a:ext uri="{FF2B5EF4-FFF2-40B4-BE49-F238E27FC236}">
                <a16:creationId xmlns:a16="http://schemas.microsoft.com/office/drawing/2014/main" id="{31948035-7058-1167-33F1-3354195F577D}"/>
              </a:ext>
            </a:extLst>
          </p:cNvPr>
          <p:cNvCxnSpPr/>
          <p:nvPr>
            <p:custDataLst>
              <p:tags r:id="rId11"/>
            </p:custDataLst>
          </p:nvPr>
        </p:nvCxnSpPr>
        <p:spPr bwMode="gray">
          <a:xfrm>
            <a:off x="5192713" y="3963987"/>
            <a:ext cx="0" cy="185738"/>
          </a:xfrm>
          <a:prstGeom prst="line">
            <a:avLst/>
          </a:prstGeom>
          <a:ln w="19050" cap="flat" cmpd="sng" algn="ctr">
            <a:solidFill>
              <a:srgbClr val="E66F02"/>
            </a:solidFill>
            <a:prstDash val="sysDot"/>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510" name="Straight Connector 509">
            <a:extLst>
              <a:ext uri="{FF2B5EF4-FFF2-40B4-BE49-F238E27FC236}">
                <a16:creationId xmlns:a16="http://schemas.microsoft.com/office/drawing/2014/main" id="{685F0EAF-70C8-FB67-FD0B-80E2EBEF2E81}"/>
              </a:ext>
            </a:extLst>
          </p:cNvPr>
          <p:cNvCxnSpPr/>
          <p:nvPr>
            <p:custDataLst>
              <p:tags r:id="rId12"/>
            </p:custDataLst>
          </p:nvPr>
        </p:nvCxnSpPr>
        <p:spPr bwMode="gray">
          <a:xfrm>
            <a:off x="5054600" y="3963988"/>
            <a:ext cx="138113" cy="0"/>
          </a:xfrm>
          <a:prstGeom prst="line">
            <a:avLst/>
          </a:prstGeom>
          <a:ln w="19050" cap="flat" cmpd="sng" algn="ctr">
            <a:solidFill>
              <a:srgbClr val="F88FAC"/>
            </a:solidFill>
            <a:prstDash val="sysDot"/>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512" name="Straight Connector 511">
            <a:extLst>
              <a:ext uri="{FF2B5EF4-FFF2-40B4-BE49-F238E27FC236}">
                <a16:creationId xmlns:a16="http://schemas.microsoft.com/office/drawing/2014/main" id="{73A43DEC-6DB2-67DB-1503-BA39DF7A67B2}"/>
              </a:ext>
            </a:extLst>
          </p:cNvPr>
          <p:cNvCxnSpPr/>
          <p:nvPr>
            <p:custDataLst>
              <p:tags r:id="rId13"/>
            </p:custDataLst>
          </p:nvPr>
        </p:nvCxnSpPr>
        <p:spPr bwMode="gray">
          <a:xfrm>
            <a:off x="5054600" y="3873500"/>
            <a:ext cx="0" cy="90488"/>
          </a:xfrm>
          <a:prstGeom prst="line">
            <a:avLst/>
          </a:prstGeom>
          <a:ln w="19050" cap="flat" cmpd="sng" algn="ctr">
            <a:solidFill>
              <a:srgbClr val="F88FAC"/>
            </a:solidFill>
            <a:prstDash val="sysDot"/>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513" name="Straight Connector 512">
            <a:extLst>
              <a:ext uri="{FF2B5EF4-FFF2-40B4-BE49-F238E27FC236}">
                <a16:creationId xmlns:a16="http://schemas.microsoft.com/office/drawing/2014/main" id="{9228AF24-0F8C-1DCF-BF7C-70C464BE10FC}"/>
              </a:ext>
            </a:extLst>
          </p:cNvPr>
          <p:cNvCxnSpPr/>
          <p:nvPr>
            <p:custDataLst>
              <p:tags r:id="rId14"/>
            </p:custDataLst>
          </p:nvPr>
        </p:nvCxnSpPr>
        <p:spPr bwMode="gray">
          <a:xfrm>
            <a:off x="5192713" y="3873500"/>
            <a:ext cx="0" cy="90488"/>
          </a:xfrm>
          <a:prstGeom prst="line">
            <a:avLst/>
          </a:prstGeom>
          <a:ln w="19050" cap="flat" cmpd="sng" algn="ctr">
            <a:solidFill>
              <a:srgbClr val="F88FAC"/>
            </a:solidFill>
            <a:prstDash val="sysDot"/>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517" name="Straight Connector 516">
            <a:extLst>
              <a:ext uri="{FF2B5EF4-FFF2-40B4-BE49-F238E27FC236}">
                <a16:creationId xmlns:a16="http://schemas.microsoft.com/office/drawing/2014/main" id="{B40C06DB-C652-B865-9DC6-A9AC5FECD111}"/>
              </a:ext>
            </a:extLst>
          </p:cNvPr>
          <p:cNvCxnSpPr/>
          <p:nvPr>
            <p:custDataLst>
              <p:tags r:id="rId15"/>
            </p:custDataLst>
          </p:nvPr>
        </p:nvCxnSpPr>
        <p:spPr bwMode="gray">
          <a:xfrm>
            <a:off x="5192713" y="2449512"/>
            <a:ext cx="0" cy="1423988"/>
          </a:xfrm>
          <a:prstGeom prst="line">
            <a:avLst/>
          </a:prstGeom>
          <a:ln w="19050" cap="flat" cmpd="sng" algn="ctr">
            <a:solidFill>
              <a:srgbClr val="C30C3E"/>
            </a:solidFill>
            <a:prstDash val="sysDot"/>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514" name="Straight Connector 513">
            <a:extLst>
              <a:ext uri="{FF2B5EF4-FFF2-40B4-BE49-F238E27FC236}">
                <a16:creationId xmlns:a16="http://schemas.microsoft.com/office/drawing/2014/main" id="{7E5DC6EB-D55D-3D98-AF0F-05BCB343A83E}"/>
              </a:ext>
            </a:extLst>
          </p:cNvPr>
          <p:cNvCxnSpPr/>
          <p:nvPr>
            <p:custDataLst>
              <p:tags r:id="rId16"/>
            </p:custDataLst>
          </p:nvPr>
        </p:nvCxnSpPr>
        <p:spPr bwMode="gray">
          <a:xfrm>
            <a:off x="5054600" y="3873500"/>
            <a:ext cx="138113" cy="0"/>
          </a:xfrm>
          <a:prstGeom prst="line">
            <a:avLst/>
          </a:prstGeom>
          <a:ln w="19050" cap="flat" cmpd="sng" algn="ctr">
            <a:solidFill>
              <a:srgbClr val="C30C3E"/>
            </a:solidFill>
            <a:prstDash val="sysDot"/>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515" name="Straight Connector 514">
            <a:extLst>
              <a:ext uri="{FF2B5EF4-FFF2-40B4-BE49-F238E27FC236}">
                <a16:creationId xmlns:a16="http://schemas.microsoft.com/office/drawing/2014/main" id="{05D5BF09-6C7B-ABE2-A541-180399B94E82}"/>
              </a:ext>
            </a:extLst>
          </p:cNvPr>
          <p:cNvCxnSpPr/>
          <p:nvPr>
            <p:custDataLst>
              <p:tags r:id="rId17"/>
            </p:custDataLst>
          </p:nvPr>
        </p:nvCxnSpPr>
        <p:spPr bwMode="gray">
          <a:xfrm>
            <a:off x="5054600" y="2449512"/>
            <a:ext cx="0" cy="1423988"/>
          </a:xfrm>
          <a:prstGeom prst="line">
            <a:avLst/>
          </a:prstGeom>
          <a:ln w="19050" cap="flat" cmpd="sng" algn="ctr">
            <a:solidFill>
              <a:srgbClr val="C30C3E"/>
            </a:solidFill>
            <a:prstDash val="sysDot"/>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sp>
        <p:nvSpPr>
          <p:cNvPr id="519" name="Rectangle 518">
            <a:extLst>
              <a:ext uri="{FF2B5EF4-FFF2-40B4-BE49-F238E27FC236}">
                <a16:creationId xmlns:a16="http://schemas.microsoft.com/office/drawing/2014/main" id="{6FAB0F1A-D884-9C82-A70A-C9B868E78C5D}"/>
              </a:ext>
            </a:extLst>
          </p:cNvPr>
          <p:cNvSpPr/>
          <p:nvPr>
            <p:custDataLst>
              <p:tags r:id="rId18"/>
            </p:custDataLst>
          </p:nvPr>
        </p:nvSpPr>
        <p:spPr bwMode="auto">
          <a:xfrm>
            <a:off x="5054600" y="2411413"/>
            <a:ext cx="138113" cy="38100"/>
          </a:xfrm>
          <a:prstGeom prst="rect">
            <a:avLst/>
          </a:prstGeom>
          <a:noFill/>
          <a:ln w="19050" cmpd="sng" algn="ctr">
            <a:solidFill>
              <a:schemeClr val="tx1"/>
            </a:solidFill>
            <a:prstDash val="sysDot"/>
          </a:ln>
          <a:effectLst/>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l"/>
            <a:endParaRPr lang="en-GB" sz="1600" err="1"/>
          </a:p>
        </p:txBody>
      </p:sp>
      <p:sp>
        <p:nvSpPr>
          <p:cNvPr id="25" name="Rectangle 24">
            <a:extLst>
              <a:ext uri="{FF2B5EF4-FFF2-40B4-BE49-F238E27FC236}">
                <a16:creationId xmlns:a16="http://schemas.microsoft.com/office/drawing/2014/main" id="{752A7D58-05E7-4BA4-85E5-CE542030A19C}"/>
              </a:ext>
            </a:extLst>
          </p:cNvPr>
          <p:cNvSpPr/>
          <p:nvPr>
            <p:custDataLst>
              <p:tags r:id="rId19"/>
            </p:custDataLst>
          </p:nvPr>
        </p:nvSpPr>
        <p:spPr bwMode="gray">
          <a:xfrm>
            <a:off x="1779588" y="3830638"/>
            <a:ext cx="23336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E587E83B-DA7D-474F-884A-BADB35074F3C}" type="datetime'8''''''''''''''9''''''''''''''''''''''%'''">
              <a:rPr lang="en-GB" altLang="en-US" sz="800" smtClean="0">
                <a:solidFill>
                  <a:srgbClr val="FFFFFF"/>
                </a:solidFill>
                <a:effectLst/>
              </a:rPr>
              <a:pPr lvl="0" algn="ctr">
                <a:lnSpc>
                  <a:spcPct val="90000"/>
                </a:lnSpc>
                <a:spcBef>
                  <a:spcPct val="0"/>
                </a:spcBef>
                <a:spcAft>
                  <a:spcPct val="0"/>
                </a:spcAft>
                <a:defRPr/>
              </a:pPr>
              <a:t>89%</a:t>
            </a:fld>
            <a:endParaRPr kumimoji="0" lang="en-GB" sz="800" b="0" i="0" strike="noStrike" kern="1200" spc="0" normalizeH="0" noProof="0">
              <a:ln>
                <a:noFill/>
              </a:ln>
              <a:solidFill>
                <a:srgbClr val="FFFFFF"/>
              </a:solidFill>
              <a:effectLst/>
              <a:uLnTx/>
              <a:uFillTx/>
              <a:ea typeface="+mn-ea"/>
              <a:cs typeface="+mn-cs"/>
              <a:sym typeface="+mn-lt"/>
            </a:endParaRPr>
          </a:p>
        </p:txBody>
      </p:sp>
      <p:sp>
        <p:nvSpPr>
          <p:cNvPr id="214" name="Rectangle 213">
            <a:extLst>
              <a:ext uri="{FF2B5EF4-FFF2-40B4-BE49-F238E27FC236}">
                <a16:creationId xmlns:a16="http://schemas.microsoft.com/office/drawing/2014/main" id="{10014911-287F-ED1E-C402-BFF4E5F59643}"/>
              </a:ext>
            </a:extLst>
          </p:cNvPr>
          <p:cNvSpPr/>
          <p:nvPr>
            <p:custDataLst>
              <p:tags r:id="rId20"/>
            </p:custDataLst>
          </p:nvPr>
        </p:nvSpPr>
        <p:spPr bwMode="gray">
          <a:xfrm>
            <a:off x="1779588" y="2498725"/>
            <a:ext cx="233363" cy="109538"/>
          </a:xfrm>
          <a:prstGeom prst="rect">
            <a:avLst/>
          </a:prstGeom>
          <a:solidFill>
            <a:srgbClr val="C30C3E"/>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70F8F154-F0C4-4FED-974A-E448D9CBA85D}" type="datetime'''''''''''11''''''''%'''''''''''''''''''">
              <a:rPr lang="en-GB" altLang="en-US" sz="800" smtClean="0">
                <a:solidFill>
                  <a:srgbClr val="FFFFFF"/>
                </a:solidFill>
                <a:effectLst/>
              </a:rPr>
              <a:pPr lvl="0" algn="ctr">
                <a:lnSpc>
                  <a:spcPct val="90000"/>
                </a:lnSpc>
                <a:spcBef>
                  <a:spcPct val="0"/>
                </a:spcBef>
                <a:spcAft>
                  <a:spcPct val="0"/>
                </a:spcAft>
                <a:defRPr/>
              </a:pPr>
              <a:t>11%</a:t>
            </a:fld>
            <a:endParaRPr kumimoji="0" lang="en-GB" sz="800" b="0" i="0" strike="noStrike" kern="1200" spc="0" normalizeH="0" noProof="0">
              <a:ln>
                <a:noFill/>
              </a:ln>
              <a:solidFill>
                <a:srgbClr val="FFFFFF"/>
              </a:solidFill>
              <a:effectLst/>
              <a:uLnTx/>
              <a:uFillTx/>
              <a:sym typeface="+mn-lt"/>
            </a:endParaRPr>
          </a:p>
        </p:txBody>
      </p:sp>
      <p:sp>
        <p:nvSpPr>
          <p:cNvPr id="81" name="Rectangle 80">
            <a:extLst>
              <a:ext uri="{FF2B5EF4-FFF2-40B4-BE49-F238E27FC236}">
                <a16:creationId xmlns:a16="http://schemas.microsoft.com/office/drawing/2014/main" id="{7B61E781-F508-4383-8277-A0BB0371B914}"/>
              </a:ext>
            </a:extLst>
          </p:cNvPr>
          <p:cNvSpPr/>
          <p:nvPr>
            <p:custDataLst>
              <p:tags r:id="rId21"/>
            </p:custDataLst>
          </p:nvPr>
        </p:nvSpPr>
        <p:spPr bwMode="auto">
          <a:xfrm>
            <a:off x="1819275" y="5153025"/>
            <a:ext cx="152400" cy="520700"/>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marL="0" marR="0" lvl="0" indent="0" algn="r" defTabSz="914400" rtl="0" eaLnBrk="1" fontAlgn="auto" latinLnBrk="0" hangingPunct="1">
              <a:lnSpc>
                <a:spcPct val="100000"/>
              </a:lnSpc>
              <a:spcBef>
                <a:spcPct val="0"/>
              </a:spcBef>
              <a:spcAft>
                <a:spcPct val="0"/>
              </a:spcAft>
              <a:buClrTx/>
              <a:buSzTx/>
              <a:buFontTx/>
              <a:buNone/>
              <a:tabLst/>
              <a:defRPr/>
            </a:pPr>
            <a:fld id="{CE972127-8ECE-4D88-A19A-D6E20E72CBC6}" type="datetime'G''''''''''''e''''''''r''''''''''''m''''''''an''''y'''''''">
              <a:rPr lang="en-GB" altLang="en-US" sz="1000" smtClean="0">
                <a:solidFill>
                  <a:srgbClr val="2B3A42"/>
                </a:solidFill>
                <a:effectLst/>
              </a:rPr>
              <a:pPr marL="0" marR="0" lvl="0" indent="0" algn="r" defTabSz="914400" rtl="0" eaLnBrk="1" fontAlgn="auto" latinLnBrk="0" hangingPunct="1">
                <a:lnSpc>
                  <a:spcPct val="100000"/>
                </a:lnSpc>
                <a:spcBef>
                  <a:spcPct val="0"/>
                </a:spcBef>
                <a:spcAft>
                  <a:spcPct val="0"/>
                </a:spcAft>
                <a:buClrTx/>
                <a:buSzTx/>
                <a:buFontTx/>
                <a:buNone/>
                <a:tabLst/>
                <a:defRPr/>
              </a:pPr>
              <a:t>Germany</a:t>
            </a:fld>
            <a:endParaRPr kumimoji="0" lang="en-GB" sz="1000" b="0" i="0" strike="noStrike" kern="1200" cap="none" spc="0" normalizeH="0" baseline="0" noProof="0">
              <a:ln>
                <a:noFill/>
              </a:ln>
              <a:solidFill>
                <a:srgbClr val="2B3A42"/>
              </a:solidFill>
              <a:effectLst/>
              <a:uLnTx/>
              <a:uFillTx/>
              <a:ea typeface="+mn-ea"/>
              <a:cs typeface="+mn-cs"/>
              <a:sym typeface="+mn-lt"/>
            </a:endParaRPr>
          </a:p>
        </p:txBody>
      </p:sp>
      <p:sp>
        <p:nvSpPr>
          <p:cNvPr id="174" name="Rectangle 173">
            <a:extLst>
              <a:ext uri="{FF2B5EF4-FFF2-40B4-BE49-F238E27FC236}">
                <a16:creationId xmlns:a16="http://schemas.microsoft.com/office/drawing/2014/main" id="{1DB7ACC9-74F2-4CB1-A870-8BC66EB7ADA7}"/>
              </a:ext>
            </a:extLst>
          </p:cNvPr>
          <p:cNvSpPr/>
          <p:nvPr>
            <p:custDataLst>
              <p:tags r:id="rId22"/>
            </p:custDataLst>
          </p:nvPr>
        </p:nvSpPr>
        <p:spPr bwMode="gray">
          <a:xfrm>
            <a:off x="2027238" y="4071938"/>
            <a:ext cx="23336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29350B17-4683-4714-AA5B-D518F9200814}" type="datetime'''''''''''''''7''''''''''''''1''%'''''''''''''">
              <a:rPr lang="en-GB" altLang="en-US" sz="800" smtClean="0">
                <a:solidFill>
                  <a:srgbClr val="FFFFFF"/>
                </a:solidFill>
                <a:effectLst/>
              </a:rPr>
              <a:pPr lvl="0" algn="ctr">
                <a:lnSpc>
                  <a:spcPct val="90000"/>
                </a:lnSpc>
                <a:spcBef>
                  <a:spcPct val="0"/>
                </a:spcBef>
                <a:spcAft>
                  <a:spcPct val="0"/>
                </a:spcAft>
                <a:defRPr/>
              </a:pPr>
              <a:t>71%</a:t>
            </a:fld>
            <a:endParaRPr lang="en-GB" sz="800" strike="noStrike" normalizeH="0" noProof="0">
              <a:ln>
                <a:noFill/>
              </a:ln>
              <a:solidFill>
                <a:srgbClr val="FFFFFF"/>
              </a:solidFill>
              <a:effectLst/>
              <a:uLnTx/>
              <a:uFillTx/>
              <a:sym typeface="+mn-lt"/>
            </a:endParaRPr>
          </a:p>
        </p:txBody>
      </p:sp>
      <p:sp>
        <p:nvSpPr>
          <p:cNvPr id="694" name="Rectangle 693">
            <a:extLst>
              <a:ext uri="{FF2B5EF4-FFF2-40B4-BE49-F238E27FC236}">
                <a16:creationId xmlns:a16="http://schemas.microsoft.com/office/drawing/2014/main" id="{4CBA8D07-1EA0-97D9-BAAC-0395E7F7D994}"/>
              </a:ext>
            </a:extLst>
          </p:cNvPr>
          <p:cNvSpPr/>
          <p:nvPr>
            <p:custDataLst>
              <p:tags r:id="rId23"/>
            </p:custDataLst>
          </p:nvPr>
        </p:nvSpPr>
        <p:spPr bwMode="gray">
          <a:xfrm>
            <a:off x="2055813" y="3063875"/>
            <a:ext cx="176213" cy="109538"/>
          </a:xfrm>
          <a:prstGeom prst="rect">
            <a:avLst/>
          </a:prstGeom>
          <a:solidFill>
            <a:schemeClr val="accent6"/>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ctr" anchorCtr="0"/>
          <a:lstStyle/>
          <a:p>
            <a:pPr algn="ctr">
              <a:lnSpc>
                <a:spcPct val="90000"/>
              </a:lnSpc>
              <a:spcBef>
                <a:spcPct val="0"/>
              </a:spcBef>
              <a:spcAft>
                <a:spcPct val="0"/>
              </a:spcAft>
            </a:pPr>
            <a:fld id="{58623784-2DE9-4526-87C5-82B805CFDCC4}" type="datetime'''''5%'''''''''''''''''''''''''''''''''''''''''">
              <a:rPr lang="en-GB" altLang="en-US" sz="800" smtClean="0">
                <a:solidFill>
                  <a:schemeClr val="bg1"/>
                </a:solidFill>
                <a:effectLst/>
              </a:rPr>
              <a:pPr algn="ctr">
                <a:lnSpc>
                  <a:spcPct val="90000"/>
                </a:lnSpc>
                <a:spcBef>
                  <a:spcPct val="0"/>
                </a:spcBef>
                <a:spcAft>
                  <a:spcPct val="0"/>
                </a:spcAft>
              </a:pPr>
              <a:t>5%</a:t>
            </a:fld>
            <a:endParaRPr lang="en-GB" sz="800" err="1">
              <a:solidFill>
                <a:schemeClr val="bg1"/>
              </a:solidFill>
              <a:sym typeface="+mn-lt"/>
            </a:endParaRPr>
          </a:p>
        </p:txBody>
      </p:sp>
      <p:sp>
        <p:nvSpPr>
          <p:cNvPr id="146" name="Rectangle 145">
            <a:extLst>
              <a:ext uri="{FF2B5EF4-FFF2-40B4-BE49-F238E27FC236}">
                <a16:creationId xmlns:a16="http://schemas.microsoft.com/office/drawing/2014/main" id="{A97BFDEE-C099-5672-A76D-04006F37B927}"/>
              </a:ext>
            </a:extLst>
          </p:cNvPr>
          <p:cNvSpPr/>
          <p:nvPr>
            <p:custDataLst>
              <p:tags r:id="rId24"/>
            </p:custDataLst>
          </p:nvPr>
        </p:nvSpPr>
        <p:spPr bwMode="gray">
          <a:xfrm>
            <a:off x="2027238" y="2700338"/>
            <a:ext cx="233363" cy="109538"/>
          </a:xfrm>
          <a:prstGeom prst="rect">
            <a:avLst/>
          </a:prstGeom>
          <a:solidFill>
            <a:srgbClr val="C30C3E"/>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676FDC96-84D4-48D8-9B55-70B7B925F661}" type="datetime'''''''''''''''''''2''''''''''''''''''''3%'''''">
              <a:rPr lang="en-GB" altLang="en-US" sz="800" smtClean="0">
                <a:solidFill>
                  <a:srgbClr val="FFFFFF"/>
                </a:solidFill>
                <a:effectLst/>
              </a:rPr>
              <a:pPr lvl="0" algn="ctr">
                <a:lnSpc>
                  <a:spcPct val="90000"/>
                </a:lnSpc>
                <a:spcBef>
                  <a:spcPct val="0"/>
                </a:spcBef>
                <a:spcAft>
                  <a:spcPct val="0"/>
                </a:spcAft>
                <a:defRPr/>
              </a:pPr>
              <a:t>23%</a:t>
            </a:fld>
            <a:endParaRPr kumimoji="0" lang="en-GB" sz="800" b="0" i="0" strike="noStrike" kern="1200" spc="0" normalizeH="0" noProof="0">
              <a:ln>
                <a:noFill/>
              </a:ln>
              <a:solidFill>
                <a:srgbClr val="FFFFFF"/>
              </a:solidFill>
              <a:effectLst/>
              <a:uLnTx/>
              <a:uFillTx/>
              <a:sym typeface="+mn-lt"/>
            </a:endParaRPr>
          </a:p>
        </p:txBody>
      </p:sp>
      <p:sp>
        <p:nvSpPr>
          <p:cNvPr id="740" name="Rectangle 739">
            <a:extLst>
              <a:ext uri="{FF2B5EF4-FFF2-40B4-BE49-F238E27FC236}">
                <a16:creationId xmlns:a16="http://schemas.microsoft.com/office/drawing/2014/main" id="{D178CAC0-EB79-4855-989B-81BAB1A739AE}"/>
              </a:ext>
            </a:extLst>
          </p:cNvPr>
          <p:cNvSpPr/>
          <p:nvPr>
            <p:custDataLst>
              <p:tags r:id="rId25"/>
            </p:custDataLst>
          </p:nvPr>
        </p:nvSpPr>
        <p:spPr bwMode="gray">
          <a:xfrm>
            <a:off x="2055813" y="2376488"/>
            <a:ext cx="176213" cy="109538"/>
          </a:xfrm>
          <a:prstGeom prst="rect">
            <a:avLst/>
          </a:prstGeom>
          <a:solidFill>
            <a:srgbClr val="C0C0C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ctr" anchorCtr="0"/>
          <a:lstStyle/>
          <a:p>
            <a:pPr algn="ctr">
              <a:lnSpc>
                <a:spcPct val="90000"/>
              </a:lnSpc>
              <a:spcBef>
                <a:spcPct val="0"/>
              </a:spcBef>
              <a:spcAft>
                <a:spcPct val="0"/>
              </a:spcAft>
            </a:pPr>
            <a:fld id="{CA48CEFA-F437-4E2E-970F-4BDBEB9655AF}" type="datetime'''''''''''''''''''''''''''''''''''2''%'''''''''''''''">
              <a:rPr lang="en-GB" altLang="en-US" sz="800" smtClean="0">
                <a:solidFill>
                  <a:srgbClr val="FFFFFF"/>
                </a:solidFill>
                <a:effectLst/>
                <a:sym typeface="+mn-lt"/>
              </a:rPr>
              <a:pPr algn="ctr">
                <a:lnSpc>
                  <a:spcPct val="90000"/>
                </a:lnSpc>
                <a:spcBef>
                  <a:spcPct val="0"/>
                </a:spcBef>
                <a:spcAft>
                  <a:spcPct val="0"/>
                </a:spcAft>
              </a:pPr>
              <a:t>2%</a:t>
            </a:fld>
            <a:endParaRPr lang="en-GB" sz="800" err="1">
              <a:solidFill>
                <a:srgbClr val="FFFFFF"/>
              </a:solidFill>
              <a:sym typeface="+mn-lt"/>
            </a:endParaRPr>
          </a:p>
        </p:txBody>
      </p:sp>
      <p:sp>
        <p:nvSpPr>
          <p:cNvPr id="82" name="Rectangle 81">
            <a:extLst>
              <a:ext uri="{FF2B5EF4-FFF2-40B4-BE49-F238E27FC236}">
                <a16:creationId xmlns:a16="http://schemas.microsoft.com/office/drawing/2014/main" id="{13EAACFA-6471-406C-AEBA-C8D26FA389F6}"/>
              </a:ext>
            </a:extLst>
          </p:cNvPr>
          <p:cNvSpPr/>
          <p:nvPr>
            <p:custDataLst>
              <p:tags r:id="rId26"/>
            </p:custDataLst>
          </p:nvPr>
        </p:nvSpPr>
        <p:spPr bwMode="auto">
          <a:xfrm>
            <a:off x="2066925" y="5153025"/>
            <a:ext cx="152400" cy="231775"/>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306BB00D-0A0C-4F01-AC44-A90E7086DC27}" type="datetime'''''''It''''''''''''''''''''al''''''''''''y'''''''''''''''''''">
              <a:rPr lang="en-GB" altLang="en-US" sz="1000" smtClean="0">
                <a:solidFill>
                  <a:srgbClr val="2B3A42"/>
                </a:solidFill>
                <a:effectLst/>
              </a:rPr>
              <a:pPr lvl="0" algn="r">
                <a:spcBef>
                  <a:spcPct val="0"/>
                </a:spcBef>
                <a:spcAft>
                  <a:spcPct val="0"/>
                </a:spcAft>
                <a:defRPr/>
              </a:pPr>
              <a:t>Italy</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30" name="Rectangle 29">
            <a:extLst>
              <a:ext uri="{FF2B5EF4-FFF2-40B4-BE49-F238E27FC236}">
                <a16:creationId xmlns:a16="http://schemas.microsoft.com/office/drawing/2014/main" id="{400B224C-DEE5-4B20-B453-57098E9E4BEA}"/>
              </a:ext>
            </a:extLst>
          </p:cNvPr>
          <p:cNvSpPr/>
          <p:nvPr>
            <p:custDataLst>
              <p:tags r:id="rId27"/>
            </p:custDataLst>
          </p:nvPr>
        </p:nvSpPr>
        <p:spPr bwMode="gray">
          <a:xfrm>
            <a:off x="2276475" y="4354513"/>
            <a:ext cx="23336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5093C4E1-40DB-4A8F-B857-FDD6FE64B406}" type="datetime'''''''''''''''''''''''''5''''0''''''%'''''''">
              <a:rPr lang="en-GB" altLang="en-US" sz="800" smtClean="0">
                <a:solidFill>
                  <a:srgbClr val="FFFFFF"/>
                </a:solidFill>
                <a:effectLst/>
              </a:rPr>
              <a:pPr lvl="0" algn="ctr">
                <a:lnSpc>
                  <a:spcPct val="90000"/>
                </a:lnSpc>
                <a:spcBef>
                  <a:spcPct val="0"/>
                </a:spcBef>
                <a:spcAft>
                  <a:spcPct val="0"/>
                </a:spcAft>
                <a:defRPr/>
              </a:pPr>
              <a:t>50%</a:t>
            </a:fld>
            <a:endParaRPr kumimoji="0" lang="en-GB" sz="800" b="0" i="0" strike="noStrike" kern="1200" spc="0" normalizeH="0" noProof="0">
              <a:ln>
                <a:noFill/>
              </a:ln>
              <a:solidFill>
                <a:srgbClr val="FFFFFF"/>
              </a:solidFill>
              <a:effectLst/>
              <a:uLnTx/>
              <a:uFillTx/>
              <a:ea typeface="+mn-ea"/>
              <a:cs typeface="+mn-cs"/>
              <a:sym typeface="+mn-lt"/>
            </a:endParaRPr>
          </a:p>
        </p:txBody>
      </p:sp>
      <p:sp>
        <p:nvSpPr>
          <p:cNvPr id="349" name="Rectangle 348">
            <a:extLst>
              <a:ext uri="{FF2B5EF4-FFF2-40B4-BE49-F238E27FC236}">
                <a16:creationId xmlns:a16="http://schemas.microsoft.com/office/drawing/2014/main" id="{22C17267-F990-7FB6-E8D2-0A872E2005BB}"/>
              </a:ext>
            </a:extLst>
          </p:cNvPr>
          <p:cNvSpPr/>
          <p:nvPr>
            <p:custDataLst>
              <p:tags r:id="rId28"/>
            </p:custDataLst>
          </p:nvPr>
        </p:nvSpPr>
        <p:spPr bwMode="gray">
          <a:xfrm>
            <a:off x="2305050" y="3648075"/>
            <a:ext cx="176213" cy="109538"/>
          </a:xfrm>
          <a:prstGeom prst="rect">
            <a:avLst/>
          </a:prstGeom>
          <a:solidFill>
            <a:schemeClr val="accent6"/>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ctr" anchorCtr="0"/>
          <a:lstStyle/>
          <a:p>
            <a:pPr algn="ctr">
              <a:lnSpc>
                <a:spcPct val="90000"/>
              </a:lnSpc>
              <a:spcBef>
                <a:spcPct val="0"/>
              </a:spcBef>
              <a:spcAft>
                <a:spcPct val="0"/>
              </a:spcAft>
            </a:pPr>
            <a:fld id="{BC7F0534-E80F-425B-92BE-4EE387DF1BE3}" type="datetime'''''''3''''''''''''''''''''''''''''''''''''''''''''''''''%'">
              <a:rPr lang="en-GB" altLang="en-US" sz="800" smtClean="0">
                <a:solidFill>
                  <a:schemeClr val="bg1"/>
                </a:solidFill>
                <a:effectLst/>
                <a:sym typeface="+mn-lt"/>
              </a:rPr>
              <a:pPr algn="ctr">
                <a:lnSpc>
                  <a:spcPct val="90000"/>
                </a:lnSpc>
                <a:spcBef>
                  <a:spcPct val="0"/>
                </a:spcBef>
                <a:spcAft>
                  <a:spcPct val="0"/>
                </a:spcAft>
              </a:pPr>
              <a:t>3%</a:t>
            </a:fld>
            <a:endParaRPr lang="en-GB" sz="800" err="1">
              <a:solidFill>
                <a:schemeClr val="bg1"/>
              </a:solidFill>
              <a:sym typeface="+mn-lt"/>
            </a:endParaRPr>
          </a:p>
        </p:txBody>
      </p:sp>
      <p:sp>
        <p:nvSpPr>
          <p:cNvPr id="741" name="Rectangle 740">
            <a:extLst>
              <a:ext uri="{FF2B5EF4-FFF2-40B4-BE49-F238E27FC236}">
                <a16:creationId xmlns:a16="http://schemas.microsoft.com/office/drawing/2014/main" id="{F6BED4AD-07E1-6FAF-57C7-57141CEA81C0}"/>
              </a:ext>
            </a:extLst>
          </p:cNvPr>
          <p:cNvSpPr/>
          <p:nvPr>
            <p:custDataLst>
              <p:tags r:id="rId29"/>
            </p:custDataLst>
          </p:nvPr>
        </p:nvSpPr>
        <p:spPr bwMode="gray">
          <a:xfrm>
            <a:off x="2276475" y="3386138"/>
            <a:ext cx="233363" cy="109538"/>
          </a:xfrm>
          <a:prstGeom prst="rect">
            <a:avLst/>
          </a:prstGeom>
          <a:solidFill>
            <a:srgbClr val="E66F0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2EF53A2F-0775-41B7-BAF4-FC6108335146}" type="datetime'''''''''''''''''''''''''''''17''''''''''''''''''''%'''">
              <a:rPr lang="en-GB" altLang="en-US" sz="800" smtClean="0">
                <a:solidFill>
                  <a:schemeClr val="bg1"/>
                </a:solidFill>
                <a:effectLst/>
                <a:sym typeface="+mn-lt"/>
              </a:rPr>
              <a:pPr algn="ctr">
                <a:lnSpc>
                  <a:spcPct val="90000"/>
                </a:lnSpc>
                <a:spcBef>
                  <a:spcPct val="0"/>
                </a:spcBef>
                <a:spcAft>
                  <a:spcPct val="0"/>
                </a:spcAft>
              </a:pPr>
              <a:t>17%</a:t>
            </a:fld>
            <a:endParaRPr lang="en-GB" sz="800" err="1">
              <a:solidFill>
                <a:schemeClr val="bg1"/>
              </a:solidFill>
              <a:sym typeface="+mn-lt"/>
            </a:endParaRPr>
          </a:p>
        </p:txBody>
      </p:sp>
      <p:sp>
        <p:nvSpPr>
          <p:cNvPr id="218" name="Rectangle 217">
            <a:extLst>
              <a:ext uri="{FF2B5EF4-FFF2-40B4-BE49-F238E27FC236}">
                <a16:creationId xmlns:a16="http://schemas.microsoft.com/office/drawing/2014/main" id="{CF5C2B9F-C148-C98C-118E-9A19D057D500}"/>
              </a:ext>
            </a:extLst>
          </p:cNvPr>
          <p:cNvSpPr/>
          <p:nvPr>
            <p:custDataLst>
              <p:tags r:id="rId30"/>
            </p:custDataLst>
          </p:nvPr>
        </p:nvSpPr>
        <p:spPr bwMode="gray">
          <a:xfrm>
            <a:off x="2276475" y="2760663"/>
            <a:ext cx="233363" cy="109538"/>
          </a:xfrm>
          <a:prstGeom prst="rect">
            <a:avLst/>
          </a:prstGeom>
          <a:solidFill>
            <a:srgbClr val="C30C3E"/>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C70FAD8B-2249-426E-B0F2-89A1A299130D}" type="datetime'''''''''''''''''''''3''''''''0''''''''%'''''''''''''''''''''">
              <a:rPr lang="en-GB" altLang="en-US" sz="800" smtClean="0">
                <a:solidFill>
                  <a:srgbClr val="FFFFFF"/>
                </a:solidFill>
                <a:effectLst/>
              </a:rPr>
              <a:pPr lvl="0" algn="ctr">
                <a:lnSpc>
                  <a:spcPct val="90000"/>
                </a:lnSpc>
                <a:spcBef>
                  <a:spcPct val="0"/>
                </a:spcBef>
                <a:spcAft>
                  <a:spcPct val="0"/>
                </a:spcAft>
                <a:defRPr/>
              </a:pPr>
              <a:t>30%</a:t>
            </a:fld>
            <a:endParaRPr kumimoji="0" lang="en-GB" sz="800" b="0" i="0" strike="noStrike" kern="1200" spc="0" normalizeH="0" noProof="0">
              <a:ln>
                <a:noFill/>
              </a:ln>
              <a:solidFill>
                <a:srgbClr val="FFFFFF"/>
              </a:solidFill>
              <a:effectLst/>
              <a:uLnTx/>
              <a:uFillTx/>
              <a:sym typeface="+mn-lt"/>
            </a:endParaRPr>
          </a:p>
        </p:txBody>
      </p:sp>
      <p:sp>
        <p:nvSpPr>
          <p:cNvPr id="83" name="Rectangle 82">
            <a:extLst>
              <a:ext uri="{FF2B5EF4-FFF2-40B4-BE49-F238E27FC236}">
                <a16:creationId xmlns:a16="http://schemas.microsoft.com/office/drawing/2014/main" id="{536A2013-89D7-4A3F-BF98-4AC5BE960C7B}"/>
              </a:ext>
            </a:extLst>
          </p:cNvPr>
          <p:cNvSpPr/>
          <p:nvPr>
            <p:custDataLst>
              <p:tags r:id="rId31"/>
            </p:custDataLst>
          </p:nvPr>
        </p:nvSpPr>
        <p:spPr bwMode="auto">
          <a:xfrm>
            <a:off x="2316163" y="5153025"/>
            <a:ext cx="152400" cy="393700"/>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6E9B6BFF-5055-45AD-A52E-9D0682500FDD}" type="datetime'''''''''''''''''''''A''''''''''''u''''''st''''r''''''i''a'''''">
              <a:rPr lang="en-GB" altLang="en-US" sz="1000" smtClean="0">
                <a:solidFill>
                  <a:srgbClr val="2B3A42"/>
                </a:solidFill>
                <a:effectLst/>
              </a:rPr>
              <a:pPr lvl="0" algn="r">
                <a:spcBef>
                  <a:spcPct val="0"/>
                </a:spcBef>
                <a:spcAft>
                  <a:spcPct val="0"/>
                </a:spcAft>
                <a:defRPr/>
              </a:pPr>
              <a:t>Austria</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466" name="Rectangle 465">
            <a:extLst>
              <a:ext uri="{FF2B5EF4-FFF2-40B4-BE49-F238E27FC236}">
                <a16:creationId xmlns:a16="http://schemas.microsoft.com/office/drawing/2014/main" id="{C56BF090-4891-440F-9902-9F9AE1F7D920}"/>
              </a:ext>
            </a:extLst>
          </p:cNvPr>
          <p:cNvSpPr/>
          <p:nvPr>
            <p:custDataLst>
              <p:tags r:id="rId32"/>
            </p:custDataLst>
          </p:nvPr>
        </p:nvSpPr>
        <p:spPr bwMode="gray">
          <a:xfrm>
            <a:off x="2524125" y="4395788"/>
            <a:ext cx="233363" cy="109538"/>
          </a:xfrm>
          <a:prstGeom prst="rect">
            <a:avLst/>
          </a:prstGeom>
          <a:solidFill>
            <a:schemeClr val="accent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EE09E33A-D381-44DE-858F-FB80B198B30E}" type="datetime'4''''''''''''''7''''''''''''''%'''''''''''''''''">
              <a:rPr lang="en-GB" altLang="en-US" sz="800" smtClean="0">
                <a:solidFill>
                  <a:srgbClr val="FFFFFF"/>
                </a:solidFill>
                <a:effectLst/>
              </a:rPr>
              <a:pPr algn="ctr">
                <a:lnSpc>
                  <a:spcPct val="90000"/>
                </a:lnSpc>
                <a:spcBef>
                  <a:spcPct val="0"/>
                </a:spcBef>
                <a:spcAft>
                  <a:spcPct val="0"/>
                </a:spcAft>
              </a:pPr>
              <a:t>47%</a:t>
            </a:fld>
            <a:endParaRPr lang="en-GB" sz="800" err="1">
              <a:solidFill>
                <a:srgbClr val="FFFFFF"/>
              </a:solidFill>
              <a:sym typeface="+mn-lt"/>
            </a:endParaRPr>
          </a:p>
        </p:txBody>
      </p:sp>
      <p:sp>
        <p:nvSpPr>
          <p:cNvPr id="228" name="Rectangle 227">
            <a:extLst>
              <a:ext uri="{FF2B5EF4-FFF2-40B4-BE49-F238E27FC236}">
                <a16:creationId xmlns:a16="http://schemas.microsoft.com/office/drawing/2014/main" id="{B605F85A-7F03-6906-7B94-9F6D94C9568A}"/>
              </a:ext>
            </a:extLst>
          </p:cNvPr>
          <p:cNvSpPr/>
          <p:nvPr>
            <p:custDataLst>
              <p:tags r:id="rId33"/>
            </p:custDataLst>
          </p:nvPr>
        </p:nvSpPr>
        <p:spPr bwMode="gray">
          <a:xfrm>
            <a:off x="2524125" y="3063875"/>
            <a:ext cx="233363" cy="109538"/>
          </a:xfrm>
          <a:prstGeom prst="rect">
            <a:avLst/>
          </a:prstGeom>
          <a:solidFill>
            <a:srgbClr val="C30C3E"/>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D54762AA-8517-4890-B5F0-385148203A9B}" type="datetime'''5''''''''3''''''''''''''''%'''''''''''''''''''''">
              <a:rPr lang="en-GB" altLang="en-US" sz="800" smtClean="0">
                <a:solidFill>
                  <a:srgbClr val="FFFFFF"/>
                </a:solidFill>
                <a:effectLst/>
              </a:rPr>
              <a:pPr lvl="0" algn="ctr">
                <a:lnSpc>
                  <a:spcPct val="90000"/>
                </a:lnSpc>
                <a:spcBef>
                  <a:spcPct val="0"/>
                </a:spcBef>
                <a:spcAft>
                  <a:spcPct val="0"/>
                </a:spcAft>
                <a:defRPr/>
              </a:pPr>
              <a:t>53%</a:t>
            </a:fld>
            <a:endParaRPr kumimoji="0" lang="en-GB" sz="800" b="0" i="0" strike="noStrike" kern="1200" spc="0" normalizeH="0" noProof="0">
              <a:ln>
                <a:noFill/>
              </a:ln>
              <a:solidFill>
                <a:srgbClr val="FFFFFF"/>
              </a:solidFill>
              <a:effectLst/>
              <a:uLnTx/>
              <a:uFillTx/>
              <a:sym typeface="+mn-lt"/>
            </a:endParaRPr>
          </a:p>
        </p:txBody>
      </p:sp>
      <p:sp>
        <p:nvSpPr>
          <p:cNvPr id="84" name="Rectangle 83">
            <a:extLst>
              <a:ext uri="{FF2B5EF4-FFF2-40B4-BE49-F238E27FC236}">
                <a16:creationId xmlns:a16="http://schemas.microsoft.com/office/drawing/2014/main" id="{C234DFCF-C40E-47A0-B285-298A65309BF4}"/>
              </a:ext>
            </a:extLst>
          </p:cNvPr>
          <p:cNvSpPr/>
          <p:nvPr>
            <p:custDataLst>
              <p:tags r:id="rId34"/>
            </p:custDataLst>
          </p:nvPr>
        </p:nvSpPr>
        <p:spPr bwMode="auto">
          <a:xfrm>
            <a:off x="2563813" y="5153025"/>
            <a:ext cx="152400" cy="457200"/>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marL="0" marR="0" lvl="0" indent="0" algn="r" defTabSz="914400" rtl="0" eaLnBrk="1" fontAlgn="auto" latinLnBrk="0" hangingPunct="1">
              <a:lnSpc>
                <a:spcPct val="100000"/>
              </a:lnSpc>
              <a:spcBef>
                <a:spcPct val="0"/>
              </a:spcBef>
              <a:spcAft>
                <a:spcPct val="0"/>
              </a:spcAft>
              <a:buClrTx/>
              <a:buSzTx/>
              <a:buFontTx/>
              <a:buNone/>
              <a:tabLst/>
              <a:defRPr/>
            </a:pPr>
            <a:fld id="{EBC3A1D6-0960-4913-92BC-7820E091D3E2}" type="datetime'''''''''''''''''''''Bel''g''''''i''u''''m'">
              <a:rPr lang="en-GB" altLang="en-US" sz="1000" smtClean="0">
                <a:solidFill>
                  <a:srgbClr val="2B3A42"/>
                </a:solidFill>
                <a:effectLst/>
              </a:rPr>
              <a:pPr marL="0" marR="0" lvl="0" indent="0" algn="r" defTabSz="914400" rtl="0" eaLnBrk="1" fontAlgn="auto" latinLnBrk="0" hangingPunct="1">
                <a:lnSpc>
                  <a:spcPct val="100000"/>
                </a:lnSpc>
                <a:spcBef>
                  <a:spcPct val="0"/>
                </a:spcBef>
                <a:spcAft>
                  <a:spcPct val="0"/>
                </a:spcAft>
                <a:buClrTx/>
                <a:buSzTx/>
                <a:buFontTx/>
                <a:buNone/>
                <a:tabLst/>
                <a:defRPr/>
              </a:pPr>
              <a:t>Belgium</a:t>
            </a:fld>
            <a:endParaRPr kumimoji="0" lang="en-GB" sz="1000" b="0" i="0" strike="noStrike" kern="1200" cap="none" spc="0" normalizeH="0" baseline="0" noProof="0">
              <a:ln>
                <a:noFill/>
              </a:ln>
              <a:solidFill>
                <a:srgbClr val="2B3A42"/>
              </a:solidFill>
              <a:effectLst/>
              <a:uLnTx/>
              <a:uFillTx/>
              <a:ea typeface="+mn-ea"/>
              <a:cs typeface="+mn-cs"/>
              <a:sym typeface="+mn-lt"/>
            </a:endParaRPr>
          </a:p>
        </p:txBody>
      </p:sp>
      <p:sp>
        <p:nvSpPr>
          <p:cNvPr id="190" name="Rectangle 189">
            <a:extLst>
              <a:ext uri="{FF2B5EF4-FFF2-40B4-BE49-F238E27FC236}">
                <a16:creationId xmlns:a16="http://schemas.microsoft.com/office/drawing/2014/main" id="{6845E91F-E666-4BD6-A3B7-33FCC7F5D29A}"/>
              </a:ext>
            </a:extLst>
          </p:cNvPr>
          <p:cNvSpPr/>
          <p:nvPr>
            <p:custDataLst>
              <p:tags r:id="rId35"/>
            </p:custDataLst>
          </p:nvPr>
        </p:nvSpPr>
        <p:spPr bwMode="gray">
          <a:xfrm>
            <a:off x="2773363" y="4414838"/>
            <a:ext cx="233363" cy="109538"/>
          </a:xfrm>
          <a:prstGeom prst="rect">
            <a:avLst/>
          </a:prstGeom>
          <a:solidFill>
            <a:schemeClr val="accent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BA9FB4E9-6692-412A-BB46-82EC67025FA3}" type="datetime'''''''''''''''''''''''45''''''%'''''''''''''''''''''''''">
              <a:rPr lang="en-GB" altLang="en-US" sz="800" smtClean="0">
                <a:solidFill>
                  <a:srgbClr val="FFFFFF"/>
                </a:solidFill>
                <a:effectLst/>
              </a:rPr>
              <a:pPr algn="ctr">
                <a:lnSpc>
                  <a:spcPct val="90000"/>
                </a:lnSpc>
                <a:spcBef>
                  <a:spcPct val="0"/>
                </a:spcBef>
                <a:spcAft>
                  <a:spcPct val="0"/>
                </a:spcAft>
              </a:pPr>
              <a:t>45%</a:t>
            </a:fld>
            <a:endParaRPr lang="en-GB" sz="800" err="1">
              <a:solidFill>
                <a:srgbClr val="FFFFFF"/>
              </a:solidFill>
              <a:sym typeface="+mn-lt"/>
            </a:endParaRPr>
          </a:p>
        </p:txBody>
      </p:sp>
      <p:sp>
        <p:nvSpPr>
          <p:cNvPr id="74" name="Rectangle 73">
            <a:extLst>
              <a:ext uri="{FF2B5EF4-FFF2-40B4-BE49-F238E27FC236}">
                <a16:creationId xmlns:a16="http://schemas.microsoft.com/office/drawing/2014/main" id="{1EA20813-1661-04F3-6D43-46245453BA5F}"/>
              </a:ext>
            </a:extLst>
          </p:cNvPr>
          <p:cNvSpPr/>
          <p:nvPr>
            <p:custDataLst>
              <p:tags r:id="rId36"/>
            </p:custDataLst>
          </p:nvPr>
        </p:nvSpPr>
        <p:spPr bwMode="gray">
          <a:xfrm>
            <a:off x="2773363" y="3082925"/>
            <a:ext cx="233363" cy="109538"/>
          </a:xfrm>
          <a:prstGeom prst="rect">
            <a:avLst/>
          </a:prstGeom>
          <a:solidFill>
            <a:srgbClr val="C30C3E"/>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898007CB-0CE5-4A0D-BFB9-B7919E449A03}" type="datetime'''''''5''''5''''''''''''''%'''''''''''''''">
              <a:rPr lang="en-GB" altLang="en-US" sz="800" smtClean="0">
                <a:solidFill>
                  <a:srgbClr val="FFFFFF"/>
                </a:solidFill>
                <a:effectLst/>
              </a:rPr>
              <a:pPr lvl="0" algn="ctr">
                <a:lnSpc>
                  <a:spcPct val="90000"/>
                </a:lnSpc>
                <a:spcBef>
                  <a:spcPct val="0"/>
                </a:spcBef>
                <a:spcAft>
                  <a:spcPct val="0"/>
                </a:spcAft>
                <a:defRPr/>
              </a:pPr>
              <a:t>55%</a:t>
            </a:fld>
            <a:endParaRPr kumimoji="0" lang="en-GB" sz="800" b="0" i="0" strike="noStrike" kern="1200" spc="0" normalizeH="0" noProof="0">
              <a:ln>
                <a:noFill/>
              </a:ln>
              <a:solidFill>
                <a:srgbClr val="FFFFFF"/>
              </a:solidFill>
              <a:effectLst/>
              <a:uLnTx/>
              <a:uFillTx/>
              <a:sym typeface="+mn-lt"/>
            </a:endParaRPr>
          </a:p>
        </p:txBody>
      </p:sp>
      <p:sp>
        <p:nvSpPr>
          <p:cNvPr id="185" name="Rectangle 184">
            <a:extLst>
              <a:ext uri="{FF2B5EF4-FFF2-40B4-BE49-F238E27FC236}">
                <a16:creationId xmlns:a16="http://schemas.microsoft.com/office/drawing/2014/main" id="{7A4F60A8-C88A-4206-9CFF-412445296394}"/>
              </a:ext>
            </a:extLst>
          </p:cNvPr>
          <p:cNvSpPr/>
          <p:nvPr>
            <p:custDataLst>
              <p:tags r:id="rId37"/>
            </p:custDataLst>
          </p:nvPr>
        </p:nvSpPr>
        <p:spPr bwMode="auto">
          <a:xfrm>
            <a:off x="2813050" y="5153025"/>
            <a:ext cx="152400" cy="74136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marL="0" marR="0" lvl="0" indent="0" algn="r" defTabSz="914400" rtl="0" eaLnBrk="1" fontAlgn="auto" latinLnBrk="0" hangingPunct="1">
              <a:lnSpc>
                <a:spcPct val="100000"/>
              </a:lnSpc>
              <a:spcBef>
                <a:spcPct val="0"/>
              </a:spcBef>
              <a:spcAft>
                <a:spcPct val="0"/>
              </a:spcAft>
              <a:buClrTx/>
              <a:buSzTx/>
              <a:buFontTx/>
              <a:buNone/>
              <a:tabLst/>
              <a:defRPr/>
            </a:pPr>
            <a:fld id="{277EEA58-96A5-4870-8C46-B37A014682E3}" type="datetime'''''^Ne''''''''t''''''her''''''l''''''a''''''''nds'''''''''''">
              <a:rPr lang="en-GB" altLang="en-US" sz="1000" smtClean="0">
                <a:solidFill>
                  <a:srgbClr val="2B3A42"/>
                </a:solidFill>
                <a:effectLst/>
              </a:rPr>
              <a:pPr marL="0" marR="0" lvl="0" indent="0" algn="r" defTabSz="914400" rtl="0" eaLnBrk="1" fontAlgn="auto" latinLnBrk="0" hangingPunct="1">
                <a:lnSpc>
                  <a:spcPct val="100000"/>
                </a:lnSpc>
                <a:spcBef>
                  <a:spcPct val="0"/>
                </a:spcBef>
                <a:spcAft>
                  <a:spcPct val="0"/>
                </a:spcAft>
                <a:buClrTx/>
                <a:buSzTx/>
                <a:buFontTx/>
                <a:buNone/>
                <a:tabLst/>
                <a:defRPr/>
              </a:pPr>
              <a:t>^Netherlands</a:t>
            </a:fld>
            <a:endParaRPr kumimoji="0" lang="en-GB" sz="1000" b="0" i="0" strike="noStrike" kern="1200" cap="none" spc="0" normalizeH="0" baseline="0" noProof="0">
              <a:ln>
                <a:noFill/>
              </a:ln>
              <a:solidFill>
                <a:srgbClr val="2B3A42"/>
              </a:solidFill>
              <a:effectLst/>
              <a:uLnTx/>
              <a:uFillTx/>
              <a:ea typeface="+mn-ea"/>
              <a:cs typeface="+mn-cs"/>
              <a:sym typeface="+mn-lt"/>
            </a:endParaRPr>
          </a:p>
        </p:txBody>
      </p:sp>
      <p:sp>
        <p:nvSpPr>
          <p:cNvPr id="479" name="Rectangle 478">
            <a:extLst>
              <a:ext uri="{FF2B5EF4-FFF2-40B4-BE49-F238E27FC236}">
                <a16:creationId xmlns:a16="http://schemas.microsoft.com/office/drawing/2014/main" id="{90E4A2DF-23AD-475D-878E-63FF2EF63498}"/>
              </a:ext>
            </a:extLst>
          </p:cNvPr>
          <p:cNvSpPr/>
          <p:nvPr>
            <p:custDataLst>
              <p:tags r:id="rId38"/>
            </p:custDataLst>
          </p:nvPr>
        </p:nvSpPr>
        <p:spPr bwMode="gray">
          <a:xfrm>
            <a:off x="3021013" y="4435475"/>
            <a:ext cx="233363" cy="109538"/>
          </a:xfrm>
          <a:prstGeom prst="rect">
            <a:avLst/>
          </a:prstGeom>
          <a:solidFill>
            <a:schemeClr val="accent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C2301B85-F133-4C02-B92B-2CC0427DB03B}" type="datetime'''4''''''''''''''4''''''%'''''''">
              <a:rPr lang="en-GB" altLang="en-US" sz="800" smtClean="0">
                <a:solidFill>
                  <a:srgbClr val="FFFFFF"/>
                </a:solidFill>
                <a:effectLst/>
              </a:rPr>
              <a:pPr algn="ctr">
                <a:lnSpc>
                  <a:spcPct val="90000"/>
                </a:lnSpc>
                <a:spcBef>
                  <a:spcPct val="0"/>
                </a:spcBef>
                <a:spcAft>
                  <a:spcPct val="0"/>
                </a:spcAft>
              </a:pPr>
              <a:t>44%</a:t>
            </a:fld>
            <a:endParaRPr lang="en-GB" sz="800" err="1">
              <a:solidFill>
                <a:srgbClr val="FFFFFF"/>
              </a:solidFill>
              <a:sym typeface="+mn-lt"/>
            </a:endParaRPr>
          </a:p>
        </p:txBody>
      </p:sp>
      <p:sp>
        <p:nvSpPr>
          <p:cNvPr id="742" name="Rectangle 741">
            <a:extLst>
              <a:ext uri="{FF2B5EF4-FFF2-40B4-BE49-F238E27FC236}">
                <a16:creationId xmlns:a16="http://schemas.microsoft.com/office/drawing/2014/main" id="{A951D103-412A-9409-7164-C9A2785FAC76}"/>
              </a:ext>
            </a:extLst>
          </p:cNvPr>
          <p:cNvSpPr/>
          <p:nvPr>
            <p:custDataLst>
              <p:tags r:id="rId39"/>
            </p:custDataLst>
          </p:nvPr>
        </p:nvSpPr>
        <p:spPr bwMode="gray">
          <a:xfrm>
            <a:off x="3049588" y="3749675"/>
            <a:ext cx="176213" cy="109538"/>
          </a:xfrm>
          <a:prstGeom prst="rect">
            <a:avLst/>
          </a:prstGeom>
          <a:solidFill>
            <a:schemeClr val="accent6"/>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F79C857F-FEB8-4007-83BB-2CC4549BB2DA}" type="datetime'''8''''''''''''''''%'''''''''''''''''''''''''''''''''''''''''">
              <a:rPr lang="en-GB" altLang="en-US" sz="800" smtClean="0">
                <a:solidFill>
                  <a:schemeClr val="bg1"/>
                </a:solidFill>
                <a:effectLst/>
              </a:rPr>
              <a:pPr algn="ctr">
                <a:lnSpc>
                  <a:spcPct val="90000"/>
                </a:lnSpc>
                <a:spcBef>
                  <a:spcPct val="0"/>
                </a:spcBef>
                <a:spcAft>
                  <a:spcPct val="0"/>
                </a:spcAft>
              </a:pPr>
              <a:t>8%</a:t>
            </a:fld>
            <a:endParaRPr lang="en-GB" sz="800" err="1">
              <a:solidFill>
                <a:schemeClr val="bg1"/>
              </a:solidFill>
              <a:sym typeface="+mn-lt"/>
            </a:endParaRPr>
          </a:p>
        </p:txBody>
      </p:sp>
      <p:sp>
        <p:nvSpPr>
          <p:cNvPr id="231" name="Rectangle 230">
            <a:extLst>
              <a:ext uri="{FF2B5EF4-FFF2-40B4-BE49-F238E27FC236}">
                <a16:creationId xmlns:a16="http://schemas.microsoft.com/office/drawing/2014/main" id="{AD364750-6C30-C5E4-0ABF-80B52E0C0910}"/>
              </a:ext>
            </a:extLst>
          </p:cNvPr>
          <p:cNvSpPr/>
          <p:nvPr>
            <p:custDataLst>
              <p:tags r:id="rId40"/>
            </p:custDataLst>
          </p:nvPr>
        </p:nvSpPr>
        <p:spPr bwMode="gray">
          <a:xfrm>
            <a:off x="3049588" y="3629025"/>
            <a:ext cx="176213" cy="109538"/>
          </a:xfrm>
          <a:prstGeom prst="rect">
            <a:avLst/>
          </a:prstGeom>
          <a:solidFill>
            <a:srgbClr val="E66F0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C39014FD-D31A-4DE3-AA7A-BB1AB09A0E1A}" type="datetime'''''''''''''''2%'''''''''''''''''''''">
              <a:rPr lang="en-GB" altLang="en-US" sz="800" smtClean="0">
                <a:solidFill>
                  <a:schemeClr val="bg1"/>
                </a:solidFill>
                <a:effectLst/>
              </a:rPr>
              <a:pPr algn="ctr">
                <a:lnSpc>
                  <a:spcPct val="90000"/>
                </a:lnSpc>
                <a:spcBef>
                  <a:spcPct val="0"/>
                </a:spcBef>
                <a:spcAft>
                  <a:spcPct val="0"/>
                </a:spcAft>
              </a:pPr>
              <a:t>2%</a:t>
            </a:fld>
            <a:endParaRPr lang="en-GB" sz="800" err="1">
              <a:solidFill>
                <a:schemeClr val="bg1"/>
              </a:solidFill>
              <a:sym typeface="+mn-lt"/>
            </a:endParaRPr>
          </a:p>
        </p:txBody>
      </p:sp>
      <p:sp>
        <p:nvSpPr>
          <p:cNvPr id="232" name="Rectangle 231">
            <a:extLst>
              <a:ext uri="{FF2B5EF4-FFF2-40B4-BE49-F238E27FC236}">
                <a16:creationId xmlns:a16="http://schemas.microsoft.com/office/drawing/2014/main" id="{9492A33C-A95C-EBCF-FC07-8E542A685D27}"/>
              </a:ext>
            </a:extLst>
          </p:cNvPr>
          <p:cNvSpPr/>
          <p:nvPr>
            <p:custDataLst>
              <p:tags r:id="rId41"/>
            </p:custDataLst>
          </p:nvPr>
        </p:nvSpPr>
        <p:spPr bwMode="gray">
          <a:xfrm>
            <a:off x="3021013" y="2982913"/>
            <a:ext cx="233363" cy="109538"/>
          </a:xfrm>
          <a:prstGeom prst="rect">
            <a:avLst/>
          </a:prstGeom>
          <a:solidFill>
            <a:srgbClr val="C30C3E"/>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E7B2E962-6B8C-4377-A8CD-B86DE3A384B8}" type="datetime'''''''''''''''''''''''''''4''''''''''''''''''''''''''''7%'''">
              <a:rPr lang="en-GB" altLang="en-US" sz="800" smtClean="0">
                <a:solidFill>
                  <a:srgbClr val="FFFFFF"/>
                </a:solidFill>
                <a:effectLst/>
              </a:rPr>
              <a:pPr lvl="0" algn="ctr">
                <a:lnSpc>
                  <a:spcPct val="90000"/>
                </a:lnSpc>
                <a:spcBef>
                  <a:spcPct val="0"/>
                </a:spcBef>
                <a:spcAft>
                  <a:spcPct val="0"/>
                </a:spcAft>
                <a:defRPr/>
              </a:pPr>
              <a:t>47%</a:t>
            </a:fld>
            <a:endParaRPr kumimoji="0" lang="en-GB" sz="800" b="0" i="0" strike="noStrike" kern="1200" spc="0" normalizeH="0" noProof="0">
              <a:ln>
                <a:noFill/>
              </a:ln>
              <a:solidFill>
                <a:srgbClr val="FFFFFF"/>
              </a:solidFill>
              <a:effectLst/>
              <a:uLnTx/>
              <a:uFillTx/>
              <a:sym typeface="+mn-lt"/>
            </a:endParaRPr>
          </a:p>
        </p:txBody>
      </p:sp>
      <p:sp>
        <p:nvSpPr>
          <p:cNvPr id="85" name="Rectangle 84">
            <a:extLst>
              <a:ext uri="{FF2B5EF4-FFF2-40B4-BE49-F238E27FC236}">
                <a16:creationId xmlns:a16="http://schemas.microsoft.com/office/drawing/2014/main" id="{6F5A8103-B5F7-4E2E-BB8E-C455E91851D9}"/>
              </a:ext>
            </a:extLst>
          </p:cNvPr>
          <p:cNvSpPr/>
          <p:nvPr>
            <p:custDataLst>
              <p:tags r:id="rId42"/>
            </p:custDataLst>
          </p:nvPr>
        </p:nvSpPr>
        <p:spPr bwMode="auto">
          <a:xfrm>
            <a:off x="3060700" y="5153025"/>
            <a:ext cx="152400" cy="484188"/>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BA54E29C-81B9-4C9E-96A3-A96E59FE1DB8}" type="datetime'Sl''o''''ve''''''''''''''''''''''''''''''n''ia'">
              <a:rPr lang="en-GB" altLang="en-US" sz="1000" smtClean="0">
                <a:solidFill>
                  <a:srgbClr val="2B3A42"/>
                </a:solidFill>
                <a:effectLst/>
              </a:rPr>
              <a:pPr lvl="0" algn="r">
                <a:spcBef>
                  <a:spcPct val="0"/>
                </a:spcBef>
                <a:spcAft>
                  <a:spcPct val="0"/>
                </a:spcAft>
                <a:defRPr/>
              </a:pPr>
              <a:t>Slovenia</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70" name="Rectangle 69">
            <a:extLst>
              <a:ext uri="{FF2B5EF4-FFF2-40B4-BE49-F238E27FC236}">
                <a16:creationId xmlns:a16="http://schemas.microsoft.com/office/drawing/2014/main" id="{1E6521F3-B5EB-4542-8FD9-CB92CBD800A6}"/>
              </a:ext>
            </a:extLst>
          </p:cNvPr>
          <p:cNvSpPr/>
          <p:nvPr>
            <p:custDataLst>
              <p:tags r:id="rId43"/>
            </p:custDataLst>
          </p:nvPr>
        </p:nvSpPr>
        <p:spPr bwMode="gray">
          <a:xfrm>
            <a:off x="3268663" y="4476750"/>
            <a:ext cx="23336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9DC59725-2DE1-4798-8448-91C0647B2BD8}" type="datetime'''41''''''''''''''''''''''''''''''''''''''%'''''''''">
              <a:rPr lang="en-GB" altLang="en-US" sz="800" smtClean="0">
                <a:solidFill>
                  <a:srgbClr val="FFFFFF"/>
                </a:solidFill>
                <a:effectLst/>
              </a:rPr>
              <a:pPr lvl="0" algn="ctr">
                <a:lnSpc>
                  <a:spcPct val="90000"/>
                </a:lnSpc>
                <a:spcBef>
                  <a:spcPct val="0"/>
                </a:spcBef>
                <a:spcAft>
                  <a:spcPct val="0"/>
                </a:spcAft>
                <a:defRPr/>
              </a:pPr>
              <a:t>41%</a:t>
            </a:fld>
            <a:endParaRPr kumimoji="0" lang="en-GB" sz="800" b="0" i="0" strike="noStrike" kern="1200" spc="0" normalizeH="0" noProof="0">
              <a:ln>
                <a:noFill/>
              </a:ln>
              <a:solidFill>
                <a:srgbClr val="FFFFFF"/>
              </a:solidFill>
              <a:effectLst/>
              <a:uLnTx/>
              <a:uFillTx/>
              <a:ea typeface="+mn-ea"/>
              <a:cs typeface="+mn-cs"/>
              <a:sym typeface="+mn-lt"/>
            </a:endParaRPr>
          </a:p>
        </p:txBody>
      </p:sp>
      <p:sp>
        <p:nvSpPr>
          <p:cNvPr id="233" name="Rectangle 232">
            <a:extLst>
              <a:ext uri="{FF2B5EF4-FFF2-40B4-BE49-F238E27FC236}">
                <a16:creationId xmlns:a16="http://schemas.microsoft.com/office/drawing/2014/main" id="{8ABFD852-86E1-27C5-ACA8-97EFBF22B90B}"/>
              </a:ext>
            </a:extLst>
          </p:cNvPr>
          <p:cNvSpPr/>
          <p:nvPr>
            <p:custDataLst>
              <p:tags r:id="rId44"/>
            </p:custDataLst>
          </p:nvPr>
        </p:nvSpPr>
        <p:spPr bwMode="gray">
          <a:xfrm>
            <a:off x="3268663" y="3144838"/>
            <a:ext cx="233363" cy="109538"/>
          </a:xfrm>
          <a:prstGeom prst="rect">
            <a:avLst/>
          </a:prstGeom>
          <a:solidFill>
            <a:srgbClr val="C30C3E"/>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1AEB0910-735C-41B9-B7CA-A56AF57A982D}" type="datetime'''5''''''''''''''''''''9''''''%'''''''''''''''''''''''''">
              <a:rPr lang="en-GB" altLang="en-US" sz="800" smtClean="0">
                <a:solidFill>
                  <a:srgbClr val="FFFFFF"/>
                </a:solidFill>
                <a:effectLst/>
              </a:rPr>
              <a:pPr lvl="0" algn="ctr">
                <a:lnSpc>
                  <a:spcPct val="90000"/>
                </a:lnSpc>
                <a:spcBef>
                  <a:spcPct val="0"/>
                </a:spcBef>
                <a:spcAft>
                  <a:spcPct val="0"/>
                </a:spcAft>
                <a:defRPr/>
              </a:pPr>
              <a:t>59%</a:t>
            </a:fld>
            <a:endParaRPr kumimoji="0" lang="en-GB" sz="800" b="0" i="0" strike="noStrike" kern="1200" spc="0" normalizeH="0" noProof="0">
              <a:ln>
                <a:noFill/>
              </a:ln>
              <a:solidFill>
                <a:srgbClr val="FFFFFF"/>
              </a:solidFill>
              <a:effectLst/>
              <a:uLnTx/>
              <a:uFillTx/>
              <a:sym typeface="+mn-lt"/>
            </a:endParaRPr>
          </a:p>
        </p:txBody>
      </p:sp>
      <p:sp>
        <p:nvSpPr>
          <p:cNvPr id="86" name="Rectangle 85">
            <a:extLst>
              <a:ext uri="{FF2B5EF4-FFF2-40B4-BE49-F238E27FC236}">
                <a16:creationId xmlns:a16="http://schemas.microsoft.com/office/drawing/2014/main" id="{1447FB4A-ABF6-4D0C-99A8-10251BD29530}"/>
              </a:ext>
            </a:extLst>
          </p:cNvPr>
          <p:cNvSpPr/>
          <p:nvPr>
            <p:custDataLst>
              <p:tags r:id="rId45"/>
            </p:custDataLst>
          </p:nvPr>
        </p:nvSpPr>
        <p:spPr bwMode="auto">
          <a:xfrm>
            <a:off x="3308350" y="5153025"/>
            <a:ext cx="152400" cy="631825"/>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F577ED33-6D22-4610-BD3D-718DFCF8CB92}" type="datetime'''L''''u''''''''x''''''''''''''emb''''ur''''''''''''''g'''''">
              <a:rPr lang="en-GB" altLang="en-US" sz="1000" smtClean="0">
                <a:solidFill>
                  <a:srgbClr val="2B3A42"/>
                </a:solidFill>
                <a:effectLst/>
              </a:rPr>
              <a:pPr lvl="0" algn="r">
                <a:spcBef>
                  <a:spcPct val="0"/>
                </a:spcBef>
                <a:spcAft>
                  <a:spcPct val="0"/>
                </a:spcAft>
                <a:defRPr/>
              </a:pPr>
              <a:t>Luxemburg</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88" name="Rectangle 87">
            <a:extLst>
              <a:ext uri="{FF2B5EF4-FFF2-40B4-BE49-F238E27FC236}">
                <a16:creationId xmlns:a16="http://schemas.microsoft.com/office/drawing/2014/main" id="{CC9C5335-ED35-42F9-8CD8-E03CA58ED5CF}"/>
              </a:ext>
            </a:extLst>
          </p:cNvPr>
          <p:cNvSpPr/>
          <p:nvPr>
            <p:custDataLst>
              <p:tags r:id="rId46"/>
            </p:custDataLst>
          </p:nvPr>
        </p:nvSpPr>
        <p:spPr bwMode="gray">
          <a:xfrm>
            <a:off x="3517900" y="4516438"/>
            <a:ext cx="23336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9771C6B6-F4EA-4B31-B781-E813AE3B312C}" type="datetime'''''''''''''''3''''''''8''''''''''''''''''''''%'''">
              <a:rPr lang="en-GB" altLang="en-US" sz="800" smtClean="0">
                <a:solidFill>
                  <a:srgbClr val="FFFFFF"/>
                </a:solidFill>
                <a:effectLst/>
              </a:rPr>
              <a:pPr lvl="0" algn="ctr">
                <a:lnSpc>
                  <a:spcPct val="90000"/>
                </a:lnSpc>
                <a:spcBef>
                  <a:spcPct val="0"/>
                </a:spcBef>
                <a:spcAft>
                  <a:spcPct val="0"/>
                </a:spcAft>
                <a:defRPr/>
              </a:pPr>
              <a:t>38%</a:t>
            </a:fld>
            <a:endParaRPr kumimoji="0" lang="en-GB" sz="800" b="0" i="0" strike="noStrike" kern="1200" spc="0" normalizeH="0" noProof="0">
              <a:ln>
                <a:noFill/>
              </a:ln>
              <a:solidFill>
                <a:srgbClr val="FFFFFF"/>
              </a:solidFill>
              <a:effectLst/>
              <a:uLnTx/>
              <a:uFillTx/>
              <a:ea typeface="+mn-ea"/>
              <a:cs typeface="+mn-cs"/>
              <a:sym typeface="+mn-lt"/>
            </a:endParaRPr>
          </a:p>
        </p:txBody>
      </p:sp>
      <p:sp>
        <p:nvSpPr>
          <p:cNvPr id="204" name="Rectangle 203">
            <a:extLst>
              <a:ext uri="{FF2B5EF4-FFF2-40B4-BE49-F238E27FC236}">
                <a16:creationId xmlns:a16="http://schemas.microsoft.com/office/drawing/2014/main" id="{6E45840C-79D4-4D46-B80A-5694866D4958}"/>
              </a:ext>
            </a:extLst>
          </p:cNvPr>
          <p:cNvSpPr/>
          <p:nvPr>
            <p:custDataLst>
              <p:tags r:id="rId47"/>
            </p:custDataLst>
          </p:nvPr>
        </p:nvSpPr>
        <p:spPr bwMode="gray">
          <a:xfrm>
            <a:off x="3517900" y="3830638"/>
            <a:ext cx="233363" cy="109538"/>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F030FDA6-3C5B-4FBF-9BA4-3DF24091E237}" type="datetime'''''''''''''''''''''''''''1''''4''''''''''''''''''''''''%'">
              <a:rPr lang="en-GB" altLang="en-US" sz="800" smtClean="0">
                <a:solidFill>
                  <a:schemeClr val="bg1"/>
                </a:solidFill>
                <a:effectLst/>
              </a:rPr>
              <a:pPr lvl="0" algn="ctr">
                <a:lnSpc>
                  <a:spcPct val="90000"/>
                </a:lnSpc>
                <a:spcBef>
                  <a:spcPct val="0"/>
                </a:spcBef>
                <a:spcAft>
                  <a:spcPct val="0"/>
                </a:spcAft>
                <a:defRPr/>
              </a:pPr>
              <a:t>14%</a:t>
            </a:fld>
            <a:endParaRPr lang="en-GB" sz="800" strike="noStrike" normalizeH="0" noProof="0">
              <a:ln>
                <a:noFill/>
              </a:ln>
              <a:solidFill>
                <a:schemeClr val="bg1"/>
              </a:solidFill>
              <a:effectLst/>
              <a:uLnTx/>
              <a:uFillTx/>
              <a:sym typeface="+mn-lt"/>
            </a:endParaRPr>
          </a:p>
        </p:txBody>
      </p:sp>
      <p:sp>
        <p:nvSpPr>
          <p:cNvPr id="235" name="Rectangle 234">
            <a:extLst>
              <a:ext uri="{FF2B5EF4-FFF2-40B4-BE49-F238E27FC236}">
                <a16:creationId xmlns:a16="http://schemas.microsoft.com/office/drawing/2014/main" id="{CF64C956-BCA3-461D-8050-0FD5816D9C80}"/>
              </a:ext>
            </a:extLst>
          </p:cNvPr>
          <p:cNvSpPr/>
          <p:nvPr>
            <p:custDataLst>
              <p:tags r:id="rId48"/>
            </p:custDataLst>
          </p:nvPr>
        </p:nvSpPr>
        <p:spPr bwMode="gray">
          <a:xfrm>
            <a:off x="3517900" y="3003550"/>
            <a:ext cx="233363" cy="109538"/>
          </a:xfrm>
          <a:prstGeom prst="rect">
            <a:avLst/>
          </a:prstGeom>
          <a:solidFill>
            <a:srgbClr val="C30C3E"/>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6D9ACA6F-48BC-4FA6-BAED-4CE510D4611C}" type="datetime'4''''''''''''''''''''''''''''''''''8''''''%'''''''''''''">
              <a:rPr lang="en-GB" altLang="en-US" sz="800" smtClean="0">
                <a:solidFill>
                  <a:srgbClr val="FFFFFF"/>
                </a:solidFill>
                <a:effectLst/>
              </a:rPr>
              <a:pPr lvl="0" algn="ctr">
                <a:lnSpc>
                  <a:spcPct val="90000"/>
                </a:lnSpc>
                <a:spcBef>
                  <a:spcPct val="0"/>
                </a:spcBef>
                <a:spcAft>
                  <a:spcPct val="0"/>
                </a:spcAft>
                <a:defRPr/>
              </a:pPr>
              <a:t>48%</a:t>
            </a:fld>
            <a:endParaRPr kumimoji="0" lang="en-GB" sz="800" b="0" i="0" strike="noStrike" kern="1200" spc="0" normalizeH="0" noProof="0">
              <a:ln>
                <a:noFill/>
              </a:ln>
              <a:solidFill>
                <a:srgbClr val="FFFFFF"/>
              </a:solidFill>
              <a:effectLst/>
              <a:uLnTx/>
              <a:uFillTx/>
              <a:sym typeface="+mn-lt"/>
            </a:endParaRPr>
          </a:p>
        </p:txBody>
      </p:sp>
      <p:sp>
        <p:nvSpPr>
          <p:cNvPr id="90" name="Rectangle 89">
            <a:extLst>
              <a:ext uri="{FF2B5EF4-FFF2-40B4-BE49-F238E27FC236}">
                <a16:creationId xmlns:a16="http://schemas.microsoft.com/office/drawing/2014/main" id="{14D7EF81-CE0F-49BE-9A51-C244958F85A6}"/>
              </a:ext>
            </a:extLst>
          </p:cNvPr>
          <p:cNvSpPr/>
          <p:nvPr>
            <p:custDataLst>
              <p:tags r:id="rId49"/>
            </p:custDataLst>
          </p:nvPr>
        </p:nvSpPr>
        <p:spPr bwMode="auto">
          <a:xfrm>
            <a:off x="3557588" y="5153025"/>
            <a:ext cx="152400" cy="46196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965A0259-00A3-40EC-A4D7-C3F18372EA1F}" type="datetime'''E''''''n''g''l''''''''''''''a''''''''''n''''d'''">
              <a:rPr lang="en-GB" altLang="en-US" sz="1000" smtClean="0">
                <a:solidFill>
                  <a:srgbClr val="2B3A42"/>
                </a:solidFill>
                <a:effectLst/>
              </a:rPr>
              <a:pPr lvl="0" algn="r">
                <a:spcBef>
                  <a:spcPct val="0"/>
                </a:spcBef>
                <a:spcAft>
                  <a:spcPct val="0"/>
                </a:spcAft>
                <a:defRPr/>
              </a:pPr>
              <a:t>England</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198" name="Rectangle 197">
            <a:extLst>
              <a:ext uri="{FF2B5EF4-FFF2-40B4-BE49-F238E27FC236}">
                <a16:creationId xmlns:a16="http://schemas.microsoft.com/office/drawing/2014/main" id="{8A818DBB-D4A7-43AA-A6A1-295219DF95A1}"/>
              </a:ext>
            </a:extLst>
          </p:cNvPr>
          <p:cNvSpPr/>
          <p:nvPr>
            <p:custDataLst>
              <p:tags r:id="rId50"/>
            </p:custDataLst>
          </p:nvPr>
        </p:nvSpPr>
        <p:spPr bwMode="gray">
          <a:xfrm>
            <a:off x="3765550" y="4537075"/>
            <a:ext cx="23336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E3AFD4CF-0BBF-4FC0-A5BF-EE275CEB0653}" type="datetime'''''''3''''''''''''''''''''6''''''''''''''''''''%'''''''''''">
              <a:rPr lang="en-GB" altLang="en-US" sz="800" smtClean="0">
                <a:solidFill>
                  <a:srgbClr val="FFFFFF"/>
                </a:solidFill>
                <a:effectLst/>
              </a:rPr>
              <a:pPr lvl="0" algn="ctr">
                <a:lnSpc>
                  <a:spcPct val="90000"/>
                </a:lnSpc>
                <a:spcBef>
                  <a:spcPct val="0"/>
                </a:spcBef>
                <a:spcAft>
                  <a:spcPct val="0"/>
                </a:spcAft>
                <a:defRPr/>
              </a:pPr>
              <a:t>36%</a:t>
            </a:fld>
            <a:endParaRPr lang="en-GB" sz="800" strike="noStrike" normalizeH="0" noProof="0">
              <a:ln>
                <a:noFill/>
              </a:ln>
              <a:solidFill>
                <a:srgbClr val="FFFFFF"/>
              </a:solidFill>
              <a:effectLst/>
              <a:uLnTx/>
              <a:uFillTx/>
              <a:sym typeface="+mn-lt"/>
            </a:endParaRPr>
          </a:p>
        </p:txBody>
      </p:sp>
      <p:sp>
        <p:nvSpPr>
          <p:cNvPr id="236" name="Rectangle 235">
            <a:extLst>
              <a:ext uri="{FF2B5EF4-FFF2-40B4-BE49-F238E27FC236}">
                <a16:creationId xmlns:a16="http://schemas.microsoft.com/office/drawing/2014/main" id="{E6E146E1-54D6-69A2-D5BE-FFE4792CEB7E}"/>
              </a:ext>
            </a:extLst>
          </p:cNvPr>
          <p:cNvSpPr/>
          <p:nvPr>
            <p:custDataLst>
              <p:tags r:id="rId51"/>
            </p:custDataLst>
          </p:nvPr>
        </p:nvSpPr>
        <p:spPr bwMode="gray">
          <a:xfrm>
            <a:off x="3765550" y="3789363"/>
            <a:ext cx="233363" cy="109538"/>
          </a:xfrm>
          <a:prstGeom prst="rect">
            <a:avLst/>
          </a:prstGeom>
          <a:solidFill>
            <a:srgbClr val="E66F0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B177D19C-EAB1-4191-B59C-5F3C753722E3}" type="datetime'20''''''''''''''''''%'''''''''''''''''''''''''''''''''''">
              <a:rPr lang="en-GB" altLang="en-US" sz="800" smtClean="0">
                <a:solidFill>
                  <a:schemeClr val="bg1"/>
                </a:solidFill>
                <a:effectLst/>
              </a:rPr>
              <a:pPr algn="ctr">
                <a:lnSpc>
                  <a:spcPct val="90000"/>
                </a:lnSpc>
                <a:spcBef>
                  <a:spcPct val="0"/>
                </a:spcBef>
                <a:spcAft>
                  <a:spcPct val="0"/>
                </a:spcAft>
              </a:pPr>
              <a:t>20%</a:t>
            </a:fld>
            <a:endParaRPr lang="en-GB" sz="800" err="1">
              <a:solidFill>
                <a:schemeClr val="bg1"/>
              </a:solidFill>
              <a:sym typeface="+mn-lt"/>
            </a:endParaRPr>
          </a:p>
        </p:txBody>
      </p:sp>
      <p:sp>
        <p:nvSpPr>
          <p:cNvPr id="237" name="Rectangle 236">
            <a:extLst>
              <a:ext uri="{FF2B5EF4-FFF2-40B4-BE49-F238E27FC236}">
                <a16:creationId xmlns:a16="http://schemas.microsoft.com/office/drawing/2014/main" id="{4C4335DF-3772-60A1-9166-6A231A6A8EEE}"/>
              </a:ext>
            </a:extLst>
          </p:cNvPr>
          <p:cNvSpPr/>
          <p:nvPr>
            <p:custDataLst>
              <p:tags r:id="rId52"/>
            </p:custDataLst>
          </p:nvPr>
        </p:nvSpPr>
        <p:spPr bwMode="gray">
          <a:xfrm>
            <a:off x="3765550" y="2941638"/>
            <a:ext cx="233363" cy="109538"/>
          </a:xfrm>
          <a:prstGeom prst="rect">
            <a:avLst/>
          </a:prstGeom>
          <a:solidFill>
            <a:srgbClr val="C30C3E"/>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5D17114A-F3C1-400E-8B6F-6BB4BBDC63EC}" type="datetime'4''4''''''''''''''''''''''''''''''''''''''%'''''''''">
              <a:rPr lang="en-GB" altLang="en-US" sz="800" smtClean="0">
                <a:solidFill>
                  <a:srgbClr val="FFFFFF"/>
                </a:solidFill>
                <a:effectLst/>
              </a:rPr>
              <a:pPr lvl="0" algn="ctr">
                <a:lnSpc>
                  <a:spcPct val="90000"/>
                </a:lnSpc>
                <a:spcBef>
                  <a:spcPct val="0"/>
                </a:spcBef>
                <a:spcAft>
                  <a:spcPct val="0"/>
                </a:spcAft>
                <a:defRPr/>
              </a:pPr>
              <a:t>44%</a:t>
            </a:fld>
            <a:endParaRPr kumimoji="0" lang="en-GB" sz="800" b="0" i="0" strike="noStrike" kern="1200" spc="0" normalizeH="0" noProof="0">
              <a:ln>
                <a:noFill/>
              </a:ln>
              <a:solidFill>
                <a:srgbClr val="FFFFFF"/>
              </a:solidFill>
              <a:effectLst/>
              <a:uLnTx/>
              <a:uFillTx/>
              <a:sym typeface="+mn-lt"/>
            </a:endParaRPr>
          </a:p>
        </p:txBody>
      </p:sp>
      <p:sp>
        <p:nvSpPr>
          <p:cNvPr id="196" name="Rectangle 195">
            <a:extLst>
              <a:ext uri="{FF2B5EF4-FFF2-40B4-BE49-F238E27FC236}">
                <a16:creationId xmlns:a16="http://schemas.microsoft.com/office/drawing/2014/main" id="{12F45AD0-0092-415B-9FB8-387E31676FEA}"/>
              </a:ext>
            </a:extLst>
          </p:cNvPr>
          <p:cNvSpPr/>
          <p:nvPr>
            <p:custDataLst>
              <p:tags r:id="rId53"/>
            </p:custDataLst>
          </p:nvPr>
        </p:nvSpPr>
        <p:spPr bwMode="auto">
          <a:xfrm>
            <a:off x="3805238" y="5153025"/>
            <a:ext cx="152400" cy="463550"/>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6C077C5A-FE14-48F0-B53E-0EBFD874A23D}" type="datetime'''''''''B''''ul''g''''''''''a''''r''''''''i''a'">
              <a:rPr lang="en-GB" altLang="en-US" sz="1000" smtClean="0">
                <a:solidFill>
                  <a:srgbClr val="2B3A42"/>
                </a:solidFill>
                <a:effectLst/>
              </a:rPr>
              <a:pPr lvl="0" algn="r">
                <a:spcBef>
                  <a:spcPct val="0"/>
                </a:spcBef>
                <a:spcAft>
                  <a:spcPct val="0"/>
                </a:spcAft>
                <a:defRPr/>
              </a:pPr>
              <a:t>Bulgaria</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674" name="Rectangle 673">
            <a:extLst>
              <a:ext uri="{FF2B5EF4-FFF2-40B4-BE49-F238E27FC236}">
                <a16:creationId xmlns:a16="http://schemas.microsoft.com/office/drawing/2014/main" id="{0732320A-322F-4A82-9C2F-3EDE29AF4BDB}"/>
              </a:ext>
            </a:extLst>
          </p:cNvPr>
          <p:cNvSpPr/>
          <p:nvPr>
            <p:custDataLst>
              <p:tags r:id="rId54"/>
            </p:custDataLst>
          </p:nvPr>
        </p:nvSpPr>
        <p:spPr bwMode="gray">
          <a:xfrm>
            <a:off x="4014788" y="4576763"/>
            <a:ext cx="233363" cy="109538"/>
          </a:xfrm>
          <a:prstGeom prst="rect">
            <a:avLst/>
          </a:prstGeom>
          <a:solidFill>
            <a:schemeClr val="accent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A6695161-1769-48A0-8D75-102A2CAB6610}" type="datetime'''''''''''''3''''''''''''''3''''''''''%'''''''''''''''''''''''">
              <a:rPr lang="en-GB" altLang="en-US" sz="800" smtClean="0">
                <a:solidFill>
                  <a:srgbClr val="FFFFFF"/>
                </a:solidFill>
                <a:effectLst/>
              </a:rPr>
              <a:pPr algn="ctr">
                <a:lnSpc>
                  <a:spcPct val="90000"/>
                </a:lnSpc>
                <a:spcBef>
                  <a:spcPct val="0"/>
                </a:spcBef>
                <a:spcAft>
                  <a:spcPct val="0"/>
                </a:spcAft>
              </a:pPr>
              <a:t>33%</a:t>
            </a:fld>
            <a:endParaRPr lang="en-GB" sz="800" err="1">
              <a:solidFill>
                <a:srgbClr val="FFFFFF"/>
              </a:solidFill>
              <a:sym typeface="+mn-lt"/>
            </a:endParaRPr>
          </a:p>
        </p:txBody>
      </p:sp>
      <p:sp>
        <p:nvSpPr>
          <p:cNvPr id="227" name="Rectangle 226">
            <a:extLst>
              <a:ext uri="{FF2B5EF4-FFF2-40B4-BE49-F238E27FC236}">
                <a16:creationId xmlns:a16="http://schemas.microsoft.com/office/drawing/2014/main" id="{35CD80E1-E999-42AD-95B2-12D0CE6DEC50}"/>
              </a:ext>
            </a:extLst>
          </p:cNvPr>
          <p:cNvSpPr/>
          <p:nvPr>
            <p:custDataLst>
              <p:tags r:id="rId55"/>
            </p:custDataLst>
          </p:nvPr>
        </p:nvSpPr>
        <p:spPr bwMode="gray">
          <a:xfrm>
            <a:off x="4014788" y="3668713"/>
            <a:ext cx="233363" cy="109538"/>
          </a:xfrm>
          <a:prstGeom prst="rect">
            <a:avLst/>
          </a:prstGeom>
          <a:solidFill>
            <a:schemeClr val="accent6"/>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125AFEBA-B489-4013-8709-EB4AF54100C8}" type="datetime'''''3''''''''''5''''''''''''''%'">
              <a:rPr lang="en-GB" altLang="en-US" sz="800" smtClean="0">
                <a:solidFill>
                  <a:schemeClr val="bg1"/>
                </a:solidFill>
                <a:effectLst/>
              </a:rPr>
              <a:pPr algn="ctr">
                <a:lnSpc>
                  <a:spcPct val="90000"/>
                </a:lnSpc>
                <a:spcBef>
                  <a:spcPct val="0"/>
                </a:spcBef>
                <a:spcAft>
                  <a:spcPct val="0"/>
                </a:spcAft>
              </a:pPr>
              <a:t>35%</a:t>
            </a:fld>
            <a:endParaRPr lang="en-GB" sz="800" err="1">
              <a:solidFill>
                <a:schemeClr val="bg1"/>
              </a:solidFill>
              <a:sym typeface="+mn-lt"/>
            </a:endParaRPr>
          </a:p>
        </p:txBody>
      </p:sp>
      <p:sp>
        <p:nvSpPr>
          <p:cNvPr id="238" name="Rectangle 237">
            <a:extLst>
              <a:ext uri="{FF2B5EF4-FFF2-40B4-BE49-F238E27FC236}">
                <a16:creationId xmlns:a16="http://schemas.microsoft.com/office/drawing/2014/main" id="{E38C5CE2-C572-3160-8F1D-6ED95AE57BB5}"/>
              </a:ext>
            </a:extLst>
          </p:cNvPr>
          <p:cNvSpPr/>
          <p:nvPr>
            <p:custDataLst>
              <p:tags r:id="rId56"/>
            </p:custDataLst>
          </p:nvPr>
        </p:nvSpPr>
        <p:spPr bwMode="gray">
          <a:xfrm>
            <a:off x="4014788" y="2781300"/>
            <a:ext cx="233363" cy="109538"/>
          </a:xfrm>
          <a:prstGeom prst="rect">
            <a:avLst/>
          </a:prstGeom>
          <a:solidFill>
            <a:srgbClr val="C30C3E"/>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33141C45-FAF3-47EE-AE6D-6D5F4915180C}" type="datetime'''''''''''''''''''''''3''''2%'''''''''''''''''''''''''">
              <a:rPr lang="en-GB" altLang="en-US" sz="800" smtClean="0">
                <a:solidFill>
                  <a:srgbClr val="FFFFFF"/>
                </a:solidFill>
                <a:effectLst/>
              </a:rPr>
              <a:pPr lvl="0" algn="ctr">
                <a:lnSpc>
                  <a:spcPct val="90000"/>
                </a:lnSpc>
                <a:spcBef>
                  <a:spcPct val="0"/>
                </a:spcBef>
                <a:spcAft>
                  <a:spcPct val="0"/>
                </a:spcAft>
                <a:defRPr/>
              </a:pPr>
              <a:t>32%</a:t>
            </a:fld>
            <a:endParaRPr kumimoji="0" lang="en-GB" sz="800" b="0" i="0" strike="noStrike" kern="1200" spc="0" normalizeH="0" noProof="0">
              <a:ln>
                <a:noFill/>
              </a:ln>
              <a:solidFill>
                <a:srgbClr val="FFFFFF"/>
              </a:solidFill>
              <a:effectLst/>
              <a:uLnTx/>
              <a:uFillTx/>
              <a:sym typeface="+mn-lt"/>
            </a:endParaRPr>
          </a:p>
        </p:txBody>
      </p:sp>
      <p:sp>
        <p:nvSpPr>
          <p:cNvPr id="93" name="Rectangle 92">
            <a:extLst>
              <a:ext uri="{FF2B5EF4-FFF2-40B4-BE49-F238E27FC236}">
                <a16:creationId xmlns:a16="http://schemas.microsoft.com/office/drawing/2014/main" id="{CEE586F9-8C3D-4036-AE53-DD7802150DDC}"/>
              </a:ext>
            </a:extLst>
          </p:cNvPr>
          <p:cNvSpPr/>
          <p:nvPr>
            <p:custDataLst>
              <p:tags r:id="rId57"/>
            </p:custDataLst>
          </p:nvPr>
        </p:nvSpPr>
        <p:spPr bwMode="auto">
          <a:xfrm>
            <a:off x="4054475" y="5153025"/>
            <a:ext cx="152400" cy="393700"/>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AECAD012-EBBA-47E2-90F3-1B11DDE8B010}" type="datetime'F''''''r''''a''''''''''''''''''''n''c''e'''''''''''''''">
              <a:rPr lang="en-GB" altLang="en-US" sz="1000" smtClean="0">
                <a:solidFill>
                  <a:srgbClr val="2B3A42"/>
                </a:solidFill>
                <a:effectLst/>
              </a:rPr>
              <a:pPr lvl="0" algn="r">
                <a:spcBef>
                  <a:spcPct val="0"/>
                </a:spcBef>
                <a:spcAft>
                  <a:spcPct val="0"/>
                </a:spcAft>
                <a:defRPr/>
              </a:pPr>
              <a:t>France</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133" name="Rectangle 132">
            <a:extLst>
              <a:ext uri="{FF2B5EF4-FFF2-40B4-BE49-F238E27FC236}">
                <a16:creationId xmlns:a16="http://schemas.microsoft.com/office/drawing/2014/main" id="{D0D92857-8513-45B1-9EAF-981E563D4C34}"/>
              </a:ext>
            </a:extLst>
          </p:cNvPr>
          <p:cNvSpPr/>
          <p:nvPr>
            <p:custDataLst>
              <p:tags r:id="rId58"/>
            </p:custDataLst>
          </p:nvPr>
        </p:nvSpPr>
        <p:spPr bwMode="gray">
          <a:xfrm>
            <a:off x="4262438" y="4576763"/>
            <a:ext cx="23336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2B617DD4-B0FC-42B4-ADB1-6F96C03E5D37}" type="datetime'''''''''''''''''33''''''''''''''''%'">
              <a:rPr lang="en-GB" altLang="en-US" sz="800" smtClean="0">
                <a:solidFill>
                  <a:srgbClr val="FFFFFF"/>
                </a:solidFill>
                <a:effectLst/>
              </a:rPr>
              <a:pPr lvl="0" algn="ctr">
                <a:lnSpc>
                  <a:spcPct val="90000"/>
                </a:lnSpc>
                <a:spcBef>
                  <a:spcPct val="0"/>
                </a:spcBef>
                <a:spcAft>
                  <a:spcPct val="0"/>
                </a:spcAft>
                <a:defRPr/>
              </a:pPr>
              <a:t>33%</a:t>
            </a:fld>
            <a:endParaRPr kumimoji="0" lang="en-GB" sz="800" b="0" i="0" strike="noStrike" kern="1200" spc="0" normalizeH="0" noProof="0">
              <a:ln>
                <a:noFill/>
              </a:ln>
              <a:solidFill>
                <a:srgbClr val="FFFFFF"/>
              </a:solidFill>
              <a:effectLst/>
              <a:uLnTx/>
              <a:uFillTx/>
              <a:ea typeface="+mn-ea"/>
              <a:cs typeface="+mn-cs"/>
              <a:sym typeface="+mn-lt"/>
            </a:endParaRPr>
          </a:p>
        </p:txBody>
      </p:sp>
      <p:sp>
        <p:nvSpPr>
          <p:cNvPr id="382" name="Rectangle 381">
            <a:extLst>
              <a:ext uri="{FF2B5EF4-FFF2-40B4-BE49-F238E27FC236}">
                <a16:creationId xmlns:a16="http://schemas.microsoft.com/office/drawing/2014/main" id="{9EB03AB4-48A2-BB6C-7377-E5C8854AC449}"/>
              </a:ext>
            </a:extLst>
          </p:cNvPr>
          <p:cNvSpPr/>
          <p:nvPr>
            <p:custDataLst>
              <p:tags r:id="rId59"/>
            </p:custDataLst>
          </p:nvPr>
        </p:nvSpPr>
        <p:spPr bwMode="gray">
          <a:xfrm>
            <a:off x="4262438" y="3749675"/>
            <a:ext cx="233363" cy="109538"/>
          </a:xfrm>
          <a:prstGeom prst="rect">
            <a:avLst/>
          </a:prstGeom>
          <a:solidFill>
            <a:schemeClr val="accent6"/>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B8FE67A4-B184-436A-BA4B-EBDEBECE28B4}" type="datetime'''''2''''''''''''''9''''''''''''''''%'''">
              <a:rPr lang="en-GB" altLang="en-US" sz="800" smtClean="0">
                <a:solidFill>
                  <a:schemeClr val="bg1"/>
                </a:solidFill>
                <a:effectLst/>
              </a:rPr>
              <a:pPr algn="ctr">
                <a:lnSpc>
                  <a:spcPct val="90000"/>
                </a:lnSpc>
                <a:spcBef>
                  <a:spcPct val="0"/>
                </a:spcBef>
                <a:spcAft>
                  <a:spcPct val="0"/>
                </a:spcAft>
              </a:pPr>
              <a:t>29%</a:t>
            </a:fld>
            <a:endParaRPr lang="en-GB" sz="800">
              <a:solidFill>
                <a:schemeClr val="bg1"/>
              </a:solidFill>
              <a:sym typeface="+mn-lt"/>
            </a:endParaRPr>
          </a:p>
        </p:txBody>
      </p:sp>
      <p:sp>
        <p:nvSpPr>
          <p:cNvPr id="240" name="Rectangle 239">
            <a:extLst>
              <a:ext uri="{FF2B5EF4-FFF2-40B4-BE49-F238E27FC236}">
                <a16:creationId xmlns:a16="http://schemas.microsoft.com/office/drawing/2014/main" id="{115A6E7E-CA72-A072-56FF-5099181FE45D}"/>
              </a:ext>
            </a:extLst>
          </p:cNvPr>
          <p:cNvSpPr/>
          <p:nvPr>
            <p:custDataLst>
              <p:tags r:id="rId60"/>
            </p:custDataLst>
          </p:nvPr>
        </p:nvSpPr>
        <p:spPr bwMode="gray">
          <a:xfrm>
            <a:off x="4262438" y="2862263"/>
            <a:ext cx="233363" cy="109538"/>
          </a:xfrm>
          <a:prstGeom prst="rect">
            <a:avLst/>
          </a:prstGeom>
          <a:solidFill>
            <a:srgbClr val="C30C3E"/>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BE6FA70F-8427-429E-A7C6-63F447ECD3A6}" type="datetime'3''''''''''''''''''''''''''''''''''''''''''''8''%'''''''''">
              <a:rPr lang="en-GB" altLang="en-US" sz="800" smtClean="0">
                <a:solidFill>
                  <a:srgbClr val="FFFFFF"/>
                </a:solidFill>
                <a:effectLst/>
              </a:rPr>
              <a:pPr lvl="0" algn="ctr">
                <a:lnSpc>
                  <a:spcPct val="90000"/>
                </a:lnSpc>
                <a:spcBef>
                  <a:spcPct val="0"/>
                </a:spcBef>
                <a:spcAft>
                  <a:spcPct val="0"/>
                </a:spcAft>
                <a:defRPr/>
              </a:pPr>
              <a:t>38%</a:t>
            </a:fld>
            <a:endParaRPr kumimoji="0" lang="en-GB" sz="800" b="0" i="0" strike="noStrike" kern="1200" spc="0" normalizeH="0" noProof="0">
              <a:ln>
                <a:noFill/>
              </a:ln>
              <a:solidFill>
                <a:srgbClr val="FFFFFF"/>
              </a:solidFill>
              <a:effectLst/>
              <a:uLnTx/>
              <a:uFillTx/>
              <a:sym typeface="+mn-lt"/>
            </a:endParaRPr>
          </a:p>
        </p:txBody>
      </p:sp>
      <p:sp>
        <p:nvSpPr>
          <p:cNvPr id="94" name="Rectangle 93">
            <a:extLst>
              <a:ext uri="{FF2B5EF4-FFF2-40B4-BE49-F238E27FC236}">
                <a16:creationId xmlns:a16="http://schemas.microsoft.com/office/drawing/2014/main" id="{F23D7015-5D33-45F9-B985-D5362DADAF8F}"/>
              </a:ext>
            </a:extLst>
          </p:cNvPr>
          <p:cNvSpPr/>
          <p:nvPr>
            <p:custDataLst>
              <p:tags r:id="rId61"/>
            </p:custDataLst>
          </p:nvPr>
        </p:nvSpPr>
        <p:spPr bwMode="auto">
          <a:xfrm>
            <a:off x="4302125" y="5153025"/>
            <a:ext cx="152400" cy="420688"/>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83E5007E-B995-4A99-A606-E25F11E4BE60}" type="datetime'''''''*''''*''''''''S''''''''''''''''p''''''ain'''''''''">
              <a:rPr lang="en-GB" altLang="en-US" sz="1000" smtClean="0">
                <a:solidFill>
                  <a:srgbClr val="2B3A42"/>
                </a:solidFill>
                <a:effectLst/>
              </a:rPr>
              <a:pPr lvl="0" algn="r">
                <a:spcBef>
                  <a:spcPct val="0"/>
                </a:spcBef>
                <a:spcAft>
                  <a:spcPct val="0"/>
                </a:spcAft>
                <a:defRPr/>
              </a:pPr>
              <a:t>**Spain</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137" name="Rectangle 136">
            <a:extLst>
              <a:ext uri="{FF2B5EF4-FFF2-40B4-BE49-F238E27FC236}">
                <a16:creationId xmlns:a16="http://schemas.microsoft.com/office/drawing/2014/main" id="{00E4D27D-86EA-478A-9BBB-D06C727DE95C}"/>
              </a:ext>
            </a:extLst>
          </p:cNvPr>
          <p:cNvSpPr/>
          <p:nvPr>
            <p:custDataLst>
              <p:tags r:id="rId62"/>
            </p:custDataLst>
          </p:nvPr>
        </p:nvSpPr>
        <p:spPr bwMode="gray">
          <a:xfrm>
            <a:off x="4510088" y="4576763"/>
            <a:ext cx="23336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49EDC234-CDB3-45A1-980E-295CA0EA7171}" type="datetime'3''''''''''''''''''''''''''''''''''''''3''%'''''''">
              <a:rPr lang="en-GB" altLang="en-US" sz="800" smtClean="0">
                <a:solidFill>
                  <a:srgbClr val="FFFFFF"/>
                </a:solidFill>
                <a:effectLst/>
              </a:rPr>
              <a:pPr lvl="0" algn="ctr">
                <a:lnSpc>
                  <a:spcPct val="90000"/>
                </a:lnSpc>
                <a:spcBef>
                  <a:spcPct val="0"/>
                </a:spcBef>
                <a:spcAft>
                  <a:spcPct val="0"/>
                </a:spcAft>
                <a:defRPr/>
              </a:pPr>
              <a:t>33%</a:t>
            </a:fld>
            <a:endParaRPr kumimoji="0" lang="en-GB" sz="800" b="0" i="0" strike="noStrike" kern="1200" spc="0" normalizeH="0" noProof="0">
              <a:ln>
                <a:noFill/>
              </a:ln>
              <a:solidFill>
                <a:srgbClr val="FFFFFF"/>
              </a:solidFill>
              <a:effectLst/>
              <a:uLnTx/>
              <a:uFillTx/>
              <a:ea typeface="+mn-ea"/>
              <a:cs typeface="+mn-cs"/>
              <a:sym typeface="+mn-lt"/>
            </a:endParaRPr>
          </a:p>
        </p:txBody>
      </p:sp>
      <p:sp>
        <p:nvSpPr>
          <p:cNvPr id="747" name="Rectangle 746">
            <a:extLst>
              <a:ext uri="{FF2B5EF4-FFF2-40B4-BE49-F238E27FC236}">
                <a16:creationId xmlns:a16="http://schemas.microsoft.com/office/drawing/2014/main" id="{B594C0A7-9EBD-5D75-9139-5A6D1F0B1A91}"/>
              </a:ext>
            </a:extLst>
          </p:cNvPr>
          <p:cNvSpPr/>
          <p:nvPr>
            <p:custDataLst>
              <p:tags r:id="rId63"/>
            </p:custDataLst>
          </p:nvPr>
        </p:nvSpPr>
        <p:spPr bwMode="gray">
          <a:xfrm>
            <a:off x="4510088" y="3870325"/>
            <a:ext cx="233363" cy="109538"/>
          </a:xfrm>
          <a:prstGeom prst="rect">
            <a:avLst/>
          </a:prstGeom>
          <a:solidFill>
            <a:schemeClr val="accent6"/>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4FA4C1B8-502A-4A30-AB7A-3A494791862C}" type="datetime'''20''''''%'''''''''''''''''''''''''''''''''''''''''">
              <a:rPr lang="en-GB" altLang="en-US" sz="800" smtClean="0">
                <a:solidFill>
                  <a:schemeClr val="bg1"/>
                </a:solidFill>
                <a:effectLst/>
              </a:rPr>
              <a:pPr algn="ctr">
                <a:lnSpc>
                  <a:spcPct val="90000"/>
                </a:lnSpc>
                <a:spcBef>
                  <a:spcPct val="0"/>
                </a:spcBef>
                <a:spcAft>
                  <a:spcPct val="0"/>
                </a:spcAft>
              </a:pPr>
              <a:t>20%</a:t>
            </a:fld>
            <a:endParaRPr lang="en-GB" sz="800">
              <a:solidFill>
                <a:schemeClr val="bg1"/>
              </a:solidFill>
              <a:sym typeface="+mn-lt"/>
            </a:endParaRPr>
          </a:p>
        </p:txBody>
      </p:sp>
      <p:sp>
        <p:nvSpPr>
          <p:cNvPr id="60" name="Rectangle 59">
            <a:extLst>
              <a:ext uri="{FF2B5EF4-FFF2-40B4-BE49-F238E27FC236}">
                <a16:creationId xmlns:a16="http://schemas.microsoft.com/office/drawing/2014/main" id="{B44E26BC-0312-63C1-86B3-5347AB8A9CBA}"/>
              </a:ext>
            </a:extLst>
          </p:cNvPr>
          <p:cNvSpPr/>
          <p:nvPr>
            <p:custDataLst>
              <p:tags r:id="rId64"/>
            </p:custDataLst>
          </p:nvPr>
        </p:nvSpPr>
        <p:spPr bwMode="gray">
          <a:xfrm>
            <a:off x="4538663" y="3527425"/>
            <a:ext cx="176213" cy="109538"/>
          </a:xfrm>
          <a:prstGeom prst="rect">
            <a:avLst/>
          </a:prstGeom>
          <a:solidFill>
            <a:srgbClr val="E66F0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71787E57-4B45-44F6-BC1E-2501BF55344E}" type="datetime'''6''''''''''''''''''''''''''''''''''''''''''''%'''">
              <a:rPr lang="en-GB" altLang="en-US" sz="800" smtClean="0">
                <a:solidFill>
                  <a:schemeClr val="bg1"/>
                </a:solidFill>
                <a:effectLst/>
                <a:sym typeface="+mn-lt"/>
              </a:rPr>
              <a:pPr algn="ctr">
                <a:lnSpc>
                  <a:spcPct val="90000"/>
                </a:lnSpc>
                <a:spcBef>
                  <a:spcPct val="0"/>
                </a:spcBef>
                <a:spcAft>
                  <a:spcPct val="0"/>
                </a:spcAft>
              </a:pPr>
              <a:t>6%</a:t>
            </a:fld>
            <a:endParaRPr lang="en-GB" sz="800" err="1">
              <a:solidFill>
                <a:schemeClr val="bg1"/>
              </a:solidFill>
              <a:sym typeface="+mn-lt"/>
            </a:endParaRPr>
          </a:p>
        </p:txBody>
      </p:sp>
      <p:sp>
        <p:nvSpPr>
          <p:cNvPr id="241" name="Rectangle 240">
            <a:extLst>
              <a:ext uri="{FF2B5EF4-FFF2-40B4-BE49-F238E27FC236}">
                <a16:creationId xmlns:a16="http://schemas.microsoft.com/office/drawing/2014/main" id="{895B26F6-791D-836C-4427-4A94682D7A8A}"/>
              </a:ext>
            </a:extLst>
          </p:cNvPr>
          <p:cNvSpPr/>
          <p:nvPr>
            <p:custDataLst>
              <p:tags r:id="rId65"/>
            </p:custDataLst>
          </p:nvPr>
        </p:nvSpPr>
        <p:spPr bwMode="gray">
          <a:xfrm>
            <a:off x="4510088" y="2901950"/>
            <a:ext cx="233363" cy="109538"/>
          </a:xfrm>
          <a:prstGeom prst="rect">
            <a:avLst/>
          </a:prstGeom>
          <a:solidFill>
            <a:srgbClr val="C30C3E"/>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E90AC90B-1218-4245-A7AB-32D4BA3CD1BE}" type="datetime'''''''''4''''''''''1''''''''''''%'">
              <a:rPr lang="en-GB" altLang="en-US" sz="800" smtClean="0">
                <a:solidFill>
                  <a:srgbClr val="FFFFFF"/>
                </a:solidFill>
                <a:effectLst/>
              </a:rPr>
              <a:pPr lvl="0" algn="ctr">
                <a:lnSpc>
                  <a:spcPct val="90000"/>
                </a:lnSpc>
                <a:spcBef>
                  <a:spcPct val="0"/>
                </a:spcBef>
                <a:spcAft>
                  <a:spcPct val="0"/>
                </a:spcAft>
                <a:defRPr/>
              </a:pPr>
              <a:t>41%</a:t>
            </a:fld>
            <a:endParaRPr kumimoji="0" lang="en-GB" sz="800" b="0" i="0" strike="noStrike" kern="1200" spc="0" normalizeH="0" noProof="0">
              <a:ln>
                <a:noFill/>
              </a:ln>
              <a:solidFill>
                <a:srgbClr val="FFFFFF"/>
              </a:solidFill>
              <a:effectLst/>
              <a:uLnTx/>
              <a:uFillTx/>
              <a:sym typeface="+mn-lt"/>
            </a:endParaRPr>
          </a:p>
        </p:txBody>
      </p:sp>
      <p:sp>
        <p:nvSpPr>
          <p:cNvPr id="97" name="Rectangle 96">
            <a:extLst>
              <a:ext uri="{FF2B5EF4-FFF2-40B4-BE49-F238E27FC236}">
                <a16:creationId xmlns:a16="http://schemas.microsoft.com/office/drawing/2014/main" id="{00B1C558-3A37-4994-B207-FBC83529ECA1}"/>
              </a:ext>
            </a:extLst>
          </p:cNvPr>
          <p:cNvSpPr/>
          <p:nvPr>
            <p:custDataLst>
              <p:tags r:id="rId66"/>
            </p:custDataLst>
          </p:nvPr>
        </p:nvSpPr>
        <p:spPr bwMode="auto">
          <a:xfrm>
            <a:off x="4549775" y="5153025"/>
            <a:ext cx="152400" cy="654050"/>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A71619DE-F238-4262-8349-4D84FB520AE4}" type="datetime'''''''''''''S''''w''''''it''''z''e''''r''l''a''n''''d'''''">
              <a:rPr lang="en-GB" altLang="en-US" sz="1000" smtClean="0">
                <a:solidFill>
                  <a:srgbClr val="2B3A42"/>
                </a:solidFill>
                <a:effectLst/>
              </a:rPr>
              <a:pPr lvl="0" algn="r">
                <a:spcBef>
                  <a:spcPct val="0"/>
                </a:spcBef>
                <a:spcAft>
                  <a:spcPct val="0"/>
                </a:spcAft>
                <a:defRPr/>
              </a:pPr>
              <a:t>Switzerland</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178" name="Rectangle 177">
            <a:extLst>
              <a:ext uri="{FF2B5EF4-FFF2-40B4-BE49-F238E27FC236}">
                <a16:creationId xmlns:a16="http://schemas.microsoft.com/office/drawing/2014/main" id="{72562835-DAC6-4FC1-A075-EE50697670FA}"/>
              </a:ext>
            </a:extLst>
          </p:cNvPr>
          <p:cNvSpPr/>
          <p:nvPr>
            <p:custDataLst>
              <p:tags r:id="rId67"/>
            </p:custDataLst>
          </p:nvPr>
        </p:nvSpPr>
        <p:spPr bwMode="gray">
          <a:xfrm>
            <a:off x="4759325" y="4597400"/>
            <a:ext cx="23336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44B52839-3A85-409B-8FFB-D11B622F479A}" type="datetime'''''''3''''''''''''''''''''''''2''''''''''''''''''''''%'''">
              <a:rPr lang="en-GB" altLang="en-US" sz="800" smtClean="0">
                <a:solidFill>
                  <a:srgbClr val="FFFFFF"/>
                </a:solidFill>
                <a:effectLst/>
              </a:rPr>
              <a:pPr lvl="0" algn="ctr">
                <a:lnSpc>
                  <a:spcPct val="90000"/>
                </a:lnSpc>
                <a:spcBef>
                  <a:spcPct val="0"/>
                </a:spcBef>
                <a:spcAft>
                  <a:spcPct val="0"/>
                </a:spcAft>
                <a:defRPr/>
              </a:pPr>
              <a:t>32%</a:t>
            </a:fld>
            <a:endParaRPr lang="en-GB" sz="800" strike="noStrike" normalizeH="0" noProof="0">
              <a:ln>
                <a:noFill/>
              </a:ln>
              <a:solidFill>
                <a:srgbClr val="FFFFFF"/>
              </a:solidFill>
              <a:effectLst/>
              <a:uLnTx/>
              <a:uFillTx/>
              <a:sym typeface="+mn-lt"/>
            </a:endParaRPr>
          </a:p>
        </p:txBody>
      </p:sp>
      <p:sp>
        <p:nvSpPr>
          <p:cNvPr id="750" name="Rectangle 749">
            <a:extLst>
              <a:ext uri="{FF2B5EF4-FFF2-40B4-BE49-F238E27FC236}">
                <a16:creationId xmlns:a16="http://schemas.microsoft.com/office/drawing/2014/main" id="{86CE4169-D5B3-E8C9-9F23-0B47D5BDC2D8}"/>
              </a:ext>
            </a:extLst>
          </p:cNvPr>
          <p:cNvSpPr/>
          <p:nvPr>
            <p:custDataLst>
              <p:tags r:id="rId68"/>
            </p:custDataLst>
          </p:nvPr>
        </p:nvSpPr>
        <p:spPr bwMode="gray">
          <a:xfrm>
            <a:off x="4759325" y="4011613"/>
            <a:ext cx="233363" cy="109538"/>
          </a:xfrm>
          <a:prstGeom prst="rect">
            <a:avLst/>
          </a:prstGeom>
          <a:solidFill>
            <a:schemeClr val="accent6"/>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E8DC0AC0-E68F-44A4-BB4B-01AA503F03F5}" type="datetime'1''''''''''''''2''''''''%'''''''''''''''''''''">
              <a:rPr lang="en-GB" altLang="en-US" sz="800" smtClean="0">
                <a:solidFill>
                  <a:schemeClr val="bg1"/>
                </a:solidFill>
                <a:effectLst/>
                <a:sym typeface="+mn-lt"/>
              </a:rPr>
              <a:pPr algn="ctr">
                <a:lnSpc>
                  <a:spcPct val="90000"/>
                </a:lnSpc>
                <a:spcBef>
                  <a:spcPct val="0"/>
                </a:spcBef>
                <a:spcAft>
                  <a:spcPct val="0"/>
                </a:spcAft>
              </a:pPr>
              <a:t>12%</a:t>
            </a:fld>
            <a:endParaRPr lang="en-GB" sz="800">
              <a:solidFill>
                <a:schemeClr val="bg1"/>
              </a:solidFill>
              <a:sym typeface="+mn-lt"/>
            </a:endParaRPr>
          </a:p>
        </p:txBody>
      </p:sp>
      <p:sp>
        <p:nvSpPr>
          <p:cNvPr id="246" name="Rectangle 245">
            <a:extLst>
              <a:ext uri="{FF2B5EF4-FFF2-40B4-BE49-F238E27FC236}">
                <a16:creationId xmlns:a16="http://schemas.microsoft.com/office/drawing/2014/main" id="{EE6F47E3-9B22-B392-E486-311BE1FD9BCF}"/>
              </a:ext>
            </a:extLst>
          </p:cNvPr>
          <p:cNvSpPr/>
          <p:nvPr>
            <p:custDataLst>
              <p:tags r:id="rId69"/>
            </p:custDataLst>
          </p:nvPr>
        </p:nvSpPr>
        <p:spPr bwMode="gray">
          <a:xfrm>
            <a:off x="4759325" y="3103563"/>
            <a:ext cx="233363" cy="109538"/>
          </a:xfrm>
          <a:prstGeom prst="rect">
            <a:avLst/>
          </a:prstGeom>
          <a:solidFill>
            <a:srgbClr val="C30C3E"/>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1E677CAA-7B25-43B0-8AA9-0B29201FA248}" type="datetime'''''''''''5''''''''6''''''''''''%'''''''''''''">
              <a:rPr lang="en-GB" altLang="en-US" sz="800" smtClean="0">
                <a:solidFill>
                  <a:srgbClr val="FFFFFF"/>
                </a:solidFill>
                <a:effectLst/>
              </a:rPr>
              <a:pPr lvl="0" algn="ctr">
                <a:lnSpc>
                  <a:spcPct val="90000"/>
                </a:lnSpc>
                <a:spcBef>
                  <a:spcPct val="0"/>
                </a:spcBef>
                <a:spcAft>
                  <a:spcPct val="0"/>
                </a:spcAft>
                <a:defRPr/>
              </a:pPr>
              <a:t>56%</a:t>
            </a:fld>
            <a:endParaRPr kumimoji="0" lang="en-GB" sz="800" b="0" i="0" strike="noStrike" kern="1200" spc="0" normalizeH="0" noProof="0">
              <a:ln>
                <a:noFill/>
              </a:ln>
              <a:solidFill>
                <a:srgbClr val="FFFFFF"/>
              </a:solidFill>
              <a:effectLst/>
              <a:uLnTx/>
              <a:uFillTx/>
              <a:sym typeface="+mn-lt"/>
            </a:endParaRPr>
          </a:p>
        </p:txBody>
      </p:sp>
      <p:sp>
        <p:nvSpPr>
          <p:cNvPr id="101" name="Rectangle 100">
            <a:extLst>
              <a:ext uri="{FF2B5EF4-FFF2-40B4-BE49-F238E27FC236}">
                <a16:creationId xmlns:a16="http://schemas.microsoft.com/office/drawing/2014/main" id="{64F9649D-6C44-40FD-ACD3-88A635538B4E}"/>
              </a:ext>
            </a:extLst>
          </p:cNvPr>
          <p:cNvSpPr/>
          <p:nvPr>
            <p:custDataLst>
              <p:tags r:id="rId70"/>
            </p:custDataLst>
          </p:nvPr>
        </p:nvSpPr>
        <p:spPr bwMode="auto">
          <a:xfrm>
            <a:off x="4799013" y="5153025"/>
            <a:ext cx="152400" cy="490538"/>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B0DF9305-F915-4BCC-99E7-B8F3E20ED5FB}" type="datetime'S''''''''''''''c''''''''''o''t''l''a''''nd'''''''''''''">
              <a:rPr lang="en-GB" altLang="en-US" sz="1000" smtClean="0">
                <a:solidFill>
                  <a:srgbClr val="2B3A42"/>
                </a:solidFill>
                <a:effectLst/>
              </a:rPr>
              <a:pPr lvl="0" algn="r">
                <a:spcBef>
                  <a:spcPct val="0"/>
                </a:spcBef>
                <a:spcAft>
                  <a:spcPct val="0"/>
                </a:spcAft>
                <a:defRPr/>
              </a:pPr>
              <a:t>Scotland</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751" name="Rectangle 750">
            <a:extLst>
              <a:ext uri="{FF2B5EF4-FFF2-40B4-BE49-F238E27FC236}">
                <a16:creationId xmlns:a16="http://schemas.microsoft.com/office/drawing/2014/main" id="{41ED3ECD-986A-BCB0-F712-8DBC546F3C13}"/>
              </a:ext>
            </a:extLst>
          </p:cNvPr>
          <p:cNvSpPr/>
          <p:nvPr>
            <p:custDataLst>
              <p:tags r:id="rId71"/>
            </p:custDataLst>
          </p:nvPr>
        </p:nvSpPr>
        <p:spPr bwMode="gray">
          <a:xfrm>
            <a:off x="5006975" y="4676775"/>
            <a:ext cx="233363" cy="109538"/>
          </a:xfrm>
          <a:prstGeom prst="rect">
            <a:avLst/>
          </a:prstGeom>
          <a:solidFill>
            <a:srgbClr val="D0EBCA"/>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0F5E7F62-9AB4-40E9-A818-754B1DBC1DFA}" type="datetime'''''''''2''''''''''''''''''''''''''''''6''''''%'''''''''''">
              <a:rPr lang="en-GB" altLang="en-US" sz="800" smtClean="0">
                <a:solidFill>
                  <a:schemeClr val="tx1"/>
                </a:solidFill>
                <a:effectLst/>
              </a:rPr>
              <a:pPr lvl="0" algn="ctr">
                <a:lnSpc>
                  <a:spcPct val="90000"/>
                </a:lnSpc>
                <a:spcBef>
                  <a:spcPct val="0"/>
                </a:spcBef>
                <a:spcAft>
                  <a:spcPct val="0"/>
                </a:spcAft>
                <a:defRPr/>
              </a:pPr>
              <a:t>26%</a:t>
            </a:fld>
            <a:endParaRPr lang="en-GB" sz="800" strike="noStrike" normalizeH="0" noProof="0">
              <a:ln>
                <a:noFill/>
              </a:ln>
              <a:solidFill>
                <a:schemeClr val="tx1"/>
              </a:solidFill>
              <a:effectLst/>
              <a:uLnTx/>
              <a:uFillTx/>
              <a:sym typeface="+mn-lt"/>
            </a:endParaRPr>
          </a:p>
        </p:txBody>
      </p:sp>
      <p:sp>
        <p:nvSpPr>
          <p:cNvPr id="492" name="Rectangle 491">
            <a:extLst>
              <a:ext uri="{FF2B5EF4-FFF2-40B4-BE49-F238E27FC236}">
                <a16:creationId xmlns:a16="http://schemas.microsoft.com/office/drawing/2014/main" id="{731A031F-191C-F8F8-7F2F-C9141569D946}"/>
              </a:ext>
            </a:extLst>
          </p:cNvPr>
          <p:cNvSpPr/>
          <p:nvPr>
            <p:custDataLst>
              <p:tags r:id="rId72"/>
            </p:custDataLst>
          </p:nvPr>
        </p:nvSpPr>
        <p:spPr bwMode="gray">
          <a:xfrm>
            <a:off x="5035550" y="4214813"/>
            <a:ext cx="176213" cy="109538"/>
          </a:xfrm>
          <a:prstGeom prst="rect">
            <a:avLst/>
          </a:prstGeom>
          <a:solidFill>
            <a:srgbClr val="FBECC8"/>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1E380903-6483-4215-B120-B4139EACA59E}" type="datetime'''''''''''''''''''9''''''''''''''''%'''''''''''''''''">
              <a:rPr lang="en-GB" altLang="en-US" sz="800" smtClean="0">
                <a:solidFill>
                  <a:schemeClr val="tx1"/>
                </a:solidFill>
                <a:effectLst/>
                <a:sym typeface="+mn-lt"/>
              </a:rPr>
              <a:pPr algn="ctr">
                <a:lnSpc>
                  <a:spcPct val="90000"/>
                </a:lnSpc>
                <a:spcBef>
                  <a:spcPct val="0"/>
                </a:spcBef>
                <a:spcAft>
                  <a:spcPct val="0"/>
                </a:spcAft>
              </a:pPr>
              <a:t>9%</a:t>
            </a:fld>
            <a:endParaRPr lang="en-GB" sz="800">
              <a:solidFill>
                <a:schemeClr val="tx1"/>
              </a:solidFill>
              <a:sym typeface="+mn-lt"/>
            </a:endParaRPr>
          </a:p>
        </p:txBody>
      </p:sp>
      <p:sp>
        <p:nvSpPr>
          <p:cNvPr id="493" name="Rectangle 492">
            <a:extLst>
              <a:ext uri="{FF2B5EF4-FFF2-40B4-BE49-F238E27FC236}">
                <a16:creationId xmlns:a16="http://schemas.microsoft.com/office/drawing/2014/main" id="{4071FDEF-1DAA-688F-FCCD-5E9E4FFCFDB8}"/>
              </a:ext>
            </a:extLst>
          </p:cNvPr>
          <p:cNvSpPr/>
          <p:nvPr>
            <p:custDataLst>
              <p:tags r:id="rId73"/>
            </p:custDataLst>
          </p:nvPr>
        </p:nvSpPr>
        <p:spPr bwMode="gray">
          <a:xfrm>
            <a:off x="5035550" y="4002088"/>
            <a:ext cx="176213" cy="109538"/>
          </a:xfrm>
          <a:prstGeom prst="rect">
            <a:avLst/>
          </a:prstGeom>
          <a:solidFill>
            <a:srgbClr val="FFC99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5048CE69-782B-406D-91C2-1BBA6350CBB7}" type="datetime'''''''''''''''''''''''''7''%'''''''''''''">
              <a:rPr lang="en-GB" altLang="en-US" sz="800" smtClean="0">
                <a:solidFill>
                  <a:schemeClr val="tx1"/>
                </a:solidFill>
                <a:effectLst/>
                <a:sym typeface="+mn-lt"/>
              </a:rPr>
              <a:pPr algn="ctr">
                <a:lnSpc>
                  <a:spcPct val="90000"/>
                </a:lnSpc>
                <a:spcBef>
                  <a:spcPct val="0"/>
                </a:spcBef>
                <a:spcAft>
                  <a:spcPct val="0"/>
                </a:spcAft>
              </a:pPr>
              <a:t>7%</a:t>
            </a:fld>
            <a:endParaRPr lang="en-GB" sz="800" err="1">
              <a:solidFill>
                <a:schemeClr val="tx1"/>
              </a:solidFill>
              <a:sym typeface="+mn-lt"/>
            </a:endParaRPr>
          </a:p>
        </p:txBody>
      </p:sp>
      <p:sp>
        <p:nvSpPr>
          <p:cNvPr id="494" name="Rectangle 493">
            <a:extLst>
              <a:ext uri="{FF2B5EF4-FFF2-40B4-BE49-F238E27FC236}">
                <a16:creationId xmlns:a16="http://schemas.microsoft.com/office/drawing/2014/main" id="{A6231662-7A7F-C677-0B51-F108D40EE1E3}"/>
              </a:ext>
            </a:extLst>
          </p:cNvPr>
          <p:cNvSpPr/>
          <p:nvPr>
            <p:custDataLst>
              <p:tags r:id="rId74"/>
            </p:custDataLst>
          </p:nvPr>
        </p:nvSpPr>
        <p:spPr bwMode="gray">
          <a:xfrm>
            <a:off x="5035550" y="3863975"/>
            <a:ext cx="176213" cy="109538"/>
          </a:xfrm>
          <a:prstGeom prst="rect">
            <a:avLst/>
          </a:prstGeom>
          <a:solidFill>
            <a:srgbClr val="FFD1D1"/>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E2A57365-D61B-4FB0-824B-9F03DB26918C}" type="datetime'''''''''''''3''''%'''''''''''''''''''''''''''''''''''''''''''">
              <a:rPr lang="en-GB" altLang="en-US" sz="800" smtClean="0">
                <a:solidFill>
                  <a:schemeClr val="tx1"/>
                </a:solidFill>
                <a:effectLst/>
                <a:sym typeface="+mn-lt"/>
              </a:rPr>
              <a:pPr lvl="0" algn="ctr">
                <a:lnSpc>
                  <a:spcPct val="90000"/>
                </a:lnSpc>
                <a:spcBef>
                  <a:spcPct val="0"/>
                </a:spcBef>
                <a:spcAft>
                  <a:spcPct val="0"/>
                </a:spcAft>
                <a:defRPr/>
              </a:pPr>
              <a:t>3%</a:t>
            </a:fld>
            <a:endParaRPr kumimoji="0" lang="en-GB" sz="800" b="0" i="0" strike="noStrike" kern="1200" spc="0" normalizeH="0" noProof="0">
              <a:ln>
                <a:noFill/>
              </a:ln>
              <a:solidFill>
                <a:schemeClr val="tx1"/>
              </a:solidFill>
              <a:effectLst/>
              <a:uLnTx/>
              <a:uFillTx/>
              <a:sym typeface="+mn-lt"/>
            </a:endParaRPr>
          </a:p>
        </p:txBody>
      </p:sp>
      <p:sp>
        <p:nvSpPr>
          <p:cNvPr id="248" name="Rectangle 247">
            <a:extLst>
              <a:ext uri="{FF2B5EF4-FFF2-40B4-BE49-F238E27FC236}">
                <a16:creationId xmlns:a16="http://schemas.microsoft.com/office/drawing/2014/main" id="{277CAB79-BC9D-5187-25DA-D415E307571F}"/>
              </a:ext>
            </a:extLst>
          </p:cNvPr>
          <p:cNvSpPr/>
          <p:nvPr>
            <p:custDataLst>
              <p:tags r:id="rId75"/>
            </p:custDataLst>
          </p:nvPr>
        </p:nvSpPr>
        <p:spPr bwMode="gray">
          <a:xfrm>
            <a:off x="5006975" y="3106738"/>
            <a:ext cx="233363" cy="109538"/>
          </a:xfrm>
          <a:prstGeom prst="rect">
            <a:avLst/>
          </a:prstGeom>
          <a:solidFill>
            <a:srgbClr val="FE6C90"/>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1271E49E-518B-4648-A178-B5F2FA22A08B}" type="datetime'''''''5''''''''''''''''''3''%'''''''''''''''''''''''''">
              <a:rPr lang="en-GB" altLang="en-US" sz="800" smtClean="0">
                <a:solidFill>
                  <a:schemeClr val="tx1"/>
                </a:solidFill>
                <a:effectLst/>
              </a:rPr>
              <a:pPr lvl="0" algn="ctr">
                <a:lnSpc>
                  <a:spcPct val="90000"/>
                </a:lnSpc>
                <a:spcBef>
                  <a:spcPct val="0"/>
                </a:spcBef>
                <a:spcAft>
                  <a:spcPct val="0"/>
                </a:spcAft>
                <a:defRPr/>
              </a:pPr>
              <a:t>53%</a:t>
            </a:fld>
            <a:endParaRPr kumimoji="0" lang="en-GB" sz="800" b="0" i="0" strike="noStrike" kern="1200" spc="0" normalizeH="0" noProof="0">
              <a:ln>
                <a:noFill/>
              </a:ln>
              <a:solidFill>
                <a:schemeClr val="tx1"/>
              </a:solidFill>
              <a:effectLst/>
              <a:uLnTx/>
              <a:uFillTx/>
              <a:sym typeface="+mn-lt"/>
            </a:endParaRPr>
          </a:p>
        </p:txBody>
      </p:sp>
      <p:sp>
        <p:nvSpPr>
          <p:cNvPr id="495" name="Rectangle 494">
            <a:extLst>
              <a:ext uri="{FF2B5EF4-FFF2-40B4-BE49-F238E27FC236}">
                <a16:creationId xmlns:a16="http://schemas.microsoft.com/office/drawing/2014/main" id="{92E62E19-BCDB-E45E-757F-529FCA6F11F2}"/>
              </a:ext>
            </a:extLst>
          </p:cNvPr>
          <p:cNvSpPr/>
          <p:nvPr>
            <p:custDataLst>
              <p:tags r:id="rId76"/>
            </p:custDataLst>
          </p:nvPr>
        </p:nvSpPr>
        <p:spPr bwMode="gray">
          <a:xfrm>
            <a:off x="5035550" y="2376488"/>
            <a:ext cx="176213" cy="109538"/>
          </a:xfrm>
          <a:prstGeom prst="rect">
            <a:avLst/>
          </a:prstGeom>
          <a:solidFill>
            <a:srgbClr val="DFE5E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ctr" anchorCtr="0"/>
          <a:lstStyle/>
          <a:p>
            <a:pPr algn="ctr">
              <a:lnSpc>
                <a:spcPct val="90000"/>
              </a:lnSpc>
              <a:spcBef>
                <a:spcPct val="0"/>
              </a:spcBef>
              <a:spcAft>
                <a:spcPct val="0"/>
              </a:spcAft>
            </a:pPr>
            <a:fld id="{6E7A02BE-B7E0-4BC9-A528-A06D4ED2877A}" type="datetime'''''1%'''''''''''''''''''''''">
              <a:rPr lang="en-GB" altLang="en-US" sz="800" smtClean="0">
                <a:solidFill>
                  <a:schemeClr val="tx1"/>
                </a:solidFill>
                <a:effectLst/>
                <a:sym typeface="+mn-lt"/>
              </a:rPr>
              <a:pPr algn="ctr">
                <a:lnSpc>
                  <a:spcPct val="90000"/>
                </a:lnSpc>
                <a:spcBef>
                  <a:spcPct val="0"/>
                </a:spcBef>
                <a:spcAft>
                  <a:spcPct val="0"/>
                </a:spcAft>
              </a:pPr>
              <a:t>1%</a:t>
            </a:fld>
            <a:endParaRPr lang="en-GB" sz="800">
              <a:solidFill>
                <a:schemeClr val="tx1"/>
              </a:solidFill>
              <a:sym typeface="+mn-lt"/>
            </a:endParaRPr>
          </a:p>
        </p:txBody>
      </p:sp>
      <p:sp>
        <p:nvSpPr>
          <p:cNvPr id="102" name="Rectangle 101">
            <a:extLst>
              <a:ext uri="{FF2B5EF4-FFF2-40B4-BE49-F238E27FC236}">
                <a16:creationId xmlns:a16="http://schemas.microsoft.com/office/drawing/2014/main" id="{08E785E3-1EED-419C-A24F-C3E9728A0DF0}"/>
              </a:ext>
            </a:extLst>
          </p:cNvPr>
          <p:cNvSpPr/>
          <p:nvPr>
            <p:custDataLst>
              <p:tags r:id="rId77"/>
            </p:custDataLst>
          </p:nvPr>
        </p:nvSpPr>
        <p:spPr bwMode="auto">
          <a:xfrm>
            <a:off x="5046663" y="5153025"/>
            <a:ext cx="152400" cy="687388"/>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A3F615A9-D3E3-4B55-970D-780B418953BE}" type="datetime'E''U'''''''''''''''' a''ve''''''''rag''''''''e'''''''">
              <a:rPr lang="en-GB" altLang="en-US" sz="1000" b="1" smtClean="0">
                <a:solidFill>
                  <a:srgbClr val="2B3A42"/>
                </a:solidFill>
                <a:effectLst/>
              </a:rPr>
              <a:pPr lvl="0" algn="r">
                <a:spcBef>
                  <a:spcPct val="0"/>
                </a:spcBef>
                <a:spcAft>
                  <a:spcPct val="0"/>
                </a:spcAft>
                <a:defRPr/>
              </a:pPr>
              <a:t>EU average</a:t>
            </a:fld>
            <a:endParaRPr kumimoji="0" lang="en-GB" sz="1000" b="1" i="0" strike="noStrike" kern="1200" spc="0" normalizeH="0" noProof="0">
              <a:ln>
                <a:noFill/>
              </a:ln>
              <a:solidFill>
                <a:srgbClr val="2B3A42"/>
              </a:solidFill>
              <a:effectLst/>
              <a:uLnTx/>
              <a:uFillTx/>
              <a:ea typeface="+mn-ea"/>
              <a:cs typeface="+mn-cs"/>
              <a:sym typeface="+mn-lt"/>
            </a:endParaRPr>
          </a:p>
        </p:txBody>
      </p:sp>
      <p:sp>
        <p:nvSpPr>
          <p:cNvPr id="496" name="Rectangle 495">
            <a:extLst>
              <a:ext uri="{FF2B5EF4-FFF2-40B4-BE49-F238E27FC236}">
                <a16:creationId xmlns:a16="http://schemas.microsoft.com/office/drawing/2014/main" id="{DC21BD25-5365-F947-9AA2-3B39DD93C23F}"/>
              </a:ext>
            </a:extLst>
          </p:cNvPr>
          <p:cNvSpPr/>
          <p:nvPr>
            <p:custDataLst>
              <p:tags r:id="rId78"/>
            </p:custDataLst>
          </p:nvPr>
        </p:nvSpPr>
        <p:spPr bwMode="gray">
          <a:xfrm>
            <a:off x="5256213" y="4678363"/>
            <a:ext cx="23336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20C3DBB2-A6E9-4588-AB91-E3D0ABDC44F8}" type="datetime'''''2''''''''''6''''''''''''''''''%'">
              <a:rPr lang="en-GB" altLang="en-US" sz="800" smtClean="0">
                <a:solidFill>
                  <a:srgbClr val="FFFFFF"/>
                </a:solidFill>
                <a:effectLst/>
              </a:rPr>
              <a:pPr lvl="0" algn="ctr">
                <a:lnSpc>
                  <a:spcPct val="90000"/>
                </a:lnSpc>
                <a:spcBef>
                  <a:spcPct val="0"/>
                </a:spcBef>
                <a:spcAft>
                  <a:spcPct val="0"/>
                </a:spcAft>
                <a:defRPr/>
              </a:pPr>
              <a:t>26%</a:t>
            </a:fld>
            <a:endParaRPr lang="en-GB" sz="800" strike="noStrike" normalizeH="0" noProof="0">
              <a:ln>
                <a:noFill/>
              </a:ln>
              <a:solidFill>
                <a:srgbClr val="FFFFFF"/>
              </a:solidFill>
              <a:effectLst/>
              <a:uLnTx/>
              <a:uFillTx/>
              <a:sym typeface="+mn-lt"/>
            </a:endParaRPr>
          </a:p>
        </p:txBody>
      </p:sp>
      <p:sp>
        <p:nvSpPr>
          <p:cNvPr id="61" name="Rectangle 60">
            <a:extLst>
              <a:ext uri="{FF2B5EF4-FFF2-40B4-BE49-F238E27FC236}">
                <a16:creationId xmlns:a16="http://schemas.microsoft.com/office/drawing/2014/main" id="{4A7D47EE-91DF-8B66-2EA2-4E56D2497D5D}"/>
              </a:ext>
            </a:extLst>
          </p:cNvPr>
          <p:cNvSpPr/>
          <p:nvPr>
            <p:custDataLst>
              <p:tags r:id="rId79"/>
            </p:custDataLst>
          </p:nvPr>
        </p:nvSpPr>
        <p:spPr bwMode="gray">
          <a:xfrm>
            <a:off x="5256213" y="4194175"/>
            <a:ext cx="233363" cy="109538"/>
          </a:xfrm>
          <a:prstGeom prst="rect">
            <a:avLst/>
          </a:prstGeom>
          <a:solidFill>
            <a:srgbClr val="E66F0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DEBC7158-9491-48B8-A563-6179CFDD80FC}" type="datetime'''''''''''''''''''''11''''''''''''''''''''''''''''''''''''%'">
              <a:rPr lang="en-GB" altLang="en-US" sz="800" smtClean="0">
                <a:solidFill>
                  <a:schemeClr val="bg1"/>
                </a:solidFill>
                <a:effectLst/>
                <a:sym typeface="+mn-lt"/>
              </a:rPr>
              <a:pPr algn="ctr">
                <a:lnSpc>
                  <a:spcPct val="90000"/>
                </a:lnSpc>
                <a:spcBef>
                  <a:spcPct val="0"/>
                </a:spcBef>
                <a:spcAft>
                  <a:spcPct val="0"/>
                </a:spcAft>
              </a:pPr>
              <a:t>11%</a:t>
            </a:fld>
            <a:endParaRPr lang="en-GB" sz="800" err="1">
              <a:solidFill>
                <a:schemeClr val="bg1"/>
              </a:solidFill>
              <a:sym typeface="+mn-lt"/>
            </a:endParaRPr>
          </a:p>
        </p:txBody>
      </p:sp>
      <p:sp>
        <p:nvSpPr>
          <p:cNvPr id="250" name="Rectangle 249">
            <a:extLst>
              <a:ext uri="{FF2B5EF4-FFF2-40B4-BE49-F238E27FC236}">
                <a16:creationId xmlns:a16="http://schemas.microsoft.com/office/drawing/2014/main" id="{78D0B1F7-AD5D-B2A6-EEC8-36217971D448}"/>
              </a:ext>
            </a:extLst>
          </p:cNvPr>
          <p:cNvSpPr/>
          <p:nvPr>
            <p:custDataLst>
              <p:tags r:id="rId80"/>
            </p:custDataLst>
          </p:nvPr>
        </p:nvSpPr>
        <p:spPr bwMode="gray">
          <a:xfrm>
            <a:off x="5256213" y="3205163"/>
            <a:ext cx="233363" cy="109538"/>
          </a:xfrm>
          <a:prstGeom prst="rect">
            <a:avLst/>
          </a:prstGeom>
          <a:solidFill>
            <a:srgbClr val="C30C3E"/>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4210EC44-2CEB-48A6-88E4-5EAB81857D5E}" type="datetime'6''''''''''''''''4''''''''%'''''''''''''''''''''">
              <a:rPr lang="en-GB" altLang="en-US" sz="800" smtClean="0">
                <a:solidFill>
                  <a:srgbClr val="FFFFFF"/>
                </a:solidFill>
                <a:effectLst/>
              </a:rPr>
              <a:pPr lvl="0" algn="ctr">
                <a:lnSpc>
                  <a:spcPct val="90000"/>
                </a:lnSpc>
                <a:spcBef>
                  <a:spcPct val="0"/>
                </a:spcBef>
                <a:spcAft>
                  <a:spcPct val="0"/>
                </a:spcAft>
                <a:defRPr/>
              </a:pPr>
              <a:t>64%</a:t>
            </a:fld>
            <a:endParaRPr kumimoji="0" lang="en-GB" sz="800" b="0" i="0" strike="noStrike" kern="1200" spc="0" normalizeH="0" noProof="0">
              <a:ln>
                <a:noFill/>
              </a:ln>
              <a:solidFill>
                <a:srgbClr val="FFFFFF"/>
              </a:solidFill>
              <a:effectLst/>
              <a:uLnTx/>
              <a:uFillTx/>
              <a:sym typeface="+mn-lt"/>
            </a:endParaRPr>
          </a:p>
        </p:txBody>
      </p:sp>
      <p:sp>
        <p:nvSpPr>
          <p:cNvPr id="103" name="Rectangle 102">
            <a:extLst>
              <a:ext uri="{FF2B5EF4-FFF2-40B4-BE49-F238E27FC236}">
                <a16:creationId xmlns:a16="http://schemas.microsoft.com/office/drawing/2014/main" id="{AC84A252-E2F2-4500-B837-A371F43106DF}"/>
              </a:ext>
            </a:extLst>
          </p:cNvPr>
          <p:cNvSpPr/>
          <p:nvPr>
            <p:custDataLst>
              <p:tags r:id="rId81"/>
            </p:custDataLst>
          </p:nvPr>
        </p:nvSpPr>
        <p:spPr bwMode="auto">
          <a:xfrm>
            <a:off x="5295900" y="5153025"/>
            <a:ext cx="152400" cy="414338"/>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7BD36EEE-E63E-4206-B0F3-1C427F2990A9}" type="datetime'G''''r''''''''''''eec''''''''''''''''''''e'''''''''''''''">
              <a:rPr lang="en-GB" altLang="en-US" sz="1000" smtClean="0">
                <a:solidFill>
                  <a:srgbClr val="2B3A42"/>
                </a:solidFill>
                <a:effectLst/>
              </a:rPr>
              <a:pPr lvl="0" algn="r">
                <a:spcBef>
                  <a:spcPct val="0"/>
                </a:spcBef>
                <a:spcAft>
                  <a:spcPct val="0"/>
                </a:spcAft>
                <a:defRPr/>
              </a:pPr>
              <a:t>Greece</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367" name="Rectangle 366">
            <a:extLst>
              <a:ext uri="{FF2B5EF4-FFF2-40B4-BE49-F238E27FC236}">
                <a16:creationId xmlns:a16="http://schemas.microsoft.com/office/drawing/2014/main" id="{3E8C778E-820C-4B0D-AB8B-9C87B37DB939}"/>
              </a:ext>
            </a:extLst>
          </p:cNvPr>
          <p:cNvSpPr/>
          <p:nvPr>
            <p:custDataLst>
              <p:tags r:id="rId82"/>
            </p:custDataLst>
          </p:nvPr>
        </p:nvSpPr>
        <p:spPr bwMode="gray">
          <a:xfrm>
            <a:off x="5503863" y="4697413"/>
            <a:ext cx="23336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8F023920-29C7-4B25-A078-34D83B18328B}" type="datetime'''''''''''''''''''''''''''2''''''''''''''''''''''''4''%'''">
              <a:rPr lang="en-GB" altLang="en-US" sz="800" smtClean="0">
                <a:solidFill>
                  <a:srgbClr val="FFFFFF"/>
                </a:solidFill>
                <a:effectLst/>
              </a:rPr>
              <a:pPr lvl="0" algn="ctr">
                <a:lnSpc>
                  <a:spcPct val="90000"/>
                </a:lnSpc>
                <a:spcBef>
                  <a:spcPct val="0"/>
                </a:spcBef>
                <a:spcAft>
                  <a:spcPct val="0"/>
                </a:spcAft>
                <a:defRPr/>
              </a:pPr>
              <a:t>24%</a:t>
            </a:fld>
            <a:endParaRPr kumimoji="0" lang="en-GB" sz="800" b="0" i="0" strike="noStrike" kern="1200" spc="0" normalizeH="0" noProof="0">
              <a:ln>
                <a:noFill/>
              </a:ln>
              <a:solidFill>
                <a:srgbClr val="FFFFFF"/>
              </a:solidFill>
              <a:effectLst/>
              <a:uLnTx/>
              <a:uFillTx/>
              <a:ea typeface="+mn-ea"/>
              <a:cs typeface="+mn-cs"/>
              <a:sym typeface="+mn-lt"/>
            </a:endParaRPr>
          </a:p>
        </p:txBody>
      </p:sp>
      <p:sp>
        <p:nvSpPr>
          <p:cNvPr id="752" name="Rectangle 751">
            <a:extLst>
              <a:ext uri="{FF2B5EF4-FFF2-40B4-BE49-F238E27FC236}">
                <a16:creationId xmlns:a16="http://schemas.microsoft.com/office/drawing/2014/main" id="{CDC14F1D-574B-D5E8-466E-1C48EB46C963}"/>
              </a:ext>
            </a:extLst>
          </p:cNvPr>
          <p:cNvSpPr/>
          <p:nvPr>
            <p:custDataLst>
              <p:tags r:id="rId83"/>
            </p:custDataLst>
          </p:nvPr>
        </p:nvSpPr>
        <p:spPr bwMode="gray">
          <a:xfrm>
            <a:off x="5532438" y="4335463"/>
            <a:ext cx="176213" cy="109538"/>
          </a:xfrm>
          <a:prstGeom prst="rect">
            <a:avLst/>
          </a:prstGeom>
          <a:solidFill>
            <a:schemeClr val="accent6"/>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8BBA4C06-4027-406B-9CBD-87CBB555C61F}" type="datetime'''''''''''''''3''''%'''''''''''">
              <a:rPr lang="en-GB" altLang="en-US" sz="800" smtClean="0">
                <a:solidFill>
                  <a:schemeClr val="bg1"/>
                </a:solidFill>
                <a:effectLst/>
              </a:rPr>
              <a:pPr algn="ctr">
                <a:lnSpc>
                  <a:spcPct val="90000"/>
                </a:lnSpc>
                <a:spcBef>
                  <a:spcPct val="0"/>
                </a:spcBef>
                <a:spcAft>
                  <a:spcPct val="0"/>
                </a:spcAft>
              </a:pPr>
              <a:t>3%</a:t>
            </a:fld>
            <a:endParaRPr lang="en-GB" sz="800" err="1">
              <a:solidFill>
                <a:schemeClr val="bg1"/>
              </a:solidFill>
              <a:sym typeface="+mn-lt"/>
            </a:endParaRPr>
          </a:p>
        </p:txBody>
      </p:sp>
      <p:sp>
        <p:nvSpPr>
          <p:cNvPr id="182" name="Rectangle 181">
            <a:extLst>
              <a:ext uri="{FF2B5EF4-FFF2-40B4-BE49-F238E27FC236}">
                <a16:creationId xmlns:a16="http://schemas.microsoft.com/office/drawing/2014/main" id="{D96D8707-109F-4155-8A0F-5C73DBE5AA36}"/>
              </a:ext>
            </a:extLst>
          </p:cNvPr>
          <p:cNvSpPr/>
          <p:nvPr>
            <p:custDataLst>
              <p:tags r:id="rId84"/>
            </p:custDataLst>
          </p:nvPr>
        </p:nvSpPr>
        <p:spPr bwMode="gray">
          <a:xfrm>
            <a:off x="5503863" y="3971925"/>
            <a:ext cx="233363" cy="109538"/>
          </a:xfrm>
          <a:prstGeom prst="rect">
            <a:avLst/>
          </a:prstGeom>
          <a:solidFill>
            <a:srgbClr val="E66F0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1F7F38E7-F91F-49F4-86B0-6214073881D8}" type="datetime'''''''''''''''''2''''''''4''''%'">
              <a:rPr lang="en-GB" altLang="en-US" sz="800" smtClean="0">
                <a:solidFill>
                  <a:schemeClr val="bg1"/>
                </a:solidFill>
                <a:effectLst/>
              </a:rPr>
              <a:pPr algn="ctr">
                <a:lnSpc>
                  <a:spcPct val="90000"/>
                </a:lnSpc>
                <a:spcBef>
                  <a:spcPct val="0"/>
                </a:spcBef>
                <a:spcAft>
                  <a:spcPct val="0"/>
                </a:spcAft>
              </a:pPr>
              <a:t>24%</a:t>
            </a:fld>
            <a:endParaRPr lang="en-GB" sz="800" err="1">
              <a:solidFill>
                <a:schemeClr val="bg1"/>
              </a:solidFill>
              <a:sym typeface="+mn-lt"/>
            </a:endParaRPr>
          </a:p>
        </p:txBody>
      </p:sp>
      <p:sp>
        <p:nvSpPr>
          <p:cNvPr id="753" name="Rectangle 752">
            <a:extLst>
              <a:ext uri="{FF2B5EF4-FFF2-40B4-BE49-F238E27FC236}">
                <a16:creationId xmlns:a16="http://schemas.microsoft.com/office/drawing/2014/main" id="{C9497AFA-3BEE-B474-3E68-24000F91C712}"/>
              </a:ext>
            </a:extLst>
          </p:cNvPr>
          <p:cNvSpPr/>
          <p:nvPr>
            <p:custDataLst>
              <p:tags r:id="rId85"/>
            </p:custDataLst>
          </p:nvPr>
        </p:nvSpPr>
        <p:spPr bwMode="gray">
          <a:xfrm>
            <a:off x="5532438" y="3548063"/>
            <a:ext cx="176213" cy="109538"/>
          </a:xfrm>
          <a:prstGeom prst="rect">
            <a:avLst/>
          </a:prstGeom>
          <a:solidFill>
            <a:srgbClr val="F88FAC"/>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A066B9B4-BD01-4FA9-B40B-1F31C570BB3B}" type="datetime'''''''''''''''8''''''''''''''''''''''''''''''''''''%'''''">
              <a:rPr lang="en-GB" altLang="en-US" sz="800" smtClean="0">
                <a:solidFill>
                  <a:srgbClr val="FFFFFF"/>
                </a:solidFill>
                <a:effectLst/>
              </a:rPr>
              <a:pPr lvl="0" algn="ctr">
                <a:lnSpc>
                  <a:spcPct val="90000"/>
                </a:lnSpc>
                <a:spcBef>
                  <a:spcPct val="0"/>
                </a:spcBef>
                <a:spcAft>
                  <a:spcPct val="0"/>
                </a:spcAft>
                <a:defRPr/>
              </a:pPr>
              <a:t>8%</a:t>
            </a:fld>
            <a:endParaRPr kumimoji="0" lang="en-GB" sz="800" b="0" i="0" strike="noStrike" kern="1200" spc="0" normalizeH="0" noProof="0">
              <a:ln>
                <a:noFill/>
              </a:ln>
              <a:solidFill>
                <a:srgbClr val="FFFFFF"/>
              </a:solidFill>
              <a:effectLst/>
              <a:uLnTx/>
              <a:uFillTx/>
              <a:sym typeface="+mn-lt"/>
            </a:endParaRPr>
          </a:p>
        </p:txBody>
      </p:sp>
      <p:sp>
        <p:nvSpPr>
          <p:cNvPr id="251" name="Rectangle 250">
            <a:extLst>
              <a:ext uri="{FF2B5EF4-FFF2-40B4-BE49-F238E27FC236}">
                <a16:creationId xmlns:a16="http://schemas.microsoft.com/office/drawing/2014/main" id="{32031AF2-0123-8930-E6FE-6FEE45BF0798}"/>
              </a:ext>
            </a:extLst>
          </p:cNvPr>
          <p:cNvSpPr/>
          <p:nvPr>
            <p:custDataLst>
              <p:tags r:id="rId86"/>
            </p:custDataLst>
          </p:nvPr>
        </p:nvSpPr>
        <p:spPr bwMode="gray">
          <a:xfrm>
            <a:off x="5503863" y="2901950"/>
            <a:ext cx="233363" cy="109538"/>
          </a:xfrm>
          <a:prstGeom prst="rect">
            <a:avLst/>
          </a:prstGeom>
          <a:solidFill>
            <a:srgbClr val="C30C3E"/>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E742C091-B0AC-460F-8B14-3FF7446302C7}" type="datetime'''4''''''''''''''''1''''''''''''''%'''''''''''''">
              <a:rPr lang="en-GB" altLang="en-US" sz="800" smtClean="0">
                <a:solidFill>
                  <a:srgbClr val="FFFFFF"/>
                </a:solidFill>
                <a:effectLst/>
              </a:rPr>
              <a:pPr lvl="0" algn="ctr">
                <a:lnSpc>
                  <a:spcPct val="90000"/>
                </a:lnSpc>
                <a:spcBef>
                  <a:spcPct val="0"/>
                </a:spcBef>
                <a:spcAft>
                  <a:spcPct val="0"/>
                </a:spcAft>
                <a:defRPr/>
              </a:pPr>
              <a:t>41%</a:t>
            </a:fld>
            <a:endParaRPr kumimoji="0" lang="en-GB" sz="800" b="0" i="0" strike="noStrike" kern="1200" spc="0" normalizeH="0" noProof="0">
              <a:ln>
                <a:noFill/>
              </a:ln>
              <a:solidFill>
                <a:srgbClr val="FFFFFF"/>
              </a:solidFill>
              <a:effectLst/>
              <a:uLnTx/>
              <a:uFillTx/>
              <a:sym typeface="+mn-lt"/>
            </a:endParaRPr>
          </a:p>
        </p:txBody>
      </p:sp>
      <p:sp>
        <p:nvSpPr>
          <p:cNvPr id="104" name="Rectangle 103">
            <a:extLst>
              <a:ext uri="{FF2B5EF4-FFF2-40B4-BE49-F238E27FC236}">
                <a16:creationId xmlns:a16="http://schemas.microsoft.com/office/drawing/2014/main" id="{8D4127CB-8354-4B33-8813-22504FABA7AC}"/>
              </a:ext>
            </a:extLst>
          </p:cNvPr>
          <p:cNvSpPr/>
          <p:nvPr>
            <p:custDataLst>
              <p:tags r:id="rId87"/>
            </p:custDataLst>
          </p:nvPr>
        </p:nvSpPr>
        <p:spPr bwMode="auto">
          <a:xfrm>
            <a:off x="5543550" y="5153025"/>
            <a:ext cx="152400" cy="514350"/>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6E1C1F79-2B94-4B1B-AE59-1CF15A736041}" type="datetime'''''''''''''''D''e''''''''''''n''''''''m''''''a''''''rk'''">
              <a:rPr lang="en-GB" altLang="en-US" sz="1000" smtClean="0">
                <a:solidFill>
                  <a:srgbClr val="2B3A42"/>
                </a:solidFill>
                <a:effectLst/>
              </a:rPr>
              <a:pPr lvl="0" algn="r">
                <a:spcBef>
                  <a:spcPct val="0"/>
                </a:spcBef>
                <a:spcAft>
                  <a:spcPct val="0"/>
                </a:spcAft>
                <a:defRPr/>
              </a:pPr>
              <a:t>Denmark</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29" name="Rectangle 28">
            <a:extLst>
              <a:ext uri="{FF2B5EF4-FFF2-40B4-BE49-F238E27FC236}">
                <a16:creationId xmlns:a16="http://schemas.microsoft.com/office/drawing/2014/main" id="{FEC48C43-EC60-4FB7-87D0-FF7CA296E9BB}"/>
              </a:ext>
            </a:extLst>
          </p:cNvPr>
          <p:cNvSpPr/>
          <p:nvPr>
            <p:custDataLst>
              <p:tags r:id="rId88"/>
            </p:custDataLst>
          </p:nvPr>
        </p:nvSpPr>
        <p:spPr bwMode="gray">
          <a:xfrm>
            <a:off x="5753100" y="4738688"/>
            <a:ext cx="23336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89311C8F-B099-4F4D-8921-C846D2E2FA04}" type="datetime'2''1''''''''''''''''''''''%'''''''''''''''''">
              <a:rPr lang="en-GB" altLang="en-US" sz="800" smtClean="0">
                <a:solidFill>
                  <a:srgbClr val="FFFFFF"/>
                </a:solidFill>
                <a:effectLst/>
              </a:rPr>
              <a:pPr lvl="0" algn="ctr">
                <a:lnSpc>
                  <a:spcPct val="90000"/>
                </a:lnSpc>
                <a:spcBef>
                  <a:spcPct val="0"/>
                </a:spcBef>
                <a:spcAft>
                  <a:spcPct val="0"/>
                </a:spcAft>
                <a:defRPr/>
              </a:pPr>
              <a:t>21%</a:t>
            </a:fld>
            <a:endParaRPr kumimoji="0" lang="en-GB" sz="800" b="0" i="0" strike="noStrike" kern="1200" spc="0" normalizeH="0" noProof="0">
              <a:ln>
                <a:noFill/>
              </a:ln>
              <a:solidFill>
                <a:srgbClr val="FFFFFF"/>
              </a:solidFill>
              <a:effectLst/>
              <a:uLnTx/>
              <a:uFillTx/>
              <a:ea typeface="+mn-ea"/>
              <a:cs typeface="+mn-cs"/>
              <a:sym typeface="+mn-lt"/>
            </a:endParaRPr>
          </a:p>
        </p:txBody>
      </p:sp>
      <p:sp>
        <p:nvSpPr>
          <p:cNvPr id="500" name="Rectangle 499">
            <a:extLst>
              <a:ext uri="{FF2B5EF4-FFF2-40B4-BE49-F238E27FC236}">
                <a16:creationId xmlns:a16="http://schemas.microsoft.com/office/drawing/2014/main" id="{513B4FF6-917D-7B48-118A-B0E2D7F11BE5}"/>
              </a:ext>
            </a:extLst>
          </p:cNvPr>
          <p:cNvSpPr/>
          <p:nvPr>
            <p:custDataLst>
              <p:tags r:id="rId89"/>
            </p:custDataLst>
          </p:nvPr>
        </p:nvSpPr>
        <p:spPr bwMode="gray">
          <a:xfrm>
            <a:off x="5753100" y="3990975"/>
            <a:ext cx="233363" cy="109538"/>
          </a:xfrm>
          <a:prstGeom prst="rect">
            <a:avLst/>
          </a:prstGeom>
          <a:solidFill>
            <a:schemeClr val="accent6"/>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E8DC8766-2FF4-410C-8CD6-3625A90C3CD8}" type="datetime'''''''''3''''''''''''''''''5''%'''''''">
              <a:rPr lang="en-GB" altLang="en-US" sz="800" smtClean="0">
                <a:solidFill>
                  <a:schemeClr val="bg1"/>
                </a:solidFill>
                <a:effectLst/>
                <a:sym typeface="+mn-lt"/>
              </a:rPr>
              <a:pPr algn="ctr">
                <a:lnSpc>
                  <a:spcPct val="90000"/>
                </a:lnSpc>
                <a:spcBef>
                  <a:spcPct val="0"/>
                </a:spcBef>
                <a:spcAft>
                  <a:spcPct val="0"/>
                </a:spcAft>
              </a:pPr>
              <a:t>35%</a:t>
            </a:fld>
            <a:endParaRPr lang="en-GB" sz="800" err="1">
              <a:solidFill>
                <a:schemeClr val="bg1"/>
              </a:solidFill>
              <a:sym typeface="+mn-lt"/>
            </a:endParaRPr>
          </a:p>
        </p:txBody>
      </p:sp>
      <p:sp>
        <p:nvSpPr>
          <p:cNvPr id="252" name="Rectangle 251">
            <a:extLst>
              <a:ext uri="{FF2B5EF4-FFF2-40B4-BE49-F238E27FC236}">
                <a16:creationId xmlns:a16="http://schemas.microsoft.com/office/drawing/2014/main" id="{014D825C-13EE-96F7-B48D-F8ACF0DEA26D}"/>
              </a:ext>
            </a:extLst>
          </p:cNvPr>
          <p:cNvSpPr/>
          <p:nvPr>
            <p:custDataLst>
              <p:tags r:id="rId90"/>
            </p:custDataLst>
          </p:nvPr>
        </p:nvSpPr>
        <p:spPr bwMode="gray">
          <a:xfrm>
            <a:off x="5753100" y="2941638"/>
            <a:ext cx="233363" cy="109538"/>
          </a:xfrm>
          <a:prstGeom prst="rect">
            <a:avLst/>
          </a:prstGeom>
          <a:solidFill>
            <a:srgbClr val="C30C3E"/>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D96EA7C7-1FC7-4E60-89CE-DDBA3ADCD727}" type="datetime'''4''4''''''''''''''%'''''''''">
              <a:rPr lang="en-GB" altLang="en-US" sz="800" smtClean="0">
                <a:solidFill>
                  <a:srgbClr val="FFFFFF"/>
                </a:solidFill>
                <a:effectLst/>
              </a:rPr>
              <a:pPr lvl="0" algn="ctr">
                <a:lnSpc>
                  <a:spcPct val="90000"/>
                </a:lnSpc>
                <a:spcBef>
                  <a:spcPct val="0"/>
                </a:spcBef>
                <a:spcAft>
                  <a:spcPct val="0"/>
                </a:spcAft>
                <a:defRPr/>
              </a:pPr>
              <a:t>44%</a:t>
            </a:fld>
            <a:endParaRPr kumimoji="0" lang="en-GB" sz="800" b="0" i="0" strike="noStrike" kern="1200" spc="0" normalizeH="0" noProof="0">
              <a:ln>
                <a:noFill/>
              </a:ln>
              <a:solidFill>
                <a:srgbClr val="FFFFFF"/>
              </a:solidFill>
              <a:effectLst/>
              <a:uLnTx/>
              <a:uFillTx/>
              <a:sym typeface="+mn-lt"/>
            </a:endParaRPr>
          </a:p>
        </p:txBody>
      </p:sp>
      <p:sp>
        <p:nvSpPr>
          <p:cNvPr id="105" name="Rectangle 104">
            <a:extLst>
              <a:ext uri="{FF2B5EF4-FFF2-40B4-BE49-F238E27FC236}">
                <a16:creationId xmlns:a16="http://schemas.microsoft.com/office/drawing/2014/main" id="{AB1F8A54-8E38-4CDD-8AC0-F770E5313312}"/>
              </a:ext>
            </a:extLst>
          </p:cNvPr>
          <p:cNvSpPr/>
          <p:nvPr>
            <p:custDataLst>
              <p:tags r:id="rId91"/>
            </p:custDataLst>
          </p:nvPr>
        </p:nvSpPr>
        <p:spPr bwMode="auto">
          <a:xfrm>
            <a:off x="5792788" y="5153025"/>
            <a:ext cx="152400" cy="469900"/>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C680BFAB-A3CE-49B9-9A06-8E8B14349AC3}" type="datetime'P''''or''''''''t''''u''''''''''''''''g''''''''''a''l'''''''">
              <a:rPr lang="en-GB" altLang="en-US" sz="1000" smtClean="0">
                <a:solidFill>
                  <a:srgbClr val="2B3A42"/>
                </a:solidFill>
                <a:effectLst/>
              </a:rPr>
              <a:pPr lvl="0" algn="r">
                <a:spcBef>
                  <a:spcPct val="0"/>
                </a:spcBef>
                <a:spcAft>
                  <a:spcPct val="0"/>
                </a:spcAft>
                <a:defRPr/>
              </a:pPr>
              <a:t>Portugal</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63" name="Rectangle 62">
            <a:extLst>
              <a:ext uri="{FF2B5EF4-FFF2-40B4-BE49-F238E27FC236}">
                <a16:creationId xmlns:a16="http://schemas.microsoft.com/office/drawing/2014/main" id="{8F89E1A6-A2B4-8319-9D88-7469A67C667A}"/>
              </a:ext>
            </a:extLst>
          </p:cNvPr>
          <p:cNvSpPr/>
          <p:nvPr>
            <p:custDataLst>
              <p:tags r:id="rId92"/>
            </p:custDataLst>
          </p:nvPr>
        </p:nvSpPr>
        <p:spPr bwMode="gray">
          <a:xfrm>
            <a:off x="6000750" y="4759325"/>
            <a:ext cx="23336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E0FAE53E-BD49-4BD0-AC9C-49810881B7EA}" type="datetime'''2''''''''''''''''0%'''''''''''''''''''''''''''">
              <a:rPr lang="en-GB" altLang="en-US" sz="800" smtClean="0">
                <a:solidFill>
                  <a:srgbClr val="FFFFFF"/>
                </a:solidFill>
                <a:effectLst/>
                <a:sym typeface="+mn-lt"/>
              </a:rPr>
              <a:pPr lvl="0" algn="ctr">
                <a:lnSpc>
                  <a:spcPct val="90000"/>
                </a:lnSpc>
                <a:spcBef>
                  <a:spcPct val="0"/>
                </a:spcBef>
                <a:spcAft>
                  <a:spcPct val="0"/>
                </a:spcAft>
                <a:defRPr/>
              </a:pPr>
              <a:t>20%</a:t>
            </a:fld>
            <a:endParaRPr kumimoji="0" lang="en-GB" sz="800" b="0" i="0" strike="noStrike" kern="1200" spc="0" normalizeH="0" noProof="0">
              <a:ln>
                <a:noFill/>
              </a:ln>
              <a:solidFill>
                <a:srgbClr val="FFFFFF"/>
              </a:solidFill>
              <a:effectLst/>
              <a:uLnTx/>
              <a:uFillTx/>
              <a:sym typeface="+mn-lt"/>
            </a:endParaRPr>
          </a:p>
        </p:txBody>
      </p:sp>
      <p:sp>
        <p:nvSpPr>
          <p:cNvPr id="449" name="Rectangle 448">
            <a:extLst>
              <a:ext uri="{FF2B5EF4-FFF2-40B4-BE49-F238E27FC236}">
                <a16:creationId xmlns:a16="http://schemas.microsoft.com/office/drawing/2014/main" id="{F1D2AB20-EF49-6C6D-DE93-B58FEB7014BE}"/>
              </a:ext>
            </a:extLst>
          </p:cNvPr>
          <p:cNvSpPr/>
          <p:nvPr>
            <p:custDataLst>
              <p:tags r:id="rId93"/>
            </p:custDataLst>
          </p:nvPr>
        </p:nvSpPr>
        <p:spPr bwMode="gray">
          <a:xfrm>
            <a:off x="5995988" y="4456113"/>
            <a:ext cx="176213" cy="109538"/>
          </a:xfrm>
          <a:prstGeom prst="rect">
            <a:avLst/>
          </a:prstGeom>
          <a:solidFill>
            <a:schemeClr val="accent6"/>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456AEEF0-524E-4E27-B9D9-3DD2AADA30C5}" type="datetime'''''''''''''''''''3''%'''''''''''''''''''''''''''''">
              <a:rPr lang="en-GB" altLang="en-US" sz="800" smtClean="0">
                <a:solidFill>
                  <a:schemeClr val="bg1"/>
                </a:solidFill>
                <a:effectLst/>
                <a:sym typeface="+mn-lt"/>
              </a:rPr>
              <a:pPr algn="ctr">
                <a:lnSpc>
                  <a:spcPct val="90000"/>
                </a:lnSpc>
                <a:spcBef>
                  <a:spcPct val="0"/>
                </a:spcBef>
                <a:spcAft>
                  <a:spcPct val="0"/>
                </a:spcAft>
              </a:pPr>
              <a:t>3%</a:t>
            </a:fld>
            <a:endParaRPr lang="en-GB" sz="800" err="1">
              <a:solidFill>
                <a:schemeClr val="bg1"/>
              </a:solidFill>
              <a:sym typeface="+mn-lt"/>
            </a:endParaRPr>
          </a:p>
        </p:txBody>
      </p:sp>
      <p:sp>
        <p:nvSpPr>
          <p:cNvPr id="504" name="Rectangle 503">
            <a:extLst>
              <a:ext uri="{FF2B5EF4-FFF2-40B4-BE49-F238E27FC236}">
                <a16:creationId xmlns:a16="http://schemas.microsoft.com/office/drawing/2014/main" id="{8EFE0A41-E9BA-C284-FFE9-BC0135199334}"/>
              </a:ext>
            </a:extLst>
          </p:cNvPr>
          <p:cNvSpPr/>
          <p:nvPr>
            <p:custDataLst>
              <p:tags r:id="rId94"/>
            </p:custDataLst>
          </p:nvPr>
        </p:nvSpPr>
        <p:spPr bwMode="gray">
          <a:xfrm>
            <a:off x="6064250" y="4356100"/>
            <a:ext cx="176213" cy="109538"/>
          </a:xfrm>
          <a:prstGeom prst="rect">
            <a:avLst/>
          </a:prstGeom>
          <a:solidFill>
            <a:srgbClr val="F88FAC"/>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A7335847-A187-488A-B9A6-7505437BC2E9}" type="datetime'''5''''''''''''''''%'''''''''''''''''''''''''''''''''">
              <a:rPr lang="en-GB" altLang="en-US" sz="800" smtClean="0">
                <a:solidFill>
                  <a:srgbClr val="FFFFFF"/>
                </a:solidFill>
                <a:effectLst/>
                <a:sym typeface="+mn-lt"/>
              </a:rPr>
              <a:pPr lvl="0" algn="ctr">
                <a:lnSpc>
                  <a:spcPct val="90000"/>
                </a:lnSpc>
                <a:spcBef>
                  <a:spcPct val="0"/>
                </a:spcBef>
                <a:spcAft>
                  <a:spcPct val="0"/>
                </a:spcAft>
                <a:defRPr/>
              </a:pPr>
              <a:t>5%</a:t>
            </a:fld>
            <a:endParaRPr kumimoji="0" lang="en-GB" sz="800" b="0" i="0" strike="noStrike" kern="1200" spc="0" normalizeH="0" noProof="0">
              <a:ln>
                <a:noFill/>
              </a:ln>
              <a:solidFill>
                <a:srgbClr val="FFFFFF"/>
              </a:solidFill>
              <a:effectLst/>
              <a:uLnTx/>
              <a:uFillTx/>
              <a:sym typeface="+mn-lt"/>
            </a:endParaRPr>
          </a:p>
        </p:txBody>
      </p:sp>
      <p:sp>
        <p:nvSpPr>
          <p:cNvPr id="253" name="Rectangle 252">
            <a:extLst>
              <a:ext uri="{FF2B5EF4-FFF2-40B4-BE49-F238E27FC236}">
                <a16:creationId xmlns:a16="http://schemas.microsoft.com/office/drawing/2014/main" id="{0534C458-FE06-5723-8DB7-5819FF805775}"/>
              </a:ext>
            </a:extLst>
          </p:cNvPr>
          <p:cNvSpPr/>
          <p:nvPr>
            <p:custDataLst>
              <p:tags r:id="rId95"/>
            </p:custDataLst>
          </p:nvPr>
        </p:nvSpPr>
        <p:spPr bwMode="gray">
          <a:xfrm>
            <a:off x="6000750" y="3325813"/>
            <a:ext cx="233363" cy="109538"/>
          </a:xfrm>
          <a:prstGeom prst="rect">
            <a:avLst/>
          </a:prstGeom>
          <a:solidFill>
            <a:srgbClr val="C30C3E"/>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852F9F87-B03A-4E57-A960-0E88BFC95DE7}" type="datetime'''''''''7''''''''''''''''''''''''''''3''''%'''''''''''''''''">
              <a:rPr lang="en-GB" altLang="en-US" sz="800" smtClean="0">
                <a:solidFill>
                  <a:srgbClr val="FFFFFF"/>
                </a:solidFill>
                <a:effectLst/>
              </a:rPr>
              <a:pPr lvl="0" algn="ctr">
                <a:lnSpc>
                  <a:spcPct val="90000"/>
                </a:lnSpc>
                <a:spcBef>
                  <a:spcPct val="0"/>
                </a:spcBef>
                <a:spcAft>
                  <a:spcPct val="0"/>
                </a:spcAft>
                <a:defRPr/>
              </a:pPr>
              <a:t>73%</a:t>
            </a:fld>
            <a:endParaRPr kumimoji="0" lang="en-GB" sz="800" b="0" i="0" strike="noStrike" kern="1200" spc="0" normalizeH="0" noProof="0">
              <a:ln>
                <a:noFill/>
              </a:ln>
              <a:solidFill>
                <a:srgbClr val="FFFFFF"/>
              </a:solidFill>
              <a:effectLst/>
              <a:uLnTx/>
              <a:uFillTx/>
              <a:sym typeface="+mn-lt"/>
            </a:endParaRPr>
          </a:p>
        </p:txBody>
      </p:sp>
      <p:sp>
        <p:nvSpPr>
          <p:cNvPr id="107" name="Rectangle 106">
            <a:extLst>
              <a:ext uri="{FF2B5EF4-FFF2-40B4-BE49-F238E27FC236}">
                <a16:creationId xmlns:a16="http://schemas.microsoft.com/office/drawing/2014/main" id="{6E21FA08-CAA1-4275-A9AA-255A3E59AE05}"/>
              </a:ext>
            </a:extLst>
          </p:cNvPr>
          <p:cNvSpPr/>
          <p:nvPr>
            <p:custDataLst>
              <p:tags r:id="rId96"/>
            </p:custDataLst>
          </p:nvPr>
        </p:nvSpPr>
        <p:spPr bwMode="auto">
          <a:xfrm>
            <a:off x="6040438" y="5153025"/>
            <a:ext cx="152400" cy="420688"/>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32150E11-9DFB-4CB9-8613-BA69B235AEF4}" type="datetime'''''E''''''s''''''''''t''o''''''n''i''''''''''''''''''''''a'">
              <a:rPr lang="en-GB" altLang="en-US" sz="1000" smtClean="0">
                <a:solidFill>
                  <a:srgbClr val="2B3A42"/>
                </a:solidFill>
                <a:effectLst/>
              </a:rPr>
              <a:pPr lvl="0" algn="r">
                <a:spcBef>
                  <a:spcPct val="0"/>
                </a:spcBef>
                <a:spcAft>
                  <a:spcPct val="0"/>
                </a:spcAft>
                <a:defRPr/>
              </a:pPr>
              <a:t>Estonia</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156" name="Rectangle 155">
            <a:extLst>
              <a:ext uri="{FF2B5EF4-FFF2-40B4-BE49-F238E27FC236}">
                <a16:creationId xmlns:a16="http://schemas.microsoft.com/office/drawing/2014/main" id="{C5AD59B8-1361-43FF-AC14-6B8EAF9D8870}"/>
              </a:ext>
            </a:extLst>
          </p:cNvPr>
          <p:cNvSpPr/>
          <p:nvPr>
            <p:custDataLst>
              <p:tags r:id="rId97"/>
            </p:custDataLst>
          </p:nvPr>
        </p:nvSpPr>
        <p:spPr bwMode="gray">
          <a:xfrm>
            <a:off x="6248400" y="4778375"/>
            <a:ext cx="23336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78417EB3-2474-4C97-8FF5-966BE3213648}" type="datetime'''''''''''''''1''''''''''''''''8''''''''''''''''''''%'''''">
              <a:rPr lang="en-GB" altLang="en-US" sz="800" smtClean="0">
                <a:solidFill>
                  <a:srgbClr val="FFFFFF"/>
                </a:solidFill>
                <a:effectLst/>
              </a:rPr>
              <a:pPr lvl="0" algn="ctr">
                <a:lnSpc>
                  <a:spcPct val="90000"/>
                </a:lnSpc>
                <a:spcBef>
                  <a:spcPct val="0"/>
                </a:spcBef>
                <a:spcAft>
                  <a:spcPct val="0"/>
                </a:spcAft>
                <a:defRPr/>
              </a:pPr>
              <a:t>18%</a:t>
            </a:fld>
            <a:endParaRPr lang="en-GB" sz="800" strike="noStrike" normalizeH="0" noProof="0">
              <a:ln>
                <a:noFill/>
              </a:ln>
              <a:solidFill>
                <a:srgbClr val="FFFFFF"/>
              </a:solidFill>
              <a:effectLst/>
              <a:uLnTx/>
              <a:uFillTx/>
              <a:sym typeface="+mn-lt"/>
            </a:endParaRPr>
          </a:p>
        </p:txBody>
      </p:sp>
      <p:sp>
        <p:nvSpPr>
          <p:cNvPr id="450" name="Rectangle 449">
            <a:extLst>
              <a:ext uri="{FF2B5EF4-FFF2-40B4-BE49-F238E27FC236}">
                <a16:creationId xmlns:a16="http://schemas.microsoft.com/office/drawing/2014/main" id="{6576E37A-901E-B922-A29F-0910C173E03B}"/>
              </a:ext>
            </a:extLst>
          </p:cNvPr>
          <p:cNvSpPr/>
          <p:nvPr>
            <p:custDataLst>
              <p:tags r:id="rId98"/>
            </p:custDataLst>
          </p:nvPr>
        </p:nvSpPr>
        <p:spPr bwMode="gray">
          <a:xfrm>
            <a:off x="6276975" y="4516438"/>
            <a:ext cx="176213" cy="109538"/>
          </a:xfrm>
          <a:prstGeom prst="rect">
            <a:avLst/>
          </a:prstGeom>
          <a:solidFill>
            <a:srgbClr val="F88FAC"/>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D80D1A4F-DB61-4D41-9B2B-7A9706DB3702}" type="datetime'''''''''''''''''''''''''''''''''''''''''''''''''''''''2''%'">
              <a:rPr lang="en-GB" altLang="en-US" sz="800" smtClean="0">
                <a:solidFill>
                  <a:srgbClr val="FFFFFF"/>
                </a:solidFill>
                <a:effectLst/>
                <a:sym typeface="+mn-lt"/>
              </a:rPr>
              <a:pPr lvl="0" algn="ctr">
                <a:lnSpc>
                  <a:spcPct val="90000"/>
                </a:lnSpc>
                <a:spcBef>
                  <a:spcPct val="0"/>
                </a:spcBef>
                <a:spcAft>
                  <a:spcPct val="0"/>
                </a:spcAft>
                <a:defRPr/>
              </a:pPr>
              <a:t>2%</a:t>
            </a:fld>
            <a:endParaRPr kumimoji="0" lang="en-GB" sz="800" b="0" i="0" strike="noStrike" kern="1200" spc="0" normalizeH="0" noProof="0">
              <a:ln>
                <a:noFill/>
              </a:ln>
              <a:solidFill>
                <a:srgbClr val="FFFFFF"/>
              </a:solidFill>
              <a:effectLst/>
              <a:uLnTx/>
              <a:uFillTx/>
              <a:sym typeface="+mn-lt"/>
            </a:endParaRPr>
          </a:p>
        </p:txBody>
      </p:sp>
      <p:sp>
        <p:nvSpPr>
          <p:cNvPr id="254" name="Rectangle 253">
            <a:extLst>
              <a:ext uri="{FF2B5EF4-FFF2-40B4-BE49-F238E27FC236}">
                <a16:creationId xmlns:a16="http://schemas.microsoft.com/office/drawing/2014/main" id="{0A472E1E-38D4-2E95-E3B1-957E942BB845}"/>
              </a:ext>
            </a:extLst>
          </p:cNvPr>
          <p:cNvSpPr/>
          <p:nvPr>
            <p:custDataLst>
              <p:tags r:id="rId99"/>
            </p:custDataLst>
          </p:nvPr>
        </p:nvSpPr>
        <p:spPr bwMode="gray">
          <a:xfrm>
            <a:off x="6248400" y="3911600"/>
            <a:ext cx="233363" cy="109538"/>
          </a:xfrm>
          <a:prstGeom prst="rect">
            <a:avLst/>
          </a:prstGeom>
          <a:solidFill>
            <a:srgbClr val="C30C3E"/>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6354DCDB-1668-4394-A9E5-5CB30814066B}" type="datetime'4''''4''''''%'''''''''''">
              <a:rPr lang="en-GB" altLang="en-US" sz="800" smtClean="0">
                <a:solidFill>
                  <a:srgbClr val="FFFFFF"/>
                </a:solidFill>
                <a:effectLst/>
              </a:rPr>
              <a:pPr lvl="0" algn="ctr">
                <a:lnSpc>
                  <a:spcPct val="90000"/>
                </a:lnSpc>
                <a:spcBef>
                  <a:spcPct val="0"/>
                </a:spcBef>
                <a:spcAft>
                  <a:spcPct val="0"/>
                </a:spcAft>
                <a:defRPr/>
              </a:pPr>
              <a:t>44%</a:t>
            </a:fld>
            <a:endParaRPr kumimoji="0" lang="en-GB" sz="800" b="0" i="0" strike="noStrike" kern="1200" spc="0" normalizeH="0" noProof="0">
              <a:ln>
                <a:noFill/>
              </a:ln>
              <a:solidFill>
                <a:srgbClr val="FFFFFF"/>
              </a:solidFill>
              <a:effectLst/>
              <a:uLnTx/>
              <a:uFillTx/>
              <a:sym typeface="+mn-lt"/>
            </a:endParaRPr>
          </a:p>
        </p:txBody>
      </p:sp>
      <p:sp>
        <p:nvSpPr>
          <p:cNvPr id="451" name="Rectangle 450">
            <a:extLst>
              <a:ext uri="{FF2B5EF4-FFF2-40B4-BE49-F238E27FC236}">
                <a16:creationId xmlns:a16="http://schemas.microsoft.com/office/drawing/2014/main" id="{48053344-0D7A-A59B-9809-B26E6D2669C3}"/>
              </a:ext>
            </a:extLst>
          </p:cNvPr>
          <p:cNvSpPr/>
          <p:nvPr>
            <p:custDataLst>
              <p:tags r:id="rId100"/>
            </p:custDataLst>
          </p:nvPr>
        </p:nvSpPr>
        <p:spPr bwMode="gray">
          <a:xfrm>
            <a:off x="6248400" y="2841625"/>
            <a:ext cx="233363" cy="109538"/>
          </a:xfrm>
          <a:prstGeom prst="rect">
            <a:avLst/>
          </a:prstGeom>
          <a:solidFill>
            <a:srgbClr val="C0C0C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ctr" anchorCtr="0"/>
          <a:lstStyle/>
          <a:p>
            <a:pPr algn="ctr">
              <a:lnSpc>
                <a:spcPct val="90000"/>
              </a:lnSpc>
              <a:spcBef>
                <a:spcPct val="0"/>
              </a:spcBef>
              <a:spcAft>
                <a:spcPct val="0"/>
              </a:spcAft>
            </a:pPr>
            <a:fld id="{1FAA0518-5674-49BD-9B41-46895D590032}" type="datetime'''''''''''''''''''''''3''''''''''''''6''''%'''''''''''''">
              <a:rPr lang="en-GB" altLang="en-US" sz="800" smtClean="0">
                <a:solidFill>
                  <a:srgbClr val="FFFFFF"/>
                </a:solidFill>
                <a:effectLst/>
                <a:sym typeface="+mn-lt"/>
              </a:rPr>
              <a:pPr algn="ctr">
                <a:lnSpc>
                  <a:spcPct val="90000"/>
                </a:lnSpc>
                <a:spcBef>
                  <a:spcPct val="0"/>
                </a:spcBef>
                <a:spcAft>
                  <a:spcPct val="0"/>
                </a:spcAft>
              </a:pPr>
              <a:t>36%</a:t>
            </a:fld>
            <a:endParaRPr lang="en-GB" sz="800" err="1">
              <a:solidFill>
                <a:srgbClr val="FFFFFF"/>
              </a:solidFill>
              <a:sym typeface="+mn-lt"/>
            </a:endParaRPr>
          </a:p>
        </p:txBody>
      </p:sp>
      <p:sp>
        <p:nvSpPr>
          <p:cNvPr id="109" name="Rectangle 108">
            <a:extLst>
              <a:ext uri="{FF2B5EF4-FFF2-40B4-BE49-F238E27FC236}">
                <a16:creationId xmlns:a16="http://schemas.microsoft.com/office/drawing/2014/main" id="{71CA835C-2F1B-4B61-B851-A16D29A82354}"/>
              </a:ext>
            </a:extLst>
          </p:cNvPr>
          <p:cNvSpPr/>
          <p:nvPr>
            <p:custDataLst>
              <p:tags r:id="rId101"/>
            </p:custDataLst>
          </p:nvPr>
        </p:nvSpPr>
        <p:spPr bwMode="auto">
          <a:xfrm>
            <a:off x="6288088" y="5153025"/>
            <a:ext cx="152400" cy="457200"/>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8787D869-B99D-4BCC-9708-CC50158F6C81}" type="datetime'''''*''''''Cr''''o''''''''at''''''''''''''i''''''''''''''''a'">
              <a:rPr lang="en-GB" altLang="en-US" sz="1000" smtClean="0">
                <a:solidFill>
                  <a:srgbClr val="2B3A42"/>
                </a:solidFill>
                <a:effectLst/>
              </a:rPr>
              <a:pPr lvl="0" algn="r">
                <a:spcBef>
                  <a:spcPct val="0"/>
                </a:spcBef>
                <a:spcAft>
                  <a:spcPct val="0"/>
                </a:spcAft>
                <a:defRPr/>
              </a:pPr>
              <a:t>*Croatia</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26" name="Rectangle 25">
            <a:extLst>
              <a:ext uri="{FF2B5EF4-FFF2-40B4-BE49-F238E27FC236}">
                <a16:creationId xmlns:a16="http://schemas.microsoft.com/office/drawing/2014/main" id="{C2ED1B1B-AF49-40ED-B97F-A839A1708033}"/>
              </a:ext>
            </a:extLst>
          </p:cNvPr>
          <p:cNvSpPr/>
          <p:nvPr>
            <p:custDataLst>
              <p:tags r:id="rId102"/>
            </p:custDataLst>
          </p:nvPr>
        </p:nvSpPr>
        <p:spPr bwMode="gray">
          <a:xfrm>
            <a:off x="6497638" y="4799013"/>
            <a:ext cx="233363" cy="109538"/>
          </a:xfrm>
          <a:prstGeom prst="rect">
            <a:avLst/>
          </a:prstGeom>
          <a:solidFill>
            <a:schemeClr val="accent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0742B30D-E665-4165-8059-2CBEC9E369AA}" type="datetime'''17''''''''''''''''''''''%'''''''''''''''">
              <a:rPr lang="en-GB" altLang="en-US" sz="800" smtClean="0">
                <a:solidFill>
                  <a:schemeClr val="bg1"/>
                </a:solidFill>
                <a:effectLst/>
              </a:rPr>
              <a:pPr algn="ctr">
                <a:lnSpc>
                  <a:spcPct val="90000"/>
                </a:lnSpc>
                <a:spcBef>
                  <a:spcPct val="0"/>
                </a:spcBef>
                <a:spcAft>
                  <a:spcPct val="0"/>
                </a:spcAft>
              </a:pPr>
              <a:t>17%</a:t>
            </a:fld>
            <a:endParaRPr lang="en-GB" sz="800" err="1">
              <a:solidFill>
                <a:schemeClr val="bg1"/>
              </a:solidFill>
              <a:sym typeface="+mn-lt"/>
            </a:endParaRPr>
          </a:p>
        </p:txBody>
      </p:sp>
      <p:sp>
        <p:nvSpPr>
          <p:cNvPr id="222" name="Rectangle 221">
            <a:extLst>
              <a:ext uri="{FF2B5EF4-FFF2-40B4-BE49-F238E27FC236}">
                <a16:creationId xmlns:a16="http://schemas.microsoft.com/office/drawing/2014/main" id="{2132A623-B086-4CA1-BE29-23A7C5832BD8}"/>
              </a:ext>
            </a:extLst>
          </p:cNvPr>
          <p:cNvSpPr/>
          <p:nvPr>
            <p:custDataLst>
              <p:tags r:id="rId103"/>
            </p:custDataLst>
          </p:nvPr>
        </p:nvSpPr>
        <p:spPr bwMode="gray">
          <a:xfrm>
            <a:off x="6526213" y="4456113"/>
            <a:ext cx="176213" cy="109538"/>
          </a:xfrm>
          <a:prstGeom prst="rect">
            <a:avLst/>
          </a:prstGeom>
          <a:solidFill>
            <a:schemeClr val="accent6"/>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E6C36A82-EA3E-46CE-B783-8D4EC7CEB215}" type="datetime'''''''''''''''''''''''''''''''''''''''''9''''''''%'">
              <a:rPr lang="en-GB" altLang="en-US" sz="800" smtClean="0">
                <a:solidFill>
                  <a:schemeClr val="bg1"/>
                </a:solidFill>
                <a:effectLst/>
              </a:rPr>
              <a:pPr algn="ctr">
                <a:lnSpc>
                  <a:spcPct val="90000"/>
                </a:lnSpc>
                <a:spcBef>
                  <a:spcPct val="0"/>
                </a:spcBef>
                <a:spcAft>
                  <a:spcPct val="0"/>
                </a:spcAft>
              </a:pPr>
              <a:t>9%</a:t>
            </a:fld>
            <a:endParaRPr lang="en-GB" sz="800" err="1">
              <a:solidFill>
                <a:schemeClr val="bg1"/>
              </a:solidFill>
              <a:sym typeface="+mn-lt"/>
            </a:endParaRPr>
          </a:p>
        </p:txBody>
      </p:sp>
      <p:sp>
        <p:nvSpPr>
          <p:cNvPr id="641" name="Rectangle 640">
            <a:extLst>
              <a:ext uri="{FF2B5EF4-FFF2-40B4-BE49-F238E27FC236}">
                <a16:creationId xmlns:a16="http://schemas.microsoft.com/office/drawing/2014/main" id="{D6C342FB-3ADA-7693-3DBA-AFE52321F95F}"/>
              </a:ext>
            </a:extLst>
          </p:cNvPr>
          <p:cNvSpPr/>
          <p:nvPr>
            <p:custDataLst>
              <p:tags r:id="rId104"/>
            </p:custDataLst>
          </p:nvPr>
        </p:nvSpPr>
        <p:spPr bwMode="gray">
          <a:xfrm>
            <a:off x="6497638" y="3346450"/>
            <a:ext cx="233363" cy="109538"/>
          </a:xfrm>
          <a:prstGeom prst="rect">
            <a:avLst/>
          </a:prstGeom>
          <a:solidFill>
            <a:srgbClr val="C30C3E"/>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FEEC183A-275A-41FE-9955-A28CEE4E9CAC}" type="datetime'7''''''''''''''''''''''''''''''''''4''''''''%'''''''''''''''">
              <a:rPr lang="en-GB" altLang="en-US" sz="800" smtClean="0">
                <a:solidFill>
                  <a:srgbClr val="FFFFFF"/>
                </a:solidFill>
                <a:effectLst/>
              </a:rPr>
              <a:pPr lvl="0" algn="ctr">
                <a:lnSpc>
                  <a:spcPct val="90000"/>
                </a:lnSpc>
                <a:spcBef>
                  <a:spcPct val="0"/>
                </a:spcBef>
                <a:spcAft>
                  <a:spcPct val="0"/>
                </a:spcAft>
                <a:defRPr/>
              </a:pPr>
              <a:t>74%</a:t>
            </a:fld>
            <a:endParaRPr kumimoji="0" lang="en-GB" sz="800" b="0" i="0" strike="noStrike" kern="1200" spc="0" normalizeH="0" noProof="0">
              <a:ln>
                <a:noFill/>
              </a:ln>
              <a:solidFill>
                <a:srgbClr val="FFFFFF"/>
              </a:solidFill>
              <a:effectLst/>
              <a:uLnTx/>
              <a:uFillTx/>
              <a:sym typeface="+mn-lt"/>
            </a:endParaRPr>
          </a:p>
        </p:txBody>
      </p:sp>
      <p:sp>
        <p:nvSpPr>
          <p:cNvPr id="115" name="Rectangle 114">
            <a:extLst>
              <a:ext uri="{FF2B5EF4-FFF2-40B4-BE49-F238E27FC236}">
                <a16:creationId xmlns:a16="http://schemas.microsoft.com/office/drawing/2014/main" id="{AE1C28CA-9107-4586-96B3-D82FAB1F7756}"/>
              </a:ext>
            </a:extLst>
          </p:cNvPr>
          <p:cNvSpPr/>
          <p:nvPr>
            <p:custDataLst>
              <p:tags r:id="rId105"/>
            </p:custDataLst>
          </p:nvPr>
        </p:nvSpPr>
        <p:spPr bwMode="auto">
          <a:xfrm>
            <a:off x="6537325" y="5153025"/>
            <a:ext cx="152400" cy="50641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3D3E791E-7821-423F-8796-D674342B90A8}" type="datetime'''''''''''''''''''R''''o''''''m''''''''''''''''''''''a''''nia'">
              <a:rPr lang="en-GB" altLang="en-US" sz="1000" smtClean="0">
                <a:solidFill>
                  <a:srgbClr val="2B3A42"/>
                </a:solidFill>
                <a:effectLst/>
              </a:rPr>
              <a:pPr lvl="0" algn="r">
                <a:spcBef>
                  <a:spcPct val="0"/>
                </a:spcBef>
                <a:spcAft>
                  <a:spcPct val="0"/>
                </a:spcAft>
                <a:defRPr/>
              </a:pPr>
              <a:t>Romania</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672" name="Rectangle 671">
            <a:extLst>
              <a:ext uri="{FF2B5EF4-FFF2-40B4-BE49-F238E27FC236}">
                <a16:creationId xmlns:a16="http://schemas.microsoft.com/office/drawing/2014/main" id="{A7CC9DFB-FA48-482F-9F9E-3C9CF633E7DD}"/>
              </a:ext>
            </a:extLst>
          </p:cNvPr>
          <p:cNvSpPr/>
          <p:nvPr>
            <p:custDataLst>
              <p:tags r:id="rId106"/>
            </p:custDataLst>
          </p:nvPr>
        </p:nvSpPr>
        <p:spPr bwMode="gray">
          <a:xfrm>
            <a:off x="6745288" y="4799013"/>
            <a:ext cx="23336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86B1C387-BC0F-437D-B014-6EF50C2B116E}" type="datetime'''''''1''''''''''''''7''''''''''''''''''''''''%'''">
              <a:rPr lang="en-GB" altLang="en-US" sz="800" smtClean="0">
                <a:solidFill>
                  <a:schemeClr val="bg1"/>
                </a:solidFill>
                <a:effectLst/>
              </a:rPr>
              <a:pPr algn="ctr">
                <a:lnSpc>
                  <a:spcPct val="90000"/>
                </a:lnSpc>
                <a:spcBef>
                  <a:spcPct val="0"/>
                </a:spcBef>
                <a:spcAft>
                  <a:spcPct val="0"/>
                </a:spcAft>
              </a:pPr>
              <a:t>17%</a:t>
            </a:fld>
            <a:endParaRPr lang="en-GB" sz="800">
              <a:solidFill>
                <a:schemeClr val="bg1"/>
              </a:solidFill>
              <a:sym typeface="+mn-lt"/>
            </a:endParaRPr>
          </a:p>
        </p:txBody>
      </p:sp>
      <p:sp>
        <p:nvSpPr>
          <p:cNvPr id="759" name="Rectangle 758">
            <a:extLst>
              <a:ext uri="{FF2B5EF4-FFF2-40B4-BE49-F238E27FC236}">
                <a16:creationId xmlns:a16="http://schemas.microsoft.com/office/drawing/2014/main" id="{EB8E951E-0DCD-E0DC-26BC-91C64A99665B}"/>
              </a:ext>
            </a:extLst>
          </p:cNvPr>
          <p:cNvSpPr/>
          <p:nvPr>
            <p:custDataLst>
              <p:tags r:id="rId107"/>
            </p:custDataLst>
          </p:nvPr>
        </p:nvSpPr>
        <p:spPr bwMode="gray">
          <a:xfrm>
            <a:off x="6773863" y="4557713"/>
            <a:ext cx="176213" cy="109538"/>
          </a:xfrm>
          <a:prstGeom prst="rect">
            <a:avLst/>
          </a:prstGeom>
          <a:solidFill>
            <a:schemeClr val="accent6"/>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7D660E78-C795-4496-A713-CF8C749B8F31}" type="datetime'''''2''''''''''%'''''''''">
              <a:rPr lang="en-GB" altLang="en-US" sz="800" smtClean="0">
                <a:solidFill>
                  <a:schemeClr val="bg1"/>
                </a:solidFill>
                <a:effectLst/>
              </a:rPr>
              <a:pPr algn="ctr">
                <a:lnSpc>
                  <a:spcPct val="90000"/>
                </a:lnSpc>
                <a:spcBef>
                  <a:spcPct val="0"/>
                </a:spcBef>
                <a:spcAft>
                  <a:spcPct val="0"/>
                </a:spcAft>
              </a:pPr>
              <a:t>2%</a:t>
            </a:fld>
            <a:endParaRPr lang="en-GB" sz="800" err="1">
              <a:solidFill>
                <a:schemeClr val="bg1"/>
              </a:solidFill>
              <a:sym typeface="+mn-lt"/>
            </a:endParaRPr>
          </a:p>
        </p:txBody>
      </p:sp>
      <p:sp>
        <p:nvSpPr>
          <p:cNvPr id="516" name="Rectangle 515">
            <a:extLst>
              <a:ext uri="{FF2B5EF4-FFF2-40B4-BE49-F238E27FC236}">
                <a16:creationId xmlns:a16="http://schemas.microsoft.com/office/drawing/2014/main" id="{2CBFF57F-3935-08CF-2257-7B18306BE63B}"/>
              </a:ext>
            </a:extLst>
          </p:cNvPr>
          <p:cNvSpPr/>
          <p:nvPr>
            <p:custDataLst>
              <p:tags r:id="rId108"/>
            </p:custDataLst>
          </p:nvPr>
        </p:nvSpPr>
        <p:spPr bwMode="gray">
          <a:xfrm>
            <a:off x="6745288" y="4113213"/>
            <a:ext cx="233363" cy="109538"/>
          </a:xfrm>
          <a:prstGeom prst="rect">
            <a:avLst/>
          </a:prstGeom>
          <a:solidFill>
            <a:srgbClr val="F88FAC"/>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CFD19DB1-AB93-43A0-8436-E1751D16438C}" type="datetime'''''''''32''''''''''''%'''''''''''''''''''''''''''''''''">
              <a:rPr lang="en-GB" altLang="en-US" sz="800" smtClean="0">
                <a:solidFill>
                  <a:srgbClr val="FFFFFF"/>
                </a:solidFill>
                <a:effectLst/>
              </a:rPr>
              <a:pPr algn="ctr">
                <a:lnSpc>
                  <a:spcPct val="90000"/>
                </a:lnSpc>
                <a:spcBef>
                  <a:spcPct val="0"/>
                </a:spcBef>
                <a:spcAft>
                  <a:spcPct val="0"/>
                </a:spcAft>
              </a:pPr>
              <a:t>32%</a:t>
            </a:fld>
            <a:endParaRPr lang="en-GB" sz="800" err="1">
              <a:solidFill>
                <a:srgbClr val="FFFFFF"/>
              </a:solidFill>
              <a:sym typeface="+mn-lt"/>
            </a:endParaRPr>
          </a:p>
        </p:txBody>
      </p:sp>
      <p:sp>
        <p:nvSpPr>
          <p:cNvPr id="643" name="Rectangle 642">
            <a:extLst>
              <a:ext uri="{FF2B5EF4-FFF2-40B4-BE49-F238E27FC236}">
                <a16:creationId xmlns:a16="http://schemas.microsoft.com/office/drawing/2014/main" id="{9413AE6C-4A60-D9CC-F70C-D59514E23BA3}"/>
              </a:ext>
            </a:extLst>
          </p:cNvPr>
          <p:cNvSpPr/>
          <p:nvPr>
            <p:custDataLst>
              <p:tags r:id="rId109"/>
            </p:custDataLst>
          </p:nvPr>
        </p:nvSpPr>
        <p:spPr bwMode="gray">
          <a:xfrm>
            <a:off x="6745288" y="3022600"/>
            <a:ext cx="233363" cy="109538"/>
          </a:xfrm>
          <a:prstGeom prst="rect">
            <a:avLst/>
          </a:prstGeom>
          <a:solidFill>
            <a:srgbClr val="C30C3E"/>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66A153E3-092C-4965-A81D-5FA75DD46F2D}" type="datetime'''''''''''''''''''''''''''''''5''0''''''''''''''''%'''''">
              <a:rPr lang="en-GB" altLang="en-US" sz="800" smtClean="0">
                <a:solidFill>
                  <a:srgbClr val="FFFFFF"/>
                </a:solidFill>
                <a:effectLst/>
              </a:rPr>
              <a:pPr lvl="0" algn="ctr">
                <a:lnSpc>
                  <a:spcPct val="90000"/>
                </a:lnSpc>
                <a:spcBef>
                  <a:spcPct val="0"/>
                </a:spcBef>
                <a:spcAft>
                  <a:spcPct val="0"/>
                </a:spcAft>
                <a:defRPr/>
              </a:pPr>
              <a:t>50%</a:t>
            </a:fld>
            <a:endParaRPr kumimoji="0" lang="en-GB" sz="800" b="0" i="0" strike="noStrike" kern="1200" spc="0" normalizeH="0" noProof="0">
              <a:ln>
                <a:noFill/>
              </a:ln>
              <a:solidFill>
                <a:srgbClr val="FFFFFF"/>
              </a:solidFill>
              <a:effectLst/>
              <a:uLnTx/>
              <a:uFillTx/>
              <a:sym typeface="+mn-lt"/>
            </a:endParaRPr>
          </a:p>
        </p:txBody>
      </p:sp>
      <p:sp>
        <p:nvSpPr>
          <p:cNvPr id="116" name="Rectangle 115">
            <a:extLst>
              <a:ext uri="{FF2B5EF4-FFF2-40B4-BE49-F238E27FC236}">
                <a16:creationId xmlns:a16="http://schemas.microsoft.com/office/drawing/2014/main" id="{92D723E7-EEAD-4F73-90B1-14E5A89F6A1F}"/>
              </a:ext>
            </a:extLst>
          </p:cNvPr>
          <p:cNvSpPr/>
          <p:nvPr>
            <p:custDataLst>
              <p:tags r:id="rId110"/>
            </p:custDataLst>
          </p:nvPr>
        </p:nvSpPr>
        <p:spPr bwMode="auto">
          <a:xfrm>
            <a:off x="6784975" y="5153025"/>
            <a:ext cx="152400" cy="43021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2031FFC8-4FCF-4DC8-948B-613C31BA5F9B}" type="datetime'''''''''''N''''''o''r''''''''w''''''ay'''''''''''''''''">
              <a:rPr lang="en-GB" altLang="en-US" sz="1000" smtClean="0">
                <a:solidFill>
                  <a:srgbClr val="2B3A42"/>
                </a:solidFill>
                <a:effectLst/>
              </a:rPr>
              <a:pPr lvl="0" algn="r">
                <a:spcBef>
                  <a:spcPct val="0"/>
                </a:spcBef>
                <a:spcAft>
                  <a:spcPct val="0"/>
                </a:spcAft>
                <a:defRPr/>
              </a:pPr>
              <a:t>Norway</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448" name="Rectangle 447">
            <a:extLst>
              <a:ext uri="{FF2B5EF4-FFF2-40B4-BE49-F238E27FC236}">
                <a16:creationId xmlns:a16="http://schemas.microsoft.com/office/drawing/2014/main" id="{56BAEADE-31CD-4E5B-B606-E0FD1848CE9C}"/>
              </a:ext>
            </a:extLst>
          </p:cNvPr>
          <p:cNvSpPr/>
          <p:nvPr>
            <p:custDataLst>
              <p:tags r:id="rId111"/>
            </p:custDataLst>
          </p:nvPr>
        </p:nvSpPr>
        <p:spPr bwMode="gray">
          <a:xfrm>
            <a:off x="6994525" y="4819650"/>
            <a:ext cx="233363" cy="109538"/>
          </a:xfrm>
          <a:prstGeom prst="rect">
            <a:avLst/>
          </a:prstGeom>
          <a:solidFill>
            <a:schemeClr val="accent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63EC8649-9A79-4097-96B5-4773EDF75345}" type="datetime'''1''''''''''''''''''''''''''''''''''''''''''''''5''''''%'">
              <a:rPr lang="en-GB" altLang="en-US" sz="800" smtClean="0">
                <a:solidFill>
                  <a:schemeClr val="bg1"/>
                </a:solidFill>
                <a:effectLst/>
              </a:rPr>
              <a:pPr algn="ctr">
                <a:lnSpc>
                  <a:spcPct val="90000"/>
                </a:lnSpc>
                <a:spcBef>
                  <a:spcPct val="0"/>
                </a:spcBef>
                <a:spcAft>
                  <a:spcPct val="0"/>
                </a:spcAft>
              </a:pPr>
              <a:t>15%</a:t>
            </a:fld>
            <a:endParaRPr lang="en-GB" sz="800" err="1">
              <a:solidFill>
                <a:schemeClr val="bg1"/>
              </a:solidFill>
              <a:sym typeface="+mn-lt"/>
            </a:endParaRPr>
          </a:p>
        </p:txBody>
      </p:sp>
      <p:sp>
        <p:nvSpPr>
          <p:cNvPr id="518" name="Rectangle 517">
            <a:extLst>
              <a:ext uri="{FF2B5EF4-FFF2-40B4-BE49-F238E27FC236}">
                <a16:creationId xmlns:a16="http://schemas.microsoft.com/office/drawing/2014/main" id="{608A822F-E20B-3BC6-833B-8FC5E553BEA6}"/>
              </a:ext>
            </a:extLst>
          </p:cNvPr>
          <p:cNvSpPr/>
          <p:nvPr>
            <p:custDataLst>
              <p:tags r:id="rId112"/>
            </p:custDataLst>
          </p:nvPr>
        </p:nvSpPr>
        <p:spPr bwMode="gray">
          <a:xfrm>
            <a:off x="6994525" y="4435475"/>
            <a:ext cx="233363" cy="109538"/>
          </a:xfrm>
          <a:prstGeom prst="rect">
            <a:avLst/>
          </a:prstGeom>
          <a:solidFill>
            <a:schemeClr val="accent6"/>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404921E0-2622-4F41-A6B5-B2A14FDB93DB}" type="datetime'''''''''''''''''''''''''''''''''''''1''''''''''''4''''''%'">
              <a:rPr lang="en-GB" altLang="en-US" sz="800" smtClean="0">
                <a:solidFill>
                  <a:schemeClr val="bg1"/>
                </a:solidFill>
                <a:effectLst/>
              </a:rPr>
              <a:pPr algn="ctr">
                <a:lnSpc>
                  <a:spcPct val="90000"/>
                </a:lnSpc>
                <a:spcBef>
                  <a:spcPct val="0"/>
                </a:spcBef>
                <a:spcAft>
                  <a:spcPct val="0"/>
                </a:spcAft>
              </a:pPr>
              <a:t>14%</a:t>
            </a:fld>
            <a:endParaRPr lang="en-GB" sz="800" err="1">
              <a:solidFill>
                <a:schemeClr val="bg1"/>
              </a:solidFill>
              <a:sym typeface="+mn-lt"/>
            </a:endParaRPr>
          </a:p>
        </p:txBody>
      </p:sp>
      <p:sp>
        <p:nvSpPr>
          <p:cNvPr id="453" name="Rectangle 452">
            <a:extLst>
              <a:ext uri="{FF2B5EF4-FFF2-40B4-BE49-F238E27FC236}">
                <a16:creationId xmlns:a16="http://schemas.microsoft.com/office/drawing/2014/main" id="{A9F212A1-1B6B-0AA0-CB83-17D2EEB398C4}"/>
              </a:ext>
            </a:extLst>
          </p:cNvPr>
          <p:cNvSpPr/>
          <p:nvPr>
            <p:custDataLst>
              <p:tags r:id="rId113"/>
            </p:custDataLst>
          </p:nvPr>
        </p:nvSpPr>
        <p:spPr bwMode="gray">
          <a:xfrm>
            <a:off x="6994525" y="3951288"/>
            <a:ext cx="233363" cy="109538"/>
          </a:xfrm>
          <a:prstGeom prst="rect">
            <a:avLst/>
          </a:prstGeom>
          <a:solidFill>
            <a:srgbClr val="F88FAC"/>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63912080-6446-4AD8-AFFF-C7C2CB681882}" type="datetime'''''''''''''''''''2''''''''''3''''%'''''''''''">
              <a:rPr lang="en-GB" altLang="en-US" sz="800" smtClean="0">
                <a:solidFill>
                  <a:srgbClr val="FFFFFF"/>
                </a:solidFill>
                <a:effectLst/>
                <a:sym typeface="+mn-lt"/>
              </a:rPr>
              <a:pPr algn="ctr">
                <a:lnSpc>
                  <a:spcPct val="90000"/>
                </a:lnSpc>
                <a:spcBef>
                  <a:spcPct val="0"/>
                </a:spcBef>
                <a:spcAft>
                  <a:spcPct val="0"/>
                </a:spcAft>
              </a:pPr>
              <a:t>23%</a:t>
            </a:fld>
            <a:endParaRPr lang="en-GB" sz="800" err="1">
              <a:solidFill>
                <a:srgbClr val="FFFFFF"/>
              </a:solidFill>
              <a:sym typeface="+mn-lt"/>
            </a:endParaRPr>
          </a:p>
        </p:txBody>
      </p:sp>
      <p:sp>
        <p:nvSpPr>
          <p:cNvPr id="644" name="Rectangle 643">
            <a:extLst>
              <a:ext uri="{FF2B5EF4-FFF2-40B4-BE49-F238E27FC236}">
                <a16:creationId xmlns:a16="http://schemas.microsoft.com/office/drawing/2014/main" id="{EAF9BA16-52D4-D7B0-C0C9-E6426CFA9A96}"/>
              </a:ext>
            </a:extLst>
          </p:cNvPr>
          <p:cNvSpPr/>
          <p:nvPr>
            <p:custDataLst>
              <p:tags r:id="rId114"/>
            </p:custDataLst>
          </p:nvPr>
        </p:nvSpPr>
        <p:spPr bwMode="gray">
          <a:xfrm>
            <a:off x="6994525" y="3003550"/>
            <a:ext cx="233363" cy="109538"/>
          </a:xfrm>
          <a:prstGeom prst="rect">
            <a:avLst/>
          </a:prstGeom>
          <a:solidFill>
            <a:srgbClr val="C30C3E"/>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9DBAED0F-DED6-4823-9886-7D60D761A28E}" type="datetime'''''4''''''''''''''''''''''''''''''''''8''%'''''''">
              <a:rPr lang="en-GB" altLang="en-US" sz="800" smtClean="0">
                <a:solidFill>
                  <a:srgbClr val="FFFFFF"/>
                </a:solidFill>
                <a:effectLst/>
              </a:rPr>
              <a:pPr lvl="0" algn="ctr">
                <a:lnSpc>
                  <a:spcPct val="90000"/>
                </a:lnSpc>
                <a:spcBef>
                  <a:spcPct val="0"/>
                </a:spcBef>
                <a:spcAft>
                  <a:spcPct val="0"/>
                </a:spcAft>
                <a:defRPr/>
              </a:pPr>
              <a:t>48%</a:t>
            </a:fld>
            <a:endParaRPr kumimoji="0" lang="en-GB" sz="800" b="0" i="0" strike="noStrike" kern="1200" spc="0" normalizeH="0" noProof="0">
              <a:ln>
                <a:noFill/>
              </a:ln>
              <a:solidFill>
                <a:srgbClr val="FFFFFF"/>
              </a:solidFill>
              <a:effectLst/>
              <a:uLnTx/>
              <a:uFillTx/>
              <a:sym typeface="+mn-lt"/>
            </a:endParaRPr>
          </a:p>
        </p:txBody>
      </p:sp>
      <p:sp>
        <p:nvSpPr>
          <p:cNvPr id="157" name="Rectangle 156">
            <a:extLst>
              <a:ext uri="{FF2B5EF4-FFF2-40B4-BE49-F238E27FC236}">
                <a16:creationId xmlns:a16="http://schemas.microsoft.com/office/drawing/2014/main" id="{E4DA4055-168F-48A8-BA27-034B7619D9E5}"/>
              </a:ext>
            </a:extLst>
          </p:cNvPr>
          <p:cNvSpPr/>
          <p:nvPr>
            <p:custDataLst>
              <p:tags r:id="rId115"/>
            </p:custDataLst>
          </p:nvPr>
        </p:nvSpPr>
        <p:spPr bwMode="auto">
          <a:xfrm>
            <a:off x="7034213" y="5153025"/>
            <a:ext cx="152400" cy="45561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75501AF6-D6CC-49B5-8CCC-9E20DB88C6DC}" type="datetime'''Sw''''''''''''''''''''''''''''e''''''''''d''''en'">
              <a:rPr lang="en-GB" altLang="en-US" sz="1000" smtClean="0">
                <a:solidFill>
                  <a:srgbClr val="2B3A42"/>
                </a:solidFill>
                <a:effectLst/>
              </a:rPr>
              <a:pPr lvl="0" algn="r">
                <a:spcBef>
                  <a:spcPct val="0"/>
                </a:spcBef>
                <a:spcAft>
                  <a:spcPct val="0"/>
                </a:spcAft>
                <a:defRPr/>
              </a:pPr>
              <a:t>Sweden</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695" name="Rectangle 694">
            <a:extLst>
              <a:ext uri="{FF2B5EF4-FFF2-40B4-BE49-F238E27FC236}">
                <a16:creationId xmlns:a16="http://schemas.microsoft.com/office/drawing/2014/main" id="{64AD9D70-22B5-44CE-BE67-8EDBF785A1DA}"/>
              </a:ext>
            </a:extLst>
          </p:cNvPr>
          <p:cNvSpPr/>
          <p:nvPr>
            <p:custDataLst>
              <p:tags r:id="rId116"/>
            </p:custDataLst>
          </p:nvPr>
        </p:nvSpPr>
        <p:spPr bwMode="gray">
          <a:xfrm>
            <a:off x="7242175" y="4838700"/>
            <a:ext cx="233363" cy="109538"/>
          </a:xfrm>
          <a:prstGeom prst="rect">
            <a:avLst/>
          </a:prstGeom>
          <a:solidFill>
            <a:schemeClr val="accent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4DDFFD30-74F7-471A-B0B7-D95D232E0AB5}" type="datetime'1''''''''''''''''4''''''''''''''''''''''''''''''%'''">
              <a:rPr lang="en-GB" altLang="en-US" sz="800" smtClean="0">
                <a:solidFill>
                  <a:schemeClr val="bg1"/>
                </a:solidFill>
                <a:effectLst/>
              </a:rPr>
              <a:pPr algn="ctr">
                <a:lnSpc>
                  <a:spcPct val="90000"/>
                </a:lnSpc>
                <a:spcBef>
                  <a:spcPct val="0"/>
                </a:spcBef>
                <a:spcAft>
                  <a:spcPct val="0"/>
                </a:spcAft>
              </a:pPr>
              <a:t>14%</a:t>
            </a:fld>
            <a:endParaRPr lang="en-GB" sz="800" err="1">
              <a:solidFill>
                <a:schemeClr val="bg1"/>
              </a:solidFill>
              <a:sym typeface="+mn-lt"/>
            </a:endParaRPr>
          </a:p>
        </p:txBody>
      </p:sp>
      <p:sp>
        <p:nvSpPr>
          <p:cNvPr id="454" name="Rectangle 453">
            <a:extLst>
              <a:ext uri="{FF2B5EF4-FFF2-40B4-BE49-F238E27FC236}">
                <a16:creationId xmlns:a16="http://schemas.microsoft.com/office/drawing/2014/main" id="{7102642E-05D7-F795-FE78-849D0A449009}"/>
              </a:ext>
            </a:extLst>
          </p:cNvPr>
          <p:cNvSpPr/>
          <p:nvPr>
            <p:custDataLst>
              <p:tags r:id="rId117"/>
            </p:custDataLst>
          </p:nvPr>
        </p:nvSpPr>
        <p:spPr bwMode="gray">
          <a:xfrm>
            <a:off x="7242175" y="4414838"/>
            <a:ext cx="233363" cy="109538"/>
          </a:xfrm>
          <a:prstGeom prst="rect">
            <a:avLst/>
          </a:prstGeom>
          <a:solidFill>
            <a:schemeClr val="accent6"/>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8D312039-D5F1-4001-951B-EDA1F9FA3AB8}" type="datetime'1''8''''''''''''''''''''''''''''''''''''''%'''''''''">
              <a:rPr lang="en-GB" altLang="en-US" sz="800" smtClean="0">
                <a:solidFill>
                  <a:schemeClr val="bg1"/>
                </a:solidFill>
                <a:effectLst/>
                <a:sym typeface="+mn-lt"/>
              </a:rPr>
              <a:pPr algn="ctr">
                <a:lnSpc>
                  <a:spcPct val="90000"/>
                </a:lnSpc>
                <a:spcBef>
                  <a:spcPct val="0"/>
                </a:spcBef>
                <a:spcAft>
                  <a:spcPct val="0"/>
                </a:spcAft>
              </a:pPr>
              <a:t>18%</a:t>
            </a:fld>
            <a:endParaRPr lang="en-GB" sz="800" err="1">
              <a:solidFill>
                <a:schemeClr val="bg1"/>
              </a:solidFill>
              <a:sym typeface="+mn-lt"/>
            </a:endParaRPr>
          </a:p>
        </p:txBody>
      </p:sp>
      <p:sp>
        <p:nvSpPr>
          <p:cNvPr id="521" name="Rectangle 520">
            <a:extLst>
              <a:ext uri="{FF2B5EF4-FFF2-40B4-BE49-F238E27FC236}">
                <a16:creationId xmlns:a16="http://schemas.microsoft.com/office/drawing/2014/main" id="{F3E79D2A-8ABB-325C-C044-CE5B153A5351}"/>
              </a:ext>
            </a:extLst>
          </p:cNvPr>
          <p:cNvSpPr/>
          <p:nvPr>
            <p:custDataLst>
              <p:tags r:id="rId118"/>
            </p:custDataLst>
          </p:nvPr>
        </p:nvSpPr>
        <p:spPr bwMode="gray">
          <a:xfrm>
            <a:off x="7237413" y="4092575"/>
            <a:ext cx="176213" cy="109538"/>
          </a:xfrm>
          <a:prstGeom prst="rect">
            <a:avLst/>
          </a:prstGeom>
          <a:solidFill>
            <a:srgbClr val="E66F0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EBBE123E-2D86-48B1-BCF8-A1006C4D16D0}" type="datetime'''''''''''''''''''''''''''''''''6''''''''''''''''%'''">
              <a:rPr lang="en-GB" altLang="en-US" sz="800" smtClean="0">
                <a:solidFill>
                  <a:schemeClr val="bg1"/>
                </a:solidFill>
                <a:effectLst/>
              </a:rPr>
              <a:pPr algn="ctr">
                <a:lnSpc>
                  <a:spcPct val="90000"/>
                </a:lnSpc>
                <a:spcBef>
                  <a:spcPct val="0"/>
                </a:spcBef>
                <a:spcAft>
                  <a:spcPct val="0"/>
                </a:spcAft>
              </a:pPr>
              <a:t>6%</a:t>
            </a:fld>
            <a:endParaRPr lang="en-GB" sz="800" err="1">
              <a:solidFill>
                <a:schemeClr val="bg1"/>
              </a:solidFill>
              <a:sym typeface="+mn-lt"/>
            </a:endParaRPr>
          </a:p>
        </p:txBody>
      </p:sp>
      <p:sp>
        <p:nvSpPr>
          <p:cNvPr id="455" name="Rectangle 454">
            <a:extLst>
              <a:ext uri="{FF2B5EF4-FFF2-40B4-BE49-F238E27FC236}">
                <a16:creationId xmlns:a16="http://schemas.microsoft.com/office/drawing/2014/main" id="{0B249E8E-B18D-D424-E352-4F1AD08DBA38}"/>
              </a:ext>
            </a:extLst>
          </p:cNvPr>
          <p:cNvSpPr/>
          <p:nvPr>
            <p:custDataLst>
              <p:tags r:id="rId119"/>
            </p:custDataLst>
          </p:nvPr>
        </p:nvSpPr>
        <p:spPr bwMode="gray">
          <a:xfrm>
            <a:off x="7305675" y="3992563"/>
            <a:ext cx="176213" cy="109538"/>
          </a:xfrm>
          <a:prstGeom prst="rect">
            <a:avLst/>
          </a:prstGeom>
          <a:solidFill>
            <a:srgbClr val="F88FAC"/>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FBED8D29-A0B2-422F-B95A-515E05688784}" type="datetime'''''''''''''''''''2''''''%'''''''''''''''''''''">
              <a:rPr lang="en-GB" altLang="en-US" sz="800" smtClean="0">
                <a:solidFill>
                  <a:srgbClr val="FFFFFF"/>
                </a:solidFill>
                <a:effectLst/>
                <a:sym typeface="+mn-lt"/>
              </a:rPr>
              <a:pPr algn="ctr">
                <a:lnSpc>
                  <a:spcPct val="90000"/>
                </a:lnSpc>
                <a:spcBef>
                  <a:spcPct val="0"/>
                </a:spcBef>
                <a:spcAft>
                  <a:spcPct val="0"/>
                </a:spcAft>
              </a:pPr>
              <a:t>2%</a:t>
            </a:fld>
            <a:endParaRPr lang="en-GB" sz="800" err="1">
              <a:solidFill>
                <a:srgbClr val="FFFFFF"/>
              </a:solidFill>
              <a:sym typeface="+mn-lt"/>
            </a:endParaRPr>
          </a:p>
        </p:txBody>
      </p:sp>
      <p:sp>
        <p:nvSpPr>
          <p:cNvPr id="159" name="Rectangle 158">
            <a:extLst>
              <a:ext uri="{FF2B5EF4-FFF2-40B4-BE49-F238E27FC236}">
                <a16:creationId xmlns:a16="http://schemas.microsoft.com/office/drawing/2014/main" id="{F50B8F0C-697D-84B7-F299-EAB96EF9BF1F}"/>
              </a:ext>
            </a:extLst>
          </p:cNvPr>
          <p:cNvSpPr/>
          <p:nvPr>
            <p:custDataLst>
              <p:tags r:id="rId120"/>
            </p:custDataLst>
          </p:nvPr>
        </p:nvSpPr>
        <p:spPr bwMode="gray">
          <a:xfrm>
            <a:off x="7242175" y="3163888"/>
            <a:ext cx="233363" cy="109538"/>
          </a:xfrm>
          <a:prstGeom prst="rect">
            <a:avLst/>
          </a:prstGeom>
          <a:solidFill>
            <a:srgbClr val="C30C3E"/>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40D54E84-1217-40F1-A9B6-7E9C2C56F762}" type="datetime'''''''''''''''61%'''''''''''''''''''''''''">
              <a:rPr lang="en-GB" altLang="en-US" sz="800" smtClean="0">
                <a:solidFill>
                  <a:srgbClr val="FFFFFF"/>
                </a:solidFill>
                <a:effectLst/>
              </a:rPr>
              <a:pPr lvl="0" algn="ctr">
                <a:lnSpc>
                  <a:spcPct val="90000"/>
                </a:lnSpc>
                <a:spcBef>
                  <a:spcPct val="0"/>
                </a:spcBef>
                <a:spcAft>
                  <a:spcPct val="0"/>
                </a:spcAft>
                <a:defRPr/>
              </a:pPr>
              <a:t>61%</a:t>
            </a:fld>
            <a:endParaRPr kumimoji="0" lang="en-GB" sz="800" b="0" i="0" strike="noStrike" kern="1200" spc="0" normalizeH="0" noProof="0">
              <a:ln>
                <a:noFill/>
              </a:ln>
              <a:solidFill>
                <a:srgbClr val="FFFFFF"/>
              </a:solidFill>
              <a:effectLst/>
              <a:uLnTx/>
              <a:uFillTx/>
              <a:sym typeface="+mn-lt"/>
            </a:endParaRPr>
          </a:p>
        </p:txBody>
      </p:sp>
      <p:sp>
        <p:nvSpPr>
          <p:cNvPr id="120" name="Rectangle 119">
            <a:extLst>
              <a:ext uri="{FF2B5EF4-FFF2-40B4-BE49-F238E27FC236}">
                <a16:creationId xmlns:a16="http://schemas.microsoft.com/office/drawing/2014/main" id="{6FA8213D-AF19-449F-A29D-68DA4AC386FD}"/>
              </a:ext>
            </a:extLst>
          </p:cNvPr>
          <p:cNvSpPr/>
          <p:nvPr>
            <p:custDataLst>
              <p:tags r:id="rId121"/>
            </p:custDataLst>
          </p:nvPr>
        </p:nvSpPr>
        <p:spPr bwMode="auto">
          <a:xfrm>
            <a:off x="7281863" y="5153025"/>
            <a:ext cx="152400" cy="414338"/>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42B8823B-D9D1-4818-9164-894DB2D2B365}" type="datetime'''F''''''i''''''''n''l''''a''''''nd'''''''''''''''''''''">
              <a:rPr lang="en-GB" altLang="en-US" sz="1000" smtClean="0">
                <a:solidFill>
                  <a:srgbClr val="2B3A42"/>
                </a:solidFill>
                <a:effectLst/>
              </a:rPr>
              <a:pPr lvl="0" algn="r">
                <a:spcBef>
                  <a:spcPct val="0"/>
                </a:spcBef>
                <a:spcAft>
                  <a:spcPct val="0"/>
                </a:spcAft>
                <a:defRPr/>
              </a:pPr>
              <a:t>Finland</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696" name="Rectangle 695">
            <a:extLst>
              <a:ext uri="{FF2B5EF4-FFF2-40B4-BE49-F238E27FC236}">
                <a16:creationId xmlns:a16="http://schemas.microsoft.com/office/drawing/2014/main" id="{BF29F75E-FE67-48DF-8880-7122F760FC4E}"/>
              </a:ext>
            </a:extLst>
          </p:cNvPr>
          <p:cNvSpPr/>
          <p:nvPr>
            <p:custDataLst>
              <p:tags r:id="rId122"/>
            </p:custDataLst>
          </p:nvPr>
        </p:nvSpPr>
        <p:spPr bwMode="gray">
          <a:xfrm>
            <a:off x="7491413" y="4838700"/>
            <a:ext cx="233363" cy="109538"/>
          </a:xfrm>
          <a:prstGeom prst="rect">
            <a:avLst/>
          </a:prstGeom>
          <a:solidFill>
            <a:schemeClr val="accent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05F35767-7F44-4B45-B10D-6BFEF1F9F106}" type="datetime'1''''''''''''''4''%'''''''''">
              <a:rPr lang="en-GB" altLang="en-US" sz="800" smtClean="0">
                <a:solidFill>
                  <a:schemeClr val="bg1"/>
                </a:solidFill>
                <a:effectLst/>
              </a:rPr>
              <a:pPr algn="ctr">
                <a:lnSpc>
                  <a:spcPct val="90000"/>
                </a:lnSpc>
                <a:spcBef>
                  <a:spcPct val="0"/>
                </a:spcBef>
                <a:spcAft>
                  <a:spcPct val="0"/>
                </a:spcAft>
              </a:pPr>
              <a:t>14%</a:t>
            </a:fld>
            <a:endParaRPr lang="en-GB" sz="800" err="1">
              <a:solidFill>
                <a:schemeClr val="bg1"/>
              </a:solidFill>
              <a:sym typeface="+mn-lt"/>
            </a:endParaRPr>
          </a:p>
        </p:txBody>
      </p:sp>
      <p:sp>
        <p:nvSpPr>
          <p:cNvPr id="524" name="Rectangle 523">
            <a:extLst>
              <a:ext uri="{FF2B5EF4-FFF2-40B4-BE49-F238E27FC236}">
                <a16:creationId xmlns:a16="http://schemas.microsoft.com/office/drawing/2014/main" id="{34F79EC2-41A7-FE6C-729A-80D8155BA874}"/>
              </a:ext>
            </a:extLst>
          </p:cNvPr>
          <p:cNvSpPr/>
          <p:nvPr>
            <p:custDataLst>
              <p:tags r:id="rId123"/>
            </p:custDataLst>
          </p:nvPr>
        </p:nvSpPr>
        <p:spPr bwMode="gray">
          <a:xfrm>
            <a:off x="7519988" y="4576763"/>
            <a:ext cx="176213" cy="109538"/>
          </a:xfrm>
          <a:prstGeom prst="rect">
            <a:avLst/>
          </a:prstGeom>
          <a:solidFill>
            <a:schemeClr val="accent6"/>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F765D8AC-1F6E-4674-AB6C-DDB775245F5C}" type="datetime'''''''''''''''''''''''''''''6''''''''''''''''''%'''''">
              <a:rPr lang="en-GB" altLang="en-US" sz="800" smtClean="0">
                <a:solidFill>
                  <a:schemeClr val="bg1"/>
                </a:solidFill>
                <a:effectLst/>
                <a:sym typeface="+mn-lt"/>
              </a:rPr>
              <a:pPr algn="ctr">
                <a:lnSpc>
                  <a:spcPct val="90000"/>
                </a:lnSpc>
                <a:spcBef>
                  <a:spcPct val="0"/>
                </a:spcBef>
                <a:spcAft>
                  <a:spcPct val="0"/>
                </a:spcAft>
              </a:pPr>
              <a:t>6%</a:t>
            </a:fld>
            <a:endParaRPr lang="en-GB" sz="800" err="1">
              <a:solidFill>
                <a:schemeClr val="bg1"/>
              </a:solidFill>
              <a:sym typeface="+mn-lt"/>
            </a:endParaRPr>
          </a:p>
        </p:txBody>
      </p:sp>
      <p:sp>
        <p:nvSpPr>
          <p:cNvPr id="646" name="Rectangle 645">
            <a:extLst>
              <a:ext uri="{FF2B5EF4-FFF2-40B4-BE49-F238E27FC236}">
                <a16:creationId xmlns:a16="http://schemas.microsoft.com/office/drawing/2014/main" id="{33C89F74-0593-1F37-FB50-142EF864B25D}"/>
              </a:ext>
            </a:extLst>
          </p:cNvPr>
          <p:cNvSpPr/>
          <p:nvPr>
            <p:custDataLst>
              <p:tags r:id="rId124"/>
            </p:custDataLst>
          </p:nvPr>
        </p:nvSpPr>
        <p:spPr bwMode="gray">
          <a:xfrm>
            <a:off x="7491413" y="3427413"/>
            <a:ext cx="233363" cy="109538"/>
          </a:xfrm>
          <a:prstGeom prst="rect">
            <a:avLst/>
          </a:prstGeom>
          <a:solidFill>
            <a:srgbClr val="C30C3E"/>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8BCA0F25-9C9D-4D8A-A38D-49994257FA76}" type="datetime'''8''''''''''''''''''''''''''''''''''''''''''''''''0''%'''''">
              <a:rPr lang="en-GB" altLang="en-US" sz="800" smtClean="0">
                <a:solidFill>
                  <a:srgbClr val="FFFFFF"/>
                </a:solidFill>
                <a:effectLst/>
              </a:rPr>
              <a:pPr lvl="0" algn="ctr">
                <a:lnSpc>
                  <a:spcPct val="90000"/>
                </a:lnSpc>
                <a:spcBef>
                  <a:spcPct val="0"/>
                </a:spcBef>
                <a:spcAft>
                  <a:spcPct val="0"/>
                </a:spcAft>
                <a:defRPr/>
              </a:pPr>
              <a:t>80%</a:t>
            </a:fld>
            <a:endParaRPr kumimoji="0" lang="en-GB" sz="800" b="0" i="0" strike="noStrike" kern="1200" spc="0" normalizeH="0" noProof="0">
              <a:ln>
                <a:noFill/>
              </a:ln>
              <a:solidFill>
                <a:srgbClr val="FFFFFF"/>
              </a:solidFill>
              <a:effectLst/>
              <a:uLnTx/>
              <a:uFillTx/>
              <a:sym typeface="+mn-lt"/>
            </a:endParaRPr>
          </a:p>
        </p:txBody>
      </p:sp>
      <p:sp>
        <p:nvSpPr>
          <p:cNvPr id="121" name="Rectangle 120">
            <a:extLst>
              <a:ext uri="{FF2B5EF4-FFF2-40B4-BE49-F238E27FC236}">
                <a16:creationId xmlns:a16="http://schemas.microsoft.com/office/drawing/2014/main" id="{CCF91895-1325-4472-ACE6-6E15D5A3EC72}"/>
              </a:ext>
            </a:extLst>
          </p:cNvPr>
          <p:cNvSpPr/>
          <p:nvPr>
            <p:custDataLst>
              <p:tags r:id="rId125"/>
            </p:custDataLst>
          </p:nvPr>
        </p:nvSpPr>
        <p:spPr bwMode="auto">
          <a:xfrm>
            <a:off x="7531100" y="5153025"/>
            <a:ext cx="152400" cy="38576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040F05D0-D535-48E8-9885-9153D65E3415}" type="datetime'''''''Ir''e''''''''l''''''''a''''''''''''''''''n''''''''''d'''">
              <a:rPr lang="en-GB" altLang="en-US" sz="1000" smtClean="0">
                <a:solidFill>
                  <a:srgbClr val="2B3A42"/>
                </a:solidFill>
                <a:effectLst/>
              </a:rPr>
              <a:pPr lvl="0" algn="r">
                <a:spcBef>
                  <a:spcPct val="0"/>
                </a:spcBef>
                <a:spcAft>
                  <a:spcPct val="0"/>
                </a:spcAft>
                <a:defRPr/>
              </a:pPr>
              <a:t>Ireland</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698" name="Rectangle 697">
            <a:extLst>
              <a:ext uri="{FF2B5EF4-FFF2-40B4-BE49-F238E27FC236}">
                <a16:creationId xmlns:a16="http://schemas.microsoft.com/office/drawing/2014/main" id="{EAD45AE3-97FE-4B55-9FF2-48E0B52DC6ED}"/>
              </a:ext>
            </a:extLst>
          </p:cNvPr>
          <p:cNvSpPr/>
          <p:nvPr>
            <p:custDataLst>
              <p:tags r:id="rId126"/>
            </p:custDataLst>
          </p:nvPr>
        </p:nvSpPr>
        <p:spPr bwMode="gray">
          <a:xfrm>
            <a:off x="7767638" y="4900613"/>
            <a:ext cx="176213" cy="109538"/>
          </a:xfrm>
          <a:prstGeom prst="rect">
            <a:avLst/>
          </a:prstGeom>
          <a:solidFill>
            <a:schemeClr val="accent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95919277-146C-477B-934A-CC41C2CB05EA}" type="datetime'9''''''''''''''''''%'''''''''''''''">
              <a:rPr lang="en-GB" altLang="en-US" sz="800" smtClean="0">
                <a:solidFill>
                  <a:schemeClr val="bg1"/>
                </a:solidFill>
                <a:effectLst/>
              </a:rPr>
              <a:pPr algn="ctr">
                <a:lnSpc>
                  <a:spcPct val="90000"/>
                </a:lnSpc>
                <a:spcBef>
                  <a:spcPct val="0"/>
                </a:spcBef>
                <a:spcAft>
                  <a:spcPct val="0"/>
                </a:spcAft>
              </a:pPr>
              <a:t>9%</a:t>
            </a:fld>
            <a:endParaRPr lang="en-GB" sz="800" err="1">
              <a:solidFill>
                <a:schemeClr val="bg1"/>
              </a:solidFill>
              <a:sym typeface="+mn-lt"/>
            </a:endParaRPr>
          </a:p>
        </p:txBody>
      </p:sp>
      <p:sp>
        <p:nvSpPr>
          <p:cNvPr id="457" name="Rectangle 456">
            <a:extLst>
              <a:ext uri="{FF2B5EF4-FFF2-40B4-BE49-F238E27FC236}">
                <a16:creationId xmlns:a16="http://schemas.microsoft.com/office/drawing/2014/main" id="{3FF7798D-C3BE-3DC6-7FD2-BEFFC34A50AB}"/>
              </a:ext>
            </a:extLst>
          </p:cNvPr>
          <p:cNvSpPr/>
          <p:nvPr>
            <p:custDataLst>
              <p:tags r:id="rId127"/>
            </p:custDataLst>
          </p:nvPr>
        </p:nvSpPr>
        <p:spPr bwMode="gray">
          <a:xfrm>
            <a:off x="7767638" y="4718050"/>
            <a:ext cx="176213" cy="109538"/>
          </a:xfrm>
          <a:prstGeom prst="rect">
            <a:avLst/>
          </a:prstGeom>
          <a:solidFill>
            <a:srgbClr val="E66F0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5F7786A4-3EB9-40C8-9B18-F3FAD3DD24E7}" type="datetime'5''''''''''''%'''''''''''''''''''''''''">
              <a:rPr lang="en-GB" altLang="en-US" sz="800" smtClean="0">
                <a:solidFill>
                  <a:schemeClr val="bg1"/>
                </a:solidFill>
                <a:effectLst/>
                <a:sym typeface="+mn-lt"/>
              </a:rPr>
              <a:pPr algn="ctr">
                <a:lnSpc>
                  <a:spcPct val="90000"/>
                </a:lnSpc>
                <a:spcBef>
                  <a:spcPct val="0"/>
                </a:spcBef>
                <a:spcAft>
                  <a:spcPct val="0"/>
                </a:spcAft>
              </a:pPr>
              <a:t>5%</a:t>
            </a:fld>
            <a:endParaRPr lang="en-GB" sz="800" err="1">
              <a:solidFill>
                <a:schemeClr val="bg1"/>
              </a:solidFill>
              <a:sym typeface="+mn-lt"/>
            </a:endParaRPr>
          </a:p>
        </p:txBody>
      </p:sp>
      <p:sp>
        <p:nvSpPr>
          <p:cNvPr id="764" name="Rectangle 763">
            <a:extLst>
              <a:ext uri="{FF2B5EF4-FFF2-40B4-BE49-F238E27FC236}">
                <a16:creationId xmlns:a16="http://schemas.microsoft.com/office/drawing/2014/main" id="{8F49BFDB-F882-F52A-9509-F8DED88D3C7C}"/>
              </a:ext>
            </a:extLst>
          </p:cNvPr>
          <p:cNvSpPr/>
          <p:nvPr>
            <p:custDataLst>
              <p:tags r:id="rId128"/>
            </p:custDataLst>
          </p:nvPr>
        </p:nvSpPr>
        <p:spPr bwMode="gray">
          <a:xfrm>
            <a:off x="7739063" y="4414838"/>
            <a:ext cx="233363" cy="109538"/>
          </a:xfrm>
          <a:prstGeom prst="rect">
            <a:avLst/>
          </a:prstGeom>
          <a:solidFill>
            <a:srgbClr val="F88FAC"/>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072707E6-4C62-432C-ABC3-6C9B690F6A1A}" type="datetime'''''''''1''''8''''''''''''''''''''''''''''''''''''%'''''''''''">
              <a:rPr lang="en-GB" altLang="en-US" sz="800" smtClean="0">
                <a:solidFill>
                  <a:srgbClr val="FFFFFF"/>
                </a:solidFill>
                <a:effectLst/>
              </a:rPr>
              <a:pPr algn="ctr">
                <a:lnSpc>
                  <a:spcPct val="90000"/>
                </a:lnSpc>
                <a:spcBef>
                  <a:spcPct val="0"/>
                </a:spcBef>
                <a:spcAft>
                  <a:spcPct val="0"/>
                </a:spcAft>
              </a:pPr>
              <a:t>18%</a:t>
            </a:fld>
            <a:endParaRPr lang="en-GB" sz="800" err="1">
              <a:solidFill>
                <a:srgbClr val="FFFFFF"/>
              </a:solidFill>
              <a:sym typeface="+mn-lt"/>
            </a:endParaRPr>
          </a:p>
        </p:txBody>
      </p:sp>
      <p:sp>
        <p:nvSpPr>
          <p:cNvPr id="647" name="Rectangle 646">
            <a:extLst>
              <a:ext uri="{FF2B5EF4-FFF2-40B4-BE49-F238E27FC236}">
                <a16:creationId xmlns:a16="http://schemas.microsoft.com/office/drawing/2014/main" id="{D681BCE4-61BB-5327-0057-1167350FDB78}"/>
              </a:ext>
            </a:extLst>
          </p:cNvPr>
          <p:cNvSpPr/>
          <p:nvPr>
            <p:custDataLst>
              <p:tags r:id="rId129"/>
            </p:custDataLst>
          </p:nvPr>
        </p:nvSpPr>
        <p:spPr bwMode="gray">
          <a:xfrm>
            <a:off x="7739063" y="3265488"/>
            <a:ext cx="233363" cy="109538"/>
          </a:xfrm>
          <a:prstGeom prst="rect">
            <a:avLst/>
          </a:prstGeom>
          <a:solidFill>
            <a:srgbClr val="C30C3E"/>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D6DE10D3-117C-48A3-943E-A560DFFCCD0E}" type="datetime'''''''''''''6''''''''''''8%'''''''''''''''''''''''''''''''">
              <a:rPr lang="en-GB" altLang="en-US" sz="800" smtClean="0">
                <a:solidFill>
                  <a:srgbClr val="FFFFFF"/>
                </a:solidFill>
                <a:effectLst/>
              </a:rPr>
              <a:pPr lvl="0" algn="ctr">
                <a:lnSpc>
                  <a:spcPct val="90000"/>
                </a:lnSpc>
                <a:spcBef>
                  <a:spcPct val="0"/>
                </a:spcBef>
                <a:spcAft>
                  <a:spcPct val="0"/>
                </a:spcAft>
                <a:defRPr/>
              </a:pPr>
              <a:t>68%</a:t>
            </a:fld>
            <a:endParaRPr kumimoji="0" lang="en-GB" sz="800" b="0" i="0" strike="noStrike" kern="1200" spc="0" normalizeH="0" noProof="0">
              <a:ln>
                <a:noFill/>
              </a:ln>
              <a:solidFill>
                <a:srgbClr val="FFFFFF"/>
              </a:solidFill>
              <a:effectLst/>
              <a:uLnTx/>
              <a:uFillTx/>
              <a:sym typeface="+mn-lt"/>
            </a:endParaRPr>
          </a:p>
        </p:txBody>
      </p:sp>
      <p:sp>
        <p:nvSpPr>
          <p:cNvPr id="173" name="Rectangle 172">
            <a:extLst>
              <a:ext uri="{FF2B5EF4-FFF2-40B4-BE49-F238E27FC236}">
                <a16:creationId xmlns:a16="http://schemas.microsoft.com/office/drawing/2014/main" id="{9DD3126A-7995-446C-BF60-CEDB36799284}"/>
              </a:ext>
            </a:extLst>
          </p:cNvPr>
          <p:cNvSpPr/>
          <p:nvPr>
            <p:custDataLst>
              <p:tags r:id="rId130"/>
            </p:custDataLst>
          </p:nvPr>
        </p:nvSpPr>
        <p:spPr bwMode="auto">
          <a:xfrm>
            <a:off x="7778750" y="5153025"/>
            <a:ext cx="152400" cy="30956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55193680-1DB5-4024-8166-75C940C2DF2C}" type="datetime'''M''''a''''''''''''''l''''''''''''''''t''a'''''''''''''''''''">
              <a:rPr lang="en-GB" altLang="en-US" sz="1000" smtClean="0">
                <a:solidFill>
                  <a:srgbClr val="2B3A42"/>
                </a:solidFill>
                <a:effectLst/>
              </a:rPr>
              <a:pPr lvl="0" algn="r">
                <a:spcBef>
                  <a:spcPct val="0"/>
                </a:spcBef>
                <a:spcAft>
                  <a:spcPct val="0"/>
                </a:spcAft>
                <a:defRPr/>
              </a:pPr>
              <a:t>Malta</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160" name="Rectangle 159">
            <a:extLst>
              <a:ext uri="{FF2B5EF4-FFF2-40B4-BE49-F238E27FC236}">
                <a16:creationId xmlns:a16="http://schemas.microsoft.com/office/drawing/2014/main" id="{D7969A56-3A25-5D30-B668-B7D62A05D63F}"/>
              </a:ext>
            </a:extLst>
          </p:cNvPr>
          <p:cNvSpPr/>
          <p:nvPr>
            <p:custDataLst>
              <p:tags r:id="rId131"/>
            </p:custDataLst>
          </p:nvPr>
        </p:nvSpPr>
        <p:spPr bwMode="gray">
          <a:xfrm>
            <a:off x="8015288" y="4919663"/>
            <a:ext cx="176213" cy="109538"/>
          </a:xfrm>
          <a:prstGeom prst="rect">
            <a:avLst/>
          </a:prstGeom>
          <a:solidFill>
            <a:schemeClr val="accent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7168CF82-D36D-4930-828A-EAF3E84F9B33}" type="datetime'''''''''''8''''''''''''''''''%'''''''''''''''''">
              <a:rPr lang="en-GB" altLang="en-US" sz="800" smtClean="0">
                <a:solidFill>
                  <a:schemeClr val="bg1"/>
                </a:solidFill>
                <a:effectLst/>
              </a:rPr>
              <a:pPr algn="ctr">
                <a:lnSpc>
                  <a:spcPct val="90000"/>
                </a:lnSpc>
                <a:spcBef>
                  <a:spcPct val="0"/>
                </a:spcBef>
                <a:spcAft>
                  <a:spcPct val="0"/>
                </a:spcAft>
              </a:pPr>
              <a:t>8%</a:t>
            </a:fld>
            <a:endParaRPr lang="en-GB" sz="800" err="1">
              <a:solidFill>
                <a:schemeClr val="bg1"/>
              </a:solidFill>
              <a:sym typeface="+mn-lt"/>
            </a:endParaRPr>
          </a:p>
        </p:txBody>
      </p:sp>
      <p:sp>
        <p:nvSpPr>
          <p:cNvPr id="702" name="Rectangle 701">
            <a:extLst>
              <a:ext uri="{FF2B5EF4-FFF2-40B4-BE49-F238E27FC236}">
                <a16:creationId xmlns:a16="http://schemas.microsoft.com/office/drawing/2014/main" id="{CE3A2E5E-B019-47F1-9800-C3A69905E6EB}"/>
              </a:ext>
            </a:extLst>
          </p:cNvPr>
          <p:cNvSpPr/>
          <p:nvPr>
            <p:custDataLst>
              <p:tags r:id="rId132"/>
            </p:custDataLst>
          </p:nvPr>
        </p:nvSpPr>
        <p:spPr bwMode="gray">
          <a:xfrm>
            <a:off x="7986713" y="4678363"/>
            <a:ext cx="233363" cy="109538"/>
          </a:xfrm>
          <a:prstGeom prst="rect">
            <a:avLst/>
          </a:prstGeom>
          <a:solidFill>
            <a:schemeClr val="accent6"/>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CB565D28-2F5B-4EC6-8A05-E95754BD2132}" type="datetime'''''1''''''''''''''''''''''''''''1''''''''''''''''''%'''">
              <a:rPr lang="en-GB" altLang="en-US" sz="800" smtClean="0">
                <a:solidFill>
                  <a:schemeClr val="bg1"/>
                </a:solidFill>
                <a:effectLst/>
              </a:rPr>
              <a:pPr algn="ctr">
                <a:lnSpc>
                  <a:spcPct val="90000"/>
                </a:lnSpc>
                <a:spcBef>
                  <a:spcPct val="0"/>
                </a:spcBef>
                <a:spcAft>
                  <a:spcPct val="0"/>
                </a:spcAft>
              </a:pPr>
              <a:t>11%</a:t>
            </a:fld>
            <a:endParaRPr lang="en-GB" sz="800" err="1">
              <a:solidFill>
                <a:schemeClr val="bg1"/>
              </a:solidFill>
              <a:sym typeface="+mn-lt"/>
            </a:endParaRPr>
          </a:p>
        </p:txBody>
      </p:sp>
      <p:sp>
        <p:nvSpPr>
          <p:cNvPr id="648" name="Rectangle 647">
            <a:extLst>
              <a:ext uri="{FF2B5EF4-FFF2-40B4-BE49-F238E27FC236}">
                <a16:creationId xmlns:a16="http://schemas.microsoft.com/office/drawing/2014/main" id="{629DDA04-3732-2F9D-D157-B132D41B9F96}"/>
              </a:ext>
            </a:extLst>
          </p:cNvPr>
          <p:cNvSpPr/>
          <p:nvPr>
            <p:custDataLst>
              <p:tags r:id="rId133"/>
            </p:custDataLst>
          </p:nvPr>
        </p:nvSpPr>
        <p:spPr bwMode="gray">
          <a:xfrm>
            <a:off x="7986713" y="3446463"/>
            <a:ext cx="233363" cy="109538"/>
          </a:xfrm>
          <a:prstGeom prst="rect">
            <a:avLst/>
          </a:prstGeom>
          <a:solidFill>
            <a:srgbClr val="C30C3E"/>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DB321E41-9A0D-438D-BC60-3FB80B3E3B2D}" type="datetime'''''''''''''''''''''8''''''''''''''''2''''''''''''%'">
              <a:rPr lang="en-GB" altLang="en-US" sz="800" smtClean="0">
                <a:solidFill>
                  <a:srgbClr val="FFFFFF"/>
                </a:solidFill>
                <a:effectLst/>
              </a:rPr>
              <a:pPr lvl="0" algn="ctr">
                <a:lnSpc>
                  <a:spcPct val="90000"/>
                </a:lnSpc>
                <a:spcBef>
                  <a:spcPct val="0"/>
                </a:spcBef>
                <a:spcAft>
                  <a:spcPct val="0"/>
                </a:spcAft>
                <a:defRPr/>
              </a:pPr>
              <a:t>82%</a:t>
            </a:fld>
            <a:endParaRPr kumimoji="0" lang="en-GB" sz="800" b="0" i="0" strike="noStrike" kern="1200" spc="0" normalizeH="0" noProof="0">
              <a:ln>
                <a:noFill/>
              </a:ln>
              <a:solidFill>
                <a:srgbClr val="FFFFFF"/>
              </a:solidFill>
              <a:effectLst/>
              <a:uLnTx/>
              <a:uFillTx/>
              <a:sym typeface="+mn-lt"/>
            </a:endParaRPr>
          </a:p>
        </p:txBody>
      </p:sp>
      <p:sp>
        <p:nvSpPr>
          <p:cNvPr id="143" name="Rectangle 142">
            <a:extLst>
              <a:ext uri="{FF2B5EF4-FFF2-40B4-BE49-F238E27FC236}">
                <a16:creationId xmlns:a16="http://schemas.microsoft.com/office/drawing/2014/main" id="{6B91166E-35C2-4679-AF1C-677A3CC7D15B}"/>
              </a:ext>
            </a:extLst>
          </p:cNvPr>
          <p:cNvSpPr/>
          <p:nvPr>
            <p:custDataLst>
              <p:tags r:id="rId134"/>
            </p:custDataLst>
          </p:nvPr>
        </p:nvSpPr>
        <p:spPr bwMode="auto">
          <a:xfrm>
            <a:off x="8026400" y="5153025"/>
            <a:ext cx="152400" cy="477838"/>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EFC438C4-7BF5-4F87-A49A-97024DD222C4}" type="datetime'''''Sl''o''''''''''''va''''''k''i''''''''''''a'">
              <a:rPr lang="en-GB" altLang="en-US" sz="1000" smtClean="0">
                <a:solidFill>
                  <a:srgbClr val="2B3A42"/>
                </a:solidFill>
                <a:effectLst/>
              </a:rPr>
              <a:pPr lvl="0" algn="r">
                <a:spcBef>
                  <a:spcPct val="0"/>
                </a:spcBef>
                <a:spcAft>
                  <a:spcPct val="0"/>
                </a:spcAft>
                <a:defRPr/>
              </a:pPr>
              <a:t>Slovakia</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89" name="Rectangle 88">
            <a:extLst>
              <a:ext uri="{FF2B5EF4-FFF2-40B4-BE49-F238E27FC236}">
                <a16:creationId xmlns:a16="http://schemas.microsoft.com/office/drawing/2014/main" id="{256D8956-4AF1-F83E-CC45-50E4892FD891}"/>
              </a:ext>
            </a:extLst>
          </p:cNvPr>
          <p:cNvSpPr/>
          <p:nvPr>
            <p:custDataLst>
              <p:tags r:id="rId135"/>
            </p:custDataLst>
          </p:nvPr>
        </p:nvSpPr>
        <p:spPr bwMode="gray">
          <a:xfrm>
            <a:off x="8264525" y="4940300"/>
            <a:ext cx="176213" cy="109538"/>
          </a:xfrm>
          <a:prstGeom prst="rect">
            <a:avLst/>
          </a:prstGeom>
          <a:solidFill>
            <a:schemeClr val="accent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29FB7564-83A9-4093-B34E-3E991244F91C}" type="datetime'''''''''''''''''6''''''''%'''''''''''''''''''">
              <a:rPr lang="en-GB" altLang="en-US" sz="800" smtClean="0">
                <a:solidFill>
                  <a:schemeClr val="bg1"/>
                </a:solidFill>
                <a:effectLst/>
              </a:rPr>
              <a:pPr algn="ctr">
                <a:lnSpc>
                  <a:spcPct val="90000"/>
                </a:lnSpc>
                <a:spcBef>
                  <a:spcPct val="0"/>
                </a:spcBef>
                <a:spcAft>
                  <a:spcPct val="0"/>
                </a:spcAft>
              </a:pPr>
              <a:t>6%</a:t>
            </a:fld>
            <a:endParaRPr lang="en-GB" sz="800" err="1">
              <a:solidFill>
                <a:schemeClr val="bg1"/>
              </a:solidFill>
              <a:sym typeface="+mn-lt"/>
            </a:endParaRPr>
          </a:p>
        </p:txBody>
      </p:sp>
      <p:sp>
        <p:nvSpPr>
          <p:cNvPr id="765" name="Rectangle 764">
            <a:extLst>
              <a:ext uri="{FF2B5EF4-FFF2-40B4-BE49-F238E27FC236}">
                <a16:creationId xmlns:a16="http://schemas.microsoft.com/office/drawing/2014/main" id="{CD92E863-83F6-8090-4824-DF35723B61BA}"/>
              </a:ext>
            </a:extLst>
          </p:cNvPr>
          <p:cNvSpPr/>
          <p:nvPr>
            <p:custDataLst>
              <p:tags r:id="rId136"/>
            </p:custDataLst>
          </p:nvPr>
        </p:nvSpPr>
        <p:spPr bwMode="gray">
          <a:xfrm>
            <a:off x="8235950" y="4537075"/>
            <a:ext cx="233363" cy="109538"/>
          </a:xfrm>
          <a:prstGeom prst="rect">
            <a:avLst/>
          </a:prstGeom>
          <a:solidFill>
            <a:schemeClr val="accent6"/>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A229D7B2-9BB0-40C0-975D-DC371D4EEEF0}" type="datetime'''''''''''2''''''''''''4''''''''''''''''%'''''''''''">
              <a:rPr lang="en-GB" altLang="en-US" sz="800" smtClean="0">
                <a:solidFill>
                  <a:schemeClr val="bg1"/>
                </a:solidFill>
                <a:effectLst/>
              </a:rPr>
              <a:pPr algn="ctr">
                <a:lnSpc>
                  <a:spcPct val="90000"/>
                </a:lnSpc>
                <a:spcBef>
                  <a:spcPct val="0"/>
                </a:spcBef>
                <a:spcAft>
                  <a:spcPct val="0"/>
                </a:spcAft>
              </a:pPr>
              <a:t>24%</a:t>
            </a:fld>
            <a:endParaRPr lang="en-GB" sz="800" err="1">
              <a:solidFill>
                <a:schemeClr val="bg1"/>
              </a:solidFill>
              <a:sym typeface="+mn-lt"/>
            </a:endParaRPr>
          </a:p>
        </p:txBody>
      </p:sp>
      <p:sp>
        <p:nvSpPr>
          <p:cNvPr id="458" name="Rectangle 457">
            <a:extLst>
              <a:ext uri="{FF2B5EF4-FFF2-40B4-BE49-F238E27FC236}">
                <a16:creationId xmlns:a16="http://schemas.microsoft.com/office/drawing/2014/main" id="{F8F3FE4D-7ACF-4DF9-CFF4-29925A766BBE}"/>
              </a:ext>
            </a:extLst>
          </p:cNvPr>
          <p:cNvSpPr/>
          <p:nvPr>
            <p:custDataLst>
              <p:tags r:id="rId137"/>
            </p:custDataLst>
          </p:nvPr>
        </p:nvSpPr>
        <p:spPr bwMode="gray">
          <a:xfrm>
            <a:off x="8235950" y="3911600"/>
            <a:ext cx="233363" cy="109538"/>
          </a:xfrm>
          <a:prstGeom prst="rect">
            <a:avLst/>
          </a:prstGeom>
          <a:solidFill>
            <a:srgbClr val="E66F0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CBC1AD7F-39FF-4C28-9C6A-4495A8F7A0AA}" type="datetime'''''''''''''''''''''''''''''''''''''''''''''2''''''3''''%'''">
              <a:rPr lang="en-GB" altLang="en-US" sz="800" smtClean="0">
                <a:solidFill>
                  <a:schemeClr val="bg1"/>
                </a:solidFill>
                <a:effectLst/>
                <a:sym typeface="+mn-lt"/>
              </a:rPr>
              <a:pPr algn="ctr">
                <a:lnSpc>
                  <a:spcPct val="90000"/>
                </a:lnSpc>
                <a:spcBef>
                  <a:spcPct val="0"/>
                </a:spcBef>
                <a:spcAft>
                  <a:spcPct val="0"/>
                </a:spcAft>
              </a:pPr>
              <a:t>23%</a:t>
            </a:fld>
            <a:endParaRPr lang="en-GB" sz="800" err="1">
              <a:solidFill>
                <a:schemeClr val="bg1"/>
              </a:solidFill>
              <a:sym typeface="+mn-lt"/>
            </a:endParaRPr>
          </a:p>
        </p:txBody>
      </p:sp>
      <p:sp>
        <p:nvSpPr>
          <p:cNvPr id="452" name="Rectangle 451">
            <a:extLst>
              <a:ext uri="{FF2B5EF4-FFF2-40B4-BE49-F238E27FC236}">
                <a16:creationId xmlns:a16="http://schemas.microsoft.com/office/drawing/2014/main" id="{F4310A28-2BCE-4069-92EA-150E864D1FC5}"/>
              </a:ext>
            </a:extLst>
          </p:cNvPr>
          <p:cNvSpPr/>
          <p:nvPr>
            <p:custDataLst>
              <p:tags r:id="rId138"/>
            </p:custDataLst>
          </p:nvPr>
        </p:nvSpPr>
        <p:spPr bwMode="gray">
          <a:xfrm>
            <a:off x="8264525" y="3587750"/>
            <a:ext cx="176213" cy="109538"/>
          </a:xfrm>
          <a:prstGeom prst="rect">
            <a:avLst/>
          </a:prstGeom>
          <a:solidFill>
            <a:srgbClr val="F88FAC"/>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C548D477-2933-4BD6-ABE4-7E8FF993C40B}" type="datetime'''''''''''''''''''2''''%'''''">
              <a:rPr lang="en-GB" altLang="en-US" sz="800" smtClean="0">
                <a:solidFill>
                  <a:srgbClr val="FFFFFF"/>
                </a:solidFill>
                <a:effectLst/>
              </a:rPr>
              <a:pPr lvl="0" algn="ctr">
                <a:lnSpc>
                  <a:spcPct val="90000"/>
                </a:lnSpc>
                <a:spcBef>
                  <a:spcPct val="0"/>
                </a:spcBef>
                <a:spcAft>
                  <a:spcPct val="0"/>
                </a:spcAft>
                <a:defRPr/>
              </a:pPr>
              <a:t>2%</a:t>
            </a:fld>
            <a:endParaRPr kumimoji="0" lang="en-GB" sz="800" b="0" i="0" strike="noStrike" kern="1200" spc="0" normalizeH="0" noProof="0">
              <a:ln>
                <a:noFill/>
              </a:ln>
              <a:solidFill>
                <a:srgbClr val="FFFFFF"/>
              </a:solidFill>
              <a:effectLst/>
              <a:uLnTx/>
              <a:uFillTx/>
              <a:ea typeface="+mn-ea"/>
              <a:cs typeface="+mn-cs"/>
              <a:sym typeface="+mn-lt"/>
            </a:endParaRPr>
          </a:p>
        </p:txBody>
      </p:sp>
      <p:sp>
        <p:nvSpPr>
          <p:cNvPr id="649" name="Rectangle 648">
            <a:extLst>
              <a:ext uri="{FF2B5EF4-FFF2-40B4-BE49-F238E27FC236}">
                <a16:creationId xmlns:a16="http://schemas.microsoft.com/office/drawing/2014/main" id="{6AB6ADDD-C0D6-1C8E-7C3B-029B4F2238B9}"/>
              </a:ext>
            </a:extLst>
          </p:cNvPr>
          <p:cNvSpPr/>
          <p:nvPr>
            <p:custDataLst>
              <p:tags r:id="rId139"/>
            </p:custDataLst>
          </p:nvPr>
        </p:nvSpPr>
        <p:spPr bwMode="gray">
          <a:xfrm>
            <a:off x="8235950" y="2962275"/>
            <a:ext cx="233363" cy="109538"/>
          </a:xfrm>
          <a:prstGeom prst="rect">
            <a:avLst/>
          </a:prstGeom>
          <a:solidFill>
            <a:srgbClr val="C30C3E"/>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741C2119-1A02-402B-A372-EAF54775EB2D}" type="datetime'''''''''4''''''''''''''5''%'''''''''''''''''''''''''">
              <a:rPr lang="en-GB" altLang="en-US" sz="800" smtClean="0">
                <a:solidFill>
                  <a:srgbClr val="FFFFFF"/>
                </a:solidFill>
                <a:effectLst/>
              </a:rPr>
              <a:pPr algn="ctr">
                <a:lnSpc>
                  <a:spcPct val="90000"/>
                </a:lnSpc>
                <a:spcBef>
                  <a:spcPct val="0"/>
                </a:spcBef>
                <a:spcAft>
                  <a:spcPct val="0"/>
                </a:spcAft>
              </a:pPr>
              <a:t>45%</a:t>
            </a:fld>
            <a:endParaRPr lang="en-GB" sz="800">
              <a:solidFill>
                <a:srgbClr val="FFFFFF"/>
              </a:solidFill>
              <a:sym typeface="+mn-lt"/>
            </a:endParaRPr>
          </a:p>
        </p:txBody>
      </p:sp>
      <p:sp>
        <p:nvSpPr>
          <p:cNvPr id="123" name="Rectangle 122">
            <a:extLst>
              <a:ext uri="{FF2B5EF4-FFF2-40B4-BE49-F238E27FC236}">
                <a16:creationId xmlns:a16="http://schemas.microsoft.com/office/drawing/2014/main" id="{F1171E9F-2476-417C-9B7E-138E4DB33191}"/>
              </a:ext>
            </a:extLst>
          </p:cNvPr>
          <p:cNvSpPr/>
          <p:nvPr>
            <p:custDataLst>
              <p:tags r:id="rId140"/>
            </p:custDataLst>
          </p:nvPr>
        </p:nvSpPr>
        <p:spPr bwMode="auto">
          <a:xfrm>
            <a:off x="8275638" y="5153025"/>
            <a:ext cx="152400" cy="457200"/>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C8DF3CD4-CD65-4FAE-84D9-C966A2106086}" type="datetime'''''C''''''''''''ze''''''''c''''h''''''''''''''i''''a'''">
              <a:rPr lang="en-GB" altLang="en-US" sz="1000" smtClean="0">
                <a:solidFill>
                  <a:srgbClr val="2B3A42"/>
                </a:solidFill>
                <a:effectLst/>
              </a:rPr>
              <a:pPr lvl="0" algn="r">
                <a:spcBef>
                  <a:spcPct val="0"/>
                </a:spcBef>
                <a:spcAft>
                  <a:spcPct val="0"/>
                </a:spcAft>
                <a:defRPr/>
              </a:pPr>
              <a:t>Czechia</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79" name="Rectangle 78">
            <a:extLst>
              <a:ext uri="{FF2B5EF4-FFF2-40B4-BE49-F238E27FC236}">
                <a16:creationId xmlns:a16="http://schemas.microsoft.com/office/drawing/2014/main" id="{87254DD4-9012-CF53-EDEB-BF6D8AA337FF}"/>
              </a:ext>
            </a:extLst>
          </p:cNvPr>
          <p:cNvSpPr/>
          <p:nvPr>
            <p:custDataLst>
              <p:tags r:id="rId141"/>
            </p:custDataLst>
          </p:nvPr>
        </p:nvSpPr>
        <p:spPr bwMode="gray">
          <a:xfrm>
            <a:off x="8512175" y="4940300"/>
            <a:ext cx="176213" cy="109538"/>
          </a:xfrm>
          <a:prstGeom prst="rect">
            <a:avLst/>
          </a:prstGeom>
          <a:solidFill>
            <a:schemeClr val="accent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F735B00B-6D28-4F4B-B918-9274167C15F3}" type="datetime'6''''''''''''''''''''''''%'''">
              <a:rPr lang="en-GB" altLang="en-US" sz="800" smtClean="0">
                <a:solidFill>
                  <a:schemeClr val="bg1"/>
                </a:solidFill>
                <a:effectLst/>
              </a:rPr>
              <a:pPr algn="ctr">
                <a:lnSpc>
                  <a:spcPct val="90000"/>
                </a:lnSpc>
                <a:spcBef>
                  <a:spcPct val="0"/>
                </a:spcBef>
                <a:spcAft>
                  <a:spcPct val="0"/>
                </a:spcAft>
              </a:pPr>
              <a:t>6%</a:t>
            </a:fld>
            <a:endParaRPr lang="en-GB" sz="800" err="1">
              <a:solidFill>
                <a:schemeClr val="bg1"/>
              </a:solidFill>
              <a:sym typeface="+mn-lt"/>
            </a:endParaRPr>
          </a:p>
        </p:txBody>
      </p:sp>
      <p:sp>
        <p:nvSpPr>
          <p:cNvPr id="77" name="Rectangle 76">
            <a:extLst>
              <a:ext uri="{FF2B5EF4-FFF2-40B4-BE49-F238E27FC236}">
                <a16:creationId xmlns:a16="http://schemas.microsoft.com/office/drawing/2014/main" id="{6222D535-B382-4EAB-9517-AAA08C80D08F}"/>
              </a:ext>
            </a:extLst>
          </p:cNvPr>
          <p:cNvSpPr/>
          <p:nvPr>
            <p:custDataLst>
              <p:tags r:id="rId142"/>
            </p:custDataLst>
          </p:nvPr>
        </p:nvSpPr>
        <p:spPr bwMode="auto">
          <a:xfrm>
            <a:off x="1570038" y="5153025"/>
            <a:ext cx="152400" cy="808038"/>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marL="0" marR="0" lvl="0" indent="0" algn="r" defTabSz="914400" rtl="0" eaLnBrk="1" fontAlgn="auto" latinLnBrk="0" hangingPunct="1">
              <a:lnSpc>
                <a:spcPct val="100000"/>
              </a:lnSpc>
              <a:spcBef>
                <a:spcPct val="0"/>
              </a:spcBef>
              <a:spcAft>
                <a:spcPct val="0"/>
              </a:spcAft>
              <a:buClrTx/>
              <a:buSzTx/>
              <a:buFontTx/>
              <a:buNone/>
              <a:tabLst/>
              <a:defRPr/>
            </a:pPr>
            <a:fld id="{1B005C8F-1E74-4BC4-9244-43B646EE2467}" type="datetime'''''''''''E''''''U'' ''''''''''''a''pp''''''''''''ro''vals'">
              <a:rPr lang="en-GB" altLang="en-US" sz="1000" b="1" smtClean="0">
                <a:solidFill>
                  <a:srgbClr val="2B3A42"/>
                </a:solidFill>
                <a:effectLst/>
              </a:rPr>
              <a:pPr marL="0" marR="0" lvl="0" indent="0" algn="r" defTabSz="914400" rtl="0" eaLnBrk="1" fontAlgn="auto" latinLnBrk="0" hangingPunct="1">
                <a:lnSpc>
                  <a:spcPct val="100000"/>
                </a:lnSpc>
                <a:spcBef>
                  <a:spcPct val="0"/>
                </a:spcBef>
                <a:spcAft>
                  <a:spcPct val="0"/>
                </a:spcAft>
                <a:buClrTx/>
                <a:buSzTx/>
                <a:buFontTx/>
                <a:buNone/>
                <a:tabLst/>
                <a:defRPr/>
              </a:pPr>
              <a:t>EU approvals</a:t>
            </a:fld>
            <a:endParaRPr kumimoji="0" lang="en-GB" sz="1000" b="1" i="0" strike="noStrike" kern="1200" cap="none" spc="0" normalizeH="0" baseline="0" noProof="0">
              <a:ln>
                <a:noFill/>
              </a:ln>
              <a:solidFill>
                <a:srgbClr val="2B3A42"/>
              </a:solidFill>
              <a:effectLst/>
              <a:uLnTx/>
              <a:uFillTx/>
              <a:ea typeface="+mn-ea"/>
              <a:cs typeface="+mn-cs"/>
              <a:sym typeface="+mn-lt"/>
            </a:endParaRPr>
          </a:p>
        </p:txBody>
      </p:sp>
      <p:sp>
        <p:nvSpPr>
          <p:cNvPr id="165" name="Rectangle 164">
            <a:extLst>
              <a:ext uri="{FF2B5EF4-FFF2-40B4-BE49-F238E27FC236}">
                <a16:creationId xmlns:a16="http://schemas.microsoft.com/office/drawing/2014/main" id="{D228422D-0678-B7D7-DEA0-223791A2E72C}"/>
              </a:ext>
            </a:extLst>
          </p:cNvPr>
          <p:cNvSpPr/>
          <p:nvPr>
            <p:custDataLst>
              <p:tags r:id="rId143"/>
            </p:custDataLst>
          </p:nvPr>
        </p:nvSpPr>
        <p:spPr bwMode="gray">
          <a:xfrm>
            <a:off x="8547100" y="4718050"/>
            <a:ext cx="176213" cy="109538"/>
          </a:xfrm>
          <a:prstGeom prst="rect">
            <a:avLst/>
          </a:prstGeom>
          <a:solidFill>
            <a:srgbClr val="E66F0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F7E1FFF1-7627-4B20-8DFA-8FA3A7B4979C}" type="datetime'''''''''''''5''''%'">
              <a:rPr lang="en-GB" altLang="en-US" sz="800" smtClean="0">
                <a:solidFill>
                  <a:schemeClr val="bg1"/>
                </a:solidFill>
                <a:effectLst/>
              </a:rPr>
              <a:pPr algn="ctr">
                <a:lnSpc>
                  <a:spcPct val="90000"/>
                </a:lnSpc>
                <a:spcBef>
                  <a:spcPct val="0"/>
                </a:spcBef>
                <a:spcAft>
                  <a:spcPct val="0"/>
                </a:spcAft>
              </a:pPr>
              <a:t>5%</a:t>
            </a:fld>
            <a:endParaRPr lang="en-GB" sz="800" err="1">
              <a:solidFill>
                <a:schemeClr val="bg1"/>
              </a:solidFill>
              <a:sym typeface="+mn-lt"/>
            </a:endParaRPr>
          </a:p>
        </p:txBody>
      </p:sp>
      <p:sp>
        <p:nvSpPr>
          <p:cNvPr id="176" name="Rectangle 175">
            <a:extLst>
              <a:ext uri="{FF2B5EF4-FFF2-40B4-BE49-F238E27FC236}">
                <a16:creationId xmlns:a16="http://schemas.microsoft.com/office/drawing/2014/main" id="{40BD388B-99C0-45CD-A496-A5D66044F87A}"/>
              </a:ext>
            </a:extLst>
          </p:cNvPr>
          <p:cNvSpPr/>
          <p:nvPr>
            <p:custDataLst>
              <p:tags r:id="rId144"/>
            </p:custDataLst>
          </p:nvPr>
        </p:nvSpPr>
        <p:spPr bwMode="gray">
          <a:xfrm>
            <a:off x="8483600" y="4516438"/>
            <a:ext cx="233363" cy="109538"/>
          </a:xfrm>
          <a:prstGeom prst="rect">
            <a:avLst/>
          </a:prstGeom>
          <a:solidFill>
            <a:srgbClr val="F88FAC"/>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95B63407-0313-4F68-AB80-283957B11352}" type="datetime'''1''''''''''''''''''''''''1%'''''">
              <a:rPr lang="en-GB" altLang="en-US" sz="800" smtClean="0">
                <a:solidFill>
                  <a:srgbClr val="FFFFFF"/>
                </a:solidFill>
                <a:effectLst/>
              </a:rPr>
              <a:pPr lvl="0" algn="ctr">
                <a:lnSpc>
                  <a:spcPct val="90000"/>
                </a:lnSpc>
                <a:spcBef>
                  <a:spcPct val="0"/>
                </a:spcBef>
                <a:spcAft>
                  <a:spcPct val="0"/>
                </a:spcAft>
                <a:defRPr/>
              </a:pPr>
              <a:t>11%</a:t>
            </a:fld>
            <a:endParaRPr kumimoji="0" lang="en-GB" sz="800" strike="noStrike" kern="1200" spc="0" normalizeH="0" noProof="0">
              <a:ln>
                <a:noFill/>
              </a:ln>
              <a:solidFill>
                <a:srgbClr val="FFFFFF"/>
              </a:solidFill>
              <a:effectLst/>
              <a:uLnTx/>
              <a:uFillTx/>
              <a:sym typeface="+mn-lt"/>
            </a:endParaRPr>
          </a:p>
        </p:txBody>
      </p:sp>
      <p:sp>
        <p:nvSpPr>
          <p:cNvPr id="650" name="Rectangle 649">
            <a:extLst>
              <a:ext uri="{FF2B5EF4-FFF2-40B4-BE49-F238E27FC236}">
                <a16:creationId xmlns:a16="http://schemas.microsoft.com/office/drawing/2014/main" id="{8F195A5D-7AAF-E449-4E0C-ABBCEC05E609}"/>
              </a:ext>
            </a:extLst>
          </p:cNvPr>
          <p:cNvSpPr/>
          <p:nvPr>
            <p:custDataLst>
              <p:tags r:id="rId145"/>
            </p:custDataLst>
          </p:nvPr>
        </p:nvSpPr>
        <p:spPr bwMode="gray">
          <a:xfrm>
            <a:off x="8483600" y="3365500"/>
            <a:ext cx="233363" cy="109538"/>
          </a:xfrm>
          <a:prstGeom prst="rect">
            <a:avLst/>
          </a:prstGeom>
          <a:solidFill>
            <a:srgbClr val="C30C3E"/>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A8693C6F-2470-4F6E-9FEF-A7F5D27BECF2}" type="datetime'''''''''''''''''''''''7''''''6''''''''''''''%'''''''''''''''">
              <a:rPr lang="en-GB" altLang="en-US" sz="800" smtClean="0">
                <a:solidFill>
                  <a:srgbClr val="FFFFFF"/>
                </a:solidFill>
                <a:effectLst/>
              </a:rPr>
              <a:pPr algn="ctr">
                <a:lnSpc>
                  <a:spcPct val="90000"/>
                </a:lnSpc>
                <a:spcBef>
                  <a:spcPct val="0"/>
                </a:spcBef>
                <a:spcAft>
                  <a:spcPct val="0"/>
                </a:spcAft>
              </a:pPr>
              <a:t>76%</a:t>
            </a:fld>
            <a:endParaRPr lang="en-GB" sz="800">
              <a:solidFill>
                <a:srgbClr val="FFFFFF"/>
              </a:solidFill>
              <a:sym typeface="+mn-lt"/>
            </a:endParaRPr>
          </a:p>
        </p:txBody>
      </p:sp>
      <p:sp>
        <p:nvSpPr>
          <p:cNvPr id="162" name="Rectangle 161">
            <a:extLst>
              <a:ext uri="{FF2B5EF4-FFF2-40B4-BE49-F238E27FC236}">
                <a16:creationId xmlns:a16="http://schemas.microsoft.com/office/drawing/2014/main" id="{76DE8EBD-F1A4-4BA7-AB4C-EAE7F5447983}"/>
              </a:ext>
            </a:extLst>
          </p:cNvPr>
          <p:cNvSpPr/>
          <p:nvPr>
            <p:custDataLst>
              <p:tags r:id="rId146"/>
            </p:custDataLst>
          </p:nvPr>
        </p:nvSpPr>
        <p:spPr bwMode="auto">
          <a:xfrm>
            <a:off x="8523288" y="5153025"/>
            <a:ext cx="152400" cy="336550"/>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CE290B0B-5028-4B01-A13F-43CA2B7BAFC0}" type="datetime'''''''''''''''''Latv''''''''''''i''''''''''''''a'">
              <a:rPr lang="en-GB" altLang="en-US" sz="1000" smtClean="0">
                <a:solidFill>
                  <a:srgbClr val="2B3A42"/>
                </a:solidFill>
                <a:effectLst/>
              </a:rPr>
              <a:pPr lvl="0" algn="r">
                <a:spcBef>
                  <a:spcPct val="0"/>
                </a:spcBef>
                <a:spcAft>
                  <a:spcPct val="0"/>
                </a:spcAft>
                <a:defRPr/>
              </a:pPr>
              <a:t>Latvia</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459" name="Rectangle 458">
            <a:extLst>
              <a:ext uri="{FF2B5EF4-FFF2-40B4-BE49-F238E27FC236}">
                <a16:creationId xmlns:a16="http://schemas.microsoft.com/office/drawing/2014/main" id="{7A9A5A0C-32A0-54AE-4BA3-7FC377A1BC39}"/>
              </a:ext>
            </a:extLst>
          </p:cNvPr>
          <p:cNvSpPr/>
          <p:nvPr>
            <p:custDataLst>
              <p:tags r:id="rId147"/>
            </p:custDataLst>
          </p:nvPr>
        </p:nvSpPr>
        <p:spPr bwMode="gray">
          <a:xfrm>
            <a:off x="8732838" y="4476750"/>
            <a:ext cx="233363" cy="109538"/>
          </a:xfrm>
          <a:prstGeom prst="rect">
            <a:avLst/>
          </a:prstGeom>
          <a:solidFill>
            <a:schemeClr val="accent6"/>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31478435-D662-4219-91ED-B065F13B11ED}" type="datetime'''''3''''''''''''''''''5''''''''%'''''''''''''''''''''''''''">
              <a:rPr lang="en-GB" altLang="en-US" sz="800" smtClean="0">
                <a:solidFill>
                  <a:schemeClr val="bg1"/>
                </a:solidFill>
                <a:effectLst/>
                <a:sym typeface="+mn-lt"/>
              </a:rPr>
              <a:pPr algn="ctr">
                <a:lnSpc>
                  <a:spcPct val="90000"/>
                </a:lnSpc>
                <a:spcBef>
                  <a:spcPct val="0"/>
                </a:spcBef>
                <a:spcAft>
                  <a:spcPct val="0"/>
                </a:spcAft>
              </a:pPr>
              <a:t>35%</a:t>
            </a:fld>
            <a:endParaRPr lang="en-GB" sz="800" err="1">
              <a:solidFill>
                <a:schemeClr val="bg1"/>
              </a:solidFill>
              <a:sym typeface="+mn-lt"/>
            </a:endParaRPr>
          </a:p>
        </p:txBody>
      </p:sp>
      <p:sp>
        <p:nvSpPr>
          <p:cNvPr id="729" name="Rectangle 728">
            <a:extLst>
              <a:ext uri="{FF2B5EF4-FFF2-40B4-BE49-F238E27FC236}">
                <a16:creationId xmlns:a16="http://schemas.microsoft.com/office/drawing/2014/main" id="{D1025F1E-C54E-967E-89DD-B40CDCAFF9B9}"/>
              </a:ext>
            </a:extLst>
          </p:cNvPr>
          <p:cNvSpPr/>
          <p:nvPr>
            <p:custDataLst>
              <p:tags r:id="rId148"/>
            </p:custDataLst>
          </p:nvPr>
        </p:nvSpPr>
        <p:spPr bwMode="gray">
          <a:xfrm>
            <a:off x="8732838" y="3770313"/>
            <a:ext cx="233363" cy="109538"/>
          </a:xfrm>
          <a:prstGeom prst="rect">
            <a:avLst/>
          </a:prstGeom>
          <a:solidFill>
            <a:srgbClr val="F88FAC"/>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ctr" anchorCtr="0"/>
          <a:lstStyle/>
          <a:p>
            <a:pPr algn="ctr">
              <a:lnSpc>
                <a:spcPct val="90000"/>
              </a:lnSpc>
              <a:spcBef>
                <a:spcPct val="0"/>
              </a:spcBef>
              <a:spcAft>
                <a:spcPct val="0"/>
              </a:spcAft>
            </a:pPr>
            <a:fld id="{AD4D461C-538E-49AC-A1A4-A4344261B13A}" type="datetime'''''''''''1''''''''''''''''''8''''''''%'''''''''">
              <a:rPr lang="en-GB" altLang="en-US" sz="800" smtClean="0">
                <a:solidFill>
                  <a:srgbClr val="FFFFFF"/>
                </a:solidFill>
                <a:effectLst/>
              </a:rPr>
              <a:pPr algn="ctr">
                <a:lnSpc>
                  <a:spcPct val="90000"/>
                </a:lnSpc>
                <a:spcBef>
                  <a:spcPct val="0"/>
                </a:spcBef>
                <a:spcAft>
                  <a:spcPct val="0"/>
                </a:spcAft>
              </a:pPr>
              <a:t>18%</a:t>
            </a:fld>
            <a:endParaRPr lang="en-GB" sz="800" err="1">
              <a:solidFill>
                <a:srgbClr val="FFFFFF"/>
              </a:solidFill>
              <a:sym typeface="+mn-lt"/>
            </a:endParaRPr>
          </a:p>
        </p:txBody>
      </p:sp>
      <p:sp>
        <p:nvSpPr>
          <p:cNvPr id="710" name="Rectangle 709">
            <a:extLst>
              <a:ext uri="{FF2B5EF4-FFF2-40B4-BE49-F238E27FC236}">
                <a16:creationId xmlns:a16="http://schemas.microsoft.com/office/drawing/2014/main" id="{7AE831AF-A590-C301-8045-7513DC8B53E3}"/>
              </a:ext>
            </a:extLst>
          </p:cNvPr>
          <p:cNvSpPr/>
          <p:nvPr>
            <p:custDataLst>
              <p:tags r:id="rId149"/>
            </p:custDataLst>
          </p:nvPr>
        </p:nvSpPr>
        <p:spPr bwMode="gray">
          <a:xfrm>
            <a:off x="8732838" y="2941638"/>
            <a:ext cx="233363" cy="109538"/>
          </a:xfrm>
          <a:prstGeom prst="rect">
            <a:avLst/>
          </a:prstGeom>
          <a:solidFill>
            <a:srgbClr val="C30C3E"/>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ctr" anchorCtr="0"/>
          <a:lstStyle/>
          <a:p>
            <a:pPr algn="ctr">
              <a:lnSpc>
                <a:spcPct val="90000"/>
              </a:lnSpc>
              <a:spcBef>
                <a:spcPct val="0"/>
              </a:spcBef>
              <a:spcAft>
                <a:spcPct val="0"/>
              </a:spcAft>
            </a:pPr>
            <a:fld id="{54FF3B91-9CAC-4EC6-95C6-20BB64416648}" type="datetime'''''''''''4''''''''''4''''''''''''''''''%'''''''''''''''">
              <a:rPr lang="en-GB" altLang="en-US" sz="800" smtClean="0">
                <a:solidFill>
                  <a:srgbClr val="FFFFFF"/>
                </a:solidFill>
                <a:effectLst/>
              </a:rPr>
              <a:pPr algn="ctr">
                <a:lnSpc>
                  <a:spcPct val="90000"/>
                </a:lnSpc>
                <a:spcBef>
                  <a:spcPct val="0"/>
                </a:spcBef>
                <a:spcAft>
                  <a:spcPct val="0"/>
                </a:spcAft>
              </a:pPr>
              <a:t>44%</a:t>
            </a:fld>
            <a:endParaRPr lang="en-GB" sz="800" err="1">
              <a:solidFill>
                <a:srgbClr val="FFFFFF"/>
              </a:solidFill>
              <a:sym typeface="+mn-lt"/>
            </a:endParaRPr>
          </a:p>
        </p:txBody>
      </p:sp>
      <p:sp>
        <p:nvSpPr>
          <p:cNvPr id="125" name="Rectangle 124">
            <a:extLst>
              <a:ext uri="{FF2B5EF4-FFF2-40B4-BE49-F238E27FC236}">
                <a16:creationId xmlns:a16="http://schemas.microsoft.com/office/drawing/2014/main" id="{6729E2F8-A464-4B50-AFE1-F6E88A7DD76B}"/>
              </a:ext>
            </a:extLst>
          </p:cNvPr>
          <p:cNvSpPr/>
          <p:nvPr>
            <p:custDataLst>
              <p:tags r:id="rId150"/>
            </p:custDataLst>
          </p:nvPr>
        </p:nvSpPr>
        <p:spPr bwMode="auto">
          <a:xfrm>
            <a:off x="8772525" y="5153025"/>
            <a:ext cx="152400" cy="39211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35FB0D7A-3E32-4C07-B055-B22435205996}" type="datetime'''''''''''''''''P''''''''''''''''''o''''''''lan''''d'''''''''">
              <a:rPr lang="en-GB" altLang="en-US" sz="1000" smtClean="0">
                <a:solidFill>
                  <a:srgbClr val="2B3A42"/>
                </a:solidFill>
                <a:effectLst/>
              </a:rPr>
              <a:pPr lvl="0" algn="r">
                <a:spcBef>
                  <a:spcPct val="0"/>
                </a:spcBef>
                <a:spcAft>
                  <a:spcPct val="0"/>
                </a:spcAft>
                <a:defRPr/>
              </a:pPr>
              <a:t>Poland</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461" name="Rectangle 460">
            <a:extLst>
              <a:ext uri="{FF2B5EF4-FFF2-40B4-BE49-F238E27FC236}">
                <a16:creationId xmlns:a16="http://schemas.microsoft.com/office/drawing/2014/main" id="{1DE8E179-932D-43AF-A2F1-A1131428B00C}"/>
              </a:ext>
            </a:extLst>
          </p:cNvPr>
          <p:cNvSpPr/>
          <p:nvPr>
            <p:custDataLst>
              <p:tags r:id="rId151"/>
            </p:custDataLst>
          </p:nvPr>
        </p:nvSpPr>
        <p:spPr bwMode="gray">
          <a:xfrm>
            <a:off x="8980488" y="4618038"/>
            <a:ext cx="233363" cy="109538"/>
          </a:xfrm>
          <a:prstGeom prst="rect">
            <a:avLst/>
          </a:prstGeom>
          <a:solidFill>
            <a:srgbClr val="E66F0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EC68B8CE-9C76-4493-86A9-7A92915168E4}" type="datetime'24''''''''''''''''''''''''''''''''''''''''%'''''''''''''''''''">
              <a:rPr lang="en-GB" altLang="en-US" sz="800" smtClean="0">
                <a:solidFill>
                  <a:schemeClr val="bg1"/>
                </a:solidFill>
                <a:effectLst/>
                <a:sym typeface="+mn-lt"/>
              </a:rPr>
              <a:pPr algn="ctr">
                <a:lnSpc>
                  <a:spcPct val="90000"/>
                </a:lnSpc>
                <a:spcBef>
                  <a:spcPct val="0"/>
                </a:spcBef>
                <a:spcAft>
                  <a:spcPct val="0"/>
                </a:spcAft>
              </a:pPr>
              <a:t>24%</a:t>
            </a:fld>
            <a:endParaRPr lang="en-GB" sz="800" err="1">
              <a:solidFill>
                <a:schemeClr val="bg1"/>
              </a:solidFill>
              <a:sym typeface="+mn-lt"/>
            </a:endParaRPr>
          </a:p>
        </p:txBody>
      </p:sp>
      <p:sp>
        <p:nvSpPr>
          <p:cNvPr id="462" name="Rectangle 461">
            <a:extLst>
              <a:ext uri="{FF2B5EF4-FFF2-40B4-BE49-F238E27FC236}">
                <a16:creationId xmlns:a16="http://schemas.microsoft.com/office/drawing/2014/main" id="{95510009-9117-9ADE-27E6-BD1CB9D7F31A}"/>
              </a:ext>
            </a:extLst>
          </p:cNvPr>
          <p:cNvSpPr/>
          <p:nvPr>
            <p:custDataLst>
              <p:tags r:id="rId152"/>
            </p:custDataLst>
          </p:nvPr>
        </p:nvSpPr>
        <p:spPr bwMode="gray">
          <a:xfrm>
            <a:off x="8980488" y="3325813"/>
            <a:ext cx="233363" cy="109538"/>
          </a:xfrm>
          <a:prstGeom prst="rect">
            <a:avLst/>
          </a:prstGeom>
          <a:solidFill>
            <a:srgbClr val="C30C3E"/>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ctr" anchorCtr="0"/>
          <a:lstStyle/>
          <a:p>
            <a:pPr algn="ctr">
              <a:lnSpc>
                <a:spcPct val="90000"/>
              </a:lnSpc>
              <a:spcBef>
                <a:spcPct val="0"/>
              </a:spcBef>
              <a:spcAft>
                <a:spcPct val="0"/>
              </a:spcAft>
            </a:pPr>
            <a:fld id="{DC12E86D-9C42-4476-B6DF-BAFEB25BEBAD}" type="datetime'''''''''''''''''''''''''''''''''''''''''''7''''''''''3%'''">
              <a:rPr lang="en-GB" altLang="en-US" sz="800" smtClean="0">
                <a:solidFill>
                  <a:srgbClr val="FFFFFF"/>
                </a:solidFill>
                <a:effectLst/>
                <a:sym typeface="+mn-lt"/>
              </a:rPr>
              <a:pPr algn="ctr">
                <a:lnSpc>
                  <a:spcPct val="90000"/>
                </a:lnSpc>
                <a:spcBef>
                  <a:spcPct val="0"/>
                </a:spcBef>
                <a:spcAft>
                  <a:spcPct val="0"/>
                </a:spcAft>
              </a:pPr>
              <a:t>73%</a:t>
            </a:fld>
            <a:endParaRPr lang="en-GB" sz="800" err="1">
              <a:solidFill>
                <a:srgbClr val="FFFFFF"/>
              </a:solidFill>
              <a:sym typeface="+mn-lt"/>
            </a:endParaRPr>
          </a:p>
        </p:txBody>
      </p:sp>
      <p:sp>
        <p:nvSpPr>
          <p:cNvPr id="4" name="Rectangle 3">
            <a:extLst>
              <a:ext uri="{FF2B5EF4-FFF2-40B4-BE49-F238E27FC236}">
                <a16:creationId xmlns:a16="http://schemas.microsoft.com/office/drawing/2014/main" id="{D90EB88C-C33C-9574-3657-D218724BEB1E}"/>
              </a:ext>
            </a:extLst>
          </p:cNvPr>
          <p:cNvSpPr/>
          <p:nvPr>
            <p:custDataLst>
              <p:tags r:id="rId153"/>
            </p:custDataLst>
          </p:nvPr>
        </p:nvSpPr>
        <p:spPr bwMode="auto">
          <a:xfrm>
            <a:off x="9020175" y="5153025"/>
            <a:ext cx="152400" cy="477838"/>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1D6F5C2F-2150-4D16-87B7-7AF1ACEF23E2}" type="datetime'''''''''H''''u''''''''''''''''n''''''''''''''''''''g''''''ary'">
              <a:rPr lang="en-GB" altLang="en-US" sz="1000" smtClean="0">
                <a:solidFill>
                  <a:srgbClr val="2B3A42"/>
                </a:solidFill>
                <a:effectLst/>
              </a:rPr>
              <a:pPr lvl="0" algn="r">
                <a:spcBef>
                  <a:spcPct val="0"/>
                </a:spcBef>
                <a:spcAft>
                  <a:spcPct val="0"/>
                </a:spcAft>
                <a:defRPr/>
              </a:pPr>
              <a:t>Hungary</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464" name="Rectangle 463">
            <a:extLst>
              <a:ext uri="{FF2B5EF4-FFF2-40B4-BE49-F238E27FC236}">
                <a16:creationId xmlns:a16="http://schemas.microsoft.com/office/drawing/2014/main" id="{F34666EC-6DFB-B717-74D4-D09FD3998EA1}"/>
              </a:ext>
            </a:extLst>
          </p:cNvPr>
          <p:cNvSpPr/>
          <p:nvPr>
            <p:custDataLst>
              <p:tags r:id="rId154"/>
            </p:custDataLst>
          </p:nvPr>
        </p:nvSpPr>
        <p:spPr bwMode="gray">
          <a:xfrm>
            <a:off x="9256713" y="4919663"/>
            <a:ext cx="176213" cy="109538"/>
          </a:xfrm>
          <a:prstGeom prst="rect">
            <a:avLst/>
          </a:prstGeom>
          <a:solidFill>
            <a:schemeClr val="accent6"/>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1AF1D909-F97F-4D1D-AF1F-4592D6E5C44A}" type="datetime'''''''''''''''''''2''''''''''''''''''''''''''''''''''%'''''''">
              <a:rPr lang="en-GB" altLang="en-US" sz="800" smtClean="0">
                <a:solidFill>
                  <a:schemeClr val="bg1"/>
                </a:solidFill>
                <a:effectLst/>
                <a:sym typeface="+mn-lt"/>
              </a:rPr>
              <a:pPr algn="ctr">
                <a:lnSpc>
                  <a:spcPct val="90000"/>
                </a:lnSpc>
                <a:spcBef>
                  <a:spcPct val="0"/>
                </a:spcBef>
                <a:spcAft>
                  <a:spcPct val="0"/>
                </a:spcAft>
              </a:pPr>
              <a:t>2%</a:t>
            </a:fld>
            <a:endParaRPr lang="en-GB" sz="800">
              <a:solidFill>
                <a:schemeClr val="bg1"/>
              </a:solidFill>
              <a:sym typeface="+mn-lt"/>
            </a:endParaRPr>
          </a:p>
        </p:txBody>
      </p:sp>
      <p:sp>
        <p:nvSpPr>
          <p:cNvPr id="465" name="Rectangle 464">
            <a:extLst>
              <a:ext uri="{FF2B5EF4-FFF2-40B4-BE49-F238E27FC236}">
                <a16:creationId xmlns:a16="http://schemas.microsoft.com/office/drawing/2014/main" id="{8EA572E9-76CC-CDFB-E0D6-FBE8FD8E74A5}"/>
              </a:ext>
            </a:extLst>
          </p:cNvPr>
          <p:cNvSpPr/>
          <p:nvPr>
            <p:custDataLst>
              <p:tags r:id="rId155"/>
            </p:custDataLst>
          </p:nvPr>
        </p:nvSpPr>
        <p:spPr bwMode="gray">
          <a:xfrm>
            <a:off x="9228138" y="4657725"/>
            <a:ext cx="233363" cy="109538"/>
          </a:xfrm>
          <a:prstGeom prst="rect">
            <a:avLst/>
          </a:prstGeom>
          <a:solidFill>
            <a:srgbClr val="E66F0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84F82472-C20A-4AFB-8552-4EDADB3B852B}" type="datetime'''''1''''''''''8''''''''''''''''''''''''''''''''''%'">
              <a:rPr lang="en-GB" altLang="en-US" sz="800" smtClean="0">
                <a:solidFill>
                  <a:schemeClr val="bg1"/>
                </a:solidFill>
                <a:effectLst/>
                <a:sym typeface="+mn-lt"/>
              </a:rPr>
              <a:pPr algn="ctr">
                <a:lnSpc>
                  <a:spcPct val="90000"/>
                </a:lnSpc>
                <a:spcBef>
                  <a:spcPct val="0"/>
                </a:spcBef>
                <a:spcAft>
                  <a:spcPct val="0"/>
                </a:spcAft>
              </a:pPr>
              <a:t>18%</a:t>
            </a:fld>
            <a:endParaRPr lang="en-GB" sz="800" err="1">
              <a:solidFill>
                <a:schemeClr val="bg1"/>
              </a:solidFill>
              <a:sym typeface="+mn-lt"/>
            </a:endParaRPr>
          </a:p>
        </p:txBody>
      </p:sp>
      <p:sp>
        <p:nvSpPr>
          <p:cNvPr id="467" name="Rectangle 466">
            <a:extLst>
              <a:ext uri="{FF2B5EF4-FFF2-40B4-BE49-F238E27FC236}">
                <a16:creationId xmlns:a16="http://schemas.microsoft.com/office/drawing/2014/main" id="{2177430F-994E-AE7D-0425-285DABB174BC}"/>
              </a:ext>
            </a:extLst>
          </p:cNvPr>
          <p:cNvSpPr/>
          <p:nvPr>
            <p:custDataLst>
              <p:tags r:id="rId156"/>
            </p:custDataLst>
          </p:nvPr>
        </p:nvSpPr>
        <p:spPr bwMode="gray">
          <a:xfrm>
            <a:off x="9228138" y="3386138"/>
            <a:ext cx="233363" cy="109538"/>
          </a:xfrm>
          <a:prstGeom prst="rect">
            <a:avLst/>
          </a:prstGeom>
          <a:solidFill>
            <a:srgbClr val="C30C3E"/>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ctr" anchorCtr="0"/>
          <a:lstStyle/>
          <a:p>
            <a:pPr algn="ctr">
              <a:lnSpc>
                <a:spcPct val="90000"/>
              </a:lnSpc>
              <a:spcBef>
                <a:spcPct val="0"/>
              </a:spcBef>
              <a:spcAft>
                <a:spcPct val="0"/>
              </a:spcAft>
            </a:pPr>
            <a:fld id="{EF298870-E144-46AA-96BB-ADD00548E2AF}" type="datetime'''''''7''7''''''''''''''''''''''''''''''''''''''%'''''''''''''">
              <a:rPr lang="en-GB" altLang="en-US" sz="800" smtClean="0">
                <a:solidFill>
                  <a:srgbClr val="FFFFFF"/>
                </a:solidFill>
                <a:effectLst/>
                <a:sym typeface="+mn-lt"/>
              </a:rPr>
              <a:pPr algn="ctr">
                <a:lnSpc>
                  <a:spcPct val="90000"/>
                </a:lnSpc>
                <a:spcBef>
                  <a:spcPct val="0"/>
                </a:spcBef>
                <a:spcAft>
                  <a:spcPct val="0"/>
                </a:spcAft>
              </a:pPr>
              <a:t>77%</a:t>
            </a:fld>
            <a:endParaRPr lang="en-GB" sz="800" err="1">
              <a:solidFill>
                <a:srgbClr val="FFFFFF"/>
              </a:solidFill>
              <a:sym typeface="+mn-lt"/>
            </a:endParaRPr>
          </a:p>
        </p:txBody>
      </p:sp>
      <p:sp>
        <p:nvSpPr>
          <p:cNvPr id="5" name="Rectangle 4">
            <a:extLst>
              <a:ext uri="{FF2B5EF4-FFF2-40B4-BE49-F238E27FC236}">
                <a16:creationId xmlns:a16="http://schemas.microsoft.com/office/drawing/2014/main" id="{8CF6FACE-138A-E10C-9C6F-CAFC45463AA8}"/>
              </a:ext>
            </a:extLst>
          </p:cNvPr>
          <p:cNvSpPr/>
          <p:nvPr>
            <p:custDataLst>
              <p:tags r:id="rId157"/>
            </p:custDataLst>
          </p:nvPr>
        </p:nvSpPr>
        <p:spPr bwMode="auto">
          <a:xfrm>
            <a:off x="9267825" y="5153025"/>
            <a:ext cx="152400" cy="511175"/>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8AFDC40F-235D-4110-813B-936FEC034658}" type="datetime'''L''''''''i''th''''''''''u''''''an''''''''''''i''a'">
              <a:rPr lang="en-GB" altLang="en-US" sz="1000" smtClean="0">
                <a:solidFill>
                  <a:srgbClr val="2B3A42"/>
                </a:solidFill>
                <a:effectLst/>
              </a:rPr>
              <a:pPr lvl="0" algn="r">
                <a:spcBef>
                  <a:spcPct val="0"/>
                </a:spcBef>
                <a:spcAft>
                  <a:spcPct val="0"/>
                </a:spcAft>
                <a:defRPr/>
              </a:pPr>
              <a:t>Lithuania</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469" name="Rectangle 468">
            <a:extLst>
              <a:ext uri="{FF2B5EF4-FFF2-40B4-BE49-F238E27FC236}">
                <a16:creationId xmlns:a16="http://schemas.microsoft.com/office/drawing/2014/main" id="{4D083B35-64F6-9135-70EA-AF1637FD97D1}"/>
              </a:ext>
            </a:extLst>
          </p:cNvPr>
          <p:cNvSpPr/>
          <p:nvPr>
            <p:custDataLst>
              <p:tags r:id="rId158"/>
            </p:custDataLst>
          </p:nvPr>
        </p:nvSpPr>
        <p:spPr bwMode="gray">
          <a:xfrm>
            <a:off x="9505950" y="4979988"/>
            <a:ext cx="176213" cy="109538"/>
          </a:xfrm>
          <a:prstGeom prst="rect">
            <a:avLst/>
          </a:prstGeom>
          <a:solidFill>
            <a:schemeClr val="accent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62B78C33-7F30-44BC-9565-E59078F486D9}" type="datetime'''''''''3''''%'''''''''''''''''''''''''''''''''''''''''''''">
              <a:rPr lang="en-GB" altLang="en-US" sz="800" smtClean="0">
                <a:solidFill>
                  <a:schemeClr val="bg1"/>
                </a:solidFill>
                <a:effectLst/>
                <a:sym typeface="+mn-lt"/>
              </a:rPr>
              <a:pPr algn="ctr">
                <a:lnSpc>
                  <a:spcPct val="90000"/>
                </a:lnSpc>
                <a:spcBef>
                  <a:spcPct val="0"/>
                </a:spcBef>
                <a:spcAft>
                  <a:spcPct val="0"/>
                </a:spcAft>
              </a:pPr>
              <a:t>3%</a:t>
            </a:fld>
            <a:endParaRPr lang="en-GB" sz="800" err="1">
              <a:solidFill>
                <a:schemeClr val="bg1"/>
              </a:solidFill>
              <a:sym typeface="+mn-lt"/>
            </a:endParaRPr>
          </a:p>
        </p:txBody>
      </p:sp>
      <p:sp>
        <p:nvSpPr>
          <p:cNvPr id="470" name="Rectangle 469">
            <a:extLst>
              <a:ext uri="{FF2B5EF4-FFF2-40B4-BE49-F238E27FC236}">
                <a16:creationId xmlns:a16="http://schemas.microsoft.com/office/drawing/2014/main" id="{40F80F61-5C4B-189D-3F10-20224CB14CBC}"/>
              </a:ext>
            </a:extLst>
          </p:cNvPr>
          <p:cNvSpPr/>
          <p:nvPr>
            <p:custDataLst>
              <p:tags r:id="rId159"/>
            </p:custDataLst>
          </p:nvPr>
        </p:nvSpPr>
        <p:spPr bwMode="gray">
          <a:xfrm>
            <a:off x="9477375" y="4697413"/>
            <a:ext cx="233363" cy="109538"/>
          </a:xfrm>
          <a:prstGeom prst="rect">
            <a:avLst/>
          </a:prstGeom>
          <a:solidFill>
            <a:srgbClr val="E66F0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A96B53B8-6A2F-4BB9-B255-F18910476136}" type="datetime'''''''''''''1''''''''''''8%'''''''''''''''''''''''''''''''">
              <a:rPr lang="en-GB" altLang="en-US" sz="800" smtClean="0">
                <a:solidFill>
                  <a:schemeClr val="bg1"/>
                </a:solidFill>
                <a:effectLst/>
                <a:sym typeface="+mn-lt"/>
              </a:rPr>
              <a:pPr algn="ctr">
                <a:lnSpc>
                  <a:spcPct val="90000"/>
                </a:lnSpc>
                <a:spcBef>
                  <a:spcPct val="0"/>
                </a:spcBef>
                <a:spcAft>
                  <a:spcPct val="0"/>
                </a:spcAft>
              </a:pPr>
              <a:t>18%</a:t>
            </a:fld>
            <a:endParaRPr lang="en-GB" sz="800" err="1">
              <a:solidFill>
                <a:schemeClr val="bg1"/>
              </a:solidFill>
              <a:sym typeface="+mn-lt"/>
            </a:endParaRPr>
          </a:p>
        </p:txBody>
      </p:sp>
      <p:sp>
        <p:nvSpPr>
          <p:cNvPr id="471" name="Rectangle 470">
            <a:extLst>
              <a:ext uri="{FF2B5EF4-FFF2-40B4-BE49-F238E27FC236}">
                <a16:creationId xmlns:a16="http://schemas.microsoft.com/office/drawing/2014/main" id="{B651302F-04E8-16E5-D754-59C48DF7587D}"/>
              </a:ext>
            </a:extLst>
          </p:cNvPr>
          <p:cNvSpPr/>
          <p:nvPr>
            <p:custDataLst>
              <p:tags r:id="rId160"/>
            </p:custDataLst>
          </p:nvPr>
        </p:nvSpPr>
        <p:spPr bwMode="gray">
          <a:xfrm>
            <a:off x="9477375" y="3406775"/>
            <a:ext cx="233363" cy="109538"/>
          </a:xfrm>
          <a:prstGeom prst="rect">
            <a:avLst/>
          </a:prstGeom>
          <a:solidFill>
            <a:srgbClr val="C30C3E"/>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ctr" anchorCtr="0"/>
          <a:lstStyle/>
          <a:p>
            <a:pPr algn="ctr">
              <a:lnSpc>
                <a:spcPct val="90000"/>
              </a:lnSpc>
              <a:spcBef>
                <a:spcPct val="0"/>
              </a:spcBef>
              <a:spcAft>
                <a:spcPct val="0"/>
              </a:spcAft>
            </a:pPr>
            <a:fld id="{1B7EFF96-DD71-4395-BF1E-043702DD9B46}" type="datetime'''''7''''''''''''''''9''''''''''''''''''''''''''''''%'''''''''">
              <a:rPr lang="en-GB" altLang="en-US" sz="800" smtClean="0">
                <a:solidFill>
                  <a:srgbClr val="FFFFFF"/>
                </a:solidFill>
                <a:effectLst/>
                <a:sym typeface="+mn-lt"/>
              </a:rPr>
              <a:pPr algn="ctr">
                <a:lnSpc>
                  <a:spcPct val="90000"/>
                </a:lnSpc>
                <a:spcBef>
                  <a:spcPct val="0"/>
                </a:spcBef>
                <a:spcAft>
                  <a:spcPct val="0"/>
                </a:spcAft>
              </a:pPr>
              <a:t>79%</a:t>
            </a:fld>
            <a:endParaRPr lang="en-GB" sz="800" err="1">
              <a:solidFill>
                <a:srgbClr val="FFFFFF"/>
              </a:solidFill>
              <a:sym typeface="+mn-lt"/>
            </a:endParaRPr>
          </a:p>
        </p:txBody>
      </p:sp>
      <p:sp>
        <p:nvSpPr>
          <p:cNvPr id="57" name="Rectangle 56">
            <a:extLst>
              <a:ext uri="{FF2B5EF4-FFF2-40B4-BE49-F238E27FC236}">
                <a16:creationId xmlns:a16="http://schemas.microsoft.com/office/drawing/2014/main" id="{0039BBA2-F33A-8670-E038-DB269C7FCDDA}"/>
              </a:ext>
            </a:extLst>
          </p:cNvPr>
          <p:cNvSpPr/>
          <p:nvPr>
            <p:custDataLst>
              <p:tags r:id="rId161"/>
            </p:custDataLst>
          </p:nvPr>
        </p:nvSpPr>
        <p:spPr bwMode="auto">
          <a:xfrm>
            <a:off x="9517063" y="5153025"/>
            <a:ext cx="152400" cy="406400"/>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9C2A0B76-9DFE-4422-9B12-1D86EA7A2245}" type="datetime'''''''''Ic''''e''''''''''l''''a''''''n''''''''''''d'''">
              <a:rPr lang="en-GB" altLang="en-US" sz="1000" smtClean="0">
                <a:solidFill>
                  <a:srgbClr val="2B3A42"/>
                </a:solidFill>
                <a:effectLst/>
              </a:rPr>
              <a:pPr lvl="0" algn="r">
                <a:spcBef>
                  <a:spcPct val="0"/>
                </a:spcBef>
                <a:spcAft>
                  <a:spcPct val="0"/>
                </a:spcAft>
                <a:defRPr/>
              </a:pPr>
              <a:t>Iceland</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95" name="Rectangle 94">
            <a:extLst>
              <a:ext uri="{FF2B5EF4-FFF2-40B4-BE49-F238E27FC236}">
                <a16:creationId xmlns:a16="http://schemas.microsoft.com/office/drawing/2014/main" id="{ECE6BA21-00E0-626C-32B5-E530C9C93F24}"/>
              </a:ext>
            </a:extLst>
          </p:cNvPr>
          <p:cNvSpPr/>
          <p:nvPr>
            <p:custDataLst>
              <p:tags r:id="rId162"/>
            </p:custDataLst>
          </p:nvPr>
        </p:nvSpPr>
        <p:spPr bwMode="gray">
          <a:xfrm>
            <a:off x="9720263" y="5000625"/>
            <a:ext cx="176213" cy="109538"/>
          </a:xfrm>
          <a:prstGeom prst="rect">
            <a:avLst/>
          </a:prstGeom>
          <a:solidFill>
            <a:schemeClr val="accent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D97B9D03-F9B9-4C96-AF71-BD309B31A90E}" type="datetime'2''''''''''''''''''''''''''''''%'''''''''''''''">
              <a:rPr lang="en-GB" altLang="en-US" sz="800" smtClean="0">
                <a:solidFill>
                  <a:schemeClr val="bg1"/>
                </a:solidFill>
                <a:effectLst/>
                <a:sym typeface="+mn-lt"/>
              </a:rPr>
              <a:pPr algn="ctr">
                <a:lnSpc>
                  <a:spcPct val="90000"/>
                </a:lnSpc>
                <a:spcBef>
                  <a:spcPct val="0"/>
                </a:spcBef>
                <a:spcAft>
                  <a:spcPct val="0"/>
                </a:spcAft>
              </a:pPr>
              <a:t>2%</a:t>
            </a:fld>
            <a:endParaRPr lang="en-GB" sz="800" err="1">
              <a:solidFill>
                <a:schemeClr val="bg1"/>
              </a:solidFill>
              <a:sym typeface="+mn-lt"/>
            </a:endParaRPr>
          </a:p>
        </p:txBody>
      </p:sp>
      <p:sp>
        <p:nvSpPr>
          <p:cNvPr id="767" name="Rectangle 766">
            <a:extLst>
              <a:ext uri="{FF2B5EF4-FFF2-40B4-BE49-F238E27FC236}">
                <a16:creationId xmlns:a16="http://schemas.microsoft.com/office/drawing/2014/main" id="{B9CAF9D9-DDEA-DCEE-87AE-6CAB94481014}"/>
              </a:ext>
            </a:extLst>
          </p:cNvPr>
          <p:cNvSpPr/>
          <p:nvPr>
            <p:custDataLst>
              <p:tags r:id="rId163"/>
            </p:custDataLst>
          </p:nvPr>
        </p:nvSpPr>
        <p:spPr bwMode="gray">
          <a:xfrm>
            <a:off x="9788525" y="4960938"/>
            <a:ext cx="176213" cy="109538"/>
          </a:xfrm>
          <a:prstGeom prst="rect">
            <a:avLst/>
          </a:prstGeom>
          <a:solidFill>
            <a:schemeClr val="accent6"/>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B6399D27-42A7-405D-9759-483B169589E0}" type="datetime'''''''''2''''''%'''''">
              <a:rPr lang="en-GB" altLang="en-US" sz="800" smtClean="0">
                <a:solidFill>
                  <a:schemeClr val="bg1"/>
                </a:solidFill>
                <a:effectLst/>
              </a:rPr>
              <a:pPr algn="ctr">
                <a:lnSpc>
                  <a:spcPct val="90000"/>
                </a:lnSpc>
                <a:spcBef>
                  <a:spcPct val="0"/>
                </a:spcBef>
                <a:spcAft>
                  <a:spcPct val="0"/>
                </a:spcAft>
              </a:pPr>
              <a:t>2%</a:t>
            </a:fld>
            <a:endParaRPr lang="en-GB" sz="800">
              <a:solidFill>
                <a:schemeClr val="bg1"/>
              </a:solidFill>
              <a:sym typeface="+mn-lt"/>
            </a:endParaRPr>
          </a:p>
        </p:txBody>
      </p:sp>
      <p:sp>
        <p:nvSpPr>
          <p:cNvPr id="535" name="Rectangle 534">
            <a:extLst>
              <a:ext uri="{FF2B5EF4-FFF2-40B4-BE49-F238E27FC236}">
                <a16:creationId xmlns:a16="http://schemas.microsoft.com/office/drawing/2014/main" id="{3C46B764-8652-284E-2442-1B1B6771E6A4}"/>
              </a:ext>
            </a:extLst>
          </p:cNvPr>
          <p:cNvSpPr/>
          <p:nvPr>
            <p:custDataLst>
              <p:tags r:id="rId164"/>
            </p:custDataLst>
          </p:nvPr>
        </p:nvSpPr>
        <p:spPr bwMode="gray">
          <a:xfrm>
            <a:off x="9753600" y="4838700"/>
            <a:ext cx="176213" cy="109538"/>
          </a:xfrm>
          <a:prstGeom prst="rect">
            <a:avLst/>
          </a:prstGeom>
          <a:solidFill>
            <a:srgbClr val="E66F0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96791EBD-1079-4507-B825-866F228FC2D5}" type="datetime'8''''''''''''''''%'">
              <a:rPr lang="en-GB" altLang="en-US" sz="800" smtClean="0">
                <a:solidFill>
                  <a:schemeClr val="bg1"/>
                </a:solidFill>
                <a:effectLst/>
                <a:sym typeface="+mn-lt"/>
              </a:rPr>
              <a:pPr algn="ctr">
                <a:lnSpc>
                  <a:spcPct val="90000"/>
                </a:lnSpc>
                <a:spcBef>
                  <a:spcPct val="0"/>
                </a:spcBef>
                <a:spcAft>
                  <a:spcPct val="0"/>
                </a:spcAft>
              </a:pPr>
              <a:t>8%</a:t>
            </a:fld>
            <a:endParaRPr lang="en-GB" sz="800" err="1">
              <a:solidFill>
                <a:schemeClr val="bg1"/>
              </a:solidFill>
              <a:sym typeface="+mn-lt"/>
            </a:endParaRPr>
          </a:p>
        </p:txBody>
      </p:sp>
      <p:sp>
        <p:nvSpPr>
          <p:cNvPr id="532" name="Rectangle 531">
            <a:extLst>
              <a:ext uri="{FF2B5EF4-FFF2-40B4-BE49-F238E27FC236}">
                <a16:creationId xmlns:a16="http://schemas.microsoft.com/office/drawing/2014/main" id="{CD293EA6-B457-F90B-E8D2-DDC6667BCC05}"/>
              </a:ext>
            </a:extLst>
          </p:cNvPr>
          <p:cNvSpPr/>
          <p:nvPr>
            <p:custDataLst>
              <p:tags r:id="rId165"/>
            </p:custDataLst>
          </p:nvPr>
        </p:nvSpPr>
        <p:spPr bwMode="gray">
          <a:xfrm>
            <a:off x="8478838" y="4819650"/>
            <a:ext cx="176213" cy="109538"/>
          </a:xfrm>
          <a:prstGeom prst="rect">
            <a:avLst/>
          </a:prstGeom>
          <a:solidFill>
            <a:schemeClr val="accent6"/>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5E7C509E-537E-4AAC-9FC2-F8531998080D}" type="datetime'''''''''''''''''''''''''''3''''''''''''''''''%'''''">
              <a:rPr lang="en-GB" altLang="en-US" sz="800" smtClean="0">
                <a:solidFill>
                  <a:schemeClr val="bg1"/>
                </a:solidFill>
                <a:effectLst/>
                <a:sym typeface="+mn-lt"/>
              </a:rPr>
              <a:pPr algn="ctr">
                <a:lnSpc>
                  <a:spcPct val="90000"/>
                </a:lnSpc>
                <a:spcBef>
                  <a:spcPct val="0"/>
                </a:spcBef>
                <a:spcAft>
                  <a:spcPct val="0"/>
                </a:spcAft>
              </a:pPr>
              <a:t>3%</a:t>
            </a:fld>
            <a:endParaRPr lang="en-GB" sz="800" err="1">
              <a:solidFill>
                <a:schemeClr val="bg1"/>
              </a:solidFill>
              <a:sym typeface="+mn-lt"/>
            </a:endParaRPr>
          </a:p>
        </p:txBody>
      </p:sp>
      <p:sp>
        <p:nvSpPr>
          <p:cNvPr id="707" name="Rectangle 706">
            <a:extLst>
              <a:ext uri="{FF2B5EF4-FFF2-40B4-BE49-F238E27FC236}">
                <a16:creationId xmlns:a16="http://schemas.microsoft.com/office/drawing/2014/main" id="{5D7BD67B-7932-A570-BF7C-75646AA65395}"/>
              </a:ext>
            </a:extLst>
          </p:cNvPr>
          <p:cNvSpPr/>
          <p:nvPr>
            <p:custDataLst>
              <p:tags r:id="rId166"/>
            </p:custDataLst>
          </p:nvPr>
        </p:nvSpPr>
        <p:spPr bwMode="gray">
          <a:xfrm>
            <a:off x="9725025" y="3527425"/>
            <a:ext cx="233363" cy="109538"/>
          </a:xfrm>
          <a:prstGeom prst="rect">
            <a:avLst/>
          </a:prstGeom>
          <a:solidFill>
            <a:srgbClr val="C30C3E"/>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ctr" anchorCtr="0"/>
          <a:lstStyle/>
          <a:p>
            <a:pPr algn="ctr">
              <a:lnSpc>
                <a:spcPct val="90000"/>
              </a:lnSpc>
              <a:spcBef>
                <a:spcPct val="0"/>
              </a:spcBef>
              <a:spcAft>
                <a:spcPct val="0"/>
              </a:spcAft>
            </a:pPr>
            <a:fld id="{D1F0B616-44A3-4A35-94FB-F8D4ED94632E}" type="datetime'''8''''''''''''''''''''8''''''''''''''''''''''''%'">
              <a:rPr lang="en-GB" altLang="en-US" sz="800" smtClean="0">
                <a:solidFill>
                  <a:srgbClr val="FFFFFF"/>
                </a:solidFill>
                <a:effectLst/>
              </a:rPr>
              <a:pPr algn="ctr">
                <a:lnSpc>
                  <a:spcPct val="90000"/>
                </a:lnSpc>
                <a:spcBef>
                  <a:spcPct val="0"/>
                </a:spcBef>
                <a:spcAft>
                  <a:spcPct val="0"/>
                </a:spcAft>
              </a:pPr>
              <a:t>88%</a:t>
            </a:fld>
            <a:endParaRPr lang="en-GB" sz="800" err="1">
              <a:solidFill>
                <a:srgbClr val="FFFFFF"/>
              </a:solidFill>
              <a:sym typeface="+mn-lt"/>
            </a:endParaRPr>
          </a:p>
        </p:txBody>
      </p:sp>
      <p:sp>
        <p:nvSpPr>
          <p:cNvPr id="147" name="Rectangle 146">
            <a:extLst>
              <a:ext uri="{FF2B5EF4-FFF2-40B4-BE49-F238E27FC236}">
                <a16:creationId xmlns:a16="http://schemas.microsoft.com/office/drawing/2014/main" id="{57BD6460-DB81-4360-B140-6B36BDFA98E7}"/>
              </a:ext>
            </a:extLst>
          </p:cNvPr>
          <p:cNvSpPr/>
          <p:nvPr>
            <p:custDataLst>
              <p:tags r:id="rId167"/>
            </p:custDataLst>
          </p:nvPr>
        </p:nvSpPr>
        <p:spPr bwMode="auto">
          <a:xfrm>
            <a:off x="9764713" y="5153025"/>
            <a:ext cx="152400" cy="365125"/>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B5F5F214-D74A-4AFD-A228-BAB5D9C9D50E}" type="datetime'S''''''''''''''''''''''''''''''''''e''rb''''''''i''a'''''">
              <a:rPr lang="en-GB" altLang="en-US" sz="1000" smtClean="0">
                <a:solidFill>
                  <a:srgbClr val="2B3A42"/>
                </a:solidFill>
                <a:effectLst/>
              </a:rPr>
              <a:pPr lvl="0" algn="r">
                <a:spcBef>
                  <a:spcPct val="0"/>
                </a:spcBef>
                <a:spcAft>
                  <a:spcPct val="0"/>
                </a:spcAft>
                <a:defRPr/>
              </a:pPr>
              <a:t>Serbia</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118" name="Rectangle 117">
            <a:extLst>
              <a:ext uri="{FF2B5EF4-FFF2-40B4-BE49-F238E27FC236}">
                <a16:creationId xmlns:a16="http://schemas.microsoft.com/office/drawing/2014/main" id="{4CC8238E-B717-8F38-FCC8-D000393DEC4B}"/>
              </a:ext>
            </a:extLst>
          </p:cNvPr>
          <p:cNvSpPr/>
          <p:nvPr>
            <p:custDataLst>
              <p:tags r:id="rId168"/>
            </p:custDataLst>
          </p:nvPr>
        </p:nvSpPr>
        <p:spPr bwMode="gray">
          <a:xfrm>
            <a:off x="10002838" y="5000625"/>
            <a:ext cx="176213" cy="109538"/>
          </a:xfrm>
          <a:prstGeom prst="rect">
            <a:avLst/>
          </a:prstGeom>
          <a:solidFill>
            <a:schemeClr val="accent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9E47A222-2314-4BEF-A2D6-697FE4CC41FF}" type="datetime'''''''''''''''2%'''''''''''''''''''''''''''">
              <a:rPr lang="en-GB" altLang="en-US" sz="800" smtClean="0">
                <a:solidFill>
                  <a:schemeClr val="bg1"/>
                </a:solidFill>
                <a:effectLst/>
                <a:sym typeface="+mn-lt"/>
              </a:rPr>
              <a:pPr algn="ctr">
                <a:lnSpc>
                  <a:spcPct val="90000"/>
                </a:lnSpc>
                <a:spcBef>
                  <a:spcPct val="0"/>
                </a:spcBef>
                <a:spcAft>
                  <a:spcPct val="0"/>
                </a:spcAft>
              </a:pPr>
              <a:t>2%</a:t>
            </a:fld>
            <a:endParaRPr lang="en-GB" sz="800" err="1">
              <a:solidFill>
                <a:schemeClr val="bg1"/>
              </a:solidFill>
              <a:sym typeface="+mn-lt"/>
            </a:endParaRPr>
          </a:p>
        </p:txBody>
      </p:sp>
      <p:sp>
        <p:nvSpPr>
          <p:cNvPr id="536" name="Rectangle 535">
            <a:extLst>
              <a:ext uri="{FF2B5EF4-FFF2-40B4-BE49-F238E27FC236}">
                <a16:creationId xmlns:a16="http://schemas.microsoft.com/office/drawing/2014/main" id="{2F3E0C28-16CC-7F2B-6E61-0E1C6BE6E5D9}"/>
              </a:ext>
            </a:extLst>
          </p:cNvPr>
          <p:cNvSpPr/>
          <p:nvPr>
            <p:custDataLst>
              <p:tags r:id="rId169"/>
            </p:custDataLst>
          </p:nvPr>
        </p:nvSpPr>
        <p:spPr bwMode="gray">
          <a:xfrm>
            <a:off x="10002838" y="4879975"/>
            <a:ext cx="176213" cy="109538"/>
          </a:xfrm>
          <a:prstGeom prst="rect">
            <a:avLst/>
          </a:prstGeom>
          <a:solidFill>
            <a:schemeClr val="accent6"/>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954FEC84-9CCB-45C1-989F-438C8120B372}" type="datetime'8''''''''''''%'''''''''''''">
              <a:rPr lang="en-GB" altLang="en-US" sz="800" smtClean="0">
                <a:solidFill>
                  <a:schemeClr val="bg1"/>
                </a:solidFill>
                <a:effectLst/>
                <a:sym typeface="+mn-lt"/>
              </a:rPr>
              <a:pPr algn="ctr">
                <a:lnSpc>
                  <a:spcPct val="90000"/>
                </a:lnSpc>
                <a:spcBef>
                  <a:spcPct val="0"/>
                </a:spcBef>
                <a:spcAft>
                  <a:spcPct val="0"/>
                </a:spcAft>
              </a:pPr>
              <a:t>8%</a:t>
            </a:fld>
            <a:endParaRPr lang="en-GB" sz="800">
              <a:solidFill>
                <a:schemeClr val="bg1"/>
              </a:solidFill>
              <a:sym typeface="+mn-lt"/>
            </a:endParaRPr>
          </a:p>
        </p:txBody>
      </p:sp>
      <p:sp>
        <p:nvSpPr>
          <p:cNvPr id="352" name="Rectangle 351">
            <a:extLst>
              <a:ext uri="{FF2B5EF4-FFF2-40B4-BE49-F238E27FC236}">
                <a16:creationId xmlns:a16="http://schemas.microsoft.com/office/drawing/2014/main" id="{5087F2B5-2C8D-9CBC-646F-B53AFE49B115}"/>
              </a:ext>
            </a:extLst>
          </p:cNvPr>
          <p:cNvSpPr/>
          <p:nvPr>
            <p:custDataLst>
              <p:tags r:id="rId170"/>
            </p:custDataLst>
          </p:nvPr>
        </p:nvSpPr>
        <p:spPr bwMode="gray">
          <a:xfrm>
            <a:off x="10002838" y="4759325"/>
            <a:ext cx="176213" cy="109538"/>
          </a:xfrm>
          <a:prstGeom prst="rect">
            <a:avLst/>
          </a:prstGeom>
          <a:solidFill>
            <a:srgbClr val="F88FAC"/>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ctr" anchorCtr="0"/>
          <a:lstStyle/>
          <a:p>
            <a:pPr algn="ctr">
              <a:lnSpc>
                <a:spcPct val="90000"/>
              </a:lnSpc>
              <a:spcBef>
                <a:spcPct val="0"/>
              </a:spcBef>
              <a:spcAft>
                <a:spcPct val="0"/>
              </a:spcAft>
            </a:pPr>
            <a:fld id="{E27B52F7-CE40-4D0A-93F6-1D008B9A6AB9}" type="datetime'''''''''''''''''''''2''''%'">
              <a:rPr lang="en-GB" altLang="en-US" sz="800" smtClean="0">
                <a:solidFill>
                  <a:srgbClr val="FFFFFF"/>
                </a:solidFill>
                <a:effectLst/>
              </a:rPr>
              <a:pPr algn="ctr">
                <a:lnSpc>
                  <a:spcPct val="90000"/>
                </a:lnSpc>
                <a:spcBef>
                  <a:spcPct val="0"/>
                </a:spcBef>
                <a:spcAft>
                  <a:spcPct val="0"/>
                </a:spcAft>
              </a:pPr>
              <a:t>2%</a:t>
            </a:fld>
            <a:endParaRPr lang="en-GB" sz="800" err="1">
              <a:solidFill>
                <a:srgbClr val="FFFFFF"/>
              </a:solidFill>
              <a:sym typeface="+mn-lt"/>
            </a:endParaRPr>
          </a:p>
        </p:txBody>
      </p:sp>
      <p:sp>
        <p:nvSpPr>
          <p:cNvPr id="353" name="Rectangle 352">
            <a:extLst>
              <a:ext uri="{FF2B5EF4-FFF2-40B4-BE49-F238E27FC236}">
                <a16:creationId xmlns:a16="http://schemas.microsoft.com/office/drawing/2014/main" id="{485B52F9-4D61-3E70-4EB8-73B40BE8FD19}"/>
              </a:ext>
            </a:extLst>
          </p:cNvPr>
          <p:cNvSpPr/>
          <p:nvPr>
            <p:custDataLst>
              <p:tags r:id="rId171"/>
            </p:custDataLst>
          </p:nvPr>
        </p:nvSpPr>
        <p:spPr bwMode="gray">
          <a:xfrm>
            <a:off x="9974263" y="4152900"/>
            <a:ext cx="233363" cy="109538"/>
          </a:xfrm>
          <a:prstGeom prst="rect">
            <a:avLst/>
          </a:prstGeom>
          <a:solidFill>
            <a:srgbClr val="C30C3E"/>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ctr" anchorCtr="0"/>
          <a:lstStyle/>
          <a:p>
            <a:pPr algn="ctr">
              <a:lnSpc>
                <a:spcPct val="90000"/>
              </a:lnSpc>
              <a:spcBef>
                <a:spcPct val="0"/>
              </a:spcBef>
              <a:spcAft>
                <a:spcPct val="0"/>
              </a:spcAft>
            </a:pPr>
            <a:fld id="{60019836-C788-45B5-BCCE-676CF07B1F19}" type="datetime'''''4''4''''%'''''''''''''''">
              <a:rPr lang="en-GB" altLang="en-US" sz="800" smtClean="0">
                <a:solidFill>
                  <a:srgbClr val="FFFFFF"/>
                </a:solidFill>
                <a:effectLst/>
              </a:rPr>
              <a:pPr algn="ctr">
                <a:lnSpc>
                  <a:spcPct val="90000"/>
                </a:lnSpc>
                <a:spcBef>
                  <a:spcPct val="0"/>
                </a:spcBef>
                <a:spcAft>
                  <a:spcPct val="0"/>
                </a:spcAft>
              </a:pPr>
              <a:t>44%</a:t>
            </a:fld>
            <a:endParaRPr lang="en-GB" sz="800" err="1">
              <a:solidFill>
                <a:srgbClr val="FFFFFF"/>
              </a:solidFill>
              <a:sym typeface="+mn-lt"/>
            </a:endParaRPr>
          </a:p>
        </p:txBody>
      </p:sp>
      <p:sp>
        <p:nvSpPr>
          <p:cNvPr id="321" name="Rectangle 320">
            <a:extLst>
              <a:ext uri="{FF2B5EF4-FFF2-40B4-BE49-F238E27FC236}">
                <a16:creationId xmlns:a16="http://schemas.microsoft.com/office/drawing/2014/main" id="{AAE15CEF-7DF5-3AB0-8AF8-212D66321602}"/>
              </a:ext>
            </a:extLst>
          </p:cNvPr>
          <p:cNvSpPr/>
          <p:nvPr>
            <p:custDataLst>
              <p:tags r:id="rId172"/>
            </p:custDataLst>
          </p:nvPr>
        </p:nvSpPr>
        <p:spPr bwMode="gray">
          <a:xfrm>
            <a:off x="9974263" y="2962275"/>
            <a:ext cx="233363" cy="109538"/>
          </a:xfrm>
          <a:prstGeom prst="rect">
            <a:avLst/>
          </a:prstGeom>
          <a:solidFill>
            <a:srgbClr val="C0C0C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ctr" anchorCtr="0"/>
          <a:lstStyle/>
          <a:p>
            <a:pPr algn="ctr">
              <a:lnSpc>
                <a:spcPct val="90000"/>
              </a:lnSpc>
              <a:spcBef>
                <a:spcPct val="0"/>
              </a:spcBef>
              <a:spcAft>
                <a:spcPct val="0"/>
              </a:spcAft>
            </a:pPr>
            <a:fld id="{2A7F5F86-D143-45AA-A597-02FD376F1BF0}" type="datetime'''''''''''''4''''''''''''''''''''''''5''%'''''''''''''">
              <a:rPr lang="en-GB" altLang="en-US" sz="800" smtClean="0">
                <a:solidFill>
                  <a:srgbClr val="FFFFFF"/>
                </a:solidFill>
                <a:effectLst/>
              </a:rPr>
              <a:pPr algn="ctr">
                <a:lnSpc>
                  <a:spcPct val="90000"/>
                </a:lnSpc>
                <a:spcBef>
                  <a:spcPct val="0"/>
                </a:spcBef>
                <a:spcAft>
                  <a:spcPct val="0"/>
                </a:spcAft>
              </a:pPr>
              <a:t>45%</a:t>
            </a:fld>
            <a:endParaRPr lang="en-GB" sz="800" err="1">
              <a:solidFill>
                <a:srgbClr val="FFFFFF"/>
              </a:solidFill>
              <a:sym typeface="+mn-lt"/>
            </a:endParaRPr>
          </a:p>
        </p:txBody>
      </p:sp>
      <p:sp>
        <p:nvSpPr>
          <p:cNvPr id="148" name="Rectangle 147">
            <a:extLst>
              <a:ext uri="{FF2B5EF4-FFF2-40B4-BE49-F238E27FC236}">
                <a16:creationId xmlns:a16="http://schemas.microsoft.com/office/drawing/2014/main" id="{4C1D7EE2-3A01-440A-83AD-9D074E961C8F}"/>
              </a:ext>
            </a:extLst>
          </p:cNvPr>
          <p:cNvSpPr/>
          <p:nvPr>
            <p:custDataLst>
              <p:tags r:id="rId173"/>
            </p:custDataLst>
          </p:nvPr>
        </p:nvSpPr>
        <p:spPr bwMode="auto">
          <a:xfrm>
            <a:off x="9937750" y="5153025"/>
            <a:ext cx="304800" cy="617538"/>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8574AA73-CE52-4E00-AB66-7E93B8891886}" type="datetime'*''N''''o''''''''''''''rth ''&#10;M''a''''ced''''on''i''''a'''">
              <a:rPr lang="en-GB" altLang="en-US" sz="1000" smtClean="0">
                <a:solidFill>
                  <a:srgbClr val="2B3A42"/>
                </a:solidFill>
                <a:effectLst/>
              </a:rPr>
              <a:pPr lvl="0" algn="r">
                <a:spcBef>
                  <a:spcPct val="0"/>
                </a:spcBef>
                <a:spcAft>
                  <a:spcPct val="0"/>
                </a:spcAft>
                <a:defRPr/>
              </a:pPr>
              <a:t>*North 
Macedonia</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110" name="Rectangle 109">
            <a:extLst>
              <a:ext uri="{FF2B5EF4-FFF2-40B4-BE49-F238E27FC236}">
                <a16:creationId xmlns:a16="http://schemas.microsoft.com/office/drawing/2014/main" id="{5C9C5FF2-3F23-3076-7AC5-9EFDF09ECF36}"/>
              </a:ext>
            </a:extLst>
          </p:cNvPr>
          <p:cNvSpPr/>
          <p:nvPr>
            <p:custDataLst>
              <p:tags r:id="rId174"/>
            </p:custDataLst>
          </p:nvPr>
        </p:nvSpPr>
        <p:spPr bwMode="gray">
          <a:xfrm>
            <a:off x="10217150" y="5000625"/>
            <a:ext cx="176213" cy="109538"/>
          </a:xfrm>
          <a:prstGeom prst="rect">
            <a:avLst/>
          </a:prstGeom>
          <a:solidFill>
            <a:schemeClr val="accent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D928E0A7-8841-4FB3-88E9-E104E5486D9C}" type="datetime'''''''''''''''''''''''''2''''''''''''''''''''%'">
              <a:rPr lang="en-GB" altLang="en-US" sz="800" smtClean="0">
                <a:solidFill>
                  <a:schemeClr val="bg1"/>
                </a:solidFill>
                <a:effectLst/>
                <a:sym typeface="+mn-lt"/>
              </a:rPr>
              <a:pPr algn="ctr">
                <a:lnSpc>
                  <a:spcPct val="90000"/>
                </a:lnSpc>
                <a:spcBef>
                  <a:spcPct val="0"/>
                </a:spcBef>
                <a:spcAft>
                  <a:spcPct val="0"/>
                </a:spcAft>
              </a:pPr>
              <a:t>2%</a:t>
            </a:fld>
            <a:endParaRPr lang="en-GB" sz="800" err="1">
              <a:solidFill>
                <a:schemeClr val="bg1"/>
              </a:solidFill>
              <a:sym typeface="+mn-lt"/>
            </a:endParaRPr>
          </a:p>
        </p:txBody>
      </p:sp>
      <p:sp>
        <p:nvSpPr>
          <p:cNvPr id="538" name="Rectangle 537">
            <a:extLst>
              <a:ext uri="{FF2B5EF4-FFF2-40B4-BE49-F238E27FC236}">
                <a16:creationId xmlns:a16="http://schemas.microsoft.com/office/drawing/2014/main" id="{D3CFFBF7-56D3-4292-E050-0CDD90F192C3}"/>
              </a:ext>
            </a:extLst>
          </p:cNvPr>
          <p:cNvSpPr/>
          <p:nvPr>
            <p:custDataLst>
              <p:tags r:id="rId175"/>
            </p:custDataLst>
          </p:nvPr>
        </p:nvSpPr>
        <p:spPr bwMode="gray">
          <a:xfrm>
            <a:off x="10285413" y="4940300"/>
            <a:ext cx="176213" cy="109538"/>
          </a:xfrm>
          <a:prstGeom prst="rect">
            <a:avLst/>
          </a:prstGeom>
          <a:solidFill>
            <a:srgbClr val="E66F0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45775642-670D-4A33-B096-9F1A4281B85C}" type="datetime'''''''3%'''''''''''''''''''''''''''''''''''''''''''''''''">
              <a:rPr lang="en-GB" altLang="en-US" sz="800" smtClean="0">
                <a:solidFill>
                  <a:schemeClr val="bg1"/>
                </a:solidFill>
                <a:effectLst/>
                <a:sym typeface="+mn-lt"/>
              </a:rPr>
              <a:pPr algn="ctr">
                <a:lnSpc>
                  <a:spcPct val="90000"/>
                </a:lnSpc>
                <a:spcBef>
                  <a:spcPct val="0"/>
                </a:spcBef>
                <a:spcAft>
                  <a:spcPct val="0"/>
                </a:spcAft>
              </a:pPr>
              <a:t>3%</a:t>
            </a:fld>
            <a:endParaRPr lang="en-GB" sz="800" err="1">
              <a:solidFill>
                <a:schemeClr val="bg1"/>
              </a:solidFill>
              <a:sym typeface="+mn-lt"/>
            </a:endParaRPr>
          </a:p>
        </p:txBody>
      </p:sp>
      <p:sp>
        <p:nvSpPr>
          <p:cNvPr id="126" name="Rectangle 125">
            <a:extLst>
              <a:ext uri="{FF2B5EF4-FFF2-40B4-BE49-F238E27FC236}">
                <a16:creationId xmlns:a16="http://schemas.microsoft.com/office/drawing/2014/main" id="{39F45E37-C570-0394-B235-72BDAA5A29A1}"/>
              </a:ext>
            </a:extLst>
          </p:cNvPr>
          <p:cNvSpPr/>
          <p:nvPr>
            <p:custDataLst>
              <p:tags r:id="rId176"/>
            </p:custDataLst>
          </p:nvPr>
        </p:nvSpPr>
        <p:spPr bwMode="gray">
          <a:xfrm>
            <a:off x="10217150" y="4859338"/>
            <a:ext cx="176213" cy="109538"/>
          </a:xfrm>
          <a:prstGeom prst="rect">
            <a:avLst/>
          </a:prstGeom>
          <a:solidFill>
            <a:srgbClr val="F88FAC"/>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ctr" anchorCtr="0"/>
          <a:lstStyle/>
          <a:p>
            <a:pPr algn="ctr">
              <a:lnSpc>
                <a:spcPct val="90000"/>
              </a:lnSpc>
              <a:spcBef>
                <a:spcPct val="0"/>
              </a:spcBef>
              <a:spcAft>
                <a:spcPct val="0"/>
              </a:spcAft>
            </a:pPr>
            <a:fld id="{84FFA678-1242-4DBD-8BC2-149F5238FEDF}" type="datetime'''''''3''''''''''''''''''''''''''%'''''''">
              <a:rPr lang="en-GB" altLang="en-US" sz="800" smtClean="0">
                <a:solidFill>
                  <a:srgbClr val="FFFFFF"/>
                </a:solidFill>
                <a:effectLst/>
              </a:rPr>
              <a:pPr algn="ctr">
                <a:lnSpc>
                  <a:spcPct val="90000"/>
                </a:lnSpc>
                <a:spcBef>
                  <a:spcPct val="0"/>
                </a:spcBef>
                <a:spcAft>
                  <a:spcPct val="0"/>
                </a:spcAft>
              </a:pPr>
              <a:t>3%</a:t>
            </a:fld>
            <a:endParaRPr lang="en-GB" sz="800" err="1">
              <a:solidFill>
                <a:srgbClr val="FFFFFF"/>
              </a:solidFill>
              <a:sym typeface="+mn-lt"/>
            </a:endParaRPr>
          </a:p>
        </p:txBody>
      </p:sp>
      <p:sp>
        <p:nvSpPr>
          <p:cNvPr id="322" name="Rectangle 321">
            <a:extLst>
              <a:ext uri="{FF2B5EF4-FFF2-40B4-BE49-F238E27FC236}">
                <a16:creationId xmlns:a16="http://schemas.microsoft.com/office/drawing/2014/main" id="{7834AA28-3915-0B0B-A400-37DEA9B4585A}"/>
              </a:ext>
            </a:extLst>
          </p:cNvPr>
          <p:cNvSpPr/>
          <p:nvPr>
            <p:custDataLst>
              <p:tags r:id="rId177"/>
            </p:custDataLst>
          </p:nvPr>
        </p:nvSpPr>
        <p:spPr bwMode="gray">
          <a:xfrm>
            <a:off x="10221913" y="4113213"/>
            <a:ext cx="233363" cy="109538"/>
          </a:xfrm>
          <a:prstGeom prst="rect">
            <a:avLst/>
          </a:prstGeom>
          <a:solidFill>
            <a:srgbClr val="C30C3E"/>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C077810F-00DB-4C14-8D83-CC5561A34366}" type="datetime'5''''''''''''''''''''''3''''''''''''''''''''''''%'''">
              <a:rPr lang="en-GB" altLang="en-US" sz="800" smtClean="0">
                <a:solidFill>
                  <a:srgbClr val="FFFFFF"/>
                </a:solidFill>
                <a:effectLst/>
              </a:rPr>
              <a:pPr algn="ctr">
                <a:lnSpc>
                  <a:spcPct val="90000"/>
                </a:lnSpc>
                <a:spcBef>
                  <a:spcPct val="0"/>
                </a:spcBef>
                <a:spcAft>
                  <a:spcPct val="0"/>
                </a:spcAft>
              </a:pPr>
              <a:t>53%</a:t>
            </a:fld>
            <a:endParaRPr lang="en-GB" sz="800">
              <a:solidFill>
                <a:srgbClr val="FFFFFF"/>
              </a:solidFill>
              <a:sym typeface="+mn-lt"/>
            </a:endParaRPr>
          </a:p>
        </p:txBody>
      </p:sp>
      <p:sp>
        <p:nvSpPr>
          <p:cNvPr id="539" name="Rectangle 538">
            <a:extLst>
              <a:ext uri="{FF2B5EF4-FFF2-40B4-BE49-F238E27FC236}">
                <a16:creationId xmlns:a16="http://schemas.microsoft.com/office/drawing/2014/main" id="{CC105974-08A0-E0F4-CA7B-B55E73F1C91D}"/>
              </a:ext>
            </a:extLst>
          </p:cNvPr>
          <p:cNvSpPr/>
          <p:nvPr>
            <p:custDataLst>
              <p:tags r:id="rId178"/>
            </p:custDataLst>
          </p:nvPr>
        </p:nvSpPr>
        <p:spPr bwMode="gray">
          <a:xfrm>
            <a:off x="10221913" y="2881313"/>
            <a:ext cx="233363" cy="109538"/>
          </a:xfrm>
          <a:prstGeom prst="rect">
            <a:avLst/>
          </a:prstGeom>
          <a:solidFill>
            <a:srgbClr val="C0C0C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ctr" anchorCtr="0"/>
          <a:lstStyle/>
          <a:p>
            <a:pPr algn="ctr">
              <a:lnSpc>
                <a:spcPct val="90000"/>
              </a:lnSpc>
              <a:spcBef>
                <a:spcPct val="0"/>
              </a:spcBef>
              <a:spcAft>
                <a:spcPct val="0"/>
              </a:spcAft>
            </a:pPr>
            <a:fld id="{20D80044-F3BE-4ED5-A452-0D5C0E7F5B80}" type="datetime'''3''''''''''''''''''''''9''''''''''%'''''''''''''''">
              <a:rPr lang="en-GB" altLang="en-US" sz="800" smtClean="0">
                <a:solidFill>
                  <a:srgbClr val="FFFFFF"/>
                </a:solidFill>
                <a:effectLst/>
                <a:sym typeface="+mn-lt"/>
              </a:rPr>
              <a:pPr algn="ctr">
                <a:lnSpc>
                  <a:spcPct val="90000"/>
                </a:lnSpc>
                <a:spcBef>
                  <a:spcPct val="0"/>
                </a:spcBef>
                <a:spcAft>
                  <a:spcPct val="0"/>
                </a:spcAft>
              </a:pPr>
              <a:t>39%</a:t>
            </a:fld>
            <a:endParaRPr lang="en-GB" sz="800" err="1">
              <a:solidFill>
                <a:srgbClr val="FFFFFF"/>
              </a:solidFill>
              <a:sym typeface="+mn-lt"/>
            </a:endParaRPr>
          </a:p>
        </p:txBody>
      </p:sp>
      <p:sp>
        <p:nvSpPr>
          <p:cNvPr id="145" name="Rectangle 144">
            <a:extLst>
              <a:ext uri="{FF2B5EF4-FFF2-40B4-BE49-F238E27FC236}">
                <a16:creationId xmlns:a16="http://schemas.microsoft.com/office/drawing/2014/main" id="{A8EA43D0-E226-C214-4878-707E3EE99570}"/>
              </a:ext>
            </a:extLst>
          </p:cNvPr>
          <p:cNvSpPr/>
          <p:nvPr>
            <p:custDataLst>
              <p:tags r:id="rId179"/>
            </p:custDataLst>
          </p:nvPr>
        </p:nvSpPr>
        <p:spPr bwMode="auto">
          <a:xfrm>
            <a:off x="10261600" y="5153025"/>
            <a:ext cx="152400" cy="434975"/>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1EB3164D-DBD6-460E-836E-9203E8F6700B}" type="datetime'''*B''''''''''o''''''''''''s''''''''''''''''n''''''ia'''''''''">
              <a:rPr lang="en-GB" altLang="en-US" sz="1000" smtClean="0">
                <a:solidFill>
                  <a:srgbClr val="2B3A42"/>
                </a:solidFill>
                <a:effectLst/>
              </a:rPr>
              <a:pPr lvl="0" algn="r">
                <a:spcBef>
                  <a:spcPct val="0"/>
                </a:spcBef>
                <a:spcAft>
                  <a:spcPct val="0"/>
                </a:spcAft>
                <a:defRPr/>
              </a:pPr>
              <a:t>*Bosnia</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541" name="Rectangle 540">
            <a:extLst>
              <a:ext uri="{FF2B5EF4-FFF2-40B4-BE49-F238E27FC236}">
                <a16:creationId xmlns:a16="http://schemas.microsoft.com/office/drawing/2014/main" id="{611B5CFC-6390-F1B1-5854-F5307872F8EB}"/>
              </a:ext>
            </a:extLst>
          </p:cNvPr>
          <p:cNvSpPr/>
          <p:nvPr>
            <p:custDataLst>
              <p:tags r:id="rId180"/>
            </p:custDataLst>
          </p:nvPr>
        </p:nvSpPr>
        <p:spPr bwMode="gray">
          <a:xfrm>
            <a:off x="10464800" y="5000625"/>
            <a:ext cx="176213" cy="109538"/>
          </a:xfrm>
          <a:prstGeom prst="rect">
            <a:avLst/>
          </a:prstGeom>
          <a:solidFill>
            <a:schemeClr val="accent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12B6C07E-13EF-4671-A7DE-E303725CB5B2}" type="datetime'''''''''''2''''''''''''''''''''''%'''''''''''''''''''">
              <a:rPr lang="en-GB" altLang="en-US" sz="800" smtClean="0">
                <a:solidFill>
                  <a:schemeClr val="bg1"/>
                </a:solidFill>
                <a:effectLst/>
                <a:sym typeface="+mn-lt"/>
              </a:rPr>
              <a:pPr algn="ctr">
                <a:lnSpc>
                  <a:spcPct val="90000"/>
                </a:lnSpc>
                <a:spcBef>
                  <a:spcPct val="0"/>
                </a:spcBef>
                <a:spcAft>
                  <a:spcPct val="0"/>
                </a:spcAft>
              </a:pPr>
              <a:t>2%</a:t>
            </a:fld>
            <a:endParaRPr lang="en-GB" sz="800" err="1">
              <a:solidFill>
                <a:schemeClr val="bg1"/>
              </a:solidFill>
              <a:sym typeface="+mn-lt"/>
            </a:endParaRPr>
          </a:p>
        </p:txBody>
      </p:sp>
      <p:sp>
        <p:nvSpPr>
          <p:cNvPr id="545" name="Rectangle 544">
            <a:extLst>
              <a:ext uri="{FF2B5EF4-FFF2-40B4-BE49-F238E27FC236}">
                <a16:creationId xmlns:a16="http://schemas.microsoft.com/office/drawing/2014/main" id="{B9B9D503-2168-EAFF-9BF0-30DD7AE61FA1}"/>
              </a:ext>
            </a:extLst>
          </p:cNvPr>
          <p:cNvSpPr/>
          <p:nvPr>
            <p:custDataLst>
              <p:tags r:id="rId181"/>
            </p:custDataLst>
          </p:nvPr>
        </p:nvSpPr>
        <p:spPr bwMode="gray">
          <a:xfrm>
            <a:off x="10534650" y="4921250"/>
            <a:ext cx="176213" cy="109538"/>
          </a:xfrm>
          <a:prstGeom prst="rect">
            <a:avLst/>
          </a:prstGeom>
          <a:solidFill>
            <a:srgbClr val="F88FAC"/>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ctr" anchorCtr="0"/>
          <a:lstStyle/>
          <a:p>
            <a:pPr algn="ctr">
              <a:lnSpc>
                <a:spcPct val="90000"/>
              </a:lnSpc>
              <a:spcBef>
                <a:spcPct val="0"/>
              </a:spcBef>
              <a:spcAft>
                <a:spcPct val="0"/>
              </a:spcAft>
            </a:pPr>
            <a:fld id="{4C16B215-A808-4532-9177-AD97B8EE12B5}" type="datetime'''''''''''5''%'''''''''''''''''''''''''''''''''">
              <a:rPr lang="en-GB" altLang="en-US" sz="800" smtClean="0">
                <a:solidFill>
                  <a:srgbClr val="FFFFFF"/>
                </a:solidFill>
                <a:effectLst/>
                <a:sym typeface="+mn-lt"/>
              </a:rPr>
              <a:pPr algn="ctr">
                <a:lnSpc>
                  <a:spcPct val="90000"/>
                </a:lnSpc>
                <a:spcBef>
                  <a:spcPct val="0"/>
                </a:spcBef>
                <a:spcAft>
                  <a:spcPct val="0"/>
                </a:spcAft>
              </a:pPr>
              <a:t>5%</a:t>
            </a:fld>
            <a:endParaRPr lang="en-GB" sz="800" err="1">
              <a:solidFill>
                <a:srgbClr val="FFFFFF"/>
              </a:solidFill>
              <a:sym typeface="+mn-lt"/>
            </a:endParaRPr>
          </a:p>
        </p:txBody>
      </p:sp>
      <p:sp>
        <p:nvSpPr>
          <p:cNvPr id="546" name="Rectangle 545">
            <a:extLst>
              <a:ext uri="{FF2B5EF4-FFF2-40B4-BE49-F238E27FC236}">
                <a16:creationId xmlns:a16="http://schemas.microsoft.com/office/drawing/2014/main" id="{CFE9E93F-C549-6737-E89F-C0A108E049C8}"/>
              </a:ext>
            </a:extLst>
          </p:cNvPr>
          <p:cNvSpPr/>
          <p:nvPr>
            <p:custDataLst>
              <p:tags r:id="rId182"/>
            </p:custDataLst>
          </p:nvPr>
        </p:nvSpPr>
        <p:spPr bwMode="gray">
          <a:xfrm>
            <a:off x="10471150" y="3608388"/>
            <a:ext cx="233363" cy="109538"/>
          </a:xfrm>
          <a:prstGeom prst="rect">
            <a:avLst/>
          </a:prstGeom>
          <a:solidFill>
            <a:srgbClr val="C30C3E"/>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FACF775B-8359-4BE8-8D74-E60D4A71BE14}" type="datetime'''''''''''''''''''9''''''''''''''''''''''''''''''''''4%'">
              <a:rPr lang="en-GB" altLang="en-US" sz="800" smtClean="0">
                <a:solidFill>
                  <a:srgbClr val="FFFFFF"/>
                </a:solidFill>
                <a:effectLst/>
                <a:sym typeface="+mn-lt"/>
              </a:rPr>
              <a:pPr algn="ctr">
                <a:lnSpc>
                  <a:spcPct val="90000"/>
                </a:lnSpc>
                <a:spcBef>
                  <a:spcPct val="0"/>
                </a:spcBef>
                <a:spcAft>
                  <a:spcPct val="0"/>
                </a:spcAft>
              </a:pPr>
              <a:t>94%</a:t>
            </a:fld>
            <a:endParaRPr lang="en-GB" sz="800">
              <a:solidFill>
                <a:srgbClr val="FFFFFF"/>
              </a:solidFill>
              <a:sym typeface="+mn-lt"/>
            </a:endParaRPr>
          </a:p>
        </p:txBody>
      </p:sp>
      <p:sp>
        <p:nvSpPr>
          <p:cNvPr id="62" name="Rectangle 61">
            <a:extLst>
              <a:ext uri="{FF2B5EF4-FFF2-40B4-BE49-F238E27FC236}">
                <a16:creationId xmlns:a16="http://schemas.microsoft.com/office/drawing/2014/main" id="{77AA89D7-01DF-B4CE-F50A-094254176649}"/>
              </a:ext>
            </a:extLst>
          </p:cNvPr>
          <p:cNvSpPr/>
          <p:nvPr>
            <p:custDataLst>
              <p:tags r:id="rId183"/>
            </p:custDataLst>
          </p:nvPr>
        </p:nvSpPr>
        <p:spPr bwMode="auto">
          <a:xfrm>
            <a:off x="10510838" y="5153025"/>
            <a:ext cx="152400" cy="387350"/>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B28B60BD-CE7E-4BF6-8DB8-E4F98535C862}" type="datetime'''T''u''''''''''''''''''''''''r''''''''k''''e''''''''''''y'">
              <a:rPr lang="en-GB" altLang="en-US" sz="1000" smtClean="0">
                <a:solidFill>
                  <a:srgbClr val="2B3A42"/>
                </a:solidFill>
                <a:effectLst/>
              </a:rPr>
              <a:pPr lvl="0" algn="r">
                <a:spcBef>
                  <a:spcPct val="0"/>
                </a:spcBef>
                <a:spcAft>
                  <a:spcPct val="0"/>
                </a:spcAft>
                <a:defRPr/>
              </a:pPr>
              <a:t>Turkey</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475" name="Rectangle 474">
            <a:extLst>
              <a:ext uri="{FF2B5EF4-FFF2-40B4-BE49-F238E27FC236}">
                <a16:creationId xmlns:a16="http://schemas.microsoft.com/office/drawing/2014/main" id="{8922EC32-20FE-C4EB-B02B-1B44CC97B077}"/>
              </a:ext>
            </a:extLst>
          </p:cNvPr>
          <p:cNvSpPr/>
          <p:nvPr>
            <p:custDataLst>
              <p:tags r:id="rId184"/>
            </p:custDataLst>
          </p:nvPr>
        </p:nvSpPr>
        <p:spPr bwMode="gray">
          <a:xfrm>
            <a:off x="10718800" y="4537075"/>
            <a:ext cx="233363" cy="109538"/>
          </a:xfrm>
          <a:prstGeom prst="rect">
            <a:avLst/>
          </a:prstGeom>
          <a:solidFill>
            <a:srgbClr val="E66F0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51009579-9191-4DFF-B316-D04651CC4ED5}" type="datetime'''''''''''''''''''''''''''''''''''''3''''6''''''''''''%'">
              <a:rPr lang="en-GB" altLang="en-US" sz="800" smtClean="0">
                <a:solidFill>
                  <a:schemeClr val="bg1"/>
                </a:solidFill>
                <a:effectLst/>
                <a:sym typeface="+mn-lt"/>
              </a:rPr>
              <a:pPr algn="ctr">
                <a:lnSpc>
                  <a:spcPct val="90000"/>
                </a:lnSpc>
                <a:spcBef>
                  <a:spcPct val="0"/>
                </a:spcBef>
                <a:spcAft>
                  <a:spcPct val="0"/>
                </a:spcAft>
              </a:pPr>
              <a:t>36%</a:t>
            </a:fld>
            <a:endParaRPr lang="en-GB" sz="800" err="1">
              <a:solidFill>
                <a:schemeClr val="bg1"/>
              </a:solidFill>
              <a:sym typeface="+mn-lt"/>
            </a:endParaRPr>
          </a:p>
        </p:txBody>
      </p:sp>
      <p:sp>
        <p:nvSpPr>
          <p:cNvPr id="478" name="Rectangle 477">
            <a:extLst>
              <a:ext uri="{FF2B5EF4-FFF2-40B4-BE49-F238E27FC236}">
                <a16:creationId xmlns:a16="http://schemas.microsoft.com/office/drawing/2014/main" id="{E5FF6B5A-36E7-3984-29CF-7350B4DDF492}"/>
              </a:ext>
            </a:extLst>
          </p:cNvPr>
          <p:cNvSpPr/>
          <p:nvPr>
            <p:custDataLst>
              <p:tags r:id="rId185"/>
            </p:custDataLst>
          </p:nvPr>
        </p:nvSpPr>
        <p:spPr bwMode="gray">
          <a:xfrm>
            <a:off x="10747375" y="3992563"/>
            <a:ext cx="176213" cy="109538"/>
          </a:xfrm>
          <a:prstGeom prst="rect">
            <a:avLst/>
          </a:prstGeom>
          <a:solidFill>
            <a:srgbClr val="F88FAC"/>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ctr" anchorCtr="0"/>
          <a:lstStyle/>
          <a:p>
            <a:pPr algn="ctr">
              <a:lnSpc>
                <a:spcPct val="90000"/>
              </a:lnSpc>
              <a:spcBef>
                <a:spcPct val="0"/>
              </a:spcBef>
              <a:spcAft>
                <a:spcPct val="0"/>
              </a:spcAft>
            </a:pPr>
            <a:fld id="{E746AC6B-3ED5-4902-8332-574A9B22C3AF}" type="datetime'5''''''''''''''%'''''''''''''''''''''''''''''''''''''''''''">
              <a:rPr lang="en-GB" altLang="en-US" sz="800" smtClean="0">
                <a:solidFill>
                  <a:srgbClr val="FFFFFF"/>
                </a:solidFill>
                <a:effectLst/>
                <a:sym typeface="+mn-lt"/>
              </a:rPr>
              <a:pPr algn="ctr">
                <a:lnSpc>
                  <a:spcPct val="90000"/>
                </a:lnSpc>
                <a:spcBef>
                  <a:spcPct val="0"/>
                </a:spcBef>
                <a:spcAft>
                  <a:spcPct val="0"/>
                </a:spcAft>
              </a:pPr>
              <a:t>5%</a:t>
            </a:fld>
            <a:endParaRPr lang="en-GB" sz="800" err="1">
              <a:solidFill>
                <a:srgbClr val="FFFFFF"/>
              </a:solidFill>
              <a:sym typeface="+mn-lt"/>
            </a:endParaRPr>
          </a:p>
        </p:txBody>
      </p:sp>
      <p:sp>
        <p:nvSpPr>
          <p:cNvPr id="480" name="Rectangle 479">
            <a:extLst>
              <a:ext uri="{FF2B5EF4-FFF2-40B4-BE49-F238E27FC236}">
                <a16:creationId xmlns:a16="http://schemas.microsoft.com/office/drawing/2014/main" id="{081C4408-4188-408E-AE76-42EB802EA8D2}"/>
              </a:ext>
            </a:extLst>
          </p:cNvPr>
          <p:cNvSpPr/>
          <p:nvPr>
            <p:custDataLst>
              <p:tags r:id="rId186"/>
            </p:custDataLst>
          </p:nvPr>
        </p:nvSpPr>
        <p:spPr bwMode="gray">
          <a:xfrm>
            <a:off x="10718800" y="3144838"/>
            <a:ext cx="233363" cy="109538"/>
          </a:xfrm>
          <a:prstGeom prst="rect">
            <a:avLst/>
          </a:prstGeom>
          <a:solidFill>
            <a:srgbClr val="C30C3E"/>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BB67EAAB-896C-4455-8F25-9B10BE168134}" type="datetime'''''5''9''''''''''%'''''''''''''''''''''''''''''''''''''''''">
              <a:rPr lang="en-GB" altLang="en-US" sz="800" smtClean="0">
                <a:solidFill>
                  <a:srgbClr val="FFFFFF"/>
                </a:solidFill>
                <a:effectLst/>
                <a:sym typeface="+mn-lt"/>
              </a:rPr>
              <a:pPr algn="ctr">
                <a:lnSpc>
                  <a:spcPct val="90000"/>
                </a:lnSpc>
                <a:spcBef>
                  <a:spcPct val="0"/>
                </a:spcBef>
                <a:spcAft>
                  <a:spcPct val="0"/>
                </a:spcAft>
              </a:pPr>
              <a:t>59%</a:t>
            </a:fld>
            <a:endParaRPr lang="en-GB" sz="800">
              <a:solidFill>
                <a:srgbClr val="FFFFFF"/>
              </a:solidFill>
              <a:sym typeface="+mn-lt"/>
            </a:endParaRPr>
          </a:p>
        </p:txBody>
      </p:sp>
      <p:sp>
        <p:nvSpPr>
          <p:cNvPr id="58" name="Rectangle 57">
            <a:extLst>
              <a:ext uri="{FF2B5EF4-FFF2-40B4-BE49-F238E27FC236}">
                <a16:creationId xmlns:a16="http://schemas.microsoft.com/office/drawing/2014/main" id="{77AF786C-F529-DC4C-F4E7-96C7F17B4942}"/>
              </a:ext>
            </a:extLst>
          </p:cNvPr>
          <p:cNvSpPr/>
          <p:nvPr>
            <p:custDataLst>
              <p:tags r:id="rId187"/>
            </p:custDataLst>
          </p:nvPr>
        </p:nvSpPr>
        <p:spPr bwMode="auto">
          <a:xfrm>
            <a:off x="10758488" y="5153025"/>
            <a:ext cx="152400" cy="401638"/>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454C1E1A-348B-4FE9-A55E-FD0BA7ECD0C8}" type="datetime'''''''''''''''''C''''''''y''''''pr''''''''''''''''us'">
              <a:rPr lang="en-GB" altLang="en-US" sz="1000" smtClean="0">
                <a:solidFill>
                  <a:srgbClr val="2B3A42"/>
                </a:solidFill>
                <a:effectLst/>
              </a:rPr>
              <a:pPr lvl="0" algn="r">
                <a:spcBef>
                  <a:spcPct val="0"/>
                </a:spcBef>
                <a:spcAft>
                  <a:spcPct val="0"/>
                </a:spcAft>
                <a:defRPr/>
              </a:pPr>
              <a:t>Cyprus</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726" name="Rectangle 725">
            <a:extLst>
              <a:ext uri="{FF2B5EF4-FFF2-40B4-BE49-F238E27FC236}">
                <a16:creationId xmlns:a16="http://schemas.microsoft.com/office/drawing/2014/main" id="{FCE26C5C-43A2-4B42-32F5-F2D007B48BF1}"/>
              </a:ext>
            </a:extLst>
          </p:cNvPr>
          <p:cNvSpPr/>
          <p:nvPr>
            <p:custDataLst>
              <p:tags r:id="rId188"/>
            </p:custDataLst>
          </p:nvPr>
        </p:nvSpPr>
        <p:spPr bwMode="gray">
          <a:xfrm>
            <a:off x="9753600" y="4718050"/>
            <a:ext cx="176213" cy="109538"/>
          </a:xfrm>
          <a:prstGeom prst="rect">
            <a:avLst/>
          </a:prstGeom>
          <a:solidFill>
            <a:srgbClr val="F88FAC"/>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ctr" anchorCtr="0"/>
          <a:lstStyle/>
          <a:p>
            <a:pPr algn="ctr">
              <a:lnSpc>
                <a:spcPct val="90000"/>
              </a:lnSpc>
              <a:spcBef>
                <a:spcPct val="0"/>
              </a:spcBef>
              <a:spcAft>
                <a:spcPct val="0"/>
              </a:spcAft>
            </a:pPr>
            <a:fld id="{89092458-554F-49A9-B5B2-32A82959C8EA}" type="datetime'''''''''''''''2''''''''''''''''''''''''''''%'">
              <a:rPr lang="en-GB" altLang="en-US" sz="800" smtClean="0">
                <a:solidFill>
                  <a:srgbClr val="FFFFFF"/>
                </a:solidFill>
                <a:effectLst/>
              </a:rPr>
              <a:pPr algn="ctr">
                <a:lnSpc>
                  <a:spcPct val="90000"/>
                </a:lnSpc>
                <a:spcBef>
                  <a:spcPct val="0"/>
                </a:spcBef>
                <a:spcAft>
                  <a:spcPct val="0"/>
                </a:spcAft>
              </a:pPr>
              <a:t>2%</a:t>
            </a:fld>
            <a:endParaRPr lang="en-GB" sz="800" err="1">
              <a:solidFill>
                <a:srgbClr val="FFFFFF"/>
              </a:solidFill>
              <a:sym typeface="+mn-lt"/>
            </a:endParaRPr>
          </a:p>
        </p:txBody>
      </p:sp>
      <p:sp>
        <p:nvSpPr>
          <p:cNvPr id="13" name="Rectangle 12">
            <a:extLst>
              <a:ext uri="{FF2B5EF4-FFF2-40B4-BE49-F238E27FC236}">
                <a16:creationId xmlns:a16="http://schemas.microsoft.com/office/drawing/2014/main" id="{F7CD2B58-B109-4FC6-B27B-5F708B4BE640}"/>
              </a:ext>
            </a:extLst>
          </p:cNvPr>
          <p:cNvSpPr/>
          <p:nvPr>
            <p:custDataLst>
              <p:tags r:id="rId189"/>
            </p:custDataLst>
          </p:nvPr>
        </p:nvSpPr>
        <p:spPr bwMode="auto">
          <a:xfrm>
            <a:off x="1103313" y="6116638"/>
            <a:ext cx="196850" cy="1476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6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4" name="Rectangle 13">
            <a:extLst>
              <a:ext uri="{FF2B5EF4-FFF2-40B4-BE49-F238E27FC236}">
                <a16:creationId xmlns:a16="http://schemas.microsoft.com/office/drawing/2014/main" id="{471021A3-F053-4C6B-83CF-5ED12865A656}"/>
              </a:ext>
            </a:extLst>
          </p:cNvPr>
          <p:cNvSpPr/>
          <p:nvPr>
            <p:custDataLst>
              <p:tags r:id="rId190"/>
            </p:custDataLst>
          </p:nvPr>
        </p:nvSpPr>
        <p:spPr bwMode="auto">
          <a:xfrm>
            <a:off x="1679575" y="6116638"/>
            <a:ext cx="196850" cy="147638"/>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6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9" name="Rectangle 18">
            <a:extLst>
              <a:ext uri="{FF2B5EF4-FFF2-40B4-BE49-F238E27FC236}">
                <a16:creationId xmlns:a16="http://schemas.microsoft.com/office/drawing/2014/main" id="{73508AE0-E36E-41C9-9611-02903FC393DF}"/>
              </a:ext>
            </a:extLst>
          </p:cNvPr>
          <p:cNvSpPr/>
          <p:nvPr>
            <p:custDataLst>
              <p:tags r:id="rId191"/>
            </p:custDataLst>
          </p:nvPr>
        </p:nvSpPr>
        <p:spPr bwMode="auto">
          <a:xfrm>
            <a:off x="3808413" y="6116638"/>
            <a:ext cx="196850" cy="147638"/>
          </a:xfrm>
          <a:prstGeom prst="rect">
            <a:avLst/>
          </a:prstGeom>
          <a:solidFill>
            <a:srgbClr val="E66F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6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0" name="Rectangle 19">
            <a:extLst>
              <a:ext uri="{FF2B5EF4-FFF2-40B4-BE49-F238E27FC236}">
                <a16:creationId xmlns:a16="http://schemas.microsoft.com/office/drawing/2014/main" id="{AA34FA3B-3556-49C2-AD6F-5B67D2F1770C}"/>
              </a:ext>
            </a:extLst>
          </p:cNvPr>
          <p:cNvSpPr/>
          <p:nvPr>
            <p:custDataLst>
              <p:tags r:id="rId192"/>
            </p:custDataLst>
          </p:nvPr>
        </p:nvSpPr>
        <p:spPr bwMode="auto">
          <a:xfrm>
            <a:off x="6153150" y="6116638"/>
            <a:ext cx="196850" cy="147638"/>
          </a:xfrm>
          <a:prstGeom prst="rect">
            <a:avLst/>
          </a:prstGeom>
          <a:solidFill>
            <a:srgbClr val="F88FA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6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1" name="Rectangle 20">
            <a:extLst>
              <a:ext uri="{FF2B5EF4-FFF2-40B4-BE49-F238E27FC236}">
                <a16:creationId xmlns:a16="http://schemas.microsoft.com/office/drawing/2014/main" id="{E752EA0D-11B0-46F1-B2C0-D91402F2DDF2}"/>
              </a:ext>
            </a:extLst>
          </p:cNvPr>
          <p:cNvSpPr/>
          <p:nvPr>
            <p:custDataLst>
              <p:tags r:id="rId193"/>
            </p:custDataLst>
          </p:nvPr>
        </p:nvSpPr>
        <p:spPr bwMode="auto">
          <a:xfrm>
            <a:off x="7940675" y="6116638"/>
            <a:ext cx="196850" cy="147638"/>
          </a:xfrm>
          <a:prstGeom prst="rect">
            <a:avLst/>
          </a:prstGeom>
          <a:solidFill>
            <a:srgbClr val="C30C3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6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667" name="Rectangle 666">
            <a:extLst>
              <a:ext uri="{FF2B5EF4-FFF2-40B4-BE49-F238E27FC236}">
                <a16:creationId xmlns:a16="http://schemas.microsoft.com/office/drawing/2014/main" id="{D3D78A3C-FA21-E250-32EC-012709AD9EAF}"/>
              </a:ext>
            </a:extLst>
          </p:cNvPr>
          <p:cNvSpPr/>
          <p:nvPr>
            <p:custDataLst>
              <p:tags r:id="rId194"/>
            </p:custDataLst>
          </p:nvPr>
        </p:nvSpPr>
        <p:spPr bwMode="auto">
          <a:xfrm>
            <a:off x="9099550" y="6116638"/>
            <a:ext cx="196850" cy="147638"/>
          </a:xfrm>
          <a:prstGeom prst="rect">
            <a:avLst/>
          </a:prstGeom>
          <a:solidFill>
            <a:srgbClr val="C0C0C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l"/>
            <a:endParaRPr lang="en-GB" sz="1600" err="1"/>
          </a:p>
        </p:txBody>
      </p:sp>
      <p:sp>
        <p:nvSpPr>
          <p:cNvPr id="3" name="Rectangle 2">
            <a:extLst>
              <a:ext uri="{FF2B5EF4-FFF2-40B4-BE49-F238E27FC236}">
                <a16:creationId xmlns:a16="http://schemas.microsoft.com/office/drawing/2014/main" id="{439FFB25-5862-438E-9609-5DC04662228B}"/>
              </a:ext>
            </a:extLst>
          </p:cNvPr>
          <p:cNvSpPr/>
          <p:nvPr>
            <p:custDataLst>
              <p:tags r:id="rId195"/>
            </p:custDataLst>
          </p:nvPr>
        </p:nvSpPr>
        <p:spPr bwMode="auto">
          <a:xfrm>
            <a:off x="1350963" y="6111875"/>
            <a:ext cx="227013" cy="168275"/>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marR="0" lvl="0" indent="0" algn="l" defTabSz="914400" rtl="0" eaLnBrk="1" fontAlgn="auto" latinLnBrk="0" hangingPunct="1">
              <a:lnSpc>
                <a:spcPct val="100000"/>
              </a:lnSpc>
              <a:spcBef>
                <a:spcPct val="0"/>
              </a:spcBef>
              <a:spcAft>
                <a:spcPct val="0"/>
              </a:spcAft>
              <a:buClrTx/>
              <a:buSzTx/>
              <a:buFontTx/>
              <a:buNone/>
              <a:tabLst/>
              <a:defRPr/>
            </a:pPr>
            <a:fld id="{4A3ED2C5-488C-4D74-9CDE-A8BBE5478CE9}" type="datetime'''''''''''''F''''''''''''''''''''''u''''''''''l''''l'''''''">
              <a:rPr lang="en-GB" altLang="en-US" sz="1100" smtClean="0">
                <a:solidFill>
                  <a:srgbClr val="2B3A42"/>
                </a:solidFill>
                <a:effectLst/>
              </a:rPr>
              <a:pPr marL="0" marR="0" lvl="0" indent="0" algn="l" defTabSz="914400" rtl="0" eaLnBrk="1" fontAlgn="auto" latinLnBrk="0" hangingPunct="1">
                <a:lnSpc>
                  <a:spcPct val="100000"/>
                </a:lnSpc>
                <a:spcBef>
                  <a:spcPct val="0"/>
                </a:spcBef>
                <a:spcAft>
                  <a:spcPct val="0"/>
                </a:spcAft>
                <a:buClrTx/>
                <a:buSzTx/>
                <a:buFontTx/>
                <a:buNone/>
                <a:tabLst/>
                <a:defRPr/>
              </a:pPr>
              <a:t>Full</a:t>
            </a:fld>
            <a:endParaRPr kumimoji="0" lang="en-GB" sz="1100" b="0" i="0" strike="noStrike" kern="1200" cap="none" spc="0" normalizeH="0" baseline="0" noProof="0">
              <a:ln>
                <a:noFill/>
              </a:ln>
              <a:solidFill>
                <a:srgbClr val="2B3A42"/>
              </a:solidFill>
              <a:effectLst/>
              <a:uLnTx/>
              <a:uFillTx/>
              <a:ea typeface="+mn-ea"/>
              <a:cs typeface="+mn-cs"/>
              <a:sym typeface="+mn-lt"/>
            </a:endParaRPr>
          </a:p>
        </p:txBody>
      </p:sp>
      <p:sp>
        <p:nvSpPr>
          <p:cNvPr id="9" name="Rectangle 8">
            <a:extLst>
              <a:ext uri="{FF2B5EF4-FFF2-40B4-BE49-F238E27FC236}">
                <a16:creationId xmlns:a16="http://schemas.microsoft.com/office/drawing/2014/main" id="{239F7297-49AD-4FC4-9778-560571940464}"/>
              </a:ext>
            </a:extLst>
          </p:cNvPr>
          <p:cNvSpPr/>
          <p:nvPr>
            <p:custDataLst>
              <p:tags r:id="rId196"/>
            </p:custDataLst>
          </p:nvPr>
        </p:nvSpPr>
        <p:spPr bwMode="auto">
          <a:xfrm>
            <a:off x="1927225" y="6111875"/>
            <a:ext cx="1779588" cy="168275"/>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marR="0" lvl="0" indent="0" algn="l" defTabSz="914400" rtl="0" eaLnBrk="1" fontAlgn="auto" latinLnBrk="0" hangingPunct="1">
              <a:lnSpc>
                <a:spcPct val="100000"/>
              </a:lnSpc>
              <a:spcBef>
                <a:spcPct val="0"/>
              </a:spcBef>
              <a:spcAft>
                <a:spcPct val="0"/>
              </a:spcAft>
              <a:buClrTx/>
              <a:buSzTx/>
              <a:buFontTx/>
              <a:buNone/>
              <a:tabLst/>
              <a:defRPr/>
            </a:pPr>
            <a:fld id="{53174F70-51F3-450D-A173-2BB2644E9C4A}" type="datetime'''L''imited availa''''b''''''ili''ty ''(''A''ll ''''othe''r)'">
              <a:rPr lang="en-GB" altLang="en-US" sz="1100" smtClean="0">
                <a:solidFill>
                  <a:srgbClr val="2B3A42"/>
                </a:solidFill>
                <a:effectLst/>
              </a:rPr>
              <a:pPr marL="0" marR="0" lvl="0" indent="0" algn="l" defTabSz="914400" rtl="0" eaLnBrk="1" fontAlgn="auto" latinLnBrk="0" hangingPunct="1">
                <a:lnSpc>
                  <a:spcPct val="100000"/>
                </a:lnSpc>
                <a:spcBef>
                  <a:spcPct val="0"/>
                </a:spcBef>
                <a:spcAft>
                  <a:spcPct val="0"/>
                </a:spcAft>
                <a:buClrTx/>
                <a:buSzTx/>
                <a:buFontTx/>
                <a:buNone/>
                <a:tabLst/>
                <a:defRPr/>
              </a:pPr>
              <a:t>Limited availability (All other)</a:t>
            </a:fld>
            <a:endParaRPr kumimoji="0" lang="en-GB" sz="1100" b="0" i="0" strike="noStrike" kern="1200" cap="none" spc="0" normalizeH="0" baseline="0" noProof="0">
              <a:ln>
                <a:noFill/>
              </a:ln>
              <a:solidFill>
                <a:srgbClr val="2B3A42"/>
              </a:solidFill>
              <a:effectLst/>
              <a:uLnTx/>
              <a:uFillTx/>
              <a:ea typeface="+mn-ea"/>
              <a:cs typeface="+mn-cs"/>
              <a:sym typeface="+mn-lt"/>
            </a:endParaRPr>
          </a:p>
        </p:txBody>
      </p:sp>
      <p:sp>
        <p:nvSpPr>
          <p:cNvPr id="10" name="Rectangle 9">
            <a:extLst>
              <a:ext uri="{FF2B5EF4-FFF2-40B4-BE49-F238E27FC236}">
                <a16:creationId xmlns:a16="http://schemas.microsoft.com/office/drawing/2014/main" id="{3A734F07-EC83-4F40-BD5A-C7AC0D2B6F77}"/>
              </a:ext>
            </a:extLst>
          </p:cNvPr>
          <p:cNvSpPr/>
          <p:nvPr>
            <p:custDataLst>
              <p:tags r:id="rId197"/>
            </p:custDataLst>
          </p:nvPr>
        </p:nvSpPr>
        <p:spPr bwMode="auto">
          <a:xfrm>
            <a:off x="4056063" y="6111875"/>
            <a:ext cx="1995488" cy="168275"/>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marR="0" lvl="0" indent="0" algn="l" defTabSz="914400" rtl="0" eaLnBrk="1" fontAlgn="auto" latinLnBrk="0" hangingPunct="1">
              <a:lnSpc>
                <a:spcPct val="100000"/>
              </a:lnSpc>
              <a:spcBef>
                <a:spcPct val="0"/>
              </a:spcBef>
              <a:spcAft>
                <a:spcPct val="0"/>
              </a:spcAft>
              <a:buClrTx/>
              <a:buSzTx/>
              <a:buFontTx/>
              <a:buNone/>
              <a:tabLst/>
              <a:defRPr/>
            </a:pPr>
            <a:fld id="{32E99CFF-B8D4-4916-935D-B444F2010CB9}" type="datetime'Li''mited (I''''''ndiv''idua''l'''' p''a''t''ient'' basi''s)'">
              <a:rPr lang="en-GB" altLang="en-US" sz="1100" smtClean="0">
                <a:solidFill>
                  <a:srgbClr val="2B3A42"/>
                </a:solidFill>
                <a:effectLst/>
              </a:rPr>
              <a:pPr marL="0" marR="0" lvl="0" indent="0" algn="l" defTabSz="914400" rtl="0" eaLnBrk="1" fontAlgn="auto" latinLnBrk="0" hangingPunct="1">
                <a:lnSpc>
                  <a:spcPct val="100000"/>
                </a:lnSpc>
                <a:spcBef>
                  <a:spcPct val="0"/>
                </a:spcBef>
                <a:spcAft>
                  <a:spcPct val="0"/>
                </a:spcAft>
                <a:buClrTx/>
                <a:buSzTx/>
                <a:buFontTx/>
                <a:buNone/>
                <a:tabLst/>
                <a:defRPr/>
              </a:pPr>
              <a:t>Limited (Individual patient basis)</a:t>
            </a:fld>
            <a:endParaRPr kumimoji="0" lang="en-GB" sz="1100" b="0" i="0" strike="noStrike" kern="1200" cap="none" spc="0" normalizeH="0" baseline="0" noProof="0">
              <a:ln>
                <a:noFill/>
              </a:ln>
              <a:solidFill>
                <a:srgbClr val="2B3A42"/>
              </a:solidFill>
              <a:effectLst/>
              <a:uLnTx/>
              <a:uFillTx/>
              <a:ea typeface="+mn-ea"/>
              <a:cs typeface="+mn-cs"/>
              <a:sym typeface="+mn-lt"/>
            </a:endParaRPr>
          </a:p>
        </p:txBody>
      </p:sp>
      <p:sp>
        <p:nvSpPr>
          <p:cNvPr id="11" name="Rectangle 10">
            <a:extLst>
              <a:ext uri="{FF2B5EF4-FFF2-40B4-BE49-F238E27FC236}">
                <a16:creationId xmlns:a16="http://schemas.microsoft.com/office/drawing/2014/main" id="{1FCC07F4-F17B-40BD-8047-7151558E80BD}"/>
              </a:ext>
            </a:extLst>
          </p:cNvPr>
          <p:cNvSpPr/>
          <p:nvPr>
            <p:custDataLst>
              <p:tags r:id="rId198"/>
            </p:custDataLst>
          </p:nvPr>
        </p:nvSpPr>
        <p:spPr bwMode="auto">
          <a:xfrm>
            <a:off x="6400800" y="6111875"/>
            <a:ext cx="1438275" cy="168275"/>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marR="0" lvl="0" indent="0" algn="l" defTabSz="914400" rtl="0" eaLnBrk="1" fontAlgn="auto" latinLnBrk="0" hangingPunct="1">
              <a:lnSpc>
                <a:spcPct val="100000"/>
              </a:lnSpc>
              <a:spcBef>
                <a:spcPct val="0"/>
              </a:spcBef>
              <a:spcAft>
                <a:spcPct val="0"/>
              </a:spcAft>
              <a:buClrTx/>
              <a:buSzTx/>
              <a:buFontTx/>
              <a:buNone/>
              <a:tabLst/>
              <a:defRPr/>
            </a:pPr>
            <a:fld id="{3D6C1B75-2935-4916-B07D-E43652CF9B09}" type="datetime'''''''''''Only pri''v''a''t''''e''''ly a''vail''a''b''l''e'">
              <a:rPr lang="en-GB" altLang="en-US" sz="1100" smtClean="0">
                <a:solidFill>
                  <a:srgbClr val="2B3A42"/>
                </a:solidFill>
                <a:effectLst/>
              </a:rPr>
              <a:pPr marL="0" marR="0" lvl="0" indent="0" algn="l" defTabSz="914400" rtl="0" eaLnBrk="1" fontAlgn="auto" latinLnBrk="0" hangingPunct="1">
                <a:lnSpc>
                  <a:spcPct val="100000"/>
                </a:lnSpc>
                <a:spcBef>
                  <a:spcPct val="0"/>
                </a:spcBef>
                <a:spcAft>
                  <a:spcPct val="0"/>
                </a:spcAft>
                <a:buClrTx/>
                <a:buSzTx/>
                <a:buFontTx/>
                <a:buNone/>
                <a:tabLst/>
                <a:defRPr/>
              </a:pPr>
              <a:t>Only privately available</a:t>
            </a:fld>
            <a:endParaRPr kumimoji="0" lang="en-GB" sz="1100" b="0" i="0" strike="noStrike" kern="1200" cap="none" spc="0" normalizeH="0" baseline="0" noProof="0">
              <a:ln>
                <a:noFill/>
              </a:ln>
              <a:solidFill>
                <a:srgbClr val="2B3A42"/>
              </a:solidFill>
              <a:effectLst/>
              <a:uLnTx/>
              <a:uFillTx/>
              <a:ea typeface="+mn-ea"/>
              <a:cs typeface="+mn-cs"/>
              <a:sym typeface="+mn-lt"/>
            </a:endParaRPr>
          </a:p>
        </p:txBody>
      </p:sp>
      <p:sp>
        <p:nvSpPr>
          <p:cNvPr id="12" name="Rectangle 11">
            <a:extLst>
              <a:ext uri="{FF2B5EF4-FFF2-40B4-BE49-F238E27FC236}">
                <a16:creationId xmlns:a16="http://schemas.microsoft.com/office/drawing/2014/main" id="{89181FB1-8C65-4A96-B1A4-5D08B9B29C84}"/>
              </a:ext>
            </a:extLst>
          </p:cNvPr>
          <p:cNvSpPr/>
          <p:nvPr>
            <p:custDataLst>
              <p:tags r:id="rId199"/>
            </p:custDataLst>
          </p:nvPr>
        </p:nvSpPr>
        <p:spPr bwMode="auto">
          <a:xfrm>
            <a:off x="8188325" y="6111875"/>
            <a:ext cx="809625" cy="168275"/>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marR="0" lvl="0" indent="0" algn="l" defTabSz="914400" rtl="0" eaLnBrk="1" fontAlgn="auto" latinLnBrk="0" hangingPunct="1">
              <a:lnSpc>
                <a:spcPct val="100000"/>
              </a:lnSpc>
              <a:spcBef>
                <a:spcPct val="0"/>
              </a:spcBef>
              <a:spcAft>
                <a:spcPct val="0"/>
              </a:spcAft>
              <a:buClrTx/>
              <a:buSzTx/>
              <a:buFontTx/>
              <a:buNone/>
              <a:tabLst/>
              <a:defRPr/>
            </a:pPr>
            <a:fld id="{E3CE85BA-84F0-4482-B59A-CFF6657D388C}" type="datetime'''N''o''''''''t a''va''''''''i''''l''''''''''''a''b''l''''''e'">
              <a:rPr lang="en-GB" altLang="en-US" sz="1100" smtClean="0">
                <a:solidFill>
                  <a:srgbClr val="2B3A42"/>
                </a:solidFill>
                <a:effectLst/>
              </a:rPr>
              <a:pPr marL="0" marR="0" lvl="0" indent="0" algn="l" defTabSz="914400" rtl="0" eaLnBrk="1" fontAlgn="auto" latinLnBrk="0" hangingPunct="1">
                <a:lnSpc>
                  <a:spcPct val="100000"/>
                </a:lnSpc>
                <a:spcBef>
                  <a:spcPct val="0"/>
                </a:spcBef>
                <a:spcAft>
                  <a:spcPct val="0"/>
                </a:spcAft>
                <a:buClrTx/>
                <a:buSzTx/>
                <a:buFontTx/>
                <a:buNone/>
                <a:tabLst/>
                <a:defRPr/>
              </a:pPr>
              <a:t>Not available</a:t>
            </a:fld>
            <a:endParaRPr kumimoji="0" lang="en-GB" sz="1100" b="0" i="0" strike="noStrike" kern="1200" cap="none" spc="0" normalizeH="0" baseline="0" noProof="0">
              <a:ln>
                <a:noFill/>
              </a:ln>
              <a:solidFill>
                <a:srgbClr val="2B3A42"/>
              </a:solidFill>
              <a:effectLst/>
              <a:uLnTx/>
              <a:uFillTx/>
              <a:ea typeface="+mn-ea"/>
              <a:cs typeface="+mn-cs"/>
              <a:sym typeface="+mn-lt"/>
            </a:endParaRPr>
          </a:p>
        </p:txBody>
      </p:sp>
      <p:sp>
        <p:nvSpPr>
          <p:cNvPr id="209" name="Rectangle 208">
            <a:extLst>
              <a:ext uri="{FF2B5EF4-FFF2-40B4-BE49-F238E27FC236}">
                <a16:creationId xmlns:a16="http://schemas.microsoft.com/office/drawing/2014/main" id="{F585F6E9-3F0B-CD86-14BA-5B0D069F02F6}"/>
              </a:ext>
            </a:extLst>
          </p:cNvPr>
          <p:cNvSpPr/>
          <p:nvPr>
            <p:custDataLst>
              <p:tags r:id="rId200"/>
            </p:custDataLst>
          </p:nvPr>
        </p:nvSpPr>
        <p:spPr bwMode="auto">
          <a:xfrm>
            <a:off x="9347200" y="6111875"/>
            <a:ext cx="2093913" cy="168275"/>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marR="0" lvl="0" indent="0" algn="l" defTabSz="914400" rtl="0" eaLnBrk="1" fontAlgn="auto" latinLnBrk="0" hangingPunct="1">
              <a:lnSpc>
                <a:spcPct val="100000"/>
              </a:lnSpc>
              <a:spcBef>
                <a:spcPct val="0"/>
              </a:spcBef>
              <a:spcAft>
                <a:spcPct val="0"/>
              </a:spcAft>
              <a:buClrTx/>
              <a:buSzTx/>
              <a:buFontTx/>
              <a:buNone/>
              <a:tabLst/>
              <a:defRPr/>
            </a:pPr>
            <a:fld id="{46A0A41E-AC07-47E0-A47C-45D7E2282371}" type="datetime'D''a''ta not s''ubmitt''''ed by a''ssoci''''at''''i''''o''n'''">
              <a:rPr lang="en-GB" altLang="en-US" sz="1100" smtClean="0">
                <a:solidFill>
                  <a:srgbClr val="2B3A42"/>
                </a:solidFill>
                <a:effectLst/>
              </a:rPr>
              <a:pPr marL="0" marR="0" lvl="0" indent="0" algn="l" defTabSz="914400" rtl="0" eaLnBrk="1" fontAlgn="auto" latinLnBrk="0" hangingPunct="1">
                <a:lnSpc>
                  <a:spcPct val="100000"/>
                </a:lnSpc>
                <a:spcBef>
                  <a:spcPct val="0"/>
                </a:spcBef>
                <a:spcAft>
                  <a:spcPct val="0"/>
                </a:spcAft>
                <a:buClrTx/>
                <a:buSzTx/>
                <a:buFontTx/>
                <a:buNone/>
                <a:tabLst/>
                <a:defRPr/>
              </a:pPr>
              <a:t>Data not submitted by association</a:t>
            </a:fld>
            <a:endParaRPr kumimoji="0" lang="en-GB" sz="1100" b="0" i="0" strike="noStrike" kern="1200" cap="none" spc="0" normalizeH="0" baseline="0" noProof="0">
              <a:ln>
                <a:noFill/>
              </a:ln>
              <a:solidFill>
                <a:srgbClr val="2B3A42"/>
              </a:solidFill>
              <a:effectLst/>
              <a:uLnTx/>
              <a:uFillTx/>
              <a:ea typeface="+mn-ea"/>
              <a:cs typeface="+mn-cs"/>
              <a:sym typeface="+mn-lt"/>
            </a:endParaRPr>
          </a:p>
        </p:txBody>
      </p:sp>
      <p:sp>
        <p:nvSpPr>
          <p:cNvPr id="191" name="Footer Placeholder 3">
            <a:extLst>
              <a:ext uri="{FF2B5EF4-FFF2-40B4-BE49-F238E27FC236}">
                <a16:creationId xmlns:a16="http://schemas.microsoft.com/office/drawing/2014/main" id="{D0442554-7CCB-4C75-9897-E5CB1089294B}"/>
              </a:ext>
            </a:extLst>
          </p:cNvPr>
          <p:cNvSpPr>
            <a:spLocks noGrp="1"/>
          </p:cNvSpPr>
          <p:nvPr>
            <p:ph type="ftr" sz="quarter" idx="3"/>
          </p:nvPr>
        </p:nvSpPr>
        <p:spPr>
          <a:xfrm>
            <a:off x="307692" y="6336422"/>
            <a:ext cx="10355545" cy="441034"/>
          </a:xfrm>
        </p:spPr>
        <p:txBody>
          <a:bodyPr/>
          <a:lstStyle/>
          <a:p>
            <a:pPr lvl="0">
              <a:defRPr/>
            </a:pPr>
            <a:r>
              <a:rPr lang="en-GB" b="1">
                <a:solidFill>
                  <a:srgbClr val="2B3A42"/>
                </a:solidFill>
              </a:rPr>
              <a:t>European Union average: </a:t>
            </a:r>
            <a:r>
              <a:rPr lang="en-GB" b="1"/>
              <a:t>28 products available (42%); Limited Availability (16% of all orphan products);</a:t>
            </a:r>
            <a:r>
              <a:rPr lang="en-GB"/>
              <a:t> ^Netherlands did not submit complete information on restrictions to available medicines meaning LA* is not captured in these countries. </a:t>
            </a:r>
            <a:r>
              <a:rPr lang="en-GB" baseline="30000"/>
              <a:t>†</a:t>
            </a:r>
            <a:r>
              <a:rPr lang="en-GB"/>
              <a:t>Country specific definitions are listed in the appendix.</a:t>
            </a:r>
            <a:r>
              <a:rPr lang="en-GB">
                <a:solidFill>
                  <a:srgbClr val="2B3A42"/>
                </a:solidFill>
              </a:rPr>
              <a:t> </a:t>
            </a:r>
            <a:r>
              <a:rPr lang="en-GB"/>
              <a:t>*Countries with asterisks did not complete a full dataset and therefore availability may be unrepresentative. **In Spain, the WAIT analysis does not identify those medicinal products being accessible earlier in conformity with Spain's Royal Decree 1015/2009 relating to Medicines in Special Situations</a:t>
            </a:r>
            <a:endParaRPr lang="en-GB">
              <a:solidFill>
                <a:srgbClr val="2B3A42"/>
              </a:solidFill>
            </a:endParaRPr>
          </a:p>
        </p:txBody>
      </p:sp>
      <p:grpSp>
        <p:nvGrpSpPr>
          <p:cNvPr id="183" name="Group 182">
            <a:extLst>
              <a:ext uri="{FF2B5EF4-FFF2-40B4-BE49-F238E27FC236}">
                <a16:creationId xmlns:a16="http://schemas.microsoft.com/office/drawing/2014/main" id="{7E3E7B81-9806-4A6D-8117-CF43999A35BD}"/>
              </a:ext>
            </a:extLst>
          </p:cNvPr>
          <p:cNvGrpSpPr/>
          <p:nvPr/>
        </p:nvGrpSpPr>
        <p:grpSpPr>
          <a:xfrm>
            <a:off x="0" y="-5166"/>
            <a:ext cx="12197443" cy="180000"/>
            <a:chOff x="0" y="-5166"/>
            <a:chExt cx="12197443" cy="446573"/>
          </a:xfrm>
        </p:grpSpPr>
        <p:sp>
          <p:nvSpPr>
            <p:cNvPr id="219" name="Rectangle 218">
              <a:extLst>
                <a:ext uri="{FF2B5EF4-FFF2-40B4-BE49-F238E27FC236}">
                  <a16:creationId xmlns:a16="http://schemas.microsoft.com/office/drawing/2014/main" id="{307BCDD5-7B55-4559-852A-69E0D1D36271}"/>
                </a:ext>
              </a:extLst>
            </p:cNvPr>
            <p:cNvSpPr/>
            <p:nvPr/>
          </p:nvSpPr>
          <p:spPr>
            <a:xfrm>
              <a:off x="0" y="-5166"/>
              <a:ext cx="2437200" cy="446573"/>
            </a:xfrm>
            <a:prstGeom prst="rect">
              <a:avLst/>
            </a:prstGeom>
            <a:solidFill>
              <a:schemeClr val="bg2"/>
            </a:solidFill>
            <a:ln>
              <a:solidFill>
                <a:schemeClr val="bg2">
                  <a:lumMod val="9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tIns="36000" rtlCol="0" anchor="ctr" anchorCtr="0"/>
            <a:lstStyle/>
            <a:p>
              <a:pPr algn="ctr"/>
              <a:r>
                <a:rPr lang="en-GB" sz="1200">
                  <a:solidFill>
                    <a:schemeClr val="bg2">
                      <a:lumMod val="90000"/>
                    </a:schemeClr>
                  </a:solidFill>
                </a:rPr>
                <a:t>All products</a:t>
              </a:r>
            </a:p>
          </p:txBody>
        </p:sp>
        <p:grpSp>
          <p:nvGrpSpPr>
            <p:cNvPr id="220" name="Group 219">
              <a:extLst>
                <a:ext uri="{FF2B5EF4-FFF2-40B4-BE49-F238E27FC236}">
                  <a16:creationId xmlns:a16="http://schemas.microsoft.com/office/drawing/2014/main" id="{3213E005-065D-43B9-8B18-0355E8C9EDF1}"/>
                </a:ext>
              </a:extLst>
            </p:cNvPr>
            <p:cNvGrpSpPr/>
            <p:nvPr/>
          </p:nvGrpSpPr>
          <p:grpSpPr>
            <a:xfrm>
              <a:off x="2439477" y="-5166"/>
              <a:ext cx="9757966" cy="446573"/>
              <a:chOff x="2439477" y="-5166"/>
              <a:chExt cx="9757966" cy="446573"/>
            </a:xfrm>
          </p:grpSpPr>
          <p:sp>
            <p:nvSpPr>
              <p:cNvPr id="221" name="Rectangle 220">
                <a:extLst>
                  <a:ext uri="{FF2B5EF4-FFF2-40B4-BE49-F238E27FC236}">
                    <a16:creationId xmlns:a16="http://schemas.microsoft.com/office/drawing/2014/main" id="{B61B4BCA-2B76-418C-BD82-813B47C7CC37}"/>
                  </a:ext>
                </a:extLst>
              </p:cNvPr>
              <p:cNvSpPr/>
              <p:nvPr/>
            </p:nvSpPr>
            <p:spPr>
              <a:xfrm>
                <a:off x="2439477" y="-5166"/>
                <a:ext cx="2437200" cy="446573"/>
              </a:xfrm>
              <a:prstGeom prst="rect">
                <a:avLst/>
              </a:prstGeom>
              <a:solidFill>
                <a:schemeClr val="bg2"/>
              </a:solidFill>
              <a:ln>
                <a:solidFill>
                  <a:schemeClr val="bg2">
                    <a:lumMod val="9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tIns="36000" rtlCol="0" anchor="ctr" anchorCtr="0"/>
              <a:lstStyle/>
              <a:p>
                <a:pPr algn="ctr"/>
                <a:r>
                  <a:rPr lang="en-GB" sz="1200">
                    <a:solidFill>
                      <a:schemeClr val="bg2">
                        <a:lumMod val="90000"/>
                      </a:schemeClr>
                    </a:solidFill>
                  </a:rPr>
                  <a:t>Oncology</a:t>
                </a:r>
              </a:p>
            </p:txBody>
          </p:sp>
          <p:sp>
            <p:nvSpPr>
              <p:cNvPr id="223" name="Rectangle 222">
                <a:extLst>
                  <a:ext uri="{FF2B5EF4-FFF2-40B4-BE49-F238E27FC236}">
                    <a16:creationId xmlns:a16="http://schemas.microsoft.com/office/drawing/2014/main" id="{36154C61-F485-4193-B920-7518DE0B079A}"/>
                  </a:ext>
                </a:extLst>
              </p:cNvPr>
              <p:cNvSpPr/>
              <p:nvPr/>
            </p:nvSpPr>
            <p:spPr>
              <a:xfrm>
                <a:off x="4878955" y="-5166"/>
                <a:ext cx="2437200" cy="446573"/>
              </a:xfrm>
              <a:prstGeom prst="rect">
                <a:avLst/>
              </a:prstGeom>
              <a:gradFill>
                <a:gsLst>
                  <a:gs pos="0">
                    <a:schemeClr val="accent1">
                      <a:lumMod val="5000"/>
                      <a:lumOff val="95000"/>
                    </a:schemeClr>
                  </a:gs>
                  <a:gs pos="52000">
                    <a:schemeClr val="accent2">
                      <a:lumMod val="75000"/>
                    </a:schemeClr>
                  </a:gs>
                  <a:gs pos="83000">
                    <a:schemeClr val="accent2">
                      <a:lumMod val="75000"/>
                    </a:schemeClr>
                  </a:gs>
                  <a:gs pos="100000">
                    <a:schemeClr val="accent2">
                      <a:lumMod val="75000"/>
                    </a:schemeClr>
                  </a:gs>
                </a:gsLst>
                <a:lin ang="5400000" scaled="1"/>
              </a:gradFill>
              <a:ln>
                <a:solidFill>
                  <a:schemeClr val="bg2">
                    <a:lumMod val="9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tIns="36000" rtlCol="0" anchor="ctr" anchorCtr="0"/>
              <a:lstStyle/>
              <a:p>
                <a:pPr algn="ctr"/>
                <a:r>
                  <a:rPr lang="en-GB" sz="1200">
                    <a:solidFill>
                      <a:schemeClr val="bg1"/>
                    </a:solidFill>
                  </a:rPr>
                  <a:t>Orphans</a:t>
                </a:r>
              </a:p>
            </p:txBody>
          </p:sp>
          <p:sp>
            <p:nvSpPr>
              <p:cNvPr id="225" name="Rectangle 224">
                <a:extLst>
                  <a:ext uri="{FF2B5EF4-FFF2-40B4-BE49-F238E27FC236}">
                    <a16:creationId xmlns:a16="http://schemas.microsoft.com/office/drawing/2014/main" id="{49020CE3-E90B-4604-B797-DF356110A122}"/>
                  </a:ext>
                </a:extLst>
              </p:cNvPr>
              <p:cNvSpPr/>
              <p:nvPr/>
            </p:nvSpPr>
            <p:spPr>
              <a:xfrm>
                <a:off x="7318433" y="-5166"/>
                <a:ext cx="2437200" cy="446573"/>
              </a:xfrm>
              <a:prstGeom prst="rect">
                <a:avLst/>
              </a:prstGeom>
              <a:solidFill>
                <a:schemeClr val="bg2"/>
              </a:solidFill>
              <a:ln>
                <a:solidFill>
                  <a:schemeClr val="bg2">
                    <a:lumMod val="9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tIns="36000" rtlCol="0" anchor="ctr" anchorCtr="0"/>
              <a:lstStyle/>
              <a:p>
                <a:pPr algn="ctr"/>
                <a:r>
                  <a:rPr lang="en-GB" sz="1200">
                    <a:solidFill>
                      <a:schemeClr val="bg2">
                        <a:lumMod val="90000"/>
                      </a:schemeClr>
                    </a:solidFill>
                  </a:rPr>
                  <a:t>Non-</a:t>
                </a:r>
                <a:r>
                  <a:rPr lang="en-GB" sz="1200" err="1">
                    <a:solidFill>
                      <a:schemeClr val="bg2">
                        <a:lumMod val="90000"/>
                      </a:schemeClr>
                    </a:solidFill>
                  </a:rPr>
                  <a:t>onc</a:t>
                </a:r>
                <a:r>
                  <a:rPr lang="en-GB" sz="1200">
                    <a:solidFill>
                      <a:schemeClr val="bg2">
                        <a:lumMod val="90000"/>
                      </a:schemeClr>
                    </a:solidFill>
                  </a:rPr>
                  <a:t> orphans</a:t>
                </a:r>
              </a:p>
            </p:txBody>
          </p:sp>
          <p:sp>
            <p:nvSpPr>
              <p:cNvPr id="226" name="Rectangle 225">
                <a:extLst>
                  <a:ext uri="{FF2B5EF4-FFF2-40B4-BE49-F238E27FC236}">
                    <a16:creationId xmlns:a16="http://schemas.microsoft.com/office/drawing/2014/main" id="{B905AC0E-73A4-4B30-8774-669D1475B5C3}"/>
                  </a:ext>
                </a:extLst>
              </p:cNvPr>
              <p:cNvSpPr/>
              <p:nvPr/>
            </p:nvSpPr>
            <p:spPr>
              <a:xfrm>
                <a:off x="9749443" y="-5166"/>
                <a:ext cx="2448000" cy="446573"/>
              </a:xfrm>
              <a:prstGeom prst="rect">
                <a:avLst/>
              </a:prstGeom>
              <a:solidFill>
                <a:schemeClr val="bg2"/>
              </a:solidFill>
              <a:ln>
                <a:solidFill>
                  <a:schemeClr val="bg2">
                    <a:lumMod val="9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tIns="36000" rtlCol="0" anchor="ctr" anchorCtr="0"/>
              <a:lstStyle/>
              <a:p>
                <a:pPr algn="ctr"/>
                <a:r>
                  <a:rPr lang="en-GB" sz="1200">
                    <a:solidFill>
                      <a:schemeClr val="bg2">
                        <a:lumMod val="90000"/>
                      </a:schemeClr>
                    </a:solidFill>
                  </a:rPr>
                  <a:t>Combination</a:t>
                </a:r>
              </a:p>
            </p:txBody>
          </p:sp>
        </p:grpSp>
      </p:grpSp>
      <p:sp>
        <p:nvSpPr>
          <p:cNvPr id="78" name="Content Placeholder 1">
            <a:extLst>
              <a:ext uri="{FF2B5EF4-FFF2-40B4-BE49-F238E27FC236}">
                <a16:creationId xmlns:a16="http://schemas.microsoft.com/office/drawing/2014/main" id="{3C9BDB09-F2D5-A011-1E9E-5F1D014B26B5}"/>
              </a:ext>
            </a:extLst>
          </p:cNvPr>
          <p:cNvSpPr txBox="1">
            <a:spLocks/>
          </p:cNvSpPr>
          <p:nvPr/>
        </p:nvSpPr>
        <p:spPr>
          <a:xfrm>
            <a:off x="384694" y="1246604"/>
            <a:ext cx="11338560" cy="904392"/>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buNone/>
              <a:defRPr/>
            </a:pPr>
            <a:r>
              <a:rPr kumimoji="0" lang="en-GB" sz="1800" b="0" i="0" u="none" strike="noStrike" kern="1200" cap="none" spc="0" normalizeH="0" baseline="0" noProof="0">
                <a:ln>
                  <a:noFill/>
                </a:ln>
                <a:solidFill>
                  <a:srgbClr val="2B3A42"/>
                </a:solidFill>
                <a:effectLst/>
                <a:uLnTx/>
                <a:uFillTx/>
                <a:latin typeface="Arial" panose="020B0604020202020204"/>
                <a:ea typeface="+mn-ea"/>
                <a:cs typeface="+mn-cs"/>
              </a:rPr>
              <a:t>The </a:t>
            </a:r>
            <a:r>
              <a:rPr kumimoji="0" lang="en-GB" sz="1800" b="1" i="0" u="none" strike="noStrike" kern="1200" cap="none" spc="0" normalizeH="0" baseline="0" noProof="0">
                <a:ln>
                  <a:noFill/>
                </a:ln>
                <a:solidFill>
                  <a:srgbClr val="00A3E0"/>
                </a:solidFill>
                <a:effectLst/>
                <a:uLnTx/>
                <a:uFillTx/>
                <a:latin typeface="Arial" panose="020B0604020202020204"/>
                <a:ea typeface="+mn-ea"/>
                <a:cs typeface="+mn-cs"/>
              </a:rPr>
              <a:t>breakdown of total availability</a:t>
            </a:r>
            <a:r>
              <a:rPr kumimoji="0" lang="en-GB" sz="1800" b="0" i="0" u="none" strike="noStrike" kern="1200" cap="none" spc="0" normalizeH="0" baseline="0" noProof="0">
                <a:ln>
                  <a:noFill/>
                </a:ln>
                <a:solidFill>
                  <a:srgbClr val="2B3A42"/>
                </a:solidFill>
                <a:effectLst/>
                <a:uLnTx/>
                <a:uFillTx/>
                <a:latin typeface="Arial" panose="020B0604020202020204"/>
                <a:ea typeface="+mn-ea"/>
                <a:cs typeface="+mn-cs"/>
              </a:rPr>
              <a:t> is the composition of medicines available to patients in European countries as of 5</a:t>
            </a:r>
            <a:r>
              <a:rPr kumimoji="0" lang="en-GB" sz="1800" b="0" i="0" u="none" strike="noStrike" kern="1200" cap="none" spc="0" normalizeH="0" baseline="30000" noProof="0">
                <a:ln>
                  <a:noFill/>
                </a:ln>
                <a:solidFill>
                  <a:srgbClr val="2B3A42"/>
                </a:solidFill>
                <a:effectLst/>
                <a:uLnTx/>
                <a:uFillTx/>
                <a:latin typeface="Arial" panose="020B0604020202020204"/>
                <a:ea typeface="+mn-ea"/>
                <a:cs typeface="+mn-cs"/>
              </a:rPr>
              <a:t>th</a:t>
            </a:r>
            <a:r>
              <a:rPr kumimoji="0" lang="en-GB" sz="1800" b="0" i="0" u="none" strike="noStrike" kern="1200" cap="none" spc="0" normalizeH="0" baseline="0" noProof="0">
                <a:ln>
                  <a:noFill/>
                </a:ln>
                <a:solidFill>
                  <a:srgbClr val="2B3A42"/>
                </a:solidFill>
                <a:effectLst/>
                <a:uLnTx/>
                <a:uFillTx/>
                <a:latin typeface="Arial" panose="020B0604020202020204"/>
                <a:ea typeface="+mn-ea"/>
                <a:cs typeface="+mn-cs"/>
              </a:rPr>
              <a:t> January 2025 (for most countries this is the point at which the product gains access to the reimbursement list</a:t>
            </a:r>
            <a:r>
              <a:rPr lang="en-GB" sz="1800" baseline="30000"/>
              <a:t>†</a:t>
            </a:r>
            <a:r>
              <a:rPr kumimoji="0" lang="en-GB" sz="1800" b="0" i="0" u="none" strike="noStrike" kern="1200" cap="none" spc="0" normalizeH="0" baseline="0" noProof="0">
                <a:ln>
                  <a:noFill/>
                </a:ln>
                <a:solidFill>
                  <a:srgbClr val="2B3A42"/>
                </a:solidFill>
                <a:effectLst/>
                <a:uLnTx/>
                <a:uFillTx/>
                <a:latin typeface="Arial" panose="020B0604020202020204"/>
                <a:ea typeface="+mn-ea"/>
                <a:cs typeface="+mn-cs"/>
              </a:rPr>
              <a:t>). This includes all medicine’s status to provide a complete picture of availability.</a:t>
            </a:r>
          </a:p>
        </p:txBody>
      </p:sp>
      <p:sp>
        <p:nvSpPr>
          <p:cNvPr id="2" name="TextBox 1">
            <a:extLst>
              <a:ext uri="{FF2B5EF4-FFF2-40B4-BE49-F238E27FC236}">
                <a16:creationId xmlns:a16="http://schemas.microsoft.com/office/drawing/2014/main" id="{DF84F6A8-3A07-F45A-2AD8-7D472E12740C}"/>
              </a:ext>
            </a:extLst>
          </p:cNvPr>
          <p:cNvSpPr txBox="1"/>
          <p:nvPr/>
        </p:nvSpPr>
        <p:spPr>
          <a:xfrm>
            <a:off x="9609138" y="538840"/>
            <a:ext cx="2207079" cy="523220"/>
          </a:xfrm>
          <a:prstGeom prst="rect">
            <a:avLst/>
          </a:prstGeom>
          <a:noFill/>
        </p:spPr>
        <p:txBody>
          <a:bodyPr wrap="square">
            <a:spAutoFit/>
          </a:bodyPr>
          <a:lstStyle/>
          <a:p>
            <a:r>
              <a:rPr kumimoji="0" lang="en-GB" sz="1400" b="1" i="1" u="none" strike="noStrike" kern="1200" cap="none" spc="0" normalizeH="0" baseline="0" noProof="0">
                <a:ln>
                  <a:noFill/>
                </a:ln>
                <a:solidFill>
                  <a:srgbClr val="2B3A42"/>
                </a:solidFill>
                <a:effectLst/>
                <a:uLnTx/>
                <a:uFillTx/>
                <a:latin typeface="Arial" panose="020B0604020202020204"/>
                <a:ea typeface="+mj-ea"/>
                <a:cs typeface="+mj-cs"/>
              </a:rPr>
              <a:t>(countries ordered by full availability)</a:t>
            </a:r>
            <a:endParaRPr lang="en-GB"/>
          </a:p>
        </p:txBody>
      </p:sp>
      <p:sp>
        <p:nvSpPr>
          <p:cNvPr id="59" name="TextBox 58">
            <a:extLst>
              <a:ext uri="{FF2B5EF4-FFF2-40B4-BE49-F238E27FC236}">
                <a16:creationId xmlns:a16="http://schemas.microsoft.com/office/drawing/2014/main" id="{F560DE7E-63B4-C409-0649-1DA7D3FF0985}"/>
              </a:ext>
            </a:extLst>
          </p:cNvPr>
          <p:cNvSpPr txBox="1"/>
          <p:nvPr/>
        </p:nvSpPr>
        <p:spPr>
          <a:xfrm rot="16200000">
            <a:off x="-851788" y="3495456"/>
            <a:ext cx="2939041" cy="584775"/>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600" b="0" i="1" u="none" strike="noStrike" kern="1200" cap="none" spc="0" normalizeH="0" baseline="0" noProof="0">
                <a:ln>
                  <a:noFill/>
                </a:ln>
                <a:solidFill>
                  <a:srgbClr val="606B71"/>
                </a:solidFill>
                <a:effectLst/>
                <a:uLnTx/>
                <a:uFillTx/>
                <a:latin typeface="Arial" panose="020B0604020202020204"/>
                <a:ea typeface="+mn-ea"/>
                <a:cs typeface="+mn-cs"/>
              </a:rPr>
              <a:t>Breakdown of total products (%)</a:t>
            </a:r>
          </a:p>
        </p:txBody>
      </p:sp>
    </p:spTree>
    <p:extLst>
      <p:ext uri="{BB962C8B-B14F-4D97-AF65-F5344CB8AC3E}">
        <p14:creationId xmlns:p14="http://schemas.microsoft.com/office/powerpoint/2010/main" val="198358684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6" name="Object 15" hidden="1">
            <a:extLst>
              <a:ext uri="{FF2B5EF4-FFF2-40B4-BE49-F238E27FC236}">
                <a16:creationId xmlns:a16="http://schemas.microsoft.com/office/drawing/2014/main" id="{9834649C-7A5C-4C26-AD02-DFE033744CC4}"/>
              </a:ext>
            </a:extLst>
          </p:cNvPr>
          <p:cNvGraphicFramePr>
            <a:graphicFrameLocks noChangeAspect="1"/>
          </p:cNvGraphicFramePr>
          <p:nvPr>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96" imgW="216" imgH="216" progId="TCLayout.ActiveDocument.1">
                  <p:embed/>
                </p:oleObj>
              </mc:Choice>
              <mc:Fallback>
                <p:oleObj name="think-cell Slide" r:id="rId96" imgW="216" imgH="216" progId="TCLayout.ActiveDocument.1">
                  <p:embed/>
                  <p:pic>
                    <p:nvPicPr>
                      <p:cNvPr id="16" name="Object 15" hidden="1">
                        <a:extLst>
                          <a:ext uri="{FF2B5EF4-FFF2-40B4-BE49-F238E27FC236}">
                            <a16:creationId xmlns:a16="http://schemas.microsoft.com/office/drawing/2014/main" id="{9834649C-7A5C-4C26-AD02-DFE033744CC4}"/>
                          </a:ext>
                        </a:extLst>
                      </p:cNvPr>
                      <p:cNvPicPr/>
                      <p:nvPr/>
                    </p:nvPicPr>
                    <p:blipFill>
                      <a:blip r:embed="rId97"/>
                      <a:stretch>
                        <a:fillRect/>
                      </a:stretch>
                    </p:blipFill>
                    <p:spPr>
                      <a:xfrm>
                        <a:off x="1588" y="1588"/>
                        <a:ext cx="1588" cy="1588"/>
                      </a:xfrm>
                      <a:prstGeom prst="rect">
                        <a:avLst/>
                      </a:prstGeom>
                    </p:spPr>
                  </p:pic>
                </p:oleObj>
              </mc:Fallback>
            </mc:AlternateContent>
          </a:graphicData>
        </a:graphic>
      </p:graphicFrame>
      <p:sp>
        <p:nvSpPr>
          <p:cNvPr id="6" name="Rectangle 5" hidden="1">
            <a:extLst>
              <a:ext uri="{FF2B5EF4-FFF2-40B4-BE49-F238E27FC236}">
                <a16:creationId xmlns:a16="http://schemas.microsoft.com/office/drawing/2014/main" id="{9DEC096E-7855-4EE3-9504-7797209BBA4F}"/>
              </a:ext>
            </a:extLst>
          </p:cNvPr>
          <p:cNvSpPr/>
          <p:nvPr>
            <p:custDataLst>
              <p:tags r:id="rId2"/>
            </p:custDataLst>
          </p:nvPr>
        </p:nvSpPr>
        <p:spPr>
          <a:xfrm>
            <a:off x="0" y="0"/>
            <a:ext cx="158750" cy="15875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t" anchorCtr="0">
            <a:noAutofit/>
          </a:bodyPr>
          <a:lstStyle/>
          <a:p>
            <a:pPr>
              <a:defRPr/>
            </a:pPr>
            <a:endParaRPr kumimoji="0" lang="en-GB" sz="700" u="none" strike="noStrike" kern="1200" cap="none" spc="0" normalizeH="0" noProof="0">
              <a:ln>
                <a:noFill/>
              </a:ln>
              <a:solidFill>
                <a:srgbClr val="FFFFFF"/>
              </a:solidFill>
              <a:effectLst/>
              <a:uLnTx/>
              <a:uFillTx/>
              <a:latin typeface="Arial" panose="020B0604020202020204" pitchFamily="34" charset="0"/>
              <a:cs typeface="Arial" panose="020B0604020202020204" pitchFamily="34" charset="0"/>
              <a:sym typeface="Arial" panose="020B0604020202020204" pitchFamily="34" charset="0"/>
            </a:endParaRPr>
          </a:p>
        </p:txBody>
      </p:sp>
      <p:sp>
        <p:nvSpPr>
          <p:cNvPr id="542" name="Title 541">
            <a:extLst>
              <a:ext uri="{FF2B5EF4-FFF2-40B4-BE49-F238E27FC236}">
                <a16:creationId xmlns:a16="http://schemas.microsoft.com/office/drawing/2014/main" id="{907162CF-3CBB-4625-A270-B43EAE717140}"/>
              </a:ext>
            </a:extLst>
          </p:cNvPr>
          <p:cNvSpPr>
            <a:spLocks noGrp="1"/>
          </p:cNvSpPr>
          <p:nvPr>
            <p:ph type="title"/>
          </p:nvPr>
        </p:nvSpPr>
        <p:spPr/>
        <p:txBody>
          <a:bodyPr vert="horz"/>
          <a:lstStyle/>
          <a:p>
            <a:r>
              <a:rPr lang="en-GB"/>
              <a:t>Orphan time to availability (2020-2023)</a:t>
            </a:r>
          </a:p>
        </p:txBody>
      </p:sp>
      <p:graphicFrame>
        <p:nvGraphicFramePr>
          <p:cNvPr id="149" name="Chart 148">
            <a:extLst>
              <a:ext uri="{FF2B5EF4-FFF2-40B4-BE49-F238E27FC236}">
                <a16:creationId xmlns:a16="http://schemas.microsoft.com/office/drawing/2014/main" id="{902B78B3-CBBB-B14F-FD4A-D98243E895BC}"/>
              </a:ext>
            </a:extLst>
          </p:cNvPr>
          <p:cNvGraphicFramePr/>
          <p:nvPr>
            <p:custDataLst>
              <p:tags r:id="rId3"/>
            </p:custDataLst>
          </p:nvPr>
        </p:nvGraphicFramePr>
        <p:xfrm>
          <a:off x="935038" y="2232025"/>
          <a:ext cx="10086975" cy="2390775"/>
        </p:xfrm>
        <a:graphic>
          <a:graphicData uri="http://schemas.openxmlformats.org/drawingml/2006/chart">
            <c:chart xmlns:c="http://schemas.openxmlformats.org/drawingml/2006/chart" xmlns:r="http://schemas.openxmlformats.org/officeDocument/2006/relationships" r:id="rId98"/>
          </a:graphicData>
        </a:graphic>
      </p:graphicFrame>
      <p:cxnSp>
        <p:nvCxnSpPr>
          <p:cNvPr id="3" name="Straight Connector 2">
            <a:extLst>
              <a:ext uri="{FF2B5EF4-FFF2-40B4-BE49-F238E27FC236}">
                <a16:creationId xmlns:a16="http://schemas.microsoft.com/office/drawing/2014/main" id="{706A01A0-CE60-0BF2-04B1-AB1D692D9435}"/>
              </a:ext>
            </a:extLst>
          </p:cNvPr>
          <p:cNvCxnSpPr>
            <a:cxnSpLocks/>
          </p:cNvCxnSpPr>
          <p:nvPr>
            <p:custDataLst>
              <p:tags r:id="rId4"/>
            </p:custDataLst>
          </p:nvPr>
        </p:nvCxnSpPr>
        <p:spPr bwMode="auto">
          <a:xfrm>
            <a:off x="1646238" y="3351213"/>
            <a:ext cx="6350" cy="309563"/>
          </a:xfrm>
          <a:prstGeom prst="line">
            <a:avLst/>
          </a:prstGeom>
          <a:ln w="6350" cap="flat" cmpd="sng" algn="ctr">
            <a:solidFill>
              <a:schemeClr val="tx1"/>
            </a:solidFill>
            <a:prstDash val="solid"/>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20" name="Straight Connector 19">
            <a:extLst>
              <a:ext uri="{FF2B5EF4-FFF2-40B4-BE49-F238E27FC236}">
                <a16:creationId xmlns:a16="http://schemas.microsoft.com/office/drawing/2014/main" id="{A0893B9A-6D33-F95D-69D7-44613FBA9949}"/>
              </a:ext>
            </a:extLst>
          </p:cNvPr>
          <p:cNvCxnSpPr/>
          <p:nvPr>
            <p:custDataLst>
              <p:tags r:id="rId5"/>
            </p:custDataLst>
          </p:nvPr>
        </p:nvCxnSpPr>
        <p:spPr bwMode="auto">
          <a:xfrm>
            <a:off x="5054600" y="3344863"/>
            <a:ext cx="0" cy="14288"/>
          </a:xfrm>
          <a:prstGeom prst="line">
            <a:avLst/>
          </a:prstGeom>
          <a:ln w="6350" cap="flat" cmpd="sng" algn="ctr">
            <a:solidFill>
              <a:schemeClr val="tx1"/>
            </a:solidFill>
            <a:prstDash val="solid"/>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33" name="Straight Connector 32">
            <a:extLst>
              <a:ext uri="{FF2B5EF4-FFF2-40B4-BE49-F238E27FC236}">
                <a16:creationId xmlns:a16="http://schemas.microsoft.com/office/drawing/2014/main" id="{6101A98E-B095-F74B-EDD1-97BE7E346CC7}"/>
              </a:ext>
            </a:extLst>
          </p:cNvPr>
          <p:cNvCxnSpPr/>
          <p:nvPr>
            <p:custDataLst>
              <p:tags r:id="rId6"/>
            </p:custDataLst>
          </p:nvPr>
        </p:nvCxnSpPr>
        <p:spPr bwMode="auto">
          <a:xfrm>
            <a:off x="8715375" y="3159125"/>
            <a:ext cx="0" cy="14288"/>
          </a:xfrm>
          <a:prstGeom prst="line">
            <a:avLst/>
          </a:prstGeom>
          <a:ln w="6350" cap="flat" cmpd="sng" algn="ctr">
            <a:solidFill>
              <a:schemeClr val="tx1"/>
            </a:solidFill>
            <a:prstDash val="solid"/>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42" name="Straight Connector 41">
            <a:extLst>
              <a:ext uri="{FF2B5EF4-FFF2-40B4-BE49-F238E27FC236}">
                <a16:creationId xmlns:a16="http://schemas.microsoft.com/office/drawing/2014/main" id="{55C9F288-8559-713F-7A32-EF7D4A6BCA3D}"/>
              </a:ext>
            </a:extLst>
          </p:cNvPr>
          <p:cNvCxnSpPr/>
          <p:nvPr>
            <p:custDataLst>
              <p:tags r:id="rId7"/>
            </p:custDataLst>
          </p:nvPr>
        </p:nvCxnSpPr>
        <p:spPr bwMode="auto">
          <a:xfrm>
            <a:off x="1916113" y="3594100"/>
            <a:ext cx="0" cy="14288"/>
          </a:xfrm>
          <a:prstGeom prst="line">
            <a:avLst/>
          </a:prstGeom>
          <a:ln w="6350" cap="flat" cmpd="sng" algn="ctr">
            <a:solidFill>
              <a:schemeClr val="tx1"/>
            </a:solidFill>
            <a:prstDash val="solid"/>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22" name="Straight Connector 21">
            <a:extLst>
              <a:ext uri="{FF2B5EF4-FFF2-40B4-BE49-F238E27FC236}">
                <a16:creationId xmlns:a16="http://schemas.microsoft.com/office/drawing/2014/main" id="{A44D19A7-223D-4429-9D5E-AFCFE54ADCCC}"/>
              </a:ext>
            </a:extLst>
          </p:cNvPr>
          <p:cNvCxnSpPr/>
          <p:nvPr>
            <p:custDataLst>
              <p:tags r:id="rId8"/>
            </p:custDataLst>
          </p:nvPr>
        </p:nvCxnSpPr>
        <p:spPr bwMode="auto">
          <a:xfrm>
            <a:off x="9994900" y="3001963"/>
            <a:ext cx="17463" cy="144463"/>
          </a:xfrm>
          <a:prstGeom prst="line">
            <a:avLst/>
          </a:prstGeom>
          <a:ln w="6350" cap="flat" cmpd="sng" algn="ctr">
            <a:solidFill>
              <a:schemeClr val="tx1"/>
            </a:solidFill>
            <a:prstDash val="solid"/>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7" name="Straight Connector 6">
            <a:extLst>
              <a:ext uri="{FF2B5EF4-FFF2-40B4-BE49-F238E27FC236}">
                <a16:creationId xmlns:a16="http://schemas.microsoft.com/office/drawing/2014/main" id="{E290FA58-0F84-0E93-739C-90994ADF172B}"/>
              </a:ext>
            </a:extLst>
          </p:cNvPr>
          <p:cNvCxnSpPr>
            <a:cxnSpLocks/>
          </p:cNvCxnSpPr>
          <p:nvPr>
            <p:custDataLst>
              <p:tags r:id="rId9"/>
            </p:custDataLst>
          </p:nvPr>
        </p:nvCxnSpPr>
        <p:spPr bwMode="auto">
          <a:xfrm flipH="1">
            <a:off x="2179638" y="3192463"/>
            <a:ext cx="7938" cy="352425"/>
          </a:xfrm>
          <a:prstGeom prst="line">
            <a:avLst/>
          </a:prstGeom>
          <a:ln w="6350" cap="flat" cmpd="sng" algn="ctr">
            <a:solidFill>
              <a:schemeClr val="tx1"/>
            </a:solidFill>
            <a:prstDash val="solid"/>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21" name="Straight Connector 20">
            <a:extLst>
              <a:ext uri="{FF2B5EF4-FFF2-40B4-BE49-F238E27FC236}">
                <a16:creationId xmlns:a16="http://schemas.microsoft.com/office/drawing/2014/main" id="{0A5DDE25-AA07-C4E5-B192-DD8E9D684A8F}"/>
              </a:ext>
            </a:extLst>
          </p:cNvPr>
          <p:cNvCxnSpPr/>
          <p:nvPr>
            <p:custDataLst>
              <p:tags r:id="rId10"/>
            </p:custDataLst>
          </p:nvPr>
        </p:nvCxnSpPr>
        <p:spPr bwMode="auto">
          <a:xfrm>
            <a:off x="5219700" y="3144838"/>
            <a:ext cx="68263" cy="198438"/>
          </a:xfrm>
          <a:prstGeom prst="line">
            <a:avLst/>
          </a:prstGeom>
          <a:ln w="6350" cap="flat" cmpd="sng" algn="ctr">
            <a:solidFill>
              <a:schemeClr val="tx1"/>
            </a:solidFill>
            <a:prstDash val="solid"/>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46" name="Straight Connector 45">
            <a:extLst>
              <a:ext uri="{FF2B5EF4-FFF2-40B4-BE49-F238E27FC236}">
                <a16:creationId xmlns:a16="http://schemas.microsoft.com/office/drawing/2014/main" id="{54FC61C2-CBA1-09D8-9594-37E556D8D75E}"/>
              </a:ext>
            </a:extLst>
          </p:cNvPr>
          <p:cNvCxnSpPr/>
          <p:nvPr>
            <p:custDataLst>
              <p:tags r:id="rId11"/>
            </p:custDataLst>
          </p:nvPr>
        </p:nvCxnSpPr>
        <p:spPr bwMode="auto">
          <a:xfrm>
            <a:off x="10285413" y="3071813"/>
            <a:ext cx="0" cy="14288"/>
          </a:xfrm>
          <a:prstGeom prst="line">
            <a:avLst/>
          </a:prstGeom>
          <a:ln w="6350" cap="flat" cmpd="sng" algn="ctr">
            <a:solidFill>
              <a:schemeClr val="tx1"/>
            </a:solidFill>
            <a:prstDash val="solid"/>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8" name="Straight Connector 7">
            <a:extLst>
              <a:ext uri="{FF2B5EF4-FFF2-40B4-BE49-F238E27FC236}">
                <a16:creationId xmlns:a16="http://schemas.microsoft.com/office/drawing/2014/main" id="{8D795A32-4202-DE13-F284-D26B9453D0B1}"/>
              </a:ext>
            </a:extLst>
          </p:cNvPr>
          <p:cNvCxnSpPr/>
          <p:nvPr>
            <p:custDataLst>
              <p:tags r:id="rId12"/>
            </p:custDataLst>
          </p:nvPr>
        </p:nvCxnSpPr>
        <p:spPr bwMode="auto">
          <a:xfrm>
            <a:off x="2438400" y="3502025"/>
            <a:ext cx="0" cy="14288"/>
          </a:xfrm>
          <a:prstGeom prst="line">
            <a:avLst/>
          </a:prstGeom>
          <a:ln w="6350" cap="flat" cmpd="sng" algn="ctr">
            <a:solidFill>
              <a:schemeClr val="tx1"/>
            </a:solidFill>
            <a:prstDash val="solid"/>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23" name="Straight Connector 22">
            <a:extLst>
              <a:ext uri="{FF2B5EF4-FFF2-40B4-BE49-F238E27FC236}">
                <a16:creationId xmlns:a16="http://schemas.microsoft.com/office/drawing/2014/main" id="{28B33A97-87E7-F01F-9381-E5715264BC4E}"/>
              </a:ext>
            </a:extLst>
          </p:cNvPr>
          <p:cNvCxnSpPr/>
          <p:nvPr>
            <p:custDataLst>
              <p:tags r:id="rId13"/>
            </p:custDataLst>
          </p:nvPr>
        </p:nvCxnSpPr>
        <p:spPr bwMode="auto">
          <a:xfrm>
            <a:off x="5457825" y="3068638"/>
            <a:ext cx="90488" cy="261938"/>
          </a:xfrm>
          <a:prstGeom prst="line">
            <a:avLst/>
          </a:prstGeom>
          <a:ln w="6350" cap="flat" cmpd="sng" algn="ctr">
            <a:solidFill>
              <a:schemeClr val="tx1"/>
            </a:solidFill>
            <a:prstDash val="solid"/>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78" name="Straight Connector 77">
            <a:extLst>
              <a:ext uri="{FF2B5EF4-FFF2-40B4-BE49-F238E27FC236}">
                <a16:creationId xmlns:a16="http://schemas.microsoft.com/office/drawing/2014/main" id="{3E5F129E-169A-9277-2CAC-D7B43DEAD05C}"/>
              </a:ext>
            </a:extLst>
          </p:cNvPr>
          <p:cNvCxnSpPr/>
          <p:nvPr>
            <p:custDataLst>
              <p:tags r:id="rId14"/>
            </p:custDataLst>
          </p:nvPr>
        </p:nvCxnSpPr>
        <p:spPr bwMode="auto">
          <a:xfrm>
            <a:off x="10518775" y="2689225"/>
            <a:ext cx="23813" cy="395288"/>
          </a:xfrm>
          <a:prstGeom prst="line">
            <a:avLst/>
          </a:prstGeom>
          <a:ln w="6350" cap="flat" cmpd="sng" algn="ctr">
            <a:solidFill>
              <a:schemeClr val="tx1"/>
            </a:solidFill>
            <a:prstDash val="solid"/>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175" name="Straight Connector 174">
            <a:extLst>
              <a:ext uri="{FF2B5EF4-FFF2-40B4-BE49-F238E27FC236}">
                <a16:creationId xmlns:a16="http://schemas.microsoft.com/office/drawing/2014/main" id="{68AFBCD1-DD1B-2B9F-CAEC-E9B7FE4AB8A8}"/>
              </a:ext>
            </a:extLst>
          </p:cNvPr>
          <p:cNvCxnSpPr/>
          <p:nvPr>
            <p:custDataLst>
              <p:tags r:id="rId15"/>
            </p:custDataLst>
          </p:nvPr>
        </p:nvCxnSpPr>
        <p:spPr bwMode="auto">
          <a:xfrm>
            <a:off x="2700338" y="3484563"/>
            <a:ext cx="0" cy="14288"/>
          </a:xfrm>
          <a:prstGeom prst="line">
            <a:avLst/>
          </a:prstGeom>
          <a:ln w="6350" cap="flat" cmpd="sng" algn="ctr">
            <a:solidFill>
              <a:schemeClr val="tx1"/>
            </a:solidFill>
            <a:prstDash val="solid"/>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24" name="Straight Connector 23">
            <a:extLst>
              <a:ext uri="{FF2B5EF4-FFF2-40B4-BE49-F238E27FC236}">
                <a16:creationId xmlns:a16="http://schemas.microsoft.com/office/drawing/2014/main" id="{07B0D3F7-8A61-F8B1-F95F-1C13B5DBE4DC}"/>
              </a:ext>
            </a:extLst>
          </p:cNvPr>
          <p:cNvCxnSpPr/>
          <p:nvPr>
            <p:custDataLst>
              <p:tags r:id="rId16"/>
            </p:custDataLst>
          </p:nvPr>
        </p:nvCxnSpPr>
        <p:spPr bwMode="auto">
          <a:xfrm>
            <a:off x="5722938" y="3095625"/>
            <a:ext cx="82550" cy="201613"/>
          </a:xfrm>
          <a:prstGeom prst="line">
            <a:avLst/>
          </a:prstGeom>
          <a:ln w="6350" cap="flat" cmpd="sng" algn="ctr">
            <a:solidFill>
              <a:schemeClr val="tx1"/>
            </a:solidFill>
            <a:prstDash val="solid"/>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35" name="Straight Connector 34">
            <a:extLst>
              <a:ext uri="{FF2B5EF4-FFF2-40B4-BE49-F238E27FC236}">
                <a16:creationId xmlns:a16="http://schemas.microsoft.com/office/drawing/2014/main" id="{A0DD51F0-9AA0-82E3-815C-69D08B964E21}"/>
              </a:ext>
            </a:extLst>
          </p:cNvPr>
          <p:cNvCxnSpPr/>
          <p:nvPr>
            <p:custDataLst>
              <p:tags r:id="rId17"/>
            </p:custDataLst>
          </p:nvPr>
        </p:nvCxnSpPr>
        <p:spPr bwMode="auto">
          <a:xfrm>
            <a:off x="9761538" y="3133725"/>
            <a:ext cx="0" cy="14288"/>
          </a:xfrm>
          <a:prstGeom prst="line">
            <a:avLst/>
          </a:prstGeom>
          <a:ln w="6350" cap="flat" cmpd="sng" algn="ctr">
            <a:solidFill>
              <a:schemeClr val="tx1"/>
            </a:solidFill>
            <a:prstDash val="solid"/>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9" name="Straight Connector 8">
            <a:extLst>
              <a:ext uri="{FF2B5EF4-FFF2-40B4-BE49-F238E27FC236}">
                <a16:creationId xmlns:a16="http://schemas.microsoft.com/office/drawing/2014/main" id="{482DF7C0-0394-6B23-D27F-D493828481C4}"/>
              </a:ext>
            </a:extLst>
          </p:cNvPr>
          <p:cNvCxnSpPr/>
          <p:nvPr>
            <p:custDataLst>
              <p:tags r:id="rId18"/>
            </p:custDataLst>
          </p:nvPr>
        </p:nvCxnSpPr>
        <p:spPr bwMode="auto">
          <a:xfrm>
            <a:off x="2962275" y="3429000"/>
            <a:ext cx="0" cy="14288"/>
          </a:xfrm>
          <a:prstGeom prst="line">
            <a:avLst/>
          </a:prstGeom>
          <a:ln w="6350" cap="flat" cmpd="sng" algn="ctr">
            <a:solidFill>
              <a:schemeClr val="tx1"/>
            </a:solidFill>
            <a:prstDash val="solid"/>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25" name="Straight Connector 24">
            <a:extLst>
              <a:ext uri="{FF2B5EF4-FFF2-40B4-BE49-F238E27FC236}">
                <a16:creationId xmlns:a16="http://schemas.microsoft.com/office/drawing/2014/main" id="{410D072F-C601-76FE-9E13-AEA31E9E98AE}"/>
              </a:ext>
            </a:extLst>
          </p:cNvPr>
          <p:cNvCxnSpPr/>
          <p:nvPr>
            <p:custDataLst>
              <p:tags r:id="rId19"/>
            </p:custDataLst>
          </p:nvPr>
        </p:nvCxnSpPr>
        <p:spPr bwMode="auto">
          <a:xfrm>
            <a:off x="5994400" y="3082925"/>
            <a:ext cx="76200" cy="209550"/>
          </a:xfrm>
          <a:prstGeom prst="line">
            <a:avLst/>
          </a:prstGeom>
          <a:ln w="6350" cap="flat" cmpd="sng" algn="ctr">
            <a:solidFill>
              <a:schemeClr val="tx1"/>
            </a:solidFill>
            <a:prstDash val="solid"/>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11" name="Straight Connector 10">
            <a:extLst>
              <a:ext uri="{FF2B5EF4-FFF2-40B4-BE49-F238E27FC236}">
                <a16:creationId xmlns:a16="http://schemas.microsoft.com/office/drawing/2014/main" id="{0522CB04-2EC4-475C-A690-B0B289772CFA}"/>
              </a:ext>
            </a:extLst>
          </p:cNvPr>
          <p:cNvCxnSpPr/>
          <p:nvPr>
            <p:custDataLst>
              <p:tags r:id="rId20"/>
            </p:custDataLst>
          </p:nvPr>
        </p:nvCxnSpPr>
        <p:spPr bwMode="auto">
          <a:xfrm>
            <a:off x="7388225" y="3076575"/>
            <a:ext cx="12700" cy="128588"/>
          </a:xfrm>
          <a:prstGeom prst="line">
            <a:avLst/>
          </a:prstGeom>
          <a:ln w="6350" cap="flat" cmpd="sng" algn="ctr">
            <a:solidFill>
              <a:schemeClr val="tx1"/>
            </a:solidFill>
            <a:prstDash val="solid"/>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176" name="Straight Connector 175">
            <a:extLst>
              <a:ext uri="{FF2B5EF4-FFF2-40B4-BE49-F238E27FC236}">
                <a16:creationId xmlns:a16="http://schemas.microsoft.com/office/drawing/2014/main" id="{A8007C22-BEC3-73DE-2167-AC4BA2756956}"/>
              </a:ext>
            </a:extLst>
          </p:cNvPr>
          <p:cNvCxnSpPr/>
          <p:nvPr>
            <p:custDataLst>
              <p:tags r:id="rId21"/>
            </p:custDataLst>
          </p:nvPr>
        </p:nvCxnSpPr>
        <p:spPr bwMode="auto">
          <a:xfrm>
            <a:off x="3224213" y="3413125"/>
            <a:ext cx="0" cy="14288"/>
          </a:xfrm>
          <a:prstGeom prst="line">
            <a:avLst/>
          </a:prstGeom>
          <a:ln w="6350" cap="flat" cmpd="sng" algn="ctr">
            <a:solidFill>
              <a:schemeClr val="tx1"/>
            </a:solidFill>
            <a:prstDash val="solid"/>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26" name="Straight Connector 25">
            <a:extLst>
              <a:ext uri="{FF2B5EF4-FFF2-40B4-BE49-F238E27FC236}">
                <a16:creationId xmlns:a16="http://schemas.microsoft.com/office/drawing/2014/main" id="{A676382F-179A-56FF-16E9-47B8F63193E5}"/>
              </a:ext>
            </a:extLst>
          </p:cNvPr>
          <p:cNvCxnSpPr/>
          <p:nvPr>
            <p:custDataLst>
              <p:tags r:id="rId22"/>
            </p:custDataLst>
          </p:nvPr>
        </p:nvCxnSpPr>
        <p:spPr bwMode="auto">
          <a:xfrm>
            <a:off x="6362700" y="3230563"/>
            <a:ext cx="0" cy="14288"/>
          </a:xfrm>
          <a:prstGeom prst="line">
            <a:avLst/>
          </a:prstGeom>
          <a:ln w="6350" cap="flat" cmpd="sng" algn="ctr">
            <a:solidFill>
              <a:schemeClr val="tx1"/>
            </a:solidFill>
            <a:prstDash val="solid"/>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27" name="Straight Connector 26">
            <a:extLst>
              <a:ext uri="{FF2B5EF4-FFF2-40B4-BE49-F238E27FC236}">
                <a16:creationId xmlns:a16="http://schemas.microsoft.com/office/drawing/2014/main" id="{317C4A68-5953-BF43-8432-8D4D02FF54C3}"/>
              </a:ext>
            </a:extLst>
          </p:cNvPr>
          <p:cNvCxnSpPr/>
          <p:nvPr>
            <p:custDataLst>
              <p:tags r:id="rId23"/>
            </p:custDataLst>
          </p:nvPr>
        </p:nvCxnSpPr>
        <p:spPr bwMode="auto">
          <a:xfrm>
            <a:off x="6615113" y="3124200"/>
            <a:ext cx="4762" cy="101600"/>
          </a:xfrm>
          <a:prstGeom prst="line">
            <a:avLst/>
          </a:prstGeom>
          <a:ln w="6350" cap="flat" cmpd="sng" algn="ctr">
            <a:solidFill>
              <a:schemeClr val="tx1"/>
            </a:solidFill>
            <a:prstDash val="solid"/>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10" name="Straight Connector 9">
            <a:extLst>
              <a:ext uri="{FF2B5EF4-FFF2-40B4-BE49-F238E27FC236}">
                <a16:creationId xmlns:a16="http://schemas.microsoft.com/office/drawing/2014/main" id="{BF056F8C-CBD0-FB5F-DB3D-F77DEE665ECD}"/>
              </a:ext>
            </a:extLst>
          </p:cNvPr>
          <p:cNvCxnSpPr/>
          <p:nvPr>
            <p:custDataLst>
              <p:tags r:id="rId24"/>
            </p:custDataLst>
          </p:nvPr>
        </p:nvCxnSpPr>
        <p:spPr bwMode="auto">
          <a:xfrm>
            <a:off x="3476625" y="3289300"/>
            <a:ext cx="4763" cy="101600"/>
          </a:xfrm>
          <a:prstGeom prst="line">
            <a:avLst/>
          </a:prstGeom>
          <a:ln w="6350" cap="flat" cmpd="sng" algn="ctr">
            <a:solidFill>
              <a:schemeClr val="tx1"/>
            </a:solidFill>
            <a:prstDash val="solid"/>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28" name="Straight Connector 27">
            <a:extLst>
              <a:ext uri="{FF2B5EF4-FFF2-40B4-BE49-F238E27FC236}">
                <a16:creationId xmlns:a16="http://schemas.microsoft.com/office/drawing/2014/main" id="{9D5D59EB-D297-549A-2C0A-06AED7461C43}"/>
              </a:ext>
            </a:extLst>
          </p:cNvPr>
          <p:cNvCxnSpPr/>
          <p:nvPr>
            <p:custDataLst>
              <p:tags r:id="rId25"/>
            </p:custDataLst>
          </p:nvPr>
        </p:nvCxnSpPr>
        <p:spPr bwMode="auto">
          <a:xfrm>
            <a:off x="6783388" y="2900363"/>
            <a:ext cx="79375" cy="314325"/>
          </a:xfrm>
          <a:prstGeom prst="line">
            <a:avLst/>
          </a:prstGeom>
          <a:ln w="6350" cap="flat" cmpd="sng" algn="ctr">
            <a:solidFill>
              <a:schemeClr val="tx1"/>
            </a:solidFill>
            <a:prstDash val="solid"/>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12" name="Straight Connector 11">
            <a:extLst>
              <a:ext uri="{FF2B5EF4-FFF2-40B4-BE49-F238E27FC236}">
                <a16:creationId xmlns:a16="http://schemas.microsoft.com/office/drawing/2014/main" id="{2B5DC619-9C2E-D4DC-65C8-9E376E491457}"/>
              </a:ext>
            </a:extLst>
          </p:cNvPr>
          <p:cNvCxnSpPr/>
          <p:nvPr>
            <p:custDataLst>
              <p:tags r:id="rId26"/>
            </p:custDataLst>
          </p:nvPr>
        </p:nvCxnSpPr>
        <p:spPr bwMode="auto">
          <a:xfrm>
            <a:off x="3746500" y="3297238"/>
            <a:ext cx="0" cy="92075"/>
          </a:xfrm>
          <a:prstGeom prst="line">
            <a:avLst/>
          </a:prstGeom>
          <a:ln w="6350" cap="flat" cmpd="sng" algn="ctr">
            <a:solidFill>
              <a:schemeClr val="tx1"/>
            </a:solidFill>
            <a:prstDash val="solid"/>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29" name="Straight Connector 28">
            <a:extLst>
              <a:ext uri="{FF2B5EF4-FFF2-40B4-BE49-F238E27FC236}">
                <a16:creationId xmlns:a16="http://schemas.microsoft.com/office/drawing/2014/main" id="{BF0E583A-2438-F000-978D-7965FAE014B5}"/>
              </a:ext>
            </a:extLst>
          </p:cNvPr>
          <p:cNvCxnSpPr/>
          <p:nvPr>
            <p:custDataLst>
              <p:tags r:id="rId27"/>
            </p:custDataLst>
          </p:nvPr>
        </p:nvCxnSpPr>
        <p:spPr bwMode="auto">
          <a:xfrm>
            <a:off x="7054850" y="2908300"/>
            <a:ext cx="71438" cy="303213"/>
          </a:xfrm>
          <a:prstGeom prst="line">
            <a:avLst/>
          </a:prstGeom>
          <a:ln w="6350" cap="flat" cmpd="sng" algn="ctr">
            <a:solidFill>
              <a:schemeClr val="tx1"/>
            </a:solidFill>
            <a:prstDash val="solid"/>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14" name="Straight Connector 13">
            <a:extLst>
              <a:ext uri="{FF2B5EF4-FFF2-40B4-BE49-F238E27FC236}">
                <a16:creationId xmlns:a16="http://schemas.microsoft.com/office/drawing/2014/main" id="{A4859018-1E0A-2636-9251-7C50244D1A58}"/>
              </a:ext>
            </a:extLst>
          </p:cNvPr>
          <p:cNvCxnSpPr/>
          <p:nvPr>
            <p:custDataLst>
              <p:tags r:id="rId28"/>
            </p:custDataLst>
          </p:nvPr>
        </p:nvCxnSpPr>
        <p:spPr bwMode="auto">
          <a:xfrm>
            <a:off x="3895725" y="3030538"/>
            <a:ext cx="90488" cy="355600"/>
          </a:xfrm>
          <a:prstGeom prst="line">
            <a:avLst/>
          </a:prstGeom>
          <a:ln w="6350" cap="flat" cmpd="sng" algn="ctr">
            <a:solidFill>
              <a:schemeClr val="tx1"/>
            </a:solidFill>
            <a:prstDash val="solid"/>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30" name="Straight Connector 29">
            <a:extLst>
              <a:ext uri="{FF2B5EF4-FFF2-40B4-BE49-F238E27FC236}">
                <a16:creationId xmlns:a16="http://schemas.microsoft.com/office/drawing/2014/main" id="{B7FC8F67-27CF-80B6-5497-600E3B82C6B0}"/>
              </a:ext>
            </a:extLst>
          </p:cNvPr>
          <p:cNvCxnSpPr/>
          <p:nvPr>
            <p:custDataLst>
              <p:tags r:id="rId29"/>
            </p:custDataLst>
          </p:nvPr>
        </p:nvCxnSpPr>
        <p:spPr bwMode="auto">
          <a:xfrm>
            <a:off x="7569200" y="2952750"/>
            <a:ext cx="74613" cy="249238"/>
          </a:xfrm>
          <a:prstGeom prst="line">
            <a:avLst/>
          </a:prstGeom>
          <a:ln w="6350" cap="flat" cmpd="sng" algn="ctr">
            <a:solidFill>
              <a:schemeClr val="tx1"/>
            </a:solidFill>
            <a:prstDash val="solid"/>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31" name="Straight Connector 30">
            <a:extLst>
              <a:ext uri="{FF2B5EF4-FFF2-40B4-BE49-F238E27FC236}">
                <a16:creationId xmlns:a16="http://schemas.microsoft.com/office/drawing/2014/main" id="{F42D0E38-2CE1-809A-917A-9E319278AE94}"/>
              </a:ext>
            </a:extLst>
          </p:cNvPr>
          <p:cNvCxnSpPr/>
          <p:nvPr>
            <p:custDataLst>
              <p:tags r:id="rId30"/>
            </p:custDataLst>
          </p:nvPr>
        </p:nvCxnSpPr>
        <p:spPr bwMode="auto">
          <a:xfrm>
            <a:off x="7821613" y="2919413"/>
            <a:ext cx="84138" cy="282575"/>
          </a:xfrm>
          <a:prstGeom prst="line">
            <a:avLst/>
          </a:prstGeom>
          <a:ln w="6350" cap="flat" cmpd="sng" algn="ctr">
            <a:solidFill>
              <a:schemeClr val="tx1"/>
            </a:solidFill>
            <a:prstDash val="solid"/>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17" name="Straight Connector 16">
            <a:extLst>
              <a:ext uri="{FF2B5EF4-FFF2-40B4-BE49-F238E27FC236}">
                <a16:creationId xmlns:a16="http://schemas.microsoft.com/office/drawing/2014/main" id="{44AB5463-DF1E-C712-4F14-5C0EC69BE6B8}"/>
              </a:ext>
            </a:extLst>
          </p:cNvPr>
          <p:cNvCxnSpPr/>
          <p:nvPr>
            <p:custDataLst>
              <p:tags r:id="rId31"/>
            </p:custDataLst>
          </p:nvPr>
        </p:nvCxnSpPr>
        <p:spPr bwMode="auto">
          <a:xfrm>
            <a:off x="4264025" y="3281363"/>
            <a:ext cx="3175" cy="101600"/>
          </a:xfrm>
          <a:prstGeom prst="line">
            <a:avLst/>
          </a:prstGeom>
          <a:ln w="6350" cap="flat" cmpd="sng" algn="ctr">
            <a:solidFill>
              <a:schemeClr val="tx1"/>
            </a:solidFill>
            <a:prstDash val="solid"/>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13" name="Straight Connector 12">
            <a:extLst>
              <a:ext uri="{FF2B5EF4-FFF2-40B4-BE49-F238E27FC236}">
                <a16:creationId xmlns:a16="http://schemas.microsoft.com/office/drawing/2014/main" id="{1D13C56B-8A88-41FC-AD1D-A14793F4A6FA}"/>
              </a:ext>
            </a:extLst>
          </p:cNvPr>
          <p:cNvCxnSpPr/>
          <p:nvPr>
            <p:custDataLst>
              <p:tags r:id="rId32"/>
            </p:custDataLst>
          </p:nvPr>
        </p:nvCxnSpPr>
        <p:spPr bwMode="auto">
          <a:xfrm>
            <a:off x="8178800" y="3059113"/>
            <a:ext cx="7938" cy="136525"/>
          </a:xfrm>
          <a:prstGeom prst="line">
            <a:avLst/>
          </a:prstGeom>
          <a:ln w="6350" cap="flat" cmpd="sng" algn="ctr">
            <a:solidFill>
              <a:schemeClr val="tx1"/>
            </a:solidFill>
            <a:prstDash val="solid"/>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32" name="Straight Connector 31">
            <a:extLst>
              <a:ext uri="{FF2B5EF4-FFF2-40B4-BE49-F238E27FC236}">
                <a16:creationId xmlns:a16="http://schemas.microsoft.com/office/drawing/2014/main" id="{834199EA-9045-DA5B-B909-40A087E51058}"/>
              </a:ext>
            </a:extLst>
          </p:cNvPr>
          <p:cNvCxnSpPr/>
          <p:nvPr>
            <p:custDataLst>
              <p:tags r:id="rId33"/>
            </p:custDataLst>
          </p:nvPr>
        </p:nvCxnSpPr>
        <p:spPr bwMode="auto">
          <a:xfrm>
            <a:off x="8331200" y="2755900"/>
            <a:ext cx="103188" cy="439738"/>
          </a:xfrm>
          <a:prstGeom prst="line">
            <a:avLst/>
          </a:prstGeom>
          <a:ln w="6350" cap="flat" cmpd="sng" algn="ctr">
            <a:solidFill>
              <a:schemeClr val="tx1"/>
            </a:solidFill>
            <a:prstDash val="solid"/>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15" name="Straight Connector 14">
            <a:extLst>
              <a:ext uri="{FF2B5EF4-FFF2-40B4-BE49-F238E27FC236}">
                <a16:creationId xmlns:a16="http://schemas.microsoft.com/office/drawing/2014/main" id="{DF0B48ED-0C13-466D-A419-949863C3F25F}"/>
              </a:ext>
            </a:extLst>
          </p:cNvPr>
          <p:cNvCxnSpPr/>
          <p:nvPr>
            <p:custDataLst>
              <p:tags r:id="rId34"/>
            </p:custDataLst>
          </p:nvPr>
        </p:nvCxnSpPr>
        <p:spPr bwMode="auto">
          <a:xfrm>
            <a:off x="8958263" y="3049588"/>
            <a:ext cx="11112" cy="119063"/>
          </a:xfrm>
          <a:prstGeom prst="line">
            <a:avLst/>
          </a:prstGeom>
          <a:ln w="6350" cap="flat" cmpd="sng" algn="ctr">
            <a:solidFill>
              <a:schemeClr val="tx1"/>
            </a:solidFill>
            <a:prstDash val="solid"/>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18" name="Straight Connector 17">
            <a:extLst>
              <a:ext uri="{FF2B5EF4-FFF2-40B4-BE49-F238E27FC236}">
                <a16:creationId xmlns:a16="http://schemas.microsoft.com/office/drawing/2014/main" id="{7EECEB6B-7AA5-C8D3-D170-054AA4738F5B}"/>
              </a:ext>
            </a:extLst>
          </p:cNvPr>
          <p:cNvCxnSpPr/>
          <p:nvPr>
            <p:custDataLst>
              <p:tags r:id="rId35"/>
            </p:custDataLst>
          </p:nvPr>
        </p:nvCxnSpPr>
        <p:spPr bwMode="auto">
          <a:xfrm>
            <a:off x="4792663" y="3271838"/>
            <a:ext cx="0" cy="93663"/>
          </a:xfrm>
          <a:prstGeom prst="line">
            <a:avLst/>
          </a:prstGeom>
          <a:ln w="6350" cap="flat" cmpd="sng" algn="ctr">
            <a:solidFill>
              <a:schemeClr val="tx1"/>
            </a:solidFill>
            <a:prstDash val="solid"/>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19" name="Straight Connector 18">
            <a:extLst>
              <a:ext uri="{FF2B5EF4-FFF2-40B4-BE49-F238E27FC236}">
                <a16:creationId xmlns:a16="http://schemas.microsoft.com/office/drawing/2014/main" id="{384CBEC6-84E4-4EFC-A294-4A748931114C}"/>
              </a:ext>
            </a:extLst>
          </p:cNvPr>
          <p:cNvCxnSpPr/>
          <p:nvPr>
            <p:custDataLst>
              <p:tags r:id="rId36"/>
            </p:custDataLst>
          </p:nvPr>
        </p:nvCxnSpPr>
        <p:spPr bwMode="auto">
          <a:xfrm>
            <a:off x="9224963" y="3028950"/>
            <a:ext cx="7937" cy="136525"/>
          </a:xfrm>
          <a:prstGeom prst="line">
            <a:avLst/>
          </a:prstGeom>
          <a:ln w="6350" cap="flat" cmpd="sng" algn="ctr">
            <a:solidFill>
              <a:schemeClr val="tx1"/>
            </a:solidFill>
            <a:prstDash val="solid"/>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34" name="Straight Connector 33">
            <a:extLst>
              <a:ext uri="{FF2B5EF4-FFF2-40B4-BE49-F238E27FC236}">
                <a16:creationId xmlns:a16="http://schemas.microsoft.com/office/drawing/2014/main" id="{888453F8-78D6-7305-9D33-1D9C6196E271}"/>
              </a:ext>
            </a:extLst>
          </p:cNvPr>
          <p:cNvCxnSpPr/>
          <p:nvPr>
            <p:custDataLst>
              <p:tags r:id="rId37"/>
            </p:custDataLst>
          </p:nvPr>
        </p:nvCxnSpPr>
        <p:spPr bwMode="auto">
          <a:xfrm>
            <a:off x="9413875" y="2679700"/>
            <a:ext cx="73025" cy="471488"/>
          </a:xfrm>
          <a:prstGeom prst="line">
            <a:avLst/>
          </a:prstGeom>
          <a:ln w="6350" cap="flat" cmpd="sng" algn="ctr">
            <a:solidFill>
              <a:schemeClr val="tx1"/>
            </a:solidFill>
            <a:prstDash val="solid"/>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sp>
        <p:nvSpPr>
          <p:cNvPr id="77" name="Text Placeholder 2">
            <a:extLst>
              <a:ext uri="{FF2B5EF4-FFF2-40B4-BE49-F238E27FC236}">
                <a16:creationId xmlns:a16="http://schemas.microsoft.com/office/drawing/2014/main" id="{29EB0323-163E-43DD-BB89-8FC14EFC8D77}"/>
              </a:ext>
            </a:extLst>
          </p:cNvPr>
          <p:cNvSpPr>
            <a:spLocks noGrp="1"/>
          </p:cNvSpPr>
          <p:nvPr>
            <p:custDataLst>
              <p:tags r:id="rId38"/>
            </p:custDataLst>
          </p:nvPr>
        </p:nvSpPr>
        <p:spPr bwMode="auto">
          <a:xfrm>
            <a:off x="1579563" y="4483101"/>
            <a:ext cx="150813" cy="404813"/>
          </a:xfrm>
          <a:prstGeom prst="rect">
            <a:avLst/>
          </a:prstGeom>
          <a:noFill/>
          <a:ln>
            <a:noFill/>
          </a:ln>
          <a:extLst>
            <a:ext uri="{909E8E84-426E-40dd-AFC4-6F175D3DCCD1}">
              <a14:hiddenFill xmlns:a14="http://schemas.microsoft.com/office/drawing/2010/main" xmlns="">
                <a:solidFill>
                  <a:scrgbClr r="0" g="0" b="0"/>
                </a:solidFill>
              </a14:hiddenFill>
            </a:ext>
          </a:extLst>
        </p:spPr>
        <p:txBody>
          <a:bodyPr vert="vert270" wrap="none" lIns="0" tIns="0" rIns="0" bIns="0" numCol="1" spcCol="0" rtlCol="0" anchor="ctr" anchorCtr="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r">
              <a:spcBef>
                <a:spcPct val="0"/>
              </a:spcBef>
              <a:spcAft>
                <a:spcPct val="0"/>
              </a:spcAft>
              <a:buNone/>
              <a:defRPr/>
            </a:pPr>
            <a:fld id="{105498F3-06A5-491F-99F4-F7747664AD86}" type="datetime'S''''''e''''''''''''''''''''''''''''''r''''''bi''''''''a'''''">
              <a:rPr lang="en-US" altLang="en-US" sz="1100" i="1" smtClean="0">
                <a:solidFill>
                  <a:srgbClr val="2B3A42"/>
                </a:solidFill>
                <a:effectLst/>
              </a:rPr>
              <a:pPr marL="0" lvl="0" indent="0" algn="r">
                <a:spcBef>
                  <a:spcPct val="0"/>
                </a:spcBef>
                <a:spcAft>
                  <a:spcPct val="0"/>
                </a:spcAft>
                <a:buNone/>
                <a:defRPr/>
              </a:pPr>
              <a:t>Serbia</a:t>
            </a:fld>
            <a:endParaRPr kumimoji="0" lang="en-US" sz="1100" b="0" i="1" strike="noStrike" kern="1200" spc="0" normalizeH="0" noProof="0">
              <a:ln>
                <a:noFill/>
              </a:ln>
              <a:solidFill>
                <a:srgbClr val="2B3A42"/>
              </a:solidFill>
              <a:effectLst/>
              <a:uLnTx/>
              <a:uFillTx/>
              <a:ea typeface="+mn-ea"/>
              <a:cs typeface="+mn-cs"/>
              <a:sym typeface="+mn-lt"/>
            </a:endParaRPr>
          </a:p>
        </p:txBody>
      </p:sp>
      <p:sp useBgFill="1">
        <p:nvSpPr>
          <p:cNvPr id="40" name="Rectangle 39">
            <a:extLst>
              <a:ext uri="{FF2B5EF4-FFF2-40B4-BE49-F238E27FC236}">
                <a16:creationId xmlns:a16="http://schemas.microsoft.com/office/drawing/2014/main" id="{F3ACBE5E-A51D-6841-1C73-D309448405DA}"/>
              </a:ext>
            </a:extLst>
          </p:cNvPr>
          <p:cNvSpPr/>
          <p:nvPr>
            <p:custDataLst>
              <p:tags r:id="rId39"/>
            </p:custDataLst>
          </p:nvPr>
        </p:nvSpPr>
        <p:spPr bwMode="gray">
          <a:xfrm>
            <a:off x="1844675" y="3484563"/>
            <a:ext cx="142875" cy="109538"/>
          </a:xfrm>
          <a:prstGeom prst="rect">
            <a:avLst/>
          </a:prstGeom>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b" anchorCtr="0"/>
          <a:lstStyle/>
          <a:p>
            <a:pPr algn="ctr">
              <a:lnSpc>
                <a:spcPct val="90000"/>
              </a:lnSpc>
              <a:spcBef>
                <a:spcPct val="0"/>
              </a:spcBef>
              <a:spcAft>
                <a:spcPct val="0"/>
              </a:spcAft>
            </a:pPr>
            <a:fld id="{936A73C6-254E-4FCD-850D-A0C6683978A6}" type="datetime'''''''''''''''''''''''9''''''''''''''''''''''7'">
              <a:rPr lang="en-GB" altLang="en-US" sz="800" smtClean="0">
                <a:solidFill>
                  <a:schemeClr val="tx1"/>
                </a:solidFill>
                <a:effectLst/>
              </a:rPr>
              <a:pPr algn="ctr">
                <a:lnSpc>
                  <a:spcPct val="90000"/>
                </a:lnSpc>
                <a:spcBef>
                  <a:spcPct val="0"/>
                </a:spcBef>
                <a:spcAft>
                  <a:spcPct val="0"/>
                </a:spcAft>
              </a:pPr>
              <a:t>97</a:t>
            </a:fld>
            <a:endParaRPr lang="en-GB" sz="800" err="1">
              <a:solidFill>
                <a:schemeClr val="tx1"/>
              </a:solidFill>
              <a:cs typeface="Arial" panose="020B0604020202020204" pitchFamily="34" charset="0"/>
              <a:sym typeface="Arial" panose="020B0604020202020204" pitchFamily="34" charset="0"/>
            </a:endParaRPr>
          </a:p>
        </p:txBody>
      </p:sp>
      <p:sp>
        <p:nvSpPr>
          <p:cNvPr id="84" name="Text Placeholder 2">
            <a:extLst>
              <a:ext uri="{FF2B5EF4-FFF2-40B4-BE49-F238E27FC236}">
                <a16:creationId xmlns:a16="http://schemas.microsoft.com/office/drawing/2014/main" id="{FAC0281C-99B3-4FFA-922E-0D7C49C2AD5D}"/>
              </a:ext>
            </a:extLst>
          </p:cNvPr>
          <p:cNvSpPr>
            <a:spLocks noGrp="1"/>
          </p:cNvSpPr>
          <p:nvPr>
            <p:custDataLst>
              <p:tags r:id="rId40"/>
            </p:custDataLst>
          </p:nvPr>
        </p:nvSpPr>
        <p:spPr bwMode="auto">
          <a:xfrm>
            <a:off x="1841500" y="4483099"/>
            <a:ext cx="150813" cy="573088"/>
          </a:xfrm>
          <a:prstGeom prst="rect">
            <a:avLst/>
          </a:prstGeom>
          <a:noFill/>
          <a:ln>
            <a:noFill/>
          </a:ln>
          <a:extLst>
            <a:ext uri="{909E8E84-426E-40dd-AFC4-6F175D3DCCD1}">
              <a14:hiddenFill xmlns:a14="http://schemas.microsoft.com/office/drawing/2010/main" xmlns="">
                <a:solidFill>
                  <a:scrgbClr r="0" g="0" b="0"/>
                </a:solidFill>
              </a14:hiddenFill>
            </a:ext>
          </a:extLst>
        </p:spPr>
        <p:txBody>
          <a:bodyPr vert="vert270" wrap="none" lIns="0" tIns="0" rIns="0" bIns="0" numCol="1" spcCol="0" rtlCol="0" anchor="ctr" anchorCtr="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r" defTabSz="914400" rtl="0" eaLnBrk="1" fontAlgn="auto" latinLnBrk="0" hangingPunct="1">
              <a:lnSpc>
                <a:spcPct val="90000"/>
              </a:lnSpc>
              <a:spcBef>
                <a:spcPct val="0"/>
              </a:spcBef>
              <a:spcAft>
                <a:spcPct val="0"/>
              </a:spcAft>
              <a:buClrTx/>
              <a:buSzTx/>
              <a:buFont typeface="Arial" panose="020B0604020202020204" pitchFamily="34" charset="0"/>
              <a:buNone/>
              <a:tabLst/>
              <a:defRPr/>
            </a:pPr>
            <a:fld id="{45BCBD8C-9CAC-448D-811C-69679E53CDB9}" type="datetime'G''e''''''''r''''''''man''''''''''''''''''''''''y'">
              <a:rPr lang="en-US" altLang="en-US" sz="1100" smtClean="0">
                <a:solidFill>
                  <a:srgbClr val="2B3A42"/>
                </a:solidFill>
                <a:effectLst/>
              </a:rPr>
              <a:pPr marL="0" marR="0" lvl="0" indent="0" algn="r" defTabSz="914400" rtl="0" eaLnBrk="1" fontAlgn="auto" latinLnBrk="0" hangingPunct="1">
                <a:lnSpc>
                  <a:spcPct val="90000"/>
                </a:lnSpc>
                <a:spcBef>
                  <a:spcPct val="0"/>
                </a:spcBef>
                <a:spcAft>
                  <a:spcPct val="0"/>
                </a:spcAft>
                <a:buClrTx/>
                <a:buSzTx/>
                <a:buFont typeface="Arial" panose="020B0604020202020204" pitchFamily="34" charset="0"/>
                <a:buNone/>
                <a:tabLst/>
                <a:defRPr/>
              </a:pPr>
              <a:t>Germany</a:t>
            </a:fld>
            <a:endParaRPr kumimoji="0" lang="en-US" sz="1100" b="0" strike="noStrike" kern="1200" cap="none" spc="0" normalizeH="0" baseline="0" noProof="0">
              <a:ln>
                <a:noFill/>
              </a:ln>
              <a:solidFill>
                <a:srgbClr val="2B3A42"/>
              </a:solidFill>
              <a:effectLst/>
              <a:uLnTx/>
              <a:uFillTx/>
              <a:ea typeface="+mn-ea"/>
              <a:cs typeface="+mn-cs"/>
              <a:sym typeface="+mn-lt"/>
            </a:endParaRPr>
          </a:p>
        </p:txBody>
      </p:sp>
      <p:sp>
        <p:nvSpPr>
          <p:cNvPr id="62" name="Text Placeholder 2">
            <a:extLst>
              <a:ext uri="{FF2B5EF4-FFF2-40B4-BE49-F238E27FC236}">
                <a16:creationId xmlns:a16="http://schemas.microsoft.com/office/drawing/2014/main" id="{7DF4195D-B11E-40A2-B8FE-6B6A6DCD25BC}"/>
              </a:ext>
            </a:extLst>
          </p:cNvPr>
          <p:cNvSpPr>
            <a:spLocks noGrp="1"/>
          </p:cNvSpPr>
          <p:nvPr>
            <p:custDataLst>
              <p:tags r:id="rId41"/>
            </p:custDataLst>
          </p:nvPr>
        </p:nvSpPr>
        <p:spPr bwMode="auto">
          <a:xfrm>
            <a:off x="2103438" y="4483101"/>
            <a:ext cx="150813" cy="442913"/>
          </a:xfrm>
          <a:prstGeom prst="rect">
            <a:avLst/>
          </a:prstGeom>
          <a:noFill/>
          <a:ln>
            <a:noFill/>
          </a:ln>
          <a:extLst>
            <a:ext uri="{909E8E84-426E-40dd-AFC4-6F175D3DCCD1}">
              <a14:hiddenFill xmlns:a14="http://schemas.microsoft.com/office/drawing/2010/main" xmlns="">
                <a:solidFill>
                  <a:scrgbClr r="0" g="0" b="0"/>
                </a:solidFill>
              </a14:hiddenFill>
            </a:ext>
          </a:extLst>
        </p:spPr>
        <p:txBody>
          <a:bodyPr vert="vert270" wrap="none" lIns="0" tIns="0" rIns="0" bIns="0" numCol="1" spcCol="0" rtlCol="0" anchor="ctr" anchorCtr="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r">
              <a:spcBef>
                <a:spcPct val="0"/>
              </a:spcBef>
              <a:spcAft>
                <a:spcPct val="0"/>
              </a:spcAft>
              <a:buNone/>
              <a:defRPr/>
            </a:pPr>
            <a:fld id="{262171A7-383A-488A-9E5C-9E02203265C0}" type="datetime'''''''''''C''y''''''p''''''r''''u''''''''''''''s'''''''">
              <a:rPr lang="en-US" altLang="en-US" sz="1100" smtClean="0">
                <a:solidFill>
                  <a:srgbClr val="2B3A42"/>
                </a:solidFill>
                <a:effectLst/>
              </a:rPr>
              <a:pPr marL="0" lvl="0" indent="0" algn="r">
                <a:spcBef>
                  <a:spcPct val="0"/>
                </a:spcBef>
                <a:spcAft>
                  <a:spcPct val="0"/>
                </a:spcAft>
                <a:buNone/>
                <a:defRPr/>
              </a:pPr>
              <a:t>Cyprus</a:t>
            </a:fld>
            <a:endParaRPr kumimoji="0" lang="en-US" sz="1100" b="0" strike="noStrike" kern="1200" spc="0" normalizeH="0" noProof="0">
              <a:ln>
                <a:noFill/>
              </a:ln>
              <a:solidFill>
                <a:srgbClr val="2B3A42"/>
              </a:solidFill>
              <a:effectLst/>
              <a:uLnTx/>
              <a:uFillTx/>
              <a:ea typeface="+mn-ea"/>
              <a:cs typeface="+mn-cs"/>
              <a:sym typeface="+mn-lt"/>
            </a:endParaRPr>
          </a:p>
        </p:txBody>
      </p:sp>
      <p:sp useBgFill="1">
        <p:nvSpPr>
          <p:cNvPr id="45" name="Rectangle 44">
            <a:extLst>
              <a:ext uri="{FF2B5EF4-FFF2-40B4-BE49-F238E27FC236}">
                <a16:creationId xmlns:a16="http://schemas.microsoft.com/office/drawing/2014/main" id="{753AF98B-171E-4152-9D10-CE6F522CF816}"/>
              </a:ext>
            </a:extLst>
          </p:cNvPr>
          <p:cNvSpPr/>
          <p:nvPr>
            <p:custDataLst>
              <p:tags r:id="rId42"/>
            </p:custDataLst>
          </p:nvPr>
        </p:nvSpPr>
        <p:spPr bwMode="gray">
          <a:xfrm>
            <a:off x="2338388" y="3392488"/>
            <a:ext cx="200025" cy="109538"/>
          </a:xfrm>
          <a:prstGeom prst="rect">
            <a:avLst/>
          </a:prstGeom>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b" anchorCtr="0">
            <a:noAutofit/>
          </a:bodyPr>
          <a:lstStyle/>
          <a:p>
            <a:pPr algn="ctr">
              <a:lnSpc>
                <a:spcPct val="90000"/>
              </a:lnSpc>
              <a:spcBef>
                <a:spcPct val="0"/>
              </a:spcBef>
              <a:spcAft>
                <a:spcPct val="0"/>
              </a:spcAft>
            </a:pPr>
            <a:fld id="{B27627C9-FD91-4F8D-A6F3-AA2B7E603D45}" type="datetime'''''''''2''''''3''''''''''''''''''''''''''''''4'''''''''''''">
              <a:rPr lang="en-GB" altLang="en-US" sz="800" smtClean="0">
                <a:solidFill>
                  <a:schemeClr val="tx1"/>
                </a:solidFill>
                <a:effectLst/>
              </a:rPr>
              <a:pPr algn="ctr">
                <a:lnSpc>
                  <a:spcPct val="90000"/>
                </a:lnSpc>
                <a:spcBef>
                  <a:spcPct val="0"/>
                </a:spcBef>
                <a:spcAft>
                  <a:spcPct val="0"/>
                </a:spcAft>
              </a:pPr>
              <a:t>234</a:t>
            </a:fld>
            <a:endParaRPr lang="en-GB" sz="800" err="1">
              <a:solidFill>
                <a:schemeClr val="tx1"/>
              </a:solidFill>
              <a:cs typeface="Arial" panose="020B0604020202020204" pitchFamily="34" charset="0"/>
              <a:sym typeface="Arial" panose="020B0604020202020204" pitchFamily="34" charset="0"/>
            </a:endParaRPr>
          </a:p>
        </p:txBody>
      </p:sp>
      <p:sp>
        <p:nvSpPr>
          <p:cNvPr id="82" name="Text Placeholder 2">
            <a:extLst>
              <a:ext uri="{FF2B5EF4-FFF2-40B4-BE49-F238E27FC236}">
                <a16:creationId xmlns:a16="http://schemas.microsoft.com/office/drawing/2014/main" id="{F1202C77-2D22-4D6D-92CF-FA1649B19409}"/>
              </a:ext>
            </a:extLst>
          </p:cNvPr>
          <p:cNvSpPr>
            <a:spLocks noGrp="1"/>
          </p:cNvSpPr>
          <p:nvPr>
            <p:custDataLst>
              <p:tags r:id="rId43"/>
            </p:custDataLst>
          </p:nvPr>
        </p:nvSpPr>
        <p:spPr bwMode="auto">
          <a:xfrm>
            <a:off x="2287588" y="4483100"/>
            <a:ext cx="301625" cy="684213"/>
          </a:xfrm>
          <a:prstGeom prst="rect">
            <a:avLst/>
          </a:prstGeom>
          <a:noFill/>
          <a:ln>
            <a:noFill/>
          </a:ln>
          <a:extLst>
            <a:ext uri="{909E8E84-426E-40dd-AFC4-6F175D3DCCD1}">
              <a14:hiddenFill xmlns:a14="http://schemas.microsoft.com/office/drawing/2010/main" xmlns="">
                <a:solidFill>
                  <a:scrgbClr r="0" g="0" b="0"/>
                </a:solidFill>
              </a14:hiddenFill>
            </a:ext>
          </a:extLst>
        </p:spPr>
        <p:txBody>
          <a:bodyPr vert="vert270" wrap="none" lIns="0" tIns="0" rIns="0" bIns="0" numCol="1" spcCol="0" rtlCol="0" anchor="ctr" anchorCtr="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r" defTabSz="914400" rtl="0" eaLnBrk="1" fontAlgn="auto" latinLnBrk="0" hangingPunct="1">
              <a:lnSpc>
                <a:spcPct val="90000"/>
              </a:lnSpc>
              <a:spcBef>
                <a:spcPct val="0"/>
              </a:spcBef>
              <a:spcAft>
                <a:spcPct val="0"/>
              </a:spcAft>
              <a:buClrTx/>
              <a:buSzTx/>
              <a:buFont typeface="Arial" panose="020B0604020202020204" pitchFamily="34" charset="0"/>
              <a:buNone/>
              <a:tabLst/>
              <a:defRPr/>
            </a:pPr>
            <a:fld id="{4A9FEA4E-7ECD-475D-BE4C-75104A85E4F9}" type="datetime'''''*No''''''r''''t''h ''''''&#10;''''Macedo''n''''''ia'''''''">
              <a:rPr lang="en-US" altLang="en-US" sz="1100" i="1" smtClean="0">
                <a:solidFill>
                  <a:srgbClr val="2B3A42"/>
                </a:solidFill>
                <a:effectLst/>
              </a:rPr>
              <a:pPr marL="0" marR="0" lvl="0" indent="0" algn="r" defTabSz="914400" rtl="0" eaLnBrk="1" fontAlgn="auto" latinLnBrk="0" hangingPunct="1">
                <a:lnSpc>
                  <a:spcPct val="90000"/>
                </a:lnSpc>
                <a:spcBef>
                  <a:spcPct val="0"/>
                </a:spcBef>
                <a:spcAft>
                  <a:spcPct val="0"/>
                </a:spcAft>
                <a:buClrTx/>
                <a:buSzTx/>
                <a:buFont typeface="Arial" panose="020B0604020202020204" pitchFamily="34" charset="0"/>
                <a:buNone/>
                <a:tabLst/>
                <a:defRPr/>
              </a:pPr>
              <a:t>*North 
Macedonia</a:t>
            </a:fld>
            <a:endParaRPr kumimoji="0" lang="en-US" sz="1100" b="0" i="1" strike="noStrike" kern="1200" cap="none" spc="0" normalizeH="0" baseline="0" noProof="0">
              <a:ln>
                <a:noFill/>
              </a:ln>
              <a:solidFill>
                <a:srgbClr val="2B3A42"/>
              </a:solidFill>
              <a:effectLst/>
              <a:uLnTx/>
              <a:uFillTx/>
              <a:ea typeface="+mn-ea"/>
              <a:cs typeface="+mn-cs"/>
              <a:sym typeface="+mn-lt"/>
            </a:endParaRPr>
          </a:p>
        </p:txBody>
      </p:sp>
      <p:sp useBgFill="1">
        <p:nvSpPr>
          <p:cNvPr id="172" name="Rectangle 171">
            <a:extLst>
              <a:ext uri="{FF2B5EF4-FFF2-40B4-BE49-F238E27FC236}">
                <a16:creationId xmlns:a16="http://schemas.microsoft.com/office/drawing/2014/main" id="{F2244F2F-AC89-AFA6-6991-71EE8799E5B4}"/>
              </a:ext>
            </a:extLst>
          </p:cNvPr>
          <p:cNvSpPr/>
          <p:nvPr>
            <p:custDataLst>
              <p:tags r:id="rId44"/>
            </p:custDataLst>
          </p:nvPr>
        </p:nvSpPr>
        <p:spPr bwMode="gray">
          <a:xfrm>
            <a:off x="2600325" y="3375025"/>
            <a:ext cx="200025" cy="109538"/>
          </a:xfrm>
          <a:prstGeom prst="rect">
            <a:avLst/>
          </a:prstGeom>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b" anchorCtr="0"/>
          <a:lstStyle/>
          <a:p>
            <a:pPr algn="ctr">
              <a:lnSpc>
                <a:spcPct val="90000"/>
              </a:lnSpc>
              <a:spcBef>
                <a:spcPct val="0"/>
              </a:spcBef>
              <a:spcAft>
                <a:spcPct val="0"/>
              </a:spcAft>
            </a:pPr>
            <a:fld id="{451EAB55-751C-4E0B-8B81-74B2337A5F5B}" type="datetime'''''''''''2''5''9'''''''''''''''''''''''''''''''''''''''''''">
              <a:rPr lang="en-GB" altLang="en-US" sz="800" smtClean="0">
                <a:solidFill>
                  <a:schemeClr val="tx1"/>
                </a:solidFill>
                <a:effectLst/>
              </a:rPr>
              <a:pPr algn="ctr">
                <a:lnSpc>
                  <a:spcPct val="90000"/>
                </a:lnSpc>
                <a:spcBef>
                  <a:spcPct val="0"/>
                </a:spcBef>
                <a:spcAft>
                  <a:spcPct val="0"/>
                </a:spcAft>
              </a:pPr>
              <a:t>259</a:t>
            </a:fld>
            <a:endParaRPr lang="en-GB" sz="800" err="1">
              <a:solidFill>
                <a:schemeClr val="tx1"/>
              </a:solidFill>
              <a:sym typeface="Arial" panose="020B0604020202020204" pitchFamily="34" charset="0"/>
            </a:endParaRPr>
          </a:p>
        </p:txBody>
      </p:sp>
      <p:sp>
        <p:nvSpPr>
          <p:cNvPr id="92" name="Text Placeholder 2">
            <a:extLst>
              <a:ext uri="{FF2B5EF4-FFF2-40B4-BE49-F238E27FC236}">
                <a16:creationId xmlns:a16="http://schemas.microsoft.com/office/drawing/2014/main" id="{549C74D7-1D50-496C-B814-9303B912FD5C}"/>
              </a:ext>
            </a:extLst>
          </p:cNvPr>
          <p:cNvSpPr>
            <a:spLocks noGrp="1"/>
          </p:cNvSpPr>
          <p:nvPr>
            <p:custDataLst>
              <p:tags r:id="rId45"/>
            </p:custDataLst>
          </p:nvPr>
        </p:nvSpPr>
        <p:spPr bwMode="auto">
          <a:xfrm>
            <a:off x="2625725" y="4483101"/>
            <a:ext cx="150813" cy="434975"/>
          </a:xfrm>
          <a:prstGeom prst="rect">
            <a:avLst/>
          </a:prstGeom>
          <a:noFill/>
          <a:ln>
            <a:noFill/>
          </a:ln>
          <a:extLst>
            <a:ext uri="{909E8E84-426E-40dd-AFC4-6F175D3DCCD1}">
              <a14:hiddenFill xmlns:a14="http://schemas.microsoft.com/office/drawing/2010/main" xmlns="">
                <a:solidFill>
                  <a:scrgbClr r="0" g="0" b="0"/>
                </a:solidFill>
              </a14:hiddenFill>
            </a:ext>
          </a:extLst>
        </p:spPr>
        <p:txBody>
          <a:bodyPr vert="vert270" wrap="none" lIns="0" tIns="0" rIns="0" bIns="0" numCol="1" spcCol="0" rtlCol="0" anchor="ctr" anchorCtr="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r">
              <a:spcBef>
                <a:spcPct val="0"/>
              </a:spcBef>
              <a:spcAft>
                <a:spcPct val="0"/>
              </a:spcAft>
              <a:buNone/>
              <a:defRPr/>
            </a:pPr>
            <a:fld id="{3AF44682-E9A3-409A-9C87-CB7934A47E8E}" type="datetime'''''''''''''''A''''''''''''''''''u''''s''''''''''''''''tria'''">
              <a:rPr lang="en-US" altLang="en-US" sz="1100" smtClean="0">
                <a:solidFill>
                  <a:srgbClr val="2B3A42"/>
                </a:solidFill>
                <a:effectLst/>
              </a:rPr>
              <a:pPr marL="0" lvl="0" indent="0" algn="r">
                <a:spcBef>
                  <a:spcPct val="0"/>
                </a:spcBef>
                <a:spcAft>
                  <a:spcPct val="0"/>
                </a:spcAft>
                <a:buNone/>
                <a:defRPr/>
              </a:pPr>
              <a:t>Austria</a:t>
            </a:fld>
            <a:endParaRPr kumimoji="0" lang="en-US" sz="1100" b="0" strike="noStrike" kern="1200" spc="0" normalizeH="0" noProof="0">
              <a:ln>
                <a:noFill/>
              </a:ln>
              <a:solidFill>
                <a:srgbClr val="2B3A42"/>
              </a:solidFill>
              <a:effectLst/>
              <a:uLnTx/>
              <a:uFillTx/>
              <a:ea typeface="+mn-ea"/>
              <a:cs typeface="+mn-cs"/>
              <a:sym typeface="+mn-lt"/>
            </a:endParaRPr>
          </a:p>
        </p:txBody>
      </p:sp>
      <p:sp useBgFill="1">
        <p:nvSpPr>
          <p:cNvPr id="115" name="Rectangle 114">
            <a:extLst>
              <a:ext uri="{FF2B5EF4-FFF2-40B4-BE49-F238E27FC236}">
                <a16:creationId xmlns:a16="http://schemas.microsoft.com/office/drawing/2014/main" id="{48B344AD-F89C-4D4C-82CD-B10718EA29B6}"/>
              </a:ext>
            </a:extLst>
          </p:cNvPr>
          <p:cNvSpPr/>
          <p:nvPr>
            <p:custDataLst>
              <p:tags r:id="rId46"/>
            </p:custDataLst>
          </p:nvPr>
        </p:nvSpPr>
        <p:spPr bwMode="gray">
          <a:xfrm>
            <a:off x="2862263" y="3319463"/>
            <a:ext cx="200025" cy="109538"/>
          </a:xfrm>
          <a:prstGeom prst="rect">
            <a:avLst/>
          </a:prstGeom>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b" anchorCtr="0">
            <a:noAutofit/>
          </a:bodyPr>
          <a:lstStyle/>
          <a:p>
            <a:pPr algn="ctr">
              <a:lnSpc>
                <a:spcPct val="90000"/>
              </a:lnSpc>
              <a:spcBef>
                <a:spcPct val="0"/>
              </a:spcBef>
              <a:spcAft>
                <a:spcPct val="0"/>
              </a:spcAft>
            </a:pPr>
            <a:fld id="{8438CC18-0B0F-4020-8064-3E02BA4EC2B3}" type="datetime'''''''''''''''''''''''3''''''''''4''''''''''''''''''3'''''''">
              <a:rPr lang="en-GB" altLang="en-US" sz="800" smtClean="0">
                <a:solidFill>
                  <a:schemeClr val="tx1"/>
                </a:solidFill>
                <a:effectLst/>
              </a:rPr>
              <a:pPr algn="ctr">
                <a:lnSpc>
                  <a:spcPct val="90000"/>
                </a:lnSpc>
                <a:spcBef>
                  <a:spcPct val="0"/>
                </a:spcBef>
                <a:spcAft>
                  <a:spcPct val="0"/>
                </a:spcAft>
              </a:pPr>
              <a:t>343</a:t>
            </a:fld>
            <a:endParaRPr lang="en-GB" sz="800" err="1">
              <a:solidFill>
                <a:schemeClr val="tx1"/>
              </a:solidFill>
              <a:cs typeface="Arial" panose="020B0604020202020204" pitchFamily="34" charset="0"/>
              <a:sym typeface="Arial" panose="020B0604020202020204" pitchFamily="34" charset="0"/>
            </a:endParaRPr>
          </a:p>
        </p:txBody>
      </p:sp>
      <p:sp>
        <p:nvSpPr>
          <p:cNvPr id="94" name="Text Placeholder 2">
            <a:extLst>
              <a:ext uri="{FF2B5EF4-FFF2-40B4-BE49-F238E27FC236}">
                <a16:creationId xmlns:a16="http://schemas.microsoft.com/office/drawing/2014/main" id="{F0B2B529-A26D-47F0-9058-07124FCB5E2C}"/>
              </a:ext>
            </a:extLst>
          </p:cNvPr>
          <p:cNvSpPr>
            <a:spLocks noGrp="1"/>
          </p:cNvSpPr>
          <p:nvPr>
            <p:custDataLst>
              <p:tags r:id="rId47"/>
            </p:custDataLst>
          </p:nvPr>
        </p:nvSpPr>
        <p:spPr bwMode="auto">
          <a:xfrm>
            <a:off x="2887663" y="4483100"/>
            <a:ext cx="150813" cy="723900"/>
          </a:xfrm>
          <a:prstGeom prst="rect">
            <a:avLst/>
          </a:prstGeom>
          <a:noFill/>
          <a:ln>
            <a:noFill/>
          </a:ln>
          <a:extLst>
            <a:ext uri="{909E8E84-426E-40dd-AFC4-6F175D3DCCD1}">
              <a14:hiddenFill xmlns:a14="http://schemas.microsoft.com/office/drawing/2010/main" xmlns="">
                <a:solidFill>
                  <a:scrgbClr r="0" g="0" b="0"/>
                </a:solidFill>
              </a14:hiddenFill>
            </a:ext>
          </a:extLst>
        </p:spPr>
        <p:txBody>
          <a:bodyPr vert="vert270" wrap="none" lIns="0" tIns="0" rIns="0" bIns="0" numCol="1" spcCol="0" rtlCol="0" anchor="ctr" anchorCtr="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r">
              <a:spcBef>
                <a:spcPct val="0"/>
              </a:spcBef>
              <a:spcAft>
                <a:spcPct val="0"/>
              </a:spcAft>
              <a:buNone/>
              <a:defRPr/>
            </a:pPr>
            <a:fld id="{213D6736-B3A9-42E5-9906-64D927FBFE95}" type="datetime'''Sw''''''i''''''t''''''''''z''e''''''''''''''''rl''and'''">
              <a:rPr lang="en-US" altLang="en-US" sz="1100" i="1" smtClean="0">
                <a:solidFill>
                  <a:srgbClr val="2B3A42"/>
                </a:solidFill>
                <a:effectLst/>
              </a:rPr>
              <a:pPr marL="0" lvl="0" indent="0" algn="r">
                <a:spcBef>
                  <a:spcPct val="0"/>
                </a:spcBef>
                <a:spcAft>
                  <a:spcPct val="0"/>
                </a:spcAft>
                <a:buNone/>
                <a:defRPr/>
              </a:pPr>
              <a:t>Switzerland</a:t>
            </a:fld>
            <a:endParaRPr kumimoji="0" lang="en-US" sz="1100" b="0" i="1" strike="noStrike" kern="1200" spc="0" normalizeH="0" noProof="0">
              <a:ln>
                <a:noFill/>
              </a:ln>
              <a:solidFill>
                <a:srgbClr val="2B3A42"/>
              </a:solidFill>
              <a:effectLst/>
              <a:uLnTx/>
              <a:uFillTx/>
              <a:ea typeface="+mn-ea"/>
              <a:cs typeface="+mn-cs"/>
              <a:sym typeface="+mn-lt"/>
            </a:endParaRPr>
          </a:p>
        </p:txBody>
      </p:sp>
      <p:sp useBgFill="1">
        <p:nvSpPr>
          <p:cNvPr id="520" name="Rectangle 519">
            <a:extLst>
              <a:ext uri="{FF2B5EF4-FFF2-40B4-BE49-F238E27FC236}">
                <a16:creationId xmlns:a16="http://schemas.microsoft.com/office/drawing/2014/main" id="{70E97C11-4155-4CCD-B8E7-059A86EAA048}"/>
              </a:ext>
            </a:extLst>
          </p:cNvPr>
          <p:cNvSpPr/>
          <p:nvPr>
            <p:custDataLst>
              <p:tags r:id="rId48"/>
            </p:custDataLst>
          </p:nvPr>
        </p:nvSpPr>
        <p:spPr bwMode="gray">
          <a:xfrm>
            <a:off x="3124200" y="3303588"/>
            <a:ext cx="200025" cy="109538"/>
          </a:xfrm>
          <a:prstGeom prst="rect">
            <a:avLst/>
          </a:prstGeom>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b" anchorCtr="0">
            <a:noAutofit/>
          </a:bodyPr>
          <a:lstStyle/>
          <a:p>
            <a:pPr algn="ctr">
              <a:lnSpc>
                <a:spcPct val="90000"/>
              </a:lnSpc>
              <a:spcBef>
                <a:spcPct val="0"/>
              </a:spcBef>
              <a:spcAft>
                <a:spcPct val="0"/>
              </a:spcAft>
            </a:pPr>
            <a:fld id="{57687CBE-E55F-4148-85C5-1A0D53006B54}" type="datetime'''''''''''''''''''''3''''''''''''''''6''''''5'''''''''''''''''">
              <a:rPr lang="en-GB" altLang="en-US" sz="800" smtClean="0">
                <a:solidFill>
                  <a:schemeClr val="tx1"/>
                </a:solidFill>
                <a:effectLst/>
              </a:rPr>
              <a:pPr algn="ctr">
                <a:lnSpc>
                  <a:spcPct val="90000"/>
                </a:lnSpc>
                <a:spcBef>
                  <a:spcPct val="0"/>
                </a:spcBef>
                <a:spcAft>
                  <a:spcPct val="0"/>
                </a:spcAft>
              </a:pPr>
              <a:t>365</a:t>
            </a:fld>
            <a:endParaRPr lang="en-GB" sz="800" err="1">
              <a:solidFill>
                <a:schemeClr val="tx1"/>
              </a:solidFill>
              <a:cs typeface="Arial" panose="020B0604020202020204" pitchFamily="34" charset="0"/>
              <a:sym typeface="Arial" panose="020B0604020202020204" pitchFamily="34" charset="0"/>
            </a:endParaRPr>
          </a:p>
        </p:txBody>
      </p:sp>
      <p:sp>
        <p:nvSpPr>
          <p:cNvPr id="95" name="Text Placeholder 2">
            <a:extLst>
              <a:ext uri="{FF2B5EF4-FFF2-40B4-BE49-F238E27FC236}">
                <a16:creationId xmlns:a16="http://schemas.microsoft.com/office/drawing/2014/main" id="{22C25BF3-7C65-41D0-86E6-D676A2B657B6}"/>
              </a:ext>
            </a:extLst>
          </p:cNvPr>
          <p:cNvSpPr>
            <a:spLocks noGrp="1"/>
          </p:cNvSpPr>
          <p:nvPr>
            <p:custDataLst>
              <p:tags r:id="rId49"/>
            </p:custDataLst>
          </p:nvPr>
        </p:nvSpPr>
        <p:spPr bwMode="auto">
          <a:xfrm>
            <a:off x="3149600" y="4483100"/>
            <a:ext cx="150813" cy="706438"/>
          </a:xfrm>
          <a:prstGeom prst="rect">
            <a:avLst/>
          </a:prstGeom>
          <a:noFill/>
          <a:ln>
            <a:noFill/>
          </a:ln>
          <a:extLst>
            <a:ext uri="{909E8E84-426E-40dd-AFC4-6F175D3DCCD1}">
              <a14:hiddenFill xmlns:a14="http://schemas.microsoft.com/office/drawing/2010/main" xmlns="">
                <a:solidFill>
                  <a:scrgbClr r="0" g="0" b="0"/>
                </a:solidFill>
              </a14:hiddenFill>
            </a:ext>
          </a:extLst>
        </p:spPr>
        <p:txBody>
          <a:bodyPr vert="vert270" wrap="none" lIns="0" tIns="0" rIns="0" bIns="0" numCol="1" spcCol="0" rtlCol="0" anchor="ctr" anchorCtr="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r">
              <a:spcBef>
                <a:spcPct val="0"/>
              </a:spcBef>
              <a:spcAft>
                <a:spcPct val="0"/>
              </a:spcAft>
              <a:buNone/>
              <a:defRPr/>
            </a:pPr>
            <a:fld id="{5A2ED007-8851-483C-AB05-3516A057D977}" type="datetime'**''''*S''''''''''''''c''''''''''''''otla''''''''''''''''nd'">
              <a:rPr lang="en-US" altLang="en-US" sz="1100" i="1" smtClean="0">
                <a:solidFill>
                  <a:srgbClr val="2B3A42"/>
                </a:solidFill>
                <a:effectLst/>
              </a:rPr>
              <a:pPr marL="0" lvl="0" indent="0" algn="r">
                <a:spcBef>
                  <a:spcPct val="0"/>
                </a:spcBef>
                <a:spcAft>
                  <a:spcPct val="0"/>
                </a:spcAft>
                <a:buNone/>
                <a:defRPr/>
              </a:pPr>
              <a:t>***Scotland</a:t>
            </a:fld>
            <a:endParaRPr kumimoji="0" lang="en-US" sz="1100" b="0" i="1" strike="noStrike" kern="1200" spc="0" normalizeH="0" noProof="0">
              <a:ln>
                <a:noFill/>
              </a:ln>
              <a:solidFill>
                <a:srgbClr val="2B3A42"/>
              </a:solidFill>
              <a:effectLst/>
              <a:uLnTx/>
              <a:uFillTx/>
              <a:ea typeface="+mn-ea"/>
              <a:cs typeface="+mn-cs"/>
              <a:sym typeface="+mn-lt"/>
            </a:endParaRPr>
          </a:p>
        </p:txBody>
      </p:sp>
      <p:sp useBgFill="1">
        <p:nvSpPr>
          <p:cNvPr id="48" name="Rectangle 47">
            <a:extLst>
              <a:ext uri="{FF2B5EF4-FFF2-40B4-BE49-F238E27FC236}">
                <a16:creationId xmlns:a16="http://schemas.microsoft.com/office/drawing/2014/main" id="{4F7B3247-9902-4D80-A2B8-A36BD1D626F6}"/>
              </a:ext>
            </a:extLst>
          </p:cNvPr>
          <p:cNvSpPr/>
          <p:nvPr>
            <p:custDataLst>
              <p:tags r:id="rId50"/>
            </p:custDataLst>
          </p:nvPr>
        </p:nvSpPr>
        <p:spPr bwMode="gray">
          <a:xfrm>
            <a:off x="3375025" y="3179763"/>
            <a:ext cx="200025" cy="109538"/>
          </a:xfrm>
          <a:prstGeom prst="rect">
            <a:avLst/>
          </a:prstGeom>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t" anchorCtr="0">
            <a:noAutofit/>
          </a:bodyPr>
          <a:lstStyle/>
          <a:p>
            <a:pPr>
              <a:lnSpc>
                <a:spcPct val="90000"/>
              </a:lnSpc>
              <a:spcBef>
                <a:spcPct val="0"/>
              </a:spcBef>
              <a:spcAft>
                <a:spcPct val="0"/>
              </a:spcAft>
            </a:pPr>
            <a:fld id="{B2A5F882-5A65-402E-AA9A-5F7229B9C71A}" type="datetime'''''''''''4''''''''''''''''20'''''''''''''">
              <a:rPr lang="en-GB" altLang="en-US" sz="800" smtClean="0">
                <a:solidFill>
                  <a:schemeClr val="tx1"/>
                </a:solidFill>
                <a:effectLst/>
              </a:rPr>
              <a:pPr>
                <a:lnSpc>
                  <a:spcPct val="90000"/>
                </a:lnSpc>
                <a:spcBef>
                  <a:spcPct val="0"/>
                </a:spcBef>
                <a:spcAft>
                  <a:spcPct val="0"/>
                </a:spcAft>
              </a:pPr>
              <a:t>420</a:t>
            </a:fld>
            <a:endParaRPr lang="en-GB" sz="800" err="1">
              <a:solidFill>
                <a:schemeClr val="tx1"/>
              </a:solidFill>
              <a:cs typeface="Arial" panose="020B0604020202020204" pitchFamily="34" charset="0"/>
              <a:sym typeface="Arial" panose="020B0604020202020204" pitchFamily="34" charset="0"/>
            </a:endParaRPr>
          </a:p>
        </p:txBody>
      </p:sp>
      <p:sp>
        <p:nvSpPr>
          <p:cNvPr id="97" name="Text Placeholder 2">
            <a:extLst>
              <a:ext uri="{FF2B5EF4-FFF2-40B4-BE49-F238E27FC236}">
                <a16:creationId xmlns:a16="http://schemas.microsoft.com/office/drawing/2014/main" id="{CF3D19ED-DD74-42ED-9161-DCE96EE0E28F}"/>
              </a:ext>
            </a:extLst>
          </p:cNvPr>
          <p:cNvSpPr>
            <a:spLocks noGrp="1"/>
          </p:cNvSpPr>
          <p:nvPr>
            <p:custDataLst>
              <p:tags r:id="rId51"/>
            </p:custDataLst>
          </p:nvPr>
        </p:nvSpPr>
        <p:spPr bwMode="auto">
          <a:xfrm>
            <a:off x="3409950" y="4483101"/>
            <a:ext cx="150813" cy="676275"/>
          </a:xfrm>
          <a:prstGeom prst="rect">
            <a:avLst/>
          </a:prstGeom>
          <a:noFill/>
          <a:ln>
            <a:noFill/>
          </a:ln>
          <a:extLst>
            <a:ext uri="{909E8E84-426E-40dd-AFC4-6F175D3DCCD1}">
              <a14:hiddenFill xmlns:a14="http://schemas.microsoft.com/office/drawing/2010/main" xmlns="">
                <a:solidFill>
                  <a:scrgbClr r="0" g="0" b="0"/>
                </a:solidFill>
              </a14:hiddenFill>
            </a:ext>
          </a:extLst>
        </p:spPr>
        <p:txBody>
          <a:bodyPr vert="vert270" wrap="none" lIns="0" tIns="0" rIns="0" bIns="0" numCol="1" spcCol="0" rtlCol="0" anchor="ctr" anchorCtr="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r">
              <a:spcBef>
                <a:spcPct val="0"/>
              </a:spcBef>
              <a:spcAft>
                <a:spcPct val="0"/>
              </a:spcAft>
              <a:buNone/>
              <a:defRPr/>
            </a:pPr>
            <a:fld id="{A5E3A504-92EA-4B23-ABAA-A212AF994876}" type="datetime'''''''*''''''''''''*''''''*E''''''''n''gl''a''n''''''d'''''">
              <a:rPr lang="en-US" altLang="en-US" sz="1100" i="1" smtClean="0">
                <a:solidFill>
                  <a:srgbClr val="2B3A42"/>
                </a:solidFill>
                <a:effectLst/>
              </a:rPr>
              <a:pPr marL="0" lvl="0" indent="0" algn="r">
                <a:spcBef>
                  <a:spcPct val="0"/>
                </a:spcBef>
                <a:spcAft>
                  <a:spcPct val="0"/>
                </a:spcAft>
                <a:buNone/>
                <a:defRPr/>
              </a:pPr>
              <a:t>***England</a:t>
            </a:fld>
            <a:endParaRPr kumimoji="0" lang="en-US" sz="1100" b="0" i="1" strike="noStrike" kern="1200" spc="0" normalizeH="0" noProof="0">
              <a:ln>
                <a:noFill/>
              </a:ln>
              <a:solidFill>
                <a:srgbClr val="2B3A42"/>
              </a:solidFill>
              <a:effectLst/>
              <a:uLnTx/>
              <a:uFillTx/>
              <a:ea typeface="+mn-ea"/>
              <a:cs typeface="+mn-cs"/>
              <a:sym typeface="+mn-lt"/>
            </a:endParaRPr>
          </a:p>
        </p:txBody>
      </p:sp>
      <p:sp>
        <p:nvSpPr>
          <p:cNvPr id="98" name="Text Placeholder 2">
            <a:extLst>
              <a:ext uri="{FF2B5EF4-FFF2-40B4-BE49-F238E27FC236}">
                <a16:creationId xmlns:a16="http://schemas.microsoft.com/office/drawing/2014/main" id="{F37890CF-4D3E-4335-9337-F9D2228E96FF}"/>
              </a:ext>
            </a:extLst>
          </p:cNvPr>
          <p:cNvSpPr>
            <a:spLocks noGrp="1"/>
          </p:cNvSpPr>
          <p:nvPr>
            <p:custDataLst>
              <p:tags r:id="rId52"/>
            </p:custDataLst>
          </p:nvPr>
        </p:nvSpPr>
        <p:spPr bwMode="auto">
          <a:xfrm>
            <a:off x="3671888" y="4483100"/>
            <a:ext cx="150813" cy="482600"/>
          </a:xfrm>
          <a:prstGeom prst="rect">
            <a:avLst/>
          </a:prstGeom>
          <a:noFill/>
          <a:ln>
            <a:noFill/>
          </a:ln>
          <a:extLst>
            <a:ext uri="{909E8E84-426E-40dd-AFC4-6F175D3DCCD1}">
              <a14:hiddenFill xmlns:a14="http://schemas.microsoft.com/office/drawing/2010/main" xmlns="">
                <a:solidFill>
                  <a:scrgbClr r="0" g="0" b="0"/>
                </a:solidFill>
              </a14:hiddenFill>
            </a:ext>
          </a:extLst>
        </p:spPr>
        <p:txBody>
          <a:bodyPr vert="vert270" wrap="none" lIns="0" tIns="0" rIns="0" bIns="0" numCol="1" spcCol="0" rtlCol="0" anchor="ctr" anchorCtr="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r">
              <a:spcBef>
                <a:spcPct val="0"/>
              </a:spcBef>
              <a:spcAft>
                <a:spcPct val="0"/>
              </a:spcAft>
              <a:buNone/>
              <a:defRPr/>
            </a:pPr>
            <a:fld id="{E871C865-7C7F-4F6D-B9BF-AC0F767B74D2}" type="datetime'''*B''''''o''''''''''''''''''sn''''''''''''i''''''a'''">
              <a:rPr lang="en-US" altLang="en-US" sz="1100" i="1" smtClean="0">
                <a:solidFill>
                  <a:srgbClr val="2B3A42"/>
                </a:solidFill>
                <a:effectLst/>
              </a:rPr>
              <a:pPr marL="0" lvl="0" indent="0" algn="r">
                <a:spcBef>
                  <a:spcPct val="0"/>
                </a:spcBef>
                <a:spcAft>
                  <a:spcPct val="0"/>
                </a:spcAft>
                <a:buNone/>
                <a:defRPr/>
              </a:pPr>
              <a:t>*Bosnia</a:t>
            </a:fld>
            <a:endParaRPr kumimoji="0" lang="en-US" sz="1100" b="0" i="1" strike="noStrike" kern="1200" spc="0" normalizeH="0" noProof="0">
              <a:ln>
                <a:noFill/>
              </a:ln>
              <a:solidFill>
                <a:srgbClr val="2B3A42"/>
              </a:solidFill>
              <a:effectLst/>
              <a:uLnTx/>
              <a:uFillTx/>
              <a:ea typeface="+mn-ea"/>
              <a:cs typeface="+mn-cs"/>
              <a:sym typeface="+mn-lt"/>
            </a:endParaRPr>
          </a:p>
        </p:txBody>
      </p:sp>
      <p:sp>
        <p:nvSpPr>
          <p:cNvPr id="99" name="Text Placeholder 2">
            <a:extLst>
              <a:ext uri="{FF2B5EF4-FFF2-40B4-BE49-F238E27FC236}">
                <a16:creationId xmlns:a16="http://schemas.microsoft.com/office/drawing/2014/main" id="{A25B9DF9-72A3-4972-AFCF-666E5E18495D}"/>
              </a:ext>
            </a:extLst>
          </p:cNvPr>
          <p:cNvSpPr>
            <a:spLocks noGrp="1"/>
          </p:cNvSpPr>
          <p:nvPr>
            <p:custDataLst>
              <p:tags r:id="rId53"/>
            </p:custDataLst>
          </p:nvPr>
        </p:nvSpPr>
        <p:spPr bwMode="auto">
          <a:xfrm>
            <a:off x="3933825" y="4483100"/>
            <a:ext cx="150813" cy="450850"/>
          </a:xfrm>
          <a:prstGeom prst="rect">
            <a:avLst/>
          </a:prstGeom>
          <a:noFill/>
          <a:ln>
            <a:noFill/>
          </a:ln>
          <a:extLst>
            <a:ext uri="{909E8E84-426E-40dd-AFC4-6F175D3DCCD1}">
              <a14:hiddenFill xmlns:a14="http://schemas.microsoft.com/office/drawing/2010/main" xmlns="">
                <a:solidFill>
                  <a:scrgbClr r="0" g="0" b="0"/>
                </a:solidFill>
              </a14:hiddenFill>
            </a:ext>
          </a:extLst>
        </p:spPr>
        <p:txBody>
          <a:bodyPr vert="vert270" wrap="none" lIns="0" tIns="0" rIns="0" bIns="0" numCol="1" spcCol="0" rtlCol="0" anchor="ctr" anchorCtr="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r">
              <a:spcBef>
                <a:spcPct val="0"/>
              </a:spcBef>
              <a:spcAft>
                <a:spcPct val="0"/>
              </a:spcAft>
              <a:buNone/>
              <a:defRPr/>
            </a:pPr>
            <a:fld id="{F98D3E9D-13BC-466F-BC97-01C6FC16792A}" type="datetime'''I''c''e''l''''a''''n''''d'''''''''''''''''''''''''''''''''">
              <a:rPr lang="en-US" altLang="en-US" sz="1100" smtClean="0">
                <a:solidFill>
                  <a:srgbClr val="2B3A42"/>
                </a:solidFill>
                <a:effectLst/>
              </a:rPr>
              <a:pPr marL="0" lvl="0" indent="0" algn="r">
                <a:spcBef>
                  <a:spcPct val="0"/>
                </a:spcBef>
                <a:spcAft>
                  <a:spcPct val="0"/>
                </a:spcAft>
                <a:buNone/>
                <a:defRPr/>
              </a:pPr>
              <a:t>Iceland</a:t>
            </a:fld>
            <a:endParaRPr kumimoji="0" lang="en-US" sz="1100" b="0" strike="noStrike" kern="1200" spc="0" normalizeH="0" noProof="0">
              <a:ln>
                <a:noFill/>
              </a:ln>
              <a:solidFill>
                <a:srgbClr val="2B3A42"/>
              </a:solidFill>
              <a:effectLst/>
              <a:uLnTx/>
              <a:uFillTx/>
              <a:ea typeface="+mn-ea"/>
              <a:cs typeface="+mn-cs"/>
              <a:sym typeface="+mn-lt"/>
            </a:endParaRPr>
          </a:p>
        </p:txBody>
      </p:sp>
      <p:sp useBgFill="1">
        <p:nvSpPr>
          <p:cNvPr id="533" name="Rectangle 532">
            <a:extLst>
              <a:ext uri="{FF2B5EF4-FFF2-40B4-BE49-F238E27FC236}">
                <a16:creationId xmlns:a16="http://schemas.microsoft.com/office/drawing/2014/main" id="{5397A802-8750-BD05-1B3D-D74C50416292}"/>
              </a:ext>
            </a:extLst>
          </p:cNvPr>
          <p:cNvSpPr/>
          <p:nvPr>
            <p:custDataLst>
              <p:tags r:id="rId54"/>
            </p:custDataLst>
          </p:nvPr>
        </p:nvSpPr>
        <p:spPr bwMode="gray">
          <a:xfrm>
            <a:off x="4162425" y="3171825"/>
            <a:ext cx="200025" cy="109538"/>
          </a:xfrm>
          <a:prstGeom prst="rect">
            <a:avLst/>
          </a:prstGeom>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t" anchorCtr="0"/>
          <a:lstStyle/>
          <a:p>
            <a:pPr>
              <a:lnSpc>
                <a:spcPct val="90000"/>
              </a:lnSpc>
              <a:spcBef>
                <a:spcPct val="0"/>
              </a:spcBef>
              <a:spcAft>
                <a:spcPct val="0"/>
              </a:spcAft>
            </a:pPr>
            <a:fld id="{34820AB5-2E7E-4789-AF7F-D9DB534895E7}" type="datetime'''''''4''''''3''''''''''''''''3'''''''''''''''''''''''">
              <a:rPr lang="en-GB" altLang="en-US" sz="800" smtClean="0">
                <a:solidFill>
                  <a:schemeClr val="tx1"/>
                </a:solidFill>
                <a:effectLst/>
                <a:sym typeface="Arial" panose="020B0604020202020204" pitchFamily="34" charset="0"/>
              </a:rPr>
              <a:pPr>
                <a:lnSpc>
                  <a:spcPct val="90000"/>
                </a:lnSpc>
                <a:spcBef>
                  <a:spcPct val="0"/>
                </a:spcBef>
                <a:spcAft>
                  <a:spcPct val="0"/>
                </a:spcAft>
              </a:pPr>
              <a:t>433</a:t>
            </a:fld>
            <a:endParaRPr lang="en-GB" sz="800" err="1">
              <a:solidFill>
                <a:schemeClr val="tx1"/>
              </a:solidFill>
              <a:sym typeface="Arial" panose="020B0604020202020204" pitchFamily="34" charset="0"/>
            </a:endParaRPr>
          </a:p>
        </p:txBody>
      </p:sp>
      <p:sp>
        <p:nvSpPr>
          <p:cNvPr id="86" name="Text Placeholder 2">
            <a:extLst>
              <a:ext uri="{FF2B5EF4-FFF2-40B4-BE49-F238E27FC236}">
                <a16:creationId xmlns:a16="http://schemas.microsoft.com/office/drawing/2014/main" id="{7DE184D1-3283-4172-BA7E-BD493C142A8E}"/>
              </a:ext>
            </a:extLst>
          </p:cNvPr>
          <p:cNvSpPr>
            <a:spLocks noGrp="1"/>
          </p:cNvSpPr>
          <p:nvPr>
            <p:custDataLst>
              <p:tags r:id="rId55"/>
            </p:custDataLst>
          </p:nvPr>
        </p:nvSpPr>
        <p:spPr bwMode="auto">
          <a:xfrm>
            <a:off x="4195763" y="4483100"/>
            <a:ext cx="150813" cy="698500"/>
          </a:xfrm>
          <a:prstGeom prst="rect">
            <a:avLst/>
          </a:prstGeom>
          <a:noFill/>
          <a:ln>
            <a:noFill/>
          </a:ln>
          <a:extLst>
            <a:ext uri="{909E8E84-426E-40dd-AFC4-6F175D3DCCD1}">
              <a14:hiddenFill xmlns:a14="http://schemas.microsoft.com/office/drawing/2010/main" xmlns="">
                <a:solidFill>
                  <a:scrgbClr r="0" g="0" b="0"/>
                </a:solidFill>
              </a14:hiddenFill>
            </a:ext>
          </a:extLst>
        </p:spPr>
        <p:txBody>
          <a:bodyPr vert="vert270" wrap="none" lIns="0" tIns="0" rIns="0" bIns="0" numCol="1" spcCol="0" rtlCol="0" anchor="ctr" anchorCtr="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r">
              <a:spcBef>
                <a:spcPct val="0"/>
              </a:spcBef>
              <a:spcAft>
                <a:spcPct val="0"/>
              </a:spcAft>
              <a:buNone/>
              <a:defRPr/>
            </a:pPr>
            <a:fld id="{A44E3A49-9805-4390-A354-7286B205950C}" type="datetime'L''''''ux''''''''''''''''''''em''''burg'''''''''''''''">
              <a:rPr lang="en-US" altLang="en-US" sz="1100" smtClean="0">
                <a:solidFill>
                  <a:srgbClr val="2B3A42"/>
                </a:solidFill>
                <a:effectLst/>
              </a:rPr>
              <a:pPr marL="0" lvl="0" indent="0" algn="r">
                <a:spcBef>
                  <a:spcPct val="0"/>
                </a:spcBef>
                <a:spcAft>
                  <a:spcPct val="0"/>
                </a:spcAft>
                <a:buNone/>
                <a:defRPr/>
              </a:pPr>
              <a:t>Luxemburg</a:t>
            </a:fld>
            <a:endParaRPr kumimoji="0" lang="en-US" sz="1100" b="0" strike="noStrike" kern="1200" spc="0" normalizeH="0" noProof="0">
              <a:ln>
                <a:noFill/>
              </a:ln>
              <a:solidFill>
                <a:srgbClr val="2B3A42"/>
              </a:solidFill>
              <a:effectLst/>
              <a:uLnTx/>
              <a:uFillTx/>
              <a:ea typeface="+mn-ea"/>
              <a:cs typeface="+mn-cs"/>
              <a:sym typeface="+mn-lt"/>
            </a:endParaRPr>
          </a:p>
        </p:txBody>
      </p:sp>
      <p:sp>
        <p:nvSpPr>
          <p:cNvPr id="100" name="Text Placeholder 2">
            <a:extLst>
              <a:ext uri="{FF2B5EF4-FFF2-40B4-BE49-F238E27FC236}">
                <a16:creationId xmlns:a16="http://schemas.microsoft.com/office/drawing/2014/main" id="{D61847BB-0194-45D9-AB53-9E5B44562E3F}"/>
              </a:ext>
            </a:extLst>
          </p:cNvPr>
          <p:cNvSpPr>
            <a:spLocks noGrp="1"/>
          </p:cNvSpPr>
          <p:nvPr>
            <p:custDataLst>
              <p:tags r:id="rId56"/>
            </p:custDataLst>
          </p:nvPr>
        </p:nvSpPr>
        <p:spPr bwMode="auto">
          <a:xfrm>
            <a:off x="4456113" y="4483100"/>
            <a:ext cx="150813" cy="427038"/>
          </a:xfrm>
          <a:prstGeom prst="rect">
            <a:avLst/>
          </a:prstGeom>
          <a:noFill/>
          <a:ln>
            <a:noFill/>
          </a:ln>
          <a:extLst>
            <a:ext uri="{909E8E84-426E-40dd-AFC4-6F175D3DCCD1}">
              <a14:hiddenFill xmlns:a14="http://schemas.microsoft.com/office/drawing/2010/main" xmlns="">
                <a:solidFill>
                  <a:scrgbClr r="0" g="0" b="0"/>
                </a:solidFill>
              </a14:hiddenFill>
            </a:ext>
          </a:extLst>
        </p:spPr>
        <p:txBody>
          <a:bodyPr vert="vert270" wrap="none" lIns="0" tIns="0" rIns="0" bIns="0" numCol="1" spcCol="0" rtlCol="0" anchor="ctr" anchorCtr="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r">
              <a:spcBef>
                <a:spcPct val="0"/>
              </a:spcBef>
              <a:spcAft>
                <a:spcPct val="0"/>
              </a:spcAft>
              <a:buNone/>
              <a:defRPr/>
            </a:pPr>
            <a:fld id="{C07E77DA-2B34-4D27-81A6-E5489A1E8CE3}" type="datetime'''''T''''''''''''urk''e''''''''''''''''''''y'''">
              <a:rPr lang="en-US" altLang="en-US" sz="1100" i="1" smtClean="0">
                <a:solidFill>
                  <a:srgbClr val="2B3A42"/>
                </a:solidFill>
                <a:effectLst/>
              </a:rPr>
              <a:pPr marL="0" lvl="0" indent="0" algn="r">
                <a:spcBef>
                  <a:spcPct val="0"/>
                </a:spcBef>
                <a:spcAft>
                  <a:spcPct val="0"/>
                </a:spcAft>
                <a:buNone/>
                <a:defRPr/>
              </a:pPr>
              <a:t>Turkey</a:t>
            </a:fld>
            <a:endParaRPr kumimoji="0" lang="en-US" sz="1100" b="0" i="1" strike="noStrike" kern="1200" spc="0" normalizeH="0" noProof="0">
              <a:ln>
                <a:noFill/>
              </a:ln>
              <a:solidFill>
                <a:srgbClr val="2B3A42"/>
              </a:solidFill>
              <a:effectLst/>
              <a:uLnTx/>
              <a:uFillTx/>
              <a:ea typeface="+mn-ea"/>
              <a:cs typeface="+mn-cs"/>
              <a:sym typeface="+mn-lt"/>
            </a:endParaRPr>
          </a:p>
        </p:txBody>
      </p:sp>
      <p:sp useBgFill="1">
        <p:nvSpPr>
          <p:cNvPr id="534" name="Rectangle 533">
            <a:extLst>
              <a:ext uri="{FF2B5EF4-FFF2-40B4-BE49-F238E27FC236}">
                <a16:creationId xmlns:a16="http://schemas.microsoft.com/office/drawing/2014/main" id="{6A007D8B-8BD1-DFD4-1DA4-F7ECEB052C5E}"/>
              </a:ext>
            </a:extLst>
          </p:cNvPr>
          <p:cNvSpPr/>
          <p:nvPr>
            <p:custDataLst>
              <p:tags r:id="rId57"/>
            </p:custDataLst>
          </p:nvPr>
        </p:nvSpPr>
        <p:spPr bwMode="gray">
          <a:xfrm>
            <a:off x="4692650" y="3162300"/>
            <a:ext cx="200025" cy="109538"/>
          </a:xfrm>
          <a:prstGeom prst="rect">
            <a:avLst/>
          </a:prstGeom>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t" anchorCtr="0"/>
          <a:lstStyle/>
          <a:p>
            <a:pPr>
              <a:lnSpc>
                <a:spcPct val="90000"/>
              </a:lnSpc>
              <a:spcBef>
                <a:spcPct val="0"/>
              </a:spcBef>
              <a:spcAft>
                <a:spcPct val="0"/>
              </a:spcAft>
            </a:pPr>
            <a:fld id="{73DADB69-2B0D-406D-AA9F-9172A5492695}" type="datetime'4''''''5''''''7'''''''''">
              <a:rPr lang="en-GB" altLang="en-US" sz="800" smtClean="0">
                <a:solidFill>
                  <a:schemeClr val="tx1"/>
                </a:solidFill>
                <a:effectLst/>
                <a:sym typeface="Arial" panose="020B0604020202020204" pitchFamily="34" charset="0"/>
              </a:rPr>
              <a:pPr>
                <a:lnSpc>
                  <a:spcPct val="90000"/>
                </a:lnSpc>
                <a:spcBef>
                  <a:spcPct val="0"/>
                </a:spcBef>
                <a:spcAft>
                  <a:spcPct val="0"/>
                </a:spcAft>
              </a:pPr>
              <a:t>457</a:t>
            </a:fld>
            <a:endParaRPr lang="en-GB" sz="800" err="1">
              <a:solidFill>
                <a:schemeClr val="tx1"/>
              </a:solidFill>
              <a:sym typeface="Arial" panose="020B0604020202020204" pitchFamily="34" charset="0"/>
            </a:endParaRPr>
          </a:p>
        </p:txBody>
      </p:sp>
      <p:sp>
        <p:nvSpPr>
          <p:cNvPr id="121" name="Text Placeholder 2">
            <a:extLst>
              <a:ext uri="{FF2B5EF4-FFF2-40B4-BE49-F238E27FC236}">
                <a16:creationId xmlns:a16="http://schemas.microsoft.com/office/drawing/2014/main" id="{B3895F69-41B3-4034-9A61-B4CFB3D29D1E}"/>
              </a:ext>
            </a:extLst>
          </p:cNvPr>
          <p:cNvSpPr>
            <a:spLocks noGrp="1"/>
          </p:cNvSpPr>
          <p:nvPr>
            <p:custDataLst>
              <p:tags r:id="rId58"/>
            </p:custDataLst>
          </p:nvPr>
        </p:nvSpPr>
        <p:spPr bwMode="auto">
          <a:xfrm>
            <a:off x="4718050" y="4483100"/>
            <a:ext cx="150813" cy="566738"/>
          </a:xfrm>
          <a:prstGeom prst="rect">
            <a:avLst/>
          </a:prstGeom>
          <a:noFill/>
          <a:ln>
            <a:noFill/>
          </a:ln>
          <a:extLst>
            <a:ext uri="{909E8E84-426E-40dd-AFC4-6F175D3DCCD1}">
              <a14:hiddenFill xmlns:a14="http://schemas.microsoft.com/office/drawing/2010/main" xmlns="">
                <a:solidFill>
                  <a:scrgbClr r="0" g="0" b="0"/>
                </a:solidFill>
              </a14:hiddenFill>
            </a:ext>
          </a:extLst>
        </p:spPr>
        <p:txBody>
          <a:bodyPr vert="vert270" wrap="none" lIns="0" tIns="0" rIns="0" bIns="0" numCol="1" spcCol="0" rtlCol="0" anchor="ctr" anchorCtr="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r">
              <a:spcBef>
                <a:spcPct val="0"/>
              </a:spcBef>
              <a:spcAft>
                <a:spcPct val="0"/>
              </a:spcAft>
              <a:buNone/>
              <a:defRPr/>
            </a:pPr>
            <a:fld id="{AE2035CB-B53C-46A7-9932-8D9C072CE4F7}" type="datetime'''D''''''''''''''''en''''''m''''a''''''''rk'">
              <a:rPr lang="en-US" altLang="en-US" sz="1100" smtClean="0">
                <a:solidFill>
                  <a:srgbClr val="2B3A42"/>
                </a:solidFill>
                <a:effectLst/>
              </a:rPr>
              <a:pPr marL="0" lvl="0" indent="0" algn="r">
                <a:spcBef>
                  <a:spcPct val="0"/>
                </a:spcBef>
                <a:spcAft>
                  <a:spcPct val="0"/>
                </a:spcAft>
                <a:buNone/>
                <a:defRPr/>
              </a:pPr>
              <a:t>Denmark</a:t>
            </a:fld>
            <a:endParaRPr kumimoji="0" lang="en-US" sz="1100" b="0" strike="noStrike" kern="1200" spc="0" normalizeH="0" noProof="0">
              <a:ln>
                <a:noFill/>
              </a:ln>
              <a:solidFill>
                <a:srgbClr val="2B3A42"/>
              </a:solidFill>
              <a:effectLst/>
              <a:uLnTx/>
              <a:uFillTx/>
              <a:ea typeface="+mn-ea"/>
              <a:cs typeface="+mn-cs"/>
              <a:sym typeface="+mn-lt"/>
            </a:endParaRPr>
          </a:p>
        </p:txBody>
      </p:sp>
      <p:sp useBgFill="1">
        <p:nvSpPr>
          <p:cNvPr id="521" name="Rectangle 520">
            <a:extLst>
              <a:ext uri="{FF2B5EF4-FFF2-40B4-BE49-F238E27FC236}">
                <a16:creationId xmlns:a16="http://schemas.microsoft.com/office/drawing/2014/main" id="{3C10DD57-F6F3-4007-A2E8-F273F7955ECC}"/>
              </a:ext>
            </a:extLst>
          </p:cNvPr>
          <p:cNvSpPr/>
          <p:nvPr>
            <p:custDataLst>
              <p:tags r:id="rId59"/>
            </p:custDataLst>
          </p:nvPr>
        </p:nvSpPr>
        <p:spPr bwMode="gray">
          <a:xfrm>
            <a:off x="4954588" y="3235325"/>
            <a:ext cx="200025" cy="109538"/>
          </a:xfrm>
          <a:prstGeom prst="rect">
            <a:avLst/>
          </a:prstGeom>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b" anchorCtr="0">
            <a:noAutofit/>
          </a:bodyPr>
          <a:lstStyle/>
          <a:p>
            <a:pPr algn="ctr">
              <a:lnSpc>
                <a:spcPct val="90000"/>
              </a:lnSpc>
              <a:spcBef>
                <a:spcPct val="0"/>
              </a:spcBef>
              <a:spcAft>
                <a:spcPct val="0"/>
              </a:spcAft>
            </a:pPr>
            <a:fld id="{4A1D7975-082F-4A78-AEBF-C652CC8D0353}" type="datetime'''''''4''6''''''''''''''''''''''''''6'''''''''''''''">
              <a:rPr lang="en-GB" altLang="en-US" sz="800" smtClean="0">
                <a:solidFill>
                  <a:schemeClr val="tx1"/>
                </a:solidFill>
                <a:effectLst/>
              </a:rPr>
              <a:pPr algn="ctr">
                <a:lnSpc>
                  <a:spcPct val="90000"/>
                </a:lnSpc>
                <a:spcBef>
                  <a:spcPct val="0"/>
                </a:spcBef>
                <a:spcAft>
                  <a:spcPct val="0"/>
                </a:spcAft>
              </a:pPr>
              <a:t>466</a:t>
            </a:fld>
            <a:endParaRPr lang="en-GB" sz="800" err="1">
              <a:solidFill>
                <a:schemeClr val="tx1"/>
              </a:solidFill>
              <a:cs typeface="Arial" panose="020B0604020202020204" pitchFamily="34" charset="0"/>
              <a:sym typeface="Arial" panose="020B0604020202020204" pitchFamily="34" charset="0"/>
            </a:endParaRPr>
          </a:p>
        </p:txBody>
      </p:sp>
      <p:sp>
        <p:nvSpPr>
          <p:cNvPr id="122" name="Text Placeholder 2">
            <a:extLst>
              <a:ext uri="{FF2B5EF4-FFF2-40B4-BE49-F238E27FC236}">
                <a16:creationId xmlns:a16="http://schemas.microsoft.com/office/drawing/2014/main" id="{A165C932-314F-4DF5-93D2-168E05318E63}"/>
              </a:ext>
            </a:extLst>
          </p:cNvPr>
          <p:cNvSpPr>
            <a:spLocks noGrp="1"/>
          </p:cNvSpPr>
          <p:nvPr>
            <p:custDataLst>
              <p:tags r:id="rId60"/>
            </p:custDataLst>
          </p:nvPr>
        </p:nvSpPr>
        <p:spPr bwMode="auto">
          <a:xfrm>
            <a:off x="4979988" y="4483100"/>
            <a:ext cx="150813" cy="255588"/>
          </a:xfrm>
          <a:prstGeom prst="rect">
            <a:avLst/>
          </a:prstGeom>
          <a:noFill/>
          <a:ln>
            <a:noFill/>
          </a:ln>
          <a:extLst>
            <a:ext uri="{909E8E84-426E-40dd-AFC4-6F175D3DCCD1}">
              <a14:hiddenFill xmlns:a14="http://schemas.microsoft.com/office/drawing/2010/main" xmlns="">
                <a:solidFill>
                  <a:scrgbClr r="0" g="0" b="0"/>
                </a:solidFill>
              </a14:hiddenFill>
            </a:ext>
          </a:extLst>
        </p:spPr>
        <p:txBody>
          <a:bodyPr vert="vert270" wrap="none" lIns="0" tIns="0" rIns="0" bIns="0" numCol="1" spcCol="0" rtlCol="0" anchor="ctr" anchorCtr="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r">
              <a:spcBef>
                <a:spcPct val="0"/>
              </a:spcBef>
              <a:spcAft>
                <a:spcPct val="0"/>
              </a:spcAft>
              <a:buNone/>
              <a:defRPr/>
            </a:pPr>
            <a:fld id="{A4BA9CBC-2ACC-45E6-98E0-CDDAA57F9C07}" type="datetime'I''''''''''''''''''ta''l''''y'''''''">
              <a:rPr lang="en-US" altLang="en-US" sz="1100" smtClean="0">
                <a:solidFill>
                  <a:srgbClr val="2B3A42"/>
                </a:solidFill>
                <a:effectLst/>
              </a:rPr>
              <a:pPr marL="0" lvl="0" indent="0" algn="r">
                <a:spcBef>
                  <a:spcPct val="0"/>
                </a:spcBef>
                <a:spcAft>
                  <a:spcPct val="0"/>
                </a:spcAft>
                <a:buNone/>
                <a:defRPr/>
              </a:pPr>
              <a:t>Italy</a:t>
            </a:fld>
            <a:endParaRPr kumimoji="0" lang="en-US" sz="1100" b="0" strike="noStrike" kern="1200" spc="0" normalizeH="0" noProof="0">
              <a:ln>
                <a:noFill/>
              </a:ln>
              <a:solidFill>
                <a:srgbClr val="2B3A42"/>
              </a:solidFill>
              <a:effectLst/>
              <a:uLnTx/>
              <a:uFillTx/>
              <a:ea typeface="+mn-ea"/>
              <a:cs typeface="+mn-cs"/>
              <a:sym typeface="+mn-lt"/>
            </a:endParaRPr>
          </a:p>
        </p:txBody>
      </p:sp>
      <p:sp useBgFill="1">
        <p:nvSpPr>
          <p:cNvPr id="522" name="Rectangle 521">
            <a:extLst>
              <a:ext uri="{FF2B5EF4-FFF2-40B4-BE49-F238E27FC236}">
                <a16:creationId xmlns:a16="http://schemas.microsoft.com/office/drawing/2014/main" id="{75676311-2DB9-41AE-8811-8F3CDF06A900}"/>
              </a:ext>
            </a:extLst>
          </p:cNvPr>
          <p:cNvSpPr/>
          <p:nvPr>
            <p:custDataLst>
              <p:tags r:id="rId61"/>
            </p:custDataLst>
          </p:nvPr>
        </p:nvSpPr>
        <p:spPr bwMode="gray">
          <a:xfrm>
            <a:off x="5100638" y="3035300"/>
            <a:ext cx="200025" cy="109538"/>
          </a:xfrm>
          <a:prstGeom prst="rect">
            <a:avLst/>
          </a:prstGeom>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t" anchorCtr="0">
            <a:noAutofit/>
          </a:bodyPr>
          <a:lstStyle/>
          <a:p>
            <a:pPr>
              <a:lnSpc>
                <a:spcPct val="90000"/>
              </a:lnSpc>
              <a:spcBef>
                <a:spcPct val="0"/>
              </a:spcBef>
              <a:spcAft>
                <a:spcPct val="0"/>
              </a:spcAft>
            </a:pPr>
            <a:fld id="{053EC18E-8543-4112-80D6-D2716143C3BA}" type="datetime'''''''''''''''4''9''''''''''''''''''''''''8'''''''''''''''''">
              <a:rPr lang="en-GB" altLang="en-US" sz="800" smtClean="0">
                <a:solidFill>
                  <a:schemeClr val="tx1"/>
                </a:solidFill>
                <a:effectLst/>
              </a:rPr>
              <a:pPr>
                <a:lnSpc>
                  <a:spcPct val="90000"/>
                </a:lnSpc>
                <a:spcBef>
                  <a:spcPct val="0"/>
                </a:spcBef>
                <a:spcAft>
                  <a:spcPct val="0"/>
                </a:spcAft>
              </a:pPr>
              <a:t>498</a:t>
            </a:fld>
            <a:endParaRPr lang="en-GB" sz="800">
              <a:solidFill>
                <a:schemeClr val="tx1"/>
              </a:solidFill>
              <a:cs typeface="Arial" panose="020B0604020202020204" pitchFamily="34" charset="0"/>
              <a:sym typeface="Arial" panose="020B0604020202020204" pitchFamily="34" charset="0"/>
            </a:endParaRPr>
          </a:p>
        </p:txBody>
      </p:sp>
      <p:sp>
        <p:nvSpPr>
          <p:cNvPr id="101" name="Text Placeholder 2">
            <a:extLst>
              <a:ext uri="{FF2B5EF4-FFF2-40B4-BE49-F238E27FC236}">
                <a16:creationId xmlns:a16="http://schemas.microsoft.com/office/drawing/2014/main" id="{8C5EFA1A-D580-4FAB-A906-4BDF494BE165}"/>
              </a:ext>
            </a:extLst>
          </p:cNvPr>
          <p:cNvSpPr>
            <a:spLocks noGrp="1"/>
          </p:cNvSpPr>
          <p:nvPr>
            <p:custDataLst>
              <p:tags r:id="rId62"/>
            </p:custDataLst>
          </p:nvPr>
        </p:nvSpPr>
        <p:spPr bwMode="auto">
          <a:xfrm>
            <a:off x="5241925" y="4483101"/>
            <a:ext cx="150813" cy="506413"/>
          </a:xfrm>
          <a:prstGeom prst="rect">
            <a:avLst/>
          </a:prstGeom>
          <a:noFill/>
          <a:ln>
            <a:noFill/>
          </a:ln>
          <a:extLst>
            <a:ext uri="{909E8E84-426E-40dd-AFC4-6F175D3DCCD1}">
              <a14:hiddenFill xmlns:a14="http://schemas.microsoft.com/office/drawing/2010/main" xmlns="">
                <a:solidFill>
                  <a:scrgbClr r="0" g="0" b="0"/>
                </a:solidFill>
              </a14:hiddenFill>
            </a:ext>
          </a:extLst>
        </p:spPr>
        <p:txBody>
          <a:bodyPr vert="vert270" wrap="none" lIns="0" tIns="0" rIns="0" bIns="0" numCol="1" spcCol="0" rtlCol="0" anchor="ctr" anchorCtr="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r">
              <a:spcBef>
                <a:spcPct val="0"/>
              </a:spcBef>
              <a:spcAft>
                <a:spcPct val="0"/>
              </a:spcAft>
              <a:buNone/>
              <a:defRPr/>
            </a:pPr>
            <a:fld id="{CAE79112-A4B6-448B-AD16-5D2B27E88D49}" type="datetime'S''''''''''''''''''''we''''''''''''''d''''''e''''n'''''">
              <a:rPr lang="en-US" altLang="en-US" sz="1100" smtClean="0">
                <a:solidFill>
                  <a:srgbClr val="2B3A42"/>
                </a:solidFill>
                <a:effectLst/>
              </a:rPr>
              <a:pPr marL="0" lvl="0" indent="0" algn="r">
                <a:spcBef>
                  <a:spcPct val="0"/>
                </a:spcBef>
                <a:spcAft>
                  <a:spcPct val="0"/>
                </a:spcAft>
                <a:buNone/>
                <a:defRPr/>
              </a:pPr>
              <a:t>Sweden</a:t>
            </a:fld>
            <a:endParaRPr kumimoji="0" lang="en-US" sz="1100" b="0" strike="noStrike" kern="1200" spc="0" normalizeH="0" noProof="0">
              <a:ln>
                <a:noFill/>
              </a:ln>
              <a:solidFill>
                <a:srgbClr val="2B3A42"/>
              </a:solidFill>
              <a:effectLst/>
              <a:uLnTx/>
              <a:uFillTx/>
              <a:ea typeface="+mn-ea"/>
              <a:cs typeface="+mn-cs"/>
              <a:sym typeface="+mn-lt"/>
            </a:endParaRPr>
          </a:p>
        </p:txBody>
      </p:sp>
      <p:sp>
        <p:nvSpPr>
          <p:cNvPr id="123" name="Text Placeholder 2">
            <a:extLst>
              <a:ext uri="{FF2B5EF4-FFF2-40B4-BE49-F238E27FC236}">
                <a16:creationId xmlns:a16="http://schemas.microsoft.com/office/drawing/2014/main" id="{BA66419A-D94D-4B15-871F-A6BA0F67A567}"/>
              </a:ext>
            </a:extLst>
          </p:cNvPr>
          <p:cNvSpPr>
            <a:spLocks noGrp="1"/>
          </p:cNvSpPr>
          <p:nvPr>
            <p:custDataLst>
              <p:tags r:id="rId63"/>
            </p:custDataLst>
          </p:nvPr>
        </p:nvSpPr>
        <p:spPr bwMode="auto">
          <a:xfrm>
            <a:off x="5502275" y="4483100"/>
            <a:ext cx="150813" cy="460375"/>
          </a:xfrm>
          <a:prstGeom prst="rect">
            <a:avLst/>
          </a:prstGeom>
          <a:noFill/>
          <a:ln>
            <a:noFill/>
          </a:ln>
          <a:extLst>
            <a:ext uri="{909E8E84-426E-40dd-AFC4-6F175D3DCCD1}">
              <a14:hiddenFill xmlns:a14="http://schemas.microsoft.com/office/drawing/2010/main" xmlns="">
                <a:solidFill>
                  <a:scrgbClr r="0" g="0" b="0"/>
                </a:solidFill>
              </a14:hiddenFill>
            </a:ext>
          </a:extLst>
        </p:spPr>
        <p:txBody>
          <a:bodyPr vert="vert270" wrap="none" lIns="0" tIns="0" rIns="0" bIns="0" numCol="1" spcCol="0" rtlCol="0" anchor="ctr" anchorCtr="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r">
              <a:spcBef>
                <a:spcPct val="0"/>
              </a:spcBef>
              <a:spcAft>
                <a:spcPct val="0"/>
              </a:spcAft>
              <a:buNone/>
              <a:defRPr/>
            </a:pPr>
            <a:fld id="{8FD1334A-8C5F-41EC-9F7A-E4AEB764D71C}" type="datetime'Fi''''''''''''''''''''''''''''n''l''an''''d'''''''''''''''">
              <a:rPr lang="en-US" altLang="en-US" sz="1100" smtClean="0">
                <a:solidFill>
                  <a:srgbClr val="2B3A42"/>
                </a:solidFill>
                <a:effectLst/>
              </a:rPr>
              <a:pPr marL="0" lvl="0" indent="0" algn="r">
                <a:spcBef>
                  <a:spcPct val="0"/>
                </a:spcBef>
                <a:spcAft>
                  <a:spcPct val="0"/>
                </a:spcAft>
                <a:buNone/>
                <a:defRPr/>
              </a:pPr>
              <a:t>Finland</a:t>
            </a:fld>
            <a:endParaRPr kumimoji="0" lang="en-US" sz="1100" b="0" strike="noStrike" kern="1200" spc="0" normalizeH="0" noProof="0">
              <a:ln>
                <a:noFill/>
              </a:ln>
              <a:solidFill>
                <a:srgbClr val="2B3A42"/>
              </a:solidFill>
              <a:effectLst/>
              <a:uLnTx/>
              <a:uFillTx/>
              <a:ea typeface="+mn-ea"/>
              <a:cs typeface="+mn-cs"/>
              <a:sym typeface="+mn-lt"/>
            </a:endParaRPr>
          </a:p>
        </p:txBody>
      </p:sp>
      <p:sp>
        <p:nvSpPr>
          <p:cNvPr id="124" name="Text Placeholder 2">
            <a:extLst>
              <a:ext uri="{FF2B5EF4-FFF2-40B4-BE49-F238E27FC236}">
                <a16:creationId xmlns:a16="http://schemas.microsoft.com/office/drawing/2014/main" id="{A6BB32F4-3D5E-4BC4-8B9D-D288104DD8E5}"/>
              </a:ext>
            </a:extLst>
          </p:cNvPr>
          <p:cNvSpPr>
            <a:spLocks noGrp="1"/>
          </p:cNvSpPr>
          <p:nvPr>
            <p:custDataLst>
              <p:tags r:id="rId64"/>
            </p:custDataLst>
          </p:nvPr>
        </p:nvSpPr>
        <p:spPr bwMode="auto">
          <a:xfrm>
            <a:off x="5764213" y="4483100"/>
            <a:ext cx="150813" cy="754063"/>
          </a:xfrm>
          <a:prstGeom prst="rect">
            <a:avLst/>
          </a:prstGeom>
          <a:noFill/>
          <a:ln>
            <a:noFill/>
          </a:ln>
          <a:extLst>
            <a:ext uri="{909E8E84-426E-40dd-AFC4-6F175D3DCCD1}">
              <a14:hiddenFill xmlns:a14="http://schemas.microsoft.com/office/drawing/2010/main" xmlns="">
                <a:solidFill>
                  <a:scrgbClr r="0" g="0" b="0"/>
                </a:solidFill>
              </a14:hiddenFill>
            </a:ext>
          </a:extLst>
        </p:spPr>
        <p:txBody>
          <a:bodyPr vert="vert270" wrap="none" lIns="0" tIns="0" rIns="0" bIns="0" numCol="1" spcCol="0" rtlCol="0" anchor="ctr" anchorCtr="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r">
              <a:spcBef>
                <a:spcPct val="0"/>
              </a:spcBef>
              <a:spcAft>
                <a:spcPct val="0"/>
              </a:spcAft>
              <a:buNone/>
              <a:defRPr/>
            </a:pPr>
            <a:fld id="{A4D493BD-F66C-4175-9B03-2152E73A88B7}" type="datetime'''''''''N''et''herl''''''a''''''nd''''''''''s'">
              <a:rPr lang="en-US" altLang="en-US" sz="1100" smtClean="0">
                <a:solidFill>
                  <a:srgbClr val="2B3A42"/>
                </a:solidFill>
                <a:effectLst/>
              </a:rPr>
              <a:pPr marL="0" lvl="0" indent="0" algn="r">
                <a:spcBef>
                  <a:spcPct val="0"/>
                </a:spcBef>
                <a:spcAft>
                  <a:spcPct val="0"/>
                </a:spcAft>
                <a:buNone/>
                <a:defRPr/>
              </a:pPr>
              <a:t>Netherlands</a:t>
            </a:fld>
            <a:endParaRPr kumimoji="0" lang="en-US" sz="1100" b="0" strike="noStrike" kern="1200" spc="0" normalizeH="0" noProof="0">
              <a:ln>
                <a:noFill/>
              </a:ln>
              <a:solidFill>
                <a:srgbClr val="2B3A42"/>
              </a:solidFill>
              <a:effectLst/>
              <a:uLnTx/>
              <a:uFillTx/>
              <a:ea typeface="+mn-ea"/>
              <a:cs typeface="+mn-cs"/>
              <a:sym typeface="+mn-lt"/>
            </a:endParaRPr>
          </a:p>
        </p:txBody>
      </p:sp>
      <p:sp useBgFill="1">
        <p:nvSpPr>
          <p:cNvPr id="61" name="Rectangle 60">
            <a:extLst>
              <a:ext uri="{FF2B5EF4-FFF2-40B4-BE49-F238E27FC236}">
                <a16:creationId xmlns:a16="http://schemas.microsoft.com/office/drawing/2014/main" id="{E0E7DE27-A34D-4E87-94A7-9BD1408F7A24}"/>
              </a:ext>
            </a:extLst>
          </p:cNvPr>
          <p:cNvSpPr/>
          <p:nvPr>
            <p:custDataLst>
              <p:tags r:id="rId65"/>
            </p:custDataLst>
          </p:nvPr>
        </p:nvSpPr>
        <p:spPr bwMode="gray">
          <a:xfrm>
            <a:off x="8075613" y="2949575"/>
            <a:ext cx="200025" cy="109538"/>
          </a:xfrm>
          <a:prstGeom prst="rect">
            <a:avLst/>
          </a:prstGeom>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t" anchorCtr="0">
            <a:noAutofit/>
          </a:bodyPr>
          <a:lstStyle/>
          <a:p>
            <a:pPr>
              <a:lnSpc>
                <a:spcPct val="90000"/>
              </a:lnSpc>
              <a:spcBef>
                <a:spcPct val="0"/>
              </a:spcBef>
              <a:spcAft>
                <a:spcPct val="0"/>
              </a:spcAft>
            </a:pPr>
            <a:fld id="{0420CE34-1DB4-4D4A-A713-CEA27422234E}" type="datetime'''''''''''''''''''''7''0''''''9'''''''''''''''''''''''''''''''">
              <a:rPr lang="en-GB" altLang="en-US" sz="800" smtClean="0">
                <a:solidFill>
                  <a:schemeClr val="tx1"/>
                </a:solidFill>
                <a:effectLst/>
              </a:rPr>
              <a:pPr>
                <a:lnSpc>
                  <a:spcPct val="90000"/>
                </a:lnSpc>
                <a:spcBef>
                  <a:spcPct val="0"/>
                </a:spcBef>
                <a:spcAft>
                  <a:spcPct val="0"/>
                </a:spcAft>
              </a:pPr>
              <a:t>709</a:t>
            </a:fld>
            <a:endParaRPr lang="en-GB" sz="800" err="1">
              <a:solidFill>
                <a:schemeClr val="tx1"/>
              </a:solidFill>
              <a:cs typeface="Arial" panose="020B0604020202020204" pitchFamily="34" charset="0"/>
              <a:sym typeface="Arial" panose="020B0604020202020204" pitchFamily="34" charset="0"/>
            </a:endParaRPr>
          </a:p>
        </p:txBody>
      </p:sp>
      <p:sp>
        <p:nvSpPr>
          <p:cNvPr id="105" name="Text Placeholder 2">
            <a:extLst>
              <a:ext uri="{FF2B5EF4-FFF2-40B4-BE49-F238E27FC236}">
                <a16:creationId xmlns:a16="http://schemas.microsoft.com/office/drawing/2014/main" id="{D4411454-7177-4F77-AAC4-B8727A23AB5B}"/>
              </a:ext>
            </a:extLst>
          </p:cNvPr>
          <p:cNvSpPr>
            <a:spLocks noGrp="1"/>
          </p:cNvSpPr>
          <p:nvPr>
            <p:custDataLst>
              <p:tags r:id="rId66"/>
            </p:custDataLst>
          </p:nvPr>
        </p:nvSpPr>
        <p:spPr bwMode="auto">
          <a:xfrm>
            <a:off x="6810375" y="4483100"/>
            <a:ext cx="150813" cy="427038"/>
          </a:xfrm>
          <a:prstGeom prst="rect">
            <a:avLst/>
          </a:prstGeom>
          <a:noFill/>
          <a:ln>
            <a:noFill/>
          </a:ln>
          <a:extLst>
            <a:ext uri="{909E8E84-426E-40dd-AFC4-6F175D3DCCD1}">
              <a14:hiddenFill xmlns:a14="http://schemas.microsoft.com/office/drawing/2010/main" xmlns="">
                <a:solidFill>
                  <a:scrgbClr r="0" g="0" b="0"/>
                </a:solidFill>
              </a14:hiddenFill>
            </a:ext>
          </a:extLst>
        </p:spPr>
        <p:txBody>
          <a:bodyPr vert="vert270" wrap="none" lIns="0" tIns="0" rIns="0" bIns="0" numCol="1" spcCol="0" rtlCol="0" anchor="ctr" anchorCtr="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r">
              <a:spcBef>
                <a:spcPct val="0"/>
              </a:spcBef>
              <a:spcAft>
                <a:spcPct val="0"/>
              </a:spcAft>
              <a:buNone/>
              <a:defRPr/>
            </a:pPr>
            <a:fld id="{EC16D444-1B75-47FF-8DE8-03D80211B662}" type="datetime'''''''''I''''''''''''''''''r''e''land'''''''''''''">
              <a:rPr lang="en-US" altLang="en-US" sz="1100" smtClean="0">
                <a:solidFill>
                  <a:srgbClr val="2B3A42"/>
                </a:solidFill>
                <a:effectLst/>
              </a:rPr>
              <a:pPr marL="0" lvl="0" indent="0" algn="r">
                <a:spcBef>
                  <a:spcPct val="0"/>
                </a:spcBef>
                <a:spcAft>
                  <a:spcPct val="0"/>
                </a:spcAft>
                <a:buNone/>
                <a:defRPr/>
              </a:pPr>
              <a:t>Ireland</a:t>
            </a:fld>
            <a:endParaRPr kumimoji="0" lang="en-US" sz="1100" b="0" strike="noStrike" kern="1200" spc="0" normalizeH="0" noProof="0">
              <a:ln>
                <a:noFill/>
              </a:ln>
              <a:solidFill>
                <a:srgbClr val="2B3A42"/>
              </a:solidFill>
              <a:effectLst/>
              <a:uLnTx/>
              <a:uFillTx/>
              <a:ea typeface="+mn-ea"/>
              <a:cs typeface="+mn-cs"/>
              <a:sym typeface="+mn-lt"/>
            </a:endParaRPr>
          </a:p>
        </p:txBody>
      </p:sp>
      <p:sp>
        <p:nvSpPr>
          <p:cNvPr id="125" name="Text Placeholder 2">
            <a:extLst>
              <a:ext uri="{FF2B5EF4-FFF2-40B4-BE49-F238E27FC236}">
                <a16:creationId xmlns:a16="http://schemas.microsoft.com/office/drawing/2014/main" id="{B34DB85B-6589-45F7-8968-63E953D5209A}"/>
              </a:ext>
            </a:extLst>
          </p:cNvPr>
          <p:cNvSpPr>
            <a:spLocks noGrp="1"/>
          </p:cNvSpPr>
          <p:nvPr>
            <p:custDataLst>
              <p:tags r:id="rId67"/>
            </p:custDataLst>
          </p:nvPr>
        </p:nvSpPr>
        <p:spPr bwMode="auto">
          <a:xfrm>
            <a:off x="8118475" y="4483100"/>
            <a:ext cx="150813" cy="358775"/>
          </a:xfrm>
          <a:prstGeom prst="rect">
            <a:avLst/>
          </a:prstGeom>
          <a:noFill/>
          <a:ln>
            <a:noFill/>
          </a:ln>
          <a:extLst>
            <a:ext uri="{909E8E84-426E-40dd-AFC4-6F175D3DCCD1}">
              <a14:hiddenFill xmlns:a14="http://schemas.microsoft.com/office/drawing/2010/main" xmlns="">
                <a:solidFill>
                  <a:scrgbClr r="0" g="0" b="0"/>
                </a:solidFill>
              </a14:hiddenFill>
            </a:ext>
          </a:extLst>
        </p:spPr>
        <p:txBody>
          <a:bodyPr vert="vert270" wrap="none" lIns="0" tIns="0" rIns="0" bIns="0" numCol="1" spcCol="0" rtlCol="0" anchor="ctr" anchorCtr="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r">
              <a:spcBef>
                <a:spcPct val="0"/>
              </a:spcBef>
              <a:spcAft>
                <a:spcPct val="0"/>
              </a:spcAft>
              <a:buNone/>
              <a:defRPr/>
            </a:pPr>
            <a:fld id="{FED59912-3D23-4A4E-AE7A-B7431B733E8A}" type="datetime'''''''''''S''''''''''''''''''''''p''''ai''''n'''''">
              <a:rPr lang="en-US" altLang="en-US" sz="1100" smtClean="0">
                <a:solidFill>
                  <a:srgbClr val="2B3A42"/>
                </a:solidFill>
                <a:effectLst/>
              </a:rPr>
              <a:pPr marL="0" lvl="0" indent="0" algn="r">
                <a:spcBef>
                  <a:spcPct val="0"/>
                </a:spcBef>
                <a:spcAft>
                  <a:spcPct val="0"/>
                </a:spcAft>
                <a:buNone/>
                <a:defRPr/>
              </a:pPr>
              <a:t>Spain</a:t>
            </a:fld>
            <a:endParaRPr kumimoji="0" lang="en-US" sz="1100" b="0" strike="noStrike" kern="1200" spc="0" normalizeH="0" noProof="0">
              <a:ln>
                <a:noFill/>
              </a:ln>
              <a:solidFill>
                <a:srgbClr val="2B3A42"/>
              </a:solidFill>
              <a:effectLst/>
              <a:uLnTx/>
              <a:uFillTx/>
              <a:ea typeface="+mn-ea"/>
              <a:cs typeface="+mn-cs"/>
              <a:sym typeface="+mn-lt"/>
            </a:endParaRPr>
          </a:p>
        </p:txBody>
      </p:sp>
      <p:sp>
        <p:nvSpPr>
          <p:cNvPr id="103" name="Text Placeholder 2">
            <a:extLst>
              <a:ext uri="{FF2B5EF4-FFF2-40B4-BE49-F238E27FC236}">
                <a16:creationId xmlns:a16="http://schemas.microsoft.com/office/drawing/2014/main" id="{83645A93-9F4D-4F85-AEAF-189A9F692CCC}"/>
              </a:ext>
            </a:extLst>
          </p:cNvPr>
          <p:cNvSpPr>
            <a:spLocks noGrp="1"/>
          </p:cNvSpPr>
          <p:nvPr>
            <p:custDataLst>
              <p:tags r:id="rId68"/>
            </p:custDataLst>
          </p:nvPr>
        </p:nvSpPr>
        <p:spPr bwMode="auto">
          <a:xfrm>
            <a:off x="6288088" y="4483101"/>
            <a:ext cx="150813" cy="506413"/>
          </a:xfrm>
          <a:prstGeom prst="rect">
            <a:avLst/>
          </a:prstGeom>
          <a:noFill/>
          <a:ln>
            <a:noFill/>
          </a:ln>
          <a:extLst>
            <a:ext uri="{909E8E84-426E-40dd-AFC4-6F175D3DCCD1}">
              <a14:hiddenFill xmlns:a14="http://schemas.microsoft.com/office/drawing/2010/main" xmlns="">
                <a:solidFill>
                  <a:scrgbClr r="0" g="0" b="0"/>
                </a:solidFill>
              </a14:hiddenFill>
            </a:ext>
          </a:extLst>
        </p:spPr>
        <p:txBody>
          <a:bodyPr vert="vert270" wrap="none" lIns="0" tIns="0" rIns="0" bIns="0" numCol="1" spcCol="0" rtlCol="0" anchor="ctr" anchorCtr="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r">
              <a:spcBef>
                <a:spcPct val="0"/>
              </a:spcBef>
              <a:spcAft>
                <a:spcPct val="0"/>
              </a:spcAft>
              <a:buNone/>
              <a:defRPr/>
            </a:pPr>
            <a:fld id="{90C33BA4-9AB3-4DC9-9623-9D67834F1067}" type="datetime'''B''elg''''''i''''''''''''''''u''''''m'''''''''''''''">
              <a:rPr lang="en-US" altLang="en-US" sz="1100" smtClean="0">
                <a:solidFill>
                  <a:srgbClr val="2B3A42"/>
                </a:solidFill>
                <a:effectLst/>
              </a:rPr>
              <a:pPr marL="0" lvl="0" indent="0" algn="r">
                <a:spcBef>
                  <a:spcPct val="0"/>
                </a:spcBef>
                <a:spcAft>
                  <a:spcPct val="0"/>
                </a:spcAft>
                <a:buNone/>
                <a:defRPr/>
              </a:pPr>
              <a:t>Belgium</a:t>
            </a:fld>
            <a:endParaRPr kumimoji="0" lang="en-US" sz="1100" b="0" strike="noStrike" kern="1200" spc="0" normalizeH="0" noProof="0">
              <a:ln>
                <a:noFill/>
              </a:ln>
              <a:solidFill>
                <a:srgbClr val="2B3A42"/>
              </a:solidFill>
              <a:effectLst/>
              <a:uLnTx/>
              <a:uFillTx/>
              <a:ea typeface="+mn-ea"/>
              <a:cs typeface="+mn-cs"/>
              <a:sym typeface="+mn-lt"/>
            </a:endParaRPr>
          </a:p>
        </p:txBody>
      </p:sp>
      <p:sp>
        <p:nvSpPr>
          <p:cNvPr id="111" name="Text Placeholder 2">
            <a:extLst>
              <a:ext uri="{FF2B5EF4-FFF2-40B4-BE49-F238E27FC236}">
                <a16:creationId xmlns:a16="http://schemas.microsoft.com/office/drawing/2014/main" id="{E7FEA3AC-D086-48C8-A6B2-5C26F50CF00B}"/>
              </a:ext>
            </a:extLst>
          </p:cNvPr>
          <p:cNvSpPr>
            <a:spLocks noGrp="1"/>
          </p:cNvSpPr>
          <p:nvPr>
            <p:custDataLst>
              <p:tags r:id="rId69"/>
            </p:custDataLst>
          </p:nvPr>
        </p:nvSpPr>
        <p:spPr bwMode="auto">
          <a:xfrm>
            <a:off x="8380413" y="4483100"/>
            <a:ext cx="150813" cy="474663"/>
          </a:xfrm>
          <a:prstGeom prst="rect">
            <a:avLst/>
          </a:prstGeom>
          <a:noFill/>
          <a:ln>
            <a:noFill/>
          </a:ln>
          <a:extLst>
            <a:ext uri="{909E8E84-426E-40dd-AFC4-6F175D3DCCD1}">
              <a14:hiddenFill xmlns:a14="http://schemas.microsoft.com/office/drawing/2010/main" xmlns="">
                <a:solidFill>
                  <a:scrgbClr r="0" g="0" b="0"/>
                </a:solidFill>
              </a14:hiddenFill>
            </a:ext>
          </a:extLst>
        </p:spPr>
        <p:txBody>
          <a:bodyPr vert="vert270" wrap="none" lIns="0" tIns="0" rIns="0" bIns="0" numCol="1" spcCol="0" rtlCol="0" anchor="ctr" anchorCtr="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r">
              <a:spcBef>
                <a:spcPct val="0"/>
              </a:spcBef>
              <a:spcAft>
                <a:spcPct val="0"/>
              </a:spcAft>
              <a:buNone/>
              <a:defRPr/>
            </a:pPr>
            <a:fld id="{B56E8978-B5B4-474D-A4F2-82F5C5D0B46A}" type="datetime'''N''''o''''r''''''''''''''''''''''w''''ay'''''''''''''">
              <a:rPr lang="en-US" altLang="en-US" sz="1100" smtClean="0">
                <a:solidFill>
                  <a:srgbClr val="2B3A42"/>
                </a:solidFill>
                <a:effectLst/>
              </a:rPr>
              <a:pPr marL="0" lvl="0" indent="0" algn="r">
                <a:spcBef>
                  <a:spcPct val="0"/>
                </a:spcBef>
                <a:spcAft>
                  <a:spcPct val="0"/>
                </a:spcAft>
                <a:buNone/>
                <a:defRPr/>
              </a:pPr>
              <a:t>Norway</a:t>
            </a:fld>
            <a:endParaRPr kumimoji="0" lang="en-US" sz="1100" b="0" strike="noStrike" kern="1200" cap="none" spc="0" normalizeH="0" baseline="0" noProof="0">
              <a:ln>
                <a:noFill/>
              </a:ln>
              <a:solidFill>
                <a:srgbClr val="2B3A42"/>
              </a:solidFill>
              <a:effectLst/>
              <a:uLnTx/>
              <a:uFillTx/>
              <a:ea typeface="+mn-ea"/>
              <a:cs typeface="+mn-cs"/>
              <a:sym typeface="+mn-lt"/>
            </a:endParaRPr>
          </a:p>
        </p:txBody>
      </p:sp>
      <p:sp useBgFill="1">
        <p:nvSpPr>
          <p:cNvPr id="512" name="Rectangle 511">
            <a:extLst>
              <a:ext uri="{FF2B5EF4-FFF2-40B4-BE49-F238E27FC236}">
                <a16:creationId xmlns:a16="http://schemas.microsoft.com/office/drawing/2014/main" id="{7F776A36-E922-4D8A-8DB1-5B4C3CED69BD}"/>
              </a:ext>
            </a:extLst>
          </p:cNvPr>
          <p:cNvSpPr/>
          <p:nvPr>
            <p:custDataLst>
              <p:tags r:id="rId70"/>
            </p:custDataLst>
          </p:nvPr>
        </p:nvSpPr>
        <p:spPr bwMode="gray">
          <a:xfrm>
            <a:off x="8615363" y="3049588"/>
            <a:ext cx="200025" cy="109538"/>
          </a:xfrm>
          <a:prstGeom prst="rect">
            <a:avLst/>
          </a:prstGeom>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b" anchorCtr="0">
            <a:noAutofit/>
          </a:bodyPr>
          <a:lstStyle/>
          <a:p>
            <a:pPr algn="ctr">
              <a:lnSpc>
                <a:spcPct val="90000"/>
              </a:lnSpc>
              <a:spcBef>
                <a:spcPct val="0"/>
              </a:spcBef>
              <a:spcAft>
                <a:spcPct val="0"/>
              </a:spcAft>
            </a:pPr>
            <a:fld id="{06198304-CA08-4E99-A8B9-9F5B8F2AAE5C}" type="datetime'''''''7''''''''''''''''''4''''''3'''">
              <a:rPr lang="en-GB" altLang="en-US" sz="800" smtClean="0">
                <a:solidFill>
                  <a:schemeClr val="tx1"/>
                </a:solidFill>
                <a:effectLst/>
              </a:rPr>
              <a:pPr algn="ctr">
                <a:lnSpc>
                  <a:spcPct val="90000"/>
                </a:lnSpc>
                <a:spcBef>
                  <a:spcPct val="0"/>
                </a:spcBef>
                <a:spcAft>
                  <a:spcPct val="0"/>
                </a:spcAft>
              </a:pPr>
              <a:t>743</a:t>
            </a:fld>
            <a:endParaRPr lang="en-GB" sz="800" err="1">
              <a:solidFill>
                <a:schemeClr val="tx1"/>
              </a:solidFill>
              <a:cs typeface="Arial" panose="020B0604020202020204" pitchFamily="34" charset="0"/>
              <a:sym typeface="Arial" panose="020B0604020202020204" pitchFamily="34" charset="0"/>
            </a:endParaRPr>
          </a:p>
        </p:txBody>
      </p:sp>
      <p:sp>
        <p:nvSpPr>
          <p:cNvPr id="102" name="Text Placeholder 2">
            <a:extLst>
              <a:ext uri="{FF2B5EF4-FFF2-40B4-BE49-F238E27FC236}">
                <a16:creationId xmlns:a16="http://schemas.microsoft.com/office/drawing/2014/main" id="{160045B5-E893-430F-8657-4E3C97A26F7D}"/>
              </a:ext>
            </a:extLst>
          </p:cNvPr>
          <p:cNvSpPr>
            <a:spLocks noGrp="1"/>
          </p:cNvSpPr>
          <p:nvPr>
            <p:custDataLst>
              <p:tags r:id="rId71"/>
            </p:custDataLst>
          </p:nvPr>
        </p:nvSpPr>
        <p:spPr bwMode="auto">
          <a:xfrm>
            <a:off x="6026150" y="4483100"/>
            <a:ext cx="150813" cy="528638"/>
          </a:xfrm>
          <a:prstGeom prst="rect">
            <a:avLst/>
          </a:prstGeom>
          <a:noFill/>
          <a:ln>
            <a:noFill/>
          </a:ln>
          <a:extLst>
            <a:ext uri="{909E8E84-426E-40dd-AFC4-6F175D3DCCD1}">
              <a14:hiddenFill xmlns:a14="http://schemas.microsoft.com/office/drawing/2010/main" xmlns="">
                <a:solidFill>
                  <a:scrgbClr r="0" g="0" b="0"/>
                </a:solidFill>
              </a14:hiddenFill>
            </a:ext>
          </a:extLst>
        </p:spPr>
        <p:txBody>
          <a:bodyPr vert="vert270" wrap="none" lIns="0" tIns="0" rIns="0" bIns="0" numCol="1" spcCol="0" rtlCol="0" anchor="ctr" anchorCtr="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r">
              <a:spcBef>
                <a:spcPct val="0"/>
              </a:spcBef>
              <a:spcAft>
                <a:spcPct val="0"/>
              </a:spcAft>
              <a:buNone/>
              <a:defRPr/>
            </a:pPr>
            <a:fld id="{66871449-303D-4621-AE37-1C40CDC9A122}" type="datetime'''''H''''''u''''''''n''g''''''''a''''''r''''y'''''">
              <a:rPr lang="en-US" altLang="en-US" sz="1100" smtClean="0">
                <a:solidFill>
                  <a:srgbClr val="2B3A42"/>
                </a:solidFill>
                <a:effectLst/>
              </a:rPr>
              <a:pPr marL="0" lvl="0" indent="0" algn="r">
                <a:spcBef>
                  <a:spcPct val="0"/>
                </a:spcBef>
                <a:spcAft>
                  <a:spcPct val="0"/>
                </a:spcAft>
                <a:buNone/>
                <a:defRPr/>
              </a:pPr>
              <a:t>Hungary</a:t>
            </a:fld>
            <a:endParaRPr kumimoji="0" lang="en-US" sz="1100" b="0" strike="noStrike" kern="1200" spc="0" normalizeH="0" noProof="0">
              <a:ln>
                <a:noFill/>
              </a:ln>
              <a:solidFill>
                <a:srgbClr val="2B3A42"/>
              </a:solidFill>
              <a:effectLst/>
              <a:uLnTx/>
              <a:uFillTx/>
              <a:ea typeface="+mn-ea"/>
              <a:cs typeface="+mn-cs"/>
              <a:sym typeface="+mn-lt"/>
            </a:endParaRPr>
          </a:p>
        </p:txBody>
      </p:sp>
      <p:sp>
        <p:nvSpPr>
          <p:cNvPr id="88" name="Text Placeholder 2">
            <a:extLst>
              <a:ext uri="{FF2B5EF4-FFF2-40B4-BE49-F238E27FC236}">
                <a16:creationId xmlns:a16="http://schemas.microsoft.com/office/drawing/2014/main" id="{5FCBE510-3FF6-48C6-83B9-E44F33A10D93}"/>
              </a:ext>
            </a:extLst>
          </p:cNvPr>
          <p:cNvSpPr>
            <a:spLocks noGrp="1"/>
          </p:cNvSpPr>
          <p:nvPr>
            <p:custDataLst>
              <p:tags r:id="rId72"/>
            </p:custDataLst>
          </p:nvPr>
        </p:nvSpPr>
        <p:spPr bwMode="auto">
          <a:xfrm>
            <a:off x="8640763" y="4483100"/>
            <a:ext cx="150813" cy="436563"/>
          </a:xfrm>
          <a:prstGeom prst="rect">
            <a:avLst/>
          </a:prstGeom>
          <a:noFill/>
          <a:ln>
            <a:noFill/>
          </a:ln>
          <a:extLst>
            <a:ext uri="{909E8E84-426E-40dd-AFC4-6F175D3DCCD1}">
              <a14:hiddenFill xmlns:a14="http://schemas.microsoft.com/office/drawing/2010/main" xmlns="">
                <a:solidFill>
                  <a:scrgbClr r="0" g="0" b="0"/>
                </a:solidFill>
              </a14:hiddenFill>
            </a:ext>
          </a:extLst>
        </p:spPr>
        <p:txBody>
          <a:bodyPr vert="vert270" wrap="none" lIns="0" tIns="0" rIns="0" bIns="0" numCol="1" spcCol="0" rtlCol="0" anchor="ctr" anchorCtr="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r">
              <a:spcBef>
                <a:spcPct val="0"/>
              </a:spcBef>
              <a:spcAft>
                <a:spcPct val="0"/>
              </a:spcAft>
              <a:buNone/>
              <a:defRPr/>
            </a:pPr>
            <a:fld id="{E2ED8553-0AEA-4BE9-B637-14B02667710D}" type="datetime'''''P''''''''''''''o''''''l''''''''''''''a''''''n''''''d'">
              <a:rPr lang="en-US" altLang="en-US" sz="1100" smtClean="0">
                <a:solidFill>
                  <a:srgbClr val="2B3A42"/>
                </a:solidFill>
                <a:effectLst/>
              </a:rPr>
              <a:pPr marL="0" lvl="0" indent="0" algn="r">
                <a:spcBef>
                  <a:spcPct val="0"/>
                </a:spcBef>
                <a:spcAft>
                  <a:spcPct val="0"/>
                </a:spcAft>
                <a:buNone/>
                <a:defRPr/>
              </a:pPr>
              <a:t>Poland</a:t>
            </a:fld>
            <a:endParaRPr kumimoji="0" lang="en-US" sz="1100" b="0" strike="noStrike" kern="1200" spc="0" normalizeH="0" noProof="0">
              <a:ln>
                <a:noFill/>
              </a:ln>
              <a:solidFill>
                <a:srgbClr val="2B3A42"/>
              </a:solidFill>
              <a:effectLst/>
              <a:uLnTx/>
              <a:uFillTx/>
              <a:ea typeface="+mn-ea"/>
              <a:cs typeface="+mn-cs"/>
              <a:sym typeface="+mn-lt"/>
            </a:endParaRPr>
          </a:p>
        </p:txBody>
      </p:sp>
      <p:sp useBgFill="1">
        <p:nvSpPr>
          <p:cNvPr id="531" name="Rectangle 530">
            <a:extLst>
              <a:ext uri="{FF2B5EF4-FFF2-40B4-BE49-F238E27FC236}">
                <a16:creationId xmlns:a16="http://schemas.microsoft.com/office/drawing/2014/main" id="{DF7E755A-A207-48DE-B27D-3027DC0D9C4B}"/>
              </a:ext>
            </a:extLst>
          </p:cNvPr>
          <p:cNvSpPr/>
          <p:nvPr>
            <p:custDataLst>
              <p:tags r:id="rId73"/>
            </p:custDataLst>
          </p:nvPr>
        </p:nvSpPr>
        <p:spPr bwMode="gray">
          <a:xfrm>
            <a:off x="8851900" y="2940050"/>
            <a:ext cx="200025" cy="109538"/>
          </a:xfrm>
          <a:prstGeom prst="rect">
            <a:avLst/>
          </a:prstGeom>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t" anchorCtr="0">
            <a:noAutofit/>
          </a:bodyPr>
          <a:lstStyle/>
          <a:p>
            <a:pPr>
              <a:lnSpc>
                <a:spcPct val="90000"/>
              </a:lnSpc>
              <a:spcBef>
                <a:spcPct val="0"/>
              </a:spcBef>
              <a:spcAft>
                <a:spcPct val="0"/>
              </a:spcAft>
            </a:pPr>
            <a:fld id="{C52366F6-7107-4106-95BF-5A23A6294A96}" type="datetime'''7''''''''''''''''''''''''''''''''''''5''''''''''''0'''">
              <a:rPr lang="en-GB" altLang="en-US" sz="800" smtClean="0">
                <a:solidFill>
                  <a:schemeClr val="tx1"/>
                </a:solidFill>
                <a:effectLst/>
              </a:rPr>
              <a:pPr>
                <a:lnSpc>
                  <a:spcPct val="90000"/>
                </a:lnSpc>
                <a:spcBef>
                  <a:spcPct val="0"/>
                </a:spcBef>
                <a:spcAft>
                  <a:spcPct val="0"/>
                </a:spcAft>
              </a:pPr>
              <a:t>750</a:t>
            </a:fld>
            <a:endParaRPr lang="en-GB" sz="800" err="1">
              <a:solidFill>
                <a:schemeClr val="tx1"/>
              </a:solidFill>
              <a:cs typeface="Arial" panose="020B0604020202020204" pitchFamily="34" charset="0"/>
              <a:sym typeface="Arial" panose="020B0604020202020204" pitchFamily="34" charset="0"/>
            </a:endParaRPr>
          </a:p>
        </p:txBody>
      </p:sp>
      <p:sp>
        <p:nvSpPr>
          <p:cNvPr id="106" name="Text Placeholder 2">
            <a:extLst>
              <a:ext uri="{FF2B5EF4-FFF2-40B4-BE49-F238E27FC236}">
                <a16:creationId xmlns:a16="http://schemas.microsoft.com/office/drawing/2014/main" id="{74A71F7B-9B5A-4D76-9508-38934E7C972E}"/>
              </a:ext>
            </a:extLst>
          </p:cNvPr>
          <p:cNvSpPr>
            <a:spLocks noGrp="1"/>
          </p:cNvSpPr>
          <p:nvPr>
            <p:custDataLst>
              <p:tags r:id="rId74"/>
            </p:custDataLst>
          </p:nvPr>
        </p:nvSpPr>
        <p:spPr bwMode="auto">
          <a:xfrm>
            <a:off x="7072313" y="4483100"/>
            <a:ext cx="150813" cy="504825"/>
          </a:xfrm>
          <a:prstGeom prst="rect">
            <a:avLst/>
          </a:prstGeom>
          <a:noFill/>
          <a:ln>
            <a:noFill/>
          </a:ln>
          <a:extLst>
            <a:ext uri="{909E8E84-426E-40dd-AFC4-6F175D3DCCD1}">
              <a14:hiddenFill xmlns:a14="http://schemas.microsoft.com/office/drawing/2010/main" xmlns="">
                <a:solidFill>
                  <a:scrgbClr r="0" g="0" b="0"/>
                </a:solidFill>
              </a14:hiddenFill>
            </a:ext>
          </a:extLst>
        </p:spPr>
        <p:txBody>
          <a:bodyPr vert="vert270" wrap="none" lIns="0" tIns="0" rIns="0" bIns="0" numCol="1" spcCol="0" rtlCol="0" anchor="ctr" anchorCtr="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r">
              <a:spcBef>
                <a:spcPct val="0"/>
              </a:spcBef>
              <a:spcAft>
                <a:spcPct val="0"/>
              </a:spcAft>
              <a:buNone/>
              <a:defRPr/>
            </a:pPr>
            <a:fld id="{FC1E4694-6117-4400-BF70-4A925D7856B6}" type="datetime'''''*''''''''''''C''''''r''oa''''ti''''''''a'''''''''''''''">
              <a:rPr lang="en-US" altLang="en-US" sz="1100" smtClean="0">
                <a:solidFill>
                  <a:srgbClr val="2B3A42"/>
                </a:solidFill>
                <a:effectLst/>
              </a:rPr>
              <a:pPr marL="0" lvl="0" indent="0" algn="r">
                <a:spcBef>
                  <a:spcPct val="0"/>
                </a:spcBef>
                <a:spcAft>
                  <a:spcPct val="0"/>
                </a:spcAft>
                <a:buNone/>
                <a:defRPr/>
              </a:pPr>
              <a:t>*Croatia</a:t>
            </a:fld>
            <a:endParaRPr kumimoji="0" lang="en-US" sz="1100" b="0" strike="noStrike" kern="1200" spc="0" normalizeH="0" noProof="0">
              <a:ln>
                <a:noFill/>
              </a:ln>
              <a:solidFill>
                <a:srgbClr val="2B3A42"/>
              </a:solidFill>
              <a:effectLst/>
              <a:uLnTx/>
              <a:uFillTx/>
              <a:ea typeface="+mn-ea"/>
              <a:cs typeface="+mn-cs"/>
              <a:sym typeface="+mn-lt"/>
            </a:endParaRPr>
          </a:p>
        </p:txBody>
      </p:sp>
      <p:sp>
        <p:nvSpPr>
          <p:cNvPr id="50" name="Text Placeholder 2">
            <a:extLst>
              <a:ext uri="{FF2B5EF4-FFF2-40B4-BE49-F238E27FC236}">
                <a16:creationId xmlns:a16="http://schemas.microsoft.com/office/drawing/2014/main" id="{7F68B191-8B2B-4DF8-8911-EB4D0D4AA4AD}"/>
              </a:ext>
            </a:extLst>
          </p:cNvPr>
          <p:cNvSpPr>
            <a:spLocks noGrp="1"/>
          </p:cNvSpPr>
          <p:nvPr>
            <p:custDataLst>
              <p:tags r:id="rId75"/>
            </p:custDataLst>
          </p:nvPr>
        </p:nvSpPr>
        <p:spPr bwMode="auto">
          <a:xfrm>
            <a:off x="8902700" y="4483100"/>
            <a:ext cx="150813" cy="568325"/>
          </a:xfrm>
          <a:prstGeom prst="rect">
            <a:avLst/>
          </a:prstGeom>
          <a:noFill/>
          <a:ln>
            <a:noFill/>
          </a:ln>
          <a:extLst>
            <a:ext uri="{909E8E84-426E-40dd-AFC4-6F175D3DCCD1}">
              <a14:hiddenFill xmlns:a14="http://schemas.microsoft.com/office/drawing/2010/main" xmlns="">
                <a:solidFill>
                  <a:scrgbClr r="0" g="0" b="0"/>
                </a:solidFill>
              </a14:hiddenFill>
            </a:ext>
          </a:extLst>
        </p:spPr>
        <p:txBody>
          <a:bodyPr vert="vert270" wrap="none" lIns="0" tIns="0" rIns="0" bIns="0" numCol="1" spcCol="0" rtlCol="0" anchor="ctr" anchorCtr="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r">
              <a:spcBef>
                <a:spcPct val="0"/>
              </a:spcBef>
              <a:spcAft>
                <a:spcPct val="0"/>
              </a:spcAft>
              <a:buNone/>
              <a:defRPr/>
            </a:pPr>
            <a:fld id="{5D6870C8-8D0F-4DFB-A783-BE7BDE963304}" type="datetime'''L''''''''it''''hu''''''a''''ni''''''''''''''''''''''a'">
              <a:rPr lang="en-US" altLang="en-US" sz="1100" smtClean="0">
                <a:solidFill>
                  <a:srgbClr val="2B3A42"/>
                </a:solidFill>
                <a:effectLst/>
              </a:rPr>
              <a:pPr marL="0" lvl="0" indent="0" algn="r">
                <a:spcBef>
                  <a:spcPct val="0"/>
                </a:spcBef>
                <a:spcAft>
                  <a:spcPct val="0"/>
                </a:spcAft>
                <a:buNone/>
                <a:defRPr/>
              </a:pPr>
              <a:t>Lithuania</a:t>
            </a:fld>
            <a:endParaRPr kumimoji="0" lang="en-US" sz="1100" b="0" strike="noStrike" kern="1200" spc="0" normalizeH="0" noProof="0">
              <a:ln>
                <a:noFill/>
              </a:ln>
              <a:solidFill>
                <a:srgbClr val="2B3A42"/>
              </a:solidFill>
              <a:effectLst/>
              <a:uLnTx/>
              <a:uFillTx/>
              <a:ea typeface="+mn-ea"/>
              <a:cs typeface="+mn-cs"/>
              <a:sym typeface="+mn-lt"/>
            </a:endParaRPr>
          </a:p>
        </p:txBody>
      </p:sp>
      <p:sp useBgFill="1">
        <p:nvSpPr>
          <p:cNvPr id="560" name="Rectangle 559">
            <a:extLst>
              <a:ext uri="{FF2B5EF4-FFF2-40B4-BE49-F238E27FC236}">
                <a16:creationId xmlns:a16="http://schemas.microsoft.com/office/drawing/2014/main" id="{0B6D267E-9B2F-481A-8160-09F153520A60}"/>
              </a:ext>
            </a:extLst>
          </p:cNvPr>
          <p:cNvSpPr/>
          <p:nvPr>
            <p:custDataLst>
              <p:tags r:id="rId76"/>
            </p:custDataLst>
          </p:nvPr>
        </p:nvSpPr>
        <p:spPr bwMode="gray">
          <a:xfrm>
            <a:off x="9121775" y="2919413"/>
            <a:ext cx="200025" cy="109538"/>
          </a:xfrm>
          <a:prstGeom prst="rect">
            <a:avLst/>
          </a:prstGeom>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t" anchorCtr="0">
            <a:noAutofit/>
          </a:bodyPr>
          <a:lstStyle/>
          <a:p>
            <a:pPr>
              <a:lnSpc>
                <a:spcPct val="90000"/>
              </a:lnSpc>
              <a:spcBef>
                <a:spcPct val="0"/>
              </a:spcBef>
              <a:spcAft>
                <a:spcPct val="0"/>
              </a:spcAft>
            </a:pPr>
            <a:fld id="{3970ED7E-B501-4B93-B581-4ECA8BEBB4D1}" type="datetime'75''''''''''''5'''''''''''''''''''''''''''''''''''''">
              <a:rPr lang="en-GB" altLang="en-US" sz="800" smtClean="0">
                <a:solidFill>
                  <a:schemeClr val="tx1"/>
                </a:solidFill>
                <a:effectLst/>
              </a:rPr>
              <a:pPr>
                <a:lnSpc>
                  <a:spcPct val="90000"/>
                </a:lnSpc>
                <a:spcBef>
                  <a:spcPct val="0"/>
                </a:spcBef>
                <a:spcAft>
                  <a:spcPct val="0"/>
                </a:spcAft>
              </a:pPr>
              <a:t>755</a:t>
            </a:fld>
            <a:endParaRPr lang="en-GB" sz="800" err="1">
              <a:solidFill>
                <a:schemeClr val="tx1"/>
              </a:solidFill>
              <a:cs typeface="Arial" panose="020B0604020202020204" pitchFamily="34" charset="0"/>
              <a:sym typeface="Arial" panose="020B0604020202020204" pitchFamily="34" charset="0"/>
            </a:endParaRPr>
          </a:p>
        </p:txBody>
      </p:sp>
      <p:sp useBgFill="1">
        <p:nvSpPr>
          <p:cNvPr id="529" name="Rectangle 528">
            <a:extLst>
              <a:ext uri="{FF2B5EF4-FFF2-40B4-BE49-F238E27FC236}">
                <a16:creationId xmlns:a16="http://schemas.microsoft.com/office/drawing/2014/main" id="{66EFB876-D3CC-494D-9B03-2055ACDA1EF9}"/>
              </a:ext>
            </a:extLst>
          </p:cNvPr>
          <p:cNvSpPr/>
          <p:nvPr>
            <p:custDataLst>
              <p:tags r:id="rId77"/>
            </p:custDataLst>
          </p:nvPr>
        </p:nvSpPr>
        <p:spPr bwMode="gray">
          <a:xfrm>
            <a:off x="7283450" y="2967038"/>
            <a:ext cx="200025" cy="109538"/>
          </a:xfrm>
          <a:prstGeom prst="rect">
            <a:avLst/>
          </a:prstGeom>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t" anchorCtr="0">
            <a:noAutofit/>
          </a:bodyPr>
          <a:lstStyle/>
          <a:p>
            <a:pPr>
              <a:lnSpc>
                <a:spcPct val="90000"/>
              </a:lnSpc>
              <a:spcBef>
                <a:spcPct val="0"/>
              </a:spcBef>
              <a:spcAft>
                <a:spcPct val="0"/>
              </a:spcAft>
            </a:pPr>
            <a:fld id="{720ED258-AB9A-48E8-A9D6-C409F11B4093}" type="datetime'6''''''''''''''9''''''''''''''6'''''''''''''''''''''''''">
              <a:rPr lang="en-GB" altLang="en-US" sz="800" smtClean="0">
                <a:solidFill>
                  <a:schemeClr val="tx1"/>
                </a:solidFill>
                <a:effectLst/>
              </a:rPr>
              <a:pPr>
                <a:lnSpc>
                  <a:spcPct val="90000"/>
                </a:lnSpc>
                <a:spcBef>
                  <a:spcPct val="0"/>
                </a:spcBef>
                <a:spcAft>
                  <a:spcPct val="0"/>
                </a:spcAft>
              </a:pPr>
              <a:t>696</a:t>
            </a:fld>
            <a:endParaRPr lang="en-GB" sz="800" err="1">
              <a:solidFill>
                <a:schemeClr val="tx1"/>
              </a:solidFill>
              <a:cs typeface="Arial" panose="020B0604020202020204" pitchFamily="34" charset="0"/>
              <a:sym typeface="Arial" panose="020B0604020202020204" pitchFamily="34" charset="0"/>
            </a:endParaRPr>
          </a:p>
        </p:txBody>
      </p:sp>
      <p:sp>
        <p:nvSpPr>
          <p:cNvPr id="74" name="Text Placeholder 2">
            <a:extLst>
              <a:ext uri="{FF2B5EF4-FFF2-40B4-BE49-F238E27FC236}">
                <a16:creationId xmlns:a16="http://schemas.microsoft.com/office/drawing/2014/main" id="{5886A494-1BD8-406D-BC6E-8DFA5B64B1AF}"/>
              </a:ext>
            </a:extLst>
          </p:cNvPr>
          <p:cNvSpPr>
            <a:spLocks noGrp="1"/>
          </p:cNvSpPr>
          <p:nvPr>
            <p:custDataLst>
              <p:tags r:id="rId78"/>
            </p:custDataLst>
          </p:nvPr>
        </p:nvSpPr>
        <p:spPr bwMode="auto">
          <a:xfrm>
            <a:off x="9164638" y="4483100"/>
            <a:ext cx="150813" cy="373063"/>
          </a:xfrm>
          <a:prstGeom prst="rect">
            <a:avLst/>
          </a:prstGeom>
          <a:noFill/>
          <a:ln>
            <a:noFill/>
          </a:ln>
          <a:extLst>
            <a:ext uri="{909E8E84-426E-40dd-AFC4-6F175D3DCCD1}">
              <a14:hiddenFill xmlns:a14="http://schemas.microsoft.com/office/drawing/2010/main" xmlns="">
                <a:solidFill>
                  <a:scrgbClr r="0" g="0" b="0"/>
                </a:solidFill>
              </a14:hiddenFill>
            </a:ext>
          </a:extLst>
        </p:spPr>
        <p:txBody>
          <a:bodyPr vert="vert270" wrap="none" lIns="0" tIns="0" rIns="0" bIns="0" numCol="1" spcCol="0" rtlCol="0" anchor="ctr" anchorCtr="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r">
              <a:spcBef>
                <a:spcPct val="0"/>
              </a:spcBef>
              <a:spcAft>
                <a:spcPct val="0"/>
              </a:spcAft>
              <a:buNone/>
              <a:defRPr/>
            </a:pPr>
            <a:fld id="{779E5177-3D0D-4555-95C9-0DB423D7D2CF}" type="datetime'''''L''a''t''''''''''''''v''''''''''''''''''ia'''''''''''''''">
              <a:rPr lang="en-US" altLang="en-US" sz="1100" smtClean="0">
                <a:solidFill>
                  <a:srgbClr val="2B3A42"/>
                </a:solidFill>
                <a:effectLst/>
              </a:rPr>
              <a:pPr marL="0" lvl="0" indent="0" algn="r">
                <a:spcBef>
                  <a:spcPct val="0"/>
                </a:spcBef>
                <a:spcAft>
                  <a:spcPct val="0"/>
                </a:spcAft>
                <a:buNone/>
                <a:defRPr/>
              </a:pPr>
              <a:t>Latvia</a:t>
            </a:fld>
            <a:endParaRPr kumimoji="0" lang="en-US" sz="1100" b="0" strike="noStrike" kern="1200" spc="0" normalizeH="0" noProof="0">
              <a:ln>
                <a:noFill/>
              </a:ln>
              <a:solidFill>
                <a:srgbClr val="2B3A42"/>
              </a:solidFill>
              <a:effectLst/>
              <a:uLnTx/>
              <a:uFillTx/>
              <a:ea typeface="+mn-ea"/>
              <a:cs typeface="+mn-cs"/>
              <a:sym typeface="+mn-lt"/>
            </a:endParaRPr>
          </a:p>
        </p:txBody>
      </p:sp>
      <p:sp useBgFill="1">
        <p:nvSpPr>
          <p:cNvPr id="525" name="Rectangle 524">
            <a:extLst>
              <a:ext uri="{FF2B5EF4-FFF2-40B4-BE49-F238E27FC236}">
                <a16:creationId xmlns:a16="http://schemas.microsoft.com/office/drawing/2014/main" id="{D3867DD4-C208-4AD9-9AFF-EEC5A0C9B7E5}"/>
              </a:ext>
            </a:extLst>
          </p:cNvPr>
          <p:cNvSpPr/>
          <p:nvPr>
            <p:custDataLst>
              <p:tags r:id="rId79"/>
            </p:custDataLst>
          </p:nvPr>
        </p:nvSpPr>
        <p:spPr bwMode="gray">
          <a:xfrm>
            <a:off x="6262688" y="3121025"/>
            <a:ext cx="200025" cy="109538"/>
          </a:xfrm>
          <a:prstGeom prst="rect">
            <a:avLst/>
          </a:prstGeom>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b" anchorCtr="0">
            <a:noAutofit/>
          </a:bodyPr>
          <a:lstStyle/>
          <a:p>
            <a:pPr algn="ctr">
              <a:lnSpc>
                <a:spcPct val="90000"/>
              </a:lnSpc>
              <a:spcBef>
                <a:spcPct val="0"/>
              </a:spcBef>
              <a:spcAft>
                <a:spcPct val="0"/>
              </a:spcAft>
            </a:pPr>
            <a:fld id="{0D1DA3F2-85FD-45DE-B434-8A4895C1C8AF}" type="datetime'''''6''''''''''''''''''''''''37'''''''''''''''">
              <a:rPr lang="en-GB" altLang="en-US" sz="800" smtClean="0">
                <a:solidFill>
                  <a:schemeClr val="tx1"/>
                </a:solidFill>
                <a:effectLst/>
              </a:rPr>
              <a:pPr algn="ctr">
                <a:lnSpc>
                  <a:spcPct val="90000"/>
                </a:lnSpc>
                <a:spcBef>
                  <a:spcPct val="0"/>
                </a:spcBef>
                <a:spcAft>
                  <a:spcPct val="0"/>
                </a:spcAft>
              </a:pPr>
              <a:t>637</a:t>
            </a:fld>
            <a:endParaRPr lang="en-GB" sz="800" err="1">
              <a:solidFill>
                <a:schemeClr val="tx1"/>
              </a:solidFill>
              <a:cs typeface="Arial" panose="020B0604020202020204" pitchFamily="34" charset="0"/>
              <a:sym typeface="Arial" panose="020B0604020202020204" pitchFamily="34" charset="0"/>
            </a:endParaRPr>
          </a:p>
        </p:txBody>
      </p:sp>
      <p:sp>
        <p:nvSpPr>
          <p:cNvPr id="65" name="Text Placeholder 2">
            <a:extLst>
              <a:ext uri="{FF2B5EF4-FFF2-40B4-BE49-F238E27FC236}">
                <a16:creationId xmlns:a16="http://schemas.microsoft.com/office/drawing/2014/main" id="{0CF4B1B7-BA18-44DE-9659-4213D97608F7}"/>
              </a:ext>
            </a:extLst>
          </p:cNvPr>
          <p:cNvSpPr>
            <a:spLocks noGrp="1"/>
          </p:cNvSpPr>
          <p:nvPr>
            <p:custDataLst>
              <p:tags r:id="rId80"/>
            </p:custDataLst>
          </p:nvPr>
        </p:nvSpPr>
        <p:spPr bwMode="auto">
          <a:xfrm>
            <a:off x="9426575" y="4483101"/>
            <a:ext cx="150813" cy="466725"/>
          </a:xfrm>
          <a:prstGeom prst="rect">
            <a:avLst/>
          </a:prstGeom>
          <a:noFill/>
          <a:ln>
            <a:noFill/>
          </a:ln>
          <a:extLst>
            <a:ext uri="{909E8E84-426E-40dd-AFC4-6F175D3DCCD1}">
              <a14:hiddenFill xmlns:a14="http://schemas.microsoft.com/office/drawing/2010/main" xmlns="">
                <a:solidFill>
                  <a:scrgbClr r="0" g="0" b="0"/>
                </a:solidFill>
              </a14:hiddenFill>
            </a:ext>
          </a:extLst>
        </p:spPr>
        <p:txBody>
          <a:bodyPr vert="vert270" wrap="none" lIns="0" tIns="0" rIns="0" bIns="0" numCol="1" spcCol="0" rtlCol="0" anchor="ctr" anchorCtr="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r">
              <a:spcBef>
                <a:spcPct val="0"/>
              </a:spcBef>
              <a:spcAft>
                <a:spcPct val="0"/>
              </a:spcAft>
              <a:buNone/>
              <a:defRPr/>
            </a:pPr>
            <a:fld id="{B02992B0-DCE9-4111-B488-6E721D1EEFA6}" type="datetime'''Est''''''o''''''n''''i''''''''''''''''''''''a'''''''''''''">
              <a:rPr lang="en-US" altLang="en-US" sz="1100" smtClean="0">
                <a:solidFill>
                  <a:srgbClr val="2B3A42"/>
                </a:solidFill>
                <a:effectLst/>
              </a:rPr>
              <a:pPr marL="0" lvl="0" indent="0" algn="r">
                <a:spcBef>
                  <a:spcPct val="0"/>
                </a:spcBef>
                <a:spcAft>
                  <a:spcPct val="0"/>
                </a:spcAft>
                <a:buNone/>
                <a:defRPr/>
              </a:pPr>
              <a:t>Estonia</a:t>
            </a:fld>
            <a:endParaRPr kumimoji="0" lang="en-US" sz="1100" b="0" strike="noStrike" kern="1200" spc="0" normalizeH="0" noProof="0">
              <a:ln>
                <a:noFill/>
              </a:ln>
              <a:solidFill>
                <a:srgbClr val="2B3A42"/>
              </a:solidFill>
              <a:effectLst/>
              <a:uLnTx/>
              <a:uFillTx/>
              <a:ea typeface="+mn-ea"/>
              <a:cs typeface="+mn-cs"/>
              <a:sym typeface="+mn-lt"/>
            </a:endParaRPr>
          </a:p>
        </p:txBody>
      </p:sp>
      <p:sp useBgFill="1">
        <p:nvSpPr>
          <p:cNvPr id="561" name="Rectangle 560">
            <a:extLst>
              <a:ext uri="{FF2B5EF4-FFF2-40B4-BE49-F238E27FC236}">
                <a16:creationId xmlns:a16="http://schemas.microsoft.com/office/drawing/2014/main" id="{F2511830-7D41-4392-BAF6-5C8BC07E1224}"/>
              </a:ext>
            </a:extLst>
          </p:cNvPr>
          <p:cNvSpPr/>
          <p:nvPr>
            <p:custDataLst>
              <p:tags r:id="rId81"/>
            </p:custDataLst>
          </p:nvPr>
        </p:nvSpPr>
        <p:spPr bwMode="gray">
          <a:xfrm>
            <a:off x="9661525" y="3024188"/>
            <a:ext cx="200025" cy="109538"/>
          </a:xfrm>
          <a:prstGeom prst="rect">
            <a:avLst/>
          </a:prstGeom>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b" anchorCtr="0">
            <a:noAutofit/>
          </a:bodyPr>
          <a:lstStyle/>
          <a:p>
            <a:pPr algn="ctr">
              <a:lnSpc>
                <a:spcPct val="90000"/>
              </a:lnSpc>
              <a:spcBef>
                <a:spcPct val="0"/>
              </a:spcBef>
              <a:spcAft>
                <a:spcPct val="0"/>
              </a:spcAft>
            </a:pPr>
            <a:fld id="{749B7180-ECE7-43AB-B48D-6A50B4536BCF}" type="datetime'''7''''''''''''''''''8''''''''''''''''''''''''1'''''''">
              <a:rPr lang="en-GB" altLang="en-US" sz="800" smtClean="0">
                <a:solidFill>
                  <a:schemeClr val="tx1"/>
                </a:solidFill>
                <a:effectLst/>
              </a:rPr>
              <a:pPr algn="ctr">
                <a:lnSpc>
                  <a:spcPct val="90000"/>
                </a:lnSpc>
                <a:spcBef>
                  <a:spcPct val="0"/>
                </a:spcBef>
                <a:spcAft>
                  <a:spcPct val="0"/>
                </a:spcAft>
              </a:pPr>
              <a:t>781</a:t>
            </a:fld>
            <a:endParaRPr lang="en-GB" sz="800" err="1">
              <a:solidFill>
                <a:schemeClr val="tx1"/>
              </a:solidFill>
              <a:sym typeface="Arial" panose="020B0604020202020204" pitchFamily="34" charset="0"/>
            </a:endParaRPr>
          </a:p>
        </p:txBody>
      </p:sp>
      <p:sp>
        <p:nvSpPr>
          <p:cNvPr id="107" name="Text Placeholder 2">
            <a:extLst>
              <a:ext uri="{FF2B5EF4-FFF2-40B4-BE49-F238E27FC236}">
                <a16:creationId xmlns:a16="http://schemas.microsoft.com/office/drawing/2014/main" id="{A29C0F41-03E4-4E18-8896-3971A14BC8E1}"/>
              </a:ext>
            </a:extLst>
          </p:cNvPr>
          <p:cNvSpPr>
            <a:spLocks noGrp="1"/>
          </p:cNvSpPr>
          <p:nvPr>
            <p:custDataLst>
              <p:tags r:id="rId82"/>
            </p:custDataLst>
          </p:nvPr>
        </p:nvSpPr>
        <p:spPr bwMode="auto">
          <a:xfrm>
            <a:off x="7334250" y="4483100"/>
            <a:ext cx="150813" cy="506413"/>
          </a:xfrm>
          <a:prstGeom prst="rect">
            <a:avLst/>
          </a:prstGeom>
          <a:noFill/>
          <a:ln>
            <a:noFill/>
          </a:ln>
          <a:extLst>
            <a:ext uri="{909E8E84-426E-40dd-AFC4-6F175D3DCCD1}">
              <a14:hiddenFill xmlns:a14="http://schemas.microsoft.com/office/drawing/2010/main" xmlns="">
                <a:solidFill>
                  <a:scrgbClr r="0" g="0" b="0"/>
                </a:solidFill>
              </a14:hiddenFill>
            </a:ext>
          </a:extLst>
        </p:spPr>
        <p:txBody>
          <a:bodyPr vert="vert270" wrap="none" lIns="0" tIns="0" rIns="0" bIns="0" numCol="1" spcCol="0" rtlCol="0" anchor="ctr" anchorCtr="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r">
              <a:spcBef>
                <a:spcPct val="0"/>
              </a:spcBef>
              <a:spcAft>
                <a:spcPct val="0"/>
              </a:spcAft>
              <a:buNone/>
              <a:defRPr/>
            </a:pPr>
            <a:fld id="{4E0E8987-BBAD-4947-8C39-226A3C9A2D15}" type="datetime'''''''''''''''C''''''z''''''''''e''''chi''''a'''''''''''''''">
              <a:rPr lang="en-US" altLang="en-US" sz="1100" smtClean="0">
                <a:solidFill>
                  <a:srgbClr val="2B3A42"/>
                </a:solidFill>
                <a:effectLst/>
              </a:rPr>
              <a:pPr marL="0" lvl="0" indent="0" algn="r">
                <a:spcBef>
                  <a:spcPct val="0"/>
                </a:spcBef>
                <a:spcAft>
                  <a:spcPct val="0"/>
                </a:spcAft>
                <a:buNone/>
                <a:defRPr/>
              </a:pPr>
              <a:t>Czechia</a:t>
            </a:fld>
            <a:endParaRPr kumimoji="0" lang="en-US" sz="1100" b="0" strike="noStrike" kern="1200" spc="0" normalizeH="0" noProof="0">
              <a:ln>
                <a:noFill/>
              </a:ln>
              <a:solidFill>
                <a:srgbClr val="2B3A42"/>
              </a:solidFill>
              <a:effectLst/>
              <a:uLnTx/>
              <a:uFillTx/>
              <a:ea typeface="+mn-ea"/>
              <a:cs typeface="+mn-cs"/>
              <a:sym typeface="+mn-lt"/>
            </a:endParaRPr>
          </a:p>
        </p:txBody>
      </p:sp>
      <p:sp>
        <p:nvSpPr>
          <p:cNvPr id="80" name="Text Placeholder 2">
            <a:extLst>
              <a:ext uri="{FF2B5EF4-FFF2-40B4-BE49-F238E27FC236}">
                <a16:creationId xmlns:a16="http://schemas.microsoft.com/office/drawing/2014/main" id="{F24B82A1-AAC0-4D11-B64B-328048607B86}"/>
              </a:ext>
            </a:extLst>
          </p:cNvPr>
          <p:cNvSpPr>
            <a:spLocks noGrp="1"/>
          </p:cNvSpPr>
          <p:nvPr>
            <p:custDataLst>
              <p:tags r:id="rId83"/>
            </p:custDataLst>
          </p:nvPr>
        </p:nvSpPr>
        <p:spPr bwMode="auto">
          <a:xfrm>
            <a:off x="9686925" y="4483100"/>
            <a:ext cx="150813" cy="560388"/>
          </a:xfrm>
          <a:prstGeom prst="rect">
            <a:avLst/>
          </a:prstGeom>
          <a:noFill/>
          <a:ln>
            <a:noFill/>
          </a:ln>
          <a:extLst>
            <a:ext uri="{909E8E84-426E-40dd-AFC4-6F175D3DCCD1}">
              <a14:hiddenFill xmlns:a14="http://schemas.microsoft.com/office/drawing/2010/main" xmlns="">
                <a:solidFill>
                  <a:scrgbClr r="0" g="0" b="0"/>
                </a:solidFill>
              </a14:hiddenFill>
            </a:ext>
          </a:extLst>
        </p:spPr>
        <p:txBody>
          <a:bodyPr vert="vert270" wrap="none" lIns="0" tIns="0" rIns="0" bIns="0" numCol="1" spcCol="0" rtlCol="0" anchor="ctr" anchorCtr="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r">
              <a:spcBef>
                <a:spcPct val="0"/>
              </a:spcBef>
              <a:spcAft>
                <a:spcPct val="0"/>
              </a:spcAft>
              <a:buNone/>
              <a:defRPr/>
            </a:pPr>
            <a:fld id="{2909F1B8-BD5E-444A-9F22-A39851AEFBCE}" type="datetime'''R''''''''''''om''''a''''''''n''''''''''''''''i''''''''a'">
              <a:rPr lang="en-US" altLang="en-US" sz="1100" smtClean="0">
                <a:solidFill>
                  <a:srgbClr val="2B3A42"/>
                </a:solidFill>
                <a:effectLst/>
              </a:rPr>
              <a:pPr marL="0" lvl="0" indent="0" algn="r">
                <a:spcBef>
                  <a:spcPct val="0"/>
                </a:spcBef>
                <a:spcAft>
                  <a:spcPct val="0"/>
                </a:spcAft>
                <a:buNone/>
                <a:defRPr/>
              </a:pPr>
              <a:t>Romania</a:t>
            </a:fld>
            <a:endParaRPr kumimoji="0" lang="en-US" sz="1100" b="0" strike="noStrike" kern="1200" spc="0" normalizeH="0" noProof="0">
              <a:ln>
                <a:noFill/>
              </a:ln>
              <a:solidFill>
                <a:srgbClr val="2B3A42"/>
              </a:solidFill>
              <a:effectLst/>
              <a:uLnTx/>
              <a:uFillTx/>
              <a:ea typeface="+mn-ea"/>
              <a:cs typeface="+mn-cs"/>
              <a:sym typeface="+mn-lt"/>
            </a:endParaRPr>
          </a:p>
        </p:txBody>
      </p:sp>
      <p:sp useBgFill="1">
        <p:nvSpPr>
          <p:cNvPr id="514" name="Rectangle 513">
            <a:extLst>
              <a:ext uri="{FF2B5EF4-FFF2-40B4-BE49-F238E27FC236}">
                <a16:creationId xmlns:a16="http://schemas.microsoft.com/office/drawing/2014/main" id="{CF2E77E6-5CF3-4765-9E35-576B839C4B1A}"/>
              </a:ext>
            </a:extLst>
          </p:cNvPr>
          <p:cNvSpPr/>
          <p:nvPr>
            <p:custDataLst>
              <p:tags r:id="rId84"/>
            </p:custDataLst>
          </p:nvPr>
        </p:nvSpPr>
        <p:spPr bwMode="gray">
          <a:xfrm>
            <a:off x="9888538" y="2892425"/>
            <a:ext cx="200025" cy="109538"/>
          </a:xfrm>
          <a:prstGeom prst="rect">
            <a:avLst/>
          </a:prstGeom>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t" anchorCtr="0">
            <a:noAutofit/>
          </a:bodyPr>
          <a:lstStyle/>
          <a:p>
            <a:pPr>
              <a:lnSpc>
                <a:spcPct val="90000"/>
              </a:lnSpc>
              <a:spcBef>
                <a:spcPct val="0"/>
              </a:spcBef>
              <a:spcAft>
                <a:spcPct val="0"/>
              </a:spcAft>
            </a:pPr>
            <a:fld id="{8F3A357F-71C9-435A-BE35-B0958C9E66E6}" type="datetime'''''''7''''''''''''''''8''''2'''''''''''''''''''''''''">
              <a:rPr lang="en-GB" altLang="en-US" sz="800" smtClean="0">
                <a:solidFill>
                  <a:schemeClr val="tx1"/>
                </a:solidFill>
                <a:effectLst/>
              </a:rPr>
              <a:pPr>
                <a:lnSpc>
                  <a:spcPct val="90000"/>
                </a:lnSpc>
                <a:spcBef>
                  <a:spcPct val="0"/>
                </a:spcBef>
                <a:spcAft>
                  <a:spcPct val="0"/>
                </a:spcAft>
              </a:pPr>
              <a:t>782</a:t>
            </a:fld>
            <a:endParaRPr lang="en-GB" sz="800">
              <a:solidFill>
                <a:schemeClr val="tx1"/>
              </a:solidFill>
              <a:cs typeface="Arial" panose="020B0604020202020204" pitchFamily="34" charset="0"/>
              <a:sym typeface="Arial" panose="020B0604020202020204" pitchFamily="34" charset="0"/>
            </a:endParaRPr>
          </a:p>
        </p:txBody>
      </p:sp>
      <p:sp>
        <p:nvSpPr>
          <p:cNvPr id="104" name="Text Placeholder 2">
            <a:extLst>
              <a:ext uri="{FF2B5EF4-FFF2-40B4-BE49-F238E27FC236}">
                <a16:creationId xmlns:a16="http://schemas.microsoft.com/office/drawing/2014/main" id="{25B45AFF-9B02-49B5-9596-24D0F514E978}"/>
              </a:ext>
            </a:extLst>
          </p:cNvPr>
          <p:cNvSpPr>
            <a:spLocks noGrp="1"/>
          </p:cNvSpPr>
          <p:nvPr>
            <p:custDataLst>
              <p:tags r:id="rId85"/>
            </p:custDataLst>
          </p:nvPr>
        </p:nvSpPr>
        <p:spPr bwMode="auto">
          <a:xfrm>
            <a:off x="6548438" y="4483100"/>
            <a:ext cx="150813" cy="542925"/>
          </a:xfrm>
          <a:prstGeom prst="rect">
            <a:avLst/>
          </a:prstGeom>
          <a:noFill/>
          <a:ln>
            <a:noFill/>
          </a:ln>
          <a:extLst>
            <a:ext uri="{909E8E84-426E-40dd-AFC4-6F175D3DCCD1}">
              <a14:hiddenFill xmlns:a14="http://schemas.microsoft.com/office/drawing/2010/main" xmlns="">
                <a:solidFill>
                  <a:scrgbClr r="0" g="0" b="0"/>
                </a:solidFill>
              </a14:hiddenFill>
            </a:ext>
          </a:extLst>
        </p:spPr>
        <p:txBody>
          <a:bodyPr vert="vert270" wrap="none" lIns="0" tIns="0" rIns="0" bIns="0" numCol="1" spcCol="0" rtlCol="0" anchor="ctr" anchorCtr="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r">
              <a:spcBef>
                <a:spcPct val="0"/>
              </a:spcBef>
              <a:spcAft>
                <a:spcPct val="0"/>
              </a:spcAft>
              <a:buNone/>
              <a:defRPr/>
            </a:pPr>
            <a:fld id="{AFC960E1-8224-4540-9E6A-74003486ABF1}" type="datetime'''*''''''*''F''ra''n''''''''''''''''''''''''''ce'''">
              <a:rPr lang="en-US" altLang="en-US" sz="1100" smtClean="0">
                <a:solidFill>
                  <a:srgbClr val="2B3A42"/>
                </a:solidFill>
                <a:effectLst/>
              </a:rPr>
              <a:pPr marL="0" lvl="0" indent="0" algn="r">
                <a:spcBef>
                  <a:spcPct val="0"/>
                </a:spcBef>
                <a:spcAft>
                  <a:spcPct val="0"/>
                </a:spcAft>
                <a:buNone/>
                <a:defRPr/>
              </a:pPr>
              <a:t>**France</a:t>
            </a:fld>
            <a:endParaRPr kumimoji="0" lang="en-US" sz="1100" b="0" strike="noStrike" kern="1200" spc="0" normalizeH="0" noProof="0">
              <a:ln>
                <a:noFill/>
              </a:ln>
              <a:solidFill>
                <a:srgbClr val="2B3A42"/>
              </a:solidFill>
              <a:effectLst/>
              <a:uLnTx/>
              <a:uFillTx/>
              <a:ea typeface="+mn-ea"/>
              <a:cs typeface="+mn-cs"/>
              <a:sym typeface="+mn-lt"/>
            </a:endParaRPr>
          </a:p>
        </p:txBody>
      </p:sp>
      <p:sp>
        <p:nvSpPr>
          <p:cNvPr id="89" name="Text Placeholder 2">
            <a:extLst>
              <a:ext uri="{FF2B5EF4-FFF2-40B4-BE49-F238E27FC236}">
                <a16:creationId xmlns:a16="http://schemas.microsoft.com/office/drawing/2014/main" id="{EF5734EC-FB85-46D9-9288-711F6A11B75F}"/>
              </a:ext>
            </a:extLst>
          </p:cNvPr>
          <p:cNvSpPr>
            <a:spLocks noGrp="1"/>
          </p:cNvSpPr>
          <p:nvPr>
            <p:custDataLst>
              <p:tags r:id="rId86"/>
            </p:custDataLst>
          </p:nvPr>
        </p:nvSpPr>
        <p:spPr bwMode="auto">
          <a:xfrm>
            <a:off x="9948863" y="4483100"/>
            <a:ext cx="150813" cy="514350"/>
          </a:xfrm>
          <a:prstGeom prst="rect">
            <a:avLst/>
          </a:prstGeom>
          <a:noFill/>
          <a:ln>
            <a:noFill/>
          </a:ln>
          <a:extLst>
            <a:ext uri="{909E8E84-426E-40dd-AFC4-6F175D3DCCD1}">
              <a14:hiddenFill xmlns:a14="http://schemas.microsoft.com/office/drawing/2010/main" xmlns="">
                <a:solidFill>
                  <a:scrgbClr r="0" g="0" b="0"/>
                </a:solidFill>
              </a14:hiddenFill>
            </a:ext>
          </a:extLst>
        </p:spPr>
        <p:txBody>
          <a:bodyPr vert="vert270" wrap="none" lIns="0" tIns="0" rIns="0" bIns="0" numCol="1" spcCol="0" rtlCol="0" anchor="ctr" anchorCtr="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r">
              <a:spcBef>
                <a:spcPct val="0"/>
              </a:spcBef>
              <a:spcAft>
                <a:spcPct val="0"/>
              </a:spcAft>
              <a:buNone/>
              <a:defRPr/>
            </a:pPr>
            <a:fld id="{E2CB1417-B920-4639-B890-5693B7791A7D}" type="datetime'''B''''''u''''''''l''''''g''''''aria'''''''''''''''''''''''">
              <a:rPr lang="en-US" altLang="en-US" sz="1100" smtClean="0">
                <a:solidFill>
                  <a:srgbClr val="2B3A42"/>
                </a:solidFill>
                <a:effectLst/>
              </a:rPr>
              <a:pPr marL="0" lvl="0" indent="0" algn="r">
                <a:spcBef>
                  <a:spcPct val="0"/>
                </a:spcBef>
                <a:spcAft>
                  <a:spcPct val="0"/>
                </a:spcAft>
                <a:buNone/>
                <a:defRPr/>
              </a:pPr>
              <a:t>Bulgaria</a:t>
            </a:fld>
            <a:endParaRPr kumimoji="0" lang="en-US" sz="1100" b="0" strike="noStrike" kern="1200" spc="0" normalizeH="0" noProof="0">
              <a:ln>
                <a:noFill/>
              </a:ln>
              <a:solidFill>
                <a:srgbClr val="2B3A42"/>
              </a:solidFill>
              <a:effectLst/>
              <a:uLnTx/>
              <a:uFillTx/>
              <a:ea typeface="+mn-ea"/>
              <a:cs typeface="+mn-cs"/>
              <a:sym typeface="+mn-lt"/>
            </a:endParaRPr>
          </a:p>
        </p:txBody>
      </p:sp>
      <p:sp useBgFill="1">
        <p:nvSpPr>
          <p:cNvPr id="41" name="Rectangle 40">
            <a:extLst>
              <a:ext uri="{FF2B5EF4-FFF2-40B4-BE49-F238E27FC236}">
                <a16:creationId xmlns:a16="http://schemas.microsoft.com/office/drawing/2014/main" id="{B6D71A1A-085F-E195-2266-5E03A557FB2B}"/>
              </a:ext>
            </a:extLst>
          </p:cNvPr>
          <p:cNvSpPr/>
          <p:nvPr>
            <p:custDataLst>
              <p:tags r:id="rId87"/>
            </p:custDataLst>
          </p:nvPr>
        </p:nvSpPr>
        <p:spPr bwMode="gray">
          <a:xfrm>
            <a:off x="10185400" y="2962275"/>
            <a:ext cx="200025" cy="109538"/>
          </a:xfrm>
          <a:prstGeom prst="rect">
            <a:avLst/>
          </a:prstGeom>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b" anchorCtr="0"/>
          <a:lstStyle/>
          <a:p>
            <a:pPr algn="ctr">
              <a:lnSpc>
                <a:spcPct val="90000"/>
              </a:lnSpc>
              <a:spcBef>
                <a:spcPct val="0"/>
              </a:spcBef>
              <a:spcAft>
                <a:spcPct val="0"/>
              </a:spcAft>
            </a:pPr>
            <a:fld id="{4A29F6AC-0EC9-44B1-8470-03B44953608D}" type="datetime'''''''''''''''''8''''''7''''''''''''''''3'''''''''''''''''">
              <a:rPr lang="en-GB" altLang="en-US" sz="800" smtClean="0">
                <a:solidFill>
                  <a:schemeClr val="tx1"/>
                </a:solidFill>
                <a:effectLst/>
              </a:rPr>
              <a:pPr algn="ctr">
                <a:lnSpc>
                  <a:spcPct val="90000"/>
                </a:lnSpc>
                <a:spcBef>
                  <a:spcPct val="0"/>
                </a:spcBef>
                <a:spcAft>
                  <a:spcPct val="0"/>
                </a:spcAft>
              </a:pPr>
              <a:t>873</a:t>
            </a:fld>
            <a:endParaRPr lang="en-GB" sz="800" err="1">
              <a:solidFill>
                <a:schemeClr val="tx1"/>
              </a:solidFill>
              <a:sym typeface="Arial" panose="020B0604020202020204" pitchFamily="34" charset="0"/>
            </a:endParaRPr>
          </a:p>
        </p:txBody>
      </p:sp>
      <p:sp>
        <p:nvSpPr>
          <p:cNvPr id="108" name="Text Placeholder 2">
            <a:extLst>
              <a:ext uri="{FF2B5EF4-FFF2-40B4-BE49-F238E27FC236}">
                <a16:creationId xmlns:a16="http://schemas.microsoft.com/office/drawing/2014/main" id="{E03ECE15-DB25-4D96-8BDE-14B43EE70B13}"/>
              </a:ext>
            </a:extLst>
          </p:cNvPr>
          <p:cNvSpPr>
            <a:spLocks noGrp="1"/>
          </p:cNvSpPr>
          <p:nvPr>
            <p:custDataLst>
              <p:tags r:id="rId88"/>
            </p:custDataLst>
          </p:nvPr>
        </p:nvSpPr>
        <p:spPr bwMode="auto">
          <a:xfrm>
            <a:off x="7594600" y="4483100"/>
            <a:ext cx="150813" cy="538163"/>
          </a:xfrm>
          <a:prstGeom prst="rect">
            <a:avLst/>
          </a:prstGeom>
          <a:noFill/>
          <a:ln>
            <a:noFill/>
          </a:ln>
          <a:extLst>
            <a:ext uri="{909E8E84-426E-40dd-AFC4-6F175D3DCCD1}">
              <a14:hiddenFill xmlns:a14="http://schemas.microsoft.com/office/drawing/2010/main" xmlns="">
                <a:solidFill>
                  <a:scrgbClr r="0" g="0" b="0"/>
                </a:solidFill>
              </a14:hiddenFill>
            </a:ext>
          </a:extLst>
        </p:spPr>
        <p:txBody>
          <a:bodyPr vert="vert270" wrap="none" lIns="0" tIns="0" rIns="0" bIns="0" numCol="1" spcCol="0" rtlCol="0" anchor="ctr" anchorCtr="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r">
              <a:spcBef>
                <a:spcPct val="0"/>
              </a:spcBef>
              <a:spcAft>
                <a:spcPct val="0"/>
              </a:spcAft>
              <a:buNone/>
              <a:defRPr/>
            </a:pPr>
            <a:fld id="{8268F234-FACE-4128-9E76-482430FD3FB6}" type="datetime'S''''''''''''lo''''''''''''''''''v''''''e''''nia'">
              <a:rPr lang="en-US" altLang="en-US" sz="1100" smtClean="0">
                <a:solidFill>
                  <a:srgbClr val="2B3A42"/>
                </a:solidFill>
                <a:effectLst/>
              </a:rPr>
              <a:pPr marL="0" lvl="0" indent="0" algn="r">
                <a:spcBef>
                  <a:spcPct val="0"/>
                </a:spcBef>
                <a:spcAft>
                  <a:spcPct val="0"/>
                </a:spcAft>
                <a:buNone/>
                <a:defRPr/>
              </a:pPr>
              <a:t>Slovenia</a:t>
            </a:fld>
            <a:endParaRPr kumimoji="0" lang="en-US" sz="1100" b="0" strike="noStrike" kern="1200" spc="0" normalizeH="0" noProof="0">
              <a:ln>
                <a:noFill/>
              </a:ln>
              <a:solidFill>
                <a:srgbClr val="2B3A42"/>
              </a:solidFill>
              <a:effectLst/>
              <a:uLnTx/>
              <a:uFillTx/>
              <a:ea typeface="+mn-ea"/>
              <a:cs typeface="+mn-cs"/>
              <a:sym typeface="+mn-lt"/>
            </a:endParaRPr>
          </a:p>
        </p:txBody>
      </p:sp>
      <p:sp>
        <p:nvSpPr>
          <p:cNvPr id="116" name="Text Placeholder 2">
            <a:extLst>
              <a:ext uri="{FF2B5EF4-FFF2-40B4-BE49-F238E27FC236}">
                <a16:creationId xmlns:a16="http://schemas.microsoft.com/office/drawing/2014/main" id="{41DA8E0A-0735-4B22-9316-80A095F13C2A}"/>
              </a:ext>
            </a:extLst>
          </p:cNvPr>
          <p:cNvSpPr>
            <a:spLocks noGrp="1"/>
          </p:cNvSpPr>
          <p:nvPr>
            <p:custDataLst>
              <p:tags r:id="rId89"/>
            </p:custDataLst>
          </p:nvPr>
        </p:nvSpPr>
        <p:spPr bwMode="auto">
          <a:xfrm>
            <a:off x="10210800" y="4483100"/>
            <a:ext cx="150813" cy="520700"/>
          </a:xfrm>
          <a:prstGeom prst="rect">
            <a:avLst/>
          </a:prstGeom>
          <a:noFill/>
          <a:ln>
            <a:noFill/>
          </a:ln>
          <a:extLst>
            <a:ext uri="{909E8E84-426E-40dd-AFC4-6F175D3DCCD1}">
              <a14:hiddenFill xmlns:a14="http://schemas.microsoft.com/office/drawing/2010/main" xmlns="">
                <a:solidFill>
                  <a:scrgbClr r="0" g="0" b="0"/>
                </a:solidFill>
              </a14:hiddenFill>
            </a:ext>
          </a:extLst>
        </p:spPr>
        <p:txBody>
          <a:bodyPr vert="vert270" wrap="none" lIns="0" tIns="0" rIns="0" bIns="0" numCol="1" spcCol="0" rtlCol="0" anchor="ctr" anchorCtr="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r">
              <a:spcBef>
                <a:spcPct val="0"/>
              </a:spcBef>
              <a:spcAft>
                <a:spcPct val="0"/>
              </a:spcAft>
              <a:buNone/>
              <a:defRPr/>
            </a:pPr>
            <a:fld id="{5E0DDA61-3DD5-42DE-A96A-09EDC5FE9603}" type="datetime'P''''''o''r''''t''''''''''''''''u''''''''''''''''''ga''''l'''">
              <a:rPr lang="en-US" altLang="en-US" sz="1100" smtClean="0">
                <a:solidFill>
                  <a:srgbClr val="2B3A42"/>
                </a:solidFill>
                <a:effectLst/>
              </a:rPr>
              <a:pPr marL="0" lvl="0" indent="0" algn="r">
                <a:spcBef>
                  <a:spcPct val="0"/>
                </a:spcBef>
                <a:spcAft>
                  <a:spcPct val="0"/>
                </a:spcAft>
                <a:buNone/>
                <a:defRPr/>
              </a:pPr>
              <a:t>Portugal</a:t>
            </a:fld>
            <a:endParaRPr kumimoji="0" lang="en-US" sz="1100" b="0" strike="noStrike" kern="1200" spc="0" normalizeH="0" noProof="0">
              <a:ln>
                <a:noFill/>
              </a:ln>
              <a:solidFill>
                <a:srgbClr val="2B3A42"/>
              </a:solidFill>
              <a:effectLst/>
              <a:uLnTx/>
              <a:uFillTx/>
              <a:ea typeface="+mn-ea"/>
              <a:cs typeface="+mn-cs"/>
              <a:sym typeface="+mn-lt"/>
            </a:endParaRPr>
          </a:p>
        </p:txBody>
      </p:sp>
      <p:sp useBgFill="1">
        <p:nvSpPr>
          <p:cNvPr id="526" name="Rectangle 525">
            <a:extLst>
              <a:ext uri="{FF2B5EF4-FFF2-40B4-BE49-F238E27FC236}">
                <a16:creationId xmlns:a16="http://schemas.microsoft.com/office/drawing/2014/main" id="{01D17464-0D2D-4A75-AC2A-8B12FFB9D927}"/>
              </a:ext>
            </a:extLst>
          </p:cNvPr>
          <p:cNvSpPr/>
          <p:nvPr>
            <p:custDataLst>
              <p:tags r:id="rId90"/>
            </p:custDataLst>
          </p:nvPr>
        </p:nvSpPr>
        <p:spPr bwMode="gray">
          <a:xfrm>
            <a:off x="6513513" y="3014663"/>
            <a:ext cx="200025" cy="109538"/>
          </a:xfrm>
          <a:prstGeom prst="rect">
            <a:avLst/>
          </a:prstGeom>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t" anchorCtr="0">
            <a:noAutofit/>
          </a:bodyPr>
          <a:lstStyle/>
          <a:p>
            <a:pPr>
              <a:lnSpc>
                <a:spcPct val="90000"/>
              </a:lnSpc>
              <a:spcBef>
                <a:spcPct val="0"/>
              </a:spcBef>
              <a:spcAft>
                <a:spcPct val="0"/>
              </a:spcAft>
            </a:pPr>
            <a:fld id="{BA0A3E3E-A59D-46DA-A2C3-3679A1EDEEF7}" type="datetime'''''''''''''''666'''''''''''''''''">
              <a:rPr lang="en-GB" altLang="en-US" sz="800" smtClean="0">
                <a:solidFill>
                  <a:schemeClr val="tx1"/>
                </a:solidFill>
                <a:effectLst/>
              </a:rPr>
              <a:pPr>
                <a:lnSpc>
                  <a:spcPct val="90000"/>
                </a:lnSpc>
                <a:spcBef>
                  <a:spcPct val="0"/>
                </a:spcBef>
                <a:spcAft>
                  <a:spcPct val="0"/>
                </a:spcAft>
              </a:pPr>
              <a:t>666</a:t>
            </a:fld>
            <a:endParaRPr lang="en-GB" sz="800" err="1">
              <a:solidFill>
                <a:schemeClr val="tx1"/>
              </a:solidFill>
              <a:cs typeface="Arial" panose="020B0604020202020204" pitchFamily="34" charset="0"/>
              <a:sym typeface="Arial" panose="020B0604020202020204" pitchFamily="34" charset="0"/>
            </a:endParaRPr>
          </a:p>
        </p:txBody>
      </p:sp>
      <p:sp>
        <p:nvSpPr>
          <p:cNvPr id="90" name="Text Placeholder 2">
            <a:extLst>
              <a:ext uri="{FF2B5EF4-FFF2-40B4-BE49-F238E27FC236}">
                <a16:creationId xmlns:a16="http://schemas.microsoft.com/office/drawing/2014/main" id="{DD7F9AD2-6127-40C8-A5DD-C4AA9CA540D7}"/>
              </a:ext>
            </a:extLst>
          </p:cNvPr>
          <p:cNvSpPr>
            <a:spLocks noGrp="1"/>
          </p:cNvSpPr>
          <p:nvPr>
            <p:custDataLst>
              <p:tags r:id="rId91"/>
            </p:custDataLst>
          </p:nvPr>
        </p:nvSpPr>
        <p:spPr bwMode="auto">
          <a:xfrm>
            <a:off x="10472738" y="4483100"/>
            <a:ext cx="150813" cy="530225"/>
          </a:xfrm>
          <a:prstGeom prst="rect">
            <a:avLst/>
          </a:prstGeom>
          <a:noFill/>
          <a:ln>
            <a:noFill/>
          </a:ln>
          <a:extLst>
            <a:ext uri="{909E8E84-426E-40dd-AFC4-6F175D3DCCD1}">
              <a14:hiddenFill xmlns:a14="http://schemas.microsoft.com/office/drawing/2010/main" xmlns="">
                <a:solidFill>
                  <a:scrgbClr r="0" g="0" b="0"/>
                </a:solidFill>
              </a14:hiddenFill>
            </a:ext>
          </a:extLst>
        </p:spPr>
        <p:txBody>
          <a:bodyPr vert="vert270" wrap="none" lIns="0" tIns="0" rIns="0" bIns="0" numCol="1" spcCol="0" rtlCol="0" anchor="ctr" anchorCtr="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r">
              <a:spcBef>
                <a:spcPct val="0"/>
              </a:spcBef>
              <a:spcAft>
                <a:spcPct val="0"/>
              </a:spcAft>
              <a:buNone/>
              <a:defRPr/>
            </a:pPr>
            <a:fld id="{D2352B83-DF9B-4AC2-94DA-4C9269452971}" type="datetime'''S''''''l''''o''''v''''''a''''''''''''''''kia'''''''''">
              <a:rPr lang="en-US" altLang="en-US" sz="1100" smtClean="0">
                <a:solidFill>
                  <a:srgbClr val="2B3A42"/>
                </a:solidFill>
                <a:effectLst/>
              </a:rPr>
              <a:pPr marL="0" lvl="0" indent="0" algn="r">
                <a:spcBef>
                  <a:spcPct val="0"/>
                </a:spcBef>
                <a:spcAft>
                  <a:spcPct val="0"/>
                </a:spcAft>
                <a:buNone/>
                <a:defRPr/>
              </a:pPr>
              <a:t>Slovakia</a:t>
            </a:fld>
            <a:endParaRPr kumimoji="0" lang="en-US" sz="1100" b="0" strike="noStrike" kern="1200" spc="0" normalizeH="0" noProof="0">
              <a:ln>
                <a:noFill/>
              </a:ln>
              <a:solidFill>
                <a:srgbClr val="2B3A42"/>
              </a:solidFill>
              <a:effectLst/>
              <a:uLnTx/>
              <a:uFillTx/>
              <a:ea typeface="+mn-ea"/>
              <a:cs typeface="+mn-cs"/>
              <a:sym typeface="+mn-lt"/>
            </a:endParaRPr>
          </a:p>
        </p:txBody>
      </p:sp>
      <p:sp>
        <p:nvSpPr>
          <p:cNvPr id="118" name="Text Placeholder 2">
            <a:extLst>
              <a:ext uri="{FF2B5EF4-FFF2-40B4-BE49-F238E27FC236}">
                <a16:creationId xmlns:a16="http://schemas.microsoft.com/office/drawing/2014/main" id="{44E9B586-D0B2-4F58-B4C0-C2AE3E33E003}"/>
              </a:ext>
            </a:extLst>
          </p:cNvPr>
          <p:cNvSpPr>
            <a:spLocks noGrp="1"/>
          </p:cNvSpPr>
          <p:nvPr>
            <p:custDataLst>
              <p:tags r:id="rId92"/>
            </p:custDataLst>
          </p:nvPr>
        </p:nvSpPr>
        <p:spPr bwMode="auto">
          <a:xfrm>
            <a:off x="10733088" y="4483101"/>
            <a:ext cx="150813" cy="341313"/>
          </a:xfrm>
          <a:prstGeom prst="rect">
            <a:avLst/>
          </a:prstGeom>
          <a:noFill/>
          <a:ln>
            <a:noFill/>
          </a:ln>
          <a:extLst>
            <a:ext uri="{909E8E84-426E-40dd-AFC4-6F175D3DCCD1}">
              <a14:hiddenFill xmlns:a14="http://schemas.microsoft.com/office/drawing/2010/main" xmlns="">
                <a:solidFill>
                  <a:scrgbClr r="0" g="0" b="0"/>
                </a:solidFill>
              </a14:hiddenFill>
            </a:ext>
          </a:extLst>
        </p:spPr>
        <p:txBody>
          <a:bodyPr vert="vert270" wrap="none" lIns="0" tIns="0" rIns="0" bIns="0" numCol="1" spcCol="0" rtlCol="0" anchor="ctr" anchorCtr="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r">
              <a:spcBef>
                <a:spcPct val="0"/>
              </a:spcBef>
              <a:spcAft>
                <a:spcPct val="0"/>
              </a:spcAft>
              <a:buNone/>
              <a:defRPr/>
            </a:pPr>
            <a:fld id="{2ADEE018-C09D-46CF-A93D-7153671FB092}" type="datetime'''''''''''''''''M''''''a''''lt''''''''''''''''''a'''''''''">
              <a:rPr lang="en-US" altLang="en-US" sz="1100" smtClean="0">
                <a:solidFill>
                  <a:srgbClr val="2B3A42"/>
                </a:solidFill>
                <a:effectLst/>
              </a:rPr>
              <a:pPr marL="0" lvl="0" indent="0" algn="r">
                <a:spcBef>
                  <a:spcPct val="0"/>
                </a:spcBef>
                <a:spcAft>
                  <a:spcPct val="0"/>
                </a:spcAft>
                <a:buNone/>
                <a:defRPr/>
              </a:pPr>
              <a:t>Malta</a:t>
            </a:fld>
            <a:endParaRPr kumimoji="0" lang="en-US" sz="1100" b="0" strike="noStrike" kern="1200" spc="0" normalizeH="0" noProof="0">
              <a:ln>
                <a:noFill/>
              </a:ln>
              <a:solidFill>
                <a:srgbClr val="2B3A42"/>
              </a:solidFill>
              <a:effectLst/>
              <a:uLnTx/>
              <a:uFillTx/>
              <a:ea typeface="+mn-ea"/>
              <a:cs typeface="+mn-cs"/>
              <a:sym typeface="+mn-lt"/>
            </a:endParaRPr>
          </a:p>
        </p:txBody>
      </p:sp>
      <p:sp>
        <p:nvSpPr>
          <p:cNvPr id="109" name="Text Placeholder 2">
            <a:extLst>
              <a:ext uri="{FF2B5EF4-FFF2-40B4-BE49-F238E27FC236}">
                <a16:creationId xmlns:a16="http://schemas.microsoft.com/office/drawing/2014/main" id="{51ADC6C0-8ABD-490E-A766-80DD4F455DFE}"/>
              </a:ext>
            </a:extLst>
          </p:cNvPr>
          <p:cNvSpPr>
            <a:spLocks noGrp="1"/>
          </p:cNvSpPr>
          <p:nvPr>
            <p:custDataLst>
              <p:tags r:id="rId93"/>
            </p:custDataLst>
          </p:nvPr>
        </p:nvSpPr>
        <p:spPr bwMode="auto">
          <a:xfrm>
            <a:off x="7856538" y="4483099"/>
            <a:ext cx="150813" cy="457200"/>
          </a:xfrm>
          <a:prstGeom prst="rect">
            <a:avLst/>
          </a:prstGeom>
          <a:noFill/>
          <a:ln>
            <a:noFill/>
          </a:ln>
          <a:extLst>
            <a:ext uri="{909E8E84-426E-40dd-AFC4-6F175D3DCCD1}">
              <a14:hiddenFill xmlns:a14="http://schemas.microsoft.com/office/drawing/2010/main" xmlns="">
                <a:solidFill>
                  <a:scrgbClr r="0" g="0" b="0"/>
                </a:solidFill>
              </a14:hiddenFill>
            </a:ext>
          </a:extLst>
        </p:spPr>
        <p:txBody>
          <a:bodyPr vert="vert270" wrap="none" lIns="0" tIns="0" rIns="0" bIns="0" numCol="1" spcCol="0" rtlCol="0" anchor="ctr" anchorCtr="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r">
              <a:spcBef>
                <a:spcPct val="0"/>
              </a:spcBef>
              <a:spcAft>
                <a:spcPct val="0"/>
              </a:spcAft>
              <a:buNone/>
              <a:defRPr/>
            </a:pPr>
            <a:fld id="{B08CA7F5-F764-4641-9B1F-4EFAC46F58E5}" type="datetime'''G''r''e''''''''''e''''''''''''c''''e'">
              <a:rPr lang="en-US" altLang="en-US" sz="1100" smtClean="0">
                <a:solidFill>
                  <a:srgbClr val="2B3A42"/>
                </a:solidFill>
                <a:effectLst/>
              </a:rPr>
              <a:pPr marL="0" lvl="0" indent="0" algn="r">
                <a:spcBef>
                  <a:spcPct val="0"/>
                </a:spcBef>
                <a:spcAft>
                  <a:spcPct val="0"/>
                </a:spcAft>
                <a:buNone/>
                <a:defRPr/>
              </a:pPr>
              <a:t>Greece</a:t>
            </a:fld>
            <a:endParaRPr kumimoji="0" lang="en-US" sz="1100" b="0" strike="noStrike" kern="1200" spc="0" normalizeH="0" noProof="0">
              <a:ln>
                <a:noFill/>
              </a:ln>
              <a:solidFill>
                <a:srgbClr val="2B3A42"/>
              </a:solidFill>
              <a:effectLst/>
              <a:uLnTx/>
              <a:uFillTx/>
              <a:ea typeface="+mn-ea"/>
              <a:cs typeface="+mn-cs"/>
              <a:sym typeface="+mn-lt"/>
            </a:endParaRPr>
          </a:p>
        </p:txBody>
      </p:sp>
      <p:sp>
        <p:nvSpPr>
          <p:cNvPr id="58" name="Footer Placeholder 3">
            <a:extLst>
              <a:ext uri="{FF2B5EF4-FFF2-40B4-BE49-F238E27FC236}">
                <a16:creationId xmlns:a16="http://schemas.microsoft.com/office/drawing/2014/main" id="{540B49AA-1F7F-4200-9B5E-49F1E94CC670}"/>
              </a:ext>
            </a:extLst>
          </p:cNvPr>
          <p:cNvSpPr>
            <a:spLocks noGrp="1"/>
          </p:cNvSpPr>
          <p:nvPr>
            <p:ph type="ftr" sz="quarter" idx="3"/>
          </p:nvPr>
        </p:nvSpPr>
        <p:spPr>
          <a:xfrm>
            <a:off x="313567" y="6101826"/>
            <a:ext cx="9835200" cy="596607"/>
          </a:xfrm>
        </p:spPr>
        <p:txBody>
          <a:bodyPr/>
          <a:lstStyle/>
          <a:p>
            <a:pPr lvl="0">
              <a:defRPr/>
            </a:pPr>
            <a:r>
              <a:rPr kumimoji="0" lang="en-GB" sz="800" b="1" i="0" u="none" strike="noStrike" kern="1200" cap="none" spc="0" normalizeH="0" baseline="0" noProof="0">
                <a:ln>
                  <a:noFill/>
                </a:ln>
                <a:solidFill>
                  <a:srgbClr val="2B3A42"/>
                </a:solidFill>
                <a:effectLst/>
                <a:uLnTx/>
                <a:uFillTx/>
                <a:latin typeface="Arial Narrow" panose="020B0606020202030204" pitchFamily="34" charset="0"/>
                <a:ea typeface="+mn-ea"/>
                <a:cs typeface="+mn-cs"/>
              </a:rPr>
              <a:t>European Union average: 611 days (mean) </a:t>
            </a:r>
            <a:r>
              <a:rPr lang="en-GB"/>
              <a:t>(Note: Malta is not included in EU27 average as no dates were submitted in total) </a:t>
            </a:r>
            <a:r>
              <a:rPr lang="en-GB" baseline="30000"/>
              <a:t>†</a:t>
            </a:r>
            <a:r>
              <a:rPr lang="en-GB"/>
              <a:t>Country specific definitions are listed in the appendix.</a:t>
            </a:r>
            <a:r>
              <a:rPr lang="en-GB">
                <a:solidFill>
                  <a:srgbClr val="2B3A42"/>
                </a:solidFill>
              </a:rPr>
              <a:t> </a:t>
            </a:r>
            <a:r>
              <a:rPr lang="en-GB"/>
              <a:t>*Countries with asterisks did not complete a full dataset and therefore availability may be unrepresentative.</a:t>
            </a:r>
            <a:r>
              <a:rPr kumimoji="0" lang="en-GB" sz="800" b="0" i="0" u="none" strike="noStrike" kern="1200" cap="none" spc="0" normalizeH="0" baseline="0" noProof="0">
                <a:ln>
                  <a:noFill/>
                </a:ln>
                <a:solidFill>
                  <a:srgbClr val="2B3A42"/>
                </a:solidFill>
                <a:effectLst/>
                <a:uLnTx/>
                <a:uFillTx/>
                <a:latin typeface="Arial Narrow" panose="020B0606020202030204" pitchFamily="34" charset="0"/>
                <a:ea typeface="+mn-ea"/>
                <a:cs typeface="+mn-cs"/>
              </a:rPr>
              <a:t>; </a:t>
            </a:r>
            <a:r>
              <a:rPr lang="en-GB"/>
              <a:t>**For France, the time to availability (666 days, n=32 dates submitted) includes products under the </a:t>
            </a:r>
            <a:r>
              <a:rPr lang="en-GB" err="1"/>
              <a:t>Accès</a:t>
            </a:r>
            <a:r>
              <a:rPr lang="en-GB"/>
              <a:t> </a:t>
            </a:r>
            <a:r>
              <a:rPr lang="en-GB" err="1"/>
              <a:t>précoce</a:t>
            </a:r>
            <a:r>
              <a:rPr lang="en-GB"/>
              <a:t> system (n=2 dates submitted) for which the price negotiation process is usually longer. If one considers that products under the </a:t>
            </a:r>
            <a:r>
              <a:rPr lang="en-GB" err="1"/>
              <a:t>Accès</a:t>
            </a:r>
            <a:r>
              <a:rPr lang="en-GB"/>
              <a:t> </a:t>
            </a:r>
            <a:r>
              <a:rPr lang="en-GB" err="1"/>
              <a:t>précoce</a:t>
            </a:r>
            <a:r>
              <a:rPr lang="en-GB"/>
              <a:t> system are directly available (time to availability = 0), the average time to availability is 637 days</a:t>
            </a:r>
            <a:r>
              <a:rPr kumimoji="0" lang="en-GB" sz="800" b="0" i="0" u="none" strike="noStrike" kern="1200" cap="none" spc="0" normalizeH="0" baseline="0" noProof="0">
                <a:ln>
                  <a:noFill/>
                </a:ln>
                <a:solidFill>
                  <a:srgbClr val="2B3A42"/>
                </a:solidFill>
                <a:effectLst/>
                <a:uLnTx/>
                <a:uFillTx/>
                <a:latin typeface="Arial Narrow" panose="020B0606020202030204" pitchFamily="34" charset="0"/>
                <a:ea typeface="+mn-ea"/>
                <a:cs typeface="+mn-cs"/>
              </a:rPr>
              <a:t>. ***In the UK, MHRA’s Early Access to Medicines Scheme provides access prior to marketing authorisation but is not included within this analysis, and would reduce the overall days for a small subset of medicines. In this analyses, MHRA dates have been used for 2021, 2022 and 2023 products and EMA dates used for 2020 products</a:t>
            </a:r>
            <a:endParaRPr kumimoji="0" lang="en-GB" sz="800" b="0" i="0" u="none" strike="noStrike" kern="1200" cap="none" spc="0" normalizeH="0" baseline="0" noProof="0">
              <a:ln>
                <a:noFill/>
              </a:ln>
              <a:solidFill>
                <a:srgbClr val="2B3A42"/>
              </a:solidFill>
              <a:effectLst/>
              <a:highlight>
                <a:srgbClr val="FFFF00"/>
              </a:highlight>
              <a:uLnTx/>
              <a:uFillTx/>
              <a:latin typeface="Arial Narrow" panose="020B0606020202030204" pitchFamily="34" charset="0"/>
              <a:ea typeface="+mn-ea"/>
              <a:cs typeface="+mn-cs"/>
            </a:endParaRPr>
          </a:p>
        </p:txBody>
      </p:sp>
      <p:sp>
        <p:nvSpPr>
          <p:cNvPr id="55" name="TextBox 54">
            <a:extLst>
              <a:ext uri="{FF2B5EF4-FFF2-40B4-BE49-F238E27FC236}">
                <a16:creationId xmlns:a16="http://schemas.microsoft.com/office/drawing/2014/main" id="{C23995F6-E564-41CE-A3B6-D6006BE285F1}"/>
              </a:ext>
            </a:extLst>
          </p:cNvPr>
          <p:cNvSpPr txBox="1"/>
          <p:nvPr/>
        </p:nvSpPr>
        <p:spPr>
          <a:xfrm>
            <a:off x="56706" y="5274135"/>
            <a:ext cx="1476969" cy="215444"/>
          </a:xfrm>
          <a:prstGeom prst="rect">
            <a:avLst/>
          </a:prstGeom>
          <a:noFill/>
        </p:spPr>
        <p:txBody>
          <a:bodyPr wrap="square" rtlCol="0">
            <a:spAutoFit/>
          </a:bodyPr>
          <a:lstStyle/>
          <a:p>
            <a:pPr marL="0" marR="0" lvl="0" indent="0" algn="r" defTabSz="914400" eaLnBrk="1" fontAlgn="auto" latinLnBrk="0" hangingPunct="1">
              <a:lnSpc>
                <a:spcPct val="100000"/>
              </a:lnSpc>
              <a:spcBef>
                <a:spcPts val="0"/>
              </a:spcBef>
              <a:spcAft>
                <a:spcPts val="0"/>
              </a:spcAft>
              <a:buClrTx/>
              <a:buSzTx/>
              <a:buFontTx/>
              <a:buNone/>
              <a:tabLst/>
              <a:defRPr/>
            </a:pPr>
            <a:r>
              <a:rPr kumimoji="0" lang="en-GB" sz="800" b="1" i="0" u="none" strike="noStrike" kern="1200" cap="none" spc="0" normalizeH="0" baseline="0" noProof="0">
                <a:ln>
                  <a:noFill/>
                </a:ln>
                <a:solidFill>
                  <a:srgbClr val="606B71"/>
                </a:solidFill>
                <a:effectLst/>
                <a:uLnTx/>
                <a:uFillTx/>
                <a:latin typeface="Arial" panose="020B0604020202020204"/>
                <a:ea typeface="+mn-ea"/>
                <a:cs typeface="+mn-cs"/>
              </a:rPr>
              <a:t>Available medicines / 66</a:t>
            </a:r>
          </a:p>
        </p:txBody>
      </p:sp>
      <p:sp>
        <p:nvSpPr>
          <p:cNvPr id="60" name="TextBox 59">
            <a:extLst>
              <a:ext uri="{FF2B5EF4-FFF2-40B4-BE49-F238E27FC236}">
                <a16:creationId xmlns:a16="http://schemas.microsoft.com/office/drawing/2014/main" id="{BFCDC182-FAA3-499D-997D-ADAF28DC7F36}"/>
              </a:ext>
            </a:extLst>
          </p:cNvPr>
          <p:cNvSpPr txBox="1"/>
          <p:nvPr/>
        </p:nvSpPr>
        <p:spPr>
          <a:xfrm>
            <a:off x="323835" y="5442294"/>
            <a:ext cx="1209840" cy="215444"/>
          </a:xfrm>
          <a:prstGeom prst="rect">
            <a:avLst/>
          </a:prstGeom>
          <a:noFill/>
        </p:spPr>
        <p:txBody>
          <a:bodyPr wrap="square" rtlCol="0">
            <a:spAutoFit/>
          </a:bodyPr>
          <a:lstStyle/>
          <a:p>
            <a:pPr marL="0" marR="0" lvl="0" indent="0" algn="r" defTabSz="914400" eaLnBrk="1" fontAlgn="auto" latinLnBrk="0" hangingPunct="1">
              <a:lnSpc>
                <a:spcPct val="100000"/>
              </a:lnSpc>
              <a:spcBef>
                <a:spcPts val="0"/>
              </a:spcBef>
              <a:spcAft>
                <a:spcPts val="0"/>
              </a:spcAft>
              <a:buClrTx/>
              <a:buSzTx/>
              <a:buFontTx/>
              <a:buNone/>
              <a:tabLst/>
              <a:defRPr/>
            </a:pPr>
            <a:r>
              <a:rPr kumimoji="0" lang="en-GB" sz="800" b="1" i="0" u="none" strike="noStrike" kern="1200" cap="none" spc="0" normalizeH="0" baseline="0" noProof="0">
                <a:ln>
                  <a:noFill/>
                </a:ln>
                <a:solidFill>
                  <a:srgbClr val="606B71"/>
                </a:solidFill>
                <a:effectLst/>
                <a:uLnTx/>
                <a:uFillTx/>
                <a:latin typeface="Arial" panose="020B0604020202020204"/>
                <a:ea typeface="+mn-ea"/>
                <a:cs typeface="+mn-cs"/>
              </a:rPr>
              <a:t>Dates submitted / 66</a:t>
            </a:r>
          </a:p>
        </p:txBody>
      </p:sp>
      <p:sp>
        <p:nvSpPr>
          <p:cNvPr id="70" name="Rectangle 69">
            <a:extLst>
              <a:ext uri="{FF2B5EF4-FFF2-40B4-BE49-F238E27FC236}">
                <a16:creationId xmlns:a16="http://schemas.microsoft.com/office/drawing/2014/main" id="{634610B8-49F0-4806-840A-2F18285B00EA}"/>
              </a:ext>
            </a:extLst>
          </p:cNvPr>
          <p:cNvSpPr/>
          <p:nvPr/>
        </p:nvSpPr>
        <p:spPr>
          <a:xfrm>
            <a:off x="4511040" y="5637213"/>
            <a:ext cx="4697254" cy="32067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600" b="0" i="0" u="none" strike="noStrike" kern="1200" cap="none" spc="0" normalizeH="0" baseline="0" noProof="0">
              <a:ln>
                <a:noFill/>
              </a:ln>
              <a:solidFill>
                <a:srgbClr val="FFFFFF"/>
              </a:solidFill>
              <a:effectLst/>
              <a:uLnTx/>
              <a:uFillTx/>
              <a:latin typeface="Arial" panose="020B0604020202020204"/>
              <a:ea typeface="+mn-ea"/>
              <a:cs typeface="+mn-cs"/>
            </a:endParaRPr>
          </a:p>
        </p:txBody>
      </p:sp>
      <p:pic>
        <p:nvPicPr>
          <p:cNvPr id="71" name="Picture 70">
            <a:extLst>
              <a:ext uri="{FF2B5EF4-FFF2-40B4-BE49-F238E27FC236}">
                <a16:creationId xmlns:a16="http://schemas.microsoft.com/office/drawing/2014/main" id="{C4D9E23B-5FEC-485A-AA29-62E047112961}"/>
              </a:ext>
            </a:extLst>
          </p:cNvPr>
          <p:cNvPicPr>
            <a:picLocks noChangeAspect="1"/>
          </p:cNvPicPr>
          <p:nvPr/>
        </p:nvPicPr>
        <p:blipFill>
          <a:blip r:embed="rId99"/>
          <a:stretch>
            <a:fillRect/>
          </a:stretch>
        </p:blipFill>
        <p:spPr>
          <a:xfrm>
            <a:off x="4424164" y="5667375"/>
            <a:ext cx="4457700" cy="323850"/>
          </a:xfrm>
          <a:prstGeom prst="rect">
            <a:avLst/>
          </a:prstGeom>
        </p:spPr>
      </p:pic>
      <p:sp>
        <p:nvSpPr>
          <p:cNvPr id="38" name="Rectangle 37" hidden="1">
            <a:extLst>
              <a:ext uri="{FF2B5EF4-FFF2-40B4-BE49-F238E27FC236}">
                <a16:creationId xmlns:a16="http://schemas.microsoft.com/office/drawing/2014/main" id="{C892E1B7-988C-4FA3-B7C6-5140F6225BFE}"/>
              </a:ext>
            </a:extLst>
          </p:cNvPr>
          <p:cNvSpPr/>
          <p:nvPr/>
        </p:nvSpPr>
        <p:spPr>
          <a:xfrm>
            <a:off x="0" y="0"/>
            <a:ext cx="158750" cy="15875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numCol="1" spcCol="0" rtlCol="0" anchor="t" anchorCtr="0">
            <a:noAutofit/>
          </a:bodyPr>
          <a:lstStyle/>
          <a:p>
            <a:endParaRPr lang="en-GB" sz="1000">
              <a:sym typeface="Arial" panose="020B0604020202020204" pitchFamily="34" charset="0"/>
            </a:endParaRPr>
          </a:p>
        </p:txBody>
      </p:sp>
      <p:sp>
        <p:nvSpPr>
          <p:cNvPr id="174" name="Content Placeholder 1">
            <a:extLst>
              <a:ext uri="{FF2B5EF4-FFF2-40B4-BE49-F238E27FC236}">
                <a16:creationId xmlns:a16="http://schemas.microsoft.com/office/drawing/2014/main" id="{82EF1EBB-DFB6-4636-8F21-5D540D72F47B}"/>
              </a:ext>
            </a:extLst>
          </p:cNvPr>
          <p:cNvSpPr txBox="1">
            <a:spLocks/>
          </p:cNvSpPr>
          <p:nvPr/>
        </p:nvSpPr>
        <p:spPr>
          <a:xfrm>
            <a:off x="384694" y="1105385"/>
            <a:ext cx="11467782" cy="825015"/>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buNone/>
              <a:defRPr/>
            </a:pPr>
            <a:r>
              <a:rPr kumimoji="0" lang="en-GB" sz="1800" b="0" i="0" u="none" strike="noStrike" kern="1200" cap="none" spc="0" normalizeH="0" baseline="0" noProof="0">
                <a:ln>
                  <a:noFill/>
                </a:ln>
                <a:solidFill>
                  <a:srgbClr val="2B3A42"/>
                </a:solidFill>
                <a:effectLst/>
                <a:uLnTx/>
                <a:uFillTx/>
                <a:latin typeface="Arial" panose="020B0604020202020204"/>
                <a:ea typeface="+mn-ea"/>
                <a:cs typeface="+mn-cs"/>
              </a:rPr>
              <a:t>The </a:t>
            </a:r>
            <a:r>
              <a:rPr kumimoji="0" lang="en-GB" sz="1800" b="1" i="0" u="none" strike="noStrike" kern="1200" cap="none" spc="0" normalizeH="0" baseline="0" noProof="0">
                <a:ln>
                  <a:noFill/>
                </a:ln>
                <a:solidFill>
                  <a:srgbClr val="00A3E0"/>
                </a:solidFill>
                <a:effectLst/>
                <a:uLnTx/>
                <a:uFillTx/>
                <a:latin typeface="Arial" panose="020B0604020202020204"/>
                <a:ea typeface="+mn-ea"/>
                <a:cs typeface="+mn-cs"/>
              </a:rPr>
              <a:t>time to availability </a:t>
            </a:r>
            <a:r>
              <a:rPr kumimoji="0" lang="en-GB" sz="1800" b="0" i="0" u="none" strike="noStrike" kern="1200" cap="none" spc="0" normalizeH="0" baseline="0" noProof="0">
                <a:ln>
                  <a:noFill/>
                </a:ln>
                <a:solidFill>
                  <a:srgbClr val="2B3A42"/>
                </a:solidFill>
                <a:effectLst/>
                <a:uLnTx/>
                <a:uFillTx/>
                <a:latin typeface="Arial" panose="020B0604020202020204"/>
                <a:ea typeface="+mn-ea"/>
                <a:cs typeface="+mn-cs"/>
              </a:rPr>
              <a:t>is the days between marketing authorisation and the date of availability to patients in European countries (for most this is the point at which products gain access to the reimbursement list</a:t>
            </a:r>
            <a:r>
              <a:rPr lang="en-GB" sz="1800" baseline="30000"/>
              <a:t>†</a:t>
            </a:r>
            <a:r>
              <a:rPr kumimoji="0" lang="en-GB" sz="1800" b="0" i="0" u="none" strike="noStrike" kern="1200" cap="none" spc="0" normalizeH="0" baseline="0" noProof="0">
                <a:ln>
                  <a:noFill/>
                </a:ln>
                <a:solidFill>
                  <a:srgbClr val="2B3A42"/>
                </a:solidFill>
                <a:effectLst/>
                <a:uLnTx/>
                <a:uFillTx/>
                <a:latin typeface="Arial" panose="020B0604020202020204"/>
                <a:ea typeface="+mn-ea"/>
                <a:cs typeface="+mn-cs"/>
              </a:rPr>
              <a:t>). </a:t>
            </a:r>
            <a:r>
              <a:rPr lang="en-GB" sz="1800">
                <a:solidFill>
                  <a:srgbClr val="2B3A42"/>
                </a:solidFill>
                <a:latin typeface="Arial" panose="020B0604020202020204"/>
              </a:rPr>
              <a:t>T</a:t>
            </a:r>
            <a:r>
              <a:rPr kumimoji="0" lang="en-GB" sz="1800" b="0" i="0" u="none" strike="noStrike" kern="1200" cap="none" spc="0" normalizeH="0" baseline="0" noProof="0">
                <a:ln>
                  <a:noFill/>
                </a:ln>
                <a:solidFill>
                  <a:srgbClr val="2B3A42"/>
                </a:solidFill>
                <a:effectLst/>
                <a:uLnTx/>
                <a:uFillTx/>
                <a:latin typeface="Arial" panose="020B0604020202020204"/>
                <a:ea typeface="+mn-ea"/>
                <a:cs typeface="+mn-cs"/>
              </a:rPr>
              <a:t>he marketing authorisation date is the date of central EU authorisation in most countries, except </a:t>
            </a:r>
            <a:r>
              <a:rPr kumimoji="0" lang="en-GB" sz="1800" b="0" i="0" u="none" strike="noStrike" kern="1200" cap="none" spc="0" normalizeH="0" baseline="0" noProof="0" err="1">
                <a:ln>
                  <a:noFill/>
                </a:ln>
                <a:solidFill>
                  <a:srgbClr val="2B3A42"/>
                </a:solidFill>
                <a:effectLst/>
                <a:uLnTx/>
                <a:uFillTx/>
                <a:latin typeface="Arial" panose="020B0604020202020204"/>
                <a:ea typeface="+mn-ea"/>
                <a:cs typeface="+mn-cs"/>
              </a:rPr>
              <a:t>fo</a:t>
            </a:r>
            <a:r>
              <a:rPr lang="en-GB" sz="1800">
                <a:solidFill>
                  <a:srgbClr val="2B3A42"/>
                </a:solidFill>
                <a:latin typeface="Arial" panose="020B0604020202020204"/>
              </a:rPr>
              <a:t>r countries shown in italics where local authorisation dates have been used. Data is correct to 5</a:t>
            </a:r>
            <a:r>
              <a:rPr lang="en-GB" sz="1800" baseline="30000">
                <a:solidFill>
                  <a:srgbClr val="2B3A42"/>
                </a:solidFill>
                <a:latin typeface="Arial" panose="020B0604020202020204"/>
              </a:rPr>
              <a:t>th</a:t>
            </a:r>
            <a:r>
              <a:rPr lang="en-GB" sz="1800">
                <a:solidFill>
                  <a:srgbClr val="2B3A42"/>
                </a:solidFill>
                <a:latin typeface="Arial" panose="020B0604020202020204"/>
              </a:rPr>
              <a:t> January 2025.</a:t>
            </a:r>
            <a:endParaRPr kumimoji="0" lang="en-GB" sz="1800" b="0" i="0" u="none" strike="noStrike" kern="1200" cap="none" spc="0" normalizeH="0" baseline="0" noProof="0">
              <a:ln>
                <a:noFill/>
              </a:ln>
              <a:solidFill>
                <a:srgbClr val="2B3A42"/>
              </a:solidFill>
              <a:effectLst/>
              <a:uLnTx/>
              <a:uFillTx/>
              <a:latin typeface="Arial" panose="020B0604020202020204"/>
              <a:ea typeface="+mn-ea"/>
              <a:cs typeface="+mn-cs"/>
            </a:endParaRPr>
          </a:p>
        </p:txBody>
      </p:sp>
      <p:graphicFrame>
        <p:nvGraphicFramePr>
          <p:cNvPr id="4" name="Table 3">
            <a:extLst>
              <a:ext uri="{FF2B5EF4-FFF2-40B4-BE49-F238E27FC236}">
                <a16:creationId xmlns:a16="http://schemas.microsoft.com/office/drawing/2014/main" id="{B63ECB0B-110D-FE26-2D36-A33DFFF674EF}"/>
              </a:ext>
            </a:extLst>
          </p:cNvPr>
          <p:cNvGraphicFramePr>
            <a:graphicFrameLocks noGrp="1"/>
          </p:cNvGraphicFramePr>
          <p:nvPr/>
        </p:nvGraphicFramePr>
        <p:xfrm>
          <a:off x="1511369" y="5323220"/>
          <a:ext cx="9460548" cy="316800"/>
        </p:xfrm>
        <a:graphic>
          <a:graphicData uri="http://schemas.openxmlformats.org/drawingml/2006/table">
            <a:tbl>
              <a:tblPr/>
              <a:tblGrid>
                <a:gridCol w="262793">
                  <a:extLst>
                    <a:ext uri="{9D8B030D-6E8A-4147-A177-3AD203B41FA5}">
                      <a16:colId xmlns:a16="http://schemas.microsoft.com/office/drawing/2014/main" val="902568305"/>
                    </a:ext>
                  </a:extLst>
                </a:gridCol>
                <a:gridCol w="262793">
                  <a:extLst>
                    <a:ext uri="{9D8B030D-6E8A-4147-A177-3AD203B41FA5}">
                      <a16:colId xmlns:a16="http://schemas.microsoft.com/office/drawing/2014/main" val="2639712344"/>
                    </a:ext>
                  </a:extLst>
                </a:gridCol>
                <a:gridCol w="262793">
                  <a:extLst>
                    <a:ext uri="{9D8B030D-6E8A-4147-A177-3AD203B41FA5}">
                      <a16:colId xmlns:a16="http://schemas.microsoft.com/office/drawing/2014/main" val="2233479711"/>
                    </a:ext>
                  </a:extLst>
                </a:gridCol>
                <a:gridCol w="262793">
                  <a:extLst>
                    <a:ext uri="{9D8B030D-6E8A-4147-A177-3AD203B41FA5}">
                      <a16:colId xmlns:a16="http://schemas.microsoft.com/office/drawing/2014/main" val="3766862426"/>
                    </a:ext>
                  </a:extLst>
                </a:gridCol>
                <a:gridCol w="262793">
                  <a:extLst>
                    <a:ext uri="{9D8B030D-6E8A-4147-A177-3AD203B41FA5}">
                      <a16:colId xmlns:a16="http://schemas.microsoft.com/office/drawing/2014/main" val="399155032"/>
                    </a:ext>
                  </a:extLst>
                </a:gridCol>
                <a:gridCol w="262793">
                  <a:extLst>
                    <a:ext uri="{9D8B030D-6E8A-4147-A177-3AD203B41FA5}">
                      <a16:colId xmlns:a16="http://schemas.microsoft.com/office/drawing/2014/main" val="3329233514"/>
                    </a:ext>
                  </a:extLst>
                </a:gridCol>
                <a:gridCol w="262793">
                  <a:extLst>
                    <a:ext uri="{9D8B030D-6E8A-4147-A177-3AD203B41FA5}">
                      <a16:colId xmlns:a16="http://schemas.microsoft.com/office/drawing/2014/main" val="3265674140"/>
                    </a:ext>
                  </a:extLst>
                </a:gridCol>
                <a:gridCol w="262793">
                  <a:extLst>
                    <a:ext uri="{9D8B030D-6E8A-4147-A177-3AD203B41FA5}">
                      <a16:colId xmlns:a16="http://schemas.microsoft.com/office/drawing/2014/main" val="1758562667"/>
                    </a:ext>
                  </a:extLst>
                </a:gridCol>
                <a:gridCol w="262793">
                  <a:extLst>
                    <a:ext uri="{9D8B030D-6E8A-4147-A177-3AD203B41FA5}">
                      <a16:colId xmlns:a16="http://schemas.microsoft.com/office/drawing/2014/main" val="3499275062"/>
                    </a:ext>
                  </a:extLst>
                </a:gridCol>
                <a:gridCol w="262793">
                  <a:extLst>
                    <a:ext uri="{9D8B030D-6E8A-4147-A177-3AD203B41FA5}">
                      <a16:colId xmlns:a16="http://schemas.microsoft.com/office/drawing/2014/main" val="2607321003"/>
                    </a:ext>
                  </a:extLst>
                </a:gridCol>
                <a:gridCol w="262793">
                  <a:extLst>
                    <a:ext uri="{9D8B030D-6E8A-4147-A177-3AD203B41FA5}">
                      <a16:colId xmlns:a16="http://schemas.microsoft.com/office/drawing/2014/main" val="1238774843"/>
                    </a:ext>
                  </a:extLst>
                </a:gridCol>
                <a:gridCol w="262793">
                  <a:extLst>
                    <a:ext uri="{9D8B030D-6E8A-4147-A177-3AD203B41FA5}">
                      <a16:colId xmlns:a16="http://schemas.microsoft.com/office/drawing/2014/main" val="923357203"/>
                    </a:ext>
                  </a:extLst>
                </a:gridCol>
                <a:gridCol w="262793">
                  <a:extLst>
                    <a:ext uri="{9D8B030D-6E8A-4147-A177-3AD203B41FA5}">
                      <a16:colId xmlns:a16="http://schemas.microsoft.com/office/drawing/2014/main" val="4041835848"/>
                    </a:ext>
                  </a:extLst>
                </a:gridCol>
                <a:gridCol w="262793">
                  <a:extLst>
                    <a:ext uri="{9D8B030D-6E8A-4147-A177-3AD203B41FA5}">
                      <a16:colId xmlns:a16="http://schemas.microsoft.com/office/drawing/2014/main" val="31813695"/>
                    </a:ext>
                  </a:extLst>
                </a:gridCol>
                <a:gridCol w="262793">
                  <a:extLst>
                    <a:ext uri="{9D8B030D-6E8A-4147-A177-3AD203B41FA5}">
                      <a16:colId xmlns:a16="http://schemas.microsoft.com/office/drawing/2014/main" val="509586211"/>
                    </a:ext>
                  </a:extLst>
                </a:gridCol>
                <a:gridCol w="262793">
                  <a:extLst>
                    <a:ext uri="{9D8B030D-6E8A-4147-A177-3AD203B41FA5}">
                      <a16:colId xmlns:a16="http://schemas.microsoft.com/office/drawing/2014/main" val="738240236"/>
                    </a:ext>
                  </a:extLst>
                </a:gridCol>
                <a:gridCol w="262793">
                  <a:extLst>
                    <a:ext uri="{9D8B030D-6E8A-4147-A177-3AD203B41FA5}">
                      <a16:colId xmlns:a16="http://schemas.microsoft.com/office/drawing/2014/main" val="364580541"/>
                    </a:ext>
                  </a:extLst>
                </a:gridCol>
                <a:gridCol w="262793">
                  <a:extLst>
                    <a:ext uri="{9D8B030D-6E8A-4147-A177-3AD203B41FA5}">
                      <a16:colId xmlns:a16="http://schemas.microsoft.com/office/drawing/2014/main" val="3599606116"/>
                    </a:ext>
                  </a:extLst>
                </a:gridCol>
                <a:gridCol w="262793">
                  <a:extLst>
                    <a:ext uri="{9D8B030D-6E8A-4147-A177-3AD203B41FA5}">
                      <a16:colId xmlns:a16="http://schemas.microsoft.com/office/drawing/2014/main" val="3284874853"/>
                    </a:ext>
                  </a:extLst>
                </a:gridCol>
                <a:gridCol w="262793">
                  <a:extLst>
                    <a:ext uri="{9D8B030D-6E8A-4147-A177-3AD203B41FA5}">
                      <a16:colId xmlns:a16="http://schemas.microsoft.com/office/drawing/2014/main" val="4187966470"/>
                    </a:ext>
                  </a:extLst>
                </a:gridCol>
                <a:gridCol w="262793">
                  <a:extLst>
                    <a:ext uri="{9D8B030D-6E8A-4147-A177-3AD203B41FA5}">
                      <a16:colId xmlns:a16="http://schemas.microsoft.com/office/drawing/2014/main" val="2870294516"/>
                    </a:ext>
                  </a:extLst>
                </a:gridCol>
                <a:gridCol w="262793">
                  <a:extLst>
                    <a:ext uri="{9D8B030D-6E8A-4147-A177-3AD203B41FA5}">
                      <a16:colId xmlns:a16="http://schemas.microsoft.com/office/drawing/2014/main" val="891227547"/>
                    </a:ext>
                  </a:extLst>
                </a:gridCol>
                <a:gridCol w="262793">
                  <a:extLst>
                    <a:ext uri="{9D8B030D-6E8A-4147-A177-3AD203B41FA5}">
                      <a16:colId xmlns:a16="http://schemas.microsoft.com/office/drawing/2014/main" val="3725272049"/>
                    </a:ext>
                  </a:extLst>
                </a:gridCol>
                <a:gridCol w="262793">
                  <a:extLst>
                    <a:ext uri="{9D8B030D-6E8A-4147-A177-3AD203B41FA5}">
                      <a16:colId xmlns:a16="http://schemas.microsoft.com/office/drawing/2014/main" val="3216939751"/>
                    </a:ext>
                  </a:extLst>
                </a:gridCol>
                <a:gridCol w="262793">
                  <a:extLst>
                    <a:ext uri="{9D8B030D-6E8A-4147-A177-3AD203B41FA5}">
                      <a16:colId xmlns:a16="http://schemas.microsoft.com/office/drawing/2014/main" val="3988478039"/>
                    </a:ext>
                  </a:extLst>
                </a:gridCol>
                <a:gridCol w="262793">
                  <a:extLst>
                    <a:ext uri="{9D8B030D-6E8A-4147-A177-3AD203B41FA5}">
                      <a16:colId xmlns:a16="http://schemas.microsoft.com/office/drawing/2014/main" val="2416984658"/>
                    </a:ext>
                  </a:extLst>
                </a:gridCol>
                <a:gridCol w="262793">
                  <a:extLst>
                    <a:ext uri="{9D8B030D-6E8A-4147-A177-3AD203B41FA5}">
                      <a16:colId xmlns:a16="http://schemas.microsoft.com/office/drawing/2014/main" val="1246495781"/>
                    </a:ext>
                  </a:extLst>
                </a:gridCol>
                <a:gridCol w="262793">
                  <a:extLst>
                    <a:ext uri="{9D8B030D-6E8A-4147-A177-3AD203B41FA5}">
                      <a16:colId xmlns:a16="http://schemas.microsoft.com/office/drawing/2014/main" val="1683391165"/>
                    </a:ext>
                  </a:extLst>
                </a:gridCol>
                <a:gridCol w="262793">
                  <a:extLst>
                    <a:ext uri="{9D8B030D-6E8A-4147-A177-3AD203B41FA5}">
                      <a16:colId xmlns:a16="http://schemas.microsoft.com/office/drawing/2014/main" val="2030047799"/>
                    </a:ext>
                  </a:extLst>
                </a:gridCol>
                <a:gridCol w="262793">
                  <a:extLst>
                    <a:ext uri="{9D8B030D-6E8A-4147-A177-3AD203B41FA5}">
                      <a16:colId xmlns:a16="http://schemas.microsoft.com/office/drawing/2014/main" val="1259399240"/>
                    </a:ext>
                  </a:extLst>
                </a:gridCol>
                <a:gridCol w="262793">
                  <a:extLst>
                    <a:ext uri="{9D8B030D-6E8A-4147-A177-3AD203B41FA5}">
                      <a16:colId xmlns:a16="http://schemas.microsoft.com/office/drawing/2014/main" val="391639073"/>
                    </a:ext>
                  </a:extLst>
                </a:gridCol>
                <a:gridCol w="262793">
                  <a:extLst>
                    <a:ext uri="{9D8B030D-6E8A-4147-A177-3AD203B41FA5}">
                      <a16:colId xmlns:a16="http://schemas.microsoft.com/office/drawing/2014/main" val="1278402703"/>
                    </a:ext>
                  </a:extLst>
                </a:gridCol>
                <a:gridCol w="262793">
                  <a:extLst>
                    <a:ext uri="{9D8B030D-6E8A-4147-A177-3AD203B41FA5}">
                      <a16:colId xmlns:a16="http://schemas.microsoft.com/office/drawing/2014/main" val="3944099275"/>
                    </a:ext>
                  </a:extLst>
                </a:gridCol>
                <a:gridCol w="262793">
                  <a:extLst>
                    <a:ext uri="{9D8B030D-6E8A-4147-A177-3AD203B41FA5}">
                      <a16:colId xmlns:a16="http://schemas.microsoft.com/office/drawing/2014/main" val="2623209702"/>
                    </a:ext>
                  </a:extLst>
                </a:gridCol>
                <a:gridCol w="262793">
                  <a:extLst>
                    <a:ext uri="{9D8B030D-6E8A-4147-A177-3AD203B41FA5}">
                      <a16:colId xmlns:a16="http://schemas.microsoft.com/office/drawing/2014/main" val="3861792779"/>
                    </a:ext>
                  </a:extLst>
                </a:gridCol>
                <a:gridCol w="262793">
                  <a:extLst>
                    <a:ext uri="{9D8B030D-6E8A-4147-A177-3AD203B41FA5}">
                      <a16:colId xmlns:a16="http://schemas.microsoft.com/office/drawing/2014/main" val="210673317"/>
                    </a:ext>
                  </a:extLst>
                </a:gridCol>
              </a:tblGrid>
              <a:tr h="158400">
                <a:tc>
                  <a:txBody>
                    <a:bodyPr/>
                    <a:lstStyle/>
                    <a:p>
                      <a:pPr algn="ctr" fontAlgn="b"/>
                      <a:r>
                        <a:rPr lang="en-GB" sz="800" b="0" i="0" u="none" strike="noStrike">
                          <a:solidFill>
                            <a:srgbClr val="000000"/>
                          </a:solidFill>
                          <a:effectLst/>
                          <a:latin typeface="Arial" panose="020B0604020202020204" pitchFamily="34" charset="0"/>
                        </a:rPr>
                        <a:t>7</a:t>
                      </a:r>
                    </a:p>
                  </a:txBody>
                  <a:tcPr marL="3385" marR="3385" marT="338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A9573"/>
                    </a:solidFill>
                  </a:tcPr>
                </a:tc>
                <a:tc>
                  <a:txBody>
                    <a:bodyPr/>
                    <a:lstStyle/>
                    <a:p>
                      <a:pPr algn="ctr" fontAlgn="b"/>
                      <a:r>
                        <a:rPr lang="en-GB" sz="800" b="0" i="0" u="none" strike="noStrike">
                          <a:solidFill>
                            <a:srgbClr val="000000"/>
                          </a:solidFill>
                          <a:effectLst/>
                          <a:latin typeface="Arial" panose="020B0604020202020204" pitchFamily="34" charset="0"/>
                        </a:rPr>
                        <a:t>59</a:t>
                      </a:r>
                    </a:p>
                  </a:txBody>
                  <a:tcPr marL="3385" marR="3385" marT="338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63BE7B"/>
                    </a:solidFill>
                  </a:tcPr>
                </a:tc>
                <a:tc>
                  <a:txBody>
                    <a:bodyPr/>
                    <a:lstStyle/>
                    <a:p>
                      <a:pPr algn="ctr" fontAlgn="b"/>
                      <a:r>
                        <a:rPr lang="en-GB" sz="800" b="0" i="0" u="none" strike="noStrike">
                          <a:solidFill>
                            <a:srgbClr val="000000"/>
                          </a:solidFill>
                          <a:effectLst/>
                          <a:latin typeface="Arial" panose="020B0604020202020204" pitchFamily="34" charset="0"/>
                        </a:rPr>
                        <a:t>24</a:t>
                      </a:r>
                    </a:p>
                  </a:txBody>
                  <a:tcPr marL="3385" marR="3385" marT="338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1E784"/>
                    </a:solidFill>
                  </a:tcPr>
                </a:tc>
                <a:tc>
                  <a:txBody>
                    <a:bodyPr/>
                    <a:lstStyle/>
                    <a:p>
                      <a:pPr algn="ctr" fontAlgn="b"/>
                      <a:r>
                        <a:rPr lang="en-GB" sz="800" b="0" i="0" u="none" strike="noStrike">
                          <a:solidFill>
                            <a:srgbClr val="000000"/>
                          </a:solidFill>
                          <a:effectLst/>
                          <a:latin typeface="Arial" panose="020B0604020202020204" pitchFamily="34" charset="0"/>
                        </a:rPr>
                        <a:t>6</a:t>
                      </a:r>
                    </a:p>
                  </a:txBody>
                  <a:tcPr marL="3385" marR="3385" marT="338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A8F72"/>
                    </a:solidFill>
                  </a:tcPr>
                </a:tc>
                <a:tc>
                  <a:txBody>
                    <a:bodyPr/>
                    <a:lstStyle/>
                    <a:p>
                      <a:pPr algn="ctr" fontAlgn="b"/>
                      <a:r>
                        <a:rPr lang="en-GB" sz="800" b="0" i="0" u="none" strike="noStrike">
                          <a:solidFill>
                            <a:srgbClr val="000000"/>
                          </a:solidFill>
                          <a:effectLst/>
                          <a:latin typeface="Arial" panose="020B0604020202020204" pitchFamily="34" charset="0"/>
                        </a:rPr>
                        <a:t>46</a:t>
                      </a:r>
                    </a:p>
                  </a:txBody>
                  <a:tcPr marL="3385" marR="3385" marT="338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98CE7F"/>
                    </a:solidFill>
                  </a:tcPr>
                </a:tc>
                <a:tc>
                  <a:txBody>
                    <a:bodyPr/>
                    <a:lstStyle/>
                    <a:p>
                      <a:pPr algn="ctr" fontAlgn="b"/>
                      <a:r>
                        <a:rPr lang="en-GB" sz="800" b="0" i="0" u="none" strike="noStrike">
                          <a:solidFill>
                            <a:srgbClr val="000000"/>
                          </a:solidFill>
                          <a:effectLst/>
                          <a:latin typeface="Arial" panose="020B0604020202020204" pitchFamily="34" charset="0"/>
                        </a:rPr>
                        <a:t>39</a:t>
                      </a:r>
                    </a:p>
                  </a:txBody>
                  <a:tcPr marL="3385" marR="3385" marT="338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B5D680"/>
                    </a:solidFill>
                  </a:tcPr>
                </a:tc>
                <a:tc>
                  <a:txBody>
                    <a:bodyPr/>
                    <a:lstStyle/>
                    <a:p>
                      <a:pPr algn="ctr" fontAlgn="b"/>
                      <a:r>
                        <a:rPr lang="en-GB" sz="800" b="0" i="0" u="none" strike="noStrike">
                          <a:solidFill>
                            <a:srgbClr val="000000"/>
                          </a:solidFill>
                          <a:effectLst/>
                          <a:latin typeface="Arial" panose="020B0604020202020204" pitchFamily="34" charset="0"/>
                        </a:rPr>
                        <a:t>29</a:t>
                      </a:r>
                    </a:p>
                  </a:txBody>
                  <a:tcPr marL="3385" marR="3385" marT="338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DDE283"/>
                    </a:solidFill>
                  </a:tcPr>
                </a:tc>
                <a:tc>
                  <a:txBody>
                    <a:bodyPr/>
                    <a:lstStyle/>
                    <a:p>
                      <a:pPr algn="ctr" fontAlgn="b"/>
                      <a:r>
                        <a:rPr lang="en-GB" sz="800" b="0" i="0" u="none" strike="noStrike">
                          <a:solidFill>
                            <a:srgbClr val="000000"/>
                          </a:solidFill>
                          <a:effectLst/>
                          <a:latin typeface="Arial" panose="020B0604020202020204" pitchFamily="34" charset="0"/>
                        </a:rPr>
                        <a:t>34</a:t>
                      </a:r>
                    </a:p>
                  </a:txBody>
                  <a:tcPr marL="3385" marR="3385" marT="338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9DC81"/>
                    </a:solidFill>
                  </a:tcPr>
                </a:tc>
                <a:tc>
                  <a:txBody>
                    <a:bodyPr/>
                    <a:lstStyle/>
                    <a:p>
                      <a:pPr algn="ctr" fontAlgn="b"/>
                      <a:r>
                        <a:rPr lang="en-GB" sz="800" b="0" i="0" u="none" strike="noStrike">
                          <a:solidFill>
                            <a:srgbClr val="000000"/>
                          </a:solidFill>
                          <a:effectLst/>
                          <a:latin typeface="Arial" panose="020B0604020202020204" pitchFamily="34" charset="0"/>
                        </a:rPr>
                        <a:t>3</a:t>
                      </a:r>
                    </a:p>
                  </a:txBody>
                  <a:tcPr marL="3385" marR="3385" marT="338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97C6E"/>
                    </a:solidFill>
                  </a:tcPr>
                </a:tc>
                <a:tc>
                  <a:txBody>
                    <a:bodyPr/>
                    <a:lstStyle/>
                    <a:p>
                      <a:pPr algn="ctr" fontAlgn="b"/>
                      <a:r>
                        <a:rPr lang="en-GB" sz="800" b="0" i="0" u="none" strike="noStrike">
                          <a:solidFill>
                            <a:srgbClr val="000000"/>
                          </a:solidFill>
                          <a:effectLst/>
                          <a:latin typeface="Arial" panose="020B0604020202020204" pitchFamily="34" charset="0"/>
                        </a:rPr>
                        <a:t>14</a:t>
                      </a:r>
                    </a:p>
                  </a:txBody>
                  <a:tcPr marL="3385" marR="3385" marT="338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CC17C"/>
                    </a:solidFill>
                  </a:tcPr>
                </a:tc>
                <a:tc>
                  <a:txBody>
                    <a:bodyPr/>
                    <a:lstStyle/>
                    <a:p>
                      <a:pPr algn="ctr" fontAlgn="b"/>
                      <a:r>
                        <a:rPr lang="en-GB" sz="800" b="0" i="0" u="none" strike="noStrike">
                          <a:solidFill>
                            <a:srgbClr val="000000"/>
                          </a:solidFill>
                          <a:effectLst/>
                          <a:latin typeface="Arial" panose="020B0604020202020204" pitchFamily="34" charset="0"/>
                        </a:rPr>
                        <a:t>27</a:t>
                      </a:r>
                    </a:p>
                  </a:txBody>
                  <a:tcPr marL="3385" marR="3385" marT="338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E5E483"/>
                    </a:solidFill>
                  </a:tcPr>
                </a:tc>
                <a:tc>
                  <a:txBody>
                    <a:bodyPr/>
                    <a:lstStyle/>
                    <a:p>
                      <a:pPr algn="ctr" fontAlgn="b"/>
                      <a:r>
                        <a:rPr lang="en-GB" sz="800" b="0" i="0" u="none" strike="noStrike">
                          <a:solidFill>
                            <a:srgbClr val="000000"/>
                          </a:solidFill>
                          <a:effectLst/>
                          <a:latin typeface="Arial" panose="020B0604020202020204" pitchFamily="34" charset="0"/>
                        </a:rPr>
                        <a:t>1</a:t>
                      </a:r>
                    </a:p>
                  </a:txBody>
                  <a:tcPr marL="3385" marR="3385" marT="338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86F6C"/>
                    </a:solidFill>
                  </a:tcPr>
                </a:tc>
                <a:tc>
                  <a:txBody>
                    <a:bodyPr/>
                    <a:lstStyle/>
                    <a:p>
                      <a:pPr algn="ctr" fontAlgn="b"/>
                      <a:r>
                        <a:rPr lang="en-GB" sz="800" b="0" i="0" u="none" strike="noStrike">
                          <a:solidFill>
                            <a:srgbClr val="000000"/>
                          </a:solidFill>
                          <a:effectLst/>
                          <a:latin typeface="Arial" panose="020B0604020202020204" pitchFamily="34" charset="0"/>
                        </a:rPr>
                        <a:t>33</a:t>
                      </a:r>
                    </a:p>
                  </a:txBody>
                  <a:tcPr marL="3385" marR="3385" marT="338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DDD82"/>
                    </a:solidFill>
                  </a:tcPr>
                </a:tc>
                <a:tc>
                  <a:txBody>
                    <a:bodyPr/>
                    <a:lstStyle/>
                    <a:p>
                      <a:pPr algn="ctr" fontAlgn="b"/>
                      <a:r>
                        <a:rPr lang="en-GB" sz="800" b="0" i="0" u="none" strike="noStrike">
                          <a:solidFill>
                            <a:srgbClr val="000000"/>
                          </a:solidFill>
                          <a:effectLst/>
                          <a:latin typeface="Arial" panose="020B0604020202020204" pitchFamily="34" charset="0"/>
                        </a:rPr>
                        <a:t>50</a:t>
                      </a:r>
                    </a:p>
                  </a:txBody>
                  <a:tcPr marL="3385" marR="3385" marT="338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88C97E"/>
                    </a:solidFill>
                  </a:tcPr>
                </a:tc>
                <a:tc>
                  <a:txBody>
                    <a:bodyPr/>
                    <a:lstStyle/>
                    <a:p>
                      <a:pPr algn="ctr" fontAlgn="b"/>
                      <a:r>
                        <a:rPr lang="en-GB" sz="800" b="0" i="0" u="none" strike="noStrike">
                          <a:solidFill>
                            <a:srgbClr val="000000"/>
                          </a:solidFill>
                          <a:effectLst/>
                          <a:latin typeface="Arial" panose="020B0604020202020204" pitchFamily="34" charset="0"/>
                        </a:rPr>
                        <a:t>19</a:t>
                      </a:r>
                    </a:p>
                  </a:txBody>
                  <a:tcPr marL="3385" marR="3385" marT="338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EE182"/>
                    </a:solidFill>
                  </a:tcPr>
                </a:tc>
                <a:tc>
                  <a:txBody>
                    <a:bodyPr/>
                    <a:lstStyle/>
                    <a:p>
                      <a:pPr algn="ctr" fontAlgn="b"/>
                      <a:r>
                        <a:rPr lang="en-GB" sz="800" b="0" i="0" u="none" strike="noStrike">
                          <a:solidFill>
                            <a:srgbClr val="000000"/>
                          </a:solidFill>
                          <a:effectLst/>
                          <a:latin typeface="Arial" panose="020B0604020202020204" pitchFamily="34" charset="0"/>
                        </a:rPr>
                        <a:t>24</a:t>
                      </a:r>
                    </a:p>
                  </a:txBody>
                  <a:tcPr marL="3385" marR="3385" marT="338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1E784"/>
                    </a:solidFill>
                  </a:tcPr>
                </a:tc>
                <a:tc>
                  <a:txBody>
                    <a:bodyPr/>
                    <a:lstStyle/>
                    <a:p>
                      <a:pPr algn="ctr" fontAlgn="b"/>
                      <a:r>
                        <a:rPr lang="en-GB" sz="800" b="0" i="0" u="none" strike="noStrike">
                          <a:solidFill>
                            <a:srgbClr val="000000"/>
                          </a:solidFill>
                          <a:effectLst/>
                          <a:latin typeface="Arial" panose="020B0604020202020204" pitchFamily="34" charset="0"/>
                        </a:rPr>
                        <a:t>30</a:t>
                      </a:r>
                    </a:p>
                  </a:txBody>
                  <a:tcPr marL="3385" marR="3385" marT="338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D9E082"/>
                    </a:solidFill>
                  </a:tcPr>
                </a:tc>
                <a:tc>
                  <a:txBody>
                    <a:bodyPr/>
                    <a:lstStyle/>
                    <a:p>
                      <a:pPr algn="ctr" fontAlgn="b"/>
                      <a:r>
                        <a:rPr lang="en-GB" sz="800" b="0" i="0" u="none" strike="noStrike">
                          <a:solidFill>
                            <a:srgbClr val="000000"/>
                          </a:solidFill>
                          <a:effectLst/>
                          <a:latin typeface="Arial" panose="020B0604020202020204" pitchFamily="34" charset="0"/>
                        </a:rPr>
                        <a:t>18</a:t>
                      </a:r>
                    </a:p>
                  </a:txBody>
                  <a:tcPr marL="3385" marR="3385" marT="338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EDB80"/>
                    </a:solidFill>
                  </a:tcPr>
                </a:tc>
                <a:tc>
                  <a:txBody>
                    <a:bodyPr/>
                    <a:lstStyle/>
                    <a:p>
                      <a:pPr algn="ctr" fontAlgn="b"/>
                      <a:r>
                        <a:rPr lang="en-GB" sz="800" b="0" i="0" u="none" strike="noStrike">
                          <a:solidFill>
                            <a:srgbClr val="000000"/>
                          </a:solidFill>
                          <a:effectLst/>
                          <a:latin typeface="Arial" panose="020B0604020202020204" pitchFamily="34" charset="0"/>
                        </a:rPr>
                        <a:t>31</a:t>
                      </a:r>
                    </a:p>
                  </a:txBody>
                  <a:tcPr marL="3385" marR="3385" marT="338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D5DF82"/>
                    </a:solidFill>
                  </a:tcPr>
                </a:tc>
                <a:tc>
                  <a:txBody>
                    <a:bodyPr/>
                    <a:lstStyle/>
                    <a:p>
                      <a:pPr algn="ctr" fontAlgn="b"/>
                      <a:r>
                        <a:rPr lang="en-GB" sz="800" b="0" i="0" u="none" strike="noStrike">
                          <a:solidFill>
                            <a:srgbClr val="000000"/>
                          </a:solidFill>
                          <a:effectLst/>
                          <a:latin typeface="Arial" panose="020B0604020202020204" pitchFamily="34" charset="0"/>
                        </a:rPr>
                        <a:t>45</a:t>
                      </a:r>
                    </a:p>
                  </a:txBody>
                  <a:tcPr marL="3385" marR="3385" marT="338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9CCF7F"/>
                    </a:solidFill>
                  </a:tcPr>
                </a:tc>
                <a:tc>
                  <a:txBody>
                    <a:bodyPr/>
                    <a:lstStyle/>
                    <a:p>
                      <a:pPr algn="ctr" fontAlgn="b"/>
                      <a:r>
                        <a:rPr lang="en-GB" sz="800" b="0" i="0" u="none" strike="noStrike">
                          <a:solidFill>
                            <a:srgbClr val="000000"/>
                          </a:solidFill>
                          <a:effectLst/>
                          <a:latin typeface="Arial" panose="020B0604020202020204" pitchFamily="34" charset="0"/>
                        </a:rPr>
                        <a:t>13</a:t>
                      </a:r>
                    </a:p>
                  </a:txBody>
                  <a:tcPr marL="3385" marR="3385" marT="338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CBB7A"/>
                    </a:solidFill>
                  </a:tcPr>
                </a:tc>
                <a:tc>
                  <a:txBody>
                    <a:bodyPr/>
                    <a:lstStyle/>
                    <a:p>
                      <a:pPr algn="ctr" fontAlgn="b"/>
                      <a:r>
                        <a:rPr lang="en-GB" sz="800" b="0" i="0" u="none" strike="noStrike">
                          <a:solidFill>
                            <a:srgbClr val="000000"/>
                          </a:solidFill>
                          <a:effectLst/>
                          <a:latin typeface="Arial" panose="020B0604020202020204" pitchFamily="34" charset="0"/>
                        </a:rPr>
                        <a:t>12</a:t>
                      </a:r>
                    </a:p>
                  </a:txBody>
                  <a:tcPr marL="3385" marR="3385" marT="338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CB579"/>
                    </a:solidFill>
                  </a:tcPr>
                </a:tc>
                <a:tc>
                  <a:txBody>
                    <a:bodyPr/>
                    <a:lstStyle/>
                    <a:p>
                      <a:pPr algn="ctr" fontAlgn="b"/>
                      <a:r>
                        <a:rPr lang="en-GB" sz="800" b="0" i="0" u="none" strike="noStrike">
                          <a:solidFill>
                            <a:srgbClr val="000000"/>
                          </a:solidFill>
                          <a:effectLst/>
                          <a:latin typeface="Arial" panose="020B0604020202020204" pitchFamily="34" charset="0"/>
                        </a:rPr>
                        <a:t>34</a:t>
                      </a:r>
                    </a:p>
                  </a:txBody>
                  <a:tcPr marL="3385" marR="3385" marT="338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9DC81"/>
                    </a:solidFill>
                  </a:tcPr>
                </a:tc>
                <a:tc>
                  <a:txBody>
                    <a:bodyPr/>
                    <a:lstStyle/>
                    <a:p>
                      <a:pPr algn="ctr" fontAlgn="b"/>
                      <a:r>
                        <a:rPr lang="en-GB" sz="800" b="0" i="0" u="none" strike="noStrike">
                          <a:solidFill>
                            <a:srgbClr val="000000"/>
                          </a:solidFill>
                          <a:effectLst/>
                          <a:latin typeface="Arial" panose="020B0604020202020204" pitchFamily="34" charset="0"/>
                        </a:rPr>
                        <a:t>35</a:t>
                      </a:r>
                    </a:p>
                  </a:txBody>
                  <a:tcPr marL="3385" marR="3385" marT="338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5DB81"/>
                    </a:solidFill>
                  </a:tcPr>
                </a:tc>
                <a:tc>
                  <a:txBody>
                    <a:bodyPr/>
                    <a:lstStyle/>
                    <a:p>
                      <a:pPr algn="ctr" fontAlgn="b"/>
                      <a:r>
                        <a:rPr lang="en-GB" sz="800" b="0" i="0" u="none" strike="noStrike">
                          <a:solidFill>
                            <a:srgbClr val="000000"/>
                          </a:solidFill>
                          <a:effectLst/>
                          <a:latin typeface="Arial" panose="020B0604020202020204" pitchFamily="34" charset="0"/>
                        </a:rPr>
                        <a:t>24</a:t>
                      </a:r>
                    </a:p>
                  </a:txBody>
                  <a:tcPr marL="3385" marR="3385" marT="338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1E784"/>
                    </a:solidFill>
                  </a:tcPr>
                </a:tc>
                <a:tc>
                  <a:txBody>
                    <a:bodyPr/>
                    <a:lstStyle/>
                    <a:p>
                      <a:pPr algn="ctr" fontAlgn="b"/>
                      <a:r>
                        <a:rPr lang="en-GB" sz="800" b="0" i="0" u="none" strike="noStrike">
                          <a:solidFill>
                            <a:srgbClr val="000000"/>
                          </a:solidFill>
                          <a:effectLst/>
                          <a:latin typeface="Arial" panose="020B0604020202020204" pitchFamily="34" charset="0"/>
                        </a:rPr>
                        <a:t>41</a:t>
                      </a:r>
                    </a:p>
                  </a:txBody>
                  <a:tcPr marL="3385" marR="3385" marT="338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ACD480"/>
                    </a:solidFill>
                  </a:tcPr>
                </a:tc>
                <a:tc>
                  <a:txBody>
                    <a:bodyPr/>
                    <a:lstStyle/>
                    <a:p>
                      <a:pPr algn="ctr" fontAlgn="b"/>
                      <a:r>
                        <a:rPr lang="en-GB" sz="800" b="0" i="0" u="none" strike="noStrike">
                          <a:solidFill>
                            <a:srgbClr val="000000"/>
                          </a:solidFill>
                          <a:effectLst/>
                          <a:latin typeface="Arial" panose="020B0604020202020204" pitchFamily="34" charset="0"/>
                        </a:rPr>
                        <a:t>12</a:t>
                      </a:r>
                    </a:p>
                  </a:txBody>
                  <a:tcPr marL="3385" marR="3385" marT="338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CB579"/>
                    </a:solidFill>
                  </a:tcPr>
                </a:tc>
                <a:tc>
                  <a:txBody>
                    <a:bodyPr/>
                    <a:lstStyle/>
                    <a:p>
                      <a:pPr algn="ctr" fontAlgn="b"/>
                      <a:r>
                        <a:rPr lang="en-GB" sz="800" b="0" i="0" u="none" strike="noStrike">
                          <a:solidFill>
                            <a:srgbClr val="000000"/>
                          </a:solidFill>
                          <a:effectLst/>
                          <a:latin typeface="Arial" panose="020B0604020202020204" pitchFamily="34" charset="0"/>
                        </a:rPr>
                        <a:t>23</a:t>
                      </a:r>
                    </a:p>
                  </a:txBody>
                  <a:tcPr marL="3385" marR="3385" marT="338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5E984"/>
                    </a:solidFill>
                  </a:tcPr>
                </a:tc>
                <a:tc>
                  <a:txBody>
                    <a:bodyPr/>
                    <a:lstStyle/>
                    <a:p>
                      <a:pPr algn="ctr" fontAlgn="b"/>
                      <a:r>
                        <a:rPr lang="en-GB" sz="800" b="0" i="0" u="none" strike="noStrike">
                          <a:solidFill>
                            <a:srgbClr val="000000"/>
                          </a:solidFill>
                          <a:effectLst/>
                          <a:latin typeface="Arial" panose="020B0604020202020204" pitchFamily="34" charset="0"/>
                        </a:rPr>
                        <a:t>15</a:t>
                      </a:r>
                    </a:p>
                  </a:txBody>
                  <a:tcPr marL="3385" marR="3385" marT="338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DC87D"/>
                    </a:solidFill>
                  </a:tcPr>
                </a:tc>
                <a:tc>
                  <a:txBody>
                    <a:bodyPr/>
                    <a:lstStyle/>
                    <a:p>
                      <a:pPr algn="ctr" fontAlgn="b"/>
                      <a:r>
                        <a:rPr lang="en-GB" sz="800" b="0" i="0" u="none" strike="noStrike">
                          <a:solidFill>
                            <a:srgbClr val="000000"/>
                          </a:solidFill>
                          <a:effectLst/>
                          <a:latin typeface="Arial" panose="020B0604020202020204" pitchFamily="34" charset="0"/>
                        </a:rPr>
                        <a:t>9</a:t>
                      </a:r>
                    </a:p>
                  </a:txBody>
                  <a:tcPr marL="3385" marR="3385" marT="338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BA275"/>
                    </a:solidFill>
                  </a:tcPr>
                </a:tc>
                <a:tc>
                  <a:txBody>
                    <a:bodyPr/>
                    <a:lstStyle/>
                    <a:p>
                      <a:pPr algn="ctr" fontAlgn="b"/>
                      <a:r>
                        <a:rPr lang="en-GB" sz="800" b="0" i="0" u="none" strike="noStrike">
                          <a:solidFill>
                            <a:srgbClr val="000000"/>
                          </a:solidFill>
                          <a:effectLst/>
                          <a:latin typeface="Arial" panose="020B0604020202020204" pitchFamily="34" charset="0"/>
                        </a:rPr>
                        <a:t>15</a:t>
                      </a:r>
                    </a:p>
                  </a:txBody>
                  <a:tcPr marL="3385" marR="3385" marT="338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DC87D"/>
                    </a:solidFill>
                  </a:tcPr>
                </a:tc>
                <a:tc>
                  <a:txBody>
                    <a:bodyPr/>
                    <a:lstStyle/>
                    <a:p>
                      <a:pPr algn="ctr" fontAlgn="b"/>
                      <a:r>
                        <a:rPr lang="en-GB" sz="800" b="0" i="0" u="none" strike="noStrike">
                          <a:solidFill>
                            <a:srgbClr val="000000"/>
                          </a:solidFill>
                          <a:effectLst/>
                          <a:latin typeface="Arial" panose="020B0604020202020204" pitchFamily="34" charset="0"/>
                        </a:rPr>
                        <a:t>17</a:t>
                      </a:r>
                    </a:p>
                  </a:txBody>
                  <a:tcPr marL="3385" marR="3385" marT="338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DD47F"/>
                    </a:solidFill>
                  </a:tcPr>
                </a:tc>
                <a:tc>
                  <a:txBody>
                    <a:bodyPr/>
                    <a:lstStyle/>
                    <a:p>
                      <a:pPr algn="ctr" fontAlgn="b"/>
                      <a:r>
                        <a:rPr lang="en-GB" sz="800" b="0" i="0" u="none" strike="noStrike">
                          <a:solidFill>
                            <a:srgbClr val="000000"/>
                          </a:solidFill>
                          <a:effectLst/>
                          <a:latin typeface="Arial" panose="020B0604020202020204" pitchFamily="34" charset="0"/>
                        </a:rPr>
                        <a:t>36</a:t>
                      </a:r>
                    </a:p>
                  </a:txBody>
                  <a:tcPr marL="3385" marR="3385" marT="338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1D981"/>
                    </a:solidFill>
                  </a:tcPr>
                </a:tc>
                <a:tc>
                  <a:txBody>
                    <a:bodyPr/>
                    <a:lstStyle/>
                    <a:p>
                      <a:pPr algn="ctr" fontAlgn="b"/>
                      <a:r>
                        <a:rPr lang="en-GB" sz="800" b="0" i="0" u="none" strike="noStrike">
                          <a:solidFill>
                            <a:srgbClr val="000000"/>
                          </a:solidFill>
                          <a:effectLst/>
                          <a:latin typeface="Arial" panose="020B0604020202020204" pitchFamily="34" charset="0"/>
                        </a:rPr>
                        <a:t>35</a:t>
                      </a:r>
                    </a:p>
                  </a:txBody>
                  <a:tcPr marL="3385" marR="3385" marT="338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5DB81"/>
                    </a:solidFill>
                  </a:tcPr>
                </a:tc>
                <a:tc>
                  <a:txBody>
                    <a:bodyPr/>
                    <a:lstStyle/>
                    <a:p>
                      <a:pPr algn="ctr" fontAlgn="b"/>
                      <a:r>
                        <a:rPr lang="en-GB" sz="800" b="0" i="0" u="none" strike="noStrike">
                          <a:solidFill>
                            <a:srgbClr val="000000"/>
                          </a:solidFill>
                          <a:effectLst/>
                          <a:latin typeface="Arial" panose="020B0604020202020204" pitchFamily="34" charset="0"/>
                        </a:rPr>
                        <a:t>12</a:t>
                      </a:r>
                    </a:p>
                  </a:txBody>
                  <a:tcPr marL="3385" marR="3385" marT="338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CB579"/>
                    </a:solidFill>
                  </a:tcPr>
                </a:tc>
                <a:tc>
                  <a:txBody>
                    <a:bodyPr/>
                    <a:lstStyle/>
                    <a:p>
                      <a:pPr algn="ctr" fontAlgn="b"/>
                      <a:r>
                        <a:rPr lang="en-GB" sz="800" b="0" i="0" u="none" strike="noStrike">
                          <a:solidFill>
                            <a:srgbClr val="000000"/>
                          </a:solidFill>
                          <a:effectLst/>
                          <a:latin typeface="Arial" panose="020B0604020202020204" pitchFamily="34" charset="0"/>
                        </a:rPr>
                        <a:t>9</a:t>
                      </a:r>
                    </a:p>
                  </a:txBody>
                  <a:tcPr marL="3385" marR="3385" marT="338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BA275"/>
                    </a:solidFill>
                  </a:tcPr>
                </a:tc>
                <a:extLst>
                  <a:ext uri="{0D108BD9-81ED-4DB2-BD59-A6C34878D82A}">
                    <a16:rowId xmlns:a16="http://schemas.microsoft.com/office/drawing/2014/main" val="462274382"/>
                  </a:ext>
                </a:extLst>
              </a:tr>
              <a:tr h="158400">
                <a:tc>
                  <a:txBody>
                    <a:bodyPr/>
                    <a:lstStyle/>
                    <a:p>
                      <a:pPr algn="ctr" fontAlgn="b"/>
                      <a:r>
                        <a:rPr lang="en-GB" sz="800" b="0" i="0" u="none" strike="noStrike">
                          <a:solidFill>
                            <a:srgbClr val="000000"/>
                          </a:solidFill>
                          <a:effectLst/>
                          <a:latin typeface="Arial" panose="020B0604020202020204" pitchFamily="34" charset="0"/>
                        </a:rPr>
                        <a:t>4</a:t>
                      </a:r>
                    </a:p>
                  </a:txBody>
                  <a:tcPr marL="3385" marR="3385" marT="338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9826F"/>
                    </a:solidFill>
                  </a:tcPr>
                </a:tc>
                <a:tc>
                  <a:txBody>
                    <a:bodyPr/>
                    <a:lstStyle/>
                    <a:p>
                      <a:pPr algn="ctr" fontAlgn="b"/>
                      <a:r>
                        <a:rPr lang="en-GB" sz="800" b="0" i="0" u="none" strike="noStrike">
                          <a:solidFill>
                            <a:srgbClr val="000000"/>
                          </a:solidFill>
                          <a:effectLst/>
                          <a:latin typeface="Arial" panose="020B0604020202020204" pitchFamily="34" charset="0"/>
                        </a:rPr>
                        <a:t>59</a:t>
                      </a:r>
                    </a:p>
                  </a:txBody>
                  <a:tcPr marL="3385" marR="3385" marT="338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63BE7B"/>
                    </a:solidFill>
                  </a:tcPr>
                </a:tc>
                <a:tc>
                  <a:txBody>
                    <a:bodyPr/>
                    <a:lstStyle/>
                    <a:p>
                      <a:pPr algn="ctr" fontAlgn="b"/>
                      <a:r>
                        <a:rPr lang="en-GB" sz="800" b="0" i="0" u="none" strike="noStrike">
                          <a:solidFill>
                            <a:srgbClr val="000000"/>
                          </a:solidFill>
                          <a:effectLst/>
                          <a:latin typeface="Arial" panose="020B0604020202020204" pitchFamily="34" charset="0"/>
                        </a:rPr>
                        <a:t>4</a:t>
                      </a:r>
                    </a:p>
                  </a:txBody>
                  <a:tcPr marL="3385" marR="3385" marT="338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9826F"/>
                    </a:solidFill>
                  </a:tcPr>
                </a:tc>
                <a:tc>
                  <a:txBody>
                    <a:bodyPr/>
                    <a:lstStyle/>
                    <a:p>
                      <a:pPr algn="ctr" fontAlgn="b"/>
                      <a:r>
                        <a:rPr lang="en-GB" sz="800" b="0" i="0" u="none" strike="noStrike">
                          <a:solidFill>
                            <a:srgbClr val="000000"/>
                          </a:solidFill>
                          <a:effectLst/>
                          <a:latin typeface="Arial" panose="020B0604020202020204" pitchFamily="34" charset="0"/>
                        </a:rPr>
                        <a:t>5</a:t>
                      </a:r>
                    </a:p>
                  </a:txBody>
                  <a:tcPr marL="3385" marR="3385" marT="338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98871"/>
                    </a:solidFill>
                  </a:tcPr>
                </a:tc>
                <a:tc>
                  <a:txBody>
                    <a:bodyPr/>
                    <a:lstStyle/>
                    <a:p>
                      <a:pPr algn="ctr" fontAlgn="b"/>
                      <a:r>
                        <a:rPr lang="en-GB" sz="800" b="0" i="0" u="none" strike="noStrike">
                          <a:solidFill>
                            <a:srgbClr val="000000"/>
                          </a:solidFill>
                          <a:effectLst/>
                          <a:latin typeface="Arial" panose="020B0604020202020204" pitchFamily="34" charset="0"/>
                        </a:rPr>
                        <a:t>46</a:t>
                      </a:r>
                    </a:p>
                  </a:txBody>
                  <a:tcPr marL="3385" marR="3385" marT="338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98CE7F"/>
                    </a:solidFill>
                  </a:tcPr>
                </a:tc>
                <a:tc>
                  <a:txBody>
                    <a:bodyPr/>
                    <a:lstStyle/>
                    <a:p>
                      <a:pPr algn="ctr" fontAlgn="b"/>
                      <a:r>
                        <a:rPr lang="en-GB" sz="800" b="0" i="0" u="none" strike="noStrike">
                          <a:solidFill>
                            <a:srgbClr val="000000"/>
                          </a:solidFill>
                          <a:effectLst/>
                          <a:latin typeface="Arial" panose="020B0604020202020204" pitchFamily="34" charset="0"/>
                        </a:rPr>
                        <a:t>22</a:t>
                      </a:r>
                    </a:p>
                  </a:txBody>
                  <a:tcPr marL="3385" marR="3385" marT="338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9EA84"/>
                    </a:solidFill>
                  </a:tcPr>
                </a:tc>
                <a:tc>
                  <a:txBody>
                    <a:bodyPr/>
                    <a:lstStyle/>
                    <a:p>
                      <a:pPr algn="ctr" fontAlgn="b"/>
                      <a:r>
                        <a:rPr lang="en-GB" sz="800" b="0" i="0" u="none" strike="noStrike">
                          <a:solidFill>
                            <a:srgbClr val="000000"/>
                          </a:solidFill>
                          <a:effectLst/>
                          <a:latin typeface="Arial" panose="020B0604020202020204" pitchFamily="34" charset="0"/>
                        </a:rPr>
                        <a:t>29</a:t>
                      </a:r>
                    </a:p>
                  </a:txBody>
                  <a:tcPr marL="3385" marR="3385" marT="338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DDE283"/>
                    </a:solidFill>
                  </a:tcPr>
                </a:tc>
                <a:tc>
                  <a:txBody>
                    <a:bodyPr/>
                    <a:lstStyle/>
                    <a:p>
                      <a:pPr algn="ctr" fontAlgn="b"/>
                      <a:r>
                        <a:rPr lang="en-GB" sz="800" b="0" i="0" u="none" strike="noStrike">
                          <a:solidFill>
                            <a:srgbClr val="000000"/>
                          </a:solidFill>
                          <a:effectLst/>
                          <a:latin typeface="Arial" panose="020B0604020202020204" pitchFamily="34" charset="0"/>
                        </a:rPr>
                        <a:t>34</a:t>
                      </a:r>
                    </a:p>
                  </a:txBody>
                  <a:tcPr marL="3385" marR="3385" marT="338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9DC81"/>
                    </a:solidFill>
                  </a:tcPr>
                </a:tc>
                <a:tc>
                  <a:txBody>
                    <a:bodyPr/>
                    <a:lstStyle/>
                    <a:p>
                      <a:pPr algn="ctr" fontAlgn="b"/>
                      <a:r>
                        <a:rPr lang="en-GB" sz="800" b="0" i="0" u="none" strike="noStrike">
                          <a:solidFill>
                            <a:srgbClr val="000000"/>
                          </a:solidFill>
                          <a:effectLst/>
                          <a:latin typeface="Arial" panose="020B0604020202020204" pitchFamily="34" charset="0"/>
                        </a:rPr>
                        <a:t>2</a:t>
                      </a:r>
                    </a:p>
                  </a:txBody>
                  <a:tcPr marL="3385" marR="3385" marT="338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8756D"/>
                    </a:solidFill>
                  </a:tcPr>
                </a:tc>
                <a:tc>
                  <a:txBody>
                    <a:bodyPr/>
                    <a:lstStyle/>
                    <a:p>
                      <a:pPr algn="ctr" fontAlgn="b"/>
                      <a:r>
                        <a:rPr lang="en-GB" sz="800" b="0" i="0" u="none" strike="noStrike">
                          <a:solidFill>
                            <a:srgbClr val="000000"/>
                          </a:solidFill>
                          <a:effectLst/>
                          <a:latin typeface="Arial" panose="020B0604020202020204" pitchFamily="34" charset="0"/>
                        </a:rPr>
                        <a:t>14</a:t>
                      </a:r>
                    </a:p>
                  </a:txBody>
                  <a:tcPr marL="3385" marR="3385" marT="338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CC17C"/>
                    </a:solidFill>
                  </a:tcPr>
                </a:tc>
                <a:tc>
                  <a:txBody>
                    <a:bodyPr/>
                    <a:lstStyle/>
                    <a:p>
                      <a:pPr algn="ctr" fontAlgn="b"/>
                      <a:r>
                        <a:rPr lang="en-GB" sz="800" b="0" i="0" u="none" strike="noStrike">
                          <a:solidFill>
                            <a:srgbClr val="000000"/>
                          </a:solidFill>
                          <a:effectLst/>
                          <a:latin typeface="Arial" panose="020B0604020202020204" pitchFamily="34" charset="0"/>
                        </a:rPr>
                        <a:t>20</a:t>
                      </a:r>
                    </a:p>
                  </a:txBody>
                  <a:tcPr marL="3385" marR="3385" marT="338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EE783"/>
                    </a:solidFill>
                  </a:tcPr>
                </a:tc>
                <a:tc>
                  <a:txBody>
                    <a:bodyPr/>
                    <a:lstStyle/>
                    <a:p>
                      <a:pPr algn="ctr" fontAlgn="b"/>
                      <a:r>
                        <a:rPr lang="en-GB" sz="800" b="0" i="0" u="none" strike="noStrike">
                          <a:solidFill>
                            <a:srgbClr val="000000"/>
                          </a:solidFill>
                          <a:effectLst/>
                          <a:latin typeface="Arial" panose="020B0604020202020204" pitchFamily="34" charset="0"/>
                        </a:rPr>
                        <a:t>1</a:t>
                      </a:r>
                    </a:p>
                  </a:txBody>
                  <a:tcPr marL="3385" marR="3385" marT="338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86F6C"/>
                    </a:solidFill>
                  </a:tcPr>
                </a:tc>
                <a:tc>
                  <a:txBody>
                    <a:bodyPr/>
                    <a:lstStyle/>
                    <a:p>
                      <a:pPr algn="ctr" fontAlgn="b"/>
                      <a:r>
                        <a:rPr lang="en-GB" sz="800" b="0" i="0" u="none" strike="noStrike">
                          <a:solidFill>
                            <a:srgbClr val="000000"/>
                          </a:solidFill>
                          <a:effectLst/>
                          <a:latin typeface="Arial" panose="020B0604020202020204" pitchFamily="34" charset="0"/>
                        </a:rPr>
                        <a:t>21</a:t>
                      </a:r>
                    </a:p>
                  </a:txBody>
                  <a:tcPr marL="3385" marR="3385" marT="338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DEB84"/>
                    </a:solidFill>
                  </a:tcPr>
                </a:tc>
                <a:tc>
                  <a:txBody>
                    <a:bodyPr/>
                    <a:lstStyle/>
                    <a:p>
                      <a:pPr algn="ctr" fontAlgn="b"/>
                      <a:r>
                        <a:rPr lang="en-GB" sz="800" b="0" i="0" u="none" strike="noStrike">
                          <a:solidFill>
                            <a:srgbClr val="000000"/>
                          </a:solidFill>
                          <a:effectLst/>
                          <a:latin typeface="Arial" panose="020B0604020202020204" pitchFamily="34" charset="0"/>
                        </a:rPr>
                        <a:t>50</a:t>
                      </a:r>
                    </a:p>
                  </a:txBody>
                  <a:tcPr marL="3385" marR="3385" marT="338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88C97E"/>
                    </a:solidFill>
                  </a:tcPr>
                </a:tc>
                <a:tc>
                  <a:txBody>
                    <a:bodyPr/>
                    <a:lstStyle/>
                    <a:p>
                      <a:pPr algn="ctr" fontAlgn="b"/>
                      <a:r>
                        <a:rPr lang="en-GB" sz="800" b="0" i="0" u="none" strike="noStrike">
                          <a:solidFill>
                            <a:srgbClr val="000000"/>
                          </a:solidFill>
                          <a:effectLst/>
                          <a:latin typeface="Arial" panose="020B0604020202020204" pitchFamily="34" charset="0"/>
                        </a:rPr>
                        <a:t>19</a:t>
                      </a:r>
                    </a:p>
                  </a:txBody>
                  <a:tcPr marL="3385" marR="3385" marT="338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EE182"/>
                    </a:solidFill>
                  </a:tcPr>
                </a:tc>
                <a:tc>
                  <a:txBody>
                    <a:bodyPr/>
                    <a:lstStyle/>
                    <a:p>
                      <a:pPr algn="ctr" fontAlgn="b"/>
                      <a:r>
                        <a:rPr lang="en-GB" sz="800" b="0" i="0" u="none" strike="noStrike">
                          <a:solidFill>
                            <a:srgbClr val="000000"/>
                          </a:solidFill>
                          <a:effectLst/>
                          <a:latin typeface="Arial" panose="020B0604020202020204" pitchFamily="34" charset="0"/>
                        </a:rPr>
                        <a:t>24</a:t>
                      </a:r>
                    </a:p>
                  </a:txBody>
                  <a:tcPr marL="3385" marR="3385" marT="338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1E784"/>
                    </a:solidFill>
                  </a:tcPr>
                </a:tc>
                <a:tc>
                  <a:txBody>
                    <a:bodyPr/>
                    <a:lstStyle/>
                    <a:p>
                      <a:pPr algn="ctr" fontAlgn="b"/>
                      <a:r>
                        <a:rPr lang="en-GB" sz="800" b="0" i="0" u="none" strike="noStrike">
                          <a:solidFill>
                            <a:srgbClr val="000000"/>
                          </a:solidFill>
                          <a:effectLst/>
                          <a:latin typeface="Arial" panose="020B0604020202020204" pitchFamily="34" charset="0"/>
                        </a:rPr>
                        <a:t>30</a:t>
                      </a:r>
                    </a:p>
                  </a:txBody>
                  <a:tcPr marL="3385" marR="3385" marT="338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D9E082"/>
                    </a:solidFill>
                  </a:tcPr>
                </a:tc>
                <a:tc>
                  <a:txBody>
                    <a:bodyPr/>
                    <a:lstStyle/>
                    <a:p>
                      <a:pPr algn="ctr" fontAlgn="b"/>
                      <a:r>
                        <a:rPr lang="en-GB" sz="800" b="0" i="0" u="none" strike="noStrike">
                          <a:solidFill>
                            <a:srgbClr val="000000"/>
                          </a:solidFill>
                          <a:effectLst/>
                          <a:latin typeface="Arial" panose="020B0604020202020204" pitchFamily="34" charset="0"/>
                        </a:rPr>
                        <a:t>18</a:t>
                      </a:r>
                    </a:p>
                  </a:txBody>
                  <a:tcPr marL="3385" marR="3385" marT="338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EDB80"/>
                    </a:solidFill>
                  </a:tcPr>
                </a:tc>
                <a:tc>
                  <a:txBody>
                    <a:bodyPr/>
                    <a:lstStyle/>
                    <a:p>
                      <a:pPr algn="ctr" fontAlgn="b"/>
                      <a:r>
                        <a:rPr lang="en-GB" sz="800" b="0" i="0" u="none" strike="noStrike">
                          <a:solidFill>
                            <a:srgbClr val="000000"/>
                          </a:solidFill>
                          <a:effectLst/>
                          <a:latin typeface="Arial" panose="020B0604020202020204" pitchFamily="34" charset="0"/>
                        </a:rPr>
                        <a:t>31</a:t>
                      </a:r>
                    </a:p>
                  </a:txBody>
                  <a:tcPr marL="3385" marR="3385" marT="338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D5DF82"/>
                    </a:solidFill>
                  </a:tcPr>
                </a:tc>
                <a:tc>
                  <a:txBody>
                    <a:bodyPr/>
                    <a:lstStyle/>
                    <a:p>
                      <a:pPr algn="ctr" fontAlgn="b"/>
                      <a:r>
                        <a:rPr lang="en-GB" sz="800" b="0" i="0" u="none" strike="noStrike">
                          <a:solidFill>
                            <a:srgbClr val="000000"/>
                          </a:solidFill>
                          <a:effectLst/>
                          <a:latin typeface="Arial" panose="020B0604020202020204" pitchFamily="34" charset="0"/>
                        </a:rPr>
                        <a:t>32</a:t>
                      </a:r>
                    </a:p>
                  </a:txBody>
                  <a:tcPr marL="3385" marR="3385" marT="338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D1DE82"/>
                    </a:solidFill>
                  </a:tcPr>
                </a:tc>
                <a:tc>
                  <a:txBody>
                    <a:bodyPr/>
                    <a:lstStyle/>
                    <a:p>
                      <a:pPr algn="ctr" fontAlgn="b"/>
                      <a:r>
                        <a:rPr lang="en-GB" sz="800" b="0" i="0" u="none" strike="noStrike">
                          <a:solidFill>
                            <a:srgbClr val="000000"/>
                          </a:solidFill>
                          <a:effectLst/>
                          <a:latin typeface="Arial" panose="020B0604020202020204" pitchFamily="34" charset="0"/>
                        </a:rPr>
                        <a:t>13</a:t>
                      </a:r>
                    </a:p>
                  </a:txBody>
                  <a:tcPr marL="3385" marR="3385" marT="338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CBB7A"/>
                    </a:solidFill>
                  </a:tcPr>
                </a:tc>
                <a:tc>
                  <a:txBody>
                    <a:bodyPr/>
                    <a:lstStyle/>
                    <a:p>
                      <a:pPr algn="ctr" fontAlgn="b"/>
                      <a:r>
                        <a:rPr lang="en-GB" sz="800" b="0" i="0" u="none" strike="noStrike">
                          <a:solidFill>
                            <a:srgbClr val="000000"/>
                          </a:solidFill>
                          <a:effectLst/>
                          <a:latin typeface="Arial" panose="020B0604020202020204" pitchFamily="34" charset="0"/>
                        </a:rPr>
                        <a:t>8</a:t>
                      </a:r>
                    </a:p>
                  </a:txBody>
                  <a:tcPr marL="3385" marR="3385" marT="338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A9B74"/>
                    </a:solidFill>
                  </a:tcPr>
                </a:tc>
                <a:tc>
                  <a:txBody>
                    <a:bodyPr/>
                    <a:lstStyle/>
                    <a:p>
                      <a:pPr algn="ctr" fontAlgn="b"/>
                      <a:r>
                        <a:rPr lang="en-GB" sz="800" b="0" i="0" u="none" strike="noStrike">
                          <a:solidFill>
                            <a:srgbClr val="000000"/>
                          </a:solidFill>
                          <a:effectLst/>
                          <a:latin typeface="Arial" panose="020B0604020202020204" pitchFamily="34" charset="0"/>
                        </a:rPr>
                        <a:t>33</a:t>
                      </a:r>
                    </a:p>
                  </a:txBody>
                  <a:tcPr marL="3385" marR="3385" marT="338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DDD82"/>
                    </a:solidFill>
                  </a:tcPr>
                </a:tc>
                <a:tc>
                  <a:txBody>
                    <a:bodyPr/>
                    <a:lstStyle/>
                    <a:p>
                      <a:pPr algn="ctr" fontAlgn="b"/>
                      <a:r>
                        <a:rPr lang="en-GB" sz="800" b="0" i="0" u="none" strike="noStrike">
                          <a:solidFill>
                            <a:srgbClr val="000000"/>
                          </a:solidFill>
                          <a:effectLst/>
                          <a:latin typeface="Arial" panose="020B0604020202020204" pitchFamily="34" charset="0"/>
                        </a:rPr>
                        <a:t>35</a:t>
                      </a:r>
                    </a:p>
                  </a:txBody>
                  <a:tcPr marL="3385" marR="3385" marT="338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5DB81"/>
                    </a:solidFill>
                  </a:tcPr>
                </a:tc>
                <a:tc>
                  <a:txBody>
                    <a:bodyPr/>
                    <a:lstStyle/>
                    <a:p>
                      <a:pPr algn="ctr" fontAlgn="b"/>
                      <a:r>
                        <a:rPr lang="en-GB" sz="800" b="0" i="0" u="none" strike="noStrike">
                          <a:solidFill>
                            <a:srgbClr val="000000"/>
                          </a:solidFill>
                          <a:effectLst/>
                          <a:latin typeface="Arial" panose="020B0604020202020204" pitchFamily="34" charset="0"/>
                        </a:rPr>
                        <a:t>19</a:t>
                      </a:r>
                    </a:p>
                  </a:txBody>
                  <a:tcPr marL="3385" marR="3385" marT="338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EE182"/>
                    </a:solidFill>
                  </a:tcPr>
                </a:tc>
                <a:tc>
                  <a:txBody>
                    <a:bodyPr/>
                    <a:lstStyle/>
                    <a:p>
                      <a:pPr algn="ctr" fontAlgn="b"/>
                      <a:r>
                        <a:rPr lang="en-GB" sz="800" b="0" i="0" u="none" strike="noStrike">
                          <a:solidFill>
                            <a:srgbClr val="000000"/>
                          </a:solidFill>
                          <a:effectLst/>
                          <a:latin typeface="Arial" panose="020B0604020202020204" pitchFamily="34" charset="0"/>
                        </a:rPr>
                        <a:t>41</a:t>
                      </a:r>
                    </a:p>
                  </a:txBody>
                  <a:tcPr marL="3385" marR="3385" marT="338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ACD480"/>
                    </a:solidFill>
                  </a:tcPr>
                </a:tc>
                <a:tc>
                  <a:txBody>
                    <a:bodyPr/>
                    <a:lstStyle/>
                    <a:p>
                      <a:pPr algn="ctr" fontAlgn="b"/>
                      <a:r>
                        <a:rPr lang="en-GB" sz="800" b="0" i="0" u="none" strike="noStrike">
                          <a:solidFill>
                            <a:srgbClr val="000000"/>
                          </a:solidFill>
                          <a:effectLst/>
                          <a:latin typeface="Arial" panose="020B0604020202020204" pitchFamily="34" charset="0"/>
                        </a:rPr>
                        <a:t>11</a:t>
                      </a:r>
                    </a:p>
                  </a:txBody>
                  <a:tcPr marL="3385" marR="3385" marT="338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BAE78"/>
                    </a:solidFill>
                  </a:tcPr>
                </a:tc>
                <a:tc>
                  <a:txBody>
                    <a:bodyPr/>
                    <a:lstStyle/>
                    <a:p>
                      <a:pPr algn="ctr" fontAlgn="b"/>
                      <a:r>
                        <a:rPr lang="en-GB" sz="800" b="0" i="0" u="none" strike="noStrike">
                          <a:solidFill>
                            <a:srgbClr val="000000"/>
                          </a:solidFill>
                          <a:effectLst/>
                          <a:latin typeface="Arial" panose="020B0604020202020204" pitchFamily="34" charset="0"/>
                        </a:rPr>
                        <a:t>23</a:t>
                      </a:r>
                    </a:p>
                  </a:txBody>
                  <a:tcPr marL="3385" marR="3385" marT="338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5E984"/>
                    </a:solidFill>
                  </a:tcPr>
                </a:tc>
                <a:tc>
                  <a:txBody>
                    <a:bodyPr/>
                    <a:lstStyle/>
                    <a:p>
                      <a:pPr algn="ctr" fontAlgn="b"/>
                      <a:r>
                        <a:rPr lang="en-GB" sz="800" b="0" i="0" u="none" strike="noStrike">
                          <a:solidFill>
                            <a:srgbClr val="000000"/>
                          </a:solidFill>
                          <a:effectLst/>
                          <a:latin typeface="Arial" panose="020B0604020202020204" pitchFamily="34" charset="0"/>
                        </a:rPr>
                        <a:t>14</a:t>
                      </a:r>
                    </a:p>
                  </a:txBody>
                  <a:tcPr marL="3385" marR="3385" marT="338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CC17C"/>
                    </a:solidFill>
                  </a:tcPr>
                </a:tc>
                <a:tc>
                  <a:txBody>
                    <a:bodyPr/>
                    <a:lstStyle/>
                    <a:p>
                      <a:pPr algn="ctr" fontAlgn="b"/>
                      <a:r>
                        <a:rPr lang="en-GB" sz="800" b="0" i="0" u="none" strike="noStrike">
                          <a:solidFill>
                            <a:srgbClr val="000000"/>
                          </a:solidFill>
                          <a:effectLst/>
                          <a:latin typeface="Arial" panose="020B0604020202020204" pitchFamily="34" charset="0"/>
                        </a:rPr>
                        <a:t>8</a:t>
                      </a:r>
                    </a:p>
                  </a:txBody>
                  <a:tcPr marL="3385" marR="3385" marT="338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A9B74"/>
                    </a:solidFill>
                  </a:tcPr>
                </a:tc>
                <a:tc>
                  <a:txBody>
                    <a:bodyPr/>
                    <a:lstStyle/>
                    <a:p>
                      <a:pPr algn="ctr" fontAlgn="b"/>
                      <a:r>
                        <a:rPr lang="en-GB" sz="800" b="0" i="0" u="none" strike="noStrike">
                          <a:solidFill>
                            <a:srgbClr val="000000"/>
                          </a:solidFill>
                          <a:effectLst/>
                          <a:latin typeface="Arial" panose="020B0604020202020204" pitchFamily="34" charset="0"/>
                        </a:rPr>
                        <a:t>15</a:t>
                      </a:r>
                    </a:p>
                  </a:txBody>
                  <a:tcPr marL="3385" marR="3385" marT="338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DC87D"/>
                    </a:solidFill>
                  </a:tcPr>
                </a:tc>
                <a:tc>
                  <a:txBody>
                    <a:bodyPr/>
                    <a:lstStyle/>
                    <a:p>
                      <a:pPr algn="ctr" fontAlgn="b"/>
                      <a:r>
                        <a:rPr lang="en-GB" sz="800" b="0" i="0" u="none" strike="noStrike">
                          <a:solidFill>
                            <a:srgbClr val="000000"/>
                          </a:solidFill>
                          <a:effectLst/>
                          <a:latin typeface="Arial" panose="020B0604020202020204" pitchFamily="34" charset="0"/>
                        </a:rPr>
                        <a:t>17</a:t>
                      </a:r>
                    </a:p>
                  </a:txBody>
                  <a:tcPr marL="3385" marR="3385" marT="338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DD47F"/>
                    </a:solidFill>
                  </a:tcPr>
                </a:tc>
                <a:tc>
                  <a:txBody>
                    <a:bodyPr/>
                    <a:lstStyle/>
                    <a:p>
                      <a:pPr algn="ctr" fontAlgn="b"/>
                      <a:r>
                        <a:rPr lang="en-GB" sz="800" b="0" i="0" u="none" strike="noStrike">
                          <a:solidFill>
                            <a:srgbClr val="000000"/>
                          </a:solidFill>
                          <a:effectLst/>
                          <a:latin typeface="Arial" panose="020B0604020202020204" pitchFamily="34" charset="0"/>
                        </a:rPr>
                        <a:t>36</a:t>
                      </a:r>
                    </a:p>
                  </a:txBody>
                  <a:tcPr marL="3385" marR="3385" marT="338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1D981"/>
                    </a:solidFill>
                  </a:tcPr>
                </a:tc>
                <a:tc>
                  <a:txBody>
                    <a:bodyPr/>
                    <a:lstStyle/>
                    <a:p>
                      <a:pPr algn="ctr" fontAlgn="b"/>
                      <a:r>
                        <a:rPr lang="en-GB" sz="800" b="0" i="0" u="none" strike="noStrike">
                          <a:solidFill>
                            <a:srgbClr val="000000"/>
                          </a:solidFill>
                          <a:effectLst/>
                          <a:latin typeface="Arial" panose="020B0604020202020204" pitchFamily="34" charset="0"/>
                        </a:rPr>
                        <a:t>15</a:t>
                      </a:r>
                    </a:p>
                  </a:txBody>
                  <a:tcPr marL="3385" marR="3385" marT="338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DC87D"/>
                    </a:solidFill>
                  </a:tcPr>
                </a:tc>
                <a:tc>
                  <a:txBody>
                    <a:bodyPr/>
                    <a:lstStyle/>
                    <a:p>
                      <a:pPr algn="ctr" fontAlgn="b"/>
                      <a:r>
                        <a:rPr lang="en-GB" sz="800" b="0" i="0" u="none" strike="noStrike">
                          <a:solidFill>
                            <a:srgbClr val="000000"/>
                          </a:solidFill>
                          <a:effectLst/>
                          <a:latin typeface="Arial" panose="020B0604020202020204" pitchFamily="34" charset="0"/>
                        </a:rPr>
                        <a:t>12</a:t>
                      </a:r>
                    </a:p>
                  </a:txBody>
                  <a:tcPr marL="3385" marR="3385" marT="338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CB579"/>
                    </a:solidFill>
                  </a:tcPr>
                </a:tc>
                <a:tc>
                  <a:txBody>
                    <a:bodyPr/>
                    <a:lstStyle/>
                    <a:p>
                      <a:pPr algn="ctr" fontAlgn="b"/>
                      <a:r>
                        <a:rPr lang="en-GB" sz="800" b="0" i="0" u="none" strike="noStrike">
                          <a:solidFill>
                            <a:srgbClr val="000000"/>
                          </a:solidFill>
                          <a:effectLst/>
                          <a:latin typeface="Arial" panose="020B0604020202020204" pitchFamily="34" charset="0"/>
                        </a:rPr>
                        <a:t>0</a:t>
                      </a:r>
                    </a:p>
                  </a:txBody>
                  <a:tcPr marL="3385" marR="3385" marT="338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8696B"/>
                    </a:solidFill>
                  </a:tcPr>
                </a:tc>
                <a:extLst>
                  <a:ext uri="{0D108BD9-81ED-4DB2-BD59-A6C34878D82A}">
                    <a16:rowId xmlns:a16="http://schemas.microsoft.com/office/drawing/2014/main" val="545189248"/>
                  </a:ext>
                </a:extLst>
              </a:tr>
            </a:tbl>
          </a:graphicData>
        </a:graphic>
      </p:graphicFrame>
      <p:sp>
        <p:nvSpPr>
          <p:cNvPr id="5" name="TextBox 4">
            <a:extLst>
              <a:ext uri="{FF2B5EF4-FFF2-40B4-BE49-F238E27FC236}">
                <a16:creationId xmlns:a16="http://schemas.microsoft.com/office/drawing/2014/main" id="{8C3D60BF-6461-6767-AD63-A7C411DF9482}"/>
              </a:ext>
            </a:extLst>
          </p:cNvPr>
          <p:cNvSpPr txBox="1"/>
          <p:nvPr/>
        </p:nvSpPr>
        <p:spPr>
          <a:xfrm rot="21074781">
            <a:off x="1507945" y="2236708"/>
            <a:ext cx="9779359" cy="2708434"/>
          </a:xfrm>
          <a:prstGeom prst="rect">
            <a:avLst/>
          </a:prstGeom>
          <a:noFill/>
        </p:spPr>
        <p:txBody>
          <a:bodyPr wrap="square" rtlCol="0">
            <a:spAutoFit/>
          </a:bodyPr>
          <a:lstStyle/>
          <a:p>
            <a:r>
              <a:rPr lang="en-GB" sz="17000">
                <a:solidFill>
                  <a:schemeClr val="tx2">
                    <a:alpha val="11000"/>
                  </a:schemeClr>
                </a:solidFill>
                <a:effectLst>
                  <a:outerShdw blurRad="50800" dist="50800" dir="5400000" algn="ctr" rotWithShape="0">
                    <a:srgbClr val="000000"/>
                  </a:outerShdw>
                </a:effectLst>
              </a:rPr>
              <a:t>D R A F T</a:t>
            </a:r>
          </a:p>
        </p:txBody>
      </p:sp>
      <p:grpSp>
        <p:nvGrpSpPr>
          <p:cNvPr id="137" name="Group 136">
            <a:extLst>
              <a:ext uri="{FF2B5EF4-FFF2-40B4-BE49-F238E27FC236}">
                <a16:creationId xmlns:a16="http://schemas.microsoft.com/office/drawing/2014/main" id="{953EB821-644D-CCA1-EC52-D70906FD1D04}"/>
              </a:ext>
            </a:extLst>
          </p:cNvPr>
          <p:cNvGrpSpPr/>
          <p:nvPr/>
        </p:nvGrpSpPr>
        <p:grpSpPr>
          <a:xfrm>
            <a:off x="0" y="-5166"/>
            <a:ext cx="12197443" cy="180000"/>
            <a:chOff x="0" y="-5166"/>
            <a:chExt cx="12197443" cy="446573"/>
          </a:xfrm>
        </p:grpSpPr>
        <p:sp>
          <p:nvSpPr>
            <p:cNvPr id="138" name="Rectangle 137">
              <a:extLst>
                <a:ext uri="{FF2B5EF4-FFF2-40B4-BE49-F238E27FC236}">
                  <a16:creationId xmlns:a16="http://schemas.microsoft.com/office/drawing/2014/main" id="{159DBEF6-4FCB-4487-823C-0610D19F129A}"/>
                </a:ext>
              </a:extLst>
            </p:cNvPr>
            <p:cNvSpPr/>
            <p:nvPr/>
          </p:nvSpPr>
          <p:spPr>
            <a:xfrm>
              <a:off x="0" y="-5166"/>
              <a:ext cx="2437200" cy="446573"/>
            </a:xfrm>
            <a:prstGeom prst="rect">
              <a:avLst/>
            </a:prstGeom>
            <a:solidFill>
              <a:schemeClr val="bg2"/>
            </a:solidFill>
            <a:ln>
              <a:solidFill>
                <a:schemeClr val="bg2">
                  <a:lumMod val="9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tIns="36000" rtlCol="0" anchor="ctr" anchorCtr="0"/>
            <a:lstStyle/>
            <a:p>
              <a:pPr algn="ctr"/>
              <a:r>
                <a:rPr lang="en-GB" sz="1200">
                  <a:solidFill>
                    <a:schemeClr val="bg2">
                      <a:lumMod val="90000"/>
                    </a:schemeClr>
                  </a:solidFill>
                </a:rPr>
                <a:t>All products</a:t>
              </a:r>
            </a:p>
          </p:txBody>
        </p:sp>
        <p:grpSp>
          <p:nvGrpSpPr>
            <p:cNvPr id="139" name="Group 138">
              <a:extLst>
                <a:ext uri="{FF2B5EF4-FFF2-40B4-BE49-F238E27FC236}">
                  <a16:creationId xmlns:a16="http://schemas.microsoft.com/office/drawing/2014/main" id="{2910FF2C-9CA3-368F-7863-143E5DBEBFAF}"/>
                </a:ext>
              </a:extLst>
            </p:cNvPr>
            <p:cNvGrpSpPr/>
            <p:nvPr/>
          </p:nvGrpSpPr>
          <p:grpSpPr>
            <a:xfrm>
              <a:off x="2439477" y="-5166"/>
              <a:ext cx="9757966" cy="446573"/>
              <a:chOff x="2439477" y="-5166"/>
              <a:chExt cx="9757966" cy="446573"/>
            </a:xfrm>
          </p:grpSpPr>
          <p:sp>
            <p:nvSpPr>
              <p:cNvPr id="140" name="Rectangle 139">
                <a:extLst>
                  <a:ext uri="{FF2B5EF4-FFF2-40B4-BE49-F238E27FC236}">
                    <a16:creationId xmlns:a16="http://schemas.microsoft.com/office/drawing/2014/main" id="{FA9EFFD5-B588-D02C-90C4-920E7FBE26EA}"/>
                  </a:ext>
                </a:extLst>
              </p:cNvPr>
              <p:cNvSpPr/>
              <p:nvPr/>
            </p:nvSpPr>
            <p:spPr>
              <a:xfrm>
                <a:off x="2439477" y="-5166"/>
                <a:ext cx="2437200" cy="446573"/>
              </a:xfrm>
              <a:prstGeom prst="rect">
                <a:avLst/>
              </a:prstGeom>
              <a:solidFill>
                <a:schemeClr val="bg2"/>
              </a:solidFill>
              <a:ln>
                <a:solidFill>
                  <a:schemeClr val="bg2">
                    <a:lumMod val="9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tIns="36000" rtlCol="0" anchor="ctr" anchorCtr="0"/>
              <a:lstStyle/>
              <a:p>
                <a:pPr algn="ctr"/>
                <a:r>
                  <a:rPr lang="en-GB" sz="1200">
                    <a:solidFill>
                      <a:schemeClr val="bg2">
                        <a:lumMod val="90000"/>
                      </a:schemeClr>
                    </a:solidFill>
                  </a:rPr>
                  <a:t>Oncology</a:t>
                </a:r>
              </a:p>
            </p:txBody>
          </p:sp>
          <p:sp>
            <p:nvSpPr>
              <p:cNvPr id="141" name="Rectangle 140">
                <a:extLst>
                  <a:ext uri="{FF2B5EF4-FFF2-40B4-BE49-F238E27FC236}">
                    <a16:creationId xmlns:a16="http://schemas.microsoft.com/office/drawing/2014/main" id="{A9D62D14-6454-9727-4550-65DD00AF341D}"/>
                  </a:ext>
                </a:extLst>
              </p:cNvPr>
              <p:cNvSpPr/>
              <p:nvPr/>
            </p:nvSpPr>
            <p:spPr>
              <a:xfrm>
                <a:off x="4878955" y="-5166"/>
                <a:ext cx="2437200" cy="446573"/>
              </a:xfrm>
              <a:prstGeom prst="rect">
                <a:avLst/>
              </a:prstGeom>
              <a:gradFill>
                <a:gsLst>
                  <a:gs pos="0">
                    <a:schemeClr val="accent1">
                      <a:lumMod val="5000"/>
                      <a:lumOff val="95000"/>
                    </a:schemeClr>
                  </a:gs>
                  <a:gs pos="52000">
                    <a:schemeClr val="accent2">
                      <a:lumMod val="75000"/>
                    </a:schemeClr>
                  </a:gs>
                  <a:gs pos="83000">
                    <a:schemeClr val="accent2">
                      <a:lumMod val="75000"/>
                    </a:schemeClr>
                  </a:gs>
                  <a:gs pos="100000">
                    <a:schemeClr val="accent2">
                      <a:lumMod val="75000"/>
                    </a:schemeClr>
                  </a:gs>
                </a:gsLst>
                <a:lin ang="5400000" scaled="1"/>
              </a:gradFill>
              <a:ln>
                <a:solidFill>
                  <a:schemeClr val="bg2">
                    <a:lumMod val="9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tIns="36000" rtlCol="0" anchor="ctr" anchorCtr="0"/>
              <a:lstStyle/>
              <a:p>
                <a:pPr algn="ctr"/>
                <a:r>
                  <a:rPr lang="en-GB" sz="1200">
                    <a:solidFill>
                      <a:schemeClr val="bg1"/>
                    </a:solidFill>
                  </a:rPr>
                  <a:t>Orphans</a:t>
                </a:r>
              </a:p>
            </p:txBody>
          </p:sp>
          <p:sp>
            <p:nvSpPr>
              <p:cNvPr id="142" name="Rectangle 141">
                <a:extLst>
                  <a:ext uri="{FF2B5EF4-FFF2-40B4-BE49-F238E27FC236}">
                    <a16:creationId xmlns:a16="http://schemas.microsoft.com/office/drawing/2014/main" id="{5A30FD03-C9A1-E3AE-1A51-5E1CA783D99B}"/>
                  </a:ext>
                </a:extLst>
              </p:cNvPr>
              <p:cNvSpPr/>
              <p:nvPr/>
            </p:nvSpPr>
            <p:spPr>
              <a:xfrm>
                <a:off x="7318433" y="-5166"/>
                <a:ext cx="2437200" cy="446573"/>
              </a:xfrm>
              <a:prstGeom prst="rect">
                <a:avLst/>
              </a:prstGeom>
              <a:solidFill>
                <a:schemeClr val="bg2"/>
              </a:solidFill>
              <a:ln>
                <a:solidFill>
                  <a:schemeClr val="bg2">
                    <a:lumMod val="9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tIns="36000" rtlCol="0" anchor="ctr" anchorCtr="0"/>
              <a:lstStyle/>
              <a:p>
                <a:pPr algn="ctr"/>
                <a:r>
                  <a:rPr lang="en-GB" sz="1200">
                    <a:solidFill>
                      <a:schemeClr val="bg2">
                        <a:lumMod val="90000"/>
                      </a:schemeClr>
                    </a:solidFill>
                  </a:rPr>
                  <a:t>Non-</a:t>
                </a:r>
                <a:r>
                  <a:rPr lang="en-GB" sz="1200" err="1">
                    <a:solidFill>
                      <a:schemeClr val="bg2">
                        <a:lumMod val="90000"/>
                      </a:schemeClr>
                    </a:solidFill>
                  </a:rPr>
                  <a:t>onc</a:t>
                </a:r>
                <a:r>
                  <a:rPr lang="en-GB" sz="1200">
                    <a:solidFill>
                      <a:schemeClr val="bg2">
                        <a:lumMod val="90000"/>
                      </a:schemeClr>
                    </a:solidFill>
                  </a:rPr>
                  <a:t> orphans</a:t>
                </a:r>
              </a:p>
            </p:txBody>
          </p:sp>
          <p:sp>
            <p:nvSpPr>
              <p:cNvPr id="143" name="Rectangle 142">
                <a:extLst>
                  <a:ext uri="{FF2B5EF4-FFF2-40B4-BE49-F238E27FC236}">
                    <a16:creationId xmlns:a16="http://schemas.microsoft.com/office/drawing/2014/main" id="{42ADC2F7-131D-3BB2-41CC-52C143F50854}"/>
                  </a:ext>
                </a:extLst>
              </p:cNvPr>
              <p:cNvSpPr/>
              <p:nvPr/>
            </p:nvSpPr>
            <p:spPr>
              <a:xfrm>
                <a:off x="9749443" y="-5166"/>
                <a:ext cx="2448000" cy="446573"/>
              </a:xfrm>
              <a:prstGeom prst="rect">
                <a:avLst/>
              </a:prstGeom>
              <a:solidFill>
                <a:schemeClr val="bg2"/>
              </a:solidFill>
              <a:ln>
                <a:solidFill>
                  <a:schemeClr val="bg2">
                    <a:lumMod val="9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tIns="36000" rtlCol="0" anchor="ctr" anchorCtr="0"/>
              <a:lstStyle/>
              <a:p>
                <a:pPr algn="ctr"/>
                <a:r>
                  <a:rPr lang="en-GB" sz="1200">
                    <a:solidFill>
                      <a:schemeClr val="bg2">
                        <a:lumMod val="90000"/>
                      </a:schemeClr>
                    </a:solidFill>
                  </a:rPr>
                  <a:t>Combination</a:t>
                </a:r>
              </a:p>
            </p:txBody>
          </p:sp>
        </p:grpSp>
      </p:grpSp>
      <p:sp>
        <p:nvSpPr>
          <p:cNvPr id="2" name="TextBox 1">
            <a:extLst>
              <a:ext uri="{FF2B5EF4-FFF2-40B4-BE49-F238E27FC236}">
                <a16:creationId xmlns:a16="http://schemas.microsoft.com/office/drawing/2014/main" id="{684E4E24-8B87-1B57-5A18-959587FE24A3}"/>
              </a:ext>
            </a:extLst>
          </p:cNvPr>
          <p:cNvSpPr txBox="1"/>
          <p:nvPr/>
        </p:nvSpPr>
        <p:spPr>
          <a:xfrm rot="16200000">
            <a:off x="-220978" y="3280737"/>
            <a:ext cx="1940559" cy="338554"/>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600" b="0" i="1" u="none" strike="noStrike" kern="1200" cap="none" spc="0" normalizeH="0" baseline="0" noProof="0">
                <a:ln>
                  <a:noFill/>
                </a:ln>
                <a:solidFill>
                  <a:srgbClr val="606B71"/>
                </a:solidFill>
                <a:effectLst/>
                <a:uLnTx/>
                <a:uFillTx/>
                <a:latin typeface="Arial" panose="020B0604020202020204"/>
                <a:ea typeface="+mn-ea"/>
                <a:cs typeface="+mn-cs"/>
              </a:rPr>
              <a:t>Time (days)</a:t>
            </a:r>
          </a:p>
        </p:txBody>
      </p:sp>
    </p:spTree>
    <p:extLst>
      <p:ext uri="{BB962C8B-B14F-4D97-AF65-F5344CB8AC3E}">
        <p14:creationId xmlns:p14="http://schemas.microsoft.com/office/powerpoint/2010/main" val="238242929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6" name="Object 15" hidden="1">
            <a:extLst>
              <a:ext uri="{FF2B5EF4-FFF2-40B4-BE49-F238E27FC236}">
                <a16:creationId xmlns:a16="http://schemas.microsoft.com/office/drawing/2014/main" id="{9834649C-7A5C-4C26-AD02-DFE033744CC4}"/>
              </a:ext>
            </a:extLst>
          </p:cNvPr>
          <p:cNvGraphicFramePr>
            <a:graphicFrameLocks noChangeAspect="1"/>
          </p:cNvGraphicFramePr>
          <p:nvPr>
            <p:custDataLst>
              <p:tags r:id="rId1"/>
            </p:custDataLst>
            <p:extLst>
              <p:ext uri="{D42A27DB-BD31-4B8C-83A1-F6EECF244321}">
                <p14:modId xmlns:p14="http://schemas.microsoft.com/office/powerpoint/2010/main" val="853058302"/>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46" imgW="216" imgH="216" progId="TCLayout.ActiveDocument.1">
                  <p:embed/>
                </p:oleObj>
              </mc:Choice>
              <mc:Fallback>
                <p:oleObj name="think-cell Slide" r:id="rId46" imgW="216" imgH="216" progId="TCLayout.ActiveDocument.1">
                  <p:embed/>
                  <p:pic>
                    <p:nvPicPr>
                      <p:cNvPr id="16" name="Object 15" hidden="1">
                        <a:extLst>
                          <a:ext uri="{FF2B5EF4-FFF2-40B4-BE49-F238E27FC236}">
                            <a16:creationId xmlns:a16="http://schemas.microsoft.com/office/drawing/2014/main" id="{9834649C-7A5C-4C26-AD02-DFE033744CC4}"/>
                          </a:ext>
                        </a:extLst>
                      </p:cNvPr>
                      <p:cNvPicPr/>
                      <p:nvPr/>
                    </p:nvPicPr>
                    <p:blipFill>
                      <a:blip r:embed="rId47"/>
                      <a:stretch>
                        <a:fillRect/>
                      </a:stretch>
                    </p:blipFill>
                    <p:spPr>
                      <a:xfrm>
                        <a:off x="1588" y="1588"/>
                        <a:ext cx="1588" cy="1588"/>
                      </a:xfrm>
                      <a:prstGeom prst="rect">
                        <a:avLst/>
                      </a:prstGeom>
                    </p:spPr>
                  </p:pic>
                </p:oleObj>
              </mc:Fallback>
            </mc:AlternateContent>
          </a:graphicData>
        </a:graphic>
      </p:graphicFrame>
      <p:sp>
        <p:nvSpPr>
          <p:cNvPr id="6" name="Rectangle 5" hidden="1">
            <a:extLst>
              <a:ext uri="{FF2B5EF4-FFF2-40B4-BE49-F238E27FC236}">
                <a16:creationId xmlns:a16="http://schemas.microsoft.com/office/drawing/2014/main" id="{9DEC096E-7855-4EE3-9504-7797209BBA4F}"/>
              </a:ext>
            </a:extLst>
          </p:cNvPr>
          <p:cNvSpPr/>
          <p:nvPr>
            <p:custDataLst>
              <p:tags r:id="rId2"/>
            </p:custDataLst>
          </p:nvPr>
        </p:nvSpPr>
        <p:spPr>
          <a:xfrm>
            <a:off x="0" y="0"/>
            <a:ext cx="158750" cy="15875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t" anchorCtr="0">
            <a:noAutofit/>
          </a:bodyPr>
          <a:lstStyle/>
          <a:p>
            <a:pPr>
              <a:defRPr/>
            </a:pPr>
            <a:endParaRPr kumimoji="0" lang="en-GB" sz="1050" b="1" u="none" strike="noStrike" kern="1200" cap="none" spc="0" normalizeH="0" noProof="0">
              <a:ln>
                <a:noFill/>
              </a:ln>
              <a:solidFill>
                <a:srgbClr val="FFFFFF"/>
              </a:solidFill>
              <a:effectLst/>
              <a:uLnTx/>
              <a:uFillTx/>
              <a:latin typeface="Arial" panose="020B0604020202020204" pitchFamily="34" charset="0"/>
              <a:sym typeface="Arial" panose="020B0604020202020204" pitchFamily="34" charset="0"/>
            </a:endParaRPr>
          </a:p>
        </p:txBody>
      </p:sp>
      <p:sp>
        <p:nvSpPr>
          <p:cNvPr id="542" name="Title 541">
            <a:extLst>
              <a:ext uri="{FF2B5EF4-FFF2-40B4-BE49-F238E27FC236}">
                <a16:creationId xmlns:a16="http://schemas.microsoft.com/office/drawing/2014/main" id="{907162CF-3CBB-4625-A270-B43EAE717140}"/>
              </a:ext>
            </a:extLst>
          </p:cNvPr>
          <p:cNvSpPr>
            <a:spLocks noGrp="1"/>
          </p:cNvSpPr>
          <p:nvPr>
            <p:ph type="title"/>
          </p:nvPr>
        </p:nvSpPr>
        <p:spPr/>
        <p:txBody>
          <a:bodyPr vert="horz"/>
          <a:lstStyle/>
          <a:p>
            <a:r>
              <a:rPr lang="en-GB"/>
              <a:t>Orphan median time to availability (2020-2023)</a:t>
            </a:r>
          </a:p>
        </p:txBody>
      </p:sp>
      <p:sp>
        <p:nvSpPr>
          <p:cNvPr id="137" name="Content Placeholder 1">
            <a:extLst>
              <a:ext uri="{FF2B5EF4-FFF2-40B4-BE49-F238E27FC236}">
                <a16:creationId xmlns:a16="http://schemas.microsoft.com/office/drawing/2014/main" id="{6381EA21-2E9F-4501-9DF5-E1D0DC3C31B9}"/>
              </a:ext>
            </a:extLst>
          </p:cNvPr>
          <p:cNvSpPr txBox="1">
            <a:spLocks/>
          </p:cNvSpPr>
          <p:nvPr/>
        </p:nvSpPr>
        <p:spPr>
          <a:xfrm>
            <a:off x="384694" y="1207692"/>
            <a:ext cx="11467782" cy="825015"/>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buNone/>
              <a:defRPr/>
            </a:pPr>
            <a:r>
              <a:rPr kumimoji="0" lang="en-GB" sz="1800" b="0" i="0" u="none" strike="noStrike" kern="1200" cap="none" spc="0" normalizeH="0" baseline="0" noProof="0">
                <a:ln>
                  <a:noFill/>
                </a:ln>
                <a:solidFill>
                  <a:srgbClr val="2B3A42"/>
                </a:solidFill>
                <a:effectLst/>
                <a:uLnTx/>
                <a:uFillTx/>
                <a:latin typeface="Arial" panose="020B0604020202020204"/>
                <a:ea typeface="+mn-ea"/>
                <a:cs typeface="+mn-cs"/>
              </a:rPr>
              <a:t>The </a:t>
            </a:r>
            <a:r>
              <a:rPr kumimoji="0" lang="en-GB" sz="1800" b="1" i="0" u="none" strike="noStrike" kern="1200" cap="none" spc="0" normalizeH="0" baseline="0" noProof="0">
                <a:ln>
                  <a:noFill/>
                </a:ln>
                <a:solidFill>
                  <a:schemeClr val="accent1"/>
                </a:solidFill>
                <a:effectLst/>
                <a:uLnTx/>
                <a:uFillTx/>
                <a:latin typeface="Arial" panose="020B0604020202020204"/>
                <a:ea typeface="+mn-ea"/>
                <a:cs typeface="+mn-cs"/>
              </a:rPr>
              <a:t>median</a:t>
            </a:r>
            <a:r>
              <a:rPr kumimoji="0" lang="en-GB" sz="1800" b="0" i="0" u="none" strike="noStrike" kern="1200" cap="none" spc="0" normalizeH="0" baseline="0" noProof="0">
                <a:ln>
                  <a:noFill/>
                </a:ln>
                <a:solidFill>
                  <a:srgbClr val="2B3A42"/>
                </a:solidFill>
                <a:effectLst/>
                <a:uLnTx/>
                <a:uFillTx/>
                <a:latin typeface="Arial" panose="020B0604020202020204"/>
                <a:ea typeface="+mn-ea"/>
                <a:cs typeface="+mn-cs"/>
              </a:rPr>
              <a:t> </a:t>
            </a:r>
            <a:r>
              <a:rPr kumimoji="0" lang="en-GB" sz="1800" b="1" i="0" u="none" strike="noStrike" kern="1200" cap="none" spc="0" normalizeH="0" baseline="0" noProof="0">
                <a:ln>
                  <a:noFill/>
                </a:ln>
                <a:solidFill>
                  <a:srgbClr val="00A3E0"/>
                </a:solidFill>
                <a:effectLst/>
                <a:uLnTx/>
                <a:uFillTx/>
                <a:latin typeface="Arial" panose="020B0604020202020204"/>
                <a:ea typeface="+mn-ea"/>
                <a:cs typeface="+mn-cs"/>
              </a:rPr>
              <a:t>time to availability </a:t>
            </a:r>
            <a:r>
              <a:rPr kumimoji="0" lang="en-GB" sz="1800" b="0" i="0" u="none" strike="noStrike" kern="1200" cap="none" spc="0" normalizeH="0" baseline="0" noProof="0">
                <a:ln>
                  <a:noFill/>
                </a:ln>
                <a:solidFill>
                  <a:srgbClr val="2B3A42"/>
                </a:solidFill>
                <a:effectLst/>
                <a:uLnTx/>
                <a:uFillTx/>
                <a:latin typeface="Arial" panose="020B0604020202020204"/>
                <a:ea typeface="+mn-ea"/>
                <a:cs typeface="+mn-cs"/>
              </a:rPr>
              <a:t>is the days between marketing authorisation and the date of availability to patients in European countries (for most this is the point at which products gain access to the reimbursement list</a:t>
            </a:r>
            <a:r>
              <a:rPr lang="en-GB" sz="1800" baseline="30000"/>
              <a:t>†</a:t>
            </a:r>
            <a:r>
              <a:rPr kumimoji="0" lang="en-GB" sz="1800" b="0" i="0" u="none" strike="noStrike" kern="1200" cap="none" spc="0" normalizeH="0" baseline="0" noProof="0">
                <a:ln>
                  <a:noFill/>
                </a:ln>
                <a:solidFill>
                  <a:srgbClr val="2B3A42"/>
                </a:solidFill>
                <a:effectLst/>
                <a:uLnTx/>
                <a:uFillTx/>
                <a:latin typeface="Arial" panose="020B0604020202020204"/>
                <a:ea typeface="+mn-ea"/>
                <a:cs typeface="+mn-cs"/>
              </a:rPr>
              <a:t>). </a:t>
            </a:r>
            <a:r>
              <a:rPr lang="en-GB" sz="1800">
                <a:solidFill>
                  <a:srgbClr val="2B3A42"/>
                </a:solidFill>
                <a:latin typeface="Arial" panose="020B0604020202020204"/>
              </a:rPr>
              <a:t>T</a:t>
            </a:r>
            <a:r>
              <a:rPr kumimoji="0" lang="en-GB" sz="1800" b="0" i="0" u="none" strike="noStrike" kern="1200" cap="none" spc="0" normalizeH="0" baseline="0" noProof="0">
                <a:ln>
                  <a:noFill/>
                </a:ln>
                <a:solidFill>
                  <a:srgbClr val="2B3A42"/>
                </a:solidFill>
                <a:effectLst/>
                <a:uLnTx/>
                <a:uFillTx/>
                <a:latin typeface="Arial" panose="020B0604020202020204"/>
                <a:ea typeface="+mn-ea"/>
                <a:cs typeface="+mn-cs"/>
              </a:rPr>
              <a:t>he marketing authorisation date is the date of central EU authorisation in most countries, except </a:t>
            </a:r>
            <a:r>
              <a:rPr kumimoji="0" lang="en-GB" sz="1800" b="0" i="0" u="none" strike="noStrike" kern="1200" cap="none" spc="0" normalizeH="0" baseline="0" noProof="0" err="1">
                <a:ln>
                  <a:noFill/>
                </a:ln>
                <a:solidFill>
                  <a:srgbClr val="2B3A42"/>
                </a:solidFill>
                <a:effectLst/>
                <a:uLnTx/>
                <a:uFillTx/>
                <a:latin typeface="Arial" panose="020B0604020202020204"/>
                <a:ea typeface="+mn-ea"/>
                <a:cs typeface="+mn-cs"/>
              </a:rPr>
              <a:t>fo</a:t>
            </a:r>
            <a:r>
              <a:rPr lang="en-GB" sz="1800">
                <a:solidFill>
                  <a:srgbClr val="2B3A42"/>
                </a:solidFill>
                <a:latin typeface="Arial" panose="020B0604020202020204"/>
              </a:rPr>
              <a:t>r countries shown in italics where local authorisation dates have been used. Data is correct to 5</a:t>
            </a:r>
            <a:r>
              <a:rPr lang="en-GB" sz="1800" baseline="30000">
                <a:solidFill>
                  <a:srgbClr val="2B3A42"/>
                </a:solidFill>
                <a:latin typeface="Arial" panose="020B0604020202020204"/>
              </a:rPr>
              <a:t>th</a:t>
            </a:r>
            <a:r>
              <a:rPr lang="en-GB" sz="1800">
                <a:solidFill>
                  <a:srgbClr val="2B3A42"/>
                </a:solidFill>
                <a:latin typeface="Arial" panose="020B0604020202020204"/>
              </a:rPr>
              <a:t> January 2025.</a:t>
            </a:r>
            <a:endParaRPr kumimoji="0" lang="en-GB" sz="1800" b="0" i="0" u="none" strike="noStrike" kern="1200" cap="none" spc="0" normalizeH="0" baseline="0" noProof="0">
              <a:ln>
                <a:noFill/>
              </a:ln>
              <a:solidFill>
                <a:srgbClr val="2B3A42"/>
              </a:solidFill>
              <a:effectLst/>
              <a:uLnTx/>
              <a:uFillTx/>
              <a:latin typeface="Arial" panose="020B0604020202020204"/>
              <a:ea typeface="+mn-ea"/>
              <a:cs typeface="+mn-cs"/>
            </a:endParaRPr>
          </a:p>
        </p:txBody>
      </p:sp>
      <p:sp>
        <p:nvSpPr>
          <p:cNvPr id="279" name="TextBox 278">
            <a:extLst>
              <a:ext uri="{FF2B5EF4-FFF2-40B4-BE49-F238E27FC236}">
                <a16:creationId xmlns:a16="http://schemas.microsoft.com/office/drawing/2014/main" id="{82F55C46-95A4-4603-8080-E183FE87B871}"/>
              </a:ext>
            </a:extLst>
          </p:cNvPr>
          <p:cNvSpPr txBox="1"/>
          <p:nvPr/>
        </p:nvSpPr>
        <p:spPr>
          <a:xfrm rot="16200000">
            <a:off x="-513287" y="3517691"/>
            <a:ext cx="1940559" cy="338554"/>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600" b="0" i="1" u="none" strike="noStrike" kern="1200" cap="none" spc="0" normalizeH="0" baseline="0" noProof="0">
                <a:ln>
                  <a:noFill/>
                </a:ln>
                <a:solidFill>
                  <a:srgbClr val="606B71"/>
                </a:solidFill>
                <a:effectLst/>
                <a:uLnTx/>
                <a:uFillTx/>
                <a:latin typeface="Arial" panose="020B0604020202020204"/>
                <a:ea typeface="+mn-ea"/>
                <a:cs typeface="+mn-cs"/>
              </a:rPr>
              <a:t>Time (days)</a:t>
            </a:r>
          </a:p>
        </p:txBody>
      </p:sp>
      <p:sp>
        <p:nvSpPr>
          <p:cNvPr id="922" name="Rectangle 921">
            <a:extLst>
              <a:ext uri="{FF2B5EF4-FFF2-40B4-BE49-F238E27FC236}">
                <a16:creationId xmlns:a16="http://schemas.microsoft.com/office/drawing/2014/main" id="{965147E0-36D4-44C0-8BFE-90FAF2BE363F}"/>
              </a:ext>
            </a:extLst>
          </p:cNvPr>
          <p:cNvSpPr/>
          <p:nvPr/>
        </p:nvSpPr>
        <p:spPr>
          <a:xfrm>
            <a:off x="4511040" y="5637213"/>
            <a:ext cx="4697254" cy="32067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600" b="0" i="0" u="none" strike="noStrike" kern="1200" cap="none" spc="0" normalizeH="0" baseline="0" noProof="0">
              <a:ln>
                <a:noFill/>
              </a:ln>
              <a:solidFill>
                <a:srgbClr val="FFFFFF"/>
              </a:solidFill>
              <a:effectLst/>
              <a:uLnTx/>
              <a:uFillTx/>
              <a:latin typeface="Arial" panose="020B0604020202020204"/>
              <a:ea typeface="+mn-ea"/>
              <a:cs typeface="+mn-cs"/>
            </a:endParaRPr>
          </a:p>
        </p:txBody>
      </p:sp>
      <p:graphicFrame>
        <p:nvGraphicFramePr>
          <p:cNvPr id="11" name="Chart 10">
            <a:extLst>
              <a:ext uri="{FF2B5EF4-FFF2-40B4-BE49-F238E27FC236}">
                <a16:creationId xmlns:a16="http://schemas.microsoft.com/office/drawing/2014/main" id="{AA85C7BE-D1CA-A461-BB2E-4A8F6167AB56}"/>
              </a:ext>
            </a:extLst>
          </p:cNvPr>
          <p:cNvGraphicFramePr/>
          <p:nvPr>
            <p:custDataLst>
              <p:tags r:id="rId3"/>
            </p:custDataLst>
            <p:extLst>
              <p:ext uri="{D42A27DB-BD31-4B8C-83A1-F6EECF244321}">
                <p14:modId xmlns:p14="http://schemas.microsoft.com/office/powerpoint/2010/main" val="1081060990"/>
              </p:ext>
            </p:extLst>
          </p:nvPr>
        </p:nvGraphicFramePr>
        <p:xfrm>
          <a:off x="796925" y="2381250"/>
          <a:ext cx="10104438" cy="2689225"/>
        </p:xfrm>
        <a:graphic>
          <a:graphicData uri="http://schemas.openxmlformats.org/drawingml/2006/chart">
            <c:chart xmlns:c="http://schemas.openxmlformats.org/drawingml/2006/chart" xmlns:r="http://schemas.openxmlformats.org/officeDocument/2006/relationships" r:id="rId48"/>
          </a:graphicData>
        </a:graphic>
      </p:graphicFrame>
      <p:sp>
        <p:nvSpPr>
          <p:cNvPr id="119" name="Rectangle 118">
            <a:extLst>
              <a:ext uri="{FF2B5EF4-FFF2-40B4-BE49-F238E27FC236}">
                <a16:creationId xmlns:a16="http://schemas.microsoft.com/office/drawing/2014/main" id="{C69F1D7C-D94D-40BD-A05A-B7814733B76C}"/>
              </a:ext>
            </a:extLst>
          </p:cNvPr>
          <p:cNvSpPr/>
          <p:nvPr>
            <p:custDataLst>
              <p:tags r:id="rId4"/>
            </p:custDataLst>
          </p:nvPr>
        </p:nvSpPr>
        <p:spPr bwMode="auto">
          <a:xfrm>
            <a:off x="1549400" y="4887912"/>
            <a:ext cx="152400" cy="520700"/>
          </a:xfrm>
          <a:prstGeom prst="rect">
            <a:avLst/>
          </a:prstGeom>
          <a:noFill/>
          <a:ln>
            <a:noFill/>
          </a:ln>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384B409B-9F5F-403E-8F81-F4E13C28561F}" type="datetime'G''''''e''r''''''''''''''''''man''''''y'''''''''''''">
              <a:rPr lang="en-GB" altLang="en-US" sz="1000" smtClean="0">
                <a:solidFill>
                  <a:schemeClr val="tx1"/>
                </a:solidFill>
              </a:rPr>
              <a:pPr algn="r">
                <a:spcBef>
                  <a:spcPct val="0"/>
                </a:spcBef>
                <a:spcAft>
                  <a:spcPct val="0"/>
                </a:spcAft>
              </a:pPr>
              <a:t>Germany</a:t>
            </a:fld>
            <a:endParaRPr lang="en-GB" sz="1000">
              <a:solidFill>
                <a:schemeClr val="tx1"/>
              </a:solidFill>
            </a:endParaRPr>
          </a:p>
        </p:txBody>
      </p:sp>
      <p:sp>
        <p:nvSpPr>
          <p:cNvPr id="153" name="Rectangle 152">
            <a:extLst>
              <a:ext uri="{FF2B5EF4-FFF2-40B4-BE49-F238E27FC236}">
                <a16:creationId xmlns:a16="http://schemas.microsoft.com/office/drawing/2014/main" id="{4C728F12-2D0E-4CDC-BBC8-B221A3B4E9D9}"/>
              </a:ext>
            </a:extLst>
          </p:cNvPr>
          <p:cNvSpPr/>
          <p:nvPr>
            <p:custDataLst>
              <p:tags r:id="rId5"/>
            </p:custDataLst>
          </p:nvPr>
        </p:nvSpPr>
        <p:spPr bwMode="auto">
          <a:xfrm>
            <a:off x="1806575" y="4887913"/>
            <a:ext cx="152400" cy="393700"/>
          </a:xfrm>
          <a:prstGeom prst="rect">
            <a:avLst/>
          </a:prstGeom>
          <a:noFill/>
          <a:ln>
            <a:noFill/>
          </a:ln>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7E1AC2DE-B606-47F8-9DF9-C72FDE2856CA}" type="datetime'''A''''''''''''u''''''''''''''''''''''''st''''''r''''''ia'">
              <a:rPr lang="en-GB" altLang="en-US" sz="1000" smtClean="0">
                <a:solidFill>
                  <a:schemeClr val="tx1"/>
                </a:solidFill>
              </a:rPr>
              <a:pPr algn="r">
                <a:spcBef>
                  <a:spcPct val="0"/>
                </a:spcBef>
                <a:spcAft>
                  <a:spcPct val="0"/>
                </a:spcAft>
              </a:pPr>
              <a:t>Austria</a:t>
            </a:fld>
            <a:endParaRPr lang="en-GB" sz="1000">
              <a:solidFill>
                <a:schemeClr val="tx1"/>
              </a:solidFill>
            </a:endParaRPr>
          </a:p>
        </p:txBody>
      </p:sp>
      <p:sp>
        <p:nvSpPr>
          <p:cNvPr id="144" name="Rectangle 143">
            <a:extLst>
              <a:ext uri="{FF2B5EF4-FFF2-40B4-BE49-F238E27FC236}">
                <a16:creationId xmlns:a16="http://schemas.microsoft.com/office/drawing/2014/main" id="{486242AB-C5F3-463A-A6E9-50DEFDD13781}"/>
              </a:ext>
            </a:extLst>
          </p:cNvPr>
          <p:cNvSpPr/>
          <p:nvPr>
            <p:custDataLst>
              <p:tags r:id="rId6"/>
            </p:custDataLst>
          </p:nvPr>
        </p:nvSpPr>
        <p:spPr bwMode="auto">
          <a:xfrm>
            <a:off x="2065338" y="4887913"/>
            <a:ext cx="152400" cy="365125"/>
          </a:xfrm>
          <a:prstGeom prst="rect">
            <a:avLst/>
          </a:prstGeom>
          <a:noFill/>
          <a:ln>
            <a:noFill/>
          </a:ln>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E79BD9EE-9E54-4730-B76C-B745CB4B2419}" type="datetime'''''''''Se''''''''''''r''''''''''''b''''i''''''''''a'''''''''">
              <a:rPr lang="en-GB" altLang="en-US" sz="1000" i="1" smtClean="0">
                <a:solidFill>
                  <a:schemeClr val="tx1"/>
                </a:solidFill>
              </a:rPr>
              <a:pPr algn="r">
                <a:spcBef>
                  <a:spcPct val="0"/>
                </a:spcBef>
                <a:spcAft>
                  <a:spcPct val="0"/>
                </a:spcAft>
              </a:pPr>
              <a:t>Serbia</a:t>
            </a:fld>
            <a:endParaRPr lang="en-GB" sz="1000" i="1">
              <a:solidFill>
                <a:schemeClr val="tx1"/>
              </a:solidFill>
            </a:endParaRPr>
          </a:p>
        </p:txBody>
      </p:sp>
      <p:sp>
        <p:nvSpPr>
          <p:cNvPr id="115" name="Rectangle 114">
            <a:extLst>
              <a:ext uri="{FF2B5EF4-FFF2-40B4-BE49-F238E27FC236}">
                <a16:creationId xmlns:a16="http://schemas.microsoft.com/office/drawing/2014/main" id="{617A1C29-ED74-4403-BB6B-3C7F796E059B}"/>
              </a:ext>
            </a:extLst>
          </p:cNvPr>
          <p:cNvSpPr/>
          <p:nvPr>
            <p:custDataLst>
              <p:tags r:id="rId7"/>
            </p:custDataLst>
          </p:nvPr>
        </p:nvSpPr>
        <p:spPr bwMode="auto">
          <a:xfrm>
            <a:off x="2322513" y="4887913"/>
            <a:ext cx="152400" cy="401638"/>
          </a:xfrm>
          <a:prstGeom prst="rect">
            <a:avLst/>
          </a:prstGeom>
          <a:noFill/>
          <a:ln>
            <a:noFill/>
          </a:ln>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DED82D6B-6F1D-411A-B28A-43A867BF37DE}" type="datetime'''''''''''''''''C''''''''y''''''prus'''''''''''''''''">
              <a:rPr lang="en-GB" altLang="en-US" sz="1000" smtClean="0">
                <a:solidFill>
                  <a:schemeClr val="tx1"/>
                </a:solidFill>
              </a:rPr>
              <a:pPr algn="r">
                <a:spcBef>
                  <a:spcPct val="0"/>
                </a:spcBef>
                <a:spcAft>
                  <a:spcPct val="0"/>
                </a:spcAft>
              </a:pPr>
              <a:t>Cyprus</a:t>
            </a:fld>
            <a:endParaRPr lang="en-GB" sz="1000">
              <a:solidFill>
                <a:schemeClr val="tx1"/>
              </a:solidFill>
            </a:endParaRPr>
          </a:p>
        </p:txBody>
      </p:sp>
      <p:sp>
        <p:nvSpPr>
          <p:cNvPr id="147" name="Rectangle 146">
            <a:extLst>
              <a:ext uri="{FF2B5EF4-FFF2-40B4-BE49-F238E27FC236}">
                <a16:creationId xmlns:a16="http://schemas.microsoft.com/office/drawing/2014/main" id="{8E49838F-52D9-45C5-B71E-39B82FF97FF1}"/>
              </a:ext>
            </a:extLst>
          </p:cNvPr>
          <p:cNvSpPr/>
          <p:nvPr>
            <p:custDataLst>
              <p:tags r:id="rId8"/>
            </p:custDataLst>
          </p:nvPr>
        </p:nvSpPr>
        <p:spPr bwMode="auto">
          <a:xfrm>
            <a:off x="2505075" y="4887913"/>
            <a:ext cx="304800" cy="617538"/>
          </a:xfrm>
          <a:prstGeom prst="rect">
            <a:avLst/>
          </a:prstGeom>
          <a:noFill/>
          <a:ln>
            <a:noFill/>
          </a:ln>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74D40154-BA3E-4CEF-A282-5CD36757CD4B}" type="datetime'*''N''or''''''th'' ''&#10;M''a''c''e''''''''do''n''''''''''i''a'">
              <a:rPr lang="en-GB" altLang="en-US" sz="1000" i="1" smtClean="0">
                <a:solidFill>
                  <a:schemeClr val="tx1"/>
                </a:solidFill>
              </a:rPr>
              <a:pPr algn="r">
                <a:spcBef>
                  <a:spcPct val="0"/>
                </a:spcBef>
                <a:spcAft>
                  <a:spcPct val="0"/>
                </a:spcAft>
              </a:pPr>
              <a:t>*North 
Macedonia</a:t>
            </a:fld>
            <a:endParaRPr lang="en-GB" sz="1000" i="1">
              <a:solidFill>
                <a:schemeClr val="tx1"/>
              </a:solidFill>
            </a:endParaRPr>
          </a:p>
        </p:txBody>
      </p:sp>
      <p:sp>
        <p:nvSpPr>
          <p:cNvPr id="145" name="Rectangle 144">
            <a:extLst>
              <a:ext uri="{FF2B5EF4-FFF2-40B4-BE49-F238E27FC236}">
                <a16:creationId xmlns:a16="http://schemas.microsoft.com/office/drawing/2014/main" id="{BA022EB2-123F-4969-B09D-76A07BB442C8}"/>
              </a:ext>
            </a:extLst>
          </p:cNvPr>
          <p:cNvSpPr/>
          <p:nvPr>
            <p:custDataLst>
              <p:tags r:id="rId9"/>
            </p:custDataLst>
          </p:nvPr>
        </p:nvSpPr>
        <p:spPr bwMode="auto">
          <a:xfrm>
            <a:off x="2840038" y="4887912"/>
            <a:ext cx="152400" cy="654050"/>
          </a:xfrm>
          <a:prstGeom prst="rect">
            <a:avLst/>
          </a:prstGeom>
          <a:noFill/>
          <a:ln>
            <a:noFill/>
          </a:ln>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1BC40803-C3EB-4DD4-88B4-EB7F971B7356}" type="datetime'''''''''''''Sw''''i''t''z''''''''erl''a''n''d'''''''''''''''''">
              <a:rPr lang="en-GB" altLang="en-US" sz="1000" i="1" smtClean="0">
                <a:solidFill>
                  <a:schemeClr val="tx1"/>
                </a:solidFill>
              </a:rPr>
              <a:pPr algn="r">
                <a:spcBef>
                  <a:spcPct val="0"/>
                </a:spcBef>
                <a:spcAft>
                  <a:spcPct val="0"/>
                </a:spcAft>
              </a:pPr>
              <a:t>Switzerland</a:t>
            </a:fld>
            <a:endParaRPr lang="en-GB" sz="1000" i="1">
              <a:solidFill>
                <a:schemeClr val="tx1"/>
              </a:solidFill>
            </a:endParaRPr>
          </a:p>
        </p:txBody>
      </p:sp>
      <p:sp>
        <p:nvSpPr>
          <p:cNvPr id="143" name="Rectangle 142">
            <a:extLst>
              <a:ext uri="{FF2B5EF4-FFF2-40B4-BE49-F238E27FC236}">
                <a16:creationId xmlns:a16="http://schemas.microsoft.com/office/drawing/2014/main" id="{A7BAB5D2-509B-4BB7-B447-B1DEF885E646}"/>
              </a:ext>
            </a:extLst>
          </p:cNvPr>
          <p:cNvSpPr/>
          <p:nvPr>
            <p:custDataLst>
              <p:tags r:id="rId10"/>
            </p:custDataLst>
          </p:nvPr>
        </p:nvSpPr>
        <p:spPr bwMode="auto">
          <a:xfrm>
            <a:off x="3097213" y="4887913"/>
            <a:ext cx="152400" cy="638175"/>
          </a:xfrm>
          <a:prstGeom prst="rect">
            <a:avLst/>
          </a:prstGeom>
          <a:noFill/>
          <a:ln>
            <a:noFill/>
          </a:ln>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452CC581-0ABA-4ADB-8268-DAE638ABFC39}" type="datetime'''''***''S''''''''co''''''''t''l''''an''''''''d'''''''''''''">
              <a:rPr lang="en-GB" altLang="en-US" sz="1000" i="1" smtClean="0">
                <a:solidFill>
                  <a:schemeClr val="tx1"/>
                </a:solidFill>
              </a:rPr>
              <a:pPr algn="r">
                <a:spcBef>
                  <a:spcPct val="0"/>
                </a:spcBef>
                <a:spcAft>
                  <a:spcPct val="0"/>
                </a:spcAft>
              </a:pPr>
              <a:t>***Scotland</a:t>
            </a:fld>
            <a:endParaRPr lang="en-GB" sz="1000" i="1">
              <a:solidFill>
                <a:schemeClr val="tx1"/>
              </a:solidFill>
            </a:endParaRPr>
          </a:p>
        </p:txBody>
      </p:sp>
      <p:sp>
        <p:nvSpPr>
          <p:cNvPr id="140" name="Rectangle 139">
            <a:extLst>
              <a:ext uri="{FF2B5EF4-FFF2-40B4-BE49-F238E27FC236}">
                <a16:creationId xmlns:a16="http://schemas.microsoft.com/office/drawing/2014/main" id="{81DDD736-278C-46EB-8574-A965D16C9877}"/>
              </a:ext>
            </a:extLst>
          </p:cNvPr>
          <p:cNvSpPr/>
          <p:nvPr>
            <p:custDataLst>
              <p:tags r:id="rId11"/>
            </p:custDataLst>
          </p:nvPr>
        </p:nvSpPr>
        <p:spPr bwMode="auto">
          <a:xfrm>
            <a:off x="3355975" y="4887913"/>
            <a:ext cx="152400" cy="609600"/>
          </a:xfrm>
          <a:prstGeom prst="rect">
            <a:avLst/>
          </a:prstGeom>
          <a:noFill/>
          <a:ln>
            <a:noFill/>
          </a:ln>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400B5F7C-69DB-491F-9338-A986D7ED7491}" type="datetime'''*''''''''''''*''*E''''n''''''''''''gla''''''n''''''''d'''''">
              <a:rPr lang="en-GB" altLang="en-US" sz="1000" i="1" smtClean="0">
                <a:solidFill>
                  <a:schemeClr val="tx1"/>
                </a:solidFill>
              </a:rPr>
              <a:pPr algn="r">
                <a:spcBef>
                  <a:spcPct val="0"/>
                </a:spcBef>
                <a:spcAft>
                  <a:spcPct val="0"/>
                </a:spcAft>
              </a:pPr>
              <a:t>***England</a:t>
            </a:fld>
            <a:endParaRPr lang="en-GB" sz="1000" i="1">
              <a:solidFill>
                <a:schemeClr val="tx1"/>
              </a:solidFill>
            </a:endParaRPr>
          </a:p>
        </p:txBody>
      </p:sp>
      <p:sp>
        <p:nvSpPr>
          <p:cNvPr id="136" name="Rectangle 135">
            <a:extLst>
              <a:ext uri="{FF2B5EF4-FFF2-40B4-BE49-F238E27FC236}">
                <a16:creationId xmlns:a16="http://schemas.microsoft.com/office/drawing/2014/main" id="{ED25F30D-A821-43D5-8B1C-9B720B061ED3}"/>
              </a:ext>
            </a:extLst>
          </p:cNvPr>
          <p:cNvSpPr/>
          <p:nvPr>
            <p:custDataLst>
              <p:tags r:id="rId12"/>
            </p:custDataLst>
          </p:nvPr>
        </p:nvSpPr>
        <p:spPr bwMode="auto">
          <a:xfrm>
            <a:off x="3613150" y="4887913"/>
            <a:ext cx="152400" cy="455613"/>
          </a:xfrm>
          <a:prstGeom prst="rect">
            <a:avLst/>
          </a:prstGeom>
          <a:noFill/>
          <a:ln>
            <a:noFill/>
          </a:ln>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656E75BC-4720-4569-80D1-92715CD699A4}" type="datetime'S''''''w''e''''''''''''''''''''''d''''e''''''''''n'''''">
              <a:rPr lang="en-GB" altLang="en-US" sz="1000" smtClean="0">
                <a:solidFill>
                  <a:schemeClr val="tx1"/>
                </a:solidFill>
              </a:rPr>
              <a:pPr algn="r">
                <a:spcBef>
                  <a:spcPct val="0"/>
                </a:spcBef>
                <a:spcAft>
                  <a:spcPct val="0"/>
                </a:spcAft>
              </a:pPr>
              <a:t>Sweden</a:t>
            </a:fld>
            <a:endParaRPr lang="en-GB" sz="1000">
              <a:solidFill>
                <a:schemeClr val="tx1"/>
              </a:solidFill>
            </a:endParaRPr>
          </a:p>
        </p:txBody>
      </p:sp>
      <p:sp>
        <p:nvSpPr>
          <p:cNvPr id="126" name="Rectangle 125">
            <a:extLst>
              <a:ext uri="{FF2B5EF4-FFF2-40B4-BE49-F238E27FC236}">
                <a16:creationId xmlns:a16="http://schemas.microsoft.com/office/drawing/2014/main" id="{17F51B35-1121-4ACD-9F6F-4EFCE1035596}"/>
              </a:ext>
            </a:extLst>
          </p:cNvPr>
          <p:cNvSpPr/>
          <p:nvPr>
            <p:custDataLst>
              <p:tags r:id="rId13"/>
            </p:custDataLst>
          </p:nvPr>
        </p:nvSpPr>
        <p:spPr bwMode="auto">
          <a:xfrm>
            <a:off x="3871913" y="4887913"/>
            <a:ext cx="152400" cy="631825"/>
          </a:xfrm>
          <a:prstGeom prst="rect">
            <a:avLst/>
          </a:prstGeom>
          <a:noFill/>
          <a:ln>
            <a:noFill/>
          </a:ln>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5D4F364D-FC2C-4728-8494-5EBD4CB2A039}" type="datetime'L''''''''''''u''''''''x''''e''m''''b''''''u''''''''''r''''''g'">
              <a:rPr lang="en-GB" altLang="en-US" sz="1000" smtClean="0">
                <a:solidFill>
                  <a:schemeClr val="tx1"/>
                </a:solidFill>
              </a:rPr>
              <a:pPr algn="r">
                <a:spcBef>
                  <a:spcPct val="0"/>
                </a:spcBef>
                <a:spcAft>
                  <a:spcPct val="0"/>
                </a:spcAft>
              </a:pPr>
              <a:t>Luxemburg</a:t>
            </a:fld>
            <a:endParaRPr lang="en-GB" sz="1000">
              <a:solidFill>
                <a:schemeClr val="tx1"/>
              </a:solidFill>
            </a:endParaRPr>
          </a:p>
        </p:txBody>
      </p:sp>
      <p:sp>
        <p:nvSpPr>
          <p:cNvPr id="118" name="Rectangle 117">
            <a:extLst>
              <a:ext uri="{FF2B5EF4-FFF2-40B4-BE49-F238E27FC236}">
                <a16:creationId xmlns:a16="http://schemas.microsoft.com/office/drawing/2014/main" id="{7C7229DE-7424-4E78-943A-339C095360C6}"/>
              </a:ext>
            </a:extLst>
          </p:cNvPr>
          <p:cNvSpPr/>
          <p:nvPr>
            <p:custDataLst>
              <p:tags r:id="rId14"/>
            </p:custDataLst>
          </p:nvPr>
        </p:nvSpPr>
        <p:spPr bwMode="auto">
          <a:xfrm>
            <a:off x="4129088" y="4887913"/>
            <a:ext cx="152400" cy="414338"/>
          </a:xfrm>
          <a:prstGeom prst="rect">
            <a:avLst/>
          </a:prstGeom>
          <a:noFill/>
          <a:ln>
            <a:noFill/>
          </a:ln>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EA64370C-9E84-491C-B925-F186F5C26AFE}" type="datetime'F''''''''in''''''''''l''''''''''a''''''''''''''nd'''''''''''''">
              <a:rPr lang="en-GB" altLang="en-US" sz="1000" smtClean="0">
                <a:solidFill>
                  <a:schemeClr val="tx1"/>
                </a:solidFill>
              </a:rPr>
              <a:pPr algn="r">
                <a:spcBef>
                  <a:spcPct val="0"/>
                </a:spcBef>
                <a:spcAft>
                  <a:spcPct val="0"/>
                </a:spcAft>
              </a:pPr>
              <a:t>Finland</a:t>
            </a:fld>
            <a:endParaRPr lang="en-GB" sz="1000">
              <a:solidFill>
                <a:schemeClr val="tx1"/>
              </a:solidFill>
            </a:endParaRPr>
          </a:p>
        </p:txBody>
      </p:sp>
      <p:sp>
        <p:nvSpPr>
          <p:cNvPr id="116" name="Rectangle 115">
            <a:extLst>
              <a:ext uri="{FF2B5EF4-FFF2-40B4-BE49-F238E27FC236}">
                <a16:creationId xmlns:a16="http://schemas.microsoft.com/office/drawing/2014/main" id="{7601B623-4DB6-459E-AB32-14A859AECB8A}"/>
              </a:ext>
            </a:extLst>
          </p:cNvPr>
          <p:cNvSpPr/>
          <p:nvPr>
            <p:custDataLst>
              <p:tags r:id="rId15"/>
            </p:custDataLst>
          </p:nvPr>
        </p:nvSpPr>
        <p:spPr bwMode="auto">
          <a:xfrm>
            <a:off x="4387850" y="4887912"/>
            <a:ext cx="152400" cy="514350"/>
          </a:xfrm>
          <a:prstGeom prst="rect">
            <a:avLst/>
          </a:prstGeom>
          <a:noFill/>
          <a:ln>
            <a:noFill/>
          </a:ln>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8A9334F8-CE27-4F3B-9B33-79A623C54F81}" type="datetime'''D''''''''''''''''''e''''n''''''''''''''''''m''a''''r''''k'">
              <a:rPr lang="en-GB" altLang="en-US" sz="1000" smtClean="0">
                <a:solidFill>
                  <a:schemeClr val="tx1"/>
                </a:solidFill>
              </a:rPr>
              <a:pPr algn="r">
                <a:spcBef>
                  <a:spcPct val="0"/>
                </a:spcBef>
                <a:spcAft>
                  <a:spcPct val="0"/>
                </a:spcAft>
              </a:pPr>
              <a:t>Denmark</a:t>
            </a:fld>
            <a:endParaRPr lang="en-GB" sz="1000">
              <a:solidFill>
                <a:schemeClr val="tx1"/>
              </a:solidFill>
            </a:endParaRPr>
          </a:p>
        </p:txBody>
      </p:sp>
      <p:sp>
        <p:nvSpPr>
          <p:cNvPr id="123" name="Rectangle 122">
            <a:extLst>
              <a:ext uri="{FF2B5EF4-FFF2-40B4-BE49-F238E27FC236}">
                <a16:creationId xmlns:a16="http://schemas.microsoft.com/office/drawing/2014/main" id="{FA4716E0-41B4-45F2-9063-55B5138F5023}"/>
              </a:ext>
            </a:extLst>
          </p:cNvPr>
          <p:cNvSpPr/>
          <p:nvPr>
            <p:custDataLst>
              <p:tags r:id="rId16"/>
            </p:custDataLst>
          </p:nvPr>
        </p:nvSpPr>
        <p:spPr bwMode="auto">
          <a:xfrm>
            <a:off x="4646613" y="4887913"/>
            <a:ext cx="152400" cy="231775"/>
          </a:xfrm>
          <a:prstGeom prst="rect">
            <a:avLst/>
          </a:prstGeom>
          <a:noFill/>
          <a:ln>
            <a:noFill/>
          </a:ln>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4F689123-B11B-4008-8A0F-38933FCB2908}" type="datetime'''''''''''''''''''''I''t''''''''a''''''''l''''y'''''''">
              <a:rPr lang="en-GB" altLang="en-US" sz="1000" smtClean="0">
                <a:solidFill>
                  <a:schemeClr val="tx1"/>
                </a:solidFill>
              </a:rPr>
              <a:pPr algn="r">
                <a:spcBef>
                  <a:spcPct val="0"/>
                </a:spcBef>
                <a:spcAft>
                  <a:spcPct val="0"/>
                </a:spcAft>
              </a:pPr>
              <a:t>Italy</a:t>
            </a:fld>
            <a:endParaRPr lang="en-GB" sz="1000">
              <a:solidFill>
                <a:schemeClr val="tx1"/>
              </a:solidFill>
            </a:endParaRPr>
          </a:p>
        </p:txBody>
      </p:sp>
      <p:sp>
        <p:nvSpPr>
          <p:cNvPr id="139" name="Rectangle 138">
            <a:extLst>
              <a:ext uri="{FF2B5EF4-FFF2-40B4-BE49-F238E27FC236}">
                <a16:creationId xmlns:a16="http://schemas.microsoft.com/office/drawing/2014/main" id="{4DEE4931-8B4F-4400-B7C2-F31A7805C7EA}"/>
              </a:ext>
            </a:extLst>
          </p:cNvPr>
          <p:cNvSpPr/>
          <p:nvPr>
            <p:custDataLst>
              <p:tags r:id="rId17"/>
            </p:custDataLst>
          </p:nvPr>
        </p:nvSpPr>
        <p:spPr bwMode="auto">
          <a:xfrm>
            <a:off x="4903788" y="4887913"/>
            <a:ext cx="152400" cy="434975"/>
          </a:xfrm>
          <a:prstGeom prst="rect">
            <a:avLst/>
          </a:prstGeom>
          <a:noFill/>
          <a:ln>
            <a:noFill/>
          </a:ln>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A51166ED-D0A7-44D5-ABC4-FB7053D00588}" type="datetime'''''''''*''B''''''''''''''''''os''''''''''n''i''''''''''''a'">
              <a:rPr lang="en-GB" altLang="en-US" sz="1000" i="1" smtClean="0">
                <a:solidFill>
                  <a:schemeClr val="tx1"/>
                </a:solidFill>
              </a:rPr>
              <a:pPr algn="r">
                <a:spcBef>
                  <a:spcPct val="0"/>
                </a:spcBef>
                <a:spcAft>
                  <a:spcPct val="0"/>
                </a:spcAft>
              </a:pPr>
              <a:t>*Bosnia</a:t>
            </a:fld>
            <a:endParaRPr lang="en-GB" sz="1000" i="1">
              <a:solidFill>
                <a:schemeClr val="tx1"/>
              </a:solidFill>
            </a:endParaRPr>
          </a:p>
        </p:txBody>
      </p:sp>
      <p:sp>
        <p:nvSpPr>
          <p:cNvPr id="141" name="Rectangle 140">
            <a:extLst>
              <a:ext uri="{FF2B5EF4-FFF2-40B4-BE49-F238E27FC236}">
                <a16:creationId xmlns:a16="http://schemas.microsoft.com/office/drawing/2014/main" id="{EE4E27FA-226A-470B-9938-726818F529C9}"/>
              </a:ext>
            </a:extLst>
          </p:cNvPr>
          <p:cNvSpPr/>
          <p:nvPr>
            <p:custDataLst>
              <p:tags r:id="rId18"/>
            </p:custDataLst>
          </p:nvPr>
        </p:nvSpPr>
        <p:spPr bwMode="auto">
          <a:xfrm>
            <a:off x="5162550" y="4887913"/>
            <a:ext cx="152400" cy="406400"/>
          </a:xfrm>
          <a:prstGeom prst="rect">
            <a:avLst/>
          </a:prstGeom>
          <a:noFill/>
          <a:ln>
            <a:noFill/>
          </a:ln>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3DA5699B-AF33-466A-A889-E01A8DA96AF4}" type="datetime'''''''I''''''ce''''''''l''''''''''''''''''''''a''n''''d'">
              <a:rPr lang="en-GB" altLang="en-US" sz="1000" smtClean="0">
                <a:solidFill>
                  <a:schemeClr val="tx1"/>
                </a:solidFill>
              </a:rPr>
              <a:pPr algn="r">
                <a:spcBef>
                  <a:spcPct val="0"/>
                </a:spcBef>
                <a:spcAft>
                  <a:spcPct val="0"/>
                </a:spcAft>
              </a:pPr>
              <a:t>Iceland</a:t>
            </a:fld>
            <a:endParaRPr lang="en-GB" sz="1000">
              <a:solidFill>
                <a:schemeClr val="tx1"/>
              </a:solidFill>
            </a:endParaRPr>
          </a:p>
        </p:txBody>
      </p:sp>
      <p:sp>
        <p:nvSpPr>
          <p:cNvPr id="146" name="Rectangle 145">
            <a:extLst>
              <a:ext uri="{FF2B5EF4-FFF2-40B4-BE49-F238E27FC236}">
                <a16:creationId xmlns:a16="http://schemas.microsoft.com/office/drawing/2014/main" id="{1AB58150-3A89-4AEA-833B-62E71E635B11}"/>
              </a:ext>
            </a:extLst>
          </p:cNvPr>
          <p:cNvSpPr/>
          <p:nvPr>
            <p:custDataLst>
              <p:tags r:id="rId19"/>
            </p:custDataLst>
          </p:nvPr>
        </p:nvSpPr>
        <p:spPr bwMode="auto">
          <a:xfrm>
            <a:off x="5419725" y="4887913"/>
            <a:ext cx="152400" cy="387350"/>
          </a:xfrm>
          <a:prstGeom prst="rect">
            <a:avLst/>
          </a:prstGeom>
          <a:noFill/>
          <a:ln>
            <a:noFill/>
          </a:ln>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3BB2DF50-C1BC-42C5-B540-FB1176A98FD8}" type="datetime'''''''''T''''u''''''''r''''''''k''''e''''''y'''''''''''''''''">
              <a:rPr lang="en-GB" altLang="en-US" sz="1000" i="1" smtClean="0">
                <a:solidFill>
                  <a:schemeClr val="tx1"/>
                </a:solidFill>
              </a:rPr>
              <a:pPr algn="r">
                <a:spcBef>
                  <a:spcPct val="0"/>
                </a:spcBef>
                <a:spcAft>
                  <a:spcPct val="0"/>
                </a:spcAft>
              </a:pPr>
              <a:t>Turkey</a:t>
            </a:fld>
            <a:endParaRPr lang="en-GB" sz="1000" i="1">
              <a:solidFill>
                <a:schemeClr val="tx1"/>
              </a:solidFill>
            </a:endParaRPr>
          </a:p>
        </p:txBody>
      </p:sp>
      <p:sp>
        <p:nvSpPr>
          <p:cNvPr id="128" name="Rectangle 127">
            <a:extLst>
              <a:ext uri="{FF2B5EF4-FFF2-40B4-BE49-F238E27FC236}">
                <a16:creationId xmlns:a16="http://schemas.microsoft.com/office/drawing/2014/main" id="{8981FE3E-4E63-445E-8F77-EDADCD2195DC}"/>
              </a:ext>
            </a:extLst>
          </p:cNvPr>
          <p:cNvSpPr/>
          <p:nvPr>
            <p:custDataLst>
              <p:tags r:id="rId20"/>
            </p:custDataLst>
          </p:nvPr>
        </p:nvSpPr>
        <p:spPr bwMode="auto">
          <a:xfrm>
            <a:off x="5678488" y="4887912"/>
            <a:ext cx="152400" cy="681038"/>
          </a:xfrm>
          <a:prstGeom prst="rect">
            <a:avLst/>
          </a:prstGeom>
          <a:noFill/>
          <a:ln>
            <a:noFill/>
          </a:ln>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0CDEC015-0605-4BA2-A471-6CBCA3E015C4}" type="datetime'N''''''e''''''''''t''''h''e''r''''la''n''''d''''''s'''''''''''">
              <a:rPr lang="en-GB" altLang="en-US" sz="1000" smtClean="0">
                <a:solidFill>
                  <a:schemeClr val="tx1"/>
                </a:solidFill>
              </a:rPr>
              <a:pPr algn="r">
                <a:spcBef>
                  <a:spcPct val="0"/>
                </a:spcBef>
                <a:spcAft>
                  <a:spcPct val="0"/>
                </a:spcAft>
              </a:pPr>
              <a:t>Netherlands</a:t>
            </a:fld>
            <a:endParaRPr lang="en-GB" sz="1000">
              <a:solidFill>
                <a:schemeClr val="tx1"/>
              </a:solidFill>
            </a:endParaRPr>
          </a:p>
        </p:txBody>
      </p:sp>
      <p:sp>
        <p:nvSpPr>
          <p:cNvPr id="127" name="Rectangle 126">
            <a:extLst>
              <a:ext uri="{FF2B5EF4-FFF2-40B4-BE49-F238E27FC236}">
                <a16:creationId xmlns:a16="http://schemas.microsoft.com/office/drawing/2014/main" id="{A9061E15-E1DE-4E1F-BEF9-A31E9CD61707}"/>
              </a:ext>
            </a:extLst>
          </p:cNvPr>
          <p:cNvSpPr/>
          <p:nvPr>
            <p:custDataLst>
              <p:tags r:id="rId21"/>
            </p:custDataLst>
          </p:nvPr>
        </p:nvSpPr>
        <p:spPr bwMode="auto">
          <a:xfrm>
            <a:off x="1290638" y="4887913"/>
            <a:ext cx="152400" cy="309563"/>
          </a:xfrm>
          <a:prstGeom prst="rect">
            <a:avLst/>
          </a:prstGeom>
          <a:noFill/>
          <a:ln>
            <a:noFill/>
          </a:ln>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B73A1900-C77E-462E-B768-1BBB4E0B672F}" type="datetime'''''''''M''a''l''''''''t''''''''''''''''a'''''''''''''''''''">
              <a:rPr lang="en-GB" altLang="en-US" sz="1000" smtClean="0">
                <a:solidFill>
                  <a:schemeClr val="tx1"/>
                </a:solidFill>
              </a:rPr>
              <a:pPr algn="r">
                <a:spcBef>
                  <a:spcPct val="0"/>
                </a:spcBef>
                <a:spcAft>
                  <a:spcPct val="0"/>
                </a:spcAft>
              </a:pPr>
              <a:t>Malta</a:t>
            </a:fld>
            <a:endParaRPr lang="en-GB" sz="1000">
              <a:solidFill>
                <a:schemeClr val="tx1"/>
              </a:solidFill>
            </a:endParaRPr>
          </a:p>
        </p:txBody>
      </p:sp>
      <p:sp>
        <p:nvSpPr>
          <p:cNvPr id="111" name="Rectangle 110">
            <a:extLst>
              <a:ext uri="{FF2B5EF4-FFF2-40B4-BE49-F238E27FC236}">
                <a16:creationId xmlns:a16="http://schemas.microsoft.com/office/drawing/2014/main" id="{EB1B27C7-BF09-4CF6-96B4-C36C1C32C05B}"/>
              </a:ext>
            </a:extLst>
          </p:cNvPr>
          <p:cNvSpPr/>
          <p:nvPr>
            <p:custDataLst>
              <p:tags r:id="rId22"/>
            </p:custDataLst>
          </p:nvPr>
        </p:nvSpPr>
        <p:spPr bwMode="auto">
          <a:xfrm>
            <a:off x="6194425" y="4887913"/>
            <a:ext cx="152400" cy="457200"/>
          </a:xfrm>
          <a:prstGeom prst="rect">
            <a:avLst/>
          </a:prstGeom>
          <a:noFill/>
          <a:ln>
            <a:noFill/>
          </a:ln>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92A56E0D-5F78-4E20-AB4A-E1F8B71C2DDC}" type="datetime'B''elg''''''''''''i''''''''''''''''''''''u''''''m'">
              <a:rPr lang="en-GB" altLang="en-US" sz="1000" smtClean="0">
                <a:solidFill>
                  <a:schemeClr val="tx1"/>
                </a:solidFill>
              </a:rPr>
              <a:pPr algn="r">
                <a:spcBef>
                  <a:spcPct val="0"/>
                </a:spcBef>
                <a:spcAft>
                  <a:spcPct val="0"/>
                </a:spcAft>
              </a:pPr>
              <a:t>Belgium</a:t>
            </a:fld>
            <a:endParaRPr lang="en-GB" sz="1000">
              <a:solidFill>
                <a:schemeClr val="tx1"/>
              </a:solidFill>
            </a:endParaRPr>
          </a:p>
        </p:txBody>
      </p:sp>
      <p:sp>
        <p:nvSpPr>
          <p:cNvPr id="154" name="Rectangle 153">
            <a:extLst>
              <a:ext uri="{FF2B5EF4-FFF2-40B4-BE49-F238E27FC236}">
                <a16:creationId xmlns:a16="http://schemas.microsoft.com/office/drawing/2014/main" id="{9B72F4F0-8F04-4AA3-8897-F49F3518EB98}"/>
              </a:ext>
            </a:extLst>
          </p:cNvPr>
          <p:cNvSpPr/>
          <p:nvPr>
            <p:custDataLst>
              <p:tags r:id="rId23"/>
            </p:custDataLst>
          </p:nvPr>
        </p:nvSpPr>
        <p:spPr bwMode="auto">
          <a:xfrm>
            <a:off x="6453188" y="4887913"/>
            <a:ext cx="152400" cy="492125"/>
          </a:xfrm>
          <a:prstGeom prst="rect">
            <a:avLst/>
          </a:prstGeom>
          <a:noFill/>
          <a:ln>
            <a:noFill/>
          </a:ln>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592382A4-BA86-490C-945B-A555D7567921}" type="datetime'''''''''''''''''*''*''''''''''''F''''ran''''''''''''''''ce'''">
              <a:rPr lang="en-GB" altLang="en-US" sz="1000" smtClean="0">
                <a:solidFill>
                  <a:schemeClr val="tx1"/>
                </a:solidFill>
              </a:rPr>
              <a:pPr algn="r">
                <a:spcBef>
                  <a:spcPct val="0"/>
                </a:spcBef>
                <a:spcAft>
                  <a:spcPct val="0"/>
                </a:spcAft>
              </a:pPr>
              <a:t>**France</a:t>
            </a:fld>
            <a:endParaRPr lang="en-GB" sz="1000">
              <a:solidFill>
                <a:schemeClr val="tx1"/>
              </a:solidFill>
            </a:endParaRPr>
          </a:p>
        </p:txBody>
      </p:sp>
      <p:sp>
        <p:nvSpPr>
          <p:cNvPr id="121" name="Rectangle 120">
            <a:extLst>
              <a:ext uri="{FF2B5EF4-FFF2-40B4-BE49-F238E27FC236}">
                <a16:creationId xmlns:a16="http://schemas.microsoft.com/office/drawing/2014/main" id="{91FFC510-FC86-47D7-96A9-566194CCF287}"/>
              </a:ext>
            </a:extLst>
          </p:cNvPr>
          <p:cNvSpPr/>
          <p:nvPr>
            <p:custDataLst>
              <p:tags r:id="rId24"/>
            </p:custDataLst>
          </p:nvPr>
        </p:nvSpPr>
        <p:spPr bwMode="auto">
          <a:xfrm>
            <a:off x="6710363" y="4887913"/>
            <a:ext cx="152400" cy="477838"/>
          </a:xfrm>
          <a:prstGeom prst="rect">
            <a:avLst/>
          </a:prstGeom>
          <a:noFill/>
          <a:ln>
            <a:noFill/>
          </a:ln>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355EDB4A-00C3-476F-93A7-8BFFE8D4DC9F}" type="datetime'''H''''''''''''''unga''''''''''''''r''''''''''''''''''''''y'''">
              <a:rPr lang="en-GB" altLang="en-US" sz="1000" smtClean="0">
                <a:solidFill>
                  <a:schemeClr val="tx1"/>
                </a:solidFill>
              </a:rPr>
              <a:pPr algn="r">
                <a:spcBef>
                  <a:spcPct val="0"/>
                </a:spcBef>
                <a:spcAft>
                  <a:spcPct val="0"/>
                </a:spcAft>
              </a:pPr>
              <a:t>Hungary</a:t>
            </a:fld>
            <a:endParaRPr lang="en-GB" sz="1000">
              <a:solidFill>
                <a:schemeClr val="tx1"/>
              </a:solidFill>
            </a:endParaRPr>
          </a:p>
        </p:txBody>
      </p:sp>
      <p:sp>
        <p:nvSpPr>
          <p:cNvPr id="114" name="Rectangle 113">
            <a:extLst>
              <a:ext uri="{FF2B5EF4-FFF2-40B4-BE49-F238E27FC236}">
                <a16:creationId xmlns:a16="http://schemas.microsoft.com/office/drawing/2014/main" id="{E667E300-08A1-47C9-B6B9-658E26FFE75F}"/>
              </a:ext>
            </a:extLst>
          </p:cNvPr>
          <p:cNvSpPr/>
          <p:nvPr>
            <p:custDataLst>
              <p:tags r:id="rId25"/>
            </p:custDataLst>
          </p:nvPr>
        </p:nvSpPr>
        <p:spPr bwMode="auto">
          <a:xfrm>
            <a:off x="6969125" y="4887913"/>
            <a:ext cx="152400" cy="457200"/>
          </a:xfrm>
          <a:prstGeom prst="rect">
            <a:avLst/>
          </a:prstGeom>
          <a:noFill/>
          <a:ln>
            <a:noFill/>
          </a:ln>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5B84AABB-B09A-47A2-BC94-0FBCDAAED8AF}" type="datetime'''''''''''''''*''''''C''ro''a''''''''''ti''''a'">
              <a:rPr lang="en-GB" altLang="en-US" sz="1000" smtClean="0">
                <a:solidFill>
                  <a:schemeClr val="tx1"/>
                </a:solidFill>
              </a:rPr>
              <a:pPr algn="r">
                <a:spcBef>
                  <a:spcPct val="0"/>
                </a:spcBef>
                <a:spcAft>
                  <a:spcPct val="0"/>
                </a:spcAft>
              </a:pPr>
              <a:t>*Croatia</a:t>
            </a:fld>
            <a:endParaRPr lang="en-GB" sz="1000">
              <a:solidFill>
                <a:schemeClr val="tx1"/>
              </a:solidFill>
            </a:endParaRPr>
          </a:p>
        </p:txBody>
      </p:sp>
      <p:sp>
        <p:nvSpPr>
          <p:cNvPr id="133" name="Rectangle 132">
            <a:extLst>
              <a:ext uri="{FF2B5EF4-FFF2-40B4-BE49-F238E27FC236}">
                <a16:creationId xmlns:a16="http://schemas.microsoft.com/office/drawing/2014/main" id="{6C09E499-FF66-4BF4-A866-401594C6566C}"/>
              </a:ext>
            </a:extLst>
          </p:cNvPr>
          <p:cNvSpPr/>
          <p:nvPr>
            <p:custDataLst>
              <p:tags r:id="rId26"/>
            </p:custDataLst>
          </p:nvPr>
        </p:nvSpPr>
        <p:spPr bwMode="auto">
          <a:xfrm>
            <a:off x="7226300" y="4887913"/>
            <a:ext cx="152400" cy="484188"/>
          </a:xfrm>
          <a:prstGeom prst="rect">
            <a:avLst/>
          </a:prstGeom>
          <a:noFill/>
          <a:ln>
            <a:noFill/>
          </a:ln>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916A7991-6567-416F-9F79-646BA1727646}" type="datetime'''''''''''''S''''''''l''''''''''ov''e''''ni''''''a'">
              <a:rPr lang="en-GB" altLang="en-US" sz="1000" smtClean="0">
                <a:solidFill>
                  <a:schemeClr val="tx1"/>
                </a:solidFill>
              </a:rPr>
              <a:pPr algn="r">
                <a:spcBef>
                  <a:spcPct val="0"/>
                </a:spcBef>
                <a:spcAft>
                  <a:spcPct val="0"/>
                </a:spcAft>
              </a:pPr>
              <a:t>Slovenia</a:t>
            </a:fld>
            <a:endParaRPr lang="en-GB" sz="1000">
              <a:solidFill>
                <a:schemeClr val="tx1"/>
              </a:solidFill>
            </a:endParaRPr>
          </a:p>
        </p:txBody>
      </p:sp>
      <p:sp>
        <p:nvSpPr>
          <p:cNvPr id="135" name="Rectangle 134">
            <a:extLst>
              <a:ext uri="{FF2B5EF4-FFF2-40B4-BE49-F238E27FC236}">
                <a16:creationId xmlns:a16="http://schemas.microsoft.com/office/drawing/2014/main" id="{30806E50-D2DB-4BEB-9928-B002AE6AA00B}"/>
              </a:ext>
            </a:extLst>
          </p:cNvPr>
          <p:cNvSpPr/>
          <p:nvPr>
            <p:custDataLst>
              <p:tags r:id="rId27"/>
            </p:custDataLst>
          </p:nvPr>
        </p:nvSpPr>
        <p:spPr bwMode="auto">
          <a:xfrm>
            <a:off x="7485063" y="4887914"/>
            <a:ext cx="152400" cy="322263"/>
          </a:xfrm>
          <a:prstGeom prst="rect">
            <a:avLst/>
          </a:prstGeom>
          <a:noFill/>
          <a:ln>
            <a:noFill/>
          </a:ln>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76ABB931-DB2E-44CB-BABD-C41B478B0EA3}" type="datetime'''''''''''''''''''''''S''''''''''''''p''''a''''''''i''''n'''">
              <a:rPr lang="en-GB" altLang="en-US" sz="1000" smtClean="0">
                <a:solidFill>
                  <a:schemeClr val="tx1"/>
                </a:solidFill>
              </a:rPr>
              <a:pPr algn="r">
                <a:spcBef>
                  <a:spcPct val="0"/>
                </a:spcBef>
                <a:spcAft>
                  <a:spcPct val="0"/>
                </a:spcAft>
              </a:pPr>
              <a:t>Spain</a:t>
            </a:fld>
            <a:endParaRPr lang="en-GB" sz="1000">
              <a:solidFill>
                <a:schemeClr val="tx1"/>
              </a:solidFill>
            </a:endParaRPr>
          </a:p>
        </p:txBody>
      </p:sp>
      <p:sp>
        <p:nvSpPr>
          <p:cNvPr id="138" name="Rectangle 137">
            <a:extLst>
              <a:ext uri="{FF2B5EF4-FFF2-40B4-BE49-F238E27FC236}">
                <a16:creationId xmlns:a16="http://schemas.microsoft.com/office/drawing/2014/main" id="{D9AE8662-10FE-4E5E-AC3E-FC81F59D0CB8}"/>
              </a:ext>
            </a:extLst>
          </p:cNvPr>
          <p:cNvSpPr/>
          <p:nvPr>
            <p:custDataLst>
              <p:tags r:id="rId28"/>
            </p:custDataLst>
          </p:nvPr>
        </p:nvSpPr>
        <p:spPr bwMode="auto">
          <a:xfrm>
            <a:off x="7743825" y="4887912"/>
            <a:ext cx="152400" cy="457200"/>
          </a:xfrm>
          <a:prstGeom prst="rect">
            <a:avLst/>
          </a:prstGeom>
          <a:noFill/>
          <a:ln>
            <a:noFill/>
          </a:ln>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174E331E-195D-4167-BB6D-7669F9677FDF}" type="datetime'''''''''''''''''''Cz''ec''''''''h''''''''''''''''i''a'''''">
              <a:rPr lang="en-GB" altLang="en-US" sz="1000" smtClean="0">
                <a:solidFill>
                  <a:schemeClr val="tx1"/>
                </a:solidFill>
              </a:rPr>
              <a:pPr algn="r">
                <a:spcBef>
                  <a:spcPct val="0"/>
                </a:spcBef>
                <a:spcAft>
                  <a:spcPct val="0"/>
                </a:spcAft>
              </a:pPr>
              <a:t>Czechia</a:t>
            </a:fld>
            <a:endParaRPr lang="en-GB" sz="1000">
              <a:solidFill>
                <a:schemeClr val="tx1"/>
              </a:solidFill>
            </a:endParaRPr>
          </a:p>
        </p:txBody>
      </p:sp>
      <p:sp>
        <p:nvSpPr>
          <p:cNvPr id="124" name="Rectangle 123">
            <a:extLst>
              <a:ext uri="{FF2B5EF4-FFF2-40B4-BE49-F238E27FC236}">
                <a16:creationId xmlns:a16="http://schemas.microsoft.com/office/drawing/2014/main" id="{9D5BFE40-5BCE-4303-A691-BAEC26D0EAAA}"/>
              </a:ext>
            </a:extLst>
          </p:cNvPr>
          <p:cNvSpPr/>
          <p:nvPr>
            <p:custDataLst>
              <p:tags r:id="rId29"/>
            </p:custDataLst>
          </p:nvPr>
        </p:nvSpPr>
        <p:spPr bwMode="auto">
          <a:xfrm>
            <a:off x="8001000" y="4887912"/>
            <a:ext cx="152400" cy="336550"/>
          </a:xfrm>
          <a:prstGeom prst="rect">
            <a:avLst/>
          </a:prstGeom>
          <a:noFill/>
          <a:ln>
            <a:noFill/>
          </a:ln>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322946BE-9CB8-4E6A-BB9C-3FE049279876}" type="datetime'''''''''''L''''''''a''''''''t''''''v''''''''''''''''''''ia'''">
              <a:rPr lang="en-GB" altLang="en-US" sz="1000" smtClean="0">
                <a:solidFill>
                  <a:schemeClr val="tx1"/>
                </a:solidFill>
              </a:rPr>
              <a:pPr algn="r">
                <a:spcBef>
                  <a:spcPct val="0"/>
                </a:spcBef>
                <a:spcAft>
                  <a:spcPct val="0"/>
                </a:spcAft>
              </a:pPr>
              <a:t>Latvia</a:t>
            </a:fld>
            <a:endParaRPr lang="en-GB" sz="1000">
              <a:solidFill>
                <a:schemeClr val="tx1"/>
              </a:solidFill>
            </a:endParaRPr>
          </a:p>
        </p:txBody>
      </p:sp>
      <p:sp>
        <p:nvSpPr>
          <p:cNvPr id="122" name="Rectangle 121">
            <a:extLst>
              <a:ext uri="{FF2B5EF4-FFF2-40B4-BE49-F238E27FC236}">
                <a16:creationId xmlns:a16="http://schemas.microsoft.com/office/drawing/2014/main" id="{30287CEA-CF92-4DB0-BFBC-FDA335B64F7C}"/>
              </a:ext>
            </a:extLst>
          </p:cNvPr>
          <p:cNvSpPr/>
          <p:nvPr>
            <p:custDataLst>
              <p:tags r:id="rId30"/>
            </p:custDataLst>
          </p:nvPr>
        </p:nvSpPr>
        <p:spPr bwMode="auto">
          <a:xfrm>
            <a:off x="8259763" y="4887914"/>
            <a:ext cx="152400" cy="385763"/>
          </a:xfrm>
          <a:prstGeom prst="rect">
            <a:avLst/>
          </a:prstGeom>
          <a:noFill/>
          <a:ln>
            <a:noFill/>
          </a:ln>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3C087C09-528C-4148-BDFA-8A8686EF8126}" type="datetime'''Ir''''''''e''''''''''''''''''''''''l''an''''d'''''">
              <a:rPr lang="en-GB" altLang="en-US" sz="1000" smtClean="0">
                <a:solidFill>
                  <a:schemeClr val="tx1"/>
                </a:solidFill>
              </a:rPr>
              <a:pPr algn="r">
                <a:spcBef>
                  <a:spcPct val="0"/>
                </a:spcBef>
                <a:spcAft>
                  <a:spcPct val="0"/>
                </a:spcAft>
              </a:pPr>
              <a:t>Ireland</a:t>
            </a:fld>
            <a:endParaRPr lang="en-GB" sz="1000">
              <a:solidFill>
                <a:schemeClr val="tx1"/>
              </a:solidFill>
            </a:endParaRPr>
          </a:p>
        </p:txBody>
      </p:sp>
      <p:sp>
        <p:nvSpPr>
          <p:cNvPr id="125" name="Rectangle 124">
            <a:extLst>
              <a:ext uri="{FF2B5EF4-FFF2-40B4-BE49-F238E27FC236}">
                <a16:creationId xmlns:a16="http://schemas.microsoft.com/office/drawing/2014/main" id="{30EB5FD7-514D-4938-8F78-35822BCF589C}"/>
              </a:ext>
            </a:extLst>
          </p:cNvPr>
          <p:cNvSpPr/>
          <p:nvPr>
            <p:custDataLst>
              <p:tags r:id="rId31"/>
            </p:custDataLst>
          </p:nvPr>
        </p:nvSpPr>
        <p:spPr bwMode="auto">
          <a:xfrm>
            <a:off x="8516938" y="4887913"/>
            <a:ext cx="152400" cy="511175"/>
          </a:xfrm>
          <a:prstGeom prst="rect">
            <a:avLst/>
          </a:prstGeom>
          <a:noFill/>
          <a:ln>
            <a:noFill/>
          </a:ln>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77B3F4BF-D6F3-4BA8-BAF3-2853FAE67000}" type="datetime'L''i''thu''a''''n''''''''''''''''''''i''''''''''''''''''a'''''">
              <a:rPr lang="en-GB" altLang="en-US" sz="1000" smtClean="0">
                <a:solidFill>
                  <a:schemeClr val="tx1"/>
                </a:solidFill>
              </a:rPr>
              <a:pPr algn="r">
                <a:spcBef>
                  <a:spcPct val="0"/>
                </a:spcBef>
                <a:spcAft>
                  <a:spcPct val="0"/>
                </a:spcAft>
              </a:pPr>
              <a:t>Lithuania</a:t>
            </a:fld>
            <a:endParaRPr lang="en-GB" sz="1000">
              <a:solidFill>
                <a:schemeClr val="tx1"/>
              </a:solidFill>
            </a:endParaRPr>
          </a:p>
        </p:txBody>
      </p:sp>
      <p:sp>
        <p:nvSpPr>
          <p:cNvPr id="131" name="Rectangle 130">
            <a:extLst>
              <a:ext uri="{FF2B5EF4-FFF2-40B4-BE49-F238E27FC236}">
                <a16:creationId xmlns:a16="http://schemas.microsoft.com/office/drawing/2014/main" id="{C76C7C81-86EB-4397-BB0A-4A16CB50FB9C}"/>
              </a:ext>
            </a:extLst>
          </p:cNvPr>
          <p:cNvSpPr/>
          <p:nvPr>
            <p:custDataLst>
              <p:tags r:id="rId32"/>
            </p:custDataLst>
          </p:nvPr>
        </p:nvSpPr>
        <p:spPr bwMode="auto">
          <a:xfrm>
            <a:off x="8775700" y="4887913"/>
            <a:ext cx="152400" cy="506413"/>
          </a:xfrm>
          <a:prstGeom prst="rect">
            <a:avLst/>
          </a:prstGeom>
          <a:noFill/>
          <a:ln>
            <a:noFill/>
          </a:ln>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9FB8338C-BA15-4866-926E-4F76EC5B07E6}" type="datetime'''''''''''''R''''o''''m''''an''''''i''''''''''''''a'''">
              <a:rPr lang="en-GB" altLang="en-US" sz="1000" smtClean="0">
                <a:solidFill>
                  <a:schemeClr val="tx1"/>
                </a:solidFill>
              </a:rPr>
              <a:pPr algn="r">
                <a:spcBef>
                  <a:spcPct val="0"/>
                </a:spcBef>
                <a:spcAft>
                  <a:spcPct val="0"/>
                </a:spcAft>
              </a:pPr>
              <a:t>Romania</a:t>
            </a:fld>
            <a:endParaRPr lang="en-GB" sz="1000">
              <a:solidFill>
                <a:schemeClr val="tx1"/>
              </a:solidFill>
            </a:endParaRPr>
          </a:p>
        </p:txBody>
      </p:sp>
      <p:sp>
        <p:nvSpPr>
          <p:cNvPr id="120" name="Rectangle 119">
            <a:extLst>
              <a:ext uri="{FF2B5EF4-FFF2-40B4-BE49-F238E27FC236}">
                <a16:creationId xmlns:a16="http://schemas.microsoft.com/office/drawing/2014/main" id="{D10BFB4C-69DC-4302-8BB3-72108EAB5138}"/>
              </a:ext>
            </a:extLst>
          </p:cNvPr>
          <p:cNvSpPr/>
          <p:nvPr>
            <p:custDataLst>
              <p:tags r:id="rId33"/>
            </p:custDataLst>
          </p:nvPr>
        </p:nvSpPr>
        <p:spPr bwMode="auto">
          <a:xfrm>
            <a:off x="9034463" y="4887913"/>
            <a:ext cx="152400" cy="414338"/>
          </a:xfrm>
          <a:prstGeom prst="rect">
            <a:avLst/>
          </a:prstGeom>
          <a:noFill/>
          <a:ln>
            <a:noFill/>
          </a:ln>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B3D37752-E3E2-4893-8AC8-C9BCB3F81150}" type="datetime'''''''''''''''''''Gre''e''c''''''''''''e'''''''''''">
              <a:rPr lang="en-GB" altLang="en-US" sz="1000" smtClean="0">
                <a:solidFill>
                  <a:schemeClr val="tx1"/>
                </a:solidFill>
              </a:rPr>
              <a:pPr algn="r">
                <a:spcBef>
                  <a:spcPct val="0"/>
                </a:spcBef>
                <a:spcAft>
                  <a:spcPct val="0"/>
                </a:spcAft>
              </a:pPr>
              <a:t>Greece</a:t>
            </a:fld>
            <a:endParaRPr lang="en-GB" sz="1000">
              <a:solidFill>
                <a:schemeClr val="tx1"/>
              </a:solidFill>
            </a:endParaRPr>
          </a:p>
        </p:txBody>
      </p:sp>
      <p:sp>
        <p:nvSpPr>
          <p:cNvPr id="117" name="Rectangle 116">
            <a:extLst>
              <a:ext uri="{FF2B5EF4-FFF2-40B4-BE49-F238E27FC236}">
                <a16:creationId xmlns:a16="http://schemas.microsoft.com/office/drawing/2014/main" id="{6A9001CC-1221-45E9-ADAE-A28C7554C651}"/>
              </a:ext>
            </a:extLst>
          </p:cNvPr>
          <p:cNvSpPr/>
          <p:nvPr>
            <p:custDataLst>
              <p:tags r:id="rId34"/>
            </p:custDataLst>
          </p:nvPr>
        </p:nvSpPr>
        <p:spPr bwMode="auto">
          <a:xfrm>
            <a:off x="9291638" y="4887913"/>
            <a:ext cx="152400" cy="420688"/>
          </a:xfrm>
          <a:prstGeom prst="rect">
            <a:avLst/>
          </a:prstGeom>
          <a:noFill/>
          <a:ln>
            <a:noFill/>
          </a:ln>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9BF8D0B5-76CF-4B23-974D-6FB59010AA82}" type="datetime'''''''''''''E''''''''''''''s''''''''''''''t''''''o''n''''''ia'">
              <a:rPr lang="en-GB" altLang="en-US" sz="1000" smtClean="0">
                <a:solidFill>
                  <a:schemeClr val="tx1"/>
                </a:solidFill>
              </a:rPr>
              <a:pPr algn="r">
                <a:spcBef>
                  <a:spcPct val="0"/>
                </a:spcBef>
                <a:spcAft>
                  <a:spcPct val="0"/>
                </a:spcAft>
              </a:pPr>
              <a:t>Estonia</a:t>
            </a:fld>
            <a:endParaRPr lang="en-GB" sz="1000">
              <a:solidFill>
                <a:schemeClr val="tx1"/>
              </a:solidFill>
            </a:endParaRPr>
          </a:p>
        </p:txBody>
      </p:sp>
      <p:sp>
        <p:nvSpPr>
          <p:cNvPr id="130" name="Rectangle 129">
            <a:extLst>
              <a:ext uri="{FF2B5EF4-FFF2-40B4-BE49-F238E27FC236}">
                <a16:creationId xmlns:a16="http://schemas.microsoft.com/office/drawing/2014/main" id="{D891083A-C47E-4A29-A125-1B89D11D348D}"/>
              </a:ext>
            </a:extLst>
          </p:cNvPr>
          <p:cNvSpPr/>
          <p:nvPr>
            <p:custDataLst>
              <p:tags r:id="rId35"/>
            </p:custDataLst>
          </p:nvPr>
        </p:nvSpPr>
        <p:spPr bwMode="auto">
          <a:xfrm>
            <a:off x="9550400" y="4887912"/>
            <a:ext cx="152400" cy="469900"/>
          </a:xfrm>
          <a:prstGeom prst="rect">
            <a:avLst/>
          </a:prstGeom>
          <a:noFill/>
          <a:ln>
            <a:noFill/>
          </a:ln>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A014DD82-B8CD-40FE-8BFF-B523B298F5DD}" type="datetime'''''Po''''''''''''''''r''''''''''''''''''''tug''''''''al'''''">
              <a:rPr lang="en-GB" altLang="en-US" sz="1000" smtClean="0">
                <a:solidFill>
                  <a:schemeClr val="tx1"/>
                </a:solidFill>
              </a:rPr>
              <a:pPr algn="r">
                <a:spcBef>
                  <a:spcPct val="0"/>
                </a:spcBef>
                <a:spcAft>
                  <a:spcPct val="0"/>
                </a:spcAft>
              </a:pPr>
              <a:t>Portugal</a:t>
            </a:fld>
            <a:endParaRPr lang="en-GB" sz="1000">
              <a:solidFill>
                <a:schemeClr val="tx1"/>
              </a:solidFill>
            </a:endParaRPr>
          </a:p>
        </p:txBody>
      </p:sp>
      <p:sp>
        <p:nvSpPr>
          <p:cNvPr id="129" name="Rectangle 128">
            <a:extLst>
              <a:ext uri="{FF2B5EF4-FFF2-40B4-BE49-F238E27FC236}">
                <a16:creationId xmlns:a16="http://schemas.microsoft.com/office/drawing/2014/main" id="{7DD65C73-DF1F-47AB-A487-7ABD2FDC8EB0}"/>
              </a:ext>
            </a:extLst>
          </p:cNvPr>
          <p:cNvSpPr/>
          <p:nvPr>
            <p:custDataLst>
              <p:tags r:id="rId36"/>
            </p:custDataLst>
          </p:nvPr>
        </p:nvSpPr>
        <p:spPr bwMode="auto">
          <a:xfrm>
            <a:off x="9807575" y="4887914"/>
            <a:ext cx="152400" cy="392113"/>
          </a:xfrm>
          <a:prstGeom prst="rect">
            <a:avLst/>
          </a:prstGeom>
          <a:noFill/>
          <a:ln>
            <a:noFill/>
          </a:ln>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C868097C-D34C-4A8E-A1E3-37235860351C}" type="datetime'''''''''''''P''''''o''''''''l''''''''a''''''n''''''''''''d'">
              <a:rPr lang="en-GB" altLang="en-US" sz="1000" smtClean="0">
                <a:solidFill>
                  <a:schemeClr val="tx1"/>
                </a:solidFill>
              </a:rPr>
              <a:pPr algn="r">
                <a:spcBef>
                  <a:spcPct val="0"/>
                </a:spcBef>
                <a:spcAft>
                  <a:spcPct val="0"/>
                </a:spcAft>
              </a:pPr>
              <a:t>Poland</a:t>
            </a:fld>
            <a:endParaRPr lang="en-GB" sz="1000">
              <a:solidFill>
                <a:schemeClr val="tx1"/>
              </a:solidFill>
            </a:endParaRPr>
          </a:p>
        </p:txBody>
      </p:sp>
      <p:sp>
        <p:nvSpPr>
          <p:cNvPr id="113" name="Rectangle 112">
            <a:extLst>
              <a:ext uri="{FF2B5EF4-FFF2-40B4-BE49-F238E27FC236}">
                <a16:creationId xmlns:a16="http://schemas.microsoft.com/office/drawing/2014/main" id="{066DBA1C-70AE-4BE0-9713-93446F933D41}"/>
              </a:ext>
            </a:extLst>
          </p:cNvPr>
          <p:cNvSpPr/>
          <p:nvPr>
            <p:custDataLst>
              <p:tags r:id="rId37"/>
            </p:custDataLst>
          </p:nvPr>
        </p:nvSpPr>
        <p:spPr bwMode="auto">
          <a:xfrm>
            <a:off x="10066338" y="4887913"/>
            <a:ext cx="152400" cy="463550"/>
          </a:xfrm>
          <a:prstGeom prst="rect">
            <a:avLst/>
          </a:prstGeom>
          <a:noFill/>
          <a:ln>
            <a:noFill/>
          </a:ln>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842FACB9-1AEA-4F8B-81D4-1DB9CC4BC7BA}" type="datetime'''''''''''''''''B''''u''''''l''''g''a''''r''''''ia'''">
              <a:rPr lang="en-GB" altLang="en-US" sz="1000" smtClean="0">
                <a:solidFill>
                  <a:schemeClr val="tx1"/>
                </a:solidFill>
              </a:rPr>
              <a:pPr algn="r">
                <a:spcBef>
                  <a:spcPct val="0"/>
                </a:spcBef>
                <a:spcAft>
                  <a:spcPct val="0"/>
                </a:spcAft>
              </a:pPr>
              <a:t>Bulgaria</a:t>
            </a:fld>
            <a:endParaRPr lang="en-GB" sz="1000">
              <a:solidFill>
                <a:schemeClr val="tx1"/>
              </a:solidFill>
            </a:endParaRPr>
          </a:p>
        </p:txBody>
      </p:sp>
      <p:sp>
        <p:nvSpPr>
          <p:cNvPr id="132" name="Rectangle 131">
            <a:extLst>
              <a:ext uri="{FF2B5EF4-FFF2-40B4-BE49-F238E27FC236}">
                <a16:creationId xmlns:a16="http://schemas.microsoft.com/office/drawing/2014/main" id="{982177EC-FFC6-46BC-BD9B-6FAA386EF137}"/>
              </a:ext>
            </a:extLst>
          </p:cNvPr>
          <p:cNvSpPr/>
          <p:nvPr>
            <p:custDataLst>
              <p:tags r:id="rId38"/>
            </p:custDataLst>
          </p:nvPr>
        </p:nvSpPr>
        <p:spPr bwMode="auto">
          <a:xfrm>
            <a:off x="10323513" y="4887913"/>
            <a:ext cx="152400" cy="477838"/>
          </a:xfrm>
          <a:prstGeom prst="rect">
            <a:avLst/>
          </a:prstGeom>
          <a:noFill/>
          <a:ln>
            <a:noFill/>
          </a:ln>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8F96115A-DCE8-4E08-ABA4-1D0E4D9D609C}" type="datetime'S''lo''''''''v''a''''''''''''''''''''''''kia'''''''''">
              <a:rPr lang="en-GB" altLang="en-US" sz="1000" smtClean="0">
                <a:solidFill>
                  <a:schemeClr val="tx1"/>
                </a:solidFill>
              </a:rPr>
              <a:pPr algn="r">
                <a:spcBef>
                  <a:spcPct val="0"/>
                </a:spcBef>
                <a:spcAft>
                  <a:spcPct val="0"/>
                </a:spcAft>
              </a:pPr>
              <a:t>Slovakia</a:t>
            </a:fld>
            <a:endParaRPr lang="en-GB" sz="1000">
              <a:solidFill>
                <a:schemeClr val="tx1"/>
              </a:solidFill>
            </a:endParaRPr>
          </a:p>
        </p:txBody>
      </p:sp>
      <p:sp>
        <p:nvSpPr>
          <p:cNvPr id="142" name="Rectangle 141">
            <a:extLst>
              <a:ext uri="{FF2B5EF4-FFF2-40B4-BE49-F238E27FC236}">
                <a16:creationId xmlns:a16="http://schemas.microsoft.com/office/drawing/2014/main" id="{6C32D5A8-B1C0-4345-9D86-B6087076AF06}"/>
              </a:ext>
            </a:extLst>
          </p:cNvPr>
          <p:cNvSpPr/>
          <p:nvPr>
            <p:custDataLst>
              <p:tags r:id="rId39"/>
            </p:custDataLst>
          </p:nvPr>
        </p:nvSpPr>
        <p:spPr bwMode="auto">
          <a:xfrm>
            <a:off x="5937250" y="4887914"/>
            <a:ext cx="152400" cy="430213"/>
          </a:xfrm>
          <a:prstGeom prst="rect">
            <a:avLst/>
          </a:prstGeom>
          <a:noFill/>
          <a:ln>
            <a:noFill/>
          </a:ln>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BAC0D402-54CE-421E-AB68-4E47DB424DD9}" type="datetime'''N''o''r''''''''wa''''''''''y'''''">
              <a:rPr lang="en-GB" altLang="en-US" sz="1000" smtClean="0">
                <a:solidFill>
                  <a:schemeClr val="tx1"/>
                </a:solidFill>
              </a:rPr>
              <a:pPr algn="r">
                <a:spcBef>
                  <a:spcPct val="0"/>
                </a:spcBef>
                <a:spcAft>
                  <a:spcPct val="0"/>
                </a:spcAft>
              </a:pPr>
              <a:t>Norway</a:t>
            </a:fld>
            <a:endParaRPr lang="en-GB" sz="1000">
              <a:solidFill>
                <a:schemeClr val="tx1"/>
              </a:solidFill>
            </a:endParaRPr>
          </a:p>
        </p:txBody>
      </p:sp>
      <p:sp>
        <p:nvSpPr>
          <p:cNvPr id="227" name="Rectangle 226">
            <a:extLst>
              <a:ext uri="{FF2B5EF4-FFF2-40B4-BE49-F238E27FC236}">
                <a16:creationId xmlns:a16="http://schemas.microsoft.com/office/drawing/2014/main" id="{90C4ADD9-A253-413A-8FA1-0BC9A6CCE956}"/>
              </a:ext>
            </a:extLst>
          </p:cNvPr>
          <p:cNvSpPr/>
          <p:nvPr>
            <p:custDataLst>
              <p:tags r:id="rId40"/>
            </p:custDataLst>
          </p:nvPr>
        </p:nvSpPr>
        <p:spPr bwMode="auto">
          <a:xfrm>
            <a:off x="3252788" y="5962650"/>
            <a:ext cx="250825" cy="18732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l"/>
            <a:endParaRPr lang="en-GB" sz="1600"/>
          </a:p>
        </p:txBody>
      </p:sp>
      <p:sp>
        <p:nvSpPr>
          <p:cNvPr id="232" name="Oval 231">
            <a:extLst>
              <a:ext uri="{FF2B5EF4-FFF2-40B4-BE49-F238E27FC236}">
                <a16:creationId xmlns:a16="http://schemas.microsoft.com/office/drawing/2014/main" id="{DE2B35A7-FD01-4B9F-A531-EE006BFD5C94}"/>
              </a:ext>
            </a:extLst>
          </p:cNvPr>
          <p:cNvSpPr/>
          <p:nvPr>
            <p:custDataLst>
              <p:tags r:id="rId41"/>
            </p:custDataLst>
          </p:nvPr>
        </p:nvSpPr>
        <p:spPr bwMode="auto">
          <a:xfrm>
            <a:off x="5748338" y="5992813"/>
            <a:ext cx="127000" cy="127000"/>
          </a:xfrm>
          <a:prstGeom prst="ellipse">
            <a:avLst/>
          </a:prstGeom>
          <a:solidFill>
            <a:schemeClr val="accent3"/>
          </a:solidFill>
          <a:ln w="9525" cmpd="sng" algn="ctr">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l"/>
            <a:endParaRPr lang="en-GB" sz="1600"/>
          </a:p>
        </p:txBody>
      </p:sp>
      <p:sp>
        <p:nvSpPr>
          <p:cNvPr id="218" name="Rectangle 217">
            <a:extLst>
              <a:ext uri="{FF2B5EF4-FFF2-40B4-BE49-F238E27FC236}">
                <a16:creationId xmlns:a16="http://schemas.microsoft.com/office/drawing/2014/main" id="{0BADC01B-BC75-4C32-901D-DF161F261240}"/>
              </a:ext>
            </a:extLst>
          </p:cNvPr>
          <p:cNvSpPr/>
          <p:nvPr>
            <p:custDataLst>
              <p:tags r:id="rId42"/>
            </p:custDataLst>
          </p:nvPr>
        </p:nvSpPr>
        <p:spPr bwMode="auto">
          <a:xfrm>
            <a:off x="3554413" y="5957888"/>
            <a:ext cx="2030413" cy="212725"/>
          </a:xfrm>
          <a:prstGeom prst="rect">
            <a:avLst/>
          </a:prstGeom>
          <a:noFill/>
          <a:ln>
            <a:noFill/>
          </a:ln>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a:spcBef>
                <a:spcPct val="0"/>
              </a:spcBef>
              <a:spcAft>
                <a:spcPct val="0"/>
              </a:spcAft>
            </a:pPr>
            <a:r>
              <a:rPr lang="en-GB" altLang="en-US" sz="1400">
                <a:solidFill>
                  <a:schemeClr val="tx1"/>
                </a:solidFill>
              </a:rPr>
              <a:t>Median time to availability</a:t>
            </a:r>
            <a:endParaRPr lang="en-GB" sz="1400">
              <a:solidFill>
                <a:schemeClr val="tx1"/>
              </a:solidFill>
            </a:endParaRPr>
          </a:p>
        </p:txBody>
      </p:sp>
      <p:sp>
        <p:nvSpPr>
          <p:cNvPr id="216" name="Rectangle 215">
            <a:extLst>
              <a:ext uri="{FF2B5EF4-FFF2-40B4-BE49-F238E27FC236}">
                <a16:creationId xmlns:a16="http://schemas.microsoft.com/office/drawing/2014/main" id="{697A991A-5060-4AE9-A04C-DEEE1CFD357A}"/>
              </a:ext>
            </a:extLst>
          </p:cNvPr>
          <p:cNvSpPr/>
          <p:nvPr>
            <p:custDataLst>
              <p:tags r:id="rId43"/>
            </p:custDataLst>
          </p:nvPr>
        </p:nvSpPr>
        <p:spPr bwMode="auto">
          <a:xfrm>
            <a:off x="5988050" y="5957888"/>
            <a:ext cx="2424113" cy="212725"/>
          </a:xfrm>
          <a:prstGeom prst="rect">
            <a:avLst/>
          </a:prstGeom>
          <a:noFill/>
          <a:ln>
            <a:noFill/>
          </a:ln>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a:spcBef>
                <a:spcPct val="0"/>
              </a:spcBef>
              <a:spcAft>
                <a:spcPct val="0"/>
              </a:spcAft>
            </a:pPr>
            <a:r>
              <a:rPr lang="en-GB" altLang="en-US" sz="1400">
                <a:solidFill>
                  <a:schemeClr val="tx1"/>
                </a:solidFill>
              </a:rPr>
              <a:t>Number of medicines available</a:t>
            </a:r>
            <a:endParaRPr lang="en-GB" sz="1400">
              <a:solidFill>
                <a:schemeClr val="tx1"/>
              </a:solidFill>
            </a:endParaRPr>
          </a:p>
        </p:txBody>
      </p:sp>
      <p:sp>
        <p:nvSpPr>
          <p:cNvPr id="422" name="TextBox 421">
            <a:extLst>
              <a:ext uri="{FF2B5EF4-FFF2-40B4-BE49-F238E27FC236}">
                <a16:creationId xmlns:a16="http://schemas.microsoft.com/office/drawing/2014/main" id="{936B59FE-BDC7-4860-A31E-44128326D333}"/>
              </a:ext>
            </a:extLst>
          </p:cNvPr>
          <p:cNvSpPr txBox="1"/>
          <p:nvPr/>
        </p:nvSpPr>
        <p:spPr>
          <a:xfrm rot="5400000">
            <a:off x="10078879" y="3427285"/>
            <a:ext cx="2578417" cy="584775"/>
          </a:xfrm>
          <a:prstGeom prst="rect">
            <a:avLst/>
          </a:prstGeom>
          <a:noFill/>
        </p:spPr>
        <p:txBody>
          <a:bodyPr wrap="square" rtlCol="0">
            <a:spAutoFit/>
          </a:bodyPr>
          <a:lstStyle/>
          <a:p>
            <a:pPr algn="ctr"/>
            <a:r>
              <a:rPr lang="en-GB" sz="1600" i="1">
                <a:solidFill>
                  <a:schemeClr val="tx2"/>
                </a:solidFill>
              </a:rPr>
              <a:t>Number of products available</a:t>
            </a:r>
          </a:p>
        </p:txBody>
      </p:sp>
      <p:sp>
        <p:nvSpPr>
          <p:cNvPr id="213" name="Footer Placeholder 3">
            <a:extLst>
              <a:ext uri="{FF2B5EF4-FFF2-40B4-BE49-F238E27FC236}">
                <a16:creationId xmlns:a16="http://schemas.microsoft.com/office/drawing/2014/main" id="{E17C5BEE-69DC-4DEC-8B49-E9D0CE154692}"/>
              </a:ext>
            </a:extLst>
          </p:cNvPr>
          <p:cNvSpPr>
            <a:spLocks noGrp="1"/>
          </p:cNvSpPr>
          <p:nvPr>
            <p:ph type="ftr" sz="quarter" idx="3"/>
          </p:nvPr>
        </p:nvSpPr>
        <p:spPr>
          <a:xfrm>
            <a:off x="321149" y="6247910"/>
            <a:ext cx="10154763" cy="596607"/>
          </a:xfrm>
        </p:spPr>
        <p:txBody>
          <a:bodyPr/>
          <a:lstStyle/>
          <a:p>
            <a:pPr lvl="0">
              <a:defRPr/>
            </a:pPr>
            <a:r>
              <a:rPr kumimoji="0" lang="en-GB" sz="800" b="1" i="0" u="none" strike="noStrike" kern="1200" cap="none" spc="0" normalizeH="0" baseline="0" noProof="0">
                <a:ln>
                  <a:noFill/>
                </a:ln>
                <a:effectLst/>
                <a:uLnTx/>
                <a:uFillTx/>
                <a:latin typeface="Arial Narrow" panose="020B0606020202030204" pitchFamily="34" charset="0"/>
                <a:ea typeface="+mn-ea"/>
                <a:cs typeface="+mn-cs"/>
              </a:rPr>
              <a:t>European Union average: 555 days (median) </a:t>
            </a:r>
            <a:r>
              <a:rPr lang="en-GB"/>
              <a:t>(Note: Malta is not included in EU27 average as only 1 date was submitted in total)</a:t>
            </a:r>
            <a:r>
              <a:rPr lang="en-GB" b="1"/>
              <a:t> </a:t>
            </a:r>
            <a:r>
              <a:rPr lang="en-GB" baseline="30000"/>
              <a:t>†</a:t>
            </a:r>
            <a:r>
              <a:rPr lang="en-GB"/>
              <a:t>Country specific definitions are listed in the appendix. *Countries with asterisks did not complete a full dataset and therefore availability may be unrepresentative</a:t>
            </a:r>
            <a:r>
              <a:rPr kumimoji="0" lang="en-GB" sz="800" b="0" i="0" u="none" strike="noStrike" kern="1200" cap="none" spc="0" normalizeH="0" baseline="0" noProof="0">
                <a:ln>
                  <a:noFill/>
                </a:ln>
                <a:solidFill>
                  <a:srgbClr val="2B3A42"/>
                </a:solidFill>
                <a:effectLst/>
                <a:uLnTx/>
                <a:uFillTx/>
                <a:latin typeface="Arial Narrow" panose="020B0606020202030204" pitchFamily="34" charset="0"/>
                <a:ea typeface="+mn-ea"/>
                <a:cs typeface="+mn-cs"/>
              </a:rPr>
              <a:t> </a:t>
            </a:r>
            <a:r>
              <a:rPr lang="en-GB"/>
              <a:t>**For France, the median time to availability (573 days, n=32 dates submitted) includes products under the </a:t>
            </a:r>
            <a:r>
              <a:rPr lang="en-GB" err="1"/>
              <a:t>Accès</a:t>
            </a:r>
            <a:r>
              <a:rPr lang="en-GB"/>
              <a:t> </a:t>
            </a:r>
            <a:r>
              <a:rPr lang="en-GB" err="1"/>
              <a:t>précoce</a:t>
            </a:r>
            <a:r>
              <a:rPr lang="en-GB"/>
              <a:t> system (n=2 dates submitted) for which the price negotiation process is usually longer. If one considers that products under the </a:t>
            </a:r>
            <a:r>
              <a:rPr lang="en-GB" err="1"/>
              <a:t>Accès</a:t>
            </a:r>
            <a:r>
              <a:rPr lang="en-GB"/>
              <a:t> </a:t>
            </a:r>
            <a:r>
              <a:rPr lang="en-GB" err="1"/>
              <a:t>précoce</a:t>
            </a:r>
            <a:r>
              <a:rPr lang="en-GB"/>
              <a:t> system are directly available (time to availability = 0), the average time to availability is 563 days </a:t>
            </a:r>
            <a:r>
              <a:rPr kumimoji="0" lang="en-GB" sz="800" b="0" i="0" u="none" strike="noStrike" kern="1200" cap="none" spc="0" normalizeH="0" baseline="0" noProof="0">
                <a:ln>
                  <a:noFill/>
                </a:ln>
                <a:solidFill>
                  <a:srgbClr val="2B3A42"/>
                </a:solidFill>
                <a:effectLst/>
                <a:uLnTx/>
                <a:uFillTx/>
                <a:latin typeface="Arial Narrow" panose="020B0606020202030204" pitchFamily="34" charset="0"/>
                <a:ea typeface="+mn-ea"/>
                <a:cs typeface="+mn-cs"/>
              </a:rPr>
              <a:t>***In the UK, MHRA’s Early Access to Medicines Scheme provides access prior to marketing authorisation but is not included within this analysis, and would reduce the overall days for a small subset of medicines. In this analyses, MHRA dates have been used for 2021, 2022 and 2023 products and EMA dates used for 2020 products</a:t>
            </a:r>
            <a:endParaRPr kumimoji="0" lang="en-GB" sz="800" b="0" i="0" u="none" strike="noStrike" kern="1200" cap="none" spc="0" normalizeH="0" baseline="0" noProof="0">
              <a:ln>
                <a:noFill/>
              </a:ln>
              <a:solidFill>
                <a:srgbClr val="FF0000"/>
              </a:solidFill>
              <a:effectLst/>
              <a:highlight>
                <a:srgbClr val="FFFF00"/>
              </a:highlight>
              <a:uLnTx/>
              <a:uFillTx/>
              <a:latin typeface="Arial Narrow" panose="020B0606020202030204" pitchFamily="34" charset="0"/>
              <a:ea typeface="+mn-ea"/>
              <a:cs typeface="+mn-cs"/>
            </a:endParaRPr>
          </a:p>
        </p:txBody>
      </p:sp>
      <p:sp>
        <p:nvSpPr>
          <p:cNvPr id="60" name="TextBox 59">
            <a:extLst>
              <a:ext uri="{FF2B5EF4-FFF2-40B4-BE49-F238E27FC236}">
                <a16:creationId xmlns:a16="http://schemas.microsoft.com/office/drawing/2014/main" id="{FFBFCAE7-F573-4D3E-9985-E29EBC9D0DFA}"/>
              </a:ext>
            </a:extLst>
          </p:cNvPr>
          <p:cNvSpPr txBox="1"/>
          <p:nvPr/>
        </p:nvSpPr>
        <p:spPr>
          <a:xfrm>
            <a:off x="109780" y="5567050"/>
            <a:ext cx="1120290" cy="338554"/>
          </a:xfrm>
          <a:prstGeom prst="rect">
            <a:avLst/>
          </a:prstGeom>
          <a:noFill/>
        </p:spPr>
        <p:txBody>
          <a:bodyPr wrap="square" rtlCol="0">
            <a:spAutoFit/>
          </a:bodyPr>
          <a:lstStyle/>
          <a:p>
            <a:pPr marL="0" marR="0" lvl="0" indent="0" algn="r" defTabSz="914400" eaLnBrk="1" fontAlgn="auto" latinLnBrk="0" hangingPunct="1">
              <a:lnSpc>
                <a:spcPct val="100000"/>
              </a:lnSpc>
              <a:spcBef>
                <a:spcPts val="0"/>
              </a:spcBef>
              <a:spcAft>
                <a:spcPts val="0"/>
              </a:spcAft>
              <a:buClrTx/>
              <a:buSzTx/>
              <a:buFontTx/>
              <a:buNone/>
              <a:tabLst/>
              <a:defRPr/>
            </a:pPr>
            <a:r>
              <a:rPr kumimoji="0" lang="en-GB" sz="800" b="1" i="0" u="none" strike="noStrike" kern="1200" cap="none" spc="0" normalizeH="0" baseline="0" noProof="0">
                <a:ln>
                  <a:noFill/>
                </a:ln>
                <a:solidFill>
                  <a:srgbClr val="606B71"/>
                </a:solidFill>
                <a:effectLst/>
                <a:uLnTx/>
                <a:uFillTx/>
                <a:latin typeface="Arial" panose="020B0604020202020204"/>
                <a:ea typeface="+mn-ea"/>
                <a:cs typeface="+mn-cs"/>
              </a:rPr>
              <a:t>Dates submitted </a:t>
            </a:r>
          </a:p>
          <a:p>
            <a:pPr marL="0" marR="0" lvl="0" indent="0" algn="r" defTabSz="914400" eaLnBrk="1" fontAlgn="auto" latinLnBrk="0" hangingPunct="1">
              <a:lnSpc>
                <a:spcPct val="100000"/>
              </a:lnSpc>
              <a:spcBef>
                <a:spcPts val="0"/>
              </a:spcBef>
              <a:spcAft>
                <a:spcPts val="0"/>
              </a:spcAft>
              <a:buClrTx/>
              <a:buSzTx/>
              <a:buFontTx/>
              <a:buNone/>
              <a:tabLst/>
              <a:defRPr/>
            </a:pPr>
            <a:r>
              <a:rPr kumimoji="0" lang="en-GB" sz="800" b="1" i="0" u="none" strike="noStrike" kern="1200" cap="none" spc="0" normalizeH="0" baseline="0" noProof="0">
                <a:ln>
                  <a:noFill/>
                </a:ln>
                <a:solidFill>
                  <a:srgbClr val="606B71"/>
                </a:solidFill>
                <a:effectLst/>
                <a:uLnTx/>
                <a:uFillTx/>
                <a:latin typeface="Arial" panose="020B0604020202020204"/>
                <a:ea typeface="+mn-ea"/>
                <a:cs typeface="+mn-cs"/>
              </a:rPr>
              <a:t>/ 66</a:t>
            </a:r>
          </a:p>
        </p:txBody>
      </p:sp>
      <p:graphicFrame>
        <p:nvGraphicFramePr>
          <p:cNvPr id="8" name="Table 7">
            <a:extLst>
              <a:ext uri="{FF2B5EF4-FFF2-40B4-BE49-F238E27FC236}">
                <a16:creationId xmlns:a16="http://schemas.microsoft.com/office/drawing/2014/main" id="{057333C4-0E3A-FB6F-2D86-DF9B3EDFEDB6}"/>
              </a:ext>
            </a:extLst>
          </p:cNvPr>
          <p:cNvGraphicFramePr>
            <a:graphicFrameLocks noGrp="1"/>
          </p:cNvGraphicFramePr>
          <p:nvPr>
            <p:extLst>
              <p:ext uri="{D42A27DB-BD31-4B8C-83A1-F6EECF244321}">
                <p14:modId xmlns:p14="http://schemas.microsoft.com/office/powerpoint/2010/main" val="826236838"/>
              </p:ext>
            </p:extLst>
          </p:nvPr>
        </p:nvGraphicFramePr>
        <p:xfrm>
          <a:off x="1218600" y="5620207"/>
          <a:ext cx="9331200" cy="216000"/>
        </p:xfrm>
        <a:graphic>
          <a:graphicData uri="http://schemas.openxmlformats.org/drawingml/2006/table">
            <a:tbl>
              <a:tblPr/>
              <a:tblGrid>
                <a:gridCol w="259200">
                  <a:extLst>
                    <a:ext uri="{9D8B030D-6E8A-4147-A177-3AD203B41FA5}">
                      <a16:colId xmlns:a16="http://schemas.microsoft.com/office/drawing/2014/main" val="1952664336"/>
                    </a:ext>
                  </a:extLst>
                </a:gridCol>
                <a:gridCol w="259200">
                  <a:extLst>
                    <a:ext uri="{9D8B030D-6E8A-4147-A177-3AD203B41FA5}">
                      <a16:colId xmlns:a16="http://schemas.microsoft.com/office/drawing/2014/main" val="3136839388"/>
                    </a:ext>
                  </a:extLst>
                </a:gridCol>
                <a:gridCol w="259200">
                  <a:extLst>
                    <a:ext uri="{9D8B030D-6E8A-4147-A177-3AD203B41FA5}">
                      <a16:colId xmlns:a16="http://schemas.microsoft.com/office/drawing/2014/main" val="1492041442"/>
                    </a:ext>
                  </a:extLst>
                </a:gridCol>
                <a:gridCol w="259200">
                  <a:extLst>
                    <a:ext uri="{9D8B030D-6E8A-4147-A177-3AD203B41FA5}">
                      <a16:colId xmlns:a16="http://schemas.microsoft.com/office/drawing/2014/main" val="44593342"/>
                    </a:ext>
                  </a:extLst>
                </a:gridCol>
                <a:gridCol w="259200">
                  <a:extLst>
                    <a:ext uri="{9D8B030D-6E8A-4147-A177-3AD203B41FA5}">
                      <a16:colId xmlns:a16="http://schemas.microsoft.com/office/drawing/2014/main" val="63932575"/>
                    </a:ext>
                  </a:extLst>
                </a:gridCol>
                <a:gridCol w="259200">
                  <a:extLst>
                    <a:ext uri="{9D8B030D-6E8A-4147-A177-3AD203B41FA5}">
                      <a16:colId xmlns:a16="http://schemas.microsoft.com/office/drawing/2014/main" val="453415156"/>
                    </a:ext>
                  </a:extLst>
                </a:gridCol>
                <a:gridCol w="259200">
                  <a:extLst>
                    <a:ext uri="{9D8B030D-6E8A-4147-A177-3AD203B41FA5}">
                      <a16:colId xmlns:a16="http://schemas.microsoft.com/office/drawing/2014/main" val="4166466023"/>
                    </a:ext>
                  </a:extLst>
                </a:gridCol>
                <a:gridCol w="259200">
                  <a:extLst>
                    <a:ext uri="{9D8B030D-6E8A-4147-A177-3AD203B41FA5}">
                      <a16:colId xmlns:a16="http://schemas.microsoft.com/office/drawing/2014/main" val="2514656447"/>
                    </a:ext>
                  </a:extLst>
                </a:gridCol>
                <a:gridCol w="259200">
                  <a:extLst>
                    <a:ext uri="{9D8B030D-6E8A-4147-A177-3AD203B41FA5}">
                      <a16:colId xmlns:a16="http://schemas.microsoft.com/office/drawing/2014/main" val="3404562567"/>
                    </a:ext>
                  </a:extLst>
                </a:gridCol>
                <a:gridCol w="259200">
                  <a:extLst>
                    <a:ext uri="{9D8B030D-6E8A-4147-A177-3AD203B41FA5}">
                      <a16:colId xmlns:a16="http://schemas.microsoft.com/office/drawing/2014/main" val="3079030382"/>
                    </a:ext>
                  </a:extLst>
                </a:gridCol>
                <a:gridCol w="259200">
                  <a:extLst>
                    <a:ext uri="{9D8B030D-6E8A-4147-A177-3AD203B41FA5}">
                      <a16:colId xmlns:a16="http://schemas.microsoft.com/office/drawing/2014/main" val="1127561030"/>
                    </a:ext>
                  </a:extLst>
                </a:gridCol>
                <a:gridCol w="259200">
                  <a:extLst>
                    <a:ext uri="{9D8B030D-6E8A-4147-A177-3AD203B41FA5}">
                      <a16:colId xmlns:a16="http://schemas.microsoft.com/office/drawing/2014/main" val="1011797339"/>
                    </a:ext>
                  </a:extLst>
                </a:gridCol>
                <a:gridCol w="259200">
                  <a:extLst>
                    <a:ext uri="{9D8B030D-6E8A-4147-A177-3AD203B41FA5}">
                      <a16:colId xmlns:a16="http://schemas.microsoft.com/office/drawing/2014/main" val="2545970119"/>
                    </a:ext>
                  </a:extLst>
                </a:gridCol>
                <a:gridCol w="259200">
                  <a:extLst>
                    <a:ext uri="{9D8B030D-6E8A-4147-A177-3AD203B41FA5}">
                      <a16:colId xmlns:a16="http://schemas.microsoft.com/office/drawing/2014/main" val="4043045122"/>
                    </a:ext>
                  </a:extLst>
                </a:gridCol>
                <a:gridCol w="259200">
                  <a:extLst>
                    <a:ext uri="{9D8B030D-6E8A-4147-A177-3AD203B41FA5}">
                      <a16:colId xmlns:a16="http://schemas.microsoft.com/office/drawing/2014/main" val="2428080200"/>
                    </a:ext>
                  </a:extLst>
                </a:gridCol>
                <a:gridCol w="259200">
                  <a:extLst>
                    <a:ext uri="{9D8B030D-6E8A-4147-A177-3AD203B41FA5}">
                      <a16:colId xmlns:a16="http://schemas.microsoft.com/office/drawing/2014/main" val="912686200"/>
                    </a:ext>
                  </a:extLst>
                </a:gridCol>
                <a:gridCol w="259200">
                  <a:extLst>
                    <a:ext uri="{9D8B030D-6E8A-4147-A177-3AD203B41FA5}">
                      <a16:colId xmlns:a16="http://schemas.microsoft.com/office/drawing/2014/main" val="1334114734"/>
                    </a:ext>
                  </a:extLst>
                </a:gridCol>
                <a:gridCol w="259200">
                  <a:extLst>
                    <a:ext uri="{9D8B030D-6E8A-4147-A177-3AD203B41FA5}">
                      <a16:colId xmlns:a16="http://schemas.microsoft.com/office/drawing/2014/main" val="3040754497"/>
                    </a:ext>
                  </a:extLst>
                </a:gridCol>
                <a:gridCol w="259200">
                  <a:extLst>
                    <a:ext uri="{9D8B030D-6E8A-4147-A177-3AD203B41FA5}">
                      <a16:colId xmlns:a16="http://schemas.microsoft.com/office/drawing/2014/main" val="1584164372"/>
                    </a:ext>
                  </a:extLst>
                </a:gridCol>
                <a:gridCol w="259200">
                  <a:extLst>
                    <a:ext uri="{9D8B030D-6E8A-4147-A177-3AD203B41FA5}">
                      <a16:colId xmlns:a16="http://schemas.microsoft.com/office/drawing/2014/main" val="2930644341"/>
                    </a:ext>
                  </a:extLst>
                </a:gridCol>
                <a:gridCol w="259200">
                  <a:extLst>
                    <a:ext uri="{9D8B030D-6E8A-4147-A177-3AD203B41FA5}">
                      <a16:colId xmlns:a16="http://schemas.microsoft.com/office/drawing/2014/main" val="129946782"/>
                    </a:ext>
                  </a:extLst>
                </a:gridCol>
                <a:gridCol w="259200">
                  <a:extLst>
                    <a:ext uri="{9D8B030D-6E8A-4147-A177-3AD203B41FA5}">
                      <a16:colId xmlns:a16="http://schemas.microsoft.com/office/drawing/2014/main" val="4049159931"/>
                    </a:ext>
                  </a:extLst>
                </a:gridCol>
                <a:gridCol w="259200">
                  <a:extLst>
                    <a:ext uri="{9D8B030D-6E8A-4147-A177-3AD203B41FA5}">
                      <a16:colId xmlns:a16="http://schemas.microsoft.com/office/drawing/2014/main" val="1082488899"/>
                    </a:ext>
                  </a:extLst>
                </a:gridCol>
                <a:gridCol w="259200">
                  <a:extLst>
                    <a:ext uri="{9D8B030D-6E8A-4147-A177-3AD203B41FA5}">
                      <a16:colId xmlns:a16="http://schemas.microsoft.com/office/drawing/2014/main" val="235368659"/>
                    </a:ext>
                  </a:extLst>
                </a:gridCol>
                <a:gridCol w="259200">
                  <a:extLst>
                    <a:ext uri="{9D8B030D-6E8A-4147-A177-3AD203B41FA5}">
                      <a16:colId xmlns:a16="http://schemas.microsoft.com/office/drawing/2014/main" val="1056108709"/>
                    </a:ext>
                  </a:extLst>
                </a:gridCol>
                <a:gridCol w="259200">
                  <a:extLst>
                    <a:ext uri="{9D8B030D-6E8A-4147-A177-3AD203B41FA5}">
                      <a16:colId xmlns:a16="http://schemas.microsoft.com/office/drawing/2014/main" val="561924812"/>
                    </a:ext>
                  </a:extLst>
                </a:gridCol>
                <a:gridCol w="259200">
                  <a:extLst>
                    <a:ext uri="{9D8B030D-6E8A-4147-A177-3AD203B41FA5}">
                      <a16:colId xmlns:a16="http://schemas.microsoft.com/office/drawing/2014/main" val="2503433787"/>
                    </a:ext>
                  </a:extLst>
                </a:gridCol>
                <a:gridCol w="259200">
                  <a:extLst>
                    <a:ext uri="{9D8B030D-6E8A-4147-A177-3AD203B41FA5}">
                      <a16:colId xmlns:a16="http://schemas.microsoft.com/office/drawing/2014/main" val="106989902"/>
                    </a:ext>
                  </a:extLst>
                </a:gridCol>
                <a:gridCol w="259200">
                  <a:extLst>
                    <a:ext uri="{9D8B030D-6E8A-4147-A177-3AD203B41FA5}">
                      <a16:colId xmlns:a16="http://schemas.microsoft.com/office/drawing/2014/main" val="1105093820"/>
                    </a:ext>
                  </a:extLst>
                </a:gridCol>
                <a:gridCol w="259200">
                  <a:extLst>
                    <a:ext uri="{9D8B030D-6E8A-4147-A177-3AD203B41FA5}">
                      <a16:colId xmlns:a16="http://schemas.microsoft.com/office/drawing/2014/main" val="3727825712"/>
                    </a:ext>
                  </a:extLst>
                </a:gridCol>
                <a:gridCol w="259200">
                  <a:extLst>
                    <a:ext uri="{9D8B030D-6E8A-4147-A177-3AD203B41FA5}">
                      <a16:colId xmlns:a16="http://schemas.microsoft.com/office/drawing/2014/main" val="3617760841"/>
                    </a:ext>
                  </a:extLst>
                </a:gridCol>
                <a:gridCol w="259200">
                  <a:extLst>
                    <a:ext uri="{9D8B030D-6E8A-4147-A177-3AD203B41FA5}">
                      <a16:colId xmlns:a16="http://schemas.microsoft.com/office/drawing/2014/main" val="421994382"/>
                    </a:ext>
                  </a:extLst>
                </a:gridCol>
                <a:gridCol w="259200">
                  <a:extLst>
                    <a:ext uri="{9D8B030D-6E8A-4147-A177-3AD203B41FA5}">
                      <a16:colId xmlns:a16="http://schemas.microsoft.com/office/drawing/2014/main" val="754142309"/>
                    </a:ext>
                  </a:extLst>
                </a:gridCol>
                <a:gridCol w="259200">
                  <a:extLst>
                    <a:ext uri="{9D8B030D-6E8A-4147-A177-3AD203B41FA5}">
                      <a16:colId xmlns:a16="http://schemas.microsoft.com/office/drawing/2014/main" val="2785356330"/>
                    </a:ext>
                  </a:extLst>
                </a:gridCol>
                <a:gridCol w="259200">
                  <a:extLst>
                    <a:ext uri="{9D8B030D-6E8A-4147-A177-3AD203B41FA5}">
                      <a16:colId xmlns:a16="http://schemas.microsoft.com/office/drawing/2014/main" val="3899177384"/>
                    </a:ext>
                  </a:extLst>
                </a:gridCol>
                <a:gridCol w="259200">
                  <a:extLst>
                    <a:ext uri="{9D8B030D-6E8A-4147-A177-3AD203B41FA5}">
                      <a16:colId xmlns:a16="http://schemas.microsoft.com/office/drawing/2014/main" val="3847247588"/>
                    </a:ext>
                  </a:extLst>
                </a:gridCol>
              </a:tblGrid>
              <a:tr h="216000">
                <a:tc>
                  <a:txBody>
                    <a:bodyPr/>
                    <a:lstStyle/>
                    <a:p>
                      <a:pPr algn="ctr" rtl="0" fontAlgn="b"/>
                      <a:r>
                        <a:rPr lang="en-GB" sz="800" b="0" i="0" u="none" strike="noStrike">
                          <a:solidFill>
                            <a:srgbClr val="000000"/>
                          </a:solidFill>
                          <a:effectLst/>
                          <a:latin typeface="+mj-lt"/>
                        </a:rPr>
                        <a:t>0</a:t>
                      </a:r>
                    </a:p>
                  </a:txBody>
                  <a:tcPr marL="3729" marR="3729" marT="372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8696B"/>
                    </a:solidFill>
                  </a:tcPr>
                </a:tc>
                <a:tc>
                  <a:txBody>
                    <a:bodyPr/>
                    <a:lstStyle/>
                    <a:p>
                      <a:pPr algn="ctr" rtl="0" fontAlgn="b"/>
                      <a:r>
                        <a:rPr lang="en-GB" sz="800" b="0" i="0" u="none" strike="noStrike">
                          <a:solidFill>
                            <a:srgbClr val="000000"/>
                          </a:solidFill>
                          <a:effectLst/>
                          <a:latin typeface="+mj-lt"/>
                        </a:rPr>
                        <a:t>59</a:t>
                      </a:r>
                    </a:p>
                  </a:txBody>
                  <a:tcPr marL="3729" marR="3729" marT="372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63BE7B"/>
                    </a:solidFill>
                  </a:tcPr>
                </a:tc>
                <a:tc>
                  <a:txBody>
                    <a:bodyPr/>
                    <a:lstStyle/>
                    <a:p>
                      <a:pPr algn="ctr" rtl="0" fontAlgn="b"/>
                      <a:r>
                        <a:rPr lang="en-GB" sz="800" b="0" i="0" u="none" strike="noStrike">
                          <a:solidFill>
                            <a:srgbClr val="000000"/>
                          </a:solidFill>
                          <a:effectLst/>
                          <a:latin typeface="+mj-lt"/>
                        </a:rPr>
                        <a:t>46</a:t>
                      </a:r>
                    </a:p>
                  </a:txBody>
                  <a:tcPr marL="3729" marR="3729" marT="372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96CD7E"/>
                    </a:solidFill>
                  </a:tcPr>
                </a:tc>
                <a:tc>
                  <a:txBody>
                    <a:bodyPr/>
                    <a:lstStyle/>
                    <a:p>
                      <a:pPr algn="ctr" rtl="0" fontAlgn="b"/>
                      <a:r>
                        <a:rPr lang="en-GB" sz="800" b="0" i="0" u="none" strike="noStrike">
                          <a:solidFill>
                            <a:srgbClr val="000000"/>
                          </a:solidFill>
                          <a:effectLst/>
                          <a:latin typeface="+mj-lt"/>
                        </a:rPr>
                        <a:t>4</a:t>
                      </a:r>
                    </a:p>
                  </a:txBody>
                  <a:tcPr marL="3729" marR="3729" marT="372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98470"/>
                    </a:solidFill>
                  </a:tcPr>
                </a:tc>
                <a:tc>
                  <a:txBody>
                    <a:bodyPr/>
                    <a:lstStyle/>
                    <a:p>
                      <a:pPr algn="ctr" rtl="0" fontAlgn="b"/>
                      <a:r>
                        <a:rPr lang="en-GB" sz="800" b="0" i="0" u="none" strike="noStrike">
                          <a:solidFill>
                            <a:srgbClr val="000000"/>
                          </a:solidFill>
                          <a:effectLst/>
                          <a:latin typeface="+mj-lt"/>
                        </a:rPr>
                        <a:t>4</a:t>
                      </a:r>
                    </a:p>
                  </a:txBody>
                  <a:tcPr marL="3729" marR="3729" marT="372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98470"/>
                    </a:solidFill>
                  </a:tcPr>
                </a:tc>
                <a:tc>
                  <a:txBody>
                    <a:bodyPr/>
                    <a:lstStyle/>
                    <a:p>
                      <a:pPr algn="ctr" rtl="0" fontAlgn="b"/>
                      <a:r>
                        <a:rPr lang="en-GB" sz="800" b="0" i="0" u="none" strike="noStrike">
                          <a:solidFill>
                            <a:srgbClr val="000000"/>
                          </a:solidFill>
                          <a:effectLst/>
                          <a:latin typeface="+mj-lt"/>
                        </a:rPr>
                        <a:t>5</a:t>
                      </a:r>
                    </a:p>
                  </a:txBody>
                  <a:tcPr marL="3729" marR="3729" marT="372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98B71"/>
                    </a:solidFill>
                  </a:tcPr>
                </a:tc>
                <a:tc>
                  <a:txBody>
                    <a:bodyPr/>
                    <a:lstStyle/>
                    <a:p>
                      <a:pPr algn="ctr" rtl="0" fontAlgn="b"/>
                      <a:r>
                        <a:rPr lang="en-GB" sz="800" b="0" i="0" u="none" strike="noStrike">
                          <a:solidFill>
                            <a:srgbClr val="000000"/>
                          </a:solidFill>
                          <a:effectLst/>
                          <a:latin typeface="+mj-lt"/>
                        </a:rPr>
                        <a:t>22</a:t>
                      </a:r>
                    </a:p>
                  </a:txBody>
                  <a:tcPr marL="3729" marR="3729" marT="372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4E884"/>
                    </a:solidFill>
                  </a:tcPr>
                </a:tc>
                <a:tc>
                  <a:txBody>
                    <a:bodyPr/>
                    <a:lstStyle/>
                    <a:p>
                      <a:pPr algn="ctr" rtl="0" fontAlgn="b"/>
                      <a:r>
                        <a:rPr lang="en-GB" sz="800" b="0" i="0" u="none" strike="noStrike">
                          <a:solidFill>
                            <a:srgbClr val="000000"/>
                          </a:solidFill>
                          <a:effectLst/>
                          <a:latin typeface="+mj-lt"/>
                        </a:rPr>
                        <a:t>29</a:t>
                      </a:r>
                    </a:p>
                  </a:txBody>
                  <a:tcPr marL="3729" marR="3729" marT="372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D8E082"/>
                    </a:solidFill>
                  </a:tcPr>
                </a:tc>
                <a:tc>
                  <a:txBody>
                    <a:bodyPr/>
                    <a:lstStyle/>
                    <a:p>
                      <a:pPr algn="ctr" rtl="0" fontAlgn="b"/>
                      <a:r>
                        <a:rPr lang="en-GB" sz="800" b="0" i="0" u="none" strike="noStrike">
                          <a:solidFill>
                            <a:srgbClr val="000000"/>
                          </a:solidFill>
                          <a:effectLst/>
                          <a:latin typeface="+mj-lt"/>
                        </a:rPr>
                        <a:t>34</a:t>
                      </a:r>
                    </a:p>
                  </a:txBody>
                  <a:tcPr marL="3729" marR="3729" marT="372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5DB81"/>
                    </a:solidFill>
                  </a:tcPr>
                </a:tc>
                <a:tc>
                  <a:txBody>
                    <a:bodyPr/>
                    <a:lstStyle/>
                    <a:p>
                      <a:pPr algn="ctr" rtl="0" fontAlgn="b"/>
                      <a:r>
                        <a:rPr lang="en-GB" sz="800" b="0" i="0" u="none" strike="noStrike">
                          <a:solidFill>
                            <a:srgbClr val="000000"/>
                          </a:solidFill>
                          <a:effectLst/>
                          <a:latin typeface="+mj-lt"/>
                        </a:rPr>
                        <a:t>19</a:t>
                      </a:r>
                    </a:p>
                  </a:txBody>
                  <a:tcPr marL="3729" marR="3729" marT="372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EB84"/>
                    </a:solidFill>
                  </a:tcPr>
                </a:tc>
                <a:tc>
                  <a:txBody>
                    <a:bodyPr/>
                    <a:lstStyle/>
                    <a:p>
                      <a:pPr algn="ctr" rtl="0" fontAlgn="b"/>
                      <a:r>
                        <a:rPr lang="en-GB" sz="800" b="0" i="0" u="none" strike="noStrike">
                          <a:solidFill>
                            <a:srgbClr val="000000"/>
                          </a:solidFill>
                          <a:effectLst/>
                          <a:latin typeface="+mj-lt"/>
                        </a:rPr>
                        <a:t>20</a:t>
                      </a:r>
                    </a:p>
                  </a:txBody>
                  <a:tcPr marL="3729" marR="3729" marT="372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CEA84"/>
                    </a:solidFill>
                  </a:tcPr>
                </a:tc>
                <a:tc>
                  <a:txBody>
                    <a:bodyPr/>
                    <a:lstStyle/>
                    <a:p>
                      <a:pPr algn="ctr" rtl="0" fontAlgn="b"/>
                      <a:r>
                        <a:rPr lang="en-GB" sz="800" b="0" i="0" u="none" strike="noStrike">
                          <a:solidFill>
                            <a:srgbClr val="000000"/>
                          </a:solidFill>
                          <a:effectLst/>
                          <a:latin typeface="+mj-lt"/>
                        </a:rPr>
                        <a:t>24</a:t>
                      </a:r>
                    </a:p>
                  </a:txBody>
                  <a:tcPr marL="3729" marR="3729" marT="372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ECE683"/>
                    </a:solidFill>
                  </a:tcPr>
                </a:tc>
                <a:tc>
                  <a:txBody>
                    <a:bodyPr/>
                    <a:lstStyle/>
                    <a:p>
                      <a:pPr algn="ctr" rtl="0" fontAlgn="b"/>
                      <a:r>
                        <a:rPr lang="en-GB" sz="800" b="0" i="0" u="none" strike="noStrike">
                          <a:solidFill>
                            <a:srgbClr val="000000"/>
                          </a:solidFill>
                          <a:effectLst/>
                          <a:latin typeface="+mj-lt"/>
                        </a:rPr>
                        <a:t>21</a:t>
                      </a:r>
                    </a:p>
                  </a:txBody>
                  <a:tcPr marL="3729" marR="3729" marT="372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8E984"/>
                    </a:solidFill>
                  </a:tcPr>
                </a:tc>
                <a:tc>
                  <a:txBody>
                    <a:bodyPr/>
                    <a:lstStyle/>
                    <a:p>
                      <a:pPr algn="ctr" rtl="0" fontAlgn="b"/>
                      <a:r>
                        <a:rPr lang="en-GB" sz="800" b="0" i="0" u="none" strike="noStrike">
                          <a:solidFill>
                            <a:srgbClr val="000000"/>
                          </a:solidFill>
                          <a:effectLst/>
                          <a:latin typeface="+mj-lt"/>
                        </a:rPr>
                        <a:t>50</a:t>
                      </a:r>
                    </a:p>
                  </a:txBody>
                  <a:tcPr marL="3729" marR="3729" marT="372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87C97E"/>
                    </a:solidFill>
                  </a:tcPr>
                </a:tc>
                <a:tc>
                  <a:txBody>
                    <a:bodyPr/>
                    <a:lstStyle/>
                    <a:p>
                      <a:pPr algn="ctr" rtl="0" fontAlgn="b"/>
                      <a:r>
                        <a:rPr lang="en-GB" sz="800" b="0" i="0" u="none" strike="noStrike">
                          <a:solidFill>
                            <a:srgbClr val="000000"/>
                          </a:solidFill>
                          <a:effectLst/>
                          <a:latin typeface="+mj-lt"/>
                        </a:rPr>
                        <a:t>2</a:t>
                      </a:r>
                    </a:p>
                  </a:txBody>
                  <a:tcPr marL="3729" marR="3729" marT="372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8766D"/>
                    </a:solidFill>
                  </a:tcPr>
                </a:tc>
                <a:tc>
                  <a:txBody>
                    <a:bodyPr/>
                    <a:lstStyle/>
                    <a:p>
                      <a:pPr algn="ctr" rtl="0" fontAlgn="b"/>
                      <a:r>
                        <a:rPr lang="en-GB" sz="800" b="0" i="0" u="none" strike="noStrike">
                          <a:solidFill>
                            <a:srgbClr val="000000"/>
                          </a:solidFill>
                          <a:effectLst/>
                          <a:latin typeface="+mj-lt"/>
                        </a:rPr>
                        <a:t>14</a:t>
                      </a:r>
                    </a:p>
                  </a:txBody>
                  <a:tcPr marL="3729" marR="3729" marT="372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DC87D"/>
                    </a:solidFill>
                  </a:tcPr>
                </a:tc>
                <a:tc>
                  <a:txBody>
                    <a:bodyPr/>
                    <a:lstStyle/>
                    <a:p>
                      <a:pPr algn="ctr" rtl="0" fontAlgn="b"/>
                      <a:r>
                        <a:rPr lang="en-GB" sz="800" b="0" i="0" u="none" strike="noStrike">
                          <a:solidFill>
                            <a:srgbClr val="000000"/>
                          </a:solidFill>
                          <a:effectLst/>
                          <a:latin typeface="+mj-lt"/>
                        </a:rPr>
                        <a:t>1</a:t>
                      </a:r>
                    </a:p>
                  </a:txBody>
                  <a:tcPr marL="3729" marR="3729" marT="372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86F6C"/>
                    </a:solidFill>
                  </a:tcPr>
                </a:tc>
                <a:tc>
                  <a:txBody>
                    <a:bodyPr/>
                    <a:lstStyle/>
                    <a:p>
                      <a:pPr algn="ctr" rtl="0" fontAlgn="b"/>
                      <a:r>
                        <a:rPr lang="en-GB" sz="800" b="0" i="0" u="none" strike="noStrike">
                          <a:solidFill>
                            <a:srgbClr val="000000"/>
                          </a:solidFill>
                          <a:effectLst/>
                          <a:latin typeface="+mj-lt"/>
                        </a:rPr>
                        <a:t>30</a:t>
                      </a:r>
                    </a:p>
                  </a:txBody>
                  <a:tcPr marL="3729" marR="3729" marT="372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D5DF82"/>
                    </a:solidFill>
                  </a:tcPr>
                </a:tc>
                <a:tc>
                  <a:txBody>
                    <a:bodyPr/>
                    <a:lstStyle/>
                    <a:p>
                      <a:pPr algn="ctr" rtl="0" fontAlgn="b"/>
                      <a:r>
                        <a:rPr lang="en-GB" sz="800" b="0" i="0" u="none" strike="noStrike">
                          <a:solidFill>
                            <a:srgbClr val="000000"/>
                          </a:solidFill>
                          <a:effectLst/>
                          <a:latin typeface="+mj-lt"/>
                        </a:rPr>
                        <a:t>11</a:t>
                      </a:r>
                    </a:p>
                  </a:txBody>
                  <a:tcPr marL="3729" marR="3729" marT="372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CB479"/>
                    </a:solidFill>
                  </a:tcPr>
                </a:tc>
                <a:tc>
                  <a:txBody>
                    <a:bodyPr/>
                    <a:lstStyle/>
                    <a:p>
                      <a:pPr algn="ctr" rtl="0" fontAlgn="b"/>
                      <a:r>
                        <a:rPr lang="en-GB" sz="800" b="0" i="0" u="none" strike="noStrike">
                          <a:solidFill>
                            <a:srgbClr val="000000"/>
                          </a:solidFill>
                          <a:effectLst/>
                          <a:latin typeface="+mj-lt"/>
                        </a:rPr>
                        <a:t>31</a:t>
                      </a:r>
                    </a:p>
                  </a:txBody>
                  <a:tcPr marL="3729" marR="3729" marT="372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D1DE82"/>
                    </a:solidFill>
                  </a:tcPr>
                </a:tc>
                <a:tc>
                  <a:txBody>
                    <a:bodyPr/>
                    <a:lstStyle/>
                    <a:p>
                      <a:pPr algn="ctr" rtl="0" fontAlgn="b"/>
                      <a:r>
                        <a:rPr lang="en-GB" sz="800" b="0" i="0" u="none" strike="noStrike">
                          <a:solidFill>
                            <a:srgbClr val="000000"/>
                          </a:solidFill>
                          <a:effectLst/>
                          <a:latin typeface="+mj-lt"/>
                        </a:rPr>
                        <a:t>32</a:t>
                      </a:r>
                    </a:p>
                  </a:txBody>
                  <a:tcPr marL="3729" marR="3729" marT="372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DDD82"/>
                    </a:solidFill>
                  </a:tcPr>
                </a:tc>
                <a:tc>
                  <a:txBody>
                    <a:bodyPr/>
                    <a:lstStyle/>
                    <a:p>
                      <a:pPr algn="ctr" rtl="0" fontAlgn="b"/>
                      <a:r>
                        <a:rPr lang="en-GB" sz="800" b="0" i="0" u="none" strike="noStrike">
                          <a:solidFill>
                            <a:srgbClr val="000000"/>
                          </a:solidFill>
                          <a:effectLst/>
                          <a:latin typeface="+mj-lt"/>
                        </a:rPr>
                        <a:t>18</a:t>
                      </a:r>
                    </a:p>
                  </a:txBody>
                  <a:tcPr marL="3729" marR="3729" marT="372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EE482"/>
                    </a:solidFill>
                  </a:tcPr>
                </a:tc>
                <a:tc>
                  <a:txBody>
                    <a:bodyPr/>
                    <a:lstStyle/>
                    <a:p>
                      <a:pPr algn="ctr" rtl="0" fontAlgn="b"/>
                      <a:r>
                        <a:rPr lang="en-GB" sz="800" b="0" i="0" u="none" strike="noStrike">
                          <a:solidFill>
                            <a:srgbClr val="000000"/>
                          </a:solidFill>
                          <a:effectLst/>
                          <a:latin typeface="+mj-lt"/>
                        </a:rPr>
                        <a:t>8</a:t>
                      </a:r>
                    </a:p>
                  </a:txBody>
                  <a:tcPr marL="3729" marR="3729" marT="372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A9F75"/>
                    </a:solidFill>
                  </a:tcPr>
                </a:tc>
                <a:tc>
                  <a:txBody>
                    <a:bodyPr/>
                    <a:lstStyle/>
                    <a:p>
                      <a:pPr algn="ctr" rtl="0" fontAlgn="b"/>
                      <a:r>
                        <a:rPr lang="en-GB" sz="800" b="0" i="0" u="none" strike="noStrike">
                          <a:solidFill>
                            <a:srgbClr val="000000"/>
                          </a:solidFill>
                          <a:effectLst/>
                          <a:latin typeface="+mj-lt"/>
                        </a:rPr>
                        <a:t>35</a:t>
                      </a:r>
                    </a:p>
                  </a:txBody>
                  <a:tcPr marL="3729" marR="3729" marT="372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1DA81"/>
                    </a:solidFill>
                  </a:tcPr>
                </a:tc>
                <a:tc>
                  <a:txBody>
                    <a:bodyPr/>
                    <a:lstStyle/>
                    <a:p>
                      <a:pPr algn="ctr" rtl="0" fontAlgn="b"/>
                      <a:r>
                        <a:rPr lang="en-GB" sz="800" b="0" i="0" u="none" strike="noStrike">
                          <a:solidFill>
                            <a:srgbClr val="000000"/>
                          </a:solidFill>
                          <a:effectLst/>
                          <a:latin typeface="+mj-lt"/>
                        </a:rPr>
                        <a:t>41</a:t>
                      </a:r>
                    </a:p>
                  </a:txBody>
                  <a:tcPr marL="3729" marR="3729" marT="372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AAD380"/>
                    </a:solidFill>
                  </a:tcPr>
                </a:tc>
                <a:tc>
                  <a:txBody>
                    <a:bodyPr/>
                    <a:lstStyle/>
                    <a:p>
                      <a:pPr algn="ctr" rtl="0" fontAlgn="b"/>
                      <a:r>
                        <a:rPr lang="en-GB" sz="800" b="0" i="0" u="none" strike="noStrike">
                          <a:solidFill>
                            <a:srgbClr val="000000"/>
                          </a:solidFill>
                          <a:effectLst/>
                          <a:latin typeface="+mj-lt"/>
                        </a:rPr>
                        <a:t>33</a:t>
                      </a:r>
                    </a:p>
                  </a:txBody>
                  <a:tcPr marL="3729" marR="3729" marT="372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9DC81"/>
                    </a:solidFill>
                  </a:tcPr>
                </a:tc>
                <a:tc>
                  <a:txBody>
                    <a:bodyPr/>
                    <a:lstStyle/>
                    <a:p>
                      <a:pPr algn="ctr" rtl="0" fontAlgn="b"/>
                      <a:r>
                        <a:rPr lang="en-GB" sz="800" b="0" i="0" u="none" strike="noStrike">
                          <a:solidFill>
                            <a:srgbClr val="000000"/>
                          </a:solidFill>
                          <a:effectLst/>
                          <a:latin typeface="+mj-lt"/>
                        </a:rPr>
                        <a:t>8</a:t>
                      </a:r>
                    </a:p>
                  </a:txBody>
                  <a:tcPr marL="3729" marR="3729" marT="372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A9F75"/>
                    </a:solidFill>
                  </a:tcPr>
                </a:tc>
                <a:tc>
                  <a:txBody>
                    <a:bodyPr/>
                    <a:lstStyle/>
                    <a:p>
                      <a:pPr algn="ctr" rtl="0" fontAlgn="b"/>
                      <a:r>
                        <a:rPr lang="en-GB" sz="800" b="0" i="0" u="none" strike="noStrike">
                          <a:solidFill>
                            <a:srgbClr val="000000"/>
                          </a:solidFill>
                          <a:effectLst/>
                          <a:latin typeface="+mj-lt"/>
                        </a:rPr>
                        <a:t>13</a:t>
                      </a:r>
                    </a:p>
                  </a:txBody>
                  <a:tcPr marL="3729" marR="3729" marT="372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CC17C"/>
                    </a:solidFill>
                  </a:tcPr>
                </a:tc>
                <a:tc>
                  <a:txBody>
                    <a:bodyPr/>
                    <a:lstStyle/>
                    <a:p>
                      <a:pPr algn="ctr" rtl="0" fontAlgn="b"/>
                      <a:r>
                        <a:rPr lang="en-GB" sz="800" b="0" i="0" u="none" strike="noStrike">
                          <a:solidFill>
                            <a:srgbClr val="000000"/>
                          </a:solidFill>
                          <a:effectLst/>
                          <a:latin typeface="+mj-lt"/>
                        </a:rPr>
                        <a:t>14</a:t>
                      </a:r>
                    </a:p>
                  </a:txBody>
                  <a:tcPr marL="3729" marR="3729" marT="372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DC87D"/>
                    </a:solidFill>
                  </a:tcPr>
                </a:tc>
                <a:tc>
                  <a:txBody>
                    <a:bodyPr/>
                    <a:lstStyle/>
                    <a:p>
                      <a:pPr algn="ctr" rtl="0" fontAlgn="b"/>
                      <a:r>
                        <a:rPr lang="en-GB" sz="800" b="0" i="0" u="none" strike="noStrike">
                          <a:solidFill>
                            <a:srgbClr val="000000"/>
                          </a:solidFill>
                          <a:effectLst/>
                          <a:latin typeface="+mj-lt"/>
                        </a:rPr>
                        <a:t>17</a:t>
                      </a:r>
                    </a:p>
                  </a:txBody>
                  <a:tcPr marL="3729" marR="3729" marT="372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EDD81"/>
                    </a:solidFill>
                  </a:tcPr>
                </a:tc>
                <a:tc>
                  <a:txBody>
                    <a:bodyPr/>
                    <a:lstStyle/>
                    <a:p>
                      <a:pPr algn="ctr" rtl="0" fontAlgn="b"/>
                      <a:r>
                        <a:rPr lang="en-GB" sz="800" b="0" i="0" u="none" strike="noStrike">
                          <a:solidFill>
                            <a:srgbClr val="000000"/>
                          </a:solidFill>
                          <a:effectLst/>
                          <a:latin typeface="+mj-lt"/>
                        </a:rPr>
                        <a:t>19</a:t>
                      </a:r>
                    </a:p>
                  </a:txBody>
                  <a:tcPr marL="3729" marR="3729" marT="372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EB84"/>
                    </a:solidFill>
                  </a:tcPr>
                </a:tc>
                <a:tc>
                  <a:txBody>
                    <a:bodyPr/>
                    <a:lstStyle/>
                    <a:p>
                      <a:pPr algn="ctr" rtl="0" fontAlgn="b"/>
                      <a:r>
                        <a:rPr lang="en-GB" sz="800" b="0" i="0" u="none" strike="noStrike">
                          <a:solidFill>
                            <a:srgbClr val="000000"/>
                          </a:solidFill>
                          <a:effectLst/>
                          <a:latin typeface="+mj-lt"/>
                        </a:rPr>
                        <a:t>15</a:t>
                      </a:r>
                    </a:p>
                  </a:txBody>
                  <a:tcPr marL="3729" marR="3729" marT="372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DCF7E"/>
                    </a:solidFill>
                  </a:tcPr>
                </a:tc>
                <a:tc>
                  <a:txBody>
                    <a:bodyPr/>
                    <a:lstStyle/>
                    <a:p>
                      <a:pPr algn="ctr" rtl="0" fontAlgn="b"/>
                      <a:r>
                        <a:rPr lang="en-GB" sz="800" b="0" i="0" u="none" strike="noStrike">
                          <a:solidFill>
                            <a:srgbClr val="000000"/>
                          </a:solidFill>
                          <a:effectLst/>
                          <a:latin typeface="+mj-lt"/>
                        </a:rPr>
                        <a:t>15</a:t>
                      </a:r>
                    </a:p>
                  </a:txBody>
                  <a:tcPr marL="3729" marR="3729" marT="372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DCF7E"/>
                    </a:solidFill>
                  </a:tcPr>
                </a:tc>
                <a:tc>
                  <a:txBody>
                    <a:bodyPr/>
                    <a:lstStyle/>
                    <a:p>
                      <a:pPr algn="ctr" rtl="0" fontAlgn="b"/>
                      <a:r>
                        <a:rPr lang="en-GB" sz="800" b="0" i="0" u="none" strike="noStrike">
                          <a:solidFill>
                            <a:srgbClr val="000000"/>
                          </a:solidFill>
                          <a:effectLst/>
                          <a:latin typeface="+mj-lt"/>
                        </a:rPr>
                        <a:t>23</a:t>
                      </a:r>
                    </a:p>
                  </a:txBody>
                  <a:tcPr marL="3729" marR="3729" marT="372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0E784"/>
                    </a:solidFill>
                  </a:tcPr>
                </a:tc>
                <a:tc>
                  <a:txBody>
                    <a:bodyPr/>
                    <a:lstStyle/>
                    <a:p>
                      <a:pPr algn="ctr" rtl="0" fontAlgn="b"/>
                      <a:r>
                        <a:rPr lang="en-GB" sz="800" b="0" i="0" u="none" strike="noStrike">
                          <a:solidFill>
                            <a:srgbClr val="000000"/>
                          </a:solidFill>
                          <a:effectLst/>
                          <a:latin typeface="+mj-lt"/>
                        </a:rPr>
                        <a:t>36</a:t>
                      </a:r>
                    </a:p>
                  </a:txBody>
                  <a:tcPr marL="3729" marR="3729" marT="372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BDD881"/>
                    </a:solidFill>
                  </a:tcPr>
                </a:tc>
                <a:tc>
                  <a:txBody>
                    <a:bodyPr/>
                    <a:lstStyle/>
                    <a:p>
                      <a:pPr algn="ctr" rtl="0" fontAlgn="b"/>
                      <a:r>
                        <a:rPr lang="en-GB" sz="800" b="0" i="0" u="none" strike="noStrike">
                          <a:solidFill>
                            <a:srgbClr val="000000"/>
                          </a:solidFill>
                          <a:effectLst/>
                          <a:latin typeface="+mj-lt"/>
                        </a:rPr>
                        <a:t>12</a:t>
                      </a:r>
                    </a:p>
                  </a:txBody>
                  <a:tcPr marL="3729" marR="3729" marT="372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CBB7A"/>
                    </a:solidFill>
                  </a:tcPr>
                </a:tc>
                <a:extLst>
                  <a:ext uri="{0D108BD9-81ED-4DB2-BD59-A6C34878D82A}">
                    <a16:rowId xmlns:a16="http://schemas.microsoft.com/office/drawing/2014/main" val="1249748879"/>
                  </a:ext>
                </a:extLst>
              </a:tr>
            </a:tbl>
          </a:graphicData>
        </a:graphic>
      </p:graphicFrame>
      <p:grpSp>
        <p:nvGrpSpPr>
          <p:cNvPr id="4" name="Group 3">
            <a:extLst>
              <a:ext uri="{FF2B5EF4-FFF2-40B4-BE49-F238E27FC236}">
                <a16:creationId xmlns:a16="http://schemas.microsoft.com/office/drawing/2014/main" id="{10F3405F-0673-5BC7-57AC-4B148ED8ED21}"/>
              </a:ext>
            </a:extLst>
          </p:cNvPr>
          <p:cNvGrpSpPr/>
          <p:nvPr/>
        </p:nvGrpSpPr>
        <p:grpSpPr>
          <a:xfrm>
            <a:off x="0" y="-5166"/>
            <a:ext cx="12197443" cy="180000"/>
            <a:chOff x="0" y="-5166"/>
            <a:chExt cx="12197443" cy="446573"/>
          </a:xfrm>
        </p:grpSpPr>
        <p:sp>
          <p:nvSpPr>
            <p:cNvPr id="5" name="Rectangle 4">
              <a:extLst>
                <a:ext uri="{FF2B5EF4-FFF2-40B4-BE49-F238E27FC236}">
                  <a16:creationId xmlns:a16="http://schemas.microsoft.com/office/drawing/2014/main" id="{32039523-5AFA-5338-1AF2-FBBFE9532554}"/>
                </a:ext>
              </a:extLst>
            </p:cNvPr>
            <p:cNvSpPr/>
            <p:nvPr/>
          </p:nvSpPr>
          <p:spPr>
            <a:xfrm>
              <a:off x="0" y="-5166"/>
              <a:ext cx="2437200" cy="446573"/>
            </a:xfrm>
            <a:prstGeom prst="rect">
              <a:avLst/>
            </a:prstGeom>
            <a:solidFill>
              <a:schemeClr val="bg2"/>
            </a:solidFill>
            <a:ln>
              <a:solidFill>
                <a:schemeClr val="bg2">
                  <a:lumMod val="9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tIns="36000" rtlCol="0" anchor="ctr" anchorCtr="0"/>
            <a:lstStyle/>
            <a:p>
              <a:pPr algn="ctr"/>
              <a:r>
                <a:rPr lang="en-GB" sz="1200">
                  <a:solidFill>
                    <a:schemeClr val="bg2">
                      <a:lumMod val="90000"/>
                    </a:schemeClr>
                  </a:solidFill>
                </a:rPr>
                <a:t>All products</a:t>
              </a:r>
            </a:p>
          </p:txBody>
        </p:sp>
        <p:grpSp>
          <p:nvGrpSpPr>
            <p:cNvPr id="7" name="Group 6">
              <a:extLst>
                <a:ext uri="{FF2B5EF4-FFF2-40B4-BE49-F238E27FC236}">
                  <a16:creationId xmlns:a16="http://schemas.microsoft.com/office/drawing/2014/main" id="{4F740BCD-C015-A19C-AEA8-54F49E07565A}"/>
                </a:ext>
              </a:extLst>
            </p:cNvPr>
            <p:cNvGrpSpPr/>
            <p:nvPr/>
          </p:nvGrpSpPr>
          <p:grpSpPr>
            <a:xfrm>
              <a:off x="2439477" y="-5166"/>
              <a:ext cx="9757966" cy="446573"/>
              <a:chOff x="2439477" y="-5166"/>
              <a:chExt cx="9757966" cy="446573"/>
            </a:xfrm>
          </p:grpSpPr>
          <p:sp>
            <p:nvSpPr>
              <p:cNvPr id="9" name="Rectangle 8">
                <a:extLst>
                  <a:ext uri="{FF2B5EF4-FFF2-40B4-BE49-F238E27FC236}">
                    <a16:creationId xmlns:a16="http://schemas.microsoft.com/office/drawing/2014/main" id="{3E01B1FD-3D8E-0BB4-C0CF-F467D522B904}"/>
                  </a:ext>
                </a:extLst>
              </p:cNvPr>
              <p:cNvSpPr/>
              <p:nvPr/>
            </p:nvSpPr>
            <p:spPr>
              <a:xfrm>
                <a:off x="2439477" y="-5166"/>
                <a:ext cx="2437200" cy="446573"/>
              </a:xfrm>
              <a:prstGeom prst="rect">
                <a:avLst/>
              </a:prstGeom>
              <a:solidFill>
                <a:schemeClr val="bg2"/>
              </a:solidFill>
              <a:ln>
                <a:solidFill>
                  <a:schemeClr val="bg2">
                    <a:lumMod val="9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tIns="36000" rtlCol="0" anchor="ctr" anchorCtr="0"/>
              <a:lstStyle/>
              <a:p>
                <a:pPr algn="ctr"/>
                <a:r>
                  <a:rPr lang="en-GB" sz="1200">
                    <a:solidFill>
                      <a:schemeClr val="bg2">
                        <a:lumMod val="90000"/>
                      </a:schemeClr>
                    </a:solidFill>
                  </a:rPr>
                  <a:t>Oncology</a:t>
                </a:r>
              </a:p>
            </p:txBody>
          </p:sp>
          <p:sp>
            <p:nvSpPr>
              <p:cNvPr id="10" name="Rectangle 9">
                <a:extLst>
                  <a:ext uri="{FF2B5EF4-FFF2-40B4-BE49-F238E27FC236}">
                    <a16:creationId xmlns:a16="http://schemas.microsoft.com/office/drawing/2014/main" id="{53EB8EBF-0FE5-8A36-207C-E7D24E10D80A}"/>
                  </a:ext>
                </a:extLst>
              </p:cNvPr>
              <p:cNvSpPr/>
              <p:nvPr/>
            </p:nvSpPr>
            <p:spPr>
              <a:xfrm>
                <a:off x="4878955" y="-5166"/>
                <a:ext cx="2437200" cy="446573"/>
              </a:xfrm>
              <a:prstGeom prst="rect">
                <a:avLst/>
              </a:prstGeom>
              <a:gradFill>
                <a:gsLst>
                  <a:gs pos="0">
                    <a:schemeClr val="accent1">
                      <a:lumMod val="5000"/>
                      <a:lumOff val="95000"/>
                    </a:schemeClr>
                  </a:gs>
                  <a:gs pos="52000">
                    <a:schemeClr val="accent2">
                      <a:lumMod val="75000"/>
                    </a:schemeClr>
                  </a:gs>
                  <a:gs pos="83000">
                    <a:schemeClr val="accent2">
                      <a:lumMod val="75000"/>
                    </a:schemeClr>
                  </a:gs>
                  <a:gs pos="100000">
                    <a:schemeClr val="accent2">
                      <a:lumMod val="75000"/>
                    </a:schemeClr>
                  </a:gs>
                </a:gsLst>
                <a:lin ang="5400000" scaled="1"/>
              </a:gradFill>
              <a:ln>
                <a:solidFill>
                  <a:schemeClr val="bg2">
                    <a:lumMod val="9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tIns="36000" rtlCol="0" anchor="ctr" anchorCtr="0"/>
              <a:lstStyle/>
              <a:p>
                <a:pPr algn="ctr"/>
                <a:r>
                  <a:rPr lang="en-GB" sz="1200">
                    <a:solidFill>
                      <a:schemeClr val="bg1"/>
                    </a:solidFill>
                  </a:rPr>
                  <a:t>Orphans</a:t>
                </a:r>
              </a:p>
            </p:txBody>
          </p:sp>
          <p:sp>
            <p:nvSpPr>
              <p:cNvPr id="12" name="Rectangle 11">
                <a:extLst>
                  <a:ext uri="{FF2B5EF4-FFF2-40B4-BE49-F238E27FC236}">
                    <a16:creationId xmlns:a16="http://schemas.microsoft.com/office/drawing/2014/main" id="{2532E574-B050-2093-EB8F-CE036B9F5F28}"/>
                  </a:ext>
                </a:extLst>
              </p:cNvPr>
              <p:cNvSpPr/>
              <p:nvPr/>
            </p:nvSpPr>
            <p:spPr>
              <a:xfrm>
                <a:off x="7318433" y="-5166"/>
                <a:ext cx="2437200" cy="446573"/>
              </a:xfrm>
              <a:prstGeom prst="rect">
                <a:avLst/>
              </a:prstGeom>
              <a:solidFill>
                <a:schemeClr val="bg2"/>
              </a:solidFill>
              <a:ln>
                <a:solidFill>
                  <a:schemeClr val="bg2">
                    <a:lumMod val="9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tIns="36000" rtlCol="0" anchor="ctr" anchorCtr="0"/>
              <a:lstStyle/>
              <a:p>
                <a:pPr algn="ctr"/>
                <a:r>
                  <a:rPr lang="en-GB" sz="1200">
                    <a:solidFill>
                      <a:schemeClr val="bg2">
                        <a:lumMod val="90000"/>
                      </a:schemeClr>
                    </a:solidFill>
                  </a:rPr>
                  <a:t>Non-</a:t>
                </a:r>
                <a:r>
                  <a:rPr lang="en-GB" sz="1200" err="1">
                    <a:solidFill>
                      <a:schemeClr val="bg2">
                        <a:lumMod val="90000"/>
                      </a:schemeClr>
                    </a:solidFill>
                  </a:rPr>
                  <a:t>onc</a:t>
                </a:r>
                <a:r>
                  <a:rPr lang="en-GB" sz="1200">
                    <a:solidFill>
                      <a:schemeClr val="bg2">
                        <a:lumMod val="90000"/>
                      </a:schemeClr>
                    </a:solidFill>
                  </a:rPr>
                  <a:t> orphans</a:t>
                </a:r>
              </a:p>
            </p:txBody>
          </p:sp>
          <p:sp>
            <p:nvSpPr>
              <p:cNvPr id="14" name="Rectangle 13">
                <a:extLst>
                  <a:ext uri="{FF2B5EF4-FFF2-40B4-BE49-F238E27FC236}">
                    <a16:creationId xmlns:a16="http://schemas.microsoft.com/office/drawing/2014/main" id="{51449D3C-9BB7-31D6-4FE9-2171F6E5ADD8}"/>
                  </a:ext>
                </a:extLst>
              </p:cNvPr>
              <p:cNvSpPr/>
              <p:nvPr/>
            </p:nvSpPr>
            <p:spPr>
              <a:xfrm>
                <a:off x="9749443" y="-5166"/>
                <a:ext cx="2448000" cy="446573"/>
              </a:xfrm>
              <a:prstGeom prst="rect">
                <a:avLst/>
              </a:prstGeom>
              <a:solidFill>
                <a:schemeClr val="bg2"/>
              </a:solidFill>
              <a:ln>
                <a:solidFill>
                  <a:schemeClr val="bg2">
                    <a:lumMod val="9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tIns="36000" rtlCol="0" anchor="ctr" anchorCtr="0"/>
              <a:lstStyle/>
              <a:p>
                <a:pPr algn="ctr"/>
                <a:r>
                  <a:rPr lang="en-GB" sz="1200">
                    <a:solidFill>
                      <a:schemeClr val="bg2">
                        <a:lumMod val="90000"/>
                      </a:schemeClr>
                    </a:solidFill>
                  </a:rPr>
                  <a:t>Combination</a:t>
                </a:r>
              </a:p>
            </p:txBody>
          </p:sp>
        </p:grpSp>
      </p:grpSp>
    </p:spTree>
    <p:extLst>
      <p:ext uri="{BB962C8B-B14F-4D97-AF65-F5344CB8AC3E}">
        <p14:creationId xmlns:p14="http://schemas.microsoft.com/office/powerpoint/2010/main" val="15959397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 name="think-cell data - do not delete" hidden="1">
            <a:extLst>
              <a:ext uri="{FF2B5EF4-FFF2-40B4-BE49-F238E27FC236}">
                <a16:creationId xmlns:a16="http://schemas.microsoft.com/office/drawing/2014/main" id="{93F518E9-64D0-15B6-F770-F748D561ACFD}"/>
              </a:ext>
            </a:extLst>
          </p:cNvPr>
          <p:cNvGraphicFramePr>
            <a:graphicFrameLocks noChangeAspect="1"/>
          </p:cNvGraphicFramePr>
          <p:nvPr>
            <p:custDataLst>
              <p:tags r:id="rId1"/>
            </p:custDataLst>
            <p:extLst>
              <p:ext uri="{D42A27DB-BD31-4B8C-83A1-F6EECF244321}">
                <p14:modId xmlns:p14="http://schemas.microsoft.com/office/powerpoint/2010/main" val="332848899"/>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4" imgW="473" imgH="476" progId="TCLayout.ActiveDocument.1">
                  <p:embed/>
                </p:oleObj>
              </mc:Choice>
              <mc:Fallback>
                <p:oleObj name="think-cell Slide" r:id="rId4" imgW="473" imgH="476" progId="TCLayout.ActiveDocument.1">
                  <p:embed/>
                  <p:pic>
                    <p:nvPicPr>
                      <p:cNvPr id="7" name="think-cell data - do not delete" hidden="1">
                        <a:extLst>
                          <a:ext uri="{FF2B5EF4-FFF2-40B4-BE49-F238E27FC236}">
                            <a16:creationId xmlns:a16="http://schemas.microsoft.com/office/drawing/2014/main" id="{93F518E9-64D0-15B6-F770-F748D561ACFD}"/>
                          </a:ext>
                        </a:extLst>
                      </p:cNvPr>
                      <p:cNvPicPr/>
                      <p:nvPr/>
                    </p:nvPicPr>
                    <p:blipFill>
                      <a:blip r:embed="rId5"/>
                      <a:stretch>
                        <a:fillRect/>
                      </a:stretch>
                    </p:blipFill>
                    <p:spPr>
                      <a:xfrm>
                        <a:off x="1588" y="1588"/>
                        <a:ext cx="1588" cy="1588"/>
                      </a:xfrm>
                      <a:prstGeom prst="rect">
                        <a:avLst/>
                      </a:prstGeom>
                    </p:spPr>
                  </p:pic>
                </p:oleObj>
              </mc:Fallback>
            </mc:AlternateContent>
          </a:graphicData>
        </a:graphic>
      </p:graphicFrame>
      <p:sp>
        <p:nvSpPr>
          <p:cNvPr id="4" name="Title 3">
            <a:extLst>
              <a:ext uri="{FF2B5EF4-FFF2-40B4-BE49-F238E27FC236}">
                <a16:creationId xmlns:a16="http://schemas.microsoft.com/office/drawing/2014/main" id="{001436EF-009F-E36D-ABA8-0774425479C6}"/>
              </a:ext>
            </a:extLst>
          </p:cNvPr>
          <p:cNvSpPr>
            <a:spLocks noGrp="1"/>
          </p:cNvSpPr>
          <p:nvPr>
            <p:ph type="title"/>
          </p:nvPr>
        </p:nvSpPr>
        <p:spPr>
          <a:xfrm>
            <a:off x="384694" y="294468"/>
            <a:ext cx="6733047" cy="768263"/>
          </a:xfrm>
        </p:spPr>
        <p:txBody>
          <a:bodyPr vert="horz"/>
          <a:lstStyle/>
          <a:p>
            <a:r>
              <a:rPr lang="en-GB">
                <a:solidFill>
                  <a:srgbClr val="2B3A42"/>
                </a:solidFill>
                <a:latin typeface="Arial" panose="020B0604020202020204"/>
              </a:rPr>
              <a:t>Patients W.A.I.T. Indicator 2024 Survey: </a:t>
            </a:r>
            <a:r>
              <a:rPr lang="en-GB"/>
              <a:t>Overview and updates</a:t>
            </a:r>
          </a:p>
        </p:txBody>
      </p:sp>
      <p:sp>
        <p:nvSpPr>
          <p:cNvPr id="5" name="Footer Placeholder 4">
            <a:extLst>
              <a:ext uri="{FF2B5EF4-FFF2-40B4-BE49-F238E27FC236}">
                <a16:creationId xmlns:a16="http://schemas.microsoft.com/office/drawing/2014/main" id="{F2AAD103-90CA-B4D3-D925-A782DD777461}"/>
              </a:ext>
            </a:extLst>
          </p:cNvPr>
          <p:cNvSpPr>
            <a:spLocks noGrp="1"/>
          </p:cNvSpPr>
          <p:nvPr>
            <p:ph type="ftr" sz="quarter" idx="3"/>
          </p:nvPr>
        </p:nvSpPr>
        <p:spPr/>
        <p:txBody>
          <a:bodyPr/>
          <a:lstStyle/>
          <a:p>
            <a:endParaRPr lang="en-GB"/>
          </a:p>
        </p:txBody>
      </p:sp>
      <p:grpSp>
        <p:nvGrpSpPr>
          <p:cNvPr id="4883" name="Group 4882">
            <a:extLst>
              <a:ext uri="{FF2B5EF4-FFF2-40B4-BE49-F238E27FC236}">
                <a16:creationId xmlns:a16="http://schemas.microsoft.com/office/drawing/2014/main" id="{9AAD0D7F-CF10-9115-CC7D-997B88E2C979}"/>
              </a:ext>
            </a:extLst>
          </p:cNvPr>
          <p:cNvGrpSpPr/>
          <p:nvPr/>
        </p:nvGrpSpPr>
        <p:grpSpPr>
          <a:xfrm>
            <a:off x="2019759" y="6085991"/>
            <a:ext cx="3304975" cy="230832"/>
            <a:chOff x="8697686" y="6113262"/>
            <a:chExt cx="3304975" cy="230832"/>
          </a:xfrm>
        </p:grpSpPr>
        <p:sp>
          <p:nvSpPr>
            <p:cNvPr id="4884" name="Rectangle 4883">
              <a:extLst>
                <a:ext uri="{FF2B5EF4-FFF2-40B4-BE49-F238E27FC236}">
                  <a16:creationId xmlns:a16="http://schemas.microsoft.com/office/drawing/2014/main" id="{5984863D-47A1-A3A2-4679-47B6DEDAADAC}"/>
                </a:ext>
              </a:extLst>
            </p:cNvPr>
            <p:cNvSpPr/>
            <p:nvPr/>
          </p:nvSpPr>
          <p:spPr>
            <a:xfrm>
              <a:off x="9960428" y="6178549"/>
              <a:ext cx="165100" cy="102047"/>
            </a:xfrm>
            <a:prstGeom prst="rect">
              <a:avLst/>
            </a:prstGeom>
            <a:solidFill>
              <a:srgbClr val="BF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l"/>
              <a:endParaRPr lang="en-GB" sz="1600"/>
            </a:p>
          </p:txBody>
        </p:sp>
        <p:sp>
          <p:nvSpPr>
            <p:cNvPr id="4885" name="TextBox 4884">
              <a:extLst>
                <a:ext uri="{FF2B5EF4-FFF2-40B4-BE49-F238E27FC236}">
                  <a16:creationId xmlns:a16="http://schemas.microsoft.com/office/drawing/2014/main" id="{20FFB417-F92F-EE23-0417-7CD7617030B1}"/>
                </a:ext>
              </a:extLst>
            </p:cNvPr>
            <p:cNvSpPr txBox="1"/>
            <p:nvPr/>
          </p:nvSpPr>
          <p:spPr>
            <a:xfrm>
              <a:off x="10112827" y="6113262"/>
              <a:ext cx="1889834" cy="230832"/>
            </a:xfrm>
            <a:prstGeom prst="rect">
              <a:avLst/>
            </a:prstGeom>
            <a:noFill/>
          </p:spPr>
          <p:txBody>
            <a:bodyPr wrap="square" rtlCol="0">
              <a:spAutoFit/>
            </a:bodyPr>
            <a:lstStyle/>
            <a:p>
              <a:r>
                <a:rPr lang="en-GB" sz="900">
                  <a:solidFill>
                    <a:schemeClr val="tx2"/>
                  </a:solidFill>
                </a:rPr>
                <a:t>Data not available / included </a:t>
              </a:r>
            </a:p>
          </p:txBody>
        </p:sp>
        <p:sp>
          <p:nvSpPr>
            <p:cNvPr id="4886" name="Rectangle 4885">
              <a:extLst>
                <a:ext uri="{FF2B5EF4-FFF2-40B4-BE49-F238E27FC236}">
                  <a16:creationId xmlns:a16="http://schemas.microsoft.com/office/drawing/2014/main" id="{31F85680-BF28-2141-390A-BDD94B675F33}"/>
                </a:ext>
              </a:extLst>
            </p:cNvPr>
            <p:cNvSpPr/>
            <p:nvPr/>
          </p:nvSpPr>
          <p:spPr>
            <a:xfrm>
              <a:off x="8801100" y="6178549"/>
              <a:ext cx="165100" cy="102047"/>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l"/>
              <a:endParaRPr lang="en-GB" sz="1600"/>
            </a:p>
          </p:txBody>
        </p:sp>
        <p:sp>
          <p:nvSpPr>
            <p:cNvPr id="4887" name="TextBox 4886">
              <a:extLst>
                <a:ext uri="{FF2B5EF4-FFF2-40B4-BE49-F238E27FC236}">
                  <a16:creationId xmlns:a16="http://schemas.microsoft.com/office/drawing/2014/main" id="{8EB77F5C-8219-C277-CE68-02A8AB98AD25}"/>
                </a:ext>
              </a:extLst>
            </p:cNvPr>
            <p:cNvSpPr txBox="1"/>
            <p:nvPr/>
          </p:nvSpPr>
          <p:spPr>
            <a:xfrm>
              <a:off x="8953499" y="6113262"/>
              <a:ext cx="919844" cy="230832"/>
            </a:xfrm>
            <a:prstGeom prst="rect">
              <a:avLst/>
            </a:prstGeom>
            <a:noFill/>
          </p:spPr>
          <p:txBody>
            <a:bodyPr wrap="square" rtlCol="0">
              <a:spAutoFit/>
            </a:bodyPr>
            <a:lstStyle/>
            <a:p>
              <a:r>
                <a:rPr lang="en-GB" sz="900">
                  <a:solidFill>
                    <a:schemeClr val="tx2"/>
                  </a:solidFill>
                </a:rPr>
                <a:t>Data available</a:t>
              </a:r>
            </a:p>
          </p:txBody>
        </p:sp>
        <p:sp>
          <p:nvSpPr>
            <p:cNvPr id="4888" name="Rectangle 4887">
              <a:extLst>
                <a:ext uri="{FF2B5EF4-FFF2-40B4-BE49-F238E27FC236}">
                  <a16:creationId xmlns:a16="http://schemas.microsoft.com/office/drawing/2014/main" id="{813D9E83-40E5-0FDC-AE21-A52AA814E9CB}"/>
                </a:ext>
              </a:extLst>
            </p:cNvPr>
            <p:cNvSpPr/>
            <p:nvPr/>
          </p:nvSpPr>
          <p:spPr>
            <a:xfrm>
              <a:off x="8697686" y="6113262"/>
              <a:ext cx="3023567" cy="218111"/>
            </a:xfrm>
            <a:prstGeom prst="rect">
              <a:avLst/>
            </a:prstGeom>
            <a:noFill/>
            <a:ln>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l"/>
              <a:endParaRPr lang="en-GB" sz="1600"/>
            </a:p>
          </p:txBody>
        </p:sp>
      </p:grpSp>
      <p:sp>
        <p:nvSpPr>
          <p:cNvPr id="4889" name="TextBox 4888">
            <a:extLst>
              <a:ext uri="{FF2B5EF4-FFF2-40B4-BE49-F238E27FC236}">
                <a16:creationId xmlns:a16="http://schemas.microsoft.com/office/drawing/2014/main" id="{B46BFA6D-6A37-20EC-0EA5-B79B1A7A802C}"/>
              </a:ext>
            </a:extLst>
          </p:cNvPr>
          <p:cNvSpPr txBox="1"/>
          <p:nvPr/>
        </p:nvSpPr>
        <p:spPr>
          <a:xfrm>
            <a:off x="1304677" y="5480568"/>
            <a:ext cx="1171369" cy="584775"/>
          </a:xfrm>
          <a:prstGeom prst="rect">
            <a:avLst/>
          </a:prstGeom>
          <a:noFill/>
        </p:spPr>
        <p:txBody>
          <a:bodyPr wrap="square" rtlCol="0">
            <a:spAutoFit/>
          </a:bodyPr>
          <a:lstStyle/>
          <a:p>
            <a:pPr algn="ctr"/>
            <a:r>
              <a:rPr lang="en-GB" sz="1600">
                <a:solidFill>
                  <a:schemeClr val="tx2"/>
                </a:solidFill>
              </a:rPr>
              <a:t> European countries</a:t>
            </a:r>
          </a:p>
        </p:txBody>
      </p:sp>
      <p:sp>
        <p:nvSpPr>
          <p:cNvPr id="4890" name="TextBox 4889">
            <a:extLst>
              <a:ext uri="{FF2B5EF4-FFF2-40B4-BE49-F238E27FC236}">
                <a16:creationId xmlns:a16="http://schemas.microsoft.com/office/drawing/2014/main" id="{C300436F-A734-5421-65C8-CDDFDEF1B7D4}"/>
              </a:ext>
            </a:extLst>
          </p:cNvPr>
          <p:cNvSpPr txBox="1"/>
          <p:nvPr/>
        </p:nvSpPr>
        <p:spPr>
          <a:xfrm>
            <a:off x="4454770" y="5480568"/>
            <a:ext cx="1308224" cy="584775"/>
          </a:xfrm>
          <a:prstGeom prst="rect">
            <a:avLst/>
          </a:prstGeom>
          <a:noFill/>
        </p:spPr>
        <p:txBody>
          <a:bodyPr wrap="square" rtlCol="0">
            <a:spAutoFit/>
          </a:bodyPr>
          <a:lstStyle/>
          <a:p>
            <a:pPr algn="ctr"/>
            <a:r>
              <a:rPr lang="en-GB" sz="1600">
                <a:solidFill>
                  <a:schemeClr val="tx2"/>
                </a:solidFill>
              </a:rPr>
              <a:t> year cohort (‘20-’23)</a:t>
            </a:r>
          </a:p>
        </p:txBody>
      </p:sp>
      <p:sp>
        <p:nvSpPr>
          <p:cNvPr id="4891" name="Rectangle 4890">
            <a:extLst>
              <a:ext uri="{FF2B5EF4-FFF2-40B4-BE49-F238E27FC236}">
                <a16:creationId xmlns:a16="http://schemas.microsoft.com/office/drawing/2014/main" id="{740564C0-5DA6-6B5A-C99C-EFE70E4B8ED1}"/>
              </a:ext>
            </a:extLst>
          </p:cNvPr>
          <p:cNvSpPr/>
          <p:nvPr/>
        </p:nvSpPr>
        <p:spPr>
          <a:xfrm>
            <a:off x="1785938" y="5038619"/>
            <a:ext cx="639919" cy="584775"/>
          </a:xfrm>
          <a:prstGeom prst="rect">
            <a:avLst/>
          </a:prstGeom>
        </p:spPr>
        <p:txBody>
          <a:bodyPr wrap="square">
            <a:spAutoFit/>
          </a:bodyPr>
          <a:lstStyle/>
          <a:p>
            <a:r>
              <a:rPr lang="en-GB" sz="3200" b="1">
                <a:solidFill>
                  <a:schemeClr val="tx2"/>
                </a:solidFill>
              </a:rPr>
              <a:t>36</a:t>
            </a:r>
            <a:endParaRPr lang="en-GB" sz="3200" b="1"/>
          </a:p>
        </p:txBody>
      </p:sp>
      <p:sp>
        <p:nvSpPr>
          <p:cNvPr id="4892" name="Rectangle 4891">
            <a:extLst>
              <a:ext uri="{FF2B5EF4-FFF2-40B4-BE49-F238E27FC236}">
                <a16:creationId xmlns:a16="http://schemas.microsoft.com/office/drawing/2014/main" id="{ABFABF37-4BFE-E2EE-48B2-B176A8850E89}"/>
              </a:ext>
            </a:extLst>
          </p:cNvPr>
          <p:cNvSpPr/>
          <p:nvPr/>
        </p:nvSpPr>
        <p:spPr>
          <a:xfrm>
            <a:off x="5114985" y="5026897"/>
            <a:ext cx="412292" cy="584775"/>
          </a:xfrm>
          <a:prstGeom prst="rect">
            <a:avLst/>
          </a:prstGeom>
        </p:spPr>
        <p:txBody>
          <a:bodyPr wrap="none">
            <a:spAutoFit/>
          </a:bodyPr>
          <a:lstStyle/>
          <a:p>
            <a:r>
              <a:rPr lang="en-GB" sz="3200" b="1">
                <a:solidFill>
                  <a:schemeClr val="tx2"/>
                </a:solidFill>
              </a:rPr>
              <a:t>4</a:t>
            </a:r>
            <a:endParaRPr lang="en-GB" sz="3200" b="1"/>
          </a:p>
        </p:txBody>
      </p:sp>
      <p:pic>
        <p:nvPicPr>
          <p:cNvPr id="4893" name="Graphic 4892">
            <a:extLst>
              <a:ext uri="{FF2B5EF4-FFF2-40B4-BE49-F238E27FC236}">
                <a16:creationId xmlns:a16="http://schemas.microsoft.com/office/drawing/2014/main" id="{E036BC4E-2789-9FA8-B631-EFFCBF39E937}"/>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1440777" y="5110483"/>
            <a:ext cx="441046" cy="441046"/>
          </a:xfrm>
          <a:prstGeom prst="rect">
            <a:avLst/>
          </a:prstGeom>
        </p:spPr>
      </p:pic>
      <p:pic>
        <p:nvPicPr>
          <p:cNvPr id="4894" name="Graphic 4893">
            <a:extLst>
              <a:ext uri="{FF2B5EF4-FFF2-40B4-BE49-F238E27FC236}">
                <a16:creationId xmlns:a16="http://schemas.microsoft.com/office/drawing/2014/main" id="{3B2E2207-3E4E-98D2-24C9-1F671AE72662}"/>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4735607" y="5113476"/>
            <a:ext cx="441046" cy="441046"/>
          </a:xfrm>
          <a:prstGeom prst="rect">
            <a:avLst/>
          </a:prstGeom>
        </p:spPr>
      </p:pic>
      <p:sp>
        <p:nvSpPr>
          <p:cNvPr id="4895" name="TextBox 4894">
            <a:extLst>
              <a:ext uri="{FF2B5EF4-FFF2-40B4-BE49-F238E27FC236}">
                <a16:creationId xmlns:a16="http://schemas.microsoft.com/office/drawing/2014/main" id="{2F0C6D1C-849E-04E5-476D-622550E97D96}"/>
              </a:ext>
            </a:extLst>
          </p:cNvPr>
          <p:cNvSpPr txBox="1"/>
          <p:nvPr/>
        </p:nvSpPr>
        <p:spPr>
          <a:xfrm>
            <a:off x="2940683" y="5480568"/>
            <a:ext cx="1171369" cy="584775"/>
          </a:xfrm>
          <a:prstGeom prst="rect">
            <a:avLst/>
          </a:prstGeom>
          <a:noFill/>
        </p:spPr>
        <p:txBody>
          <a:bodyPr wrap="square" rtlCol="0">
            <a:spAutoFit/>
          </a:bodyPr>
          <a:lstStyle/>
          <a:p>
            <a:pPr algn="ctr"/>
            <a:r>
              <a:rPr lang="en-GB" sz="1600">
                <a:solidFill>
                  <a:schemeClr val="tx2"/>
                </a:solidFill>
              </a:rPr>
              <a:t>innovative medicines</a:t>
            </a:r>
          </a:p>
        </p:txBody>
      </p:sp>
      <p:sp>
        <p:nvSpPr>
          <p:cNvPr id="4896" name="Rectangle 4895">
            <a:extLst>
              <a:ext uri="{FF2B5EF4-FFF2-40B4-BE49-F238E27FC236}">
                <a16:creationId xmlns:a16="http://schemas.microsoft.com/office/drawing/2014/main" id="{4626B453-5A18-9DBF-4516-ED491D3B9957}"/>
              </a:ext>
            </a:extLst>
          </p:cNvPr>
          <p:cNvSpPr/>
          <p:nvPr/>
        </p:nvSpPr>
        <p:spPr>
          <a:xfrm>
            <a:off x="3289542" y="5026897"/>
            <a:ext cx="867545" cy="584775"/>
          </a:xfrm>
          <a:prstGeom prst="rect">
            <a:avLst/>
          </a:prstGeom>
        </p:spPr>
        <p:txBody>
          <a:bodyPr wrap="none">
            <a:spAutoFit/>
          </a:bodyPr>
          <a:lstStyle/>
          <a:p>
            <a:r>
              <a:rPr lang="en-GB" sz="3200" b="1">
                <a:solidFill>
                  <a:schemeClr val="tx2"/>
                </a:solidFill>
              </a:rPr>
              <a:t>173</a:t>
            </a:r>
            <a:endParaRPr lang="en-GB" sz="3200" b="1"/>
          </a:p>
        </p:txBody>
      </p:sp>
      <p:pic>
        <p:nvPicPr>
          <p:cNvPr id="4897" name="Graphic 4896">
            <a:extLst>
              <a:ext uri="{FF2B5EF4-FFF2-40B4-BE49-F238E27FC236}">
                <a16:creationId xmlns:a16="http://schemas.microsoft.com/office/drawing/2014/main" id="{64D9714D-7E7C-0E6E-36F5-B3AB940768DB}"/>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2946918" y="5132026"/>
            <a:ext cx="441046" cy="441046"/>
          </a:xfrm>
          <a:prstGeom prst="rect">
            <a:avLst/>
          </a:prstGeom>
        </p:spPr>
      </p:pic>
      <p:sp>
        <p:nvSpPr>
          <p:cNvPr id="4900" name="Rectangle: Top Corners Rounded 4899">
            <a:extLst>
              <a:ext uri="{FF2B5EF4-FFF2-40B4-BE49-F238E27FC236}">
                <a16:creationId xmlns:a16="http://schemas.microsoft.com/office/drawing/2014/main" id="{C619676C-797F-3124-F1FD-EA17B58B95C7}"/>
              </a:ext>
            </a:extLst>
          </p:cNvPr>
          <p:cNvSpPr/>
          <p:nvPr/>
        </p:nvSpPr>
        <p:spPr>
          <a:xfrm>
            <a:off x="7150795" y="0"/>
            <a:ext cx="4273783" cy="6185925"/>
          </a:xfrm>
          <a:prstGeom prst="round2SameRect">
            <a:avLst>
              <a:gd name="adj1" fmla="val 0"/>
              <a:gd name="adj2" fmla="val 8200"/>
            </a:avLst>
          </a:prstGeom>
          <a:gradFill>
            <a:gsLst>
              <a:gs pos="2000">
                <a:schemeClr val="accent2"/>
              </a:gs>
              <a:gs pos="100000">
                <a:schemeClr val="accent1"/>
              </a:gs>
            </a:gsLst>
            <a:lin ang="5400000" scaled="1"/>
          </a:gradFill>
          <a:ln>
            <a:noFill/>
          </a:ln>
          <a:effectLst>
            <a:outerShdw blurRad="50800" dist="38100" dir="2700000" algn="tl" rotWithShape="0">
              <a:prstClr val="black">
                <a:alpha val="32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6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4901" name="Rectangle 4900">
            <a:extLst>
              <a:ext uri="{FF2B5EF4-FFF2-40B4-BE49-F238E27FC236}">
                <a16:creationId xmlns:a16="http://schemas.microsoft.com/office/drawing/2014/main" id="{E26AE59A-B106-0062-770E-0CB7D1880A27}"/>
              </a:ext>
            </a:extLst>
          </p:cNvPr>
          <p:cNvSpPr>
            <a:spLocks/>
          </p:cNvSpPr>
          <p:nvPr/>
        </p:nvSpPr>
        <p:spPr>
          <a:xfrm>
            <a:off x="7353332" y="415872"/>
            <a:ext cx="3738674" cy="36933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b" anchorCtr="0" forceAA="0" compatLnSpc="1">
            <a:prstTxWarp prst="textNoShape">
              <a:avLst/>
            </a:prstTxWarp>
            <a:spAutoFit/>
          </a:bodyPr>
          <a:lstStyle/>
          <a:p>
            <a:pPr marL="0" marR="0" lvl="0" indent="0" algn="ctr" defTabSz="914400" eaLnBrk="1" fontAlgn="auto" latinLnBrk="0" hangingPunct="1">
              <a:lnSpc>
                <a:spcPct val="100000"/>
              </a:lnSpc>
              <a:spcBef>
                <a:spcPts val="200"/>
              </a:spcBef>
              <a:spcAft>
                <a:spcPts val="0"/>
              </a:spcAft>
              <a:buClrTx/>
              <a:buSzTx/>
              <a:buFontTx/>
              <a:buNone/>
              <a:tabLst/>
              <a:defRPr/>
            </a:pPr>
            <a:r>
              <a:rPr kumimoji="0" lang="en-GB" sz="2400" b="1" i="0" u="none" strike="noStrike" kern="1200" cap="none" spc="0" normalizeH="0" baseline="0" noProof="0">
                <a:ln>
                  <a:noFill/>
                </a:ln>
                <a:solidFill>
                  <a:srgbClr val="FFFFFF"/>
                </a:solidFill>
                <a:effectLst/>
                <a:uLnTx/>
                <a:uFillTx/>
                <a:latin typeface="Arial" panose="020B0604020202020204"/>
                <a:ea typeface="+mn-ea"/>
                <a:cs typeface="+mn-cs"/>
              </a:rPr>
              <a:t>Updates in 2024</a:t>
            </a:r>
          </a:p>
        </p:txBody>
      </p:sp>
      <p:grpSp>
        <p:nvGrpSpPr>
          <p:cNvPr id="4902" name="Group 4901">
            <a:extLst>
              <a:ext uri="{FF2B5EF4-FFF2-40B4-BE49-F238E27FC236}">
                <a16:creationId xmlns:a16="http://schemas.microsoft.com/office/drawing/2014/main" id="{18CDBB8C-AC4D-7D63-3363-A999D3D9F55A}"/>
              </a:ext>
            </a:extLst>
          </p:cNvPr>
          <p:cNvGrpSpPr>
            <a:grpSpLocks/>
          </p:cNvGrpSpPr>
          <p:nvPr/>
        </p:nvGrpSpPr>
        <p:grpSpPr>
          <a:xfrm>
            <a:off x="8000748" y="2608381"/>
            <a:ext cx="3263044" cy="983138"/>
            <a:chOff x="7497208" y="5366183"/>
            <a:chExt cx="2299280" cy="983138"/>
          </a:xfrm>
        </p:grpSpPr>
        <p:sp>
          <p:nvSpPr>
            <p:cNvPr id="4903" name="Rectangle 4902">
              <a:extLst>
                <a:ext uri="{FF2B5EF4-FFF2-40B4-BE49-F238E27FC236}">
                  <a16:creationId xmlns:a16="http://schemas.microsoft.com/office/drawing/2014/main" id="{1C08A797-C2A9-0727-A008-B14C0C505DAA}"/>
                </a:ext>
              </a:extLst>
            </p:cNvPr>
            <p:cNvSpPr/>
            <p:nvPr/>
          </p:nvSpPr>
          <p:spPr>
            <a:xfrm>
              <a:off x="7497209" y="5366183"/>
              <a:ext cx="2299279" cy="36933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b" anchorCtr="0" forceAA="0" compatLnSpc="1">
              <a:prstTxWarp prst="textNoShape">
                <a:avLst/>
              </a:prstTxWarp>
              <a:spAutoFit/>
            </a:bodyPr>
            <a:lstStyle/>
            <a:p>
              <a:pPr marL="0" marR="0" lvl="0" indent="0" algn="l" defTabSz="914400" eaLnBrk="1" fontAlgn="auto" latinLnBrk="0" hangingPunct="1">
                <a:lnSpc>
                  <a:spcPct val="100000"/>
                </a:lnSpc>
                <a:spcBef>
                  <a:spcPts val="200"/>
                </a:spcBef>
                <a:spcAft>
                  <a:spcPts val="0"/>
                </a:spcAft>
                <a:buClrTx/>
                <a:buSzTx/>
                <a:buFontTx/>
                <a:buNone/>
                <a:tabLst/>
                <a:defRPr/>
              </a:pPr>
              <a:r>
                <a:rPr kumimoji="0" lang="en-GB" sz="2400" b="1" i="0" u="none" strike="noStrike" kern="1200" cap="none" spc="0" normalizeH="0" baseline="0" noProof="0">
                  <a:ln>
                    <a:noFill/>
                  </a:ln>
                  <a:solidFill>
                    <a:srgbClr val="FFFFFF"/>
                  </a:solidFill>
                  <a:effectLst/>
                  <a:uLnTx/>
                  <a:uFillTx/>
                  <a:latin typeface="Arial" panose="020B0604020202020204"/>
                  <a:ea typeface="+mn-ea"/>
                  <a:cs typeface="+mn-cs"/>
                </a:rPr>
                <a:t>Additional context</a:t>
              </a:r>
            </a:p>
          </p:txBody>
        </p:sp>
        <p:sp>
          <p:nvSpPr>
            <p:cNvPr id="4904" name="Rectangle 4903">
              <a:extLst>
                <a:ext uri="{FF2B5EF4-FFF2-40B4-BE49-F238E27FC236}">
                  <a16:creationId xmlns:a16="http://schemas.microsoft.com/office/drawing/2014/main" id="{4E2D1CE8-B98E-55B6-349D-BA9633B1CB79}"/>
                </a:ext>
              </a:extLst>
            </p:cNvPr>
            <p:cNvSpPr/>
            <p:nvPr/>
          </p:nvSpPr>
          <p:spPr>
            <a:xfrm>
              <a:off x="7497208" y="5773322"/>
              <a:ext cx="2157666" cy="575999"/>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t" anchorCtr="0" forceAA="0" compatLnSpc="1">
              <a:prstTxWarp prst="textNoShape">
                <a:avLst/>
              </a:prstTxWarp>
              <a:noAutofit/>
            </a:bodyPr>
            <a:lstStyle/>
            <a:p>
              <a:pPr marL="0" marR="0" lvl="0" indent="0" algn="l" defTabSz="914400" eaLnBrk="1" fontAlgn="auto" latinLnBrk="0" hangingPunct="1">
                <a:lnSpc>
                  <a:spcPct val="100000"/>
                </a:lnSpc>
                <a:spcBef>
                  <a:spcPts val="200"/>
                </a:spcBef>
                <a:spcAft>
                  <a:spcPts val="0"/>
                </a:spcAft>
                <a:buClrTx/>
                <a:buSzTx/>
                <a:buFontTx/>
                <a:buNone/>
                <a:tabLst/>
                <a:defRPr/>
              </a:pPr>
              <a:r>
                <a:rPr lang="en-GB" sz="1200">
                  <a:solidFill>
                    <a:srgbClr val="FFFFFF"/>
                  </a:solidFill>
                  <a:latin typeface="Arial" panose="020B0604020202020204"/>
                </a:rPr>
                <a:t>To clarify the scope of the W.A.I.T .Indicator report in providing data and insights on the access landscape in Europe</a:t>
              </a:r>
              <a:endParaRPr kumimoji="0" lang="en-GB" sz="1200" b="0" i="0" u="none" strike="noStrike" kern="1200" cap="none" normalizeH="0" baseline="0" noProof="0">
                <a:ln>
                  <a:noFill/>
                </a:ln>
                <a:solidFill>
                  <a:srgbClr val="FFFFFF"/>
                </a:solidFill>
                <a:effectLst/>
                <a:uLnTx/>
                <a:uFillTx/>
                <a:latin typeface="Arial" panose="020B0604020202020204"/>
                <a:ea typeface="+mn-ea"/>
                <a:cs typeface="+mn-cs"/>
              </a:endParaRPr>
            </a:p>
          </p:txBody>
        </p:sp>
      </p:grpSp>
      <p:grpSp>
        <p:nvGrpSpPr>
          <p:cNvPr id="4905" name="Group 4904">
            <a:extLst>
              <a:ext uri="{FF2B5EF4-FFF2-40B4-BE49-F238E27FC236}">
                <a16:creationId xmlns:a16="http://schemas.microsoft.com/office/drawing/2014/main" id="{1D8971A5-7EDD-C9F5-9B7F-4E22348C3E05}"/>
              </a:ext>
            </a:extLst>
          </p:cNvPr>
          <p:cNvGrpSpPr>
            <a:grpSpLocks/>
          </p:cNvGrpSpPr>
          <p:nvPr/>
        </p:nvGrpSpPr>
        <p:grpSpPr>
          <a:xfrm>
            <a:off x="8000751" y="5013344"/>
            <a:ext cx="3263043" cy="800995"/>
            <a:chOff x="9865458" y="5192257"/>
            <a:chExt cx="2208018" cy="800995"/>
          </a:xfrm>
        </p:grpSpPr>
        <p:sp>
          <p:nvSpPr>
            <p:cNvPr id="4906" name="Rectangle 4905">
              <a:extLst>
                <a:ext uri="{FF2B5EF4-FFF2-40B4-BE49-F238E27FC236}">
                  <a16:creationId xmlns:a16="http://schemas.microsoft.com/office/drawing/2014/main" id="{44932CED-E550-2A87-D4B6-D573C61F3F56}"/>
                </a:ext>
              </a:extLst>
            </p:cNvPr>
            <p:cNvSpPr/>
            <p:nvPr/>
          </p:nvSpPr>
          <p:spPr>
            <a:xfrm>
              <a:off x="9865458" y="5192257"/>
              <a:ext cx="2208018" cy="36933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b" anchorCtr="0" forceAA="0" compatLnSpc="1">
              <a:prstTxWarp prst="textNoShape">
                <a:avLst/>
              </a:prstTxWarp>
              <a:spAutoFit/>
            </a:bodyPr>
            <a:lstStyle/>
            <a:p>
              <a:pPr marL="0" marR="0" lvl="0" indent="0" algn="l" defTabSz="914400" eaLnBrk="1" fontAlgn="auto" latinLnBrk="0" hangingPunct="1">
                <a:lnSpc>
                  <a:spcPct val="100000"/>
                </a:lnSpc>
                <a:spcBef>
                  <a:spcPts val="200"/>
                </a:spcBef>
                <a:spcAft>
                  <a:spcPts val="0"/>
                </a:spcAft>
                <a:buClrTx/>
                <a:buSzTx/>
                <a:buFontTx/>
                <a:buNone/>
                <a:tabLst/>
                <a:defRPr/>
              </a:pPr>
              <a:r>
                <a:rPr lang="en-GB" sz="2400" b="1">
                  <a:solidFill>
                    <a:srgbClr val="FFFFFF"/>
                  </a:solidFill>
                  <a:latin typeface="Arial" panose="020B0604020202020204"/>
                </a:rPr>
                <a:t>New indicators</a:t>
              </a:r>
              <a:endParaRPr kumimoji="0" lang="en-GB" sz="2400" b="1"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4907" name="Rectangle 4906">
              <a:extLst>
                <a:ext uri="{FF2B5EF4-FFF2-40B4-BE49-F238E27FC236}">
                  <a16:creationId xmlns:a16="http://schemas.microsoft.com/office/drawing/2014/main" id="{D336214E-C75C-2637-4E0A-33E81DB9827A}"/>
                </a:ext>
              </a:extLst>
            </p:cNvPr>
            <p:cNvSpPr/>
            <p:nvPr/>
          </p:nvSpPr>
          <p:spPr>
            <a:xfrm>
              <a:off x="9865458" y="5599298"/>
              <a:ext cx="2116021" cy="39395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t" anchorCtr="0" forceAA="0" compatLnSpc="1">
              <a:prstTxWarp prst="textNoShape">
                <a:avLst/>
              </a:prstTxWarp>
              <a:noAutofit/>
            </a:bodyPr>
            <a:lstStyle/>
            <a:p>
              <a:pPr marL="0" marR="0" lvl="0" indent="0" algn="l" defTabSz="914400" eaLnBrk="1" fontAlgn="auto" latinLnBrk="0" hangingPunct="1">
                <a:lnSpc>
                  <a:spcPct val="100000"/>
                </a:lnSpc>
                <a:spcBef>
                  <a:spcPts val="200"/>
                </a:spcBef>
                <a:spcAft>
                  <a:spcPts val="0"/>
                </a:spcAft>
                <a:buClrTx/>
                <a:buSzTx/>
                <a:buFontTx/>
                <a:buNone/>
                <a:tabLst/>
                <a:defRPr/>
              </a:pPr>
              <a:r>
                <a:rPr lang="en-GB" sz="1200">
                  <a:solidFill>
                    <a:schemeClr val="bg1"/>
                  </a:solidFill>
                  <a:latin typeface="Arial" panose="020B0604020202020204"/>
                </a:rPr>
                <a:t>To provide granularity on when individual patient schemes are the only access route</a:t>
              </a:r>
              <a:endParaRPr kumimoji="0" lang="en-GB" sz="1200" b="0" i="0" u="none" strike="noStrike" kern="1200" cap="none" normalizeH="0" baseline="30000" noProof="0">
                <a:ln>
                  <a:noFill/>
                </a:ln>
                <a:solidFill>
                  <a:schemeClr val="bg1"/>
                </a:solidFill>
                <a:effectLst/>
                <a:uLnTx/>
                <a:uFillTx/>
                <a:latin typeface="Arial" panose="020B0604020202020204"/>
                <a:ea typeface="+mn-ea"/>
                <a:cs typeface="+mn-cs"/>
              </a:endParaRPr>
            </a:p>
          </p:txBody>
        </p:sp>
      </p:grpSp>
      <p:pic>
        <p:nvPicPr>
          <p:cNvPr id="4908" name="Graphic 4907">
            <a:extLst>
              <a:ext uri="{FF2B5EF4-FFF2-40B4-BE49-F238E27FC236}">
                <a16:creationId xmlns:a16="http://schemas.microsoft.com/office/drawing/2014/main" id="{FDD9C56A-8C8C-B46B-00A8-05689CD40196}"/>
              </a:ext>
            </a:extLst>
          </p:cNvPr>
          <p:cNvPicPr>
            <a:picLocks noChangeAspect="1"/>
          </p:cNvPicPr>
          <p:nvPr/>
        </p:nvPicPr>
        <p:blipFill>
          <a:blip r:embed="rId12">
            <a:extLst>
              <a:ext uri="{96DAC541-7B7A-43D3-8B79-37D633B846F1}">
                <asvg:svgBlip xmlns:asvg="http://schemas.microsoft.com/office/drawing/2016/SVG/main" r:embed="rId13"/>
              </a:ext>
            </a:extLst>
          </a:blip>
          <a:srcRect/>
          <a:stretch/>
        </p:blipFill>
        <p:spPr>
          <a:xfrm>
            <a:off x="7298044" y="4010805"/>
            <a:ext cx="576000" cy="576000"/>
          </a:xfrm>
          <a:prstGeom prst="rect">
            <a:avLst/>
          </a:prstGeom>
        </p:spPr>
      </p:pic>
      <p:pic>
        <p:nvPicPr>
          <p:cNvPr id="4909" name="Graphic 4908">
            <a:extLst>
              <a:ext uri="{FF2B5EF4-FFF2-40B4-BE49-F238E27FC236}">
                <a16:creationId xmlns:a16="http://schemas.microsoft.com/office/drawing/2014/main" id="{849D2B0D-AF1E-ECDB-251F-817755F4A5B0}"/>
              </a:ext>
            </a:extLst>
          </p:cNvPr>
          <p:cNvPicPr>
            <a:picLocks noChangeAspect="1"/>
          </p:cNvPicPr>
          <p:nvPr/>
        </p:nvPicPr>
        <p:blipFill>
          <a:blip r:embed="rId14">
            <a:extLst>
              <a:ext uri="{96DAC541-7B7A-43D3-8B79-37D633B846F1}">
                <asvg:svgBlip xmlns:asvg="http://schemas.microsoft.com/office/drawing/2016/SVG/main" r:embed="rId15"/>
              </a:ext>
            </a:extLst>
          </a:blip>
          <a:srcRect/>
          <a:stretch/>
        </p:blipFill>
        <p:spPr>
          <a:xfrm>
            <a:off x="7306364" y="5106683"/>
            <a:ext cx="559360" cy="559360"/>
          </a:xfrm>
          <a:prstGeom prst="rect">
            <a:avLst/>
          </a:prstGeom>
        </p:spPr>
      </p:pic>
      <p:pic>
        <p:nvPicPr>
          <p:cNvPr id="4910" name="Graphic 4909">
            <a:extLst>
              <a:ext uri="{FF2B5EF4-FFF2-40B4-BE49-F238E27FC236}">
                <a16:creationId xmlns:a16="http://schemas.microsoft.com/office/drawing/2014/main" id="{85FFB1E3-9C78-CA67-AC32-03ECA2376E20}"/>
              </a:ext>
            </a:extLst>
          </p:cNvPr>
          <p:cNvPicPr>
            <a:picLocks noChangeAspect="1"/>
          </p:cNvPicPr>
          <p:nvPr/>
        </p:nvPicPr>
        <p:blipFill>
          <a:blip r:embed="rId16">
            <a:extLst>
              <a:ext uri="{96DAC541-7B7A-43D3-8B79-37D633B846F1}">
                <asvg:svgBlip xmlns:asvg="http://schemas.microsoft.com/office/drawing/2016/SVG/main" r:embed="rId17"/>
              </a:ext>
            </a:extLst>
          </a:blip>
          <a:srcRect/>
          <a:stretch/>
        </p:blipFill>
        <p:spPr>
          <a:xfrm>
            <a:off x="7298044" y="2801310"/>
            <a:ext cx="576000" cy="576000"/>
          </a:xfrm>
          <a:prstGeom prst="rect">
            <a:avLst/>
          </a:prstGeom>
        </p:spPr>
      </p:pic>
      <p:cxnSp>
        <p:nvCxnSpPr>
          <p:cNvPr id="4911" name="Straight Connector 4910">
            <a:extLst>
              <a:ext uri="{FF2B5EF4-FFF2-40B4-BE49-F238E27FC236}">
                <a16:creationId xmlns:a16="http://schemas.microsoft.com/office/drawing/2014/main" id="{99240228-1F9B-D84A-8B05-F8FC6FA27048}"/>
              </a:ext>
            </a:extLst>
          </p:cNvPr>
          <p:cNvCxnSpPr/>
          <p:nvPr/>
        </p:nvCxnSpPr>
        <p:spPr>
          <a:xfrm>
            <a:off x="7495030" y="3748725"/>
            <a:ext cx="3500305" cy="0"/>
          </a:xfrm>
          <a:prstGeom prst="line">
            <a:avLst/>
          </a:prstGeom>
          <a:ln w="6350">
            <a:solidFill>
              <a:schemeClr val="tx1">
                <a:lumMod val="40000"/>
                <a:lumOff val="60000"/>
              </a:schemeClr>
            </a:solidFill>
          </a:ln>
        </p:spPr>
        <p:style>
          <a:lnRef idx="1">
            <a:schemeClr val="accent1"/>
          </a:lnRef>
          <a:fillRef idx="0">
            <a:schemeClr val="accent1"/>
          </a:fillRef>
          <a:effectRef idx="0">
            <a:schemeClr val="accent1"/>
          </a:effectRef>
          <a:fontRef idx="minor">
            <a:schemeClr val="tx1"/>
          </a:fontRef>
        </p:style>
      </p:cxnSp>
      <p:cxnSp>
        <p:nvCxnSpPr>
          <p:cNvPr id="4912" name="Straight Connector 4911">
            <a:extLst>
              <a:ext uri="{FF2B5EF4-FFF2-40B4-BE49-F238E27FC236}">
                <a16:creationId xmlns:a16="http://schemas.microsoft.com/office/drawing/2014/main" id="{8B4D851F-3DF4-D434-7730-F7CC95503EA1}"/>
              </a:ext>
            </a:extLst>
          </p:cNvPr>
          <p:cNvCxnSpPr/>
          <p:nvPr/>
        </p:nvCxnSpPr>
        <p:spPr>
          <a:xfrm>
            <a:off x="7495030" y="4827391"/>
            <a:ext cx="3500305" cy="0"/>
          </a:xfrm>
          <a:prstGeom prst="line">
            <a:avLst/>
          </a:prstGeom>
          <a:ln w="6350">
            <a:solidFill>
              <a:schemeClr val="tx1">
                <a:lumMod val="40000"/>
                <a:lumOff val="60000"/>
              </a:schemeClr>
            </a:solidFill>
          </a:ln>
        </p:spPr>
        <p:style>
          <a:lnRef idx="1">
            <a:schemeClr val="accent1"/>
          </a:lnRef>
          <a:fillRef idx="0">
            <a:schemeClr val="accent1"/>
          </a:fillRef>
          <a:effectRef idx="0">
            <a:schemeClr val="accent1"/>
          </a:effectRef>
          <a:fontRef idx="minor">
            <a:schemeClr val="tx1"/>
          </a:fontRef>
        </p:style>
      </p:cxnSp>
      <p:grpSp>
        <p:nvGrpSpPr>
          <p:cNvPr id="4913" name="Group 4912">
            <a:extLst>
              <a:ext uri="{FF2B5EF4-FFF2-40B4-BE49-F238E27FC236}">
                <a16:creationId xmlns:a16="http://schemas.microsoft.com/office/drawing/2014/main" id="{192D3BD2-2E50-87DD-ABCD-4A68CF9C2A75}"/>
              </a:ext>
            </a:extLst>
          </p:cNvPr>
          <p:cNvGrpSpPr>
            <a:grpSpLocks/>
          </p:cNvGrpSpPr>
          <p:nvPr/>
        </p:nvGrpSpPr>
        <p:grpSpPr>
          <a:xfrm>
            <a:off x="8000751" y="3883921"/>
            <a:ext cx="3062068" cy="728087"/>
            <a:chOff x="392464" y="5578918"/>
            <a:chExt cx="2017966" cy="441614"/>
          </a:xfrm>
        </p:grpSpPr>
        <p:sp>
          <p:nvSpPr>
            <p:cNvPr id="4914" name="Rectangle 4913">
              <a:extLst>
                <a:ext uri="{FF2B5EF4-FFF2-40B4-BE49-F238E27FC236}">
                  <a16:creationId xmlns:a16="http://schemas.microsoft.com/office/drawing/2014/main" id="{7BF5E2FC-75B2-D177-54A8-B4132BD55A98}"/>
                </a:ext>
              </a:extLst>
            </p:cNvPr>
            <p:cNvSpPr/>
            <p:nvPr/>
          </p:nvSpPr>
          <p:spPr>
            <a:xfrm>
              <a:off x="392464" y="5578918"/>
              <a:ext cx="1934078" cy="22401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b" anchorCtr="0" forceAA="0" compatLnSpc="1">
              <a:prstTxWarp prst="textNoShape">
                <a:avLst/>
              </a:prstTxWarp>
              <a:spAutoFit/>
            </a:bodyPr>
            <a:lstStyle/>
            <a:p>
              <a:pPr marL="0" marR="0" lvl="0" indent="0" algn="l" defTabSz="914400" eaLnBrk="1" fontAlgn="auto" latinLnBrk="0" hangingPunct="1">
                <a:lnSpc>
                  <a:spcPct val="100000"/>
                </a:lnSpc>
                <a:spcBef>
                  <a:spcPts val="200"/>
                </a:spcBef>
                <a:spcAft>
                  <a:spcPts val="0"/>
                </a:spcAft>
                <a:buClrTx/>
                <a:buSzTx/>
                <a:buFontTx/>
                <a:buNone/>
                <a:tabLst/>
                <a:defRPr/>
              </a:pPr>
              <a:r>
                <a:rPr kumimoji="0" lang="en-GB" sz="2400" b="1" i="0" u="none" strike="noStrike" kern="1200" cap="none" spc="0" normalizeH="0" baseline="0" noProof="0">
                  <a:ln>
                    <a:noFill/>
                  </a:ln>
                  <a:solidFill>
                    <a:srgbClr val="FFFFFF"/>
                  </a:solidFill>
                  <a:effectLst/>
                  <a:uLnTx/>
                  <a:uFillTx/>
                  <a:latin typeface="Arial" panose="020B0604020202020204"/>
                  <a:ea typeface="+mn-ea"/>
                  <a:cs typeface="+mn-cs"/>
                </a:rPr>
                <a:t>Reading guide</a:t>
              </a:r>
            </a:p>
          </p:txBody>
        </p:sp>
        <p:sp>
          <p:nvSpPr>
            <p:cNvPr id="4915" name="Rectangle 4914">
              <a:extLst>
                <a:ext uri="{FF2B5EF4-FFF2-40B4-BE49-F238E27FC236}">
                  <a16:creationId xmlns:a16="http://schemas.microsoft.com/office/drawing/2014/main" id="{9D0062E1-0F19-110E-034C-B333E942392C}"/>
                </a:ext>
              </a:extLst>
            </p:cNvPr>
            <p:cNvSpPr/>
            <p:nvPr/>
          </p:nvSpPr>
          <p:spPr>
            <a:xfrm>
              <a:off x="392464" y="5823555"/>
              <a:ext cx="2017966" cy="19697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t" anchorCtr="0" forceAA="0" compatLnSpc="1">
              <a:prstTxWarp prst="textNoShape">
                <a:avLst/>
              </a:prstTxWarp>
              <a:noAutofit/>
            </a:bodyPr>
            <a:lstStyle/>
            <a:p>
              <a:pPr>
                <a:spcBef>
                  <a:spcPts val="200"/>
                </a:spcBef>
                <a:defRPr/>
              </a:pPr>
              <a:r>
                <a:rPr lang="en-GB" sz="1200">
                  <a:solidFill>
                    <a:srgbClr val="FFFFFF"/>
                  </a:solidFill>
                  <a:latin typeface="Arial" panose="020B0604020202020204"/>
                </a:rPr>
                <a:t>To support stakeholders in understanding the value, limitations, and use cases of each KPI</a:t>
              </a:r>
              <a:endParaRPr kumimoji="0" lang="en-GB" sz="1200" b="0" i="0" u="none" strike="noStrike" kern="1200" cap="none" normalizeH="0" baseline="0" noProof="0">
                <a:ln>
                  <a:noFill/>
                </a:ln>
                <a:solidFill>
                  <a:srgbClr val="FFFFFF"/>
                </a:solidFill>
                <a:effectLst/>
                <a:uLnTx/>
                <a:uFillTx/>
                <a:latin typeface="Arial" panose="020B0604020202020204"/>
                <a:ea typeface="+mn-ea"/>
                <a:cs typeface="+mn-cs"/>
              </a:endParaRPr>
            </a:p>
          </p:txBody>
        </p:sp>
      </p:grpSp>
      <p:sp>
        <p:nvSpPr>
          <p:cNvPr id="4916" name="TextBox 4915">
            <a:extLst>
              <a:ext uri="{FF2B5EF4-FFF2-40B4-BE49-F238E27FC236}">
                <a16:creationId xmlns:a16="http://schemas.microsoft.com/office/drawing/2014/main" id="{8BF33D4D-2AD5-FF4F-AD3B-C63320722878}"/>
              </a:ext>
            </a:extLst>
          </p:cNvPr>
          <p:cNvSpPr txBox="1"/>
          <p:nvPr/>
        </p:nvSpPr>
        <p:spPr>
          <a:xfrm>
            <a:off x="7201702" y="957587"/>
            <a:ext cx="4164897" cy="1384995"/>
          </a:xfrm>
          <a:prstGeom prst="rect">
            <a:avLst/>
          </a:prstGeom>
          <a:noFill/>
        </p:spPr>
        <p:txBody>
          <a:bodyPr wrap="square" rtlCol="0">
            <a:spAutoFit/>
          </a:bodyPr>
          <a:lstStyle/>
          <a:p>
            <a:pPr algn="ctr"/>
            <a:r>
              <a:rPr lang="en-GB" sz="1400">
                <a:solidFill>
                  <a:schemeClr val="bg1"/>
                </a:solidFill>
              </a:rPr>
              <a:t>This year’s iteration of the W.A.I.T. report continues the core availability metrics, whilst also evolving to remain relevant in the current access landscape. The updates below support the continued relevance and use of the data presented.</a:t>
            </a:r>
          </a:p>
        </p:txBody>
      </p:sp>
      <p:grpSp>
        <p:nvGrpSpPr>
          <p:cNvPr id="4920" name="Group 4919">
            <a:extLst>
              <a:ext uri="{FF2B5EF4-FFF2-40B4-BE49-F238E27FC236}">
                <a16:creationId xmlns:a16="http://schemas.microsoft.com/office/drawing/2014/main" id="{479E861C-DBAD-3891-6EC0-F769A972022C}"/>
              </a:ext>
            </a:extLst>
          </p:cNvPr>
          <p:cNvGrpSpPr/>
          <p:nvPr/>
        </p:nvGrpSpPr>
        <p:grpSpPr>
          <a:xfrm>
            <a:off x="949535" y="1950943"/>
            <a:ext cx="5359083" cy="3007101"/>
            <a:chOff x="4396301" y="2054284"/>
            <a:chExt cx="2476030" cy="1799582"/>
          </a:xfrm>
        </p:grpSpPr>
        <p:grpSp>
          <p:nvGrpSpPr>
            <p:cNvPr id="4921" name="Group 4920">
              <a:extLst>
                <a:ext uri="{FF2B5EF4-FFF2-40B4-BE49-F238E27FC236}">
                  <a16:creationId xmlns:a16="http://schemas.microsoft.com/office/drawing/2014/main" id="{2737D2D3-58FA-84CD-4D67-3755F457E798}"/>
                </a:ext>
              </a:extLst>
            </p:cNvPr>
            <p:cNvGrpSpPr/>
            <p:nvPr/>
          </p:nvGrpSpPr>
          <p:grpSpPr>
            <a:xfrm>
              <a:off x="4396301" y="2617986"/>
              <a:ext cx="291838" cy="147984"/>
              <a:chOff x="3781426" y="2682875"/>
              <a:chExt cx="252413" cy="117474"/>
            </a:xfrm>
            <a:solidFill>
              <a:schemeClr val="bg1">
                <a:lumMod val="75000"/>
              </a:schemeClr>
            </a:solidFill>
          </p:grpSpPr>
          <p:sp>
            <p:nvSpPr>
              <p:cNvPr id="5845" name="Freeform 2558">
                <a:extLst>
                  <a:ext uri="{FF2B5EF4-FFF2-40B4-BE49-F238E27FC236}">
                    <a16:creationId xmlns:a16="http://schemas.microsoft.com/office/drawing/2014/main" id="{3D87A055-371D-A0EA-3A7F-CEA082C425AD}"/>
                  </a:ext>
                </a:extLst>
              </p:cNvPr>
              <p:cNvSpPr>
                <a:spLocks noEditPoints="1"/>
              </p:cNvSpPr>
              <p:nvPr/>
            </p:nvSpPr>
            <p:spPr bwMode="auto">
              <a:xfrm>
                <a:off x="3781426" y="2684462"/>
                <a:ext cx="252413" cy="115887"/>
              </a:xfrm>
              <a:custGeom>
                <a:avLst/>
                <a:gdLst>
                  <a:gd name="T0" fmla="*/ 86 w 88"/>
                  <a:gd name="T1" fmla="*/ 15 h 40"/>
                  <a:gd name="T2" fmla="*/ 85 w 88"/>
                  <a:gd name="T3" fmla="*/ 12 h 40"/>
                  <a:gd name="T4" fmla="*/ 80 w 88"/>
                  <a:gd name="T5" fmla="*/ 10 h 40"/>
                  <a:gd name="T6" fmla="*/ 78 w 88"/>
                  <a:gd name="T7" fmla="*/ 6 h 40"/>
                  <a:gd name="T8" fmla="*/ 77 w 88"/>
                  <a:gd name="T9" fmla="*/ 3 h 40"/>
                  <a:gd name="T10" fmla="*/ 73 w 88"/>
                  <a:gd name="T11" fmla="*/ 3 h 40"/>
                  <a:gd name="T12" fmla="*/ 69 w 88"/>
                  <a:gd name="T13" fmla="*/ 1 h 40"/>
                  <a:gd name="T14" fmla="*/ 63 w 88"/>
                  <a:gd name="T15" fmla="*/ 1 h 40"/>
                  <a:gd name="T16" fmla="*/ 57 w 88"/>
                  <a:gd name="T17" fmla="*/ 5 h 40"/>
                  <a:gd name="T18" fmla="*/ 52 w 88"/>
                  <a:gd name="T19" fmla="*/ 5 h 40"/>
                  <a:gd name="T20" fmla="*/ 51 w 88"/>
                  <a:gd name="T21" fmla="*/ 8 h 40"/>
                  <a:gd name="T22" fmla="*/ 47 w 88"/>
                  <a:gd name="T23" fmla="*/ 6 h 40"/>
                  <a:gd name="T24" fmla="*/ 43 w 88"/>
                  <a:gd name="T25" fmla="*/ 4 h 40"/>
                  <a:gd name="T26" fmla="*/ 40 w 88"/>
                  <a:gd name="T27" fmla="*/ 9 h 40"/>
                  <a:gd name="T28" fmla="*/ 36 w 88"/>
                  <a:gd name="T29" fmla="*/ 7 h 40"/>
                  <a:gd name="T30" fmla="*/ 33 w 88"/>
                  <a:gd name="T31" fmla="*/ 7 h 40"/>
                  <a:gd name="T32" fmla="*/ 32 w 88"/>
                  <a:gd name="T33" fmla="*/ 12 h 40"/>
                  <a:gd name="T34" fmla="*/ 28 w 88"/>
                  <a:gd name="T35" fmla="*/ 12 h 40"/>
                  <a:gd name="T36" fmla="*/ 26 w 88"/>
                  <a:gd name="T37" fmla="*/ 15 h 40"/>
                  <a:gd name="T38" fmla="*/ 22 w 88"/>
                  <a:gd name="T39" fmla="*/ 10 h 40"/>
                  <a:gd name="T40" fmla="*/ 24 w 88"/>
                  <a:gd name="T41" fmla="*/ 6 h 40"/>
                  <a:gd name="T42" fmla="*/ 19 w 88"/>
                  <a:gd name="T43" fmla="*/ 3 h 40"/>
                  <a:gd name="T44" fmla="*/ 15 w 88"/>
                  <a:gd name="T45" fmla="*/ 1 h 40"/>
                  <a:gd name="T46" fmla="*/ 10 w 88"/>
                  <a:gd name="T47" fmla="*/ 2 h 40"/>
                  <a:gd name="T48" fmla="*/ 16 w 88"/>
                  <a:gd name="T49" fmla="*/ 2 h 40"/>
                  <a:gd name="T50" fmla="*/ 15 w 88"/>
                  <a:gd name="T51" fmla="*/ 5 h 40"/>
                  <a:gd name="T52" fmla="*/ 14 w 88"/>
                  <a:gd name="T53" fmla="*/ 6 h 40"/>
                  <a:gd name="T54" fmla="*/ 11 w 88"/>
                  <a:gd name="T55" fmla="*/ 5 h 40"/>
                  <a:gd name="T56" fmla="*/ 7 w 88"/>
                  <a:gd name="T57" fmla="*/ 6 h 40"/>
                  <a:gd name="T58" fmla="*/ 5 w 88"/>
                  <a:gd name="T59" fmla="*/ 8 h 40"/>
                  <a:gd name="T60" fmla="*/ 3 w 88"/>
                  <a:gd name="T61" fmla="*/ 10 h 40"/>
                  <a:gd name="T62" fmla="*/ 1 w 88"/>
                  <a:gd name="T63" fmla="*/ 12 h 40"/>
                  <a:gd name="T64" fmla="*/ 10 w 88"/>
                  <a:gd name="T65" fmla="*/ 13 h 40"/>
                  <a:gd name="T66" fmla="*/ 15 w 88"/>
                  <a:gd name="T67" fmla="*/ 13 h 40"/>
                  <a:gd name="T68" fmla="*/ 21 w 88"/>
                  <a:gd name="T69" fmla="*/ 14 h 40"/>
                  <a:gd name="T70" fmla="*/ 15 w 88"/>
                  <a:gd name="T71" fmla="*/ 17 h 40"/>
                  <a:gd name="T72" fmla="*/ 21 w 88"/>
                  <a:gd name="T73" fmla="*/ 19 h 40"/>
                  <a:gd name="T74" fmla="*/ 13 w 88"/>
                  <a:gd name="T75" fmla="*/ 20 h 40"/>
                  <a:gd name="T76" fmla="*/ 7 w 88"/>
                  <a:gd name="T77" fmla="*/ 21 h 40"/>
                  <a:gd name="T78" fmla="*/ 8 w 88"/>
                  <a:gd name="T79" fmla="*/ 23 h 40"/>
                  <a:gd name="T80" fmla="*/ 16 w 88"/>
                  <a:gd name="T81" fmla="*/ 24 h 40"/>
                  <a:gd name="T82" fmla="*/ 20 w 88"/>
                  <a:gd name="T83" fmla="*/ 28 h 40"/>
                  <a:gd name="T84" fmla="*/ 20 w 88"/>
                  <a:gd name="T85" fmla="*/ 30 h 40"/>
                  <a:gd name="T86" fmla="*/ 14 w 88"/>
                  <a:gd name="T87" fmla="*/ 32 h 40"/>
                  <a:gd name="T88" fmla="*/ 18 w 88"/>
                  <a:gd name="T89" fmla="*/ 34 h 40"/>
                  <a:gd name="T90" fmla="*/ 29 w 88"/>
                  <a:gd name="T91" fmla="*/ 35 h 40"/>
                  <a:gd name="T92" fmla="*/ 39 w 88"/>
                  <a:gd name="T93" fmla="*/ 38 h 40"/>
                  <a:gd name="T94" fmla="*/ 51 w 88"/>
                  <a:gd name="T95" fmla="*/ 39 h 40"/>
                  <a:gd name="T96" fmla="*/ 58 w 88"/>
                  <a:gd name="T97" fmla="*/ 35 h 40"/>
                  <a:gd name="T98" fmla="*/ 63 w 88"/>
                  <a:gd name="T99" fmla="*/ 34 h 40"/>
                  <a:gd name="T100" fmla="*/ 73 w 88"/>
                  <a:gd name="T101" fmla="*/ 29 h 40"/>
                  <a:gd name="T102" fmla="*/ 80 w 88"/>
                  <a:gd name="T103" fmla="*/ 25 h 40"/>
                  <a:gd name="T104" fmla="*/ 84 w 88"/>
                  <a:gd name="T105" fmla="*/ 22 h 40"/>
                  <a:gd name="T106" fmla="*/ 87 w 88"/>
                  <a:gd name="T107" fmla="*/ 19 h 40"/>
                  <a:gd name="T108" fmla="*/ 59 w 88"/>
                  <a:gd name="T109" fmla="*/ 3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8" h="40">
                    <a:moveTo>
                      <a:pt x="87" y="18"/>
                    </a:moveTo>
                    <a:cubicBezTo>
                      <a:pt x="86" y="18"/>
                      <a:pt x="86" y="18"/>
                      <a:pt x="86" y="18"/>
                    </a:cubicBezTo>
                    <a:cubicBezTo>
                      <a:pt x="87" y="18"/>
                      <a:pt x="87" y="17"/>
                      <a:pt x="86" y="17"/>
                    </a:cubicBezTo>
                    <a:cubicBezTo>
                      <a:pt x="86" y="17"/>
                      <a:pt x="87" y="16"/>
                      <a:pt x="87" y="16"/>
                    </a:cubicBezTo>
                    <a:cubicBezTo>
                      <a:pt x="87" y="16"/>
                      <a:pt x="86" y="16"/>
                      <a:pt x="86" y="16"/>
                    </a:cubicBezTo>
                    <a:cubicBezTo>
                      <a:pt x="84" y="16"/>
                      <a:pt x="86" y="15"/>
                      <a:pt x="86" y="15"/>
                    </a:cubicBezTo>
                    <a:cubicBezTo>
                      <a:pt x="84" y="15"/>
                      <a:pt x="86" y="15"/>
                      <a:pt x="86" y="15"/>
                    </a:cubicBezTo>
                    <a:cubicBezTo>
                      <a:pt x="86" y="14"/>
                      <a:pt x="86" y="14"/>
                      <a:pt x="87" y="14"/>
                    </a:cubicBezTo>
                    <a:cubicBezTo>
                      <a:pt x="86" y="14"/>
                      <a:pt x="86" y="14"/>
                      <a:pt x="87" y="13"/>
                    </a:cubicBezTo>
                    <a:cubicBezTo>
                      <a:pt x="87" y="13"/>
                      <a:pt x="87" y="13"/>
                      <a:pt x="86" y="13"/>
                    </a:cubicBezTo>
                    <a:cubicBezTo>
                      <a:pt x="86" y="13"/>
                      <a:pt x="86" y="12"/>
                      <a:pt x="86" y="12"/>
                    </a:cubicBezTo>
                    <a:cubicBezTo>
                      <a:pt x="86" y="12"/>
                      <a:pt x="86" y="12"/>
                      <a:pt x="85" y="13"/>
                    </a:cubicBezTo>
                    <a:cubicBezTo>
                      <a:pt x="85" y="13"/>
                      <a:pt x="85" y="12"/>
                      <a:pt x="85" y="12"/>
                    </a:cubicBezTo>
                    <a:cubicBezTo>
                      <a:pt x="84" y="13"/>
                      <a:pt x="85" y="12"/>
                      <a:pt x="85" y="12"/>
                    </a:cubicBezTo>
                    <a:cubicBezTo>
                      <a:pt x="84" y="12"/>
                      <a:pt x="83" y="11"/>
                      <a:pt x="82" y="11"/>
                    </a:cubicBezTo>
                    <a:cubicBezTo>
                      <a:pt x="82" y="11"/>
                      <a:pt x="82" y="11"/>
                      <a:pt x="82" y="11"/>
                    </a:cubicBezTo>
                    <a:cubicBezTo>
                      <a:pt x="82" y="10"/>
                      <a:pt x="81" y="10"/>
                      <a:pt x="81" y="10"/>
                    </a:cubicBezTo>
                    <a:cubicBezTo>
                      <a:pt x="81" y="10"/>
                      <a:pt x="82" y="9"/>
                      <a:pt x="81" y="9"/>
                    </a:cubicBezTo>
                    <a:cubicBezTo>
                      <a:pt x="81" y="9"/>
                      <a:pt x="81" y="9"/>
                      <a:pt x="81" y="9"/>
                    </a:cubicBezTo>
                    <a:cubicBezTo>
                      <a:pt x="81" y="9"/>
                      <a:pt x="80" y="9"/>
                      <a:pt x="80" y="9"/>
                    </a:cubicBezTo>
                    <a:cubicBezTo>
                      <a:pt x="80" y="9"/>
                      <a:pt x="80" y="9"/>
                      <a:pt x="80" y="10"/>
                    </a:cubicBezTo>
                    <a:cubicBezTo>
                      <a:pt x="79" y="10"/>
                      <a:pt x="78" y="10"/>
                      <a:pt x="77" y="10"/>
                    </a:cubicBezTo>
                    <a:cubicBezTo>
                      <a:pt x="77" y="10"/>
                      <a:pt x="78" y="9"/>
                      <a:pt x="77" y="9"/>
                    </a:cubicBezTo>
                    <a:cubicBezTo>
                      <a:pt x="77" y="9"/>
                      <a:pt x="77" y="9"/>
                      <a:pt x="78" y="9"/>
                    </a:cubicBezTo>
                    <a:cubicBezTo>
                      <a:pt x="78" y="9"/>
                      <a:pt x="78" y="8"/>
                      <a:pt x="78" y="8"/>
                    </a:cubicBezTo>
                    <a:cubicBezTo>
                      <a:pt x="78" y="8"/>
                      <a:pt x="79" y="8"/>
                      <a:pt x="79" y="7"/>
                    </a:cubicBezTo>
                    <a:cubicBezTo>
                      <a:pt x="79" y="7"/>
                      <a:pt x="79" y="7"/>
                      <a:pt x="79" y="7"/>
                    </a:cubicBezTo>
                    <a:cubicBezTo>
                      <a:pt x="78" y="7"/>
                      <a:pt x="79" y="6"/>
                      <a:pt x="78" y="6"/>
                    </a:cubicBezTo>
                    <a:cubicBezTo>
                      <a:pt x="78" y="6"/>
                      <a:pt x="77" y="6"/>
                      <a:pt x="77" y="6"/>
                    </a:cubicBezTo>
                    <a:cubicBezTo>
                      <a:pt x="77" y="7"/>
                      <a:pt x="76" y="6"/>
                      <a:pt x="76" y="6"/>
                    </a:cubicBezTo>
                    <a:cubicBezTo>
                      <a:pt x="76" y="6"/>
                      <a:pt x="76" y="6"/>
                      <a:pt x="75" y="6"/>
                    </a:cubicBezTo>
                    <a:cubicBezTo>
                      <a:pt x="75" y="6"/>
                      <a:pt x="75" y="5"/>
                      <a:pt x="75" y="5"/>
                    </a:cubicBezTo>
                    <a:cubicBezTo>
                      <a:pt x="73" y="5"/>
                      <a:pt x="75" y="5"/>
                      <a:pt x="75" y="5"/>
                    </a:cubicBezTo>
                    <a:cubicBezTo>
                      <a:pt x="76" y="4"/>
                      <a:pt x="76" y="4"/>
                      <a:pt x="76" y="4"/>
                    </a:cubicBezTo>
                    <a:cubicBezTo>
                      <a:pt x="76" y="3"/>
                      <a:pt x="75" y="3"/>
                      <a:pt x="77" y="3"/>
                    </a:cubicBezTo>
                    <a:cubicBezTo>
                      <a:pt x="77" y="3"/>
                      <a:pt x="77" y="3"/>
                      <a:pt x="77" y="3"/>
                    </a:cubicBezTo>
                    <a:cubicBezTo>
                      <a:pt x="77" y="2"/>
                      <a:pt x="79" y="2"/>
                      <a:pt x="79" y="2"/>
                    </a:cubicBezTo>
                    <a:cubicBezTo>
                      <a:pt x="79" y="2"/>
                      <a:pt x="79" y="1"/>
                      <a:pt x="79" y="2"/>
                    </a:cubicBezTo>
                    <a:cubicBezTo>
                      <a:pt x="79" y="2"/>
                      <a:pt x="78" y="2"/>
                      <a:pt x="78" y="2"/>
                    </a:cubicBezTo>
                    <a:cubicBezTo>
                      <a:pt x="77" y="2"/>
                      <a:pt x="77" y="1"/>
                      <a:pt x="76" y="2"/>
                    </a:cubicBezTo>
                    <a:cubicBezTo>
                      <a:pt x="75" y="2"/>
                      <a:pt x="75" y="3"/>
                      <a:pt x="75" y="3"/>
                    </a:cubicBezTo>
                    <a:cubicBezTo>
                      <a:pt x="75" y="3"/>
                      <a:pt x="74" y="3"/>
                      <a:pt x="73" y="3"/>
                    </a:cubicBezTo>
                    <a:cubicBezTo>
                      <a:pt x="73" y="3"/>
                      <a:pt x="73" y="4"/>
                      <a:pt x="73" y="4"/>
                    </a:cubicBezTo>
                    <a:cubicBezTo>
                      <a:pt x="73" y="5"/>
                      <a:pt x="72" y="4"/>
                      <a:pt x="72" y="4"/>
                    </a:cubicBezTo>
                    <a:cubicBezTo>
                      <a:pt x="71" y="4"/>
                      <a:pt x="71" y="4"/>
                      <a:pt x="71" y="4"/>
                    </a:cubicBezTo>
                    <a:cubicBezTo>
                      <a:pt x="70" y="4"/>
                      <a:pt x="70" y="3"/>
                      <a:pt x="70" y="3"/>
                    </a:cubicBezTo>
                    <a:cubicBezTo>
                      <a:pt x="69" y="3"/>
                      <a:pt x="70" y="3"/>
                      <a:pt x="70" y="2"/>
                    </a:cubicBezTo>
                    <a:cubicBezTo>
                      <a:pt x="70" y="2"/>
                      <a:pt x="70" y="1"/>
                      <a:pt x="70" y="1"/>
                    </a:cubicBezTo>
                    <a:cubicBezTo>
                      <a:pt x="69" y="2"/>
                      <a:pt x="69" y="1"/>
                      <a:pt x="69" y="1"/>
                    </a:cubicBezTo>
                    <a:cubicBezTo>
                      <a:pt x="69" y="1"/>
                      <a:pt x="69" y="1"/>
                      <a:pt x="68" y="1"/>
                    </a:cubicBezTo>
                    <a:cubicBezTo>
                      <a:pt x="68" y="1"/>
                      <a:pt x="69" y="0"/>
                      <a:pt x="68" y="0"/>
                    </a:cubicBezTo>
                    <a:cubicBezTo>
                      <a:pt x="67" y="0"/>
                      <a:pt x="67" y="0"/>
                      <a:pt x="67" y="0"/>
                    </a:cubicBezTo>
                    <a:cubicBezTo>
                      <a:pt x="65" y="0"/>
                      <a:pt x="66" y="0"/>
                      <a:pt x="65" y="0"/>
                    </a:cubicBezTo>
                    <a:cubicBezTo>
                      <a:pt x="65" y="0"/>
                      <a:pt x="66" y="0"/>
                      <a:pt x="63" y="0"/>
                    </a:cubicBezTo>
                    <a:cubicBezTo>
                      <a:pt x="63" y="0"/>
                      <a:pt x="63" y="1"/>
                      <a:pt x="63" y="1"/>
                    </a:cubicBezTo>
                    <a:cubicBezTo>
                      <a:pt x="63" y="1"/>
                      <a:pt x="64" y="1"/>
                      <a:pt x="63" y="1"/>
                    </a:cubicBezTo>
                    <a:cubicBezTo>
                      <a:pt x="63" y="2"/>
                      <a:pt x="65" y="4"/>
                      <a:pt x="64" y="4"/>
                    </a:cubicBezTo>
                    <a:cubicBezTo>
                      <a:pt x="63" y="4"/>
                      <a:pt x="64" y="4"/>
                      <a:pt x="63" y="4"/>
                    </a:cubicBezTo>
                    <a:cubicBezTo>
                      <a:pt x="62" y="4"/>
                      <a:pt x="61" y="5"/>
                      <a:pt x="61" y="5"/>
                    </a:cubicBezTo>
                    <a:cubicBezTo>
                      <a:pt x="61" y="5"/>
                      <a:pt x="60" y="5"/>
                      <a:pt x="60" y="4"/>
                    </a:cubicBezTo>
                    <a:cubicBezTo>
                      <a:pt x="60" y="4"/>
                      <a:pt x="59" y="4"/>
                      <a:pt x="59" y="4"/>
                    </a:cubicBezTo>
                    <a:cubicBezTo>
                      <a:pt x="59" y="4"/>
                      <a:pt x="58" y="4"/>
                      <a:pt x="58" y="4"/>
                    </a:cubicBezTo>
                    <a:cubicBezTo>
                      <a:pt x="57" y="4"/>
                      <a:pt x="58" y="5"/>
                      <a:pt x="57" y="5"/>
                    </a:cubicBezTo>
                    <a:cubicBezTo>
                      <a:pt x="57" y="5"/>
                      <a:pt x="57" y="6"/>
                      <a:pt x="57" y="6"/>
                    </a:cubicBezTo>
                    <a:cubicBezTo>
                      <a:pt x="57" y="6"/>
                      <a:pt x="56" y="6"/>
                      <a:pt x="57" y="7"/>
                    </a:cubicBezTo>
                    <a:cubicBezTo>
                      <a:pt x="56" y="7"/>
                      <a:pt x="56" y="7"/>
                      <a:pt x="55" y="7"/>
                    </a:cubicBezTo>
                    <a:cubicBezTo>
                      <a:pt x="55" y="6"/>
                      <a:pt x="54" y="7"/>
                      <a:pt x="54" y="6"/>
                    </a:cubicBezTo>
                    <a:cubicBezTo>
                      <a:pt x="54" y="6"/>
                      <a:pt x="53" y="6"/>
                      <a:pt x="53" y="5"/>
                    </a:cubicBezTo>
                    <a:cubicBezTo>
                      <a:pt x="53" y="5"/>
                      <a:pt x="53" y="5"/>
                      <a:pt x="53" y="5"/>
                    </a:cubicBezTo>
                    <a:cubicBezTo>
                      <a:pt x="52" y="5"/>
                      <a:pt x="52" y="5"/>
                      <a:pt x="52" y="5"/>
                    </a:cubicBezTo>
                    <a:cubicBezTo>
                      <a:pt x="52" y="5"/>
                      <a:pt x="52" y="4"/>
                      <a:pt x="52" y="4"/>
                    </a:cubicBezTo>
                    <a:cubicBezTo>
                      <a:pt x="51" y="5"/>
                      <a:pt x="51" y="4"/>
                      <a:pt x="51" y="4"/>
                    </a:cubicBezTo>
                    <a:cubicBezTo>
                      <a:pt x="50" y="5"/>
                      <a:pt x="50" y="4"/>
                      <a:pt x="50" y="4"/>
                    </a:cubicBezTo>
                    <a:cubicBezTo>
                      <a:pt x="49" y="4"/>
                      <a:pt x="49" y="5"/>
                      <a:pt x="49" y="5"/>
                    </a:cubicBezTo>
                    <a:cubicBezTo>
                      <a:pt x="49" y="5"/>
                      <a:pt x="49" y="5"/>
                      <a:pt x="49" y="6"/>
                    </a:cubicBezTo>
                    <a:cubicBezTo>
                      <a:pt x="49" y="7"/>
                      <a:pt x="50" y="7"/>
                      <a:pt x="50" y="7"/>
                    </a:cubicBezTo>
                    <a:cubicBezTo>
                      <a:pt x="50" y="8"/>
                      <a:pt x="51" y="8"/>
                      <a:pt x="51" y="8"/>
                    </a:cubicBezTo>
                    <a:cubicBezTo>
                      <a:pt x="51" y="9"/>
                      <a:pt x="51" y="10"/>
                      <a:pt x="51" y="10"/>
                    </a:cubicBezTo>
                    <a:cubicBezTo>
                      <a:pt x="50" y="10"/>
                      <a:pt x="51" y="10"/>
                      <a:pt x="50" y="9"/>
                    </a:cubicBezTo>
                    <a:cubicBezTo>
                      <a:pt x="50" y="9"/>
                      <a:pt x="50" y="8"/>
                      <a:pt x="50" y="8"/>
                    </a:cubicBezTo>
                    <a:cubicBezTo>
                      <a:pt x="50" y="8"/>
                      <a:pt x="49" y="7"/>
                      <a:pt x="49" y="7"/>
                    </a:cubicBezTo>
                    <a:cubicBezTo>
                      <a:pt x="49" y="7"/>
                      <a:pt x="48" y="7"/>
                      <a:pt x="48" y="7"/>
                    </a:cubicBezTo>
                    <a:cubicBezTo>
                      <a:pt x="47" y="7"/>
                      <a:pt x="48" y="6"/>
                      <a:pt x="48" y="6"/>
                    </a:cubicBezTo>
                    <a:cubicBezTo>
                      <a:pt x="48" y="6"/>
                      <a:pt x="47" y="5"/>
                      <a:pt x="47" y="6"/>
                    </a:cubicBezTo>
                    <a:cubicBezTo>
                      <a:pt x="47" y="6"/>
                      <a:pt x="47" y="5"/>
                      <a:pt x="47" y="5"/>
                    </a:cubicBezTo>
                    <a:cubicBezTo>
                      <a:pt x="47" y="5"/>
                      <a:pt x="47" y="5"/>
                      <a:pt x="47" y="5"/>
                    </a:cubicBezTo>
                    <a:cubicBezTo>
                      <a:pt x="47" y="5"/>
                      <a:pt x="46" y="5"/>
                      <a:pt x="46" y="5"/>
                    </a:cubicBezTo>
                    <a:cubicBezTo>
                      <a:pt x="46" y="4"/>
                      <a:pt x="46" y="5"/>
                      <a:pt x="46" y="4"/>
                    </a:cubicBezTo>
                    <a:cubicBezTo>
                      <a:pt x="45" y="4"/>
                      <a:pt x="45" y="4"/>
                      <a:pt x="45" y="4"/>
                    </a:cubicBezTo>
                    <a:cubicBezTo>
                      <a:pt x="45" y="5"/>
                      <a:pt x="44" y="4"/>
                      <a:pt x="44" y="4"/>
                    </a:cubicBezTo>
                    <a:cubicBezTo>
                      <a:pt x="44" y="4"/>
                      <a:pt x="43" y="4"/>
                      <a:pt x="43" y="4"/>
                    </a:cubicBezTo>
                    <a:cubicBezTo>
                      <a:pt x="43" y="5"/>
                      <a:pt x="43" y="6"/>
                      <a:pt x="43" y="5"/>
                    </a:cubicBezTo>
                    <a:cubicBezTo>
                      <a:pt x="43" y="5"/>
                      <a:pt x="42" y="6"/>
                      <a:pt x="42" y="6"/>
                    </a:cubicBezTo>
                    <a:cubicBezTo>
                      <a:pt x="42" y="6"/>
                      <a:pt x="42" y="5"/>
                      <a:pt x="41" y="6"/>
                    </a:cubicBezTo>
                    <a:cubicBezTo>
                      <a:pt x="41" y="6"/>
                      <a:pt x="41" y="5"/>
                      <a:pt x="41" y="6"/>
                    </a:cubicBezTo>
                    <a:cubicBezTo>
                      <a:pt x="40" y="6"/>
                      <a:pt x="40" y="6"/>
                      <a:pt x="40" y="6"/>
                    </a:cubicBezTo>
                    <a:cubicBezTo>
                      <a:pt x="41" y="7"/>
                      <a:pt x="40" y="7"/>
                      <a:pt x="40" y="8"/>
                    </a:cubicBezTo>
                    <a:cubicBezTo>
                      <a:pt x="41" y="7"/>
                      <a:pt x="41" y="9"/>
                      <a:pt x="40" y="9"/>
                    </a:cubicBezTo>
                    <a:cubicBezTo>
                      <a:pt x="40" y="9"/>
                      <a:pt x="40" y="11"/>
                      <a:pt x="40" y="10"/>
                    </a:cubicBezTo>
                    <a:cubicBezTo>
                      <a:pt x="39" y="9"/>
                      <a:pt x="39" y="10"/>
                      <a:pt x="39" y="10"/>
                    </a:cubicBezTo>
                    <a:cubicBezTo>
                      <a:pt x="39" y="10"/>
                      <a:pt x="38" y="10"/>
                      <a:pt x="38" y="10"/>
                    </a:cubicBezTo>
                    <a:cubicBezTo>
                      <a:pt x="38" y="8"/>
                      <a:pt x="38" y="8"/>
                      <a:pt x="38" y="8"/>
                    </a:cubicBezTo>
                    <a:cubicBezTo>
                      <a:pt x="37" y="8"/>
                      <a:pt x="37" y="8"/>
                      <a:pt x="37" y="8"/>
                    </a:cubicBezTo>
                    <a:cubicBezTo>
                      <a:pt x="37" y="8"/>
                      <a:pt x="37" y="7"/>
                      <a:pt x="36" y="7"/>
                    </a:cubicBezTo>
                    <a:cubicBezTo>
                      <a:pt x="36" y="7"/>
                      <a:pt x="36" y="7"/>
                      <a:pt x="36" y="7"/>
                    </a:cubicBezTo>
                    <a:cubicBezTo>
                      <a:pt x="36" y="7"/>
                      <a:pt x="35" y="6"/>
                      <a:pt x="35" y="5"/>
                    </a:cubicBezTo>
                    <a:cubicBezTo>
                      <a:pt x="35" y="5"/>
                      <a:pt x="35" y="5"/>
                      <a:pt x="34" y="5"/>
                    </a:cubicBezTo>
                    <a:cubicBezTo>
                      <a:pt x="33" y="5"/>
                      <a:pt x="33" y="6"/>
                      <a:pt x="33" y="5"/>
                    </a:cubicBezTo>
                    <a:cubicBezTo>
                      <a:pt x="32" y="5"/>
                      <a:pt x="33" y="6"/>
                      <a:pt x="32" y="6"/>
                    </a:cubicBezTo>
                    <a:cubicBezTo>
                      <a:pt x="32" y="6"/>
                      <a:pt x="32" y="6"/>
                      <a:pt x="32" y="7"/>
                    </a:cubicBezTo>
                    <a:cubicBezTo>
                      <a:pt x="33" y="7"/>
                      <a:pt x="33" y="7"/>
                      <a:pt x="33" y="7"/>
                    </a:cubicBezTo>
                    <a:cubicBezTo>
                      <a:pt x="33" y="7"/>
                      <a:pt x="33" y="7"/>
                      <a:pt x="33" y="7"/>
                    </a:cubicBezTo>
                    <a:cubicBezTo>
                      <a:pt x="33" y="7"/>
                      <a:pt x="33" y="8"/>
                      <a:pt x="33" y="8"/>
                    </a:cubicBezTo>
                    <a:cubicBezTo>
                      <a:pt x="33" y="8"/>
                      <a:pt x="33" y="8"/>
                      <a:pt x="33" y="8"/>
                    </a:cubicBezTo>
                    <a:cubicBezTo>
                      <a:pt x="33" y="8"/>
                      <a:pt x="33" y="8"/>
                      <a:pt x="33" y="8"/>
                    </a:cubicBezTo>
                    <a:cubicBezTo>
                      <a:pt x="34" y="9"/>
                      <a:pt x="33" y="9"/>
                      <a:pt x="33" y="9"/>
                    </a:cubicBezTo>
                    <a:cubicBezTo>
                      <a:pt x="34" y="11"/>
                      <a:pt x="33" y="10"/>
                      <a:pt x="33" y="11"/>
                    </a:cubicBezTo>
                    <a:cubicBezTo>
                      <a:pt x="33" y="11"/>
                      <a:pt x="33" y="12"/>
                      <a:pt x="31" y="12"/>
                    </a:cubicBezTo>
                    <a:cubicBezTo>
                      <a:pt x="31" y="12"/>
                      <a:pt x="31" y="12"/>
                      <a:pt x="32" y="12"/>
                    </a:cubicBezTo>
                    <a:cubicBezTo>
                      <a:pt x="32" y="12"/>
                      <a:pt x="32" y="14"/>
                      <a:pt x="31" y="13"/>
                    </a:cubicBezTo>
                    <a:cubicBezTo>
                      <a:pt x="31" y="12"/>
                      <a:pt x="31" y="12"/>
                      <a:pt x="31" y="12"/>
                    </a:cubicBezTo>
                    <a:cubicBezTo>
                      <a:pt x="31" y="12"/>
                      <a:pt x="31" y="12"/>
                      <a:pt x="31" y="12"/>
                    </a:cubicBezTo>
                    <a:cubicBezTo>
                      <a:pt x="31" y="12"/>
                      <a:pt x="31" y="11"/>
                      <a:pt x="31" y="11"/>
                    </a:cubicBezTo>
                    <a:cubicBezTo>
                      <a:pt x="31" y="11"/>
                      <a:pt x="31" y="11"/>
                      <a:pt x="30" y="11"/>
                    </a:cubicBezTo>
                    <a:cubicBezTo>
                      <a:pt x="30" y="11"/>
                      <a:pt x="29" y="11"/>
                      <a:pt x="29" y="11"/>
                    </a:cubicBezTo>
                    <a:cubicBezTo>
                      <a:pt x="29" y="12"/>
                      <a:pt x="29" y="11"/>
                      <a:pt x="28" y="12"/>
                    </a:cubicBezTo>
                    <a:cubicBezTo>
                      <a:pt x="28" y="12"/>
                      <a:pt x="28" y="13"/>
                      <a:pt x="28" y="13"/>
                    </a:cubicBezTo>
                    <a:cubicBezTo>
                      <a:pt x="28" y="14"/>
                      <a:pt x="28" y="14"/>
                      <a:pt x="28" y="15"/>
                    </a:cubicBezTo>
                    <a:cubicBezTo>
                      <a:pt x="28" y="16"/>
                      <a:pt x="27" y="14"/>
                      <a:pt x="27" y="14"/>
                    </a:cubicBezTo>
                    <a:cubicBezTo>
                      <a:pt x="27" y="14"/>
                      <a:pt x="27" y="14"/>
                      <a:pt x="27" y="14"/>
                    </a:cubicBezTo>
                    <a:cubicBezTo>
                      <a:pt x="27" y="14"/>
                      <a:pt x="28" y="16"/>
                      <a:pt x="27" y="16"/>
                    </a:cubicBezTo>
                    <a:cubicBezTo>
                      <a:pt x="27" y="16"/>
                      <a:pt x="28" y="20"/>
                      <a:pt x="26" y="16"/>
                    </a:cubicBezTo>
                    <a:cubicBezTo>
                      <a:pt x="26" y="16"/>
                      <a:pt x="26" y="15"/>
                      <a:pt x="26" y="15"/>
                    </a:cubicBezTo>
                    <a:cubicBezTo>
                      <a:pt x="26" y="15"/>
                      <a:pt x="26" y="14"/>
                      <a:pt x="26" y="14"/>
                    </a:cubicBezTo>
                    <a:cubicBezTo>
                      <a:pt x="26" y="14"/>
                      <a:pt x="26" y="14"/>
                      <a:pt x="26" y="13"/>
                    </a:cubicBezTo>
                    <a:cubicBezTo>
                      <a:pt x="26" y="13"/>
                      <a:pt x="23" y="14"/>
                      <a:pt x="26" y="12"/>
                    </a:cubicBezTo>
                    <a:cubicBezTo>
                      <a:pt x="26" y="12"/>
                      <a:pt x="25" y="12"/>
                      <a:pt x="25" y="12"/>
                    </a:cubicBezTo>
                    <a:cubicBezTo>
                      <a:pt x="25" y="12"/>
                      <a:pt x="24" y="12"/>
                      <a:pt x="25" y="11"/>
                    </a:cubicBezTo>
                    <a:cubicBezTo>
                      <a:pt x="24" y="11"/>
                      <a:pt x="24" y="11"/>
                      <a:pt x="23" y="11"/>
                    </a:cubicBezTo>
                    <a:cubicBezTo>
                      <a:pt x="23" y="12"/>
                      <a:pt x="22" y="11"/>
                      <a:pt x="22" y="10"/>
                    </a:cubicBezTo>
                    <a:cubicBezTo>
                      <a:pt x="23" y="10"/>
                      <a:pt x="23" y="11"/>
                      <a:pt x="24" y="11"/>
                    </a:cubicBezTo>
                    <a:cubicBezTo>
                      <a:pt x="24" y="11"/>
                      <a:pt x="25" y="10"/>
                      <a:pt x="25" y="10"/>
                    </a:cubicBezTo>
                    <a:cubicBezTo>
                      <a:pt x="25" y="10"/>
                      <a:pt x="24" y="10"/>
                      <a:pt x="25" y="9"/>
                    </a:cubicBezTo>
                    <a:cubicBezTo>
                      <a:pt x="26" y="9"/>
                      <a:pt x="26" y="9"/>
                      <a:pt x="26" y="9"/>
                    </a:cubicBezTo>
                    <a:cubicBezTo>
                      <a:pt x="26" y="8"/>
                      <a:pt x="25" y="8"/>
                      <a:pt x="26" y="8"/>
                    </a:cubicBezTo>
                    <a:cubicBezTo>
                      <a:pt x="25" y="7"/>
                      <a:pt x="25" y="7"/>
                      <a:pt x="25" y="7"/>
                    </a:cubicBezTo>
                    <a:cubicBezTo>
                      <a:pt x="26" y="7"/>
                      <a:pt x="25" y="6"/>
                      <a:pt x="24" y="6"/>
                    </a:cubicBezTo>
                    <a:cubicBezTo>
                      <a:pt x="23" y="7"/>
                      <a:pt x="24" y="5"/>
                      <a:pt x="23" y="5"/>
                    </a:cubicBezTo>
                    <a:cubicBezTo>
                      <a:pt x="22" y="5"/>
                      <a:pt x="23" y="6"/>
                      <a:pt x="22" y="6"/>
                    </a:cubicBezTo>
                    <a:cubicBezTo>
                      <a:pt x="22" y="6"/>
                      <a:pt x="22" y="5"/>
                      <a:pt x="22" y="5"/>
                    </a:cubicBezTo>
                    <a:cubicBezTo>
                      <a:pt x="22" y="5"/>
                      <a:pt x="22" y="4"/>
                      <a:pt x="21" y="4"/>
                    </a:cubicBezTo>
                    <a:cubicBezTo>
                      <a:pt x="20" y="4"/>
                      <a:pt x="21" y="3"/>
                      <a:pt x="19" y="3"/>
                    </a:cubicBezTo>
                    <a:cubicBezTo>
                      <a:pt x="19" y="3"/>
                      <a:pt x="19" y="3"/>
                      <a:pt x="19" y="3"/>
                    </a:cubicBezTo>
                    <a:cubicBezTo>
                      <a:pt x="19" y="3"/>
                      <a:pt x="19" y="3"/>
                      <a:pt x="19" y="3"/>
                    </a:cubicBezTo>
                    <a:cubicBezTo>
                      <a:pt x="17" y="3"/>
                      <a:pt x="18" y="2"/>
                      <a:pt x="18" y="3"/>
                    </a:cubicBezTo>
                    <a:cubicBezTo>
                      <a:pt x="18" y="2"/>
                      <a:pt x="18" y="2"/>
                      <a:pt x="18" y="2"/>
                    </a:cubicBezTo>
                    <a:cubicBezTo>
                      <a:pt x="18" y="2"/>
                      <a:pt x="18" y="2"/>
                      <a:pt x="17" y="2"/>
                    </a:cubicBezTo>
                    <a:cubicBezTo>
                      <a:pt x="17" y="2"/>
                      <a:pt x="17" y="2"/>
                      <a:pt x="17" y="1"/>
                    </a:cubicBezTo>
                    <a:cubicBezTo>
                      <a:pt x="16" y="1"/>
                      <a:pt x="17" y="1"/>
                      <a:pt x="16" y="1"/>
                    </a:cubicBezTo>
                    <a:cubicBezTo>
                      <a:pt x="15" y="0"/>
                      <a:pt x="16" y="1"/>
                      <a:pt x="16" y="1"/>
                    </a:cubicBezTo>
                    <a:cubicBezTo>
                      <a:pt x="16" y="1"/>
                      <a:pt x="15" y="1"/>
                      <a:pt x="15" y="1"/>
                    </a:cubicBezTo>
                    <a:cubicBezTo>
                      <a:pt x="14" y="0"/>
                      <a:pt x="15" y="1"/>
                      <a:pt x="15" y="1"/>
                    </a:cubicBezTo>
                    <a:cubicBezTo>
                      <a:pt x="14" y="1"/>
                      <a:pt x="14" y="1"/>
                      <a:pt x="13" y="1"/>
                    </a:cubicBezTo>
                    <a:cubicBezTo>
                      <a:pt x="13" y="1"/>
                      <a:pt x="13" y="0"/>
                      <a:pt x="12" y="1"/>
                    </a:cubicBezTo>
                    <a:cubicBezTo>
                      <a:pt x="12" y="1"/>
                      <a:pt x="13" y="1"/>
                      <a:pt x="12" y="1"/>
                    </a:cubicBezTo>
                    <a:cubicBezTo>
                      <a:pt x="12" y="1"/>
                      <a:pt x="11" y="0"/>
                      <a:pt x="12" y="1"/>
                    </a:cubicBezTo>
                    <a:cubicBezTo>
                      <a:pt x="12" y="1"/>
                      <a:pt x="10" y="1"/>
                      <a:pt x="11" y="1"/>
                    </a:cubicBezTo>
                    <a:cubicBezTo>
                      <a:pt x="11" y="1"/>
                      <a:pt x="12" y="2"/>
                      <a:pt x="10" y="2"/>
                    </a:cubicBezTo>
                    <a:cubicBezTo>
                      <a:pt x="10" y="2"/>
                      <a:pt x="10" y="3"/>
                      <a:pt x="11" y="3"/>
                    </a:cubicBezTo>
                    <a:cubicBezTo>
                      <a:pt x="11" y="3"/>
                      <a:pt x="12" y="3"/>
                      <a:pt x="12" y="3"/>
                    </a:cubicBezTo>
                    <a:cubicBezTo>
                      <a:pt x="13" y="2"/>
                      <a:pt x="13" y="3"/>
                      <a:pt x="14" y="3"/>
                    </a:cubicBezTo>
                    <a:cubicBezTo>
                      <a:pt x="14" y="2"/>
                      <a:pt x="14" y="2"/>
                      <a:pt x="15" y="2"/>
                    </a:cubicBezTo>
                    <a:cubicBezTo>
                      <a:pt x="15" y="2"/>
                      <a:pt x="14" y="2"/>
                      <a:pt x="14" y="3"/>
                    </a:cubicBezTo>
                    <a:cubicBezTo>
                      <a:pt x="14" y="3"/>
                      <a:pt x="15" y="3"/>
                      <a:pt x="15" y="3"/>
                    </a:cubicBezTo>
                    <a:cubicBezTo>
                      <a:pt x="16" y="3"/>
                      <a:pt x="16" y="2"/>
                      <a:pt x="16" y="2"/>
                    </a:cubicBezTo>
                    <a:cubicBezTo>
                      <a:pt x="16" y="3"/>
                      <a:pt x="16" y="3"/>
                      <a:pt x="15" y="3"/>
                    </a:cubicBezTo>
                    <a:cubicBezTo>
                      <a:pt x="16" y="3"/>
                      <a:pt x="16" y="3"/>
                      <a:pt x="17" y="3"/>
                    </a:cubicBezTo>
                    <a:cubicBezTo>
                      <a:pt x="16" y="3"/>
                      <a:pt x="14" y="4"/>
                      <a:pt x="14" y="3"/>
                    </a:cubicBezTo>
                    <a:cubicBezTo>
                      <a:pt x="14" y="3"/>
                      <a:pt x="12" y="3"/>
                      <a:pt x="13" y="4"/>
                    </a:cubicBezTo>
                    <a:cubicBezTo>
                      <a:pt x="13" y="4"/>
                      <a:pt x="11" y="4"/>
                      <a:pt x="12" y="4"/>
                    </a:cubicBezTo>
                    <a:cubicBezTo>
                      <a:pt x="13" y="4"/>
                      <a:pt x="12" y="5"/>
                      <a:pt x="13" y="5"/>
                    </a:cubicBezTo>
                    <a:cubicBezTo>
                      <a:pt x="14" y="5"/>
                      <a:pt x="14" y="6"/>
                      <a:pt x="15" y="5"/>
                    </a:cubicBezTo>
                    <a:cubicBezTo>
                      <a:pt x="15" y="5"/>
                      <a:pt x="15" y="6"/>
                      <a:pt x="16" y="6"/>
                    </a:cubicBezTo>
                    <a:cubicBezTo>
                      <a:pt x="16" y="6"/>
                      <a:pt x="16" y="6"/>
                      <a:pt x="16" y="6"/>
                    </a:cubicBezTo>
                    <a:cubicBezTo>
                      <a:pt x="16" y="7"/>
                      <a:pt x="17" y="7"/>
                      <a:pt x="16" y="7"/>
                    </a:cubicBezTo>
                    <a:cubicBezTo>
                      <a:pt x="16" y="7"/>
                      <a:pt x="17" y="7"/>
                      <a:pt x="17" y="8"/>
                    </a:cubicBezTo>
                    <a:cubicBezTo>
                      <a:pt x="16" y="7"/>
                      <a:pt x="16" y="7"/>
                      <a:pt x="16" y="7"/>
                    </a:cubicBezTo>
                    <a:cubicBezTo>
                      <a:pt x="15" y="6"/>
                      <a:pt x="15" y="8"/>
                      <a:pt x="15" y="7"/>
                    </a:cubicBezTo>
                    <a:cubicBezTo>
                      <a:pt x="15" y="6"/>
                      <a:pt x="14" y="7"/>
                      <a:pt x="14" y="6"/>
                    </a:cubicBezTo>
                    <a:cubicBezTo>
                      <a:pt x="14" y="6"/>
                      <a:pt x="14" y="6"/>
                      <a:pt x="14" y="6"/>
                    </a:cubicBezTo>
                    <a:cubicBezTo>
                      <a:pt x="14" y="6"/>
                      <a:pt x="13" y="6"/>
                      <a:pt x="13" y="6"/>
                    </a:cubicBezTo>
                    <a:cubicBezTo>
                      <a:pt x="14" y="9"/>
                      <a:pt x="13" y="8"/>
                      <a:pt x="13" y="7"/>
                    </a:cubicBezTo>
                    <a:cubicBezTo>
                      <a:pt x="13" y="7"/>
                      <a:pt x="13" y="6"/>
                      <a:pt x="13" y="6"/>
                    </a:cubicBezTo>
                    <a:cubicBezTo>
                      <a:pt x="12" y="7"/>
                      <a:pt x="12" y="6"/>
                      <a:pt x="12" y="6"/>
                    </a:cubicBezTo>
                    <a:cubicBezTo>
                      <a:pt x="12" y="6"/>
                      <a:pt x="12" y="5"/>
                      <a:pt x="11" y="5"/>
                    </a:cubicBezTo>
                    <a:cubicBezTo>
                      <a:pt x="10" y="7"/>
                      <a:pt x="11" y="5"/>
                      <a:pt x="11" y="5"/>
                    </a:cubicBezTo>
                    <a:cubicBezTo>
                      <a:pt x="11" y="5"/>
                      <a:pt x="10" y="5"/>
                      <a:pt x="10" y="4"/>
                    </a:cubicBezTo>
                    <a:cubicBezTo>
                      <a:pt x="9" y="4"/>
                      <a:pt x="8" y="4"/>
                      <a:pt x="8" y="4"/>
                    </a:cubicBezTo>
                    <a:cubicBezTo>
                      <a:pt x="8" y="4"/>
                      <a:pt x="8" y="4"/>
                      <a:pt x="8" y="4"/>
                    </a:cubicBezTo>
                    <a:cubicBezTo>
                      <a:pt x="8" y="4"/>
                      <a:pt x="7" y="4"/>
                      <a:pt x="7" y="4"/>
                    </a:cubicBezTo>
                    <a:cubicBezTo>
                      <a:pt x="7" y="4"/>
                      <a:pt x="7" y="5"/>
                      <a:pt x="7" y="5"/>
                    </a:cubicBezTo>
                    <a:cubicBezTo>
                      <a:pt x="7" y="5"/>
                      <a:pt x="6" y="5"/>
                      <a:pt x="6" y="5"/>
                    </a:cubicBezTo>
                    <a:cubicBezTo>
                      <a:pt x="9" y="6"/>
                      <a:pt x="7" y="6"/>
                      <a:pt x="7" y="6"/>
                    </a:cubicBezTo>
                    <a:cubicBezTo>
                      <a:pt x="6" y="6"/>
                      <a:pt x="6" y="5"/>
                      <a:pt x="5" y="6"/>
                    </a:cubicBezTo>
                    <a:cubicBezTo>
                      <a:pt x="5" y="6"/>
                      <a:pt x="5" y="6"/>
                      <a:pt x="6" y="6"/>
                    </a:cubicBezTo>
                    <a:cubicBezTo>
                      <a:pt x="6" y="7"/>
                      <a:pt x="6" y="7"/>
                      <a:pt x="6" y="7"/>
                    </a:cubicBezTo>
                    <a:cubicBezTo>
                      <a:pt x="6" y="7"/>
                      <a:pt x="7" y="8"/>
                      <a:pt x="8" y="8"/>
                    </a:cubicBezTo>
                    <a:cubicBezTo>
                      <a:pt x="7" y="8"/>
                      <a:pt x="6" y="8"/>
                      <a:pt x="5" y="8"/>
                    </a:cubicBezTo>
                    <a:cubicBezTo>
                      <a:pt x="5" y="7"/>
                      <a:pt x="5" y="8"/>
                      <a:pt x="5" y="8"/>
                    </a:cubicBezTo>
                    <a:cubicBezTo>
                      <a:pt x="5" y="8"/>
                      <a:pt x="5" y="8"/>
                      <a:pt x="5" y="8"/>
                    </a:cubicBezTo>
                    <a:cubicBezTo>
                      <a:pt x="5" y="9"/>
                      <a:pt x="5" y="9"/>
                      <a:pt x="6" y="9"/>
                    </a:cubicBezTo>
                    <a:cubicBezTo>
                      <a:pt x="6" y="9"/>
                      <a:pt x="6" y="9"/>
                      <a:pt x="6" y="10"/>
                    </a:cubicBezTo>
                    <a:cubicBezTo>
                      <a:pt x="11" y="10"/>
                      <a:pt x="7" y="10"/>
                      <a:pt x="8" y="11"/>
                    </a:cubicBezTo>
                    <a:cubicBezTo>
                      <a:pt x="7" y="11"/>
                      <a:pt x="6" y="10"/>
                      <a:pt x="5" y="10"/>
                    </a:cubicBezTo>
                    <a:cubicBezTo>
                      <a:pt x="5" y="10"/>
                      <a:pt x="5" y="10"/>
                      <a:pt x="5" y="10"/>
                    </a:cubicBezTo>
                    <a:cubicBezTo>
                      <a:pt x="4" y="10"/>
                      <a:pt x="4" y="9"/>
                      <a:pt x="3" y="9"/>
                    </a:cubicBezTo>
                    <a:cubicBezTo>
                      <a:pt x="3" y="9"/>
                      <a:pt x="3" y="10"/>
                      <a:pt x="3" y="10"/>
                    </a:cubicBezTo>
                    <a:cubicBezTo>
                      <a:pt x="3" y="10"/>
                      <a:pt x="3" y="10"/>
                      <a:pt x="3" y="10"/>
                    </a:cubicBezTo>
                    <a:cubicBezTo>
                      <a:pt x="3" y="10"/>
                      <a:pt x="3" y="10"/>
                      <a:pt x="3" y="10"/>
                    </a:cubicBezTo>
                    <a:cubicBezTo>
                      <a:pt x="3" y="11"/>
                      <a:pt x="4" y="11"/>
                      <a:pt x="4" y="11"/>
                    </a:cubicBezTo>
                    <a:cubicBezTo>
                      <a:pt x="4" y="11"/>
                      <a:pt x="3" y="11"/>
                      <a:pt x="3" y="12"/>
                    </a:cubicBezTo>
                    <a:cubicBezTo>
                      <a:pt x="5" y="13"/>
                      <a:pt x="3" y="12"/>
                      <a:pt x="3" y="12"/>
                    </a:cubicBezTo>
                    <a:cubicBezTo>
                      <a:pt x="3" y="11"/>
                      <a:pt x="2" y="11"/>
                      <a:pt x="1" y="11"/>
                    </a:cubicBezTo>
                    <a:cubicBezTo>
                      <a:pt x="1" y="12"/>
                      <a:pt x="1" y="12"/>
                      <a:pt x="1" y="12"/>
                    </a:cubicBezTo>
                    <a:cubicBezTo>
                      <a:pt x="1" y="13"/>
                      <a:pt x="0" y="13"/>
                      <a:pt x="0" y="13"/>
                    </a:cubicBezTo>
                    <a:cubicBezTo>
                      <a:pt x="0" y="14"/>
                      <a:pt x="0" y="13"/>
                      <a:pt x="0" y="13"/>
                    </a:cubicBezTo>
                    <a:cubicBezTo>
                      <a:pt x="1" y="13"/>
                      <a:pt x="1" y="13"/>
                      <a:pt x="2" y="13"/>
                    </a:cubicBezTo>
                    <a:cubicBezTo>
                      <a:pt x="3" y="13"/>
                      <a:pt x="4" y="13"/>
                      <a:pt x="4" y="14"/>
                    </a:cubicBezTo>
                    <a:cubicBezTo>
                      <a:pt x="5" y="14"/>
                      <a:pt x="5" y="14"/>
                      <a:pt x="6" y="14"/>
                    </a:cubicBezTo>
                    <a:cubicBezTo>
                      <a:pt x="6" y="14"/>
                      <a:pt x="8" y="13"/>
                      <a:pt x="8" y="13"/>
                    </a:cubicBezTo>
                    <a:cubicBezTo>
                      <a:pt x="9" y="13"/>
                      <a:pt x="9" y="13"/>
                      <a:pt x="10" y="13"/>
                    </a:cubicBezTo>
                    <a:cubicBezTo>
                      <a:pt x="11" y="13"/>
                      <a:pt x="10" y="13"/>
                      <a:pt x="10" y="13"/>
                    </a:cubicBezTo>
                    <a:cubicBezTo>
                      <a:pt x="10" y="12"/>
                      <a:pt x="10" y="12"/>
                      <a:pt x="11" y="12"/>
                    </a:cubicBezTo>
                    <a:cubicBezTo>
                      <a:pt x="12" y="14"/>
                      <a:pt x="12" y="11"/>
                      <a:pt x="12" y="12"/>
                    </a:cubicBezTo>
                    <a:cubicBezTo>
                      <a:pt x="13" y="12"/>
                      <a:pt x="14" y="11"/>
                      <a:pt x="13" y="13"/>
                    </a:cubicBezTo>
                    <a:cubicBezTo>
                      <a:pt x="13" y="13"/>
                      <a:pt x="13" y="13"/>
                      <a:pt x="14" y="13"/>
                    </a:cubicBezTo>
                    <a:cubicBezTo>
                      <a:pt x="14" y="11"/>
                      <a:pt x="14" y="13"/>
                      <a:pt x="15" y="13"/>
                    </a:cubicBezTo>
                    <a:cubicBezTo>
                      <a:pt x="15" y="13"/>
                      <a:pt x="15" y="13"/>
                      <a:pt x="15" y="13"/>
                    </a:cubicBezTo>
                    <a:cubicBezTo>
                      <a:pt x="16" y="10"/>
                      <a:pt x="16" y="13"/>
                      <a:pt x="16" y="13"/>
                    </a:cubicBezTo>
                    <a:cubicBezTo>
                      <a:pt x="17" y="13"/>
                      <a:pt x="18" y="11"/>
                      <a:pt x="17" y="13"/>
                    </a:cubicBezTo>
                    <a:cubicBezTo>
                      <a:pt x="16" y="14"/>
                      <a:pt x="17" y="14"/>
                      <a:pt x="17" y="14"/>
                    </a:cubicBezTo>
                    <a:cubicBezTo>
                      <a:pt x="18" y="14"/>
                      <a:pt x="18" y="14"/>
                      <a:pt x="18" y="14"/>
                    </a:cubicBezTo>
                    <a:cubicBezTo>
                      <a:pt x="19" y="14"/>
                      <a:pt x="19" y="12"/>
                      <a:pt x="19" y="13"/>
                    </a:cubicBezTo>
                    <a:cubicBezTo>
                      <a:pt x="19" y="14"/>
                      <a:pt x="20" y="13"/>
                      <a:pt x="20" y="13"/>
                    </a:cubicBezTo>
                    <a:cubicBezTo>
                      <a:pt x="20" y="13"/>
                      <a:pt x="20" y="14"/>
                      <a:pt x="21" y="14"/>
                    </a:cubicBezTo>
                    <a:cubicBezTo>
                      <a:pt x="20" y="14"/>
                      <a:pt x="20" y="15"/>
                      <a:pt x="19" y="15"/>
                    </a:cubicBezTo>
                    <a:cubicBezTo>
                      <a:pt x="19" y="15"/>
                      <a:pt x="19" y="15"/>
                      <a:pt x="18" y="15"/>
                    </a:cubicBezTo>
                    <a:cubicBezTo>
                      <a:pt x="18" y="15"/>
                      <a:pt x="17" y="15"/>
                      <a:pt x="17" y="16"/>
                    </a:cubicBezTo>
                    <a:cubicBezTo>
                      <a:pt x="17" y="16"/>
                      <a:pt x="17" y="16"/>
                      <a:pt x="17" y="16"/>
                    </a:cubicBezTo>
                    <a:cubicBezTo>
                      <a:pt x="16" y="16"/>
                      <a:pt x="16" y="16"/>
                      <a:pt x="16" y="17"/>
                    </a:cubicBezTo>
                    <a:cubicBezTo>
                      <a:pt x="16" y="17"/>
                      <a:pt x="14" y="17"/>
                      <a:pt x="14" y="18"/>
                    </a:cubicBezTo>
                    <a:cubicBezTo>
                      <a:pt x="14" y="18"/>
                      <a:pt x="15" y="17"/>
                      <a:pt x="15" y="17"/>
                    </a:cubicBezTo>
                    <a:cubicBezTo>
                      <a:pt x="16" y="18"/>
                      <a:pt x="15" y="18"/>
                      <a:pt x="15" y="18"/>
                    </a:cubicBezTo>
                    <a:cubicBezTo>
                      <a:pt x="15" y="18"/>
                      <a:pt x="16" y="18"/>
                      <a:pt x="16" y="18"/>
                    </a:cubicBezTo>
                    <a:cubicBezTo>
                      <a:pt x="17" y="18"/>
                      <a:pt x="18" y="18"/>
                      <a:pt x="19" y="18"/>
                    </a:cubicBezTo>
                    <a:cubicBezTo>
                      <a:pt x="20" y="18"/>
                      <a:pt x="20" y="18"/>
                      <a:pt x="21" y="18"/>
                    </a:cubicBezTo>
                    <a:cubicBezTo>
                      <a:pt x="21" y="18"/>
                      <a:pt x="21" y="17"/>
                      <a:pt x="22" y="17"/>
                    </a:cubicBezTo>
                    <a:cubicBezTo>
                      <a:pt x="22" y="17"/>
                      <a:pt x="22" y="17"/>
                      <a:pt x="22" y="17"/>
                    </a:cubicBezTo>
                    <a:cubicBezTo>
                      <a:pt x="21" y="18"/>
                      <a:pt x="22" y="19"/>
                      <a:pt x="21" y="19"/>
                    </a:cubicBezTo>
                    <a:cubicBezTo>
                      <a:pt x="20" y="19"/>
                      <a:pt x="20" y="19"/>
                      <a:pt x="19" y="19"/>
                    </a:cubicBezTo>
                    <a:cubicBezTo>
                      <a:pt x="19" y="19"/>
                      <a:pt x="19" y="19"/>
                      <a:pt x="18" y="19"/>
                    </a:cubicBezTo>
                    <a:cubicBezTo>
                      <a:pt x="18" y="19"/>
                      <a:pt x="17" y="19"/>
                      <a:pt x="16" y="19"/>
                    </a:cubicBezTo>
                    <a:cubicBezTo>
                      <a:pt x="16" y="19"/>
                      <a:pt x="15" y="19"/>
                      <a:pt x="15" y="19"/>
                    </a:cubicBezTo>
                    <a:cubicBezTo>
                      <a:pt x="14" y="21"/>
                      <a:pt x="15" y="19"/>
                      <a:pt x="14" y="19"/>
                    </a:cubicBezTo>
                    <a:cubicBezTo>
                      <a:pt x="14" y="19"/>
                      <a:pt x="14" y="18"/>
                      <a:pt x="14" y="19"/>
                    </a:cubicBezTo>
                    <a:cubicBezTo>
                      <a:pt x="13" y="19"/>
                      <a:pt x="13" y="19"/>
                      <a:pt x="13" y="20"/>
                    </a:cubicBezTo>
                    <a:cubicBezTo>
                      <a:pt x="12" y="20"/>
                      <a:pt x="12" y="19"/>
                      <a:pt x="12" y="19"/>
                    </a:cubicBezTo>
                    <a:cubicBezTo>
                      <a:pt x="11" y="21"/>
                      <a:pt x="11" y="20"/>
                      <a:pt x="11" y="20"/>
                    </a:cubicBezTo>
                    <a:cubicBezTo>
                      <a:pt x="11" y="20"/>
                      <a:pt x="11" y="19"/>
                      <a:pt x="10" y="19"/>
                    </a:cubicBezTo>
                    <a:cubicBezTo>
                      <a:pt x="9" y="19"/>
                      <a:pt x="10" y="21"/>
                      <a:pt x="10" y="21"/>
                    </a:cubicBezTo>
                    <a:cubicBezTo>
                      <a:pt x="9" y="20"/>
                      <a:pt x="8" y="19"/>
                      <a:pt x="9" y="20"/>
                    </a:cubicBezTo>
                    <a:cubicBezTo>
                      <a:pt x="9" y="21"/>
                      <a:pt x="7" y="20"/>
                      <a:pt x="8" y="21"/>
                    </a:cubicBezTo>
                    <a:cubicBezTo>
                      <a:pt x="8" y="21"/>
                      <a:pt x="7" y="21"/>
                      <a:pt x="7" y="21"/>
                    </a:cubicBezTo>
                    <a:cubicBezTo>
                      <a:pt x="7" y="21"/>
                      <a:pt x="6" y="21"/>
                      <a:pt x="6" y="21"/>
                    </a:cubicBezTo>
                    <a:cubicBezTo>
                      <a:pt x="6" y="21"/>
                      <a:pt x="6" y="21"/>
                      <a:pt x="5" y="20"/>
                    </a:cubicBezTo>
                    <a:cubicBezTo>
                      <a:pt x="5" y="20"/>
                      <a:pt x="5" y="21"/>
                      <a:pt x="4" y="21"/>
                    </a:cubicBezTo>
                    <a:cubicBezTo>
                      <a:pt x="3" y="21"/>
                      <a:pt x="3" y="22"/>
                      <a:pt x="4" y="22"/>
                    </a:cubicBezTo>
                    <a:cubicBezTo>
                      <a:pt x="4" y="22"/>
                      <a:pt x="4" y="23"/>
                      <a:pt x="5" y="23"/>
                    </a:cubicBezTo>
                    <a:cubicBezTo>
                      <a:pt x="5" y="23"/>
                      <a:pt x="7" y="23"/>
                      <a:pt x="7" y="23"/>
                    </a:cubicBezTo>
                    <a:cubicBezTo>
                      <a:pt x="7" y="22"/>
                      <a:pt x="8" y="22"/>
                      <a:pt x="8" y="23"/>
                    </a:cubicBezTo>
                    <a:cubicBezTo>
                      <a:pt x="9" y="23"/>
                      <a:pt x="8" y="22"/>
                      <a:pt x="10" y="22"/>
                    </a:cubicBezTo>
                    <a:cubicBezTo>
                      <a:pt x="11" y="22"/>
                      <a:pt x="10" y="22"/>
                      <a:pt x="11" y="22"/>
                    </a:cubicBezTo>
                    <a:cubicBezTo>
                      <a:pt x="11" y="22"/>
                      <a:pt x="11" y="22"/>
                      <a:pt x="12" y="22"/>
                    </a:cubicBezTo>
                    <a:cubicBezTo>
                      <a:pt x="12" y="22"/>
                      <a:pt x="12" y="22"/>
                      <a:pt x="13" y="22"/>
                    </a:cubicBezTo>
                    <a:cubicBezTo>
                      <a:pt x="13" y="23"/>
                      <a:pt x="14" y="23"/>
                      <a:pt x="14" y="23"/>
                    </a:cubicBezTo>
                    <a:cubicBezTo>
                      <a:pt x="15" y="23"/>
                      <a:pt x="15" y="23"/>
                      <a:pt x="16" y="23"/>
                    </a:cubicBezTo>
                    <a:cubicBezTo>
                      <a:pt x="17" y="23"/>
                      <a:pt x="17" y="24"/>
                      <a:pt x="16" y="24"/>
                    </a:cubicBezTo>
                    <a:cubicBezTo>
                      <a:pt x="16" y="24"/>
                      <a:pt x="16" y="24"/>
                      <a:pt x="17" y="24"/>
                    </a:cubicBezTo>
                    <a:cubicBezTo>
                      <a:pt x="17" y="24"/>
                      <a:pt x="16" y="27"/>
                      <a:pt x="17" y="26"/>
                    </a:cubicBezTo>
                    <a:cubicBezTo>
                      <a:pt x="18" y="25"/>
                      <a:pt x="18" y="25"/>
                      <a:pt x="18" y="26"/>
                    </a:cubicBezTo>
                    <a:cubicBezTo>
                      <a:pt x="18" y="26"/>
                      <a:pt x="18" y="27"/>
                      <a:pt x="19" y="27"/>
                    </a:cubicBezTo>
                    <a:cubicBezTo>
                      <a:pt x="19" y="27"/>
                      <a:pt x="19" y="26"/>
                      <a:pt x="20" y="26"/>
                    </a:cubicBezTo>
                    <a:cubicBezTo>
                      <a:pt x="20" y="26"/>
                      <a:pt x="19" y="27"/>
                      <a:pt x="19" y="27"/>
                    </a:cubicBezTo>
                    <a:cubicBezTo>
                      <a:pt x="19" y="27"/>
                      <a:pt x="20" y="27"/>
                      <a:pt x="20" y="28"/>
                    </a:cubicBezTo>
                    <a:cubicBezTo>
                      <a:pt x="20" y="28"/>
                      <a:pt x="19" y="28"/>
                      <a:pt x="19" y="29"/>
                    </a:cubicBezTo>
                    <a:cubicBezTo>
                      <a:pt x="19" y="29"/>
                      <a:pt x="20" y="28"/>
                      <a:pt x="20" y="29"/>
                    </a:cubicBezTo>
                    <a:cubicBezTo>
                      <a:pt x="21" y="29"/>
                      <a:pt x="22" y="27"/>
                      <a:pt x="23" y="27"/>
                    </a:cubicBezTo>
                    <a:cubicBezTo>
                      <a:pt x="25" y="27"/>
                      <a:pt x="24" y="28"/>
                      <a:pt x="24" y="28"/>
                    </a:cubicBezTo>
                    <a:cubicBezTo>
                      <a:pt x="23" y="28"/>
                      <a:pt x="20" y="29"/>
                      <a:pt x="21" y="29"/>
                    </a:cubicBezTo>
                    <a:cubicBezTo>
                      <a:pt x="21" y="29"/>
                      <a:pt x="22" y="30"/>
                      <a:pt x="21" y="30"/>
                    </a:cubicBezTo>
                    <a:cubicBezTo>
                      <a:pt x="20" y="30"/>
                      <a:pt x="20" y="30"/>
                      <a:pt x="20" y="30"/>
                    </a:cubicBezTo>
                    <a:cubicBezTo>
                      <a:pt x="21" y="31"/>
                      <a:pt x="19" y="30"/>
                      <a:pt x="19" y="31"/>
                    </a:cubicBezTo>
                    <a:cubicBezTo>
                      <a:pt x="21" y="32"/>
                      <a:pt x="19" y="31"/>
                      <a:pt x="19" y="31"/>
                    </a:cubicBezTo>
                    <a:cubicBezTo>
                      <a:pt x="18" y="32"/>
                      <a:pt x="18" y="31"/>
                      <a:pt x="17" y="32"/>
                    </a:cubicBezTo>
                    <a:cubicBezTo>
                      <a:pt x="17" y="32"/>
                      <a:pt x="16" y="32"/>
                      <a:pt x="17" y="32"/>
                    </a:cubicBezTo>
                    <a:cubicBezTo>
                      <a:pt x="17" y="33"/>
                      <a:pt x="16" y="32"/>
                      <a:pt x="16" y="32"/>
                    </a:cubicBezTo>
                    <a:cubicBezTo>
                      <a:pt x="16" y="32"/>
                      <a:pt x="15" y="31"/>
                      <a:pt x="14" y="31"/>
                    </a:cubicBezTo>
                    <a:cubicBezTo>
                      <a:pt x="14" y="31"/>
                      <a:pt x="14" y="31"/>
                      <a:pt x="14" y="32"/>
                    </a:cubicBezTo>
                    <a:cubicBezTo>
                      <a:pt x="14" y="32"/>
                      <a:pt x="14" y="32"/>
                      <a:pt x="14" y="33"/>
                    </a:cubicBezTo>
                    <a:cubicBezTo>
                      <a:pt x="15" y="33"/>
                      <a:pt x="14" y="33"/>
                      <a:pt x="14" y="33"/>
                    </a:cubicBezTo>
                    <a:cubicBezTo>
                      <a:pt x="14" y="34"/>
                      <a:pt x="15" y="34"/>
                      <a:pt x="14" y="34"/>
                    </a:cubicBezTo>
                    <a:cubicBezTo>
                      <a:pt x="14" y="34"/>
                      <a:pt x="13" y="34"/>
                      <a:pt x="14" y="35"/>
                    </a:cubicBezTo>
                    <a:cubicBezTo>
                      <a:pt x="15" y="35"/>
                      <a:pt x="15" y="34"/>
                      <a:pt x="15" y="35"/>
                    </a:cubicBezTo>
                    <a:cubicBezTo>
                      <a:pt x="15" y="34"/>
                      <a:pt x="16" y="34"/>
                      <a:pt x="17" y="34"/>
                    </a:cubicBezTo>
                    <a:cubicBezTo>
                      <a:pt x="17" y="34"/>
                      <a:pt x="18" y="34"/>
                      <a:pt x="18" y="34"/>
                    </a:cubicBezTo>
                    <a:cubicBezTo>
                      <a:pt x="19" y="34"/>
                      <a:pt x="20" y="34"/>
                      <a:pt x="21" y="34"/>
                    </a:cubicBezTo>
                    <a:cubicBezTo>
                      <a:pt x="21" y="34"/>
                      <a:pt x="21" y="33"/>
                      <a:pt x="22" y="34"/>
                    </a:cubicBezTo>
                    <a:cubicBezTo>
                      <a:pt x="22" y="34"/>
                      <a:pt x="22" y="34"/>
                      <a:pt x="23" y="34"/>
                    </a:cubicBezTo>
                    <a:cubicBezTo>
                      <a:pt x="23" y="34"/>
                      <a:pt x="23" y="34"/>
                      <a:pt x="24" y="34"/>
                    </a:cubicBezTo>
                    <a:cubicBezTo>
                      <a:pt x="24" y="34"/>
                      <a:pt x="25" y="34"/>
                      <a:pt x="25" y="34"/>
                    </a:cubicBezTo>
                    <a:cubicBezTo>
                      <a:pt x="24" y="33"/>
                      <a:pt x="26" y="34"/>
                      <a:pt x="26" y="34"/>
                    </a:cubicBezTo>
                    <a:cubicBezTo>
                      <a:pt x="27" y="34"/>
                      <a:pt x="28" y="34"/>
                      <a:pt x="29" y="35"/>
                    </a:cubicBezTo>
                    <a:cubicBezTo>
                      <a:pt x="29" y="35"/>
                      <a:pt x="29" y="35"/>
                      <a:pt x="30" y="35"/>
                    </a:cubicBezTo>
                    <a:cubicBezTo>
                      <a:pt x="30" y="35"/>
                      <a:pt x="30" y="35"/>
                      <a:pt x="30" y="35"/>
                    </a:cubicBezTo>
                    <a:cubicBezTo>
                      <a:pt x="31" y="36"/>
                      <a:pt x="32" y="36"/>
                      <a:pt x="32" y="37"/>
                    </a:cubicBezTo>
                    <a:cubicBezTo>
                      <a:pt x="33" y="37"/>
                      <a:pt x="33" y="37"/>
                      <a:pt x="34" y="38"/>
                    </a:cubicBezTo>
                    <a:cubicBezTo>
                      <a:pt x="35" y="38"/>
                      <a:pt x="35" y="38"/>
                      <a:pt x="36" y="38"/>
                    </a:cubicBezTo>
                    <a:cubicBezTo>
                      <a:pt x="36" y="38"/>
                      <a:pt x="37" y="38"/>
                      <a:pt x="37" y="38"/>
                    </a:cubicBezTo>
                    <a:cubicBezTo>
                      <a:pt x="37" y="38"/>
                      <a:pt x="38" y="38"/>
                      <a:pt x="39" y="38"/>
                    </a:cubicBezTo>
                    <a:cubicBezTo>
                      <a:pt x="39" y="38"/>
                      <a:pt x="40" y="39"/>
                      <a:pt x="40" y="39"/>
                    </a:cubicBezTo>
                    <a:cubicBezTo>
                      <a:pt x="40" y="39"/>
                      <a:pt x="41" y="38"/>
                      <a:pt x="41" y="39"/>
                    </a:cubicBezTo>
                    <a:cubicBezTo>
                      <a:pt x="41" y="39"/>
                      <a:pt x="42" y="39"/>
                      <a:pt x="42" y="39"/>
                    </a:cubicBezTo>
                    <a:cubicBezTo>
                      <a:pt x="43" y="40"/>
                      <a:pt x="43" y="39"/>
                      <a:pt x="43" y="39"/>
                    </a:cubicBezTo>
                    <a:cubicBezTo>
                      <a:pt x="43" y="40"/>
                      <a:pt x="44" y="39"/>
                      <a:pt x="44" y="40"/>
                    </a:cubicBezTo>
                    <a:cubicBezTo>
                      <a:pt x="45" y="40"/>
                      <a:pt x="46" y="39"/>
                      <a:pt x="47" y="39"/>
                    </a:cubicBezTo>
                    <a:cubicBezTo>
                      <a:pt x="48" y="39"/>
                      <a:pt x="49" y="39"/>
                      <a:pt x="51" y="39"/>
                    </a:cubicBezTo>
                    <a:cubicBezTo>
                      <a:pt x="52" y="38"/>
                      <a:pt x="52" y="38"/>
                      <a:pt x="53" y="38"/>
                    </a:cubicBezTo>
                    <a:cubicBezTo>
                      <a:pt x="53" y="37"/>
                      <a:pt x="52" y="37"/>
                      <a:pt x="52" y="37"/>
                    </a:cubicBezTo>
                    <a:cubicBezTo>
                      <a:pt x="53" y="37"/>
                      <a:pt x="53" y="37"/>
                      <a:pt x="53" y="37"/>
                    </a:cubicBezTo>
                    <a:cubicBezTo>
                      <a:pt x="53" y="36"/>
                      <a:pt x="53" y="37"/>
                      <a:pt x="54" y="36"/>
                    </a:cubicBezTo>
                    <a:cubicBezTo>
                      <a:pt x="54" y="36"/>
                      <a:pt x="54" y="36"/>
                      <a:pt x="54" y="35"/>
                    </a:cubicBezTo>
                    <a:cubicBezTo>
                      <a:pt x="55" y="35"/>
                      <a:pt x="55" y="35"/>
                      <a:pt x="56" y="35"/>
                    </a:cubicBezTo>
                    <a:cubicBezTo>
                      <a:pt x="56" y="35"/>
                      <a:pt x="58" y="35"/>
                      <a:pt x="58" y="35"/>
                    </a:cubicBezTo>
                    <a:cubicBezTo>
                      <a:pt x="58" y="35"/>
                      <a:pt x="58" y="34"/>
                      <a:pt x="58" y="34"/>
                    </a:cubicBezTo>
                    <a:cubicBezTo>
                      <a:pt x="58" y="34"/>
                      <a:pt x="58" y="34"/>
                      <a:pt x="59" y="34"/>
                    </a:cubicBezTo>
                    <a:cubicBezTo>
                      <a:pt x="59" y="34"/>
                      <a:pt x="58" y="34"/>
                      <a:pt x="59" y="34"/>
                    </a:cubicBezTo>
                    <a:cubicBezTo>
                      <a:pt x="59" y="34"/>
                      <a:pt x="59" y="35"/>
                      <a:pt x="59" y="35"/>
                    </a:cubicBezTo>
                    <a:cubicBezTo>
                      <a:pt x="60" y="35"/>
                      <a:pt x="61" y="35"/>
                      <a:pt x="61" y="35"/>
                    </a:cubicBezTo>
                    <a:cubicBezTo>
                      <a:pt x="62" y="35"/>
                      <a:pt x="62" y="34"/>
                      <a:pt x="63" y="34"/>
                    </a:cubicBezTo>
                    <a:cubicBezTo>
                      <a:pt x="63" y="34"/>
                      <a:pt x="63" y="34"/>
                      <a:pt x="63" y="34"/>
                    </a:cubicBezTo>
                    <a:cubicBezTo>
                      <a:pt x="64" y="33"/>
                      <a:pt x="63" y="33"/>
                      <a:pt x="64" y="33"/>
                    </a:cubicBezTo>
                    <a:cubicBezTo>
                      <a:pt x="64" y="33"/>
                      <a:pt x="65" y="33"/>
                      <a:pt x="65" y="32"/>
                    </a:cubicBezTo>
                    <a:cubicBezTo>
                      <a:pt x="65" y="32"/>
                      <a:pt x="66" y="32"/>
                      <a:pt x="67" y="31"/>
                    </a:cubicBezTo>
                    <a:cubicBezTo>
                      <a:pt x="67" y="31"/>
                      <a:pt x="69" y="31"/>
                      <a:pt x="69" y="30"/>
                    </a:cubicBezTo>
                    <a:cubicBezTo>
                      <a:pt x="69" y="30"/>
                      <a:pt x="70" y="30"/>
                      <a:pt x="71" y="30"/>
                    </a:cubicBezTo>
                    <a:cubicBezTo>
                      <a:pt x="71" y="30"/>
                      <a:pt x="72" y="30"/>
                      <a:pt x="72" y="29"/>
                    </a:cubicBezTo>
                    <a:cubicBezTo>
                      <a:pt x="72" y="29"/>
                      <a:pt x="73" y="29"/>
                      <a:pt x="73" y="29"/>
                    </a:cubicBezTo>
                    <a:cubicBezTo>
                      <a:pt x="74" y="29"/>
                      <a:pt x="75" y="30"/>
                      <a:pt x="76" y="29"/>
                    </a:cubicBezTo>
                    <a:cubicBezTo>
                      <a:pt x="76" y="29"/>
                      <a:pt x="76" y="28"/>
                      <a:pt x="77" y="28"/>
                    </a:cubicBezTo>
                    <a:cubicBezTo>
                      <a:pt x="78" y="28"/>
                      <a:pt x="78" y="28"/>
                      <a:pt x="78" y="27"/>
                    </a:cubicBezTo>
                    <a:cubicBezTo>
                      <a:pt x="79" y="27"/>
                      <a:pt x="79" y="27"/>
                      <a:pt x="79" y="27"/>
                    </a:cubicBezTo>
                    <a:cubicBezTo>
                      <a:pt x="80" y="27"/>
                      <a:pt x="79" y="26"/>
                      <a:pt x="80" y="26"/>
                    </a:cubicBezTo>
                    <a:cubicBezTo>
                      <a:pt x="80" y="26"/>
                      <a:pt x="80" y="26"/>
                      <a:pt x="80" y="25"/>
                    </a:cubicBezTo>
                    <a:cubicBezTo>
                      <a:pt x="79" y="25"/>
                      <a:pt x="80" y="25"/>
                      <a:pt x="80" y="25"/>
                    </a:cubicBezTo>
                    <a:cubicBezTo>
                      <a:pt x="81" y="25"/>
                      <a:pt x="79" y="24"/>
                      <a:pt x="81" y="24"/>
                    </a:cubicBezTo>
                    <a:cubicBezTo>
                      <a:pt x="81" y="24"/>
                      <a:pt x="82" y="24"/>
                      <a:pt x="82" y="24"/>
                    </a:cubicBezTo>
                    <a:cubicBezTo>
                      <a:pt x="81" y="24"/>
                      <a:pt x="80" y="23"/>
                      <a:pt x="80" y="23"/>
                    </a:cubicBezTo>
                    <a:cubicBezTo>
                      <a:pt x="80" y="23"/>
                      <a:pt x="81" y="24"/>
                      <a:pt x="82" y="24"/>
                    </a:cubicBezTo>
                    <a:cubicBezTo>
                      <a:pt x="83" y="24"/>
                      <a:pt x="82" y="24"/>
                      <a:pt x="83" y="23"/>
                    </a:cubicBezTo>
                    <a:cubicBezTo>
                      <a:pt x="85" y="23"/>
                      <a:pt x="83" y="23"/>
                      <a:pt x="83" y="22"/>
                    </a:cubicBezTo>
                    <a:cubicBezTo>
                      <a:pt x="84" y="22"/>
                      <a:pt x="84" y="23"/>
                      <a:pt x="84" y="22"/>
                    </a:cubicBezTo>
                    <a:cubicBezTo>
                      <a:pt x="85" y="22"/>
                      <a:pt x="85" y="22"/>
                      <a:pt x="85" y="22"/>
                    </a:cubicBezTo>
                    <a:cubicBezTo>
                      <a:pt x="86" y="22"/>
                      <a:pt x="86" y="21"/>
                      <a:pt x="86" y="21"/>
                    </a:cubicBezTo>
                    <a:cubicBezTo>
                      <a:pt x="84" y="21"/>
                      <a:pt x="84" y="20"/>
                      <a:pt x="86" y="21"/>
                    </a:cubicBezTo>
                    <a:cubicBezTo>
                      <a:pt x="86" y="21"/>
                      <a:pt x="86" y="20"/>
                      <a:pt x="86" y="20"/>
                    </a:cubicBezTo>
                    <a:cubicBezTo>
                      <a:pt x="85" y="20"/>
                      <a:pt x="84" y="18"/>
                      <a:pt x="85" y="20"/>
                    </a:cubicBezTo>
                    <a:cubicBezTo>
                      <a:pt x="85" y="20"/>
                      <a:pt x="86" y="20"/>
                      <a:pt x="87" y="20"/>
                    </a:cubicBezTo>
                    <a:cubicBezTo>
                      <a:pt x="87" y="20"/>
                      <a:pt x="86" y="20"/>
                      <a:pt x="87" y="19"/>
                    </a:cubicBezTo>
                    <a:cubicBezTo>
                      <a:pt x="88" y="19"/>
                      <a:pt x="88" y="19"/>
                      <a:pt x="88" y="18"/>
                    </a:cubicBezTo>
                    <a:cubicBezTo>
                      <a:pt x="88" y="18"/>
                      <a:pt x="87" y="19"/>
                      <a:pt x="88" y="18"/>
                    </a:cubicBezTo>
                    <a:cubicBezTo>
                      <a:pt x="88" y="17"/>
                      <a:pt x="87" y="17"/>
                      <a:pt x="87" y="18"/>
                    </a:cubicBezTo>
                    <a:close/>
                    <a:moveTo>
                      <a:pt x="8" y="11"/>
                    </a:moveTo>
                    <a:cubicBezTo>
                      <a:pt x="7" y="11"/>
                      <a:pt x="8" y="11"/>
                      <a:pt x="8" y="11"/>
                    </a:cubicBezTo>
                    <a:cubicBezTo>
                      <a:pt x="8" y="11"/>
                      <a:pt x="9" y="12"/>
                      <a:pt x="8" y="11"/>
                    </a:cubicBezTo>
                    <a:close/>
                    <a:moveTo>
                      <a:pt x="59" y="34"/>
                    </a:moveTo>
                    <a:cubicBezTo>
                      <a:pt x="60" y="34"/>
                      <a:pt x="60" y="34"/>
                      <a:pt x="60" y="34"/>
                    </a:cubicBezTo>
                    <a:cubicBezTo>
                      <a:pt x="60" y="34"/>
                      <a:pt x="60" y="34"/>
                      <a:pt x="59" y="34"/>
                    </a:cubicBezTo>
                    <a:close/>
                  </a:path>
                </a:pathLst>
              </a:custGeom>
              <a:solidFill>
                <a:schemeClr val="accent1"/>
              </a:solidFill>
              <a:ln w="3175">
                <a:noFill/>
              </a:ln>
            </p:spPr>
            <p:txBody>
              <a:bodyPr vert="horz" wrap="square" lIns="91440" tIns="45720" rIns="91440" bIns="45720" numCol="1" anchor="t" anchorCtr="0" compatLnSpc="1">
                <a:prstTxWarp prst="textNoShape">
                  <a:avLst/>
                </a:prstTxWarp>
              </a:bodyPr>
              <a:lstStyle/>
              <a:p>
                <a:endParaRPr lang="en-GB"/>
              </a:p>
            </p:txBody>
          </p:sp>
          <p:sp>
            <p:nvSpPr>
              <p:cNvPr id="5846" name="Freeform 2559">
                <a:extLst>
                  <a:ext uri="{FF2B5EF4-FFF2-40B4-BE49-F238E27FC236}">
                    <a16:creationId xmlns:a16="http://schemas.microsoft.com/office/drawing/2014/main" id="{460D7462-454D-6711-A393-CCFBAB01F7C7}"/>
                  </a:ext>
                </a:extLst>
              </p:cNvPr>
              <p:cNvSpPr>
                <a:spLocks/>
              </p:cNvSpPr>
              <p:nvPr/>
            </p:nvSpPr>
            <p:spPr bwMode="auto">
              <a:xfrm>
                <a:off x="3875088" y="2797175"/>
                <a:ext cx="3175"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1" y="0"/>
                      <a:pt x="1" y="0"/>
                      <a:pt x="0" y="0"/>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847" name="Freeform 2560">
                <a:extLst>
                  <a:ext uri="{FF2B5EF4-FFF2-40B4-BE49-F238E27FC236}">
                    <a16:creationId xmlns:a16="http://schemas.microsoft.com/office/drawing/2014/main" id="{B19E4A16-BC54-D053-D23F-939437049A94}"/>
                  </a:ext>
                </a:extLst>
              </p:cNvPr>
              <p:cNvSpPr>
                <a:spLocks/>
              </p:cNvSpPr>
              <p:nvPr/>
            </p:nvSpPr>
            <p:spPr bwMode="auto">
              <a:xfrm>
                <a:off x="3827463" y="2736850"/>
                <a:ext cx="1588" cy="3175"/>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1"/>
                      <a:pt x="0" y="1"/>
                    </a:cubicBezTo>
                    <a:cubicBezTo>
                      <a:pt x="0" y="1"/>
                      <a:pt x="0" y="0"/>
                      <a:pt x="0" y="0"/>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848" name="Freeform 2561">
                <a:extLst>
                  <a:ext uri="{FF2B5EF4-FFF2-40B4-BE49-F238E27FC236}">
                    <a16:creationId xmlns:a16="http://schemas.microsoft.com/office/drawing/2014/main" id="{006944E9-628E-B56B-343E-756E84435926}"/>
                  </a:ext>
                </a:extLst>
              </p:cNvPr>
              <p:cNvSpPr>
                <a:spLocks/>
              </p:cNvSpPr>
              <p:nvPr/>
            </p:nvSpPr>
            <p:spPr bwMode="auto">
              <a:xfrm>
                <a:off x="3930651" y="2697162"/>
                <a:ext cx="1588" cy="1587"/>
              </a:xfrm>
              <a:custGeom>
                <a:avLst/>
                <a:gdLst>
                  <a:gd name="T0" fmla="*/ 1 w 1"/>
                  <a:gd name="T1" fmla="*/ 0 h 1"/>
                  <a:gd name="T2" fmla="*/ 1 w 1"/>
                  <a:gd name="T3" fmla="*/ 1 h 1"/>
                  <a:gd name="T4" fmla="*/ 1 w 1"/>
                  <a:gd name="T5" fmla="*/ 0 h 1"/>
                </a:gdLst>
                <a:ahLst/>
                <a:cxnLst>
                  <a:cxn ang="0">
                    <a:pos x="T0" y="T1"/>
                  </a:cxn>
                  <a:cxn ang="0">
                    <a:pos x="T2" y="T3"/>
                  </a:cxn>
                  <a:cxn ang="0">
                    <a:pos x="T4" y="T5"/>
                  </a:cxn>
                </a:cxnLst>
                <a:rect l="0" t="0" r="r" b="b"/>
                <a:pathLst>
                  <a:path w="1" h="1">
                    <a:moveTo>
                      <a:pt x="1" y="0"/>
                    </a:moveTo>
                    <a:cubicBezTo>
                      <a:pt x="1" y="0"/>
                      <a:pt x="1" y="1"/>
                      <a:pt x="1" y="1"/>
                    </a:cubicBezTo>
                    <a:cubicBezTo>
                      <a:pt x="1" y="1"/>
                      <a:pt x="0" y="0"/>
                      <a:pt x="1" y="0"/>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849" name="Freeform 2562">
                <a:extLst>
                  <a:ext uri="{FF2B5EF4-FFF2-40B4-BE49-F238E27FC236}">
                    <a16:creationId xmlns:a16="http://schemas.microsoft.com/office/drawing/2014/main" id="{7858362B-44B7-1084-4589-DE70EA005567}"/>
                  </a:ext>
                </a:extLst>
              </p:cNvPr>
              <p:cNvSpPr>
                <a:spLocks/>
              </p:cNvSpPr>
              <p:nvPr/>
            </p:nvSpPr>
            <p:spPr bwMode="auto">
              <a:xfrm>
                <a:off x="3927476" y="2682875"/>
                <a:ext cx="3175" cy="1587"/>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1"/>
                      <a:pt x="1" y="1"/>
                    </a:cubicBezTo>
                    <a:cubicBezTo>
                      <a:pt x="0" y="1"/>
                      <a:pt x="0" y="0"/>
                      <a:pt x="0" y="0"/>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850" name="Freeform 2563">
                <a:extLst>
                  <a:ext uri="{FF2B5EF4-FFF2-40B4-BE49-F238E27FC236}">
                    <a16:creationId xmlns:a16="http://schemas.microsoft.com/office/drawing/2014/main" id="{36121890-B18B-EA87-25F7-3E5225C80B32}"/>
                  </a:ext>
                </a:extLst>
              </p:cNvPr>
              <p:cNvSpPr>
                <a:spLocks/>
              </p:cNvSpPr>
              <p:nvPr/>
            </p:nvSpPr>
            <p:spPr bwMode="auto">
              <a:xfrm>
                <a:off x="3917951" y="2701925"/>
                <a:ext cx="3175" cy="3175"/>
              </a:xfrm>
              <a:custGeom>
                <a:avLst/>
                <a:gdLst>
                  <a:gd name="T0" fmla="*/ 1 w 1"/>
                  <a:gd name="T1" fmla="*/ 0 h 1"/>
                  <a:gd name="T2" fmla="*/ 1 w 1"/>
                  <a:gd name="T3" fmla="*/ 1 h 1"/>
                  <a:gd name="T4" fmla="*/ 1 w 1"/>
                  <a:gd name="T5" fmla="*/ 0 h 1"/>
                </a:gdLst>
                <a:ahLst/>
                <a:cxnLst>
                  <a:cxn ang="0">
                    <a:pos x="T0" y="T1"/>
                  </a:cxn>
                  <a:cxn ang="0">
                    <a:pos x="T2" y="T3"/>
                  </a:cxn>
                  <a:cxn ang="0">
                    <a:pos x="T4" y="T5"/>
                  </a:cxn>
                </a:cxnLst>
                <a:rect l="0" t="0" r="r" b="b"/>
                <a:pathLst>
                  <a:path w="1" h="1">
                    <a:moveTo>
                      <a:pt x="1" y="0"/>
                    </a:moveTo>
                    <a:cubicBezTo>
                      <a:pt x="1" y="1"/>
                      <a:pt x="1" y="1"/>
                      <a:pt x="1" y="1"/>
                    </a:cubicBezTo>
                    <a:cubicBezTo>
                      <a:pt x="0" y="1"/>
                      <a:pt x="0" y="0"/>
                      <a:pt x="1" y="0"/>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851" name="Freeform 2564">
                <a:extLst>
                  <a:ext uri="{FF2B5EF4-FFF2-40B4-BE49-F238E27FC236}">
                    <a16:creationId xmlns:a16="http://schemas.microsoft.com/office/drawing/2014/main" id="{015112C3-09EC-416C-5A69-5F1735AD3D61}"/>
                  </a:ext>
                </a:extLst>
              </p:cNvPr>
              <p:cNvSpPr>
                <a:spLocks/>
              </p:cNvSpPr>
              <p:nvPr/>
            </p:nvSpPr>
            <p:spPr bwMode="auto">
              <a:xfrm>
                <a:off x="3892551" y="2705100"/>
                <a:ext cx="3175"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0" y="0"/>
                      <a:pt x="1" y="0"/>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grpSp>
        <p:grpSp>
          <p:nvGrpSpPr>
            <p:cNvPr id="4922" name="Group 4921">
              <a:extLst>
                <a:ext uri="{FF2B5EF4-FFF2-40B4-BE49-F238E27FC236}">
                  <a16:creationId xmlns:a16="http://schemas.microsoft.com/office/drawing/2014/main" id="{9C2F1025-96E5-70AC-4778-03442E93C0EF}"/>
                </a:ext>
              </a:extLst>
            </p:cNvPr>
            <p:cNvGrpSpPr/>
            <p:nvPr/>
          </p:nvGrpSpPr>
          <p:grpSpPr>
            <a:xfrm>
              <a:off x="4667949" y="2382009"/>
              <a:ext cx="1437161" cy="1435860"/>
              <a:chOff x="4016376" y="2495550"/>
              <a:chExt cx="1243012" cy="1139825"/>
            </a:xfrm>
            <a:solidFill>
              <a:schemeClr val="bg1">
                <a:lumMod val="75000"/>
              </a:schemeClr>
            </a:solidFill>
          </p:grpSpPr>
          <p:sp>
            <p:nvSpPr>
              <p:cNvPr id="5035" name="Freeform 2565">
                <a:extLst>
                  <a:ext uri="{FF2B5EF4-FFF2-40B4-BE49-F238E27FC236}">
                    <a16:creationId xmlns:a16="http://schemas.microsoft.com/office/drawing/2014/main" id="{583E5FDC-C71E-2460-BAA1-0C1D7B7EF05D}"/>
                  </a:ext>
                </a:extLst>
              </p:cNvPr>
              <p:cNvSpPr>
                <a:spLocks/>
              </p:cNvSpPr>
              <p:nvPr/>
            </p:nvSpPr>
            <p:spPr bwMode="auto">
              <a:xfrm>
                <a:off x="4122738" y="3195637"/>
                <a:ext cx="1588" cy="3175"/>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1" y="1"/>
                    </a:cubicBezTo>
                    <a:cubicBezTo>
                      <a:pt x="1" y="0"/>
                      <a:pt x="1" y="0"/>
                      <a:pt x="0" y="0"/>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036" name="Freeform 2566">
                <a:extLst>
                  <a:ext uri="{FF2B5EF4-FFF2-40B4-BE49-F238E27FC236}">
                    <a16:creationId xmlns:a16="http://schemas.microsoft.com/office/drawing/2014/main" id="{5A4A2B2E-E7AE-5592-6EA7-5715741C8ED4}"/>
                  </a:ext>
                </a:extLst>
              </p:cNvPr>
              <p:cNvSpPr>
                <a:spLocks/>
              </p:cNvSpPr>
              <p:nvPr/>
            </p:nvSpPr>
            <p:spPr bwMode="auto">
              <a:xfrm>
                <a:off x="4105276" y="3130550"/>
                <a:ext cx="3175" cy="1587"/>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1"/>
                      <a:pt x="1" y="0"/>
                      <a:pt x="1" y="0"/>
                    </a:cubicBezTo>
                    <a:cubicBezTo>
                      <a:pt x="1" y="0"/>
                      <a:pt x="0" y="1"/>
                      <a:pt x="1" y="1"/>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037" name="Freeform 2567">
                <a:extLst>
                  <a:ext uri="{FF2B5EF4-FFF2-40B4-BE49-F238E27FC236}">
                    <a16:creationId xmlns:a16="http://schemas.microsoft.com/office/drawing/2014/main" id="{F4A3C4B1-C4A2-70B2-4368-ABF5E7BBCA87}"/>
                  </a:ext>
                </a:extLst>
              </p:cNvPr>
              <p:cNvSpPr>
                <a:spLocks/>
              </p:cNvSpPr>
              <p:nvPr/>
            </p:nvSpPr>
            <p:spPr bwMode="auto">
              <a:xfrm>
                <a:off x="4144963" y="3084512"/>
                <a:ext cx="0" cy="1587"/>
              </a:xfrm>
              <a:custGeom>
                <a:avLst/>
                <a:gdLst>
                  <a:gd name="T0" fmla="*/ 1 h 1"/>
                  <a:gd name="T1" fmla="*/ 1 h 1"/>
                  <a:gd name="T2" fmla="*/ 1 h 1"/>
                  <a:gd name="T3" fmla="*/ 1 h 1"/>
                  <a:gd name="T4" fmla="*/ 1 h 1"/>
                </a:gdLst>
                <a:ahLst/>
                <a:cxnLst>
                  <a:cxn ang="0">
                    <a:pos x="0" y="T0"/>
                  </a:cxn>
                  <a:cxn ang="0">
                    <a:pos x="0" y="T1"/>
                  </a:cxn>
                  <a:cxn ang="0">
                    <a:pos x="0" y="T2"/>
                  </a:cxn>
                  <a:cxn ang="0">
                    <a:pos x="0" y="T3"/>
                  </a:cxn>
                  <a:cxn ang="0">
                    <a:pos x="0" y="T4"/>
                  </a:cxn>
                </a:cxnLst>
                <a:rect l="0" t="0" r="r" b="b"/>
                <a:pathLst>
                  <a:path h="1">
                    <a:moveTo>
                      <a:pt x="0" y="1"/>
                    </a:moveTo>
                    <a:cubicBezTo>
                      <a:pt x="0" y="0"/>
                      <a:pt x="0" y="1"/>
                      <a:pt x="0" y="1"/>
                    </a:cubicBezTo>
                    <a:cubicBezTo>
                      <a:pt x="0" y="1"/>
                      <a:pt x="0" y="1"/>
                      <a:pt x="0" y="1"/>
                    </a:cubicBezTo>
                    <a:cubicBezTo>
                      <a:pt x="0" y="1"/>
                      <a:pt x="0" y="1"/>
                      <a:pt x="0" y="1"/>
                    </a:cubicBezTo>
                    <a:cubicBezTo>
                      <a:pt x="0" y="0"/>
                      <a:pt x="0" y="1"/>
                      <a:pt x="0" y="1"/>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038" name="Freeform 2568">
                <a:extLst>
                  <a:ext uri="{FF2B5EF4-FFF2-40B4-BE49-F238E27FC236}">
                    <a16:creationId xmlns:a16="http://schemas.microsoft.com/office/drawing/2014/main" id="{265A794C-5E63-D1AC-9555-93B6EFDDEEA6}"/>
                  </a:ext>
                </a:extLst>
              </p:cNvPr>
              <p:cNvSpPr>
                <a:spLocks/>
              </p:cNvSpPr>
              <p:nvPr/>
            </p:nvSpPr>
            <p:spPr bwMode="auto">
              <a:xfrm>
                <a:off x="4151313" y="3074987"/>
                <a:ext cx="1588" cy="3175"/>
              </a:xfrm>
              <a:custGeom>
                <a:avLst/>
                <a:gdLst>
                  <a:gd name="T0" fmla="*/ 1 w 1"/>
                  <a:gd name="T1" fmla="*/ 1 h 1"/>
                  <a:gd name="T2" fmla="*/ 1 w 1"/>
                  <a:gd name="T3" fmla="*/ 1 h 1"/>
                  <a:gd name="T4" fmla="*/ 1 w 1"/>
                  <a:gd name="T5" fmla="*/ 1 h 1"/>
                </a:gdLst>
                <a:ahLst/>
                <a:cxnLst>
                  <a:cxn ang="0">
                    <a:pos x="T0" y="T1"/>
                  </a:cxn>
                  <a:cxn ang="0">
                    <a:pos x="T2" y="T3"/>
                  </a:cxn>
                  <a:cxn ang="0">
                    <a:pos x="T4" y="T5"/>
                  </a:cxn>
                </a:cxnLst>
                <a:rect l="0" t="0" r="r" b="b"/>
                <a:pathLst>
                  <a:path w="1" h="1">
                    <a:moveTo>
                      <a:pt x="1" y="1"/>
                    </a:moveTo>
                    <a:cubicBezTo>
                      <a:pt x="1" y="1"/>
                      <a:pt x="1" y="1"/>
                      <a:pt x="1" y="1"/>
                    </a:cubicBezTo>
                    <a:cubicBezTo>
                      <a:pt x="0" y="0"/>
                      <a:pt x="0" y="1"/>
                      <a:pt x="1" y="1"/>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039" name="Freeform 2569">
                <a:extLst>
                  <a:ext uri="{FF2B5EF4-FFF2-40B4-BE49-F238E27FC236}">
                    <a16:creationId xmlns:a16="http://schemas.microsoft.com/office/drawing/2014/main" id="{83D55CD7-0288-AFF7-30B8-2982A9AABCCB}"/>
                  </a:ext>
                </a:extLst>
              </p:cNvPr>
              <p:cNvSpPr>
                <a:spLocks/>
              </p:cNvSpPr>
              <p:nvPr/>
            </p:nvSpPr>
            <p:spPr bwMode="auto">
              <a:xfrm>
                <a:off x="4144963" y="3086100"/>
                <a:ext cx="3175"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040" name="Freeform 2570">
                <a:extLst>
                  <a:ext uri="{FF2B5EF4-FFF2-40B4-BE49-F238E27FC236}">
                    <a16:creationId xmlns:a16="http://schemas.microsoft.com/office/drawing/2014/main" id="{EB8932F9-F9C5-C00C-4B08-4257E23D4502}"/>
                  </a:ext>
                </a:extLst>
              </p:cNvPr>
              <p:cNvSpPr>
                <a:spLocks/>
              </p:cNvSpPr>
              <p:nvPr/>
            </p:nvSpPr>
            <p:spPr bwMode="auto">
              <a:xfrm>
                <a:off x="4105276" y="3130550"/>
                <a:ext cx="0" cy="1587"/>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1"/>
                      <a:pt x="0" y="0"/>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041" name="Freeform 2571">
                <a:extLst>
                  <a:ext uri="{FF2B5EF4-FFF2-40B4-BE49-F238E27FC236}">
                    <a16:creationId xmlns:a16="http://schemas.microsoft.com/office/drawing/2014/main" id="{B4DB8F4B-EFBE-4F14-EC9A-57E3EBFDCB7D}"/>
                  </a:ext>
                </a:extLst>
              </p:cNvPr>
              <p:cNvSpPr>
                <a:spLocks/>
              </p:cNvSpPr>
              <p:nvPr/>
            </p:nvSpPr>
            <p:spPr bwMode="auto">
              <a:xfrm>
                <a:off x="4098926" y="3175000"/>
                <a:ext cx="3175" cy="3175"/>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0" y="1"/>
                    </a:cubicBezTo>
                    <a:cubicBezTo>
                      <a:pt x="1" y="0"/>
                      <a:pt x="0" y="0"/>
                      <a:pt x="0" y="0"/>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042" name="Freeform 2572">
                <a:extLst>
                  <a:ext uri="{FF2B5EF4-FFF2-40B4-BE49-F238E27FC236}">
                    <a16:creationId xmlns:a16="http://schemas.microsoft.com/office/drawing/2014/main" id="{A24BC557-25F5-3AB2-D9D4-3B689EC266C6}"/>
                  </a:ext>
                </a:extLst>
              </p:cNvPr>
              <p:cNvSpPr>
                <a:spLocks/>
              </p:cNvSpPr>
              <p:nvPr/>
            </p:nvSpPr>
            <p:spPr bwMode="auto">
              <a:xfrm>
                <a:off x="4095751" y="3178175"/>
                <a:ext cx="3175"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0" y="0"/>
                      <a:pt x="0" y="0"/>
                      <a:pt x="0" y="0"/>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043" name="Freeform 2573">
                <a:extLst>
                  <a:ext uri="{FF2B5EF4-FFF2-40B4-BE49-F238E27FC236}">
                    <a16:creationId xmlns:a16="http://schemas.microsoft.com/office/drawing/2014/main" id="{77AD0E8C-03FB-EC6F-A297-9A2F41A4CA40}"/>
                  </a:ext>
                </a:extLst>
              </p:cNvPr>
              <p:cNvSpPr>
                <a:spLocks/>
              </p:cNvSpPr>
              <p:nvPr/>
            </p:nvSpPr>
            <p:spPr bwMode="auto">
              <a:xfrm>
                <a:off x="4119563" y="314166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044" name="Freeform 2574">
                <a:extLst>
                  <a:ext uri="{FF2B5EF4-FFF2-40B4-BE49-F238E27FC236}">
                    <a16:creationId xmlns:a16="http://schemas.microsoft.com/office/drawing/2014/main" id="{CE7DECB7-6EA3-2E1E-0A54-58826084B2DA}"/>
                  </a:ext>
                </a:extLst>
              </p:cNvPr>
              <p:cNvSpPr>
                <a:spLocks/>
              </p:cNvSpPr>
              <p:nvPr/>
            </p:nvSpPr>
            <p:spPr bwMode="auto">
              <a:xfrm>
                <a:off x="4105276" y="3187700"/>
                <a:ext cx="3175"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1" y="0"/>
                      <a:pt x="1" y="0"/>
                      <a:pt x="0" y="0"/>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045" name="Freeform 2575">
                <a:extLst>
                  <a:ext uri="{FF2B5EF4-FFF2-40B4-BE49-F238E27FC236}">
                    <a16:creationId xmlns:a16="http://schemas.microsoft.com/office/drawing/2014/main" id="{7707683C-E9D6-A68B-3B98-DED5D50C43F1}"/>
                  </a:ext>
                </a:extLst>
              </p:cNvPr>
              <p:cNvSpPr>
                <a:spLocks/>
              </p:cNvSpPr>
              <p:nvPr/>
            </p:nvSpPr>
            <p:spPr bwMode="auto">
              <a:xfrm>
                <a:off x="4110038" y="3124200"/>
                <a:ext cx="3175" cy="3175"/>
              </a:xfrm>
              <a:custGeom>
                <a:avLst/>
                <a:gdLst>
                  <a:gd name="T0" fmla="*/ 1 w 1"/>
                  <a:gd name="T1" fmla="*/ 1 h 1"/>
                  <a:gd name="T2" fmla="*/ 1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0"/>
                      <a:pt x="1" y="1"/>
                      <a:pt x="1" y="0"/>
                    </a:cubicBezTo>
                    <a:cubicBezTo>
                      <a:pt x="1" y="0"/>
                      <a:pt x="1" y="0"/>
                      <a:pt x="0" y="0"/>
                    </a:cubicBezTo>
                    <a:cubicBezTo>
                      <a:pt x="0" y="0"/>
                      <a:pt x="0" y="1"/>
                      <a:pt x="1" y="1"/>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046" name="Freeform 2576">
                <a:extLst>
                  <a:ext uri="{FF2B5EF4-FFF2-40B4-BE49-F238E27FC236}">
                    <a16:creationId xmlns:a16="http://schemas.microsoft.com/office/drawing/2014/main" id="{32BE0978-1B37-D052-645E-085E14239983}"/>
                  </a:ext>
                </a:extLst>
              </p:cNvPr>
              <p:cNvSpPr>
                <a:spLocks/>
              </p:cNvSpPr>
              <p:nvPr/>
            </p:nvSpPr>
            <p:spPr bwMode="auto">
              <a:xfrm>
                <a:off x="4113213" y="3144837"/>
                <a:ext cx="9525" cy="1587"/>
              </a:xfrm>
              <a:custGeom>
                <a:avLst/>
                <a:gdLst>
                  <a:gd name="T0" fmla="*/ 1 w 3"/>
                  <a:gd name="T1" fmla="*/ 0 h 1"/>
                  <a:gd name="T2" fmla="*/ 2 w 3"/>
                  <a:gd name="T3" fmla="*/ 1 h 1"/>
                  <a:gd name="T4" fmla="*/ 2 w 3"/>
                  <a:gd name="T5" fmla="*/ 0 h 1"/>
                  <a:gd name="T6" fmla="*/ 1 w 3"/>
                  <a:gd name="T7" fmla="*/ 0 h 1"/>
                  <a:gd name="T8" fmla="*/ 1 w 3"/>
                  <a:gd name="T9" fmla="*/ 0 h 1"/>
                </a:gdLst>
                <a:ahLst/>
                <a:cxnLst>
                  <a:cxn ang="0">
                    <a:pos x="T0" y="T1"/>
                  </a:cxn>
                  <a:cxn ang="0">
                    <a:pos x="T2" y="T3"/>
                  </a:cxn>
                  <a:cxn ang="0">
                    <a:pos x="T4" y="T5"/>
                  </a:cxn>
                  <a:cxn ang="0">
                    <a:pos x="T6" y="T7"/>
                  </a:cxn>
                  <a:cxn ang="0">
                    <a:pos x="T8" y="T9"/>
                  </a:cxn>
                </a:cxnLst>
                <a:rect l="0" t="0" r="r" b="b"/>
                <a:pathLst>
                  <a:path w="3" h="1">
                    <a:moveTo>
                      <a:pt x="1" y="0"/>
                    </a:moveTo>
                    <a:cubicBezTo>
                      <a:pt x="1" y="0"/>
                      <a:pt x="1" y="1"/>
                      <a:pt x="2" y="1"/>
                    </a:cubicBezTo>
                    <a:cubicBezTo>
                      <a:pt x="3" y="1"/>
                      <a:pt x="2" y="1"/>
                      <a:pt x="2" y="0"/>
                    </a:cubicBezTo>
                    <a:cubicBezTo>
                      <a:pt x="2" y="0"/>
                      <a:pt x="2" y="0"/>
                      <a:pt x="1" y="0"/>
                    </a:cubicBezTo>
                    <a:cubicBezTo>
                      <a:pt x="0" y="0"/>
                      <a:pt x="1" y="0"/>
                      <a:pt x="1" y="0"/>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047" name="Freeform 2577">
                <a:extLst>
                  <a:ext uri="{FF2B5EF4-FFF2-40B4-BE49-F238E27FC236}">
                    <a16:creationId xmlns:a16="http://schemas.microsoft.com/office/drawing/2014/main" id="{F4858684-7781-AA9B-7683-EF20A6A5F0DE}"/>
                  </a:ext>
                </a:extLst>
              </p:cNvPr>
              <p:cNvSpPr>
                <a:spLocks/>
              </p:cNvSpPr>
              <p:nvPr/>
            </p:nvSpPr>
            <p:spPr bwMode="auto">
              <a:xfrm>
                <a:off x="4122738" y="3146425"/>
                <a:ext cx="1588"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1" y="0"/>
                      <a:pt x="1" y="0"/>
                      <a:pt x="0" y="0"/>
                    </a:cubicBezTo>
                    <a:cubicBezTo>
                      <a:pt x="0" y="0"/>
                      <a:pt x="0" y="0"/>
                      <a:pt x="0" y="0"/>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048" name="Freeform 2578">
                <a:extLst>
                  <a:ext uri="{FF2B5EF4-FFF2-40B4-BE49-F238E27FC236}">
                    <a16:creationId xmlns:a16="http://schemas.microsoft.com/office/drawing/2014/main" id="{DF04C7B4-9D84-7FB0-A4E7-136AAFC0AA2A}"/>
                  </a:ext>
                </a:extLst>
              </p:cNvPr>
              <p:cNvSpPr>
                <a:spLocks/>
              </p:cNvSpPr>
              <p:nvPr/>
            </p:nvSpPr>
            <p:spPr bwMode="auto">
              <a:xfrm>
                <a:off x="4108451" y="3127375"/>
                <a:ext cx="1588" cy="3175"/>
              </a:xfrm>
              <a:custGeom>
                <a:avLst/>
                <a:gdLst>
                  <a:gd name="T0" fmla="*/ 1 w 1"/>
                  <a:gd name="T1" fmla="*/ 0 h 1"/>
                  <a:gd name="T2" fmla="*/ 1 w 1"/>
                  <a:gd name="T3" fmla="*/ 1 h 1"/>
                  <a:gd name="T4" fmla="*/ 1 w 1"/>
                  <a:gd name="T5" fmla="*/ 0 h 1"/>
                </a:gdLst>
                <a:ahLst/>
                <a:cxnLst>
                  <a:cxn ang="0">
                    <a:pos x="T0" y="T1"/>
                  </a:cxn>
                  <a:cxn ang="0">
                    <a:pos x="T2" y="T3"/>
                  </a:cxn>
                  <a:cxn ang="0">
                    <a:pos x="T4" y="T5"/>
                  </a:cxn>
                </a:cxnLst>
                <a:rect l="0" t="0" r="r" b="b"/>
                <a:pathLst>
                  <a:path w="1" h="1">
                    <a:moveTo>
                      <a:pt x="1" y="0"/>
                    </a:moveTo>
                    <a:cubicBezTo>
                      <a:pt x="0" y="0"/>
                      <a:pt x="0" y="1"/>
                      <a:pt x="1" y="1"/>
                    </a:cubicBezTo>
                    <a:cubicBezTo>
                      <a:pt x="1" y="1"/>
                      <a:pt x="1" y="0"/>
                      <a:pt x="1" y="0"/>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049" name="Freeform 2579">
                <a:extLst>
                  <a:ext uri="{FF2B5EF4-FFF2-40B4-BE49-F238E27FC236}">
                    <a16:creationId xmlns:a16="http://schemas.microsoft.com/office/drawing/2014/main" id="{8BFE925F-6AFA-ADC0-61A5-A4C8BCF72A98}"/>
                  </a:ext>
                </a:extLst>
              </p:cNvPr>
              <p:cNvSpPr>
                <a:spLocks/>
              </p:cNvSpPr>
              <p:nvPr/>
            </p:nvSpPr>
            <p:spPr bwMode="auto">
              <a:xfrm>
                <a:off x="4119563" y="3144837"/>
                <a:ext cx="3175" cy="1587"/>
              </a:xfrm>
              <a:custGeom>
                <a:avLst/>
                <a:gdLst>
                  <a:gd name="T0" fmla="*/ 1 w 1"/>
                  <a:gd name="T1" fmla="*/ 1 h 1"/>
                  <a:gd name="T2" fmla="*/ 1 w 1"/>
                  <a:gd name="T3" fmla="*/ 1 h 1"/>
                  <a:gd name="T4" fmla="*/ 1 w 1"/>
                  <a:gd name="T5" fmla="*/ 1 h 1"/>
                </a:gdLst>
                <a:ahLst/>
                <a:cxnLst>
                  <a:cxn ang="0">
                    <a:pos x="T0" y="T1"/>
                  </a:cxn>
                  <a:cxn ang="0">
                    <a:pos x="T2" y="T3"/>
                  </a:cxn>
                  <a:cxn ang="0">
                    <a:pos x="T4" y="T5"/>
                  </a:cxn>
                </a:cxnLst>
                <a:rect l="0" t="0" r="r" b="b"/>
                <a:pathLst>
                  <a:path w="1" h="1">
                    <a:moveTo>
                      <a:pt x="1" y="1"/>
                    </a:moveTo>
                    <a:cubicBezTo>
                      <a:pt x="0" y="1"/>
                      <a:pt x="1" y="1"/>
                      <a:pt x="1" y="1"/>
                    </a:cubicBezTo>
                    <a:cubicBezTo>
                      <a:pt x="1" y="1"/>
                      <a:pt x="1" y="0"/>
                      <a:pt x="1" y="1"/>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050" name="Freeform 2580">
                <a:extLst>
                  <a:ext uri="{FF2B5EF4-FFF2-40B4-BE49-F238E27FC236}">
                    <a16:creationId xmlns:a16="http://schemas.microsoft.com/office/drawing/2014/main" id="{1BAA990A-43FD-2DA2-9EED-6A22E301FF01}"/>
                  </a:ext>
                </a:extLst>
              </p:cNvPr>
              <p:cNvSpPr>
                <a:spLocks/>
              </p:cNvSpPr>
              <p:nvPr/>
            </p:nvSpPr>
            <p:spPr bwMode="auto">
              <a:xfrm>
                <a:off x="4119563" y="3138487"/>
                <a:ext cx="0" cy="3175"/>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051" name="Freeform 2583">
                <a:extLst>
                  <a:ext uri="{FF2B5EF4-FFF2-40B4-BE49-F238E27FC236}">
                    <a16:creationId xmlns:a16="http://schemas.microsoft.com/office/drawing/2014/main" id="{87D2E125-6C5A-11A9-AF02-60AF432D8797}"/>
                  </a:ext>
                </a:extLst>
              </p:cNvPr>
              <p:cNvSpPr>
                <a:spLocks/>
              </p:cNvSpPr>
              <p:nvPr/>
            </p:nvSpPr>
            <p:spPr bwMode="auto">
              <a:xfrm>
                <a:off x="4116388" y="3141662"/>
                <a:ext cx="3175"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0" y="0"/>
                      <a:pt x="1" y="0"/>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052" name="Freeform 2584">
                <a:extLst>
                  <a:ext uri="{FF2B5EF4-FFF2-40B4-BE49-F238E27FC236}">
                    <a16:creationId xmlns:a16="http://schemas.microsoft.com/office/drawing/2014/main" id="{E4ED907D-B7DE-C3A5-0A79-9681F91D2E5C}"/>
                  </a:ext>
                </a:extLst>
              </p:cNvPr>
              <p:cNvSpPr>
                <a:spLocks/>
              </p:cNvSpPr>
              <p:nvPr/>
            </p:nvSpPr>
            <p:spPr bwMode="auto">
              <a:xfrm>
                <a:off x="4113213" y="3138487"/>
                <a:ext cx="0" cy="3175"/>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1"/>
                      <a:pt x="0" y="0"/>
                    </a:cubicBezTo>
                    <a:cubicBezTo>
                      <a:pt x="0" y="0"/>
                      <a:pt x="0" y="0"/>
                      <a:pt x="0" y="0"/>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053" name="Freeform 2585">
                <a:extLst>
                  <a:ext uri="{FF2B5EF4-FFF2-40B4-BE49-F238E27FC236}">
                    <a16:creationId xmlns:a16="http://schemas.microsoft.com/office/drawing/2014/main" id="{30A175CD-6FB2-27F9-DD5F-26D8E786C842}"/>
                  </a:ext>
                </a:extLst>
              </p:cNvPr>
              <p:cNvSpPr>
                <a:spLocks/>
              </p:cNvSpPr>
              <p:nvPr/>
            </p:nvSpPr>
            <p:spPr bwMode="auto">
              <a:xfrm>
                <a:off x="4113213" y="3117850"/>
                <a:ext cx="3175"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1" y="0"/>
                      <a:pt x="1" y="0"/>
                      <a:pt x="0" y="0"/>
                    </a:cubicBezTo>
                    <a:cubicBezTo>
                      <a:pt x="0" y="0"/>
                      <a:pt x="0" y="0"/>
                      <a:pt x="0" y="0"/>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054" name="Freeform 2586">
                <a:extLst>
                  <a:ext uri="{FF2B5EF4-FFF2-40B4-BE49-F238E27FC236}">
                    <a16:creationId xmlns:a16="http://schemas.microsoft.com/office/drawing/2014/main" id="{6D15859A-2BAE-212B-06CE-4DFB46003D9D}"/>
                  </a:ext>
                </a:extLst>
              </p:cNvPr>
              <p:cNvSpPr>
                <a:spLocks/>
              </p:cNvSpPr>
              <p:nvPr/>
            </p:nvSpPr>
            <p:spPr bwMode="auto">
              <a:xfrm>
                <a:off x="4148138" y="308451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055" name="Freeform 2588">
                <a:extLst>
                  <a:ext uri="{FF2B5EF4-FFF2-40B4-BE49-F238E27FC236}">
                    <a16:creationId xmlns:a16="http://schemas.microsoft.com/office/drawing/2014/main" id="{8DB998D3-7ADB-397E-0DAF-F8AED9681D4E}"/>
                  </a:ext>
                </a:extLst>
              </p:cNvPr>
              <p:cNvSpPr>
                <a:spLocks/>
              </p:cNvSpPr>
              <p:nvPr/>
            </p:nvSpPr>
            <p:spPr bwMode="auto">
              <a:xfrm>
                <a:off x="4148138" y="3086100"/>
                <a:ext cx="0" cy="3175"/>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0"/>
                      <a:pt x="0" y="0"/>
                      <a:pt x="0" y="0"/>
                    </a:cubicBezTo>
                    <a:cubicBezTo>
                      <a:pt x="0" y="0"/>
                      <a:pt x="0" y="0"/>
                      <a:pt x="0" y="1"/>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056" name="Freeform 2589">
                <a:extLst>
                  <a:ext uri="{FF2B5EF4-FFF2-40B4-BE49-F238E27FC236}">
                    <a16:creationId xmlns:a16="http://schemas.microsoft.com/office/drawing/2014/main" id="{E5CBB94A-CB19-CB07-E344-E86D18A07425}"/>
                  </a:ext>
                </a:extLst>
              </p:cNvPr>
              <p:cNvSpPr>
                <a:spLocks/>
              </p:cNvSpPr>
              <p:nvPr/>
            </p:nvSpPr>
            <p:spPr bwMode="auto">
              <a:xfrm>
                <a:off x="4098926" y="3074987"/>
                <a:ext cx="106363" cy="120650"/>
              </a:xfrm>
              <a:custGeom>
                <a:avLst/>
                <a:gdLst>
                  <a:gd name="T0" fmla="*/ 29 w 37"/>
                  <a:gd name="T1" fmla="*/ 11 h 42"/>
                  <a:gd name="T2" fmla="*/ 26 w 37"/>
                  <a:gd name="T3" fmla="*/ 14 h 42"/>
                  <a:gd name="T4" fmla="*/ 20 w 37"/>
                  <a:gd name="T5" fmla="*/ 9 h 42"/>
                  <a:gd name="T6" fmla="*/ 23 w 37"/>
                  <a:gd name="T7" fmla="*/ 7 h 42"/>
                  <a:gd name="T8" fmla="*/ 27 w 37"/>
                  <a:gd name="T9" fmla="*/ 3 h 42"/>
                  <a:gd name="T10" fmla="*/ 27 w 37"/>
                  <a:gd name="T11" fmla="*/ 0 h 42"/>
                  <a:gd name="T12" fmla="*/ 25 w 37"/>
                  <a:gd name="T13" fmla="*/ 3 h 42"/>
                  <a:gd name="T14" fmla="*/ 24 w 37"/>
                  <a:gd name="T15" fmla="*/ 3 h 42"/>
                  <a:gd name="T16" fmla="*/ 23 w 37"/>
                  <a:gd name="T17" fmla="*/ 1 h 42"/>
                  <a:gd name="T18" fmla="*/ 22 w 37"/>
                  <a:gd name="T19" fmla="*/ 2 h 42"/>
                  <a:gd name="T20" fmla="*/ 20 w 37"/>
                  <a:gd name="T21" fmla="*/ 2 h 42"/>
                  <a:gd name="T22" fmla="*/ 18 w 37"/>
                  <a:gd name="T23" fmla="*/ 2 h 42"/>
                  <a:gd name="T24" fmla="*/ 17 w 37"/>
                  <a:gd name="T25" fmla="*/ 3 h 42"/>
                  <a:gd name="T26" fmla="*/ 17 w 37"/>
                  <a:gd name="T27" fmla="*/ 5 h 42"/>
                  <a:gd name="T28" fmla="*/ 17 w 37"/>
                  <a:gd name="T29" fmla="*/ 6 h 42"/>
                  <a:gd name="T30" fmla="*/ 15 w 37"/>
                  <a:gd name="T31" fmla="*/ 7 h 42"/>
                  <a:gd name="T32" fmla="*/ 16 w 37"/>
                  <a:gd name="T33" fmla="*/ 8 h 42"/>
                  <a:gd name="T34" fmla="*/ 18 w 37"/>
                  <a:gd name="T35" fmla="*/ 8 h 42"/>
                  <a:gd name="T36" fmla="*/ 16 w 37"/>
                  <a:gd name="T37" fmla="*/ 10 h 42"/>
                  <a:gd name="T38" fmla="*/ 16 w 37"/>
                  <a:gd name="T39" fmla="*/ 13 h 42"/>
                  <a:gd name="T40" fmla="*/ 11 w 37"/>
                  <a:gd name="T41" fmla="*/ 13 h 42"/>
                  <a:gd name="T42" fmla="*/ 6 w 37"/>
                  <a:gd name="T43" fmla="*/ 11 h 42"/>
                  <a:gd name="T44" fmla="*/ 4 w 37"/>
                  <a:gd name="T45" fmla="*/ 12 h 42"/>
                  <a:gd name="T46" fmla="*/ 4 w 37"/>
                  <a:gd name="T47" fmla="*/ 13 h 42"/>
                  <a:gd name="T48" fmla="*/ 6 w 37"/>
                  <a:gd name="T49" fmla="*/ 15 h 42"/>
                  <a:gd name="T50" fmla="*/ 4 w 37"/>
                  <a:gd name="T51" fmla="*/ 15 h 42"/>
                  <a:gd name="T52" fmla="*/ 4 w 37"/>
                  <a:gd name="T53" fmla="*/ 16 h 42"/>
                  <a:gd name="T54" fmla="*/ 7 w 37"/>
                  <a:gd name="T55" fmla="*/ 17 h 42"/>
                  <a:gd name="T56" fmla="*/ 5 w 37"/>
                  <a:gd name="T57" fmla="*/ 19 h 42"/>
                  <a:gd name="T58" fmla="*/ 3 w 37"/>
                  <a:gd name="T59" fmla="*/ 20 h 42"/>
                  <a:gd name="T60" fmla="*/ 4 w 37"/>
                  <a:gd name="T61" fmla="*/ 21 h 42"/>
                  <a:gd name="T62" fmla="*/ 5 w 37"/>
                  <a:gd name="T63" fmla="*/ 21 h 42"/>
                  <a:gd name="T64" fmla="*/ 6 w 37"/>
                  <a:gd name="T65" fmla="*/ 23 h 42"/>
                  <a:gd name="T66" fmla="*/ 8 w 37"/>
                  <a:gd name="T67" fmla="*/ 22 h 42"/>
                  <a:gd name="T68" fmla="*/ 10 w 37"/>
                  <a:gd name="T69" fmla="*/ 23 h 42"/>
                  <a:gd name="T70" fmla="*/ 11 w 37"/>
                  <a:gd name="T71" fmla="*/ 24 h 42"/>
                  <a:gd name="T72" fmla="*/ 9 w 37"/>
                  <a:gd name="T73" fmla="*/ 27 h 42"/>
                  <a:gd name="T74" fmla="*/ 7 w 37"/>
                  <a:gd name="T75" fmla="*/ 29 h 42"/>
                  <a:gd name="T76" fmla="*/ 12 w 37"/>
                  <a:gd name="T77" fmla="*/ 29 h 42"/>
                  <a:gd name="T78" fmla="*/ 9 w 37"/>
                  <a:gd name="T79" fmla="*/ 30 h 42"/>
                  <a:gd name="T80" fmla="*/ 5 w 37"/>
                  <a:gd name="T81" fmla="*/ 33 h 42"/>
                  <a:gd name="T82" fmla="*/ 3 w 37"/>
                  <a:gd name="T83" fmla="*/ 34 h 42"/>
                  <a:gd name="T84" fmla="*/ 1 w 37"/>
                  <a:gd name="T85" fmla="*/ 35 h 42"/>
                  <a:gd name="T86" fmla="*/ 2 w 37"/>
                  <a:gd name="T87" fmla="*/ 37 h 42"/>
                  <a:gd name="T88" fmla="*/ 2 w 37"/>
                  <a:gd name="T89" fmla="*/ 39 h 42"/>
                  <a:gd name="T90" fmla="*/ 5 w 37"/>
                  <a:gd name="T91" fmla="*/ 38 h 42"/>
                  <a:gd name="T92" fmla="*/ 3 w 37"/>
                  <a:gd name="T93" fmla="*/ 41 h 42"/>
                  <a:gd name="T94" fmla="*/ 8 w 37"/>
                  <a:gd name="T95" fmla="*/ 39 h 42"/>
                  <a:gd name="T96" fmla="*/ 7 w 37"/>
                  <a:gd name="T97" fmla="*/ 41 h 42"/>
                  <a:gd name="T98" fmla="*/ 8 w 37"/>
                  <a:gd name="T99" fmla="*/ 42 h 42"/>
                  <a:gd name="T100" fmla="*/ 12 w 37"/>
                  <a:gd name="T101" fmla="*/ 41 h 42"/>
                  <a:gd name="T102" fmla="*/ 16 w 37"/>
                  <a:gd name="T103" fmla="*/ 40 h 42"/>
                  <a:gd name="T104" fmla="*/ 19 w 37"/>
                  <a:gd name="T105" fmla="*/ 38 h 42"/>
                  <a:gd name="T106" fmla="*/ 22 w 37"/>
                  <a:gd name="T107" fmla="*/ 37 h 42"/>
                  <a:gd name="T108" fmla="*/ 25 w 37"/>
                  <a:gd name="T109" fmla="*/ 35 h 42"/>
                  <a:gd name="T110" fmla="*/ 29 w 37"/>
                  <a:gd name="T111" fmla="*/ 35 h 42"/>
                  <a:gd name="T112" fmla="*/ 33 w 37"/>
                  <a:gd name="T113" fmla="*/ 34 h 42"/>
                  <a:gd name="T114" fmla="*/ 34 w 37"/>
                  <a:gd name="T115" fmla="*/ 32 h 42"/>
                  <a:gd name="T116" fmla="*/ 36 w 37"/>
                  <a:gd name="T117" fmla="*/ 28 h 42"/>
                  <a:gd name="T118" fmla="*/ 36 w 37"/>
                  <a:gd name="T119" fmla="*/ 24 h 42"/>
                  <a:gd name="T120" fmla="*/ 36 w 37"/>
                  <a:gd name="T121" fmla="*/ 20 h 42"/>
                  <a:gd name="T122" fmla="*/ 35 w 37"/>
                  <a:gd name="T123" fmla="*/ 17 h 42"/>
                  <a:gd name="T124" fmla="*/ 36 w 37"/>
                  <a:gd name="T125" fmla="*/ 15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7" h="42">
                    <a:moveTo>
                      <a:pt x="33" y="14"/>
                    </a:moveTo>
                    <a:cubicBezTo>
                      <a:pt x="32" y="14"/>
                      <a:pt x="32" y="15"/>
                      <a:pt x="31" y="15"/>
                    </a:cubicBezTo>
                    <a:cubicBezTo>
                      <a:pt x="31" y="14"/>
                      <a:pt x="32" y="14"/>
                      <a:pt x="31" y="13"/>
                    </a:cubicBezTo>
                    <a:cubicBezTo>
                      <a:pt x="31" y="13"/>
                      <a:pt x="31" y="14"/>
                      <a:pt x="30" y="13"/>
                    </a:cubicBezTo>
                    <a:cubicBezTo>
                      <a:pt x="29" y="11"/>
                      <a:pt x="31" y="12"/>
                      <a:pt x="29" y="11"/>
                    </a:cubicBezTo>
                    <a:cubicBezTo>
                      <a:pt x="29" y="10"/>
                      <a:pt x="28" y="10"/>
                      <a:pt x="28" y="11"/>
                    </a:cubicBezTo>
                    <a:cubicBezTo>
                      <a:pt x="27" y="12"/>
                      <a:pt x="27" y="11"/>
                      <a:pt x="27" y="12"/>
                    </a:cubicBezTo>
                    <a:cubicBezTo>
                      <a:pt x="27" y="12"/>
                      <a:pt x="28" y="13"/>
                      <a:pt x="27" y="13"/>
                    </a:cubicBezTo>
                    <a:cubicBezTo>
                      <a:pt x="26" y="13"/>
                      <a:pt x="27" y="14"/>
                      <a:pt x="26" y="13"/>
                    </a:cubicBezTo>
                    <a:cubicBezTo>
                      <a:pt x="26" y="13"/>
                      <a:pt x="26" y="13"/>
                      <a:pt x="26" y="14"/>
                    </a:cubicBezTo>
                    <a:cubicBezTo>
                      <a:pt x="26" y="15"/>
                      <a:pt x="25" y="13"/>
                      <a:pt x="24" y="14"/>
                    </a:cubicBezTo>
                    <a:cubicBezTo>
                      <a:pt x="24" y="14"/>
                      <a:pt x="24" y="13"/>
                      <a:pt x="22" y="13"/>
                    </a:cubicBezTo>
                    <a:cubicBezTo>
                      <a:pt x="21" y="13"/>
                      <a:pt x="22" y="11"/>
                      <a:pt x="21" y="12"/>
                    </a:cubicBezTo>
                    <a:cubicBezTo>
                      <a:pt x="20" y="12"/>
                      <a:pt x="21" y="11"/>
                      <a:pt x="20" y="10"/>
                    </a:cubicBezTo>
                    <a:cubicBezTo>
                      <a:pt x="19" y="10"/>
                      <a:pt x="20" y="10"/>
                      <a:pt x="20" y="9"/>
                    </a:cubicBezTo>
                    <a:cubicBezTo>
                      <a:pt x="21" y="9"/>
                      <a:pt x="22" y="10"/>
                      <a:pt x="22" y="9"/>
                    </a:cubicBezTo>
                    <a:cubicBezTo>
                      <a:pt x="23" y="9"/>
                      <a:pt x="23" y="9"/>
                      <a:pt x="23" y="8"/>
                    </a:cubicBezTo>
                    <a:cubicBezTo>
                      <a:pt x="23" y="8"/>
                      <a:pt x="22" y="9"/>
                      <a:pt x="22" y="8"/>
                    </a:cubicBezTo>
                    <a:cubicBezTo>
                      <a:pt x="21" y="7"/>
                      <a:pt x="21" y="8"/>
                      <a:pt x="22" y="7"/>
                    </a:cubicBezTo>
                    <a:cubicBezTo>
                      <a:pt x="22" y="6"/>
                      <a:pt x="22" y="8"/>
                      <a:pt x="23" y="7"/>
                    </a:cubicBezTo>
                    <a:cubicBezTo>
                      <a:pt x="23" y="7"/>
                      <a:pt x="23" y="6"/>
                      <a:pt x="24" y="7"/>
                    </a:cubicBezTo>
                    <a:cubicBezTo>
                      <a:pt x="24" y="7"/>
                      <a:pt x="25" y="7"/>
                      <a:pt x="24" y="6"/>
                    </a:cubicBezTo>
                    <a:cubicBezTo>
                      <a:pt x="24" y="6"/>
                      <a:pt x="25" y="6"/>
                      <a:pt x="25" y="5"/>
                    </a:cubicBezTo>
                    <a:cubicBezTo>
                      <a:pt x="25" y="5"/>
                      <a:pt x="26" y="5"/>
                      <a:pt x="26" y="4"/>
                    </a:cubicBezTo>
                    <a:cubicBezTo>
                      <a:pt x="25" y="3"/>
                      <a:pt x="26" y="3"/>
                      <a:pt x="27" y="3"/>
                    </a:cubicBezTo>
                    <a:cubicBezTo>
                      <a:pt x="27" y="3"/>
                      <a:pt x="27" y="3"/>
                      <a:pt x="27" y="3"/>
                    </a:cubicBezTo>
                    <a:cubicBezTo>
                      <a:pt x="27" y="2"/>
                      <a:pt x="27" y="2"/>
                      <a:pt x="28" y="2"/>
                    </a:cubicBezTo>
                    <a:cubicBezTo>
                      <a:pt x="29" y="2"/>
                      <a:pt x="29" y="2"/>
                      <a:pt x="29" y="1"/>
                    </a:cubicBezTo>
                    <a:cubicBezTo>
                      <a:pt x="29" y="1"/>
                      <a:pt x="28" y="1"/>
                      <a:pt x="28" y="1"/>
                    </a:cubicBezTo>
                    <a:cubicBezTo>
                      <a:pt x="28" y="0"/>
                      <a:pt x="27" y="1"/>
                      <a:pt x="27" y="0"/>
                    </a:cubicBezTo>
                    <a:cubicBezTo>
                      <a:pt x="27" y="0"/>
                      <a:pt x="26" y="0"/>
                      <a:pt x="25" y="0"/>
                    </a:cubicBezTo>
                    <a:cubicBezTo>
                      <a:pt x="25" y="0"/>
                      <a:pt x="26" y="0"/>
                      <a:pt x="25" y="0"/>
                    </a:cubicBezTo>
                    <a:cubicBezTo>
                      <a:pt x="25" y="1"/>
                      <a:pt x="24" y="0"/>
                      <a:pt x="24" y="1"/>
                    </a:cubicBezTo>
                    <a:cubicBezTo>
                      <a:pt x="25" y="1"/>
                      <a:pt x="24" y="1"/>
                      <a:pt x="24" y="2"/>
                    </a:cubicBezTo>
                    <a:cubicBezTo>
                      <a:pt x="25" y="2"/>
                      <a:pt x="25" y="2"/>
                      <a:pt x="25" y="3"/>
                    </a:cubicBezTo>
                    <a:cubicBezTo>
                      <a:pt x="25" y="3"/>
                      <a:pt x="25" y="3"/>
                      <a:pt x="25" y="3"/>
                    </a:cubicBezTo>
                    <a:cubicBezTo>
                      <a:pt x="24" y="4"/>
                      <a:pt x="23" y="4"/>
                      <a:pt x="24" y="4"/>
                    </a:cubicBezTo>
                    <a:cubicBezTo>
                      <a:pt x="24" y="4"/>
                      <a:pt x="24" y="3"/>
                      <a:pt x="24" y="3"/>
                    </a:cubicBezTo>
                    <a:cubicBezTo>
                      <a:pt x="24" y="3"/>
                      <a:pt x="24" y="3"/>
                      <a:pt x="24" y="3"/>
                    </a:cubicBezTo>
                    <a:cubicBezTo>
                      <a:pt x="23" y="4"/>
                      <a:pt x="23" y="3"/>
                      <a:pt x="24" y="3"/>
                    </a:cubicBezTo>
                    <a:cubicBezTo>
                      <a:pt x="24" y="3"/>
                      <a:pt x="24" y="2"/>
                      <a:pt x="24" y="2"/>
                    </a:cubicBezTo>
                    <a:cubicBezTo>
                      <a:pt x="24" y="2"/>
                      <a:pt x="23" y="2"/>
                      <a:pt x="24" y="1"/>
                    </a:cubicBezTo>
                    <a:cubicBezTo>
                      <a:pt x="24" y="1"/>
                      <a:pt x="24" y="1"/>
                      <a:pt x="24" y="1"/>
                    </a:cubicBezTo>
                    <a:cubicBezTo>
                      <a:pt x="24" y="1"/>
                      <a:pt x="23" y="0"/>
                      <a:pt x="23" y="1"/>
                    </a:cubicBezTo>
                    <a:cubicBezTo>
                      <a:pt x="23" y="1"/>
                      <a:pt x="23" y="1"/>
                      <a:pt x="23" y="1"/>
                    </a:cubicBezTo>
                    <a:cubicBezTo>
                      <a:pt x="22" y="1"/>
                      <a:pt x="23" y="2"/>
                      <a:pt x="23" y="2"/>
                    </a:cubicBezTo>
                    <a:cubicBezTo>
                      <a:pt x="23" y="2"/>
                      <a:pt x="22" y="2"/>
                      <a:pt x="22" y="1"/>
                    </a:cubicBezTo>
                    <a:cubicBezTo>
                      <a:pt x="22" y="1"/>
                      <a:pt x="22" y="1"/>
                      <a:pt x="21" y="1"/>
                    </a:cubicBezTo>
                    <a:cubicBezTo>
                      <a:pt x="21" y="2"/>
                      <a:pt x="22" y="1"/>
                      <a:pt x="22" y="2"/>
                    </a:cubicBezTo>
                    <a:cubicBezTo>
                      <a:pt x="22" y="2"/>
                      <a:pt x="21" y="3"/>
                      <a:pt x="22" y="2"/>
                    </a:cubicBezTo>
                    <a:cubicBezTo>
                      <a:pt x="21" y="2"/>
                      <a:pt x="21" y="2"/>
                      <a:pt x="21" y="2"/>
                    </a:cubicBezTo>
                    <a:cubicBezTo>
                      <a:pt x="21" y="2"/>
                      <a:pt x="21" y="2"/>
                      <a:pt x="21" y="2"/>
                    </a:cubicBezTo>
                    <a:cubicBezTo>
                      <a:pt x="21" y="1"/>
                      <a:pt x="21" y="1"/>
                      <a:pt x="20" y="1"/>
                    </a:cubicBezTo>
                    <a:cubicBezTo>
                      <a:pt x="20" y="1"/>
                      <a:pt x="20" y="2"/>
                      <a:pt x="20" y="2"/>
                    </a:cubicBezTo>
                    <a:cubicBezTo>
                      <a:pt x="20" y="2"/>
                      <a:pt x="20" y="2"/>
                      <a:pt x="20" y="2"/>
                    </a:cubicBezTo>
                    <a:cubicBezTo>
                      <a:pt x="20" y="2"/>
                      <a:pt x="19" y="2"/>
                      <a:pt x="19" y="2"/>
                    </a:cubicBezTo>
                    <a:cubicBezTo>
                      <a:pt x="19" y="2"/>
                      <a:pt x="19" y="2"/>
                      <a:pt x="19" y="2"/>
                    </a:cubicBezTo>
                    <a:cubicBezTo>
                      <a:pt x="19" y="2"/>
                      <a:pt x="19" y="2"/>
                      <a:pt x="19" y="2"/>
                    </a:cubicBezTo>
                    <a:cubicBezTo>
                      <a:pt x="19" y="2"/>
                      <a:pt x="18" y="2"/>
                      <a:pt x="18" y="2"/>
                    </a:cubicBezTo>
                    <a:cubicBezTo>
                      <a:pt x="19" y="2"/>
                      <a:pt x="18" y="2"/>
                      <a:pt x="18" y="2"/>
                    </a:cubicBezTo>
                    <a:cubicBezTo>
                      <a:pt x="18" y="2"/>
                      <a:pt x="18" y="2"/>
                      <a:pt x="18" y="2"/>
                    </a:cubicBezTo>
                    <a:cubicBezTo>
                      <a:pt x="18" y="3"/>
                      <a:pt x="17" y="2"/>
                      <a:pt x="17" y="3"/>
                    </a:cubicBezTo>
                    <a:cubicBezTo>
                      <a:pt x="17" y="3"/>
                      <a:pt x="18" y="3"/>
                      <a:pt x="18" y="3"/>
                    </a:cubicBezTo>
                    <a:cubicBezTo>
                      <a:pt x="18" y="3"/>
                      <a:pt x="17" y="4"/>
                      <a:pt x="17" y="3"/>
                    </a:cubicBezTo>
                    <a:cubicBezTo>
                      <a:pt x="17" y="3"/>
                      <a:pt x="17" y="4"/>
                      <a:pt x="17" y="3"/>
                    </a:cubicBezTo>
                    <a:cubicBezTo>
                      <a:pt x="17" y="3"/>
                      <a:pt x="17" y="4"/>
                      <a:pt x="17" y="4"/>
                    </a:cubicBezTo>
                    <a:cubicBezTo>
                      <a:pt x="17" y="4"/>
                      <a:pt x="17" y="4"/>
                      <a:pt x="17" y="4"/>
                    </a:cubicBezTo>
                    <a:cubicBezTo>
                      <a:pt x="18" y="5"/>
                      <a:pt x="17" y="5"/>
                      <a:pt x="17" y="5"/>
                    </a:cubicBezTo>
                    <a:cubicBezTo>
                      <a:pt x="17" y="5"/>
                      <a:pt x="17" y="5"/>
                      <a:pt x="17" y="5"/>
                    </a:cubicBezTo>
                    <a:cubicBezTo>
                      <a:pt x="17" y="5"/>
                      <a:pt x="18" y="5"/>
                      <a:pt x="17" y="5"/>
                    </a:cubicBezTo>
                    <a:cubicBezTo>
                      <a:pt x="17" y="5"/>
                      <a:pt x="17" y="5"/>
                      <a:pt x="17" y="5"/>
                    </a:cubicBezTo>
                    <a:cubicBezTo>
                      <a:pt x="17" y="6"/>
                      <a:pt x="17" y="5"/>
                      <a:pt x="17" y="6"/>
                    </a:cubicBezTo>
                    <a:cubicBezTo>
                      <a:pt x="17" y="6"/>
                      <a:pt x="17" y="5"/>
                      <a:pt x="16" y="6"/>
                    </a:cubicBezTo>
                    <a:cubicBezTo>
                      <a:pt x="16" y="6"/>
                      <a:pt x="16" y="6"/>
                      <a:pt x="16" y="6"/>
                    </a:cubicBezTo>
                    <a:cubicBezTo>
                      <a:pt x="16" y="6"/>
                      <a:pt x="17" y="6"/>
                      <a:pt x="17" y="6"/>
                    </a:cubicBezTo>
                    <a:cubicBezTo>
                      <a:pt x="17" y="7"/>
                      <a:pt x="17" y="6"/>
                      <a:pt x="17" y="7"/>
                    </a:cubicBezTo>
                    <a:cubicBezTo>
                      <a:pt x="17" y="7"/>
                      <a:pt x="16" y="6"/>
                      <a:pt x="16" y="6"/>
                    </a:cubicBezTo>
                    <a:cubicBezTo>
                      <a:pt x="16" y="7"/>
                      <a:pt x="17" y="7"/>
                      <a:pt x="16" y="6"/>
                    </a:cubicBezTo>
                    <a:cubicBezTo>
                      <a:pt x="16" y="6"/>
                      <a:pt x="16" y="6"/>
                      <a:pt x="15" y="6"/>
                    </a:cubicBezTo>
                    <a:cubicBezTo>
                      <a:pt x="15" y="6"/>
                      <a:pt x="15" y="7"/>
                      <a:pt x="15" y="7"/>
                    </a:cubicBezTo>
                    <a:cubicBezTo>
                      <a:pt x="15" y="7"/>
                      <a:pt x="15" y="7"/>
                      <a:pt x="14" y="7"/>
                    </a:cubicBezTo>
                    <a:cubicBezTo>
                      <a:pt x="14" y="7"/>
                      <a:pt x="14" y="8"/>
                      <a:pt x="14" y="8"/>
                    </a:cubicBezTo>
                    <a:cubicBezTo>
                      <a:pt x="15" y="8"/>
                      <a:pt x="15" y="8"/>
                      <a:pt x="15" y="8"/>
                    </a:cubicBezTo>
                    <a:cubicBezTo>
                      <a:pt x="15" y="8"/>
                      <a:pt x="15" y="8"/>
                      <a:pt x="16" y="8"/>
                    </a:cubicBezTo>
                    <a:cubicBezTo>
                      <a:pt x="15" y="9"/>
                      <a:pt x="17" y="8"/>
                      <a:pt x="16" y="8"/>
                    </a:cubicBezTo>
                    <a:cubicBezTo>
                      <a:pt x="16" y="9"/>
                      <a:pt x="17" y="8"/>
                      <a:pt x="17" y="8"/>
                    </a:cubicBezTo>
                    <a:cubicBezTo>
                      <a:pt x="18" y="8"/>
                      <a:pt x="17" y="8"/>
                      <a:pt x="17" y="9"/>
                    </a:cubicBezTo>
                    <a:cubicBezTo>
                      <a:pt x="17" y="9"/>
                      <a:pt x="17" y="9"/>
                      <a:pt x="18" y="8"/>
                    </a:cubicBezTo>
                    <a:cubicBezTo>
                      <a:pt x="18" y="8"/>
                      <a:pt x="18" y="8"/>
                      <a:pt x="18" y="8"/>
                    </a:cubicBezTo>
                    <a:cubicBezTo>
                      <a:pt x="18" y="8"/>
                      <a:pt x="18" y="8"/>
                      <a:pt x="18" y="8"/>
                    </a:cubicBezTo>
                    <a:cubicBezTo>
                      <a:pt x="19" y="8"/>
                      <a:pt x="19" y="8"/>
                      <a:pt x="19" y="8"/>
                    </a:cubicBezTo>
                    <a:cubicBezTo>
                      <a:pt x="19" y="8"/>
                      <a:pt x="18" y="9"/>
                      <a:pt x="18" y="9"/>
                    </a:cubicBezTo>
                    <a:cubicBezTo>
                      <a:pt x="18" y="10"/>
                      <a:pt x="17" y="10"/>
                      <a:pt x="17" y="10"/>
                    </a:cubicBezTo>
                    <a:cubicBezTo>
                      <a:pt x="16" y="9"/>
                      <a:pt x="17" y="10"/>
                      <a:pt x="17" y="10"/>
                    </a:cubicBezTo>
                    <a:cubicBezTo>
                      <a:pt x="16" y="10"/>
                      <a:pt x="16" y="10"/>
                      <a:pt x="16" y="10"/>
                    </a:cubicBezTo>
                    <a:cubicBezTo>
                      <a:pt x="16" y="10"/>
                      <a:pt x="16" y="11"/>
                      <a:pt x="15" y="11"/>
                    </a:cubicBezTo>
                    <a:cubicBezTo>
                      <a:pt x="14" y="11"/>
                      <a:pt x="15" y="11"/>
                      <a:pt x="15" y="12"/>
                    </a:cubicBezTo>
                    <a:cubicBezTo>
                      <a:pt x="15" y="11"/>
                      <a:pt x="16" y="11"/>
                      <a:pt x="16" y="11"/>
                    </a:cubicBezTo>
                    <a:cubicBezTo>
                      <a:pt x="17" y="11"/>
                      <a:pt x="17" y="12"/>
                      <a:pt x="16" y="12"/>
                    </a:cubicBezTo>
                    <a:cubicBezTo>
                      <a:pt x="15" y="12"/>
                      <a:pt x="16" y="13"/>
                      <a:pt x="16" y="13"/>
                    </a:cubicBezTo>
                    <a:cubicBezTo>
                      <a:pt x="15" y="13"/>
                      <a:pt x="15" y="12"/>
                      <a:pt x="15" y="12"/>
                    </a:cubicBezTo>
                    <a:cubicBezTo>
                      <a:pt x="15" y="12"/>
                      <a:pt x="15" y="12"/>
                      <a:pt x="14" y="12"/>
                    </a:cubicBezTo>
                    <a:cubicBezTo>
                      <a:pt x="14" y="11"/>
                      <a:pt x="14" y="12"/>
                      <a:pt x="14" y="12"/>
                    </a:cubicBezTo>
                    <a:cubicBezTo>
                      <a:pt x="13" y="12"/>
                      <a:pt x="13" y="12"/>
                      <a:pt x="12" y="12"/>
                    </a:cubicBezTo>
                    <a:cubicBezTo>
                      <a:pt x="11" y="12"/>
                      <a:pt x="13" y="13"/>
                      <a:pt x="11" y="13"/>
                    </a:cubicBezTo>
                    <a:cubicBezTo>
                      <a:pt x="11" y="13"/>
                      <a:pt x="11" y="12"/>
                      <a:pt x="11" y="12"/>
                    </a:cubicBezTo>
                    <a:cubicBezTo>
                      <a:pt x="11" y="12"/>
                      <a:pt x="10" y="11"/>
                      <a:pt x="10" y="11"/>
                    </a:cubicBezTo>
                    <a:cubicBezTo>
                      <a:pt x="9" y="11"/>
                      <a:pt x="10" y="12"/>
                      <a:pt x="9" y="12"/>
                    </a:cubicBezTo>
                    <a:cubicBezTo>
                      <a:pt x="9" y="11"/>
                      <a:pt x="8" y="12"/>
                      <a:pt x="8" y="11"/>
                    </a:cubicBezTo>
                    <a:cubicBezTo>
                      <a:pt x="7" y="11"/>
                      <a:pt x="7" y="12"/>
                      <a:pt x="6" y="11"/>
                    </a:cubicBezTo>
                    <a:cubicBezTo>
                      <a:pt x="6" y="11"/>
                      <a:pt x="6" y="11"/>
                      <a:pt x="6" y="11"/>
                    </a:cubicBezTo>
                    <a:cubicBezTo>
                      <a:pt x="6" y="12"/>
                      <a:pt x="5" y="12"/>
                      <a:pt x="5" y="12"/>
                    </a:cubicBezTo>
                    <a:cubicBezTo>
                      <a:pt x="6" y="13"/>
                      <a:pt x="6" y="13"/>
                      <a:pt x="5" y="13"/>
                    </a:cubicBezTo>
                    <a:cubicBezTo>
                      <a:pt x="5" y="13"/>
                      <a:pt x="6" y="12"/>
                      <a:pt x="5" y="12"/>
                    </a:cubicBezTo>
                    <a:cubicBezTo>
                      <a:pt x="4" y="12"/>
                      <a:pt x="5" y="11"/>
                      <a:pt x="4" y="12"/>
                    </a:cubicBezTo>
                    <a:cubicBezTo>
                      <a:pt x="4" y="12"/>
                      <a:pt x="4" y="12"/>
                      <a:pt x="4" y="12"/>
                    </a:cubicBezTo>
                    <a:cubicBezTo>
                      <a:pt x="4" y="12"/>
                      <a:pt x="4" y="13"/>
                      <a:pt x="4" y="13"/>
                    </a:cubicBezTo>
                    <a:cubicBezTo>
                      <a:pt x="4" y="13"/>
                      <a:pt x="3" y="13"/>
                      <a:pt x="3" y="14"/>
                    </a:cubicBezTo>
                    <a:cubicBezTo>
                      <a:pt x="4" y="14"/>
                      <a:pt x="4" y="14"/>
                      <a:pt x="4" y="14"/>
                    </a:cubicBezTo>
                    <a:cubicBezTo>
                      <a:pt x="4" y="14"/>
                      <a:pt x="4" y="13"/>
                      <a:pt x="4" y="13"/>
                    </a:cubicBezTo>
                    <a:cubicBezTo>
                      <a:pt x="4" y="13"/>
                      <a:pt x="4" y="12"/>
                      <a:pt x="5" y="13"/>
                    </a:cubicBezTo>
                    <a:cubicBezTo>
                      <a:pt x="4" y="13"/>
                      <a:pt x="6" y="14"/>
                      <a:pt x="5" y="14"/>
                    </a:cubicBezTo>
                    <a:cubicBezTo>
                      <a:pt x="5" y="14"/>
                      <a:pt x="5" y="14"/>
                      <a:pt x="5" y="14"/>
                    </a:cubicBezTo>
                    <a:cubicBezTo>
                      <a:pt x="5" y="14"/>
                      <a:pt x="5" y="14"/>
                      <a:pt x="5" y="14"/>
                    </a:cubicBezTo>
                    <a:cubicBezTo>
                      <a:pt x="6" y="14"/>
                      <a:pt x="5" y="15"/>
                      <a:pt x="6" y="15"/>
                    </a:cubicBezTo>
                    <a:cubicBezTo>
                      <a:pt x="6" y="15"/>
                      <a:pt x="6" y="15"/>
                      <a:pt x="6" y="16"/>
                    </a:cubicBezTo>
                    <a:cubicBezTo>
                      <a:pt x="6" y="17"/>
                      <a:pt x="6" y="16"/>
                      <a:pt x="6" y="16"/>
                    </a:cubicBezTo>
                    <a:cubicBezTo>
                      <a:pt x="6" y="15"/>
                      <a:pt x="5" y="16"/>
                      <a:pt x="5" y="16"/>
                    </a:cubicBezTo>
                    <a:cubicBezTo>
                      <a:pt x="5" y="16"/>
                      <a:pt x="5" y="15"/>
                      <a:pt x="5" y="15"/>
                    </a:cubicBezTo>
                    <a:cubicBezTo>
                      <a:pt x="4" y="15"/>
                      <a:pt x="5" y="15"/>
                      <a:pt x="4" y="15"/>
                    </a:cubicBezTo>
                    <a:cubicBezTo>
                      <a:pt x="4" y="15"/>
                      <a:pt x="4" y="15"/>
                      <a:pt x="4" y="15"/>
                    </a:cubicBezTo>
                    <a:cubicBezTo>
                      <a:pt x="3" y="15"/>
                      <a:pt x="4" y="15"/>
                      <a:pt x="3" y="15"/>
                    </a:cubicBezTo>
                    <a:cubicBezTo>
                      <a:pt x="3" y="15"/>
                      <a:pt x="3" y="15"/>
                      <a:pt x="3" y="15"/>
                    </a:cubicBezTo>
                    <a:cubicBezTo>
                      <a:pt x="2" y="15"/>
                      <a:pt x="3" y="15"/>
                      <a:pt x="3" y="16"/>
                    </a:cubicBezTo>
                    <a:cubicBezTo>
                      <a:pt x="4" y="15"/>
                      <a:pt x="4" y="16"/>
                      <a:pt x="4" y="16"/>
                    </a:cubicBezTo>
                    <a:cubicBezTo>
                      <a:pt x="4" y="16"/>
                      <a:pt x="4" y="16"/>
                      <a:pt x="5" y="16"/>
                    </a:cubicBezTo>
                    <a:cubicBezTo>
                      <a:pt x="5" y="17"/>
                      <a:pt x="5" y="17"/>
                      <a:pt x="6" y="17"/>
                    </a:cubicBezTo>
                    <a:cubicBezTo>
                      <a:pt x="6" y="16"/>
                      <a:pt x="6" y="16"/>
                      <a:pt x="7" y="16"/>
                    </a:cubicBezTo>
                    <a:cubicBezTo>
                      <a:pt x="8" y="17"/>
                      <a:pt x="7" y="17"/>
                      <a:pt x="7" y="17"/>
                    </a:cubicBezTo>
                    <a:cubicBezTo>
                      <a:pt x="8" y="17"/>
                      <a:pt x="8" y="17"/>
                      <a:pt x="7" y="17"/>
                    </a:cubicBezTo>
                    <a:cubicBezTo>
                      <a:pt x="7" y="17"/>
                      <a:pt x="7" y="18"/>
                      <a:pt x="7" y="18"/>
                    </a:cubicBezTo>
                    <a:cubicBezTo>
                      <a:pt x="6" y="18"/>
                      <a:pt x="6" y="17"/>
                      <a:pt x="6" y="18"/>
                    </a:cubicBezTo>
                    <a:cubicBezTo>
                      <a:pt x="5" y="18"/>
                      <a:pt x="6" y="18"/>
                      <a:pt x="5" y="18"/>
                    </a:cubicBezTo>
                    <a:cubicBezTo>
                      <a:pt x="5" y="19"/>
                      <a:pt x="6" y="19"/>
                      <a:pt x="6" y="19"/>
                    </a:cubicBezTo>
                    <a:cubicBezTo>
                      <a:pt x="6" y="19"/>
                      <a:pt x="7" y="20"/>
                      <a:pt x="5" y="19"/>
                    </a:cubicBezTo>
                    <a:cubicBezTo>
                      <a:pt x="5" y="19"/>
                      <a:pt x="5" y="20"/>
                      <a:pt x="5" y="20"/>
                    </a:cubicBezTo>
                    <a:cubicBezTo>
                      <a:pt x="5" y="19"/>
                      <a:pt x="4" y="19"/>
                      <a:pt x="4" y="19"/>
                    </a:cubicBezTo>
                    <a:cubicBezTo>
                      <a:pt x="4" y="20"/>
                      <a:pt x="4" y="20"/>
                      <a:pt x="4" y="20"/>
                    </a:cubicBezTo>
                    <a:cubicBezTo>
                      <a:pt x="4" y="20"/>
                      <a:pt x="3" y="20"/>
                      <a:pt x="3" y="20"/>
                    </a:cubicBezTo>
                    <a:cubicBezTo>
                      <a:pt x="4" y="20"/>
                      <a:pt x="3" y="20"/>
                      <a:pt x="3" y="20"/>
                    </a:cubicBezTo>
                    <a:cubicBezTo>
                      <a:pt x="3" y="20"/>
                      <a:pt x="3" y="20"/>
                      <a:pt x="3" y="20"/>
                    </a:cubicBezTo>
                    <a:cubicBezTo>
                      <a:pt x="3" y="21"/>
                      <a:pt x="4" y="20"/>
                      <a:pt x="4" y="21"/>
                    </a:cubicBezTo>
                    <a:cubicBezTo>
                      <a:pt x="4" y="21"/>
                      <a:pt x="3" y="21"/>
                      <a:pt x="3" y="21"/>
                    </a:cubicBezTo>
                    <a:cubicBezTo>
                      <a:pt x="3" y="21"/>
                      <a:pt x="3" y="21"/>
                      <a:pt x="3" y="21"/>
                    </a:cubicBezTo>
                    <a:cubicBezTo>
                      <a:pt x="3" y="21"/>
                      <a:pt x="3" y="21"/>
                      <a:pt x="4" y="21"/>
                    </a:cubicBezTo>
                    <a:cubicBezTo>
                      <a:pt x="4" y="21"/>
                      <a:pt x="4" y="21"/>
                      <a:pt x="4" y="21"/>
                    </a:cubicBezTo>
                    <a:cubicBezTo>
                      <a:pt x="4" y="21"/>
                      <a:pt x="4" y="21"/>
                      <a:pt x="4" y="22"/>
                    </a:cubicBezTo>
                    <a:cubicBezTo>
                      <a:pt x="4" y="22"/>
                      <a:pt x="5" y="22"/>
                      <a:pt x="5" y="22"/>
                    </a:cubicBezTo>
                    <a:cubicBezTo>
                      <a:pt x="5" y="22"/>
                      <a:pt x="5" y="21"/>
                      <a:pt x="5" y="21"/>
                    </a:cubicBezTo>
                    <a:cubicBezTo>
                      <a:pt x="5" y="21"/>
                      <a:pt x="5" y="21"/>
                      <a:pt x="5" y="21"/>
                    </a:cubicBezTo>
                    <a:cubicBezTo>
                      <a:pt x="6" y="21"/>
                      <a:pt x="6" y="21"/>
                      <a:pt x="6" y="21"/>
                    </a:cubicBezTo>
                    <a:cubicBezTo>
                      <a:pt x="6" y="21"/>
                      <a:pt x="6" y="22"/>
                      <a:pt x="6" y="22"/>
                    </a:cubicBezTo>
                    <a:cubicBezTo>
                      <a:pt x="6" y="22"/>
                      <a:pt x="5" y="22"/>
                      <a:pt x="5" y="22"/>
                    </a:cubicBezTo>
                    <a:cubicBezTo>
                      <a:pt x="6" y="22"/>
                      <a:pt x="5" y="22"/>
                      <a:pt x="6" y="22"/>
                    </a:cubicBezTo>
                    <a:cubicBezTo>
                      <a:pt x="6" y="22"/>
                      <a:pt x="6" y="23"/>
                      <a:pt x="6" y="23"/>
                    </a:cubicBezTo>
                    <a:cubicBezTo>
                      <a:pt x="6" y="23"/>
                      <a:pt x="6" y="22"/>
                      <a:pt x="6" y="22"/>
                    </a:cubicBezTo>
                    <a:cubicBezTo>
                      <a:pt x="6" y="22"/>
                      <a:pt x="6" y="23"/>
                      <a:pt x="7" y="22"/>
                    </a:cubicBezTo>
                    <a:cubicBezTo>
                      <a:pt x="7" y="22"/>
                      <a:pt x="7" y="22"/>
                      <a:pt x="7" y="22"/>
                    </a:cubicBezTo>
                    <a:cubicBezTo>
                      <a:pt x="7" y="22"/>
                      <a:pt x="7" y="22"/>
                      <a:pt x="7" y="22"/>
                    </a:cubicBezTo>
                    <a:cubicBezTo>
                      <a:pt x="8" y="22"/>
                      <a:pt x="7" y="22"/>
                      <a:pt x="8" y="22"/>
                    </a:cubicBezTo>
                    <a:cubicBezTo>
                      <a:pt x="8" y="22"/>
                      <a:pt x="8" y="22"/>
                      <a:pt x="8" y="23"/>
                    </a:cubicBezTo>
                    <a:cubicBezTo>
                      <a:pt x="8" y="23"/>
                      <a:pt x="7" y="23"/>
                      <a:pt x="8" y="23"/>
                    </a:cubicBezTo>
                    <a:cubicBezTo>
                      <a:pt x="8" y="23"/>
                      <a:pt x="8" y="23"/>
                      <a:pt x="8" y="23"/>
                    </a:cubicBezTo>
                    <a:cubicBezTo>
                      <a:pt x="8" y="23"/>
                      <a:pt x="8" y="23"/>
                      <a:pt x="8" y="23"/>
                    </a:cubicBezTo>
                    <a:cubicBezTo>
                      <a:pt x="9" y="23"/>
                      <a:pt x="9" y="23"/>
                      <a:pt x="10" y="23"/>
                    </a:cubicBezTo>
                    <a:cubicBezTo>
                      <a:pt x="11" y="23"/>
                      <a:pt x="11" y="23"/>
                      <a:pt x="12" y="23"/>
                    </a:cubicBezTo>
                    <a:cubicBezTo>
                      <a:pt x="14" y="22"/>
                      <a:pt x="12" y="23"/>
                      <a:pt x="12" y="23"/>
                    </a:cubicBezTo>
                    <a:cubicBezTo>
                      <a:pt x="12" y="24"/>
                      <a:pt x="14" y="24"/>
                      <a:pt x="13" y="24"/>
                    </a:cubicBezTo>
                    <a:cubicBezTo>
                      <a:pt x="13" y="24"/>
                      <a:pt x="12" y="24"/>
                      <a:pt x="12" y="24"/>
                    </a:cubicBezTo>
                    <a:cubicBezTo>
                      <a:pt x="11" y="24"/>
                      <a:pt x="12" y="25"/>
                      <a:pt x="11" y="24"/>
                    </a:cubicBezTo>
                    <a:cubicBezTo>
                      <a:pt x="11" y="24"/>
                      <a:pt x="10" y="24"/>
                      <a:pt x="10" y="24"/>
                    </a:cubicBezTo>
                    <a:cubicBezTo>
                      <a:pt x="10" y="25"/>
                      <a:pt x="10" y="24"/>
                      <a:pt x="9" y="25"/>
                    </a:cubicBezTo>
                    <a:cubicBezTo>
                      <a:pt x="9" y="26"/>
                      <a:pt x="9" y="26"/>
                      <a:pt x="9" y="26"/>
                    </a:cubicBezTo>
                    <a:cubicBezTo>
                      <a:pt x="8" y="27"/>
                      <a:pt x="10" y="26"/>
                      <a:pt x="10" y="26"/>
                    </a:cubicBezTo>
                    <a:cubicBezTo>
                      <a:pt x="10" y="27"/>
                      <a:pt x="9" y="27"/>
                      <a:pt x="9" y="27"/>
                    </a:cubicBezTo>
                    <a:cubicBezTo>
                      <a:pt x="9" y="27"/>
                      <a:pt x="9" y="27"/>
                      <a:pt x="9" y="27"/>
                    </a:cubicBezTo>
                    <a:cubicBezTo>
                      <a:pt x="8" y="27"/>
                      <a:pt x="8" y="28"/>
                      <a:pt x="8" y="28"/>
                    </a:cubicBezTo>
                    <a:cubicBezTo>
                      <a:pt x="9" y="28"/>
                      <a:pt x="9" y="28"/>
                      <a:pt x="9" y="28"/>
                    </a:cubicBezTo>
                    <a:cubicBezTo>
                      <a:pt x="8" y="29"/>
                      <a:pt x="8" y="28"/>
                      <a:pt x="7" y="28"/>
                    </a:cubicBezTo>
                    <a:cubicBezTo>
                      <a:pt x="7" y="28"/>
                      <a:pt x="8" y="29"/>
                      <a:pt x="7" y="29"/>
                    </a:cubicBezTo>
                    <a:cubicBezTo>
                      <a:pt x="6" y="29"/>
                      <a:pt x="6" y="30"/>
                      <a:pt x="6" y="30"/>
                    </a:cubicBezTo>
                    <a:cubicBezTo>
                      <a:pt x="5" y="30"/>
                      <a:pt x="5" y="30"/>
                      <a:pt x="5" y="30"/>
                    </a:cubicBezTo>
                    <a:cubicBezTo>
                      <a:pt x="6" y="30"/>
                      <a:pt x="7" y="30"/>
                      <a:pt x="7" y="30"/>
                    </a:cubicBezTo>
                    <a:cubicBezTo>
                      <a:pt x="7" y="29"/>
                      <a:pt x="8" y="29"/>
                      <a:pt x="8" y="30"/>
                    </a:cubicBezTo>
                    <a:cubicBezTo>
                      <a:pt x="9" y="30"/>
                      <a:pt x="11" y="30"/>
                      <a:pt x="12" y="29"/>
                    </a:cubicBezTo>
                    <a:cubicBezTo>
                      <a:pt x="12" y="29"/>
                      <a:pt x="12" y="28"/>
                      <a:pt x="12" y="29"/>
                    </a:cubicBezTo>
                    <a:cubicBezTo>
                      <a:pt x="12" y="29"/>
                      <a:pt x="12" y="29"/>
                      <a:pt x="13" y="29"/>
                    </a:cubicBezTo>
                    <a:cubicBezTo>
                      <a:pt x="13" y="29"/>
                      <a:pt x="15" y="29"/>
                      <a:pt x="14" y="30"/>
                    </a:cubicBezTo>
                    <a:cubicBezTo>
                      <a:pt x="13" y="30"/>
                      <a:pt x="12" y="29"/>
                      <a:pt x="11" y="30"/>
                    </a:cubicBezTo>
                    <a:cubicBezTo>
                      <a:pt x="11" y="31"/>
                      <a:pt x="10" y="30"/>
                      <a:pt x="9" y="30"/>
                    </a:cubicBezTo>
                    <a:cubicBezTo>
                      <a:pt x="8" y="30"/>
                      <a:pt x="8" y="30"/>
                      <a:pt x="7" y="30"/>
                    </a:cubicBezTo>
                    <a:cubicBezTo>
                      <a:pt x="7" y="30"/>
                      <a:pt x="7" y="31"/>
                      <a:pt x="7" y="31"/>
                    </a:cubicBezTo>
                    <a:cubicBezTo>
                      <a:pt x="6" y="31"/>
                      <a:pt x="6" y="32"/>
                      <a:pt x="5" y="32"/>
                    </a:cubicBezTo>
                    <a:cubicBezTo>
                      <a:pt x="5" y="32"/>
                      <a:pt x="6" y="32"/>
                      <a:pt x="6" y="32"/>
                    </a:cubicBezTo>
                    <a:cubicBezTo>
                      <a:pt x="6" y="33"/>
                      <a:pt x="5" y="33"/>
                      <a:pt x="5" y="33"/>
                    </a:cubicBezTo>
                    <a:cubicBezTo>
                      <a:pt x="6" y="34"/>
                      <a:pt x="6" y="33"/>
                      <a:pt x="6" y="33"/>
                    </a:cubicBezTo>
                    <a:cubicBezTo>
                      <a:pt x="7" y="33"/>
                      <a:pt x="6" y="34"/>
                      <a:pt x="5" y="34"/>
                    </a:cubicBezTo>
                    <a:cubicBezTo>
                      <a:pt x="5" y="34"/>
                      <a:pt x="4" y="34"/>
                      <a:pt x="5" y="33"/>
                    </a:cubicBezTo>
                    <a:cubicBezTo>
                      <a:pt x="5" y="32"/>
                      <a:pt x="4" y="33"/>
                      <a:pt x="4" y="33"/>
                    </a:cubicBezTo>
                    <a:cubicBezTo>
                      <a:pt x="4" y="33"/>
                      <a:pt x="4" y="34"/>
                      <a:pt x="3" y="34"/>
                    </a:cubicBezTo>
                    <a:cubicBezTo>
                      <a:pt x="3" y="33"/>
                      <a:pt x="3" y="33"/>
                      <a:pt x="3" y="33"/>
                    </a:cubicBezTo>
                    <a:cubicBezTo>
                      <a:pt x="3" y="33"/>
                      <a:pt x="3" y="33"/>
                      <a:pt x="2" y="33"/>
                    </a:cubicBezTo>
                    <a:cubicBezTo>
                      <a:pt x="2" y="34"/>
                      <a:pt x="2" y="34"/>
                      <a:pt x="2" y="34"/>
                    </a:cubicBezTo>
                    <a:cubicBezTo>
                      <a:pt x="2" y="35"/>
                      <a:pt x="1" y="34"/>
                      <a:pt x="1" y="34"/>
                    </a:cubicBezTo>
                    <a:cubicBezTo>
                      <a:pt x="0" y="34"/>
                      <a:pt x="1" y="35"/>
                      <a:pt x="1" y="35"/>
                    </a:cubicBezTo>
                    <a:cubicBezTo>
                      <a:pt x="2" y="35"/>
                      <a:pt x="1" y="35"/>
                      <a:pt x="2" y="35"/>
                    </a:cubicBezTo>
                    <a:cubicBezTo>
                      <a:pt x="3" y="35"/>
                      <a:pt x="3" y="35"/>
                      <a:pt x="4" y="35"/>
                    </a:cubicBezTo>
                    <a:cubicBezTo>
                      <a:pt x="5" y="35"/>
                      <a:pt x="5" y="35"/>
                      <a:pt x="5" y="36"/>
                    </a:cubicBezTo>
                    <a:cubicBezTo>
                      <a:pt x="3" y="36"/>
                      <a:pt x="2" y="36"/>
                      <a:pt x="2" y="36"/>
                    </a:cubicBezTo>
                    <a:cubicBezTo>
                      <a:pt x="2" y="37"/>
                      <a:pt x="2" y="36"/>
                      <a:pt x="2" y="37"/>
                    </a:cubicBezTo>
                    <a:cubicBezTo>
                      <a:pt x="2" y="37"/>
                      <a:pt x="2" y="37"/>
                      <a:pt x="2" y="37"/>
                    </a:cubicBezTo>
                    <a:cubicBezTo>
                      <a:pt x="1" y="37"/>
                      <a:pt x="1" y="37"/>
                      <a:pt x="1" y="37"/>
                    </a:cubicBezTo>
                    <a:cubicBezTo>
                      <a:pt x="1" y="38"/>
                      <a:pt x="1" y="37"/>
                      <a:pt x="1" y="38"/>
                    </a:cubicBezTo>
                    <a:cubicBezTo>
                      <a:pt x="2" y="38"/>
                      <a:pt x="2" y="38"/>
                      <a:pt x="2" y="38"/>
                    </a:cubicBezTo>
                    <a:cubicBezTo>
                      <a:pt x="2" y="38"/>
                      <a:pt x="1" y="39"/>
                      <a:pt x="2" y="39"/>
                    </a:cubicBezTo>
                    <a:cubicBezTo>
                      <a:pt x="2" y="39"/>
                      <a:pt x="2" y="37"/>
                      <a:pt x="3" y="38"/>
                    </a:cubicBezTo>
                    <a:cubicBezTo>
                      <a:pt x="4" y="39"/>
                      <a:pt x="2" y="38"/>
                      <a:pt x="3" y="39"/>
                    </a:cubicBezTo>
                    <a:cubicBezTo>
                      <a:pt x="4" y="39"/>
                      <a:pt x="3" y="39"/>
                      <a:pt x="3" y="39"/>
                    </a:cubicBezTo>
                    <a:cubicBezTo>
                      <a:pt x="4" y="39"/>
                      <a:pt x="4" y="39"/>
                      <a:pt x="4" y="39"/>
                    </a:cubicBezTo>
                    <a:cubicBezTo>
                      <a:pt x="5" y="39"/>
                      <a:pt x="5" y="38"/>
                      <a:pt x="5" y="38"/>
                    </a:cubicBezTo>
                    <a:cubicBezTo>
                      <a:pt x="6" y="39"/>
                      <a:pt x="6" y="38"/>
                      <a:pt x="7" y="38"/>
                    </a:cubicBezTo>
                    <a:cubicBezTo>
                      <a:pt x="7" y="38"/>
                      <a:pt x="5" y="39"/>
                      <a:pt x="5" y="39"/>
                    </a:cubicBezTo>
                    <a:cubicBezTo>
                      <a:pt x="4" y="39"/>
                      <a:pt x="6" y="40"/>
                      <a:pt x="5" y="40"/>
                    </a:cubicBezTo>
                    <a:cubicBezTo>
                      <a:pt x="2" y="40"/>
                      <a:pt x="5" y="40"/>
                      <a:pt x="4" y="40"/>
                    </a:cubicBezTo>
                    <a:cubicBezTo>
                      <a:pt x="3" y="40"/>
                      <a:pt x="2" y="40"/>
                      <a:pt x="3" y="41"/>
                    </a:cubicBezTo>
                    <a:cubicBezTo>
                      <a:pt x="4" y="41"/>
                      <a:pt x="4" y="41"/>
                      <a:pt x="4" y="41"/>
                    </a:cubicBezTo>
                    <a:cubicBezTo>
                      <a:pt x="5" y="41"/>
                      <a:pt x="4" y="40"/>
                      <a:pt x="5" y="41"/>
                    </a:cubicBezTo>
                    <a:cubicBezTo>
                      <a:pt x="6" y="41"/>
                      <a:pt x="6" y="40"/>
                      <a:pt x="6" y="40"/>
                    </a:cubicBezTo>
                    <a:cubicBezTo>
                      <a:pt x="6" y="40"/>
                      <a:pt x="7" y="40"/>
                      <a:pt x="7" y="40"/>
                    </a:cubicBezTo>
                    <a:cubicBezTo>
                      <a:pt x="7" y="40"/>
                      <a:pt x="8" y="40"/>
                      <a:pt x="8" y="39"/>
                    </a:cubicBezTo>
                    <a:cubicBezTo>
                      <a:pt x="8" y="39"/>
                      <a:pt x="9" y="39"/>
                      <a:pt x="9" y="39"/>
                    </a:cubicBezTo>
                    <a:cubicBezTo>
                      <a:pt x="9" y="39"/>
                      <a:pt x="8" y="40"/>
                      <a:pt x="8" y="40"/>
                    </a:cubicBezTo>
                    <a:cubicBezTo>
                      <a:pt x="8" y="40"/>
                      <a:pt x="7" y="40"/>
                      <a:pt x="7" y="40"/>
                    </a:cubicBezTo>
                    <a:cubicBezTo>
                      <a:pt x="6" y="41"/>
                      <a:pt x="6" y="41"/>
                      <a:pt x="6" y="41"/>
                    </a:cubicBezTo>
                    <a:cubicBezTo>
                      <a:pt x="6" y="42"/>
                      <a:pt x="7" y="41"/>
                      <a:pt x="7" y="41"/>
                    </a:cubicBezTo>
                    <a:cubicBezTo>
                      <a:pt x="8" y="41"/>
                      <a:pt x="8" y="41"/>
                      <a:pt x="8" y="41"/>
                    </a:cubicBezTo>
                    <a:cubicBezTo>
                      <a:pt x="7" y="41"/>
                      <a:pt x="7" y="42"/>
                      <a:pt x="7" y="41"/>
                    </a:cubicBezTo>
                    <a:cubicBezTo>
                      <a:pt x="6" y="41"/>
                      <a:pt x="6" y="42"/>
                      <a:pt x="6" y="42"/>
                    </a:cubicBezTo>
                    <a:cubicBezTo>
                      <a:pt x="7" y="42"/>
                      <a:pt x="7" y="42"/>
                      <a:pt x="7" y="42"/>
                    </a:cubicBezTo>
                    <a:cubicBezTo>
                      <a:pt x="7" y="41"/>
                      <a:pt x="7" y="42"/>
                      <a:pt x="8" y="42"/>
                    </a:cubicBezTo>
                    <a:cubicBezTo>
                      <a:pt x="8" y="42"/>
                      <a:pt x="9" y="41"/>
                      <a:pt x="9" y="41"/>
                    </a:cubicBezTo>
                    <a:cubicBezTo>
                      <a:pt x="10" y="41"/>
                      <a:pt x="9" y="42"/>
                      <a:pt x="9" y="42"/>
                    </a:cubicBezTo>
                    <a:cubicBezTo>
                      <a:pt x="9" y="42"/>
                      <a:pt x="10" y="42"/>
                      <a:pt x="11" y="42"/>
                    </a:cubicBezTo>
                    <a:cubicBezTo>
                      <a:pt x="11" y="42"/>
                      <a:pt x="11" y="41"/>
                      <a:pt x="11" y="41"/>
                    </a:cubicBezTo>
                    <a:cubicBezTo>
                      <a:pt x="12" y="42"/>
                      <a:pt x="11" y="41"/>
                      <a:pt x="12" y="41"/>
                    </a:cubicBezTo>
                    <a:cubicBezTo>
                      <a:pt x="13" y="41"/>
                      <a:pt x="13" y="41"/>
                      <a:pt x="13" y="41"/>
                    </a:cubicBezTo>
                    <a:cubicBezTo>
                      <a:pt x="14" y="41"/>
                      <a:pt x="13" y="41"/>
                      <a:pt x="14" y="41"/>
                    </a:cubicBezTo>
                    <a:cubicBezTo>
                      <a:pt x="14" y="40"/>
                      <a:pt x="14" y="41"/>
                      <a:pt x="15" y="41"/>
                    </a:cubicBezTo>
                    <a:cubicBezTo>
                      <a:pt x="15" y="41"/>
                      <a:pt x="15" y="40"/>
                      <a:pt x="15" y="40"/>
                    </a:cubicBezTo>
                    <a:cubicBezTo>
                      <a:pt x="15" y="40"/>
                      <a:pt x="15" y="40"/>
                      <a:pt x="16" y="40"/>
                    </a:cubicBezTo>
                    <a:cubicBezTo>
                      <a:pt x="16" y="40"/>
                      <a:pt x="16" y="41"/>
                      <a:pt x="16" y="40"/>
                    </a:cubicBezTo>
                    <a:cubicBezTo>
                      <a:pt x="17" y="40"/>
                      <a:pt x="16" y="40"/>
                      <a:pt x="17" y="40"/>
                    </a:cubicBezTo>
                    <a:cubicBezTo>
                      <a:pt x="17" y="40"/>
                      <a:pt x="17" y="39"/>
                      <a:pt x="18" y="39"/>
                    </a:cubicBezTo>
                    <a:cubicBezTo>
                      <a:pt x="18" y="39"/>
                      <a:pt x="18" y="39"/>
                      <a:pt x="18" y="39"/>
                    </a:cubicBezTo>
                    <a:cubicBezTo>
                      <a:pt x="18" y="38"/>
                      <a:pt x="18" y="38"/>
                      <a:pt x="19" y="38"/>
                    </a:cubicBezTo>
                    <a:cubicBezTo>
                      <a:pt x="19" y="38"/>
                      <a:pt x="18" y="39"/>
                      <a:pt x="19" y="39"/>
                    </a:cubicBezTo>
                    <a:cubicBezTo>
                      <a:pt x="19" y="38"/>
                      <a:pt x="20" y="38"/>
                      <a:pt x="21" y="38"/>
                    </a:cubicBezTo>
                    <a:cubicBezTo>
                      <a:pt x="21" y="38"/>
                      <a:pt x="20" y="38"/>
                      <a:pt x="20" y="38"/>
                    </a:cubicBezTo>
                    <a:cubicBezTo>
                      <a:pt x="21" y="38"/>
                      <a:pt x="21" y="38"/>
                      <a:pt x="22" y="38"/>
                    </a:cubicBezTo>
                    <a:cubicBezTo>
                      <a:pt x="22" y="37"/>
                      <a:pt x="21" y="37"/>
                      <a:pt x="22" y="37"/>
                    </a:cubicBezTo>
                    <a:cubicBezTo>
                      <a:pt x="22" y="37"/>
                      <a:pt x="22" y="37"/>
                      <a:pt x="22" y="37"/>
                    </a:cubicBezTo>
                    <a:cubicBezTo>
                      <a:pt x="23" y="37"/>
                      <a:pt x="22" y="37"/>
                      <a:pt x="23" y="37"/>
                    </a:cubicBezTo>
                    <a:cubicBezTo>
                      <a:pt x="24" y="36"/>
                      <a:pt x="24" y="36"/>
                      <a:pt x="24" y="36"/>
                    </a:cubicBezTo>
                    <a:cubicBezTo>
                      <a:pt x="24" y="36"/>
                      <a:pt x="25" y="36"/>
                      <a:pt x="24" y="36"/>
                    </a:cubicBezTo>
                    <a:cubicBezTo>
                      <a:pt x="24" y="36"/>
                      <a:pt x="24" y="35"/>
                      <a:pt x="25" y="35"/>
                    </a:cubicBezTo>
                    <a:cubicBezTo>
                      <a:pt x="25" y="35"/>
                      <a:pt x="25" y="35"/>
                      <a:pt x="27" y="35"/>
                    </a:cubicBezTo>
                    <a:cubicBezTo>
                      <a:pt x="27" y="34"/>
                      <a:pt x="28" y="34"/>
                      <a:pt x="28" y="35"/>
                    </a:cubicBezTo>
                    <a:cubicBezTo>
                      <a:pt x="27" y="35"/>
                      <a:pt x="28" y="35"/>
                      <a:pt x="28" y="35"/>
                    </a:cubicBezTo>
                    <a:cubicBezTo>
                      <a:pt x="29" y="35"/>
                      <a:pt x="29" y="35"/>
                      <a:pt x="29" y="34"/>
                    </a:cubicBezTo>
                    <a:cubicBezTo>
                      <a:pt x="28" y="34"/>
                      <a:pt x="29" y="34"/>
                      <a:pt x="29" y="35"/>
                    </a:cubicBezTo>
                    <a:cubicBezTo>
                      <a:pt x="29" y="35"/>
                      <a:pt x="29" y="35"/>
                      <a:pt x="29" y="35"/>
                    </a:cubicBezTo>
                    <a:cubicBezTo>
                      <a:pt x="30" y="35"/>
                      <a:pt x="30" y="35"/>
                      <a:pt x="30" y="34"/>
                    </a:cubicBezTo>
                    <a:cubicBezTo>
                      <a:pt x="30" y="34"/>
                      <a:pt x="30" y="34"/>
                      <a:pt x="31" y="34"/>
                    </a:cubicBezTo>
                    <a:cubicBezTo>
                      <a:pt x="32" y="34"/>
                      <a:pt x="31" y="35"/>
                      <a:pt x="32" y="35"/>
                    </a:cubicBezTo>
                    <a:cubicBezTo>
                      <a:pt x="32" y="35"/>
                      <a:pt x="31" y="34"/>
                      <a:pt x="33" y="34"/>
                    </a:cubicBezTo>
                    <a:cubicBezTo>
                      <a:pt x="33" y="34"/>
                      <a:pt x="34" y="35"/>
                      <a:pt x="34" y="34"/>
                    </a:cubicBezTo>
                    <a:cubicBezTo>
                      <a:pt x="34" y="34"/>
                      <a:pt x="34" y="34"/>
                      <a:pt x="34" y="33"/>
                    </a:cubicBezTo>
                    <a:cubicBezTo>
                      <a:pt x="33" y="33"/>
                      <a:pt x="33" y="33"/>
                      <a:pt x="33" y="33"/>
                    </a:cubicBezTo>
                    <a:cubicBezTo>
                      <a:pt x="32" y="33"/>
                      <a:pt x="33" y="32"/>
                      <a:pt x="33" y="33"/>
                    </a:cubicBezTo>
                    <a:cubicBezTo>
                      <a:pt x="33" y="33"/>
                      <a:pt x="34" y="33"/>
                      <a:pt x="34" y="32"/>
                    </a:cubicBezTo>
                    <a:cubicBezTo>
                      <a:pt x="33" y="32"/>
                      <a:pt x="34" y="31"/>
                      <a:pt x="35" y="31"/>
                    </a:cubicBezTo>
                    <a:cubicBezTo>
                      <a:pt x="35" y="31"/>
                      <a:pt x="35" y="30"/>
                      <a:pt x="35" y="30"/>
                    </a:cubicBezTo>
                    <a:cubicBezTo>
                      <a:pt x="35" y="30"/>
                      <a:pt x="35" y="29"/>
                      <a:pt x="35" y="29"/>
                    </a:cubicBezTo>
                    <a:cubicBezTo>
                      <a:pt x="35" y="29"/>
                      <a:pt x="35" y="29"/>
                      <a:pt x="35" y="29"/>
                    </a:cubicBezTo>
                    <a:cubicBezTo>
                      <a:pt x="36" y="28"/>
                      <a:pt x="35" y="28"/>
                      <a:pt x="36" y="28"/>
                    </a:cubicBezTo>
                    <a:cubicBezTo>
                      <a:pt x="36" y="27"/>
                      <a:pt x="36" y="27"/>
                      <a:pt x="36" y="27"/>
                    </a:cubicBezTo>
                    <a:cubicBezTo>
                      <a:pt x="36" y="27"/>
                      <a:pt x="37" y="26"/>
                      <a:pt x="36" y="26"/>
                    </a:cubicBezTo>
                    <a:cubicBezTo>
                      <a:pt x="36" y="26"/>
                      <a:pt x="36" y="26"/>
                      <a:pt x="36" y="25"/>
                    </a:cubicBezTo>
                    <a:cubicBezTo>
                      <a:pt x="36" y="25"/>
                      <a:pt x="36" y="25"/>
                      <a:pt x="36" y="25"/>
                    </a:cubicBezTo>
                    <a:cubicBezTo>
                      <a:pt x="36" y="24"/>
                      <a:pt x="36" y="24"/>
                      <a:pt x="36" y="24"/>
                    </a:cubicBezTo>
                    <a:cubicBezTo>
                      <a:pt x="36" y="24"/>
                      <a:pt x="36" y="23"/>
                      <a:pt x="36" y="23"/>
                    </a:cubicBezTo>
                    <a:cubicBezTo>
                      <a:pt x="36" y="22"/>
                      <a:pt x="35" y="23"/>
                      <a:pt x="35" y="22"/>
                    </a:cubicBezTo>
                    <a:cubicBezTo>
                      <a:pt x="35" y="22"/>
                      <a:pt x="36" y="22"/>
                      <a:pt x="36" y="22"/>
                    </a:cubicBezTo>
                    <a:cubicBezTo>
                      <a:pt x="36" y="22"/>
                      <a:pt x="36" y="21"/>
                      <a:pt x="36" y="21"/>
                    </a:cubicBezTo>
                    <a:cubicBezTo>
                      <a:pt x="35" y="20"/>
                      <a:pt x="36" y="20"/>
                      <a:pt x="36" y="20"/>
                    </a:cubicBezTo>
                    <a:cubicBezTo>
                      <a:pt x="36" y="21"/>
                      <a:pt x="37" y="21"/>
                      <a:pt x="36" y="21"/>
                    </a:cubicBezTo>
                    <a:cubicBezTo>
                      <a:pt x="36" y="21"/>
                      <a:pt x="36" y="20"/>
                      <a:pt x="36" y="20"/>
                    </a:cubicBezTo>
                    <a:cubicBezTo>
                      <a:pt x="36" y="20"/>
                      <a:pt x="36" y="20"/>
                      <a:pt x="35" y="20"/>
                    </a:cubicBezTo>
                    <a:cubicBezTo>
                      <a:pt x="35" y="19"/>
                      <a:pt x="35" y="19"/>
                      <a:pt x="35" y="19"/>
                    </a:cubicBezTo>
                    <a:cubicBezTo>
                      <a:pt x="34" y="17"/>
                      <a:pt x="35" y="17"/>
                      <a:pt x="35" y="17"/>
                    </a:cubicBezTo>
                    <a:cubicBezTo>
                      <a:pt x="34" y="17"/>
                      <a:pt x="35" y="17"/>
                      <a:pt x="35" y="16"/>
                    </a:cubicBezTo>
                    <a:cubicBezTo>
                      <a:pt x="34" y="16"/>
                      <a:pt x="34" y="16"/>
                      <a:pt x="34" y="16"/>
                    </a:cubicBezTo>
                    <a:cubicBezTo>
                      <a:pt x="34" y="16"/>
                      <a:pt x="33" y="15"/>
                      <a:pt x="34" y="15"/>
                    </a:cubicBezTo>
                    <a:cubicBezTo>
                      <a:pt x="35" y="15"/>
                      <a:pt x="35" y="15"/>
                      <a:pt x="35" y="15"/>
                    </a:cubicBezTo>
                    <a:cubicBezTo>
                      <a:pt x="35" y="16"/>
                      <a:pt x="35" y="15"/>
                      <a:pt x="36" y="15"/>
                    </a:cubicBezTo>
                    <a:cubicBezTo>
                      <a:pt x="36" y="15"/>
                      <a:pt x="35" y="15"/>
                      <a:pt x="35" y="15"/>
                    </a:cubicBezTo>
                    <a:cubicBezTo>
                      <a:pt x="35" y="15"/>
                      <a:pt x="35" y="15"/>
                      <a:pt x="35" y="14"/>
                    </a:cubicBezTo>
                    <a:cubicBezTo>
                      <a:pt x="35" y="14"/>
                      <a:pt x="35" y="14"/>
                      <a:pt x="34" y="14"/>
                    </a:cubicBezTo>
                    <a:cubicBezTo>
                      <a:pt x="33" y="14"/>
                      <a:pt x="34" y="15"/>
                      <a:pt x="33" y="14"/>
                    </a:cubicBezTo>
                    <a:close/>
                  </a:path>
                </a:pathLst>
              </a:custGeom>
              <a:solidFill>
                <a:schemeClr val="accent1"/>
              </a:solidFill>
              <a:ln w="3175">
                <a:noFill/>
              </a:ln>
            </p:spPr>
            <p:txBody>
              <a:bodyPr vert="horz" wrap="square" lIns="91440" tIns="45720" rIns="91440" bIns="45720" numCol="1" anchor="t" anchorCtr="0" compatLnSpc="1">
                <a:prstTxWarp prst="textNoShape">
                  <a:avLst/>
                </a:prstTxWarp>
              </a:bodyPr>
              <a:lstStyle/>
              <a:p>
                <a:endParaRPr lang="en-GB"/>
              </a:p>
            </p:txBody>
          </p:sp>
          <p:sp>
            <p:nvSpPr>
              <p:cNvPr id="5057" name="Freeform 2590">
                <a:extLst>
                  <a:ext uri="{FF2B5EF4-FFF2-40B4-BE49-F238E27FC236}">
                    <a16:creationId xmlns:a16="http://schemas.microsoft.com/office/drawing/2014/main" id="{C32A7480-BA81-57BE-7379-F884BC58C738}"/>
                  </a:ext>
                </a:extLst>
              </p:cNvPr>
              <p:cNvSpPr>
                <a:spLocks/>
              </p:cNvSpPr>
              <p:nvPr/>
            </p:nvSpPr>
            <p:spPr bwMode="auto">
              <a:xfrm>
                <a:off x="4664076" y="3625850"/>
                <a:ext cx="4763" cy="3175"/>
              </a:xfrm>
              <a:custGeom>
                <a:avLst/>
                <a:gdLst>
                  <a:gd name="T0" fmla="*/ 1 w 2"/>
                  <a:gd name="T1" fmla="*/ 0 h 1"/>
                  <a:gd name="T2" fmla="*/ 1 w 2"/>
                  <a:gd name="T3" fmla="*/ 1 h 1"/>
                  <a:gd name="T4" fmla="*/ 1 w 2"/>
                  <a:gd name="T5" fmla="*/ 0 h 1"/>
                </a:gdLst>
                <a:ahLst/>
                <a:cxnLst>
                  <a:cxn ang="0">
                    <a:pos x="T0" y="T1"/>
                  </a:cxn>
                  <a:cxn ang="0">
                    <a:pos x="T2" y="T3"/>
                  </a:cxn>
                  <a:cxn ang="0">
                    <a:pos x="T4" y="T5"/>
                  </a:cxn>
                </a:cxnLst>
                <a:rect l="0" t="0" r="r" b="b"/>
                <a:pathLst>
                  <a:path w="2" h="1">
                    <a:moveTo>
                      <a:pt x="1" y="0"/>
                    </a:moveTo>
                    <a:cubicBezTo>
                      <a:pt x="0" y="0"/>
                      <a:pt x="0" y="0"/>
                      <a:pt x="1" y="1"/>
                    </a:cubicBezTo>
                    <a:cubicBezTo>
                      <a:pt x="2" y="1"/>
                      <a:pt x="2" y="0"/>
                      <a:pt x="1" y="0"/>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058" name="Freeform 2591">
                <a:extLst>
                  <a:ext uri="{FF2B5EF4-FFF2-40B4-BE49-F238E27FC236}">
                    <a16:creationId xmlns:a16="http://schemas.microsoft.com/office/drawing/2014/main" id="{6847996E-B26C-8057-023A-A6E51B23629E}"/>
                  </a:ext>
                </a:extLst>
              </p:cNvPr>
              <p:cNvSpPr>
                <a:spLocks/>
              </p:cNvSpPr>
              <p:nvPr/>
            </p:nvSpPr>
            <p:spPr bwMode="auto">
              <a:xfrm>
                <a:off x="4668838" y="3625850"/>
                <a:ext cx="6350" cy="9525"/>
              </a:xfrm>
              <a:custGeom>
                <a:avLst/>
                <a:gdLst>
                  <a:gd name="T0" fmla="*/ 0 w 2"/>
                  <a:gd name="T1" fmla="*/ 1 h 3"/>
                  <a:gd name="T2" fmla="*/ 1 w 2"/>
                  <a:gd name="T3" fmla="*/ 1 h 3"/>
                  <a:gd name="T4" fmla="*/ 2 w 2"/>
                  <a:gd name="T5" fmla="*/ 2 h 3"/>
                  <a:gd name="T6" fmla="*/ 1 w 2"/>
                  <a:gd name="T7" fmla="*/ 2 h 3"/>
                  <a:gd name="T8" fmla="*/ 0 w 2"/>
                  <a:gd name="T9" fmla="*/ 1 h 3"/>
                  <a:gd name="T10" fmla="*/ 0 w 2"/>
                  <a:gd name="T11" fmla="*/ 1 h 3"/>
                  <a:gd name="T12" fmla="*/ 0 w 2"/>
                  <a:gd name="T13" fmla="*/ 1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0" y="1"/>
                    </a:moveTo>
                    <a:cubicBezTo>
                      <a:pt x="0" y="1"/>
                      <a:pt x="1" y="1"/>
                      <a:pt x="1" y="1"/>
                    </a:cubicBezTo>
                    <a:cubicBezTo>
                      <a:pt x="2" y="2"/>
                      <a:pt x="2" y="2"/>
                      <a:pt x="2" y="2"/>
                    </a:cubicBezTo>
                    <a:cubicBezTo>
                      <a:pt x="2" y="2"/>
                      <a:pt x="1" y="3"/>
                      <a:pt x="1" y="2"/>
                    </a:cubicBezTo>
                    <a:cubicBezTo>
                      <a:pt x="1" y="2"/>
                      <a:pt x="0" y="2"/>
                      <a:pt x="0" y="1"/>
                    </a:cubicBezTo>
                    <a:cubicBezTo>
                      <a:pt x="0" y="1"/>
                      <a:pt x="0" y="1"/>
                      <a:pt x="0" y="1"/>
                    </a:cubicBezTo>
                    <a:cubicBezTo>
                      <a:pt x="0" y="1"/>
                      <a:pt x="0" y="0"/>
                      <a:pt x="0" y="1"/>
                    </a:cubicBezTo>
                    <a:close/>
                  </a:path>
                </a:pathLst>
              </a:custGeom>
              <a:solidFill>
                <a:schemeClr val="accent1"/>
              </a:solidFill>
              <a:ln w="3175">
                <a:noFill/>
              </a:ln>
            </p:spPr>
            <p:txBody>
              <a:bodyPr vert="horz" wrap="square" lIns="91440" tIns="45720" rIns="91440" bIns="45720" numCol="1" anchor="t" anchorCtr="0" compatLnSpc="1">
                <a:prstTxWarp prst="textNoShape">
                  <a:avLst/>
                </a:prstTxWarp>
              </a:bodyPr>
              <a:lstStyle/>
              <a:p>
                <a:endParaRPr lang="en-GB"/>
              </a:p>
            </p:txBody>
          </p:sp>
          <p:sp>
            <p:nvSpPr>
              <p:cNvPr id="5059" name="Freeform 2623">
                <a:extLst>
                  <a:ext uri="{FF2B5EF4-FFF2-40B4-BE49-F238E27FC236}">
                    <a16:creationId xmlns:a16="http://schemas.microsoft.com/office/drawing/2014/main" id="{5E0B6E7B-ED29-3A71-502D-1A2B59D01B74}"/>
                  </a:ext>
                </a:extLst>
              </p:cNvPr>
              <p:cNvSpPr>
                <a:spLocks/>
              </p:cNvSpPr>
              <p:nvPr/>
            </p:nvSpPr>
            <p:spPr bwMode="auto">
              <a:xfrm>
                <a:off x="4635500" y="363220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060" name="Freeform 2771">
                <a:extLst>
                  <a:ext uri="{FF2B5EF4-FFF2-40B4-BE49-F238E27FC236}">
                    <a16:creationId xmlns:a16="http://schemas.microsoft.com/office/drawing/2014/main" id="{24DBB43F-EBB4-F752-9F89-320355F9EC64}"/>
                  </a:ext>
                </a:extLst>
              </p:cNvPr>
              <p:cNvSpPr>
                <a:spLocks/>
              </p:cNvSpPr>
              <p:nvPr/>
            </p:nvSpPr>
            <p:spPr bwMode="auto">
              <a:xfrm>
                <a:off x="4137025" y="3451225"/>
                <a:ext cx="1588" cy="3175"/>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1" y="0"/>
                      <a:pt x="0" y="0"/>
                      <a:pt x="0" y="0"/>
                    </a:cubicBezTo>
                    <a:cubicBezTo>
                      <a:pt x="1" y="1"/>
                      <a:pt x="1" y="0"/>
                      <a:pt x="1" y="0"/>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061" name="Freeform 2772">
                <a:extLst>
                  <a:ext uri="{FF2B5EF4-FFF2-40B4-BE49-F238E27FC236}">
                    <a16:creationId xmlns:a16="http://schemas.microsoft.com/office/drawing/2014/main" id="{26503E14-7ACC-92C6-B3DF-1FEFC8FDB04D}"/>
                  </a:ext>
                </a:extLst>
              </p:cNvPr>
              <p:cNvSpPr>
                <a:spLocks/>
              </p:cNvSpPr>
              <p:nvPr/>
            </p:nvSpPr>
            <p:spPr bwMode="auto">
              <a:xfrm>
                <a:off x="4137025" y="3454400"/>
                <a:ext cx="0" cy="3175"/>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0"/>
                      <a:pt x="0" y="0"/>
                      <a:pt x="0" y="1"/>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062" name="Freeform 2778">
                <a:extLst>
                  <a:ext uri="{FF2B5EF4-FFF2-40B4-BE49-F238E27FC236}">
                    <a16:creationId xmlns:a16="http://schemas.microsoft.com/office/drawing/2014/main" id="{98A9A637-5B24-C0DA-E2C8-57AB6F74E7D8}"/>
                  </a:ext>
                </a:extLst>
              </p:cNvPr>
              <p:cNvSpPr>
                <a:spLocks/>
              </p:cNvSpPr>
              <p:nvPr/>
            </p:nvSpPr>
            <p:spPr bwMode="auto">
              <a:xfrm>
                <a:off x="4137025" y="3459163"/>
                <a:ext cx="0" cy="3175"/>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1"/>
                      <a:pt x="0" y="0"/>
                    </a:cubicBezTo>
                    <a:cubicBezTo>
                      <a:pt x="0" y="0"/>
                      <a:pt x="0" y="0"/>
                      <a:pt x="0" y="0"/>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063" name="Freeform 2811">
                <a:extLst>
                  <a:ext uri="{FF2B5EF4-FFF2-40B4-BE49-F238E27FC236}">
                    <a16:creationId xmlns:a16="http://schemas.microsoft.com/office/drawing/2014/main" id="{05898ABE-D950-39E7-E345-BD7EFB88D568}"/>
                  </a:ext>
                </a:extLst>
              </p:cNvPr>
              <p:cNvSpPr>
                <a:spLocks/>
              </p:cNvSpPr>
              <p:nvPr/>
            </p:nvSpPr>
            <p:spPr bwMode="auto">
              <a:xfrm>
                <a:off x="4973638" y="3614738"/>
                <a:ext cx="14288" cy="17462"/>
              </a:xfrm>
              <a:custGeom>
                <a:avLst/>
                <a:gdLst>
                  <a:gd name="T0" fmla="*/ 4 w 5"/>
                  <a:gd name="T1" fmla="*/ 1 h 6"/>
                  <a:gd name="T2" fmla="*/ 5 w 5"/>
                  <a:gd name="T3" fmla="*/ 1 h 6"/>
                  <a:gd name="T4" fmla="*/ 4 w 5"/>
                  <a:gd name="T5" fmla="*/ 2 h 6"/>
                  <a:gd name="T6" fmla="*/ 3 w 5"/>
                  <a:gd name="T7" fmla="*/ 3 h 6"/>
                  <a:gd name="T8" fmla="*/ 4 w 5"/>
                  <a:gd name="T9" fmla="*/ 4 h 6"/>
                  <a:gd name="T10" fmla="*/ 3 w 5"/>
                  <a:gd name="T11" fmla="*/ 4 h 6"/>
                  <a:gd name="T12" fmla="*/ 2 w 5"/>
                  <a:gd name="T13" fmla="*/ 5 h 6"/>
                  <a:gd name="T14" fmla="*/ 1 w 5"/>
                  <a:gd name="T15" fmla="*/ 5 h 6"/>
                  <a:gd name="T16" fmla="*/ 1 w 5"/>
                  <a:gd name="T17" fmla="*/ 4 h 6"/>
                  <a:gd name="T18" fmla="*/ 0 w 5"/>
                  <a:gd name="T19" fmla="*/ 3 h 6"/>
                  <a:gd name="T20" fmla="*/ 1 w 5"/>
                  <a:gd name="T21" fmla="*/ 3 h 6"/>
                  <a:gd name="T22" fmla="*/ 2 w 5"/>
                  <a:gd name="T23" fmla="*/ 2 h 6"/>
                  <a:gd name="T24" fmla="*/ 3 w 5"/>
                  <a:gd name="T25" fmla="*/ 1 h 6"/>
                  <a:gd name="T26" fmla="*/ 4 w 5"/>
                  <a:gd name="T27" fmla="*/ 1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 h="6">
                    <a:moveTo>
                      <a:pt x="4" y="1"/>
                    </a:moveTo>
                    <a:cubicBezTo>
                      <a:pt x="5" y="0"/>
                      <a:pt x="5" y="0"/>
                      <a:pt x="5" y="1"/>
                    </a:cubicBezTo>
                    <a:cubicBezTo>
                      <a:pt x="5" y="1"/>
                      <a:pt x="5" y="1"/>
                      <a:pt x="4" y="2"/>
                    </a:cubicBezTo>
                    <a:cubicBezTo>
                      <a:pt x="4" y="3"/>
                      <a:pt x="4" y="3"/>
                      <a:pt x="3" y="3"/>
                    </a:cubicBezTo>
                    <a:cubicBezTo>
                      <a:pt x="3" y="4"/>
                      <a:pt x="4" y="3"/>
                      <a:pt x="4" y="4"/>
                    </a:cubicBezTo>
                    <a:cubicBezTo>
                      <a:pt x="3" y="5"/>
                      <a:pt x="3" y="3"/>
                      <a:pt x="3" y="4"/>
                    </a:cubicBezTo>
                    <a:cubicBezTo>
                      <a:pt x="2" y="5"/>
                      <a:pt x="2" y="5"/>
                      <a:pt x="2" y="5"/>
                    </a:cubicBezTo>
                    <a:cubicBezTo>
                      <a:pt x="1" y="6"/>
                      <a:pt x="1" y="6"/>
                      <a:pt x="1" y="5"/>
                    </a:cubicBezTo>
                    <a:cubicBezTo>
                      <a:pt x="0" y="5"/>
                      <a:pt x="1" y="5"/>
                      <a:pt x="1" y="4"/>
                    </a:cubicBezTo>
                    <a:cubicBezTo>
                      <a:pt x="1" y="3"/>
                      <a:pt x="0" y="4"/>
                      <a:pt x="0" y="3"/>
                    </a:cubicBezTo>
                    <a:cubicBezTo>
                      <a:pt x="0" y="3"/>
                      <a:pt x="1" y="3"/>
                      <a:pt x="1" y="3"/>
                    </a:cubicBezTo>
                    <a:cubicBezTo>
                      <a:pt x="1" y="2"/>
                      <a:pt x="1" y="2"/>
                      <a:pt x="2" y="2"/>
                    </a:cubicBezTo>
                    <a:cubicBezTo>
                      <a:pt x="2" y="1"/>
                      <a:pt x="3" y="1"/>
                      <a:pt x="3" y="1"/>
                    </a:cubicBezTo>
                    <a:cubicBezTo>
                      <a:pt x="4" y="1"/>
                      <a:pt x="4" y="1"/>
                      <a:pt x="4" y="1"/>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064" name="Freeform 2840">
                <a:extLst>
                  <a:ext uri="{FF2B5EF4-FFF2-40B4-BE49-F238E27FC236}">
                    <a16:creationId xmlns:a16="http://schemas.microsoft.com/office/drawing/2014/main" id="{32140C40-E45D-EE8D-B717-3FE27F94F375}"/>
                  </a:ext>
                </a:extLst>
              </p:cNvPr>
              <p:cNvSpPr>
                <a:spLocks/>
              </p:cNvSpPr>
              <p:nvPr/>
            </p:nvSpPr>
            <p:spPr bwMode="auto">
              <a:xfrm>
                <a:off x="4873625" y="3629025"/>
                <a:ext cx="1588" cy="6350"/>
              </a:xfrm>
              <a:custGeom>
                <a:avLst/>
                <a:gdLst>
                  <a:gd name="T0" fmla="*/ 0 w 1"/>
                  <a:gd name="T1" fmla="*/ 1 h 2"/>
                  <a:gd name="T2" fmla="*/ 0 w 1"/>
                  <a:gd name="T3" fmla="*/ 1 h 2"/>
                  <a:gd name="T4" fmla="*/ 0 w 1"/>
                  <a:gd name="T5" fmla="*/ 1 h 2"/>
                </a:gdLst>
                <a:ahLst/>
                <a:cxnLst>
                  <a:cxn ang="0">
                    <a:pos x="T0" y="T1"/>
                  </a:cxn>
                  <a:cxn ang="0">
                    <a:pos x="T2" y="T3"/>
                  </a:cxn>
                  <a:cxn ang="0">
                    <a:pos x="T4" y="T5"/>
                  </a:cxn>
                </a:cxnLst>
                <a:rect l="0" t="0" r="r" b="b"/>
                <a:pathLst>
                  <a:path w="1" h="2">
                    <a:moveTo>
                      <a:pt x="0" y="1"/>
                    </a:moveTo>
                    <a:cubicBezTo>
                      <a:pt x="1" y="1"/>
                      <a:pt x="1" y="2"/>
                      <a:pt x="0" y="1"/>
                    </a:cubicBezTo>
                    <a:cubicBezTo>
                      <a:pt x="0" y="1"/>
                      <a:pt x="0" y="0"/>
                      <a:pt x="0" y="1"/>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065" name="Freeform 3454">
                <a:extLst>
                  <a:ext uri="{FF2B5EF4-FFF2-40B4-BE49-F238E27FC236}">
                    <a16:creationId xmlns:a16="http://schemas.microsoft.com/office/drawing/2014/main" id="{BAC03D13-F329-C4BA-7228-8D926F58CB0D}"/>
                  </a:ext>
                </a:extLst>
              </p:cNvPr>
              <p:cNvSpPr>
                <a:spLocks/>
              </p:cNvSpPr>
              <p:nvPr/>
            </p:nvSpPr>
            <p:spPr bwMode="auto">
              <a:xfrm>
                <a:off x="4144963" y="2989263"/>
                <a:ext cx="3175" cy="3175"/>
              </a:xfrm>
              <a:custGeom>
                <a:avLst/>
                <a:gdLst>
                  <a:gd name="T0" fmla="*/ 1 w 1"/>
                  <a:gd name="T1" fmla="*/ 1 h 1"/>
                  <a:gd name="T2" fmla="*/ 1 w 1"/>
                  <a:gd name="T3" fmla="*/ 1 h 1"/>
                  <a:gd name="T4" fmla="*/ 1 w 1"/>
                  <a:gd name="T5" fmla="*/ 1 h 1"/>
                </a:gdLst>
                <a:ahLst/>
                <a:cxnLst>
                  <a:cxn ang="0">
                    <a:pos x="T0" y="T1"/>
                  </a:cxn>
                  <a:cxn ang="0">
                    <a:pos x="T2" y="T3"/>
                  </a:cxn>
                  <a:cxn ang="0">
                    <a:pos x="T4" y="T5"/>
                  </a:cxn>
                </a:cxnLst>
                <a:rect l="0" t="0" r="r" b="b"/>
                <a:pathLst>
                  <a:path w="1" h="1">
                    <a:moveTo>
                      <a:pt x="1" y="1"/>
                    </a:moveTo>
                    <a:cubicBezTo>
                      <a:pt x="1" y="1"/>
                      <a:pt x="1" y="1"/>
                      <a:pt x="1" y="1"/>
                    </a:cubicBezTo>
                    <a:cubicBezTo>
                      <a:pt x="0" y="0"/>
                      <a:pt x="0" y="1"/>
                      <a:pt x="1" y="1"/>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066" name="Freeform 3455">
                <a:extLst>
                  <a:ext uri="{FF2B5EF4-FFF2-40B4-BE49-F238E27FC236}">
                    <a16:creationId xmlns:a16="http://schemas.microsoft.com/office/drawing/2014/main" id="{0BB10A9F-FFDA-BD22-9D2E-0BB348A0B5FB}"/>
                  </a:ext>
                </a:extLst>
              </p:cNvPr>
              <p:cNvSpPr>
                <a:spLocks/>
              </p:cNvSpPr>
              <p:nvPr/>
            </p:nvSpPr>
            <p:spPr bwMode="auto">
              <a:xfrm>
                <a:off x="4141788" y="2992438"/>
                <a:ext cx="3175" cy="3175"/>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1"/>
                      <a:pt x="1" y="0"/>
                      <a:pt x="1" y="0"/>
                    </a:cubicBezTo>
                    <a:cubicBezTo>
                      <a:pt x="0" y="0"/>
                      <a:pt x="0" y="1"/>
                      <a:pt x="1" y="1"/>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067" name="Freeform 3515">
                <a:extLst>
                  <a:ext uri="{FF2B5EF4-FFF2-40B4-BE49-F238E27FC236}">
                    <a16:creationId xmlns:a16="http://schemas.microsoft.com/office/drawing/2014/main" id="{96BB5955-20DC-4443-F7ED-40395BF6E37E}"/>
                  </a:ext>
                </a:extLst>
              </p:cNvPr>
              <p:cNvSpPr>
                <a:spLocks noEditPoints="1"/>
              </p:cNvSpPr>
              <p:nvPr/>
            </p:nvSpPr>
            <p:spPr bwMode="auto">
              <a:xfrm>
                <a:off x="4152901" y="3078163"/>
                <a:ext cx="63500" cy="39687"/>
              </a:xfrm>
              <a:custGeom>
                <a:avLst/>
                <a:gdLst>
                  <a:gd name="T0" fmla="*/ 16 w 22"/>
                  <a:gd name="T1" fmla="*/ 13 h 14"/>
                  <a:gd name="T2" fmla="*/ 17 w 22"/>
                  <a:gd name="T3" fmla="*/ 14 h 14"/>
                  <a:gd name="T4" fmla="*/ 19 w 22"/>
                  <a:gd name="T5" fmla="*/ 11 h 14"/>
                  <a:gd name="T6" fmla="*/ 21 w 22"/>
                  <a:gd name="T7" fmla="*/ 11 h 14"/>
                  <a:gd name="T8" fmla="*/ 20 w 22"/>
                  <a:gd name="T9" fmla="*/ 10 h 14"/>
                  <a:gd name="T10" fmla="*/ 20 w 22"/>
                  <a:gd name="T11" fmla="*/ 8 h 14"/>
                  <a:gd name="T12" fmla="*/ 21 w 22"/>
                  <a:gd name="T13" fmla="*/ 10 h 14"/>
                  <a:gd name="T14" fmla="*/ 22 w 22"/>
                  <a:gd name="T15" fmla="*/ 9 h 14"/>
                  <a:gd name="T16" fmla="*/ 20 w 22"/>
                  <a:gd name="T17" fmla="*/ 6 h 14"/>
                  <a:gd name="T18" fmla="*/ 18 w 22"/>
                  <a:gd name="T19" fmla="*/ 7 h 14"/>
                  <a:gd name="T20" fmla="*/ 20 w 22"/>
                  <a:gd name="T21" fmla="*/ 5 h 14"/>
                  <a:gd name="T22" fmla="*/ 19 w 22"/>
                  <a:gd name="T23" fmla="*/ 4 h 14"/>
                  <a:gd name="T24" fmla="*/ 18 w 22"/>
                  <a:gd name="T25" fmla="*/ 3 h 14"/>
                  <a:gd name="T26" fmla="*/ 17 w 22"/>
                  <a:gd name="T27" fmla="*/ 2 h 14"/>
                  <a:gd name="T28" fmla="*/ 17 w 22"/>
                  <a:gd name="T29" fmla="*/ 1 h 14"/>
                  <a:gd name="T30" fmla="*/ 15 w 22"/>
                  <a:gd name="T31" fmla="*/ 1 h 14"/>
                  <a:gd name="T32" fmla="*/ 13 w 22"/>
                  <a:gd name="T33" fmla="*/ 0 h 14"/>
                  <a:gd name="T34" fmla="*/ 11 w 22"/>
                  <a:gd name="T35" fmla="*/ 1 h 14"/>
                  <a:gd name="T36" fmla="*/ 10 w 22"/>
                  <a:gd name="T37" fmla="*/ 1 h 14"/>
                  <a:gd name="T38" fmla="*/ 9 w 22"/>
                  <a:gd name="T39" fmla="*/ 2 h 14"/>
                  <a:gd name="T40" fmla="*/ 8 w 22"/>
                  <a:gd name="T41" fmla="*/ 2 h 14"/>
                  <a:gd name="T42" fmla="*/ 6 w 22"/>
                  <a:gd name="T43" fmla="*/ 4 h 14"/>
                  <a:gd name="T44" fmla="*/ 5 w 22"/>
                  <a:gd name="T45" fmla="*/ 6 h 14"/>
                  <a:gd name="T46" fmla="*/ 3 w 22"/>
                  <a:gd name="T47" fmla="*/ 6 h 14"/>
                  <a:gd name="T48" fmla="*/ 4 w 22"/>
                  <a:gd name="T49" fmla="*/ 7 h 14"/>
                  <a:gd name="T50" fmla="*/ 1 w 22"/>
                  <a:gd name="T51" fmla="*/ 8 h 14"/>
                  <a:gd name="T52" fmla="*/ 2 w 22"/>
                  <a:gd name="T53" fmla="*/ 11 h 14"/>
                  <a:gd name="T54" fmla="*/ 5 w 22"/>
                  <a:gd name="T55" fmla="*/ 13 h 14"/>
                  <a:gd name="T56" fmla="*/ 7 w 22"/>
                  <a:gd name="T57" fmla="*/ 12 h 14"/>
                  <a:gd name="T58" fmla="*/ 8 w 22"/>
                  <a:gd name="T59" fmla="*/ 11 h 14"/>
                  <a:gd name="T60" fmla="*/ 10 w 22"/>
                  <a:gd name="T61" fmla="*/ 10 h 14"/>
                  <a:gd name="T62" fmla="*/ 12 w 22"/>
                  <a:gd name="T63" fmla="*/ 12 h 14"/>
                  <a:gd name="T64" fmla="*/ 14 w 22"/>
                  <a:gd name="T65" fmla="*/ 13 h 14"/>
                  <a:gd name="T66" fmla="*/ 16 w 22"/>
                  <a:gd name="T67" fmla="*/ 13 h 14"/>
                  <a:gd name="T68" fmla="*/ 15 w 22"/>
                  <a:gd name="T69" fmla="*/ 8 h 14"/>
                  <a:gd name="T70" fmla="*/ 15 w 22"/>
                  <a:gd name="T71" fmla="*/ 9 h 14"/>
                  <a:gd name="T72" fmla="*/ 13 w 22"/>
                  <a:gd name="T73" fmla="*/ 8 h 14"/>
                  <a:gd name="T74" fmla="*/ 13 w 22"/>
                  <a:gd name="T75" fmla="*/ 6 h 14"/>
                  <a:gd name="T76" fmla="*/ 16 w 22"/>
                  <a:gd name="T77" fmla="*/ 6 h 14"/>
                  <a:gd name="T78" fmla="*/ 15 w 22"/>
                  <a:gd name="T79" fmla="*/ 8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2" h="14">
                    <a:moveTo>
                      <a:pt x="16" y="13"/>
                    </a:moveTo>
                    <a:cubicBezTo>
                      <a:pt x="16" y="13"/>
                      <a:pt x="16" y="13"/>
                      <a:pt x="16" y="13"/>
                    </a:cubicBezTo>
                    <a:cubicBezTo>
                      <a:pt x="16" y="13"/>
                      <a:pt x="17" y="13"/>
                      <a:pt x="17" y="14"/>
                    </a:cubicBezTo>
                    <a:cubicBezTo>
                      <a:pt x="17" y="14"/>
                      <a:pt x="17" y="14"/>
                      <a:pt x="17" y="14"/>
                    </a:cubicBezTo>
                    <a:cubicBezTo>
                      <a:pt x="17" y="13"/>
                      <a:pt x="18" y="13"/>
                      <a:pt x="18" y="13"/>
                    </a:cubicBezTo>
                    <a:cubicBezTo>
                      <a:pt x="19" y="12"/>
                      <a:pt x="18" y="12"/>
                      <a:pt x="19" y="11"/>
                    </a:cubicBezTo>
                    <a:cubicBezTo>
                      <a:pt x="20" y="11"/>
                      <a:pt x="20" y="12"/>
                      <a:pt x="20" y="12"/>
                    </a:cubicBezTo>
                    <a:cubicBezTo>
                      <a:pt x="21" y="11"/>
                      <a:pt x="20" y="11"/>
                      <a:pt x="21" y="11"/>
                    </a:cubicBezTo>
                    <a:cubicBezTo>
                      <a:pt x="21" y="11"/>
                      <a:pt x="21" y="10"/>
                      <a:pt x="21" y="10"/>
                    </a:cubicBezTo>
                    <a:cubicBezTo>
                      <a:pt x="20" y="10"/>
                      <a:pt x="20" y="10"/>
                      <a:pt x="20" y="10"/>
                    </a:cubicBezTo>
                    <a:cubicBezTo>
                      <a:pt x="20" y="10"/>
                      <a:pt x="21" y="9"/>
                      <a:pt x="20" y="9"/>
                    </a:cubicBezTo>
                    <a:cubicBezTo>
                      <a:pt x="20" y="8"/>
                      <a:pt x="20" y="8"/>
                      <a:pt x="20" y="8"/>
                    </a:cubicBezTo>
                    <a:cubicBezTo>
                      <a:pt x="20" y="8"/>
                      <a:pt x="21" y="8"/>
                      <a:pt x="21" y="9"/>
                    </a:cubicBezTo>
                    <a:cubicBezTo>
                      <a:pt x="21" y="9"/>
                      <a:pt x="20" y="9"/>
                      <a:pt x="21" y="10"/>
                    </a:cubicBezTo>
                    <a:cubicBezTo>
                      <a:pt x="21" y="10"/>
                      <a:pt x="21" y="10"/>
                      <a:pt x="21" y="10"/>
                    </a:cubicBezTo>
                    <a:cubicBezTo>
                      <a:pt x="22" y="10"/>
                      <a:pt x="22" y="10"/>
                      <a:pt x="22" y="9"/>
                    </a:cubicBezTo>
                    <a:cubicBezTo>
                      <a:pt x="22" y="9"/>
                      <a:pt x="22" y="8"/>
                      <a:pt x="22" y="8"/>
                    </a:cubicBezTo>
                    <a:cubicBezTo>
                      <a:pt x="21" y="8"/>
                      <a:pt x="21" y="6"/>
                      <a:pt x="20" y="6"/>
                    </a:cubicBezTo>
                    <a:cubicBezTo>
                      <a:pt x="20" y="7"/>
                      <a:pt x="19" y="6"/>
                      <a:pt x="19" y="7"/>
                    </a:cubicBezTo>
                    <a:cubicBezTo>
                      <a:pt x="19" y="7"/>
                      <a:pt x="19" y="7"/>
                      <a:pt x="18" y="7"/>
                    </a:cubicBezTo>
                    <a:cubicBezTo>
                      <a:pt x="18" y="7"/>
                      <a:pt x="19" y="6"/>
                      <a:pt x="19" y="6"/>
                    </a:cubicBezTo>
                    <a:cubicBezTo>
                      <a:pt x="20" y="6"/>
                      <a:pt x="20" y="6"/>
                      <a:pt x="20" y="5"/>
                    </a:cubicBezTo>
                    <a:cubicBezTo>
                      <a:pt x="20" y="5"/>
                      <a:pt x="20" y="4"/>
                      <a:pt x="19" y="4"/>
                    </a:cubicBezTo>
                    <a:cubicBezTo>
                      <a:pt x="19" y="5"/>
                      <a:pt x="19" y="4"/>
                      <a:pt x="19" y="4"/>
                    </a:cubicBezTo>
                    <a:cubicBezTo>
                      <a:pt x="18" y="4"/>
                      <a:pt x="18" y="3"/>
                      <a:pt x="18" y="3"/>
                    </a:cubicBezTo>
                    <a:cubicBezTo>
                      <a:pt x="17" y="3"/>
                      <a:pt x="17" y="3"/>
                      <a:pt x="18" y="3"/>
                    </a:cubicBezTo>
                    <a:cubicBezTo>
                      <a:pt x="18" y="3"/>
                      <a:pt x="18" y="2"/>
                      <a:pt x="17" y="2"/>
                    </a:cubicBezTo>
                    <a:cubicBezTo>
                      <a:pt x="17" y="2"/>
                      <a:pt x="17" y="2"/>
                      <a:pt x="17" y="2"/>
                    </a:cubicBezTo>
                    <a:cubicBezTo>
                      <a:pt x="17" y="2"/>
                      <a:pt x="17" y="2"/>
                      <a:pt x="17" y="1"/>
                    </a:cubicBezTo>
                    <a:cubicBezTo>
                      <a:pt x="17" y="1"/>
                      <a:pt x="18" y="1"/>
                      <a:pt x="17" y="1"/>
                    </a:cubicBezTo>
                    <a:cubicBezTo>
                      <a:pt x="17" y="1"/>
                      <a:pt x="17" y="0"/>
                      <a:pt x="16" y="0"/>
                    </a:cubicBezTo>
                    <a:cubicBezTo>
                      <a:pt x="16" y="0"/>
                      <a:pt x="16" y="1"/>
                      <a:pt x="15" y="1"/>
                    </a:cubicBezTo>
                    <a:cubicBezTo>
                      <a:pt x="15" y="1"/>
                      <a:pt x="15" y="0"/>
                      <a:pt x="15" y="0"/>
                    </a:cubicBezTo>
                    <a:cubicBezTo>
                      <a:pt x="14" y="0"/>
                      <a:pt x="14" y="0"/>
                      <a:pt x="13" y="0"/>
                    </a:cubicBezTo>
                    <a:cubicBezTo>
                      <a:pt x="13" y="0"/>
                      <a:pt x="14" y="1"/>
                      <a:pt x="13" y="0"/>
                    </a:cubicBezTo>
                    <a:cubicBezTo>
                      <a:pt x="11" y="0"/>
                      <a:pt x="12" y="1"/>
                      <a:pt x="11" y="1"/>
                    </a:cubicBezTo>
                    <a:cubicBezTo>
                      <a:pt x="11" y="1"/>
                      <a:pt x="11" y="1"/>
                      <a:pt x="10" y="1"/>
                    </a:cubicBezTo>
                    <a:cubicBezTo>
                      <a:pt x="10" y="1"/>
                      <a:pt x="10" y="1"/>
                      <a:pt x="10" y="1"/>
                    </a:cubicBezTo>
                    <a:cubicBezTo>
                      <a:pt x="10" y="1"/>
                      <a:pt x="9" y="2"/>
                      <a:pt x="9" y="2"/>
                    </a:cubicBezTo>
                    <a:cubicBezTo>
                      <a:pt x="10" y="2"/>
                      <a:pt x="9" y="2"/>
                      <a:pt x="9" y="2"/>
                    </a:cubicBezTo>
                    <a:cubicBezTo>
                      <a:pt x="9" y="2"/>
                      <a:pt x="8" y="2"/>
                      <a:pt x="8" y="2"/>
                    </a:cubicBezTo>
                    <a:cubicBezTo>
                      <a:pt x="8" y="2"/>
                      <a:pt x="8" y="2"/>
                      <a:pt x="8" y="2"/>
                    </a:cubicBezTo>
                    <a:cubicBezTo>
                      <a:pt x="7" y="2"/>
                      <a:pt x="6" y="2"/>
                      <a:pt x="7" y="3"/>
                    </a:cubicBezTo>
                    <a:cubicBezTo>
                      <a:pt x="7" y="4"/>
                      <a:pt x="6" y="4"/>
                      <a:pt x="6" y="4"/>
                    </a:cubicBezTo>
                    <a:cubicBezTo>
                      <a:pt x="6" y="5"/>
                      <a:pt x="5" y="5"/>
                      <a:pt x="5" y="5"/>
                    </a:cubicBezTo>
                    <a:cubicBezTo>
                      <a:pt x="6" y="6"/>
                      <a:pt x="5" y="6"/>
                      <a:pt x="5" y="6"/>
                    </a:cubicBezTo>
                    <a:cubicBezTo>
                      <a:pt x="4" y="5"/>
                      <a:pt x="4" y="6"/>
                      <a:pt x="4" y="6"/>
                    </a:cubicBezTo>
                    <a:cubicBezTo>
                      <a:pt x="3" y="7"/>
                      <a:pt x="3" y="5"/>
                      <a:pt x="3" y="6"/>
                    </a:cubicBezTo>
                    <a:cubicBezTo>
                      <a:pt x="2" y="7"/>
                      <a:pt x="2" y="6"/>
                      <a:pt x="3" y="7"/>
                    </a:cubicBezTo>
                    <a:cubicBezTo>
                      <a:pt x="3" y="8"/>
                      <a:pt x="4" y="7"/>
                      <a:pt x="4" y="7"/>
                    </a:cubicBezTo>
                    <a:cubicBezTo>
                      <a:pt x="4" y="8"/>
                      <a:pt x="4" y="8"/>
                      <a:pt x="3" y="8"/>
                    </a:cubicBezTo>
                    <a:cubicBezTo>
                      <a:pt x="3" y="9"/>
                      <a:pt x="2" y="8"/>
                      <a:pt x="1" y="8"/>
                    </a:cubicBezTo>
                    <a:cubicBezTo>
                      <a:pt x="1" y="9"/>
                      <a:pt x="0" y="9"/>
                      <a:pt x="1" y="9"/>
                    </a:cubicBezTo>
                    <a:cubicBezTo>
                      <a:pt x="2" y="10"/>
                      <a:pt x="1" y="11"/>
                      <a:pt x="2" y="11"/>
                    </a:cubicBezTo>
                    <a:cubicBezTo>
                      <a:pt x="3" y="10"/>
                      <a:pt x="2" y="12"/>
                      <a:pt x="3" y="12"/>
                    </a:cubicBezTo>
                    <a:cubicBezTo>
                      <a:pt x="5" y="12"/>
                      <a:pt x="5" y="13"/>
                      <a:pt x="5" y="13"/>
                    </a:cubicBezTo>
                    <a:cubicBezTo>
                      <a:pt x="6" y="12"/>
                      <a:pt x="7" y="14"/>
                      <a:pt x="7" y="13"/>
                    </a:cubicBezTo>
                    <a:cubicBezTo>
                      <a:pt x="7" y="12"/>
                      <a:pt x="7" y="12"/>
                      <a:pt x="7" y="12"/>
                    </a:cubicBezTo>
                    <a:cubicBezTo>
                      <a:pt x="8" y="13"/>
                      <a:pt x="7" y="12"/>
                      <a:pt x="8" y="12"/>
                    </a:cubicBezTo>
                    <a:cubicBezTo>
                      <a:pt x="9" y="12"/>
                      <a:pt x="8" y="11"/>
                      <a:pt x="8" y="11"/>
                    </a:cubicBezTo>
                    <a:cubicBezTo>
                      <a:pt x="8" y="10"/>
                      <a:pt x="8" y="11"/>
                      <a:pt x="9" y="10"/>
                    </a:cubicBezTo>
                    <a:cubicBezTo>
                      <a:pt x="9" y="9"/>
                      <a:pt x="10" y="9"/>
                      <a:pt x="10" y="10"/>
                    </a:cubicBezTo>
                    <a:cubicBezTo>
                      <a:pt x="12" y="11"/>
                      <a:pt x="10" y="10"/>
                      <a:pt x="11" y="12"/>
                    </a:cubicBezTo>
                    <a:cubicBezTo>
                      <a:pt x="12" y="13"/>
                      <a:pt x="12" y="12"/>
                      <a:pt x="12" y="12"/>
                    </a:cubicBezTo>
                    <a:cubicBezTo>
                      <a:pt x="13" y="13"/>
                      <a:pt x="12" y="13"/>
                      <a:pt x="12" y="14"/>
                    </a:cubicBezTo>
                    <a:cubicBezTo>
                      <a:pt x="13" y="14"/>
                      <a:pt x="13" y="13"/>
                      <a:pt x="14" y="13"/>
                    </a:cubicBezTo>
                    <a:cubicBezTo>
                      <a:pt x="15" y="14"/>
                      <a:pt x="14" y="13"/>
                      <a:pt x="15" y="13"/>
                    </a:cubicBezTo>
                    <a:cubicBezTo>
                      <a:pt x="16" y="13"/>
                      <a:pt x="16" y="13"/>
                      <a:pt x="16" y="13"/>
                    </a:cubicBezTo>
                    <a:cubicBezTo>
                      <a:pt x="16" y="13"/>
                      <a:pt x="16" y="13"/>
                      <a:pt x="16" y="13"/>
                    </a:cubicBezTo>
                    <a:close/>
                    <a:moveTo>
                      <a:pt x="15" y="8"/>
                    </a:moveTo>
                    <a:cubicBezTo>
                      <a:pt x="15" y="8"/>
                      <a:pt x="15" y="8"/>
                      <a:pt x="15" y="8"/>
                    </a:cubicBezTo>
                    <a:cubicBezTo>
                      <a:pt x="15" y="8"/>
                      <a:pt x="15" y="9"/>
                      <a:pt x="15" y="9"/>
                    </a:cubicBezTo>
                    <a:cubicBezTo>
                      <a:pt x="14" y="9"/>
                      <a:pt x="14" y="8"/>
                      <a:pt x="14" y="8"/>
                    </a:cubicBezTo>
                    <a:cubicBezTo>
                      <a:pt x="14" y="8"/>
                      <a:pt x="13" y="8"/>
                      <a:pt x="13" y="8"/>
                    </a:cubicBezTo>
                    <a:cubicBezTo>
                      <a:pt x="12" y="8"/>
                      <a:pt x="13" y="8"/>
                      <a:pt x="13" y="7"/>
                    </a:cubicBezTo>
                    <a:cubicBezTo>
                      <a:pt x="14" y="7"/>
                      <a:pt x="13" y="7"/>
                      <a:pt x="13" y="6"/>
                    </a:cubicBezTo>
                    <a:cubicBezTo>
                      <a:pt x="13" y="6"/>
                      <a:pt x="14" y="5"/>
                      <a:pt x="14" y="6"/>
                    </a:cubicBezTo>
                    <a:cubicBezTo>
                      <a:pt x="14" y="7"/>
                      <a:pt x="15" y="5"/>
                      <a:pt x="16" y="6"/>
                    </a:cubicBezTo>
                    <a:cubicBezTo>
                      <a:pt x="16" y="7"/>
                      <a:pt x="15" y="7"/>
                      <a:pt x="15" y="7"/>
                    </a:cubicBezTo>
                    <a:cubicBezTo>
                      <a:pt x="15" y="7"/>
                      <a:pt x="15" y="7"/>
                      <a:pt x="15" y="8"/>
                    </a:cubicBezTo>
                    <a:close/>
                  </a:path>
                </a:pathLst>
              </a:custGeom>
              <a:solidFill>
                <a:schemeClr val="accent1"/>
              </a:solidFill>
              <a:ln w="3175">
                <a:noFill/>
              </a:ln>
            </p:spPr>
            <p:txBody>
              <a:bodyPr vert="horz" wrap="square" lIns="91440" tIns="45720" rIns="91440" bIns="45720" numCol="1" anchor="t" anchorCtr="0" compatLnSpc="1">
                <a:prstTxWarp prst="textNoShape">
                  <a:avLst/>
                </a:prstTxWarp>
              </a:bodyPr>
              <a:lstStyle/>
              <a:p>
                <a:endParaRPr lang="en-GB"/>
              </a:p>
            </p:txBody>
          </p:sp>
          <p:sp>
            <p:nvSpPr>
              <p:cNvPr id="5068" name="Freeform 234">
                <a:extLst>
                  <a:ext uri="{FF2B5EF4-FFF2-40B4-BE49-F238E27FC236}">
                    <a16:creationId xmlns:a16="http://schemas.microsoft.com/office/drawing/2014/main" id="{AEAABA41-5BB3-DF1B-CB46-39D5B4AD913E}"/>
                  </a:ext>
                </a:extLst>
              </p:cNvPr>
              <p:cNvSpPr>
                <a:spLocks/>
              </p:cNvSpPr>
              <p:nvPr/>
            </p:nvSpPr>
            <p:spPr bwMode="auto">
              <a:xfrm>
                <a:off x="4543425" y="3586163"/>
                <a:ext cx="3175" cy="3175"/>
              </a:xfrm>
              <a:custGeom>
                <a:avLst/>
                <a:gdLst>
                  <a:gd name="T0" fmla="*/ 1 w 1"/>
                  <a:gd name="T1" fmla="*/ 0 h 1"/>
                  <a:gd name="T2" fmla="*/ 1 w 1"/>
                  <a:gd name="T3" fmla="*/ 1 h 1"/>
                  <a:gd name="T4" fmla="*/ 1 w 1"/>
                  <a:gd name="T5" fmla="*/ 0 h 1"/>
                </a:gdLst>
                <a:ahLst/>
                <a:cxnLst>
                  <a:cxn ang="0">
                    <a:pos x="T0" y="T1"/>
                  </a:cxn>
                  <a:cxn ang="0">
                    <a:pos x="T2" y="T3"/>
                  </a:cxn>
                  <a:cxn ang="0">
                    <a:pos x="T4" y="T5"/>
                  </a:cxn>
                </a:cxnLst>
                <a:rect l="0" t="0" r="r" b="b"/>
                <a:pathLst>
                  <a:path w="1" h="1">
                    <a:moveTo>
                      <a:pt x="1" y="0"/>
                    </a:moveTo>
                    <a:cubicBezTo>
                      <a:pt x="1" y="0"/>
                      <a:pt x="1" y="1"/>
                      <a:pt x="1" y="1"/>
                    </a:cubicBezTo>
                    <a:cubicBezTo>
                      <a:pt x="0" y="1"/>
                      <a:pt x="0" y="0"/>
                      <a:pt x="1" y="0"/>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069" name="Freeform 1502">
                <a:extLst>
                  <a:ext uri="{FF2B5EF4-FFF2-40B4-BE49-F238E27FC236}">
                    <a16:creationId xmlns:a16="http://schemas.microsoft.com/office/drawing/2014/main" id="{7CECFB9E-3F45-8955-6429-C7C73A363FB9}"/>
                  </a:ext>
                </a:extLst>
              </p:cNvPr>
              <p:cNvSpPr>
                <a:spLocks/>
              </p:cNvSpPr>
              <p:nvPr/>
            </p:nvSpPr>
            <p:spPr bwMode="auto">
              <a:xfrm>
                <a:off x="5010150" y="3508375"/>
                <a:ext cx="12700" cy="3175"/>
              </a:xfrm>
              <a:custGeom>
                <a:avLst/>
                <a:gdLst>
                  <a:gd name="T0" fmla="*/ 1 w 4"/>
                  <a:gd name="T1" fmla="*/ 0 h 1"/>
                  <a:gd name="T2" fmla="*/ 4 w 4"/>
                  <a:gd name="T3" fmla="*/ 1 h 1"/>
                  <a:gd name="T4" fmla="*/ 1 w 4"/>
                  <a:gd name="T5" fmla="*/ 0 h 1"/>
                </a:gdLst>
                <a:ahLst/>
                <a:cxnLst>
                  <a:cxn ang="0">
                    <a:pos x="T0" y="T1"/>
                  </a:cxn>
                  <a:cxn ang="0">
                    <a:pos x="T2" y="T3"/>
                  </a:cxn>
                  <a:cxn ang="0">
                    <a:pos x="T4" y="T5"/>
                  </a:cxn>
                </a:cxnLst>
                <a:rect l="0" t="0" r="r" b="b"/>
                <a:pathLst>
                  <a:path w="4" h="1">
                    <a:moveTo>
                      <a:pt x="1" y="0"/>
                    </a:moveTo>
                    <a:cubicBezTo>
                      <a:pt x="0" y="1"/>
                      <a:pt x="3" y="1"/>
                      <a:pt x="4" y="1"/>
                    </a:cubicBezTo>
                    <a:cubicBezTo>
                      <a:pt x="4" y="0"/>
                      <a:pt x="2" y="0"/>
                      <a:pt x="1" y="0"/>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070" name="Freeform 1503">
                <a:extLst>
                  <a:ext uri="{FF2B5EF4-FFF2-40B4-BE49-F238E27FC236}">
                    <a16:creationId xmlns:a16="http://schemas.microsoft.com/office/drawing/2014/main" id="{AFA6797A-95D8-C287-6EB0-5B7572F0254B}"/>
                  </a:ext>
                </a:extLst>
              </p:cNvPr>
              <p:cNvSpPr>
                <a:spLocks/>
              </p:cNvSpPr>
              <p:nvPr/>
            </p:nvSpPr>
            <p:spPr bwMode="auto">
              <a:xfrm>
                <a:off x="4933950" y="3522663"/>
                <a:ext cx="4763" cy="6350"/>
              </a:xfrm>
              <a:custGeom>
                <a:avLst/>
                <a:gdLst>
                  <a:gd name="T0" fmla="*/ 0 w 2"/>
                  <a:gd name="T1" fmla="*/ 1 h 2"/>
                  <a:gd name="T2" fmla="*/ 2 w 2"/>
                  <a:gd name="T3" fmla="*/ 1 h 2"/>
                  <a:gd name="T4" fmla="*/ 0 w 2"/>
                  <a:gd name="T5" fmla="*/ 1 h 2"/>
                </a:gdLst>
                <a:ahLst/>
                <a:cxnLst>
                  <a:cxn ang="0">
                    <a:pos x="T0" y="T1"/>
                  </a:cxn>
                  <a:cxn ang="0">
                    <a:pos x="T2" y="T3"/>
                  </a:cxn>
                  <a:cxn ang="0">
                    <a:pos x="T4" y="T5"/>
                  </a:cxn>
                </a:cxnLst>
                <a:rect l="0" t="0" r="r" b="b"/>
                <a:pathLst>
                  <a:path w="2" h="2">
                    <a:moveTo>
                      <a:pt x="0" y="1"/>
                    </a:moveTo>
                    <a:cubicBezTo>
                      <a:pt x="0" y="2"/>
                      <a:pt x="1" y="2"/>
                      <a:pt x="2" y="1"/>
                    </a:cubicBezTo>
                    <a:cubicBezTo>
                      <a:pt x="2" y="1"/>
                      <a:pt x="1" y="0"/>
                      <a:pt x="0" y="1"/>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071" name="Freeform 1504">
                <a:extLst>
                  <a:ext uri="{FF2B5EF4-FFF2-40B4-BE49-F238E27FC236}">
                    <a16:creationId xmlns:a16="http://schemas.microsoft.com/office/drawing/2014/main" id="{CEBF2989-2B73-020F-4296-EDA1262BBB96}"/>
                  </a:ext>
                </a:extLst>
              </p:cNvPr>
              <p:cNvSpPr>
                <a:spLocks/>
              </p:cNvSpPr>
              <p:nvPr/>
            </p:nvSpPr>
            <p:spPr bwMode="auto">
              <a:xfrm>
                <a:off x="4967288" y="3505200"/>
                <a:ext cx="3175" cy="3175"/>
              </a:xfrm>
              <a:custGeom>
                <a:avLst/>
                <a:gdLst>
                  <a:gd name="T0" fmla="*/ 1 w 1"/>
                  <a:gd name="T1" fmla="*/ 1 h 1"/>
                  <a:gd name="T2" fmla="*/ 0 w 1"/>
                  <a:gd name="T3" fmla="*/ 1 h 1"/>
                  <a:gd name="T4" fmla="*/ 1 w 1"/>
                  <a:gd name="T5" fmla="*/ 1 h 1"/>
                </a:gdLst>
                <a:ahLst/>
                <a:cxnLst>
                  <a:cxn ang="0">
                    <a:pos x="T0" y="T1"/>
                  </a:cxn>
                  <a:cxn ang="0">
                    <a:pos x="T2" y="T3"/>
                  </a:cxn>
                  <a:cxn ang="0">
                    <a:pos x="T4" y="T5"/>
                  </a:cxn>
                </a:cxnLst>
                <a:rect l="0" t="0" r="r" b="b"/>
                <a:pathLst>
                  <a:path w="1" h="1">
                    <a:moveTo>
                      <a:pt x="1" y="1"/>
                    </a:moveTo>
                    <a:cubicBezTo>
                      <a:pt x="1" y="0"/>
                      <a:pt x="0" y="0"/>
                      <a:pt x="0" y="1"/>
                    </a:cubicBezTo>
                    <a:cubicBezTo>
                      <a:pt x="0" y="1"/>
                      <a:pt x="1" y="1"/>
                      <a:pt x="1" y="1"/>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072" name="Freeform 1505">
                <a:extLst>
                  <a:ext uri="{FF2B5EF4-FFF2-40B4-BE49-F238E27FC236}">
                    <a16:creationId xmlns:a16="http://schemas.microsoft.com/office/drawing/2014/main" id="{AE82A55B-0054-04C9-9E1E-C57A54996C55}"/>
                  </a:ext>
                </a:extLst>
              </p:cNvPr>
              <p:cNvSpPr>
                <a:spLocks/>
              </p:cNvSpPr>
              <p:nvPr/>
            </p:nvSpPr>
            <p:spPr bwMode="auto">
              <a:xfrm>
                <a:off x="4970463" y="3503613"/>
                <a:ext cx="6350" cy="1587"/>
              </a:xfrm>
              <a:custGeom>
                <a:avLst/>
                <a:gdLst>
                  <a:gd name="T0" fmla="*/ 1 w 2"/>
                  <a:gd name="T1" fmla="*/ 1 h 1"/>
                  <a:gd name="T2" fmla="*/ 2 w 2"/>
                  <a:gd name="T3" fmla="*/ 1 h 1"/>
                  <a:gd name="T4" fmla="*/ 0 w 2"/>
                  <a:gd name="T5" fmla="*/ 1 h 1"/>
                  <a:gd name="T6" fmla="*/ 1 w 2"/>
                  <a:gd name="T7" fmla="*/ 1 h 1"/>
                </a:gdLst>
                <a:ahLst/>
                <a:cxnLst>
                  <a:cxn ang="0">
                    <a:pos x="T0" y="T1"/>
                  </a:cxn>
                  <a:cxn ang="0">
                    <a:pos x="T2" y="T3"/>
                  </a:cxn>
                  <a:cxn ang="0">
                    <a:pos x="T4" y="T5"/>
                  </a:cxn>
                  <a:cxn ang="0">
                    <a:pos x="T6" y="T7"/>
                  </a:cxn>
                </a:cxnLst>
                <a:rect l="0" t="0" r="r" b="b"/>
                <a:pathLst>
                  <a:path w="2" h="1">
                    <a:moveTo>
                      <a:pt x="1" y="1"/>
                    </a:moveTo>
                    <a:cubicBezTo>
                      <a:pt x="1" y="1"/>
                      <a:pt x="2" y="1"/>
                      <a:pt x="2" y="1"/>
                    </a:cubicBezTo>
                    <a:cubicBezTo>
                      <a:pt x="2" y="0"/>
                      <a:pt x="0" y="0"/>
                      <a:pt x="0" y="1"/>
                    </a:cubicBezTo>
                    <a:cubicBezTo>
                      <a:pt x="0" y="1"/>
                      <a:pt x="0" y="1"/>
                      <a:pt x="1" y="1"/>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073" name="Freeform 1506">
                <a:extLst>
                  <a:ext uri="{FF2B5EF4-FFF2-40B4-BE49-F238E27FC236}">
                    <a16:creationId xmlns:a16="http://schemas.microsoft.com/office/drawing/2014/main" id="{D127683C-C4EB-381E-26C7-1B840C483EFF}"/>
                  </a:ext>
                </a:extLst>
              </p:cNvPr>
              <p:cNvSpPr>
                <a:spLocks/>
              </p:cNvSpPr>
              <p:nvPr/>
            </p:nvSpPr>
            <p:spPr bwMode="auto">
              <a:xfrm>
                <a:off x="4970463" y="3508375"/>
                <a:ext cx="3175" cy="3175"/>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1" y="0"/>
                      <a:pt x="1" y="1"/>
                      <a:pt x="1" y="0"/>
                    </a:cubicBezTo>
                    <a:cubicBezTo>
                      <a:pt x="1" y="0"/>
                      <a:pt x="0" y="0"/>
                      <a:pt x="0" y="0"/>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074" name="Freeform 1507">
                <a:extLst>
                  <a:ext uri="{FF2B5EF4-FFF2-40B4-BE49-F238E27FC236}">
                    <a16:creationId xmlns:a16="http://schemas.microsoft.com/office/drawing/2014/main" id="{BEF86128-8615-1762-FD4E-CB240ACE863B}"/>
                  </a:ext>
                </a:extLst>
              </p:cNvPr>
              <p:cNvSpPr>
                <a:spLocks/>
              </p:cNvSpPr>
              <p:nvPr/>
            </p:nvSpPr>
            <p:spPr bwMode="auto">
              <a:xfrm>
                <a:off x="5005388" y="3497263"/>
                <a:ext cx="3175" cy="3175"/>
              </a:xfrm>
              <a:custGeom>
                <a:avLst/>
                <a:gdLst>
                  <a:gd name="T0" fmla="*/ 1 w 1"/>
                  <a:gd name="T1" fmla="*/ 0 h 1"/>
                  <a:gd name="T2" fmla="*/ 1 w 1"/>
                  <a:gd name="T3" fmla="*/ 1 h 1"/>
                  <a:gd name="T4" fmla="*/ 1 w 1"/>
                  <a:gd name="T5" fmla="*/ 0 h 1"/>
                </a:gdLst>
                <a:ahLst/>
                <a:cxnLst>
                  <a:cxn ang="0">
                    <a:pos x="T0" y="T1"/>
                  </a:cxn>
                  <a:cxn ang="0">
                    <a:pos x="T2" y="T3"/>
                  </a:cxn>
                  <a:cxn ang="0">
                    <a:pos x="T4" y="T5"/>
                  </a:cxn>
                </a:cxnLst>
                <a:rect l="0" t="0" r="r" b="b"/>
                <a:pathLst>
                  <a:path w="1" h="1">
                    <a:moveTo>
                      <a:pt x="1" y="0"/>
                    </a:moveTo>
                    <a:cubicBezTo>
                      <a:pt x="0" y="0"/>
                      <a:pt x="0" y="1"/>
                      <a:pt x="1" y="1"/>
                    </a:cubicBezTo>
                    <a:cubicBezTo>
                      <a:pt x="1" y="1"/>
                      <a:pt x="1" y="0"/>
                      <a:pt x="1" y="0"/>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075" name="Freeform 1509">
                <a:extLst>
                  <a:ext uri="{FF2B5EF4-FFF2-40B4-BE49-F238E27FC236}">
                    <a16:creationId xmlns:a16="http://schemas.microsoft.com/office/drawing/2014/main" id="{931CBC50-6262-2DE3-127E-42E37A4F3E40}"/>
                  </a:ext>
                </a:extLst>
              </p:cNvPr>
              <p:cNvSpPr>
                <a:spLocks/>
              </p:cNvSpPr>
              <p:nvPr/>
            </p:nvSpPr>
            <p:spPr bwMode="auto">
              <a:xfrm>
                <a:off x="4948238" y="3579813"/>
                <a:ext cx="11113" cy="3175"/>
              </a:xfrm>
              <a:custGeom>
                <a:avLst/>
                <a:gdLst>
                  <a:gd name="T0" fmla="*/ 4 w 4"/>
                  <a:gd name="T1" fmla="*/ 0 h 1"/>
                  <a:gd name="T2" fmla="*/ 3 w 4"/>
                  <a:gd name="T3" fmla="*/ 0 h 1"/>
                  <a:gd name="T4" fmla="*/ 2 w 4"/>
                  <a:gd name="T5" fmla="*/ 0 h 1"/>
                  <a:gd name="T6" fmla="*/ 1 w 4"/>
                  <a:gd name="T7" fmla="*/ 0 h 1"/>
                  <a:gd name="T8" fmla="*/ 1 w 4"/>
                  <a:gd name="T9" fmla="*/ 1 h 1"/>
                  <a:gd name="T10" fmla="*/ 2 w 4"/>
                  <a:gd name="T11" fmla="*/ 1 h 1"/>
                  <a:gd name="T12" fmla="*/ 3 w 4"/>
                  <a:gd name="T13" fmla="*/ 1 h 1"/>
                  <a:gd name="T14" fmla="*/ 3 w 4"/>
                  <a:gd name="T15" fmla="*/ 1 h 1"/>
                  <a:gd name="T16" fmla="*/ 4 w 4"/>
                  <a:gd name="T17" fmla="*/ 1 h 1"/>
                  <a:gd name="T18" fmla="*/ 4 w 4"/>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1">
                    <a:moveTo>
                      <a:pt x="4" y="0"/>
                    </a:moveTo>
                    <a:cubicBezTo>
                      <a:pt x="4" y="0"/>
                      <a:pt x="4" y="0"/>
                      <a:pt x="3" y="0"/>
                    </a:cubicBezTo>
                    <a:cubicBezTo>
                      <a:pt x="3" y="0"/>
                      <a:pt x="3" y="0"/>
                      <a:pt x="2" y="0"/>
                    </a:cubicBezTo>
                    <a:cubicBezTo>
                      <a:pt x="1" y="0"/>
                      <a:pt x="2" y="0"/>
                      <a:pt x="1" y="0"/>
                    </a:cubicBezTo>
                    <a:cubicBezTo>
                      <a:pt x="0" y="0"/>
                      <a:pt x="1" y="1"/>
                      <a:pt x="1" y="1"/>
                    </a:cubicBezTo>
                    <a:cubicBezTo>
                      <a:pt x="1" y="1"/>
                      <a:pt x="2" y="1"/>
                      <a:pt x="2" y="1"/>
                    </a:cubicBezTo>
                    <a:cubicBezTo>
                      <a:pt x="2" y="1"/>
                      <a:pt x="2" y="1"/>
                      <a:pt x="3" y="1"/>
                    </a:cubicBezTo>
                    <a:cubicBezTo>
                      <a:pt x="3" y="1"/>
                      <a:pt x="3" y="1"/>
                      <a:pt x="3" y="1"/>
                    </a:cubicBezTo>
                    <a:cubicBezTo>
                      <a:pt x="4" y="1"/>
                      <a:pt x="3" y="1"/>
                      <a:pt x="4" y="1"/>
                    </a:cubicBezTo>
                    <a:cubicBezTo>
                      <a:pt x="4" y="1"/>
                      <a:pt x="4" y="0"/>
                      <a:pt x="4" y="0"/>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076" name="Freeform 2504">
                <a:extLst>
                  <a:ext uri="{FF2B5EF4-FFF2-40B4-BE49-F238E27FC236}">
                    <a16:creationId xmlns:a16="http://schemas.microsoft.com/office/drawing/2014/main" id="{BE7EE808-8D54-FD49-E1BE-323ED65A46F4}"/>
                  </a:ext>
                </a:extLst>
              </p:cNvPr>
              <p:cNvSpPr>
                <a:spLocks/>
              </p:cNvSpPr>
              <p:nvPr/>
            </p:nvSpPr>
            <p:spPr bwMode="auto">
              <a:xfrm>
                <a:off x="4870451" y="3046412"/>
                <a:ext cx="220663" cy="155575"/>
              </a:xfrm>
              <a:custGeom>
                <a:avLst/>
                <a:gdLst>
                  <a:gd name="T0" fmla="*/ 74 w 77"/>
                  <a:gd name="T1" fmla="*/ 30 h 54"/>
                  <a:gd name="T2" fmla="*/ 73 w 77"/>
                  <a:gd name="T3" fmla="*/ 28 h 54"/>
                  <a:gd name="T4" fmla="*/ 69 w 77"/>
                  <a:gd name="T5" fmla="*/ 28 h 54"/>
                  <a:gd name="T6" fmla="*/ 70 w 77"/>
                  <a:gd name="T7" fmla="*/ 25 h 54"/>
                  <a:gd name="T8" fmla="*/ 67 w 77"/>
                  <a:gd name="T9" fmla="*/ 23 h 54"/>
                  <a:gd name="T10" fmla="*/ 64 w 77"/>
                  <a:gd name="T11" fmla="*/ 20 h 54"/>
                  <a:gd name="T12" fmla="*/ 63 w 77"/>
                  <a:gd name="T13" fmla="*/ 18 h 54"/>
                  <a:gd name="T14" fmla="*/ 61 w 77"/>
                  <a:gd name="T15" fmla="*/ 15 h 54"/>
                  <a:gd name="T16" fmla="*/ 63 w 77"/>
                  <a:gd name="T17" fmla="*/ 13 h 54"/>
                  <a:gd name="T18" fmla="*/ 62 w 77"/>
                  <a:gd name="T19" fmla="*/ 10 h 54"/>
                  <a:gd name="T20" fmla="*/ 62 w 77"/>
                  <a:gd name="T21" fmla="*/ 6 h 54"/>
                  <a:gd name="T22" fmla="*/ 60 w 77"/>
                  <a:gd name="T23" fmla="*/ 5 h 54"/>
                  <a:gd name="T24" fmla="*/ 57 w 77"/>
                  <a:gd name="T25" fmla="*/ 4 h 54"/>
                  <a:gd name="T26" fmla="*/ 53 w 77"/>
                  <a:gd name="T27" fmla="*/ 5 h 54"/>
                  <a:gd name="T28" fmla="*/ 50 w 77"/>
                  <a:gd name="T29" fmla="*/ 4 h 54"/>
                  <a:gd name="T30" fmla="*/ 49 w 77"/>
                  <a:gd name="T31" fmla="*/ 2 h 54"/>
                  <a:gd name="T32" fmla="*/ 45 w 77"/>
                  <a:gd name="T33" fmla="*/ 3 h 54"/>
                  <a:gd name="T34" fmla="*/ 44 w 77"/>
                  <a:gd name="T35" fmla="*/ 1 h 54"/>
                  <a:gd name="T36" fmla="*/ 40 w 77"/>
                  <a:gd name="T37" fmla="*/ 1 h 54"/>
                  <a:gd name="T38" fmla="*/ 36 w 77"/>
                  <a:gd name="T39" fmla="*/ 4 h 54"/>
                  <a:gd name="T40" fmla="*/ 32 w 77"/>
                  <a:gd name="T41" fmla="*/ 4 h 54"/>
                  <a:gd name="T42" fmla="*/ 28 w 77"/>
                  <a:gd name="T43" fmla="*/ 5 h 54"/>
                  <a:gd name="T44" fmla="*/ 27 w 77"/>
                  <a:gd name="T45" fmla="*/ 9 h 54"/>
                  <a:gd name="T46" fmla="*/ 30 w 77"/>
                  <a:gd name="T47" fmla="*/ 11 h 54"/>
                  <a:gd name="T48" fmla="*/ 25 w 77"/>
                  <a:gd name="T49" fmla="*/ 12 h 54"/>
                  <a:gd name="T50" fmla="*/ 22 w 77"/>
                  <a:gd name="T51" fmla="*/ 15 h 54"/>
                  <a:gd name="T52" fmla="*/ 20 w 77"/>
                  <a:gd name="T53" fmla="*/ 21 h 54"/>
                  <a:gd name="T54" fmla="*/ 20 w 77"/>
                  <a:gd name="T55" fmla="*/ 24 h 54"/>
                  <a:gd name="T56" fmla="*/ 17 w 77"/>
                  <a:gd name="T57" fmla="*/ 22 h 54"/>
                  <a:gd name="T58" fmla="*/ 13 w 77"/>
                  <a:gd name="T59" fmla="*/ 24 h 54"/>
                  <a:gd name="T60" fmla="*/ 11 w 77"/>
                  <a:gd name="T61" fmla="*/ 26 h 54"/>
                  <a:gd name="T62" fmla="*/ 7 w 77"/>
                  <a:gd name="T63" fmla="*/ 26 h 54"/>
                  <a:gd name="T64" fmla="*/ 4 w 77"/>
                  <a:gd name="T65" fmla="*/ 29 h 54"/>
                  <a:gd name="T66" fmla="*/ 6 w 77"/>
                  <a:gd name="T67" fmla="*/ 33 h 54"/>
                  <a:gd name="T68" fmla="*/ 6 w 77"/>
                  <a:gd name="T69" fmla="*/ 38 h 54"/>
                  <a:gd name="T70" fmla="*/ 0 w 77"/>
                  <a:gd name="T71" fmla="*/ 43 h 54"/>
                  <a:gd name="T72" fmla="*/ 4 w 77"/>
                  <a:gd name="T73" fmla="*/ 46 h 54"/>
                  <a:gd name="T74" fmla="*/ 3 w 77"/>
                  <a:gd name="T75" fmla="*/ 50 h 54"/>
                  <a:gd name="T76" fmla="*/ 8 w 77"/>
                  <a:gd name="T77" fmla="*/ 50 h 54"/>
                  <a:gd name="T78" fmla="*/ 11 w 77"/>
                  <a:gd name="T79" fmla="*/ 47 h 54"/>
                  <a:gd name="T80" fmla="*/ 18 w 77"/>
                  <a:gd name="T81" fmla="*/ 46 h 54"/>
                  <a:gd name="T82" fmla="*/ 26 w 77"/>
                  <a:gd name="T83" fmla="*/ 47 h 54"/>
                  <a:gd name="T84" fmla="*/ 30 w 77"/>
                  <a:gd name="T85" fmla="*/ 49 h 54"/>
                  <a:gd name="T86" fmla="*/ 36 w 77"/>
                  <a:gd name="T87" fmla="*/ 50 h 54"/>
                  <a:gd name="T88" fmla="*/ 39 w 77"/>
                  <a:gd name="T89" fmla="*/ 50 h 54"/>
                  <a:gd name="T90" fmla="*/ 43 w 77"/>
                  <a:gd name="T91" fmla="*/ 50 h 54"/>
                  <a:gd name="T92" fmla="*/ 46 w 77"/>
                  <a:gd name="T93" fmla="*/ 50 h 54"/>
                  <a:gd name="T94" fmla="*/ 49 w 77"/>
                  <a:gd name="T95" fmla="*/ 51 h 54"/>
                  <a:gd name="T96" fmla="*/ 51 w 77"/>
                  <a:gd name="T97" fmla="*/ 51 h 54"/>
                  <a:gd name="T98" fmla="*/ 57 w 77"/>
                  <a:gd name="T99" fmla="*/ 52 h 54"/>
                  <a:gd name="T100" fmla="*/ 60 w 77"/>
                  <a:gd name="T101" fmla="*/ 52 h 54"/>
                  <a:gd name="T102" fmla="*/ 62 w 77"/>
                  <a:gd name="T103" fmla="*/ 45 h 54"/>
                  <a:gd name="T104" fmla="*/ 66 w 77"/>
                  <a:gd name="T105" fmla="*/ 45 h 54"/>
                  <a:gd name="T106" fmla="*/ 69 w 77"/>
                  <a:gd name="T107" fmla="*/ 44 h 54"/>
                  <a:gd name="T108" fmla="*/ 68 w 77"/>
                  <a:gd name="T109" fmla="*/ 41 h 54"/>
                  <a:gd name="T110" fmla="*/ 67 w 77"/>
                  <a:gd name="T111" fmla="*/ 39 h 54"/>
                  <a:gd name="T112" fmla="*/ 66 w 77"/>
                  <a:gd name="T113" fmla="*/ 36 h 54"/>
                  <a:gd name="T114" fmla="*/ 65 w 77"/>
                  <a:gd name="T115" fmla="*/ 34 h 54"/>
                  <a:gd name="T116" fmla="*/ 68 w 77"/>
                  <a:gd name="T117" fmla="*/ 33 h 54"/>
                  <a:gd name="T118" fmla="*/ 71 w 77"/>
                  <a:gd name="T119" fmla="*/ 34 h 54"/>
                  <a:gd name="T120" fmla="*/ 76 w 77"/>
                  <a:gd name="T121" fmla="*/ 3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7" h="54">
                    <a:moveTo>
                      <a:pt x="77" y="31"/>
                    </a:moveTo>
                    <a:cubicBezTo>
                      <a:pt x="77" y="30"/>
                      <a:pt x="77" y="30"/>
                      <a:pt x="77" y="30"/>
                    </a:cubicBezTo>
                    <a:cubicBezTo>
                      <a:pt x="77" y="30"/>
                      <a:pt x="76" y="31"/>
                      <a:pt x="76" y="31"/>
                    </a:cubicBezTo>
                    <a:cubicBezTo>
                      <a:pt x="76" y="31"/>
                      <a:pt x="76" y="31"/>
                      <a:pt x="76" y="31"/>
                    </a:cubicBezTo>
                    <a:cubicBezTo>
                      <a:pt x="76" y="31"/>
                      <a:pt x="76" y="30"/>
                      <a:pt x="75" y="30"/>
                    </a:cubicBezTo>
                    <a:cubicBezTo>
                      <a:pt x="75" y="30"/>
                      <a:pt x="75" y="30"/>
                      <a:pt x="75" y="30"/>
                    </a:cubicBezTo>
                    <a:cubicBezTo>
                      <a:pt x="74" y="30"/>
                      <a:pt x="74" y="30"/>
                      <a:pt x="74" y="30"/>
                    </a:cubicBezTo>
                    <a:cubicBezTo>
                      <a:pt x="74" y="30"/>
                      <a:pt x="74" y="30"/>
                      <a:pt x="74" y="30"/>
                    </a:cubicBezTo>
                    <a:cubicBezTo>
                      <a:pt x="74" y="30"/>
                      <a:pt x="74" y="30"/>
                      <a:pt x="75" y="29"/>
                    </a:cubicBezTo>
                    <a:cubicBezTo>
                      <a:pt x="75" y="29"/>
                      <a:pt x="75" y="29"/>
                      <a:pt x="75" y="29"/>
                    </a:cubicBezTo>
                    <a:cubicBezTo>
                      <a:pt x="75" y="29"/>
                      <a:pt x="75" y="29"/>
                      <a:pt x="74" y="29"/>
                    </a:cubicBezTo>
                    <a:cubicBezTo>
                      <a:pt x="74" y="29"/>
                      <a:pt x="74" y="29"/>
                      <a:pt x="74" y="29"/>
                    </a:cubicBezTo>
                    <a:cubicBezTo>
                      <a:pt x="74" y="28"/>
                      <a:pt x="74" y="28"/>
                      <a:pt x="74" y="28"/>
                    </a:cubicBezTo>
                    <a:cubicBezTo>
                      <a:pt x="73" y="28"/>
                      <a:pt x="73" y="28"/>
                      <a:pt x="73" y="28"/>
                    </a:cubicBezTo>
                    <a:cubicBezTo>
                      <a:pt x="73" y="28"/>
                      <a:pt x="72" y="28"/>
                      <a:pt x="72" y="28"/>
                    </a:cubicBezTo>
                    <a:cubicBezTo>
                      <a:pt x="72" y="28"/>
                      <a:pt x="72" y="28"/>
                      <a:pt x="72" y="28"/>
                    </a:cubicBezTo>
                    <a:cubicBezTo>
                      <a:pt x="72" y="28"/>
                      <a:pt x="72" y="28"/>
                      <a:pt x="72" y="28"/>
                    </a:cubicBezTo>
                    <a:cubicBezTo>
                      <a:pt x="70" y="28"/>
                      <a:pt x="70" y="28"/>
                      <a:pt x="70" y="28"/>
                    </a:cubicBezTo>
                    <a:cubicBezTo>
                      <a:pt x="70" y="28"/>
                      <a:pt x="70" y="28"/>
                      <a:pt x="70" y="28"/>
                    </a:cubicBezTo>
                    <a:cubicBezTo>
                      <a:pt x="69" y="28"/>
                      <a:pt x="69" y="28"/>
                      <a:pt x="69" y="28"/>
                    </a:cubicBezTo>
                    <a:cubicBezTo>
                      <a:pt x="69" y="28"/>
                      <a:pt x="69" y="28"/>
                      <a:pt x="69" y="28"/>
                    </a:cubicBezTo>
                    <a:cubicBezTo>
                      <a:pt x="69" y="28"/>
                      <a:pt x="69" y="27"/>
                      <a:pt x="69" y="27"/>
                    </a:cubicBezTo>
                    <a:cubicBezTo>
                      <a:pt x="70" y="27"/>
                      <a:pt x="70" y="27"/>
                      <a:pt x="70" y="27"/>
                    </a:cubicBezTo>
                    <a:cubicBezTo>
                      <a:pt x="70" y="27"/>
                      <a:pt x="70" y="26"/>
                      <a:pt x="70" y="26"/>
                    </a:cubicBezTo>
                    <a:cubicBezTo>
                      <a:pt x="70" y="26"/>
                      <a:pt x="70" y="26"/>
                      <a:pt x="70" y="26"/>
                    </a:cubicBezTo>
                    <a:cubicBezTo>
                      <a:pt x="70" y="25"/>
                      <a:pt x="70" y="25"/>
                      <a:pt x="70" y="25"/>
                    </a:cubicBezTo>
                    <a:cubicBezTo>
                      <a:pt x="70" y="25"/>
                      <a:pt x="70" y="25"/>
                      <a:pt x="70" y="25"/>
                    </a:cubicBezTo>
                    <a:cubicBezTo>
                      <a:pt x="70" y="25"/>
                      <a:pt x="70" y="25"/>
                      <a:pt x="70" y="25"/>
                    </a:cubicBezTo>
                    <a:cubicBezTo>
                      <a:pt x="69" y="25"/>
                      <a:pt x="69" y="25"/>
                      <a:pt x="69" y="25"/>
                    </a:cubicBezTo>
                    <a:cubicBezTo>
                      <a:pt x="69" y="24"/>
                      <a:pt x="69" y="24"/>
                      <a:pt x="69" y="24"/>
                    </a:cubicBezTo>
                    <a:cubicBezTo>
                      <a:pt x="69" y="24"/>
                      <a:pt x="69" y="24"/>
                      <a:pt x="69" y="24"/>
                    </a:cubicBezTo>
                    <a:cubicBezTo>
                      <a:pt x="68" y="24"/>
                      <a:pt x="68" y="24"/>
                      <a:pt x="68" y="24"/>
                    </a:cubicBezTo>
                    <a:cubicBezTo>
                      <a:pt x="68" y="24"/>
                      <a:pt x="68" y="24"/>
                      <a:pt x="68" y="24"/>
                    </a:cubicBezTo>
                    <a:cubicBezTo>
                      <a:pt x="67" y="24"/>
                      <a:pt x="67" y="24"/>
                      <a:pt x="67" y="24"/>
                    </a:cubicBezTo>
                    <a:cubicBezTo>
                      <a:pt x="67" y="23"/>
                      <a:pt x="67" y="23"/>
                      <a:pt x="67" y="23"/>
                    </a:cubicBezTo>
                    <a:cubicBezTo>
                      <a:pt x="66" y="23"/>
                      <a:pt x="66" y="23"/>
                      <a:pt x="66" y="23"/>
                    </a:cubicBezTo>
                    <a:cubicBezTo>
                      <a:pt x="66" y="23"/>
                      <a:pt x="66" y="23"/>
                      <a:pt x="66" y="23"/>
                    </a:cubicBezTo>
                    <a:cubicBezTo>
                      <a:pt x="66" y="23"/>
                      <a:pt x="65" y="22"/>
                      <a:pt x="65" y="22"/>
                    </a:cubicBezTo>
                    <a:cubicBezTo>
                      <a:pt x="65" y="22"/>
                      <a:pt x="65" y="22"/>
                      <a:pt x="65" y="22"/>
                    </a:cubicBezTo>
                    <a:cubicBezTo>
                      <a:pt x="65" y="22"/>
                      <a:pt x="65" y="21"/>
                      <a:pt x="65" y="21"/>
                    </a:cubicBezTo>
                    <a:cubicBezTo>
                      <a:pt x="65" y="21"/>
                      <a:pt x="65" y="21"/>
                      <a:pt x="65" y="21"/>
                    </a:cubicBezTo>
                    <a:cubicBezTo>
                      <a:pt x="65" y="20"/>
                      <a:pt x="65" y="20"/>
                      <a:pt x="64" y="20"/>
                    </a:cubicBezTo>
                    <a:cubicBezTo>
                      <a:pt x="64" y="20"/>
                      <a:pt x="64" y="20"/>
                      <a:pt x="64" y="20"/>
                    </a:cubicBezTo>
                    <a:cubicBezTo>
                      <a:pt x="64" y="20"/>
                      <a:pt x="64" y="20"/>
                      <a:pt x="64" y="20"/>
                    </a:cubicBezTo>
                    <a:cubicBezTo>
                      <a:pt x="64" y="19"/>
                      <a:pt x="64" y="19"/>
                      <a:pt x="64" y="19"/>
                    </a:cubicBezTo>
                    <a:cubicBezTo>
                      <a:pt x="64" y="18"/>
                      <a:pt x="64" y="18"/>
                      <a:pt x="64" y="18"/>
                    </a:cubicBezTo>
                    <a:cubicBezTo>
                      <a:pt x="65" y="18"/>
                      <a:pt x="65" y="18"/>
                      <a:pt x="65" y="18"/>
                    </a:cubicBezTo>
                    <a:cubicBezTo>
                      <a:pt x="65" y="18"/>
                      <a:pt x="64" y="18"/>
                      <a:pt x="64" y="18"/>
                    </a:cubicBezTo>
                    <a:cubicBezTo>
                      <a:pt x="63" y="18"/>
                      <a:pt x="63" y="18"/>
                      <a:pt x="63" y="18"/>
                    </a:cubicBezTo>
                    <a:cubicBezTo>
                      <a:pt x="63" y="18"/>
                      <a:pt x="63" y="18"/>
                      <a:pt x="63" y="17"/>
                    </a:cubicBezTo>
                    <a:cubicBezTo>
                      <a:pt x="63" y="17"/>
                      <a:pt x="63" y="17"/>
                      <a:pt x="63" y="17"/>
                    </a:cubicBezTo>
                    <a:cubicBezTo>
                      <a:pt x="63" y="17"/>
                      <a:pt x="63" y="17"/>
                      <a:pt x="62" y="17"/>
                    </a:cubicBezTo>
                    <a:cubicBezTo>
                      <a:pt x="61" y="16"/>
                      <a:pt x="61" y="16"/>
                      <a:pt x="61" y="16"/>
                    </a:cubicBezTo>
                    <a:cubicBezTo>
                      <a:pt x="61" y="16"/>
                      <a:pt x="61" y="16"/>
                      <a:pt x="61" y="16"/>
                    </a:cubicBezTo>
                    <a:cubicBezTo>
                      <a:pt x="61" y="16"/>
                      <a:pt x="61" y="16"/>
                      <a:pt x="61" y="16"/>
                    </a:cubicBezTo>
                    <a:cubicBezTo>
                      <a:pt x="61" y="16"/>
                      <a:pt x="61" y="15"/>
                      <a:pt x="61" y="15"/>
                    </a:cubicBezTo>
                    <a:cubicBezTo>
                      <a:pt x="61" y="15"/>
                      <a:pt x="62" y="15"/>
                      <a:pt x="62" y="15"/>
                    </a:cubicBezTo>
                    <a:cubicBezTo>
                      <a:pt x="62" y="15"/>
                      <a:pt x="62" y="15"/>
                      <a:pt x="62" y="15"/>
                    </a:cubicBezTo>
                    <a:cubicBezTo>
                      <a:pt x="62" y="15"/>
                      <a:pt x="62" y="14"/>
                      <a:pt x="62" y="14"/>
                    </a:cubicBezTo>
                    <a:cubicBezTo>
                      <a:pt x="62" y="14"/>
                      <a:pt x="62" y="14"/>
                      <a:pt x="62" y="14"/>
                    </a:cubicBezTo>
                    <a:cubicBezTo>
                      <a:pt x="62" y="14"/>
                      <a:pt x="63" y="14"/>
                      <a:pt x="63" y="14"/>
                    </a:cubicBezTo>
                    <a:cubicBezTo>
                      <a:pt x="62" y="14"/>
                      <a:pt x="63" y="14"/>
                      <a:pt x="63" y="14"/>
                    </a:cubicBezTo>
                    <a:cubicBezTo>
                      <a:pt x="63" y="14"/>
                      <a:pt x="63" y="14"/>
                      <a:pt x="63" y="13"/>
                    </a:cubicBezTo>
                    <a:cubicBezTo>
                      <a:pt x="63" y="13"/>
                      <a:pt x="63" y="13"/>
                      <a:pt x="63" y="13"/>
                    </a:cubicBezTo>
                    <a:cubicBezTo>
                      <a:pt x="63" y="13"/>
                      <a:pt x="63" y="12"/>
                      <a:pt x="63" y="12"/>
                    </a:cubicBezTo>
                    <a:cubicBezTo>
                      <a:pt x="63" y="12"/>
                      <a:pt x="63" y="12"/>
                      <a:pt x="63" y="12"/>
                    </a:cubicBezTo>
                    <a:cubicBezTo>
                      <a:pt x="62" y="11"/>
                      <a:pt x="62" y="11"/>
                      <a:pt x="62" y="11"/>
                    </a:cubicBezTo>
                    <a:cubicBezTo>
                      <a:pt x="62" y="11"/>
                      <a:pt x="62" y="11"/>
                      <a:pt x="62" y="10"/>
                    </a:cubicBezTo>
                    <a:cubicBezTo>
                      <a:pt x="61" y="10"/>
                      <a:pt x="62" y="10"/>
                      <a:pt x="62" y="10"/>
                    </a:cubicBezTo>
                    <a:cubicBezTo>
                      <a:pt x="62" y="10"/>
                      <a:pt x="62" y="10"/>
                      <a:pt x="62" y="10"/>
                    </a:cubicBezTo>
                    <a:cubicBezTo>
                      <a:pt x="62" y="10"/>
                      <a:pt x="62" y="9"/>
                      <a:pt x="62" y="9"/>
                    </a:cubicBezTo>
                    <a:cubicBezTo>
                      <a:pt x="62" y="9"/>
                      <a:pt x="62" y="9"/>
                      <a:pt x="62" y="9"/>
                    </a:cubicBezTo>
                    <a:cubicBezTo>
                      <a:pt x="62" y="9"/>
                      <a:pt x="62" y="8"/>
                      <a:pt x="62" y="8"/>
                    </a:cubicBezTo>
                    <a:cubicBezTo>
                      <a:pt x="62" y="8"/>
                      <a:pt x="63" y="8"/>
                      <a:pt x="63" y="8"/>
                    </a:cubicBezTo>
                    <a:cubicBezTo>
                      <a:pt x="63" y="7"/>
                      <a:pt x="63" y="7"/>
                      <a:pt x="63" y="7"/>
                    </a:cubicBezTo>
                    <a:cubicBezTo>
                      <a:pt x="63" y="7"/>
                      <a:pt x="63" y="6"/>
                      <a:pt x="62" y="6"/>
                    </a:cubicBezTo>
                    <a:cubicBezTo>
                      <a:pt x="62" y="6"/>
                      <a:pt x="62" y="6"/>
                      <a:pt x="62" y="6"/>
                    </a:cubicBezTo>
                    <a:cubicBezTo>
                      <a:pt x="62" y="6"/>
                      <a:pt x="62" y="6"/>
                      <a:pt x="62" y="6"/>
                    </a:cubicBezTo>
                    <a:cubicBezTo>
                      <a:pt x="62" y="7"/>
                      <a:pt x="61" y="7"/>
                      <a:pt x="61" y="7"/>
                    </a:cubicBezTo>
                    <a:cubicBezTo>
                      <a:pt x="61" y="7"/>
                      <a:pt x="61" y="6"/>
                      <a:pt x="61" y="6"/>
                    </a:cubicBezTo>
                    <a:cubicBezTo>
                      <a:pt x="61" y="6"/>
                      <a:pt x="61" y="6"/>
                      <a:pt x="60" y="6"/>
                    </a:cubicBezTo>
                    <a:cubicBezTo>
                      <a:pt x="60" y="6"/>
                      <a:pt x="60" y="6"/>
                      <a:pt x="60" y="6"/>
                    </a:cubicBezTo>
                    <a:cubicBezTo>
                      <a:pt x="60" y="5"/>
                      <a:pt x="60" y="5"/>
                      <a:pt x="60" y="5"/>
                    </a:cubicBezTo>
                    <a:cubicBezTo>
                      <a:pt x="60" y="5"/>
                      <a:pt x="60" y="5"/>
                      <a:pt x="60" y="5"/>
                    </a:cubicBezTo>
                    <a:cubicBezTo>
                      <a:pt x="59" y="5"/>
                      <a:pt x="59" y="5"/>
                      <a:pt x="59" y="5"/>
                    </a:cubicBezTo>
                    <a:cubicBezTo>
                      <a:pt x="59" y="5"/>
                      <a:pt x="59" y="5"/>
                      <a:pt x="59" y="5"/>
                    </a:cubicBezTo>
                    <a:cubicBezTo>
                      <a:pt x="59" y="4"/>
                      <a:pt x="59" y="4"/>
                      <a:pt x="59" y="4"/>
                    </a:cubicBezTo>
                    <a:cubicBezTo>
                      <a:pt x="58" y="4"/>
                      <a:pt x="58" y="4"/>
                      <a:pt x="58" y="4"/>
                    </a:cubicBezTo>
                    <a:cubicBezTo>
                      <a:pt x="58" y="4"/>
                      <a:pt x="58" y="4"/>
                      <a:pt x="57" y="4"/>
                    </a:cubicBezTo>
                    <a:cubicBezTo>
                      <a:pt x="57" y="4"/>
                      <a:pt x="57" y="4"/>
                      <a:pt x="57" y="4"/>
                    </a:cubicBezTo>
                    <a:cubicBezTo>
                      <a:pt x="57" y="4"/>
                      <a:pt x="57" y="4"/>
                      <a:pt x="57" y="4"/>
                    </a:cubicBezTo>
                    <a:cubicBezTo>
                      <a:pt x="57" y="4"/>
                      <a:pt x="56" y="4"/>
                      <a:pt x="56" y="4"/>
                    </a:cubicBezTo>
                    <a:cubicBezTo>
                      <a:pt x="56" y="4"/>
                      <a:pt x="56" y="4"/>
                      <a:pt x="56" y="4"/>
                    </a:cubicBezTo>
                    <a:cubicBezTo>
                      <a:pt x="55" y="4"/>
                      <a:pt x="55" y="4"/>
                      <a:pt x="55" y="4"/>
                    </a:cubicBezTo>
                    <a:cubicBezTo>
                      <a:pt x="55" y="4"/>
                      <a:pt x="55" y="4"/>
                      <a:pt x="55" y="4"/>
                    </a:cubicBezTo>
                    <a:cubicBezTo>
                      <a:pt x="54" y="4"/>
                      <a:pt x="54" y="4"/>
                      <a:pt x="54" y="4"/>
                    </a:cubicBezTo>
                    <a:cubicBezTo>
                      <a:pt x="54" y="4"/>
                      <a:pt x="54" y="4"/>
                      <a:pt x="54" y="4"/>
                    </a:cubicBezTo>
                    <a:cubicBezTo>
                      <a:pt x="53" y="5"/>
                      <a:pt x="53" y="5"/>
                      <a:pt x="53" y="5"/>
                    </a:cubicBezTo>
                    <a:cubicBezTo>
                      <a:pt x="53" y="5"/>
                      <a:pt x="53" y="5"/>
                      <a:pt x="53" y="5"/>
                    </a:cubicBezTo>
                    <a:cubicBezTo>
                      <a:pt x="53" y="5"/>
                      <a:pt x="53" y="5"/>
                      <a:pt x="52" y="5"/>
                    </a:cubicBezTo>
                    <a:cubicBezTo>
                      <a:pt x="52" y="5"/>
                      <a:pt x="52" y="5"/>
                      <a:pt x="52" y="5"/>
                    </a:cubicBezTo>
                    <a:cubicBezTo>
                      <a:pt x="51" y="5"/>
                      <a:pt x="51" y="5"/>
                      <a:pt x="51" y="5"/>
                    </a:cubicBezTo>
                    <a:cubicBezTo>
                      <a:pt x="51" y="6"/>
                      <a:pt x="51" y="6"/>
                      <a:pt x="51" y="5"/>
                    </a:cubicBezTo>
                    <a:cubicBezTo>
                      <a:pt x="50" y="5"/>
                      <a:pt x="50" y="5"/>
                      <a:pt x="50" y="5"/>
                    </a:cubicBezTo>
                    <a:cubicBezTo>
                      <a:pt x="50" y="5"/>
                      <a:pt x="50" y="5"/>
                      <a:pt x="50" y="4"/>
                    </a:cubicBezTo>
                    <a:cubicBezTo>
                      <a:pt x="50" y="4"/>
                      <a:pt x="50" y="4"/>
                      <a:pt x="50" y="4"/>
                    </a:cubicBezTo>
                    <a:cubicBezTo>
                      <a:pt x="50" y="4"/>
                      <a:pt x="50" y="4"/>
                      <a:pt x="50" y="3"/>
                    </a:cubicBezTo>
                    <a:cubicBezTo>
                      <a:pt x="50" y="3"/>
                      <a:pt x="51" y="3"/>
                      <a:pt x="51" y="3"/>
                    </a:cubicBezTo>
                    <a:cubicBezTo>
                      <a:pt x="51" y="3"/>
                      <a:pt x="51" y="3"/>
                      <a:pt x="50" y="3"/>
                    </a:cubicBezTo>
                    <a:cubicBezTo>
                      <a:pt x="50" y="3"/>
                      <a:pt x="50" y="3"/>
                      <a:pt x="50" y="3"/>
                    </a:cubicBezTo>
                    <a:cubicBezTo>
                      <a:pt x="50" y="3"/>
                      <a:pt x="50" y="2"/>
                      <a:pt x="49" y="2"/>
                    </a:cubicBezTo>
                    <a:cubicBezTo>
                      <a:pt x="49" y="2"/>
                      <a:pt x="49" y="2"/>
                      <a:pt x="49" y="2"/>
                    </a:cubicBezTo>
                    <a:cubicBezTo>
                      <a:pt x="49" y="2"/>
                      <a:pt x="48" y="2"/>
                      <a:pt x="48" y="2"/>
                    </a:cubicBezTo>
                    <a:cubicBezTo>
                      <a:pt x="48" y="2"/>
                      <a:pt x="48" y="2"/>
                      <a:pt x="48" y="2"/>
                    </a:cubicBezTo>
                    <a:cubicBezTo>
                      <a:pt x="48" y="2"/>
                      <a:pt x="48" y="2"/>
                      <a:pt x="48" y="2"/>
                    </a:cubicBezTo>
                    <a:cubicBezTo>
                      <a:pt x="47" y="2"/>
                      <a:pt x="47" y="2"/>
                      <a:pt x="47" y="2"/>
                    </a:cubicBezTo>
                    <a:cubicBezTo>
                      <a:pt x="47" y="2"/>
                      <a:pt x="47" y="2"/>
                      <a:pt x="47" y="2"/>
                    </a:cubicBezTo>
                    <a:cubicBezTo>
                      <a:pt x="46" y="3"/>
                      <a:pt x="46" y="3"/>
                      <a:pt x="46" y="3"/>
                    </a:cubicBezTo>
                    <a:cubicBezTo>
                      <a:pt x="46" y="3"/>
                      <a:pt x="45" y="3"/>
                      <a:pt x="45" y="3"/>
                    </a:cubicBezTo>
                    <a:cubicBezTo>
                      <a:pt x="45" y="3"/>
                      <a:pt x="45" y="3"/>
                      <a:pt x="45" y="3"/>
                    </a:cubicBezTo>
                    <a:cubicBezTo>
                      <a:pt x="45" y="3"/>
                      <a:pt x="45" y="3"/>
                      <a:pt x="45" y="3"/>
                    </a:cubicBezTo>
                    <a:cubicBezTo>
                      <a:pt x="45" y="2"/>
                      <a:pt x="45" y="2"/>
                      <a:pt x="45" y="2"/>
                    </a:cubicBezTo>
                    <a:cubicBezTo>
                      <a:pt x="45" y="2"/>
                      <a:pt x="44" y="2"/>
                      <a:pt x="44" y="2"/>
                    </a:cubicBezTo>
                    <a:cubicBezTo>
                      <a:pt x="44" y="2"/>
                      <a:pt x="44" y="2"/>
                      <a:pt x="44" y="1"/>
                    </a:cubicBezTo>
                    <a:cubicBezTo>
                      <a:pt x="44" y="1"/>
                      <a:pt x="44" y="1"/>
                      <a:pt x="44" y="1"/>
                    </a:cubicBezTo>
                    <a:cubicBezTo>
                      <a:pt x="44" y="1"/>
                      <a:pt x="44" y="1"/>
                      <a:pt x="44" y="1"/>
                    </a:cubicBezTo>
                    <a:cubicBezTo>
                      <a:pt x="43" y="1"/>
                      <a:pt x="43" y="1"/>
                      <a:pt x="43" y="1"/>
                    </a:cubicBezTo>
                    <a:cubicBezTo>
                      <a:pt x="43" y="1"/>
                      <a:pt x="42" y="1"/>
                      <a:pt x="42" y="1"/>
                    </a:cubicBezTo>
                    <a:cubicBezTo>
                      <a:pt x="42" y="1"/>
                      <a:pt x="42" y="1"/>
                      <a:pt x="42" y="1"/>
                    </a:cubicBezTo>
                    <a:cubicBezTo>
                      <a:pt x="42" y="1"/>
                      <a:pt x="42" y="1"/>
                      <a:pt x="41" y="1"/>
                    </a:cubicBezTo>
                    <a:cubicBezTo>
                      <a:pt x="41" y="1"/>
                      <a:pt x="41" y="1"/>
                      <a:pt x="41" y="1"/>
                    </a:cubicBezTo>
                    <a:cubicBezTo>
                      <a:pt x="41" y="1"/>
                      <a:pt x="41" y="1"/>
                      <a:pt x="41" y="1"/>
                    </a:cubicBezTo>
                    <a:cubicBezTo>
                      <a:pt x="41" y="1"/>
                      <a:pt x="41" y="1"/>
                      <a:pt x="40" y="1"/>
                    </a:cubicBezTo>
                    <a:cubicBezTo>
                      <a:pt x="40" y="1"/>
                      <a:pt x="40" y="1"/>
                      <a:pt x="40" y="1"/>
                    </a:cubicBezTo>
                    <a:cubicBezTo>
                      <a:pt x="40" y="1"/>
                      <a:pt x="40" y="0"/>
                      <a:pt x="40" y="0"/>
                    </a:cubicBezTo>
                    <a:cubicBezTo>
                      <a:pt x="39" y="1"/>
                      <a:pt x="39" y="1"/>
                      <a:pt x="39" y="1"/>
                    </a:cubicBezTo>
                    <a:cubicBezTo>
                      <a:pt x="39" y="1"/>
                      <a:pt x="39" y="1"/>
                      <a:pt x="39" y="1"/>
                    </a:cubicBezTo>
                    <a:cubicBezTo>
                      <a:pt x="36" y="3"/>
                      <a:pt x="36" y="3"/>
                      <a:pt x="36" y="3"/>
                    </a:cubicBezTo>
                    <a:cubicBezTo>
                      <a:pt x="36" y="3"/>
                      <a:pt x="36" y="3"/>
                      <a:pt x="36" y="3"/>
                    </a:cubicBezTo>
                    <a:cubicBezTo>
                      <a:pt x="36" y="4"/>
                      <a:pt x="36" y="4"/>
                      <a:pt x="36" y="4"/>
                    </a:cubicBezTo>
                    <a:cubicBezTo>
                      <a:pt x="36" y="5"/>
                      <a:pt x="36" y="5"/>
                      <a:pt x="36" y="5"/>
                    </a:cubicBezTo>
                    <a:cubicBezTo>
                      <a:pt x="34" y="5"/>
                      <a:pt x="34" y="5"/>
                      <a:pt x="34" y="5"/>
                    </a:cubicBezTo>
                    <a:cubicBezTo>
                      <a:pt x="33" y="5"/>
                      <a:pt x="33" y="5"/>
                      <a:pt x="33" y="4"/>
                    </a:cubicBezTo>
                    <a:cubicBezTo>
                      <a:pt x="33" y="4"/>
                      <a:pt x="33" y="4"/>
                      <a:pt x="33" y="4"/>
                    </a:cubicBezTo>
                    <a:cubicBezTo>
                      <a:pt x="33" y="4"/>
                      <a:pt x="33" y="4"/>
                      <a:pt x="32" y="3"/>
                    </a:cubicBezTo>
                    <a:cubicBezTo>
                      <a:pt x="32" y="3"/>
                      <a:pt x="32" y="3"/>
                      <a:pt x="32" y="4"/>
                    </a:cubicBezTo>
                    <a:cubicBezTo>
                      <a:pt x="32" y="4"/>
                      <a:pt x="32" y="4"/>
                      <a:pt x="32" y="4"/>
                    </a:cubicBezTo>
                    <a:cubicBezTo>
                      <a:pt x="31" y="4"/>
                      <a:pt x="31" y="4"/>
                      <a:pt x="31" y="4"/>
                    </a:cubicBezTo>
                    <a:cubicBezTo>
                      <a:pt x="30" y="4"/>
                      <a:pt x="30" y="4"/>
                      <a:pt x="30" y="4"/>
                    </a:cubicBezTo>
                    <a:cubicBezTo>
                      <a:pt x="30" y="4"/>
                      <a:pt x="30" y="5"/>
                      <a:pt x="30" y="5"/>
                    </a:cubicBezTo>
                    <a:cubicBezTo>
                      <a:pt x="30" y="6"/>
                      <a:pt x="30" y="6"/>
                      <a:pt x="30" y="6"/>
                    </a:cubicBezTo>
                    <a:cubicBezTo>
                      <a:pt x="30" y="6"/>
                      <a:pt x="30" y="6"/>
                      <a:pt x="29" y="6"/>
                    </a:cubicBezTo>
                    <a:cubicBezTo>
                      <a:pt x="29" y="5"/>
                      <a:pt x="29" y="5"/>
                      <a:pt x="29" y="5"/>
                    </a:cubicBezTo>
                    <a:cubicBezTo>
                      <a:pt x="29" y="5"/>
                      <a:pt x="28" y="5"/>
                      <a:pt x="28" y="5"/>
                    </a:cubicBezTo>
                    <a:cubicBezTo>
                      <a:pt x="28" y="6"/>
                      <a:pt x="28" y="6"/>
                      <a:pt x="28" y="6"/>
                    </a:cubicBezTo>
                    <a:cubicBezTo>
                      <a:pt x="28" y="6"/>
                      <a:pt x="28" y="6"/>
                      <a:pt x="28" y="6"/>
                    </a:cubicBezTo>
                    <a:cubicBezTo>
                      <a:pt x="28" y="7"/>
                      <a:pt x="28" y="7"/>
                      <a:pt x="28" y="7"/>
                    </a:cubicBezTo>
                    <a:cubicBezTo>
                      <a:pt x="27" y="8"/>
                      <a:pt x="27" y="8"/>
                      <a:pt x="27" y="8"/>
                    </a:cubicBezTo>
                    <a:cubicBezTo>
                      <a:pt x="27" y="8"/>
                      <a:pt x="27" y="8"/>
                      <a:pt x="27" y="8"/>
                    </a:cubicBezTo>
                    <a:cubicBezTo>
                      <a:pt x="27" y="9"/>
                      <a:pt x="27" y="9"/>
                      <a:pt x="27" y="9"/>
                    </a:cubicBezTo>
                    <a:cubicBezTo>
                      <a:pt x="27" y="9"/>
                      <a:pt x="27" y="9"/>
                      <a:pt x="27" y="9"/>
                    </a:cubicBezTo>
                    <a:cubicBezTo>
                      <a:pt x="27" y="9"/>
                      <a:pt x="27" y="9"/>
                      <a:pt x="27" y="9"/>
                    </a:cubicBezTo>
                    <a:cubicBezTo>
                      <a:pt x="27" y="10"/>
                      <a:pt x="27" y="10"/>
                      <a:pt x="27" y="10"/>
                    </a:cubicBezTo>
                    <a:cubicBezTo>
                      <a:pt x="27" y="10"/>
                      <a:pt x="27" y="10"/>
                      <a:pt x="27" y="10"/>
                    </a:cubicBezTo>
                    <a:cubicBezTo>
                      <a:pt x="29" y="10"/>
                      <a:pt x="29" y="10"/>
                      <a:pt x="29" y="10"/>
                    </a:cubicBezTo>
                    <a:cubicBezTo>
                      <a:pt x="29" y="10"/>
                      <a:pt x="29" y="10"/>
                      <a:pt x="30" y="10"/>
                    </a:cubicBezTo>
                    <a:cubicBezTo>
                      <a:pt x="30" y="10"/>
                      <a:pt x="30" y="10"/>
                      <a:pt x="30" y="10"/>
                    </a:cubicBezTo>
                    <a:cubicBezTo>
                      <a:pt x="30" y="10"/>
                      <a:pt x="30" y="11"/>
                      <a:pt x="30" y="11"/>
                    </a:cubicBezTo>
                    <a:cubicBezTo>
                      <a:pt x="29" y="11"/>
                      <a:pt x="29" y="11"/>
                      <a:pt x="29" y="11"/>
                    </a:cubicBezTo>
                    <a:cubicBezTo>
                      <a:pt x="29" y="11"/>
                      <a:pt x="29" y="12"/>
                      <a:pt x="29" y="12"/>
                    </a:cubicBezTo>
                    <a:cubicBezTo>
                      <a:pt x="28" y="12"/>
                      <a:pt x="28" y="12"/>
                      <a:pt x="28" y="12"/>
                    </a:cubicBezTo>
                    <a:cubicBezTo>
                      <a:pt x="28" y="12"/>
                      <a:pt x="28" y="12"/>
                      <a:pt x="28" y="12"/>
                    </a:cubicBezTo>
                    <a:cubicBezTo>
                      <a:pt x="26" y="12"/>
                      <a:pt x="26" y="12"/>
                      <a:pt x="26" y="12"/>
                    </a:cubicBezTo>
                    <a:cubicBezTo>
                      <a:pt x="26" y="12"/>
                      <a:pt x="26" y="12"/>
                      <a:pt x="26" y="12"/>
                    </a:cubicBezTo>
                    <a:cubicBezTo>
                      <a:pt x="25" y="12"/>
                      <a:pt x="25" y="12"/>
                      <a:pt x="25" y="12"/>
                    </a:cubicBezTo>
                    <a:cubicBezTo>
                      <a:pt x="25" y="12"/>
                      <a:pt x="25" y="13"/>
                      <a:pt x="25" y="13"/>
                    </a:cubicBezTo>
                    <a:cubicBezTo>
                      <a:pt x="25" y="14"/>
                      <a:pt x="25" y="14"/>
                      <a:pt x="25" y="14"/>
                    </a:cubicBezTo>
                    <a:cubicBezTo>
                      <a:pt x="25" y="14"/>
                      <a:pt x="25" y="14"/>
                      <a:pt x="24" y="14"/>
                    </a:cubicBezTo>
                    <a:cubicBezTo>
                      <a:pt x="24" y="14"/>
                      <a:pt x="24" y="14"/>
                      <a:pt x="24" y="14"/>
                    </a:cubicBezTo>
                    <a:cubicBezTo>
                      <a:pt x="24" y="15"/>
                      <a:pt x="23" y="15"/>
                      <a:pt x="23" y="15"/>
                    </a:cubicBezTo>
                    <a:cubicBezTo>
                      <a:pt x="23" y="15"/>
                      <a:pt x="23" y="15"/>
                      <a:pt x="23" y="15"/>
                    </a:cubicBezTo>
                    <a:cubicBezTo>
                      <a:pt x="22" y="15"/>
                      <a:pt x="22" y="15"/>
                      <a:pt x="22" y="15"/>
                    </a:cubicBezTo>
                    <a:cubicBezTo>
                      <a:pt x="21" y="16"/>
                      <a:pt x="21" y="16"/>
                      <a:pt x="21" y="16"/>
                    </a:cubicBezTo>
                    <a:cubicBezTo>
                      <a:pt x="21" y="16"/>
                      <a:pt x="21" y="16"/>
                      <a:pt x="21" y="16"/>
                    </a:cubicBezTo>
                    <a:cubicBezTo>
                      <a:pt x="21" y="18"/>
                      <a:pt x="21" y="18"/>
                      <a:pt x="21" y="18"/>
                    </a:cubicBezTo>
                    <a:cubicBezTo>
                      <a:pt x="21" y="19"/>
                      <a:pt x="21" y="19"/>
                      <a:pt x="21" y="19"/>
                    </a:cubicBezTo>
                    <a:cubicBezTo>
                      <a:pt x="20" y="19"/>
                      <a:pt x="20" y="19"/>
                      <a:pt x="20" y="19"/>
                    </a:cubicBezTo>
                    <a:cubicBezTo>
                      <a:pt x="20" y="20"/>
                      <a:pt x="20" y="20"/>
                      <a:pt x="20" y="20"/>
                    </a:cubicBezTo>
                    <a:cubicBezTo>
                      <a:pt x="20" y="21"/>
                      <a:pt x="20" y="21"/>
                      <a:pt x="20" y="21"/>
                    </a:cubicBezTo>
                    <a:cubicBezTo>
                      <a:pt x="20" y="21"/>
                      <a:pt x="20" y="21"/>
                      <a:pt x="20" y="21"/>
                    </a:cubicBezTo>
                    <a:cubicBezTo>
                      <a:pt x="21" y="22"/>
                      <a:pt x="21" y="22"/>
                      <a:pt x="21" y="22"/>
                    </a:cubicBezTo>
                    <a:cubicBezTo>
                      <a:pt x="21" y="22"/>
                      <a:pt x="21" y="22"/>
                      <a:pt x="21" y="22"/>
                    </a:cubicBezTo>
                    <a:cubicBezTo>
                      <a:pt x="21" y="23"/>
                      <a:pt x="21" y="23"/>
                      <a:pt x="21" y="23"/>
                    </a:cubicBezTo>
                    <a:cubicBezTo>
                      <a:pt x="21" y="23"/>
                      <a:pt x="21" y="24"/>
                      <a:pt x="21" y="24"/>
                    </a:cubicBezTo>
                    <a:cubicBezTo>
                      <a:pt x="20" y="24"/>
                      <a:pt x="20" y="24"/>
                      <a:pt x="20" y="24"/>
                    </a:cubicBezTo>
                    <a:cubicBezTo>
                      <a:pt x="20" y="24"/>
                      <a:pt x="20" y="24"/>
                      <a:pt x="20" y="24"/>
                    </a:cubicBezTo>
                    <a:cubicBezTo>
                      <a:pt x="19" y="24"/>
                      <a:pt x="19" y="24"/>
                      <a:pt x="19" y="24"/>
                    </a:cubicBezTo>
                    <a:cubicBezTo>
                      <a:pt x="19" y="24"/>
                      <a:pt x="19" y="24"/>
                      <a:pt x="19" y="24"/>
                    </a:cubicBezTo>
                    <a:cubicBezTo>
                      <a:pt x="19" y="23"/>
                      <a:pt x="19" y="23"/>
                      <a:pt x="19" y="23"/>
                    </a:cubicBezTo>
                    <a:cubicBezTo>
                      <a:pt x="19" y="22"/>
                      <a:pt x="19" y="22"/>
                      <a:pt x="19" y="22"/>
                    </a:cubicBezTo>
                    <a:cubicBezTo>
                      <a:pt x="18" y="22"/>
                      <a:pt x="18" y="22"/>
                      <a:pt x="18" y="22"/>
                    </a:cubicBezTo>
                    <a:cubicBezTo>
                      <a:pt x="18" y="22"/>
                      <a:pt x="18" y="23"/>
                      <a:pt x="18" y="22"/>
                    </a:cubicBezTo>
                    <a:cubicBezTo>
                      <a:pt x="17" y="22"/>
                      <a:pt x="17" y="22"/>
                      <a:pt x="17" y="22"/>
                    </a:cubicBezTo>
                    <a:cubicBezTo>
                      <a:pt x="17" y="22"/>
                      <a:pt x="17" y="23"/>
                      <a:pt x="17" y="23"/>
                    </a:cubicBezTo>
                    <a:cubicBezTo>
                      <a:pt x="16" y="24"/>
                      <a:pt x="16" y="24"/>
                      <a:pt x="16" y="24"/>
                    </a:cubicBezTo>
                    <a:cubicBezTo>
                      <a:pt x="16" y="24"/>
                      <a:pt x="16" y="24"/>
                      <a:pt x="15" y="24"/>
                    </a:cubicBezTo>
                    <a:cubicBezTo>
                      <a:pt x="15" y="23"/>
                      <a:pt x="15" y="23"/>
                      <a:pt x="15" y="23"/>
                    </a:cubicBezTo>
                    <a:cubicBezTo>
                      <a:pt x="14" y="23"/>
                      <a:pt x="14" y="23"/>
                      <a:pt x="14" y="23"/>
                    </a:cubicBezTo>
                    <a:cubicBezTo>
                      <a:pt x="13" y="24"/>
                      <a:pt x="13" y="24"/>
                      <a:pt x="13" y="24"/>
                    </a:cubicBezTo>
                    <a:cubicBezTo>
                      <a:pt x="13" y="24"/>
                      <a:pt x="13" y="24"/>
                      <a:pt x="13" y="24"/>
                    </a:cubicBezTo>
                    <a:cubicBezTo>
                      <a:pt x="14" y="25"/>
                      <a:pt x="14" y="25"/>
                      <a:pt x="14" y="25"/>
                    </a:cubicBezTo>
                    <a:cubicBezTo>
                      <a:pt x="14" y="25"/>
                      <a:pt x="14" y="25"/>
                      <a:pt x="14" y="25"/>
                    </a:cubicBezTo>
                    <a:cubicBezTo>
                      <a:pt x="14" y="26"/>
                      <a:pt x="14" y="26"/>
                      <a:pt x="14" y="26"/>
                    </a:cubicBezTo>
                    <a:cubicBezTo>
                      <a:pt x="13" y="26"/>
                      <a:pt x="13" y="26"/>
                      <a:pt x="13" y="26"/>
                    </a:cubicBezTo>
                    <a:cubicBezTo>
                      <a:pt x="13" y="26"/>
                      <a:pt x="13" y="26"/>
                      <a:pt x="13" y="26"/>
                    </a:cubicBezTo>
                    <a:cubicBezTo>
                      <a:pt x="12" y="25"/>
                      <a:pt x="12" y="25"/>
                      <a:pt x="12" y="25"/>
                    </a:cubicBezTo>
                    <a:cubicBezTo>
                      <a:pt x="11" y="26"/>
                      <a:pt x="11" y="26"/>
                      <a:pt x="11" y="26"/>
                    </a:cubicBezTo>
                    <a:cubicBezTo>
                      <a:pt x="11" y="26"/>
                      <a:pt x="11" y="26"/>
                      <a:pt x="11" y="26"/>
                    </a:cubicBezTo>
                    <a:cubicBezTo>
                      <a:pt x="10" y="27"/>
                      <a:pt x="10" y="27"/>
                      <a:pt x="10" y="27"/>
                    </a:cubicBezTo>
                    <a:cubicBezTo>
                      <a:pt x="10" y="27"/>
                      <a:pt x="10" y="27"/>
                      <a:pt x="10" y="27"/>
                    </a:cubicBezTo>
                    <a:cubicBezTo>
                      <a:pt x="9" y="26"/>
                      <a:pt x="9" y="26"/>
                      <a:pt x="9" y="26"/>
                    </a:cubicBezTo>
                    <a:cubicBezTo>
                      <a:pt x="8" y="26"/>
                      <a:pt x="8" y="26"/>
                      <a:pt x="8" y="26"/>
                    </a:cubicBezTo>
                    <a:cubicBezTo>
                      <a:pt x="8" y="26"/>
                      <a:pt x="8" y="26"/>
                      <a:pt x="8" y="26"/>
                    </a:cubicBezTo>
                    <a:cubicBezTo>
                      <a:pt x="7" y="26"/>
                      <a:pt x="7" y="26"/>
                      <a:pt x="7" y="26"/>
                    </a:cubicBezTo>
                    <a:cubicBezTo>
                      <a:pt x="6" y="26"/>
                      <a:pt x="6" y="26"/>
                      <a:pt x="6" y="26"/>
                    </a:cubicBezTo>
                    <a:cubicBezTo>
                      <a:pt x="6" y="26"/>
                      <a:pt x="6" y="26"/>
                      <a:pt x="5" y="26"/>
                    </a:cubicBezTo>
                    <a:cubicBezTo>
                      <a:pt x="3" y="27"/>
                      <a:pt x="3" y="27"/>
                      <a:pt x="3" y="27"/>
                    </a:cubicBezTo>
                    <a:cubicBezTo>
                      <a:pt x="3" y="27"/>
                      <a:pt x="3" y="27"/>
                      <a:pt x="3" y="27"/>
                    </a:cubicBezTo>
                    <a:cubicBezTo>
                      <a:pt x="3" y="27"/>
                      <a:pt x="3" y="27"/>
                      <a:pt x="3" y="27"/>
                    </a:cubicBezTo>
                    <a:cubicBezTo>
                      <a:pt x="4" y="29"/>
                      <a:pt x="4" y="29"/>
                      <a:pt x="4" y="29"/>
                    </a:cubicBezTo>
                    <a:cubicBezTo>
                      <a:pt x="4" y="29"/>
                      <a:pt x="4" y="29"/>
                      <a:pt x="4" y="29"/>
                    </a:cubicBezTo>
                    <a:cubicBezTo>
                      <a:pt x="4" y="30"/>
                      <a:pt x="4" y="30"/>
                      <a:pt x="4" y="30"/>
                    </a:cubicBezTo>
                    <a:cubicBezTo>
                      <a:pt x="4" y="30"/>
                      <a:pt x="4" y="29"/>
                      <a:pt x="4" y="30"/>
                    </a:cubicBezTo>
                    <a:cubicBezTo>
                      <a:pt x="5" y="30"/>
                      <a:pt x="5" y="30"/>
                      <a:pt x="5" y="30"/>
                    </a:cubicBezTo>
                    <a:cubicBezTo>
                      <a:pt x="5" y="31"/>
                      <a:pt x="5" y="30"/>
                      <a:pt x="5" y="31"/>
                    </a:cubicBezTo>
                    <a:cubicBezTo>
                      <a:pt x="5" y="32"/>
                      <a:pt x="5" y="32"/>
                      <a:pt x="5" y="32"/>
                    </a:cubicBezTo>
                    <a:cubicBezTo>
                      <a:pt x="5" y="32"/>
                      <a:pt x="5" y="32"/>
                      <a:pt x="5" y="32"/>
                    </a:cubicBezTo>
                    <a:cubicBezTo>
                      <a:pt x="6" y="33"/>
                      <a:pt x="6" y="33"/>
                      <a:pt x="6" y="33"/>
                    </a:cubicBezTo>
                    <a:cubicBezTo>
                      <a:pt x="6" y="33"/>
                      <a:pt x="6" y="33"/>
                      <a:pt x="6" y="34"/>
                    </a:cubicBezTo>
                    <a:cubicBezTo>
                      <a:pt x="6" y="34"/>
                      <a:pt x="6" y="34"/>
                      <a:pt x="6" y="34"/>
                    </a:cubicBezTo>
                    <a:cubicBezTo>
                      <a:pt x="6" y="34"/>
                      <a:pt x="6" y="34"/>
                      <a:pt x="6" y="34"/>
                    </a:cubicBezTo>
                    <a:cubicBezTo>
                      <a:pt x="6" y="35"/>
                      <a:pt x="6" y="35"/>
                      <a:pt x="6" y="35"/>
                    </a:cubicBezTo>
                    <a:cubicBezTo>
                      <a:pt x="6" y="35"/>
                      <a:pt x="6" y="35"/>
                      <a:pt x="6" y="35"/>
                    </a:cubicBezTo>
                    <a:cubicBezTo>
                      <a:pt x="7" y="38"/>
                      <a:pt x="7" y="38"/>
                      <a:pt x="7" y="38"/>
                    </a:cubicBezTo>
                    <a:cubicBezTo>
                      <a:pt x="7" y="38"/>
                      <a:pt x="6" y="38"/>
                      <a:pt x="6" y="38"/>
                    </a:cubicBezTo>
                    <a:cubicBezTo>
                      <a:pt x="5" y="39"/>
                      <a:pt x="5" y="39"/>
                      <a:pt x="5" y="39"/>
                    </a:cubicBezTo>
                    <a:cubicBezTo>
                      <a:pt x="5" y="39"/>
                      <a:pt x="5" y="39"/>
                      <a:pt x="4" y="39"/>
                    </a:cubicBezTo>
                    <a:cubicBezTo>
                      <a:pt x="3" y="40"/>
                      <a:pt x="3" y="40"/>
                      <a:pt x="3" y="40"/>
                    </a:cubicBezTo>
                    <a:cubicBezTo>
                      <a:pt x="3" y="40"/>
                      <a:pt x="3" y="40"/>
                      <a:pt x="2" y="40"/>
                    </a:cubicBezTo>
                    <a:cubicBezTo>
                      <a:pt x="1" y="42"/>
                      <a:pt x="1" y="42"/>
                      <a:pt x="1" y="42"/>
                    </a:cubicBezTo>
                    <a:cubicBezTo>
                      <a:pt x="0" y="42"/>
                      <a:pt x="0" y="42"/>
                      <a:pt x="0" y="43"/>
                    </a:cubicBezTo>
                    <a:cubicBezTo>
                      <a:pt x="0" y="43"/>
                      <a:pt x="0" y="43"/>
                      <a:pt x="0" y="43"/>
                    </a:cubicBezTo>
                    <a:cubicBezTo>
                      <a:pt x="0" y="43"/>
                      <a:pt x="1" y="43"/>
                      <a:pt x="1" y="43"/>
                    </a:cubicBezTo>
                    <a:cubicBezTo>
                      <a:pt x="1" y="43"/>
                      <a:pt x="1" y="43"/>
                      <a:pt x="1" y="43"/>
                    </a:cubicBezTo>
                    <a:cubicBezTo>
                      <a:pt x="2" y="43"/>
                      <a:pt x="2" y="44"/>
                      <a:pt x="2" y="44"/>
                    </a:cubicBezTo>
                    <a:cubicBezTo>
                      <a:pt x="4" y="45"/>
                      <a:pt x="4" y="45"/>
                      <a:pt x="4" y="45"/>
                    </a:cubicBezTo>
                    <a:cubicBezTo>
                      <a:pt x="4" y="45"/>
                      <a:pt x="4" y="45"/>
                      <a:pt x="4" y="45"/>
                    </a:cubicBezTo>
                    <a:cubicBezTo>
                      <a:pt x="4" y="46"/>
                      <a:pt x="4" y="46"/>
                      <a:pt x="4" y="46"/>
                    </a:cubicBezTo>
                    <a:cubicBezTo>
                      <a:pt x="4" y="46"/>
                      <a:pt x="4" y="46"/>
                      <a:pt x="4" y="46"/>
                    </a:cubicBezTo>
                    <a:cubicBezTo>
                      <a:pt x="4" y="47"/>
                      <a:pt x="4" y="47"/>
                      <a:pt x="4" y="47"/>
                    </a:cubicBezTo>
                    <a:cubicBezTo>
                      <a:pt x="4" y="47"/>
                      <a:pt x="4" y="47"/>
                      <a:pt x="4" y="48"/>
                    </a:cubicBezTo>
                    <a:cubicBezTo>
                      <a:pt x="4" y="48"/>
                      <a:pt x="4" y="48"/>
                      <a:pt x="4" y="48"/>
                    </a:cubicBezTo>
                    <a:cubicBezTo>
                      <a:pt x="4" y="48"/>
                      <a:pt x="4" y="48"/>
                      <a:pt x="4" y="48"/>
                    </a:cubicBezTo>
                    <a:cubicBezTo>
                      <a:pt x="4" y="48"/>
                      <a:pt x="4" y="48"/>
                      <a:pt x="4" y="48"/>
                    </a:cubicBezTo>
                    <a:cubicBezTo>
                      <a:pt x="3" y="49"/>
                      <a:pt x="3" y="49"/>
                      <a:pt x="3" y="49"/>
                    </a:cubicBezTo>
                    <a:cubicBezTo>
                      <a:pt x="3" y="50"/>
                      <a:pt x="3" y="50"/>
                      <a:pt x="3" y="50"/>
                    </a:cubicBezTo>
                    <a:cubicBezTo>
                      <a:pt x="3" y="50"/>
                      <a:pt x="3" y="50"/>
                      <a:pt x="3" y="50"/>
                    </a:cubicBezTo>
                    <a:cubicBezTo>
                      <a:pt x="3" y="50"/>
                      <a:pt x="3" y="50"/>
                      <a:pt x="3" y="50"/>
                    </a:cubicBezTo>
                    <a:cubicBezTo>
                      <a:pt x="5" y="49"/>
                      <a:pt x="5" y="49"/>
                      <a:pt x="5" y="49"/>
                    </a:cubicBezTo>
                    <a:cubicBezTo>
                      <a:pt x="5" y="49"/>
                      <a:pt x="5" y="49"/>
                      <a:pt x="5" y="50"/>
                    </a:cubicBezTo>
                    <a:cubicBezTo>
                      <a:pt x="7" y="50"/>
                      <a:pt x="7" y="50"/>
                      <a:pt x="7" y="50"/>
                    </a:cubicBezTo>
                    <a:cubicBezTo>
                      <a:pt x="7" y="50"/>
                      <a:pt x="7" y="50"/>
                      <a:pt x="7" y="50"/>
                    </a:cubicBezTo>
                    <a:cubicBezTo>
                      <a:pt x="8" y="50"/>
                      <a:pt x="8" y="50"/>
                      <a:pt x="8" y="50"/>
                    </a:cubicBezTo>
                    <a:cubicBezTo>
                      <a:pt x="8" y="50"/>
                      <a:pt x="8" y="49"/>
                      <a:pt x="8" y="49"/>
                    </a:cubicBezTo>
                    <a:cubicBezTo>
                      <a:pt x="9" y="49"/>
                      <a:pt x="9" y="49"/>
                      <a:pt x="9" y="49"/>
                    </a:cubicBezTo>
                    <a:cubicBezTo>
                      <a:pt x="9" y="49"/>
                      <a:pt x="10" y="49"/>
                      <a:pt x="9" y="48"/>
                    </a:cubicBezTo>
                    <a:cubicBezTo>
                      <a:pt x="9" y="48"/>
                      <a:pt x="9" y="48"/>
                      <a:pt x="9" y="48"/>
                    </a:cubicBezTo>
                    <a:cubicBezTo>
                      <a:pt x="9" y="48"/>
                      <a:pt x="9" y="47"/>
                      <a:pt x="10" y="47"/>
                    </a:cubicBezTo>
                    <a:cubicBezTo>
                      <a:pt x="10" y="47"/>
                      <a:pt x="10" y="47"/>
                      <a:pt x="10" y="47"/>
                    </a:cubicBezTo>
                    <a:cubicBezTo>
                      <a:pt x="10" y="47"/>
                      <a:pt x="11" y="47"/>
                      <a:pt x="11" y="47"/>
                    </a:cubicBezTo>
                    <a:cubicBezTo>
                      <a:pt x="12" y="47"/>
                      <a:pt x="12" y="47"/>
                      <a:pt x="12" y="47"/>
                    </a:cubicBezTo>
                    <a:cubicBezTo>
                      <a:pt x="13" y="47"/>
                      <a:pt x="13" y="47"/>
                      <a:pt x="13" y="47"/>
                    </a:cubicBezTo>
                    <a:cubicBezTo>
                      <a:pt x="14" y="47"/>
                      <a:pt x="14" y="47"/>
                      <a:pt x="14" y="47"/>
                    </a:cubicBezTo>
                    <a:cubicBezTo>
                      <a:pt x="14" y="47"/>
                      <a:pt x="15" y="47"/>
                      <a:pt x="15" y="47"/>
                    </a:cubicBezTo>
                    <a:cubicBezTo>
                      <a:pt x="17" y="46"/>
                      <a:pt x="17" y="46"/>
                      <a:pt x="17" y="46"/>
                    </a:cubicBezTo>
                    <a:cubicBezTo>
                      <a:pt x="17" y="46"/>
                      <a:pt x="17" y="46"/>
                      <a:pt x="17" y="46"/>
                    </a:cubicBezTo>
                    <a:cubicBezTo>
                      <a:pt x="18" y="46"/>
                      <a:pt x="18" y="46"/>
                      <a:pt x="18" y="46"/>
                    </a:cubicBezTo>
                    <a:cubicBezTo>
                      <a:pt x="18" y="46"/>
                      <a:pt x="18" y="47"/>
                      <a:pt x="19" y="47"/>
                    </a:cubicBezTo>
                    <a:cubicBezTo>
                      <a:pt x="22" y="46"/>
                      <a:pt x="22" y="46"/>
                      <a:pt x="22" y="46"/>
                    </a:cubicBezTo>
                    <a:cubicBezTo>
                      <a:pt x="22" y="46"/>
                      <a:pt x="23" y="46"/>
                      <a:pt x="23" y="47"/>
                    </a:cubicBezTo>
                    <a:cubicBezTo>
                      <a:pt x="24" y="47"/>
                      <a:pt x="24" y="47"/>
                      <a:pt x="24" y="47"/>
                    </a:cubicBezTo>
                    <a:cubicBezTo>
                      <a:pt x="24" y="47"/>
                      <a:pt x="24" y="47"/>
                      <a:pt x="24" y="47"/>
                    </a:cubicBezTo>
                    <a:cubicBezTo>
                      <a:pt x="25" y="47"/>
                      <a:pt x="25" y="47"/>
                      <a:pt x="25" y="47"/>
                    </a:cubicBezTo>
                    <a:cubicBezTo>
                      <a:pt x="25" y="47"/>
                      <a:pt x="26" y="47"/>
                      <a:pt x="26" y="47"/>
                    </a:cubicBezTo>
                    <a:cubicBezTo>
                      <a:pt x="26" y="48"/>
                      <a:pt x="26" y="48"/>
                      <a:pt x="26" y="48"/>
                    </a:cubicBezTo>
                    <a:cubicBezTo>
                      <a:pt x="27" y="48"/>
                      <a:pt x="27" y="48"/>
                      <a:pt x="27" y="48"/>
                    </a:cubicBezTo>
                    <a:cubicBezTo>
                      <a:pt x="28" y="48"/>
                      <a:pt x="28" y="48"/>
                      <a:pt x="28" y="48"/>
                    </a:cubicBezTo>
                    <a:cubicBezTo>
                      <a:pt x="28" y="47"/>
                      <a:pt x="28" y="48"/>
                      <a:pt x="28" y="48"/>
                    </a:cubicBezTo>
                    <a:cubicBezTo>
                      <a:pt x="29" y="48"/>
                      <a:pt x="29" y="48"/>
                      <a:pt x="29" y="48"/>
                    </a:cubicBezTo>
                    <a:cubicBezTo>
                      <a:pt x="29" y="48"/>
                      <a:pt x="29" y="48"/>
                      <a:pt x="29" y="48"/>
                    </a:cubicBezTo>
                    <a:cubicBezTo>
                      <a:pt x="29" y="48"/>
                      <a:pt x="29" y="49"/>
                      <a:pt x="30" y="49"/>
                    </a:cubicBezTo>
                    <a:cubicBezTo>
                      <a:pt x="30" y="49"/>
                      <a:pt x="30" y="49"/>
                      <a:pt x="30" y="49"/>
                    </a:cubicBezTo>
                    <a:cubicBezTo>
                      <a:pt x="31" y="49"/>
                      <a:pt x="31" y="48"/>
                      <a:pt x="31" y="48"/>
                    </a:cubicBezTo>
                    <a:cubicBezTo>
                      <a:pt x="32" y="48"/>
                      <a:pt x="32" y="48"/>
                      <a:pt x="32" y="48"/>
                    </a:cubicBezTo>
                    <a:cubicBezTo>
                      <a:pt x="32" y="48"/>
                      <a:pt x="33" y="48"/>
                      <a:pt x="33" y="48"/>
                    </a:cubicBezTo>
                    <a:cubicBezTo>
                      <a:pt x="33" y="50"/>
                      <a:pt x="33" y="50"/>
                      <a:pt x="33" y="50"/>
                    </a:cubicBezTo>
                    <a:cubicBezTo>
                      <a:pt x="33" y="50"/>
                      <a:pt x="33" y="50"/>
                      <a:pt x="33" y="50"/>
                    </a:cubicBezTo>
                    <a:cubicBezTo>
                      <a:pt x="36" y="50"/>
                      <a:pt x="36" y="50"/>
                      <a:pt x="36" y="50"/>
                    </a:cubicBezTo>
                    <a:cubicBezTo>
                      <a:pt x="36" y="50"/>
                      <a:pt x="36" y="50"/>
                      <a:pt x="36" y="50"/>
                    </a:cubicBezTo>
                    <a:cubicBezTo>
                      <a:pt x="36" y="51"/>
                      <a:pt x="36" y="51"/>
                      <a:pt x="36" y="51"/>
                    </a:cubicBezTo>
                    <a:cubicBezTo>
                      <a:pt x="36" y="51"/>
                      <a:pt x="36" y="51"/>
                      <a:pt x="36" y="51"/>
                    </a:cubicBezTo>
                    <a:cubicBezTo>
                      <a:pt x="36" y="51"/>
                      <a:pt x="36" y="51"/>
                      <a:pt x="36" y="51"/>
                    </a:cubicBezTo>
                    <a:cubicBezTo>
                      <a:pt x="37" y="51"/>
                      <a:pt x="37" y="51"/>
                      <a:pt x="37" y="51"/>
                    </a:cubicBezTo>
                    <a:cubicBezTo>
                      <a:pt x="38" y="50"/>
                      <a:pt x="38" y="50"/>
                      <a:pt x="38" y="50"/>
                    </a:cubicBezTo>
                    <a:cubicBezTo>
                      <a:pt x="38" y="50"/>
                      <a:pt x="38" y="50"/>
                      <a:pt x="39" y="50"/>
                    </a:cubicBezTo>
                    <a:cubicBezTo>
                      <a:pt x="39" y="50"/>
                      <a:pt x="39" y="50"/>
                      <a:pt x="39" y="50"/>
                    </a:cubicBezTo>
                    <a:cubicBezTo>
                      <a:pt x="39" y="50"/>
                      <a:pt x="39" y="50"/>
                      <a:pt x="39" y="50"/>
                    </a:cubicBezTo>
                    <a:cubicBezTo>
                      <a:pt x="41" y="49"/>
                      <a:pt x="41" y="49"/>
                      <a:pt x="41" y="49"/>
                    </a:cubicBezTo>
                    <a:cubicBezTo>
                      <a:pt x="41" y="49"/>
                      <a:pt x="41" y="49"/>
                      <a:pt x="41" y="49"/>
                    </a:cubicBezTo>
                    <a:cubicBezTo>
                      <a:pt x="42" y="50"/>
                      <a:pt x="42" y="50"/>
                      <a:pt x="42" y="50"/>
                    </a:cubicBezTo>
                    <a:cubicBezTo>
                      <a:pt x="42" y="50"/>
                      <a:pt x="42" y="51"/>
                      <a:pt x="42" y="51"/>
                    </a:cubicBezTo>
                    <a:cubicBezTo>
                      <a:pt x="43" y="50"/>
                      <a:pt x="43" y="50"/>
                      <a:pt x="43" y="50"/>
                    </a:cubicBezTo>
                    <a:cubicBezTo>
                      <a:pt x="44" y="50"/>
                      <a:pt x="44" y="51"/>
                      <a:pt x="44" y="51"/>
                    </a:cubicBezTo>
                    <a:cubicBezTo>
                      <a:pt x="44" y="52"/>
                      <a:pt x="44" y="52"/>
                      <a:pt x="44" y="52"/>
                    </a:cubicBezTo>
                    <a:cubicBezTo>
                      <a:pt x="44" y="52"/>
                      <a:pt x="44" y="52"/>
                      <a:pt x="44" y="52"/>
                    </a:cubicBezTo>
                    <a:cubicBezTo>
                      <a:pt x="45" y="52"/>
                      <a:pt x="45" y="52"/>
                      <a:pt x="45" y="52"/>
                    </a:cubicBezTo>
                    <a:cubicBezTo>
                      <a:pt x="45" y="52"/>
                      <a:pt x="45" y="52"/>
                      <a:pt x="45" y="52"/>
                    </a:cubicBezTo>
                    <a:cubicBezTo>
                      <a:pt x="45" y="51"/>
                      <a:pt x="45" y="51"/>
                      <a:pt x="45" y="51"/>
                    </a:cubicBezTo>
                    <a:cubicBezTo>
                      <a:pt x="46" y="51"/>
                      <a:pt x="46" y="50"/>
                      <a:pt x="46" y="50"/>
                    </a:cubicBezTo>
                    <a:cubicBezTo>
                      <a:pt x="46" y="50"/>
                      <a:pt x="46" y="50"/>
                      <a:pt x="46" y="50"/>
                    </a:cubicBezTo>
                    <a:cubicBezTo>
                      <a:pt x="47" y="50"/>
                      <a:pt x="47" y="50"/>
                      <a:pt x="47" y="50"/>
                    </a:cubicBezTo>
                    <a:cubicBezTo>
                      <a:pt x="48" y="49"/>
                      <a:pt x="48" y="49"/>
                      <a:pt x="48" y="49"/>
                    </a:cubicBezTo>
                    <a:cubicBezTo>
                      <a:pt x="48" y="49"/>
                      <a:pt x="48" y="49"/>
                      <a:pt x="48" y="49"/>
                    </a:cubicBezTo>
                    <a:cubicBezTo>
                      <a:pt x="48" y="50"/>
                      <a:pt x="48" y="50"/>
                      <a:pt x="48" y="50"/>
                    </a:cubicBezTo>
                    <a:cubicBezTo>
                      <a:pt x="49" y="50"/>
                      <a:pt x="49" y="50"/>
                      <a:pt x="49" y="50"/>
                    </a:cubicBezTo>
                    <a:cubicBezTo>
                      <a:pt x="49" y="51"/>
                      <a:pt x="49" y="51"/>
                      <a:pt x="49" y="51"/>
                    </a:cubicBezTo>
                    <a:cubicBezTo>
                      <a:pt x="49" y="51"/>
                      <a:pt x="49" y="51"/>
                      <a:pt x="49" y="52"/>
                    </a:cubicBezTo>
                    <a:cubicBezTo>
                      <a:pt x="49" y="52"/>
                      <a:pt x="49" y="52"/>
                      <a:pt x="49" y="52"/>
                    </a:cubicBezTo>
                    <a:cubicBezTo>
                      <a:pt x="49" y="52"/>
                      <a:pt x="49" y="52"/>
                      <a:pt x="50" y="52"/>
                    </a:cubicBezTo>
                    <a:cubicBezTo>
                      <a:pt x="50" y="52"/>
                      <a:pt x="50" y="52"/>
                      <a:pt x="50" y="52"/>
                    </a:cubicBezTo>
                    <a:cubicBezTo>
                      <a:pt x="51" y="52"/>
                      <a:pt x="51" y="52"/>
                      <a:pt x="51" y="52"/>
                    </a:cubicBezTo>
                    <a:cubicBezTo>
                      <a:pt x="51" y="52"/>
                      <a:pt x="51" y="52"/>
                      <a:pt x="51" y="52"/>
                    </a:cubicBezTo>
                    <a:cubicBezTo>
                      <a:pt x="51" y="51"/>
                      <a:pt x="51" y="51"/>
                      <a:pt x="51" y="51"/>
                    </a:cubicBezTo>
                    <a:cubicBezTo>
                      <a:pt x="52" y="51"/>
                      <a:pt x="52" y="51"/>
                      <a:pt x="52" y="51"/>
                    </a:cubicBezTo>
                    <a:cubicBezTo>
                      <a:pt x="52" y="51"/>
                      <a:pt x="52" y="51"/>
                      <a:pt x="53" y="51"/>
                    </a:cubicBezTo>
                    <a:cubicBezTo>
                      <a:pt x="53" y="51"/>
                      <a:pt x="53" y="51"/>
                      <a:pt x="53" y="51"/>
                    </a:cubicBezTo>
                    <a:cubicBezTo>
                      <a:pt x="53" y="51"/>
                      <a:pt x="53" y="52"/>
                      <a:pt x="54" y="52"/>
                    </a:cubicBezTo>
                    <a:cubicBezTo>
                      <a:pt x="56" y="51"/>
                      <a:pt x="56" y="51"/>
                      <a:pt x="56" y="51"/>
                    </a:cubicBezTo>
                    <a:cubicBezTo>
                      <a:pt x="56" y="51"/>
                      <a:pt x="56" y="51"/>
                      <a:pt x="56" y="51"/>
                    </a:cubicBezTo>
                    <a:cubicBezTo>
                      <a:pt x="57" y="52"/>
                      <a:pt x="57" y="52"/>
                      <a:pt x="57" y="52"/>
                    </a:cubicBezTo>
                    <a:cubicBezTo>
                      <a:pt x="57" y="52"/>
                      <a:pt x="57" y="52"/>
                      <a:pt x="57" y="52"/>
                    </a:cubicBezTo>
                    <a:cubicBezTo>
                      <a:pt x="57" y="53"/>
                      <a:pt x="57" y="53"/>
                      <a:pt x="57" y="53"/>
                    </a:cubicBezTo>
                    <a:cubicBezTo>
                      <a:pt x="57" y="53"/>
                      <a:pt x="57" y="53"/>
                      <a:pt x="58" y="53"/>
                    </a:cubicBezTo>
                    <a:cubicBezTo>
                      <a:pt x="58" y="54"/>
                      <a:pt x="58" y="54"/>
                      <a:pt x="58" y="54"/>
                    </a:cubicBezTo>
                    <a:cubicBezTo>
                      <a:pt x="59" y="54"/>
                      <a:pt x="59" y="54"/>
                      <a:pt x="59" y="53"/>
                    </a:cubicBezTo>
                    <a:cubicBezTo>
                      <a:pt x="60" y="53"/>
                      <a:pt x="60" y="53"/>
                      <a:pt x="60" y="53"/>
                    </a:cubicBezTo>
                    <a:cubicBezTo>
                      <a:pt x="60" y="53"/>
                      <a:pt x="60" y="52"/>
                      <a:pt x="60" y="52"/>
                    </a:cubicBezTo>
                    <a:cubicBezTo>
                      <a:pt x="59" y="50"/>
                      <a:pt x="59" y="50"/>
                      <a:pt x="59" y="50"/>
                    </a:cubicBezTo>
                    <a:cubicBezTo>
                      <a:pt x="59" y="50"/>
                      <a:pt x="59" y="50"/>
                      <a:pt x="59" y="50"/>
                    </a:cubicBezTo>
                    <a:cubicBezTo>
                      <a:pt x="61" y="47"/>
                      <a:pt x="61" y="47"/>
                      <a:pt x="61" y="47"/>
                    </a:cubicBezTo>
                    <a:cubicBezTo>
                      <a:pt x="61" y="47"/>
                      <a:pt x="61" y="47"/>
                      <a:pt x="61" y="47"/>
                    </a:cubicBezTo>
                    <a:cubicBezTo>
                      <a:pt x="61" y="46"/>
                      <a:pt x="61" y="46"/>
                      <a:pt x="61" y="46"/>
                    </a:cubicBezTo>
                    <a:cubicBezTo>
                      <a:pt x="62" y="46"/>
                      <a:pt x="62" y="46"/>
                      <a:pt x="62" y="46"/>
                    </a:cubicBezTo>
                    <a:cubicBezTo>
                      <a:pt x="62" y="45"/>
                      <a:pt x="62" y="45"/>
                      <a:pt x="62" y="45"/>
                    </a:cubicBezTo>
                    <a:cubicBezTo>
                      <a:pt x="62" y="45"/>
                      <a:pt x="62" y="45"/>
                      <a:pt x="63" y="45"/>
                    </a:cubicBezTo>
                    <a:cubicBezTo>
                      <a:pt x="63" y="45"/>
                      <a:pt x="63" y="45"/>
                      <a:pt x="63" y="45"/>
                    </a:cubicBezTo>
                    <a:cubicBezTo>
                      <a:pt x="64" y="45"/>
                      <a:pt x="64" y="45"/>
                      <a:pt x="64" y="45"/>
                    </a:cubicBezTo>
                    <a:cubicBezTo>
                      <a:pt x="64" y="45"/>
                      <a:pt x="64" y="45"/>
                      <a:pt x="64" y="45"/>
                    </a:cubicBezTo>
                    <a:cubicBezTo>
                      <a:pt x="64" y="45"/>
                      <a:pt x="65" y="45"/>
                      <a:pt x="65" y="45"/>
                    </a:cubicBezTo>
                    <a:cubicBezTo>
                      <a:pt x="65" y="45"/>
                      <a:pt x="65" y="45"/>
                      <a:pt x="66" y="45"/>
                    </a:cubicBezTo>
                    <a:cubicBezTo>
                      <a:pt x="66" y="45"/>
                      <a:pt x="66" y="45"/>
                      <a:pt x="66" y="45"/>
                    </a:cubicBezTo>
                    <a:cubicBezTo>
                      <a:pt x="66" y="44"/>
                      <a:pt x="66" y="44"/>
                      <a:pt x="66" y="44"/>
                    </a:cubicBezTo>
                    <a:cubicBezTo>
                      <a:pt x="69" y="44"/>
                      <a:pt x="69" y="44"/>
                      <a:pt x="69" y="44"/>
                    </a:cubicBezTo>
                    <a:cubicBezTo>
                      <a:pt x="69" y="44"/>
                      <a:pt x="69" y="44"/>
                      <a:pt x="69" y="44"/>
                    </a:cubicBezTo>
                    <a:cubicBezTo>
                      <a:pt x="69" y="44"/>
                      <a:pt x="69" y="44"/>
                      <a:pt x="69" y="44"/>
                    </a:cubicBezTo>
                    <a:cubicBezTo>
                      <a:pt x="69" y="44"/>
                      <a:pt x="69" y="44"/>
                      <a:pt x="69" y="44"/>
                    </a:cubicBezTo>
                    <a:cubicBezTo>
                      <a:pt x="69" y="44"/>
                      <a:pt x="69" y="44"/>
                      <a:pt x="69" y="44"/>
                    </a:cubicBezTo>
                    <a:cubicBezTo>
                      <a:pt x="69" y="44"/>
                      <a:pt x="69" y="44"/>
                      <a:pt x="69" y="44"/>
                    </a:cubicBezTo>
                    <a:cubicBezTo>
                      <a:pt x="68" y="43"/>
                      <a:pt x="68" y="43"/>
                      <a:pt x="68" y="43"/>
                    </a:cubicBezTo>
                    <a:cubicBezTo>
                      <a:pt x="68" y="43"/>
                      <a:pt x="68" y="43"/>
                      <a:pt x="68" y="43"/>
                    </a:cubicBezTo>
                    <a:cubicBezTo>
                      <a:pt x="68" y="43"/>
                      <a:pt x="68" y="43"/>
                      <a:pt x="68" y="43"/>
                    </a:cubicBezTo>
                    <a:cubicBezTo>
                      <a:pt x="68" y="42"/>
                      <a:pt x="68" y="42"/>
                      <a:pt x="68" y="42"/>
                    </a:cubicBezTo>
                    <a:cubicBezTo>
                      <a:pt x="68" y="42"/>
                      <a:pt x="67" y="42"/>
                      <a:pt x="68" y="42"/>
                    </a:cubicBezTo>
                    <a:cubicBezTo>
                      <a:pt x="68" y="42"/>
                      <a:pt x="68" y="42"/>
                      <a:pt x="68" y="42"/>
                    </a:cubicBezTo>
                    <a:cubicBezTo>
                      <a:pt x="68" y="42"/>
                      <a:pt x="68" y="41"/>
                      <a:pt x="68" y="41"/>
                    </a:cubicBezTo>
                    <a:cubicBezTo>
                      <a:pt x="68" y="41"/>
                      <a:pt x="68" y="41"/>
                      <a:pt x="68" y="41"/>
                    </a:cubicBezTo>
                    <a:cubicBezTo>
                      <a:pt x="67" y="41"/>
                      <a:pt x="68" y="40"/>
                      <a:pt x="68" y="40"/>
                    </a:cubicBezTo>
                    <a:cubicBezTo>
                      <a:pt x="68" y="40"/>
                      <a:pt x="68" y="40"/>
                      <a:pt x="68" y="40"/>
                    </a:cubicBezTo>
                    <a:cubicBezTo>
                      <a:pt x="68" y="40"/>
                      <a:pt x="68" y="40"/>
                      <a:pt x="68" y="40"/>
                    </a:cubicBezTo>
                    <a:cubicBezTo>
                      <a:pt x="68" y="40"/>
                      <a:pt x="68" y="40"/>
                      <a:pt x="68" y="40"/>
                    </a:cubicBezTo>
                    <a:cubicBezTo>
                      <a:pt x="68" y="40"/>
                      <a:pt x="67" y="39"/>
                      <a:pt x="67" y="39"/>
                    </a:cubicBezTo>
                    <a:cubicBezTo>
                      <a:pt x="67" y="39"/>
                      <a:pt x="67" y="39"/>
                      <a:pt x="67" y="39"/>
                    </a:cubicBezTo>
                    <a:cubicBezTo>
                      <a:pt x="67" y="39"/>
                      <a:pt x="67" y="38"/>
                      <a:pt x="67" y="38"/>
                    </a:cubicBezTo>
                    <a:cubicBezTo>
                      <a:pt x="67" y="38"/>
                      <a:pt x="67" y="38"/>
                      <a:pt x="67" y="38"/>
                    </a:cubicBezTo>
                    <a:cubicBezTo>
                      <a:pt x="68" y="38"/>
                      <a:pt x="68" y="37"/>
                      <a:pt x="67" y="37"/>
                    </a:cubicBezTo>
                    <a:cubicBezTo>
                      <a:pt x="67" y="37"/>
                      <a:pt x="67" y="37"/>
                      <a:pt x="67" y="37"/>
                    </a:cubicBezTo>
                    <a:cubicBezTo>
                      <a:pt x="67" y="37"/>
                      <a:pt x="67" y="37"/>
                      <a:pt x="66" y="37"/>
                    </a:cubicBezTo>
                    <a:cubicBezTo>
                      <a:pt x="66" y="36"/>
                      <a:pt x="66" y="36"/>
                      <a:pt x="66" y="36"/>
                    </a:cubicBezTo>
                    <a:cubicBezTo>
                      <a:pt x="66" y="36"/>
                      <a:pt x="66" y="36"/>
                      <a:pt x="66" y="36"/>
                    </a:cubicBezTo>
                    <a:cubicBezTo>
                      <a:pt x="66" y="36"/>
                      <a:pt x="66" y="36"/>
                      <a:pt x="66" y="36"/>
                    </a:cubicBezTo>
                    <a:cubicBezTo>
                      <a:pt x="66" y="36"/>
                      <a:pt x="66" y="35"/>
                      <a:pt x="65" y="35"/>
                    </a:cubicBezTo>
                    <a:cubicBezTo>
                      <a:pt x="65" y="35"/>
                      <a:pt x="65" y="35"/>
                      <a:pt x="65" y="35"/>
                    </a:cubicBezTo>
                    <a:cubicBezTo>
                      <a:pt x="65" y="35"/>
                      <a:pt x="65" y="35"/>
                      <a:pt x="65" y="35"/>
                    </a:cubicBezTo>
                    <a:cubicBezTo>
                      <a:pt x="65" y="35"/>
                      <a:pt x="65" y="35"/>
                      <a:pt x="65" y="35"/>
                    </a:cubicBezTo>
                    <a:cubicBezTo>
                      <a:pt x="65" y="35"/>
                      <a:pt x="65" y="35"/>
                      <a:pt x="65" y="35"/>
                    </a:cubicBezTo>
                    <a:cubicBezTo>
                      <a:pt x="65" y="35"/>
                      <a:pt x="65" y="34"/>
                      <a:pt x="65" y="34"/>
                    </a:cubicBezTo>
                    <a:cubicBezTo>
                      <a:pt x="65" y="34"/>
                      <a:pt x="65" y="34"/>
                      <a:pt x="66" y="34"/>
                    </a:cubicBezTo>
                    <a:cubicBezTo>
                      <a:pt x="66" y="34"/>
                      <a:pt x="66" y="34"/>
                      <a:pt x="66" y="34"/>
                    </a:cubicBezTo>
                    <a:cubicBezTo>
                      <a:pt x="66" y="33"/>
                      <a:pt x="66" y="33"/>
                      <a:pt x="66" y="33"/>
                    </a:cubicBezTo>
                    <a:cubicBezTo>
                      <a:pt x="66" y="33"/>
                      <a:pt x="66" y="33"/>
                      <a:pt x="66" y="33"/>
                    </a:cubicBezTo>
                    <a:cubicBezTo>
                      <a:pt x="67" y="33"/>
                      <a:pt x="67" y="33"/>
                      <a:pt x="67" y="33"/>
                    </a:cubicBezTo>
                    <a:cubicBezTo>
                      <a:pt x="67" y="33"/>
                      <a:pt x="68" y="33"/>
                      <a:pt x="68" y="33"/>
                    </a:cubicBezTo>
                    <a:cubicBezTo>
                      <a:pt x="68" y="33"/>
                      <a:pt x="68" y="33"/>
                      <a:pt x="68" y="33"/>
                    </a:cubicBezTo>
                    <a:cubicBezTo>
                      <a:pt x="69" y="33"/>
                      <a:pt x="69" y="33"/>
                      <a:pt x="69" y="33"/>
                    </a:cubicBezTo>
                    <a:cubicBezTo>
                      <a:pt x="69" y="33"/>
                      <a:pt x="69" y="33"/>
                      <a:pt x="69" y="33"/>
                    </a:cubicBezTo>
                    <a:cubicBezTo>
                      <a:pt x="69" y="34"/>
                      <a:pt x="69" y="34"/>
                      <a:pt x="69" y="34"/>
                    </a:cubicBezTo>
                    <a:cubicBezTo>
                      <a:pt x="69" y="34"/>
                      <a:pt x="69" y="34"/>
                      <a:pt x="69" y="34"/>
                    </a:cubicBezTo>
                    <a:cubicBezTo>
                      <a:pt x="70" y="34"/>
                      <a:pt x="70" y="34"/>
                      <a:pt x="70" y="34"/>
                    </a:cubicBezTo>
                    <a:cubicBezTo>
                      <a:pt x="70" y="34"/>
                      <a:pt x="70" y="34"/>
                      <a:pt x="70" y="34"/>
                    </a:cubicBezTo>
                    <a:cubicBezTo>
                      <a:pt x="70" y="34"/>
                      <a:pt x="71" y="34"/>
                      <a:pt x="71" y="34"/>
                    </a:cubicBezTo>
                    <a:cubicBezTo>
                      <a:pt x="72" y="34"/>
                      <a:pt x="72" y="34"/>
                      <a:pt x="72" y="34"/>
                    </a:cubicBezTo>
                    <a:cubicBezTo>
                      <a:pt x="72" y="34"/>
                      <a:pt x="72" y="34"/>
                      <a:pt x="73" y="34"/>
                    </a:cubicBezTo>
                    <a:cubicBezTo>
                      <a:pt x="74" y="33"/>
                      <a:pt x="74" y="33"/>
                      <a:pt x="74" y="33"/>
                    </a:cubicBezTo>
                    <a:cubicBezTo>
                      <a:pt x="74" y="33"/>
                      <a:pt x="75" y="33"/>
                      <a:pt x="75" y="33"/>
                    </a:cubicBezTo>
                    <a:cubicBezTo>
                      <a:pt x="75" y="32"/>
                      <a:pt x="75" y="32"/>
                      <a:pt x="75" y="32"/>
                    </a:cubicBezTo>
                    <a:cubicBezTo>
                      <a:pt x="75" y="32"/>
                      <a:pt x="75" y="32"/>
                      <a:pt x="75" y="32"/>
                    </a:cubicBezTo>
                    <a:cubicBezTo>
                      <a:pt x="76" y="32"/>
                      <a:pt x="76" y="32"/>
                      <a:pt x="76" y="32"/>
                    </a:cubicBezTo>
                    <a:cubicBezTo>
                      <a:pt x="77" y="32"/>
                      <a:pt x="77" y="31"/>
                      <a:pt x="77" y="31"/>
                    </a:cubicBezTo>
                    <a:cubicBezTo>
                      <a:pt x="77" y="31"/>
                      <a:pt x="77" y="31"/>
                      <a:pt x="77" y="31"/>
                    </a:cubicBezTo>
                    <a:close/>
                  </a:path>
                </a:pathLst>
              </a:custGeom>
              <a:solidFill>
                <a:srgbClr val="BFBFBF"/>
              </a:solidFill>
              <a:ln w="3175">
                <a:noFill/>
              </a:ln>
            </p:spPr>
            <p:txBody>
              <a:bodyPr vert="horz" wrap="square" lIns="91440" tIns="45720" rIns="91440" bIns="45720" numCol="1" anchor="t" anchorCtr="0" compatLnSpc="1">
                <a:prstTxWarp prst="textNoShape">
                  <a:avLst/>
                </a:prstTxWarp>
              </a:bodyPr>
              <a:lstStyle/>
              <a:p>
                <a:endParaRPr lang="en-GB"/>
              </a:p>
            </p:txBody>
          </p:sp>
          <p:sp>
            <p:nvSpPr>
              <p:cNvPr id="5077" name="Freeform 2506">
                <a:extLst>
                  <a:ext uri="{FF2B5EF4-FFF2-40B4-BE49-F238E27FC236}">
                    <a16:creationId xmlns:a16="http://schemas.microsoft.com/office/drawing/2014/main" id="{0D66A014-5643-97CC-09A1-4D55D87CCE17}"/>
                  </a:ext>
                </a:extLst>
              </p:cNvPr>
              <p:cNvSpPr>
                <a:spLocks noEditPoints="1"/>
              </p:cNvSpPr>
              <p:nvPr/>
            </p:nvSpPr>
            <p:spPr bwMode="auto">
              <a:xfrm>
                <a:off x="4821238" y="2986087"/>
                <a:ext cx="166688" cy="77787"/>
              </a:xfrm>
              <a:custGeom>
                <a:avLst/>
                <a:gdLst>
                  <a:gd name="T0" fmla="*/ 57 w 58"/>
                  <a:gd name="T1" fmla="*/ 18 h 27"/>
                  <a:gd name="T2" fmla="*/ 56 w 58"/>
                  <a:gd name="T3" fmla="*/ 17 h 27"/>
                  <a:gd name="T4" fmla="*/ 55 w 58"/>
                  <a:gd name="T5" fmla="*/ 15 h 27"/>
                  <a:gd name="T6" fmla="*/ 55 w 58"/>
                  <a:gd name="T7" fmla="*/ 14 h 27"/>
                  <a:gd name="T8" fmla="*/ 54 w 58"/>
                  <a:gd name="T9" fmla="*/ 13 h 27"/>
                  <a:gd name="T10" fmla="*/ 54 w 58"/>
                  <a:gd name="T11" fmla="*/ 11 h 27"/>
                  <a:gd name="T12" fmla="*/ 55 w 58"/>
                  <a:gd name="T13" fmla="*/ 9 h 27"/>
                  <a:gd name="T14" fmla="*/ 52 w 58"/>
                  <a:gd name="T15" fmla="*/ 7 h 27"/>
                  <a:gd name="T16" fmla="*/ 51 w 58"/>
                  <a:gd name="T17" fmla="*/ 6 h 27"/>
                  <a:gd name="T18" fmla="*/ 47 w 58"/>
                  <a:gd name="T19" fmla="*/ 5 h 27"/>
                  <a:gd name="T20" fmla="*/ 45 w 58"/>
                  <a:gd name="T21" fmla="*/ 6 h 27"/>
                  <a:gd name="T22" fmla="*/ 43 w 58"/>
                  <a:gd name="T23" fmla="*/ 6 h 27"/>
                  <a:gd name="T24" fmla="*/ 41 w 58"/>
                  <a:gd name="T25" fmla="*/ 4 h 27"/>
                  <a:gd name="T26" fmla="*/ 39 w 58"/>
                  <a:gd name="T27" fmla="*/ 3 h 27"/>
                  <a:gd name="T28" fmla="*/ 37 w 58"/>
                  <a:gd name="T29" fmla="*/ 2 h 27"/>
                  <a:gd name="T30" fmla="*/ 35 w 58"/>
                  <a:gd name="T31" fmla="*/ 0 h 27"/>
                  <a:gd name="T32" fmla="*/ 33 w 58"/>
                  <a:gd name="T33" fmla="*/ 0 h 27"/>
                  <a:gd name="T34" fmla="*/ 31 w 58"/>
                  <a:gd name="T35" fmla="*/ 1 h 27"/>
                  <a:gd name="T36" fmla="*/ 28 w 58"/>
                  <a:gd name="T37" fmla="*/ 2 h 27"/>
                  <a:gd name="T38" fmla="*/ 27 w 58"/>
                  <a:gd name="T39" fmla="*/ 6 h 27"/>
                  <a:gd name="T40" fmla="*/ 24 w 58"/>
                  <a:gd name="T41" fmla="*/ 11 h 27"/>
                  <a:gd name="T42" fmla="*/ 18 w 58"/>
                  <a:gd name="T43" fmla="*/ 11 h 27"/>
                  <a:gd name="T44" fmla="*/ 14 w 58"/>
                  <a:gd name="T45" fmla="*/ 5 h 27"/>
                  <a:gd name="T46" fmla="*/ 5 w 58"/>
                  <a:gd name="T47" fmla="*/ 6 h 27"/>
                  <a:gd name="T48" fmla="*/ 2 w 58"/>
                  <a:gd name="T49" fmla="*/ 12 h 27"/>
                  <a:gd name="T50" fmla="*/ 0 w 58"/>
                  <a:gd name="T51" fmla="*/ 19 h 27"/>
                  <a:gd name="T52" fmla="*/ 2 w 58"/>
                  <a:gd name="T53" fmla="*/ 23 h 27"/>
                  <a:gd name="T54" fmla="*/ 3 w 58"/>
                  <a:gd name="T55" fmla="*/ 21 h 27"/>
                  <a:gd name="T56" fmla="*/ 4 w 58"/>
                  <a:gd name="T57" fmla="*/ 20 h 27"/>
                  <a:gd name="T58" fmla="*/ 7 w 58"/>
                  <a:gd name="T59" fmla="*/ 20 h 27"/>
                  <a:gd name="T60" fmla="*/ 8 w 58"/>
                  <a:gd name="T61" fmla="*/ 19 h 27"/>
                  <a:gd name="T62" fmla="*/ 11 w 58"/>
                  <a:gd name="T63" fmla="*/ 19 h 27"/>
                  <a:gd name="T64" fmla="*/ 14 w 58"/>
                  <a:gd name="T65" fmla="*/ 19 h 27"/>
                  <a:gd name="T66" fmla="*/ 16 w 58"/>
                  <a:gd name="T67" fmla="*/ 19 h 27"/>
                  <a:gd name="T68" fmla="*/ 18 w 58"/>
                  <a:gd name="T69" fmla="*/ 19 h 27"/>
                  <a:gd name="T70" fmla="*/ 20 w 58"/>
                  <a:gd name="T71" fmla="*/ 20 h 27"/>
                  <a:gd name="T72" fmla="*/ 22 w 58"/>
                  <a:gd name="T73" fmla="*/ 20 h 27"/>
                  <a:gd name="T74" fmla="*/ 24 w 58"/>
                  <a:gd name="T75" fmla="*/ 20 h 27"/>
                  <a:gd name="T76" fmla="*/ 27 w 58"/>
                  <a:gd name="T77" fmla="*/ 20 h 27"/>
                  <a:gd name="T78" fmla="*/ 29 w 58"/>
                  <a:gd name="T79" fmla="*/ 19 h 27"/>
                  <a:gd name="T80" fmla="*/ 31 w 58"/>
                  <a:gd name="T81" fmla="*/ 18 h 27"/>
                  <a:gd name="T82" fmla="*/ 32 w 58"/>
                  <a:gd name="T83" fmla="*/ 20 h 27"/>
                  <a:gd name="T84" fmla="*/ 34 w 58"/>
                  <a:gd name="T85" fmla="*/ 21 h 27"/>
                  <a:gd name="T86" fmla="*/ 37 w 58"/>
                  <a:gd name="T87" fmla="*/ 22 h 27"/>
                  <a:gd name="T88" fmla="*/ 39 w 58"/>
                  <a:gd name="T89" fmla="*/ 23 h 27"/>
                  <a:gd name="T90" fmla="*/ 42 w 58"/>
                  <a:gd name="T91" fmla="*/ 25 h 27"/>
                  <a:gd name="T92" fmla="*/ 43 w 58"/>
                  <a:gd name="T93" fmla="*/ 26 h 27"/>
                  <a:gd name="T94" fmla="*/ 46 w 58"/>
                  <a:gd name="T95" fmla="*/ 26 h 27"/>
                  <a:gd name="T96" fmla="*/ 48 w 58"/>
                  <a:gd name="T97" fmla="*/ 25 h 27"/>
                  <a:gd name="T98" fmla="*/ 50 w 58"/>
                  <a:gd name="T99" fmla="*/ 25 h 27"/>
                  <a:gd name="T100" fmla="*/ 53 w 58"/>
                  <a:gd name="T101" fmla="*/ 24 h 27"/>
                  <a:gd name="T102" fmla="*/ 57 w 58"/>
                  <a:gd name="T103" fmla="*/ 21 h 27"/>
                  <a:gd name="T104" fmla="*/ 0 w 58"/>
                  <a:gd name="T105" fmla="*/ 18 h 27"/>
                  <a:gd name="T106" fmla="*/ 17 w 58"/>
                  <a:gd name="T107" fmla="*/ 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8" h="27">
                    <a:moveTo>
                      <a:pt x="58" y="20"/>
                    </a:moveTo>
                    <a:cubicBezTo>
                      <a:pt x="57" y="20"/>
                      <a:pt x="57" y="20"/>
                      <a:pt x="57" y="20"/>
                    </a:cubicBezTo>
                    <a:cubicBezTo>
                      <a:pt x="57" y="19"/>
                      <a:pt x="57" y="19"/>
                      <a:pt x="57" y="19"/>
                    </a:cubicBezTo>
                    <a:cubicBezTo>
                      <a:pt x="57" y="19"/>
                      <a:pt x="57" y="19"/>
                      <a:pt x="57" y="19"/>
                    </a:cubicBezTo>
                    <a:cubicBezTo>
                      <a:pt x="57" y="18"/>
                      <a:pt x="57" y="18"/>
                      <a:pt x="57" y="18"/>
                    </a:cubicBezTo>
                    <a:cubicBezTo>
                      <a:pt x="57" y="18"/>
                      <a:pt x="57" y="18"/>
                      <a:pt x="57" y="18"/>
                    </a:cubicBezTo>
                    <a:cubicBezTo>
                      <a:pt x="57" y="18"/>
                      <a:pt x="57" y="18"/>
                      <a:pt x="57" y="18"/>
                    </a:cubicBezTo>
                    <a:cubicBezTo>
                      <a:pt x="57" y="17"/>
                      <a:pt x="57" y="17"/>
                      <a:pt x="57" y="17"/>
                    </a:cubicBezTo>
                    <a:cubicBezTo>
                      <a:pt x="57" y="17"/>
                      <a:pt x="57" y="17"/>
                      <a:pt x="57" y="17"/>
                    </a:cubicBezTo>
                    <a:cubicBezTo>
                      <a:pt x="56" y="17"/>
                      <a:pt x="56" y="17"/>
                      <a:pt x="56" y="17"/>
                    </a:cubicBezTo>
                    <a:cubicBezTo>
                      <a:pt x="56" y="17"/>
                      <a:pt x="56" y="17"/>
                      <a:pt x="56" y="16"/>
                    </a:cubicBezTo>
                    <a:cubicBezTo>
                      <a:pt x="56" y="16"/>
                      <a:pt x="56" y="16"/>
                      <a:pt x="56" y="16"/>
                    </a:cubicBezTo>
                    <a:cubicBezTo>
                      <a:pt x="56" y="16"/>
                      <a:pt x="56" y="16"/>
                      <a:pt x="56" y="15"/>
                    </a:cubicBezTo>
                    <a:cubicBezTo>
                      <a:pt x="55" y="15"/>
                      <a:pt x="55" y="15"/>
                      <a:pt x="55" y="15"/>
                    </a:cubicBezTo>
                    <a:cubicBezTo>
                      <a:pt x="55" y="15"/>
                      <a:pt x="55" y="15"/>
                      <a:pt x="55" y="15"/>
                    </a:cubicBezTo>
                    <a:cubicBezTo>
                      <a:pt x="55" y="15"/>
                      <a:pt x="55" y="15"/>
                      <a:pt x="55" y="15"/>
                    </a:cubicBezTo>
                    <a:cubicBezTo>
                      <a:pt x="56" y="15"/>
                      <a:pt x="56" y="14"/>
                      <a:pt x="56" y="14"/>
                    </a:cubicBezTo>
                    <a:cubicBezTo>
                      <a:pt x="56" y="14"/>
                      <a:pt x="56" y="14"/>
                      <a:pt x="55" y="14"/>
                    </a:cubicBezTo>
                    <a:cubicBezTo>
                      <a:pt x="55" y="14"/>
                      <a:pt x="55" y="14"/>
                      <a:pt x="55" y="14"/>
                    </a:cubicBezTo>
                    <a:cubicBezTo>
                      <a:pt x="55" y="14"/>
                      <a:pt x="55" y="14"/>
                      <a:pt x="55" y="14"/>
                    </a:cubicBezTo>
                    <a:cubicBezTo>
                      <a:pt x="55" y="13"/>
                      <a:pt x="54" y="14"/>
                      <a:pt x="54" y="14"/>
                    </a:cubicBezTo>
                    <a:cubicBezTo>
                      <a:pt x="53" y="14"/>
                      <a:pt x="53" y="14"/>
                      <a:pt x="53" y="14"/>
                    </a:cubicBezTo>
                    <a:cubicBezTo>
                      <a:pt x="53" y="14"/>
                      <a:pt x="53" y="14"/>
                      <a:pt x="53" y="14"/>
                    </a:cubicBezTo>
                    <a:cubicBezTo>
                      <a:pt x="53" y="13"/>
                      <a:pt x="53" y="13"/>
                      <a:pt x="53" y="13"/>
                    </a:cubicBezTo>
                    <a:cubicBezTo>
                      <a:pt x="53" y="13"/>
                      <a:pt x="53" y="13"/>
                      <a:pt x="54" y="13"/>
                    </a:cubicBezTo>
                    <a:cubicBezTo>
                      <a:pt x="54" y="13"/>
                      <a:pt x="54" y="13"/>
                      <a:pt x="54" y="13"/>
                    </a:cubicBezTo>
                    <a:cubicBezTo>
                      <a:pt x="54" y="13"/>
                      <a:pt x="54" y="13"/>
                      <a:pt x="54" y="12"/>
                    </a:cubicBezTo>
                    <a:cubicBezTo>
                      <a:pt x="54" y="12"/>
                      <a:pt x="54" y="12"/>
                      <a:pt x="54" y="12"/>
                    </a:cubicBezTo>
                    <a:cubicBezTo>
                      <a:pt x="54" y="12"/>
                      <a:pt x="54" y="12"/>
                      <a:pt x="54" y="11"/>
                    </a:cubicBezTo>
                    <a:cubicBezTo>
                      <a:pt x="54" y="11"/>
                      <a:pt x="54" y="11"/>
                      <a:pt x="54" y="11"/>
                    </a:cubicBezTo>
                    <a:cubicBezTo>
                      <a:pt x="54" y="11"/>
                      <a:pt x="54" y="11"/>
                      <a:pt x="54" y="11"/>
                    </a:cubicBezTo>
                    <a:cubicBezTo>
                      <a:pt x="54" y="11"/>
                      <a:pt x="54" y="11"/>
                      <a:pt x="54" y="11"/>
                    </a:cubicBezTo>
                    <a:cubicBezTo>
                      <a:pt x="54" y="10"/>
                      <a:pt x="55" y="10"/>
                      <a:pt x="55" y="10"/>
                    </a:cubicBezTo>
                    <a:cubicBezTo>
                      <a:pt x="55" y="10"/>
                      <a:pt x="55" y="10"/>
                      <a:pt x="55" y="10"/>
                    </a:cubicBezTo>
                    <a:cubicBezTo>
                      <a:pt x="55" y="10"/>
                      <a:pt x="55" y="9"/>
                      <a:pt x="55" y="9"/>
                    </a:cubicBezTo>
                    <a:cubicBezTo>
                      <a:pt x="55" y="9"/>
                      <a:pt x="55" y="9"/>
                      <a:pt x="55" y="9"/>
                    </a:cubicBezTo>
                    <a:cubicBezTo>
                      <a:pt x="53" y="8"/>
                      <a:pt x="53" y="8"/>
                      <a:pt x="53" y="8"/>
                    </a:cubicBezTo>
                    <a:cubicBezTo>
                      <a:pt x="53" y="8"/>
                      <a:pt x="53" y="8"/>
                      <a:pt x="53" y="8"/>
                    </a:cubicBezTo>
                    <a:cubicBezTo>
                      <a:pt x="53" y="8"/>
                      <a:pt x="53" y="8"/>
                      <a:pt x="53" y="8"/>
                    </a:cubicBezTo>
                    <a:cubicBezTo>
                      <a:pt x="52" y="8"/>
                      <a:pt x="52" y="7"/>
                      <a:pt x="52" y="7"/>
                    </a:cubicBezTo>
                    <a:cubicBezTo>
                      <a:pt x="52" y="7"/>
                      <a:pt x="52" y="7"/>
                      <a:pt x="52" y="7"/>
                    </a:cubicBezTo>
                    <a:cubicBezTo>
                      <a:pt x="52" y="7"/>
                      <a:pt x="52" y="7"/>
                      <a:pt x="52" y="7"/>
                    </a:cubicBezTo>
                    <a:cubicBezTo>
                      <a:pt x="52" y="7"/>
                      <a:pt x="52" y="6"/>
                      <a:pt x="52" y="7"/>
                    </a:cubicBezTo>
                    <a:cubicBezTo>
                      <a:pt x="51" y="7"/>
                      <a:pt x="51" y="7"/>
                      <a:pt x="51" y="7"/>
                    </a:cubicBezTo>
                    <a:cubicBezTo>
                      <a:pt x="51" y="7"/>
                      <a:pt x="51" y="7"/>
                      <a:pt x="51" y="6"/>
                    </a:cubicBezTo>
                    <a:cubicBezTo>
                      <a:pt x="50" y="6"/>
                      <a:pt x="50" y="6"/>
                      <a:pt x="50" y="6"/>
                    </a:cubicBezTo>
                    <a:cubicBezTo>
                      <a:pt x="49" y="6"/>
                      <a:pt x="49" y="6"/>
                      <a:pt x="49" y="6"/>
                    </a:cubicBezTo>
                    <a:cubicBezTo>
                      <a:pt x="48" y="6"/>
                      <a:pt x="48" y="6"/>
                      <a:pt x="48" y="6"/>
                    </a:cubicBezTo>
                    <a:cubicBezTo>
                      <a:pt x="48" y="6"/>
                      <a:pt x="48" y="5"/>
                      <a:pt x="48" y="5"/>
                    </a:cubicBezTo>
                    <a:cubicBezTo>
                      <a:pt x="47" y="5"/>
                      <a:pt x="47" y="5"/>
                      <a:pt x="47" y="5"/>
                    </a:cubicBezTo>
                    <a:cubicBezTo>
                      <a:pt x="47" y="5"/>
                      <a:pt x="47" y="5"/>
                      <a:pt x="47" y="5"/>
                    </a:cubicBezTo>
                    <a:cubicBezTo>
                      <a:pt x="47" y="5"/>
                      <a:pt x="47" y="5"/>
                      <a:pt x="47" y="5"/>
                    </a:cubicBezTo>
                    <a:cubicBezTo>
                      <a:pt x="47" y="6"/>
                      <a:pt x="46" y="6"/>
                      <a:pt x="46" y="6"/>
                    </a:cubicBezTo>
                    <a:cubicBezTo>
                      <a:pt x="46" y="6"/>
                      <a:pt x="46" y="6"/>
                      <a:pt x="46" y="6"/>
                    </a:cubicBezTo>
                    <a:cubicBezTo>
                      <a:pt x="46" y="6"/>
                      <a:pt x="45" y="6"/>
                      <a:pt x="45" y="6"/>
                    </a:cubicBezTo>
                    <a:cubicBezTo>
                      <a:pt x="45" y="7"/>
                      <a:pt x="45" y="7"/>
                      <a:pt x="45" y="7"/>
                    </a:cubicBezTo>
                    <a:cubicBezTo>
                      <a:pt x="45" y="7"/>
                      <a:pt x="45" y="7"/>
                      <a:pt x="45" y="7"/>
                    </a:cubicBezTo>
                    <a:cubicBezTo>
                      <a:pt x="44" y="7"/>
                      <a:pt x="44" y="7"/>
                      <a:pt x="44" y="7"/>
                    </a:cubicBezTo>
                    <a:cubicBezTo>
                      <a:pt x="44" y="7"/>
                      <a:pt x="44" y="7"/>
                      <a:pt x="44" y="7"/>
                    </a:cubicBezTo>
                    <a:cubicBezTo>
                      <a:pt x="43" y="6"/>
                      <a:pt x="43" y="6"/>
                      <a:pt x="43" y="6"/>
                    </a:cubicBezTo>
                    <a:cubicBezTo>
                      <a:pt x="43" y="6"/>
                      <a:pt x="43" y="6"/>
                      <a:pt x="43" y="6"/>
                    </a:cubicBezTo>
                    <a:cubicBezTo>
                      <a:pt x="42" y="6"/>
                      <a:pt x="42" y="6"/>
                      <a:pt x="42" y="6"/>
                    </a:cubicBezTo>
                    <a:cubicBezTo>
                      <a:pt x="42" y="6"/>
                      <a:pt x="42" y="6"/>
                      <a:pt x="42" y="5"/>
                    </a:cubicBezTo>
                    <a:cubicBezTo>
                      <a:pt x="41" y="5"/>
                      <a:pt x="41" y="5"/>
                      <a:pt x="41" y="5"/>
                    </a:cubicBezTo>
                    <a:cubicBezTo>
                      <a:pt x="41" y="4"/>
                      <a:pt x="41" y="4"/>
                      <a:pt x="41" y="4"/>
                    </a:cubicBezTo>
                    <a:cubicBezTo>
                      <a:pt x="41" y="4"/>
                      <a:pt x="41" y="4"/>
                      <a:pt x="41" y="4"/>
                    </a:cubicBezTo>
                    <a:cubicBezTo>
                      <a:pt x="41" y="4"/>
                      <a:pt x="40" y="3"/>
                      <a:pt x="40" y="3"/>
                    </a:cubicBezTo>
                    <a:cubicBezTo>
                      <a:pt x="40" y="3"/>
                      <a:pt x="40" y="3"/>
                      <a:pt x="40" y="3"/>
                    </a:cubicBezTo>
                    <a:cubicBezTo>
                      <a:pt x="40" y="3"/>
                      <a:pt x="40" y="3"/>
                      <a:pt x="40" y="3"/>
                    </a:cubicBezTo>
                    <a:cubicBezTo>
                      <a:pt x="39" y="3"/>
                      <a:pt x="39" y="3"/>
                      <a:pt x="39" y="3"/>
                    </a:cubicBezTo>
                    <a:cubicBezTo>
                      <a:pt x="39" y="3"/>
                      <a:pt x="39" y="3"/>
                      <a:pt x="39" y="2"/>
                    </a:cubicBezTo>
                    <a:cubicBezTo>
                      <a:pt x="39" y="2"/>
                      <a:pt x="39" y="2"/>
                      <a:pt x="39" y="2"/>
                    </a:cubicBezTo>
                    <a:cubicBezTo>
                      <a:pt x="39" y="2"/>
                      <a:pt x="38" y="2"/>
                      <a:pt x="38" y="2"/>
                    </a:cubicBezTo>
                    <a:cubicBezTo>
                      <a:pt x="37" y="2"/>
                      <a:pt x="37" y="2"/>
                      <a:pt x="37" y="2"/>
                    </a:cubicBezTo>
                    <a:cubicBezTo>
                      <a:pt x="37" y="2"/>
                      <a:pt x="37" y="2"/>
                      <a:pt x="37" y="2"/>
                    </a:cubicBezTo>
                    <a:cubicBezTo>
                      <a:pt x="37" y="1"/>
                      <a:pt x="37" y="1"/>
                      <a:pt x="37" y="1"/>
                    </a:cubicBezTo>
                    <a:cubicBezTo>
                      <a:pt x="36" y="1"/>
                      <a:pt x="36" y="1"/>
                      <a:pt x="36" y="1"/>
                    </a:cubicBezTo>
                    <a:cubicBezTo>
                      <a:pt x="36" y="1"/>
                      <a:pt x="36" y="1"/>
                      <a:pt x="36" y="1"/>
                    </a:cubicBezTo>
                    <a:cubicBezTo>
                      <a:pt x="36" y="1"/>
                      <a:pt x="36" y="1"/>
                      <a:pt x="36" y="1"/>
                    </a:cubicBezTo>
                    <a:cubicBezTo>
                      <a:pt x="35" y="1"/>
                      <a:pt x="35" y="0"/>
                      <a:pt x="35" y="0"/>
                    </a:cubicBezTo>
                    <a:cubicBezTo>
                      <a:pt x="35" y="0"/>
                      <a:pt x="35" y="0"/>
                      <a:pt x="34" y="0"/>
                    </a:cubicBezTo>
                    <a:cubicBezTo>
                      <a:pt x="34" y="1"/>
                      <a:pt x="34" y="1"/>
                      <a:pt x="34" y="1"/>
                    </a:cubicBezTo>
                    <a:cubicBezTo>
                      <a:pt x="34" y="1"/>
                      <a:pt x="34" y="1"/>
                      <a:pt x="34" y="1"/>
                    </a:cubicBezTo>
                    <a:cubicBezTo>
                      <a:pt x="34" y="0"/>
                      <a:pt x="34" y="0"/>
                      <a:pt x="34" y="0"/>
                    </a:cubicBezTo>
                    <a:cubicBezTo>
                      <a:pt x="33" y="0"/>
                      <a:pt x="33" y="0"/>
                      <a:pt x="33" y="0"/>
                    </a:cubicBezTo>
                    <a:cubicBezTo>
                      <a:pt x="33" y="0"/>
                      <a:pt x="33" y="0"/>
                      <a:pt x="33" y="0"/>
                    </a:cubicBezTo>
                    <a:cubicBezTo>
                      <a:pt x="33" y="0"/>
                      <a:pt x="32" y="0"/>
                      <a:pt x="32" y="0"/>
                    </a:cubicBezTo>
                    <a:cubicBezTo>
                      <a:pt x="32" y="1"/>
                      <a:pt x="32" y="1"/>
                      <a:pt x="32" y="1"/>
                    </a:cubicBezTo>
                    <a:cubicBezTo>
                      <a:pt x="32" y="1"/>
                      <a:pt x="32" y="1"/>
                      <a:pt x="31" y="1"/>
                    </a:cubicBezTo>
                    <a:cubicBezTo>
                      <a:pt x="31" y="1"/>
                      <a:pt x="31" y="1"/>
                      <a:pt x="31" y="1"/>
                    </a:cubicBezTo>
                    <a:cubicBezTo>
                      <a:pt x="31" y="1"/>
                      <a:pt x="30" y="1"/>
                      <a:pt x="30" y="1"/>
                    </a:cubicBezTo>
                    <a:cubicBezTo>
                      <a:pt x="30" y="1"/>
                      <a:pt x="30" y="1"/>
                      <a:pt x="30" y="1"/>
                    </a:cubicBezTo>
                    <a:cubicBezTo>
                      <a:pt x="30" y="2"/>
                      <a:pt x="29" y="2"/>
                      <a:pt x="29" y="2"/>
                    </a:cubicBezTo>
                    <a:cubicBezTo>
                      <a:pt x="29" y="2"/>
                      <a:pt x="29" y="2"/>
                      <a:pt x="29" y="2"/>
                    </a:cubicBezTo>
                    <a:cubicBezTo>
                      <a:pt x="28" y="2"/>
                      <a:pt x="28" y="2"/>
                      <a:pt x="28" y="2"/>
                    </a:cubicBezTo>
                    <a:cubicBezTo>
                      <a:pt x="28" y="3"/>
                      <a:pt x="28" y="3"/>
                      <a:pt x="28" y="3"/>
                    </a:cubicBezTo>
                    <a:cubicBezTo>
                      <a:pt x="28" y="3"/>
                      <a:pt x="27" y="3"/>
                      <a:pt x="27" y="3"/>
                    </a:cubicBezTo>
                    <a:cubicBezTo>
                      <a:pt x="27" y="3"/>
                      <a:pt x="27" y="3"/>
                      <a:pt x="27" y="3"/>
                    </a:cubicBezTo>
                    <a:cubicBezTo>
                      <a:pt x="27" y="3"/>
                      <a:pt x="27" y="4"/>
                      <a:pt x="27" y="4"/>
                    </a:cubicBezTo>
                    <a:cubicBezTo>
                      <a:pt x="27" y="6"/>
                      <a:pt x="27" y="5"/>
                      <a:pt x="27" y="6"/>
                    </a:cubicBezTo>
                    <a:cubicBezTo>
                      <a:pt x="27" y="6"/>
                      <a:pt x="27" y="7"/>
                      <a:pt x="27" y="7"/>
                    </a:cubicBezTo>
                    <a:cubicBezTo>
                      <a:pt x="27" y="8"/>
                      <a:pt x="27" y="8"/>
                      <a:pt x="27" y="9"/>
                    </a:cubicBezTo>
                    <a:cubicBezTo>
                      <a:pt x="27" y="9"/>
                      <a:pt x="28" y="9"/>
                      <a:pt x="27" y="10"/>
                    </a:cubicBezTo>
                    <a:cubicBezTo>
                      <a:pt x="27" y="10"/>
                      <a:pt x="26" y="10"/>
                      <a:pt x="25" y="11"/>
                    </a:cubicBezTo>
                    <a:cubicBezTo>
                      <a:pt x="25" y="11"/>
                      <a:pt x="25" y="11"/>
                      <a:pt x="24" y="11"/>
                    </a:cubicBezTo>
                    <a:cubicBezTo>
                      <a:pt x="26" y="13"/>
                      <a:pt x="26" y="14"/>
                      <a:pt x="24" y="11"/>
                    </a:cubicBezTo>
                    <a:cubicBezTo>
                      <a:pt x="24" y="12"/>
                      <a:pt x="23" y="12"/>
                      <a:pt x="23" y="12"/>
                    </a:cubicBezTo>
                    <a:cubicBezTo>
                      <a:pt x="22" y="12"/>
                      <a:pt x="20" y="12"/>
                      <a:pt x="20" y="12"/>
                    </a:cubicBezTo>
                    <a:cubicBezTo>
                      <a:pt x="20" y="12"/>
                      <a:pt x="20" y="12"/>
                      <a:pt x="19" y="12"/>
                    </a:cubicBezTo>
                    <a:cubicBezTo>
                      <a:pt x="18" y="12"/>
                      <a:pt x="18" y="11"/>
                      <a:pt x="18" y="11"/>
                    </a:cubicBezTo>
                    <a:cubicBezTo>
                      <a:pt x="18" y="10"/>
                      <a:pt x="18" y="10"/>
                      <a:pt x="18" y="10"/>
                    </a:cubicBezTo>
                    <a:cubicBezTo>
                      <a:pt x="18" y="9"/>
                      <a:pt x="17" y="8"/>
                      <a:pt x="17" y="8"/>
                    </a:cubicBezTo>
                    <a:cubicBezTo>
                      <a:pt x="16" y="8"/>
                      <a:pt x="15" y="7"/>
                      <a:pt x="15" y="7"/>
                    </a:cubicBezTo>
                    <a:cubicBezTo>
                      <a:pt x="15" y="6"/>
                      <a:pt x="15" y="6"/>
                      <a:pt x="14" y="6"/>
                    </a:cubicBezTo>
                    <a:cubicBezTo>
                      <a:pt x="14" y="6"/>
                      <a:pt x="14" y="6"/>
                      <a:pt x="14" y="5"/>
                    </a:cubicBezTo>
                    <a:cubicBezTo>
                      <a:pt x="13" y="5"/>
                      <a:pt x="12" y="4"/>
                      <a:pt x="13" y="3"/>
                    </a:cubicBezTo>
                    <a:cubicBezTo>
                      <a:pt x="13" y="2"/>
                      <a:pt x="13" y="3"/>
                      <a:pt x="13" y="3"/>
                    </a:cubicBezTo>
                    <a:cubicBezTo>
                      <a:pt x="12" y="4"/>
                      <a:pt x="10" y="4"/>
                      <a:pt x="9" y="4"/>
                    </a:cubicBezTo>
                    <a:cubicBezTo>
                      <a:pt x="8" y="5"/>
                      <a:pt x="7" y="5"/>
                      <a:pt x="6" y="5"/>
                    </a:cubicBezTo>
                    <a:cubicBezTo>
                      <a:pt x="6" y="5"/>
                      <a:pt x="5" y="5"/>
                      <a:pt x="5" y="6"/>
                    </a:cubicBezTo>
                    <a:cubicBezTo>
                      <a:pt x="5" y="6"/>
                      <a:pt x="5" y="6"/>
                      <a:pt x="5" y="7"/>
                    </a:cubicBezTo>
                    <a:cubicBezTo>
                      <a:pt x="4" y="7"/>
                      <a:pt x="4" y="8"/>
                      <a:pt x="4" y="8"/>
                    </a:cubicBezTo>
                    <a:cubicBezTo>
                      <a:pt x="3" y="8"/>
                      <a:pt x="3" y="8"/>
                      <a:pt x="3" y="9"/>
                    </a:cubicBezTo>
                    <a:cubicBezTo>
                      <a:pt x="3" y="9"/>
                      <a:pt x="3" y="10"/>
                      <a:pt x="3" y="10"/>
                    </a:cubicBezTo>
                    <a:cubicBezTo>
                      <a:pt x="3" y="11"/>
                      <a:pt x="4" y="12"/>
                      <a:pt x="2" y="12"/>
                    </a:cubicBezTo>
                    <a:cubicBezTo>
                      <a:pt x="2" y="13"/>
                      <a:pt x="2" y="13"/>
                      <a:pt x="2" y="13"/>
                    </a:cubicBezTo>
                    <a:cubicBezTo>
                      <a:pt x="1" y="14"/>
                      <a:pt x="0" y="14"/>
                      <a:pt x="0" y="15"/>
                    </a:cubicBezTo>
                    <a:cubicBezTo>
                      <a:pt x="0" y="16"/>
                      <a:pt x="0" y="17"/>
                      <a:pt x="0" y="17"/>
                    </a:cubicBezTo>
                    <a:cubicBezTo>
                      <a:pt x="0" y="17"/>
                      <a:pt x="0" y="17"/>
                      <a:pt x="0" y="18"/>
                    </a:cubicBezTo>
                    <a:cubicBezTo>
                      <a:pt x="0" y="18"/>
                      <a:pt x="0" y="18"/>
                      <a:pt x="0" y="19"/>
                    </a:cubicBezTo>
                    <a:cubicBezTo>
                      <a:pt x="0" y="19"/>
                      <a:pt x="0" y="20"/>
                      <a:pt x="0" y="21"/>
                    </a:cubicBezTo>
                    <a:cubicBezTo>
                      <a:pt x="0" y="21"/>
                      <a:pt x="0" y="21"/>
                      <a:pt x="0" y="21"/>
                    </a:cubicBezTo>
                    <a:cubicBezTo>
                      <a:pt x="0" y="22"/>
                      <a:pt x="0" y="22"/>
                      <a:pt x="0" y="22"/>
                    </a:cubicBezTo>
                    <a:cubicBezTo>
                      <a:pt x="1" y="22"/>
                      <a:pt x="1" y="22"/>
                      <a:pt x="1" y="22"/>
                    </a:cubicBezTo>
                    <a:cubicBezTo>
                      <a:pt x="1" y="22"/>
                      <a:pt x="2" y="23"/>
                      <a:pt x="2" y="23"/>
                    </a:cubicBezTo>
                    <a:cubicBezTo>
                      <a:pt x="2" y="23"/>
                      <a:pt x="2" y="23"/>
                      <a:pt x="2" y="23"/>
                    </a:cubicBezTo>
                    <a:cubicBezTo>
                      <a:pt x="2" y="22"/>
                      <a:pt x="2" y="22"/>
                      <a:pt x="2" y="22"/>
                    </a:cubicBezTo>
                    <a:cubicBezTo>
                      <a:pt x="2" y="21"/>
                      <a:pt x="2" y="21"/>
                      <a:pt x="2" y="21"/>
                    </a:cubicBezTo>
                    <a:cubicBezTo>
                      <a:pt x="2" y="21"/>
                      <a:pt x="2" y="21"/>
                      <a:pt x="2" y="21"/>
                    </a:cubicBezTo>
                    <a:cubicBezTo>
                      <a:pt x="2" y="21"/>
                      <a:pt x="3" y="21"/>
                      <a:pt x="3" y="21"/>
                    </a:cubicBezTo>
                    <a:cubicBezTo>
                      <a:pt x="3" y="21"/>
                      <a:pt x="3" y="21"/>
                      <a:pt x="3" y="21"/>
                    </a:cubicBezTo>
                    <a:cubicBezTo>
                      <a:pt x="3" y="21"/>
                      <a:pt x="4" y="21"/>
                      <a:pt x="4" y="21"/>
                    </a:cubicBezTo>
                    <a:cubicBezTo>
                      <a:pt x="4" y="21"/>
                      <a:pt x="4" y="21"/>
                      <a:pt x="4" y="21"/>
                    </a:cubicBezTo>
                    <a:cubicBezTo>
                      <a:pt x="4" y="20"/>
                      <a:pt x="4" y="20"/>
                      <a:pt x="4" y="20"/>
                    </a:cubicBezTo>
                    <a:cubicBezTo>
                      <a:pt x="4" y="20"/>
                      <a:pt x="4" y="20"/>
                      <a:pt x="4" y="20"/>
                    </a:cubicBezTo>
                    <a:cubicBezTo>
                      <a:pt x="4" y="20"/>
                      <a:pt x="5" y="20"/>
                      <a:pt x="5" y="20"/>
                    </a:cubicBezTo>
                    <a:cubicBezTo>
                      <a:pt x="6" y="20"/>
                      <a:pt x="6" y="20"/>
                      <a:pt x="6" y="20"/>
                    </a:cubicBezTo>
                    <a:cubicBezTo>
                      <a:pt x="6" y="20"/>
                      <a:pt x="6" y="20"/>
                      <a:pt x="6" y="20"/>
                    </a:cubicBezTo>
                    <a:cubicBezTo>
                      <a:pt x="6" y="20"/>
                      <a:pt x="6" y="20"/>
                      <a:pt x="6" y="20"/>
                    </a:cubicBezTo>
                    <a:cubicBezTo>
                      <a:pt x="6" y="20"/>
                      <a:pt x="7" y="20"/>
                      <a:pt x="7" y="20"/>
                    </a:cubicBezTo>
                    <a:cubicBezTo>
                      <a:pt x="7" y="20"/>
                      <a:pt x="7" y="20"/>
                      <a:pt x="7" y="20"/>
                    </a:cubicBezTo>
                    <a:cubicBezTo>
                      <a:pt x="7" y="20"/>
                      <a:pt x="8" y="20"/>
                      <a:pt x="8" y="19"/>
                    </a:cubicBezTo>
                    <a:cubicBezTo>
                      <a:pt x="8" y="19"/>
                      <a:pt x="8" y="19"/>
                      <a:pt x="8" y="19"/>
                    </a:cubicBezTo>
                    <a:cubicBezTo>
                      <a:pt x="8" y="19"/>
                      <a:pt x="8" y="19"/>
                      <a:pt x="8" y="19"/>
                    </a:cubicBezTo>
                    <a:cubicBezTo>
                      <a:pt x="8" y="19"/>
                      <a:pt x="8" y="19"/>
                      <a:pt x="8" y="19"/>
                    </a:cubicBezTo>
                    <a:cubicBezTo>
                      <a:pt x="9" y="19"/>
                      <a:pt x="9" y="19"/>
                      <a:pt x="9" y="19"/>
                    </a:cubicBezTo>
                    <a:cubicBezTo>
                      <a:pt x="10" y="19"/>
                      <a:pt x="10" y="19"/>
                      <a:pt x="10" y="19"/>
                    </a:cubicBezTo>
                    <a:cubicBezTo>
                      <a:pt x="10" y="19"/>
                      <a:pt x="10" y="19"/>
                      <a:pt x="10" y="19"/>
                    </a:cubicBezTo>
                    <a:cubicBezTo>
                      <a:pt x="10" y="19"/>
                      <a:pt x="10" y="19"/>
                      <a:pt x="10" y="19"/>
                    </a:cubicBezTo>
                    <a:cubicBezTo>
                      <a:pt x="10" y="19"/>
                      <a:pt x="11" y="19"/>
                      <a:pt x="11" y="19"/>
                    </a:cubicBezTo>
                    <a:cubicBezTo>
                      <a:pt x="11" y="19"/>
                      <a:pt x="11" y="19"/>
                      <a:pt x="11" y="19"/>
                    </a:cubicBezTo>
                    <a:cubicBezTo>
                      <a:pt x="12" y="19"/>
                      <a:pt x="12" y="19"/>
                      <a:pt x="12" y="19"/>
                    </a:cubicBezTo>
                    <a:cubicBezTo>
                      <a:pt x="12" y="19"/>
                      <a:pt x="13" y="19"/>
                      <a:pt x="13" y="19"/>
                    </a:cubicBezTo>
                    <a:cubicBezTo>
                      <a:pt x="13" y="19"/>
                      <a:pt x="13" y="19"/>
                      <a:pt x="13" y="19"/>
                    </a:cubicBezTo>
                    <a:cubicBezTo>
                      <a:pt x="13" y="19"/>
                      <a:pt x="13" y="19"/>
                      <a:pt x="14" y="19"/>
                    </a:cubicBezTo>
                    <a:cubicBezTo>
                      <a:pt x="14" y="19"/>
                      <a:pt x="14" y="19"/>
                      <a:pt x="14" y="19"/>
                    </a:cubicBezTo>
                    <a:cubicBezTo>
                      <a:pt x="14" y="19"/>
                      <a:pt x="15" y="19"/>
                      <a:pt x="15" y="19"/>
                    </a:cubicBezTo>
                    <a:cubicBezTo>
                      <a:pt x="15" y="19"/>
                      <a:pt x="15" y="19"/>
                      <a:pt x="15" y="19"/>
                    </a:cubicBezTo>
                    <a:cubicBezTo>
                      <a:pt x="15" y="19"/>
                      <a:pt x="15" y="19"/>
                      <a:pt x="16" y="19"/>
                    </a:cubicBezTo>
                    <a:cubicBezTo>
                      <a:pt x="16" y="19"/>
                      <a:pt x="16" y="19"/>
                      <a:pt x="16" y="19"/>
                    </a:cubicBezTo>
                    <a:cubicBezTo>
                      <a:pt x="16" y="20"/>
                      <a:pt x="16" y="20"/>
                      <a:pt x="16" y="20"/>
                    </a:cubicBezTo>
                    <a:cubicBezTo>
                      <a:pt x="16" y="20"/>
                      <a:pt x="16" y="20"/>
                      <a:pt x="17" y="20"/>
                    </a:cubicBezTo>
                    <a:cubicBezTo>
                      <a:pt x="17" y="20"/>
                      <a:pt x="17" y="20"/>
                      <a:pt x="17" y="20"/>
                    </a:cubicBezTo>
                    <a:cubicBezTo>
                      <a:pt x="17" y="20"/>
                      <a:pt x="17" y="20"/>
                      <a:pt x="18" y="20"/>
                    </a:cubicBezTo>
                    <a:cubicBezTo>
                      <a:pt x="18" y="19"/>
                      <a:pt x="18" y="19"/>
                      <a:pt x="18" y="19"/>
                    </a:cubicBezTo>
                    <a:cubicBezTo>
                      <a:pt x="18" y="19"/>
                      <a:pt x="18" y="19"/>
                      <a:pt x="18" y="19"/>
                    </a:cubicBezTo>
                    <a:cubicBezTo>
                      <a:pt x="19" y="19"/>
                      <a:pt x="19" y="19"/>
                      <a:pt x="19" y="19"/>
                    </a:cubicBezTo>
                    <a:cubicBezTo>
                      <a:pt x="19" y="19"/>
                      <a:pt x="19" y="19"/>
                      <a:pt x="19" y="19"/>
                    </a:cubicBezTo>
                    <a:cubicBezTo>
                      <a:pt x="20" y="20"/>
                      <a:pt x="20" y="20"/>
                      <a:pt x="20" y="20"/>
                    </a:cubicBezTo>
                    <a:cubicBezTo>
                      <a:pt x="20" y="20"/>
                      <a:pt x="20" y="20"/>
                      <a:pt x="20" y="20"/>
                    </a:cubicBezTo>
                    <a:cubicBezTo>
                      <a:pt x="21" y="19"/>
                      <a:pt x="21" y="19"/>
                      <a:pt x="21" y="19"/>
                    </a:cubicBezTo>
                    <a:cubicBezTo>
                      <a:pt x="21" y="19"/>
                      <a:pt x="21" y="19"/>
                      <a:pt x="22" y="19"/>
                    </a:cubicBezTo>
                    <a:cubicBezTo>
                      <a:pt x="22" y="19"/>
                      <a:pt x="22" y="19"/>
                      <a:pt x="22" y="19"/>
                    </a:cubicBezTo>
                    <a:cubicBezTo>
                      <a:pt x="22" y="19"/>
                      <a:pt x="22" y="19"/>
                      <a:pt x="22" y="19"/>
                    </a:cubicBezTo>
                    <a:cubicBezTo>
                      <a:pt x="22" y="20"/>
                      <a:pt x="22" y="20"/>
                      <a:pt x="22" y="20"/>
                    </a:cubicBezTo>
                    <a:cubicBezTo>
                      <a:pt x="22" y="20"/>
                      <a:pt x="23" y="20"/>
                      <a:pt x="23" y="20"/>
                    </a:cubicBezTo>
                    <a:cubicBezTo>
                      <a:pt x="23" y="20"/>
                      <a:pt x="23" y="20"/>
                      <a:pt x="23" y="20"/>
                    </a:cubicBezTo>
                    <a:cubicBezTo>
                      <a:pt x="23" y="20"/>
                      <a:pt x="23" y="20"/>
                      <a:pt x="24" y="20"/>
                    </a:cubicBezTo>
                    <a:cubicBezTo>
                      <a:pt x="24" y="20"/>
                      <a:pt x="24" y="20"/>
                      <a:pt x="24" y="20"/>
                    </a:cubicBezTo>
                    <a:cubicBezTo>
                      <a:pt x="24" y="20"/>
                      <a:pt x="24" y="20"/>
                      <a:pt x="24" y="20"/>
                    </a:cubicBezTo>
                    <a:cubicBezTo>
                      <a:pt x="24" y="20"/>
                      <a:pt x="24" y="20"/>
                      <a:pt x="24" y="20"/>
                    </a:cubicBezTo>
                    <a:cubicBezTo>
                      <a:pt x="25" y="20"/>
                      <a:pt x="25" y="20"/>
                      <a:pt x="25" y="20"/>
                    </a:cubicBezTo>
                    <a:cubicBezTo>
                      <a:pt x="25" y="21"/>
                      <a:pt x="25" y="21"/>
                      <a:pt x="26" y="20"/>
                    </a:cubicBezTo>
                    <a:cubicBezTo>
                      <a:pt x="26" y="20"/>
                      <a:pt x="26" y="20"/>
                      <a:pt x="26" y="20"/>
                    </a:cubicBezTo>
                    <a:cubicBezTo>
                      <a:pt x="26" y="20"/>
                      <a:pt x="27" y="20"/>
                      <a:pt x="27" y="20"/>
                    </a:cubicBezTo>
                    <a:cubicBezTo>
                      <a:pt x="27" y="20"/>
                      <a:pt x="27" y="20"/>
                      <a:pt x="27" y="20"/>
                    </a:cubicBezTo>
                    <a:cubicBezTo>
                      <a:pt x="27" y="20"/>
                      <a:pt x="28" y="20"/>
                      <a:pt x="28" y="20"/>
                    </a:cubicBezTo>
                    <a:cubicBezTo>
                      <a:pt x="28" y="20"/>
                      <a:pt x="28" y="20"/>
                      <a:pt x="28" y="20"/>
                    </a:cubicBezTo>
                    <a:cubicBezTo>
                      <a:pt x="28" y="20"/>
                      <a:pt x="29" y="20"/>
                      <a:pt x="29" y="20"/>
                    </a:cubicBezTo>
                    <a:cubicBezTo>
                      <a:pt x="29" y="19"/>
                      <a:pt x="29" y="19"/>
                      <a:pt x="29" y="19"/>
                    </a:cubicBezTo>
                    <a:cubicBezTo>
                      <a:pt x="29" y="19"/>
                      <a:pt x="29" y="19"/>
                      <a:pt x="30" y="19"/>
                    </a:cubicBezTo>
                    <a:cubicBezTo>
                      <a:pt x="30" y="19"/>
                      <a:pt x="30" y="19"/>
                      <a:pt x="30" y="19"/>
                    </a:cubicBezTo>
                    <a:cubicBezTo>
                      <a:pt x="30" y="19"/>
                      <a:pt x="30" y="19"/>
                      <a:pt x="30" y="19"/>
                    </a:cubicBezTo>
                    <a:cubicBezTo>
                      <a:pt x="31" y="18"/>
                      <a:pt x="31" y="18"/>
                      <a:pt x="31" y="18"/>
                    </a:cubicBezTo>
                    <a:cubicBezTo>
                      <a:pt x="31" y="18"/>
                      <a:pt x="31" y="18"/>
                      <a:pt x="31" y="18"/>
                    </a:cubicBezTo>
                    <a:cubicBezTo>
                      <a:pt x="31" y="18"/>
                      <a:pt x="31" y="18"/>
                      <a:pt x="32" y="19"/>
                    </a:cubicBezTo>
                    <a:cubicBezTo>
                      <a:pt x="32" y="19"/>
                      <a:pt x="32" y="19"/>
                      <a:pt x="32" y="19"/>
                    </a:cubicBezTo>
                    <a:cubicBezTo>
                      <a:pt x="32" y="19"/>
                      <a:pt x="32" y="19"/>
                      <a:pt x="32" y="19"/>
                    </a:cubicBezTo>
                    <a:cubicBezTo>
                      <a:pt x="32" y="20"/>
                      <a:pt x="32" y="20"/>
                      <a:pt x="32" y="20"/>
                    </a:cubicBezTo>
                    <a:cubicBezTo>
                      <a:pt x="32" y="20"/>
                      <a:pt x="32" y="20"/>
                      <a:pt x="32" y="20"/>
                    </a:cubicBezTo>
                    <a:cubicBezTo>
                      <a:pt x="32" y="20"/>
                      <a:pt x="32" y="20"/>
                      <a:pt x="32" y="21"/>
                    </a:cubicBezTo>
                    <a:cubicBezTo>
                      <a:pt x="32" y="21"/>
                      <a:pt x="32" y="21"/>
                      <a:pt x="32" y="21"/>
                    </a:cubicBezTo>
                    <a:cubicBezTo>
                      <a:pt x="32" y="21"/>
                      <a:pt x="33" y="21"/>
                      <a:pt x="33" y="21"/>
                    </a:cubicBezTo>
                    <a:cubicBezTo>
                      <a:pt x="33" y="21"/>
                      <a:pt x="33" y="21"/>
                      <a:pt x="33" y="21"/>
                    </a:cubicBezTo>
                    <a:cubicBezTo>
                      <a:pt x="34" y="21"/>
                      <a:pt x="34" y="21"/>
                      <a:pt x="34" y="21"/>
                    </a:cubicBezTo>
                    <a:cubicBezTo>
                      <a:pt x="34" y="22"/>
                      <a:pt x="34" y="22"/>
                      <a:pt x="35" y="22"/>
                    </a:cubicBezTo>
                    <a:cubicBezTo>
                      <a:pt x="36" y="22"/>
                      <a:pt x="36" y="22"/>
                      <a:pt x="36" y="22"/>
                    </a:cubicBezTo>
                    <a:cubicBezTo>
                      <a:pt x="36" y="22"/>
                      <a:pt x="37" y="22"/>
                      <a:pt x="37" y="22"/>
                    </a:cubicBezTo>
                    <a:cubicBezTo>
                      <a:pt x="37" y="22"/>
                      <a:pt x="37" y="22"/>
                      <a:pt x="37" y="22"/>
                    </a:cubicBezTo>
                    <a:cubicBezTo>
                      <a:pt x="37" y="22"/>
                      <a:pt x="37" y="22"/>
                      <a:pt x="37" y="22"/>
                    </a:cubicBezTo>
                    <a:cubicBezTo>
                      <a:pt x="38" y="22"/>
                      <a:pt x="38" y="22"/>
                      <a:pt x="38" y="22"/>
                    </a:cubicBezTo>
                    <a:cubicBezTo>
                      <a:pt x="38" y="23"/>
                      <a:pt x="38" y="23"/>
                      <a:pt x="38" y="23"/>
                    </a:cubicBezTo>
                    <a:cubicBezTo>
                      <a:pt x="38" y="23"/>
                      <a:pt x="39" y="23"/>
                      <a:pt x="39" y="23"/>
                    </a:cubicBezTo>
                    <a:cubicBezTo>
                      <a:pt x="39" y="23"/>
                      <a:pt x="39" y="23"/>
                      <a:pt x="39" y="23"/>
                    </a:cubicBezTo>
                    <a:cubicBezTo>
                      <a:pt x="39" y="23"/>
                      <a:pt x="39" y="23"/>
                      <a:pt x="39" y="23"/>
                    </a:cubicBezTo>
                    <a:cubicBezTo>
                      <a:pt x="39" y="23"/>
                      <a:pt x="39" y="23"/>
                      <a:pt x="39" y="23"/>
                    </a:cubicBezTo>
                    <a:cubicBezTo>
                      <a:pt x="40" y="23"/>
                      <a:pt x="40" y="24"/>
                      <a:pt x="40" y="24"/>
                    </a:cubicBezTo>
                    <a:cubicBezTo>
                      <a:pt x="40" y="24"/>
                      <a:pt x="40" y="24"/>
                      <a:pt x="40" y="24"/>
                    </a:cubicBezTo>
                    <a:cubicBezTo>
                      <a:pt x="41" y="24"/>
                      <a:pt x="41" y="24"/>
                      <a:pt x="41" y="25"/>
                    </a:cubicBezTo>
                    <a:cubicBezTo>
                      <a:pt x="42" y="25"/>
                      <a:pt x="42" y="25"/>
                      <a:pt x="42" y="25"/>
                    </a:cubicBezTo>
                    <a:cubicBezTo>
                      <a:pt x="42" y="25"/>
                      <a:pt x="42" y="25"/>
                      <a:pt x="42" y="25"/>
                    </a:cubicBezTo>
                    <a:cubicBezTo>
                      <a:pt x="42" y="25"/>
                      <a:pt x="42" y="25"/>
                      <a:pt x="42" y="25"/>
                    </a:cubicBezTo>
                    <a:cubicBezTo>
                      <a:pt x="42" y="26"/>
                      <a:pt x="42" y="26"/>
                      <a:pt x="42" y="26"/>
                    </a:cubicBezTo>
                    <a:cubicBezTo>
                      <a:pt x="42" y="26"/>
                      <a:pt x="42" y="26"/>
                      <a:pt x="42" y="26"/>
                    </a:cubicBezTo>
                    <a:cubicBezTo>
                      <a:pt x="43" y="26"/>
                      <a:pt x="43" y="26"/>
                      <a:pt x="43" y="26"/>
                    </a:cubicBezTo>
                    <a:cubicBezTo>
                      <a:pt x="43" y="26"/>
                      <a:pt x="43" y="26"/>
                      <a:pt x="43" y="26"/>
                    </a:cubicBezTo>
                    <a:cubicBezTo>
                      <a:pt x="45" y="27"/>
                      <a:pt x="45" y="27"/>
                      <a:pt x="45" y="27"/>
                    </a:cubicBezTo>
                    <a:cubicBezTo>
                      <a:pt x="45" y="27"/>
                      <a:pt x="45" y="27"/>
                      <a:pt x="45" y="27"/>
                    </a:cubicBezTo>
                    <a:cubicBezTo>
                      <a:pt x="45" y="26"/>
                      <a:pt x="45" y="26"/>
                      <a:pt x="45" y="26"/>
                    </a:cubicBezTo>
                    <a:cubicBezTo>
                      <a:pt x="45" y="26"/>
                      <a:pt x="46" y="26"/>
                      <a:pt x="46" y="26"/>
                    </a:cubicBezTo>
                    <a:cubicBezTo>
                      <a:pt x="46" y="27"/>
                      <a:pt x="46" y="27"/>
                      <a:pt x="46" y="27"/>
                    </a:cubicBezTo>
                    <a:cubicBezTo>
                      <a:pt x="47" y="27"/>
                      <a:pt x="47" y="27"/>
                      <a:pt x="47" y="27"/>
                    </a:cubicBezTo>
                    <a:cubicBezTo>
                      <a:pt x="47" y="26"/>
                      <a:pt x="47" y="26"/>
                      <a:pt x="47" y="26"/>
                    </a:cubicBezTo>
                    <a:cubicBezTo>
                      <a:pt x="47" y="26"/>
                      <a:pt x="47" y="25"/>
                      <a:pt x="47" y="25"/>
                    </a:cubicBezTo>
                    <a:cubicBezTo>
                      <a:pt x="48" y="25"/>
                      <a:pt x="48" y="25"/>
                      <a:pt x="48" y="25"/>
                    </a:cubicBezTo>
                    <a:cubicBezTo>
                      <a:pt x="48" y="25"/>
                      <a:pt x="48" y="25"/>
                      <a:pt x="49" y="25"/>
                    </a:cubicBezTo>
                    <a:cubicBezTo>
                      <a:pt x="49" y="25"/>
                      <a:pt x="49" y="25"/>
                      <a:pt x="49" y="25"/>
                    </a:cubicBezTo>
                    <a:cubicBezTo>
                      <a:pt x="49" y="24"/>
                      <a:pt x="49" y="24"/>
                      <a:pt x="49" y="24"/>
                    </a:cubicBezTo>
                    <a:cubicBezTo>
                      <a:pt x="50" y="25"/>
                      <a:pt x="50" y="25"/>
                      <a:pt x="50" y="25"/>
                    </a:cubicBezTo>
                    <a:cubicBezTo>
                      <a:pt x="50" y="25"/>
                      <a:pt x="50" y="25"/>
                      <a:pt x="50" y="25"/>
                    </a:cubicBezTo>
                    <a:cubicBezTo>
                      <a:pt x="50" y="26"/>
                      <a:pt x="50" y="26"/>
                      <a:pt x="51" y="26"/>
                    </a:cubicBezTo>
                    <a:cubicBezTo>
                      <a:pt x="53" y="26"/>
                      <a:pt x="53" y="26"/>
                      <a:pt x="53" y="26"/>
                    </a:cubicBezTo>
                    <a:cubicBezTo>
                      <a:pt x="53" y="26"/>
                      <a:pt x="53" y="26"/>
                      <a:pt x="53" y="25"/>
                    </a:cubicBezTo>
                    <a:cubicBezTo>
                      <a:pt x="53" y="24"/>
                      <a:pt x="53" y="24"/>
                      <a:pt x="53" y="24"/>
                    </a:cubicBezTo>
                    <a:cubicBezTo>
                      <a:pt x="53" y="24"/>
                      <a:pt x="53" y="24"/>
                      <a:pt x="53" y="24"/>
                    </a:cubicBezTo>
                    <a:cubicBezTo>
                      <a:pt x="56" y="22"/>
                      <a:pt x="56" y="22"/>
                      <a:pt x="56" y="22"/>
                    </a:cubicBezTo>
                    <a:cubicBezTo>
                      <a:pt x="56" y="22"/>
                      <a:pt x="56" y="22"/>
                      <a:pt x="56" y="22"/>
                    </a:cubicBezTo>
                    <a:cubicBezTo>
                      <a:pt x="57" y="21"/>
                      <a:pt x="57" y="21"/>
                      <a:pt x="57" y="21"/>
                    </a:cubicBezTo>
                    <a:cubicBezTo>
                      <a:pt x="57" y="21"/>
                      <a:pt x="57" y="21"/>
                      <a:pt x="57" y="21"/>
                    </a:cubicBezTo>
                    <a:cubicBezTo>
                      <a:pt x="57" y="21"/>
                      <a:pt x="57" y="21"/>
                      <a:pt x="57" y="21"/>
                    </a:cubicBezTo>
                    <a:cubicBezTo>
                      <a:pt x="57" y="21"/>
                      <a:pt x="58" y="21"/>
                      <a:pt x="58" y="20"/>
                    </a:cubicBezTo>
                    <a:cubicBezTo>
                      <a:pt x="58" y="20"/>
                      <a:pt x="58" y="20"/>
                      <a:pt x="58" y="20"/>
                    </a:cubicBezTo>
                    <a:cubicBezTo>
                      <a:pt x="58" y="20"/>
                      <a:pt x="58" y="20"/>
                      <a:pt x="58" y="20"/>
                    </a:cubicBezTo>
                    <a:close/>
                    <a:moveTo>
                      <a:pt x="1" y="19"/>
                    </a:moveTo>
                    <a:cubicBezTo>
                      <a:pt x="0" y="19"/>
                      <a:pt x="0" y="19"/>
                      <a:pt x="0" y="18"/>
                    </a:cubicBezTo>
                    <a:cubicBezTo>
                      <a:pt x="0" y="18"/>
                      <a:pt x="0" y="18"/>
                      <a:pt x="1" y="18"/>
                    </a:cubicBezTo>
                    <a:cubicBezTo>
                      <a:pt x="1" y="18"/>
                      <a:pt x="1" y="19"/>
                      <a:pt x="1" y="19"/>
                    </a:cubicBezTo>
                    <a:close/>
                    <a:moveTo>
                      <a:pt x="17" y="9"/>
                    </a:moveTo>
                    <a:cubicBezTo>
                      <a:pt x="16" y="9"/>
                      <a:pt x="17" y="8"/>
                      <a:pt x="17" y="9"/>
                    </a:cubicBezTo>
                    <a:cubicBezTo>
                      <a:pt x="17" y="9"/>
                      <a:pt x="17" y="9"/>
                      <a:pt x="17" y="9"/>
                    </a:cubicBezTo>
                    <a:cubicBezTo>
                      <a:pt x="17" y="10"/>
                      <a:pt x="17" y="10"/>
                      <a:pt x="17" y="9"/>
                    </a:cubicBezTo>
                    <a:close/>
                    <a:moveTo>
                      <a:pt x="20" y="13"/>
                    </a:moveTo>
                    <a:cubicBezTo>
                      <a:pt x="20" y="12"/>
                      <a:pt x="20" y="12"/>
                      <a:pt x="20" y="12"/>
                    </a:cubicBezTo>
                    <a:cubicBezTo>
                      <a:pt x="20" y="12"/>
                      <a:pt x="20" y="13"/>
                      <a:pt x="20" y="13"/>
                    </a:cubicBezTo>
                    <a:close/>
                  </a:path>
                </a:pathLst>
              </a:custGeom>
              <a:solidFill>
                <a:schemeClr val="accent1"/>
              </a:solidFill>
              <a:ln w="3175">
                <a:noFill/>
              </a:ln>
            </p:spPr>
            <p:txBody>
              <a:bodyPr vert="horz" wrap="square" lIns="91440" tIns="45720" rIns="91440" bIns="45720" numCol="1" anchor="t" anchorCtr="0" compatLnSpc="1">
                <a:prstTxWarp prst="textNoShape">
                  <a:avLst/>
                </a:prstTxWarp>
              </a:bodyPr>
              <a:lstStyle/>
              <a:p>
                <a:endParaRPr lang="en-GB"/>
              </a:p>
            </p:txBody>
          </p:sp>
          <p:sp>
            <p:nvSpPr>
              <p:cNvPr id="5078" name="Freeform 2507">
                <a:extLst>
                  <a:ext uri="{FF2B5EF4-FFF2-40B4-BE49-F238E27FC236}">
                    <a16:creationId xmlns:a16="http://schemas.microsoft.com/office/drawing/2014/main" id="{437E7A3F-B1AB-2295-F8F4-0C5F14BCBDB7}"/>
                  </a:ext>
                </a:extLst>
              </p:cNvPr>
              <p:cNvSpPr>
                <a:spLocks/>
              </p:cNvSpPr>
              <p:nvPr/>
            </p:nvSpPr>
            <p:spPr bwMode="auto">
              <a:xfrm>
                <a:off x="4870451" y="2992437"/>
                <a:ext cx="3175" cy="4762"/>
              </a:xfrm>
              <a:custGeom>
                <a:avLst/>
                <a:gdLst>
                  <a:gd name="T0" fmla="*/ 1 w 1"/>
                  <a:gd name="T1" fmla="*/ 1 h 2"/>
                  <a:gd name="T2" fmla="*/ 1 w 1"/>
                  <a:gd name="T3" fmla="*/ 1 h 2"/>
                  <a:gd name="T4" fmla="*/ 1 w 1"/>
                  <a:gd name="T5" fmla="*/ 1 h 2"/>
                </a:gdLst>
                <a:ahLst/>
                <a:cxnLst>
                  <a:cxn ang="0">
                    <a:pos x="T0" y="T1"/>
                  </a:cxn>
                  <a:cxn ang="0">
                    <a:pos x="T2" y="T3"/>
                  </a:cxn>
                  <a:cxn ang="0">
                    <a:pos x="T4" y="T5"/>
                  </a:cxn>
                </a:cxnLst>
                <a:rect l="0" t="0" r="r" b="b"/>
                <a:pathLst>
                  <a:path w="1" h="2">
                    <a:moveTo>
                      <a:pt x="1" y="1"/>
                    </a:moveTo>
                    <a:cubicBezTo>
                      <a:pt x="1" y="2"/>
                      <a:pt x="1" y="1"/>
                      <a:pt x="1" y="1"/>
                    </a:cubicBezTo>
                    <a:cubicBezTo>
                      <a:pt x="1" y="0"/>
                      <a:pt x="0" y="1"/>
                      <a:pt x="1" y="1"/>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079" name="Freeform 2508">
                <a:extLst>
                  <a:ext uri="{FF2B5EF4-FFF2-40B4-BE49-F238E27FC236}">
                    <a16:creationId xmlns:a16="http://schemas.microsoft.com/office/drawing/2014/main" id="{E63B709B-2C8F-97D6-3E61-CA5172620CCD}"/>
                  </a:ext>
                </a:extLst>
              </p:cNvPr>
              <p:cNvSpPr>
                <a:spLocks/>
              </p:cNvSpPr>
              <p:nvPr/>
            </p:nvSpPr>
            <p:spPr bwMode="auto">
              <a:xfrm>
                <a:off x="4821238" y="3038475"/>
                <a:ext cx="134938" cy="85725"/>
              </a:xfrm>
              <a:custGeom>
                <a:avLst/>
                <a:gdLst>
                  <a:gd name="T0" fmla="*/ 44 w 47"/>
                  <a:gd name="T1" fmla="*/ 13 h 30"/>
                  <a:gd name="T2" fmla="*/ 44 w 47"/>
                  <a:gd name="T3" fmla="*/ 12 h 30"/>
                  <a:gd name="T4" fmla="*/ 45 w 47"/>
                  <a:gd name="T5" fmla="*/ 9 h 30"/>
                  <a:gd name="T6" fmla="*/ 43 w 47"/>
                  <a:gd name="T7" fmla="*/ 8 h 30"/>
                  <a:gd name="T8" fmla="*/ 42 w 47"/>
                  <a:gd name="T9" fmla="*/ 7 h 30"/>
                  <a:gd name="T10" fmla="*/ 40 w 47"/>
                  <a:gd name="T11" fmla="*/ 6 h 30"/>
                  <a:gd name="T12" fmla="*/ 39 w 47"/>
                  <a:gd name="T13" fmla="*/ 5 h 30"/>
                  <a:gd name="T14" fmla="*/ 37 w 47"/>
                  <a:gd name="T15" fmla="*/ 4 h 30"/>
                  <a:gd name="T16" fmla="*/ 34 w 47"/>
                  <a:gd name="T17" fmla="*/ 3 h 30"/>
                  <a:gd name="T18" fmla="*/ 32 w 47"/>
                  <a:gd name="T19" fmla="*/ 3 h 30"/>
                  <a:gd name="T20" fmla="*/ 32 w 47"/>
                  <a:gd name="T21" fmla="*/ 1 h 30"/>
                  <a:gd name="T22" fmla="*/ 30 w 47"/>
                  <a:gd name="T23" fmla="*/ 1 h 30"/>
                  <a:gd name="T24" fmla="*/ 29 w 47"/>
                  <a:gd name="T25" fmla="*/ 2 h 30"/>
                  <a:gd name="T26" fmla="*/ 27 w 47"/>
                  <a:gd name="T27" fmla="*/ 2 h 30"/>
                  <a:gd name="T28" fmla="*/ 24 w 47"/>
                  <a:gd name="T29" fmla="*/ 2 h 30"/>
                  <a:gd name="T30" fmla="*/ 23 w 47"/>
                  <a:gd name="T31" fmla="*/ 2 h 30"/>
                  <a:gd name="T32" fmla="*/ 22 w 47"/>
                  <a:gd name="T33" fmla="*/ 1 h 30"/>
                  <a:gd name="T34" fmla="*/ 20 w 47"/>
                  <a:gd name="T35" fmla="*/ 2 h 30"/>
                  <a:gd name="T36" fmla="*/ 18 w 47"/>
                  <a:gd name="T37" fmla="*/ 1 h 30"/>
                  <a:gd name="T38" fmla="*/ 16 w 47"/>
                  <a:gd name="T39" fmla="*/ 2 h 30"/>
                  <a:gd name="T40" fmla="*/ 15 w 47"/>
                  <a:gd name="T41" fmla="*/ 1 h 30"/>
                  <a:gd name="T42" fmla="*/ 13 w 47"/>
                  <a:gd name="T43" fmla="*/ 1 h 30"/>
                  <a:gd name="T44" fmla="*/ 10 w 47"/>
                  <a:gd name="T45" fmla="*/ 1 h 30"/>
                  <a:gd name="T46" fmla="*/ 8 w 47"/>
                  <a:gd name="T47" fmla="*/ 1 h 30"/>
                  <a:gd name="T48" fmla="*/ 7 w 47"/>
                  <a:gd name="T49" fmla="*/ 2 h 30"/>
                  <a:gd name="T50" fmla="*/ 6 w 47"/>
                  <a:gd name="T51" fmla="*/ 2 h 30"/>
                  <a:gd name="T52" fmla="*/ 4 w 47"/>
                  <a:gd name="T53" fmla="*/ 3 h 30"/>
                  <a:gd name="T54" fmla="*/ 2 w 47"/>
                  <a:gd name="T55" fmla="*/ 3 h 30"/>
                  <a:gd name="T56" fmla="*/ 2 w 47"/>
                  <a:gd name="T57" fmla="*/ 5 h 30"/>
                  <a:gd name="T58" fmla="*/ 0 w 47"/>
                  <a:gd name="T59" fmla="*/ 7 h 30"/>
                  <a:gd name="T60" fmla="*/ 1 w 47"/>
                  <a:gd name="T61" fmla="*/ 13 h 30"/>
                  <a:gd name="T62" fmla="*/ 2 w 47"/>
                  <a:gd name="T63" fmla="*/ 13 h 30"/>
                  <a:gd name="T64" fmla="*/ 4 w 47"/>
                  <a:gd name="T65" fmla="*/ 14 h 30"/>
                  <a:gd name="T66" fmla="*/ 5 w 47"/>
                  <a:gd name="T67" fmla="*/ 15 h 30"/>
                  <a:gd name="T68" fmla="*/ 6 w 47"/>
                  <a:gd name="T69" fmla="*/ 16 h 30"/>
                  <a:gd name="T70" fmla="*/ 8 w 47"/>
                  <a:gd name="T71" fmla="*/ 16 h 30"/>
                  <a:gd name="T72" fmla="*/ 10 w 47"/>
                  <a:gd name="T73" fmla="*/ 16 h 30"/>
                  <a:gd name="T74" fmla="*/ 12 w 47"/>
                  <a:gd name="T75" fmla="*/ 17 h 30"/>
                  <a:gd name="T76" fmla="*/ 13 w 47"/>
                  <a:gd name="T77" fmla="*/ 16 h 30"/>
                  <a:gd name="T78" fmla="*/ 14 w 47"/>
                  <a:gd name="T79" fmla="*/ 17 h 30"/>
                  <a:gd name="T80" fmla="*/ 15 w 47"/>
                  <a:gd name="T81" fmla="*/ 19 h 30"/>
                  <a:gd name="T82" fmla="*/ 14 w 47"/>
                  <a:gd name="T83" fmla="*/ 21 h 30"/>
                  <a:gd name="T84" fmla="*/ 14 w 47"/>
                  <a:gd name="T85" fmla="*/ 22 h 30"/>
                  <a:gd name="T86" fmla="*/ 14 w 47"/>
                  <a:gd name="T87" fmla="*/ 23 h 30"/>
                  <a:gd name="T88" fmla="*/ 15 w 47"/>
                  <a:gd name="T89" fmla="*/ 24 h 30"/>
                  <a:gd name="T90" fmla="*/ 17 w 47"/>
                  <a:gd name="T91" fmla="*/ 25 h 30"/>
                  <a:gd name="T92" fmla="*/ 19 w 47"/>
                  <a:gd name="T93" fmla="*/ 26 h 30"/>
                  <a:gd name="T94" fmla="*/ 20 w 47"/>
                  <a:gd name="T95" fmla="*/ 29 h 30"/>
                  <a:gd name="T96" fmla="*/ 23 w 47"/>
                  <a:gd name="T97" fmla="*/ 29 h 30"/>
                  <a:gd name="T98" fmla="*/ 26 w 47"/>
                  <a:gd name="T99" fmla="*/ 29 h 30"/>
                  <a:gd name="T100" fmla="*/ 28 w 47"/>
                  <a:gd name="T101" fmla="*/ 29 h 30"/>
                  <a:gd name="T102" fmla="*/ 31 w 47"/>
                  <a:gd name="T103" fmla="*/ 29 h 30"/>
                  <a:gd name="T104" fmla="*/ 30 w 47"/>
                  <a:gd name="T105" fmla="*/ 27 h 30"/>
                  <a:gd name="T106" fmla="*/ 33 w 47"/>
                  <a:gd name="T107" fmla="*/ 27 h 30"/>
                  <a:gd name="T108" fmla="*/ 35 w 47"/>
                  <a:gd name="T109" fmla="*/ 25 h 30"/>
                  <a:gd name="T110" fmla="*/ 36 w 47"/>
                  <a:gd name="T111" fmla="*/ 27 h 30"/>
                  <a:gd name="T112" fmla="*/ 38 w 47"/>
                  <a:gd name="T113" fmla="*/ 26 h 30"/>
                  <a:gd name="T114" fmla="*/ 37 w 47"/>
                  <a:gd name="T115" fmla="*/ 24 h 30"/>
                  <a:gd name="T116" fmla="*/ 38 w 47"/>
                  <a:gd name="T117" fmla="*/ 21 h 30"/>
                  <a:gd name="T118" fmla="*/ 40 w 47"/>
                  <a:gd name="T119" fmla="*/ 18 h 30"/>
                  <a:gd name="T120" fmla="*/ 42 w 47"/>
                  <a:gd name="T121" fmla="*/ 17 h 30"/>
                  <a:gd name="T122" fmla="*/ 43 w 47"/>
                  <a:gd name="T123" fmla="*/ 15 h 30"/>
                  <a:gd name="T124" fmla="*/ 46 w 47"/>
                  <a:gd name="T125" fmla="*/ 14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7" h="30">
                    <a:moveTo>
                      <a:pt x="47" y="13"/>
                    </a:moveTo>
                    <a:cubicBezTo>
                      <a:pt x="47" y="13"/>
                      <a:pt x="47" y="13"/>
                      <a:pt x="47" y="13"/>
                    </a:cubicBezTo>
                    <a:cubicBezTo>
                      <a:pt x="46" y="13"/>
                      <a:pt x="46" y="13"/>
                      <a:pt x="46" y="13"/>
                    </a:cubicBezTo>
                    <a:cubicBezTo>
                      <a:pt x="44" y="13"/>
                      <a:pt x="44" y="13"/>
                      <a:pt x="44" y="13"/>
                    </a:cubicBezTo>
                    <a:cubicBezTo>
                      <a:pt x="44" y="13"/>
                      <a:pt x="44" y="13"/>
                      <a:pt x="44" y="13"/>
                    </a:cubicBezTo>
                    <a:cubicBezTo>
                      <a:pt x="44" y="13"/>
                      <a:pt x="44" y="13"/>
                      <a:pt x="44" y="12"/>
                    </a:cubicBezTo>
                    <a:cubicBezTo>
                      <a:pt x="44" y="12"/>
                      <a:pt x="44" y="12"/>
                      <a:pt x="44" y="12"/>
                    </a:cubicBezTo>
                    <a:cubicBezTo>
                      <a:pt x="44" y="12"/>
                      <a:pt x="44" y="12"/>
                      <a:pt x="44" y="12"/>
                    </a:cubicBezTo>
                    <a:cubicBezTo>
                      <a:pt x="44" y="11"/>
                      <a:pt x="44" y="11"/>
                      <a:pt x="44" y="11"/>
                    </a:cubicBezTo>
                    <a:cubicBezTo>
                      <a:pt x="44" y="11"/>
                      <a:pt x="44" y="11"/>
                      <a:pt x="44" y="11"/>
                    </a:cubicBezTo>
                    <a:cubicBezTo>
                      <a:pt x="45" y="10"/>
                      <a:pt x="45" y="10"/>
                      <a:pt x="45" y="10"/>
                    </a:cubicBezTo>
                    <a:cubicBezTo>
                      <a:pt x="45" y="10"/>
                      <a:pt x="45" y="10"/>
                      <a:pt x="45" y="9"/>
                    </a:cubicBezTo>
                    <a:cubicBezTo>
                      <a:pt x="45" y="9"/>
                      <a:pt x="45" y="9"/>
                      <a:pt x="45" y="9"/>
                    </a:cubicBezTo>
                    <a:cubicBezTo>
                      <a:pt x="45" y="9"/>
                      <a:pt x="45" y="9"/>
                      <a:pt x="45" y="9"/>
                    </a:cubicBezTo>
                    <a:cubicBezTo>
                      <a:pt x="43" y="8"/>
                      <a:pt x="43" y="8"/>
                      <a:pt x="43" y="8"/>
                    </a:cubicBezTo>
                    <a:cubicBezTo>
                      <a:pt x="43" y="8"/>
                      <a:pt x="43" y="8"/>
                      <a:pt x="43" y="8"/>
                    </a:cubicBezTo>
                    <a:cubicBezTo>
                      <a:pt x="43" y="8"/>
                      <a:pt x="43" y="8"/>
                      <a:pt x="42" y="8"/>
                    </a:cubicBezTo>
                    <a:cubicBezTo>
                      <a:pt x="42" y="8"/>
                      <a:pt x="42" y="8"/>
                      <a:pt x="42" y="8"/>
                    </a:cubicBezTo>
                    <a:cubicBezTo>
                      <a:pt x="42" y="8"/>
                      <a:pt x="42" y="8"/>
                      <a:pt x="42" y="7"/>
                    </a:cubicBezTo>
                    <a:cubicBezTo>
                      <a:pt x="42" y="7"/>
                      <a:pt x="42" y="7"/>
                      <a:pt x="42" y="7"/>
                    </a:cubicBezTo>
                    <a:cubicBezTo>
                      <a:pt x="42" y="7"/>
                      <a:pt x="42" y="7"/>
                      <a:pt x="42" y="7"/>
                    </a:cubicBezTo>
                    <a:cubicBezTo>
                      <a:pt x="41" y="7"/>
                      <a:pt x="41" y="7"/>
                      <a:pt x="41" y="7"/>
                    </a:cubicBezTo>
                    <a:cubicBezTo>
                      <a:pt x="41" y="6"/>
                      <a:pt x="41" y="6"/>
                      <a:pt x="40" y="6"/>
                    </a:cubicBezTo>
                    <a:cubicBezTo>
                      <a:pt x="40" y="6"/>
                      <a:pt x="40" y="6"/>
                      <a:pt x="40" y="6"/>
                    </a:cubicBezTo>
                    <a:cubicBezTo>
                      <a:pt x="40" y="6"/>
                      <a:pt x="40" y="5"/>
                      <a:pt x="39" y="5"/>
                    </a:cubicBezTo>
                    <a:cubicBezTo>
                      <a:pt x="39" y="5"/>
                      <a:pt x="39" y="5"/>
                      <a:pt x="39" y="5"/>
                    </a:cubicBezTo>
                    <a:cubicBezTo>
                      <a:pt x="39" y="5"/>
                      <a:pt x="39" y="5"/>
                      <a:pt x="39" y="5"/>
                    </a:cubicBezTo>
                    <a:cubicBezTo>
                      <a:pt x="39" y="5"/>
                      <a:pt x="39" y="5"/>
                      <a:pt x="39" y="5"/>
                    </a:cubicBezTo>
                    <a:cubicBezTo>
                      <a:pt x="39" y="5"/>
                      <a:pt x="38" y="5"/>
                      <a:pt x="38" y="5"/>
                    </a:cubicBezTo>
                    <a:cubicBezTo>
                      <a:pt x="38" y="4"/>
                      <a:pt x="38" y="4"/>
                      <a:pt x="38" y="4"/>
                    </a:cubicBezTo>
                    <a:cubicBezTo>
                      <a:pt x="38" y="4"/>
                      <a:pt x="38" y="4"/>
                      <a:pt x="37" y="4"/>
                    </a:cubicBezTo>
                    <a:cubicBezTo>
                      <a:pt x="37" y="4"/>
                      <a:pt x="37" y="4"/>
                      <a:pt x="37" y="4"/>
                    </a:cubicBezTo>
                    <a:cubicBezTo>
                      <a:pt x="37" y="4"/>
                      <a:pt x="37" y="4"/>
                      <a:pt x="37" y="4"/>
                    </a:cubicBezTo>
                    <a:cubicBezTo>
                      <a:pt x="37" y="4"/>
                      <a:pt x="36" y="4"/>
                      <a:pt x="36" y="4"/>
                    </a:cubicBezTo>
                    <a:cubicBezTo>
                      <a:pt x="35" y="4"/>
                      <a:pt x="35" y="4"/>
                      <a:pt x="35" y="4"/>
                    </a:cubicBezTo>
                    <a:cubicBezTo>
                      <a:pt x="34" y="4"/>
                      <a:pt x="34" y="4"/>
                      <a:pt x="34" y="3"/>
                    </a:cubicBezTo>
                    <a:cubicBezTo>
                      <a:pt x="34" y="3"/>
                      <a:pt x="34" y="3"/>
                      <a:pt x="33" y="3"/>
                    </a:cubicBezTo>
                    <a:cubicBezTo>
                      <a:pt x="33" y="3"/>
                      <a:pt x="33" y="3"/>
                      <a:pt x="33" y="3"/>
                    </a:cubicBezTo>
                    <a:cubicBezTo>
                      <a:pt x="33" y="3"/>
                      <a:pt x="32" y="3"/>
                      <a:pt x="32" y="3"/>
                    </a:cubicBezTo>
                    <a:cubicBezTo>
                      <a:pt x="32" y="3"/>
                      <a:pt x="32" y="3"/>
                      <a:pt x="32" y="3"/>
                    </a:cubicBezTo>
                    <a:cubicBezTo>
                      <a:pt x="32" y="2"/>
                      <a:pt x="32" y="2"/>
                      <a:pt x="32" y="2"/>
                    </a:cubicBezTo>
                    <a:cubicBezTo>
                      <a:pt x="32" y="2"/>
                      <a:pt x="32" y="2"/>
                      <a:pt x="32" y="2"/>
                    </a:cubicBezTo>
                    <a:cubicBezTo>
                      <a:pt x="32" y="1"/>
                      <a:pt x="32" y="1"/>
                      <a:pt x="32" y="1"/>
                    </a:cubicBezTo>
                    <a:cubicBezTo>
                      <a:pt x="32" y="1"/>
                      <a:pt x="32" y="1"/>
                      <a:pt x="32" y="1"/>
                    </a:cubicBezTo>
                    <a:cubicBezTo>
                      <a:pt x="32" y="1"/>
                      <a:pt x="32" y="1"/>
                      <a:pt x="32" y="1"/>
                    </a:cubicBezTo>
                    <a:cubicBezTo>
                      <a:pt x="31" y="0"/>
                      <a:pt x="31" y="0"/>
                      <a:pt x="31" y="0"/>
                    </a:cubicBezTo>
                    <a:cubicBezTo>
                      <a:pt x="31" y="0"/>
                      <a:pt x="31" y="0"/>
                      <a:pt x="31" y="0"/>
                    </a:cubicBezTo>
                    <a:cubicBezTo>
                      <a:pt x="31" y="0"/>
                      <a:pt x="31" y="0"/>
                      <a:pt x="30" y="1"/>
                    </a:cubicBezTo>
                    <a:cubicBezTo>
                      <a:pt x="30" y="1"/>
                      <a:pt x="30" y="1"/>
                      <a:pt x="30" y="1"/>
                    </a:cubicBezTo>
                    <a:cubicBezTo>
                      <a:pt x="30" y="1"/>
                      <a:pt x="30" y="1"/>
                      <a:pt x="30" y="1"/>
                    </a:cubicBezTo>
                    <a:cubicBezTo>
                      <a:pt x="29" y="1"/>
                      <a:pt x="29" y="1"/>
                      <a:pt x="29" y="1"/>
                    </a:cubicBezTo>
                    <a:cubicBezTo>
                      <a:pt x="29" y="2"/>
                      <a:pt x="29" y="2"/>
                      <a:pt x="29" y="2"/>
                    </a:cubicBezTo>
                    <a:cubicBezTo>
                      <a:pt x="29" y="2"/>
                      <a:pt x="28" y="2"/>
                      <a:pt x="28" y="2"/>
                    </a:cubicBezTo>
                    <a:cubicBezTo>
                      <a:pt x="28" y="2"/>
                      <a:pt x="28" y="2"/>
                      <a:pt x="28" y="2"/>
                    </a:cubicBezTo>
                    <a:cubicBezTo>
                      <a:pt x="28" y="2"/>
                      <a:pt x="27" y="2"/>
                      <a:pt x="27" y="2"/>
                    </a:cubicBezTo>
                    <a:cubicBezTo>
                      <a:pt x="27" y="2"/>
                      <a:pt x="27" y="2"/>
                      <a:pt x="27" y="2"/>
                    </a:cubicBezTo>
                    <a:cubicBezTo>
                      <a:pt x="27" y="2"/>
                      <a:pt x="26" y="2"/>
                      <a:pt x="26" y="2"/>
                    </a:cubicBezTo>
                    <a:cubicBezTo>
                      <a:pt x="26" y="2"/>
                      <a:pt x="26" y="2"/>
                      <a:pt x="26" y="2"/>
                    </a:cubicBezTo>
                    <a:cubicBezTo>
                      <a:pt x="25" y="3"/>
                      <a:pt x="25" y="3"/>
                      <a:pt x="25" y="2"/>
                    </a:cubicBezTo>
                    <a:cubicBezTo>
                      <a:pt x="25" y="2"/>
                      <a:pt x="25" y="2"/>
                      <a:pt x="24" y="2"/>
                    </a:cubicBezTo>
                    <a:cubicBezTo>
                      <a:pt x="24" y="2"/>
                      <a:pt x="24" y="2"/>
                      <a:pt x="24" y="2"/>
                    </a:cubicBezTo>
                    <a:cubicBezTo>
                      <a:pt x="24" y="2"/>
                      <a:pt x="24" y="2"/>
                      <a:pt x="24" y="2"/>
                    </a:cubicBezTo>
                    <a:cubicBezTo>
                      <a:pt x="24" y="2"/>
                      <a:pt x="24" y="2"/>
                      <a:pt x="24" y="2"/>
                    </a:cubicBezTo>
                    <a:cubicBezTo>
                      <a:pt x="23" y="2"/>
                      <a:pt x="23" y="2"/>
                      <a:pt x="23" y="2"/>
                    </a:cubicBezTo>
                    <a:cubicBezTo>
                      <a:pt x="23" y="2"/>
                      <a:pt x="23" y="2"/>
                      <a:pt x="23" y="2"/>
                    </a:cubicBezTo>
                    <a:cubicBezTo>
                      <a:pt x="23" y="2"/>
                      <a:pt x="22" y="2"/>
                      <a:pt x="22" y="2"/>
                    </a:cubicBezTo>
                    <a:cubicBezTo>
                      <a:pt x="22" y="1"/>
                      <a:pt x="22" y="1"/>
                      <a:pt x="22" y="1"/>
                    </a:cubicBezTo>
                    <a:cubicBezTo>
                      <a:pt x="22" y="1"/>
                      <a:pt x="22" y="1"/>
                      <a:pt x="22" y="1"/>
                    </a:cubicBezTo>
                    <a:cubicBezTo>
                      <a:pt x="22" y="1"/>
                      <a:pt x="22" y="1"/>
                      <a:pt x="22" y="1"/>
                    </a:cubicBezTo>
                    <a:cubicBezTo>
                      <a:pt x="21" y="1"/>
                      <a:pt x="21" y="1"/>
                      <a:pt x="21" y="1"/>
                    </a:cubicBezTo>
                    <a:cubicBezTo>
                      <a:pt x="20" y="2"/>
                      <a:pt x="20" y="2"/>
                      <a:pt x="20" y="2"/>
                    </a:cubicBezTo>
                    <a:cubicBezTo>
                      <a:pt x="20" y="2"/>
                      <a:pt x="20" y="2"/>
                      <a:pt x="20" y="2"/>
                    </a:cubicBezTo>
                    <a:cubicBezTo>
                      <a:pt x="19" y="1"/>
                      <a:pt x="19" y="1"/>
                      <a:pt x="19" y="1"/>
                    </a:cubicBezTo>
                    <a:cubicBezTo>
                      <a:pt x="19" y="1"/>
                      <a:pt x="19" y="1"/>
                      <a:pt x="19" y="1"/>
                    </a:cubicBezTo>
                    <a:cubicBezTo>
                      <a:pt x="18" y="1"/>
                      <a:pt x="18" y="1"/>
                      <a:pt x="18" y="1"/>
                    </a:cubicBezTo>
                    <a:cubicBezTo>
                      <a:pt x="18" y="1"/>
                      <a:pt x="18" y="1"/>
                      <a:pt x="18" y="1"/>
                    </a:cubicBezTo>
                    <a:cubicBezTo>
                      <a:pt x="18" y="2"/>
                      <a:pt x="18" y="2"/>
                      <a:pt x="18" y="2"/>
                    </a:cubicBezTo>
                    <a:cubicBezTo>
                      <a:pt x="17" y="2"/>
                      <a:pt x="17" y="2"/>
                      <a:pt x="17" y="2"/>
                    </a:cubicBezTo>
                    <a:cubicBezTo>
                      <a:pt x="17" y="2"/>
                      <a:pt x="17" y="2"/>
                      <a:pt x="17" y="2"/>
                    </a:cubicBezTo>
                    <a:cubicBezTo>
                      <a:pt x="16" y="2"/>
                      <a:pt x="16" y="2"/>
                      <a:pt x="16" y="2"/>
                    </a:cubicBezTo>
                    <a:cubicBezTo>
                      <a:pt x="16" y="1"/>
                      <a:pt x="16" y="1"/>
                      <a:pt x="16" y="1"/>
                    </a:cubicBezTo>
                    <a:cubicBezTo>
                      <a:pt x="16" y="1"/>
                      <a:pt x="16" y="1"/>
                      <a:pt x="16" y="1"/>
                    </a:cubicBezTo>
                    <a:cubicBezTo>
                      <a:pt x="15" y="1"/>
                      <a:pt x="15" y="1"/>
                      <a:pt x="15" y="1"/>
                    </a:cubicBezTo>
                    <a:cubicBezTo>
                      <a:pt x="15" y="1"/>
                      <a:pt x="15" y="1"/>
                      <a:pt x="15" y="1"/>
                    </a:cubicBezTo>
                    <a:cubicBezTo>
                      <a:pt x="15" y="1"/>
                      <a:pt x="14" y="1"/>
                      <a:pt x="14" y="1"/>
                    </a:cubicBezTo>
                    <a:cubicBezTo>
                      <a:pt x="14" y="1"/>
                      <a:pt x="14" y="1"/>
                      <a:pt x="14" y="1"/>
                    </a:cubicBezTo>
                    <a:cubicBezTo>
                      <a:pt x="13" y="1"/>
                      <a:pt x="13" y="1"/>
                      <a:pt x="13" y="1"/>
                    </a:cubicBezTo>
                    <a:cubicBezTo>
                      <a:pt x="13" y="1"/>
                      <a:pt x="13" y="1"/>
                      <a:pt x="13" y="1"/>
                    </a:cubicBezTo>
                    <a:cubicBezTo>
                      <a:pt x="13" y="1"/>
                      <a:pt x="12" y="1"/>
                      <a:pt x="12" y="1"/>
                    </a:cubicBezTo>
                    <a:cubicBezTo>
                      <a:pt x="11" y="1"/>
                      <a:pt x="11" y="1"/>
                      <a:pt x="11" y="1"/>
                    </a:cubicBezTo>
                    <a:cubicBezTo>
                      <a:pt x="11" y="1"/>
                      <a:pt x="11" y="1"/>
                      <a:pt x="11" y="1"/>
                    </a:cubicBezTo>
                    <a:cubicBezTo>
                      <a:pt x="11" y="1"/>
                      <a:pt x="10" y="1"/>
                      <a:pt x="10" y="1"/>
                    </a:cubicBezTo>
                    <a:cubicBezTo>
                      <a:pt x="10" y="1"/>
                      <a:pt x="10" y="1"/>
                      <a:pt x="10" y="1"/>
                    </a:cubicBezTo>
                    <a:cubicBezTo>
                      <a:pt x="10" y="1"/>
                      <a:pt x="10" y="1"/>
                      <a:pt x="10" y="1"/>
                    </a:cubicBezTo>
                    <a:cubicBezTo>
                      <a:pt x="9" y="1"/>
                      <a:pt x="9" y="1"/>
                      <a:pt x="9" y="1"/>
                    </a:cubicBezTo>
                    <a:cubicBezTo>
                      <a:pt x="9" y="1"/>
                      <a:pt x="9" y="1"/>
                      <a:pt x="8" y="1"/>
                    </a:cubicBezTo>
                    <a:cubicBezTo>
                      <a:pt x="8" y="1"/>
                      <a:pt x="8" y="1"/>
                      <a:pt x="8" y="1"/>
                    </a:cubicBezTo>
                    <a:cubicBezTo>
                      <a:pt x="8" y="1"/>
                      <a:pt x="8" y="1"/>
                      <a:pt x="8" y="1"/>
                    </a:cubicBezTo>
                    <a:cubicBezTo>
                      <a:pt x="8" y="1"/>
                      <a:pt x="8" y="1"/>
                      <a:pt x="8" y="1"/>
                    </a:cubicBezTo>
                    <a:cubicBezTo>
                      <a:pt x="8" y="2"/>
                      <a:pt x="7" y="2"/>
                      <a:pt x="7" y="2"/>
                    </a:cubicBezTo>
                    <a:cubicBezTo>
                      <a:pt x="7" y="2"/>
                      <a:pt x="7" y="2"/>
                      <a:pt x="7" y="2"/>
                    </a:cubicBezTo>
                    <a:cubicBezTo>
                      <a:pt x="7" y="2"/>
                      <a:pt x="6" y="2"/>
                      <a:pt x="6" y="2"/>
                    </a:cubicBezTo>
                    <a:cubicBezTo>
                      <a:pt x="6" y="2"/>
                      <a:pt x="6" y="2"/>
                      <a:pt x="6" y="2"/>
                    </a:cubicBezTo>
                    <a:cubicBezTo>
                      <a:pt x="6" y="2"/>
                      <a:pt x="6" y="2"/>
                      <a:pt x="6" y="2"/>
                    </a:cubicBezTo>
                    <a:cubicBezTo>
                      <a:pt x="5" y="2"/>
                      <a:pt x="5" y="2"/>
                      <a:pt x="5" y="2"/>
                    </a:cubicBezTo>
                    <a:cubicBezTo>
                      <a:pt x="5" y="2"/>
                      <a:pt x="4" y="2"/>
                      <a:pt x="4" y="2"/>
                    </a:cubicBezTo>
                    <a:cubicBezTo>
                      <a:pt x="4" y="2"/>
                      <a:pt x="4" y="2"/>
                      <a:pt x="4" y="2"/>
                    </a:cubicBezTo>
                    <a:cubicBezTo>
                      <a:pt x="4" y="2"/>
                      <a:pt x="4" y="2"/>
                      <a:pt x="4" y="3"/>
                    </a:cubicBezTo>
                    <a:cubicBezTo>
                      <a:pt x="4" y="3"/>
                      <a:pt x="4" y="3"/>
                      <a:pt x="4" y="3"/>
                    </a:cubicBezTo>
                    <a:cubicBezTo>
                      <a:pt x="4" y="3"/>
                      <a:pt x="3" y="3"/>
                      <a:pt x="3" y="3"/>
                    </a:cubicBezTo>
                    <a:cubicBezTo>
                      <a:pt x="3" y="3"/>
                      <a:pt x="3" y="3"/>
                      <a:pt x="3" y="3"/>
                    </a:cubicBezTo>
                    <a:cubicBezTo>
                      <a:pt x="3" y="3"/>
                      <a:pt x="2" y="3"/>
                      <a:pt x="2" y="3"/>
                    </a:cubicBezTo>
                    <a:cubicBezTo>
                      <a:pt x="2" y="3"/>
                      <a:pt x="2" y="3"/>
                      <a:pt x="2" y="3"/>
                    </a:cubicBezTo>
                    <a:cubicBezTo>
                      <a:pt x="2" y="4"/>
                      <a:pt x="2" y="4"/>
                      <a:pt x="2" y="4"/>
                    </a:cubicBezTo>
                    <a:cubicBezTo>
                      <a:pt x="2" y="4"/>
                      <a:pt x="2" y="4"/>
                      <a:pt x="2" y="5"/>
                    </a:cubicBezTo>
                    <a:cubicBezTo>
                      <a:pt x="2" y="5"/>
                      <a:pt x="2" y="5"/>
                      <a:pt x="2" y="5"/>
                    </a:cubicBezTo>
                    <a:cubicBezTo>
                      <a:pt x="2" y="5"/>
                      <a:pt x="1" y="4"/>
                      <a:pt x="1" y="4"/>
                    </a:cubicBezTo>
                    <a:cubicBezTo>
                      <a:pt x="0" y="4"/>
                      <a:pt x="0" y="4"/>
                      <a:pt x="0" y="4"/>
                    </a:cubicBezTo>
                    <a:cubicBezTo>
                      <a:pt x="1" y="5"/>
                      <a:pt x="1" y="6"/>
                      <a:pt x="0" y="7"/>
                    </a:cubicBezTo>
                    <a:cubicBezTo>
                      <a:pt x="0" y="7"/>
                      <a:pt x="0" y="7"/>
                      <a:pt x="0" y="7"/>
                    </a:cubicBezTo>
                    <a:cubicBezTo>
                      <a:pt x="0" y="8"/>
                      <a:pt x="0" y="8"/>
                      <a:pt x="0" y="9"/>
                    </a:cubicBezTo>
                    <a:cubicBezTo>
                      <a:pt x="1" y="9"/>
                      <a:pt x="1" y="10"/>
                      <a:pt x="0" y="11"/>
                    </a:cubicBezTo>
                    <a:cubicBezTo>
                      <a:pt x="0" y="12"/>
                      <a:pt x="0" y="12"/>
                      <a:pt x="0" y="13"/>
                    </a:cubicBezTo>
                    <a:cubicBezTo>
                      <a:pt x="1" y="13"/>
                      <a:pt x="1" y="13"/>
                      <a:pt x="1" y="13"/>
                    </a:cubicBezTo>
                    <a:cubicBezTo>
                      <a:pt x="1" y="13"/>
                      <a:pt x="1" y="13"/>
                      <a:pt x="1" y="12"/>
                    </a:cubicBezTo>
                    <a:cubicBezTo>
                      <a:pt x="1" y="12"/>
                      <a:pt x="0" y="10"/>
                      <a:pt x="2" y="10"/>
                    </a:cubicBezTo>
                    <a:cubicBezTo>
                      <a:pt x="2" y="10"/>
                      <a:pt x="3" y="12"/>
                      <a:pt x="2" y="13"/>
                    </a:cubicBezTo>
                    <a:cubicBezTo>
                      <a:pt x="2" y="13"/>
                      <a:pt x="2" y="13"/>
                      <a:pt x="2" y="13"/>
                    </a:cubicBezTo>
                    <a:cubicBezTo>
                      <a:pt x="2" y="13"/>
                      <a:pt x="2" y="13"/>
                      <a:pt x="2" y="14"/>
                    </a:cubicBezTo>
                    <a:cubicBezTo>
                      <a:pt x="3" y="13"/>
                      <a:pt x="3" y="13"/>
                      <a:pt x="3" y="13"/>
                    </a:cubicBezTo>
                    <a:cubicBezTo>
                      <a:pt x="3" y="13"/>
                      <a:pt x="3" y="13"/>
                      <a:pt x="3" y="13"/>
                    </a:cubicBezTo>
                    <a:cubicBezTo>
                      <a:pt x="3" y="13"/>
                      <a:pt x="4" y="14"/>
                      <a:pt x="4" y="14"/>
                    </a:cubicBezTo>
                    <a:cubicBezTo>
                      <a:pt x="4" y="14"/>
                      <a:pt x="4" y="14"/>
                      <a:pt x="4" y="14"/>
                    </a:cubicBezTo>
                    <a:cubicBezTo>
                      <a:pt x="4" y="14"/>
                      <a:pt x="4" y="14"/>
                      <a:pt x="4" y="15"/>
                    </a:cubicBezTo>
                    <a:cubicBezTo>
                      <a:pt x="4" y="15"/>
                      <a:pt x="4" y="15"/>
                      <a:pt x="5" y="15"/>
                    </a:cubicBezTo>
                    <a:cubicBezTo>
                      <a:pt x="5" y="15"/>
                      <a:pt x="5" y="15"/>
                      <a:pt x="5" y="15"/>
                    </a:cubicBezTo>
                    <a:cubicBezTo>
                      <a:pt x="5" y="15"/>
                      <a:pt x="5" y="15"/>
                      <a:pt x="5" y="15"/>
                    </a:cubicBezTo>
                    <a:cubicBezTo>
                      <a:pt x="5" y="15"/>
                      <a:pt x="5" y="15"/>
                      <a:pt x="5" y="15"/>
                    </a:cubicBezTo>
                    <a:cubicBezTo>
                      <a:pt x="6" y="15"/>
                      <a:pt x="6" y="15"/>
                      <a:pt x="6" y="15"/>
                    </a:cubicBezTo>
                    <a:cubicBezTo>
                      <a:pt x="6" y="15"/>
                      <a:pt x="6" y="16"/>
                      <a:pt x="6" y="16"/>
                    </a:cubicBezTo>
                    <a:cubicBezTo>
                      <a:pt x="7" y="16"/>
                      <a:pt x="7" y="16"/>
                      <a:pt x="7" y="16"/>
                    </a:cubicBezTo>
                    <a:cubicBezTo>
                      <a:pt x="7" y="16"/>
                      <a:pt x="7" y="16"/>
                      <a:pt x="7" y="16"/>
                    </a:cubicBezTo>
                    <a:cubicBezTo>
                      <a:pt x="8" y="16"/>
                      <a:pt x="8" y="16"/>
                      <a:pt x="8" y="16"/>
                    </a:cubicBezTo>
                    <a:cubicBezTo>
                      <a:pt x="8" y="16"/>
                      <a:pt x="8" y="16"/>
                      <a:pt x="8" y="16"/>
                    </a:cubicBezTo>
                    <a:cubicBezTo>
                      <a:pt x="8" y="17"/>
                      <a:pt x="8" y="17"/>
                      <a:pt x="8" y="17"/>
                    </a:cubicBezTo>
                    <a:cubicBezTo>
                      <a:pt x="8" y="17"/>
                      <a:pt x="9" y="17"/>
                      <a:pt x="9" y="17"/>
                    </a:cubicBezTo>
                    <a:cubicBezTo>
                      <a:pt x="9" y="17"/>
                      <a:pt x="9" y="17"/>
                      <a:pt x="9" y="17"/>
                    </a:cubicBezTo>
                    <a:cubicBezTo>
                      <a:pt x="10" y="16"/>
                      <a:pt x="10" y="16"/>
                      <a:pt x="10" y="16"/>
                    </a:cubicBezTo>
                    <a:cubicBezTo>
                      <a:pt x="10" y="16"/>
                      <a:pt x="10" y="16"/>
                      <a:pt x="10" y="16"/>
                    </a:cubicBezTo>
                    <a:cubicBezTo>
                      <a:pt x="10" y="16"/>
                      <a:pt x="11" y="16"/>
                      <a:pt x="11" y="16"/>
                    </a:cubicBezTo>
                    <a:cubicBezTo>
                      <a:pt x="11" y="16"/>
                      <a:pt x="11" y="16"/>
                      <a:pt x="11" y="16"/>
                    </a:cubicBezTo>
                    <a:cubicBezTo>
                      <a:pt x="11" y="16"/>
                      <a:pt x="11" y="17"/>
                      <a:pt x="12" y="17"/>
                    </a:cubicBezTo>
                    <a:cubicBezTo>
                      <a:pt x="12" y="17"/>
                      <a:pt x="12" y="17"/>
                      <a:pt x="12" y="17"/>
                    </a:cubicBezTo>
                    <a:cubicBezTo>
                      <a:pt x="12" y="17"/>
                      <a:pt x="12" y="16"/>
                      <a:pt x="12" y="16"/>
                    </a:cubicBezTo>
                    <a:cubicBezTo>
                      <a:pt x="12" y="16"/>
                      <a:pt x="12" y="16"/>
                      <a:pt x="12" y="16"/>
                    </a:cubicBezTo>
                    <a:cubicBezTo>
                      <a:pt x="12" y="16"/>
                      <a:pt x="13" y="16"/>
                      <a:pt x="13" y="16"/>
                    </a:cubicBezTo>
                    <a:cubicBezTo>
                      <a:pt x="13" y="16"/>
                      <a:pt x="13" y="16"/>
                      <a:pt x="13" y="16"/>
                    </a:cubicBezTo>
                    <a:cubicBezTo>
                      <a:pt x="13" y="17"/>
                      <a:pt x="13" y="17"/>
                      <a:pt x="13" y="17"/>
                    </a:cubicBezTo>
                    <a:cubicBezTo>
                      <a:pt x="13" y="17"/>
                      <a:pt x="13" y="17"/>
                      <a:pt x="14" y="17"/>
                    </a:cubicBezTo>
                    <a:cubicBezTo>
                      <a:pt x="14" y="17"/>
                      <a:pt x="14" y="17"/>
                      <a:pt x="14" y="17"/>
                    </a:cubicBezTo>
                    <a:cubicBezTo>
                      <a:pt x="14" y="17"/>
                      <a:pt x="14" y="17"/>
                      <a:pt x="14" y="18"/>
                    </a:cubicBezTo>
                    <a:cubicBezTo>
                      <a:pt x="15" y="18"/>
                      <a:pt x="15" y="18"/>
                      <a:pt x="15" y="18"/>
                    </a:cubicBezTo>
                    <a:cubicBezTo>
                      <a:pt x="15" y="18"/>
                      <a:pt x="15" y="18"/>
                      <a:pt x="15" y="19"/>
                    </a:cubicBezTo>
                    <a:cubicBezTo>
                      <a:pt x="15" y="19"/>
                      <a:pt x="15" y="19"/>
                      <a:pt x="15" y="19"/>
                    </a:cubicBezTo>
                    <a:cubicBezTo>
                      <a:pt x="15" y="19"/>
                      <a:pt x="15" y="19"/>
                      <a:pt x="15" y="19"/>
                    </a:cubicBezTo>
                    <a:cubicBezTo>
                      <a:pt x="14" y="20"/>
                      <a:pt x="14" y="20"/>
                      <a:pt x="14" y="20"/>
                    </a:cubicBezTo>
                    <a:cubicBezTo>
                      <a:pt x="14" y="20"/>
                      <a:pt x="14" y="20"/>
                      <a:pt x="14" y="20"/>
                    </a:cubicBezTo>
                    <a:cubicBezTo>
                      <a:pt x="14" y="20"/>
                      <a:pt x="14" y="21"/>
                      <a:pt x="14" y="21"/>
                    </a:cubicBezTo>
                    <a:cubicBezTo>
                      <a:pt x="14" y="21"/>
                      <a:pt x="14" y="21"/>
                      <a:pt x="14" y="21"/>
                    </a:cubicBezTo>
                    <a:cubicBezTo>
                      <a:pt x="14" y="21"/>
                      <a:pt x="15" y="21"/>
                      <a:pt x="15" y="21"/>
                    </a:cubicBezTo>
                    <a:cubicBezTo>
                      <a:pt x="15" y="21"/>
                      <a:pt x="14" y="21"/>
                      <a:pt x="14" y="21"/>
                    </a:cubicBezTo>
                    <a:cubicBezTo>
                      <a:pt x="14" y="22"/>
                      <a:pt x="14" y="22"/>
                      <a:pt x="14" y="22"/>
                    </a:cubicBezTo>
                    <a:cubicBezTo>
                      <a:pt x="14" y="22"/>
                      <a:pt x="14" y="22"/>
                      <a:pt x="14" y="22"/>
                    </a:cubicBezTo>
                    <a:cubicBezTo>
                      <a:pt x="14" y="22"/>
                      <a:pt x="14" y="22"/>
                      <a:pt x="14" y="22"/>
                    </a:cubicBezTo>
                    <a:cubicBezTo>
                      <a:pt x="14" y="22"/>
                      <a:pt x="14" y="22"/>
                      <a:pt x="14" y="22"/>
                    </a:cubicBezTo>
                    <a:cubicBezTo>
                      <a:pt x="13" y="23"/>
                      <a:pt x="13" y="23"/>
                      <a:pt x="14" y="23"/>
                    </a:cubicBezTo>
                    <a:cubicBezTo>
                      <a:pt x="14" y="23"/>
                      <a:pt x="14" y="23"/>
                      <a:pt x="14" y="23"/>
                    </a:cubicBezTo>
                    <a:cubicBezTo>
                      <a:pt x="14" y="23"/>
                      <a:pt x="14" y="24"/>
                      <a:pt x="14" y="24"/>
                    </a:cubicBezTo>
                    <a:cubicBezTo>
                      <a:pt x="14" y="24"/>
                      <a:pt x="14" y="24"/>
                      <a:pt x="14" y="24"/>
                    </a:cubicBezTo>
                    <a:cubicBezTo>
                      <a:pt x="15" y="24"/>
                      <a:pt x="15" y="24"/>
                      <a:pt x="15" y="24"/>
                    </a:cubicBezTo>
                    <a:cubicBezTo>
                      <a:pt x="16" y="24"/>
                      <a:pt x="16" y="24"/>
                      <a:pt x="16" y="24"/>
                    </a:cubicBezTo>
                    <a:cubicBezTo>
                      <a:pt x="16" y="24"/>
                      <a:pt x="16" y="24"/>
                      <a:pt x="16" y="25"/>
                    </a:cubicBezTo>
                    <a:cubicBezTo>
                      <a:pt x="16" y="25"/>
                      <a:pt x="16" y="25"/>
                      <a:pt x="16" y="25"/>
                    </a:cubicBezTo>
                    <a:cubicBezTo>
                      <a:pt x="17" y="25"/>
                      <a:pt x="17" y="25"/>
                      <a:pt x="17" y="25"/>
                    </a:cubicBezTo>
                    <a:cubicBezTo>
                      <a:pt x="17" y="25"/>
                      <a:pt x="17" y="25"/>
                      <a:pt x="18" y="25"/>
                    </a:cubicBezTo>
                    <a:cubicBezTo>
                      <a:pt x="18" y="25"/>
                      <a:pt x="18" y="25"/>
                      <a:pt x="18" y="25"/>
                    </a:cubicBezTo>
                    <a:cubicBezTo>
                      <a:pt x="18" y="26"/>
                      <a:pt x="18" y="26"/>
                      <a:pt x="18" y="26"/>
                    </a:cubicBezTo>
                    <a:cubicBezTo>
                      <a:pt x="19" y="26"/>
                      <a:pt x="19" y="26"/>
                      <a:pt x="19" y="26"/>
                    </a:cubicBezTo>
                    <a:cubicBezTo>
                      <a:pt x="19" y="26"/>
                      <a:pt x="19" y="26"/>
                      <a:pt x="19" y="26"/>
                    </a:cubicBezTo>
                    <a:cubicBezTo>
                      <a:pt x="20" y="27"/>
                      <a:pt x="20" y="27"/>
                      <a:pt x="20" y="27"/>
                    </a:cubicBezTo>
                    <a:cubicBezTo>
                      <a:pt x="20" y="27"/>
                      <a:pt x="20" y="27"/>
                      <a:pt x="20" y="28"/>
                    </a:cubicBezTo>
                    <a:cubicBezTo>
                      <a:pt x="20" y="29"/>
                      <a:pt x="20" y="29"/>
                      <a:pt x="20" y="29"/>
                    </a:cubicBezTo>
                    <a:cubicBezTo>
                      <a:pt x="20" y="29"/>
                      <a:pt x="20" y="29"/>
                      <a:pt x="20" y="30"/>
                    </a:cubicBezTo>
                    <a:cubicBezTo>
                      <a:pt x="20" y="30"/>
                      <a:pt x="20" y="30"/>
                      <a:pt x="20" y="30"/>
                    </a:cubicBezTo>
                    <a:cubicBezTo>
                      <a:pt x="22" y="29"/>
                      <a:pt x="22" y="29"/>
                      <a:pt x="22" y="29"/>
                    </a:cubicBezTo>
                    <a:cubicBezTo>
                      <a:pt x="23" y="29"/>
                      <a:pt x="23" y="29"/>
                      <a:pt x="23" y="29"/>
                    </a:cubicBezTo>
                    <a:cubicBezTo>
                      <a:pt x="24" y="29"/>
                      <a:pt x="24" y="29"/>
                      <a:pt x="24" y="29"/>
                    </a:cubicBezTo>
                    <a:cubicBezTo>
                      <a:pt x="24" y="29"/>
                      <a:pt x="24" y="29"/>
                      <a:pt x="25" y="29"/>
                    </a:cubicBezTo>
                    <a:cubicBezTo>
                      <a:pt x="25" y="29"/>
                      <a:pt x="25" y="29"/>
                      <a:pt x="25" y="29"/>
                    </a:cubicBezTo>
                    <a:cubicBezTo>
                      <a:pt x="25" y="29"/>
                      <a:pt x="25" y="29"/>
                      <a:pt x="26" y="29"/>
                    </a:cubicBezTo>
                    <a:cubicBezTo>
                      <a:pt x="27" y="30"/>
                      <a:pt x="27" y="30"/>
                      <a:pt x="27" y="30"/>
                    </a:cubicBezTo>
                    <a:cubicBezTo>
                      <a:pt x="27" y="30"/>
                      <a:pt x="27" y="30"/>
                      <a:pt x="27" y="30"/>
                    </a:cubicBezTo>
                    <a:cubicBezTo>
                      <a:pt x="28" y="29"/>
                      <a:pt x="28" y="29"/>
                      <a:pt x="28" y="29"/>
                    </a:cubicBezTo>
                    <a:cubicBezTo>
                      <a:pt x="28" y="29"/>
                      <a:pt x="28" y="29"/>
                      <a:pt x="28" y="29"/>
                    </a:cubicBezTo>
                    <a:cubicBezTo>
                      <a:pt x="29" y="28"/>
                      <a:pt x="29" y="28"/>
                      <a:pt x="29" y="28"/>
                    </a:cubicBezTo>
                    <a:cubicBezTo>
                      <a:pt x="29" y="28"/>
                      <a:pt x="29" y="28"/>
                      <a:pt x="30" y="29"/>
                    </a:cubicBezTo>
                    <a:cubicBezTo>
                      <a:pt x="30" y="29"/>
                      <a:pt x="30" y="29"/>
                      <a:pt x="30" y="29"/>
                    </a:cubicBezTo>
                    <a:cubicBezTo>
                      <a:pt x="30" y="29"/>
                      <a:pt x="30" y="29"/>
                      <a:pt x="31" y="29"/>
                    </a:cubicBezTo>
                    <a:cubicBezTo>
                      <a:pt x="31" y="28"/>
                      <a:pt x="31" y="28"/>
                      <a:pt x="31" y="28"/>
                    </a:cubicBezTo>
                    <a:cubicBezTo>
                      <a:pt x="31" y="28"/>
                      <a:pt x="31" y="28"/>
                      <a:pt x="31" y="28"/>
                    </a:cubicBezTo>
                    <a:cubicBezTo>
                      <a:pt x="30" y="27"/>
                      <a:pt x="30" y="27"/>
                      <a:pt x="30" y="27"/>
                    </a:cubicBezTo>
                    <a:cubicBezTo>
                      <a:pt x="30" y="27"/>
                      <a:pt x="30" y="27"/>
                      <a:pt x="30" y="27"/>
                    </a:cubicBezTo>
                    <a:cubicBezTo>
                      <a:pt x="31" y="26"/>
                      <a:pt x="31" y="26"/>
                      <a:pt x="31" y="26"/>
                    </a:cubicBezTo>
                    <a:cubicBezTo>
                      <a:pt x="31" y="26"/>
                      <a:pt x="31" y="26"/>
                      <a:pt x="32" y="26"/>
                    </a:cubicBezTo>
                    <a:cubicBezTo>
                      <a:pt x="32" y="27"/>
                      <a:pt x="32" y="27"/>
                      <a:pt x="32" y="27"/>
                    </a:cubicBezTo>
                    <a:cubicBezTo>
                      <a:pt x="33" y="27"/>
                      <a:pt x="33" y="27"/>
                      <a:pt x="33" y="27"/>
                    </a:cubicBezTo>
                    <a:cubicBezTo>
                      <a:pt x="34" y="26"/>
                      <a:pt x="34" y="26"/>
                      <a:pt x="34" y="26"/>
                    </a:cubicBezTo>
                    <a:cubicBezTo>
                      <a:pt x="34" y="26"/>
                      <a:pt x="34" y="25"/>
                      <a:pt x="34" y="25"/>
                    </a:cubicBezTo>
                    <a:cubicBezTo>
                      <a:pt x="35" y="25"/>
                      <a:pt x="35" y="25"/>
                      <a:pt x="35" y="25"/>
                    </a:cubicBezTo>
                    <a:cubicBezTo>
                      <a:pt x="35" y="26"/>
                      <a:pt x="35" y="25"/>
                      <a:pt x="35" y="25"/>
                    </a:cubicBezTo>
                    <a:cubicBezTo>
                      <a:pt x="36" y="25"/>
                      <a:pt x="36" y="25"/>
                      <a:pt x="36" y="25"/>
                    </a:cubicBezTo>
                    <a:cubicBezTo>
                      <a:pt x="36" y="25"/>
                      <a:pt x="36" y="25"/>
                      <a:pt x="36" y="26"/>
                    </a:cubicBezTo>
                    <a:cubicBezTo>
                      <a:pt x="36" y="27"/>
                      <a:pt x="36" y="27"/>
                      <a:pt x="36" y="27"/>
                    </a:cubicBezTo>
                    <a:cubicBezTo>
                      <a:pt x="36" y="27"/>
                      <a:pt x="36" y="27"/>
                      <a:pt x="36" y="27"/>
                    </a:cubicBezTo>
                    <a:cubicBezTo>
                      <a:pt x="37" y="27"/>
                      <a:pt x="37" y="27"/>
                      <a:pt x="37" y="27"/>
                    </a:cubicBezTo>
                    <a:cubicBezTo>
                      <a:pt x="37" y="27"/>
                      <a:pt x="37" y="27"/>
                      <a:pt x="37" y="27"/>
                    </a:cubicBezTo>
                    <a:cubicBezTo>
                      <a:pt x="38" y="27"/>
                      <a:pt x="38" y="27"/>
                      <a:pt x="38" y="27"/>
                    </a:cubicBezTo>
                    <a:cubicBezTo>
                      <a:pt x="38" y="27"/>
                      <a:pt x="38" y="26"/>
                      <a:pt x="38" y="26"/>
                    </a:cubicBezTo>
                    <a:cubicBezTo>
                      <a:pt x="38" y="25"/>
                      <a:pt x="38" y="25"/>
                      <a:pt x="38" y="25"/>
                    </a:cubicBezTo>
                    <a:cubicBezTo>
                      <a:pt x="38" y="25"/>
                      <a:pt x="38" y="25"/>
                      <a:pt x="38" y="25"/>
                    </a:cubicBezTo>
                    <a:cubicBezTo>
                      <a:pt x="37" y="24"/>
                      <a:pt x="37" y="24"/>
                      <a:pt x="37" y="24"/>
                    </a:cubicBezTo>
                    <a:cubicBezTo>
                      <a:pt x="37" y="24"/>
                      <a:pt x="37" y="24"/>
                      <a:pt x="37" y="24"/>
                    </a:cubicBezTo>
                    <a:cubicBezTo>
                      <a:pt x="37" y="23"/>
                      <a:pt x="37" y="23"/>
                      <a:pt x="37" y="23"/>
                    </a:cubicBezTo>
                    <a:cubicBezTo>
                      <a:pt x="37" y="23"/>
                      <a:pt x="37" y="23"/>
                      <a:pt x="37" y="22"/>
                    </a:cubicBezTo>
                    <a:cubicBezTo>
                      <a:pt x="38" y="22"/>
                      <a:pt x="38" y="22"/>
                      <a:pt x="38" y="22"/>
                    </a:cubicBezTo>
                    <a:cubicBezTo>
                      <a:pt x="38" y="22"/>
                      <a:pt x="38" y="22"/>
                      <a:pt x="38" y="21"/>
                    </a:cubicBezTo>
                    <a:cubicBezTo>
                      <a:pt x="38" y="19"/>
                      <a:pt x="38" y="19"/>
                      <a:pt x="38" y="19"/>
                    </a:cubicBezTo>
                    <a:cubicBezTo>
                      <a:pt x="38" y="19"/>
                      <a:pt x="38" y="19"/>
                      <a:pt x="38" y="19"/>
                    </a:cubicBezTo>
                    <a:cubicBezTo>
                      <a:pt x="39" y="18"/>
                      <a:pt x="39" y="18"/>
                      <a:pt x="39" y="18"/>
                    </a:cubicBezTo>
                    <a:cubicBezTo>
                      <a:pt x="39" y="18"/>
                      <a:pt x="39" y="18"/>
                      <a:pt x="40" y="18"/>
                    </a:cubicBezTo>
                    <a:cubicBezTo>
                      <a:pt x="40" y="18"/>
                      <a:pt x="40" y="18"/>
                      <a:pt x="40" y="18"/>
                    </a:cubicBezTo>
                    <a:cubicBezTo>
                      <a:pt x="40" y="18"/>
                      <a:pt x="41" y="18"/>
                      <a:pt x="41" y="17"/>
                    </a:cubicBezTo>
                    <a:cubicBezTo>
                      <a:pt x="41" y="17"/>
                      <a:pt x="41" y="17"/>
                      <a:pt x="41" y="17"/>
                    </a:cubicBezTo>
                    <a:cubicBezTo>
                      <a:pt x="42" y="17"/>
                      <a:pt x="42" y="17"/>
                      <a:pt x="42" y="17"/>
                    </a:cubicBezTo>
                    <a:cubicBezTo>
                      <a:pt x="42" y="16"/>
                      <a:pt x="42" y="16"/>
                      <a:pt x="42" y="16"/>
                    </a:cubicBezTo>
                    <a:cubicBezTo>
                      <a:pt x="42" y="16"/>
                      <a:pt x="42" y="15"/>
                      <a:pt x="42" y="15"/>
                    </a:cubicBezTo>
                    <a:cubicBezTo>
                      <a:pt x="43" y="15"/>
                      <a:pt x="43" y="15"/>
                      <a:pt x="43" y="15"/>
                    </a:cubicBezTo>
                    <a:cubicBezTo>
                      <a:pt x="43" y="15"/>
                      <a:pt x="43" y="15"/>
                      <a:pt x="43" y="15"/>
                    </a:cubicBezTo>
                    <a:cubicBezTo>
                      <a:pt x="45" y="15"/>
                      <a:pt x="45" y="15"/>
                      <a:pt x="45" y="15"/>
                    </a:cubicBezTo>
                    <a:cubicBezTo>
                      <a:pt x="45" y="15"/>
                      <a:pt x="45" y="15"/>
                      <a:pt x="45" y="15"/>
                    </a:cubicBezTo>
                    <a:cubicBezTo>
                      <a:pt x="46" y="15"/>
                      <a:pt x="46" y="15"/>
                      <a:pt x="46" y="15"/>
                    </a:cubicBezTo>
                    <a:cubicBezTo>
                      <a:pt x="46" y="15"/>
                      <a:pt x="46" y="14"/>
                      <a:pt x="46" y="14"/>
                    </a:cubicBezTo>
                    <a:cubicBezTo>
                      <a:pt x="47" y="14"/>
                      <a:pt x="47" y="14"/>
                      <a:pt x="47" y="14"/>
                    </a:cubicBezTo>
                    <a:cubicBezTo>
                      <a:pt x="47" y="14"/>
                      <a:pt x="47" y="13"/>
                      <a:pt x="47" y="13"/>
                    </a:cubicBezTo>
                    <a:close/>
                  </a:path>
                </a:pathLst>
              </a:custGeom>
              <a:solidFill>
                <a:schemeClr val="accent1"/>
              </a:solidFill>
              <a:ln w="3175">
                <a:noFill/>
              </a:ln>
            </p:spPr>
            <p:txBody>
              <a:bodyPr vert="horz" wrap="square" lIns="91440" tIns="45720" rIns="91440" bIns="45720" numCol="1" anchor="t" anchorCtr="0" compatLnSpc="1">
                <a:prstTxWarp prst="textNoShape">
                  <a:avLst/>
                </a:prstTxWarp>
              </a:bodyPr>
              <a:lstStyle/>
              <a:p>
                <a:endParaRPr lang="en-GB"/>
              </a:p>
            </p:txBody>
          </p:sp>
          <p:sp>
            <p:nvSpPr>
              <p:cNvPr id="5080" name="Freeform 2544">
                <a:extLst>
                  <a:ext uri="{FF2B5EF4-FFF2-40B4-BE49-F238E27FC236}">
                    <a16:creationId xmlns:a16="http://schemas.microsoft.com/office/drawing/2014/main" id="{49777D3C-3E59-85D6-DFDA-49FFFBEAA67B}"/>
                  </a:ext>
                </a:extLst>
              </p:cNvPr>
              <p:cNvSpPr>
                <a:spLocks/>
              </p:cNvSpPr>
              <p:nvPr/>
            </p:nvSpPr>
            <p:spPr bwMode="auto">
              <a:xfrm>
                <a:off x="4875213" y="2928937"/>
                <a:ext cx="112713" cy="77787"/>
              </a:xfrm>
              <a:custGeom>
                <a:avLst/>
                <a:gdLst>
                  <a:gd name="T0" fmla="*/ 10 w 39"/>
                  <a:gd name="T1" fmla="*/ 22 h 27"/>
                  <a:gd name="T2" fmla="*/ 11 w 39"/>
                  <a:gd name="T3" fmla="*/ 21 h 27"/>
                  <a:gd name="T4" fmla="*/ 13 w 39"/>
                  <a:gd name="T5" fmla="*/ 21 h 27"/>
                  <a:gd name="T6" fmla="*/ 14 w 39"/>
                  <a:gd name="T7" fmla="*/ 20 h 27"/>
                  <a:gd name="T8" fmla="*/ 15 w 39"/>
                  <a:gd name="T9" fmla="*/ 21 h 27"/>
                  <a:gd name="T10" fmla="*/ 17 w 39"/>
                  <a:gd name="T11" fmla="*/ 21 h 27"/>
                  <a:gd name="T12" fmla="*/ 18 w 39"/>
                  <a:gd name="T13" fmla="*/ 21 h 27"/>
                  <a:gd name="T14" fmla="*/ 19 w 39"/>
                  <a:gd name="T15" fmla="*/ 22 h 27"/>
                  <a:gd name="T16" fmla="*/ 20 w 39"/>
                  <a:gd name="T17" fmla="*/ 23 h 27"/>
                  <a:gd name="T18" fmla="*/ 21 w 39"/>
                  <a:gd name="T19" fmla="*/ 23 h 27"/>
                  <a:gd name="T20" fmla="*/ 22 w 39"/>
                  <a:gd name="T21" fmla="*/ 25 h 27"/>
                  <a:gd name="T22" fmla="*/ 24 w 39"/>
                  <a:gd name="T23" fmla="*/ 26 h 27"/>
                  <a:gd name="T24" fmla="*/ 25 w 39"/>
                  <a:gd name="T25" fmla="*/ 27 h 27"/>
                  <a:gd name="T26" fmla="*/ 26 w 39"/>
                  <a:gd name="T27" fmla="*/ 26 h 27"/>
                  <a:gd name="T28" fmla="*/ 28 w 39"/>
                  <a:gd name="T29" fmla="*/ 25 h 27"/>
                  <a:gd name="T30" fmla="*/ 29 w 39"/>
                  <a:gd name="T31" fmla="*/ 25 h 27"/>
                  <a:gd name="T32" fmla="*/ 31 w 39"/>
                  <a:gd name="T33" fmla="*/ 26 h 27"/>
                  <a:gd name="T34" fmla="*/ 31 w 39"/>
                  <a:gd name="T35" fmla="*/ 26 h 27"/>
                  <a:gd name="T36" fmla="*/ 32 w 39"/>
                  <a:gd name="T37" fmla="*/ 25 h 27"/>
                  <a:gd name="T38" fmla="*/ 33 w 39"/>
                  <a:gd name="T39" fmla="*/ 24 h 27"/>
                  <a:gd name="T40" fmla="*/ 34 w 39"/>
                  <a:gd name="T41" fmla="*/ 23 h 27"/>
                  <a:gd name="T42" fmla="*/ 36 w 39"/>
                  <a:gd name="T43" fmla="*/ 22 h 27"/>
                  <a:gd name="T44" fmla="*/ 34 w 39"/>
                  <a:gd name="T45" fmla="*/ 21 h 27"/>
                  <a:gd name="T46" fmla="*/ 34 w 39"/>
                  <a:gd name="T47" fmla="*/ 20 h 27"/>
                  <a:gd name="T48" fmla="*/ 33 w 39"/>
                  <a:gd name="T49" fmla="*/ 18 h 27"/>
                  <a:gd name="T50" fmla="*/ 31 w 39"/>
                  <a:gd name="T51" fmla="*/ 15 h 27"/>
                  <a:gd name="T52" fmla="*/ 31 w 39"/>
                  <a:gd name="T53" fmla="*/ 13 h 27"/>
                  <a:gd name="T54" fmla="*/ 29 w 39"/>
                  <a:gd name="T55" fmla="*/ 10 h 27"/>
                  <a:gd name="T56" fmla="*/ 34 w 39"/>
                  <a:gd name="T57" fmla="*/ 9 h 27"/>
                  <a:gd name="T58" fmla="*/ 36 w 39"/>
                  <a:gd name="T59" fmla="*/ 6 h 27"/>
                  <a:gd name="T60" fmla="*/ 38 w 39"/>
                  <a:gd name="T61" fmla="*/ 5 h 27"/>
                  <a:gd name="T62" fmla="*/ 37 w 39"/>
                  <a:gd name="T63" fmla="*/ 3 h 27"/>
                  <a:gd name="T64" fmla="*/ 31 w 39"/>
                  <a:gd name="T65" fmla="*/ 3 h 27"/>
                  <a:gd name="T66" fmla="*/ 25 w 39"/>
                  <a:gd name="T67" fmla="*/ 2 h 27"/>
                  <a:gd name="T68" fmla="*/ 21 w 39"/>
                  <a:gd name="T69" fmla="*/ 1 h 27"/>
                  <a:gd name="T70" fmla="*/ 18 w 39"/>
                  <a:gd name="T71" fmla="*/ 1 h 27"/>
                  <a:gd name="T72" fmla="*/ 17 w 39"/>
                  <a:gd name="T73" fmla="*/ 3 h 27"/>
                  <a:gd name="T74" fmla="*/ 14 w 39"/>
                  <a:gd name="T75" fmla="*/ 3 h 27"/>
                  <a:gd name="T76" fmla="*/ 12 w 39"/>
                  <a:gd name="T77" fmla="*/ 3 h 27"/>
                  <a:gd name="T78" fmla="*/ 8 w 39"/>
                  <a:gd name="T79" fmla="*/ 4 h 27"/>
                  <a:gd name="T80" fmla="*/ 5 w 39"/>
                  <a:gd name="T81" fmla="*/ 5 h 27"/>
                  <a:gd name="T82" fmla="*/ 2 w 39"/>
                  <a:gd name="T83" fmla="*/ 6 h 27"/>
                  <a:gd name="T84" fmla="*/ 1 w 39"/>
                  <a:gd name="T85" fmla="*/ 7 h 27"/>
                  <a:gd name="T86" fmla="*/ 2 w 39"/>
                  <a:gd name="T87" fmla="*/ 9 h 27"/>
                  <a:gd name="T88" fmla="*/ 0 w 39"/>
                  <a:gd name="T89" fmla="*/ 12 h 27"/>
                  <a:gd name="T90" fmla="*/ 1 w 39"/>
                  <a:gd name="T91" fmla="*/ 13 h 27"/>
                  <a:gd name="T92" fmla="*/ 3 w 39"/>
                  <a:gd name="T93" fmla="*/ 17 h 27"/>
                  <a:gd name="T94" fmla="*/ 6 w 39"/>
                  <a:gd name="T95" fmla="*/ 18 h 27"/>
                  <a:gd name="T96" fmla="*/ 8 w 39"/>
                  <a:gd name="T97" fmla="*/ 17 h 27"/>
                  <a:gd name="T98" fmla="*/ 8 w 39"/>
                  <a:gd name="T99" fmla="*/ 18 h 27"/>
                  <a:gd name="T100" fmla="*/ 8 w 39"/>
                  <a:gd name="T101" fmla="*/ 22 h 27"/>
                  <a:gd name="T102" fmla="*/ 9 w 39"/>
                  <a:gd name="T103" fmla="*/ 2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9" h="27">
                    <a:moveTo>
                      <a:pt x="9" y="23"/>
                    </a:moveTo>
                    <a:cubicBezTo>
                      <a:pt x="9" y="22"/>
                      <a:pt x="9" y="22"/>
                      <a:pt x="9" y="22"/>
                    </a:cubicBezTo>
                    <a:cubicBezTo>
                      <a:pt x="9" y="22"/>
                      <a:pt x="9" y="22"/>
                      <a:pt x="10" y="22"/>
                    </a:cubicBezTo>
                    <a:cubicBezTo>
                      <a:pt x="10" y="22"/>
                      <a:pt x="10" y="22"/>
                      <a:pt x="10" y="22"/>
                    </a:cubicBezTo>
                    <a:cubicBezTo>
                      <a:pt x="10" y="22"/>
                      <a:pt x="11" y="22"/>
                      <a:pt x="11" y="21"/>
                    </a:cubicBezTo>
                    <a:cubicBezTo>
                      <a:pt x="11" y="21"/>
                      <a:pt x="11" y="21"/>
                      <a:pt x="11" y="21"/>
                    </a:cubicBezTo>
                    <a:cubicBezTo>
                      <a:pt x="11" y="21"/>
                      <a:pt x="12" y="21"/>
                      <a:pt x="12" y="21"/>
                    </a:cubicBezTo>
                    <a:cubicBezTo>
                      <a:pt x="12" y="21"/>
                      <a:pt x="12" y="21"/>
                      <a:pt x="12" y="21"/>
                    </a:cubicBezTo>
                    <a:cubicBezTo>
                      <a:pt x="13" y="21"/>
                      <a:pt x="13" y="21"/>
                      <a:pt x="13" y="21"/>
                    </a:cubicBezTo>
                    <a:cubicBezTo>
                      <a:pt x="13" y="20"/>
                      <a:pt x="13" y="20"/>
                      <a:pt x="13" y="20"/>
                    </a:cubicBezTo>
                    <a:cubicBezTo>
                      <a:pt x="13" y="20"/>
                      <a:pt x="14" y="20"/>
                      <a:pt x="14" y="20"/>
                    </a:cubicBezTo>
                    <a:cubicBezTo>
                      <a:pt x="14" y="20"/>
                      <a:pt x="14" y="20"/>
                      <a:pt x="14" y="20"/>
                    </a:cubicBezTo>
                    <a:cubicBezTo>
                      <a:pt x="14" y="20"/>
                      <a:pt x="14" y="20"/>
                      <a:pt x="15" y="20"/>
                    </a:cubicBezTo>
                    <a:cubicBezTo>
                      <a:pt x="15" y="21"/>
                      <a:pt x="15" y="21"/>
                      <a:pt x="15" y="21"/>
                    </a:cubicBezTo>
                    <a:cubicBezTo>
                      <a:pt x="15" y="21"/>
                      <a:pt x="15" y="21"/>
                      <a:pt x="15" y="21"/>
                    </a:cubicBezTo>
                    <a:cubicBezTo>
                      <a:pt x="15" y="20"/>
                      <a:pt x="15" y="20"/>
                      <a:pt x="15" y="20"/>
                    </a:cubicBezTo>
                    <a:cubicBezTo>
                      <a:pt x="16" y="20"/>
                      <a:pt x="16" y="20"/>
                      <a:pt x="16" y="20"/>
                    </a:cubicBezTo>
                    <a:cubicBezTo>
                      <a:pt x="16" y="20"/>
                      <a:pt x="16" y="21"/>
                      <a:pt x="17" y="21"/>
                    </a:cubicBezTo>
                    <a:cubicBezTo>
                      <a:pt x="17" y="21"/>
                      <a:pt x="17" y="21"/>
                      <a:pt x="17" y="21"/>
                    </a:cubicBezTo>
                    <a:cubicBezTo>
                      <a:pt x="17" y="21"/>
                      <a:pt x="17" y="21"/>
                      <a:pt x="17" y="21"/>
                    </a:cubicBezTo>
                    <a:cubicBezTo>
                      <a:pt x="17" y="21"/>
                      <a:pt x="17" y="21"/>
                      <a:pt x="18" y="21"/>
                    </a:cubicBezTo>
                    <a:cubicBezTo>
                      <a:pt x="18" y="22"/>
                      <a:pt x="18" y="22"/>
                      <a:pt x="18" y="22"/>
                    </a:cubicBezTo>
                    <a:cubicBezTo>
                      <a:pt x="18" y="22"/>
                      <a:pt x="18" y="22"/>
                      <a:pt x="18" y="22"/>
                    </a:cubicBezTo>
                    <a:cubicBezTo>
                      <a:pt x="19" y="22"/>
                      <a:pt x="19" y="22"/>
                      <a:pt x="19" y="22"/>
                    </a:cubicBezTo>
                    <a:cubicBezTo>
                      <a:pt x="19" y="22"/>
                      <a:pt x="20" y="22"/>
                      <a:pt x="20" y="22"/>
                    </a:cubicBezTo>
                    <a:cubicBezTo>
                      <a:pt x="20" y="22"/>
                      <a:pt x="20" y="22"/>
                      <a:pt x="20" y="22"/>
                    </a:cubicBezTo>
                    <a:cubicBezTo>
                      <a:pt x="20" y="23"/>
                      <a:pt x="20" y="23"/>
                      <a:pt x="20" y="23"/>
                    </a:cubicBezTo>
                    <a:cubicBezTo>
                      <a:pt x="21" y="23"/>
                      <a:pt x="21" y="23"/>
                      <a:pt x="21" y="23"/>
                    </a:cubicBezTo>
                    <a:cubicBezTo>
                      <a:pt x="21" y="23"/>
                      <a:pt x="21" y="23"/>
                      <a:pt x="21" y="23"/>
                    </a:cubicBezTo>
                    <a:cubicBezTo>
                      <a:pt x="21" y="23"/>
                      <a:pt x="21" y="23"/>
                      <a:pt x="21" y="23"/>
                    </a:cubicBezTo>
                    <a:cubicBezTo>
                      <a:pt x="21" y="23"/>
                      <a:pt x="22" y="24"/>
                      <a:pt x="22" y="24"/>
                    </a:cubicBezTo>
                    <a:cubicBezTo>
                      <a:pt x="22" y="24"/>
                      <a:pt x="22" y="24"/>
                      <a:pt x="22" y="24"/>
                    </a:cubicBezTo>
                    <a:cubicBezTo>
                      <a:pt x="22" y="24"/>
                      <a:pt x="22" y="24"/>
                      <a:pt x="22" y="25"/>
                    </a:cubicBezTo>
                    <a:cubicBezTo>
                      <a:pt x="23" y="25"/>
                      <a:pt x="23" y="25"/>
                      <a:pt x="23" y="25"/>
                    </a:cubicBezTo>
                    <a:cubicBezTo>
                      <a:pt x="23" y="26"/>
                      <a:pt x="23" y="26"/>
                      <a:pt x="23" y="26"/>
                    </a:cubicBezTo>
                    <a:cubicBezTo>
                      <a:pt x="24" y="26"/>
                      <a:pt x="24" y="26"/>
                      <a:pt x="24" y="26"/>
                    </a:cubicBezTo>
                    <a:cubicBezTo>
                      <a:pt x="24" y="26"/>
                      <a:pt x="24" y="26"/>
                      <a:pt x="24" y="26"/>
                    </a:cubicBezTo>
                    <a:cubicBezTo>
                      <a:pt x="25" y="27"/>
                      <a:pt x="25" y="27"/>
                      <a:pt x="25" y="27"/>
                    </a:cubicBezTo>
                    <a:cubicBezTo>
                      <a:pt x="25" y="27"/>
                      <a:pt x="25" y="27"/>
                      <a:pt x="25" y="27"/>
                    </a:cubicBezTo>
                    <a:cubicBezTo>
                      <a:pt x="26" y="27"/>
                      <a:pt x="26" y="27"/>
                      <a:pt x="26" y="27"/>
                    </a:cubicBezTo>
                    <a:cubicBezTo>
                      <a:pt x="26" y="27"/>
                      <a:pt x="26" y="27"/>
                      <a:pt x="26" y="27"/>
                    </a:cubicBezTo>
                    <a:cubicBezTo>
                      <a:pt x="26" y="26"/>
                      <a:pt x="26" y="26"/>
                      <a:pt x="26" y="26"/>
                    </a:cubicBezTo>
                    <a:cubicBezTo>
                      <a:pt x="26" y="26"/>
                      <a:pt x="27" y="26"/>
                      <a:pt x="27" y="26"/>
                    </a:cubicBezTo>
                    <a:cubicBezTo>
                      <a:pt x="27" y="26"/>
                      <a:pt x="27" y="26"/>
                      <a:pt x="27" y="26"/>
                    </a:cubicBezTo>
                    <a:cubicBezTo>
                      <a:pt x="27" y="26"/>
                      <a:pt x="28" y="26"/>
                      <a:pt x="28" y="25"/>
                    </a:cubicBezTo>
                    <a:cubicBezTo>
                      <a:pt x="28" y="25"/>
                      <a:pt x="28" y="25"/>
                      <a:pt x="28" y="25"/>
                    </a:cubicBezTo>
                    <a:cubicBezTo>
                      <a:pt x="28" y="25"/>
                      <a:pt x="28" y="25"/>
                      <a:pt x="28" y="25"/>
                    </a:cubicBezTo>
                    <a:cubicBezTo>
                      <a:pt x="29" y="25"/>
                      <a:pt x="29" y="25"/>
                      <a:pt x="29" y="25"/>
                    </a:cubicBezTo>
                    <a:cubicBezTo>
                      <a:pt x="29" y="25"/>
                      <a:pt x="29" y="26"/>
                      <a:pt x="29" y="26"/>
                    </a:cubicBezTo>
                    <a:cubicBezTo>
                      <a:pt x="29" y="26"/>
                      <a:pt x="29" y="26"/>
                      <a:pt x="30" y="26"/>
                    </a:cubicBezTo>
                    <a:cubicBezTo>
                      <a:pt x="31" y="26"/>
                      <a:pt x="31" y="26"/>
                      <a:pt x="31" y="26"/>
                    </a:cubicBezTo>
                    <a:cubicBezTo>
                      <a:pt x="31" y="26"/>
                      <a:pt x="31" y="26"/>
                      <a:pt x="32" y="26"/>
                    </a:cubicBezTo>
                    <a:cubicBezTo>
                      <a:pt x="31" y="26"/>
                      <a:pt x="31" y="26"/>
                      <a:pt x="31" y="26"/>
                    </a:cubicBezTo>
                    <a:cubicBezTo>
                      <a:pt x="31" y="26"/>
                      <a:pt x="31" y="26"/>
                      <a:pt x="31" y="26"/>
                    </a:cubicBezTo>
                    <a:cubicBezTo>
                      <a:pt x="31" y="26"/>
                      <a:pt x="31" y="26"/>
                      <a:pt x="32" y="26"/>
                    </a:cubicBezTo>
                    <a:cubicBezTo>
                      <a:pt x="32" y="26"/>
                      <a:pt x="32" y="25"/>
                      <a:pt x="32" y="25"/>
                    </a:cubicBezTo>
                    <a:cubicBezTo>
                      <a:pt x="32" y="25"/>
                      <a:pt x="32" y="25"/>
                      <a:pt x="32" y="25"/>
                    </a:cubicBezTo>
                    <a:cubicBezTo>
                      <a:pt x="32" y="25"/>
                      <a:pt x="32" y="25"/>
                      <a:pt x="33" y="25"/>
                    </a:cubicBezTo>
                    <a:cubicBezTo>
                      <a:pt x="33" y="25"/>
                      <a:pt x="33" y="25"/>
                      <a:pt x="33" y="25"/>
                    </a:cubicBezTo>
                    <a:cubicBezTo>
                      <a:pt x="33" y="24"/>
                      <a:pt x="33" y="24"/>
                      <a:pt x="33" y="24"/>
                    </a:cubicBezTo>
                    <a:cubicBezTo>
                      <a:pt x="33" y="24"/>
                      <a:pt x="33" y="24"/>
                      <a:pt x="33" y="24"/>
                    </a:cubicBezTo>
                    <a:cubicBezTo>
                      <a:pt x="33" y="24"/>
                      <a:pt x="33" y="23"/>
                      <a:pt x="33" y="23"/>
                    </a:cubicBezTo>
                    <a:cubicBezTo>
                      <a:pt x="34" y="23"/>
                      <a:pt x="34" y="23"/>
                      <a:pt x="34" y="23"/>
                    </a:cubicBezTo>
                    <a:cubicBezTo>
                      <a:pt x="35" y="23"/>
                      <a:pt x="35" y="23"/>
                      <a:pt x="35" y="23"/>
                    </a:cubicBezTo>
                    <a:cubicBezTo>
                      <a:pt x="35" y="23"/>
                      <a:pt x="35" y="23"/>
                      <a:pt x="35" y="23"/>
                    </a:cubicBezTo>
                    <a:cubicBezTo>
                      <a:pt x="36" y="22"/>
                      <a:pt x="36" y="22"/>
                      <a:pt x="36" y="22"/>
                    </a:cubicBezTo>
                    <a:cubicBezTo>
                      <a:pt x="36" y="22"/>
                      <a:pt x="36" y="22"/>
                      <a:pt x="35" y="22"/>
                    </a:cubicBezTo>
                    <a:cubicBezTo>
                      <a:pt x="35" y="21"/>
                      <a:pt x="35" y="21"/>
                      <a:pt x="35" y="21"/>
                    </a:cubicBezTo>
                    <a:cubicBezTo>
                      <a:pt x="34" y="21"/>
                      <a:pt x="34" y="21"/>
                      <a:pt x="34" y="21"/>
                    </a:cubicBezTo>
                    <a:cubicBezTo>
                      <a:pt x="34" y="21"/>
                      <a:pt x="34" y="21"/>
                      <a:pt x="34" y="21"/>
                    </a:cubicBezTo>
                    <a:cubicBezTo>
                      <a:pt x="34" y="21"/>
                      <a:pt x="34" y="20"/>
                      <a:pt x="34" y="20"/>
                    </a:cubicBezTo>
                    <a:cubicBezTo>
                      <a:pt x="34" y="20"/>
                      <a:pt x="34" y="20"/>
                      <a:pt x="34" y="20"/>
                    </a:cubicBezTo>
                    <a:cubicBezTo>
                      <a:pt x="34" y="20"/>
                      <a:pt x="34" y="20"/>
                      <a:pt x="33" y="19"/>
                    </a:cubicBezTo>
                    <a:cubicBezTo>
                      <a:pt x="33" y="18"/>
                      <a:pt x="33" y="18"/>
                      <a:pt x="33" y="18"/>
                    </a:cubicBezTo>
                    <a:cubicBezTo>
                      <a:pt x="33" y="18"/>
                      <a:pt x="33" y="18"/>
                      <a:pt x="33" y="18"/>
                    </a:cubicBezTo>
                    <a:cubicBezTo>
                      <a:pt x="33" y="18"/>
                      <a:pt x="32" y="18"/>
                      <a:pt x="32" y="17"/>
                    </a:cubicBezTo>
                    <a:cubicBezTo>
                      <a:pt x="32" y="17"/>
                      <a:pt x="32" y="16"/>
                      <a:pt x="33" y="16"/>
                    </a:cubicBezTo>
                    <a:cubicBezTo>
                      <a:pt x="34" y="15"/>
                      <a:pt x="31" y="16"/>
                      <a:pt x="31" y="15"/>
                    </a:cubicBezTo>
                    <a:cubicBezTo>
                      <a:pt x="31" y="15"/>
                      <a:pt x="31" y="15"/>
                      <a:pt x="31" y="15"/>
                    </a:cubicBezTo>
                    <a:cubicBezTo>
                      <a:pt x="31" y="15"/>
                      <a:pt x="31" y="15"/>
                      <a:pt x="31" y="14"/>
                    </a:cubicBezTo>
                    <a:cubicBezTo>
                      <a:pt x="31" y="14"/>
                      <a:pt x="31" y="14"/>
                      <a:pt x="31" y="13"/>
                    </a:cubicBezTo>
                    <a:cubicBezTo>
                      <a:pt x="31" y="13"/>
                      <a:pt x="30" y="13"/>
                      <a:pt x="30" y="12"/>
                    </a:cubicBezTo>
                    <a:cubicBezTo>
                      <a:pt x="30" y="12"/>
                      <a:pt x="30" y="12"/>
                      <a:pt x="30" y="12"/>
                    </a:cubicBezTo>
                    <a:cubicBezTo>
                      <a:pt x="29" y="11"/>
                      <a:pt x="28" y="11"/>
                      <a:pt x="29" y="10"/>
                    </a:cubicBezTo>
                    <a:cubicBezTo>
                      <a:pt x="29" y="9"/>
                      <a:pt x="31" y="9"/>
                      <a:pt x="32" y="9"/>
                    </a:cubicBezTo>
                    <a:cubicBezTo>
                      <a:pt x="33" y="9"/>
                      <a:pt x="33" y="9"/>
                      <a:pt x="34" y="9"/>
                    </a:cubicBezTo>
                    <a:cubicBezTo>
                      <a:pt x="34" y="9"/>
                      <a:pt x="34" y="9"/>
                      <a:pt x="34" y="9"/>
                    </a:cubicBezTo>
                    <a:cubicBezTo>
                      <a:pt x="35" y="9"/>
                      <a:pt x="35" y="9"/>
                      <a:pt x="35" y="9"/>
                    </a:cubicBezTo>
                    <a:cubicBezTo>
                      <a:pt x="35" y="9"/>
                      <a:pt x="35" y="9"/>
                      <a:pt x="35" y="8"/>
                    </a:cubicBezTo>
                    <a:cubicBezTo>
                      <a:pt x="36" y="6"/>
                      <a:pt x="36" y="6"/>
                      <a:pt x="36" y="6"/>
                    </a:cubicBezTo>
                    <a:cubicBezTo>
                      <a:pt x="36" y="6"/>
                      <a:pt x="36" y="6"/>
                      <a:pt x="37" y="6"/>
                    </a:cubicBezTo>
                    <a:cubicBezTo>
                      <a:pt x="37" y="6"/>
                      <a:pt x="37" y="6"/>
                      <a:pt x="37" y="6"/>
                    </a:cubicBezTo>
                    <a:cubicBezTo>
                      <a:pt x="38" y="6"/>
                      <a:pt x="38" y="5"/>
                      <a:pt x="38" y="5"/>
                    </a:cubicBezTo>
                    <a:cubicBezTo>
                      <a:pt x="39" y="5"/>
                      <a:pt x="39" y="5"/>
                      <a:pt x="39" y="5"/>
                    </a:cubicBezTo>
                    <a:cubicBezTo>
                      <a:pt x="39" y="4"/>
                      <a:pt x="39" y="4"/>
                      <a:pt x="38" y="4"/>
                    </a:cubicBezTo>
                    <a:cubicBezTo>
                      <a:pt x="37" y="3"/>
                      <a:pt x="37" y="3"/>
                      <a:pt x="37" y="3"/>
                    </a:cubicBezTo>
                    <a:cubicBezTo>
                      <a:pt x="37" y="3"/>
                      <a:pt x="37" y="4"/>
                      <a:pt x="36" y="4"/>
                    </a:cubicBezTo>
                    <a:cubicBezTo>
                      <a:pt x="35" y="4"/>
                      <a:pt x="34" y="4"/>
                      <a:pt x="34" y="4"/>
                    </a:cubicBezTo>
                    <a:cubicBezTo>
                      <a:pt x="33" y="3"/>
                      <a:pt x="31" y="3"/>
                      <a:pt x="31" y="3"/>
                    </a:cubicBezTo>
                    <a:cubicBezTo>
                      <a:pt x="30" y="4"/>
                      <a:pt x="29" y="3"/>
                      <a:pt x="28" y="3"/>
                    </a:cubicBezTo>
                    <a:cubicBezTo>
                      <a:pt x="27" y="3"/>
                      <a:pt x="27" y="2"/>
                      <a:pt x="26" y="2"/>
                    </a:cubicBezTo>
                    <a:cubicBezTo>
                      <a:pt x="26" y="2"/>
                      <a:pt x="24" y="2"/>
                      <a:pt x="25" y="2"/>
                    </a:cubicBezTo>
                    <a:cubicBezTo>
                      <a:pt x="25" y="2"/>
                      <a:pt x="25" y="3"/>
                      <a:pt x="23" y="1"/>
                    </a:cubicBezTo>
                    <a:cubicBezTo>
                      <a:pt x="23" y="1"/>
                      <a:pt x="22" y="2"/>
                      <a:pt x="21" y="1"/>
                    </a:cubicBezTo>
                    <a:cubicBezTo>
                      <a:pt x="21" y="1"/>
                      <a:pt x="20" y="1"/>
                      <a:pt x="21" y="1"/>
                    </a:cubicBezTo>
                    <a:cubicBezTo>
                      <a:pt x="21" y="2"/>
                      <a:pt x="19" y="0"/>
                      <a:pt x="20" y="2"/>
                    </a:cubicBezTo>
                    <a:cubicBezTo>
                      <a:pt x="19" y="2"/>
                      <a:pt x="19" y="1"/>
                      <a:pt x="19" y="1"/>
                    </a:cubicBezTo>
                    <a:cubicBezTo>
                      <a:pt x="18" y="1"/>
                      <a:pt x="18" y="0"/>
                      <a:pt x="18" y="1"/>
                    </a:cubicBezTo>
                    <a:cubicBezTo>
                      <a:pt x="19" y="3"/>
                      <a:pt x="18" y="1"/>
                      <a:pt x="17" y="1"/>
                    </a:cubicBezTo>
                    <a:cubicBezTo>
                      <a:pt x="17" y="1"/>
                      <a:pt x="17" y="2"/>
                      <a:pt x="17" y="2"/>
                    </a:cubicBezTo>
                    <a:cubicBezTo>
                      <a:pt x="17" y="2"/>
                      <a:pt x="17" y="2"/>
                      <a:pt x="17" y="3"/>
                    </a:cubicBezTo>
                    <a:cubicBezTo>
                      <a:pt x="16" y="3"/>
                      <a:pt x="16" y="3"/>
                      <a:pt x="15" y="2"/>
                    </a:cubicBezTo>
                    <a:cubicBezTo>
                      <a:pt x="14" y="1"/>
                      <a:pt x="15" y="3"/>
                      <a:pt x="15" y="3"/>
                    </a:cubicBezTo>
                    <a:cubicBezTo>
                      <a:pt x="14" y="2"/>
                      <a:pt x="14" y="3"/>
                      <a:pt x="14" y="3"/>
                    </a:cubicBezTo>
                    <a:cubicBezTo>
                      <a:pt x="14" y="3"/>
                      <a:pt x="13" y="2"/>
                      <a:pt x="13" y="2"/>
                    </a:cubicBezTo>
                    <a:cubicBezTo>
                      <a:pt x="12" y="3"/>
                      <a:pt x="12" y="1"/>
                      <a:pt x="11" y="2"/>
                    </a:cubicBezTo>
                    <a:cubicBezTo>
                      <a:pt x="11" y="2"/>
                      <a:pt x="11" y="3"/>
                      <a:pt x="12" y="3"/>
                    </a:cubicBezTo>
                    <a:cubicBezTo>
                      <a:pt x="11" y="4"/>
                      <a:pt x="11" y="4"/>
                      <a:pt x="11" y="3"/>
                    </a:cubicBezTo>
                    <a:cubicBezTo>
                      <a:pt x="10" y="3"/>
                      <a:pt x="10" y="4"/>
                      <a:pt x="9" y="3"/>
                    </a:cubicBezTo>
                    <a:cubicBezTo>
                      <a:pt x="8" y="2"/>
                      <a:pt x="7" y="3"/>
                      <a:pt x="8" y="4"/>
                    </a:cubicBezTo>
                    <a:cubicBezTo>
                      <a:pt x="8" y="4"/>
                      <a:pt x="6" y="3"/>
                      <a:pt x="7" y="4"/>
                    </a:cubicBezTo>
                    <a:cubicBezTo>
                      <a:pt x="8" y="6"/>
                      <a:pt x="5" y="3"/>
                      <a:pt x="5" y="4"/>
                    </a:cubicBezTo>
                    <a:cubicBezTo>
                      <a:pt x="6" y="5"/>
                      <a:pt x="5" y="6"/>
                      <a:pt x="5" y="5"/>
                    </a:cubicBezTo>
                    <a:cubicBezTo>
                      <a:pt x="4" y="5"/>
                      <a:pt x="4" y="5"/>
                      <a:pt x="4" y="5"/>
                    </a:cubicBezTo>
                    <a:cubicBezTo>
                      <a:pt x="3" y="5"/>
                      <a:pt x="3" y="5"/>
                      <a:pt x="3" y="6"/>
                    </a:cubicBezTo>
                    <a:cubicBezTo>
                      <a:pt x="3" y="6"/>
                      <a:pt x="2" y="6"/>
                      <a:pt x="2" y="6"/>
                    </a:cubicBezTo>
                    <a:cubicBezTo>
                      <a:pt x="2" y="6"/>
                      <a:pt x="1" y="6"/>
                      <a:pt x="1" y="6"/>
                    </a:cubicBezTo>
                    <a:cubicBezTo>
                      <a:pt x="1" y="7"/>
                      <a:pt x="1" y="7"/>
                      <a:pt x="1" y="7"/>
                    </a:cubicBezTo>
                    <a:cubicBezTo>
                      <a:pt x="1" y="7"/>
                      <a:pt x="1" y="7"/>
                      <a:pt x="1" y="7"/>
                    </a:cubicBezTo>
                    <a:cubicBezTo>
                      <a:pt x="0" y="8"/>
                      <a:pt x="0" y="8"/>
                      <a:pt x="1" y="9"/>
                    </a:cubicBezTo>
                    <a:cubicBezTo>
                      <a:pt x="1" y="9"/>
                      <a:pt x="3" y="8"/>
                      <a:pt x="2" y="9"/>
                    </a:cubicBezTo>
                    <a:cubicBezTo>
                      <a:pt x="2" y="9"/>
                      <a:pt x="2" y="9"/>
                      <a:pt x="2" y="9"/>
                    </a:cubicBezTo>
                    <a:cubicBezTo>
                      <a:pt x="1" y="9"/>
                      <a:pt x="1" y="10"/>
                      <a:pt x="1" y="9"/>
                    </a:cubicBezTo>
                    <a:cubicBezTo>
                      <a:pt x="0" y="10"/>
                      <a:pt x="1" y="10"/>
                      <a:pt x="1" y="11"/>
                    </a:cubicBezTo>
                    <a:cubicBezTo>
                      <a:pt x="0" y="11"/>
                      <a:pt x="0" y="11"/>
                      <a:pt x="0" y="12"/>
                    </a:cubicBezTo>
                    <a:cubicBezTo>
                      <a:pt x="1" y="12"/>
                      <a:pt x="1" y="11"/>
                      <a:pt x="2" y="11"/>
                    </a:cubicBezTo>
                    <a:cubicBezTo>
                      <a:pt x="3" y="12"/>
                      <a:pt x="3" y="12"/>
                      <a:pt x="2" y="12"/>
                    </a:cubicBezTo>
                    <a:cubicBezTo>
                      <a:pt x="1" y="12"/>
                      <a:pt x="1" y="12"/>
                      <a:pt x="1" y="13"/>
                    </a:cubicBezTo>
                    <a:cubicBezTo>
                      <a:pt x="1" y="13"/>
                      <a:pt x="2" y="14"/>
                      <a:pt x="2" y="14"/>
                    </a:cubicBezTo>
                    <a:cubicBezTo>
                      <a:pt x="2" y="15"/>
                      <a:pt x="2" y="15"/>
                      <a:pt x="3" y="15"/>
                    </a:cubicBezTo>
                    <a:cubicBezTo>
                      <a:pt x="2" y="15"/>
                      <a:pt x="3" y="16"/>
                      <a:pt x="3" y="17"/>
                    </a:cubicBezTo>
                    <a:cubicBezTo>
                      <a:pt x="3" y="18"/>
                      <a:pt x="4" y="16"/>
                      <a:pt x="4" y="17"/>
                    </a:cubicBezTo>
                    <a:cubicBezTo>
                      <a:pt x="5" y="17"/>
                      <a:pt x="4" y="17"/>
                      <a:pt x="5" y="17"/>
                    </a:cubicBezTo>
                    <a:cubicBezTo>
                      <a:pt x="5" y="18"/>
                      <a:pt x="5" y="18"/>
                      <a:pt x="6" y="18"/>
                    </a:cubicBezTo>
                    <a:cubicBezTo>
                      <a:pt x="6" y="18"/>
                      <a:pt x="6" y="18"/>
                      <a:pt x="6" y="18"/>
                    </a:cubicBezTo>
                    <a:cubicBezTo>
                      <a:pt x="6" y="17"/>
                      <a:pt x="7" y="18"/>
                      <a:pt x="7" y="17"/>
                    </a:cubicBezTo>
                    <a:cubicBezTo>
                      <a:pt x="7" y="17"/>
                      <a:pt x="7" y="17"/>
                      <a:pt x="8" y="17"/>
                    </a:cubicBezTo>
                    <a:cubicBezTo>
                      <a:pt x="8" y="16"/>
                      <a:pt x="9" y="16"/>
                      <a:pt x="9" y="17"/>
                    </a:cubicBezTo>
                    <a:cubicBezTo>
                      <a:pt x="10" y="17"/>
                      <a:pt x="10" y="17"/>
                      <a:pt x="9" y="18"/>
                    </a:cubicBezTo>
                    <a:cubicBezTo>
                      <a:pt x="8" y="18"/>
                      <a:pt x="9" y="18"/>
                      <a:pt x="8" y="18"/>
                    </a:cubicBezTo>
                    <a:cubicBezTo>
                      <a:pt x="8" y="19"/>
                      <a:pt x="9" y="19"/>
                      <a:pt x="9" y="19"/>
                    </a:cubicBezTo>
                    <a:cubicBezTo>
                      <a:pt x="9" y="20"/>
                      <a:pt x="9" y="21"/>
                      <a:pt x="8" y="21"/>
                    </a:cubicBezTo>
                    <a:cubicBezTo>
                      <a:pt x="8" y="22"/>
                      <a:pt x="8" y="22"/>
                      <a:pt x="8" y="22"/>
                    </a:cubicBezTo>
                    <a:cubicBezTo>
                      <a:pt x="8" y="23"/>
                      <a:pt x="8" y="23"/>
                      <a:pt x="8" y="23"/>
                    </a:cubicBezTo>
                    <a:cubicBezTo>
                      <a:pt x="8" y="23"/>
                      <a:pt x="8" y="23"/>
                      <a:pt x="8" y="23"/>
                    </a:cubicBezTo>
                    <a:cubicBezTo>
                      <a:pt x="8" y="23"/>
                      <a:pt x="9" y="23"/>
                      <a:pt x="9" y="23"/>
                    </a:cubicBezTo>
                    <a:close/>
                  </a:path>
                </a:pathLst>
              </a:custGeom>
              <a:solidFill>
                <a:schemeClr val="accent1"/>
              </a:solidFill>
              <a:ln w="3175">
                <a:noFill/>
              </a:ln>
            </p:spPr>
            <p:txBody>
              <a:bodyPr vert="horz" wrap="square" lIns="91440" tIns="45720" rIns="91440" bIns="45720" numCol="1" anchor="t" anchorCtr="0" compatLnSpc="1">
                <a:prstTxWarp prst="textNoShape">
                  <a:avLst/>
                </a:prstTxWarp>
              </a:bodyPr>
              <a:lstStyle/>
              <a:p>
                <a:endParaRPr lang="en-GB"/>
              </a:p>
            </p:txBody>
          </p:sp>
          <p:sp>
            <p:nvSpPr>
              <p:cNvPr id="5081" name="Freeform 2545">
                <a:extLst>
                  <a:ext uri="{FF2B5EF4-FFF2-40B4-BE49-F238E27FC236}">
                    <a16:creationId xmlns:a16="http://schemas.microsoft.com/office/drawing/2014/main" id="{08AC512C-E302-3348-8C9E-3A0B313B6035}"/>
                  </a:ext>
                </a:extLst>
              </p:cNvPr>
              <p:cNvSpPr>
                <a:spLocks/>
              </p:cNvSpPr>
              <p:nvPr/>
            </p:nvSpPr>
            <p:spPr bwMode="auto">
              <a:xfrm>
                <a:off x="4838701" y="2974975"/>
                <a:ext cx="3175" cy="3175"/>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1" y="0"/>
                      <a:pt x="1" y="0"/>
                      <a:pt x="0" y="0"/>
                    </a:cubicBezTo>
                    <a:cubicBezTo>
                      <a:pt x="0" y="0"/>
                      <a:pt x="0" y="1"/>
                      <a:pt x="1" y="0"/>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082" name="Freeform 2546">
                <a:extLst>
                  <a:ext uri="{FF2B5EF4-FFF2-40B4-BE49-F238E27FC236}">
                    <a16:creationId xmlns:a16="http://schemas.microsoft.com/office/drawing/2014/main" id="{3357E3EC-3195-3566-964B-FAA47D93EB3B}"/>
                  </a:ext>
                </a:extLst>
              </p:cNvPr>
              <p:cNvSpPr>
                <a:spLocks/>
              </p:cNvSpPr>
              <p:nvPr/>
            </p:nvSpPr>
            <p:spPr bwMode="auto">
              <a:xfrm>
                <a:off x="4860926" y="2960687"/>
                <a:ext cx="6350" cy="3175"/>
              </a:xfrm>
              <a:custGeom>
                <a:avLst/>
                <a:gdLst>
                  <a:gd name="T0" fmla="*/ 1 w 2"/>
                  <a:gd name="T1" fmla="*/ 0 h 1"/>
                  <a:gd name="T2" fmla="*/ 1 w 2"/>
                  <a:gd name="T3" fmla="*/ 0 h 1"/>
                  <a:gd name="T4" fmla="*/ 1 w 2"/>
                  <a:gd name="T5" fmla="*/ 0 h 1"/>
                </a:gdLst>
                <a:ahLst/>
                <a:cxnLst>
                  <a:cxn ang="0">
                    <a:pos x="T0" y="T1"/>
                  </a:cxn>
                  <a:cxn ang="0">
                    <a:pos x="T2" y="T3"/>
                  </a:cxn>
                  <a:cxn ang="0">
                    <a:pos x="T4" y="T5"/>
                  </a:cxn>
                </a:cxnLst>
                <a:rect l="0" t="0" r="r" b="b"/>
                <a:pathLst>
                  <a:path w="2" h="1">
                    <a:moveTo>
                      <a:pt x="1" y="0"/>
                    </a:moveTo>
                    <a:cubicBezTo>
                      <a:pt x="0" y="0"/>
                      <a:pt x="0" y="1"/>
                      <a:pt x="1" y="0"/>
                    </a:cubicBezTo>
                    <a:cubicBezTo>
                      <a:pt x="2" y="0"/>
                      <a:pt x="2" y="0"/>
                      <a:pt x="1" y="0"/>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083" name="Freeform 2547">
                <a:extLst>
                  <a:ext uri="{FF2B5EF4-FFF2-40B4-BE49-F238E27FC236}">
                    <a16:creationId xmlns:a16="http://schemas.microsoft.com/office/drawing/2014/main" id="{2EEDE624-B8F8-A8C8-A77C-A670AF13A7BA}"/>
                  </a:ext>
                </a:extLst>
              </p:cNvPr>
              <p:cNvSpPr>
                <a:spLocks/>
              </p:cNvSpPr>
              <p:nvPr/>
            </p:nvSpPr>
            <p:spPr bwMode="auto">
              <a:xfrm>
                <a:off x="4875213" y="2943225"/>
                <a:ext cx="3175" cy="3175"/>
              </a:xfrm>
              <a:custGeom>
                <a:avLst/>
                <a:gdLst>
                  <a:gd name="T0" fmla="*/ 0 w 1"/>
                  <a:gd name="T1" fmla="*/ 1 h 1"/>
                  <a:gd name="T2" fmla="*/ 0 w 1"/>
                  <a:gd name="T3" fmla="*/ 0 h 1"/>
                  <a:gd name="T4" fmla="*/ 0 w 1"/>
                  <a:gd name="T5" fmla="*/ 1 h 1"/>
                </a:gdLst>
                <a:ahLst/>
                <a:cxnLst>
                  <a:cxn ang="0">
                    <a:pos x="T0" y="T1"/>
                  </a:cxn>
                  <a:cxn ang="0">
                    <a:pos x="T2" y="T3"/>
                  </a:cxn>
                  <a:cxn ang="0">
                    <a:pos x="T4" y="T5"/>
                  </a:cxn>
                </a:cxnLst>
                <a:rect l="0" t="0" r="r" b="b"/>
                <a:pathLst>
                  <a:path w="1" h="1">
                    <a:moveTo>
                      <a:pt x="0" y="1"/>
                    </a:moveTo>
                    <a:cubicBezTo>
                      <a:pt x="1" y="1"/>
                      <a:pt x="1" y="0"/>
                      <a:pt x="0" y="0"/>
                    </a:cubicBezTo>
                    <a:cubicBezTo>
                      <a:pt x="0" y="0"/>
                      <a:pt x="0" y="1"/>
                      <a:pt x="0" y="1"/>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084" name="Freeform 2548">
                <a:extLst>
                  <a:ext uri="{FF2B5EF4-FFF2-40B4-BE49-F238E27FC236}">
                    <a16:creationId xmlns:a16="http://schemas.microsoft.com/office/drawing/2014/main" id="{2B6CE8A7-239A-74C7-036A-4B0CFA4D0F8A}"/>
                  </a:ext>
                </a:extLst>
              </p:cNvPr>
              <p:cNvSpPr>
                <a:spLocks/>
              </p:cNvSpPr>
              <p:nvPr/>
            </p:nvSpPr>
            <p:spPr bwMode="auto">
              <a:xfrm>
                <a:off x="4856163" y="2982912"/>
                <a:ext cx="3175" cy="3175"/>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1"/>
                      <a:pt x="0" y="0"/>
                      <a:pt x="1" y="0"/>
                    </a:cubicBezTo>
                    <a:cubicBezTo>
                      <a:pt x="1" y="0"/>
                      <a:pt x="0" y="0"/>
                      <a:pt x="0" y="0"/>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085" name="Freeform 2549">
                <a:extLst>
                  <a:ext uri="{FF2B5EF4-FFF2-40B4-BE49-F238E27FC236}">
                    <a16:creationId xmlns:a16="http://schemas.microsoft.com/office/drawing/2014/main" id="{B0F80BF3-AD3B-B85A-3848-7927BFBC9156}"/>
                  </a:ext>
                </a:extLst>
              </p:cNvPr>
              <p:cNvSpPr>
                <a:spLocks/>
              </p:cNvSpPr>
              <p:nvPr/>
            </p:nvSpPr>
            <p:spPr bwMode="auto">
              <a:xfrm>
                <a:off x="4838701" y="2967037"/>
                <a:ext cx="34925" cy="25400"/>
              </a:xfrm>
              <a:custGeom>
                <a:avLst/>
                <a:gdLst>
                  <a:gd name="T0" fmla="*/ 10 w 12"/>
                  <a:gd name="T1" fmla="*/ 1 h 9"/>
                  <a:gd name="T2" fmla="*/ 9 w 12"/>
                  <a:gd name="T3" fmla="*/ 0 h 9"/>
                  <a:gd name="T4" fmla="*/ 8 w 12"/>
                  <a:gd name="T5" fmla="*/ 1 h 9"/>
                  <a:gd name="T6" fmla="*/ 7 w 12"/>
                  <a:gd name="T7" fmla="*/ 0 h 9"/>
                  <a:gd name="T8" fmla="*/ 7 w 12"/>
                  <a:gd name="T9" fmla="*/ 0 h 9"/>
                  <a:gd name="T10" fmla="*/ 6 w 12"/>
                  <a:gd name="T11" fmla="*/ 1 h 9"/>
                  <a:gd name="T12" fmla="*/ 4 w 12"/>
                  <a:gd name="T13" fmla="*/ 2 h 9"/>
                  <a:gd name="T14" fmla="*/ 2 w 12"/>
                  <a:gd name="T15" fmla="*/ 2 h 9"/>
                  <a:gd name="T16" fmla="*/ 1 w 12"/>
                  <a:gd name="T17" fmla="*/ 2 h 9"/>
                  <a:gd name="T18" fmla="*/ 0 w 12"/>
                  <a:gd name="T19" fmla="*/ 4 h 9"/>
                  <a:gd name="T20" fmla="*/ 2 w 12"/>
                  <a:gd name="T21" fmla="*/ 5 h 9"/>
                  <a:gd name="T22" fmla="*/ 2 w 12"/>
                  <a:gd name="T23" fmla="*/ 6 h 9"/>
                  <a:gd name="T24" fmla="*/ 4 w 12"/>
                  <a:gd name="T25" fmla="*/ 6 h 9"/>
                  <a:gd name="T26" fmla="*/ 2 w 12"/>
                  <a:gd name="T27" fmla="*/ 8 h 9"/>
                  <a:gd name="T28" fmla="*/ 2 w 12"/>
                  <a:gd name="T29" fmla="*/ 9 h 9"/>
                  <a:gd name="T30" fmla="*/ 4 w 12"/>
                  <a:gd name="T31" fmla="*/ 6 h 9"/>
                  <a:gd name="T32" fmla="*/ 5 w 12"/>
                  <a:gd name="T33" fmla="*/ 6 h 9"/>
                  <a:gd name="T34" fmla="*/ 6 w 12"/>
                  <a:gd name="T35" fmla="*/ 5 h 9"/>
                  <a:gd name="T36" fmla="*/ 6 w 12"/>
                  <a:gd name="T37" fmla="*/ 5 h 9"/>
                  <a:gd name="T38" fmla="*/ 7 w 12"/>
                  <a:gd name="T39" fmla="*/ 5 h 9"/>
                  <a:gd name="T40" fmla="*/ 9 w 12"/>
                  <a:gd name="T41" fmla="*/ 5 h 9"/>
                  <a:gd name="T42" fmla="*/ 9 w 12"/>
                  <a:gd name="T43" fmla="*/ 4 h 9"/>
                  <a:gd name="T44" fmla="*/ 10 w 12"/>
                  <a:gd name="T45" fmla="*/ 4 h 9"/>
                  <a:gd name="T46" fmla="*/ 11 w 12"/>
                  <a:gd name="T47" fmla="*/ 3 h 9"/>
                  <a:gd name="T48" fmla="*/ 12 w 12"/>
                  <a:gd name="T49" fmla="*/ 2 h 9"/>
                  <a:gd name="T50" fmla="*/ 12 w 12"/>
                  <a:gd name="T51" fmla="*/ 2 h 9"/>
                  <a:gd name="T52" fmla="*/ 11 w 12"/>
                  <a:gd name="T53" fmla="*/ 1 h 9"/>
                  <a:gd name="T54" fmla="*/ 10 w 12"/>
                  <a:gd name="T55" fmla="*/ 1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2" h="9">
                    <a:moveTo>
                      <a:pt x="10" y="1"/>
                    </a:moveTo>
                    <a:cubicBezTo>
                      <a:pt x="10" y="0"/>
                      <a:pt x="10" y="0"/>
                      <a:pt x="9" y="0"/>
                    </a:cubicBezTo>
                    <a:cubicBezTo>
                      <a:pt x="8" y="0"/>
                      <a:pt x="8" y="0"/>
                      <a:pt x="8" y="1"/>
                    </a:cubicBezTo>
                    <a:cubicBezTo>
                      <a:pt x="7" y="0"/>
                      <a:pt x="7" y="0"/>
                      <a:pt x="7" y="0"/>
                    </a:cubicBezTo>
                    <a:cubicBezTo>
                      <a:pt x="7" y="0"/>
                      <a:pt x="7" y="0"/>
                      <a:pt x="7" y="0"/>
                    </a:cubicBezTo>
                    <a:cubicBezTo>
                      <a:pt x="6" y="0"/>
                      <a:pt x="6" y="0"/>
                      <a:pt x="6" y="1"/>
                    </a:cubicBezTo>
                    <a:cubicBezTo>
                      <a:pt x="5" y="1"/>
                      <a:pt x="4" y="1"/>
                      <a:pt x="4" y="2"/>
                    </a:cubicBezTo>
                    <a:cubicBezTo>
                      <a:pt x="4" y="2"/>
                      <a:pt x="2" y="2"/>
                      <a:pt x="2" y="2"/>
                    </a:cubicBezTo>
                    <a:cubicBezTo>
                      <a:pt x="2" y="2"/>
                      <a:pt x="1" y="2"/>
                      <a:pt x="1" y="2"/>
                    </a:cubicBezTo>
                    <a:cubicBezTo>
                      <a:pt x="2" y="3"/>
                      <a:pt x="2" y="4"/>
                      <a:pt x="0" y="4"/>
                    </a:cubicBezTo>
                    <a:cubicBezTo>
                      <a:pt x="1" y="5"/>
                      <a:pt x="1" y="5"/>
                      <a:pt x="2" y="5"/>
                    </a:cubicBezTo>
                    <a:cubicBezTo>
                      <a:pt x="2" y="5"/>
                      <a:pt x="1" y="5"/>
                      <a:pt x="2" y="6"/>
                    </a:cubicBezTo>
                    <a:cubicBezTo>
                      <a:pt x="3" y="6"/>
                      <a:pt x="3" y="6"/>
                      <a:pt x="4" y="6"/>
                    </a:cubicBezTo>
                    <a:cubicBezTo>
                      <a:pt x="3" y="7"/>
                      <a:pt x="3" y="7"/>
                      <a:pt x="2" y="8"/>
                    </a:cubicBezTo>
                    <a:cubicBezTo>
                      <a:pt x="2" y="8"/>
                      <a:pt x="2" y="8"/>
                      <a:pt x="2" y="9"/>
                    </a:cubicBezTo>
                    <a:cubicBezTo>
                      <a:pt x="4" y="9"/>
                      <a:pt x="4" y="7"/>
                      <a:pt x="4" y="6"/>
                    </a:cubicBezTo>
                    <a:cubicBezTo>
                      <a:pt x="4" y="6"/>
                      <a:pt x="5" y="6"/>
                      <a:pt x="5" y="6"/>
                    </a:cubicBezTo>
                    <a:cubicBezTo>
                      <a:pt x="5" y="5"/>
                      <a:pt x="5" y="5"/>
                      <a:pt x="6" y="5"/>
                    </a:cubicBezTo>
                    <a:cubicBezTo>
                      <a:pt x="5" y="5"/>
                      <a:pt x="7" y="4"/>
                      <a:pt x="6" y="5"/>
                    </a:cubicBezTo>
                    <a:cubicBezTo>
                      <a:pt x="6" y="5"/>
                      <a:pt x="7" y="5"/>
                      <a:pt x="7" y="5"/>
                    </a:cubicBezTo>
                    <a:cubicBezTo>
                      <a:pt x="9" y="5"/>
                      <a:pt x="6" y="4"/>
                      <a:pt x="9" y="5"/>
                    </a:cubicBezTo>
                    <a:cubicBezTo>
                      <a:pt x="9" y="5"/>
                      <a:pt x="9" y="4"/>
                      <a:pt x="9" y="4"/>
                    </a:cubicBezTo>
                    <a:cubicBezTo>
                      <a:pt x="10" y="4"/>
                      <a:pt x="10" y="4"/>
                      <a:pt x="10" y="4"/>
                    </a:cubicBezTo>
                    <a:cubicBezTo>
                      <a:pt x="11" y="4"/>
                      <a:pt x="10" y="2"/>
                      <a:pt x="11" y="3"/>
                    </a:cubicBezTo>
                    <a:cubicBezTo>
                      <a:pt x="11" y="3"/>
                      <a:pt x="12" y="2"/>
                      <a:pt x="12" y="2"/>
                    </a:cubicBezTo>
                    <a:cubicBezTo>
                      <a:pt x="12" y="2"/>
                      <a:pt x="12" y="2"/>
                      <a:pt x="12" y="2"/>
                    </a:cubicBezTo>
                    <a:cubicBezTo>
                      <a:pt x="12" y="2"/>
                      <a:pt x="11" y="2"/>
                      <a:pt x="11" y="1"/>
                    </a:cubicBezTo>
                    <a:cubicBezTo>
                      <a:pt x="11" y="1"/>
                      <a:pt x="10" y="1"/>
                      <a:pt x="10" y="1"/>
                    </a:cubicBezTo>
                    <a:close/>
                  </a:path>
                </a:pathLst>
              </a:custGeom>
              <a:solidFill>
                <a:schemeClr val="accent1"/>
              </a:solidFill>
              <a:ln w="3175">
                <a:noFill/>
              </a:ln>
            </p:spPr>
            <p:txBody>
              <a:bodyPr vert="horz" wrap="square" lIns="91440" tIns="45720" rIns="91440" bIns="45720" numCol="1" anchor="t" anchorCtr="0" compatLnSpc="1">
                <a:prstTxWarp prst="textNoShape">
                  <a:avLst/>
                </a:prstTxWarp>
              </a:bodyPr>
              <a:lstStyle/>
              <a:p>
                <a:endParaRPr lang="en-GB"/>
              </a:p>
            </p:txBody>
          </p:sp>
          <p:sp>
            <p:nvSpPr>
              <p:cNvPr id="5086" name="Freeform 2550">
                <a:extLst>
                  <a:ext uri="{FF2B5EF4-FFF2-40B4-BE49-F238E27FC236}">
                    <a16:creationId xmlns:a16="http://schemas.microsoft.com/office/drawing/2014/main" id="{CEB4DD99-66F6-9C87-4D37-7A80B9B3EE6C}"/>
                  </a:ext>
                </a:extLst>
              </p:cNvPr>
              <p:cNvSpPr>
                <a:spLocks/>
              </p:cNvSpPr>
              <p:nvPr/>
            </p:nvSpPr>
            <p:spPr bwMode="auto">
              <a:xfrm>
                <a:off x="4867276" y="2967037"/>
                <a:ext cx="7938" cy="4762"/>
              </a:xfrm>
              <a:custGeom>
                <a:avLst/>
                <a:gdLst>
                  <a:gd name="T0" fmla="*/ 3 w 3"/>
                  <a:gd name="T1" fmla="*/ 1 h 2"/>
                  <a:gd name="T2" fmla="*/ 3 w 3"/>
                  <a:gd name="T3" fmla="*/ 0 h 2"/>
                  <a:gd name="T4" fmla="*/ 1 w 3"/>
                  <a:gd name="T5" fmla="*/ 0 h 2"/>
                  <a:gd name="T6" fmla="*/ 3 w 3"/>
                  <a:gd name="T7" fmla="*/ 1 h 2"/>
                </a:gdLst>
                <a:ahLst/>
                <a:cxnLst>
                  <a:cxn ang="0">
                    <a:pos x="T0" y="T1"/>
                  </a:cxn>
                  <a:cxn ang="0">
                    <a:pos x="T2" y="T3"/>
                  </a:cxn>
                  <a:cxn ang="0">
                    <a:pos x="T4" y="T5"/>
                  </a:cxn>
                  <a:cxn ang="0">
                    <a:pos x="T6" y="T7"/>
                  </a:cxn>
                </a:cxnLst>
                <a:rect l="0" t="0" r="r" b="b"/>
                <a:pathLst>
                  <a:path w="3" h="2">
                    <a:moveTo>
                      <a:pt x="3" y="1"/>
                    </a:moveTo>
                    <a:cubicBezTo>
                      <a:pt x="3" y="1"/>
                      <a:pt x="3" y="0"/>
                      <a:pt x="3" y="0"/>
                    </a:cubicBezTo>
                    <a:cubicBezTo>
                      <a:pt x="3" y="0"/>
                      <a:pt x="1" y="0"/>
                      <a:pt x="1" y="0"/>
                    </a:cubicBezTo>
                    <a:cubicBezTo>
                      <a:pt x="0" y="0"/>
                      <a:pt x="2" y="2"/>
                      <a:pt x="3" y="1"/>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087" name="Freeform 2551">
                <a:extLst>
                  <a:ext uri="{FF2B5EF4-FFF2-40B4-BE49-F238E27FC236}">
                    <a16:creationId xmlns:a16="http://schemas.microsoft.com/office/drawing/2014/main" id="{DAC130B6-6B27-A196-D640-A15DB3274AB1}"/>
                  </a:ext>
                </a:extLst>
              </p:cNvPr>
              <p:cNvSpPr>
                <a:spLocks/>
              </p:cNvSpPr>
              <p:nvPr/>
            </p:nvSpPr>
            <p:spPr bwMode="auto">
              <a:xfrm>
                <a:off x="4870451" y="2951162"/>
                <a:ext cx="4763" cy="3175"/>
              </a:xfrm>
              <a:custGeom>
                <a:avLst/>
                <a:gdLst>
                  <a:gd name="T0" fmla="*/ 1 w 2"/>
                  <a:gd name="T1" fmla="*/ 0 h 1"/>
                  <a:gd name="T2" fmla="*/ 0 w 2"/>
                  <a:gd name="T3" fmla="*/ 1 h 1"/>
                  <a:gd name="T4" fmla="*/ 0 w 2"/>
                  <a:gd name="T5" fmla="*/ 1 h 1"/>
                  <a:gd name="T6" fmla="*/ 1 w 2"/>
                  <a:gd name="T7" fmla="*/ 1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cubicBezTo>
                      <a:pt x="0" y="0"/>
                      <a:pt x="0" y="1"/>
                      <a:pt x="0" y="1"/>
                    </a:cubicBezTo>
                    <a:cubicBezTo>
                      <a:pt x="0" y="1"/>
                      <a:pt x="0" y="1"/>
                      <a:pt x="0" y="1"/>
                    </a:cubicBezTo>
                    <a:cubicBezTo>
                      <a:pt x="1" y="1"/>
                      <a:pt x="1" y="1"/>
                      <a:pt x="1" y="1"/>
                    </a:cubicBezTo>
                    <a:cubicBezTo>
                      <a:pt x="2" y="1"/>
                      <a:pt x="1" y="0"/>
                      <a:pt x="1" y="0"/>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088" name="Freeform 2552">
                <a:extLst>
                  <a:ext uri="{FF2B5EF4-FFF2-40B4-BE49-F238E27FC236}">
                    <a16:creationId xmlns:a16="http://schemas.microsoft.com/office/drawing/2014/main" id="{0515DE67-C3AA-2E25-7095-3DEA69D1C856}"/>
                  </a:ext>
                </a:extLst>
              </p:cNvPr>
              <p:cNvSpPr>
                <a:spLocks/>
              </p:cNvSpPr>
              <p:nvPr/>
            </p:nvSpPr>
            <p:spPr bwMode="auto">
              <a:xfrm>
                <a:off x="4845051" y="2949575"/>
                <a:ext cx="25400" cy="14287"/>
              </a:xfrm>
              <a:custGeom>
                <a:avLst/>
                <a:gdLst>
                  <a:gd name="T0" fmla="*/ 1 w 9"/>
                  <a:gd name="T1" fmla="*/ 3 h 5"/>
                  <a:gd name="T2" fmla="*/ 2 w 9"/>
                  <a:gd name="T3" fmla="*/ 3 h 5"/>
                  <a:gd name="T4" fmla="*/ 4 w 9"/>
                  <a:gd name="T5" fmla="*/ 4 h 5"/>
                  <a:gd name="T6" fmla="*/ 5 w 9"/>
                  <a:gd name="T7" fmla="*/ 5 h 5"/>
                  <a:gd name="T8" fmla="*/ 9 w 9"/>
                  <a:gd name="T9" fmla="*/ 4 h 5"/>
                  <a:gd name="T10" fmla="*/ 8 w 9"/>
                  <a:gd name="T11" fmla="*/ 2 h 5"/>
                  <a:gd name="T12" fmla="*/ 7 w 9"/>
                  <a:gd name="T13" fmla="*/ 2 h 5"/>
                  <a:gd name="T14" fmla="*/ 6 w 9"/>
                  <a:gd name="T15" fmla="*/ 1 h 5"/>
                  <a:gd name="T16" fmla="*/ 6 w 9"/>
                  <a:gd name="T17" fmla="*/ 1 h 5"/>
                  <a:gd name="T18" fmla="*/ 5 w 9"/>
                  <a:gd name="T19" fmla="*/ 1 h 5"/>
                  <a:gd name="T20" fmla="*/ 4 w 9"/>
                  <a:gd name="T21" fmla="*/ 2 h 5"/>
                  <a:gd name="T22" fmla="*/ 1 w 9"/>
                  <a:gd name="T23" fmla="*/ 2 h 5"/>
                  <a:gd name="T24" fmla="*/ 1 w 9"/>
                  <a:gd name="T25"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 h="5">
                    <a:moveTo>
                      <a:pt x="1" y="3"/>
                    </a:moveTo>
                    <a:cubicBezTo>
                      <a:pt x="2" y="3"/>
                      <a:pt x="2" y="3"/>
                      <a:pt x="2" y="3"/>
                    </a:cubicBezTo>
                    <a:cubicBezTo>
                      <a:pt x="3" y="3"/>
                      <a:pt x="4" y="3"/>
                      <a:pt x="4" y="4"/>
                    </a:cubicBezTo>
                    <a:cubicBezTo>
                      <a:pt x="4" y="5"/>
                      <a:pt x="4" y="5"/>
                      <a:pt x="5" y="5"/>
                    </a:cubicBezTo>
                    <a:cubicBezTo>
                      <a:pt x="6" y="4"/>
                      <a:pt x="8" y="3"/>
                      <a:pt x="9" y="4"/>
                    </a:cubicBezTo>
                    <a:cubicBezTo>
                      <a:pt x="9" y="3"/>
                      <a:pt x="8" y="3"/>
                      <a:pt x="8" y="2"/>
                    </a:cubicBezTo>
                    <a:cubicBezTo>
                      <a:pt x="8" y="2"/>
                      <a:pt x="7" y="2"/>
                      <a:pt x="7" y="2"/>
                    </a:cubicBezTo>
                    <a:cubicBezTo>
                      <a:pt x="6" y="2"/>
                      <a:pt x="7" y="1"/>
                      <a:pt x="6" y="1"/>
                    </a:cubicBezTo>
                    <a:cubicBezTo>
                      <a:pt x="6" y="1"/>
                      <a:pt x="6" y="1"/>
                      <a:pt x="6" y="1"/>
                    </a:cubicBezTo>
                    <a:cubicBezTo>
                      <a:pt x="6" y="0"/>
                      <a:pt x="5" y="0"/>
                      <a:pt x="5" y="1"/>
                    </a:cubicBezTo>
                    <a:cubicBezTo>
                      <a:pt x="4" y="1"/>
                      <a:pt x="4" y="2"/>
                      <a:pt x="4" y="2"/>
                    </a:cubicBezTo>
                    <a:cubicBezTo>
                      <a:pt x="3" y="3"/>
                      <a:pt x="2" y="2"/>
                      <a:pt x="1" y="2"/>
                    </a:cubicBezTo>
                    <a:cubicBezTo>
                      <a:pt x="1" y="2"/>
                      <a:pt x="0" y="3"/>
                      <a:pt x="1" y="3"/>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089" name="Freeform 2553">
                <a:extLst>
                  <a:ext uri="{FF2B5EF4-FFF2-40B4-BE49-F238E27FC236}">
                    <a16:creationId xmlns:a16="http://schemas.microsoft.com/office/drawing/2014/main" id="{F7DCB21A-EB86-9DD7-E9EC-CAB9EEF4E053}"/>
                  </a:ext>
                </a:extLst>
              </p:cNvPr>
              <p:cNvSpPr>
                <a:spLocks/>
              </p:cNvSpPr>
              <p:nvPr/>
            </p:nvSpPr>
            <p:spPr bwMode="auto">
              <a:xfrm>
                <a:off x="4899026" y="2932112"/>
                <a:ext cx="6350" cy="3175"/>
              </a:xfrm>
              <a:custGeom>
                <a:avLst/>
                <a:gdLst>
                  <a:gd name="T0" fmla="*/ 1 w 2"/>
                  <a:gd name="T1" fmla="*/ 1 h 1"/>
                  <a:gd name="T2" fmla="*/ 1 w 2"/>
                  <a:gd name="T3" fmla="*/ 1 h 1"/>
                  <a:gd name="T4" fmla="*/ 1 w 2"/>
                  <a:gd name="T5" fmla="*/ 1 h 1"/>
                </a:gdLst>
                <a:ahLst/>
                <a:cxnLst>
                  <a:cxn ang="0">
                    <a:pos x="T0" y="T1"/>
                  </a:cxn>
                  <a:cxn ang="0">
                    <a:pos x="T2" y="T3"/>
                  </a:cxn>
                  <a:cxn ang="0">
                    <a:pos x="T4" y="T5"/>
                  </a:cxn>
                </a:cxnLst>
                <a:rect l="0" t="0" r="r" b="b"/>
                <a:pathLst>
                  <a:path w="2" h="1">
                    <a:moveTo>
                      <a:pt x="1" y="1"/>
                    </a:moveTo>
                    <a:cubicBezTo>
                      <a:pt x="1" y="0"/>
                      <a:pt x="0" y="1"/>
                      <a:pt x="1" y="1"/>
                    </a:cubicBezTo>
                    <a:cubicBezTo>
                      <a:pt x="2" y="1"/>
                      <a:pt x="2" y="1"/>
                      <a:pt x="1" y="1"/>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090" name="Freeform 2554">
                <a:extLst>
                  <a:ext uri="{FF2B5EF4-FFF2-40B4-BE49-F238E27FC236}">
                    <a16:creationId xmlns:a16="http://schemas.microsoft.com/office/drawing/2014/main" id="{154F1E33-8D6D-11BB-18EC-45F51065F53E}"/>
                  </a:ext>
                </a:extLst>
              </p:cNvPr>
              <p:cNvSpPr>
                <a:spLocks/>
              </p:cNvSpPr>
              <p:nvPr/>
            </p:nvSpPr>
            <p:spPr bwMode="auto">
              <a:xfrm>
                <a:off x="4905376" y="2932112"/>
                <a:ext cx="1588" cy="3175"/>
              </a:xfrm>
              <a:custGeom>
                <a:avLst/>
                <a:gdLst>
                  <a:gd name="T0" fmla="*/ 1 w 1"/>
                  <a:gd name="T1" fmla="*/ 0 h 1"/>
                  <a:gd name="T2" fmla="*/ 1 w 1"/>
                  <a:gd name="T3" fmla="*/ 1 h 1"/>
                  <a:gd name="T4" fmla="*/ 1 w 1"/>
                  <a:gd name="T5" fmla="*/ 0 h 1"/>
                </a:gdLst>
                <a:ahLst/>
                <a:cxnLst>
                  <a:cxn ang="0">
                    <a:pos x="T0" y="T1"/>
                  </a:cxn>
                  <a:cxn ang="0">
                    <a:pos x="T2" y="T3"/>
                  </a:cxn>
                  <a:cxn ang="0">
                    <a:pos x="T4" y="T5"/>
                  </a:cxn>
                </a:cxnLst>
                <a:rect l="0" t="0" r="r" b="b"/>
                <a:pathLst>
                  <a:path w="1" h="1">
                    <a:moveTo>
                      <a:pt x="1" y="0"/>
                    </a:moveTo>
                    <a:cubicBezTo>
                      <a:pt x="1" y="0"/>
                      <a:pt x="0" y="0"/>
                      <a:pt x="1" y="1"/>
                    </a:cubicBezTo>
                    <a:cubicBezTo>
                      <a:pt x="1" y="1"/>
                      <a:pt x="1" y="1"/>
                      <a:pt x="1" y="0"/>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091" name="Freeform 2555">
                <a:extLst>
                  <a:ext uri="{FF2B5EF4-FFF2-40B4-BE49-F238E27FC236}">
                    <a16:creationId xmlns:a16="http://schemas.microsoft.com/office/drawing/2014/main" id="{71FA647A-00FA-9D98-E0A2-A8A8FBD8A42A}"/>
                  </a:ext>
                </a:extLst>
              </p:cNvPr>
              <p:cNvSpPr>
                <a:spLocks/>
              </p:cNvSpPr>
              <p:nvPr/>
            </p:nvSpPr>
            <p:spPr bwMode="auto">
              <a:xfrm>
                <a:off x="4910138" y="2932112"/>
                <a:ext cx="3175" cy="3175"/>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1" y="0"/>
                      <a:pt x="0" y="0"/>
                      <a:pt x="0" y="0"/>
                    </a:cubicBezTo>
                    <a:cubicBezTo>
                      <a:pt x="1" y="1"/>
                      <a:pt x="1" y="1"/>
                      <a:pt x="1" y="0"/>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092" name="Freeform 2556">
                <a:extLst>
                  <a:ext uri="{FF2B5EF4-FFF2-40B4-BE49-F238E27FC236}">
                    <a16:creationId xmlns:a16="http://schemas.microsoft.com/office/drawing/2014/main" id="{D89493B3-9C4C-B67F-C70A-15A6931400C4}"/>
                  </a:ext>
                </a:extLst>
              </p:cNvPr>
              <p:cNvSpPr>
                <a:spLocks/>
              </p:cNvSpPr>
              <p:nvPr/>
            </p:nvSpPr>
            <p:spPr bwMode="auto">
              <a:xfrm>
                <a:off x="4887913" y="2940050"/>
                <a:ext cx="3175" cy="3175"/>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1" y="0"/>
                      <a:pt x="0" y="0"/>
                    </a:cubicBezTo>
                    <a:cubicBezTo>
                      <a:pt x="0" y="0"/>
                      <a:pt x="0" y="1"/>
                      <a:pt x="1" y="1"/>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093" name="Freeform 2557">
                <a:extLst>
                  <a:ext uri="{FF2B5EF4-FFF2-40B4-BE49-F238E27FC236}">
                    <a16:creationId xmlns:a16="http://schemas.microsoft.com/office/drawing/2014/main" id="{DB18CFAB-CCCE-7A78-0371-6DB77A3D80A6}"/>
                  </a:ext>
                </a:extLst>
              </p:cNvPr>
              <p:cNvSpPr>
                <a:spLocks/>
              </p:cNvSpPr>
              <p:nvPr/>
            </p:nvSpPr>
            <p:spPr bwMode="auto">
              <a:xfrm>
                <a:off x="4887913" y="2982912"/>
                <a:ext cx="3175" cy="3175"/>
              </a:xfrm>
              <a:custGeom>
                <a:avLst/>
                <a:gdLst>
                  <a:gd name="T0" fmla="*/ 1 w 1"/>
                  <a:gd name="T1" fmla="*/ 0 h 1"/>
                  <a:gd name="T2" fmla="*/ 1 w 1"/>
                  <a:gd name="T3" fmla="*/ 1 h 1"/>
                  <a:gd name="T4" fmla="*/ 1 w 1"/>
                  <a:gd name="T5" fmla="*/ 0 h 1"/>
                </a:gdLst>
                <a:ahLst/>
                <a:cxnLst>
                  <a:cxn ang="0">
                    <a:pos x="T0" y="T1"/>
                  </a:cxn>
                  <a:cxn ang="0">
                    <a:pos x="T2" y="T3"/>
                  </a:cxn>
                  <a:cxn ang="0">
                    <a:pos x="T4" y="T5"/>
                  </a:cxn>
                </a:cxnLst>
                <a:rect l="0" t="0" r="r" b="b"/>
                <a:pathLst>
                  <a:path w="1" h="1">
                    <a:moveTo>
                      <a:pt x="1" y="0"/>
                    </a:moveTo>
                    <a:cubicBezTo>
                      <a:pt x="0" y="0"/>
                      <a:pt x="1" y="1"/>
                      <a:pt x="1" y="1"/>
                    </a:cubicBezTo>
                    <a:cubicBezTo>
                      <a:pt x="1" y="0"/>
                      <a:pt x="1" y="0"/>
                      <a:pt x="1" y="0"/>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094" name="Freeform 2581">
                <a:extLst>
                  <a:ext uri="{FF2B5EF4-FFF2-40B4-BE49-F238E27FC236}">
                    <a16:creationId xmlns:a16="http://schemas.microsoft.com/office/drawing/2014/main" id="{9B955D3A-B806-A8C6-A79C-81E7575898DA}"/>
                  </a:ext>
                </a:extLst>
              </p:cNvPr>
              <p:cNvSpPr>
                <a:spLocks/>
              </p:cNvSpPr>
              <p:nvPr/>
            </p:nvSpPr>
            <p:spPr bwMode="auto">
              <a:xfrm>
                <a:off x="4202113" y="3132137"/>
                <a:ext cx="3175"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1" y="0"/>
                      <a:pt x="1" y="0"/>
                      <a:pt x="0" y="0"/>
                    </a:cubicBezTo>
                    <a:cubicBezTo>
                      <a:pt x="0" y="0"/>
                      <a:pt x="0" y="0"/>
                      <a:pt x="0" y="0"/>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095" name="Freeform 2582">
                <a:extLst>
                  <a:ext uri="{FF2B5EF4-FFF2-40B4-BE49-F238E27FC236}">
                    <a16:creationId xmlns:a16="http://schemas.microsoft.com/office/drawing/2014/main" id="{9D9F5137-252C-F9E9-B63C-20A5BB04D32C}"/>
                  </a:ext>
                </a:extLst>
              </p:cNvPr>
              <p:cNvSpPr>
                <a:spLocks/>
              </p:cNvSpPr>
              <p:nvPr/>
            </p:nvSpPr>
            <p:spPr bwMode="auto">
              <a:xfrm>
                <a:off x="4187826" y="3175000"/>
                <a:ext cx="3175" cy="3175"/>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1" y="0"/>
                      <a:pt x="1" y="0"/>
                      <a:pt x="1" y="0"/>
                    </a:cubicBezTo>
                    <a:cubicBezTo>
                      <a:pt x="0" y="1"/>
                      <a:pt x="0" y="0"/>
                      <a:pt x="0" y="0"/>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096" name="Freeform 2587">
                <a:extLst>
                  <a:ext uri="{FF2B5EF4-FFF2-40B4-BE49-F238E27FC236}">
                    <a16:creationId xmlns:a16="http://schemas.microsoft.com/office/drawing/2014/main" id="{90846C83-9C2A-5294-8500-714F38A4D3D3}"/>
                  </a:ext>
                </a:extLst>
              </p:cNvPr>
              <p:cNvSpPr>
                <a:spLocks/>
              </p:cNvSpPr>
              <p:nvPr/>
            </p:nvSpPr>
            <p:spPr bwMode="auto">
              <a:xfrm>
                <a:off x="4167188" y="3084512"/>
                <a:ext cx="3175"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1" y="0"/>
                      <a:pt x="1" y="0"/>
                      <a:pt x="0" y="0"/>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097" name="Freeform 2592">
                <a:extLst>
                  <a:ext uri="{FF2B5EF4-FFF2-40B4-BE49-F238E27FC236}">
                    <a16:creationId xmlns:a16="http://schemas.microsoft.com/office/drawing/2014/main" id="{3F04E295-B111-2E8A-FEC9-003179E232C1}"/>
                  </a:ext>
                </a:extLst>
              </p:cNvPr>
              <p:cNvSpPr>
                <a:spLocks/>
              </p:cNvSpPr>
              <p:nvPr/>
            </p:nvSpPr>
            <p:spPr bwMode="auto">
              <a:xfrm>
                <a:off x="4689476" y="3594100"/>
                <a:ext cx="0" cy="3175"/>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1"/>
                      <a:pt x="0" y="0"/>
                      <a:pt x="0" y="0"/>
                    </a:cubicBezTo>
                    <a:cubicBezTo>
                      <a:pt x="0" y="0"/>
                      <a:pt x="0" y="0"/>
                      <a:pt x="0" y="0"/>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098" name="Freeform 2593">
                <a:extLst>
                  <a:ext uri="{FF2B5EF4-FFF2-40B4-BE49-F238E27FC236}">
                    <a16:creationId xmlns:a16="http://schemas.microsoft.com/office/drawing/2014/main" id="{185CE5F7-D52F-EF3B-CD1B-E6F0B4250E78}"/>
                  </a:ext>
                </a:extLst>
              </p:cNvPr>
              <p:cNvSpPr>
                <a:spLocks/>
              </p:cNvSpPr>
              <p:nvPr/>
            </p:nvSpPr>
            <p:spPr bwMode="auto">
              <a:xfrm>
                <a:off x="4614863" y="3575050"/>
                <a:ext cx="3175" cy="1587"/>
              </a:xfrm>
              <a:custGeom>
                <a:avLst/>
                <a:gdLst>
                  <a:gd name="T0" fmla="*/ 1 w 1"/>
                  <a:gd name="T1" fmla="*/ 0 h 1"/>
                  <a:gd name="T2" fmla="*/ 1 w 1"/>
                  <a:gd name="T3" fmla="*/ 1 h 1"/>
                  <a:gd name="T4" fmla="*/ 1 w 1"/>
                  <a:gd name="T5" fmla="*/ 1 h 1"/>
                  <a:gd name="T6" fmla="*/ 1 w 1"/>
                  <a:gd name="T7" fmla="*/ 0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0" y="0"/>
                      <a:pt x="0" y="0"/>
                      <a:pt x="1" y="1"/>
                    </a:cubicBezTo>
                    <a:cubicBezTo>
                      <a:pt x="1" y="1"/>
                      <a:pt x="1" y="1"/>
                      <a:pt x="1" y="1"/>
                    </a:cubicBezTo>
                    <a:cubicBezTo>
                      <a:pt x="1" y="0"/>
                      <a:pt x="1" y="0"/>
                      <a:pt x="1" y="0"/>
                    </a:cubicBezTo>
                    <a:cubicBezTo>
                      <a:pt x="1" y="0"/>
                      <a:pt x="1" y="0"/>
                      <a:pt x="1" y="0"/>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099" name="Freeform 2594">
                <a:extLst>
                  <a:ext uri="{FF2B5EF4-FFF2-40B4-BE49-F238E27FC236}">
                    <a16:creationId xmlns:a16="http://schemas.microsoft.com/office/drawing/2014/main" id="{52D9DAA9-043C-D8F4-99EB-7D2F1EB2F5CE}"/>
                  </a:ext>
                </a:extLst>
              </p:cNvPr>
              <p:cNvSpPr>
                <a:spLocks/>
              </p:cNvSpPr>
              <p:nvPr/>
            </p:nvSpPr>
            <p:spPr bwMode="auto">
              <a:xfrm>
                <a:off x="4621213" y="3575050"/>
                <a:ext cx="3175" cy="1587"/>
              </a:xfrm>
              <a:custGeom>
                <a:avLst/>
                <a:gdLst>
                  <a:gd name="T0" fmla="*/ 1 w 1"/>
                  <a:gd name="T1" fmla="*/ 1 h 1"/>
                  <a:gd name="T2" fmla="*/ 0 w 1"/>
                  <a:gd name="T3" fmla="*/ 1 h 1"/>
                  <a:gd name="T4" fmla="*/ 0 w 1"/>
                  <a:gd name="T5" fmla="*/ 1 h 1"/>
                  <a:gd name="T6" fmla="*/ 1 w 1"/>
                  <a:gd name="T7" fmla="*/ 1 h 1"/>
                  <a:gd name="T8" fmla="*/ 1 w 1"/>
                  <a:gd name="T9" fmla="*/ 1 h 1"/>
                  <a:gd name="T10" fmla="*/ 1 w 1"/>
                  <a:gd name="T11" fmla="*/ 1 h 1"/>
                </a:gdLst>
                <a:ahLst/>
                <a:cxnLst>
                  <a:cxn ang="0">
                    <a:pos x="T0" y="T1"/>
                  </a:cxn>
                  <a:cxn ang="0">
                    <a:pos x="T2" y="T3"/>
                  </a:cxn>
                  <a:cxn ang="0">
                    <a:pos x="T4" y="T5"/>
                  </a:cxn>
                  <a:cxn ang="0">
                    <a:pos x="T6" y="T7"/>
                  </a:cxn>
                  <a:cxn ang="0">
                    <a:pos x="T8" y="T9"/>
                  </a:cxn>
                  <a:cxn ang="0">
                    <a:pos x="T10" y="T11"/>
                  </a:cxn>
                </a:cxnLst>
                <a:rect l="0" t="0" r="r" b="b"/>
                <a:pathLst>
                  <a:path w="1" h="1">
                    <a:moveTo>
                      <a:pt x="1" y="1"/>
                    </a:moveTo>
                    <a:cubicBezTo>
                      <a:pt x="1" y="1"/>
                      <a:pt x="1" y="1"/>
                      <a:pt x="0" y="1"/>
                    </a:cubicBezTo>
                    <a:cubicBezTo>
                      <a:pt x="0" y="0"/>
                      <a:pt x="0" y="1"/>
                      <a:pt x="0" y="1"/>
                    </a:cubicBezTo>
                    <a:cubicBezTo>
                      <a:pt x="0" y="1"/>
                      <a:pt x="0" y="1"/>
                      <a:pt x="1" y="1"/>
                    </a:cubicBezTo>
                    <a:cubicBezTo>
                      <a:pt x="1" y="1"/>
                      <a:pt x="1" y="1"/>
                      <a:pt x="1" y="1"/>
                    </a:cubicBezTo>
                    <a:cubicBezTo>
                      <a:pt x="1" y="1"/>
                      <a:pt x="1" y="1"/>
                      <a:pt x="1" y="1"/>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100" name="Freeform 2595">
                <a:extLst>
                  <a:ext uri="{FF2B5EF4-FFF2-40B4-BE49-F238E27FC236}">
                    <a16:creationId xmlns:a16="http://schemas.microsoft.com/office/drawing/2014/main" id="{D8B2EC73-0E64-1ADE-1A42-0B0CD420FFF2}"/>
                  </a:ext>
                </a:extLst>
              </p:cNvPr>
              <p:cNvSpPr>
                <a:spLocks/>
              </p:cNvSpPr>
              <p:nvPr/>
            </p:nvSpPr>
            <p:spPr bwMode="auto">
              <a:xfrm>
                <a:off x="4611688" y="3606800"/>
                <a:ext cx="6350" cy="1587"/>
              </a:xfrm>
              <a:custGeom>
                <a:avLst/>
                <a:gdLst>
                  <a:gd name="T0" fmla="*/ 1 w 2"/>
                  <a:gd name="T1" fmla="*/ 0 h 1"/>
                  <a:gd name="T2" fmla="*/ 1 w 2"/>
                  <a:gd name="T3" fmla="*/ 1 h 1"/>
                  <a:gd name="T4" fmla="*/ 1 w 2"/>
                  <a:gd name="T5" fmla="*/ 0 h 1"/>
                </a:gdLst>
                <a:ahLst/>
                <a:cxnLst>
                  <a:cxn ang="0">
                    <a:pos x="T0" y="T1"/>
                  </a:cxn>
                  <a:cxn ang="0">
                    <a:pos x="T2" y="T3"/>
                  </a:cxn>
                  <a:cxn ang="0">
                    <a:pos x="T4" y="T5"/>
                  </a:cxn>
                </a:cxnLst>
                <a:rect l="0" t="0" r="r" b="b"/>
                <a:pathLst>
                  <a:path w="2" h="1">
                    <a:moveTo>
                      <a:pt x="1" y="0"/>
                    </a:moveTo>
                    <a:cubicBezTo>
                      <a:pt x="0" y="0"/>
                      <a:pt x="1" y="1"/>
                      <a:pt x="1" y="1"/>
                    </a:cubicBezTo>
                    <a:cubicBezTo>
                      <a:pt x="2" y="1"/>
                      <a:pt x="2" y="0"/>
                      <a:pt x="1" y="0"/>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101" name="Freeform 2596">
                <a:extLst>
                  <a:ext uri="{FF2B5EF4-FFF2-40B4-BE49-F238E27FC236}">
                    <a16:creationId xmlns:a16="http://schemas.microsoft.com/office/drawing/2014/main" id="{71C38596-C1D9-D887-E736-6E8A105176F8}"/>
                  </a:ext>
                </a:extLst>
              </p:cNvPr>
              <p:cNvSpPr>
                <a:spLocks/>
              </p:cNvSpPr>
              <p:nvPr/>
            </p:nvSpPr>
            <p:spPr bwMode="auto">
              <a:xfrm>
                <a:off x="4624388" y="3571875"/>
                <a:ext cx="0" cy="3175"/>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0"/>
                      <a:pt x="0" y="1"/>
                      <a:pt x="0" y="1"/>
                    </a:cubicBezTo>
                    <a:cubicBezTo>
                      <a:pt x="0" y="1"/>
                      <a:pt x="0" y="1"/>
                      <a:pt x="0" y="1"/>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102" name="Freeform 2597">
                <a:extLst>
                  <a:ext uri="{FF2B5EF4-FFF2-40B4-BE49-F238E27FC236}">
                    <a16:creationId xmlns:a16="http://schemas.microsoft.com/office/drawing/2014/main" id="{27E6CDE2-6AF3-EC79-D088-9E2AC100C635}"/>
                  </a:ext>
                </a:extLst>
              </p:cNvPr>
              <p:cNvSpPr>
                <a:spLocks/>
              </p:cNvSpPr>
              <p:nvPr/>
            </p:nvSpPr>
            <p:spPr bwMode="auto">
              <a:xfrm>
                <a:off x="4595813" y="3454400"/>
                <a:ext cx="1588" cy="3175"/>
              </a:xfrm>
              <a:custGeom>
                <a:avLst/>
                <a:gdLst>
                  <a:gd name="T0" fmla="*/ 0 w 1"/>
                  <a:gd name="T1" fmla="*/ 0 h 1"/>
                  <a:gd name="T2" fmla="*/ 0 w 1"/>
                  <a:gd name="T3" fmla="*/ 1 h 1"/>
                  <a:gd name="T4" fmla="*/ 1 w 1"/>
                  <a:gd name="T5" fmla="*/ 1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0"/>
                      <a:pt x="0" y="1"/>
                    </a:cubicBezTo>
                    <a:cubicBezTo>
                      <a:pt x="0" y="1"/>
                      <a:pt x="0" y="1"/>
                      <a:pt x="1" y="1"/>
                    </a:cubicBezTo>
                    <a:cubicBezTo>
                      <a:pt x="1" y="1"/>
                      <a:pt x="1" y="1"/>
                      <a:pt x="1" y="0"/>
                    </a:cubicBezTo>
                    <a:cubicBezTo>
                      <a:pt x="0" y="0"/>
                      <a:pt x="0" y="0"/>
                      <a:pt x="0" y="0"/>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103" name="Freeform 2598">
                <a:extLst>
                  <a:ext uri="{FF2B5EF4-FFF2-40B4-BE49-F238E27FC236}">
                    <a16:creationId xmlns:a16="http://schemas.microsoft.com/office/drawing/2014/main" id="{89B14D92-A77B-B703-2D71-68B2BD981DC4}"/>
                  </a:ext>
                </a:extLst>
              </p:cNvPr>
              <p:cNvSpPr>
                <a:spLocks/>
              </p:cNvSpPr>
              <p:nvPr/>
            </p:nvSpPr>
            <p:spPr bwMode="auto">
              <a:xfrm>
                <a:off x="4624388" y="3576637"/>
                <a:ext cx="1588" cy="3175"/>
              </a:xfrm>
              <a:custGeom>
                <a:avLst/>
                <a:gdLst>
                  <a:gd name="T0" fmla="*/ 0 w 1"/>
                  <a:gd name="T1" fmla="*/ 1 h 1"/>
                  <a:gd name="T2" fmla="*/ 1 w 1"/>
                  <a:gd name="T3" fmla="*/ 1 h 1"/>
                  <a:gd name="T4" fmla="*/ 1 w 1"/>
                  <a:gd name="T5" fmla="*/ 1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1" y="1"/>
                      <a:pt x="1" y="1"/>
                    </a:cubicBezTo>
                    <a:cubicBezTo>
                      <a:pt x="0" y="1"/>
                      <a:pt x="1" y="1"/>
                      <a:pt x="1" y="1"/>
                    </a:cubicBezTo>
                    <a:cubicBezTo>
                      <a:pt x="1" y="0"/>
                      <a:pt x="0" y="1"/>
                      <a:pt x="0" y="1"/>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104" name="Freeform 2600">
                <a:extLst>
                  <a:ext uri="{FF2B5EF4-FFF2-40B4-BE49-F238E27FC236}">
                    <a16:creationId xmlns:a16="http://schemas.microsoft.com/office/drawing/2014/main" id="{DB29D47D-7987-AEB7-F560-FB4E3CB3E955}"/>
                  </a:ext>
                </a:extLst>
              </p:cNvPr>
              <p:cNvSpPr>
                <a:spLocks/>
              </p:cNvSpPr>
              <p:nvPr/>
            </p:nvSpPr>
            <p:spPr bwMode="auto">
              <a:xfrm>
                <a:off x="4554538" y="3486150"/>
                <a:ext cx="0" cy="1587"/>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105" name="Freeform 2601">
                <a:extLst>
                  <a:ext uri="{FF2B5EF4-FFF2-40B4-BE49-F238E27FC236}">
                    <a16:creationId xmlns:a16="http://schemas.microsoft.com/office/drawing/2014/main" id="{5DB50A24-67C4-CA3C-0957-9D00783B6B45}"/>
                  </a:ext>
                </a:extLst>
              </p:cNvPr>
              <p:cNvSpPr>
                <a:spLocks/>
              </p:cNvSpPr>
              <p:nvPr/>
            </p:nvSpPr>
            <p:spPr bwMode="auto">
              <a:xfrm>
                <a:off x="4589463" y="3457575"/>
                <a:ext cx="3175" cy="1587"/>
              </a:xfrm>
              <a:custGeom>
                <a:avLst/>
                <a:gdLst>
                  <a:gd name="T0" fmla="*/ 0 w 1"/>
                  <a:gd name="T1" fmla="*/ 0 h 1"/>
                  <a:gd name="T2" fmla="*/ 0 w 1"/>
                  <a:gd name="T3" fmla="*/ 0 h 1"/>
                  <a:gd name="T4" fmla="*/ 0 w 1"/>
                  <a:gd name="T5" fmla="*/ 0 h 1"/>
                </a:gdLst>
                <a:ahLst/>
                <a:cxnLst>
                  <a:cxn ang="0">
                    <a:pos x="T0" y="T1"/>
                  </a:cxn>
                  <a:cxn ang="0">
                    <a:pos x="T2" y="T3"/>
                  </a:cxn>
                  <a:cxn ang="0">
                    <a:pos x="T4" y="T5"/>
                  </a:cxn>
                </a:cxnLst>
                <a:rect l="0" t="0" r="r" b="b"/>
                <a:pathLst>
                  <a:path w="1" h="1">
                    <a:moveTo>
                      <a:pt x="0" y="0"/>
                    </a:moveTo>
                    <a:cubicBezTo>
                      <a:pt x="0" y="0"/>
                      <a:pt x="0" y="0"/>
                      <a:pt x="0" y="0"/>
                    </a:cubicBezTo>
                    <a:cubicBezTo>
                      <a:pt x="1" y="1"/>
                      <a:pt x="1" y="0"/>
                      <a:pt x="0" y="0"/>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106" name="Freeform 2602">
                <a:extLst>
                  <a:ext uri="{FF2B5EF4-FFF2-40B4-BE49-F238E27FC236}">
                    <a16:creationId xmlns:a16="http://schemas.microsoft.com/office/drawing/2014/main" id="{1F14EFF6-F90A-0057-8066-74A74A7731DA}"/>
                  </a:ext>
                </a:extLst>
              </p:cNvPr>
              <p:cNvSpPr>
                <a:spLocks/>
              </p:cNvSpPr>
              <p:nvPr/>
            </p:nvSpPr>
            <p:spPr bwMode="auto">
              <a:xfrm>
                <a:off x="4564063" y="3497262"/>
                <a:ext cx="0" cy="3175"/>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1"/>
                      <a:pt x="0" y="0"/>
                    </a:cubicBezTo>
                    <a:cubicBezTo>
                      <a:pt x="0" y="0"/>
                      <a:pt x="0" y="0"/>
                      <a:pt x="0" y="0"/>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107" name="Freeform 2603">
                <a:extLst>
                  <a:ext uri="{FF2B5EF4-FFF2-40B4-BE49-F238E27FC236}">
                    <a16:creationId xmlns:a16="http://schemas.microsoft.com/office/drawing/2014/main" id="{7028C69A-9989-C701-73D3-DE407E77E477}"/>
                  </a:ext>
                </a:extLst>
              </p:cNvPr>
              <p:cNvSpPr>
                <a:spLocks/>
              </p:cNvSpPr>
              <p:nvPr/>
            </p:nvSpPr>
            <p:spPr bwMode="auto">
              <a:xfrm>
                <a:off x="4624388" y="3565525"/>
                <a:ext cx="74613" cy="46037"/>
              </a:xfrm>
              <a:custGeom>
                <a:avLst/>
                <a:gdLst>
                  <a:gd name="T0" fmla="*/ 25 w 26"/>
                  <a:gd name="T1" fmla="*/ 0 h 16"/>
                  <a:gd name="T2" fmla="*/ 23 w 26"/>
                  <a:gd name="T3" fmla="*/ 1 h 16"/>
                  <a:gd name="T4" fmla="*/ 22 w 26"/>
                  <a:gd name="T5" fmla="*/ 1 h 16"/>
                  <a:gd name="T6" fmla="*/ 21 w 26"/>
                  <a:gd name="T7" fmla="*/ 1 h 16"/>
                  <a:gd name="T8" fmla="*/ 18 w 26"/>
                  <a:gd name="T9" fmla="*/ 2 h 16"/>
                  <a:gd name="T10" fmla="*/ 16 w 26"/>
                  <a:gd name="T11" fmla="*/ 3 h 16"/>
                  <a:gd name="T12" fmla="*/ 13 w 26"/>
                  <a:gd name="T13" fmla="*/ 3 h 16"/>
                  <a:gd name="T14" fmla="*/ 10 w 26"/>
                  <a:gd name="T15" fmla="*/ 3 h 16"/>
                  <a:gd name="T16" fmla="*/ 9 w 26"/>
                  <a:gd name="T17" fmla="*/ 2 h 16"/>
                  <a:gd name="T18" fmla="*/ 8 w 26"/>
                  <a:gd name="T19" fmla="*/ 2 h 16"/>
                  <a:gd name="T20" fmla="*/ 7 w 26"/>
                  <a:gd name="T21" fmla="*/ 1 h 16"/>
                  <a:gd name="T22" fmla="*/ 6 w 26"/>
                  <a:gd name="T23" fmla="*/ 1 h 16"/>
                  <a:gd name="T24" fmla="*/ 5 w 26"/>
                  <a:gd name="T25" fmla="*/ 3 h 16"/>
                  <a:gd name="T26" fmla="*/ 4 w 26"/>
                  <a:gd name="T27" fmla="*/ 2 h 16"/>
                  <a:gd name="T28" fmla="*/ 3 w 26"/>
                  <a:gd name="T29" fmla="*/ 2 h 16"/>
                  <a:gd name="T30" fmla="*/ 1 w 26"/>
                  <a:gd name="T31" fmla="*/ 2 h 16"/>
                  <a:gd name="T32" fmla="*/ 1 w 26"/>
                  <a:gd name="T33" fmla="*/ 4 h 16"/>
                  <a:gd name="T34" fmla="*/ 1 w 26"/>
                  <a:gd name="T35" fmla="*/ 5 h 16"/>
                  <a:gd name="T36" fmla="*/ 1 w 26"/>
                  <a:gd name="T37" fmla="*/ 6 h 16"/>
                  <a:gd name="T38" fmla="*/ 3 w 26"/>
                  <a:gd name="T39" fmla="*/ 7 h 16"/>
                  <a:gd name="T40" fmla="*/ 5 w 26"/>
                  <a:gd name="T41" fmla="*/ 8 h 16"/>
                  <a:gd name="T42" fmla="*/ 7 w 26"/>
                  <a:gd name="T43" fmla="*/ 8 h 16"/>
                  <a:gd name="T44" fmla="*/ 8 w 26"/>
                  <a:gd name="T45" fmla="*/ 9 h 16"/>
                  <a:gd name="T46" fmla="*/ 10 w 26"/>
                  <a:gd name="T47" fmla="*/ 11 h 16"/>
                  <a:gd name="T48" fmla="*/ 12 w 26"/>
                  <a:gd name="T49" fmla="*/ 11 h 16"/>
                  <a:gd name="T50" fmla="*/ 13 w 26"/>
                  <a:gd name="T51" fmla="*/ 11 h 16"/>
                  <a:gd name="T52" fmla="*/ 16 w 26"/>
                  <a:gd name="T53" fmla="*/ 13 h 16"/>
                  <a:gd name="T54" fmla="*/ 18 w 26"/>
                  <a:gd name="T55" fmla="*/ 14 h 16"/>
                  <a:gd name="T56" fmla="*/ 19 w 26"/>
                  <a:gd name="T57" fmla="*/ 15 h 16"/>
                  <a:gd name="T58" fmla="*/ 20 w 26"/>
                  <a:gd name="T59" fmla="*/ 15 h 16"/>
                  <a:gd name="T60" fmla="*/ 22 w 26"/>
                  <a:gd name="T61" fmla="*/ 16 h 16"/>
                  <a:gd name="T62" fmla="*/ 22 w 26"/>
                  <a:gd name="T63" fmla="*/ 14 h 16"/>
                  <a:gd name="T64" fmla="*/ 23 w 26"/>
                  <a:gd name="T65" fmla="*/ 13 h 16"/>
                  <a:gd name="T66" fmla="*/ 24 w 26"/>
                  <a:gd name="T67" fmla="*/ 12 h 16"/>
                  <a:gd name="T68" fmla="*/ 24 w 26"/>
                  <a:gd name="T69" fmla="*/ 12 h 16"/>
                  <a:gd name="T70" fmla="*/ 23 w 26"/>
                  <a:gd name="T71" fmla="*/ 11 h 16"/>
                  <a:gd name="T72" fmla="*/ 23 w 26"/>
                  <a:gd name="T73" fmla="*/ 10 h 16"/>
                  <a:gd name="T74" fmla="*/ 23 w 26"/>
                  <a:gd name="T75" fmla="*/ 10 h 16"/>
                  <a:gd name="T76" fmla="*/ 22 w 26"/>
                  <a:gd name="T77" fmla="*/ 10 h 16"/>
                  <a:gd name="T78" fmla="*/ 22 w 26"/>
                  <a:gd name="T79" fmla="*/ 7 h 16"/>
                  <a:gd name="T80" fmla="*/ 23 w 26"/>
                  <a:gd name="T81" fmla="*/ 6 h 16"/>
                  <a:gd name="T82" fmla="*/ 25 w 26"/>
                  <a:gd name="T83" fmla="*/ 3 h 16"/>
                  <a:gd name="T84" fmla="*/ 25 w 26"/>
                  <a:gd name="T85" fmla="*/ 2 h 16"/>
                  <a:gd name="T86" fmla="*/ 26 w 26"/>
                  <a:gd name="T87"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6" h="16">
                    <a:moveTo>
                      <a:pt x="26" y="0"/>
                    </a:moveTo>
                    <a:cubicBezTo>
                      <a:pt x="25" y="1"/>
                      <a:pt x="26" y="0"/>
                      <a:pt x="25" y="0"/>
                    </a:cubicBezTo>
                    <a:cubicBezTo>
                      <a:pt x="25" y="1"/>
                      <a:pt x="25" y="1"/>
                      <a:pt x="24" y="1"/>
                    </a:cubicBezTo>
                    <a:cubicBezTo>
                      <a:pt x="24" y="1"/>
                      <a:pt x="23" y="1"/>
                      <a:pt x="23" y="1"/>
                    </a:cubicBezTo>
                    <a:cubicBezTo>
                      <a:pt x="23" y="0"/>
                      <a:pt x="23" y="0"/>
                      <a:pt x="23" y="1"/>
                    </a:cubicBezTo>
                    <a:cubicBezTo>
                      <a:pt x="23" y="2"/>
                      <a:pt x="23" y="1"/>
                      <a:pt x="22" y="1"/>
                    </a:cubicBezTo>
                    <a:cubicBezTo>
                      <a:pt x="22" y="2"/>
                      <a:pt x="21" y="2"/>
                      <a:pt x="21" y="2"/>
                    </a:cubicBezTo>
                    <a:cubicBezTo>
                      <a:pt x="22" y="1"/>
                      <a:pt x="21" y="2"/>
                      <a:pt x="21" y="1"/>
                    </a:cubicBezTo>
                    <a:cubicBezTo>
                      <a:pt x="21" y="1"/>
                      <a:pt x="20" y="2"/>
                      <a:pt x="19" y="1"/>
                    </a:cubicBezTo>
                    <a:cubicBezTo>
                      <a:pt x="18" y="2"/>
                      <a:pt x="20" y="2"/>
                      <a:pt x="18" y="2"/>
                    </a:cubicBezTo>
                    <a:cubicBezTo>
                      <a:pt x="18" y="2"/>
                      <a:pt x="18" y="3"/>
                      <a:pt x="17" y="3"/>
                    </a:cubicBezTo>
                    <a:cubicBezTo>
                      <a:pt x="17" y="3"/>
                      <a:pt x="16" y="2"/>
                      <a:pt x="16" y="3"/>
                    </a:cubicBezTo>
                    <a:cubicBezTo>
                      <a:pt x="16" y="3"/>
                      <a:pt x="15" y="3"/>
                      <a:pt x="15" y="3"/>
                    </a:cubicBezTo>
                    <a:cubicBezTo>
                      <a:pt x="14" y="3"/>
                      <a:pt x="13" y="3"/>
                      <a:pt x="13" y="3"/>
                    </a:cubicBezTo>
                    <a:cubicBezTo>
                      <a:pt x="13" y="3"/>
                      <a:pt x="13" y="3"/>
                      <a:pt x="12" y="3"/>
                    </a:cubicBezTo>
                    <a:cubicBezTo>
                      <a:pt x="13" y="3"/>
                      <a:pt x="11" y="3"/>
                      <a:pt x="10" y="3"/>
                    </a:cubicBezTo>
                    <a:cubicBezTo>
                      <a:pt x="10" y="3"/>
                      <a:pt x="9" y="3"/>
                      <a:pt x="10" y="2"/>
                    </a:cubicBezTo>
                    <a:cubicBezTo>
                      <a:pt x="10" y="2"/>
                      <a:pt x="9" y="2"/>
                      <a:pt x="9" y="2"/>
                    </a:cubicBezTo>
                    <a:cubicBezTo>
                      <a:pt x="9" y="2"/>
                      <a:pt x="9" y="2"/>
                      <a:pt x="9" y="2"/>
                    </a:cubicBezTo>
                    <a:cubicBezTo>
                      <a:pt x="8" y="2"/>
                      <a:pt x="8" y="2"/>
                      <a:pt x="8" y="2"/>
                    </a:cubicBezTo>
                    <a:cubicBezTo>
                      <a:pt x="8" y="2"/>
                      <a:pt x="8" y="1"/>
                      <a:pt x="8" y="1"/>
                    </a:cubicBezTo>
                    <a:cubicBezTo>
                      <a:pt x="8" y="1"/>
                      <a:pt x="8" y="1"/>
                      <a:pt x="7" y="1"/>
                    </a:cubicBezTo>
                    <a:cubicBezTo>
                      <a:pt x="7" y="1"/>
                      <a:pt x="7" y="1"/>
                      <a:pt x="7" y="1"/>
                    </a:cubicBezTo>
                    <a:cubicBezTo>
                      <a:pt x="7" y="1"/>
                      <a:pt x="6" y="2"/>
                      <a:pt x="6" y="1"/>
                    </a:cubicBezTo>
                    <a:cubicBezTo>
                      <a:pt x="6" y="1"/>
                      <a:pt x="6" y="1"/>
                      <a:pt x="6" y="1"/>
                    </a:cubicBezTo>
                    <a:cubicBezTo>
                      <a:pt x="5" y="2"/>
                      <a:pt x="6" y="2"/>
                      <a:pt x="5" y="3"/>
                    </a:cubicBezTo>
                    <a:cubicBezTo>
                      <a:pt x="4" y="3"/>
                      <a:pt x="4" y="2"/>
                      <a:pt x="4" y="2"/>
                    </a:cubicBezTo>
                    <a:cubicBezTo>
                      <a:pt x="3" y="2"/>
                      <a:pt x="4" y="2"/>
                      <a:pt x="4" y="2"/>
                    </a:cubicBezTo>
                    <a:cubicBezTo>
                      <a:pt x="3" y="2"/>
                      <a:pt x="3" y="2"/>
                      <a:pt x="3" y="1"/>
                    </a:cubicBezTo>
                    <a:cubicBezTo>
                      <a:pt x="3" y="1"/>
                      <a:pt x="2" y="1"/>
                      <a:pt x="3" y="2"/>
                    </a:cubicBezTo>
                    <a:cubicBezTo>
                      <a:pt x="3" y="2"/>
                      <a:pt x="3" y="2"/>
                      <a:pt x="2" y="2"/>
                    </a:cubicBezTo>
                    <a:cubicBezTo>
                      <a:pt x="2" y="2"/>
                      <a:pt x="2" y="2"/>
                      <a:pt x="1" y="2"/>
                    </a:cubicBezTo>
                    <a:cubicBezTo>
                      <a:pt x="1" y="3"/>
                      <a:pt x="1" y="3"/>
                      <a:pt x="1" y="3"/>
                    </a:cubicBezTo>
                    <a:cubicBezTo>
                      <a:pt x="1" y="3"/>
                      <a:pt x="1" y="4"/>
                      <a:pt x="1" y="4"/>
                    </a:cubicBezTo>
                    <a:cubicBezTo>
                      <a:pt x="0" y="5"/>
                      <a:pt x="1" y="4"/>
                      <a:pt x="1" y="4"/>
                    </a:cubicBezTo>
                    <a:cubicBezTo>
                      <a:pt x="1" y="4"/>
                      <a:pt x="1" y="5"/>
                      <a:pt x="1" y="5"/>
                    </a:cubicBezTo>
                    <a:cubicBezTo>
                      <a:pt x="1" y="5"/>
                      <a:pt x="1" y="5"/>
                      <a:pt x="1" y="5"/>
                    </a:cubicBezTo>
                    <a:cubicBezTo>
                      <a:pt x="1" y="5"/>
                      <a:pt x="1" y="6"/>
                      <a:pt x="1" y="6"/>
                    </a:cubicBezTo>
                    <a:cubicBezTo>
                      <a:pt x="1" y="7"/>
                      <a:pt x="2" y="6"/>
                      <a:pt x="2" y="7"/>
                    </a:cubicBezTo>
                    <a:cubicBezTo>
                      <a:pt x="3" y="8"/>
                      <a:pt x="2" y="7"/>
                      <a:pt x="3" y="7"/>
                    </a:cubicBezTo>
                    <a:cubicBezTo>
                      <a:pt x="4" y="7"/>
                      <a:pt x="4" y="7"/>
                      <a:pt x="4" y="7"/>
                    </a:cubicBezTo>
                    <a:cubicBezTo>
                      <a:pt x="5" y="7"/>
                      <a:pt x="5" y="7"/>
                      <a:pt x="5" y="8"/>
                    </a:cubicBezTo>
                    <a:cubicBezTo>
                      <a:pt x="5" y="8"/>
                      <a:pt x="5" y="8"/>
                      <a:pt x="5" y="8"/>
                    </a:cubicBezTo>
                    <a:cubicBezTo>
                      <a:pt x="6" y="8"/>
                      <a:pt x="6" y="8"/>
                      <a:pt x="7" y="8"/>
                    </a:cubicBezTo>
                    <a:cubicBezTo>
                      <a:pt x="7" y="8"/>
                      <a:pt x="7" y="9"/>
                      <a:pt x="7" y="9"/>
                    </a:cubicBezTo>
                    <a:cubicBezTo>
                      <a:pt x="8" y="9"/>
                      <a:pt x="8" y="9"/>
                      <a:pt x="8" y="9"/>
                    </a:cubicBezTo>
                    <a:cubicBezTo>
                      <a:pt x="9" y="10"/>
                      <a:pt x="9" y="10"/>
                      <a:pt x="10" y="10"/>
                    </a:cubicBezTo>
                    <a:cubicBezTo>
                      <a:pt x="10" y="10"/>
                      <a:pt x="10" y="11"/>
                      <a:pt x="10" y="11"/>
                    </a:cubicBezTo>
                    <a:cubicBezTo>
                      <a:pt x="11" y="11"/>
                      <a:pt x="11" y="11"/>
                      <a:pt x="11" y="11"/>
                    </a:cubicBezTo>
                    <a:cubicBezTo>
                      <a:pt x="11" y="11"/>
                      <a:pt x="11" y="11"/>
                      <a:pt x="12" y="11"/>
                    </a:cubicBezTo>
                    <a:cubicBezTo>
                      <a:pt x="12" y="11"/>
                      <a:pt x="12" y="11"/>
                      <a:pt x="12" y="11"/>
                    </a:cubicBezTo>
                    <a:cubicBezTo>
                      <a:pt x="13" y="11"/>
                      <a:pt x="12" y="12"/>
                      <a:pt x="13" y="11"/>
                    </a:cubicBezTo>
                    <a:cubicBezTo>
                      <a:pt x="14" y="11"/>
                      <a:pt x="15" y="12"/>
                      <a:pt x="15" y="12"/>
                    </a:cubicBezTo>
                    <a:cubicBezTo>
                      <a:pt x="16" y="12"/>
                      <a:pt x="16" y="13"/>
                      <a:pt x="16" y="13"/>
                    </a:cubicBezTo>
                    <a:cubicBezTo>
                      <a:pt x="16" y="14"/>
                      <a:pt x="17" y="14"/>
                      <a:pt x="17" y="14"/>
                    </a:cubicBezTo>
                    <a:cubicBezTo>
                      <a:pt x="17" y="14"/>
                      <a:pt x="17" y="14"/>
                      <a:pt x="18" y="14"/>
                    </a:cubicBezTo>
                    <a:cubicBezTo>
                      <a:pt x="18" y="14"/>
                      <a:pt x="18" y="15"/>
                      <a:pt x="18" y="15"/>
                    </a:cubicBezTo>
                    <a:cubicBezTo>
                      <a:pt x="19" y="15"/>
                      <a:pt x="19" y="15"/>
                      <a:pt x="19" y="15"/>
                    </a:cubicBezTo>
                    <a:cubicBezTo>
                      <a:pt x="19" y="15"/>
                      <a:pt x="19" y="15"/>
                      <a:pt x="20" y="15"/>
                    </a:cubicBezTo>
                    <a:cubicBezTo>
                      <a:pt x="20" y="15"/>
                      <a:pt x="20" y="15"/>
                      <a:pt x="20" y="15"/>
                    </a:cubicBezTo>
                    <a:cubicBezTo>
                      <a:pt x="21" y="15"/>
                      <a:pt x="21" y="15"/>
                      <a:pt x="21" y="15"/>
                    </a:cubicBezTo>
                    <a:cubicBezTo>
                      <a:pt x="21" y="15"/>
                      <a:pt x="22" y="15"/>
                      <a:pt x="22" y="16"/>
                    </a:cubicBezTo>
                    <a:cubicBezTo>
                      <a:pt x="22" y="15"/>
                      <a:pt x="23" y="15"/>
                      <a:pt x="22" y="15"/>
                    </a:cubicBezTo>
                    <a:cubicBezTo>
                      <a:pt x="22" y="15"/>
                      <a:pt x="22" y="15"/>
                      <a:pt x="22" y="14"/>
                    </a:cubicBezTo>
                    <a:cubicBezTo>
                      <a:pt x="22" y="14"/>
                      <a:pt x="22" y="13"/>
                      <a:pt x="23" y="13"/>
                    </a:cubicBezTo>
                    <a:cubicBezTo>
                      <a:pt x="23" y="13"/>
                      <a:pt x="23" y="13"/>
                      <a:pt x="23" y="13"/>
                    </a:cubicBezTo>
                    <a:cubicBezTo>
                      <a:pt x="24" y="13"/>
                      <a:pt x="23" y="13"/>
                      <a:pt x="23" y="12"/>
                    </a:cubicBezTo>
                    <a:cubicBezTo>
                      <a:pt x="23" y="12"/>
                      <a:pt x="23" y="12"/>
                      <a:pt x="24" y="12"/>
                    </a:cubicBezTo>
                    <a:cubicBezTo>
                      <a:pt x="24" y="13"/>
                      <a:pt x="24" y="13"/>
                      <a:pt x="24" y="12"/>
                    </a:cubicBezTo>
                    <a:cubicBezTo>
                      <a:pt x="24" y="12"/>
                      <a:pt x="24" y="12"/>
                      <a:pt x="24" y="12"/>
                    </a:cubicBezTo>
                    <a:cubicBezTo>
                      <a:pt x="24" y="12"/>
                      <a:pt x="23" y="12"/>
                      <a:pt x="24" y="12"/>
                    </a:cubicBezTo>
                    <a:cubicBezTo>
                      <a:pt x="24" y="11"/>
                      <a:pt x="23" y="11"/>
                      <a:pt x="23" y="11"/>
                    </a:cubicBezTo>
                    <a:cubicBezTo>
                      <a:pt x="23" y="11"/>
                      <a:pt x="23" y="11"/>
                      <a:pt x="23" y="11"/>
                    </a:cubicBezTo>
                    <a:cubicBezTo>
                      <a:pt x="23" y="11"/>
                      <a:pt x="22" y="10"/>
                      <a:pt x="23" y="10"/>
                    </a:cubicBezTo>
                    <a:cubicBezTo>
                      <a:pt x="23" y="10"/>
                      <a:pt x="23" y="10"/>
                      <a:pt x="23" y="10"/>
                    </a:cubicBezTo>
                    <a:cubicBezTo>
                      <a:pt x="23" y="10"/>
                      <a:pt x="23" y="10"/>
                      <a:pt x="23" y="10"/>
                    </a:cubicBezTo>
                    <a:cubicBezTo>
                      <a:pt x="23" y="10"/>
                      <a:pt x="23" y="10"/>
                      <a:pt x="23" y="10"/>
                    </a:cubicBezTo>
                    <a:cubicBezTo>
                      <a:pt x="23" y="10"/>
                      <a:pt x="23" y="10"/>
                      <a:pt x="22" y="10"/>
                    </a:cubicBezTo>
                    <a:cubicBezTo>
                      <a:pt x="22" y="9"/>
                      <a:pt x="22" y="9"/>
                      <a:pt x="22" y="9"/>
                    </a:cubicBezTo>
                    <a:cubicBezTo>
                      <a:pt x="22" y="8"/>
                      <a:pt x="21" y="8"/>
                      <a:pt x="22" y="7"/>
                    </a:cubicBezTo>
                    <a:cubicBezTo>
                      <a:pt x="23" y="7"/>
                      <a:pt x="22" y="7"/>
                      <a:pt x="23" y="6"/>
                    </a:cubicBezTo>
                    <a:cubicBezTo>
                      <a:pt x="23" y="6"/>
                      <a:pt x="23" y="6"/>
                      <a:pt x="23" y="6"/>
                    </a:cubicBezTo>
                    <a:cubicBezTo>
                      <a:pt x="23" y="5"/>
                      <a:pt x="23" y="5"/>
                      <a:pt x="24" y="4"/>
                    </a:cubicBezTo>
                    <a:cubicBezTo>
                      <a:pt x="24" y="3"/>
                      <a:pt x="24" y="3"/>
                      <a:pt x="25" y="3"/>
                    </a:cubicBezTo>
                    <a:cubicBezTo>
                      <a:pt x="25" y="3"/>
                      <a:pt x="25" y="3"/>
                      <a:pt x="25" y="2"/>
                    </a:cubicBezTo>
                    <a:cubicBezTo>
                      <a:pt x="25" y="2"/>
                      <a:pt x="25" y="2"/>
                      <a:pt x="25" y="2"/>
                    </a:cubicBezTo>
                    <a:cubicBezTo>
                      <a:pt x="26" y="2"/>
                      <a:pt x="25" y="1"/>
                      <a:pt x="26" y="1"/>
                    </a:cubicBezTo>
                    <a:cubicBezTo>
                      <a:pt x="26" y="1"/>
                      <a:pt x="26" y="0"/>
                      <a:pt x="26" y="0"/>
                    </a:cubicBezTo>
                    <a:close/>
                  </a:path>
                </a:pathLst>
              </a:custGeom>
              <a:solidFill>
                <a:schemeClr val="accent1"/>
              </a:solidFill>
              <a:ln w="3175">
                <a:noFill/>
              </a:ln>
            </p:spPr>
            <p:txBody>
              <a:bodyPr vert="horz" wrap="square" lIns="91440" tIns="45720" rIns="91440" bIns="45720" numCol="1" anchor="t" anchorCtr="0" compatLnSpc="1">
                <a:prstTxWarp prst="textNoShape">
                  <a:avLst/>
                </a:prstTxWarp>
              </a:bodyPr>
              <a:lstStyle/>
              <a:p>
                <a:endParaRPr lang="en-GB"/>
              </a:p>
            </p:txBody>
          </p:sp>
          <p:sp>
            <p:nvSpPr>
              <p:cNvPr id="5108" name="Freeform 2604">
                <a:extLst>
                  <a:ext uri="{FF2B5EF4-FFF2-40B4-BE49-F238E27FC236}">
                    <a16:creationId xmlns:a16="http://schemas.microsoft.com/office/drawing/2014/main" id="{6E3123AA-85D6-1439-63C3-850E8B7EDAEE}"/>
                  </a:ext>
                </a:extLst>
              </p:cNvPr>
              <p:cNvSpPr>
                <a:spLocks/>
              </p:cNvSpPr>
              <p:nvPr/>
            </p:nvSpPr>
            <p:spPr bwMode="auto">
              <a:xfrm>
                <a:off x="4564063" y="3436937"/>
                <a:ext cx="1588" cy="3175"/>
              </a:xfrm>
              <a:custGeom>
                <a:avLst/>
                <a:gdLst>
                  <a:gd name="T0" fmla="*/ 1 w 1"/>
                  <a:gd name="T1" fmla="*/ 0 h 1"/>
                  <a:gd name="T2" fmla="*/ 1 w 1"/>
                  <a:gd name="T3" fmla="*/ 1 h 1"/>
                  <a:gd name="T4" fmla="*/ 1 w 1"/>
                  <a:gd name="T5" fmla="*/ 0 h 1"/>
                </a:gdLst>
                <a:ahLst/>
                <a:cxnLst>
                  <a:cxn ang="0">
                    <a:pos x="T0" y="T1"/>
                  </a:cxn>
                  <a:cxn ang="0">
                    <a:pos x="T2" y="T3"/>
                  </a:cxn>
                  <a:cxn ang="0">
                    <a:pos x="T4" y="T5"/>
                  </a:cxn>
                </a:cxnLst>
                <a:rect l="0" t="0" r="r" b="b"/>
                <a:pathLst>
                  <a:path w="1" h="1">
                    <a:moveTo>
                      <a:pt x="1" y="0"/>
                    </a:moveTo>
                    <a:cubicBezTo>
                      <a:pt x="0" y="0"/>
                      <a:pt x="0" y="1"/>
                      <a:pt x="1" y="1"/>
                    </a:cubicBezTo>
                    <a:cubicBezTo>
                      <a:pt x="1" y="1"/>
                      <a:pt x="1" y="0"/>
                      <a:pt x="1" y="0"/>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109" name="Freeform 2605">
                <a:extLst>
                  <a:ext uri="{FF2B5EF4-FFF2-40B4-BE49-F238E27FC236}">
                    <a16:creationId xmlns:a16="http://schemas.microsoft.com/office/drawing/2014/main" id="{8283104D-11A4-CF2B-3764-98771904B35E}"/>
                  </a:ext>
                </a:extLst>
              </p:cNvPr>
              <p:cNvSpPr>
                <a:spLocks/>
              </p:cNvSpPr>
              <p:nvPr/>
            </p:nvSpPr>
            <p:spPr bwMode="auto">
              <a:xfrm>
                <a:off x="4572001" y="3443287"/>
                <a:ext cx="7938" cy="4762"/>
              </a:xfrm>
              <a:custGeom>
                <a:avLst/>
                <a:gdLst>
                  <a:gd name="T0" fmla="*/ 3 w 3"/>
                  <a:gd name="T1" fmla="*/ 1 h 2"/>
                  <a:gd name="T2" fmla="*/ 3 w 3"/>
                  <a:gd name="T3" fmla="*/ 0 h 2"/>
                  <a:gd name="T4" fmla="*/ 1 w 3"/>
                  <a:gd name="T5" fmla="*/ 0 h 2"/>
                  <a:gd name="T6" fmla="*/ 1 w 3"/>
                  <a:gd name="T7" fmla="*/ 1 h 2"/>
                  <a:gd name="T8" fmla="*/ 0 w 3"/>
                  <a:gd name="T9" fmla="*/ 1 h 2"/>
                  <a:gd name="T10" fmla="*/ 2 w 3"/>
                  <a:gd name="T11" fmla="*/ 1 h 2"/>
                  <a:gd name="T12" fmla="*/ 3 w 3"/>
                  <a:gd name="T13" fmla="*/ 2 h 2"/>
                  <a:gd name="T14" fmla="*/ 3 w 3"/>
                  <a:gd name="T15" fmla="*/ 1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2">
                    <a:moveTo>
                      <a:pt x="3" y="1"/>
                    </a:moveTo>
                    <a:cubicBezTo>
                      <a:pt x="3" y="0"/>
                      <a:pt x="3" y="0"/>
                      <a:pt x="3" y="0"/>
                    </a:cubicBezTo>
                    <a:cubicBezTo>
                      <a:pt x="2" y="0"/>
                      <a:pt x="2" y="1"/>
                      <a:pt x="1" y="0"/>
                    </a:cubicBezTo>
                    <a:cubicBezTo>
                      <a:pt x="1" y="0"/>
                      <a:pt x="2" y="1"/>
                      <a:pt x="1" y="1"/>
                    </a:cubicBezTo>
                    <a:cubicBezTo>
                      <a:pt x="0" y="0"/>
                      <a:pt x="0" y="1"/>
                      <a:pt x="0" y="1"/>
                    </a:cubicBezTo>
                    <a:cubicBezTo>
                      <a:pt x="1" y="2"/>
                      <a:pt x="1" y="1"/>
                      <a:pt x="2" y="1"/>
                    </a:cubicBezTo>
                    <a:cubicBezTo>
                      <a:pt x="2" y="1"/>
                      <a:pt x="2" y="2"/>
                      <a:pt x="3" y="2"/>
                    </a:cubicBezTo>
                    <a:cubicBezTo>
                      <a:pt x="3" y="2"/>
                      <a:pt x="3" y="2"/>
                      <a:pt x="3" y="1"/>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110" name="Freeform 2606">
                <a:extLst>
                  <a:ext uri="{FF2B5EF4-FFF2-40B4-BE49-F238E27FC236}">
                    <a16:creationId xmlns:a16="http://schemas.microsoft.com/office/drawing/2014/main" id="{2E9D1738-68CD-DEAD-BFC0-6C40C884625F}"/>
                  </a:ext>
                </a:extLst>
              </p:cNvPr>
              <p:cNvSpPr>
                <a:spLocks/>
              </p:cNvSpPr>
              <p:nvPr/>
            </p:nvSpPr>
            <p:spPr bwMode="auto">
              <a:xfrm>
                <a:off x="4568826" y="3448050"/>
                <a:ext cx="3175" cy="3175"/>
              </a:xfrm>
              <a:custGeom>
                <a:avLst/>
                <a:gdLst>
                  <a:gd name="T0" fmla="*/ 1 w 1"/>
                  <a:gd name="T1" fmla="*/ 0 h 1"/>
                  <a:gd name="T2" fmla="*/ 1 w 1"/>
                  <a:gd name="T3" fmla="*/ 1 h 1"/>
                  <a:gd name="T4" fmla="*/ 1 w 1"/>
                  <a:gd name="T5" fmla="*/ 0 h 1"/>
                </a:gdLst>
                <a:ahLst/>
                <a:cxnLst>
                  <a:cxn ang="0">
                    <a:pos x="T0" y="T1"/>
                  </a:cxn>
                  <a:cxn ang="0">
                    <a:pos x="T2" y="T3"/>
                  </a:cxn>
                  <a:cxn ang="0">
                    <a:pos x="T4" y="T5"/>
                  </a:cxn>
                </a:cxnLst>
                <a:rect l="0" t="0" r="r" b="b"/>
                <a:pathLst>
                  <a:path w="1" h="1">
                    <a:moveTo>
                      <a:pt x="1" y="0"/>
                    </a:moveTo>
                    <a:cubicBezTo>
                      <a:pt x="0" y="0"/>
                      <a:pt x="0" y="1"/>
                      <a:pt x="1" y="1"/>
                    </a:cubicBezTo>
                    <a:cubicBezTo>
                      <a:pt x="1" y="1"/>
                      <a:pt x="1" y="0"/>
                      <a:pt x="1" y="0"/>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111" name="Freeform 2607">
                <a:extLst>
                  <a:ext uri="{FF2B5EF4-FFF2-40B4-BE49-F238E27FC236}">
                    <a16:creationId xmlns:a16="http://schemas.microsoft.com/office/drawing/2014/main" id="{B8BA673F-1D28-E2D9-491B-9A3E3413A294}"/>
                  </a:ext>
                </a:extLst>
              </p:cNvPr>
              <p:cNvSpPr>
                <a:spLocks/>
              </p:cNvSpPr>
              <p:nvPr/>
            </p:nvSpPr>
            <p:spPr bwMode="auto">
              <a:xfrm>
                <a:off x="4575176" y="3457575"/>
                <a:ext cx="3175" cy="1587"/>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1"/>
                      <a:pt x="1" y="1"/>
                      <a:pt x="1" y="0"/>
                    </a:cubicBezTo>
                    <a:cubicBezTo>
                      <a:pt x="1" y="0"/>
                      <a:pt x="0" y="0"/>
                      <a:pt x="0" y="0"/>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112" name="Freeform 2608">
                <a:extLst>
                  <a:ext uri="{FF2B5EF4-FFF2-40B4-BE49-F238E27FC236}">
                    <a16:creationId xmlns:a16="http://schemas.microsoft.com/office/drawing/2014/main" id="{6B96ABAB-0324-793D-CA4B-954D61A3BA77}"/>
                  </a:ext>
                </a:extLst>
              </p:cNvPr>
              <p:cNvSpPr>
                <a:spLocks/>
              </p:cNvSpPr>
              <p:nvPr/>
            </p:nvSpPr>
            <p:spPr bwMode="auto">
              <a:xfrm>
                <a:off x="4686301" y="3557587"/>
                <a:ext cx="0" cy="3175"/>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0"/>
                      <a:pt x="0" y="0"/>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113" name="Freeform 2609">
                <a:extLst>
                  <a:ext uri="{FF2B5EF4-FFF2-40B4-BE49-F238E27FC236}">
                    <a16:creationId xmlns:a16="http://schemas.microsoft.com/office/drawing/2014/main" id="{24A85E34-B28C-AB8A-094E-1D9CCAAE782A}"/>
                  </a:ext>
                </a:extLst>
              </p:cNvPr>
              <p:cNvSpPr>
                <a:spLocks/>
              </p:cNvSpPr>
              <p:nvPr/>
            </p:nvSpPr>
            <p:spPr bwMode="auto">
              <a:xfrm>
                <a:off x="4686301" y="3551237"/>
                <a:ext cx="3175" cy="3175"/>
              </a:xfrm>
              <a:custGeom>
                <a:avLst/>
                <a:gdLst>
                  <a:gd name="T0" fmla="*/ 1 w 1"/>
                  <a:gd name="T1" fmla="*/ 1 h 1"/>
                  <a:gd name="T2" fmla="*/ 1 w 1"/>
                  <a:gd name="T3" fmla="*/ 1 h 1"/>
                  <a:gd name="T4" fmla="*/ 1 w 1"/>
                  <a:gd name="T5" fmla="*/ 1 h 1"/>
                </a:gdLst>
                <a:ahLst/>
                <a:cxnLst>
                  <a:cxn ang="0">
                    <a:pos x="T0" y="T1"/>
                  </a:cxn>
                  <a:cxn ang="0">
                    <a:pos x="T2" y="T3"/>
                  </a:cxn>
                  <a:cxn ang="0">
                    <a:pos x="T4" y="T5"/>
                  </a:cxn>
                </a:cxnLst>
                <a:rect l="0" t="0" r="r" b="b"/>
                <a:pathLst>
                  <a:path w="1" h="1">
                    <a:moveTo>
                      <a:pt x="1" y="1"/>
                    </a:moveTo>
                    <a:cubicBezTo>
                      <a:pt x="0" y="1"/>
                      <a:pt x="1" y="1"/>
                      <a:pt x="1" y="1"/>
                    </a:cubicBezTo>
                    <a:cubicBezTo>
                      <a:pt x="1" y="0"/>
                      <a:pt x="1" y="0"/>
                      <a:pt x="1" y="1"/>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114" name="Freeform 2610">
                <a:extLst>
                  <a:ext uri="{FF2B5EF4-FFF2-40B4-BE49-F238E27FC236}">
                    <a16:creationId xmlns:a16="http://schemas.microsoft.com/office/drawing/2014/main" id="{13F4A48A-1F92-1A29-0F31-EA47D9574A5F}"/>
                  </a:ext>
                </a:extLst>
              </p:cNvPr>
              <p:cNvSpPr>
                <a:spLocks/>
              </p:cNvSpPr>
              <p:nvPr/>
            </p:nvSpPr>
            <p:spPr bwMode="auto">
              <a:xfrm>
                <a:off x="4684713" y="3562350"/>
                <a:ext cx="0" cy="3175"/>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0"/>
                      <a:pt x="0" y="0"/>
                      <a:pt x="0" y="1"/>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115" name="Freeform 2611">
                <a:extLst>
                  <a:ext uri="{FF2B5EF4-FFF2-40B4-BE49-F238E27FC236}">
                    <a16:creationId xmlns:a16="http://schemas.microsoft.com/office/drawing/2014/main" id="{EA8C39CF-5483-ECFA-3E46-71F4883430E7}"/>
                  </a:ext>
                </a:extLst>
              </p:cNvPr>
              <p:cNvSpPr>
                <a:spLocks/>
              </p:cNvSpPr>
              <p:nvPr/>
            </p:nvSpPr>
            <p:spPr bwMode="auto">
              <a:xfrm>
                <a:off x="4660901" y="3500437"/>
                <a:ext cx="3175" cy="3175"/>
              </a:xfrm>
              <a:custGeom>
                <a:avLst/>
                <a:gdLst>
                  <a:gd name="T0" fmla="*/ 0 w 1"/>
                  <a:gd name="T1" fmla="*/ 1 h 1"/>
                  <a:gd name="T2" fmla="*/ 0 w 1"/>
                  <a:gd name="T3" fmla="*/ 0 h 1"/>
                  <a:gd name="T4" fmla="*/ 0 w 1"/>
                  <a:gd name="T5" fmla="*/ 1 h 1"/>
                </a:gdLst>
                <a:ahLst/>
                <a:cxnLst>
                  <a:cxn ang="0">
                    <a:pos x="T0" y="T1"/>
                  </a:cxn>
                  <a:cxn ang="0">
                    <a:pos x="T2" y="T3"/>
                  </a:cxn>
                  <a:cxn ang="0">
                    <a:pos x="T4" y="T5"/>
                  </a:cxn>
                </a:cxnLst>
                <a:rect l="0" t="0" r="r" b="b"/>
                <a:pathLst>
                  <a:path w="1" h="1">
                    <a:moveTo>
                      <a:pt x="0" y="1"/>
                    </a:moveTo>
                    <a:cubicBezTo>
                      <a:pt x="1" y="1"/>
                      <a:pt x="1" y="0"/>
                      <a:pt x="0" y="0"/>
                    </a:cubicBezTo>
                    <a:cubicBezTo>
                      <a:pt x="0" y="0"/>
                      <a:pt x="0" y="1"/>
                      <a:pt x="0" y="1"/>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116" name="Freeform 2612">
                <a:extLst>
                  <a:ext uri="{FF2B5EF4-FFF2-40B4-BE49-F238E27FC236}">
                    <a16:creationId xmlns:a16="http://schemas.microsoft.com/office/drawing/2014/main" id="{5177038B-B9D9-2CA9-9E9D-A884A84CE4AC}"/>
                  </a:ext>
                </a:extLst>
              </p:cNvPr>
              <p:cNvSpPr>
                <a:spLocks/>
              </p:cNvSpPr>
              <p:nvPr/>
            </p:nvSpPr>
            <p:spPr bwMode="auto">
              <a:xfrm>
                <a:off x="4640263" y="3554412"/>
                <a:ext cx="3175" cy="3175"/>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1"/>
                      <a:pt x="1" y="0"/>
                      <a:pt x="1" y="0"/>
                    </a:cubicBezTo>
                    <a:cubicBezTo>
                      <a:pt x="0" y="0"/>
                      <a:pt x="0" y="1"/>
                      <a:pt x="1" y="1"/>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117" name="Freeform 2613">
                <a:extLst>
                  <a:ext uri="{FF2B5EF4-FFF2-40B4-BE49-F238E27FC236}">
                    <a16:creationId xmlns:a16="http://schemas.microsoft.com/office/drawing/2014/main" id="{C4A339EA-D7A5-0C1A-D312-A04A82A9D13D}"/>
                  </a:ext>
                </a:extLst>
              </p:cNvPr>
              <p:cNvSpPr>
                <a:spLocks/>
              </p:cNvSpPr>
              <p:nvPr/>
            </p:nvSpPr>
            <p:spPr bwMode="auto">
              <a:xfrm>
                <a:off x="4657726" y="3500437"/>
                <a:ext cx="3175" cy="4762"/>
              </a:xfrm>
              <a:custGeom>
                <a:avLst/>
                <a:gdLst>
                  <a:gd name="T0" fmla="*/ 0 w 1"/>
                  <a:gd name="T1" fmla="*/ 0 h 2"/>
                  <a:gd name="T2" fmla="*/ 0 w 1"/>
                  <a:gd name="T3" fmla="*/ 1 h 2"/>
                  <a:gd name="T4" fmla="*/ 0 w 1"/>
                  <a:gd name="T5" fmla="*/ 0 h 2"/>
                </a:gdLst>
                <a:ahLst/>
                <a:cxnLst>
                  <a:cxn ang="0">
                    <a:pos x="T0" y="T1"/>
                  </a:cxn>
                  <a:cxn ang="0">
                    <a:pos x="T2" y="T3"/>
                  </a:cxn>
                  <a:cxn ang="0">
                    <a:pos x="T4" y="T5"/>
                  </a:cxn>
                </a:cxnLst>
                <a:rect l="0" t="0" r="r" b="b"/>
                <a:pathLst>
                  <a:path w="1" h="2">
                    <a:moveTo>
                      <a:pt x="0" y="0"/>
                    </a:moveTo>
                    <a:cubicBezTo>
                      <a:pt x="0" y="0"/>
                      <a:pt x="0" y="1"/>
                      <a:pt x="0" y="1"/>
                    </a:cubicBezTo>
                    <a:cubicBezTo>
                      <a:pt x="0" y="2"/>
                      <a:pt x="1" y="1"/>
                      <a:pt x="0" y="0"/>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118" name="Freeform 2614">
                <a:extLst>
                  <a:ext uri="{FF2B5EF4-FFF2-40B4-BE49-F238E27FC236}">
                    <a16:creationId xmlns:a16="http://schemas.microsoft.com/office/drawing/2014/main" id="{DD6309B0-3F56-1D3D-7FC1-F75651997E16}"/>
                  </a:ext>
                </a:extLst>
              </p:cNvPr>
              <p:cNvSpPr>
                <a:spLocks/>
              </p:cNvSpPr>
              <p:nvPr/>
            </p:nvSpPr>
            <p:spPr bwMode="auto">
              <a:xfrm>
                <a:off x="4681538" y="3560762"/>
                <a:ext cx="3175" cy="1587"/>
              </a:xfrm>
              <a:custGeom>
                <a:avLst/>
                <a:gdLst>
                  <a:gd name="T0" fmla="*/ 0 w 1"/>
                  <a:gd name="T1" fmla="*/ 1 h 1"/>
                  <a:gd name="T2" fmla="*/ 1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1" y="1"/>
                      <a:pt x="1" y="1"/>
                    </a:cubicBezTo>
                    <a:cubicBezTo>
                      <a:pt x="1" y="0"/>
                      <a:pt x="1" y="0"/>
                      <a:pt x="1" y="0"/>
                    </a:cubicBezTo>
                    <a:cubicBezTo>
                      <a:pt x="1" y="0"/>
                      <a:pt x="0" y="0"/>
                      <a:pt x="0" y="1"/>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119" name="Freeform 2615">
                <a:extLst>
                  <a:ext uri="{FF2B5EF4-FFF2-40B4-BE49-F238E27FC236}">
                    <a16:creationId xmlns:a16="http://schemas.microsoft.com/office/drawing/2014/main" id="{EDE59574-8796-3C3E-3293-238971EAAEA8}"/>
                  </a:ext>
                </a:extLst>
              </p:cNvPr>
              <p:cNvSpPr>
                <a:spLocks/>
              </p:cNvSpPr>
              <p:nvPr/>
            </p:nvSpPr>
            <p:spPr bwMode="auto">
              <a:xfrm>
                <a:off x="4635501" y="3497262"/>
                <a:ext cx="3175" cy="3175"/>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1"/>
                      <a:pt x="1" y="0"/>
                      <a:pt x="1" y="0"/>
                    </a:cubicBezTo>
                    <a:cubicBezTo>
                      <a:pt x="0" y="0"/>
                      <a:pt x="0" y="1"/>
                      <a:pt x="1" y="1"/>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120" name="Freeform 2616">
                <a:extLst>
                  <a:ext uri="{FF2B5EF4-FFF2-40B4-BE49-F238E27FC236}">
                    <a16:creationId xmlns:a16="http://schemas.microsoft.com/office/drawing/2014/main" id="{5CB8FB84-FC77-A4D7-ED8B-07BD8364ED3E}"/>
                  </a:ext>
                </a:extLst>
              </p:cNvPr>
              <p:cNvSpPr>
                <a:spLocks/>
              </p:cNvSpPr>
              <p:nvPr/>
            </p:nvSpPr>
            <p:spPr bwMode="auto">
              <a:xfrm>
                <a:off x="4678363" y="3560762"/>
                <a:ext cx="3175"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0" y="0"/>
                      <a:pt x="1" y="0"/>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121" name="Freeform 2618">
                <a:extLst>
                  <a:ext uri="{FF2B5EF4-FFF2-40B4-BE49-F238E27FC236}">
                    <a16:creationId xmlns:a16="http://schemas.microsoft.com/office/drawing/2014/main" id="{47ED9EC4-BD42-E9EE-CC9B-ABC68A9DA444}"/>
                  </a:ext>
                </a:extLst>
              </p:cNvPr>
              <p:cNvSpPr>
                <a:spLocks/>
              </p:cNvSpPr>
              <p:nvPr/>
            </p:nvSpPr>
            <p:spPr bwMode="auto">
              <a:xfrm>
                <a:off x="4664075" y="3505200"/>
                <a:ext cx="4763" cy="3175"/>
              </a:xfrm>
              <a:custGeom>
                <a:avLst/>
                <a:gdLst>
                  <a:gd name="T0" fmla="*/ 1 w 2"/>
                  <a:gd name="T1" fmla="*/ 1 h 1"/>
                  <a:gd name="T2" fmla="*/ 1 w 2"/>
                  <a:gd name="T3" fmla="*/ 0 h 1"/>
                  <a:gd name="T4" fmla="*/ 1 w 2"/>
                  <a:gd name="T5" fmla="*/ 1 h 1"/>
                </a:gdLst>
                <a:ahLst/>
                <a:cxnLst>
                  <a:cxn ang="0">
                    <a:pos x="T0" y="T1"/>
                  </a:cxn>
                  <a:cxn ang="0">
                    <a:pos x="T2" y="T3"/>
                  </a:cxn>
                  <a:cxn ang="0">
                    <a:pos x="T4" y="T5"/>
                  </a:cxn>
                </a:cxnLst>
                <a:rect l="0" t="0" r="r" b="b"/>
                <a:pathLst>
                  <a:path w="2" h="1">
                    <a:moveTo>
                      <a:pt x="1" y="1"/>
                    </a:moveTo>
                    <a:cubicBezTo>
                      <a:pt x="2" y="1"/>
                      <a:pt x="1" y="0"/>
                      <a:pt x="1" y="0"/>
                    </a:cubicBezTo>
                    <a:cubicBezTo>
                      <a:pt x="0" y="0"/>
                      <a:pt x="0" y="1"/>
                      <a:pt x="1" y="1"/>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122" name="Freeform 2619">
                <a:extLst>
                  <a:ext uri="{FF2B5EF4-FFF2-40B4-BE49-F238E27FC236}">
                    <a16:creationId xmlns:a16="http://schemas.microsoft.com/office/drawing/2014/main" id="{3CD6D456-4301-1184-C9E1-4E3C11C2072D}"/>
                  </a:ext>
                </a:extLst>
              </p:cNvPr>
              <p:cNvSpPr>
                <a:spLocks/>
              </p:cNvSpPr>
              <p:nvPr/>
            </p:nvSpPr>
            <p:spPr bwMode="auto">
              <a:xfrm>
                <a:off x="4672013" y="3560763"/>
                <a:ext cx="3175"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123" name="Freeform 2620">
                <a:extLst>
                  <a:ext uri="{FF2B5EF4-FFF2-40B4-BE49-F238E27FC236}">
                    <a16:creationId xmlns:a16="http://schemas.microsoft.com/office/drawing/2014/main" id="{AE510E93-E441-1D81-0BDD-46DF9C5360E3}"/>
                  </a:ext>
                </a:extLst>
              </p:cNvPr>
              <p:cNvSpPr>
                <a:spLocks/>
              </p:cNvSpPr>
              <p:nvPr/>
            </p:nvSpPr>
            <p:spPr bwMode="auto">
              <a:xfrm>
                <a:off x="4529138" y="3543300"/>
                <a:ext cx="3175" cy="3175"/>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0" y="1"/>
                    </a:cubicBezTo>
                    <a:cubicBezTo>
                      <a:pt x="1" y="1"/>
                      <a:pt x="1" y="0"/>
                      <a:pt x="0" y="0"/>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124" name="Freeform 2621">
                <a:extLst>
                  <a:ext uri="{FF2B5EF4-FFF2-40B4-BE49-F238E27FC236}">
                    <a16:creationId xmlns:a16="http://schemas.microsoft.com/office/drawing/2014/main" id="{C2C57663-96D9-C59C-8E53-8CCE81485650}"/>
                  </a:ext>
                </a:extLst>
              </p:cNvPr>
              <p:cNvSpPr>
                <a:spLocks/>
              </p:cNvSpPr>
              <p:nvPr/>
            </p:nvSpPr>
            <p:spPr bwMode="auto">
              <a:xfrm>
                <a:off x="4525963" y="3487738"/>
                <a:ext cx="39688" cy="63500"/>
              </a:xfrm>
              <a:custGeom>
                <a:avLst/>
                <a:gdLst>
                  <a:gd name="T0" fmla="*/ 13 w 14"/>
                  <a:gd name="T1" fmla="*/ 5 h 22"/>
                  <a:gd name="T2" fmla="*/ 13 w 14"/>
                  <a:gd name="T3" fmla="*/ 4 h 22"/>
                  <a:gd name="T4" fmla="*/ 12 w 14"/>
                  <a:gd name="T5" fmla="*/ 4 h 22"/>
                  <a:gd name="T6" fmla="*/ 12 w 14"/>
                  <a:gd name="T7" fmla="*/ 3 h 22"/>
                  <a:gd name="T8" fmla="*/ 12 w 14"/>
                  <a:gd name="T9" fmla="*/ 3 h 22"/>
                  <a:gd name="T10" fmla="*/ 12 w 14"/>
                  <a:gd name="T11" fmla="*/ 2 h 22"/>
                  <a:gd name="T12" fmla="*/ 12 w 14"/>
                  <a:gd name="T13" fmla="*/ 2 h 22"/>
                  <a:gd name="T14" fmla="*/ 11 w 14"/>
                  <a:gd name="T15" fmla="*/ 1 h 22"/>
                  <a:gd name="T16" fmla="*/ 11 w 14"/>
                  <a:gd name="T17" fmla="*/ 1 h 22"/>
                  <a:gd name="T18" fmla="*/ 11 w 14"/>
                  <a:gd name="T19" fmla="*/ 1 h 22"/>
                  <a:gd name="T20" fmla="*/ 10 w 14"/>
                  <a:gd name="T21" fmla="*/ 1 h 22"/>
                  <a:gd name="T22" fmla="*/ 9 w 14"/>
                  <a:gd name="T23" fmla="*/ 0 h 22"/>
                  <a:gd name="T24" fmla="*/ 8 w 14"/>
                  <a:gd name="T25" fmla="*/ 0 h 22"/>
                  <a:gd name="T26" fmla="*/ 8 w 14"/>
                  <a:gd name="T27" fmla="*/ 1 h 22"/>
                  <a:gd name="T28" fmla="*/ 6 w 14"/>
                  <a:gd name="T29" fmla="*/ 2 h 22"/>
                  <a:gd name="T30" fmla="*/ 5 w 14"/>
                  <a:gd name="T31" fmla="*/ 3 h 22"/>
                  <a:gd name="T32" fmla="*/ 3 w 14"/>
                  <a:gd name="T33" fmla="*/ 4 h 22"/>
                  <a:gd name="T34" fmla="*/ 1 w 14"/>
                  <a:gd name="T35" fmla="*/ 3 h 22"/>
                  <a:gd name="T36" fmla="*/ 1 w 14"/>
                  <a:gd name="T37" fmla="*/ 3 h 22"/>
                  <a:gd name="T38" fmla="*/ 0 w 14"/>
                  <a:gd name="T39" fmla="*/ 6 h 22"/>
                  <a:gd name="T40" fmla="*/ 1 w 14"/>
                  <a:gd name="T41" fmla="*/ 6 h 22"/>
                  <a:gd name="T42" fmla="*/ 2 w 14"/>
                  <a:gd name="T43" fmla="*/ 8 h 22"/>
                  <a:gd name="T44" fmla="*/ 3 w 14"/>
                  <a:gd name="T45" fmla="*/ 9 h 22"/>
                  <a:gd name="T46" fmla="*/ 3 w 14"/>
                  <a:gd name="T47" fmla="*/ 11 h 22"/>
                  <a:gd name="T48" fmla="*/ 2 w 14"/>
                  <a:gd name="T49" fmla="*/ 13 h 22"/>
                  <a:gd name="T50" fmla="*/ 3 w 14"/>
                  <a:gd name="T51" fmla="*/ 14 h 22"/>
                  <a:gd name="T52" fmla="*/ 3 w 14"/>
                  <a:gd name="T53" fmla="*/ 14 h 22"/>
                  <a:gd name="T54" fmla="*/ 2 w 14"/>
                  <a:gd name="T55" fmla="*/ 17 h 22"/>
                  <a:gd name="T56" fmla="*/ 3 w 14"/>
                  <a:gd name="T57" fmla="*/ 20 h 22"/>
                  <a:gd name="T58" fmla="*/ 2 w 14"/>
                  <a:gd name="T59" fmla="*/ 20 h 22"/>
                  <a:gd name="T60" fmla="*/ 3 w 14"/>
                  <a:gd name="T61" fmla="*/ 21 h 22"/>
                  <a:gd name="T62" fmla="*/ 4 w 14"/>
                  <a:gd name="T63" fmla="*/ 21 h 22"/>
                  <a:gd name="T64" fmla="*/ 5 w 14"/>
                  <a:gd name="T65" fmla="*/ 22 h 22"/>
                  <a:gd name="T66" fmla="*/ 7 w 14"/>
                  <a:gd name="T67" fmla="*/ 22 h 22"/>
                  <a:gd name="T68" fmla="*/ 7 w 14"/>
                  <a:gd name="T69" fmla="*/ 21 h 22"/>
                  <a:gd name="T70" fmla="*/ 8 w 14"/>
                  <a:gd name="T71" fmla="*/ 19 h 22"/>
                  <a:gd name="T72" fmla="*/ 9 w 14"/>
                  <a:gd name="T73" fmla="*/ 19 h 22"/>
                  <a:gd name="T74" fmla="*/ 11 w 14"/>
                  <a:gd name="T75" fmla="*/ 20 h 22"/>
                  <a:gd name="T76" fmla="*/ 12 w 14"/>
                  <a:gd name="T77" fmla="*/ 19 h 22"/>
                  <a:gd name="T78" fmla="*/ 12 w 14"/>
                  <a:gd name="T79" fmla="*/ 18 h 22"/>
                  <a:gd name="T80" fmla="*/ 12 w 14"/>
                  <a:gd name="T81" fmla="*/ 17 h 22"/>
                  <a:gd name="T82" fmla="*/ 13 w 14"/>
                  <a:gd name="T83" fmla="*/ 14 h 22"/>
                  <a:gd name="T84" fmla="*/ 13 w 14"/>
                  <a:gd name="T85" fmla="*/ 12 h 22"/>
                  <a:gd name="T86" fmla="*/ 12 w 14"/>
                  <a:gd name="T87" fmla="*/ 10 h 22"/>
                  <a:gd name="T88" fmla="*/ 14 w 14"/>
                  <a:gd name="T89" fmla="*/ 7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4" h="22">
                    <a:moveTo>
                      <a:pt x="14" y="6"/>
                    </a:moveTo>
                    <a:cubicBezTo>
                      <a:pt x="13" y="6"/>
                      <a:pt x="13" y="5"/>
                      <a:pt x="13" y="5"/>
                    </a:cubicBezTo>
                    <a:cubicBezTo>
                      <a:pt x="13" y="5"/>
                      <a:pt x="13" y="5"/>
                      <a:pt x="13" y="5"/>
                    </a:cubicBezTo>
                    <a:cubicBezTo>
                      <a:pt x="13" y="4"/>
                      <a:pt x="13" y="4"/>
                      <a:pt x="13" y="4"/>
                    </a:cubicBezTo>
                    <a:cubicBezTo>
                      <a:pt x="13" y="4"/>
                      <a:pt x="13" y="4"/>
                      <a:pt x="13" y="4"/>
                    </a:cubicBezTo>
                    <a:cubicBezTo>
                      <a:pt x="13" y="4"/>
                      <a:pt x="12" y="4"/>
                      <a:pt x="12" y="4"/>
                    </a:cubicBezTo>
                    <a:cubicBezTo>
                      <a:pt x="13" y="3"/>
                      <a:pt x="12" y="4"/>
                      <a:pt x="12" y="3"/>
                    </a:cubicBezTo>
                    <a:cubicBezTo>
                      <a:pt x="12" y="3"/>
                      <a:pt x="12" y="3"/>
                      <a:pt x="12" y="3"/>
                    </a:cubicBezTo>
                    <a:cubicBezTo>
                      <a:pt x="12" y="3"/>
                      <a:pt x="11" y="3"/>
                      <a:pt x="11" y="3"/>
                    </a:cubicBezTo>
                    <a:cubicBezTo>
                      <a:pt x="12" y="3"/>
                      <a:pt x="12" y="2"/>
                      <a:pt x="12" y="3"/>
                    </a:cubicBezTo>
                    <a:cubicBezTo>
                      <a:pt x="13" y="3"/>
                      <a:pt x="13" y="2"/>
                      <a:pt x="12" y="2"/>
                    </a:cubicBezTo>
                    <a:cubicBezTo>
                      <a:pt x="12" y="3"/>
                      <a:pt x="12" y="2"/>
                      <a:pt x="12" y="2"/>
                    </a:cubicBezTo>
                    <a:cubicBezTo>
                      <a:pt x="12" y="2"/>
                      <a:pt x="11" y="3"/>
                      <a:pt x="11" y="2"/>
                    </a:cubicBezTo>
                    <a:cubicBezTo>
                      <a:pt x="12" y="2"/>
                      <a:pt x="12" y="1"/>
                      <a:pt x="12" y="2"/>
                    </a:cubicBezTo>
                    <a:cubicBezTo>
                      <a:pt x="12" y="2"/>
                      <a:pt x="12" y="1"/>
                      <a:pt x="12" y="1"/>
                    </a:cubicBezTo>
                    <a:cubicBezTo>
                      <a:pt x="12" y="1"/>
                      <a:pt x="11" y="1"/>
                      <a:pt x="11" y="1"/>
                    </a:cubicBezTo>
                    <a:cubicBezTo>
                      <a:pt x="12" y="1"/>
                      <a:pt x="11" y="1"/>
                      <a:pt x="11" y="1"/>
                    </a:cubicBezTo>
                    <a:cubicBezTo>
                      <a:pt x="11" y="1"/>
                      <a:pt x="11" y="1"/>
                      <a:pt x="11" y="1"/>
                    </a:cubicBezTo>
                    <a:cubicBezTo>
                      <a:pt x="11" y="1"/>
                      <a:pt x="11" y="2"/>
                      <a:pt x="11" y="2"/>
                    </a:cubicBezTo>
                    <a:cubicBezTo>
                      <a:pt x="11" y="1"/>
                      <a:pt x="11" y="1"/>
                      <a:pt x="11" y="1"/>
                    </a:cubicBezTo>
                    <a:cubicBezTo>
                      <a:pt x="11" y="1"/>
                      <a:pt x="10" y="1"/>
                      <a:pt x="10" y="1"/>
                    </a:cubicBezTo>
                    <a:cubicBezTo>
                      <a:pt x="10" y="1"/>
                      <a:pt x="10" y="0"/>
                      <a:pt x="10" y="1"/>
                    </a:cubicBezTo>
                    <a:cubicBezTo>
                      <a:pt x="10" y="1"/>
                      <a:pt x="9" y="1"/>
                      <a:pt x="10" y="0"/>
                    </a:cubicBezTo>
                    <a:cubicBezTo>
                      <a:pt x="10" y="0"/>
                      <a:pt x="9" y="0"/>
                      <a:pt x="9" y="0"/>
                    </a:cubicBezTo>
                    <a:cubicBezTo>
                      <a:pt x="9" y="0"/>
                      <a:pt x="9" y="0"/>
                      <a:pt x="8" y="0"/>
                    </a:cubicBezTo>
                    <a:cubicBezTo>
                      <a:pt x="8" y="0"/>
                      <a:pt x="8" y="0"/>
                      <a:pt x="8" y="0"/>
                    </a:cubicBezTo>
                    <a:cubicBezTo>
                      <a:pt x="9" y="0"/>
                      <a:pt x="8" y="0"/>
                      <a:pt x="8" y="1"/>
                    </a:cubicBezTo>
                    <a:cubicBezTo>
                      <a:pt x="9" y="1"/>
                      <a:pt x="8" y="1"/>
                      <a:pt x="8" y="1"/>
                    </a:cubicBezTo>
                    <a:cubicBezTo>
                      <a:pt x="7" y="2"/>
                      <a:pt x="8" y="0"/>
                      <a:pt x="7" y="1"/>
                    </a:cubicBezTo>
                    <a:cubicBezTo>
                      <a:pt x="7" y="2"/>
                      <a:pt x="6" y="2"/>
                      <a:pt x="6" y="2"/>
                    </a:cubicBezTo>
                    <a:cubicBezTo>
                      <a:pt x="6" y="2"/>
                      <a:pt x="6" y="3"/>
                      <a:pt x="6" y="3"/>
                    </a:cubicBezTo>
                    <a:cubicBezTo>
                      <a:pt x="6" y="3"/>
                      <a:pt x="6" y="3"/>
                      <a:pt x="5" y="3"/>
                    </a:cubicBezTo>
                    <a:cubicBezTo>
                      <a:pt x="5" y="3"/>
                      <a:pt x="5" y="3"/>
                      <a:pt x="4" y="4"/>
                    </a:cubicBezTo>
                    <a:cubicBezTo>
                      <a:pt x="4" y="4"/>
                      <a:pt x="3" y="4"/>
                      <a:pt x="3" y="4"/>
                    </a:cubicBezTo>
                    <a:cubicBezTo>
                      <a:pt x="2" y="4"/>
                      <a:pt x="2" y="4"/>
                      <a:pt x="2" y="4"/>
                    </a:cubicBezTo>
                    <a:cubicBezTo>
                      <a:pt x="1" y="4"/>
                      <a:pt x="1" y="3"/>
                      <a:pt x="1" y="3"/>
                    </a:cubicBezTo>
                    <a:cubicBezTo>
                      <a:pt x="1" y="3"/>
                      <a:pt x="1" y="3"/>
                      <a:pt x="1" y="3"/>
                    </a:cubicBezTo>
                    <a:cubicBezTo>
                      <a:pt x="1" y="3"/>
                      <a:pt x="1" y="3"/>
                      <a:pt x="1" y="3"/>
                    </a:cubicBezTo>
                    <a:cubicBezTo>
                      <a:pt x="1" y="4"/>
                      <a:pt x="0" y="4"/>
                      <a:pt x="0" y="5"/>
                    </a:cubicBezTo>
                    <a:cubicBezTo>
                      <a:pt x="0" y="5"/>
                      <a:pt x="1" y="5"/>
                      <a:pt x="0" y="6"/>
                    </a:cubicBezTo>
                    <a:cubicBezTo>
                      <a:pt x="0" y="6"/>
                      <a:pt x="0" y="6"/>
                      <a:pt x="1" y="7"/>
                    </a:cubicBezTo>
                    <a:cubicBezTo>
                      <a:pt x="1" y="6"/>
                      <a:pt x="1" y="7"/>
                      <a:pt x="1" y="6"/>
                    </a:cubicBezTo>
                    <a:cubicBezTo>
                      <a:pt x="1" y="6"/>
                      <a:pt x="1" y="6"/>
                      <a:pt x="2" y="7"/>
                    </a:cubicBezTo>
                    <a:cubicBezTo>
                      <a:pt x="2" y="8"/>
                      <a:pt x="2" y="7"/>
                      <a:pt x="2" y="8"/>
                    </a:cubicBezTo>
                    <a:cubicBezTo>
                      <a:pt x="2" y="8"/>
                      <a:pt x="2" y="8"/>
                      <a:pt x="2" y="8"/>
                    </a:cubicBezTo>
                    <a:cubicBezTo>
                      <a:pt x="2" y="8"/>
                      <a:pt x="3" y="9"/>
                      <a:pt x="3" y="9"/>
                    </a:cubicBezTo>
                    <a:cubicBezTo>
                      <a:pt x="2" y="10"/>
                      <a:pt x="3" y="10"/>
                      <a:pt x="3" y="11"/>
                    </a:cubicBezTo>
                    <a:cubicBezTo>
                      <a:pt x="3" y="11"/>
                      <a:pt x="3" y="11"/>
                      <a:pt x="3" y="11"/>
                    </a:cubicBezTo>
                    <a:cubicBezTo>
                      <a:pt x="2" y="11"/>
                      <a:pt x="2" y="11"/>
                      <a:pt x="2" y="11"/>
                    </a:cubicBezTo>
                    <a:cubicBezTo>
                      <a:pt x="3" y="11"/>
                      <a:pt x="2" y="12"/>
                      <a:pt x="2" y="13"/>
                    </a:cubicBezTo>
                    <a:cubicBezTo>
                      <a:pt x="2" y="12"/>
                      <a:pt x="3" y="13"/>
                      <a:pt x="3" y="13"/>
                    </a:cubicBezTo>
                    <a:cubicBezTo>
                      <a:pt x="3" y="12"/>
                      <a:pt x="4" y="13"/>
                      <a:pt x="3" y="14"/>
                    </a:cubicBezTo>
                    <a:cubicBezTo>
                      <a:pt x="4" y="15"/>
                      <a:pt x="3" y="15"/>
                      <a:pt x="3" y="14"/>
                    </a:cubicBezTo>
                    <a:cubicBezTo>
                      <a:pt x="3" y="14"/>
                      <a:pt x="3" y="13"/>
                      <a:pt x="3" y="14"/>
                    </a:cubicBezTo>
                    <a:cubicBezTo>
                      <a:pt x="3" y="15"/>
                      <a:pt x="3" y="15"/>
                      <a:pt x="3" y="15"/>
                    </a:cubicBezTo>
                    <a:cubicBezTo>
                      <a:pt x="3" y="16"/>
                      <a:pt x="2" y="16"/>
                      <a:pt x="2" y="17"/>
                    </a:cubicBezTo>
                    <a:cubicBezTo>
                      <a:pt x="3" y="17"/>
                      <a:pt x="1" y="17"/>
                      <a:pt x="3" y="18"/>
                    </a:cubicBezTo>
                    <a:cubicBezTo>
                      <a:pt x="1" y="19"/>
                      <a:pt x="3" y="19"/>
                      <a:pt x="3" y="20"/>
                    </a:cubicBezTo>
                    <a:cubicBezTo>
                      <a:pt x="3" y="20"/>
                      <a:pt x="3" y="20"/>
                      <a:pt x="3" y="20"/>
                    </a:cubicBezTo>
                    <a:cubicBezTo>
                      <a:pt x="2" y="20"/>
                      <a:pt x="2" y="20"/>
                      <a:pt x="2" y="20"/>
                    </a:cubicBezTo>
                    <a:cubicBezTo>
                      <a:pt x="2" y="20"/>
                      <a:pt x="2" y="21"/>
                      <a:pt x="2" y="21"/>
                    </a:cubicBezTo>
                    <a:cubicBezTo>
                      <a:pt x="2" y="22"/>
                      <a:pt x="3" y="21"/>
                      <a:pt x="3" y="21"/>
                    </a:cubicBezTo>
                    <a:cubicBezTo>
                      <a:pt x="3" y="20"/>
                      <a:pt x="3" y="20"/>
                      <a:pt x="3" y="20"/>
                    </a:cubicBezTo>
                    <a:cubicBezTo>
                      <a:pt x="4" y="20"/>
                      <a:pt x="4" y="21"/>
                      <a:pt x="4" y="21"/>
                    </a:cubicBezTo>
                    <a:cubicBezTo>
                      <a:pt x="4" y="22"/>
                      <a:pt x="4" y="21"/>
                      <a:pt x="4" y="22"/>
                    </a:cubicBezTo>
                    <a:cubicBezTo>
                      <a:pt x="4" y="22"/>
                      <a:pt x="4" y="22"/>
                      <a:pt x="5" y="22"/>
                    </a:cubicBezTo>
                    <a:cubicBezTo>
                      <a:pt x="5" y="21"/>
                      <a:pt x="5" y="21"/>
                      <a:pt x="6" y="22"/>
                    </a:cubicBezTo>
                    <a:cubicBezTo>
                      <a:pt x="6" y="22"/>
                      <a:pt x="6" y="22"/>
                      <a:pt x="7" y="22"/>
                    </a:cubicBezTo>
                    <a:cubicBezTo>
                      <a:pt x="7" y="22"/>
                      <a:pt x="7" y="21"/>
                      <a:pt x="7" y="21"/>
                    </a:cubicBezTo>
                    <a:cubicBezTo>
                      <a:pt x="7" y="21"/>
                      <a:pt x="7" y="21"/>
                      <a:pt x="7" y="21"/>
                    </a:cubicBezTo>
                    <a:cubicBezTo>
                      <a:pt x="8" y="21"/>
                      <a:pt x="8" y="20"/>
                      <a:pt x="8" y="20"/>
                    </a:cubicBezTo>
                    <a:cubicBezTo>
                      <a:pt x="7" y="21"/>
                      <a:pt x="7" y="19"/>
                      <a:pt x="8" y="19"/>
                    </a:cubicBezTo>
                    <a:cubicBezTo>
                      <a:pt x="7" y="19"/>
                      <a:pt x="7" y="18"/>
                      <a:pt x="8" y="19"/>
                    </a:cubicBezTo>
                    <a:cubicBezTo>
                      <a:pt x="8" y="19"/>
                      <a:pt x="9" y="19"/>
                      <a:pt x="9" y="19"/>
                    </a:cubicBezTo>
                    <a:cubicBezTo>
                      <a:pt x="8" y="18"/>
                      <a:pt x="10" y="19"/>
                      <a:pt x="10" y="19"/>
                    </a:cubicBezTo>
                    <a:cubicBezTo>
                      <a:pt x="10" y="20"/>
                      <a:pt x="11" y="19"/>
                      <a:pt x="11" y="20"/>
                    </a:cubicBezTo>
                    <a:cubicBezTo>
                      <a:pt x="11" y="20"/>
                      <a:pt x="11" y="19"/>
                      <a:pt x="11" y="20"/>
                    </a:cubicBezTo>
                    <a:cubicBezTo>
                      <a:pt x="11" y="20"/>
                      <a:pt x="12" y="19"/>
                      <a:pt x="12" y="19"/>
                    </a:cubicBezTo>
                    <a:cubicBezTo>
                      <a:pt x="12" y="19"/>
                      <a:pt x="12" y="19"/>
                      <a:pt x="12" y="19"/>
                    </a:cubicBezTo>
                    <a:cubicBezTo>
                      <a:pt x="12" y="18"/>
                      <a:pt x="12" y="18"/>
                      <a:pt x="12" y="18"/>
                    </a:cubicBezTo>
                    <a:cubicBezTo>
                      <a:pt x="12" y="18"/>
                      <a:pt x="12" y="18"/>
                      <a:pt x="12" y="18"/>
                    </a:cubicBezTo>
                    <a:cubicBezTo>
                      <a:pt x="12" y="17"/>
                      <a:pt x="13" y="17"/>
                      <a:pt x="12" y="17"/>
                    </a:cubicBezTo>
                    <a:cubicBezTo>
                      <a:pt x="12" y="16"/>
                      <a:pt x="13" y="16"/>
                      <a:pt x="12" y="15"/>
                    </a:cubicBezTo>
                    <a:cubicBezTo>
                      <a:pt x="12" y="14"/>
                      <a:pt x="13" y="15"/>
                      <a:pt x="13" y="14"/>
                    </a:cubicBezTo>
                    <a:cubicBezTo>
                      <a:pt x="12" y="13"/>
                      <a:pt x="13" y="13"/>
                      <a:pt x="13" y="13"/>
                    </a:cubicBezTo>
                    <a:cubicBezTo>
                      <a:pt x="12" y="12"/>
                      <a:pt x="13" y="13"/>
                      <a:pt x="13" y="12"/>
                    </a:cubicBezTo>
                    <a:cubicBezTo>
                      <a:pt x="12" y="12"/>
                      <a:pt x="13" y="12"/>
                      <a:pt x="13" y="11"/>
                    </a:cubicBezTo>
                    <a:cubicBezTo>
                      <a:pt x="13" y="10"/>
                      <a:pt x="12" y="11"/>
                      <a:pt x="12" y="10"/>
                    </a:cubicBezTo>
                    <a:cubicBezTo>
                      <a:pt x="12" y="9"/>
                      <a:pt x="13" y="8"/>
                      <a:pt x="13" y="8"/>
                    </a:cubicBezTo>
                    <a:cubicBezTo>
                      <a:pt x="14" y="8"/>
                      <a:pt x="13" y="7"/>
                      <a:pt x="14" y="7"/>
                    </a:cubicBezTo>
                    <a:cubicBezTo>
                      <a:pt x="14" y="7"/>
                      <a:pt x="14" y="7"/>
                      <a:pt x="14" y="6"/>
                    </a:cubicBezTo>
                    <a:close/>
                  </a:path>
                </a:pathLst>
              </a:custGeom>
              <a:solidFill>
                <a:schemeClr val="accent1"/>
              </a:solidFill>
              <a:ln w="3175">
                <a:noFill/>
              </a:ln>
            </p:spPr>
            <p:txBody>
              <a:bodyPr vert="horz" wrap="square" lIns="91440" tIns="45720" rIns="91440" bIns="45720" numCol="1" anchor="t" anchorCtr="0" compatLnSpc="1">
                <a:prstTxWarp prst="textNoShape">
                  <a:avLst/>
                </a:prstTxWarp>
              </a:bodyPr>
              <a:lstStyle/>
              <a:p>
                <a:endParaRPr lang="en-GB"/>
              </a:p>
            </p:txBody>
          </p:sp>
          <p:sp>
            <p:nvSpPr>
              <p:cNvPr id="5125" name="Freeform 2622">
                <a:extLst>
                  <a:ext uri="{FF2B5EF4-FFF2-40B4-BE49-F238E27FC236}">
                    <a16:creationId xmlns:a16="http://schemas.microsoft.com/office/drawing/2014/main" id="{EE058F08-1ABD-6F37-0843-618D4A578A7F}"/>
                  </a:ext>
                </a:extLst>
              </p:cNvPr>
              <p:cNvSpPr>
                <a:spLocks/>
              </p:cNvSpPr>
              <p:nvPr/>
            </p:nvSpPr>
            <p:spPr bwMode="auto">
              <a:xfrm>
                <a:off x="4525963" y="3490913"/>
                <a:ext cx="6350" cy="6350"/>
              </a:xfrm>
              <a:custGeom>
                <a:avLst/>
                <a:gdLst>
                  <a:gd name="T0" fmla="*/ 2 w 2"/>
                  <a:gd name="T1" fmla="*/ 1 h 2"/>
                  <a:gd name="T2" fmla="*/ 2 w 2"/>
                  <a:gd name="T3" fmla="*/ 0 h 2"/>
                  <a:gd name="T4" fmla="*/ 1 w 2"/>
                  <a:gd name="T5" fmla="*/ 1 h 2"/>
                  <a:gd name="T6" fmla="*/ 1 w 2"/>
                  <a:gd name="T7" fmla="*/ 2 h 2"/>
                  <a:gd name="T8" fmla="*/ 1 w 2"/>
                  <a:gd name="T9" fmla="*/ 1 h 2"/>
                  <a:gd name="T10" fmla="*/ 2 w 2"/>
                  <a:gd name="T11" fmla="*/ 1 h 2"/>
                </a:gdLst>
                <a:ahLst/>
                <a:cxnLst>
                  <a:cxn ang="0">
                    <a:pos x="T0" y="T1"/>
                  </a:cxn>
                  <a:cxn ang="0">
                    <a:pos x="T2" y="T3"/>
                  </a:cxn>
                  <a:cxn ang="0">
                    <a:pos x="T4" y="T5"/>
                  </a:cxn>
                  <a:cxn ang="0">
                    <a:pos x="T6" y="T7"/>
                  </a:cxn>
                  <a:cxn ang="0">
                    <a:pos x="T8" y="T9"/>
                  </a:cxn>
                  <a:cxn ang="0">
                    <a:pos x="T10" y="T11"/>
                  </a:cxn>
                </a:cxnLst>
                <a:rect l="0" t="0" r="r" b="b"/>
                <a:pathLst>
                  <a:path w="2" h="2">
                    <a:moveTo>
                      <a:pt x="2" y="1"/>
                    </a:moveTo>
                    <a:cubicBezTo>
                      <a:pt x="2" y="1"/>
                      <a:pt x="2" y="1"/>
                      <a:pt x="2" y="0"/>
                    </a:cubicBezTo>
                    <a:cubicBezTo>
                      <a:pt x="2" y="0"/>
                      <a:pt x="1" y="0"/>
                      <a:pt x="1" y="1"/>
                    </a:cubicBezTo>
                    <a:cubicBezTo>
                      <a:pt x="0" y="1"/>
                      <a:pt x="1" y="2"/>
                      <a:pt x="1" y="2"/>
                    </a:cubicBezTo>
                    <a:cubicBezTo>
                      <a:pt x="1" y="2"/>
                      <a:pt x="1" y="2"/>
                      <a:pt x="1" y="1"/>
                    </a:cubicBezTo>
                    <a:cubicBezTo>
                      <a:pt x="1" y="1"/>
                      <a:pt x="1" y="1"/>
                      <a:pt x="2" y="1"/>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126" name="Freeform 2624">
                <a:extLst>
                  <a:ext uri="{FF2B5EF4-FFF2-40B4-BE49-F238E27FC236}">
                    <a16:creationId xmlns:a16="http://schemas.microsoft.com/office/drawing/2014/main" id="{20D245C6-63C6-9B88-E4B2-34A201DB7720}"/>
                  </a:ext>
                </a:extLst>
              </p:cNvPr>
              <p:cNvSpPr>
                <a:spLocks/>
              </p:cNvSpPr>
              <p:nvPr/>
            </p:nvSpPr>
            <p:spPr bwMode="auto">
              <a:xfrm>
                <a:off x="4695825" y="3462338"/>
                <a:ext cx="0" cy="3175"/>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0"/>
                      <a:pt x="0" y="0"/>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127" name="Freeform 2625">
                <a:extLst>
                  <a:ext uri="{FF2B5EF4-FFF2-40B4-BE49-F238E27FC236}">
                    <a16:creationId xmlns:a16="http://schemas.microsoft.com/office/drawing/2014/main" id="{DDA67775-BF4F-E4E4-66C8-52AB40708090}"/>
                  </a:ext>
                </a:extLst>
              </p:cNvPr>
              <p:cNvSpPr>
                <a:spLocks/>
              </p:cNvSpPr>
              <p:nvPr/>
            </p:nvSpPr>
            <p:spPr bwMode="auto">
              <a:xfrm>
                <a:off x="4643438" y="3362325"/>
                <a:ext cx="3175" cy="3175"/>
              </a:xfrm>
              <a:custGeom>
                <a:avLst/>
                <a:gdLst>
                  <a:gd name="T0" fmla="*/ 1 w 1"/>
                  <a:gd name="T1" fmla="*/ 0 h 1"/>
                  <a:gd name="T2" fmla="*/ 1 w 1"/>
                  <a:gd name="T3" fmla="*/ 1 h 1"/>
                  <a:gd name="T4" fmla="*/ 1 w 1"/>
                  <a:gd name="T5" fmla="*/ 0 h 1"/>
                </a:gdLst>
                <a:ahLst/>
                <a:cxnLst>
                  <a:cxn ang="0">
                    <a:pos x="T0" y="T1"/>
                  </a:cxn>
                  <a:cxn ang="0">
                    <a:pos x="T2" y="T3"/>
                  </a:cxn>
                  <a:cxn ang="0">
                    <a:pos x="T4" y="T5"/>
                  </a:cxn>
                </a:cxnLst>
                <a:rect l="0" t="0" r="r" b="b"/>
                <a:pathLst>
                  <a:path w="1" h="1">
                    <a:moveTo>
                      <a:pt x="1" y="0"/>
                    </a:moveTo>
                    <a:cubicBezTo>
                      <a:pt x="1" y="0"/>
                      <a:pt x="1" y="1"/>
                      <a:pt x="1" y="1"/>
                    </a:cubicBezTo>
                    <a:cubicBezTo>
                      <a:pt x="0" y="1"/>
                      <a:pt x="0" y="0"/>
                      <a:pt x="1" y="0"/>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128" name="Freeform 2626">
                <a:extLst>
                  <a:ext uri="{FF2B5EF4-FFF2-40B4-BE49-F238E27FC236}">
                    <a16:creationId xmlns:a16="http://schemas.microsoft.com/office/drawing/2014/main" id="{91A7C001-49BE-B39E-52F7-E3601239EE14}"/>
                  </a:ext>
                </a:extLst>
              </p:cNvPr>
              <p:cNvSpPr>
                <a:spLocks/>
              </p:cNvSpPr>
              <p:nvPr/>
            </p:nvSpPr>
            <p:spPr bwMode="auto">
              <a:xfrm>
                <a:off x="4643438" y="3362325"/>
                <a:ext cx="0" cy="3175"/>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1"/>
                      <a:pt x="0" y="0"/>
                      <a:pt x="0" y="0"/>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129" name="Freeform 2627">
                <a:extLst>
                  <a:ext uri="{FF2B5EF4-FFF2-40B4-BE49-F238E27FC236}">
                    <a16:creationId xmlns:a16="http://schemas.microsoft.com/office/drawing/2014/main" id="{EA3AF0B6-D8AD-FDB5-6037-C2228064EF52}"/>
                  </a:ext>
                </a:extLst>
              </p:cNvPr>
              <p:cNvSpPr>
                <a:spLocks/>
              </p:cNvSpPr>
              <p:nvPr/>
            </p:nvSpPr>
            <p:spPr bwMode="auto">
              <a:xfrm>
                <a:off x="4621213" y="3370263"/>
                <a:ext cx="4763" cy="6350"/>
              </a:xfrm>
              <a:custGeom>
                <a:avLst/>
                <a:gdLst>
                  <a:gd name="T0" fmla="*/ 2 w 2"/>
                  <a:gd name="T1" fmla="*/ 0 h 2"/>
                  <a:gd name="T2" fmla="*/ 2 w 2"/>
                  <a:gd name="T3" fmla="*/ 0 h 2"/>
                  <a:gd name="T4" fmla="*/ 1 w 2"/>
                  <a:gd name="T5" fmla="*/ 1 h 2"/>
                  <a:gd name="T6" fmla="*/ 1 w 2"/>
                  <a:gd name="T7" fmla="*/ 1 h 2"/>
                  <a:gd name="T8" fmla="*/ 2 w 2"/>
                  <a:gd name="T9" fmla="*/ 0 h 2"/>
                </a:gdLst>
                <a:ahLst/>
                <a:cxnLst>
                  <a:cxn ang="0">
                    <a:pos x="T0" y="T1"/>
                  </a:cxn>
                  <a:cxn ang="0">
                    <a:pos x="T2" y="T3"/>
                  </a:cxn>
                  <a:cxn ang="0">
                    <a:pos x="T4" y="T5"/>
                  </a:cxn>
                  <a:cxn ang="0">
                    <a:pos x="T6" y="T7"/>
                  </a:cxn>
                  <a:cxn ang="0">
                    <a:pos x="T8" y="T9"/>
                  </a:cxn>
                </a:cxnLst>
                <a:rect l="0" t="0" r="r" b="b"/>
                <a:pathLst>
                  <a:path w="2" h="2">
                    <a:moveTo>
                      <a:pt x="2" y="0"/>
                    </a:moveTo>
                    <a:cubicBezTo>
                      <a:pt x="2" y="0"/>
                      <a:pt x="2" y="0"/>
                      <a:pt x="2" y="0"/>
                    </a:cubicBezTo>
                    <a:cubicBezTo>
                      <a:pt x="1" y="0"/>
                      <a:pt x="1" y="0"/>
                      <a:pt x="1" y="1"/>
                    </a:cubicBezTo>
                    <a:cubicBezTo>
                      <a:pt x="1" y="2"/>
                      <a:pt x="0" y="2"/>
                      <a:pt x="1" y="1"/>
                    </a:cubicBezTo>
                    <a:cubicBezTo>
                      <a:pt x="1" y="0"/>
                      <a:pt x="2" y="0"/>
                      <a:pt x="2" y="0"/>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130" name="Freeform 2628">
                <a:extLst>
                  <a:ext uri="{FF2B5EF4-FFF2-40B4-BE49-F238E27FC236}">
                    <a16:creationId xmlns:a16="http://schemas.microsoft.com/office/drawing/2014/main" id="{F9D9157F-C05B-637C-373B-D1D1F07703A0}"/>
                  </a:ext>
                </a:extLst>
              </p:cNvPr>
              <p:cNvSpPr>
                <a:spLocks/>
              </p:cNvSpPr>
              <p:nvPr/>
            </p:nvSpPr>
            <p:spPr bwMode="auto">
              <a:xfrm>
                <a:off x="4621213" y="3373438"/>
                <a:ext cx="0" cy="3175"/>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1"/>
                      <a:pt x="0" y="0"/>
                    </a:cubicBezTo>
                    <a:cubicBezTo>
                      <a:pt x="0" y="0"/>
                      <a:pt x="0" y="0"/>
                      <a:pt x="0" y="0"/>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131" name="Freeform 2629">
                <a:extLst>
                  <a:ext uri="{FF2B5EF4-FFF2-40B4-BE49-F238E27FC236}">
                    <a16:creationId xmlns:a16="http://schemas.microsoft.com/office/drawing/2014/main" id="{ACAB512A-51DB-DE90-1FFD-5AD8283031D4}"/>
                  </a:ext>
                </a:extLst>
              </p:cNvPr>
              <p:cNvSpPr>
                <a:spLocks/>
              </p:cNvSpPr>
              <p:nvPr/>
            </p:nvSpPr>
            <p:spPr bwMode="auto">
              <a:xfrm>
                <a:off x="4625975" y="3368675"/>
                <a:ext cx="0" cy="1587"/>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0"/>
                      <a:pt x="0" y="0"/>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132" name="Freeform 2630">
                <a:extLst>
                  <a:ext uri="{FF2B5EF4-FFF2-40B4-BE49-F238E27FC236}">
                    <a16:creationId xmlns:a16="http://schemas.microsoft.com/office/drawing/2014/main" id="{8451D276-FFA0-F3BA-AEF9-6CB956C64B0B}"/>
                  </a:ext>
                </a:extLst>
              </p:cNvPr>
              <p:cNvSpPr>
                <a:spLocks/>
              </p:cNvSpPr>
              <p:nvPr/>
            </p:nvSpPr>
            <p:spPr bwMode="auto">
              <a:xfrm>
                <a:off x="4668838" y="356076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133" name="Freeform 2631">
                <a:extLst>
                  <a:ext uri="{FF2B5EF4-FFF2-40B4-BE49-F238E27FC236}">
                    <a16:creationId xmlns:a16="http://schemas.microsoft.com/office/drawing/2014/main" id="{83E37EB4-5D4C-A9F1-CCD9-8A6684FEBE81}"/>
                  </a:ext>
                </a:extLst>
              </p:cNvPr>
              <p:cNvSpPr>
                <a:spLocks/>
              </p:cNvSpPr>
              <p:nvPr/>
            </p:nvSpPr>
            <p:spPr bwMode="auto">
              <a:xfrm>
                <a:off x="4646613" y="3500438"/>
                <a:ext cx="3175" cy="3175"/>
              </a:xfrm>
              <a:custGeom>
                <a:avLst/>
                <a:gdLst>
                  <a:gd name="T0" fmla="*/ 1 w 1"/>
                  <a:gd name="T1" fmla="*/ 0 h 1"/>
                  <a:gd name="T2" fmla="*/ 1 w 1"/>
                  <a:gd name="T3" fmla="*/ 1 h 1"/>
                  <a:gd name="T4" fmla="*/ 1 w 1"/>
                  <a:gd name="T5" fmla="*/ 0 h 1"/>
                </a:gdLst>
                <a:ahLst/>
                <a:cxnLst>
                  <a:cxn ang="0">
                    <a:pos x="T0" y="T1"/>
                  </a:cxn>
                  <a:cxn ang="0">
                    <a:pos x="T2" y="T3"/>
                  </a:cxn>
                  <a:cxn ang="0">
                    <a:pos x="T4" y="T5"/>
                  </a:cxn>
                </a:cxnLst>
                <a:rect l="0" t="0" r="r" b="b"/>
                <a:pathLst>
                  <a:path w="1" h="1">
                    <a:moveTo>
                      <a:pt x="1" y="0"/>
                    </a:moveTo>
                    <a:cubicBezTo>
                      <a:pt x="1" y="0"/>
                      <a:pt x="1" y="0"/>
                      <a:pt x="1" y="1"/>
                    </a:cubicBezTo>
                    <a:cubicBezTo>
                      <a:pt x="0" y="1"/>
                      <a:pt x="0" y="0"/>
                      <a:pt x="1" y="0"/>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134" name="Freeform 2632">
                <a:extLst>
                  <a:ext uri="{FF2B5EF4-FFF2-40B4-BE49-F238E27FC236}">
                    <a16:creationId xmlns:a16="http://schemas.microsoft.com/office/drawing/2014/main" id="{FF0B923A-5F8C-DB41-4FE7-9F35DB406966}"/>
                  </a:ext>
                </a:extLst>
              </p:cNvPr>
              <p:cNvSpPr>
                <a:spLocks/>
              </p:cNvSpPr>
              <p:nvPr/>
            </p:nvSpPr>
            <p:spPr bwMode="auto">
              <a:xfrm>
                <a:off x="4595813" y="345916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135" name="Freeform 2633">
                <a:extLst>
                  <a:ext uri="{FF2B5EF4-FFF2-40B4-BE49-F238E27FC236}">
                    <a16:creationId xmlns:a16="http://schemas.microsoft.com/office/drawing/2014/main" id="{A322B709-571C-DEC8-EF55-1500ABC5BDBD}"/>
                  </a:ext>
                </a:extLst>
              </p:cNvPr>
              <p:cNvSpPr>
                <a:spLocks/>
              </p:cNvSpPr>
              <p:nvPr/>
            </p:nvSpPr>
            <p:spPr bwMode="auto">
              <a:xfrm>
                <a:off x="4554538" y="348773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136" name="Freeform 2634">
                <a:extLst>
                  <a:ext uri="{FF2B5EF4-FFF2-40B4-BE49-F238E27FC236}">
                    <a16:creationId xmlns:a16="http://schemas.microsoft.com/office/drawing/2014/main" id="{AE88F111-269C-80DF-0768-5CA15CA0074C}"/>
                  </a:ext>
                </a:extLst>
              </p:cNvPr>
              <p:cNvSpPr>
                <a:spLocks/>
              </p:cNvSpPr>
              <p:nvPr/>
            </p:nvSpPr>
            <p:spPr bwMode="auto">
              <a:xfrm>
                <a:off x="4554538" y="3487738"/>
                <a:ext cx="3175" cy="3175"/>
              </a:xfrm>
              <a:custGeom>
                <a:avLst/>
                <a:gdLst>
                  <a:gd name="T0" fmla="*/ 1 w 1"/>
                  <a:gd name="T1" fmla="*/ 0 h 1"/>
                  <a:gd name="T2" fmla="*/ 1 w 1"/>
                  <a:gd name="T3" fmla="*/ 0 h 1"/>
                  <a:gd name="T4" fmla="*/ 1 w 1"/>
                  <a:gd name="T5" fmla="*/ 0 h 1"/>
                  <a:gd name="T6" fmla="*/ 0 w 1"/>
                  <a:gd name="T7" fmla="*/ 0 h 1"/>
                  <a:gd name="T8" fmla="*/ 0 w 1"/>
                  <a:gd name="T9" fmla="*/ 0 h 1"/>
                  <a:gd name="T10" fmla="*/ 1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1" y="0"/>
                    </a:moveTo>
                    <a:cubicBezTo>
                      <a:pt x="1" y="0"/>
                      <a:pt x="1" y="0"/>
                      <a:pt x="1" y="0"/>
                    </a:cubicBezTo>
                    <a:cubicBezTo>
                      <a:pt x="1" y="0"/>
                      <a:pt x="1" y="0"/>
                      <a:pt x="1" y="0"/>
                    </a:cubicBezTo>
                    <a:cubicBezTo>
                      <a:pt x="0" y="1"/>
                      <a:pt x="0" y="0"/>
                      <a:pt x="0" y="0"/>
                    </a:cubicBezTo>
                    <a:cubicBezTo>
                      <a:pt x="0" y="0"/>
                      <a:pt x="0" y="0"/>
                      <a:pt x="0" y="0"/>
                    </a:cubicBezTo>
                    <a:cubicBezTo>
                      <a:pt x="0" y="0"/>
                      <a:pt x="1" y="0"/>
                      <a:pt x="1" y="0"/>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137" name="Freeform 2635">
                <a:extLst>
                  <a:ext uri="{FF2B5EF4-FFF2-40B4-BE49-F238E27FC236}">
                    <a16:creationId xmlns:a16="http://schemas.microsoft.com/office/drawing/2014/main" id="{91F8B7A7-C0A1-D036-D6B0-5A780ABA19D6}"/>
                  </a:ext>
                </a:extLst>
              </p:cNvPr>
              <p:cNvSpPr>
                <a:spLocks/>
              </p:cNvSpPr>
              <p:nvPr/>
            </p:nvSpPr>
            <p:spPr bwMode="auto">
              <a:xfrm>
                <a:off x="4557713" y="3487738"/>
                <a:ext cx="0" cy="3175"/>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0"/>
                      <a:pt x="0" y="1"/>
                      <a:pt x="0" y="1"/>
                    </a:cubicBezTo>
                    <a:cubicBezTo>
                      <a:pt x="0" y="1"/>
                      <a:pt x="0" y="1"/>
                      <a:pt x="0" y="1"/>
                    </a:cubicBezTo>
                    <a:cubicBezTo>
                      <a:pt x="0" y="0"/>
                      <a:pt x="0" y="0"/>
                      <a:pt x="0" y="0"/>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138" name="Freeform 2636">
                <a:extLst>
                  <a:ext uri="{FF2B5EF4-FFF2-40B4-BE49-F238E27FC236}">
                    <a16:creationId xmlns:a16="http://schemas.microsoft.com/office/drawing/2014/main" id="{2760DF01-FC4E-78FA-A23A-72EC73CF9530}"/>
                  </a:ext>
                </a:extLst>
              </p:cNvPr>
              <p:cNvSpPr>
                <a:spLocks/>
              </p:cNvSpPr>
              <p:nvPr/>
            </p:nvSpPr>
            <p:spPr bwMode="auto">
              <a:xfrm>
                <a:off x="4554538" y="3490913"/>
                <a:ext cx="3175"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0" y="0"/>
                      <a:pt x="1" y="0"/>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139" name="Freeform 2637">
                <a:extLst>
                  <a:ext uri="{FF2B5EF4-FFF2-40B4-BE49-F238E27FC236}">
                    <a16:creationId xmlns:a16="http://schemas.microsoft.com/office/drawing/2014/main" id="{3EAD3246-4EDC-6289-A13B-4DF1B8C429F8}"/>
                  </a:ext>
                </a:extLst>
              </p:cNvPr>
              <p:cNvSpPr>
                <a:spLocks/>
              </p:cNvSpPr>
              <p:nvPr/>
            </p:nvSpPr>
            <p:spPr bwMode="auto">
              <a:xfrm>
                <a:off x="4564063" y="3497263"/>
                <a:ext cx="0" cy="3175"/>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0"/>
                      <a:pt x="0" y="1"/>
                      <a:pt x="0" y="1"/>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140" name="Freeform 2638">
                <a:extLst>
                  <a:ext uri="{FF2B5EF4-FFF2-40B4-BE49-F238E27FC236}">
                    <a16:creationId xmlns:a16="http://schemas.microsoft.com/office/drawing/2014/main" id="{35A374C7-35E3-3847-859C-B5CCB9AC50A9}"/>
                  </a:ext>
                </a:extLst>
              </p:cNvPr>
              <p:cNvSpPr>
                <a:spLocks noEditPoints="1"/>
              </p:cNvSpPr>
              <p:nvPr/>
            </p:nvSpPr>
            <p:spPr bwMode="auto">
              <a:xfrm>
                <a:off x="4492625" y="3319463"/>
                <a:ext cx="274638" cy="257175"/>
              </a:xfrm>
              <a:custGeom>
                <a:avLst/>
                <a:gdLst>
                  <a:gd name="T0" fmla="*/ 55 w 96"/>
                  <a:gd name="T1" fmla="*/ 13 h 90"/>
                  <a:gd name="T2" fmla="*/ 57 w 96"/>
                  <a:gd name="T3" fmla="*/ 9 h 90"/>
                  <a:gd name="T4" fmla="*/ 47 w 96"/>
                  <a:gd name="T5" fmla="*/ 6 h 90"/>
                  <a:gd name="T6" fmla="*/ 42 w 96"/>
                  <a:gd name="T7" fmla="*/ 2 h 90"/>
                  <a:gd name="T8" fmla="*/ 36 w 96"/>
                  <a:gd name="T9" fmla="*/ 3 h 90"/>
                  <a:gd name="T10" fmla="*/ 32 w 96"/>
                  <a:gd name="T11" fmla="*/ 4 h 90"/>
                  <a:gd name="T12" fmla="*/ 28 w 96"/>
                  <a:gd name="T13" fmla="*/ 7 h 90"/>
                  <a:gd name="T14" fmla="*/ 25 w 96"/>
                  <a:gd name="T15" fmla="*/ 9 h 90"/>
                  <a:gd name="T16" fmla="*/ 20 w 96"/>
                  <a:gd name="T17" fmla="*/ 11 h 90"/>
                  <a:gd name="T18" fmla="*/ 16 w 96"/>
                  <a:gd name="T19" fmla="*/ 11 h 90"/>
                  <a:gd name="T20" fmla="*/ 12 w 96"/>
                  <a:gd name="T21" fmla="*/ 11 h 90"/>
                  <a:gd name="T22" fmla="*/ 4 w 96"/>
                  <a:gd name="T23" fmla="*/ 13 h 90"/>
                  <a:gd name="T24" fmla="*/ 3 w 96"/>
                  <a:gd name="T25" fmla="*/ 21 h 90"/>
                  <a:gd name="T26" fmla="*/ 4 w 96"/>
                  <a:gd name="T27" fmla="*/ 25 h 90"/>
                  <a:gd name="T28" fmla="*/ 8 w 96"/>
                  <a:gd name="T29" fmla="*/ 30 h 90"/>
                  <a:gd name="T30" fmla="*/ 10 w 96"/>
                  <a:gd name="T31" fmla="*/ 34 h 90"/>
                  <a:gd name="T32" fmla="*/ 15 w 96"/>
                  <a:gd name="T33" fmla="*/ 29 h 90"/>
                  <a:gd name="T34" fmla="*/ 23 w 96"/>
                  <a:gd name="T35" fmla="*/ 30 h 90"/>
                  <a:gd name="T36" fmla="*/ 29 w 96"/>
                  <a:gd name="T37" fmla="*/ 34 h 90"/>
                  <a:gd name="T38" fmla="*/ 32 w 96"/>
                  <a:gd name="T39" fmla="*/ 40 h 90"/>
                  <a:gd name="T40" fmla="*/ 35 w 96"/>
                  <a:gd name="T41" fmla="*/ 45 h 90"/>
                  <a:gd name="T42" fmla="*/ 40 w 96"/>
                  <a:gd name="T43" fmla="*/ 49 h 90"/>
                  <a:gd name="T44" fmla="*/ 46 w 96"/>
                  <a:gd name="T45" fmla="*/ 55 h 90"/>
                  <a:gd name="T46" fmla="*/ 53 w 96"/>
                  <a:gd name="T47" fmla="*/ 59 h 90"/>
                  <a:gd name="T48" fmla="*/ 60 w 96"/>
                  <a:gd name="T49" fmla="*/ 63 h 90"/>
                  <a:gd name="T50" fmla="*/ 63 w 96"/>
                  <a:gd name="T51" fmla="*/ 65 h 90"/>
                  <a:gd name="T52" fmla="*/ 67 w 96"/>
                  <a:gd name="T53" fmla="*/ 69 h 90"/>
                  <a:gd name="T54" fmla="*/ 73 w 96"/>
                  <a:gd name="T55" fmla="*/ 72 h 90"/>
                  <a:gd name="T56" fmla="*/ 75 w 96"/>
                  <a:gd name="T57" fmla="*/ 82 h 90"/>
                  <a:gd name="T58" fmla="*/ 72 w 96"/>
                  <a:gd name="T59" fmla="*/ 87 h 90"/>
                  <a:gd name="T60" fmla="*/ 78 w 96"/>
                  <a:gd name="T61" fmla="*/ 87 h 90"/>
                  <a:gd name="T62" fmla="*/ 83 w 96"/>
                  <a:gd name="T63" fmla="*/ 81 h 90"/>
                  <a:gd name="T64" fmla="*/ 84 w 96"/>
                  <a:gd name="T65" fmla="*/ 76 h 90"/>
                  <a:gd name="T66" fmla="*/ 80 w 96"/>
                  <a:gd name="T67" fmla="*/ 71 h 90"/>
                  <a:gd name="T68" fmla="*/ 84 w 96"/>
                  <a:gd name="T69" fmla="*/ 66 h 90"/>
                  <a:gd name="T70" fmla="*/ 90 w 96"/>
                  <a:gd name="T71" fmla="*/ 68 h 90"/>
                  <a:gd name="T72" fmla="*/ 94 w 96"/>
                  <a:gd name="T73" fmla="*/ 72 h 90"/>
                  <a:gd name="T74" fmla="*/ 91 w 96"/>
                  <a:gd name="T75" fmla="*/ 65 h 90"/>
                  <a:gd name="T76" fmla="*/ 81 w 96"/>
                  <a:gd name="T77" fmla="*/ 60 h 90"/>
                  <a:gd name="T78" fmla="*/ 76 w 96"/>
                  <a:gd name="T79" fmla="*/ 53 h 90"/>
                  <a:gd name="T80" fmla="*/ 70 w 96"/>
                  <a:gd name="T81" fmla="*/ 53 h 90"/>
                  <a:gd name="T82" fmla="*/ 65 w 96"/>
                  <a:gd name="T83" fmla="*/ 50 h 90"/>
                  <a:gd name="T84" fmla="*/ 57 w 96"/>
                  <a:gd name="T85" fmla="*/ 39 h 90"/>
                  <a:gd name="T86" fmla="*/ 55 w 96"/>
                  <a:gd name="T87" fmla="*/ 36 h 90"/>
                  <a:gd name="T88" fmla="*/ 46 w 96"/>
                  <a:gd name="T89" fmla="*/ 30 h 90"/>
                  <a:gd name="T90" fmla="*/ 46 w 96"/>
                  <a:gd name="T91" fmla="*/ 24 h 90"/>
                  <a:gd name="T92" fmla="*/ 47 w 96"/>
                  <a:gd name="T93" fmla="*/ 23 h 90"/>
                  <a:gd name="T94" fmla="*/ 45 w 96"/>
                  <a:gd name="T95" fmla="*/ 21 h 90"/>
                  <a:gd name="T96" fmla="*/ 45 w 96"/>
                  <a:gd name="T97" fmla="*/ 20 h 90"/>
                  <a:gd name="T98" fmla="*/ 46 w 96"/>
                  <a:gd name="T99" fmla="*/ 17 h 90"/>
                  <a:gd name="T100" fmla="*/ 50 w 96"/>
                  <a:gd name="T101" fmla="*/ 17 h 90"/>
                  <a:gd name="T102" fmla="*/ 53 w 96"/>
                  <a:gd name="T103" fmla="*/ 15 h 90"/>
                  <a:gd name="T104" fmla="*/ 57 w 96"/>
                  <a:gd name="T105" fmla="*/ 16 h 90"/>
                  <a:gd name="T106" fmla="*/ 33 w 96"/>
                  <a:gd name="T107" fmla="*/ 16 h 90"/>
                  <a:gd name="T108" fmla="*/ 32 w 96"/>
                  <a:gd name="T109" fmla="*/ 16 h 90"/>
                  <a:gd name="T110" fmla="*/ 44 w 96"/>
                  <a:gd name="T111" fmla="*/ 26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6" h="90">
                    <a:moveTo>
                      <a:pt x="58" y="15"/>
                    </a:moveTo>
                    <a:cubicBezTo>
                      <a:pt x="57" y="15"/>
                      <a:pt x="57" y="14"/>
                      <a:pt x="56" y="14"/>
                    </a:cubicBezTo>
                    <a:cubicBezTo>
                      <a:pt x="56" y="14"/>
                      <a:pt x="56" y="14"/>
                      <a:pt x="56" y="14"/>
                    </a:cubicBezTo>
                    <a:cubicBezTo>
                      <a:pt x="57" y="13"/>
                      <a:pt x="57" y="13"/>
                      <a:pt x="57" y="13"/>
                    </a:cubicBezTo>
                    <a:cubicBezTo>
                      <a:pt x="56" y="13"/>
                      <a:pt x="56" y="12"/>
                      <a:pt x="56" y="13"/>
                    </a:cubicBezTo>
                    <a:cubicBezTo>
                      <a:pt x="55" y="13"/>
                      <a:pt x="55" y="13"/>
                      <a:pt x="55" y="13"/>
                    </a:cubicBezTo>
                    <a:cubicBezTo>
                      <a:pt x="55" y="12"/>
                      <a:pt x="56" y="12"/>
                      <a:pt x="56" y="12"/>
                    </a:cubicBezTo>
                    <a:cubicBezTo>
                      <a:pt x="57" y="11"/>
                      <a:pt x="57" y="11"/>
                      <a:pt x="56" y="11"/>
                    </a:cubicBezTo>
                    <a:cubicBezTo>
                      <a:pt x="55" y="11"/>
                      <a:pt x="55" y="10"/>
                      <a:pt x="55" y="11"/>
                    </a:cubicBezTo>
                    <a:cubicBezTo>
                      <a:pt x="55" y="11"/>
                      <a:pt x="54" y="11"/>
                      <a:pt x="54" y="10"/>
                    </a:cubicBezTo>
                    <a:cubicBezTo>
                      <a:pt x="54" y="9"/>
                      <a:pt x="55" y="9"/>
                      <a:pt x="56" y="8"/>
                    </a:cubicBezTo>
                    <a:cubicBezTo>
                      <a:pt x="57" y="8"/>
                      <a:pt x="57" y="9"/>
                      <a:pt x="57" y="9"/>
                    </a:cubicBezTo>
                    <a:cubicBezTo>
                      <a:pt x="57" y="8"/>
                      <a:pt x="57" y="8"/>
                      <a:pt x="57" y="8"/>
                    </a:cubicBezTo>
                    <a:cubicBezTo>
                      <a:pt x="56" y="8"/>
                      <a:pt x="55" y="7"/>
                      <a:pt x="54" y="7"/>
                    </a:cubicBezTo>
                    <a:cubicBezTo>
                      <a:pt x="52" y="8"/>
                      <a:pt x="53" y="7"/>
                      <a:pt x="52" y="7"/>
                    </a:cubicBezTo>
                    <a:cubicBezTo>
                      <a:pt x="50" y="7"/>
                      <a:pt x="51" y="6"/>
                      <a:pt x="50" y="7"/>
                    </a:cubicBezTo>
                    <a:cubicBezTo>
                      <a:pt x="49" y="7"/>
                      <a:pt x="49" y="5"/>
                      <a:pt x="48" y="6"/>
                    </a:cubicBezTo>
                    <a:cubicBezTo>
                      <a:pt x="48" y="6"/>
                      <a:pt x="47" y="6"/>
                      <a:pt x="47" y="6"/>
                    </a:cubicBezTo>
                    <a:cubicBezTo>
                      <a:pt x="47" y="5"/>
                      <a:pt x="46" y="6"/>
                      <a:pt x="46" y="5"/>
                    </a:cubicBezTo>
                    <a:cubicBezTo>
                      <a:pt x="46" y="4"/>
                      <a:pt x="45" y="5"/>
                      <a:pt x="45" y="4"/>
                    </a:cubicBezTo>
                    <a:cubicBezTo>
                      <a:pt x="46" y="3"/>
                      <a:pt x="45" y="4"/>
                      <a:pt x="44" y="3"/>
                    </a:cubicBezTo>
                    <a:cubicBezTo>
                      <a:pt x="44" y="2"/>
                      <a:pt x="45" y="2"/>
                      <a:pt x="45" y="2"/>
                    </a:cubicBezTo>
                    <a:cubicBezTo>
                      <a:pt x="46" y="2"/>
                      <a:pt x="46" y="2"/>
                      <a:pt x="45" y="1"/>
                    </a:cubicBezTo>
                    <a:cubicBezTo>
                      <a:pt x="45" y="0"/>
                      <a:pt x="43" y="2"/>
                      <a:pt x="42" y="2"/>
                    </a:cubicBezTo>
                    <a:cubicBezTo>
                      <a:pt x="41" y="3"/>
                      <a:pt x="42" y="4"/>
                      <a:pt x="41" y="4"/>
                    </a:cubicBezTo>
                    <a:cubicBezTo>
                      <a:pt x="41" y="4"/>
                      <a:pt x="42" y="3"/>
                      <a:pt x="41" y="2"/>
                    </a:cubicBezTo>
                    <a:cubicBezTo>
                      <a:pt x="40" y="2"/>
                      <a:pt x="40" y="2"/>
                      <a:pt x="39" y="2"/>
                    </a:cubicBezTo>
                    <a:cubicBezTo>
                      <a:pt x="39" y="3"/>
                      <a:pt x="38" y="3"/>
                      <a:pt x="38" y="2"/>
                    </a:cubicBezTo>
                    <a:cubicBezTo>
                      <a:pt x="38" y="2"/>
                      <a:pt x="38" y="2"/>
                      <a:pt x="37" y="2"/>
                    </a:cubicBezTo>
                    <a:cubicBezTo>
                      <a:pt x="37" y="3"/>
                      <a:pt x="37" y="2"/>
                      <a:pt x="36" y="3"/>
                    </a:cubicBezTo>
                    <a:cubicBezTo>
                      <a:pt x="36" y="4"/>
                      <a:pt x="36" y="4"/>
                      <a:pt x="36" y="4"/>
                    </a:cubicBezTo>
                    <a:cubicBezTo>
                      <a:pt x="37" y="5"/>
                      <a:pt x="36" y="6"/>
                      <a:pt x="35" y="5"/>
                    </a:cubicBezTo>
                    <a:cubicBezTo>
                      <a:pt x="35" y="5"/>
                      <a:pt x="35" y="5"/>
                      <a:pt x="34" y="5"/>
                    </a:cubicBezTo>
                    <a:cubicBezTo>
                      <a:pt x="34" y="5"/>
                      <a:pt x="34" y="5"/>
                      <a:pt x="33" y="5"/>
                    </a:cubicBezTo>
                    <a:cubicBezTo>
                      <a:pt x="33" y="5"/>
                      <a:pt x="34" y="4"/>
                      <a:pt x="33" y="4"/>
                    </a:cubicBezTo>
                    <a:cubicBezTo>
                      <a:pt x="32" y="3"/>
                      <a:pt x="32" y="4"/>
                      <a:pt x="32" y="4"/>
                    </a:cubicBezTo>
                    <a:cubicBezTo>
                      <a:pt x="31" y="4"/>
                      <a:pt x="31" y="4"/>
                      <a:pt x="31" y="5"/>
                    </a:cubicBezTo>
                    <a:cubicBezTo>
                      <a:pt x="31" y="5"/>
                      <a:pt x="30" y="6"/>
                      <a:pt x="31" y="6"/>
                    </a:cubicBezTo>
                    <a:cubicBezTo>
                      <a:pt x="32" y="6"/>
                      <a:pt x="32" y="7"/>
                      <a:pt x="31" y="7"/>
                    </a:cubicBezTo>
                    <a:cubicBezTo>
                      <a:pt x="29" y="7"/>
                      <a:pt x="30" y="6"/>
                      <a:pt x="29" y="6"/>
                    </a:cubicBezTo>
                    <a:cubicBezTo>
                      <a:pt x="29" y="6"/>
                      <a:pt x="29" y="7"/>
                      <a:pt x="28" y="7"/>
                    </a:cubicBezTo>
                    <a:cubicBezTo>
                      <a:pt x="28" y="7"/>
                      <a:pt x="28" y="7"/>
                      <a:pt x="28" y="7"/>
                    </a:cubicBezTo>
                    <a:cubicBezTo>
                      <a:pt x="27" y="7"/>
                      <a:pt x="27" y="8"/>
                      <a:pt x="28" y="8"/>
                    </a:cubicBezTo>
                    <a:cubicBezTo>
                      <a:pt x="30" y="8"/>
                      <a:pt x="28" y="9"/>
                      <a:pt x="29" y="9"/>
                    </a:cubicBezTo>
                    <a:cubicBezTo>
                      <a:pt x="30" y="10"/>
                      <a:pt x="28" y="11"/>
                      <a:pt x="28" y="10"/>
                    </a:cubicBezTo>
                    <a:cubicBezTo>
                      <a:pt x="28" y="9"/>
                      <a:pt x="27" y="10"/>
                      <a:pt x="27" y="9"/>
                    </a:cubicBezTo>
                    <a:cubicBezTo>
                      <a:pt x="28" y="9"/>
                      <a:pt x="27" y="8"/>
                      <a:pt x="26" y="9"/>
                    </a:cubicBezTo>
                    <a:cubicBezTo>
                      <a:pt x="26" y="9"/>
                      <a:pt x="26" y="8"/>
                      <a:pt x="25" y="9"/>
                    </a:cubicBezTo>
                    <a:cubicBezTo>
                      <a:pt x="25" y="10"/>
                      <a:pt x="24" y="9"/>
                      <a:pt x="23" y="9"/>
                    </a:cubicBezTo>
                    <a:cubicBezTo>
                      <a:pt x="23" y="9"/>
                      <a:pt x="23" y="8"/>
                      <a:pt x="23" y="8"/>
                    </a:cubicBezTo>
                    <a:cubicBezTo>
                      <a:pt x="23" y="8"/>
                      <a:pt x="23" y="7"/>
                      <a:pt x="23" y="8"/>
                    </a:cubicBezTo>
                    <a:cubicBezTo>
                      <a:pt x="22" y="8"/>
                      <a:pt x="23" y="7"/>
                      <a:pt x="22" y="7"/>
                    </a:cubicBezTo>
                    <a:cubicBezTo>
                      <a:pt x="21" y="7"/>
                      <a:pt x="22" y="8"/>
                      <a:pt x="22" y="9"/>
                    </a:cubicBezTo>
                    <a:cubicBezTo>
                      <a:pt x="22" y="10"/>
                      <a:pt x="21" y="11"/>
                      <a:pt x="20" y="11"/>
                    </a:cubicBezTo>
                    <a:cubicBezTo>
                      <a:pt x="19" y="12"/>
                      <a:pt x="19" y="13"/>
                      <a:pt x="20" y="13"/>
                    </a:cubicBezTo>
                    <a:cubicBezTo>
                      <a:pt x="20" y="14"/>
                      <a:pt x="20" y="14"/>
                      <a:pt x="19" y="14"/>
                    </a:cubicBezTo>
                    <a:cubicBezTo>
                      <a:pt x="18" y="14"/>
                      <a:pt x="20" y="13"/>
                      <a:pt x="18" y="13"/>
                    </a:cubicBezTo>
                    <a:cubicBezTo>
                      <a:pt x="17" y="13"/>
                      <a:pt x="19" y="11"/>
                      <a:pt x="18" y="12"/>
                    </a:cubicBezTo>
                    <a:cubicBezTo>
                      <a:pt x="17" y="12"/>
                      <a:pt x="17" y="11"/>
                      <a:pt x="17" y="11"/>
                    </a:cubicBezTo>
                    <a:cubicBezTo>
                      <a:pt x="17" y="12"/>
                      <a:pt x="16" y="11"/>
                      <a:pt x="16" y="11"/>
                    </a:cubicBezTo>
                    <a:cubicBezTo>
                      <a:pt x="15" y="10"/>
                      <a:pt x="15" y="10"/>
                      <a:pt x="15" y="10"/>
                    </a:cubicBezTo>
                    <a:cubicBezTo>
                      <a:pt x="15" y="9"/>
                      <a:pt x="15" y="8"/>
                      <a:pt x="15" y="8"/>
                    </a:cubicBezTo>
                    <a:cubicBezTo>
                      <a:pt x="14" y="8"/>
                      <a:pt x="14" y="9"/>
                      <a:pt x="13" y="9"/>
                    </a:cubicBezTo>
                    <a:cubicBezTo>
                      <a:pt x="13" y="10"/>
                      <a:pt x="13" y="9"/>
                      <a:pt x="12" y="9"/>
                    </a:cubicBezTo>
                    <a:cubicBezTo>
                      <a:pt x="12" y="10"/>
                      <a:pt x="12" y="10"/>
                      <a:pt x="12" y="10"/>
                    </a:cubicBezTo>
                    <a:cubicBezTo>
                      <a:pt x="12" y="10"/>
                      <a:pt x="13" y="11"/>
                      <a:pt x="12" y="11"/>
                    </a:cubicBezTo>
                    <a:cubicBezTo>
                      <a:pt x="11" y="12"/>
                      <a:pt x="12" y="12"/>
                      <a:pt x="11" y="12"/>
                    </a:cubicBezTo>
                    <a:cubicBezTo>
                      <a:pt x="10" y="13"/>
                      <a:pt x="11" y="13"/>
                      <a:pt x="10" y="13"/>
                    </a:cubicBezTo>
                    <a:cubicBezTo>
                      <a:pt x="9" y="13"/>
                      <a:pt x="9" y="13"/>
                      <a:pt x="8" y="13"/>
                    </a:cubicBezTo>
                    <a:cubicBezTo>
                      <a:pt x="8" y="13"/>
                      <a:pt x="8" y="12"/>
                      <a:pt x="7" y="13"/>
                    </a:cubicBezTo>
                    <a:cubicBezTo>
                      <a:pt x="6" y="14"/>
                      <a:pt x="6" y="13"/>
                      <a:pt x="5" y="13"/>
                    </a:cubicBezTo>
                    <a:cubicBezTo>
                      <a:pt x="4" y="14"/>
                      <a:pt x="4" y="14"/>
                      <a:pt x="4" y="13"/>
                    </a:cubicBezTo>
                    <a:cubicBezTo>
                      <a:pt x="3" y="13"/>
                      <a:pt x="3" y="14"/>
                      <a:pt x="3" y="14"/>
                    </a:cubicBezTo>
                    <a:cubicBezTo>
                      <a:pt x="3" y="14"/>
                      <a:pt x="2" y="14"/>
                      <a:pt x="2" y="14"/>
                    </a:cubicBezTo>
                    <a:cubicBezTo>
                      <a:pt x="2" y="15"/>
                      <a:pt x="2" y="15"/>
                      <a:pt x="3" y="15"/>
                    </a:cubicBezTo>
                    <a:cubicBezTo>
                      <a:pt x="4" y="16"/>
                      <a:pt x="3" y="17"/>
                      <a:pt x="5" y="18"/>
                    </a:cubicBezTo>
                    <a:cubicBezTo>
                      <a:pt x="6" y="18"/>
                      <a:pt x="4" y="19"/>
                      <a:pt x="4" y="20"/>
                    </a:cubicBezTo>
                    <a:cubicBezTo>
                      <a:pt x="4" y="21"/>
                      <a:pt x="4" y="20"/>
                      <a:pt x="3" y="21"/>
                    </a:cubicBezTo>
                    <a:cubicBezTo>
                      <a:pt x="3" y="21"/>
                      <a:pt x="3" y="22"/>
                      <a:pt x="2" y="21"/>
                    </a:cubicBezTo>
                    <a:cubicBezTo>
                      <a:pt x="1" y="21"/>
                      <a:pt x="0" y="22"/>
                      <a:pt x="1" y="22"/>
                    </a:cubicBezTo>
                    <a:cubicBezTo>
                      <a:pt x="1" y="23"/>
                      <a:pt x="0" y="22"/>
                      <a:pt x="1" y="23"/>
                    </a:cubicBezTo>
                    <a:cubicBezTo>
                      <a:pt x="2" y="23"/>
                      <a:pt x="1" y="24"/>
                      <a:pt x="2" y="24"/>
                    </a:cubicBezTo>
                    <a:cubicBezTo>
                      <a:pt x="2" y="24"/>
                      <a:pt x="2" y="24"/>
                      <a:pt x="3" y="24"/>
                    </a:cubicBezTo>
                    <a:cubicBezTo>
                      <a:pt x="4" y="24"/>
                      <a:pt x="3" y="25"/>
                      <a:pt x="4" y="25"/>
                    </a:cubicBezTo>
                    <a:cubicBezTo>
                      <a:pt x="4" y="26"/>
                      <a:pt x="3" y="25"/>
                      <a:pt x="3" y="26"/>
                    </a:cubicBezTo>
                    <a:cubicBezTo>
                      <a:pt x="3" y="27"/>
                      <a:pt x="2" y="27"/>
                      <a:pt x="3" y="28"/>
                    </a:cubicBezTo>
                    <a:cubicBezTo>
                      <a:pt x="3" y="28"/>
                      <a:pt x="2" y="28"/>
                      <a:pt x="3" y="30"/>
                    </a:cubicBezTo>
                    <a:cubicBezTo>
                      <a:pt x="4" y="31"/>
                      <a:pt x="5" y="30"/>
                      <a:pt x="6" y="30"/>
                    </a:cubicBezTo>
                    <a:cubicBezTo>
                      <a:pt x="6" y="31"/>
                      <a:pt x="7" y="31"/>
                      <a:pt x="7" y="31"/>
                    </a:cubicBezTo>
                    <a:cubicBezTo>
                      <a:pt x="8" y="30"/>
                      <a:pt x="7" y="31"/>
                      <a:pt x="8" y="30"/>
                    </a:cubicBezTo>
                    <a:cubicBezTo>
                      <a:pt x="9" y="30"/>
                      <a:pt x="9" y="31"/>
                      <a:pt x="9" y="31"/>
                    </a:cubicBezTo>
                    <a:cubicBezTo>
                      <a:pt x="9" y="31"/>
                      <a:pt x="9" y="31"/>
                      <a:pt x="9" y="31"/>
                    </a:cubicBezTo>
                    <a:cubicBezTo>
                      <a:pt x="8" y="32"/>
                      <a:pt x="9" y="32"/>
                      <a:pt x="8" y="33"/>
                    </a:cubicBezTo>
                    <a:cubicBezTo>
                      <a:pt x="7" y="33"/>
                      <a:pt x="7" y="34"/>
                      <a:pt x="8" y="34"/>
                    </a:cubicBezTo>
                    <a:cubicBezTo>
                      <a:pt x="8" y="34"/>
                      <a:pt x="9" y="34"/>
                      <a:pt x="9" y="34"/>
                    </a:cubicBezTo>
                    <a:cubicBezTo>
                      <a:pt x="9" y="34"/>
                      <a:pt x="10" y="34"/>
                      <a:pt x="10" y="34"/>
                    </a:cubicBezTo>
                    <a:cubicBezTo>
                      <a:pt x="10" y="34"/>
                      <a:pt x="11" y="34"/>
                      <a:pt x="11" y="33"/>
                    </a:cubicBezTo>
                    <a:cubicBezTo>
                      <a:pt x="12" y="33"/>
                      <a:pt x="12" y="33"/>
                      <a:pt x="13" y="33"/>
                    </a:cubicBezTo>
                    <a:cubicBezTo>
                      <a:pt x="13" y="32"/>
                      <a:pt x="12" y="32"/>
                      <a:pt x="13" y="32"/>
                    </a:cubicBezTo>
                    <a:cubicBezTo>
                      <a:pt x="13" y="32"/>
                      <a:pt x="13" y="31"/>
                      <a:pt x="14" y="30"/>
                    </a:cubicBezTo>
                    <a:cubicBezTo>
                      <a:pt x="15" y="30"/>
                      <a:pt x="14" y="30"/>
                      <a:pt x="15" y="30"/>
                    </a:cubicBezTo>
                    <a:cubicBezTo>
                      <a:pt x="15" y="30"/>
                      <a:pt x="14" y="30"/>
                      <a:pt x="15" y="29"/>
                    </a:cubicBezTo>
                    <a:cubicBezTo>
                      <a:pt x="15" y="29"/>
                      <a:pt x="16" y="29"/>
                      <a:pt x="16" y="29"/>
                    </a:cubicBezTo>
                    <a:cubicBezTo>
                      <a:pt x="16" y="28"/>
                      <a:pt x="16" y="28"/>
                      <a:pt x="17" y="28"/>
                    </a:cubicBezTo>
                    <a:cubicBezTo>
                      <a:pt x="17" y="28"/>
                      <a:pt x="18" y="28"/>
                      <a:pt x="18" y="28"/>
                    </a:cubicBezTo>
                    <a:cubicBezTo>
                      <a:pt x="19" y="28"/>
                      <a:pt x="19" y="28"/>
                      <a:pt x="19" y="28"/>
                    </a:cubicBezTo>
                    <a:cubicBezTo>
                      <a:pt x="21" y="28"/>
                      <a:pt x="20" y="29"/>
                      <a:pt x="20" y="29"/>
                    </a:cubicBezTo>
                    <a:cubicBezTo>
                      <a:pt x="22" y="29"/>
                      <a:pt x="20" y="28"/>
                      <a:pt x="23" y="30"/>
                    </a:cubicBezTo>
                    <a:cubicBezTo>
                      <a:pt x="23" y="30"/>
                      <a:pt x="24" y="30"/>
                      <a:pt x="24" y="30"/>
                    </a:cubicBezTo>
                    <a:cubicBezTo>
                      <a:pt x="24" y="31"/>
                      <a:pt x="25" y="31"/>
                      <a:pt x="25" y="31"/>
                    </a:cubicBezTo>
                    <a:cubicBezTo>
                      <a:pt x="27" y="33"/>
                      <a:pt x="25" y="30"/>
                      <a:pt x="27" y="32"/>
                    </a:cubicBezTo>
                    <a:cubicBezTo>
                      <a:pt x="27" y="32"/>
                      <a:pt x="27" y="32"/>
                      <a:pt x="27" y="32"/>
                    </a:cubicBezTo>
                    <a:cubicBezTo>
                      <a:pt x="28" y="32"/>
                      <a:pt x="27" y="31"/>
                      <a:pt x="28" y="32"/>
                    </a:cubicBezTo>
                    <a:cubicBezTo>
                      <a:pt x="28" y="32"/>
                      <a:pt x="29" y="33"/>
                      <a:pt x="29" y="34"/>
                    </a:cubicBezTo>
                    <a:cubicBezTo>
                      <a:pt x="29" y="34"/>
                      <a:pt x="29" y="34"/>
                      <a:pt x="29" y="35"/>
                    </a:cubicBezTo>
                    <a:cubicBezTo>
                      <a:pt x="29" y="35"/>
                      <a:pt x="30" y="36"/>
                      <a:pt x="29" y="36"/>
                    </a:cubicBezTo>
                    <a:cubicBezTo>
                      <a:pt x="30" y="37"/>
                      <a:pt x="29" y="37"/>
                      <a:pt x="30" y="37"/>
                    </a:cubicBezTo>
                    <a:cubicBezTo>
                      <a:pt x="30" y="38"/>
                      <a:pt x="30" y="38"/>
                      <a:pt x="31" y="38"/>
                    </a:cubicBezTo>
                    <a:cubicBezTo>
                      <a:pt x="31" y="39"/>
                      <a:pt x="31" y="39"/>
                      <a:pt x="31" y="39"/>
                    </a:cubicBezTo>
                    <a:cubicBezTo>
                      <a:pt x="31" y="39"/>
                      <a:pt x="31" y="40"/>
                      <a:pt x="32" y="40"/>
                    </a:cubicBezTo>
                    <a:cubicBezTo>
                      <a:pt x="32" y="41"/>
                      <a:pt x="31" y="42"/>
                      <a:pt x="31" y="42"/>
                    </a:cubicBezTo>
                    <a:cubicBezTo>
                      <a:pt x="31" y="42"/>
                      <a:pt x="32" y="43"/>
                      <a:pt x="32" y="42"/>
                    </a:cubicBezTo>
                    <a:cubicBezTo>
                      <a:pt x="32" y="42"/>
                      <a:pt x="33" y="42"/>
                      <a:pt x="33" y="42"/>
                    </a:cubicBezTo>
                    <a:cubicBezTo>
                      <a:pt x="34" y="43"/>
                      <a:pt x="33" y="44"/>
                      <a:pt x="33" y="44"/>
                    </a:cubicBezTo>
                    <a:cubicBezTo>
                      <a:pt x="33" y="43"/>
                      <a:pt x="33" y="44"/>
                      <a:pt x="33" y="44"/>
                    </a:cubicBezTo>
                    <a:cubicBezTo>
                      <a:pt x="33" y="44"/>
                      <a:pt x="35" y="44"/>
                      <a:pt x="35" y="45"/>
                    </a:cubicBezTo>
                    <a:cubicBezTo>
                      <a:pt x="35" y="46"/>
                      <a:pt x="36" y="45"/>
                      <a:pt x="36" y="46"/>
                    </a:cubicBezTo>
                    <a:cubicBezTo>
                      <a:pt x="36" y="46"/>
                      <a:pt x="36" y="46"/>
                      <a:pt x="37" y="46"/>
                    </a:cubicBezTo>
                    <a:cubicBezTo>
                      <a:pt x="37" y="46"/>
                      <a:pt x="37" y="47"/>
                      <a:pt x="37" y="47"/>
                    </a:cubicBezTo>
                    <a:cubicBezTo>
                      <a:pt x="37" y="47"/>
                      <a:pt x="37" y="47"/>
                      <a:pt x="37" y="47"/>
                    </a:cubicBezTo>
                    <a:cubicBezTo>
                      <a:pt x="37" y="47"/>
                      <a:pt x="37" y="47"/>
                      <a:pt x="37" y="48"/>
                    </a:cubicBezTo>
                    <a:cubicBezTo>
                      <a:pt x="38" y="48"/>
                      <a:pt x="39" y="48"/>
                      <a:pt x="40" y="49"/>
                    </a:cubicBezTo>
                    <a:cubicBezTo>
                      <a:pt x="41" y="49"/>
                      <a:pt x="41" y="50"/>
                      <a:pt x="41" y="50"/>
                    </a:cubicBezTo>
                    <a:cubicBezTo>
                      <a:pt x="41" y="51"/>
                      <a:pt x="42" y="51"/>
                      <a:pt x="42" y="52"/>
                    </a:cubicBezTo>
                    <a:cubicBezTo>
                      <a:pt x="42" y="52"/>
                      <a:pt x="42" y="52"/>
                      <a:pt x="43" y="52"/>
                    </a:cubicBezTo>
                    <a:cubicBezTo>
                      <a:pt x="43" y="53"/>
                      <a:pt x="44" y="52"/>
                      <a:pt x="45" y="53"/>
                    </a:cubicBezTo>
                    <a:cubicBezTo>
                      <a:pt x="45" y="54"/>
                      <a:pt x="45" y="54"/>
                      <a:pt x="45" y="55"/>
                    </a:cubicBezTo>
                    <a:cubicBezTo>
                      <a:pt x="45" y="55"/>
                      <a:pt x="45" y="55"/>
                      <a:pt x="46" y="55"/>
                    </a:cubicBezTo>
                    <a:cubicBezTo>
                      <a:pt x="46" y="55"/>
                      <a:pt x="47" y="56"/>
                      <a:pt x="47" y="56"/>
                    </a:cubicBezTo>
                    <a:cubicBezTo>
                      <a:pt x="48" y="57"/>
                      <a:pt x="48" y="57"/>
                      <a:pt x="48" y="57"/>
                    </a:cubicBezTo>
                    <a:cubicBezTo>
                      <a:pt x="49" y="57"/>
                      <a:pt x="49" y="57"/>
                      <a:pt x="49" y="58"/>
                    </a:cubicBezTo>
                    <a:cubicBezTo>
                      <a:pt x="49" y="58"/>
                      <a:pt x="50" y="57"/>
                      <a:pt x="51" y="59"/>
                    </a:cubicBezTo>
                    <a:cubicBezTo>
                      <a:pt x="51" y="59"/>
                      <a:pt x="51" y="59"/>
                      <a:pt x="51" y="59"/>
                    </a:cubicBezTo>
                    <a:cubicBezTo>
                      <a:pt x="52" y="60"/>
                      <a:pt x="52" y="59"/>
                      <a:pt x="53" y="59"/>
                    </a:cubicBezTo>
                    <a:cubicBezTo>
                      <a:pt x="54" y="59"/>
                      <a:pt x="56" y="60"/>
                      <a:pt x="56" y="59"/>
                    </a:cubicBezTo>
                    <a:cubicBezTo>
                      <a:pt x="56" y="59"/>
                      <a:pt x="56" y="59"/>
                      <a:pt x="57" y="60"/>
                    </a:cubicBezTo>
                    <a:cubicBezTo>
                      <a:pt x="59" y="61"/>
                      <a:pt x="58" y="61"/>
                      <a:pt x="59" y="61"/>
                    </a:cubicBezTo>
                    <a:cubicBezTo>
                      <a:pt x="59" y="62"/>
                      <a:pt x="59" y="62"/>
                      <a:pt x="59" y="62"/>
                    </a:cubicBezTo>
                    <a:cubicBezTo>
                      <a:pt x="59" y="63"/>
                      <a:pt x="60" y="63"/>
                      <a:pt x="59" y="63"/>
                    </a:cubicBezTo>
                    <a:cubicBezTo>
                      <a:pt x="59" y="63"/>
                      <a:pt x="60" y="64"/>
                      <a:pt x="60" y="63"/>
                    </a:cubicBezTo>
                    <a:cubicBezTo>
                      <a:pt x="60" y="63"/>
                      <a:pt x="61" y="64"/>
                      <a:pt x="61" y="63"/>
                    </a:cubicBezTo>
                    <a:cubicBezTo>
                      <a:pt x="61" y="62"/>
                      <a:pt x="62" y="64"/>
                      <a:pt x="62" y="64"/>
                    </a:cubicBezTo>
                    <a:cubicBezTo>
                      <a:pt x="63" y="64"/>
                      <a:pt x="64" y="64"/>
                      <a:pt x="62" y="64"/>
                    </a:cubicBezTo>
                    <a:cubicBezTo>
                      <a:pt x="62" y="64"/>
                      <a:pt x="62" y="65"/>
                      <a:pt x="61" y="65"/>
                    </a:cubicBezTo>
                    <a:cubicBezTo>
                      <a:pt x="61" y="65"/>
                      <a:pt x="62" y="65"/>
                      <a:pt x="62" y="65"/>
                    </a:cubicBezTo>
                    <a:cubicBezTo>
                      <a:pt x="63" y="65"/>
                      <a:pt x="63" y="65"/>
                      <a:pt x="63" y="65"/>
                    </a:cubicBezTo>
                    <a:cubicBezTo>
                      <a:pt x="63" y="65"/>
                      <a:pt x="64" y="65"/>
                      <a:pt x="64" y="65"/>
                    </a:cubicBezTo>
                    <a:cubicBezTo>
                      <a:pt x="65" y="65"/>
                      <a:pt x="65" y="65"/>
                      <a:pt x="65" y="65"/>
                    </a:cubicBezTo>
                    <a:cubicBezTo>
                      <a:pt x="65" y="64"/>
                      <a:pt x="65" y="64"/>
                      <a:pt x="66" y="66"/>
                    </a:cubicBezTo>
                    <a:cubicBezTo>
                      <a:pt x="68" y="68"/>
                      <a:pt x="67" y="67"/>
                      <a:pt x="67" y="68"/>
                    </a:cubicBezTo>
                    <a:cubicBezTo>
                      <a:pt x="67" y="68"/>
                      <a:pt x="66" y="68"/>
                      <a:pt x="66" y="68"/>
                    </a:cubicBezTo>
                    <a:cubicBezTo>
                      <a:pt x="66" y="69"/>
                      <a:pt x="67" y="69"/>
                      <a:pt x="67" y="69"/>
                    </a:cubicBezTo>
                    <a:cubicBezTo>
                      <a:pt x="67" y="69"/>
                      <a:pt x="68" y="69"/>
                      <a:pt x="69" y="70"/>
                    </a:cubicBezTo>
                    <a:cubicBezTo>
                      <a:pt x="70" y="70"/>
                      <a:pt x="69" y="71"/>
                      <a:pt x="69" y="70"/>
                    </a:cubicBezTo>
                    <a:cubicBezTo>
                      <a:pt x="70" y="70"/>
                      <a:pt x="70" y="70"/>
                      <a:pt x="70" y="71"/>
                    </a:cubicBezTo>
                    <a:cubicBezTo>
                      <a:pt x="70" y="71"/>
                      <a:pt x="71" y="70"/>
                      <a:pt x="71" y="70"/>
                    </a:cubicBezTo>
                    <a:cubicBezTo>
                      <a:pt x="72" y="70"/>
                      <a:pt x="72" y="71"/>
                      <a:pt x="73" y="71"/>
                    </a:cubicBezTo>
                    <a:cubicBezTo>
                      <a:pt x="74" y="72"/>
                      <a:pt x="73" y="72"/>
                      <a:pt x="73" y="72"/>
                    </a:cubicBezTo>
                    <a:cubicBezTo>
                      <a:pt x="74" y="72"/>
                      <a:pt x="73" y="73"/>
                      <a:pt x="73" y="73"/>
                    </a:cubicBezTo>
                    <a:cubicBezTo>
                      <a:pt x="73" y="74"/>
                      <a:pt x="74" y="74"/>
                      <a:pt x="74" y="74"/>
                    </a:cubicBezTo>
                    <a:cubicBezTo>
                      <a:pt x="74" y="75"/>
                      <a:pt x="75" y="75"/>
                      <a:pt x="75" y="77"/>
                    </a:cubicBezTo>
                    <a:cubicBezTo>
                      <a:pt x="75" y="78"/>
                      <a:pt x="76" y="79"/>
                      <a:pt x="76" y="80"/>
                    </a:cubicBezTo>
                    <a:cubicBezTo>
                      <a:pt x="76" y="81"/>
                      <a:pt x="77" y="80"/>
                      <a:pt x="77" y="82"/>
                    </a:cubicBezTo>
                    <a:cubicBezTo>
                      <a:pt x="76" y="83"/>
                      <a:pt x="75" y="82"/>
                      <a:pt x="75" y="82"/>
                    </a:cubicBezTo>
                    <a:cubicBezTo>
                      <a:pt x="75" y="83"/>
                      <a:pt x="74" y="82"/>
                      <a:pt x="74" y="83"/>
                    </a:cubicBezTo>
                    <a:cubicBezTo>
                      <a:pt x="74" y="83"/>
                      <a:pt x="73" y="83"/>
                      <a:pt x="74" y="84"/>
                    </a:cubicBezTo>
                    <a:cubicBezTo>
                      <a:pt x="75" y="84"/>
                      <a:pt x="74" y="85"/>
                      <a:pt x="74" y="86"/>
                    </a:cubicBezTo>
                    <a:cubicBezTo>
                      <a:pt x="74" y="86"/>
                      <a:pt x="74" y="87"/>
                      <a:pt x="73" y="87"/>
                    </a:cubicBezTo>
                    <a:cubicBezTo>
                      <a:pt x="73" y="87"/>
                      <a:pt x="72" y="87"/>
                      <a:pt x="72" y="87"/>
                    </a:cubicBezTo>
                    <a:cubicBezTo>
                      <a:pt x="72" y="87"/>
                      <a:pt x="72" y="87"/>
                      <a:pt x="72" y="87"/>
                    </a:cubicBezTo>
                    <a:cubicBezTo>
                      <a:pt x="72" y="88"/>
                      <a:pt x="72" y="88"/>
                      <a:pt x="72" y="88"/>
                    </a:cubicBezTo>
                    <a:cubicBezTo>
                      <a:pt x="73" y="89"/>
                      <a:pt x="72" y="89"/>
                      <a:pt x="72" y="90"/>
                    </a:cubicBezTo>
                    <a:cubicBezTo>
                      <a:pt x="73" y="90"/>
                      <a:pt x="74" y="90"/>
                      <a:pt x="74" y="90"/>
                    </a:cubicBezTo>
                    <a:cubicBezTo>
                      <a:pt x="75" y="90"/>
                      <a:pt x="75" y="90"/>
                      <a:pt x="76" y="90"/>
                    </a:cubicBezTo>
                    <a:cubicBezTo>
                      <a:pt x="76" y="90"/>
                      <a:pt x="76" y="89"/>
                      <a:pt x="76" y="88"/>
                    </a:cubicBezTo>
                    <a:cubicBezTo>
                      <a:pt x="76" y="88"/>
                      <a:pt x="77" y="87"/>
                      <a:pt x="78" y="87"/>
                    </a:cubicBezTo>
                    <a:cubicBezTo>
                      <a:pt x="78" y="87"/>
                      <a:pt x="78" y="86"/>
                      <a:pt x="78" y="86"/>
                    </a:cubicBezTo>
                    <a:cubicBezTo>
                      <a:pt x="79" y="86"/>
                      <a:pt x="78" y="86"/>
                      <a:pt x="79" y="86"/>
                    </a:cubicBezTo>
                    <a:cubicBezTo>
                      <a:pt x="79" y="86"/>
                      <a:pt x="80" y="86"/>
                      <a:pt x="80" y="85"/>
                    </a:cubicBezTo>
                    <a:cubicBezTo>
                      <a:pt x="80" y="84"/>
                      <a:pt x="80" y="84"/>
                      <a:pt x="80" y="83"/>
                    </a:cubicBezTo>
                    <a:cubicBezTo>
                      <a:pt x="80" y="83"/>
                      <a:pt x="79" y="82"/>
                      <a:pt x="81" y="81"/>
                    </a:cubicBezTo>
                    <a:cubicBezTo>
                      <a:pt x="82" y="81"/>
                      <a:pt x="83" y="80"/>
                      <a:pt x="83" y="81"/>
                    </a:cubicBezTo>
                    <a:cubicBezTo>
                      <a:pt x="83" y="81"/>
                      <a:pt x="83" y="80"/>
                      <a:pt x="84" y="81"/>
                    </a:cubicBezTo>
                    <a:cubicBezTo>
                      <a:pt x="84" y="80"/>
                      <a:pt x="85" y="81"/>
                      <a:pt x="84" y="80"/>
                    </a:cubicBezTo>
                    <a:cubicBezTo>
                      <a:pt x="84" y="79"/>
                      <a:pt x="85" y="80"/>
                      <a:pt x="84" y="79"/>
                    </a:cubicBezTo>
                    <a:cubicBezTo>
                      <a:pt x="83" y="79"/>
                      <a:pt x="85" y="78"/>
                      <a:pt x="84" y="78"/>
                    </a:cubicBezTo>
                    <a:cubicBezTo>
                      <a:pt x="84" y="77"/>
                      <a:pt x="84" y="77"/>
                      <a:pt x="84" y="77"/>
                    </a:cubicBezTo>
                    <a:cubicBezTo>
                      <a:pt x="84" y="76"/>
                      <a:pt x="85" y="77"/>
                      <a:pt x="84" y="76"/>
                    </a:cubicBezTo>
                    <a:cubicBezTo>
                      <a:pt x="84" y="76"/>
                      <a:pt x="84" y="76"/>
                      <a:pt x="83" y="75"/>
                    </a:cubicBezTo>
                    <a:cubicBezTo>
                      <a:pt x="83" y="75"/>
                      <a:pt x="83" y="76"/>
                      <a:pt x="82" y="74"/>
                    </a:cubicBezTo>
                    <a:cubicBezTo>
                      <a:pt x="81" y="74"/>
                      <a:pt x="80" y="74"/>
                      <a:pt x="80" y="74"/>
                    </a:cubicBezTo>
                    <a:cubicBezTo>
                      <a:pt x="79" y="74"/>
                      <a:pt x="79" y="74"/>
                      <a:pt x="79" y="73"/>
                    </a:cubicBezTo>
                    <a:cubicBezTo>
                      <a:pt x="79" y="73"/>
                      <a:pt x="79" y="73"/>
                      <a:pt x="79" y="73"/>
                    </a:cubicBezTo>
                    <a:cubicBezTo>
                      <a:pt x="79" y="72"/>
                      <a:pt x="80" y="72"/>
                      <a:pt x="80" y="71"/>
                    </a:cubicBezTo>
                    <a:cubicBezTo>
                      <a:pt x="80" y="71"/>
                      <a:pt x="80" y="71"/>
                      <a:pt x="80" y="70"/>
                    </a:cubicBezTo>
                    <a:cubicBezTo>
                      <a:pt x="80" y="70"/>
                      <a:pt x="80" y="69"/>
                      <a:pt x="80" y="69"/>
                    </a:cubicBezTo>
                    <a:cubicBezTo>
                      <a:pt x="81" y="69"/>
                      <a:pt x="81" y="69"/>
                      <a:pt x="81" y="69"/>
                    </a:cubicBezTo>
                    <a:cubicBezTo>
                      <a:pt x="81" y="69"/>
                      <a:pt x="81" y="68"/>
                      <a:pt x="81" y="68"/>
                    </a:cubicBezTo>
                    <a:cubicBezTo>
                      <a:pt x="82" y="68"/>
                      <a:pt x="82" y="67"/>
                      <a:pt x="82" y="67"/>
                    </a:cubicBezTo>
                    <a:cubicBezTo>
                      <a:pt x="82" y="67"/>
                      <a:pt x="83" y="66"/>
                      <a:pt x="84" y="66"/>
                    </a:cubicBezTo>
                    <a:cubicBezTo>
                      <a:pt x="84" y="67"/>
                      <a:pt x="84" y="66"/>
                      <a:pt x="85" y="66"/>
                    </a:cubicBezTo>
                    <a:cubicBezTo>
                      <a:pt x="86" y="66"/>
                      <a:pt x="85" y="67"/>
                      <a:pt x="85" y="67"/>
                    </a:cubicBezTo>
                    <a:cubicBezTo>
                      <a:pt x="85" y="67"/>
                      <a:pt x="84" y="67"/>
                      <a:pt x="85" y="67"/>
                    </a:cubicBezTo>
                    <a:cubicBezTo>
                      <a:pt x="85" y="67"/>
                      <a:pt x="86" y="67"/>
                      <a:pt x="86" y="68"/>
                    </a:cubicBezTo>
                    <a:cubicBezTo>
                      <a:pt x="87" y="67"/>
                      <a:pt x="87" y="68"/>
                      <a:pt x="87" y="68"/>
                    </a:cubicBezTo>
                    <a:cubicBezTo>
                      <a:pt x="89" y="67"/>
                      <a:pt x="90" y="68"/>
                      <a:pt x="90" y="68"/>
                    </a:cubicBezTo>
                    <a:cubicBezTo>
                      <a:pt x="91" y="69"/>
                      <a:pt x="90" y="69"/>
                      <a:pt x="91" y="70"/>
                    </a:cubicBezTo>
                    <a:cubicBezTo>
                      <a:pt x="91" y="70"/>
                      <a:pt x="91" y="70"/>
                      <a:pt x="91" y="70"/>
                    </a:cubicBezTo>
                    <a:cubicBezTo>
                      <a:pt x="91" y="70"/>
                      <a:pt x="91" y="71"/>
                      <a:pt x="91" y="71"/>
                    </a:cubicBezTo>
                    <a:cubicBezTo>
                      <a:pt x="91" y="70"/>
                      <a:pt x="91" y="71"/>
                      <a:pt x="91" y="71"/>
                    </a:cubicBezTo>
                    <a:cubicBezTo>
                      <a:pt x="92" y="73"/>
                      <a:pt x="93" y="72"/>
                      <a:pt x="93" y="72"/>
                    </a:cubicBezTo>
                    <a:cubicBezTo>
                      <a:pt x="94" y="73"/>
                      <a:pt x="94" y="73"/>
                      <a:pt x="94" y="72"/>
                    </a:cubicBezTo>
                    <a:cubicBezTo>
                      <a:pt x="94" y="72"/>
                      <a:pt x="94" y="71"/>
                      <a:pt x="95" y="70"/>
                    </a:cubicBezTo>
                    <a:cubicBezTo>
                      <a:pt x="95" y="70"/>
                      <a:pt x="96" y="70"/>
                      <a:pt x="95" y="69"/>
                    </a:cubicBezTo>
                    <a:cubicBezTo>
                      <a:pt x="95" y="68"/>
                      <a:pt x="95" y="68"/>
                      <a:pt x="94" y="67"/>
                    </a:cubicBezTo>
                    <a:cubicBezTo>
                      <a:pt x="94" y="67"/>
                      <a:pt x="93" y="66"/>
                      <a:pt x="93" y="66"/>
                    </a:cubicBezTo>
                    <a:cubicBezTo>
                      <a:pt x="92" y="66"/>
                      <a:pt x="92" y="66"/>
                      <a:pt x="92" y="66"/>
                    </a:cubicBezTo>
                    <a:cubicBezTo>
                      <a:pt x="92" y="65"/>
                      <a:pt x="92" y="65"/>
                      <a:pt x="91" y="65"/>
                    </a:cubicBezTo>
                    <a:cubicBezTo>
                      <a:pt x="91" y="65"/>
                      <a:pt x="91" y="64"/>
                      <a:pt x="90" y="64"/>
                    </a:cubicBezTo>
                    <a:cubicBezTo>
                      <a:pt x="90" y="64"/>
                      <a:pt x="89" y="64"/>
                      <a:pt x="89" y="64"/>
                    </a:cubicBezTo>
                    <a:cubicBezTo>
                      <a:pt x="89" y="63"/>
                      <a:pt x="89" y="63"/>
                      <a:pt x="88" y="63"/>
                    </a:cubicBezTo>
                    <a:cubicBezTo>
                      <a:pt x="88" y="63"/>
                      <a:pt x="87" y="63"/>
                      <a:pt x="86" y="62"/>
                    </a:cubicBezTo>
                    <a:cubicBezTo>
                      <a:pt x="85" y="62"/>
                      <a:pt x="86" y="62"/>
                      <a:pt x="85" y="61"/>
                    </a:cubicBezTo>
                    <a:cubicBezTo>
                      <a:pt x="83" y="60"/>
                      <a:pt x="83" y="61"/>
                      <a:pt x="81" y="60"/>
                    </a:cubicBezTo>
                    <a:cubicBezTo>
                      <a:pt x="81" y="60"/>
                      <a:pt x="81" y="59"/>
                      <a:pt x="80" y="59"/>
                    </a:cubicBezTo>
                    <a:cubicBezTo>
                      <a:pt x="79" y="59"/>
                      <a:pt x="77" y="58"/>
                      <a:pt x="77" y="58"/>
                    </a:cubicBezTo>
                    <a:cubicBezTo>
                      <a:pt x="76" y="58"/>
                      <a:pt x="75" y="57"/>
                      <a:pt x="74" y="57"/>
                    </a:cubicBezTo>
                    <a:cubicBezTo>
                      <a:pt x="74" y="56"/>
                      <a:pt x="74" y="55"/>
                      <a:pt x="75" y="55"/>
                    </a:cubicBezTo>
                    <a:cubicBezTo>
                      <a:pt x="76" y="55"/>
                      <a:pt x="76" y="54"/>
                      <a:pt x="76" y="54"/>
                    </a:cubicBezTo>
                    <a:cubicBezTo>
                      <a:pt x="77" y="54"/>
                      <a:pt x="77" y="53"/>
                      <a:pt x="76" y="53"/>
                    </a:cubicBezTo>
                    <a:cubicBezTo>
                      <a:pt x="75" y="52"/>
                      <a:pt x="75" y="52"/>
                      <a:pt x="75" y="53"/>
                    </a:cubicBezTo>
                    <a:cubicBezTo>
                      <a:pt x="73" y="53"/>
                      <a:pt x="73" y="53"/>
                      <a:pt x="73" y="53"/>
                    </a:cubicBezTo>
                    <a:cubicBezTo>
                      <a:pt x="74" y="54"/>
                      <a:pt x="72" y="54"/>
                      <a:pt x="72" y="53"/>
                    </a:cubicBezTo>
                    <a:cubicBezTo>
                      <a:pt x="74" y="53"/>
                      <a:pt x="72" y="53"/>
                      <a:pt x="72" y="53"/>
                    </a:cubicBezTo>
                    <a:cubicBezTo>
                      <a:pt x="69" y="53"/>
                      <a:pt x="73" y="53"/>
                      <a:pt x="71" y="53"/>
                    </a:cubicBezTo>
                    <a:cubicBezTo>
                      <a:pt x="70" y="53"/>
                      <a:pt x="69" y="53"/>
                      <a:pt x="70" y="53"/>
                    </a:cubicBezTo>
                    <a:cubicBezTo>
                      <a:pt x="70" y="53"/>
                      <a:pt x="71" y="53"/>
                      <a:pt x="71" y="53"/>
                    </a:cubicBezTo>
                    <a:cubicBezTo>
                      <a:pt x="71" y="53"/>
                      <a:pt x="69" y="53"/>
                      <a:pt x="68" y="53"/>
                    </a:cubicBezTo>
                    <a:cubicBezTo>
                      <a:pt x="67" y="53"/>
                      <a:pt x="68" y="52"/>
                      <a:pt x="67" y="52"/>
                    </a:cubicBezTo>
                    <a:cubicBezTo>
                      <a:pt x="67" y="52"/>
                      <a:pt x="66" y="52"/>
                      <a:pt x="66" y="52"/>
                    </a:cubicBezTo>
                    <a:cubicBezTo>
                      <a:pt x="66" y="52"/>
                      <a:pt x="66" y="51"/>
                      <a:pt x="66" y="51"/>
                    </a:cubicBezTo>
                    <a:cubicBezTo>
                      <a:pt x="64" y="51"/>
                      <a:pt x="65" y="50"/>
                      <a:pt x="65" y="50"/>
                    </a:cubicBezTo>
                    <a:cubicBezTo>
                      <a:pt x="64" y="49"/>
                      <a:pt x="64" y="50"/>
                      <a:pt x="63" y="49"/>
                    </a:cubicBezTo>
                    <a:cubicBezTo>
                      <a:pt x="63" y="49"/>
                      <a:pt x="63" y="48"/>
                      <a:pt x="63" y="48"/>
                    </a:cubicBezTo>
                    <a:cubicBezTo>
                      <a:pt x="63" y="48"/>
                      <a:pt x="62" y="48"/>
                      <a:pt x="61" y="47"/>
                    </a:cubicBezTo>
                    <a:cubicBezTo>
                      <a:pt x="61" y="47"/>
                      <a:pt x="59" y="45"/>
                      <a:pt x="59" y="44"/>
                    </a:cubicBezTo>
                    <a:cubicBezTo>
                      <a:pt x="58" y="42"/>
                      <a:pt x="58" y="42"/>
                      <a:pt x="58" y="40"/>
                    </a:cubicBezTo>
                    <a:cubicBezTo>
                      <a:pt x="57" y="40"/>
                      <a:pt x="57" y="39"/>
                      <a:pt x="57" y="39"/>
                    </a:cubicBezTo>
                    <a:cubicBezTo>
                      <a:pt x="57" y="39"/>
                      <a:pt x="57" y="39"/>
                      <a:pt x="57" y="38"/>
                    </a:cubicBezTo>
                    <a:cubicBezTo>
                      <a:pt x="57" y="38"/>
                      <a:pt x="57" y="38"/>
                      <a:pt x="56" y="37"/>
                    </a:cubicBezTo>
                    <a:cubicBezTo>
                      <a:pt x="56" y="37"/>
                      <a:pt x="56" y="37"/>
                      <a:pt x="56" y="37"/>
                    </a:cubicBezTo>
                    <a:cubicBezTo>
                      <a:pt x="56" y="36"/>
                      <a:pt x="57" y="37"/>
                      <a:pt x="56" y="36"/>
                    </a:cubicBezTo>
                    <a:cubicBezTo>
                      <a:pt x="56" y="36"/>
                      <a:pt x="56" y="36"/>
                      <a:pt x="55" y="35"/>
                    </a:cubicBezTo>
                    <a:cubicBezTo>
                      <a:pt x="55" y="36"/>
                      <a:pt x="55" y="36"/>
                      <a:pt x="55" y="36"/>
                    </a:cubicBezTo>
                    <a:cubicBezTo>
                      <a:pt x="55" y="36"/>
                      <a:pt x="54" y="36"/>
                      <a:pt x="54" y="35"/>
                    </a:cubicBezTo>
                    <a:cubicBezTo>
                      <a:pt x="54" y="35"/>
                      <a:pt x="54" y="35"/>
                      <a:pt x="53" y="35"/>
                    </a:cubicBezTo>
                    <a:cubicBezTo>
                      <a:pt x="53" y="35"/>
                      <a:pt x="53" y="34"/>
                      <a:pt x="52" y="34"/>
                    </a:cubicBezTo>
                    <a:cubicBezTo>
                      <a:pt x="51" y="34"/>
                      <a:pt x="50" y="32"/>
                      <a:pt x="49" y="32"/>
                    </a:cubicBezTo>
                    <a:cubicBezTo>
                      <a:pt x="48" y="32"/>
                      <a:pt x="48" y="31"/>
                      <a:pt x="47" y="31"/>
                    </a:cubicBezTo>
                    <a:cubicBezTo>
                      <a:pt x="47" y="31"/>
                      <a:pt x="46" y="30"/>
                      <a:pt x="46" y="30"/>
                    </a:cubicBezTo>
                    <a:cubicBezTo>
                      <a:pt x="46" y="29"/>
                      <a:pt x="46" y="28"/>
                      <a:pt x="46" y="27"/>
                    </a:cubicBezTo>
                    <a:cubicBezTo>
                      <a:pt x="45" y="26"/>
                      <a:pt x="45" y="26"/>
                      <a:pt x="45" y="26"/>
                    </a:cubicBezTo>
                    <a:cubicBezTo>
                      <a:pt x="46" y="23"/>
                      <a:pt x="44" y="27"/>
                      <a:pt x="45" y="24"/>
                    </a:cubicBezTo>
                    <a:cubicBezTo>
                      <a:pt x="45" y="25"/>
                      <a:pt x="45" y="24"/>
                      <a:pt x="45" y="24"/>
                    </a:cubicBezTo>
                    <a:cubicBezTo>
                      <a:pt x="45" y="23"/>
                      <a:pt x="46" y="24"/>
                      <a:pt x="46" y="24"/>
                    </a:cubicBezTo>
                    <a:cubicBezTo>
                      <a:pt x="46" y="25"/>
                      <a:pt x="46" y="25"/>
                      <a:pt x="46" y="24"/>
                    </a:cubicBezTo>
                    <a:cubicBezTo>
                      <a:pt x="47" y="24"/>
                      <a:pt x="46" y="24"/>
                      <a:pt x="46" y="24"/>
                    </a:cubicBezTo>
                    <a:cubicBezTo>
                      <a:pt x="46" y="23"/>
                      <a:pt x="46" y="23"/>
                      <a:pt x="47" y="23"/>
                    </a:cubicBezTo>
                    <a:cubicBezTo>
                      <a:pt x="47" y="23"/>
                      <a:pt x="46" y="24"/>
                      <a:pt x="47" y="24"/>
                    </a:cubicBezTo>
                    <a:cubicBezTo>
                      <a:pt x="47" y="24"/>
                      <a:pt x="47" y="24"/>
                      <a:pt x="47" y="23"/>
                    </a:cubicBezTo>
                    <a:cubicBezTo>
                      <a:pt x="47" y="23"/>
                      <a:pt x="47" y="23"/>
                      <a:pt x="48" y="23"/>
                    </a:cubicBezTo>
                    <a:cubicBezTo>
                      <a:pt x="48" y="22"/>
                      <a:pt x="46" y="22"/>
                      <a:pt x="47" y="23"/>
                    </a:cubicBezTo>
                    <a:cubicBezTo>
                      <a:pt x="47" y="23"/>
                      <a:pt x="47" y="23"/>
                      <a:pt x="46" y="23"/>
                    </a:cubicBezTo>
                    <a:cubicBezTo>
                      <a:pt x="46" y="23"/>
                      <a:pt x="47" y="22"/>
                      <a:pt x="47" y="22"/>
                    </a:cubicBezTo>
                    <a:cubicBezTo>
                      <a:pt x="46" y="22"/>
                      <a:pt x="46" y="22"/>
                      <a:pt x="46" y="22"/>
                    </a:cubicBezTo>
                    <a:cubicBezTo>
                      <a:pt x="46" y="22"/>
                      <a:pt x="46" y="23"/>
                      <a:pt x="46" y="22"/>
                    </a:cubicBezTo>
                    <a:cubicBezTo>
                      <a:pt x="45" y="22"/>
                      <a:pt x="46" y="22"/>
                      <a:pt x="46" y="22"/>
                    </a:cubicBezTo>
                    <a:cubicBezTo>
                      <a:pt x="45" y="22"/>
                      <a:pt x="45" y="21"/>
                      <a:pt x="45" y="21"/>
                    </a:cubicBezTo>
                    <a:cubicBezTo>
                      <a:pt x="46" y="21"/>
                      <a:pt x="46" y="21"/>
                      <a:pt x="46" y="21"/>
                    </a:cubicBezTo>
                    <a:cubicBezTo>
                      <a:pt x="47" y="23"/>
                      <a:pt x="46" y="21"/>
                      <a:pt x="46" y="21"/>
                    </a:cubicBezTo>
                    <a:cubicBezTo>
                      <a:pt x="46" y="21"/>
                      <a:pt x="46" y="20"/>
                      <a:pt x="46" y="20"/>
                    </a:cubicBezTo>
                    <a:cubicBezTo>
                      <a:pt x="46" y="20"/>
                      <a:pt x="45" y="20"/>
                      <a:pt x="45" y="20"/>
                    </a:cubicBezTo>
                    <a:cubicBezTo>
                      <a:pt x="45" y="21"/>
                      <a:pt x="45" y="21"/>
                      <a:pt x="45" y="21"/>
                    </a:cubicBezTo>
                    <a:cubicBezTo>
                      <a:pt x="45" y="20"/>
                      <a:pt x="45" y="20"/>
                      <a:pt x="45" y="20"/>
                    </a:cubicBezTo>
                    <a:cubicBezTo>
                      <a:pt x="45" y="19"/>
                      <a:pt x="44" y="20"/>
                      <a:pt x="44" y="19"/>
                    </a:cubicBezTo>
                    <a:cubicBezTo>
                      <a:pt x="44" y="18"/>
                      <a:pt x="45" y="19"/>
                      <a:pt x="45" y="18"/>
                    </a:cubicBezTo>
                    <a:cubicBezTo>
                      <a:pt x="45" y="18"/>
                      <a:pt x="45" y="18"/>
                      <a:pt x="46" y="18"/>
                    </a:cubicBezTo>
                    <a:cubicBezTo>
                      <a:pt x="46" y="18"/>
                      <a:pt x="46" y="18"/>
                      <a:pt x="46" y="18"/>
                    </a:cubicBezTo>
                    <a:cubicBezTo>
                      <a:pt x="46" y="18"/>
                      <a:pt x="47" y="18"/>
                      <a:pt x="46" y="18"/>
                    </a:cubicBezTo>
                    <a:cubicBezTo>
                      <a:pt x="46" y="17"/>
                      <a:pt x="46" y="18"/>
                      <a:pt x="46" y="17"/>
                    </a:cubicBezTo>
                    <a:cubicBezTo>
                      <a:pt x="46" y="17"/>
                      <a:pt x="47" y="16"/>
                      <a:pt x="48" y="17"/>
                    </a:cubicBezTo>
                    <a:cubicBezTo>
                      <a:pt x="48" y="17"/>
                      <a:pt x="48" y="17"/>
                      <a:pt x="48" y="17"/>
                    </a:cubicBezTo>
                    <a:cubicBezTo>
                      <a:pt x="48" y="16"/>
                      <a:pt x="49" y="17"/>
                      <a:pt x="48" y="17"/>
                    </a:cubicBezTo>
                    <a:cubicBezTo>
                      <a:pt x="47" y="17"/>
                      <a:pt x="47" y="18"/>
                      <a:pt x="47" y="18"/>
                    </a:cubicBezTo>
                    <a:cubicBezTo>
                      <a:pt x="47" y="18"/>
                      <a:pt x="48" y="17"/>
                      <a:pt x="49" y="17"/>
                    </a:cubicBezTo>
                    <a:cubicBezTo>
                      <a:pt x="49" y="17"/>
                      <a:pt x="49" y="17"/>
                      <a:pt x="50" y="17"/>
                    </a:cubicBezTo>
                    <a:cubicBezTo>
                      <a:pt x="51" y="17"/>
                      <a:pt x="50" y="15"/>
                      <a:pt x="51" y="16"/>
                    </a:cubicBezTo>
                    <a:cubicBezTo>
                      <a:pt x="51" y="16"/>
                      <a:pt x="51" y="16"/>
                      <a:pt x="52" y="16"/>
                    </a:cubicBezTo>
                    <a:cubicBezTo>
                      <a:pt x="52" y="16"/>
                      <a:pt x="53" y="16"/>
                      <a:pt x="53" y="16"/>
                    </a:cubicBezTo>
                    <a:cubicBezTo>
                      <a:pt x="53" y="15"/>
                      <a:pt x="52" y="16"/>
                      <a:pt x="52" y="15"/>
                    </a:cubicBezTo>
                    <a:cubicBezTo>
                      <a:pt x="52" y="15"/>
                      <a:pt x="52" y="15"/>
                      <a:pt x="52" y="15"/>
                    </a:cubicBezTo>
                    <a:cubicBezTo>
                      <a:pt x="52" y="15"/>
                      <a:pt x="53" y="14"/>
                      <a:pt x="53" y="15"/>
                    </a:cubicBezTo>
                    <a:cubicBezTo>
                      <a:pt x="53" y="15"/>
                      <a:pt x="53" y="14"/>
                      <a:pt x="54" y="15"/>
                    </a:cubicBezTo>
                    <a:cubicBezTo>
                      <a:pt x="55" y="16"/>
                      <a:pt x="54" y="16"/>
                      <a:pt x="54" y="16"/>
                    </a:cubicBezTo>
                    <a:cubicBezTo>
                      <a:pt x="54" y="16"/>
                      <a:pt x="55" y="15"/>
                      <a:pt x="56" y="15"/>
                    </a:cubicBezTo>
                    <a:cubicBezTo>
                      <a:pt x="56" y="15"/>
                      <a:pt x="55" y="15"/>
                      <a:pt x="55" y="15"/>
                    </a:cubicBezTo>
                    <a:cubicBezTo>
                      <a:pt x="56" y="14"/>
                      <a:pt x="56" y="15"/>
                      <a:pt x="57" y="16"/>
                    </a:cubicBezTo>
                    <a:cubicBezTo>
                      <a:pt x="58" y="16"/>
                      <a:pt x="58" y="16"/>
                      <a:pt x="57" y="16"/>
                    </a:cubicBezTo>
                    <a:cubicBezTo>
                      <a:pt x="57" y="16"/>
                      <a:pt x="58" y="16"/>
                      <a:pt x="57" y="16"/>
                    </a:cubicBezTo>
                    <a:cubicBezTo>
                      <a:pt x="57" y="16"/>
                      <a:pt x="57" y="16"/>
                      <a:pt x="57" y="16"/>
                    </a:cubicBezTo>
                    <a:cubicBezTo>
                      <a:pt x="57" y="17"/>
                      <a:pt x="57" y="17"/>
                      <a:pt x="57" y="17"/>
                    </a:cubicBezTo>
                    <a:cubicBezTo>
                      <a:pt x="57" y="17"/>
                      <a:pt x="58" y="17"/>
                      <a:pt x="58" y="17"/>
                    </a:cubicBezTo>
                    <a:cubicBezTo>
                      <a:pt x="59" y="17"/>
                      <a:pt x="58" y="16"/>
                      <a:pt x="58" y="15"/>
                    </a:cubicBezTo>
                    <a:close/>
                    <a:moveTo>
                      <a:pt x="33" y="16"/>
                    </a:moveTo>
                    <a:cubicBezTo>
                      <a:pt x="33" y="16"/>
                      <a:pt x="33" y="16"/>
                      <a:pt x="33" y="17"/>
                    </a:cubicBezTo>
                    <a:cubicBezTo>
                      <a:pt x="33" y="17"/>
                      <a:pt x="33" y="17"/>
                      <a:pt x="33" y="18"/>
                    </a:cubicBezTo>
                    <a:cubicBezTo>
                      <a:pt x="33" y="18"/>
                      <a:pt x="33" y="18"/>
                      <a:pt x="32" y="18"/>
                    </a:cubicBezTo>
                    <a:cubicBezTo>
                      <a:pt x="32" y="17"/>
                      <a:pt x="32" y="18"/>
                      <a:pt x="31" y="18"/>
                    </a:cubicBezTo>
                    <a:cubicBezTo>
                      <a:pt x="31" y="17"/>
                      <a:pt x="32" y="17"/>
                      <a:pt x="32" y="17"/>
                    </a:cubicBezTo>
                    <a:cubicBezTo>
                      <a:pt x="32" y="16"/>
                      <a:pt x="32" y="16"/>
                      <a:pt x="32" y="16"/>
                    </a:cubicBezTo>
                    <a:cubicBezTo>
                      <a:pt x="33" y="15"/>
                      <a:pt x="33" y="14"/>
                      <a:pt x="34" y="14"/>
                    </a:cubicBezTo>
                    <a:cubicBezTo>
                      <a:pt x="35" y="14"/>
                      <a:pt x="34" y="14"/>
                      <a:pt x="33" y="16"/>
                    </a:cubicBezTo>
                    <a:close/>
                    <a:moveTo>
                      <a:pt x="44" y="26"/>
                    </a:moveTo>
                    <a:cubicBezTo>
                      <a:pt x="45" y="25"/>
                      <a:pt x="45" y="26"/>
                      <a:pt x="45" y="27"/>
                    </a:cubicBezTo>
                    <a:cubicBezTo>
                      <a:pt x="45" y="27"/>
                      <a:pt x="44" y="26"/>
                      <a:pt x="44" y="26"/>
                    </a:cubicBezTo>
                    <a:cubicBezTo>
                      <a:pt x="44" y="25"/>
                      <a:pt x="44" y="26"/>
                      <a:pt x="44" y="26"/>
                    </a:cubicBezTo>
                    <a:close/>
                  </a:path>
                </a:pathLst>
              </a:custGeom>
              <a:solidFill>
                <a:schemeClr val="accent1"/>
              </a:solidFill>
              <a:ln w="3175">
                <a:noFill/>
              </a:ln>
            </p:spPr>
            <p:txBody>
              <a:bodyPr vert="horz" wrap="square" lIns="91440" tIns="45720" rIns="91440" bIns="45720" numCol="1" anchor="t" anchorCtr="0" compatLnSpc="1">
                <a:prstTxWarp prst="textNoShape">
                  <a:avLst/>
                </a:prstTxWarp>
              </a:bodyPr>
              <a:lstStyle/>
              <a:p>
                <a:endParaRPr lang="en-GB"/>
              </a:p>
            </p:txBody>
          </p:sp>
          <p:sp>
            <p:nvSpPr>
              <p:cNvPr id="5141" name="Freeform 2639">
                <a:extLst>
                  <a:ext uri="{FF2B5EF4-FFF2-40B4-BE49-F238E27FC236}">
                    <a16:creationId xmlns:a16="http://schemas.microsoft.com/office/drawing/2014/main" id="{70C575B7-BE01-EED7-2748-263F8D8BCECD}"/>
                  </a:ext>
                </a:extLst>
              </p:cNvPr>
              <p:cNvSpPr>
                <a:spLocks/>
              </p:cNvSpPr>
              <p:nvPr/>
            </p:nvSpPr>
            <p:spPr bwMode="auto">
              <a:xfrm>
                <a:off x="5122863" y="3351213"/>
                <a:ext cx="0" cy="3175"/>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0"/>
                      <a:pt x="0" y="0"/>
                      <a:pt x="0" y="1"/>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142" name="Freeform 2640">
                <a:extLst>
                  <a:ext uri="{FF2B5EF4-FFF2-40B4-BE49-F238E27FC236}">
                    <a16:creationId xmlns:a16="http://schemas.microsoft.com/office/drawing/2014/main" id="{88945CD0-F4C9-F50F-504B-E8710ADFAC94}"/>
                  </a:ext>
                </a:extLst>
              </p:cNvPr>
              <p:cNvSpPr>
                <a:spLocks/>
              </p:cNvSpPr>
              <p:nvPr/>
            </p:nvSpPr>
            <p:spPr bwMode="auto">
              <a:xfrm>
                <a:off x="5126038" y="3351213"/>
                <a:ext cx="7938" cy="3175"/>
              </a:xfrm>
              <a:custGeom>
                <a:avLst/>
                <a:gdLst>
                  <a:gd name="T0" fmla="*/ 1 w 3"/>
                  <a:gd name="T1" fmla="*/ 1 h 1"/>
                  <a:gd name="T2" fmla="*/ 1 w 3"/>
                  <a:gd name="T3" fmla="*/ 1 h 1"/>
                  <a:gd name="T4" fmla="*/ 2 w 3"/>
                  <a:gd name="T5" fmla="*/ 1 h 1"/>
                  <a:gd name="T6" fmla="*/ 3 w 3"/>
                  <a:gd name="T7" fmla="*/ 0 h 1"/>
                  <a:gd name="T8" fmla="*/ 2 w 3"/>
                  <a:gd name="T9" fmla="*/ 0 h 1"/>
                  <a:gd name="T10" fmla="*/ 1 w 3"/>
                  <a:gd name="T11" fmla="*/ 0 h 1"/>
                  <a:gd name="T12" fmla="*/ 1 w 3"/>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3" h="1">
                    <a:moveTo>
                      <a:pt x="1" y="1"/>
                    </a:moveTo>
                    <a:cubicBezTo>
                      <a:pt x="1" y="1"/>
                      <a:pt x="1" y="1"/>
                      <a:pt x="1" y="1"/>
                    </a:cubicBezTo>
                    <a:cubicBezTo>
                      <a:pt x="1" y="1"/>
                      <a:pt x="2" y="1"/>
                      <a:pt x="2" y="1"/>
                    </a:cubicBezTo>
                    <a:cubicBezTo>
                      <a:pt x="2" y="1"/>
                      <a:pt x="3" y="1"/>
                      <a:pt x="3" y="0"/>
                    </a:cubicBezTo>
                    <a:cubicBezTo>
                      <a:pt x="2" y="0"/>
                      <a:pt x="2" y="0"/>
                      <a:pt x="2" y="0"/>
                    </a:cubicBezTo>
                    <a:cubicBezTo>
                      <a:pt x="2" y="1"/>
                      <a:pt x="2" y="1"/>
                      <a:pt x="1" y="0"/>
                    </a:cubicBezTo>
                    <a:cubicBezTo>
                      <a:pt x="0" y="0"/>
                      <a:pt x="2" y="1"/>
                      <a:pt x="1" y="1"/>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143" name="Freeform 2641">
                <a:extLst>
                  <a:ext uri="{FF2B5EF4-FFF2-40B4-BE49-F238E27FC236}">
                    <a16:creationId xmlns:a16="http://schemas.microsoft.com/office/drawing/2014/main" id="{5292E209-395C-7202-AFF2-63FD55586EB1}"/>
                  </a:ext>
                </a:extLst>
              </p:cNvPr>
              <p:cNvSpPr>
                <a:spLocks/>
              </p:cNvSpPr>
              <p:nvPr/>
            </p:nvSpPr>
            <p:spPr bwMode="auto">
              <a:xfrm>
                <a:off x="5141913" y="3348038"/>
                <a:ext cx="6350" cy="6350"/>
              </a:xfrm>
              <a:custGeom>
                <a:avLst/>
                <a:gdLst>
                  <a:gd name="T0" fmla="*/ 0 w 2"/>
                  <a:gd name="T1" fmla="*/ 2 h 2"/>
                  <a:gd name="T2" fmla="*/ 1 w 2"/>
                  <a:gd name="T3" fmla="*/ 2 h 2"/>
                  <a:gd name="T4" fmla="*/ 2 w 2"/>
                  <a:gd name="T5" fmla="*/ 0 h 2"/>
                  <a:gd name="T6" fmla="*/ 0 w 2"/>
                  <a:gd name="T7" fmla="*/ 2 h 2"/>
                </a:gdLst>
                <a:ahLst/>
                <a:cxnLst>
                  <a:cxn ang="0">
                    <a:pos x="T0" y="T1"/>
                  </a:cxn>
                  <a:cxn ang="0">
                    <a:pos x="T2" y="T3"/>
                  </a:cxn>
                  <a:cxn ang="0">
                    <a:pos x="T4" y="T5"/>
                  </a:cxn>
                  <a:cxn ang="0">
                    <a:pos x="T6" y="T7"/>
                  </a:cxn>
                </a:cxnLst>
                <a:rect l="0" t="0" r="r" b="b"/>
                <a:pathLst>
                  <a:path w="2" h="2">
                    <a:moveTo>
                      <a:pt x="0" y="2"/>
                    </a:moveTo>
                    <a:cubicBezTo>
                      <a:pt x="0" y="2"/>
                      <a:pt x="1" y="2"/>
                      <a:pt x="1" y="2"/>
                    </a:cubicBezTo>
                    <a:cubicBezTo>
                      <a:pt x="1" y="1"/>
                      <a:pt x="2" y="1"/>
                      <a:pt x="2" y="0"/>
                    </a:cubicBezTo>
                    <a:cubicBezTo>
                      <a:pt x="2" y="1"/>
                      <a:pt x="0" y="2"/>
                      <a:pt x="0" y="2"/>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144" name="Freeform 2642">
                <a:extLst>
                  <a:ext uri="{FF2B5EF4-FFF2-40B4-BE49-F238E27FC236}">
                    <a16:creationId xmlns:a16="http://schemas.microsoft.com/office/drawing/2014/main" id="{483BA822-3577-9BBE-5719-F1AFBC9A78D3}"/>
                  </a:ext>
                </a:extLst>
              </p:cNvPr>
              <p:cNvSpPr>
                <a:spLocks/>
              </p:cNvSpPr>
              <p:nvPr/>
            </p:nvSpPr>
            <p:spPr bwMode="auto">
              <a:xfrm>
                <a:off x="5062538" y="3348038"/>
                <a:ext cx="14288" cy="3175"/>
              </a:xfrm>
              <a:custGeom>
                <a:avLst/>
                <a:gdLst>
                  <a:gd name="T0" fmla="*/ 1 w 5"/>
                  <a:gd name="T1" fmla="*/ 0 h 1"/>
                  <a:gd name="T2" fmla="*/ 1 w 5"/>
                  <a:gd name="T3" fmla="*/ 0 h 1"/>
                  <a:gd name="T4" fmla="*/ 5 w 5"/>
                  <a:gd name="T5" fmla="*/ 1 h 1"/>
                  <a:gd name="T6" fmla="*/ 5 w 5"/>
                  <a:gd name="T7" fmla="*/ 1 h 1"/>
                  <a:gd name="T8" fmla="*/ 1 w 5"/>
                  <a:gd name="T9" fmla="*/ 0 h 1"/>
                </a:gdLst>
                <a:ahLst/>
                <a:cxnLst>
                  <a:cxn ang="0">
                    <a:pos x="T0" y="T1"/>
                  </a:cxn>
                  <a:cxn ang="0">
                    <a:pos x="T2" y="T3"/>
                  </a:cxn>
                  <a:cxn ang="0">
                    <a:pos x="T4" y="T5"/>
                  </a:cxn>
                  <a:cxn ang="0">
                    <a:pos x="T6" y="T7"/>
                  </a:cxn>
                  <a:cxn ang="0">
                    <a:pos x="T8" y="T9"/>
                  </a:cxn>
                </a:cxnLst>
                <a:rect l="0" t="0" r="r" b="b"/>
                <a:pathLst>
                  <a:path w="5" h="1">
                    <a:moveTo>
                      <a:pt x="1" y="0"/>
                    </a:moveTo>
                    <a:cubicBezTo>
                      <a:pt x="1" y="0"/>
                      <a:pt x="0" y="0"/>
                      <a:pt x="1" y="0"/>
                    </a:cubicBezTo>
                    <a:cubicBezTo>
                      <a:pt x="1" y="1"/>
                      <a:pt x="4" y="1"/>
                      <a:pt x="5" y="1"/>
                    </a:cubicBezTo>
                    <a:cubicBezTo>
                      <a:pt x="5" y="1"/>
                      <a:pt x="5" y="1"/>
                      <a:pt x="5" y="1"/>
                    </a:cubicBezTo>
                    <a:cubicBezTo>
                      <a:pt x="4" y="1"/>
                      <a:pt x="2" y="1"/>
                      <a:pt x="1" y="0"/>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145" name="Freeform 2643">
                <a:extLst>
                  <a:ext uri="{FF2B5EF4-FFF2-40B4-BE49-F238E27FC236}">
                    <a16:creationId xmlns:a16="http://schemas.microsoft.com/office/drawing/2014/main" id="{94193ABD-0547-17B6-17CA-D5A55AA35F23}"/>
                  </a:ext>
                </a:extLst>
              </p:cNvPr>
              <p:cNvSpPr>
                <a:spLocks/>
              </p:cNvSpPr>
              <p:nvPr/>
            </p:nvSpPr>
            <p:spPr bwMode="auto">
              <a:xfrm>
                <a:off x="5087938" y="3354388"/>
                <a:ext cx="11113" cy="1587"/>
              </a:xfrm>
              <a:custGeom>
                <a:avLst/>
                <a:gdLst>
                  <a:gd name="T0" fmla="*/ 3 w 4"/>
                  <a:gd name="T1" fmla="*/ 1 h 1"/>
                  <a:gd name="T2" fmla="*/ 1 w 4"/>
                  <a:gd name="T3" fmla="*/ 0 h 1"/>
                  <a:gd name="T4" fmla="*/ 0 w 4"/>
                  <a:gd name="T5" fmla="*/ 0 h 1"/>
                  <a:gd name="T6" fmla="*/ 3 w 4"/>
                  <a:gd name="T7" fmla="*/ 1 h 1"/>
                </a:gdLst>
                <a:ahLst/>
                <a:cxnLst>
                  <a:cxn ang="0">
                    <a:pos x="T0" y="T1"/>
                  </a:cxn>
                  <a:cxn ang="0">
                    <a:pos x="T2" y="T3"/>
                  </a:cxn>
                  <a:cxn ang="0">
                    <a:pos x="T4" y="T5"/>
                  </a:cxn>
                  <a:cxn ang="0">
                    <a:pos x="T6" y="T7"/>
                  </a:cxn>
                </a:cxnLst>
                <a:rect l="0" t="0" r="r" b="b"/>
                <a:pathLst>
                  <a:path w="4" h="1">
                    <a:moveTo>
                      <a:pt x="3" y="1"/>
                    </a:moveTo>
                    <a:cubicBezTo>
                      <a:pt x="4" y="0"/>
                      <a:pt x="1" y="0"/>
                      <a:pt x="1" y="0"/>
                    </a:cubicBezTo>
                    <a:cubicBezTo>
                      <a:pt x="0" y="0"/>
                      <a:pt x="0" y="0"/>
                      <a:pt x="0" y="0"/>
                    </a:cubicBezTo>
                    <a:cubicBezTo>
                      <a:pt x="1" y="0"/>
                      <a:pt x="3" y="1"/>
                      <a:pt x="3" y="1"/>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146" name="Freeform 2644">
                <a:extLst>
                  <a:ext uri="{FF2B5EF4-FFF2-40B4-BE49-F238E27FC236}">
                    <a16:creationId xmlns:a16="http://schemas.microsoft.com/office/drawing/2014/main" id="{2084A0EB-9510-8C2B-95AF-89A4DE7A58AC}"/>
                  </a:ext>
                </a:extLst>
              </p:cNvPr>
              <p:cNvSpPr>
                <a:spLocks noEditPoints="1"/>
              </p:cNvSpPr>
              <p:nvPr/>
            </p:nvSpPr>
            <p:spPr bwMode="auto">
              <a:xfrm>
                <a:off x="4846638" y="3167063"/>
                <a:ext cx="412750" cy="234950"/>
              </a:xfrm>
              <a:custGeom>
                <a:avLst/>
                <a:gdLst>
                  <a:gd name="T0" fmla="*/ 141 w 144"/>
                  <a:gd name="T1" fmla="*/ 30 h 82"/>
                  <a:gd name="T2" fmla="*/ 136 w 144"/>
                  <a:gd name="T3" fmla="*/ 27 h 82"/>
                  <a:gd name="T4" fmla="*/ 131 w 144"/>
                  <a:gd name="T5" fmla="*/ 26 h 82"/>
                  <a:gd name="T6" fmla="*/ 126 w 144"/>
                  <a:gd name="T7" fmla="*/ 25 h 82"/>
                  <a:gd name="T8" fmla="*/ 122 w 144"/>
                  <a:gd name="T9" fmla="*/ 21 h 82"/>
                  <a:gd name="T10" fmla="*/ 116 w 144"/>
                  <a:gd name="T11" fmla="*/ 23 h 82"/>
                  <a:gd name="T12" fmla="*/ 110 w 144"/>
                  <a:gd name="T13" fmla="*/ 21 h 82"/>
                  <a:gd name="T14" fmla="*/ 106 w 144"/>
                  <a:gd name="T15" fmla="*/ 18 h 82"/>
                  <a:gd name="T16" fmla="*/ 104 w 144"/>
                  <a:gd name="T17" fmla="*/ 14 h 82"/>
                  <a:gd name="T18" fmla="*/ 99 w 144"/>
                  <a:gd name="T19" fmla="*/ 12 h 82"/>
                  <a:gd name="T20" fmla="*/ 96 w 144"/>
                  <a:gd name="T21" fmla="*/ 8 h 82"/>
                  <a:gd name="T22" fmla="*/ 95 w 144"/>
                  <a:gd name="T23" fmla="*/ 3 h 82"/>
                  <a:gd name="T24" fmla="*/ 90 w 144"/>
                  <a:gd name="T25" fmla="*/ 0 h 82"/>
                  <a:gd name="T26" fmla="*/ 83 w 144"/>
                  <a:gd name="T27" fmla="*/ 1 h 82"/>
                  <a:gd name="T28" fmla="*/ 78 w 144"/>
                  <a:gd name="T29" fmla="*/ 3 h 82"/>
                  <a:gd name="T30" fmla="*/ 71 w 144"/>
                  <a:gd name="T31" fmla="*/ 3 h 82"/>
                  <a:gd name="T32" fmla="*/ 65 w 144"/>
                  <a:gd name="T33" fmla="*/ 11 h 82"/>
                  <a:gd name="T34" fmla="*/ 58 w 144"/>
                  <a:gd name="T35" fmla="*/ 10 h 82"/>
                  <a:gd name="T36" fmla="*/ 53 w 144"/>
                  <a:gd name="T37" fmla="*/ 10 h 82"/>
                  <a:gd name="T38" fmla="*/ 45 w 144"/>
                  <a:gd name="T39" fmla="*/ 9 h 82"/>
                  <a:gd name="T40" fmla="*/ 37 w 144"/>
                  <a:gd name="T41" fmla="*/ 6 h 82"/>
                  <a:gd name="T42" fmla="*/ 26 w 144"/>
                  <a:gd name="T43" fmla="*/ 4 h 82"/>
                  <a:gd name="T44" fmla="*/ 16 w 144"/>
                  <a:gd name="T45" fmla="*/ 7 h 82"/>
                  <a:gd name="T46" fmla="*/ 13 w 144"/>
                  <a:gd name="T47" fmla="*/ 12 h 82"/>
                  <a:gd name="T48" fmla="*/ 15 w 144"/>
                  <a:gd name="T49" fmla="*/ 19 h 82"/>
                  <a:gd name="T50" fmla="*/ 5 w 144"/>
                  <a:gd name="T51" fmla="*/ 32 h 82"/>
                  <a:gd name="T52" fmla="*/ 2 w 144"/>
                  <a:gd name="T53" fmla="*/ 36 h 82"/>
                  <a:gd name="T54" fmla="*/ 3 w 144"/>
                  <a:gd name="T55" fmla="*/ 43 h 82"/>
                  <a:gd name="T56" fmla="*/ 9 w 144"/>
                  <a:gd name="T57" fmla="*/ 44 h 82"/>
                  <a:gd name="T58" fmla="*/ 18 w 144"/>
                  <a:gd name="T59" fmla="*/ 45 h 82"/>
                  <a:gd name="T60" fmla="*/ 25 w 144"/>
                  <a:gd name="T61" fmla="*/ 46 h 82"/>
                  <a:gd name="T62" fmla="*/ 36 w 144"/>
                  <a:gd name="T63" fmla="*/ 43 h 82"/>
                  <a:gd name="T64" fmla="*/ 50 w 144"/>
                  <a:gd name="T65" fmla="*/ 43 h 82"/>
                  <a:gd name="T66" fmla="*/ 60 w 144"/>
                  <a:gd name="T67" fmla="*/ 55 h 82"/>
                  <a:gd name="T68" fmla="*/ 64 w 144"/>
                  <a:gd name="T69" fmla="*/ 63 h 82"/>
                  <a:gd name="T70" fmla="*/ 54 w 144"/>
                  <a:gd name="T71" fmla="*/ 63 h 82"/>
                  <a:gd name="T72" fmla="*/ 49 w 144"/>
                  <a:gd name="T73" fmla="*/ 72 h 82"/>
                  <a:gd name="T74" fmla="*/ 59 w 144"/>
                  <a:gd name="T75" fmla="*/ 71 h 82"/>
                  <a:gd name="T76" fmla="*/ 75 w 144"/>
                  <a:gd name="T77" fmla="*/ 60 h 82"/>
                  <a:gd name="T78" fmla="*/ 76 w 144"/>
                  <a:gd name="T79" fmla="*/ 60 h 82"/>
                  <a:gd name="T80" fmla="*/ 88 w 144"/>
                  <a:gd name="T81" fmla="*/ 64 h 82"/>
                  <a:gd name="T82" fmla="*/ 84 w 144"/>
                  <a:gd name="T83" fmla="*/ 70 h 82"/>
                  <a:gd name="T84" fmla="*/ 92 w 144"/>
                  <a:gd name="T85" fmla="*/ 81 h 82"/>
                  <a:gd name="T86" fmla="*/ 109 w 144"/>
                  <a:gd name="T87" fmla="*/ 74 h 82"/>
                  <a:gd name="T88" fmla="*/ 104 w 144"/>
                  <a:gd name="T89" fmla="*/ 71 h 82"/>
                  <a:gd name="T90" fmla="*/ 103 w 144"/>
                  <a:gd name="T91" fmla="*/ 70 h 82"/>
                  <a:gd name="T92" fmla="*/ 98 w 144"/>
                  <a:gd name="T93" fmla="*/ 67 h 82"/>
                  <a:gd name="T94" fmla="*/ 94 w 144"/>
                  <a:gd name="T95" fmla="*/ 63 h 82"/>
                  <a:gd name="T96" fmla="*/ 102 w 144"/>
                  <a:gd name="T97" fmla="*/ 63 h 82"/>
                  <a:gd name="T98" fmla="*/ 114 w 144"/>
                  <a:gd name="T99" fmla="*/ 59 h 82"/>
                  <a:gd name="T100" fmla="*/ 129 w 144"/>
                  <a:gd name="T101" fmla="*/ 52 h 82"/>
                  <a:gd name="T102" fmla="*/ 133 w 144"/>
                  <a:gd name="T103" fmla="*/ 48 h 82"/>
                  <a:gd name="T104" fmla="*/ 141 w 144"/>
                  <a:gd name="T105" fmla="*/ 46 h 82"/>
                  <a:gd name="T106" fmla="*/ 142 w 144"/>
                  <a:gd name="T107" fmla="*/ 41 h 82"/>
                  <a:gd name="T108" fmla="*/ 142 w 144"/>
                  <a:gd name="T109" fmla="*/ 37 h 82"/>
                  <a:gd name="T110" fmla="*/ 143 w 144"/>
                  <a:gd name="T111" fmla="*/ 33 h 82"/>
                  <a:gd name="T112" fmla="*/ 68 w 144"/>
                  <a:gd name="T113" fmla="*/ 16 h 82"/>
                  <a:gd name="T114" fmla="*/ 71 w 144"/>
                  <a:gd name="T115" fmla="*/ 25 h 82"/>
                  <a:gd name="T116" fmla="*/ 84 w 144"/>
                  <a:gd name="T117" fmla="*/ 30 h 82"/>
                  <a:gd name="T118" fmla="*/ 97 w 144"/>
                  <a:gd name="T119" fmla="*/ 51 h 82"/>
                  <a:gd name="T120" fmla="*/ 104 w 144"/>
                  <a:gd name="T121" fmla="*/ 51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44" h="82">
                    <a:moveTo>
                      <a:pt x="144" y="32"/>
                    </a:moveTo>
                    <a:cubicBezTo>
                      <a:pt x="144" y="32"/>
                      <a:pt x="144" y="32"/>
                      <a:pt x="144" y="32"/>
                    </a:cubicBezTo>
                    <a:cubicBezTo>
                      <a:pt x="143" y="31"/>
                      <a:pt x="143" y="31"/>
                      <a:pt x="143" y="31"/>
                    </a:cubicBezTo>
                    <a:cubicBezTo>
                      <a:pt x="143" y="31"/>
                      <a:pt x="143" y="31"/>
                      <a:pt x="143" y="31"/>
                    </a:cubicBezTo>
                    <a:cubicBezTo>
                      <a:pt x="143" y="31"/>
                      <a:pt x="143" y="30"/>
                      <a:pt x="143" y="30"/>
                    </a:cubicBezTo>
                    <a:cubicBezTo>
                      <a:pt x="144" y="30"/>
                      <a:pt x="144" y="30"/>
                      <a:pt x="144" y="30"/>
                    </a:cubicBezTo>
                    <a:cubicBezTo>
                      <a:pt x="144" y="30"/>
                      <a:pt x="144" y="30"/>
                      <a:pt x="144" y="29"/>
                    </a:cubicBezTo>
                    <a:cubicBezTo>
                      <a:pt x="144" y="29"/>
                      <a:pt x="144" y="29"/>
                      <a:pt x="143" y="29"/>
                    </a:cubicBezTo>
                    <a:cubicBezTo>
                      <a:pt x="143" y="29"/>
                      <a:pt x="143" y="29"/>
                      <a:pt x="143" y="29"/>
                    </a:cubicBezTo>
                    <a:cubicBezTo>
                      <a:pt x="142" y="29"/>
                      <a:pt x="142" y="29"/>
                      <a:pt x="142" y="29"/>
                    </a:cubicBezTo>
                    <a:cubicBezTo>
                      <a:pt x="142" y="30"/>
                      <a:pt x="142" y="30"/>
                      <a:pt x="142" y="30"/>
                    </a:cubicBezTo>
                    <a:cubicBezTo>
                      <a:pt x="142" y="30"/>
                      <a:pt x="142" y="30"/>
                      <a:pt x="142" y="30"/>
                    </a:cubicBezTo>
                    <a:cubicBezTo>
                      <a:pt x="141" y="30"/>
                      <a:pt x="141" y="30"/>
                      <a:pt x="141" y="30"/>
                    </a:cubicBezTo>
                    <a:cubicBezTo>
                      <a:pt x="141" y="29"/>
                      <a:pt x="141" y="29"/>
                      <a:pt x="141" y="29"/>
                    </a:cubicBezTo>
                    <a:cubicBezTo>
                      <a:pt x="140" y="29"/>
                      <a:pt x="140" y="29"/>
                      <a:pt x="140" y="29"/>
                    </a:cubicBezTo>
                    <a:cubicBezTo>
                      <a:pt x="140" y="29"/>
                      <a:pt x="140" y="29"/>
                      <a:pt x="140" y="29"/>
                    </a:cubicBezTo>
                    <a:cubicBezTo>
                      <a:pt x="140" y="29"/>
                      <a:pt x="140" y="29"/>
                      <a:pt x="140" y="29"/>
                    </a:cubicBezTo>
                    <a:cubicBezTo>
                      <a:pt x="140" y="28"/>
                      <a:pt x="140" y="28"/>
                      <a:pt x="140" y="28"/>
                    </a:cubicBezTo>
                    <a:cubicBezTo>
                      <a:pt x="140" y="28"/>
                      <a:pt x="139" y="28"/>
                      <a:pt x="139" y="28"/>
                    </a:cubicBezTo>
                    <a:cubicBezTo>
                      <a:pt x="139" y="28"/>
                      <a:pt x="139" y="28"/>
                      <a:pt x="139" y="28"/>
                    </a:cubicBezTo>
                    <a:cubicBezTo>
                      <a:pt x="139" y="28"/>
                      <a:pt x="138" y="28"/>
                      <a:pt x="138" y="28"/>
                    </a:cubicBezTo>
                    <a:cubicBezTo>
                      <a:pt x="138" y="28"/>
                      <a:pt x="138" y="28"/>
                      <a:pt x="138" y="28"/>
                    </a:cubicBezTo>
                    <a:cubicBezTo>
                      <a:pt x="137" y="28"/>
                      <a:pt x="137" y="28"/>
                      <a:pt x="137" y="28"/>
                    </a:cubicBezTo>
                    <a:cubicBezTo>
                      <a:pt x="137" y="28"/>
                      <a:pt x="136" y="28"/>
                      <a:pt x="136" y="27"/>
                    </a:cubicBezTo>
                    <a:cubicBezTo>
                      <a:pt x="136" y="27"/>
                      <a:pt x="136" y="27"/>
                      <a:pt x="136" y="27"/>
                    </a:cubicBezTo>
                    <a:cubicBezTo>
                      <a:pt x="136" y="27"/>
                      <a:pt x="136" y="27"/>
                      <a:pt x="136" y="27"/>
                    </a:cubicBezTo>
                    <a:cubicBezTo>
                      <a:pt x="136" y="27"/>
                      <a:pt x="136" y="27"/>
                      <a:pt x="136" y="27"/>
                    </a:cubicBezTo>
                    <a:cubicBezTo>
                      <a:pt x="136" y="27"/>
                      <a:pt x="135" y="27"/>
                      <a:pt x="135" y="27"/>
                    </a:cubicBezTo>
                    <a:cubicBezTo>
                      <a:pt x="135" y="27"/>
                      <a:pt x="135" y="27"/>
                      <a:pt x="135" y="27"/>
                    </a:cubicBezTo>
                    <a:cubicBezTo>
                      <a:pt x="135" y="27"/>
                      <a:pt x="134" y="27"/>
                      <a:pt x="134" y="27"/>
                    </a:cubicBezTo>
                    <a:cubicBezTo>
                      <a:pt x="134" y="27"/>
                      <a:pt x="134" y="27"/>
                      <a:pt x="134" y="27"/>
                    </a:cubicBezTo>
                    <a:cubicBezTo>
                      <a:pt x="134" y="27"/>
                      <a:pt x="134" y="27"/>
                      <a:pt x="134" y="27"/>
                    </a:cubicBezTo>
                    <a:cubicBezTo>
                      <a:pt x="134" y="27"/>
                      <a:pt x="134" y="27"/>
                      <a:pt x="134" y="27"/>
                    </a:cubicBezTo>
                    <a:cubicBezTo>
                      <a:pt x="133" y="27"/>
                      <a:pt x="133" y="27"/>
                      <a:pt x="133" y="27"/>
                    </a:cubicBezTo>
                    <a:cubicBezTo>
                      <a:pt x="133" y="27"/>
                      <a:pt x="133" y="27"/>
                      <a:pt x="133" y="26"/>
                    </a:cubicBezTo>
                    <a:cubicBezTo>
                      <a:pt x="133" y="26"/>
                      <a:pt x="133" y="26"/>
                      <a:pt x="133" y="26"/>
                    </a:cubicBezTo>
                    <a:cubicBezTo>
                      <a:pt x="132" y="26"/>
                      <a:pt x="132" y="26"/>
                      <a:pt x="132" y="26"/>
                    </a:cubicBezTo>
                    <a:cubicBezTo>
                      <a:pt x="132" y="26"/>
                      <a:pt x="132" y="25"/>
                      <a:pt x="132" y="26"/>
                    </a:cubicBezTo>
                    <a:cubicBezTo>
                      <a:pt x="131" y="26"/>
                      <a:pt x="131" y="26"/>
                      <a:pt x="131" y="26"/>
                    </a:cubicBezTo>
                    <a:cubicBezTo>
                      <a:pt x="131" y="26"/>
                      <a:pt x="131" y="26"/>
                      <a:pt x="131" y="26"/>
                    </a:cubicBezTo>
                    <a:cubicBezTo>
                      <a:pt x="131" y="25"/>
                      <a:pt x="130" y="25"/>
                      <a:pt x="130" y="25"/>
                    </a:cubicBezTo>
                    <a:cubicBezTo>
                      <a:pt x="130" y="25"/>
                      <a:pt x="130" y="25"/>
                      <a:pt x="130" y="25"/>
                    </a:cubicBezTo>
                    <a:cubicBezTo>
                      <a:pt x="130" y="25"/>
                      <a:pt x="130" y="25"/>
                      <a:pt x="130" y="25"/>
                    </a:cubicBezTo>
                    <a:cubicBezTo>
                      <a:pt x="129" y="25"/>
                      <a:pt x="129" y="25"/>
                      <a:pt x="129" y="25"/>
                    </a:cubicBezTo>
                    <a:cubicBezTo>
                      <a:pt x="129" y="25"/>
                      <a:pt x="129" y="25"/>
                      <a:pt x="129" y="25"/>
                    </a:cubicBezTo>
                    <a:cubicBezTo>
                      <a:pt x="128" y="25"/>
                      <a:pt x="128" y="25"/>
                      <a:pt x="128" y="25"/>
                    </a:cubicBezTo>
                    <a:cubicBezTo>
                      <a:pt x="128" y="26"/>
                      <a:pt x="128" y="26"/>
                      <a:pt x="128" y="26"/>
                    </a:cubicBezTo>
                    <a:cubicBezTo>
                      <a:pt x="128" y="26"/>
                      <a:pt x="128" y="26"/>
                      <a:pt x="128" y="26"/>
                    </a:cubicBezTo>
                    <a:cubicBezTo>
                      <a:pt x="127" y="26"/>
                      <a:pt x="127" y="26"/>
                      <a:pt x="127" y="26"/>
                    </a:cubicBezTo>
                    <a:cubicBezTo>
                      <a:pt x="127" y="26"/>
                      <a:pt x="127" y="26"/>
                      <a:pt x="127" y="26"/>
                    </a:cubicBezTo>
                    <a:cubicBezTo>
                      <a:pt x="126" y="25"/>
                      <a:pt x="126" y="25"/>
                      <a:pt x="126" y="25"/>
                    </a:cubicBezTo>
                    <a:cubicBezTo>
                      <a:pt x="126" y="25"/>
                      <a:pt x="126" y="25"/>
                      <a:pt x="126" y="25"/>
                    </a:cubicBezTo>
                    <a:cubicBezTo>
                      <a:pt x="125" y="25"/>
                      <a:pt x="125" y="25"/>
                      <a:pt x="125" y="25"/>
                    </a:cubicBezTo>
                    <a:cubicBezTo>
                      <a:pt x="125" y="25"/>
                      <a:pt x="125" y="25"/>
                      <a:pt x="125" y="24"/>
                    </a:cubicBezTo>
                    <a:cubicBezTo>
                      <a:pt x="124" y="24"/>
                      <a:pt x="124" y="24"/>
                      <a:pt x="124" y="24"/>
                    </a:cubicBezTo>
                    <a:cubicBezTo>
                      <a:pt x="124" y="24"/>
                      <a:pt x="124" y="23"/>
                      <a:pt x="124" y="23"/>
                    </a:cubicBezTo>
                    <a:cubicBezTo>
                      <a:pt x="124" y="23"/>
                      <a:pt x="124" y="23"/>
                      <a:pt x="124" y="23"/>
                    </a:cubicBezTo>
                    <a:cubicBezTo>
                      <a:pt x="124" y="23"/>
                      <a:pt x="124" y="22"/>
                      <a:pt x="123" y="22"/>
                    </a:cubicBezTo>
                    <a:cubicBezTo>
                      <a:pt x="123" y="22"/>
                      <a:pt x="123" y="22"/>
                      <a:pt x="123" y="22"/>
                    </a:cubicBezTo>
                    <a:cubicBezTo>
                      <a:pt x="123" y="22"/>
                      <a:pt x="123" y="22"/>
                      <a:pt x="122" y="22"/>
                    </a:cubicBezTo>
                    <a:cubicBezTo>
                      <a:pt x="122" y="22"/>
                      <a:pt x="122" y="22"/>
                      <a:pt x="122" y="22"/>
                    </a:cubicBezTo>
                    <a:cubicBezTo>
                      <a:pt x="122" y="22"/>
                      <a:pt x="123" y="21"/>
                      <a:pt x="123" y="21"/>
                    </a:cubicBezTo>
                    <a:cubicBezTo>
                      <a:pt x="123" y="21"/>
                      <a:pt x="123" y="21"/>
                      <a:pt x="123" y="21"/>
                    </a:cubicBezTo>
                    <a:cubicBezTo>
                      <a:pt x="123" y="21"/>
                      <a:pt x="122" y="21"/>
                      <a:pt x="122" y="21"/>
                    </a:cubicBezTo>
                    <a:cubicBezTo>
                      <a:pt x="122" y="21"/>
                      <a:pt x="122" y="21"/>
                      <a:pt x="122" y="21"/>
                    </a:cubicBezTo>
                    <a:cubicBezTo>
                      <a:pt x="122" y="21"/>
                      <a:pt x="121" y="21"/>
                      <a:pt x="121" y="21"/>
                    </a:cubicBezTo>
                    <a:cubicBezTo>
                      <a:pt x="121" y="21"/>
                      <a:pt x="121" y="22"/>
                      <a:pt x="121" y="22"/>
                    </a:cubicBezTo>
                    <a:cubicBezTo>
                      <a:pt x="121" y="22"/>
                      <a:pt x="121" y="22"/>
                      <a:pt x="121" y="22"/>
                    </a:cubicBezTo>
                    <a:cubicBezTo>
                      <a:pt x="120" y="22"/>
                      <a:pt x="120" y="22"/>
                      <a:pt x="120" y="22"/>
                    </a:cubicBezTo>
                    <a:cubicBezTo>
                      <a:pt x="120" y="22"/>
                      <a:pt x="120" y="22"/>
                      <a:pt x="120" y="22"/>
                    </a:cubicBezTo>
                    <a:cubicBezTo>
                      <a:pt x="119" y="22"/>
                      <a:pt x="119" y="22"/>
                      <a:pt x="119" y="22"/>
                    </a:cubicBezTo>
                    <a:cubicBezTo>
                      <a:pt x="118" y="22"/>
                      <a:pt x="118" y="22"/>
                      <a:pt x="118" y="22"/>
                    </a:cubicBezTo>
                    <a:cubicBezTo>
                      <a:pt x="118" y="22"/>
                      <a:pt x="118" y="22"/>
                      <a:pt x="118" y="22"/>
                    </a:cubicBezTo>
                    <a:cubicBezTo>
                      <a:pt x="117" y="23"/>
                      <a:pt x="117" y="23"/>
                      <a:pt x="117" y="23"/>
                    </a:cubicBezTo>
                    <a:cubicBezTo>
                      <a:pt x="117" y="23"/>
                      <a:pt x="117" y="23"/>
                      <a:pt x="116" y="23"/>
                    </a:cubicBezTo>
                    <a:cubicBezTo>
                      <a:pt x="116" y="23"/>
                      <a:pt x="116" y="23"/>
                      <a:pt x="116" y="23"/>
                    </a:cubicBezTo>
                    <a:cubicBezTo>
                      <a:pt x="116" y="23"/>
                      <a:pt x="116" y="23"/>
                      <a:pt x="116" y="23"/>
                    </a:cubicBezTo>
                    <a:cubicBezTo>
                      <a:pt x="116" y="23"/>
                      <a:pt x="116" y="23"/>
                      <a:pt x="116" y="23"/>
                    </a:cubicBezTo>
                    <a:cubicBezTo>
                      <a:pt x="116" y="23"/>
                      <a:pt x="115" y="23"/>
                      <a:pt x="115" y="23"/>
                    </a:cubicBezTo>
                    <a:cubicBezTo>
                      <a:pt x="115" y="23"/>
                      <a:pt x="115" y="23"/>
                      <a:pt x="115" y="23"/>
                    </a:cubicBezTo>
                    <a:cubicBezTo>
                      <a:pt x="115" y="23"/>
                      <a:pt x="115" y="22"/>
                      <a:pt x="115" y="22"/>
                    </a:cubicBezTo>
                    <a:cubicBezTo>
                      <a:pt x="115" y="22"/>
                      <a:pt x="115" y="22"/>
                      <a:pt x="115" y="22"/>
                    </a:cubicBezTo>
                    <a:cubicBezTo>
                      <a:pt x="114" y="22"/>
                      <a:pt x="114" y="22"/>
                      <a:pt x="114" y="23"/>
                    </a:cubicBezTo>
                    <a:cubicBezTo>
                      <a:pt x="114" y="23"/>
                      <a:pt x="114" y="23"/>
                      <a:pt x="113" y="23"/>
                    </a:cubicBezTo>
                    <a:cubicBezTo>
                      <a:pt x="113" y="23"/>
                      <a:pt x="113" y="22"/>
                      <a:pt x="113" y="22"/>
                    </a:cubicBezTo>
                    <a:cubicBezTo>
                      <a:pt x="113" y="22"/>
                      <a:pt x="113" y="22"/>
                      <a:pt x="113" y="22"/>
                    </a:cubicBezTo>
                    <a:cubicBezTo>
                      <a:pt x="113" y="22"/>
                      <a:pt x="112" y="21"/>
                      <a:pt x="112" y="21"/>
                    </a:cubicBezTo>
                    <a:cubicBezTo>
                      <a:pt x="112" y="21"/>
                      <a:pt x="112" y="21"/>
                      <a:pt x="112" y="21"/>
                    </a:cubicBezTo>
                    <a:cubicBezTo>
                      <a:pt x="112" y="21"/>
                      <a:pt x="111" y="21"/>
                      <a:pt x="111" y="21"/>
                    </a:cubicBezTo>
                    <a:cubicBezTo>
                      <a:pt x="111" y="21"/>
                      <a:pt x="111" y="21"/>
                      <a:pt x="111" y="21"/>
                    </a:cubicBezTo>
                    <a:cubicBezTo>
                      <a:pt x="111" y="21"/>
                      <a:pt x="110" y="21"/>
                      <a:pt x="110" y="21"/>
                    </a:cubicBezTo>
                    <a:cubicBezTo>
                      <a:pt x="110" y="21"/>
                      <a:pt x="110" y="21"/>
                      <a:pt x="110" y="21"/>
                    </a:cubicBezTo>
                    <a:cubicBezTo>
                      <a:pt x="110" y="21"/>
                      <a:pt x="109" y="21"/>
                      <a:pt x="109" y="22"/>
                    </a:cubicBezTo>
                    <a:cubicBezTo>
                      <a:pt x="109" y="22"/>
                      <a:pt x="109" y="22"/>
                      <a:pt x="109" y="22"/>
                    </a:cubicBezTo>
                    <a:cubicBezTo>
                      <a:pt x="109" y="22"/>
                      <a:pt x="108" y="22"/>
                      <a:pt x="108" y="22"/>
                    </a:cubicBezTo>
                    <a:cubicBezTo>
                      <a:pt x="108" y="22"/>
                      <a:pt x="108" y="22"/>
                      <a:pt x="108" y="22"/>
                    </a:cubicBezTo>
                    <a:cubicBezTo>
                      <a:pt x="108" y="22"/>
                      <a:pt x="108" y="22"/>
                      <a:pt x="107" y="21"/>
                    </a:cubicBezTo>
                    <a:cubicBezTo>
                      <a:pt x="107" y="21"/>
                      <a:pt x="107" y="21"/>
                      <a:pt x="107" y="21"/>
                    </a:cubicBezTo>
                    <a:cubicBezTo>
                      <a:pt x="107" y="21"/>
                      <a:pt x="107" y="20"/>
                      <a:pt x="107" y="20"/>
                    </a:cubicBezTo>
                    <a:cubicBezTo>
                      <a:pt x="107" y="20"/>
                      <a:pt x="106" y="20"/>
                      <a:pt x="106" y="19"/>
                    </a:cubicBezTo>
                    <a:cubicBezTo>
                      <a:pt x="106" y="19"/>
                      <a:pt x="106" y="19"/>
                      <a:pt x="106" y="19"/>
                    </a:cubicBezTo>
                    <a:cubicBezTo>
                      <a:pt x="106" y="19"/>
                      <a:pt x="106" y="19"/>
                      <a:pt x="106" y="19"/>
                    </a:cubicBezTo>
                    <a:cubicBezTo>
                      <a:pt x="106" y="18"/>
                      <a:pt x="106" y="18"/>
                      <a:pt x="106" y="18"/>
                    </a:cubicBezTo>
                    <a:cubicBezTo>
                      <a:pt x="106" y="18"/>
                      <a:pt x="106" y="18"/>
                      <a:pt x="106" y="18"/>
                    </a:cubicBezTo>
                    <a:cubicBezTo>
                      <a:pt x="106" y="18"/>
                      <a:pt x="107" y="18"/>
                      <a:pt x="107" y="17"/>
                    </a:cubicBezTo>
                    <a:cubicBezTo>
                      <a:pt x="107" y="17"/>
                      <a:pt x="107" y="17"/>
                      <a:pt x="107" y="17"/>
                    </a:cubicBezTo>
                    <a:cubicBezTo>
                      <a:pt x="107" y="17"/>
                      <a:pt x="106" y="17"/>
                      <a:pt x="106" y="17"/>
                    </a:cubicBezTo>
                    <a:cubicBezTo>
                      <a:pt x="106" y="16"/>
                      <a:pt x="106" y="16"/>
                      <a:pt x="106" y="16"/>
                    </a:cubicBezTo>
                    <a:cubicBezTo>
                      <a:pt x="106" y="16"/>
                      <a:pt x="106" y="16"/>
                      <a:pt x="106" y="16"/>
                    </a:cubicBezTo>
                    <a:cubicBezTo>
                      <a:pt x="106" y="16"/>
                      <a:pt x="106" y="16"/>
                      <a:pt x="106" y="16"/>
                    </a:cubicBezTo>
                    <a:cubicBezTo>
                      <a:pt x="106" y="15"/>
                      <a:pt x="106" y="15"/>
                      <a:pt x="105" y="15"/>
                    </a:cubicBezTo>
                    <a:cubicBezTo>
                      <a:pt x="105" y="15"/>
                      <a:pt x="105" y="15"/>
                      <a:pt x="105" y="15"/>
                    </a:cubicBezTo>
                    <a:cubicBezTo>
                      <a:pt x="106" y="14"/>
                      <a:pt x="106" y="14"/>
                      <a:pt x="106" y="14"/>
                    </a:cubicBezTo>
                    <a:cubicBezTo>
                      <a:pt x="106" y="14"/>
                      <a:pt x="106" y="14"/>
                      <a:pt x="106" y="14"/>
                    </a:cubicBezTo>
                    <a:cubicBezTo>
                      <a:pt x="106" y="14"/>
                      <a:pt x="106" y="14"/>
                      <a:pt x="106" y="14"/>
                    </a:cubicBezTo>
                    <a:cubicBezTo>
                      <a:pt x="105" y="14"/>
                      <a:pt x="105" y="14"/>
                      <a:pt x="105" y="14"/>
                    </a:cubicBezTo>
                    <a:cubicBezTo>
                      <a:pt x="105" y="14"/>
                      <a:pt x="105" y="14"/>
                      <a:pt x="104" y="14"/>
                    </a:cubicBezTo>
                    <a:cubicBezTo>
                      <a:pt x="104" y="14"/>
                      <a:pt x="104" y="14"/>
                      <a:pt x="104" y="14"/>
                    </a:cubicBezTo>
                    <a:cubicBezTo>
                      <a:pt x="104" y="14"/>
                      <a:pt x="104" y="14"/>
                      <a:pt x="104" y="13"/>
                    </a:cubicBezTo>
                    <a:cubicBezTo>
                      <a:pt x="104" y="12"/>
                      <a:pt x="104" y="12"/>
                      <a:pt x="104" y="12"/>
                    </a:cubicBezTo>
                    <a:cubicBezTo>
                      <a:pt x="104" y="12"/>
                      <a:pt x="104" y="12"/>
                      <a:pt x="103" y="12"/>
                    </a:cubicBezTo>
                    <a:cubicBezTo>
                      <a:pt x="103" y="12"/>
                      <a:pt x="103" y="12"/>
                      <a:pt x="103" y="12"/>
                    </a:cubicBezTo>
                    <a:cubicBezTo>
                      <a:pt x="102" y="12"/>
                      <a:pt x="102" y="12"/>
                      <a:pt x="102" y="12"/>
                    </a:cubicBezTo>
                    <a:cubicBezTo>
                      <a:pt x="102" y="12"/>
                      <a:pt x="102" y="12"/>
                      <a:pt x="102" y="12"/>
                    </a:cubicBezTo>
                    <a:cubicBezTo>
                      <a:pt x="102" y="13"/>
                      <a:pt x="102" y="13"/>
                      <a:pt x="102" y="13"/>
                    </a:cubicBezTo>
                    <a:cubicBezTo>
                      <a:pt x="101" y="13"/>
                      <a:pt x="101" y="13"/>
                      <a:pt x="101" y="13"/>
                    </a:cubicBezTo>
                    <a:cubicBezTo>
                      <a:pt x="100" y="13"/>
                      <a:pt x="100" y="13"/>
                      <a:pt x="100" y="13"/>
                    </a:cubicBezTo>
                    <a:cubicBezTo>
                      <a:pt x="100" y="13"/>
                      <a:pt x="100" y="12"/>
                      <a:pt x="100" y="12"/>
                    </a:cubicBezTo>
                    <a:cubicBezTo>
                      <a:pt x="100" y="12"/>
                      <a:pt x="100" y="12"/>
                      <a:pt x="100" y="12"/>
                    </a:cubicBezTo>
                    <a:cubicBezTo>
                      <a:pt x="100" y="12"/>
                      <a:pt x="99" y="12"/>
                      <a:pt x="99" y="12"/>
                    </a:cubicBezTo>
                    <a:cubicBezTo>
                      <a:pt x="98" y="12"/>
                      <a:pt x="98" y="12"/>
                      <a:pt x="98" y="12"/>
                    </a:cubicBezTo>
                    <a:cubicBezTo>
                      <a:pt x="98" y="12"/>
                      <a:pt x="98" y="12"/>
                      <a:pt x="97" y="12"/>
                    </a:cubicBezTo>
                    <a:cubicBezTo>
                      <a:pt x="97" y="12"/>
                      <a:pt x="97" y="12"/>
                      <a:pt x="97" y="12"/>
                    </a:cubicBezTo>
                    <a:cubicBezTo>
                      <a:pt x="97" y="12"/>
                      <a:pt x="97" y="12"/>
                      <a:pt x="97" y="12"/>
                    </a:cubicBezTo>
                    <a:cubicBezTo>
                      <a:pt x="97" y="12"/>
                      <a:pt x="97" y="12"/>
                      <a:pt x="97" y="12"/>
                    </a:cubicBezTo>
                    <a:cubicBezTo>
                      <a:pt x="96" y="11"/>
                      <a:pt x="96" y="11"/>
                      <a:pt x="97" y="11"/>
                    </a:cubicBezTo>
                    <a:cubicBezTo>
                      <a:pt x="97" y="11"/>
                      <a:pt x="97" y="11"/>
                      <a:pt x="97" y="11"/>
                    </a:cubicBezTo>
                    <a:cubicBezTo>
                      <a:pt x="97" y="11"/>
                      <a:pt x="97" y="11"/>
                      <a:pt x="97" y="10"/>
                    </a:cubicBezTo>
                    <a:cubicBezTo>
                      <a:pt x="97" y="10"/>
                      <a:pt x="97" y="10"/>
                      <a:pt x="97" y="10"/>
                    </a:cubicBezTo>
                    <a:cubicBezTo>
                      <a:pt x="96" y="10"/>
                      <a:pt x="96" y="10"/>
                      <a:pt x="96" y="10"/>
                    </a:cubicBezTo>
                    <a:cubicBezTo>
                      <a:pt x="97" y="9"/>
                      <a:pt x="97" y="9"/>
                      <a:pt x="97" y="9"/>
                    </a:cubicBezTo>
                    <a:cubicBezTo>
                      <a:pt x="97" y="9"/>
                      <a:pt x="97" y="9"/>
                      <a:pt x="97" y="9"/>
                    </a:cubicBezTo>
                    <a:cubicBezTo>
                      <a:pt x="96" y="8"/>
                      <a:pt x="96" y="8"/>
                      <a:pt x="96" y="8"/>
                    </a:cubicBezTo>
                    <a:cubicBezTo>
                      <a:pt x="96" y="7"/>
                      <a:pt x="96" y="7"/>
                      <a:pt x="96" y="7"/>
                    </a:cubicBezTo>
                    <a:cubicBezTo>
                      <a:pt x="97" y="7"/>
                      <a:pt x="97" y="7"/>
                      <a:pt x="97" y="7"/>
                    </a:cubicBezTo>
                    <a:cubicBezTo>
                      <a:pt x="97" y="7"/>
                      <a:pt x="97" y="7"/>
                      <a:pt x="97" y="7"/>
                    </a:cubicBezTo>
                    <a:cubicBezTo>
                      <a:pt x="98" y="7"/>
                      <a:pt x="98" y="7"/>
                      <a:pt x="98" y="7"/>
                    </a:cubicBezTo>
                    <a:cubicBezTo>
                      <a:pt x="98" y="7"/>
                      <a:pt x="98" y="7"/>
                      <a:pt x="98" y="6"/>
                    </a:cubicBezTo>
                    <a:cubicBezTo>
                      <a:pt x="98" y="6"/>
                      <a:pt x="98" y="6"/>
                      <a:pt x="98" y="6"/>
                    </a:cubicBezTo>
                    <a:cubicBezTo>
                      <a:pt x="98" y="6"/>
                      <a:pt x="98" y="5"/>
                      <a:pt x="98" y="5"/>
                    </a:cubicBezTo>
                    <a:cubicBezTo>
                      <a:pt x="97" y="5"/>
                      <a:pt x="97" y="5"/>
                      <a:pt x="97" y="5"/>
                    </a:cubicBezTo>
                    <a:cubicBezTo>
                      <a:pt x="97" y="5"/>
                      <a:pt x="97" y="5"/>
                      <a:pt x="97" y="5"/>
                    </a:cubicBezTo>
                    <a:cubicBezTo>
                      <a:pt x="97" y="5"/>
                      <a:pt x="96" y="5"/>
                      <a:pt x="96" y="5"/>
                    </a:cubicBezTo>
                    <a:cubicBezTo>
                      <a:pt x="95" y="3"/>
                      <a:pt x="95" y="3"/>
                      <a:pt x="95" y="3"/>
                    </a:cubicBezTo>
                    <a:cubicBezTo>
                      <a:pt x="95" y="3"/>
                      <a:pt x="95" y="3"/>
                      <a:pt x="95" y="3"/>
                    </a:cubicBezTo>
                    <a:cubicBezTo>
                      <a:pt x="95" y="3"/>
                      <a:pt x="95" y="3"/>
                      <a:pt x="95" y="3"/>
                    </a:cubicBezTo>
                    <a:cubicBezTo>
                      <a:pt x="96" y="2"/>
                      <a:pt x="96" y="2"/>
                      <a:pt x="95" y="2"/>
                    </a:cubicBezTo>
                    <a:cubicBezTo>
                      <a:pt x="94" y="1"/>
                      <a:pt x="94" y="1"/>
                      <a:pt x="94" y="1"/>
                    </a:cubicBezTo>
                    <a:cubicBezTo>
                      <a:pt x="94" y="1"/>
                      <a:pt x="94" y="1"/>
                      <a:pt x="94" y="0"/>
                    </a:cubicBezTo>
                    <a:cubicBezTo>
                      <a:pt x="94" y="0"/>
                      <a:pt x="94" y="0"/>
                      <a:pt x="94" y="0"/>
                    </a:cubicBezTo>
                    <a:cubicBezTo>
                      <a:pt x="94" y="0"/>
                      <a:pt x="93" y="0"/>
                      <a:pt x="93" y="0"/>
                    </a:cubicBezTo>
                    <a:cubicBezTo>
                      <a:pt x="93" y="0"/>
                      <a:pt x="93" y="0"/>
                      <a:pt x="93" y="0"/>
                    </a:cubicBezTo>
                    <a:cubicBezTo>
                      <a:pt x="93" y="0"/>
                      <a:pt x="93" y="0"/>
                      <a:pt x="92" y="0"/>
                    </a:cubicBezTo>
                    <a:cubicBezTo>
                      <a:pt x="92" y="0"/>
                      <a:pt x="92" y="0"/>
                      <a:pt x="92" y="0"/>
                    </a:cubicBezTo>
                    <a:cubicBezTo>
                      <a:pt x="92" y="0"/>
                      <a:pt x="91" y="0"/>
                      <a:pt x="91" y="0"/>
                    </a:cubicBezTo>
                    <a:cubicBezTo>
                      <a:pt x="91" y="1"/>
                      <a:pt x="91" y="0"/>
                      <a:pt x="91" y="0"/>
                    </a:cubicBezTo>
                    <a:cubicBezTo>
                      <a:pt x="90" y="0"/>
                      <a:pt x="90" y="0"/>
                      <a:pt x="90" y="0"/>
                    </a:cubicBezTo>
                    <a:cubicBezTo>
                      <a:pt x="90" y="0"/>
                      <a:pt x="90" y="0"/>
                      <a:pt x="90" y="0"/>
                    </a:cubicBezTo>
                    <a:cubicBezTo>
                      <a:pt x="90" y="0"/>
                      <a:pt x="90" y="0"/>
                      <a:pt x="90" y="0"/>
                    </a:cubicBezTo>
                    <a:cubicBezTo>
                      <a:pt x="89" y="0"/>
                      <a:pt x="89" y="0"/>
                      <a:pt x="89" y="0"/>
                    </a:cubicBezTo>
                    <a:cubicBezTo>
                      <a:pt x="89" y="0"/>
                      <a:pt x="89" y="0"/>
                      <a:pt x="88" y="0"/>
                    </a:cubicBezTo>
                    <a:cubicBezTo>
                      <a:pt x="88" y="0"/>
                      <a:pt x="88" y="0"/>
                      <a:pt x="88" y="0"/>
                    </a:cubicBezTo>
                    <a:cubicBezTo>
                      <a:pt x="88" y="0"/>
                      <a:pt x="88" y="0"/>
                      <a:pt x="88" y="0"/>
                    </a:cubicBezTo>
                    <a:cubicBezTo>
                      <a:pt x="88" y="0"/>
                      <a:pt x="88" y="0"/>
                      <a:pt x="88" y="0"/>
                    </a:cubicBezTo>
                    <a:cubicBezTo>
                      <a:pt x="87" y="0"/>
                      <a:pt x="87" y="0"/>
                      <a:pt x="87" y="1"/>
                    </a:cubicBezTo>
                    <a:cubicBezTo>
                      <a:pt x="87" y="1"/>
                      <a:pt x="87" y="1"/>
                      <a:pt x="87" y="1"/>
                    </a:cubicBezTo>
                    <a:cubicBezTo>
                      <a:pt x="86" y="1"/>
                      <a:pt x="86" y="1"/>
                      <a:pt x="86" y="1"/>
                    </a:cubicBezTo>
                    <a:cubicBezTo>
                      <a:pt x="86" y="1"/>
                      <a:pt x="86" y="1"/>
                      <a:pt x="86" y="1"/>
                    </a:cubicBezTo>
                    <a:cubicBezTo>
                      <a:pt x="85" y="1"/>
                      <a:pt x="85" y="1"/>
                      <a:pt x="85" y="1"/>
                    </a:cubicBezTo>
                    <a:cubicBezTo>
                      <a:pt x="85" y="1"/>
                      <a:pt x="85" y="1"/>
                      <a:pt x="85" y="1"/>
                    </a:cubicBezTo>
                    <a:cubicBezTo>
                      <a:pt x="84" y="1"/>
                      <a:pt x="84" y="1"/>
                      <a:pt x="84" y="1"/>
                    </a:cubicBezTo>
                    <a:cubicBezTo>
                      <a:pt x="83" y="1"/>
                      <a:pt x="83" y="1"/>
                      <a:pt x="83" y="1"/>
                    </a:cubicBezTo>
                    <a:cubicBezTo>
                      <a:pt x="83" y="0"/>
                      <a:pt x="83" y="0"/>
                      <a:pt x="83" y="0"/>
                    </a:cubicBezTo>
                    <a:cubicBezTo>
                      <a:pt x="82" y="0"/>
                      <a:pt x="82" y="0"/>
                      <a:pt x="82" y="0"/>
                    </a:cubicBezTo>
                    <a:cubicBezTo>
                      <a:pt x="82" y="0"/>
                      <a:pt x="82" y="0"/>
                      <a:pt x="82" y="1"/>
                    </a:cubicBezTo>
                    <a:cubicBezTo>
                      <a:pt x="82" y="1"/>
                      <a:pt x="82" y="1"/>
                      <a:pt x="82" y="1"/>
                    </a:cubicBezTo>
                    <a:cubicBezTo>
                      <a:pt x="82" y="1"/>
                      <a:pt x="82" y="1"/>
                      <a:pt x="82" y="1"/>
                    </a:cubicBezTo>
                    <a:cubicBezTo>
                      <a:pt x="82" y="1"/>
                      <a:pt x="81" y="1"/>
                      <a:pt x="81" y="2"/>
                    </a:cubicBezTo>
                    <a:cubicBezTo>
                      <a:pt x="81" y="2"/>
                      <a:pt x="81" y="2"/>
                      <a:pt x="81" y="2"/>
                    </a:cubicBezTo>
                    <a:cubicBezTo>
                      <a:pt x="81" y="3"/>
                      <a:pt x="81" y="3"/>
                      <a:pt x="81" y="3"/>
                    </a:cubicBezTo>
                    <a:cubicBezTo>
                      <a:pt x="81" y="3"/>
                      <a:pt x="81" y="3"/>
                      <a:pt x="81" y="3"/>
                    </a:cubicBezTo>
                    <a:cubicBezTo>
                      <a:pt x="80" y="3"/>
                      <a:pt x="80" y="3"/>
                      <a:pt x="80" y="3"/>
                    </a:cubicBezTo>
                    <a:cubicBezTo>
                      <a:pt x="80" y="3"/>
                      <a:pt x="79" y="3"/>
                      <a:pt x="79" y="3"/>
                    </a:cubicBezTo>
                    <a:cubicBezTo>
                      <a:pt x="79" y="3"/>
                      <a:pt x="79" y="3"/>
                      <a:pt x="79" y="3"/>
                    </a:cubicBezTo>
                    <a:cubicBezTo>
                      <a:pt x="78" y="3"/>
                      <a:pt x="78" y="3"/>
                      <a:pt x="78" y="3"/>
                    </a:cubicBezTo>
                    <a:cubicBezTo>
                      <a:pt x="78" y="3"/>
                      <a:pt x="78" y="3"/>
                      <a:pt x="78" y="3"/>
                    </a:cubicBezTo>
                    <a:cubicBezTo>
                      <a:pt x="78" y="3"/>
                      <a:pt x="78" y="3"/>
                      <a:pt x="78" y="3"/>
                    </a:cubicBezTo>
                    <a:cubicBezTo>
                      <a:pt x="77" y="3"/>
                      <a:pt x="77" y="3"/>
                      <a:pt x="77" y="3"/>
                    </a:cubicBezTo>
                    <a:cubicBezTo>
                      <a:pt x="77" y="3"/>
                      <a:pt x="77" y="2"/>
                      <a:pt x="77" y="2"/>
                    </a:cubicBezTo>
                    <a:cubicBezTo>
                      <a:pt x="77" y="2"/>
                      <a:pt x="77" y="2"/>
                      <a:pt x="77" y="2"/>
                    </a:cubicBezTo>
                    <a:cubicBezTo>
                      <a:pt x="74" y="2"/>
                      <a:pt x="74" y="2"/>
                      <a:pt x="74" y="2"/>
                    </a:cubicBezTo>
                    <a:cubicBezTo>
                      <a:pt x="74" y="2"/>
                      <a:pt x="74" y="2"/>
                      <a:pt x="74" y="3"/>
                    </a:cubicBezTo>
                    <a:cubicBezTo>
                      <a:pt x="74" y="3"/>
                      <a:pt x="74" y="3"/>
                      <a:pt x="74" y="3"/>
                    </a:cubicBezTo>
                    <a:cubicBezTo>
                      <a:pt x="73" y="3"/>
                      <a:pt x="73" y="3"/>
                      <a:pt x="73" y="3"/>
                    </a:cubicBezTo>
                    <a:cubicBezTo>
                      <a:pt x="73" y="3"/>
                      <a:pt x="72" y="3"/>
                      <a:pt x="72" y="3"/>
                    </a:cubicBezTo>
                    <a:cubicBezTo>
                      <a:pt x="72" y="3"/>
                      <a:pt x="72" y="3"/>
                      <a:pt x="72" y="3"/>
                    </a:cubicBezTo>
                    <a:cubicBezTo>
                      <a:pt x="72" y="3"/>
                      <a:pt x="72" y="3"/>
                      <a:pt x="71" y="3"/>
                    </a:cubicBezTo>
                    <a:cubicBezTo>
                      <a:pt x="71" y="3"/>
                      <a:pt x="71" y="3"/>
                      <a:pt x="71" y="3"/>
                    </a:cubicBezTo>
                    <a:cubicBezTo>
                      <a:pt x="70" y="3"/>
                      <a:pt x="70" y="3"/>
                      <a:pt x="70" y="3"/>
                    </a:cubicBezTo>
                    <a:cubicBezTo>
                      <a:pt x="70" y="4"/>
                      <a:pt x="70" y="4"/>
                      <a:pt x="70" y="4"/>
                    </a:cubicBezTo>
                    <a:cubicBezTo>
                      <a:pt x="70" y="4"/>
                      <a:pt x="70" y="4"/>
                      <a:pt x="69" y="4"/>
                    </a:cubicBezTo>
                    <a:cubicBezTo>
                      <a:pt x="69" y="5"/>
                      <a:pt x="69" y="5"/>
                      <a:pt x="69" y="5"/>
                    </a:cubicBezTo>
                    <a:cubicBezTo>
                      <a:pt x="69" y="5"/>
                      <a:pt x="69" y="5"/>
                      <a:pt x="69" y="5"/>
                    </a:cubicBezTo>
                    <a:cubicBezTo>
                      <a:pt x="67" y="8"/>
                      <a:pt x="67" y="8"/>
                      <a:pt x="67" y="8"/>
                    </a:cubicBezTo>
                    <a:cubicBezTo>
                      <a:pt x="67" y="8"/>
                      <a:pt x="67" y="8"/>
                      <a:pt x="67" y="8"/>
                    </a:cubicBezTo>
                    <a:cubicBezTo>
                      <a:pt x="68" y="10"/>
                      <a:pt x="68" y="10"/>
                      <a:pt x="68" y="10"/>
                    </a:cubicBezTo>
                    <a:cubicBezTo>
                      <a:pt x="68" y="10"/>
                      <a:pt x="68" y="11"/>
                      <a:pt x="68" y="11"/>
                    </a:cubicBezTo>
                    <a:cubicBezTo>
                      <a:pt x="67" y="11"/>
                      <a:pt x="67" y="11"/>
                      <a:pt x="67" y="11"/>
                    </a:cubicBezTo>
                    <a:cubicBezTo>
                      <a:pt x="67" y="12"/>
                      <a:pt x="67" y="12"/>
                      <a:pt x="66" y="12"/>
                    </a:cubicBezTo>
                    <a:cubicBezTo>
                      <a:pt x="66" y="11"/>
                      <a:pt x="66" y="11"/>
                      <a:pt x="66" y="11"/>
                    </a:cubicBezTo>
                    <a:cubicBezTo>
                      <a:pt x="65" y="11"/>
                      <a:pt x="65" y="11"/>
                      <a:pt x="65" y="11"/>
                    </a:cubicBezTo>
                    <a:cubicBezTo>
                      <a:pt x="65" y="10"/>
                      <a:pt x="65" y="10"/>
                      <a:pt x="65" y="10"/>
                    </a:cubicBezTo>
                    <a:cubicBezTo>
                      <a:pt x="65" y="10"/>
                      <a:pt x="65" y="10"/>
                      <a:pt x="65" y="10"/>
                    </a:cubicBezTo>
                    <a:cubicBezTo>
                      <a:pt x="64" y="9"/>
                      <a:pt x="64" y="9"/>
                      <a:pt x="64" y="9"/>
                    </a:cubicBezTo>
                    <a:cubicBezTo>
                      <a:pt x="64" y="9"/>
                      <a:pt x="64" y="9"/>
                      <a:pt x="64" y="9"/>
                    </a:cubicBezTo>
                    <a:cubicBezTo>
                      <a:pt x="62" y="10"/>
                      <a:pt x="62" y="10"/>
                      <a:pt x="62" y="10"/>
                    </a:cubicBezTo>
                    <a:cubicBezTo>
                      <a:pt x="61" y="10"/>
                      <a:pt x="61" y="9"/>
                      <a:pt x="61" y="9"/>
                    </a:cubicBezTo>
                    <a:cubicBezTo>
                      <a:pt x="61" y="9"/>
                      <a:pt x="61" y="9"/>
                      <a:pt x="61" y="9"/>
                    </a:cubicBezTo>
                    <a:cubicBezTo>
                      <a:pt x="60" y="9"/>
                      <a:pt x="60" y="9"/>
                      <a:pt x="60" y="9"/>
                    </a:cubicBezTo>
                    <a:cubicBezTo>
                      <a:pt x="59" y="9"/>
                      <a:pt x="59" y="9"/>
                      <a:pt x="59" y="9"/>
                    </a:cubicBezTo>
                    <a:cubicBezTo>
                      <a:pt x="59" y="9"/>
                      <a:pt x="59" y="9"/>
                      <a:pt x="59" y="10"/>
                    </a:cubicBezTo>
                    <a:cubicBezTo>
                      <a:pt x="59" y="10"/>
                      <a:pt x="59" y="10"/>
                      <a:pt x="59" y="10"/>
                    </a:cubicBezTo>
                    <a:cubicBezTo>
                      <a:pt x="59" y="10"/>
                      <a:pt x="59" y="10"/>
                      <a:pt x="58" y="10"/>
                    </a:cubicBezTo>
                    <a:cubicBezTo>
                      <a:pt x="58" y="10"/>
                      <a:pt x="58" y="10"/>
                      <a:pt x="58" y="10"/>
                    </a:cubicBezTo>
                    <a:cubicBezTo>
                      <a:pt x="57" y="10"/>
                      <a:pt x="57" y="10"/>
                      <a:pt x="57" y="10"/>
                    </a:cubicBezTo>
                    <a:cubicBezTo>
                      <a:pt x="57" y="10"/>
                      <a:pt x="57" y="10"/>
                      <a:pt x="57" y="10"/>
                    </a:cubicBezTo>
                    <a:cubicBezTo>
                      <a:pt x="57" y="9"/>
                      <a:pt x="57" y="9"/>
                      <a:pt x="57" y="9"/>
                    </a:cubicBezTo>
                    <a:cubicBezTo>
                      <a:pt x="57" y="8"/>
                      <a:pt x="57" y="8"/>
                      <a:pt x="57" y="8"/>
                    </a:cubicBezTo>
                    <a:cubicBezTo>
                      <a:pt x="57" y="8"/>
                      <a:pt x="57" y="8"/>
                      <a:pt x="56" y="8"/>
                    </a:cubicBezTo>
                    <a:cubicBezTo>
                      <a:pt x="56" y="7"/>
                      <a:pt x="56" y="7"/>
                      <a:pt x="56" y="7"/>
                    </a:cubicBezTo>
                    <a:cubicBezTo>
                      <a:pt x="56" y="7"/>
                      <a:pt x="56" y="7"/>
                      <a:pt x="56" y="7"/>
                    </a:cubicBezTo>
                    <a:cubicBezTo>
                      <a:pt x="55" y="8"/>
                      <a:pt x="55" y="8"/>
                      <a:pt x="55" y="8"/>
                    </a:cubicBezTo>
                    <a:cubicBezTo>
                      <a:pt x="55" y="8"/>
                      <a:pt x="55" y="8"/>
                      <a:pt x="54" y="8"/>
                    </a:cubicBezTo>
                    <a:cubicBezTo>
                      <a:pt x="54" y="8"/>
                      <a:pt x="54" y="8"/>
                      <a:pt x="54" y="8"/>
                    </a:cubicBezTo>
                    <a:cubicBezTo>
                      <a:pt x="54" y="8"/>
                      <a:pt x="54" y="9"/>
                      <a:pt x="53" y="9"/>
                    </a:cubicBezTo>
                    <a:cubicBezTo>
                      <a:pt x="53" y="10"/>
                      <a:pt x="53" y="10"/>
                      <a:pt x="53" y="10"/>
                    </a:cubicBezTo>
                    <a:cubicBezTo>
                      <a:pt x="53" y="10"/>
                      <a:pt x="53" y="10"/>
                      <a:pt x="53" y="10"/>
                    </a:cubicBezTo>
                    <a:cubicBezTo>
                      <a:pt x="52" y="10"/>
                      <a:pt x="52" y="10"/>
                      <a:pt x="52" y="10"/>
                    </a:cubicBezTo>
                    <a:cubicBezTo>
                      <a:pt x="52" y="10"/>
                      <a:pt x="52" y="10"/>
                      <a:pt x="52" y="10"/>
                    </a:cubicBezTo>
                    <a:cubicBezTo>
                      <a:pt x="52" y="9"/>
                      <a:pt x="52" y="9"/>
                      <a:pt x="52" y="9"/>
                    </a:cubicBezTo>
                    <a:cubicBezTo>
                      <a:pt x="52" y="9"/>
                      <a:pt x="52" y="8"/>
                      <a:pt x="51" y="8"/>
                    </a:cubicBezTo>
                    <a:cubicBezTo>
                      <a:pt x="50" y="9"/>
                      <a:pt x="50" y="9"/>
                      <a:pt x="50" y="9"/>
                    </a:cubicBezTo>
                    <a:cubicBezTo>
                      <a:pt x="50" y="9"/>
                      <a:pt x="50" y="8"/>
                      <a:pt x="50" y="8"/>
                    </a:cubicBezTo>
                    <a:cubicBezTo>
                      <a:pt x="49" y="7"/>
                      <a:pt x="49" y="7"/>
                      <a:pt x="49" y="7"/>
                    </a:cubicBezTo>
                    <a:cubicBezTo>
                      <a:pt x="49" y="7"/>
                      <a:pt x="49" y="7"/>
                      <a:pt x="49" y="7"/>
                    </a:cubicBezTo>
                    <a:cubicBezTo>
                      <a:pt x="47" y="8"/>
                      <a:pt x="47" y="8"/>
                      <a:pt x="47" y="8"/>
                    </a:cubicBezTo>
                    <a:cubicBezTo>
                      <a:pt x="47" y="8"/>
                      <a:pt x="47" y="8"/>
                      <a:pt x="47" y="8"/>
                    </a:cubicBezTo>
                    <a:cubicBezTo>
                      <a:pt x="47" y="8"/>
                      <a:pt x="47" y="8"/>
                      <a:pt x="47" y="8"/>
                    </a:cubicBezTo>
                    <a:cubicBezTo>
                      <a:pt x="46" y="8"/>
                      <a:pt x="46" y="8"/>
                      <a:pt x="46" y="8"/>
                    </a:cubicBezTo>
                    <a:cubicBezTo>
                      <a:pt x="45" y="9"/>
                      <a:pt x="45" y="9"/>
                      <a:pt x="45" y="9"/>
                    </a:cubicBezTo>
                    <a:cubicBezTo>
                      <a:pt x="45" y="9"/>
                      <a:pt x="45" y="9"/>
                      <a:pt x="44" y="9"/>
                    </a:cubicBezTo>
                    <a:cubicBezTo>
                      <a:pt x="44" y="9"/>
                      <a:pt x="44" y="9"/>
                      <a:pt x="44" y="9"/>
                    </a:cubicBezTo>
                    <a:cubicBezTo>
                      <a:pt x="44" y="9"/>
                      <a:pt x="44" y="9"/>
                      <a:pt x="44" y="9"/>
                    </a:cubicBezTo>
                    <a:cubicBezTo>
                      <a:pt x="44" y="8"/>
                      <a:pt x="44" y="8"/>
                      <a:pt x="44" y="8"/>
                    </a:cubicBezTo>
                    <a:cubicBezTo>
                      <a:pt x="44" y="8"/>
                      <a:pt x="44" y="8"/>
                      <a:pt x="44" y="8"/>
                    </a:cubicBezTo>
                    <a:cubicBezTo>
                      <a:pt x="41" y="8"/>
                      <a:pt x="41" y="8"/>
                      <a:pt x="41" y="8"/>
                    </a:cubicBezTo>
                    <a:cubicBezTo>
                      <a:pt x="41" y="8"/>
                      <a:pt x="41" y="8"/>
                      <a:pt x="41" y="8"/>
                    </a:cubicBezTo>
                    <a:cubicBezTo>
                      <a:pt x="41" y="6"/>
                      <a:pt x="41" y="6"/>
                      <a:pt x="41" y="6"/>
                    </a:cubicBezTo>
                    <a:cubicBezTo>
                      <a:pt x="41" y="6"/>
                      <a:pt x="40" y="6"/>
                      <a:pt x="40" y="6"/>
                    </a:cubicBezTo>
                    <a:cubicBezTo>
                      <a:pt x="39" y="6"/>
                      <a:pt x="39" y="6"/>
                      <a:pt x="39" y="6"/>
                    </a:cubicBezTo>
                    <a:cubicBezTo>
                      <a:pt x="39" y="6"/>
                      <a:pt x="39" y="7"/>
                      <a:pt x="38" y="7"/>
                    </a:cubicBezTo>
                    <a:cubicBezTo>
                      <a:pt x="38" y="7"/>
                      <a:pt x="38" y="7"/>
                      <a:pt x="38" y="7"/>
                    </a:cubicBezTo>
                    <a:cubicBezTo>
                      <a:pt x="37" y="7"/>
                      <a:pt x="37" y="6"/>
                      <a:pt x="37" y="6"/>
                    </a:cubicBezTo>
                    <a:cubicBezTo>
                      <a:pt x="37" y="6"/>
                      <a:pt x="37" y="6"/>
                      <a:pt x="37" y="6"/>
                    </a:cubicBezTo>
                    <a:cubicBezTo>
                      <a:pt x="36" y="6"/>
                      <a:pt x="36" y="6"/>
                      <a:pt x="36" y="6"/>
                    </a:cubicBezTo>
                    <a:cubicBezTo>
                      <a:pt x="36" y="6"/>
                      <a:pt x="36" y="5"/>
                      <a:pt x="36" y="6"/>
                    </a:cubicBezTo>
                    <a:cubicBezTo>
                      <a:pt x="35" y="6"/>
                      <a:pt x="35" y="6"/>
                      <a:pt x="35" y="6"/>
                    </a:cubicBezTo>
                    <a:cubicBezTo>
                      <a:pt x="35" y="6"/>
                      <a:pt x="35" y="6"/>
                      <a:pt x="34" y="6"/>
                    </a:cubicBezTo>
                    <a:cubicBezTo>
                      <a:pt x="34" y="5"/>
                      <a:pt x="34" y="5"/>
                      <a:pt x="34" y="5"/>
                    </a:cubicBezTo>
                    <a:cubicBezTo>
                      <a:pt x="34" y="5"/>
                      <a:pt x="33" y="5"/>
                      <a:pt x="33" y="5"/>
                    </a:cubicBezTo>
                    <a:cubicBezTo>
                      <a:pt x="32" y="5"/>
                      <a:pt x="32" y="5"/>
                      <a:pt x="32" y="5"/>
                    </a:cubicBezTo>
                    <a:cubicBezTo>
                      <a:pt x="32" y="5"/>
                      <a:pt x="32" y="5"/>
                      <a:pt x="32" y="5"/>
                    </a:cubicBezTo>
                    <a:cubicBezTo>
                      <a:pt x="31" y="5"/>
                      <a:pt x="31" y="5"/>
                      <a:pt x="31" y="5"/>
                    </a:cubicBezTo>
                    <a:cubicBezTo>
                      <a:pt x="31" y="4"/>
                      <a:pt x="30" y="4"/>
                      <a:pt x="30" y="4"/>
                    </a:cubicBezTo>
                    <a:cubicBezTo>
                      <a:pt x="27" y="5"/>
                      <a:pt x="27" y="5"/>
                      <a:pt x="27" y="5"/>
                    </a:cubicBezTo>
                    <a:cubicBezTo>
                      <a:pt x="26" y="5"/>
                      <a:pt x="26" y="4"/>
                      <a:pt x="26" y="4"/>
                    </a:cubicBezTo>
                    <a:cubicBezTo>
                      <a:pt x="25" y="4"/>
                      <a:pt x="25" y="4"/>
                      <a:pt x="25" y="4"/>
                    </a:cubicBezTo>
                    <a:cubicBezTo>
                      <a:pt x="25" y="4"/>
                      <a:pt x="25" y="4"/>
                      <a:pt x="25" y="4"/>
                    </a:cubicBezTo>
                    <a:cubicBezTo>
                      <a:pt x="23" y="5"/>
                      <a:pt x="23" y="5"/>
                      <a:pt x="23" y="5"/>
                    </a:cubicBezTo>
                    <a:cubicBezTo>
                      <a:pt x="23" y="5"/>
                      <a:pt x="22" y="5"/>
                      <a:pt x="22" y="5"/>
                    </a:cubicBezTo>
                    <a:cubicBezTo>
                      <a:pt x="21" y="5"/>
                      <a:pt x="21" y="5"/>
                      <a:pt x="21" y="5"/>
                    </a:cubicBezTo>
                    <a:cubicBezTo>
                      <a:pt x="21" y="5"/>
                      <a:pt x="21" y="5"/>
                      <a:pt x="20" y="5"/>
                    </a:cubicBezTo>
                    <a:cubicBezTo>
                      <a:pt x="19" y="5"/>
                      <a:pt x="19" y="5"/>
                      <a:pt x="19" y="5"/>
                    </a:cubicBezTo>
                    <a:cubicBezTo>
                      <a:pt x="19" y="5"/>
                      <a:pt x="18" y="5"/>
                      <a:pt x="18" y="5"/>
                    </a:cubicBezTo>
                    <a:cubicBezTo>
                      <a:pt x="18" y="5"/>
                      <a:pt x="18" y="5"/>
                      <a:pt x="18" y="5"/>
                    </a:cubicBezTo>
                    <a:cubicBezTo>
                      <a:pt x="17" y="5"/>
                      <a:pt x="17" y="6"/>
                      <a:pt x="17" y="6"/>
                    </a:cubicBezTo>
                    <a:cubicBezTo>
                      <a:pt x="17" y="6"/>
                      <a:pt x="17" y="6"/>
                      <a:pt x="17" y="6"/>
                    </a:cubicBezTo>
                    <a:cubicBezTo>
                      <a:pt x="18" y="7"/>
                      <a:pt x="17" y="7"/>
                      <a:pt x="17" y="7"/>
                    </a:cubicBezTo>
                    <a:cubicBezTo>
                      <a:pt x="16" y="7"/>
                      <a:pt x="16" y="7"/>
                      <a:pt x="16" y="7"/>
                    </a:cubicBezTo>
                    <a:cubicBezTo>
                      <a:pt x="16" y="7"/>
                      <a:pt x="16" y="8"/>
                      <a:pt x="16" y="8"/>
                    </a:cubicBezTo>
                    <a:cubicBezTo>
                      <a:pt x="15" y="8"/>
                      <a:pt x="15" y="8"/>
                      <a:pt x="15" y="8"/>
                    </a:cubicBezTo>
                    <a:cubicBezTo>
                      <a:pt x="15" y="8"/>
                      <a:pt x="15" y="8"/>
                      <a:pt x="15" y="8"/>
                    </a:cubicBezTo>
                    <a:cubicBezTo>
                      <a:pt x="13" y="8"/>
                      <a:pt x="13" y="8"/>
                      <a:pt x="13" y="8"/>
                    </a:cubicBezTo>
                    <a:cubicBezTo>
                      <a:pt x="13" y="7"/>
                      <a:pt x="13" y="7"/>
                      <a:pt x="13" y="7"/>
                    </a:cubicBezTo>
                    <a:cubicBezTo>
                      <a:pt x="11" y="8"/>
                      <a:pt x="11" y="8"/>
                      <a:pt x="11" y="8"/>
                    </a:cubicBezTo>
                    <a:cubicBezTo>
                      <a:pt x="11" y="8"/>
                      <a:pt x="11" y="8"/>
                      <a:pt x="11" y="8"/>
                    </a:cubicBezTo>
                    <a:cubicBezTo>
                      <a:pt x="11" y="8"/>
                      <a:pt x="11" y="8"/>
                      <a:pt x="11" y="8"/>
                    </a:cubicBezTo>
                    <a:cubicBezTo>
                      <a:pt x="12" y="10"/>
                      <a:pt x="12" y="10"/>
                      <a:pt x="12" y="10"/>
                    </a:cubicBezTo>
                    <a:cubicBezTo>
                      <a:pt x="13" y="10"/>
                      <a:pt x="13" y="10"/>
                      <a:pt x="12" y="10"/>
                    </a:cubicBezTo>
                    <a:cubicBezTo>
                      <a:pt x="12" y="11"/>
                      <a:pt x="12" y="11"/>
                      <a:pt x="12" y="11"/>
                    </a:cubicBezTo>
                    <a:cubicBezTo>
                      <a:pt x="12" y="11"/>
                      <a:pt x="12" y="11"/>
                      <a:pt x="12" y="11"/>
                    </a:cubicBezTo>
                    <a:cubicBezTo>
                      <a:pt x="13" y="12"/>
                      <a:pt x="13" y="12"/>
                      <a:pt x="13" y="12"/>
                    </a:cubicBezTo>
                    <a:cubicBezTo>
                      <a:pt x="14" y="12"/>
                      <a:pt x="14" y="13"/>
                      <a:pt x="14" y="13"/>
                    </a:cubicBezTo>
                    <a:cubicBezTo>
                      <a:pt x="14" y="14"/>
                      <a:pt x="14" y="14"/>
                      <a:pt x="14" y="14"/>
                    </a:cubicBezTo>
                    <a:cubicBezTo>
                      <a:pt x="14" y="14"/>
                      <a:pt x="14" y="14"/>
                      <a:pt x="14" y="14"/>
                    </a:cubicBezTo>
                    <a:cubicBezTo>
                      <a:pt x="15" y="15"/>
                      <a:pt x="15" y="15"/>
                      <a:pt x="15" y="15"/>
                    </a:cubicBezTo>
                    <a:cubicBezTo>
                      <a:pt x="15" y="15"/>
                      <a:pt x="15" y="15"/>
                      <a:pt x="16" y="15"/>
                    </a:cubicBezTo>
                    <a:cubicBezTo>
                      <a:pt x="16" y="16"/>
                      <a:pt x="16" y="16"/>
                      <a:pt x="16" y="16"/>
                    </a:cubicBezTo>
                    <a:cubicBezTo>
                      <a:pt x="16" y="16"/>
                      <a:pt x="16" y="16"/>
                      <a:pt x="16" y="16"/>
                    </a:cubicBezTo>
                    <a:cubicBezTo>
                      <a:pt x="15" y="16"/>
                      <a:pt x="15" y="16"/>
                      <a:pt x="15" y="16"/>
                    </a:cubicBezTo>
                    <a:cubicBezTo>
                      <a:pt x="15" y="16"/>
                      <a:pt x="15" y="17"/>
                      <a:pt x="15" y="17"/>
                    </a:cubicBezTo>
                    <a:cubicBezTo>
                      <a:pt x="15" y="17"/>
                      <a:pt x="15" y="17"/>
                      <a:pt x="15" y="17"/>
                    </a:cubicBezTo>
                    <a:cubicBezTo>
                      <a:pt x="15" y="17"/>
                      <a:pt x="15" y="17"/>
                      <a:pt x="15" y="17"/>
                    </a:cubicBezTo>
                    <a:cubicBezTo>
                      <a:pt x="15" y="18"/>
                      <a:pt x="15" y="18"/>
                      <a:pt x="15" y="18"/>
                    </a:cubicBezTo>
                    <a:cubicBezTo>
                      <a:pt x="15" y="18"/>
                      <a:pt x="15" y="18"/>
                      <a:pt x="15" y="19"/>
                    </a:cubicBezTo>
                    <a:cubicBezTo>
                      <a:pt x="15" y="21"/>
                      <a:pt x="15" y="21"/>
                      <a:pt x="15" y="21"/>
                    </a:cubicBezTo>
                    <a:cubicBezTo>
                      <a:pt x="15" y="21"/>
                      <a:pt x="15" y="21"/>
                      <a:pt x="15" y="21"/>
                    </a:cubicBezTo>
                    <a:cubicBezTo>
                      <a:pt x="14" y="21"/>
                      <a:pt x="14" y="21"/>
                      <a:pt x="14" y="21"/>
                    </a:cubicBezTo>
                    <a:cubicBezTo>
                      <a:pt x="14" y="21"/>
                      <a:pt x="13" y="21"/>
                      <a:pt x="13" y="21"/>
                    </a:cubicBezTo>
                    <a:cubicBezTo>
                      <a:pt x="11" y="23"/>
                      <a:pt x="11" y="23"/>
                      <a:pt x="11" y="23"/>
                    </a:cubicBezTo>
                    <a:cubicBezTo>
                      <a:pt x="11" y="23"/>
                      <a:pt x="11" y="23"/>
                      <a:pt x="11" y="23"/>
                    </a:cubicBezTo>
                    <a:cubicBezTo>
                      <a:pt x="9" y="24"/>
                      <a:pt x="9" y="24"/>
                      <a:pt x="9" y="24"/>
                    </a:cubicBezTo>
                    <a:cubicBezTo>
                      <a:pt x="9" y="24"/>
                      <a:pt x="9" y="25"/>
                      <a:pt x="9" y="25"/>
                    </a:cubicBezTo>
                    <a:cubicBezTo>
                      <a:pt x="7" y="27"/>
                      <a:pt x="7" y="27"/>
                      <a:pt x="7" y="27"/>
                    </a:cubicBezTo>
                    <a:cubicBezTo>
                      <a:pt x="4" y="30"/>
                      <a:pt x="4" y="30"/>
                      <a:pt x="4" y="30"/>
                    </a:cubicBezTo>
                    <a:cubicBezTo>
                      <a:pt x="4" y="30"/>
                      <a:pt x="4" y="30"/>
                      <a:pt x="4" y="30"/>
                    </a:cubicBezTo>
                    <a:cubicBezTo>
                      <a:pt x="5" y="31"/>
                      <a:pt x="5" y="31"/>
                      <a:pt x="5" y="31"/>
                    </a:cubicBezTo>
                    <a:cubicBezTo>
                      <a:pt x="5" y="32"/>
                      <a:pt x="5" y="32"/>
                      <a:pt x="5" y="32"/>
                    </a:cubicBezTo>
                    <a:cubicBezTo>
                      <a:pt x="5" y="33"/>
                      <a:pt x="5" y="33"/>
                      <a:pt x="5" y="33"/>
                    </a:cubicBezTo>
                    <a:cubicBezTo>
                      <a:pt x="5" y="33"/>
                      <a:pt x="5" y="33"/>
                      <a:pt x="5" y="33"/>
                    </a:cubicBezTo>
                    <a:cubicBezTo>
                      <a:pt x="6" y="34"/>
                      <a:pt x="6" y="34"/>
                      <a:pt x="6" y="34"/>
                    </a:cubicBezTo>
                    <a:cubicBezTo>
                      <a:pt x="6" y="34"/>
                      <a:pt x="6" y="34"/>
                      <a:pt x="6" y="35"/>
                    </a:cubicBezTo>
                    <a:cubicBezTo>
                      <a:pt x="6" y="35"/>
                      <a:pt x="6" y="35"/>
                      <a:pt x="6" y="35"/>
                    </a:cubicBezTo>
                    <a:cubicBezTo>
                      <a:pt x="6" y="35"/>
                      <a:pt x="6" y="35"/>
                      <a:pt x="6" y="35"/>
                    </a:cubicBezTo>
                    <a:cubicBezTo>
                      <a:pt x="4" y="35"/>
                      <a:pt x="4" y="35"/>
                      <a:pt x="4" y="35"/>
                    </a:cubicBezTo>
                    <a:cubicBezTo>
                      <a:pt x="4" y="35"/>
                      <a:pt x="4" y="35"/>
                      <a:pt x="4" y="35"/>
                    </a:cubicBezTo>
                    <a:cubicBezTo>
                      <a:pt x="4" y="35"/>
                      <a:pt x="4" y="35"/>
                      <a:pt x="4" y="35"/>
                    </a:cubicBezTo>
                    <a:cubicBezTo>
                      <a:pt x="3" y="35"/>
                      <a:pt x="3" y="35"/>
                      <a:pt x="3" y="35"/>
                    </a:cubicBezTo>
                    <a:cubicBezTo>
                      <a:pt x="3" y="35"/>
                      <a:pt x="3" y="35"/>
                      <a:pt x="3" y="36"/>
                    </a:cubicBezTo>
                    <a:cubicBezTo>
                      <a:pt x="2" y="36"/>
                      <a:pt x="2" y="36"/>
                      <a:pt x="2" y="36"/>
                    </a:cubicBezTo>
                    <a:cubicBezTo>
                      <a:pt x="2" y="36"/>
                      <a:pt x="2" y="36"/>
                      <a:pt x="2" y="36"/>
                    </a:cubicBezTo>
                    <a:cubicBezTo>
                      <a:pt x="2" y="38"/>
                      <a:pt x="2" y="38"/>
                      <a:pt x="2" y="38"/>
                    </a:cubicBezTo>
                    <a:cubicBezTo>
                      <a:pt x="2" y="38"/>
                      <a:pt x="2" y="38"/>
                      <a:pt x="2" y="39"/>
                    </a:cubicBezTo>
                    <a:cubicBezTo>
                      <a:pt x="1" y="39"/>
                      <a:pt x="1" y="39"/>
                      <a:pt x="1" y="39"/>
                    </a:cubicBezTo>
                    <a:cubicBezTo>
                      <a:pt x="0" y="39"/>
                      <a:pt x="0" y="40"/>
                      <a:pt x="0" y="40"/>
                    </a:cubicBezTo>
                    <a:cubicBezTo>
                      <a:pt x="0" y="41"/>
                      <a:pt x="0" y="41"/>
                      <a:pt x="0" y="41"/>
                    </a:cubicBezTo>
                    <a:cubicBezTo>
                      <a:pt x="0" y="41"/>
                      <a:pt x="0" y="41"/>
                      <a:pt x="0" y="41"/>
                    </a:cubicBezTo>
                    <a:cubicBezTo>
                      <a:pt x="0" y="41"/>
                      <a:pt x="1" y="41"/>
                      <a:pt x="1" y="41"/>
                    </a:cubicBezTo>
                    <a:cubicBezTo>
                      <a:pt x="1" y="41"/>
                      <a:pt x="1" y="41"/>
                      <a:pt x="1" y="41"/>
                    </a:cubicBezTo>
                    <a:cubicBezTo>
                      <a:pt x="1" y="41"/>
                      <a:pt x="1" y="42"/>
                      <a:pt x="1" y="42"/>
                    </a:cubicBezTo>
                    <a:cubicBezTo>
                      <a:pt x="1" y="42"/>
                      <a:pt x="1" y="42"/>
                      <a:pt x="1" y="42"/>
                    </a:cubicBezTo>
                    <a:cubicBezTo>
                      <a:pt x="1" y="42"/>
                      <a:pt x="2" y="43"/>
                      <a:pt x="2" y="43"/>
                    </a:cubicBezTo>
                    <a:cubicBezTo>
                      <a:pt x="3" y="43"/>
                      <a:pt x="3" y="43"/>
                      <a:pt x="3" y="43"/>
                    </a:cubicBezTo>
                    <a:cubicBezTo>
                      <a:pt x="3" y="43"/>
                      <a:pt x="3" y="43"/>
                      <a:pt x="3" y="43"/>
                    </a:cubicBezTo>
                    <a:cubicBezTo>
                      <a:pt x="4" y="44"/>
                      <a:pt x="4" y="44"/>
                      <a:pt x="4" y="44"/>
                    </a:cubicBezTo>
                    <a:cubicBezTo>
                      <a:pt x="4" y="44"/>
                      <a:pt x="4" y="44"/>
                      <a:pt x="4" y="44"/>
                    </a:cubicBezTo>
                    <a:cubicBezTo>
                      <a:pt x="5" y="44"/>
                      <a:pt x="5" y="44"/>
                      <a:pt x="5" y="44"/>
                    </a:cubicBezTo>
                    <a:cubicBezTo>
                      <a:pt x="5" y="44"/>
                      <a:pt x="5" y="44"/>
                      <a:pt x="6" y="44"/>
                    </a:cubicBezTo>
                    <a:cubicBezTo>
                      <a:pt x="6" y="45"/>
                      <a:pt x="6" y="45"/>
                      <a:pt x="6" y="45"/>
                    </a:cubicBezTo>
                    <a:cubicBezTo>
                      <a:pt x="6" y="45"/>
                      <a:pt x="7" y="45"/>
                      <a:pt x="7" y="45"/>
                    </a:cubicBezTo>
                    <a:cubicBezTo>
                      <a:pt x="7" y="45"/>
                      <a:pt x="7" y="45"/>
                      <a:pt x="7" y="45"/>
                    </a:cubicBezTo>
                    <a:cubicBezTo>
                      <a:pt x="7" y="45"/>
                      <a:pt x="7" y="45"/>
                      <a:pt x="7" y="45"/>
                    </a:cubicBezTo>
                    <a:cubicBezTo>
                      <a:pt x="7" y="45"/>
                      <a:pt x="8" y="45"/>
                      <a:pt x="8" y="45"/>
                    </a:cubicBezTo>
                    <a:cubicBezTo>
                      <a:pt x="8" y="44"/>
                      <a:pt x="8" y="44"/>
                      <a:pt x="8" y="44"/>
                    </a:cubicBezTo>
                    <a:cubicBezTo>
                      <a:pt x="8" y="44"/>
                      <a:pt x="8" y="44"/>
                      <a:pt x="8" y="44"/>
                    </a:cubicBezTo>
                    <a:cubicBezTo>
                      <a:pt x="9" y="44"/>
                      <a:pt x="9" y="44"/>
                      <a:pt x="9" y="44"/>
                    </a:cubicBezTo>
                    <a:cubicBezTo>
                      <a:pt x="9" y="44"/>
                      <a:pt x="9" y="44"/>
                      <a:pt x="9" y="44"/>
                    </a:cubicBezTo>
                    <a:cubicBezTo>
                      <a:pt x="10" y="45"/>
                      <a:pt x="10" y="45"/>
                      <a:pt x="10" y="45"/>
                    </a:cubicBezTo>
                    <a:cubicBezTo>
                      <a:pt x="10" y="45"/>
                      <a:pt x="10" y="45"/>
                      <a:pt x="11" y="45"/>
                    </a:cubicBezTo>
                    <a:cubicBezTo>
                      <a:pt x="11" y="45"/>
                      <a:pt x="11" y="45"/>
                      <a:pt x="11" y="45"/>
                    </a:cubicBezTo>
                    <a:cubicBezTo>
                      <a:pt x="11" y="45"/>
                      <a:pt x="12" y="45"/>
                      <a:pt x="12" y="45"/>
                    </a:cubicBezTo>
                    <a:cubicBezTo>
                      <a:pt x="12" y="45"/>
                      <a:pt x="12" y="45"/>
                      <a:pt x="12" y="45"/>
                    </a:cubicBezTo>
                    <a:cubicBezTo>
                      <a:pt x="13" y="45"/>
                      <a:pt x="13" y="45"/>
                      <a:pt x="13" y="45"/>
                    </a:cubicBezTo>
                    <a:cubicBezTo>
                      <a:pt x="14" y="45"/>
                      <a:pt x="14" y="45"/>
                      <a:pt x="14" y="45"/>
                    </a:cubicBezTo>
                    <a:cubicBezTo>
                      <a:pt x="14" y="46"/>
                      <a:pt x="14" y="46"/>
                      <a:pt x="14" y="46"/>
                    </a:cubicBezTo>
                    <a:cubicBezTo>
                      <a:pt x="15" y="45"/>
                      <a:pt x="15" y="45"/>
                      <a:pt x="15" y="45"/>
                    </a:cubicBezTo>
                    <a:cubicBezTo>
                      <a:pt x="15" y="45"/>
                      <a:pt x="16" y="45"/>
                      <a:pt x="16" y="45"/>
                    </a:cubicBezTo>
                    <a:cubicBezTo>
                      <a:pt x="16" y="46"/>
                      <a:pt x="16" y="46"/>
                      <a:pt x="16" y="46"/>
                    </a:cubicBezTo>
                    <a:cubicBezTo>
                      <a:pt x="16" y="46"/>
                      <a:pt x="17" y="46"/>
                      <a:pt x="17" y="46"/>
                    </a:cubicBezTo>
                    <a:cubicBezTo>
                      <a:pt x="18" y="45"/>
                      <a:pt x="18" y="45"/>
                      <a:pt x="18" y="45"/>
                    </a:cubicBezTo>
                    <a:cubicBezTo>
                      <a:pt x="18" y="45"/>
                      <a:pt x="19" y="45"/>
                      <a:pt x="19" y="45"/>
                    </a:cubicBezTo>
                    <a:cubicBezTo>
                      <a:pt x="20" y="45"/>
                      <a:pt x="20" y="45"/>
                      <a:pt x="20" y="45"/>
                    </a:cubicBezTo>
                    <a:cubicBezTo>
                      <a:pt x="20" y="45"/>
                      <a:pt x="20" y="46"/>
                      <a:pt x="20" y="46"/>
                    </a:cubicBezTo>
                    <a:cubicBezTo>
                      <a:pt x="20" y="46"/>
                      <a:pt x="20" y="46"/>
                      <a:pt x="20" y="46"/>
                    </a:cubicBezTo>
                    <a:cubicBezTo>
                      <a:pt x="20" y="46"/>
                      <a:pt x="21" y="46"/>
                      <a:pt x="21" y="47"/>
                    </a:cubicBezTo>
                    <a:cubicBezTo>
                      <a:pt x="21" y="47"/>
                      <a:pt x="21" y="47"/>
                      <a:pt x="21" y="47"/>
                    </a:cubicBezTo>
                    <a:cubicBezTo>
                      <a:pt x="21" y="47"/>
                      <a:pt x="21" y="47"/>
                      <a:pt x="22" y="47"/>
                    </a:cubicBezTo>
                    <a:cubicBezTo>
                      <a:pt x="22" y="48"/>
                      <a:pt x="22" y="48"/>
                      <a:pt x="22" y="48"/>
                    </a:cubicBezTo>
                    <a:cubicBezTo>
                      <a:pt x="22" y="48"/>
                      <a:pt x="22" y="48"/>
                      <a:pt x="23" y="48"/>
                    </a:cubicBezTo>
                    <a:cubicBezTo>
                      <a:pt x="23" y="48"/>
                      <a:pt x="23" y="48"/>
                      <a:pt x="23" y="48"/>
                    </a:cubicBezTo>
                    <a:cubicBezTo>
                      <a:pt x="23" y="48"/>
                      <a:pt x="23" y="48"/>
                      <a:pt x="24" y="48"/>
                    </a:cubicBezTo>
                    <a:cubicBezTo>
                      <a:pt x="24" y="47"/>
                      <a:pt x="24" y="47"/>
                      <a:pt x="24" y="47"/>
                    </a:cubicBezTo>
                    <a:cubicBezTo>
                      <a:pt x="25" y="47"/>
                      <a:pt x="25" y="46"/>
                      <a:pt x="25" y="46"/>
                    </a:cubicBezTo>
                    <a:cubicBezTo>
                      <a:pt x="26" y="46"/>
                      <a:pt x="26" y="46"/>
                      <a:pt x="26" y="46"/>
                    </a:cubicBezTo>
                    <a:cubicBezTo>
                      <a:pt x="26" y="46"/>
                      <a:pt x="26" y="46"/>
                      <a:pt x="27" y="46"/>
                    </a:cubicBezTo>
                    <a:cubicBezTo>
                      <a:pt x="28" y="46"/>
                      <a:pt x="28" y="46"/>
                      <a:pt x="28" y="46"/>
                    </a:cubicBezTo>
                    <a:cubicBezTo>
                      <a:pt x="28" y="46"/>
                      <a:pt x="29" y="46"/>
                      <a:pt x="29" y="46"/>
                    </a:cubicBezTo>
                    <a:cubicBezTo>
                      <a:pt x="30" y="45"/>
                      <a:pt x="30" y="45"/>
                      <a:pt x="30" y="45"/>
                    </a:cubicBezTo>
                    <a:cubicBezTo>
                      <a:pt x="30" y="45"/>
                      <a:pt x="30" y="45"/>
                      <a:pt x="30" y="45"/>
                    </a:cubicBezTo>
                    <a:cubicBezTo>
                      <a:pt x="32" y="45"/>
                      <a:pt x="32" y="45"/>
                      <a:pt x="32" y="45"/>
                    </a:cubicBezTo>
                    <a:cubicBezTo>
                      <a:pt x="32" y="45"/>
                      <a:pt x="32" y="45"/>
                      <a:pt x="32" y="45"/>
                    </a:cubicBezTo>
                    <a:cubicBezTo>
                      <a:pt x="34" y="43"/>
                      <a:pt x="34" y="43"/>
                      <a:pt x="34" y="43"/>
                    </a:cubicBezTo>
                    <a:cubicBezTo>
                      <a:pt x="34" y="43"/>
                      <a:pt x="34" y="43"/>
                      <a:pt x="34" y="43"/>
                    </a:cubicBezTo>
                    <a:cubicBezTo>
                      <a:pt x="35" y="43"/>
                      <a:pt x="35" y="43"/>
                      <a:pt x="35" y="43"/>
                    </a:cubicBezTo>
                    <a:cubicBezTo>
                      <a:pt x="35" y="43"/>
                      <a:pt x="35" y="43"/>
                      <a:pt x="36" y="43"/>
                    </a:cubicBezTo>
                    <a:cubicBezTo>
                      <a:pt x="36" y="43"/>
                      <a:pt x="36" y="43"/>
                      <a:pt x="36" y="43"/>
                    </a:cubicBezTo>
                    <a:cubicBezTo>
                      <a:pt x="36" y="41"/>
                      <a:pt x="37" y="42"/>
                      <a:pt x="37" y="42"/>
                    </a:cubicBezTo>
                    <a:cubicBezTo>
                      <a:pt x="38" y="42"/>
                      <a:pt x="37" y="41"/>
                      <a:pt x="38" y="41"/>
                    </a:cubicBezTo>
                    <a:cubicBezTo>
                      <a:pt x="38" y="41"/>
                      <a:pt x="38" y="42"/>
                      <a:pt x="39" y="42"/>
                    </a:cubicBezTo>
                    <a:cubicBezTo>
                      <a:pt x="39" y="42"/>
                      <a:pt x="39" y="41"/>
                      <a:pt x="39" y="41"/>
                    </a:cubicBezTo>
                    <a:cubicBezTo>
                      <a:pt x="40" y="41"/>
                      <a:pt x="39" y="41"/>
                      <a:pt x="40" y="41"/>
                    </a:cubicBezTo>
                    <a:cubicBezTo>
                      <a:pt x="41" y="41"/>
                      <a:pt x="41" y="40"/>
                      <a:pt x="42" y="41"/>
                    </a:cubicBezTo>
                    <a:cubicBezTo>
                      <a:pt x="43" y="41"/>
                      <a:pt x="43" y="39"/>
                      <a:pt x="44" y="40"/>
                    </a:cubicBezTo>
                    <a:cubicBezTo>
                      <a:pt x="44" y="41"/>
                      <a:pt x="44" y="40"/>
                      <a:pt x="46" y="41"/>
                    </a:cubicBezTo>
                    <a:cubicBezTo>
                      <a:pt x="47" y="42"/>
                      <a:pt x="47" y="41"/>
                      <a:pt x="47" y="42"/>
                    </a:cubicBezTo>
                    <a:cubicBezTo>
                      <a:pt x="47" y="44"/>
                      <a:pt x="48" y="42"/>
                      <a:pt x="48" y="43"/>
                    </a:cubicBezTo>
                    <a:cubicBezTo>
                      <a:pt x="48" y="44"/>
                      <a:pt x="49" y="42"/>
                      <a:pt x="49" y="43"/>
                    </a:cubicBezTo>
                    <a:cubicBezTo>
                      <a:pt x="50" y="43"/>
                      <a:pt x="49" y="43"/>
                      <a:pt x="49" y="44"/>
                    </a:cubicBezTo>
                    <a:cubicBezTo>
                      <a:pt x="50" y="44"/>
                      <a:pt x="50" y="43"/>
                      <a:pt x="50" y="43"/>
                    </a:cubicBezTo>
                    <a:cubicBezTo>
                      <a:pt x="50" y="44"/>
                      <a:pt x="50" y="44"/>
                      <a:pt x="50" y="44"/>
                    </a:cubicBezTo>
                    <a:cubicBezTo>
                      <a:pt x="51" y="44"/>
                      <a:pt x="50" y="43"/>
                      <a:pt x="52" y="44"/>
                    </a:cubicBezTo>
                    <a:cubicBezTo>
                      <a:pt x="53" y="44"/>
                      <a:pt x="53" y="44"/>
                      <a:pt x="54" y="44"/>
                    </a:cubicBezTo>
                    <a:cubicBezTo>
                      <a:pt x="55" y="46"/>
                      <a:pt x="55" y="46"/>
                      <a:pt x="56" y="45"/>
                    </a:cubicBezTo>
                    <a:cubicBezTo>
                      <a:pt x="56" y="45"/>
                      <a:pt x="56" y="46"/>
                      <a:pt x="57" y="46"/>
                    </a:cubicBezTo>
                    <a:cubicBezTo>
                      <a:pt x="58" y="47"/>
                      <a:pt x="56" y="47"/>
                      <a:pt x="57" y="47"/>
                    </a:cubicBezTo>
                    <a:cubicBezTo>
                      <a:pt x="57" y="48"/>
                      <a:pt x="57" y="48"/>
                      <a:pt x="57" y="48"/>
                    </a:cubicBezTo>
                    <a:cubicBezTo>
                      <a:pt x="57" y="49"/>
                      <a:pt x="56" y="49"/>
                      <a:pt x="56" y="50"/>
                    </a:cubicBezTo>
                    <a:cubicBezTo>
                      <a:pt x="57" y="52"/>
                      <a:pt x="57" y="50"/>
                      <a:pt x="58" y="52"/>
                    </a:cubicBezTo>
                    <a:cubicBezTo>
                      <a:pt x="59" y="54"/>
                      <a:pt x="59" y="50"/>
                      <a:pt x="60" y="52"/>
                    </a:cubicBezTo>
                    <a:cubicBezTo>
                      <a:pt x="60" y="53"/>
                      <a:pt x="59" y="53"/>
                      <a:pt x="60" y="53"/>
                    </a:cubicBezTo>
                    <a:cubicBezTo>
                      <a:pt x="60" y="55"/>
                      <a:pt x="58" y="53"/>
                      <a:pt x="59" y="55"/>
                    </a:cubicBezTo>
                    <a:cubicBezTo>
                      <a:pt x="60" y="55"/>
                      <a:pt x="60" y="54"/>
                      <a:pt x="60" y="55"/>
                    </a:cubicBezTo>
                    <a:cubicBezTo>
                      <a:pt x="61" y="56"/>
                      <a:pt x="59" y="56"/>
                      <a:pt x="60" y="56"/>
                    </a:cubicBezTo>
                    <a:cubicBezTo>
                      <a:pt x="61" y="56"/>
                      <a:pt x="61" y="57"/>
                      <a:pt x="62" y="57"/>
                    </a:cubicBezTo>
                    <a:cubicBezTo>
                      <a:pt x="62" y="57"/>
                      <a:pt x="62" y="58"/>
                      <a:pt x="63" y="57"/>
                    </a:cubicBezTo>
                    <a:cubicBezTo>
                      <a:pt x="63" y="57"/>
                      <a:pt x="63" y="58"/>
                      <a:pt x="63" y="59"/>
                    </a:cubicBezTo>
                    <a:cubicBezTo>
                      <a:pt x="63" y="59"/>
                      <a:pt x="63" y="60"/>
                      <a:pt x="63" y="60"/>
                    </a:cubicBezTo>
                    <a:cubicBezTo>
                      <a:pt x="62" y="60"/>
                      <a:pt x="63" y="61"/>
                      <a:pt x="63" y="61"/>
                    </a:cubicBezTo>
                    <a:cubicBezTo>
                      <a:pt x="64" y="61"/>
                      <a:pt x="63" y="61"/>
                      <a:pt x="64" y="61"/>
                    </a:cubicBezTo>
                    <a:cubicBezTo>
                      <a:pt x="64" y="61"/>
                      <a:pt x="65" y="62"/>
                      <a:pt x="65" y="62"/>
                    </a:cubicBezTo>
                    <a:cubicBezTo>
                      <a:pt x="66" y="62"/>
                      <a:pt x="65" y="63"/>
                      <a:pt x="66" y="63"/>
                    </a:cubicBezTo>
                    <a:cubicBezTo>
                      <a:pt x="66" y="63"/>
                      <a:pt x="66" y="64"/>
                      <a:pt x="66" y="64"/>
                    </a:cubicBezTo>
                    <a:cubicBezTo>
                      <a:pt x="66" y="64"/>
                      <a:pt x="67" y="64"/>
                      <a:pt x="66" y="65"/>
                    </a:cubicBezTo>
                    <a:cubicBezTo>
                      <a:pt x="66" y="65"/>
                      <a:pt x="66" y="64"/>
                      <a:pt x="65" y="64"/>
                    </a:cubicBezTo>
                    <a:cubicBezTo>
                      <a:pt x="65" y="63"/>
                      <a:pt x="64" y="63"/>
                      <a:pt x="64" y="63"/>
                    </a:cubicBezTo>
                    <a:cubicBezTo>
                      <a:pt x="64" y="62"/>
                      <a:pt x="64" y="62"/>
                      <a:pt x="64" y="62"/>
                    </a:cubicBezTo>
                    <a:cubicBezTo>
                      <a:pt x="64" y="62"/>
                      <a:pt x="63" y="62"/>
                      <a:pt x="63" y="62"/>
                    </a:cubicBezTo>
                    <a:cubicBezTo>
                      <a:pt x="62" y="62"/>
                      <a:pt x="62" y="62"/>
                      <a:pt x="62" y="62"/>
                    </a:cubicBezTo>
                    <a:cubicBezTo>
                      <a:pt x="61" y="62"/>
                      <a:pt x="61" y="61"/>
                      <a:pt x="61" y="61"/>
                    </a:cubicBezTo>
                    <a:cubicBezTo>
                      <a:pt x="60" y="61"/>
                      <a:pt x="61" y="61"/>
                      <a:pt x="60" y="61"/>
                    </a:cubicBezTo>
                    <a:cubicBezTo>
                      <a:pt x="60" y="61"/>
                      <a:pt x="60" y="62"/>
                      <a:pt x="60" y="62"/>
                    </a:cubicBezTo>
                    <a:cubicBezTo>
                      <a:pt x="59" y="62"/>
                      <a:pt x="60" y="61"/>
                      <a:pt x="59" y="61"/>
                    </a:cubicBezTo>
                    <a:cubicBezTo>
                      <a:pt x="58" y="61"/>
                      <a:pt x="59" y="60"/>
                      <a:pt x="58" y="61"/>
                    </a:cubicBezTo>
                    <a:cubicBezTo>
                      <a:pt x="57" y="62"/>
                      <a:pt x="58" y="60"/>
                      <a:pt x="57" y="61"/>
                    </a:cubicBezTo>
                    <a:cubicBezTo>
                      <a:pt x="57" y="61"/>
                      <a:pt x="57" y="61"/>
                      <a:pt x="57" y="62"/>
                    </a:cubicBezTo>
                    <a:cubicBezTo>
                      <a:pt x="57" y="62"/>
                      <a:pt x="56" y="62"/>
                      <a:pt x="56" y="61"/>
                    </a:cubicBezTo>
                    <a:cubicBezTo>
                      <a:pt x="57" y="60"/>
                      <a:pt x="56" y="60"/>
                      <a:pt x="55" y="61"/>
                    </a:cubicBezTo>
                    <a:cubicBezTo>
                      <a:pt x="54" y="61"/>
                      <a:pt x="54" y="62"/>
                      <a:pt x="54" y="63"/>
                    </a:cubicBezTo>
                    <a:cubicBezTo>
                      <a:pt x="54" y="63"/>
                      <a:pt x="56" y="63"/>
                      <a:pt x="55" y="64"/>
                    </a:cubicBezTo>
                    <a:cubicBezTo>
                      <a:pt x="54" y="65"/>
                      <a:pt x="56" y="65"/>
                      <a:pt x="53" y="66"/>
                    </a:cubicBezTo>
                    <a:cubicBezTo>
                      <a:pt x="52" y="66"/>
                      <a:pt x="53" y="67"/>
                      <a:pt x="53" y="67"/>
                    </a:cubicBezTo>
                    <a:cubicBezTo>
                      <a:pt x="52" y="67"/>
                      <a:pt x="53" y="68"/>
                      <a:pt x="52" y="68"/>
                    </a:cubicBezTo>
                    <a:cubicBezTo>
                      <a:pt x="51" y="67"/>
                      <a:pt x="52" y="68"/>
                      <a:pt x="51" y="68"/>
                    </a:cubicBezTo>
                    <a:cubicBezTo>
                      <a:pt x="50" y="68"/>
                      <a:pt x="52" y="69"/>
                      <a:pt x="51" y="70"/>
                    </a:cubicBezTo>
                    <a:cubicBezTo>
                      <a:pt x="51" y="70"/>
                      <a:pt x="51" y="70"/>
                      <a:pt x="51" y="70"/>
                    </a:cubicBezTo>
                    <a:cubicBezTo>
                      <a:pt x="49" y="70"/>
                      <a:pt x="49" y="70"/>
                      <a:pt x="49" y="70"/>
                    </a:cubicBezTo>
                    <a:cubicBezTo>
                      <a:pt x="49" y="70"/>
                      <a:pt x="48" y="70"/>
                      <a:pt x="48" y="70"/>
                    </a:cubicBezTo>
                    <a:cubicBezTo>
                      <a:pt x="48" y="70"/>
                      <a:pt x="48" y="70"/>
                      <a:pt x="48" y="70"/>
                    </a:cubicBezTo>
                    <a:cubicBezTo>
                      <a:pt x="49" y="71"/>
                      <a:pt x="49" y="71"/>
                      <a:pt x="49" y="71"/>
                    </a:cubicBezTo>
                    <a:cubicBezTo>
                      <a:pt x="49" y="71"/>
                      <a:pt x="49" y="72"/>
                      <a:pt x="49" y="72"/>
                    </a:cubicBezTo>
                    <a:cubicBezTo>
                      <a:pt x="49" y="72"/>
                      <a:pt x="49" y="72"/>
                      <a:pt x="49" y="72"/>
                    </a:cubicBezTo>
                    <a:cubicBezTo>
                      <a:pt x="49" y="72"/>
                      <a:pt x="49" y="72"/>
                      <a:pt x="50" y="72"/>
                    </a:cubicBezTo>
                    <a:cubicBezTo>
                      <a:pt x="53" y="74"/>
                      <a:pt x="53" y="74"/>
                      <a:pt x="53" y="74"/>
                    </a:cubicBezTo>
                    <a:cubicBezTo>
                      <a:pt x="53" y="74"/>
                      <a:pt x="53" y="74"/>
                      <a:pt x="53" y="73"/>
                    </a:cubicBezTo>
                    <a:cubicBezTo>
                      <a:pt x="53" y="72"/>
                      <a:pt x="53" y="72"/>
                      <a:pt x="53" y="72"/>
                    </a:cubicBezTo>
                    <a:cubicBezTo>
                      <a:pt x="53" y="72"/>
                      <a:pt x="53" y="72"/>
                      <a:pt x="53" y="72"/>
                    </a:cubicBezTo>
                    <a:cubicBezTo>
                      <a:pt x="54" y="72"/>
                      <a:pt x="54" y="72"/>
                      <a:pt x="54" y="72"/>
                    </a:cubicBezTo>
                    <a:cubicBezTo>
                      <a:pt x="54" y="72"/>
                      <a:pt x="54" y="72"/>
                      <a:pt x="54" y="72"/>
                    </a:cubicBezTo>
                    <a:cubicBezTo>
                      <a:pt x="55" y="72"/>
                      <a:pt x="55" y="72"/>
                      <a:pt x="55" y="72"/>
                    </a:cubicBezTo>
                    <a:cubicBezTo>
                      <a:pt x="55" y="72"/>
                      <a:pt x="55" y="72"/>
                      <a:pt x="55" y="72"/>
                    </a:cubicBezTo>
                    <a:cubicBezTo>
                      <a:pt x="57" y="71"/>
                      <a:pt x="57" y="71"/>
                      <a:pt x="57" y="71"/>
                    </a:cubicBezTo>
                    <a:cubicBezTo>
                      <a:pt x="57" y="71"/>
                      <a:pt x="57" y="71"/>
                      <a:pt x="58" y="71"/>
                    </a:cubicBezTo>
                    <a:cubicBezTo>
                      <a:pt x="59" y="71"/>
                      <a:pt x="59" y="71"/>
                      <a:pt x="59" y="71"/>
                    </a:cubicBezTo>
                    <a:cubicBezTo>
                      <a:pt x="59" y="71"/>
                      <a:pt x="59" y="71"/>
                      <a:pt x="59" y="71"/>
                    </a:cubicBezTo>
                    <a:cubicBezTo>
                      <a:pt x="60" y="71"/>
                      <a:pt x="60" y="71"/>
                      <a:pt x="60" y="71"/>
                    </a:cubicBezTo>
                    <a:cubicBezTo>
                      <a:pt x="60" y="71"/>
                      <a:pt x="60" y="72"/>
                      <a:pt x="60" y="72"/>
                    </a:cubicBezTo>
                    <a:cubicBezTo>
                      <a:pt x="61" y="73"/>
                      <a:pt x="61" y="73"/>
                      <a:pt x="61" y="73"/>
                    </a:cubicBezTo>
                    <a:cubicBezTo>
                      <a:pt x="61" y="73"/>
                      <a:pt x="61" y="73"/>
                      <a:pt x="61" y="72"/>
                    </a:cubicBezTo>
                    <a:cubicBezTo>
                      <a:pt x="62" y="69"/>
                      <a:pt x="60" y="71"/>
                      <a:pt x="60" y="70"/>
                    </a:cubicBezTo>
                    <a:cubicBezTo>
                      <a:pt x="62" y="69"/>
                      <a:pt x="64" y="68"/>
                      <a:pt x="64" y="67"/>
                    </a:cubicBezTo>
                    <a:cubicBezTo>
                      <a:pt x="66" y="66"/>
                      <a:pt x="65" y="66"/>
                      <a:pt x="67" y="64"/>
                    </a:cubicBezTo>
                    <a:cubicBezTo>
                      <a:pt x="68" y="64"/>
                      <a:pt x="68" y="63"/>
                      <a:pt x="68" y="62"/>
                    </a:cubicBezTo>
                    <a:cubicBezTo>
                      <a:pt x="70" y="61"/>
                      <a:pt x="68" y="61"/>
                      <a:pt x="69" y="60"/>
                    </a:cubicBezTo>
                    <a:cubicBezTo>
                      <a:pt x="69" y="60"/>
                      <a:pt x="69" y="61"/>
                      <a:pt x="70" y="60"/>
                    </a:cubicBezTo>
                    <a:cubicBezTo>
                      <a:pt x="71" y="60"/>
                      <a:pt x="72" y="60"/>
                      <a:pt x="72" y="60"/>
                    </a:cubicBezTo>
                    <a:cubicBezTo>
                      <a:pt x="72" y="57"/>
                      <a:pt x="72" y="57"/>
                      <a:pt x="72" y="59"/>
                    </a:cubicBezTo>
                    <a:cubicBezTo>
                      <a:pt x="73" y="60"/>
                      <a:pt x="74" y="60"/>
                      <a:pt x="75" y="60"/>
                    </a:cubicBezTo>
                    <a:cubicBezTo>
                      <a:pt x="76" y="60"/>
                      <a:pt x="75" y="59"/>
                      <a:pt x="77" y="59"/>
                    </a:cubicBezTo>
                    <a:cubicBezTo>
                      <a:pt x="77" y="59"/>
                      <a:pt x="78" y="60"/>
                      <a:pt x="78" y="59"/>
                    </a:cubicBezTo>
                    <a:cubicBezTo>
                      <a:pt x="78" y="59"/>
                      <a:pt x="78" y="58"/>
                      <a:pt x="78" y="58"/>
                    </a:cubicBezTo>
                    <a:cubicBezTo>
                      <a:pt x="77" y="57"/>
                      <a:pt x="78" y="58"/>
                      <a:pt x="78" y="58"/>
                    </a:cubicBezTo>
                    <a:cubicBezTo>
                      <a:pt x="79" y="58"/>
                      <a:pt x="79" y="58"/>
                      <a:pt x="79" y="59"/>
                    </a:cubicBezTo>
                    <a:cubicBezTo>
                      <a:pt x="79" y="59"/>
                      <a:pt x="79" y="59"/>
                      <a:pt x="79" y="59"/>
                    </a:cubicBezTo>
                    <a:cubicBezTo>
                      <a:pt x="80" y="59"/>
                      <a:pt x="79" y="61"/>
                      <a:pt x="81" y="60"/>
                    </a:cubicBezTo>
                    <a:cubicBezTo>
                      <a:pt x="81" y="60"/>
                      <a:pt x="81" y="60"/>
                      <a:pt x="82" y="60"/>
                    </a:cubicBezTo>
                    <a:cubicBezTo>
                      <a:pt x="82" y="60"/>
                      <a:pt x="83" y="60"/>
                      <a:pt x="83" y="59"/>
                    </a:cubicBezTo>
                    <a:cubicBezTo>
                      <a:pt x="84" y="59"/>
                      <a:pt x="85" y="60"/>
                      <a:pt x="83" y="60"/>
                    </a:cubicBezTo>
                    <a:cubicBezTo>
                      <a:pt x="83" y="60"/>
                      <a:pt x="82" y="61"/>
                      <a:pt x="81" y="61"/>
                    </a:cubicBezTo>
                    <a:cubicBezTo>
                      <a:pt x="81" y="61"/>
                      <a:pt x="80" y="61"/>
                      <a:pt x="80" y="61"/>
                    </a:cubicBezTo>
                    <a:cubicBezTo>
                      <a:pt x="78" y="61"/>
                      <a:pt x="76" y="60"/>
                      <a:pt x="76" y="60"/>
                    </a:cubicBezTo>
                    <a:cubicBezTo>
                      <a:pt x="76" y="60"/>
                      <a:pt x="75" y="60"/>
                      <a:pt x="75" y="60"/>
                    </a:cubicBezTo>
                    <a:cubicBezTo>
                      <a:pt x="76" y="61"/>
                      <a:pt x="76" y="62"/>
                      <a:pt x="77" y="62"/>
                    </a:cubicBezTo>
                    <a:cubicBezTo>
                      <a:pt x="78" y="62"/>
                      <a:pt x="76" y="61"/>
                      <a:pt x="76" y="61"/>
                    </a:cubicBezTo>
                    <a:cubicBezTo>
                      <a:pt x="78" y="61"/>
                      <a:pt x="78" y="62"/>
                      <a:pt x="79" y="61"/>
                    </a:cubicBezTo>
                    <a:cubicBezTo>
                      <a:pt x="78" y="63"/>
                      <a:pt x="78" y="62"/>
                      <a:pt x="77" y="63"/>
                    </a:cubicBezTo>
                    <a:cubicBezTo>
                      <a:pt x="77" y="63"/>
                      <a:pt x="77" y="63"/>
                      <a:pt x="77" y="63"/>
                    </a:cubicBezTo>
                    <a:cubicBezTo>
                      <a:pt x="78" y="63"/>
                      <a:pt x="80" y="63"/>
                      <a:pt x="79" y="63"/>
                    </a:cubicBezTo>
                    <a:cubicBezTo>
                      <a:pt x="80" y="64"/>
                      <a:pt x="79" y="64"/>
                      <a:pt x="80" y="64"/>
                    </a:cubicBezTo>
                    <a:cubicBezTo>
                      <a:pt x="81" y="64"/>
                      <a:pt x="81" y="65"/>
                      <a:pt x="81" y="65"/>
                    </a:cubicBezTo>
                    <a:cubicBezTo>
                      <a:pt x="84" y="65"/>
                      <a:pt x="83" y="65"/>
                      <a:pt x="84" y="65"/>
                    </a:cubicBezTo>
                    <a:cubicBezTo>
                      <a:pt x="84" y="65"/>
                      <a:pt x="84" y="64"/>
                      <a:pt x="85" y="65"/>
                    </a:cubicBezTo>
                    <a:cubicBezTo>
                      <a:pt x="85" y="65"/>
                      <a:pt x="86" y="65"/>
                      <a:pt x="87" y="65"/>
                    </a:cubicBezTo>
                    <a:cubicBezTo>
                      <a:pt x="88" y="65"/>
                      <a:pt x="86" y="64"/>
                      <a:pt x="88" y="64"/>
                    </a:cubicBezTo>
                    <a:cubicBezTo>
                      <a:pt x="89" y="64"/>
                      <a:pt x="88" y="65"/>
                      <a:pt x="88" y="65"/>
                    </a:cubicBezTo>
                    <a:cubicBezTo>
                      <a:pt x="89" y="65"/>
                      <a:pt x="89" y="64"/>
                      <a:pt x="89" y="65"/>
                    </a:cubicBezTo>
                    <a:cubicBezTo>
                      <a:pt x="89" y="64"/>
                      <a:pt x="90" y="65"/>
                      <a:pt x="90" y="65"/>
                    </a:cubicBezTo>
                    <a:cubicBezTo>
                      <a:pt x="91" y="65"/>
                      <a:pt x="91" y="65"/>
                      <a:pt x="91" y="65"/>
                    </a:cubicBezTo>
                    <a:cubicBezTo>
                      <a:pt x="91" y="64"/>
                      <a:pt x="91" y="64"/>
                      <a:pt x="92" y="64"/>
                    </a:cubicBezTo>
                    <a:cubicBezTo>
                      <a:pt x="92" y="65"/>
                      <a:pt x="91" y="65"/>
                      <a:pt x="92" y="65"/>
                    </a:cubicBezTo>
                    <a:cubicBezTo>
                      <a:pt x="92" y="66"/>
                      <a:pt x="91" y="66"/>
                      <a:pt x="92" y="66"/>
                    </a:cubicBezTo>
                    <a:cubicBezTo>
                      <a:pt x="93" y="66"/>
                      <a:pt x="94" y="67"/>
                      <a:pt x="91" y="67"/>
                    </a:cubicBezTo>
                    <a:cubicBezTo>
                      <a:pt x="90" y="67"/>
                      <a:pt x="90" y="67"/>
                      <a:pt x="90" y="68"/>
                    </a:cubicBezTo>
                    <a:cubicBezTo>
                      <a:pt x="90" y="68"/>
                      <a:pt x="89" y="68"/>
                      <a:pt x="89" y="68"/>
                    </a:cubicBezTo>
                    <a:cubicBezTo>
                      <a:pt x="89" y="68"/>
                      <a:pt x="88" y="68"/>
                      <a:pt x="88" y="68"/>
                    </a:cubicBezTo>
                    <a:cubicBezTo>
                      <a:pt x="87" y="69"/>
                      <a:pt x="88" y="69"/>
                      <a:pt x="87" y="69"/>
                    </a:cubicBezTo>
                    <a:cubicBezTo>
                      <a:pt x="85" y="69"/>
                      <a:pt x="86" y="70"/>
                      <a:pt x="84" y="70"/>
                    </a:cubicBezTo>
                    <a:cubicBezTo>
                      <a:pt x="84" y="70"/>
                      <a:pt x="84" y="70"/>
                      <a:pt x="83" y="71"/>
                    </a:cubicBezTo>
                    <a:cubicBezTo>
                      <a:pt x="83" y="71"/>
                      <a:pt x="83" y="71"/>
                      <a:pt x="83" y="72"/>
                    </a:cubicBezTo>
                    <a:cubicBezTo>
                      <a:pt x="84" y="71"/>
                      <a:pt x="82" y="72"/>
                      <a:pt x="84" y="72"/>
                    </a:cubicBezTo>
                    <a:cubicBezTo>
                      <a:pt x="84" y="72"/>
                      <a:pt x="84" y="72"/>
                      <a:pt x="85" y="72"/>
                    </a:cubicBezTo>
                    <a:cubicBezTo>
                      <a:pt x="86" y="72"/>
                      <a:pt x="86" y="72"/>
                      <a:pt x="86" y="72"/>
                    </a:cubicBezTo>
                    <a:cubicBezTo>
                      <a:pt x="86" y="72"/>
                      <a:pt x="89" y="70"/>
                      <a:pt x="87" y="72"/>
                    </a:cubicBezTo>
                    <a:cubicBezTo>
                      <a:pt x="87" y="73"/>
                      <a:pt x="87" y="73"/>
                      <a:pt x="87" y="73"/>
                    </a:cubicBezTo>
                    <a:cubicBezTo>
                      <a:pt x="89" y="75"/>
                      <a:pt x="89" y="73"/>
                      <a:pt x="90" y="74"/>
                    </a:cubicBezTo>
                    <a:cubicBezTo>
                      <a:pt x="91" y="74"/>
                      <a:pt x="92" y="75"/>
                      <a:pt x="92" y="76"/>
                    </a:cubicBezTo>
                    <a:cubicBezTo>
                      <a:pt x="92" y="78"/>
                      <a:pt x="91" y="76"/>
                      <a:pt x="91" y="77"/>
                    </a:cubicBezTo>
                    <a:cubicBezTo>
                      <a:pt x="91" y="79"/>
                      <a:pt x="91" y="79"/>
                      <a:pt x="91" y="79"/>
                    </a:cubicBezTo>
                    <a:cubicBezTo>
                      <a:pt x="89" y="79"/>
                      <a:pt x="90" y="79"/>
                      <a:pt x="91" y="80"/>
                    </a:cubicBezTo>
                    <a:cubicBezTo>
                      <a:pt x="92" y="80"/>
                      <a:pt x="91" y="81"/>
                      <a:pt x="92" y="81"/>
                    </a:cubicBezTo>
                    <a:cubicBezTo>
                      <a:pt x="93" y="81"/>
                      <a:pt x="93" y="81"/>
                      <a:pt x="93" y="81"/>
                    </a:cubicBezTo>
                    <a:cubicBezTo>
                      <a:pt x="94" y="81"/>
                      <a:pt x="94" y="81"/>
                      <a:pt x="94" y="81"/>
                    </a:cubicBezTo>
                    <a:cubicBezTo>
                      <a:pt x="95" y="81"/>
                      <a:pt x="95" y="82"/>
                      <a:pt x="96" y="80"/>
                    </a:cubicBezTo>
                    <a:cubicBezTo>
                      <a:pt x="96" y="80"/>
                      <a:pt x="97" y="81"/>
                      <a:pt x="97" y="80"/>
                    </a:cubicBezTo>
                    <a:cubicBezTo>
                      <a:pt x="98" y="79"/>
                      <a:pt x="98" y="79"/>
                      <a:pt x="98" y="78"/>
                    </a:cubicBezTo>
                    <a:cubicBezTo>
                      <a:pt x="99" y="77"/>
                      <a:pt x="101" y="77"/>
                      <a:pt x="102" y="77"/>
                    </a:cubicBezTo>
                    <a:cubicBezTo>
                      <a:pt x="102" y="77"/>
                      <a:pt x="102" y="77"/>
                      <a:pt x="103" y="77"/>
                    </a:cubicBezTo>
                    <a:cubicBezTo>
                      <a:pt x="103" y="77"/>
                      <a:pt x="103" y="78"/>
                      <a:pt x="104" y="77"/>
                    </a:cubicBezTo>
                    <a:cubicBezTo>
                      <a:pt x="104" y="77"/>
                      <a:pt x="103" y="77"/>
                      <a:pt x="104" y="76"/>
                    </a:cubicBezTo>
                    <a:cubicBezTo>
                      <a:pt x="105" y="76"/>
                      <a:pt x="105" y="76"/>
                      <a:pt x="105" y="76"/>
                    </a:cubicBezTo>
                    <a:cubicBezTo>
                      <a:pt x="106" y="76"/>
                      <a:pt x="105" y="75"/>
                      <a:pt x="106" y="75"/>
                    </a:cubicBezTo>
                    <a:cubicBezTo>
                      <a:pt x="106" y="75"/>
                      <a:pt x="105" y="75"/>
                      <a:pt x="106" y="74"/>
                    </a:cubicBezTo>
                    <a:cubicBezTo>
                      <a:pt x="107" y="74"/>
                      <a:pt x="108" y="74"/>
                      <a:pt x="109" y="74"/>
                    </a:cubicBezTo>
                    <a:cubicBezTo>
                      <a:pt x="110" y="76"/>
                      <a:pt x="111" y="75"/>
                      <a:pt x="114" y="75"/>
                    </a:cubicBezTo>
                    <a:cubicBezTo>
                      <a:pt x="114" y="74"/>
                      <a:pt x="114" y="74"/>
                      <a:pt x="114" y="73"/>
                    </a:cubicBezTo>
                    <a:cubicBezTo>
                      <a:pt x="114" y="73"/>
                      <a:pt x="114" y="72"/>
                      <a:pt x="115" y="72"/>
                    </a:cubicBezTo>
                    <a:cubicBezTo>
                      <a:pt x="115" y="72"/>
                      <a:pt x="115" y="72"/>
                      <a:pt x="116" y="72"/>
                    </a:cubicBezTo>
                    <a:cubicBezTo>
                      <a:pt x="116" y="72"/>
                      <a:pt x="116" y="71"/>
                      <a:pt x="115" y="71"/>
                    </a:cubicBezTo>
                    <a:cubicBezTo>
                      <a:pt x="115" y="71"/>
                      <a:pt x="115" y="71"/>
                      <a:pt x="115" y="71"/>
                    </a:cubicBezTo>
                    <a:cubicBezTo>
                      <a:pt x="114" y="71"/>
                      <a:pt x="114" y="71"/>
                      <a:pt x="114" y="71"/>
                    </a:cubicBezTo>
                    <a:cubicBezTo>
                      <a:pt x="113" y="71"/>
                      <a:pt x="112" y="71"/>
                      <a:pt x="112" y="71"/>
                    </a:cubicBezTo>
                    <a:cubicBezTo>
                      <a:pt x="112" y="71"/>
                      <a:pt x="112" y="72"/>
                      <a:pt x="110" y="71"/>
                    </a:cubicBezTo>
                    <a:cubicBezTo>
                      <a:pt x="110" y="71"/>
                      <a:pt x="110" y="71"/>
                      <a:pt x="110" y="71"/>
                    </a:cubicBezTo>
                    <a:cubicBezTo>
                      <a:pt x="109" y="71"/>
                      <a:pt x="110" y="71"/>
                      <a:pt x="109" y="71"/>
                    </a:cubicBezTo>
                    <a:cubicBezTo>
                      <a:pt x="108" y="72"/>
                      <a:pt x="109" y="72"/>
                      <a:pt x="107" y="72"/>
                    </a:cubicBezTo>
                    <a:cubicBezTo>
                      <a:pt x="106" y="72"/>
                      <a:pt x="105" y="71"/>
                      <a:pt x="104" y="71"/>
                    </a:cubicBezTo>
                    <a:cubicBezTo>
                      <a:pt x="103" y="69"/>
                      <a:pt x="102" y="67"/>
                      <a:pt x="101" y="65"/>
                    </a:cubicBezTo>
                    <a:cubicBezTo>
                      <a:pt x="101" y="64"/>
                      <a:pt x="101" y="64"/>
                      <a:pt x="101" y="65"/>
                    </a:cubicBezTo>
                    <a:cubicBezTo>
                      <a:pt x="101" y="65"/>
                      <a:pt x="101" y="65"/>
                      <a:pt x="101" y="65"/>
                    </a:cubicBezTo>
                    <a:cubicBezTo>
                      <a:pt x="101" y="65"/>
                      <a:pt x="100" y="65"/>
                      <a:pt x="100" y="65"/>
                    </a:cubicBezTo>
                    <a:cubicBezTo>
                      <a:pt x="101" y="66"/>
                      <a:pt x="101" y="64"/>
                      <a:pt x="101" y="66"/>
                    </a:cubicBezTo>
                    <a:cubicBezTo>
                      <a:pt x="101" y="66"/>
                      <a:pt x="101" y="67"/>
                      <a:pt x="101" y="67"/>
                    </a:cubicBezTo>
                    <a:cubicBezTo>
                      <a:pt x="101" y="68"/>
                      <a:pt x="101" y="67"/>
                      <a:pt x="102" y="68"/>
                    </a:cubicBezTo>
                    <a:cubicBezTo>
                      <a:pt x="102" y="68"/>
                      <a:pt x="103" y="70"/>
                      <a:pt x="104" y="70"/>
                    </a:cubicBezTo>
                    <a:cubicBezTo>
                      <a:pt x="104" y="71"/>
                      <a:pt x="105" y="72"/>
                      <a:pt x="106" y="72"/>
                    </a:cubicBezTo>
                    <a:cubicBezTo>
                      <a:pt x="106" y="73"/>
                      <a:pt x="106" y="73"/>
                      <a:pt x="105" y="73"/>
                    </a:cubicBezTo>
                    <a:cubicBezTo>
                      <a:pt x="105" y="73"/>
                      <a:pt x="104" y="72"/>
                      <a:pt x="104" y="72"/>
                    </a:cubicBezTo>
                    <a:cubicBezTo>
                      <a:pt x="103" y="72"/>
                      <a:pt x="102" y="71"/>
                      <a:pt x="103" y="71"/>
                    </a:cubicBezTo>
                    <a:cubicBezTo>
                      <a:pt x="104" y="71"/>
                      <a:pt x="103" y="70"/>
                      <a:pt x="103" y="70"/>
                    </a:cubicBezTo>
                    <a:cubicBezTo>
                      <a:pt x="103" y="70"/>
                      <a:pt x="102" y="69"/>
                      <a:pt x="102" y="69"/>
                    </a:cubicBezTo>
                    <a:cubicBezTo>
                      <a:pt x="102" y="69"/>
                      <a:pt x="102" y="69"/>
                      <a:pt x="102" y="69"/>
                    </a:cubicBezTo>
                    <a:cubicBezTo>
                      <a:pt x="101" y="69"/>
                      <a:pt x="101" y="68"/>
                      <a:pt x="101" y="69"/>
                    </a:cubicBezTo>
                    <a:cubicBezTo>
                      <a:pt x="101" y="69"/>
                      <a:pt x="101" y="68"/>
                      <a:pt x="101" y="68"/>
                    </a:cubicBezTo>
                    <a:cubicBezTo>
                      <a:pt x="100" y="69"/>
                      <a:pt x="100" y="69"/>
                      <a:pt x="100" y="68"/>
                    </a:cubicBezTo>
                    <a:cubicBezTo>
                      <a:pt x="101" y="68"/>
                      <a:pt x="100" y="67"/>
                      <a:pt x="100" y="68"/>
                    </a:cubicBezTo>
                    <a:cubicBezTo>
                      <a:pt x="99" y="68"/>
                      <a:pt x="99" y="68"/>
                      <a:pt x="100" y="68"/>
                    </a:cubicBezTo>
                    <a:cubicBezTo>
                      <a:pt x="100" y="67"/>
                      <a:pt x="101" y="67"/>
                      <a:pt x="100" y="67"/>
                    </a:cubicBezTo>
                    <a:cubicBezTo>
                      <a:pt x="99" y="67"/>
                      <a:pt x="99" y="68"/>
                      <a:pt x="99" y="68"/>
                    </a:cubicBezTo>
                    <a:cubicBezTo>
                      <a:pt x="99" y="68"/>
                      <a:pt x="98" y="68"/>
                      <a:pt x="99" y="67"/>
                    </a:cubicBezTo>
                    <a:cubicBezTo>
                      <a:pt x="99" y="67"/>
                      <a:pt x="100" y="66"/>
                      <a:pt x="100" y="66"/>
                    </a:cubicBezTo>
                    <a:cubicBezTo>
                      <a:pt x="99" y="65"/>
                      <a:pt x="98" y="66"/>
                      <a:pt x="99" y="66"/>
                    </a:cubicBezTo>
                    <a:cubicBezTo>
                      <a:pt x="99" y="66"/>
                      <a:pt x="98" y="67"/>
                      <a:pt x="98" y="67"/>
                    </a:cubicBezTo>
                    <a:cubicBezTo>
                      <a:pt x="98" y="67"/>
                      <a:pt x="98" y="67"/>
                      <a:pt x="98" y="67"/>
                    </a:cubicBezTo>
                    <a:cubicBezTo>
                      <a:pt x="97" y="67"/>
                      <a:pt x="97" y="66"/>
                      <a:pt x="98" y="66"/>
                    </a:cubicBezTo>
                    <a:cubicBezTo>
                      <a:pt x="98" y="66"/>
                      <a:pt x="97" y="66"/>
                      <a:pt x="97" y="65"/>
                    </a:cubicBezTo>
                    <a:cubicBezTo>
                      <a:pt x="97" y="65"/>
                      <a:pt x="97" y="66"/>
                      <a:pt x="97" y="65"/>
                    </a:cubicBezTo>
                    <a:cubicBezTo>
                      <a:pt x="96" y="65"/>
                      <a:pt x="96" y="65"/>
                      <a:pt x="96" y="65"/>
                    </a:cubicBezTo>
                    <a:cubicBezTo>
                      <a:pt x="97" y="66"/>
                      <a:pt x="95" y="66"/>
                      <a:pt x="95" y="66"/>
                    </a:cubicBezTo>
                    <a:cubicBezTo>
                      <a:pt x="96" y="65"/>
                      <a:pt x="96" y="65"/>
                      <a:pt x="95" y="65"/>
                    </a:cubicBezTo>
                    <a:cubicBezTo>
                      <a:pt x="95" y="65"/>
                      <a:pt x="95" y="65"/>
                      <a:pt x="95" y="65"/>
                    </a:cubicBezTo>
                    <a:cubicBezTo>
                      <a:pt x="95" y="65"/>
                      <a:pt x="94" y="65"/>
                      <a:pt x="94" y="65"/>
                    </a:cubicBezTo>
                    <a:cubicBezTo>
                      <a:pt x="94" y="65"/>
                      <a:pt x="94" y="65"/>
                      <a:pt x="94" y="65"/>
                    </a:cubicBezTo>
                    <a:cubicBezTo>
                      <a:pt x="94" y="64"/>
                      <a:pt x="94" y="64"/>
                      <a:pt x="93" y="64"/>
                    </a:cubicBezTo>
                    <a:cubicBezTo>
                      <a:pt x="93" y="64"/>
                      <a:pt x="92" y="64"/>
                      <a:pt x="93" y="63"/>
                    </a:cubicBezTo>
                    <a:cubicBezTo>
                      <a:pt x="93" y="63"/>
                      <a:pt x="93" y="63"/>
                      <a:pt x="94" y="63"/>
                    </a:cubicBezTo>
                    <a:cubicBezTo>
                      <a:pt x="94" y="64"/>
                      <a:pt x="95" y="63"/>
                      <a:pt x="95" y="64"/>
                    </a:cubicBezTo>
                    <a:cubicBezTo>
                      <a:pt x="95" y="64"/>
                      <a:pt x="95" y="64"/>
                      <a:pt x="95" y="64"/>
                    </a:cubicBezTo>
                    <a:cubicBezTo>
                      <a:pt x="95" y="63"/>
                      <a:pt x="95" y="64"/>
                      <a:pt x="96" y="64"/>
                    </a:cubicBezTo>
                    <a:cubicBezTo>
                      <a:pt x="96" y="64"/>
                      <a:pt x="97" y="64"/>
                      <a:pt x="96" y="64"/>
                    </a:cubicBezTo>
                    <a:cubicBezTo>
                      <a:pt x="95" y="63"/>
                      <a:pt x="96" y="62"/>
                      <a:pt x="96" y="63"/>
                    </a:cubicBezTo>
                    <a:cubicBezTo>
                      <a:pt x="97" y="64"/>
                      <a:pt x="97" y="64"/>
                      <a:pt x="97" y="64"/>
                    </a:cubicBezTo>
                    <a:cubicBezTo>
                      <a:pt x="97" y="65"/>
                      <a:pt x="97" y="65"/>
                      <a:pt x="97" y="64"/>
                    </a:cubicBezTo>
                    <a:cubicBezTo>
                      <a:pt x="97" y="64"/>
                      <a:pt x="97" y="63"/>
                      <a:pt x="97" y="64"/>
                    </a:cubicBezTo>
                    <a:cubicBezTo>
                      <a:pt x="98" y="64"/>
                      <a:pt x="98" y="64"/>
                      <a:pt x="99" y="64"/>
                    </a:cubicBezTo>
                    <a:cubicBezTo>
                      <a:pt x="99" y="64"/>
                      <a:pt x="99" y="63"/>
                      <a:pt x="99" y="64"/>
                    </a:cubicBezTo>
                    <a:cubicBezTo>
                      <a:pt x="100" y="64"/>
                      <a:pt x="100" y="63"/>
                      <a:pt x="100" y="64"/>
                    </a:cubicBezTo>
                    <a:cubicBezTo>
                      <a:pt x="101" y="64"/>
                      <a:pt x="101" y="64"/>
                      <a:pt x="101" y="64"/>
                    </a:cubicBezTo>
                    <a:cubicBezTo>
                      <a:pt x="101" y="63"/>
                      <a:pt x="101" y="64"/>
                      <a:pt x="102" y="63"/>
                    </a:cubicBezTo>
                    <a:cubicBezTo>
                      <a:pt x="102" y="63"/>
                      <a:pt x="102" y="63"/>
                      <a:pt x="103" y="63"/>
                    </a:cubicBezTo>
                    <a:cubicBezTo>
                      <a:pt x="103" y="63"/>
                      <a:pt x="103" y="63"/>
                      <a:pt x="104" y="63"/>
                    </a:cubicBezTo>
                    <a:cubicBezTo>
                      <a:pt x="105" y="62"/>
                      <a:pt x="104" y="61"/>
                      <a:pt x="104" y="61"/>
                    </a:cubicBezTo>
                    <a:cubicBezTo>
                      <a:pt x="105" y="61"/>
                      <a:pt x="105" y="63"/>
                      <a:pt x="105" y="63"/>
                    </a:cubicBezTo>
                    <a:cubicBezTo>
                      <a:pt x="106" y="62"/>
                      <a:pt x="106" y="62"/>
                      <a:pt x="106" y="62"/>
                    </a:cubicBezTo>
                    <a:cubicBezTo>
                      <a:pt x="106" y="62"/>
                      <a:pt x="106" y="61"/>
                      <a:pt x="105" y="61"/>
                    </a:cubicBezTo>
                    <a:cubicBezTo>
                      <a:pt x="105" y="61"/>
                      <a:pt x="105" y="60"/>
                      <a:pt x="105" y="59"/>
                    </a:cubicBezTo>
                    <a:cubicBezTo>
                      <a:pt x="105" y="60"/>
                      <a:pt x="106" y="60"/>
                      <a:pt x="106" y="61"/>
                    </a:cubicBezTo>
                    <a:cubicBezTo>
                      <a:pt x="106" y="62"/>
                      <a:pt x="107" y="61"/>
                      <a:pt x="107" y="61"/>
                    </a:cubicBezTo>
                    <a:cubicBezTo>
                      <a:pt x="107" y="61"/>
                      <a:pt x="109" y="60"/>
                      <a:pt x="109" y="60"/>
                    </a:cubicBezTo>
                    <a:cubicBezTo>
                      <a:pt x="110" y="59"/>
                      <a:pt x="113" y="59"/>
                      <a:pt x="112" y="60"/>
                    </a:cubicBezTo>
                    <a:cubicBezTo>
                      <a:pt x="112" y="60"/>
                      <a:pt x="112" y="61"/>
                      <a:pt x="112" y="61"/>
                    </a:cubicBezTo>
                    <a:cubicBezTo>
                      <a:pt x="113" y="61"/>
                      <a:pt x="113" y="59"/>
                      <a:pt x="114" y="59"/>
                    </a:cubicBezTo>
                    <a:cubicBezTo>
                      <a:pt x="114" y="58"/>
                      <a:pt x="115" y="58"/>
                      <a:pt x="116" y="58"/>
                    </a:cubicBezTo>
                    <a:cubicBezTo>
                      <a:pt x="118" y="58"/>
                      <a:pt x="117" y="59"/>
                      <a:pt x="117" y="60"/>
                    </a:cubicBezTo>
                    <a:cubicBezTo>
                      <a:pt x="117" y="60"/>
                      <a:pt x="118" y="59"/>
                      <a:pt x="118" y="58"/>
                    </a:cubicBezTo>
                    <a:cubicBezTo>
                      <a:pt x="118" y="57"/>
                      <a:pt x="119" y="57"/>
                      <a:pt x="120" y="57"/>
                    </a:cubicBezTo>
                    <a:cubicBezTo>
                      <a:pt x="122" y="56"/>
                      <a:pt x="121" y="58"/>
                      <a:pt x="121" y="57"/>
                    </a:cubicBezTo>
                    <a:cubicBezTo>
                      <a:pt x="123" y="56"/>
                      <a:pt x="122" y="54"/>
                      <a:pt x="123" y="54"/>
                    </a:cubicBezTo>
                    <a:cubicBezTo>
                      <a:pt x="124" y="55"/>
                      <a:pt x="126" y="55"/>
                      <a:pt x="127" y="55"/>
                    </a:cubicBezTo>
                    <a:cubicBezTo>
                      <a:pt x="128" y="55"/>
                      <a:pt x="128" y="55"/>
                      <a:pt x="129" y="54"/>
                    </a:cubicBezTo>
                    <a:cubicBezTo>
                      <a:pt x="128" y="54"/>
                      <a:pt x="128" y="54"/>
                      <a:pt x="128" y="54"/>
                    </a:cubicBezTo>
                    <a:cubicBezTo>
                      <a:pt x="128" y="53"/>
                      <a:pt x="129" y="53"/>
                      <a:pt x="129" y="53"/>
                    </a:cubicBezTo>
                    <a:cubicBezTo>
                      <a:pt x="129" y="53"/>
                      <a:pt x="129" y="53"/>
                      <a:pt x="129" y="53"/>
                    </a:cubicBezTo>
                    <a:cubicBezTo>
                      <a:pt x="129" y="53"/>
                      <a:pt x="129" y="52"/>
                      <a:pt x="129" y="52"/>
                    </a:cubicBezTo>
                    <a:cubicBezTo>
                      <a:pt x="129" y="52"/>
                      <a:pt x="129" y="52"/>
                      <a:pt x="129" y="52"/>
                    </a:cubicBezTo>
                    <a:cubicBezTo>
                      <a:pt x="129" y="52"/>
                      <a:pt x="128" y="52"/>
                      <a:pt x="128" y="52"/>
                    </a:cubicBezTo>
                    <a:cubicBezTo>
                      <a:pt x="128" y="52"/>
                      <a:pt x="129" y="52"/>
                      <a:pt x="129" y="51"/>
                    </a:cubicBezTo>
                    <a:cubicBezTo>
                      <a:pt x="129" y="51"/>
                      <a:pt x="129" y="51"/>
                      <a:pt x="129" y="51"/>
                    </a:cubicBezTo>
                    <a:cubicBezTo>
                      <a:pt x="129" y="51"/>
                      <a:pt x="129" y="51"/>
                      <a:pt x="129" y="51"/>
                    </a:cubicBezTo>
                    <a:cubicBezTo>
                      <a:pt x="129" y="51"/>
                      <a:pt x="129" y="50"/>
                      <a:pt x="129" y="50"/>
                    </a:cubicBezTo>
                    <a:cubicBezTo>
                      <a:pt x="129" y="50"/>
                      <a:pt x="129" y="50"/>
                      <a:pt x="129" y="50"/>
                    </a:cubicBezTo>
                    <a:cubicBezTo>
                      <a:pt x="129" y="50"/>
                      <a:pt x="130" y="49"/>
                      <a:pt x="130" y="49"/>
                    </a:cubicBezTo>
                    <a:cubicBezTo>
                      <a:pt x="130" y="49"/>
                      <a:pt x="130" y="49"/>
                      <a:pt x="130" y="49"/>
                    </a:cubicBezTo>
                    <a:cubicBezTo>
                      <a:pt x="130" y="49"/>
                      <a:pt x="130" y="49"/>
                      <a:pt x="131" y="49"/>
                    </a:cubicBezTo>
                    <a:cubicBezTo>
                      <a:pt x="132" y="48"/>
                      <a:pt x="132" y="48"/>
                      <a:pt x="132" y="48"/>
                    </a:cubicBezTo>
                    <a:cubicBezTo>
                      <a:pt x="132" y="48"/>
                      <a:pt x="132" y="48"/>
                      <a:pt x="132" y="48"/>
                    </a:cubicBezTo>
                    <a:cubicBezTo>
                      <a:pt x="132" y="48"/>
                      <a:pt x="132" y="48"/>
                      <a:pt x="132" y="48"/>
                    </a:cubicBezTo>
                    <a:cubicBezTo>
                      <a:pt x="133" y="48"/>
                      <a:pt x="133" y="48"/>
                      <a:pt x="133" y="48"/>
                    </a:cubicBezTo>
                    <a:cubicBezTo>
                      <a:pt x="133" y="47"/>
                      <a:pt x="133" y="47"/>
                      <a:pt x="133" y="47"/>
                    </a:cubicBezTo>
                    <a:cubicBezTo>
                      <a:pt x="133" y="47"/>
                      <a:pt x="133" y="47"/>
                      <a:pt x="133" y="47"/>
                    </a:cubicBezTo>
                    <a:cubicBezTo>
                      <a:pt x="134" y="47"/>
                      <a:pt x="134" y="47"/>
                      <a:pt x="134" y="47"/>
                    </a:cubicBezTo>
                    <a:cubicBezTo>
                      <a:pt x="134" y="46"/>
                      <a:pt x="134" y="46"/>
                      <a:pt x="134" y="46"/>
                    </a:cubicBezTo>
                    <a:cubicBezTo>
                      <a:pt x="135" y="46"/>
                      <a:pt x="135" y="46"/>
                      <a:pt x="135" y="46"/>
                    </a:cubicBezTo>
                    <a:cubicBezTo>
                      <a:pt x="135" y="46"/>
                      <a:pt x="135" y="46"/>
                      <a:pt x="136" y="46"/>
                    </a:cubicBezTo>
                    <a:cubicBezTo>
                      <a:pt x="136" y="47"/>
                      <a:pt x="136" y="47"/>
                      <a:pt x="136" y="47"/>
                    </a:cubicBezTo>
                    <a:cubicBezTo>
                      <a:pt x="137" y="46"/>
                      <a:pt x="137" y="46"/>
                      <a:pt x="137" y="46"/>
                    </a:cubicBezTo>
                    <a:cubicBezTo>
                      <a:pt x="137" y="46"/>
                      <a:pt x="138" y="46"/>
                      <a:pt x="138" y="47"/>
                    </a:cubicBezTo>
                    <a:cubicBezTo>
                      <a:pt x="139" y="47"/>
                      <a:pt x="139" y="47"/>
                      <a:pt x="139" y="47"/>
                    </a:cubicBezTo>
                    <a:cubicBezTo>
                      <a:pt x="139" y="47"/>
                      <a:pt x="139" y="47"/>
                      <a:pt x="139" y="47"/>
                    </a:cubicBezTo>
                    <a:cubicBezTo>
                      <a:pt x="140" y="47"/>
                      <a:pt x="140" y="47"/>
                      <a:pt x="140" y="47"/>
                    </a:cubicBezTo>
                    <a:cubicBezTo>
                      <a:pt x="141" y="47"/>
                      <a:pt x="141" y="46"/>
                      <a:pt x="141" y="46"/>
                    </a:cubicBezTo>
                    <a:cubicBezTo>
                      <a:pt x="141" y="46"/>
                      <a:pt x="141" y="46"/>
                      <a:pt x="141" y="46"/>
                    </a:cubicBezTo>
                    <a:cubicBezTo>
                      <a:pt x="141" y="46"/>
                      <a:pt x="141" y="45"/>
                      <a:pt x="141" y="45"/>
                    </a:cubicBezTo>
                    <a:cubicBezTo>
                      <a:pt x="141" y="45"/>
                      <a:pt x="141" y="45"/>
                      <a:pt x="141" y="45"/>
                    </a:cubicBezTo>
                    <a:cubicBezTo>
                      <a:pt x="141" y="45"/>
                      <a:pt x="141" y="45"/>
                      <a:pt x="141" y="45"/>
                    </a:cubicBezTo>
                    <a:cubicBezTo>
                      <a:pt x="141" y="44"/>
                      <a:pt x="141" y="44"/>
                      <a:pt x="141" y="44"/>
                    </a:cubicBezTo>
                    <a:cubicBezTo>
                      <a:pt x="142" y="44"/>
                      <a:pt x="142" y="44"/>
                      <a:pt x="142" y="44"/>
                    </a:cubicBezTo>
                    <a:cubicBezTo>
                      <a:pt x="142" y="44"/>
                      <a:pt x="142" y="44"/>
                      <a:pt x="142" y="44"/>
                    </a:cubicBezTo>
                    <a:cubicBezTo>
                      <a:pt x="142" y="43"/>
                      <a:pt x="142" y="43"/>
                      <a:pt x="143" y="43"/>
                    </a:cubicBezTo>
                    <a:cubicBezTo>
                      <a:pt x="143" y="43"/>
                      <a:pt x="143" y="43"/>
                      <a:pt x="143" y="43"/>
                    </a:cubicBezTo>
                    <a:cubicBezTo>
                      <a:pt x="143" y="43"/>
                      <a:pt x="143" y="43"/>
                      <a:pt x="143" y="43"/>
                    </a:cubicBezTo>
                    <a:cubicBezTo>
                      <a:pt x="143" y="42"/>
                      <a:pt x="143" y="42"/>
                      <a:pt x="143" y="42"/>
                    </a:cubicBezTo>
                    <a:cubicBezTo>
                      <a:pt x="143" y="42"/>
                      <a:pt x="143" y="42"/>
                      <a:pt x="143" y="42"/>
                    </a:cubicBezTo>
                    <a:cubicBezTo>
                      <a:pt x="142" y="41"/>
                      <a:pt x="142" y="41"/>
                      <a:pt x="142" y="41"/>
                    </a:cubicBezTo>
                    <a:cubicBezTo>
                      <a:pt x="142" y="41"/>
                      <a:pt x="142" y="41"/>
                      <a:pt x="142" y="40"/>
                    </a:cubicBezTo>
                    <a:cubicBezTo>
                      <a:pt x="142" y="40"/>
                      <a:pt x="142" y="40"/>
                      <a:pt x="142" y="40"/>
                    </a:cubicBezTo>
                    <a:cubicBezTo>
                      <a:pt x="142" y="40"/>
                      <a:pt x="142" y="40"/>
                      <a:pt x="142" y="40"/>
                    </a:cubicBezTo>
                    <a:cubicBezTo>
                      <a:pt x="142" y="40"/>
                      <a:pt x="141" y="40"/>
                      <a:pt x="141" y="40"/>
                    </a:cubicBezTo>
                    <a:cubicBezTo>
                      <a:pt x="140" y="40"/>
                      <a:pt x="140" y="40"/>
                      <a:pt x="140" y="40"/>
                    </a:cubicBezTo>
                    <a:cubicBezTo>
                      <a:pt x="140" y="40"/>
                      <a:pt x="140" y="40"/>
                      <a:pt x="140" y="39"/>
                    </a:cubicBezTo>
                    <a:cubicBezTo>
                      <a:pt x="140" y="39"/>
                      <a:pt x="140" y="39"/>
                      <a:pt x="140" y="39"/>
                    </a:cubicBezTo>
                    <a:cubicBezTo>
                      <a:pt x="140" y="39"/>
                      <a:pt x="140" y="39"/>
                      <a:pt x="140" y="39"/>
                    </a:cubicBezTo>
                    <a:cubicBezTo>
                      <a:pt x="140" y="39"/>
                      <a:pt x="141" y="38"/>
                      <a:pt x="141" y="38"/>
                    </a:cubicBezTo>
                    <a:cubicBezTo>
                      <a:pt x="141" y="38"/>
                      <a:pt x="141" y="38"/>
                      <a:pt x="141" y="38"/>
                    </a:cubicBezTo>
                    <a:cubicBezTo>
                      <a:pt x="141" y="38"/>
                      <a:pt x="141" y="37"/>
                      <a:pt x="141" y="37"/>
                    </a:cubicBezTo>
                    <a:cubicBezTo>
                      <a:pt x="141" y="37"/>
                      <a:pt x="141" y="37"/>
                      <a:pt x="141" y="37"/>
                    </a:cubicBezTo>
                    <a:cubicBezTo>
                      <a:pt x="141" y="37"/>
                      <a:pt x="142" y="37"/>
                      <a:pt x="142" y="37"/>
                    </a:cubicBezTo>
                    <a:cubicBezTo>
                      <a:pt x="142" y="37"/>
                      <a:pt x="142" y="37"/>
                      <a:pt x="142" y="37"/>
                    </a:cubicBezTo>
                    <a:cubicBezTo>
                      <a:pt x="143" y="37"/>
                      <a:pt x="143" y="37"/>
                      <a:pt x="143" y="37"/>
                    </a:cubicBezTo>
                    <a:cubicBezTo>
                      <a:pt x="143" y="37"/>
                      <a:pt x="143" y="37"/>
                      <a:pt x="143" y="37"/>
                    </a:cubicBezTo>
                    <a:cubicBezTo>
                      <a:pt x="143" y="37"/>
                      <a:pt x="143" y="37"/>
                      <a:pt x="143" y="36"/>
                    </a:cubicBezTo>
                    <a:cubicBezTo>
                      <a:pt x="143" y="36"/>
                      <a:pt x="143" y="36"/>
                      <a:pt x="143" y="36"/>
                    </a:cubicBezTo>
                    <a:cubicBezTo>
                      <a:pt x="141" y="36"/>
                      <a:pt x="141" y="36"/>
                      <a:pt x="141" y="36"/>
                    </a:cubicBezTo>
                    <a:cubicBezTo>
                      <a:pt x="141" y="36"/>
                      <a:pt x="141" y="36"/>
                      <a:pt x="141" y="36"/>
                    </a:cubicBezTo>
                    <a:cubicBezTo>
                      <a:pt x="140" y="35"/>
                      <a:pt x="140" y="35"/>
                      <a:pt x="140" y="35"/>
                    </a:cubicBezTo>
                    <a:cubicBezTo>
                      <a:pt x="140" y="35"/>
                      <a:pt x="140" y="35"/>
                      <a:pt x="141" y="35"/>
                    </a:cubicBezTo>
                    <a:cubicBezTo>
                      <a:pt x="142" y="35"/>
                      <a:pt x="142" y="35"/>
                      <a:pt x="142" y="35"/>
                    </a:cubicBezTo>
                    <a:cubicBezTo>
                      <a:pt x="142" y="35"/>
                      <a:pt x="142" y="34"/>
                      <a:pt x="142" y="34"/>
                    </a:cubicBezTo>
                    <a:cubicBezTo>
                      <a:pt x="143" y="34"/>
                      <a:pt x="143" y="34"/>
                      <a:pt x="143" y="34"/>
                    </a:cubicBezTo>
                    <a:cubicBezTo>
                      <a:pt x="143" y="34"/>
                      <a:pt x="143" y="33"/>
                      <a:pt x="143" y="33"/>
                    </a:cubicBezTo>
                    <a:cubicBezTo>
                      <a:pt x="144" y="33"/>
                      <a:pt x="144" y="33"/>
                      <a:pt x="144" y="33"/>
                    </a:cubicBezTo>
                    <a:cubicBezTo>
                      <a:pt x="144" y="33"/>
                      <a:pt x="144" y="33"/>
                      <a:pt x="144" y="33"/>
                    </a:cubicBezTo>
                    <a:lnTo>
                      <a:pt x="144" y="32"/>
                    </a:lnTo>
                    <a:close/>
                    <a:moveTo>
                      <a:pt x="64" y="67"/>
                    </a:moveTo>
                    <a:cubicBezTo>
                      <a:pt x="63" y="68"/>
                      <a:pt x="62" y="68"/>
                      <a:pt x="62" y="68"/>
                    </a:cubicBezTo>
                    <a:cubicBezTo>
                      <a:pt x="62" y="68"/>
                      <a:pt x="61" y="69"/>
                      <a:pt x="61" y="68"/>
                    </a:cubicBezTo>
                    <a:cubicBezTo>
                      <a:pt x="61" y="68"/>
                      <a:pt x="62" y="68"/>
                      <a:pt x="62" y="68"/>
                    </a:cubicBezTo>
                    <a:cubicBezTo>
                      <a:pt x="62" y="68"/>
                      <a:pt x="62" y="68"/>
                      <a:pt x="62" y="67"/>
                    </a:cubicBezTo>
                    <a:cubicBezTo>
                      <a:pt x="62" y="67"/>
                      <a:pt x="63" y="66"/>
                      <a:pt x="63" y="67"/>
                    </a:cubicBezTo>
                    <a:cubicBezTo>
                      <a:pt x="63" y="67"/>
                      <a:pt x="63" y="67"/>
                      <a:pt x="63" y="67"/>
                    </a:cubicBezTo>
                    <a:cubicBezTo>
                      <a:pt x="64" y="67"/>
                      <a:pt x="64" y="67"/>
                      <a:pt x="64" y="67"/>
                    </a:cubicBezTo>
                    <a:cubicBezTo>
                      <a:pt x="64" y="67"/>
                      <a:pt x="64" y="67"/>
                      <a:pt x="64" y="67"/>
                    </a:cubicBezTo>
                    <a:close/>
                    <a:moveTo>
                      <a:pt x="68" y="16"/>
                    </a:moveTo>
                    <a:cubicBezTo>
                      <a:pt x="67" y="17"/>
                      <a:pt x="67" y="18"/>
                      <a:pt x="67" y="18"/>
                    </a:cubicBezTo>
                    <a:cubicBezTo>
                      <a:pt x="67" y="19"/>
                      <a:pt x="67" y="19"/>
                      <a:pt x="66" y="19"/>
                    </a:cubicBezTo>
                    <a:cubicBezTo>
                      <a:pt x="66" y="18"/>
                      <a:pt x="65" y="17"/>
                      <a:pt x="66" y="17"/>
                    </a:cubicBezTo>
                    <a:cubicBezTo>
                      <a:pt x="66" y="16"/>
                      <a:pt x="67" y="16"/>
                      <a:pt x="66" y="15"/>
                    </a:cubicBezTo>
                    <a:cubicBezTo>
                      <a:pt x="66" y="15"/>
                      <a:pt x="66" y="14"/>
                      <a:pt x="66" y="14"/>
                    </a:cubicBezTo>
                    <a:cubicBezTo>
                      <a:pt x="67" y="14"/>
                      <a:pt x="66" y="15"/>
                      <a:pt x="67" y="14"/>
                    </a:cubicBezTo>
                    <a:cubicBezTo>
                      <a:pt x="67" y="13"/>
                      <a:pt x="67" y="13"/>
                      <a:pt x="67" y="14"/>
                    </a:cubicBezTo>
                    <a:cubicBezTo>
                      <a:pt x="68" y="14"/>
                      <a:pt x="68" y="16"/>
                      <a:pt x="68" y="16"/>
                    </a:cubicBezTo>
                    <a:close/>
                    <a:moveTo>
                      <a:pt x="75" y="28"/>
                    </a:moveTo>
                    <a:cubicBezTo>
                      <a:pt x="75" y="28"/>
                      <a:pt x="75" y="27"/>
                      <a:pt x="75" y="27"/>
                    </a:cubicBezTo>
                    <a:cubicBezTo>
                      <a:pt x="74" y="26"/>
                      <a:pt x="74" y="26"/>
                      <a:pt x="73" y="26"/>
                    </a:cubicBezTo>
                    <a:cubicBezTo>
                      <a:pt x="73" y="26"/>
                      <a:pt x="72" y="26"/>
                      <a:pt x="71" y="26"/>
                    </a:cubicBezTo>
                    <a:cubicBezTo>
                      <a:pt x="71" y="26"/>
                      <a:pt x="70" y="25"/>
                      <a:pt x="71" y="25"/>
                    </a:cubicBezTo>
                    <a:cubicBezTo>
                      <a:pt x="73" y="24"/>
                      <a:pt x="78" y="25"/>
                      <a:pt x="75" y="28"/>
                    </a:cubicBezTo>
                    <a:close/>
                    <a:moveTo>
                      <a:pt x="88" y="35"/>
                    </a:moveTo>
                    <a:cubicBezTo>
                      <a:pt x="87" y="34"/>
                      <a:pt x="87" y="35"/>
                      <a:pt x="86" y="35"/>
                    </a:cubicBezTo>
                    <a:cubicBezTo>
                      <a:pt x="85" y="35"/>
                      <a:pt x="85" y="34"/>
                      <a:pt x="85" y="34"/>
                    </a:cubicBezTo>
                    <a:cubicBezTo>
                      <a:pt x="85" y="34"/>
                      <a:pt x="84" y="34"/>
                      <a:pt x="84" y="34"/>
                    </a:cubicBezTo>
                    <a:cubicBezTo>
                      <a:pt x="83" y="33"/>
                      <a:pt x="81" y="32"/>
                      <a:pt x="80" y="32"/>
                    </a:cubicBezTo>
                    <a:cubicBezTo>
                      <a:pt x="79" y="31"/>
                      <a:pt x="80" y="31"/>
                      <a:pt x="78" y="30"/>
                    </a:cubicBezTo>
                    <a:cubicBezTo>
                      <a:pt x="77" y="30"/>
                      <a:pt x="77" y="29"/>
                      <a:pt x="77" y="29"/>
                    </a:cubicBezTo>
                    <a:cubicBezTo>
                      <a:pt x="77" y="29"/>
                      <a:pt x="79" y="29"/>
                      <a:pt x="79" y="29"/>
                    </a:cubicBezTo>
                    <a:cubicBezTo>
                      <a:pt x="80" y="30"/>
                      <a:pt x="81" y="30"/>
                      <a:pt x="82" y="31"/>
                    </a:cubicBezTo>
                    <a:cubicBezTo>
                      <a:pt x="83" y="31"/>
                      <a:pt x="83" y="32"/>
                      <a:pt x="84" y="32"/>
                    </a:cubicBezTo>
                    <a:cubicBezTo>
                      <a:pt x="84" y="32"/>
                      <a:pt x="84" y="32"/>
                      <a:pt x="85" y="32"/>
                    </a:cubicBezTo>
                    <a:cubicBezTo>
                      <a:pt x="85" y="31"/>
                      <a:pt x="83" y="31"/>
                      <a:pt x="84" y="30"/>
                    </a:cubicBezTo>
                    <a:cubicBezTo>
                      <a:pt x="85" y="30"/>
                      <a:pt x="83" y="29"/>
                      <a:pt x="85" y="29"/>
                    </a:cubicBezTo>
                    <a:cubicBezTo>
                      <a:pt x="86" y="29"/>
                      <a:pt x="84" y="31"/>
                      <a:pt x="85" y="30"/>
                    </a:cubicBezTo>
                    <a:cubicBezTo>
                      <a:pt x="87" y="30"/>
                      <a:pt x="86" y="31"/>
                      <a:pt x="86" y="31"/>
                    </a:cubicBezTo>
                    <a:cubicBezTo>
                      <a:pt x="87" y="32"/>
                      <a:pt x="86" y="32"/>
                      <a:pt x="87" y="32"/>
                    </a:cubicBezTo>
                    <a:cubicBezTo>
                      <a:pt x="88" y="33"/>
                      <a:pt x="87" y="33"/>
                      <a:pt x="88" y="34"/>
                    </a:cubicBezTo>
                    <a:cubicBezTo>
                      <a:pt x="89" y="34"/>
                      <a:pt x="89" y="34"/>
                      <a:pt x="90" y="35"/>
                    </a:cubicBezTo>
                    <a:cubicBezTo>
                      <a:pt x="89" y="35"/>
                      <a:pt x="89" y="35"/>
                      <a:pt x="88" y="35"/>
                    </a:cubicBezTo>
                    <a:close/>
                    <a:moveTo>
                      <a:pt x="104" y="51"/>
                    </a:moveTo>
                    <a:cubicBezTo>
                      <a:pt x="103" y="51"/>
                      <a:pt x="103" y="52"/>
                      <a:pt x="102" y="52"/>
                    </a:cubicBezTo>
                    <a:cubicBezTo>
                      <a:pt x="101" y="52"/>
                      <a:pt x="102" y="51"/>
                      <a:pt x="101" y="51"/>
                    </a:cubicBezTo>
                    <a:cubicBezTo>
                      <a:pt x="100" y="51"/>
                      <a:pt x="100" y="51"/>
                      <a:pt x="100" y="51"/>
                    </a:cubicBezTo>
                    <a:cubicBezTo>
                      <a:pt x="100" y="50"/>
                      <a:pt x="100" y="51"/>
                      <a:pt x="99" y="51"/>
                    </a:cubicBezTo>
                    <a:cubicBezTo>
                      <a:pt x="98" y="51"/>
                      <a:pt x="98" y="51"/>
                      <a:pt x="97" y="51"/>
                    </a:cubicBezTo>
                    <a:cubicBezTo>
                      <a:pt x="97" y="51"/>
                      <a:pt x="97" y="52"/>
                      <a:pt x="95" y="52"/>
                    </a:cubicBezTo>
                    <a:cubicBezTo>
                      <a:pt x="94" y="56"/>
                      <a:pt x="95" y="52"/>
                      <a:pt x="94" y="52"/>
                    </a:cubicBezTo>
                    <a:cubicBezTo>
                      <a:pt x="94" y="51"/>
                      <a:pt x="94" y="51"/>
                      <a:pt x="94" y="50"/>
                    </a:cubicBezTo>
                    <a:cubicBezTo>
                      <a:pt x="95" y="50"/>
                      <a:pt x="95" y="49"/>
                      <a:pt x="95" y="49"/>
                    </a:cubicBezTo>
                    <a:cubicBezTo>
                      <a:pt x="96" y="49"/>
                      <a:pt x="96" y="50"/>
                      <a:pt x="96" y="50"/>
                    </a:cubicBezTo>
                    <a:cubicBezTo>
                      <a:pt x="96" y="50"/>
                      <a:pt x="97" y="50"/>
                      <a:pt x="98" y="50"/>
                    </a:cubicBezTo>
                    <a:cubicBezTo>
                      <a:pt x="98" y="50"/>
                      <a:pt x="98" y="50"/>
                      <a:pt x="98" y="49"/>
                    </a:cubicBezTo>
                    <a:cubicBezTo>
                      <a:pt x="100" y="49"/>
                      <a:pt x="100" y="50"/>
                      <a:pt x="102" y="50"/>
                    </a:cubicBezTo>
                    <a:cubicBezTo>
                      <a:pt x="103" y="50"/>
                      <a:pt x="103" y="49"/>
                      <a:pt x="103" y="49"/>
                    </a:cubicBezTo>
                    <a:cubicBezTo>
                      <a:pt x="104" y="49"/>
                      <a:pt x="104" y="46"/>
                      <a:pt x="105" y="49"/>
                    </a:cubicBezTo>
                    <a:cubicBezTo>
                      <a:pt x="105" y="49"/>
                      <a:pt x="105" y="49"/>
                      <a:pt x="105" y="49"/>
                    </a:cubicBezTo>
                    <a:cubicBezTo>
                      <a:pt x="105" y="50"/>
                      <a:pt x="105" y="50"/>
                      <a:pt x="106" y="50"/>
                    </a:cubicBezTo>
                    <a:cubicBezTo>
                      <a:pt x="104" y="50"/>
                      <a:pt x="106" y="52"/>
                      <a:pt x="104" y="51"/>
                    </a:cubicBezTo>
                    <a:close/>
                  </a:path>
                </a:pathLst>
              </a:custGeom>
              <a:solidFill>
                <a:srgbClr val="BFBFBF"/>
              </a:solidFill>
              <a:ln w="3175">
                <a:noFill/>
              </a:ln>
            </p:spPr>
            <p:txBody>
              <a:bodyPr vert="horz" wrap="square" lIns="91440" tIns="45720" rIns="91440" bIns="45720" numCol="1" anchor="t" anchorCtr="0" compatLnSpc="1">
                <a:prstTxWarp prst="textNoShape">
                  <a:avLst/>
                </a:prstTxWarp>
              </a:bodyPr>
              <a:lstStyle/>
              <a:p>
                <a:endParaRPr lang="en-GB"/>
              </a:p>
            </p:txBody>
          </p:sp>
          <p:sp>
            <p:nvSpPr>
              <p:cNvPr id="5147" name="Freeform 2645">
                <a:extLst>
                  <a:ext uri="{FF2B5EF4-FFF2-40B4-BE49-F238E27FC236}">
                    <a16:creationId xmlns:a16="http://schemas.microsoft.com/office/drawing/2014/main" id="{916E0AA7-B640-AE48-E34B-90480DCF4789}"/>
                  </a:ext>
                </a:extLst>
              </p:cNvPr>
              <p:cNvSpPr>
                <a:spLocks noEditPoints="1"/>
              </p:cNvSpPr>
              <p:nvPr/>
            </p:nvSpPr>
            <p:spPr bwMode="auto">
              <a:xfrm>
                <a:off x="4475163" y="3298825"/>
                <a:ext cx="107950" cy="60325"/>
              </a:xfrm>
              <a:custGeom>
                <a:avLst/>
                <a:gdLst>
                  <a:gd name="T0" fmla="*/ 36 w 38"/>
                  <a:gd name="T1" fmla="*/ 10 h 21"/>
                  <a:gd name="T2" fmla="*/ 33 w 38"/>
                  <a:gd name="T3" fmla="*/ 10 h 21"/>
                  <a:gd name="T4" fmla="*/ 30 w 38"/>
                  <a:gd name="T5" fmla="*/ 9 h 21"/>
                  <a:gd name="T6" fmla="*/ 31 w 38"/>
                  <a:gd name="T7" fmla="*/ 5 h 21"/>
                  <a:gd name="T8" fmla="*/ 30 w 38"/>
                  <a:gd name="T9" fmla="*/ 3 h 21"/>
                  <a:gd name="T10" fmla="*/ 26 w 38"/>
                  <a:gd name="T11" fmla="*/ 2 h 21"/>
                  <a:gd name="T12" fmla="*/ 24 w 38"/>
                  <a:gd name="T13" fmla="*/ 2 h 21"/>
                  <a:gd name="T14" fmla="*/ 23 w 38"/>
                  <a:gd name="T15" fmla="*/ 1 h 21"/>
                  <a:gd name="T16" fmla="*/ 22 w 38"/>
                  <a:gd name="T17" fmla="*/ 1 h 21"/>
                  <a:gd name="T18" fmla="*/ 22 w 38"/>
                  <a:gd name="T19" fmla="*/ 2 h 21"/>
                  <a:gd name="T20" fmla="*/ 21 w 38"/>
                  <a:gd name="T21" fmla="*/ 3 h 21"/>
                  <a:gd name="T22" fmla="*/ 17 w 38"/>
                  <a:gd name="T23" fmla="*/ 4 h 21"/>
                  <a:gd name="T24" fmla="*/ 14 w 38"/>
                  <a:gd name="T25" fmla="*/ 3 h 21"/>
                  <a:gd name="T26" fmla="*/ 13 w 38"/>
                  <a:gd name="T27" fmla="*/ 4 h 21"/>
                  <a:gd name="T28" fmla="*/ 10 w 38"/>
                  <a:gd name="T29" fmla="*/ 4 h 21"/>
                  <a:gd name="T30" fmla="*/ 9 w 38"/>
                  <a:gd name="T31" fmla="*/ 5 h 21"/>
                  <a:gd name="T32" fmla="*/ 9 w 38"/>
                  <a:gd name="T33" fmla="*/ 6 h 21"/>
                  <a:gd name="T34" fmla="*/ 6 w 38"/>
                  <a:gd name="T35" fmla="*/ 9 h 21"/>
                  <a:gd name="T36" fmla="*/ 5 w 38"/>
                  <a:gd name="T37" fmla="*/ 10 h 21"/>
                  <a:gd name="T38" fmla="*/ 3 w 38"/>
                  <a:gd name="T39" fmla="*/ 13 h 21"/>
                  <a:gd name="T40" fmla="*/ 1 w 38"/>
                  <a:gd name="T41" fmla="*/ 15 h 21"/>
                  <a:gd name="T42" fmla="*/ 1 w 38"/>
                  <a:gd name="T43" fmla="*/ 17 h 21"/>
                  <a:gd name="T44" fmla="*/ 1 w 38"/>
                  <a:gd name="T45" fmla="*/ 18 h 21"/>
                  <a:gd name="T46" fmla="*/ 2 w 38"/>
                  <a:gd name="T47" fmla="*/ 18 h 21"/>
                  <a:gd name="T48" fmla="*/ 4 w 38"/>
                  <a:gd name="T49" fmla="*/ 15 h 21"/>
                  <a:gd name="T50" fmla="*/ 7 w 38"/>
                  <a:gd name="T51" fmla="*/ 15 h 21"/>
                  <a:gd name="T52" fmla="*/ 8 w 38"/>
                  <a:gd name="T53" fmla="*/ 16 h 21"/>
                  <a:gd name="T54" fmla="*/ 8 w 38"/>
                  <a:gd name="T55" fmla="*/ 17 h 21"/>
                  <a:gd name="T56" fmla="*/ 8 w 38"/>
                  <a:gd name="T57" fmla="*/ 19 h 21"/>
                  <a:gd name="T58" fmla="*/ 9 w 38"/>
                  <a:gd name="T59" fmla="*/ 20 h 21"/>
                  <a:gd name="T60" fmla="*/ 11 w 38"/>
                  <a:gd name="T61" fmla="*/ 20 h 21"/>
                  <a:gd name="T62" fmla="*/ 14 w 38"/>
                  <a:gd name="T63" fmla="*/ 20 h 21"/>
                  <a:gd name="T64" fmla="*/ 17 w 38"/>
                  <a:gd name="T65" fmla="*/ 19 h 21"/>
                  <a:gd name="T66" fmla="*/ 18 w 38"/>
                  <a:gd name="T67" fmla="*/ 17 h 21"/>
                  <a:gd name="T68" fmla="*/ 19 w 38"/>
                  <a:gd name="T69" fmla="*/ 16 h 21"/>
                  <a:gd name="T70" fmla="*/ 21 w 38"/>
                  <a:gd name="T71" fmla="*/ 17 h 21"/>
                  <a:gd name="T72" fmla="*/ 23 w 38"/>
                  <a:gd name="T73" fmla="*/ 18 h 21"/>
                  <a:gd name="T74" fmla="*/ 24 w 38"/>
                  <a:gd name="T75" fmla="*/ 20 h 21"/>
                  <a:gd name="T76" fmla="*/ 26 w 38"/>
                  <a:gd name="T77" fmla="*/ 20 h 21"/>
                  <a:gd name="T78" fmla="*/ 28 w 38"/>
                  <a:gd name="T79" fmla="*/ 16 h 21"/>
                  <a:gd name="T80" fmla="*/ 29 w 38"/>
                  <a:gd name="T81" fmla="*/ 15 h 21"/>
                  <a:gd name="T82" fmla="*/ 29 w 38"/>
                  <a:gd name="T83" fmla="*/ 16 h 21"/>
                  <a:gd name="T84" fmla="*/ 32 w 38"/>
                  <a:gd name="T85" fmla="*/ 16 h 21"/>
                  <a:gd name="T86" fmla="*/ 34 w 38"/>
                  <a:gd name="T87" fmla="*/ 17 h 21"/>
                  <a:gd name="T88" fmla="*/ 34 w 38"/>
                  <a:gd name="T89" fmla="*/ 15 h 21"/>
                  <a:gd name="T90" fmla="*/ 34 w 38"/>
                  <a:gd name="T91" fmla="*/ 14 h 21"/>
                  <a:gd name="T92" fmla="*/ 37 w 38"/>
                  <a:gd name="T93" fmla="*/ 14 h 21"/>
                  <a:gd name="T94" fmla="*/ 37 w 38"/>
                  <a:gd name="T95" fmla="*/ 12 h 21"/>
                  <a:gd name="T96" fmla="*/ 37 w 38"/>
                  <a:gd name="T97" fmla="*/ 9 h 21"/>
                  <a:gd name="T98" fmla="*/ 8 w 38"/>
                  <a:gd name="T99" fmla="*/ 11 h 21"/>
                  <a:gd name="T100" fmla="*/ 10 w 38"/>
                  <a:gd name="T101" fmla="*/ 1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8" h="21">
                    <a:moveTo>
                      <a:pt x="37" y="9"/>
                    </a:moveTo>
                    <a:cubicBezTo>
                      <a:pt x="36" y="9"/>
                      <a:pt x="37" y="10"/>
                      <a:pt x="36" y="10"/>
                    </a:cubicBezTo>
                    <a:cubicBezTo>
                      <a:pt x="35" y="10"/>
                      <a:pt x="36" y="11"/>
                      <a:pt x="35" y="11"/>
                    </a:cubicBezTo>
                    <a:cubicBezTo>
                      <a:pt x="34" y="11"/>
                      <a:pt x="34" y="10"/>
                      <a:pt x="33" y="10"/>
                    </a:cubicBezTo>
                    <a:cubicBezTo>
                      <a:pt x="32" y="10"/>
                      <a:pt x="33" y="9"/>
                      <a:pt x="31" y="9"/>
                    </a:cubicBezTo>
                    <a:cubicBezTo>
                      <a:pt x="30" y="8"/>
                      <a:pt x="31" y="8"/>
                      <a:pt x="30" y="9"/>
                    </a:cubicBezTo>
                    <a:cubicBezTo>
                      <a:pt x="29" y="9"/>
                      <a:pt x="30" y="8"/>
                      <a:pt x="29" y="8"/>
                    </a:cubicBezTo>
                    <a:cubicBezTo>
                      <a:pt x="29" y="6"/>
                      <a:pt x="31" y="6"/>
                      <a:pt x="31" y="5"/>
                    </a:cubicBezTo>
                    <a:cubicBezTo>
                      <a:pt x="31" y="5"/>
                      <a:pt x="31" y="4"/>
                      <a:pt x="30" y="4"/>
                    </a:cubicBezTo>
                    <a:cubicBezTo>
                      <a:pt x="30" y="4"/>
                      <a:pt x="30" y="4"/>
                      <a:pt x="30" y="3"/>
                    </a:cubicBezTo>
                    <a:cubicBezTo>
                      <a:pt x="29" y="3"/>
                      <a:pt x="28" y="3"/>
                      <a:pt x="27" y="2"/>
                    </a:cubicBezTo>
                    <a:cubicBezTo>
                      <a:pt x="26" y="2"/>
                      <a:pt x="27" y="2"/>
                      <a:pt x="26" y="2"/>
                    </a:cubicBezTo>
                    <a:cubicBezTo>
                      <a:pt x="25" y="2"/>
                      <a:pt x="26" y="2"/>
                      <a:pt x="25" y="2"/>
                    </a:cubicBezTo>
                    <a:cubicBezTo>
                      <a:pt x="24" y="2"/>
                      <a:pt x="25" y="2"/>
                      <a:pt x="24" y="2"/>
                    </a:cubicBezTo>
                    <a:cubicBezTo>
                      <a:pt x="23" y="1"/>
                      <a:pt x="24" y="3"/>
                      <a:pt x="23" y="2"/>
                    </a:cubicBezTo>
                    <a:cubicBezTo>
                      <a:pt x="23" y="2"/>
                      <a:pt x="24" y="2"/>
                      <a:pt x="23" y="1"/>
                    </a:cubicBezTo>
                    <a:cubicBezTo>
                      <a:pt x="22" y="1"/>
                      <a:pt x="23" y="1"/>
                      <a:pt x="22" y="1"/>
                    </a:cubicBezTo>
                    <a:cubicBezTo>
                      <a:pt x="22" y="0"/>
                      <a:pt x="22" y="1"/>
                      <a:pt x="22" y="1"/>
                    </a:cubicBezTo>
                    <a:cubicBezTo>
                      <a:pt x="21" y="1"/>
                      <a:pt x="21" y="1"/>
                      <a:pt x="21" y="2"/>
                    </a:cubicBezTo>
                    <a:cubicBezTo>
                      <a:pt x="20" y="3"/>
                      <a:pt x="21" y="2"/>
                      <a:pt x="22" y="2"/>
                    </a:cubicBezTo>
                    <a:cubicBezTo>
                      <a:pt x="23" y="2"/>
                      <a:pt x="22" y="3"/>
                      <a:pt x="22" y="3"/>
                    </a:cubicBezTo>
                    <a:cubicBezTo>
                      <a:pt x="22" y="3"/>
                      <a:pt x="21" y="3"/>
                      <a:pt x="21" y="3"/>
                    </a:cubicBezTo>
                    <a:cubicBezTo>
                      <a:pt x="21" y="3"/>
                      <a:pt x="21" y="3"/>
                      <a:pt x="20" y="3"/>
                    </a:cubicBezTo>
                    <a:cubicBezTo>
                      <a:pt x="18" y="2"/>
                      <a:pt x="18" y="4"/>
                      <a:pt x="17" y="4"/>
                    </a:cubicBezTo>
                    <a:cubicBezTo>
                      <a:pt x="17" y="3"/>
                      <a:pt x="16" y="4"/>
                      <a:pt x="16" y="3"/>
                    </a:cubicBezTo>
                    <a:cubicBezTo>
                      <a:pt x="16" y="3"/>
                      <a:pt x="14" y="4"/>
                      <a:pt x="14" y="3"/>
                    </a:cubicBezTo>
                    <a:cubicBezTo>
                      <a:pt x="15" y="3"/>
                      <a:pt x="14" y="3"/>
                      <a:pt x="14" y="3"/>
                    </a:cubicBezTo>
                    <a:cubicBezTo>
                      <a:pt x="13" y="3"/>
                      <a:pt x="14" y="4"/>
                      <a:pt x="13" y="4"/>
                    </a:cubicBezTo>
                    <a:cubicBezTo>
                      <a:pt x="12" y="4"/>
                      <a:pt x="14" y="5"/>
                      <a:pt x="11" y="5"/>
                    </a:cubicBezTo>
                    <a:cubicBezTo>
                      <a:pt x="10" y="5"/>
                      <a:pt x="11" y="4"/>
                      <a:pt x="10" y="4"/>
                    </a:cubicBezTo>
                    <a:cubicBezTo>
                      <a:pt x="10" y="4"/>
                      <a:pt x="10" y="4"/>
                      <a:pt x="9" y="4"/>
                    </a:cubicBezTo>
                    <a:cubicBezTo>
                      <a:pt x="9" y="4"/>
                      <a:pt x="9" y="4"/>
                      <a:pt x="9" y="5"/>
                    </a:cubicBezTo>
                    <a:cubicBezTo>
                      <a:pt x="8" y="5"/>
                      <a:pt x="8" y="5"/>
                      <a:pt x="9" y="5"/>
                    </a:cubicBezTo>
                    <a:cubicBezTo>
                      <a:pt x="10" y="5"/>
                      <a:pt x="10" y="6"/>
                      <a:pt x="9" y="6"/>
                    </a:cubicBezTo>
                    <a:cubicBezTo>
                      <a:pt x="8" y="7"/>
                      <a:pt x="9" y="7"/>
                      <a:pt x="7" y="8"/>
                    </a:cubicBezTo>
                    <a:cubicBezTo>
                      <a:pt x="6" y="9"/>
                      <a:pt x="7" y="9"/>
                      <a:pt x="6" y="9"/>
                    </a:cubicBezTo>
                    <a:cubicBezTo>
                      <a:pt x="6" y="9"/>
                      <a:pt x="6" y="9"/>
                      <a:pt x="5" y="9"/>
                    </a:cubicBezTo>
                    <a:cubicBezTo>
                      <a:pt x="5" y="9"/>
                      <a:pt x="4" y="10"/>
                      <a:pt x="5" y="10"/>
                    </a:cubicBezTo>
                    <a:cubicBezTo>
                      <a:pt x="5" y="11"/>
                      <a:pt x="4" y="11"/>
                      <a:pt x="4" y="11"/>
                    </a:cubicBezTo>
                    <a:cubicBezTo>
                      <a:pt x="5" y="12"/>
                      <a:pt x="4" y="12"/>
                      <a:pt x="3" y="13"/>
                    </a:cubicBezTo>
                    <a:cubicBezTo>
                      <a:pt x="2" y="13"/>
                      <a:pt x="2" y="13"/>
                      <a:pt x="2" y="14"/>
                    </a:cubicBezTo>
                    <a:cubicBezTo>
                      <a:pt x="3" y="14"/>
                      <a:pt x="1" y="14"/>
                      <a:pt x="1" y="15"/>
                    </a:cubicBezTo>
                    <a:cubicBezTo>
                      <a:pt x="1" y="16"/>
                      <a:pt x="2" y="15"/>
                      <a:pt x="2" y="16"/>
                    </a:cubicBezTo>
                    <a:cubicBezTo>
                      <a:pt x="2" y="17"/>
                      <a:pt x="2" y="17"/>
                      <a:pt x="1" y="17"/>
                    </a:cubicBezTo>
                    <a:cubicBezTo>
                      <a:pt x="0" y="17"/>
                      <a:pt x="1" y="17"/>
                      <a:pt x="1" y="18"/>
                    </a:cubicBezTo>
                    <a:cubicBezTo>
                      <a:pt x="0" y="18"/>
                      <a:pt x="1" y="18"/>
                      <a:pt x="1" y="18"/>
                    </a:cubicBezTo>
                    <a:cubicBezTo>
                      <a:pt x="2" y="18"/>
                      <a:pt x="2" y="18"/>
                      <a:pt x="3" y="18"/>
                    </a:cubicBezTo>
                    <a:cubicBezTo>
                      <a:pt x="2" y="18"/>
                      <a:pt x="2" y="18"/>
                      <a:pt x="2" y="18"/>
                    </a:cubicBezTo>
                    <a:cubicBezTo>
                      <a:pt x="2" y="18"/>
                      <a:pt x="2" y="17"/>
                      <a:pt x="2" y="17"/>
                    </a:cubicBezTo>
                    <a:cubicBezTo>
                      <a:pt x="3" y="16"/>
                      <a:pt x="3" y="15"/>
                      <a:pt x="4" y="15"/>
                    </a:cubicBezTo>
                    <a:cubicBezTo>
                      <a:pt x="5" y="15"/>
                      <a:pt x="5" y="15"/>
                      <a:pt x="6" y="14"/>
                    </a:cubicBezTo>
                    <a:cubicBezTo>
                      <a:pt x="6" y="14"/>
                      <a:pt x="7" y="14"/>
                      <a:pt x="7" y="15"/>
                    </a:cubicBezTo>
                    <a:cubicBezTo>
                      <a:pt x="8" y="15"/>
                      <a:pt x="10" y="16"/>
                      <a:pt x="9" y="16"/>
                    </a:cubicBezTo>
                    <a:cubicBezTo>
                      <a:pt x="9" y="16"/>
                      <a:pt x="8" y="16"/>
                      <a:pt x="8" y="16"/>
                    </a:cubicBezTo>
                    <a:cubicBezTo>
                      <a:pt x="7" y="16"/>
                      <a:pt x="7" y="16"/>
                      <a:pt x="7" y="16"/>
                    </a:cubicBezTo>
                    <a:cubicBezTo>
                      <a:pt x="7" y="16"/>
                      <a:pt x="8" y="16"/>
                      <a:pt x="8" y="17"/>
                    </a:cubicBezTo>
                    <a:cubicBezTo>
                      <a:pt x="8" y="17"/>
                      <a:pt x="7" y="17"/>
                      <a:pt x="7" y="18"/>
                    </a:cubicBezTo>
                    <a:cubicBezTo>
                      <a:pt x="7" y="18"/>
                      <a:pt x="8" y="17"/>
                      <a:pt x="8" y="19"/>
                    </a:cubicBezTo>
                    <a:cubicBezTo>
                      <a:pt x="8" y="19"/>
                      <a:pt x="8" y="18"/>
                      <a:pt x="9" y="19"/>
                    </a:cubicBezTo>
                    <a:cubicBezTo>
                      <a:pt x="9" y="20"/>
                      <a:pt x="9" y="20"/>
                      <a:pt x="9" y="20"/>
                    </a:cubicBezTo>
                    <a:cubicBezTo>
                      <a:pt x="9" y="20"/>
                      <a:pt x="10" y="20"/>
                      <a:pt x="10" y="20"/>
                    </a:cubicBezTo>
                    <a:cubicBezTo>
                      <a:pt x="10" y="21"/>
                      <a:pt x="10" y="21"/>
                      <a:pt x="11" y="20"/>
                    </a:cubicBezTo>
                    <a:cubicBezTo>
                      <a:pt x="12" y="20"/>
                      <a:pt x="12" y="21"/>
                      <a:pt x="13" y="20"/>
                    </a:cubicBezTo>
                    <a:cubicBezTo>
                      <a:pt x="14" y="19"/>
                      <a:pt x="14" y="20"/>
                      <a:pt x="14" y="20"/>
                    </a:cubicBezTo>
                    <a:cubicBezTo>
                      <a:pt x="15" y="20"/>
                      <a:pt x="15" y="20"/>
                      <a:pt x="16" y="20"/>
                    </a:cubicBezTo>
                    <a:cubicBezTo>
                      <a:pt x="17" y="20"/>
                      <a:pt x="16" y="20"/>
                      <a:pt x="17" y="19"/>
                    </a:cubicBezTo>
                    <a:cubicBezTo>
                      <a:pt x="18" y="19"/>
                      <a:pt x="17" y="19"/>
                      <a:pt x="18" y="18"/>
                    </a:cubicBezTo>
                    <a:cubicBezTo>
                      <a:pt x="19" y="18"/>
                      <a:pt x="18" y="17"/>
                      <a:pt x="18" y="17"/>
                    </a:cubicBezTo>
                    <a:cubicBezTo>
                      <a:pt x="18" y="17"/>
                      <a:pt x="18" y="17"/>
                      <a:pt x="18" y="16"/>
                    </a:cubicBezTo>
                    <a:cubicBezTo>
                      <a:pt x="19" y="16"/>
                      <a:pt x="19" y="17"/>
                      <a:pt x="19" y="16"/>
                    </a:cubicBezTo>
                    <a:cubicBezTo>
                      <a:pt x="20" y="16"/>
                      <a:pt x="20" y="15"/>
                      <a:pt x="21" y="15"/>
                    </a:cubicBezTo>
                    <a:cubicBezTo>
                      <a:pt x="21" y="15"/>
                      <a:pt x="21" y="16"/>
                      <a:pt x="21" y="17"/>
                    </a:cubicBezTo>
                    <a:cubicBezTo>
                      <a:pt x="21" y="17"/>
                      <a:pt x="21" y="17"/>
                      <a:pt x="22" y="18"/>
                    </a:cubicBezTo>
                    <a:cubicBezTo>
                      <a:pt x="22" y="18"/>
                      <a:pt x="23" y="19"/>
                      <a:pt x="23" y="18"/>
                    </a:cubicBezTo>
                    <a:cubicBezTo>
                      <a:pt x="23" y="18"/>
                      <a:pt x="23" y="19"/>
                      <a:pt x="24" y="19"/>
                    </a:cubicBezTo>
                    <a:cubicBezTo>
                      <a:pt x="25" y="18"/>
                      <a:pt x="23" y="20"/>
                      <a:pt x="24" y="20"/>
                    </a:cubicBezTo>
                    <a:cubicBezTo>
                      <a:pt x="26" y="20"/>
                      <a:pt x="24" y="21"/>
                      <a:pt x="25" y="21"/>
                    </a:cubicBezTo>
                    <a:cubicBezTo>
                      <a:pt x="26" y="21"/>
                      <a:pt x="26" y="21"/>
                      <a:pt x="26" y="20"/>
                    </a:cubicBezTo>
                    <a:cubicBezTo>
                      <a:pt x="25" y="20"/>
                      <a:pt x="25" y="19"/>
                      <a:pt x="26" y="18"/>
                    </a:cubicBezTo>
                    <a:cubicBezTo>
                      <a:pt x="27" y="18"/>
                      <a:pt x="28" y="17"/>
                      <a:pt x="28" y="16"/>
                    </a:cubicBezTo>
                    <a:cubicBezTo>
                      <a:pt x="28" y="15"/>
                      <a:pt x="27" y="14"/>
                      <a:pt x="28" y="14"/>
                    </a:cubicBezTo>
                    <a:cubicBezTo>
                      <a:pt x="29" y="14"/>
                      <a:pt x="28" y="15"/>
                      <a:pt x="29" y="15"/>
                    </a:cubicBezTo>
                    <a:cubicBezTo>
                      <a:pt x="29" y="14"/>
                      <a:pt x="29" y="15"/>
                      <a:pt x="29" y="15"/>
                    </a:cubicBezTo>
                    <a:cubicBezTo>
                      <a:pt x="29" y="15"/>
                      <a:pt x="29" y="16"/>
                      <a:pt x="29" y="16"/>
                    </a:cubicBezTo>
                    <a:cubicBezTo>
                      <a:pt x="30" y="16"/>
                      <a:pt x="31" y="17"/>
                      <a:pt x="31" y="16"/>
                    </a:cubicBezTo>
                    <a:cubicBezTo>
                      <a:pt x="32" y="15"/>
                      <a:pt x="32" y="16"/>
                      <a:pt x="32" y="16"/>
                    </a:cubicBezTo>
                    <a:cubicBezTo>
                      <a:pt x="33" y="15"/>
                      <a:pt x="34" y="16"/>
                      <a:pt x="33" y="16"/>
                    </a:cubicBezTo>
                    <a:cubicBezTo>
                      <a:pt x="33" y="17"/>
                      <a:pt x="34" y="16"/>
                      <a:pt x="34" y="17"/>
                    </a:cubicBezTo>
                    <a:cubicBezTo>
                      <a:pt x="34" y="18"/>
                      <a:pt x="36" y="17"/>
                      <a:pt x="35" y="16"/>
                    </a:cubicBezTo>
                    <a:cubicBezTo>
                      <a:pt x="34" y="16"/>
                      <a:pt x="36" y="15"/>
                      <a:pt x="34" y="15"/>
                    </a:cubicBezTo>
                    <a:cubicBezTo>
                      <a:pt x="33" y="15"/>
                      <a:pt x="33" y="14"/>
                      <a:pt x="34" y="14"/>
                    </a:cubicBezTo>
                    <a:cubicBezTo>
                      <a:pt x="34" y="14"/>
                      <a:pt x="34" y="14"/>
                      <a:pt x="34" y="14"/>
                    </a:cubicBezTo>
                    <a:cubicBezTo>
                      <a:pt x="35" y="14"/>
                      <a:pt x="35" y="13"/>
                      <a:pt x="35" y="13"/>
                    </a:cubicBezTo>
                    <a:cubicBezTo>
                      <a:pt x="36" y="13"/>
                      <a:pt x="35" y="14"/>
                      <a:pt x="37" y="14"/>
                    </a:cubicBezTo>
                    <a:cubicBezTo>
                      <a:pt x="38" y="14"/>
                      <a:pt x="38" y="13"/>
                      <a:pt x="37" y="13"/>
                    </a:cubicBezTo>
                    <a:cubicBezTo>
                      <a:pt x="36" y="13"/>
                      <a:pt x="37" y="12"/>
                      <a:pt x="37" y="12"/>
                    </a:cubicBezTo>
                    <a:cubicBezTo>
                      <a:pt x="37" y="11"/>
                      <a:pt x="37" y="11"/>
                      <a:pt x="37" y="11"/>
                    </a:cubicBezTo>
                    <a:cubicBezTo>
                      <a:pt x="37" y="10"/>
                      <a:pt x="38" y="10"/>
                      <a:pt x="37" y="9"/>
                    </a:cubicBezTo>
                    <a:close/>
                    <a:moveTo>
                      <a:pt x="9" y="10"/>
                    </a:moveTo>
                    <a:cubicBezTo>
                      <a:pt x="9" y="10"/>
                      <a:pt x="9" y="11"/>
                      <a:pt x="8" y="11"/>
                    </a:cubicBezTo>
                    <a:cubicBezTo>
                      <a:pt x="8" y="12"/>
                      <a:pt x="7" y="12"/>
                      <a:pt x="6" y="12"/>
                    </a:cubicBezTo>
                    <a:cubicBezTo>
                      <a:pt x="8" y="10"/>
                      <a:pt x="8" y="10"/>
                      <a:pt x="10" y="10"/>
                    </a:cubicBezTo>
                    <a:cubicBezTo>
                      <a:pt x="10" y="10"/>
                      <a:pt x="9" y="10"/>
                      <a:pt x="9" y="10"/>
                    </a:cubicBezTo>
                    <a:close/>
                  </a:path>
                </a:pathLst>
              </a:custGeom>
              <a:solidFill>
                <a:schemeClr val="accent1"/>
              </a:solidFill>
              <a:ln w="3175">
                <a:noFill/>
              </a:ln>
            </p:spPr>
            <p:txBody>
              <a:bodyPr vert="horz" wrap="square" lIns="91440" tIns="45720" rIns="91440" bIns="45720" numCol="1" anchor="t" anchorCtr="0" compatLnSpc="1">
                <a:prstTxWarp prst="textNoShape">
                  <a:avLst/>
                </a:prstTxWarp>
              </a:bodyPr>
              <a:lstStyle/>
              <a:p>
                <a:endParaRPr lang="en-GB"/>
              </a:p>
            </p:txBody>
          </p:sp>
          <p:sp>
            <p:nvSpPr>
              <p:cNvPr id="5148" name="Freeform 2646">
                <a:extLst>
                  <a:ext uri="{FF2B5EF4-FFF2-40B4-BE49-F238E27FC236}">
                    <a16:creationId xmlns:a16="http://schemas.microsoft.com/office/drawing/2014/main" id="{095A5D48-5A91-F5AF-44ED-EBE54C33AD02}"/>
                  </a:ext>
                </a:extLst>
              </p:cNvPr>
              <p:cNvSpPr>
                <a:spLocks/>
              </p:cNvSpPr>
              <p:nvPr/>
            </p:nvSpPr>
            <p:spPr bwMode="auto">
              <a:xfrm>
                <a:off x="4222750" y="3281363"/>
                <a:ext cx="3175" cy="3175"/>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1"/>
                      <a:pt x="1" y="0"/>
                      <a:pt x="1" y="0"/>
                    </a:cubicBezTo>
                    <a:cubicBezTo>
                      <a:pt x="0" y="1"/>
                      <a:pt x="0" y="1"/>
                      <a:pt x="1" y="1"/>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149" name="Freeform 2647">
                <a:extLst>
                  <a:ext uri="{FF2B5EF4-FFF2-40B4-BE49-F238E27FC236}">
                    <a16:creationId xmlns:a16="http://schemas.microsoft.com/office/drawing/2014/main" id="{206DC037-0570-F638-FFA4-4D8B034FEFD5}"/>
                  </a:ext>
                </a:extLst>
              </p:cNvPr>
              <p:cNvSpPr>
                <a:spLocks/>
              </p:cNvSpPr>
              <p:nvPr/>
            </p:nvSpPr>
            <p:spPr bwMode="auto">
              <a:xfrm>
                <a:off x="4308475" y="3354388"/>
                <a:ext cx="6350" cy="7937"/>
              </a:xfrm>
              <a:custGeom>
                <a:avLst/>
                <a:gdLst>
                  <a:gd name="T0" fmla="*/ 1 w 2"/>
                  <a:gd name="T1" fmla="*/ 1 h 3"/>
                  <a:gd name="T2" fmla="*/ 0 w 2"/>
                  <a:gd name="T3" fmla="*/ 0 h 3"/>
                  <a:gd name="T4" fmla="*/ 0 w 2"/>
                  <a:gd name="T5" fmla="*/ 1 h 3"/>
                  <a:gd name="T6" fmla="*/ 1 w 2"/>
                  <a:gd name="T7" fmla="*/ 1 h 3"/>
                  <a:gd name="T8" fmla="*/ 1 w 2"/>
                  <a:gd name="T9" fmla="*/ 2 h 3"/>
                  <a:gd name="T10" fmla="*/ 2 w 2"/>
                  <a:gd name="T11" fmla="*/ 2 h 3"/>
                  <a:gd name="T12" fmla="*/ 2 w 2"/>
                  <a:gd name="T13" fmla="*/ 1 h 3"/>
                  <a:gd name="T14" fmla="*/ 1 w 2"/>
                  <a:gd name="T15" fmla="*/ 1 h 3"/>
                  <a:gd name="T16" fmla="*/ 1 w 2"/>
                  <a:gd name="T17"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3">
                    <a:moveTo>
                      <a:pt x="1" y="1"/>
                    </a:moveTo>
                    <a:cubicBezTo>
                      <a:pt x="1" y="1"/>
                      <a:pt x="1" y="1"/>
                      <a:pt x="0" y="0"/>
                    </a:cubicBezTo>
                    <a:cubicBezTo>
                      <a:pt x="0" y="0"/>
                      <a:pt x="0" y="0"/>
                      <a:pt x="0" y="1"/>
                    </a:cubicBezTo>
                    <a:cubicBezTo>
                      <a:pt x="0" y="1"/>
                      <a:pt x="0" y="1"/>
                      <a:pt x="1" y="1"/>
                    </a:cubicBezTo>
                    <a:cubicBezTo>
                      <a:pt x="1" y="2"/>
                      <a:pt x="1" y="2"/>
                      <a:pt x="1" y="2"/>
                    </a:cubicBezTo>
                    <a:cubicBezTo>
                      <a:pt x="1" y="3"/>
                      <a:pt x="2" y="2"/>
                      <a:pt x="2" y="2"/>
                    </a:cubicBezTo>
                    <a:cubicBezTo>
                      <a:pt x="2" y="2"/>
                      <a:pt x="2" y="2"/>
                      <a:pt x="2" y="1"/>
                    </a:cubicBezTo>
                    <a:cubicBezTo>
                      <a:pt x="2" y="1"/>
                      <a:pt x="1" y="1"/>
                      <a:pt x="1" y="1"/>
                    </a:cubicBezTo>
                    <a:cubicBezTo>
                      <a:pt x="2" y="1"/>
                      <a:pt x="2" y="1"/>
                      <a:pt x="1" y="1"/>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150" name="Freeform 2648">
                <a:extLst>
                  <a:ext uri="{FF2B5EF4-FFF2-40B4-BE49-F238E27FC236}">
                    <a16:creationId xmlns:a16="http://schemas.microsoft.com/office/drawing/2014/main" id="{54E5BC3D-3B3B-E05B-112F-0D1D9029F2C5}"/>
                  </a:ext>
                </a:extLst>
              </p:cNvPr>
              <p:cNvSpPr>
                <a:spLocks/>
              </p:cNvSpPr>
              <p:nvPr/>
            </p:nvSpPr>
            <p:spPr bwMode="auto">
              <a:xfrm>
                <a:off x="4265613" y="3316288"/>
                <a:ext cx="4763" cy="3175"/>
              </a:xfrm>
              <a:custGeom>
                <a:avLst/>
                <a:gdLst>
                  <a:gd name="T0" fmla="*/ 2 w 2"/>
                  <a:gd name="T1" fmla="*/ 0 h 1"/>
                  <a:gd name="T2" fmla="*/ 1 w 2"/>
                  <a:gd name="T3" fmla="*/ 0 h 1"/>
                  <a:gd name="T4" fmla="*/ 1 w 2"/>
                  <a:gd name="T5" fmla="*/ 0 h 1"/>
                  <a:gd name="T6" fmla="*/ 0 w 2"/>
                  <a:gd name="T7" fmla="*/ 0 h 1"/>
                  <a:gd name="T8" fmla="*/ 0 w 2"/>
                  <a:gd name="T9" fmla="*/ 0 h 1"/>
                  <a:gd name="T10" fmla="*/ 0 w 2"/>
                  <a:gd name="T11" fmla="*/ 0 h 1"/>
                  <a:gd name="T12" fmla="*/ 1 w 2"/>
                  <a:gd name="T13" fmla="*/ 1 h 1"/>
                  <a:gd name="T14" fmla="*/ 1 w 2"/>
                  <a:gd name="T15" fmla="*/ 1 h 1"/>
                  <a:gd name="T16" fmla="*/ 2 w 2"/>
                  <a:gd name="T17" fmla="*/ 1 h 1"/>
                  <a:gd name="T18" fmla="*/ 2 w 2"/>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1">
                    <a:moveTo>
                      <a:pt x="2" y="0"/>
                    </a:moveTo>
                    <a:cubicBezTo>
                      <a:pt x="2" y="0"/>
                      <a:pt x="2" y="0"/>
                      <a:pt x="1" y="0"/>
                    </a:cubicBezTo>
                    <a:cubicBezTo>
                      <a:pt x="1" y="0"/>
                      <a:pt x="1" y="0"/>
                      <a:pt x="1" y="0"/>
                    </a:cubicBezTo>
                    <a:cubicBezTo>
                      <a:pt x="1" y="0"/>
                      <a:pt x="1" y="0"/>
                      <a:pt x="0" y="0"/>
                    </a:cubicBezTo>
                    <a:cubicBezTo>
                      <a:pt x="0" y="0"/>
                      <a:pt x="0" y="0"/>
                      <a:pt x="0" y="0"/>
                    </a:cubicBezTo>
                    <a:cubicBezTo>
                      <a:pt x="0" y="0"/>
                      <a:pt x="1" y="0"/>
                      <a:pt x="0" y="0"/>
                    </a:cubicBezTo>
                    <a:cubicBezTo>
                      <a:pt x="0" y="0"/>
                      <a:pt x="0" y="1"/>
                      <a:pt x="1" y="1"/>
                    </a:cubicBezTo>
                    <a:cubicBezTo>
                      <a:pt x="1" y="1"/>
                      <a:pt x="1" y="1"/>
                      <a:pt x="1" y="1"/>
                    </a:cubicBezTo>
                    <a:cubicBezTo>
                      <a:pt x="2" y="1"/>
                      <a:pt x="2" y="1"/>
                      <a:pt x="2" y="1"/>
                    </a:cubicBezTo>
                    <a:cubicBezTo>
                      <a:pt x="2" y="1"/>
                      <a:pt x="2" y="1"/>
                      <a:pt x="2" y="0"/>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151" name="Freeform 2649">
                <a:extLst>
                  <a:ext uri="{FF2B5EF4-FFF2-40B4-BE49-F238E27FC236}">
                    <a16:creationId xmlns:a16="http://schemas.microsoft.com/office/drawing/2014/main" id="{CDB5C0AB-E777-E6EC-2D00-50BB198AF242}"/>
                  </a:ext>
                </a:extLst>
              </p:cNvPr>
              <p:cNvSpPr>
                <a:spLocks/>
              </p:cNvSpPr>
              <p:nvPr/>
            </p:nvSpPr>
            <p:spPr bwMode="auto">
              <a:xfrm>
                <a:off x="4270375" y="3316288"/>
                <a:ext cx="3175"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0" y="0"/>
                      <a:pt x="0" y="0"/>
                      <a:pt x="1" y="0"/>
                    </a:cubicBezTo>
                    <a:cubicBezTo>
                      <a:pt x="1" y="0"/>
                      <a:pt x="1" y="0"/>
                      <a:pt x="1" y="0"/>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152" name="Freeform 2650">
                <a:extLst>
                  <a:ext uri="{FF2B5EF4-FFF2-40B4-BE49-F238E27FC236}">
                    <a16:creationId xmlns:a16="http://schemas.microsoft.com/office/drawing/2014/main" id="{56104899-D5EE-6AAC-468B-156AF49BB6DC}"/>
                  </a:ext>
                </a:extLst>
              </p:cNvPr>
              <p:cNvSpPr>
                <a:spLocks/>
              </p:cNvSpPr>
              <p:nvPr/>
            </p:nvSpPr>
            <p:spPr bwMode="auto">
              <a:xfrm>
                <a:off x="4256088" y="3308350"/>
                <a:ext cx="6350" cy="0"/>
              </a:xfrm>
              <a:custGeom>
                <a:avLst/>
                <a:gdLst>
                  <a:gd name="T0" fmla="*/ 1 w 2"/>
                  <a:gd name="T1" fmla="*/ 2 w 2"/>
                  <a:gd name="T2" fmla="*/ 1 w 2"/>
                </a:gdLst>
                <a:ahLst/>
                <a:cxnLst>
                  <a:cxn ang="0">
                    <a:pos x="T0" y="0"/>
                  </a:cxn>
                  <a:cxn ang="0">
                    <a:pos x="T1" y="0"/>
                  </a:cxn>
                  <a:cxn ang="0">
                    <a:pos x="T2" y="0"/>
                  </a:cxn>
                </a:cxnLst>
                <a:rect l="0" t="0" r="r" b="b"/>
                <a:pathLst>
                  <a:path w="2">
                    <a:moveTo>
                      <a:pt x="1" y="0"/>
                    </a:moveTo>
                    <a:cubicBezTo>
                      <a:pt x="0" y="0"/>
                      <a:pt x="1" y="0"/>
                      <a:pt x="2" y="0"/>
                    </a:cubicBezTo>
                    <a:cubicBezTo>
                      <a:pt x="2" y="0"/>
                      <a:pt x="2" y="0"/>
                      <a:pt x="1" y="0"/>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153" name="Freeform 2651">
                <a:extLst>
                  <a:ext uri="{FF2B5EF4-FFF2-40B4-BE49-F238E27FC236}">
                    <a16:creationId xmlns:a16="http://schemas.microsoft.com/office/drawing/2014/main" id="{8C954569-C333-CD82-D57D-4CC09CC02885}"/>
                  </a:ext>
                </a:extLst>
              </p:cNvPr>
              <p:cNvSpPr>
                <a:spLocks/>
              </p:cNvSpPr>
              <p:nvPr/>
            </p:nvSpPr>
            <p:spPr bwMode="auto">
              <a:xfrm>
                <a:off x="4273550" y="3316288"/>
                <a:ext cx="3175"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1" y="0"/>
                      <a:pt x="1" y="0"/>
                      <a:pt x="0" y="0"/>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154" name="Freeform 2652">
                <a:extLst>
                  <a:ext uri="{FF2B5EF4-FFF2-40B4-BE49-F238E27FC236}">
                    <a16:creationId xmlns:a16="http://schemas.microsoft.com/office/drawing/2014/main" id="{09DCF3CB-FF87-7278-4B12-26FEA011F85E}"/>
                  </a:ext>
                </a:extLst>
              </p:cNvPr>
              <p:cNvSpPr>
                <a:spLocks/>
              </p:cNvSpPr>
              <p:nvPr/>
            </p:nvSpPr>
            <p:spPr bwMode="auto">
              <a:xfrm>
                <a:off x="4308475" y="3348038"/>
                <a:ext cx="3175"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1" y="0"/>
                      <a:pt x="0" y="0"/>
                      <a:pt x="0" y="0"/>
                    </a:cubicBezTo>
                    <a:cubicBezTo>
                      <a:pt x="0" y="0"/>
                      <a:pt x="0" y="0"/>
                      <a:pt x="0" y="0"/>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155" name="Freeform 2653">
                <a:extLst>
                  <a:ext uri="{FF2B5EF4-FFF2-40B4-BE49-F238E27FC236}">
                    <a16:creationId xmlns:a16="http://schemas.microsoft.com/office/drawing/2014/main" id="{1D75AEDC-B53B-AA10-A54A-E50BF6CD6ED4}"/>
                  </a:ext>
                </a:extLst>
              </p:cNvPr>
              <p:cNvSpPr>
                <a:spLocks/>
              </p:cNvSpPr>
              <p:nvPr/>
            </p:nvSpPr>
            <p:spPr bwMode="auto">
              <a:xfrm>
                <a:off x="4284663" y="3333750"/>
                <a:ext cx="3175" cy="3175"/>
              </a:xfrm>
              <a:custGeom>
                <a:avLst/>
                <a:gdLst>
                  <a:gd name="T0" fmla="*/ 1 w 1"/>
                  <a:gd name="T1" fmla="*/ 1 h 1"/>
                  <a:gd name="T2" fmla="*/ 1 w 1"/>
                  <a:gd name="T3" fmla="*/ 1 h 1"/>
                  <a:gd name="T4" fmla="*/ 1 w 1"/>
                  <a:gd name="T5" fmla="*/ 1 h 1"/>
                  <a:gd name="T6" fmla="*/ 0 w 1"/>
                  <a:gd name="T7" fmla="*/ 0 h 1"/>
                  <a:gd name="T8" fmla="*/ 0 w 1"/>
                  <a:gd name="T9" fmla="*/ 1 h 1"/>
                  <a:gd name="T10" fmla="*/ 1 w 1"/>
                  <a:gd name="T11" fmla="*/ 1 h 1"/>
                </a:gdLst>
                <a:ahLst/>
                <a:cxnLst>
                  <a:cxn ang="0">
                    <a:pos x="T0" y="T1"/>
                  </a:cxn>
                  <a:cxn ang="0">
                    <a:pos x="T2" y="T3"/>
                  </a:cxn>
                  <a:cxn ang="0">
                    <a:pos x="T4" y="T5"/>
                  </a:cxn>
                  <a:cxn ang="0">
                    <a:pos x="T6" y="T7"/>
                  </a:cxn>
                  <a:cxn ang="0">
                    <a:pos x="T8" y="T9"/>
                  </a:cxn>
                  <a:cxn ang="0">
                    <a:pos x="T10" y="T11"/>
                  </a:cxn>
                </a:cxnLst>
                <a:rect l="0" t="0" r="r" b="b"/>
                <a:pathLst>
                  <a:path w="1" h="1">
                    <a:moveTo>
                      <a:pt x="1" y="1"/>
                    </a:moveTo>
                    <a:cubicBezTo>
                      <a:pt x="1" y="1"/>
                      <a:pt x="1" y="1"/>
                      <a:pt x="1" y="1"/>
                    </a:cubicBezTo>
                    <a:cubicBezTo>
                      <a:pt x="1" y="1"/>
                      <a:pt x="1" y="1"/>
                      <a:pt x="1" y="1"/>
                    </a:cubicBezTo>
                    <a:cubicBezTo>
                      <a:pt x="1" y="1"/>
                      <a:pt x="1" y="0"/>
                      <a:pt x="0" y="0"/>
                    </a:cubicBezTo>
                    <a:cubicBezTo>
                      <a:pt x="0" y="1"/>
                      <a:pt x="0" y="1"/>
                      <a:pt x="0" y="1"/>
                    </a:cubicBezTo>
                    <a:cubicBezTo>
                      <a:pt x="1" y="1"/>
                      <a:pt x="1" y="1"/>
                      <a:pt x="1" y="1"/>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156" name="Freeform 2654">
                <a:extLst>
                  <a:ext uri="{FF2B5EF4-FFF2-40B4-BE49-F238E27FC236}">
                    <a16:creationId xmlns:a16="http://schemas.microsoft.com/office/drawing/2014/main" id="{9A2A4283-7F4C-8E9D-B912-6F3B341179E3}"/>
                  </a:ext>
                </a:extLst>
              </p:cNvPr>
              <p:cNvSpPr>
                <a:spLocks/>
              </p:cNvSpPr>
              <p:nvPr/>
            </p:nvSpPr>
            <p:spPr bwMode="auto">
              <a:xfrm>
                <a:off x="4305300" y="3348038"/>
                <a:ext cx="6350" cy="3175"/>
              </a:xfrm>
              <a:custGeom>
                <a:avLst/>
                <a:gdLst>
                  <a:gd name="T0" fmla="*/ 1 w 2"/>
                  <a:gd name="T1" fmla="*/ 0 h 1"/>
                  <a:gd name="T2" fmla="*/ 1 w 2"/>
                  <a:gd name="T3" fmla="*/ 0 h 1"/>
                  <a:gd name="T4" fmla="*/ 0 w 2"/>
                  <a:gd name="T5" fmla="*/ 0 h 1"/>
                  <a:gd name="T6" fmla="*/ 0 w 2"/>
                  <a:gd name="T7" fmla="*/ 0 h 1"/>
                  <a:gd name="T8" fmla="*/ 0 w 2"/>
                  <a:gd name="T9" fmla="*/ 1 h 1"/>
                  <a:gd name="T10" fmla="*/ 1 w 2"/>
                  <a:gd name="T11" fmla="*/ 1 h 1"/>
                  <a:gd name="T12" fmla="*/ 1 w 2"/>
                  <a:gd name="T13" fmla="*/ 1 h 1"/>
                  <a:gd name="T14" fmla="*/ 2 w 2"/>
                  <a:gd name="T15" fmla="*/ 1 h 1"/>
                  <a:gd name="T16" fmla="*/ 2 w 2"/>
                  <a:gd name="T17" fmla="*/ 1 h 1"/>
                  <a:gd name="T18" fmla="*/ 2 w 2"/>
                  <a:gd name="T19" fmla="*/ 1 h 1"/>
                  <a:gd name="T20" fmla="*/ 2 w 2"/>
                  <a:gd name="T21" fmla="*/ 1 h 1"/>
                  <a:gd name="T22" fmla="*/ 1 w 2"/>
                  <a:gd name="T23" fmla="*/ 1 h 1"/>
                  <a:gd name="T24" fmla="*/ 0 w 2"/>
                  <a:gd name="T25" fmla="*/ 1 h 1"/>
                  <a:gd name="T26" fmla="*/ 0 w 2"/>
                  <a:gd name="T27" fmla="*/ 0 h 1"/>
                  <a:gd name="T28" fmla="*/ 1 w 2"/>
                  <a:gd name="T2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 h="1">
                    <a:moveTo>
                      <a:pt x="1" y="0"/>
                    </a:moveTo>
                    <a:cubicBezTo>
                      <a:pt x="1" y="0"/>
                      <a:pt x="1" y="0"/>
                      <a:pt x="1" y="0"/>
                    </a:cubicBezTo>
                    <a:cubicBezTo>
                      <a:pt x="1" y="0"/>
                      <a:pt x="1" y="0"/>
                      <a:pt x="0" y="0"/>
                    </a:cubicBezTo>
                    <a:cubicBezTo>
                      <a:pt x="0" y="0"/>
                      <a:pt x="0" y="0"/>
                      <a:pt x="0" y="0"/>
                    </a:cubicBezTo>
                    <a:cubicBezTo>
                      <a:pt x="0" y="0"/>
                      <a:pt x="0" y="0"/>
                      <a:pt x="0" y="1"/>
                    </a:cubicBezTo>
                    <a:cubicBezTo>
                      <a:pt x="0" y="1"/>
                      <a:pt x="1" y="1"/>
                      <a:pt x="1" y="1"/>
                    </a:cubicBezTo>
                    <a:cubicBezTo>
                      <a:pt x="1" y="1"/>
                      <a:pt x="1" y="1"/>
                      <a:pt x="1" y="1"/>
                    </a:cubicBezTo>
                    <a:cubicBezTo>
                      <a:pt x="1" y="1"/>
                      <a:pt x="2" y="1"/>
                      <a:pt x="2" y="1"/>
                    </a:cubicBezTo>
                    <a:cubicBezTo>
                      <a:pt x="2" y="1"/>
                      <a:pt x="2" y="1"/>
                      <a:pt x="2" y="1"/>
                    </a:cubicBezTo>
                    <a:cubicBezTo>
                      <a:pt x="2" y="1"/>
                      <a:pt x="2" y="1"/>
                      <a:pt x="2" y="1"/>
                    </a:cubicBezTo>
                    <a:cubicBezTo>
                      <a:pt x="2" y="1"/>
                      <a:pt x="2" y="1"/>
                      <a:pt x="2" y="1"/>
                    </a:cubicBezTo>
                    <a:cubicBezTo>
                      <a:pt x="2" y="0"/>
                      <a:pt x="1" y="1"/>
                      <a:pt x="1" y="1"/>
                    </a:cubicBezTo>
                    <a:cubicBezTo>
                      <a:pt x="1" y="1"/>
                      <a:pt x="1" y="1"/>
                      <a:pt x="0" y="1"/>
                    </a:cubicBezTo>
                    <a:cubicBezTo>
                      <a:pt x="0" y="1"/>
                      <a:pt x="0" y="0"/>
                      <a:pt x="0" y="0"/>
                    </a:cubicBezTo>
                    <a:cubicBezTo>
                      <a:pt x="0" y="0"/>
                      <a:pt x="1" y="0"/>
                      <a:pt x="1" y="0"/>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157" name="Freeform 2655">
                <a:extLst>
                  <a:ext uri="{FF2B5EF4-FFF2-40B4-BE49-F238E27FC236}">
                    <a16:creationId xmlns:a16="http://schemas.microsoft.com/office/drawing/2014/main" id="{830D8CEA-B69C-2FB6-47A0-CC2F95C53139}"/>
                  </a:ext>
                </a:extLst>
              </p:cNvPr>
              <p:cNvSpPr>
                <a:spLocks/>
              </p:cNvSpPr>
              <p:nvPr/>
            </p:nvSpPr>
            <p:spPr bwMode="auto">
              <a:xfrm>
                <a:off x="4314825" y="335438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158" name="Freeform 2656">
                <a:extLst>
                  <a:ext uri="{FF2B5EF4-FFF2-40B4-BE49-F238E27FC236}">
                    <a16:creationId xmlns:a16="http://schemas.microsoft.com/office/drawing/2014/main" id="{3E9031D2-6413-F27F-7AE2-E9966DEAEBD5}"/>
                  </a:ext>
                </a:extLst>
              </p:cNvPr>
              <p:cNvSpPr>
                <a:spLocks/>
              </p:cNvSpPr>
              <p:nvPr/>
            </p:nvSpPr>
            <p:spPr bwMode="auto">
              <a:xfrm>
                <a:off x="4248150" y="3305175"/>
                <a:ext cx="3175" cy="3175"/>
              </a:xfrm>
              <a:custGeom>
                <a:avLst/>
                <a:gdLst>
                  <a:gd name="T0" fmla="*/ 1 w 1"/>
                  <a:gd name="T1" fmla="*/ 0 h 1"/>
                  <a:gd name="T2" fmla="*/ 1 w 1"/>
                  <a:gd name="T3" fmla="*/ 1 h 1"/>
                  <a:gd name="T4" fmla="*/ 1 w 1"/>
                  <a:gd name="T5" fmla="*/ 0 h 1"/>
                </a:gdLst>
                <a:ahLst/>
                <a:cxnLst>
                  <a:cxn ang="0">
                    <a:pos x="T0" y="T1"/>
                  </a:cxn>
                  <a:cxn ang="0">
                    <a:pos x="T2" y="T3"/>
                  </a:cxn>
                  <a:cxn ang="0">
                    <a:pos x="T4" y="T5"/>
                  </a:cxn>
                </a:cxnLst>
                <a:rect l="0" t="0" r="r" b="b"/>
                <a:pathLst>
                  <a:path w="1" h="1">
                    <a:moveTo>
                      <a:pt x="1" y="0"/>
                    </a:moveTo>
                    <a:cubicBezTo>
                      <a:pt x="1" y="0"/>
                      <a:pt x="1" y="1"/>
                      <a:pt x="1" y="1"/>
                    </a:cubicBezTo>
                    <a:cubicBezTo>
                      <a:pt x="0" y="1"/>
                      <a:pt x="0" y="0"/>
                      <a:pt x="1" y="0"/>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159" name="Freeform 2657">
                <a:extLst>
                  <a:ext uri="{FF2B5EF4-FFF2-40B4-BE49-F238E27FC236}">
                    <a16:creationId xmlns:a16="http://schemas.microsoft.com/office/drawing/2014/main" id="{0B0D585F-1037-6E07-0B6B-21032B0C1136}"/>
                  </a:ext>
                </a:extLst>
              </p:cNvPr>
              <p:cNvSpPr>
                <a:spLocks/>
              </p:cNvSpPr>
              <p:nvPr/>
            </p:nvSpPr>
            <p:spPr bwMode="auto">
              <a:xfrm>
                <a:off x="4227513" y="3295650"/>
                <a:ext cx="3175"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1" y="0"/>
                      <a:pt x="0" y="0"/>
                      <a:pt x="1" y="0"/>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160" name="Freeform 2658">
                <a:extLst>
                  <a:ext uri="{FF2B5EF4-FFF2-40B4-BE49-F238E27FC236}">
                    <a16:creationId xmlns:a16="http://schemas.microsoft.com/office/drawing/2014/main" id="{88419F2E-E715-0A06-0116-38D4094E84B5}"/>
                  </a:ext>
                </a:extLst>
              </p:cNvPr>
              <p:cNvSpPr>
                <a:spLocks/>
              </p:cNvSpPr>
              <p:nvPr/>
            </p:nvSpPr>
            <p:spPr bwMode="auto">
              <a:xfrm>
                <a:off x="4486275" y="3436938"/>
                <a:ext cx="6350" cy="3175"/>
              </a:xfrm>
              <a:custGeom>
                <a:avLst/>
                <a:gdLst>
                  <a:gd name="T0" fmla="*/ 1 w 2"/>
                  <a:gd name="T1" fmla="*/ 0 h 1"/>
                  <a:gd name="T2" fmla="*/ 1 w 2"/>
                  <a:gd name="T3" fmla="*/ 1 h 1"/>
                  <a:gd name="T4" fmla="*/ 1 w 2"/>
                  <a:gd name="T5" fmla="*/ 0 h 1"/>
                  <a:gd name="T6" fmla="*/ 1 w 2"/>
                  <a:gd name="T7" fmla="*/ 0 h 1"/>
                </a:gdLst>
                <a:ahLst/>
                <a:cxnLst>
                  <a:cxn ang="0">
                    <a:pos x="T0" y="T1"/>
                  </a:cxn>
                  <a:cxn ang="0">
                    <a:pos x="T2" y="T3"/>
                  </a:cxn>
                  <a:cxn ang="0">
                    <a:pos x="T4" y="T5"/>
                  </a:cxn>
                  <a:cxn ang="0">
                    <a:pos x="T6" y="T7"/>
                  </a:cxn>
                </a:cxnLst>
                <a:rect l="0" t="0" r="r" b="b"/>
                <a:pathLst>
                  <a:path w="2" h="1">
                    <a:moveTo>
                      <a:pt x="1" y="0"/>
                    </a:moveTo>
                    <a:cubicBezTo>
                      <a:pt x="1" y="0"/>
                      <a:pt x="0" y="1"/>
                      <a:pt x="1" y="1"/>
                    </a:cubicBezTo>
                    <a:cubicBezTo>
                      <a:pt x="1" y="1"/>
                      <a:pt x="1" y="0"/>
                      <a:pt x="1" y="0"/>
                    </a:cubicBezTo>
                    <a:cubicBezTo>
                      <a:pt x="2" y="0"/>
                      <a:pt x="2" y="0"/>
                      <a:pt x="1" y="0"/>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161" name="Freeform 2659">
                <a:extLst>
                  <a:ext uri="{FF2B5EF4-FFF2-40B4-BE49-F238E27FC236}">
                    <a16:creationId xmlns:a16="http://schemas.microsoft.com/office/drawing/2014/main" id="{A7F66BB6-EFD5-D9C1-79C3-C66BBC0E53C5}"/>
                  </a:ext>
                </a:extLst>
              </p:cNvPr>
              <p:cNvSpPr>
                <a:spLocks/>
              </p:cNvSpPr>
              <p:nvPr/>
            </p:nvSpPr>
            <p:spPr bwMode="auto">
              <a:xfrm>
                <a:off x="4486275" y="3436938"/>
                <a:ext cx="3175" cy="3175"/>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1" y="1"/>
                      <a:pt x="1" y="0"/>
                      <a:pt x="0" y="0"/>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162" name="Freeform 2660">
                <a:extLst>
                  <a:ext uri="{FF2B5EF4-FFF2-40B4-BE49-F238E27FC236}">
                    <a16:creationId xmlns:a16="http://schemas.microsoft.com/office/drawing/2014/main" id="{EF3F56DB-05FF-CCC4-B298-F80D56EECDC5}"/>
                  </a:ext>
                </a:extLst>
              </p:cNvPr>
              <p:cNvSpPr>
                <a:spLocks/>
              </p:cNvSpPr>
              <p:nvPr/>
            </p:nvSpPr>
            <p:spPr bwMode="auto">
              <a:xfrm>
                <a:off x="4479925" y="3436938"/>
                <a:ext cx="6350" cy="3175"/>
              </a:xfrm>
              <a:custGeom>
                <a:avLst/>
                <a:gdLst>
                  <a:gd name="T0" fmla="*/ 0 w 2"/>
                  <a:gd name="T1" fmla="*/ 1 h 1"/>
                  <a:gd name="T2" fmla="*/ 1 w 2"/>
                  <a:gd name="T3" fmla="*/ 1 h 1"/>
                  <a:gd name="T4" fmla="*/ 2 w 2"/>
                  <a:gd name="T5" fmla="*/ 1 h 1"/>
                  <a:gd name="T6" fmla="*/ 0 w 2"/>
                  <a:gd name="T7" fmla="*/ 1 h 1"/>
                </a:gdLst>
                <a:ahLst/>
                <a:cxnLst>
                  <a:cxn ang="0">
                    <a:pos x="T0" y="T1"/>
                  </a:cxn>
                  <a:cxn ang="0">
                    <a:pos x="T2" y="T3"/>
                  </a:cxn>
                  <a:cxn ang="0">
                    <a:pos x="T4" y="T5"/>
                  </a:cxn>
                  <a:cxn ang="0">
                    <a:pos x="T6" y="T7"/>
                  </a:cxn>
                </a:cxnLst>
                <a:rect l="0" t="0" r="r" b="b"/>
                <a:pathLst>
                  <a:path w="2" h="1">
                    <a:moveTo>
                      <a:pt x="0" y="1"/>
                    </a:moveTo>
                    <a:cubicBezTo>
                      <a:pt x="0" y="1"/>
                      <a:pt x="1" y="1"/>
                      <a:pt x="1" y="1"/>
                    </a:cubicBezTo>
                    <a:cubicBezTo>
                      <a:pt x="1" y="1"/>
                      <a:pt x="2" y="1"/>
                      <a:pt x="2" y="1"/>
                    </a:cubicBezTo>
                    <a:cubicBezTo>
                      <a:pt x="1" y="0"/>
                      <a:pt x="1" y="1"/>
                      <a:pt x="0" y="1"/>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163" name="Freeform 2661">
                <a:extLst>
                  <a:ext uri="{FF2B5EF4-FFF2-40B4-BE49-F238E27FC236}">
                    <a16:creationId xmlns:a16="http://schemas.microsoft.com/office/drawing/2014/main" id="{530E1BEE-A8C5-10F9-64F3-4C5632101AC4}"/>
                  </a:ext>
                </a:extLst>
              </p:cNvPr>
              <p:cNvSpPr>
                <a:spLocks/>
              </p:cNvSpPr>
              <p:nvPr/>
            </p:nvSpPr>
            <p:spPr bwMode="auto">
              <a:xfrm>
                <a:off x="4471988" y="343693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164" name="Freeform 2662">
                <a:extLst>
                  <a:ext uri="{FF2B5EF4-FFF2-40B4-BE49-F238E27FC236}">
                    <a16:creationId xmlns:a16="http://schemas.microsoft.com/office/drawing/2014/main" id="{7EE7934D-6291-A53C-22F0-C931F933E0BE}"/>
                  </a:ext>
                </a:extLst>
              </p:cNvPr>
              <p:cNvSpPr>
                <a:spLocks/>
              </p:cNvSpPr>
              <p:nvPr/>
            </p:nvSpPr>
            <p:spPr bwMode="auto">
              <a:xfrm>
                <a:off x="4460875" y="3430588"/>
                <a:ext cx="1588" cy="3175"/>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0"/>
                      <a:pt x="0" y="1"/>
                      <a:pt x="1" y="0"/>
                    </a:cubicBezTo>
                    <a:cubicBezTo>
                      <a:pt x="1" y="0"/>
                      <a:pt x="1" y="0"/>
                      <a:pt x="0" y="0"/>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165" name="Freeform 2663">
                <a:extLst>
                  <a:ext uri="{FF2B5EF4-FFF2-40B4-BE49-F238E27FC236}">
                    <a16:creationId xmlns:a16="http://schemas.microsoft.com/office/drawing/2014/main" id="{9214CE17-F515-AB75-D53C-A861C0153DB4}"/>
                  </a:ext>
                </a:extLst>
              </p:cNvPr>
              <p:cNvSpPr>
                <a:spLocks/>
              </p:cNvSpPr>
              <p:nvPr/>
            </p:nvSpPr>
            <p:spPr bwMode="auto">
              <a:xfrm>
                <a:off x="4443413" y="3429000"/>
                <a:ext cx="4763" cy="0"/>
              </a:xfrm>
              <a:custGeom>
                <a:avLst/>
                <a:gdLst>
                  <a:gd name="T0" fmla="*/ 2 w 2"/>
                  <a:gd name="T1" fmla="*/ 1 w 2"/>
                  <a:gd name="T2" fmla="*/ 1 w 2"/>
                  <a:gd name="T3" fmla="*/ 2 w 2"/>
                  <a:gd name="T4" fmla="*/ 2 w 2"/>
                </a:gdLst>
                <a:ahLst/>
                <a:cxnLst>
                  <a:cxn ang="0">
                    <a:pos x="T0" y="0"/>
                  </a:cxn>
                  <a:cxn ang="0">
                    <a:pos x="T1" y="0"/>
                  </a:cxn>
                  <a:cxn ang="0">
                    <a:pos x="T2" y="0"/>
                  </a:cxn>
                  <a:cxn ang="0">
                    <a:pos x="T3" y="0"/>
                  </a:cxn>
                  <a:cxn ang="0">
                    <a:pos x="T4" y="0"/>
                  </a:cxn>
                </a:cxnLst>
                <a:rect l="0" t="0" r="r" b="b"/>
                <a:pathLst>
                  <a:path w="2">
                    <a:moveTo>
                      <a:pt x="2" y="0"/>
                    </a:moveTo>
                    <a:cubicBezTo>
                      <a:pt x="1" y="0"/>
                      <a:pt x="1" y="0"/>
                      <a:pt x="1" y="0"/>
                    </a:cubicBezTo>
                    <a:cubicBezTo>
                      <a:pt x="1" y="0"/>
                      <a:pt x="1" y="0"/>
                      <a:pt x="1" y="0"/>
                    </a:cubicBezTo>
                    <a:cubicBezTo>
                      <a:pt x="0" y="0"/>
                      <a:pt x="2" y="0"/>
                      <a:pt x="2" y="0"/>
                    </a:cubicBezTo>
                    <a:cubicBezTo>
                      <a:pt x="2" y="0"/>
                      <a:pt x="2" y="0"/>
                      <a:pt x="2" y="0"/>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166" name="Freeform 2664">
                <a:extLst>
                  <a:ext uri="{FF2B5EF4-FFF2-40B4-BE49-F238E27FC236}">
                    <a16:creationId xmlns:a16="http://schemas.microsoft.com/office/drawing/2014/main" id="{3B9FF403-9C61-E7E7-096E-BF42A0AA0B6B}"/>
                  </a:ext>
                </a:extLst>
              </p:cNvPr>
              <p:cNvSpPr>
                <a:spLocks/>
              </p:cNvSpPr>
              <p:nvPr/>
            </p:nvSpPr>
            <p:spPr bwMode="auto">
              <a:xfrm>
                <a:off x="4537075" y="3436938"/>
                <a:ext cx="23813" cy="50800"/>
              </a:xfrm>
              <a:custGeom>
                <a:avLst/>
                <a:gdLst>
                  <a:gd name="T0" fmla="*/ 0 w 8"/>
                  <a:gd name="T1" fmla="*/ 8 h 18"/>
                  <a:gd name="T2" fmla="*/ 0 w 8"/>
                  <a:gd name="T3" fmla="*/ 9 h 18"/>
                  <a:gd name="T4" fmla="*/ 0 w 8"/>
                  <a:gd name="T5" fmla="*/ 9 h 18"/>
                  <a:gd name="T6" fmla="*/ 1 w 8"/>
                  <a:gd name="T7" fmla="*/ 10 h 18"/>
                  <a:gd name="T8" fmla="*/ 0 w 8"/>
                  <a:gd name="T9" fmla="*/ 11 h 18"/>
                  <a:gd name="T10" fmla="*/ 0 w 8"/>
                  <a:gd name="T11" fmla="*/ 11 h 18"/>
                  <a:gd name="T12" fmla="*/ 0 w 8"/>
                  <a:gd name="T13" fmla="*/ 12 h 18"/>
                  <a:gd name="T14" fmla="*/ 1 w 8"/>
                  <a:gd name="T15" fmla="*/ 12 h 18"/>
                  <a:gd name="T16" fmla="*/ 1 w 8"/>
                  <a:gd name="T17" fmla="*/ 12 h 18"/>
                  <a:gd name="T18" fmla="*/ 1 w 8"/>
                  <a:gd name="T19" fmla="*/ 12 h 18"/>
                  <a:gd name="T20" fmla="*/ 1 w 8"/>
                  <a:gd name="T21" fmla="*/ 13 h 18"/>
                  <a:gd name="T22" fmla="*/ 0 w 8"/>
                  <a:gd name="T23" fmla="*/ 14 h 18"/>
                  <a:gd name="T24" fmla="*/ 1 w 8"/>
                  <a:gd name="T25" fmla="*/ 14 h 18"/>
                  <a:gd name="T26" fmla="*/ 1 w 8"/>
                  <a:gd name="T27" fmla="*/ 14 h 18"/>
                  <a:gd name="T28" fmla="*/ 2 w 8"/>
                  <a:gd name="T29" fmla="*/ 14 h 18"/>
                  <a:gd name="T30" fmla="*/ 2 w 8"/>
                  <a:gd name="T31" fmla="*/ 14 h 18"/>
                  <a:gd name="T32" fmla="*/ 1 w 8"/>
                  <a:gd name="T33" fmla="*/ 15 h 18"/>
                  <a:gd name="T34" fmla="*/ 2 w 8"/>
                  <a:gd name="T35" fmla="*/ 16 h 18"/>
                  <a:gd name="T36" fmla="*/ 3 w 8"/>
                  <a:gd name="T37" fmla="*/ 16 h 18"/>
                  <a:gd name="T38" fmla="*/ 3 w 8"/>
                  <a:gd name="T39" fmla="*/ 16 h 18"/>
                  <a:gd name="T40" fmla="*/ 4 w 8"/>
                  <a:gd name="T41" fmla="*/ 16 h 18"/>
                  <a:gd name="T42" fmla="*/ 4 w 8"/>
                  <a:gd name="T43" fmla="*/ 17 h 18"/>
                  <a:gd name="T44" fmla="*/ 5 w 8"/>
                  <a:gd name="T45" fmla="*/ 17 h 18"/>
                  <a:gd name="T46" fmla="*/ 6 w 8"/>
                  <a:gd name="T47" fmla="*/ 17 h 18"/>
                  <a:gd name="T48" fmla="*/ 5 w 8"/>
                  <a:gd name="T49" fmla="*/ 17 h 18"/>
                  <a:gd name="T50" fmla="*/ 5 w 8"/>
                  <a:gd name="T51" fmla="*/ 16 h 18"/>
                  <a:gd name="T52" fmla="*/ 6 w 8"/>
                  <a:gd name="T53" fmla="*/ 16 h 18"/>
                  <a:gd name="T54" fmla="*/ 6 w 8"/>
                  <a:gd name="T55" fmla="*/ 15 h 18"/>
                  <a:gd name="T56" fmla="*/ 6 w 8"/>
                  <a:gd name="T57" fmla="*/ 14 h 18"/>
                  <a:gd name="T58" fmla="*/ 7 w 8"/>
                  <a:gd name="T59" fmla="*/ 14 h 18"/>
                  <a:gd name="T60" fmla="*/ 6 w 8"/>
                  <a:gd name="T61" fmla="*/ 12 h 18"/>
                  <a:gd name="T62" fmla="*/ 7 w 8"/>
                  <a:gd name="T63" fmla="*/ 11 h 18"/>
                  <a:gd name="T64" fmla="*/ 8 w 8"/>
                  <a:gd name="T65" fmla="*/ 9 h 18"/>
                  <a:gd name="T66" fmla="*/ 8 w 8"/>
                  <a:gd name="T67" fmla="*/ 8 h 18"/>
                  <a:gd name="T68" fmla="*/ 8 w 8"/>
                  <a:gd name="T69" fmla="*/ 7 h 18"/>
                  <a:gd name="T70" fmla="*/ 8 w 8"/>
                  <a:gd name="T71" fmla="*/ 6 h 18"/>
                  <a:gd name="T72" fmla="*/ 7 w 8"/>
                  <a:gd name="T73" fmla="*/ 5 h 18"/>
                  <a:gd name="T74" fmla="*/ 7 w 8"/>
                  <a:gd name="T75" fmla="*/ 5 h 18"/>
                  <a:gd name="T76" fmla="*/ 7 w 8"/>
                  <a:gd name="T77" fmla="*/ 4 h 18"/>
                  <a:gd name="T78" fmla="*/ 7 w 8"/>
                  <a:gd name="T79" fmla="*/ 3 h 18"/>
                  <a:gd name="T80" fmla="*/ 7 w 8"/>
                  <a:gd name="T81" fmla="*/ 2 h 18"/>
                  <a:gd name="T82" fmla="*/ 7 w 8"/>
                  <a:gd name="T83" fmla="*/ 1 h 18"/>
                  <a:gd name="T84" fmla="*/ 6 w 8"/>
                  <a:gd name="T85" fmla="*/ 0 h 18"/>
                  <a:gd name="T86" fmla="*/ 6 w 8"/>
                  <a:gd name="T87" fmla="*/ 1 h 18"/>
                  <a:gd name="T88" fmla="*/ 6 w 8"/>
                  <a:gd name="T89" fmla="*/ 2 h 18"/>
                  <a:gd name="T90" fmla="*/ 6 w 8"/>
                  <a:gd name="T91" fmla="*/ 2 h 18"/>
                  <a:gd name="T92" fmla="*/ 6 w 8"/>
                  <a:gd name="T93" fmla="*/ 3 h 18"/>
                  <a:gd name="T94" fmla="*/ 5 w 8"/>
                  <a:gd name="T95" fmla="*/ 3 h 18"/>
                  <a:gd name="T96" fmla="*/ 4 w 8"/>
                  <a:gd name="T97" fmla="*/ 4 h 18"/>
                  <a:gd name="T98" fmla="*/ 2 w 8"/>
                  <a:gd name="T99" fmla="*/ 4 h 18"/>
                  <a:gd name="T100" fmla="*/ 2 w 8"/>
                  <a:gd name="T101" fmla="*/ 5 h 18"/>
                  <a:gd name="T102" fmla="*/ 1 w 8"/>
                  <a:gd name="T103" fmla="*/ 5 h 18"/>
                  <a:gd name="T104" fmla="*/ 0 w 8"/>
                  <a:gd name="T105" fmla="*/ 6 h 18"/>
                  <a:gd name="T106" fmla="*/ 0 w 8"/>
                  <a:gd name="T107" fmla="*/ 6 h 18"/>
                  <a:gd name="T108" fmla="*/ 0 w 8"/>
                  <a:gd name="T109" fmla="*/ 7 h 18"/>
                  <a:gd name="T110" fmla="*/ 0 w 8"/>
                  <a:gd name="T111" fmla="*/ 7 h 18"/>
                  <a:gd name="T112" fmla="*/ 1 w 8"/>
                  <a:gd name="T113" fmla="*/ 8 h 18"/>
                  <a:gd name="T114" fmla="*/ 0 w 8"/>
                  <a:gd name="T115" fmla="*/ 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 h="18">
                    <a:moveTo>
                      <a:pt x="0" y="8"/>
                    </a:moveTo>
                    <a:cubicBezTo>
                      <a:pt x="0" y="9"/>
                      <a:pt x="0" y="9"/>
                      <a:pt x="0" y="9"/>
                    </a:cubicBezTo>
                    <a:cubicBezTo>
                      <a:pt x="0" y="9"/>
                      <a:pt x="0" y="9"/>
                      <a:pt x="0" y="9"/>
                    </a:cubicBezTo>
                    <a:cubicBezTo>
                      <a:pt x="0" y="10"/>
                      <a:pt x="1" y="9"/>
                      <a:pt x="1" y="10"/>
                    </a:cubicBezTo>
                    <a:cubicBezTo>
                      <a:pt x="1" y="10"/>
                      <a:pt x="0" y="11"/>
                      <a:pt x="0" y="11"/>
                    </a:cubicBezTo>
                    <a:cubicBezTo>
                      <a:pt x="1" y="11"/>
                      <a:pt x="0" y="11"/>
                      <a:pt x="0" y="11"/>
                    </a:cubicBezTo>
                    <a:cubicBezTo>
                      <a:pt x="0" y="12"/>
                      <a:pt x="0" y="12"/>
                      <a:pt x="0" y="12"/>
                    </a:cubicBezTo>
                    <a:cubicBezTo>
                      <a:pt x="0" y="12"/>
                      <a:pt x="1" y="12"/>
                      <a:pt x="1" y="12"/>
                    </a:cubicBezTo>
                    <a:cubicBezTo>
                      <a:pt x="1" y="12"/>
                      <a:pt x="1" y="12"/>
                      <a:pt x="1" y="12"/>
                    </a:cubicBezTo>
                    <a:cubicBezTo>
                      <a:pt x="2" y="12"/>
                      <a:pt x="1" y="12"/>
                      <a:pt x="1" y="12"/>
                    </a:cubicBezTo>
                    <a:cubicBezTo>
                      <a:pt x="1" y="13"/>
                      <a:pt x="2" y="13"/>
                      <a:pt x="1" y="13"/>
                    </a:cubicBezTo>
                    <a:cubicBezTo>
                      <a:pt x="1" y="13"/>
                      <a:pt x="1" y="13"/>
                      <a:pt x="0" y="14"/>
                    </a:cubicBezTo>
                    <a:cubicBezTo>
                      <a:pt x="0" y="14"/>
                      <a:pt x="1" y="14"/>
                      <a:pt x="1" y="14"/>
                    </a:cubicBezTo>
                    <a:cubicBezTo>
                      <a:pt x="1" y="13"/>
                      <a:pt x="2" y="14"/>
                      <a:pt x="1" y="14"/>
                    </a:cubicBezTo>
                    <a:cubicBezTo>
                      <a:pt x="1" y="14"/>
                      <a:pt x="2" y="14"/>
                      <a:pt x="2" y="14"/>
                    </a:cubicBezTo>
                    <a:cubicBezTo>
                      <a:pt x="2" y="14"/>
                      <a:pt x="2" y="14"/>
                      <a:pt x="2" y="14"/>
                    </a:cubicBezTo>
                    <a:cubicBezTo>
                      <a:pt x="1" y="15"/>
                      <a:pt x="2" y="14"/>
                      <a:pt x="1" y="15"/>
                    </a:cubicBezTo>
                    <a:cubicBezTo>
                      <a:pt x="2" y="15"/>
                      <a:pt x="2" y="15"/>
                      <a:pt x="2" y="16"/>
                    </a:cubicBezTo>
                    <a:cubicBezTo>
                      <a:pt x="2" y="16"/>
                      <a:pt x="3" y="16"/>
                      <a:pt x="3" y="16"/>
                    </a:cubicBezTo>
                    <a:cubicBezTo>
                      <a:pt x="3" y="16"/>
                      <a:pt x="4" y="16"/>
                      <a:pt x="3" y="16"/>
                    </a:cubicBezTo>
                    <a:cubicBezTo>
                      <a:pt x="3" y="16"/>
                      <a:pt x="3" y="16"/>
                      <a:pt x="4" y="16"/>
                    </a:cubicBezTo>
                    <a:cubicBezTo>
                      <a:pt x="4" y="16"/>
                      <a:pt x="4" y="16"/>
                      <a:pt x="4" y="17"/>
                    </a:cubicBezTo>
                    <a:cubicBezTo>
                      <a:pt x="5" y="17"/>
                      <a:pt x="5" y="18"/>
                      <a:pt x="5" y="17"/>
                    </a:cubicBezTo>
                    <a:cubicBezTo>
                      <a:pt x="6" y="17"/>
                      <a:pt x="5" y="17"/>
                      <a:pt x="6" y="17"/>
                    </a:cubicBezTo>
                    <a:cubicBezTo>
                      <a:pt x="6" y="16"/>
                      <a:pt x="5" y="17"/>
                      <a:pt x="5" y="17"/>
                    </a:cubicBezTo>
                    <a:cubicBezTo>
                      <a:pt x="6" y="17"/>
                      <a:pt x="5" y="16"/>
                      <a:pt x="5" y="16"/>
                    </a:cubicBezTo>
                    <a:cubicBezTo>
                      <a:pt x="6" y="16"/>
                      <a:pt x="5" y="15"/>
                      <a:pt x="6" y="16"/>
                    </a:cubicBezTo>
                    <a:cubicBezTo>
                      <a:pt x="6" y="15"/>
                      <a:pt x="6" y="15"/>
                      <a:pt x="6" y="15"/>
                    </a:cubicBezTo>
                    <a:cubicBezTo>
                      <a:pt x="6" y="14"/>
                      <a:pt x="6" y="15"/>
                      <a:pt x="6" y="14"/>
                    </a:cubicBezTo>
                    <a:cubicBezTo>
                      <a:pt x="6" y="14"/>
                      <a:pt x="7" y="14"/>
                      <a:pt x="7" y="14"/>
                    </a:cubicBezTo>
                    <a:cubicBezTo>
                      <a:pt x="6" y="13"/>
                      <a:pt x="6" y="12"/>
                      <a:pt x="6" y="12"/>
                    </a:cubicBezTo>
                    <a:cubicBezTo>
                      <a:pt x="7" y="12"/>
                      <a:pt x="6" y="12"/>
                      <a:pt x="7" y="11"/>
                    </a:cubicBezTo>
                    <a:cubicBezTo>
                      <a:pt x="7" y="11"/>
                      <a:pt x="8" y="10"/>
                      <a:pt x="8" y="9"/>
                    </a:cubicBezTo>
                    <a:cubicBezTo>
                      <a:pt x="8" y="8"/>
                      <a:pt x="7" y="9"/>
                      <a:pt x="8" y="8"/>
                    </a:cubicBezTo>
                    <a:cubicBezTo>
                      <a:pt x="8" y="8"/>
                      <a:pt x="8" y="8"/>
                      <a:pt x="8" y="7"/>
                    </a:cubicBezTo>
                    <a:cubicBezTo>
                      <a:pt x="7" y="7"/>
                      <a:pt x="8" y="7"/>
                      <a:pt x="8" y="6"/>
                    </a:cubicBezTo>
                    <a:cubicBezTo>
                      <a:pt x="8" y="6"/>
                      <a:pt x="8" y="5"/>
                      <a:pt x="7" y="5"/>
                    </a:cubicBezTo>
                    <a:cubicBezTo>
                      <a:pt x="6" y="4"/>
                      <a:pt x="8" y="5"/>
                      <a:pt x="7" y="5"/>
                    </a:cubicBezTo>
                    <a:cubicBezTo>
                      <a:pt x="7" y="5"/>
                      <a:pt x="7" y="5"/>
                      <a:pt x="7" y="4"/>
                    </a:cubicBezTo>
                    <a:cubicBezTo>
                      <a:pt x="7" y="3"/>
                      <a:pt x="7" y="3"/>
                      <a:pt x="7" y="3"/>
                    </a:cubicBezTo>
                    <a:cubicBezTo>
                      <a:pt x="7" y="2"/>
                      <a:pt x="7" y="2"/>
                      <a:pt x="7" y="2"/>
                    </a:cubicBezTo>
                    <a:cubicBezTo>
                      <a:pt x="7" y="1"/>
                      <a:pt x="7" y="1"/>
                      <a:pt x="7" y="1"/>
                    </a:cubicBezTo>
                    <a:cubicBezTo>
                      <a:pt x="7" y="1"/>
                      <a:pt x="6" y="0"/>
                      <a:pt x="6" y="0"/>
                    </a:cubicBezTo>
                    <a:cubicBezTo>
                      <a:pt x="6" y="1"/>
                      <a:pt x="6" y="1"/>
                      <a:pt x="6" y="1"/>
                    </a:cubicBezTo>
                    <a:cubicBezTo>
                      <a:pt x="6" y="1"/>
                      <a:pt x="6" y="2"/>
                      <a:pt x="6" y="2"/>
                    </a:cubicBezTo>
                    <a:cubicBezTo>
                      <a:pt x="6" y="2"/>
                      <a:pt x="6" y="2"/>
                      <a:pt x="6" y="2"/>
                    </a:cubicBezTo>
                    <a:cubicBezTo>
                      <a:pt x="6" y="3"/>
                      <a:pt x="6" y="3"/>
                      <a:pt x="6" y="3"/>
                    </a:cubicBezTo>
                    <a:cubicBezTo>
                      <a:pt x="6" y="4"/>
                      <a:pt x="5" y="4"/>
                      <a:pt x="5" y="3"/>
                    </a:cubicBezTo>
                    <a:cubicBezTo>
                      <a:pt x="5" y="3"/>
                      <a:pt x="4" y="3"/>
                      <a:pt x="4" y="4"/>
                    </a:cubicBezTo>
                    <a:cubicBezTo>
                      <a:pt x="4" y="4"/>
                      <a:pt x="3" y="4"/>
                      <a:pt x="2" y="4"/>
                    </a:cubicBezTo>
                    <a:cubicBezTo>
                      <a:pt x="2" y="4"/>
                      <a:pt x="2" y="4"/>
                      <a:pt x="2" y="5"/>
                    </a:cubicBezTo>
                    <a:cubicBezTo>
                      <a:pt x="2" y="5"/>
                      <a:pt x="1" y="5"/>
                      <a:pt x="1" y="5"/>
                    </a:cubicBezTo>
                    <a:cubicBezTo>
                      <a:pt x="1" y="5"/>
                      <a:pt x="1" y="5"/>
                      <a:pt x="0" y="6"/>
                    </a:cubicBezTo>
                    <a:cubicBezTo>
                      <a:pt x="1" y="6"/>
                      <a:pt x="1" y="6"/>
                      <a:pt x="0" y="6"/>
                    </a:cubicBezTo>
                    <a:cubicBezTo>
                      <a:pt x="0" y="6"/>
                      <a:pt x="0" y="7"/>
                      <a:pt x="0" y="7"/>
                    </a:cubicBezTo>
                    <a:cubicBezTo>
                      <a:pt x="0" y="8"/>
                      <a:pt x="0" y="7"/>
                      <a:pt x="0" y="7"/>
                    </a:cubicBezTo>
                    <a:cubicBezTo>
                      <a:pt x="0" y="8"/>
                      <a:pt x="1" y="7"/>
                      <a:pt x="1" y="8"/>
                    </a:cubicBezTo>
                    <a:cubicBezTo>
                      <a:pt x="1" y="8"/>
                      <a:pt x="0" y="8"/>
                      <a:pt x="0" y="8"/>
                    </a:cubicBezTo>
                    <a:close/>
                  </a:path>
                </a:pathLst>
              </a:custGeom>
              <a:solidFill>
                <a:schemeClr val="accent1"/>
              </a:solidFill>
              <a:ln w="3175">
                <a:noFill/>
              </a:ln>
            </p:spPr>
            <p:txBody>
              <a:bodyPr vert="horz" wrap="square" lIns="91440" tIns="45720" rIns="91440" bIns="45720" numCol="1" anchor="t" anchorCtr="0" compatLnSpc="1">
                <a:prstTxWarp prst="textNoShape">
                  <a:avLst/>
                </a:prstTxWarp>
              </a:bodyPr>
              <a:lstStyle/>
              <a:p>
                <a:endParaRPr lang="en-GB"/>
              </a:p>
            </p:txBody>
          </p:sp>
          <p:sp>
            <p:nvSpPr>
              <p:cNvPr id="5167" name="Freeform 2665">
                <a:extLst>
                  <a:ext uri="{FF2B5EF4-FFF2-40B4-BE49-F238E27FC236}">
                    <a16:creationId xmlns:a16="http://schemas.microsoft.com/office/drawing/2014/main" id="{869A38F7-CAC9-4200-4715-0F969A8B991E}"/>
                  </a:ext>
                </a:extLst>
              </p:cNvPr>
              <p:cNvSpPr>
                <a:spLocks noEditPoints="1"/>
              </p:cNvSpPr>
              <p:nvPr/>
            </p:nvSpPr>
            <p:spPr bwMode="auto">
              <a:xfrm>
                <a:off x="4230688" y="3206750"/>
                <a:ext cx="298450" cy="252412"/>
              </a:xfrm>
              <a:custGeom>
                <a:avLst/>
                <a:gdLst>
                  <a:gd name="T0" fmla="*/ 93 w 104"/>
                  <a:gd name="T1" fmla="*/ 20 h 88"/>
                  <a:gd name="T2" fmla="*/ 82 w 104"/>
                  <a:gd name="T3" fmla="*/ 15 h 88"/>
                  <a:gd name="T4" fmla="*/ 75 w 104"/>
                  <a:gd name="T5" fmla="*/ 12 h 88"/>
                  <a:gd name="T6" fmla="*/ 70 w 104"/>
                  <a:gd name="T7" fmla="*/ 8 h 88"/>
                  <a:gd name="T8" fmla="*/ 64 w 104"/>
                  <a:gd name="T9" fmla="*/ 4 h 88"/>
                  <a:gd name="T10" fmla="*/ 56 w 104"/>
                  <a:gd name="T11" fmla="*/ 1 h 88"/>
                  <a:gd name="T12" fmla="*/ 51 w 104"/>
                  <a:gd name="T13" fmla="*/ 7 h 88"/>
                  <a:gd name="T14" fmla="*/ 48 w 104"/>
                  <a:gd name="T15" fmla="*/ 11 h 88"/>
                  <a:gd name="T16" fmla="*/ 39 w 104"/>
                  <a:gd name="T17" fmla="*/ 15 h 88"/>
                  <a:gd name="T18" fmla="*/ 30 w 104"/>
                  <a:gd name="T19" fmla="*/ 17 h 88"/>
                  <a:gd name="T20" fmla="*/ 23 w 104"/>
                  <a:gd name="T21" fmla="*/ 14 h 88"/>
                  <a:gd name="T22" fmla="*/ 26 w 104"/>
                  <a:gd name="T23" fmla="*/ 19 h 88"/>
                  <a:gd name="T24" fmla="*/ 24 w 104"/>
                  <a:gd name="T25" fmla="*/ 25 h 88"/>
                  <a:gd name="T26" fmla="*/ 19 w 104"/>
                  <a:gd name="T27" fmla="*/ 25 h 88"/>
                  <a:gd name="T28" fmla="*/ 14 w 104"/>
                  <a:gd name="T29" fmla="*/ 23 h 88"/>
                  <a:gd name="T30" fmla="*/ 10 w 104"/>
                  <a:gd name="T31" fmla="*/ 24 h 88"/>
                  <a:gd name="T32" fmla="*/ 6 w 104"/>
                  <a:gd name="T33" fmla="*/ 24 h 88"/>
                  <a:gd name="T34" fmla="*/ 0 w 104"/>
                  <a:gd name="T35" fmla="*/ 28 h 88"/>
                  <a:gd name="T36" fmla="*/ 2 w 104"/>
                  <a:gd name="T37" fmla="*/ 28 h 88"/>
                  <a:gd name="T38" fmla="*/ 1 w 104"/>
                  <a:gd name="T39" fmla="*/ 31 h 88"/>
                  <a:gd name="T40" fmla="*/ 8 w 104"/>
                  <a:gd name="T41" fmla="*/ 34 h 88"/>
                  <a:gd name="T42" fmla="*/ 13 w 104"/>
                  <a:gd name="T43" fmla="*/ 36 h 88"/>
                  <a:gd name="T44" fmla="*/ 14 w 104"/>
                  <a:gd name="T45" fmla="*/ 36 h 88"/>
                  <a:gd name="T46" fmla="*/ 16 w 104"/>
                  <a:gd name="T47" fmla="*/ 37 h 88"/>
                  <a:gd name="T48" fmla="*/ 18 w 104"/>
                  <a:gd name="T49" fmla="*/ 38 h 88"/>
                  <a:gd name="T50" fmla="*/ 22 w 104"/>
                  <a:gd name="T51" fmla="*/ 39 h 88"/>
                  <a:gd name="T52" fmla="*/ 22 w 104"/>
                  <a:gd name="T53" fmla="*/ 42 h 88"/>
                  <a:gd name="T54" fmla="*/ 20 w 104"/>
                  <a:gd name="T55" fmla="*/ 42 h 88"/>
                  <a:gd name="T56" fmla="*/ 27 w 104"/>
                  <a:gd name="T57" fmla="*/ 48 h 88"/>
                  <a:gd name="T58" fmla="*/ 29 w 104"/>
                  <a:gd name="T59" fmla="*/ 50 h 88"/>
                  <a:gd name="T60" fmla="*/ 29 w 104"/>
                  <a:gd name="T61" fmla="*/ 53 h 88"/>
                  <a:gd name="T62" fmla="*/ 31 w 104"/>
                  <a:gd name="T63" fmla="*/ 57 h 88"/>
                  <a:gd name="T64" fmla="*/ 29 w 104"/>
                  <a:gd name="T65" fmla="*/ 65 h 88"/>
                  <a:gd name="T66" fmla="*/ 24 w 104"/>
                  <a:gd name="T67" fmla="*/ 77 h 88"/>
                  <a:gd name="T68" fmla="*/ 33 w 104"/>
                  <a:gd name="T69" fmla="*/ 82 h 88"/>
                  <a:gd name="T70" fmla="*/ 45 w 104"/>
                  <a:gd name="T71" fmla="*/ 82 h 88"/>
                  <a:gd name="T72" fmla="*/ 53 w 104"/>
                  <a:gd name="T73" fmla="*/ 86 h 88"/>
                  <a:gd name="T74" fmla="*/ 63 w 104"/>
                  <a:gd name="T75" fmla="*/ 85 h 88"/>
                  <a:gd name="T76" fmla="*/ 64 w 104"/>
                  <a:gd name="T77" fmla="*/ 79 h 88"/>
                  <a:gd name="T78" fmla="*/ 73 w 104"/>
                  <a:gd name="T79" fmla="*/ 76 h 88"/>
                  <a:gd name="T80" fmla="*/ 77 w 104"/>
                  <a:gd name="T81" fmla="*/ 77 h 88"/>
                  <a:gd name="T82" fmla="*/ 81 w 104"/>
                  <a:gd name="T83" fmla="*/ 78 h 88"/>
                  <a:gd name="T84" fmla="*/ 87 w 104"/>
                  <a:gd name="T85" fmla="*/ 80 h 88"/>
                  <a:gd name="T86" fmla="*/ 92 w 104"/>
                  <a:gd name="T87" fmla="*/ 77 h 88"/>
                  <a:gd name="T88" fmla="*/ 97 w 104"/>
                  <a:gd name="T89" fmla="*/ 74 h 88"/>
                  <a:gd name="T90" fmla="*/ 99 w 104"/>
                  <a:gd name="T91" fmla="*/ 69 h 88"/>
                  <a:gd name="T92" fmla="*/ 93 w 104"/>
                  <a:gd name="T93" fmla="*/ 63 h 88"/>
                  <a:gd name="T94" fmla="*/ 93 w 104"/>
                  <a:gd name="T95" fmla="*/ 53 h 88"/>
                  <a:gd name="T96" fmla="*/ 91 w 104"/>
                  <a:gd name="T97" fmla="*/ 48 h 88"/>
                  <a:gd name="T98" fmla="*/ 86 w 104"/>
                  <a:gd name="T99" fmla="*/ 47 h 88"/>
                  <a:gd name="T100" fmla="*/ 92 w 104"/>
                  <a:gd name="T101" fmla="*/ 40 h 88"/>
                  <a:gd name="T102" fmla="*/ 99 w 104"/>
                  <a:gd name="T103" fmla="*/ 35 h 88"/>
                  <a:gd name="T104" fmla="*/ 101 w 104"/>
                  <a:gd name="T105" fmla="*/ 26 h 88"/>
                  <a:gd name="T106" fmla="*/ 29 w 104"/>
                  <a:gd name="T107" fmla="*/ 61 h 88"/>
                  <a:gd name="T108" fmla="*/ 29 w 104"/>
                  <a:gd name="T109" fmla="*/ 67 h 88"/>
                  <a:gd name="T110" fmla="*/ 63 w 104"/>
                  <a:gd name="T111" fmla="*/ 81 h 88"/>
                  <a:gd name="T112" fmla="*/ 67 w 104"/>
                  <a:gd name="T113" fmla="*/ 77 h 88"/>
                  <a:gd name="T114" fmla="*/ 70 w 104"/>
                  <a:gd name="T115" fmla="*/ 75 h 88"/>
                  <a:gd name="T116" fmla="*/ 72 w 104"/>
                  <a:gd name="T117" fmla="*/ 76 h 88"/>
                  <a:gd name="T118" fmla="*/ 79 w 104"/>
                  <a:gd name="T119" fmla="*/ 77 h 88"/>
                  <a:gd name="T120" fmla="*/ 80 w 104"/>
                  <a:gd name="T121" fmla="*/ 77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4" h="88">
                    <a:moveTo>
                      <a:pt x="103" y="21"/>
                    </a:moveTo>
                    <a:cubicBezTo>
                      <a:pt x="102" y="21"/>
                      <a:pt x="102" y="21"/>
                      <a:pt x="100" y="21"/>
                    </a:cubicBezTo>
                    <a:cubicBezTo>
                      <a:pt x="99" y="22"/>
                      <a:pt x="100" y="21"/>
                      <a:pt x="99" y="21"/>
                    </a:cubicBezTo>
                    <a:cubicBezTo>
                      <a:pt x="98" y="21"/>
                      <a:pt x="99" y="20"/>
                      <a:pt x="98" y="20"/>
                    </a:cubicBezTo>
                    <a:cubicBezTo>
                      <a:pt x="97" y="20"/>
                      <a:pt x="98" y="21"/>
                      <a:pt x="96" y="20"/>
                    </a:cubicBezTo>
                    <a:cubicBezTo>
                      <a:pt x="95" y="20"/>
                      <a:pt x="96" y="21"/>
                      <a:pt x="95" y="21"/>
                    </a:cubicBezTo>
                    <a:cubicBezTo>
                      <a:pt x="94" y="21"/>
                      <a:pt x="95" y="20"/>
                      <a:pt x="94" y="19"/>
                    </a:cubicBezTo>
                    <a:cubicBezTo>
                      <a:pt x="93" y="19"/>
                      <a:pt x="94" y="20"/>
                      <a:pt x="93" y="20"/>
                    </a:cubicBezTo>
                    <a:cubicBezTo>
                      <a:pt x="92" y="20"/>
                      <a:pt x="93" y="20"/>
                      <a:pt x="92" y="19"/>
                    </a:cubicBezTo>
                    <a:cubicBezTo>
                      <a:pt x="90" y="18"/>
                      <a:pt x="92" y="18"/>
                      <a:pt x="91" y="17"/>
                    </a:cubicBezTo>
                    <a:cubicBezTo>
                      <a:pt x="91" y="17"/>
                      <a:pt x="90" y="17"/>
                      <a:pt x="90" y="17"/>
                    </a:cubicBezTo>
                    <a:cubicBezTo>
                      <a:pt x="88" y="17"/>
                      <a:pt x="89" y="16"/>
                      <a:pt x="87" y="17"/>
                    </a:cubicBezTo>
                    <a:cubicBezTo>
                      <a:pt x="86" y="18"/>
                      <a:pt x="87" y="17"/>
                      <a:pt x="86" y="17"/>
                    </a:cubicBezTo>
                    <a:cubicBezTo>
                      <a:pt x="85" y="17"/>
                      <a:pt x="85" y="16"/>
                      <a:pt x="84" y="16"/>
                    </a:cubicBezTo>
                    <a:cubicBezTo>
                      <a:pt x="83" y="16"/>
                      <a:pt x="84" y="16"/>
                      <a:pt x="83" y="16"/>
                    </a:cubicBezTo>
                    <a:cubicBezTo>
                      <a:pt x="82" y="16"/>
                      <a:pt x="83" y="16"/>
                      <a:pt x="82" y="15"/>
                    </a:cubicBezTo>
                    <a:cubicBezTo>
                      <a:pt x="80" y="15"/>
                      <a:pt x="82" y="14"/>
                      <a:pt x="81" y="15"/>
                    </a:cubicBezTo>
                    <a:cubicBezTo>
                      <a:pt x="79" y="15"/>
                      <a:pt x="80" y="13"/>
                      <a:pt x="78" y="14"/>
                    </a:cubicBezTo>
                    <a:cubicBezTo>
                      <a:pt x="77" y="14"/>
                      <a:pt x="78" y="12"/>
                      <a:pt x="77" y="12"/>
                    </a:cubicBezTo>
                    <a:cubicBezTo>
                      <a:pt x="77" y="12"/>
                      <a:pt x="77" y="12"/>
                      <a:pt x="77" y="11"/>
                    </a:cubicBezTo>
                    <a:cubicBezTo>
                      <a:pt x="77" y="10"/>
                      <a:pt x="78" y="11"/>
                      <a:pt x="78" y="10"/>
                    </a:cubicBezTo>
                    <a:cubicBezTo>
                      <a:pt x="78" y="10"/>
                      <a:pt x="77" y="10"/>
                      <a:pt x="77" y="10"/>
                    </a:cubicBezTo>
                    <a:cubicBezTo>
                      <a:pt x="76" y="10"/>
                      <a:pt x="76" y="10"/>
                      <a:pt x="76" y="11"/>
                    </a:cubicBezTo>
                    <a:cubicBezTo>
                      <a:pt x="76" y="12"/>
                      <a:pt x="75" y="12"/>
                      <a:pt x="75" y="12"/>
                    </a:cubicBezTo>
                    <a:cubicBezTo>
                      <a:pt x="74" y="12"/>
                      <a:pt x="74" y="12"/>
                      <a:pt x="73" y="12"/>
                    </a:cubicBezTo>
                    <a:cubicBezTo>
                      <a:pt x="73" y="12"/>
                      <a:pt x="72" y="12"/>
                      <a:pt x="72" y="12"/>
                    </a:cubicBezTo>
                    <a:cubicBezTo>
                      <a:pt x="72" y="11"/>
                      <a:pt x="73" y="11"/>
                      <a:pt x="72" y="10"/>
                    </a:cubicBezTo>
                    <a:cubicBezTo>
                      <a:pt x="72" y="10"/>
                      <a:pt x="72" y="10"/>
                      <a:pt x="72" y="10"/>
                    </a:cubicBezTo>
                    <a:cubicBezTo>
                      <a:pt x="71" y="10"/>
                      <a:pt x="73" y="9"/>
                      <a:pt x="72" y="9"/>
                    </a:cubicBezTo>
                    <a:cubicBezTo>
                      <a:pt x="72" y="8"/>
                      <a:pt x="72" y="9"/>
                      <a:pt x="72" y="9"/>
                    </a:cubicBezTo>
                    <a:cubicBezTo>
                      <a:pt x="71" y="8"/>
                      <a:pt x="71" y="8"/>
                      <a:pt x="71" y="8"/>
                    </a:cubicBezTo>
                    <a:cubicBezTo>
                      <a:pt x="71" y="7"/>
                      <a:pt x="71" y="8"/>
                      <a:pt x="70" y="8"/>
                    </a:cubicBezTo>
                    <a:cubicBezTo>
                      <a:pt x="70" y="8"/>
                      <a:pt x="70" y="8"/>
                      <a:pt x="69" y="8"/>
                    </a:cubicBezTo>
                    <a:cubicBezTo>
                      <a:pt x="68" y="8"/>
                      <a:pt x="69" y="9"/>
                      <a:pt x="68" y="8"/>
                    </a:cubicBezTo>
                    <a:cubicBezTo>
                      <a:pt x="68" y="8"/>
                      <a:pt x="68" y="7"/>
                      <a:pt x="68" y="7"/>
                    </a:cubicBezTo>
                    <a:cubicBezTo>
                      <a:pt x="68" y="6"/>
                      <a:pt x="68" y="6"/>
                      <a:pt x="67" y="6"/>
                    </a:cubicBezTo>
                    <a:cubicBezTo>
                      <a:pt x="66" y="7"/>
                      <a:pt x="67" y="6"/>
                      <a:pt x="66" y="6"/>
                    </a:cubicBezTo>
                    <a:cubicBezTo>
                      <a:pt x="66" y="6"/>
                      <a:pt x="66" y="7"/>
                      <a:pt x="65" y="6"/>
                    </a:cubicBezTo>
                    <a:cubicBezTo>
                      <a:pt x="65" y="6"/>
                      <a:pt x="65" y="5"/>
                      <a:pt x="65" y="5"/>
                    </a:cubicBezTo>
                    <a:cubicBezTo>
                      <a:pt x="64" y="5"/>
                      <a:pt x="65" y="4"/>
                      <a:pt x="64" y="4"/>
                    </a:cubicBezTo>
                    <a:cubicBezTo>
                      <a:pt x="64" y="4"/>
                      <a:pt x="64" y="3"/>
                      <a:pt x="63" y="3"/>
                    </a:cubicBezTo>
                    <a:cubicBezTo>
                      <a:pt x="63" y="4"/>
                      <a:pt x="63" y="3"/>
                      <a:pt x="62" y="4"/>
                    </a:cubicBezTo>
                    <a:cubicBezTo>
                      <a:pt x="62" y="5"/>
                      <a:pt x="62" y="5"/>
                      <a:pt x="61" y="4"/>
                    </a:cubicBezTo>
                    <a:cubicBezTo>
                      <a:pt x="60" y="2"/>
                      <a:pt x="59" y="4"/>
                      <a:pt x="60" y="2"/>
                    </a:cubicBezTo>
                    <a:cubicBezTo>
                      <a:pt x="60" y="1"/>
                      <a:pt x="60" y="1"/>
                      <a:pt x="59" y="0"/>
                    </a:cubicBezTo>
                    <a:cubicBezTo>
                      <a:pt x="59" y="0"/>
                      <a:pt x="59" y="0"/>
                      <a:pt x="59" y="0"/>
                    </a:cubicBezTo>
                    <a:cubicBezTo>
                      <a:pt x="58" y="0"/>
                      <a:pt x="58" y="0"/>
                      <a:pt x="57" y="0"/>
                    </a:cubicBezTo>
                    <a:cubicBezTo>
                      <a:pt x="57" y="1"/>
                      <a:pt x="56" y="0"/>
                      <a:pt x="56" y="1"/>
                    </a:cubicBezTo>
                    <a:cubicBezTo>
                      <a:pt x="55" y="1"/>
                      <a:pt x="54" y="1"/>
                      <a:pt x="54" y="1"/>
                    </a:cubicBezTo>
                    <a:cubicBezTo>
                      <a:pt x="53" y="1"/>
                      <a:pt x="53" y="1"/>
                      <a:pt x="53" y="1"/>
                    </a:cubicBezTo>
                    <a:cubicBezTo>
                      <a:pt x="53" y="2"/>
                      <a:pt x="52" y="1"/>
                      <a:pt x="52" y="2"/>
                    </a:cubicBezTo>
                    <a:cubicBezTo>
                      <a:pt x="51" y="3"/>
                      <a:pt x="50" y="1"/>
                      <a:pt x="51" y="3"/>
                    </a:cubicBezTo>
                    <a:cubicBezTo>
                      <a:pt x="52" y="4"/>
                      <a:pt x="50" y="3"/>
                      <a:pt x="51" y="5"/>
                    </a:cubicBezTo>
                    <a:cubicBezTo>
                      <a:pt x="51" y="6"/>
                      <a:pt x="51" y="6"/>
                      <a:pt x="52" y="6"/>
                    </a:cubicBezTo>
                    <a:cubicBezTo>
                      <a:pt x="52" y="6"/>
                      <a:pt x="51" y="6"/>
                      <a:pt x="51" y="6"/>
                    </a:cubicBezTo>
                    <a:cubicBezTo>
                      <a:pt x="51" y="6"/>
                      <a:pt x="51" y="7"/>
                      <a:pt x="51" y="7"/>
                    </a:cubicBezTo>
                    <a:cubicBezTo>
                      <a:pt x="52" y="8"/>
                      <a:pt x="51" y="7"/>
                      <a:pt x="51" y="8"/>
                    </a:cubicBezTo>
                    <a:cubicBezTo>
                      <a:pt x="51" y="9"/>
                      <a:pt x="51" y="8"/>
                      <a:pt x="51" y="9"/>
                    </a:cubicBezTo>
                    <a:cubicBezTo>
                      <a:pt x="51" y="9"/>
                      <a:pt x="51" y="9"/>
                      <a:pt x="52" y="9"/>
                    </a:cubicBezTo>
                    <a:cubicBezTo>
                      <a:pt x="53" y="11"/>
                      <a:pt x="52" y="10"/>
                      <a:pt x="52" y="10"/>
                    </a:cubicBezTo>
                    <a:cubicBezTo>
                      <a:pt x="51" y="10"/>
                      <a:pt x="51" y="8"/>
                      <a:pt x="50" y="10"/>
                    </a:cubicBezTo>
                    <a:cubicBezTo>
                      <a:pt x="50" y="10"/>
                      <a:pt x="50" y="10"/>
                      <a:pt x="50" y="10"/>
                    </a:cubicBezTo>
                    <a:cubicBezTo>
                      <a:pt x="49" y="11"/>
                      <a:pt x="49" y="11"/>
                      <a:pt x="48" y="11"/>
                    </a:cubicBezTo>
                    <a:cubicBezTo>
                      <a:pt x="48" y="11"/>
                      <a:pt x="48" y="11"/>
                      <a:pt x="48" y="11"/>
                    </a:cubicBezTo>
                    <a:cubicBezTo>
                      <a:pt x="48" y="11"/>
                      <a:pt x="48" y="11"/>
                      <a:pt x="47" y="12"/>
                    </a:cubicBezTo>
                    <a:cubicBezTo>
                      <a:pt x="47" y="12"/>
                      <a:pt x="47" y="12"/>
                      <a:pt x="46" y="12"/>
                    </a:cubicBezTo>
                    <a:cubicBezTo>
                      <a:pt x="46" y="12"/>
                      <a:pt x="46" y="12"/>
                      <a:pt x="46" y="12"/>
                    </a:cubicBezTo>
                    <a:cubicBezTo>
                      <a:pt x="45" y="12"/>
                      <a:pt x="45" y="12"/>
                      <a:pt x="45" y="12"/>
                    </a:cubicBezTo>
                    <a:cubicBezTo>
                      <a:pt x="44" y="13"/>
                      <a:pt x="44" y="12"/>
                      <a:pt x="44" y="12"/>
                    </a:cubicBezTo>
                    <a:cubicBezTo>
                      <a:pt x="43" y="13"/>
                      <a:pt x="42" y="13"/>
                      <a:pt x="42" y="13"/>
                    </a:cubicBezTo>
                    <a:cubicBezTo>
                      <a:pt x="42" y="13"/>
                      <a:pt x="41" y="14"/>
                      <a:pt x="41" y="14"/>
                    </a:cubicBezTo>
                    <a:cubicBezTo>
                      <a:pt x="39" y="14"/>
                      <a:pt x="40" y="15"/>
                      <a:pt x="39" y="15"/>
                    </a:cubicBezTo>
                    <a:cubicBezTo>
                      <a:pt x="39" y="16"/>
                      <a:pt x="38" y="16"/>
                      <a:pt x="40" y="17"/>
                    </a:cubicBezTo>
                    <a:cubicBezTo>
                      <a:pt x="41" y="16"/>
                      <a:pt x="43" y="17"/>
                      <a:pt x="40" y="17"/>
                    </a:cubicBezTo>
                    <a:cubicBezTo>
                      <a:pt x="39" y="17"/>
                      <a:pt x="39" y="17"/>
                      <a:pt x="39" y="18"/>
                    </a:cubicBezTo>
                    <a:cubicBezTo>
                      <a:pt x="39" y="18"/>
                      <a:pt x="37" y="18"/>
                      <a:pt x="37" y="18"/>
                    </a:cubicBezTo>
                    <a:cubicBezTo>
                      <a:pt x="36" y="20"/>
                      <a:pt x="37" y="18"/>
                      <a:pt x="37" y="18"/>
                    </a:cubicBezTo>
                    <a:cubicBezTo>
                      <a:pt x="35" y="18"/>
                      <a:pt x="36" y="18"/>
                      <a:pt x="35" y="18"/>
                    </a:cubicBezTo>
                    <a:cubicBezTo>
                      <a:pt x="35" y="18"/>
                      <a:pt x="32" y="18"/>
                      <a:pt x="32" y="18"/>
                    </a:cubicBezTo>
                    <a:cubicBezTo>
                      <a:pt x="31" y="17"/>
                      <a:pt x="30" y="17"/>
                      <a:pt x="30" y="17"/>
                    </a:cubicBezTo>
                    <a:cubicBezTo>
                      <a:pt x="29" y="18"/>
                      <a:pt x="30" y="18"/>
                      <a:pt x="29" y="18"/>
                    </a:cubicBezTo>
                    <a:cubicBezTo>
                      <a:pt x="28" y="17"/>
                      <a:pt x="30" y="18"/>
                      <a:pt x="28" y="16"/>
                    </a:cubicBezTo>
                    <a:cubicBezTo>
                      <a:pt x="28" y="16"/>
                      <a:pt x="28" y="15"/>
                      <a:pt x="28" y="15"/>
                    </a:cubicBezTo>
                    <a:cubicBezTo>
                      <a:pt x="29" y="16"/>
                      <a:pt x="29" y="15"/>
                      <a:pt x="28" y="15"/>
                    </a:cubicBezTo>
                    <a:cubicBezTo>
                      <a:pt x="28" y="14"/>
                      <a:pt x="28" y="14"/>
                      <a:pt x="28" y="14"/>
                    </a:cubicBezTo>
                    <a:cubicBezTo>
                      <a:pt x="27" y="14"/>
                      <a:pt x="27" y="14"/>
                      <a:pt x="27" y="14"/>
                    </a:cubicBezTo>
                    <a:cubicBezTo>
                      <a:pt x="26" y="15"/>
                      <a:pt x="27" y="15"/>
                      <a:pt x="25" y="15"/>
                    </a:cubicBezTo>
                    <a:cubicBezTo>
                      <a:pt x="25" y="14"/>
                      <a:pt x="24" y="15"/>
                      <a:pt x="23" y="14"/>
                    </a:cubicBezTo>
                    <a:cubicBezTo>
                      <a:pt x="23" y="14"/>
                      <a:pt x="23" y="15"/>
                      <a:pt x="23" y="14"/>
                    </a:cubicBezTo>
                    <a:cubicBezTo>
                      <a:pt x="24" y="15"/>
                      <a:pt x="24" y="15"/>
                      <a:pt x="24" y="15"/>
                    </a:cubicBezTo>
                    <a:cubicBezTo>
                      <a:pt x="24" y="16"/>
                      <a:pt x="23" y="16"/>
                      <a:pt x="23" y="16"/>
                    </a:cubicBezTo>
                    <a:cubicBezTo>
                      <a:pt x="23" y="16"/>
                      <a:pt x="23" y="16"/>
                      <a:pt x="24" y="16"/>
                    </a:cubicBezTo>
                    <a:cubicBezTo>
                      <a:pt x="24" y="17"/>
                      <a:pt x="24" y="17"/>
                      <a:pt x="24" y="17"/>
                    </a:cubicBezTo>
                    <a:cubicBezTo>
                      <a:pt x="25" y="17"/>
                      <a:pt x="24" y="18"/>
                      <a:pt x="25" y="18"/>
                    </a:cubicBezTo>
                    <a:cubicBezTo>
                      <a:pt x="25" y="18"/>
                      <a:pt x="25" y="19"/>
                      <a:pt x="25" y="19"/>
                    </a:cubicBezTo>
                    <a:cubicBezTo>
                      <a:pt x="26" y="19"/>
                      <a:pt x="26" y="19"/>
                      <a:pt x="26" y="19"/>
                    </a:cubicBezTo>
                    <a:cubicBezTo>
                      <a:pt x="26" y="19"/>
                      <a:pt x="25" y="19"/>
                      <a:pt x="26" y="20"/>
                    </a:cubicBezTo>
                    <a:cubicBezTo>
                      <a:pt x="26" y="20"/>
                      <a:pt x="25" y="22"/>
                      <a:pt x="26" y="21"/>
                    </a:cubicBezTo>
                    <a:cubicBezTo>
                      <a:pt x="27" y="20"/>
                      <a:pt x="25" y="24"/>
                      <a:pt x="26" y="24"/>
                    </a:cubicBezTo>
                    <a:cubicBezTo>
                      <a:pt x="27" y="23"/>
                      <a:pt x="26" y="24"/>
                      <a:pt x="26" y="24"/>
                    </a:cubicBezTo>
                    <a:cubicBezTo>
                      <a:pt x="26" y="25"/>
                      <a:pt x="27" y="24"/>
                      <a:pt x="27" y="25"/>
                    </a:cubicBezTo>
                    <a:cubicBezTo>
                      <a:pt x="28" y="25"/>
                      <a:pt x="27" y="25"/>
                      <a:pt x="27" y="25"/>
                    </a:cubicBezTo>
                    <a:cubicBezTo>
                      <a:pt x="26" y="25"/>
                      <a:pt x="26" y="25"/>
                      <a:pt x="26" y="25"/>
                    </a:cubicBezTo>
                    <a:cubicBezTo>
                      <a:pt x="25" y="25"/>
                      <a:pt x="23" y="26"/>
                      <a:pt x="24" y="25"/>
                    </a:cubicBezTo>
                    <a:cubicBezTo>
                      <a:pt x="24" y="24"/>
                      <a:pt x="24" y="24"/>
                      <a:pt x="24" y="24"/>
                    </a:cubicBezTo>
                    <a:cubicBezTo>
                      <a:pt x="23" y="24"/>
                      <a:pt x="23" y="25"/>
                      <a:pt x="23" y="24"/>
                    </a:cubicBezTo>
                    <a:cubicBezTo>
                      <a:pt x="23" y="24"/>
                      <a:pt x="22" y="25"/>
                      <a:pt x="22" y="25"/>
                    </a:cubicBezTo>
                    <a:cubicBezTo>
                      <a:pt x="22" y="25"/>
                      <a:pt x="23" y="27"/>
                      <a:pt x="22" y="25"/>
                    </a:cubicBezTo>
                    <a:cubicBezTo>
                      <a:pt x="22" y="25"/>
                      <a:pt x="21" y="25"/>
                      <a:pt x="21" y="25"/>
                    </a:cubicBezTo>
                    <a:cubicBezTo>
                      <a:pt x="20" y="26"/>
                      <a:pt x="21" y="25"/>
                      <a:pt x="20" y="25"/>
                    </a:cubicBezTo>
                    <a:cubicBezTo>
                      <a:pt x="20" y="25"/>
                      <a:pt x="20" y="25"/>
                      <a:pt x="20" y="25"/>
                    </a:cubicBezTo>
                    <a:cubicBezTo>
                      <a:pt x="20" y="24"/>
                      <a:pt x="20" y="25"/>
                      <a:pt x="19" y="25"/>
                    </a:cubicBezTo>
                    <a:cubicBezTo>
                      <a:pt x="19" y="25"/>
                      <a:pt x="19" y="25"/>
                      <a:pt x="19" y="25"/>
                    </a:cubicBezTo>
                    <a:cubicBezTo>
                      <a:pt x="19" y="25"/>
                      <a:pt x="19" y="25"/>
                      <a:pt x="18" y="25"/>
                    </a:cubicBezTo>
                    <a:cubicBezTo>
                      <a:pt x="18" y="25"/>
                      <a:pt x="18" y="26"/>
                      <a:pt x="17" y="26"/>
                    </a:cubicBezTo>
                    <a:cubicBezTo>
                      <a:pt x="16" y="26"/>
                      <a:pt x="17" y="26"/>
                      <a:pt x="16" y="25"/>
                    </a:cubicBezTo>
                    <a:cubicBezTo>
                      <a:pt x="16" y="25"/>
                      <a:pt x="16" y="25"/>
                      <a:pt x="16" y="25"/>
                    </a:cubicBezTo>
                    <a:cubicBezTo>
                      <a:pt x="15" y="25"/>
                      <a:pt x="15" y="24"/>
                      <a:pt x="15" y="24"/>
                    </a:cubicBezTo>
                    <a:cubicBezTo>
                      <a:pt x="15" y="24"/>
                      <a:pt x="15" y="24"/>
                      <a:pt x="15" y="24"/>
                    </a:cubicBezTo>
                    <a:cubicBezTo>
                      <a:pt x="14" y="24"/>
                      <a:pt x="15" y="23"/>
                      <a:pt x="14" y="23"/>
                    </a:cubicBezTo>
                    <a:cubicBezTo>
                      <a:pt x="14" y="23"/>
                      <a:pt x="14" y="23"/>
                      <a:pt x="14" y="23"/>
                    </a:cubicBezTo>
                    <a:cubicBezTo>
                      <a:pt x="14" y="22"/>
                      <a:pt x="15" y="23"/>
                      <a:pt x="14" y="22"/>
                    </a:cubicBezTo>
                    <a:cubicBezTo>
                      <a:pt x="13" y="23"/>
                      <a:pt x="13" y="23"/>
                      <a:pt x="13" y="23"/>
                    </a:cubicBezTo>
                    <a:cubicBezTo>
                      <a:pt x="12" y="23"/>
                      <a:pt x="12" y="23"/>
                      <a:pt x="12" y="23"/>
                    </a:cubicBezTo>
                    <a:cubicBezTo>
                      <a:pt x="12" y="23"/>
                      <a:pt x="11" y="23"/>
                      <a:pt x="11" y="23"/>
                    </a:cubicBezTo>
                    <a:cubicBezTo>
                      <a:pt x="11" y="24"/>
                      <a:pt x="11" y="23"/>
                      <a:pt x="10" y="23"/>
                    </a:cubicBezTo>
                    <a:cubicBezTo>
                      <a:pt x="10" y="23"/>
                      <a:pt x="10" y="24"/>
                      <a:pt x="10" y="23"/>
                    </a:cubicBezTo>
                    <a:cubicBezTo>
                      <a:pt x="10" y="23"/>
                      <a:pt x="9" y="24"/>
                      <a:pt x="10" y="24"/>
                    </a:cubicBezTo>
                    <a:cubicBezTo>
                      <a:pt x="10" y="24"/>
                      <a:pt x="10" y="24"/>
                      <a:pt x="10" y="24"/>
                    </a:cubicBezTo>
                    <a:cubicBezTo>
                      <a:pt x="10" y="24"/>
                      <a:pt x="10" y="24"/>
                      <a:pt x="10" y="25"/>
                    </a:cubicBezTo>
                    <a:cubicBezTo>
                      <a:pt x="10" y="25"/>
                      <a:pt x="9" y="24"/>
                      <a:pt x="8" y="24"/>
                    </a:cubicBezTo>
                    <a:cubicBezTo>
                      <a:pt x="8" y="24"/>
                      <a:pt x="8" y="24"/>
                      <a:pt x="8" y="24"/>
                    </a:cubicBezTo>
                    <a:cubicBezTo>
                      <a:pt x="7" y="24"/>
                      <a:pt x="8" y="25"/>
                      <a:pt x="7" y="25"/>
                    </a:cubicBezTo>
                    <a:cubicBezTo>
                      <a:pt x="7" y="25"/>
                      <a:pt x="6" y="25"/>
                      <a:pt x="7" y="24"/>
                    </a:cubicBezTo>
                    <a:cubicBezTo>
                      <a:pt x="6" y="24"/>
                      <a:pt x="7" y="24"/>
                      <a:pt x="7" y="24"/>
                    </a:cubicBezTo>
                    <a:cubicBezTo>
                      <a:pt x="7" y="24"/>
                      <a:pt x="6" y="24"/>
                      <a:pt x="6" y="24"/>
                    </a:cubicBezTo>
                    <a:cubicBezTo>
                      <a:pt x="5" y="24"/>
                      <a:pt x="7" y="24"/>
                      <a:pt x="6" y="24"/>
                    </a:cubicBezTo>
                    <a:cubicBezTo>
                      <a:pt x="4" y="24"/>
                      <a:pt x="6" y="25"/>
                      <a:pt x="4" y="25"/>
                    </a:cubicBezTo>
                    <a:cubicBezTo>
                      <a:pt x="4" y="25"/>
                      <a:pt x="4" y="24"/>
                      <a:pt x="4" y="25"/>
                    </a:cubicBezTo>
                    <a:cubicBezTo>
                      <a:pt x="3" y="25"/>
                      <a:pt x="3" y="25"/>
                      <a:pt x="3" y="25"/>
                    </a:cubicBezTo>
                    <a:cubicBezTo>
                      <a:pt x="3" y="25"/>
                      <a:pt x="3" y="25"/>
                      <a:pt x="2" y="25"/>
                    </a:cubicBezTo>
                    <a:cubicBezTo>
                      <a:pt x="1" y="25"/>
                      <a:pt x="2" y="26"/>
                      <a:pt x="1" y="26"/>
                    </a:cubicBezTo>
                    <a:cubicBezTo>
                      <a:pt x="1" y="26"/>
                      <a:pt x="0" y="26"/>
                      <a:pt x="0" y="26"/>
                    </a:cubicBezTo>
                    <a:cubicBezTo>
                      <a:pt x="0" y="27"/>
                      <a:pt x="0" y="27"/>
                      <a:pt x="0" y="28"/>
                    </a:cubicBezTo>
                    <a:cubicBezTo>
                      <a:pt x="1" y="28"/>
                      <a:pt x="0" y="28"/>
                      <a:pt x="0" y="28"/>
                    </a:cubicBezTo>
                    <a:cubicBezTo>
                      <a:pt x="1" y="28"/>
                      <a:pt x="1" y="28"/>
                      <a:pt x="1" y="28"/>
                    </a:cubicBezTo>
                    <a:cubicBezTo>
                      <a:pt x="2" y="28"/>
                      <a:pt x="2" y="28"/>
                      <a:pt x="3" y="28"/>
                    </a:cubicBezTo>
                    <a:cubicBezTo>
                      <a:pt x="4" y="28"/>
                      <a:pt x="3" y="27"/>
                      <a:pt x="3" y="27"/>
                    </a:cubicBezTo>
                    <a:cubicBezTo>
                      <a:pt x="4" y="28"/>
                      <a:pt x="3" y="28"/>
                      <a:pt x="3" y="28"/>
                    </a:cubicBezTo>
                    <a:cubicBezTo>
                      <a:pt x="4" y="29"/>
                      <a:pt x="4" y="28"/>
                      <a:pt x="4" y="28"/>
                    </a:cubicBezTo>
                    <a:cubicBezTo>
                      <a:pt x="4" y="29"/>
                      <a:pt x="3" y="28"/>
                      <a:pt x="2" y="28"/>
                    </a:cubicBezTo>
                    <a:cubicBezTo>
                      <a:pt x="2" y="28"/>
                      <a:pt x="2" y="28"/>
                      <a:pt x="2" y="28"/>
                    </a:cubicBezTo>
                    <a:cubicBezTo>
                      <a:pt x="2" y="28"/>
                      <a:pt x="2" y="29"/>
                      <a:pt x="2" y="29"/>
                    </a:cubicBezTo>
                    <a:cubicBezTo>
                      <a:pt x="2" y="29"/>
                      <a:pt x="1" y="29"/>
                      <a:pt x="2" y="29"/>
                    </a:cubicBezTo>
                    <a:cubicBezTo>
                      <a:pt x="2" y="29"/>
                      <a:pt x="2" y="29"/>
                      <a:pt x="2" y="30"/>
                    </a:cubicBezTo>
                    <a:cubicBezTo>
                      <a:pt x="2" y="30"/>
                      <a:pt x="2" y="29"/>
                      <a:pt x="3" y="29"/>
                    </a:cubicBezTo>
                    <a:cubicBezTo>
                      <a:pt x="3" y="29"/>
                      <a:pt x="3" y="29"/>
                      <a:pt x="3" y="29"/>
                    </a:cubicBezTo>
                    <a:cubicBezTo>
                      <a:pt x="4" y="30"/>
                      <a:pt x="4" y="29"/>
                      <a:pt x="4" y="30"/>
                    </a:cubicBezTo>
                    <a:cubicBezTo>
                      <a:pt x="4" y="31"/>
                      <a:pt x="4" y="31"/>
                      <a:pt x="2" y="31"/>
                    </a:cubicBezTo>
                    <a:cubicBezTo>
                      <a:pt x="1" y="31"/>
                      <a:pt x="0" y="31"/>
                      <a:pt x="1" y="31"/>
                    </a:cubicBezTo>
                    <a:cubicBezTo>
                      <a:pt x="2" y="31"/>
                      <a:pt x="1" y="32"/>
                      <a:pt x="2" y="32"/>
                    </a:cubicBezTo>
                    <a:cubicBezTo>
                      <a:pt x="2" y="32"/>
                      <a:pt x="2" y="31"/>
                      <a:pt x="3" y="32"/>
                    </a:cubicBezTo>
                    <a:cubicBezTo>
                      <a:pt x="5" y="34"/>
                      <a:pt x="3" y="33"/>
                      <a:pt x="3" y="34"/>
                    </a:cubicBezTo>
                    <a:cubicBezTo>
                      <a:pt x="4" y="33"/>
                      <a:pt x="5" y="34"/>
                      <a:pt x="5" y="33"/>
                    </a:cubicBezTo>
                    <a:cubicBezTo>
                      <a:pt x="5" y="33"/>
                      <a:pt x="4" y="33"/>
                      <a:pt x="6" y="33"/>
                    </a:cubicBezTo>
                    <a:cubicBezTo>
                      <a:pt x="6" y="33"/>
                      <a:pt x="6" y="33"/>
                      <a:pt x="7" y="33"/>
                    </a:cubicBezTo>
                    <a:cubicBezTo>
                      <a:pt x="7" y="33"/>
                      <a:pt x="6" y="33"/>
                      <a:pt x="7" y="33"/>
                    </a:cubicBezTo>
                    <a:cubicBezTo>
                      <a:pt x="7" y="32"/>
                      <a:pt x="7" y="34"/>
                      <a:pt x="8" y="34"/>
                    </a:cubicBezTo>
                    <a:cubicBezTo>
                      <a:pt x="8" y="34"/>
                      <a:pt x="10" y="33"/>
                      <a:pt x="10" y="34"/>
                    </a:cubicBezTo>
                    <a:cubicBezTo>
                      <a:pt x="10" y="34"/>
                      <a:pt x="11" y="35"/>
                      <a:pt x="11" y="35"/>
                    </a:cubicBezTo>
                    <a:cubicBezTo>
                      <a:pt x="11" y="35"/>
                      <a:pt x="11" y="34"/>
                      <a:pt x="12" y="34"/>
                    </a:cubicBezTo>
                    <a:cubicBezTo>
                      <a:pt x="12" y="35"/>
                      <a:pt x="12" y="34"/>
                      <a:pt x="12" y="34"/>
                    </a:cubicBezTo>
                    <a:cubicBezTo>
                      <a:pt x="13" y="34"/>
                      <a:pt x="12" y="35"/>
                      <a:pt x="12" y="35"/>
                    </a:cubicBezTo>
                    <a:cubicBezTo>
                      <a:pt x="12" y="35"/>
                      <a:pt x="13" y="35"/>
                      <a:pt x="13" y="35"/>
                    </a:cubicBezTo>
                    <a:cubicBezTo>
                      <a:pt x="13" y="35"/>
                      <a:pt x="12" y="35"/>
                      <a:pt x="12" y="35"/>
                    </a:cubicBezTo>
                    <a:cubicBezTo>
                      <a:pt x="12" y="35"/>
                      <a:pt x="13" y="35"/>
                      <a:pt x="13" y="36"/>
                    </a:cubicBezTo>
                    <a:cubicBezTo>
                      <a:pt x="13" y="36"/>
                      <a:pt x="13" y="35"/>
                      <a:pt x="13" y="35"/>
                    </a:cubicBezTo>
                    <a:cubicBezTo>
                      <a:pt x="13" y="35"/>
                      <a:pt x="13" y="35"/>
                      <a:pt x="13" y="35"/>
                    </a:cubicBezTo>
                    <a:cubicBezTo>
                      <a:pt x="14" y="35"/>
                      <a:pt x="13" y="35"/>
                      <a:pt x="13" y="36"/>
                    </a:cubicBezTo>
                    <a:cubicBezTo>
                      <a:pt x="13" y="36"/>
                      <a:pt x="14" y="36"/>
                      <a:pt x="13" y="36"/>
                    </a:cubicBezTo>
                    <a:cubicBezTo>
                      <a:pt x="13" y="37"/>
                      <a:pt x="13" y="37"/>
                      <a:pt x="13" y="37"/>
                    </a:cubicBezTo>
                    <a:cubicBezTo>
                      <a:pt x="14" y="37"/>
                      <a:pt x="14" y="37"/>
                      <a:pt x="14" y="37"/>
                    </a:cubicBezTo>
                    <a:cubicBezTo>
                      <a:pt x="13" y="36"/>
                      <a:pt x="14" y="36"/>
                      <a:pt x="14" y="36"/>
                    </a:cubicBezTo>
                    <a:cubicBezTo>
                      <a:pt x="14" y="36"/>
                      <a:pt x="14" y="36"/>
                      <a:pt x="14" y="36"/>
                    </a:cubicBezTo>
                    <a:cubicBezTo>
                      <a:pt x="14" y="36"/>
                      <a:pt x="15" y="36"/>
                      <a:pt x="15" y="36"/>
                    </a:cubicBezTo>
                    <a:cubicBezTo>
                      <a:pt x="15" y="36"/>
                      <a:pt x="15" y="36"/>
                      <a:pt x="15" y="36"/>
                    </a:cubicBezTo>
                    <a:cubicBezTo>
                      <a:pt x="15" y="36"/>
                      <a:pt x="15" y="36"/>
                      <a:pt x="15" y="36"/>
                    </a:cubicBezTo>
                    <a:cubicBezTo>
                      <a:pt x="16" y="35"/>
                      <a:pt x="16" y="36"/>
                      <a:pt x="16" y="36"/>
                    </a:cubicBezTo>
                    <a:cubicBezTo>
                      <a:pt x="16" y="35"/>
                      <a:pt x="17" y="36"/>
                      <a:pt x="17" y="36"/>
                    </a:cubicBezTo>
                    <a:cubicBezTo>
                      <a:pt x="17" y="36"/>
                      <a:pt x="16" y="36"/>
                      <a:pt x="16" y="36"/>
                    </a:cubicBezTo>
                    <a:cubicBezTo>
                      <a:pt x="16" y="36"/>
                      <a:pt x="15" y="36"/>
                      <a:pt x="15" y="36"/>
                    </a:cubicBezTo>
                    <a:cubicBezTo>
                      <a:pt x="15" y="36"/>
                      <a:pt x="16" y="36"/>
                      <a:pt x="16" y="37"/>
                    </a:cubicBezTo>
                    <a:cubicBezTo>
                      <a:pt x="16" y="37"/>
                      <a:pt x="16" y="36"/>
                      <a:pt x="17" y="37"/>
                    </a:cubicBezTo>
                    <a:cubicBezTo>
                      <a:pt x="17" y="36"/>
                      <a:pt x="18" y="37"/>
                      <a:pt x="18" y="36"/>
                    </a:cubicBezTo>
                    <a:cubicBezTo>
                      <a:pt x="19" y="36"/>
                      <a:pt x="18" y="37"/>
                      <a:pt x="19" y="37"/>
                    </a:cubicBezTo>
                    <a:cubicBezTo>
                      <a:pt x="21" y="36"/>
                      <a:pt x="19" y="37"/>
                      <a:pt x="19" y="37"/>
                    </a:cubicBezTo>
                    <a:cubicBezTo>
                      <a:pt x="18" y="37"/>
                      <a:pt x="18" y="37"/>
                      <a:pt x="19" y="37"/>
                    </a:cubicBezTo>
                    <a:cubicBezTo>
                      <a:pt x="19" y="37"/>
                      <a:pt x="19" y="37"/>
                      <a:pt x="19" y="37"/>
                    </a:cubicBezTo>
                    <a:cubicBezTo>
                      <a:pt x="19" y="38"/>
                      <a:pt x="19" y="38"/>
                      <a:pt x="18" y="38"/>
                    </a:cubicBezTo>
                    <a:cubicBezTo>
                      <a:pt x="18" y="38"/>
                      <a:pt x="18" y="38"/>
                      <a:pt x="18" y="38"/>
                    </a:cubicBezTo>
                    <a:cubicBezTo>
                      <a:pt x="18" y="38"/>
                      <a:pt x="18" y="38"/>
                      <a:pt x="18" y="38"/>
                    </a:cubicBezTo>
                    <a:cubicBezTo>
                      <a:pt x="19" y="38"/>
                      <a:pt x="19" y="39"/>
                      <a:pt x="19" y="39"/>
                    </a:cubicBezTo>
                    <a:cubicBezTo>
                      <a:pt x="18" y="39"/>
                      <a:pt x="18" y="38"/>
                      <a:pt x="18" y="39"/>
                    </a:cubicBezTo>
                    <a:cubicBezTo>
                      <a:pt x="18" y="39"/>
                      <a:pt x="18" y="39"/>
                      <a:pt x="19" y="39"/>
                    </a:cubicBezTo>
                    <a:cubicBezTo>
                      <a:pt x="19" y="39"/>
                      <a:pt x="19" y="39"/>
                      <a:pt x="19" y="39"/>
                    </a:cubicBezTo>
                    <a:cubicBezTo>
                      <a:pt x="20" y="39"/>
                      <a:pt x="20" y="39"/>
                      <a:pt x="20" y="39"/>
                    </a:cubicBezTo>
                    <a:cubicBezTo>
                      <a:pt x="20" y="39"/>
                      <a:pt x="20" y="39"/>
                      <a:pt x="20" y="39"/>
                    </a:cubicBezTo>
                    <a:cubicBezTo>
                      <a:pt x="21" y="39"/>
                      <a:pt x="21" y="38"/>
                      <a:pt x="22" y="39"/>
                    </a:cubicBezTo>
                    <a:cubicBezTo>
                      <a:pt x="24" y="39"/>
                      <a:pt x="24" y="39"/>
                      <a:pt x="23" y="39"/>
                    </a:cubicBezTo>
                    <a:cubicBezTo>
                      <a:pt x="23" y="39"/>
                      <a:pt x="22" y="39"/>
                      <a:pt x="22" y="39"/>
                    </a:cubicBezTo>
                    <a:cubicBezTo>
                      <a:pt x="21" y="39"/>
                      <a:pt x="21" y="39"/>
                      <a:pt x="21" y="39"/>
                    </a:cubicBezTo>
                    <a:cubicBezTo>
                      <a:pt x="21" y="40"/>
                      <a:pt x="21" y="40"/>
                      <a:pt x="21" y="40"/>
                    </a:cubicBezTo>
                    <a:cubicBezTo>
                      <a:pt x="21" y="40"/>
                      <a:pt x="20" y="40"/>
                      <a:pt x="21" y="41"/>
                    </a:cubicBezTo>
                    <a:cubicBezTo>
                      <a:pt x="21" y="41"/>
                      <a:pt x="22" y="41"/>
                      <a:pt x="22" y="41"/>
                    </a:cubicBezTo>
                    <a:cubicBezTo>
                      <a:pt x="22" y="41"/>
                      <a:pt x="22" y="41"/>
                      <a:pt x="22" y="41"/>
                    </a:cubicBezTo>
                    <a:cubicBezTo>
                      <a:pt x="23" y="41"/>
                      <a:pt x="23" y="41"/>
                      <a:pt x="22" y="42"/>
                    </a:cubicBezTo>
                    <a:cubicBezTo>
                      <a:pt x="22" y="42"/>
                      <a:pt x="22" y="42"/>
                      <a:pt x="22" y="42"/>
                    </a:cubicBezTo>
                    <a:cubicBezTo>
                      <a:pt x="22" y="42"/>
                      <a:pt x="22" y="42"/>
                      <a:pt x="22" y="43"/>
                    </a:cubicBezTo>
                    <a:cubicBezTo>
                      <a:pt x="21" y="43"/>
                      <a:pt x="21" y="43"/>
                      <a:pt x="21" y="43"/>
                    </a:cubicBezTo>
                    <a:cubicBezTo>
                      <a:pt x="21" y="42"/>
                      <a:pt x="21" y="42"/>
                      <a:pt x="21" y="42"/>
                    </a:cubicBezTo>
                    <a:cubicBezTo>
                      <a:pt x="20" y="42"/>
                      <a:pt x="20" y="42"/>
                      <a:pt x="21" y="42"/>
                    </a:cubicBezTo>
                    <a:cubicBezTo>
                      <a:pt x="21" y="42"/>
                      <a:pt x="21" y="41"/>
                      <a:pt x="20" y="41"/>
                    </a:cubicBezTo>
                    <a:cubicBezTo>
                      <a:pt x="20" y="42"/>
                      <a:pt x="20" y="42"/>
                      <a:pt x="20" y="42"/>
                    </a:cubicBezTo>
                    <a:cubicBezTo>
                      <a:pt x="20" y="42"/>
                      <a:pt x="20" y="42"/>
                      <a:pt x="20" y="42"/>
                    </a:cubicBezTo>
                    <a:cubicBezTo>
                      <a:pt x="21" y="42"/>
                      <a:pt x="21" y="43"/>
                      <a:pt x="21" y="43"/>
                    </a:cubicBezTo>
                    <a:cubicBezTo>
                      <a:pt x="21" y="44"/>
                      <a:pt x="21" y="44"/>
                      <a:pt x="22" y="44"/>
                    </a:cubicBezTo>
                    <a:cubicBezTo>
                      <a:pt x="22" y="44"/>
                      <a:pt x="23" y="45"/>
                      <a:pt x="23" y="46"/>
                    </a:cubicBezTo>
                    <a:cubicBezTo>
                      <a:pt x="24" y="46"/>
                      <a:pt x="24" y="46"/>
                      <a:pt x="24" y="47"/>
                    </a:cubicBezTo>
                    <a:cubicBezTo>
                      <a:pt x="24" y="47"/>
                      <a:pt x="25" y="48"/>
                      <a:pt x="25" y="48"/>
                    </a:cubicBezTo>
                    <a:cubicBezTo>
                      <a:pt x="26" y="48"/>
                      <a:pt x="26" y="47"/>
                      <a:pt x="27" y="48"/>
                    </a:cubicBezTo>
                    <a:cubicBezTo>
                      <a:pt x="27" y="48"/>
                      <a:pt x="26" y="48"/>
                      <a:pt x="27" y="48"/>
                    </a:cubicBezTo>
                    <a:cubicBezTo>
                      <a:pt x="27" y="48"/>
                      <a:pt x="27" y="49"/>
                      <a:pt x="27" y="48"/>
                    </a:cubicBezTo>
                    <a:cubicBezTo>
                      <a:pt x="27" y="48"/>
                      <a:pt x="28" y="48"/>
                      <a:pt x="28" y="49"/>
                    </a:cubicBezTo>
                    <a:cubicBezTo>
                      <a:pt x="28" y="49"/>
                      <a:pt x="28" y="49"/>
                      <a:pt x="29" y="49"/>
                    </a:cubicBezTo>
                    <a:cubicBezTo>
                      <a:pt x="29" y="49"/>
                      <a:pt x="29" y="49"/>
                      <a:pt x="29" y="49"/>
                    </a:cubicBezTo>
                    <a:cubicBezTo>
                      <a:pt x="28" y="48"/>
                      <a:pt x="29" y="48"/>
                      <a:pt x="29" y="49"/>
                    </a:cubicBezTo>
                    <a:cubicBezTo>
                      <a:pt x="30" y="49"/>
                      <a:pt x="29" y="49"/>
                      <a:pt x="29" y="49"/>
                    </a:cubicBezTo>
                    <a:cubicBezTo>
                      <a:pt x="29" y="50"/>
                      <a:pt x="29" y="50"/>
                      <a:pt x="28" y="50"/>
                    </a:cubicBezTo>
                    <a:cubicBezTo>
                      <a:pt x="28" y="50"/>
                      <a:pt x="28" y="50"/>
                      <a:pt x="29" y="50"/>
                    </a:cubicBezTo>
                    <a:cubicBezTo>
                      <a:pt x="29" y="50"/>
                      <a:pt x="29" y="50"/>
                      <a:pt x="29" y="50"/>
                    </a:cubicBezTo>
                    <a:cubicBezTo>
                      <a:pt x="29" y="50"/>
                      <a:pt x="29" y="50"/>
                      <a:pt x="29" y="50"/>
                    </a:cubicBezTo>
                    <a:cubicBezTo>
                      <a:pt x="30" y="51"/>
                      <a:pt x="29" y="51"/>
                      <a:pt x="30" y="51"/>
                    </a:cubicBezTo>
                    <a:cubicBezTo>
                      <a:pt x="30" y="51"/>
                      <a:pt x="30" y="52"/>
                      <a:pt x="30" y="52"/>
                    </a:cubicBezTo>
                    <a:cubicBezTo>
                      <a:pt x="29" y="52"/>
                      <a:pt x="30" y="52"/>
                      <a:pt x="30" y="52"/>
                    </a:cubicBezTo>
                    <a:cubicBezTo>
                      <a:pt x="31" y="52"/>
                      <a:pt x="31" y="52"/>
                      <a:pt x="30" y="52"/>
                    </a:cubicBezTo>
                    <a:cubicBezTo>
                      <a:pt x="29" y="52"/>
                      <a:pt x="30" y="52"/>
                      <a:pt x="30" y="53"/>
                    </a:cubicBezTo>
                    <a:cubicBezTo>
                      <a:pt x="30" y="53"/>
                      <a:pt x="30" y="53"/>
                      <a:pt x="29" y="53"/>
                    </a:cubicBezTo>
                    <a:cubicBezTo>
                      <a:pt x="29" y="53"/>
                      <a:pt x="29" y="53"/>
                      <a:pt x="29" y="53"/>
                    </a:cubicBezTo>
                    <a:cubicBezTo>
                      <a:pt x="30" y="54"/>
                      <a:pt x="29" y="54"/>
                      <a:pt x="28" y="54"/>
                    </a:cubicBezTo>
                    <a:cubicBezTo>
                      <a:pt x="28" y="54"/>
                      <a:pt x="28" y="54"/>
                      <a:pt x="28" y="54"/>
                    </a:cubicBezTo>
                    <a:cubicBezTo>
                      <a:pt x="28" y="55"/>
                      <a:pt x="28" y="55"/>
                      <a:pt x="29" y="55"/>
                    </a:cubicBezTo>
                    <a:cubicBezTo>
                      <a:pt x="30" y="55"/>
                      <a:pt x="30" y="56"/>
                      <a:pt x="31" y="56"/>
                    </a:cubicBezTo>
                    <a:cubicBezTo>
                      <a:pt x="32" y="57"/>
                      <a:pt x="33" y="57"/>
                      <a:pt x="33" y="58"/>
                    </a:cubicBezTo>
                    <a:cubicBezTo>
                      <a:pt x="33" y="59"/>
                      <a:pt x="33" y="60"/>
                      <a:pt x="33" y="60"/>
                    </a:cubicBezTo>
                    <a:cubicBezTo>
                      <a:pt x="32" y="60"/>
                      <a:pt x="32" y="59"/>
                      <a:pt x="32" y="59"/>
                    </a:cubicBezTo>
                    <a:cubicBezTo>
                      <a:pt x="32" y="58"/>
                      <a:pt x="32" y="57"/>
                      <a:pt x="31" y="57"/>
                    </a:cubicBezTo>
                    <a:cubicBezTo>
                      <a:pt x="30" y="56"/>
                      <a:pt x="29" y="56"/>
                      <a:pt x="30" y="56"/>
                    </a:cubicBezTo>
                    <a:cubicBezTo>
                      <a:pt x="30" y="55"/>
                      <a:pt x="29" y="56"/>
                      <a:pt x="29" y="56"/>
                    </a:cubicBezTo>
                    <a:cubicBezTo>
                      <a:pt x="29" y="57"/>
                      <a:pt x="29" y="57"/>
                      <a:pt x="29" y="57"/>
                    </a:cubicBezTo>
                    <a:cubicBezTo>
                      <a:pt x="29" y="57"/>
                      <a:pt x="29" y="60"/>
                      <a:pt x="28" y="64"/>
                    </a:cubicBezTo>
                    <a:cubicBezTo>
                      <a:pt x="28" y="65"/>
                      <a:pt x="29" y="65"/>
                      <a:pt x="29" y="64"/>
                    </a:cubicBezTo>
                    <a:cubicBezTo>
                      <a:pt x="29" y="64"/>
                      <a:pt x="29" y="64"/>
                      <a:pt x="29" y="64"/>
                    </a:cubicBezTo>
                    <a:cubicBezTo>
                      <a:pt x="29" y="63"/>
                      <a:pt x="31" y="64"/>
                      <a:pt x="30" y="65"/>
                    </a:cubicBezTo>
                    <a:cubicBezTo>
                      <a:pt x="30" y="65"/>
                      <a:pt x="29" y="65"/>
                      <a:pt x="29" y="65"/>
                    </a:cubicBezTo>
                    <a:cubicBezTo>
                      <a:pt x="29" y="65"/>
                      <a:pt x="28" y="65"/>
                      <a:pt x="28" y="65"/>
                    </a:cubicBezTo>
                    <a:cubicBezTo>
                      <a:pt x="28" y="66"/>
                      <a:pt x="28" y="65"/>
                      <a:pt x="28" y="67"/>
                    </a:cubicBezTo>
                    <a:cubicBezTo>
                      <a:pt x="28" y="67"/>
                      <a:pt x="28" y="69"/>
                      <a:pt x="28" y="69"/>
                    </a:cubicBezTo>
                    <a:cubicBezTo>
                      <a:pt x="27" y="74"/>
                      <a:pt x="27" y="73"/>
                      <a:pt x="27" y="74"/>
                    </a:cubicBezTo>
                    <a:cubicBezTo>
                      <a:pt x="27" y="74"/>
                      <a:pt x="27" y="74"/>
                      <a:pt x="27" y="75"/>
                    </a:cubicBezTo>
                    <a:cubicBezTo>
                      <a:pt x="27" y="75"/>
                      <a:pt x="26" y="75"/>
                      <a:pt x="26" y="76"/>
                    </a:cubicBezTo>
                    <a:cubicBezTo>
                      <a:pt x="26" y="76"/>
                      <a:pt x="25" y="77"/>
                      <a:pt x="25" y="77"/>
                    </a:cubicBezTo>
                    <a:cubicBezTo>
                      <a:pt x="24" y="77"/>
                      <a:pt x="24" y="77"/>
                      <a:pt x="24" y="77"/>
                    </a:cubicBezTo>
                    <a:cubicBezTo>
                      <a:pt x="24" y="77"/>
                      <a:pt x="25" y="78"/>
                      <a:pt x="25" y="77"/>
                    </a:cubicBezTo>
                    <a:cubicBezTo>
                      <a:pt x="26" y="77"/>
                      <a:pt x="25" y="78"/>
                      <a:pt x="26" y="78"/>
                    </a:cubicBezTo>
                    <a:cubicBezTo>
                      <a:pt x="27" y="77"/>
                      <a:pt x="28" y="78"/>
                      <a:pt x="27" y="79"/>
                    </a:cubicBezTo>
                    <a:cubicBezTo>
                      <a:pt x="27" y="79"/>
                      <a:pt x="26" y="80"/>
                      <a:pt x="27" y="80"/>
                    </a:cubicBezTo>
                    <a:cubicBezTo>
                      <a:pt x="28" y="81"/>
                      <a:pt x="27" y="80"/>
                      <a:pt x="28" y="79"/>
                    </a:cubicBezTo>
                    <a:cubicBezTo>
                      <a:pt x="29" y="79"/>
                      <a:pt x="28" y="80"/>
                      <a:pt x="29" y="80"/>
                    </a:cubicBezTo>
                    <a:cubicBezTo>
                      <a:pt x="31" y="80"/>
                      <a:pt x="31" y="82"/>
                      <a:pt x="32" y="81"/>
                    </a:cubicBezTo>
                    <a:cubicBezTo>
                      <a:pt x="33" y="80"/>
                      <a:pt x="32" y="82"/>
                      <a:pt x="33" y="82"/>
                    </a:cubicBezTo>
                    <a:cubicBezTo>
                      <a:pt x="34" y="82"/>
                      <a:pt x="34" y="83"/>
                      <a:pt x="34" y="83"/>
                    </a:cubicBezTo>
                    <a:cubicBezTo>
                      <a:pt x="35" y="82"/>
                      <a:pt x="35" y="83"/>
                      <a:pt x="36" y="82"/>
                    </a:cubicBezTo>
                    <a:cubicBezTo>
                      <a:pt x="36" y="82"/>
                      <a:pt x="36" y="83"/>
                      <a:pt x="37" y="82"/>
                    </a:cubicBezTo>
                    <a:cubicBezTo>
                      <a:pt x="37" y="82"/>
                      <a:pt x="38" y="85"/>
                      <a:pt x="39" y="83"/>
                    </a:cubicBezTo>
                    <a:cubicBezTo>
                      <a:pt x="41" y="83"/>
                      <a:pt x="40" y="85"/>
                      <a:pt x="41" y="83"/>
                    </a:cubicBezTo>
                    <a:cubicBezTo>
                      <a:pt x="42" y="83"/>
                      <a:pt x="42" y="84"/>
                      <a:pt x="43" y="83"/>
                    </a:cubicBezTo>
                    <a:cubicBezTo>
                      <a:pt x="43" y="83"/>
                      <a:pt x="44" y="84"/>
                      <a:pt x="44" y="83"/>
                    </a:cubicBezTo>
                    <a:cubicBezTo>
                      <a:pt x="44" y="82"/>
                      <a:pt x="44" y="82"/>
                      <a:pt x="45" y="82"/>
                    </a:cubicBezTo>
                    <a:cubicBezTo>
                      <a:pt x="45" y="82"/>
                      <a:pt x="46" y="83"/>
                      <a:pt x="47" y="82"/>
                    </a:cubicBezTo>
                    <a:cubicBezTo>
                      <a:pt x="48" y="82"/>
                      <a:pt x="47" y="84"/>
                      <a:pt x="48" y="83"/>
                    </a:cubicBezTo>
                    <a:cubicBezTo>
                      <a:pt x="49" y="83"/>
                      <a:pt x="50" y="84"/>
                      <a:pt x="50" y="84"/>
                    </a:cubicBezTo>
                    <a:cubicBezTo>
                      <a:pt x="50" y="84"/>
                      <a:pt x="50" y="84"/>
                      <a:pt x="50" y="84"/>
                    </a:cubicBezTo>
                    <a:cubicBezTo>
                      <a:pt x="51" y="83"/>
                      <a:pt x="52" y="84"/>
                      <a:pt x="53" y="84"/>
                    </a:cubicBezTo>
                    <a:cubicBezTo>
                      <a:pt x="53" y="84"/>
                      <a:pt x="53" y="85"/>
                      <a:pt x="53" y="85"/>
                    </a:cubicBezTo>
                    <a:cubicBezTo>
                      <a:pt x="52" y="85"/>
                      <a:pt x="52" y="86"/>
                      <a:pt x="52" y="86"/>
                    </a:cubicBezTo>
                    <a:cubicBezTo>
                      <a:pt x="52" y="86"/>
                      <a:pt x="53" y="86"/>
                      <a:pt x="53" y="86"/>
                    </a:cubicBezTo>
                    <a:cubicBezTo>
                      <a:pt x="55" y="86"/>
                      <a:pt x="54" y="88"/>
                      <a:pt x="55" y="87"/>
                    </a:cubicBezTo>
                    <a:cubicBezTo>
                      <a:pt x="56" y="86"/>
                      <a:pt x="56" y="86"/>
                      <a:pt x="57" y="86"/>
                    </a:cubicBezTo>
                    <a:cubicBezTo>
                      <a:pt x="58" y="86"/>
                      <a:pt x="57" y="87"/>
                      <a:pt x="59" y="87"/>
                    </a:cubicBezTo>
                    <a:cubicBezTo>
                      <a:pt x="62" y="87"/>
                      <a:pt x="58" y="86"/>
                      <a:pt x="61" y="86"/>
                    </a:cubicBezTo>
                    <a:cubicBezTo>
                      <a:pt x="62" y="86"/>
                      <a:pt x="61" y="86"/>
                      <a:pt x="62" y="86"/>
                    </a:cubicBezTo>
                    <a:cubicBezTo>
                      <a:pt x="63" y="86"/>
                      <a:pt x="63" y="86"/>
                      <a:pt x="64" y="86"/>
                    </a:cubicBezTo>
                    <a:cubicBezTo>
                      <a:pt x="64" y="86"/>
                      <a:pt x="64" y="86"/>
                      <a:pt x="64" y="86"/>
                    </a:cubicBezTo>
                    <a:cubicBezTo>
                      <a:pt x="64" y="85"/>
                      <a:pt x="63" y="85"/>
                      <a:pt x="63" y="85"/>
                    </a:cubicBezTo>
                    <a:cubicBezTo>
                      <a:pt x="63" y="84"/>
                      <a:pt x="63" y="84"/>
                      <a:pt x="63" y="84"/>
                    </a:cubicBezTo>
                    <a:cubicBezTo>
                      <a:pt x="63" y="83"/>
                      <a:pt x="63" y="82"/>
                      <a:pt x="63" y="82"/>
                    </a:cubicBezTo>
                    <a:cubicBezTo>
                      <a:pt x="62" y="82"/>
                      <a:pt x="63" y="82"/>
                      <a:pt x="62" y="83"/>
                    </a:cubicBezTo>
                    <a:cubicBezTo>
                      <a:pt x="62" y="82"/>
                      <a:pt x="62" y="82"/>
                      <a:pt x="62" y="82"/>
                    </a:cubicBezTo>
                    <a:cubicBezTo>
                      <a:pt x="62" y="81"/>
                      <a:pt x="63" y="82"/>
                      <a:pt x="63" y="82"/>
                    </a:cubicBezTo>
                    <a:cubicBezTo>
                      <a:pt x="63" y="82"/>
                      <a:pt x="63" y="82"/>
                      <a:pt x="63" y="82"/>
                    </a:cubicBezTo>
                    <a:cubicBezTo>
                      <a:pt x="63" y="81"/>
                      <a:pt x="62" y="81"/>
                      <a:pt x="63" y="81"/>
                    </a:cubicBezTo>
                    <a:cubicBezTo>
                      <a:pt x="63" y="80"/>
                      <a:pt x="63" y="79"/>
                      <a:pt x="64" y="79"/>
                    </a:cubicBezTo>
                    <a:cubicBezTo>
                      <a:pt x="65" y="78"/>
                      <a:pt x="66" y="78"/>
                      <a:pt x="66" y="78"/>
                    </a:cubicBezTo>
                    <a:cubicBezTo>
                      <a:pt x="66" y="78"/>
                      <a:pt x="67" y="78"/>
                      <a:pt x="67" y="78"/>
                    </a:cubicBezTo>
                    <a:cubicBezTo>
                      <a:pt x="67" y="77"/>
                      <a:pt x="68" y="77"/>
                      <a:pt x="68" y="77"/>
                    </a:cubicBezTo>
                    <a:cubicBezTo>
                      <a:pt x="69" y="77"/>
                      <a:pt x="69" y="76"/>
                      <a:pt x="69" y="76"/>
                    </a:cubicBezTo>
                    <a:cubicBezTo>
                      <a:pt x="70" y="75"/>
                      <a:pt x="71" y="75"/>
                      <a:pt x="71" y="75"/>
                    </a:cubicBezTo>
                    <a:cubicBezTo>
                      <a:pt x="72" y="76"/>
                      <a:pt x="71" y="76"/>
                      <a:pt x="71" y="76"/>
                    </a:cubicBezTo>
                    <a:cubicBezTo>
                      <a:pt x="71" y="76"/>
                      <a:pt x="71" y="76"/>
                      <a:pt x="72" y="76"/>
                    </a:cubicBezTo>
                    <a:cubicBezTo>
                      <a:pt x="72" y="76"/>
                      <a:pt x="73" y="76"/>
                      <a:pt x="73" y="76"/>
                    </a:cubicBezTo>
                    <a:cubicBezTo>
                      <a:pt x="73" y="77"/>
                      <a:pt x="75" y="76"/>
                      <a:pt x="75" y="77"/>
                    </a:cubicBezTo>
                    <a:cubicBezTo>
                      <a:pt x="75" y="76"/>
                      <a:pt x="73" y="76"/>
                      <a:pt x="75" y="76"/>
                    </a:cubicBezTo>
                    <a:cubicBezTo>
                      <a:pt x="75" y="76"/>
                      <a:pt x="75" y="76"/>
                      <a:pt x="74" y="76"/>
                    </a:cubicBezTo>
                    <a:cubicBezTo>
                      <a:pt x="74" y="76"/>
                      <a:pt x="74" y="76"/>
                      <a:pt x="74" y="75"/>
                    </a:cubicBezTo>
                    <a:cubicBezTo>
                      <a:pt x="74" y="75"/>
                      <a:pt x="75" y="75"/>
                      <a:pt x="76" y="76"/>
                    </a:cubicBezTo>
                    <a:cubicBezTo>
                      <a:pt x="76" y="76"/>
                      <a:pt x="75" y="76"/>
                      <a:pt x="76" y="77"/>
                    </a:cubicBezTo>
                    <a:cubicBezTo>
                      <a:pt x="76" y="77"/>
                      <a:pt x="76" y="77"/>
                      <a:pt x="76" y="77"/>
                    </a:cubicBezTo>
                    <a:cubicBezTo>
                      <a:pt x="77" y="77"/>
                      <a:pt x="76" y="77"/>
                      <a:pt x="77" y="77"/>
                    </a:cubicBezTo>
                    <a:cubicBezTo>
                      <a:pt x="77" y="78"/>
                      <a:pt x="77" y="78"/>
                      <a:pt x="77" y="77"/>
                    </a:cubicBezTo>
                    <a:cubicBezTo>
                      <a:pt x="78" y="77"/>
                      <a:pt x="78" y="77"/>
                      <a:pt x="77" y="77"/>
                    </a:cubicBezTo>
                    <a:cubicBezTo>
                      <a:pt x="77" y="77"/>
                      <a:pt x="77" y="76"/>
                      <a:pt x="78" y="76"/>
                    </a:cubicBezTo>
                    <a:cubicBezTo>
                      <a:pt x="78" y="76"/>
                      <a:pt x="78" y="77"/>
                      <a:pt x="78" y="77"/>
                    </a:cubicBezTo>
                    <a:cubicBezTo>
                      <a:pt x="78" y="77"/>
                      <a:pt x="78" y="78"/>
                      <a:pt x="79" y="78"/>
                    </a:cubicBezTo>
                    <a:cubicBezTo>
                      <a:pt x="79" y="78"/>
                      <a:pt x="80" y="77"/>
                      <a:pt x="80" y="78"/>
                    </a:cubicBezTo>
                    <a:cubicBezTo>
                      <a:pt x="81" y="78"/>
                      <a:pt x="80" y="77"/>
                      <a:pt x="81" y="77"/>
                    </a:cubicBezTo>
                    <a:cubicBezTo>
                      <a:pt x="81" y="77"/>
                      <a:pt x="81" y="78"/>
                      <a:pt x="81" y="78"/>
                    </a:cubicBezTo>
                    <a:cubicBezTo>
                      <a:pt x="81" y="78"/>
                      <a:pt x="82" y="78"/>
                      <a:pt x="81" y="78"/>
                    </a:cubicBezTo>
                    <a:cubicBezTo>
                      <a:pt x="80" y="79"/>
                      <a:pt x="81" y="79"/>
                      <a:pt x="82" y="79"/>
                    </a:cubicBezTo>
                    <a:cubicBezTo>
                      <a:pt x="82" y="78"/>
                      <a:pt x="83" y="79"/>
                      <a:pt x="83" y="79"/>
                    </a:cubicBezTo>
                    <a:cubicBezTo>
                      <a:pt x="83" y="79"/>
                      <a:pt x="83" y="79"/>
                      <a:pt x="83" y="79"/>
                    </a:cubicBezTo>
                    <a:cubicBezTo>
                      <a:pt x="83" y="79"/>
                      <a:pt x="84" y="79"/>
                      <a:pt x="84" y="79"/>
                    </a:cubicBezTo>
                    <a:cubicBezTo>
                      <a:pt x="86" y="80"/>
                      <a:pt x="83" y="80"/>
                      <a:pt x="85" y="80"/>
                    </a:cubicBezTo>
                    <a:cubicBezTo>
                      <a:pt x="86" y="80"/>
                      <a:pt x="84" y="80"/>
                      <a:pt x="86" y="80"/>
                    </a:cubicBezTo>
                    <a:cubicBezTo>
                      <a:pt x="87" y="80"/>
                      <a:pt x="86" y="80"/>
                      <a:pt x="87" y="80"/>
                    </a:cubicBezTo>
                    <a:cubicBezTo>
                      <a:pt x="87" y="80"/>
                      <a:pt x="87" y="80"/>
                      <a:pt x="87" y="80"/>
                    </a:cubicBezTo>
                    <a:cubicBezTo>
                      <a:pt x="88" y="80"/>
                      <a:pt x="87" y="80"/>
                      <a:pt x="88" y="80"/>
                    </a:cubicBezTo>
                    <a:cubicBezTo>
                      <a:pt x="88" y="80"/>
                      <a:pt x="88" y="80"/>
                      <a:pt x="89" y="80"/>
                    </a:cubicBezTo>
                    <a:cubicBezTo>
                      <a:pt x="90" y="80"/>
                      <a:pt x="89" y="79"/>
                      <a:pt x="90" y="79"/>
                    </a:cubicBezTo>
                    <a:cubicBezTo>
                      <a:pt x="91" y="79"/>
                      <a:pt x="91" y="79"/>
                      <a:pt x="91" y="79"/>
                    </a:cubicBezTo>
                    <a:cubicBezTo>
                      <a:pt x="92" y="79"/>
                      <a:pt x="91" y="79"/>
                      <a:pt x="92" y="79"/>
                    </a:cubicBezTo>
                    <a:cubicBezTo>
                      <a:pt x="92" y="79"/>
                      <a:pt x="92" y="78"/>
                      <a:pt x="92" y="78"/>
                    </a:cubicBezTo>
                    <a:cubicBezTo>
                      <a:pt x="90" y="78"/>
                      <a:pt x="92" y="77"/>
                      <a:pt x="92" y="77"/>
                    </a:cubicBezTo>
                    <a:cubicBezTo>
                      <a:pt x="92" y="77"/>
                      <a:pt x="92" y="77"/>
                      <a:pt x="93" y="77"/>
                    </a:cubicBezTo>
                    <a:cubicBezTo>
                      <a:pt x="93" y="77"/>
                      <a:pt x="94" y="76"/>
                      <a:pt x="94" y="76"/>
                    </a:cubicBezTo>
                    <a:cubicBezTo>
                      <a:pt x="94" y="75"/>
                      <a:pt x="95" y="75"/>
                      <a:pt x="94" y="76"/>
                    </a:cubicBezTo>
                    <a:cubicBezTo>
                      <a:pt x="94" y="76"/>
                      <a:pt x="95" y="76"/>
                      <a:pt x="95" y="76"/>
                    </a:cubicBezTo>
                    <a:cubicBezTo>
                      <a:pt x="95" y="75"/>
                      <a:pt x="95" y="75"/>
                      <a:pt x="95" y="75"/>
                    </a:cubicBezTo>
                    <a:cubicBezTo>
                      <a:pt x="95" y="76"/>
                      <a:pt x="96" y="75"/>
                      <a:pt x="96" y="75"/>
                    </a:cubicBezTo>
                    <a:cubicBezTo>
                      <a:pt x="95" y="75"/>
                      <a:pt x="95" y="74"/>
                      <a:pt x="96" y="74"/>
                    </a:cubicBezTo>
                    <a:cubicBezTo>
                      <a:pt x="96" y="75"/>
                      <a:pt x="96" y="74"/>
                      <a:pt x="97" y="74"/>
                    </a:cubicBezTo>
                    <a:cubicBezTo>
                      <a:pt x="97" y="75"/>
                      <a:pt x="97" y="74"/>
                      <a:pt x="97" y="74"/>
                    </a:cubicBezTo>
                    <a:cubicBezTo>
                      <a:pt x="98" y="74"/>
                      <a:pt x="98" y="73"/>
                      <a:pt x="98" y="73"/>
                    </a:cubicBezTo>
                    <a:cubicBezTo>
                      <a:pt x="98" y="73"/>
                      <a:pt x="98" y="73"/>
                      <a:pt x="98" y="73"/>
                    </a:cubicBezTo>
                    <a:cubicBezTo>
                      <a:pt x="98" y="73"/>
                      <a:pt x="99" y="73"/>
                      <a:pt x="99" y="73"/>
                    </a:cubicBezTo>
                    <a:cubicBezTo>
                      <a:pt x="98" y="73"/>
                      <a:pt x="98" y="72"/>
                      <a:pt x="99" y="72"/>
                    </a:cubicBezTo>
                    <a:cubicBezTo>
                      <a:pt x="100" y="71"/>
                      <a:pt x="99" y="71"/>
                      <a:pt x="100" y="70"/>
                    </a:cubicBezTo>
                    <a:cubicBezTo>
                      <a:pt x="100" y="70"/>
                      <a:pt x="100" y="70"/>
                      <a:pt x="100" y="70"/>
                    </a:cubicBezTo>
                    <a:cubicBezTo>
                      <a:pt x="100" y="70"/>
                      <a:pt x="100" y="69"/>
                      <a:pt x="99" y="69"/>
                    </a:cubicBezTo>
                    <a:cubicBezTo>
                      <a:pt x="98" y="70"/>
                      <a:pt x="99" y="69"/>
                      <a:pt x="98" y="70"/>
                    </a:cubicBezTo>
                    <a:cubicBezTo>
                      <a:pt x="98" y="70"/>
                      <a:pt x="97" y="70"/>
                      <a:pt x="97" y="69"/>
                    </a:cubicBezTo>
                    <a:cubicBezTo>
                      <a:pt x="96" y="69"/>
                      <a:pt x="95" y="70"/>
                      <a:pt x="94" y="69"/>
                    </a:cubicBezTo>
                    <a:cubicBezTo>
                      <a:pt x="93" y="67"/>
                      <a:pt x="94" y="67"/>
                      <a:pt x="94" y="67"/>
                    </a:cubicBezTo>
                    <a:cubicBezTo>
                      <a:pt x="93" y="66"/>
                      <a:pt x="94" y="66"/>
                      <a:pt x="94" y="65"/>
                    </a:cubicBezTo>
                    <a:cubicBezTo>
                      <a:pt x="94" y="64"/>
                      <a:pt x="95" y="65"/>
                      <a:pt x="95" y="64"/>
                    </a:cubicBezTo>
                    <a:cubicBezTo>
                      <a:pt x="94" y="64"/>
                      <a:pt x="95" y="63"/>
                      <a:pt x="94" y="63"/>
                    </a:cubicBezTo>
                    <a:cubicBezTo>
                      <a:pt x="93" y="63"/>
                      <a:pt x="93" y="63"/>
                      <a:pt x="93" y="63"/>
                    </a:cubicBezTo>
                    <a:cubicBezTo>
                      <a:pt x="92" y="63"/>
                      <a:pt x="93" y="62"/>
                      <a:pt x="92" y="62"/>
                    </a:cubicBezTo>
                    <a:cubicBezTo>
                      <a:pt x="91" y="61"/>
                      <a:pt x="92" y="62"/>
                      <a:pt x="92" y="61"/>
                    </a:cubicBezTo>
                    <a:cubicBezTo>
                      <a:pt x="91" y="61"/>
                      <a:pt x="92" y="60"/>
                      <a:pt x="93" y="60"/>
                    </a:cubicBezTo>
                    <a:cubicBezTo>
                      <a:pt x="94" y="61"/>
                      <a:pt x="94" y="60"/>
                      <a:pt x="94" y="60"/>
                    </a:cubicBezTo>
                    <a:cubicBezTo>
                      <a:pt x="95" y="59"/>
                      <a:pt x="95" y="60"/>
                      <a:pt x="95" y="59"/>
                    </a:cubicBezTo>
                    <a:cubicBezTo>
                      <a:pt x="95" y="58"/>
                      <a:pt x="97" y="57"/>
                      <a:pt x="96" y="57"/>
                    </a:cubicBezTo>
                    <a:cubicBezTo>
                      <a:pt x="94" y="56"/>
                      <a:pt x="95" y="55"/>
                      <a:pt x="94" y="54"/>
                    </a:cubicBezTo>
                    <a:cubicBezTo>
                      <a:pt x="93" y="54"/>
                      <a:pt x="93" y="54"/>
                      <a:pt x="93" y="53"/>
                    </a:cubicBezTo>
                    <a:cubicBezTo>
                      <a:pt x="93" y="53"/>
                      <a:pt x="94" y="53"/>
                      <a:pt x="94" y="53"/>
                    </a:cubicBezTo>
                    <a:cubicBezTo>
                      <a:pt x="94" y="53"/>
                      <a:pt x="94" y="53"/>
                      <a:pt x="94" y="52"/>
                    </a:cubicBezTo>
                    <a:cubicBezTo>
                      <a:pt x="94" y="52"/>
                      <a:pt x="94" y="52"/>
                      <a:pt x="94" y="51"/>
                    </a:cubicBezTo>
                    <a:cubicBezTo>
                      <a:pt x="93" y="50"/>
                      <a:pt x="93" y="51"/>
                      <a:pt x="93" y="51"/>
                    </a:cubicBezTo>
                    <a:cubicBezTo>
                      <a:pt x="93" y="49"/>
                      <a:pt x="92" y="50"/>
                      <a:pt x="92" y="50"/>
                    </a:cubicBezTo>
                    <a:cubicBezTo>
                      <a:pt x="92" y="49"/>
                      <a:pt x="93" y="49"/>
                      <a:pt x="93" y="49"/>
                    </a:cubicBezTo>
                    <a:cubicBezTo>
                      <a:pt x="93" y="48"/>
                      <a:pt x="92" y="48"/>
                      <a:pt x="92" y="48"/>
                    </a:cubicBezTo>
                    <a:cubicBezTo>
                      <a:pt x="92" y="48"/>
                      <a:pt x="92" y="48"/>
                      <a:pt x="91" y="48"/>
                    </a:cubicBezTo>
                    <a:cubicBezTo>
                      <a:pt x="90" y="48"/>
                      <a:pt x="90" y="49"/>
                      <a:pt x="89" y="48"/>
                    </a:cubicBezTo>
                    <a:cubicBezTo>
                      <a:pt x="88" y="48"/>
                      <a:pt x="88" y="49"/>
                      <a:pt x="88" y="49"/>
                    </a:cubicBezTo>
                    <a:cubicBezTo>
                      <a:pt x="88" y="50"/>
                      <a:pt x="88" y="50"/>
                      <a:pt x="88" y="50"/>
                    </a:cubicBezTo>
                    <a:cubicBezTo>
                      <a:pt x="87" y="50"/>
                      <a:pt x="87" y="50"/>
                      <a:pt x="86" y="50"/>
                    </a:cubicBezTo>
                    <a:cubicBezTo>
                      <a:pt x="86" y="50"/>
                      <a:pt x="85" y="50"/>
                      <a:pt x="86" y="50"/>
                    </a:cubicBezTo>
                    <a:cubicBezTo>
                      <a:pt x="86" y="49"/>
                      <a:pt x="85" y="49"/>
                      <a:pt x="86" y="49"/>
                    </a:cubicBezTo>
                    <a:cubicBezTo>
                      <a:pt x="87" y="49"/>
                      <a:pt x="87" y="49"/>
                      <a:pt x="87" y="48"/>
                    </a:cubicBezTo>
                    <a:cubicBezTo>
                      <a:pt x="87" y="47"/>
                      <a:pt x="86" y="48"/>
                      <a:pt x="86" y="47"/>
                    </a:cubicBezTo>
                    <a:cubicBezTo>
                      <a:pt x="86" y="46"/>
                      <a:pt x="88" y="46"/>
                      <a:pt x="87" y="46"/>
                    </a:cubicBezTo>
                    <a:cubicBezTo>
                      <a:pt x="87" y="45"/>
                      <a:pt x="87" y="45"/>
                      <a:pt x="88" y="45"/>
                    </a:cubicBezTo>
                    <a:cubicBezTo>
                      <a:pt x="89" y="44"/>
                      <a:pt x="90" y="44"/>
                      <a:pt x="89" y="43"/>
                    </a:cubicBezTo>
                    <a:cubicBezTo>
                      <a:pt x="89" y="43"/>
                      <a:pt x="90" y="43"/>
                      <a:pt x="90" y="42"/>
                    </a:cubicBezTo>
                    <a:cubicBezTo>
                      <a:pt x="89" y="42"/>
                      <a:pt x="90" y="41"/>
                      <a:pt x="90" y="41"/>
                    </a:cubicBezTo>
                    <a:cubicBezTo>
                      <a:pt x="91" y="41"/>
                      <a:pt x="91" y="41"/>
                      <a:pt x="91" y="41"/>
                    </a:cubicBezTo>
                    <a:cubicBezTo>
                      <a:pt x="92" y="41"/>
                      <a:pt x="91" y="41"/>
                      <a:pt x="92" y="40"/>
                    </a:cubicBezTo>
                    <a:cubicBezTo>
                      <a:pt x="92" y="40"/>
                      <a:pt x="92" y="40"/>
                      <a:pt x="92" y="40"/>
                    </a:cubicBezTo>
                    <a:cubicBezTo>
                      <a:pt x="94" y="39"/>
                      <a:pt x="93" y="38"/>
                      <a:pt x="94" y="38"/>
                    </a:cubicBezTo>
                    <a:cubicBezTo>
                      <a:pt x="95" y="38"/>
                      <a:pt x="95" y="37"/>
                      <a:pt x="94" y="37"/>
                    </a:cubicBezTo>
                    <a:cubicBezTo>
                      <a:pt x="93" y="37"/>
                      <a:pt x="93" y="37"/>
                      <a:pt x="94" y="37"/>
                    </a:cubicBezTo>
                    <a:cubicBezTo>
                      <a:pt x="94" y="36"/>
                      <a:pt x="94" y="36"/>
                      <a:pt x="94" y="36"/>
                    </a:cubicBezTo>
                    <a:cubicBezTo>
                      <a:pt x="95" y="36"/>
                      <a:pt x="95" y="36"/>
                      <a:pt x="95" y="36"/>
                    </a:cubicBezTo>
                    <a:cubicBezTo>
                      <a:pt x="96" y="36"/>
                      <a:pt x="95" y="37"/>
                      <a:pt x="96" y="37"/>
                    </a:cubicBezTo>
                    <a:cubicBezTo>
                      <a:pt x="99" y="37"/>
                      <a:pt x="97" y="36"/>
                      <a:pt x="98" y="36"/>
                    </a:cubicBezTo>
                    <a:cubicBezTo>
                      <a:pt x="99" y="36"/>
                      <a:pt x="98" y="35"/>
                      <a:pt x="99" y="35"/>
                    </a:cubicBezTo>
                    <a:cubicBezTo>
                      <a:pt x="99" y="35"/>
                      <a:pt x="99" y="35"/>
                      <a:pt x="99" y="35"/>
                    </a:cubicBezTo>
                    <a:cubicBezTo>
                      <a:pt x="99" y="35"/>
                      <a:pt x="99" y="35"/>
                      <a:pt x="99" y="35"/>
                    </a:cubicBezTo>
                    <a:cubicBezTo>
                      <a:pt x="99" y="35"/>
                      <a:pt x="99" y="35"/>
                      <a:pt x="99" y="34"/>
                    </a:cubicBezTo>
                    <a:cubicBezTo>
                      <a:pt x="98" y="34"/>
                      <a:pt x="99" y="34"/>
                      <a:pt x="99" y="33"/>
                    </a:cubicBezTo>
                    <a:cubicBezTo>
                      <a:pt x="99" y="31"/>
                      <a:pt x="100" y="31"/>
                      <a:pt x="99" y="30"/>
                    </a:cubicBezTo>
                    <a:cubicBezTo>
                      <a:pt x="99" y="30"/>
                      <a:pt x="99" y="29"/>
                      <a:pt x="99" y="29"/>
                    </a:cubicBezTo>
                    <a:cubicBezTo>
                      <a:pt x="100" y="30"/>
                      <a:pt x="99" y="29"/>
                      <a:pt x="100" y="28"/>
                    </a:cubicBezTo>
                    <a:cubicBezTo>
                      <a:pt x="101" y="28"/>
                      <a:pt x="100" y="28"/>
                      <a:pt x="101" y="26"/>
                    </a:cubicBezTo>
                    <a:cubicBezTo>
                      <a:pt x="101" y="26"/>
                      <a:pt x="100" y="26"/>
                      <a:pt x="102" y="24"/>
                    </a:cubicBezTo>
                    <a:cubicBezTo>
                      <a:pt x="103" y="23"/>
                      <a:pt x="102" y="24"/>
                      <a:pt x="103" y="24"/>
                    </a:cubicBezTo>
                    <a:cubicBezTo>
                      <a:pt x="103" y="23"/>
                      <a:pt x="104" y="23"/>
                      <a:pt x="104" y="23"/>
                    </a:cubicBezTo>
                    <a:cubicBezTo>
                      <a:pt x="104" y="22"/>
                      <a:pt x="104" y="23"/>
                      <a:pt x="104" y="22"/>
                    </a:cubicBezTo>
                    <a:cubicBezTo>
                      <a:pt x="104" y="21"/>
                      <a:pt x="104" y="22"/>
                      <a:pt x="103" y="21"/>
                    </a:cubicBezTo>
                    <a:close/>
                    <a:moveTo>
                      <a:pt x="29" y="61"/>
                    </a:moveTo>
                    <a:cubicBezTo>
                      <a:pt x="29" y="61"/>
                      <a:pt x="30" y="60"/>
                      <a:pt x="30" y="61"/>
                    </a:cubicBezTo>
                    <a:cubicBezTo>
                      <a:pt x="30" y="61"/>
                      <a:pt x="29" y="62"/>
                      <a:pt x="29" y="61"/>
                    </a:cubicBezTo>
                    <a:close/>
                    <a:moveTo>
                      <a:pt x="29" y="60"/>
                    </a:moveTo>
                    <a:cubicBezTo>
                      <a:pt x="29" y="58"/>
                      <a:pt x="30" y="58"/>
                      <a:pt x="30" y="59"/>
                    </a:cubicBezTo>
                    <a:cubicBezTo>
                      <a:pt x="30" y="59"/>
                      <a:pt x="30" y="61"/>
                      <a:pt x="29" y="60"/>
                    </a:cubicBezTo>
                    <a:close/>
                    <a:moveTo>
                      <a:pt x="29" y="68"/>
                    </a:moveTo>
                    <a:cubicBezTo>
                      <a:pt x="29" y="68"/>
                      <a:pt x="29" y="68"/>
                      <a:pt x="29" y="68"/>
                    </a:cubicBezTo>
                    <a:cubicBezTo>
                      <a:pt x="29" y="67"/>
                      <a:pt x="29" y="67"/>
                      <a:pt x="29" y="67"/>
                    </a:cubicBezTo>
                    <a:cubicBezTo>
                      <a:pt x="29" y="68"/>
                      <a:pt x="30" y="68"/>
                      <a:pt x="29" y="68"/>
                    </a:cubicBezTo>
                    <a:close/>
                    <a:moveTo>
                      <a:pt x="29" y="67"/>
                    </a:moveTo>
                    <a:cubicBezTo>
                      <a:pt x="29" y="67"/>
                      <a:pt x="29" y="67"/>
                      <a:pt x="29" y="67"/>
                    </a:cubicBezTo>
                    <a:cubicBezTo>
                      <a:pt x="29" y="67"/>
                      <a:pt x="29" y="66"/>
                      <a:pt x="29" y="66"/>
                    </a:cubicBezTo>
                    <a:cubicBezTo>
                      <a:pt x="29" y="66"/>
                      <a:pt x="29" y="66"/>
                      <a:pt x="29" y="66"/>
                    </a:cubicBezTo>
                    <a:cubicBezTo>
                      <a:pt x="29" y="66"/>
                      <a:pt x="30" y="66"/>
                      <a:pt x="29" y="67"/>
                    </a:cubicBezTo>
                    <a:close/>
                    <a:moveTo>
                      <a:pt x="63" y="80"/>
                    </a:moveTo>
                    <a:cubicBezTo>
                      <a:pt x="63" y="80"/>
                      <a:pt x="63" y="80"/>
                      <a:pt x="63" y="80"/>
                    </a:cubicBezTo>
                    <a:cubicBezTo>
                      <a:pt x="62" y="80"/>
                      <a:pt x="62" y="80"/>
                      <a:pt x="62" y="80"/>
                    </a:cubicBezTo>
                    <a:cubicBezTo>
                      <a:pt x="63" y="80"/>
                      <a:pt x="63" y="81"/>
                      <a:pt x="63" y="81"/>
                    </a:cubicBezTo>
                    <a:cubicBezTo>
                      <a:pt x="63" y="81"/>
                      <a:pt x="62" y="81"/>
                      <a:pt x="62" y="80"/>
                    </a:cubicBezTo>
                    <a:cubicBezTo>
                      <a:pt x="62" y="80"/>
                      <a:pt x="62" y="80"/>
                      <a:pt x="62" y="80"/>
                    </a:cubicBezTo>
                    <a:cubicBezTo>
                      <a:pt x="62" y="80"/>
                      <a:pt x="62" y="80"/>
                      <a:pt x="62" y="80"/>
                    </a:cubicBezTo>
                    <a:cubicBezTo>
                      <a:pt x="62" y="79"/>
                      <a:pt x="63" y="80"/>
                      <a:pt x="63" y="80"/>
                    </a:cubicBezTo>
                    <a:cubicBezTo>
                      <a:pt x="63" y="80"/>
                      <a:pt x="63" y="79"/>
                      <a:pt x="63" y="80"/>
                    </a:cubicBezTo>
                    <a:close/>
                    <a:moveTo>
                      <a:pt x="68" y="77"/>
                    </a:moveTo>
                    <a:cubicBezTo>
                      <a:pt x="68" y="77"/>
                      <a:pt x="67" y="77"/>
                      <a:pt x="67" y="77"/>
                    </a:cubicBezTo>
                    <a:cubicBezTo>
                      <a:pt x="67" y="78"/>
                      <a:pt x="67" y="77"/>
                      <a:pt x="67" y="77"/>
                    </a:cubicBezTo>
                    <a:cubicBezTo>
                      <a:pt x="67" y="77"/>
                      <a:pt x="67" y="77"/>
                      <a:pt x="67" y="76"/>
                    </a:cubicBezTo>
                    <a:cubicBezTo>
                      <a:pt x="68" y="76"/>
                      <a:pt x="68" y="76"/>
                      <a:pt x="68" y="76"/>
                    </a:cubicBezTo>
                    <a:cubicBezTo>
                      <a:pt x="68" y="76"/>
                      <a:pt x="68" y="77"/>
                      <a:pt x="68" y="77"/>
                    </a:cubicBezTo>
                    <a:close/>
                    <a:moveTo>
                      <a:pt x="71" y="75"/>
                    </a:moveTo>
                    <a:cubicBezTo>
                      <a:pt x="70" y="75"/>
                      <a:pt x="69" y="76"/>
                      <a:pt x="69" y="76"/>
                    </a:cubicBezTo>
                    <a:cubicBezTo>
                      <a:pt x="69" y="76"/>
                      <a:pt x="69" y="75"/>
                      <a:pt x="69" y="75"/>
                    </a:cubicBezTo>
                    <a:cubicBezTo>
                      <a:pt x="69" y="75"/>
                      <a:pt x="69" y="75"/>
                      <a:pt x="70" y="75"/>
                    </a:cubicBezTo>
                    <a:cubicBezTo>
                      <a:pt x="70" y="75"/>
                      <a:pt x="70" y="75"/>
                      <a:pt x="70" y="75"/>
                    </a:cubicBezTo>
                    <a:cubicBezTo>
                      <a:pt x="70" y="75"/>
                      <a:pt x="70" y="75"/>
                      <a:pt x="70" y="75"/>
                    </a:cubicBezTo>
                    <a:cubicBezTo>
                      <a:pt x="71" y="75"/>
                      <a:pt x="70" y="75"/>
                      <a:pt x="71" y="75"/>
                    </a:cubicBezTo>
                    <a:cubicBezTo>
                      <a:pt x="71" y="75"/>
                      <a:pt x="71" y="75"/>
                      <a:pt x="71" y="75"/>
                    </a:cubicBezTo>
                    <a:close/>
                    <a:moveTo>
                      <a:pt x="73" y="76"/>
                    </a:moveTo>
                    <a:cubicBezTo>
                      <a:pt x="73" y="76"/>
                      <a:pt x="73" y="76"/>
                      <a:pt x="72" y="76"/>
                    </a:cubicBezTo>
                    <a:cubicBezTo>
                      <a:pt x="72" y="76"/>
                      <a:pt x="72" y="76"/>
                      <a:pt x="72" y="76"/>
                    </a:cubicBezTo>
                    <a:cubicBezTo>
                      <a:pt x="72" y="76"/>
                      <a:pt x="72" y="75"/>
                      <a:pt x="72" y="75"/>
                    </a:cubicBezTo>
                    <a:cubicBezTo>
                      <a:pt x="72" y="75"/>
                      <a:pt x="72" y="76"/>
                      <a:pt x="72" y="76"/>
                    </a:cubicBezTo>
                    <a:cubicBezTo>
                      <a:pt x="72" y="76"/>
                      <a:pt x="73" y="76"/>
                      <a:pt x="72" y="76"/>
                    </a:cubicBezTo>
                    <a:cubicBezTo>
                      <a:pt x="72" y="75"/>
                      <a:pt x="72" y="75"/>
                      <a:pt x="73" y="75"/>
                    </a:cubicBezTo>
                    <a:cubicBezTo>
                      <a:pt x="73" y="75"/>
                      <a:pt x="73" y="75"/>
                      <a:pt x="73" y="75"/>
                    </a:cubicBezTo>
                    <a:cubicBezTo>
                      <a:pt x="73" y="75"/>
                      <a:pt x="73" y="76"/>
                      <a:pt x="73" y="76"/>
                    </a:cubicBezTo>
                    <a:cubicBezTo>
                      <a:pt x="73" y="76"/>
                      <a:pt x="73" y="75"/>
                      <a:pt x="73" y="76"/>
                    </a:cubicBezTo>
                    <a:cubicBezTo>
                      <a:pt x="73" y="76"/>
                      <a:pt x="73" y="76"/>
                      <a:pt x="73" y="76"/>
                    </a:cubicBezTo>
                    <a:close/>
                    <a:moveTo>
                      <a:pt x="80" y="77"/>
                    </a:moveTo>
                    <a:cubicBezTo>
                      <a:pt x="79" y="77"/>
                      <a:pt x="79" y="77"/>
                      <a:pt x="79" y="77"/>
                    </a:cubicBezTo>
                    <a:cubicBezTo>
                      <a:pt x="79" y="77"/>
                      <a:pt x="79" y="77"/>
                      <a:pt x="79" y="77"/>
                    </a:cubicBezTo>
                    <a:cubicBezTo>
                      <a:pt x="79" y="76"/>
                      <a:pt x="78" y="76"/>
                      <a:pt x="78" y="76"/>
                    </a:cubicBezTo>
                    <a:cubicBezTo>
                      <a:pt x="78" y="76"/>
                      <a:pt x="78" y="75"/>
                      <a:pt x="78" y="75"/>
                    </a:cubicBezTo>
                    <a:cubicBezTo>
                      <a:pt x="79" y="76"/>
                      <a:pt x="79" y="76"/>
                      <a:pt x="79" y="75"/>
                    </a:cubicBezTo>
                    <a:cubicBezTo>
                      <a:pt x="79" y="75"/>
                      <a:pt x="79" y="76"/>
                      <a:pt x="79" y="76"/>
                    </a:cubicBezTo>
                    <a:cubicBezTo>
                      <a:pt x="79" y="76"/>
                      <a:pt x="79" y="76"/>
                      <a:pt x="80" y="76"/>
                    </a:cubicBezTo>
                    <a:cubicBezTo>
                      <a:pt x="80" y="76"/>
                      <a:pt x="80" y="76"/>
                      <a:pt x="80" y="76"/>
                    </a:cubicBezTo>
                    <a:cubicBezTo>
                      <a:pt x="80" y="76"/>
                      <a:pt x="80" y="77"/>
                      <a:pt x="80" y="77"/>
                    </a:cubicBezTo>
                    <a:close/>
                  </a:path>
                </a:pathLst>
              </a:custGeom>
              <a:solidFill>
                <a:schemeClr val="accent1"/>
              </a:solidFill>
              <a:ln w="3175">
                <a:noFill/>
              </a:ln>
            </p:spPr>
            <p:txBody>
              <a:bodyPr vert="horz" wrap="square" lIns="91440" tIns="45720" rIns="91440" bIns="45720" numCol="1" anchor="t" anchorCtr="0" compatLnSpc="1">
                <a:prstTxWarp prst="textNoShape">
                  <a:avLst/>
                </a:prstTxWarp>
              </a:bodyPr>
              <a:lstStyle/>
              <a:p>
                <a:endParaRPr lang="en-GB"/>
              </a:p>
            </p:txBody>
          </p:sp>
          <p:sp>
            <p:nvSpPr>
              <p:cNvPr id="5168" name="Freeform 2666">
                <a:extLst>
                  <a:ext uri="{FF2B5EF4-FFF2-40B4-BE49-F238E27FC236}">
                    <a16:creationId xmlns:a16="http://schemas.microsoft.com/office/drawing/2014/main" id="{C5835B4E-E463-62F5-192F-0DB4B967E3C5}"/>
                  </a:ext>
                </a:extLst>
              </p:cNvPr>
              <p:cNvSpPr>
                <a:spLocks/>
              </p:cNvSpPr>
              <p:nvPr/>
            </p:nvSpPr>
            <p:spPr bwMode="auto">
              <a:xfrm>
                <a:off x="4803775" y="3287713"/>
                <a:ext cx="219075" cy="131762"/>
              </a:xfrm>
              <a:custGeom>
                <a:avLst/>
                <a:gdLst>
                  <a:gd name="T0" fmla="*/ 64 w 76"/>
                  <a:gd name="T1" fmla="*/ 19 h 46"/>
                  <a:gd name="T2" fmla="*/ 58 w 76"/>
                  <a:gd name="T3" fmla="*/ 7 h 46"/>
                  <a:gd name="T4" fmla="*/ 51 w 76"/>
                  <a:gd name="T5" fmla="*/ 1 h 46"/>
                  <a:gd name="T6" fmla="*/ 47 w 76"/>
                  <a:gd name="T7" fmla="*/ 3 h 46"/>
                  <a:gd name="T8" fmla="*/ 43 w 76"/>
                  <a:gd name="T9" fmla="*/ 4 h 46"/>
                  <a:gd name="T10" fmla="*/ 39 w 76"/>
                  <a:gd name="T11" fmla="*/ 6 h 46"/>
                  <a:gd name="T12" fmla="*/ 36 w 76"/>
                  <a:gd name="T13" fmla="*/ 5 h 46"/>
                  <a:gd name="T14" fmla="*/ 34 w 76"/>
                  <a:gd name="T15" fmla="*/ 3 h 46"/>
                  <a:gd name="T16" fmla="*/ 30 w 76"/>
                  <a:gd name="T17" fmla="*/ 3 h 46"/>
                  <a:gd name="T18" fmla="*/ 27 w 76"/>
                  <a:gd name="T19" fmla="*/ 3 h 46"/>
                  <a:gd name="T20" fmla="*/ 24 w 76"/>
                  <a:gd name="T21" fmla="*/ 2 h 46"/>
                  <a:gd name="T22" fmla="*/ 22 w 76"/>
                  <a:gd name="T23" fmla="*/ 3 h 46"/>
                  <a:gd name="T24" fmla="*/ 19 w 76"/>
                  <a:gd name="T25" fmla="*/ 5 h 46"/>
                  <a:gd name="T26" fmla="*/ 17 w 76"/>
                  <a:gd name="T27" fmla="*/ 5 h 46"/>
                  <a:gd name="T28" fmla="*/ 15 w 76"/>
                  <a:gd name="T29" fmla="*/ 7 h 46"/>
                  <a:gd name="T30" fmla="*/ 13 w 76"/>
                  <a:gd name="T31" fmla="*/ 9 h 46"/>
                  <a:gd name="T32" fmla="*/ 11 w 76"/>
                  <a:gd name="T33" fmla="*/ 13 h 46"/>
                  <a:gd name="T34" fmla="*/ 10 w 76"/>
                  <a:gd name="T35" fmla="*/ 17 h 46"/>
                  <a:gd name="T36" fmla="*/ 8 w 76"/>
                  <a:gd name="T37" fmla="*/ 19 h 46"/>
                  <a:gd name="T38" fmla="*/ 7 w 76"/>
                  <a:gd name="T39" fmla="*/ 20 h 46"/>
                  <a:gd name="T40" fmla="*/ 6 w 76"/>
                  <a:gd name="T41" fmla="*/ 21 h 46"/>
                  <a:gd name="T42" fmla="*/ 4 w 76"/>
                  <a:gd name="T43" fmla="*/ 22 h 46"/>
                  <a:gd name="T44" fmla="*/ 1 w 76"/>
                  <a:gd name="T45" fmla="*/ 22 h 46"/>
                  <a:gd name="T46" fmla="*/ 1 w 76"/>
                  <a:gd name="T47" fmla="*/ 23 h 46"/>
                  <a:gd name="T48" fmla="*/ 3 w 76"/>
                  <a:gd name="T49" fmla="*/ 25 h 46"/>
                  <a:gd name="T50" fmla="*/ 5 w 76"/>
                  <a:gd name="T51" fmla="*/ 26 h 46"/>
                  <a:gd name="T52" fmla="*/ 5 w 76"/>
                  <a:gd name="T53" fmla="*/ 28 h 46"/>
                  <a:gd name="T54" fmla="*/ 7 w 76"/>
                  <a:gd name="T55" fmla="*/ 30 h 46"/>
                  <a:gd name="T56" fmla="*/ 10 w 76"/>
                  <a:gd name="T57" fmla="*/ 31 h 46"/>
                  <a:gd name="T58" fmla="*/ 9 w 76"/>
                  <a:gd name="T59" fmla="*/ 33 h 46"/>
                  <a:gd name="T60" fmla="*/ 10 w 76"/>
                  <a:gd name="T61" fmla="*/ 34 h 46"/>
                  <a:gd name="T62" fmla="*/ 10 w 76"/>
                  <a:gd name="T63" fmla="*/ 35 h 46"/>
                  <a:gd name="T64" fmla="*/ 14 w 76"/>
                  <a:gd name="T65" fmla="*/ 36 h 46"/>
                  <a:gd name="T66" fmla="*/ 16 w 76"/>
                  <a:gd name="T67" fmla="*/ 36 h 46"/>
                  <a:gd name="T68" fmla="*/ 18 w 76"/>
                  <a:gd name="T69" fmla="*/ 36 h 46"/>
                  <a:gd name="T70" fmla="*/ 20 w 76"/>
                  <a:gd name="T71" fmla="*/ 37 h 46"/>
                  <a:gd name="T72" fmla="*/ 18 w 76"/>
                  <a:gd name="T73" fmla="*/ 38 h 46"/>
                  <a:gd name="T74" fmla="*/ 19 w 76"/>
                  <a:gd name="T75" fmla="*/ 39 h 46"/>
                  <a:gd name="T76" fmla="*/ 21 w 76"/>
                  <a:gd name="T77" fmla="*/ 41 h 46"/>
                  <a:gd name="T78" fmla="*/ 22 w 76"/>
                  <a:gd name="T79" fmla="*/ 42 h 46"/>
                  <a:gd name="T80" fmla="*/ 21 w 76"/>
                  <a:gd name="T81" fmla="*/ 43 h 46"/>
                  <a:gd name="T82" fmla="*/ 24 w 76"/>
                  <a:gd name="T83" fmla="*/ 43 h 46"/>
                  <a:gd name="T84" fmla="*/ 27 w 76"/>
                  <a:gd name="T85" fmla="*/ 44 h 46"/>
                  <a:gd name="T86" fmla="*/ 30 w 76"/>
                  <a:gd name="T87" fmla="*/ 44 h 46"/>
                  <a:gd name="T88" fmla="*/ 33 w 76"/>
                  <a:gd name="T89" fmla="*/ 45 h 46"/>
                  <a:gd name="T90" fmla="*/ 37 w 76"/>
                  <a:gd name="T91" fmla="*/ 45 h 46"/>
                  <a:gd name="T92" fmla="*/ 40 w 76"/>
                  <a:gd name="T93" fmla="*/ 45 h 46"/>
                  <a:gd name="T94" fmla="*/ 44 w 76"/>
                  <a:gd name="T95" fmla="*/ 45 h 46"/>
                  <a:gd name="T96" fmla="*/ 47 w 76"/>
                  <a:gd name="T97" fmla="*/ 43 h 46"/>
                  <a:gd name="T98" fmla="*/ 54 w 76"/>
                  <a:gd name="T99" fmla="*/ 42 h 46"/>
                  <a:gd name="T100" fmla="*/ 58 w 76"/>
                  <a:gd name="T101" fmla="*/ 43 h 46"/>
                  <a:gd name="T102" fmla="*/ 61 w 76"/>
                  <a:gd name="T103" fmla="*/ 43 h 46"/>
                  <a:gd name="T104" fmla="*/ 62 w 76"/>
                  <a:gd name="T105" fmla="*/ 44 h 46"/>
                  <a:gd name="T106" fmla="*/ 67 w 76"/>
                  <a:gd name="T107" fmla="*/ 44 h 46"/>
                  <a:gd name="T108" fmla="*/ 69 w 76"/>
                  <a:gd name="T109" fmla="*/ 37 h 46"/>
                  <a:gd name="T110" fmla="*/ 71 w 76"/>
                  <a:gd name="T111" fmla="*/ 34 h 46"/>
                  <a:gd name="T112" fmla="*/ 75 w 76"/>
                  <a:gd name="T113" fmla="*/ 33 h 46"/>
                  <a:gd name="T114" fmla="*/ 75 w 76"/>
                  <a:gd name="T115" fmla="*/ 29 h 46"/>
                  <a:gd name="T116" fmla="*/ 70 w 76"/>
                  <a:gd name="T117" fmla="*/ 30 h 46"/>
                  <a:gd name="T118" fmla="*/ 68 w 76"/>
                  <a:gd name="T119" fmla="*/ 30 h 46"/>
                  <a:gd name="T120" fmla="*/ 64 w 76"/>
                  <a:gd name="T121" fmla="*/ 30 h 46"/>
                  <a:gd name="T122" fmla="*/ 63 w 76"/>
                  <a:gd name="T123" fmla="*/ 26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6" h="46">
                    <a:moveTo>
                      <a:pt x="63" y="26"/>
                    </a:moveTo>
                    <a:cubicBezTo>
                      <a:pt x="63" y="25"/>
                      <a:pt x="64" y="25"/>
                      <a:pt x="63" y="24"/>
                    </a:cubicBezTo>
                    <a:cubicBezTo>
                      <a:pt x="62" y="23"/>
                      <a:pt x="64" y="22"/>
                      <a:pt x="63" y="21"/>
                    </a:cubicBezTo>
                    <a:cubicBezTo>
                      <a:pt x="63" y="20"/>
                      <a:pt x="64" y="21"/>
                      <a:pt x="64" y="20"/>
                    </a:cubicBezTo>
                    <a:cubicBezTo>
                      <a:pt x="63" y="19"/>
                      <a:pt x="65" y="19"/>
                      <a:pt x="64" y="19"/>
                    </a:cubicBezTo>
                    <a:cubicBezTo>
                      <a:pt x="63" y="18"/>
                      <a:pt x="65" y="17"/>
                      <a:pt x="64" y="16"/>
                    </a:cubicBezTo>
                    <a:cubicBezTo>
                      <a:pt x="63" y="15"/>
                      <a:pt x="63" y="14"/>
                      <a:pt x="61" y="12"/>
                    </a:cubicBezTo>
                    <a:cubicBezTo>
                      <a:pt x="60" y="11"/>
                      <a:pt x="61" y="10"/>
                      <a:pt x="60" y="10"/>
                    </a:cubicBezTo>
                    <a:cubicBezTo>
                      <a:pt x="59" y="9"/>
                      <a:pt x="59" y="9"/>
                      <a:pt x="59" y="8"/>
                    </a:cubicBezTo>
                    <a:cubicBezTo>
                      <a:pt x="59" y="7"/>
                      <a:pt x="58" y="8"/>
                      <a:pt x="58" y="7"/>
                    </a:cubicBezTo>
                    <a:cubicBezTo>
                      <a:pt x="57" y="7"/>
                      <a:pt x="56" y="6"/>
                      <a:pt x="56" y="5"/>
                    </a:cubicBezTo>
                    <a:cubicBezTo>
                      <a:pt x="57" y="4"/>
                      <a:pt x="55" y="4"/>
                      <a:pt x="56" y="4"/>
                    </a:cubicBezTo>
                    <a:cubicBezTo>
                      <a:pt x="56" y="2"/>
                      <a:pt x="55" y="4"/>
                      <a:pt x="55" y="2"/>
                    </a:cubicBezTo>
                    <a:cubicBezTo>
                      <a:pt x="54" y="1"/>
                      <a:pt x="53" y="1"/>
                      <a:pt x="53" y="1"/>
                    </a:cubicBezTo>
                    <a:cubicBezTo>
                      <a:pt x="53" y="0"/>
                      <a:pt x="52" y="1"/>
                      <a:pt x="51" y="1"/>
                    </a:cubicBezTo>
                    <a:cubicBezTo>
                      <a:pt x="51" y="1"/>
                      <a:pt x="51" y="1"/>
                      <a:pt x="51" y="1"/>
                    </a:cubicBezTo>
                    <a:cubicBezTo>
                      <a:pt x="50" y="1"/>
                      <a:pt x="50" y="1"/>
                      <a:pt x="50" y="1"/>
                    </a:cubicBezTo>
                    <a:cubicBezTo>
                      <a:pt x="49" y="1"/>
                      <a:pt x="49" y="1"/>
                      <a:pt x="49" y="1"/>
                    </a:cubicBezTo>
                    <a:cubicBezTo>
                      <a:pt x="49" y="1"/>
                      <a:pt x="49" y="1"/>
                      <a:pt x="49" y="1"/>
                    </a:cubicBezTo>
                    <a:cubicBezTo>
                      <a:pt x="47" y="3"/>
                      <a:pt x="47" y="3"/>
                      <a:pt x="47" y="3"/>
                    </a:cubicBezTo>
                    <a:cubicBezTo>
                      <a:pt x="47" y="3"/>
                      <a:pt x="47" y="3"/>
                      <a:pt x="47" y="3"/>
                    </a:cubicBezTo>
                    <a:cubicBezTo>
                      <a:pt x="45" y="3"/>
                      <a:pt x="45" y="3"/>
                      <a:pt x="45" y="3"/>
                    </a:cubicBezTo>
                    <a:cubicBezTo>
                      <a:pt x="45" y="3"/>
                      <a:pt x="45" y="3"/>
                      <a:pt x="45" y="3"/>
                    </a:cubicBezTo>
                    <a:cubicBezTo>
                      <a:pt x="44" y="4"/>
                      <a:pt x="44" y="4"/>
                      <a:pt x="44" y="4"/>
                    </a:cubicBezTo>
                    <a:cubicBezTo>
                      <a:pt x="44" y="4"/>
                      <a:pt x="43" y="4"/>
                      <a:pt x="43" y="4"/>
                    </a:cubicBezTo>
                    <a:cubicBezTo>
                      <a:pt x="42" y="4"/>
                      <a:pt x="42" y="4"/>
                      <a:pt x="42" y="4"/>
                    </a:cubicBezTo>
                    <a:cubicBezTo>
                      <a:pt x="41" y="4"/>
                      <a:pt x="41" y="4"/>
                      <a:pt x="41" y="4"/>
                    </a:cubicBezTo>
                    <a:cubicBezTo>
                      <a:pt x="40" y="4"/>
                      <a:pt x="40" y="4"/>
                      <a:pt x="40" y="4"/>
                    </a:cubicBezTo>
                    <a:cubicBezTo>
                      <a:pt x="40" y="4"/>
                      <a:pt x="40" y="5"/>
                      <a:pt x="39" y="5"/>
                    </a:cubicBezTo>
                    <a:cubicBezTo>
                      <a:pt x="39" y="6"/>
                      <a:pt x="39" y="6"/>
                      <a:pt x="39" y="6"/>
                    </a:cubicBezTo>
                    <a:cubicBezTo>
                      <a:pt x="38" y="6"/>
                      <a:pt x="38" y="6"/>
                      <a:pt x="38" y="6"/>
                    </a:cubicBezTo>
                    <a:cubicBezTo>
                      <a:pt x="38" y="6"/>
                      <a:pt x="38" y="6"/>
                      <a:pt x="38" y="6"/>
                    </a:cubicBezTo>
                    <a:cubicBezTo>
                      <a:pt x="37" y="6"/>
                      <a:pt x="37" y="6"/>
                      <a:pt x="37" y="6"/>
                    </a:cubicBezTo>
                    <a:cubicBezTo>
                      <a:pt x="37" y="5"/>
                      <a:pt x="37" y="5"/>
                      <a:pt x="37" y="5"/>
                    </a:cubicBezTo>
                    <a:cubicBezTo>
                      <a:pt x="36" y="5"/>
                      <a:pt x="36" y="5"/>
                      <a:pt x="36" y="5"/>
                    </a:cubicBezTo>
                    <a:cubicBezTo>
                      <a:pt x="36" y="5"/>
                      <a:pt x="36" y="5"/>
                      <a:pt x="36" y="5"/>
                    </a:cubicBezTo>
                    <a:cubicBezTo>
                      <a:pt x="36" y="4"/>
                      <a:pt x="35" y="4"/>
                      <a:pt x="35" y="4"/>
                    </a:cubicBezTo>
                    <a:cubicBezTo>
                      <a:pt x="35" y="4"/>
                      <a:pt x="35" y="4"/>
                      <a:pt x="35" y="4"/>
                    </a:cubicBezTo>
                    <a:cubicBezTo>
                      <a:pt x="35" y="4"/>
                      <a:pt x="35" y="3"/>
                      <a:pt x="35" y="3"/>
                    </a:cubicBezTo>
                    <a:cubicBezTo>
                      <a:pt x="34" y="3"/>
                      <a:pt x="34" y="3"/>
                      <a:pt x="34" y="3"/>
                    </a:cubicBezTo>
                    <a:cubicBezTo>
                      <a:pt x="34" y="3"/>
                      <a:pt x="33" y="3"/>
                      <a:pt x="33" y="3"/>
                    </a:cubicBezTo>
                    <a:cubicBezTo>
                      <a:pt x="32" y="4"/>
                      <a:pt x="32" y="4"/>
                      <a:pt x="32" y="4"/>
                    </a:cubicBezTo>
                    <a:cubicBezTo>
                      <a:pt x="32" y="4"/>
                      <a:pt x="31" y="4"/>
                      <a:pt x="31" y="4"/>
                    </a:cubicBezTo>
                    <a:cubicBezTo>
                      <a:pt x="31" y="3"/>
                      <a:pt x="31" y="3"/>
                      <a:pt x="31" y="3"/>
                    </a:cubicBezTo>
                    <a:cubicBezTo>
                      <a:pt x="31" y="3"/>
                      <a:pt x="30" y="3"/>
                      <a:pt x="30" y="3"/>
                    </a:cubicBezTo>
                    <a:cubicBezTo>
                      <a:pt x="29" y="4"/>
                      <a:pt x="29" y="4"/>
                      <a:pt x="29" y="4"/>
                    </a:cubicBezTo>
                    <a:cubicBezTo>
                      <a:pt x="29" y="4"/>
                      <a:pt x="29" y="4"/>
                      <a:pt x="29" y="3"/>
                    </a:cubicBezTo>
                    <a:cubicBezTo>
                      <a:pt x="28" y="3"/>
                      <a:pt x="28" y="3"/>
                      <a:pt x="28" y="3"/>
                    </a:cubicBezTo>
                    <a:cubicBezTo>
                      <a:pt x="28" y="3"/>
                      <a:pt x="28" y="3"/>
                      <a:pt x="27" y="3"/>
                    </a:cubicBezTo>
                    <a:cubicBezTo>
                      <a:pt x="27" y="3"/>
                      <a:pt x="27" y="3"/>
                      <a:pt x="27" y="3"/>
                    </a:cubicBezTo>
                    <a:cubicBezTo>
                      <a:pt x="27" y="3"/>
                      <a:pt x="26" y="3"/>
                      <a:pt x="26" y="3"/>
                    </a:cubicBezTo>
                    <a:cubicBezTo>
                      <a:pt x="26" y="3"/>
                      <a:pt x="26" y="3"/>
                      <a:pt x="26" y="3"/>
                    </a:cubicBezTo>
                    <a:cubicBezTo>
                      <a:pt x="25" y="3"/>
                      <a:pt x="25" y="3"/>
                      <a:pt x="25" y="3"/>
                    </a:cubicBezTo>
                    <a:cubicBezTo>
                      <a:pt x="24" y="2"/>
                      <a:pt x="24" y="2"/>
                      <a:pt x="24" y="2"/>
                    </a:cubicBezTo>
                    <a:cubicBezTo>
                      <a:pt x="24" y="2"/>
                      <a:pt x="24" y="2"/>
                      <a:pt x="24" y="2"/>
                    </a:cubicBezTo>
                    <a:cubicBezTo>
                      <a:pt x="23" y="2"/>
                      <a:pt x="23" y="2"/>
                      <a:pt x="23" y="2"/>
                    </a:cubicBezTo>
                    <a:cubicBezTo>
                      <a:pt x="23" y="2"/>
                      <a:pt x="23" y="2"/>
                      <a:pt x="23" y="2"/>
                    </a:cubicBezTo>
                    <a:cubicBezTo>
                      <a:pt x="23" y="3"/>
                      <a:pt x="23" y="3"/>
                      <a:pt x="23" y="3"/>
                    </a:cubicBezTo>
                    <a:cubicBezTo>
                      <a:pt x="23" y="3"/>
                      <a:pt x="22" y="3"/>
                      <a:pt x="22" y="3"/>
                    </a:cubicBezTo>
                    <a:cubicBezTo>
                      <a:pt x="22" y="3"/>
                      <a:pt x="22" y="3"/>
                      <a:pt x="22" y="3"/>
                    </a:cubicBezTo>
                    <a:cubicBezTo>
                      <a:pt x="22" y="3"/>
                      <a:pt x="22" y="3"/>
                      <a:pt x="22" y="3"/>
                    </a:cubicBezTo>
                    <a:cubicBezTo>
                      <a:pt x="22" y="3"/>
                      <a:pt x="21" y="3"/>
                      <a:pt x="21" y="3"/>
                    </a:cubicBezTo>
                    <a:cubicBezTo>
                      <a:pt x="20" y="5"/>
                      <a:pt x="20" y="5"/>
                      <a:pt x="20" y="5"/>
                    </a:cubicBezTo>
                    <a:cubicBezTo>
                      <a:pt x="20" y="5"/>
                      <a:pt x="19" y="5"/>
                      <a:pt x="19" y="5"/>
                    </a:cubicBezTo>
                    <a:cubicBezTo>
                      <a:pt x="19" y="5"/>
                      <a:pt x="19" y="5"/>
                      <a:pt x="19" y="5"/>
                    </a:cubicBezTo>
                    <a:cubicBezTo>
                      <a:pt x="19" y="5"/>
                      <a:pt x="18" y="5"/>
                      <a:pt x="18" y="5"/>
                    </a:cubicBezTo>
                    <a:cubicBezTo>
                      <a:pt x="18" y="5"/>
                      <a:pt x="18" y="5"/>
                      <a:pt x="18" y="5"/>
                    </a:cubicBezTo>
                    <a:cubicBezTo>
                      <a:pt x="18" y="5"/>
                      <a:pt x="18" y="5"/>
                      <a:pt x="18" y="5"/>
                    </a:cubicBezTo>
                    <a:cubicBezTo>
                      <a:pt x="18" y="5"/>
                      <a:pt x="18" y="5"/>
                      <a:pt x="18" y="5"/>
                    </a:cubicBezTo>
                    <a:cubicBezTo>
                      <a:pt x="17" y="5"/>
                      <a:pt x="17" y="5"/>
                      <a:pt x="17" y="5"/>
                    </a:cubicBezTo>
                    <a:cubicBezTo>
                      <a:pt x="17" y="5"/>
                      <a:pt x="17" y="5"/>
                      <a:pt x="17" y="5"/>
                    </a:cubicBezTo>
                    <a:cubicBezTo>
                      <a:pt x="17" y="5"/>
                      <a:pt x="16" y="5"/>
                      <a:pt x="16" y="6"/>
                    </a:cubicBezTo>
                    <a:cubicBezTo>
                      <a:pt x="16" y="6"/>
                      <a:pt x="16" y="6"/>
                      <a:pt x="16" y="6"/>
                    </a:cubicBezTo>
                    <a:cubicBezTo>
                      <a:pt x="16" y="7"/>
                      <a:pt x="15" y="7"/>
                      <a:pt x="15" y="7"/>
                    </a:cubicBezTo>
                    <a:cubicBezTo>
                      <a:pt x="15" y="7"/>
                      <a:pt x="15" y="7"/>
                      <a:pt x="15" y="7"/>
                    </a:cubicBezTo>
                    <a:cubicBezTo>
                      <a:pt x="15" y="7"/>
                      <a:pt x="14" y="8"/>
                      <a:pt x="14" y="8"/>
                    </a:cubicBezTo>
                    <a:cubicBezTo>
                      <a:pt x="14" y="9"/>
                      <a:pt x="14" y="9"/>
                      <a:pt x="14" y="9"/>
                    </a:cubicBezTo>
                    <a:cubicBezTo>
                      <a:pt x="14" y="9"/>
                      <a:pt x="14" y="9"/>
                      <a:pt x="14" y="9"/>
                    </a:cubicBezTo>
                    <a:cubicBezTo>
                      <a:pt x="14" y="9"/>
                      <a:pt x="14" y="9"/>
                      <a:pt x="14" y="9"/>
                    </a:cubicBezTo>
                    <a:cubicBezTo>
                      <a:pt x="14" y="9"/>
                      <a:pt x="13" y="9"/>
                      <a:pt x="13" y="9"/>
                    </a:cubicBezTo>
                    <a:cubicBezTo>
                      <a:pt x="13" y="11"/>
                      <a:pt x="13" y="11"/>
                      <a:pt x="13" y="11"/>
                    </a:cubicBezTo>
                    <a:cubicBezTo>
                      <a:pt x="13" y="11"/>
                      <a:pt x="13" y="11"/>
                      <a:pt x="12" y="11"/>
                    </a:cubicBezTo>
                    <a:cubicBezTo>
                      <a:pt x="12" y="12"/>
                      <a:pt x="12" y="12"/>
                      <a:pt x="12" y="12"/>
                    </a:cubicBezTo>
                    <a:cubicBezTo>
                      <a:pt x="12" y="12"/>
                      <a:pt x="11" y="12"/>
                      <a:pt x="11" y="12"/>
                    </a:cubicBezTo>
                    <a:cubicBezTo>
                      <a:pt x="11" y="13"/>
                      <a:pt x="11" y="13"/>
                      <a:pt x="11" y="13"/>
                    </a:cubicBezTo>
                    <a:cubicBezTo>
                      <a:pt x="11" y="13"/>
                      <a:pt x="11" y="14"/>
                      <a:pt x="11" y="15"/>
                    </a:cubicBezTo>
                    <a:cubicBezTo>
                      <a:pt x="10" y="15"/>
                      <a:pt x="10" y="15"/>
                      <a:pt x="10" y="15"/>
                    </a:cubicBezTo>
                    <a:cubicBezTo>
                      <a:pt x="10" y="16"/>
                      <a:pt x="10" y="16"/>
                      <a:pt x="10" y="16"/>
                    </a:cubicBezTo>
                    <a:cubicBezTo>
                      <a:pt x="10" y="16"/>
                      <a:pt x="10" y="16"/>
                      <a:pt x="10" y="16"/>
                    </a:cubicBezTo>
                    <a:cubicBezTo>
                      <a:pt x="10" y="17"/>
                      <a:pt x="10" y="17"/>
                      <a:pt x="10" y="17"/>
                    </a:cubicBezTo>
                    <a:cubicBezTo>
                      <a:pt x="10" y="17"/>
                      <a:pt x="10" y="17"/>
                      <a:pt x="9" y="17"/>
                    </a:cubicBezTo>
                    <a:cubicBezTo>
                      <a:pt x="9" y="17"/>
                      <a:pt x="9" y="17"/>
                      <a:pt x="9" y="17"/>
                    </a:cubicBezTo>
                    <a:cubicBezTo>
                      <a:pt x="9" y="17"/>
                      <a:pt x="9" y="18"/>
                      <a:pt x="9" y="18"/>
                    </a:cubicBezTo>
                    <a:cubicBezTo>
                      <a:pt x="8" y="18"/>
                      <a:pt x="8" y="18"/>
                      <a:pt x="8" y="18"/>
                    </a:cubicBezTo>
                    <a:cubicBezTo>
                      <a:pt x="8" y="18"/>
                      <a:pt x="8" y="18"/>
                      <a:pt x="8" y="19"/>
                    </a:cubicBezTo>
                    <a:cubicBezTo>
                      <a:pt x="9" y="19"/>
                      <a:pt x="9" y="19"/>
                      <a:pt x="9" y="19"/>
                    </a:cubicBezTo>
                    <a:cubicBezTo>
                      <a:pt x="9" y="19"/>
                      <a:pt x="9" y="19"/>
                      <a:pt x="9" y="19"/>
                    </a:cubicBezTo>
                    <a:cubicBezTo>
                      <a:pt x="9" y="19"/>
                      <a:pt x="9" y="20"/>
                      <a:pt x="8" y="20"/>
                    </a:cubicBezTo>
                    <a:cubicBezTo>
                      <a:pt x="8" y="20"/>
                      <a:pt x="8" y="20"/>
                      <a:pt x="8" y="20"/>
                    </a:cubicBezTo>
                    <a:cubicBezTo>
                      <a:pt x="8" y="20"/>
                      <a:pt x="8" y="20"/>
                      <a:pt x="7" y="20"/>
                    </a:cubicBezTo>
                    <a:cubicBezTo>
                      <a:pt x="7" y="20"/>
                      <a:pt x="7" y="20"/>
                      <a:pt x="7" y="20"/>
                    </a:cubicBezTo>
                    <a:cubicBezTo>
                      <a:pt x="7" y="21"/>
                      <a:pt x="7" y="21"/>
                      <a:pt x="7" y="21"/>
                    </a:cubicBezTo>
                    <a:cubicBezTo>
                      <a:pt x="7" y="21"/>
                      <a:pt x="7" y="21"/>
                      <a:pt x="7" y="21"/>
                    </a:cubicBezTo>
                    <a:cubicBezTo>
                      <a:pt x="6" y="21"/>
                      <a:pt x="6" y="21"/>
                      <a:pt x="6" y="21"/>
                    </a:cubicBezTo>
                    <a:cubicBezTo>
                      <a:pt x="6" y="21"/>
                      <a:pt x="6" y="21"/>
                      <a:pt x="6" y="21"/>
                    </a:cubicBezTo>
                    <a:cubicBezTo>
                      <a:pt x="5" y="21"/>
                      <a:pt x="5" y="21"/>
                      <a:pt x="5" y="21"/>
                    </a:cubicBezTo>
                    <a:cubicBezTo>
                      <a:pt x="5" y="21"/>
                      <a:pt x="5" y="21"/>
                      <a:pt x="5" y="21"/>
                    </a:cubicBezTo>
                    <a:cubicBezTo>
                      <a:pt x="4" y="21"/>
                      <a:pt x="4" y="21"/>
                      <a:pt x="4" y="21"/>
                    </a:cubicBezTo>
                    <a:cubicBezTo>
                      <a:pt x="4" y="22"/>
                      <a:pt x="4" y="22"/>
                      <a:pt x="4" y="22"/>
                    </a:cubicBezTo>
                    <a:cubicBezTo>
                      <a:pt x="4" y="22"/>
                      <a:pt x="4" y="22"/>
                      <a:pt x="4" y="22"/>
                    </a:cubicBezTo>
                    <a:cubicBezTo>
                      <a:pt x="3" y="22"/>
                      <a:pt x="3" y="22"/>
                      <a:pt x="3" y="22"/>
                    </a:cubicBezTo>
                    <a:cubicBezTo>
                      <a:pt x="3" y="22"/>
                      <a:pt x="3" y="22"/>
                      <a:pt x="3" y="22"/>
                    </a:cubicBezTo>
                    <a:cubicBezTo>
                      <a:pt x="2" y="22"/>
                      <a:pt x="2" y="22"/>
                      <a:pt x="2" y="22"/>
                    </a:cubicBezTo>
                    <a:cubicBezTo>
                      <a:pt x="2" y="21"/>
                      <a:pt x="2" y="21"/>
                      <a:pt x="2" y="21"/>
                    </a:cubicBezTo>
                    <a:cubicBezTo>
                      <a:pt x="1" y="22"/>
                      <a:pt x="1" y="22"/>
                      <a:pt x="1" y="22"/>
                    </a:cubicBezTo>
                    <a:cubicBezTo>
                      <a:pt x="1" y="22"/>
                      <a:pt x="1" y="22"/>
                      <a:pt x="1" y="22"/>
                    </a:cubicBezTo>
                    <a:cubicBezTo>
                      <a:pt x="0" y="22"/>
                      <a:pt x="0" y="22"/>
                      <a:pt x="0" y="22"/>
                    </a:cubicBezTo>
                    <a:cubicBezTo>
                      <a:pt x="1" y="23"/>
                      <a:pt x="1" y="23"/>
                      <a:pt x="1" y="23"/>
                    </a:cubicBezTo>
                    <a:cubicBezTo>
                      <a:pt x="1" y="23"/>
                      <a:pt x="1" y="23"/>
                      <a:pt x="1" y="23"/>
                    </a:cubicBezTo>
                    <a:cubicBezTo>
                      <a:pt x="1" y="23"/>
                      <a:pt x="1" y="23"/>
                      <a:pt x="1" y="23"/>
                    </a:cubicBezTo>
                    <a:cubicBezTo>
                      <a:pt x="2" y="23"/>
                      <a:pt x="2" y="24"/>
                      <a:pt x="2" y="24"/>
                    </a:cubicBezTo>
                    <a:cubicBezTo>
                      <a:pt x="2" y="24"/>
                      <a:pt x="2" y="24"/>
                      <a:pt x="2" y="24"/>
                    </a:cubicBezTo>
                    <a:cubicBezTo>
                      <a:pt x="2" y="24"/>
                      <a:pt x="2" y="24"/>
                      <a:pt x="3" y="24"/>
                    </a:cubicBezTo>
                    <a:cubicBezTo>
                      <a:pt x="3" y="24"/>
                      <a:pt x="3" y="24"/>
                      <a:pt x="3" y="24"/>
                    </a:cubicBezTo>
                    <a:cubicBezTo>
                      <a:pt x="3" y="25"/>
                      <a:pt x="3" y="25"/>
                      <a:pt x="3" y="25"/>
                    </a:cubicBezTo>
                    <a:cubicBezTo>
                      <a:pt x="4" y="25"/>
                      <a:pt x="4" y="25"/>
                      <a:pt x="4" y="25"/>
                    </a:cubicBezTo>
                    <a:cubicBezTo>
                      <a:pt x="4" y="25"/>
                      <a:pt x="4" y="25"/>
                      <a:pt x="4" y="25"/>
                    </a:cubicBezTo>
                    <a:cubicBezTo>
                      <a:pt x="4" y="25"/>
                      <a:pt x="4" y="25"/>
                      <a:pt x="4" y="25"/>
                    </a:cubicBezTo>
                    <a:cubicBezTo>
                      <a:pt x="5" y="25"/>
                      <a:pt x="5" y="26"/>
                      <a:pt x="5" y="26"/>
                    </a:cubicBezTo>
                    <a:cubicBezTo>
                      <a:pt x="5" y="26"/>
                      <a:pt x="5" y="26"/>
                      <a:pt x="5" y="26"/>
                    </a:cubicBezTo>
                    <a:cubicBezTo>
                      <a:pt x="5" y="26"/>
                      <a:pt x="5" y="26"/>
                      <a:pt x="4" y="27"/>
                    </a:cubicBezTo>
                    <a:cubicBezTo>
                      <a:pt x="4" y="27"/>
                      <a:pt x="4" y="27"/>
                      <a:pt x="4" y="27"/>
                    </a:cubicBezTo>
                    <a:cubicBezTo>
                      <a:pt x="4" y="27"/>
                      <a:pt x="4" y="27"/>
                      <a:pt x="4" y="27"/>
                    </a:cubicBezTo>
                    <a:cubicBezTo>
                      <a:pt x="5" y="28"/>
                      <a:pt x="5" y="28"/>
                      <a:pt x="5" y="28"/>
                    </a:cubicBezTo>
                    <a:cubicBezTo>
                      <a:pt x="5" y="28"/>
                      <a:pt x="5" y="28"/>
                      <a:pt x="5" y="28"/>
                    </a:cubicBezTo>
                    <a:cubicBezTo>
                      <a:pt x="5" y="28"/>
                      <a:pt x="5" y="28"/>
                      <a:pt x="5" y="28"/>
                    </a:cubicBezTo>
                    <a:cubicBezTo>
                      <a:pt x="4" y="28"/>
                      <a:pt x="4" y="29"/>
                      <a:pt x="5" y="29"/>
                    </a:cubicBezTo>
                    <a:cubicBezTo>
                      <a:pt x="6" y="30"/>
                      <a:pt x="6" y="30"/>
                      <a:pt x="6" y="30"/>
                    </a:cubicBezTo>
                    <a:cubicBezTo>
                      <a:pt x="6" y="30"/>
                      <a:pt x="7" y="30"/>
                      <a:pt x="7" y="30"/>
                    </a:cubicBezTo>
                    <a:cubicBezTo>
                      <a:pt x="7" y="30"/>
                      <a:pt x="7" y="30"/>
                      <a:pt x="7" y="30"/>
                    </a:cubicBezTo>
                    <a:cubicBezTo>
                      <a:pt x="7" y="30"/>
                      <a:pt x="8" y="30"/>
                      <a:pt x="8" y="30"/>
                    </a:cubicBezTo>
                    <a:cubicBezTo>
                      <a:pt x="8" y="30"/>
                      <a:pt x="8" y="30"/>
                      <a:pt x="8" y="30"/>
                    </a:cubicBezTo>
                    <a:cubicBezTo>
                      <a:pt x="8" y="31"/>
                      <a:pt x="8" y="31"/>
                      <a:pt x="8" y="31"/>
                    </a:cubicBezTo>
                    <a:cubicBezTo>
                      <a:pt x="9" y="31"/>
                      <a:pt x="9" y="31"/>
                      <a:pt x="9" y="31"/>
                    </a:cubicBezTo>
                    <a:cubicBezTo>
                      <a:pt x="9" y="31"/>
                      <a:pt x="9" y="31"/>
                      <a:pt x="10" y="31"/>
                    </a:cubicBezTo>
                    <a:cubicBezTo>
                      <a:pt x="10" y="31"/>
                      <a:pt x="10" y="31"/>
                      <a:pt x="10" y="31"/>
                    </a:cubicBezTo>
                    <a:cubicBezTo>
                      <a:pt x="10" y="32"/>
                      <a:pt x="10" y="32"/>
                      <a:pt x="10" y="32"/>
                    </a:cubicBezTo>
                    <a:cubicBezTo>
                      <a:pt x="10" y="32"/>
                      <a:pt x="10" y="32"/>
                      <a:pt x="10" y="32"/>
                    </a:cubicBezTo>
                    <a:cubicBezTo>
                      <a:pt x="9" y="32"/>
                      <a:pt x="9" y="32"/>
                      <a:pt x="9" y="32"/>
                    </a:cubicBezTo>
                    <a:cubicBezTo>
                      <a:pt x="9" y="32"/>
                      <a:pt x="9" y="33"/>
                      <a:pt x="9" y="33"/>
                    </a:cubicBezTo>
                    <a:cubicBezTo>
                      <a:pt x="9" y="33"/>
                      <a:pt x="9" y="33"/>
                      <a:pt x="9" y="33"/>
                    </a:cubicBezTo>
                    <a:cubicBezTo>
                      <a:pt x="10" y="33"/>
                      <a:pt x="10" y="33"/>
                      <a:pt x="10" y="33"/>
                    </a:cubicBezTo>
                    <a:cubicBezTo>
                      <a:pt x="10" y="33"/>
                      <a:pt x="10" y="33"/>
                      <a:pt x="10" y="33"/>
                    </a:cubicBezTo>
                    <a:cubicBezTo>
                      <a:pt x="11" y="33"/>
                      <a:pt x="11" y="34"/>
                      <a:pt x="11" y="34"/>
                    </a:cubicBezTo>
                    <a:cubicBezTo>
                      <a:pt x="11" y="34"/>
                      <a:pt x="11" y="34"/>
                      <a:pt x="10" y="34"/>
                    </a:cubicBezTo>
                    <a:cubicBezTo>
                      <a:pt x="9" y="34"/>
                      <a:pt x="9" y="34"/>
                      <a:pt x="9" y="34"/>
                    </a:cubicBezTo>
                    <a:cubicBezTo>
                      <a:pt x="9" y="34"/>
                      <a:pt x="9" y="34"/>
                      <a:pt x="9" y="34"/>
                    </a:cubicBezTo>
                    <a:cubicBezTo>
                      <a:pt x="9" y="35"/>
                      <a:pt x="9" y="35"/>
                      <a:pt x="9" y="35"/>
                    </a:cubicBezTo>
                    <a:cubicBezTo>
                      <a:pt x="9" y="35"/>
                      <a:pt x="9" y="35"/>
                      <a:pt x="9" y="35"/>
                    </a:cubicBezTo>
                    <a:cubicBezTo>
                      <a:pt x="10" y="35"/>
                      <a:pt x="10" y="35"/>
                      <a:pt x="10" y="35"/>
                    </a:cubicBezTo>
                    <a:cubicBezTo>
                      <a:pt x="10" y="35"/>
                      <a:pt x="11" y="35"/>
                      <a:pt x="11" y="35"/>
                    </a:cubicBezTo>
                    <a:cubicBezTo>
                      <a:pt x="11" y="36"/>
                      <a:pt x="11" y="36"/>
                      <a:pt x="11" y="36"/>
                    </a:cubicBezTo>
                    <a:cubicBezTo>
                      <a:pt x="11" y="36"/>
                      <a:pt x="12" y="36"/>
                      <a:pt x="12" y="36"/>
                    </a:cubicBezTo>
                    <a:cubicBezTo>
                      <a:pt x="13" y="36"/>
                      <a:pt x="13" y="36"/>
                      <a:pt x="13" y="36"/>
                    </a:cubicBezTo>
                    <a:cubicBezTo>
                      <a:pt x="13" y="36"/>
                      <a:pt x="14" y="36"/>
                      <a:pt x="14" y="36"/>
                    </a:cubicBezTo>
                    <a:cubicBezTo>
                      <a:pt x="15" y="37"/>
                      <a:pt x="15" y="37"/>
                      <a:pt x="15" y="37"/>
                    </a:cubicBezTo>
                    <a:cubicBezTo>
                      <a:pt x="15" y="38"/>
                      <a:pt x="15" y="38"/>
                      <a:pt x="15" y="38"/>
                    </a:cubicBezTo>
                    <a:cubicBezTo>
                      <a:pt x="16" y="38"/>
                      <a:pt x="16" y="38"/>
                      <a:pt x="16" y="37"/>
                    </a:cubicBezTo>
                    <a:cubicBezTo>
                      <a:pt x="16" y="37"/>
                      <a:pt x="16" y="37"/>
                      <a:pt x="16" y="37"/>
                    </a:cubicBezTo>
                    <a:cubicBezTo>
                      <a:pt x="16" y="37"/>
                      <a:pt x="16" y="37"/>
                      <a:pt x="16" y="36"/>
                    </a:cubicBezTo>
                    <a:cubicBezTo>
                      <a:pt x="16" y="36"/>
                      <a:pt x="16" y="36"/>
                      <a:pt x="16" y="36"/>
                    </a:cubicBezTo>
                    <a:cubicBezTo>
                      <a:pt x="17" y="36"/>
                      <a:pt x="17" y="36"/>
                      <a:pt x="17" y="36"/>
                    </a:cubicBezTo>
                    <a:cubicBezTo>
                      <a:pt x="17" y="35"/>
                      <a:pt x="17" y="35"/>
                      <a:pt x="17" y="35"/>
                    </a:cubicBezTo>
                    <a:cubicBezTo>
                      <a:pt x="18" y="35"/>
                      <a:pt x="18" y="35"/>
                      <a:pt x="18" y="36"/>
                    </a:cubicBezTo>
                    <a:cubicBezTo>
                      <a:pt x="18" y="36"/>
                      <a:pt x="18" y="36"/>
                      <a:pt x="18" y="36"/>
                    </a:cubicBezTo>
                    <a:cubicBezTo>
                      <a:pt x="19" y="36"/>
                      <a:pt x="19" y="36"/>
                      <a:pt x="19" y="36"/>
                    </a:cubicBezTo>
                    <a:cubicBezTo>
                      <a:pt x="19" y="36"/>
                      <a:pt x="19" y="36"/>
                      <a:pt x="19" y="36"/>
                    </a:cubicBezTo>
                    <a:cubicBezTo>
                      <a:pt x="20" y="36"/>
                      <a:pt x="20" y="36"/>
                      <a:pt x="20" y="36"/>
                    </a:cubicBezTo>
                    <a:cubicBezTo>
                      <a:pt x="20" y="36"/>
                      <a:pt x="20" y="36"/>
                      <a:pt x="20" y="36"/>
                    </a:cubicBezTo>
                    <a:cubicBezTo>
                      <a:pt x="20" y="37"/>
                      <a:pt x="20" y="37"/>
                      <a:pt x="20" y="37"/>
                    </a:cubicBezTo>
                    <a:cubicBezTo>
                      <a:pt x="20" y="37"/>
                      <a:pt x="20" y="37"/>
                      <a:pt x="20" y="37"/>
                    </a:cubicBezTo>
                    <a:cubicBezTo>
                      <a:pt x="20" y="37"/>
                      <a:pt x="20" y="37"/>
                      <a:pt x="20" y="37"/>
                    </a:cubicBezTo>
                    <a:cubicBezTo>
                      <a:pt x="19" y="37"/>
                      <a:pt x="19" y="37"/>
                      <a:pt x="19" y="37"/>
                    </a:cubicBezTo>
                    <a:cubicBezTo>
                      <a:pt x="19" y="37"/>
                      <a:pt x="19" y="37"/>
                      <a:pt x="18" y="37"/>
                    </a:cubicBezTo>
                    <a:cubicBezTo>
                      <a:pt x="18" y="37"/>
                      <a:pt x="18" y="38"/>
                      <a:pt x="18" y="38"/>
                    </a:cubicBezTo>
                    <a:cubicBezTo>
                      <a:pt x="18" y="38"/>
                      <a:pt x="18" y="38"/>
                      <a:pt x="18" y="38"/>
                    </a:cubicBezTo>
                    <a:cubicBezTo>
                      <a:pt x="18" y="38"/>
                      <a:pt x="18" y="38"/>
                      <a:pt x="18" y="38"/>
                    </a:cubicBezTo>
                    <a:cubicBezTo>
                      <a:pt x="18" y="38"/>
                      <a:pt x="18" y="38"/>
                      <a:pt x="18" y="38"/>
                    </a:cubicBezTo>
                    <a:cubicBezTo>
                      <a:pt x="18" y="38"/>
                      <a:pt x="18" y="38"/>
                      <a:pt x="18" y="39"/>
                    </a:cubicBezTo>
                    <a:cubicBezTo>
                      <a:pt x="18" y="39"/>
                      <a:pt x="19" y="39"/>
                      <a:pt x="19" y="39"/>
                    </a:cubicBezTo>
                    <a:cubicBezTo>
                      <a:pt x="19" y="39"/>
                      <a:pt x="19" y="39"/>
                      <a:pt x="19" y="39"/>
                    </a:cubicBezTo>
                    <a:cubicBezTo>
                      <a:pt x="19" y="39"/>
                      <a:pt x="20" y="39"/>
                      <a:pt x="20" y="40"/>
                    </a:cubicBezTo>
                    <a:cubicBezTo>
                      <a:pt x="20" y="40"/>
                      <a:pt x="20" y="40"/>
                      <a:pt x="20" y="40"/>
                    </a:cubicBezTo>
                    <a:cubicBezTo>
                      <a:pt x="20" y="40"/>
                      <a:pt x="20" y="40"/>
                      <a:pt x="20" y="40"/>
                    </a:cubicBezTo>
                    <a:cubicBezTo>
                      <a:pt x="21" y="41"/>
                      <a:pt x="21" y="41"/>
                      <a:pt x="21" y="41"/>
                    </a:cubicBezTo>
                    <a:cubicBezTo>
                      <a:pt x="22" y="41"/>
                      <a:pt x="22" y="41"/>
                      <a:pt x="22" y="41"/>
                    </a:cubicBezTo>
                    <a:cubicBezTo>
                      <a:pt x="22" y="41"/>
                      <a:pt x="22" y="41"/>
                      <a:pt x="22" y="41"/>
                    </a:cubicBezTo>
                    <a:cubicBezTo>
                      <a:pt x="22" y="41"/>
                      <a:pt x="22" y="41"/>
                      <a:pt x="23" y="41"/>
                    </a:cubicBezTo>
                    <a:cubicBezTo>
                      <a:pt x="23" y="41"/>
                      <a:pt x="23" y="41"/>
                      <a:pt x="22" y="42"/>
                    </a:cubicBezTo>
                    <a:cubicBezTo>
                      <a:pt x="22" y="42"/>
                      <a:pt x="22" y="42"/>
                      <a:pt x="22" y="42"/>
                    </a:cubicBezTo>
                    <a:cubicBezTo>
                      <a:pt x="22" y="42"/>
                      <a:pt x="22" y="42"/>
                      <a:pt x="22" y="42"/>
                    </a:cubicBezTo>
                    <a:cubicBezTo>
                      <a:pt x="22" y="42"/>
                      <a:pt x="22" y="42"/>
                      <a:pt x="22" y="42"/>
                    </a:cubicBezTo>
                    <a:cubicBezTo>
                      <a:pt x="21" y="42"/>
                      <a:pt x="21" y="42"/>
                      <a:pt x="21" y="42"/>
                    </a:cubicBezTo>
                    <a:cubicBezTo>
                      <a:pt x="21" y="43"/>
                      <a:pt x="21" y="43"/>
                      <a:pt x="21" y="43"/>
                    </a:cubicBezTo>
                    <a:cubicBezTo>
                      <a:pt x="21" y="43"/>
                      <a:pt x="21" y="43"/>
                      <a:pt x="21" y="43"/>
                    </a:cubicBezTo>
                    <a:cubicBezTo>
                      <a:pt x="21" y="43"/>
                      <a:pt x="21" y="43"/>
                      <a:pt x="21" y="43"/>
                    </a:cubicBezTo>
                    <a:cubicBezTo>
                      <a:pt x="21" y="44"/>
                      <a:pt x="22" y="44"/>
                      <a:pt x="22" y="44"/>
                    </a:cubicBezTo>
                    <a:cubicBezTo>
                      <a:pt x="23" y="44"/>
                      <a:pt x="23" y="44"/>
                      <a:pt x="23" y="44"/>
                    </a:cubicBezTo>
                    <a:cubicBezTo>
                      <a:pt x="23" y="44"/>
                      <a:pt x="23" y="44"/>
                      <a:pt x="23" y="44"/>
                    </a:cubicBezTo>
                    <a:cubicBezTo>
                      <a:pt x="24" y="43"/>
                      <a:pt x="24" y="43"/>
                      <a:pt x="24" y="43"/>
                    </a:cubicBezTo>
                    <a:cubicBezTo>
                      <a:pt x="24" y="43"/>
                      <a:pt x="24" y="43"/>
                      <a:pt x="24" y="43"/>
                    </a:cubicBezTo>
                    <a:cubicBezTo>
                      <a:pt x="25" y="43"/>
                      <a:pt x="25" y="43"/>
                      <a:pt x="25" y="43"/>
                    </a:cubicBezTo>
                    <a:cubicBezTo>
                      <a:pt x="25" y="43"/>
                      <a:pt x="25" y="43"/>
                      <a:pt x="25" y="43"/>
                    </a:cubicBezTo>
                    <a:cubicBezTo>
                      <a:pt x="26" y="44"/>
                      <a:pt x="26" y="44"/>
                      <a:pt x="26" y="44"/>
                    </a:cubicBezTo>
                    <a:cubicBezTo>
                      <a:pt x="27" y="44"/>
                      <a:pt x="27" y="44"/>
                      <a:pt x="27" y="44"/>
                    </a:cubicBezTo>
                    <a:cubicBezTo>
                      <a:pt x="28" y="44"/>
                      <a:pt x="28" y="44"/>
                      <a:pt x="28" y="44"/>
                    </a:cubicBezTo>
                    <a:cubicBezTo>
                      <a:pt x="28" y="44"/>
                      <a:pt x="28" y="44"/>
                      <a:pt x="28" y="44"/>
                    </a:cubicBezTo>
                    <a:cubicBezTo>
                      <a:pt x="29" y="44"/>
                      <a:pt x="29" y="44"/>
                      <a:pt x="29" y="44"/>
                    </a:cubicBezTo>
                    <a:cubicBezTo>
                      <a:pt x="29" y="44"/>
                      <a:pt x="29" y="44"/>
                      <a:pt x="29" y="44"/>
                    </a:cubicBezTo>
                    <a:cubicBezTo>
                      <a:pt x="30" y="44"/>
                      <a:pt x="30" y="44"/>
                      <a:pt x="30" y="44"/>
                    </a:cubicBezTo>
                    <a:cubicBezTo>
                      <a:pt x="30" y="44"/>
                      <a:pt x="30" y="44"/>
                      <a:pt x="31" y="44"/>
                    </a:cubicBezTo>
                    <a:cubicBezTo>
                      <a:pt x="31" y="45"/>
                      <a:pt x="31" y="45"/>
                      <a:pt x="31" y="45"/>
                    </a:cubicBezTo>
                    <a:cubicBezTo>
                      <a:pt x="31" y="45"/>
                      <a:pt x="31" y="45"/>
                      <a:pt x="32" y="45"/>
                    </a:cubicBezTo>
                    <a:cubicBezTo>
                      <a:pt x="32" y="45"/>
                      <a:pt x="32" y="45"/>
                      <a:pt x="32" y="45"/>
                    </a:cubicBezTo>
                    <a:cubicBezTo>
                      <a:pt x="33" y="45"/>
                      <a:pt x="33" y="46"/>
                      <a:pt x="33" y="45"/>
                    </a:cubicBezTo>
                    <a:cubicBezTo>
                      <a:pt x="34" y="45"/>
                      <a:pt x="34" y="45"/>
                      <a:pt x="34" y="45"/>
                    </a:cubicBezTo>
                    <a:cubicBezTo>
                      <a:pt x="34" y="45"/>
                      <a:pt x="34" y="45"/>
                      <a:pt x="35" y="45"/>
                    </a:cubicBezTo>
                    <a:cubicBezTo>
                      <a:pt x="35" y="46"/>
                      <a:pt x="35" y="46"/>
                      <a:pt x="35" y="46"/>
                    </a:cubicBezTo>
                    <a:cubicBezTo>
                      <a:pt x="36" y="46"/>
                      <a:pt x="36" y="46"/>
                      <a:pt x="36" y="46"/>
                    </a:cubicBezTo>
                    <a:cubicBezTo>
                      <a:pt x="37" y="45"/>
                      <a:pt x="37" y="45"/>
                      <a:pt x="37" y="45"/>
                    </a:cubicBezTo>
                    <a:cubicBezTo>
                      <a:pt x="37" y="45"/>
                      <a:pt x="38" y="45"/>
                      <a:pt x="38" y="45"/>
                    </a:cubicBezTo>
                    <a:cubicBezTo>
                      <a:pt x="38" y="46"/>
                      <a:pt x="38" y="46"/>
                      <a:pt x="38" y="46"/>
                    </a:cubicBezTo>
                    <a:cubicBezTo>
                      <a:pt x="39" y="46"/>
                      <a:pt x="39" y="46"/>
                      <a:pt x="39" y="45"/>
                    </a:cubicBezTo>
                    <a:cubicBezTo>
                      <a:pt x="39" y="45"/>
                      <a:pt x="39" y="45"/>
                      <a:pt x="39" y="45"/>
                    </a:cubicBezTo>
                    <a:cubicBezTo>
                      <a:pt x="40" y="45"/>
                      <a:pt x="40" y="45"/>
                      <a:pt x="40" y="45"/>
                    </a:cubicBezTo>
                    <a:cubicBezTo>
                      <a:pt x="41" y="46"/>
                      <a:pt x="41" y="46"/>
                      <a:pt x="41" y="46"/>
                    </a:cubicBezTo>
                    <a:cubicBezTo>
                      <a:pt x="41" y="46"/>
                      <a:pt x="41" y="46"/>
                      <a:pt x="42" y="46"/>
                    </a:cubicBezTo>
                    <a:cubicBezTo>
                      <a:pt x="42" y="46"/>
                      <a:pt x="42" y="46"/>
                      <a:pt x="42" y="46"/>
                    </a:cubicBezTo>
                    <a:cubicBezTo>
                      <a:pt x="42" y="46"/>
                      <a:pt x="42" y="46"/>
                      <a:pt x="43" y="46"/>
                    </a:cubicBezTo>
                    <a:cubicBezTo>
                      <a:pt x="44" y="45"/>
                      <a:pt x="44" y="45"/>
                      <a:pt x="44" y="45"/>
                    </a:cubicBezTo>
                    <a:cubicBezTo>
                      <a:pt x="44" y="45"/>
                      <a:pt x="44" y="45"/>
                      <a:pt x="44" y="45"/>
                    </a:cubicBezTo>
                    <a:cubicBezTo>
                      <a:pt x="45" y="45"/>
                      <a:pt x="45" y="45"/>
                      <a:pt x="45" y="45"/>
                    </a:cubicBezTo>
                    <a:cubicBezTo>
                      <a:pt x="45" y="45"/>
                      <a:pt x="45" y="44"/>
                      <a:pt x="45" y="44"/>
                    </a:cubicBezTo>
                    <a:cubicBezTo>
                      <a:pt x="47" y="43"/>
                      <a:pt x="47" y="43"/>
                      <a:pt x="47" y="43"/>
                    </a:cubicBezTo>
                    <a:cubicBezTo>
                      <a:pt x="47" y="43"/>
                      <a:pt x="47" y="43"/>
                      <a:pt x="47" y="43"/>
                    </a:cubicBezTo>
                    <a:cubicBezTo>
                      <a:pt x="49" y="42"/>
                      <a:pt x="49" y="42"/>
                      <a:pt x="49" y="42"/>
                    </a:cubicBezTo>
                    <a:cubicBezTo>
                      <a:pt x="49" y="42"/>
                      <a:pt x="49" y="42"/>
                      <a:pt x="50" y="42"/>
                    </a:cubicBezTo>
                    <a:cubicBezTo>
                      <a:pt x="52" y="42"/>
                      <a:pt x="52" y="42"/>
                      <a:pt x="52" y="42"/>
                    </a:cubicBezTo>
                    <a:cubicBezTo>
                      <a:pt x="52" y="42"/>
                      <a:pt x="52" y="42"/>
                      <a:pt x="52" y="42"/>
                    </a:cubicBezTo>
                    <a:cubicBezTo>
                      <a:pt x="54" y="42"/>
                      <a:pt x="54" y="42"/>
                      <a:pt x="54" y="42"/>
                    </a:cubicBezTo>
                    <a:cubicBezTo>
                      <a:pt x="54" y="41"/>
                      <a:pt x="54" y="41"/>
                      <a:pt x="54" y="41"/>
                    </a:cubicBezTo>
                    <a:cubicBezTo>
                      <a:pt x="55" y="41"/>
                      <a:pt x="55" y="41"/>
                      <a:pt x="55" y="41"/>
                    </a:cubicBezTo>
                    <a:cubicBezTo>
                      <a:pt x="55" y="41"/>
                      <a:pt x="56" y="42"/>
                      <a:pt x="56" y="42"/>
                    </a:cubicBezTo>
                    <a:cubicBezTo>
                      <a:pt x="57" y="42"/>
                      <a:pt x="57" y="42"/>
                      <a:pt x="57" y="42"/>
                    </a:cubicBezTo>
                    <a:cubicBezTo>
                      <a:pt x="57" y="42"/>
                      <a:pt x="57" y="43"/>
                      <a:pt x="58" y="43"/>
                    </a:cubicBezTo>
                    <a:cubicBezTo>
                      <a:pt x="59" y="43"/>
                      <a:pt x="59" y="43"/>
                      <a:pt x="59" y="43"/>
                    </a:cubicBezTo>
                    <a:cubicBezTo>
                      <a:pt x="59" y="42"/>
                      <a:pt x="59" y="43"/>
                      <a:pt x="59" y="43"/>
                    </a:cubicBezTo>
                    <a:cubicBezTo>
                      <a:pt x="59" y="43"/>
                      <a:pt x="59" y="43"/>
                      <a:pt x="59" y="43"/>
                    </a:cubicBezTo>
                    <a:cubicBezTo>
                      <a:pt x="60" y="43"/>
                      <a:pt x="60" y="43"/>
                      <a:pt x="60" y="43"/>
                    </a:cubicBezTo>
                    <a:cubicBezTo>
                      <a:pt x="60" y="43"/>
                      <a:pt x="61" y="43"/>
                      <a:pt x="61" y="43"/>
                    </a:cubicBezTo>
                    <a:cubicBezTo>
                      <a:pt x="61" y="43"/>
                      <a:pt x="61" y="43"/>
                      <a:pt x="61" y="43"/>
                    </a:cubicBezTo>
                    <a:cubicBezTo>
                      <a:pt x="61" y="43"/>
                      <a:pt x="61" y="43"/>
                      <a:pt x="61" y="43"/>
                    </a:cubicBezTo>
                    <a:cubicBezTo>
                      <a:pt x="61" y="43"/>
                      <a:pt x="62" y="43"/>
                      <a:pt x="62" y="43"/>
                    </a:cubicBezTo>
                    <a:cubicBezTo>
                      <a:pt x="62" y="44"/>
                      <a:pt x="62" y="44"/>
                      <a:pt x="62" y="44"/>
                    </a:cubicBezTo>
                    <a:cubicBezTo>
                      <a:pt x="62" y="44"/>
                      <a:pt x="62" y="44"/>
                      <a:pt x="62" y="44"/>
                    </a:cubicBezTo>
                    <a:cubicBezTo>
                      <a:pt x="64" y="45"/>
                      <a:pt x="64" y="45"/>
                      <a:pt x="64" y="45"/>
                    </a:cubicBezTo>
                    <a:cubicBezTo>
                      <a:pt x="64" y="45"/>
                      <a:pt x="65" y="45"/>
                      <a:pt x="65" y="45"/>
                    </a:cubicBezTo>
                    <a:cubicBezTo>
                      <a:pt x="66" y="45"/>
                      <a:pt x="66" y="45"/>
                      <a:pt x="66" y="45"/>
                    </a:cubicBezTo>
                    <a:cubicBezTo>
                      <a:pt x="66" y="45"/>
                      <a:pt x="66" y="45"/>
                      <a:pt x="66" y="44"/>
                    </a:cubicBezTo>
                    <a:cubicBezTo>
                      <a:pt x="67" y="44"/>
                      <a:pt x="67" y="44"/>
                      <a:pt x="67" y="44"/>
                    </a:cubicBezTo>
                    <a:cubicBezTo>
                      <a:pt x="68" y="42"/>
                      <a:pt x="67" y="43"/>
                      <a:pt x="67" y="42"/>
                    </a:cubicBezTo>
                    <a:cubicBezTo>
                      <a:pt x="67" y="41"/>
                      <a:pt x="67" y="41"/>
                      <a:pt x="67" y="41"/>
                    </a:cubicBezTo>
                    <a:cubicBezTo>
                      <a:pt x="67" y="41"/>
                      <a:pt x="66" y="40"/>
                      <a:pt x="67" y="40"/>
                    </a:cubicBezTo>
                    <a:cubicBezTo>
                      <a:pt x="67" y="40"/>
                      <a:pt x="68" y="39"/>
                      <a:pt x="68" y="39"/>
                    </a:cubicBezTo>
                    <a:cubicBezTo>
                      <a:pt x="69" y="37"/>
                      <a:pt x="68" y="38"/>
                      <a:pt x="69" y="37"/>
                    </a:cubicBezTo>
                    <a:cubicBezTo>
                      <a:pt x="70" y="36"/>
                      <a:pt x="71" y="36"/>
                      <a:pt x="71" y="35"/>
                    </a:cubicBezTo>
                    <a:cubicBezTo>
                      <a:pt x="69" y="36"/>
                      <a:pt x="69" y="35"/>
                      <a:pt x="70" y="35"/>
                    </a:cubicBezTo>
                    <a:cubicBezTo>
                      <a:pt x="70" y="35"/>
                      <a:pt x="70" y="35"/>
                      <a:pt x="70" y="35"/>
                    </a:cubicBezTo>
                    <a:cubicBezTo>
                      <a:pt x="70" y="34"/>
                      <a:pt x="69" y="35"/>
                      <a:pt x="69" y="34"/>
                    </a:cubicBezTo>
                    <a:cubicBezTo>
                      <a:pt x="70" y="34"/>
                      <a:pt x="70" y="34"/>
                      <a:pt x="71" y="34"/>
                    </a:cubicBezTo>
                    <a:cubicBezTo>
                      <a:pt x="73" y="33"/>
                      <a:pt x="72" y="34"/>
                      <a:pt x="71" y="34"/>
                    </a:cubicBezTo>
                    <a:cubicBezTo>
                      <a:pt x="71" y="36"/>
                      <a:pt x="72" y="34"/>
                      <a:pt x="72" y="34"/>
                    </a:cubicBezTo>
                    <a:cubicBezTo>
                      <a:pt x="72" y="35"/>
                      <a:pt x="70" y="35"/>
                      <a:pt x="72" y="35"/>
                    </a:cubicBezTo>
                    <a:cubicBezTo>
                      <a:pt x="73" y="34"/>
                      <a:pt x="75" y="36"/>
                      <a:pt x="75" y="35"/>
                    </a:cubicBezTo>
                    <a:cubicBezTo>
                      <a:pt x="75" y="34"/>
                      <a:pt x="75" y="34"/>
                      <a:pt x="75" y="33"/>
                    </a:cubicBezTo>
                    <a:cubicBezTo>
                      <a:pt x="75" y="33"/>
                      <a:pt x="75" y="32"/>
                      <a:pt x="75" y="32"/>
                    </a:cubicBezTo>
                    <a:cubicBezTo>
                      <a:pt x="74" y="32"/>
                      <a:pt x="75" y="31"/>
                      <a:pt x="76" y="31"/>
                    </a:cubicBezTo>
                    <a:cubicBezTo>
                      <a:pt x="76" y="31"/>
                      <a:pt x="76" y="31"/>
                      <a:pt x="76" y="31"/>
                    </a:cubicBezTo>
                    <a:cubicBezTo>
                      <a:pt x="75" y="30"/>
                      <a:pt x="75" y="30"/>
                      <a:pt x="75" y="30"/>
                    </a:cubicBezTo>
                    <a:cubicBezTo>
                      <a:pt x="75" y="30"/>
                      <a:pt x="75" y="29"/>
                      <a:pt x="75" y="29"/>
                    </a:cubicBezTo>
                    <a:cubicBezTo>
                      <a:pt x="74" y="29"/>
                      <a:pt x="74" y="29"/>
                      <a:pt x="74" y="29"/>
                    </a:cubicBezTo>
                    <a:cubicBezTo>
                      <a:pt x="74" y="29"/>
                      <a:pt x="74" y="29"/>
                      <a:pt x="74" y="29"/>
                    </a:cubicBezTo>
                    <a:cubicBezTo>
                      <a:pt x="73" y="29"/>
                      <a:pt x="73" y="29"/>
                      <a:pt x="73" y="29"/>
                    </a:cubicBezTo>
                    <a:cubicBezTo>
                      <a:pt x="72" y="29"/>
                      <a:pt x="72" y="29"/>
                      <a:pt x="72" y="29"/>
                    </a:cubicBezTo>
                    <a:cubicBezTo>
                      <a:pt x="70" y="30"/>
                      <a:pt x="70" y="30"/>
                      <a:pt x="70" y="30"/>
                    </a:cubicBezTo>
                    <a:cubicBezTo>
                      <a:pt x="70" y="30"/>
                      <a:pt x="70" y="30"/>
                      <a:pt x="70" y="30"/>
                    </a:cubicBezTo>
                    <a:cubicBezTo>
                      <a:pt x="69" y="30"/>
                      <a:pt x="69" y="30"/>
                      <a:pt x="69" y="30"/>
                    </a:cubicBezTo>
                    <a:cubicBezTo>
                      <a:pt x="69" y="30"/>
                      <a:pt x="69" y="30"/>
                      <a:pt x="69" y="30"/>
                    </a:cubicBezTo>
                    <a:cubicBezTo>
                      <a:pt x="68" y="30"/>
                      <a:pt x="68" y="30"/>
                      <a:pt x="68" y="30"/>
                    </a:cubicBezTo>
                    <a:cubicBezTo>
                      <a:pt x="68" y="30"/>
                      <a:pt x="68" y="30"/>
                      <a:pt x="68" y="30"/>
                    </a:cubicBezTo>
                    <a:cubicBezTo>
                      <a:pt x="68" y="31"/>
                      <a:pt x="68" y="31"/>
                      <a:pt x="68" y="31"/>
                    </a:cubicBezTo>
                    <a:cubicBezTo>
                      <a:pt x="68" y="32"/>
                      <a:pt x="68" y="32"/>
                      <a:pt x="68" y="32"/>
                    </a:cubicBezTo>
                    <a:cubicBezTo>
                      <a:pt x="65" y="30"/>
                      <a:pt x="65" y="30"/>
                      <a:pt x="65" y="30"/>
                    </a:cubicBezTo>
                    <a:cubicBezTo>
                      <a:pt x="64" y="30"/>
                      <a:pt x="64" y="30"/>
                      <a:pt x="64" y="30"/>
                    </a:cubicBezTo>
                    <a:cubicBezTo>
                      <a:pt x="64" y="30"/>
                      <a:pt x="64" y="30"/>
                      <a:pt x="64" y="30"/>
                    </a:cubicBezTo>
                    <a:cubicBezTo>
                      <a:pt x="64" y="30"/>
                      <a:pt x="64" y="29"/>
                      <a:pt x="64" y="29"/>
                    </a:cubicBezTo>
                    <a:cubicBezTo>
                      <a:pt x="63" y="28"/>
                      <a:pt x="63" y="28"/>
                      <a:pt x="63" y="28"/>
                    </a:cubicBezTo>
                    <a:cubicBezTo>
                      <a:pt x="63" y="28"/>
                      <a:pt x="63" y="28"/>
                      <a:pt x="63" y="28"/>
                    </a:cubicBezTo>
                    <a:cubicBezTo>
                      <a:pt x="63" y="28"/>
                      <a:pt x="63" y="28"/>
                      <a:pt x="63" y="28"/>
                    </a:cubicBezTo>
                    <a:cubicBezTo>
                      <a:pt x="62" y="27"/>
                      <a:pt x="64" y="27"/>
                      <a:pt x="63" y="26"/>
                    </a:cubicBezTo>
                    <a:close/>
                  </a:path>
                </a:pathLst>
              </a:custGeom>
              <a:solidFill>
                <a:schemeClr val="accent1"/>
              </a:solidFill>
              <a:ln w="3175">
                <a:noFill/>
              </a:ln>
            </p:spPr>
            <p:txBody>
              <a:bodyPr vert="horz" wrap="square" lIns="91440" tIns="45720" rIns="91440" bIns="45720" numCol="1" anchor="t" anchorCtr="0" compatLnSpc="1">
                <a:prstTxWarp prst="textNoShape">
                  <a:avLst/>
                </a:prstTxWarp>
              </a:bodyPr>
              <a:lstStyle/>
              <a:p>
                <a:endParaRPr lang="en-GB"/>
              </a:p>
            </p:txBody>
          </p:sp>
          <p:sp>
            <p:nvSpPr>
              <p:cNvPr id="5169" name="Freeform 2667">
                <a:extLst>
                  <a:ext uri="{FF2B5EF4-FFF2-40B4-BE49-F238E27FC236}">
                    <a16:creationId xmlns:a16="http://schemas.microsoft.com/office/drawing/2014/main" id="{C49D7825-0FA3-7346-A40C-3A8AC132AEBF}"/>
                  </a:ext>
                </a:extLst>
              </p:cNvPr>
              <p:cNvSpPr>
                <a:spLocks/>
              </p:cNvSpPr>
              <p:nvPr/>
            </p:nvSpPr>
            <p:spPr bwMode="auto">
              <a:xfrm>
                <a:off x="4949825" y="3279775"/>
                <a:ext cx="84138" cy="88900"/>
              </a:xfrm>
              <a:custGeom>
                <a:avLst/>
                <a:gdLst>
                  <a:gd name="T0" fmla="*/ 27 w 29"/>
                  <a:gd name="T1" fmla="*/ 22 h 31"/>
                  <a:gd name="T2" fmla="*/ 27 w 29"/>
                  <a:gd name="T3" fmla="*/ 20 h 31"/>
                  <a:gd name="T4" fmla="*/ 26 w 29"/>
                  <a:gd name="T5" fmla="*/ 18 h 31"/>
                  <a:gd name="T6" fmla="*/ 24 w 29"/>
                  <a:gd name="T7" fmla="*/ 16 h 31"/>
                  <a:gd name="T8" fmla="*/ 24 w 29"/>
                  <a:gd name="T9" fmla="*/ 14 h 31"/>
                  <a:gd name="T10" fmla="*/ 22 w 29"/>
                  <a:gd name="T11" fmla="*/ 13 h 31"/>
                  <a:gd name="T12" fmla="*/ 21 w 29"/>
                  <a:gd name="T13" fmla="*/ 9 h 31"/>
                  <a:gd name="T14" fmla="*/ 21 w 29"/>
                  <a:gd name="T15" fmla="*/ 7 h 31"/>
                  <a:gd name="T16" fmla="*/ 18 w 29"/>
                  <a:gd name="T17" fmla="*/ 5 h 31"/>
                  <a:gd name="T18" fmla="*/ 14 w 29"/>
                  <a:gd name="T19" fmla="*/ 5 h 31"/>
                  <a:gd name="T20" fmla="*/ 13 w 29"/>
                  <a:gd name="T21" fmla="*/ 5 h 31"/>
                  <a:gd name="T22" fmla="*/ 12 w 29"/>
                  <a:gd name="T23" fmla="*/ 4 h 31"/>
                  <a:gd name="T24" fmla="*/ 10 w 29"/>
                  <a:gd name="T25" fmla="*/ 2 h 31"/>
                  <a:gd name="T26" fmla="*/ 6 w 29"/>
                  <a:gd name="T27" fmla="*/ 2 h 31"/>
                  <a:gd name="T28" fmla="*/ 3 w 29"/>
                  <a:gd name="T29" fmla="*/ 2 h 31"/>
                  <a:gd name="T30" fmla="*/ 2 w 29"/>
                  <a:gd name="T31" fmla="*/ 2 h 31"/>
                  <a:gd name="T32" fmla="*/ 0 w 29"/>
                  <a:gd name="T33" fmla="*/ 4 h 31"/>
                  <a:gd name="T34" fmla="*/ 2 w 29"/>
                  <a:gd name="T35" fmla="*/ 4 h 31"/>
                  <a:gd name="T36" fmla="*/ 5 w 29"/>
                  <a:gd name="T37" fmla="*/ 7 h 31"/>
                  <a:gd name="T38" fmla="*/ 7 w 29"/>
                  <a:gd name="T39" fmla="*/ 10 h 31"/>
                  <a:gd name="T40" fmla="*/ 9 w 29"/>
                  <a:gd name="T41" fmla="*/ 13 h 31"/>
                  <a:gd name="T42" fmla="*/ 13 w 29"/>
                  <a:gd name="T43" fmla="*/ 19 h 31"/>
                  <a:gd name="T44" fmla="*/ 13 w 29"/>
                  <a:gd name="T45" fmla="*/ 23 h 31"/>
                  <a:gd name="T46" fmla="*/ 12 w 29"/>
                  <a:gd name="T47" fmla="*/ 27 h 31"/>
                  <a:gd name="T48" fmla="*/ 12 w 29"/>
                  <a:gd name="T49" fmla="*/ 31 h 31"/>
                  <a:gd name="T50" fmla="*/ 13 w 29"/>
                  <a:gd name="T51" fmla="*/ 31 h 31"/>
                  <a:gd name="T52" fmla="*/ 15 w 29"/>
                  <a:gd name="T53" fmla="*/ 31 h 31"/>
                  <a:gd name="T54" fmla="*/ 16 w 29"/>
                  <a:gd name="T55" fmla="*/ 29 h 31"/>
                  <a:gd name="T56" fmla="*/ 17 w 29"/>
                  <a:gd name="T57" fmla="*/ 27 h 31"/>
                  <a:gd name="T58" fmla="*/ 18 w 29"/>
                  <a:gd name="T59" fmla="*/ 24 h 31"/>
                  <a:gd name="T60" fmla="*/ 20 w 29"/>
                  <a:gd name="T61" fmla="*/ 22 h 31"/>
                  <a:gd name="T62" fmla="*/ 21 w 29"/>
                  <a:gd name="T63" fmla="*/ 22 h 31"/>
                  <a:gd name="T64" fmla="*/ 23 w 29"/>
                  <a:gd name="T65" fmla="*/ 22 h 31"/>
                  <a:gd name="T66" fmla="*/ 24 w 29"/>
                  <a:gd name="T67" fmla="*/ 22 h 31"/>
                  <a:gd name="T68" fmla="*/ 26 w 29"/>
                  <a:gd name="T69" fmla="*/ 23 h 31"/>
                  <a:gd name="T70" fmla="*/ 28 w 29"/>
                  <a:gd name="T71" fmla="*/ 23 h 31"/>
                  <a:gd name="T72" fmla="*/ 29 w 29"/>
                  <a:gd name="T73" fmla="*/ 23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9" h="31">
                    <a:moveTo>
                      <a:pt x="28" y="22"/>
                    </a:moveTo>
                    <a:cubicBezTo>
                      <a:pt x="27" y="22"/>
                      <a:pt x="28" y="22"/>
                      <a:pt x="27" y="22"/>
                    </a:cubicBezTo>
                    <a:cubicBezTo>
                      <a:pt x="27" y="22"/>
                      <a:pt x="26" y="21"/>
                      <a:pt x="27" y="21"/>
                    </a:cubicBezTo>
                    <a:cubicBezTo>
                      <a:pt x="27" y="21"/>
                      <a:pt x="27" y="20"/>
                      <a:pt x="27" y="20"/>
                    </a:cubicBezTo>
                    <a:cubicBezTo>
                      <a:pt x="27" y="19"/>
                      <a:pt x="27" y="18"/>
                      <a:pt x="27" y="18"/>
                    </a:cubicBezTo>
                    <a:cubicBezTo>
                      <a:pt x="26" y="19"/>
                      <a:pt x="26" y="18"/>
                      <a:pt x="26" y="18"/>
                    </a:cubicBezTo>
                    <a:cubicBezTo>
                      <a:pt x="25" y="18"/>
                      <a:pt x="25" y="17"/>
                      <a:pt x="24" y="17"/>
                    </a:cubicBezTo>
                    <a:cubicBezTo>
                      <a:pt x="23" y="17"/>
                      <a:pt x="25" y="17"/>
                      <a:pt x="24" y="16"/>
                    </a:cubicBezTo>
                    <a:cubicBezTo>
                      <a:pt x="24" y="15"/>
                      <a:pt x="24" y="16"/>
                      <a:pt x="23" y="16"/>
                    </a:cubicBezTo>
                    <a:cubicBezTo>
                      <a:pt x="22" y="14"/>
                      <a:pt x="24" y="16"/>
                      <a:pt x="24" y="14"/>
                    </a:cubicBezTo>
                    <a:cubicBezTo>
                      <a:pt x="23" y="14"/>
                      <a:pt x="24" y="14"/>
                      <a:pt x="24" y="13"/>
                    </a:cubicBezTo>
                    <a:cubicBezTo>
                      <a:pt x="23" y="11"/>
                      <a:pt x="23" y="15"/>
                      <a:pt x="22" y="13"/>
                    </a:cubicBezTo>
                    <a:cubicBezTo>
                      <a:pt x="21" y="11"/>
                      <a:pt x="21" y="13"/>
                      <a:pt x="20" y="11"/>
                    </a:cubicBezTo>
                    <a:cubicBezTo>
                      <a:pt x="20" y="10"/>
                      <a:pt x="21" y="10"/>
                      <a:pt x="21" y="9"/>
                    </a:cubicBezTo>
                    <a:cubicBezTo>
                      <a:pt x="21" y="9"/>
                      <a:pt x="21" y="9"/>
                      <a:pt x="21" y="8"/>
                    </a:cubicBezTo>
                    <a:cubicBezTo>
                      <a:pt x="20" y="8"/>
                      <a:pt x="22" y="8"/>
                      <a:pt x="21" y="7"/>
                    </a:cubicBezTo>
                    <a:cubicBezTo>
                      <a:pt x="20" y="7"/>
                      <a:pt x="20" y="6"/>
                      <a:pt x="20" y="6"/>
                    </a:cubicBezTo>
                    <a:cubicBezTo>
                      <a:pt x="19" y="7"/>
                      <a:pt x="19" y="7"/>
                      <a:pt x="18" y="5"/>
                    </a:cubicBezTo>
                    <a:cubicBezTo>
                      <a:pt x="17" y="5"/>
                      <a:pt x="17" y="5"/>
                      <a:pt x="16" y="5"/>
                    </a:cubicBezTo>
                    <a:cubicBezTo>
                      <a:pt x="14" y="4"/>
                      <a:pt x="15" y="5"/>
                      <a:pt x="14" y="5"/>
                    </a:cubicBezTo>
                    <a:cubicBezTo>
                      <a:pt x="14" y="5"/>
                      <a:pt x="14" y="5"/>
                      <a:pt x="14" y="4"/>
                    </a:cubicBezTo>
                    <a:cubicBezTo>
                      <a:pt x="14" y="4"/>
                      <a:pt x="14" y="5"/>
                      <a:pt x="13" y="5"/>
                    </a:cubicBezTo>
                    <a:cubicBezTo>
                      <a:pt x="13" y="4"/>
                      <a:pt x="14" y="4"/>
                      <a:pt x="13" y="4"/>
                    </a:cubicBezTo>
                    <a:cubicBezTo>
                      <a:pt x="13" y="3"/>
                      <a:pt x="12" y="5"/>
                      <a:pt x="12" y="4"/>
                    </a:cubicBezTo>
                    <a:cubicBezTo>
                      <a:pt x="12" y="3"/>
                      <a:pt x="11" y="5"/>
                      <a:pt x="11" y="3"/>
                    </a:cubicBezTo>
                    <a:cubicBezTo>
                      <a:pt x="11" y="2"/>
                      <a:pt x="11" y="3"/>
                      <a:pt x="10" y="2"/>
                    </a:cubicBezTo>
                    <a:cubicBezTo>
                      <a:pt x="8" y="1"/>
                      <a:pt x="8" y="2"/>
                      <a:pt x="8" y="1"/>
                    </a:cubicBezTo>
                    <a:cubicBezTo>
                      <a:pt x="7" y="0"/>
                      <a:pt x="7" y="2"/>
                      <a:pt x="6" y="2"/>
                    </a:cubicBezTo>
                    <a:cubicBezTo>
                      <a:pt x="5" y="1"/>
                      <a:pt x="5" y="2"/>
                      <a:pt x="4" y="2"/>
                    </a:cubicBezTo>
                    <a:cubicBezTo>
                      <a:pt x="3" y="2"/>
                      <a:pt x="4" y="2"/>
                      <a:pt x="3" y="2"/>
                    </a:cubicBezTo>
                    <a:cubicBezTo>
                      <a:pt x="3" y="2"/>
                      <a:pt x="3" y="3"/>
                      <a:pt x="3" y="3"/>
                    </a:cubicBezTo>
                    <a:cubicBezTo>
                      <a:pt x="2" y="3"/>
                      <a:pt x="2" y="2"/>
                      <a:pt x="2" y="2"/>
                    </a:cubicBezTo>
                    <a:cubicBezTo>
                      <a:pt x="1" y="2"/>
                      <a:pt x="2" y="3"/>
                      <a:pt x="1" y="3"/>
                    </a:cubicBezTo>
                    <a:cubicBezTo>
                      <a:pt x="1" y="3"/>
                      <a:pt x="0" y="2"/>
                      <a:pt x="0" y="4"/>
                    </a:cubicBezTo>
                    <a:cubicBezTo>
                      <a:pt x="0" y="4"/>
                      <a:pt x="0" y="4"/>
                      <a:pt x="0" y="4"/>
                    </a:cubicBezTo>
                    <a:cubicBezTo>
                      <a:pt x="1" y="4"/>
                      <a:pt x="2" y="3"/>
                      <a:pt x="2" y="4"/>
                    </a:cubicBezTo>
                    <a:cubicBezTo>
                      <a:pt x="2" y="4"/>
                      <a:pt x="3" y="4"/>
                      <a:pt x="4" y="5"/>
                    </a:cubicBezTo>
                    <a:cubicBezTo>
                      <a:pt x="4" y="7"/>
                      <a:pt x="5" y="5"/>
                      <a:pt x="5" y="7"/>
                    </a:cubicBezTo>
                    <a:cubicBezTo>
                      <a:pt x="4" y="7"/>
                      <a:pt x="6" y="7"/>
                      <a:pt x="5" y="8"/>
                    </a:cubicBezTo>
                    <a:cubicBezTo>
                      <a:pt x="5" y="9"/>
                      <a:pt x="6" y="10"/>
                      <a:pt x="7" y="10"/>
                    </a:cubicBezTo>
                    <a:cubicBezTo>
                      <a:pt x="7" y="11"/>
                      <a:pt x="8" y="10"/>
                      <a:pt x="8" y="11"/>
                    </a:cubicBezTo>
                    <a:cubicBezTo>
                      <a:pt x="8" y="12"/>
                      <a:pt x="8" y="12"/>
                      <a:pt x="9" y="13"/>
                    </a:cubicBezTo>
                    <a:cubicBezTo>
                      <a:pt x="10" y="13"/>
                      <a:pt x="9" y="14"/>
                      <a:pt x="10" y="15"/>
                    </a:cubicBezTo>
                    <a:cubicBezTo>
                      <a:pt x="12" y="17"/>
                      <a:pt x="12" y="18"/>
                      <a:pt x="13" y="19"/>
                    </a:cubicBezTo>
                    <a:cubicBezTo>
                      <a:pt x="14" y="20"/>
                      <a:pt x="12" y="21"/>
                      <a:pt x="13" y="22"/>
                    </a:cubicBezTo>
                    <a:cubicBezTo>
                      <a:pt x="14" y="22"/>
                      <a:pt x="12" y="22"/>
                      <a:pt x="13" y="23"/>
                    </a:cubicBezTo>
                    <a:cubicBezTo>
                      <a:pt x="13" y="24"/>
                      <a:pt x="12" y="23"/>
                      <a:pt x="12" y="24"/>
                    </a:cubicBezTo>
                    <a:cubicBezTo>
                      <a:pt x="13" y="25"/>
                      <a:pt x="11" y="26"/>
                      <a:pt x="12" y="27"/>
                    </a:cubicBezTo>
                    <a:cubicBezTo>
                      <a:pt x="13" y="28"/>
                      <a:pt x="12" y="28"/>
                      <a:pt x="12" y="29"/>
                    </a:cubicBezTo>
                    <a:cubicBezTo>
                      <a:pt x="13" y="30"/>
                      <a:pt x="11" y="30"/>
                      <a:pt x="12" y="31"/>
                    </a:cubicBezTo>
                    <a:cubicBezTo>
                      <a:pt x="12" y="31"/>
                      <a:pt x="12" y="31"/>
                      <a:pt x="12" y="31"/>
                    </a:cubicBezTo>
                    <a:cubicBezTo>
                      <a:pt x="12" y="31"/>
                      <a:pt x="13" y="31"/>
                      <a:pt x="13" y="31"/>
                    </a:cubicBezTo>
                    <a:cubicBezTo>
                      <a:pt x="13" y="31"/>
                      <a:pt x="13" y="31"/>
                      <a:pt x="15" y="31"/>
                    </a:cubicBezTo>
                    <a:cubicBezTo>
                      <a:pt x="15" y="31"/>
                      <a:pt x="15" y="31"/>
                      <a:pt x="15" y="31"/>
                    </a:cubicBezTo>
                    <a:cubicBezTo>
                      <a:pt x="16" y="30"/>
                      <a:pt x="14" y="29"/>
                      <a:pt x="15" y="29"/>
                    </a:cubicBezTo>
                    <a:cubicBezTo>
                      <a:pt x="16" y="29"/>
                      <a:pt x="15" y="28"/>
                      <a:pt x="16" y="29"/>
                    </a:cubicBezTo>
                    <a:cubicBezTo>
                      <a:pt x="17" y="29"/>
                      <a:pt x="16" y="28"/>
                      <a:pt x="17" y="28"/>
                    </a:cubicBezTo>
                    <a:cubicBezTo>
                      <a:pt x="17" y="28"/>
                      <a:pt x="16" y="27"/>
                      <a:pt x="17" y="27"/>
                    </a:cubicBezTo>
                    <a:cubicBezTo>
                      <a:pt x="20" y="26"/>
                      <a:pt x="18" y="26"/>
                      <a:pt x="19" y="25"/>
                    </a:cubicBezTo>
                    <a:cubicBezTo>
                      <a:pt x="20" y="24"/>
                      <a:pt x="18" y="24"/>
                      <a:pt x="18" y="24"/>
                    </a:cubicBezTo>
                    <a:cubicBezTo>
                      <a:pt x="18" y="23"/>
                      <a:pt x="18" y="22"/>
                      <a:pt x="19" y="22"/>
                    </a:cubicBezTo>
                    <a:cubicBezTo>
                      <a:pt x="20" y="21"/>
                      <a:pt x="21" y="21"/>
                      <a:pt x="20" y="22"/>
                    </a:cubicBezTo>
                    <a:cubicBezTo>
                      <a:pt x="20" y="23"/>
                      <a:pt x="21" y="23"/>
                      <a:pt x="21" y="23"/>
                    </a:cubicBezTo>
                    <a:cubicBezTo>
                      <a:pt x="21" y="22"/>
                      <a:pt x="21" y="22"/>
                      <a:pt x="21" y="22"/>
                    </a:cubicBezTo>
                    <a:cubicBezTo>
                      <a:pt x="22" y="21"/>
                      <a:pt x="21" y="23"/>
                      <a:pt x="22" y="22"/>
                    </a:cubicBezTo>
                    <a:cubicBezTo>
                      <a:pt x="23" y="21"/>
                      <a:pt x="22" y="22"/>
                      <a:pt x="23" y="22"/>
                    </a:cubicBezTo>
                    <a:cubicBezTo>
                      <a:pt x="24" y="22"/>
                      <a:pt x="23" y="23"/>
                      <a:pt x="24" y="23"/>
                    </a:cubicBezTo>
                    <a:cubicBezTo>
                      <a:pt x="24" y="23"/>
                      <a:pt x="24" y="22"/>
                      <a:pt x="24" y="22"/>
                    </a:cubicBezTo>
                    <a:cubicBezTo>
                      <a:pt x="25" y="22"/>
                      <a:pt x="24" y="22"/>
                      <a:pt x="25" y="22"/>
                    </a:cubicBezTo>
                    <a:cubicBezTo>
                      <a:pt x="25" y="22"/>
                      <a:pt x="25" y="23"/>
                      <a:pt x="26" y="23"/>
                    </a:cubicBezTo>
                    <a:cubicBezTo>
                      <a:pt x="26" y="23"/>
                      <a:pt x="26" y="23"/>
                      <a:pt x="27" y="23"/>
                    </a:cubicBezTo>
                    <a:cubicBezTo>
                      <a:pt x="27" y="23"/>
                      <a:pt x="28" y="23"/>
                      <a:pt x="28" y="23"/>
                    </a:cubicBezTo>
                    <a:cubicBezTo>
                      <a:pt x="28" y="23"/>
                      <a:pt x="28" y="23"/>
                      <a:pt x="28" y="24"/>
                    </a:cubicBezTo>
                    <a:cubicBezTo>
                      <a:pt x="28" y="24"/>
                      <a:pt x="29" y="23"/>
                      <a:pt x="29" y="23"/>
                    </a:cubicBezTo>
                    <a:cubicBezTo>
                      <a:pt x="29" y="23"/>
                      <a:pt x="28" y="22"/>
                      <a:pt x="28" y="22"/>
                    </a:cubicBezTo>
                    <a:close/>
                  </a:path>
                </a:pathLst>
              </a:custGeom>
              <a:solidFill>
                <a:srgbClr val="BFBFBF"/>
              </a:solidFill>
              <a:ln w="3175">
                <a:noFill/>
              </a:ln>
            </p:spPr>
            <p:txBody>
              <a:bodyPr vert="horz" wrap="square" lIns="91440" tIns="45720" rIns="91440" bIns="45720" numCol="1" anchor="t" anchorCtr="0" compatLnSpc="1">
                <a:prstTxWarp prst="textNoShape">
                  <a:avLst/>
                </a:prstTxWarp>
              </a:bodyPr>
              <a:lstStyle/>
              <a:p>
                <a:endParaRPr lang="en-GB"/>
              </a:p>
            </p:txBody>
          </p:sp>
          <p:sp>
            <p:nvSpPr>
              <p:cNvPr id="5170" name="Freeform 2668">
                <a:extLst>
                  <a:ext uri="{FF2B5EF4-FFF2-40B4-BE49-F238E27FC236}">
                    <a16:creationId xmlns:a16="http://schemas.microsoft.com/office/drawing/2014/main" id="{75CA3E75-948B-C200-6A37-B1ECD9FF9ADC}"/>
                  </a:ext>
                </a:extLst>
              </p:cNvPr>
              <p:cNvSpPr>
                <a:spLocks/>
              </p:cNvSpPr>
              <p:nvPr/>
            </p:nvSpPr>
            <p:spPr bwMode="auto">
              <a:xfrm>
                <a:off x="4557713" y="3267075"/>
                <a:ext cx="174625" cy="77787"/>
              </a:xfrm>
              <a:custGeom>
                <a:avLst/>
                <a:gdLst>
                  <a:gd name="T0" fmla="*/ 59 w 61"/>
                  <a:gd name="T1" fmla="*/ 6 h 27"/>
                  <a:gd name="T2" fmla="*/ 57 w 61"/>
                  <a:gd name="T3" fmla="*/ 3 h 27"/>
                  <a:gd name="T4" fmla="*/ 54 w 61"/>
                  <a:gd name="T5" fmla="*/ 3 h 27"/>
                  <a:gd name="T6" fmla="*/ 48 w 61"/>
                  <a:gd name="T7" fmla="*/ 1 h 27"/>
                  <a:gd name="T8" fmla="*/ 45 w 61"/>
                  <a:gd name="T9" fmla="*/ 0 h 27"/>
                  <a:gd name="T10" fmla="*/ 43 w 61"/>
                  <a:gd name="T11" fmla="*/ 3 h 27"/>
                  <a:gd name="T12" fmla="*/ 41 w 61"/>
                  <a:gd name="T13" fmla="*/ 4 h 27"/>
                  <a:gd name="T14" fmla="*/ 38 w 61"/>
                  <a:gd name="T15" fmla="*/ 5 h 27"/>
                  <a:gd name="T16" fmla="*/ 35 w 61"/>
                  <a:gd name="T17" fmla="*/ 3 h 27"/>
                  <a:gd name="T18" fmla="*/ 32 w 61"/>
                  <a:gd name="T19" fmla="*/ 5 h 27"/>
                  <a:gd name="T20" fmla="*/ 28 w 61"/>
                  <a:gd name="T21" fmla="*/ 11 h 27"/>
                  <a:gd name="T22" fmla="*/ 29 w 61"/>
                  <a:gd name="T23" fmla="*/ 15 h 27"/>
                  <a:gd name="T24" fmla="*/ 25 w 61"/>
                  <a:gd name="T25" fmla="*/ 13 h 27"/>
                  <a:gd name="T26" fmla="*/ 22 w 61"/>
                  <a:gd name="T27" fmla="*/ 13 h 27"/>
                  <a:gd name="T28" fmla="*/ 18 w 61"/>
                  <a:gd name="T29" fmla="*/ 14 h 27"/>
                  <a:gd name="T30" fmla="*/ 14 w 61"/>
                  <a:gd name="T31" fmla="*/ 16 h 27"/>
                  <a:gd name="T32" fmla="*/ 11 w 61"/>
                  <a:gd name="T33" fmla="*/ 15 h 27"/>
                  <a:gd name="T34" fmla="*/ 8 w 61"/>
                  <a:gd name="T35" fmla="*/ 16 h 27"/>
                  <a:gd name="T36" fmla="*/ 5 w 61"/>
                  <a:gd name="T37" fmla="*/ 16 h 27"/>
                  <a:gd name="T38" fmla="*/ 3 w 61"/>
                  <a:gd name="T39" fmla="*/ 14 h 27"/>
                  <a:gd name="T40" fmla="*/ 1 w 61"/>
                  <a:gd name="T41" fmla="*/ 15 h 27"/>
                  <a:gd name="T42" fmla="*/ 0 w 61"/>
                  <a:gd name="T43" fmla="*/ 19 h 27"/>
                  <a:gd name="T44" fmla="*/ 4 w 61"/>
                  <a:gd name="T45" fmla="*/ 21 h 27"/>
                  <a:gd name="T46" fmla="*/ 8 w 61"/>
                  <a:gd name="T47" fmla="*/ 20 h 27"/>
                  <a:gd name="T48" fmla="*/ 10 w 61"/>
                  <a:gd name="T49" fmla="*/ 22 h 27"/>
                  <a:gd name="T50" fmla="*/ 12 w 61"/>
                  <a:gd name="T51" fmla="*/ 23 h 27"/>
                  <a:gd name="T52" fmla="*/ 14 w 61"/>
                  <a:gd name="T53" fmla="*/ 20 h 27"/>
                  <a:gd name="T54" fmla="*/ 18 w 61"/>
                  <a:gd name="T55" fmla="*/ 20 h 27"/>
                  <a:gd name="T56" fmla="*/ 22 w 61"/>
                  <a:gd name="T57" fmla="*/ 19 h 27"/>
                  <a:gd name="T58" fmla="*/ 22 w 61"/>
                  <a:gd name="T59" fmla="*/ 22 h 27"/>
                  <a:gd name="T60" fmla="*/ 25 w 61"/>
                  <a:gd name="T61" fmla="*/ 24 h 27"/>
                  <a:gd name="T62" fmla="*/ 31 w 61"/>
                  <a:gd name="T63" fmla="*/ 25 h 27"/>
                  <a:gd name="T64" fmla="*/ 34 w 61"/>
                  <a:gd name="T65" fmla="*/ 26 h 27"/>
                  <a:gd name="T66" fmla="*/ 38 w 61"/>
                  <a:gd name="T67" fmla="*/ 26 h 27"/>
                  <a:gd name="T68" fmla="*/ 43 w 61"/>
                  <a:gd name="T69" fmla="*/ 25 h 27"/>
                  <a:gd name="T70" fmla="*/ 47 w 61"/>
                  <a:gd name="T71" fmla="*/ 24 h 27"/>
                  <a:gd name="T72" fmla="*/ 50 w 61"/>
                  <a:gd name="T73" fmla="*/ 24 h 27"/>
                  <a:gd name="T74" fmla="*/ 52 w 61"/>
                  <a:gd name="T75" fmla="*/ 23 h 27"/>
                  <a:gd name="T76" fmla="*/ 55 w 61"/>
                  <a:gd name="T77" fmla="*/ 20 h 27"/>
                  <a:gd name="T78" fmla="*/ 56 w 61"/>
                  <a:gd name="T79" fmla="*/ 16 h 27"/>
                  <a:gd name="T80" fmla="*/ 56 w 61"/>
                  <a:gd name="T81" fmla="*/ 14 h 27"/>
                  <a:gd name="T82" fmla="*/ 58 w 61"/>
                  <a:gd name="T83" fmla="*/ 13 h 27"/>
                  <a:gd name="T84" fmla="*/ 60 w 61"/>
                  <a:gd name="T85" fmla="*/ 12 h 27"/>
                  <a:gd name="T86" fmla="*/ 61 w 61"/>
                  <a:gd name="T87" fmla="*/ 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61" h="27">
                    <a:moveTo>
                      <a:pt x="61" y="9"/>
                    </a:moveTo>
                    <a:cubicBezTo>
                      <a:pt x="61" y="8"/>
                      <a:pt x="59" y="9"/>
                      <a:pt x="60" y="8"/>
                    </a:cubicBezTo>
                    <a:cubicBezTo>
                      <a:pt x="60" y="6"/>
                      <a:pt x="59" y="7"/>
                      <a:pt x="59" y="6"/>
                    </a:cubicBezTo>
                    <a:cubicBezTo>
                      <a:pt x="59" y="5"/>
                      <a:pt x="60" y="5"/>
                      <a:pt x="60" y="4"/>
                    </a:cubicBezTo>
                    <a:cubicBezTo>
                      <a:pt x="59" y="3"/>
                      <a:pt x="59" y="3"/>
                      <a:pt x="59" y="3"/>
                    </a:cubicBezTo>
                    <a:cubicBezTo>
                      <a:pt x="57" y="3"/>
                      <a:pt x="58" y="2"/>
                      <a:pt x="57" y="3"/>
                    </a:cubicBezTo>
                    <a:cubicBezTo>
                      <a:pt x="57" y="3"/>
                      <a:pt x="57" y="2"/>
                      <a:pt x="56" y="2"/>
                    </a:cubicBezTo>
                    <a:cubicBezTo>
                      <a:pt x="55" y="2"/>
                      <a:pt x="56" y="3"/>
                      <a:pt x="54" y="3"/>
                    </a:cubicBezTo>
                    <a:cubicBezTo>
                      <a:pt x="54" y="3"/>
                      <a:pt x="54" y="3"/>
                      <a:pt x="54" y="3"/>
                    </a:cubicBezTo>
                    <a:cubicBezTo>
                      <a:pt x="51" y="3"/>
                      <a:pt x="52" y="2"/>
                      <a:pt x="51" y="2"/>
                    </a:cubicBezTo>
                    <a:cubicBezTo>
                      <a:pt x="50" y="2"/>
                      <a:pt x="50" y="2"/>
                      <a:pt x="50" y="2"/>
                    </a:cubicBezTo>
                    <a:cubicBezTo>
                      <a:pt x="49" y="2"/>
                      <a:pt x="49" y="1"/>
                      <a:pt x="48" y="1"/>
                    </a:cubicBezTo>
                    <a:cubicBezTo>
                      <a:pt x="48" y="1"/>
                      <a:pt x="48" y="1"/>
                      <a:pt x="47" y="1"/>
                    </a:cubicBezTo>
                    <a:cubicBezTo>
                      <a:pt x="46" y="1"/>
                      <a:pt x="46" y="1"/>
                      <a:pt x="46" y="1"/>
                    </a:cubicBezTo>
                    <a:cubicBezTo>
                      <a:pt x="45" y="1"/>
                      <a:pt x="46" y="0"/>
                      <a:pt x="45" y="0"/>
                    </a:cubicBezTo>
                    <a:cubicBezTo>
                      <a:pt x="44" y="1"/>
                      <a:pt x="44" y="0"/>
                      <a:pt x="44" y="0"/>
                    </a:cubicBezTo>
                    <a:cubicBezTo>
                      <a:pt x="44" y="1"/>
                      <a:pt x="44" y="1"/>
                      <a:pt x="44" y="2"/>
                    </a:cubicBezTo>
                    <a:cubicBezTo>
                      <a:pt x="44" y="4"/>
                      <a:pt x="43" y="2"/>
                      <a:pt x="43" y="3"/>
                    </a:cubicBezTo>
                    <a:cubicBezTo>
                      <a:pt x="43" y="3"/>
                      <a:pt x="43" y="3"/>
                      <a:pt x="42" y="3"/>
                    </a:cubicBezTo>
                    <a:cubicBezTo>
                      <a:pt x="42" y="4"/>
                      <a:pt x="42" y="4"/>
                      <a:pt x="42" y="5"/>
                    </a:cubicBezTo>
                    <a:cubicBezTo>
                      <a:pt x="42" y="5"/>
                      <a:pt x="41" y="4"/>
                      <a:pt x="41" y="4"/>
                    </a:cubicBezTo>
                    <a:cubicBezTo>
                      <a:pt x="40" y="4"/>
                      <a:pt x="40" y="4"/>
                      <a:pt x="40" y="4"/>
                    </a:cubicBezTo>
                    <a:cubicBezTo>
                      <a:pt x="40" y="5"/>
                      <a:pt x="39" y="4"/>
                      <a:pt x="39" y="5"/>
                    </a:cubicBezTo>
                    <a:cubicBezTo>
                      <a:pt x="39" y="5"/>
                      <a:pt x="38" y="5"/>
                      <a:pt x="38" y="5"/>
                    </a:cubicBezTo>
                    <a:cubicBezTo>
                      <a:pt x="38" y="4"/>
                      <a:pt x="37" y="5"/>
                      <a:pt x="36" y="4"/>
                    </a:cubicBezTo>
                    <a:cubicBezTo>
                      <a:pt x="36" y="4"/>
                      <a:pt x="37" y="3"/>
                      <a:pt x="36" y="3"/>
                    </a:cubicBezTo>
                    <a:cubicBezTo>
                      <a:pt x="35" y="3"/>
                      <a:pt x="35" y="3"/>
                      <a:pt x="35" y="3"/>
                    </a:cubicBezTo>
                    <a:cubicBezTo>
                      <a:pt x="35" y="4"/>
                      <a:pt x="35" y="4"/>
                      <a:pt x="35" y="4"/>
                    </a:cubicBezTo>
                    <a:cubicBezTo>
                      <a:pt x="34" y="5"/>
                      <a:pt x="33" y="4"/>
                      <a:pt x="33" y="4"/>
                    </a:cubicBezTo>
                    <a:cubicBezTo>
                      <a:pt x="32" y="4"/>
                      <a:pt x="32" y="4"/>
                      <a:pt x="32" y="5"/>
                    </a:cubicBezTo>
                    <a:cubicBezTo>
                      <a:pt x="32" y="6"/>
                      <a:pt x="31" y="7"/>
                      <a:pt x="31" y="7"/>
                    </a:cubicBezTo>
                    <a:cubicBezTo>
                      <a:pt x="30" y="7"/>
                      <a:pt x="28" y="8"/>
                      <a:pt x="27" y="8"/>
                    </a:cubicBezTo>
                    <a:cubicBezTo>
                      <a:pt x="26" y="9"/>
                      <a:pt x="26" y="9"/>
                      <a:pt x="28" y="11"/>
                    </a:cubicBezTo>
                    <a:cubicBezTo>
                      <a:pt x="29" y="12"/>
                      <a:pt x="28" y="12"/>
                      <a:pt x="28" y="13"/>
                    </a:cubicBezTo>
                    <a:cubicBezTo>
                      <a:pt x="28" y="13"/>
                      <a:pt x="29" y="13"/>
                      <a:pt x="29" y="13"/>
                    </a:cubicBezTo>
                    <a:cubicBezTo>
                      <a:pt x="29" y="14"/>
                      <a:pt x="29" y="14"/>
                      <a:pt x="29" y="15"/>
                    </a:cubicBezTo>
                    <a:cubicBezTo>
                      <a:pt x="29" y="16"/>
                      <a:pt x="28" y="15"/>
                      <a:pt x="27" y="15"/>
                    </a:cubicBezTo>
                    <a:cubicBezTo>
                      <a:pt x="26" y="14"/>
                      <a:pt x="28" y="14"/>
                      <a:pt x="27" y="13"/>
                    </a:cubicBezTo>
                    <a:cubicBezTo>
                      <a:pt x="26" y="13"/>
                      <a:pt x="26" y="13"/>
                      <a:pt x="25" y="13"/>
                    </a:cubicBezTo>
                    <a:cubicBezTo>
                      <a:pt x="24" y="14"/>
                      <a:pt x="24" y="13"/>
                      <a:pt x="24" y="13"/>
                    </a:cubicBezTo>
                    <a:cubicBezTo>
                      <a:pt x="23" y="13"/>
                      <a:pt x="23" y="13"/>
                      <a:pt x="23" y="13"/>
                    </a:cubicBezTo>
                    <a:cubicBezTo>
                      <a:pt x="22" y="13"/>
                      <a:pt x="23" y="12"/>
                      <a:pt x="22" y="13"/>
                    </a:cubicBezTo>
                    <a:cubicBezTo>
                      <a:pt x="21" y="13"/>
                      <a:pt x="22" y="13"/>
                      <a:pt x="22" y="14"/>
                    </a:cubicBezTo>
                    <a:cubicBezTo>
                      <a:pt x="22" y="14"/>
                      <a:pt x="21" y="14"/>
                      <a:pt x="21" y="14"/>
                    </a:cubicBezTo>
                    <a:cubicBezTo>
                      <a:pt x="20" y="14"/>
                      <a:pt x="20" y="14"/>
                      <a:pt x="18" y="14"/>
                    </a:cubicBezTo>
                    <a:cubicBezTo>
                      <a:pt x="16" y="14"/>
                      <a:pt x="18" y="15"/>
                      <a:pt x="16" y="15"/>
                    </a:cubicBezTo>
                    <a:cubicBezTo>
                      <a:pt x="15" y="15"/>
                      <a:pt x="16" y="16"/>
                      <a:pt x="15" y="16"/>
                    </a:cubicBezTo>
                    <a:cubicBezTo>
                      <a:pt x="15" y="16"/>
                      <a:pt x="14" y="16"/>
                      <a:pt x="14" y="16"/>
                    </a:cubicBezTo>
                    <a:cubicBezTo>
                      <a:pt x="14" y="15"/>
                      <a:pt x="14" y="16"/>
                      <a:pt x="13" y="16"/>
                    </a:cubicBezTo>
                    <a:cubicBezTo>
                      <a:pt x="12" y="16"/>
                      <a:pt x="13" y="15"/>
                      <a:pt x="12" y="15"/>
                    </a:cubicBezTo>
                    <a:cubicBezTo>
                      <a:pt x="11" y="15"/>
                      <a:pt x="12" y="14"/>
                      <a:pt x="11" y="15"/>
                    </a:cubicBezTo>
                    <a:cubicBezTo>
                      <a:pt x="10" y="15"/>
                      <a:pt x="10" y="14"/>
                      <a:pt x="9" y="14"/>
                    </a:cubicBezTo>
                    <a:cubicBezTo>
                      <a:pt x="8" y="15"/>
                      <a:pt x="9" y="14"/>
                      <a:pt x="8" y="14"/>
                    </a:cubicBezTo>
                    <a:cubicBezTo>
                      <a:pt x="8" y="14"/>
                      <a:pt x="8" y="15"/>
                      <a:pt x="8" y="16"/>
                    </a:cubicBezTo>
                    <a:cubicBezTo>
                      <a:pt x="8" y="16"/>
                      <a:pt x="7" y="17"/>
                      <a:pt x="6" y="17"/>
                    </a:cubicBezTo>
                    <a:cubicBezTo>
                      <a:pt x="5" y="17"/>
                      <a:pt x="6" y="17"/>
                      <a:pt x="6" y="16"/>
                    </a:cubicBezTo>
                    <a:cubicBezTo>
                      <a:pt x="6" y="16"/>
                      <a:pt x="6" y="16"/>
                      <a:pt x="5" y="16"/>
                    </a:cubicBezTo>
                    <a:cubicBezTo>
                      <a:pt x="5" y="16"/>
                      <a:pt x="6" y="16"/>
                      <a:pt x="5" y="15"/>
                    </a:cubicBezTo>
                    <a:cubicBezTo>
                      <a:pt x="4" y="15"/>
                      <a:pt x="5" y="15"/>
                      <a:pt x="4" y="15"/>
                    </a:cubicBezTo>
                    <a:cubicBezTo>
                      <a:pt x="3" y="15"/>
                      <a:pt x="4" y="14"/>
                      <a:pt x="3" y="14"/>
                    </a:cubicBezTo>
                    <a:cubicBezTo>
                      <a:pt x="2" y="14"/>
                      <a:pt x="3" y="15"/>
                      <a:pt x="2" y="15"/>
                    </a:cubicBezTo>
                    <a:cubicBezTo>
                      <a:pt x="2" y="15"/>
                      <a:pt x="1" y="15"/>
                      <a:pt x="1" y="15"/>
                    </a:cubicBezTo>
                    <a:cubicBezTo>
                      <a:pt x="1" y="15"/>
                      <a:pt x="1" y="15"/>
                      <a:pt x="1" y="15"/>
                    </a:cubicBezTo>
                    <a:cubicBezTo>
                      <a:pt x="2" y="15"/>
                      <a:pt x="2" y="16"/>
                      <a:pt x="2" y="16"/>
                    </a:cubicBezTo>
                    <a:cubicBezTo>
                      <a:pt x="2" y="17"/>
                      <a:pt x="0" y="17"/>
                      <a:pt x="0" y="19"/>
                    </a:cubicBezTo>
                    <a:cubicBezTo>
                      <a:pt x="0" y="19"/>
                      <a:pt x="0" y="19"/>
                      <a:pt x="0" y="19"/>
                    </a:cubicBezTo>
                    <a:cubicBezTo>
                      <a:pt x="1" y="19"/>
                      <a:pt x="0" y="20"/>
                      <a:pt x="1" y="20"/>
                    </a:cubicBezTo>
                    <a:cubicBezTo>
                      <a:pt x="2" y="19"/>
                      <a:pt x="1" y="19"/>
                      <a:pt x="2" y="20"/>
                    </a:cubicBezTo>
                    <a:cubicBezTo>
                      <a:pt x="4" y="20"/>
                      <a:pt x="3" y="21"/>
                      <a:pt x="4" y="21"/>
                    </a:cubicBezTo>
                    <a:cubicBezTo>
                      <a:pt x="5" y="21"/>
                      <a:pt x="5" y="22"/>
                      <a:pt x="6" y="22"/>
                    </a:cubicBezTo>
                    <a:cubicBezTo>
                      <a:pt x="7" y="22"/>
                      <a:pt x="6" y="21"/>
                      <a:pt x="7" y="21"/>
                    </a:cubicBezTo>
                    <a:cubicBezTo>
                      <a:pt x="8" y="21"/>
                      <a:pt x="7" y="20"/>
                      <a:pt x="8" y="20"/>
                    </a:cubicBezTo>
                    <a:cubicBezTo>
                      <a:pt x="9" y="21"/>
                      <a:pt x="8" y="21"/>
                      <a:pt x="8" y="22"/>
                    </a:cubicBezTo>
                    <a:cubicBezTo>
                      <a:pt x="9" y="22"/>
                      <a:pt x="9" y="22"/>
                      <a:pt x="9" y="22"/>
                    </a:cubicBezTo>
                    <a:cubicBezTo>
                      <a:pt x="9" y="22"/>
                      <a:pt x="9" y="21"/>
                      <a:pt x="10" y="22"/>
                    </a:cubicBezTo>
                    <a:cubicBezTo>
                      <a:pt x="11" y="22"/>
                      <a:pt x="10" y="23"/>
                      <a:pt x="10" y="23"/>
                    </a:cubicBezTo>
                    <a:cubicBezTo>
                      <a:pt x="11" y="23"/>
                      <a:pt x="11" y="23"/>
                      <a:pt x="11" y="23"/>
                    </a:cubicBezTo>
                    <a:cubicBezTo>
                      <a:pt x="12" y="23"/>
                      <a:pt x="12" y="23"/>
                      <a:pt x="12" y="23"/>
                    </a:cubicBezTo>
                    <a:cubicBezTo>
                      <a:pt x="13" y="24"/>
                      <a:pt x="14" y="23"/>
                      <a:pt x="13" y="22"/>
                    </a:cubicBezTo>
                    <a:cubicBezTo>
                      <a:pt x="13" y="22"/>
                      <a:pt x="13" y="22"/>
                      <a:pt x="13" y="21"/>
                    </a:cubicBezTo>
                    <a:cubicBezTo>
                      <a:pt x="14" y="20"/>
                      <a:pt x="14" y="21"/>
                      <a:pt x="14" y="20"/>
                    </a:cubicBezTo>
                    <a:cubicBezTo>
                      <a:pt x="15" y="20"/>
                      <a:pt x="15" y="20"/>
                      <a:pt x="15" y="20"/>
                    </a:cubicBezTo>
                    <a:cubicBezTo>
                      <a:pt x="15" y="21"/>
                      <a:pt x="16" y="21"/>
                      <a:pt x="16" y="20"/>
                    </a:cubicBezTo>
                    <a:cubicBezTo>
                      <a:pt x="17" y="20"/>
                      <a:pt x="17" y="20"/>
                      <a:pt x="18" y="20"/>
                    </a:cubicBezTo>
                    <a:cubicBezTo>
                      <a:pt x="19" y="21"/>
                      <a:pt x="18" y="22"/>
                      <a:pt x="18" y="22"/>
                    </a:cubicBezTo>
                    <a:cubicBezTo>
                      <a:pt x="19" y="22"/>
                      <a:pt x="18" y="21"/>
                      <a:pt x="19" y="20"/>
                    </a:cubicBezTo>
                    <a:cubicBezTo>
                      <a:pt x="20" y="20"/>
                      <a:pt x="22" y="18"/>
                      <a:pt x="22" y="19"/>
                    </a:cubicBezTo>
                    <a:cubicBezTo>
                      <a:pt x="23" y="20"/>
                      <a:pt x="23" y="20"/>
                      <a:pt x="22" y="20"/>
                    </a:cubicBezTo>
                    <a:cubicBezTo>
                      <a:pt x="22" y="20"/>
                      <a:pt x="21" y="20"/>
                      <a:pt x="21" y="21"/>
                    </a:cubicBezTo>
                    <a:cubicBezTo>
                      <a:pt x="22" y="22"/>
                      <a:pt x="23" y="21"/>
                      <a:pt x="22" y="22"/>
                    </a:cubicBezTo>
                    <a:cubicBezTo>
                      <a:pt x="22" y="23"/>
                      <a:pt x="23" y="22"/>
                      <a:pt x="23" y="23"/>
                    </a:cubicBezTo>
                    <a:cubicBezTo>
                      <a:pt x="23" y="24"/>
                      <a:pt x="24" y="23"/>
                      <a:pt x="24" y="24"/>
                    </a:cubicBezTo>
                    <a:cubicBezTo>
                      <a:pt x="24" y="24"/>
                      <a:pt x="25" y="24"/>
                      <a:pt x="25" y="24"/>
                    </a:cubicBezTo>
                    <a:cubicBezTo>
                      <a:pt x="26" y="23"/>
                      <a:pt x="26" y="25"/>
                      <a:pt x="27" y="25"/>
                    </a:cubicBezTo>
                    <a:cubicBezTo>
                      <a:pt x="28" y="24"/>
                      <a:pt x="27" y="25"/>
                      <a:pt x="29" y="25"/>
                    </a:cubicBezTo>
                    <a:cubicBezTo>
                      <a:pt x="30" y="25"/>
                      <a:pt x="29" y="26"/>
                      <a:pt x="31" y="25"/>
                    </a:cubicBezTo>
                    <a:cubicBezTo>
                      <a:pt x="32" y="25"/>
                      <a:pt x="33" y="26"/>
                      <a:pt x="34" y="26"/>
                    </a:cubicBezTo>
                    <a:cubicBezTo>
                      <a:pt x="34" y="26"/>
                      <a:pt x="34" y="26"/>
                      <a:pt x="34" y="26"/>
                    </a:cubicBezTo>
                    <a:cubicBezTo>
                      <a:pt x="34" y="26"/>
                      <a:pt x="34" y="26"/>
                      <a:pt x="34" y="26"/>
                    </a:cubicBezTo>
                    <a:cubicBezTo>
                      <a:pt x="35" y="25"/>
                      <a:pt x="35" y="26"/>
                      <a:pt x="35" y="26"/>
                    </a:cubicBezTo>
                    <a:cubicBezTo>
                      <a:pt x="36" y="25"/>
                      <a:pt x="36" y="26"/>
                      <a:pt x="37" y="26"/>
                    </a:cubicBezTo>
                    <a:cubicBezTo>
                      <a:pt x="37" y="26"/>
                      <a:pt x="37" y="26"/>
                      <a:pt x="38" y="26"/>
                    </a:cubicBezTo>
                    <a:cubicBezTo>
                      <a:pt x="40" y="27"/>
                      <a:pt x="40" y="26"/>
                      <a:pt x="41" y="27"/>
                    </a:cubicBezTo>
                    <a:cubicBezTo>
                      <a:pt x="41" y="27"/>
                      <a:pt x="41" y="27"/>
                      <a:pt x="42" y="26"/>
                    </a:cubicBezTo>
                    <a:cubicBezTo>
                      <a:pt x="42" y="25"/>
                      <a:pt x="43" y="26"/>
                      <a:pt x="43" y="25"/>
                    </a:cubicBezTo>
                    <a:cubicBezTo>
                      <a:pt x="43" y="25"/>
                      <a:pt x="43" y="24"/>
                      <a:pt x="44" y="25"/>
                    </a:cubicBezTo>
                    <a:cubicBezTo>
                      <a:pt x="45" y="25"/>
                      <a:pt x="44" y="24"/>
                      <a:pt x="45" y="24"/>
                    </a:cubicBezTo>
                    <a:cubicBezTo>
                      <a:pt x="46" y="24"/>
                      <a:pt x="46" y="24"/>
                      <a:pt x="47" y="24"/>
                    </a:cubicBezTo>
                    <a:cubicBezTo>
                      <a:pt x="47" y="24"/>
                      <a:pt x="47" y="24"/>
                      <a:pt x="47" y="24"/>
                    </a:cubicBezTo>
                    <a:cubicBezTo>
                      <a:pt x="48" y="24"/>
                      <a:pt x="48" y="25"/>
                      <a:pt x="48" y="25"/>
                    </a:cubicBezTo>
                    <a:cubicBezTo>
                      <a:pt x="49" y="23"/>
                      <a:pt x="49" y="24"/>
                      <a:pt x="50" y="24"/>
                    </a:cubicBezTo>
                    <a:cubicBezTo>
                      <a:pt x="50" y="23"/>
                      <a:pt x="50" y="24"/>
                      <a:pt x="51" y="23"/>
                    </a:cubicBezTo>
                    <a:cubicBezTo>
                      <a:pt x="52" y="23"/>
                      <a:pt x="52" y="25"/>
                      <a:pt x="53" y="24"/>
                    </a:cubicBezTo>
                    <a:cubicBezTo>
                      <a:pt x="53" y="23"/>
                      <a:pt x="52" y="23"/>
                      <a:pt x="52" y="23"/>
                    </a:cubicBezTo>
                    <a:cubicBezTo>
                      <a:pt x="52" y="22"/>
                      <a:pt x="53" y="22"/>
                      <a:pt x="53" y="22"/>
                    </a:cubicBezTo>
                    <a:cubicBezTo>
                      <a:pt x="53" y="22"/>
                      <a:pt x="52" y="22"/>
                      <a:pt x="53" y="21"/>
                    </a:cubicBezTo>
                    <a:cubicBezTo>
                      <a:pt x="54" y="20"/>
                      <a:pt x="53" y="20"/>
                      <a:pt x="55" y="20"/>
                    </a:cubicBezTo>
                    <a:cubicBezTo>
                      <a:pt x="55" y="20"/>
                      <a:pt x="56" y="20"/>
                      <a:pt x="56" y="19"/>
                    </a:cubicBezTo>
                    <a:cubicBezTo>
                      <a:pt x="55" y="17"/>
                      <a:pt x="57" y="18"/>
                      <a:pt x="56" y="17"/>
                    </a:cubicBezTo>
                    <a:cubicBezTo>
                      <a:pt x="55" y="16"/>
                      <a:pt x="56" y="16"/>
                      <a:pt x="56" y="16"/>
                    </a:cubicBezTo>
                    <a:cubicBezTo>
                      <a:pt x="56" y="16"/>
                      <a:pt x="57" y="16"/>
                      <a:pt x="57" y="15"/>
                    </a:cubicBezTo>
                    <a:cubicBezTo>
                      <a:pt x="57" y="14"/>
                      <a:pt x="58" y="15"/>
                      <a:pt x="57" y="14"/>
                    </a:cubicBezTo>
                    <a:cubicBezTo>
                      <a:pt x="57" y="14"/>
                      <a:pt x="56" y="14"/>
                      <a:pt x="56" y="14"/>
                    </a:cubicBezTo>
                    <a:cubicBezTo>
                      <a:pt x="55" y="14"/>
                      <a:pt x="55" y="13"/>
                      <a:pt x="56" y="13"/>
                    </a:cubicBezTo>
                    <a:cubicBezTo>
                      <a:pt x="57" y="13"/>
                      <a:pt x="55" y="12"/>
                      <a:pt x="57" y="12"/>
                    </a:cubicBezTo>
                    <a:cubicBezTo>
                      <a:pt x="58" y="12"/>
                      <a:pt x="58" y="13"/>
                      <a:pt x="58" y="13"/>
                    </a:cubicBezTo>
                    <a:cubicBezTo>
                      <a:pt x="59" y="13"/>
                      <a:pt x="59" y="13"/>
                      <a:pt x="60" y="13"/>
                    </a:cubicBezTo>
                    <a:cubicBezTo>
                      <a:pt x="61" y="13"/>
                      <a:pt x="61" y="13"/>
                      <a:pt x="61" y="13"/>
                    </a:cubicBezTo>
                    <a:cubicBezTo>
                      <a:pt x="60" y="12"/>
                      <a:pt x="61" y="12"/>
                      <a:pt x="60" y="12"/>
                    </a:cubicBezTo>
                    <a:cubicBezTo>
                      <a:pt x="60" y="11"/>
                      <a:pt x="61" y="11"/>
                      <a:pt x="61" y="11"/>
                    </a:cubicBezTo>
                    <a:cubicBezTo>
                      <a:pt x="61" y="10"/>
                      <a:pt x="61" y="10"/>
                      <a:pt x="61" y="10"/>
                    </a:cubicBezTo>
                    <a:cubicBezTo>
                      <a:pt x="61" y="10"/>
                      <a:pt x="61" y="10"/>
                      <a:pt x="61" y="9"/>
                    </a:cubicBezTo>
                    <a:close/>
                  </a:path>
                </a:pathLst>
              </a:custGeom>
              <a:solidFill>
                <a:schemeClr val="accent1"/>
              </a:solidFill>
              <a:ln w="3175">
                <a:noFill/>
              </a:ln>
            </p:spPr>
            <p:txBody>
              <a:bodyPr vert="horz" wrap="square" lIns="91440" tIns="45720" rIns="91440" bIns="45720" numCol="1" anchor="t" anchorCtr="0" compatLnSpc="1">
                <a:prstTxWarp prst="textNoShape">
                  <a:avLst/>
                </a:prstTxWarp>
              </a:bodyPr>
              <a:lstStyle/>
              <a:p>
                <a:endParaRPr lang="en-GB"/>
              </a:p>
            </p:txBody>
          </p:sp>
          <p:sp>
            <p:nvSpPr>
              <p:cNvPr id="5171" name="Freeform 2669">
                <a:extLst>
                  <a:ext uri="{FF2B5EF4-FFF2-40B4-BE49-F238E27FC236}">
                    <a16:creationId xmlns:a16="http://schemas.microsoft.com/office/drawing/2014/main" id="{0CC332D5-D557-A6A9-70DB-D8E58D42A7FA}"/>
                  </a:ext>
                </a:extLst>
              </p:cNvPr>
              <p:cNvSpPr>
                <a:spLocks/>
              </p:cNvSpPr>
              <p:nvPr/>
            </p:nvSpPr>
            <p:spPr bwMode="auto">
              <a:xfrm>
                <a:off x="4618038" y="3209925"/>
                <a:ext cx="153988" cy="71437"/>
              </a:xfrm>
              <a:custGeom>
                <a:avLst/>
                <a:gdLst>
                  <a:gd name="T0" fmla="*/ 52 w 54"/>
                  <a:gd name="T1" fmla="*/ 12 h 25"/>
                  <a:gd name="T2" fmla="*/ 49 w 54"/>
                  <a:gd name="T3" fmla="*/ 11 h 25"/>
                  <a:gd name="T4" fmla="*/ 47 w 54"/>
                  <a:gd name="T5" fmla="*/ 10 h 25"/>
                  <a:gd name="T6" fmla="*/ 45 w 54"/>
                  <a:gd name="T7" fmla="*/ 9 h 25"/>
                  <a:gd name="T8" fmla="*/ 45 w 54"/>
                  <a:gd name="T9" fmla="*/ 7 h 25"/>
                  <a:gd name="T10" fmla="*/ 43 w 54"/>
                  <a:gd name="T11" fmla="*/ 8 h 25"/>
                  <a:gd name="T12" fmla="*/ 38 w 54"/>
                  <a:gd name="T13" fmla="*/ 6 h 25"/>
                  <a:gd name="T14" fmla="*/ 39 w 54"/>
                  <a:gd name="T15" fmla="*/ 8 h 25"/>
                  <a:gd name="T16" fmla="*/ 37 w 54"/>
                  <a:gd name="T17" fmla="*/ 9 h 25"/>
                  <a:gd name="T18" fmla="*/ 35 w 54"/>
                  <a:gd name="T19" fmla="*/ 7 h 25"/>
                  <a:gd name="T20" fmla="*/ 33 w 54"/>
                  <a:gd name="T21" fmla="*/ 6 h 25"/>
                  <a:gd name="T22" fmla="*/ 35 w 54"/>
                  <a:gd name="T23" fmla="*/ 5 h 25"/>
                  <a:gd name="T24" fmla="*/ 31 w 54"/>
                  <a:gd name="T25" fmla="*/ 4 h 25"/>
                  <a:gd name="T26" fmla="*/ 27 w 54"/>
                  <a:gd name="T27" fmla="*/ 2 h 25"/>
                  <a:gd name="T28" fmla="*/ 25 w 54"/>
                  <a:gd name="T29" fmla="*/ 1 h 25"/>
                  <a:gd name="T30" fmla="*/ 24 w 54"/>
                  <a:gd name="T31" fmla="*/ 0 h 25"/>
                  <a:gd name="T32" fmla="*/ 23 w 54"/>
                  <a:gd name="T33" fmla="*/ 2 h 25"/>
                  <a:gd name="T34" fmla="*/ 22 w 54"/>
                  <a:gd name="T35" fmla="*/ 2 h 25"/>
                  <a:gd name="T36" fmla="*/ 20 w 54"/>
                  <a:gd name="T37" fmla="*/ 1 h 25"/>
                  <a:gd name="T38" fmla="*/ 19 w 54"/>
                  <a:gd name="T39" fmla="*/ 0 h 25"/>
                  <a:gd name="T40" fmla="*/ 18 w 54"/>
                  <a:gd name="T41" fmla="*/ 0 h 25"/>
                  <a:gd name="T42" fmla="*/ 18 w 54"/>
                  <a:gd name="T43" fmla="*/ 1 h 25"/>
                  <a:gd name="T44" fmla="*/ 17 w 54"/>
                  <a:gd name="T45" fmla="*/ 2 h 25"/>
                  <a:gd name="T46" fmla="*/ 12 w 54"/>
                  <a:gd name="T47" fmla="*/ 3 h 25"/>
                  <a:gd name="T48" fmla="*/ 11 w 54"/>
                  <a:gd name="T49" fmla="*/ 4 h 25"/>
                  <a:gd name="T50" fmla="*/ 8 w 54"/>
                  <a:gd name="T51" fmla="*/ 5 h 25"/>
                  <a:gd name="T52" fmla="*/ 4 w 54"/>
                  <a:gd name="T53" fmla="*/ 6 h 25"/>
                  <a:gd name="T54" fmla="*/ 2 w 54"/>
                  <a:gd name="T55" fmla="*/ 8 h 25"/>
                  <a:gd name="T56" fmla="*/ 1 w 54"/>
                  <a:gd name="T57" fmla="*/ 7 h 25"/>
                  <a:gd name="T58" fmla="*/ 0 w 54"/>
                  <a:gd name="T59" fmla="*/ 8 h 25"/>
                  <a:gd name="T60" fmla="*/ 3 w 54"/>
                  <a:gd name="T61" fmla="*/ 11 h 25"/>
                  <a:gd name="T62" fmla="*/ 2 w 54"/>
                  <a:gd name="T63" fmla="*/ 13 h 25"/>
                  <a:gd name="T64" fmla="*/ 4 w 54"/>
                  <a:gd name="T65" fmla="*/ 14 h 25"/>
                  <a:gd name="T66" fmla="*/ 5 w 54"/>
                  <a:gd name="T67" fmla="*/ 17 h 25"/>
                  <a:gd name="T68" fmla="*/ 10 w 54"/>
                  <a:gd name="T69" fmla="*/ 20 h 25"/>
                  <a:gd name="T70" fmla="*/ 11 w 54"/>
                  <a:gd name="T71" fmla="*/ 21 h 25"/>
                  <a:gd name="T72" fmla="*/ 14 w 54"/>
                  <a:gd name="T73" fmla="*/ 23 h 25"/>
                  <a:gd name="T74" fmla="*/ 15 w 54"/>
                  <a:gd name="T75" fmla="*/ 24 h 25"/>
                  <a:gd name="T76" fmla="*/ 18 w 54"/>
                  <a:gd name="T77" fmla="*/ 25 h 25"/>
                  <a:gd name="T78" fmla="*/ 20 w 54"/>
                  <a:gd name="T79" fmla="*/ 24 h 25"/>
                  <a:gd name="T80" fmla="*/ 21 w 54"/>
                  <a:gd name="T81" fmla="*/ 23 h 25"/>
                  <a:gd name="T82" fmla="*/ 23 w 54"/>
                  <a:gd name="T83" fmla="*/ 22 h 25"/>
                  <a:gd name="T84" fmla="*/ 24 w 54"/>
                  <a:gd name="T85" fmla="*/ 20 h 25"/>
                  <a:gd name="T86" fmla="*/ 26 w 54"/>
                  <a:gd name="T87" fmla="*/ 21 h 25"/>
                  <a:gd name="T88" fmla="*/ 29 w 54"/>
                  <a:gd name="T89" fmla="*/ 22 h 25"/>
                  <a:gd name="T90" fmla="*/ 33 w 54"/>
                  <a:gd name="T91" fmla="*/ 23 h 25"/>
                  <a:gd name="T92" fmla="*/ 36 w 54"/>
                  <a:gd name="T93" fmla="*/ 23 h 25"/>
                  <a:gd name="T94" fmla="*/ 39 w 54"/>
                  <a:gd name="T95" fmla="*/ 24 h 25"/>
                  <a:gd name="T96" fmla="*/ 42 w 54"/>
                  <a:gd name="T97" fmla="*/ 21 h 25"/>
                  <a:gd name="T98" fmla="*/ 45 w 54"/>
                  <a:gd name="T99" fmla="*/ 21 h 25"/>
                  <a:gd name="T100" fmla="*/ 47 w 54"/>
                  <a:gd name="T101" fmla="*/ 19 h 25"/>
                  <a:gd name="T102" fmla="*/ 50 w 54"/>
                  <a:gd name="T103" fmla="*/ 16 h 25"/>
                  <a:gd name="T104" fmla="*/ 54 w 54"/>
                  <a:gd name="T105" fmla="*/ 14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4" h="25">
                    <a:moveTo>
                      <a:pt x="53" y="13"/>
                    </a:moveTo>
                    <a:cubicBezTo>
                      <a:pt x="52" y="13"/>
                      <a:pt x="52" y="13"/>
                      <a:pt x="52" y="12"/>
                    </a:cubicBezTo>
                    <a:cubicBezTo>
                      <a:pt x="52" y="11"/>
                      <a:pt x="51" y="11"/>
                      <a:pt x="51" y="11"/>
                    </a:cubicBezTo>
                    <a:cubicBezTo>
                      <a:pt x="49" y="11"/>
                      <a:pt x="50" y="11"/>
                      <a:pt x="49" y="11"/>
                    </a:cubicBezTo>
                    <a:cubicBezTo>
                      <a:pt x="48" y="11"/>
                      <a:pt x="48" y="10"/>
                      <a:pt x="48" y="10"/>
                    </a:cubicBezTo>
                    <a:cubicBezTo>
                      <a:pt x="47" y="10"/>
                      <a:pt x="47" y="10"/>
                      <a:pt x="47" y="10"/>
                    </a:cubicBezTo>
                    <a:cubicBezTo>
                      <a:pt x="48" y="10"/>
                      <a:pt x="47" y="11"/>
                      <a:pt x="46" y="11"/>
                    </a:cubicBezTo>
                    <a:cubicBezTo>
                      <a:pt x="45" y="10"/>
                      <a:pt x="46" y="10"/>
                      <a:pt x="45" y="9"/>
                    </a:cubicBezTo>
                    <a:cubicBezTo>
                      <a:pt x="44" y="9"/>
                      <a:pt x="44" y="8"/>
                      <a:pt x="45" y="9"/>
                    </a:cubicBezTo>
                    <a:cubicBezTo>
                      <a:pt x="46" y="9"/>
                      <a:pt x="45" y="8"/>
                      <a:pt x="45" y="7"/>
                    </a:cubicBezTo>
                    <a:cubicBezTo>
                      <a:pt x="45" y="7"/>
                      <a:pt x="45" y="8"/>
                      <a:pt x="44" y="8"/>
                    </a:cubicBezTo>
                    <a:cubicBezTo>
                      <a:pt x="43" y="7"/>
                      <a:pt x="44" y="8"/>
                      <a:pt x="43" y="8"/>
                    </a:cubicBezTo>
                    <a:cubicBezTo>
                      <a:pt x="42" y="8"/>
                      <a:pt x="42" y="7"/>
                      <a:pt x="41" y="7"/>
                    </a:cubicBezTo>
                    <a:cubicBezTo>
                      <a:pt x="41" y="7"/>
                      <a:pt x="39" y="5"/>
                      <a:pt x="38" y="6"/>
                    </a:cubicBezTo>
                    <a:cubicBezTo>
                      <a:pt x="38" y="7"/>
                      <a:pt x="38" y="7"/>
                      <a:pt x="39" y="7"/>
                    </a:cubicBezTo>
                    <a:cubicBezTo>
                      <a:pt x="40" y="8"/>
                      <a:pt x="39" y="8"/>
                      <a:pt x="39" y="8"/>
                    </a:cubicBezTo>
                    <a:cubicBezTo>
                      <a:pt x="38" y="8"/>
                      <a:pt x="39" y="9"/>
                      <a:pt x="38" y="8"/>
                    </a:cubicBezTo>
                    <a:cubicBezTo>
                      <a:pt x="37" y="8"/>
                      <a:pt x="38" y="9"/>
                      <a:pt x="37" y="9"/>
                    </a:cubicBezTo>
                    <a:cubicBezTo>
                      <a:pt x="36" y="9"/>
                      <a:pt x="36" y="9"/>
                      <a:pt x="36" y="8"/>
                    </a:cubicBezTo>
                    <a:cubicBezTo>
                      <a:pt x="36" y="8"/>
                      <a:pt x="35" y="8"/>
                      <a:pt x="35" y="7"/>
                    </a:cubicBezTo>
                    <a:cubicBezTo>
                      <a:pt x="34" y="6"/>
                      <a:pt x="34" y="7"/>
                      <a:pt x="33" y="7"/>
                    </a:cubicBezTo>
                    <a:cubicBezTo>
                      <a:pt x="33" y="6"/>
                      <a:pt x="33" y="7"/>
                      <a:pt x="33" y="6"/>
                    </a:cubicBezTo>
                    <a:cubicBezTo>
                      <a:pt x="33" y="5"/>
                      <a:pt x="34" y="6"/>
                      <a:pt x="34" y="5"/>
                    </a:cubicBezTo>
                    <a:cubicBezTo>
                      <a:pt x="34" y="5"/>
                      <a:pt x="35" y="5"/>
                      <a:pt x="35" y="5"/>
                    </a:cubicBezTo>
                    <a:cubicBezTo>
                      <a:pt x="35" y="4"/>
                      <a:pt x="33" y="4"/>
                      <a:pt x="32" y="4"/>
                    </a:cubicBezTo>
                    <a:cubicBezTo>
                      <a:pt x="32" y="4"/>
                      <a:pt x="31" y="5"/>
                      <a:pt x="31" y="4"/>
                    </a:cubicBezTo>
                    <a:cubicBezTo>
                      <a:pt x="31" y="3"/>
                      <a:pt x="30" y="4"/>
                      <a:pt x="30" y="3"/>
                    </a:cubicBezTo>
                    <a:cubicBezTo>
                      <a:pt x="29" y="2"/>
                      <a:pt x="30" y="4"/>
                      <a:pt x="27" y="2"/>
                    </a:cubicBezTo>
                    <a:cubicBezTo>
                      <a:pt x="27" y="2"/>
                      <a:pt x="26" y="3"/>
                      <a:pt x="26" y="2"/>
                    </a:cubicBezTo>
                    <a:cubicBezTo>
                      <a:pt x="26" y="2"/>
                      <a:pt x="25" y="1"/>
                      <a:pt x="25" y="1"/>
                    </a:cubicBezTo>
                    <a:cubicBezTo>
                      <a:pt x="26" y="1"/>
                      <a:pt x="25" y="0"/>
                      <a:pt x="25" y="1"/>
                    </a:cubicBezTo>
                    <a:cubicBezTo>
                      <a:pt x="24" y="1"/>
                      <a:pt x="24" y="0"/>
                      <a:pt x="24" y="0"/>
                    </a:cubicBezTo>
                    <a:cubicBezTo>
                      <a:pt x="23" y="0"/>
                      <a:pt x="23" y="1"/>
                      <a:pt x="23" y="1"/>
                    </a:cubicBezTo>
                    <a:cubicBezTo>
                      <a:pt x="23" y="2"/>
                      <a:pt x="23" y="2"/>
                      <a:pt x="23" y="2"/>
                    </a:cubicBezTo>
                    <a:cubicBezTo>
                      <a:pt x="22" y="2"/>
                      <a:pt x="22" y="2"/>
                      <a:pt x="22" y="2"/>
                    </a:cubicBezTo>
                    <a:cubicBezTo>
                      <a:pt x="22" y="2"/>
                      <a:pt x="22" y="2"/>
                      <a:pt x="22" y="2"/>
                    </a:cubicBezTo>
                    <a:cubicBezTo>
                      <a:pt x="21" y="3"/>
                      <a:pt x="21" y="2"/>
                      <a:pt x="21" y="2"/>
                    </a:cubicBezTo>
                    <a:cubicBezTo>
                      <a:pt x="20" y="2"/>
                      <a:pt x="20" y="2"/>
                      <a:pt x="20" y="1"/>
                    </a:cubicBezTo>
                    <a:cubicBezTo>
                      <a:pt x="20" y="1"/>
                      <a:pt x="19" y="2"/>
                      <a:pt x="20" y="1"/>
                    </a:cubicBezTo>
                    <a:cubicBezTo>
                      <a:pt x="20" y="0"/>
                      <a:pt x="19" y="1"/>
                      <a:pt x="19" y="0"/>
                    </a:cubicBezTo>
                    <a:cubicBezTo>
                      <a:pt x="19" y="0"/>
                      <a:pt x="19" y="0"/>
                      <a:pt x="19" y="0"/>
                    </a:cubicBezTo>
                    <a:cubicBezTo>
                      <a:pt x="18" y="0"/>
                      <a:pt x="18" y="0"/>
                      <a:pt x="18" y="0"/>
                    </a:cubicBezTo>
                    <a:cubicBezTo>
                      <a:pt x="17" y="0"/>
                      <a:pt x="17" y="0"/>
                      <a:pt x="17" y="1"/>
                    </a:cubicBezTo>
                    <a:cubicBezTo>
                      <a:pt x="18" y="1"/>
                      <a:pt x="17" y="1"/>
                      <a:pt x="18" y="1"/>
                    </a:cubicBezTo>
                    <a:cubicBezTo>
                      <a:pt x="18" y="1"/>
                      <a:pt x="19" y="2"/>
                      <a:pt x="17" y="2"/>
                    </a:cubicBezTo>
                    <a:cubicBezTo>
                      <a:pt x="17" y="2"/>
                      <a:pt x="17" y="2"/>
                      <a:pt x="17" y="2"/>
                    </a:cubicBezTo>
                    <a:cubicBezTo>
                      <a:pt x="16" y="2"/>
                      <a:pt x="16" y="2"/>
                      <a:pt x="15" y="2"/>
                    </a:cubicBezTo>
                    <a:cubicBezTo>
                      <a:pt x="14" y="3"/>
                      <a:pt x="15" y="4"/>
                      <a:pt x="12" y="3"/>
                    </a:cubicBezTo>
                    <a:cubicBezTo>
                      <a:pt x="12" y="3"/>
                      <a:pt x="11" y="3"/>
                      <a:pt x="12" y="4"/>
                    </a:cubicBezTo>
                    <a:cubicBezTo>
                      <a:pt x="12" y="4"/>
                      <a:pt x="11" y="5"/>
                      <a:pt x="11" y="4"/>
                    </a:cubicBezTo>
                    <a:cubicBezTo>
                      <a:pt x="10" y="4"/>
                      <a:pt x="10" y="5"/>
                      <a:pt x="9" y="5"/>
                    </a:cubicBezTo>
                    <a:cubicBezTo>
                      <a:pt x="9" y="4"/>
                      <a:pt x="10" y="5"/>
                      <a:pt x="8" y="5"/>
                    </a:cubicBezTo>
                    <a:cubicBezTo>
                      <a:pt x="6" y="5"/>
                      <a:pt x="8" y="7"/>
                      <a:pt x="6" y="6"/>
                    </a:cubicBezTo>
                    <a:cubicBezTo>
                      <a:pt x="5" y="6"/>
                      <a:pt x="6" y="7"/>
                      <a:pt x="4" y="6"/>
                    </a:cubicBezTo>
                    <a:cubicBezTo>
                      <a:pt x="4" y="6"/>
                      <a:pt x="3" y="6"/>
                      <a:pt x="3" y="7"/>
                    </a:cubicBezTo>
                    <a:cubicBezTo>
                      <a:pt x="2" y="8"/>
                      <a:pt x="2" y="7"/>
                      <a:pt x="2" y="8"/>
                    </a:cubicBezTo>
                    <a:cubicBezTo>
                      <a:pt x="2" y="9"/>
                      <a:pt x="1" y="8"/>
                      <a:pt x="1" y="8"/>
                    </a:cubicBezTo>
                    <a:cubicBezTo>
                      <a:pt x="1" y="8"/>
                      <a:pt x="1" y="8"/>
                      <a:pt x="1" y="7"/>
                    </a:cubicBezTo>
                    <a:cubicBezTo>
                      <a:pt x="1" y="7"/>
                      <a:pt x="0" y="7"/>
                      <a:pt x="0" y="7"/>
                    </a:cubicBezTo>
                    <a:cubicBezTo>
                      <a:pt x="0" y="8"/>
                      <a:pt x="0" y="8"/>
                      <a:pt x="0" y="8"/>
                    </a:cubicBezTo>
                    <a:cubicBezTo>
                      <a:pt x="1" y="8"/>
                      <a:pt x="1" y="8"/>
                      <a:pt x="1" y="9"/>
                    </a:cubicBezTo>
                    <a:cubicBezTo>
                      <a:pt x="1" y="10"/>
                      <a:pt x="3" y="10"/>
                      <a:pt x="3" y="11"/>
                    </a:cubicBezTo>
                    <a:cubicBezTo>
                      <a:pt x="3" y="11"/>
                      <a:pt x="4" y="11"/>
                      <a:pt x="3" y="12"/>
                    </a:cubicBezTo>
                    <a:cubicBezTo>
                      <a:pt x="3" y="13"/>
                      <a:pt x="2" y="12"/>
                      <a:pt x="2" y="13"/>
                    </a:cubicBezTo>
                    <a:cubicBezTo>
                      <a:pt x="2" y="13"/>
                      <a:pt x="2" y="13"/>
                      <a:pt x="3" y="13"/>
                    </a:cubicBezTo>
                    <a:cubicBezTo>
                      <a:pt x="4" y="14"/>
                      <a:pt x="3" y="14"/>
                      <a:pt x="4" y="14"/>
                    </a:cubicBezTo>
                    <a:cubicBezTo>
                      <a:pt x="4" y="14"/>
                      <a:pt x="4" y="15"/>
                      <a:pt x="4" y="15"/>
                    </a:cubicBezTo>
                    <a:cubicBezTo>
                      <a:pt x="5" y="15"/>
                      <a:pt x="4" y="16"/>
                      <a:pt x="5" y="17"/>
                    </a:cubicBezTo>
                    <a:cubicBezTo>
                      <a:pt x="6" y="18"/>
                      <a:pt x="6" y="16"/>
                      <a:pt x="9" y="19"/>
                    </a:cubicBezTo>
                    <a:cubicBezTo>
                      <a:pt x="9" y="20"/>
                      <a:pt x="9" y="19"/>
                      <a:pt x="10" y="20"/>
                    </a:cubicBezTo>
                    <a:cubicBezTo>
                      <a:pt x="11" y="20"/>
                      <a:pt x="10" y="20"/>
                      <a:pt x="11" y="21"/>
                    </a:cubicBezTo>
                    <a:cubicBezTo>
                      <a:pt x="11" y="21"/>
                      <a:pt x="11" y="21"/>
                      <a:pt x="11" y="21"/>
                    </a:cubicBezTo>
                    <a:cubicBezTo>
                      <a:pt x="12" y="20"/>
                      <a:pt x="12" y="21"/>
                      <a:pt x="13" y="21"/>
                    </a:cubicBezTo>
                    <a:cubicBezTo>
                      <a:pt x="13" y="22"/>
                      <a:pt x="13" y="22"/>
                      <a:pt x="14" y="23"/>
                    </a:cubicBezTo>
                    <a:cubicBezTo>
                      <a:pt x="14" y="23"/>
                      <a:pt x="14" y="23"/>
                      <a:pt x="15" y="23"/>
                    </a:cubicBezTo>
                    <a:cubicBezTo>
                      <a:pt x="16" y="23"/>
                      <a:pt x="15" y="24"/>
                      <a:pt x="15" y="24"/>
                    </a:cubicBezTo>
                    <a:cubicBezTo>
                      <a:pt x="16" y="25"/>
                      <a:pt x="17" y="24"/>
                      <a:pt x="17" y="25"/>
                    </a:cubicBezTo>
                    <a:cubicBezTo>
                      <a:pt x="17" y="25"/>
                      <a:pt x="18" y="25"/>
                      <a:pt x="18" y="25"/>
                    </a:cubicBezTo>
                    <a:cubicBezTo>
                      <a:pt x="18" y="24"/>
                      <a:pt x="19" y="25"/>
                      <a:pt x="19" y="24"/>
                    </a:cubicBezTo>
                    <a:cubicBezTo>
                      <a:pt x="19" y="24"/>
                      <a:pt x="19" y="24"/>
                      <a:pt x="20" y="24"/>
                    </a:cubicBezTo>
                    <a:cubicBezTo>
                      <a:pt x="20" y="24"/>
                      <a:pt x="21" y="25"/>
                      <a:pt x="21" y="25"/>
                    </a:cubicBezTo>
                    <a:cubicBezTo>
                      <a:pt x="21" y="24"/>
                      <a:pt x="21" y="24"/>
                      <a:pt x="21" y="23"/>
                    </a:cubicBezTo>
                    <a:cubicBezTo>
                      <a:pt x="22" y="23"/>
                      <a:pt x="22" y="23"/>
                      <a:pt x="22" y="23"/>
                    </a:cubicBezTo>
                    <a:cubicBezTo>
                      <a:pt x="22" y="22"/>
                      <a:pt x="23" y="24"/>
                      <a:pt x="23" y="22"/>
                    </a:cubicBezTo>
                    <a:cubicBezTo>
                      <a:pt x="23" y="21"/>
                      <a:pt x="23" y="21"/>
                      <a:pt x="23" y="20"/>
                    </a:cubicBezTo>
                    <a:cubicBezTo>
                      <a:pt x="23" y="20"/>
                      <a:pt x="23" y="21"/>
                      <a:pt x="24" y="20"/>
                    </a:cubicBezTo>
                    <a:cubicBezTo>
                      <a:pt x="25" y="20"/>
                      <a:pt x="24" y="21"/>
                      <a:pt x="25" y="21"/>
                    </a:cubicBezTo>
                    <a:cubicBezTo>
                      <a:pt x="25" y="21"/>
                      <a:pt x="25" y="21"/>
                      <a:pt x="26" y="21"/>
                    </a:cubicBezTo>
                    <a:cubicBezTo>
                      <a:pt x="27" y="21"/>
                      <a:pt x="27" y="21"/>
                      <a:pt x="27" y="21"/>
                    </a:cubicBezTo>
                    <a:cubicBezTo>
                      <a:pt x="28" y="21"/>
                      <a:pt x="28" y="22"/>
                      <a:pt x="29" y="22"/>
                    </a:cubicBezTo>
                    <a:cubicBezTo>
                      <a:pt x="29" y="22"/>
                      <a:pt x="29" y="22"/>
                      <a:pt x="30" y="22"/>
                    </a:cubicBezTo>
                    <a:cubicBezTo>
                      <a:pt x="31" y="22"/>
                      <a:pt x="30" y="23"/>
                      <a:pt x="33" y="23"/>
                    </a:cubicBezTo>
                    <a:cubicBezTo>
                      <a:pt x="35" y="23"/>
                      <a:pt x="34" y="22"/>
                      <a:pt x="35" y="22"/>
                    </a:cubicBezTo>
                    <a:cubicBezTo>
                      <a:pt x="36" y="22"/>
                      <a:pt x="36" y="23"/>
                      <a:pt x="36" y="23"/>
                    </a:cubicBezTo>
                    <a:cubicBezTo>
                      <a:pt x="37" y="22"/>
                      <a:pt x="36" y="23"/>
                      <a:pt x="38" y="23"/>
                    </a:cubicBezTo>
                    <a:cubicBezTo>
                      <a:pt x="38" y="23"/>
                      <a:pt x="38" y="23"/>
                      <a:pt x="39" y="24"/>
                    </a:cubicBezTo>
                    <a:cubicBezTo>
                      <a:pt x="39" y="24"/>
                      <a:pt x="38" y="23"/>
                      <a:pt x="40" y="22"/>
                    </a:cubicBezTo>
                    <a:cubicBezTo>
                      <a:pt x="40" y="21"/>
                      <a:pt x="41" y="21"/>
                      <a:pt x="42" y="21"/>
                    </a:cubicBezTo>
                    <a:cubicBezTo>
                      <a:pt x="43" y="22"/>
                      <a:pt x="42" y="21"/>
                      <a:pt x="43" y="21"/>
                    </a:cubicBezTo>
                    <a:cubicBezTo>
                      <a:pt x="44" y="22"/>
                      <a:pt x="44" y="21"/>
                      <a:pt x="45" y="21"/>
                    </a:cubicBezTo>
                    <a:cubicBezTo>
                      <a:pt x="45" y="21"/>
                      <a:pt x="45" y="20"/>
                      <a:pt x="46" y="20"/>
                    </a:cubicBezTo>
                    <a:cubicBezTo>
                      <a:pt x="47" y="21"/>
                      <a:pt x="46" y="19"/>
                      <a:pt x="47" y="19"/>
                    </a:cubicBezTo>
                    <a:cubicBezTo>
                      <a:pt x="49" y="19"/>
                      <a:pt x="47" y="17"/>
                      <a:pt x="49" y="17"/>
                    </a:cubicBezTo>
                    <a:cubicBezTo>
                      <a:pt x="51" y="16"/>
                      <a:pt x="50" y="16"/>
                      <a:pt x="50" y="16"/>
                    </a:cubicBezTo>
                    <a:cubicBezTo>
                      <a:pt x="51" y="16"/>
                      <a:pt x="51" y="15"/>
                      <a:pt x="52" y="15"/>
                    </a:cubicBezTo>
                    <a:cubicBezTo>
                      <a:pt x="54" y="15"/>
                      <a:pt x="53" y="14"/>
                      <a:pt x="54" y="14"/>
                    </a:cubicBezTo>
                    <a:cubicBezTo>
                      <a:pt x="54" y="14"/>
                      <a:pt x="53" y="13"/>
                      <a:pt x="53" y="13"/>
                    </a:cubicBezTo>
                    <a:close/>
                  </a:path>
                </a:pathLst>
              </a:custGeom>
              <a:solidFill>
                <a:schemeClr val="accent1"/>
              </a:solidFill>
              <a:ln w="3175">
                <a:noFill/>
              </a:ln>
            </p:spPr>
            <p:txBody>
              <a:bodyPr vert="horz" wrap="square" lIns="91440" tIns="45720" rIns="91440" bIns="45720" numCol="1" anchor="t" anchorCtr="0" compatLnSpc="1">
                <a:prstTxWarp prst="textNoShape">
                  <a:avLst/>
                </a:prstTxWarp>
              </a:bodyPr>
              <a:lstStyle/>
              <a:p>
                <a:endParaRPr lang="en-GB"/>
              </a:p>
            </p:txBody>
          </p:sp>
          <p:sp>
            <p:nvSpPr>
              <p:cNvPr id="5172" name="Freeform 2670">
                <a:extLst>
                  <a:ext uri="{FF2B5EF4-FFF2-40B4-BE49-F238E27FC236}">
                    <a16:creationId xmlns:a16="http://schemas.microsoft.com/office/drawing/2014/main" id="{033D12B3-FEBD-D8EB-7811-A9F09F5D2CA5}"/>
                  </a:ext>
                </a:extLst>
              </p:cNvPr>
              <p:cNvSpPr>
                <a:spLocks/>
              </p:cNvSpPr>
              <p:nvPr/>
            </p:nvSpPr>
            <p:spPr bwMode="auto">
              <a:xfrm>
                <a:off x="4781550" y="3508375"/>
                <a:ext cx="3175"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1" y="0"/>
                      <a:pt x="0" y="0"/>
                    </a:cubicBezTo>
                    <a:cubicBezTo>
                      <a:pt x="0" y="0"/>
                      <a:pt x="0" y="0"/>
                      <a:pt x="0" y="0"/>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173" name="Freeform 2671">
                <a:extLst>
                  <a:ext uri="{FF2B5EF4-FFF2-40B4-BE49-F238E27FC236}">
                    <a16:creationId xmlns:a16="http://schemas.microsoft.com/office/drawing/2014/main" id="{25C0CC10-8079-F022-AF0E-EEF5630802BC}"/>
                  </a:ext>
                </a:extLst>
              </p:cNvPr>
              <p:cNvSpPr>
                <a:spLocks/>
              </p:cNvSpPr>
              <p:nvPr/>
            </p:nvSpPr>
            <p:spPr bwMode="auto">
              <a:xfrm>
                <a:off x="4781550" y="3448050"/>
                <a:ext cx="42863" cy="84137"/>
              </a:xfrm>
              <a:custGeom>
                <a:avLst/>
                <a:gdLst>
                  <a:gd name="T0" fmla="*/ 14 w 15"/>
                  <a:gd name="T1" fmla="*/ 17 h 29"/>
                  <a:gd name="T2" fmla="*/ 12 w 15"/>
                  <a:gd name="T3" fmla="*/ 17 h 29"/>
                  <a:gd name="T4" fmla="*/ 10 w 15"/>
                  <a:gd name="T5" fmla="*/ 15 h 29"/>
                  <a:gd name="T6" fmla="*/ 10 w 15"/>
                  <a:gd name="T7" fmla="*/ 13 h 29"/>
                  <a:gd name="T8" fmla="*/ 10 w 15"/>
                  <a:gd name="T9" fmla="*/ 10 h 29"/>
                  <a:gd name="T10" fmla="*/ 10 w 15"/>
                  <a:gd name="T11" fmla="*/ 9 h 29"/>
                  <a:gd name="T12" fmla="*/ 10 w 15"/>
                  <a:gd name="T13" fmla="*/ 8 h 29"/>
                  <a:gd name="T14" fmla="*/ 10 w 15"/>
                  <a:gd name="T15" fmla="*/ 5 h 29"/>
                  <a:gd name="T16" fmla="*/ 7 w 15"/>
                  <a:gd name="T17" fmla="*/ 2 h 29"/>
                  <a:gd name="T18" fmla="*/ 6 w 15"/>
                  <a:gd name="T19" fmla="*/ 1 h 29"/>
                  <a:gd name="T20" fmla="*/ 4 w 15"/>
                  <a:gd name="T21" fmla="*/ 1 h 29"/>
                  <a:gd name="T22" fmla="*/ 2 w 15"/>
                  <a:gd name="T23" fmla="*/ 1 h 29"/>
                  <a:gd name="T24" fmla="*/ 1 w 15"/>
                  <a:gd name="T25" fmla="*/ 4 h 29"/>
                  <a:gd name="T26" fmla="*/ 2 w 15"/>
                  <a:gd name="T27" fmla="*/ 5 h 29"/>
                  <a:gd name="T28" fmla="*/ 1 w 15"/>
                  <a:gd name="T29" fmla="*/ 6 h 29"/>
                  <a:gd name="T30" fmla="*/ 1 w 15"/>
                  <a:gd name="T31" fmla="*/ 8 h 29"/>
                  <a:gd name="T32" fmla="*/ 2 w 15"/>
                  <a:gd name="T33" fmla="*/ 8 h 29"/>
                  <a:gd name="T34" fmla="*/ 2 w 15"/>
                  <a:gd name="T35" fmla="*/ 10 h 29"/>
                  <a:gd name="T36" fmla="*/ 2 w 15"/>
                  <a:gd name="T37" fmla="*/ 12 h 29"/>
                  <a:gd name="T38" fmla="*/ 1 w 15"/>
                  <a:gd name="T39" fmla="*/ 13 h 29"/>
                  <a:gd name="T40" fmla="*/ 2 w 15"/>
                  <a:gd name="T41" fmla="*/ 15 h 29"/>
                  <a:gd name="T42" fmla="*/ 2 w 15"/>
                  <a:gd name="T43" fmla="*/ 17 h 29"/>
                  <a:gd name="T44" fmla="*/ 1 w 15"/>
                  <a:gd name="T45" fmla="*/ 18 h 29"/>
                  <a:gd name="T46" fmla="*/ 1 w 15"/>
                  <a:gd name="T47" fmla="*/ 20 h 29"/>
                  <a:gd name="T48" fmla="*/ 2 w 15"/>
                  <a:gd name="T49" fmla="*/ 22 h 29"/>
                  <a:gd name="T50" fmla="*/ 1 w 15"/>
                  <a:gd name="T51" fmla="*/ 22 h 29"/>
                  <a:gd name="T52" fmla="*/ 3 w 15"/>
                  <a:gd name="T53" fmla="*/ 24 h 29"/>
                  <a:gd name="T54" fmla="*/ 5 w 15"/>
                  <a:gd name="T55" fmla="*/ 25 h 29"/>
                  <a:gd name="T56" fmla="*/ 6 w 15"/>
                  <a:gd name="T57" fmla="*/ 28 h 29"/>
                  <a:gd name="T58" fmla="*/ 6 w 15"/>
                  <a:gd name="T59" fmla="*/ 28 h 29"/>
                  <a:gd name="T60" fmla="*/ 8 w 15"/>
                  <a:gd name="T61" fmla="*/ 27 h 29"/>
                  <a:gd name="T62" fmla="*/ 9 w 15"/>
                  <a:gd name="T63" fmla="*/ 26 h 29"/>
                  <a:gd name="T64" fmla="*/ 11 w 15"/>
                  <a:gd name="T65" fmla="*/ 24 h 29"/>
                  <a:gd name="T66" fmla="*/ 13 w 15"/>
                  <a:gd name="T67" fmla="*/ 21 h 29"/>
                  <a:gd name="T68" fmla="*/ 14 w 15"/>
                  <a:gd name="T69" fmla="*/ 1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 h="29">
                    <a:moveTo>
                      <a:pt x="14" y="19"/>
                    </a:moveTo>
                    <a:cubicBezTo>
                      <a:pt x="14" y="19"/>
                      <a:pt x="14" y="18"/>
                      <a:pt x="14" y="17"/>
                    </a:cubicBezTo>
                    <a:cubicBezTo>
                      <a:pt x="14" y="17"/>
                      <a:pt x="14" y="17"/>
                      <a:pt x="13" y="17"/>
                    </a:cubicBezTo>
                    <a:cubicBezTo>
                      <a:pt x="12" y="17"/>
                      <a:pt x="13" y="18"/>
                      <a:pt x="12" y="17"/>
                    </a:cubicBezTo>
                    <a:cubicBezTo>
                      <a:pt x="11" y="17"/>
                      <a:pt x="12" y="16"/>
                      <a:pt x="11" y="16"/>
                    </a:cubicBezTo>
                    <a:cubicBezTo>
                      <a:pt x="10" y="15"/>
                      <a:pt x="11" y="15"/>
                      <a:pt x="10" y="15"/>
                    </a:cubicBezTo>
                    <a:cubicBezTo>
                      <a:pt x="10" y="14"/>
                      <a:pt x="10" y="14"/>
                      <a:pt x="10" y="14"/>
                    </a:cubicBezTo>
                    <a:cubicBezTo>
                      <a:pt x="10" y="14"/>
                      <a:pt x="10" y="13"/>
                      <a:pt x="10" y="13"/>
                    </a:cubicBezTo>
                    <a:cubicBezTo>
                      <a:pt x="11" y="13"/>
                      <a:pt x="10" y="12"/>
                      <a:pt x="10" y="12"/>
                    </a:cubicBezTo>
                    <a:cubicBezTo>
                      <a:pt x="9" y="11"/>
                      <a:pt x="11" y="12"/>
                      <a:pt x="10" y="10"/>
                    </a:cubicBezTo>
                    <a:cubicBezTo>
                      <a:pt x="10" y="10"/>
                      <a:pt x="10" y="10"/>
                      <a:pt x="10" y="10"/>
                    </a:cubicBezTo>
                    <a:cubicBezTo>
                      <a:pt x="10" y="9"/>
                      <a:pt x="11" y="9"/>
                      <a:pt x="10" y="9"/>
                    </a:cubicBezTo>
                    <a:cubicBezTo>
                      <a:pt x="10" y="9"/>
                      <a:pt x="10" y="8"/>
                      <a:pt x="10" y="8"/>
                    </a:cubicBezTo>
                    <a:cubicBezTo>
                      <a:pt x="10" y="8"/>
                      <a:pt x="10" y="8"/>
                      <a:pt x="10" y="8"/>
                    </a:cubicBezTo>
                    <a:cubicBezTo>
                      <a:pt x="11" y="8"/>
                      <a:pt x="10" y="8"/>
                      <a:pt x="11" y="7"/>
                    </a:cubicBezTo>
                    <a:cubicBezTo>
                      <a:pt x="11" y="7"/>
                      <a:pt x="10" y="6"/>
                      <a:pt x="10" y="5"/>
                    </a:cubicBezTo>
                    <a:cubicBezTo>
                      <a:pt x="10" y="4"/>
                      <a:pt x="9" y="3"/>
                      <a:pt x="8" y="3"/>
                    </a:cubicBezTo>
                    <a:cubicBezTo>
                      <a:pt x="8" y="3"/>
                      <a:pt x="7" y="2"/>
                      <a:pt x="7" y="2"/>
                    </a:cubicBezTo>
                    <a:cubicBezTo>
                      <a:pt x="7" y="1"/>
                      <a:pt x="7" y="1"/>
                      <a:pt x="6" y="1"/>
                    </a:cubicBezTo>
                    <a:cubicBezTo>
                      <a:pt x="6" y="1"/>
                      <a:pt x="6" y="1"/>
                      <a:pt x="6" y="1"/>
                    </a:cubicBezTo>
                    <a:cubicBezTo>
                      <a:pt x="6" y="1"/>
                      <a:pt x="5" y="1"/>
                      <a:pt x="5" y="2"/>
                    </a:cubicBezTo>
                    <a:cubicBezTo>
                      <a:pt x="4" y="2"/>
                      <a:pt x="3" y="1"/>
                      <a:pt x="4" y="1"/>
                    </a:cubicBezTo>
                    <a:cubicBezTo>
                      <a:pt x="4" y="0"/>
                      <a:pt x="4" y="0"/>
                      <a:pt x="4" y="0"/>
                    </a:cubicBezTo>
                    <a:cubicBezTo>
                      <a:pt x="3" y="0"/>
                      <a:pt x="3" y="0"/>
                      <a:pt x="2" y="1"/>
                    </a:cubicBezTo>
                    <a:cubicBezTo>
                      <a:pt x="2" y="2"/>
                      <a:pt x="1" y="2"/>
                      <a:pt x="1" y="3"/>
                    </a:cubicBezTo>
                    <a:cubicBezTo>
                      <a:pt x="1" y="3"/>
                      <a:pt x="1" y="3"/>
                      <a:pt x="1" y="4"/>
                    </a:cubicBezTo>
                    <a:cubicBezTo>
                      <a:pt x="1" y="4"/>
                      <a:pt x="1" y="4"/>
                      <a:pt x="1" y="4"/>
                    </a:cubicBezTo>
                    <a:cubicBezTo>
                      <a:pt x="1" y="4"/>
                      <a:pt x="2" y="5"/>
                      <a:pt x="2" y="5"/>
                    </a:cubicBezTo>
                    <a:cubicBezTo>
                      <a:pt x="2" y="7"/>
                      <a:pt x="1" y="6"/>
                      <a:pt x="1" y="6"/>
                    </a:cubicBezTo>
                    <a:cubicBezTo>
                      <a:pt x="1" y="6"/>
                      <a:pt x="1" y="6"/>
                      <a:pt x="1" y="6"/>
                    </a:cubicBezTo>
                    <a:cubicBezTo>
                      <a:pt x="1" y="6"/>
                      <a:pt x="1" y="7"/>
                      <a:pt x="1" y="7"/>
                    </a:cubicBezTo>
                    <a:cubicBezTo>
                      <a:pt x="1" y="7"/>
                      <a:pt x="0" y="7"/>
                      <a:pt x="1" y="8"/>
                    </a:cubicBezTo>
                    <a:cubicBezTo>
                      <a:pt x="1" y="8"/>
                      <a:pt x="1" y="8"/>
                      <a:pt x="1" y="9"/>
                    </a:cubicBezTo>
                    <a:cubicBezTo>
                      <a:pt x="1" y="8"/>
                      <a:pt x="2" y="8"/>
                      <a:pt x="2" y="8"/>
                    </a:cubicBezTo>
                    <a:cubicBezTo>
                      <a:pt x="2" y="9"/>
                      <a:pt x="3" y="9"/>
                      <a:pt x="3" y="9"/>
                    </a:cubicBezTo>
                    <a:cubicBezTo>
                      <a:pt x="3" y="10"/>
                      <a:pt x="2" y="10"/>
                      <a:pt x="2" y="10"/>
                    </a:cubicBezTo>
                    <a:cubicBezTo>
                      <a:pt x="3" y="11"/>
                      <a:pt x="2" y="11"/>
                      <a:pt x="2" y="11"/>
                    </a:cubicBezTo>
                    <a:cubicBezTo>
                      <a:pt x="2" y="12"/>
                      <a:pt x="2" y="11"/>
                      <a:pt x="2" y="12"/>
                    </a:cubicBezTo>
                    <a:cubicBezTo>
                      <a:pt x="2" y="12"/>
                      <a:pt x="1" y="12"/>
                      <a:pt x="1" y="13"/>
                    </a:cubicBezTo>
                    <a:cubicBezTo>
                      <a:pt x="1" y="13"/>
                      <a:pt x="1" y="13"/>
                      <a:pt x="1" y="13"/>
                    </a:cubicBezTo>
                    <a:cubicBezTo>
                      <a:pt x="1" y="14"/>
                      <a:pt x="2" y="13"/>
                      <a:pt x="2" y="14"/>
                    </a:cubicBezTo>
                    <a:cubicBezTo>
                      <a:pt x="2" y="15"/>
                      <a:pt x="1" y="14"/>
                      <a:pt x="2" y="15"/>
                    </a:cubicBezTo>
                    <a:cubicBezTo>
                      <a:pt x="2" y="15"/>
                      <a:pt x="1" y="16"/>
                      <a:pt x="2" y="16"/>
                    </a:cubicBezTo>
                    <a:cubicBezTo>
                      <a:pt x="2" y="16"/>
                      <a:pt x="2" y="17"/>
                      <a:pt x="2" y="17"/>
                    </a:cubicBezTo>
                    <a:cubicBezTo>
                      <a:pt x="1" y="17"/>
                      <a:pt x="1" y="17"/>
                      <a:pt x="1" y="17"/>
                    </a:cubicBezTo>
                    <a:cubicBezTo>
                      <a:pt x="2" y="18"/>
                      <a:pt x="1" y="17"/>
                      <a:pt x="1" y="18"/>
                    </a:cubicBezTo>
                    <a:cubicBezTo>
                      <a:pt x="1" y="20"/>
                      <a:pt x="0" y="19"/>
                      <a:pt x="0" y="19"/>
                    </a:cubicBezTo>
                    <a:cubicBezTo>
                      <a:pt x="0" y="20"/>
                      <a:pt x="0" y="20"/>
                      <a:pt x="1" y="20"/>
                    </a:cubicBezTo>
                    <a:cubicBezTo>
                      <a:pt x="1" y="20"/>
                      <a:pt x="1" y="21"/>
                      <a:pt x="1" y="21"/>
                    </a:cubicBezTo>
                    <a:cubicBezTo>
                      <a:pt x="2" y="21"/>
                      <a:pt x="2" y="22"/>
                      <a:pt x="2" y="22"/>
                    </a:cubicBezTo>
                    <a:cubicBezTo>
                      <a:pt x="1" y="23"/>
                      <a:pt x="1" y="21"/>
                      <a:pt x="0" y="22"/>
                    </a:cubicBezTo>
                    <a:cubicBezTo>
                      <a:pt x="0" y="22"/>
                      <a:pt x="1" y="22"/>
                      <a:pt x="1" y="22"/>
                    </a:cubicBezTo>
                    <a:cubicBezTo>
                      <a:pt x="1" y="23"/>
                      <a:pt x="1" y="23"/>
                      <a:pt x="2" y="24"/>
                    </a:cubicBezTo>
                    <a:cubicBezTo>
                      <a:pt x="2" y="24"/>
                      <a:pt x="3" y="24"/>
                      <a:pt x="3" y="24"/>
                    </a:cubicBezTo>
                    <a:cubicBezTo>
                      <a:pt x="4" y="25"/>
                      <a:pt x="4" y="26"/>
                      <a:pt x="4" y="25"/>
                    </a:cubicBezTo>
                    <a:cubicBezTo>
                      <a:pt x="5" y="25"/>
                      <a:pt x="4" y="25"/>
                      <a:pt x="5" y="25"/>
                    </a:cubicBezTo>
                    <a:cubicBezTo>
                      <a:pt x="6" y="27"/>
                      <a:pt x="5" y="26"/>
                      <a:pt x="5" y="27"/>
                    </a:cubicBezTo>
                    <a:cubicBezTo>
                      <a:pt x="6" y="26"/>
                      <a:pt x="6" y="27"/>
                      <a:pt x="6" y="28"/>
                    </a:cubicBezTo>
                    <a:cubicBezTo>
                      <a:pt x="6" y="28"/>
                      <a:pt x="6" y="28"/>
                      <a:pt x="6" y="28"/>
                    </a:cubicBezTo>
                    <a:cubicBezTo>
                      <a:pt x="6" y="28"/>
                      <a:pt x="6" y="28"/>
                      <a:pt x="6" y="28"/>
                    </a:cubicBezTo>
                    <a:cubicBezTo>
                      <a:pt x="7" y="28"/>
                      <a:pt x="7" y="29"/>
                      <a:pt x="8" y="29"/>
                    </a:cubicBezTo>
                    <a:cubicBezTo>
                      <a:pt x="9" y="28"/>
                      <a:pt x="8" y="28"/>
                      <a:pt x="8" y="27"/>
                    </a:cubicBezTo>
                    <a:cubicBezTo>
                      <a:pt x="9" y="27"/>
                      <a:pt x="9" y="28"/>
                      <a:pt x="9" y="28"/>
                    </a:cubicBezTo>
                    <a:cubicBezTo>
                      <a:pt x="10" y="27"/>
                      <a:pt x="7" y="26"/>
                      <a:pt x="9" y="26"/>
                    </a:cubicBezTo>
                    <a:cubicBezTo>
                      <a:pt x="10" y="26"/>
                      <a:pt x="9" y="25"/>
                      <a:pt x="10" y="25"/>
                    </a:cubicBezTo>
                    <a:cubicBezTo>
                      <a:pt x="12" y="25"/>
                      <a:pt x="11" y="24"/>
                      <a:pt x="11" y="24"/>
                    </a:cubicBezTo>
                    <a:cubicBezTo>
                      <a:pt x="12" y="24"/>
                      <a:pt x="11" y="23"/>
                      <a:pt x="12" y="23"/>
                    </a:cubicBezTo>
                    <a:cubicBezTo>
                      <a:pt x="13" y="22"/>
                      <a:pt x="12" y="21"/>
                      <a:pt x="13" y="21"/>
                    </a:cubicBezTo>
                    <a:cubicBezTo>
                      <a:pt x="14" y="21"/>
                      <a:pt x="14" y="21"/>
                      <a:pt x="14" y="21"/>
                    </a:cubicBezTo>
                    <a:cubicBezTo>
                      <a:pt x="15" y="20"/>
                      <a:pt x="14" y="19"/>
                      <a:pt x="14" y="19"/>
                    </a:cubicBezTo>
                    <a:close/>
                  </a:path>
                </a:pathLst>
              </a:custGeom>
              <a:solidFill>
                <a:srgbClr val="C3C3C3"/>
              </a:solidFill>
              <a:ln w="3175">
                <a:noFill/>
              </a:ln>
            </p:spPr>
            <p:txBody>
              <a:bodyPr vert="horz" wrap="square" lIns="91440" tIns="45720" rIns="91440" bIns="45720" numCol="1" anchor="t" anchorCtr="0" compatLnSpc="1">
                <a:prstTxWarp prst="textNoShape">
                  <a:avLst/>
                </a:prstTxWarp>
              </a:bodyPr>
              <a:lstStyle/>
              <a:p>
                <a:endParaRPr lang="en-GB"/>
              </a:p>
            </p:txBody>
          </p:sp>
          <p:sp>
            <p:nvSpPr>
              <p:cNvPr id="5174" name="Freeform 2672">
                <a:extLst>
                  <a:ext uri="{FF2B5EF4-FFF2-40B4-BE49-F238E27FC236}">
                    <a16:creationId xmlns:a16="http://schemas.microsoft.com/office/drawing/2014/main" id="{3AFF10C0-54D6-8F9E-37E0-230127969BDB}"/>
                  </a:ext>
                </a:extLst>
              </p:cNvPr>
              <p:cNvSpPr>
                <a:spLocks/>
              </p:cNvSpPr>
              <p:nvPr/>
            </p:nvSpPr>
            <p:spPr bwMode="auto">
              <a:xfrm>
                <a:off x="4799013" y="3429000"/>
                <a:ext cx="42863" cy="44450"/>
              </a:xfrm>
              <a:custGeom>
                <a:avLst/>
                <a:gdLst>
                  <a:gd name="T0" fmla="*/ 1 w 15"/>
                  <a:gd name="T1" fmla="*/ 9 h 16"/>
                  <a:gd name="T2" fmla="*/ 2 w 15"/>
                  <a:gd name="T3" fmla="*/ 10 h 16"/>
                  <a:gd name="T4" fmla="*/ 4 w 15"/>
                  <a:gd name="T5" fmla="*/ 12 h 16"/>
                  <a:gd name="T6" fmla="*/ 5 w 15"/>
                  <a:gd name="T7" fmla="*/ 14 h 16"/>
                  <a:gd name="T8" fmla="*/ 4 w 15"/>
                  <a:gd name="T9" fmla="*/ 15 h 16"/>
                  <a:gd name="T10" fmla="*/ 4 w 15"/>
                  <a:gd name="T11" fmla="*/ 15 h 16"/>
                  <a:gd name="T12" fmla="*/ 5 w 15"/>
                  <a:gd name="T13" fmla="*/ 15 h 16"/>
                  <a:gd name="T14" fmla="*/ 5 w 15"/>
                  <a:gd name="T15" fmla="*/ 15 h 16"/>
                  <a:gd name="T16" fmla="*/ 6 w 15"/>
                  <a:gd name="T17" fmla="*/ 14 h 16"/>
                  <a:gd name="T18" fmla="*/ 7 w 15"/>
                  <a:gd name="T19" fmla="*/ 12 h 16"/>
                  <a:gd name="T20" fmla="*/ 8 w 15"/>
                  <a:gd name="T21" fmla="*/ 12 h 16"/>
                  <a:gd name="T22" fmla="*/ 9 w 15"/>
                  <a:gd name="T23" fmla="*/ 12 h 16"/>
                  <a:gd name="T24" fmla="*/ 11 w 15"/>
                  <a:gd name="T25" fmla="*/ 12 h 16"/>
                  <a:gd name="T26" fmla="*/ 11 w 15"/>
                  <a:gd name="T27" fmla="*/ 11 h 16"/>
                  <a:gd name="T28" fmla="*/ 13 w 15"/>
                  <a:gd name="T29" fmla="*/ 11 h 16"/>
                  <a:gd name="T30" fmla="*/ 13 w 15"/>
                  <a:gd name="T31" fmla="*/ 11 h 16"/>
                  <a:gd name="T32" fmla="*/ 13 w 15"/>
                  <a:gd name="T33" fmla="*/ 10 h 16"/>
                  <a:gd name="T34" fmla="*/ 14 w 15"/>
                  <a:gd name="T35" fmla="*/ 8 h 16"/>
                  <a:gd name="T36" fmla="*/ 15 w 15"/>
                  <a:gd name="T37" fmla="*/ 7 h 16"/>
                  <a:gd name="T38" fmla="*/ 14 w 15"/>
                  <a:gd name="T39" fmla="*/ 6 h 16"/>
                  <a:gd name="T40" fmla="*/ 12 w 15"/>
                  <a:gd name="T41" fmla="*/ 6 h 16"/>
                  <a:gd name="T42" fmla="*/ 11 w 15"/>
                  <a:gd name="T43" fmla="*/ 4 h 16"/>
                  <a:gd name="T44" fmla="*/ 10 w 15"/>
                  <a:gd name="T45" fmla="*/ 3 h 16"/>
                  <a:gd name="T46" fmla="*/ 9 w 15"/>
                  <a:gd name="T47" fmla="*/ 2 h 16"/>
                  <a:gd name="T48" fmla="*/ 8 w 15"/>
                  <a:gd name="T49" fmla="*/ 1 h 16"/>
                  <a:gd name="T50" fmla="*/ 7 w 15"/>
                  <a:gd name="T51" fmla="*/ 1 h 16"/>
                  <a:gd name="T52" fmla="*/ 7 w 15"/>
                  <a:gd name="T53" fmla="*/ 0 h 16"/>
                  <a:gd name="T54" fmla="*/ 6 w 15"/>
                  <a:gd name="T55" fmla="*/ 1 h 16"/>
                  <a:gd name="T56" fmla="*/ 5 w 15"/>
                  <a:gd name="T57" fmla="*/ 1 h 16"/>
                  <a:gd name="T58" fmla="*/ 5 w 15"/>
                  <a:gd name="T59" fmla="*/ 2 h 16"/>
                  <a:gd name="T60" fmla="*/ 5 w 15"/>
                  <a:gd name="T61" fmla="*/ 3 h 16"/>
                  <a:gd name="T62" fmla="*/ 4 w 15"/>
                  <a:gd name="T63" fmla="*/ 4 h 16"/>
                  <a:gd name="T64" fmla="*/ 4 w 15"/>
                  <a:gd name="T65" fmla="*/ 4 h 16"/>
                  <a:gd name="T66" fmla="*/ 2 w 15"/>
                  <a:gd name="T67" fmla="*/ 5 h 16"/>
                  <a:gd name="T68" fmla="*/ 2 w 15"/>
                  <a:gd name="T69" fmla="*/ 5 h 16"/>
                  <a:gd name="T70" fmla="*/ 1 w 15"/>
                  <a:gd name="T71" fmla="*/ 5 h 16"/>
                  <a:gd name="T72" fmla="*/ 0 w 15"/>
                  <a:gd name="T73" fmla="*/ 5 h 16"/>
                  <a:gd name="T74" fmla="*/ 1 w 15"/>
                  <a:gd name="T75" fmla="*/ 7 h 16"/>
                  <a:gd name="T76" fmla="*/ 0 w 15"/>
                  <a:gd name="T77" fmla="*/ 8 h 16"/>
                  <a:gd name="T78" fmla="*/ 1 w 15"/>
                  <a:gd name="T79" fmla="*/ 9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5" h="16">
                    <a:moveTo>
                      <a:pt x="1" y="9"/>
                    </a:moveTo>
                    <a:cubicBezTo>
                      <a:pt x="1" y="9"/>
                      <a:pt x="2" y="10"/>
                      <a:pt x="2" y="10"/>
                    </a:cubicBezTo>
                    <a:cubicBezTo>
                      <a:pt x="3" y="10"/>
                      <a:pt x="4" y="11"/>
                      <a:pt x="4" y="12"/>
                    </a:cubicBezTo>
                    <a:cubicBezTo>
                      <a:pt x="4" y="13"/>
                      <a:pt x="5" y="14"/>
                      <a:pt x="5" y="14"/>
                    </a:cubicBezTo>
                    <a:cubicBezTo>
                      <a:pt x="4" y="15"/>
                      <a:pt x="5" y="15"/>
                      <a:pt x="4" y="15"/>
                    </a:cubicBezTo>
                    <a:cubicBezTo>
                      <a:pt x="4" y="15"/>
                      <a:pt x="4" y="15"/>
                      <a:pt x="4" y="15"/>
                    </a:cubicBezTo>
                    <a:cubicBezTo>
                      <a:pt x="5" y="15"/>
                      <a:pt x="5" y="15"/>
                      <a:pt x="5" y="15"/>
                    </a:cubicBezTo>
                    <a:cubicBezTo>
                      <a:pt x="5" y="16"/>
                      <a:pt x="5" y="15"/>
                      <a:pt x="5" y="15"/>
                    </a:cubicBezTo>
                    <a:cubicBezTo>
                      <a:pt x="6" y="16"/>
                      <a:pt x="6" y="15"/>
                      <a:pt x="6" y="14"/>
                    </a:cubicBezTo>
                    <a:cubicBezTo>
                      <a:pt x="6" y="13"/>
                      <a:pt x="6" y="12"/>
                      <a:pt x="7" y="12"/>
                    </a:cubicBezTo>
                    <a:cubicBezTo>
                      <a:pt x="8" y="12"/>
                      <a:pt x="8" y="12"/>
                      <a:pt x="8" y="12"/>
                    </a:cubicBezTo>
                    <a:cubicBezTo>
                      <a:pt x="9" y="11"/>
                      <a:pt x="9" y="11"/>
                      <a:pt x="9" y="12"/>
                    </a:cubicBezTo>
                    <a:cubicBezTo>
                      <a:pt x="10" y="12"/>
                      <a:pt x="10" y="13"/>
                      <a:pt x="11" y="12"/>
                    </a:cubicBezTo>
                    <a:cubicBezTo>
                      <a:pt x="11" y="12"/>
                      <a:pt x="10" y="11"/>
                      <a:pt x="11" y="11"/>
                    </a:cubicBezTo>
                    <a:cubicBezTo>
                      <a:pt x="12" y="11"/>
                      <a:pt x="12" y="11"/>
                      <a:pt x="13" y="11"/>
                    </a:cubicBezTo>
                    <a:cubicBezTo>
                      <a:pt x="13" y="11"/>
                      <a:pt x="13" y="11"/>
                      <a:pt x="13" y="11"/>
                    </a:cubicBezTo>
                    <a:cubicBezTo>
                      <a:pt x="12" y="10"/>
                      <a:pt x="13" y="10"/>
                      <a:pt x="13" y="10"/>
                    </a:cubicBezTo>
                    <a:cubicBezTo>
                      <a:pt x="13" y="9"/>
                      <a:pt x="13" y="9"/>
                      <a:pt x="14" y="8"/>
                    </a:cubicBezTo>
                    <a:cubicBezTo>
                      <a:pt x="15" y="7"/>
                      <a:pt x="14" y="7"/>
                      <a:pt x="15" y="7"/>
                    </a:cubicBezTo>
                    <a:cubicBezTo>
                      <a:pt x="15" y="7"/>
                      <a:pt x="14" y="6"/>
                      <a:pt x="14" y="6"/>
                    </a:cubicBezTo>
                    <a:cubicBezTo>
                      <a:pt x="13" y="7"/>
                      <a:pt x="14" y="6"/>
                      <a:pt x="12" y="6"/>
                    </a:cubicBezTo>
                    <a:cubicBezTo>
                      <a:pt x="11" y="6"/>
                      <a:pt x="13" y="5"/>
                      <a:pt x="11" y="4"/>
                    </a:cubicBezTo>
                    <a:cubicBezTo>
                      <a:pt x="9" y="4"/>
                      <a:pt x="11" y="2"/>
                      <a:pt x="10" y="3"/>
                    </a:cubicBezTo>
                    <a:cubicBezTo>
                      <a:pt x="9" y="3"/>
                      <a:pt x="10" y="2"/>
                      <a:pt x="9" y="2"/>
                    </a:cubicBezTo>
                    <a:cubicBezTo>
                      <a:pt x="9" y="2"/>
                      <a:pt x="9" y="2"/>
                      <a:pt x="8" y="1"/>
                    </a:cubicBezTo>
                    <a:cubicBezTo>
                      <a:pt x="7" y="1"/>
                      <a:pt x="7" y="1"/>
                      <a:pt x="7" y="1"/>
                    </a:cubicBezTo>
                    <a:cubicBezTo>
                      <a:pt x="8" y="1"/>
                      <a:pt x="7" y="0"/>
                      <a:pt x="7" y="0"/>
                    </a:cubicBezTo>
                    <a:cubicBezTo>
                      <a:pt x="6" y="0"/>
                      <a:pt x="6" y="0"/>
                      <a:pt x="6" y="1"/>
                    </a:cubicBezTo>
                    <a:cubicBezTo>
                      <a:pt x="5" y="1"/>
                      <a:pt x="5" y="1"/>
                      <a:pt x="5" y="1"/>
                    </a:cubicBezTo>
                    <a:cubicBezTo>
                      <a:pt x="6" y="2"/>
                      <a:pt x="6" y="1"/>
                      <a:pt x="5" y="2"/>
                    </a:cubicBezTo>
                    <a:cubicBezTo>
                      <a:pt x="5" y="3"/>
                      <a:pt x="5" y="2"/>
                      <a:pt x="5" y="3"/>
                    </a:cubicBezTo>
                    <a:cubicBezTo>
                      <a:pt x="5" y="4"/>
                      <a:pt x="4" y="3"/>
                      <a:pt x="4" y="4"/>
                    </a:cubicBezTo>
                    <a:cubicBezTo>
                      <a:pt x="4" y="4"/>
                      <a:pt x="4" y="4"/>
                      <a:pt x="4" y="4"/>
                    </a:cubicBezTo>
                    <a:cubicBezTo>
                      <a:pt x="5" y="4"/>
                      <a:pt x="3" y="5"/>
                      <a:pt x="2" y="5"/>
                    </a:cubicBezTo>
                    <a:cubicBezTo>
                      <a:pt x="2" y="5"/>
                      <a:pt x="2" y="5"/>
                      <a:pt x="2" y="5"/>
                    </a:cubicBezTo>
                    <a:cubicBezTo>
                      <a:pt x="1" y="5"/>
                      <a:pt x="2" y="5"/>
                      <a:pt x="1" y="5"/>
                    </a:cubicBezTo>
                    <a:cubicBezTo>
                      <a:pt x="1" y="5"/>
                      <a:pt x="1" y="4"/>
                      <a:pt x="0" y="5"/>
                    </a:cubicBezTo>
                    <a:cubicBezTo>
                      <a:pt x="0" y="6"/>
                      <a:pt x="1" y="6"/>
                      <a:pt x="1" y="7"/>
                    </a:cubicBezTo>
                    <a:cubicBezTo>
                      <a:pt x="0" y="7"/>
                      <a:pt x="0" y="7"/>
                      <a:pt x="0" y="8"/>
                    </a:cubicBezTo>
                    <a:cubicBezTo>
                      <a:pt x="1" y="8"/>
                      <a:pt x="1" y="8"/>
                      <a:pt x="1" y="9"/>
                    </a:cubicBezTo>
                    <a:close/>
                  </a:path>
                </a:pathLst>
              </a:custGeom>
              <a:solidFill>
                <a:schemeClr val="accent1"/>
              </a:solidFill>
              <a:ln w="3175">
                <a:noFill/>
              </a:ln>
            </p:spPr>
            <p:txBody>
              <a:bodyPr vert="horz" wrap="square" lIns="91440" tIns="45720" rIns="91440" bIns="45720" numCol="1" anchor="t" anchorCtr="0" compatLnSpc="1">
                <a:prstTxWarp prst="textNoShape">
                  <a:avLst/>
                </a:prstTxWarp>
              </a:bodyPr>
              <a:lstStyle/>
              <a:p>
                <a:endParaRPr lang="en-GB"/>
              </a:p>
            </p:txBody>
          </p:sp>
          <p:sp>
            <p:nvSpPr>
              <p:cNvPr id="5175" name="Freeform 2673">
                <a:extLst>
                  <a:ext uri="{FF2B5EF4-FFF2-40B4-BE49-F238E27FC236}">
                    <a16:creationId xmlns:a16="http://schemas.microsoft.com/office/drawing/2014/main" id="{110C7B8F-77C3-1208-58AD-EC7129D8FEE7}"/>
                  </a:ext>
                </a:extLst>
              </p:cNvPr>
              <p:cNvSpPr>
                <a:spLocks/>
              </p:cNvSpPr>
              <p:nvPr/>
            </p:nvSpPr>
            <p:spPr bwMode="auto">
              <a:xfrm>
                <a:off x="4764088" y="3419475"/>
                <a:ext cx="42863" cy="53975"/>
              </a:xfrm>
              <a:custGeom>
                <a:avLst/>
                <a:gdLst>
                  <a:gd name="T0" fmla="*/ 14 w 15"/>
                  <a:gd name="T1" fmla="*/ 6 h 19"/>
                  <a:gd name="T2" fmla="*/ 11 w 15"/>
                  <a:gd name="T3" fmla="*/ 4 h 19"/>
                  <a:gd name="T4" fmla="*/ 10 w 15"/>
                  <a:gd name="T5" fmla="*/ 4 h 19"/>
                  <a:gd name="T6" fmla="*/ 8 w 15"/>
                  <a:gd name="T7" fmla="*/ 3 h 19"/>
                  <a:gd name="T8" fmla="*/ 7 w 15"/>
                  <a:gd name="T9" fmla="*/ 2 h 19"/>
                  <a:gd name="T10" fmla="*/ 6 w 15"/>
                  <a:gd name="T11" fmla="*/ 1 h 19"/>
                  <a:gd name="T12" fmla="*/ 6 w 15"/>
                  <a:gd name="T13" fmla="*/ 0 h 19"/>
                  <a:gd name="T14" fmla="*/ 5 w 15"/>
                  <a:gd name="T15" fmla="*/ 0 h 19"/>
                  <a:gd name="T16" fmla="*/ 5 w 15"/>
                  <a:gd name="T17" fmla="*/ 1 h 19"/>
                  <a:gd name="T18" fmla="*/ 4 w 15"/>
                  <a:gd name="T19" fmla="*/ 0 h 19"/>
                  <a:gd name="T20" fmla="*/ 4 w 15"/>
                  <a:gd name="T21" fmla="*/ 1 h 19"/>
                  <a:gd name="T22" fmla="*/ 5 w 15"/>
                  <a:gd name="T23" fmla="*/ 2 h 19"/>
                  <a:gd name="T24" fmla="*/ 4 w 15"/>
                  <a:gd name="T25" fmla="*/ 3 h 19"/>
                  <a:gd name="T26" fmla="*/ 4 w 15"/>
                  <a:gd name="T27" fmla="*/ 3 h 19"/>
                  <a:gd name="T28" fmla="*/ 3 w 15"/>
                  <a:gd name="T29" fmla="*/ 3 h 19"/>
                  <a:gd name="T30" fmla="*/ 2 w 15"/>
                  <a:gd name="T31" fmla="*/ 4 h 19"/>
                  <a:gd name="T32" fmla="*/ 1 w 15"/>
                  <a:gd name="T33" fmla="*/ 5 h 19"/>
                  <a:gd name="T34" fmla="*/ 1 w 15"/>
                  <a:gd name="T35" fmla="*/ 6 h 19"/>
                  <a:gd name="T36" fmla="*/ 0 w 15"/>
                  <a:gd name="T37" fmla="*/ 7 h 19"/>
                  <a:gd name="T38" fmla="*/ 0 w 15"/>
                  <a:gd name="T39" fmla="*/ 9 h 19"/>
                  <a:gd name="T40" fmla="*/ 0 w 15"/>
                  <a:gd name="T41" fmla="*/ 11 h 19"/>
                  <a:gd name="T42" fmla="*/ 0 w 15"/>
                  <a:gd name="T43" fmla="*/ 11 h 19"/>
                  <a:gd name="T44" fmla="*/ 0 w 15"/>
                  <a:gd name="T45" fmla="*/ 11 h 19"/>
                  <a:gd name="T46" fmla="*/ 0 w 15"/>
                  <a:gd name="T47" fmla="*/ 11 h 19"/>
                  <a:gd name="T48" fmla="*/ 0 w 15"/>
                  <a:gd name="T49" fmla="*/ 11 h 19"/>
                  <a:gd name="T50" fmla="*/ 0 w 15"/>
                  <a:gd name="T51" fmla="*/ 11 h 19"/>
                  <a:gd name="T52" fmla="*/ 0 w 15"/>
                  <a:gd name="T53" fmla="*/ 11 h 19"/>
                  <a:gd name="T54" fmla="*/ 0 w 15"/>
                  <a:gd name="T55" fmla="*/ 11 h 19"/>
                  <a:gd name="T56" fmla="*/ 0 w 15"/>
                  <a:gd name="T57" fmla="*/ 11 h 19"/>
                  <a:gd name="T58" fmla="*/ 0 w 15"/>
                  <a:gd name="T59" fmla="*/ 11 h 19"/>
                  <a:gd name="T60" fmla="*/ 0 w 15"/>
                  <a:gd name="T61" fmla="*/ 12 h 19"/>
                  <a:gd name="T62" fmla="*/ 0 w 15"/>
                  <a:gd name="T63" fmla="*/ 12 h 19"/>
                  <a:gd name="T64" fmla="*/ 0 w 15"/>
                  <a:gd name="T65" fmla="*/ 12 h 19"/>
                  <a:gd name="T66" fmla="*/ 0 w 15"/>
                  <a:gd name="T67" fmla="*/ 12 h 19"/>
                  <a:gd name="T68" fmla="*/ 2 w 15"/>
                  <a:gd name="T69" fmla="*/ 13 h 19"/>
                  <a:gd name="T70" fmla="*/ 3 w 15"/>
                  <a:gd name="T71" fmla="*/ 14 h 19"/>
                  <a:gd name="T72" fmla="*/ 3 w 15"/>
                  <a:gd name="T73" fmla="*/ 14 h 19"/>
                  <a:gd name="T74" fmla="*/ 4 w 15"/>
                  <a:gd name="T75" fmla="*/ 14 h 19"/>
                  <a:gd name="T76" fmla="*/ 5 w 15"/>
                  <a:gd name="T77" fmla="*/ 17 h 19"/>
                  <a:gd name="T78" fmla="*/ 6 w 15"/>
                  <a:gd name="T79" fmla="*/ 18 h 19"/>
                  <a:gd name="T80" fmla="*/ 7 w 15"/>
                  <a:gd name="T81" fmla="*/ 19 h 19"/>
                  <a:gd name="T82" fmla="*/ 7 w 15"/>
                  <a:gd name="T83" fmla="*/ 19 h 19"/>
                  <a:gd name="T84" fmla="*/ 7 w 15"/>
                  <a:gd name="T85" fmla="*/ 18 h 19"/>
                  <a:gd name="T86" fmla="*/ 7 w 15"/>
                  <a:gd name="T87" fmla="*/ 17 h 19"/>
                  <a:gd name="T88" fmla="*/ 7 w 15"/>
                  <a:gd name="T89" fmla="*/ 16 h 19"/>
                  <a:gd name="T90" fmla="*/ 6 w 15"/>
                  <a:gd name="T91" fmla="*/ 15 h 19"/>
                  <a:gd name="T92" fmla="*/ 5 w 15"/>
                  <a:gd name="T93" fmla="*/ 15 h 19"/>
                  <a:gd name="T94" fmla="*/ 5 w 15"/>
                  <a:gd name="T95" fmla="*/ 13 h 19"/>
                  <a:gd name="T96" fmla="*/ 7 w 15"/>
                  <a:gd name="T97" fmla="*/ 14 h 19"/>
                  <a:gd name="T98" fmla="*/ 7 w 15"/>
                  <a:gd name="T99" fmla="*/ 13 h 19"/>
                  <a:gd name="T100" fmla="*/ 8 w 15"/>
                  <a:gd name="T101" fmla="*/ 11 h 19"/>
                  <a:gd name="T102" fmla="*/ 10 w 15"/>
                  <a:gd name="T103" fmla="*/ 10 h 19"/>
                  <a:gd name="T104" fmla="*/ 10 w 15"/>
                  <a:gd name="T105" fmla="*/ 11 h 19"/>
                  <a:gd name="T106" fmla="*/ 11 w 15"/>
                  <a:gd name="T107" fmla="*/ 12 h 19"/>
                  <a:gd name="T108" fmla="*/ 12 w 15"/>
                  <a:gd name="T109" fmla="*/ 11 h 19"/>
                  <a:gd name="T110" fmla="*/ 12 w 15"/>
                  <a:gd name="T111" fmla="*/ 11 h 19"/>
                  <a:gd name="T112" fmla="*/ 13 w 15"/>
                  <a:gd name="T113" fmla="*/ 10 h 19"/>
                  <a:gd name="T114" fmla="*/ 12 w 15"/>
                  <a:gd name="T115" fmla="*/ 8 h 19"/>
                  <a:gd name="T116" fmla="*/ 13 w 15"/>
                  <a:gd name="T117" fmla="*/ 8 h 19"/>
                  <a:gd name="T118" fmla="*/ 14 w 15"/>
                  <a:gd name="T119" fmla="*/ 8 h 19"/>
                  <a:gd name="T120" fmla="*/ 14 w 15"/>
                  <a:gd name="T121" fmla="*/ 8 h 19"/>
                  <a:gd name="T122" fmla="*/ 15 w 15"/>
                  <a:gd name="T123" fmla="*/ 7 h 19"/>
                  <a:gd name="T124" fmla="*/ 14 w 15"/>
                  <a:gd name="T125" fmla="*/ 6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5" h="19">
                    <a:moveTo>
                      <a:pt x="14" y="6"/>
                    </a:moveTo>
                    <a:cubicBezTo>
                      <a:pt x="13" y="6"/>
                      <a:pt x="12" y="4"/>
                      <a:pt x="11" y="4"/>
                    </a:cubicBezTo>
                    <a:cubicBezTo>
                      <a:pt x="10" y="5"/>
                      <a:pt x="11" y="4"/>
                      <a:pt x="10" y="4"/>
                    </a:cubicBezTo>
                    <a:cubicBezTo>
                      <a:pt x="9" y="4"/>
                      <a:pt x="9" y="4"/>
                      <a:pt x="8" y="3"/>
                    </a:cubicBezTo>
                    <a:cubicBezTo>
                      <a:pt x="8" y="2"/>
                      <a:pt x="8" y="2"/>
                      <a:pt x="7" y="2"/>
                    </a:cubicBezTo>
                    <a:cubicBezTo>
                      <a:pt x="6" y="1"/>
                      <a:pt x="6" y="1"/>
                      <a:pt x="6" y="1"/>
                    </a:cubicBezTo>
                    <a:cubicBezTo>
                      <a:pt x="6" y="1"/>
                      <a:pt x="6" y="1"/>
                      <a:pt x="6" y="0"/>
                    </a:cubicBezTo>
                    <a:cubicBezTo>
                      <a:pt x="6" y="0"/>
                      <a:pt x="6" y="1"/>
                      <a:pt x="5" y="0"/>
                    </a:cubicBezTo>
                    <a:cubicBezTo>
                      <a:pt x="5" y="0"/>
                      <a:pt x="5" y="1"/>
                      <a:pt x="5" y="1"/>
                    </a:cubicBezTo>
                    <a:cubicBezTo>
                      <a:pt x="4" y="0"/>
                      <a:pt x="4" y="0"/>
                      <a:pt x="4" y="0"/>
                    </a:cubicBezTo>
                    <a:cubicBezTo>
                      <a:pt x="4" y="1"/>
                      <a:pt x="4" y="1"/>
                      <a:pt x="4" y="1"/>
                    </a:cubicBezTo>
                    <a:cubicBezTo>
                      <a:pt x="5" y="2"/>
                      <a:pt x="4" y="2"/>
                      <a:pt x="5" y="2"/>
                    </a:cubicBezTo>
                    <a:cubicBezTo>
                      <a:pt x="5" y="3"/>
                      <a:pt x="5" y="3"/>
                      <a:pt x="4" y="3"/>
                    </a:cubicBezTo>
                    <a:cubicBezTo>
                      <a:pt x="4" y="4"/>
                      <a:pt x="4" y="3"/>
                      <a:pt x="4" y="3"/>
                    </a:cubicBezTo>
                    <a:cubicBezTo>
                      <a:pt x="4" y="2"/>
                      <a:pt x="3" y="2"/>
                      <a:pt x="3" y="3"/>
                    </a:cubicBezTo>
                    <a:cubicBezTo>
                      <a:pt x="3" y="4"/>
                      <a:pt x="2" y="3"/>
                      <a:pt x="2" y="4"/>
                    </a:cubicBezTo>
                    <a:cubicBezTo>
                      <a:pt x="2" y="4"/>
                      <a:pt x="1" y="4"/>
                      <a:pt x="1" y="5"/>
                    </a:cubicBezTo>
                    <a:cubicBezTo>
                      <a:pt x="2" y="6"/>
                      <a:pt x="2" y="6"/>
                      <a:pt x="1" y="6"/>
                    </a:cubicBezTo>
                    <a:cubicBezTo>
                      <a:pt x="0" y="6"/>
                      <a:pt x="0" y="6"/>
                      <a:pt x="0" y="7"/>
                    </a:cubicBezTo>
                    <a:cubicBezTo>
                      <a:pt x="1" y="8"/>
                      <a:pt x="0" y="8"/>
                      <a:pt x="0" y="9"/>
                    </a:cubicBezTo>
                    <a:cubicBezTo>
                      <a:pt x="1" y="9"/>
                      <a:pt x="1" y="10"/>
                      <a:pt x="0" y="11"/>
                    </a:cubicBezTo>
                    <a:cubicBezTo>
                      <a:pt x="0" y="11"/>
                      <a:pt x="0" y="11"/>
                      <a:pt x="0" y="11"/>
                    </a:cubicBezTo>
                    <a:cubicBezTo>
                      <a:pt x="0" y="11"/>
                      <a:pt x="0" y="11"/>
                      <a:pt x="0" y="11"/>
                    </a:cubicBezTo>
                    <a:cubicBezTo>
                      <a:pt x="0" y="11"/>
                      <a:pt x="0" y="11"/>
                      <a:pt x="0" y="11"/>
                    </a:cubicBezTo>
                    <a:cubicBezTo>
                      <a:pt x="0" y="11"/>
                      <a:pt x="0" y="11"/>
                      <a:pt x="0" y="11"/>
                    </a:cubicBezTo>
                    <a:cubicBezTo>
                      <a:pt x="0" y="11"/>
                      <a:pt x="0" y="11"/>
                      <a:pt x="0" y="11"/>
                    </a:cubicBezTo>
                    <a:cubicBezTo>
                      <a:pt x="0" y="11"/>
                      <a:pt x="0" y="11"/>
                      <a:pt x="0" y="11"/>
                    </a:cubicBezTo>
                    <a:cubicBezTo>
                      <a:pt x="0" y="11"/>
                      <a:pt x="0" y="11"/>
                      <a:pt x="0" y="11"/>
                    </a:cubicBezTo>
                    <a:cubicBezTo>
                      <a:pt x="0" y="11"/>
                      <a:pt x="0" y="11"/>
                      <a:pt x="0" y="11"/>
                    </a:cubicBezTo>
                    <a:cubicBezTo>
                      <a:pt x="0" y="11"/>
                      <a:pt x="0" y="11"/>
                      <a:pt x="0" y="11"/>
                    </a:cubicBezTo>
                    <a:cubicBezTo>
                      <a:pt x="0" y="12"/>
                      <a:pt x="0" y="12"/>
                      <a:pt x="0" y="12"/>
                    </a:cubicBezTo>
                    <a:cubicBezTo>
                      <a:pt x="0" y="12"/>
                      <a:pt x="0" y="12"/>
                      <a:pt x="0" y="12"/>
                    </a:cubicBezTo>
                    <a:cubicBezTo>
                      <a:pt x="0" y="12"/>
                      <a:pt x="0" y="12"/>
                      <a:pt x="0" y="12"/>
                    </a:cubicBezTo>
                    <a:cubicBezTo>
                      <a:pt x="0" y="12"/>
                      <a:pt x="0" y="12"/>
                      <a:pt x="0" y="12"/>
                    </a:cubicBezTo>
                    <a:cubicBezTo>
                      <a:pt x="1" y="14"/>
                      <a:pt x="1" y="12"/>
                      <a:pt x="2" y="13"/>
                    </a:cubicBezTo>
                    <a:cubicBezTo>
                      <a:pt x="2" y="14"/>
                      <a:pt x="2" y="14"/>
                      <a:pt x="3" y="14"/>
                    </a:cubicBezTo>
                    <a:cubicBezTo>
                      <a:pt x="3" y="14"/>
                      <a:pt x="3" y="14"/>
                      <a:pt x="3" y="14"/>
                    </a:cubicBezTo>
                    <a:cubicBezTo>
                      <a:pt x="3" y="14"/>
                      <a:pt x="3" y="14"/>
                      <a:pt x="4" y="14"/>
                    </a:cubicBezTo>
                    <a:cubicBezTo>
                      <a:pt x="4" y="15"/>
                      <a:pt x="5" y="16"/>
                      <a:pt x="5" y="17"/>
                    </a:cubicBezTo>
                    <a:cubicBezTo>
                      <a:pt x="5" y="18"/>
                      <a:pt x="6" y="18"/>
                      <a:pt x="6" y="18"/>
                    </a:cubicBezTo>
                    <a:cubicBezTo>
                      <a:pt x="7" y="18"/>
                      <a:pt x="7" y="19"/>
                      <a:pt x="7" y="19"/>
                    </a:cubicBezTo>
                    <a:cubicBezTo>
                      <a:pt x="7" y="19"/>
                      <a:pt x="7" y="19"/>
                      <a:pt x="7" y="19"/>
                    </a:cubicBezTo>
                    <a:cubicBezTo>
                      <a:pt x="7" y="18"/>
                      <a:pt x="7" y="18"/>
                      <a:pt x="7" y="18"/>
                    </a:cubicBezTo>
                    <a:cubicBezTo>
                      <a:pt x="6" y="17"/>
                      <a:pt x="7" y="17"/>
                      <a:pt x="7" y="17"/>
                    </a:cubicBezTo>
                    <a:cubicBezTo>
                      <a:pt x="7" y="17"/>
                      <a:pt x="7" y="16"/>
                      <a:pt x="7" y="16"/>
                    </a:cubicBezTo>
                    <a:cubicBezTo>
                      <a:pt x="7" y="16"/>
                      <a:pt x="6" y="15"/>
                      <a:pt x="6" y="15"/>
                    </a:cubicBezTo>
                    <a:cubicBezTo>
                      <a:pt x="7" y="15"/>
                      <a:pt x="5" y="15"/>
                      <a:pt x="5" y="15"/>
                    </a:cubicBezTo>
                    <a:cubicBezTo>
                      <a:pt x="6" y="14"/>
                      <a:pt x="4" y="14"/>
                      <a:pt x="5" y="13"/>
                    </a:cubicBezTo>
                    <a:cubicBezTo>
                      <a:pt x="6" y="13"/>
                      <a:pt x="6" y="13"/>
                      <a:pt x="7" y="14"/>
                    </a:cubicBezTo>
                    <a:cubicBezTo>
                      <a:pt x="7" y="13"/>
                      <a:pt x="7" y="13"/>
                      <a:pt x="7" y="13"/>
                    </a:cubicBezTo>
                    <a:cubicBezTo>
                      <a:pt x="7" y="12"/>
                      <a:pt x="8" y="12"/>
                      <a:pt x="8" y="11"/>
                    </a:cubicBezTo>
                    <a:cubicBezTo>
                      <a:pt x="9" y="10"/>
                      <a:pt x="9" y="10"/>
                      <a:pt x="10" y="10"/>
                    </a:cubicBezTo>
                    <a:cubicBezTo>
                      <a:pt x="10" y="10"/>
                      <a:pt x="10" y="10"/>
                      <a:pt x="10" y="11"/>
                    </a:cubicBezTo>
                    <a:cubicBezTo>
                      <a:pt x="9" y="11"/>
                      <a:pt x="10" y="12"/>
                      <a:pt x="11" y="12"/>
                    </a:cubicBezTo>
                    <a:cubicBezTo>
                      <a:pt x="11" y="11"/>
                      <a:pt x="12" y="11"/>
                      <a:pt x="12" y="11"/>
                    </a:cubicBezTo>
                    <a:cubicBezTo>
                      <a:pt x="12" y="11"/>
                      <a:pt x="12" y="11"/>
                      <a:pt x="12" y="11"/>
                    </a:cubicBezTo>
                    <a:cubicBezTo>
                      <a:pt x="12" y="10"/>
                      <a:pt x="12" y="10"/>
                      <a:pt x="13" y="10"/>
                    </a:cubicBezTo>
                    <a:cubicBezTo>
                      <a:pt x="13" y="9"/>
                      <a:pt x="12" y="9"/>
                      <a:pt x="12" y="8"/>
                    </a:cubicBezTo>
                    <a:cubicBezTo>
                      <a:pt x="13" y="7"/>
                      <a:pt x="13" y="8"/>
                      <a:pt x="13" y="8"/>
                    </a:cubicBezTo>
                    <a:cubicBezTo>
                      <a:pt x="14" y="8"/>
                      <a:pt x="13" y="8"/>
                      <a:pt x="14" y="8"/>
                    </a:cubicBezTo>
                    <a:cubicBezTo>
                      <a:pt x="14" y="8"/>
                      <a:pt x="14" y="8"/>
                      <a:pt x="14" y="8"/>
                    </a:cubicBezTo>
                    <a:cubicBezTo>
                      <a:pt x="14" y="7"/>
                      <a:pt x="14" y="7"/>
                      <a:pt x="15" y="7"/>
                    </a:cubicBezTo>
                    <a:cubicBezTo>
                      <a:pt x="15" y="7"/>
                      <a:pt x="15" y="6"/>
                      <a:pt x="14" y="6"/>
                    </a:cubicBezTo>
                    <a:close/>
                  </a:path>
                </a:pathLst>
              </a:custGeom>
              <a:solidFill>
                <a:schemeClr val="accent1"/>
              </a:solidFill>
              <a:ln w="3175">
                <a:noFill/>
              </a:ln>
            </p:spPr>
            <p:txBody>
              <a:bodyPr vert="horz" wrap="square" lIns="91440" tIns="45720" rIns="91440" bIns="45720" numCol="1" anchor="t" anchorCtr="0" compatLnSpc="1">
                <a:prstTxWarp prst="textNoShape">
                  <a:avLst/>
                </a:prstTxWarp>
              </a:bodyPr>
              <a:lstStyle/>
              <a:p>
                <a:endParaRPr lang="en-GB"/>
              </a:p>
            </p:txBody>
          </p:sp>
          <p:sp>
            <p:nvSpPr>
              <p:cNvPr id="5176" name="Freeform 2674">
                <a:extLst>
                  <a:ext uri="{FF2B5EF4-FFF2-40B4-BE49-F238E27FC236}">
                    <a16:creationId xmlns:a16="http://schemas.microsoft.com/office/drawing/2014/main" id="{D7CA1960-9A59-CA22-1302-FD17D352329E}"/>
                  </a:ext>
                </a:extLst>
              </p:cNvPr>
              <p:cNvSpPr>
                <a:spLocks/>
              </p:cNvSpPr>
              <p:nvPr/>
            </p:nvSpPr>
            <p:spPr bwMode="auto">
              <a:xfrm>
                <a:off x="4746625" y="3444875"/>
                <a:ext cx="6350" cy="3175"/>
              </a:xfrm>
              <a:custGeom>
                <a:avLst/>
                <a:gdLst>
                  <a:gd name="T0" fmla="*/ 1 w 2"/>
                  <a:gd name="T1" fmla="*/ 0 h 1"/>
                  <a:gd name="T2" fmla="*/ 1 w 2"/>
                  <a:gd name="T3" fmla="*/ 1 h 1"/>
                  <a:gd name="T4" fmla="*/ 1 w 2"/>
                  <a:gd name="T5" fmla="*/ 0 h 1"/>
                </a:gdLst>
                <a:ahLst/>
                <a:cxnLst>
                  <a:cxn ang="0">
                    <a:pos x="T0" y="T1"/>
                  </a:cxn>
                  <a:cxn ang="0">
                    <a:pos x="T2" y="T3"/>
                  </a:cxn>
                  <a:cxn ang="0">
                    <a:pos x="T4" y="T5"/>
                  </a:cxn>
                </a:cxnLst>
                <a:rect l="0" t="0" r="r" b="b"/>
                <a:pathLst>
                  <a:path w="2" h="1">
                    <a:moveTo>
                      <a:pt x="1" y="0"/>
                    </a:moveTo>
                    <a:cubicBezTo>
                      <a:pt x="0" y="0"/>
                      <a:pt x="1" y="0"/>
                      <a:pt x="1" y="1"/>
                    </a:cubicBezTo>
                    <a:cubicBezTo>
                      <a:pt x="2" y="1"/>
                      <a:pt x="1" y="1"/>
                      <a:pt x="1" y="0"/>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177" name="Freeform 2675">
                <a:extLst>
                  <a:ext uri="{FF2B5EF4-FFF2-40B4-BE49-F238E27FC236}">
                    <a16:creationId xmlns:a16="http://schemas.microsoft.com/office/drawing/2014/main" id="{04F7339B-E0CF-D028-7196-51245224D654}"/>
                  </a:ext>
                </a:extLst>
              </p:cNvPr>
              <p:cNvSpPr>
                <a:spLocks/>
              </p:cNvSpPr>
              <p:nvPr/>
            </p:nvSpPr>
            <p:spPr bwMode="auto">
              <a:xfrm>
                <a:off x="4752975" y="344805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178" name="Freeform 2676">
                <a:extLst>
                  <a:ext uri="{FF2B5EF4-FFF2-40B4-BE49-F238E27FC236}">
                    <a16:creationId xmlns:a16="http://schemas.microsoft.com/office/drawing/2014/main" id="{59560495-D7D7-1778-59BE-26CDBAD400E0}"/>
                  </a:ext>
                </a:extLst>
              </p:cNvPr>
              <p:cNvSpPr>
                <a:spLocks/>
              </p:cNvSpPr>
              <p:nvPr/>
            </p:nvSpPr>
            <p:spPr bwMode="auto">
              <a:xfrm>
                <a:off x="4684713" y="3411538"/>
                <a:ext cx="7938" cy="4762"/>
              </a:xfrm>
              <a:custGeom>
                <a:avLst/>
                <a:gdLst>
                  <a:gd name="T0" fmla="*/ 3 w 3"/>
                  <a:gd name="T1" fmla="*/ 2 h 2"/>
                  <a:gd name="T2" fmla="*/ 3 w 3"/>
                  <a:gd name="T3" fmla="*/ 2 h 2"/>
                  <a:gd name="T4" fmla="*/ 1 w 3"/>
                  <a:gd name="T5" fmla="*/ 1 h 2"/>
                  <a:gd name="T6" fmla="*/ 1 w 3"/>
                  <a:gd name="T7" fmla="*/ 1 h 2"/>
                  <a:gd name="T8" fmla="*/ 3 w 3"/>
                  <a:gd name="T9" fmla="*/ 2 h 2"/>
                </a:gdLst>
                <a:ahLst/>
                <a:cxnLst>
                  <a:cxn ang="0">
                    <a:pos x="T0" y="T1"/>
                  </a:cxn>
                  <a:cxn ang="0">
                    <a:pos x="T2" y="T3"/>
                  </a:cxn>
                  <a:cxn ang="0">
                    <a:pos x="T4" y="T5"/>
                  </a:cxn>
                  <a:cxn ang="0">
                    <a:pos x="T6" y="T7"/>
                  </a:cxn>
                  <a:cxn ang="0">
                    <a:pos x="T8" y="T9"/>
                  </a:cxn>
                </a:cxnLst>
                <a:rect l="0" t="0" r="r" b="b"/>
                <a:pathLst>
                  <a:path w="3" h="2">
                    <a:moveTo>
                      <a:pt x="3" y="2"/>
                    </a:moveTo>
                    <a:cubicBezTo>
                      <a:pt x="3" y="2"/>
                      <a:pt x="3" y="2"/>
                      <a:pt x="3" y="2"/>
                    </a:cubicBezTo>
                    <a:cubicBezTo>
                      <a:pt x="2" y="2"/>
                      <a:pt x="2" y="1"/>
                      <a:pt x="1" y="1"/>
                    </a:cubicBezTo>
                    <a:cubicBezTo>
                      <a:pt x="1" y="0"/>
                      <a:pt x="0" y="0"/>
                      <a:pt x="1" y="1"/>
                    </a:cubicBezTo>
                    <a:cubicBezTo>
                      <a:pt x="2" y="2"/>
                      <a:pt x="2" y="2"/>
                      <a:pt x="3" y="2"/>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179" name="Freeform 2677">
                <a:extLst>
                  <a:ext uri="{FF2B5EF4-FFF2-40B4-BE49-F238E27FC236}">
                    <a16:creationId xmlns:a16="http://schemas.microsoft.com/office/drawing/2014/main" id="{C8F32B60-F131-440B-380C-4AD44D08376E}"/>
                  </a:ext>
                </a:extLst>
              </p:cNvPr>
              <p:cNvSpPr>
                <a:spLocks/>
              </p:cNvSpPr>
              <p:nvPr/>
            </p:nvSpPr>
            <p:spPr bwMode="auto">
              <a:xfrm>
                <a:off x="4686300" y="3411538"/>
                <a:ext cx="9525" cy="4762"/>
              </a:xfrm>
              <a:custGeom>
                <a:avLst/>
                <a:gdLst>
                  <a:gd name="T0" fmla="*/ 2 w 3"/>
                  <a:gd name="T1" fmla="*/ 0 h 2"/>
                  <a:gd name="T2" fmla="*/ 2 w 3"/>
                  <a:gd name="T3" fmla="*/ 1 h 2"/>
                  <a:gd name="T4" fmla="*/ 2 w 3"/>
                  <a:gd name="T5" fmla="*/ 0 h 2"/>
                </a:gdLst>
                <a:ahLst/>
                <a:cxnLst>
                  <a:cxn ang="0">
                    <a:pos x="T0" y="T1"/>
                  </a:cxn>
                  <a:cxn ang="0">
                    <a:pos x="T2" y="T3"/>
                  </a:cxn>
                  <a:cxn ang="0">
                    <a:pos x="T4" y="T5"/>
                  </a:cxn>
                </a:cxnLst>
                <a:rect l="0" t="0" r="r" b="b"/>
                <a:pathLst>
                  <a:path w="3" h="2">
                    <a:moveTo>
                      <a:pt x="2" y="0"/>
                    </a:moveTo>
                    <a:cubicBezTo>
                      <a:pt x="0" y="0"/>
                      <a:pt x="1" y="0"/>
                      <a:pt x="2" y="1"/>
                    </a:cubicBezTo>
                    <a:cubicBezTo>
                      <a:pt x="3" y="2"/>
                      <a:pt x="3" y="1"/>
                      <a:pt x="2" y="0"/>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180" name="Freeform 2678">
                <a:extLst>
                  <a:ext uri="{FF2B5EF4-FFF2-40B4-BE49-F238E27FC236}">
                    <a16:creationId xmlns:a16="http://schemas.microsoft.com/office/drawing/2014/main" id="{DA42A732-DED5-1910-F130-8F167F48FD3A}"/>
                  </a:ext>
                </a:extLst>
              </p:cNvPr>
              <p:cNvSpPr>
                <a:spLocks/>
              </p:cNvSpPr>
              <p:nvPr/>
            </p:nvSpPr>
            <p:spPr bwMode="auto">
              <a:xfrm>
                <a:off x="4684713" y="3408363"/>
                <a:ext cx="4763" cy="3175"/>
              </a:xfrm>
              <a:custGeom>
                <a:avLst/>
                <a:gdLst>
                  <a:gd name="T0" fmla="*/ 2 w 2"/>
                  <a:gd name="T1" fmla="*/ 0 h 1"/>
                  <a:gd name="T2" fmla="*/ 1 w 2"/>
                  <a:gd name="T3" fmla="*/ 0 h 1"/>
                  <a:gd name="T4" fmla="*/ 1 w 2"/>
                  <a:gd name="T5" fmla="*/ 0 h 1"/>
                  <a:gd name="T6" fmla="*/ 2 w 2"/>
                  <a:gd name="T7" fmla="*/ 1 h 1"/>
                  <a:gd name="T8" fmla="*/ 2 w 2"/>
                  <a:gd name="T9" fmla="*/ 0 h 1"/>
                </a:gdLst>
                <a:ahLst/>
                <a:cxnLst>
                  <a:cxn ang="0">
                    <a:pos x="T0" y="T1"/>
                  </a:cxn>
                  <a:cxn ang="0">
                    <a:pos x="T2" y="T3"/>
                  </a:cxn>
                  <a:cxn ang="0">
                    <a:pos x="T4" y="T5"/>
                  </a:cxn>
                  <a:cxn ang="0">
                    <a:pos x="T6" y="T7"/>
                  </a:cxn>
                  <a:cxn ang="0">
                    <a:pos x="T8" y="T9"/>
                  </a:cxn>
                </a:cxnLst>
                <a:rect l="0" t="0" r="r" b="b"/>
                <a:pathLst>
                  <a:path w="2" h="1">
                    <a:moveTo>
                      <a:pt x="2" y="0"/>
                    </a:moveTo>
                    <a:cubicBezTo>
                      <a:pt x="1" y="0"/>
                      <a:pt x="2" y="0"/>
                      <a:pt x="1" y="0"/>
                    </a:cubicBezTo>
                    <a:cubicBezTo>
                      <a:pt x="1" y="0"/>
                      <a:pt x="0" y="0"/>
                      <a:pt x="1" y="0"/>
                    </a:cubicBezTo>
                    <a:cubicBezTo>
                      <a:pt x="1" y="1"/>
                      <a:pt x="1" y="0"/>
                      <a:pt x="2" y="1"/>
                    </a:cubicBezTo>
                    <a:cubicBezTo>
                      <a:pt x="2" y="1"/>
                      <a:pt x="2" y="0"/>
                      <a:pt x="2" y="0"/>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181" name="Freeform 2679">
                <a:extLst>
                  <a:ext uri="{FF2B5EF4-FFF2-40B4-BE49-F238E27FC236}">
                    <a16:creationId xmlns:a16="http://schemas.microsoft.com/office/drawing/2014/main" id="{58FFE6A0-E9E4-10CD-361C-D9EB2B9A06C8}"/>
                  </a:ext>
                </a:extLst>
              </p:cNvPr>
              <p:cNvSpPr>
                <a:spLocks/>
              </p:cNvSpPr>
              <p:nvPr/>
            </p:nvSpPr>
            <p:spPr bwMode="auto">
              <a:xfrm>
                <a:off x="4699000" y="3419475"/>
                <a:ext cx="1588"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1" y="0"/>
                      <a:pt x="1" y="0"/>
                      <a:pt x="1" y="0"/>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182" name="Freeform 2680">
                <a:extLst>
                  <a:ext uri="{FF2B5EF4-FFF2-40B4-BE49-F238E27FC236}">
                    <a16:creationId xmlns:a16="http://schemas.microsoft.com/office/drawing/2014/main" id="{1B0DC16F-146A-AB09-1A85-DB2CDD0153C8}"/>
                  </a:ext>
                </a:extLst>
              </p:cNvPr>
              <p:cNvSpPr>
                <a:spLocks/>
              </p:cNvSpPr>
              <p:nvPr/>
            </p:nvSpPr>
            <p:spPr bwMode="auto">
              <a:xfrm>
                <a:off x="4681538" y="3405188"/>
                <a:ext cx="4763" cy="7937"/>
              </a:xfrm>
              <a:custGeom>
                <a:avLst/>
                <a:gdLst>
                  <a:gd name="T0" fmla="*/ 2 w 2"/>
                  <a:gd name="T1" fmla="*/ 2 h 3"/>
                  <a:gd name="T2" fmla="*/ 2 w 2"/>
                  <a:gd name="T3" fmla="*/ 2 h 3"/>
                  <a:gd name="T4" fmla="*/ 1 w 2"/>
                  <a:gd name="T5" fmla="*/ 1 h 3"/>
                  <a:gd name="T6" fmla="*/ 0 w 2"/>
                  <a:gd name="T7" fmla="*/ 1 h 3"/>
                  <a:gd name="T8" fmla="*/ 0 w 2"/>
                  <a:gd name="T9" fmla="*/ 1 h 3"/>
                  <a:gd name="T10" fmla="*/ 0 w 2"/>
                  <a:gd name="T11" fmla="*/ 1 h 3"/>
                  <a:gd name="T12" fmla="*/ 1 w 2"/>
                  <a:gd name="T13" fmla="*/ 1 h 3"/>
                  <a:gd name="T14" fmla="*/ 1 w 2"/>
                  <a:gd name="T15" fmla="*/ 2 h 3"/>
                  <a:gd name="T16" fmla="*/ 2 w 2"/>
                  <a:gd name="T17" fmla="*/ 3 h 3"/>
                  <a:gd name="T18" fmla="*/ 1 w 2"/>
                  <a:gd name="T19" fmla="*/ 2 h 3"/>
                  <a:gd name="T20" fmla="*/ 2 w 2"/>
                  <a:gd name="T21"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3">
                    <a:moveTo>
                      <a:pt x="2" y="2"/>
                    </a:moveTo>
                    <a:cubicBezTo>
                      <a:pt x="2" y="3"/>
                      <a:pt x="2" y="2"/>
                      <a:pt x="2" y="2"/>
                    </a:cubicBezTo>
                    <a:cubicBezTo>
                      <a:pt x="1" y="2"/>
                      <a:pt x="1" y="1"/>
                      <a:pt x="1" y="1"/>
                    </a:cubicBezTo>
                    <a:cubicBezTo>
                      <a:pt x="1" y="1"/>
                      <a:pt x="0" y="1"/>
                      <a:pt x="0" y="1"/>
                    </a:cubicBezTo>
                    <a:cubicBezTo>
                      <a:pt x="0" y="0"/>
                      <a:pt x="0" y="0"/>
                      <a:pt x="0" y="1"/>
                    </a:cubicBezTo>
                    <a:cubicBezTo>
                      <a:pt x="0" y="1"/>
                      <a:pt x="0" y="0"/>
                      <a:pt x="0" y="1"/>
                    </a:cubicBezTo>
                    <a:cubicBezTo>
                      <a:pt x="0" y="1"/>
                      <a:pt x="0" y="1"/>
                      <a:pt x="1" y="1"/>
                    </a:cubicBezTo>
                    <a:cubicBezTo>
                      <a:pt x="1" y="1"/>
                      <a:pt x="1" y="1"/>
                      <a:pt x="1" y="2"/>
                    </a:cubicBezTo>
                    <a:cubicBezTo>
                      <a:pt x="1" y="2"/>
                      <a:pt x="1" y="2"/>
                      <a:pt x="2" y="3"/>
                    </a:cubicBezTo>
                    <a:cubicBezTo>
                      <a:pt x="2" y="3"/>
                      <a:pt x="2" y="3"/>
                      <a:pt x="1" y="2"/>
                    </a:cubicBezTo>
                    <a:cubicBezTo>
                      <a:pt x="1" y="2"/>
                      <a:pt x="2" y="2"/>
                      <a:pt x="2" y="2"/>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183" name="Freeform 2681">
                <a:extLst>
                  <a:ext uri="{FF2B5EF4-FFF2-40B4-BE49-F238E27FC236}">
                    <a16:creationId xmlns:a16="http://schemas.microsoft.com/office/drawing/2014/main" id="{5C43321C-0B55-D797-1DF0-8865837BBE46}"/>
                  </a:ext>
                </a:extLst>
              </p:cNvPr>
              <p:cNvSpPr>
                <a:spLocks/>
              </p:cNvSpPr>
              <p:nvPr/>
            </p:nvSpPr>
            <p:spPr bwMode="auto">
              <a:xfrm>
                <a:off x="4700588" y="3419475"/>
                <a:ext cx="3175"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1" y="0"/>
                      <a:pt x="0" y="0"/>
                      <a:pt x="0" y="0"/>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184" name="Freeform 2682">
                <a:extLst>
                  <a:ext uri="{FF2B5EF4-FFF2-40B4-BE49-F238E27FC236}">
                    <a16:creationId xmlns:a16="http://schemas.microsoft.com/office/drawing/2014/main" id="{4C6D2426-B4BA-22BB-2805-D7EF0EE31613}"/>
                  </a:ext>
                </a:extLst>
              </p:cNvPr>
              <p:cNvSpPr>
                <a:spLocks/>
              </p:cNvSpPr>
              <p:nvPr/>
            </p:nvSpPr>
            <p:spPr bwMode="auto">
              <a:xfrm>
                <a:off x="4678363" y="3398838"/>
                <a:ext cx="3175" cy="3175"/>
              </a:xfrm>
              <a:custGeom>
                <a:avLst/>
                <a:gdLst>
                  <a:gd name="T0" fmla="*/ 0 w 1"/>
                  <a:gd name="T1" fmla="*/ 1 h 1"/>
                  <a:gd name="T2" fmla="*/ 1 w 1"/>
                  <a:gd name="T3" fmla="*/ 1 h 1"/>
                  <a:gd name="T4" fmla="*/ 1 w 1"/>
                  <a:gd name="T5" fmla="*/ 0 h 1"/>
                  <a:gd name="T6" fmla="*/ 0 w 1"/>
                  <a:gd name="T7" fmla="*/ 0 h 1"/>
                  <a:gd name="T8" fmla="*/ 0 w 1"/>
                  <a:gd name="T9" fmla="*/ 0 h 1"/>
                  <a:gd name="T10" fmla="*/ 0 w 1"/>
                  <a:gd name="T11" fmla="*/ 0 h 1"/>
                  <a:gd name="T12" fmla="*/ 0 w 1"/>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0" y="1"/>
                    </a:moveTo>
                    <a:cubicBezTo>
                      <a:pt x="1" y="1"/>
                      <a:pt x="1" y="1"/>
                      <a:pt x="1" y="1"/>
                    </a:cubicBezTo>
                    <a:cubicBezTo>
                      <a:pt x="1" y="0"/>
                      <a:pt x="0" y="0"/>
                      <a:pt x="1" y="0"/>
                    </a:cubicBezTo>
                    <a:cubicBezTo>
                      <a:pt x="1" y="0"/>
                      <a:pt x="1" y="0"/>
                      <a:pt x="0" y="0"/>
                    </a:cubicBezTo>
                    <a:cubicBezTo>
                      <a:pt x="0" y="0"/>
                      <a:pt x="0" y="0"/>
                      <a:pt x="0" y="0"/>
                    </a:cubicBezTo>
                    <a:cubicBezTo>
                      <a:pt x="0" y="0"/>
                      <a:pt x="0" y="0"/>
                      <a:pt x="0" y="0"/>
                    </a:cubicBezTo>
                    <a:cubicBezTo>
                      <a:pt x="0" y="0"/>
                      <a:pt x="0" y="1"/>
                      <a:pt x="0" y="1"/>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185" name="Freeform 2683">
                <a:extLst>
                  <a:ext uri="{FF2B5EF4-FFF2-40B4-BE49-F238E27FC236}">
                    <a16:creationId xmlns:a16="http://schemas.microsoft.com/office/drawing/2014/main" id="{C64D7DF7-46F4-66D0-0E21-404273216E2B}"/>
                  </a:ext>
                </a:extLst>
              </p:cNvPr>
              <p:cNvSpPr>
                <a:spLocks/>
              </p:cNvSpPr>
              <p:nvPr/>
            </p:nvSpPr>
            <p:spPr bwMode="auto">
              <a:xfrm>
                <a:off x="4678363" y="3402013"/>
                <a:ext cx="6350" cy="3175"/>
              </a:xfrm>
              <a:custGeom>
                <a:avLst/>
                <a:gdLst>
                  <a:gd name="T0" fmla="*/ 1 w 2"/>
                  <a:gd name="T1" fmla="*/ 1 h 1"/>
                  <a:gd name="T2" fmla="*/ 1 w 2"/>
                  <a:gd name="T3" fmla="*/ 1 h 1"/>
                  <a:gd name="T4" fmla="*/ 2 w 2"/>
                  <a:gd name="T5" fmla="*/ 1 h 1"/>
                  <a:gd name="T6" fmla="*/ 1 w 2"/>
                  <a:gd name="T7" fmla="*/ 1 h 1"/>
                  <a:gd name="T8" fmla="*/ 0 w 2"/>
                  <a:gd name="T9" fmla="*/ 1 h 1"/>
                  <a:gd name="T10" fmla="*/ 1 w 2"/>
                  <a:gd name="T11" fmla="*/ 1 h 1"/>
                </a:gdLst>
                <a:ahLst/>
                <a:cxnLst>
                  <a:cxn ang="0">
                    <a:pos x="T0" y="T1"/>
                  </a:cxn>
                  <a:cxn ang="0">
                    <a:pos x="T2" y="T3"/>
                  </a:cxn>
                  <a:cxn ang="0">
                    <a:pos x="T4" y="T5"/>
                  </a:cxn>
                  <a:cxn ang="0">
                    <a:pos x="T6" y="T7"/>
                  </a:cxn>
                  <a:cxn ang="0">
                    <a:pos x="T8" y="T9"/>
                  </a:cxn>
                  <a:cxn ang="0">
                    <a:pos x="T10" y="T11"/>
                  </a:cxn>
                </a:cxnLst>
                <a:rect l="0" t="0" r="r" b="b"/>
                <a:pathLst>
                  <a:path w="2" h="1">
                    <a:moveTo>
                      <a:pt x="1" y="1"/>
                    </a:moveTo>
                    <a:cubicBezTo>
                      <a:pt x="1" y="1"/>
                      <a:pt x="1" y="1"/>
                      <a:pt x="1" y="1"/>
                    </a:cubicBezTo>
                    <a:cubicBezTo>
                      <a:pt x="2" y="1"/>
                      <a:pt x="2" y="1"/>
                      <a:pt x="2" y="1"/>
                    </a:cubicBezTo>
                    <a:cubicBezTo>
                      <a:pt x="1" y="1"/>
                      <a:pt x="1" y="1"/>
                      <a:pt x="1" y="1"/>
                    </a:cubicBezTo>
                    <a:cubicBezTo>
                      <a:pt x="0" y="0"/>
                      <a:pt x="0" y="0"/>
                      <a:pt x="0" y="1"/>
                    </a:cubicBezTo>
                    <a:cubicBezTo>
                      <a:pt x="1" y="1"/>
                      <a:pt x="1" y="1"/>
                      <a:pt x="1" y="1"/>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186" name="Freeform 2684">
                <a:extLst>
                  <a:ext uri="{FF2B5EF4-FFF2-40B4-BE49-F238E27FC236}">
                    <a16:creationId xmlns:a16="http://schemas.microsoft.com/office/drawing/2014/main" id="{9B171AF1-2D7B-C0C7-F771-26A4907ED4E8}"/>
                  </a:ext>
                </a:extLst>
              </p:cNvPr>
              <p:cNvSpPr>
                <a:spLocks/>
              </p:cNvSpPr>
              <p:nvPr/>
            </p:nvSpPr>
            <p:spPr bwMode="auto">
              <a:xfrm>
                <a:off x="4703763" y="3419475"/>
                <a:ext cx="0" cy="3175"/>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0"/>
                      <a:pt x="0" y="1"/>
                      <a:pt x="0" y="1"/>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187" name="Freeform 2685">
                <a:extLst>
                  <a:ext uri="{FF2B5EF4-FFF2-40B4-BE49-F238E27FC236}">
                    <a16:creationId xmlns:a16="http://schemas.microsoft.com/office/drawing/2014/main" id="{39960EDE-FA6A-324A-ECD8-309D88B52152}"/>
                  </a:ext>
                </a:extLst>
              </p:cNvPr>
              <p:cNvSpPr>
                <a:spLocks/>
              </p:cNvSpPr>
              <p:nvPr/>
            </p:nvSpPr>
            <p:spPr bwMode="auto">
              <a:xfrm>
                <a:off x="4710113" y="3425825"/>
                <a:ext cx="3175" cy="3175"/>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0" y="1"/>
                    </a:cubicBezTo>
                    <a:cubicBezTo>
                      <a:pt x="0" y="1"/>
                      <a:pt x="1" y="0"/>
                      <a:pt x="0" y="0"/>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188" name="Freeform 2686">
                <a:extLst>
                  <a:ext uri="{FF2B5EF4-FFF2-40B4-BE49-F238E27FC236}">
                    <a16:creationId xmlns:a16="http://schemas.microsoft.com/office/drawing/2014/main" id="{F9B21D34-241C-F1BF-F215-301FD3DDB5B4}"/>
                  </a:ext>
                </a:extLst>
              </p:cNvPr>
              <p:cNvSpPr>
                <a:spLocks/>
              </p:cNvSpPr>
              <p:nvPr/>
            </p:nvSpPr>
            <p:spPr bwMode="auto">
              <a:xfrm>
                <a:off x="4735513" y="3443288"/>
                <a:ext cx="11113" cy="4762"/>
              </a:xfrm>
              <a:custGeom>
                <a:avLst/>
                <a:gdLst>
                  <a:gd name="T0" fmla="*/ 2 w 4"/>
                  <a:gd name="T1" fmla="*/ 1 h 2"/>
                  <a:gd name="T2" fmla="*/ 1 w 4"/>
                  <a:gd name="T3" fmla="*/ 1 h 2"/>
                  <a:gd name="T4" fmla="*/ 4 w 4"/>
                  <a:gd name="T5" fmla="*/ 2 h 2"/>
                  <a:gd name="T6" fmla="*/ 4 w 4"/>
                  <a:gd name="T7" fmla="*/ 1 h 2"/>
                  <a:gd name="T8" fmla="*/ 2 w 4"/>
                  <a:gd name="T9" fmla="*/ 1 h 2"/>
                </a:gdLst>
                <a:ahLst/>
                <a:cxnLst>
                  <a:cxn ang="0">
                    <a:pos x="T0" y="T1"/>
                  </a:cxn>
                  <a:cxn ang="0">
                    <a:pos x="T2" y="T3"/>
                  </a:cxn>
                  <a:cxn ang="0">
                    <a:pos x="T4" y="T5"/>
                  </a:cxn>
                  <a:cxn ang="0">
                    <a:pos x="T6" y="T7"/>
                  </a:cxn>
                  <a:cxn ang="0">
                    <a:pos x="T8" y="T9"/>
                  </a:cxn>
                </a:cxnLst>
                <a:rect l="0" t="0" r="r" b="b"/>
                <a:pathLst>
                  <a:path w="4" h="2">
                    <a:moveTo>
                      <a:pt x="2" y="1"/>
                    </a:moveTo>
                    <a:cubicBezTo>
                      <a:pt x="1" y="0"/>
                      <a:pt x="0" y="1"/>
                      <a:pt x="1" y="1"/>
                    </a:cubicBezTo>
                    <a:cubicBezTo>
                      <a:pt x="2" y="1"/>
                      <a:pt x="3" y="2"/>
                      <a:pt x="4" y="2"/>
                    </a:cubicBezTo>
                    <a:cubicBezTo>
                      <a:pt x="4" y="2"/>
                      <a:pt x="4" y="2"/>
                      <a:pt x="4" y="1"/>
                    </a:cubicBezTo>
                    <a:cubicBezTo>
                      <a:pt x="3" y="1"/>
                      <a:pt x="2" y="1"/>
                      <a:pt x="2" y="1"/>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189" name="Freeform 2687">
                <a:extLst>
                  <a:ext uri="{FF2B5EF4-FFF2-40B4-BE49-F238E27FC236}">
                    <a16:creationId xmlns:a16="http://schemas.microsoft.com/office/drawing/2014/main" id="{5A870EC4-5568-A3ED-1D4E-8EA94857E8CC}"/>
                  </a:ext>
                </a:extLst>
              </p:cNvPr>
              <p:cNvSpPr>
                <a:spLocks/>
              </p:cNvSpPr>
              <p:nvPr/>
            </p:nvSpPr>
            <p:spPr bwMode="auto">
              <a:xfrm>
                <a:off x="4718050" y="3440113"/>
                <a:ext cx="17463" cy="3175"/>
              </a:xfrm>
              <a:custGeom>
                <a:avLst/>
                <a:gdLst>
                  <a:gd name="T0" fmla="*/ 5 w 6"/>
                  <a:gd name="T1" fmla="*/ 1 h 1"/>
                  <a:gd name="T2" fmla="*/ 4 w 6"/>
                  <a:gd name="T3" fmla="*/ 0 h 1"/>
                  <a:gd name="T4" fmla="*/ 2 w 6"/>
                  <a:gd name="T5" fmla="*/ 0 h 1"/>
                  <a:gd name="T6" fmla="*/ 1 w 6"/>
                  <a:gd name="T7" fmla="*/ 0 h 1"/>
                  <a:gd name="T8" fmla="*/ 2 w 6"/>
                  <a:gd name="T9" fmla="*/ 1 h 1"/>
                  <a:gd name="T10" fmla="*/ 5 w 6"/>
                  <a:gd name="T11" fmla="*/ 1 h 1"/>
                </a:gdLst>
                <a:ahLst/>
                <a:cxnLst>
                  <a:cxn ang="0">
                    <a:pos x="T0" y="T1"/>
                  </a:cxn>
                  <a:cxn ang="0">
                    <a:pos x="T2" y="T3"/>
                  </a:cxn>
                  <a:cxn ang="0">
                    <a:pos x="T4" y="T5"/>
                  </a:cxn>
                  <a:cxn ang="0">
                    <a:pos x="T6" y="T7"/>
                  </a:cxn>
                  <a:cxn ang="0">
                    <a:pos x="T8" y="T9"/>
                  </a:cxn>
                  <a:cxn ang="0">
                    <a:pos x="T10" y="T11"/>
                  </a:cxn>
                </a:cxnLst>
                <a:rect l="0" t="0" r="r" b="b"/>
                <a:pathLst>
                  <a:path w="6" h="1">
                    <a:moveTo>
                      <a:pt x="5" y="1"/>
                    </a:moveTo>
                    <a:cubicBezTo>
                      <a:pt x="5" y="1"/>
                      <a:pt x="6" y="0"/>
                      <a:pt x="4" y="0"/>
                    </a:cubicBezTo>
                    <a:cubicBezTo>
                      <a:pt x="4" y="0"/>
                      <a:pt x="3" y="0"/>
                      <a:pt x="2" y="0"/>
                    </a:cubicBezTo>
                    <a:cubicBezTo>
                      <a:pt x="1" y="0"/>
                      <a:pt x="1" y="0"/>
                      <a:pt x="1" y="0"/>
                    </a:cubicBezTo>
                    <a:cubicBezTo>
                      <a:pt x="2" y="0"/>
                      <a:pt x="0" y="0"/>
                      <a:pt x="2" y="1"/>
                    </a:cubicBezTo>
                    <a:cubicBezTo>
                      <a:pt x="4" y="1"/>
                      <a:pt x="3" y="0"/>
                      <a:pt x="5" y="1"/>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190" name="Freeform 2688">
                <a:extLst>
                  <a:ext uri="{FF2B5EF4-FFF2-40B4-BE49-F238E27FC236}">
                    <a16:creationId xmlns:a16="http://schemas.microsoft.com/office/drawing/2014/main" id="{D8ACE16A-D4FB-65DF-66C4-C1F31EC4DFA4}"/>
                  </a:ext>
                </a:extLst>
              </p:cNvPr>
              <p:cNvSpPr>
                <a:spLocks/>
              </p:cNvSpPr>
              <p:nvPr/>
            </p:nvSpPr>
            <p:spPr bwMode="auto">
              <a:xfrm>
                <a:off x="4714875" y="3433763"/>
                <a:ext cx="20638" cy="3175"/>
              </a:xfrm>
              <a:custGeom>
                <a:avLst/>
                <a:gdLst>
                  <a:gd name="T0" fmla="*/ 2 w 7"/>
                  <a:gd name="T1" fmla="*/ 1 h 1"/>
                  <a:gd name="T2" fmla="*/ 6 w 7"/>
                  <a:gd name="T3" fmla="*/ 1 h 1"/>
                  <a:gd name="T4" fmla="*/ 4 w 7"/>
                  <a:gd name="T5" fmla="*/ 0 h 1"/>
                  <a:gd name="T6" fmla="*/ 2 w 7"/>
                  <a:gd name="T7" fmla="*/ 0 h 1"/>
                  <a:gd name="T8" fmla="*/ 1 w 7"/>
                  <a:gd name="T9" fmla="*/ 0 h 1"/>
                  <a:gd name="T10" fmla="*/ 1 w 7"/>
                  <a:gd name="T11" fmla="*/ 0 h 1"/>
                  <a:gd name="T12" fmla="*/ 0 w 7"/>
                  <a:gd name="T13" fmla="*/ 0 h 1"/>
                  <a:gd name="T14" fmla="*/ 2 w 7"/>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1">
                    <a:moveTo>
                      <a:pt x="2" y="1"/>
                    </a:moveTo>
                    <a:cubicBezTo>
                      <a:pt x="4" y="1"/>
                      <a:pt x="5" y="1"/>
                      <a:pt x="6" y="1"/>
                    </a:cubicBezTo>
                    <a:cubicBezTo>
                      <a:pt x="7" y="0"/>
                      <a:pt x="4" y="0"/>
                      <a:pt x="4" y="0"/>
                    </a:cubicBezTo>
                    <a:cubicBezTo>
                      <a:pt x="3" y="0"/>
                      <a:pt x="3" y="0"/>
                      <a:pt x="2" y="0"/>
                    </a:cubicBezTo>
                    <a:cubicBezTo>
                      <a:pt x="2" y="0"/>
                      <a:pt x="3" y="0"/>
                      <a:pt x="1" y="0"/>
                    </a:cubicBezTo>
                    <a:cubicBezTo>
                      <a:pt x="2" y="0"/>
                      <a:pt x="2" y="0"/>
                      <a:pt x="1" y="0"/>
                    </a:cubicBezTo>
                    <a:cubicBezTo>
                      <a:pt x="1" y="0"/>
                      <a:pt x="0" y="0"/>
                      <a:pt x="0" y="0"/>
                    </a:cubicBezTo>
                    <a:cubicBezTo>
                      <a:pt x="0" y="0"/>
                      <a:pt x="2" y="1"/>
                      <a:pt x="2" y="1"/>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191" name="Freeform 2689">
                <a:extLst>
                  <a:ext uri="{FF2B5EF4-FFF2-40B4-BE49-F238E27FC236}">
                    <a16:creationId xmlns:a16="http://schemas.microsoft.com/office/drawing/2014/main" id="{F2C1CAB9-6CFF-E5B1-679B-15406DD331E8}"/>
                  </a:ext>
                </a:extLst>
              </p:cNvPr>
              <p:cNvSpPr>
                <a:spLocks/>
              </p:cNvSpPr>
              <p:nvPr/>
            </p:nvSpPr>
            <p:spPr bwMode="auto">
              <a:xfrm>
                <a:off x="4714875" y="3429000"/>
                <a:ext cx="12700" cy="1587"/>
              </a:xfrm>
              <a:custGeom>
                <a:avLst/>
                <a:gdLst>
                  <a:gd name="T0" fmla="*/ 1 w 4"/>
                  <a:gd name="T1" fmla="*/ 0 h 1"/>
                  <a:gd name="T2" fmla="*/ 1 w 4"/>
                  <a:gd name="T3" fmla="*/ 1 h 1"/>
                  <a:gd name="T4" fmla="*/ 3 w 4"/>
                  <a:gd name="T5" fmla="*/ 1 h 1"/>
                  <a:gd name="T6" fmla="*/ 4 w 4"/>
                  <a:gd name="T7" fmla="*/ 0 h 1"/>
                  <a:gd name="T8" fmla="*/ 1 w 4"/>
                  <a:gd name="T9" fmla="*/ 0 h 1"/>
                  <a:gd name="T10" fmla="*/ 1 w 4"/>
                  <a:gd name="T11" fmla="*/ 0 h 1"/>
                  <a:gd name="T12" fmla="*/ 1 w 4"/>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4" h="1">
                    <a:moveTo>
                      <a:pt x="1" y="0"/>
                    </a:moveTo>
                    <a:cubicBezTo>
                      <a:pt x="0" y="1"/>
                      <a:pt x="0" y="1"/>
                      <a:pt x="1" y="1"/>
                    </a:cubicBezTo>
                    <a:cubicBezTo>
                      <a:pt x="2" y="1"/>
                      <a:pt x="3" y="1"/>
                      <a:pt x="3" y="1"/>
                    </a:cubicBezTo>
                    <a:cubicBezTo>
                      <a:pt x="4" y="1"/>
                      <a:pt x="4" y="1"/>
                      <a:pt x="4" y="0"/>
                    </a:cubicBezTo>
                    <a:cubicBezTo>
                      <a:pt x="3" y="0"/>
                      <a:pt x="2" y="0"/>
                      <a:pt x="1" y="0"/>
                    </a:cubicBezTo>
                    <a:cubicBezTo>
                      <a:pt x="1" y="0"/>
                      <a:pt x="0" y="0"/>
                      <a:pt x="1" y="0"/>
                    </a:cubicBezTo>
                    <a:cubicBezTo>
                      <a:pt x="1" y="0"/>
                      <a:pt x="1" y="0"/>
                      <a:pt x="1" y="0"/>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192" name="Freeform 2690">
                <a:extLst>
                  <a:ext uri="{FF2B5EF4-FFF2-40B4-BE49-F238E27FC236}">
                    <a16:creationId xmlns:a16="http://schemas.microsoft.com/office/drawing/2014/main" id="{0D20CB99-31C3-F99B-1BE1-68722FF1F3B9}"/>
                  </a:ext>
                </a:extLst>
              </p:cNvPr>
              <p:cNvSpPr>
                <a:spLocks/>
              </p:cNvSpPr>
              <p:nvPr/>
            </p:nvSpPr>
            <p:spPr bwMode="auto">
              <a:xfrm>
                <a:off x="4710113" y="3425825"/>
                <a:ext cx="7938" cy="4762"/>
              </a:xfrm>
              <a:custGeom>
                <a:avLst/>
                <a:gdLst>
                  <a:gd name="T0" fmla="*/ 1 w 3"/>
                  <a:gd name="T1" fmla="*/ 1 h 2"/>
                  <a:gd name="T2" fmla="*/ 1 w 3"/>
                  <a:gd name="T3" fmla="*/ 1 h 2"/>
                  <a:gd name="T4" fmla="*/ 1 w 3"/>
                  <a:gd name="T5" fmla="*/ 1 h 2"/>
                </a:gdLst>
                <a:ahLst/>
                <a:cxnLst>
                  <a:cxn ang="0">
                    <a:pos x="T0" y="T1"/>
                  </a:cxn>
                  <a:cxn ang="0">
                    <a:pos x="T2" y="T3"/>
                  </a:cxn>
                  <a:cxn ang="0">
                    <a:pos x="T4" y="T5"/>
                  </a:cxn>
                </a:cxnLst>
                <a:rect l="0" t="0" r="r" b="b"/>
                <a:pathLst>
                  <a:path w="3" h="2">
                    <a:moveTo>
                      <a:pt x="1" y="1"/>
                    </a:moveTo>
                    <a:cubicBezTo>
                      <a:pt x="0" y="0"/>
                      <a:pt x="1" y="1"/>
                      <a:pt x="1" y="1"/>
                    </a:cubicBezTo>
                    <a:cubicBezTo>
                      <a:pt x="3" y="2"/>
                      <a:pt x="2" y="1"/>
                      <a:pt x="1" y="1"/>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193" name="Freeform 2691">
                <a:extLst>
                  <a:ext uri="{FF2B5EF4-FFF2-40B4-BE49-F238E27FC236}">
                    <a16:creationId xmlns:a16="http://schemas.microsoft.com/office/drawing/2014/main" id="{226D51F5-4922-5428-DA68-86A89013D8F5}"/>
                  </a:ext>
                </a:extLst>
              </p:cNvPr>
              <p:cNvSpPr>
                <a:spLocks/>
              </p:cNvSpPr>
              <p:nvPr/>
            </p:nvSpPr>
            <p:spPr bwMode="auto">
              <a:xfrm>
                <a:off x="4684713" y="3398838"/>
                <a:ext cx="1588" cy="3175"/>
              </a:xfrm>
              <a:custGeom>
                <a:avLst/>
                <a:gdLst>
                  <a:gd name="T0" fmla="*/ 0 w 1"/>
                  <a:gd name="T1" fmla="*/ 1 h 1"/>
                  <a:gd name="T2" fmla="*/ 0 w 1"/>
                  <a:gd name="T3" fmla="*/ 1 h 1"/>
                  <a:gd name="T4" fmla="*/ 1 w 1"/>
                  <a:gd name="T5" fmla="*/ 1 h 1"/>
                  <a:gd name="T6" fmla="*/ 1 w 1"/>
                  <a:gd name="T7" fmla="*/ 1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cubicBezTo>
                      <a:pt x="0" y="0"/>
                      <a:pt x="0" y="1"/>
                      <a:pt x="0" y="1"/>
                    </a:cubicBezTo>
                    <a:cubicBezTo>
                      <a:pt x="0" y="1"/>
                      <a:pt x="1" y="1"/>
                      <a:pt x="1" y="1"/>
                    </a:cubicBezTo>
                    <a:cubicBezTo>
                      <a:pt x="1" y="1"/>
                      <a:pt x="1" y="1"/>
                      <a:pt x="1" y="1"/>
                    </a:cubicBezTo>
                    <a:cubicBezTo>
                      <a:pt x="1" y="1"/>
                      <a:pt x="1" y="1"/>
                      <a:pt x="0" y="1"/>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194" name="Freeform 2692">
                <a:extLst>
                  <a:ext uri="{FF2B5EF4-FFF2-40B4-BE49-F238E27FC236}">
                    <a16:creationId xmlns:a16="http://schemas.microsoft.com/office/drawing/2014/main" id="{3BC698CB-A9DB-F850-E9CE-610553208DE7}"/>
                  </a:ext>
                </a:extLst>
              </p:cNvPr>
              <p:cNvSpPr>
                <a:spLocks/>
              </p:cNvSpPr>
              <p:nvPr/>
            </p:nvSpPr>
            <p:spPr bwMode="auto">
              <a:xfrm>
                <a:off x="4724400" y="3444875"/>
                <a:ext cx="4763" cy="3175"/>
              </a:xfrm>
              <a:custGeom>
                <a:avLst/>
                <a:gdLst>
                  <a:gd name="T0" fmla="*/ 1 w 2"/>
                  <a:gd name="T1" fmla="*/ 1 h 1"/>
                  <a:gd name="T2" fmla="*/ 1 w 2"/>
                  <a:gd name="T3" fmla="*/ 0 h 1"/>
                  <a:gd name="T4" fmla="*/ 1 w 2"/>
                  <a:gd name="T5" fmla="*/ 1 h 1"/>
                </a:gdLst>
                <a:ahLst/>
                <a:cxnLst>
                  <a:cxn ang="0">
                    <a:pos x="T0" y="T1"/>
                  </a:cxn>
                  <a:cxn ang="0">
                    <a:pos x="T2" y="T3"/>
                  </a:cxn>
                  <a:cxn ang="0">
                    <a:pos x="T4" y="T5"/>
                  </a:cxn>
                </a:cxnLst>
                <a:rect l="0" t="0" r="r" b="b"/>
                <a:pathLst>
                  <a:path w="2" h="1">
                    <a:moveTo>
                      <a:pt x="1" y="1"/>
                    </a:moveTo>
                    <a:cubicBezTo>
                      <a:pt x="2" y="1"/>
                      <a:pt x="2" y="0"/>
                      <a:pt x="1" y="0"/>
                    </a:cubicBezTo>
                    <a:cubicBezTo>
                      <a:pt x="0" y="0"/>
                      <a:pt x="1" y="0"/>
                      <a:pt x="1" y="1"/>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195" name="Freeform 2693">
                <a:extLst>
                  <a:ext uri="{FF2B5EF4-FFF2-40B4-BE49-F238E27FC236}">
                    <a16:creationId xmlns:a16="http://schemas.microsoft.com/office/drawing/2014/main" id="{4A36379C-3AC1-4FFB-7E9D-AC29E017DCBD}"/>
                  </a:ext>
                </a:extLst>
              </p:cNvPr>
              <p:cNvSpPr>
                <a:spLocks/>
              </p:cNvSpPr>
              <p:nvPr/>
            </p:nvSpPr>
            <p:spPr bwMode="auto">
              <a:xfrm>
                <a:off x="4678363" y="3384550"/>
                <a:ext cx="3175" cy="3175"/>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1" y="1"/>
                      <a:pt x="1" y="1"/>
                      <a:pt x="1" y="1"/>
                    </a:cubicBezTo>
                    <a:cubicBezTo>
                      <a:pt x="1" y="0"/>
                      <a:pt x="0" y="1"/>
                      <a:pt x="0" y="1"/>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196" name="Freeform 2694">
                <a:extLst>
                  <a:ext uri="{FF2B5EF4-FFF2-40B4-BE49-F238E27FC236}">
                    <a16:creationId xmlns:a16="http://schemas.microsoft.com/office/drawing/2014/main" id="{BD47911C-807A-1923-79EF-1335CAE94ECF}"/>
                  </a:ext>
                </a:extLst>
              </p:cNvPr>
              <p:cNvSpPr>
                <a:spLocks/>
              </p:cNvSpPr>
              <p:nvPr/>
            </p:nvSpPr>
            <p:spPr bwMode="auto">
              <a:xfrm>
                <a:off x="4672013" y="3397250"/>
                <a:ext cx="3175" cy="1587"/>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0" y="0"/>
                    </a:cubicBezTo>
                    <a:cubicBezTo>
                      <a:pt x="0" y="1"/>
                      <a:pt x="0" y="1"/>
                      <a:pt x="1" y="1"/>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197" name="Freeform 2695">
                <a:extLst>
                  <a:ext uri="{FF2B5EF4-FFF2-40B4-BE49-F238E27FC236}">
                    <a16:creationId xmlns:a16="http://schemas.microsoft.com/office/drawing/2014/main" id="{3F5BEC97-C0DC-BA4E-3021-0CF300F84631}"/>
                  </a:ext>
                </a:extLst>
              </p:cNvPr>
              <p:cNvSpPr>
                <a:spLocks/>
              </p:cNvSpPr>
              <p:nvPr/>
            </p:nvSpPr>
            <p:spPr bwMode="auto">
              <a:xfrm>
                <a:off x="4678363" y="3384550"/>
                <a:ext cx="3175" cy="3175"/>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1" y="1"/>
                      <a:pt x="1" y="0"/>
                      <a:pt x="1" y="0"/>
                    </a:cubicBezTo>
                    <a:cubicBezTo>
                      <a:pt x="0" y="0"/>
                      <a:pt x="0" y="0"/>
                      <a:pt x="0" y="0"/>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198" name="Freeform 2696">
                <a:extLst>
                  <a:ext uri="{FF2B5EF4-FFF2-40B4-BE49-F238E27FC236}">
                    <a16:creationId xmlns:a16="http://schemas.microsoft.com/office/drawing/2014/main" id="{80748696-5BBB-5780-7A73-C827BDF05784}"/>
                  </a:ext>
                </a:extLst>
              </p:cNvPr>
              <p:cNvSpPr>
                <a:spLocks/>
              </p:cNvSpPr>
              <p:nvPr/>
            </p:nvSpPr>
            <p:spPr bwMode="auto">
              <a:xfrm>
                <a:off x="4675188" y="3387725"/>
                <a:ext cx="6350" cy="3175"/>
              </a:xfrm>
              <a:custGeom>
                <a:avLst/>
                <a:gdLst>
                  <a:gd name="T0" fmla="*/ 1 w 2"/>
                  <a:gd name="T1" fmla="*/ 1 h 1"/>
                  <a:gd name="T2" fmla="*/ 2 w 2"/>
                  <a:gd name="T3" fmla="*/ 1 h 1"/>
                  <a:gd name="T4" fmla="*/ 2 w 2"/>
                  <a:gd name="T5" fmla="*/ 0 h 1"/>
                  <a:gd name="T6" fmla="*/ 1 w 2"/>
                  <a:gd name="T7" fmla="*/ 0 h 1"/>
                  <a:gd name="T8" fmla="*/ 1 w 2"/>
                  <a:gd name="T9" fmla="*/ 0 h 1"/>
                  <a:gd name="T10" fmla="*/ 1 w 2"/>
                  <a:gd name="T11" fmla="*/ 0 h 1"/>
                  <a:gd name="T12" fmla="*/ 0 w 2"/>
                  <a:gd name="T13" fmla="*/ 1 h 1"/>
                  <a:gd name="T14" fmla="*/ 1 w 2"/>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
                    <a:moveTo>
                      <a:pt x="1" y="1"/>
                    </a:moveTo>
                    <a:cubicBezTo>
                      <a:pt x="2" y="1"/>
                      <a:pt x="2" y="1"/>
                      <a:pt x="2" y="1"/>
                    </a:cubicBezTo>
                    <a:cubicBezTo>
                      <a:pt x="1" y="0"/>
                      <a:pt x="2" y="0"/>
                      <a:pt x="2" y="0"/>
                    </a:cubicBezTo>
                    <a:cubicBezTo>
                      <a:pt x="1" y="0"/>
                      <a:pt x="2" y="0"/>
                      <a:pt x="1" y="0"/>
                    </a:cubicBezTo>
                    <a:cubicBezTo>
                      <a:pt x="1" y="0"/>
                      <a:pt x="0" y="0"/>
                      <a:pt x="1" y="0"/>
                    </a:cubicBezTo>
                    <a:cubicBezTo>
                      <a:pt x="1" y="0"/>
                      <a:pt x="1" y="0"/>
                      <a:pt x="1" y="0"/>
                    </a:cubicBezTo>
                    <a:cubicBezTo>
                      <a:pt x="0" y="0"/>
                      <a:pt x="0" y="0"/>
                      <a:pt x="0" y="1"/>
                    </a:cubicBezTo>
                    <a:cubicBezTo>
                      <a:pt x="1" y="1"/>
                      <a:pt x="1" y="1"/>
                      <a:pt x="1" y="1"/>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199" name="Freeform 2697">
                <a:extLst>
                  <a:ext uri="{FF2B5EF4-FFF2-40B4-BE49-F238E27FC236}">
                    <a16:creationId xmlns:a16="http://schemas.microsoft.com/office/drawing/2014/main" id="{2DC4AB81-AEB0-D0F2-530D-6FF1A5F20BA8}"/>
                  </a:ext>
                </a:extLst>
              </p:cNvPr>
              <p:cNvSpPr>
                <a:spLocks/>
              </p:cNvSpPr>
              <p:nvPr/>
            </p:nvSpPr>
            <p:spPr bwMode="auto">
              <a:xfrm>
                <a:off x="4672013" y="3398838"/>
                <a:ext cx="6350" cy="3175"/>
              </a:xfrm>
              <a:custGeom>
                <a:avLst/>
                <a:gdLst>
                  <a:gd name="T0" fmla="*/ 1 w 2"/>
                  <a:gd name="T1" fmla="*/ 1 h 1"/>
                  <a:gd name="T2" fmla="*/ 1 w 2"/>
                  <a:gd name="T3" fmla="*/ 0 h 1"/>
                  <a:gd name="T4" fmla="*/ 1 w 2"/>
                  <a:gd name="T5" fmla="*/ 1 h 1"/>
                </a:gdLst>
                <a:ahLst/>
                <a:cxnLst>
                  <a:cxn ang="0">
                    <a:pos x="T0" y="T1"/>
                  </a:cxn>
                  <a:cxn ang="0">
                    <a:pos x="T2" y="T3"/>
                  </a:cxn>
                  <a:cxn ang="0">
                    <a:pos x="T4" y="T5"/>
                  </a:cxn>
                </a:cxnLst>
                <a:rect l="0" t="0" r="r" b="b"/>
                <a:pathLst>
                  <a:path w="2" h="1">
                    <a:moveTo>
                      <a:pt x="1" y="1"/>
                    </a:moveTo>
                    <a:cubicBezTo>
                      <a:pt x="2" y="1"/>
                      <a:pt x="1" y="1"/>
                      <a:pt x="1" y="0"/>
                    </a:cubicBezTo>
                    <a:cubicBezTo>
                      <a:pt x="0" y="0"/>
                      <a:pt x="0" y="0"/>
                      <a:pt x="1" y="1"/>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200" name="Freeform 2698">
                <a:extLst>
                  <a:ext uri="{FF2B5EF4-FFF2-40B4-BE49-F238E27FC236}">
                    <a16:creationId xmlns:a16="http://schemas.microsoft.com/office/drawing/2014/main" id="{E4C33FC2-5515-A192-DA29-8E2900A21320}"/>
                  </a:ext>
                </a:extLst>
              </p:cNvPr>
              <p:cNvSpPr>
                <a:spLocks/>
              </p:cNvSpPr>
              <p:nvPr/>
            </p:nvSpPr>
            <p:spPr bwMode="auto">
              <a:xfrm>
                <a:off x="4668838" y="3376613"/>
                <a:ext cx="12700" cy="7937"/>
              </a:xfrm>
              <a:custGeom>
                <a:avLst/>
                <a:gdLst>
                  <a:gd name="T0" fmla="*/ 1 w 4"/>
                  <a:gd name="T1" fmla="*/ 1 h 3"/>
                  <a:gd name="T2" fmla="*/ 2 w 4"/>
                  <a:gd name="T3" fmla="*/ 2 h 3"/>
                  <a:gd name="T4" fmla="*/ 2 w 4"/>
                  <a:gd name="T5" fmla="*/ 3 h 3"/>
                  <a:gd name="T6" fmla="*/ 3 w 4"/>
                  <a:gd name="T7" fmla="*/ 3 h 3"/>
                  <a:gd name="T8" fmla="*/ 4 w 4"/>
                  <a:gd name="T9" fmla="*/ 3 h 3"/>
                  <a:gd name="T10" fmla="*/ 3 w 4"/>
                  <a:gd name="T11" fmla="*/ 2 h 3"/>
                  <a:gd name="T12" fmla="*/ 3 w 4"/>
                  <a:gd name="T13" fmla="*/ 1 h 3"/>
                  <a:gd name="T14" fmla="*/ 2 w 4"/>
                  <a:gd name="T15" fmla="*/ 0 h 3"/>
                  <a:gd name="T16" fmla="*/ 1 w 4"/>
                  <a:gd name="T17" fmla="*/ 1 h 3"/>
                  <a:gd name="T18" fmla="*/ 1 w 4"/>
                  <a:gd name="T19"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3">
                    <a:moveTo>
                      <a:pt x="1" y="1"/>
                    </a:moveTo>
                    <a:cubicBezTo>
                      <a:pt x="0" y="1"/>
                      <a:pt x="0" y="2"/>
                      <a:pt x="2" y="2"/>
                    </a:cubicBezTo>
                    <a:cubicBezTo>
                      <a:pt x="3" y="2"/>
                      <a:pt x="2" y="2"/>
                      <a:pt x="2" y="3"/>
                    </a:cubicBezTo>
                    <a:cubicBezTo>
                      <a:pt x="3" y="3"/>
                      <a:pt x="3" y="3"/>
                      <a:pt x="3" y="3"/>
                    </a:cubicBezTo>
                    <a:cubicBezTo>
                      <a:pt x="3" y="2"/>
                      <a:pt x="3" y="2"/>
                      <a:pt x="4" y="3"/>
                    </a:cubicBezTo>
                    <a:cubicBezTo>
                      <a:pt x="4" y="3"/>
                      <a:pt x="3" y="2"/>
                      <a:pt x="3" y="2"/>
                    </a:cubicBezTo>
                    <a:cubicBezTo>
                      <a:pt x="2" y="2"/>
                      <a:pt x="2" y="2"/>
                      <a:pt x="3" y="1"/>
                    </a:cubicBezTo>
                    <a:cubicBezTo>
                      <a:pt x="3" y="1"/>
                      <a:pt x="2" y="1"/>
                      <a:pt x="2" y="0"/>
                    </a:cubicBezTo>
                    <a:cubicBezTo>
                      <a:pt x="2" y="0"/>
                      <a:pt x="1" y="0"/>
                      <a:pt x="1" y="1"/>
                    </a:cubicBezTo>
                    <a:cubicBezTo>
                      <a:pt x="1" y="1"/>
                      <a:pt x="1" y="1"/>
                      <a:pt x="1" y="1"/>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201" name="Freeform 2699">
                <a:extLst>
                  <a:ext uri="{FF2B5EF4-FFF2-40B4-BE49-F238E27FC236}">
                    <a16:creationId xmlns:a16="http://schemas.microsoft.com/office/drawing/2014/main" id="{D633BDE9-B58D-0B0B-3021-55C32CCC2C36}"/>
                  </a:ext>
                </a:extLst>
              </p:cNvPr>
              <p:cNvSpPr>
                <a:spLocks/>
              </p:cNvSpPr>
              <p:nvPr/>
            </p:nvSpPr>
            <p:spPr bwMode="auto">
              <a:xfrm>
                <a:off x="4672013" y="3382963"/>
                <a:ext cx="3175" cy="1587"/>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1" y="1"/>
                      <a:pt x="1" y="0"/>
                    </a:cubicBezTo>
                    <a:cubicBezTo>
                      <a:pt x="0" y="0"/>
                      <a:pt x="0" y="0"/>
                      <a:pt x="0" y="1"/>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202" name="Freeform 2700">
                <a:extLst>
                  <a:ext uri="{FF2B5EF4-FFF2-40B4-BE49-F238E27FC236}">
                    <a16:creationId xmlns:a16="http://schemas.microsoft.com/office/drawing/2014/main" id="{EC812B02-C852-1DC8-5630-2B4BBC765A55}"/>
                  </a:ext>
                </a:extLst>
              </p:cNvPr>
              <p:cNvSpPr>
                <a:spLocks/>
              </p:cNvSpPr>
              <p:nvPr/>
            </p:nvSpPr>
            <p:spPr bwMode="auto">
              <a:xfrm>
                <a:off x="4667250" y="3376613"/>
                <a:ext cx="7938" cy="17462"/>
              </a:xfrm>
              <a:custGeom>
                <a:avLst/>
                <a:gdLst>
                  <a:gd name="T0" fmla="*/ 2 w 3"/>
                  <a:gd name="T1" fmla="*/ 5 h 6"/>
                  <a:gd name="T2" fmla="*/ 2 w 3"/>
                  <a:gd name="T3" fmla="*/ 4 h 6"/>
                  <a:gd name="T4" fmla="*/ 2 w 3"/>
                  <a:gd name="T5" fmla="*/ 3 h 6"/>
                  <a:gd name="T6" fmla="*/ 2 w 3"/>
                  <a:gd name="T7" fmla="*/ 2 h 6"/>
                  <a:gd name="T8" fmla="*/ 1 w 3"/>
                  <a:gd name="T9" fmla="*/ 1 h 6"/>
                  <a:gd name="T10" fmla="*/ 0 w 3"/>
                  <a:gd name="T11" fmla="*/ 1 h 6"/>
                  <a:gd name="T12" fmla="*/ 1 w 3"/>
                  <a:gd name="T13" fmla="*/ 2 h 6"/>
                  <a:gd name="T14" fmla="*/ 1 w 3"/>
                  <a:gd name="T15" fmla="*/ 3 h 6"/>
                  <a:gd name="T16" fmla="*/ 1 w 3"/>
                  <a:gd name="T17" fmla="*/ 3 h 6"/>
                  <a:gd name="T18" fmla="*/ 1 w 3"/>
                  <a:gd name="T19" fmla="*/ 4 h 6"/>
                  <a:gd name="T20" fmla="*/ 1 w 3"/>
                  <a:gd name="T21" fmla="*/ 4 h 6"/>
                  <a:gd name="T22" fmla="*/ 1 w 3"/>
                  <a:gd name="T23" fmla="*/ 5 h 6"/>
                  <a:gd name="T24" fmla="*/ 1 w 3"/>
                  <a:gd name="T25" fmla="*/ 6 h 6"/>
                  <a:gd name="T26" fmla="*/ 2 w 3"/>
                  <a:gd name="T27" fmla="*/ 6 h 6"/>
                  <a:gd name="T28" fmla="*/ 2 w 3"/>
                  <a:gd name="T29"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 h="6">
                    <a:moveTo>
                      <a:pt x="2" y="5"/>
                    </a:moveTo>
                    <a:cubicBezTo>
                      <a:pt x="1" y="5"/>
                      <a:pt x="2" y="5"/>
                      <a:pt x="2" y="4"/>
                    </a:cubicBezTo>
                    <a:cubicBezTo>
                      <a:pt x="2" y="4"/>
                      <a:pt x="2" y="3"/>
                      <a:pt x="2" y="3"/>
                    </a:cubicBezTo>
                    <a:cubicBezTo>
                      <a:pt x="2" y="3"/>
                      <a:pt x="2" y="2"/>
                      <a:pt x="2" y="2"/>
                    </a:cubicBezTo>
                    <a:cubicBezTo>
                      <a:pt x="1" y="3"/>
                      <a:pt x="1" y="2"/>
                      <a:pt x="1" y="1"/>
                    </a:cubicBezTo>
                    <a:cubicBezTo>
                      <a:pt x="1" y="0"/>
                      <a:pt x="1" y="0"/>
                      <a:pt x="0" y="1"/>
                    </a:cubicBezTo>
                    <a:cubicBezTo>
                      <a:pt x="0" y="2"/>
                      <a:pt x="0" y="2"/>
                      <a:pt x="1" y="2"/>
                    </a:cubicBezTo>
                    <a:cubicBezTo>
                      <a:pt x="1" y="2"/>
                      <a:pt x="1" y="2"/>
                      <a:pt x="1" y="3"/>
                    </a:cubicBezTo>
                    <a:cubicBezTo>
                      <a:pt x="2" y="3"/>
                      <a:pt x="1" y="3"/>
                      <a:pt x="1" y="3"/>
                    </a:cubicBezTo>
                    <a:cubicBezTo>
                      <a:pt x="1" y="3"/>
                      <a:pt x="0" y="3"/>
                      <a:pt x="1" y="4"/>
                    </a:cubicBezTo>
                    <a:cubicBezTo>
                      <a:pt x="1" y="4"/>
                      <a:pt x="1" y="3"/>
                      <a:pt x="1" y="4"/>
                    </a:cubicBezTo>
                    <a:cubicBezTo>
                      <a:pt x="1" y="4"/>
                      <a:pt x="1" y="4"/>
                      <a:pt x="1" y="5"/>
                    </a:cubicBezTo>
                    <a:cubicBezTo>
                      <a:pt x="1" y="5"/>
                      <a:pt x="1" y="5"/>
                      <a:pt x="1" y="6"/>
                    </a:cubicBezTo>
                    <a:cubicBezTo>
                      <a:pt x="2" y="6"/>
                      <a:pt x="2" y="6"/>
                      <a:pt x="2" y="6"/>
                    </a:cubicBezTo>
                    <a:cubicBezTo>
                      <a:pt x="3" y="6"/>
                      <a:pt x="2" y="6"/>
                      <a:pt x="2" y="5"/>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203" name="Freeform 2701">
                <a:extLst>
                  <a:ext uri="{FF2B5EF4-FFF2-40B4-BE49-F238E27FC236}">
                    <a16:creationId xmlns:a16="http://schemas.microsoft.com/office/drawing/2014/main" id="{F1D09E33-F71D-8671-58D7-A7E32642E94E}"/>
                  </a:ext>
                </a:extLst>
              </p:cNvPr>
              <p:cNvSpPr>
                <a:spLocks/>
              </p:cNvSpPr>
              <p:nvPr/>
            </p:nvSpPr>
            <p:spPr bwMode="auto">
              <a:xfrm>
                <a:off x="4692650" y="3419475"/>
                <a:ext cx="3175"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1" y="0"/>
                      <a:pt x="0" y="0"/>
                      <a:pt x="1" y="0"/>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204" name="Freeform 2702">
                <a:extLst>
                  <a:ext uri="{FF2B5EF4-FFF2-40B4-BE49-F238E27FC236}">
                    <a16:creationId xmlns:a16="http://schemas.microsoft.com/office/drawing/2014/main" id="{EC1BFDDE-3F57-722C-4899-AC40A8BE21E2}"/>
                  </a:ext>
                </a:extLst>
              </p:cNvPr>
              <p:cNvSpPr>
                <a:spLocks/>
              </p:cNvSpPr>
              <p:nvPr/>
            </p:nvSpPr>
            <p:spPr bwMode="auto">
              <a:xfrm>
                <a:off x="4675188" y="3398838"/>
                <a:ext cx="3175" cy="3175"/>
              </a:xfrm>
              <a:custGeom>
                <a:avLst/>
                <a:gdLst>
                  <a:gd name="T0" fmla="*/ 1 w 1"/>
                  <a:gd name="T1" fmla="*/ 0 h 1"/>
                  <a:gd name="T2" fmla="*/ 1 w 1"/>
                  <a:gd name="T3" fmla="*/ 0 h 1"/>
                  <a:gd name="T4" fmla="*/ 0 w 1"/>
                  <a:gd name="T5" fmla="*/ 0 h 1"/>
                  <a:gd name="T6" fmla="*/ 1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1" y="0"/>
                      <a:pt x="1" y="0"/>
                      <a:pt x="1" y="0"/>
                    </a:cubicBezTo>
                    <a:cubicBezTo>
                      <a:pt x="1" y="0"/>
                      <a:pt x="0" y="0"/>
                      <a:pt x="0" y="0"/>
                    </a:cubicBezTo>
                    <a:cubicBezTo>
                      <a:pt x="1" y="0"/>
                      <a:pt x="1" y="0"/>
                      <a:pt x="1" y="1"/>
                    </a:cubicBezTo>
                    <a:cubicBezTo>
                      <a:pt x="1" y="1"/>
                      <a:pt x="1" y="1"/>
                      <a:pt x="1" y="0"/>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205" name="Freeform 2703">
                <a:extLst>
                  <a:ext uri="{FF2B5EF4-FFF2-40B4-BE49-F238E27FC236}">
                    <a16:creationId xmlns:a16="http://schemas.microsoft.com/office/drawing/2014/main" id="{7759F8FC-3F40-6AC4-C7AC-DE93D59953B2}"/>
                  </a:ext>
                </a:extLst>
              </p:cNvPr>
              <p:cNvSpPr>
                <a:spLocks/>
              </p:cNvSpPr>
              <p:nvPr/>
            </p:nvSpPr>
            <p:spPr bwMode="auto">
              <a:xfrm>
                <a:off x="4667250" y="3390900"/>
                <a:ext cx="1588" cy="3175"/>
              </a:xfrm>
              <a:custGeom>
                <a:avLst/>
                <a:gdLst>
                  <a:gd name="T0" fmla="*/ 0 w 1"/>
                  <a:gd name="T1" fmla="*/ 0 h 1"/>
                  <a:gd name="T2" fmla="*/ 0 w 1"/>
                  <a:gd name="T3" fmla="*/ 1 h 1"/>
                  <a:gd name="T4" fmla="*/ 0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1"/>
                    </a:cubicBezTo>
                    <a:cubicBezTo>
                      <a:pt x="0" y="1"/>
                      <a:pt x="0" y="1"/>
                      <a:pt x="0" y="1"/>
                    </a:cubicBezTo>
                    <a:cubicBezTo>
                      <a:pt x="1" y="0"/>
                      <a:pt x="1" y="0"/>
                      <a:pt x="0" y="0"/>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206" name="Freeform 2704">
                <a:extLst>
                  <a:ext uri="{FF2B5EF4-FFF2-40B4-BE49-F238E27FC236}">
                    <a16:creationId xmlns:a16="http://schemas.microsoft.com/office/drawing/2014/main" id="{70149C28-BEF9-D08D-588E-E5BEDF797E05}"/>
                  </a:ext>
                </a:extLst>
              </p:cNvPr>
              <p:cNvSpPr>
                <a:spLocks/>
              </p:cNvSpPr>
              <p:nvPr/>
            </p:nvSpPr>
            <p:spPr bwMode="auto">
              <a:xfrm>
                <a:off x="4675188" y="3402013"/>
                <a:ext cx="3175"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0" y="0"/>
                      <a:pt x="1" y="0"/>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207" name="Freeform 2705">
                <a:extLst>
                  <a:ext uri="{FF2B5EF4-FFF2-40B4-BE49-F238E27FC236}">
                    <a16:creationId xmlns:a16="http://schemas.microsoft.com/office/drawing/2014/main" id="{03DA4BD0-B0DA-DA0B-770A-DAA753FDCA52}"/>
                  </a:ext>
                </a:extLst>
              </p:cNvPr>
              <p:cNvSpPr>
                <a:spLocks/>
              </p:cNvSpPr>
              <p:nvPr/>
            </p:nvSpPr>
            <p:spPr bwMode="auto">
              <a:xfrm>
                <a:off x="4667250" y="3390900"/>
                <a:ext cx="7938" cy="7937"/>
              </a:xfrm>
              <a:custGeom>
                <a:avLst/>
                <a:gdLst>
                  <a:gd name="T0" fmla="*/ 1 w 3"/>
                  <a:gd name="T1" fmla="*/ 2 h 3"/>
                  <a:gd name="T2" fmla="*/ 2 w 3"/>
                  <a:gd name="T3" fmla="*/ 2 h 3"/>
                  <a:gd name="T4" fmla="*/ 2 w 3"/>
                  <a:gd name="T5" fmla="*/ 2 h 3"/>
                  <a:gd name="T6" fmla="*/ 1 w 3"/>
                  <a:gd name="T7" fmla="*/ 1 h 3"/>
                  <a:gd name="T8" fmla="*/ 1 w 3"/>
                  <a:gd name="T9" fmla="*/ 0 h 3"/>
                  <a:gd name="T10" fmla="*/ 1 w 3"/>
                  <a:gd name="T11" fmla="*/ 1 h 3"/>
                  <a:gd name="T12" fmla="*/ 1 w 3"/>
                  <a:gd name="T13" fmla="*/ 2 h 3"/>
                </a:gdLst>
                <a:ahLst/>
                <a:cxnLst>
                  <a:cxn ang="0">
                    <a:pos x="T0" y="T1"/>
                  </a:cxn>
                  <a:cxn ang="0">
                    <a:pos x="T2" y="T3"/>
                  </a:cxn>
                  <a:cxn ang="0">
                    <a:pos x="T4" y="T5"/>
                  </a:cxn>
                  <a:cxn ang="0">
                    <a:pos x="T6" y="T7"/>
                  </a:cxn>
                  <a:cxn ang="0">
                    <a:pos x="T8" y="T9"/>
                  </a:cxn>
                  <a:cxn ang="0">
                    <a:pos x="T10" y="T11"/>
                  </a:cxn>
                  <a:cxn ang="0">
                    <a:pos x="T12" y="T13"/>
                  </a:cxn>
                </a:cxnLst>
                <a:rect l="0" t="0" r="r" b="b"/>
                <a:pathLst>
                  <a:path w="3" h="3">
                    <a:moveTo>
                      <a:pt x="1" y="2"/>
                    </a:moveTo>
                    <a:cubicBezTo>
                      <a:pt x="1" y="2"/>
                      <a:pt x="2" y="2"/>
                      <a:pt x="2" y="2"/>
                    </a:cubicBezTo>
                    <a:cubicBezTo>
                      <a:pt x="2" y="3"/>
                      <a:pt x="3" y="2"/>
                      <a:pt x="2" y="2"/>
                    </a:cubicBezTo>
                    <a:cubicBezTo>
                      <a:pt x="2" y="2"/>
                      <a:pt x="1" y="1"/>
                      <a:pt x="1" y="1"/>
                    </a:cubicBezTo>
                    <a:cubicBezTo>
                      <a:pt x="1" y="0"/>
                      <a:pt x="1" y="0"/>
                      <a:pt x="1" y="0"/>
                    </a:cubicBezTo>
                    <a:cubicBezTo>
                      <a:pt x="0" y="1"/>
                      <a:pt x="1" y="1"/>
                      <a:pt x="1" y="1"/>
                    </a:cubicBezTo>
                    <a:cubicBezTo>
                      <a:pt x="1" y="2"/>
                      <a:pt x="1" y="1"/>
                      <a:pt x="1" y="2"/>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208" name="Freeform 2706">
                <a:extLst>
                  <a:ext uri="{FF2B5EF4-FFF2-40B4-BE49-F238E27FC236}">
                    <a16:creationId xmlns:a16="http://schemas.microsoft.com/office/drawing/2014/main" id="{DA8EA1D8-D8AF-03F8-2415-88F789DA38C8}"/>
                  </a:ext>
                </a:extLst>
              </p:cNvPr>
              <p:cNvSpPr>
                <a:spLocks/>
              </p:cNvSpPr>
              <p:nvPr/>
            </p:nvSpPr>
            <p:spPr bwMode="auto">
              <a:xfrm>
                <a:off x="4729163" y="344487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209" name="Freeform 2707">
                <a:extLst>
                  <a:ext uri="{FF2B5EF4-FFF2-40B4-BE49-F238E27FC236}">
                    <a16:creationId xmlns:a16="http://schemas.microsoft.com/office/drawing/2014/main" id="{287056A1-01A8-8121-C6B9-EBC20B52799E}"/>
                  </a:ext>
                </a:extLst>
              </p:cNvPr>
              <p:cNvSpPr>
                <a:spLocks/>
              </p:cNvSpPr>
              <p:nvPr/>
            </p:nvSpPr>
            <p:spPr bwMode="auto">
              <a:xfrm>
                <a:off x="4718050" y="3444875"/>
                <a:ext cx="3175"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1" y="0"/>
                      <a:pt x="0" y="0"/>
                    </a:cubicBezTo>
                    <a:cubicBezTo>
                      <a:pt x="0" y="0"/>
                      <a:pt x="0" y="0"/>
                      <a:pt x="0" y="0"/>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210" name="Freeform 2708">
                <a:extLst>
                  <a:ext uri="{FF2B5EF4-FFF2-40B4-BE49-F238E27FC236}">
                    <a16:creationId xmlns:a16="http://schemas.microsoft.com/office/drawing/2014/main" id="{75AE6224-8618-05A2-F6CD-2F0B883225A8}"/>
                  </a:ext>
                </a:extLst>
              </p:cNvPr>
              <p:cNvSpPr>
                <a:spLocks/>
              </p:cNvSpPr>
              <p:nvPr/>
            </p:nvSpPr>
            <p:spPr bwMode="auto">
              <a:xfrm>
                <a:off x="4721225" y="3436938"/>
                <a:ext cx="3175"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0" y="0"/>
                      <a:pt x="1" y="0"/>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211" name="Freeform 2709">
                <a:extLst>
                  <a:ext uri="{FF2B5EF4-FFF2-40B4-BE49-F238E27FC236}">
                    <a16:creationId xmlns:a16="http://schemas.microsoft.com/office/drawing/2014/main" id="{8E9CF01E-04DD-8AB5-459C-428479362722}"/>
                  </a:ext>
                </a:extLst>
              </p:cNvPr>
              <p:cNvSpPr>
                <a:spLocks/>
              </p:cNvSpPr>
              <p:nvPr/>
            </p:nvSpPr>
            <p:spPr bwMode="auto">
              <a:xfrm>
                <a:off x="4706938" y="3436938"/>
                <a:ext cx="6350" cy="3175"/>
              </a:xfrm>
              <a:custGeom>
                <a:avLst/>
                <a:gdLst>
                  <a:gd name="T0" fmla="*/ 1 w 2"/>
                  <a:gd name="T1" fmla="*/ 0 h 1"/>
                  <a:gd name="T2" fmla="*/ 2 w 2"/>
                  <a:gd name="T3" fmla="*/ 0 h 1"/>
                  <a:gd name="T4" fmla="*/ 2 w 2"/>
                  <a:gd name="T5" fmla="*/ 1 h 1"/>
                  <a:gd name="T6" fmla="*/ 1 w 2"/>
                  <a:gd name="T7" fmla="*/ 1 h 1"/>
                  <a:gd name="T8" fmla="*/ 1 w 2"/>
                  <a:gd name="T9" fmla="*/ 0 h 1"/>
                  <a:gd name="T10" fmla="*/ 1 w 2"/>
                  <a:gd name="T11" fmla="*/ 0 h 1"/>
                </a:gdLst>
                <a:ahLst/>
                <a:cxnLst>
                  <a:cxn ang="0">
                    <a:pos x="T0" y="T1"/>
                  </a:cxn>
                  <a:cxn ang="0">
                    <a:pos x="T2" y="T3"/>
                  </a:cxn>
                  <a:cxn ang="0">
                    <a:pos x="T4" y="T5"/>
                  </a:cxn>
                  <a:cxn ang="0">
                    <a:pos x="T6" y="T7"/>
                  </a:cxn>
                  <a:cxn ang="0">
                    <a:pos x="T8" y="T9"/>
                  </a:cxn>
                  <a:cxn ang="0">
                    <a:pos x="T10" y="T11"/>
                  </a:cxn>
                </a:cxnLst>
                <a:rect l="0" t="0" r="r" b="b"/>
                <a:pathLst>
                  <a:path w="2" h="1">
                    <a:moveTo>
                      <a:pt x="1" y="0"/>
                    </a:moveTo>
                    <a:cubicBezTo>
                      <a:pt x="2" y="0"/>
                      <a:pt x="2" y="0"/>
                      <a:pt x="2" y="0"/>
                    </a:cubicBezTo>
                    <a:cubicBezTo>
                      <a:pt x="2" y="1"/>
                      <a:pt x="2" y="1"/>
                      <a:pt x="2" y="1"/>
                    </a:cubicBezTo>
                    <a:cubicBezTo>
                      <a:pt x="1" y="1"/>
                      <a:pt x="1" y="1"/>
                      <a:pt x="1" y="1"/>
                    </a:cubicBezTo>
                    <a:cubicBezTo>
                      <a:pt x="1" y="1"/>
                      <a:pt x="1" y="0"/>
                      <a:pt x="1" y="0"/>
                    </a:cubicBezTo>
                    <a:cubicBezTo>
                      <a:pt x="0" y="0"/>
                      <a:pt x="0" y="0"/>
                      <a:pt x="1" y="0"/>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212" name="Freeform 2710">
                <a:extLst>
                  <a:ext uri="{FF2B5EF4-FFF2-40B4-BE49-F238E27FC236}">
                    <a16:creationId xmlns:a16="http://schemas.microsoft.com/office/drawing/2014/main" id="{C034E2B0-9928-3FA9-CB7B-CB7714DA478F}"/>
                  </a:ext>
                </a:extLst>
              </p:cNvPr>
              <p:cNvSpPr>
                <a:spLocks/>
              </p:cNvSpPr>
              <p:nvPr/>
            </p:nvSpPr>
            <p:spPr bwMode="auto">
              <a:xfrm>
                <a:off x="4706938" y="3440113"/>
                <a:ext cx="0" cy="3175"/>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1"/>
                      <a:pt x="0" y="0"/>
                    </a:cubicBezTo>
                    <a:cubicBezTo>
                      <a:pt x="0" y="0"/>
                      <a:pt x="0" y="0"/>
                      <a:pt x="0" y="0"/>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213" name="Freeform 2711">
                <a:extLst>
                  <a:ext uri="{FF2B5EF4-FFF2-40B4-BE49-F238E27FC236}">
                    <a16:creationId xmlns:a16="http://schemas.microsoft.com/office/drawing/2014/main" id="{78E5F089-E455-5441-DB0E-3FE7DEEB9D4E}"/>
                  </a:ext>
                </a:extLst>
              </p:cNvPr>
              <p:cNvSpPr>
                <a:spLocks/>
              </p:cNvSpPr>
              <p:nvPr/>
            </p:nvSpPr>
            <p:spPr bwMode="auto">
              <a:xfrm>
                <a:off x="4700588" y="3436938"/>
                <a:ext cx="0" cy="3175"/>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214" name="Freeform 2712">
                <a:extLst>
                  <a:ext uri="{FF2B5EF4-FFF2-40B4-BE49-F238E27FC236}">
                    <a16:creationId xmlns:a16="http://schemas.microsoft.com/office/drawing/2014/main" id="{C5C9FE59-108B-C37D-3B8D-4F05FAE961AB}"/>
                  </a:ext>
                </a:extLst>
              </p:cNvPr>
              <p:cNvSpPr>
                <a:spLocks/>
              </p:cNvSpPr>
              <p:nvPr/>
            </p:nvSpPr>
            <p:spPr bwMode="auto">
              <a:xfrm>
                <a:off x="4706938" y="3425825"/>
                <a:ext cx="3175" cy="3175"/>
              </a:xfrm>
              <a:custGeom>
                <a:avLst/>
                <a:gdLst>
                  <a:gd name="T0" fmla="*/ 1 w 1"/>
                  <a:gd name="T1" fmla="*/ 1 h 1"/>
                  <a:gd name="T2" fmla="*/ 1 w 1"/>
                  <a:gd name="T3" fmla="*/ 1 h 1"/>
                  <a:gd name="T4" fmla="*/ 1 w 1"/>
                  <a:gd name="T5" fmla="*/ 1 h 1"/>
                </a:gdLst>
                <a:ahLst/>
                <a:cxnLst>
                  <a:cxn ang="0">
                    <a:pos x="T0" y="T1"/>
                  </a:cxn>
                  <a:cxn ang="0">
                    <a:pos x="T2" y="T3"/>
                  </a:cxn>
                  <a:cxn ang="0">
                    <a:pos x="T4" y="T5"/>
                  </a:cxn>
                </a:cxnLst>
                <a:rect l="0" t="0" r="r" b="b"/>
                <a:pathLst>
                  <a:path w="1" h="1">
                    <a:moveTo>
                      <a:pt x="1" y="1"/>
                    </a:moveTo>
                    <a:cubicBezTo>
                      <a:pt x="1" y="0"/>
                      <a:pt x="0" y="1"/>
                      <a:pt x="1" y="1"/>
                    </a:cubicBezTo>
                    <a:cubicBezTo>
                      <a:pt x="1" y="1"/>
                      <a:pt x="1" y="1"/>
                      <a:pt x="1" y="1"/>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215" name="Freeform 2713">
                <a:extLst>
                  <a:ext uri="{FF2B5EF4-FFF2-40B4-BE49-F238E27FC236}">
                    <a16:creationId xmlns:a16="http://schemas.microsoft.com/office/drawing/2014/main" id="{F0CFEB64-987E-8264-99A1-CF5A55FC3B14}"/>
                  </a:ext>
                </a:extLst>
              </p:cNvPr>
              <p:cNvSpPr>
                <a:spLocks/>
              </p:cNvSpPr>
              <p:nvPr/>
            </p:nvSpPr>
            <p:spPr bwMode="auto">
              <a:xfrm>
                <a:off x="4654550" y="3384550"/>
                <a:ext cx="0" cy="3175"/>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1"/>
                      <a:pt x="0" y="0"/>
                    </a:cubicBezTo>
                    <a:cubicBezTo>
                      <a:pt x="0" y="0"/>
                      <a:pt x="0" y="0"/>
                      <a:pt x="0" y="0"/>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216" name="Freeform 2714">
                <a:extLst>
                  <a:ext uri="{FF2B5EF4-FFF2-40B4-BE49-F238E27FC236}">
                    <a16:creationId xmlns:a16="http://schemas.microsoft.com/office/drawing/2014/main" id="{AFB572E5-CCFE-B568-28D0-3F8FBEFBEF85}"/>
                  </a:ext>
                </a:extLst>
              </p:cNvPr>
              <p:cNvSpPr>
                <a:spLocks/>
              </p:cNvSpPr>
              <p:nvPr/>
            </p:nvSpPr>
            <p:spPr bwMode="auto">
              <a:xfrm>
                <a:off x="4667250" y="3397250"/>
                <a:ext cx="1588"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0" y="0"/>
                      <a:pt x="0" y="0"/>
                      <a:pt x="1" y="0"/>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217" name="Freeform 2715">
                <a:extLst>
                  <a:ext uri="{FF2B5EF4-FFF2-40B4-BE49-F238E27FC236}">
                    <a16:creationId xmlns:a16="http://schemas.microsoft.com/office/drawing/2014/main" id="{BA2FACFE-0359-553D-8A78-2F0FCAE7B4F6}"/>
                  </a:ext>
                </a:extLst>
              </p:cNvPr>
              <p:cNvSpPr>
                <a:spLocks/>
              </p:cNvSpPr>
              <p:nvPr/>
            </p:nvSpPr>
            <p:spPr bwMode="auto">
              <a:xfrm>
                <a:off x="4667250" y="3387725"/>
                <a:ext cx="1588" cy="3175"/>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1"/>
                      <a:pt x="1" y="1"/>
                      <a:pt x="0" y="1"/>
                    </a:cubicBezTo>
                    <a:cubicBezTo>
                      <a:pt x="0" y="0"/>
                      <a:pt x="1" y="0"/>
                      <a:pt x="1" y="0"/>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218" name="Freeform 2716">
                <a:extLst>
                  <a:ext uri="{FF2B5EF4-FFF2-40B4-BE49-F238E27FC236}">
                    <a16:creationId xmlns:a16="http://schemas.microsoft.com/office/drawing/2014/main" id="{2714491F-41FF-759D-853D-B4882C3A49C9}"/>
                  </a:ext>
                </a:extLst>
              </p:cNvPr>
              <p:cNvSpPr>
                <a:spLocks/>
              </p:cNvSpPr>
              <p:nvPr/>
            </p:nvSpPr>
            <p:spPr bwMode="auto">
              <a:xfrm>
                <a:off x="4678363" y="3384550"/>
                <a:ext cx="0" cy="3175"/>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219" name="Freeform 2717">
                <a:extLst>
                  <a:ext uri="{FF2B5EF4-FFF2-40B4-BE49-F238E27FC236}">
                    <a16:creationId xmlns:a16="http://schemas.microsoft.com/office/drawing/2014/main" id="{93189560-0A8F-9B73-078C-BDAB4B447061}"/>
                  </a:ext>
                </a:extLst>
              </p:cNvPr>
              <p:cNvSpPr>
                <a:spLocks/>
              </p:cNvSpPr>
              <p:nvPr/>
            </p:nvSpPr>
            <p:spPr bwMode="auto">
              <a:xfrm>
                <a:off x="4667250" y="3394075"/>
                <a:ext cx="1588" cy="3175"/>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1" y="1"/>
                      <a:pt x="0" y="1"/>
                      <a:pt x="0" y="0"/>
                    </a:cubicBezTo>
                    <a:cubicBezTo>
                      <a:pt x="0" y="0"/>
                      <a:pt x="1" y="0"/>
                      <a:pt x="1" y="0"/>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220" name="Freeform 2718">
                <a:extLst>
                  <a:ext uri="{FF2B5EF4-FFF2-40B4-BE49-F238E27FC236}">
                    <a16:creationId xmlns:a16="http://schemas.microsoft.com/office/drawing/2014/main" id="{5E84254D-68DE-9B6E-1E8F-2B87F9CA5513}"/>
                  </a:ext>
                </a:extLst>
              </p:cNvPr>
              <p:cNvSpPr>
                <a:spLocks/>
              </p:cNvSpPr>
              <p:nvPr/>
            </p:nvSpPr>
            <p:spPr bwMode="auto">
              <a:xfrm>
                <a:off x="4681538" y="3398838"/>
                <a:ext cx="3175" cy="3175"/>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1" y="0"/>
                      <a:pt x="1" y="1"/>
                      <a:pt x="1" y="0"/>
                    </a:cubicBezTo>
                    <a:cubicBezTo>
                      <a:pt x="0" y="0"/>
                      <a:pt x="0" y="0"/>
                      <a:pt x="0" y="0"/>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221" name="Freeform 2719">
                <a:extLst>
                  <a:ext uri="{FF2B5EF4-FFF2-40B4-BE49-F238E27FC236}">
                    <a16:creationId xmlns:a16="http://schemas.microsoft.com/office/drawing/2014/main" id="{8C20C8BB-0BD8-0DCE-790A-96998419846A}"/>
                  </a:ext>
                </a:extLst>
              </p:cNvPr>
              <p:cNvSpPr>
                <a:spLocks/>
              </p:cNvSpPr>
              <p:nvPr/>
            </p:nvSpPr>
            <p:spPr bwMode="auto">
              <a:xfrm>
                <a:off x="4681538" y="3397250"/>
                <a:ext cx="0" cy="1587"/>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0"/>
                      <a:pt x="0" y="0"/>
                      <a:pt x="0" y="0"/>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222" name="Freeform 2720">
                <a:extLst>
                  <a:ext uri="{FF2B5EF4-FFF2-40B4-BE49-F238E27FC236}">
                    <a16:creationId xmlns:a16="http://schemas.microsoft.com/office/drawing/2014/main" id="{03D97BFB-0E85-0AD6-60DF-7B2CAF7246A8}"/>
                  </a:ext>
                </a:extLst>
              </p:cNvPr>
              <p:cNvSpPr>
                <a:spLocks/>
              </p:cNvSpPr>
              <p:nvPr/>
            </p:nvSpPr>
            <p:spPr bwMode="auto">
              <a:xfrm>
                <a:off x="4684713" y="3408363"/>
                <a:ext cx="1588" cy="3175"/>
              </a:xfrm>
              <a:custGeom>
                <a:avLst/>
                <a:gdLst>
                  <a:gd name="T0" fmla="*/ 1 w 1"/>
                  <a:gd name="T1" fmla="*/ 0 h 1"/>
                  <a:gd name="T2" fmla="*/ 1 w 1"/>
                  <a:gd name="T3" fmla="*/ 1 h 1"/>
                  <a:gd name="T4" fmla="*/ 1 w 1"/>
                  <a:gd name="T5" fmla="*/ 0 h 1"/>
                </a:gdLst>
                <a:ahLst/>
                <a:cxnLst>
                  <a:cxn ang="0">
                    <a:pos x="T0" y="T1"/>
                  </a:cxn>
                  <a:cxn ang="0">
                    <a:pos x="T2" y="T3"/>
                  </a:cxn>
                  <a:cxn ang="0">
                    <a:pos x="T4" y="T5"/>
                  </a:cxn>
                </a:cxnLst>
                <a:rect l="0" t="0" r="r" b="b"/>
                <a:pathLst>
                  <a:path w="1" h="1">
                    <a:moveTo>
                      <a:pt x="1" y="0"/>
                    </a:moveTo>
                    <a:cubicBezTo>
                      <a:pt x="0" y="0"/>
                      <a:pt x="1" y="1"/>
                      <a:pt x="1" y="1"/>
                    </a:cubicBezTo>
                    <a:cubicBezTo>
                      <a:pt x="1" y="1"/>
                      <a:pt x="1" y="1"/>
                      <a:pt x="1" y="0"/>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223" name="Freeform 2721">
                <a:extLst>
                  <a:ext uri="{FF2B5EF4-FFF2-40B4-BE49-F238E27FC236}">
                    <a16:creationId xmlns:a16="http://schemas.microsoft.com/office/drawing/2014/main" id="{5F0F9982-E714-C9EA-EE3F-8083FC380015}"/>
                  </a:ext>
                </a:extLst>
              </p:cNvPr>
              <p:cNvSpPr>
                <a:spLocks/>
              </p:cNvSpPr>
              <p:nvPr/>
            </p:nvSpPr>
            <p:spPr bwMode="auto">
              <a:xfrm>
                <a:off x="4689475" y="3413125"/>
                <a:ext cx="3175" cy="3175"/>
              </a:xfrm>
              <a:custGeom>
                <a:avLst/>
                <a:gdLst>
                  <a:gd name="T0" fmla="*/ 1 w 1"/>
                  <a:gd name="T1" fmla="*/ 0 h 1"/>
                  <a:gd name="T2" fmla="*/ 1 w 1"/>
                  <a:gd name="T3" fmla="*/ 0 h 1"/>
                  <a:gd name="T4" fmla="*/ 1 w 1"/>
                  <a:gd name="T5" fmla="*/ 0 h 1"/>
                </a:gdLst>
                <a:ahLst/>
                <a:cxnLst>
                  <a:cxn ang="0">
                    <a:pos x="T0" y="T1"/>
                  </a:cxn>
                  <a:cxn ang="0">
                    <a:pos x="T2" y="T3"/>
                  </a:cxn>
                  <a:cxn ang="0">
                    <a:pos x="T4" y="T5"/>
                  </a:cxn>
                </a:cxnLst>
                <a:rect l="0" t="0" r="r" b="b"/>
                <a:pathLst>
                  <a:path w="1" h="1">
                    <a:moveTo>
                      <a:pt x="1" y="0"/>
                    </a:moveTo>
                    <a:cubicBezTo>
                      <a:pt x="0" y="0"/>
                      <a:pt x="0" y="0"/>
                      <a:pt x="1" y="0"/>
                    </a:cubicBezTo>
                    <a:cubicBezTo>
                      <a:pt x="1" y="1"/>
                      <a:pt x="1" y="0"/>
                      <a:pt x="1" y="0"/>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224" name="Freeform 2722">
                <a:extLst>
                  <a:ext uri="{FF2B5EF4-FFF2-40B4-BE49-F238E27FC236}">
                    <a16:creationId xmlns:a16="http://schemas.microsoft.com/office/drawing/2014/main" id="{57B18856-7F6A-FC50-81B1-9265CC345244}"/>
                  </a:ext>
                </a:extLst>
              </p:cNvPr>
              <p:cNvSpPr>
                <a:spLocks/>
              </p:cNvSpPr>
              <p:nvPr/>
            </p:nvSpPr>
            <p:spPr bwMode="auto">
              <a:xfrm>
                <a:off x="4695825" y="3413125"/>
                <a:ext cx="0" cy="3175"/>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225" name="Freeform 2723">
                <a:extLst>
                  <a:ext uri="{FF2B5EF4-FFF2-40B4-BE49-F238E27FC236}">
                    <a16:creationId xmlns:a16="http://schemas.microsoft.com/office/drawing/2014/main" id="{B7761AAB-CFB8-4C37-BBF1-14733C5FD044}"/>
                  </a:ext>
                </a:extLst>
              </p:cNvPr>
              <p:cNvSpPr>
                <a:spLocks/>
              </p:cNvSpPr>
              <p:nvPr/>
            </p:nvSpPr>
            <p:spPr bwMode="auto">
              <a:xfrm>
                <a:off x="4689475" y="3411538"/>
                <a:ext cx="0" cy="1587"/>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0"/>
                      <a:pt x="0" y="0"/>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226" name="Freeform 2724">
                <a:extLst>
                  <a:ext uri="{FF2B5EF4-FFF2-40B4-BE49-F238E27FC236}">
                    <a16:creationId xmlns:a16="http://schemas.microsoft.com/office/drawing/2014/main" id="{53DCF0C6-EFE9-262C-6A94-5E4D455012E0}"/>
                  </a:ext>
                </a:extLst>
              </p:cNvPr>
              <p:cNvSpPr>
                <a:spLocks/>
              </p:cNvSpPr>
              <p:nvPr/>
            </p:nvSpPr>
            <p:spPr bwMode="auto">
              <a:xfrm>
                <a:off x="4681538" y="3398838"/>
                <a:ext cx="0" cy="3175"/>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1"/>
                      <a:pt x="0" y="0"/>
                      <a:pt x="0" y="0"/>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227" name="Freeform 2725">
                <a:extLst>
                  <a:ext uri="{FF2B5EF4-FFF2-40B4-BE49-F238E27FC236}">
                    <a16:creationId xmlns:a16="http://schemas.microsoft.com/office/drawing/2014/main" id="{D21657DF-7F65-9C49-5F7A-8C45CDB636DE}"/>
                  </a:ext>
                </a:extLst>
              </p:cNvPr>
              <p:cNvSpPr>
                <a:spLocks/>
              </p:cNvSpPr>
              <p:nvPr/>
            </p:nvSpPr>
            <p:spPr bwMode="auto">
              <a:xfrm>
                <a:off x="4684713" y="3405188"/>
                <a:ext cx="1588" cy="3175"/>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1"/>
                      <a:pt x="0" y="1"/>
                    </a:cubicBezTo>
                    <a:cubicBezTo>
                      <a:pt x="0" y="1"/>
                      <a:pt x="0" y="0"/>
                      <a:pt x="0" y="0"/>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228" name="Freeform 2726">
                <a:extLst>
                  <a:ext uri="{FF2B5EF4-FFF2-40B4-BE49-F238E27FC236}">
                    <a16:creationId xmlns:a16="http://schemas.microsoft.com/office/drawing/2014/main" id="{577DD9DA-D7AD-A526-97B9-C822BD631169}"/>
                  </a:ext>
                </a:extLst>
              </p:cNvPr>
              <p:cNvSpPr>
                <a:spLocks/>
              </p:cNvSpPr>
              <p:nvPr/>
            </p:nvSpPr>
            <p:spPr bwMode="auto">
              <a:xfrm>
                <a:off x="4695825" y="3419475"/>
                <a:ext cx="7938" cy="3175"/>
              </a:xfrm>
              <a:custGeom>
                <a:avLst/>
                <a:gdLst>
                  <a:gd name="T0" fmla="*/ 1 w 3"/>
                  <a:gd name="T1" fmla="*/ 0 h 1"/>
                  <a:gd name="T2" fmla="*/ 1 w 3"/>
                  <a:gd name="T3" fmla="*/ 1 h 1"/>
                  <a:gd name="T4" fmla="*/ 1 w 3"/>
                  <a:gd name="T5" fmla="*/ 0 h 1"/>
                </a:gdLst>
                <a:ahLst/>
                <a:cxnLst>
                  <a:cxn ang="0">
                    <a:pos x="T0" y="T1"/>
                  </a:cxn>
                  <a:cxn ang="0">
                    <a:pos x="T2" y="T3"/>
                  </a:cxn>
                  <a:cxn ang="0">
                    <a:pos x="T4" y="T5"/>
                  </a:cxn>
                </a:cxnLst>
                <a:rect l="0" t="0" r="r" b="b"/>
                <a:pathLst>
                  <a:path w="3" h="1">
                    <a:moveTo>
                      <a:pt x="1" y="0"/>
                    </a:moveTo>
                    <a:cubicBezTo>
                      <a:pt x="0" y="0"/>
                      <a:pt x="1" y="0"/>
                      <a:pt x="1" y="1"/>
                    </a:cubicBezTo>
                    <a:cubicBezTo>
                      <a:pt x="2" y="1"/>
                      <a:pt x="3" y="1"/>
                      <a:pt x="1" y="0"/>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229" name="Freeform 2727">
                <a:extLst>
                  <a:ext uri="{FF2B5EF4-FFF2-40B4-BE49-F238E27FC236}">
                    <a16:creationId xmlns:a16="http://schemas.microsoft.com/office/drawing/2014/main" id="{93C3143E-2452-065A-02BC-EA7A6758FB43}"/>
                  </a:ext>
                </a:extLst>
              </p:cNvPr>
              <p:cNvSpPr>
                <a:spLocks/>
              </p:cNvSpPr>
              <p:nvPr/>
            </p:nvSpPr>
            <p:spPr bwMode="auto">
              <a:xfrm>
                <a:off x="4729163" y="3436938"/>
                <a:ext cx="34925" cy="20637"/>
              </a:xfrm>
              <a:custGeom>
                <a:avLst/>
                <a:gdLst>
                  <a:gd name="T0" fmla="*/ 12 w 12"/>
                  <a:gd name="T1" fmla="*/ 5 h 7"/>
                  <a:gd name="T2" fmla="*/ 12 w 12"/>
                  <a:gd name="T3" fmla="*/ 5 h 7"/>
                  <a:gd name="T4" fmla="*/ 12 w 12"/>
                  <a:gd name="T5" fmla="*/ 5 h 7"/>
                  <a:gd name="T6" fmla="*/ 12 w 12"/>
                  <a:gd name="T7" fmla="*/ 5 h 7"/>
                  <a:gd name="T8" fmla="*/ 12 w 12"/>
                  <a:gd name="T9" fmla="*/ 5 h 7"/>
                  <a:gd name="T10" fmla="*/ 11 w 12"/>
                  <a:gd name="T11" fmla="*/ 4 h 7"/>
                  <a:gd name="T12" fmla="*/ 11 w 12"/>
                  <a:gd name="T13" fmla="*/ 4 h 7"/>
                  <a:gd name="T14" fmla="*/ 11 w 12"/>
                  <a:gd name="T15" fmla="*/ 4 h 7"/>
                  <a:gd name="T16" fmla="*/ 11 w 12"/>
                  <a:gd name="T17" fmla="*/ 4 h 7"/>
                  <a:gd name="T18" fmla="*/ 11 w 12"/>
                  <a:gd name="T19" fmla="*/ 4 h 7"/>
                  <a:gd name="T20" fmla="*/ 11 w 12"/>
                  <a:gd name="T21" fmla="*/ 4 h 7"/>
                  <a:gd name="T22" fmla="*/ 10 w 12"/>
                  <a:gd name="T23" fmla="*/ 4 h 7"/>
                  <a:gd name="T24" fmla="*/ 10 w 12"/>
                  <a:gd name="T25" fmla="*/ 4 h 7"/>
                  <a:gd name="T26" fmla="*/ 10 w 12"/>
                  <a:gd name="T27" fmla="*/ 4 h 7"/>
                  <a:gd name="T28" fmla="*/ 10 w 12"/>
                  <a:gd name="T29" fmla="*/ 4 h 7"/>
                  <a:gd name="T30" fmla="*/ 10 w 12"/>
                  <a:gd name="T31" fmla="*/ 4 h 7"/>
                  <a:gd name="T32" fmla="*/ 10 w 12"/>
                  <a:gd name="T33" fmla="*/ 3 h 7"/>
                  <a:gd name="T34" fmla="*/ 9 w 12"/>
                  <a:gd name="T35" fmla="*/ 3 h 7"/>
                  <a:gd name="T36" fmla="*/ 9 w 12"/>
                  <a:gd name="T37" fmla="*/ 3 h 7"/>
                  <a:gd name="T38" fmla="*/ 9 w 12"/>
                  <a:gd name="T39" fmla="*/ 3 h 7"/>
                  <a:gd name="T40" fmla="*/ 9 w 12"/>
                  <a:gd name="T41" fmla="*/ 3 h 7"/>
                  <a:gd name="T42" fmla="*/ 9 w 12"/>
                  <a:gd name="T43" fmla="*/ 2 h 7"/>
                  <a:gd name="T44" fmla="*/ 8 w 12"/>
                  <a:gd name="T45" fmla="*/ 1 h 7"/>
                  <a:gd name="T46" fmla="*/ 7 w 12"/>
                  <a:gd name="T47" fmla="*/ 1 h 7"/>
                  <a:gd name="T48" fmla="*/ 7 w 12"/>
                  <a:gd name="T49" fmla="*/ 1 h 7"/>
                  <a:gd name="T50" fmla="*/ 6 w 12"/>
                  <a:gd name="T51" fmla="*/ 2 h 7"/>
                  <a:gd name="T52" fmla="*/ 6 w 12"/>
                  <a:gd name="T53" fmla="*/ 2 h 7"/>
                  <a:gd name="T54" fmla="*/ 5 w 12"/>
                  <a:gd name="T55" fmla="*/ 2 h 7"/>
                  <a:gd name="T56" fmla="*/ 5 w 12"/>
                  <a:gd name="T57" fmla="*/ 2 h 7"/>
                  <a:gd name="T58" fmla="*/ 4 w 12"/>
                  <a:gd name="T59" fmla="*/ 1 h 7"/>
                  <a:gd name="T60" fmla="*/ 0 w 12"/>
                  <a:gd name="T61" fmla="*/ 0 h 7"/>
                  <a:gd name="T62" fmla="*/ 1 w 12"/>
                  <a:gd name="T63" fmla="*/ 1 h 7"/>
                  <a:gd name="T64" fmla="*/ 3 w 12"/>
                  <a:gd name="T65" fmla="*/ 2 h 7"/>
                  <a:gd name="T66" fmla="*/ 4 w 12"/>
                  <a:gd name="T67" fmla="*/ 2 h 7"/>
                  <a:gd name="T68" fmla="*/ 6 w 12"/>
                  <a:gd name="T69" fmla="*/ 3 h 7"/>
                  <a:gd name="T70" fmla="*/ 7 w 12"/>
                  <a:gd name="T71" fmla="*/ 3 h 7"/>
                  <a:gd name="T72" fmla="*/ 8 w 12"/>
                  <a:gd name="T73" fmla="*/ 4 h 7"/>
                  <a:gd name="T74" fmla="*/ 9 w 12"/>
                  <a:gd name="T75" fmla="*/ 4 h 7"/>
                  <a:gd name="T76" fmla="*/ 10 w 12"/>
                  <a:gd name="T77" fmla="*/ 5 h 7"/>
                  <a:gd name="T78" fmla="*/ 12 w 12"/>
                  <a:gd name="T79" fmla="*/ 6 h 7"/>
                  <a:gd name="T80" fmla="*/ 12 w 12"/>
                  <a:gd name="T81" fmla="*/ 6 h 7"/>
                  <a:gd name="T82" fmla="*/ 12 w 12"/>
                  <a:gd name="T83" fmla="*/ 6 h 7"/>
                  <a:gd name="T84" fmla="*/ 12 w 12"/>
                  <a:gd name="T85" fmla="*/ 5 h 7"/>
                  <a:gd name="T86" fmla="*/ 12 w 12"/>
                  <a:gd name="T87"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 h="7">
                    <a:moveTo>
                      <a:pt x="12" y="5"/>
                    </a:moveTo>
                    <a:cubicBezTo>
                      <a:pt x="12" y="5"/>
                      <a:pt x="12" y="5"/>
                      <a:pt x="12" y="5"/>
                    </a:cubicBezTo>
                    <a:cubicBezTo>
                      <a:pt x="12" y="5"/>
                      <a:pt x="12" y="5"/>
                      <a:pt x="12" y="5"/>
                    </a:cubicBezTo>
                    <a:cubicBezTo>
                      <a:pt x="12" y="5"/>
                      <a:pt x="12" y="5"/>
                      <a:pt x="12" y="5"/>
                    </a:cubicBezTo>
                    <a:cubicBezTo>
                      <a:pt x="12" y="5"/>
                      <a:pt x="12" y="5"/>
                      <a:pt x="12" y="5"/>
                    </a:cubicBezTo>
                    <a:cubicBezTo>
                      <a:pt x="11" y="5"/>
                      <a:pt x="11" y="5"/>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3"/>
                    </a:cubicBezTo>
                    <a:cubicBezTo>
                      <a:pt x="10" y="3"/>
                      <a:pt x="10" y="3"/>
                      <a:pt x="9" y="3"/>
                    </a:cubicBezTo>
                    <a:cubicBezTo>
                      <a:pt x="9" y="3"/>
                      <a:pt x="9" y="3"/>
                      <a:pt x="9" y="3"/>
                    </a:cubicBezTo>
                    <a:cubicBezTo>
                      <a:pt x="9" y="3"/>
                      <a:pt x="9" y="3"/>
                      <a:pt x="9" y="3"/>
                    </a:cubicBezTo>
                    <a:cubicBezTo>
                      <a:pt x="9" y="2"/>
                      <a:pt x="9" y="3"/>
                      <a:pt x="9" y="3"/>
                    </a:cubicBezTo>
                    <a:cubicBezTo>
                      <a:pt x="9" y="2"/>
                      <a:pt x="9" y="2"/>
                      <a:pt x="9" y="2"/>
                    </a:cubicBezTo>
                    <a:cubicBezTo>
                      <a:pt x="8" y="2"/>
                      <a:pt x="8" y="2"/>
                      <a:pt x="8" y="1"/>
                    </a:cubicBezTo>
                    <a:cubicBezTo>
                      <a:pt x="7" y="1"/>
                      <a:pt x="7" y="1"/>
                      <a:pt x="7" y="1"/>
                    </a:cubicBezTo>
                    <a:cubicBezTo>
                      <a:pt x="7" y="1"/>
                      <a:pt x="7" y="1"/>
                      <a:pt x="7" y="1"/>
                    </a:cubicBezTo>
                    <a:cubicBezTo>
                      <a:pt x="7" y="1"/>
                      <a:pt x="6" y="1"/>
                      <a:pt x="6" y="2"/>
                    </a:cubicBezTo>
                    <a:cubicBezTo>
                      <a:pt x="6" y="2"/>
                      <a:pt x="6" y="2"/>
                      <a:pt x="6" y="2"/>
                    </a:cubicBezTo>
                    <a:cubicBezTo>
                      <a:pt x="5" y="2"/>
                      <a:pt x="5" y="2"/>
                      <a:pt x="5" y="2"/>
                    </a:cubicBezTo>
                    <a:cubicBezTo>
                      <a:pt x="5" y="2"/>
                      <a:pt x="5" y="2"/>
                      <a:pt x="5" y="2"/>
                    </a:cubicBezTo>
                    <a:cubicBezTo>
                      <a:pt x="5" y="2"/>
                      <a:pt x="4" y="2"/>
                      <a:pt x="4" y="1"/>
                    </a:cubicBezTo>
                    <a:cubicBezTo>
                      <a:pt x="3" y="1"/>
                      <a:pt x="1" y="0"/>
                      <a:pt x="0" y="0"/>
                    </a:cubicBezTo>
                    <a:cubicBezTo>
                      <a:pt x="0" y="1"/>
                      <a:pt x="1" y="1"/>
                      <a:pt x="1" y="1"/>
                    </a:cubicBezTo>
                    <a:cubicBezTo>
                      <a:pt x="2" y="1"/>
                      <a:pt x="3" y="1"/>
                      <a:pt x="3" y="2"/>
                    </a:cubicBezTo>
                    <a:cubicBezTo>
                      <a:pt x="4" y="2"/>
                      <a:pt x="4" y="2"/>
                      <a:pt x="4" y="2"/>
                    </a:cubicBezTo>
                    <a:cubicBezTo>
                      <a:pt x="5" y="2"/>
                      <a:pt x="5" y="2"/>
                      <a:pt x="6" y="3"/>
                    </a:cubicBezTo>
                    <a:cubicBezTo>
                      <a:pt x="7" y="3"/>
                      <a:pt x="6" y="2"/>
                      <a:pt x="7" y="3"/>
                    </a:cubicBezTo>
                    <a:cubicBezTo>
                      <a:pt x="7" y="3"/>
                      <a:pt x="8" y="3"/>
                      <a:pt x="8" y="4"/>
                    </a:cubicBezTo>
                    <a:cubicBezTo>
                      <a:pt x="9" y="4"/>
                      <a:pt x="8" y="4"/>
                      <a:pt x="9" y="4"/>
                    </a:cubicBezTo>
                    <a:cubicBezTo>
                      <a:pt x="10" y="4"/>
                      <a:pt x="9" y="5"/>
                      <a:pt x="10" y="5"/>
                    </a:cubicBezTo>
                    <a:cubicBezTo>
                      <a:pt x="12" y="7"/>
                      <a:pt x="12" y="6"/>
                      <a:pt x="12" y="6"/>
                    </a:cubicBezTo>
                    <a:cubicBezTo>
                      <a:pt x="12" y="6"/>
                      <a:pt x="12" y="6"/>
                      <a:pt x="12" y="6"/>
                    </a:cubicBezTo>
                    <a:cubicBezTo>
                      <a:pt x="12" y="7"/>
                      <a:pt x="12" y="6"/>
                      <a:pt x="12" y="6"/>
                    </a:cubicBezTo>
                    <a:cubicBezTo>
                      <a:pt x="12" y="5"/>
                      <a:pt x="12" y="5"/>
                      <a:pt x="12" y="5"/>
                    </a:cubicBezTo>
                    <a:cubicBezTo>
                      <a:pt x="12" y="5"/>
                      <a:pt x="12" y="5"/>
                      <a:pt x="12" y="5"/>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230" name="Freeform 2728">
                <a:extLst>
                  <a:ext uri="{FF2B5EF4-FFF2-40B4-BE49-F238E27FC236}">
                    <a16:creationId xmlns:a16="http://schemas.microsoft.com/office/drawing/2014/main" id="{4B7E2386-1BF0-C022-1D2F-6AF3DE00E033}"/>
                  </a:ext>
                </a:extLst>
              </p:cNvPr>
              <p:cNvSpPr>
                <a:spLocks noEditPoints="1"/>
              </p:cNvSpPr>
              <p:nvPr/>
            </p:nvSpPr>
            <p:spPr bwMode="auto">
              <a:xfrm>
                <a:off x="4649788" y="3338513"/>
                <a:ext cx="138113" cy="101600"/>
              </a:xfrm>
              <a:custGeom>
                <a:avLst/>
                <a:gdLst>
                  <a:gd name="T0" fmla="*/ 45 w 48"/>
                  <a:gd name="T1" fmla="*/ 11 h 35"/>
                  <a:gd name="T2" fmla="*/ 44 w 48"/>
                  <a:gd name="T3" fmla="*/ 9 h 35"/>
                  <a:gd name="T4" fmla="*/ 43 w 48"/>
                  <a:gd name="T5" fmla="*/ 7 h 35"/>
                  <a:gd name="T6" fmla="*/ 42 w 48"/>
                  <a:gd name="T7" fmla="*/ 6 h 35"/>
                  <a:gd name="T8" fmla="*/ 39 w 48"/>
                  <a:gd name="T9" fmla="*/ 8 h 35"/>
                  <a:gd name="T10" fmla="*/ 36 w 48"/>
                  <a:gd name="T11" fmla="*/ 8 h 35"/>
                  <a:gd name="T12" fmla="*/ 32 w 48"/>
                  <a:gd name="T13" fmla="*/ 6 h 35"/>
                  <a:gd name="T14" fmla="*/ 30 w 48"/>
                  <a:gd name="T15" fmla="*/ 4 h 35"/>
                  <a:gd name="T16" fmla="*/ 25 w 48"/>
                  <a:gd name="T17" fmla="*/ 1 h 35"/>
                  <a:gd name="T18" fmla="*/ 22 w 48"/>
                  <a:gd name="T19" fmla="*/ 1 h 35"/>
                  <a:gd name="T20" fmla="*/ 21 w 48"/>
                  <a:gd name="T21" fmla="*/ 3 h 35"/>
                  <a:gd name="T22" fmla="*/ 17 w 48"/>
                  <a:gd name="T23" fmla="*/ 4 h 35"/>
                  <a:gd name="T24" fmla="*/ 17 w 48"/>
                  <a:gd name="T25" fmla="*/ 7 h 35"/>
                  <a:gd name="T26" fmla="*/ 15 w 48"/>
                  <a:gd name="T27" fmla="*/ 8 h 35"/>
                  <a:gd name="T28" fmla="*/ 14 w 48"/>
                  <a:gd name="T29" fmla="*/ 11 h 35"/>
                  <a:gd name="T30" fmla="*/ 10 w 48"/>
                  <a:gd name="T31" fmla="*/ 10 h 35"/>
                  <a:gd name="T32" fmla="*/ 7 w 48"/>
                  <a:gd name="T33" fmla="*/ 11 h 35"/>
                  <a:gd name="T34" fmla="*/ 4 w 48"/>
                  <a:gd name="T35" fmla="*/ 11 h 35"/>
                  <a:gd name="T36" fmla="*/ 1 w 48"/>
                  <a:gd name="T37" fmla="*/ 11 h 35"/>
                  <a:gd name="T38" fmla="*/ 0 w 48"/>
                  <a:gd name="T39" fmla="*/ 11 h 35"/>
                  <a:gd name="T40" fmla="*/ 2 w 48"/>
                  <a:gd name="T41" fmla="*/ 15 h 35"/>
                  <a:gd name="T42" fmla="*/ 4 w 48"/>
                  <a:gd name="T43" fmla="*/ 17 h 35"/>
                  <a:gd name="T44" fmla="*/ 5 w 48"/>
                  <a:gd name="T45" fmla="*/ 15 h 35"/>
                  <a:gd name="T46" fmla="*/ 10 w 48"/>
                  <a:gd name="T47" fmla="*/ 14 h 35"/>
                  <a:gd name="T48" fmla="*/ 12 w 48"/>
                  <a:gd name="T49" fmla="*/ 19 h 35"/>
                  <a:gd name="T50" fmla="*/ 15 w 48"/>
                  <a:gd name="T51" fmla="*/ 22 h 35"/>
                  <a:gd name="T52" fmla="*/ 13 w 48"/>
                  <a:gd name="T53" fmla="*/ 21 h 35"/>
                  <a:gd name="T54" fmla="*/ 11 w 48"/>
                  <a:gd name="T55" fmla="*/ 19 h 35"/>
                  <a:gd name="T56" fmla="*/ 12 w 48"/>
                  <a:gd name="T57" fmla="*/ 21 h 35"/>
                  <a:gd name="T58" fmla="*/ 13 w 48"/>
                  <a:gd name="T59" fmla="*/ 22 h 35"/>
                  <a:gd name="T60" fmla="*/ 14 w 48"/>
                  <a:gd name="T61" fmla="*/ 22 h 35"/>
                  <a:gd name="T62" fmla="*/ 13 w 48"/>
                  <a:gd name="T63" fmla="*/ 23 h 35"/>
                  <a:gd name="T64" fmla="*/ 15 w 48"/>
                  <a:gd name="T65" fmla="*/ 25 h 35"/>
                  <a:gd name="T66" fmla="*/ 17 w 48"/>
                  <a:gd name="T67" fmla="*/ 27 h 35"/>
                  <a:gd name="T68" fmla="*/ 19 w 48"/>
                  <a:gd name="T69" fmla="*/ 28 h 35"/>
                  <a:gd name="T70" fmla="*/ 20 w 48"/>
                  <a:gd name="T71" fmla="*/ 30 h 35"/>
                  <a:gd name="T72" fmla="*/ 22 w 48"/>
                  <a:gd name="T73" fmla="*/ 30 h 35"/>
                  <a:gd name="T74" fmla="*/ 23 w 48"/>
                  <a:gd name="T75" fmla="*/ 29 h 35"/>
                  <a:gd name="T76" fmla="*/ 26 w 48"/>
                  <a:gd name="T77" fmla="*/ 31 h 35"/>
                  <a:gd name="T78" fmla="*/ 32 w 48"/>
                  <a:gd name="T79" fmla="*/ 35 h 35"/>
                  <a:gd name="T80" fmla="*/ 34 w 48"/>
                  <a:gd name="T81" fmla="*/ 35 h 35"/>
                  <a:gd name="T82" fmla="*/ 30 w 48"/>
                  <a:gd name="T83" fmla="*/ 31 h 35"/>
                  <a:gd name="T84" fmla="*/ 28 w 48"/>
                  <a:gd name="T85" fmla="*/ 29 h 35"/>
                  <a:gd name="T86" fmla="*/ 24 w 48"/>
                  <a:gd name="T87" fmla="*/ 25 h 35"/>
                  <a:gd name="T88" fmla="*/ 21 w 48"/>
                  <a:gd name="T89" fmla="*/ 21 h 35"/>
                  <a:gd name="T90" fmla="*/ 20 w 48"/>
                  <a:gd name="T91" fmla="*/ 19 h 35"/>
                  <a:gd name="T92" fmla="*/ 18 w 48"/>
                  <a:gd name="T93" fmla="*/ 17 h 35"/>
                  <a:gd name="T94" fmla="*/ 19 w 48"/>
                  <a:gd name="T95" fmla="*/ 13 h 35"/>
                  <a:gd name="T96" fmla="*/ 22 w 48"/>
                  <a:gd name="T97" fmla="*/ 15 h 35"/>
                  <a:gd name="T98" fmla="*/ 26 w 48"/>
                  <a:gd name="T99" fmla="*/ 13 h 35"/>
                  <a:gd name="T100" fmla="*/ 29 w 48"/>
                  <a:gd name="T101" fmla="*/ 14 h 35"/>
                  <a:gd name="T102" fmla="*/ 33 w 48"/>
                  <a:gd name="T103" fmla="*/ 14 h 35"/>
                  <a:gd name="T104" fmla="*/ 36 w 48"/>
                  <a:gd name="T105" fmla="*/ 14 h 35"/>
                  <a:gd name="T106" fmla="*/ 39 w 48"/>
                  <a:gd name="T107" fmla="*/ 14 h 35"/>
                  <a:gd name="T108" fmla="*/ 42 w 48"/>
                  <a:gd name="T109" fmla="*/ 14 h 35"/>
                  <a:gd name="T110" fmla="*/ 42 w 48"/>
                  <a:gd name="T111" fmla="*/ 16 h 35"/>
                  <a:gd name="T112" fmla="*/ 44 w 48"/>
                  <a:gd name="T113" fmla="*/ 16 h 35"/>
                  <a:gd name="T114" fmla="*/ 45 w 48"/>
                  <a:gd name="T115" fmla="*/ 13 h 35"/>
                  <a:gd name="T116" fmla="*/ 47 w 48"/>
                  <a:gd name="T117" fmla="*/ 12 h 35"/>
                  <a:gd name="T118" fmla="*/ 16 w 48"/>
                  <a:gd name="T119" fmla="*/ 23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8" h="35">
                    <a:moveTo>
                      <a:pt x="47" y="12"/>
                    </a:moveTo>
                    <a:cubicBezTo>
                      <a:pt x="46" y="12"/>
                      <a:pt x="47" y="12"/>
                      <a:pt x="46" y="12"/>
                    </a:cubicBezTo>
                    <a:cubicBezTo>
                      <a:pt x="45" y="12"/>
                      <a:pt x="45" y="11"/>
                      <a:pt x="45" y="11"/>
                    </a:cubicBezTo>
                    <a:cubicBezTo>
                      <a:pt x="43" y="12"/>
                      <a:pt x="44" y="11"/>
                      <a:pt x="44" y="11"/>
                    </a:cubicBezTo>
                    <a:cubicBezTo>
                      <a:pt x="45" y="11"/>
                      <a:pt x="43" y="9"/>
                      <a:pt x="45" y="10"/>
                    </a:cubicBezTo>
                    <a:cubicBezTo>
                      <a:pt x="45" y="10"/>
                      <a:pt x="45" y="10"/>
                      <a:pt x="44" y="9"/>
                    </a:cubicBezTo>
                    <a:cubicBezTo>
                      <a:pt x="44" y="9"/>
                      <a:pt x="44" y="10"/>
                      <a:pt x="44" y="9"/>
                    </a:cubicBezTo>
                    <a:cubicBezTo>
                      <a:pt x="43" y="9"/>
                      <a:pt x="44" y="8"/>
                      <a:pt x="43" y="8"/>
                    </a:cubicBezTo>
                    <a:cubicBezTo>
                      <a:pt x="43" y="8"/>
                      <a:pt x="45" y="7"/>
                      <a:pt x="43" y="7"/>
                    </a:cubicBezTo>
                    <a:cubicBezTo>
                      <a:pt x="43" y="7"/>
                      <a:pt x="44" y="6"/>
                      <a:pt x="43" y="6"/>
                    </a:cubicBezTo>
                    <a:cubicBezTo>
                      <a:pt x="43" y="6"/>
                      <a:pt x="42" y="6"/>
                      <a:pt x="43" y="6"/>
                    </a:cubicBezTo>
                    <a:cubicBezTo>
                      <a:pt x="43" y="7"/>
                      <a:pt x="42" y="6"/>
                      <a:pt x="42" y="6"/>
                    </a:cubicBezTo>
                    <a:cubicBezTo>
                      <a:pt x="41" y="6"/>
                      <a:pt x="42" y="7"/>
                      <a:pt x="41" y="7"/>
                    </a:cubicBezTo>
                    <a:cubicBezTo>
                      <a:pt x="41" y="8"/>
                      <a:pt x="41" y="7"/>
                      <a:pt x="40" y="8"/>
                    </a:cubicBezTo>
                    <a:cubicBezTo>
                      <a:pt x="39" y="9"/>
                      <a:pt x="40" y="7"/>
                      <a:pt x="39" y="8"/>
                    </a:cubicBezTo>
                    <a:cubicBezTo>
                      <a:pt x="39" y="8"/>
                      <a:pt x="39" y="8"/>
                      <a:pt x="38" y="8"/>
                    </a:cubicBezTo>
                    <a:cubicBezTo>
                      <a:pt x="38" y="7"/>
                      <a:pt x="38" y="8"/>
                      <a:pt x="37" y="8"/>
                    </a:cubicBezTo>
                    <a:cubicBezTo>
                      <a:pt x="36" y="7"/>
                      <a:pt x="36" y="7"/>
                      <a:pt x="36" y="8"/>
                    </a:cubicBezTo>
                    <a:cubicBezTo>
                      <a:pt x="35" y="8"/>
                      <a:pt x="35" y="7"/>
                      <a:pt x="34" y="7"/>
                    </a:cubicBezTo>
                    <a:cubicBezTo>
                      <a:pt x="33" y="7"/>
                      <a:pt x="34" y="6"/>
                      <a:pt x="33" y="6"/>
                    </a:cubicBezTo>
                    <a:cubicBezTo>
                      <a:pt x="32" y="6"/>
                      <a:pt x="32" y="6"/>
                      <a:pt x="32" y="6"/>
                    </a:cubicBezTo>
                    <a:cubicBezTo>
                      <a:pt x="32" y="6"/>
                      <a:pt x="31" y="6"/>
                      <a:pt x="31" y="6"/>
                    </a:cubicBezTo>
                    <a:cubicBezTo>
                      <a:pt x="32" y="5"/>
                      <a:pt x="31" y="6"/>
                      <a:pt x="30" y="5"/>
                    </a:cubicBezTo>
                    <a:cubicBezTo>
                      <a:pt x="30" y="5"/>
                      <a:pt x="30" y="5"/>
                      <a:pt x="30" y="4"/>
                    </a:cubicBezTo>
                    <a:cubicBezTo>
                      <a:pt x="29" y="4"/>
                      <a:pt x="29" y="3"/>
                      <a:pt x="28" y="3"/>
                    </a:cubicBezTo>
                    <a:cubicBezTo>
                      <a:pt x="27" y="3"/>
                      <a:pt x="27" y="2"/>
                      <a:pt x="27" y="2"/>
                    </a:cubicBezTo>
                    <a:cubicBezTo>
                      <a:pt x="26" y="2"/>
                      <a:pt x="26" y="1"/>
                      <a:pt x="25" y="1"/>
                    </a:cubicBezTo>
                    <a:cubicBezTo>
                      <a:pt x="25" y="1"/>
                      <a:pt x="25" y="1"/>
                      <a:pt x="25" y="1"/>
                    </a:cubicBezTo>
                    <a:cubicBezTo>
                      <a:pt x="25" y="1"/>
                      <a:pt x="24" y="1"/>
                      <a:pt x="24" y="0"/>
                    </a:cubicBezTo>
                    <a:cubicBezTo>
                      <a:pt x="23" y="0"/>
                      <a:pt x="22" y="0"/>
                      <a:pt x="22" y="1"/>
                    </a:cubicBezTo>
                    <a:cubicBezTo>
                      <a:pt x="23" y="2"/>
                      <a:pt x="23" y="2"/>
                      <a:pt x="22" y="2"/>
                    </a:cubicBezTo>
                    <a:cubicBezTo>
                      <a:pt x="22" y="2"/>
                      <a:pt x="22" y="1"/>
                      <a:pt x="21" y="2"/>
                    </a:cubicBezTo>
                    <a:cubicBezTo>
                      <a:pt x="20" y="2"/>
                      <a:pt x="22" y="2"/>
                      <a:pt x="21" y="3"/>
                    </a:cubicBezTo>
                    <a:cubicBezTo>
                      <a:pt x="20" y="3"/>
                      <a:pt x="19" y="2"/>
                      <a:pt x="19" y="3"/>
                    </a:cubicBezTo>
                    <a:cubicBezTo>
                      <a:pt x="19" y="4"/>
                      <a:pt x="18" y="3"/>
                      <a:pt x="18" y="3"/>
                    </a:cubicBezTo>
                    <a:cubicBezTo>
                      <a:pt x="18" y="3"/>
                      <a:pt x="17" y="3"/>
                      <a:pt x="17" y="4"/>
                    </a:cubicBezTo>
                    <a:cubicBezTo>
                      <a:pt x="17" y="4"/>
                      <a:pt x="17" y="4"/>
                      <a:pt x="17" y="4"/>
                    </a:cubicBezTo>
                    <a:cubicBezTo>
                      <a:pt x="17" y="5"/>
                      <a:pt x="18" y="5"/>
                      <a:pt x="18" y="5"/>
                    </a:cubicBezTo>
                    <a:cubicBezTo>
                      <a:pt x="17" y="6"/>
                      <a:pt x="18" y="7"/>
                      <a:pt x="17" y="7"/>
                    </a:cubicBezTo>
                    <a:cubicBezTo>
                      <a:pt x="16" y="7"/>
                      <a:pt x="16" y="7"/>
                      <a:pt x="16" y="8"/>
                    </a:cubicBezTo>
                    <a:cubicBezTo>
                      <a:pt x="16" y="8"/>
                      <a:pt x="16" y="8"/>
                      <a:pt x="16" y="8"/>
                    </a:cubicBezTo>
                    <a:cubicBezTo>
                      <a:pt x="15" y="8"/>
                      <a:pt x="14" y="8"/>
                      <a:pt x="15" y="8"/>
                    </a:cubicBezTo>
                    <a:cubicBezTo>
                      <a:pt x="16" y="9"/>
                      <a:pt x="15" y="9"/>
                      <a:pt x="15" y="10"/>
                    </a:cubicBezTo>
                    <a:cubicBezTo>
                      <a:pt x="15" y="10"/>
                      <a:pt x="16" y="10"/>
                      <a:pt x="15" y="11"/>
                    </a:cubicBezTo>
                    <a:cubicBezTo>
                      <a:pt x="15" y="11"/>
                      <a:pt x="15" y="10"/>
                      <a:pt x="14" y="11"/>
                    </a:cubicBezTo>
                    <a:cubicBezTo>
                      <a:pt x="14" y="12"/>
                      <a:pt x="13" y="10"/>
                      <a:pt x="13" y="10"/>
                    </a:cubicBezTo>
                    <a:cubicBezTo>
                      <a:pt x="12" y="11"/>
                      <a:pt x="12" y="10"/>
                      <a:pt x="12" y="10"/>
                    </a:cubicBezTo>
                    <a:cubicBezTo>
                      <a:pt x="11" y="11"/>
                      <a:pt x="11" y="10"/>
                      <a:pt x="10" y="10"/>
                    </a:cubicBezTo>
                    <a:cubicBezTo>
                      <a:pt x="9" y="10"/>
                      <a:pt x="10" y="9"/>
                      <a:pt x="10" y="9"/>
                    </a:cubicBezTo>
                    <a:cubicBezTo>
                      <a:pt x="9" y="9"/>
                      <a:pt x="10" y="9"/>
                      <a:pt x="9" y="9"/>
                    </a:cubicBezTo>
                    <a:cubicBezTo>
                      <a:pt x="9" y="9"/>
                      <a:pt x="8" y="11"/>
                      <a:pt x="7" y="11"/>
                    </a:cubicBezTo>
                    <a:cubicBezTo>
                      <a:pt x="6" y="10"/>
                      <a:pt x="6" y="11"/>
                      <a:pt x="5" y="11"/>
                    </a:cubicBezTo>
                    <a:cubicBezTo>
                      <a:pt x="4" y="10"/>
                      <a:pt x="4" y="10"/>
                      <a:pt x="4" y="11"/>
                    </a:cubicBezTo>
                    <a:cubicBezTo>
                      <a:pt x="4" y="11"/>
                      <a:pt x="4" y="11"/>
                      <a:pt x="4" y="11"/>
                    </a:cubicBezTo>
                    <a:cubicBezTo>
                      <a:pt x="3" y="12"/>
                      <a:pt x="3" y="11"/>
                      <a:pt x="2" y="11"/>
                    </a:cubicBezTo>
                    <a:cubicBezTo>
                      <a:pt x="1" y="11"/>
                      <a:pt x="1" y="11"/>
                      <a:pt x="1" y="11"/>
                    </a:cubicBezTo>
                    <a:cubicBezTo>
                      <a:pt x="1" y="11"/>
                      <a:pt x="1" y="11"/>
                      <a:pt x="1" y="11"/>
                    </a:cubicBezTo>
                    <a:cubicBezTo>
                      <a:pt x="1" y="11"/>
                      <a:pt x="1" y="11"/>
                      <a:pt x="1" y="11"/>
                    </a:cubicBezTo>
                    <a:cubicBezTo>
                      <a:pt x="1" y="11"/>
                      <a:pt x="0" y="10"/>
                      <a:pt x="0" y="10"/>
                    </a:cubicBezTo>
                    <a:cubicBezTo>
                      <a:pt x="0" y="10"/>
                      <a:pt x="0" y="10"/>
                      <a:pt x="0" y="11"/>
                    </a:cubicBezTo>
                    <a:cubicBezTo>
                      <a:pt x="0" y="11"/>
                      <a:pt x="0" y="11"/>
                      <a:pt x="0" y="12"/>
                    </a:cubicBezTo>
                    <a:cubicBezTo>
                      <a:pt x="0" y="13"/>
                      <a:pt x="1" y="12"/>
                      <a:pt x="1" y="13"/>
                    </a:cubicBezTo>
                    <a:cubicBezTo>
                      <a:pt x="1" y="14"/>
                      <a:pt x="1" y="15"/>
                      <a:pt x="2" y="15"/>
                    </a:cubicBezTo>
                    <a:cubicBezTo>
                      <a:pt x="3" y="17"/>
                      <a:pt x="2" y="16"/>
                      <a:pt x="3" y="17"/>
                    </a:cubicBezTo>
                    <a:cubicBezTo>
                      <a:pt x="3" y="17"/>
                      <a:pt x="3" y="17"/>
                      <a:pt x="3" y="17"/>
                    </a:cubicBezTo>
                    <a:cubicBezTo>
                      <a:pt x="3" y="18"/>
                      <a:pt x="3" y="18"/>
                      <a:pt x="4" y="17"/>
                    </a:cubicBezTo>
                    <a:cubicBezTo>
                      <a:pt x="5" y="17"/>
                      <a:pt x="4" y="17"/>
                      <a:pt x="4" y="16"/>
                    </a:cubicBezTo>
                    <a:cubicBezTo>
                      <a:pt x="5" y="16"/>
                      <a:pt x="5" y="15"/>
                      <a:pt x="5" y="16"/>
                    </a:cubicBezTo>
                    <a:cubicBezTo>
                      <a:pt x="6" y="16"/>
                      <a:pt x="5" y="15"/>
                      <a:pt x="5" y="15"/>
                    </a:cubicBezTo>
                    <a:cubicBezTo>
                      <a:pt x="6" y="15"/>
                      <a:pt x="6" y="13"/>
                      <a:pt x="6" y="12"/>
                    </a:cubicBezTo>
                    <a:cubicBezTo>
                      <a:pt x="7" y="12"/>
                      <a:pt x="7" y="12"/>
                      <a:pt x="8" y="12"/>
                    </a:cubicBezTo>
                    <a:cubicBezTo>
                      <a:pt x="9" y="13"/>
                      <a:pt x="9" y="13"/>
                      <a:pt x="10" y="14"/>
                    </a:cubicBezTo>
                    <a:cubicBezTo>
                      <a:pt x="11" y="14"/>
                      <a:pt x="11" y="14"/>
                      <a:pt x="11" y="15"/>
                    </a:cubicBezTo>
                    <a:cubicBezTo>
                      <a:pt x="11" y="16"/>
                      <a:pt x="12" y="15"/>
                      <a:pt x="11" y="17"/>
                    </a:cubicBezTo>
                    <a:cubicBezTo>
                      <a:pt x="11" y="18"/>
                      <a:pt x="12" y="19"/>
                      <a:pt x="12" y="19"/>
                    </a:cubicBezTo>
                    <a:cubicBezTo>
                      <a:pt x="12" y="19"/>
                      <a:pt x="13" y="20"/>
                      <a:pt x="13" y="20"/>
                    </a:cubicBezTo>
                    <a:cubicBezTo>
                      <a:pt x="13" y="20"/>
                      <a:pt x="13" y="21"/>
                      <a:pt x="14" y="21"/>
                    </a:cubicBezTo>
                    <a:cubicBezTo>
                      <a:pt x="14" y="21"/>
                      <a:pt x="15" y="21"/>
                      <a:pt x="15" y="22"/>
                    </a:cubicBezTo>
                    <a:cubicBezTo>
                      <a:pt x="15" y="22"/>
                      <a:pt x="16" y="22"/>
                      <a:pt x="16" y="23"/>
                    </a:cubicBezTo>
                    <a:cubicBezTo>
                      <a:pt x="15" y="23"/>
                      <a:pt x="15" y="22"/>
                      <a:pt x="15" y="22"/>
                    </a:cubicBezTo>
                    <a:cubicBezTo>
                      <a:pt x="14" y="22"/>
                      <a:pt x="13" y="21"/>
                      <a:pt x="13" y="21"/>
                    </a:cubicBezTo>
                    <a:cubicBezTo>
                      <a:pt x="12" y="20"/>
                      <a:pt x="13" y="21"/>
                      <a:pt x="12" y="20"/>
                    </a:cubicBezTo>
                    <a:cubicBezTo>
                      <a:pt x="11" y="20"/>
                      <a:pt x="13" y="21"/>
                      <a:pt x="12" y="20"/>
                    </a:cubicBezTo>
                    <a:cubicBezTo>
                      <a:pt x="11" y="19"/>
                      <a:pt x="11" y="19"/>
                      <a:pt x="11" y="19"/>
                    </a:cubicBezTo>
                    <a:cubicBezTo>
                      <a:pt x="10" y="19"/>
                      <a:pt x="10" y="18"/>
                      <a:pt x="10" y="18"/>
                    </a:cubicBezTo>
                    <a:cubicBezTo>
                      <a:pt x="9" y="18"/>
                      <a:pt x="12" y="20"/>
                      <a:pt x="11" y="20"/>
                    </a:cubicBezTo>
                    <a:cubicBezTo>
                      <a:pt x="10" y="20"/>
                      <a:pt x="12" y="21"/>
                      <a:pt x="12" y="21"/>
                    </a:cubicBezTo>
                    <a:cubicBezTo>
                      <a:pt x="12" y="21"/>
                      <a:pt x="13" y="21"/>
                      <a:pt x="13" y="21"/>
                    </a:cubicBezTo>
                    <a:cubicBezTo>
                      <a:pt x="13" y="21"/>
                      <a:pt x="12" y="21"/>
                      <a:pt x="13" y="22"/>
                    </a:cubicBezTo>
                    <a:cubicBezTo>
                      <a:pt x="13" y="22"/>
                      <a:pt x="13" y="22"/>
                      <a:pt x="13" y="22"/>
                    </a:cubicBezTo>
                    <a:cubicBezTo>
                      <a:pt x="13" y="21"/>
                      <a:pt x="13" y="21"/>
                      <a:pt x="13" y="21"/>
                    </a:cubicBezTo>
                    <a:cubicBezTo>
                      <a:pt x="14" y="22"/>
                      <a:pt x="14" y="22"/>
                      <a:pt x="14" y="22"/>
                    </a:cubicBezTo>
                    <a:cubicBezTo>
                      <a:pt x="15" y="22"/>
                      <a:pt x="14" y="23"/>
                      <a:pt x="14" y="22"/>
                    </a:cubicBezTo>
                    <a:cubicBezTo>
                      <a:pt x="14" y="22"/>
                      <a:pt x="13" y="22"/>
                      <a:pt x="14" y="22"/>
                    </a:cubicBezTo>
                    <a:cubicBezTo>
                      <a:pt x="14" y="22"/>
                      <a:pt x="14" y="23"/>
                      <a:pt x="13" y="22"/>
                    </a:cubicBezTo>
                    <a:cubicBezTo>
                      <a:pt x="13" y="23"/>
                      <a:pt x="13" y="23"/>
                      <a:pt x="13" y="23"/>
                    </a:cubicBezTo>
                    <a:cubicBezTo>
                      <a:pt x="14" y="23"/>
                      <a:pt x="13" y="23"/>
                      <a:pt x="14" y="23"/>
                    </a:cubicBezTo>
                    <a:cubicBezTo>
                      <a:pt x="14" y="24"/>
                      <a:pt x="13" y="23"/>
                      <a:pt x="14" y="24"/>
                    </a:cubicBezTo>
                    <a:cubicBezTo>
                      <a:pt x="15" y="25"/>
                      <a:pt x="14" y="24"/>
                      <a:pt x="15" y="25"/>
                    </a:cubicBezTo>
                    <a:cubicBezTo>
                      <a:pt x="16" y="25"/>
                      <a:pt x="14" y="25"/>
                      <a:pt x="15" y="25"/>
                    </a:cubicBezTo>
                    <a:cubicBezTo>
                      <a:pt x="16" y="26"/>
                      <a:pt x="16" y="26"/>
                      <a:pt x="16" y="26"/>
                    </a:cubicBezTo>
                    <a:cubicBezTo>
                      <a:pt x="17" y="27"/>
                      <a:pt x="17" y="27"/>
                      <a:pt x="17" y="27"/>
                    </a:cubicBezTo>
                    <a:cubicBezTo>
                      <a:pt x="17" y="27"/>
                      <a:pt x="18" y="28"/>
                      <a:pt x="17" y="27"/>
                    </a:cubicBezTo>
                    <a:cubicBezTo>
                      <a:pt x="17" y="27"/>
                      <a:pt x="18" y="28"/>
                      <a:pt x="19" y="28"/>
                    </a:cubicBezTo>
                    <a:cubicBezTo>
                      <a:pt x="19" y="28"/>
                      <a:pt x="19" y="28"/>
                      <a:pt x="19" y="28"/>
                    </a:cubicBezTo>
                    <a:cubicBezTo>
                      <a:pt x="19" y="28"/>
                      <a:pt x="20" y="28"/>
                      <a:pt x="19" y="29"/>
                    </a:cubicBezTo>
                    <a:cubicBezTo>
                      <a:pt x="19" y="29"/>
                      <a:pt x="19" y="29"/>
                      <a:pt x="19" y="29"/>
                    </a:cubicBezTo>
                    <a:cubicBezTo>
                      <a:pt x="19" y="30"/>
                      <a:pt x="20" y="29"/>
                      <a:pt x="20" y="30"/>
                    </a:cubicBezTo>
                    <a:cubicBezTo>
                      <a:pt x="19" y="30"/>
                      <a:pt x="20" y="30"/>
                      <a:pt x="20" y="30"/>
                    </a:cubicBezTo>
                    <a:cubicBezTo>
                      <a:pt x="20" y="31"/>
                      <a:pt x="21" y="30"/>
                      <a:pt x="21" y="30"/>
                    </a:cubicBezTo>
                    <a:cubicBezTo>
                      <a:pt x="22" y="30"/>
                      <a:pt x="21" y="30"/>
                      <a:pt x="22" y="30"/>
                    </a:cubicBezTo>
                    <a:cubicBezTo>
                      <a:pt x="23" y="30"/>
                      <a:pt x="20" y="30"/>
                      <a:pt x="23" y="30"/>
                    </a:cubicBezTo>
                    <a:cubicBezTo>
                      <a:pt x="23" y="30"/>
                      <a:pt x="23" y="30"/>
                      <a:pt x="23" y="30"/>
                    </a:cubicBezTo>
                    <a:cubicBezTo>
                      <a:pt x="23" y="30"/>
                      <a:pt x="22" y="29"/>
                      <a:pt x="23" y="29"/>
                    </a:cubicBezTo>
                    <a:cubicBezTo>
                      <a:pt x="24" y="29"/>
                      <a:pt x="23" y="30"/>
                      <a:pt x="24" y="30"/>
                    </a:cubicBezTo>
                    <a:cubicBezTo>
                      <a:pt x="25" y="30"/>
                      <a:pt x="24" y="30"/>
                      <a:pt x="25" y="30"/>
                    </a:cubicBezTo>
                    <a:cubicBezTo>
                      <a:pt x="25" y="30"/>
                      <a:pt x="26" y="30"/>
                      <a:pt x="26" y="31"/>
                    </a:cubicBezTo>
                    <a:cubicBezTo>
                      <a:pt x="26" y="31"/>
                      <a:pt x="27" y="30"/>
                      <a:pt x="29" y="33"/>
                    </a:cubicBezTo>
                    <a:cubicBezTo>
                      <a:pt x="29" y="33"/>
                      <a:pt x="30" y="33"/>
                      <a:pt x="31" y="34"/>
                    </a:cubicBezTo>
                    <a:cubicBezTo>
                      <a:pt x="31" y="34"/>
                      <a:pt x="32" y="35"/>
                      <a:pt x="32" y="35"/>
                    </a:cubicBezTo>
                    <a:cubicBezTo>
                      <a:pt x="32" y="35"/>
                      <a:pt x="33" y="35"/>
                      <a:pt x="33" y="35"/>
                    </a:cubicBezTo>
                    <a:cubicBezTo>
                      <a:pt x="33" y="35"/>
                      <a:pt x="33" y="35"/>
                      <a:pt x="33" y="35"/>
                    </a:cubicBezTo>
                    <a:cubicBezTo>
                      <a:pt x="34" y="35"/>
                      <a:pt x="34" y="35"/>
                      <a:pt x="34" y="35"/>
                    </a:cubicBezTo>
                    <a:cubicBezTo>
                      <a:pt x="34" y="34"/>
                      <a:pt x="33" y="34"/>
                      <a:pt x="32" y="33"/>
                    </a:cubicBezTo>
                    <a:cubicBezTo>
                      <a:pt x="31" y="33"/>
                      <a:pt x="32" y="32"/>
                      <a:pt x="31" y="32"/>
                    </a:cubicBezTo>
                    <a:cubicBezTo>
                      <a:pt x="30" y="32"/>
                      <a:pt x="30" y="31"/>
                      <a:pt x="30" y="31"/>
                    </a:cubicBezTo>
                    <a:cubicBezTo>
                      <a:pt x="30" y="31"/>
                      <a:pt x="31" y="30"/>
                      <a:pt x="30" y="30"/>
                    </a:cubicBezTo>
                    <a:cubicBezTo>
                      <a:pt x="30" y="30"/>
                      <a:pt x="30" y="30"/>
                      <a:pt x="29" y="30"/>
                    </a:cubicBezTo>
                    <a:cubicBezTo>
                      <a:pt x="29" y="30"/>
                      <a:pt x="28" y="29"/>
                      <a:pt x="28" y="29"/>
                    </a:cubicBezTo>
                    <a:cubicBezTo>
                      <a:pt x="27" y="28"/>
                      <a:pt x="27" y="28"/>
                      <a:pt x="26" y="27"/>
                    </a:cubicBezTo>
                    <a:cubicBezTo>
                      <a:pt x="25" y="27"/>
                      <a:pt x="26" y="27"/>
                      <a:pt x="25" y="25"/>
                    </a:cubicBezTo>
                    <a:cubicBezTo>
                      <a:pt x="24" y="25"/>
                      <a:pt x="24" y="25"/>
                      <a:pt x="24" y="25"/>
                    </a:cubicBezTo>
                    <a:cubicBezTo>
                      <a:pt x="23" y="24"/>
                      <a:pt x="23" y="25"/>
                      <a:pt x="23" y="24"/>
                    </a:cubicBezTo>
                    <a:cubicBezTo>
                      <a:pt x="22" y="23"/>
                      <a:pt x="22" y="24"/>
                      <a:pt x="22" y="22"/>
                    </a:cubicBezTo>
                    <a:cubicBezTo>
                      <a:pt x="22" y="21"/>
                      <a:pt x="21" y="22"/>
                      <a:pt x="21" y="21"/>
                    </a:cubicBezTo>
                    <a:cubicBezTo>
                      <a:pt x="21" y="21"/>
                      <a:pt x="21" y="20"/>
                      <a:pt x="21" y="20"/>
                    </a:cubicBezTo>
                    <a:cubicBezTo>
                      <a:pt x="20" y="20"/>
                      <a:pt x="20" y="20"/>
                      <a:pt x="20" y="19"/>
                    </a:cubicBezTo>
                    <a:cubicBezTo>
                      <a:pt x="20" y="18"/>
                      <a:pt x="20" y="19"/>
                      <a:pt x="20" y="19"/>
                    </a:cubicBezTo>
                    <a:cubicBezTo>
                      <a:pt x="20" y="18"/>
                      <a:pt x="20" y="19"/>
                      <a:pt x="19" y="18"/>
                    </a:cubicBezTo>
                    <a:cubicBezTo>
                      <a:pt x="19" y="18"/>
                      <a:pt x="19" y="19"/>
                      <a:pt x="18" y="18"/>
                    </a:cubicBezTo>
                    <a:cubicBezTo>
                      <a:pt x="17" y="17"/>
                      <a:pt x="19" y="18"/>
                      <a:pt x="18" y="17"/>
                    </a:cubicBezTo>
                    <a:cubicBezTo>
                      <a:pt x="18" y="16"/>
                      <a:pt x="18" y="16"/>
                      <a:pt x="18" y="16"/>
                    </a:cubicBezTo>
                    <a:cubicBezTo>
                      <a:pt x="19" y="15"/>
                      <a:pt x="18" y="15"/>
                      <a:pt x="18" y="14"/>
                    </a:cubicBezTo>
                    <a:cubicBezTo>
                      <a:pt x="18" y="14"/>
                      <a:pt x="18" y="13"/>
                      <a:pt x="19" y="13"/>
                    </a:cubicBezTo>
                    <a:cubicBezTo>
                      <a:pt x="19" y="13"/>
                      <a:pt x="19" y="13"/>
                      <a:pt x="19" y="13"/>
                    </a:cubicBezTo>
                    <a:cubicBezTo>
                      <a:pt x="20" y="13"/>
                      <a:pt x="20" y="13"/>
                      <a:pt x="20" y="13"/>
                    </a:cubicBezTo>
                    <a:cubicBezTo>
                      <a:pt x="21" y="14"/>
                      <a:pt x="22" y="15"/>
                      <a:pt x="22" y="15"/>
                    </a:cubicBezTo>
                    <a:cubicBezTo>
                      <a:pt x="23" y="15"/>
                      <a:pt x="22" y="15"/>
                      <a:pt x="23" y="14"/>
                    </a:cubicBezTo>
                    <a:cubicBezTo>
                      <a:pt x="24" y="13"/>
                      <a:pt x="25" y="13"/>
                      <a:pt x="25" y="13"/>
                    </a:cubicBezTo>
                    <a:cubicBezTo>
                      <a:pt x="26" y="14"/>
                      <a:pt x="26" y="13"/>
                      <a:pt x="26" y="13"/>
                    </a:cubicBezTo>
                    <a:cubicBezTo>
                      <a:pt x="26" y="14"/>
                      <a:pt x="27" y="13"/>
                      <a:pt x="27" y="13"/>
                    </a:cubicBezTo>
                    <a:cubicBezTo>
                      <a:pt x="28" y="12"/>
                      <a:pt x="27" y="13"/>
                      <a:pt x="28" y="13"/>
                    </a:cubicBezTo>
                    <a:cubicBezTo>
                      <a:pt x="29" y="13"/>
                      <a:pt x="28" y="13"/>
                      <a:pt x="29" y="14"/>
                    </a:cubicBezTo>
                    <a:cubicBezTo>
                      <a:pt x="30" y="14"/>
                      <a:pt x="30" y="13"/>
                      <a:pt x="31" y="13"/>
                    </a:cubicBezTo>
                    <a:cubicBezTo>
                      <a:pt x="32" y="14"/>
                      <a:pt x="31" y="13"/>
                      <a:pt x="32" y="14"/>
                    </a:cubicBezTo>
                    <a:cubicBezTo>
                      <a:pt x="32" y="15"/>
                      <a:pt x="32" y="14"/>
                      <a:pt x="33" y="14"/>
                    </a:cubicBezTo>
                    <a:cubicBezTo>
                      <a:pt x="33" y="14"/>
                      <a:pt x="33" y="13"/>
                      <a:pt x="34" y="14"/>
                    </a:cubicBezTo>
                    <a:cubicBezTo>
                      <a:pt x="35" y="15"/>
                      <a:pt x="35" y="15"/>
                      <a:pt x="36" y="14"/>
                    </a:cubicBezTo>
                    <a:cubicBezTo>
                      <a:pt x="36" y="14"/>
                      <a:pt x="36" y="14"/>
                      <a:pt x="36" y="14"/>
                    </a:cubicBezTo>
                    <a:cubicBezTo>
                      <a:pt x="37" y="13"/>
                      <a:pt x="36" y="14"/>
                      <a:pt x="37" y="14"/>
                    </a:cubicBezTo>
                    <a:cubicBezTo>
                      <a:pt x="37" y="14"/>
                      <a:pt x="37" y="15"/>
                      <a:pt x="38" y="14"/>
                    </a:cubicBezTo>
                    <a:cubicBezTo>
                      <a:pt x="38" y="13"/>
                      <a:pt x="38" y="14"/>
                      <a:pt x="39" y="14"/>
                    </a:cubicBezTo>
                    <a:cubicBezTo>
                      <a:pt x="40" y="14"/>
                      <a:pt x="40" y="15"/>
                      <a:pt x="40" y="14"/>
                    </a:cubicBezTo>
                    <a:cubicBezTo>
                      <a:pt x="40" y="14"/>
                      <a:pt x="41" y="14"/>
                      <a:pt x="41" y="14"/>
                    </a:cubicBezTo>
                    <a:cubicBezTo>
                      <a:pt x="41" y="14"/>
                      <a:pt x="42" y="14"/>
                      <a:pt x="42" y="14"/>
                    </a:cubicBezTo>
                    <a:cubicBezTo>
                      <a:pt x="42" y="15"/>
                      <a:pt x="42" y="15"/>
                      <a:pt x="42" y="15"/>
                    </a:cubicBezTo>
                    <a:cubicBezTo>
                      <a:pt x="42" y="15"/>
                      <a:pt x="43" y="16"/>
                      <a:pt x="42" y="16"/>
                    </a:cubicBezTo>
                    <a:cubicBezTo>
                      <a:pt x="42" y="16"/>
                      <a:pt x="42" y="17"/>
                      <a:pt x="42" y="16"/>
                    </a:cubicBezTo>
                    <a:cubicBezTo>
                      <a:pt x="43" y="16"/>
                      <a:pt x="43" y="16"/>
                      <a:pt x="43" y="16"/>
                    </a:cubicBezTo>
                    <a:cubicBezTo>
                      <a:pt x="44" y="17"/>
                      <a:pt x="44" y="16"/>
                      <a:pt x="44" y="16"/>
                    </a:cubicBezTo>
                    <a:cubicBezTo>
                      <a:pt x="44" y="16"/>
                      <a:pt x="44" y="16"/>
                      <a:pt x="44" y="16"/>
                    </a:cubicBezTo>
                    <a:cubicBezTo>
                      <a:pt x="44" y="15"/>
                      <a:pt x="45" y="16"/>
                      <a:pt x="45" y="15"/>
                    </a:cubicBezTo>
                    <a:cubicBezTo>
                      <a:pt x="46" y="15"/>
                      <a:pt x="45" y="15"/>
                      <a:pt x="45" y="14"/>
                    </a:cubicBezTo>
                    <a:cubicBezTo>
                      <a:pt x="45" y="14"/>
                      <a:pt x="44" y="13"/>
                      <a:pt x="45" y="13"/>
                    </a:cubicBezTo>
                    <a:cubicBezTo>
                      <a:pt x="46" y="13"/>
                      <a:pt x="45" y="13"/>
                      <a:pt x="45" y="13"/>
                    </a:cubicBezTo>
                    <a:cubicBezTo>
                      <a:pt x="46" y="12"/>
                      <a:pt x="46" y="13"/>
                      <a:pt x="47" y="13"/>
                    </a:cubicBezTo>
                    <a:cubicBezTo>
                      <a:pt x="48" y="13"/>
                      <a:pt x="48" y="12"/>
                      <a:pt x="47" y="12"/>
                    </a:cubicBezTo>
                    <a:close/>
                    <a:moveTo>
                      <a:pt x="17" y="23"/>
                    </a:moveTo>
                    <a:cubicBezTo>
                      <a:pt x="16" y="23"/>
                      <a:pt x="16" y="23"/>
                      <a:pt x="16" y="23"/>
                    </a:cubicBezTo>
                    <a:cubicBezTo>
                      <a:pt x="16" y="23"/>
                      <a:pt x="16" y="23"/>
                      <a:pt x="16" y="23"/>
                    </a:cubicBezTo>
                    <a:cubicBezTo>
                      <a:pt x="17" y="23"/>
                      <a:pt x="17" y="23"/>
                      <a:pt x="17" y="23"/>
                    </a:cubicBezTo>
                    <a:cubicBezTo>
                      <a:pt x="17" y="23"/>
                      <a:pt x="17" y="23"/>
                      <a:pt x="17" y="23"/>
                    </a:cubicBezTo>
                    <a:close/>
                  </a:path>
                </a:pathLst>
              </a:custGeom>
              <a:solidFill>
                <a:schemeClr val="accent1"/>
              </a:solidFill>
              <a:ln w="3175">
                <a:noFill/>
              </a:ln>
            </p:spPr>
            <p:txBody>
              <a:bodyPr vert="horz" wrap="square" lIns="91440" tIns="45720" rIns="91440" bIns="45720" numCol="1" anchor="t" anchorCtr="0" compatLnSpc="1">
                <a:prstTxWarp prst="textNoShape">
                  <a:avLst/>
                </a:prstTxWarp>
              </a:bodyPr>
              <a:lstStyle/>
              <a:p>
                <a:endParaRPr lang="en-GB"/>
              </a:p>
            </p:txBody>
          </p:sp>
          <p:sp>
            <p:nvSpPr>
              <p:cNvPr id="5231" name="Freeform 2729">
                <a:extLst>
                  <a:ext uri="{FF2B5EF4-FFF2-40B4-BE49-F238E27FC236}">
                    <a16:creationId xmlns:a16="http://schemas.microsoft.com/office/drawing/2014/main" id="{34592FEA-C19C-01E8-C2AA-AE99FE31A705}"/>
                  </a:ext>
                </a:extLst>
              </p:cNvPr>
              <p:cNvSpPr>
                <a:spLocks/>
              </p:cNvSpPr>
              <p:nvPr/>
            </p:nvSpPr>
            <p:spPr bwMode="auto">
              <a:xfrm>
                <a:off x="4646613" y="3330575"/>
                <a:ext cx="74613" cy="42862"/>
              </a:xfrm>
              <a:custGeom>
                <a:avLst/>
                <a:gdLst>
                  <a:gd name="T0" fmla="*/ 24 w 26"/>
                  <a:gd name="T1" fmla="*/ 1 h 15"/>
                  <a:gd name="T2" fmla="*/ 21 w 26"/>
                  <a:gd name="T3" fmla="*/ 1 h 15"/>
                  <a:gd name="T4" fmla="*/ 20 w 26"/>
                  <a:gd name="T5" fmla="*/ 1 h 15"/>
                  <a:gd name="T6" fmla="*/ 17 w 26"/>
                  <a:gd name="T7" fmla="*/ 3 h 15"/>
                  <a:gd name="T8" fmla="*/ 14 w 26"/>
                  <a:gd name="T9" fmla="*/ 2 h 15"/>
                  <a:gd name="T10" fmla="*/ 12 w 26"/>
                  <a:gd name="T11" fmla="*/ 3 h 15"/>
                  <a:gd name="T12" fmla="*/ 10 w 26"/>
                  <a:gd name="T13" fmla="*/ 5 h 15"/>
                  <a:gd name="T14" fmla="*/ 6 w 26"/>
                  <a:gd name="T15" fmla="*/ 4 h 15"/>
                  <a:gd name="T16" fmla="*/ 3 w 26"/>
                  <a:gd name="T17" fmla="*/ 4 h 15"/>
                  <a:gd name="T18" fmla="*/ 3 w 26"/>
                  <a:gd name="T19" fmla="*/ 5 h 15"/>
                  <a:gd name="T20" fmla="*/ 0 w 26"/>
                  <a:gd name="T21" fmla="*/ 6 h 15"/>
                  <a:gd name="T22" fmla="*/ 2 w 26"/>
                  <a:gd name="T23" fmla="*/ 7 h 15"/>
                  <a:gd name="T24" fmla="*/ 1 w 26"/>
                  <a:gd name="T25" fmla="*/ 9 h 15"/>
                  <a:gd name="T26" fmla="*/ 3 w 26"/>
                  <a:gd name="T27" fmla="*/ 9 h 15"/>
                  <a:gd name="T28" fmla="*/ 2 w 26"/>
                  <a:gd name="T29" fmla="*/ 10 h 15"/>
                  <a:gd name="T30" fmla="*/ 4 w 26"/>
                  <a:gd name="T31" fmla="*/ 13 h 15"/>
                  <a:gd name="T32" fmla="*/ 3 w 26"/>
                  <a:gd name="T33" fmla="*/ 13 h 15"/>
                  <a:gd name="T34" fmla="*/ 2 w 26"/>
                  <a:gd name="T35" fmla="*/ 14 h 15"/>
                  <a:gd name="T36" fmla="*/ 3 w 26"/>
                  <a:gd name="T37" fmla="*/ 14 h 15"/>
                  <a:gd name="T38" fmla="*/ 5 w 26"/>
                  <a:gd name="T39" fmla="*/ 14 h 15"/>
                  <a:gd name="T40" fmla="*/ 8 w 26"/>
                  <a:gd name="T41" fmla="*/ 14 h 15"/>
                  <a:gd name="T42" fmla="*/ 11 w 26"/>
                  <a:gd name="T43" fmla="*/ 12 h 15"/>
                  <a:gd name="T44" fmla="*/ 13 w 26"/>
                  <a:gd name="T45" fmla="*/ 13 h 15"/>
                  <a:gd name="T46" fmla="*/ 15 w 26"/>
                  <a:gd name="T47" fmla="*/ 14 h 15"/>
                  <a:gd name="T48" fmla="*/ 16 w 26"/>
                  <a:gd name="T49" fmla="*/ 13 h 15"/>
                  <a:gd name="T50" fmla="*/ 17 w 26"/>
                  <a:gd name="T51" fmla="*/ 11 h 15"/>
                  <a:gd name="T52" fmla="*/ 18 w 26"/>
                  <a:gd name="T53" fmla="*/ 10 h 15"/>
                  <a:gd name="T54" fmla="*/ 18 w 26"/>
                  <a:gd name="T55" fmla="*/ 7 h 15"/>
                  <a:gd name="T56" fmla="*/ 19 w 26"/>
                  <a:gd name="T57" fmla="*/ 6 h 15"/>
                  <a:gd name="T58" fmla="*/ 22 w 26"/>
                  <a:gd name="T59" fmla="*/ 6 h 15"/>
                  <a:gd name="T60" fmla="*/ 23 w 26"/>
                  <a:gd name="T61" fmla="*/ 5 h 15"/>
                  <a:gd name="T62" fmla="*/ 25 w 26"/>
                  <a:gd name="T63" fmla="*/ 3 h 15"/>
                  <a:gd name="T64" fmla="*/ 26 w 26"/>
                  <a:gd name="T65" fmla="*/ 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6" h="15">
                    <a:moveTo>
                      <a:pt x="25" y="2"/>
                    </a:moveTo>
                    <a:cubicBezTo>
                      <a:pt x="23" y="2"/>
                      <a:pt x="26" y="2"/>
                      <a:pt x="24" y="1"/>
                    </a:cubicBezTo>
                    <a:cubicBezTo>
                      <a:pt x="23" y="0"/>
                      <a:pt x="25" y="0"/>
                      <a:pt x="23" y="0"/>
                    </a:cubicBezTo>
                    <a:cubicBezTo>
                      <a:pt x="22" y="0"/>
                      <a:pt x="21" y="0"/>
                      <a:pt x="21" y="1"/>
                    </a:cubicBezTo>
                    <a:cubicBezTo>
                      <a:pt x="21" y="1"/>
                      <a:pt x="22" y="1"/>
                      <a:pt x="22" y="2"/>
                    </a:cubicBezTo>
                    <a:cubicBezTo>
                      <a:pt x="21" y="3"/>
                      <a:pt x="21" y="1"/>
                      <a:pt x="20" y="1"/>
                    </a:cubicBezTo>
                    <a:cubicBezTo>
                      <a:pt x="19" y="2"/>
                      <a:pt x="19" y="1"/>
                      <a:pt x="19" y="2"/>
                    </a:cubicBezTo>
                    <a:cubicBezTo>
                      <a:pt x="18" y="2"/>
                      <a:pt x="18" y="1"/>
                      <a:pt x="17" y="3"/>
                    </a:cubicBezTo>
                    <a:cubicBezTo>
                      <a:pt x="17" y="3"/>
                      <a:pt x="17" y="2"/>
                      <a:pt x="16" y="2"/>
                    </a:cubicBezTo>
                    <a:cubicBezTo>
                      <a:pt x="15" y="2"/>
                      <a:pt x="15" y="2"/>
                      <a:pt x="14" y="2"/>
                    </a:cubicBezTo>
                    <a:cubicBezTo>
                      <a:pt x="13" y="2"/>
                      <a:pt x="14" y="3"/>
                      <a:pt x="13" y="3"/>
                    </a:cubicBezTo>
                    <a:cubicBezTo>
                      <a:pt x="12" y="2"/>
                      <a:pt x="12" y="3"/>
                      <a:pt x="12" y="3"/>
                    </a:cubicBezTo>
                    <a:cubicBezTo>
                      <a:pt x="12" y="4"/>
                      <a:pt x="11" y="3"/>
                      <a:pt x="11" y="4"/>
                    </a:cubicBezTo>
                    <a:cubicBezTo>
                      <a:pt x="10" y="5"/>
                      <a:pt x="10" y="5"/>
                      <a:pt x="10" y="5"/>
                    </a:cubicBezTo>
                    <a:cubicBezTo>
                      <a:pt x="9" y="4"/>
                      <a:pt x="9" y="5"/>
                      <a:pt x="7" y="4"/>
                    </a:cubicBezTo>
                    <a:cubicBezTo>
                      <a:pt x="6" y="4"/>
                      <a:pt x="6" y="4"/>
                      <a:pt x="6" y="4"/>
                    </a:cubicBezTo>
                    <a:cubicBezTo>
                      <a:pt x="5" y="4"/>
                      <a:pt x="5" y="3"/>
                      <a:pt x="4" y="4"/>
                    </a:cubicBezTo>
                    <a:cubicBezTo>
                      <a:pt x="4" y="4"/>
                      <a:pt x="4" y="3"/>
                      <a:pt x="3" y="4"/>
                    </a:cubicBezTo>
                    <a:cubicBezTo>
                      <a:pt x="3" y="4"/>
                      <a:pt x="3" y="4"/>
                      <a:pt x="3" y="4"/>
                    </a:cubicBezTo>
                    <a:cubicBezTo>
                      <a:pt x="3" y="4"/>
                      <a:pt x="3" y="4"/>
                      <a:pt x="3" y="5"/>
                    </a:cubicBezTo>
                    <a:cubicBezTo>
                      <a:pt x="3" y="5"/>
                      <a:pt x="3" y="4"/>
                      <a:pt x="2" y="4"/>
                    </a:cubicBezTo>
                    <a:cubicBezTo>
                      <a:pt x="1" y="5"/>
                      <a:pt x="0" y="5"/>
                      <a:pt x="0" y="6"/>
                    </a:cubicBezTo>
                    <a:cubicBezTo>
                      <a:pt x="0" y="7"/>
                      <a:pt x="1" y="7"/>
                      <a:pt x="1" y="7"/>
                    </a:cubicBezTo>
                    <a:cubicBezTo>
                      <a:pt x="1" y="6"/>
                      <a:pt x="1" y="7"/>
                      <a:pt x="2" y="7"/>
                    </a:cubicBezTo>
                    <a:cubicBezTo>
                      <a:pt x="3" y="7"/>
                      <a:pt x="3" y="7"/>
                      <a:pt x="2" y="8"/>
                    </a:cubicBezTo>
                    <a:cubicBezTo>
                      <a:pt x="2" y="8"/>
                      <a:pt x="1" y="8"/>
                      <a:pt x="1" y="9"/>
                    </a:cubicBezTo>
                    <a:cubicBezTo>
                      <a:pt x="1" y="9"/>
                      <a:pt x="1" y="9"/>
                      <a:pt x="2" y="9"/>
                    </a:cubicBezTo>
                    <a:cubicBezTo>
                      <a:pt x="2" y="8"/>
                      <a:pt x="2" y="9"/>
                      <a:pt x="3" y="9"/>
                    </a:cubicBezTo>
                    <a:cubicBezTo>
                      <a:pt x="3" y="9"/>
                      <a:pt x="3" y="9"/>
                      <a:pt x="2" y="10"/>
                    </a:cubicBezTo>
                    <a:cubicBezTo>
                      <a:pt x="2" y="10"/>
                      <a:pt x="2" y="10"/>
                      <a:pt x="2" y="10"/>
                    </a:cubicBezTo>
                    <a:cubicBezTo>
                      <a:pt x="3" y="10"/>
                      <a:pt x="3" y="11"/>
                      <a:pt x="4" y="11"/>
                    </a:cubicBezTo>
                    <a:cubicBezTo>
                      <a:pt x="4" y="12"/>
                      <a:pt x="5" y="13"/>
                      <a:pt x="4" y="13"/>
                    </a:cubicBezTo>
                    <a:cubicBezTo>
                      <a:pt x="4" y="13"/>
                      <a:pt x="3" y="13"/>
                      <a:pt x="3" y="13"/>
                    </a:cubicBezTo>
                    <a:cubicBezTo>
                      <a:pt x="3" y="13"/>
                      <a:pt x="3" y="13"/>
                      <a:pt x="3" y="13"/>
                    </a:cubicBezTo>
                    <a:cubicBezTo>
                      <a:pt x="3" y="13"/>
                      <a:pt x="3" y="13"/>
                      <a:pt x="3" y="13"/>
                    </a:cubicBezTo>
                    <a:cubicBezTo>
                      <a:pt x="1" y="13"/>
                      <a:pt x="2" y="14"/>
                      <a:pt x="2" y="14"/>
                    </a:cubicBezTo>
                    <a:cubicBezTo>
                      <a:pt x="2" y="14"/>
                      <a:pt x="2" y="14"/>
                      <a:pt x="2" y="14"/>
                    </a:cubicBezTo>
                    <a:cubicBezTo>
                      <a:pt x="2" y="14"/>
                      <a:pt x="2" y="14"/>
                      <a:pt x="3" y="14"/>
                    </a:cubicBezTo>
                    <a:cubicBezTo>
                      <a:pt x="4" y="14"/>
                      <a:pt x="4" y="15"/>
                      <a:pt x="5" y="14"/>
                    </a:cubicBezTo>
                    <a:cubicBezTo>
                      <a:pt x="5" y="14"/>
                      <a:pt x="5" y="14"/>
                      <a:pt x="5" y="14"/>
                    </a:cubicBezTo>
                    <a:cubicBezTo>
                      <a:pt x="5" y="13"/>
                      <a:pt x="5" y="13"/>
                      <a:pt x="6" y="14"/>
                    </a:cubicBezTo>
                    <a:cubicBezTo>
                      <a:pt x="7" y="14"/>
                      <a:pt x="7" y="13"/>
                      <a:pt x="8" y="14"/>
                    </a:cubicBezTo>
                    <a:cubicBezTo>
                      <a:pt x="9" y="14"/>
                      <a:pt x="10" y="12"/>
                      <a:pt x="10" y="12"/>
                    </a:cubicBezTo>
                    <a:cubicBezTo>
                      <a:pt x="11" y="12"/>
                      <a:pt x="10" y="12"/>
                      <a:pt x="11" y="12"/>
                    </a:cubicBezTo>
                    <a:cubicBezTo>
                      <a:pt x="11" y="12"/>
                      <a:pt x="10" y="13"/>
                      <a:pt x="11" y="13"/>
                    </a:cubicBezTo>
                    <a:cubicBezTo>
                      <a:pt x="12" y="13"/>
                      <a:pt x="12" y="14"/>
                      <a:pt x="13" y="13"/>
                    </a:cubicBezTo>
                    <a:cubicBezTo>
                      <a:pt x="13" y="13"/>
                      <a:pt x="13" y="14"/>
                      <a:pt x="14" y="13"/>
                    </a:cubicBezTo>
                    <a:cubicBezTo>
                      <a:pt x="14" y="13"/>
                      <a:pt x="15" y="15"/>
                      <a:pt x="15" y="14"/>
                    </a:cubicBezTo>
                    <a:cubicBezTo>
                      <a:pt x="16" y="13"/>
                      <a:pt x="16" y="14"/>
                      <a:pt x="16" y="14"/>
                    </a:cubicBezTo>
                    <a:cubicBezTo>
                      <a:pt x="17" y="13"/>
                      <a:pt x="16" y="13"/>
                      <a:pt x="16" y="13"/>
                    </a:cubicBezTo>
                    <a:cubicBezTo>
                      <a:pt x="16" y="12"/>
                      <a:pt x="17" y="12"/>
                      <a:pt x="16" y="11"/>
                    </a:cubicBezTo>
                    <a:cubicBezTo>
                      <a:pt x="15" y="11"/>
                      <a:pt x="16" y="11"/>
                      <a:pt x="17" y="11"/>
                    </a:cubicBezTo>
                    <a:cubicBezTo>
                      <a:pt x="17" y="11"/>
                      <a:pt x="17" y="11"/>
                      <a:pt x="17" y="11"/>
                    </a:cubicBezTo>
                    <a:cubicBezTo>
                      <a:pt x="17" y="10"/>
                      <a:pt x="17" y="10"/>
                      <a:pt x="18" y="10"/>
                    </a:cubicBezTo>
                    <a:cubicBezTo>
                      <a:pt x="19" y="10"/>
                      <a:pt x="18" y="9"/>
                      <a:pt x="19" y="8"/>
                    </a:cubicBezTo>
                    <a:cubicBezTo>
                      <a:pt x="19" y="8"/>
                      <a:pt x="18" y="8"/>
                      <a:pt x="18" y="7"/>
                    </a:cubicBezTo>
                    <a:cubicBezTo>
                      <a:pt x="18" y="7"/>
                      <a:pt x="18" y="7"/>
                      <a:pt x="18" y="7"/>
                    </a:cubicBezTo>
                    <a:cubicBezTo>
                      <a:pt x="18" y="6"/>
                      <a:pt x="19" y="6"/>
                      <a:pt x="19" y="6"/>
                    </a:cubicBezTo>
                    <a:cubicBezTo>
                      <a:pt x="19" y="6"/>
                      <a:pt x="20" y="7"/>
                      <a:pt x="20" y="6"/>
                    </a:cubicBezTo>
                    <a:cubicBezTo>
                      <a:pt x="20" y="5"/>
                      <a:pt x="21" y="6"/>
                      <a:pt x="22" y="6"/>
                    </a:cubicBezTo>
                    <a:cubicBezTo>
                      <a:pt x="23" y="5"/>
                      <a:pt x="21" y="5"/>
                      <a:pt x="22" y="5"/>
                    </a:cubicBezTo>
                    <a:cubicBezTo>
                      <a:pt x="23" y="4"/>
                      <a:pt x="23" y="5"/>
                      <a:pt x="23" y="5"/>
                    </a:cubicBezTo>
                    <a:cubicBezTo>
                      <a:pt x="24" y="5"/>
                      <a:pt x="24" y="5"/>
                      <a:pt x="23" y="4"/>
                    </a:cubicBezTo>
                    <a:cubicBezTo>
                      <a:pt x="23" y="3"/>
                      <a:pt x="24" y="3"/>
                      <a:pt x="25" y="3"/>
                    </a:cubicBezTo>
                    <a:cubicBezTo>
                      <a:pt x="25" y="4"/>
                      <a:pt x="26" y="4"/>
                      <a:pt x="26" y="4"/>
                    </a:cubicBezTo>
                    <a:cubicBezTo>
                      <a:pt x="26" y="4"/>
                      <a:pt x="26" y="4"/>
                      <a:pt x="26" y="4"/>
                    </a:cubicBezTo>
                    <a:cubicBezTo>
                      <a:pt x="25" y="3"/>
                      <a:pt x="25" y="3"/>
                      <a:pt x="25" y="2"/>
                    </a:cubicBezTo>
                    <a:close/>
                  </a:path>
                </a:pathLst>
              </a:custGeom>
              <a:solidFill>
                <a:schemeClr val="accent1"/>
              </a:solidFill>
              <a:ln w="3175">
                <a:noFill/>
              </a:ln>
            </p:spPr>
            <p:txBody>
              <a:bodyPr vert="horz" wrap="square" lIns="91440" tIns="45720" rIns="91440" bIns="45720" numCol="1" anchor="t" anchorCtr="0" compatLnSpc="1">
                <a:prstTxWarp prst="textNoShape">
                  <a:avLst/>
                </a:prstTxWarp>
              </a:bodyPr>
              <a:lstStyle/>
              <a:p>
                <a:endParaRPr lang="en-GB"/>
              </a:p>
            </p:txBody>
          </p:sp>
          <p:sp>
            <p:nvSpPr>
              <p:cNvPr id="5232" name="Freeform 2730">
                <a:extLst>
                  <a:ext uri="{FF2B5EF4-FFF2-40B4-BE49-F238E27FC236}">
                    <a16:creationId xmlns:a16="http://schemas.microsoft.com/office/drawing/2014/main" id="{7B9D8EA0-4EC5-4295-22BF-F02C9A65F0C7}"/>
                  </a:ext>
                </a:extLst>
              </p:cNvPr>
              <p:cNvSpPr>
                <a:spLocks noEditPoints="1"/>
              </p:cNvSpPr>
              <p:nvPr/>
            </p:nvSpPr>
            <p:spPr bwMode="auto">
              <a:xfrm>
                <a:off x="4699000" y="3373438"/>
                <a:ext cx="90488" cy="77787"/>
              </a:xfrm>
              <a:custGeom>
                <a:avLst/>
                <a:gdLst>
                  <a:gd name="T0" fmla="*/ 30 w 32"/>
                  <a:gd name="T1" fmla="*/ 11 h 27"/>
                  <a:gd name="T2" fmla="*/ 28 w 32"/>
                  <a:gd name="T3" fmla="*/ 9 h 27"/>
                  <a:gd name="T4" fmla="*/ 28 w 32"/>
                  <a:gd name="T5" fmla="*/ 7 h 27"/>
                  <a:gd name="T6" fmla="*/ 30 w 32"/>
                  <a:gd name="T7" fmla="*/ 4 h 27"/>
                  <a:gd name="T8" fmla="*/ 28 w 32"/>
                  <a:gd name="T9" fmla="*/ 4 h 27"/>
                  <a:gd name="T10" fmla="*/ 26 w 32"/>
                  <a:gd name="T11" fmla="*/ 4 h 27"/>
                  <a:gd name="T12" fmla="*/ 25 w 32"/>
                  <a:gd name="T13" fmla="*/ 4 h 27"/>
                  <a:gd name="T14" fmla="*/ 25 w 32"/>
                  <a:gd name="T15" fmla="*/ 2 h 27"/>
                  <a:gd name="T16" fmla="*/ 23 w 32"/>
                  <a:gd name="T17" fmla="*/ 2 h 27"/>
                  <a:gd name="T18" fmla="*/ 21 w 32"/>
                  <a:gd name="T19" fmla="*/ 2 h 27"/>
                  <a:gd name="T20" fmla="*/ 19 w 32"/>
                  <a:gd name="T21" fmla="*/ 2 h 27"/>
                  <a:gd name="T22" fmla="*/ 17 w 32"/>
                  <a:gd name="T23" fmla="*/ 2 h 27"/>
                  <a:gd name="T24" fmla="*/ 15 w 32"/>
                  <a:gd name="T25" fmla="*/ 2 h 27"/>
                  <a:gd name="T26" fmla="*/ 12 w 32"/>
                  <a:gd name="T27" fmla="*/ 2 h 27"/>
                  <a:gd name="T28" fmla="*/ 10 w 32"/>
                  <a:gd name="T29" fmla="*/ 1 h 27"/>
                  <a:gd name="T30" fmla="*/ 8 w 32"/>
                  <a:gd name="T31" fmla="*/ 1 h 27"/>
                  <a:gd name="T32" fmla="*/ 5 w 32"/>
                  <a:gd name="T33" fmla="*/ 3 h 27"/>
                  <a:gd name="T34" fmla="*/ 2 w 32"/>
                  <a:gd name="T35" fmla="*/ 1 h 27"/>
                  <a:gd name="T36" fmla="*/ 1 w 32"/>
                  <a:gd name="T37" fmla="*/ 2 h 27"/>
                  <a:gd name="T38" fmla="*/ 1 w 32"/>
                  <a:gd name="T39" fmla="*/ 5 h 27"/>
                  <a:gd name="T40" fmla="*/ 2 w 32"/>
                  <a:gd name="T41" fmla="*/ 6 h 27"/>
                  <a:gd name="T42" fmla="*/ 3 w 32"/>
                  <a:gd name="T43" fmla="*/ 7 h 27"/>
                  <a:gd name="T44" fmla="*/ 4 w 32"/>
                  <a:gd name="T45" fmla="*/ 9 h 27"/>
                  <a:gd name="T46" fmla="*/ 6 w 32"/>
                  <a:gd name="T47" fmla="*/ 12 h 27"/>
                  <a:gd name="T48" fmla="*/ 8 w 32"/>
                  <a:gd name="T49" fmla="*/ 13 h 27"/>
                  <a:gd name="T50" fmla="*/ 11 w 32"/>
                  <a:gd name="T51" fmla="*/ 17 h 27"/>
                  <a:gd name="T52" fmla="*/ 13 w 32"/>
                  <a:gd name="T53" fmla="*/ 18 h 27"/>
                  <a:gd name="T54" fmla="*/ 14 w 32"/>
                  <a:gd name="T55" fmla="*/ 20 h 27"/>
                  <a:gd name="T56" fmla="*/ 17 w 32"/>
                  <a:gd name="T57" fmla="*/ 23 h 27"/>
                  <a:gd name="T58" fmla="*/ 16 w 32"/>
                  <a:gd name="T59" fmla="*/ 23 h 27"/>
                  <a:gd name="T60" fmla="*/ 16 w 32"/>
                  <a:gd name="T61" fmla="*/ 24 h 27"/>
                  <a:gd name="T62" fmla="*/ 16 w 32"/>
                  <a:gd name="T63" fmla="*/ 24 h 27"/>
                  <a:gd name="T64" fmla="*/ 16 w 32"/>
                  <a:gd name="T65" fmla="*/ 24 h 27"/>
                  <a:gd name="T66" fmla="*/ 17 w 32"/>
                  <a:gd name="T67" fmla="*/ 24 h 27"/>
                  <a:gd name="T68" fmla="*/ 18 w 32"/>
                  <a:gd name="T69" fmla="*/ 23 h 27"/>
                  <a:gd name="T70" fmla="*/ 20 w 32"/>
                  <a:gd name="T71" fmla="*/ 24 h 27"/>
                  <a:gd name="T72" fmla="*/ 20 w 32"/>
                  <a:gd name="T73" fmla="*/ 25 h 27"/>
                  <a:gd name="T74" fmla="*/ 20 w 32"/>
                  <a:gd name="T75" fmla="*/ 25 h 27"/>
                  <a:gd name="T76" fmla="*/ 21 w 32"/>
                  <a:gd name="T77" fmla="*/ 26 h 27"/>
                  <a:gd name="T78" fmla="*/ 21 w 32"/>
                  <a:gd name="T79" fmla="*/ 26 h 27"/>
                  <a:gd name="T80" fmla="*/ 22 w 32"/>
                  <a:gd name="T81" fmla="*/ 26 h 27"/>
                  <a:gd name="T82" fmla="*/ 22 w 32"/>
                  <a:gd name="T83" fmla="*/ 26 h 27"/>
                  <a:gd name="T84" fmla="*/ 22 w 32"/>
                  <a:gd name="T85" fmla="*/ 26 h 27"/>
                  <a:gd name="T86" fmla="*/ 23 w 32"/>
                  <a:gd name="T87" fmla="*/ 27 h 27"/>
                  <a:gd name="T88" fmla="*/ 23 w 32"/>
                  <a:gd name="T89" fmla="*/ 27 h 27"/>
                  <a:gd name="T90" fmla="*/ 23 w 32"/>
                  <a:gd name="T91" fmla="*/ 23 h 27"/>
                  <a:gd name="T92" fmla="*/ 24 w 32"/>
                  <a:gd name="T93" fmla="*/ 21 h 27"/>
                  <a:gd name="T94" fmla="*/ 26 w 32"/>
                  <a:gd name="T95" fmla="*/ 19 h 27"/>
                  <a:gd name="T96" fmla="*/ 27 w 32"/>
                  <a:gd name="T97" fmla="*/ 19 h 27"/>
                  <a:gd name="T98" fmla="*/ 27 w 32"/>
                  <a:gd name="T99" fmla="*/ 17 h 27"/>
                  <a:gd name="T100" fmla="*/ 28 w 32"/>
                  <a:gd name="T101" fmla="*/ 17 h 27"/>
                  <a:gd name="T102" fmla="*/ 29 w 32"/>
                  <a:gd name="T103" fmla="*/ 16 h 27"/>
                  <a:gd name="T104" fmla="*/ 30 w 32"/>
                  <a:gd name="T105" fmla="*/ 16 h 27"/>
                  <a:gd name="T106" fmla="*/ 31 w 32"/>
                  <a:gd name="T107" fmla="*/ 15 h 27"/>
                  <a:gd name="T108" fmla="*/ 29 w 32"/>
                  <a:gd name="T109" fmla="*/ 12 h 27"/>
                  <a:gd name="T110" fmla="*/ 32 w 32"/>
                  <a:gd name="T111" fmla="*/ 11 h 27"/>
                  <a:gd name="T112" fmla="*/ 28 w 32"/>
                  <a:gd name="T113" fmla="*/ 4 h 27"/>
                  <a:gd name="T114" fmla="*/ 28 w 32"/>
                  <a:gd name="T115" fmla="*/ 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2" h="27">
                    <a:moveTo>
                      <a:pt x="32" y="11"/>
                    </a:moveTo>
                    <a:cubicBezTo>
                      <a:pt x="31" y="12"/>
                      <a:pt x="31" y="11"/>
                      <a:pt x="30" y="11"/>
                    </a:cubicBezTo>
                    <a:cubicBezTo>
                      <a:pt x="30" y="11"/>
                      <a:pt x="30" y="9"/>
                      <a:pt x="29" y="9"/>
                    </a:cubicBezTo>
                    <a:cubicBezTo>
                      <a:pt x="29" y="10"/>
                      <a:pt x="29" y="9"/>
                      <a:pt x="28" y="9"/>
                    </a:cubicBezTo>
                    <a:cubicBezTo>
                      <a:pt x="28" y="9"/>
                      <a:pt x="28" y="9"/>
                      <a:pt x="28" y="8"/>
                    </a:cubicBezTo>
                    <a:cubicBezTo>
                      <a:pt x="28" y="8"/>
                      <a:pt x="27" y="7"/>
                      <a:pt x="28" y="7"/>
                    </a:cubicBezTo>
                    <a:cubicBezTo>
                      <a:pt x="29" y="7"/>
                      <a:pt x="29" y="6"/>
                      <a:pt x="30" y="5"/>
                    </a:cubicBezTo>
                    <a:cubicBezTo>
                      <a:pt x="30" y="5"/>
                      <a:pt x="29" y="4"/>
                      <a:pt x="30" y="4"/>
                    </a:cubicBezTo>
                    <a:cubicBezTo>
                      <a:pt x="30" y="4"/>
                      <a:pt x="30" y="3"/>
                      <a:pt x="29" y="3"/>
                    </a:cubicBezTo>
                    <a:cubicBezTo>
                      <a:pt x="28" y="3"/>
                      <a:pt x="28" y="4"/>
                      <a:pt x="28" y="4"/>
                    </a:cubicBezTo>
                    <a:cubicBezTo>
                      <a:pt x="27" y="4"/>
                      <a:pt x="27" y="4"/>
                      <a:pt x="27" y="4"/>
                    </a:cubicBezTo>
                    <a:cubicBezTo>
                      <a:pt x="27" y="4"/>
                      <a:pt x="27" y="5"/>
                      <a:pt x="26" y="4"/>
                    </a:cubicBezTo>
                    <a:cubicBezTo>
                      <a:pt x="26" y="4"/>
                      <a:pt x="26" y="4"/>
                      <a:pt x="25" y="4"/>
                    </a:cubicBezTo>
                    <a:cubicBezTo>
                      <a:pt x="25" y="5"/>
                      <a:pt x="25" y="4"/>
                      <a:pt x="25" y="4"/>
                    </a:cubicBezTo>
                    <a:cubicBezTo>
                      <a:pt x="26" y="4"/>
                      <a:pt x="25" y="3"/>
                      <a:pt x="25" y="3"/>
                    </a:cubicBezTo>
                    <a:cubicBezTo>
                      <a:pt x="25" y="3"/>
                      <a:pt x="25" y="3"/>
                      <a:pt x="25" y="2"/>
                    </a:cubicBezTo>
                    <a:cubicBezTo>
                      <a:pt x="25" y="2"/>
                      <a:pt x="24" y="2"/>
                      <a:pt x="24" y="2"/>
                    </a:cubicBezTo>
                    <a:cubicBezTo>
                      <a:pt x="24" y="2"/>
                      <a:pt x="23" y="2"/>
                      <a:pt x="23" y="2"/>
                    </a:cubicBezTo>
                    <a:cubicBezTo>
                      <a:pt x="23" y="3"/>
                      <a:pt x="23" y="2"/>
                      <a:pt x="22" y="2"/>
                    </a:cubicBezTo>
                    <a:cubicBezTo>
                      <a:pt x="21" y="2"/>
                      <a:pt x="21" y="1"/>
                      <a:pt x="21" y="2"/>
                    </a:cubicBezTo>
                    <a:cubicBezTo>
                      <a:pt x="20" y="3"/>
                      <a:pt x="20" y="2"/>
                      <a:pt x="20" y="2"/>
                    </a:cubicBezTo>
                    <a:cubicBezTo>
                      <a:pt x="19" y="2"/>
                      <a:pt x="20" y="1"/>
                      <a:pt x="19" y="2"/>
                    </a:cubicBezTo>
                    <a:cubicBezTo>
                      <a:pt x="19" y="2"/>
                      <a:pt x="19" y="2"/>
                      <a:pt x="19" y="2"/>
                    </a:cubicBezTo>
                    <a:cubicBezTo>
                      <a:pt x="18" y="3"/>
                      <a:pt x="18" y="3"/>
                      <a:pt x="17" y="2"/>
                    </a:cubicBezTo>
                    <a:cubicBezTo>
                      <a:pt x="16" y="1"/>
                      <a:pt x="16" y="2"/>
                      <a:pt x="16" y="2"/>
                    </a:cubicBezTo>
                    <a:cubicBezTo>
                      <a:pt x="15" y="2"/>
                      <a:pt x="15" y="3"/>
                      <a:pt x="15" y="2"/>
                    </a:cubicBezTo>
                    <a:cubicBezTo>
                      <a:pt x="14" y="1"/>
                      <a:pt x="15" y="2"/>
                      <a:pt x="14" y="1"/>
                    </a:cubicBezTo>
                    <a:cubicBezTo>
                      <a:pt x="13" y="1"/>
                      <a:pt x="13" y="2"/>
                      <a:pt x="12" y="2"/>
                    </a:cubicBezTo>
                    <a:cubicBezTo>
                      <a:pt x="11" y="1"/>
                      <a:pt x="12" y="1"/>
                      <a:pt x="11" y="1"/>
                    </a:cubicBezTo>
                    <a:cubicBezTo>
                      <a:pt x="10" y="1"/>
                      <a:pt x="11" y="0"/>
                      <a:pt x="10" y="1"/>
                    </a:cubicBezTo>
                    <a:cubicBezTo>
                      <a:pt x="10" y="1"/>
                      <a:pt x="9" y="2"/>
                      <a:pt x="9" y="1"/>
                    </a:cubicBezTo>
                    <a:cubicBezTo>
                      <a:pt x="9" y="1"/>
                      <a:pt x="9" y="2"/>
                      <a:pt x="8" y="1"/>
                    </a:cubicBezTo>
                    <a:cubicBezTo>
                      <a:pt x="8" y="1"/>
                      <a:pt x="7" y="1"/>
                      <a:pt x="6" y="2"/>
                    </a:cubicBezTo>
                    <a:cubicBezTo>
                      <a:pt x="5" y="3"/>
                      <a:pt x="6" y="3"/>
                      <a:pt x="5" y="3"/>
                    </a:cubicBezTo>
                    <a:cubicBezTo>
                      <a:pt x="5" y="3"/>
                      <a:pt x="4" y="2"/>
                      <a:pt x="3" y="1"/>
                    </a:cubicBezTo>
                    <a:cubicBezTo>
                      <a:pt x="3" y="1"/>
                      <a:pt x="3" y="1"/>
                      <a:pt x="2" y="1"/>
                    </a:cubicBezTo>
                    <a:cubicBezTo>
                      <a:pt x="2" y="1"/>
                      <a:pt x="2" y="1"/>
                      <a:pt x="2" y="1"/>
                    </a:cubicBezTo>
                    <a:cubicBezTo>
                      <a:pt x="1" y="1"/>
                      <a:pt x="1" y="2"/>
                      <a:pt x="1" y="2"/>
                    </a:cubicBezTo>
                    <a:cubicBezTo>
                      <a:pt x="1" y="3"/>
                      <a:pt x="2" y="3"/>
                      <a:pt x="1" y="4"/>
                    </a:cubicBezTo>
                    <a:cubicBezTo>
                      <a:pt x="1" y="4"/>
                      <a:pt x="1" y="4"/>
                      <a:pt x="1" y="5"/>
                    </a:cubicBezTo>
                    <a:cubicBezTo>
                      <a:pt x="2" y="6"/>
                      <a:pt x="0" y="5"/>
                      <a:pt x="1" y="6"/>
                    </a:cubicBezTo>
                    <a:cubicBezTo>
                      <a:pt x="2" y="7"/>
                      <a:pt x="2" y="6"/>
                      <a:pt x="2" y="6"/>
                    </a:cubicBezTo>
                    <a:cubicBezTo>
                      <a:pt x="3" y="7"/>
                      <a:pt x="3" y="6"/>
                      <a:pt x="3" y="7"/>
                    </a:cubicBezTo>
                    <a:cubicBezTo>
                      <a:pt x="3" y="7"/>
                      <a:pt x="3" y="6"/>
                      <a:pt x="3" y="7"/>
                    </a:cubicBezTo>
                    <a:cubicBezTo>
                      <a:pt x="3" y="8"/>
                      <a:pt x="3" y="8"/>
                      <a:pt x="4" y="8"/>
                    </a:cubicBezTo>
                    <a:cubicBezTo>
                      <a:pt x="4" y="8"/>
                      <a:pt x="4" y="9"/>
                      <a:pt x="4" y="9"/>
                    </a:cubicBezTo>
                    <a:cubicBezTo>
                      <a:pt x="4" y="10"/>
                      <a:pt x="5" y="9"/>
                      <a:pt x="5" y="10"/>
                    </a:cubicBezTo>
                    <a:cubicBezTo>
                      <a:pt x="5" y="12"/>
                      <a:pt x="5" y="11"/>
                      <a:pt x="6" y="12"/>
                    </a:cubicBezTo>
                    <a:cubicBezTo>
                      <a:pt x="6" y="13"/>
                      <a:pt x="6" y="12"/>
                      <a:pt x="7" y="13"/>
                    </a:cubicBezTo>
                    <a:cubicBezTo>
                      <a:pt x="7" y="13"/>
                      <a:pt x="7" y="13"/>
                      <a:pt x="8" y="13"/>
                    </a:cubicBezTo>
                    <a:cubicBezTo>
                      <a:pt x="9" y="15"/>
                      <a:pt x="8" y="15"/>
                      <a:pt x="9" y="15"/>
                    </a:cubicBezTo>
                    <a:cubicBezTo>
                      <a:pt x="10" y="16"/>
                      <a:pt x="10" y="16"/>
                      <a:pt x="11" y="17"/>
                    </a:cubicBezTo>
                    <a:cubicBezTo>
                      <a:pt x="11" y="17"/>
                      <a:pt x="12" y="18"/>
                      <a:pt x="12" y="18"/>
                    </a:cubicBezTo>
                    <a:cubicBezTo>
                      <a:pt x="13" y="18"/>
                      <a:pt x="13" y="18"/>
                      <a:pt x="13" y="18"/>
                    </a:cubicBezTo>
                    <a:cubicBezTo>
                      <a:pt x="14" y="18"/>
                      <a:pt x="13" y="19"/>
                      <a:pt x="13" y="19"/>
                    </a:cubicBezTo>
                    <a:cubicBezTo>
                      <a:pt x="13" y="19"/>
                      <a:pt x="13" y="20"/>
                      <a:pt x="14" y="20"/>
                    </a:cubicBezTo>
                    <a:cubicBezTo>
                      <a:pt x="15" y="20"/>
                      <a:pt x="14" y="21"/>
                      <a:pt x="15" y="21"/>
                    </a:cubicBezTo>
                    <a:cubicBezTo>
                      <a:pt x="16" y="22"/>
                      <a:pt x="17" y="22"/>
                      <a:pt x="17" y="23"/>
                    </a:cubicBezTo>
                    <a:cubicBezTo>
                      <a:pt x="17" y="23"/>
                      <a:pt x="17" y="23"/>
                      <a:pt x="16" y="23"/>
                    </a:cubicBezTo>
                    <a:cubicBezTo>
                      <a:pt x="16" y="23"/>
                      <a:pt x="16" y="23"/>
                      <a:pt x="16" y="23"/>
                    </a:cubicBezTo>
                    <a:cubicBezTo>
                      <a:pt x="16" y="23"/>
                      <a:pt x="16" y="23"/>
                      <a:pt x="16" y="23"/>
                    </a:cubicBezTo>
                    <a:cubicBezTo>
                      <a:pt x="16" y="24"/>
                      <a:pt x="16" y="24"/>
                      <a:pt x="16" y="24"/>
                    </a:cubicBezTo>
                    <a:cubicBezTo>
                      <a:pt x="16" y="24"/>
                      <a:pt x="16" y="24"/>
                      <a:pt x="16" y="24"/>
                    </a:cubicBezTo>
                    <a:cubicBezTo>
                      <a:pt x="16" y="24"/>
                      <a:pt x="16" y="24"/>
                      <a:pt x="16" y="24"/>
                    </a:cubicBezTo>
                    <a:cubicBezTo>
                      <a:pt x="16" y="24"/>
                      <a:pt x="16" y="24"/>
                      <a:pt x="16" y="24"/>
                    </a:cubicBezTo>
                    <a:cubicBezTo>
                      <a:pt x="16" y="24"/>
                      <a:pt x="16" y="24"/>
                      <a:pt x="16" y="24"/>
                    </a:cubicBezTo>
                    <a:cubicBezTo>
                      <a:pt x="17" y="24"/>
                      <a:pt x="17" y="24"/>
                      <a:pt x="17" y="24"/>
                    </a:cubicBezTo>
                    <a:cubicBezTo>
                      <a:pt x="17" y="24"/>
                      <a:pt x="17" y="24"/>
                      <a:pt x="17" y="24"/>
                    </a:cubicBezTo>
                    <a:cubicBezTo>
                      <a:pt x="17" y="23"/>
                      <a:pt x="18" y="23"/>
                      <a:pt x="18" y="23"/>
                    </a:cubicBezTo>
                    <a:cubicBezTo>
                      <a:pt x="18" y="23"/>
                      <a:pt x="18" y="23"/>
                      <a:pt x="18" y="23"/>
                    </a:cubicBezTo>
                    <a:cubicBezTo>
                      <a:pt x="19" y="23"/>
                      <a:pt x="19" y="23"/>
                      <a:pt x="19" y="23"/>
                    </a:cubicBezTo>
                    <a:cubicBezTo>
                      <a:pt x="19" y="24"/>
                      <a:pt x="19" y="24"/>
                      <a:pt x="20" y="24"/>
                    </a:cubicBezTo>
                    <a:cubicBezTo>
                      <a:pt x="20" y="25"/>
                      <a:pt x="20" y="25"/>
                      <a:pt x="20" y="25"/>
                    </a:cubicBezTo>
                    <a:cubicBezTo>
                      <a:pt x="20" y="25"/>
                      <a:pt x="20" y="24"/>
                      <a:pt x="20" y="25"/>
                    </a:cubicBezTo>
                    <a:cubicBezTo>
                      <a:pt x="20" y="25"/>
                      <a:pt x="20" y="25"/>
                      <a:pt x="20" y="25"/>
                    </a:cubicBezTo>
                    <a:cubicBezTo>
                      <a:pt x="20" y="25"/>
                      <a:pt x="20" y="25"/>
                      <a:pt x="20" y="25"/>
                    </a:cubicBezTo>
                    <a:cubicBezTo>
                      <a:pt x="21" y="25"/>
                      <a:pt x="21" y="25"/>
                      <a:pt x="21" y="25"/>
                    </a:cubicBezTo>
                    <a:cubicBezTo>
                      <a:pt x="21" y="26"/>
                      <a:pt x="21" y="26"/>
                      <a:pt x="21" y="26"/>
                    </a:cubicBezTo>
                    <a:cubicBezTo>
                      <a:pt x="21" y="26"/>
                      <a:pt x="21" y="26"/>
                      <a:pt x="21" y="26"/>
                    </a:cubicBezTo>
                    <a:cubicBezTo>
                      <a:pt x="21" y="26"/>
                      <a:pt x="21" y="26"/>
                      <a:pt x="21" y="26"/>
                    </a:cubicBezTo>
                    <a:cubicBezTo>
                      <a:pt x="21" y="26"/>
                      <a:pt x="22" y="26"/>
                      <a:pt x="22" y="26"/>
                    </a:cubicBezTo>
                    <a:cubicBezTo>
                      <a:pt x="22" y="26"/>
                      <a:pt x="22" y="26"/>
                      <a:pt x="22" y="26"/>
                    </a:cubicBezTo>
                    <a:cubicBezTo>
                      <a:pt x="22" y="26"/>
                      <a:pt x="22" y="26"/>
                      <a:pt x="22" y="26"/>
                    </a:cubicBezTo>
                    <a:cubicBezTo>
                      <a:pt x="22" y="26"/>
                      <a:pt x="22" y="26"/>
                      <a:pt x="22" y="26"/>
                    </a:cubicBezTo>
                    <a:cubicBezTo>
                      <a:pt x="22" y="26"/>
                      <a:pt x="22" y="26"/>
                      <a:pt x="22" y="26"/>
                    </a:cubicBezTo>
                    <a:cubicBezTo>
                      <a:pt x="22" y="26"/>
                      <a:pt x="22" y="26"/>
                      <a:pt x="22" y="26"/>
                    </a:cubicBezTo>
                    <a:cubicBezTo>
                      <a:pt x="22" y="27"/>
                      <a:pt x="22" y="27"/>
                      <a:pt x="23" y="27"/>
                    </a:cubicBezTo>
                    <a:cubicBezTo>
                      <a:pt x="23" y="27"/>
                      <a:pt x="23" y="27"/>
                      <a:pt x="23" y="27"/>
                    </a:cubicBezTo>
                    <a:cubicBezTo>
                      <a:pt x="23" y="27"/>
                      <a:pt x="23" y="27"/>
                      <a:pt x="23" y="27"/>
                    </a:cubicBezTo>
                    <a:cubicBezTo>
                      <a:pt x="23" y="27"/>
                      <a:pt x="23" y="27"/>
                      <a:pt x="23" y="27"/>
                    </a:cubicBezTo>
                    <a:cubicBezTo>
                      <a:pt x="24" y="26"/>
                      <a:pt x="24" y="25"/>
                      <a:pt x="23" y="25"/>
                    </a:cubicBezTo>
                    <a:cubicBezTo>
                      <a:pt x="23" y="24"/>
                      <a:pt x="24" y="24"/>
                      <a:pt x="23" y="23"/>
                    </a:cubicBezTo>
                    <a:cubicBezTo>
                      <a:pt x="23" y="22"/>
                      <a:pt x="23" y="22"/>
                      <a:pt x="24" y="22"/>
                    </a:cubicBezTo>
                    <a:cubicBezTo>
                      <a:pt x="25" y="22"/>
                      <a:pt x="25" y="22"/>
                      <a:pt x="24" y="21"/>
                    </a:cubicBezTo>
                    <a:cubicBezTo>
                      <a:pt x="24" y="20"/>
                      <a:pt x="25" y="20"/>
                      <a:pt x="25" y="20"/>
                    </a:cubicBezTo>
                    <a:cubicBezTo>
                      <a:pt x="25" y="19"/>
                      <a:pt x="26" y="20"/>
                      <a:pt x="26" y="19"/>
                    </a:cubicBezTo>
                    <a:cubicBezTo>
                      <a:pt x="26" y="18"/>
                      <a:pt x="27" y="18"/>
                      <a:pt x="27" y="19"/>
                    </a:cubicBezTo>
                    <a:cubicBezTo>
                      <a:pt x="27" y="19"/>
                      <a:pt x="27" y="20"/>
                      <a:pt x="27" y="19"/>
                    </a:cubicBezTo>
                    <a:cubicBezTo>
                      <a:pt x="28" y="19"/>
                      <a:pt x="28" y="19"/>
                      <a:pt x="28" y="18"/>
                    </a:cubicBezTo>
                    <a:cubicBezTo>
                      <a:pt x="27" y="18"/>
                      <a:pt x="28" y="18"/>
                      <a:pt x="27" y="17"/>
                    </a:cubicBezTo>
                    <a:cubicBezTo>
                      <a:pt x="27" y="17"/>
                      <a:pt x="27" y="17"/>
                      <a:pt x="27" y="16"/>
                    </a:cubicBezTo>
                    <a:cubicBezTo>
                      <a:pt x="27" y="16"/>
                      <a:pt x="27" y="16"/>
                      <a:pt x="28" y="17"/>
                    </a:cubicBezTo>
                    <a:cubicBezTo>
                      <a:pt x="28" y="17"/>
                      <a:pt x="28" y="16"/>
                      <a:pt x="28" y="16"/>
                    </a:cubicBezTo>
                    <a:cubicBezTo>
                      <a:pt x="29" y="17"/>
                      <a:pt x="29" y="16"/>
                      <a:pt x="29" y="16"/>
                    </a:cubicBezTo>
                    <a:cubicBezTo>
                      <a:pt x="29" y="16"/>
                      <a:pt x="29" y="16"/>
                      <a:pt x="29" y="16"/>
                    </a:cubicBezTo>
                    <a:cubicBezTo>
                      <a:pt x="30" y="16"/>
                      <a:pt x="30" y="16"/>
                      <a:pt x="30" y="16"/>
                    </a:cubicBezTo>
                    <a:cubicBezTo>
                      <a:pt x="30" y="17"/>
                      <a:pt x="30" y="16"/>
                      <a:pt x="31" y="16"/>
                    </a:cubicBezTo>
                    <a:cubicBezTo>
                      <a:pt x="31" y="16"/>
                      <a:pt x="31" y="15"/>
                      <a:pt x="31" y="15"/>
                    </a:cubicBezTo>
                    <a:cubicBezTo>
                      <a:pt x="31" y="15"/>
                      <a:pt x="31" y="15"/>
                      <a:pt x="31" y="14"/>
                    </a:cubicBezTo>
                    <a:cubicBezTo>
                      <a:pt x="29" y="13"/>
                      <a:pt x="29" y="12"/>
                      <a:pt x="29" y="12"/>
                    </a:cubicBezTo>
                    <a:cubicBezTo>
                      <a:pt x="30" y="12"/>
                      <a:pt x="30" y="13"/>
                      <a:pt x="31" y="12"/>
                    </a:cubicBezTo>
                    <a:cubicBezTo>
                      <a:pt x="32" y="12"/>
                      <a:pt x="32" y="11"/>
                      <a:pt x="32" y="11"/>
                    </a:cubicBezTo>
                    <a:close/>
                    <a:moveTo>
                      <a:pt x="28" y="4"/>
                    </a:moveTo>
                    <a:cubicBezTo>
                      <a:pt x="28" y="4"/>
                      <a:pt x="28" y="4"/>
                      <a:pt x="28" y="4"/>
                    </a:cubicBezTo>
                    <a:cubicBezTo>
                      <a:pt x="28" y="4"/>
                      <a:pt x="28" y="4"/>
                      <a:pt x="28" y="4"/>
                    </a:cubicBezTo>
                    <a:cubicBezTo>
                      <a:pt x="28" y="4"/>
                      <a:pt x="28" y="4"/>
                      <a:pt x="28" y="4"/>
                    </a:cubicBezTo>
                    <a:close/>
                  </a:path>
                </a:pathLst>
              </a:custGeom>
              <a:solidFill>
                <a:schemeClr val="accent1"/>
              </a:solidFill>
              <a:ln w="3175">
                <a:noFill/>
              </a:ln>
            </p:spPr>
            <p:txBody>
              <a:bodyPr vert="horz" wrap="square" lIns="91440" tIns="45720" rIns="91440" bIns="45720" numCol="1" anchor="t" anchorCtr="0" compatLnSpc="1">
                <a:prstTxWarp prst="textNoShape">
                  <a:avLst/>
                </a:prstTxWarp>
              </a:bodyPr>
              <a:lstStyle/>
              <a:p>
                <a:endParaRPr lang="en-GB"/>
              </a:p>
            </p:txBody>
          </p:sp>
          <p:sp>
            <p:nvSpPr>
              <p:cNvPr id="5233" name="Freeform 2731">
                <a:extLst>
                  <a:ext uri="{FF2B5EF4-FFF2-40B4-BE49-F238E27FC236}">
                    <a16:creationId xmlns:a16="http://schemas.microsoft.com/office/drawing/2014/main" id="{C9DDCF1B-8955-AC04-C7A2-2FEAC20E4969}"/>
                  </a:ext>
                </a:extLst>
              </p:cNvPr>
              <p:cNvSpPr>
                <a:spLocks/>
              </p:cNvSpPr>
              <p:nvPr/>
            </p:nvSpPr>
            <p:spPr bwMode="auto">
              <a:xfrm>
                <a:off x="4935538" y="3462338"/>
                <a:ext cx="73025" cy="57150"/>
              </a:xfrm>
              <a:custGeom>
                <a:avLst/>
                <a:gdLst>
                  <a:gd name="T0" fmla="*/ 16 w 25"/>
                  <a:gd name="T1" fmla="*/ 2 h 20"/>
                  <a:gd name="T2" fmla="*/ 15 w 25"/>
                  <a:gd name="T3" fmla="*/ 3 h 20"/>
                  <a:gd name="T4" fmla="*/ 13 w 25"/>
                  <a:gd name="T5" fmla="*/ 2 h 20"/>
                  <a:gd name="T6" fmla="*/ 12 w 25"/>
                  <a:gd name="T7" fmla="*/ 3 h 20"/>
                  <a:gd name="T8" fmla="*/ 10 w 25"/>
                  <a:gd name="T9" fmla="*/ 1 h 20"/>
                  <a:gd name="T10" fmla="*/ 9 w 25"/>
                  <a:gd name="T11" fmla="*/ 1 h 20"/>
                  <a:gd name="T12" fmla="*/ 5 w 25"/>
                  <a:gd name="T13" fmla="*/ 2 h 20"/>
                  <a:gd name="T14" fmla="*/ 4 w 25"/>
                  <a:gd name="T15" fmla="*/ 4 h 20"/>
                  <a:gd name="T16" fmla="*/ 3 w 25"/>
                  <a:gd name="T17" fmla="*/ 5 h 20"/>
                  <a:gd name="T18" fmla="*/ 3 w 25"/>
                  <a:gd name="T19" fmla="*/ 5 h 20"/>
                  <a:gd name="T20" fmla="*/ 3 w 25"/>
                  <a:gd name="T21" fmla="*/ 5 h 20"/>
                  <a:gd name="T22" fmla="*/ 5 w 25"/>
                  <a:gd name="T23" fmla="*/ 6 h 20"/>
                  <a:gd name="T24" fmla="*/ 5 w 25"/>
                  <a:gd name="T25" fmla="*/ 8 h 20"/>
                  <a:gd name="T26" fmla="*/ 4 w 25"/>
                  <a:gd name="T27" fmla="*/ 8 h 20"/>
                  <a:gd name="T28" fmla="*/ 3 w 25"/>
                  <a:gd name="T29" fmla="*/ 9 h 20"/>
                  <a:gd name="T30" fmla="*/ 3 w 25"/>
                  <a:gd name="T31" fmla="*/ 11 h 20"/>
                  <a:gd name="T32" fmla="*/ 3 w 25"/>
                  <a:gd name="T33" fmla="*/ 12 h 20"/>
                  <a:gd name="T34" fmla="*/ 2 w 25"/>
                  <a:gd name="T35" fmla="*/ 13 h 20"/>
                  <a:gd name="T36" fmla="*/ 0 w 25"/>
                  <a:gd name="T37" fmla="*/ 14 h 20"/>
                  <a:gd name="T38" fmla="*/ 1 w 25"/>
                  <a:gd name="T39" fmla="*/ 15 h 20"/>
                  <a:gd name="T40" fmla="*/ 3 w 25"/>
                  <a:gd name="T41" fmla="*/ 15 h 20"/>
                  <a:gd name="T42" fmla="*/ 5 w 25"/>
                  <a:gd name="T43" fmla="*/ 15 h 20"/>
                  <a:gd name="T44" fmla="*/ 6 w 25"/>
                  <a:gd name="T45" fmla="*/ 15 h 20"/>
                  <a:gd name="T46" fmla="*/ 5 w 25"/>
                  <a:gd name="T47" fmla="*/ 16 h 20"/>
                  <a:gd name="T48" fmla="*/ 4 w 25"/>
                  <a:gd name="T49" fmla="*/ 16 h 20"/>
                  <a:gd name="T50" fmla="*/ 3 w 25"/>
                  <a:gd name="T51" fmla="*/ 17 h 20"/>
                  <a:gd name="T52" fmla="*/ 2 w 25"/>
                  <a:gd name="T53" fmla="*/ 17 h 20"/>
                  <a:gd name="T54" fmla="*/ 2 w 25"/>
                  <a:gd name="T55" fmla="*/ 18 h 20"/>
                  <a:gd name="T56" fmla="*/ 1 w 25"/>
                  <a:gd name="T57" fmla="*/ 20 h 20"/>
                  <a:gd name="T58" fmla="*/ 3 w 25"/>
                  <a:gd name="T59" fmla="*/ 19 h 20"/>
                  <a:gd name="T60" fmla="*/ 4 w 25"/>
                  <a:gd name="T61" fmla="*/ 18 h 20"/>
                  <a:gd name="T62" fmla="*/ 5 w 25"/>
                  <a:gd name="T63" fmla="*/ 17 h 20"/>
                  <a:gd name="T64" fmla="*/ 7 w 25"/>
                  <a:gd name="T65" fmla="*/ 16 h 20"/>
                  <a:gd name="T66" fmla="*/ 8 w 25"/>
                  <a:gd name="T67" fmla="*/ 15 h 20"/>
                  <a:gd name="T68" fmla="*/ 10 w 25"/>
                  <a:gd name="T69" fmla="*/ 15 h 20"/>
                  <a:gd name="T70" fmla="*/ 10 w 25"/>
                  <a:gd name="T71" fmla="*/ 14 h 20"/>
                  <a:gd name="T72" fmla="*/ 12 w 25"/>
                  <a:gd name="T73" fmla="*/ 12 h 20"/>
                  <a:gd name="T74" fmla="*/ 12 w 25"/>
                  <a:gd name="T75" fmla="*/ 11 h 20"/>
                  <a:gd name="T76" fmla="*/ 14 w 25"/>
                  <a:gd name="T77" fmla="*/ 11 h 20"/>
                  <a:gd name="T78" fmla="*/ 16 w 25"/>
                  <a:gd name="T79" fmla="*/ 12 h 20"/>
                  <a:gd name="T80" fmla="*/ 16 w 25"/>
                  <a:gd name="T81" fmla="*/ 11 h 20"/>
                  <a:gd name="T82" fmla="*/ 20 w 25"/>
                  <a:gd name="T83" fmla="*/ 12 h 20"/>
                  <a:gd name="T84" fmla="*/ 21 w 25"/>
                  <a:gd name="T85" fmla="*/ 12 h 20"/>
                  <a:gd name="T86" fmla="*/ 22 w 25"/>
                  <a:gd name="T87" fmla="*/ 11 h 20"/>
                  <a:gd name="T88" fmla="*/ 22 w 25"/>
                  <a:gd name="T89" fmla="*/ 12 h 20"/>
                  <a:gd name="T90" fmla="*/ 23 w 25"/>
                  <a:gd name="T91" fmla="*/ 12 h 20"/>
                  <a:gd name="T92" fmla="*/ 24 w 25"/>
                  <a:gd name="T93" fmla="*/ 9 h 20"/>
                  <a:gd name="T94" fmla="*/ 23 w 25"/>
                  <a:gd name="T95" fmla="*/ 9 h 20"/>
                  <a:gd name="T96" fmla="*/ 19 w 25"/>
                  <a:gd name="T97" fmla="*/ 7 h 20"/>
                  <a:gd name="T98" fmla="*/ 18 w 25"/>
                  <a:gd name="T99" fmla="*/ 6 h 20"/>
                  <a:gd name="T100" fmla="*/ 17 w 25"/>
                  <a:gd name="T101" fmla="*/ 6 h 20"/>
                  <a:gd name="T102" fmla="*/ 16 w 25"/>
                  <a:gd name="T103" fmla="*/ 5 h 20"/>
                  <a:gd name="T104" fmla="*/ 16 w 25"/>
                  <a:gd name="T105" fmla="*/ 4 h 20"/>
                  <a:gd name="T106" fmla="*/ 16 w 25"/>
                  <a:gd name="T107" fmla="*/ 3 h 20"/>
                  <a:gd name="T108" fmla="*/ 16 w 25"/>
                  <a:gd name="T109" fmla="*/ 2 h 20"/>
                  <a:gd name="T110" fmla="*/ 16 w 25"/>
                  <a:gd name="T111" fmla="*/ 2 h 20"/>
                  <a:gd name="T112" fmla="*/ 16 w 25"/>
                  <a:gd name="T113" fmla="*/ 2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5" h="20">
                    <a:moveTo>
                      <a:pt x="16" y="2"/>
                    </a:moveTo>
                    <a:cubicBezTo>
                      <a:pt x="16" y="3"/>
                      <a:pt x="15" y="2"/>
                      <a:pt x="15" y="3"/>
                    </a:cubicBezTo>
                    <a:cubicBezTo>
                      <a:pt x="14" y="3"/>
                      <a:pt x="14" y="2"/>
                      <a:pt x="13" y="2"/>
                    </a:cubicBezTo>
                    <a:cubicBezTo>
                      <a:pt x="13" y="3"/>
                      <a:pt x="13" y="4"/>
                      <a:pt x="12" y="3"/>
                    </a:cubicBezTo>
                    <a:cubicBezTo>
                      <a:pt x="12" y="2"/>
                      <a:pt x="11" y="2"/>
                      <a:pt x="10" y="1"/>
                    </a:cubicBezTo>
                    <a:cubicBezTo>
                      <a:pt x="10" y="0"/>
                      <a:pt x="10" y="2"/>
                      <a:pt x="9" y="1"/>
                    </a:cubicBezTo>
                    <a:cubicBezTo>
                      <a:pt x="8" y="0"/>
                      <a:pt x="9" y="3"/>
                      <a:pt x="5" y="2"/>
                    </a:cubicBezTo>
                    <a:cubicBezTo>
                      <a:pt x="4" y="2"/>
                      <a:pt x="5" y="4"/>
                      <a:pt x="4" y="4"/>
                    </a:cubicBezTo>
                    <a:cubicBezTo>
                      <a:pt x="3" y="4"/>
                      <a:pt x="3" y="4"/>
                      <a:pt x="3" y="5"/>
                    </a:cubicBezTo>
                    <a:cubicBezTo>
                      <a:pt x="3" y="5"/>
                      <a:pt x="3" y="5"/>
                      <a:pt x="3" y="5"/>
                    </a:cubicBezTo>
                    <a:cubicBezTo>
                      <a:pt x="3" y="5"/>
                      <a:pt x="3" y="5"/>
                      <a:pt x="3" y="5"/>
                    </a:cubicBezTo>
                    <a:cubicBezTo>
                      <a:pt x="5" y="5"/>
                      <a:pt x="5" y="6"/>
                      <a:pt x="5" y="6"/>
                    </a:cubicBezTo>
                    <a:cubicBezTo>
                      <a:pt x="5" y="7"/>
                      <a:pt x="5" y="7"/>
                      <a:pt x="5" y="8"/>
                    </a:cubicBezTo>
                    <a:cubicBezTo>
                      <a:pt x="5" y="8"/>
                      <a:pt x="4" y="8"/>
                      <a:pt x="4" y="8"/>
                    </a:cubicBezTo>
                    <a:cubicBezTo>
                      <a:pt x="3" y="9"/>
                      <a:pt x="3" y="8"/>
                      <a:pt x="3" y="9"/>
                    </a:cubicBezTo>
                    <a:cubicBezTo>
                      <a:pt x="2" y="12"/>
                      <a:pt x="3" y="11"/>
                      <a:pt x="3" y="11"/>
                    </a:cubicBezTo>
                    <a:cubicBezTo>
                      <a:pt x="3" y="12"/>
                      <a:pt x="3" y="12"/>
                      <a:pt x="3" y="12"/>
                    </a:cubicBezTo>
                    <a:cubicBezTo>
                      <a:pt x="1" y="13"/>
                      <a:pt x="2" y="13"/>
                      <a:pt x="2" y="13"/>
                    </a:cubicBezTo>
                    <a:cubicBezTo>
                      <a:pt x="1" y="13"/>
                      <a:pt x="1" y="14"/>
                      <a:pt x="0" y="14"/>
                    </a:cubicBezTo>
                    <a:cubicBezTo>
                      <a:pt x="0" y="15"/>
                      <a:pt x="1" y="15"/>
                      <a:pt x="1" y="15"/>
                    </a:cubicBezTo>
                    <a:cubicBezTo>
                      <a:pt x="3" y="15"/>
                      <a:pt x="3" y="15"/>
                      <a:pt x="3" y="15"/>
                    </a:cubicBezTo>
                    <a:cubicBezTo>
                      <a:pt x="4" y="15"/>
                      <a:pt x="4" y="15"/>
                      <a:pt x="5" y="15"/>
                    </a:cubicBezTo>
                    <a:cubicBezTo>
                      <a:pt x="5" y="14"/>
                      <a:pt x="6" y="15"/>
                      <a:pt x="6" y="15"/>
                    </a:cubicBezTo>
                    <a:cubicBezTo>
                      <a:pt x="7" y="16"/>
                      <a:pt x="6" y="15"/>
                      <a:pt x="5" y="16"/>
                    </a:cubicBezTo>
                    <a:cubicBezTo>
                      <a:pt x="5" y="16"/>
                      <a:pt x="5" y="16"/>
                      <a:pt x="4" y="16"/>
                    </a:cubicBezTo>
                    <a:cubicBezTo>
                      <a:pt x="4" y="17"/>
                      <a:pt x="3" y="16"/>
                      <a:pt x="3" y="17"/>
                    </a:cubicBezTo>
                    <a:cubicBezTo>
                      <a:pt x="3" y="17"/>
                      <a:pt x="3" y="17"/>
                      <a:pt x="2" y="17"/>
                    </a:cubicBezTo>
                    <a:cubicBezTo>
                      <a:pt x="2" y="17"/>
                      <a:pt x="2" y="18"/>
                      <a:pt x="2" y="18"/>
                    </a:cubicBezTo>
                    <a:cubicBezTo>
                      <a:pt x="2" y="18"/>
                      <a:pt x="1" y="19"/>
                      <a:pt x="1" y="20"/>
                    </a:cubicBezTo>
                    <a:cubicBezTo>
                      <a:pt x="1" y="20"/>
                      <a:pt x="2" y="20"/>
                      <a:pt x="3" y="19"/>
                    </a:cubicBezTo>
                    <a:cubicBezTo>
                      <a:pt x="3" y="18"/>
                      <a:pt x="3" y="18"/>
                      <a:pt x="4" y="18"/>
                    </a:cubicBezTo>
                    <a:cubicBezTo>
                      <a:pt x="5" y="17"/>
                      <a:pt x="5" y="18"/>
                      <a:pt x="5" y="17"/>
                    </a:cubicBezTo>
                    <a:cubicBezTo>
                      <a:pt x="6" y="16"/>
                      <a:pt x="7" y="16"/>
                      <a:pt x="7" y="16"/>
                    </a:cubicBezTo>
                    <a:cubicBezTo>
                      <a:pt x="8" y="16"/>
                      <a:pt x="8" y="16"/>
                      <a:pt x="8" y="15"/>
                    </a:cubicBezTo>
                    <a:cubicBezTo>
                      <a:pt x="8" y="15"/>
                      <a:pt x="9" y="15"/>
                      <a:pt x="10" y="15"/>
                    </a:cubicBezTo>
                    <a:cubicBezTo>
                      <a:pt x="10" y="14"/>
                      <a:pt x="11" y="14"/>
                      <a:pt x="10" y="14"/>
                    </a:cubicBezTo>
                    <a:cubicBezTo>
                      <a:pt x="11" y="13"/>
                      <a:pt x="12" y="13"/>
                      <a:pt x="12" y="12"/>
                    </a:cubicBezTo>
                    <a:cubicBezTo>
                      <a:pt x="12" y="12"/>
                      <a:pt x="12" y="11"/>
                      <a:pt x="12" y="11"/>
                    </a:cubicBezTo>
                    <a:cubicBezTo>
                      <a:pt x="13" y="11"/>
                      <a:pt x="13" y="11"/>
                      <a:pt x="14" y="11"/>
                    </a:cubicBezTo>
                    <a:cubicBezTo>
                      <a:pt x="15" y="11"/>
                      <a:pt x="14" y="12"/>
                      <a:pt x="16" y="12"/>
                    </a:cubicBezTo>
                    <a:cubicBezTo>
                      <a:pt x="16" y="11"/>
                      <a:pt x="16" y="11"/>
                      <a:pt x="16" y="11"/>
                    </a:cubicBezTo>
                    <a:cubicBezTo>
                      <a:pt x="17" y="11"/>
                      <a:pt x="19" y="11"/>
                      <a:pt x="20" y="12"/>
                    </a:cubicBezTo>
                    <a:cubicBezTo>
                      <a:pt x="20" y="12"/>
                      <a:pt x="20" y="10"/>
                      <a:pt x="21" y="12"/>
                    </a:cubicBezTo>
                    <a:cubicBezTo>
                      <a:pt x="21" y="12"/>
                      <a:pt x="22" y="12"/>
                      <a:pt x="22" y="11"/>
                    </a:cubicBezTo>
                    <a:cubicBezTo>
                      <a:pt x="22" y="10"/>
                      <a:pt x="22" y="12"/>
                      <a:pt x="22" y="12"/>
                    </a:cubicBezTo>
                    <a:cubicBezTo>
                      <a:pt x="22" y="12"/>
                      <a:pt x="23" y="12"/>
                      <a:pt x="23" y="12"/>
                    </a:cubicBezTo>
                    <a:cubicBezTo>
                      <a:pt x="24" y="11"/>
                      <a:pt x="24" y="10"/>
                      <a:pt x="24" y="9"/>
                    </a:cubicBezTo>
                    <a:cubicBezTo>
                      <a:pt x="25" y="9"/>
                      <a:pt x="24" y="9"/>
                      <a:pt x="23" y="9"/>
                    </a:cubicBezTo>
                    <a:cubicBezTo>
                      <a:pt x="21" y="8"/>
                      <a:pt x="20" y="8"/>
                      <a:pt x="19" y="7"/>
                    </a:cubicBezTo>
                    <a:cubicBezTo>
                      <a:pt x="19" y="7"/>
                      <a:pt x="18" y="7"/>
                      <a:pt x="18" y="6"/>
                    </a:cubicBezTo>
                    <a:cubicBezTo>
                      <a:pt x="18" y="6"/>
                      <a:pt x="17" y="6"/>
                      <a:pt x="17" y="6"/>
                    </a:cubicBezTo>
                    <a:cubicBezTo>
                      <a:pt x="16" y="5"/>
                      <a:pt x="17" y="5"/>
                      <a:pt x="16" y="5"/>
                    </a:cubicBezTo>
                    <a:cubicBezTo>
                      <a:pt x="16" y="5"/>
                      <a:pt x="17" y="5"/>
                      <a:pt x="16" y="4"/>
                    </a:cubicBezTo>
                    <a:cubicBezTo>
                      <a:pt x="15" y="2"/>
                      <a:pt x="16" y="4"/>
                      <a:pt x="16" y="3"/>
                    </a:cubicBezTo>
                    <a:cubicBezTo>
                      <a:pt x="16" y="3"/>
                      <a:pt x="16" y="2"/>
                      <a:pt x="16" y="2"/>
                    </a:cubicBezTo>
                    <a:cubicBezTo>
                      <a:pt x="16" y="2"/>
                      <a:pt x="16" y="2"/>
                      <a:pt x="16" y="2"/>
                    </a:cubicBezTo>
                    <a:cubicBezTo>
                      <a:pt x="16" y="2"/>
                      <a:pt x="16" y="2"/>
                      <a:pt x="16" y="2"/>
                    </a:cubicBezTo>
                    <a:close/>
                  </a:path>
                </a:pathLst>
              </a:custGeom>
              <a:solidFill>
                <a:schemeClr val="accent1"/>
              </a:solidFill>
              <a:ln w="3175">
                <a:noFill/>
              </a:ln>
            </p:spPr>
            <p:txBody>
              <a:bodyPr vert="horz" wrap="square" lIns="91440" tIns="45720" rIns="91440" bIns="45720" numCol="1" anchor="t" anchorCtr="0" compatLnSpc="1">
                <a:prstTxWarp prst="textNoShape">
                  <a:avLst/>
                </a:prstTxWarp>
              </a:bodyPr>
              <a:lstStyle/>
              <a:p>
                <a:endParaRPr lang="en-GB"/>
              </a:p>
            </p:txBody>
          </p:sp>
          <p:sp>
            <p:nvSpPr>
              <p:cNvPr id="5234" name="Freeform 2732">
                <a:extLst>
                  <a:ext uri="{FF2B5EF4-FFF2-40B4-BE49-F238E27FC236}">
                    <a16:creationId xmlns:a16="http://schemas.microsoft.com/office/drawing/2014/main" id="{A1FCC21A-15A1-43B7-DD83-3DC03D54E321}"/>
                  </a:ext>
                </a:extLst>
              </p:cNvPr>
              <p:cNvSpPr>
                <a:spLocks/>
              </p:cNvSpPr>
              <p:nvPr/>
            </p:nvSpPr>
            <p:spPr bwMode="auto">
              <a:xfrm>
                <a:off x="4654550" y="3113088"/>
                <a:ext cx="6350" cy="4762"/>
              </a:xfrm>
              <a:custGeom>
                <a:avLst/>
                <a:gdLst>
                  <a:gd name="T0" fmla="*/ 2 w 2"/>
                  <a:gd name="T1" fmla="*/ 2 h 2"/>
                  <a:gd name="T2" fmla="*/ 2 w 2"/>
                  <a:gd name="T3" fmla="*/ 1 h 2"/>
                  <a:gd name="T4" fmla="*/ 1 w 2"/>
                  <a:gd name="T5" fmla="*/ 1 h 2"/>
                  <a:gd name="T6" fmla="*/ 0 w 2"/>
                  <a:gd name="T7" fmla="*/ 0 h 2"/>
                  <a:gd name="T8" fmla="*/ 0 w 2"/>
                  <a:gd name="T9" fmla="*/ 1 h 2"/>
                  <a:gd name="T10" fmla="*/ 1 w 2"/>
                  <a:gd name="T11" fmla="*/ 1 h 2"/>
                  <a:gd name="T12" fmla="*/ 0 w 2"/>
                  <a:gd name="T13" fmla="*/ 2 h 2"/>
                  <a:gd name="T14" fmla="*/ 1 w 2"/>
                  <a:gd name="T15" fmla="*/ 2 h 2"/>
                  <a:gd name="T16" fmla="*/ 1 w 2"/>
                  <a:gd name="T17" fmla="*/ 2 h 2"/>
                  <a:gd name="T18" fmla="*/ 1 w 2"/>
                  <a:gd name="T19" fmla="*/ 2 h 2"/>
                  <a:gd name="T20" fmla="*/ 2 w 2"/>
                  <a:gd name="T21" fmla="*/ 2 h 2"/>
                  <a:gd name="T22" fmla="*/ 2 w 2"/>
                  <a:gd name="T23" fmla="*/ 2 h 2"/>
                  <a:gd name="T24" fmla="*/ 2 w 2"/>
                  <a:gd name="T25"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 h="2">
                    <a:moveTo>
                      <a:pt x="2" y="2"/>
                    </a:moveTo>
                    <a:cubicBezTo>
                      <a:pt x="2" y="2"/>
                      <a:pt x="2" y="2"/>
                      <a:pt x="2" y="1"/>
                    </a:cubicBezTo>
                    <a:cubicBezTo>
                      <a:pt x="2" y="1"/>
                      <a:pt x="1" y="1"/>
                      <a:pt x="1" y="1"/>
                    </a:cubicBezTo>
                    <a:cubicBezTo>
                      <a:pt x="1" y="0"/>
                      <a:pt x="0" y="0"/>
                      <a:pt x="0" y="0"/>
                    </a:cubicBezTo>
                    <a:cubicBezTo>
                      <a:pt x="0" y="0"/>
                      <a:pt x="0" y="1"/>
                      <a:pt x="0" y="1"/>
                    </a:cubicBezTo>
                    <a:cubicBezTo>
                      <a:pt x="1" y="1"/>
                      <a:pt x="1" y="1"/>
                      <a:pt x="1" y="1"/>
                    </a:cubicBezTo>
                    <a:cubicBezTo>
                      <a:pt x="1" y="1"/>
                      <a:pt x="1" y="2"/>
                      <a:pt x="0" y="2"/>
                    </a:cubicBezTo>
                    <a:cubicBezTo>
                      <a:pt x="0" y="2"/>
                      <a:pt x="1" y="2"/>
                      <a:pt x="1" y="2"/>
                    </a:cubicBezTo>
                    <a:cubicBezTo>
                      <a:pt x="1" y="2"/>
                      <a:pt x="1" y="2"/>
                      <a:pt x="1" y="2"/>
                    </a:cubicBezTo>
                    <a:cubicBezTo>
                      <a:pt x="1" y="2"/>
                      <a:pt x="1" y="2"/>
                      <a:pt x="1" y="2"/>
                    </a:cubicBezTo>
                    <a:cubicBezTo>
                      <a:pt x="2" y="2"/>
                      <a:pt x="2" y="2"/>
                      <a:pt x="2" y="2"/>
                    </a:cubicBezTo>
                    <a:cubicBezTo>
                      <a:pt x="2" y="2"/>
                      <a:pt x="2" y="2"/>
                      <a:pt x="2" y="2"/>
                    </a:cubicBezTo>
                    <a:cubicBezTo>
                      <a:pt x="2" y="2"/>
                      <a:pt x="2" y="1"/>
                      <a:pt x="2" y="2"/>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235" name="Freeform 2733">
                <a:extLst>
                  <a:ext uri="{FF2B5EF4-FFF2-40B4-BE49-F238E27FC236}">
                    <a16:creationId xmlns:a16="http://schemas.microsoft.com/office/drawing/2014/main" id="{3ACA1A13-1E4B-A9EC-0B27-047AC8B6C36D}"/>
                  </a:ext>
                </a:extLst>
              </p:cNvPr>
              <p:cNvSpPr>
                <a:spLocks/>
              </p:cNvSpPr>
              <p:nvPr/>
            </p:nvSpPr>
            <p:spPr bwMode="auto">
              <a:xfrm>
                <a:off x="4624388" y="3106738"/>
                <a:ext cx="0" cy="3175"/>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1"/>
                      <a:pt x="0" y="1"/>
                      <a:pt x="0" y="0"/>
                    </a:cubicBezTo>
                    <a:cubicBezTo>
                      <a:pt x="0" y="0"/>
                      <a:pt x="0" y="0"/>
                      <a:pt x="0" y="0"/>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236" name="Freeform 2734">
                <a:extLst>
                  <a:ext uri="{FF2B5EF4-FFF2-40B4-BE49-F238E27FC236}">
                    <a16:creationId xmlns:a16="http://schemas.microsoft.com/office/drawing/2014/main" id="{BE15B484-1F32-A99C-9C2D-6B2ED2E19977}"/>
                  </a:ext>
                </a:extLst>
              </p:cNvPr>
              <p:cNvSpPr>
                <a:spLocks/>
              </p:cNvSpPr>
              <p:nvPr/>
            </p:nvSpPr>
            <p:spPr bwMode="auto">
              <a:xfrm>
                <a:off x="4640263" y="3095625"/>
                <a:ext cx="14288" cy="17462"/>
              </a:xfrm>
              <a:custGeom>
                <a:avLst/>
                <a:gdLst>
                  <a:gd name="T0" fmla="*/ 3 w 5"/>
                  <a:gd name="T1" fmla="*/ 0 h 6"/>
                  <a:gd name="T2" fmla="*/ 2 w 5"/>
                  <a:gd name="T3" fmla="*/ 0 h 6"/>
                  <a:gd name="T4" fmla="*/ 1 w 5"/>
                  <a:gd name="T5" fmla="*/ 1 h 6"/>
                  <a:gd name="T6" fmla="*/ 1 w 5"/>
                  <a:gd name="T7" fmla="*/ 1 h 6"/>
                  <a:gd name="T8" fmla="*/ 1 w 5"/>
                  <a:gd name="T9" fmla="*/ 2 h 6"/>
                  <a:gd name="T10" fmla="*/ 2 w 5"/>
                  <a:gd name="T11" fmla="*/ 1 h 6"/>
                  <a:gd name="T12" fmla="*/ 2 w 5"/>
                  <a:gd name="T13" fmla="*/ 1 h 6"/>
                  <a:gd name="T14" fmla="*/ 3 w 5"/>
                  <a:gd name="T15" fmla="*/ 2 h 6"/>
                  <a:gd name="T16" fmla="*/ 3 w 5"/>
                  <a:gd name="T17" fmla="*/ 2 h 6"/>
                  <a:gd name="T18" fmla="*/ 4 w 5"/>
                  <a:gd name="T19" fmla="*/ 3 h 6"/>
                  <a:gd name="T20" fmla="*/ 3 w 5"/>
                  <a:gd name="T21" fmla="*/ 3 h 6"/>
                  <a:gd name="T22" fmla="*/ 3 w 5"/>
                  <a:gd name="T23" fmla="*/ 3 h 6"/>
                  <a:gd name="T24" fmla="*/ 3 w 5"/>
                  <a:gd name="T25" fmla="*/ 3 h 6"/>
                  <a:gd name="T26" fmla="*/ 3 w 5"/>
                  <a:gd name="T27" fmla="*/ 3 h 6"/>
                  <a:gd name="T28" fmla="*/ 3 w 5"/>
                  <a:gd name="T29" fmla="*/ 2 h 6"/>
                  <a:gd name="T30" fmla="*/ 2 w 5"/>
                  <a:gd name="T31" fmla="*/ 2 h 6"/>
                  <a:gd name="T32" fmla="*/ 2 w 5"/>
                  <a:gd name="T33" fmla="*/ 3 h 6"/>
                  <a:gd name="T34" fmla="*/ 2 w 5"/>
                  <a:gd name="T35" fmla="*/ 2 h 6"/>
                  <a:gd name="T36" fmla="*/ 2 w 5"/>
                  <a:gd name="T37" fmla="*/ 2 h 6"/>
                  <a:gd name="T38" fmla="*/ 2 w 5"/>
                  <a:gd name="T39" fmla="*/ 2 h 6"/>
                  <a:gd name="T40" fmla="*/ 2 w 5"/>
                  <a:gd name="T41" fmla="*/ 2 h 6"/>
                  <a:gd name="T42" fmla="*/ 1 w 5"/>
                  <a:gd name="T43" fmla="*/ 2 h 6"/>
                  <a:gd name="T44" fmla="*/ 1 w 5"/>
                  <a:gd name="T45" fmla="*/ 2 h 6"/>
                  <a:gd name="T46" fmla="*/ 1 w 5"/>
                  <a:gd name="T47" fmla="*/ 2 h 6"/>
                  <a:gd name="T48" fmla="*/ 1 w 5"/>
                  <a:gd name="T49" fmla="*/ 3 h 6"/>
                  <a:gd name="T50" fmla="*/ 1 w 5"/>
                  <a:gd name="T51" fmla="*/ 3 h 6"/>
                  <a:gd name="T52" fmla="*/ 0 w 5"/>
                  <a:gd name="T53" fmla="*/ 3 h 6"/>
                  <a:gd name="T54" fmla="*/ 1 w 5"/>
                  <a:gd name="T55" fmla="*/ 3 h 6"/>
                  <a:gd name="T56" fmla="*/ 1 w 5"/>
                  <a:gd name="T57" fmla="*/ 4 h 6"/>
                  <a:gd name="T58" fmla="*/ 1 w 5"/>
                  <a:gd name="T59" fmla="*/ 4 h 6"/>
                  <a:gd name="T60" fmla="*/ 0 w 5"/>
                  <a:gd name="T61" fmla="*/ 4 h 6"/>
                  <a:gd name="T62" fmla="*/ 1 w 5"/>
                  <a:gd name="T63" fmla="*/ 5 h 6"/>
                  <a:gd name="T64" fmla="*/ 1 w 5"/>
                  <a:gd name="T65" fmla="*/ 5 h 6"/>
                  <a:gd name="T66" fmla="*/ 2 w 5"/>
                  <a:gd name="T67" fmla="*/ 5 h 6"/>
                  <a:gd name="T68" fmla="*/ 2 w 5"/>
                  <a:gd name="T69" fmla="*/ 5 h 6"/>
                  <a:gd name="T70" fmla="*/ 3 w 5"/>
                  <a:gd name="T71" fmla="*/ 5 h 6"/>
                  <a:gd name="T72" fmla="*/ 2 w 5"/>
                  <a:gd name="T73" fmla="*/ 5 h 6"/>
                  <a:gd name="T74" fmla="*/ 3 w 5"/>
                  <a:gd name="T75" fmla="*/ 5 h 6"/>
                  <a:gd name="T76" fmla="*/ 3 w 5"/>
                  <a:gd name="T77" fmla="*/ 4 h 6"/>
                  <a:gd name="T78" fmla="*/ 4 w 5"/>
                  <a:gd name="T79" fmla="*/ 4 h 6"/>
                  <a:gd name="T80" fmla="*/ 4 w 5"/>
                  <a:gd name="T81" fmla="*/ 5 h 6"/>
                  <a:gd name="T82" fmla="*/ 4 w 5"/>
                  <a:gd name="T83" fmla="*/ 5 h 6"/>
                  <a:gd name="T84" fmla="*/ 5 w 5"/>
                  <a:gd name="T85" fmla="*/ 5 h 6"/>
                  <a:gd name="T86" fmla="*/ 5 w 5"/>
                  <a:gd name="T87" fmla="*/ 5 h 6"/>
                  <a:gd name="T88" fmla="*/ 5 w 5"/>
                  <a:gd name="T89" fmla="*/ 4 h 6"/>
                  <a:gd name="T90" fmla="*/ 4 w 5"/>
                  <a:gd name="T91" fmla="*/ 4 h 6"/>
                  <a:gd name="T92" fmla="*/ 4 w 5"/>
                  <a:gd name="T93" fmla="*/ 2 h 6"/>
                  <a:gd name="T94" fmla="*/ 5 w 5"/>
                  <a:gd name="T95" fmla="*/ 2 h 6"/>
                  <a:gd name="T96" fmla="*/ 4 w 5"/>
                  <a:gd name="T97" fmla="*/ 2 h 6"/>
                  <a:gd name="T98" fmla="*/ 2 w 5"/>
                  <a:gd name="T99" fmla="*/ 1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 h="6">
                    <a:moveTo>
                      <a:pt x="3" y="1"/>
                    </a:moveTo>
                    <a:cubicBezTo>
                      <a:pt x="3" y="1"/>
                      <a:pt x="3" y="1"/>
                      <a:pt x="3" y="0"/>
                    </a:cubicBezTo>
                    <a:cubicBezTo>
                      <a:pt x="3" y="0"/>
                      <a:pt x="3" y="0"/>
                      <a:pt x="3" y="0"/>
                    </a:cubicBezTo>
                    <a:cubicBezTo>
                      <a:pt x="2" y="0"/>
                      <a:pt x="2" y="0"/>
                      <a:pt x="2" y="0"/>
                    </a:cubicBezTo>
                    <a:cubicBezTo>
                      <a:pt x="2" y="0"/>
                      <a:pt x="2" y="0"/>
                      <a:pt x="2" y="0"/>
                    </a:cubicBezTo>
                    <a:cubicBezTo>
                      <a:pt x="1" y="0"/>
                      <a:pt x="1" y="0"/>
                      <a:pt x="1" y="1"/>
                    </a:cubicBezTo>
                    <a:cubicBezTo>
                      <a:pt x="1" y="1"/>
                      <a:pt x="1" y="1"/>
                      <a:pt x="1" y="1"/>
                    </a:cubicBezTo>
                    <a:cubicBezTo>
                      <a:pt x="1" y="1"/>
                      <a:pt x="1" y="1"/>
                      <a:pt x="1" y="1"/>
                    </a:cubicBezTo>
                    <a:cubicBezTo>
                      <a:pt x="1" y="1"/>
                      <a:pt x="1" y="1"/>
                      <a:pt x="1" y="2"/>
                    </a:cubicBezTo>
                    <a:cubicBezTo>
                      <a:pt x="1" y="2"/>
                      <a:pt x="1" y="2"/>
                      <a:pt x="1" y="2"/>
                    </a:cubicBezTo>
                    <a:cubicBezTo>
                      <a:pt x="1" y="2"/>
                      <a:pt x="1" y="1"/>
                      <a:pt x="2" y="1"/>
                    </a:cubicBezTo>
                    <a:cubicBezTo>
                      <a:pt x="2" y="2"/>
                      <a:pt x="2" y="1"/>
                      <a:pt x="2" y="1"/>
                    </a:cubicBezTo>
                    <a:cubicBezTo>
                      <a:pt x="2" y="1"/>
                      <a:pt x="2" y="1"/>
                      <a:pt x="2" y="1"/>
                    </a:cubicBezTo>
                    <a:cubicBezTo>
                      <a:pt x="2" y="1"/>
                      <a:pt x="2" y="1"/>
                      <a:pt x="2" y="1"/>
                    </a:cubicBezTo>
                    <a:cubicBezTo>
                      <a:pt x="2" y="1"/>
                      <a:pt x="3" y="2"/>
                      <a:pt x="3" y="2"/>
                    </a:cubicBezTo>
                    <a:cubicBezTo>
                      <a:pt x="3" y="2"/>
                      <a:pt x="3" y="2"/>
                      <a:pt x="3" y="2"/>
                    </a:cubicBezTo>
                    <a:cubicBezTo>
                      <a:pt x="3" y="2"/>
                      <a:pt x="3" y="2"/>
                      <a:pt x="3" y="2"/>
                    </a:cubicBezTo>
                    <a:cubicBezTo>
                      <a:pt x="3" y="2"/>
                      <a:pt x="3" y="2"/>
                      <a:pt x="3" y="2"/>
                    </a:cubicBezTo>
                    <a:cubicBezTo>
                      <a:pt x="3" y="3"/>
                      <a:pt x="3" y="3"/>
                      <a:pt x="3" y="3"/>
                    </a:cubicBezTo>
                    <a:cubicBezTo>
                      <a:pt x="3" y="3"/>
                      <a:pt x="4" y="3"/>
                      <a:pt x="4" y="3"/>
                    </a:cubicBezTo>
                    <a:cubicBezTo>
                      <a:pt x="4" y="3"/>
                      <a:pt x="4" y="3"/>
                      <a:pt x="3" y="3"/>
                    </a:cubicBezTo>
                    <a:cubicBezTo>
                      <a:pt x="4" y="3"/>
                      <a:pt x="4"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2"/>
                      <a:pt x="3" y="2"/>
                      <a:pt x="3" y="2"/>
                    </a:cubicBezTo>
                    <a:cubicBezTo>
                      <a:pt x="2" y="2"/>
                      <a:pt x="2" y="2"/>
                      <a:pt x="3" y="2"/>
                    </a:cubicBezTo>
                    <a:cubicBezTo>
                      <a:pt x="3" y="2"/>
                      <a:pt x="2" y="2"/>
                      <a:pt x="2" y="2"/>
                    </a:cubicBezTo>
                    <a:cubicBezTo>
                      <a:pt x="2" y="2"/>
                      <a:pt x="2" y="2"/>
                      <a:pt x="2" y="2"/>
                    </a:cubicBezTo>
                    <a:cubicBezTo>
                      <a:pt x="2" y="2"/>
                      <a:pt x="2" y="2"/>
                      <a:pt x="2" y="2"/>
                    </a:cubicBezTo>
                    <a:cubicBezTo>
                      <a:pt x="2" y="3"/>
                      <a:pt x="2" y="3"/>
                      <a:pt x="2" y="3"/>
                    </a:cubicBezTo>
                    <a:cubicBezTo>
                      <a:pt x="2" y="3"/>
                      <a:pt x="2" y="2"/>
                      <a:pt x="2" y="2"/>
                    </a:cubicBezTo>
                    <a:cubicBezTo>
                      <a:pt x="2" y="2"/>
                      <a:pt x="2" y="2"/>
                      <a:pt x="2" y="2"/>
                    </a:cubicBezTo>
                    <a:cubicBezTo>
                      <a:pt x="2" y="2"/>
                      <a:pt x="2" y="2"/>
                      <a:pt x="2" y="2"/>
                    </a:cubicBezTo>
                    <a:cubicBezTo>
                      <a:pt x="2" y="2"/>
                      <a:pt x="2" y="2"/>
                      <a:pt x="2" y="2"/>
                    </a:cubicBezTo>
                    <a:cubicBezTo>
                      <a:pt x="2" y="2"/>
                      <a:pt x="2" y="1"/>
                      <a:pt x="2" y="2"/>
                    </a:cubicBezTo>
                    <a:cubicBezTo>
                      <a:pt x="2" y="2"/>
                      <a:pt x="2" y="2"/>
                      <a:pt x="2" y="2"/>
                    </a:cubicBezTo>
                    <a:cubicBezTo>
                      <a:pt x="2" y="2"/>
                      <a:pt x="2" y="2"/>
                      <a:pt x="2" y="2"/>
                    </a:cubicBezTo>
                    <a:cubicBezTo>
                      <a:pt x="2" y="2"/>
                      <a:pt x="2" y="2"/>
                      <a:pt x="2" y="2"/>
                    </a:cubicBezTo>
                    <a:cubicBezTo>
                      <a:pt x="2" y="2"/>
                      <a:pt x="2" y="2"/>
                      <a:pt x="2" y="2"/>
                    </a:cubicBezTo>
                    <a:cubicBezTo>
                      <a:pt x="1" y="2"/>
                      <a:pt x="1" y="2"/>
                      <a:pt x="1" y="2"/>
                    </a:cubicBezTo>
                    <a:cubicBezTo>
                      <a:pt x="2" y="2"/>
                      <a:pt x="1" y="2"/>
                      <a:pt x="1" y="2"/>
                    </a:cubicBezTo>
                    <a:cubicBezTo>
                      <a:pt x="1" y="2"/>
                      <a:pt x="1" y="2"/>
                      <a:pt x="1" y="2"/>
                    </a:cubicBezTo>
                    <a:cubicBezTo>
                      <a:pt x="1" y="2"/>
                      <a:pt x="0" y="2"/>
                      <a:pt x="0" y="2"/>
                    </a:cubicBezTo>
                    <a:cubicBezTo>
                      <a:pt x="0" y="2"/>
                      <a:pt x="1" y="2"/>
                      <a:pt x="1" y="2"/>
                    </a:cubicBezTo>
                    <a:cubicBezTo>
                      <a:pt x="1" y="2"/>
                      <a:pt x="1" y="3"/>
                      <a:pt x="1" y="2"/>
                    </a:cubicBezTo>
                    <a:cubicBezTo>
                      <a:pt x="1" y="2"/>
                      <a:pt x="1" y="3"/>
                      <a:pt x="1" y="3"/>
                    </a:cubicBezTo>
                    <a:cubicBezTo>
                      <a:pt x="1" y="3"/>
                      <a:pt x="1" y="3"/>
                      <a:pt x="1" y="3"/>
                    </a:cubicBezTo>
                    <a:cubicBezTo>
                      <a:pt x="1" y="3"/>
                      <a:pt x="1" y="3"/>
                      <a:pt x="1" y="3"/>
                    </a:cubicBezTo>
                    <a:cubicBezTo>
                      <a:pt x="1" y="3"/>
                      <a:pt x="0" y="3"/>
                      <a:pt x="0" y="3"/>
                    </a:cubicBezTo>
                    <a:cubicBezTo>
                      <a:pt x="0" y="3"/>
                      <a:pt x="0" y="3"/>
                      <a:pt x="0" y="3"/>
                    </a:cubicBezTo>
                    <a:cubicBezTo>
                      <a:pt x="0" y="3"/>
                      <a:pt x="1" y="3"/>
                      <a:pt x="1" y="3"/>
                    </a:cubicBezTo>
                    <a:cubicBezTo>
                      <a:pt x="1" y="3"/>
                      <a:pt x="1" y="3"/>
                      <a:pt x="1" y="3"/>
                    </a:cubicBezTo>
                    <a:cubicBezTo>
                      <a:pt x="1" y="3"/>
                      <a:pt x="1" y="3"/>
                      <a:pt x="1" y="4"/>
                    </a:cubicBezTo>
                    <a:cubicBezTo>
                      <a:pt x="1" y="4"/>
                      <a:pt x="1" y="4"/>
                      <a:pt x="1" y="4"/>
                    </a:cubicBezTo>
                    <a:cubicBezTo>
                      <a:pt x="1" y="4"/>
                      <a:pt x="1" y="4"/>
                      <a:pt x="1" y="4"/>
                    </a:cubicBezTo>
                    <a:cubicBezTo>
                      <a:pt x="1" y="4"/>
                      <a:pt x="1" y="4"/>
                      <a:pt x="1" y="4"/>
                    </a:cubicBezTo>
                    <a:cubicBezTo>
                      <a:pt x="1" y="4"/>
                      <a:pt x="1" y="4"/>
                      <a:pt x="0" y="4"/>
                    </a:cubicBezTo>
                    <a:cubicBezTo>
                      <a:pt x="0" y="4"/>
                      <a:pt x="0" y="4"/>
                      <a:pt x="0" y="4"/>
                    </a:cubicBezTo>
                    <a:cubicBezTo>
                      <a:pt x="0" y="4"/>
                      <a:pt x="0" y="4"/>
                      <a:pt x="0" y="4"/>
                    </a:cubicBezTo>
                    <a:cubicBezTo>
                      <a:pt x="0" y="5"/>
                      <a:pt x="0" y="5"/>
                      <a:pt x="1" y="5"/>
                    </a:cubicBezTo>
                    <a:cubicBezTo>
                      <a:pt x="1" y="5"/>
                      <a:pt x="2" y="5"/>
                      <a:pt x="1" y="5"/>
                    </a:cubicBezTo>
                    <a:cubicBezTo>
                      <a:pt x="1" y="5"/>
                      <a:pt x="1" y="5"/>
                      <a:pt x="1" y="5"/>
                    </a:cubicBezTo>
                    <a:cubicBezTo>
                      <a:pt x="1" y="5"/>
                      <a:pt x="1" y="5"/>
                      <a:pt x="1" y="5"/>
                    </a:cubicBezTo>
                    <a:cubicBezTo>
                      <a:pt x="1" y="5"/>
                      <a:pt x="1" y="5"/>
                      <a:pt x="2" y="5"/>
                    </a:cubicBezTo>
                    <a:cubicBezTo>
                      <a:pt x="2" y="5"/>
                      <a:pt x="2" y="5"/>
                      <a:pt x="2" y="5"/>
                    </a:cubicBezTo>
                    <a:cubicBezTo>
                      <a:pt x="2" y="5"/>
                      <a:pt x="2" y="5"/>
                      <a:pt x="2" y="5"/>
                    </a:cubicBezTo>
                    <a:cubicBezTo>
                      <a:pt x="2" y="5"/>
                      <a:pt x="2" y="5"/>
                      <a:pt x="2" y="6"/>
                    </a:cubicBezTo>
                    <a:cubicBezTo>
                      <a:pt x="3" y="6"/>
                      <a:pt x="3" y="6"/>
                      <a:pt x="3" y="5"/>
                    </a:cubicBezTo>
                    <a:cubicBezTo>
                      <a:pt x="3" y="5"/>
                      <a:pt x="3" y="5"/>
                      <a:pt x="2" y="5"/>
                    </a:cubicBezTo>
                    <a:cubicBezTo>
                      <a:pt x="2" y="5"/>
                      <a:pt x="2" y="5"/>
                      <a:pt x="2" y="5"/>
                    </a:cubicBezTo>
                    <a:cubicBezTo>
                      <a:pt x="2" y="5"/>
                      <a:pt x="2" y="5"/>
                      <a:pt x="2" y="5"/>
                    </a:cubicBezTo>
                    <a:cubicBezTo>
                      <a:pt x="2" y="5"/>
                      <a:pt x="2" y="5"/>
                      <a:pt x="3" y="5"/>
                    </a:cubicBezTo>
                    <a:cubicBezTo>
                      <a:pt x="3" y="5"/>
                      <a:pt x="3" y="5"/>
                      <a:pt x="3" y="5"/>
                    </a:cubicBezTo>
                    <a:cubicBezTo>
                      <a:pt x="3" y="4"/>
                      <a:pt x="3" y="4"/>
                      <a:pt x="3" y="4"/>
                    </a:cubicBezTo>
                    <a:cubicBezTo>
                      <a:pt x="3" y="4"/>
                      <a:pt x="3" y="4"/>
                      <a:pt x="4" y="4"/>
                    </a:cubicBezTo>
                    <a:cubicBezTo>
                      <a:pt x="4" y="4"/>
                      <a:pt x="4" y="5"/>
                      <a:pt x="4" y="4"/>
                    </a:cubicBezTo>
                    <a:cubicBezTo>
                      <a:pt x="4" y="4"/>
                      <a:pt x="5" y="4"/>
                      <a:pt x="4" y="4"/>
                    </a:cubicBezTo>
                    <a:cubicBezTo>
                      <a:pt x="4" y="4"/>
                      <a:pt x="4" y="5"/>
                      <a:pt x="4" y="5"/>
                    </a:cubicBezTo>
                    <a:cubicBezTo>
                      <a:pt x="4" y="4"/>
                      <a:pt x="5" y="4"/>
                      <a:pt x="5" y="5"/>
                    </a:cubicBezTo>
                    <a:cubicBezTo>
                      <a:pt x="5" y="5"/>
                      <a:pt x="5" y="5"/>
                      <a:pt x="4" y="5"/>
                    </a:cubicBezTo>
                    <a:cubicBezTo>
                      <a:pt x="4" y="5"/>
                      <a:pt x="4" y="5"/>
                      <a:pt x="4" y="5"/>
                    </a:cubicBezTo>
                    <a:cubicBezTo>
                      <a:pt x="4" y="5"/>
                      <a:pt x="5" y="5"/>
                      <a:pt x="5" y="5"/>
                    </a:cubicBezTo>
                    <a:cubicBezTo>
                      <a:pt x="5" y="5"/>
                      <a:pt x="5" y="5"/>
                      <a:pt x="4" y="5"/>
                    </a:cubicBezTo>
                    <a:cubicBezTo>
                      <a:pt x="5" y="5"/>
                      <a:pt x="5" y="5"/>
                      <a:pt x="5" y="5"/>
                    </a:cubicBezTo>
                    <a:cubicBezTo>
                      <a:pt x="5" y="5"/>
                      <a:pt x="5" y="5"/>
                      <a:pt x="5" y="5"/>
                    </a:cubicBezTo>
                    <a:cubicBezTo>
                      <a:pt x="5" y="4"/>
                      <a:pt x="5" y="4"/>
                      <a:pt x="5" y="4"/>
                    </a:cubicBezTo>
                    <a:cubicBezTo>
                      <a:pt x="5" y="4"/>
                      <a:pt x="5" y="4"/>
                      <a:pt x="5" y="4"/>
                    </a:cubicBezTo>
                    <a:cubicBezTo>
                      <a:pt x="5" y="4"/>
                      <a:pt x="5" y="3"/>
                      <a:pt x="4" y="4"/>
                    </a:cubicBezTo>
                    <a:cubicBezTo>
                      <a:pt x="4" y="4"/>
                      <a:pt x="4" y="3"/>
                      <a:pt x="4" y="3"/>
                    </a:cubicBezTo>
                    <a:cubicBezTo>
                      <a:pt x="4" y="3"/>
                      <a:pt x="4" y="2"/>
                      <a:pt x="4" y="2"/>
                    </a:cubicBezTo>
                    <a:cubicBezTo>
                      <a:pt x="4" y="2"/>
                      <a:pt x="4" y="2"/>
                      <a:pt x="5" y="2"/>
                    </a:cubicBezTo>
                    <a:cubicBezTo>
                      <a:pt x="5" y="2"/>
                      <a:pt x="5" y="2"/>
                      <a:pt x="5" y="2"/>
                    </a:cubicBezTo>
                    <a:cubicBezTo>
                      <a:pt x="5" y="2"/>
                      <a:pt x="5" y="2"/>
                      <a:pt x="4" y="2"/>
                    </a:cubicBezTo>
                    <a:cubicBezTo>
                      <a:pt x="4" y="1"/>
                      <a:pt x="4" y="1"/>
                      <a:pt x="4" y="2"/>
                    </a:cubicBezTo>
                    <a:cubicBezTo>
                      <a:pt x="3" y="2"/>
                      <a:pt x="3" y="2"/>
                      <a:pt x="3" y="1"/>
                    </a:cubicBezTo>
                    <a:cubicBezTo>
                      <a:pt x="2" y="1"/>
                      <a:pt x="2" y="1"/>
                      <a:pt x="2" y="1"/>
                    </a:cubicBezTo>
                    <a:cubicBezTo>
                      <a:pt x="2" y="1"/>
                      <a:pt x="2" y="1"/>
                      <a:pt x="3" y="1"/>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237" name="Freeform 2735">
                <a:extLst>
                  <a:ext uri="{FF2B5EF4-FFF2-40B4-BE49-F238E27FC236}">
                    <a16:creationId xmlns:a16="http://schemas.microsoft.com/office/drawing/2014/main" id="{2A2D2B36-F031-47B8-A497-656426D6DE09}"/>
                  </a:ext>
                </a:extLst>
              </p:cNvPr>
              <p:cNvSpPr>
                <a:spLocks/>
              </p:cNvSpPr>
              <p:nvPr/>
            </p:nvSpPr>
            <p:spPr bwMode="auto">
              <a:xfrm>
                <a:off x="4638675" y="3103563"/>
                <a:ext cx="1588" cy="0"/>
              </a:xfrm>
              <a:custGeom>
                <a:avLst/>
                <a:gdLst>
                  <a:gd name="T0" fmla="*/ 0 w 1"/>
                  <a:gd name="T1" fmla="*/ 0 w 1"/>
                  <a:gd name="T2" fmla="*/ 0 w 1"/>
                  <a:gd name="T3" fmla="*/ 0 w 1"/>
                  <a:gd name="T4" fmla="*/ 0 w 1"/>
                </a:gdLst>
                <a:ahLst/>
                <a:cxnLst>
                  <a:cxn ang="0">
                    <a:pos x="T0" y="0"/>
                  </a:cxn>
                  <a:cxn ang="0">
                    <a:pos x="T1" y="0"/>
                  </a:cxn>
                  <a:cxn ang="0">
                    <a:pos x="T2" y="0"/>
                  </a:cxn>
                  <a:cxn ang="0">
                    <a:pos x="T3" y="0"/>
                  </a:cxn>
                  <a:cxn ang="0">
                    <a:pos x="T4" y="0"/>
                  </a:cxn>
                </a:cxnLst>
                <a:rect l="0" t="0" r="r" b="b"/>
                <a:pathLst>
                  <a:path w="1">
                    <a:moveTo>
                      <a:pt x="0" y="0"/>
                    </a:moveTo>
                    <a:cubicBezTo>
                      <a:pt x="1" y="0"/>
                      <a:pt x="0" y="0"/>
                      <a:pt x="0" y="0"/>
                    </a:cubicBezTo>
                    <a:cubicBezTo>
                      <a:pt x="0" y="0"/>
                      <a:pt x="0" y="0"/>
                      <a:pt x="0" y="0"/>
                    </a:cubicBezTo>
                    <a:cubicBezTo>
                      <a:pt x="0" y="0"/>
                      <a:pt x="0" y="0"/>
                      <a:pt x="0" y="0"/>
                    </a:cubicBezTo>
                    <a:cubicBezTo>
                      <a:pt x="0" y="0"/>
                      <a:pt x="0" y="0"/>
                      <a:pt x="0" y="0"/>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238" name="Freeform 2736">
                <a:extLst>
                  <a:ext uri="{FF2B5EF4-FFF2-40B4-BE49-F238E27FC236}">
                    <a16:creationId xmlns:a16="http://schemas.microsoft.com/office/drawing/2014/main" id="{6771E2B9-1ACF-F93B-D13D-36670E68A8CE}"/>
                  </a:ext>
                </a:extLst>
              </p:cNvPr>
              <p:cNvSpPr>
                <a:spLocks/>
              </p:cNvSpPr>
              <p:nvPr/>
            </p:nvSpPr>
            <p:spPr bwMode="auto">
              <a:xfrm>
                <a:off x="4640263" y="3098800"/>
                <a:ext cx="3175" cy="1587"/>
              </a:xfrm>
              <a:custGeom>
                <a:avLst/>
                <a:gdLst>
                  <a:gd name="T0" fmla="*/ 1 w 1"/>
                  <a:gd name="T1" fmla="*/ 0 h 1"/>
                  <a:gd name="T2" fmla="*/ 1 w 1"/>
                  <a:gd name="T3" fmla="*/ 0 h 1"/>
                  <a:gd name="T4" fmla="*/ 1 w 1"/>
                  <a:gd name="T5" fmla="*/ 0 h 1"/>
                  <a:gd name="T6" fmla="*/ 1 w 1"/>
                  <a:gd name="T7" fmla="*/ 0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1" y="0"/>
                      <a:pt x="1" y="0"/>
                      <a:pt x="1" y="0"/>
                    </a:cubicBezTo>
                    <a:cubicBezTo>
                      <a:pt x="0" y="0"/>
                      <a:pt x="0" y="0"/>
                      <a:pt x="1" y="0"/>
                    </a:cubicBezTo>
                    <a:cubicBezTo>
                      <a:pt x="1" y="1"/>
                      <a:pt x="1" y="0"/>
                      <a:pt x="1" y="0"/>
                    </a:cubicBezTo>
                    <a:cubicBezTo>
                      <a:pt x="1" y="0"/>
                      <a:pt x="1" y="0"/>
                      <a:pt x="1" y="0"/>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239" name="Freeform 2737">
                <a:extLst>
                  <a:ext uri="{FF2B5EF4-FFF2-40B4-BE49-F238E27FC236}">
                    <a16:creationId xmlns:a16="http://schemas.microsoft.com/office/drawing/2014/main" id="{5FF2F56C-FFB2-EA58-E4C0-BEBA560D3DB8}"/>
                  </a:ext>
                </a:extLst>
              </p:cNvPr>
              <p:cNvSpPr>
                <a:spLocks/>
              </p:cNvSpPr>
              <p:nvPr/>
            </p:nvSpPr>
            <p:spPr bwMode="auto">
              <a:xfrm>
                <a:off x="4638675" y="3098800"/>
                <a:ext cx="1588" cy="4762"/>
              </a:xfrm>
              <a:custGeom>
                <a:avLst/>
                <a:gdLst>
                  <a:gd name="T0" fmla="*/ 1 w 1"/>
                  <a:gd name="T1" fmla="*/ 0 h 2"/>
                  <a:gd name="T2" fmla="*/ 1 w 1"/>
                  <a:gd name="T3" fmla="*/ 1 h 2"/>
                  <a:gd name="T4" fmla="*/ 1 w 1"/>
                  <a:gd name="T5" fmla="*/ 1 h 2"/>
                  <a:gd name="T6" fmla="*/ 1 w 1"/>
                  <a:gd name="T7" fmla="*/ 1 h 2"/>
                  <a:gd name="T8" fmla="*/ 1 w 1"/>
                  <a:gd name="T9" fmla="*/ 1 h 2"/>
                  <a:gd name="T10" fmla="*/ 1 w 1"/>
                  <a:gd name="T11" fmla="*/ 0 h 2"/>
                  <a:gd name="T12" fmla="*/ 1 w 1"/>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1" h="2">
                    <a:moveTo>
                      <a:pt x="1" y="0"/>
                    </a:moveTo>
                    <a:cubicBezTo>
                      <a:pt x="1" y="0"/>
                      <a:pt x="1" y="1"/>
                      <a:pt x="1" y="1"/>
                    </a:cubicBezTo>
                    <a:cubicBezTo>
                      <a:pt x="1" y="1"/>
                      <a:pt x="1" y="1"/>
                      <a:pt x="1" y="1"/>
                    </a:cubicBezTo>
                    <a:cubicBezTo>
                      <a:pt x="0" y="1"/>
                      <a:pt x="1" y="2"/>
                      <a:pt x="1" y="1"/>
                    </a:cubicBezTo>
                    <a:cubicBezTo>
                      <a:pt x="1" y="1"/>
                      <a:pt x="1" y="1"/>
                      <a:pt x="1" y="1"/>
                    </a:cubicBezTo>
                    <a:cubicBezTo>
                      <a:pt x="1" y="0"/>
                      <a:pt x="1" y="1"/>
                      <a:pt x="1" y="0"/>
                    </a:cubicBezTo>
                    <a:cubicBezTo>
                      <a:pt x="1" y="0"/>
                      <a:pt x="1" y="0"/>
                      <a:pt x="1" y="0"/>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240" name="Freeform 2738">
                <a:extLst>
                  <a:ext uri="{FF2B5EF4-FFF2-40B4-BE49-F238E27FC236}">
                    <a16:creationId xmlns:a16="http://schemas.microsoft.com/office/drawing/2014/main" id="{C772FBB0-DE27-8375-8797-250DD36D3DE4}"/>
                  </a:ext>
                </a:extLst>
              </p:cNvPr>
              <p:cNvSpPr>
                <a:spLocks/>
              </p:cNvSpPr>
              <p:nvPr/>
            </p:nvSpPr>
            <p:spPr bwMode="auto">
              <a:xfrm>
                <a:off x="4640263" y="3100388"/>
                <a:ext cx="3175" cy="3175"/>
              </a:xfrm>
              <a:custGeom>
                <a:avLst/>
                <a:gdLst>
                  <a:gd name="T0" fmla="*/ 0 w 1"/>
                  <a:gd name="T1" fmla="*/ 1 h 1"/>
                  <a:gd name="T2" fmla="*/ 0 w 1"/>
                  <a:gd name="T3" fmla="*/ 1 h 1"/>
                  <a:gd name="T4" fmla="*/ 1 w 1"/>
                  <a:gd name="T5" fmla="*/ 1 h 1"/>
                  <a:gd name="T6" fmla="*/ 1 w 1"/>
                  <a:gd name="T7" fmla="*/ 0 h 1"/>
                  <a:gd name="T8" fmla="*/ 0 w 1"/>
                  <a:gd name="T9" fmla="*/ 0 h 1"/>
                  <a:gd name="T10" fmla="*/ 0 w 1"/>
                  <a:gd name="T11" fmla="*/ 1 h 1"/>
                </a:gdLst>
                <a:ahLst/>
                <a:cxnLst>
                  <a:cxn ang="0">
                    <a:pos x="T0" y="T1"/>
                  </a:cxn>
                  <a:cxn ang="0">
                    <a:pos x="T2" y="T3"/>
                  </a:cxn>
                  <a:cxn ang="0">
                    <a:pos x="T4" y="T5"/>
                  </a:cxn>
                  <a:cxn ang="0">
                    <a:pos x="T6" y="T7"/>
                  </a:cxn>
                  <a:cxn ang="0">
                    <a:pos x="T8" y="T9"/>
                  </a:cxn>
                  <a:cxn ang="0">
                    <a:pos x="T10" y="T11"/>
                  </a:cxn>
                </a:cxnLst>
                <a:rect l="0" t="0" r="r" b="b"/>
                <a:pathLst>
                  <a:path w="1" h="1">
                    <a:moveTo>
                      <a:pt x="0" y="1"/>
                    </a:moveTo>
                    <a:cubicBezTo>
                      <a:pt x="0" y="1"/>
                      <a:pt x="0" y="1"/>
                      <a:pt x="0" y="1"/>
                    </a:cubicBezTo>
                    <a:cubicBezTo>
                      <a:pt x="0" y="1"/>
                      <a:pt x="0" y="1"/>
                      <a:pt x="1" y="1"/>
                    </a:cubicBezTo>
                    <a:cubicBezTo>
                      <a:pt x="1" y="1"/>
                      <a:pt x="1" y="0"/>
                      <a:pt x="1" y="0"/>
                    </a:cubicBezTo>
                    <a:cubicBezTo>
                      <a:pt x="1" y="0"/>
                      <a:pt x="0" y="1"/>
                      <a:pt x="0" y="0"/>
                    </a:cubicBezTo>
                    <a:cubicBezTo>
                      <a:pt x="0" y="0"/>
                      <a:pt x="0" y="0"/>
                      <a:pt x="0" y="1"/>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241" name="Freeform 2739">
                <a:extLst>
                  <a:ext uri="{FF2B5EF4-FFF2-40B4-BE49-F238E27FC236}">
                    <a16:creationId xmlns:a16="http://schemas.microsoft.com/office/drawing/2014/main" id="{17F16182-52ED-BE02-0F8B-AF853CCA84B3}"/>
                  </a:ext>
                </a:extLst>
              </p:cNvPr>
              <p:cNvSpPr>
                <a:spLocks/>
              </p:cNvSpPr>
              <p:nvPr/>
            </p:nvSpPr>
            <p:spPr bwMode="auto">
              <a:xfrm>
                <a:off x="4497388" y="3127375"/>
                <a:ext cx="6350" cy="4762"/>
              </a:xfrm>
              <a:custGeom>
                <a:avLst/>
                <a:gdLst>
                  <a:gd name="T0" fmla="*/ 1 w 2"/>
                  <a:gd name="T1" fmla="*/ 1 h 2"/>
                  <a:gd name="T2" fmla="*/ 1 w 2"/>
                  <a:gd name="T3" fmla="*/ 1 h 2"/>
                  <a:gd name="T4" fmla="*/ 1 w 2"/>
                  <a:gd name="T5" fmla="*/ 1 h 2"/>
                </a:gdLst>
                <a:ahLst/>
                <a:cxnLst>
                  <a:cxn ang="0">
                    <a:pos x="T0" y="T1"/>
                  </a:cxn>
                  <a:cxn ang="0">
                    <a:pos x="T2" y="T3"/>
                  </a:cxn>
                  <a:cxn ang="0">
                    <a:pos x="T4" y="T5"/>
                  </a:cxn>
                </a:cxnLst>
                <a:rect l="0" t="0" r="r" b="b"/>
                <a:pathLst>
                  <a:path w="2" h="2">
                    <a:moveTo>
                      <a:pt x="1" y="1"/>
                    </a:moveTo>
                    <a:cubicBezTo>
                      <a:pt x="2" y="1"/>
                      <a:pt x="2" y="0"/>
                      <a:pt x="1" y="1"/>
                    </a:cubicBezTo>
                    <a:cubicBezTo>
                      <a:pt x="0" y="1"/>
                      <a:pt x="0" y="2"/>
                      <a:pt x="1" y="1"/>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242" name="Freeform 2740">
                <a:extLst>
                  <a:ext uri="{FF2B5EF4-FFF2-40B4-BE49-F238E27FC236}">
                    <a16:creationId xmlns:a16="http://schemas.microsoft.com/office/drawing/2014/main" id="{DB39ABE6-1503-F510-9558-3E0D2919D137}"/>
                  </a:ext>
                </a:extLst>
              </p:cNvPr>
              <p:cNvSpPr>
                <a:spLocks/>
              </p:cNvSpPr>
              <p:nvPr/>
            </p:nvSpPr>
            <p:spPr bwMode="auto">
              <a:xfrm>
                <a:off x="4500563" y="3127375"/>
                <a:ext cx="11113" cy="3175"/>
              </a:xfrm>
              <a:custGeom>
                <a:avLst/>
                <a:gdLst>
                  <a:gd name="T0" fmla="*/ 3 w 4"/>
                  <a:gd name="T1" fmla="*/ 0 h 1"/>
                  <a:gd name="T2" fmla="*/ 2 w 4"/>
                  <a:gd name="T3" fmla="*/ 0 h 1"/>
                  <a:gd name="T4" fmla="*/ 3 w 4"/>
                  <a:gd name="T5" fmla="*/ 0 h 1"/>
                </a:gdLst>
                <a:ahLst/>
                <a:cxnLst>
                  <a:cxn ang="0">
                    <a:pos x="T0" y="T1"/>
                  </a:cxn>
                  <a:cxn ang="0">
                    <a:pos x="T2" y="T3"/>
                  </a:cxn>
                  <a:cxn ang="0">
                    <a:pos x="T4" y="T5"/>
                  </a:cxn>
                </a:cxnLst>
                <a:rect l="0" t="0" r="r" b="b"/>
                <a:pathLst>
                  <a:path w="4" h="1">
                    <a:moveTo>
                      <a:pt x="3" y="0"/>
                    </a:moveTo>
                    <a:cubicBezTo>
                      <a:pt x="4" y="0"/>
                      <a:pt x="4" y="0"/>
                      <a:pt x="2" y="0"/>
                    </a:cubicBezTo>
                    <a:cubicBezTo>
                      <a:pt x="0" y="0"/>
                      <a:pt x="1" y="1"/>
                      <a:pt x="3" y="0"/>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243" name="Freeform 2741">
                <a:extLst>
                  <a:ext uri="{FF2B5EF4-FFF2-40B4-BE49-F238E27FC236}">
                    <a16:creationId xmlns:a16="http://schemas.microsoft.com/office/drawing/2014/main" id="{6B380279-7AFD-C184-C687-9B5241428F88}"/>
                  </a:ext>
                </a:extLst>
              </p:cNvPr>
              <p:cNvSpPr>
                <a:spLocks/>
              </p:cNvSpPr>
              <p:nvPr/>
            </p:nvSpPr>
            <p:spPr bwMode="auto">
              <a:xfrm>
                <a:off x="4535488" y="3100388"/>
                <a:ext cx="1588" cy="6350"/>
              </a:xfrm>
              <a:custGeom>
                <a:avLst/>
                <a:gdLst>
                  <a:gd name="T0" fmla="*/ 0 w 1"/>
                  <a:gd name="T1" fmla="*/ 2 h 2"/>
                  <a:gd name="T2" fmla="*/ 0 w 1"/>
                  <a:gd name="T3" fmla="*/ 1 h 2"/>
                  <a:gd name="T4" fmla="*/ 0 w 1"/>
                  <a:gd name="T5" fmla="*/ 2 h 2"/>
                </a:gdLst>
                <a:ahLst/>
                <a:cxnLst>
                  <a:cxn ang="0">
                    <a:pos x="T0" y="T1"/>
                  </a:cxn>
                  <a:cxn ang="0">
                    <a:pos x="T2" y="T3"/>
                  </a:cxn>
                  <a:cxn ang="0">
                    <a:pos x="T4" y="T5"/>
                  </a:cxn>
                </a:cxnLst>
                <a:rect l="0" t="0" r="r" b="b"/>
                <a:pathLst>
                  <a:path w="1" h="2">
                    <a:moveTo>
                      <a:pt x="0" y="2"/>
                    </a:moveTo>
                    <a:cubicBezTo>
                      <a:pt x="1" y="1"/>
                      <a:pt x="0" y="0"/>
                      <a:pt x="0" y="1"/>
                    </a:cubicBezTo>
                    <a:cubicBezTo>
                      <a:pt x="0" y="1"/>
                      <a:pt x="0" y="2"/>
                      <a:pt x="0" y="2"/>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244" name="Freeform 2742">
                <a:extLst>
                  <a:ext uri="{FF2B5EF4-FFF2-40B4-BE49-F238E27FC236}">
                    <a16:creationId xmlns:a16="http://schemas.microsoft.com/office/drawing/2014/main" id="{D60287D4-D97F-41C4-6307-79CC1B4B566F}"/>
                  </a:ext>
                </a:extLst>
              </p:cNvPr>
              <p:cNvSpPr>
                <a:spLocks/>
              </p:cNvSpPr>
              <p:nvPr/>
            </p:nvSpPr>
            <p:spPr bwMode="auto">
              <a:xfrm>
                <a:off x="4529138" y="3084513"/>
                <a:ext cx="6350" cy="11112"/>
              </a:xfrm>
              <a:custGeom>
                <a:avLst/>
                <a:gdLst>
                  <a:gd name="T0" fmla="*/ 1 w 2"/>
                  <a:gd name="T1" fmla="*/ 1 h 4"/>
                  <a:gd name="T2" fmla="*/ 0 w 2"/>
                  <a:gd name="T3" fmla="*/ 4 h 4"/>
                  <a:gd name="T4" fmla="*/ 1 w 2"/>
                  <a:gd name="T5" fmla="*/ 3 h 4"/>
                  <a:gd name="T6" fmla="*/ 2 w 2"/>
                  <a:gd name="T7" fmla="*/ 2 h 4"/>
                  <a:gd name="T8" fmla="*/ 1 w 2"/>
                  <a:gd name="T9" fmla="*/ 2 h 4"/>
                  <a:gd name="T10" fmla="*/ 2 w 2"/>
                  <a:gd name="T11" fmla="*/ 1 h 4"/>
                  <a:gd name="T12" fmla="*/ 1 w 2"/>
                  <a:gd name="T13" fmla="*/ 1 h 4"/>
                </a:gdLst>
                <a:ahLst/>
                <a:cxnLst>
                  <a:cxn ang="0">
                    <a:pos x="T0" y="T1"/>
                  </a:cxn>
                  <a:cxn ang="0">
                    <a:pos x="T2" y="T3"/>
                  </a:cxn>
                  <a:cxn ang="0">
                    <a:pos x="T4" y="T5"/>
                  </a:cxn>
                  <a:cxn ang="0">
                    <a:pos x="T6" y="T7"/>
                  </a:cxn>
                  <a:cxn ang="0">
                    <a:pos x="T8" y="T9"/>
                  </a:cxn>
                  <a:cxn ang="0">
                    <a:pos x="T10" y="T11"/>
                  </a:cxn>
                  <a:cxn ang="0">
                    <a:pos x="T12" y="T13"/>
                  </a:cxn>
                </a:cxnLst>
                <a:rect l="0" t="0" r="r" b="b"/>
                <a:pathLst>
                  <a:path w="2" h="4">
                    <a:moveTo>
                      <a:pt x="1" y="1"/>
                    </a:moveTo>
                    <a:cubicBezTo>
                      <a:pt x="0" y="2"/>
                      <a:pt x="0" y="3"/>
                      <a:pt x="0" y="4"/>
                    </a:cubicBezTo>
                    <a:cubicBezTo>
                      <a:pt x="1" y="4"/>
                      <a:pt x="1" y="3"/>
                      <a:pt x="1" y="3"/>
                    </a:cubicBezTo>
                    <a:cubicBezTo>
                      <a:pt x="2" y="2"/>
                      <a:pt x="2" y="4"/>
                      <a:pt x="2" y="2"/>
                    </a:cubicBezTo>
                    <a:cubicBezTo>
                      <a:pt x="2" y="2"/>
                      <a:pt x="2" y="2"/>
                      <a:pt x="1" y="2"/>
                    </a:cubicBezTo>
                    <a:cubicBezTo>
                      <a:pt x="1" y="1"/>
                      <a:pt x="2" y="1"/>
                      <a:pt x="2" y="1"/>
                    </a:cubicBezTo>
                    <a:cubicBezTo>
                      <a:pt x="2" y="0"/>
                      <a:pt x="2" y="0"/>
                      <a:pt x="1" y="1"/>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245" name="Freeform 2743">
                <a:extLst>
                  <a:ext uri="{FF2B5EF4-FFF2-40B4-BE49-F238E27FC236}">
                    <a16:creationId xmlns:a16="http://schemas.microsoft.com/office/drawing/2014/main" id="{05AB1CF8-DA4A-8CD4-E766-AA2BAE974680}"/>
                  </a:ext>
                </a:extLst>
              </p:cNvPr>
              <p:cNvSpPr>
                <a:spLocks/>
              </p:cNvSpPr>
              <p:nvPr/>
            </p:nvSpPr>
            <p:spPr bwMode="auto">
              <a:xfrm>
                <a:off x="4535488" y="312102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246" name="Freeform 2744">
                <a:extLst>
                  <a:ext uri="{FF2B5EF4-FFF2-40B4-BE49-F238E27FC236}">
                    <a16:creationId xmlns:a16="http://schemas.microsoft.com/office/drawing/2014/main" id="{C1276CC0-3EDB-A225-A2A3-392FA23BD9B6}"/>
                  </a:ext>
                </a:extLst>
              </p:cNvPr>
              <p:cNvSpPr>
                <a:spLocks/>
              </p:cNvSpPr>
              <p:nvPr/>
            </p:nvSpPr>
            <p:spPr bwMode="auto">
              <a:xfrm>
                <a:off x="4532313" y="3100388"/>
                <a:ext cx="3175"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1" y="0"/>
                      <a:pt x="1" y="0"/>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247" name="Freeform 2745">
                <a:extLst>
                  <a:ext uri="{FF2B5EF4-FFF2-40B4-BE49-F238E27FC236}">
                    <a16:creationId xmlns:a16="http://schemas.microsoft.com/office/drawing/2014/main" id="{B5B32DE5-103F-4205-4A52-B14D8B8F342D}"/>
                  </a:ext>
                </a:extLst>
              </p:cNvPr>
              <p:cNvSpPr>
                <a:spLocks/>
              </p:cNvSpPr>
              <p:nvPr/>
            </p:nvSpPr>
            <p:spPr bwMode="auto">
              <a:xfrm>
                <a:off x="4529138" y="3095625"/>
                <a:ext cx="6350" cy="4762"/>
              </a:xfrm>
              <a:custGeom>
                <a:avLst/>
                <a:gdLst>
                  <a:gd name="T0" fmla="*/ 1 w 2"/>
                  <a:gd name="T1" fmla="*/ 1 h 2"/>
                  <a:gd name="T2" fmla="*/ 1 w 2"/>
                  <a:gd name="T3" fmla="*/ 0 h 2"/>
                  <a:gd name="T4" fmla="*/ 0 w 2"/>
                  <a:gd name="T5" fmla="*/ 1 h 2"/>
                  <a:gd name="T6" fmla="*/ 1 w 2"/>
                  <a:gd name="T7" fmla="*/ 1 h 2"/>
                </a:gdLst>
                <a:ahLst/>
                <a:cxnLst>
                  <a:cxn ang="0">
                    <a:pos x="T0" y="T1"/>
                  </a:cxn>
                  <a:cxn ang="0">
                    <a:pos x="T2" y="T3"/>
                  </a:cxn>
                  <a:cxn ang="0">
                    <a:pos x="T4" y="T5"/>
                  </a:cxn>
                  <a:cxn ang="0">
                    <a:pos x="T6" y="T7"/>
                  </a:cxn>
                </a:cxnLst>
                <a:rect l="0" t="0" r="r" b="b"/>
                <a:pathLst>
                  <a:path w="2" h="2">
                    <a:moveTo>
                      <a:pt x="1" y="1"/>
                    </a:moveTo>
                    <a:cubicBezTo>
                      <a:pt x="2" y="1"/>
                      <a:pt x="1" y="1"/>
                      <a:pt x="1" y="0"/>
                    </a:cubicBezTo>
                    <a:cubicBezTo>
                      <a:pt x="0" y="0"/>
                      <a:pt x="0" y="0"/>
                      <a:pt x="0" y="1"/>
                    </a:cubicBezTo>
                    <a:cubicBezTo>
                      <a:pt x="1" y="1"/>
                      <a:pt x="1" y="2"/>
                      <a:pt x="1" y="1"/>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248" name="Freeform 2746">
                <a:extLst>
                  <a:ext uri="{FF2B5EF4-FFF2-40B4-BE49-F238E27FC236}">
                    <a16:creationId xmlns:a16="http://schemas.microsoft.com/office/drawing/2014/main" id="{A1E0DA93-95CF-722B-FA87-5FDD9ABECB2E}"/>
                  </a:ext>
                </a:extLst>
              </p:cNvPr>
              <p:cNvSpPr>
                <a:spLocks/>
              </p:cNvSpPr>
              <p:nvPr/>
            </p:nvSpPr>
            <p:spPr bwMode="auto">
              <a:xfrm>
                <a:off x="4525963" y="3127375"/>
                <a:ext cx="6350" cy="3175"/>
              </a:xfrm>
              <a:custGeom>
                <a:avLst/>
                <a:gdLst>
                  <a:gd name="T0" fmla="*/ 1 w 2"/>
                  <a:gd name="T1" fmla="*/ 0 h 1"/>
                  <a:gd name="T2" fmla="*/ 1 w 2"/>
                  <a:gd name="T3" fmla="*/ 1 h 1"/>
                  <a:gd name="T4" fmla="*/ 1 w 2"/>
                  <a:gd name="T5" fmla="*/ 0 h 1"/>
                </a:gdLst>
                <a:ahLst/>
                <a:cxnLst>
                  <a:cxn ang="0">
                    <a:pos x="T0" y="T1"/>
                  </a:cxn>
                  <a:cxn ang="0">
                    <a:pos x="T2" y="T3"/>
                  </a:cxn>
                  <a:cxn ang="0">
                    <a:pos x="T4" y="T5"/>
                  </a:cxn>
                </a:cxnLst>
                <a:rect l="0" t="0" r="r" b="b"/>
                <a:pathLst>
                  <a:path w="2" h="1">
                    <a:moveTo>
                      <a:pt x="1" y="0"/>
                    </a:moveTo>
                    <a:cubicBezTo>
                      <a:pt x="1" y="0"/>
                      <a:pt x="0" y="1"/>
                      <a:pt x="1" y="1"/>
                    </a:cubicBezTo>
                    <a:cubicBezTo>
                      <a:pt x="1" y="1"/>
                      <a:pt x="2" y="0"/>
                      <a:pt x="1" y="0"/>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249" name="Freeform 2747">
                <a:extLst>
                  <a:ext uri="{FF2B5EF4-FFF2-40B4-BE49-F238E27FC236}">
                    <a16:creationId xmlns:a16="http://schemas.microsoft.com/office/drawing/2014/main" id="{FC4D7C7F-CC90-060C-98E5-33305FF53C54}"/>
                  </a:ext>
                </a:extLst>
              </p:cNvPr>
              <p:cNvSpPr>
                <a:spLocks/>
              </p:cNvSpPr>
              <p:nvPr/>
            </p:nvSpPr>
            <p:spPr bwMode="auto">
              <a:xfrm>
                <a:off x="4511675" y="3127375"/>
                <a:ext cx="6350" cy="0"/>
              </a:xfrm>
              <a:custGeom>
                <a:avLst/>
                <a:gdLst>
                  <a:gd name="T0" fmla="*/ 1 w 2"/>
                  <a:gd name="T1" fmla="*/ 1 w 2"/>
                  <a:gd name="T2" fmla="*/ 1 w 2"/>
                </a:gdLst>
                <a:ahLst/>
                <a:cxnLst>
                  <a:cxn ang="0">
                    <a:pos x="T0" y="0"/>
                  </a:cxn>
                  <a:cxn ang="0">
                    <a:pos x="T1" y="0"/>
                  </a:cxn>
                  <a:cxn ang="0">
                    <a:pos x="T2" y="0"/>
                  </a:cxn>
                </a:cxnLst>
                <a:rect l="0" t="0" r="r" b="b"/>
                <a:pathLst>
                  <a:path w="2">
                    <a:moveTo>
                      <a:pt x="1" y="0"/>
                    </a:moveTo>
                    <a:cubicBezTo>
                      <a:pt x="2" y="0"/>
                      <a:pt x="2" y="0"/>
                      <a:pt x="1" y="0"/>
                    </a:cubicBezTo>
                    <a:cubicBezTo>
                      <a:pt x="0" y="0"/>
                      <a:pt x="0" y="0"/>
                      <a:pt x="1" y="0"/>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250" name="Freeform 2748">
                <a:extLst>
                  <a:ext uri="{FF2B5EF4-FFF2-40B4-BE49-F238E27FC236}">
                    <a16:creationId xmlns:a16="http://schemas.microsoft.com/office/drawing/2014/main" id="{46882BF7-1FD0-84BF-B1CA-0AB10F3B7239}"/>
                  </a:ext>
                </a:extLst>
              </p:cNvPr>
              <p:cNvSpPr>
                <a:spLocks/>
              </p:cNvSpPr>
              <p:nvPr/>
            </p:nvSpPr>
            <p:spPr bwMode="auto">
              <a:xfrm>
                <a:off x="4540250" y="3116263"/>
                <a:ext cx="0" cy="1587"/>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0"/>
                      <a:pt x="0" y="1"/>
                      <a:pt x="0" y="1"/>
                    </a:cubicBezTo>
                    <a:cubicBezTo>
                      <a:pt x="0" y="1"/>
                      <a:pt x="0" y="1"/>
                      <a:pt x="0" y="1"/>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251" name="Freeform 2749">
                <a:extLst>
                  <a:ext uri="{FF2B5EF4-FFF2-40B4-BE49-F238E27FC236}">
                    <a16:creationId xmlns:a16="http://schemas.microsoft.com/office/drawing/2014/main" id="{FC986589-3EF3-7030-24B1-160DCA1B47BA}"/>
                  </a:ext>
                </a:extLst>
              </p:cNvPr>
              <p:cNvSpPr>
                <a:spLocks/>
              </p:cNvSpPr>
              <p:nvPr/>
            </p:nvSpPr>
            <p:spPr bwMode="auto">
              <a:xfrm>
                <a:off x="4521200" y="3124200"/>
                <a:ext cx="4763" cy="3175"/>
              </a:xfrm>
              <a:custGeom>
                <a:avLst/>
                <a:gdLst>
                  <a:gd name="T0" fmla="*/ 1 w 2"/>
                  <a:gd name="T1" fmla="*/ 1 h 1"/>
                  <a:gd name="T2" fmla="*/ 1 w 2"/>
                  <a:gd name="T3" fmla="*/ 0 h 1"/>
                  <a:gd name="T4" fmla="*/ 1 w 2"/>
                  <a:gd name="T5" fmla="*/ 1 h 1"/>
                </a:gdLst>
                <a:ahLst/>
                <a:cxnLst>
                  <a:cxn ang="0">
                    <a:pos x="T0" y="T1"/>
                  </a:cxn>
                  <a:cxn ang="0">
                    <a:pos x="T2" y="T3"/>
                  </a:cxn>
                  <a:cxn ang="0">
                    <a:pos x="T4" y="T5"/>
                  </a:cxn>
                </a:cxnLst>
                <a:rect l="0" t="0" r="r" b="b"/>
                <a:pathLst>
                  <a:path w="2" h="1">
                    <a:moveTo>
                      <a:pt x="1" y="1"/>
                    </a:moveTo>
                    <a:cubicBezTo>
                      <a:pt x="1" y="1"/>
                      <a:pt x="2" y="0"/>
                      <a:pt x="1" y="0"/>
                    </a:cubicBezTo>
                    <a:cubicBezTo>
                      <a:pt x="0" y="0"/>
                      <a:pt x="0" y="1"/>
                      <a:pt x="1" y="1"/>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252" name="Freeform 2750">
                <a:extLst>
                  <a:ext uri="{FF2B5EF4-FFF2-40B4-BE49-F238E27FC236}">
                    <a16:creationId xmlns:a16="http://schemas.microsoft.com/office/drawing/2014/main" id="{6A52D8D0-50A2-BFE8-4B76-78E06B2B4119}"/>
                  </a:ext>
                </a:extLst>
              </p:cNvPr>
              <p:cNvSpPr>
                <a:spLocks/>
              </p:cNvSpPr>
              <p:nvPr/>
            </p:nvSpPr>
            <p:spPr bwMode="auto">
              <a:xfrm>
                <a:off x="4521200" y="3113088"/>
                <a:ext cx="1588" cy="3175"/>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1"/>
                      <a:pt x="1" y="1"/>
                      <a:pt x="1" y="0"/>
                    </a:cubicBezTo>
                    <a:cubicBezTo>
                      <a:pt x="1" y="0"/>
                      <a:pt x="0" y="0"/>
                      <a:pt x="0" y="0"/>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253" name="Freeform 2751">
                <a:extLst>
                  <a:ext uri="{FF2B5EF4-FFF2-40B4-BE49-F238E27FC236}">
                    <a16:creationId xmlns:a16="http://schemas.microsoft.com/office/drawing/2014/main" id="{32AC1328-B164-3382-8EB9-5993AFF9F98B}"/>
                  </a:ext>
                </a:extLst>
              </p:cNvPr>
              <p:cNvSpPr>
                <a:spLocks/>
              </p:cNvSpPr>
              <p:nvPr/>
            </p:nvSpPr>
            <p:spPr bwMode="auto">
              <a:xfrm>
                <a:off x="4518025" y="3124200"/>
                <a:ext cx="3175" cy="3175"/>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cubicBezTo>
                      <a:pt x="1" y="1"/>
                      <a:pt x="1" y="0"/>
                      <a:pt x="0" y="0"/>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254" name="Freeform 2752">
                <a:extLst>
                  <a:ext uri="{FF2B5EF4-FFF2-40B4-BE49-F238E27FC236}">
                    <a16:creationId xmlns:a16="http://schemas.microsoft.com/office/drawing/2014/main" id="{E728D457-B80C-8A16-A14C-DB9E3E9C1D5F}"/>
                  </a:ext>
                </a:extLst>
              </p:cNvPr>
              <p:cNvSpPr>
                <a:spLocks/>
              </p:cNvSpPr>
              <p:nvPr/>
            </p:nvSpPr>
            <p:spPr bwMode="auto">
              <a:xfrm>
                <a:off x="4532313" y="3092450"/>
                <a:ext cx="4763" cy="3175"/>
              </a:xfrm>
              <a:custGeom>
                <a:avLst/>
                <a:gdLst>
                  <a:gd name="T0" fmla="*/ 1 w 2"/>
                  <a:gd name="T1" fmla="*/ 0 h 1"/>
                  <a:gd name="T2" fmla="*/ 1 w 2"/>
                  <a:gd name="T3" fmla="*/ 1 h 1"/>
                  <a:gd name="T4" fmla="*/ 2 w 2"/>
                  <a:gd name="T5" fmla="*/ 1 h 1"/>
                  <a:gd name="T6" fmla="*/ 1 w 2"/>
                  <a:gd name="T7" fmla="*/ 0 h 1"/>
                </a:gdLst>
                <a:ahLst/>
                <a:cxnLst>
                  <a:cxn ang="0">
                    <a:pos x="T0" y="T1"/>
                  </a:cxn>
                  <a:cxn ang="0">
                    <a:pos x="T2" y="T3"/>
                  </a:cxn>
                  <a:cxn ang="0">
                    <a:pos x="T4" y="T5"/>
                  </a:cxn>
                  <a:cxn ang="0">
                    <a:pos x="T6" y="T7"/>
                  </a:cxn>
                </a:cxnLst>
                <a:rect l="0" t="0" r="r" b="b"/>
                <a:pathLst>
                  <a:path w="2" h="1">
                    <a:moveTo>
                      <a:pt x="1" y="0"/>
                    </a:moveTo>
                    <a:cubicBezTo>
                      <a:pt x="0" y="0"/>
                      <a:pt x="0" y="1"/>
                      <a:pt x="1" y="1"/>
                    </a:cubicBezTo>
                    <a:cubicBezTo>
                      <a:pt x="1" y="1"/>
                      <a:pt x="1" y="1"/>
                      <a:pt x="2" y="1"/>
                    </a:cubicBezTo>
                    <a:cubicBezTo>
                      <a:pt x="2" y="1"/>
                      <a:pt x="2" y="1"/>
                      <a:pt x="1" y="0"/>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255" name="Freeform 2753">
                <a:extLst>
                  <a:ext uri="{FF2B5EF4-FFF2-40B4-BE49-F238E27FC236}">
                    <a16:creationId xmlns:a16="http://schemas.microsoft.com/office/drawing/2014/main" id="{D5D0FBD7-26A2-8E0C-018A-E3D274014F9F}"/>
                  </a:ext>
                </a:extLst>
              </p:cNvPr>
              <p:cNvSpPr>
                <a:spLocks/>
              </p:cNvSpPr>
              <p:nvPr/>
            </p:nvSpPr>
            <p:spPr bwMode="auto">
              <a:xfrm>
                <a:off x="4535488" y="3121025"/>
                <a:ext cx="1588" cy="3175"/>
              </a:xfrm>
              <a:custGeom>
                <a:avLst/>
                <a:gdLst>
                  <a:gd name="T0" fmla="*/ 1 w 1"/>
                  <a:gd name="T1" fmla="*/ 1 h 1"/>
                  <a:gd name="T2" fmla="*/ 1 w 1"/>
                  <a:gd name="T3" fmla="*/ 1 h 1"/>
                  <a:gd name="T4" fmla="*/ 1 w 1"/>
                  <a:gd name="T5" fmla="*/ 1 h 1"/>
                </a:gdLst>
                <a:ahLst/>
                <a:cxnLst>
                  <a:cxn ang="0">
                    <a:pos x="T0" y="T1"/>
                  </a:cxn>
                  <a:cxn ang="0">
                    <a:pos x="T2" y="T3"/>
                  </a:cxn>
                  <a:cxn ang="0">
                    <a:pos x="T4" y="T5"/>
                  </a:cxn>
                </a:cxnLst>
                <a:rect l="0" t="0" r="r" b="b"/>
                <a:pathLst>
                  <a:path w="1" h="1">
                    <a:moveTo>
                      <a:pt x="1" y="1"/>
                    </a:moveTo>
                    <a:cubicBezTo>
                      <a:pt x="1" y="0"/>
                      <a:pt x="1" y="0"/>
                      <a:pt x="1" y="1"/>
                    </a:cubicBezTo>
                    <a:cubicBezTo>
                      <a:pt x="0" y="1"/>
                      <a:pt x="1" y="1"/>
                      <a:pt x="1" y="1"/>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256" name="Freeform 2754">
                <a:extLst>
                  <a:ext uri="{FF2B5EF4-FFF2-40B4-BE49-F238E27FC236}">
                    <a16:creationId xmlns:a16="http://schemas.microsoft.com/office/drawing/2014/main" id="{11B88CCD-6E30-7689-0A0C-3CD9D3308A59}"/>
                  </a:ext>
                </a:extLst>
              </p:cNvPr>
              <p:cNvSpPr>
                <a:spLocks/>
              </p:cNvSpPr>
              <p:nvPr/>
            </p:nvSpPr>
            <p:spPr bwMode="auto">
              <a:xfrm>
                <a:off x="4537075" y="3100388"/>
                <a:ext cx="3175" cy="3175"/>
              </a:xfrm>
              <a:custGeom>
                <a:avLst/>
                <a:gdLst>
                  <a:gd name="T0" fmla="*/ 0 w 1"/>
                  <a:gd name="T1" fmla="*/ 1 h 1"/>
                  <a:gd name="T2" fmla="*/ 1 w 1"/>
                  <a:gd name="T3" fmla="*/ 0 h 1"/>
                  <a:gd name="T4" fmla="*/ 0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0"/>
                      <a:pt x="1" y="0"/>
                      <a:pt x="1" y="0"/>
                    </a:cubicBezTo>
                    <a:cubicBezTo>
                      <a:pt x="0" y="0"/>
                      <a:pt x="0" y="0"/>
                      <a:pt x="0" y="0"/>
                    </a:cubicBezTo>
                    <a:cubicBezTo>
                      <a:pt x="0" y="0"/>
                      <a:pt x="0" y="1"/>
                      <a:pt x="0" y="1"/>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257" name="Freeform 2755">
                <a:extLst>
                  <a:ext uri="{FF2B5EF4-FFF2-40B4-BE49-F238E27FC236}">
                    <a16:creationId xmlns:a16="http://schemas.microsoft.com/office/drawing/2014/main" id="{599DC961-E048-50A8-1EF0-EE29DBEA82E7}"/>
                  </a:ext>
                </a:extLst>
              </p:cNvPr>
              <p:cNvSpPr>
                <a:spLocks/>
              </p:cNvSpPr>
              <p:nvPr/>
            </p:nvSpPr>
            <p:spPr bwMode="auto">
              <a:xfrm>
                <a:off x="4535488" y="3098800"/>
                <a:ext cx="4763" cy="0"/>
              </a:xfrm>
              <a:custGeom>
                <a:avLst/>
                <a:gdLst>
                  <a:gd name="T0" fmla="*/ 1 w 2"/>
                  <a:gd name="T1" fmla="*/ 1 w 2"/>
                  <a:gd name="T2" fmla="*/ 1 w 2"/>
                </a:gdLst>
                <a:ahLst/>
                <a:cxnLst>
                  <a:cxn ang="0">
                    <a:pos x="T0" y="0"/>
                  </a:cxn>
                  <a:cxn ang="0">
                    <a:pos x="T1" y="0"/>
                  </a:cxn>
                  <a:cxn ang="0">
                    <a:pos x="T2" y="0"/>
                  </a:cxn>
                </a:cxnLst>
                <a:rect l="0" t="0" r="r" b="b"/>
                <a:pathLst>
                  <a:path w="2">
                    <a:moveTo>
                      <a:pt x="1" y="0"/>
                    </a:moveTo>
                    <a:cubicBezTo>
                      <a:pt x="1" y="0"/>
                      <a:pt x="2" y="0"/>
                      <a:pt x="1" y="0"/>
                    </a:cubicBezTo>
                    <a:cubicBezTo>
                      <a:pt x="0" y="0"/>
                      <a:pt x="0" y="0"/>
                      <a:pt x="1" y="0"/>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258" name="Freeform 2756">
                <a:extLst>
                  <a:ext uri="{FF2B5EF4-FFF2-40B4-BE49-F238E27FC236}">
                    <a16:creationId xmlns:a16="http://schemas.microsoft.com/office/drawing/2014/main" id="{56B09E4B-3898-4EDF-0630-526A2A950AD2}"/>
                  </a:ext>
                </a:extLst>
              </p:cNvPr>
              <p:cNvSpPr>
                <a:spLocks noEditPoints="1"/>
              </p:cNvSpPr>
              <p:nvPr/>
            </p:nvSpPr>
            <p:spPr bwMode="auto">
              <a:xfrm>
                <a:off x="4475163" y="3089275"/>
                <a:ext cx="211138" cy="227012"/>
              </a:xfrm>
              <a:custGeom>
                <a:avLst/>
                <a:gdLst>
                  <a:gd name="T0" fmla="*/ 71 w 74"/>
                  <a:gd name="T1" fmla="*/ 31 h 79"/>
                  <a:gd name="T2" fmla="*/ 66 w 74"/>
                  <a:gd name="T3" fmla="*/ 22 h 79"/>
                  <a:gd name="T4" fmla="*/ 67 w 74"/>
                  <a:gd name="T5" fmla="*/ 13 h 79"/>
                  <a:gd name="T6" fmla="*/ 64 w 74"/>
                  <a:gd name="T7" fmla="*/ 12 h 79"/>
                  <a:gd name="T8" fmla="*/ 63 w 74"/>
                  <a:gd name="T9" fmla="*/ 10 h 79"/>
                  <a:gd name="T10" fmla="*/ 62 w 74"/>
                  <a:gd name="T11" fmla="*/ 9 h 79"/>
                  <a:gd name="T12" fmla="*/ 60 w 74"/>
                  <a:gd name="T13" fmla="*/ 8 h 79"/>
                  <a:gd name="T14" fmla="*/ 58 w 74"/>
                  <a:gd name="T15" fmla="*/ 7 h 79"/>
                  <a:gd name="T16" fmla="*/ 57 w 74"/>
                  <a:gd name="T17" fmla="*/ 6 h 79"/>
                  <a:gd name="T18" fmla="*/ 56 w 74"/>
                  <a:gd name="T19" fmla="*/ 6 h 79"/>
                  <a:gd name="T20" fmla="*/ 55 w 74"/>
                  <a:gd name="T21" fmla="*/ 5 h 79"/>
                  <a:gd name="T22" fmla="*/ 53 w 74"/>
                  <a:gd name="T23" fmla="*/ 4 h 79"/>
                  <a:gd name="T24" fmla="*/ 53 w 74"/>
                  <a:gd name="T25" fmla="*/ 6 h 79"/>
                  <a:gd name="T26" fmla="*/ 50 w 74"/>
                  <a:gd name="T27" fmla="*/ 8 h 79"/>
                  <a:gd name="T28" fmla="*/ 45 w 74"/>
                  <a:gd name="T29" fmla="*/ 10 h 79"/>
                  <a:gd name="T30" fmla="*/ 45 w 74"/>
                  <a:gd name="T31" fmla="*/ 10 h 79"/>
                  <a:gd name="T32" fmla="*/ 44 w 74"/>
                  <a:gd name="T33" fmla="*/ 11 h 79"/>
                  <a:gd name="T34" fmla="*/ 40 w 74"/>
                  <a:gd name="T35" fmla="*/ 11 h 79"/>
                  <a:gd name="T36" fmla="*/ 42 w 74"/>
                  <a:gd name="T37" fmla="*/ 7 h 79"/>
                  <a:gd name="T38" fmla="*/ 42 w 74"/>
                  <a:gd name="T39" fmla="*/ 5 h 79"/>
                  <a:gd name="T40" fmla="*/ 37 w 74"/>
                  <a:gd name="T41" fmla="*/ 6 h 79"/>
                  <a:gd name="T42" fmla="*/ 34 w 74"/>
                  <a:gd name="T43" fmla="*/ 5 h 79"/>
                  <a:gd name="T44" fmla="*/ 33 w 74"/>
                  <a:gd name="T45" fmla="*/ 3 h 79"/>
                  <a:gd name="T46" fmla="*/ 32 w 74"/>
                  <a:gd name="T47" fmla="*/ 1 h 79"/>
                  <a:gd name="T48" fmla="*/ 27 w 74"/>
                  <a:gd name="T49" fmla="*/ 1 h 79"/>
                  <a:gd name="T50" fmla="*/ 25 w 74"/>
                  <a:gd name="T51" fmla="*/ 0 h 79"/>
                  <a:gd name="T52" fmla="*/ 22 w 74"/>
                  <a:gd name="T53" fmla="*/ 1 h 79"/>
                  <a:gd name="T54" fmla="*/ 25 w 74"/>
                  <a:gd name="T55" fmla="*/ 5 h 79"/>
                  <a:gd name="T56" fmla="*/ 23 w 74"/>
                  <a:gd name="T57" fmla="*/ 7 h 79"/>
                  <a:gd name="T58" fmla="*/ 25 w 74"/>
                  <a:gd name="T59" fmla="*/ 12 h 79"/>
                  <a:gd name="T60" fmla="*/ 24 w 74"/>
                  <a:gd name="T61" fmla="*/ 13 h 79"/>
                  <a:gd name="T62" fmla="*/ 20 w 74"/>
                  <a:gd name="T63" fmla="*/ 16 h 79"/>
                  <a:gd name="T64" fmla="*/ 17 w 74"/>
                  <a:gd name="T65" fmla="*/ 13 h 79"/>
                  <a:gd name="T66" fmla="*/ 11 w 74"/>
                  <a:gd name="T67" fmla="*/ 18 h 79"/>
                  <a:gd name="T68" fmla="*/ 9 w 74"/>
                  <a:gd name="T69" fmla="*/ 27 h 79"/>
                  <a:gd name="T70" fmla="*/ 7 w 74"/>
                  <a:gd name="T71" fmla="*/ 33 h 79"/>
                  <a:gd name="T72" fmla="*/ 1 w 74"/>
                  <a:gd name="T73" fmla="*/ 33 h 79"/>
                  <a:gd name="T74" fmla="*/ 2 w 74"/>
                  <a:gd name="T75" fmla="*/ 40 h 79"/>
                  <a:gd name="T76" fmla="*/ 2 w 74"/>
                  <a:gd name="T77" fmla="*/ 44 h 79"/>
                  <a:gd name="T78" fmla="*/ 4 w 74"/>
                  <a:gd name="T79" fmla="*/ 48 h 79"/>
                  <a:gd name="T80" fmla="*/ 3 w 74"/>
                  <a:gd name="T81" fmla="*/ 51 h 79"/>
                  <a:gd name="T82" fmla="*/ 6 w 74"/>
                  <a:gd name="T83" fmla="*/ 58 h 79"/>
                  <a:gd name="T84" fmla="*/ 13 w 74"/>
                  <a:gd name="T85" fmla="*/ 61 h 79"/>
                  <a:gd name="T86" fmla="*/ 18 w 74"/>
                  <a:gd name="T87" fmla="*/ 65 h 79"/>
                  <a:gd name="T88" fmla="*/ 14 w 74"/>
                  <a:gd name="T89" fmla="*/ 74 h 79"/>
                  <a:gd name="T90" fmla="*/ 17 w 74"/>
                  <a:gd name="T91" fmla="*/ 77 h 79"/>
                  <a:gd name="T92" fmla="*/ 22 w 74"/>
                  <a:gd name="T93" fmla="*/ 74 h 79"/>
                  <a:gd name="T94" fmla="*/ 26 w 74"/>
                  <a:gd name="T95" fmla="*/ 75 h 79"/>
                  <a:gd name="T96" fmla="*/ 33 w 74"/>
                  <a:gd name="T97" fmla="*/ 77 h 79"/>
                  <a:gd name="T98" fmla="*/ 37 w 74"/>
                  <a:gd name="T99" fmla="*/ 76 h 79"/>
                  <a:gd name="T100" fmla="*/ 44 w 74"/>
                  <a:gd name="T101" fmla="*/ 78 h 79"/>
                  <a:gd name="T102" fmla="*/ 52 w 74"/>
                  <a:gd name="T103" fmla="*/ 75 h 79"/>
                  <a:gd name="T104" fmla="*/ 58 w 74"/>
                  <a:gd name="T105" fmla="*/ 75 h 79"/>
                  <a:gd name="T106" fmla="*/ 62 w 74"/>
                  <a:gd name="T107" fmla="*/ 66 h 79"/>
                  <a:gd name="T108" fmla="*/ 60 w 74"/>
                  <a:gd name="T109" fmla="*/ 62 h 79"/>
                  <a:gd name="T110" fmla="*/ 52 w 74"/>
                  <a:gd name="T111" fmla="*/ 55 h 79"/>
                  <a:gd name="T112" fmla="*/ 51 w 74"/>
                  <a:gd name="T113" fmla="*/ 49 h 79"/>
                  <a:gd name="T114" fmla="*/ 58 w 74"/>
                  <a:gd name="T115" fmla="*/ 47 h 79"/>
                  <a:gd name="T116" fmla="*/ 67 w 74"/>
                  <a:gd name="T117" fmla="*/ 44 h 79"/>
                  <a:gd name="T118" fmla="*/ 69 w 74"/>
                  <a:gd name="T119" fmla="*/ 42 h 79"/>
                  <a:gd name="T120" fmla="*/ 73 w 74"/>
                  <a:gd name="T121" fmla="*/ 40 h 79"/>
                  <a:gd name="T122" fmla="*/ 54 w 74"/>
                  <a:gd name="T123" fmla="*/ 5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4" h="79">
                    <a:moveTo>
                      <a:pt x="73" y="38"/>
                    </a:moveTo>
                    <a:cubicBezTo>
                      <a:pt x="73" y="38"/>
                      <a:pt x="73" y="37"/>
                      <a:pt x="71" y="37"/>
                    </a:cubicBezTo>
                    <a:cubicBezTo>
                      <a:pt x="70" y="36"/>
                      <a:pt x="71" y="36"/>
                      <a:pt x="71" y="36"/>
                    </a:cubicBezTo>
                    <a:cubicBezTo>
                      <a:pt x="71" y="35"/>
                      <a:pt x="71" y="36"/>
                      <a:pt x="70" y="34"/>
                    </a:cubicBezTo>
                    <a:cubicBezTo>
                      <a:pt x="69" y="33"/>
                      <a:pt x="71" y="33"/>
                      <a:pt x="71" y="32"/>
                    </a:cubicBezTo>
                    <a:cubicBezTo>
                      <a:pt x="71" y="32"/>
                      <a:pt x="71" y="31"/>
                      <a:pt x="71" y="31"/>
                    </a:cubicBezTo>
                    <a:cubicBezTo>
                      <a:pt x="70" y="30"/>
                      <a:pt x="71" y="30"/>
                      <a:pt x="71" y="29"/>
                    </a:cubicBezTo>
                    <a:cubicBezTo>
                      <a:pt x="71" y="29"/>
                      <a:pt x="70" y="30"/>
                      <a:pt x="69" y="28"/>
                    </a:cubicBezTo>
                    <a:cubicBezTo>
                      <a:pt x="69" y="27"/>
                      <a:pt x="70" y="27"/>
                      <a:pt x="70" y="26"/>
                    </a:cubicBezTo>
                    <a:cubicBezTo>
                      <a:pt x="70" y="26"/>
                      <a:pt x="70" y="25"/>
                      <a:pt x="70" y="25"/>
                    </a:cubicBezTo>
                    <a:cubicBezTo>
                      <a:pt x="68" y="25"/>
                      <a:pt x="68" y="24"/>
                      <a:pt x="67" y="23"/>
                    </a:cubicBezTo>
                    <a:cubicBezTo>
                      <a:pt x="66" y="23"/>
                      <a:pt x="67" y="23"/>
                      <a:pt x="66" y="22"/>
                    </a:cubicBezTo>
                    <a:cubicBezTo>
                      <a:pt x="66" y="20"/>
                      <a:pt x="68" y="21"/>
                      <a:pt x="68" y="19"/>
                    </a:cubicBezTo>
                    <a:cubicBezTo>
                      <a:pt x="68" y="18"/>
                      <a:pt x="69" y="19"/>
                      <a:pt x="68" y="18"/>
                    </a:cubicBezTo>
                    <a:cubicBezTo>
                      <a:pt x="68" y="17"/>
                      <a:pt x="68" y="16"/>
                      <a:pt x="68" y="16"/>
                    </a:cubicBezTo>
                    <a:cubicBezTo>
                      <a:pt x="67" y="15"/>
                      <a:pt x="68" y="15"/>
                      <a:pt x="67" y="14"/>
                    </a:cubicBezTo>
                    <a:cubicBezTo>
                      <a:pt x="67" y="14"/>
                      <a:pt x="67" y="13"/>
                      <a:pt x="67" y="13"/>
                    </a:cubicBezTo>
                    <a:cubicBezTo>
                      <a:pt x="67" y="13"/>
                      <a:pt x="68" y="13"/>
                      <a:pt x="67" y="13"/>
                    </a:cubicBezTo>
                    <a:cubicBezTo>
                      <a:pt x="67" y="13"/>
                      <a:pt x="67" y="13"/>
                      <a:pt x="67" y="13"/>
                    </a:cubicBezTo>
                    <a:cubicBezTo>
                      <a:pt x="66" y="13"/>
                      <a:pt x="66" y="13"/>
                      <a:pt x="66" y="13"/>
                    </a:cubicBezTo>
                    <a:cubicBezTo>
                      <a:pt x="66" y="13"/>
                      <a:pt x="65" y="13"/>
                      <a:pt x="65" y="13"/>
                    </a:cubicBezTo>
                    <a:cubicBezTo>
                      <a:pt x="65" y="12"/>
                      <a:pt x="65" y="13"/>
                      <a:pt x="64" y="13"/>
                    </a:cubicBezTo>
                    <a:cubicBezTo>
                      <a:pt x="64" y="12"/>
                      <a:pt x="64" y="12"/>
                      <a:pt x="64" y="12"/>
                    </a:cubicBezTo>
                    <a:cubicBezTo>
                      <a:pt x="63" y="12"/>
                      <a:pt x="63" y="12"/>
                      <a:pt x="64" y="12"/>
                    </a:cubicBezTo>
                    <a:cubicBezTo>
                      <a:pt x="64" y="12"/>
                      <a:pt x="64" y="12"/>
                      <a:pt x="64" y="11"/>
                    </a:cubicBezTo>
                    <a:cubicBezTo>
                      <a:pt x="64" y="11"/>
                      <a:pt x="64" y="12"/>
                      <a:pt x="64" y="11"/>
                    </a:cubicBezTo>
                    <a:cubicBezTo>
                      <a:pt x="64" y="11"/>
                      <a:pt x="64" y="11"/>
                      <a:pt x="64" y="11"/>
                    </a:cubicBezTo>
                    <a:cubicBezTo>
                      <a:pt x="64" y="11"/>
                      <a:pt x="64" y="11"/>
                      <a:pt x="64" y="11"/>
                    </a:cubicBezTo>
                    <a:cubicBezTo>
                      <a:pt x="64" y="10"/>
                      <a:pt x="63" y="10"/>
                      <a:pt x="63" y="10"/>
                    </a:cubicBezTo>
                    <a:cubicBezTo>
                      <a:pt x="63" y="10"/>
                      <a:pt x="63" y="10"/>
                      <a:pt x="63" y="10"/>
                    </a:cubicBezTo>
                    <a:cubicBezTo>
                      <a:pt x="63" y="10"/>
                      <a:pt x="63" y="9"/>
                      <a:pt x="63" y="9"/>
                    </a:cubicBezTo>
                    <a:cubicBezTo>
                      <a:pt x="64" y="9"/>
                      <a:pt x="63" y="9"/>
                      <a:pt x="63" y="9"/>
                    </a:cubicBezTo>
                    <a:cubicBezTo>
                      <a:pt x="63" y="9"/>
                      <a:pt x="63" y="9"/>
                      <a:pt x="63" y="9"/>
                    </a:cubicBezTo>
                    <a:cubicBezTo>
                      <a:pt x="63" y="9"/>
                      <a:pt x="63" y="8"/>
                      <a:pt x="63" y="8"/>
                    </a:cubicBezTo>
                    <a:cubicBezTo>
                      <a:pt x="62" y="8"/>
                      <a:pt x="62" y="9"/>
                      <a:pt x="62" y="9"/>
                    </a:cubicBezTo>
                    <a:cubicBezTo>
                      <a:pt x="62" y="9"/>
                      <a:pt x="62" y="9"/>
                      <a:pt x="62" y="9"/>
                    </a:cubicBezTo>
                    <a:cubicBezTo>
                      <a:pt x="61" y="9"/>
                      <a:pt x="61" y="9"/>
                      <a:pt x="61" y="9"/>
                    </a:cubicBezTo>
                    <a:cubicBezTo>
                      <a:pt x="61" y="9"/>
                      <a:pt x="61" y="10"/>
                      <a:pt x="61" y="9"/>
                    </a:cubicBezTo>
                    <a:cubicBezTo>
                      <a:pt x="61" y="9"/>
                      <a:pt x="61" y="9"/>
                      <a:pt x="61" y="9"/>
                    </a:cubicBezTo>
                    <a:cubicBezTo>
                      <a:pt x="60" y="9"/>
                      <a:pt x="60" y="9"/>
                      <a:pt x="61" y="8"/>
                    </a:cubicBezTo>
                    <a:cubicBezTo>
                      <a:pt x="61" y="8"/>
                      <a:pt x="60" y="8"/>
                      <a:pt x="60" y="8"/>
                    </a:cubicBezTo>
                    <a:cubicBezTo>
                      <a:pt x="60" y="9"/>
                      <a:pt x="60" y="8"/>
                      <a:pt x="60" y="8"/>
                    </a:cubicBezTo>
                    <a:cubicBezTo>
                      <a:pt x="59" y="9"/>
                      <a:pt x="59" y="8"/>
                      <a:pt x="60" y="8"/>
                    </a:cubicBezTo>
                    <a:cubicBezTo>
                      <a:pt x="60" y="8"/>
                      <a:pt x="60" y="8"/>
                      <a:pt x="60" y="8"/>
                    </a:cubicBezTo>
                    <a:cubicBezTo>
                      <a:pt x="59" y="8"/>
                      <a:pt x="59" y="7"/>
                      <a:pt x="59" y="8"/>
                    </a:cubicBezTo>
                    <a:cubicBezTo>
                      <a:pt x="59" y="8"/>
                      <a:pt x="59" y="8"/>
                      <a:pt x="59" y="7"/>
                    </a:cubicBezTo>
                    <a:cubicBezTo>
                      <a:pt x="59" y="7"/>
                      <a:pt x="59" y="7"/>
                      <a:pt x="59" y="7"/>
                    </a:cubicBezTo>
                    <a:cubicBezTo>
                      <a:pt x="59" y="7"/>
                      <a:pt x="59" y="7"/>
                      <a:pt x="58" y="7"/>
                    </a:cubicBezTo>
                    <a:cubicBezTo>
                      <a:pt x="58" y="7"/>
                      <a:pt x="58" y="7"/>
                      <a:pt x="58" y="7"/>
                    </a:cubicBezTo>
                    <a:cubicBezTo>
                      <a:pt x="58" y="7"/>
                      <a:pt x="58" y="7"/>
                      <a:pt x="58" y="7"/>
                    </a:cubicBezTo>
                    <a:cubicBezTo>
                      <a:pt x="58" y="7"/>
                      <a:pt x="58" y="7"/>
                      <a:pt x="58" y="7"/>
                    </a:cubicBezTo>
                    <a:cubicBezTo>
                      <a:pt x="57" y="7"/>
                      <a:pt x="58" y="6"/>
                      <a:pt x="58" y="6"/>
                    </a:cubicBezTo>
                    <a:cubicBezTo>
                      <a:pt x="58" y="6"/>
                      <a:pt x="58" y="6"/>
                      <a:pt x="58" y="6"/>
                    </a:cubicBezTo>
                    <a:cubicBezTo>
                      <a:pt x="58" y="6"/>
                      <a:pt x="58" y="6"/>
                      <a:pt x="57" y="6"/>
                    </a:cubicBezTo>
                    <a:cubicBezTo>
                      <a:pt x="57" y="6"/>
                      <a:pt x="57" y="6"/>
                      <a:pt x="57" y="6"/>
                    </a:cubicBezTo>
                    <a:cubicBezTo>
                      <a:pt x="57" y="6"/>
                      <a:pt x="57" y="5"/>
                      <a:pt x="57" y="5"/>
                    </a:cubicBezTo>
                    <a:cubicBezTo>
                      <a:pt x="58" y="5"/>
                      <a:pt x="57" y="5"/>
                      <a:pt x="57" y="5"/>
                    </a:cubicBezTo>
                    <a:cubicBezTo>
                      <a:pt x="57" y="5"/>
                      <a:pt x="57" y="5"/>
                      <a:pt x="57" y="5"/>
                    </a:cubicBezTo>
                    <a:cubicBezTo>
                      <a:pt x="56" y="5"/>
                      <a:pt x="56" y="6"/>
                      <a:pt x="56" y="6"/>
                    </a:cubicBezTo>
                    <a:cubicBezTo>
                      <a:pt x="56" y="6"/>
                      <a:pt x="56" y="6"/>
                      <a:pt x="56" y="6"/>
                    </a:cubicBezTo>
                    <a:cubicBezTo>
                      <a:pt x="56" y="6"/>
                      <a:pt x="56" y="6"/>
                      <a:pt x="56" y="6"/>
                    </a:cubicBezTo>
                    <a:cubicBezTo>
                      <a:pt x="56" y="6"/>
                      <a:pt x="56" y="6"/>
                      <a:pt x="55" y="6"/>
                    </a:cubicBezTo>
                    <a:cubicBezTo>
                      <a:pt x="55" y="6"/>
                      <a:pt x="55" y="6"/>
                      <a:pt x="55" y="6"/>
                    </a:cubicBezTo>
                    <a:cubicBezTo>
                      <a:pt x="55" y="6"/>
                      <a:pt x="55" y="6"/>
                      <a:pt x="54" y="5"/>
                    </a:cubicBezTo>
                    <a:cubicBezTo>
                      <a:pt x="54" y="5"/>
                      <a:pt x="55" y="5"/>
                      <a:pt x="55" y="5"/>
                    </a:cubicBezTo>
                    <a:cubicBezTo>
                      <a:pt x="55" y="6"/>
                      <a:pt x="55" y="5"/>
                      <a:pt x="55" y="5"/>
                    </a:cubicBezTo>
                    <a:cubicBezTo>
                      <a:pt x="56" y="5"/>
                      <a:pt x="56" y="5"/>
                      <a:pt x="56" y="5"/>
                    </a:cubicBezTo>
                    <a:cubicBezTo>
                      <a:pt x="56" y="5"/>
                      <a:pt x="56" y="5"/>
                      <a:pt x="56" y="5"/>
                    </a:cubicBezTo>
                    <a:cubicBezTo>
                      <a:pt x="57" y="5"/>
                      <a:pt x="57" y="5"/>
                      <a:pt x="56" y="5"/>
                    </a:cubicBezTo>
                    <a:cubicBezTo>
                      <a:pt x="56" y="5"/>
                      <a:pt x="55" y="5"/>
                      <a:pt x="55" y="5"/>
                    </a:cubicBezTo>
                    <a:cubicBezTo>
                      <a:pt x="54" y="5"/>
                      <a:pt x="55" y="5"/>
                      <a:pt x="54" y="5"/>
                    </a:cubicBezTo>
                    <a:cubicBezTo>
                      <a:pt x="53" y="5"/>
                      <a:pt x="53" y="4"/>
                      <a:pt x="53" y="4"/>
                    </a:cubicBezTo>
                    <a:cubicBezTo>
                      <a:pt x="53" y="4"/>
                      <a:pt x="53" y="4"/>
                      <a:pt x="53" y="5"/>
                    </a:cubicBezTo>
                    <a:cubicBezTo>
                      <a:pt x="53" y="5"/>
                      <a:pt x="53" y="5"/>
                      <a:pt x="53" y="5"/>
                    </a:cubicBezTo>
                    <a:cubicBezTo>
                      <a:pt x="53" y="5"/>
                      <a:pt x="53" y="6"/>
                      <a:pt x="52" y="6"/>
                    </a:cubicBezTo>
                    <a:cubicBezTo>
                      <a:pt x="52" y="6"/>
                      <a:pt x="53" y="6"/>
                      <a:pt x="53" y="6"/>
                    </a:cubicBezTo>
                    <a:cubicBezTo>
                      <a:pt x="53" y="6"/>
                      <a:pt x="54" y="6"/>
                      <a:pt x="53" y="6"/>
                    </a:cubicBezTo>
                    <a:cubicBezTo>
                      <a:pt x="53" y="6"/>
                      <a:pt x="53" y="7"/>
                      <a:pt x="53" y="6"/>
                    </a:cubicBezTo>
                    <a:cubicBezTo>
                      <a:pt x="53" y="7"/>
                      <a:pt x="53" y="7"/>
                      <a:pt x="53" y="7"/>
                    </a:cubicBezTo>
                    <a:cubicBezTo>
                      <a:pt x="53" y="7"/>
                      <a:pt x="52" y="7"/>
                      <a:pt x="52" y="7"/>
                    </a:cubicBezTo>
                    <a:cubicBezTo>
                      <a:pt x="53" y="8"/>
                      <a:pt x="52" y="8"/>
                      <a:pt x="52" y="7"/>
                    </a:cubicBezTo>
                    <a:cubicBezTo>
                      <a:pt x="52" y="7"/>
                      <a:pt x="52" y="7"/>
                      <a:pt x="52" y="7"/>
                    </a:cubicBezTo>
                    <a:cubicBezTo>
                      <a:pt x="51" y="7"/>
                      <a:pt x="52" y="7"/>
                      <a:pt x="51" y="7"/>
                    </a:cubicBezTo>
                    <a:cubicBezTo>
                      <a:pt x="51" y="7"/>
                      <a:pt x="50" y="7"/>
                      <a:pt x="50" y="8"/>
                    </a:cubicBezTo>
                    <a:cubicBezTo>
                      <a:pt x="51" y="8"/>
                      <a:pt x="50" y="9"/>
                      <a:pt x="50" y="9"/>
                    </a:cubicBezTo>
                    <a:cubicBezTo>
                      <a:pt x="50" y="10"/>
                      <a:pt x="50" y="8"/>
                      <a:pt x="50" y="8"/>
                    </a:cubicBezTo>
                    <a:cubicBezTo>
                      <a:pt x="49" y="8"/>
                      <a:pt x="49" y="8"/>
                      <a:pt x="48" y="8"/>
                    </a:cubicBezTo>
                    <a:cubicBezTo>
                      <a:pt x="47" y="8"/>
                      <a:pt x="48" y="8"/>
                      <a:pt x="47" y="8"/>
                    </a:cubicBezTo>
                    <a:cubicBezTo>
                      <a:pt x="46" y="8"/>
                      <a:pt x="46" y="9"/>
                      <a:pt x="46" y="9"/>
                    </a:cubicBezTo>
                    <a:cubicBezTo>
                      <a:pt x="45" y="9"/>
                      <a:pt x="45" y="9"/>
                      <a:pt x="45" y="10"/>
                    </a:cubicBezTo>
                    <a:cubicBezTo>
                      <a:pt x="46" y="10"/>
                      <a:pt x="46" y="8"/>
                      <a:pt x="47" y="9"/>
                    </a:cubicBezTo>
                    <a:cubicBezTo>
                      <a:pt x="47" y="9"/>
                      <a:pt x="47" y="9"/>
                      <a:pt x="46" y="9"/>
                    </a:cubicBezTo>
                    <a:cubicBezTo>
                      <a:pt x="46" y="9"/>
                      <a:pt x="46" y="9"/>
                      <a:pt x="46" y="10"/>
                    </a:cubicBezTo>
                    <a:cubicBezTo>
                      <a:pt x="45" y="10"/>
                      <a:pt x="45" y="10"/>
                      <a:pt x="45" y="10"/>
                    </a:cubicBezTo>
                    <a:cubicBezTo>
                      <a:pt x="45" y="10"/>
                      <a:pt x="44" y="10"/>
                      <a:pt x="44" y="10"/>
                    </a:cubicBezTo>
                    <a:cubicBezTo>
                      <a:pt x="44" y="11"/>
                      <a:pt x="45" y="10"/>
                      <a:pt x="45" y="10"/>
                    </a:cubicBezTo>
                    <a:cubicBezTo>
                      <a:pt x="45" y="11"/>
                      <a:pt x="45" y="10"/>
                      <a:pt x="45" y="10"/>
                    </a:cubicBezTo>
                    <a:cubicBezTo>
                      <a:pt x="45" y="10"/>
                      <a:pt x="45" y="10"/>
                      <a:pt x="45" y="11"/>
                    </a:cubicBezTo>
                    <a:cubicBezTo>
                      <a:pt x="45" y="11"/>
                      <a:pt x="45" y="12"/>
                      <a:pt x="45" y="11"/>
                    </a:cubicBezTo>
                    <a:cubicBezTo>
                      <a:pt x="44" y="11"/>
                      <a:pt x="44" y="11"/>
                      <a:pt x="44" y="11"/>
                    </a:cubicBezTo>
                    <a:cubicBezTo>
                      <a:pt x="44" y="11"/>
                      <a:pt x="44" y="11"/>
                      <a:pt x="44" y="11"/>
                    </a:cubicBezTo>
                    <a:cubicBezTo>
                      <a:pt x="44" y="11"/>
                      <a:pt x="44" y="11"/>
                      <a:pt x="44" y="11"/>
                    </a:cubicBezTo>
                    <a:cubicBezTo>
                      <a:pt x="43" y="11"/>
                      <a:pt x="42" y="11"/>
                      <a:pt x="43" y="11"/>
                    </a:cubicBezTo>
                    <a:cubicBezTo>
                      <a:pt x="44" y="10"/>
                      <a:pt x="43" y="10"/>
                      <a:pt x="43" y="10"/>
                    </a:cubicBezTo>
                    <a:cubicBezTo>
                      <a:pt x="43" y="10"/>
                      <a:pt x="43" y="10"/>
                      <a:pt x="42" y="10"/>
                    </a:cubicBezTo>
                    <a:cubicBezTo>
                      <a:pt x="41" y="10"/>
                      <a:pt x="41" y="11"/>
                      <a:pt x="40" y="10"/>
                    </a:cubicBezTo>
                    <a:cubicBezTo>
                      <a:pt x="40" y="11"/>
                      <a:pt x="40" y="11"/>
                      <a:pt x="40" y="11"/>
                    </a:cubicBezTo>
                    <a:cubicBezTo>
                      <a:pt x="42" y="11"/>
                      <a:pt x="40" y="11"/>
                      <a:pt x="40" y="11"/>
                    </a:cubicBezTo>
                    <a:cubicBezTo>
                      <a:pt x="39" y="12"/>
                      <a:pt x="40" y="11"/>
                      <a:pt x="40" y="10"/>
                    </a:cubicBezTo>
                    <a:cubicBezTo>
                      <a:pt x="40" y="10"/>
                      <a:pt x="40" y="10"/>
                      <a:pt x="40" y="10"/>
                    </a:cubicBezTo>
                    <a:cubicBezTo>
                      <a:pt x="39" y="10"/>
                      <a:pt x="39" y="10"/>
                      <a:pt x="39" y="10"/>
                    </a:cubicBezTo>
                    <a:cubicBezTo>
                      <a:pt x="38" y="10"/>
                      <a:pt x="40" y="9"/>
                      <a:pt x="40" y="9"/>
                    </a:cubicBezTo>
                    <a:cubicBezTo>
                      <a:pt x="41" y="9"/>
                      <a:pt x="41" y="9"/>
                      <a:pt x="41" y="8"/>
                    </a:cubicBezTo>
                    <a:cubicBezTo>
                      <a:pt x="42" y="8"/>
                      <a:pt x="42" y="8"/>
                      <a:pt x="42" y="7"/>
                    </a:cubicBezTo>
                    <a:cubicBezTo>
                      <a:pt x="42" y="7"/>
                      <a:pt x="42" y="7"/>
                      <a:pt x="42" y="6"/>
                    </a:cubicBezTo>
                    <a:cubicBezTo>
                      <a:pt x="42" y="6"/>
                      <a:pt x="42" y="6"/>
                      <a:pt x="42" y="6"/>
                    </a:cubicBezTo>
                    <a:cubicBezTo>
                      <a:pt x="42" y="5"/>
                      <a:pt x="43" y="5"/>
                      <a:pt x="44" y="5"/>
                    </a:cubicBezTo>
                    <a:cubicBezTo>
                      <a:pt x="43" y="5"/>
                      <a:pt x="43" y="4"/>
                      <a:pt x="42" y="4"/>
                    </a:cubicBezTo>
                    <a:cubicBezTo>
                      <a:pt x="41" y="4"/>
                      <a:pt x="41" y="4"/>
                      <a:pt x="41" y="5"/>
                    </a:cubicBezTo>
                    <a:cubicBezTo>
                      <a:pt x="41" y="5"/>
                      <a:pt x="42" y="4"/>
                      <a:pt x="42" y="5"/>
                    </a:cubicBezTo>
                    <a:cubicBezTo>
                      <a:pt x="42" y="5"/>
                      <a:pt x="42" y="6"/>
                      <a:pt x="42" y="6"/>
                    </a:cubicBezTo>
                    <a:cubicBezTo>
                      <a:pt x="41" y="6"/>
                      <a:pt x="41" y="6"/>
                      <a:pt x="41" y="6"/>
                    </a:cubicBezTo>
                    <a:cubicBezTo>
                      <a:pt x="41" y="6"/>
                      <a:pt x="40" y="6"/>
                      <a:pt x="40" y="6"/>
                    </a:cubicBezTo>
                    <a:cubicBezTo>
                      <a:pt x="39" y="7"/>
                      <a:pt x="39" y="7"/>
                      <a:pt x="39" y="7"/>
                    </a:cubicBezTo>
                    <a:cubicBezTo>
                      <a:pt x="39" y="7"/>
                      <a:pt x="38" y="6"/>
                      <a:pt x="38" y="6"/>
                    </a:cubicBezTo>
                    <a:cubicBezTo>
                      <a:pt x="38" y="6"/>
                      <a:pt x="38" y="6"/>
                      <a:pt x="37" y="6"/>
                    </a:cubicBezTo>
                    <a:cubicBezTo>
                      <a:pt x="37" y="5"/>
                      <a:pt x="36" y="5"/>
                      <a:pt x="36" y="5"/>
                    </a:cubicBezTo>
                    <a:cubicBezTo>
                      <a:pt x="36" y="5"/>
                      <a:pt x="36" y="5"/>
                      <a:pt x="36" y="5"/>
                    </a:cubicBezTo>
                    <a:cubicBezTo>
                      <a:pt x="35" y="5"/>
                      <a:pt x="35" y="6"/>
                      <a:pt x="35" y="6"/>
                    </a:cubicBezTo>
                    <a:cubicBezTo>
                      <a:pt x="35" y="6"/>
                      <a:pt x="34" y="6"/>
                      <a:pt x="34" y="6"/>
                    </a:cubicBezTo>
                    <a:cubicBezTo>
                      <a:pt x="35" y="6"/>
                      <a:pt x="35" y="5"/>
                      <a:pt x="35" y="5"/>
                    </a:cubicBezTo>
                    <a:cubicBezTo>
                      <a:pt x="35" y="5"/>
                      <a:pt x="35" y="5"/>
                      <a:pt x="34" y="5"/>
                    </a:cubicBezTo>
                    <a:cubicBezTo>
                      <a:pt x="34" y="5"/>
                      <a:pt x="34" y="5"/>
                      <a:pt x="33" y="5"/>
                    </a:cubicBezTo>
                    <a:cubicBezTo>
                      <a:pt x="33" y="5"/>
                      <a:pt x="33" y="5"/>
                      <a:pt x="32" y="5"/>
                    </a:cubicBezTo>
                    <a:cubicBezTo>
                      <a:pt x="31" y="5"/>
                      <a:pt x="32" y="5"/>
                      <a:pt x="33" y="4"/>
                    </a:cubicBezTo>
                    <a:cubicBezTo>
                      <a:pt x="33" y="4"/>
                      <a:pt x="33" y="4"/>
                      <a:pt x="33" y="4"/>
                    </a:cubicBezTo>
                    <a:cubicBezTo>
                      <a:pt x="34" y="4"/>
                      <a:pt x="33" y="4"/>
                      <a:pt x="33" y="3"/>
                    </a:cubicBezTo>
                    <a:cubicBezTo>
                      <a:pt x="34" y="3"/>
                      <a:pt x="33" y="3"/>
                      <a:pt x="33" y="3"/>
                    </a:cubicBezTo>
                    <a:cubicBezTo>
                      <a:pt x="31" y="5"/>
                      <a:pt x="32" y="3"/>
                      <a:pt x="33" y="3"/>
                    </a:cubicBezTo>
                    <a:cubicBezTo>
                      <a:pt x="34" y="3"/>
                      <a:pt x="33" y="2"/>
                      <a:pt x="34" y="2"/>
                    </a:cubicBezTo>
                    <a:cubicBezTo>
                      <a:pt x="34" y="2"/>
                      <a:pt x="33" y="2"/>
                      <a:pt x="33" y="2"/>
                    </a:cubicBezTo>
                    <a:cubicBezTo>
                      <a:pt x="33" y="2"/>
                      <a:pt x="33" y="2"/>
                      <a:pt x="33" y="1"/>
                    </a:cubicBezTo>
                    <a:cubicBezTo>
                      <a:pt x="33" y="1"/>
                      <a:pt x="32" y="1"/>
                      <a:pt x="32" y="1"/>
                    </a:cubicBezTo>
                    <a:cubicBezTo>
                      <a:pt x="33" y="2"/>
                      <a:pt x="32" y="2"/>
                      <a:pt x="32" y="1"/>
                    </a:cubicBezTo>
                    <a:cubicBezTo>
                      <a:pt x="32" y="1"/>
                      <a:pt x="30" y="1"/>
                      <a:pt x="30" y="1"/>
                    </a:cubicBezTo>
                    <a:cubicBezTo>
                      <a:pt x="30" y="0"/>
                      <a:pt x="30" y="1"/>
                      <a:pt x="30" y="1"/>
                    </a:cubicBezTo>
                    <a:cubicBezTo>
                      <a:pt x="29" y="2"/>
                      <a:pt x="28" y="1"/>
                      <a:pt x="29" y="1"/>
                    </a:cubicBezTo>
                    <a:cubicBezTo>
                      <a:pt x="29" y="1"/>
                      <a:pt x="29" y="1"/>
                      <a:pt x="29" y="1"/>
                    </a:cubicBezTo>
                    <a:cubicBezTo>
                      <a:pt x="28" y="1"/>
                      <a:pt x="28" y="1"/>
                      <a:pt x="28" y="1"/>
                    </a:cubicBezTo>
                    <a:cubicBezTo>
                      <a:pt x="28" y="1"/>
                      <a:pt x="28" y="1"/>
                      <a:pt x="27" y="1"/>
                    </a:cubicBezTo>
                    <a:cubicBezTo>
                      <a:pt x="27" y="1"/>
                      <a:pt x="27" y="1"/>
                      <a:pt x="27" y="1"/>
                    </a:cubicBezTo>
                    <a:cubicBezTo>
                      <a:pt x="27" y="1"/>
                      <a:pt x="27" y="1"/>
                      <a:pt x="27" y="1"/>
                    </a:cubicBezTo>
                    <a:cubicBezTo>
                      <a:pt x="27" y="1"/>
                      <a:pt x="27" y="1"/>
                      <a:pt x="27" y="1"/>
                    </a:cubicBezTo>
                    <a:cubicBezTo>
                      <a:pt x="27" y="1"/>
                      <a:pt x="26" y="0"/>
                      <a:pt x="26" y="1"/>
                    </a:cubicBezTo>
                    <a:cubicBezTo>
                      <a:pt x="26" y="1"/>
                      <a:pt x="26" y="1"/>
                      <a:pt x="26" y="1"/>
                    </a:cubicBezTo>
                    <a:cubicBezTo>
                      <a:pt x="26" y="1"/>
                      <a:pt x="25" y="0"/>
                      <a:pt x="25" y="0"/>
                    </a:cubicBezTo>
                    <a:cubicBezTo>
                      <a:pt x="25" y="0"/>
                      <a:pt x="25" y="0"/>
                      <a:pt x="25" y="0"/>
                    </a:cubicBezTo>
                    <a:cubicBezTo>
                      <a:pt x="23" y="0"/>
                      <a:pt x="23" y="0"/>
                      <a:pt x="23" y="0"/>
                    </a:cubicBezTo>
                    <a:cubicBezTo>
                      <a:pt x="23" y="0"/>
                      <a:pt x="23" y="0"/>
                      <a:pt x="23" y="0"/>
                    </a:cubicBezTo>
                    <a:cubicBezTo>
                      <a:pt x="23" y="0"/>
                      <a:pt x="23" y="0"/>
                      <a:pt x="22" y="0"/>
                    </a:cubicBezTo>
                    <a:cubicBezTo>
                      <a:pt x="22" y="0"/>
                      <a:pt x="22" y="0"/>
                      <a:pt x="22" y="0"/>
                    </a:cubicBezTo>
                    <a:cubicBezTo>
                      <a:pt x="22" y="0"/>
                      <a:pt x="22" y="1"/>
                      <a:pt x="22" y="1"/>
                    </a:cubicBezTo>
                    <a:cubicBezTo>
                      <a:pt x="23" y="2"/>
                      <a:pt x="22" y="3"/>
                      <a:pt x="23" y="3"/>
                    </a:cubicBezTo>
                    <a:cubicBezTo>
                      <a:pt x="23" y="3"/>
                      <a:pt x="24" y="3"/>
                      <a:pt x="24" y="4"/>
                    </a:cubicBezTo>
                    <a:cubicBezTo>
                      <a:pt x="25" y="4"/>
                      <a:pt x="22" y="4"/>
                      <a:pt x="23" y="5"/>
                    </a:cubicBezTo>
                    <a:cubicBezTo>
                      <a:pt x="24" y="5"/>
                      <a:pt x="24" y="5"/>
                      <a:pt x="25" y="5"/>
                    </a:cubicBezTo>
                    <a:cubicBezTo>
                      <a:pt x="25" y="5"/>
                      <a:pt x="25" y="4"/>
                      <a:pt x="25" y="4"/>
                    </a:cubicBezTo>
                    <a:cubicBezTo>
                      <a:pt x="26" y="5"/>
                      <a:pt x="25" y="5"/>
                      <a:pt x="25" y="5"/>
                    </a:cubicBezTo>
                    <a:cubicBezTo>
                      <a:pt x="24" y="6"/>
                      <a:pt x="24" y="6"/>
                      <a:pt x="24" y="6"/>
                    </a:cubicBezTo>
                    <a:cubicBezTo>
                      <a:pt x="23" y="6"/>
                      <a:pt x="22" y="5"/>
                      <a:pt x="22" y="6"/>
                    </a:cubicBezTo>
                    <a:cubicBezTo>
                      <a:pt x="22" y="6"/>
                      <a:pt x="22" y="6"/>
                      <a:pt x="22" y="6"/>
                    </a:cubicBezTo>
                    <a:cubicBezTo>
                      <a:pt x="23" y="7"/>
                      <a:pt x="22" y="7"/>
                      <a:pt x="22" y="7"/>
                    </a:cubicBezTo>
                    <a:cubicBezTo>
                      <a:pt x="21" y="7"/>
                      <a:pt x="22" y="7"/>
                      <a:pt x="22" y="7"/>
                    </a:cubicBezTo>
                    <a:cubicBezTo>
                      <a:pt x="23" y="7"/>
                      <a:pt x="24" y="7"/>
                      <a:pt x="23" y="7"/>
                    </a:cubicBezTo>
                    <a:cubicBezTo>
                      <a:pt x="24" y="7"/>
                      <a:pt x="27" y="6"/>
                      <a:pt x="24" y="8"/>
                    </a:cubicBezTo>
                    <a:cubicBezTo>
                      <a:pt x="24" y="8"/>
                      <a:pt x="24" y="8"/>
                      <a:pt x="24" y="8"/>
                    </a:cubicBezTo>
                    <a:cubicBezTo>
                      <a:pt x="24" y="9"/>
                      <a:pt x="25" y="8"/>
                      <a:pt x="25" y="10"/>
                    </a:cubicBezTo>
                    <a:cubicBezTo>
                      <a:pt x="25" y="10"/>
                      <a:pt x="25" y="10"/>
                      <a:pt x="25" y="10"/>
                    </a:cubicBezTo>
                    <a:cubicBezTo>
                      <a:pt x="25" y="10"/>
                      <a:pt x="24" y="11"/>
                      <a:pt x="24" y="11"/>
                    </a:cubicBezTo>
                    <a:cubicBezTo>
                      <a:pt x="25" y="11"/>
                      <a:pt x="25" y="12"/>
                      <a:pt x="25" y="12"/>
                    </a:cubicBezTo>
                    <a:cubicBezTo>
                      <a:pt x="26" y="12"/>
                      <a:pt x="24" y="12"/>
                      <a:pt x="26" y="12"/>
                    </a:cubicBezTo>
                    <a:cubicBezTo>
                      <a:pt x="26" y="12"/>
                      <a:pt x="26" y="12"/>
                      <a:pt x="27" y="12"/>
                    </a:cubicBezTo>
                    <a:cubicBezTo>
                      <a:pt x="28" y="12"/>
                      <a:pt x="28" y="12"/>
                      <a:pt x="29" y="12"/>
                    </a:cubicBezTo>
                    <a:cubicBezTo>
                      <a:pt x="30" y="15"/>
                      <a:pt x="29" y="14"/>
                      <a:pt x="28" y="13"/>
                    </a:cubicBezTo>
                    <a:cubicBezTo>
                      <a:pt x="28" y="12"/>
                      <a:pt x="27" y="12"/>
                      <a:pt x="26" y="12"/>
                    </a:cubicBezTo>
                    <a:cubicBezTo>
                      <a:pt x="26" y="13"/>
                      <a:pt x="25" y="13"/>
                      <a:pt x="24" y="13"/>
                    </a:cubicBezTo>
                    <a:cubicBezTo>
                      <a:pt x="23" y="13"/>
                      <a:pt x="23" y="11"/>
                      <a:pt x="22" y="12"/>
                    </a:cubicBezTo>
                    <a:cubicBezTo>
                      <a:pt x="22" y="12"/>
                      <a:pt x="22" y="14"/>
                      <a:pt x="22" y="14"/>
                    </a:cubicBezTo>
                    <a:cubicBezTo>
                      <a:pt x="22" y="14"/>
                      <a:pt x="21" y="14"/>
                      <a:pt x="22" y="15"/>
                    </a:cubicBezTo>
                    <a:cubicBezTo>
                      <a:pt x="23" y="16"/>
                      <a:pt x="21" y="17"/>
                      <a:pt x="21" y="15"/>
                    </a:cubicBezTo>
                    <a:cubicBezTo>
                      <a:pt x="21" y="15"/>
                      <a:pt x="20" y="15"/>
                      <a:pt x="20" y="15"/>
                    </a:cubicBezTo>
                    <a:cubicBezTo>
                      <a:pt x="20" y="15"/>
                      <a:pt x="19" y="16"/>
                      <a:pt x="20" y="16"/>
                    </a:cubicBezTo>
                    <a:cubicBezTo>
                      <a:pt x="20" y="15"/>
                      <a:pt x="20" y="16"/>
                      <a:pt x="20" y="17"/>
                    </a:cubicBezTo>
                    <a:cubicBezTo>
                      <a:pt x="19" y="17"/>
                      <a:pt x="19" y="17"/>
                      <a:pt x="19" y="17"/>
                    </a:cubicBezTo>
                    <a:cubicBezTo>
                      <a:pt x="19" y="16"/>
                      <a:pt x="18" y="16"/>
                      <a:pt x="18" y="16"/>
                    </a:cubicBezTo>
                    <a:cubicBezTo>
                      <a:pt x="18" y="16"/>
                      <a:pt x="19" y="16"/>
                      <a:pt x="19" y="15"/>
                    </a:cubicBezTo>
                    <a:cubicBezTo>
                      <a:pt x="18" y="15"/>
                      <a:pt x="19" y="14"/>
                      <a:pt x="18" y="15"/>
                    </a:cubicBezTo>
                    <a:cubicBezTo>
                      <a:pt x="17" y="15"/>
                      <a:pt x="19" y="13"/>
                      <a:pt x="17" y="13"/>
                    </a:cubicBezTo>
                    <a:cubicBezTo>
                      <a:pt x="16" y="13"/>
                      <a:pt x="14" y="14"/>
                      <a:pt x="13" y="14"/>
                    </a:cubicBezTo>
                    <a:cubicBezTo>
                      <a:pt x="12" y="14"/>
                      <a:pt x="10" y="14"/>
                      <a:pt x="11" y="16"/>
                    </a:cubicBezTo>
                    <a:cubicBezTo>
                      <a:pt x="10" y="16"/>
                      <a:pt x="10" y="15"/>
                      <a:pt x="10" y="16"/>
                    </a:cubicBezTo>
                    <a:cubicBezTo>
                      <a:pt x="10" y="16"/>
                      <a:pt x="10" y="17"/>
                      <a:pt x="10" y="17"/>
                    </a:cubicBezTo>
                    <a:cubicBezTo>
                      <a:pt x="10" y="17"/>
                      <a:pt x="12" y="16"/>
                      <a:pt x="12" y="17"/>
                    </a:cubicBezTo>
                    <a:cubicBezTo>
                      <a:pt x="12" y="18"/>
                      <a:pt x="12" y="18"/>
                      <a:pt x="11" y="18"/>
                    </a:cubicBezTo>
                    <a:cubicBezTo>
                      <a:pt x="12" y="19"/>
                      <a:pt x="11" y="19"/>
                      <a:pt x="11" y="20"/>
                    </a:cubicBezTo>
                    <a:cubicBezTo>
                      <a:pt x="12" y="22"/>
                      <a:pt x="10" y="21"/>
                      <a:pt x="10" y="23"/>
                    </a:cubicBezTo>
                    <a:cubicBezTo>
                      <a:pt x="10" y="25"/>
                      <a:pt x="9" y="25"/>
                      <a:pt x="9" y="25"/>
                    </a:cubicBezTo>
                    <a:cubicBezTo>
                      <a:pt x="7" y="24"/>
                      <a:pt x="7" y="25"/>
                      <a:pt x="8" y="25"/>
                    </a:cubicBezTo>
                    <a:cubicBezTo>
                      <a:pt x="8" y="26"/>
                      <a:pt x="7" y="25"/>
                      <a:pt x="7" y="26"/>
                    </a:cubicBezTo>
                    <a:cubicBezTo>
                      <a:pt x="8" y="27"/>
                      <a:pt x="8" y="26"/>
                      <a:pt x="9" y="27"/>
                    </a:cubicBezTo>
                    <a:cubicBezTo>
                      <a:pt x="9" y="27"/>
                      <a:pt x="9" y="26"/>
                      <a:pt x="10" y="27"/>
                    </a:cubicBezTo>
                    <a:cubicBezTo>
                      <a:pt x="11" y="28"/>
                      <a:pt x="10" y="28"/>
                      <a:pt x="10" y="29"/>
                    </a:cubicBezTo>
                    <a:cubicBezTo>
                      <a:pt x="10" y="30"/>
                      <a:pt x="10" y="29"/>
                      <a:pt x="9" y="29"/>
                    </a:cubicBezTo>
                    <a:cubicBezTo>
                      <a:pt x="8" y="31"/>
                      <a:pt x="8" y="30"/>
                      <a:pt x="7" y="30"/>
                    </a:cubicBezTo>
                    <a:cubicBezTo>
                      <a:pt x="7" y="31"/>
                      <a:pt x="7" y="31"/>
                      <a:pt x="8" y="31"/>
                    </a:cubicBezTo>
                    <a:cubicBezTo>
                      <a:pt x="9" y="31"/>
                      <a:pt x="8" y="33"/>
                      <a:pt x="7" y="33"/>
                    </a:cubicBezTo>
                    <a:cubicBezTo>
                      <a:pt x="7" y="32"/>
                      <a:pt x="6" y="33"/>
                      <a:pt x="6" y="33"/>
                    </a:cubicBezTo>
                    <a:cubicBezTo>
                      <a:pt x="4" y="32"/>
                      <a:pt x="5" y="34"/>
                      <a:pt x="4" y="33"/>
                    </a:cubicBezTo>
                    <a:cubicBezTo>
                      <a:pt x="3" y="32"/>
                      <a:pt x="4" y="33"/>
                      <a:pt x="3" y="33"/>
                    </a:cubicBezTo>
                    <a:cubicBezTo>
                      <a:pt x="3" y="32"/>
                      <a:pt x="2" y="32"/>
                      <a:pt x="2" y="33"/>
                    </a:cubicBezTo>
                    <a:cubicBezTo>
                      <a:pt x="3" y="33"/>
                      <a:pt x="3" y="34"/>
                      <a:pt x="2" y="33"/>
                    </a:cubicBezTo>
                    <a:cubicBezTo>
                      <a:pt x="2" y="33"/>
                      <a:pt x="1" y="33"/>
                      <a:pt x="1" y="33"/>
                    </a:cubicBezTo>
                    <a:cubicBezTo>
                      <a:pt x="1" y="34"/>
                      <a:pt x="2" y="34"/>
                      <a:pt x="1" y="34"/>
                    </a:cubicBezTo>
                    <a:cubicBezTo>
                      <a:pt x="1" y="35"/>
                      <a:pt x="2" y="34"/>
                      <a:pt x="2" y="35"/>
                    </a:cubicBezTo>
                    <a:cubicBezTo>
                      <a:pt x="2" y="36"/>
                      <a:pt x="3" y="35"/>
                      <a:pt x="2" y="36"/>
                    </a:cubicBezTo>
                    <a:cubicBezTo>
                      <a:pt x="2" y="37"/>
                      <a:pt x="3" y="36"/>
                      <a:pt x="3" y="38"/>
                    </a:cubicBezTo>
                    <a:cubicBezTo>
                      <a:pt x="3" y="38"/>
                      <a:pt x="3" y="38"/>
                      <a:pt x="3" y="38"/>
                    </a:cubicBezTo>
                    <a:cubicBezTo>
                      <a:pt x="3" y="39"/>
                      <a:pt x="2" y="39"/>
                      <a:pt x="2" y="40"/>
                    </a:cubicBezTo>
                    <a:cubicBezTo>
                      <a:pt x="2" y="41"/>
                      <a:pt x="3" y="39"/>
                      <a:pt x="3" y="40"/>
                    </a:cubicBezTo>
                    <a:cubicBezTo>
                      <a:pt x="3" y="41"/>
                      <a:pt x="1" y="42"/>
                      <a:pt x="1" y="42"/>
                    </a:cubicBezTo>
                    <a:cubicBezTo>
                      <a:pt x="1" y="42"/>
                      <a:pt x="0" y="41"/>
                      <a:pt x="1" y="42"/>
                    </a:cubicBezTo>
                    <a:cubicBezTo>
                      <a:pt x="1" y="43"/>
                      <a:pt x="1" y="42"/>
                      <a:pt x="1" y="42"/>
                    </a:cubicBezTo>
                    <a:cubicBezTo>
                      <a:pt x="2" y="42"/>
                      <a:pt x="1" y="43"/>
                      <a:pt x="2" y="43"/>
                    </a:cubicBezTo>
                    <a:cubicBezTo>
                      <a:pt x="3" y="44"/>
                      <a:pt x="2" y="44"/>
                      <a:pt x="2" y="44"/>
                    </a:cubicBezTo>
                    <a:cubicBezTo>
                      <a:pt x="2" y="44"/>
                      <a:pt x="1" y="44"/>
                      <a:pt x="2" y="45"/>
                    </a:cubicBezTo>
                    <a:cubicBezTo>
                      <a:pt x="2" y="45"/>
                      <a:pt x="2" y="45"/>
                      <a:pt x="2" y="45"/>
                    </a:cubicBezTo>
                    <a:cubicBezTo>
                      <a:pt x="2" y="45"/>
                      <a:pt x="2" y="45"/>
                      <a:pt x="3" y="45"/>
                    </a:cubicBezTo>
                    <a:cubicBezTo>
                      <a:pt x="3" y="46"/>
                      <a:pt x="4" y="46"/>
                      <a:pt x="4" y="46"/>
                    </a:cubicBezTo>
                    <a:cubicBezTo>
                      <a:pt x="4" y="47"/>
                      <a:pt x="3" y="47"/>
                      <a:pt x="3" y="47"/>
                    </a:cubicBezTo>
                    <a:cubicBezTo>
                      <a:pt x="3" y="48"/>
                      <a:pt x="4" y="47"/>
                      <a:pt x="4" y="48"/>
                    </a:cubicBezTo>
                    <a:cubicBezTo>
                      <a:pt x="5" y="48"/>
                      <a:pt x="5" y="48"/>
                      <a:pt x="5" y="48"/>
                    </a:cubicBezTo>
                    <a:cubicBezTo>
                      <a:pt x="4" y="49"/>
                      <a:pt x="5" y="49"/>
                      <a:pt x="5" y="49"/>
                    </a:cubicBezTo>
                    <a:cubicBezTo>
                      <a:pt x="5" y="50"/>
                      <a:pt x="4" y="49"/>
                      <a:pt x="4" y="50"/>
                    </a:cubicBezTo>
                    <a:cubicBezTo>
                      <a:pt x="4" y="50"/>
                      <a:pt x="3" y="49"/>
                      <a:pt x="3" y="51"/>
                    </a:cubicBezTo>
                    <a:cubicBezTo>
                      <a:pt x="3" y="51"/>
                      <a:pt x="3" y="51"/>
                      <a:pt x="3" y="51"/>
                    </a:cubicBezTo>
                    <a:cubicBezTo>
                      <a:pt x="3" y="51"/>
                      <a:pt x="3" y="51"/>
                      <a:pt x="3" y="51"/>
                    </a:cubicBezTo>
                    <a:cubicBezTo>
                      <a:pt x="3" y="52"/>
                      <a:pt x="3" y="53"/>
                      <a:pt x="3" y="52"/>
                    </a:cubicBezTo>
                    <a:cubicBezTo>
                      <a:pt x="4" y="52"/>
                      <a:pt x="4" y="54"/>
                      <a:pt x="6" y="54"/>
                    </a:cubicBezTo>
                    <a:cubicBezTo>
                      <a:pt x="6" y="54"/>
                      <a:pt x="6" y="54"/>
                      <a:pt x="6" y="55"/>
                    </a:cubicBezTo>
                    <a:cubicBezTo>
                      <a:pt x="6" y="56"/>
                      <a:pt x="5" y="55"/>
                      <a:pt x="5" y="58"/>
                    </a:cubicBezTo>
                    <a:cubicBezTo>
                      <a:pt x="5" y="58"/>
                      <a:pt x="5" y="58"/>
                      <a:pt x="5" y="58"/>
                    </a:cubicBezTo>
                    <a:cubicBezTo>
                      <a:pt x="5" y="58"/>
                      <a:pt x="6" y="58"/>
                      <a:pt x="6" y="58"/>
                    </a:cubicBezTo>
                    <a:cubicBezTo>
                      <a:pt x="7" y="59"/>
                      <a:pt x="5" y="59"/>
                      <a:pt x="7" y="60"/>
                    </a:cubicBezTo>
                    <a:cubicBezTo>
                      <a:pt x="8" y="61"/>
                      <a:pt x="7" y="61"/>
                      <a:pt x="8" y="61"/>
                    </a:cubicBezTo>
                    <a:cubicBezTo>
                      <a:pt x="9" y="61"/>
                      <a:pt x="8" y="60"/>
                      <a:pt x="9" y="60"/>
                    </a:cubicBezTo>
                    <a:cubicBezTo>
                      <a:pt x="10" y="61"/>
                      <a:pt x="9" y="62"/>
                      <a:pt x="10" y="62"/>
                    </a:cubicBezTo>
                    <a:cubicBezTo>
                      <a:pt x="11" y="62"/>
                      <a:pt x="10" y="61"/>
                      <a:pt x="11" y="61"/>
                    </a:cubicBezTo>
                    <a:cubicBezTo>
                      <a:pt x="13" y="62"/>
                      <a:pt x="12" y="61"/>
                      <a:pt x="13" y="61"/>
                    </a:cubicBezTo>
                    <a:cubicBezTo>
                      <a:pt x="14" y="61"/>
                      <a:pt x="13" y="62"/>
                      <a:pt x="14" y="62"/>
                    </a:cubicBezTo>
                    <a:cubicBezTo>
                      <a:pt x="15" y="62"/>
                      <a:pt x="14" y="63"/>
                      <a:pt x="15" y="62"/>
                    </a:cubicBezTo>
                    <a:cubicBezTo>
                      <a:pt x="17" y="62"/>
                      <a:pt x="17" y="62"/>
                      <a:pt x="18" y="62"/>
                    </a:cubicBezTo>
                    <a:cubicBezTo>
                      <a:pt x="19" y="63"/>
                      <a:pt x="19" y="62"/>
                      <a:pt x="19" y="63"/>
                    </a:cubicBezTo>
                    <a:cubicBezTo>
                      <a:pt x="19" y="64"/>
                      <a:pt x="19" y="63"/>
                      <a:pt x="19" y="64"/>
                    </a:cubicBezTo>
                    <a:cubicBezTo>
                      <a:pt x="19" y="64"/>
                      <a:pt x="18" y="64"/>
                      <a:pt x="18" y="65"/>
                    </a:cubicBezTo>
                    <a:cubicBezTo>
                      <a:pt x="17" y="65"/>
                      <a:pt x="18" y="64"/>
                      <a:pt x="17" y="65"/>
                    </a:cubicBezTo>
                    <a:cubicBezTo>
                      <a:pt x="15" y="67"/>
                      <a:pt x="16" y="67"/>
                      <a:pt x="16" y="67"/>
                    </a:cubicBezTo>
                    <a:cubicBezTo>
                      <a:pt x="15" y="69"/>
                      <a:pt x="16" y="69"/>
                      <a:pt x="15" y="69"/>
                    </a:cubicBezTo>
                    <a:cubicBezTo>
                      <a:pt x="14" y="70"/>
                      <a:pt x="15" y="71"/>
                      <a:pt x="14" y="70"/>
                    </a:cubicBezTo>
                    <a:cubicBezTo>
                      <a:pt x="14" y="70"/>
                      <a:pt x="14" y="71"/>
                      <a:pt x="14" y="71"/>
                    </a:cubicBezTo>
                    <a:cubicBezTo>
                      <a:pt x="15" y="72"/>
                      <a:pt x="14" y="72"/>
                      <a:pt x="14" y="74"/>
                    </a:cubicBezTo>
                    <a:cubicBezTo>
                      <a:pt x="14" y="75"/>
                      <a:pt x="13" y="75"/>
                      <a:pt x="14" y="75"/>
                    </a:cubicBezTo>
                    <a:cubicBezTo>
                      <a:pt x="14" y="76"/>
                      <a:pt x="14" y="76"/>
                      <a:pt x="14" y="76"/>
                    </a:cubicBezTo>
                    <a:cubicBezTo>
                      <a:pt x="14" y="76"/>
                      <a:pt x="14" y="76"/>
                      <a:pt x="14" y="76"/>
                    </a:cubicBezTo>
                    <a:cubicBezTo>
                      <a:pt x="15" y="76"/>
                      <a:pt x="15" y="76"/>
                      <a:pt x="14" y="76"/>
                    </a:cubicBezTo>
                    <a:cubicBezTo>
                      <a:pt x="14" y="77"/>
                      <a:pt x="16" y="76"/>
                      <a:pt x="16" y="76"/>
                    </a:cubicBezTo>
                    <a:cubicBezTo>
                      <a:pt x="16" y="77"/>
                      <a:pt x="17" y="76"/>
                      <a:pt x="17" y="77"/>
                    </a:cubicBezTo>
                    <a:cubicBezTo>
                      <a:pt x="18" y="77"/>
                      <a:pt x="18" y="75"/>
                      <a:pt x="20" y="76"/>
                    </a:cubicBezTo>
                    <a:cubicBezTo>
                      <a:pt x="21" y="76"/>
                      <a:pt x="21" y="76"/>
                      <a:pt x="21" y="76"/>
                    </a:cubicBezTo>
                    <a:cubicBezTo>
                      <a:pt x="21" y="76"/>
                      <a:pt x="22" y="76"/>
                      <a:pt x="22" y="76"/>
                    </a:cubicBezTo>
                    <a:cubicBezTo>
                      <a:pt x="22" y="76"/>
                      <a:pt x="23" y="75"/>
                      <a:pt x="22" y="75"/>
                    </a:cubicBezTo>
                    <a:cubicBezTo>
                      <a:pt x="21" y="75"/>
                      <a:pt x="20" y="76"/>
                      <a:pt x="21" y="75"/>
                    </a:cubicBezTo>
                    <a:cubicBezTo>
                      <a:pt x="21" y="74"/>
                      <a:pt x="21" y="74"/>
                      <a:pt x="22" y="74"/>
                    </a:cubicBezTo>
                    <a:cubicBezTo>
                      <a:pt x="22" y="74"/>
                      <a:pt x="22" y="73"/>
                      <a:pt x="22" y="74"/>
                    </a:cubicBezTo>
                    <a:cubicBezTo>
                      <a:pt x="23" y="74"/>
                      <a:pt x="22" y="74"/>
                      <a:pt x="23" y="74"/>
                    </a:cubicBezTo>
                    <a:cubicBezTo>
                      <a:pt x="24" y="75"/>
                      <a:pt x="23" y="75"/>
                      <a:pt x="23" y="75"/>
                    </a:cubicBezTo>
                    <a:cubicBezTo>
                      <a:pt x="24" y="76"/>
                      <a:pt x="23" y="74"/>
                      <a:pt x="24" y="75"/>
                    </a:cubicBezTo>
                    <a:cubicBezTo>
                      <a:pt x="25" y="75"/>
                      <a:pt x="24" y="75"/>
                      <a:pt x="25" y="75"/>
                    </a:cubicBezTo>
                    <a:cubicBezTo>
                      <a:pt x="26" y="75"/>
                      <a:pt x="25" y="75"/>
                      <a:pt x="26" y="75"/>
                    </a:cubicBezTo>
                    <a:cubicBezTo>
                      <a:pt x="27" y="75"/>
                      <a:pt x="26" y="75"/>
                      <a:pt x="27" y="75"/>
                    </a:cubicBezTo>
                    <a:cubicBezTo>
                      <a:pt x="28" y="76"/>
                      <a:pt x="29" y="76"/>
                      <a:pt x="30" y="76"/>
                    </a:cubicBezTo>
                    <a:cubicBezTo>
                      <a:pt x="30" y="76"/>
                      <a:pt x="30" y="77"/>
                      <a:pt x="30" y="77"/>
                    </a:cubicBezTo>
                    <a:cubicBezTo>
                      <a:pt x="30" y="77"/>
                      <a:pt x="31" y="77"/>
                      <a:pt x="31" y="77"/>
                    </a:cubicBezTo>
                    <a:cubicBezTo>
                      <a:pt x="32" y="77"/>
                      <a:pt x="31" y="76"/>
                      <a:pt x="32" y="76"/>
                    </a:cubicBezTo>
                    <a:cubicBezTo>
                      <a:pt x="33" y="76"/>
                      <a:pt x="32" y="77"/>
                      <a:pt x="33" y="77"/>
                    </a:cubicBezTo>
                    <a:cubicBezTo>
                      <a:pt x="34" y="77"/>
                      <a:pt x="33" y="77"/>
                      <a:pt x="34" y="77"/>
                    </a:cubicBezTo>
                    <a:cubicBezTo>
                      <a:pt x="35" y="78"/>
                      <a:pt x="34" y="78"/>
                      <a:pt x="34" y="78"/>
                    </a:cubicBezTo>
                    <a:cubicBezTo>
                      <a:pt x="35" y="78"/>
                      <a:pt x="35" y="78"/>
                      <a:pt x="35" y="78"/>
                    </a:cubicBezTo>
                    <a:cubicBezTo>
                      <a:pt x="35" y="79"/>
                      <a:pt x="34" y="79"/>
                      <a:pt x="35" y="79"/>
                    </a:cubicBezTo>
                    <a:cubicBezTo>
                      <a:pt x="36" y="79"/>
                      <a:pt x="37" y="78"/>
                      <a:pt x="37" y="78"/>
                    </a:cubicBezTo>
                    <a:cubicBezTo>
                      <a:pt x="37" y="77"/>
                      <a:pt x="37" y="76"/>
                      <a:pt x="37" y="76"/>
                    </a:cubicBezTo>
                    <a:cubicBezTo>
                      <a:pt x="38" y="76"/>
                      <a:pt x="37" y="77"/>
                      <a:pt x="38" y="76"/>
                    </a:cubicBezTo>
                    <a:cubicBezTo>
                      <a:pt x="39" y="76"/>
                      <a:pt x="39" y="77"/>
                      <a:pt x="40" y="77"/>
                    </a:cubicBezTo>
                    <a:cubicBezTo>
                      <a:pt x="41" y="76"/>
                      <a:pt x="40" y="77"/>
                      <a:pt x="41" y="77"/>
                    </a:cubicBezTo>
                    <a:cubicBezTo>
                      <a:pt x="42" y="77"/>
                      <a:pt x="41" y="78"/>
                      <a:pt x="42" y="78"/>
                    </a:cubicBezTo>
                    <a:cubicBezTo>
                      <a:pt x="43" y="78"/>
                      <a:pt x="43" y="77"/>
                      <a:pt x="43" y="78"/>
                    </a:cubicBezTo>
                    <a:cubicBezTo>
                      <a:pt x="43" y="78"/>
                      <a:pt x="44" y="78"/>
                      <a:pt x="44" y="78"/>
                    </a:cubicBezTo>
                    <a:cubicBezTo>
                      <a:pt x="45" y="78"/>
                      <a:pt x="44" y="77"/>
                      <a:pt x="45" y="77"/>
                    </a:cubicBezTo>
                    <a:cubicBezTo>
                      <a:pt x="47" y="77"/>
                      <a:pt x="45" y="76"/>
                      <a:pt x="47" y="76"/>
                    </a:cubicBezTo>
                    <a:cubicBezTo>
                      <a:pt x="49" y="76"/>
                      <a:pt x="49" y="76"/>
                      <a:pt x="50" y="76"/>
                    </a:cubicBezTo>
                    <a:cubicBezTo>
                      <a:pt x="50" y="76"/>
                      <a:pt x="51" y="76"/>
                      <a:pt x="51" y="76"/>
                    </a:cubicBezTo>
                    <a:cubicBezTo>
                      <a:pt x="51" y="75"/>
                      <a:pt x="50" y="75"/>
                      <a:pt x="51" y="75"/>
                    </a:cubicBezTo>
                    <a:cubicBezTo>
                      <a:pt x="52" y="74"/>
                      <a:pt x="51" y="75"/>
                      <a:pt x="52" y="75"/>
                    </a:cubicBezTo>
                    <a:cubicBezTo>
                      <a:pt x="52" y="75"/>
                      <a:pt x="52" y="75"/>
                      <a:pt x="53" y="75"/>
                    </a:cubicBezTo>
                    <a:cubicBezTo>
                      <a:pt x="53" y="75"/>
                      <a:pt x="53" y="76"/>
                      <a:pt x="54" y="75"/>
                    </a:cubicBezTo>
                    <a:cubicBezTo>
                      <a:pt x="55" y="75"/>
                      <a:pt x="55" y="75"/>
                      <a:pt x="56" y="75"/>
                    </a:cubicBezTo>
                    <a:cubicBezTo>
                      <a:pt x="57" y="76"/>
                      <a:pt x="55" y="76"/>
                      <a:pt x="56" y="77"/>
                    </a:cubicBezTo>
                    <a:cubicBezTo>
                      <a:pt x="57" y="77"/>
                      <a:pt x="58" y="78"/>
                      <a:pt x="58" y="77"/>
                    </a:cubicBezTo>
                    <a:cubicBezTo>
                      <a:pt x="58" y="76"/>
                      <a:pt x="58" y="76"/>
                      <a:pt x="58" y="75"/>
                    </a:cubicBezTo>
                    <a:cubicBezTo>
                      <a:pt x="58" y="75"/>
                      <a:pt x="57" y="75"/>
                      <a:pt x="57" y="75"/>
                    </a:cubicBezTo>
                    <a:cubicBezTo>
                      <a:pt x="57" y="74"/>
                      <a:pt x="58" y="74"/>
                      <a:pt x="57" y="73"/>
                    </a:cubicBezTo>
                    <a:cubicBezTo>
                      <a:pt x="55" y="71"/>
                      <a:pt x="55" y="71"/>
                      <a:pt x="56" y="70"/>
                    </a:cubicBezTo>
                    <a:cubicBezTo>
                      <a:pt x="57" y="70"/>
                      <a:pt x="59" y="69"/>
                      <a:pt x="60" y="69"/>
                    </a:cubicBezTo>
                    <a:cubicBezTo>
                      <a:pt x="60" y="69"/>
                      <a:pt x="61" y="68"/>
                      <a:pt x="61" y="67"/>
                    </a:cubicBezTo>
                    <a:cubicBezTo>
                      <a:pt x="61" y="66"/>
                      <a:pt x="61" y="66"/>
                      <a:pt x="62" y="66"/>
                    </a:cubicBezTo>
                    <a:cubicBezTo>
                      <a:pt x="62" y="66"/>
                      <a:pt x="63" y="67"/>
                      <a:pt x="64" y="66"/>
                    </a:cubicBezTo>
                    <a:cubicBezTo>
                      <a:pt x="64" y="66"/>
                      <a:pt x="64" y="66"/>
                      <a:pt x="64" y="65"/>
                    </a:cubicBezTo>
                    <a:cubicBezTo>
                      <a:pt x="63" y="64"/>
                      <a:pt x="63" y="64"/>
                      <a:pt x="63" y="63"/>
                    </a:cubicBezTo>
                    <a:cubicBezTo>
                      <a:pt x="62" y="63"/>
                      <a:pt x="62" y="62"/>
                      <a:pt x="61" y="63"/>
                    </a:cubicBezTo>
                    <a:cubicBezTo>
                      <a:pt x="61" y="63"/>
                      <a:pt x="61" y="63"/>
                      <a:pt x="61" y="63"/>
                    </a:cubicBezTo>
                    <a:cubicBezTo>
                      <a:pt x="60" y="62"/>
                      <a:pt x="61" y="62"/>
                      <a:pt x="60" y="62"/>
                    </a:cubicBezTo>
                    <a:cubicBezTo>
                      <a:pt x="59" y="61"/>
                      <a:pt x="59" y="62"/>
                      <a:pt x="59" y="61"/>
                    </a:cubicBezTo>
                    <a:cubicBezTo>
                      <a:pt x="56" y="58"/>
                      <a:pt x="56" y="60"/>
                      <a:pt x="55" y="59"/>
                    </a:cubicBezTo>
                    <a:cubicBezTo>
                      <a:pt x="54" y="58"/>
                      <a:pt x="55" y="57"/>
                      <a:pt x="54" y="57"/>
                    </a:cubicBezTo>
                    <a:cubicBezTo>
                      <a:pt x="54" y="57"/>
                      <a:pt x="54" y="56"/>
                      <a:pt x="54" y="56"/>
                    </a:cubicBezTo>
                    <a:cubicBezTo>
                      <a:pt x="53" y="56"/>
                      <a:pt x="54" y="56"/>
                      <a:pt x="53" y="55"/>
                    </a:cubicBezTo>
                    <a:cubicBezTo>
                      <a:pt x="52" y="55"/>
                      <a:pt x="52" y="55"/>
                      <a:pt x="52" y="55"/>
                    </a:cubicBezTo>
                    <a:cubicBezTo>
                      <a:pt x="52" y="54"/>
                      <a:pt x="53" y="55"/>
                      <a:pt x="53" y="54"/>
                    </a:cubicBezTo>
                    <a:cubicBezTo>
                      <a:pt x="54" y="53"/>
                      <a:pt x="53" y="53"/>
                      <a:pt x="53" y="53"/>
                    </a:cubicBezTo>
                    <a:cubicBezTo>
                      <a:pt x="53" y="52"/>
                      <a:pt x="51" y="52"/>
                      <a:pt x="51" y="51"/>
                    </a:cubicBezTo>
                    <a:cubicBezTo>
                      <a:pt x="51" y="50"/>
                      <a:pt x="51" y="50"/>
                      <a:pt x="50" y="50"/>
                    </a:cubicBezTo>
                    <a:cubicBezTo>
                      <a:pt x="50" y="50"/>
                      <a:pt x="50" y="50"/>
                      <a:pt x="50" y="49"/>
                    </a:cubicBezTo>
                    <a:cubicBezTo>
                      <a:pt x="50" y="49"/>
                      <a:pt x="51" y="49"/>
                      <a:pt x="51" y="49"/>
                    </a:cubicBezTo>
                    <a:cubicBezTo>
                      <a:pt x="51" y="50"/>
                      <a:pt x="51" y="50"/>
                      <a:pt x="51" y="50"/>
                    </a:cubicBezTo>
                    <a:cubicBezTo>
                      <a:pt x="51" y="50"/>
                      <a:pt x="52" y="51"/>
                      <a:pt x="52" y="50"/>
                    </a:cubicBezTo>
                    <a:cubicBezTo>
                      <a:pt x="52" y="49"/>
                      <a:pt x="52" y="50"/>
                      <a:pt x="53" y="49"/>
                    </a:cubicBezTo>
                    <a:cubicBezTo>
                      <a:pt x="53" y="48"/>
                      <a:pt x="54" y="48"/>
                      <a:pt x="54" y="48"/>
                    </a:cubicBezTo>
                    <a:cubicBezTo>
                      <a:pt x="56" y="49"/>
                      <a:pt x="55" y="48"/>
                      <a:pt x="56" y="48"/>
                    </a:cubicBezTo>
                    <a:cubicBezTo>
                      <a:pt x="58" y="49"/>
                      <a:pt x="56" y="47"/>
                      <a:pt x="58" y="47"/>
                    </a:cubicBezTo>
                    <a:cubicBezTo>
                      <a:pt x="60" y="47"/>
                      <a:pt x="59" y="46"/>
                      <a:pt x="59" y="47"/>
                    </a:cubicBezTo>
                    <a:cubicBezTo>
                      <a:pt x="60" y="47"/>
                      <a:pt x="60" y="46"/>
                      <a:pt x="61" y="46"/>
                    </a:cubicBezTo>
                    <a:cubicBezTo>
                      <a:pt x="61" y="47"/>
                      <a:pt x="62" y="46"/>
                      <a:pt x="62" y="46"/>
                    </a:cubicBezTo>
                    <a:cubicBezTo>
                      <a:pt x="61" y="45"/>
                      <a:pt x="62" y="45"/>
                      <a:pt x="62" y="45"/>
                    </a:cubicBezTo>
                    <a:cubicBezTo>
                      <a:pt x="65" y="46"/>
                      <a:pt x="64" y="45"/>
                      <a:pt x="65" y="44"/>
                    </a:cubicBezTo>
                    <a:cubicBezTo>
                      <a:pt x="66" y="44"/>
                      <a:pt x="66" y="44"/>
                      <a:pt x="67" y="44"/>
                    </a:cubicBezTo>
                    <a:cubicBezTo>
                      <a:pt x="67" y="44"/>
                      <a:pt x="67" y="44"/>
                      <a:pt x="67" y="44"/>
                    </a:cubicBezTo>
                    <a:cubicBezTo>
                      <a:pt x="69" y="44"/>
                      <a:pt x="68" y="43"/>
                      <a:pt x="68" y="43"/>
                    </a:cubicBezTo>
                    <a:cubicBezTo>
                      <a:pt x="67" y="43"/>
                      <a:pt x="68" y="43"/>
                      <a:pt x="67" y="43"/>
                    </a:cubicBezTo>
                    <a:cubicBezTo>
                      <a:pt x="67" y="42"/>
                      <a:pt x="67" y="42"/>
                      <a:pt x="68" y="42"/>
                    </a:cubicBezTo>
                    <a:cubicBezTo>
                      <a:pt x="68" y="42"/>
                      <a:pt x="68" y="42"/>
                      <a:pt x="69" y="42"/>
                    </a:cubicBezTo>
                    <a:cubicBezTo>
                      <a:pt x="69" y="42"/>
                      <a:pt x="69" y="42"/>
                      <a:pt x="69" y="42"/>
                    </a:cubicBezTo>
                    <a:cubicBezTo>
                      <a:pt x="69" y="43"/>
                      <a:pt x="70" y="42"/>
                      <a:pt x="70" y="43"/>
                    </a:cubicBezTo>
                    <a:cubicBezTo>
                      <a:pt x="69" y="44"/>
                      <a:pt x="70" y="43"/>
                      <a:pt x="70" y="43"/>
                    </a:cubicBezTo>
                    <a:cubicBezTo>
                      <a:pt x="70" y="44"/>
                      <a:pt x="70" y="44"/>
                      <a:pt x="71" y="44"/>
                    </a:cubicBezTo>
                    <a:cubicBezTo>
                      <a:pt x="71" y="44"/>
                      <a:pt x="71" y="45"/>
                      <a:pt x="72" y="44"/>
                    </a:cubicBezTo>
                    <a:cubicBezTo>
                      <a:pt x="72" y="44"/>
                      <a:pt x="71" y="44"/>
                      <a:pt x="72" y="43"/>
                    </a:cubicBezTo>
                    <a:cubicBezTo>
                      <a:pt x="73" y="42"/>
                      <a:pt x="73" y="40"/>
                      <a:pt x="73" y="40"/>
                    </a:cubicBezTo>
                    <a:cubicBezTo>
                      <a:pt x="74" y="39"/>
                      <a:pt x="72" y="39"/>
                      <a:pt x="73" y="38"/>
                    </a:cubicBezTo>
                    <a:close/>
                    <a:moveTo>
                      <a:pt x="54" y="6"/>
                    </a:moveTo>
                    <a:cubicBezTo>
                      <a:pt x="54" y="6"/>
                      <a:pt x="54" y="6"/>
                      <a:pt x="54" y="6"/>
                    </a:cubicBezTo>
                    <a:cubicBezTo>
                      <a:pt x="54" y="6"/>
                      <a:pt x="53" y="6"/>
                      <a:pt x="53" y="6"/>
                    </a:cubicBezTo>
                    <a:cubicBezTo>
                      <a:pt x="53" y="6"/>
                      <a:pt x="54" y="6"/>
                      <a:pt x="54" y="6"/>
                    </a:cubicBezTo>
                    <a:cubicBezTo>
                      <a:pt x="54" y="5"/>
                      <a:pt x="54" y="5"/>
                      <a:pt x="54" y="5"/>
                    </a:cubicBezTo>
                    <a:cubicBezTo>
                      <a:pt x="54" y="5"/>
                      <a:pt x="54" y="5"/>
                      <a:pt x="55" y="6"/>
                    </a:cubicBezTo>
                    <a:cubicBezTo>
                      <a:pt x="55" y="6"/>
                      <a:pt x="54" y="6"/>
                      <a:pt x="54" y="6"/>
                    </a:cubicBezTo>
                    <a:close/>
                  </a:path>
                </a:pathLst>
              </a:custGeom>
              <a:solidFill>
                <a:schemeClr val="accent1"/>
              </a:solidFill>
              <a:ln w="3175">
                <a:noFill/>
              </a:ln>
            </p:spPr>
            <p:txBody>
              <a:bodyPr vert="horz" wrap="square" lIns="91440" tIns="45720" rIns="91440" bIns="45720" numCol="1" anchor="t" anchorCtr="0" compatLnSpc="1">
                <a:prstTxWarp prst="textNoShape">
                  <a:avLst/>
                </a:prstTxWarp>
              </a:bodyPr>
              <a:lstStyle/>
              <a:p>
                <a:endParaRPr lang="en-GB"/>
              </a:p>
            </p:txBody>
          </p:sp>
          <p:sp>
            <p:nvSpPr>
              <p:cNvPr id="5259" name="Freeform 2757">
                <a:extLst>
                  <a:ext uri="{FF2B5EF4-FFF2-40B4-BE49-F238E27FC236}">
                    <a16:creationId xmlns:a16="http://schemas.microsoft.com/office/drawing/2014/main" id="{6905D48D-F13B-AA2A-7D8E-E0C1700EF0FA}"/>
                  </a:ext>
                </a:extLst>
              </p:cNvPr>
              <p:cNvSpPr>
                <a:spLocks/>
              </p:cNvSpPr>
              <p:nvPr/>
            </p:nvSpPr>
            <p:spPr bwMode="auto">
              <a:xfrm>
                <a:off x="4657725" y="3117850"/>
                <a:ext cx="14288" cy="9525"/>
              </a:xfrm>
              <a:custGeom>
                <a:avLst/>
                <a:gdLst>
                  <a:gd name="T0" fmla="*/ 1 w 5"/>
                  <a:gd name="T1" fmla="*/ 1 h 3"/>
                  <a:gd name="T2" fmla="*/ 1 w 5"/>
                  <a:gd name="T3" fmla="*/ 2 h 3"/>
                  <a:gd name="T4" fmla="*/ 0 w 5"/>
                  <a:gd name="T5" fmla="*/ 2 h 3"/>
                  <a:gd name="T6" fmla="*/ 0 w 5"/>
                  <a:gd name="T7" fmla="*/ 2 h 3"/>
                  <a:gd name="T8" fmla="*/ 1 w 5"/>
                  <a:gd name="T9" fmla="*/ 2 h 3"/>
                  <a:gd name="T10" fmla="*/ 1 w 5"/>
                  <a:gd name="T11" fmla="*/ 2 h 3"/>
                  <a:gd name="T12" fmla="*/ 1 w 5"/>
                  <a:gd name="T13" fmla="*/ 2 h 3"/>
                  <a:gd name="T14" fmla="*/ 1 w 5"/>
                  <a:gd name="T15" fmla="*/ 2 h 3"/>
                  <a:gd name="T16" fmla="*/ 2 w 5"/>
                  <a:gd name="T17" fmla="*/ 2 h 3"/>
                  <a:gd name="T18" fmla="*/ 2 w 5"/>
                  <a:gd name="T19" fmla="*/ 2 h 3"/>
                  <a:gd name="T20" fmla="*/ 3 w 5"/>
                  <a:gd name="T21" fmla="*/ 2 h 3"/>
                  <a:gd name="T22" fmla="*/ 3 w 5"/>
                  <a:gd name="T23" fmla="*/ 2 h 3"/>
                  <a:gd name="T24" fmla="*/ 3 w 5"/>
                  <a:gd name="T25" fmla="*/ 2 h 3"/>
                  <a:gd name="T26" fmla="*/ 4 w 5"/>
                  <a:gd name="T27" fmla="*/ 2 h 3"/>
                  <a:gd name="T28" fmla="*/ 4 w 5"/>
                  <a:gd name="T29" fmla="*/ 2 h 3"/>
                  <a:gd name="T30" fmla="*/ 4 w 5"/>
                  <a:gd name="T31" fmla="*/ 2 h 3"/>
                  <a:gd name="T32" fmla="*/ 4 w 5"/>
                  <a:gd name="T33" fmla="*/ 2 h 3"/>
                  <a:gd name="T34" fmla="*/ 4 w 5"/>
                  <a:gd name="T35" fmla="*/ 2 h 3"/>
                  <a:gd name="T36" fmla="*/ 3 w 5"/>
                  <a:gd name="T37" fmla="*/ 2 h 3"/>
                  <a:gd name="T38" fmla="*/ 3 w 5"/>
                  <a:gd name="T39" fmla="*/ 2 h 3"/>
                  <a:gd name="T40" fmla="*/ 3 w 5"/>
                  <a:gd name="T41" fmla="*/ 1 h 3"/>
                  <a:gd name="T42" fmla="*/ 3 w 5"/>
                  <a:gd name="T43" fmla="*/ 1 h 3"/>
                  <a:gd name="T44" fmla="*/ 3 w 5"/>
                  <a:gd name="T45" fmla="*/ 0 h 3"/>
                  <a:gd name="T46" fmla="*/ 2 w 5"/>
                  <a:gd name="T47" fmla="*/ 0 h 3"/>
                  <a:gd name="T48" fmla="*/ 1 w 5"/>
                  <a:gd name="T49" fmla="*/ 0 h 3"/>
                  <a:gd name="T50" fmla="*/ 2 w 5"/>
                  <a:gd name="T51" fmla="*/ 0 h 3"/>
                  <a:gd name="T52" fmla="*/ 2 w 5"/>
                  <a:gd name="T53" fmla="*/ 1 h 3"/>
                  <a:gd name="T54" fmla="*/ 2 w 5"/>
                  <a:gd name="T55" fmla="*/ 1 h 3"/>
                  <a:gd name="T56" fmla="*/ 1 w 5"/>
                  <a:gd name="T57" fmla="*/ 1 h 3"/>
                  <a:gd name="T58" fmla="*/ 1 w 5"/>
                  <a:gd name="T59" fmla="*/ 1 h 3"/>
                  <a:gd name="T60" fmla="*/ 1 w 5"/>
                  <a:gd name="T61" fmla="*/ 0 h 3"/>
                  <a:gd name="T62" fmla="*/ 0 w 5"/>
                  <a:gd name="T63" fmla="*/ 1 h 3"/>
                  <a:gd name="T64" fmla="*/ 1 w 5"/>
                  <a:gd name="T65"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 h="3">
                    <a:moveTo>
                      <a:pt x="1" y="1"/>
                    </a:moveTo>
                    <a:cubicBezTo>
                      <a:pt x="1" y="1"/>
                      <a:pt x="1" y="2"/>
                      <a:pt x="1" y="2"/>
                    </a:cubicBezTo>
                    <a:cubicBezTo>
                      <a:pt x="0" y="2"/>
                      <a:pt x="0" y="2"/>
                      <a:pt x="0" y="2"/>
                    </a:cubicBezTo>
                    <a:cubicBezTo>
                      <a:pt x="0" y="2"/>
                      <a:pt x="0" y="2"/>
                      <a:pt x="0" y="2"/>
                    </a:cubicBezTo>
                    <a:cubicBezTo>
                      <a:pt x="1" y="2"/>
                      <a:pt x="1" y="2"/>
                      <a:pt x="1" y="2"/>
                    </a:cubicBezTo>
                    <a:cubicBezTo>
                      <a:pt x="1" y="2"/>
                      <a:pt x="1" y="2"/>
                      <a:pt x="1" y="2"/>
                    </a:cubicBezTo>
                    <a:cubicBezTo>
                      <a:pt x="1" y="2"/>
                      <a:pt x="1" y="2"/>
                      <a:pt x="1" y="2"/>
                    </a:cubicBezTo>
                    <a:cubicBezTo>
                      <a:pt x="1" y="2"/>
                      <a:pt x="1" y="2"/>
                      <a:pt x="1" y="2"/>
                    </a:cubicBezTo>
                    <a:cubicBezTo>
                      <a:pt x="2" y="2"/>
                      <a:pt x="2" y="2"/>
                      <a:pt x="2" y="2"/>
                    </a:cubicBezTo>
                    <a:cubicBezTo>
                      <a:pt x="2" y="2"/>
                      <a:pt x="2" y="2"/>
                      <a:pt x="2" y="2"/>
                    </a:cubicBezTo>
                    <a:cubicBezTo>
                      <a:pt x="3" y="2"/>
                      <a:pt x="3" y="2"/>
                      <a:pt x="3" y="2"/>
                    </a:cubicBezTo>
                    <a:cubicBezTo>
                      <a:pt x="3" y="2"/>
                      <a:pt x="3" y="2"/>
                      <a:pt x="3" y="2"/>
                    </a:cubicBezTo>
                    <a:cubicBezTo>
                      <a:pt x="3" y="2"/>
                      <a:pt x="3" y="2"/>
                      <a:pt x="3" y="2"/>
                    </a:cubicBezTo>
                    <a:cubicBezTo>
                      <a:pt x="4" y="2"/>
                      <a:pt x="4" y="2"/>
                      <a:pt x="4" y="2"/>
                    </a:cubicBezTo>
                    <a:cubicBezTo>
                      <a:pt x="4" y="3"/>
                      <a:pt x="4" y="3"/>
                      <a:pt x="4" y="2"/>
                    </a:cubicBezTo>
                    <a:cubicBezTo>
                      <a:pt x="4" y="2"/>
                      <a:pt x="4" y="2"/>
                      <a:pt x="4" y="2"/>
                    </a:cubicBezTo>
                    <a:cubicBezTo>
                      <a:pt x="5" y="2"/>
                      <a:pt x="4" y="2"/>
                      <a:pt x="4" y="2"/>
                    </a:cubicBezTo>
                    <a:cubicBezTo>
                      <a:pt x="4" y="2"/>
                      <a:pt x="4" y="2"/>
                      <a:pt x="4" y="2"/>
                    </a:cubicBezTo>
                    <a:cubicBezTo>
                      <a:pt x="4" y="2"/>
                      <a:pt x="4" y="2"/>
                      <a:pt x="3" y="2"/>
                    </a:cubicBezTo>
                    <a:cubicBezTo>
                      <a:pt x="3" y="2"/>
                      <a:pt x="3" y="2"/>
                      <a:pt x="3" y="2"/>
                    </a:cubicBezTo>
                    <a:cubicBezTo>
                      <a:pt x="3" y="1"/>
                      <a:pt x="3" y="2"/>
                      <a:pt x="3" y="1"/>
                    </a:cubicBezTo>
                    <a:cubicBezTo>
                      <a:pt x="4" y="1"/>
                      <a:pt x="3" y="1"/>
                      <a:pt x="3" y="1"/>
                    </a:cubicBezTo>
                    <a:cubicBezTo>
                      <a:pt x="3" y="1"/>
                      <a:pt x="3" y="1"/>
                      <a:pt x="3" y="0"/>
                    </a:cubicBezTo>
                    <a:cubicBezTo>
                      <a:pt x="2" y="0"/>
                      <a:pt x="2" y="0"/>
                      <a:pt x="2" y="0"/>
                    </a:cubicBezTo>
                    <a:cubicBezTo>
                      <a:pt x="1" y="0"/>
                      <a:pt x="1" y="0"/>
                      <a:pt x="1" y="0"/>
                    </a:cubicBezTo>
                    <a:cubicBezTo>
                      <a:pt x="1" y="0"/>
                      <a:pt x="2" y="1"/>
                      <a:pt x="2" y="0"/>
                    </a:cubicBezTo>
                    <a:cubicBezTo>
                      <a:pt x="2" y="0"/>
                      <a:pt x="2" y="0"/>
                      <a:pt x="2" y="1"/>
                    </a:cubicBezTo>
                    <a:cubicBezTo>
                      <a:pt x="2" y="1"/>
                      <a:pt x="2" y="1"/>
                      <a:pt x="2" y="1"/>
                    </a:cubicBezTo>
                    <a:cubicBezTo>
                      <a:pt x="1" y="1"/>
                      <a:pt x="1" y="1"/>
                      <a:pt x="1" y="1"/>
                    </a:cubicBezTo>
                    <a:cubicBezTo>
                      <a:pt x="1" y="1"/>
                      <a:pt x="1" y="1"/>
                      <a:pt x="1" y="1"/>
                    </a:cubicBezTo>
                    <a:cubicBezTo>
                      <a:pt x="1" y="1"/>
                      <a:pt x="1" y="0"/>
                      <a:pt x="1" y="0"/>
                    </a:cubicBezTo>
                    <a:cubicBezTo>
                      <a:pt x="0" y="1"/>
                      <a:pt x="0" y="1"/>
                      <a:pt x="0" y="1"/>
                    </a:cubicBezTo>
                    <a:cubicBezTo>
                      <a:pt x="1" y="1"/>
                      <a:pt x="1" y="1"/>
                      <a:pt x="1" y="1"/>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260" name="Freeform 2767">
                <a:extLst>
                  <a:ext uri="{FF2B5EF4-FFF2-40B4-BE49-F238E27FC236}">
                    <a16:creationId xmlns:a16="http://schemas.microsoft.com/office/drawing/2014/main" id="{A71E193A-8517-4643-6A31-6BC006FE9632}"/>
                  </a:ext>
                </a:extLst>
              </p:cNvPr>
              <p:cNvSpPr>
                <a:spLocks/>
              </p:cNvSpPr>
              <p:nvPr/>
            </p:nvSpPr>
            <p:spPr bwMode="auto">
              <a:xfrm>
                <a:off x="4122738" y="3462338"/>
                <a:ext cx="76200" cy="141287"/>
              </a:xfrm>
              <a:custGeom>
                <a:avLst/>
                <a:gdLst>
                  <a:gd name="T0" fmla="*/ 16 w 27"/>
                  <a:gd name="T1" fmla="*/ 43 h 49"/>
                  <a:gd name="T2" fmla="*/ 19 w 27"/>
                  <a:gd name="T3" fmla="*/ 40 h 49"/>
                  <a:gd name="T4" fmla="*/ 21 w 27"/>
                  <a:gd name="T5" fmla="*/ 37 h 49"/>
                  <a:gd name="T6" fmla="*/ 18 w 27"/>
                  <a:gd name="T7" fmla="*/ 35 h 49"/>
                  <a:gd name="T8" fmla="*/ 20 w 27"/>
                  <a:gd name="T9" fmla="*/ 30 h 49"/>
                  <a:gd name="T10" fmla="*/ 18 w 27"/>
                  <a:gd name="T11" fmla="*/ 28 h 49"/>
                  <a:gd name="T12" fmla="*/ 16 w 27"/>
                  <a:gd name="T13" fmla="*/ 25 h 49"/>
                  <a:gd name="T14" fmla="*/ 20 w 27"/>
                  <a:gd name="T15" fmla="*/ 23 h 49"/>
                  <a:gd name="T16" fmla="*/ 20 w 27"/>
                  <a:gd name="T17" fmla="*/ 19 h 49"/>
                  <a:gd name="T18" fmla="*/ 21 w 27"/>
                  <a:gd name="T19" fmla="*/ 17 h 49"/>
                  <a:gd name="T20" fmla="*/ 22 w 27"/>
                  <a:gd name="T21" fmla="*/ 13 h 49"/>
                  <a:gd name="T22" fmla="*/ 21 w 27"/>
                  <a:gd name="T23" fmla="*/ 11 h 49"/>
                  <a:gd name="T24" fmla="*/ 24 w 27"/>
                  <a:gd name="T25" fmla="*/ 9 h 49"/>
                  <a:gd name="T26" fmla="*/ 27 w 27"/>
                  <a:gd name="T27" fmla="*/ 7 h 49"/>
                  <a:gd name="T28" fmla="*/ 24 w 27"/>
                  <a:gd name="T29" fmla="*/ 5 h 49"/>
                  <a:gd name="T30" fmla="*/ 23 w 27"/>
                  <a:gd name="T31" fmla="*/ 3 h 49"/>
                  <a:gd name="T32" fmla="*/ 20 w 27"/>
                  <a:gd name="T33" fmla="*/ 3 h 49"/>
                  <a:gd name="T34" fmla="*/ 17 w 27"/>
                  <a:gd name="T35" fmla="*/ 4 h 49"/>
                  <a:gd name="T36" fmla="*/ 14 w 27"/>
                  <a:gd name="T37" fmla="*/ 3 h 49"/>
                  <a:gd name="T38" fmla="*/ 11 w 27"/>
                  <a:gd name="T39" fmla="*/ 3 h 49"/>
                  <a:gd name="T40" fmla="*/ 10 w 27"/>
                  <a:gd name="T41" fmla="*/ 0 h 49"/>
                  <a:gd name="T42" fmla="*/ 5 w 27"/>
                  <a:gd name="T43" fmla="*/ 3 h 49"/>
                  <a:gd name="T44" fmla="*/ 6 w 27"/>
                  <a:gd name="T45" fmla="*/ 5 h 49"/>
                  <a:gd name="T46" fmla="*/ 6 w 27"/>
                  <a:gd name="T47" fmla="*/ 8 h 49"/>
                  <a:gd name="T48" fmla="*/ 7 w 27"/>
                  <a:gd name="T49" fmla="*/ 10 h 49"/>
                  <a:gd name="T50" fmla="*/ 6 w 27"/>
                  <a:gd name="T51" fmla="*/ 15 h 49"/>
                  <a:gd name="T52" fmla="*/ 5 w 27"/>
                  <a:gd name="T53" fmla="*/ 20 h 49"/>
                  <a:gd name="T54" fmla="*/ 4 w 27"/>
                  <a:gd name="T55" fmla="*/ 24 h 49"/>
                  <a:gd name="T56" fmla="*/ 2 w 27"/>
                  <a:gd name="T57" fmla="*/ 26 h 49"/>
                  <a:gd name="T58" fmla="*/ 1 w 27"/>
                  <a:gd name="T59" fmla="*/ 29 h 49"/>
                  <a:gd name="T60" fmla="*/ 1 w 27"/>
                  <a:gd name="T61" fmla="*/ 33 h 49"/>
                  <a:gd name="T62" fmla="*/ 3 w 27"/>
                  <a:gd name="T63" fmla="*/ 32 h 49"/>
                  <a:gd name="T64" fmla="*/ 5 w 27"/>
                  <a:gd name="T65" fmla="*/ 32 h 49"/>
                  <a:gd name="T66" fmla="*/ 4 w 27"/>
                  <a:gd name="T67" fmla="*/ 33 h 49"/>
                  <a:gd name="T68" fmla="*/ 3 w 27"/>
                  <a:gd name="T69" fmla="*/ 33 h 49"/>
                  <a:gd name="T70" fmla="*/ 3 w 27"/>
                  <a:gd name="T71" fmla="*/ 35 h 49"/>
                  <a:gd name="T72" fmla="*/ 6 w 27"/>
                  <a:gd name="T73" fmla="*/ 34 h 49"/>
                  <a:gd name="T74" fmla="*/ 7 w 27"/>
                  <a:gd name="T75" fmla="*/ 35 h 49"/>
                  <a:gd name="T76" fmla="*/ 5 w 27"/>
                  <a:gd name="T77" fmla="*/ 35 h 49"/>
                  <a:gd name="T78" fmla="*/ 6 w 27"/>
                  <a:gd name="T79" fmla="*/ 39 h 49"/>
                  <a:gd name="T80" fmla="*/ 6 w 27"/>
                  <a:gd name="T81" fmla="*/ 41 h 49"/>
                  <a:gd name="T82" fmla="*/ 6 w 27"/>
                  <a:gd name="T83" fmla="*/ 43 h 49"/>
                  <a:gd name="T84" fmla="*/ 5 w 27"/>
                  <a:gd name="T85" fmla="*/ 46 h 49"/>
                  <a:gd name="T86" fmla="*/ 5 w 27"/>
                  <a:gd name="T87" fmla="*/ 48 h 49"/>
                  <a:gd name="T88" fmla="*/ 9 w 27"/>
                  <a:gd name="T89" fmla="*/ 48 h 49"/>
                  <a:gd name="T90" fmla="*/ 12 w 27"/>
                  <a:gd name="T91" fmla="*/ 48 h 49"/>
                  <a:gd name="T92" fmla="*/ 14 w 27"/>
                  <a:gd name="T93" fmla="*/ 49 h 49"/>
                  <a:gd name="T94" fmla="*/ 12 w 27"/>
                  <a:gd name="T95" fmla="*/ 48 h 49"/>
                  <a:gd name="T96" fmla="*/ 14 w 27"/>
                  <a:gd name="T97" fmla="*/ 48 h 49"/>
                  <a:gd name="T98" fmla="*/ 16 w 27"/>
                  <a:gd name="T99" fmla="*/ 47 h 49"/>
                  <a:gd name="T100" fmla="*/ 17 w 27"/>
                  <a:gd name="T101" fmla="*/ 46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7" h="49">
                    <a:moveTo>
                      <a:pt x="16" y="44"/>
                    </a:moveTo>
                    <a:cubicBezTo>
                      <a:pt x="16" y="43"/>
                      <a:pt x="16" y="43"/>
                      <a:pt x="16" y="43"/>
                    </a:cubicBezTo>
                    <a:cubicBezTo>
                      <a:pt x="17" y="42"/>
                      <a:pt x="17" y="42"/>
                      <a:pt x="17" y="41"/>
                    </a:cubicBezTo>
                    <a:cubicBezTo>
                      <a:pt x="18" y="40"/>
                      <a:pt x="17" y="39"/>
                      <a:pt x="19" y="40"/>
                    </a:cubicBezTo>
                    <a:cubicBezTo>
                      <a:pt x="19" y="40"/>
                      <a:pt x="19" y="38"/>
                      <a:pt x="20" y="39"/>
                    </a:cubicBezTo>
                    <a:cubicBezTo>
                      <a:pt x="20" y="40"/>
                      <a:pt x="20" y="38"/>
                      <a:pt x="21" y="37"/>
                    </a:cubicBezTo>
                    <a:cubicBezTo>
                      <a:pt x="21" y="37"/>
                      <a:pt x="20" y="38"/>
                      <a:pt x="19" y="37"/>
                    </a:cubicBezTo>
                    <a:cubicBezTo>
                      <a:pt x="18" y="36"/>
                      <a:pt x="17" y="36"/>
                      <a:pt x="18" y="35"/>
                    </a:cubicBezTo>
                    <a:cubicBezTo>
                      <a:pt x="18" y="34"/>
                      <a:pt x="18" y="34"/>
                      <a:pt x="18" y="33"/>
                    </a:cubicBezTo>
                    <a:cubicBezTo>
                      <a:pt x="18" y="32"/>
                      <a:pt x="19" y="33"/>
                      <a:pt x="20" y="30"/>
                    </a:cubicBezTo>
                    <a:cubicBezTo>
                      <a:pt x="21" y="29"/>
                      <a:pt x="19" y="30"/>
                      <a:pt x="19" y="29"/>
                    </a:cubicBezTo>
                    <a:cubicBezTo>
                      <a:pt x="19" y="28"/>
                      <a:pt x="18" y="29"/>
                      <a:pt x="18" y="28"/>
                    </a:cubicBezTo>
                    <a:cubicBezTo>
                      <a:pt x="18" y="27"/>
                      <a:pt x="17" y="28"/>
                      <a:pt x="18" y="27"/>
                    </a:cubicBezTo>
                    <a:cubicBezTo>
                      <a:pt x="18" y="26"/>
                      <a:pt x="17" y="26"/>
                      <a:pt x="16" y="25"/>
                    </a:cubicBezTo>
                    <a:cubicBezTo>
                      <a:pt x="15" y="24"/>
                      <a:pt x="16" y="24"/>
                      <a:pt x="17" y="24"/>
                    </a:cubicBezTo>
                    <a:cubicBezTo>
                      <a:pt x="18" y="24"/>
                      <a:pt x="20" y="24"/>
                      <a:pt x="20" y="23"/>
                    </a:cubicBezTo>
                    <a:cubicBezTo>
                      <a:pt x="20" y="22"/>
                      <a:pt x="21" y="22"/>
                      <a:pt x="21" y="21"/>
                    </a:cubicBezTo>
                    <a:cubicBezTo>
                      <a:pt x="21" y="19"/>
                      <a:pt x="20" y="21"/>
                      <a:pt x="20" y="19"/>
                    </a:cubicBezTo>
                    <a:cubicBezTo>
                      <a:pt x="20" y="18"/>
                      <a:pt x="20" y="19"/>
                      <a:pt x="22" y="18"/>
                    </a:cubicBezTo>
                    <a:cubicBezTo>
                      <a:pt x="23" y="17"/>
                      <a:pt x="21" y="18"/>
                      <a:pt x="21" y="17"/>
                    </a:cubicBezTo>
                    <a:cubicBezTo>
                      <a:pt x="22" y="16"/>
                      <a:pt x="21" y="16"/>
                      <a:pt x="22" y="15"/>
                    </a:cubicBezTo>
                    <a:cubicBezTo>
                      <a:pt x="22" y="15"/>
                      <a:pt x="21" y="14"/>
                      <a:pt x="22" y="13"/>
                    </a:cubicBezTo>
                    <a:cubicBezTo>
                      <a:pt x="22" y="13"/>
                      <a:pt x="22" y="13"/>
                      <a:pt x="21" y="12"/>
                    </a:cubicBezTo>
                    <a:cubicBezTo>
                      <a:pt x="20" y="11"/>
                      <a:pt x="21" y="11"/>
                      <a:pt x="21" y="11"/>
                    </a:cubicBezTo>
                    <a:cubicBezTo>
                      <a:pt x="22" y="12"/>
                      <a:pt x="22" y="10"/>
                      <a:pt x="23" y="10"/>
                    </a:cubicBezTo>
                    <a:cubicBezTo>
                      <a:pt x="23" y="9"/>
                      <a:pt x="24" y="9"/>
                      <a:pt x="24" y="9"/>
                    </a:cubicBezTo>
                    <a:cubicBezTo>
                      <a:pt x="25" y="9"/>
                      <a:pt x="25" y="7"/>
                      <a:pt x="25" y="8"/>
                    </a:cubicBezTo>
                    <a:cubicBezTo>
                      <a:pt x="26" y="9"/>
                      <a:pt x="26" y="7"/>
                      <a:pt x="27" y="7"/>
                    </a:cubicBezTo>
                    <a:cubicBezTo>
                      <a:pt x="27" y="6"/>
                      <a:pt x="27" y="6"/>
                      <a:pt x="26" y="6"/>
                    </a:cubicBezTo>
                    <a:cubicBezTo>
                      <a:pt x="25" y="5"/>
                      <a:pt x="25" y="6"/>
                      <a:pt x="24" y="5"/>
                    </a:cubicBezTo>
                    <a:cubicBezTo>
                      <a:pt x="23" y="5"/>
                      <a:pt x="25" y="4"/>
                      <a:pt x="24" y="3"/>
                    </a:cubicBezTo>
                    <a:cubicBezTo>
                      <a:pt x="24" y="3"/>
                      <a:pt x="25" y="2"/>
                      <a:pt x="23" y="3"/>
                    </a:cubicBezTo>
                    <a:cubicBezTo>
                      <a:pt x="22" y="3"/>
                      <a:pt x="22" y="2"/>
                      <a:pt x="22" y="3"/>
                    </a:cubicBezTo>
                    <a:cubicBezTo>
                      <a:pt x="21" y="4"/>
                      <a:pt x="21" y="2"/>
                      <a:pt x="20" y="3"/>
                    </a:cubicBezTo>
                    <a:cubicBezTo>
                      <a:pt x="19" y="3"/>
                      <a:pt x="20" y="2"/>
                      <a:pt x="19" y="2"/>
                    </a:cubicBezTo>
                    <a:cubicBezTo>
                      <a:pt x="18" y="3"/>
                      <a:pt x="20" y="3"/>
                      <a:pt x="17" y="4"/>
                    </a:cubicBezTo>
                    <a:cubicBezTo>
                      <a:pt x="16" y="4"/>
                      <a:pt x="17" y="3"/>
                      <a:pt x="16" y="4"/>
                    </a:cubicBezTo>
                    <a:cubicBezTo>
                      <a:pt x="15" y="5"/>
                      <a:pt x="16" y="3"/>
                      <a:pt x="14" y="3"/>
                    </a:cubicBezTo>
                    <a:cubicBezTo>
                      <a:pt x="12" y="4"/>
                      <a:pt x="14" y="2"/>
                      <a:pt x="12" y="4"/>
                    </a:cubicBezTo>
                    <a:cubicBezTo>
                      <a:pt x="11" y="5"/>
                      <a:pt x="11" y="4"/>
                      <a:pt x="11" y="3"/>
                    </a:cubicBezTo>
                    <a:cubicBezTo>
                      <a:pt x="10" y="3"/>
                      <a:pt x="13" y="2"/>
                      <a:pt x="11" y="2"/>
                    </a:cubicBezTo>
                    <a:cubicBezTo>
                      <a:pt x="10" y="2"/>
                      <a:pt x="11" y="0"/>
                      <a:pt x="10" y="0"/>
                    </a:cubicBezTo>
                    <a:cubicBezTo>
                      <a:pt x="10" y="0"/>
                      <a:pt x="10" y="2"/>
                      <a:pt x="9" y="2"/>
                    </a:cubicBezTo>
                    <a:cubicBezTo>
                      <a:pt x="8" y="1"/>
                      <a:pt x="6" y="2"/>
                      <a:pt x="5" y="3"/>
                    </a:cubicBezTo>
                    <a:cubicBezTo>
                      <a:pt x="5" y="3"/>
                      <a:pt x="5" y="3"/>
                      <a:pt x="5" y="3"/>
                    </a:cubicBezTo>
                    <a:cubicBezTo>
                      <a:pt x="6" y="4"/>
                      <a:pt x="5" y="5"/>
                      <a:pt x="6" y="5"/>
                    </a:cubicBezTo>
                    <a:cubicBezTo>
                      <a:pt x="6" y="6"/>
                      <a:pt x="6" y="7"/>
                      <a:pt x="6" y="7"/>
                    </a:cubicBezTo>
                    <a:cubicBezTo>
                      <a:pt x="6" y="7"/>
                      <a:pt x="6" y="8"/>
                      <a:pt x="6" y="8"/>
                    </a:cubicBezTo>
                    <a:cubicBezTo>
                      <a:pt x="7" y="8"/>
                      <a:pt x="6" y="9"/>
                      <a:pt x="7" y="10"/>
                    </a:cubicBezTo>
                    <a:cubicBezTo>
                      <a:pt x="7" y="10"/>
                      <a:pt x="7" y="10"/>
                      <a:pt x="7" y="10"/>
                    </a:cubicBezTo>
                    <a:cubicBezTo>
                      <a:pt x="7" y="11"/>
                      <a:pt x="7" y="12"/>
                      <a:pt x="7" y="12"/>
                    </a:cubicBezTo>
                    <a:cubicBezTo>
                      <a:pt x="7" y="12"/>
                      <a:pt x="6" y="13"/>
                      <a:pt x="6" y="15"/>
                    </a:cubicBezTo>
                    <a:cubicBezTo>
                      <a:pt x="6" y="17"/>
                      <a:pt x="6" y="17"/>
                      <a:pt x="5" y="19"/>
                    </a:cubicBezTo>
                    <a:cubicBezTo>
                      <a:pt x="5" y="19"/>
                      <a:pt x="6" y="19"/>
                      <a:pt x="5" y="20"/>
                    </a:cubicBezTo>
                    <a:cubicBezTo>
                      <a:pt x="5" y="21"/>
                      <a:pt x="5" y="22"/>
                      <a:pt x="4" y="22"/>
                    </a:cubicBezTo>
                    <a:cubicBezTo>
                      <a:pt x="4" y="23"/>
                      <a:pt x="4" y="24"/>
                      <a:pt x="4" y="24"/>
                    </a:cubicBezTo>
                    <a:cubicBezTo>
                      <a:pt x="4" y="25"/>
                      <a:pt x="3" y="25"/>
                      <a:pt x="3" y="26"/>
                    </a:cubicBezTo>
                    <a:cubicBezTo>
                      <a:pt x="3" y="26"/>
                      <a:pt x="2" y="26"/>
                      <a:pt x="2" y="26"/>
                    </a:cubicBezTo>
                    <a:cubicBezTo>
                      <a:pt x="1" y="26"/>
                      <a:pt x="1" y="26"/>
                      <a:pt x="2" y="27"/>
                    </a:cubicBezTo>
                    <a:cubicBezTo>
                      <a:pt x="2" y="27"/>
                      <a:pt x="2" y="28"/>
                      <a:pt x="1" y="29"/>
                    </a:cubicBezTo>
                    <a:cubicBezTo>
                      <a:pt x="1" y="29"/>
                      <a:pt x="2" y="30"/>
                      <a:pt x="1" y="32"/>
                    </a:cubicBezTo>
                    <a:cubicBezTo>
                      <a:pt x="0" y="32"/>
                      <a:pt x="1" y="32"/>
                      <a:pt x="1" y="33"/>
                    </a:cubicBezTo>
                    <a:cubicBezTo>
                      <a:pt x="1" y="33"/>
                      <a:pt x="1" y="32"/>
                      <a:pt x="2" y="33"/>
                    </a:cubicBezTo>
                    <a:cubicBezTo>
                      <a:pt x="2" y="33"/>
                      <a:pt x="2" y="32"/>
                      <a:pt x="3" y="32"/>
                    </a:cubicBezTo>
                    <a:cubicBezTo>
                      <a:pt x="4" y="32"/>
                      <a:pt x="3" y="32"/>
                      <a:pt x="4" y="31"/>
                    </a:cubicBezTo>
                    <a:cubicBezTo>
                      <a:pt x="5" y="30"/>
                      <a:pt x="5" y="31"/>
                      <a:pt x="5" y="32"/>
                    </a:cubicBezTo>
                    <a:cubicBezTo>
                      <a:pt x="5" y="32"/>
                      <a:pt x="4" y="32"/>
                      <a:pt x="4" y="32"/>
                    </a:cubicBezTo>
                    <a:cubicBezTo>
                      <a:pt x="4" y="33"/>
                      <a:pt x="6" y="33"/>
                      <a:pt x="4" y="33"/>
                    </a:cubicBezTo>
                    <a:cubicBezTo>
                      <a:pt x="5" y="34"/>
                      <a:pt x="5" y="34"/>
                      <a:pt x="3" y="33"/>
                    </a:cubicBezTo>
                    <a:cubicBezTo>
                      <a:pt x="3" y="33"/>
                      <a:pt x="3" y="33"/>
                      <a:pt x="3" y="33"/>
                    </a:cubicBezTo>
                    <a:cubicBezTo>
                      <a:pt x="3" y="33"/>
                      <a:pt x="3" y="34"/>
                      <a:pt x="3" y="35"/>
                    </a:cubicBezTo>
                    <a:cubicBezTo>
                      <a:pt x="3" y="35"/>
                      <a:pt x="3" y="35"/>
                      <a:pt x="3" y="35"/>
                    </a:cubicBezTo>
                    <a:cubicBezTo>
                      <a:pt x="3" y="35"/>
                      <a:pt x="4" y="35"/>
                      <a:pt x="5" y="35"/>
                    </a:cubicBezTo>
                    <a:cubicBezTo>
                      <a:pt x="5" y="34"/>
                      <a:pt x="5" y="34"/>
                      <a:pt x="6" y="34"/>
                    </a:cubicBezTo>
                    <a:cubicBezTo>
                      <a:pt x="6" y="35"/>
                      <a:pt x="7" y="33"/>
                      <a:pt x="6" y="35"/>
                    </a:cubicBezTo>
                    <a:cubicBezTo>
                      <a:pt x="6" y="35"/>
                      <a:pt x="7" y="35"/>
                      <a:pt x="7" y="35"/>
                    </a:cubicBezTo>
                    <a:cubicBezTo>
                      <a:pt x="7" y="35"/>
                      <a:pt x="6" y="35"/>
                      <a:pt x="6" y="35"/>
                    </a:cubicBezTo>
                    <a:cubicBezTo>
                      <a:pt x="6" y="35"/>
                      <a:pt x="5" y="35"/>
                      <a:pt x="5" y="35"/>
                    </a:cubicBezTo>
                    <a:cubicBezTo>
                      <a:pt x="6" y="35"/>
                      <a:pt x="6" y="36"/>
                      <a:pt x="6" y="36"/>
                    </a:cubicBezTo>
                    <a:cubicBezTo>
                      <a:pt x="6" y="37"/>
                      <a:pt x="6" y="38"/>
                      <a:pt x="6" y="39"/>
                    </a:cubicBezTo>
                    <a:cubicBezTo>
                      <a:pt x="6" y="39"/>
                      <a:pt x="5" y="40"/>
                      <a:pt x="6" y="40"/>
                    </a:cubicBezTo>
                    <a:cubicBezTo>
                      <a:pt x="6" y="40"/>
                      <a:pt x="6" y="40"/>
                      <a:pt x="6" y="41"/>
                    </a:cubicBezTo>
                    <a:cubicBezTo>
                      <a:pt x="6" y="42"/>
                      <a:pt x="6" y="42"/>
                      <a:pt x="6" y="42"/>
                    </a:cubicBezTo>
                    <a:cubicBezTo>
                      <a:pt x="6" y="43"/>
                      <a:pt x="6" y="43"/>
                      <a:pt x="6" y="43"/>
                    </a:cubicBezTo>
                    <a:cubicBezTo>
                      <a:pt x="6" y="43"/>
                      <a:pt x="6" y="45"/>
                      <a:pt x="6" y="45"/>
                    </a:cubicBezTo>
                    <a:cubicBezTo>
                      <a:pt x="5" y="45"/>
                      <a:pt x="6" y="46"/>
                      <a:pt x="5" y="46"/>
                    </a:cubicBezTo>
                    <a:cubicBezTo>
                      <a:pt x="5" y="47"/>
                      <a:pt x="6" y="47"/>
                      <a:pt x="4" y="48"/>
                    </a:cubicBezTo>
                    <a:cubicBezTo>
                      <a:pt x="5" y="48"/>
                      <a:pt x="5" y="49"/>
                      <a:pt x="5" y="48"/>
                    </a:cubicBezTo>
                    <a:cubicBezTo>
                      <a:pt x="6" y="48"/>
                      <a:pt x="7" y="48"/>
                      <a:pt x="8" y="47"/>
                    </a:cubicBezTo>
                    <a:cubicBezTo>
                      <a:pt x="8" y="47"/>
                      <a:pt x="9" y="48"/>
                      <a:pt x="9" y="48"/>
                    </a:cubicBezTo>
                    <a:cubicBezTo>
                      <a:pt x="10" y="47"/>
                      <a:pt x="10" y="48"/>
                      <a:pt x="10" y="48"/>
                    </a:cubicBezTo>
                    <a:cubicBezTo>
                      <a:pt x="11" y="47"/>
                      <a:pt x="11" y="48"/>
                      <a:pt x="12" y="48"/>
                    </a:cubicBezTo>
                    <a:cubicBezTo>
                      <a:pt x="12" y="48"/>
                      <a:pt x="12" y="49"/>
                      <a:pt x="13" y="49"/>
                    </a:cubicBezTo>
                    <a:cubicBezTo>
                      <a:pt x="14" y="49"/>
                      <a:pt x="14" y="49"/>
                      <a:pt x="14" y="49"/>
                    </a:cubicBezTo>
                    <a:cubicBezTo>
                      <a:pt x="14" y="49"/>
                      <a:pt x="14" y="48"/>
                      <a:pt x="13" y="49"/>
                    </a:cubicBezTo>
                    <a:cubicBezTo>
                      <a:pt x="13" y="49"/>
                      <a:pt x="12" y="48"/>
                      <a:pt x="12" y="48"/>
                    </a:cubicBezTo>
                    <a:cubicBezTo>
                      <a:pt x="12" y="48"/>
                      <a:pt x="13" y="48"/>
                      <a:pt x="13" y="48"/>
                    </a:cubicBezTo>
                    <a:cubicBezTo>
                      <a:pt x="14" y="48"/>
                      <a:pt x="14" y="48"/>
                      <a:pt x="14" y="48"/>
                    </a:cubicBezTo>
                    <a:cubicBezTo>
                      <a:pt x="14" y="48"/>
                      <a:pt x="14" y="49"/>
                      <a:pt x="15" y="48"/>
                    </a:cubicBezTo>
                    <a:cubicBezTo>
                      <a:pt x="15" y="48"/>
                      <a:pt x="15" y="47"/>
                      <a:pt x="16" y="47"/>
                    </a:cubicBezTo>
                    <a:cubicBezTo>
                      <a:pt x="16" y="47"/>
                      <a:pt x="17" y="47"/>
                      <a:pt x="17" y="47"/>
                    </a:cubicBezTo>
                    <a:cubicBezTo>
                      <a:pt x="17" y="46"/>
                      <a:pt x="17" y="46"/>
                      <a:pt x="17" y="46"/>
                    </a:cubicBezTo>
                    <a:cubicBezTo>
                      <a:pt x="17" y="45"/>
                      <a:pt x="17" y="45"/>
                      <a:pt x="16" y="44"/>
                    </a:cubicBezTo>
                    <a:close/>
                  </a:path>
                </a:pathLst>
              </a:custGeom>
              <a:solidFill>
                <a:schemeClr val="accent1"/>
              </a:solidFill>
              <a:ln w="3175">
                <a:noFill/>
              </a:ln>
            </p:spPr>
            <p:txBody>
              <a:bodyPr vert="horz" wrap="square" lIns="91440" tIns="45720" rIns="91440" bIns="45720" numCol="1" anchor="t" anchorCtr="0" compatLnSpc="1">
                <a:prstTxWarp prst="textNoShape">
                  <a:avLst/>
                </a:prstTxWarp>
              </a:bodyPr>
              <a:lstStyle/>
              <a:p>
                <a:endParaRPr lang="en-GB"/>
              </a:p>
            </p:txBody>
          </p:sp>
          <p:sp>
            <p:nvSpPr>
              <p:cNvPr id="5261" name="Freeform 2773">
                <a:extLst>
                  <a:ext uri="{FF2B5EF4-FFF2-40B4-BE49-F238E27FC236}">
                    <a16:creationId xmlns:a16="http://schemas.microsoft.com/office/drawing/2014/main" id="{F198B13E-1455-5C80-7A8C-E4D4E623101C}"/>
                  </a:ext>
                </a:extLst>
              </p:cNvPr>
              <p:cNvSpPr>
                <a:spLocks/>
              </p:cNvSpPr>
              <p:nvPr/>
            </p:nvSpPr>
            <p:spPr bwMode="auto">
              <a:xfrm>
                <a:off x="4405313" y="3543300"/>
                <a:ext cx="3175" cy="3175"/>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1"/>
                      <a:pt x="1" y="0"/>
                      <a:pt x="1" y="0"/>
                    </a:cubicBezTo>
                    <a:cubicBezTo>
                      <a:pt x="1" y="0"/>
                      <a:pt x="0" y="1"/>
                      <a:pt x="1" y="1"/>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262" name="Freeform 2774">
                <a:extLst>
                  <a:ext uri="{FF2B5EF4-FFF2-40B4-BE49-F238E27FC236}">
                    <a16:creationId xmlns:a16="http://schemas.microsoft.com/office/drawing/2014/main" id="{25896B60-60A8-A9DB-2CAC-605A92480D2B}"/>
                  </a:ext>
                </a:extLst>
              </p:cNvPr>
              <p:cNvSpPr>
                <a:spLocks/>
              </p:cNvSpPr>
              <p:nvPr/>
            </p:nvSpPr>
            <p:spPr bwMode="auto">
              <a:xfrm>
                <a:off x="4425950" y="3517900"/>
                <a:ext cx="14288" cy="11112"/>
              </a:xfrm>
              <a:custGeom>
                <a:avLst/>
                <a:gdLst>
                  <a:gd name="T0" fmla="*/ 3 w 5"/>
                  <a:gd name="T1" fmla="*/ 1 h 4"/>
                  <a:gd name="T2" fmla="*/ 3 w 5"/>
                  <a:gd name="T3" fmla="*/ 1 h 4"/>
                  <a:gd name="T4" fmla="*/ 4 w 5"/>
                  <a:gd name="T5" fmla="*/ 1 h 4"/>
                  <a:gd name="T6" fmla="*/ 4 w 5"/>
                  <a:gd name="T7" fmla="*/ 1 h 4"/>
                  <a:gd name="T8" fmla="*/ 5 w 5"/>
                  <a:gd name="T9" fmla="*/ 2 h 4"/>
                  <a:gd name="T10" fmla="*/ 5 w 5"/>
                  <a:gd name="T11" fmla="*/ 3 h 4"/>
                  <a:gd name="T12" fmla="*/ 4 w 5"/>
                  <a:gd name="T13" fmla="*/ 3 h 4"/>
                  <a:gd name="T14" fmla="*/ 2 w 5"/>
                  <a:gd name="T15" fmla="*/ 2 h 4"/>
                  <a:gd name="T16" fmla="*/ 2 w 5"/>
                  <a:gd name="T17" fmla="*/ 2 h 4"/>
                  <a:gd name="T18" fmla="*/ 1 w 5"/>
                  <a:gd name="T19" fmla="*/ 2 h 4"/>
                  <a:gd name="T20" fmla="*/ 0 w 5"/>
                  <a:gd name="T21" fmla="*/ 1 h 4"/>
                  <a:gd name="T22" fmla="*/ 1 w 5"/>
                  <a:gd name="T23" fmla="*/ 1 h 4"/>
                  <a:gd name="T24" fmla="*/ 3 w 5"/>
                  <a:gd name="T25"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4">
                    <a:moveTo>
                      <a:pt x="3" y="1"/>
                    </a:moveTo>
                    <a:cubicBezTo>
                      <a:pt x="3" y="0"/>
                      <a:pt x="3" y="1"/>
                      <a:pt x="3" y="1"/>
                    </a:cubicBezTo>
                    <a:cubicBezTo>
                      <a:pt x="4" y="1"/>
                      <a:pt x="4" y="1"/>
                      <a:pt x="4" y="1"/>
                    </a:cubicBezTo>
                    <a:cubicBezTo>
                      <a:pt x="4" y="1"/>
                      <a:pt x="4" y="1"/>
                      <a:pt x="4" y="1"/>
                    </a:cubicBezTo>
                    <a:cubicBezTo>
                      <a:pt x="4" y="1"/>
                      <a:pt x="4" y="2"/>
                      <a:pt x="5" y="2"/>
                    </a:cubicBezTo>
                    <a:cubicBezTo>
                      <a:pt x="5" y="3"/>
                      <a:pt x="5" y="3"/>
                      <a:pt x="5" y="3"/>
                    </a:cubicBezTo>
                    <a:cubicBezTo>
                      <a:pt x="5" y="4"/>
                      <a:pt x="5" y="4"/>
                      <a:pt x="4" y="3"/>
                    </a:cubicBezTo>
                    <a:cubicBezTo>
                      <a:pt x="3" y="3"/>
                      <a:pt x="3" y="2"/>
                      <a:pt x="2" y="2"/>
                    </a:cubicBezTo>
                    <a:cubicBezTo>
                      <a:pt x="2" y="2"/>
                      <a:pt x="2" y="2"/>
                      <a:pt x="2" y="2"/>
                    </a:cubicBezTo>
                    <a:cubicBezTo>
                      <a:pt x="1" y="3"/>
                      <a:pt x="1" y="2"/>
                      <a:pt x="1" y="2"/>
                    </a:cubicBezTo>
                    <a:cubicBezTo>
                      <a:pt x="1" y="2"/>
                      <a:pt x="0" y="2"/>
                      <a:pt x="0" y="1"/>
                    </a:cubicBezTo>
                    <a:cubicBezTo>
                      <a:pt x="0" y="1"/>
                      <a:pt x="1" y="1"/>
                      <a:pt x="1" y="1"/>
                    </a:cubicBezTo>
                    <a:cubicBezTo>
                      <a:pt x="1" y="1"/>
                      <a:pt x="3" y="1"/>
                      <a:pt x="3" y="1"/>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263" name="Freeform 2775">
                <a:extLst>
                  <a:ext uri="{FF2B5EF4-FFF2-40B4-BE49-F238E27FC236}">
                    <a16:creationId xmlns:a16="http://schemas.microsoft.com/office/drawing/2014/main" id="{08559935-BBC0-8FFB-3FFC-C3C6DA27B31C}"/>
                  </a:ext>
                </a:extLst>
              </p:cNvPr>
              <p:cNvSpPr>
                <a:spLocks/>
              </p:cNvSpPr>
              <p:nvPr/>
            </p:nvSpPr>
            <p:spPr bwMode="auto">
              <a:xfrm>
                <a:off x="4391025" y="3522663"/>
                <a:ext cx="28575" cy="20637"/>
              </a:xfrm>
              <a:custGeom>
                <a:avLst/>
                <a:gdLst>
                  <a:gd name="T0" fmla="*/ 7 w 10"/>
                  <a:gd name="T1" fmla="*/ 0 h 7"/>
                  <a:gd name="T2" fmla="*/ 8 w 10"/>
                  <a:gd name="T3" fmla="*/ 0 h 7"/>
                  <a:gd name="T4" fmla="*/ 7 w 10"/>
                  <a:gd name="T5" fmla="*/ 1 h 7"/>
                  <a:gd name="T6" fmla="*/ 8 w 10"/>
                  <a:gd name="T7" fmla="*/ 1 h 7"/>
                  <a:gd name="T8" fmla="*/ 8 w 10"/>
                  <a:gd name="T9" fmla="*/ 2 h 7"/>
                  <a:gd name="T10" fmla="*/ 9 w 10"/>
                  <a:gd name="T11" fmla="*/ 2 h 7"/>
                  <a:gd name="T12" fmla="*/ 9 w 10"/>
                  <a:gd name="T13" fmla="*/ 2 h 7"/>
                  <a:gd name="T14" fmla="*/ 10 w 10"/>
                  <a:gd name="T15" fmla="*/ 2 h 7"/>
                  <a:gd name="T16" fmla="*/ 10 w 10"/>
                  <a:gd name="T17" fmla="*/ 3 h 7"/>
                  <a:gd name="T18" fmla="*/ 9 w 10"/>
                  <a:gd name="T19" fmla="*/ 4 h 7"/>
                  <a:gd name="T20" fmla="*/ 8 w 10"/>
                  <a:gd name="T21" fmla="*/ 6 h 7"/>
                  <a:gd name="T22" fmla="*/ 6 w 10"/>
                  <a:gd name="T23" fmla="*/ 6 h 7"/>
                  <a:gd name="T24" fmla="*/ 4 w 10"/>
                  <a:gd name="T25" fmla="*/ 5 h 7"/>
                  <a:gd name="T26" fmla="*/ 4 w 10"/>
                  <a:gd name="T27" fmla="*/ 5 h 7"/>
                  <a:gd name="T28" fmla="*/ 4 w 10"/>
                  <a:gd name="T29" fmla="*/ 4 h 7"/>
                  <a:gd name="T30" fmla="*/ 3 w 10"/>
                  <a:gd name="T31" fmla="*/ 4 h 7"/>
                  <a:gd name="T32" fmla="*/ 2 w 10"/>
                  <a:gd name="T33" fmla="*/ 4 h 7"/>
                  <a:gd name="T34" fmla="*/ 1 w 10"/>
                  <a:gd name="T35" fmla="*/ 4 h 7"/>
                  <a:gd name="T36" fmla="*/ 1 w 10"/>
                  <a:gd name="T37" fmla="*/ 3 h 7"/>
                  <a:gd name="T38" fmla="*/ 3 w 10"/>
                  <a:gd name="T39" fmla="*/ 2 h 7"/>
                  <a:gd name="T40" fmla="*/ 4 w 10"/>
                  <a:gd name="T41" fmla="*/ 1 h 7"/>
                  <a:gd name="T42" fmla="*/ 5 w 10"/>
                  <a:gd name="T43" fmla="*/ 1 h 7"/>
                  <a:gd name="T44" fmla="*/ 6 w 10"/>
                  <a:gd name="T45" fmla="*/ 0 h 7"/>
                  <a:gd name="T46" fmla="*/ 7 w 10"/>
                  <a:gd name="T4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 h="7">
                    <a:moveTo>
                      <a:pt x="7" y="0"/>
                    </a:moveTo>
                    <a:cubicBezTo>
                      <a:pt x="8" y="0"/>
                      <a:pt x="8" y="0"/>
                      <a:pt x="8" y="0"/>
                    </a:cubicBezTo>
                    <a:cubicBezTo>
                      <a:pt x="8" y="0"/>
                      <a:pt x="7" y="0"/>
                      <a:pt x="7" y="1"/>
                    </a:cubicBezTo>
                    <a:cubicBezTo>
                      <a:pt x="7" y="1"/>
                      <a:pt x="8" y="1"/>
                      <a:pt x="8" y="1"/>
                    </a:cubicBezTo>
                    <a:cubicBezTo>
                      <a:pt x="8" y="1"/>
                      <a:pt x="7" y="1"/>
                      <a:pt x="8" y="2"/>
                    </a:cubicBezTo>
                    <a:cubicBezTo>
                      <a:pt x="8" y="2"/>
                      <a:pt x="8" y="2"/>
                      <a:pt x="9" y="2"/>
                    </a:cubicBezTo>
                    <a:cubicBezTo>
                      <a:pt x="9" y="1"/>
                      <a:pt x="9" y="1"/>
                      <a:pt x="9" y="2"/>
                    </a:cubicBezTo>
                    <a:cubicBezTo>
                      <a:pt x="10" y="2"/>
                      <a:pt x="10" y="2"/>
                      <a:pt x="10" y="2"/>
                    </a:cubicBezTo>
                    <a:cubicBezTo>
                      <a:pt x="10" y="3"/>
                      <a:pt x="9" y="3"/>
                      <a:pt x="10" y="3"/>
                    </a:cubicBezTo>
                    <a:cubicBezTo>
                      <a:pt x="10" y="4"/>
                      <a:pt x="9" y="4"/>
                      <a:pt x="9" y="4"/>
                    </a:cubicBezTo>
                    <a:cubicBezTo>
                      <a:pt x="8" y="4"/>
                      <a:pt x="9" y="5"/>
                      <a:pt x="8" y="6"/>
                    </a:cubicBezTo>
                    <a:cubicBezTo>
                      <a:pt x="7" y="6"/>
                      <a:pt x="7" y="7"/>
                      <a:pt x="6" y="6"/>
                    </a:cubicBezTo>
                    <a:cubicBezTo>
                      <a:pt x="6" y="5"/>
                      <a:pt x="5" y="6"/>
                      <a:pt x="4" y="5"/>
                    </a:cubicBezTo>
                    <a:cubicBezTo>
                      <a:pt x="4" y="5"/>
                      <a:pt x="4" y="5"/>
                      <a:pt x="4" y="5"/>
                    </a:cubicBezTo>
                    <a:cubicBezTo>
                      <a:pt x="4" y="4"/>
                      <a:pt x="4" y="4"/>
                      <a:pt x="4" y="4"/>
                    </a:cubicBezTo>
                    <a:cubicBezTo>
                      <a:pt x="4" y="4"/>
                      <a:pt x="3" y="4"/>
                      <a:pt x="3" y="4"/>
                    </a:cubicBezTo>
                    <a:cubicBezTo>
                      <a:pt x="3" y="5"/>
                      <a:pt x="2" y="4"/>
                      <a:pt x="2" y="4"/>
                    </a:cubicBezTo>
                    <a:cubicBezTo>
                      <a:pt x="2" y="4"/>
                      <a:pt x="1" y="4"/>
                      <a:pt x="1" y="4"/>
                    </a:cubicBezTo>
                    <a:cubicBezTo>
                      <a:pt x="1" y="3"/>
                      <a:pt x="0" y="3"/>
                      <a:pt x="1" y="3"/>
                    </a:cubicBezTo>
                    <a:cubicBezTo>
                      <a:pt x="2" y="3"/>
                      <a:pt x="2" y="2"/>
                      <a:pt x="3" y="2"/>
                    </a:cubicBezTo>
                    <a:cubicBezTo>
                      <a:pt x="3" y="2"/>
                      <a:pt x="4" y="1"/>
                      <a:pt x="4" y="1"/>
                    </a:cubicBezTo>
                    <a:cubicBezTo>
                      <a:pt x="5" y="1"/>
                      <a:pt x="4" y="1"/>
                      <a:pt x="5" y="1"/>
                    </a:cubicBezTo>
                    <a:cubicBezTo>
                      <a:pt x="5" y="1"/>
                      <a:pt x="5" y="0"/>
                      <a:pt x="6" y="0"/>
                    </a:cubicBezTo>
                    <a:cubicBezTo>
                      <a:pt x="6" y="0"/>
                      <a:pt x="7" y="1"/>
                      <a:pt x="7" y="0"/>
                    </a:cubicBezTo>
                    <a:close/>
                  </a:path>
                </a:pathLst>
              </a:custGeom>
              <a:solidFill>
                <a:schemeClr val="accent1"/>
              </a:solidFill>
              <a:ln w="3175">
                <a:noFill/>
              </a:ln>
            </p:spPr>
            <p:txBody>
              <a:bodyPr vert="horz" wrap="square" lIns="91440" tIns="45720" rIns="91440" bIns="45720" numCol="1" anchor="t" anchorCtr="0" compatLnSpc="1">
                <a:prstTxWarp prst="textNoShape">
                  <a:avLst/>
                </a:prstTxWarp>
              </a:bodyPr>
              <a:lstStyle/>
              <a:p>
                <a:endParaRPr lang="en-GB"/>
              </a:p>
            </p:txBody>
          </p:sp>
          <p:sp>
            <p:nvSpPr>
              <p:cNvPr id="5264" name="Freeform 2776">
                <a:extLst>
                  <a:ext uri="{FF2B5EF4-FFF2-40B4-BE49-F238E27FC236}">
                    <a16:creationId xmlns:a16="http://schemas.microsoft.com/office/drawing/2014/main" id="{2A0AFC5D-DD8F-476F-8433-0BABC6FA34F0}"/>
                  </a:ext>
                </a:extLst>
              </p:cNvPr>
              <p:cNvSpPr>
                <a:spLocks/>
              </p:cNvSpPr>
              <p:nvPr/>
            </p:nvSpPr>
            <p:spPr bwMode="auto">
              <a:xfrm>
                <a:off x="4368800" y="3546475"/>
                <a:ext cx="11113" cy="7937"/>
              </a:xfrm>
              <a:custGeom>
                <a:avLst/>
                <a:gdLst>
                  <a:gd name="T0" fmla="*/ 1 w 4"/>
                  <a:gd name="T1" fmla="*/ 1 h 3"/>
                  <a:gd name="T2" fmla="*/ 0 w 4"/>
                  <a:gd name="T3" fmla="*/ 1 h 3"/>
                  <a:gd name="T4" fmla="*/ 0 w 4"/>
                  <a:gd name="T5" fmla="*/ 1 h 3"/>
                  <a:gd name="T6" fmla="*/ 0 w 4"/>
                  <a:gd name="T7" fmla="*/ 2 h 3"/>
                  <a:gd name="T8" fmla="*/ 1 w 4"/>
                  <a:gd name="T9" fmla="*/ 2 h 3"/>
                  <a:gd name="T10" fmla="*/ 2 w 4"/>
                  <a:gd name="T11" fmla="*/ 2 h 3"/>
                  <a:gd name="T12" fmla="*/ 2 w 4"/>
                  <a:gd name="T13" fmla="*/ 2 h 3"/>
                  <a:gd name="T14" fmla="*/ 3 w 4"/>
                  <a:gd name="T15" fmla="*/ 1 h 3"/>
                  <a:gd name="T16" fmla="*/ 3 w 4"/>
                  <a:gd name="T17" fmla="*/ 0 h 3"/>
                  <a:gd name="T18" fmla="*/ 3 w 4"/>
                  <a:gd name="T19" fmla="*/ 0 h 3"/>
                  <a:gd name="T20" fmla="*/ 1 w 4"/>
                  <a:gd name="T21" fmla="*/ 0 h 3"/>
                  <a:gd name="T22" fmla="*/ 1 w 4"/>
                  <a:gd name="T23"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3">
                    <a:moveTo>
                      <a:pt x="1" y="1"/>
                    </a:moveTo>
                    <a:cubicBezTo>
                      <a:pt x="1" y="1"/>
                      <a:pt x="0" y="1"/>
                      <a:pt x="0" y="1"/>
                    </a:cubicBezTo>
                    <a:cubicBezTo>
                      <a:pt x="0" y="0"/>
                      <a:pt x="0" y="1"/>
                      <a:pt x="0" y="1"/>
                    </a:cubicBezTo>
                    <a:cubicBezTo>
                      <a:pt x="0" y="2"/>
                      <a:pt x="0" y="2"/>
                      <a:pt x="0" y="2"/>
                    </a:cubicBezTo>
                    <a:cubicBezTo>
                      <a:pt x="0" y="2"/>
                      <a:pt x="0" y="2"/>
                      <a:pt x="1" y="2"/>
                    </a:cubicBezTo>
                    <a:cubicBezTo>
                      <a:pt x="2" y="2"/>
                      <a:pt x="1" y="3"/>
                      <a:pt x="2" y="2"/>
                    </a:cubicBezTo>
                    <a:cubicBezTo>
                      <a:pt x="2" y="2"/>
                      <a:pt x="1" y="2"/>
                      <a:pt x="2" y="2"/>
                    </a:cubicBezTo>
                    <a:cubicBezTo>
                      <a:pt x="3" y="2"/>
                      <a:pt x="3" y="1"/>
                      <a:pt x="3" y="1"/>
                    </a:cubicBezTo>
                    <a:cubicBezTo>
                      <a:pt x="4" y="0"/>
                      <a:pt x="3" y="0"/>
                      <a:pt x="3" y="0"/>
                    </a:cubicBezTo>
                    <a:cubicBezTo>
                      <a:pt x="3" y="0"/>
                      <a:pt x="3" y="0"/>
                      <a:pt x="3" y="0"/>
                    </a:cubicBezTo>
                    <a:cubicBezTo>
                      <a:pt x="2" y="0"/>
                      <a:pt x="2" y="0"/>
                      <a:pt x="1" y="0"/>
                    </a:cubicBezTo>
                    <a:cubicBezTo>
                      <a:pt x="1" y="0"/>
                      <a:pt x="0" y="1"/>
                      <a:pt x="1" y="1"/>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265" name="Freeform 2777">
                <a:extLst>
                  <a:ext uri="{FF2B5EF4-FFF2-40B4-BE49-F238E27FC236}">
                    <a16:creationId xmlns:a16="http://schemas.microsoft.com/office/drawing/2014/main" id="{00925F06-FBCF-00E5-8A1D-7106E9DDD7C6}"/>
                  </a:ext>
                </a:extLst>
              </p:cNvPr>
              <p:cNvSpPr>
                <a:spLocks/>
              </p:cNvSpPr>
              <p:nvPr/>
            </p:nvSpPr>
            <p:spPr bwMode="auto">
              <a:xfrm>
                <a:off x="4371975" y="3554413"/>
                <a:ext cx="4763" cy="6350"/>
              </a:xfrm>
              <a:custGeom>
                <a:avLst/>
                <a:gdLst>
                  <a:gd name="T0" fmla="*/ 1 w 2"/>
                  <a:gd name="T1" fmla="*/ 0 h 2"/>
                  <a:gd name="T2" fmla="*/ 2 w 2"/>
                  <a:gd name="T3" fmla="*/ 1 h 2"/>
                  <a:gd name="T4" fmla="*/ 2 w 2"/>
                  <a:gd name="T5" fmla="*/ 1 h 2"/>
                  <a:gd name="T6" fmla="*/ 2 w 2"/>
                  <a:gd name="T7" fmla="*/ 1 h 2"/>
                  <a:gd name="T8" fmla="*/ 1 w 2"/>
                  <a:gd name="T9" fmla="*/ 1 h 2"/>
                  <a:gd name="T10" fmla="*/ 0 w 2"/>
                  <a:gd name="T11" fmla="*/ 1 h 2"/>
                  <a:gd name="T12" fmla="*/ 1 w 2"/>
                  <a:gd name="T13" fmla="*/ 0 h 2"/>
                  <a:gd name="T14" fmla="*/ 1 w 2"/>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1" y="0"/>
                    </a:moveTo>
                    <a:cubicBezTo>
                      <a:pt x="1" y="1"/>
                      <a:pt x="1" y="1"/>
                      <a:pt x="2" y="1"/>
                    </a:cubicBezTo>
                    <a:cubicBezTo>
                      <a:pt x="2" y="0"/>
                      <a:pt x="2" y="1"/>
                      <a:pt x="2" y="1"/>
                    </a:cubicBezTo>
                    <a:cubicBezTo>
                      <a:pt x="2" y="1"/>
                      <a:pt x="2" y="1"/>
                      <a:pt x="2" y="1"/>
                    </a:cubicBezTo>
                    <a:cubicBezTo>
                      <a:pt x="1" y="1"/>
                      <a:pt x="1" y="1"/>
                      <a:pt x="1" y="1"/>
                    </a:cubicBezTo>
                    <a:cubicBezTo>
                      <a:pt x="1" y="1"/>
                      <a:pt x="1" y="2"/>
                      <a:pt x="0" y="1"/>
                    </a:cubicBezTo>
                    <a:cubicBezTo>
                      <a:pt x="0" y="1"/>
                      <a:pt x="0" y="0"/>
                      <a:pt x="1" y="0"/>
                    </a:cubicBezTo>
                    <a:cubicBezTo>
                      <a:pt x="1" y="0"/>
                      <a:pt x="1" y="0"/>
                      <a:pt x="1" y="0"/>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266" name="Freeform 2779">
                <a:extLst>
                  <a:ext uri="{FF2B5EF4-FFF2-40B4-BE49-F238E27FC236}">
                    <a16:creationId xmlns:a16="http://schemas.microsoft.com/office/drawing/2014/main" id="{2CE31D1C-31D4-DF5E-C129-5E979E8D053B}"/>
                  </a:ext>
                </a:extLst>
              </p:cNvPr>
              <p:cNvSpPr>
                <a:spLocks noEditPoints="1"/>
              </p:cNvSpPr>
              <p:nvPr/>
            </p:nvSpPr>
            <p:spPr bwMode="auto">
              <a:xfrm>
                <a:off x="4127500" y="3416300"/>
                <a:ext cx="290513" cy="212725"/>
              </a:xfrm>
              <a:custGeom>
                <a:avLst/>
                <a:gdLst>
                  <a:gd name="T0" fmla="*/ 89 w 101"/>
                  <a:gd name="T1" fmla="*/ 13 h 74"/>
                  <a:gd name="T2" fmla="*/ 84 w 101"/>
                  <a:gd name="T3" fmla="*/ 10 h 74"/>
                  <a:gd name="T4" fmla="*/ 75 w 101"/>
                  <a:gd name="T5" fmla="*/ 10 h 74"/>
                  <a:gd name="T6" fmla="*/ 65 w 101"/>
                  <a:gd name="T7" fmla="*/ 7 h 74"/>
                  <a:gd name="T8" fmla="*/ 60 w 101"/>
                  <a:gd name="T9" fmla="*/ 4 h 74"/>
                  <a:gd name="T10" fmla="*/ 55 w 101"/>
                  <a:gd name="T11" fmla="*/ 4 h 74"/>
                  <a:gd name="T12" fmla="*/ 52 w 101"/>
                  <a:gd name="T13" fmla="*/ 3 h 74"/>
                  <a:gd name="T14" fmla="*/ 48 w 101"/>
                  <a:gd name="T15" fmla="*/ 5 h 74"/>
                  <a:gd name="T16" fmla="*/ 46 w 101"/>
                  <a:gd name="T17" fmla="*/ 3 h 74"/>
                  <a:gd name="T18" fmla="*/ 42 w 101"/>
                  <a:gd name="T19" fmla="*/ 3 h 74"/>
                  <a:gd name="T20" fmla="*/ 33 w 101"/>
                  <a:gd name="T21" fmla="*/ 3 h 74"/>
                  <a:gd name="T22" fmla="*/ 28 w 101"/>
                  <a:gd name="T23" fmla="*/ 1 h 74"/>
                  <a:gd name="T24" fmla="*/ 18 w 101"/>
                  <a:gd name="T25" fmla="*/ 2 h 74"/>
                  <a:gd name="T26" fmla="*/ 13 w 101"/>
                  <a:gd name="T27" fmla="*/ 0 h 74"/>
                  <a:gd name="T28" fmla="*/ 10 w 101"/>
                  <a:gd name="T29" fmla="*/ 1 h 74"/>
                  <a:gd name="T30" fmla="*/ 9 w 101"/>
                  <a:gd name="T31" fmla="*/ 4 h 74"/>
                  <a:gd name="T32" fmla="*/ 5 w 101"/>
                  <a:gd name="T33" fmla="*/ 5 h 74"/>
                  <a:gd name="T34" fmla="*/ 1 w 101"/>
                  <a:gd name="T35" fmla="*/ 6 h 74"/>
                  <a:gd name="T36" fmla="*/ 1 w 101"/>
                  <a:gd name="T37" fmla="*/ 8 h 74"/>
                  <a:gd name="T38" fmla="*/ 3 w 101"/>
                  <a:gd name="T39" fmla="*/ 10 h 74"/>
                  <a:gd name="T40" fmla="*/ 3 w 101"/>
                  <a:gd name="T41" fmla="*/ 12 h 74"/>
                  <a:gd name="T42" fmla="*/ 4 w 101"/>
                  <a:gd name="T43" fmla="*/ 14 h 74"/>
                  <a:gd name="T44" fmla="*/ 5 w 101"/>
                  <a:gd name="T45" fmla="*/ 15 h 74"/>
                  <a:gd name="T46" fmla="*/ 8 w 101"/>
                  <a:gd name="T47" fmla="*/ 16 h 74"/>
                  <a:gd name="T48" fmla="*/ 15 w 101"/>
                  <a:gd name="T49" fmla="*/ 20 h 74"/>
                  <a:gd name="T50" fmla="*/ 22 w 101"/>
                  <a:gd name="T51" fmla="*/ 21 h 74"/>
                  <a:gd name="T52" fmla="*/ 19 w 101"/>
                  <a:gd name="T53" fmla="*/ 27 h 74"/>
                  <a:gd name="T54" fmla="*/ 18 w 101"/>
                  <a:gd name="T55" fmla="*/ 35 h 74"/>
                  <a:gd name="T56" fmla="*/ 16 w 101"/>
                  <a:gd name="T57" fmla="*/ 44 h 74"/>
                  <a:gd name="T58" fmla="*/ 19 w 101"/>
                  <a:gd name="T59" fmla="*/ 53 h 74"/>
                  <a:gd name="T60" fmla="*/ 15 w 101"/>
                  <a:gd name="T61" fmla="*/ 62 h 74"/>
                  <a:gd name="T62" fmla="*/ 16 w 101"/>
                  <a:gd name="T63" fmla="*/ 63 h 74"/>
                  <a:gd name="T64" fmla="*/ 23 w 101"/>
                  <a:gd name="T65" fmla="*/ 67 h 74"/>
                  <a:gd name="T66" fmla="*/ 25 w 101"/>
                  <a:gd name="T67" fmla="*/ 70 h 74"/>
                  <a:gd name="T68" fmla="*/ 30 w 101"/>
                  <a:gd name="T69" fmla="*/ 74 h 74"/>
                  <a:gd name="T70" fmla="*/ 32 w 101"/>
                  <a:gd name="T71" fmla="*/ 72 h 74"/>
                  <a:gd name="T72" fmla="*/ 39 w 101"/>
                  <a:gd name="T73" fmla="*/ 67 h 74"/>
                  <a:gd name="T74" fmla="*/ 45 w 101"/>
                  <a:gd name="T75" fmla="*/ 67 h 74"/>
                  <a:gd name="T76" fmla="*/ 55 w 101"/>
                  <a:gd name="T77" fmla="*/ 66 h 74"/>
                  <a:gd name="T78" fmla="*/ 60 w 101"/>
                  <a:gd name="T79" fmla="*/ 63 h 74"/>
                  <a:gd name="T80" fmla="*/ 64 w 101"/>
                  <a:gd name="T81" fmla="*/ 59 h 74"/>
                  <a:gd name="T82" fmla="*/ 69 w 101"/>
                  <a:gd name="T83" fmla="*/ 58 h 74"/>
                  <a:gd name="T84" fmla="*/ 69 w 101"/>
                  <a:gd name="T85" fmla="*/ 54 h 74"/>
                  <a:gd name="T86" fmla="*/ 73 w 101"/>
                  <a:gd name="T87" fmla="*/ 50 h 74"/>
                  <a:gd name="T88" fmla="*/ 75 w 101"/>
                  <a:gd name="T89" fmla="*/ 47 h 74"/>
                  <a:gd name="T90" fmla="*/ 72 w 101"/>
                  <a:gd name="T91" fmla="*/ 44 h 74"/>
                  <a:gd name="T92" fmla="*/ 74 w 101"/>
                  <a:gd name="T93" fmla="*/ 37 h 74"/>
                  <a:gd name="T94" fmla="*/ 79 w 101"/>
                  <a:gd name="T95" fmla="*/ 31 h 74"/>
                  <a:gd name="T96" fmla="*/ 82 w 101"/>
                  <a:gd name="T97" fmla="*/ 30 h 74"/>
                  <a:gd name="T98" fmla="*/ 83 w 101"/>
                  <a:gd name="T99" fmla="*/ 27 h 74"/>
                  <a:gd name="T100" fmla="*/ 91 w 101"/>
                  <a:gd name="T101" fmla="*/ 25 h 74"/>
                  <a:gd name="T102" fmla="*/ 99 w 101"/>
                  <a:gd name="T103" fmla="*/ 20 h 74"/>
                  <a:gd name="T104" fmla="*/ 101 w 101"/>
                  <a:gd name="T105" fmla="*/ 15 h 74"/>
                  <a:gd name="T106" fmla="*/ 69 w 101"/>
                  <a:gd name="T107" fmla="*/ 54 h 74"/>
                  <a:gd name="T108" fmla="*/ 70 w 101"/>
                  <a:gd name="T109" fmla="*/ 53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1" h="74">
                    <a:moveTo>
                      <a:pt x="98" y="13"/>
                    </a:moveTo>
                    <a:cubicBezTo>
                      <a:pt x="97" y="13"/>
                      <a:pt x="98" y="13"/>
                      <a:pt x="97" y="13"/>
                    </a:cubicBezTo>
                    <a:cubicBezTo>
                      <a:pt x="94" y="13"/>
                      <a:pt x="98" y="14"/>
                      <a:pt x="95" y="14"/>
                    </a:cubicBezTo>
                    <a:cubicBezTo>
                      <a:pt x="93" y="14"/>
                      <a:pt x="94" y="13"/>
                      <a:pt x="93" y="13"/>
                    </a:cubicBezTo>
                    <a:cubicBezTo>
                      <a:pt x="92" y="13"/>
                      <a:pt x="92" y="13"/>
                      <a:pt x="91" y="14"/>
                    </a:cubicBezTo>
                    <a:cubicBezTo>
                      <a:pt x="90" y="15"/>
                      <a:pt x="91" y="13"/>
                      <a:pt x="89" y="13"/>
                    </a:cubicBezTo>
                    <a:cubicBezTo>
                      <a:pt x="89" y="13"/>
                      <a:pt x="88" y="13"/>
                      <a:pt x="88" y="13"/>
                    </a:cubicBezTo>
                    <a:cubicBezTo>
                      <a:pt x="87" y="13"/>
                      <a:pt x="87" y="13"/>
                      <a:pt x="86" y="13"/>
                    </a:cubicBezTo>
                    <a:cubicBezTo>
                      <a:pt x="86" y="14"/>
                      <a:pt x="85" y="13"/>
                      <a:pt x="86" y="13"/>
                    </a:cubicBezTo>
                    <a:cubicBezTo>
                      <a:pt x="86" y="12"/>
                      <a:pt x="86" y="12"/>
                      <a:pt x="86" y="12"/>
                    </a:cubicBezTo>
                    <a:cubicBezTo>
                      <a:pt x="85" y="12"/>
                      <a:pt x="86" y="11"/>
                      <a:pt x="86" y="11"/>
                    </a:cubicBezTo>
                    <a:cubicBezTo>
                      <a:pt x="86" y="11"/>
                      <a:pt x="85" y="10"/>
                      <a:pt x="84" y="10"/>
                    </a:cubicBezTo>
                    <a:cubicBezTo>
                      <a:pt x="83" y="11"/>
                      <a:pt x="84" y="9"/>
                      <a:pt x="83" y="9"/>
                    </a:cubicBezTo>
                    <a:cubicBezTo>
                      <a:pt x="82" y="10"/>
                      <a:pt x="81" y="9"/>
                      <a:pt x="81" y="9"/>
                    </a:cubicBezTo>
                    <a:cubicBezTo>
                      <a:pt x="80" y="9"/>
                      <a:pt x="80" y="9"/>
                      <a:pt x="80" y="10"/>
                    </a:cubicBezTo>
                    <a:cubicBezTo>
                      <a:pt x="80" y="11"/>
                      <a:pt x="79" y="10"/>
                      <a:pt x="79" y="10"/>
                    </a:cubicBezTo>
                    <a:cubicBezTo>
                      <a:pt x="78" y="11"/>
                      <a:pt x="78" y="10"/>
                      <a:pt x="77" y="10"/>
                    </a:cubicBezTo>
                    <a:cubicBezTo>
                      <a:pt x="76" y="12"/>
                      <a:pt x="77" y="10"/>
                      <a:pt x="75" y="10"/>
                    </a:cubicBezTo>
                    <a:cubicBezTo>
                      <a:pt x="74" y="12"/>
                      <a:pt x="73" y="9"/>
                      <a:pt x="73" y="9"/>
                    </a:cubicBezTo>
                    <a:cubicBezTo>
                      <a:pt x="72" y="10"/>
                      <a:pt x="72" y="9"/>
                      <a:pt x="72" y="9"/>
                    </a:cubicBezTo>
                    <a:cubicBezTo>
                      <a:pt x="71" y="10"/>
                      <a:pt x="71" y="9"/>
                      <a:pt x="70" y="10"/>
                    </a:cubicBezTo>
                    <a:cubicBezTo>
                      <a:pt x="70" y="10"/>
                      <a:pt x="70" y="9"/>
                      <a:pt x="69" y="9"/>
                    </a:cubicBezTo>
                    <a:cubicBezTo>
                      <a:pt x="68" y="9"/>
                      <a:pt x="69" y="7"/>
                      <a:pt x="68" y="8"/>
                    </a:cubicBezTo>
                    <a:cubicBezTo>
                      <a:pt x="67" y="9"/>
                      <a:pt x="67" y="7"/>
                      <a:pt x="65" y="7"/>
                    </a:cubicBezTo>
                    <a:cubicBezTo>
                      <a:pt x="64" y="7"/>
                      <a:pt x="65" y="6"/>
                      <a:pt x="64" y="6"/>
                    </a:cubicBezTo>
                    <a:cubicBezTo>
                      <a:pt x="63" y="7"/>
                      <a:pt x="64" y="8"/>
                      <a:pt x="63" y="7"/>
                    </a:cubicBezTo>
                    <a:cubicBezTo>
                      <a:pt x="62" y="7"/>
                      <a:pt x="63" y="6"/>
                      <a:pt x="63" y="6"/>
                    </a:cubicBezTo>
                    <a:cubicBezTo>
                      <a:pt x="64" y="5"/>
                      <a:pt x="63" y="4"/>
                      <a:pt x="62" y="5"/>
                    </a:cubicBezTo>
                    <a:cubicBezTo>
                      <a:pt x="61" y="5"/>
                      <a:pt x="62" y="4"/>
                      <a:pt x="61" y="4"/>
                    </a:cubicBezTo>
                    <a:cubicBezTo>
                      <a:pt x="61" y="5"/>
                      <a:pt x="60" y="4"/>
                      <a:pt x="60" y="4"/>
                    </a:cubicBezTo>
                    <a:cubicBezTo>
                      <a:pt x="60" y="4"/>
                      <a:pt x="60" y="4"/>
                      <a:pt x="60" y="4"/>
                    </a:cubicBezTo>
                    <a:cubicBezTo>
                      <a:pt x="59" y="4"/>
                      <a:pt x="60" y="4"/>
                      <a:pt x="59" y="4"/>
                    </a:cubicBezTo>
                    <a:cubicBezTo>
                      <a:pt x="59" y="5"/>
                      <a:pt x="59" y="5"/>
                      <a:pt x="58" y="4"/>
                    </a:cubicBezTo>
                    <a:cubicBezTo>
                      <a:pt x="58" y="5"/>
                      <a:pt x="57" y="5"/>
                      <a:pt x="57" y="5"/>
                    </a:cubicBezTo>
                    <a:cubicBezTo>
                      <a:pt x="56" y="4"/>
                      <a:pt x="56" y="5"/>
                      <a:pt x="56" y="5"/>
                    </a:cubicBezTo>
                    <a:cubicBezTo>
                      <a:pt x="55" y="5"/>
                      <a:pt x="55" y="4"/>
                      <a:pt x="55" y="4"/>
                    </a:cubicBezTo>
                    <a:cubicBezTo>
                      <a:pt x="54" y="4"/>
                      <a:pt x="54" y="4"/>
                      <a:pt x="54" y="4"/>
                    </a:cubicBezTo>
                    <a:cubicBezTo>
                      <a:pt x="54" y="4"/>
                      <a:pt x="53" y="4"/>
                      <a:pt x="53" y="4"/>
                    </a:cubicBezTo>
                    <a:cubicBezTo>
                      <a:pt x="54" y="4"/>
                      <a:pt x="53" y="4"/>
                      <a:pt x="53" y="4"/>
                    </a:cubicBezTo>
                    <a:cubicBezTo>
                      <a:pt x="53" y="4"/>
                      <a:pt x="53" y="3"/>
                      <a:pt x="53" y="3"/>
                    </a:cubicBezTo>
                    <a:cubicBezTo>
                      <a:pt x="52" y="3"/>
                      <a:pt x="53" y="4"/>
                      <a:pt x="52" y="4"/>
                    </a:cubicBezTo>
                    <a:cubicBezTo>
                      <a:pt x="52" y="4"/>
                      <a:pt x="52" y="3"/>
                      <a:pt x="52" y="3"/>
                    </a:cubicBezTo>
                    <a:cubicBezTo>
                      <a:pt x="51" y="3"/>
                      <a:pt x="51" y="4"/>
                      <a:pt x="51" y="4"/>
                    </a:cubicBezTo>
                    <a:cubicBezTo>
                      <a:pt x="51" y="4"/>
                      <a:pt x="52" y="5"/>
                      <a:pt x="51" y="4"/>
                    </a:cubicBezTo>
                    <a:cubicBezTo>
                      <a:pt x="50" y="4"/>
                      <a:pt x="50" y="5"/>
                      <a:pt x="50" y="4"/>
                    </a:cubicBezTo>
                    <a:cubicBezTo>
                      <a:pt x="49" y="4"/>
                      <a:pt x="49" y="4"/>
                      <a:pt x="49" y="4"/>
                    </a:cubicBezTo>
                    <a:cubicBezTo>
                      <a:pt x="48" y="4"/>
                      <a:pt x="48" y="5"/>
                      <a:pt x="48" y="5"/>
                    </a:cubicBezTo>
                    <a:cubicBezTo>
                      <a:pt x="48" y="5"/>
                      <a:pt x="48" y="6"/>
                      <a:pt x="48" y="5"/>
                    </a:cubicBezTo>
                    <a:cubicBezTo>
                      <a:pt x="46" y="5"/>
                      <a:pt x="47" y="4"/>
                      <a:pt x="48" y="4"/>
                    </a:cubicBezTo>
                    <a:cubicBezTo>
                      <a:pt x="49" y="4"/>
                      <a:pt x="48" y="4"/>
                      <a:pt x="48" y="4"/>
                    </a:cubicBezTo>
                    <a:cubicBezTo>
                      <a:pt x="48" y="4"/>
                      <a:pt x="49" y="4"/>
                      <a:pt x="48" y="4"/>
                    </a:cubicBezTo>
                    <a:cubicBezTo>
                      <a:pt x="46" y="4"/>
                      <a:pt x="48" y="3"/>
                      <a:pt x="47" y="3"/>
                    </a:cubicBezTo>
                    <a:cubicBezTo>
                      <a:pt x="46" y="3"/>
                      <a:pt x="46" y="3"/>
                      <a:pt x="46" y="3"/>
                    </a:cubicBezTo>
                    <a:cubicBezTo>
                      <a:pt x="46" y="3"/>
                      <a:pt x="46" y="3"/>
                      <a:pt x="46" y="3"/>
                    </a:cubicBezTo>
                    <a:cubicBezTo>
                      <a:pt x="45" y="3"/>
                      <a:pt x="45" y="3"/>
                      <a:pt x="45" y="3"/>
                    </a:cubicBezTo>
                    <a:cubicBezTo>
                      <a:pt x="44" y="3"/>
                      <a:pt x="45" y="4"/>
                      <a:pt x="44" y="4"/>
                    </a:cubicBezTo>
                    <a:cubicBezTo>
                      <a:pt x="43" y="4"/>
                      <a:pt x="43" y="3"/>
                      <a:pt x="44" y="3"/>
                    </a:cubicBezTo>
                    <a:cubicBezTo>
                      <a:pt x="45" y="3"/>
                      <a:pt x="45" y="3"/>
                      <a:pt x="44" y="3"/>
                    </a:cubicBezTo>
                    <a:cubicBezTo>
                      <a:pt x="43" y="3"/>
                      <a:pt x="44" y="3"/>
                      <a:pt x="43" y="3"/>
                    </a:cubicBezTo>
                    <a:cubicBezTo>
                      <a:pt x="43" y="3"/>
                      <a:pt x="43" y="3"/>
                      <a:pt x="42" y="3"/>
                    </a:cubicBezTo>
                    <a:cubicBezTo>
                      <a:pt x="41" y="3"/>
                      <a:pt x="41" y="4"/>
                      <a:pt x="40" y="4"/>
                    </a:cubicBezTo>
                    <a:cubicBezTo>
                      <a:pt x="39" y="4"/>
                      <a:pt x="39" y="4"/>
                      <a:pt x="38" y="4"/>
                    </a:cubicBezTo>
                    <a:cubicBezTo>
                      <a:pt x="38" y="4"/>
                      <a:pt x="38" y="4"/>
                      <a:pt x="37" y="4"/>
                    </a:cubicBezTo>
                    <a:cubicBezTo>
                      <a:pt x="38" y="4"/>
                      <a:pt x="36" y="3"/>
                      <a:pt x="36" y="3"/>
                    </a:cubicBezTo>
                    <a:cubicBezTo>
                      <a:pt x="35" y="3"/>
                      <a:pt x="35" y="3"/>
                      <a:pt x="34" y="3"/>
                    </a:cubicBezTo>
                    <a:cubicBezTo>
                      <a:pt x="33" y="3"/>
                      <a:pt x="34" y="3"/>
                      <a:pt x="33" y="3"/>
                    </a:cubicBezTo>
                    <a:cubicBezTo>
                      <a:pt x="32" y="3"/>
                      <a:pt x="32" y="3"/>
                      <a:pt x="32" y="3"/>
                    </a:cubicBezTo>
                    <a:cubicBezTo>
                      <a:pt x="32" y="3"/>
                      <a:pt x="32" y="3"/>
                      <a:pt x="32" y="2"/>
                    </a:cubicBezTo>
                    <a:cubicBezTo>
                      <a:pt x="31" y="3"/>
                      <a:pt x="31" y="3"/>
                      <a:pt x="31" y="3"/>
                    </a:cubicBezTo>
                    <a:cubicBezTo>
                      <a:pt x="31" y="2"/>
                      <a:pt x="31" y="2"/>
                      <a:pt x="31" y="2"/>
                    </a:cubicBezTo>
                    <a:cubicBezTo>
                      <a:pt x="30" y="3"/>
                      <a:pt x="30" y="2"/>
                      <a:pt x="29" y="2"/>
                    </a:cubicBezTo>
                    <a:cubicBezTo>
                      <a:pt x="28" y="2"/>
                      <a:pt x="28" y="1"/>
                      <a:pt x="28" y="1"/>
                    </a:cubicBezTo>
                    <a:cubicBezTo>
                      <a:pt x="28" y="1"/>
                      <a:pt x="28" y="2"/>
                      <a:pt x="27" y="2"/>
                    </a:cubicBezTo>
                    <a:cubicBezTo>
                      <a:pt x="27" y="1"/>
                      <a:pt x="27" y="2"/>
                      <a:pt x="26" y="2"/>
                    </a:cubicBezTo>
                    <a:cubicBezTo>
                      <a:pt x="26" y="2"/>
                      <a:pt x="25" y="2"/>
                      <a:pt x="25" y="2"/>
                    </a:cubicBezTo>
                    <a:cubicBezTo>
                      <a:pt x="24" y="3"/>
                      <a:pt x="22" y="2"/>
                      <a:pt x="21" y="2"/>
                    </a:cubicBezTo>
                    <a:cubicBezTo>
                      <a:pt x="21" y="2"/>
                      <a:pt x="20" y="2"/>
                      <a:pt x="19" y="2"/>
                    </a:cubicBezTo>
                    <a:cubicBezTo>
                      <a:pt x="18" y="2"/>
                      <a:pt x="19" y="2"/>
                      <a:pt x="18" y="2"/>
                    </a:cubicBezTo>
                    <a:cubicBezTo>
                      <a:pt x="17" y="2"/>
                      <a:pt x="16" y="3"/>
                      <a:pt x="16" y="1"/>
                    </a:cubicBezTo>
                    <a:cubicBezTo>
                      <a:pt x="16" y="1"/>
                      <a:pt x="15" y="1"/>
                      <a:pt x="15" y="1"/>
                    </a:cubicBezTo>
                    <a:cubicBezTo>
                      <a:pt x="15" y="0"/>
                      <a:pt x="14" y="1"/>
                      <a:pt x="14" y="0"/>
                    </a:cubicBezTo>
                    <a:cubicBezTo>
                      <a:pt x="14" y="0"/>
                      <a:pt x="14" y="1"/>
                      <a:pt x="14" y="1"/>
                    </a:cubicBezTo>
                    <a:cubicBezTo>
                      <a:pt x="14" y="1"/>
                      <a:pt x="14" y="1"/>
                      <a:pt x="14" y="1"/>
                    </a:cubicBezTo>
                    <a:cubicBezTo>
                      <a:pt x="13" y="1"/>
                      <a:pt x="13" y="1"/>
                      <a:pt x="13" y="0"/>
                    </a:cubicBezTo>
                    <a:cubicBezTo>
                      <a:pt x="13" y="1"/>
                      <a:pt x="13" y="1"/>
                      <a:pt x="13" y="0"/>
                    </a:cubicBezTo>
                    <a:cubicBezTo>
                      <a:pt x="13" y="0"/>
                      <a:pt x="13" y="0"/>
                      <a:pt x="13" y="0"/>
                    </a:cubicBezTo>
                    <a:cubicBezTo>
                      <a:pt x="13" y="1"/>
                      <a:pt x="12" y="0"/>
                      <a:pt x="12" y="1"/>
                    </a:cubicBezTo>
                    <a:cubicBezTo>
                      <a:pt x="12" y="1"/>
                      <a:pt x="11" y="0"/>
                      <a:pt x="12" y="0"/>
                    </a:cubicBezTo>
                    <a:cubicBezTo>
                      <a:pt x="12" y="0"/>
                      <a:pt x="11" y="0"/>
                      <a:pt x="11" y="0"/>
                    </a:cubicBezTo>
                    <a:cubicBezTo>
                      <a:pt x="10" y="1"/>
                      <a:pt x="10" y="0"/>
                      <a:pt x="10" y="1"/>
                    </a:cubicBezTo>
                    <a:cubicBezTo>
                      <a:pt x="9" y="1"/>
                      <a:pt x="9" y="2"/>
                      <a:pt x="9" y="2"/>
                    </a:cubicBezTo>
                    <a:cubicBezTo>
                      <a:pt x="9" y="2"/>
                      <a:pt x="8" y="2"/>
                      <a:pt x="8" y="2"/>
                    </a:cubicBezTo>
                    <a:cubicBezTo>
                      <a:pt x="8" y="2"/>
                      <a:pt x="8" y="3"/>
                      <a:pt x="8" y="3"/>
                    </a:cubicBezTo>
                    <a:cubicBezTo>
                      <a:pt x="8" y="3"/>
                      <a:pt x="8" y="3"/>
                      <a:pt x="8" y="3"/>
                    </a:cubicBezTo>
                    <a:cubicBezTo>
                      <a:pt x="8" y="3"/>
                      <a:pt x="9" y="3"/>
                      <a:pt x="9" y="3"/>
                    </a:cubicBezTo>
                    <a:cubicBezTo>
                      <a:pt x="8" y="3"/>
                      <a:pt x="8" y="4"/>
                      <a:pt x="9" y="4"/>
                    </a:cubicBezTo>
                    <a:cubicBezTo>
                      <a:pt x="9" y="3"/>
                      <a:pt x="10" y="4"/>
                      <a:pt x="9" y="4"/>
                    </a:cubicBezTo>
                    <a:cubicBezTo>
                      <a:pt x="9" y="4"/>
                      <a:pt x="9" y="5"/>
                      <a:pt x="8" y="4"/>
                    </a:cubicBezTo>
                    <a:cubicBezTo>
                      <a:pt x="8" y="4"/>
                      <a:pt x="8" y="4"/>
                      <a:pt x="8" y="4"/>
                    </a:cubicBezTo>
                    <a:cubicBezTo>
                      <a:pt x="8" y="4"/>
                      <a:pt x="7" y="4"/>
                      <a:pt x="7" y="4"/>
                    </a:cubicBezTo>
                    <a:cubicBezTo>
                      <a:pt x="7" y="4"/>
                      <a:pt x="7" y="4"/>
                      <a:pt x="7" y="4"/>
                    </a:cubicBezTo>
                    <a:cubicBezTo>
                      <a:pt x="6" y="5"/>
                      <a:pt x="5" y="4"/>
                      <a:pt x="5" y="5"/>
                    </a:cubicBezTo>
                    <a:cubicBezTo>
                      <a:pt x="5" y="5"/>
                      <a:pt x="4" y="5"/>
                      <a:pt x="4" y="5"/>
                    </a:cubicBezTo>
                    <a:cubicBezTo>
                      <a:pt x="4" y="4"/>
                      <a:pt x="3" y="4"/>
                      <a:pt x="3" y="5"/>
                    </a:cubicBezTo>
                    <a:cubicBezTo>
                      <a:pt x="4" y="5"/>
                      <a:pt x="2" y="5"/>
                      <a:pt x="2" y="5"/>
                    </a:cubicBezTo>
                    <a:cubicBezTo>
                      <a:pt x="3" y="5"/>
                      <a:pt x="3" y="5"/>
                      <a:pt x="3" y="5"/>
                    </a:cubicBezTo>
                    <a:cubicBezTo>
                      <a:pt x="3" y="6"/>
                      <a:pt x="2" y="5"/>
                      <a:pt x="2" y="5"/>
                    </a:cubicBezTo>
                    <a:cubicBezTo>
                      <a:pt x="2" y="6"/>
                      <a:pt x="2" y="6"/>
                      <a:pt x="1" y="6"/>
                    </a:cubicBezTo>
                    <a:cubicBezTo>
                      <a:pt x="1" y="6"/>
                      <a:pt x="1" y="6"/>
                      <a:pt x="1" y="6"/>
                    </a:cubicBezTo>
                    <a:cubicBezTo>
                      <a:pt x="1" y="6"/>
                      <a:pt x="2" y="7"/>
                      <a:pt x="1" y="7"/>
                    </a:cubicBezTo>
                    <a:cubicBezTo>
                      <a:pt x="0" y="7"/>
                      <a:pt x="1" y="7"/>
                      <a:pt x="0" y="7"/>
                    </a:cubicBezTo>
                    <a:cubicBezTo>
                      <a:pt x="0" y="7"/>
                      <a:pt x="1" y="7"/>
                      <a:pt x="0" y="8"/>
                    </a:cubicBezTo>
                    <a:cubicBezTo>
                      <a:pt x="0" y="9"/>
                      <a:pt x="0" y="9"/>
                      <a:pt x="0" y="9"/>
                    </a:cubicBezTo>
                    <a:cubicBezTo>
                      <a:pt x="1" y="9"/>
                      <a:pt x="0" y="8"/>
                      <a:pt x="1" y="8"/>
                    </a:cubicBezTo>
                    <a:cubicBezTo>
                      <a:pt x="2" y="8"/>
                      <a:pt x="1" y="9"/>
                      <a:pt x="1" y="9"/>
                    </a:cubicBezTo>
                    <a:cubicBezTo>
                      <a:pt x="2" y="9"/>
                      <a:pt x="2" y="10"/>
                      <a:pt x="2" y="10"/>
                    </a:cubicBezTo>
                    <a:cubicBezTo>
                      <a:pt x="1" y="9"/>
                      <a:pt x="1" y="10"/>
                      <a:pt x="1" y="10"/>
                    </a:cubicBezTo>
                    <a:cubicBezTo>
                      <a:pt x="2" y="10"/>
                      <a:pt x="2" y="10"/>
                      <a:pt x="2" y="10"/>
                    </a:cubicBezTo>
                    <a:cubicBezTo>
                      <a:pt x="2" y="10"/>
                      <a:pt x="2" y="10"/>
                      <a:pt x="2" y="10"/>
                    </a:cubicBezTo>
                    <a:cubicBezTo>
                      <a:pt x="2" y="9"/>
                      <a:pt x="2" y="10"/>
                      <a:pt x="3" y="10"/>
                    </a:cubicBezTo>
                    <a:cubicBezTo>
                      <a:pt x="3" y="10"/>
                      <a:pt x="3" y="10"/>
                      <a:pt x="3" y="10"/>
                    </a:cubicBezTo>
                    <a:cubicBezTo>
                      <a:pt x="3" y="9"/>
                      <a:pt x="4" y="9"/>
                      <a:pt x="3" y="10"/>
                    </a:cubicBezTo>
                    <a:cubicBezTo>
                      <a:pt x="3" y="10"/>
                      <a:pt x="3" y="11"/>
                      <a:pt x="2" y="11"/>
                    </a:cubicBezTo>
                    <a:cubicBezTo>
                      <a:pt x="2" y="11"/>
                      <a:pt x="2" y="12"/>
                      <a:pt x="2" y="12"/>
                    </a:cubicBezTo>
                    <a:cubicBezTo>
                      <a:pt x="2" y="12"/>
                      <a:pt x="2" y="12"/>
                      <a:pt x="2" y="12"/>
                    </a:cubicBezTo>
                    <a:cubicBezTo>
                      <a:pt x="2" y="12"/>
                      <a:pt x="2" y="12"/>
                      <a:pt x="3" y="12"/>
                    </a:cubicBezTo>
                    <a:cubicBezTo>
                      <a:pt x="3" y="12"/>
                      <a:pt x="3" y="12"/>
                      <a:pt x="3" y="12"/>
                    </a:cubicBezTo>
                    <a:cubicBezTo>
                      <a:pt x="3" y="12"/>
                      <a:pt x="3" y="11"/>
                      <a:pt x="3" y="11"/>
                    </a:cubicBezTo>
                    <a:cubicBezTo>
                      <a:pt x="4" y="12"/>
                      <a:pt x="4" y="10"/>
                      <a:pt x="4" y="11"/>
                    </a:cubicBezTo>
                    <a:cubicBezTo>
                      <a:pt x="4" y="12"/>
                      <a:pt x="4" y="12"/>
                      <a:pt x="4" y="13"/>
                    </a:cubicBezTo>
                    <a:cubicBezTo>
                      <a:pt x="4" y="13"/>
                      <a:pt x="4" y="13"/>
                      <a:pt x="3" y="13"/>
                    </a:cubicBezTo>
                    <a:cubicBezTo>
                      <a:pt x="3" y="14"/>
                      <a:pt x="4" y="13"/>
                      <a:pt x="4" y="14"/>
                    </a:cubicBezTo>
                    <a:cubicBezTo>
                      <a:pt x="4" y="14"/>
                      <a:pt x="4" y="14"/>
                      <a:pt x="5" y="13"/>
                    </a:cubicBezTo>
                    <a:cubicBezTo>
                      <a:pt x="5" y="13"/>
                      <a:pt x="5" y="13"/>
                      <a:pt x="5" y="14"/>
                    </a:cubicBezTo>
                    <a:cubicBezTo>
                      <a:pt x="5" y="14"/>
                      <a:pt x="4" y="14"/>
                      <a:pt x="4" y="14"/>
                    </a:cubicBezTo>
                    <a:cubicBezTo>
                      <a:pt x="4" y="14"/>
                      <a:pt x="4" y="14"/>
                      <a:pt x="4" y="14"/>
                    </a:cubicBezTo>
                    <a:cubicBezTo>
                      <a:pt x="4" y="15"/>
                      <a:pt x="3" y="14"/>
                      <a:pt x="4" y="15"/>
                    </a:cubicBezTo>
                    <a:cubicBezTo>
                      <a:pt x="4" y="15"/>
                      <a:pt x="5" y="14"/>
                      <a:pt x="5" y="15"/>
                    </a:cubicBezTo>
                    <a:cubicBezTo>
                      <a:pt x="4" y="15"/>
                      <a:pt x="4" y="16"/>
                      <a:pt x="4" y="16"/>
                    </a:cubicBezTo>
                    <a:cubicBezTo>
                      <a:pt x="3" y="16"/>
                      <a:pt x="3" y="17"/>
                      <a:pt x="3" y="18"/>
                    </a:cubicBezTo>
                    <a:cubicBezTo>
                      <a:pt x="3" y="18"/>
                      <a:pt x="3" y="19"/>
                      <a:pt x="3" y="19"/>
                    </a:cubicBezTo>
                    <a:cubicBezTo>
                      <a:pt x="3" y="19"/>
                      <a:pt x="3" y="19"/>
                      <a:pt x="3" y="19"/>
                    </a:cubicBezTo>
                    <a:cubicBezTo>
                      <a:pt x="4" y="18"/>
                      <a:pt x="6" y="17"/>
                      <a:pt x="7" y="18"/>
                    </a:cubicBezTo>
                    <a:cubicBezTo>
                      <a:pt x="8" y="18"/>
                      <a:pt x="8" y="16"/>
                      <a:pt x="8" y="16"/>
                    </a:cubicBezTo>
                    <a:cubicBezTo>
                      <a:pt x="9" y="16"/>
                      <a:pt x="8" y="18"/>
                      <a:pt x="9" y="18"/>
                    </a:cubicBezTo>
                    <a:cubicBezTo>
                      <a:pt x="11" y="18"/>
                      <a:pt x="8" y="19"/>
                      <a:pt x="9" y="19"/>
                    </a:cubicBezTo>
                    <a:cubicBezTo>
                      <a:pt x="9" y="20"/>
                      <a:pt x="9" y="21"/>
                      <a:pt x="10" y="20"/>
                    </a:cubicBezTo>
                    <a:cubicBezTo>
                      <a:pt x="12" y="18"/>
                      <a:pt x="10" y="20"/>
                      <a:pt x="12" y="19"/>
                    </a:cubicBezTo>
                    <a:cubicBezTo>
                      <a:pt x="14" y="19"/>
                      <a:pt x="13" y="21"/>
                      <a:pt x="14" y="20"/>
                    </a:cubicBezTo>
                    <a:cubicBezTo>
                      <a:pt x="15" y="19"/>
                      <a:pt x="14" y="20"/>
                      <a:pt x="15" y="20"/>
                    </a:cubicBezTo>
                    <a:cubicBezTo>
                      <a:pt x="18" y="19"/>
                      <a:pt x="16" y="19"/>
                      <a:pt x="17" y="18"/>
                    </a:cubicBezTo>
                    <a:cubicBezTo>
                      <a:pt x="18" y="18"/>
                      <a:pt x="17" y="19"/>
                      <a:pt x="18" y="19"/>
                    </a:cubicBezTo>
                    <a:cubicBezTo>
                      <a:pt x="19" y="18"/>
                      <a:pt x="19" y="20"/>
                      <a:pt x="20" y="19"/>
                    </a:cubicBezTo>
                    <a:cubicBezTo>
                      <a:pt x="20" y="18"/>
                      <a:pt x="20" y="19"/>
                      <a:pt x="21" y="19"/>
                    </a:cubicBezTo>
                    <a:cubicBezTo>
                      <a:pt x="23" y="18"/>
                      <a:pt x="22" y="19"/>
                      <a:pt x="22" y="19"/>
                    </a:cubicBezTo>
                    <a:cubicBezTo>
                      <a:pt x="23" y="20"/>
                      <a:pt x="21" y="21"/>
                      <a:pt x="22" y="21"/>
                    </a:cubicBezTo>
                    <a:cubicBezTo>
                      <a:pt x="23" y="22"/>
                      <a:pt x="23" y="21"/>
                      <a:pt x="24" y="22"/>
                    </a:cubicBezTo>
                    <a:cubicBezTo>
                      <a:pt x="25" y="22"/>
                      <a:pt x="25" y="22"/>
                      <a:pt x="25" y="23"/>
                    </a:cubicBezTo>
                    <a:cubicBezTo>
                      <a:pt x="24" y="23"/>
                      <a:pt x="24" y="25"/>
                      <a:pt x="23" y="24"/>
                    </a:cubicBezTo>
                    <a:cubicBezTo>
                      <a:pt x="23" y="23"/>
                      <a:pt x="23" y="25"/>
                      <a:pt x="22" y="25"/>
                    </a:cubicBezTo>
                    <a:cubicBezTo>
                      <a:pt x="22" y="25"/>
                      <a:pt x="21" y="25"/>
                      <a:pt x="21" y="26"/>
                    </a:cubicBezTo>
                    <a:cubicBezTo>
                      <a:pt x="20" y="26"/>
                      <a:pt x="20" y="28"/>
                      <a:pt x="19" y="27"/>
                    </a:cubicBezTo>
                    <a:cubicBezTo>
                      <a:pt x="19" y="27"/>
                      <a:pt x="18" y="27"/>
                      <a:pt x="19" y="28"/>
                    </a:cubicBezTo>
                    <a:cubicBezTo>
                      <a:pt x="20" y="29"/>
                      <a:pt x="20" y="29"/>
                      <a:pt x="20" y="29"/>
                    </a:cubicBezTo>
                    <a:cubicBezTo>
                      <a:pt x="19" y="30"/>
                      <a:pt x="20" y="31"/>
                      <a:pt x="20" y="31"/>
                    </a:cubicBezTo>
                    <a:cubicBezTo>
                      <a:pt x="19" y="32"/>
                      <a:pt x="20" y="32"/>
                      <a:pt x="19" y="33"/>
                    </a:cubicBezTo>
                    <a:cubicBezTo>
                      <a:pt x="19" y="34"/>
                      <a:pt x="21" y="33"/>
                      <a:pt x="20" y="34"/>
                    </a:cubicBezTo>
                    <a:cubicBezTo>
                      <a:pt x="18" y="35"/>
                      <a:pt x="18" y="34"/>
                      <a:pt x="18" y="35"/>
                    </a:cubicBezTo>
                    <a:cubicBezTo>
                      <a:pt x="18" y="37"/>
                      <a:pt x="19" y="35"/>
                      <a:pt x="19" y="37"/>
                    </a:cubicBezTo>
                    <a:cubicBezTo>
                      <a:pt x="19" y="38"/>
                      <a:pt x="18" y="38"/>
                      <a:pt x="18" y="39"/>
                    </a:cubicBezTo>
                    <a:cubicBezTo>
                      <a:pt x="18" y="40"/>
                      <a:pt x="16" y="40"/>
                      <a:pt x="15" y="40"/>
                    </a:cubicBezTo>
                    <a:cubicBezTo>
                      <a:pt x="14" y="40"/>
                      <a:pt x="13" y="40"/>
                      <a:pt x="14" y="41"/>
                    </a:cubicBezTo>
                    <a:cubicBezTo>
                      <a:pt x="15" y="42"/>
                      <a:pt x="16" y="42"/>
                      <a:pt x="16" y="43"/>
                    </a:cubicBezTo>
                    <a:cubicBezTo>
                      <a:pt x="15" y="44"/>
                      <a:pt x="16" y="43"/>
                      <a:pt x="16" y="44"/>
                    </a:cubicBezTo>
                    <a:cubicBezTo>
                      <a:pt x="16" y="45"/>
                      <a:pt x="17" y="44"/>
                      <a:pt x="17" y="45"/>
                    </a:cubicBezTo>
                    <a:cubicBezTo>
                      <a:pt x="17" y="46"/>
                      <a:pt x="19" y="45"/>
                      <a:pt x="18" y="46"/>
                    </a:cubicBezTo>
                    <a:cubicBezTo>
                      <a:pt x="17" y="49"/>
                      <a:pt x="16" y="48"/>
                      <a:pt x="16" y="49"/>
                    </a:cubicBezTo>
                    <a:cubicBezTo>
                      <a:pt x="16" y="50"/>
                      <a:pt x="16" y="50"/>
                      <a:pt x="16" y="51"/>
                    </a:cubicBezTo>
                    <a:cubicBezTo>
                      <a:pt x="15" y="52"/>
                      <a:pt x="16" y="52"/>
                      <a:pt x="17" y="53"/>
                    </a:cubicBezTo>
                    <a:cubicBezTo>
                      <a:pt x="18" y="54"/>
                      <a:pt x="19" y="53"/>
                      <a:pt x="19" y="53"/>
                    </a:cubicBezTo>
                    <a:cubicBezTo>
                      <a:pt x="18" y="54"/>
                      <a:pt x="18" y="56"/>
                      <a:pt x="18" y="55"/>
                    </a:cubicBezTo>
                    <a:cubicBezTo>
                      <a:pt x="17" y="54"/>
                      <a:pt x="17" y="56"/>
                      <a:pt x="17" y="56"/>
                    </a:cubicBezTo>
                    <a:cubicBezTo>
                      <a:pt x="15" y="55"/>
                      <a:pt x="16" y="56"/>
                      <a:pt x="15" y="57"/>
                    </a:cubicBezTo>
                    <a:cubicBezTo>
                      <a:pt x="15" y="58"/>
                      <a:pt x="15" y="58"/>
                      <a:pt x="14" y="59"/>
                    </a:cubicBezTo>
                    <a:cubicBezTo>
                      <a:pt x="14" y="59"/>
                      <a:pt x="14" y="59"/>
                      <a:pt x="14" y="60"/>
                    </a:cubicBezTo>
                    <a:cubicBezTo>
                      <a:pt x="15" y="61"/>
                      <a:pt x="15" y="61"/>
                      <a:pt x="15" y="62"/>
                    </a:cubicBezTo>
                    <a:cubicBezTo>
                      <a:pt x="15" y="62"/>
                      <a:pt x="15" y="62"/>
                      <a:pt x="15" y="63"/>
                    </a:cubicBezTo>
                    <a:cubicBezTo>
                      <a:pt x="15" y="63"/>
                      <a:pt x="15" y="63"/>
                      <a:pt x="15" y="63"/>
                    </a:cubicBezTo>
                    <a:cubicBezTo>
                      <a:pt x="15" y="63"/>
                      <a:pt x="15" y="63"/>
                      <a:pt x="15" y="63"/>
                    </a:cubicBezTo>
                    <a:cubicBezTo>
                      <a:pt x="15" y="63"/>
                      <a:pt x="15" y="63"/>
                      <a:pt x="15" y="63"/>
                    </a:cubicBezTo>
                    <a:cubicBezTo>
                      <a:pt x="15" y="63"/>
                      <a:pt x="15" y="63"/>
                      <a:pt x="15" y="63"/>
                    </a:cubicBezTo>
                    <a:cubicBezTo>
                      <a:pt x="15" y="63"/>
                      <a:pt x="15" y="63"/>
                      <a:pt x="16" y="63"/>
                    </a:cubicBezTo>
                    <a:cubicBezTo>
                      <a:pt x="16" y="63"/>
                      <a:pt x="16" y="62"/>
                      <a:pt x="16" y="62"/>
                    </a:cubicBezTo>
                    <a:cubicBezTo>
                      <a:pt x="17" y="62"/>
                      <a:pt x="18" y="63"/>
                      <a:pt x="19" y="63"/>
                    </a:cubicBezTo>
                    <a:cubicBezTo>
                      <a:pt x="19" y="60"/>
                      <a:pt x="19" y="63"/>
                      <a:pt x="19" y="63"/>
                    </a:cubicBezTo>
                    <a:cubicBezTo>
                      <a:pt x="20" y="64"/>
                      <a:pt x="22" y="63"/>
                      <a:pt x="23" y="66"/>
                    </a:cubicBezTo>
                    <a:cubicBezTo>
                      <a:pt x="24" y="66"/>
                      <a:pt x="23" y="67"/>
                      <a:pt x="23" y="67"/>
                    </a:cubicBezTo>
                    <a:cubicBezTo>
                      <a:pt x="23" y="66"/>
                      <a:pt x="23" y="67"/>
                      <a:pt x="23" y="67"/>
                    </a:cubicBezTo>
                    <a:cubicBezTo>
                      <a:pt x="23" y="68"/>
                      <a:pt x="23" y="68"/>
                      <a:pt x="24" y="68"/>
                    </a:cubicBezTo>
                    <a:cubicBezTo>
                      <a:pt x="24" y="67"/>
                      <a:pt x="25" y="68"/>
                      <a:pt x="24" y="69"/>
                    </a:cubicBezTo>
                    <a:cubicBezTo>
                      <a:pt x="24" y="69"/>
                      <a:pt x="25" y="69"/>
                      <a:pt x="25" y="69"/>
                    </a:cubicBezTo>
                    <a:cubicBezTo>
                      <a:pt x="25" y="68"/>
                      <a:pt x="25" y="69"/>
                      <a:pt x="25" y="69"/>
                    </a:cubicBezTo>
                    <a:cubicBezTo>
                      <a:pt x="25" y="69"/>
                      <a:pt x="25" y="70"/>
                      <a:pt x="24" y="69"/>
                    </a:cubicBezTo>
                    <a:cubicBezTo>
                      <a:pt x="24" y="69"/>
                      <a:pt x="24" y="69"/>
                      <a:pt x="25" y="70"/>
                    </a:cubicBezTo>
                    <a:cubicBezTo>
                      <a:pt x="25" y="70"/>
                      <a:pt x="25" y="70"/>
                      <a:pt x="25" y="71"/>
                    </a:cubicBezTo>
                    <a:cubicBezTo>
                      <a:pt x="25" y="71"/>
                      <a:pt x="26" y="70"/>
                      <a:pt x="26" y="71"/>
                    </a:cubicBezTo>
                    <a:cubicBezTo>
                      <a:pt x="26" y="72"/>
                      <a:pt x="26" y="72"/>
                      <a:pt x="26" y="72"/>
                    </a:cubicBezTo>
                    <a:cubicBezTo>
                      <a:pt x="27" y="72"/>
                      <a:pt x="27" y="72"/>
                      <a:pt x="28" y="73"/>
                    </a:cubicBezTo>
                    <a:cubicBezTo>
                      <a:pt x="28" y="73"/>
                      <a:pt x="28" y="73"/>
                      <a:pt x="29" y="73"/>
                    </a:cubicBezTo>
                    <a:cubicBezTo>
                      <a:pt x="29" y="73"/>
                      <a:pt x="29" y="73"/>
                      <a:pt x="30" y="74"/>
                    </a:cubicBezTo>
                    <a:cubicBezTo>
                      <a:pt x="30" y="74"/>
                      <a:pt x="30" y="74"/>
                      <a:pt x="30" y="73"/>
                    </a:cubicBezTo>
                    <a:cubicBezTo>
                      <a:pt x="31" y="73"/>
                      <a:pt x="31" y="73"/>
                      <a:pt x="31" y="73"/>
                    </a:cubicBezTo>
                    <a:cubicBezTo>
                      <a:pt x="32" y="73"/>
                      <a:pt x="31" y="73"/>
                      <a:pt x="31" y="73"/>
                    </a:cubicBezTo>
                    <a:cubicBezTo>
                      <a:pt x="31" y="72"/>
                      <a:pt x="31" y="72"/>
                      <a:pt x="32" y="72"/>
                    </a:cubicBezTo>
                    <a:cubicBezTo>
                      <a:pt x="32" y="73"/>
                      <a:pt x="32" y="73"/>
                      <a:pt x="32" y="72"/>
                    </a:cubicBezTo>
                    <a:cubicBezTo>
                      <a:pt x="32" y="72"/>
                      <a:pt x="32" y="72"/>
                      <a:pt x="32" y="72"/>
                    </a:cubicBezTo>
                    <a:cubicBezTo>
                      <a:pt x="32" y="71"/>
                      <a:pt x="32" y="71"/>
                      <a:pt x="33" y="70"/>
                    </a:cubicBezTo>
                    <a:cubicBezTo>
                      <a:pt x="33" y="69"/>
                      <a:pt x="33" y="70"/>
                      <a:pt x="34" y="69"/>
                    </a:cubicBezTo>
                    <a:cubicBezTo>
                      <a:pt x="35" y="69"/>
                      <a:pt x="35" y="69"/>
                      <a:pt x="36" y="69"/>
                    </a:cubicBezTo>
                    <a:cubicBezTo>
                      <a:pt x="36" y="69"/>
                      <a:pt x="36" y="69"/>
                      <a:pt x="37" y="69"/>
                    </a:cubicBezTo>
                    <a:cubicBezTo>
                      <a:pt x="37" y="69"/>
                      <a:pt x="37" y="69"/>
                      <a:pt x="38" y="68"/>
                    </a:cubicBezTo>
                    <a:cubicBezTo>
                      <a:pt x="39" y="68"/>
                      <a:pt x="38" y="68"/>
                      <a:pt x="39" y="67"/>
                    </a:cubicBezTo>
                    <a:cubicBezTo>
                      <a:pt x="39" y="67"/>
                      <a:pt x="39" y="67"/>
                      <a:pt x="39" y="67"/>
                    </a:cubicBezTo>
                    <a:cubicBezTo>
                      <a:pt x="39" y="67"/>
                      <a:pt x="39" y="66"/>
                      <a:pt x="40" y="67"/>
                    </a:cubicBezTo>
                    <a:cubicBezTo>
                      <a:pt x="41" y="67"/>
                      <a:pt x="42" y="66"/>
                      <a:pt x="43" y="67"/>
                    </a:cubicBezTo>
                    <a:cubicBezTo>
                      <a:pt x="43" y="67"/>
                      <a:pt x="43" y="67"/>
                      <a:pt x="44" y="67"/>
                    </a:cubicBezTo>
                    <a:cubicBezTo>
                      <a:pt x="44" y="67"/>
                      <a:pt x="45" y="67"/>
                      <a:pt x="44" y="67"/>
                    </a:cubicBezTo>
                    <a:cubicBezTo>
                      <a:pt x="46" y="67"/>
                      <a:pt x="45" y="67"/>
                      <a:pt x="45" y="67"/>
                    </a:cubicBezTo>
                    <a:cubicBezTo>
                      <a:pt x="46" y="67"/>
                      <a:pt x="45" y="67"/>
                      <a:pt x="46" y="67"/>
                    </a:cubicBezTo>
                    <a:cubicBezTo>
                      <a:pt x="46" y="67"/>
                      <a:pt x="47" y="67"/>
                      <a:pt x="47" y="67"/>
                    </a:cubicBezTo>
                    <a:cubicBezTo>
                      <a:pt x="48" y="67"/>
                      <a:pt x="47" y="67"/>
                      <a:pt x="49" y="67"/>
                    </a:cubicBezTo>
                    <a:cubicBezTo>
                      <a:pt x="52" y="67"/>
                      <a:pt x="51" y="68"/>
                      <a:pt x="52" y="67"/>
                    </a:cubicBezTo>
                    <a:cubicBezTo>
                      <a:pt x="52" y="67"/>
                      <a:pt x="53" y="68"/>
                      <a:pt x="54" y="67"/>
                    </a:cubicBezTo>
                    <a:cubicBezTo>
                      <a:pt x="54" y="66"/>
                      <a:pt x="53" y="66"/>
                      <a:pt x="55" y="66"/>
                    </a:cubicBezTo>
                    <a:cubicBezTo>
                      <a:pt x="56" y="66"/>
                      <a:pt x="56" y="66"/>
                      <a:pt x="56" y="66"/>
                    </a:cubicBezTo>
                    <a:cubicBezTo>
                      <a:pt x="56" y="66"/>
                      <a:pt x="57" y="67"/>
                      <a:pt x="57" y="67"/>
                    </a:cubicBezTo>
                    <a:cubicBezTo>
                      <a:pt x="57" y="67"/>
                      <a:pt x="57" y="67"/>
                      <a:pt x="58" y="67"/>
                    </a:cubicBezTo>
                    <a:cubicBezTo>
                      <a:pt x="58" y="66"/>
                      <a:pt x="58" y="66"/>
                      <a:pt x="58" y="66"/>
                    </a:cubicBezTo>
                    <a:cubicBezTo>
                      <a:pt x="58" y="65"/>
                      <a:pt x="59" y="65"/>
                      <a:pt x="59" y="64"/>
                    </a:cubicBezTo>
                    <a:cubicBezTo>
                      <a:pt x="59" y="64"/>
                      <a:pt x="60" y="64"/>
                      <a:pt x="60" y="63"/>
                    </a:cubicBezTo>
                    <a:cubicBezTo>
                      <a:pt x="60" y="62"/>
                      <a:pt x="60" y="62"/>
                      <a:pt x="60" y="62"/>
                    </a:cubicBezTo>
                    <a:cubicBezTo>
                      <a:pt x="61" y="61"/>
                      <a:pt x="61" y="61"/>
                      <a:pt x="61" y="61"/>
                    </a:cubicBezTo>
                    <a:cubicBezTo>
                      <a:pt x="62" y="60"/>
                      <a:pt x="62" y="61"/>
                      <a:pt x="63" y="60"/>
                    </a:cubicBezTo>
                    <a:cubicBezTo>
                      <a:pt x="63" y="60"/>
                      <a:pt x="63" y="60"/>
                      <a:pt x="63" y="60"/>
                    </a:cubicBezTo>
                    <a:cubicBezTo>
                      <a:pt x="63" y="60"/>
                      <a:pt x="63" y="60"/>
                      <a:pt x="63" y="60"/>
                    </a:cubicBezTo>
                    <a:cubicBezTo>
                      <a:pt x="64" y="59"/>
                      <a:pt x="64" y="59"/>
                      <a:pt x="64" y="59"/>
                    </a:cubicBezTo>
                    <a:cubicBezTo>
                      <a:pt x="65" y="59"/>
                      <a:pt x="65" y="59"/>
                      <a:pt x="65" y="59"/>
                    </a:cubicBezTo>
                    <a:cubicBezTo>
                      <a:pt x="66" y="60"/>
                      <a:pt x="65" y="59"/>
                      <a:pt x="66" y="59"/>
                    </a:cubicBezTo>
                    <a:cubicBezTo>
                      <a:pt x="67" y="59"/>
                      <a:pt x="66" y="59"/>
                      <a:pt x="67" y="59"/>
                    </a:cubicBezTo>
                    <a:cubicBezTo>
                      <a:pt x="67" y="59"/>
                      <a:pt x="67" y="59"/>
                      <a:pt x="68" y="59"/>
                    </a:cubicBezTo>
                    <a:cubicBezTo>
                      <a:pt x="68" y="59"/>
                      <a:pt x="69" y="59"/>
                      <a:pt x="69" y="59"/>
                    </a:cubicBezTo>
                    <a:cubicBezTo>
                      <a:pt x="69" y="57"/>
                      <a:pt x="68" y="57"/>
                      <a:pt x="69" y="58"/>
                    </a:cubicBezTo>
                    <a:cubicBezTo>
                      <a:pt x="69" y="58"/>
                      <a:pt x="69" y="58"/>
                      <a:pt x="69" y="58"/>
                    </a:cubicBezTo>
                    <a:cubicBezTo>
                      <a:pt x="68" y="58"/>
                      <a:pt x="68" y="58"/>
                      <a:pt x="68" y="58"/>
                    </a:cubicBezTo>
                    <a:cubicBezTo>
                      <a:pt x="68" y="58"/>
                      <a:pt x="67" y="58"/>
                      <a:pt x="68" y="57"/>
                    </a:cubicBezTo>
                    <a:cubicBezTo>
                      <a:pt x="68" y="56"/>
                      <a:pt x="68" y="57"/>
                      <a:pt x="68" y="57"/>
                    </a:cubicBezTo>
                    <a:cubicBezTo>
                      <a:pt x="69" y="58"/>
                      <a:pt x="69" y="57"/>
                      <a:pt x="68" y="56"/>
                    </a:cubicBezTo>
                    <a:cubicBezTo>
                      <a:pt x="68" y="56"/>
                      <a:pt x="69" y="56"/>
                      <a:pt x="69" y="54"/>
                    </a:cubicBezTo>
                    <a:cubicBezTo>
                      <a:pt x="69" y="52"/>
                      <a:pt x="70" y="55"/>
                      <a:pt x="70" y="53"/>
                    </a:cubicBezTo>
                    <a:cubicBezTo>
                      <a:pt x="70" y="52"/>
                      <a:pt x="70" y="52"/>
                      <a:pt x="71" y="52"/>
                    </a:cubicBezTo>
                    <a:cubicBezTo>
                      <a:pt x="71" y="52"/>
                      <a:pt x="71" y="52"/>
                      <a:pt x="71" y="52"/>
                    </a:cubicBezTo>
                    <a:cubicBezTo>
                      <a:pt x="71" y="51"/>
                      <a:pt x="72" y="51"/>
                      <a:pt x="72" y="51"/>
                    </a:cubicBezTo>
                    <a:cubicBezTo>
                      <a:pt x="72" y="51"/>
                      <a:pt x="72" y="50"/>
                      <a:pt x="73" y="50"/>
                    </a:cubicBezTo>
                    <a:cubicBezTo>
                      <a:pt x="73" y="50"/>
                      <a:pt x="73" y="50"/>
                      <a:pt x="73" y="50"/>
                    </a:cubicBezTo>
                    <a:cubicBezTo>
                      <a:pt x="74" y="50"/>
                      <a:pt x="74" y="50"/>
                      <a:pt x="74" y="50"/>
                    </a:cubicBezTo>
                    <a:cubicBezTo>
                      <a:pt x="74" y="50"/>
                      <a:pt x="74" y="50"/>
                      <a:pt x="74" y="49"/>
                    </a:cubicBezTo>
                    <a:cubicBezTo>
                      <a:pt x="75" y="49"/>
                      <a:pt x="75" y="49"/>
                      <a:pt x="76" y="49"/>
                    </a:cubicBezTo>
                    <a:cubicBezTo>
                      <a:pt x="76" y="49"/>
                      <a:pt x="76" y="48"/>
                      <a:pt x="76" y="48"/>
                    </a:cubicBezTo>
                    <a:cubicBezTo>
                      <a:pt x="77" y="48"/>
                      <a:pt x="75" y="48"/>
                      <a:pt x="76" y="48"/>
                    </a:cubicBezTo>
                    <a:cubicBezTo>
                      <a:pt x="76" y="48"/>
                      <a:pt x="76" y="47"/>
                      <a:pt x="75" y="47"/>
                    </a:cubicBezTo>
                    <a:cubicBezTo>
                      <a:pt x="74" y="47"/>
                      <a:pt x="75" y="47"/>
                      <a:pt x="74" y="47"/>
                    </a:cubicBezTo>
                    <a:cubicBezTo>
                      <a:pt x="73" y="46"/>
                      <a:pt x="73" y="46"/>
                      <a:pt x="73" y="45"/>
                    </a:cubicBezTo>
                    <a:cubicBezTo>
                      <a:pt x="72" y="44"/>
                      <a:pt x="73" y="45"/>
                      <a:pt x="73" y="44"/>
                    </a:cubicBezTo>
                    <a:cubicBezTo>
                      <a:pt x="72" y="44"/>
                      <a:pt x="73" y="44"/>
                      <a:pt x="72" y="43"/>
                    </a:cubicBezTo>
                    <a:cubicBezTo>
                      <a:pt x="72" y="43"/>
                      <a:pt x="71" y="42"/>
                      <a:pt x="72" y="43"/>
                    </a:cubicBezTo>
                    <a:cubicBezTo>
                      <a:pt x="72" y="43"/>
                      <a:pt x="72" y="44"/>
                      <a:pt x="72" y="44"/>
                    </a:cubicBezTo>
                    <a:cubicBezTo>
                      <a:pt x="71" y="44"/>
                      <a:pt x="71" y="43"/>
                      <a:pt x="71" y="42"/>
                    </a:cubicBezTo>
                    <a:cubicBezTo>
                      <a:pt x="71" y="41"/>
                      <a:pt x="72" y="43"/>
                      <a:pt x="72" y="41"/>
                    </a:cubicBezTo>
                    <a:cubicBezTo>
                      <a:pt x="72" y="41"/>
                      <a:pt x="72" y="41"/>
                      <a:pt x="72" y="40"/>
                    </a:cubicBezTo>
                    <a:cubicBezTo>
                      <a:pt x="73" y="40"/>
                      <a:pt x="73" y="40"/>
                      <a:pt x="73" y="40"/>
                    </a:cubicBezTo>
                    <a:cubicBezTo>
                      <a:pt x="73" y="39"/>
                      <a:pt x="73" y="38"/>
                      <a:pt x="74" y="38"/>
                    </a:cubicBezTo>
                    <a:cubicBezTo>
                      <a:pt x="74" y="38"/>
                      <a:pt x="74" y="38"/>
                      <a:pt x="74" y="37"/>
                    </a:cubicBezTo>
                    <a:cubicBezTo>
                      <a:pt x="75" y="37"/>
                      <a:pt x="74" y="36"/>
                      <a:pt x="75" y="36"/>
                    </a:cubicBezTo>
                    <a:cubicBezTo>
                      <a:pt x="76" y="36"/>
                      <a:pt x="75" y="35"/>
                      <a:pt x="76" y="35"/>
                    </a:cubicBezTo>
                    <a:cubicBezTo>
                      <a:pt x="77" y="35"/>
                      <a:pt x="76" y="35"/>
                      <a:pt x="77" y="34"/>
                    </a:cubicBezTo>
                    <a:cubicBezTo>
                      <a:pt x="78" y="33"/>
                      <a:pt x="78" y="33"/>
                      <a:pt x="78" y="32"/>
                    </a:cubicBezTo>
                    <a:cubicBezTo>
                      <a:pt x="78" y="32"/>
                      <a:pt x="79" y="32"/>
                      <a:pt x="79" y="31"/>
                    </a:cubicBezTo>
                    <a:cubicBezTo>
                      <a:pt x="79" y="31"/>
                      <a:pt x="79" y="31"/>
                      <a:pt x="79" y="31"/>
                    </a:cubicBezTo>
                    <a:cubicBezTo>
                      <a:pt x="80" y="31"/>
                      <a:pt x="80" y="31"/>
                      <a:pt x="80" y="31"/>
                    </a:cubicBezTo>
                    <a:cubicBezTo>
                      <a:pt x="80" y="31"/>
                      <a:pt x="80" y="31"/>
                      <a:pt x="80" y="31"/>
                    </a:cubicBezTo>
                    <a:cubicBezTo>
                      <a:pt x="80" y="31"/>
                      <a:pt x="79" y="31"/>
                      <a:pt x="79" y="31"/>
                    </a:cubicBezTo>
                    <a:cubicBezTo>
                      <a:pt x="79" y="32"/>
                      <a:pt x="80" y="32"/>
                      <a:pt x="81" y="31"/>
                    </a:cubicBezTo>
                    <a:cubicBezTo>
                      <a:pt x="81" y="30"/>
                      <a:pt x="81" y="31"/>
                      <a:pt x="81" y="31"/>
                    </a:cubicBezTo>
                    <a:cubicBezTo>
                      <a:pt x="81" y="30"/>
                      <a:pt x="81" y="30"/>
                      <a:pt x="82" y="30"/>
                    </a:cubicBezTo>
                    <a:cubicBezTo>
                      <a:pt x="82" y="30"/>
                      <a:pt x="82" y="29"/>
                      <a:pt x="81" y="30"/>
                    </a:cubicBezTo>
                    <a:cubicBezTo>
                      <a:pt x="81" y="30"/>
                      <a:pt x="81" y="30"/>
                      <a:pt x="81" y="30"/>
                    </a:cubicBezTo>
                    <a:cubicBezTo>
                      <a:pt x="80" y="29"/>
                      <a:pt x="81" y="30"/>
                      <a:pt x="81" y="30"/>
                    </a:cubicBezTo>
                    <a:cubicBezTo>
                      <a:pt x="81" y="30"/>
                      <a:pt x="80" y="30"/>
                      <a:pt x="80" y="30"/>
                    </a:cubicBezTo>
                    <a:cubicBezTo>
                      <a:pt x="79" y="30"/>
                      <a:pt x="81" y="29"/>
                      <a:pt x="81" y="28"/>
                    </a:cubicBezTo>
                    <a:cubicBezTo>
                      <a:pt x="81" y="28"/>
                      <a:pt x="82" y="27"/>
                      <a:pt x="83" y="27"/>
                    </a:cubicBezTo>
                    <a:cubicBezTo>
                      <a:pt x="84" y="26"/>
                      <a:pt x="83" y="27"/>
                      <a:pt x="84" y="27"/>
                    </a:cubicBezTo>
                    <a:cubicBezTo>
                      <a:pt x="85" y="26"/>
                      <a:pt x="86" y="27"/>
                      <a:pt x="86" y="26"/>
                    </a:cubicBezTo>
                    <a:cubicBezTo>
                      <a:pt x="86" y="26"/>
                      <a:pt x="87" y="26"/>
                      <a:pt x="88" y="26"/>
                    </a:cubicBezTo>
                    <a:cubicBezTo>
                      <a:pt x="89" y="26"/>
                      <a:pt x="89" y="25"/>
                      <a:pt x="89" y="25"/>
                    </a:cubicBezTo>
                    <a:cubicBezTo>
                      <a:pt x="89" y="25"/>
                      <a:pt x="89" y="25"/>
                      <a:pt x="90" y="25"/>
                    </a:cubicBezTo>
                    <a:cubicBezTo>
                      <a:pt x="91" y="25"/>
                      <a:pt x="91" y="25"/>
                      <a:pt x="91" y="25"/>
                    </a:cubicBezTo>
                    <a:cubicBezTo>
                      <a:pt x="92" y="25"/>
                      <a:pt x="92" y="24"/>
                      <a:pt x="92" y="23"/>
                    </a:cubicBezTo>
                    <a:cubicBezTo>
                      <a:pt x="92" y="23"/>
                      <a:pt x="93" y="23"/>
                      <a:pt x="94" y="23"/>
                    </a:cubicBezTo>
                    <a:cubicBezTo>
                      <a:pt x="95" y="22"/>
                      <a:pt x="95" y="22"/>
                      <a:pt x="96" y="22"/>
                    </a:cubicBezTo>
                    <a:cubicBezTo>
                      <a:pt x="96" y="22"/>
                      <a:pt x="97" y="21"/>
                      <a:pt x="97" y="21"/>
                    </a:cubicBezTo>
                    <a:cubicBezTo>
                      <a:pt x="97" y="21"/>
                      <a:pt x="98" y="21"/>
                      <a:pt x="98" y="21"/>
                    </a:cubicBezTo>
                    <a:cubicBezTo>
                      <a:pt x="98" y="20"/>
                      <a:pt x="99" y="20"/>
                      <a:pt x="99" y="20"/>
                    </a:cubicBezTo>
                    <a:cubicBezTo>
                      <a:pt x="99" y="20"/>
                      <a:pt x="99" y="20"/>
                      <a:pt x="100" y="19"/>
                    </a:cubicBezTo>
                    <a:cubicBezTo>
                      <a:pt x="100" y="19"/>
                      <a:pt x="100" y="19"/>
                      <a:pt x="100" y="18"/>
                    </a:cubicBezTo>
                    <a:cubicBezTo>
                      <a:pt x="100" y="18"/>
                      <a:pt x="101" y="17"/>
                      <a:pt x="100" y="16"/>
                    </a:cubicBezTo>
                    <a:cubicBezTo>
                      <a:pt x="99" y="16"/>
                      <a:pt x="99" y="16"/>
                      <a:pt x="99" y="15"/>
                    </a:cubicBezTo>
                    <a:cubicBezTo>
                      <a:pt x="99" y="15"/>
                      <a:pt x="100" y="15"/>
                      <a:pt x="100" y="15"/>
                    </a:cubicBezTo>
                    <a:cubicBezTo>
                      <a:pt x="100" y="15"/>
                      <a:pt x="101" y="15"/>
                      <a:pt x="101" y="15"/>
                    </a:cubicBezTo>
                    <a:cubicBezTo>
                      <a:pt x="101" y="14"/>
                      <a:pt x="101" y="14"/>
                      <a:pt x="101" y="14"/>
                    </a:cubicBezTo>
                    <a:cubicBezTo>
                      <a:pt x="101" y="14"/>
                      <a:pt x="100" y="14"/>
                      <a:pt x="100" y="14"/>
                    </a:cubicBezTo>
                    <a:cubicBezTo>
                      <a:pt x="100" y="14"/>
                      <a:pt x="100" y="14"/>
                      <a:pt x="100" y="13"/>
                    </a:cubicBezTo>
                    <a:cubicBezTo>
                      <a:pt x="100" y="13"/>
                      <a:pt x="100" y="13"/>
                      <a:pt x="100" y="13"/>
                    </a:cubicBezTo>
                    <a:cubicBezTo>
                      <a:pt x="99" y="13"/>
                      <a:pt x="99" y="13"/>
                      <a:pt x="98" y="13"/>
                    </a:cubicBezTo>
                    <a:close/>
                    <a:moveTo>
                      <a:pt x="69" y="54"/>
                    </a:moveTo>
                    <a:cubicBezTo>
                      <a:pt x="69" y="54"/>
                      <a:pt x="69" y="54"/>
                      <a:pt x="69" y="54"/>
                    </a:cubicBezTo>
                    <a:cubicBezTo>
                      <a:pt x="69" y="53"/>
                      <a:pt x="69" y="53"/>
                      <a:pt x="69" y="53"/>
                    </a:cubicBezTo>
                    <a:cubicBezTo>
                      <a:pt x="69" y="53"/>
                      <a:pt x="69" y="53"/>
                      <a:pt x="69" y="54"/>
                    </a:cubicBezTo>
                    <a:close/>
                    <a:moveTo>
                      <a:pt x="70" y="53"/>
                    </a:moveTo>
                    <a:cubicBezTo>
                      <a:pt x="69" y="53"/>
                      <a:pt x="69" y="53"/>
                      <a:pt x="70" y="53"/>
                    </a:cubicBezTo>
                    <a:cubicBezTo>
                      <a:pt x="70" y="52"/>
                      <a:pt x="70" y="53"/>
                      <a:pt x="70" y="53"/>
                    </a:cubicBezTo>
                    <a:cubicBezTo>
                      <a:pt x="70" y="53"/>
                      <a:pt x="70" y="53"/>
                      <a:pt x="70" y="53"/>
                    </a:cubicBezTo>
                    <a:close/>
                  </a:path>
                </a:pathLst>
              </a:custGeom>
              <a:solidFill>
                <a:schemeClr val="accent1"/>
              </a:solidFill>
              <a:ln w="3175">
                <a:noFill/>
              </a:ln>
            </p:spPr>
            <p:txBody>
              <a:bodyPr vert="horz" wrap="square" lIns="91440" tIns="45720" rIns="91440" bIns="45720" numCol="1" anchor="t" anchorCtr="0" compatLnSpc="1">
                <a:prstTxWarp prst="textNoShape">
                  <a:avLst/>
                </a:prstTxWarp>
              </a:bodyPr>
              <a:lstStyle/>
              <a:p>
                <a:endParaRPr lang="en-GB"/>
              </a:p>
            </p:txBody>
          </p:sp>
          <p:sp>
            <p:nvSpPr>
              <p:cNvPr id="5267" name="Freeform 2780">
                <a:extLst>
                  <a:ext uri="{FF2B5EF4-FFF2-40B4-BE49-F238E27FC236}">
                    <a16:creationId xmlns:a16="http://schemas.microsoft.com/office/drawing/2014/main" id="{B346A125-04DD-B1DF-5F37-A9BBD5D35F39}"/>
                  </a:ext>
                </a:extLst>
              </p:cNvPr>
              <p:cNvSpPr>
                <a:spLocks/>
              </p:cNvSpPr>
              <p:nvPr/>
            </p:nvSpPr>
            <p:spPr bwMode="auto">
              <a:xfrm>
                <a:off x="4371975" y="3444875"/>
                <a:ext cx="11113" cy="12700"/>
              </a:xfrm>
              <a:custGeom>
                <a:avLst/>
                <a:gdLst>
                  <a:gd name="T0" fmla="*/ 4 w 4"/>
                  <a:gd name="T1" fmla="*/ 1 h 4"/>
                  <a:gd name="T2" fmla="*/ 1 w 4"/>
                  <a:gd name="T3" fmla="*/ 1 h 4"/>
                  <a:gd name="T4" fmla="*/ 1 w 4"/>
                  <a:gd name="T5" fmla="*/ 1 h 4"/>
                  <a:gd name="T6" fmla="*/ 1 w 4"/>
                  <a:gd name="T7" fmla="*/ 2 h 4"/>
                  <a:gd name="T8" fmla="*/ 1 w 4"/>
                  <a:gd name="T9" fmla="*/ 3 h 4"/>
                  <a:gd name="T10" fmla="*/ 1 w 4"/>
                  <a:gd name="T11" fmla="*/ 3 h 4"/>
                  <a:gd name="T12" fmla="*/ 3 w 4"/>
                  <a:gd name="T13" fmla="*/ 3 h 4"/>
                  <a:gd name="T14" fmla="*/ 4 w 4"/>
                  <a:gd name="T15" fmla="*/ 2 h 4"/>
                  <a:gd name="T16" fmla="*/ 4 w 4"/>
                  <a:gd name="T17"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4">
                    <a:moveTo>
                      <a:pt x="4" y="1"/>
                    </a:moveTo>
                    <a:cubicBezTo>
                      <a:pt x="3" y="1"/>
                      <a:pt x="2" y="0"/>
                      <a:pt x="1" y="1"/>
                    </a:cubicBezTo>
                    <a:cubicBezTo>
                      <a:pt x="1" y="1"/>
                      <a:pt x="1" y="1"/>
                      <a:pt x="1" y="1"/>
                    </a:cubicBezTo>
                    <a:cubicBezTo>
                      <a:pt x="1" y="1"/>
                      <a:pt x="0" y="2"/>
                      <a:pt x="1" y="2"/>
                    </a:cubicBezTo>
                    <a:cubicBezTo>
                      <a:pt x="1" y="2"/>
                      <a:pt x="1" y="2"/>
                      <a:pt x="1" y="3"/>
                    </a:cubicBezTo>
                    <a:cubicBezTo>
                      <a:pt x="0" y="3"/>
                      <a:pt x="1" y="4"/>
                      <a:pt x="1" y="3"/>
                    </a:cubicBezTo>
                    <a:cubicBezTo>
                      <a:pt x="2" y="3"/>
                      <a:pt x="2" y="3"/>
                      <a:pt x="3" y="3"/>
                    </a:cubicBezTo>
                    <a:cubicBezTo>
                      <a:pt x="3" y="3"/>
                      <a:pt x="3" y="2"/>
                      <a:pt x="4" y="2"/>
                    </a:cubicBezTo>
                    <a:cubicBezTo>
                      <a:pt x="4" y="2"/>
                      <a:pt x="4" y="1"/>
                      <a:pt x="4" y="1"/>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268" name="Freeform 2781">
                <a:extLst>
                  <a:ext uri="{FF2B5EF4-FFF2-40B4-BE49-F238E27FC236}">
                    <a16:creationId xmlns:a16="http://schemas.microsoft.com/office/drawing/2014/main" id="{44D93A46-4DD2-3D0E-9C9A-B3CB636E374E}"/>
                  </a:ext>
                </a:extLst>
              </p:cNvPr>
              <p:cNvSpPr>
                <a:spLocks/>
              </p:cNvSpPr>
              <p:nvPr/>
            </p:nvSpPr>
            <p:spPr bwMode="auto">
              <a:xfrm>
                <a:off x="4400550" y="3195638"/>
                <a:ext cx="88900" cy="57150"/>
              </a:xfrm>
              <a:custGeom>
                <a:avLst/>
                <a:gdLst>
                  <a:gd name="T0" fmla="*/ 30 w 31"/>
                  <a:gd name="T1" fmla="*/ 11 h 20"/>
                  <a:gd name="T2" fmla="*/ 30 w 31"/>
                  <a:gd name="T3" fmla="*/ 9 h 20"/>
                  <a:gd name="T4" fmla="*/ 28 w 31"/>
                  <a:gd name="T5" fmla="*/ 8 h 20"/>
                  <a:gd name="T6" fmla="*/ 27 w 31"/>
                  <a:gd name="T7" fmla="*/ 8 h 20"/>
                  <a:gd name="T8" fmla="*/ 25 w 31"/>
                  <a:gd name="T9" fmla="*/ 7 h 20"/>
                  <a:gd name="T10" fmla="*/ 26 w 31"/>
                  <a:gd name="T11" fmla="*/ 5 h 20"/>
                  <a:gd name="T12" fmla="*/ 24 w 31"/>
                  <a:gd name="T13" fmla="*/ 3 h 20"/>
                  <a:gd name="T14" fmla="*/ 22 w 31"/>
                  <a:gd name="T15" fmla="*/ 2 h 20"/>
                  <a:gd name="T16" fmla="*/ 20 w 31"/>
                  <a:gd name="T17" fmla="*/ 1 h 20"/>
                  <a:gd name="T18" fmla="*/ 19 w 31"/>
                  <a:gd name="T19" fmla="*/ 0 h 20"/>
                  <a:gd name="T20" fmla="*/ 18 w 31"/>
                  <a:gd name="T21" fmla="*/ 0 h 20"/>
                  <a:gd name="T22" fmla="*/ 16 w 31"/>
                  <a:gd name="T23" fmla="*/ 1 h 20"/>
                  <a:gd name="T24" fmla="*/ 15 w 31"/>
                  <a:gd name="T25" fmla="*/ 0 h 20"/>
                  <a:gd name="T26" fmla="*/ 13 w 31"/>
                  <a:gd name="T27" fmla="*/ 1 h 20"/>
                  <a:gd name="T28" fmla="*/ 13 w 31"/>
                  <a:gd name="T29" fmla="*/ 2 h 20"/>
                  <a:gd name="T30" fmla="*/ 9 w 31"/>
                  <a:gd name="T31" fmla="*/ 3 h 20"/>
                  <a:gd name="T32" fmla="*/ 6 w 31"/>
                  <a:gd name="T33" fmla="*/ 3 h 20"/>
                  <a:gd name="T34" fmla="*/ 6 w 31"/>
                  <a:gd name="T35" fmla="*/ 1 h 20"/>
                  <a:gd name="T36" fmla="*/ 5 w 31"/>
                  <a:gd name="T37" fmla="*/ 1 h 20"/>
                  <a:gd name="T38" fmla="*/ 3 w 31"/>
                  <a:gd name="T39" fmla="*/ 2 h 20"/>
                  <a:gd name="T40" fmla="*/ 1 w 31"/>
                  <a:gd name="T41" fmla="*/ 3 h 20"/>
                  <a:gd name="T42" fmla="*/ 0 w 31"/>
                  <a:gd name="T43" fmla="*/ 4 h 20"/>
                  <a:gd name="T44" fmla="*/ 2 w 31"/>
                  <a:gd name="T45" fmla="*/ 8 h 20"/>
                  <a:gd name="T46" fmla="*/ 4 w 31"/>
                  <a:gd name="T47" fmla="*/ 7 h 20"/>
                  <a:gd name="T48" fmla="*/ 6 w 31"/>
                  <a:gd name="T49" fmla="*/ 9 h 20"/>
                  <a:gd name="T50" fmla="*/ 7 w 31"/>
                  <a:gd name="T51" fmla="*/ 10 h 20"/>
                  <a:gd name="T52" fmla="*/ 9 w 31"/>
                  <a:gd name="T53" fmla="*/ 11 h 20"/>
                  <a:gd name="T54" fmla="*/ 10 w 31"/>
                  <a:gd name="T55" fmla="*/ 12 h 20"/>
                  <a:gd name="T56" fmla="*/ 12 w 31"/>
                  <a:gd name="T57" fmla="*/ 12 h 20"/>
                  <a:gd name="T58" fmla="*/ 13 w 31"/>
                  <a:gd name="T59" fmla="*/ 13 h 20"/>
                  <a:gd name="T60" fmla="*/ 13 w 31"/>
                  <a:gd name="T61" fmla="*/ 14 h 20"/>
                  <a:gd name="T62" fmla="*/ 14 w 31"/>
                  <a:gd name="T63" fmla="*/ 16 h 20"/>
                  <a:gd name="T64" fmla="*/ 17 w 31"/>
                  <a:gd name="T65" fmla="*/ 15 h 20"/>
                  <a:gd name="T66" fmla="*/ 19 w 31"/>
                  <a:gd name="T67" fmla="*/ 14 h 20"/>
                  <a:gd name="T68" fmla="*/ 18 w 31"/>
                  <a:gd name="T69" fmla="*/ 16 h 20"/>
                  <a:gd name="T70" fmla="*/ 22 w 31"/>
                  <a:gd name="T71" fmla="*/ 19 h 20"/>
                  <a:gd name="T72" fmla="*/ 24 w 31"/>
                  <a:gd name="T73" fmla="*/ 20 h 20"/>
                  <a:gd name="T74" fmla="*/ 26 w 31"/>
                  <a:gd name="T75" fmla="*/ 20 h 20"/>
                  <a:gd name="T76" fmla="*/ 27 w 31"/>
                  <a:gd name="T77" fmla="*/ 19 h 20"/>
                  <a:gd name="T78" fmla="*/ 26 w 31"/>
                  <a:gd name="T79" fmla="*/ 18 h 20"/>
                  <a:gd name="T80" fmla="*/ 26 w 31"/>
                  <a:gd name="T81" fmla="*/ 16 h 20"/>
                  <a:gd name="T82" fmla="*/ 26 w 31"/>
                  <a:gd name="T83" fmla="*/ 15 h 20"/>
                  <a:gd name="T84" fmla="*/ 28 w 31"/>
                  <a:gd name="T85" fmla="*/ 14 h 20"/>
                  <a:gd name="T86" fmla="*/ 29 w 31"/>
                  <a:gd name="T87" fmla="*/ 14 h 20"/>
                  <a:gd name="T88" fmla="*/ 31 w 31"/>
                  <a:gd name="T89" fmla="*/ 12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1" h="20">
                    <a:moveTo>
                      <a:pt x="31" y="11"/>
                    </a:moveTo>
                    <a:cubicBezTo>
                      <a:pt x="31" y="11"/>
                      <a:pt x="31" y="11"/>
                      <a:pt x="30" y="11"/>
                    </a:cubicBezTo>
                    <a:cubicBezTo>
                      <a:pt x="30" y="10"/>
                      <a:pt x="29" y="11"/>
                      <a:pt x="29" y="10"/>
                    </a:cubicBezTo>
                    <a:cubicBezTo>
                      <a:pt x="29" y="10"/>
                      <a:pt x="30" y="10"/>
                      <a:pt x="30" y="9"/>
                    </a:cubicBezTo>
                    <a:cubicBezTo>
                      <a:pt x="30" y="9"/>
                      <a:pt x="29" y="9"/>
                      <a:pt x="29" y="8"/>
                    </a:cubicBezTo>
                    <a:cubicBezTo>
                      <a:pt x="28" y="8"/>
                      <a:pt x="28" y="8"/>
                      <a:pt x="28" y="8"/>
                    </a:cubicBezTo>
                    <a:cubicBezTo>
                      <a:pt x="28" y="8"/>
                      <a:pt x="28" y="8"/>
                      <a:pt x="28" y="8"/>
                    </a:cubicBezTo>
                    <a:cubicBezTo>
                      <a:pt x="28" y="8"/>
                      <a:pt x="27" y="7"/>
                      <a:pt x="27" y="8"/>
                    </a:cubicBezTo>
                    <a:cubicBezTo>
                      <a:pt x="26" y="8"/>
                      <a:pt x="26" y="7"/>
                      <a:pt x="25" y="8"/>
                    </a:cubicBezTo>
                    <a:cubicBezTo>
                      <a:pt x="25" y="8"/>
                      <a:pt x="25" y="8"/>
                      <a:pt x="25" y="7"/>
                    </a:cubicBezTo>
                    <a:cubicBezTo>
                      <a:pt x="24" y="6"/>
                      <a:pt x="26" y="6"/>
                      <a:pt x="25" y="6"/>
                    </a:cubicBezTo>
                    <a:cubicBezTo>
                      <a:pt x="25" y="6"/>
                      <a:pt x="26" y="5"/>
                      <a:pt x="26" y="5"/>
                    </a:cubicBezTo>
                    <a:cubicBezTo>
                      <a:pt x="26" y="4"/>
                      <a:pt x="26" y="4"/>
                      <a:pt x="26" y="4"/>
                    </a:cubicBezTo>
                    <a:cubicBezTo>
                      <a:pt x="26" y="3"/>
                      <a:pt x="26" y="3"/>
                      <a:pt x="24" y="3"/>
                    </a:cubicBezTo>
                    <a:cubicBezTo>
                      <a:pt x="23" y="3"/>
                      <a:pt x="24" y="2"/>
                      <a:pt x="23" y="2"/>
                    </a:cubicBezTo>
                    <a:cubicBezTo>
                      <a:pt x="23" y="2"/>
                      <a:pt x="23" y="2"/>
                      <a:pt x="22" y="2"/>
                    </a:cubicBezTo>
                    <a:cubicBezTo>
                      <a:pt x="21" y="3"/>
                      <a:pt x="22" y="2"/>
                      <a:pt x="21" y="2"/>
                    </a:cubicBezTo>
                    <a:cubicBezTo>
                      <a:pt x="20" y="2"/>
                      <a:pt x="21" y="1"/>
                      <a:pt x="20" y="1"/>
                    </a:cubicBezTo>
                    <a:cubicBezTo>
                      <a:pt x="19" y="1"/>
                      <a:pt x="20" y="1"/>
                      <a:pt x="20" y="0"/>
                    </a:cubicBezTo>
                    <a:cubicBezTo>
                      <a:pt x="20" y="0"/>
                      <a:pt x="20" y="0"/>
                      <a:pt x="19" y="0"/>
                    </a:cubicBezTo>
                    <a:cubicBezTo>
                      <a:pt x="18" y="1"/>
                      <a:pt x="18" y="0"/>
                      <a:pt x="18" y="1"/>
                    </a:cubicBezTo>
                    <a:cubicBezTo>
                      <a:pt x="17" y="1"/>
                      <a:pt x="17" y="0"/>
                      <a:pt x="18" y="0"/>
                    </a:cubicBezTo>
                    <a:cubicBezTo>
                      <a:pt x="18" y="0"/>
                      <a:pt x="18" y="0"/>
                      <a:pt x="17" y="0"/>
                    </a:cubicBezTo>
                    <a:cubicBezTo>
                      <a:pt x="17" y="0"/>
                      <a:pt x="17" y="1"/>
                      <a:pt x="16" y="1"/>
                    </a:cubicBezTo>
                    <a:cubicBezTo>
                      <a:pt x="16" y="1"/>
                      <a:pt x="15" y="1"/>
                      <a:pt x="15" y="0"/>
                    </a:cubicBezTo>
                    <a:cubicBezTo>
                      <a:pt x="16" y="0"/>
                      <a:pt x="16" y="0"/>
                      <a:pt x="15" y="0"/>
                    </a:cubicBezTo>
                    <a:cubicBezTo>
                      <a:pt x="14" y="0"/>
                      <a:pt x="14" y="0"/>
                      <a:pt x="14" y="1"/>
                    </a:cubicBezTo>
                    <a:cubicBezTo>
                      <a:pt x="15" y="1"/>
                      <a:pt x="14" y="1"/>
                      <a:pt x="13" y="1"/>
                    </a:cubicBezTo>
                    <a:cubicBezTo>
                      <a:pt x="14" y="2"/>
                      <a:pt x="15" y="3"/>
                      <a:pt x="13" y="2"/>
                    </a:cubicBezTo>
                    <a:cubicBezTo>
                      <a:pt x="13" y="2"/>
                      <a:pt x="13" y="2"/>
                      <a:pt x="13" y="2"/>
                    </a:cubicBezTo>
                    <a:cubicBezTo>
                      <a:pt x="12" y="2"/>
                      <a:pt x="12" y="2"/>
                      <a:pt x="11" y="3"/>
                    </a:cubicBezTo>
                    <a:cubicBezTo>
                      <a:pt x="11" y="3"/>
                      <a:pt x="9" y="3"/>
                      <a:pt x="9" y="3"/>
                    </a:cubicBezTo>
                    <a:cubicBezTo>
                      <a:pt x="9" y="2"/>
                      <a:pt x="9" y="3"/>
                      <a:pt x="8" y="2"/>
                    </a:cubicBezTo>
                    <a:cubicBezTo>
                      <a:pt x="7" y="1"/>
                      <a:pt x="8" y="3"/>
                      <a:pt x="6" y="3"/>
                    </a:cubicBezTo>
                    <a:cubicBezTo>
                      <a:pt x="6" y="3"/>
                      <a:pt x="6" y="2"/>
                      <a:pt x="6" y="1"/>
                    </a:cubicBezTo>
                    <a:cubicBezTo>
                      <a:pt x="6" y="1"/>
                      <a:pt x="6" y="1"/>
                      <a:pt x="6" y="1"/>
                    </a:cubicBezTo>
                    <a:cubicBezTo>
                      <a:pt x="6" y="1"/>
                      <a:pt x="6" y="1"/>
                      <a:pt x="6" y="1"/>
                    </a:cubicBezTo>
                    <a:cubicBezTo>
                      <a:pt x="6" y="1"/>
                      <a:pt x="5" y="1"/>
                      <a:pt x="5" y="1"/>
                    </a:cubicBezTo>
                    <a:cubicBezTo>
                      <a:pt x="5" y="2"/>
                      <a:pt x="5" y="1"/>
                      <a:pt x="4" y="1"/>
                    </a:cubicBezTo>
                    <a:cubicBezTo>
                      <a:pt x="4" y="2"/>
                      <a:pt x="3" y="2"/>
                      <a:pt x="3" y="2"/>
                    </a:cubicBezTo>
                    <a:cubicBezTo>
                      <a:pt x="2" y="2"/>
                      <a:pt x="2" y="3"/>
                      <a:pt x="2" y="3"/>
                    </a:cubicBezTo>
                    <a:cubicBezTo>
                      <a:pt x="1" y="3"/>
                      <a:pt x="0" y="4"/>
                      <a:pt x="1" y="3"/>
                    </a:cubicBezTo>
                    <a:cubicBezTo>
                      <a:pt x="1" y="4"/>
                      <a:pt x="0" y="4"/>
                      <a:pt x="0" y="4"/>
                    </a:cubicBezTo>
                    <a:cubicBezTo>
                      <a:pt x="0" y="4"/>
                      <a:pt x="0" y="4"/>
                      <a:pt x="0" y="4"/>
                    </a:cubicBezTo>
                    <a:cubicBezTo>
                      <a:pt x="1" y="5"/>
                      <a:pt x="1" y="5"/>
                      <a:pt x="1" y="6"/>
                    </a:cubicBezTo>
                    <a:cubicBezTo>
                      <a:pt x="0" y="8"/>
                      <a:pt x="1" y="6"/>
                      <a:pt x="2" y="8"/>
                    </a:cubicBezTo>
                    <a:cubicBezTo>
                      <a:pt x="3" y="9"/>
                      <a:pt x="3" y="9"/>
                      <a:pt x="3" y="8"/>
                    </a:cubicBezTo>
                    <a:cubicBezTo>
                      <a:pt x="4" y="7"/>
                      <a:pt x="4" y="8"/>
                      <a:pt x="4" y="7"/>
                    </a:cubicBezTo>
                    <a:cubicBezTo>
                      <a:pt x="5" y="7"/>
                      <a:pt x="5" y="8"/>
                      <a:pt x="5" y="8"/>
                    </a:cubicBezTo>
                    <a:cubicBezTo>
                      <a:pt x="6" y="8"/>
                      <a:pt x="5" y="9"/>
                      <a:pt x="6" y="9"/>
                    </a:cubicBezTo>
                    <a:cubicBezTo>
                      <a:pt x="6" y="9"/>
                      <a:pt x="6" y="10"/>
                      <a:pt x="6" y="10"/>
                    </a:cubicBezTo>
                    <a:cubicBezTo>
                      <a:pt x="7" y="11"/>
                      <a:pt x="7" y="10"/>
                      <a:pt x="7" y="10"/>
                    </a:cubicBezTo>
                    <a:cubicBezTo>
                      <a:pt x="8" y="10"/>
                      <a:pt x="7" y="11"/>
                      <a:pt x="8" y="10"/>
                    </a:cubicBezTo>
                    <a:cubicBezTo>
                      <a:pt x="9" y="10"/>
                      <a:pt x="9" y="10"/>
                      <a:pt x="9" y="11"/>
                    </a:cubicBezTo>
                    <a:cubicBezTo>
                      <a:pt x="9" y="11"/>
                      <a:pt x="9" y="12"/>
                      <a:pt x="9" y="12"/>
                    </a:cubicBezTo>
                    <a:cubicBezTo>
                      <a:pt x="10" y="13"/>
                      <a:pt x="9" y="12"/>
                      <a:pt x="10" y="12"/>
                    </a:cubicBezTo>
                    <a:cubicBezTo>
                      <a:pt x="11" y="12"/>
                      <a:pt x="11" y="12"/>
                      <a:pt x="11" y="12"/>
                    </a:cubicBezTo>
                    <a:cubicBezTo>
                      <a:pt x="12" y="12"/>
                      <a:pt x="12" y="11"/>
                      <a:pt x="12" y="12"/>
                    </a:cubicBezTo>
                    <a:cubicBezTo>
                      <a:pt x="12" y="12"/>
                      <a:pt x="12" y="12"/>
                      <a:pt x="13" y="13"/>
                    </a:cubicBezTo>
                    <a:cubicBezTo>
                      <a:pt x="13" y="13"/>
                      <a:pt x="13" y="12"/>
                      <a:pt x="13" y="13"/>
                    </a:cubicBezTo>
                    <a:cubicBezTo>
                      <a:pt x="14" y="13"/>
                      <a:pt x="12" y="14"/>
                      <a:pt x="13" y="14"/>
                    </a:cubicBezTo>
                    <a:cubicBezTo>
                      <a:pt x="13" y="14"/>
                      <a:pt x="13" y="14"/>
                      <a:pt x="13" y="14"/>
                    </a:cubicBezTo>
                    <a:cubicBezTo>
                      <a:pt x="14" y="15"/>
                      <a:pt x="13" y="15"/>
                      <a:pt x="13" y="16"/>
                    </a:cubicBezTo>
                    <a:cubicBezTo>
                      <a:pt x="13" y="16"/>
                      <a:pt x="14" y="16"/>
                      <a:pt x="14" y="16"/>
                    </a:cubicBezTo>
                    <a:cubicBezTo>
                      <a:pt x="15" y="16"/>
                      <a:pt x="15" y="16"/>
                      <a:pt x="16" y="16"/>
                    </a:cubicBezTo>
                    <a:cubicBezTo>
                      <a:pt x="16" y="16"/>
                      <a:pt x="17" y="16"/>
                      <a:pt x="17" y="15"/>
                    </a:cubicBezTo>
                    <a:cubicBezTo>
                      <a:pt x="17" y="14"/>
                      <a:pt x="17" y="14"/>
                      <a:pt x="18" y="14"/>
                    </a:cubicBezTo>
                    <a:cubicBezTo>
                      <a:pt x="18" y="14"/>
                      <a:pt x="19" y="14"/>
                      <a:pt x="19" y="14"/>
                    </a:cubicBezTo>
                    <a:cubicBezTo>
                      <a:pt x="19" y="15"/>
                      <a:pt x="18" y="14"/>
                      <a:pt x="18" y="15"/>
                    </a:cubicBezTo>
                    <a:cubicBezTo>
                      <a:pt x="18" y="16"/>
                      <a:pt x="18" y="16"/>
                      <a:pt x="18" y="16"/>
                    </a:cubicBezTo>
                    <a:cubicBezTo>
                      <a:pt x="19" y="16"/>
                      <a:pt x="18" y="18"/>
                      <a:pt x="19" y="18"/>
                    </a:cubicBezTo>
                    <a:cubicBezTo>
                      <a:pt x="21" y="17"/>
                      <a:pt x="20" y="19"/>
                      <a:pt x="22" y="19"/>
                    </a:cubicBezTo>
                    <a:cubicBezTo>
                      <a:pt x="23" y="18"/>
                      <a:pt x="21" y="19"/>
                      <a:pt x="23" y="19"/>
                    </a:cubicBezTo>
                    <a:cubicBezTo>
                      <a:pt x="24" y="20"/>
                      <a:pt x="23" y="20"/>
                      <a:pt x="24" y="20"/>
                    </a:cubicBezTo>
                    <a:cubicBezTo>
                      <a:pt x="25" y="20"/>
                      <a:pt x="24" y="20"/>
                      <a:pt x="25" y="20"/>
                    </a:cubicBezTo>
                    <a:cubicBezTo>
                      <a:pt x="26" y="20"/>
                      <a:pt x="26" y="20"/>
                      <a:pt x="26" y="20"/>
                    </a:cubicBezTo>
                    <a:cubicBezTo>
                      <a:pt x="26" y="20"/>
                      <a:pt x="26" y="20"/>
                      <a:pt x="26" y="20"/>
                    </a:cubicBezTo>
                    <a:cubicBezTo>
                      <a:pt x="27" y="20"/>
                      <a:pt x="26" y="20"/>
                      <a:pt x="27" y="19"/>
                    </a:cubicBezTo>
                    <a:cubicBezTo>
                      <a:pt x="27" y="19"/>
                      <a:pt x="26" y="19"/>
                      <a:pt x="27" y="18"/>
                    </a:cubicBezTo>
                    <a:cubicBezTo>
                      <a:pt x="27" y="18"/>
                      <a:pt x="26" y="18"/>
                      <a:pt x="26" y="18"/>
                    </a:cubicBezTo>
                    <a:cubicBezTo>
                      <a:pt x="25" y="17"/>
                      <a:pt x="26" y="17"/>
                      <a:pt x="26" y="17"/>
                    </a:cubicBezTo>
                    <a:cubicBezTo>
                      <a:pt x="26" y="16"/>
                      <a:pt x="25" y="16"/>
                      <a:pt x="26" y="16"/>
                    </a:cubicBezTo>
                    <a:cubicBezTo>
                      <a:pt x="26" y="15"/>
                      <a:pt x="26" y="16"/>
                      <a:pt x="26" y="15"/>
                    </a:cubicBezTo>
                    <a:cubicBezTo>
                      <a:pt x="26" y="15"/>
                      <a:pt x="26" y="15"/>
                      <a:pt x="26" y="15"/>
                    </a:cubicBezTo>
                    <a:cubicBezTo>
                      <a:pt x="27" y="14"/>
                      <a:pt x="27" y="14"/>
                      <a:pt x="27" y="14"/>
                    </a:cubicBezTo>
                    <a:cubicBezTo>
                      <a:pt x="28" y="13"/>
                      <a:pt x="28" y="14"/>
                      <a:pt x="28" y="14"/>
                    </a:cubicBezTo>
                    <a:cubicBezTo>
                      <a:pt x="29" y="14"/>
                      <a:pt x="29" y="14"/>
                      <a:pt x="29" y="14"/>
                    </a:cubicBezTo>
                    <a:cubicBezTo>
                      <a:pt x="29" y="14"/>
                      <a:pt x="29" y="14"/>
                      <a:pt x="29" y="14"/>
                    </a:cubicBezTo>
                    <a:cubicBezTo>
                      <a:pt x="29" y="12"/>
                      <a:pt x="30" y="13"/>
                      <a:pt x="30" y="13"/>
                    </a:cubicBezTo>
                    <a:cubicBezTo>
                      <a:pt x="30" y="12"/>
                      <a:pt x="31" y="13"/>
                      <a:pt x="31" y="12"/>
                    </a:cubicBezTo>
                    <a:cubicBezTo>
                      <a:pt x="31" y="12"/>
                      <a:pt x="30" y="12"/>
                      <a:pt x="31" y="11"/>
                    </a:cubicBezTo>
                    <a:close/>
                  </a:path>
                </a:pathLst>
              </a:custGeom>
              <a:solidFill>
                <a:schemeClr val="accent1"/>
              </a:solidFill>
              <a:ln w="3175">
                <a:noFill/>
              </a:ln>
            </p:spPr>
            <p:txBody>
              <a:bodyPr vert="horz" wrap="square" lIns="91440" tIns="45720" rIns="91440" bIns="45720" numCol="1" anchor="t" anchorCtr="0" compatLnSpc="1">
                <a:prstTxWarp prst="textNoShape">
                  <a:avLst/>
                </a:prstTxWarp>
              </a:bodyPr>
              <a:lstStyle/>
              <a:p>
                <a:endParaRPr lang="en-GB"/>
              </a:p>
            </p:txBody>
          </p:sp>
          <p:sp>
            <p:nvSpPr>
              <p:cNvPr id="5269" name="Freeform 2782">
                <a:extLst>
                  <a:ext uri="{FF2B5EF4-FFF2-40B4-BE49-F238E27FC236}">
                    <a16:creationId xmlns:a16="http://schemas.microsoft.com/office/drawing/2014/main" id="{3AF3937A-B6A6-2320-C955-A0A522150422}"/>
                  </a:ext>
                </a:extLst>
              </p:cNvPr>
              <p:cNvSpPr>
                <a:spLocks/>
              </p:cNvSpPr>
              <p:nvPr/>
            </p:nvSpPr>
            <p:spPr bwMode="auto">
              <a:xfrm>
                <a:off x="4471988" y="3233738"/>
                <a:ext cx="20638" cy="25400"/>
              </a:xfrm>
              <a:custGeom>
                <a:avLst/>
                <a:gdLst>
                  <a:gd name="T0" fmla="*/ 7 w 7"/>
                  <a:gd name="T1" fmla="*/ 4 h 9"/>
                  <a:gd name="T2" fmla="*/ 4 w 7"/>
                  <a:gd name="T3" fmla="*/ 2 h 9"/>
                  <a:gd name="T4" fmla="*/ 4 w 7"/>
                  <a:gd name="T5" fmla="*/ 1 h 9"/>
                  <a:gd name="T6" fmla="*/ 4 w 7"/>
                  <a:gd name="T7" fmla="*/ 1 h 9"/>
                  <a:gd name="T8" fmla="*/ 3 w 7"/>
                  <a:gd name="T9" fmla="*/ 1 h 9"/>
                  <a:gd name="T10" fmla="*/ 2 w 7"/>
                  <a:gd name="T11" fmla="*/ 1 h 9"/>
                  <a:gd name="T12" fmla="*/ 1 w 7"/>
                  <a:gd name="T13" fmla="*/ 2 h 9"/>
                  <a:gd name="T14" fmla="*/ 1 w 7"/>
                  <a:gd name="T15" fmla="*/ 2 h 9"/>
                  <a:gd name="T16" fmla="*/ 1 w 7"/>
                  <a:gd name="T17" fmla="*/ 3 h 9"/>
                  <a:gd name="T18" fmla="*/ 1 w 7"/>
                  <a:gd name="T19" fmla="*/ 4 h 9"/>
                  <a:gd name="T20" fmla="*/ 1 w 7"/>
                  <a:gd name="T21" fmla="*/ 5 h 9"/>
                  <a:gd name="T22" fmla="*/ 2 w 7"/>
                  <a:gd name="T23" fmla="*/ 5 h 9"/>
                  <a:gd name="T24" fmla="*/ 2 w 7"/>
                  <a:gd name="T25" fmla="*/ 6 h 9"/>
                  <a:gd name="T26" fmla="*/ 1 w 7"/>
                  <a:gd name="T27" fmla="*/ 7 h 9"/>
                  <a:gd name="T28" fmla="*/ 1 w 7"/>
                  <a:gd name="T29" fmla="*/ 7 h 9"/>
                  <a:gd name="T30" fmla="*/ 2 w 7"/>
                  <a:gd name="T31" fmla="*/ 8 h 9"/>
                  <a:gd name="T32" fmla="*/ 3 w 7"/>
                  <a:gd name="T33" fmla="*/ 8 h 9"/>
                  <a:gd name="T34" fmla="*/ 6 w 7"/>
                  <a:gd name="T35" fmla="*/ 8 h 9"/>
                  <a:gd name="T36" fmla="*/ 6 w 7"/>
                  <a:gd name="T37" fmla="*/ 8 h 9"/>
                  <a:gd name="T38" fmla="*/ 6 w 7"/>
                  <a:gd name="T39" fmla="*/ 8 h 9"/>
                  <a:gd name="T40" fmla="*/ 7 w 7"/>
                  <a:gd name="T41" fmla="*/ 5 h 9"/>
                  <a:gd name="T42" fmla="*/ 7 w 7"/>
                  <a:gd name="T43" fmla="*/ 4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 h="9">
                    <a:moveTo>
                      <a:pt x="7" y="4"/>
                    </a:moveTo>
                    <a:cubicBezTo>
                      <a:pt x="5" y="4"/>
                      <a:pt x="5" y="2"/>
                      <a:pt x="4" y="2"/>
                    </a:cubicBezTo>
                    <a:cubicBezTo>
                      <a:pt x="4" y="3"/>
                      <a:pt x="4" y="2"/>
                      <a:pt x="4" y="1"/>
                    </a:cubicBezTo>
                    <a:cubicBezTo>
                      <a:pt x="4" y="1"/>
                      <a:pt x="4" y="1"/>
                      <a:pt x="4" y="1"/>
                    </a:cubicBezTo>
                    <a:cubicBezTo>
                      <a:pt x="4" y="1"/>
                      <a:pt x="4" y="1"/>
                      <a:pt x="3" y="1"/>
                    </a:cubicBezTo>
                    <a:cubicBezTo>
                      <a:pt x="3" y="1"/>
                      <a:pt x="3" y="0"/>
                      <a:pt x="2" y="1"/>
                    </a:cubicBezTo>
                    <a:cubicBezTo>
                      <a:pt x="2" y="1"/>
                      <a:pt x="2" y="1"/>
                      <a:pt x="1" y="2"/>
                    </a:cubicBezTo>
                    <a:cubicBezTo>
                      <a:pt x="1" y="2"/>
                      <a:pt x="1" y="2"/>
                      <a:pt x="1" y="2"/>
                    </a:cubicBezTo>
                    <a:cubicBezTo>
                      <a:pt x="1" y="3"/>
                      <a:pt x="1" y="2"/>
                      <a:pt x="1" y="3"/>
                    </a:cubicBezTo>
                    <a:cubicBezTo>
                      <a:pt x="0" y="3"/>
                      <a:pt x="1" y="3"/>
                      <a:pt x="1" y="4"/>
                    </a:cubicBezTo>
                    <a:cubicBezTo>
                      <a:pt x="1" y="4"/>
                      <a:pt x="0" y="4"/>
                      <a:pt x="1" y="5"/>
                    </a:cubicBezTo>
                    <a:cubicBezTo>
                      <a:pt x="1" y="5"/>
                      <a:pt x="2" y="5"/>
                      <a:pt x="2" y="5"/>
                    </a:cubicBezTo>
                    <a:cubicBezTo>
                      <a:pt x="1" y="6"/>
                      <a:pt x="2" y="6"/>
                      <a:pt x="2" y="6"/>
                    </a:cubicBezTo>
                    <a:cubicBezTo>
                      <a:pt x="1" y="7"/>
                      <a:pt x="2" y="7"/>
                      <a:pt x="1" y="7"/>
                    </a:cubicBezTo>
                    <a:cubicBezTo>
                      <a:pt x="1" y="7"/>
                      <a:pt x="1" y="7"/>
                      <a:pt x="1" y="7"/>
                    </a:cubicBezTo>
                    <a:cubicBezTo>
                      <a:pt x="1" y="7"/>
                      <a:pt x="1" y="8"/>
                      <a:pt x="2" y="8"/>
                    </a:cubicBezTo>
                    <a:cubicBezTo>
                      <a:pt x="3" y="8"/>
                      <a:pt x="2" y="9"/>
                      <a:pt x="3" y="8"/>
                    </a:cubicBezTo>
                    <a:cubicBezTo>
                      <a:pt x="5" y="7"/>
                      <a:pt x="4" y="8"/>
                      <a:pt x="6" y="8"/>
                    </a:cubicBezTo>
                    <a:cubicBezTo>
                      <a:pt x="6" y="8"/>
                      <a:pt x="6" y="8"/>
                      <a:pt x="6" y="8"/>
                    </a:cubicBezTo>
                    <a:cubicBezTo>
                      <a:pt x="6" y="8"/>
                      <a:pt x="6" y="8"/>
                      <a:pt x="6" y="8"/>
                    </a:cubicBezTo>
                    <a:cubicBezTo>
                      <a:pt x="6" y="5"/>
                      <a:pt x="7" y="6"/>
                      <a:pt x="7" y="5"/>
                    </a:cubicBezTo>
                    <a:cubicBezTo>
                      <a:pt x="7" y="4"/>
                      <a:pt x="7" y="4"/>
                      <a:pt x="7" y="4"/>
                    </a:cubicBezTo>
                    <a:close/>
                  </a:path>
                </a:pathLst>
              </a:custGeom>
              <a:solidFill>
                <a:schemeClr val="accent1"/>
              </a:solidFill>
              <a:ln w="3175">
                <a:noFill/>
              </a:ln>
            </p:spPr>
            <p:txBody>
              <a:bodyPr vert="horz" wrap="square" lIns="91440" tIns="45720" rIns="91440" bIns="45720" numCol="1" anchor="t" anchorCtr="0" compatLnSpc="1">
                <a:prstTxWarp prst="textNoShape">
                  <a:avLst/>
                </a:prstTxWarp>
              </a:bodyPr>
              <a:lstStyle/>
              <a:p>
                <a:endParaRPr lang="en-GB"/>
              </a:p>
            </p:txBody>
          </p:sp>
          <p:sp>
            <p:nvSpPr>
              <p:cNvPr id="5270" name="Freeform 2783">
                <a:extLst>
                  <a:ext uri="{FF2B5EF4-FFF2-40B4-BE49-F238E27FC236}">
                    <a16:creationId xmlns:a16="http://schemas.microsoft.com/office/drawing/2014/main" id="{569D7C2F-5672-89B2-4EA8-BD7F6EF0B0DF}"/>
                  </a:ext>
                </a:extLst>
              </p:cNvPr>
              <p:cNvSpPr>
                <a:spLocks/>
              </p:cNvSpPr>
              <p:nvPr/>
            </p:nvSpPr>
            <p:spPr bwMode="auto">
              <a:xfrm>
                <a:off x="4451350" y="3138488"/>
                <a:ext cx="6350" cy="3175"/>
              </a:xfrm>
              <a:custGeom>
                <a:avLst/>
                <a:gdLst>
                  <a:gd name="T0" fmla="*/ 2 w 2"/>
                  <a:gd name="T1" fmla="*/ 0 h 1"/>
                  <a:gd name="T2" fmla="*/ 1 w 2"/>
                  <a:gd name="T3" fmla="*/ 0 h 1"/>
                  <a:gd name="T4" fmla="*/ 0 w 2"/>
                  <a:gd name="T5" fmla="*/ 1 h 1"/>
                  <a:gd name="T6" fmla="*/ 1 w 2"/>
                  <a:gd name="T7" fmla="*/ 1 h 1"/>
                  <a:gd name="T8" fmla="*/ 2 w 2"/>
                  <a:gd name="T9" fmla="*/ 0 h 1"/>
                </a:gdLst>
                <a:ahLst/>
                <a:cxnLst>
                  <a:cxn ang="0">
                    <a:pos x="T0" y="T1"/>
                  </a:cxn>
                  <a:cxn ang="0">
                    <a:pos x="T2" y="T3"/>
                  </a:cxn>
                  <a:cxn ang="0">
                    <a:pos x="T4" y="T5"/>
                  </a:cxn>
                  <a:cxn ang="0">
                    <a:pos x="T6" y="T7"/>
                  </a:cxn>
                  <a:cxn ang="0">
                    <a:pos x="T8" y="T9"/>
                  </a:cxn>
                </a:cxnLst>
                <a:rect l="0" t="0" r="r" b="b"/>
                <a:pathLst>
                  <a:path w="2" h="1">
                    <a:moveTo>
                      <a:pt x="2" y="0"/>
                    </a:moveTo>
                    <a:cubicBezTo>
                      <a:pt x="2" y="0"/>
                      <a:pt x="1" y="0"/>
                      <a:pt x="1" y="0"/>
                    </a:cubicBezTo>
                    <a:cubicBezTo>
                      <a:pt x="1" y="1"/>
                      <a:pt x="0" y="1"/>
                      <a:pt x="0" y="1"/>
                    </a:cubicBezTo>
                    <a:cubicBezTo>
                      <a:pt x="0" y="1"/>
                      <a:pt x="1" y="1"/>
                      <a:pt x="1" y="1"/>
                    </a:cubicBezTo>
                    <a:cubicBezTo>
                      <a:pt x="1" y="1"/>
                      <a:pt x="2" y="0"/>
                      <a:pt x="2" y="0"/>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271" name="Freeform 2784">
                <a:extLst>
                  <a:ext uri="{FF2B5EF4-FFF2-40B4-BE49-F238E27FC236}">
                    <a16:creationId xmlns:a16="http://schemas.microsoft.com/office/drawing/2014/main" id="{BF232B70-B442-E1BF-78FA-34EB18BB08E0}"/>
                  </a:ext>
                </a:extLst>
              </p:cNvPr>
              <p:cNvSpPr>
                <a:spLocks/>
              </p:cNvSpPr>
              <p:nvPr/>
            </p:nvSpPr>
            <p:spPr bwMode="auto">
              <a:xfrm>
                <a:off x="4492625" y="3130550"/>
                <a:ext cx="4763" cy="1587"/>
              </a:xfrm>
              <a:custGeom>
                <a:avLst/>
                <a:gdLst>
                  <a:gd name="T0" fmla="*/ 0 w 2"/>
                  <a:gd name="T1" fmla="*/ 1 h 1"/>
                  <a:gd name="T2" fmla="*/ 2 w 2"/>
                  <a:gd name="T3" fmla="*/ 1 h 1"/>
                  <a:gd name="T4" fmla="*/ 1 w 2"/>
                  <a:gd name="T5" fmla="*/ 0 h 1"/>
                  <a:gd name="T6" fmla="*/ 0 w 2"/>
                  <a:gd name="T7" fmla="*/ 1 h 1"/>
                </a:gdLst>
                <a:ahLst/>
                <a:cxnLst>
                  <a:cxn ang="0">
                    <a:pos x="T0" y="T1"/>
                  </a:cxn>
                  <a:cxn ang="0">
                    <a:pos x="T2" y="T3"/>
                  </a:cxn>
                  <a:cxn ang="0">
                    <a:pos x="T4" y="T5"/>
                  </a:cxn>
                  <a:cxn ang="0">
                    <a:pos x="T6" y="T7"/>
                  </a:cxn>
                </a:cxnLst>
                <a:rect l="0" t="0" r="r" b="b"/>
                <a:pathLst>
                  <a:path w="2" h="1">
                    <a:moveTo>
                      <a:pt x="0" y="1"/>
                    </a:moveTo>
                    <a:cubicBezTo>
                      <a:pt x="1" y="1"/>
                      <a:pt x="1" y="1"/>
                      <a:pt x="2" y="1"/>
                    </a:cubicBezTo>
                    <a:cubicBezTo>
                      <a:pt x="2" y="1"/>
                      <a:pt x="2" y="0"/>
                      <a:pt x="1" y="0"/>
                    </a:cubicBezTo>
                    <a:cubicBezTo>
                      <a:pt x="1" y="0"/>
                      <a:pt x="0" y="0"/>
                      <a:pt x="0" y="1"/>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272" name="Freeform 2785">
                <a:extLst>
                  <a:ext uri="{FF2B5EF4-FFF2-40B4-BE49-F238E27FC236}">
                    <a16:creationId xmlns:a16="http://schemas.microsoft.com/office/drawing/2014/main" id="{B1768C3C-7419-03EF-1AD6-51A085C358E8}"/>
                  </a:ext>
                </a:extLst>
              </p:cNvPr>
              <p:cNvSpPr>
                <a:spLocks/>
              </p:cNvSpPr>
              <p:nvPr/>
            </p:nvSpPr>
            <p:spPr bwMode="auto">
              <a:xfrm>
                <a:off x="4448175" y="3144838"/>
                <a:ext cx="6350" cy="4762"/>
              </a:xfrm>
              <a:custGeom>
                <a:avLst/>
                <a:gdLst>
                  <a:gd name="T0" fmla="*/ 1 w 2"/>
                  <a:gd name="T1" fmla="*/ 0 h 2"/>
                  <a:gd name="T2" fmla="*/ 1 w 2"/>
                  <a:gd name="T3" fmla="*/ 1 h 2"/>
                  <a:gd name="T4" fmla="*/ 0 w 2"/>
                  <a:gd name="T5" fmla="*/ 1 h 2"/>
                  <a:gd name="T6" fmla="*/ 0 w 2"/>
                  <a:gd name="T7" fmla="*/ 0 h 2"/>
                  <a:gd name="T8" fmla="*/ 1 w 2"/>
                  <a:gd name="T9" fmla="*/ 0 h 2"/>
                </a:gdLst>
                <a:ahLst/>
                <a:cxnLst>
                  <a:cxn ang="0">
                    <a:pos x="T0" y="T1"/>
                  </a:cxn>
                  <a:cxn ang="0">
                    <a:pos x="T2" y="T3"/>
                  </a:cxn>
                  <a:cxn ang="0">
                    <a:pos x="T4" y="T5"/>
                  </a:cxn>
                  <a:cxn ang="0">
                    <a:pos x="T6" y="T7"/>
                  </a:cxn>
                  <a:cxn ang="0">
                    <a:pos x="T8" y="T9"/>
                  </a:cxn>
                </a:cxnLst>
                <a:rect l="0" t="0" r="r" b="b"/>
                <a:pathLst>
                  <a:path w="2" h="2">
                    <a:moveTo>
                      <a:pt x="1" y="0"/>
                    </a:moveTo>
                    <a:cubicBezTo>
                      <a:pt x="1" y="0"/>
                      <a:pt x="2" y="1"/>
                      <a:pt x="1" y="1"/>
                    </a:cubicBezTo>
                    <a:cubicBezTo>
                      <a:pt x="1" y="1"/>
                      <a:pt x="0" y="2"/>
                      <a:pt x="0" y="1"/>
                    </a:cubicBezTo>
                    <a:cubicBezTo>
                      <a:pt x="0" y="1"/>
                      <a:pt x="0" y="0"/>
                      <a:pt x="0" y="0"/>
                    </a:cubicBezTo>
                    <a:cubicBezTo>
                      <a:pt x="1" y="0"/>
                      <a:pt x="1" y="0"/>
                      <a:pt x="1" y="0"/>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273" name="Freeform 2786">
                <a:extLst>
                  <a:ext uri="{FF2B5EF4-FFF2-40B4-BE49-F238E27FC236}">
                    <a16:creationId xmlns:a16="http://schemas.microsoft.com/office/drawing/2014/main" id="{D615A139-2EDC-085A-42EA-3A39C759BA2B}"/>
                  </a:ext>
                </a:extLst>
              </p:cNvPr>
              <p:cNvSpPr>
                <a:spLocks/>
              </p:cNvSpPr>
              <p:nvPr/>
            </p:nvSpPr>
            <p:spPr bwMode="auto">
              <a:xfrm>
                <a:off x="4454525" y="3135313"/>
                <a:ext cx="14288" cy="3175"/>
              </a:xfrm>
              <a:custGeom>
                <a:avLst/>
                <a:gdLst>
                  <a:gd name="T0" fmla="*/ 3 w 5"/>
                  <a:gd name="T1" fmla="*/ 0 h 1"/>
                  <a:gd name="T2" fmla="*/ 4 w 5"/>
                  <a:gd name="T3" fmla="*/ 0 h 1"/>
                  <a:gd name="T4" fmla="*/ 4 w 5"/>
                  <a:gd name="T5" fmla="*/ 0 h 1"/>
                  <a:gd name="T6" fmla="*/ 2 w 5"/>
                  <a:gd name="T7" fmla="*/ 1 h 1"/>
                  <a:gd name="T8" fmla="*/ 3 w 5"/>
                  <a:gd name="T9" fmla="*/ 0 h 1"/>
                </a:gdLst>
                <a:ahLst/>
                <a:cxnLst>
                  <a:cxn ang="0">
                    <a:pos x="T0" y="T1"/>
                  </a:cxn>
                  <a:cxn ang="0">
                    <a:pos x="T2" y="T3"/>
                  </a:cxn>
                  <a:cxn ang="0">
                    <a:pos x="T4" y="T5"/>
                  </a:cxn>
                  <a:cxn ang="0">
                    <a:pos x="T6" y="T7"/>
                  </a:cxn>
                  <a:cxn ang="0">
                    <a:pos x="T8" y="T9"/>
                  </a:cxn>
                </a:cxnLst>
                <a:rect l="0" t="0" r="r" b="b"/>
                <a:pathLst>
                  <a:path w="5" h="1">
                    <a:moveTo>
                      <a:pt x="3" y="0"/>
                    </a:moveTo>
                    <a:cubicBezTo>
                      <a:pt x="4" y="0"/>
                      <a:pt x="4" y="0"/>
                      <a:pt x="4" y="0"/>
                    </a:cubicBezTo>
                    <a:cubicBezTo>
                      <a:pt x="5" y="0"/>
                      <a:pt x="5" y="0"/>
                      <a:pt x="4" y="0"/>
                    </a:cubicBezTo>
                    <a:cubicBezTo>
                      <a:pt x="3" y="0"/>
                      <a:pt x="3" y="1"/>
                      <a:pt x="2" y="1"/>
                    </a:cubicBezTo>
                    <a:cubicBezTo>
                      <a:pt x="0" y="1"/>
                      <a:pt x="2" y="0"/>
                      <a:pt x="3" y="0"/>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274" name="Freeform 2787">
                <a:extLst>
                  <a:ext uri="{FF2B5EF4-FFF2-40B4-BE49-F238E27FC236}">
                    <a16:creationId xmlns:a16="http://schemas.microsoft.com/office/drawing/2014/main" id="{F08343DC-7A7B-1C0F-F9EF-E214A6297637}"/>
                  </a:ext>
                </a:extLst>
              </p:cNvPr>
              <p:cNvSpPr>
                <a:spLocks/>
              </p:cNvSpPr>
              <p:nvPr/>
            </p:nvSpPr>
            <p:spPr bwMode="auto">
              <a:xfrm>
                <a:off x="4468813" y="3132138"/>
                <a:ext cx="7938" cy="3175"/>
              </a:xfrm>
              <a:custGeom>
                <a:avLst/>
                <a:gdLst>
                  <a:gd name="T0" fmla="*/ 2 w 3"/>
                  <a:gd name="T1" fmla="*/ 1 h 1"/>
                  <a:gd name="T2" fmla="*/ 2 w 3"/>
                  <a:gd name="T3" fmla="*/ 0 h 1"/>
                  <a:gd name="T4" fmla="*/ 1 w 3"/>
                  <a:gd name="T5" fmla="*/ 1 h 1"/>
                  <a:gd name="T6" fmla="*/ 0 w 3"/>
                  <a:gd name="T7" fmla="*/ 1 h 1"/>
                  <a:gd name="T8" fmla="*/ 2 w 3"/>
                  <a:gd name="T9" fmla="*/ 1 h 1"/>
                </a:gdLst>
                <a:ahLst/>
                <a:cxnLst>
                  <a:cxn ang="0">
                    <a:pos x="T0" y="T1"/>
                  </a:cxn>
                  <a:cxn ang="0">
                    <a:pos x="T2" y="T3"/>
                  </a:cxn>
                  <a:cxn ang="0">
                    <a:pos x="T4" y="T5"/>
                  </a:cxn>
                  <a:cxn ang="0">
                    <a:pos x="T6" y="T7"/>
                  </a:cxn>
                  <a:cxn ang="0">
                    <a:pos x="T8" y="T9"/>
                  </a:cxn>
                </a:cxnLst>
                <a:rect l="0" t="0" r="r" b="b"/>
                <a:pathLst>
                  <a:path w="3" h="1">
                    <a:moveTo>
                      <a:pt x="2" y="1"/>
                    </a:moveTo>
                    <a:cubicBezTo>
                      <a:pt x="3" y="1"/>
                      <a:pt x="3" y="0"/>
                      <a:pt x="2" y="0"/>
                    </a:cubicBezTo>
                    <a:cubicBezTo>
                      <a:pt x="2" y="0"/>
                      <a:pt x="2" y="1"/>
                      <a:pt x="1" y="1"/>
                    </a:cubicBezTo>
                    <a:cubicBezTo>
                      <a:pt x="0" y="0"/>
                      <a:pt x="0" y="1"/>
                      <a:pt x="0" y="1"/>
                    </a:cubicBezTo>
                    <a:cubicBezTo>
                      <a:pt x="2" y="1"/>
                      <a:pt x="2" y="1"/>
                      <a:pt x="2" y="1"/>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275" name="Freeform 2788">
                <a:extLst>
                  <a:ext uri="{FF2B5EF4-FFF2-40B4-BE49-F238E27FC236}">
                    <a16:creationId xmlns:a16="http://schemas.microsoft.com/office/drawing/2014/main" id="{CB10777C-C9A8-08D4-6DD3-4787D8C1FBDB}"/>
                  </a:ext>
                </a:extLst>
              </p:cNvPr>
              <p:cNvSpPr>
                <a:spLocks/>
              </p:cNvSpPr>
              <p:nvPr/>
            </p:nvSpPr>
            <p:spPr bwMode="auto">
              <a:xfrm>
                <a:off x="4479925" y="3132138"/>
                <a:ext cx="9525" cy="3175"/>
              </a:xfrm>
              <a:custGeom>
                <a:avLst/>
                <a:gdLst>
                  <a:gd name="T0" fmla="*/ 1 w 3"/>
                  <a:gd name="T1" fmla="*/ 0 h 1"/>
                  <a:gd name="T2" fmla="*/ 2 w 3"/>
                  <a:gd name="T3" fmla="*/ 0 h 1"/>
                  <a:gd name="T4" fmla="*/ 0 w 3"/>
                  <a:gd name="T5" fmla="*/ 1 h 1"/>
                  <a:gd name="T6" fmla="*/ 1 w 3"/>
                  <a:gd name="T7" fmla="*/ 0 h 1"/>
                </a:gdLst>
                <a:ahLst/>
                <a:cxnLst>
                  <a:cxn ang="0">
                    <a:pos x="T0" y="T1"/>
                  </a:cxn>
                  <a:cxn ang="0">
                    <a:pos x="T2" y="T3"/>
                  </a:cxn>
                  <a:cxn ang="0">
                    <a:pos x="T4" y="T5"/>
                  </a:cxn>
                  <a:cxn ang="0">
                    <a:pos x="T6" y="T7"/>
                  </a:cxn>
                </a:cxnLst>
                <a:rect l="0" t="0" r="r" b="b"/>
                <a:pathLst>
                  <a:path w="3" h="1">
                    <a:moveTo>
                      <a:pt x="1" y="0"/>
                    </a:moveTo>
                    <a:cubicBezTo>
                      <a:pt x="2" y="0"/>
                      <a:pt x="3" y="0"/>
                      <a:pt x="2" y="0"/>
                    </a:cubicBezTo>
                    <a:cubicBezTo>
                      <a:pt x="1" y="0"/>
                      <a:pt x="0" y="1"/>
                      <a:pt x="0" y="1"/>
                    </a:cubicBezTo>
                    <a:cubicBezTo>
                      <a:pt x="0" y="0"/>
                      <a:pt x="1" y="0"/>
                      <a:pt x="1" y="0"/>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276" name="Freeform 2789">
                <a:extLst>
                  <a:ext uri="{FF2B5EF4-FFF2-40B4-BE49-F238E27FC236}">
                    <a16:creationId xmlns:a16="http://schemas.microsoft.com/office/drawing/2014/main" id="{9A1C108A-EB9C-8419-DAEC-EC673A0638DD}"/>
                  </a:ext>
                </a:extLst>
              </p:cNvPr>
              <p:cNvSpPr>
                <a:spLocks/>
              </p:cNvSpPr>
              <p:nvPr/>
            </p:nvSpPr>
            <p:spPr bwMode="auto">
              <a:xfrm>
                <a:off x="4489450" y="3132138"/>
                <a:ext cx="3175" cy="3175"/>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1" y="0"/>
                      <a:pt x="0" y="1"/>
                      <a:pt x="0" y="1"/>
                    </a:cubicBezTo>
                    <a:cubicBezTo>
                      <a:pt x="0" y="0"/>
                      <a:pt x="0" y="0"/>
                      <a:pt x="0" y="0"/>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277" name="Freeform 2790">
                <a:extLst>
                  <a:ext uri="{FF2B5EF4-FFF2-40B4-BE49-F238E27FC236}">
                    <a16:creationId xmlns:a16="http://schemas.microsoft.com/office/drawing/2014/main" id="{A86C1504-835E-7B07-2773-6668FAE71C1B}"/>
                  </a:ext>
                </a:extLst>
              </p:cNvPr>
              <p:cNvSpPr>
                <a:spLocks/>
              </p:cNvSpPr>
              <p:nvPr/>
            </p:nvSpPr>
            <p:spPr bwMode="auto">
              <a:xfrm>
                <a:off x="4492625" y="3132138"/>
                <a:ext cx="1588" cy="3175"/>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1"/>
                      <a:pt x="0" y="1"/>
                    </a:cubicBezTo>
                    <a:cubicBezTo>
                      <a:pt x="0" y="1"/>
                      <a:pt x="0" y="0"/>
                      <a:pt x="0" y="0"/>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278" name="Freeform 2791">
                <a:extLst>
                  <a:ext uri="{FF2B5EF4-FFF2-40B4-BE49-F238E27FC236}">
                    <a16:creationId xmlns:a16="http://schemas.microsoft.com/office/drawing/2014/main" id="{7C13DEE5-EDBE-351E-645A-46C6E080DBEF}"/>
                  </a:ext>
                </a:extLst>
              </p:cNvPr>
              <p:cNvSpPr>
                <a:spLocks/>
              </p:cNvSpPr>
              <p:nvPr/>
            </p:nvSpPr>
            <p:spPr bwMode="auto">
              <a:xfrm>
                <a:off x="4432300" y="3178175"/>
                <a:ext cx="4763" cy="6350"/>
              </a:xfrm>
              <a:custGeom>
                <a:avLst/>
                <a:gdLst>
                  <a:gd name="T0" fmla="*/ 1 w 2"/>
                  <a:gd name="T1" fmla="*/ 1 h 2"/>
                  <a:gd name="T2" fmla="*/ 1 w 2"/>
                  <a:gd name="T3" fmla="*/ 0 h 2"/>
                  <a:gd name="T4" fmla="*/ 0 w 2"/>
                  <a:gd name="T5" fmla="*/ 1 h 2"/>
                  <a:gd name="T6" fmla="*/ 1 w 2"/>
                  <a:gd name="T7" fmla="*/ 1 h 2"/>
                </a:gdLst>
                <a:ahLst/>
                <a:cxnLst>
                  <a:cxn ang="0">
                    <a:pos x="T0" y="T1"/>
                  </a:cxn>
                  <a:cxn ang="0">
                    <a:pos x="T2" y="T3"/>
                  </a:cxn>
                  <a:cxn ang="0">
                    <a:pos x="T4" y="T5"/>
                  </a:cxn>
                  <a:cxn ang="0">
                    <a:pos x="T6" y="T7"/>
                  </a:cxn>
                </a:cxnLst>
                <a:rect l="0" t="0" r="r" b="b"/>
                <a:pathLst>
                  <a:path w="2" h="2">
                    <a:moveTo>
                      <a:pt x="1" y="1"/>
                    </a:moveTo>
                    <a:cubicBezTo>
                      <a:pt x="2" y="1"/>
                      <a:pt x="1" y="0"/>
                      <a:pt x="1" y="0"/>
                    </a:cubicBezTo>
                    <a:cubicBezTo>
                      <a:pt x="0" y="0"/>
                      <a:pt x="0" y="1"/>
                      <a:pt x="0" y="1"/>
                    </a:cubicBezTo>
                    <a:cubicBezTo>
                      <a:pt x="1" y="2"/>
                      <a:pt x="0" y="1"/>
                      <a:pt x="1" y="1"/>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279" name="Freeform 2792">
                <a:extLst>
                  <a:ext uri="{FF2B5EF4-FFF2-40B4-BE49-F238E27FC236}">
                    <a16:creationId xmlns:a16="http://schemas.microsoft.com/office/drawing/2014/main" id="{8611F9D1-2669-520B-1DAC-BE0592E39B7B}"/>
                  </a:ext>
                </a:extLst>
              </p:cNvPr>
              <p:cNvSpPr>
                <a:spLocks/>
              </p:cNvSpPr>
              <p:nvPr/>
            </p:nvSpPr>
            <p:spPr bwMode="auto">
              <a:xfrm>
                <a:off x="4429125" y="3184525"/>
                <a:ext cx="11113" cy="4762"/>
              </a:xfrm>
              <a:custGeom>
                <a:avLst/>
                <a:gdLst>
                  <a:gd name="T0" fmla="*/ 3 w 4"/>
                  <a:gd name="T1" fmla="*/ 2 h 2"/>
                  <a:gd name="T2" fmla="*/ 4 w 4"/>
                  <a:gd name="T3" fmla="*/ 1 h 2"/>
                  <a:gd name="T4" fmla="*/ 2 w 4"/>
                  <a:gd name="T5" fmla="*/ 0 h 2"/>
                  <a:gd name="T6" fmla="*/ 0 w 4"/>
                  <a:gd name="T7" fmla="*/ 0 h 2"/>
                  <a:gd name="T8" fmla="*/ 1 w 4"/>
                  <a:gd name="T9" fmla="*/ 1 h 2"/>
                  <a:gd name="T10" fmla="*/ 3 w 4"/>
                  <a:gd name="T11" fmla="*/ 2 h 2"/>
                </a:gdLst>
                <a:ahLst/>
                <a:cxnLst>
                  <a:cxn ang="0">
                    <a:pos x="T0" y="T1"/>
                  </a:cxn>
                  <a:cxn ang="0">
                    <a:pos x="T2" y="T3"/>
                  </a:cxn>
                  <a:cxn ang="0">
                    <a:pos x="T4" y="T5"/>
                  </a:cxn>
                  <a:cxn ang="0">
                    <a:pos x="T6" y="T7"/>
                  </a:cxn>
                  <a:cxn ang="0">
                    <a:pos x="T8" y="T9"/>
                  </a:cxn>
                  <a:cxn ang="0">
                    <a:pos x="T10" y="T11"/>
                  </a:cxn>
                </a:cxnLst>
                <a:rect l="0" t="0" r="r" b="b"/>
                <a:pathLst>
                  <a:path w="4" h="2">
                    <a:moveTo>
                      <a:pt x="3" y="2"/>
                    </a:moveTo>
                    <a:cubicBezTo>
                      <a:pt x="3" y="2"/>
                      <a:pt x="4" y="2"/>
                      <a:pt x="4" y="1"/>
                    </a:cubicBezTo>
                    <a:cubicBezTo>
                      <a:pt x="3" y="1"/>
                      <a:pt x="3" y="1"/>
                      <a:pt x="2" y="0"/>
                    </a:cubicBezTo>
                    <a:cubicBezTo>
                      <a:pt x="2" y="0"/>
                      <a:pt x="1" y="0"/>
                      <a:pt x="0" y="0"/>
                    </a:cubicBezTo>
                    <a:cubicBezTo>
                      <a:pt x="0" y="0"/>
                      <a:pt x="1" y="0"/>
                      <a:pt x="1" y="1"/>
                    </a:cubicBezTo>
                    <a:cubicBezTo>
                      <a:pt x="2" y="2"/>
                      <a:pt x="2" y="1"/>
                      <a:pt x="3" y="2"/>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280" name="Freeform 2793">
                <a:extLst>
                  <a:ext uri="{FF2B5EF4-FFF2-40B4-BE49-F238E27FC236}">
                    <a16:creationId xmlns:a16="http://schemas.microsoft.com/office/drawing/2014/main" id="{061DEABA-9F63-A30D-FC60-05D3D5BAD843}"/>
                  </a:ext>
                </a:extLst>
              </p:cNvPr>
              <p:cNvSpPr>
                <a:spLocks/>
              </p:cNvSpPr>
              <p:nvPr/>
            </p:nvSpPr>
            <p:spPr bwMode="auto">
              <a:xfrm>
                <a:off x="4425950" y="3187700"/>
                <a:ext cx="11113" cy="1587"/>
              </a:xfrm>
              <a:custGeom>
                <a:avLst/>
                <a:gdLst>
                  <a:gd name="T0" fmla="*/ 1 w 4"/>
                  <a:gd name="T1" fmla="*/ 1 h 1"/>
                  <a:gd name="T2" fmla="*/ 3 w 4"/>
                  <a:gd name="T3" fmla="*/ 1 h 1"/>
                  <a:gd name="T4" fmla="*/ 2 w 4"/>
                  <a:gd name="T5" fmla="*/ 0 h 1"/>
                  <a:gd name="T6" fmla="*/ 1 w 4"/>
                  <a:gd name="T7" fmla="*/ 0 h 1"/>
                  <a:gd name="T8" fmla="*/ 0 w 4"/>
                  <a:gd name="T9" fmla="*/ 1 h 1"/>
                  <a:gd name="T10" fmla="*/ 1 w 4"/>
                  <a:gd name="T11" fmla="*/ 1 h 1"/>
                </a:gdLst>
                <a:ahLst/>
                <a:cxnLst>
                  <a:cxn ang="0">
                    <a:pos x="T0" y="T1"/>
                  </a:cxn>
                  <a:cxn ang="0">
                    <a:pos x="T2" y="T3"/>
                  </a:cxn>
                  <a:cxn ang="0">
                    <a:pos x="T4" y="T5"/>
                  </a:cxn>
                  <a:cxn ang="0">
                    <a:pos x="T6" y="T7"/>
                  </a:cxn>
                  <a:cxn ang="0">
                    <a:pos x="T8" y="T9"/>
                  </a:cxn>
                  <a:cxn ang="0">
                    <a:pos x="T10" y="T11"/>
                  </a:cxn>
                </a:cxnLst>
                <a:rect l="0" t="0" r="r" b="b"/>
                <a:pathLst>
                  <a:path w="4" h="1">
                    <a:moveTo>
                      <a:pt x="1" y="1"/>
                    </a:moveTo>
                    <a:cubicBezTo>
                      <a:pt x="2" y="1"/>
                      <a:pt x="2" y="1"/>
                      <a:pt x="3" y="1"/>
                    </a:cubicBezTo>
                    <a:cubicBezTo>
                      <a:pt x="4" y="1"/>
                      <a:pt x="2" y="1"/>
                      <a:pt x="2" y="0"/>
                    </a:cubicBezTo>
                    <a:cubicBezTo>
                      <a:pt x="2" y="0"/>
                      <a:pt x="1" y="0"/>
                      <a:pt x="1" y="0"/>
                    </a:cubicBezTo>
                    <a:cubicBezTo>
                      <a:pt x="0" y="0"/>
                      <a:pt x="0" y="0"/>
                      <a:pt x="0" y="1"/>
                    </a:cubicBezTo>
                    <a:cubicBezTo>
                      <a:pt x="1" y="1"/>
                      <a:pt x="0" y="1"/>
                      <a:pt x="1" y="1"/>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281" name="Freeform 2794">
                <a:extLst>
                  <a:ext uri="{FF2B5EF4-FFF2-40B4-BE49-F238E27FC236}">
                    <a16:creationId xmlns:a16="http://schemas.microsoft.com/office/drawing/2014/main" id="{65593CA2-A8DD-D5D4-11E7-FF52E49E016F}"/>
                  </a:ext>
                </a:extLst>
              </p:cNvPr>
              <p:cNvSpPr>
                <a:spLocks/>
              </p:cNvSpPr>
              <p:nvPr/>
            </p:nvSpPr>
            <p:spPr bwMode="auto">
              <a:xfrm>
                <a:off x="4425950" y="3189288"/>
                <a:ext cx="3175" cy="3175"/>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0" y="1"/>
                      <a:pt x="1" y="1"/>
                      <a:pt x="1" y="1"/>
                    </a:cubicBezTo>
                    <a:cubicBezTo>
                      <a:pt x="1" y="0"/>
                      <a:pt x="0" y="0"/>
                      <a:pt x="0" y="1"/>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282" name="Freeform 2795">
                <a:extLst>
                  <a:ext uri="{FF2B5EF4-FFF2-40B4-BE49-F238E27FC236}">
                    <a16:creationId xmlns:a16="http://schemas.microsoft.com/office/drawing/2014/main" id="{61BC0C81-EDBE-81BD-C6A1-419AA42B2804}"/>
                  </a:ext>
                </a:extLst>
              </p:cNvPr>
              <p:cNvSpPr>
                <a:spLocks/>
              </p:cNvSpPr>
              <p:nvPr/>
            </p:nvSpPr>
            <p:spPr bwMode="auto">
              <a:xfrm>
                <a:off x="4419600" y="3135313"/>
                <a:ext cx="88900" cy="84137"/>
              </a:xfrm>
              <a:custGeom>
                <a:avLst/>
                <a:gdLst>
                  <a:gd name="T0" fmla="*/ 30 w 31"/>
                  <a:gd name="T1" fmla="*/ 2 h 29"/>
                  <a:gd name="T2" fmla="*/ 28 w 31"/>
                  <a:gd name="T3" fmla="*/ 1 h 29"/>
                  <a:gd name="T4" fmla="*/ 23 w 31"/>
                  <a:gd name="T5" fmla="*/ 0 h 29"/>
                  <a:gd name="T6" fmla="*/ 21 w 31"/>
                  <a:gd name="T7" fmla="*/ 1 h 29"/>
                  <a:gd name="T8" fmla="*/ 15 w 31"/>
                  <a:gd name="T9" fmla="*/ 3 h 29"/>
                  <a:gd name="T10" fmla="*/ 15 w 31"/>
                  <a:gd name="T11" fmla="*/ 6 h 29"/>
                  <a:gd name="T12" fmla="*/ 19 w 31"/>
                  <a:gd name="T13" fmla="*/ 6 h 29"/>
                  <a:gd name="T14" fmla="*/ 17 w 31"/>
                  <a:gd name="T15" fmla="*/ 9 h 29"/>
                  <a:gd name="T16" fmla="*/ 19 w 31"/>
                  <a:gd name="T17" fmla="*/ 9 h 29"/>
                  <a:gd name="T18" fmla="*/ 15 w 31"/>
                  <a:gd name="T19" fmla="*/ 11 h 29"/>
                  <a:gd name="T20" fmla="*/ 13 w 31"/>
                  <a:gd name="T21" fmla="*/ 12 h 29"/>
                  <a:gd name="T22" fmla="*/ 13 w 31"/>
                  <a:gd name="T23" fmla="*/ 9 h 29"/>
                  <a:gd name="T24" fmla="*/ 14 w 31"/>
                  <a:gd name="T25" fmla="*/ 7 h 29"/>
                  <a:gd name="T26" fmla="*/ 13 w 31"/>
                  <a:gd name="T27" fmla="*/ 5 h 29"/>
                  <a:gd name="T28" fmla="*/ 10 w 31"/>
                  <a:gd name="T29" fmla="*/ 5 h 29"/>
                  <a:gd name="T30" fmla="*/ 8 w 31"/>
                  <a:gd name="T31" fmla="*/ 12 h 29"/>
                  <a:gd name="T32" fmla="*/ 6 w 31"/>
                  <a:gd name="T33" fmla="*/ 16 h 29"/>
                  <a:gd name="T34" fmla="*/ 6 w 31"/>
                  <a:gd name="T35" fmla="*/ 16 h 29"/>
                  <a:gd name="T36" fmla="*/ 6 w 31"/>
                  <a:gd name="T37" fmla="*/ 17 h 29"/>
                  <a:gd name="T38" fmla="*/ 10 w 31"/>
                  <a:gd name="T39" fmla="*/ 19 h 29"/>
                  <a:gd name="T40" fmla="*/ 6 w 31"/>
                  <a:gd name="T41" fmla="*/ 19 h 29"/>
                  <a:gd name="T42" fmla="*/ 4 w 31"/>
                  <a:gd name="T43" fmla="*/ 20 h 29"/>
                  <a:gd name="T44" fmla="*/ 6 w 31"/>
                  <a:gd name="T45" fmla="*/ 21 h 29"/>
                  <a:gd name="T46" fmla="*/ 1 w 31"/>
                  <a:gd name="T47" fmla="*/ 20 h 29"/>
                  <a:gd name="T48" fmla="*/ 2 w 31"/>
                  <a:gd name="T49" fmla="*/ 21 h 29"/>
                  <a:gd name="T50" fmla="*/ 6 w 31"/>
                  <a:gd name="T51" fmla="*/ 22 h 29"/>
                  <a:gd name="T52" fmla="*/ 7 w 31"/>
                  <a:gd name="T53" fmla="*/ 22 h 29"/>
                  <a:gd name="T54" fmla="*/ 9 w 31"/>
                  <a:gd name="T55" fmla="*/ 22 h 29"/>
                  <a:gd name="T56" fmla="*/ 11 w 31"/>
                  <a:gd name="T57" fmla="*/ 22 h 29"/>
                  <a:gd name="T58" fmla="*/ 13 w 31"/>
                  <a:gd name="T59" fmla="*/ 22 h 29"/>
                  <a:gd name="T60" fmla="*/ 16 w 31"/>
                  <a:gd name="T61" fmla="*/ 23 h 29"/>
                  <a:gd name="T62" fmla="*/ 19 w 31"/>
                  <a:gd name="T63" fmla="*/ 26 h 29"/>
                  <a:gd name="T64" fmla="*/ 18 w 31"/>
                  <a:gd name="T65" fmla="*/ 29 h 29"/>
                  <a:gd name="T66" fmla="*/ 21 w 31"/>
                  <a:gd name="T67" fmla="*/ 29 h 29"/>
                  <a:gd name="T68" fmla="*/ 21 w 31"/>
                  <a:gd name="T69" fmla="*/ 27 h 29"/>
                  <a:gd name="T70" fmla="*/ 20 w 31"/>
                  <a:gd name="T71" fmla="*/ 26 h 29"/>
                  <a:gd name="T72" fmla="*/ 22 w 31"/>
                  <a:gd name="T73" fmla="*/ 22 h 29"/>
                  <a:gd name="T74" fmla="*/ 21 w 31"/>
                  <a:gd name="T75" fmla="*/ 19 h 29"/>
                  <a:gd name="T76" fmla="*/ 21 w 31"/>
                  <a:gd name="T77" fmla="*/ 17 h 29"/>
                  <a:gd name="T78" fmla="*/ 23 w 31"/>
                  <a:gd name="T79" fmla="*/ 17 h 29"/>
                  <a:gd name="T80" fmla="*/ 27 w 31"/>
                  <a:gd name="T81" fmla="*/ 15 h 29"/>
                  <a:gd name="T82" fmla="*/ 29 w 31"/>
                  <a:gd name="T83" fmla="*/ 13 h 29"/>
                  <a:gd name="T84" fmla="*/ 26 w 31"/>
                  <a:gd name="T85" fmla="*/ 10 h 29"/>
                  <a:gd name="T86" fmla="*/ 29 w 31"/>
                  <a:gd name="T8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 h="29">
                    <a:moveTo>
                      <a:pt x="30" y="4"/>
                    </a:moveTo>
                    <a:cubicBezTo>
                      <a:pt x="30" y="3"/>
                      <a:pt x="31" y="3"/>
                      <a:pt x="30" y="2"/>
                    </a:cubicBezTo>
                    <a:cubicBezTo>
                      <a:pt x="30" y="2"/>
                      <a:pt x="30" y="2"/>
                      <a:pt x="30" y="2"/>
                    </a:cubicBezTo>
                    <a:cubicBezTo>
                      <a:pt x="30" y="2"/>
                      <a:pt x="29" y="2"/>
                      <a:pt x="29" y="2"/>
                    </a:cubicBezTo>
                    <a:cubicBezTo>
                      <a:pt x="29" y="2"/>
                      <a:pt x="29" y="2"/>
                      <a:pt x="29" y="1"/>
                    </a:cubicBezTo>
                    <a:cubicBezTo>
                      <a:pt x="28" y="1"/>
                      <a:pt x="28" y="2"/>
                      <a:pt x="28" y="1"/>
                    </a:cubicBezTo>
                    <a:cubicBezTo>
                      <a:pt x="28" y="1"/>
                      <a:pt x="28" y="0"/>
                      <a:pt x="27" y="0"/>
                    </a:cubicBezTo>
                    <a:cubicBezTo>
                      <a:pt x="27" y="0"/>
                      <a:pt x="26" y="0"/>
                      <a:pt x="25" y="0"/>
                    </a:cubicBezTo>
                    <a:cubicBezTo>
                      <a:pt x="25" y="0"/>
                      <a:pt x="24" y="0"/>
                      <a:pt x="23" y="0"/>
                    </a:cubicBezTo>
                    <a:cubicBezTo>
                      <a:pt x="23" y="1"/>
                      <a:pt x="22" y="0"/>
                      <a:pt x="22" y="0"/>
                    </a:cubicBezTo>
                    <a:cubicBezTo>
                      <a:pt x="22" y="3"/>
                      <a:pt x="22" y="0"/>
                      <a:pt x="21" y="0"/>
                    </a:cubicBezTo>
                    <a:cubicBezTo>
                      <a:pt x="21" y="1"/>
                      <a:pt x="21" y="1"/>
                      <a:pt x="21" y="1"/>
                    </a:cubicBezTo>
                    <a:cubicBezTo>
                      <a:pt x="20" y="1"/>
                      <a:pt x="19" y="1"/>
                      <a:pt x="18" y="1"/>
                    </a:cubicBezTo>
                    <a:cubicBezTo>
                      <a:pt x="18" y="1"/>
                      <a:pt x="17" y="2"/>
                      <a:pt x="16" y="2"/>
                    </a:cubicBezTo>
                    <a:cubicBezTo>
                      <a:pt x="15" y="2"/>
                      <a:pt x="16" y="3"/>
                      <a:pt x="15" y="3"/>
                    </a:cubicBezTo>
                    <a:cubicBezTo>
                      <a:pt x="15" y="4"/>
                      <a:pt x="15" y="3"/>
                      <a:pt x="15" y="4"/>
                    </a:cubicBezTo>
                    <a:cubicBezTo>
                      <a:pt x="15" y="4"/>
                      <a:pt x="16" y="5"/>
                      <a:pt x="16" y="5"/>
                    </a:cubicBezTo>
                    <a:cubicBezTo>
                      <a:pt x="16" y="6"/>
                      <a:pt x="15" y="5"/>
                      <a:pt x="15" y="6"/>
                    </a:cubicBezTo>
                    <a:cubicBezTo>
                      <a:pt x="16" y="6"/>
                      <a:pt x="16" y="6"/>
                      <a:pt x="17" y="6"/>
                    </a:cubicBezTo>
                    <a:cubicBezTo>
                      <a:pt x="17" y="6"/>
                      <a:pt x="18" y="6"/>
                      <a:pt x="18" y="6"/>
                    </a:cubicBezTo>
                    <a:cubicBezTo>
                      <a:pt x="18" y="4"/>
                      <a:pt x="20" y="6"/>
                      <a:pt x="19" y="6"/>
                    </a:cubicBezTo>
                    <a:cubicBezTo>
                      <a:pt x="18" y="6"/>
                      <a:pt x="18" y="7"/>
                      <a:pt x="17" y="7"/>
                    </a:cubicBezTo>
                    <a:cubicBezTo>
                      <a:pt x="17" y="7"/>
                      <a:pt x="17" y="8"/>
                      <a:pt x="17" y="8"/>
                    </a:cubicBezTo>
                    <a:cubicBezTo>
                      <a:pt x="17" y="8"/>
                      <a:pt x="17" y="8"/>
                      <a:pt x="17" y="9"/>
                    </a:cubicBezTo>
                    <a:cubicBezTo>
                      <a:pt x="18" y="9"/>
                      <a:pt x="19" y="9"/>
                      <a:pt x="19" y="8"/>
                    </a:cubicBezTo>
                    <a:cubicBezTo>
                      <a:pt x="21" y="8"/>
                      <a:pt x="20" y="7"/>
                      <a:pt x="21" y="8"/>
                    </a:cubicBezTo>
                    <a:cubicBezTo>
                      <a:pt x="22" y="8"/>
                      <a:pt x="19" y="9"/>
                      <a:pt x="19" y="9"/>
                    </a:cubicBezTo>
                    <a:cubicBezTo>
                      <a:pt x="19" y="9"/>
                      <a:pt x="19" y="11"/>
                      <a:pt x="19" y="9"/>
                    </a:cubicBezTo>
                    <a:cubicBezTo>
                      <a:pt x="18" y="9"/>
                      <a:pt x="18" y="9"/>
                      <a:pt x="17" y="9"/>
                    </a:cubicBezTo>
                    <a:cubicBezTo>
                      <a:pt x="16" y="9"/>
                      <a:pt x="16" y="10"/>
                      <a:pt x="15" y="11"/>
                    </a:cubicBezTo>
                    <a:cubicBezTo>
                      <a:pt x="15" y="11"/>
                      <a:pt x="13" y="11"/>
                      <a:pt x="14" y="12"/>
                    </a:cubicBezTo>
                    <a:cubicBezTo>
                      <a:pt x="15" y="12"/>
                      <a:pt x="14" y="13"/>
                      <a:pt x="14" y="13"/>
                    </a:cubicBezTo>
                    <a:cubicBezTo>
                      <a:pt x="14" y="12"/>
                      <a:pt x="13" y="12"/>
                      <a:pt x="13" y="12"/>
                    </a:cubicBezTo>
                    <a:cubicBezTo>
                      <a:pt x="12" y="12"/>
                      <a:pt x="12" y="12"/>
                      <a:pt x="12" y="11"/>
                    </a:cubicBezTo>
                    <a:cubicBezTo>
                      <a:pt x="13" y="10"/>
                      <a:pt x="12" y="11"/>
                      <a:pt x="13" y="10"/>
                    </a:cubicBezTo>
                    <a:cubicBezTo>
                      <a:pt x="14" y="10"/>
                      <a:pt x="12" y="9"/>
                      <a:pt x="13" y="9"/>
                    </a:cubicBezTo>
                    <a:cubicBezTo>
                      <a:pt x="13" y="8"/>
                      <a:pt x="14" y="9"/>
                      <a:pt x="14" y="9"/>
                    </a:cubicBezTo>
                    <a:cubicBezTo>
                      <a:pt x="15" y="8"/>
                      <a:pt x="15" y="8"/>
                      <a:pt x="15" y="8"/>
                    </a:cubicBezTo>
                    <a:cubicBezTo>
                      <a:pt x="14" y="7"/>
                      <a:pt x="14" y="7"/>
                      <a:pt x="14" y="7"/>
                    </a:cubicBezTo>
                    <a:cubicBezTo>
                      <a:pt x="14" y="8"/>
                      <a:pt x="13" y="8"/>
                      <a:pt x="13" y="7"/>
                    </a:cubicBezTo>
                    <a:cubicBezTo>
                      <a:pt x="13" y="7"/>
                      <a:pt x="14" y="6"/>
                      <a:pt x="14" y="6"/>
                    </a:cubicBezTo>
                    <a:cubicBezTo>
                      <a:pt x="13" y="6"/>
                      <a:pt x="14" y="5"/>
                      <a:pt x="13" y="5"/>
                    </a:cubicBezTo>
                    <a:cubicBezTo>
                      <a:pt x="12" y="5"/>
                      <a:pt x="13" y="6"/>
                      <a:pt x="12" y="6"/>
                    </a:cubicBezTo>
                    <a:cubicBezTo>
                      <a:pt x="12" y="6"/>
                      <a:pt x="11" y="6"/>
                      <a:pt x="11" y="6"/>
                    </a:cubicBezTo>
                    <a:cubicBezTo>
                      <a:pt x="11" y="5"/>
                      <a:pt x="11" y="5"/>
                      <a:pt x="10" y="5"/>
                    </a:cubicBezTo>
                    <a:cubicBezTo>
                      <a:pt x="10" y="5"/>
                      <a:pt x="10" y="6"/>
                      <a:pt x="10" y="6"/>
                    </a:cubicBezTo>
                    <a:cubicBezTo>
                      <a:pt x="10" y="6"/>
                      <a:pt x="10" y="6"/>
                      <a:pt x="9" y="7"/>
                    </a:cubicBezTo>
                    <a:cubicBezTo>
                      <a:pt x="9" y="9"/>
                      <a:pt x="8" y="11"/>
                      <a:pt x="8" y="12"/>
                    </a:cubicBezTo>
                    <a:cubicBezTo>
                      <a:pt x="8" y="12"/>
                      <a:pt x="7" y="13"/>
                      <a:pt x="7" y="13"/>
                    </a:cubicBezTo>
                    <a:cubicBezTo>
                      <a:pt x="6" y="14"/>
                      <a:pt x="6" y="15"/>
                      <a:pt x="5" y="15"/>
                    </a:cubicBezTo>
                    <a:cubicBezTo>
                      <a:pt x="5" y="15"/>
                      <a:pt x="6" y="16"/>
                      <a:pt x="6" y="16"/>
                    </a:cubicBezTo>
                    <a:cubicBezTo>
                      <a:pt x="7" y="16"/>
                      <a:pt x="7" y="16"/>
                      <a:pt x="7" y="16"/>
                    </a:cubicBezTo>
                    <a:cubicBezTo>
                      <a:pt x="7" y="16"/>
                      <a:pt x="7" y="16"/>
                      <a:pt x="6" y="16"/>
                    </a:cubicBezTo>
                    <a:cubicBezTo>
                      <a:pt x="6" y="16"/>
                      <a:pt x="7" y="18"/>
                      <a:pt x="6" y="16"/>
                    </a:cubicBezTo>
                    <a:cubicBezTo>
                      <a:pt x="6" y="16"/>
                      <a:pt x="5" y="16"/>
                      <a:pt x="5" y="16"/>
                    </a:cubicBezTo>
                    <a:cubicBezTo>
                      <a:pt x="5" y="16"/>
                      <a:pt x="4" y="16"/>
                      <a:pt x="5" y="17"/>
                    </a:cubicBezTo>
                    <a:cubicBezTo>
                      <a:pt x="5" y="17"/>
                      <a:pt x="5" y="16"/>
                      <a:pt x="6" y="17"/>
                    </a:cubicBezTo>
                    <a:cubicBezTo>
                      <a:pt x="6" y="18"/>
                      <a:pt x="7" y="18"/>
                      <a:pt x="8" y="18"/>
                    </a:cubicBezTo>
                    <a:cubicBezTo>
                      <a:pt x="9" y="18"/>
                      <a:pt x="9" y="19"/>
                      <a:pt x="9" y="18"/>
                    </a:cubicBezTo>
                    <a:cubicBezTo>
                      <a:pt x="11" y="17"/>
                      <a:pt x="12" y="18"/>
                      <a:pt x="10" y="19"/>
                    </a:cubicBezTo>
                    <a:cubicBezTo>
                      <a:pt x="9" y="18"/>
                      <a:pt x="10" y="19"/>
                      <a:pt x="9" y="19"/>
                    </a:cubicBezTo>
                    <a:cubicBezTo>
                      <a:pt x="8" y="19"/>
                      <a:pt x="7" y="18"/>
                      <a:pt x="8" y="19"/>
                    </a:cubicBezTo>
                    <a:cubicBezTo>
                      <a:pt x="8" y="19"/>
                      <a:pt x="7" y="20"/>
                      <a:pt x="6" y="19"/>
                    </a:cubicBezTo>
                    <a:cubicBezTo>
                      <a:pt x="6" y="19"/>
                      <a:pt x="6" y="19"/>
                      <a:pt x="6" y="19"/>
                    </a:cubicBezTo>
                    <a:cubicBezTo>
                      <a:pt x="6" y="19"/>
                      <a:pt x="5" y="19"/>
                      <a:pt x="5" y="19"/>
                    </a:cubicBezTo>
                    <a:cubicBezTo>
                      <a:pt x="5" y="20"/>
                      <a:pt x="5" y="20"/>
                      <a:pt x="4" y="20"/>
                    </a:cubicBezTo>
                    <a:cubicBezTo>
                      <a:pt x="4" y="20"/>
                      <a:pt x="5" y="20"/>
                      <a:pt x="5" y="20"/>
                    </a:cubicBezTo>
                    <a:cubicBezTo>
                      <a:pt x="5" y="21"/>
                      <a:pt x="6" y="20"/>
                      <a:pt x="6" y="21"/>
                    </a:cubicBezTo>
                    <a:cubicBezTo>
                      <a:pt x="7" y="21"/>
                      <a:pt x="6" y="22"/>
                      <a:pt x="6" y="21"/>
                    </a:cubicBezTo>
                    <a:cubicBezTo>
                      <a:pt x="5" y="21"/>
                      <a:pt x="5" y="21"/>
                      <a:pt x="5" y="21"/>
                    </a:cubicBezTo>
                    <a:cubicBezTo>
                      <a:pt x="4" y="20"/>
                      <a:pt x="4" y="20"/>
                      <a:pt x="3" y="21"/>
                    </a:cubicBezTo>
                    <a:cubicBezTo>
                      <a:pt x="2" y="21"/>
                      <a:pt x="2" y="21"/>
                      <a:pt x="1" y="20"/>
                    </a:cubicBezTo>
                    <a:cubicBezTo>
                      <a:pt x="1" y="19"/>
                      <a:pt x="0" y="20"/>
                      <a:pt x="0" y="20"/>
                    </a:cubicBezTo>
                    <a:cubicBezTo>
                      <a:pt x="1" y="21"/>
                      <a:pt x="0" y="21"/>
                      <a:pt x="1" y="21"/>
                    </a:cubicBezTo>
                    <a:cubicBezTo>
                      <a:pt x="1" y="21"/>
                      <a:pt x="2" y="21"/>
                      <a:pt x="2" y="21"/>
                    </a:cubicBezTo>
                    <a:cubicBezTo>
                      <a:pt x="2" y="22"/>
                      <a:pt x="3" y="22"/>
                      <a:pt x="3" y="22"/>
                    </a:cubicBezTo>
                    <a:cubicBezTo>
                      <a:pt x="4" y="21"/>
                      <a:pt x="4" y="21"/>
                      <a:pt x="5" y="22"/>
                    </a:cubicBezTo>
                    <a:cubicBezTo>
                      <a:pt x="5" y="22"/>
                      <a:pt x="6" y="22"/>
                      <a:pt x="6" y="22"/>
                    </a:cubicBezTo>
                    <a:cubicBezTo>
                      <a:pt x="6" y="22"/>
                      <a:pt x="6" y="22"/>
                      <a:pt x="6" y="22"/>
                    </a:cubicBezTo>
                    <a:cubicBezTo>
                      <a:pt x="6" y="22"/>
                      <a:pt x="6" y="22"/>
                      <a:pt x="6" y="22"/>
                    </a:cubicBezTo>
                    <a:cubicBezTo>
                      <a:pt x="7" y="22"/>
                      <a:pt x="8" y="22"/>
                      <a:pt x="7" y="22"/>
                    </a:cubicBezTo>
                    <a:cubicBezTo>
                      <a:pt x="7" y="21"/>
                      <a:pt x="7" y="21"/>
                      <a:pt x="8" y="21"/>
                    </a:cubicBezTo>
                    <a:cubicBezTo>
                      <a:pt x="9" y="21"/>
                      <a:pt x="9" y="21"/>
                      <a:pt x="8" y="21"/>
                    </a:cubicBezTo>
                    <a:cubicBezTo>
                      <a:pt x="8" y="22"/>
                      <a:pt x="9" y="22"/>
                      <a:pt x="9" y="22"/>
                    </a:cubicBezTo>
                    <a:cubicBezTo>
                      <a:pt x="10" y="22"/>
                      <a:pt x="10" y="21"/>
                      <a:pt x="10" y="21"/>
                    </a:cubicBezTo>
                    <a:cubicBezTo>
                      <a:pt x="11" y="21"/>
                      <a:pt x="11" y="21"/>
                      <a:pt x="11" y="21"/>
                    </a:cubicBezTo>
                    <a:cubicBezTo>
                      <a:pt x="10" y="21"/>
                      <a:pt x="10" y="22"/>
                      <a:pt x="11" y="22"/>
                    </a:cubicBezTo>
                    <a:cubicBezTo>
                      <a:pt x="11" y="21"/>
                      <a:pt x="11" y="22"/>
                      <a:pt x="12" y="21"/>
                    </a:cubicBezTo>
                    <a:cubicBezTo>
                      <a:pt x="13" y="21"/>
                      <a:pt x="13" y="21"/>
                      <a:pt x="13" y="21"/>
                    </a:cubicBezTo>
                    <a:cubicBezTo>
                      <a:pt x="13" y="22"/>
                      <a:pt x="12" y="22"/>
                      <a:pt x="13" y="22"/>
                    </a:cubicBezTo>
                    <a:cubicBezTo>
                      <a:pt x="14" y="22"/>
                      <a:pt x="13" y="23"/>
                      <a:pt x="14" y="23"/>
                    </a:cubicBezTo>
                    <a:cubicBezTo>
                      <a:pt x="15" y="23"/>
                      <a:pt x="14" y="24"/>
                      <a:pt x="15" y="23"/>
                    </a:cubicBezTo>
                    <a:cubicBezTo>
                      <a:pt x="16" y="23"/>
                      <a:pt x="16" y="23"/>
                      <a:pt x="16" y="23"/>
                    </a:cubicBezTo>
                    <a:cubicBezTo>
                      <a:pt x="17" y="23"/>
                      <a:pt x="16" y="24"/>
                      <a:pt x="17" y="24"/>
                    </a:cubicBezTo>
                    <a:cubicBezTo>
                      <a:pt x="19" y="24"/>
                      <a:pt x="19" y="24"/>
                      <a:pt x="19" y="25"/>
                    </a:cubicBezTo>
                    <a:cubicBezTo>
                      <a:pt x="19" y="25"/>
                      <a:pt x="19" y="25"/>
                      <a:pt x="19" y="26"/>
                    </a:cubicBezTo>
                    <a:cubicBezTo>
                      <a:pt x="19" y="26"/>
                      <a:pt x="18" y="27"/>
                      <a:pt x="18" y="27"/>
                    </a:cubicBezTo>
                    <a:cubicBezTo>
                      <a:pt x="19" y="27"/>
                      <a:pt x="17" y="27"/>
                      <a:pt x="18" y="28"/>
                    </a:cubicBezTo>
                    <a:cubicBezTo>
                      <a:pt x="18" y="29"/>
                      <a:pt x="18" y="29"/>
                      <a:pt x="18" y="29"/>
                    </a:cubicBezTo>
                    <a:cubicBezTo>
                      <a:pt x="19" y="28"/>
                      <a:pt x="19" y="29"/>
                      <a:pt x="20" y="29"/>
                    </a:cubicBezTo>
                    <a:cubicBezTo>
                      <a:pt x="20" y="28"/>
                      <a:pt x="21" y="29"/>
                      <a:pt x="21" y="29"/>
                    </a:cubicBezTo>
                    <a:cubicBezTo>
                      <a:pt x="21" y="29"/>
                      <a:pt x="21" y="29"/>
                      <a:pt x="21" y="29"/>
                    </a:cubicBezTo>
                    <a:cubicBezTo>
                      <a:pt x="21" y="29"/>
                      <a:pt x="21" y="29"/>
                      <a:pt x="21" y="29"/>
                    </a:cubicBezTo>
                    <a:cubicBezTo>
                      <a:pt x="20" y="28"/>
                      <a:pt x="21" y="28"/>
                      <a:pt x="21" y="28"/>
                    </a:cubicBezTo>
                    <a:cubicBezTo>
                      <a:pt x="21" y="28"/>
                      <a:pt x="22" y="28"/>
                      <a:pt x="21" y="27"/>
                    </a:cubicBezTo>
                    <a:cubicBezTo>
                      <a:pt x="20" y="27"/>
                      <a:pt x="21" y="26"/>
                      <a:pt x="20" y="26"/>
                    </a:cubicBezTo>
                    <a:cubicBezTo>
                      <a:pt x="20" y="26"/>
                      <a:pt x="20" y="27"/>
                      <a:pt x="20" y="26"/>
                    </a:cubicBezTo>
                    <a:cubicBezTo>
                      <a:pt x="19" y="25"/>
                      <a:pt x="20" y="26"/>
                      <a:pt x="20" y="26"/>
                    </a:cubicBezTo>
                    <a:cubicBezTo>
                      <a:pt x="20" y="26"/>
                      <a:pt x="22" y="25"/>
                      <a:pt x="22" y="24"/>
                    </a:cubicBezTo>
                    <a:cubicBezTo>
                      <a:pt x="22" y="23"/>
                      <a:pt x="21" y="25"/>
                      <a:pt x="21" y="24"/>
                    </a:cubicBezTo>
                    <a:cubicBezTo>
                      <a:pt x="21" y="23"/>
                      <a:pt x="22" y="23"/>
                      <a:pt x="22" y="22"/>
                    </a:cubicBezTo>
                    <a:cubicBezTo>
                      <a:pt x="22" y="22"/>
                      <a:pt x="22" y="22"/>
                      <a:pt x="22" y="22"/>
                    </a:cubicBezTo>
                    <a:cubicBezTo>
                      <a:pt x="22" y="20"/>
                      <a:pt x="21" y="21"/>
                      <a:pt x="21" y="20"/>
                    </a:cubicBezTo>
                    <a:cubicBezTo>
                      <a:pt x="22" y="19"/>
                      <a:pt x="21" y="20"/>
                      <a:pt x="21" y="19"/>
                    </a:cubicBezTo>
                    <a:cubicBezTo>
                      <a:pt x="21" y="18"/>
                      <a:pt x="20" y="19"/>
                      <a:pt x="20" y="18"/>
                    </a:cubicBezTo>
                    <a:cubicBezTo>
                      <a:pt x="21" y="18"/>
                      <a:pt x="20" y="18"/>
                      <a:pt x="20" y="17"/>
                    </a:cubicBezTo>
                    <a:cubicBezTo>
                      <a:pt x="20" y="17"/>
                      <a:pt x="21" y="17"/>
                      <a:pt x="21" y="17"/>
                    </a:cubicBezTo>
                    <a:cubicBezTo>
                      <a:pt x="22" y="18"/>
                      <a:pt x="22" y="17"/>
                      <a:pt x="21" y="17"/>
                    </a:cubicBezTo>
                    <a:cubicBezTo>
                      <a:pt x="21" y="16"/>
                      <a:pt x="22" y="16"/>
                      <a:pt x="22" y="17"/>
                    </a:cubicBezTo>
                    <a:cubicBezTo>
                      <a:pt x="23" y="17"/>
                      <a:pt x="22" y="16"/>
                      <a:pt x="23" y="17"/>
                    </a:cubicBezTo>
                    <a:cubicBezTo>
                      <a:pt x="24" y="18"/>
                      <a:pt x="23" y="16"/>
                      <a:pt x="25" y="17"/>
                    </a:cubicBezTo>
                    <a:cubicBezTo>
                      <a:pt x="25" y="17"/>
                      <a:pt x="26" y="16"/>
                      <a:pt x="26" y="17"/>
                    </a:cubicBezTo>
                    <a:cubicBezTo>
                      <a:pt x="27" y="17"/>
                      <a:pt x="28" y="15"/>
                      <a:pt x="27" y="15"/>
                    </a:cubicBezTo>
                    <a:cubicBezTo>
                      <a:pt x="26" y="15"/>
                      <a:pt x="26" y="15"/>
                      <a:pt x="26" y="14"/>
                    </a:cubicBezTo>
                    <a:cubicBezTo>
                      <a:pt x="27" y="14"/>
                      <a:pt x="27" y="15"/>
                      <a:pt x="28" y="13"/>
                    </a:cubicBezTo>
                    <a:cubicBezTo>
                      <a:pt x="29" y="13"/>
                      <a:pt x="29" y="14"/>
                      <a:pt x="29" y="13"/>
                    </a:cubicBezTo>
                    <a:cubicBezTo>
                      <a:pt x="29" y="12"/>
                      <a:pt x="30" y="12"/>
                      <a:pt x="29" y="11"/>
                    </a:cubicBezTo>
                    <a:cubicBezTo>
                      <a:pt x="28" y="10"/>
                      <a:pt x="28" y="11"/>
                      <a:pt x="28" y="11"/>
                    </a:cubicBezTo>
                    <a:cubicBezTo>
                      <a:pt x="27" y="10"/>
                      <a:pt x="27" y="11"/>
                      <a:pt x="26" y="10"/>
                    </a:cubicBezTo>
                    <a:cubicBezTo>
                      <a:pt x="26" y="9"/>
                      <a:pt x="27" y="10"/>
                      <a:pt x="27" y="9"/>
                    </a:cubicBezTo>
                    <a:cubicBezTo>
                      <a:pt x="26" y="9"/>
                      <a:pt x="26" y="8"/>
                      <a:pt x="28" y="9"/>
                    </a:cubicBezTo>
                    <a:cubicBezTo>
                      <a:pt x="28" y="9"/>
                      <a:pt x="29" y="9"/>
                      <a:pt x="29" y="7"/>
                    </a:cubicBezTo>
                    <a:cubicBezTo>
                      <a:pt x="29" y="5"/>
                      <a:pt x="31" y="6"/>
                      <a:pt x="30" y="4"/>
                    </a:cubicBezTo>
                    <a:close/>
                  </a:path>
                </a:pathLst>
              </a:custGeom>
              <a:solidFill>
                <a:schemeClr val="accent1"/>
              </a:solidFill>
              <a:ln w="3175">
                <a:noFill/>
              </a:ln>
            </p:spPr>
            <p:txBody>
              <a:bodyPr vert="horz" wrap="square" lIns="91440" tIns="45720" rIns="91440" bIns="45720" numCol="1" anchor="t" anchorCtr="0" compatLnSpc="1">
                <a:prstTxWarp prst="textNoShape">
                  <a:avLst/>
                </a:prstTxWarp>
              </a:bodyPr>
              <a:lstStyle/>
              <a:p>
                <a:endParaRPr lang="en-GB"/>
              </a:p>
            </p:txBody>
          </p:sp>
          <p:sp>
            <p:nvSpPr>
              <p:cNvPr id="5283" name="Freeform 2796">
                <a:extLst>
                  <a:ext uri="{FF2B5EF4-FFF2-40B4-BE49-F238E27FC236}">
                    <a16:creationId xmlns:a16="http://schemas.microsoft.com/office/drawing/2014/main" id="{879AEAAE-69E9-78EE-3011-8D7716A1A511}"/>
                  </a:ext>
                </a:extLst>
              </p:cNvPr>
              <p:cNvSpPr>
                <a:spLocks/>
              </p:cNvSpPr>
              <p:nvPr/>
            </p:nvSpPr>
            <p:spPr bwMode="auto">
              <a:xfrm>
                <a:off x="4418013" y="3195638"/>
                <a:ext cx="19050" cy="9525"/>
              </a:xfrm>
              <a:custGeom>
                <a:avLst/>
                <a:gdLst>
                  <a:gd name="T0" fmla="*/ 5 w 7"/>
                  <a:gd name="T1" fmla="*/ 1 h 3"/>
                  <a:gd name="T2" fmla="*/ 2 w 7"/>
                  <a:gd name="T3" fmla="*/ 1 h 3"/>
                  <a:gd name="T4" fmla="*/ 0 w 7"/>
                  <a:gd name="T5" fmla="*/ 1 h 3"/>
                  <a:gd name="T6" fmla="*/ 0 w 7"/>
                  <a:gd name="T7" fmla="*/ 1 h 3"/>
                  <a:gd name="T8" fmla="*/ 0 w 7"/>
                  <a:gd name="T9" fmla="*/ 1 h 3"/>
                  <a:gd name="T10" fmla="*/ 0 w 7"/>
                  <a:gd name="T11" fmla="*/ 3 h 3"/>
                  <a:gd name="T12" fmla="*/ 2 w 7"/>
                  <a:gd name="T13" fmla="*/ 2 h 3"/>
                  <a:gd name="T14" fmla="*/ 3 w 7"/>
                  <a:gd name="T15" fmla="*/ 3 h 3"/>
                  <a:gd name="T16" fmla="*/ 5 w 7"/>
                  <a:gd name="T17" fmla="*/ 3 h 3"/>
                  <a:gd name="T18" fmla="*/ 7 w 7"/>
                  <a:gd name="T19" fmla="*/ 2 h 3"/>
                  <a:gd name="T20" fmla="*/ 6 w 7"/>
                  <a:gd name="T21" fmla="*/ 1 h 3"/>
                  <a:gd name="T22" fmla="*/ 5 w 7"/>
                  <a:gd name="T23"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 h="3">
                    <a:moveTo>
                      <a:pt x="5" y="1"/>
                    </a:moveTo>
                    <a:cubicBezTo>
                      <a:pt x="4" y="2"/>
                      <a:pt x="3" y="1"/>
                      <a:pt x="2" y="1"/>
                    </a:cubicBezTo>
                    <a:cubicBezTo>
                      <a:pt x="1" y="1"/>
                      <a:pt x="0" y="0"/>
                      <a:pt x="0" y="1"/>
                    </a:cubicBezTo>
                    <a:cubicBezTo>
                      <a:pt x="0" y="1"/>
                      <a:pt x="0" y="1"/>
                      <a:pt x="0" y="1"/>
                    </a:cubicBezTo>
                    <a:cubicBezTo>
                      <a:pt x="0" y="1"/>
                      <a:pt x="0" y="1"/>
                      <a:pt x="0" y="1"/>
                    </a:cubicBezTo>
                    <a:cubicBezTo>
                      <a:pt x="0" y="2"/>
                      <a:pt x="0" y="3"/>
                      <a:pt x="0" y="3"/>
                    </a:cubicBezTo>
                    <a:cubicBezTo>
                      <a:pt x="2" y="3"/>
                      <a:pt x="1" y="1"/>
                      <a:pt x="2" y="2"/>
                    </a:cubicBezTo>
                    <a:cubicBezTo>
                      <a:pt x="3" y="3"/>
                      <a:pt x="3" y="2"/>
                      <a:pt x="3" y="3"/>
                    </a:cubicBezTo>
                    <a:cubicBezTo>
                      <a:pt x="3" y="3"/>
                      <a:pt x="5" y="3"/>
                      <a:pt x="5" y="3"/>
                    </a:cubicBezTo>
                    <a:cubicBezTo>
                      <a:pt x="6" y="2"/>
                      <a:pt x="6" y="2"/>
                      <a:pt x="7" y="2"/>
                    </a:cubicBezTo>
                    <a:cubicBezTo>
                      <a:pt x="7" y="2"/>
                      <a:pt x="6" y="1"/>
                      <a:pt x="6" y="1"/>
                    </a:cubicBezTo>
                    <a:cubicBezTo>
                      <a:pt x="6" y="1"/>
                      <a:pt x="5" y="1"/>
                      <a:pt x="5" y="1"/>
                    </a:cubicBezTo>
                    <a:close/>
                  </a:path>
                </a:pathLst>
              </a:custGeom>
              <a:solidFill>
                <a:schemeClr val="accent1"/>
              </a:solidFill>
              <a:ln w="3175">
                <a:noFill/>
              </a:ln>
            </p:spPr>
            <p:txBody>
              <a:bodyPr vert="horz" wrap="square" lIns="91440" tIns="45720" rIns="91440" bIns="45720" numCol="1" anchor="t" anchorCtr="0" compatLnSpc="1">
                <a:prstTxWarp prst="textNoShape">
                  <a:avLst/>
                </a:prstTxWarp>
              </a:bodyPr>
              <a:lstStyle/>
              <a:p>
                <a:endParaRPr lang="en-GB"/>
              </a:p>
            </p:txBody>
          </p:sp>
          <p:sp>
            <p:nvSpPr>
              <p:cNvPr id="5284" name="Freeform 2798">
                <a:extLst>
                  <a:ext uri="{FF2B5EF4-FFF2-40B4-BE49-F238E27FC236}">
                    <a16:creationId xmlns:a16="http://schemas.microsoft.com/office/drawing/2014/main" id="{9220DAD9-E2D4-C00D-1CF1-74762B1473C9}"/>
                  </a:ext>
                </a:extLst>
              </p:cNvPr>
              <p:cNvSpPr>
                <a:spLocks/>
              </p:cNvSpPr>
              <p:nvPr/>
            </p:nvSpPr>
            <p:spPr bwMode="auto">
              <a:xfrm>
                <a:off x="4899025" y="3500438"/>
                <a:ext cx="7938" cy="7937"/>
              </a:xfrm>
              <a:custGeom>
                <a:avLst/>
                <a:gdLst>
                  <a:gd name="T0" fmla="*/ 2 w 3"/>
                  <a:gd name="T1" fmla="*/ 1 h 3"/>
                  <a:gd name="T2" fmla="*/ 1 w 3"/>
                  <a:gd name="T3" fmla="*/ 2 h 3"/>
                  <a:gd name="T4" fmla="*/ 3 w 3"/>
                  <a:gd name="T5" fmla="*/ 2 h 3"/>
                  <a:gd name="T6" fmla="*/ 3 w 3"/>
                  <a:gd name="T7" fmla="*/ 1 h 3"/>
                  <a:gd name="T8" fmla="*/ 2 w 3"/>
                  <a:gd name="T9" fmla="*/ 1 h 3"/>
                </a:gdLst>
                <a:ahLst/>
                <a:cxnLst>
                  <a:cxn ang="0">
                    <a:pos x="T0" y="T1"/>
                  </a:cxn>
                  <a:cxn ang="0">
                    <a:pos x="T2" y="T3"/>
                  </a:cxn>
                  <a:cxn ang="0">
                    <a:pos x="T4" y="T5"/>
                  </a:cxn>
                  <a:cxn ang="0">
                    <a:pos x="T6" y="T7"/>
                  </a:cxn>
                  <a:cxn ang="0">
                    <a:pos x="T8" y="T9"/>
                  </a:cxn>
                </a:cxnLst>
                <a:rect l="0" t="0" r="r" b="b"/>
                <a:pathLst>
                  <a:path w="3" h="3">
                    <a:moveTo>
                      <a:pt x="2" y="1"/>
                    </a:moveTo>
                    <a:cubicBezTo>
                      <a:pt x="1" y="1"/>
                      <a:pt x="0" y="2"/>
                      <a:pt x="1" y="2"/>
                    </a:cubicBezTo>
                    <a:cubicBezTo>
                      <a:pt x="2" y="2"/>
                      <a:pt x="2" y="3"/>
                      <a:pt x="3" y="2"/>
                    </a:cubicBezTo>
                    <a:cubicBezTo>
                      <a:pt x="3" y="2"/>
                      <a:pt x="3" y="1"/>
                      <a:pt x="3" y="1"/>
                    </a:cubicBezTo>
                    <a:cubicBezTo>
                      <a:pt x="3" y="1"/>
                      <a:pt x="3" y="0"/>
                      <a:pt x="2" y="1"/>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285" name="Freeform 2799">
                <a:extLst>
                  <a:ext uri="{FF2B5EF4-FFF2-40B4-BE49-F238E27FC236}">
                    <a16:creationId xmlns:a16="http://schemas.microsoft.com/office/drawing/2014/main" id="{8E203826-59A0-82B0-457A-64AAF39BF29D}"/>
                  </a:ext>
                </a:extLst>
              </p:cNvPr>
              <p:cNvSpPr>
                <a:spLocks/>
              </p:cNvSpPr>
              <p:nvPr/>
            </p:nvSpPr>
            <p:spPr bwMode="auto">
              <a:xfrm>
                <a:off x="4818063" y="3557588"/>
                <a:ext cx="3175" cy="3175"/>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0"/>
                      <a:pt x="0" y="0"/>
                      <a:pt x="0" y="0"/>
                    </a:cubicBezTo>
                    <a:cubicBezTo>
                      <a:pt x="0" y="1"/>
                      <a:pt x="1" y="1"/>
                      <a:pt x="1" y="1"/>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286" name="Freeform 2800">
                <a:extLst>
                  <a:ext uri="{FF2B5EF4-FFF2-40B4-BE49-F238E27FC236}">
                    <a16:creationId xmlns:a16="http://schemas.microsoft.com/office/drawing/2014/main" id="{5D295637-3B9F-DEAD-B071-E4405B5CF77E}"/>
                  </a:ext>
                </a:extLst>
              </p:cNvPr>
              <p:cNvSpPr>
                <a:spLocks/>
              </p:cNvSpPr>
              <p:nvPr/>
            </p:nvSpPr>
            <p:spPr bwMode="auto">
              <a:xfrm>
                <a:off x="4956175" y="3589338"/>
                <a:ext cx="3175" cy="3175"/>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0" y="0"/>
                      <a:pt x="0" y="0"/>
                      <a:pt x="0" y="0"/>
                    </a:cubicBezTo>
                    <a:cubicBezTo>
                      <a:pt x="1" y="1"/>
                      <a:pt x="1" y="0"/>
                      <a:pt x="1" y="0"/>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287" name="Freeform 2801">
                <a:extLst>
                  <a:ext uri="{FF2B5EF4-FFF2-40B4-BE49-F238E27FC236}">
                    <a16:creationId xmlns:a16="http://schemas.microsoft.com/office/drawing/2014/main" id="{C323C4F3-2FD6-F7C9-CE92-0453E2FDD2EC}"/>
                  </a:ext>
                </a:extLst>
              </p:cNvPr>
              <p:cNvSpPr>
                <a:spLocks/>
              </p:cNvSpPr>
              <p:nvPr/>
            </p:nvSpPr>
            <p:spPr bwMode="auto">
              <a:xfrm>
                <a:off x="4953000" y="3594100"/>
                <a:ext cx="3175" cy="6350"/>
              </a:xfrm>
              <a:custGeom>
                <a:avLst/>
                <a:gdLst>
                  <a:gd name="T0" fmla="*/ 1 w 1"/>
                  <a:gd name="T1" fmla="*/ 0 h 2"/>
                  <a:gd name="T2" fmla="*/ 0 w 1"/>
                  <a:gd name="T3" fmla="*/ 1 h 2"/>
                  <a:gd name="T4" fmla="*/ 1 w 1"/>
                  <a:gd name="T5" fmla="*/ 0 h 2"/>
                </a:gdLst>
                <a:ahLst/>
                <a:cxnLst>
                  <a:cxn ang="0">
                    <a:pos x="T0" y="T1"/>
                  </a:cxn>
                  <a:cxn ang="0">
                    <a:pos x="T2" y="T3"/>
                  </a:cxn>
                  <a:cxn ang="0">
                    <a:pos x="T4" y="T5"/>
                  </a:cxn>
                </a:cxnLst>
                <a:rect l="0" t="0" r="r" b="b"/>
                <a:pathLst>
                  <a:path w="1" h="2">
                    <a:moveTo>
                      <a:pt x="1" y="0"/>
                    </a:moveTo>
                    <a:cubicBezTo>
                      <a:pt x="0" y="0"/>
                      <a:pt x="0" y="0"/>
                      <a:pt x="0" y="1"/>
                    </a:cubicBezTo>
                    <a:cubicBezTo>
                      <a:pt x="1" y="2"/>
                      <a:pt x="1" y="2"/>
                      <a:pt x="1" y="0"/>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288" name="Freeform 2802">
                <a:extLst>
                  <a:ext uri="{FF2B5EF4-FFF2-40B4-BE49-F238E27FC236}">
                    <a16:creationId xmlns:a16="http://schemas.microsoft.com/office/drawing/2014/main" id="{0F476A5F-D4AC-786C-D3CC-18E4D37BEC4E}"/>
                  </a:ext>
                </a:extLst>
              </p:cNvPr>
              <p:cNvSpPr>
                <a:spLocks/>
              </p:cNvSpPr>
              <p:nvPr/>
            </p:nvSpPr>
            <p:spPr bwMode="auto">
              <a:xfrm>
                <a:off x="4945063" y="3600450"/>
                <a:ext cx="3175" cy="3175"/>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cubicBezTo>
                      <a:pt x="1" y="0"/>
                      <a:pt x="1" y="0"/>
                      <a:pt x="0" y="0"/>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289" name="Freeform 2803">
                <a:extLst>
                  <a:ext uri="{FF2B5EF4-FFF2-40B4-BE49-F238E27FC236}">
                    <a16:creationId xmlns:a16="http://schemas.microsoft.com/office/drawing/2014/main" id="{F5067F50-2E18-E90A-6113-0803600570FD}"/>
                  </a:ext>
                </a:extLst>
              </p:cNvPr>
              <p:cNvSpPr>
                <a:spLocks/>
              </p:cNvSpPr>
              <p:nvPr/>
            </p:nvSpPr>
            <p:spPr bwMode="auto">
              <a:xfrm>
                <a:off x="4875213" y="3592513"/>
                <a:ext cx="6350" cy="1587"/>
              </a:xfrm>
              <a:custGeom>
                <a:avLst/>
                <a:gdLst>
                  <a:gd name="T0" fmla="*/ 0 w 2"/>
                  <a:gd name="T1" fmla="*/ 1 h 1"/>
                  <a:gd name="T2" fmla="*/ 1 w 2"/>
                  <a:gd name="T3" fmla="*/ 0 h 1"/>
                  <a:gd name="T4" fmla="*/ 1 w 2"/>
                  <a:gd name="T5" fmla="*/ 0 h 1"/>
                  <a:gd name="T6" fmla="*/ 0 w 2"/>
                  <a:gd name="T7" fmla="*/ 0 h 1"/>
                  <a:gd name="T8" fmla="*/ 0 w 2"/>
                  <a:gd name="T9" fmla="*/ 1 h 1"/>
                </a:gdLst>
                <a:ahLst/>
                <a:cxnLst>
                  <a:cxn ang="0">
                    <a:pos x="T0" y="T1"/>
                  </a:cxn>
                  <a:cxn ang="0">
                    <a:pos x="T2" y="T3"/>
                  </a:cxn>
                  <a:cxn ang="0">
                    <a:pos x="T4" y="T5"/>
                  </a:cxn>
                  <a:cxn ang="0">
                    <a:pos x="T6" y="T7"/>
                  </a:cxn>
                  <a:cxn ang="0">
                    <a:pos x="T8" y="T9"/>
                  </a:cxn>
                </a:cxnLst>
                <a:rect l="0" t="0" r="r" b="b"/>
                <a:pathLst>
                  <a:path w="2" h="1">
                    <a:moveTo>
                      <a:pt x="0" y="1"/>
                    </a:moveTo>
                    <a:cubicBezTo>
                      <a:pt x="0" y="1"/>
                      <a:pt x="1" y="0"/>
                      <a:pt x="1" y="0"/>
                    </a:cubicBezTo>
                    <a:cubicBezTo>
                      <a:pt x="2" y="0"/>
                      <a:pt x="2" y="0"/>
                      <a:pt x="1" y="0"/>
                    </a:cubicBezTo>
                    <a:cubicBezTo>
                      <a:pt x="1" y="0"/>
                      <a:pt x="1" y="0"/>
                      <a:pt x="0" y="0"/>
                    </a:cubicBezTo>
                    <a:cubicBezTo>
                      <a:pt x="0" y="0"/>
                      <a:pt x="0" y="0"/>
                      <a:pt x="0" y="1"/>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290" name="Freeform 2804">
                <a:extLst>
                  <a:ext uri="{FF2B5EF4-FFF2-40B4-BE49-F238E27FC236}">
                    <a16:creationId xmlns:a16="http://schemas.microsoft.com/office/drawing/2014/main" id="{F5C87E2F-DD50-D5AA-9C60-82BF0D9C678D}"/>
                  </a:ext>
                </a:extLst>
              </p:cNvPr>
              <p:cNvSpPr>
                <a:spLocks/>
              </p:cNvSpPr>
              <p:nvPr/>
            </p:nvSpPr>
            <p:spPr bwMode="auto">
              <a:xfrm>
                <a:off x="4913313" y="3532188"/>
                <a:ext cx="3175" cy="4762"/>
              </a:xfrm>
              <a:custGeom>
                <a:avLst/>
                <a:gdLst>
                  <a:gd name="T0" fmla="*/ 0 w 1"/>
                  <a:gd name="T1" fmla="*/ 1 h 2"/>
                  <a:gd name="T2" fmla="*/ 0 w 1"/>
                  <a:gd name="T3" fmla="*/ 1 h 2"/>
                  <a:gd name="T4" fmla="*/ 0 w 1"/>
                  <a:gd name="T5" fmla="*/ 1 h 2"/>
                </a:gdLst>
                <a:ahLst/>
                <a:cxnLst>
                  <a:cxn ang="0">
                    <a:pos x="T0" y="T1"/>
                  </a:cxn>
                  <a:cxn ang="0">
                    <a:pos x="T2" y="T3"/>
                  </a:cxn>
                  <a:cxn ang="0">
                    <a:pos x="T4" y="T5"/>
                  </a:cxn>
                </a:cxnLst>
                <a:rect l="0" t="0" r="r" b="b"/>
                <a:pathLst>
                  <a:path w="1" h="2">
                    <a:moveTo>
                      <a:pt x="0" y="1"/>
                    </a:moveTo>
                    <a:cubicBezTo>
                      <a:pt x="0" y="2"/>
                      <a:pt x="0" y="2"/>
                      <a:pt x="0" y="1"/>
                    </a:cubicBezTo>
                    <a:cubicBezTo>
                      <a:pt x="1" y="1"/>
                      <a:pt x="0" y="0"/>
                      <a:pt x="0" y="1"/>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291" name="Freeform 2805">
                <a:extLst>
                  <a:ext uri="{FF2B5EF4-FFF2-40B4-BE49-F238E27FC236}">
                    <a16:creationId xmlns:a16="http://schemas.microsoft.com/office/drawing/2014/main" id="{6C6C2C73-7FFD-29D6-6469-2B044EFA68F0}"/>
                  </a:ext>
                </a:extLst>
              </p:cNvPr>
              <p:cNvSpPr>
                <a:spLocks/>
              </p:cNvSpPr>
              <p:nvPr/>
            </p:nvSpPr>
            <p:spPr bwMode="auto">
              <a:xfrm>
                <a:off x="4867275" y="3594100"/>
                <a:ext cx="3175" cy="3175"/>
              </a:xfrm>
              <a:custGeom>
                <a:avLst/>
                <a:gdLst>
                  <a:gd name="T0" fmla="*/ 1 w 1"/>
                  <a:gd name="T1" fmla="*/ 0 h 1"/>
                  <a:gd name="T2" fmla="*/ 1 w 1"/>
                  <a:gd name="T3" fmla="*/ 0 h 1"/>
                  <a:gd name="T4" fmla="*/ 1 w 1"/>
                  <a:gd name="T5" fmla="*/ 0 h 1"/>
                </a:gdLst>
                <a:ahLst/>
                <a:cxnLst>
                  <a:cxn ang="0">
                    <a:pos x="T0" y="T1"/>
                  </a:cxn>
                  <a:cxn ang="0">
                    <a:pos x="T2" y="T3"/>
                  </a:cxn>
                  <a:cxn ang="0">
                    <a:pos x="T4" y="T5"/>
                  </a:cxn>
                </a:cxnLst>
                <a:rect l="0" t="0" r="r" b="b"/>
                <a:pathLst>
                  <a:path w="1" h="1">
                    <a:moveTo>
                      <a:pt x="1" y="0"/>
                    </a:moveTo>
                    <a:cubicBezTo>
                      <a:pt x="1" y="1"/>
                      <a:pt x="1" y="0"/>
                      <a:pt x="1" y="0"/>
                    </a:cubicBezTo>
                    <a:cubicBezTo>
                      <a:pt x="0" y="0"/>
                      <a:pt x="0" y="0"/>
                      <a:pt x="1" y="0"/>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292" name="Freeform 2806">
                <a:extLst>
                  <a:ext uri="{FF2B5EF4-FFF2-40B4-BE49-F238E27FC236}">
                    <a16:creationId xmlns:a16="http://schemas.microsoft.com/office/drawing/2014/main" id="{396B4990-AD39-3BAF-E9F8-30EC2095CE45}"/>
                  </a:ext>
                </a:extLst>
              </p:cNvPr>
              <p:cNvSpPr>
                <a:spLocks/>
              </p:cNvSpPr>
              <p:nvPr/>
            </p:nvSpPr>
            <p:spPr bwMode="auto">
              <a:xfrm>
                <a:off x="4956175" y="3603625"/>
                <a:ext cx="11113" cy="7937"/>
              </a:xfrm>
              <a:custGeom>
                <a:avLst/>
                <a:gdLst>
                  <a:gd name="T0" fmla="*/ 3 w 4"/>
                  <a:gd name="T1" fmla="*/ 0 h 3"/>
                  <a:gd name="T2" fmla="*/ 3 w 4"/>
                  <a:gd name="T3" fmla="*/ 1 h 3"/>
                  <a:gd name="T4" fmla="*/ 1 w 4"/>
                  <a:gd name="T5" fmla="*/ 2 h 3"/>
                  <a:gd name="T6" fmla="*/ 1 w 4"/>
                  <a:gd name="T7" fmla="*/ 2 h 3"/>
                  <a:gd name="T8" fmla="*/ 0 w 4"/>
                  <a:gd name="T9" fmla="*/ 2 h 3"/>
                  <a:gd name="T10" fmla="*/ 1 w 4"/>
                  <a:gd name="T11" fmla="*/ 1 h 3"/>
                  <a:gd name="T12" fmla="*/ 3 w 4"/>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4" h="3">
                    <a:moveTo>
                      <a:pt x="3" y="0"/>
                    </a:moveTo>
                    <a:cubicBezTo>
                      <a:pt x="4" y="0"/>
                      <a:pt x="4" y="1"/>
                      <a:pt x="3" y="1"/>
                    </a:cubicBezTo>
                    <a:cubicBezTo>
                      <a:pt x="2" y="1"/>
                      <a:pt x="2" y="2"/>
                      <a:pt x="1" y="2"/>
                    </a:cubicBezTo>
                    <a:cubicBezTo>
                      <a:pt x="1" y="1"/>
                      <a:pt x="1" y="2"/>
                      <a:pt x="1" y="2"/>
                    </a:cubicBezTo>
                    <a:cubicBezTo>
                      <a:pt x="1" y="3"/>
                      <a:pt x="0" y="3"/>
                      <a:pt x="0" y="2"/>
                    </a:cubicBezTo>
                    <a:cubicBezTo>
                      <a:pt x="0" y="1"/>
                      <a:pt x="1" y="2"/>
                      <a:pt x="1" y="1"/>
                    </a:cubicBezTo>
                    <a:cubicBezTo>
                      <a:pt x="1" y="1"/>
                      <a:pt x="2" y="0"/>
                      <a:pt x="3" y="0"/>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293" name="Freeform 2807">
                <a:extLst>
                  <a:ext uri="{FF2B5EF4-FFF2-40B4-BE49-F238E27FC236}">
                    <a16:creationId xmlns:a16="http://schemas.microsoft.com/office/drawing/2014/main" id="{2C4D3855-2925-86BD-9B84-29884F1D6744}"/>
                  </a:ext>
                </a:extLst>
              </p:cNvPr>
              <p:cNvSpPr>
                <a:spLocks/>
              </p:cNvSpPr>
              <p:nvPr/>
            </p:nvSpPr>
            <p:spPr bwMode="auto">
              <a:xfrm>
                <a:off x="4976813" y="3608388"/>
                <a:ext cx="3175" cy="6350"/>
              </a:xfrm>
              <a:custGeom>
                <a:avLst/>
                <a:gdLst>
                  <a:gd name="T0" fmla="*/ 1 w 1"/>
                  <a:gd name="T1" fmla="*/ 1 h 2"/>
                  <a:gd name="T2" fmla="*/ 1 w 1"/>
                  <a:gd name="T3" fmla="*/ 2 h 2"/>
                  <a:gd name="T4" fmla="*/ 0 w 1"/>
                  <a:gd name="T5" fmla="*/ 2 h 2"/>
                  <a:gd name="T6" fmla="*/ 0 w 1"/>
                  <a:gd name="T7" fmla="*/ 1 h 2"/>
                  <a:gd name="T8" fmla="*/ 1 w 1"/>
                  <a:gd name="T9" fmla="*/ 1 h 2"/>
                </a:gdLst>
                <a:ahLst/>
                <a:cxnLst>
                  <a:cxn ang="0">
                    <a:pos x="T0" y="T1"/>
                  </a:cxn>
                  <a:cxn ang="0">
                    <a:pos x="T2" y="T3"/>
                  </a:cxn>
                  <a:cxn ang="0">
                    <a:pos x="T4" y="T5"/>
                  </a:cxn>
                  <a:cxn ang="0">
                    <a:pos x="T6" y="T7"/>
                  </a:cxn>
                  <a:cxn ang="0">
                    <a:pos x="T8" y="T9"/>
                  </a:cxn>
                </a:cxnLst>
                <a:rect l="0" t="0" r="r" b="b"/>
                <a:pathLst>
                  <a:path w="1" h="2">
                    <a:moveTo>
                      <a:pt x="1" y="1"/>
                    </a:moveTo>
                    <a:cubicBezTo>
                      <a:pt x="1" y="1"/>
                      <a:pt x="1" y="1"/>
                      <a:pt x="1" y="2"/>
                    </a:cubicBezTo>
                    <a:cubicBezTo>
                      <a:pt x="1" y="2"/>
                      <a:pt x="1" y="2"/>
                      <a:pt x="0" y="2"/>
                    </a:cubicBezTo>
                    <a:cubicBezTo>
                      <a:pt x="0" y="1"/>
                      <a:pt x="0" y="1"/>
                      <a:pt x="0" y="1"/>
                    </a:cubicBezTo>
                    <a:cubicBezTo>
                      <a:pt x="1" y="0"/>
                      <a:pt x="1" y="0"/>
                      <a:pt x="1" y="1"/>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294" name="Freeform 2808">
                <a:extLst>
                  <a:ext uri="{FF2B5EF4-FFF2-40B4-BE49-F238E27FC236}">
                    <a16:creationId xmlns:a16="http://schemas.microsoft.com/office/drawing/2014/main" id="{BB388BB5-B2F5-8AB3-2167-64A2CF65644C}"/>
                  </a:ext>
                </a:extLst>
              </p:cNvPr>
              <p:cNvSpPr>
                <a:spLocks/>
              </p:cNvSpPr>
              <p:nvPr/>
            </p:nvSpPr>
            <p:spPr bwMode="auto">
              <a:xfrm>
                <a:off x="4962525" y="3611563"/>
                <a:ext cx="1588" cy="3175"/>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1"/>
                      <a:pt x="0" y="1"/>
                    </a:cubicBezTo>
                    <a:cubicBezTo>
                      <a:pt x="0" y="1"/>
                      <a:pt x="0" y="0"/>
                      <a:pt x="0" y="0"/>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295" name="Freeform 2809">
                <a:extLst>
                  <a:ext uri="{FF2B5EF4-FFF2-40B4-BE49-F238E27FC236}">
                    <a16:creationId xmlns:a16="http://schemas.microsoft.com/office/drawing/2014/main" id="{E4978883-6D83-5EA5-69DC-B397982F04F0}"/>
                  </a:ext>
                </a:extLst>
              </p:cNvPr>
              <p:cNvSpPr>
                <a:spLocks/>
              </p:cNvSpPr>
              <p:nvPr/>
            </p:nvSpPr>
            <p:spPr bwMode="auto">
              <a:xfrm>
                <a:off x="4964113" y="3614738"/>
                <a:ext cx="6350" cy="3175"/>
              </a:xfrm>
              <a:custGeom>
                <a:avLst/>
                <a:gdLst>
                  <a:gd name="T0" fmla="*/ 0 w 2"/>
                  <a:gd name="T1" fmla="*/ 0 h 1"/>
                  <a:gd name="T2" fmla="*/ 1 w 2"/>
                  <a:gd name="T3" fmla="*/ 1 h 1"/>
                  <a:gd name="T4" fmla="*/ 1 w 2"/>
                  <a:gd name="T5" fmla="*/ 1 h 1"/>
                  <a:gd name="T6" fmla="*/ 0 w 2"/>
                  <a:gd name="T7" fmla="*/ 1 h 1"/>
                  <a:gd name="T8" fmla="*/ 0 w 2"/>
                  <a:gd name="T9" fmla="*/ 0 h 1"/>
                </a:gdLst>
                <a:ahLst/>
                <a:cxnLst>
                  <a:cxn ang="0">
                    <a:pos x="T0" y="T1"/>
                  </a:cxn>
                  <a:cxn ang="0">
                    <a:pos x="T2" y="T3"/>
                  </a:cxn>
                  <a:cxn ang="0">
                    <a:pos x="T4" y="T5"/>
                  </a:cxn>
                  <a:cxn ang="0">
                    <a:pos x="T6" y="T7"/>
                  </a:cxn>
                  <a:cxn ang="0">
                    <a:pos x="T8" y="T9"/>
                  </a:cxn>
                </a:cxnLst>
                <a:rect l="0" t="0" r="r" b="b"/>
                <a:pathLst>
                  <a:path w="2" h="1">
                    <a:moveTo>
                      <a:pt x="0" y="0"/>
                    </a:moveTo>
                    <a:cubicBezTo>
                      <a:pt x="1" y="0"/>
                      <a:pt x="1" y="1"/>
                      <a:pt x="1" y="1"/>
                    </a:cubicBezTo>
                    <a:cubicBezTo>
                      <a:pt x="2" y="1"/>
                      <a:pt x="1" y="1"/>
                      <a:pt x="1" y="1"/>
                    </a:cubicBezTo>
                    <a:cubicBezTo>
                      <a:pt x="1" y="1"/>
                      <a:pt x="1" y="1"/>
                      <a:pt x="0" y="1"/>
                    </a:cubicBezTo>
                    <a:cubicBezTo>
                      <a:pt x="0" y="1"/>
                      <a:pt x="0" y="0"/>
                      <a:pt x="0" y="0"/>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296" name="Freeform 2810">
                <a:extLst>
                  <a:ext uri="{FF2B5EF4-FFF2-40B4-BE49-F238E27FC236}">
                    <a16:creationId xmlns:a16="http://schemas.microsoft.com/office/drawing/2014/main" id="{C412E2DC-5765-063D-4C9F-AE8DDCB3861E}"/>
                  </a:ext>
                </a:extLst>
              </p:cNvPr>
              <p:cNvSpPr>
                <a:spLocks/>
              </p:cNvSpPr>
              <p:nvPr/>
            </p:nvSpPr>
            <p:spPr bwMode="auto">
              <a:xfrm>
                <a:off x="4970463" y="3621088"/>
                <a:ext cx="3175" cy="1587"/>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1"/>
                      <a:pt x="0" y="1"/>
                    </a:cubicBezTo>
                    <a:cubicBezTo>
                      <a:pt x="0" y="1"/>
                      <a:pt x="0" y="0"/>
                      <a:pt x="0" y="0"/>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297" name="Freeform 2812">
                <a:extLst>
                  <a:ext uri="{FF2B5EF4-FFF2-40B4-BE49-F238E27FC236}">
                    <a16:creationId xmlns:a16="http://schemas.microsoft.com/office/drawing/2014/main" id="{087DFBC4-E238-FB1C-7174-3AAD69D918DB}"/>
                  </a:ext>
                </a:extLst>
              </p:cNvPr>
              <p:cNvSpPr>
                <a:spLocks/>
              </p:cNvSpPr>
              <p:nvPr/>
            </p:nvSpPr>
            <p:spPr bwMode="auto">
              <a:xfrm>
                <a:off x="4973638" y="3621088"/>
                <a:ext cx="3175" cy="1587"/>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1" y="0"/>
                      <a:pt x="1" y="1"/>
                      <a:pt x="0" y="0"/>
                    </a:cubicBezTo>
                    <a:cubicBezTo>
                      <a:pt x="0" y="0"/>
                      <a:pt x="0" y="0"/>
                      <a:pt x="1" y="0"/>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298" name="Freeform 2813">
                <a:extLst>
                  <a:ext uri="{FF2B5EF4-FFF2-40B4-BE49-F238E27FC236}">
                    <a16:creationId xmlns:a16="http://schemas.microsoft.com/office/drawing/2014/main" id="{96E3E110-FDC2-95BC-B71D-49C1CA918CF7}"/>
                  </a:ext>
                </a:extLst>
              </p:cNvPr>
              <p:cNvSpPr>
                <a:spLocks/>
              </p:cNvSpPr>
              <p:nvPr/>
            </p:nvSpPr>
            <p:spPr bwMode="auto">
              <a:xfrm>
                <a:off x="4949825" y="3617913"/>
                <a:ext cx="3175" cy="3175"/>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1"/>
                      <a:pt x="0" y="1"/>
                    </a:cubicBezTo>
                    <a:cubicBezTo>
                      <a:pt x="0" y="1"/>
                      <a:pt x="0" y="0"/>
                      <a:pt x="0" y="0"/>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299" name="Freeform 2814">
                <a:extLst>
                  <a:ext uri="{FF2B5EF4-FFF2-40B4-BE49-F238E27FC236}">
                    <a16:creationId xmlns:a16="http://schemas.microsoft.com/office/drawing/2014/main" id="{4AC7C3FA-EB2A-6EED-95AE-CDAB0D2D38D1}"/>
                  </a:ext>
                </a:extLst>
              </p:cNvPr>
              <p:cNvSpPr>
                <a:spLocks/>
              </p:cNvSpPr>
              <p:nvPr/>
            </p:nvSpPr>
            <p:spPr bwMode="auto">
              <a:xfrm>
                <a:off x="4962525" y="3600450"/>
                <a:ext cx="0" cy="3175"/>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0"/>
                      <a:pt x="0" y="1"/>
                      <a:pt x="0" y="1"/>
                    </a:cubicBezTo>
                    <a:cubicBezTo>
                      <a:pt x="0" y="1"/>
                      <a:pt x="0" y="1"/>
                      <a:pt x="0" y="1"/>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300" name="Freeform 2815">
                <a:extLst>
                  <a:ext uri="{FF2B5EF4-FFF2-40B4-BE49-F238E27FC236}">
                    <a16:creationId xmlns:a16="http://schemas.microsoft.com/office/drawing/2014/main" id="{0C4D5B6A-27D7-2F10-7EB1-82EFF7E00CBC}"/>
                  </a:ext>
                </a:extLst>
              </p:cNvPr>
              <p:cNvSpPr>
                <a:spLocks/>
              </p:cNvSpPr>
              <p:nvPr/>
            </p:nvSpPr>
            <p:spPr bwMode="auto">
              <a:xfrm>
                <a:off x="4956175" y="3600450"/>
                <a:ext cx="3175" cy="3175"/>
              </a:xfrm>
              <a:custGeom>
                <a:avLst/>
                <a:gdLst>
                  <a:gd name="T0" fmla="*/ 0 w 1"/>
                  <a:gd name="T1" fmla="*/ 0 h 1"/>
                  <a:gd name="T2" fmla="*/ 1 w 1"/>
                  <a:gd name="T3" fmla="*/ 0 h 1"/>
                  <a:gd name="T4" fmla="*/ 1 w 1"/>
                  <a:gd name="T5" fmla="*/ 1 h 1"/>
                  <a:gd name="T6" fmla="*/ 0 w 1"/>
                  <a:gd name="T7" fmla="*/ 1 h 1"/>
                  <a:gd name="T8" fmla="*/ 0 w 1"/>
                  <a:gd name="T9" fmla="*/ 0 h 1"/>
                  <a:gd name="T10" fmla="*/ 0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0" y="0"/>
                    </a:moveTo>
                    <a:cubicBezTo>
                      <a:pt x="1" y="0"/>
                      <a:pt x="1" y="0"/>
                      <a:pt x="1" y="0"/>
                    </a:cubicBezTo>
                    <a:cubicBezTo>
                      <a:pt x="1" y="0"/>
                      <a:pt x="1" y="1"/>
                      <a:pt x="1" y="1"/>
                    </a:cubicBezTo>
                    <a:cubicBezTo>
                      <a:pt x="1" y="1"/>
                      <a:pt x="1" y="1"/>
                      <a:pt x="0" y="1"/>
                    </a:cubicBezTo>
                    <a:cubicBezTo>
                      <a:pt x="0" y="1"/>
                      <a:pt x="0" y="0"/>
                      <a:pt x="0" y="0"/>
                    </a:cubicBezTo>
                    <a:cubicBezTo>
                      <a:pt x="0" y="0"/>
                      <a:pt x="0" y="0"/>
                      <a:pt x="0" y="0"/>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301" name="Freeform 2816">
                <a:extLst>
                  <a:ext uri="{FF2B5EF4-FFF2-40B4-BE49-F238E27FC236}">
                    <a16:creationId xmlns:a16="http://schemas.microsoft.com/office/drawing/2014/main" id="{A7A73181-803C-495D-CADD-8B634A5619D4}"/>
                  </a:ext>
                </a:extLst>
              </p:cNvPr>
              <p:cNvSpPr>
                <a:spLocks/>
              </p:cNvSpPr>
              <p:nvPr/>
            </p:nvSpPr>
            <p:spPr bwMode="auto">
              <a:xfrm>
                <a:off x="4948238" y="3592513"/>
                <a:ext cx="1588" cy="1587"/>
              </a:xfrm>
              <a:custGeom>
                <a:avLst/>
                <a:gdLst>
                  <a:gd name="T0" fmla="*/ 0 w 1"/>
                  <a:gd name="T1" fmla="*/ 0 h 1"/>
                  <a:gd name="T2" fmla="*/ 1 w 1"/>
                  <a:gd name="T3" fmla="*/ 0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1" y="0"/>
                      <a:pt x="1" y="0"/>
                      <a:pt x="1" y="0"/>
                    </a:cubicBezTo>
                    <a:cubicBezTo>
                      <a:pt x="0" y="0"/>
                      <a:pt x="1" y="1"/>
                      <a:pt x="1" y="1"/>
                    </a:cubicBezTo>
                    <a:cubicBezTo>
                      <a:pt x="0" y="1"/>
                      <a:pt x="0" y="0"/>
                      <a:pt x="0" y="0"/>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302" name="Freeform 2817">
                <a:extLst>
                  <a:ext uri="{FF2B5EF4-FFF2-40B4-BE49-F238E27FC236}">
                    <a16:creationId xmlns:a16="http://schemas.microsoft.com/office/drawing/2014/main" id="{6F4A6521-9F7B-4DF4-382A-2C54A8DB6057}"/>
                  </a:ext>
                </a:extLst>
              </p:cNvPr>
              <p:cNvSpPr>
                <a:spLocks/>
              </p:cNvSpPr>
              <p:nvPr/>
            </p:nvSpPr>
            <p:spPr bwMode="auto">
              <a:xfrm>
                <a:off x="4949825" y="3589338"/>
                <a:ext cx="3175" cy="3175"/>
              </a:xfrm>
              <a:custGeom>
                <a:avLst/>
                <a:gdLst>
                  <a:gd name="T0" fmla="*/ 1 w 1"/>
                  <a:gd name="T1" fmla="*/ 0 h 1"/>
                  <a:gd name="T2" fmla="*/ 1 w 1"/>
                  <a:gd name="T3" fmla="*/ 1 h 1"/>
                  <a:gd name="T4" fmla="*/ 1 w 1"/>
                  <a:gd name="T5" fmla="*/ 0 h 1"/>
                </a:gdLst>
                <a:ahLst/>
                <a:cxnLst>
                  <a:cxn ang="0">
                    <a:pos x="T0" y="T1"/>
                  </a:cxn>
                  <a:cxn ang="0">
                    <a:pos x="T2" y="T3"/>
                  </a:cxn>
                  <a:cxn ang="0">
                    <a:pos x="T4" y="T5"/>
                  </a:cxn>
                </a:cxnLst>
                <a:rect l="0" t="0" r="r" b="b"/>
                <a:pathLst>
                  <a:path w="1" h="1">
                    <a:moveTo>
                      <a:pt x="1" y="0"/>
                    </a:moveTo>
                    <a:cubicBezTo>
                      <a:pt x="1" y="1"/>
                      <a:pt x="1" y="1"/>
                      <a:pt x="1" y="1"/>
                    </a:cubicBezTo>
                    <a:cubicBezTo>
                      <a:pt x="0" y="1"/>
                      <a:pt x="0" y="0"/>
                      <a:pt x="1" y="0"/>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303" name="Freeform 2819">
                <a:extLst>
                  <a:ext uri="{FF2B5EF4-FFF2-40B4-BE49-F238E27FC236}">
                    <a16:creationId xmlns:a16="http://schemas.microsoft.com/office/drawing/2014/main" id="{BB2C9DC0-60AF-257B-A5DC-42D6B3967CB6}"/>
                  </a:ext>
                </a:extLst>
              </p:cNvPr>
              <p:cNvSpPr>
                <a:spLocks/>
              </p:cNvSpPr>
              <p:nvPr/>
            </p:nvSpPr>
            <p:spPr bwMode="auto">
              <a:xfrm>
                <a:off x="4949825" y="3592513"/>
                <a:ext cx="3175" cy="1587"/>
              </a:xfrm>
              <a:custGeom>
                <a:avLst/>
                <a:gdLst>
                  <a:gd name="T0" fmla="*/ 1 w 1"/>
                  <a:gd name="T1" fmla="*/ 0 h 1"/>
                  <a:gd name="T2" fmla="*/ 1 w 1"/>
                  <a:gd name="T3" fmla="*/ 1 h 1"/>
                  <a:gd name="T4" fmla="*/ 1 w 1"/>
                  <a:gd name="T5" fmla="*/ 0 h 1"/>
                </a:gdLst>
                <a:ahLst/>
                <a:cxnLst>
                  <a:cxn ang="0">
                    <a:pos x="T0" y="T1"/>
                  </a:cxn>
                  <a:cxn ang="0">
                    <a:pos x="T2" y="T3"/>
                  </a:cxn>
                  <a:cxn ang="0">
                    <a:pos x="T4" y="T5"/>
                  </a:cxn>
                </a:cxnLst>
                <a:rect l="0" t="0" r="r" b="b"/>
                <a:pathLst>
                  <a:path w="1" h="1">
                    <a:moveTo>
                      <a:pt x="1" y="0"/>
                    </a:moveTo>
                    <a:cubicBezTo>
                      <a:pt x="1" y="0"/>
                      <a:pt x="1" y="1"/>
                      <a:pt x="1" y="1"/>
                    </a:cubicBezTo>
                    <a:cubicBezTo>
                      <a:pt x="0" y="1"/>
                      <a:pt x="0" y="0"/>
                      <a:pt x="1" y="0"/>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304" name="Freeform 2820">
                <a:extLst>
                  <a:ext uri="{FF2B5EF4-FFF2-40B4-BE49-F238E27FC236}">
                    <a16:creationId xmlns:a16="http://schemas.microsoft.com/office/drawing/2014/main" id="{A780E814-3E05-3455-6757-3EAD6855E577}"/>
                  </a:ext>
                </a:extLst>
              </p:cNvPr>
              <p:cNvSpPr>
                <a:spLocks/>
              </p:cNvSpPr>
              <p:nvPr/>
            </p:nvSpPr>
            <p:spPr bwMode="auto">
              <a:xfrm>
                <a:off x="4933950" y="3582988"/>
                <a:ext cx="11113" cy="6350"/>
              </a:xfrm>
              <a:custGeom>
                <a:avLst/>
                <a:gdLst>
                  <a:gd name="T0" fmla="*/ 3 w 4"/>
                  <a:gd name="T1" fmla="*/ 0 h 2"/>
                  <a:gd name="T2" fmla="*/ 3 w 4"/>
                  <a:gd name="T3" fmla="*/ 1 h 2"/>
                  <a:gd name="T4" fmla="*/ 2 w 4"/>
                  <a:gd name="T5" fmla="*/ 1 h 2"/>
                  <a:gd name="T6" fmla="*/ 1 w 4"/>
                  <a:gd name="T7" fmla="*/ 2 h 2"/>
                  <a:gd name="T8" fmla="*/ 2 w 4"/>
                  <a:gd name="T9" fmla="*/ 0 h 2"/>
                  <a:gd name="T10" fmla="*/ 3 w 4"/>
                  <a:gd name="T11" fmla="*/ 0 h 2"/>
                </a:gdLst>
                <a:ahLst/>
                <a:cxnLst>
                  <a:cxn ang="0">
                    <a:pos x="T0" y="T1"/>
                  </a:cxn>
                  <a:cxn ang="0">
                    <a:pos x="T2" y="T3"/>
                  </a:cxn>
                  <a:cxn ang="0">
                    <a:pos x="T4" y="T5"/>
                  </a:cxn>
                  <a:cxn ang="0">
                    <a:pos x="T6" y="T7"/>
                  </a:cxn>
                  <a:cxn ang="0">
                    <a:pos x="T8" y="T9"/>
                  </a:cxn>
                  <a:cxn ang="0">
                    <a:pos x="T10" y="T11"/>
                  </a:cxn>
                </a:cxnLst>
                <a:rect l="0" t="0" r="r" b="b"/>
                <a:pathLst>
                  <a:path w="4" h="2">
                    <a:moveTo>
                      <a:pt x="3" y="0"/>
                    </a:moveTo>
                    <a:cubicBezTo>
                      <a:pt x="3" y="0"/>
                      <a:pt x="4" y="0"/>
                      <a:pt x="3" y="1"/>
                    </a:cubicBezTo>
                    <a:cubicBezTo>
                      <a:pt x="3" y="1"/>
                      <a:pt x="2" y="1"/>
                      <a:pt x="2" y="1"/>
                    </a:cubicBezTo>
                    <a:cubicBezTo>
                      <a:pt x="1" y="1"/>
                      <a:pt x="2" y="2"/>
                      <a:pt x="1" y="2"/>
                    </a:cubicBezTo>
                    <a:cubicBezTo>
                      <a:pt x="0" y="2"/>
                      <a:pt x="1" y="0"/>
                      <a:pt x="2" y="0"/>
                    </a:cubicBezTo>
                    <a:cubicBezTo>
                      <a:pt x="2" y="0"/>
                      <a:pt x="2" y="1"/>
                      <a:pt x="3" y="0"/>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305" name="Freeform 2821">
                <a:extLst>
                  <a:ext uri="{FF2B5EF4-FFF2-40B4-BE49-F238E27FC236}">
                    <a16:creationId xmlns:a16="http://schemas.microsoft.com/office/drawing/2014/main" id="{92B6364F-9254-2936-CA57-0FEED0BDBD26}"/>
                  </a:ext>
                </a:extLst>
              </p:cNvPr>
              <p:cNvSpPr>
                <a:spLocks/>
              </p:cNvSpPr>
              <p:nvPr/>
            </p:nvSpPr>
            <p:spPr bwMode="auto">
              <a:xfrm>
                <a:off x="4930775" y="3597275"/>
                <a:ext cx="3175" cy="3175"/>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1"/>
                      <a:pt x="1" y="1"/>
                    </a:cubicBezTo>
                    <a:cubicBezTo>
                      <a:pt x="0" y="1"/>
                      <a:pt x="0" y="0"/>
                      <a:pt x="0" y="0"/>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306" name="Freeform 2822">
                <a:extLst>
                  <a:ext uri="{FF2B5EF4-FFF2-40B4-BE49-F238E27FC236}">
                    <a16:creationId xmlns:a16="http://schemas.microsoft.com/office/drawing/2014/main" id="{8E1C8F7A-2ADE-7032-A8E2-32DC41C6A399}"/>
                  </a:ext>
                </a:extLst>
              </p:cNvPr>
              <p:cNvSpPr>
                <a:spLocks/>
              </p:cNvSpPr>
              <p:nvPr/>
            </p:nvSpPr>
            <p:spPr bwMode="auto">
              <a:xfrm>
                <a:off x="4941888" y="3608388"/>
                <a:ext cx="6350" cy="6350"/>
              </a:xfrm>
              <a:custGeom>
                <a:avLst/>
                <a:gdLst>
                  <a:gd name="T0" fmla="*/ 1 w 2"/>
                  <a:gd name="T1" fmla="*/ 1 h 2"/>
                  <a:gd name="T2" fmla="*/ 0 w 2"/>
                  <a:gd name="T3" fmla="*/ 1 h 2"/>
                  <a:gd name="T4" fmla="*/ 1 w 2"/>
                  <a:gd name="T5" fmla="*/ 2 h 2"/>
                  <a:gd name="T6" fmla="*/ 1 w 2"/>
                  <a:gd name="T7" fmla="*/ 1 h 2"/>
                  <a:gd name="T8" fmla="*/ 1 w 2"/>
                  <a:gd name="T9" fmla="*/ 1 h 2"/>
                  <a:gd name="T10" fmla="*/ 1 w 2"/>
                  <a:gd name="T11" fmla="*/ 1 h 2"/>
                </a:gdLst>
                <a:ahLst/>
                <a:cxnLst>
                  <a:cxn ang="0">
                    <a:pos x="T0" y="T1"/>
                  </a:cxn>
                  <a:cxn ang="0">
                    <a:pos x="T2" y="T3"/>
                  </a:cxn>
                  <a:cxn ang="0">
                    <a:pos x="T4" y="T5"/>
                  </a:cxn>
                  <a:cxn ang="0">
                    <a:pos x="T6" y="T7"/>
                  </a:cxn>
                  <a:cxn ang="0">
                    <a:pos x="T8" y="T9"/>
                  </a:cxn>
                  <a:cxn ang="0">
                    <a:pos x="T10" y="T11"/>
                  </a:cxn>
                </a:cxnLst>
                <a:rect l="0" t="0" r="r" b="b"/>
                <a:pathLst>
                  <a:path w="2" h="2">
                    <a:moveTo>
                      <a:pt x="1" y="1"/>
                    </a:moveTo>
                    <a:cubicBezTo>
                      <a:pt x="1" y="2"/>
                      <a:pt x="0" y="1"/>
                      <a:pt x="0" y="1"/>
                    </a:cubicBezTo>
                    <a:cubicBezTo>
                      <a:pt x="0" y="2"/>
                      <a:pt x="0" y="2"/>
                      <a:pt x="1" y="2"/>
                    </a:cubicBezTo>
                    <a:cubicBezTo>
                      <a:pt x="1" y="2"/>
                      <a:pt x="1" y="1"/>
                      <a:pt x="1" y="1"/>
                    </a:cubicBezTo>
                    <a:cubicBezTo>
                      <a:pt x="2" y="1"/>
                      <a:pt x="2" y="1"/>
                      <a:pt x="1" y="1"/>
                    </a:cubicBezTo>
                    <a:cubicBezTo>
                      <a:pt x="1" y="0"/>
                      <a:pt x="1" y="0"/>
                      <a:pt x="1" y="1"/>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307" name="Freeform 2823">
                <a:extLst>
                  <a:ext uri="{FF2B5EF4-FFF2-40B4-BE49-F238E27FC236}">
                    <a16:creationId xmlns:a16="http://schemas.microsoft.com/office/drawing/2014/main" id="{3DE64941-D60F-9285-A26A-3C19B9521C28}"/>
                  </a:ext>
                </a:extLst>
              </p:cNvPr>
              <p:cNvSpPr>
                <a:spLocks/>
              </p:cNvSpPr>
              <p:nvPr/>
            </p:nvSpPr>
            <p:spPr bwMode="auto">
              <a:xfrm>
                <a:off x="4927600" y="3617913"/>
                <a:ext cx="6350" cy="3175"/>
              </a:xfrm>
              <a:custGeom>
                <a:avLst/>
                <a:gdLst>
                  <a:gd name="T0" fmla="*/ 1 w 2"/>
                  <a:gd name="T1" fmla="*/ 0 h 1"/>
                  <a:gd name="T2" fmla="*/ 1 w 2"/>
                  <a:gd name="T3" fmla="*/ 0 h 1"/>
                  <a:gd name="T4" fmla="*/ 1 w 2"/>
                  <a:gd name="T5" fmla="*/ 0 h 1"/>
                </a:gdLst>
                <a:ahLst/>
                <a:cxnLst>
                  <a:cxn ang="0">
                    <a:pos x="T0" y="T1"/>
                  </a:cxn>
                  <a:cxn ang="0">
                    <a:pos x="T2" y="T3"/>
                  </a:cxn>
                  <a:cxn ang="0">
                    <a:pos x="T4" y="T5"/>
                  </a:cxn>
                </a:cxnLst>
                <a:rect l="0" t="0" r="r" b="b"/>
                <a:pathLst>
                  <a:path w="2" h="1">
                    <a:moveTo>
                      <a:pt x="1" y="0"/>
                    </a:moveTo>
                    <a:cubicBezTo>
                      <a:pt x="2" y="0"/>
                      <a:pt x="2" y="1"/>
                      <a:pt x="1" y="0"/>
                    </a:cubicBezTo>
                    <a:cubicBezTo>
                      <a:pt x="0" y="0"/>
                      <a:pt x="1" y="0"/>
                      <a:pt x="1" y="0"/>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308" name="Freeform 2824">
                <a:extLst>
                  <a:ext uri="{FF2B5EF4-FFF2-40B4-BE49-F238E27FC236}">
                    <a16:creationId xmlns:a16="http://schemas.microsoft.com/office/drawing/2014/main" id="{70C88743-E205-04F4-EEB2-2781E78444DC}"/>
                  </a:ext>
                </a:extLst>
              </p:cNvPr>
              <p:cNvSpPr>
                <a:spLocks/>
              </p:cNvSpPr>
              <p:nvPr/>
            </p:nvSpPr>
            <p:spPr bwMode="auto">
              <a:xfrm>
                <a:off x="4906963" y="3608388"/>
                <a:ext cx="6350" cy="6350"/>
              </a:xfrm>
              <a:custGeom>
                <a:avLst/>
                <a:gdLst>
                  <a:gd name="T0" fmla="*/ 1 w 2"/>
                  <a:gd name="T1" fmla="*/ 0 h 2"/>
                  <a:gd name="T2" fmla="*/ 1 w 2"/>
                  <a:gd name="T3" fmla="*/ 1 h 2"/>
                  <a:gd name="T4" fmla="*/ 1 w 2"/>
                  <a:gd name="T5" fmla="*/ 0 h 2"/>
                </a:gdLst>
                <a:ahLst/>
                <a:cxnLst>
                  <a:cxn ang="0">
                    <a:pos x="T0" y="T1"/>
                  </a:cxn>
                  <a:cxn ang="0">
                    <a:pos x="T2" y="T3"/>
                  </a:cxn>
                  <a:cxn ang="0">
                    <a:pos x="T4" y="T5"/>
                  </a:cxn>
                </a:cxnLst>
                <a:rect l="0" t="0" r="r" b="b"/>
                <a:pathLst>
                  <a:path w="2" h="2">
                    <a:moveTo>
                      <a:pt x="1" y="0"/>
                    </a:moveTo>
                    <a:cubicBezTo>
                      <a:pt x="2" y="1"/>
                      <a:pt x="2" y="2"/>
                      <a:pt x="1" y="1"/>
                    </a:cubicBezTo>
                    <a:cubicBezTo>
                      <a:pt x="0" y="0"/>
                      <a:pt x="1" y="0"/>
                      <a:pt x="1" y="0"/>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309" name="Freeform 2825">
                <a:extLst>
                  <a:ext uri="{FF2B5EF4-FFF2-40B4-BE49-F238E27FC236}">
                    <a16:creationId xmlns:a16="http://schemas.microsoft.com/office/drawing/2014/main" id="{13445A44-82C6-53D4-2578-E02F4C692D24}"/>
                  </a:ext>
                </a:extLst>
              </p:cNvPr>
              <p:cNvSpPr>
                <a:spLocks/>
              </p:cNvSpPr>
              <p:nvPr/>
            </p:nvSpPr>
            <p:spPr bwMode="auto">
              <a:xfrm>
                <a:off x="4913313" y="3608388"/>
                <a:ext cx="3175" cy="3175"/>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1" y="0"/>
                    </a:cubicBezTo>
                    <a:cubicBezTo>
                      <a:pt x="0" y="1"/>
                      <a:pt x="1" y="1"/>
                      <a:pt x="1" y="1"/>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310" name="Freeform 2826">
                <a:extLst>
                  <a:ext uri="{FF2B5EF4-FFF2-40B4-BE49-F238E27FC236}">
                    <a16:creationId xmlns:a16="http://schemas.microsoft.com/office/drawing/2014/main" id="{FA9AC4B1-0372-5005-B4AC-90D08E593E9D}"/>
                  </a:ext>
                </a:extLst>
              </p:cNvPr>
              <p:cNvSpPr>
                <a:spLocks/>
              </p:cNvSpPr>
              <p:nvPr/>
            </p:nvSpPr>
            <p:spPr bwMode="auto">
              <a:xfrm>
                <a:off x="4916488" y="3606800"/>
                <a:ext cx="4763" cy="4762"/>
              </a:xfrm>
              <a:custGeom>
                <a:avLst/>
                <a:gdLst>
                  <a:gd name="T0" fmla="*/ 1 w 2"/>
                  <a:gd name="T1" fmla="*/ 0 h 2"/>
                  <a:gd name="T2" fmla="*/ 1 w 2"/>
                  <a:gd name="T3" fmla="*/ 1 h 2"/>
                  <a:gd name="T4" fmla="*/ 2 w 2"/>
                  <a:gd name="T5" fmla="*/ 1 h 2"/>
                  <a:gd name="T6" fmla="*/ 2 w 2"/>
                  <a:gd name="T7" fmla="*/ 1 h 2"/>
                  <a:gd name="T8" fmla="*/ 1 w 2"/>
                  <a:gd name="T9" fmla="*/ 0 h 2"/>
                </a:gdLst>
                <a:ahLst/>
                <a:cxnLst>
                  <a:cxn ang="0">
                    <a:pos x="T0" y="T1"/>
                  </a:cxn>
                  <a:cxn ang="0">
                    <a:pos x="T2" y="T3"/>
                  </a:cxn>
                  <a:cxn ang="0">
                    <a:pos x="T4" y="T5"/>
                  </a:cxn>
                  <a:cxn ang="0">
                    <a:pos x="T6" y="T7"/>
                  </a:cxn>
                  <a:cxn ang="0">
                    <a:pos x="T8" y="T9"/>
                  </a:cxn>
                </a:cxnLst>
                <a:rect l="0" t="0" r="r" b="b"/>
                <a:pathLst>
                  <a:path w="2" h="2">
                    <a:moveTo>
                      <a:pt x="1" y="0"/>
                    </a:moveTo>
                    <a:cubicBezTo>
                      <a:pt x="1" y="0"/>
                      <a:pt x="0" y="0"/>
                      <a:pt x="1" y="1"/>
                    </a:cubicBezTo>
                    <a:cubicBezTo>
                      <a:pt x="2" y="2"/>
                      <a:pt x="2" y="1"/>
                      <a:pt x="2" y="1"/>
                    </a:cubicBezTo>
                    <a:cubicBezTo>
                      <a:pt x="2" y="1"/>
                      <a:pt x="2" y="1"/>
                      <a:pt x="2" y="1"/>
                    </a:cubicBezTo>
                    <a:cubicBezTo>
                      <a:pt x="2" y="1"/>
                      <a:pt x="1" y="1"/>
                      <a:pt x="1" y="0"/>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311" name="Freeform 2827">
                <a:extLst>
                  <a:ext uri="{FF2B5EF4-FFF2-40B4-BE49-F238E27FC236}">
                    <a16:creationId xmlns:a16="http://schemas.microsoft.com/office/drawing/2014/main" id="{BA920D72-72E3-19F4-EA71-ED0252728460}"/>
                  </a:ext>
                </a:extLst>
              </p:cNvPr>
              <p:cNvSpPr>
                <a:spLocks/>
              </p:cNvSpPr>
              <p:nvPr/>
            </p:nvSpPr>
            <p:spPr bwMode="auto">
              <a:xfrm>
                <a:off x="4919663" y="3614738"/>
                <a:ext cx="4763" cy="6350"/>
              </a:xfrm>
              <a:custGeom>
                <a:avLst/>
                <a:gdLst>
                  <a:gd name="T0" fmla="*/ 1 w 2"/>
                  <a:gd name="T1" fmla="*/ 0 h 2"/>
                  <a:gd name="T2" fmla="*/ 2 w 2"/>
                  <a:gd name="T3" fmla="*/ 1 h 2"/>
                  <a:gd name="T4" fmla="*/ 1 w 2"/>
                  <a:gd name="T5" fmla="*/ 2 h 2"/>
                  <a:gd name="T6" fmla="*/ 1 w 2"/>
                  <a:gd name="T7" fmla="*/ 1 h 2"/>
                  <a:gd name="T8" fmla="*/ 1 w 2"/>
                  <a:gd name="T9" fmla="*/ 0 h 2"/>
                </a:gdLst>
                <a:ahLst/>
                <a:cxnLst>
                  <a:cxn ang="0">
                    <a:pos x="T0" y="T1"/>
                  </a:cxn>
                  <a:cxn ang="0">
                    <a:pos x="T2" y="T3"/>
                  </a:cxn>
                  <a:cxn ang="0">
                    <a:pos x="T4" y="T5"/>
                  </a:cxn>
                  <a:cxn ang="0">
                    <a:pos x="T6" y="T7"/>
                  </a:cxn>
                  <a:cxn ang="0">
                    <a:pos x="T8" y="T9"/>
                  </a:cxn>
                </a:cxnLst>
                <a:rect l="0" t="0" r="r" b="b"/>
                <a:pathLst>
                  <a:path w="2" h="2">
                    <a:moveTo>
                      <a:pt x="1" y="0"/>
                    </a:moveTo>
                    <a:cubicBezTo>
                      <a:pt x="1" y="0"/>
                      <a:pt x="2" y="0"/>
                      <a:pt x="2" y="1"/>
                    </a:cubicBezTo>
                    <a:cubicBezTo>
                      <a:pt x="2" y="1"/>
                      <a:pt x="1" y="2"/>
                      <a:pt x="1" y="2"/>
                    </a:cubicBezTo>
                    <a:cubicBezTo>
                      <a:pt x="1" y="1"/>
                      <a:pt x="1" y="1"/>
                      <a:pt x="1" y="1"/>
                    </a:cubicBezTo>
                    <a:cubicBezTo>
                      <a:pt x="1" y="0"/>
                      <a:pt x="0" y="0"/>
                      <a:pt x="1" y="0"/>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312" name="Freeform 2828">
                <a:extLst>
                  <a:ext uri="{FF2B5EF4-FFF2-40B4-BE49-F238E27FC236}">
                    <a16:creationId xmlns:a16="http://schemas.microsoft.com/office/drawing/2014/main" id="{D561EA91-93AC-0F17-B593-58D18789EDEA}"/>
                  </a:ext>
                </a:extLst>
              </p:cNvPr>
              <p:cNvSpPr>
                <a:spLocks/>
              </p:cNvSpPr>
              <p:nvPr/>
            </p:nvSpPr>
            <p:spPr bwMode="auto">
              <a:xfrm>
                <a:off x="4930775" y="3603625"/>
                <a:ext cx="7938" cy="4762"/>
              </a:xfrm>
              <a:custGeom>
                <a:avLst/>
                <a:gdLst>
                  <a:gd name="T0" fmla="*/ 1 w 3"/>
                  <a:gd name="T1" fmla="*/ 0 h 2"/>
                  <a:gd name="T2" fmla="*/ 2 w 3"/>
                  <a:gd name="T3" fmla="*/ 0 h 2"/>
                  <a:gd name="T4" fmla="*/ 2 w 3"/>
                  <a:gd name="T5" fmla="*/ 1 h 2"/>
                  <a:gd name="T6" fmla="*/ 1 w 3"/>
                  <a:gd name="T7" fmla="*/ 1 h 2"/>
                  <a:gd name="T8" fmla="*/ 0 w 3"/>
                  <a:gd name="T9" fmla="*/ 1 h 2"/>
                  <a:gd name="T10" fmla="*/ 1 w 3"/>
                  <a:gd name="T11" fmla="*/ 1 h 2"/>
                  <a:gd name="T12" fmla="*/ 1 w 3"/>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3" h="2">
                    <a:moveTo>
                      <a:pt x="1" y="0"/>
                    </a:moveTo>
                    <a:cubicBezTo>
                      <a:pt x="2" y="0"/>
                      <a:pt x="2" y="0"/>
                      <a:pt x="2" y="0"/>
                    </a:cubicBezTo>
                    <a:cubicBezTo>
                      <a:pt x="3" y="0"/>
                      <a:pt x="3" y="1"/>
                      <a:pt x="2" y="1"/>
                    </a:cubicBezTo>
                    <a:cubicBezTo>
                      <a:pt x="2" y="1"/>
                      <a:pt x="1" y="1"/>
                      <a:pt x="1" y="1"/>
                    </a:cubicBezTo>
                    <a:cubicBezTo>
                      <a:pt x="1" y="2"/>
                      <a:pt x="0" y="2"/>
                      <a:pt x="0" y="1"/>
                    </a:cubicBezTo>
                    <a:cubicBezTo>
                      <a:pt x="0" y="1"/>
                      <a:pt x="0" y="1"/>
                      <a:pt x="1" y="1"/>
                    </a:cubicBezTo>
                    <a:cubicBezTo>
                      <a:pt x="1" y="0"/>
                      <a:pt x="1" y="1"/>
                      <a:pt x="1" y="0"/>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313" name="Freeform 2829">
                <a:extLst>
                  <a:ext uri="{FF2B5EF4-FFF2-40B4-BE49-F238E27FC236}">
                    <a16:creationId xmlns:a16="http://schemas.microsoft.com/office/drawing/2014/main" id="{D5767A55-E4BC-84DD-A8F0-C40F97E1B0A6}"/>
                  </a:ext>
                </a:extLst>
              </p:cNvPr>
              <p:cNvSpPr>
                <a:spLocks/>
              </p:cNvSpPr>
              <p:nvPr/>
            </p:nvSpPr>
            <p:spPr bwMode="auto">
              <a:xfrm>
                <a:off x="4913313" y="3597275"/>
                <a:ext cx="6350" cy="6350"/>
              </a:xfrm>
              <a:custGeom>
                <a:avLst/>
                <a:gdLst>
                  <a:gd name="T0" fmla="*/ 2 w 2"/>
                  <a:gd name="T1" fmla="*/ 0 h 2"/>
                  <a:gd name="T2" fmla="*/ 2 w 2"/>
                  <a:gd name="T3" fmla="*/ 1 h 2"/>
                  <a:gd name="T4" fmla="*/ 0 w 2"/>
                  <a:gd name="T5" fmla="*/ 2 h 2"/>
                  <a:gd name="T6" fmla="*/ 1 w 2"/>
                  <a:gd name="T7" fmla="*/ 1 h 2"/>
                  <a:gd name="T8" fmla="*/ 2 w 2"/>
                  <a:gd name="T9" fmla="*/ 0 h 2"/>
                  <a:gd name="T10" fmla="*/ 2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2" y="0"/>
                    </a:moveTo>
                    <a:cubicBezTo>
                      <a:pt x="1" y="1"/>
                      <a:pt x="2" y="1"/>
                      <a:pt x="2" y="1"/>
                    </a:cubicBezTo>
                    <a:cubicBezTo>
                      <a:pt x="1" y="2"/>
                      <a:pt x="1" y="1"/>
                      <a:pt x="0" y="2"/>
                    </a:cubicBezTo>
                    <a:cubicBezTo>
                      <a:pt x="0" y="2"/>
                      <a:pt x="0" y="1"/>
                      <a:pt x="1" y="1"/>
                    </a:cubicBezTo>
                    <a:cubicBezTo>
                      <a:pt x="1" y="0"/>
                      <a:pt x="1" y="0"/>
                      <a:pt x="2" y="0"/>
                    </a:cubicBezTo>
                    <a:cubicBezTo>
                      <a:pt x="2" y="0"/>
                      <a:pt x="2" y="0"/>
                      <a:pt x="2" y="0"/>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314" name="Freeform 2830">
                <a:extLst>
                  <a:ext uri="{FF2B5EF4-FFF2-40B4-BE49-F238E27FC236}">
                    <a16:creationId xmlns:a16="http://schemas.microsoft.com/office/drawing/2014/main" id="{D0811B62-254F-0AA6-BC29-0DDC910BAAC9}"/>
                  </a:ext>
                </a:extLst>
              </p:cNvPr>
              <p:cNvSpPr>
                <a:spLocks/>
              </p:cNvSpPr>
              <p:nvPr/>
            </p:nvSpPr>
            <p:spPr bwMode="auto">
              <a:xfrm>
                <a:off x="4919663" y="3594100"/>
                <a:ext cx="7938" cy="9525"/>
              </a:xfrm>
              <a:custGeom>
                <a:avLst/>
                <a:gdLst>
                  <a:gd name="T0" fmla="*/ 1 w 3"/>
                  <a:gd name="T1" fmla="*/ 1 h 3"/>
                  <a:gd name="T2" fmla="*/ 1 w 3"/>
                  <a:gd name="T3" fmla="*/ 2 h 3"/>
                  <a:gd name="T4" fmla="*/ 2 w 3"/>
                  <a:gd name="T5" fmla="*/ 3 h 3"/>
                  <a:gd name="T6" fmla="*/ 3 w 3"/>
                  <a:gd name="T7" fmla="*/ 2 h 3"/>
                  <a:gd name="T8" fmla="*/ 2 w 3"/>
                  <a:gd name="T9" fmla="*/ 1 h 3"/>
                  <a:gd name="T10" fmla="*/ 1 w 3"/>
                  <a:gd name="T11" fmla="*/ 1 h 3"/>
                </a:gdLst>
                <a:ahLst/>
                <a:cxnLst>
                  <a:cxn ang="0">
                    <a:pos x="T0" y="T1"/>
                  </a:cxn>
                  <a:cxn ang="0">
                    <a:pos x="T2" y="T3"/>
                  </a:cxn>
                  <a:cxn ang="0">
                    <a:pos x="T4" y="T5"/>
                  </a:cxn>
                  <a:cxn ang="0">
                    <a:pos x="T6" y="T7"/>
                  </a:cxn>
                  <a:cxn ang="0">
                    <a:pos x="T8" y="T9"/>
                  </a:cxn>
                  <a:cxn ang="0">
                    <a:pos x="T10" y="T11"/>
                  </a:cxn>
                </a:cxnLst>
                <a:rect l="0" t="0" r="r" b="b"/>
                <a:pathLst>
                  <a:path w="3" h="3">
                    <a:moveTo>
                      <a:pt x="1" y="1"/>
                    </a:moveTo>
                    <a:cubicBezTo>
                      <a:pt x="0" y="1"/>
                      <a:pt x="1" y="2"/>
                      <a:pt x="1" y="2"/>
                    </a:cubicBezTo>
                    <a:cubicBezTo>
                      <a:pt x="1" y="3"/>
                      <a:pt x="1" y="3"/>
                      <a:pt x="2" y="3"/>
                    </a:cubicBezTo>
                    <a:cubicBezTo>
                      <a:pt x="2" y="3"/>
                      <a:pt x="2" y="3"/>
                      <a:pt x="3" y="2"/>
                    </a:cubicBezTo>
                    <a:cubicBezTo>
                      <a:pt x="3" y="1"/>
                      <a:pt x="2" y="1"/>
                      <a:pt x="2" y="1"/>
                    </a:cubicBezTo>
                    <a:cubicBezTo>
                      <a:pt x="2" y="0"/>
                      <a:pt x="1" y="1"/>
                      <a:pt x="1" y="1"/>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315" name="Freeform 2831">
                <a:extLst>
                  <a:ext uri="{FF2B5EF4-FFF2-40B4-BE49-F238E27FC236}">
                    <a16:creationId xmlns:a16="http://schemas.microsoft.com/office/drawing/2014/main" id="{B18E560E-035F-F01E-1198-600F2A44EF5D}"/>
                  </a:ext>
                </a:extLst>
              </p:cNvPr>
              <p:cNvSpPr>
                <a:spLocks/>
              </p:cNvSpPr>
              <p:nvPr/>
            </p:nvSpPr>
            <p:spPr bwMode="auto">
              <a:xfrm>
                <a:off x="4924425" y="3600450"/>
                <a:ext cx="3175" cy="3175"/>
              </a:xfrm>
              <a:custGeom>
                <a:avLst/>
                <a:gdLst>
                  <a:gd name="T0" fmla="*/ 1 w 1"/>
                  <a:gd name="T1" fmla="*/ 1 h 1"/>
                  <a:gd name="T2" fmla="*/ 1 w 1"/>
                  <a:gd name="T3" fmla="*/ 1 h 1"/>
                  <a:gd name="T4" fmla="*/ 1 w 1"/>
                  <a:gd name="T5" fmla="*/ 1 h 1"/>
                </a:gdLst>
                <a:ahLst/>
                <a:cxnLst>
                  <a:cxn ang="0">
                    <a:pos x="T0" y="T1"/>
                  </a:cxn>
                  <a:cxn ang="0">
                    <a:pos x="T2" y="T3"/>
                  </a:cxn>
                  <a:cxn ang="0">
                    <a:pos x="T4" y="T5"/>
                  </a:cxn>
                </a:cxnLst>
                <a:rect l="0" t="0" r="r" b="b"/>
                <a:pathLst>
                  <a:path w="1" h="1">
                    <a:moveTo>
                      <a:pt x="1" y="1"/>
                    </a:moveTo>
                    <a:cubicBezTo>
                      <a:pt x="1" y="1"/>
                      <a:pt x="0" y="1"/>
                      <a:pt x="1" y="1"/>
                    </a:cubicBezTo>
                    <a:cubicBezTo>
                      <a:pt x="1" y="0"/>
                      <a:pt x="1" y="1"/>
                      <a:pt x="1" y="1"/>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316" name="Freeform 2832">
                <a:extLst>
                  <a:ext uri="{FF2B5EF4-FFF2-40B4-BE49-F238E27FC236}">
                    <a16:creationId xmlns:a16="http://schemas.microsoft.com/office/drawing/2014/main" id="{F4DC8216-6322-BBCD-0119-66DB87D3D624}"/>
                  </a:ext>
                </a:extLst>
              </p:cNvPr>
              <p:cNvSpPr>
                <a:spLocks/>
              </p:cNvSpPr>
              <p:nvPr/>
            </p:nvSpPr>
            <p:spPr bwMode="auto">
              <a:xfrm>
                <a:off x="4927600" y="3603625"/>
                <a:ext cx="3175" cy="3175"/>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0" y="1"/>
                    </a:cubicBezTo>
                    <a:cubicBezTo>
                      <a:pt x="0" y="1"/>
                      <a:pt x="0" y="0"/>
                      <a:pt x="0" y="0"/>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317" name="Freeform 2833">
                <a:extLst>
                  <a:ext uri="{FF2B5EF4-FFF2-40B4-BE49-F238E27FC236}">
                    <a16:creationId xmlns:a16="http://schemas.microsoft.com/office/drawing/2014/main" id="{90C4DBA5-E52F-E486-89B7-78B4FA09F442}"/>
                  </a:ext>
                </a:extLst>
              </p:cNvPr>
              <p:cNvSpPr>
                <a:spLocks/>
              </p:cNvSpPr>
              <p:nvPr/>
            </p:nvSpPr>
            <p:spPr bwMode="auto">
              <a:xfrm>
                <a:off x="4921250" y="3603625"/>
                <a:ext cx="6350" cy="3175"/>
              </a:xfrm>
              <a:custGeom>
                <a:avLst/>
                <a:gdLst>
                  <a:gd name="T0" fmla="*/ 1 w 2"/>
                  <a:gd name="T1" fmla="*/ 1 h 1"/>
                  <a:gd name="T2" fmla="*/ 1 w 2"/>
                  <a:gd name="T3" fmla="*/ 1 h 1"/>
                  <a:gd name="T4" fmla="*/ 1 w 2"/>
                  <a:gd name="T5" fmla="*/ 1 h 1"/>
                </a:gdLst>
                <a:ahLst/>
                <a:cxnLst>
                  <a:cxn ang="0">
                    <a:pos x="T0" y="T1"/>
                  </a:cxn>
                  <a:cxn ang="0">
                    <a:pos x="T2" y="T3"/>
                  </a:cxn>
                  <a:cxn ang="0">
                    <a:pos x="T4" y="T5"/>
                  </a:cxn>
                </a:cxnLst>
                <a:rect l="0" t="0" r="r" b="b"/>
                <a:pathLst>
                  <a:path w="2" h="1">
                    <a:moveTo>
                      <a:pt x="1" y="1"/>
                    </a:moveTo>
                    <a:cubicBezTo>
                      <a:pt x="0" y="1"/>
                      <a:pt x="0" y="1"/>
                      <a:pt x="1" y="1"/>
                    </a:cubicBezTo>
                    <a:cubicBezTo>
                      <a:pt x="2" y="1"/>
                      <a:pt x="1" y="0"/>
                      <a:pt x="1" y="1"/>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318" name="Freeform 2841">
                <a:extLst>
                  <a:ext uri="{FF2B5EF4-FFF2-40B4-BE49-F238E27FC236}">
                    <a16:creationId xmlns:a16="http://schemas.microsoft.com/office/drawing/2014/main" id="{C54F2EA5-0BC5-C6AB-51C8-257189CED784}"/>
                  </a:ext>
                </a:extLst>
              </p:cNvPr>
              <p:cNvSpPr>
                <a:spLocks/>
              </p:cNvSpPr>
              <p:nvPr/>
            </p:nvSpPr>
            <p:spPr bwMode="auto">
              <a:xfrm>
                <a:off x="4941888" y="3600450"/>
                <a:ext cx="0" cy="3175"/>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319" name="Freeform 2842">
                <a:extLst>
                  <a:ext uri="{FF2B5EF4-FFF2-40B4-BE49-F238E27FC236}">
                    <a16:creationId xmlns:a16="http://schemas.microsoft.com/office/drawing/2014/main" id="{57EAF1ED-AD59-92C6-CF50-70533A4D2600}"/>
                  </a:ext>
                </a:extLst>
              </p:cNvPr>
              <p:cNvSpPr>
                <a:spLocks/>
              </p:cNvSpPr>
              <p:nvPr/>
            </p:nvSpPr>
            <p:spPr bwMode="auto">
              <a:xfrm>
                <a:off x="4906963" y="3586163"/>
                <a:ext cx="6350" cy="6350"/>
              </a:xfrm>
              <a:custGeom>
                <a:avLst/>
                <a:gdLst>
                  <a:gd name="T0" fmla="*/ 1 w 2"/>
                  <a:gd name="T1" fmla="*/ 1 h 2"/>
                  <a:gd name="T2" fmla="*/ 1 w 2"/>
                  <a:gd name="T3" fmla="*/ 2 h 2"/>
                  <a:gd name="T4" fmla="*/ 1 w 2"/>
                  <a:gd name="T5" fmla="*/ 1 h 2"/>
                  <a:gd name="T6" fmla="*/ 1 w 2"/>
                  <a:gd name="T7" fmla="*/ 1 h 2"/>
                </a:gdLst>
                <a:ahLst/>
                <a:cxnLst>
                  <a:cxn ang="0">
                    <a:pos x="T0" y="T1"/>
                  </a:cxn>
                  <a:cxn ang="0">
                    <a:pos x="T2" y="T3"/>
                  </a:cxn>
                  <a:cxn ang="0">
                    <a:pos x="T4" y="T5"/>
                  </a:cxn>
                  <a:cxn ang="0">
                    <a:pos x="T6" y="T7"/>
                  </a:cxn>
                </a:cxnLst>
                <a:rect l="0" t="0" r="r" b="b"/>
                <a:pathLst>
                  <a:path w="2" h="2">
                    <a:moveTo>
                      <a:pt x="1" y="1"/>
                    </a:moveTo>
                    <a:cubicBezTo>
                      <a:pt x="2" y="1"/>
                      <a:pt x="2" y="1"/>
                      <a:pt x="1" y="2"/>
                    </a:cubicBezTo>
                    <a:cubicBezTo>
                      <a:pt x="1" y="2"/>
                      <a:pt x="0" y="2"/>
                      <a:pt x="1" y="1"/>
                    </a:cubicBezTo>
                    <a:cubicBezTo>
                      <a:pt x="1" y="1"/>
                      <a:pt x="1" y="0"/>
                      <a:pt x="1" y="1"/>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320" name="Freeform 2843">
                <a:extLst>
                  <a:ext uri="{FF2B5EF4-FFF2-40B4-BE49-F238E27FC236}">
                    <a16:creationId xmlns:a16="http://schemas.microsoft.com/office/drawing/2014/main" id="{6BCADF7C-D79C-801A-D748-D5E15E6A59A4}"/>
                  </a:ext>
                </a:extLst>
              </p:cNvPr>
              <p:cNvSpPr>
                <a:spLocks/>
              </p:cNvSpPr>
              <p:nvPr/>
            </p:nvSpPr>
            <p:spPr bwMode="auto">
              <a:xfrm>
                <a:off x="4899025" y="3594100"/>
                <a:ext cx="3175" cy="6350"/>
              </a:xfrm>
              <a:custGeom>
                <a:avLst/>
                <a:gdLst>
                  <a:gd name="T0" fmla="*/ 0 w 1"/>
                  <a:gd name="T1" fmla="*/ 1 h 2"/>
                  <a:gd name="T2" fmla="*/ 1 w 1"/>
                  <a:gd name="T3" fmla="*/ 1 h 2"/>
                  <a:gd name="T4" fmla="*/ 0 w 1"/>
                  <a:gd name="T5" fmla="*/ 1 h 2"/>
                </a:gdLst>
                <a:ahLst/>
                <a:cxnLst>
                  <a:cxn ang="0">
                    <a:pos x="T0" y="T1"/>
                  </a:cxn>
                  <a:cxn ang="0">
                    <a:pos x="T2" y="T3"/>
                  </a:cxn>
                  <a:cxn ang="0">
                    <a:pos x="T4" y="T5"/>
                  </a:cxn>
                </a:cxnLst>
                <a:rect l="0" t="0" r="r" b="b"/>
                <a:pathLst>
                  <a:path w="1" h="2">
                    <a:moveTo>
                      <a:pt x="0" y="1"/>
                    </a:moveTo>
                    <a:cubicBezTo>
                      <a:pt x="1" y="0"/>
                      <a:pt x="1" y="0"/>
                      <a:pt x="1" y="1"/>
                    </a:cubicBezTo>
                    <a:cubicBezTo>
                      <a:pt x="1" y="2"/>
                      <a:pt x="0" y="1"/>
                      <a:pt x="0" y="1"/>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321" name="Freeform 2844">
                <a:extLst>
                  <a:ext uri="{FF2B5EF4-FFF2-40B4-BE49-F238E27FC236}">
                    <a16:creationId xmlns:a16="http://schemas.microsoft.com/office/drawing/2014/main" id="{5FB53702-BBD4-3617-D0CF-3FA21CDA2194}"/>
                  </a:ext>
                </a:extLst>
              </p:cNvPr>
              <p:cNvSpPr>
                <a:spLocks/>
              </p:cNvSpPr>
              <p:nvPr/>
            </p:nvSpPr>
            <p:spPr bwMode="auto">
              <a:xfrm>
                <a:off x="4905375" y="3600450"/>
                <a:ext cx="1588" cy="6350"/>
              </a:xfrm>
              <a:custGeom>
                <a:avLst/>
                <a:gdLst>
                  <a:gd name="T0" fmla="*/ 1 w 1"/>
                  <a:gd name="T1" fmla="*/ 0 h 2"/>
                  <a:gd name="T2" fmla="*/ 1 w 1"/>
                  <a:gd name="T3" fmla="*/ 1 h 2"/>
                  <a:gd name="T4" fmla="*/ 0 w 1"/>
                  <a:gd name="T5" fmla="*/ 1 h 2"/>
                  <a:gd name="T6" fmla="*/ 1 w 1"/>
                  <a:gd name="T7" fmla="*/ 0 h 2"/>
                </a:gdLst>
                <a:ahLst/>
                <a:cxnLst>
                  <a:cxn ang="0">
                    <a:pos x="T0" y="T1"/>
                  </a:cxn>
                  <a:cxn ang="0">
                    <a:pos x="T2" y="T3"/>
                  </a:cxn>
                  <a:cxn ang="0">
                    <a:pos x="T4" y="T5"/>
                  </a:cxn>
                  <a:cxn ang="0">
                    <a:pos x="T6" y="T7"/>
                  </a:cxn>
                </a:cxnLst>
                <a:rect l="0" t="0" r="r" b="b"/>
                <a:pathLst>
                  <a:path w="1" h="2">
                    <a:moveTo>
                      <a:pt x="1" y="0"/>
                    </a:moveTo>
                    <a:cubicBezTo>
                      <a:pt x="1" y="0"/>
                      <a:pt x="1" y="1"/>
                      <a:pt x="1" y="1"/>
                    </a:cubicBezTo>
                    <a:cubicBezTo>
                      <a:pt x="0" y="2"/>
                      <a:pt x="0" y="1"/>
                      <a:pt x="0" y="1"/>
                    </a:cubicBezTo>
                    <a:cubicBezTo>
                      <a:pt x="0" y="0"/>
                      <a:pt x="0" y="0"/>
                      <a:pt x="1" y="0"/>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322" name="Freeform 2845">
                <a:extLst>
                  <a:ext uri="{FF2B5EF4-FFF2-40B4-BE49-F238E27FC236}">
                    <a16:creationId xmlns:a16="http://schemas.microsoft.com/office/drawing/2014/main" id="{D8337B7C-3588-189F-B369-F280A57AC489}"/>
                  </a:ext>
                </a:extLst>
              </p:cNvPr>
              <p:cNvSpPr>
                <a:spLocks/>
              </p:cNvSpPr>
              <p:nvPr/>
            </p:nvSpPr>
            <p:spPr bwMode="auto">
              <a:xfrm>
                <a:off x="4902200" y="3606800"/>
                <a:ext cx="3175" cy="1587"/>
              </a:xfrm>
              <a:custGeom>
                <a:avLst/>
                <a:gdLst>
                  <a:gd name="T0" fmla="*/ 0 w 1"/>
                  <a:gd name="T1" fmla="*/ 0 h 1"/>
                  <a:gd name="T2" fmla="*/ 0 w 1"/>
                  <a:gd name="T3" fmla="*/ 0 h 1"/>
                  <a:gd name="T4" fmla="*/ 0 w 1"/>
                  <a:gd name="T5" fmla="*/ 0 h 1"/>
                </a:gdLst>
                <a:ahLst/>
                <a:cxnLst>
                  <a:cxn ang="0">
                    <a:pos x="T0" y="T1"/>
                  </a:cxn>
                  <a:cxn ang="0">
                    <a:pos x="T2" y="T3"/>
                  </a:cxn>
                  <a:cxn ang="0">
                    <a:pos x="T4" y="T5"/>
                  </a:cxn>
                </a:cxnLst>
                <a:rect l="0" t="0" r="r" b="b"/>
                <a:pathLst>
                  <a:path w="1" h="1">
                    <a:moveTo>
                      <a:pt x="0" y="0"/>
                    </a:moveTo>
                    <a:cubicBezTo>
                      <a:pt x="1" y="0"/>
                      <a:pt x="1" y="1"/>
                      <a:pt x="0" y="0"/>
                    </a:cubicBezTo>
                    <a:cubicBezTo>
                      <a:pt x="0" y="0"/>
                      <a:pt x="0" y="0"/>
                      <a:pt x="0" y="0"/>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323" name="Freeform 2846">
                <a:extLst>
                  <a:ext uri="{FF2B5EF4-FFF2-40B4-BE49-F238E27FC236}">
                    <a16:creationId xmlns:a16="http://schemas.microsoft.com/office/drawing/2014/main" id="{5D107C8C-9086-012C-F5EB-E95B8EA45267}"/>
                  </a:ext>
                </a:extLst>
              </p:cNvPr>
              <p:cNvSpPr>
                <a:spLocks/>
              </p:cNvSpPr>
              <p:nvPr/>
            </p:nvSpPr>
            <p:spPr bwMode="auto">
              <a:xfrm>
                <a:off x="4905375" y="3606800"/>
                <a:ext cx="1588" cy="1587"/>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1"/>
                      <a:pt x="0" y="1"/>
                    </a:cubicBezTo>
                    <a:cubicBezTo>
                      <a:pt x="0" y="1"/>
                      <a:pt x="0" y="0"/>
                      <a:pt x="0" y="0"/>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324" name="Freeform 2847">
                <a:extLst>
                  <a:ext uri="{FF2B5EF4-FFF2-40B4-BE49-F238E27FC236}">
                    <a16:creationId xmlns:a16="http://schemas.microsoft.com/office/drawing/2014/main" id="{EA7365D2-6F07-E87B-A18D-DDFF4C82654E}"/>
                  </a:ext>
                </a:extLst>
              </p:cNvPr>
              <p:cNvSpPr>
                <a:spLocks/>
              </p:cNvSpPr>
              <p:nvPr/>
            </p:nvSpPr>
            <p:spPr bwMode="auto">
              <a:xfrm>
                <a:off x="4895850" y="3606800"/>
                <a:ext cx="6350" cy="4762"/>
              </a:xfrm>
              <a:custGeom>
                <a:avLst/>
                <a:gdLst>
                  <a:gd name="T0" fmla="*/ 2 w 2"/>
                  <a:gd name="T1" fmla="*/ 1 h 2"/>
                  <a:gd name="T2" fmla="*/ 2 w 2"/>
                  <a:gd name="T3" fmla="*/ 2 h 2"/>
                  <a:gd name="T4" fmla="*/ 0 w 2"/>
                  <a:gd name="T5" fmla="*/ 1 h 2"/>
                  <a:gd name="T6" fmla="*/ 2 w 2"/>
                  <a:gd name="T7" fmla="*/ 1 h 2"/>
                </a:gdLst>
                <a:ahLst/>
                <a:cxnLst>
                  <a:cxn ang="0">
                    <a:pos x="T0" y="T1"/>
                  </a:cxn>
                  <a:cxn ang="0">
                    <a:pos x="T2" y="T3"/>
                  </a:cxn>
                  <a:cxn ang="0">
                    <a:pos x="T4" y="T5"/>
                  </a:cxn>
                  <a:cxn ang="0">
                    <a:pos x="T6" y="T7"/>
                  </a:cxn>
                </a:cxnLst>
                <a:rect l="0" t="0" r="r" b="b"/>
                <a:pathLst>
                  <a:path w="2" h="2">
                    <a:moveTo>
                      <a:pt x="2" y="1"/>
                    </a:moveTo>
                    <a:cubicBezTo>
                      <a:pt x="2" y="1"/>
                      <a:pt x="2" y="2"/>
                      <a:pt x="2" y="2"/>
                    </a:cubicBezTo>
                    <a:cubicBezTo>
                      <a:pt x="1" y="2"/>
                      <a:pt x="0" y="2"/>
                      <a:pt x="0" y="1"/>
                    </a:cubicBezTo>
                    <a:cubicBezTo>
                      <a:pt x="0" y="0"/>
                      <a:pt x="1" y="1"/>
                      <a:pt x="2" y="1"/>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325" name="Freeform 2848">
                <a:extLst>
                  <a:ext uri="{FF2B5EF4-FFF2-40B4-BE49-F238E27FC236}">
                    <a16:creationId xmlns:a16="http://schemas.microsoft.com/office/drawing/2014/main" id="{41F60DD5-E83F-048F-922B-B7B3C6E05767}"/>
                  </a:ext>
                </a:extLst>
              </p:cNvPr>
              <p:cNvSpPr>
                <a:spLocks/>
              </p:cNvSpPr>
              <p:nvPr/>
            </p:nvSpPr>
            <p:spPr bwMode="auto">
              <a:xfrm>
                <a:off x="4895850" y="3589338"/>
                <a:ext cx="6350" cy="4762"/>
              </a:xfrm>
              <a:custGeom>
                <a:avLst/>
                <a:gdLst>
                  <a:gd name="T0" fmla="*/ 1 w 2"/>
                  <a:gd name="T1" fmla="*/ 0 h 2"/>
                  <a:gd name="T2" fmla="*/ 1 w 2"/>
                  <a:gd name="T3" fmla="*/ 0 h 2"/>
                  <a:gd name="T4" fmla="*/ 2 w 2"/>
                  <a:gd name="T5" fmla="*/ 1 h 2"/>
                  <a:gd name="T6" fmla="*/ 1 w 2"/>
                  <a:gd name="T7" fmla="*/ 1 h 2"/>
                  <a:gd name="T8" fmla="*/ 1 w 2"/>
                  <a:gd name="T9" fmla="*/ 0 h 2"/>
                </a:gdLst>
                <a:ahLst/>
                <a:cxnLst>
                  <a:cxn ang="0">
                    <a:pos x="T0" y="T1"/>
                  </a:cxn>
                  <a:cxn ang="0">
                    <a:pos x="T2" y="T3"/>
                  </a:cxn>
                  <a:cxn ang="0">
                    <a:pos x="T4" y="T5"/>
                  </a:cxn>
                  <a:cxn ang="0">
                    <a:pos x="T6" y="T7"/>
                  </a:cxn>
                  <a:cxn ang="0">
                    <a:pos x="T8" y="T9"/>
                  </a:cxn>
                </a:cxnLst>
                <a:rect l="0" t="0" r="r" b="b"/>
                <a:pathLst>
                  <a:path w="2" h="2">
                    <a:moveTo>
                      <a:pt x="1" y="0"/>
                    </a:moveTo>
                    <a:cubicBezTo>
                      <a:pt x="1" y="0"/>
                      <a:pt x="2" y="0"/>
                      <a:pt x="1" y="0"/>
                    </a:cubicBezTo>
                    <a:cubicBezTo>
                      <a:pt x="1" y="1"/>
                      <a:pt x="2" y="0"/>
                      <a:pt x="2" y="1"/>
                    </a:cubicBezTo>
                    <a:cubicBezTo>
                      <a:pt x="1" y="2"/>
                      <a:pt x="1" y="1"/>
                      <a:pt x="1" y="1"/>
                    </a:cubicBezTo>
                    <a:cubicBezTo>
                      <a:pt x="1" y="1"/>
                      <a:pt x="0" y="1"/>
                      <a:pt x="1" y="0"/>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326" name="Freeform 2849">
                <a:extLst>
                  <a:ext uri="{FF2B5EF4-FFF2-40B4-BE49-F238E27FC236}">
                    <a16:creationId xmlns:a16="http://schemas.microsoft.com/office/drawing/2014/main" id="{2C371CC5-82CA-70DD-56DE-1ACA4270D938}"/>
                  </a:ext>
                </a:extLst>
              </p:cNvPr>
              <p:cNvSpPr>
                <a:spLocks/>
              </p:cNvSpPr>
              <p:nvPr/>
            </p:nvSpPr>
            <p:spPr bwMode="auto">
              <a:xfrm>
                <a:off x="4905375" y="3582988"/>
                <a:ext cx="1588" cy="3175"/>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1"/>
                      <a:pt x="1" y="1"/>
                    </a:cubicBezTo>
                    <a:cubicBezTo>
                      <a:pt x="0" y="1"/>
                      <a:pt x="0" y="1"/>
                      <a:pt x="0" y="0"/>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327" name="Freeform 2850">
                <a:extLst>
                  <a:ext uri="{FF2B5EF4-FFF2-40B4-BE49-F238E27FC236}">
                    <a16:creationId xmlns:a16="http://schemas.microsoft.com/office/drawing/2014/main" id="{6230A855-CDC7-7090-B89B-A5A6ED205DA7}"/>
                  </a:ext>
                </a:extLst>
              </p:cNvPr>
              <p:cNvSpPr>
                <a:spLocks/>
              </p:cNvSpPr>
              <p:nvPr/>
            </p:nvSpPr>
            <p:spPr bwMode="auto">
              <a:xfrm>
                <a:off x="4892675" y="3606800"/>
                <a:ext cx="3175"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1" y="0"/>
                      <a:pt x="0" y="0"/>
                      <a:pt x="1" y="0"/>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328" name="Freeform 2851">
                <a:extLst>
                  <a:ext uri="{FF2B5EF4-FFF2-40B4-BE49-F238E27FC236}">
                    <a16:creationId xmlns:a16="http://schemas.microsoft.com/office/drawing/2014/main" id="{A26382AA-7868-FB2D-976D-57C07ED9C214}"/>
                  </a:ext>
                </a:extLst>
              </p:cNvPr>
              <p:cNvSpPr>
                <a:spLocks/>
              </p:cNvSpPr>
              <p:nvPr/>
            </p:nvSpPr>
            <p:spPr bwMode="auto">
              <a:xfrm>
                <a:off x="4905375" y="3575050"/>
                <a:ext cx="7938" cy="7937"/>
              </a:xfrm>
              <a:custGeom>
                <a:avLst/>
                <a:gdLst>
                  <a:gd name="T0" fmla="*/ 1 w 3"/>
                  <a:gd name="T1" fmla="*/ 0 h 3"/>
                  <a:gd name="T2" fmla="*/ 2 w 3"/>
                  <a:gd name="T3" fmla="*/ 1 h 3"/>
                  <a:gd name="T4" fmla="*/ 3 w 3"/>
                  <a:gd name="T5" fmla="*/ 1 h 3"/>
                  <a:gd name="T6" fmla="*/ 3 w 3"/>
                  <a:gd name="T7" fmla="*/ 2 h 3"/>
                  <a:gd name="T8" fmla="*/ 3 w 3"/>
                  <a:gd name="T9" fmla="*/ 2 h 3"/>
                  <a:gd name="T10" fmla="*/ 3 w 3"/>
                  <a:gd name="T11" fmla="*/ 3 h 3"/>
                  <a:gd name="T12" fmla="*/ 2 w 3"/>
                  <a:gd name="T13" fmla="*/ 2 h 3"/>
                  <a:gd name="T14" fmla="*/ 1 w 3"/>
                  <a:gd name="T15" fmla="*/ 2 h 3"/>
                  <a:gd name="T16" fmla="*/ 1 w 3"/>
                  <a:gd name="T17" fmla="*/ 1 h 3"/>
                  <a:gd name="T18" fmla="*/ 1 w 3"/>
                  <a:gd name="T19"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3">
                    <a:moveTo>
                      <a:pt x="1" y="0"/>
                    </a:moveTo>
                    <a:cubicBezTo>
                      <a:pt x="2" y="0"/>
                      <a:pt x="1" y="1"/>
                      <a:pt x="2" y="1"/>
                    </a:cubicBezTo>
                    <a:cubicBezTo>
                      <a:pt x="3" y="1"/>
                      <a:pt x="3" y="1"/>
                      <a:pt x="3" y="1"/>
                    </a:cubicBezTo>
                    <a:cubicBezTo>
                      <a:pt x="2" y="2"/>
                      <a:pt x="2" y="2"/>
                      <a:pt x="3" y="2"/>
                    </a:cubicBezTo>
                    <a:cubicBezTo>
                      <a:pt x="3" y="2"/>
                      <a:pt x="3" y="2"/>
                      <a:pt x="3" y="2"/>
                    </a:cubicBezTo>
                    <a:cubicBezTo>
                      <a:pt x="3" y="2"/>
                      <a:pt x="3" y="2"/>
                      <a:pt x="3" y="3"/>
                    </a:cubicBezTo>
                    <a:cubicBezTo>
                      <a:pt x="3" y="3"/>
                      <a:pt x="2" y="3"/>
                      <a:pt x="2" y="2"/>
                    </a:cubicBezTo>
                    <a:cubicBezTo>
                      <a:pt x="2" y="2"/>
                      <a:pt x="2" y="2"/>
                      <a:pt x="1" y="2"/>
                    </a:cubicBezTo>
                    <a:cubicBezTo>
                      <a:pt x="1" y="1"/>
                      <a:pt x="1" y="2"/>
                      <a:pt x="1" y="1"/>
                    </a:cubicBezTo>
                    <a:cubicBezTo>
                      <a:pt x="0" y="0"/>
                      <a:pt x="0" y="0"/>
                      <a:pt x="1" y="0"/>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329" name="Freeform 2852">
                <a:extLst>
                  <a:ext uri="{FF2B5EF4-FFF2-40B4-BE49-F238E27FC236}">
                    <a16:creationId xmlns:a16="http://schemas.microsoft.com/office/drawing/2014/main" id="{3FA1D4DC-7560-252A-9B71-B7ADD3516BFD}"/>
                  </a:ext>
                </a:extLst>
              </p:cNvPr>
              <p:cNvSpPr>
                <a:spLocks/>
              </p:cNvSpPr>
              <p:nvPr/>
            </p:nvSpPr>
            <p:spPr bwMode="auto">
              <a:xfrm>
                <a:off x="4910138" y="3582988"/>
                <a:ext cx="9525" cy="6350"/>
              </a:xfrm>
              <a:custGeom>
                <a:avLst/>
                <a:gdLst>
                  <a:gd name="T0" fmla="*/ 1 w 3"/>
                  <a:gd name="T1" fmla="*/ 0 h 2"/>
                  <a:gd name="T2" fmla="*/ 2 w 3"/>
                  <a:gd name="T3" fmla="*/ 0 h 2"/>
                  <a:gd name="T4" fmla="*/ 3 w 3"/>
                  <a:gd name="T5" fmla="*/ 1 h 2"/>
                  <a:gd name="T6" fmla="*/ 1 w 3"/>
                  <a:gd name="T7" fmla="*/ 1 h 2"/>
                  <a:gd name="T8" fmla="*/ 1 w 3"/>
                  <a:gd name="T9" fmla="*/ 0 h 2"/>
                </a:gdLst>
                <a:ahLst/>
                <a:cxnLst>
                  <a:cxn ang="0">
                    <a:pos x="T0" y="T1"/>
                  </a:cxn>
                  <a:cxn ang="0">
                    <a:pos x="T2" y="T3"/>
                  </a:cxn>
                  <a:cxn ang="0">
                    <a:pos x="T4" y="T5"/>
                  </a:cxn>
                  <a:cxn ang="0">
                    <a:pos x="T6" y="T7"/>
                  </a:cxn>
                  <a:cxn ang="0">
                    <a:pos x="T8" y="T9"/>
                  </a:cxn>
                </a:cxnLst>
                <a:rect l="0" t="0" r="r" b="b"/>
                <a:pathLst>
                  <a:path w="3" h="2">
                    <a:moveTo>
                      <a:pt x="1" y="0"/>
                    </a:moveTo>
                    <a:cubicBezTo>
                      <a:pt x="2" y="0"/>
                      <a:pt x="1" y="0"/>
                      <a:pt x="2" y="0"/>
                    </a:cubicBezTo>
                    <a:cubicBezTo>
                      <a:pt x="3" y="0"/>
                      <a:pt x="3" y="1"/>
                      <a:pt x="3" y="1"/>
                    </a:cubicBezTo>
                    <a:cubicBezTo>
                      <a:pt x="2" y="2"/>
                      <a:pt x="2" y="1"/>
                      <a:pt x="1" y="1"/>
                    </a:cubicBezTo>
                    <a:cubicBezTo>
                      <a:pt x="1" y="0"/>
                      <a:pt x="0" y="0"/>
                      <a:pt x="1" y="0"/>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330" name="Freeform 2853">
                <a:extLst>
                  <a:ext uri="{FF2B5EF4-FFF2-40B4-BE49-F238E27FC236}">
                    <a16:creationId xmlns:a16="http://schemas.microsoft.com/office/drawing/2014/main" id="{463B01B2-08BA-A614-5C7E-A81CEFE031FD}"/>
                  </a:ext>
                </a:extLst>
              </p:cNvPr>
              <p:cNvSpPr>
                <a:spLocks/>
              </p:cNvSpPr>
              <p:nvPr/>
            </p:nvSpPr>
            <p:spPr bwMode="auto">
              <a:xfrm>
                <a:off x="4919663" y="3586163"/>
                <a:ext cx="4763" cy="6350"/>
              </a:xfrm>
              <a:custGeom>
                <a:avLst/>
                <a:gdLst>
                  <a:gd name="T0" fmla="*/ 1 w 2"/>
                  <a:gd name="T1" fmla="*/ 1 h 2"/>
                  <a:gd name="T2" fmla="*/ 1 w 2"/>
                  <a:gd name="T3" fmla="*/ 2 h 2"/>
                  <a:gd name="T4" fmla="*/ 0 w 2"/>
                  <a:gd name="T5" fmla="*/ 1 h 2"/>
                  <a:gd name="T6" fmla="*/ 1 w 2"/>
                  <a:gd name="T7" fmla="*/ 1 h 2"/>
                </a:gdLst>
                <a:ahLst/>
                <a:cxnLst>
                  <a:cxn ang="0">
                    <a:pos x="T0" y="T1"/>
                  </a:cxn>
                  <a:cxn ang="0">
                    <a:pos x="T2" y="T3"/>
                  </a:cxn>
                  <a:cxn ang="0">
                    <a:pos x="T4" y="T5"/>
                  </a:cxn>
                  <a:cxn ang="0">
                    <a:pos x="T6" y="T7"/>
                  </a:cxn>
                </a:cxnLst>
                <a:rect l="0" t="0" r="r" b="b"/>
                <a:pathLst>
                  <a:path w="2" h="2">
                    <a:moveTo>
                      <a:pt x="1" y="1"/>
                    </a:moveTo>
                    <a:cubicBezTo>
                      <a:pt x="2" y="1"/>
                      <a:pt x="2" y="1"/>
                      <a:pt x="1" y="2"/>
                    </a:cubicBezTo>
                    <a:cubicBezTo>
                      <a:pt x="0" y="2"/>
                      <a:pt x="0" y="2"/>
                      <a:pt x="0" y="1"/>
                    </a:cubicBezTo>
                    <a:cubicBezTo>
                      <a:pt x="1" y="0"/>
                      <a:pt x="1" y="1"/>
                      <a:pt x="1" y="1"/>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331" name="Freeform 2854">
                <a:extLst>
                  <a:ext uri="{FF2B5EF4-FFF2-40B4-BE49-F238E27FC236}">
                    <a16:creationId xmlns:a16="http://schemas.microsoft.com/office/drawing/2014/main" id="{33018B56-A273-17AB-2C68-50679DCA5F34}"/>
                  </a:ext>
                </a:extLst>
              </p:cNvPr>
              <p:cNvSpPr>
                <a:spLocks/>
              </p:cNvSpPr>
              <p:nvPr/>
            </p:nvSpPr>
            <p:spPr bwMode="auto">
              <a:xfrm>
                <a:off x="4938713" y="3560763"/>
                <a:ext cx="3175" cy="1587"/>
              </a:xfrm>
              <a:custGeom>
                <a:avLst/>
                <a:gdLst>
                  <a:gd name="T0" fmla="*/ 1 w 1"/>
                  <a:gd name="T1" fmla="*/ 0 h 1"/>
                  <a:gd name="T2" fmla="*/ 1 w 1"/>
                  <a:gd name="T3" fmla="*/ 1 h 1"/>
                  <a:gd name="T4" fmla="*/ 1 w 1"/>
                  <a:gd name="T5" fmla="*/ 0 h 1"/>
                </a:gdLst>
                <a:ahLst/>
                <a:cxnLst>
                  <a:cxn ang="0">
                    <a:pos x="T0" y="T1"/>
                  </a:cxn>
                  <a:cxn ang="0">
                    <a:pos x="T2" y="T3"/>
                  </a:cxn>
                  <a:cxn ang="0">
                    <a:pos x="T4" y="T5"/>
                  </a:cxn>
                </a:cxnLst>
                <a:rect l="0" t="0" r="r" b="b"/>
                <a:pathLst>
                  <a:path w="1" h="1">
                    <a:moveTo>
                      <a:pt x="1" y="0"/>
                    </a:moveTo>
                    <a:cubicBezTo>
                      <a:pt x="1" y="0"/>
                      <a:pt x="1" y="1"/>
                      <a:pt x="1" y="1"/>
                    </a:cubicBezTo>
                    <a:cubicBezTo>
                      <a:pt x="0" y="0"/>
                      <a:pt x="0" y="0"/>
                      <a:pt x="1" y="0"/>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332" name="Freeform 2855">
                <a:extLst>
                  <a:ext uri="{FF2B5EF4-FFF2-40B4-BE49-F238E27FC236}">
                    <a16:creationId xmlns:a16="http://schemas.microsoft.com/office/drawing/2014/main" id="{B88A0420-E398-0B52-590C-63F9AE577804}"/>
                  </a:ext>
                </a:extLst>
              </p:cNvPr>
              <p:cNvSpPr>
                <a:spLocks/>
              </p:cNvSpPr>
              <p:nvPr/>
            </p:nvSpPr>
            <p:spPr bwMode="auto">
              <a:xfrm>
                <a:off x="4949825" y="3560763"/>
                <a:ext cx="3175" cy="1587"/>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1" y="0"/>
                      <a:pt x="0" y="0"/>
                      <a:pt x="0" y="0"/>
                    </a:cubicBezTo>
                    <a:cubicBezTo>
                      <a:pt x="1" y="1"/>
                      <a:pt x="1" y="1"/>
                      <a:pt x="1" y="0"/>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333" name="Freeform 2856">
                <a:extLst>
                  <a:ext uri="{FF2B5EF4-FFF2-40B4-BE49-F238E27FC236}">
                    <a16:creationId xmlns:a16="http://schemas.microsoft.com/office/drawing/2014/main" id="{20DED89D-7ED7-6700-7778-735DE04D7274}"/>
                  </a:ext>
                </a:extLst>
              </p:cNvPr>
              <p:cNvSpPr>
                <a:spLocks/>
              </p:cNvSpPr>
              <p:nvPr/>
            </p:nvSpPr>
            <p:spPr bwMode="auto">
              <a:xfrm>
                <a:off x="4924425" y="3557588"/>
                <a:ext cx="3175" cy="3175"/>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1"/>
                      <a:pt x="1" y="1"/>
                    </a:cubicBezTo>
                    <a:cubicBezTo>
                      <a:pt x="0" y="1"/>
                      <a:pt x="0" y="0"/>
                      <a:pt x="0" y="0"/>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334" name="Freeform 2857">
                <a:extLst>
                  <a:ext uri="{FF2B5EF4-FFF2-40B4-BE49-F238E27FC236}">
                    <a16:creationId xmlns:a16="http://schemas.microsoft.com/office/drawing/2014/main" id="{40EB9DC5-9AEE-5650-58EB-2E4A984F1F0A}"/>
                  </a:ext>
                </a:extLst>
              </p:cNvPr>
              <p:cNvSpPr>
                <a:spLocks/>
              </p:cNvSpPr>
              <p:nvPr/>
            </p:nvSpPr>
            <p:spPr bwMode="auto">
              <a:xfrm>
                <a:off x="4930775" y="3557588"/>
                <a:ext cx="11113" cy="14287"/>
              </a:xfrm>
              <a:custGeom>
                <a:avLst/>
                <a:gdLst>
                  <a:gd name="T0" fmla="*/ 1 w 4"/>
                  <a:gd name="T1" fmla="*/ 1 h 5"/>
                  <a:gd name="T2" fmla="*/ 3 w 4"/>
                  <a:gd name="T3" fmla="*/ 1 h 5"/>
                  <a:gd name="T4" fmla="*/ 3 w 4"/>
                  <a:gd name="T5" fmla="*/ 2 h 5"/>
                  <a:gd name="T6" fmla="*/ 3 w 4"/>
                  <a:gd name="T7" fmla="*/ 3 h 5"/>
                  <a:gd name="T8" fmla="*/ 3 w 4"/>
                  <a:gd name="T9" fmla="*/ 4 h 5"/>
                  <a:gd name="T10" fmla="*/ 2 w 4"/>
                  <a:gd name="T11" fmla="*/ 5 h 5"/>
                  <a:gd name="T12" fmla="*/ 1 w 4"/>
                  <a:gd name="T13" fmla="*/ 3 h 5"/>
                  <a:gd name="T14" fmla="*/ 2 w 4"/>
                  <a:gd name="T15" fmla="*/ 2 h 5"/>
                  <a:gd name="T16" fmla="*/ 1 w 4"/>
                  <a:gd name="T17" fmla="*/ 2 h 5"/>
                  <a:gd name="T18" fmla="*/ 1 w 4"/>
                  <a:gd name="T19"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5">
                    <a:moveTo>
                      <a:pt x="1" y="1"/>
                    </a:moveTo>
                    <a:cubicBezTo>
                      <a:pt x="2" y="0"/>
                      <a:pt x="2" y="1"/>
                      <a:pt x="3" y="1"/>
                    </a:cubicBezTo>
                    <a:cubicBezTo>
                      <a:pt x="3" y="1"/>
                      <a:pt x="3" y="1"/>
                      <a:pt x="3" y="2"/>
                    </a:cubicBezTo>
                    <a:cubicBezTo>
                      <a:pt x="3" y="3"/>
                      <a:pt x="4" y="3"/>
                      <a:pt x="3" y="3"/>
                    </a:cubicBezTo>
                    <a:cubicBezTo>
                      <a:pt x="3" y="4"/>
                      <a:pt x="3" y="4"/>
                      <a:pt x="3" y="4"/>
                    </a:cubicBezTo>
                    <a:cubicBezTo>
                      <a:pt x="2" y="4"/>
                      <a:pt x="3" y="5"/>
                      <a:pt x="2" y="5"/>
                    </a:cubicBezTo>
                    <a:cubicBezTo>
                      <a:pt x="1" y="4"/>
                      <a:pt x="1" y="4"/>
                      <a:pt x="1" y="3"/>
                    </a:cubicBezTo>
                    <a:cubicBezTo>
                      <a:pt x="2" y="3"/>
                      <a:pt x="2" y="3"/>
                      <a:pt x="2" y="2"/>
                    </a:cubicBezTo>
                    <a:cubicBezTo>
                      <a:pt x="1" y="2"/>
                      <a:pt x="2" y="2"/>
                      <a:pt x="1" y="2"/>
                    </a:cubicBezTo>
                    <a:cubicBezTo>
                      <a:pt x="1" y="2"/>
                      <a:pt x="0" y="1"/>
                      <a:pt x="1" y="1"/>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335" name="Freeform 2858">
                <a:extLst>
                  <a:ext uri="{FF2B5EF4-FFF2-40B4-BE49-F238E27FC236}">
                    <a16:creationId xmlns:a16="http://schemas.microsoft.com/office/drawing/2014/main" id="{AB6FC8E9-3B68-D22A-3DCF-3701396525EE}"/>
                  </a:ext>
                </a:extLst>
              </p:cNvPr>
              <p:cNvSpPr>
                <a:spLocks/>
              </p:cNvSpPr>
              <p:nvPr/>
            </p:nvSpPr>
            <p:spPr bwMode="auto">
              <a:xfrm>
                <a:off x="4930775" y="3536950"/>
                <a:ext cx="19050" cy="11112"/>
              </a:xfrm>
              <a:custGeom>
                <a:avLst/>
                <a:gdLst>
                  <a:gd name="T0" fmla="*/ 5 w 7"/>
                  <a:gd name="T1" fmla="*/ 1 h 4"/>
                  <a:gd name="T2" fmla="*/ 5 w 7"/>
                  <a:gd name="T3" fmla="*/ 1 h 4"/>
                  <a:gd name="T4" fmla="*/ 7 w 7"/>
                  <a:gd name="T5" fmla="*/ 3 h 4"/>
                  <a:gd name="T6" fmla="*/ 6 w 7"/>
                  <a:gd name="T7" fmla="*/ 4 h 4"/>
                  <a:gd name="T8" fmla="*/ 5 w 7"/>
                  <a:gd name="T9" fmla="*/ 4 h 4"/>
                  <a:gd name="T10" fmla="*/ 3 w 7"/>
                  <a:gd name="T11" fmla="*/ 4 h 4"/>
                  <a:gd name="T12" fmla="*/ 3 w 7"/>
                  <a:gd name="T13" fmla="*/ 3 h 4"/>
                  <a:gd name="T14" fmla="*/ 4 w 7"/>
                  <a:gd name="T15" fmla="*/ 2 h 4"/>
                  <a:gd name="T16" fmla="*/ 2 w 7"/>
                  <a:gd name="T17" fmla="*/ 3 h 4"/>
                  <a:gd name="T18" fmla="*/ 1 w 7"/>
                  <a:gd name="T19" fmla="*/ 2 h 4"/>
                  <a:gd name="T20" fmla="*/ 2 w 7"/>
                  <a:gd name="T21" fmla="*/ 1 h 4"/>
                  <a:gd name="T22" fmla="*/ 4 w 7"/>
                  <a:gd name="T23" fmla="*/ 0 h 4"/>
                  <a:gd name="T24" fmla="*/ 5 w 7"/>
                  <a:gd name="T25"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 h="4">
                    <a:moveTo>
                      <a:pt x="5" y="1"/>
                    </a:moveTo>
                    <a:cubicBezTo>
                      <a:pt x="6" y="1"/>
                      <a:pt x="5" y="1"/>
                      <a:pt x="5" y="1"/>
                    </a:cubicBezTo>
                    <a:cubicBezTo>
                      <a:pt x="6" y="2"/>
                      <a:pt x="6" y="3"/>
                      <a:pt x="7" y="3"/>
                    </a:cubicBezTo>
                    <a:cubicBezTo>
                      <a:pt x="7" y="4"/>
                      <a:pt x="7" y="4"/>
                      <a:pt x="6" y="4"/>
                    </a:cubicBezTo>
                    <a:cubicBezTo>
                      <a:pt x="6" y="4"/>
                      <a:pt x="6" y="4"/>
                      <a:pt x="5" y="4"/>
                    </a:cubicBezTo>
                    <a:cubicBezTo>
                      <a:pt x="4" y="4"/>
                      <a:pt x="4" y="4"/>
                      <a:pt x="3" y="4"/>
                    </a:cubicBezTo>
                    <a:cubicBezTo>
                      <a:pt x="3" y="4"/>
                      <a:pt x="3" y="4"/>
                      <a:pt x="3" y="3"/>
                    </a:cubicBezTo>
                    <a:cubicBezTo>
                      <a:pt x="4" y="2"/>
                      <a:pt x="6" y="2"/>
                      <a:pt x="4" y="2"/>
                    </a:cubicBezTo>
                    <a:cubicBezTo>
                      <a:pt x="2" y="2"/>
                      <a:pt x="3" y="3"/>
                      <a:pt x="2" y="3"/>
                    </a:cubicBezTo>
                    <a:cubicBezTo>
                      <a:pt x="1" y="3"/>
                      <a:pt x="2" y="3"/>
                      <a:pt x="1" y="2"/>
                    </a:cubicBezTo>
                    <a:cubicBezTo>
                      <a:pt x="0" y="2"/>
                      <a:pt x="1" y="1"/>
                      <a:pt x="2" y="1"/>
                    </a:cubicBezTo>
                    <a:cubicBezTo>
                      <a:pt x="4" y="1"/>
                      <a:pt x="3" y="0"/>
                      <a:pt x="4" y="0"/>
                    </a:cubicBezTo>
                    <a:cubicBezTo>
                      <a:pt x="4" y="0"/>
                      <a:pt x="4" y="0"/>
                      <a:pt x="5" y="1"/>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336" name="Freeform 2859">
                <a:extLst>
                  <a:ext uri="{FF2B5EF4-FFF2-40B4-BE49-F238E27FC236}">
                    <a16:creationId xmlns:a16="http://schemas.microsoft.com/office/drawing/2014/main" id="{1313C279-74EA-EE74-61C9-2306D6CD01E1}"/>
                  </a:ext>
                </a:extLst>
              </p:cNvPr>
              <p:cNvSpPr>
                <a:spLocks/>
              </p:cNvSpPr>
              <p:nvPr/>
            </p:nvSpPr>
            <p:spPr bwMode="auto">
              <a:xfrm>
                <a:off x="4895850" y="3582988"/>
                <a:ext cx="6350" cy="6350"/>
              </a:xfrm>
              <a:custGeom>
                <a:avLst/>
                <a:gdLst>
                  <a:gd name="T0" fmla="*/ 0 w 2"/>
                  <a:gd name="T1" fmla="*/ 0 h 2"/>
                  <a:gd name="T2" fmla="*/ 1 w 2"/>
                  <a:gd name="T3" fmla="*/ 1 h 2"/>
                  <a:gd name="T4" fmla="*/ 0 w 2"/>
                  <a:gd name="T5" fmla="*/ 1 h 2"/>
                  <a:gd name="T6" fmla="*/ 0 w 2"/>
                  <a:gd name="T7" fmla="*/ 0 h 2"/>
                </a:gdLst>
                <a:ahLst/>
                <a:cxnLst>
                  <a:cxn ang="0">
                    <a:pos x="T0" y="T1"/>
                  </a:cxn>
                  <a:cxn ang="0">
                    <a:pos x="T2" y="T3"/>
                  </a:cxn>
                  <a:cxn ang="0">
                    <a:pos x="T4" y="T5"/>
                  </a:cxn>
                  <a:cxn ang="0">
                    <a:pos x="T6" y="T7"/>
                  </a:cxn>
                </a:cxnLst>
                <a:rect l="0" t="0" r="r" b="b"/>
                <a:pathLst>
                  <a:path w="2" h="2">
                    <a:moveTo>
                      <a:pt x="0" y="0"/>
                    </a:moveTo>
                    <a:cubicBezTo>
                      <a:pt x="1" y="0"/>
                      <a:pt x="2" y="0"/>
                      <a:pt x="1" y="1"/>
                    </a:cubicBezTo>
                    <a:cubicBezTo>
                      <a:pt x="0" y="1"/>
                      <a:pt x="0" y="2"/>
                      <a:pt x="0" y="1"/>
                    </a:cubicBezTo>
                    <a:cubicBezTo>
                      <a:pt x="0" y="1"/>
                      <a:pt x="0" y="1"/>
                      <a:pt x="0" y="0"/>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337" name="Freeform 2860">
                <a:extLst>
                  <a:ext uri="{FF2B5EF4-FFF2-40B4-BE49-F238E27FC236}">
                    <a16:creationId xmlns:a16="http://schemas.microsoft.com/office/drawing/2014/main" id="{87B48600-BE6D-8538-6554-F57417F639D7}"/>
                  </a:ext>
                </a:extLst>
              </p:cNvPr>
              <p:cNvSpPr>
                <a:spLocks/>
              </p:cNvSpPr>
              <p:nvPr/>
            </p:nvSpPr>
            <p:spPr bwMode="auto">
              <a:xfrm>
                <a:off x="4899025" y="3548063"/>
                <a:ext cx="7938" cy="6350"/>
              </a:xfrm>
              <a:custGeom>
                <a:avLst/>
                <a:gdLst>
                  <a:gd name="T0" fmla="*/ 1 w 3"/>
                  <a:gd name="T1" fmla="*/ 0 h 2"/>
                  <a:gd name="T2" fmla="*/ 2 w 3"/>
                  <a:gd name="T3" fmla="*/ 1 h 2"/>
                  <a:gd name="T4" fmla="*/ 2 w 3"/>
                  <a:gd name="T5" fmla="*/ 2 h 2"/>
                  <a:gd name="T6" fmla="*/ 1 w 3"/>
                  <a:gd name="T7" fmla="*/ 1 h 2"/>
                  <a:gd name="T8" fmla="*/ 0 w 3"/>
                  <a:gd name="T9" fmla="*/ 1 h 2"/>
                  <a:gd name="T10" fmla="*/ 1 w 3"/>
                  <a:gd name="T11" fmla="*/ 0 h 2"/>
                </a:gdLst>
                <a:ahLst/>
                <a:cxnLst>
                  <a:cxn ang="0">
                    <a:pos x="T0" y="T1"/>
                  </a:cxn>
                  <a:cxn ang="0">
                    <a:pos x="T2" y="T3"/>
                  </a:cxn>
                  <a:cxn ang="0">
                    <a:pos x="T4" y="T5"/>
                  </a:cxn>
                  <a:cxn ang="0">
                    <a:pos x="T6" y="T7"/>
                  </a:cxn>
                  <a:cxn ang="0">
                    <a:pos x="T8" y="T9"/>
                  </a:cxn>
                  <a:cxn ang="0">
                    <a:pos x="T10" y="T11"/>
                  </a:cxn>
                </a:cxnLst>
                <a:rect l="0" t="0" r="r" b="b"/>
                <a:pathLst>
                  <a:path w="3" h="2">
                    <a:moveTo>
                      <a:pt x="1" y="0"/>
                    </a:moveTo>
                    <a:cubicBezTo>
                      <a:pt x="2" y="0"/>
                      <a:pt x="1" y="1"/>
                      <a:pt x="2" y="1"/>
                    </a:cubicBezTo>
                    <a:cubicBezTo>
                      <a:pt x="3" y="2"/>
                      <a:pt x="2" y="2"/>
                      <a:pt x="2" y="2"/>
                    </a:cubicBezTo>
                    <a:cubicBezTo>
                      <a:pt x="1" y="2"/>
                      <a:pt x="2" y="1"/>
                      <a:pt x="1" y="1"/>
                    </a:cubicBezTo>
                    <a:cubicBezTo>
                      <a:pt x="0" y="1"/>
                      <a:pt x="0" y="1"/>
                      <a:pt x="0" y="1"/>
                    </a:cubicBezTo>
                    <a:cubicBezTo>
                      <a:pt x="0" y="0"/>
                      <a:pt x="0" y="0"/>
                      <a:pt x="1" y="0"/>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338" name="Freeform 2861">
                <a:extLst>
                  <a:ext uri="{FF2B5EF4-FFF2-40B4-BE49-F238E27FC236}">
                    <a16:creationId xmlns:a16="http://schemas.microsoft.com/office/drawing/2014/main" id="{467B6436-5761-40DF-3999-F3E44B8B34B8}"/>
                  </a:ext>
                </a:extLst>
              </p:cNvPr>
              <p:cNvSpPr>
                <a:spLocks/>
              </p:cNvSpPr>
              <p:nvPr/>
            </p:nvSpPr>
            <p:spPr bwMode="auto">
              <a:xfrm>
                <a:off x="4921250" y="3508375"/>
                <a:ext cx="9525" cy="3175"/>
              </a:xfrm>
              <a:custGeom>
                <a:avLst/>
                <a:gdLst>
                  <a:gd name="T0" fmla="*/ 2 w 3"/>
                  <a:gd name="T1" fmla="*/ 0 h 1"/>
                  <a:gd name="T2" fmla="*/ 2 w 3"/>
                  <a:gd name="T3" fmla="*/ 1 h 1"/>
                  <a:gd name="T4" fmla="*/ 1 w 3"/>
                  <a:gd name="T5" fmla="*/ 1 h 1"/>
                  <a:gd name="T6" fmla="*/ 1 w 3"/>
                  <a:gd name="T7" fmla="*/ 0 h 1"/>
                  <a:gd name="T8" fmla="*/ 2 w 3"/>
                  <a:gd name="T9" fmla="*/ 0 h 1"/>
                </a:gdLst>
                <a:ahLst/>
                <a:cxnLst>
                  <a:cxn ang="0">
                    <a:pos x="T0" y="T1"/>
                  </a:cxn>
                  <a:cxn ang="0">
                    <a:pos x="T2" y="T3"/>
                  </a:cxn>
                  <a:cxn ang="0">
                    <a:pos x="T4" y="T5"/>
                  </a:cxn>
                  <a:cxn ang="0">
                    <a:pos x="T6" y="T7"/>
                  </a:cxn>
                  <a:cxn ang="0">
                    <a:pos x="T8" y="T9"/>
                  </a:cxn>
                </a:cxnLst>
                <a:rect l="0" t="0" r="r" b="b"/>
                <a:pathLst>
                  <a:path w="3" h="1">
                    <a:moveTo>
                      <a:pt x="2" y="0"/>
                    </a:moveTo>
                    <a:cubicBezTo>
                      <a:pt x="3" y="0"/>
                      <a:pt x="3" y="0"/>
                      <a:pt x="2" y="1"/>
                    </a:cubicBezTo>
                    <a:cubicBezTo>
                      <a:pt x="2" y="1"/>
                      <a:pt x="2" y="1"/>
                      <a:pt x="1" y="1"/>
                    </a:cubicBezTo>
                    <a:cubicBezTo>
                      <a:pt x="1" y="1"/>
                      <a:pt x="0" y="0"/>
                      <a:pt x="1" y="0"/>
                    </a:cubicBezTo>
                    <a:cubicBezTo>
                      <a:pt x="2" y="0"/>
                      <a:pt x="1" y="0"/>
                      <a:pt x="2" y="0"/>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339" name="Freeform 2862">
                <a:extLst>
                  <a:ext uri="{FF2B5EF4-FFF2-40B4-BE49-F238E27FC236}">
                    <a16:creationId xmlns:a16="http://schemas.microsoft.com/office/drawing/2014/main" id="{E8DCF9F5-87DF-0352-A86E-5F38B6AD7DD6}"/>
                  </a:ext>
                </a:extLst>
              </p:cNvPr>
              <p:cNvSpPr>
                <a:spLocks/>
              </p:cNvSpPr>
              <p:nvPr/>
            </p:nvSpPr>
            <p:spPr bwMode="auto">
              <a:xfrm>
                <a:off x="4913313" y="3519488"/>
                <a:ext cx="11113" cy="9525"/>
              </a:xfrm>
              <a:custGeom>
                <a:avLst/>
                <a:gdLst>
                  <a:gd name="T0" fmla="*/ 2 w 4"/>
                  <a:gd name="T1" fmla="*/ 1 h 3"/>
                  <a:gd name="T2" fmla="*/ 3 w 4"/>
                  <a:gd name="T3" fmla="*/ 1 h 3"/>
                  <a:gd name="T4" fmla="*/ 3 w 4"/>
                  <a:gd name="T5" fmla="*/ 1 h 3"/>
                  <a:gd name="T6" fmla="*/ 3 w 4"/>
                  <a:gd name="T7" fmla="*/ 2 h 3"/>
                  <a:gd name="T8" fmla="*/ 2 w 4"/>
                  <a:gd name="T9" fmla="*/ 2 h 3"/>
                  <a:gd name="T10" fmla="*/ 2 w 4"/>
                  <a:gd name="T11" fmla="*/ 2 h 3"/>
                  <a:gd name="T12" fmla="*/ 1 w 4"/>
                  <a:gd name="T13" fmla="*/ 2 h 3"/>
                  <a:gd name="T14" fmla="*/ 1 w 4"/>
                  <a:gd name="T15" fmla="*/ 2 h 3"/>
                  <a:gd name="T16" fmla="*/ 0 w 4"/>
                  <a:gd name="T17" fmla="*/ 1 h 3"/>
                  <a:gd name="T18" fmla="*/ 1 w 4"/>
                  <a:gd name="T19" fmla="*/ 1 h 3"/>
                  <a:gd name="T20" fmla="*/ 2 w 4"/>
                  <a:gd name="T21"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3">
                    <a:moveTo>
                      <a:pt x="2" y="1"/>
                    </a:moveTo>
                    <a:cubicBezTo>
                      <a:pt x="2" y="1"/>
                      <a:pt x="2" y="1"/>
                      <a:pt x="3" y="1"/>
                    </a:cubicBezTo>
                    <a:cubicBezTo>
                      <a:pt x="3" y="0"/>
                      <a:pt x="4" y="0"/>
                      <a:pt x="3" y="1"/>
                    </a:cubicBezTo>
                    <a:cubicBezTo>
                      <a:pt x="3" y="1"/>
                      <a:pt x="3" y="2"/>
                      <a:pt x="3" y="2"/>
                    </a:cubicBezTo>
                    <a:cubicBezTo>
                      <a:pt x="3" y="3"/>
                      <a:pt x="3" y="3"/>
                      <a:pt x="2" y="2"/>
                    </a:cubicBezTo>
                    <a:cubicBezTo>
                      <a:pt x="2" y="2"/>
                      <a:pt x="2" y="1"/>
                      <a:pt x="2" y="2"/>
                    </a:cubicBezTo>
                    <a:cubicBezTo>
                      <a:pt x="1" y="2"/>
                      <a:pt x="2" y="2"/>
                      <a:pt x="1" y="2"/>
                    </a:cubicBezTo>
                    <a:cubicBezTo>
                      <a:pt x="1" y="2"/>
                      <a:pt x="1" y="2"/>
                      <a:pt x="1" y="2"/>
                    </a:cubicBezTo>
                    <a:cubicBezTo>
                      <a:pt x="0" y="3"/>
                      <a:pt x="0" y="2"/>
                      <a:pt x="0" y="1"/>
                    </a:cubicBezTo>
                    <a:cubicBezTo>
                      <a:pt x="1" y="1"/>
                      <a:pt x="0" y="1"/>
                      <a:pt x="1" y="1"/>
                    </a:cubicBezTo>
                    <a:cubicBezTo>
                      <a:pt x="1" y="1"/>
                      <a:pt x="2" y="0"/>
                      <a:pt x="2" y="1"/>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340" name="Freeform 2863">
                <a:extLst>
                  <a:ext uri="{FF2B5EF4-FFF2-40B4-BE49-F238E27FC236}">
                    <a16:creationId xmlns:a16="http://schemas.microsoft.com/office/drawing/2014/main" id="{78F6DF1D-122C-124F-AD35-0CBD75049BE1}"/>
                  </a:ext>
                </a:extLst>
              </p:cNvPr>
              <p:cNvSpPr>
                <a:spLocks/>
              </p:cNvSpPr>
              <p:nvPr/>
            </p:nvSpPr>
            <p:spPr bwMode="auto">
              <a:xfrm>
                <a:off x="4875213" y="3543300"/>
                <a:ext cx="6350" cy="3175"/>
              </a:xfrm>
              <a:custGeom>
                <a:avLst/>
                <a:gdLst>
                  <a:gd name="T0" fmla="*/ 0 w 2"/>
                  <a:gd name="T1" fmla="*/ 0 h 1"/>
                  <a:gd name="T2" fmla="*/ 1 w 2"/>
                  <a:gd name="T3" fmla="*/ 0 h 1"/>
                  <a:gd name="T4" fmla="*/ 0 w 2"/>
                  <a:gd name="T5" fmla="*/ 1 h 1"/>
                  <a:gd name="T6" fmla="*/ 0 w 2"/>
                  <a:gd name="T7" fmla="*/ 0 h 1"/>
                </a:gdLst>
                <a:ahLst/>
                <a:cxnLst>
                  <a:cxn ang="0">
                    <a:pos x="T0" y="T1"/>
                  </a:cxn>
                  <a:cxn ang="0">
                    <a:pos x="T2" y="T3"/>
                  </a:cxn>
                  <a:cxn ang="0">
                    <a:pos x="T4" y="T5"/>
                  </a:cxn>
                  <a:cxn ang="0">
                    <a:pos x="T6" y="T7"/>
                  </a:cxn>
                </a:cxnLst>
                <a:rect l="0" t="0" r="r" b="b"/>
                <a:pathLst>
                  <a:path w="2" h="1">
                    <a:moveTo>
                      <a:pt x="0" y="0"/>
                    </a:moveTo>
                    <a:cubicBezTo>
                      <a:pt x="1" y="0"/>
                      <a:pt x="2" y="0"/>
                      <a:pt x="1" y="0"/>
                    </a:cubicBezTo>
                    <a:cubicBezTo>
                      <a:pt x="0" y="1"/>
                      <a:pt x="1" y="1"/>
                      <a:pt x="0" y="1"/>
                    </a:cubicBezTo>
                    <a:cubicBezTo>
                      <a:pt x="0" y="1"/>
                      <a:pt x="0" y="1"/>
                      <a:pt x="0" y="0"/>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341" name="Freeform 2864">
                <a:extLst>
                  <a:ext uri="{FF2B5EF4-FFF2-40B4-BE49-F238E27FC236}">
                    <a16:creationId xmlns:a16="http://schemas.microsoft.com/office/drawing/2014/main" id="{0C7F6CB7-2849-4557-DD00-28C7FD14A4C6}"/>
                  </a:ext>
                </a:extLst>
              </p:cNvPr>
              <p:cNvSpPr>
                <a:spLocks/>
              </p:cNvSpPr>
              <p:nvPr/>
            </p:nvSpPr>
            <p:spPr bwMode="auto">
              <a:xfrm>
                <a:off x="4881563" y="3543300"/>
                <a:ext cx="3175" cy="3175"/>
              </a:xfrm>
              <a:custGeom>
                <a:avLst/>
                <a:gdLst>
                  <a:gd name="T0" fmla="*/ 0 w 1"/>
                  <a:gd name="T1" fmla="*/ 0 h 1"/>
                  <a:gd name="T2" fmla="*/ 1 w 1"/>
                  <a:gd name="T3" fmla="*/ 1 h 1"/>
                  <a:gd name="T4" fmla="*/ 1 w 1"/>
                  <a:gd name="T5" fmla="*/ 1 h 1"/>
                  <a:gd name="T6" fmla="*/ 0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1"/>
                      <a:pt x="1" y="1"/>
                    </a:cubicBezTo>
                    <a:cubicBezTo>
                      <a:pt x="1" y="1"/>
                      <a:pt x="1" y="1"/>
                      <a:pt x="1" y="1"/>
                    </a:cubicBezTo>
                    <a:cubicBezTo>
                      <a:pt x="0" y="1"/>
                      <a:pt x="0" y="1"/>
                      <a:pt x="0" y="0"/>
                    </a:cubicBezTo>
                    <a:cubicBezTo>
                      <a:pt x="0" y="0"/>
                      <a:pt x="0" y="0"/>
                      <a:pt x="0" y="0"/>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342" name="Freeform 2865">
                <a:extLst>
                  <a:ext uri="{FF2B5EF4-FFF2-40B4-BE49-F238E27FC236}">
                    <a16:creationId xmlns:a16="http://schemas.microsoft.com/office/drawing/2014/main" id="{127A6931-4134-33B2-0557-6CAD9AFE06CB}"/>
                  </a:ext>
                </a:extLst>
              </p:cNvPr>
              <p:cNvSpPr>
                <a:spLocks/>
              </p:cNvSpPr>
              <p:nvPr/>
            </p:nvSpPr>
            <p:spPr bwMode="auto">
              <a:xfrm>
                <a:off x="4884738" y="3540125"/>
                <a:ext cx="6350" cy="6350"/>
              </a:xfrm>
              <a:custGeom>
                <a:avLst/>
                <a:gdLst>
                  <a:gd name="T0" fmla="*/ 1 w 2"/>
                  <a:gd name="T1" fmla="*/ 1 h 2"/>
                  <a:gd name="T2" fmla="*/ 2 w 2"/>
                  <a:gd name="T3" fmla="*/ 1 h 2"/>
                  <a:gd name="T4" fmla="*/ 1 w 2"/>
                  <a:gd name="T5" fmla="*/ 1 h 2"/>
                  <a:gd name="T6" fmla="*/ 1 w 2"/>
                  <a:gd name="T7" fmla="*/ 1 h 2"/>
                  <a:gd name="T8" fmla="*/ 1 w 2"/>
                  <a:gd name="T9" fmla="*/ 1 h 2"/>
                </a:gdLst>
                <a:ahLst/>
                <a:cxnLst>
                  <a:cxn ang="0">
                    <a:pos x="T0" y="T1"/>
                  </a:cxn>
                  <a:cxn ang="0">
                    <a:pos x="T2" y="T3"/>
                  </a:cxn>
                  <a:cxn ang="0">
                    <a:pos x="T4" y="T5"/>
                  </a:cxn>
                  <a:cxn ang="0">
                    <a:pos x="T6" y="T7"/>
                  </a:cxn>
                  <a:cxn ang="0">
                    <a:pos x="T8" y="T9"/>
                  </a:cxn>
                </a:cxnLst>
                <a:rect l="0" t="0" r="r" b="b"/>
                <a:pathLst>
                  <a:path w="2" h="2">
                    <a:moveTo>
                      <a:pt x="1" y="1"/>
                    </a:moveTo>
                    <a:cubicBezTo>
                      <a:pt x="2" y="0"/>
                      <a:pt x="2" y="0"/>
                      <a:pt x="2" y="1"/>
                    </a:cubicBezTo>
                    <a:cubicBezTo>
                      <a:pt x="2" y="1"/>
                      <a:pt x="2" y="1"/>
                      <a:pt x="1" y="1"/>
                    </a:cubicBezTo>
                    <a:cubicBezTo>
                      <a:pt x="1" y="1"/>
                      <a:pt x="1" y="1"/>
                      <a:pt x="1" y="1"/>
                    </a:cubicBezTo>
                    <a:cubicBezTo>
                      <a:pt x="1" y="2"/>
                      <a:pt x="0" y="2"/>
                      <a:pt x="1" y="1"/>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343" name="Freeform 2866">
                <a:extLst>
                  <a:ext uri="{FF2B5EF4-FFF2-40B4-BE49-F238E27FC236}">
                    <a16:creationId xmlns:a16="http://schemas.microsoft.com/office/drawing/2014/main" id="{4932330F-BEB8-E8E3-C8B0-CF125A15C3ED}"/>
                  </a:ext>
                </a:extLst>
              </p:cNvPr>
              <p:cNvSpPr>
                <a:spLocks/>
              </p:cNvSpPr>
              <p:nvPr/>
            </p:nvSpPr>
            <p:spPr bwMode="auto">
              <a:xfrm>
                <a:off x="4891088" y="3536950"/>
                <a:ext cx="1588" cy="3175"/>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1"/>
                      <a:pt x="1" y="1"/>
                    </a:cubicBezTo>
                    <a:cubicBezTo>
                      <a:pt x="0" y="1"/>
                      <a:pt x="0" y="0"/>
                      <a:pt x="0" y="0"/>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344" name="Freeform 2867">
                <a:extLst>
                  <a:ext uri="{FF2B5EF4-FFF2-40B4-BE49-F238E27FC236}">
                    <a16:creationId xmlns:a16="http://schemas.microsoft.com/office/drawing/2014/main" id="{1441A208-5261-C126-CC26-62FFCB06BD6F}"/>
                  </a:ext>
                </a:extLst>
              </p:cNvPr>
              <p:cNvSpPr>
                <a:spLocks/>
              </p:cNvSpPr>
              <p:nvPr/>
            </p:nvSpPr>
            <p:spPr bwMode="auto">
              <a:xfrm>
                <a:off x="4892675" y="3536950"/>
                <a:ext cx="3175" cy="3175"/>
              </a:xfrm>
              <a:custGeom>
                <a:avLst/>
                <a:gdLst>
                  <a:gd name="T0" fmla="*/ 0 w 1"/>
                  <a:gd name="T1" fmla="*/ 0 h 1"/>
                  <a:gd name="T2" fmla="*/ 0 w 1"/>
                  <a:gd name="T3" fmla="*/ 0 h 1"/>
                  <a:gd name="T4" fmla="*/ 0 w 1"/>
                  <a:gd name="T5" fmla="*/ 0 h 1"/>
                </a:gdLst>
                <a:ahLst/>
                <a:cxnLst>
                  <a:cxn ang="0">
                    <a:pos x="T0" y="T1"/>
                  </a:cxn>
                  <a:cxn ang="0">
                    <a:pos x="T2" y="T3"/>
                  </a:cxn>
                  <a:cxn ang="0">
                    <a:pos x="T4" y="T5"/>
                  </a:cxn>
                </a:cxnLst>
                <a:rect l="0" t="0" r="r" b="b"/>
                <a:pathLst>
                  <a:path w="1" h="1">
                    <a:moveTo>
                      <a:pt x="0" y="0"/>
                    </a:moveTo>
                    <a:cubicBezTo>
                      <a:pt x="1" y="0"/>
                      <a:pt x="1" y="0"/>
                      <a:pt x="0" y="0"/>
                    </a:cubicBezTo>
                    <a:cubicBezTo>
                      <a:pt x="0" y="1"/>
                      <a:pt x="0" y="0"/>
                      <a:pt x="0" y="0"/>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345" name="Freeform 2868">
                <a:extLst>
                  <a:ext uri="{FF2B5EF4-FFF2-40B4-BE49-F238E27FC236}">
                    <a16:creationId xmlns:a16="http://schemas.microsoft.com/office/drawing/2014/main" id="{AABFF461-93B9-FAD4-6B6E-B35DAFEA7012}"/>
                  </a:ext>
                </a:extLst>
              </p:cNvPr>
              <p:cNvSpPr>
                <a:spLocks/>
              </p:cNvSpPr>
              <p:nvPr/>
            </p:nvSpPr>
            <p:spPr bwMode="auto">
              <a:xfrm>
                <a:off x="4945063" y="3582988"/>
                <a:ext cx="4763" cy="6350"/>
              </a:xfrm>
              <a:custGeom>
                <a:avLst/>
                <a:gdLst>
                  <a:gd name="T0" fmla="*/ 1 w 2"/>
                  <a:gd name="T1" fmla="*/ 1 h 2"/>
                  <a:gd name="T2" fmla="*/ 1 w 2"/>
                  <a:gd name="T3" fmla="*/ 1 h 2"/>
                  <a:gd name="T4" fmla="*/ 1 w 2"/>
                  <a:gd name="T5" fmla="*/ 1 h 2"/>
                  <a:gd name="T6" fmla="*/ 0 w 2"/>
                  <a:gd name="T7" fmla="*/ 1 h 2"/>
                  <a:gd name="T8" fmla="*/ 1 w 2"/>
                  <a:gd name="T9" fmla="*/ 0 h 2"/>
                  <a:gd name="T10" fmla="*/ 1 w 2"/>
                  <a:gd name="T11" fmla="*/ 1 h 2"/>
                </a:gdLst>
                <a:ahLst/>
                <a:cxnLst>
                  <a:cxn ang="0">
                    <a:pos x="T0" y="T1"/>
                  </a:cxn>
                  <a:cxn ang="0">
                    <a:pos x="T2" y="T3"/>
                  </a:cxn>
                  <a:cxn ang="0">
                    <a:pos x="T4" y="T5"/>
                  </a:cxn>
                  <a:cxn ang="0">
                    <a:pos x="T6" y="T7"/>
                  </a:cxn>
                  <a:cxn ang="0">
                    <a:pos x="T8" y="T9"/>
                  </a:cxn>
                  <a:cxn ang="0">
                    <a:pos x="T10" y="T11"/>
                  </a:cxn>
                </a:cxnLst>
                <a:rect l="0" t="0" r="r" b="b"/>
                <a:pathLst>
                  <a:path w="2" h="2">
                    <a:moveTo>
                      <a:pt x="1" y="1"/>
                    </a:moveTo>
                    <a:cubicBezTo>
                      <a:pt x="2" y="1"/>
                      <a:pt x="1" y="1"/>
                      <a:pt x="1" y="1"/>
                    </a:cubicBezTo>
                    <a:cubicBezTo>
                      <a:pt x="1" y="2"/>
                      <a:pt x="1" y="1"/>
                      <a:pt x="1" y="1"/>
                    </a:cubicBezTo>
                    <a:cubicBezTo>
                      <a:pt x="0" y="1"/>
                      <a:pt x="0" y="1"/>
                      <a:pt x="0" y="1"/>
                    </a:cubicBezTo>
                    <a:cubicBezTo>
                      <a:pt x="1" y="1"/>
                      <a:pt x="1" y="0"/>
                      <a:pt x="1" y="0"/>
                    </a:cubicBezTo>
                    <a:cubicBezTo>
                      <a:pt x="1" y="0"/>
                      <a:pt x="1" y="0"/>
                      <a:pt x="1" y="1"/>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346" name="Freeform 2869">
                <a:extLst>
                  <a:ext uri="{FF2B5EF4-FFF2-40B4-BE49-F238E27FC236}">
                    <a16:creationId xmlns:a16="http://schemas.microsoft.com/office/drawing/2014/main" id="{DA9D26DA-01EE-2D8C-A9AF-385B9EA414B4}"/>
                  </a:ext>
                </a:extLst>
              </p:cNvPr>
              <p:cNvSpPr>
                <a:spLocks/>
              </p:cNvSpPr>
              <p:nvPr/>
            </p:nvSpPr>
            <p:spPr bwMode="auto">
              <a:xfrm>
                <a:off x="4919663" y="3589338"/>
                <a:ext cx="0" cy="3175"/>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0"/>
                      <a:pt x="0" y="0"/>
                      <a:pt x="0" y="0"/>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347" name="Freeform 2870">
                <a:extLst>
                  <a:ext uri="{FF2B5EF4-FFF2-40B4-BE49-F238E27FC236}">
                    <a16:creationId xmlns:a16="http://schemas.microsoft.com/office/drawing/2014/main" id="{E0FB5D16-625A-0A9D-BE92-33CCF728AD83}"/>
                  </a:ext>
                </a:extLst>
              </p:cNvPr>
              <p:cNvSpPr>
                <a:spLocks/>
              </p:cNvSpPr>
              <p:nvPr/>
            </p:nvSpPr>
            <p:spPr bwMode="auto">
              <a:xfrm>
                <a:off x="4919663" y="3614738"/>
                <a:ext cx="1588" cy="3175"/>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1"/>
                      <a:pt x="1" y="1"/>
                      <a:pt x="0" y="1"/>
                    </a:cubicBezTo>
                    <a:cubicBezTo>
                      <a:pt x="0" y="1"/>
                      <a:pt x="1" y="0"/>
                      <a:pt x="1" y="0"/>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348" name="Freeform 2871">
                <a:extLst>
                  <a:ext uri="{FF2B5EF4-FFF2-40B4-BE49-F238E27FC236}">
                    <a16:creationId xmlns:a16="http://schemas.microsoft.com/office/drawing/2014/main" id="{9ED9D594-FC18-5C2D-2E55-6B0F3EC4B906}"/>
                  </a:ext>
                </a:extLst>
              </p:cNvPr>
              <p:cNvSpPr>
                <a:spLocks/>
              </p:cNvSpPr>
              <p:nvPr/>
            </p:nvSpPr>
            <p:spPr bwMode="auto">
              <a:xfrm>
                <a:off x="4892675" y="3546475"/>
                <a:ext cx="0" cy="1587"/>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1"/>
                      <a:pt x="0" y="1"/>
                      <a:pt x="0" y="0"/>
                    </a:cubicBezTo>
                    <a:cubicBezTo>
                      <a:pt x="0" y="0"/>
                      <a:pt x="0" y="0"/>
                      <a:pt x="0" y="0"/>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349" name="Freeform 2872">
                <a:extLst>
                  <a:ext uri="{FF2B5EF4-FFF2-40B4-BE49-F238E27FC236}">
                    <a16:creationId xmlns:a16="http://schemas.microsoft.com/office/drawing/2014/main" id="{C63A7A82-0AE0-703A-304B-51BB4CF17ACB}"/>
                  </a:ext>
                </a:extLst>
              </p:cNvPr>
              <p:cNvSpPr>
                <a:spLocks/>
              </p:cNvSpPr>
              <p:nvPr/>
            </p:nvSpPr>
            <p:spPr bwMode="auto">
              <a:xfrm>
                <a:off x="4895850" y="3551238"/>
                <a:ext cx="3175" cy="3175"/>
              </a:xfrm>
              <a:custGeom>
                <a:avLst/>
                <a:gdLst>
                  <a:gd name="T0" fmla="*/ 1 w 1"/>
                  <a:gd name="T1" fmla="*/ 0 h 1"/>
                  <a:gd name="T2" fmla="*/ 1 w 1"/>
                  <a:gd name="T3" fmla="*/ 0 h 1"/>
                  <a:gd name="T4" fmla="*/ 1 w 1"/>
                  <a:gd name="T5" fmla="*/ 0 h 1"/>
                </a:gdLst>
                <a:ahLst/>
                <a:cxnLst>
                  <a:cxn ang="0">
                    <a:pos x="T0" y="T1"/>
                  </a:cxn>
                  <a:cxn ang="0">
                    <a:pos x="T2" y="T3"/>
                  </a:cxn>
                  <a:cxn ang="0">
                    <a:pos x="T4" y="T5"/>
                  </a:cxn>
                </a:cxnLst>
                <a:rect l="0" t="0" r="r" b="b"/>
                <a:pathLst>
                  <a:path w="1" h="1">
                    <a:moveTo>
                      <a:pt x="1" y="0"/>
                    </a:moveTo>
                    <a:cubicBezTo>
                      <a:pt x="1" y="0"/>
                      <a:pt x="1" y="0"/>
                      <a:pt x="1" y="0"/>
                    </a:cubicBezTo>
                    <a:cubicBezTo>
                      <a:pt x="1" y="1"/>
                      <a:pt x="0" y="0"/>
                      <a:pt x="1" y="0"/>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350" name="Freeform 2873">
                <a:extLst>
                  <a:ext uri="{FF2B5EF4-FFF2-40B4-BE49-F238E27FC236}">
                    <a16:creationId xmlns:a16="http://schemas.microsoft.com/office/drawing/2014/main" id="{8AE6CD5D-9949-CF97-6D78-A5566B6C11C8}"/>
                  </a:ext>
                </a:extLst>
              </p:cNvPr>
              <p:cNvSpPr>
                <a:spLocks/>
              </p:cNvSpPr>
              <p:nvPr/>
            </p:nvSpPr>
            <p:spPr bwMode="auto">
              <a:xfrm>
                <a:off x="4887913" y="3511550"/>
                <a:ext cx="3175" cy="3175"/>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0" y="1"/>
                    </a:cubicBezTo>
                    <a:cubicBezTo>
                      <a:pt x="0" y="1"/>
                      <a:pt x="0" y="0"/>
                      <a:pt x="0" y="0"/>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351" name="Freeform 2874">
                <a:extLst>
                  <a:ext uri="{FF2B5EF4-FFF2-40B4-BE49-F238E27FC236}">
                    <a16:creationId xmlns:a16="http://schemas.microsoft.com/office/drawing/2014/main" id="{41A506A8-5298-057E-8E04-47E0C8CAED6D}"/>
                  </a:ext>
                </a:extLst>
              </p:cNvPr>
              <p:cNvSpPr>
                <a:spLocks/>
              </p:cNvSpPr>
              <p:nvPr/>
            </p:nvSpPr>
            <p:spPr bwMode="auto">
              <a:xfrm>
                <a:off x="4895850" y="3536950"/>
                <a:ext cx="3175" cy="3175"/>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1"/>
                      <a:pt x="0" y="1"/>
                      <a:pt x="0" y="1"/>
                    </a:cubicBezTo>
                    <a:cubicBezTo>
                      <a:pt x="0" y="0"/>
                      <a:pt x="1" y="0"/>
                      <a:pt x="1" y="0"/>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352" name="Freeform 2875">
                <a:extLst>
                  <a:ext uri="{FF2B5EF4-FFF2-40B4-BE49-F238E27FC236}">
                    <a16:creationId xmlns:a16="http://schemas.microsoft.com/office/drawing/2014/main" id="{8BF94323-2A31-0F1C-09C8-0E15576A7EB7}"/>
                  </a:ext>
                </a:extLst>
              </p:cNvPr>
              <p:cNvSpPr>
                <a:spLocks/>
              </p:cNvSpPr>
              <p:nvPr/>
            </p:nvSpPr>
            <p:spPr bwMode="auto">
              <a:xfrm>
                <a:off x="4892675" y="3579813"/>
                <a:ext cx="0" cy="6350"/>
              </a:xfrm>
              <a:custGeom>
                <a:avLst/>
                <a:gdLst>
                  <a:gd name="T0" fmla="*/ 1 h 2"/>
                  <a:gd name="T1" fmla="*/ 1 h 2"/>
                  <a:gd name="T2" fmla="*/ 1 h 2"/>
                </a:gdLst>
                <a:ahLst/>
                <a:cxnLst>
                  <a:cxn ang="0">
                    <a:pos x="0" y="T0"/>
                  </a:cxn>
                  <a:cxn ang="0">
                    <a:pos x="0" y="T1"/>
                  </a:cxn>
                  <a:cxn ang="0">
                    <a:pos x="0" y="T2"/>
                  </a:cxn>
                </a:cxnLst>
                <a:rect l="0" t="0" r="r" b="b"/>
                <a:pathLst>
                  <a:path h="2">
                    <a:moveTo>
                      <a:pt x="0" y="1"/>
                    </a:moveTo>
                    <a:cubicBezTo>
                      <a:pt x="0" y="1"/>
                      <a:pt x="0" y="2"/>
                      <a:pt x="0" y="1"/>
                    </a:cubicBezTo>
                    <a:cubicBezTo>
                      <a:pt x="0" y="0"/>
                      <a:pt x="0" y="0"/>
                      <a:pt x="0" y="1"/>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353" name="Freeform 2876">
                <a:extLst>
                  <a:ext uri="{FF2B5EF4-FFF2-40B4-BE49-F238E27FC236}">
                    <a16:creationId xmlns:a16="http://schemas.microsoft.com/office/drawing/2014/main" id="{0D0A16CD-A56E-7137-89C0-18500F3165D3}"/>
                  </a:ext>
                </a:extLst>
              </p:cNvPr>
              <p:cNvSpPr>
                <a:spLocks/>
              </p:cNvSpPr>
              <p:nvPr/>
            </p:nvSpPr>
            <p:spPr bwMode="auto">
              <a:xfrm>
                <a:off x="4887913" y="3589338"/>
                <a:ext cx="3175"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1" y="0"/>
                      <a:pt x="1" y="0"/>
                      <a:pt x="0" y="0"/>
                    </a:cubicBezTo>
                    <a:cubicBezTo>
                      <a:pt x="0" y="0"/>
                      <a:pt x="0" y="0"/>
                      <a:pt x="0" y="0"/>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354" name="Freeform 2877">
                <a:extLst>
                  <a:ext uri="{FF2B5EF4-FFF2-40B4-BE49-F238E27FC236}">
                    <a16:creationId xmlns:a16="http://schemas.microsoft.com/office/drawing/2014/main" id="{A470CD34-0550-49F2-D0F8-8C064657E2BB}"/>
                  </a:ext>
                </a:extLst>
              </p:cNvPr>
              <p:cNvSpPr>
                <a:spLocks/>
              </p:cNvSpPr>
              <p:nvPr/>
            </p:nvSpPr>
            <p:spPr bwMode="auto">
              <a:xfrm>
                <a:off x="4927600" y="3611563"/>
                <a:ext cx="3175"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1" y="0"/>
                      <a:pt x="1" y="0"/>
                      <a:pt x="0" y="0"/>
                    </a:cubicBezTo>
                    <a:cubicBezTo>
                      <a:pt x="0" y="0"/>
                      <a:pt x="0" y="0"/>
                      <a:pt x="0" y="0"/>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355" name="Freeform 2878">
                <a:extLst>
                  <a:ext uri="{FF2B5EF4-FFF2-40B4-BE49-F238E27FC236}">
                    <a16:creationId xmlns:a16="http://schemas.microsoft.com/office/drawing/2014/main" id="{291028F7-B795-19BC-9A6C-13610A5CD5BF}"/>
                  </a:ext>
                </a:extLst>
              </p:cNvPr>
              <p:cNvSpPr>
                <a:spLocks/>
              </p:cNvSpPr>
              <p:nvPr/>
            </p:nvSpPr>
            <p:spPr bwMode="auto">
              <a:xfrm>
                <a:off x="4956175" y="3611563"/>
                <a:ext cx="3175" cy="3175"/>
              </a:xfrm>
              <a:custGeom>
                <a:avLst/>
                <a:gdLst>
                  <a:gd name="T0" fmla="*/ 1 w 1"/>
                  <a:gd name="T1" fmla="*/ 1 h 1"/>
                  <a:gd name="T2" fmla="*/ 1 w 1"/>
                  <a:gd name="T3" fmla="*/ 1 h 1"/>
                  <a:gd name="T4" fmla="*/ 1 w 1"/>
                  <a:gd name="T5" fmla="*/ 1 h 1"/>
                </a:gdLst>
                <a:ahLst/>
                <a:cxnLst>
                  <a:cxn ang="0">
                    <a:pos x="T0" y="T1"/>
                  </a:cxn>
                  <a:cxn ang="0">
                    <a:pos x="T2" y="T3"/>
                  </a:cxn>
                  <a:cxn ang="0">
                    <a:pos x="T4" y="T5"/>
                  </a:cxn>
                </a:cxnLst>
                <a:rect l="0" t="0" r="r" b="b"/>
                <a:pathLst>
                  <a:path w="1" h="1">
                    <a:moveTo>
                      <a:pt x="1" y="1"/>
                    </a:moveTo>
                    <a:cubicBezTo>
                      <a:pt x="1" y="1"/>
                      <a:pt x="1" y="1"/>
                      <a:pt x="1" y="1"/>
                    </a:cubicBezTo>
                    <a:cubicBezTo>
                      <a:pt x="0" y="1"/>
                      <a:pt x="0" y="0"/>
                      <a:pt x="1" y="1"/>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356" name="Freeform 2879">
                <a:extLst>
                  <a:ext uri="{FF2B5EF4-FFF2-40B4-BE49-F238E27FC236}">
                    <a16:creationId xmlns:a16="http://schemas.microsoft.com/office/drawing/2014/main" id="{6024AD82-A8BB-6ABB-56FE-031E505D431F}"/>
                  </a:ext>
                </a:extLst>
              </p:cNvPr>
              <p:cNvSpPr>
                <a:spLocks/>
              </p:cNvSpPr>
              <p:nvPr/>
            </p:nvSpPr>
            <p:spPr bwMode="auto">
              <a:xfrm>
                <a:off x="4962525" y="3608388"/>
                <a:ext cx="0" cy="3175"/>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1"/>
                      <a:pt x="0" y="0"/>
                    </a:cubicBezTo>
                    <a:cubicBezTo>
                      <a:pt x="0" y="0"/>
                      <a:pt x="0" y="0"/>
                      <a:pt x="0" y="0"/>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357" name="Freeform 2880">
                <a:extLst>
                  <a:ext uri="{FF2B5EF4-FFF2-40B4-BE49-F238E27FC236}">
                    <a16:creationId xmlns:a16="http://schemas.microsoft.com/office/drawing/2014/main" id="{593F5DD1-A0B3-CA12-0562-9EA968953A4D}"/>
                  </a:ext>
                </a:extLst>
              </p:cNvPr>
              <p:cNvSpPr>
                <a:spLocks/>
              </p:cNvSpPr>
              <p:nvPr/>
            </p:nvSpPr>
            <p:spPr bwMode="auto">
              <a:xfrm>
                <a:off x="4959350" y="3592513"/>
                <a:ext cx="3175" cy="1587"/>
              </a:xfrm>
              <a:custGeom>
                <a:avLst/>
                <a:gdLst>
                  <a:gd name="T0" fmla="*/ 1 w 1"/>
                  <a:gd name="T1" fmla="*/ 1 h 1"/>
                  <a:gd name="T2" fmla="*/ 0 w 1"/>
                  <a:gd name="T3" fmla="*/ 1 h 1"/>
                  <a:gd name="T4" fmla="*/ 1 w 1"/>
                  <a:gd name="T5" fmla="*/ 1 h 1"/>
                </a:gdLst>
                <a:ahLst/>
                <a:cxnLst>
                  <a:cxn ang="0">
                    <a:pos x="T0" y="T1"/>
                  </a:cxn>
                  <a:cxn ang="0">
                    <a:pos x="T2" y="T3"/>
                  </a:cxn>
                  <a:cxn ang="0">
                    <a:pos x="T4" y="T5"/>
                  </a:cxn>
                </a:cxnLst>
                <a:rect l="0" t="0" r="r" b="b"/>
                <a:pathLst>
                  <a:path w="1" h="1">
                    <a:moveTo>
                      <a:pt x="1" y="1"/>
                    </a:moveTo>
                    <a:cubicBezTo>
                      <a:pt x="1" y="1"/>
                      <a:pt x="0" y="1"/>
                      <a:pt x="0" y="1"/>
                    </a:cubicBezTo>
                    <a:cubicBezTo>
                      <a:pt x="0" y="0"/>
                      <a:pt x="1" y="0"/>
                      <a:pt x="1" y="1"/>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358" name="Freeform 2881">
                <a:extLst>
                  <a:ext uri="{FF2B5EF4-FFF2-40B4-BE49-F238E27FC236}">
                    <a16:creationId xmlns:a16="http://schemas.microsoft.com/office/drawing/2014/main" id="{DBEF16E7-14D8-AB58-2747-D660635D43DB}"/>
                  </a:ext>
                </a:extLst>
              </p:cNvPr>
              <p:cNvSpPr>
                <a:spLocks/>
              </p:cNvSpPr>
              <p:nvPr/>
            </p:nvSpPr>
            <p:spPr bwMode="auto">
              <a:xfrm>
                <a:off x="4875213" y="3579813"/>
                <a:ext cx="6350" cy="3175"/>
              </a:xfrm>
              <a:custGeom>
                <a:avLst/>
                <a:gdLst>
                  <a:gd name="T0" fmla="*/ 1 w 2"/>
                  <a:gd name="T1" fmla="*/ 0 h 1"/>
                  <a:gd name="T2" fmla="*/ 1 w 2"/>
                  <a:gd name="T3" fmla="*/ 1 h 1"/>
                  <a:gd name="T4" fmla="*/ 1 w 2"/>
                  <a:gd name="T5" fmla="*/ 1 h 1"/>
                  <a:gd name="T6" fmla="*/ 1 w 2"/>
                  <a:gd name="T7" fmla="*/ 0 h 1"/>
                </a:gdLst>
                <a:ahLst/>
                <a:cxnLst>
                  <a:cxn ang="0">
                    <a:pos x="T0" y="T1"/>
                  </a:cxn>
                  <a:cxn ang="0">
                    <a:pos x="T2" y="T3"/>
                  </a:cxn>
                  <a:cxn ang="0">
                    <a:pos x="T4" y="T5"/>
                  </a:cxn>
                  <a:cxn ang="0">
                    <a:pos x="T6" y="T7"/>
                  </a:cxn>
                </a:cxnLst>
                <a:rect l="0" t="0" r="r" b="b"/>
                <a:pathLst>
                  <a:path w="2" h="1">
                    <a:moveTo>
                      <a:pt x="1" y="0"/>
                    </a:moveTo>
                    <a:cubicBezTo>
                      <a:pt x="2" y="0"/>
                      <a:pt x="1" y="0"/>
                      <a:pt x="1" y="1"/>
                    </a:cubicBezTo>
                    <a:cubicBezTo>
                      <a:pt x="1" y="1"/>
                      <a:pt x="1" y="1"/>
                      <a:pt x="1" y="1"/>
                    </a:cubicBezTo>
                    <a:cubicBezTo>
                      <a:pt x="0" y="0"/>
                      <a:pt x="0" y="0"/>
                      <a:pt x="1" y="0"/>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359" name="Freeform 2882">
                <a:extLst>
                  <a:ext uri="{FF2B5EF4-FFF2-40B4-BE49-F238E27FC236}">
                    <a16:creationId xmlns:a16="http://schemas.microsoft.com/office/drawing/2014/main" id="{CF251A05-79B4-334D-99B0-4F21C95A8CD4}"/>
                  </a:ext>
                </a:extLst>
              </p:cNvPr>
              <p:cNvSpPr>
                <a:spLocks/>
              </p:cNvSpPr>
              <p:nvPr/>
            </p:nvSpPr>
            <p:spPr bwMode="auto">
              <a:xfrm>
                <a:off x="4873625" y="3579813"/>
                <a:ext cx="1588" cy="3175"/>
              </a:xfrm>
              <a:custGeom>
                <a:avLst/>
                <a:gdLst>
                  <a:gd name="T0" fmla="*/ 1 w 1"/>
                  <a:gd name="T1" fmla="*/ 1 h 1"/>
                  <a:gd name="T2" fmla="*/ 1 w 1"/>
                  <a:gd name="T3" fmla="*/ 1 h 1"/>
                  <a:gd name="T4" fmla="*/ 1 w 1"/>
                  <a:gd name="T5" fmla="*/ 1 h 1"/>
                </a:gdLst>
                <a:ahLst/>
                <a:cxnLst>
                  <a:cxn ang="0">
                    <a:pos x="T0" y="T1"/>
                  </a:cxn>
                  <a:cxn ang="0">
                    <a:pos x="T2" y="T3"/>
                  </a:cxn>
                  <a:cxn ang="0">
                    <a:pos x="T4" y="T5"/>
                  </a:cxn>
                </a:cxnLst>
                <a:rect l="0" t="0" r="r" b="b"/>
                <a:pathLst>
                  <a:path w="1" h="1">
                    <a:moveTo>
                      <a:pt x="1" y="1"/>
                    </a:moveTo>
                    <a:cubicBezTo>
                      <a:pt x="0" y="1"/>
                      <a:pt x="0" y="1"/>
                      <a:pt x="1" y="1"/>
                    </a:cubicBezTo>
                    <a:cubicBezTo>
                      <a:pt x="1" y="1"/>
                      <a:pt x="1" y="0"/>
                      <a:pt x="1" y="1"/>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360" name="Freeform 2883">
                <a:extLst>
                  <a:ext uri="{FF2B5EF4-FFF2-40B4-BE49-F238E27FC236}">
                    <a16:creationId xmlns:a16="http://schemas.microsoft.com/office/drawing/2014/main" id="{4E163351-649A-FA79-C6DA-5784DC9A825E}"/>
                  </a:ext>
                </a:extLst>
              </p:cNvPr>
              <p:cNvSpPr>
                <a:spLocks/>
              </p:cNvSpPr>
              <p:nvPr/>
            </p:nvSpPr>
            <p:spPr bwMode="auto">
              <a:xfrm>
                <a:off x="4873625" y="357981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361" name="Freeform 2884">
                <a:extLst>
                  <a:ext uri="{FF2B5EF4-FFF2-40B4-BE49-F238E27FC236}">
                    <a16:creationId xmlns:a16="http://schemas.microsoft.com/office/drawing/2014/main" id="{6BADFE30-1A17-B335-D090-F4D746241066}"/>
                  </a:ext>
                </a:extLst>
              </p:cNvPr>
              <p:cNvSpPr>
                <a:spLocks/>
              </p:cNvSpPr>
              <p:nvPr/>
            </p:nvSpPr>
            <p:spPr bwMode="auto">
              <a:xfrm>
                <a:off x="4873625" y="358298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362" name="Freeform 2885">
                <a:extLst>
                  <a:ext uri="{FF2B5EF4-FFF2-40B4-BE49-F238E27FC236}">
                    <a16:creationId xmlns:a16="http://schemas.microsoft.com/office/drawing/2014/main" id="{BE59DCF1-E667-18E1-C62C-5E5142E6F153}"/>
                  </a:ext>
                </a:extLst>
              </p:cNvPr>
              <p:cNvSpPr>
                <a:spLocks/>
              </p:cNvSpPr>
              <p:nvPr/>
            </p:nvSpPr>
            <p:spPr bwMode="auto">
              <a:xfrm>
                <a:off x="4864100" y="3617913"/>
                <a:ext cx="6350" cy="4762"/>
              </a:xfrm>
              <a:custGeom>
                <a:avLst/>
                <a:gdLst>
                  <a:gd name="T0" fmla="*/ 1 w 2"/>
                  <a:gd name="T1" fmla="*/ 0 h 2"/>
                  <a:gd name="T2" fmla="*/ 2 w 2"/>
                  <a:gd name="T3" fmla="*/ 1 h 2"/>
                  <a:gd name="T4" fmla="*/ 2 w 2"/>
                  <a:gd name="T5" fmla="*/ 2 h 2"/>
                  <a:gd name="T6" fmla="*/ 1 w 2"/>
                  <a:gd name="T7" fmla="*/ 2 h 2"/>
                  <a:gd name="T8" fmla="*/ 1 w 2"/>
                  <a:gd name="T9" fmla="*/ 2 h 2"/>
                  <a:gd name="T10" fmla="*/ 0 w 2"/>
                  <a:gd name="T11" fmla="*/ 2 h 2"/>
                  <a:gd name="T12" fmla="*/ 0 w 2"/>
                  <a:gd name="T13" fmla="*/ 1 h 2"/>
                  <a:gd name="T14" fmla="*/ 1 w 2"/>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1" y="0"/>
                    </a:moveTo>
                    <a:cubicBezTo>
                      <a:pt x="1" y="1"/>
                      <a:pt x="1" y="1"/>
                      <a:pt x="2" y="1"/>
                    </a:cubicBezTo>
                    <a:cubicBezTo>
                      <a:pt x="2" y="1"/>
                      <a:pt x="2" y="2"/>
                      <a:pt x="2" y="2"/>
                    </a:cubicBezTo>
                    <a:cubicBezTo>
                      <a:pt x="1" y="2"/>
                      <a:pt x="1" y="2"/>
                      <a:pt x="1" y="2"/>
                    </a:cubicBezTo>
                    <a:cubicBezTo>
                      <a:pt x="2" y="2"/>
                      <a:pt x="2" y="2"/>
                      <a:pt x="1" y="2"/>
                    </a:cubicBezTo>
                    <a:cubicBezTo>
                      <a:pt x="1" y="2"/>
                      <a:pt x="0" y="2"/>
                      <a:pt x="0" y="2"/>
                    </a:cubicBezTo>
                    <a:cubicBezTo>
                      <a:pt x="0" y="1"/>
                      <a:pt x="1" y="1"/>
                      <a:pt x="0" y="1"/>
                    </a:cubicBezTo>
                    <a:cubicBezTo>
                      <a:pt x="0" y="0"/>
                      <a:pt x="1" y="0"/>
                      <a:pt x="1" y="0"/>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363" name="Freeform 2886">
                <a:extLst>
                  <a:ext uri="{FF2B5EF4-FFF2-40B4-BE49-F238E27FC236}">
                    <a16:creationId xmlns:a16="http://schemas.microsoft.com/office/drawing/2014/main" id="{2ACC94B6-C4A9-5A32-1CEF-C1892D4FDAFE}"/>
                  </a:ext>
                </a:extLst>
              </p:cNvPr>
              <p:cNvSpPr>
                <a:spLocks/>
              </p:cNvSpPr>
              <p:nvPr/>
            </p:nvSpPr>
            <p:spPr bwMode="auto">
              <a:xfrm>
                <a:off x="4835525" y="3606800"/>
                <a:ext cx="3175" cy="1587"/>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1" y="1"/>
                    </a:cubicBezTo>
                    <a:cubicBezTo>
                      <a:pt x="1" y="0"/>
                      <a:pt x="1" y="0"/>
                      <a:pt x="0" y="0"/>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364" name="Freeform 2887">
                <a:extLst>
                  <a:ext uri="{FF2B5EF4-FFF2-40B4-BE49-F238E27FC236}">
                    <a16:creationId xmlns:a16="http://schemas.microsoft.com/office/drawing/2014/main" id="{85BDC5CF-2762-DEC5-03B6-587DF368F1C0}"/>
                  </a:ext>
                </a:extLst>
              </p:cNvPr>
              <p:cNvSpPr>
                <a:spLocks/>
              </p:cNvSpPr>
              <p:nvPr/>
            </p:nvSpPr>
            <p:spPr bwMode="auto">
              <a:xfrm>
                <a:off x="4838700" y="3606800"/>
                <a:ext cx="0" cy="1587"/>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1"/>
                      <a:pt x="0" y="0"/>
                      <a:pt x="0" y="1"/>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365" name="Freeform 2888">
                <a:extLst>
                  <a:ext uri="{FF2B5EF4-FFF2-40B4-BE49-F238E27FC236}">
                    <a16:creationId xmlns:a16="http://schemas.microsoft.com/office/drawing/2014/main" id="{E16C22B9-9E1C-820F-958A-1BD0AD93DE98}"/>
                  </a:ext>
                </a:extLst>
              </p:cNvPr>
              <p:cNvSpPr>
                <a:spLocks/>
              </p:cNvSpPr>
              <p:nvPr/>
            </p:nvSpPr>
            <p:spPr bwMode="auto">
              <a:xfrm>
                <a:off x="4832350" y="3600450"/>
                <a:ext cx="3175"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1" y="0"/>
                      <a:pt x="0" y="0"/>
                    </a:cubicBezTo>
                    <a:cubicBezTo>
                      <a:pt x="0" y="0"/>
                      <a:pt x="0" y="0"/>
                      <a:pt x="0" y="0"/>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366" name="Freeform 2889">
                <a:extLst>
                  <a:ext uri="{FF2B5EF4-FFF2-40B4-BE49-F238E27FC236}">
                    <a16:creationId xmlns:a16="http://schemas.microsoft.com/office/drawing/2014/main" id="{E0213F52-16EE-940B-A21B-24444BBA8E24}"/>
                  </a:ext>
                </a:extLst>
              </p:cNvPr>
              <p:cNvSpPr>
                <a:spLocks/>
              </p:cNvSpPr>
              <p:nvPr/>
            </p:nvSpPr>
            <p:spPr bwMode="auto">
              <a:xfrm>
                <a:off x="4816475" y="3560763"/>
                <a:ext cx="1588" cy="1587"/>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1"/>
                      <a:pt x="1" y="1"/>
                    </a:cubicBezTo>
                    <a:cubicBezTo>
                      <a:pt x="0" y="1"/>
                      <a:pt x="0" y="0"/>
                      <a:pt x="0" y="0"/>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367" name="Freeform 2890">
                <a:extLst>
                  <a:ext uri="{FF2B5EF4-FFF2-40B4-BE49-F238E27FC236}">
                    <a16:creationId xmlns:a16="http://schemas.microsoft.com/office/drawing/2014/main" id="{2ED2459D-EA9B-ABF9-0E08-660E2626B298}"/>
                  </a:ext>
                </a:extLst>
              </p:cNvPr>
              <p:cNvSpPr>
                <a:spLocks/>
              </p:cNvSpPr>
              <p:nvPr/>
            </p:nvSpPr>
            <p:spPr bwMode="auto">
              <a:xfrm>
                <a:off x="4810125" y="3560763"/>
                <a:ext cx="6350" cy="7937"/>
              </a:xfrm>
              <a:custGeom>
                <a:avLst/>
                <a:gdLst>
                  <a:gd name="T0" fmla="*/ 2 w 2"/>
                  <a:gd name="T1" fmla="*/ 1 h 3"/>
                  <a:gd name="T2" fmla="*/ 2 w 2"/>
                  <a:gd name="T3" fmla="*/ 2 h 3"/>
                  <a:gd name="T4" fmla="*/ 1 w 2"/>
                  <a:gd name="T5" fmla="*/ 2 h 3"/>
                  <a:gd name="T6" fmla="*/ 2 w 2"/>
                  <a:gd name="T7" fmla="*/ 1 h 3"/>
                  <a:gd name="T8" fmla="*/ 2 w 2"/>
                  <a:gd name="T9" fmla="*/ 1 h 3"/>
                </a:gdLst>
                <a:ahLst/>
                <a:cxnLst>
                  <a:cxn ang="0">
                    <a:pos x="T0" y="T1"/>
                  </a:cxn>
                  <a:cxn ang="0">
                    <a:pos x="T2" y="T3"/>
                  </a:cxn>
                  <a:cxn ang="0">
                    <a:pos x="T4" y="T5"/>
                  </a:cxn>
                  <a:cxn ang="0">
                    <a:pos x="T6" y="T7"/>
                  </a:cxn>
                  <a:cxn ang="0">
                    <a:pos x="T8" y="T9"/>
                  </a:cxn>
                </a:cxnLst>
                <a:rect l="0" t="0" r="r" b="b"/>
                <a:pathLst>
                  <a:path w="2" h="3">
                    <a:moveTo>
                      <a:pt x="2" y="1"/>
                    </a:moveTo>
                    <a:cubicBezTo>
                      <a:pt x="2" y="2"/>
                      <a:pt x="2" y="1"/>
                      <a:pt x="2" y="2"/>
                    </a:cubicBezTo>
                    <a:cubicBezTo>
                      <a:pt x="2" y="2"/>
                      <a:pt x="2" y="3"/>
                      <a:pt x="1" y="2"/>
                    </a:cubicBezTo>
                    <a:cubicBezTo>
                      <a:pt x="0" y="0"/>
                      <a:pt x="1" y="0"/>
                      <a:pt x="2" y="1"/>
                    </a:cubicBezTo>
                    <a:cubicBezTo>
                      <a:pt x="2" y="1"/>
                      <a:pt x="1" y="1"/>
                      <a:pt x="2" y="1"/>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368" name="Freeform 2891">
                <a:extLst>
                  <a:ext uri="{FF2B5EF4-FFF2-40B4-BE49-F238E27FC236}">
                    <a16:creationId xmlns:a16="http://schemas.microsoft.com/office/drawing/2014/main" id="{96B56643-DC17-F0F8-F9C7-D63C149DBD59}"/>
                  </a:ext>
                </a:extLst>
              </p:cNvPr>
              <p:cNvSpPr>
                <a:spLocks/>
              </p:cNvSpPr>
              <p:nvPr/>
            </p:nvSpPr>
            <p:spPr bwMode="auto">
              <a:xfrm>
                <a:off x="4803775" y="3560763"/>
                <a:ext cx="14288" cy="14287"/>
              </a:xfrm>
              <a:custGeom>
                <a:avLst/>
                <a:gdLst>
                  <a:gd name="T0" fmla="*/ 3 w 5"/>
                  <a:gd name="T1" fmla="*/ 1 h 5"/>
                  <a:gd name="T2" fmla="*/ 3 w 5"/>
                  <a:gd name="T3" fmla="*/ 3 h 5"/>
                  <a:gd name="T4" fmla="*/ 4 w 5"/>
                  <a:gd name="T5" fmla="*/ 3 h 5"/>
                  <a:gd name="T6" fmla="*/ 5 w 5"/>
                  <a:gd name="T7" fmla="*/ 4 h 5"/>
                  <a:gd name="T8" fmla="*/ 3 w 5"/>
                  <a:gd name="T9" fmla="*/ 4 h 5"/>
                  <a:gd name="T10" fmla="*/ 2 w 5"/>
                  <a:gd name="T11" fmla="*/ 4 h 5"/>
                  <a:gd name="T12" fmla="*/ 2 w 5"/>
                  <a:gd name="T13" fmla="*/ 3 h 5"/>
                  <a:gd name="T14" fmla="*/ 1 w 5"/>
                  <a:gd name="T15" fmla="*/ 4 h 5"/>
                  <a:gd name="T16" fmla="*/ 1 w 5"/>
                  <a:gd name="T17" fmla="*/ 2 h 5"/>
                  <a:gd name="T18" fmla="*/ 2 w 5"/>
                  <a:gd name="T19" fmla="*/ 2 h 5"/>
                  <a:gd name="T20" fmla="*/ 2 w 5"/>
                  <a:gd name="T21" fmla="*/ 1 h 5"/>
                  <a:gd name="T22" fmla="*/ 3 w 5"/>
                  <a:gd name="T23"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5">
                    <a:moveTo>
                      <a:pt x="3" y="1"/>
                    </a:moveTo>
                    <a:cubicBezTo>
                      <a:pt x="3" y="2"/>
                      <a:pt x="3" y="2"/>
                      <a:pt x="3" y="3"/>
                    </a:cubicBezTo>
                    <a:cubicBezTo>
                      <a:pt x="3" y="3"/>
                      <a:pt x="3" y="2"/>
                      <a:pt x="4" y="3"/>
                    </a:cubicBezTo>
                    <a:cubicBezTo>
                      <a:pt x="4" y="3"/>
                      <a:pt x="5" y="4"/>
                      <a:pt x="5" y="4"/>
                    </a:cubicBezTo>
                    <a:cubicBezTo>
                      <a:pt x="4" y="5"/>
                      <a:pt x="4" y="5"/>
                      <a:pt x="3" y="4"/>
                    </a:cubicBezTo>
                    <a:cubicBezTo>
                      <a:pt x="2" y="3"/>
                      <a:pt x="3" y="5"/>
                      <a:pt x="2" y="4"/>
                    </a:cubicBezTo>
                    <a:cubicBezTo>
                      <a:pt x="2" y="4"/>
                      <a:pt x="2" y="3"/>
                      <a:pt x="2" y="3"/>
                    </a:cubicBezTo>
                    <a:cubicBezTo>
                      <a:pt x="1" y="3"/>
                      <a:pt x="2" y="4"/>
                      <a:pt x="1" y="4"/>
                    </a:cubicBezTo>
                    <a:cubicBezTo>
                      <a:pt x="0" y="3"/>
                      <a:pt x="1" y="2"/>
                      <a:pt x="1" y="2"/>
                    </a:cubicBezTo>
                    <a:cubicBezTo>
                      <a:pt x="2" y="2"/>
                      <a:pt x="1" y="2"/>
                      <a:pt x="2" y="2"/>
                    </a:cubicBezTo>
                    <a:cubicBezTo>
                      <a:pt x="3" y="2"/>
                      <a:pt x="2" y="1"/>
                      <a:pt x="2" y="1"/>
                    </a:cubicBezTo>
                    <a:cubicBezTo>
                      <a:pt x="2" y="1"/>
                      <a:pt x="2" y="0"/>
                      <a:pt x="3" y="1"/>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369" name="Freeform 2892">
                <a:extLst>
                  <a:ext uri="{FF2B5EF4-FFF2-40B4-BE49-F238E27FC236}">
                    <a16:creationId xmlns:a16="http://schemas.microsoft.com/office/drawing/2014/main" id="{9765CA3A-7C4D-7DAA-75C2-46EE743D9FE6}"/>
                  </a:ext>
                </a:extLst>
              </p:cNvPr>
              <p:cNvSpPr>
                <a:spLocks/>
              </p:cNvSpPr>
              <p:nvPr/>
            </p:nvSpPr>
            <p:spPr bwMode="auto">
              <a:xfrm>
                <a:off x="4813300" y="3560763"/>
                <a:ext cx="3175"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1" y="0"/>
                      <a:pt x="0" y="0"/>
                      <a:pt x="1" y="0"/>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370" name="Freeform 2893">
                <a:extLst>
                  <a:ext uri="{FF2B5EF4-FFF2-40B4-BE49-F238E27FC236}">
                    <a16:creationId xmlns:a16="http://schemas.microsoft.com/office/drawing/2014/main" id="{295BDA3C-0C50-7DFA-2199-00C5D3F7EA8F}"/>
                  </a:ext>
                </a:extLst>
              </p:cNvPr>
              <p:cNvSpPr>
                <a:spLocks/>
              </p:cNvSpPr>
              <p:nvPr/>
            </p:nvSpPr>
            <p:spPr bwMode="auto">
              <a:xfrm>
                <a:off x="4816475" y="3557588"/>
                <a:ext cx="1588" cy="3175"/>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1"/>
                      <a:pt x="1" y="1"/>
                    </a:cubicBezTo>
                    <a:cubicBezTo>
                      <a:pt x="0" y="1"/>
                      <a:pt x="0" y="1"/>
                      <a:pt x="0" y="0"/>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371" name="Freeform 2894">
                <a:extLst>
                  <a:ext uri="{FF2B5EF4-FFF2-40B4-BE49-F238E27FC236}">
                    <a16:creationId xmlns:a16="http://schemas.microsoft.com/office/drawing/2014/main" id="{843E0A86-E2E7-3190-242C-34AB3BD2FC5C}"/>
                  </a:ext>
                </a:extLst>
              </p:cNvPr>
              <p:cNvSpPr>
                <a:spLocks/>
              </p:cNvSpPr>
              <p:nvPr/>
            </p:nvSpPr>
            <p:spPr bwMode="auto">
              <a:xfrm>
                <a:off x="4810125" y="3575050"/>
                <a:ext cx="11113" cy="11112"/>
              </a:xfrm>
              <a:custGeom>
                <a:avLst/>
                <a:gdLst>
                  <a:gd name="T0" fmla="*/ 2 w 4"/>
                  <a:gd name="T1" fmla="*/ 1 h 4"/>
                  <a:gd name="T2" fmla="*/ 3 w 4"/>
                  <a:gd name="T3" fmla="*/ 2 h 4"/>
                  <a:gd name="T4" fmla="*/ 4 w 4"/>
                  <a:gd name="T5" fmla="*/ 3 h 4"/>
                  <a:gd name="T6" fmla="*/ 3 w 4"/>
                  <a:gd name="T7" fmla="*/ 3 h 4"/>
                  <a:gd name="T8" fmla="*/ 2 w 4"/>
                  <a:gd name="T9" fmla="*/ 3 h 4"/>
                  <a:gd name="T10" fmla="*/ 1 w 4"/>
                  <a:gd name="T11" fmla="*/ 1 h 4"/>
                  <a:gd name="T12" fmla="*/ 2 w 4"/>
                  <a:gd name="T13" fmla="*/ 1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2" y="1"/>
                    </a:moveTo>
                    <a:cubicBezTo>
                      <a:pt x="2" y="2"/>
                      <a:pt x="2" y="1"/>
                      <a:pt x="3" y="2"/>
                    </a:cubicBezTo>
                    <a:cubicBezTo>
                      <a:pt x="4" y="3"/>
                      <a:pt x="4" y="3"/>
                      <a:pt x="4" y="3"/>
                    </a:cubicBezTo>
                    <a:cubicBezTo>
                      <a:pt x="3" y="2"/>
                      <a:pt x="3" y="2"/>
                      <a:pt x="3" y="3"/>
                    </a:cubicBezTo>
                    <a:cubicBezTo>
                      <a:pt x="3" y="3"/>
                      <a:pt x="3" y="4"/>
                      <a:pt x="2" y="3"/>
                    </a:cubicBezTo>
                    <a:cubicBezTo>
                      <a:pt x="1" y="2"/>
                      <a:pt x="0" y="2"/>
                      <a:pt x="1" y="1"/>
                    </a:cubicBezTo>
                    <a:cubicBezTo>
                      <a:pt x="2" y="0"/>
                      <a:pt x="2" y="1"/>
                      <a:pt x="2" y="1"/>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372" name="Freeform 2895">
                <a:extLst>
                  <a:ext uri="{FF2B5EF4-FFF2-40B4-BE49-F238E27FC236}">
                    <a16:creationId xmlns:a16="http://schemas.microsoft.com/office/drawing/2014/main" id="{1ABF3FDC-28DF-B118-3BD7-F4514F015117}"/>
                  </a:ext>
                </a:extLst>
              </p:cNvPr>
              <p:cNvSpPr>
                <a:spLocks/>
              </p:cNvSpPr>
              <p:nvPr/>
            </p:nvSpPr>
            <p:spPr bwMode="auto">
              <a:xfrm>
                <a:off x="4802188" y="3540125"/>
                <a:ext cx="1588" cy="6350"/>
              </a:xfrm>
              <a:custGeom>
                <a:avLst/>
                <a:gdLst>
                  <a:gd name="T0" fmla="*/ 0 w 1"/>
                  <a:gd name="T1" fmla="*/ 1 h 2"/>
                  <a:gd name="T2" fmla="*/ 0 w 1"/>
                  <a:gd name="T3" fmla="*/ 1 h 2"/>
                  <a:gd name="T4" fmla="*/ 0 w 1"/>
                  <a:gd name="T5" fmla="*/ 1 h 2"/>
                </a:gdLst>
                <a:ahLst/>
                <a:cxnLst>
                  <a:cxn ang="0">
                    <a:pos x="T0" y="T1"/>
                  </a:cxn>
                  <a:cxn ang="0">
                    <a:pos x="T2" y="T3"/>
                  </a:cxn>
                  <a:cxn ang="0">
                    <a:pos x="T4" y="T5"/>
                  </a:cxn>
                </a:cxnLst>
                <a:rect l="0" t="0" r="r" b="b"/>
                <a:pathLst>
                  <a:path w="1" h="2">
                    <a:moveTo>
                      <a:pt x="0" y="1"/>
                    </a:moveTo>
                    <a:cubicBezTo>
                      <a:pt x="1" y="1"/>
                      <a:pt x="1" y="2"/>
                      <a:pt x="0" y="1"/>
                    </a:cubicBezTo>
                    <a:cubicBezTo>
                      <a:pt x="0" y="1"/>
                      <a:pt x="0" y="0"/>
                      <a:pt x="0" y="1"/>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373" name="Freeform 2896">
                <a:extLst>
                  <a:ext uri="{FF2B5EF4-FFF2-40B4-BE49-F238E27FC236}">
                    <a16:creationId xmlns:a16="http://schemas.microsoft.com/office/drawing/2014/main" id="{EA715B91-1257-B1BF-DE93-D7DD275B61A4}"/>
                  </a:ext>
                </a:extLst>
              </p:cNvPr>
              <p:cNvSpPr>
                <a:spLocks/>
              </p:cNvSpPr>
              <p:nvPr/>
            </p:nvSpPr>
            <p:spPr bwMode="auto">
              <a:xfrm>
                <a:off x="4803775" y="3543300"/>
                <a:ext cx="0" cy="3175"/>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0"/>
                      <a:pt x="0" y="0"/>
                      <a:pt x="0" y="0"/>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374" name="Freeform 2897">
                <a:extLst>
                  <a:ext uri="{FF2B5EF4-FFF2-40B4-BE49-F238E27FC236}">
                    <a16:creationId xmlns:a16="http://schemas.microsoft.com/office/drawing/2014/main" id="{30C75E8E-8EDF-7FAC-9E04-1FEEE160F8C2}"/>
                  </a:ext>
                </a:extLst>
              </p:cNvPr>
              <p:cNvSpPr>
                <a:spLocks/>
              </p:cNvSpPr>
              <p:nvPr/>
            </p:nvSpPr>
            <p:spPr bwMode="auto">
              <a:xfrm>
                <a:off x="4789488" y="3525838"/>
                <a:ext cx="12700" cy="14287"/>
              </a:xfrm>
              <a:custGeom>
                <a:avLst/>
                <a:gdLst>
                  <a:gd name="T0" fmla="*/ 2 w 4"/>
                  <a:gd name="T1" fmla="*/ 0 h 5"/>
                  <a:gd name="T2" fmla="*/ 2 w 4"/>
                  <a:gd name="T3" fmla="*/ 1 h 5"/>
                  <a:gd name="T4" fmla="*/ 2 w 4"/>
                  <a:gd name="T5" fmla="*/ 2 h 5"/>
                  <a:gd name="T6" fmla="*/ 2 w 4"/>
                  <a:gd name="T7" fmla="*/ 3 h 5"/>
                  <a:gd name="T8" fmla="*/ 3 w 4"/>
                  <a:gd name="T9" fmla="*/ 4 h 5"/>
                  <a:gd name="T10" fmla="*/ 4 w 4"/>
                  <a:gd name="T11" fmla="*/ 4 h 5"/>
                  <a:gd name="T12" fmla="*/ 4 w 4"/>
                  <a:gd name="T13" fmla="*/ 4 h 5"/>
                  <a:gd name="T14" fmla="*/ 2 w 4"/>
                  <a:gd name="T15" fmla="*/ 3 h 5"/>
                  <a:gd name="T16" fmla="*/ 1 w 4"/>
                  <a:gd name="T17" fmla="*/ 2 h 5"/>
                  <a:gd name="T18" fmla="*/ 0 w 4"/>
                  <a:gd name="T19" fmla="*/ 1 h 5"/>
                  <a:gd name="T20" fmla="*/ 0 w 4"/>
                  <a:gd name="T21" fmla="*/ 1 h 5"/>
                  <a:gd name="T22" fmla="*/ 1 w 4"/>
                  <a:gd name="T23" fmla="*/ 0 h 5"/>
                  <a:gd name="T24" fmla="*/ 2 w 4"/>
                  <a:gd name="T25" fmla="*/ 0 h 5"/>
                  <a:gd name="T26" fmla="*/ 2 w 4"/>
                  <a:gd name="T2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 h="5">
                    <a:moveTo>
                      <a:pt x="2" y="0"/>
                    </a:moveTo>
                    <a:cubicBezTo>
                      <a:pt x="3" y="0"/>
                      <a:pt x="3" y="1"/>
                      <a:pt x="2" y="1"/>
                    </a:cubicBezTo>
                    <a:cubicBezTo>
                      <a:pt x="2" y="1"/>
                      <a:pt x="2" y="2"/>
                      <a:pt x="2" y="2"/>
                    </a:cubicBezTo>
                    <a:cubicBezTo>
                      <a:pt x="3" y="2"/>
                      <a:pt x="2" y="3"/>
                      <a:pt x="2" y="3"/>
                    </a:cubicBezTo>
                    <a:cubicBezTo>
                      <a:pt x="3" y="4"/>
                      <a:pt x="3" y="4"/>
                      <a:pt x="3" y="4"/>
                    </a:cubicBezTo>
                    <a:cubicBezTo>
                      <a:pt x="3" y="3"/>
                      <a:pt x="4" y="3"/>
                      <a:pt x="4" y="4"/>
                    </a:cubicBezTo>
                    <a:cubicBezTo>
                      <a:pt x="4" y="4"/>
                      <a:pt x="4" y="5"/>
                      <a:pt x="4" y="4"/>
                    </a:cubicBezTo>
                    <a:cubicBezTo>
                      <a:pt x="2" y="4"/>
                      <a:pt x="2" y="4"/>
                      <a:pt x="2" y="3"/>
                    </a:cubicBezTo>
                    <a:cubicBezTo>
                      <a:pt x="2" y="2"/>
                      <a:pt x="1" y="2"/>
                      <a:pt x="1" y="2"/>
                    </a:cubicBezTo>
                    <a:cubicBezTo>
                      <a:pt x="1" y="2"/>
                      <a:pt x="0" y="2"/>
                      <a:pt x="0" y="1"/>
                    </a:cubicBezTo>
                    <a:cubicBezTo>
                      <a:pt x="0" y="1"/>
                      <a:pt x="0" y="1"/>
                      <a:pt x="0" y="1"/>
                    </a:cubicBezTo>
                    <a:cubicBezTo>
                      <a:pt x="0" y="0"/>
                      <a:pt x="0" y="0"/>
                      <a:pt x="1" y="0"/>
                    </a:cubicBezTo>
                    <a:cubicBezTo>
                      <a:pt x="1" y="1"/>
                      <a:pt x="1" y="0"/>
                      <a:pt x="2" y="0"/>
                    </a:cubicBezTo>
                    <a:cubicBezTo>
                      <a:pt x="2" y="0"/>
                      <a:pt x="2" y="0"/>
                      <a:pt x="2" y="0"/>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375" name="Freeform 2898">
                <a:extLst>
                  <a:ext uri="{FF2B5EF4-FFF2-40B4-BE49-F238E27FC236}">
                    <a16:creationId xmlns:a16="http://schemas.microsoft.com/office/drawing/2014/main" id="{45A470B3-91FE-B3AF-0C31-F2F8C7B6FD03}"/>
                  </a:ext>
                </a:extLst>
              </p:cNvPr>
              <p:cNvSpPr>
                <a:spLocks/>
              </p:cNvSpPr>
              <p:nvPr/>
            </p:nvSpPr>
            <p:spPr bwMode="auto">
              <a:xfrm>
                <a:off x="4787900" y="3522663"/>
                <a:ext cx="1588" cy="3175"/>
              </a:xfrm>
              <a:custGeom>
                <a:avLst/>
                <a:gdLst>
                  <a:gd name="T0" fmla="*/ 1 w 1"/>
                  <a:gd name="T1" fmla="*/ 0 h 1"/>
                  <a:gd name="T2" fmla="*/ 1 w 1"/>
                  <a:gd name="T3" fmla="*/ 1 h 1"/>
                  <a:gd name="T4" fmla="*/ 1 w 1"/>
                  <a:gd name="T5" fmla="*/ 0 h 1"/>
                </a:gdLst>
                <a:ahLst/>
                <a:cxnLst>
                  <a:cxn ang="0">
                    <a:pos x="T0" y="T1"/>
                  </a:cxn>
                  <a:cxn ang="0">
                    <a:pos x="T2" y="T3"/>
                  </a:cxn>
                  <a:cxn ang="0">
                    <a:pos x="T4" y="T5"/>
                  </a:cxn>
                </a:cxnLst>
                <a:rect l="0" t="0" r="r" b="b"/>
                <a:pathLst>
                  <a:path w="1" h="1">
                    <a:moveTo>
                      <a:pt x="1" y="0"/>
                    </a:moveTo>
                    <a:cubicBezTo>
                      <a:pt x="1" y="0"/>
                      <a:pt x="1" y="1"/>
                      <a:pt x="1" y="1"/>
                    </a:cubicBezTo>
                    <a:cubicBezTo>
                      <a:pt x="0" y="1"/>
                      <a:pt x="0" y="0"/>
                      <a:pt x="1" y="0"/>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376" name="Freeform 2899">
                <a:extLst>
                  <a:ext uri="{FF2B5EF4-FFF2-40B4-BE49-F238E27FC236}">
                    <a16:creationId xmlns:a16="http://schemas.microsoft.com/office/drawing/2014/main" id="{5C9F3EC5-0387-090E-D27F-5915C1D5E5F6}"/>
                  </a:ext>
                </a:extLst>
              </p:cNvPr>
              <p:cNvSpPr>
                <a:spLocks/>
              </p:cNvSpPr>
              <p:nvPr/>
            </p:nvSpPr>
            <p:spPr bwMode="auto">
              <a:xfrm>
                <a:off x="4787900" y="3529013"/>
                <a:ext cx="1588"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1" y="0"/>
                      <a:pt x="0" y="0"/>
                    </a:cubicBezTo>
                    <a:cubicBezTo>
                      <a:pt x="0" y="0"/>
                      <a:pt x="0" y="0"/>
                      <a:pt x="0" y="0"/>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377" name="Freeform 2900">
                <a:extLst>
                  <a:ext uri="{FF2B5EF4-FFF2-40B4-BE49-F238E27FC236}">
                    <a16:creationId xmlns:a16="http://schemas.microsoft.com/office/drawing/2014/main" id="{8E98E376-8064-8347-6438-75270DF94936}"/>
                  </a:ext>
                </a:extLst>
              </p:cNvPr>
              <p:cNvSpPr>
                <a:spLocks/>
              </p:cNvSpPr>
              <p:nvPr/>
            </p:nvSpPr>
            <p:spPr bwMode="auto">
              <a:xfrm>
                <a:off x="4784725" y="3525838"/>
                <a:ext cx="3175"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1" y="0"/>
                      <a:pt x="1" y="0"/>
                      <a:pt x="0" y="0"/>
                    </a:cubicBezTo>
                    <a:cubicBezTo>
                      <a:pt x="0" y="0"/>
                      <a:pt x="0" y="0"/>
                      <a:pt x="0" y="0"/>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378" name="Freeform 2901">
                <a:extLst>
                  <a:ext uri="{FF2B5EF4-FFF2-40B4-BE49-F238E27FC236}">
                    <a16:creationId xmlns:a16="http://schemas.microsoft.com/office/drawing/2014/main" id="{65F45031-1212-5EBA-2406-0A9A94D67D5A}"/>
                  </a:ext>
                </a:extLst>
              </p:cNvPr>
              <p:cNvSpPr>
                <a:spLocks/>
              </p:cNvSpPr>
              <p:nvPr/>
            </p:nvSpPr>
            <p:spPr bwMode="auto">
              <a:xfrm>
                <a:off x="4892675" y="3568700"/>
                <a:ext cx="0" cy="3175"/>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379" name="Freeform 2902">
                <a:extLst>
                  <a:ext uri="{FF2B5EF4-FFF2-40B4-BE49-F238E27FC236}">
                    <a16:creationId xmlns:a16="http://schemas.microsoft.com/office/drawing/2014/main" id="{34197123-7177-F4A7-55DF-EA9D09A36129}"/>
                  </a:ext>
                </a:extLst>
              </p:cNvPr>
              <p:cNvSpPr>
                <a:spLocks/>
              </p:cNvSpPr>
              <p:nvPr/>
            </p:nvSpPr>
            <p:spPr bwMode="auto">
              <a:xfrm>
                <a:off x="4927600" y="3514725"/>
                <a:ext cx="7938" cy="4762"/>
              </a:xfrm>
              <a:custGeom>
                <a:avLst/>
                <a:gdLst>
                  <a:gd name="T0" fmla="*/ 3 w 3"/>
                  <a:gd name="T1" fmla="*/ 1 h 2"/>
                  <a:gd name="T2" fmla="*/ 2 w 3"/>
                  <a:gd name="T3" fmla="*/ 1 h 2"/>
                  <a:gd name="T4" fmla="*/ 0 w 3"/>
                  <a:gd name="T5" fmla="*/ 1 h 2"/>
                  <a:gd name="T6" fmla="*/ 0 w 3"/>
                  <a:gd name="T7" fmla="*/ 2 h 2"/>
                  <a:gd name="T8" fmla="*/ 2 w 3"/>
                  <a:gd name="T9" fmla="*/ 2 h 2"/>
                  <a:gd name="T10" fmla="*/ 3 w 3"/>
                  <a:gd name="T11" fmla="*/ 1 h 2"/>
                  <a:gd name="T12" fmla="*/ 3 w 3"/>
                  <a:gd name="T13" fmla="*/ 1 h 2"/>
                </a:gdLst>
                <a:ahLst/>
                <a:cxnLst>
                  <a:cxn ang="0">
                    <a:pos x="T0" y="T1"/>
                  </a:cxn>
                  <a:cxn ang="0">
                    <a:pos x="T2" y="T3"/>
                  </a:cxn>
                  <a:cxn ang="0">
                    <a:pos x="T4" y="T5"/>
                  </a:cxn>
                  <a:cxn ang="0">
                    <a:pos x="T6" y="T7"/>
                  </a:cxn>
                  <a:cxn ang="0">
                    <a:pos x="T8" y="T9"/>
                  </a:cxn>
                  <a:cxn ang="0">
                    <a:pos x="T10" y="T11"/>
                  </a:cxn>
                  <a:cxn ang="0">
                    <a:pos x="T12" y="T13"/>
                  </a:cxn>
                </a:cxnLst>
                <a:rect l="0" t="0" r="r" b="b"/>
                <a:pathLst>
                  <a:path w="3" h="2">
                    <a:moveTo>
                      <a:pt x="3" y="1"/>
                    </a:moveTo>
                    <a:cubicBezTo>
                      <a:pt x="3" y="0"/>
                      <a:pt x="2" y="0"/>
                      <a:pt x="2" y="1"/>
                    </a:cubicBezTo>
                    <a:cubicBezTo>
                      <a:pt x="1" y="1"/>
                      <a:pt x="1" y="1"/>
                      <a:pt x="0" y="1"/>
                    </a:cubicBezTo>
                    <a:cubicBezTo>
                      <a:pt x="0" y="1"/>
                      <a:pt x="0" y="1"/>
                      <a:pt x="0" y="2"/>
                    </a:cubicBezTo>
                    <a:cubicBezTo>
                      <a:pt x="1" y="2"/>
                      <a:pt x="1" y="2"/>
                      <a:pt x="2" y="2"/>
                    </a:cubicBezTo>
                    <a:cubicBezTo>
                      <a:pt x="3" y="1"/>
                      <a:pt x="3" y="2"/>
                      <a:pt x="3" y="1"/>
                    </a:cubicBezTo>
                    <a:cubicBezTo>
                      <a:pt x="3" y="1"/>
                      <a:pt x="2" y="1"/>
                      <a:pt x="3" y="1"/>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380" name="Freeform 2903">
                <a:extLst>
                  <a:ext uri="{FF2B5EF4-FFF2-40B4-BE49-F238E27FC236}">
                    <a16:creationId xmlns:a16="http://schemas.microsoft.com/office/drawing/2014/main" id="{83A7AAA3-5AA4-0943-AE32-3E8F96A4A4B8}"/>
                  </a:ext>
                </a:extLst>
              </p:cNvPr>
              <p:cNvSpPr>
                <a:spLocks noEditPoints="1"/>
              </p:cNvSpPr>
              <p:nvPr/>
            </p:nvSpPr>
            <p:spPr bwMode="auto">
              <a:xfrm>
                <a:off x="4799013" y="3473450"/>
                <a:ext cx="150813" cy="144462"/>
              </a:xfrm>
              <a:custGeom>
                <a:avLst/>
                <a:gdLst>
                  <a:gd name="T0" fmla="*/ 49 w 53"/>
                  <a:gd name="T1" fmla="*/ 1 h 50"/>
                  <a:gd name="T2" fmla="*/ 46 w 53"/>
                  <a:gd name="T3" fmla="*/ 4 h 50"/>
                  <a:gd name="T4" fmla="*/ 39 w 53"/>
                  <a:gd name="T5" fmla="*/ 4 h 50"/>
                  <a:gd name="T6" fmla="*/ 34 w 53"/>
                  <a:gd name="T7" fmla="*/ 2 h 50"/>
                  <a:gd name="T8" fmla="*/ 30 w 53"/>
                  <a:gd name="T9" fmla="*/ 4 h 50"/>
                  <a:gd name="T10" fmla="*/ 23 w 53"/>
                  <a:gd name="T11" fmla="*/ 4 h 50"/>
                  <a:gd name="T12" fmla="*/ 21 w 53"/>
                  <a:gd name="T13" fmla="*/ 6 h 50"/>
                  <a:gd name="T14" fmla="*/ 14 w 53"/>
                  <a:gd name="T15" fmla="*/ 8 h 50"/>
                  <a:gd name="T16" fmla="*/ 8 w 53"/>
                  <a:gd name="T17" fmla="*/ 10 h 50"/>
                  <a:gd name="T18" fmla="*/ 4 w 53"/>
                  <a:gd name="T19" fmla="*/ 16 h 50"/>
                  <a:gd name="T20" fmla="*/ 0 w 53"/>
                  <a:gd name="T21" fmla="*/ 19 h 50"/>
                  <a:gd name="T22" fmla="*/ 2 w 53"/>
                  <a:gd name="T23" fmla="*/ 22 h 50"/>
                  <a:gd name="T24" fmla="*/ 5 w 53"/>
                  <a:gd name="T25" fmla="*/ 25 h 50"/>
                  <a:gd name="T26" fmla="*/ 6 w 53"/>
                  <a:gd name="T27" fmla="*/ 29 h 50"/>
                  <a:gd name="T28" fmla="*/ 8 w 53"/>
                  <a:gd name="T29" fmla="*/ 29 h 50"/>
                  <a:gd name="T30" fmla="*/ 13 w 53"/>
                  <a:gd name="T31" fmla="*/ 32 h 50"/>
                  <a:gd name="T32" fmla="*/ 17 w 53"/>
                  <a:gd name="T33" fmla="*/ 32 h 50"/>
                  <a:gd name="T34" fmla="*/ 21 w 53"/>
                  <a:gd name="T35" fmla="*/ 32 h 50"/>
                  <a:gd name="T36" fmla="*/ 24 w 53"/>
                  <a:gd name="T37" fmla="*/ 34 h 50"/>
                  <a:gd name="T38" fmla="*/ 21 w 53"/>
                  <a:gd name="T39" fmla="*/ 34 h 50"/>
                  <a:gd name="T40" fmla="*/ 14 w 53"/>
                  <a:gd name="T41" fmla="*/ 33 h 50"/>
                  <a:gd name="T42" fmla="*/ 10 w 53"/>
                  <a:gd name="T43" fmla="*/ 35 h 50"/>
                  <a:gd name="T44" fmla="*/ 11 w 53"/>
                  <a:gd name="T45" fmla="*/ 38 h 50"/>
                  <a:gd name="T46" fmla="*/ 13 w 53"/>
                  <a:gd name="T47" fmla="*/ 45 h 50"/>
                  <a:gd name="T48" fmla="*/ 17 w 53"/>
                  <a:gd name="T49" fmla="*/ 45 h 50"/>
                  <a:gd name="T50" fmla="*/ 20 w 53"/>
                  <a:gd name="T51" fmla="*/ 49 h 50"/>
                  <a:gd name="T52" fmla="*/ 23 w 53"/>
                  <a:gd name="T53" fmla="*/ 48 h 50"/>
                  <a:gd name="T54" fmla="*/ 25 w 53"/>
                  <a:gd name="T55" fmla="*/ 49 h 50"/>
                  <a:gd name="T56" fmla="*/ 23 w 53"/>
                  <a:gd name="T57" fmla="*/ 43 h 50"/>
                  <a:gd name="T58" fmla="*/ 25 w 53"/>
                  <a:gd name="T59" fmla="*/ 40 h 50"/>
                  <a:gd name="T60" fmla="*/ 26 w 53"/>
                  <a:gd name="T61" fmla="*/ 41 h 50"/>
                  <a:gd name="T62" fmla="*/ 27 w 53"/>
                  <a:gd name="T63" fmla="*/ 38 h 50"/>
                  <a:gd name="T64" fmla="*/ 24 w 53"/>
                  <a:gd name="T65" fmla="*/ 36 h 50"/>
                  <a:gd name="T66" fmla="*/ 30 w 53"/>
                  <a:gd name="T67" fmla="*/ 36 h 50"/>
                  <a:gd name="T68" fmla="*/ 32 w 53"/>
                  <a:gd name="T69" fmla="*/ 35 h 50"/>
                  <a:gd name="T70" fmla="*/ 32 w 53"/>
                  <a:gd name="T71" fmla="*/ 32 h 50"/>
                  <a:gd name="T72" fmla="*/ 34 w 53"/>
                  <a:gd name="T73" fmla="*/ 35 h 50"/>
                  <a:gd name="T74" fmla="*/ 35 w 53"/>
                  <a:gd name="T75" fmla="*/ 34 h 50"/>
                  <a:gd name="T76" fmla="*/ 32 w 53"/>
                  <a:gd name="T77" fmla="*/ 29 h 50"/>
                  <a:gd name="T78" fmla="*/ 27 w 53"/>
                  <a:gd name="T79" fmla="*/ 26 h 50"/>
                  <a:gd name="T80" fmla="*/ 23 w 53"/>
                  <a:gd name="T81" fmla="*/ 27 h 50"/>
                  <a:gd name="T82" fmla="*/ 28 w 53"/>
                  <a:gd name="T83" fmla="*/ 30 h 50"/>
                  <a:gd name="T84" fmla="*/ 26 w 53"/>
                  <a:gd name="T85" fmla="*/ 29 h 50"/>
                  <a:gd name="T86" fmla="*/ 21 w 53"/>
                  <a:gd name="T87" fmla="*/ 27 h 50"/>
                  <a:gd name="T88" fmla="*/ 24 w 53"/>
                  <a:gd name="T89" fmla="*/ 25 h 50"/>
                  <a:gd name="T90" fmla="*/ 26 w 53"/>
                  <a:gd name="T91" fmla="*/ 24 h 50"/>
                  <a:gd name="T92" fmla="*/ 23 w 53"/>
                  <a:gd name="T93" fmla="*/ 20 h 50"/>
                  <a:gd name="T94" fmla="*/ 21 w 53"/>
                  <a:gd name="T95" fmla="*/ 17 h 50"/>
                  <a:gd name="T96" fmla="*/ 22 w 53"/>
                  <a:gd name="T97" fmla="*/ 12 h 50"/>
                  <a:gd name="T98" fmla="*/ 25 w 53"/>
                  <a:gd name="T99" fmla="*/ 14 h 50"/>
                  <a:gd name="T100" fmla="*/ 30 w 53"/>
                  <a:gd name="T101" fmla="*/ 17 h 50"/>
                  <a:gd name="T102" fmla="*/ 29 w 53"/>
                  <a:gd name="T103" fmla="*/ 14 h 50"/>
                  <a:gd name="T104" fmla="*/ 31 w 53"/>
                  <a:gd name="T105" fmla="*/ 15 h 50"/>
                  <a:gd name="T106" fmla="*/ 34 w 53"/>
                  <a:gd name="T107" fmla="*/ 14 h 50"/>
                  <a:gd name="T108" fmla="*/ 32 w 53"/>
                  <a:gd name="T109" fmla="*/ 13 h 50"/>
                  <a:gd name="T110" fmla="*/ 35 w 53"/>
                  <a:gd name="T111" fmla="*/ 9 h 50"/>
                  <a:gd name="T112" fmla="*/ 41 w 53"/>
                  <a:gd name="T113" fmla="*/ 7 h 50"/>
                  <a:gd name="T114" fmla="*/ 48 w 53"/>
                  <a:gd name="T115" fmla="*/ 10 h 50"/>
                  <a:gd name="T116" fmla="*/ 51 w 53"/>
                  <a:gd name="T117" fmla="*/ 5 h 50"/>
                  <a:gd name="T118" fmla="*/ 6 w 53"/>
                  <a:gd name="T119" fmla="*/ 26 h 50"/>
                  <a:gd name="T120" fmla="*/ 8 w 53"/>
                  <a:gd name="T121" fmla="*/ 27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3" h="50">
                    <a:moveTo>
                      <a:pt x="53" y="2"/>
                    </a:moveTo>
                    <a:cubicBezTo>
                      <a:pt x="53" y="2"/>
                      <a:pt x="53" y="1"/>
                      <a:pt x="51" y="1"/>
                    </a:cubicBezTo>
                    <a:cubicBezTo>
                      <a:pt x="51" y="1"/>
                      <a:pt x="51" y="1"/>
                      <a:pt x="51" y="1"/>
                    </a:cubicBezTo>
                    <a:cubicBezTo>
                      <a:pt x="51" y="1"/>
                      <a:pt x="51" y="1"/>
                      <a:pt x="50" y="1"/>
                    </a:cubicBezTo>
                    <a:cubicBezTo>
                      <a:pt x="49" y="0"/>
                      <a:pt x="49" y="1"/>
                      <a:pt x="49" y="1"/>
                    </a:cubicBezTo>
                    <a:cubicBezTo>
                      <a:pt x="48" y="2"/>
                      <a:pt x="49" y="1"/>
                      <a:pt x="49" y="2"/>
                    </a:cubicBezTo>
                    <a:cubicBezTo>
                      <a:pt x="49" y="3"/>
                      <a:pt x="50" y="2"/>
                      <a:pt x="49" y="3"/>
                    </a:cubicBezTo>
                    <a:cubicBezTo>
                      <a:pt x="49" y="4"/>
                      <a:pt x="50" y="3"/>
                      <a:pt x="49" y="4"/>
                    </a:cubicBezTo>
                    <a:cubicBezTo>
                      <a:pt x="49" y="5"/>
                      <a:pt x="49" y="4"/>
                      <a:pt x="48" y="4"/>
                    </a:cubicBezTo>
                    <a:cubicBezTo>
                      <a:pt x="47" y="5"/>
                      <a:pt x="47" y="4"/>
                      <a:pt x="46" y="4"/>
                    </a:cubicBezTo>
                    <a:cubicBezTo>
                      <a:pt x="46" y="4"/>
                      <a:pt x="46" y="5"/>
                      <a:pt x="46" y="5"/>
                    </a:cubicBezTo>
                    <a:cubicBezTo>
                      <a:pt x="45" y="5"/>
                      <a:pt x="45" y="5"/>
                      <a:pt x="45" y="5"/>
                    </a:cubicBezTo>
                    <a:cubicBezTo>
                      <a:pt x="44" y="5"/>
                      <a:pt x="44" y="5"/>
                      <a:pt x="43" y="5"/>
                    </a:cubicBezTo>
                    <a:cubicBezTo>
                      <a:pt x="42" y="5"/>
                      <a:pt x="42" y="5"/>
                      <a:pt x="41" y="5"/>
                    </a:cubicBezTo>
                    <a:cubicBezTo>
                      <a:pt x="40" y="5"/>
                      <a:pt x="41" y="4"/>
                      <a:pt x="39" y="4"/>
                    </a:cubicBezTo>
                    <a:cubicBezTo>
                      <a:pt x="38" y="4"/>
                      <a:pt x="39" y="4"/>
                      <a:pt x="39" y="4"/>
                    </a:cubicBezTo>
                    <a:cubicBezTo>
                      <a:pt x="38" y="5"/>
                      <a:pt x="38" y="4"/>
                      <a:pt x="38" y="4"/>
                    </a:cubicBezTo>
                    <a:cubicBezTo>
                      <a:pt x="36" y="4"/>
                      <a:pt x="37" y="2"/>
                      <a:pt x="36" y="2"/>
                    </a:cubicBezTo>
                    <a:cubicBezTo>
                      <a:pt x="36" y="2"/>
                      <a:pt x="36" y="3"/>
                      <a:pt x="35" y="3"/>
                    </a:cubicBezTo>
                    <a:cubicBezTo>
                      <a:pt x="34" y="3"/>
                      <a:pt x="34" y="2"/>
                      <a:pt x="34" y="2"/>
                    </a:cubicBezTo>
                    <a:cubicBezTo>
                      <a:pt x="33" y="3"/>
                      <a:pt x="34" y="2"/>
                      <a:pt x="33" y="2"/>
                    </a:cubicBezTo>
                    <a:cubicBezTo>
                      <a:pt x="32" y="2"/>
                      <a:pt x="33" y="3"/>
                      <a:pt x="32" y="3"/>
                    </a:cubicBezTo>
                    <a:cubicBezTo>
                      <a:pt x="32" y="3"/>
                      <a:pt x="32" y="4"/>
                      <a:pt x="32" y="3"/>
                    </a:cubicBezTo>
                    <a:cubicBezTo>
                      <a:pt x="32" y="3"/>
                      <a:pt x="32" y="3"/>
                      <a:pt x="31" y="3"/>
                    </a:cubicBezTo>
                    <a:cubicBezTo>
                      <a:pt x="31" y="4"/>
                      <a:pt x="31" y="3"/>
                      <a:pt x="30" y="4"/>
                    </a:cubicBezTo>
                    <a:cubicBezTo>
                      <a:pt x="30" y="4"/>
                      <a:pt x="30" y="4"/>
                      <a:pt x="29" y="4"/>
                    </a:cubicBezTo>
                    <a:cubicBezTo>
                      <a:pt x="28" y="4"/>
                      <a:pt x="29" y="3"/>
                      <a:pt x="28" y="4"/>
                    </a:cubicBezTo>
                    <a:cubicBezTo>
                      <a:pt x="26" y="5"/>
                      <a:pt x="27" y="4"/>
                      <a:pt x="26" y="4"/>
                    </a:cubicBezTo>
                    <a:cubicBezTo>
                      <a:pt x="26" y="4"/>
                      <a:pt x="26" y="5"/>
                      <a:pt x="25" y="5"/>
                    </a:cubicBezTo>
                    <a:cubicBezTo>
                      <a:pt x="25" y="5"/>
                      <a:pt x="24" y="4"/>
                      <a:pt x="23" y="4"/>
                    </a:cubicBezTo>
                    <a:cubicBezTo>
                      <a:pt x="23" y="4"/>
                      <a:pt x="23" y="4"/>
                      <a:pt x="23" y="4"/>
                    </a:cubicBezTo>
                    <a:cubicBezTo>
                      <a:pt x="23" y="4"/>
                      <a:pt x="23" y="4"/>
                      <a:pt x="23" y="4"/>
                    </a:cubicBezTo>
                    <a:cubicBezTo>
                      <a:pt x="23" y="4"/>
                      <a:pt x="23" y="4"/>
                      <a:pt x="23" y="4"/>
                    </a:cubicBezTo>
                    <a:cubicBezTo>
                      <a:pt x="22" y="4"/>
                      <a:pt x="22" y="5"/>
                      <a:pt x="22" y="6"/>
                    </a:cubicBezTo>
                    <a:cubicBezTo>
                      <a:pt x="22" y="7"/>
                      <a:pt x="21" y="5"/>
                      <a:pt x="21" y="6"/>
                    </a:cubicBezTo>
                    <a:cubicBezTo>
                      <a:pt x="20" y="7"/>
                      <a:pt x="20" y="6"/>
                      <a:pt x="19" y="6"/>
                    </a:cubicBezTo>
                    <a:cubicBezTo>
                      <a:pt x="19" y="6"/>
                      <a:pt x="18" y="5"/>
                      <a:pt x="17" y="6"/>
                    </a:cubicBezTo>
                    <a:cubicBezTo>
                      <a:pt x="16" y="7"/>
                      <a:pt x="17" y="6"/>
                      <a:pt x="16" y="6"/>
                    </a:cubicBezTo>
                    <a:cubicBezTo>
                      <a:pt x="15" y="7"/>
                      <a:pt x="15" y="7"/>
                      <a:pt x="15" y="7"/>
                    </a:cubicBezTo>
                    <a:cubicBezTo>
                      <a:pt x="14" y="8"/>
                      <a:pt x="14" y="9"/>
                      <a:pt x="14" y="8"/>
                    </a:cubicBezTo>
                    <a:cubicBezTo>
                      <a:pt x="14" y="7"/>
                      <a:pt x="13" y="9"/>
                      <a:pt x="12" y="8"/>
                    </a:cubicBezTo>
                    <a:cubicBezTo>
                      <a:pt x="11" y="7"/>
                      <a:pt x="10" y="9"/>
                      <a:pt x="10" y="9"/>
                    </a:cubicBezTo>
                    <a:cubicBezTo>
                      <a:pt x="10" y="8"/>
                      <a:pt x="10" y="9"/>
                      <a:pt x="9" y="9"/>
                    </a:cubicBezTo>
                    <a:cubicBezTo>
                      <a:pt x="8" y="9"/>
                      <a:pt x="8" y="8"/>
                      <a:pt x="8" y="8"/>
                    </a:cubicBezTo>
                    <a:cubicBezTo>
                      <a:pt x="8" y="9"/>
                      <a:pt x="8" y="10"/>
                      <a:pt x="8" y="10"/>
                    </a:cubicBezTo>
                    <a:cubicBezTo>
                      <a:pt x="8" y="10"/>
                      <a:pt x="9" y="11"/>
                      <a:pt x="8" y="12"/>
                    </a:cubicBezTo>
                    <a:cubicBezTo>
                      <a:pt x="8" y="12"/>
                      <a:pt x="8" y="12"/>
                      <a:pt x="7" y="12"/>
                    </a:cubicBezTo>
                    <a:cubicBezTo>
                      <a:pt x="6" y="12"/>
                      <a:pt x="7" y="13"/>
                      <a:pt x="6" y="14"/>
                    </a:cubicBezTo>
                    <a:cubicBezTo>
                      <a:pt x="5" y="14"/>
                      <a:pt x="6" y="15"/>
                      <a:pt x="5" y="15"/>
                    </a:cubicBezTo>
                    <a:cubicBezTo>
                      <a:pt x="5" y="15"/>
                      <a:pt x="6" y="16"/>
                      <a:pt x="4" y="16"/>
                    </a:cubicBezTo>
                    <a:cubicBezTo>
                      <a:pt x="3" y="16"/>
                      <a:pt x="4" y="17"/>
                      <a:pt x="3" y="17"/>
                    </a:cubicBezTo>
                    <a:cubicBezTo>
                      <a:pt x="1" y="17"/>
                      <a:pt x="4" y="18"/>
                      <a:pt x="3" y="19"/>
                    </a:cubicBezTo>
                    <a:cubicBezTo>
                      <a:pt x="3" y="19"/>
                      <a:pt x="3" y="18"/>
                      <a:pt x="2" y="18"/>
                    </a:cubicBezTo>
                    <a:cubicBezTo>
                      <a:pt x="2" y="19"/>
                      <a:pt x="3" y="19"/>
                      <a:pt x="2" y="20"/>
                    </a:cubicBezTo>
                    <a:cubicBezTo>
                      <a:pt x="1" y="20"/>
                      <a:pt x="1" y="19"/>
                      <a:pt x="0" y="19"/>
                    </a:cubicBezTo>
                    <a:cubicBezTo>
                      <a:pt x="0" y="19"/>
                      <a:pt x="0" y="19"/>
                      <a:pt x="0" y="20"/>
                    </a:cubicBezTo>
                    <a:cubicBezTo>
                      <a:pt x="0" y="20"/>
                      <a:pt x="0" y="19"/>
                      <a:pt x="1" y="20"/>
                    </a:cubicBezTo>
                    <a:cubicBezTo>
                      <a:pt x="2" y="21"/>
                      <a:pt x="0" y="20"/>
                      <a:pt x="1" y="21"/>
                    </a:cubicBezTo>
                    <a:cubicBezTo>
                      <a:pt x="1" y="21"/>
                      <a:pt x="2" y="21"/>
                      <a:pt x="2" y="21"/>
                    </a:cubicBezTo>
                    <a:cubicBezTo>
                      <a:pt x="2" y="22"/>
                      <a:pt x="1" y="21"/>
                      <a:pt x="2" y="22"/>
                    </a:cubicBezTo>
                    <a:cubicBezTo>
                      <a:pt x="2" y="22"/>
                      <a:pt x="2" y="22"/>
                      <a:pt x="2" y="23"/>
                    </a:cubicBezTo>
                    <a:cubicBezTo>
                      <a:pt x="3" y="23"/>
                      <a:pt x="3" y="23"/>
                      <a:pt x="3" y="23"/>
                    </a:cubicBezTo>
                    <a:cubicBezTo>
                      <a:pt x="4" y="23"/>
                      <a:pt x="3" y="24"/>
                      <a:pt x="4" y="24"/>
                    </a:cubicBezTo>
                    <a:cubicBezTo>
                      <a:pt x="4" y="24"/>
                      <a:pt x="4" y="24"/>
                      <a:pt x="5" y="25"/>
                    </a:cubicBezTo>
                    <a:cubicBezTo>
                      <a:pt x="5" y="25"/>
                      <a:pt x="5" y="25"/>
                      <a:pt x="5" y="25"/>
                    </a:cubicBezTo>
                    <a:cubicBezTo>
                      <a:pt x="6" y="25"/>
                      <a:pt x="5" y="26"/>
                      <a:pt x="6" y="26"/>
                    </a:cubicBezTo>
                    <a:cubicBezTo>
                      <a:pt x="7" y="27"/>
                      <a:pt x="6" y="27"/>
                      <a:pt x="6" y="27"/>
                    </a:cubicBezTo>
                    <a:cubicBezTo>
                      <a:pt x="5" y="27"/>
                      <a:pt x="5" y="28"/>
                      <a:pt x="4" y="29"/>
                    </a:cubicBezTo>
                    <a:cubicBezTo>
                      <a:pt x="4" y="30"/>
                      <a:pt x="4" y="30"/>
                      <a:pt x="5" y="30"/>
                    </a:cubicBezTo>
                    <a:cubicBezTo>
                      <a:pt x="5" y="29"/>
                      <a:pt x="5" y="30"/>
                      <a:pt x="6" y="29"/>
                    </a:cubicBezTo>
                    <a:cubicBezTo>
                      <a:pt x="6" y="29"/>
                      <a:pt x="7" y="29"/>
                      <a:pt x="6" y="29"/>
                    </a:cubicBezTo>
                    <a:cubicBezTo>
                      <a:pt x="6" y="29"/>
                      <a:pt x="6" y="29"/>
                      <a:pt x="6" y="28"/>
                    </a:cubicBezTo>
                    <a:cubicBezTo>
                      <a:pt x="6" y="27"/>
                      <a:pt x="6" y="28"/>
                      <a:pt x="7" y="28"/>
                    </a:cubicBezTo>
                    <a:cubicBezTo>
                      <a:pt x="7" y="27"/>
                      <a:pt x="7" y="28"/>
                      <a:pt x="7" y="29"/>
                    </a:cubicBezTo>
                    <a:cubicBezTo>
                      <a:pt x="7" y="29"/>
                      <a:pt x="8" y="29"/>
                      <a:pt x="8" y="29"/>
                    </a:cubicBezTo>
                    <a:cubicBezTo>
                      <a:pt x="8" y="29"/>
                      <a:pt x="8" y="30"/>
                      <a:pt x="8" y="30"/>
                    </a:cubicBezTo>
                    <a:cubicBezTo>
                      <a:pt x="8" y="32"/>
                      <a:pt x="9" y="28"/>
                      <a:pt x="9" y="32"/>
                    </a:cubicBezTo>
                    <a:cubicBezTo>
                      <a:pt x="11" y="32"/>
                      <a:pt x="11" y="32"/>
                      <a:pt x="11" y="31"/>
                    </a:cubicBezTo>
                    <a:cubicBezTo>
                      <a:pt x="11" y="31"/>
                      <a:pt x="11" y="32"/>
                      <a:pt x="12" y="32"/>
                    </a:cubicBezTo>
                    <a:cubicBezTo>
                      <a:pt x="12" y="32"/>
                      <a:pt x="13" y="32"/>
                      <a:pt x="13" y="32"/>
                    </a:cubicBezTo>
                    <a:cubicBezTo>
                      <a:pt x="13" y="32"/>
                      <a:pt x="14" y="32"/>
                      <a:pt x="14" y="32"/>
                    </a:cubicBezTo>
                    <a:cubicBezTo>
                      <a:pt x="14" y="31"/>
                      <a:pt x="15" y="32"/>
                      <a:pt x="15" y="32"/>
                    </a:cubicBezTo>
                    <a:cubicBezTo>
                      <a:pt x="16" y="31"/>
                      <a:pt x="16" y="31"/>
                      <a:pt x="16" y="31"/>
                    </a:cubicBezTo>
                    <a:cubicBezTo>
                      <a:pt x="17" y="32"/>
                      <a:pt x="17" y="32"/>
                      <a:pt x="17" y="32"/>
                    </a:cubicBezTo>
                    <a:cubicBezTo>
                      <a:pt x="17" y="32"/>
                      <a:pt x="17" y="32"/>
                      <a:pt x="17" y="32"/>
                    </a:cubicBezTo>
                    <a:cubicBezTo>
                      <a:pt x="18" y="32"/>
                      <a:pt x="18" y="31"/>
                      <a:pt x="18" y="32"/>
                    </a:cubicBezTo>
                    <a:cubicBezTo>
                      <a:pt x="18" y="32"/>
                      <a:pt x="19" y="32"/>
                      <a:pt x="19" y="32"/>
                    </a:cubicBezTo>
                    <a:cubicBezTo>
                      <a:pt x="19" y="31"/>
                      <a:pt x="19" y="31"/>
                      <a:pt x="20" y="31"/>
                    </a:cubicBezTo>
                    <a:cubicBezTo>
                      <a:pt x="20" y="31"/>
                      <a:pt x="20" y="33"/>
                      <a:pt x="20" y="33"/>
                    </a:cubicBezTo>
                    <a:cubicBezTo>
                      <a:pt x="21" y="33"/>
                      <a:pt x="20" y="31"/>
                      <a:pt x="21" y="32"/>
                    </a:cubicBezTo>
                    <a:cubicBezTo>
                      <a:pt x="21" y="33"/>
                      <a:pt x="22" y="32"/>
                      <a:pt x="22" y="33"/>
                    </a:cubicBezTo>
                    <a:cubicBezTo>
                      <a:pt x="22" y="33"/>
                      <a:pt x="22" y="33"/>
                      <a:pt x="22" y="33"/>
                    </a:cubicBezTo>
                    <a:cubicBezTo>
                      <a:pt x="23" y="33"/>
                      <a:pt x="23" y="33"/>
                      <a:pt x="24" y="33"/>
                    </a:cubicBezTo>
                    <a:cubicBezTo>
                      <a:pt x="24" y="33"/>
                      <a:pt x="25" y="33"/>
                      <a:pt x="25" y="34"/>
                    </a:cubicBezTo>
                    <a:cubicBezTo>
                      <a:pt x="25" y="35"/>
                      <a:pt x="24" y="34"/>
                      <a:pt x="24" y="34"/>
                    </a:cubicBezTo>
                    <a:cubicBezTo>
                      <a:pt x="23" y="34"/>
                      <a:pt x="23" y="35"/>
                      <a:pt x="23" y="35"/>
                    </a:cubicBezTo>
                    <a:cubicBezTo>
                      <a:pt x="23" y="35"/>
                      <a:pt x="23" y="35"/>
                      <a:pt x="23" y="35"/>
                    </a:cubicBezTo>
                    <a:cubicBezTo>
                      <a:pt x="24" y="35"/>
                      <a:pt x="24" y="36"/>
                      <a:pt x="23" y="36"/>
                    </a:cubicBezTo>
                    <a:cubicBezTo>
                      <a:pt x="22" y="36"/>
                      <a:pt x="22" y="35"/>
                      <a:pt x="22" y="35"/>
                    </a:cubicBezTo>
                    <a:cubicBezTo>
                      <a:pt x="21" y="35"/>
                      <a:pt x="21" y="34"/>
                      <a:pt x="21" y="34"/>
                    </a:cubicBezTo>
                    <a:cubicBezTo>
                      <a:pt x="20" y="34"/>
                      <a:pt x="20" y="34"/>
                      <a:pt x="20" y="34"/>
                    </a:cubicBezTo>
                    <a:cubicBezTo>
                      <a:pt x="19" y="34"/>
                      <a:pt x="19" y="33"/>
                      <a:pt x="18" y="33"/>
                    </a:cubicBezTo>
                    <a:cubicBezTo>
                      <a:pt x="17" y="33"/>
                      <a:pt x="17" y="33"/>
                      <a:pt x="17" y="33"/>
                    </a:cubicBezTo>
                    <a:cubicBezTo>
                      <a:pt x="16" y="33"/>
                      <a:pt x="16" y="32"/>
                      <a:pt x="15" y="32"/>
                    </a:cubicBezTo>
                    <a:cubicBezTo>
                      <a:pt x="14" y="32"/>
                      <a:pt x="14" y="32"/>
                      <a:pt x="14" y="33"/>
                    </a:cubicBezTo>
                    <a:cubicBezTo>
                      <a:pt x="14" y="33"/>
                      <a:pt x="13" y="34"/>
                      <a:pt x="12" y="34"/>
                    </a:cubicBezTo>
                    <a:cubicBezTo>
                      <a:pt x="12" y="34"/>
                      <a:pt x="13" y="33"/>
                      <a:pt x="12" y="33"/>
                    </a:cubicBezTo>
                    <a:cubicBezTo>
                      <a:pt x="12" y="33"/>
                      <a:pt x="11" y="33"/>
                      <a:pt x="11" y="33"/>
                    </a:cubicBezTo>
                    <a:cubicBezTo>
                      <a:pt x="11" y="34"/>
                      <a:pt x="11" y="34"/>
                      <a:pt x="11" y="34"/>
                    </a:cubicBezTo>
                    <a:cubicBezTo>
                      <a:pt x="11" y="35"/>
                      <a:pt x="10" y="35"/>
                      <a:pt x="10" y="35"/>
                    </a:cubicBezTo>
                    <a:cubicBezTo>
                      <a:pt x="10" y="36"/>
                      <a:pt x="10" y="36"/>
                      <a:pt x="9" y="36"/>
                    </a:cubicBezTo>
                    <a:cubicBezTo>
                      <a:pt x="9" y="36"/>
                      <a:pt x="9" y="36"/>
                      <a:pt x="9" y="36"/>
                    </a:cubicBezTo>
                    <a:cubicBezTo>
                      <a:pt x="9" y="37"/>
                      <a:pt x="9" y="37"/>
                      <a:pt x="9" y="37"/>
                    </a:cubicBezTo>
                    <a:cubicBezTo>
                      <a:pt x="9" y="37"/>
                      <a:pt x="10" y="37"/>
                      <a:pt x="10" y="37"/>
                    </a:cubicBezTo>
                    <a:cubicBezTo>
                      <a:pt x="10" y="40"/>
                      <a:pt x="11" y="38"/>
                      <a:pt x="11" y="38"/>
                    </a:cubicBezTo>
                    <a:cubicBezTo>
                      <a:pt x="12" y="39"/>
                      <a:pt x="12" y="39"/>
                      <a:pt x="12" y="39"/>
                    </a:cubicBezTo>
                    <a:cubicBezTo>
                      <a:pt x="14" y="41"/>
                      <a:pt x="14" y="42"/>
                      <a:pt x="13" y="42"/>
                    </a:cubicBezTo>
                    <a:cubicBezTo>
                      <a:pt x="12" y="42"/>
                      <a:pt x="12" y="44"/>
                      <a:pt x="13" y="44"/>
                    </a:cubicBezTo>
                    <a:cubicBezTo>
                      <a:pt x="13" y="44"/>
                      <a:pt x="13" y="45"/>
                      <a:pt x="13" y="45"/>
                    </a:cubicBezTo>
                    <a:cubicBezTo>
                      <a:pt x="14" y="44"/>
                      <a:pt x="14" y="45"/>
                      <a:pt x="13" y="45"/>
                    </a:cubicBezTo>
                    <a:cubicBezTo>
                      <a:pt x="13" y="46"/>
                      <a:pt x="14" y="46"/>
                      <a:pt x="14" y="46"/>
                    </a:cubicBezTo>
                    <a:cubicBezTo>
                      <a:pt x="15" y="46"/>
                      <a:pt x="14" y="46"/>
                      <a:pt x="15" y="47"/>
                    </a:cubicBezTo>
                    <a:cubicBezTo>
                      <a:pt x="15" y="47"/>
                      <a:pt x="15" y="47"/>
                      <a:pt x="16" y="46"/>
                    </a:cubicBezTo>
                    <a:cubicBezTo>
                      <a:pt x="15" y="45"/>
                      <a:pt x="15" y="44"/>
                      <a:pt x="17" y="44"/>
                    </a:cubicBezTo>
                    <a:cubicBezTo>
                      <a:pt x="17" y="45"/>
                      <a:pt x="17" y="45"/>
                      <a:pt x="17" y="45"/>
                    </a:cubicBezTo>
                    <a:cubicBezTo>
                      <a:pt x="18" y="45"/>
                      <a:pt x="19" y="47"/>
                      <a:pt x="19" y="48"/>
                    </a:cubicBezTo>
                    <a:cubicBezTo>
                      <a:pt x="19" y="49"/>
                      <a:pt x="19" y="48"/>
                      <a:pt x="19" y="49"/>
                    </a:cubicBezTo>
                    <a:cubicBezTo>
                      <a:pt x="19" y="50"/>
                      <a:pt x="20" y="49"/>
                      <a:pt x="20" y="50"/>
                    </a:cubicBezTo>
                    <a:cubicBezTo>
                      <a:pt x="20" y="50"/>
                      <a:pt x="20" y="49"/>
                      <a:pt x="20" y="49"/>
                    </a:cubicBezTo>
                    <a:cubicBezTo>
                      <a:pt x="20" y="49"/>
                      <a:pt x="20" y="49"/>
                      <a:pt x="20" y="49"/>
                    </a:cubicBezTo>
                    <a:cubicBezTo>
                      <a:pt x="20" y="48"/>
                      <a:pt x="20" y="48"/>
                      <a:pt x="20" y="48"/>
                    </a:cubicBezTo>
                    <a:cubicBezTo>
                      <a:pt x="21" y="48"/>
                      <a:pt x="20" y="47"/>
                      <a:pt x="21" y="47"/>
                    </a:cubicBezTo>
                    <a:cubicBezTo>
                      <a:pt x="21" y="46"/>
                      <a:pt x="20" y="46"/>
                      <a:pt x="22" y="46"/>
                    </a:cubicBezTo>
                    <a:cubicBezTo>
                      <a:pt x="22" y="46"/>
                      <a:pt x="22" y="47"/>
                      <a:pt x="22" y="47"/>
                    </a:cubicBezTo>
                    <a:cubicBezTo>
                      <a:pt x="22" y="48"/>
                      <a:pt x="23" y="47"/>
                      <a:pt x="23" y="48"/>
                    </a:cubicBezTo>
                    <a:cubicBezTo>
                      <a:pt x="23" y="48"/>
                      <a:pt x="23" y="48"/>
                      <a:pt x="23" y="48"/>
                    </a:cubicBezTo>
                    <a:cubicBezTo>
                      <a:pt x="24" y="49"/>
                      <a:pt x="23" y="49"/>
                      <a:pt x="24" y="49"/>
                    </a:cubicBezTo>
                    <a:cubicBezTo>
                      <a:pt x="24" y="49"/>
                      <a:pt x="24" y="49"/>
                      <a:pt x="24" y="49"/>
                    </a:cubicBezTo>
                    <a:cubicBezTo>
                      <a:pt x="25" y="49"/>
                      <a:pt x="24" y="49"/>
                      <a:pt x="24" y="49"/>
                    </a:cubicBezTo>
                    <a:cubicBezTo>
                      <a:pt x="25" y="50"/>
                      <a:pt x="26" y="49"/>
                      <a:pt x="25" y="49"/>
                    </a:cubicBezTo>
                    <a:cubicBezTo>
                      <a:pt x="25" y="49"/>
                      <a:pt x="25" y="49"/>
                      <a:pt x="25" y="48"/>
                    </a:cubicBezTo>
                    <a:cubicBezTo>
                      <a:pt x="24" y="48"/>
                      <a:pt x="24" y="47"/>
                      <a:pt x="24" y="47"/>
                    </a:cubicBezTo>
                    <a:cubicBezTo>
                      <a:pt x="24" y="47"/>
                      <a:pt x="25" y="47"/>
                      <a:pt x="25" y="46"/>
                    </a:cubicBezTo>
                    <a:cubicBezTo>
                      <a:pt x="25" y="46"/>
                      <a:pt x="24" y="46"/>
                      <a:pt x="24" y="44"/>
                    </a:cubicBezTo>
                    <a:cubicBezTo>
                      <a:pt x="24" y="43"/>
                      <a:pt x="23" y="43"/>
                      <a:pt x="23" y="43"/>
                    </a:cubicBezTo>
                    <a:cubicBezTo>
                      <a:pt x="23" y="42"/>
                      <a:pt x="23" y="42"/>
                      <a:pt x="23" y="41"/>
                    </a:cubicBezTo>
                    <a:cubicBezTo>
                      <a:pt x="22" y="40"/>
                      <a:pt x="23" y="41"/>
                      <a:pt x="22" y="40"/>
                    </a:cubicBezTo>
                    <a:cubicBezTo>
                      <a:pt x="21" y="39"/>
                      <a:pt x="22" y="39"/>
                      <a:pt x="22" y="39"/>
                    </a:cubicBezTo>
                    <a:cubicBezTo>
                      <a:pt x="23" y="40"/>
                      <a:pt x="23" y="39"/>
                      <a:pt x="24" y="40"/>
                    </a:cubicBezTo>
                    <a:cubicBezTo>
                      <a:pt x="24" y="40"/>
                      <a:pt x="24" y="40"/>
                      <a:pt x="25" y="40"/>
                    </a:cubicBezTo>
                    <a:cubicBezTo>
                      <a:pt x="25" y="41"/>
                      <a:pt x="24" y="40"/>
                      <a:pt x="25" y="41"/>
                    </a:cubicBezTo>
                    <a:cubicBezTo>
                      <a:pt x="25" y="41"/>
                      <a:pt x="25" y="41"/>
                      <a:pt x="25" y="42"/>
                    </a:cubicBezTo>
                    <a:cubicBezTo>
                      <a:pt x="25" y="42"/>
                      <a:pt x="26" y="42"/>
                      <a:pt x="26" y="42"/>
                    </a:cubicBezTo>
                    <a:cubicBezTo>
                      <a:pt x="25" y="41"/>
                      <a:pt x="27" y="42"/>
                      <a:pt x="27" y="41"/>
                    </a:cubicBezTo>
                    <a:cubicBezTo>
                      <a:pt x="27" y="41"/>
                      <a:pt x="26" y="41"/>
                      <a:pt x="26" y="41"/>
                    </a:cubicBezTo>
                    <a:cubicBezTo>
                      <a:pt x="26" y="41"/>
                      <a:pt x="26" y="41"/>
                      <a:pt x="27" y="41"/>
                    </a:cubicBezTo>
                    <a:cubicBezTo>
                      <a:pt x="27" y="41"/>
                      <a:pt x="29" y="41"/>
                      <a:pt x="28" y="40"/>
                    </a:cubicBezTo>
                    <a:cubicBezTo>
                      <a:pt x="27" y="39"/>
                      <a:pt x="29" y="40"/>
                      <a:pt x="28" y="39"/>
                    </a:cubicBezTo>
                    <a:cubicBezTo>
                      <a:pt x="28" y="39"/>
                      <a:pt x="28" y="40"/>
                      <a:pt x="27" y="39"/>
                    </a:cubicBezTo>
                    <a:cubicBezTo>
                      <a:pt x="27" y="39"/>
                      <a:pt x="28" y="38"/>
                      <a:pt x="27" y="38"/>
                    </a:cubicBezTo>
                    <a:cubicBezTo>
                      <a:pt x="26" y="38"/>
                      <a:pt x="27" y="40"/>
                      <a:pt x="26" y="39"/>
                    </a:cubicBezTo>
                    <a:cubicBezTo>
                      <a:pt x="26" y="39"/>
                      <a:pt x="25" y="39"/>
                      <a:pt x="25" y="38"/>
                    </a:cubicBezTo>
                    <a:cubicBezTo>
                      <a:pt x="26" y="38"/>
                      <a:pt x="25" y="38"/>
                      <a:pt x="25" y="37"/>
                    </a:cubicBezTo>
                    <a:cubicBezTo>
                      <a:pt x="25" y="37"/>
                      <a:pt x="26" y="37"/>
                      <a:pt x="25" y="37"/>
                    </a:cubicBezTo>
                    <a:cubicBezTo>
                      <a:pt x="25" y="36"/>
                      <a:pt x="24" y="37"/>
                      <a:pt x="24" y="36"/>
                    </a:cubicBezTo>
                    <a:cubicBezTo>
                      <a:pt x="24" y="35"/>
                      <a:pt x="25" y="36"/>
                      <a:pt x="25" y="36"/>
                    </a:cubicBezTo>
                    <a:cubicBezTo>
                      <a:pt x="26" y="35"/>
                      <a:pt x="27" y="35"/>
                      <a:pt x="27" y="35"/>
                    </a:cubicBezTo>
                    <a:cubicBezTo>
                      <a:pt x="28" y="36"/>
                      <a:pt x="27" y="36"/>
                      <a:pt x="27" y="36"/>
                    </a:cubicBezTo>
                    <a:cubicBezTo>
                      <a:pt x="28" y="37"/>
                      <a:pt x="29" y="35"/>
                      <a:pt x="29" y="36"/>
                    </a:cubicBezTo>
                    <a:cubicBezTo>
                      <a:pt x="29" y="36"/>
                      <a:pt x="29" y="36"/>
                      <a:pt x="30" y="36"/>
                    </a:cubicBezTo>
                    <a:cubicBezTo>
                      <a:pt x="30" y="37"/>
                      <a:pt x="30" y="37"/>
                      <a:pt x="31" y="37"/>
                    </a:cubicBezTo>
                    <a:cubicBezTo>
                      <a:pt x="31" y="37"/>
                      <a:pt x="31" y="38"/>
                      <a:pt x="32" y="38"/>
                    </a:cubicBezTo>
                    <a:cubicBezTo>
                      <a:pt x="32" y="38"/>
                      <a:pt x="32" y="38"/>
                      <a:pt x="32" y="38"/>
                    </a:cubicBezTo>
                    <a:cubicBezTo>
                      <a:pt x="33" y="38"/>
                      <a:pt x="33" y="37"/>
                      <a:pt x="33" y="37"/>
                    </a:cubicBezTo>
                    <a:cubicBezTo>
                      <a:pt x="33" y="36"/>
                      <a:pt x="32" y="36"/>
                      <a:pt x="32" y="35"/>
                    </a:cubicBezTo>
                    <a:cubicBezTo>
                      <a:pt x="33" y="35"/>
                      <a:pt x="31" y="34"/>
                      <a:pt x="32" y="34"/>
                    </a:cubicBezTo>
                    <a:cubicBezTo>
                      <a:pt x="32" y="34"/>
                      <a:pt x="33" y="34"/>
                      <a:pt x="32" y="33"/>
                    </a:cubicBezTo>
                    <a:cubicBezTo>
                      <a:pt x="31" y="32"/>
                      <a:pt x="29" y="32"/>
                      <a:pt x="29" y="32"/>
                    </a:cubicBezTo>
                    <a:cubicBezTo>
                      <a:pt x="29" y="31"/>
                      <a:pt x="30" y="31"/>
                      <a:pt x="31" y="31"/>
                    </a:cubicBezTo>
                    <a:cubicBezTo>
                      <a:pt x="32" y="31"/>
                      <a:pt x="33" y="31"/>
                      <a:pt x="32" y="32"/>
                    </a:cubicBezTo>
                    <a:cubicBezTo>
                      <a:pt x="32" y="33"/>
                      <a:pt x="33" y="32"/>
                      <a:pt x="33" y="33"/>
                    </a:cubicBezTo>
                    <a:cubicBezTo>
                      <a:pt x="33" y="33"/>
                      <a:pt x="33" y="33"/>
                      <a:pt x="33" y="33"/>
                    </a:cubicBezTo>
                    <a:cubicBezTo>
                      <a:pt x="34" y="33"/>
                      <a:pt x="33" y="34"/>
                      <a:pt x="33" y="34"/>
                    </a:cubicBezTo>
                    <a:cubicBezTo>
                      <a:pt x="34" y="34"/>
                      <a:pt x="33" y="34"/>
                      <a:pt x="34" y="34"/>
                    </a:cubicBezTo>
                    <a:cubicBezTo>
                      <a:pt x="35" y="34"/>
                      <a:pt x="33" y="35"/>
                      <a:pt x="34" y="35"/>
                    </a:cubicBezTo>
                    <a:cubicBezTo>
                      <a:pt x="34" y="36"/>
                      <a:pt x="34" y="34"/>
                      <a:pt x="35" y="35"/>
                    </a:cubicBezTo>
                    <a:cubicBezTo>
                      <a:pt x="35" y="36"/>
                      <a:pt x="35" y="34"/>
                      <a:pt x="36" y="35"/>
                    </a:cubicBezTo>
                    <a:cubicBezTo>
                      <a:pt x="36" y="36"/>
                      <a:pt x="36" y="36"/>
                      <a:pt x="37" y="35"/>
                    </a:cubicBezTo>
                    <a:cubicBezTo>
                      <a:pt x="37" y="34"/>
                      <a:pt x="37" y="34"/>
                      <a:pt x="37" y="33"/>
                    </a:cubicBezTo>
                    <a:cubicBezTo>
                      <a:pt x="36" y="33"/>
                      <a:pt x="37" y="34"/>
                      <a:pt x="35" y="34"/>
                    </a:cubicBezTo>
                    <a:cubicBezTo>
                      <a:pt x="34" y="33"/>
                      <a:pt x="34" y="33"/>
                      <a:pt x="34" y="33"/>
                    </a:cubicBezTo>
                    <a:cubicBezTo>
                      <a:pt x="34" y="32"/>
                      <a:pt x="34" y="32"/>
                      <a:pt x="34" y="32"/>
                    </a:cubicBezTo>
                    <a:cubicBezTo>
                      <a:pt x="34" y="31"/>
                      <a:pt x="33" y="31"/>
                      <a:pt x="34" y="30"/>
                    </a:cubicBezTo>
                    <a:cubicBezTo>
                      <a:pt x="34" y="30"/>
                      <a:pt x="33" y="30"/>
                      <a:pt x="33" y="29"/>
                    </a:cubicBezTo>
                    <a:cubicBezTo>
                      <a:pt x="34" y="29"/>
                      <a:pt x="33" y="29"/>
                      <a:pt x="32" y="29"/>
                    </a:cubicBezTo>
                    <a:cubicBezTo>
                      <a:pt x="31" y="29"/>
                      <a:pt x="32" y="29"/>
                      <a:pt x="31" y="29"/>
                    </a:cubicBezTo>
                    <a:cubicBezTo>
                      <a:pt x="29" y="29"/>
                      <a:pt x="31" y="28"/>
                      <a:pt x="30" y="28"/>
                    </a:cubicBezTo>
                    <a:cubicBezTo>
                      <a:pt x="29" y="28"/>
                      <a:pt x="29" y="29"/>
                      <a:pt x="28" y="28"/>
                    </a:cubicBezTo>
                    <a:cubicBezTo>
                      <a:pt x="28" y="27"/>
                      <a:pt x="28" y="28"/>
                      <a:pt x="27" y="27"/>
                    </a:cubicBezTo>
                    <a:cubicBezTo>
                      <a:pt x="27" y="26"/>
                      <a:pt x="27" y="26"/>
                      <a:pt x="27" y="26"/>
                    </a:cubicBezTo>
                    <a:cubicBezTo>
                      <a:pt x="27" y="26"/>
                      <a:pt x="26" y="25"/>
                      <a:pt x="26" y="25"/>
                    </a:cubicBezTo>
                    <a:cubicBezTo>
                      <a:pt x="26" y="26"/>
                      <a:pt x="25" y="26"/>
                      <a:pt x="25" y="26"/>
                    </a:cubicBezTo>
                    <a:cubicBezTo>
                      <a:pt x="24" y="26"/>
                      <a:pt x="25" y="26"/>
                      <a:pt x="24" y="27"/>
                    </a:cubicBezTo>
                    <a:cubicBezTo>
                      <a:pt x="24" y="27"/>
                      <a:pt x="23" y="27"/>
                      <a:pt x="23" y="27"/>
                    </a:cubicBezTo>
                    <a:cubicBezTo>
                      <a:pt x="22" y="27"/>
                      <a:pt x="23" y="27"/>
                      <a:pt x="23" y="27"/>
                    </a:cubicBezTo>
                    <a:cubicBezTo>
                      <a:pt x="24" y="27"/>
                      <a:pt x="24" y="28"/>
                      <a:pt x="24" y="27"/>
                    </a:cubicBezTo>
                    <a:cubicBezTo>
                      <a:pt x="24" y="26"/>
                      <a:pt x="24" y="28"/>
                      <a:pt x="25" y="27"/>
                    </a:cubicBezTo>
                    <a:cubicBezTo>
                      <a:pt x="26" y="27"/>
                      <a:pt x="26" y="28"/>
                      <a:pt x="26" y="28"/>
                    </a:cubicBezTo>
                    <a:cubicBezTo>
                      <a:pt x="27" y="28"/>
                      <a:pt x="27" y="28"/>
                      <a:pt x="27" y="29"/>
                    </a:cubicBezTo>
                    <a:cubicBezTo>
                      <a:pt x="28" y="29"/>
                      <a:pt x="28" y="30"/>
                      <a:pt x="28" y="30"/>
                    </a:cubicBezTo>
                    <a:cubicBezTo>
                      <a:pt x="29" y="30"/>
                      <a:pt x="29" y="30"/>
                      <a:pt x="29" y="31"/>
                    </a:cubicBezTo>
                    <a:cubicBezTo>
                      <a:pt x="28" y="31"/>
                      <a:pt x="28" y="30"/>
                      <a:pt x="28" y="30"/>
                    </a:cubicBezTo>
                    <a:cubicBezTo>
                      <a:pt x="28" y="31"/>
                      <a:pt x="28" y="30"/>
                      <a:pt x="27" y="30"/>
                    </a:cubicBezTo>
                    <a:cubicBezTo>
                      <a:pt x="26" y="30"/>
                      <a:pt x="26" y="30"/>
                      <a:pt x="27" y="30"/>
                    </a:cubicBezTo>
                    <a:cubicBezTo>
                      <a:pt x="27" y="30"/>
                      <a:pt x="27" y="29"/>
                      <a:pt x="26" y="29"/>
                    </a:cubicBezTo>
                    <a:cubicBezTo>
                      <a:pt x="26" y="29"/>
                      <a:pt x="26" y="29"/>
                      <a:pt x="25" y="29"/>
                    </a:cubicBezTo>
                    <a:cubicBezTo>
                      <a:pt x="25" y="29"/>
                      <a:pt x="26" y="29"/>
                      <a:pt x="25" y="29"/>
                    </a:cubicBezTo>
                    <a:cubicBezTo>
                      <a:pt x="24" y="29"/>
                      <a:pt x="25" y="28"/>
                      <a:pt x="24" y="28"/>
                    </a:cubicBezTo>
                    <a:cubicBezTo>
                      <a:pt x="23" y="28"/>
                      <a:pt x="22" y="28"/>
                      <a:pt x="22" y="28"/>
                    </a:cubicBezTo>
                    <a:cubicBezTo>
                      <a:pt x="22" y="27"/>
                      <a:pt x="21" y="28"/>
                      <a:pt x="21" y="27"/>
                    </a:cubicBezTo>
                    <a:cubicBezTo>
                      <a:pt x="20" y="26"/>
                      <a:pt x="21" y="27"/>
                      <a:pt x="22" y="27"/>
                    </a:cubicBezTo>
                    <a:cubicBezTo>
                      <a:pt x="23" y="27"/>
                      <a:pt x="22" y="27"/>
                      <a:pt x="23" y="26"/>
                    </a:cubicBezTo>
                    <a:cubicBezTo>
                      <a:pt x="24" y="26"/>
                      <a:pt x="24" y="26"/>
                      <a:pt x="24" y="26"/>
                    </a:cubicBezTo>
                    <a:cubicBezTo>
                      <a:pt x="24" y="26"/>
                      <a:pt x="25" y="25"/>
                      <a:pt x="24" y="26"/>
                    </a:cubicBezTo>
                    <a:cubicBezTo>
                      <a:pt x="24" y="26"/>
                      <a:pt x="24" y="25"/>
                      <a:pt x="24" y="25"/>
                    </a:cubicBezTo>
                    <a:cubicBezTo>
                      <a:pt x="23" y="25"/>
                      <a:pt x="23" y="24"/>
                      <a:pt x="23" y="24"/>
                    </a:cubicBezTo>
                    <a:cubicBezTo>
                      <a:pt x="22" y="25"/>
                      <a:pt x="22" y="23"/>
                      <a:pt x="23" y="23"/>
                    </a:cubicBezTo>
                    <a:cubicBezTo>
                      <a:pt x="24" y="23"/>
                      <a:pt x="24" y="23"/>
                      <a:pt x="24" y="23"/>
                    </a:cubicBezTo>
                    <a:cubicBezTo>
                      <a:pt x="25" y="23"/>
                      <a:pt x="24" y="23"/>
                      <a:pt x="25" y="23"/>
                    </a:cubicBezTo>
                    <a:cubicBezTo>
                      <a:pt x="25" y="23"/>
                      <a:pt x="25" y="24"/>
                      <a:pt x="26" y="24"/>
                    </a:cubicBezTo>
                    <a:cubicBezTo>
                      <a:pt x="25" y="24"/>
                      <a:pt x="25" y="25"/>
                      <a:pt x="25" y="24"/>
                    </a:cubicBezTo>
                    <a:cubicBezTo>
                      <a:pt x="25" y="24"/>
                      <a:pt x="24" y="25"/>
                      <a:pt x="24" y="25"/>
                    </a:cubicBezTo>
                    <a:cubicBezTo>
                      <a:pt x="25" y="25"/>
                      <a:pt x="27" y="25"/>
                      <a:pt x="27" y="24"/>
                    </a:cubicBezTo>
                    <a:cubicBezTo>
                      <a:pt x="25" y="22"/>
                      <a:pt x="25" y="21"/>
                      <a:pt x="24" y="21"/>
                    </a:cubicBezTo>
                    <a:cubicBezTo>
                      <a:pt x="24" y="21"/>
                      <a:pt x="24" y="21"/>
                      <a:pt x="23" y="20"/>
                    </a:cubicBezTo>
                    <a:cubicBezTo>
                      <a:pt x="23" y="20"/>
                      <a:pt x="23" y="20"/>
                      <a:pt x="23" y="20"/>
                    </a:cubicBezTo>
                    <a:cubicBezTo>
                      <a:pt x="23" y="20"/>
                      <a:pt x="24" y="20"/>
                      <a:pt x="23" y="20"/>
                    </a:cubicBezTo>
                    <a:cubicBezTo>
                      <a:pt x="23" y="20"/>
                      <a:pt x="23" y="19"/>
                      <a:pt x="23" y="19"/>
                    </a:cubicBezTo>
                    <a:cubicBezTo>
                      <a:pt x="23" y="19"/>
                      <a:pt x="23" y="18"/>
                      <a:pt x="22" y="18"/>
                    </a:cubicBezTo>
                    <a:cubicBezTo>
                      <a:pt x="21" y="18"/>
                      <a:pt x="22" y="17"/>
                      <a:pt x="21" y="17"/>
                    </a:cubicBezTo>
                    <a:cubicBezTo>
                      <a:pt x="21" y="17"/>
                      <a:pt x="21" y="16"/>
                      <a:pt x="21" y="16"/>
                    </a:cubicBezTo>
                    <a:cubicBezTo>
                      <a:pt x="20" y="15"/>
                      <a:pt x="21" y="15"/>
                      <a:pt x="21" y="14"/>
                    </a:cubicBezTo>
                    <a:cubicBezTo>
                      <a:pt x="21" y="14"/>
                      <a:pt x="21" y="13"/>
                      <a:pt x="21" y="13"/>
                    </a:cubicBezTo>
                    <a:cubicBezTo>
                      <a:pt x="21" y="13"/>
                      <a:pt x="21" y="13"/>
                      <a:pt x="21" y="12"/>
                    </a:cubicBezTo>
                    <a:cubicBezTo>
                      <a:pt x="21" y="12"/>
                      <a:pt x="22" y="11"/>
                      <a:pt x="22" y="12"/>
                    </a:cubicBezTo>
                    <a:cubicBezTo>
                      <a:pt x="22" y="13"/>
                      <a:pt x="22" y="11"/>
                      <a:pt x="22" y="11"/>
                    </a:cubicBezTo>
                    <a:cubicBezTo>
                      <a:pt x="23" y="11"/>
                      <a:pt x="23" y="10"/>
                      <a:pt x="24" y="11"/>
                    </a:cubicBezTo>
                    <a:cubicBezTo>
                      <a:pt x="24" y="13"/>
                      <a:pt x="22" y="12"/>
                      <a:pt x="22" y="12"/>
                    </a:cubicBezTo>
                    <a:cubicBezTo>
                      <a:pt x="23" y="13"/>
                      <a:pt x="23" y="13"/>
                      <a:pt x="23" y="13"/>
                    </a:cubicBezTo>
                    <a:cubicBezTo>
                      <a:pt x="24" y="13"/>
                      <a:pt x="24" y="14"/>
                      <a:pt x="25" y="14"/>
                    </a:cubicBezTo>
                    <a:cubicBezTo>
                      <a:pt x="26" y="14"/>
                      <a:pt x="26" y="14"/>
                      <a:pt x="26" y="15"/>
                    </a:cubicBezTo>
                    <a:cubicBezTo>
                      <a:pt x="26" y="15"/>
                      <a:pt x="26" y="16"/>
                      <a:pt x="27" y="16"/>
                    </a:cubicBezTo>
                    <a:cubicBezTo>
                      <a:pt x="27" y="16"/>
                      <a:pt x="26" y="17"/>
                      <a:pt x="28" y="17"/>
                    </a:cubicBezTo>
                    <a:cubicBezTo>
                      <a:pt x="28" y="17"/>
                      <a:pt x="28" y="17"/>
                      <a:pt x="28" y="17"/>
                    </a:cubicBezTo>
                    <a:cubicBezTo>
                      <a:pt x="30" y="18"/>
                      <a:pt x="30" y="18"/>
                      <a:pt x="30" y="17"/>
                    </a:cubicBezTo>
                    <a:cubicBezTo>
                      <a:pt x="29" y="17"/>
                      <a:pt x="30" y="17"/>
                      <a:pt x="29" y="16"/>
                    </a:cubicBezTo>
                    <a:cubicBezTo>
                      <a:pt x="28" y="16"/>
                      <a:pt x="28" y="16"/>
                      <a:pt x="28" y="16"/>
                    </a:cubicBezTo>
                    <a:cubicBezTo>
                      <a:pt x="28" y="15"/>
                      <a:pt x="27" y="15"/>
                      <a:pt x="27" y="15"/>
                    </a:cubicBezTo>
                    <a:cubicBezTo>
                      <a:pt x="27" y="14"/>
                      <a:pt x="27" y="14"/>
                      <a:pt x="27" y="14"/>
                    </a:cubicBezTo>
                    <a:cubicBezTo>
                      <a:pt x="28" y="14"/>
                      <a:pt x="28" y="15"/>
                      <a:pt x="29" y="14"/>
                    </a:cubicBezTo>
                    <a:cubicBezTo>
                      <a:pt x="29" y="14"/>
                      <a:pt x="29" y="15"/>
                      <a:pt x="30" y="15"/>
                    </a:cubicBezTo>
                    <a:cubicBezTo>
                      <a:pt x="30" y="15"/>
                      <a:pt x="30" y="16"/>
                      <a:pt x="30" y="15"/>
                    </a:cubicBezTo>
                    <a:cubicBezTo>
                      <a:pt x="30" y="15"/>
                      <a:pt x="30" y="16"/>
                      <a:pt x="31" y="17"/>
                    </a:cubicBezTo>
                    <a:cubicBezTo>
                      <a:pt x="32" y="17"/>
                      <a:pt x="31" y="17"/>
                      <a:pt x="32" y="17"/>
                    </a:cubicBezTo>
                    <a:cubicBezTo>
                      <a:pt x="32" y="17"/>
                      <a:pt x="32" y="15"/>
                      <a:pt x="31" y="15"/>
                    </a:cubicBezTo>
                    <a:cubicBezTo>
                      <a:pt x="31" y="15"/>
                      <a:pt x="31" y="15"/>
                      <a:pt x="30" y="15"/>
                    </a:cubicBezTo>
                    <a:cubicBezTo>
                      <a:pt x="30" y="14"/>
                      <a:pt x="29" y="14"/>
                      <a:pt x="30" y="13"/>
                    </a:cubicBezTo>
                    <a:cubicBezTo>
                      <a:pt x="31" y="13"/>
                      <a:pt x="31" y="13"/>
                      <a:pt x="32" y="14"/>
                    </a:cubicBezTo>
                    <a:cubicBezTo>
                      <a:pt x="32" y="14"/>
                      <a:pt x="32" y="14"/>
                      <a:pt x="33" y="14"/>
                    </a:cubicBezTo>
                    <a:cubicBezTo>
                      <a:pt x="33" y="14"/>
                      <a:pt x="33" y="14"/>
                      <a:pt x="34" y="14"/>
                    </a:cubicBezTo>
                    <a:cubicBezTo>
                      <a:pt x="34" y="15"/>
                      <a:pt x="34" y="16"/>
                      <a:pt x="35" y="15"/>
                    </a:cubicBezTo>
                    <a:cubicBezTo>
                      <a:pt x="35" y="15"/>
                      <a:pt x="35" y="15"/>
                      <a:pt x="34" y="14"/>
                    </a:cubicBezTo>
                    <a:cubicBezTo>
                      <a:pt x="34" y="14"/>
                      <a:pt x="34" y="13"/>
                      <a:pt x="34" y="13"/>
                    </a:cubicBezTo>
                    <a:cubicBezTo>
                      <a:pt x="33" y="13"/>
                      <a:pt x="32" y="13"/>
                      <a:pt x="32" y="13"/>
                    </a:cubicBezTo>
                    <a:cubicBezTo>
                      <a:pt x="32" y="12"/>
                      <a:pt x="32" y="12"/>
                      <a:pt x="32" y="13"/>
                    </a:cubicBezTo>
                    <a:cubicBezTo>
                      <a:pt x="32" y="14"/>
                      <a:pt x="31" y="13"/>
                      <a:pt x="31" y="12"/>
                    </a:cubicBezTo>
                    <a:cubicBezTo>
                      <a:pt x="30" y="12"/>
                      <a:pt x="32" y="12"/>
                      <a:pt x="31" y="11"/>
                    </a:cubicBezTo>
                    <a:cubicBezTo>
                      <a:pt x="31" y="11"/>
                      <a:pt x="29" y="10"/>
                      <a:pt x="30" y="10"/>
                    </a:cubicBezTo>
                    <a:cubicBezTo>
                      <a:pt x="31" y="9"/>
                      <a:pt x="32" y="11"/>
                      <a:pt x="33" y="10"/>
                    </a:cubicBezTo>
                    <a:cubicBezTo>
                      <a:pt x="34" y="9"/>
                      <a:pt x="34" y="9"/>
                      <a:pt x="35" y="9"/>
                    </a:cubicBezTo>
                    <a:cubicBezTo>
                      <a:pt x="35" y="9"/>
                      <a:pt x="35" y="8"/>
                      <a:pt x="35" y="8"/>
                    </a:cubicBezTo>
                    <a:cubicBezTo>
                      <a:pt x="36" y="8"/>
                      <a:pt x="36" y="7"/>
                      <a:pt x="36" y="8"/>
                    </a:cubicBezTo>
                    <a:cubicBezTo>
                      <a:pt x="37" y="8"/>
                      <a:pt x="36" y="9"/>
                      <a:pt x="38" y="9"/>
                    </a:cubicBezTo>
                    <a:cubicBezTo>
                      <a:pt x="39" y="9"/>
                      <a:pt x="39" y="8"/>
                      <a:pt x="39" y="8"/>
                    </a:cubicBezTo>
                    <a:cubicBezTo>
                      <a:pt x="40" y="8"/>
                      <a:pt x="40" y="7"/>
                      <a:pt x="41" y="7"/>
                    </a:cubicBezTo>
                    <a:cubicBezTo>
                      <a:pt x="41" y="7"/>
                      <a:pt x="41" y="8"/>
                      <a:pt x="42" y="8"/>
                    </a:cubicBezTo>
                    <a:cubicBezTo>
                      <a:pt x="42" y="8"/>
                      <a:pt x="42" y="7"/>
                      <a:pt x="44" y="9"/>
                    </a:cubicBezTo>
                    <a:cubicBezTo>
                      <a:pt x="44" y="9"/>
                      <a:pt x="46" y="9"/>
                      <a:pt x="47" y="9"/>
                    </a:cubicBezTo>
                    <a:cubicBezTo>
                      <a:pt x="47" y="9"/>
                      <a:pt x="48" y="9"/>
                      <a:pt x="48" y="9"/>
                    </a:cubicBezTo>
                    <a:cubicBezTo>
                      <a:pt x="48" y="10"/>
                      <a:pt x="48" y="10"/>
                      <a:pt x="48" y="10"/>
                    </a:cubicBezTo>
                    <a:cubicBezTo>
                      <a:pt x="48" y="10"/>
                      <a:pt x="48" y="10"/>
                      <a:pt x="48" y="10"/>
                    </a:cubicBezTo>
                    <a:cubicBezTo>
                      <a:pt x="49" y="10"/>
                      <a:pt x="49" y="9"/>
                      <a:pt x="50" y="9"/>
                    </a:cubicBezTo>
                    <a:cubicBezTo>
                      <a:pt x="50" y="9"/>
                      <a:pt x="49" y="9"/>
                      <a:pt x="51" y="8"/>
                    </a:cubicBezTo>
                    <a:cubicBezTo>
                      <a:pt x="51" y="8"/>
                      <a:pt x="51" y="8"/>
                      <a:pt x="51" y="7"/>
                    </a:cubicBezTo>
                    <a:cubicBezTo>
                      <a:pt x="51" y="7"/>
                      <a:pt x="50" y="8"/>
                      <a:pt x="51" y="5"/>
                    </a:cubicBezTo>
                    <a:cubicBezTo>
                      <a:pt x="51" y="4"/>
                      <a:pt x="51" y="5"/>
                      <a:pt x="52" y="4"/>
                    </a:cubicBezTo>
                    <a:cubicBezTo>
                      <a:pt x="52" y="4"/>
                      <a:pt x="53" y="4"/>
                      <a:pt x="53" y="4"/>
                    </a:cubicBezTo>
                    <a:cubicBezTo>
                      <a:pt x="53" y="3"/>
                      <a:pt x="53" y="3"/>
                      <a:pt x="53" y="2"/>
                    </a:cubicBezTo>
                    <a:close/>
                    <a:moveTo>
                      <a:pt x="8" y="27"/>
                    </a:moveTo>
                    <a:cubicBezTo>
                      <a:pt x="7" y="26"/>
                      <a:pt x="6" y="27"/>
                      <a:pt x="6" y="26"/>
                    </a:cubicBezTo>
                    <a:cubicBezTo>
                      <a:pt x="7" y="26"/>
                      <a:pt x="6" y="26"/>
                      <a:pt x="6" y="25"/>
                    </a:cubicBezTo>
                    <a:cubicBezTo>
                      <a:pt x="6" y="24"/>
                      <a:pt x="7" y="25"/>
                      <a:pt x="7" y="25"/>
                    </a:cubicBezTo>
                    <a:cubicBezTo>
                      <a:pt x="7" y="26"/>
                      <a:pt x="7" y="25"/>
                      <a:pt x="8" y="26"/>
                    </a:cubicBezTo>
                    <a:cubicBezTo>
                      <a:pt x="8" y="26"/>
                      <a:pt x="9" y="25"/>
                      <a:pt x="9" y="26"/>
                    </a:cubicBezTo>
                    <a:cubicBezTo>
                      <a:pt x="9" y="26"/>
                      <a:pt x="9" y="27"/>
                      <a:pt x="8" y="27"/>
                    </a:cubicBezTo>
                    <a:close/>
                  </a:path>
                </a:pathLst>
              </a:custGeom>
              <a:solidFill>
                <a:schemeClr val="accent1"/>
              </a:solidFill>
              <a:ln w="3175">
                <a:noFill/>
              </a:ln>
            </p:spPr>
            <p:txBody>
              <a:bodyPr vert="horz" wrap="square" lIns="91440" tIns="45720" rIns="91440" bIns="45720" numCol="1" anchor="t" anchorCtr="0" compatLnSpc="1">
                <a:prstTxWarp prst="textNoShape">
                  <a:avLst/>
                </a:prstTxWarp>
              </a:bodyPr>
              <a:lstStyle/>
              <a:p>
                <a:endParaRPr lang="en-GB"/>
              </a:p>
            </p:txBody>
          </p:sp>
          <p:sp>
            <p:nvSpPr>
              <p:cNvPr id="5381" name="Freeform 2904">
                <a:extLst>
                  <a:ext uri="{FF2B5EF4-FFF2-40B4-BE49-F238E27FC236}">
                    <a16:creationId xmlns:a16="http://schemas.microsoft.com/office/drawing/2014/main" id="{560FF7DC-7312-10A2-CED9-F76929784024}"/>
                  </a:ext>
                </a:extLst>
              </p:cNvPr>
              <p:cNvSpPr>
                <a:spLocks/>
              </p:cNvSpPr>
              <p:nvPr/>
            </p:nvSpPr>
            <p:spPr bwMode="auto">
              <a:xfrm>
                <a:off x="4806950" y="3457575"/>
                <a:ext cx="63500" cy="42862"/>
              </a:xfrm>
              <a:custGeom>
                <a:avLst/>
                <a:gdLst>
                  <a:gd name="T0" fmla="*/ 21 w 22"/>
                  <a:gd name="T1" fmla="*/ 6 h 15"/>
                  <a:gd name="T2" fmla="*/ 20 w 22"/>
                  <a:gd name="T3" fmla="*/ 4 h 15"/>
                  <a:gd name="T4" fmla="*/ 19 w 22"/>
                  <a:gd name="T5" fmla="*/ 4 h 15"/>
                  <a:gd name="T6" fmla="*/ 18 w 22"/>
                  <a:gd name="T7" fmla="*/ 2 h 15"/>
                  <a:gd name="T8" fmla="*/ 17 w 22"/>
                  <a:gd name="T9" fmla="*/ 1 h 15"/>
                  <a:gd name="T10" fmla="*/ 16 w 22"/>
                  <a:gd name="T11" fmla="*/ 0 h 15"/>
                  <a:gd name="T12" fmla="*/ 15 w 22"/>
                  <a:gd name="T13" fmla="*/ 0 h 15"/>
                  <a:gd name="T14" fmla="*/ 13 w 22"/>
                  <a:gd name="T15" fmla="*/ 0 h 15"/>
                  <a:gd name="T16" fmla="*/ 12 w 22"/>
                  <a:gd name="T17" fmla="*/ 0 h 15"/>
                  <a:gd name="T18" fmla="*/ 10 w 22"/>
                  <a:gd name="T19" fmla="*/ 1 h 15"/>
                  <a:gd name="T20" fmla="*/ 10 w 22"/>
                  <a:gd name="T21" fmla="*/ 1 h 15"/>
                  <a:gd name="T22" fmla="*/ 8 w 22"/>
                  <a:gd name="T23" fmla="*/ 1 h 15"/>
                  <a:gd name="T24" fmla="*/ 8 w 22"/>
                  <a:gd name="T25" fmla="*/ 2 h 15"/>
                  <a:gd name="T26" fmla="*/ 6 w 22"/>
                  <a:gd name="T27" fmla="*/ 2 h 15"/>
                  <a:gd name="T28" fmla="*/ 5 w 22"/>
                  <a:gd name="T29" fmla="*/ 2 h 15"/>
                  <a:gd name="T30" fmla="*/ 4 w 22"/>
                  <a:gd name="T31" fmla="*/ 2 h 15"/>
                  <a:gd name="T32" fmla="*/ 3 w 22"/>
                  <a:gd name="T33" fmla="*/ 4 h 15"/>
                  <a:gd name="T34" fmla="*/ 2 w 22"/>
                  <a:gd name="T35" fmla="*/ 5 h 15"/>
                  <a:gd name="T36" fmla="*/ 2 w 22"/>
                  <a:gd name="T37" fmla="*/ 5 h 15"/>
                  <a:gd name="T38" fmla="*/ 1 w 22"/>
                  <a:gd name="T39" fmla="*/ 5 h 15"/>
                  <a:gd name="T40" fmla="*/ 1 w 22"/>
                  <a:gd name="T41" fmla="*/ 6 h 15"/>
                  <a:gd name="T42" fmla="*/ 1 w 22"/>
                  <a:gd name="T43" fmla="*/ 7 h 15"/>
                  <a:gd name="T44" fmla="*/ 1 w 22"/>
                  <a:gd name="T45" fmla="*/ 7 h 15"/>
                  <a:gd name="T46" fmla="*/ 1 w 22"/>
                  <a:gd name="T47" fmla="*/ 9 h 15"/>
                  <a:gd name="T48" fmla="*/ 1 w 22"/>
                  <a:gd name="T49" fmla="*/ 10 h 15"/>
                  <a:gd name="T50" fmla="*/ 1 w 22"/>
                  <a:gd name="T51" fmla="*/ 11 h 15"/>
                  <a:gd name="T52" fmla="*/ 1 w 22"/>
                  <a:gd name="T53" fmla="*/ 12 h 15"/>
                  <a:gd name="T54" fmla="*/ 2 w 22"/>
                  <a:gd name="T55" fmla="*/ 13 h 15"/>
                  <a:gd name="T56" fmla="*/ 3 w 22"/>
                  <a:gd name="T57" fmla="*/ 14 h 15"/>
                  <a:gd name="T58" fmla="*/ 4 w 22"/>
                  <a:gd name="T59" fmla="*/ 14 h 15"/>
                  <a:gd name="T60" fmla="*/ 5 w 22"/>
                  <a:gd name="T61" fmla="*/ 14 h 15"/>
                  <a:gd name="T62" fmla="*/ 5 w 22"/>
                  <a:gd name="T63" fmla="*/ 14 h 15"/>
                  <a:gd name="T64" fmla="*/ 6 w 22"/>
                  <a:gd name="T65" fmla="*/ 15 h 15"/>
                  <a:gd name="T66" fmla="*/ 7 w 22"/>
                  <a:gd name="T67" fmla="*/ 15 h 15"/>
                  <a:gd name="T68" fmla="*/ 9 w 22"/>
                  <a:gd name="T69" fmla="*/ 14 h 15"/>
                  <a:gd name="T70" fmla="*/ 11 w 22"/>
                  <a:gd name="T71" fmla="*/ 14 h 15"/>
                  <a:gd name="T72" fmla="*/ 12 w 22"/>
                  <a:gd name="T73" fmla="*/ 13 h 15"/>
                  <a:gd name="T74" fmla="*/ 13 w 22"/>
                  <a:gd name="T75" fmla="*/ 12 h 15"/>
                  <a:gd name="T76" fmla="*/ 14 w 22"/>
                  <a:gd name="T77" fmla="*/ 12 h 15"/>
                  <a:gd name="T78" fmla="*/ 16 w 22"/>
                  <a:gd name="T79" fmla="*/ 12 h 15"/>
                  <a:gd name="T80" fmla="*/ 18 w 22"/>
                  <a:gd name="T81" fmla="*/ 12 h 15"/>
                  <a:gd name="T82" fmla="*/ 19 w 22"/>
                  <a:gd name="T83" fmla="*/ 12 h 15"/>
                  <a:gd name="T84" fmla="*/ 20 w 22"/>
                  <a:gd name="T85" fmla="*/ 10 h 15"/>
                  <a:gd name="T86" fmla="*/ 20 w 22"/>
                  <a:gd name="T87" fmla="*/ 10 h 15"/>
                  <a:gd name="T88" fmla="*/ 21 w 22"/>
                  <a:gd name="T89" fmla="*/ 8 h 15"/>
                  <a:gd name="T90" fmla="*/ 21 w 22"/>
                  <a:gd name="T91" fmla="*/ 6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2" h="15">
                    <a:moveTo>
                      <a:pt x="21" y="6"/>
                    </a:moveTo>
                    <a:cubicBezTo>
                      <a:pt x="21" y="6"/>
                      <a:pt x="20" y="5"/>
                      <a:pt x="20" y="4"/>
                    </a:cubicBezTo>
                    <a:cubicBezTo>
                      <a:pt x="20" y="4"/>
                      <a:pt x="20" y="3"/>
                      <a:pt x="19" y="4"/>
                    </a:cubicBezTo>
                    <a:cubicBezTo>
                      <a:pt x="19" y="4"/>
                      <a:pt x="19" y="3"/>
                      <a:pt x="18" y="2"/>
                    </a:cubicBezTo>
                    <a:cubicBezTo>
                      <a:pt x="17" y="2"/>
                      <a:pt x="17" y="1"/>
                      <a:pt x="17" y="1"/>
                    </a:cubicBezTo>
                    <a:cubicBezTo>
                      <a:pt x="16" y="0"/>
                      <a:pt x="16" y="1"/>
                      <a:pt x="16" y="0"/>
                    </a:cubicBezTo>
                    <a:cubicBezTo>
                      <a:pt x="15" y="0"/>
                      <a:pt x="16" y="0"/>
                      <a:pt x="15" y="0"/>
                    </a:cubicBezTo>
                    <a:cubicBezTo>
                      <a:pt x="14" y="0"/>
                      <a:pt x="13" y="0"/>
                      <a:pt x="13" y="0"/>
                    </a:cubicBezTo>
                    <a:cubicBezTo>
                      <a:pt x="12" y="0"/>
                      <a:pt x="12" y="0"/>
                      <a:pt x="12" y="0"/>
                    </a:cubicBezTo>
                    <a:cubicBezTo>
                      <a:pt x="12" y="1"/>
                      <a:pt x="11" y="1"/>
                      <a:pt x="10" y="1"/>
                    </a:cubicBezTo>
                    <a:cubicBezTo>
                      <a:pt x="10" y="1"/>
                      <a:pt x="10" y="1"/>
                      <a:pt x="10" y="1"/>
                    </a:cubicBezTo>
                    <a:cubicBezTo>
                      <a:pt x="9" y="1"/>
                      <a:pt x="9" y="1"/>
                      <a:pt x="8" y="1"/>
                    </a:cubicBezTo>
                    <a:cubicBezTo>
                      <a:pt x="7" y="1"/>
                      <a:pt x="8" y="2"/>
                      <a:pt x="8" y="2"/>
                    </a:cubicBezTo>
                    <a:cubicBezTo>
                      <a:pt x="7" y="3"/>
                      <a:pt x="7" y="2"/>
                      <a:pt x="6" y="2"/>
                    </a:cubicBezTo>
                    <a:cubicBezTo>
                      <a:pt x="6" y="1"/>
                      <a:pt x="6" y="1"/>
                      <a:pt x="5" y="2"/>
                    </a:cubicBezTo>
                    <a:cubicBezTo>
                      <a:pt x="5" y="2"/>
                      <a:pt x="5" y="2"/>
                      <a:pt x="4" y="2"/>
                    </a:cubicBezTo>
                    <a:cubicBezTo>
                      <a:pt x="3" y="2"/>
                      <a:pt x="3" y="3"/>
                      <a:pt x="3" y="4"/>
                    </a:cubicBezTo>
                    <a:cubicBezTo>
                      <a:pt x="3" y="5"/>
                      <a:pt x="3" y="6"/>
                      <a:pt x="2" y="5"/>
                    </a:cubicBezTo>
                    <a:cubicBezTo>
                      <a:pt x="2" y="5"/>
                      <a:pt x="2" y="6"/>
                      <a:pt x="2" y="5"/>
                    </a:cubicBezTo>
                    <a:cubicBezTo>
                      <a:pt x="2" y="5"/>
                      <a:pt x="2" y="5"/>
                      <a:pt x="1" y="5"/>
                    </a:cubicBezTo>
                    <a:cubicBezTo>
                      <a:pt x="1" y="5"/>
                      <a:pt x="1" y="6"/>
                      <a:pt x="1" y="6"/>
                    </a:cubicBezTo>
                    <a:cubicBezTo>
                      <a:pt x="2" y="6"/>
                      <a:pt x="1" y="6"/>
                      <a:pt x="1" y="7"/>
                    </a:cubicBezTo>
                    <a:cubicBezTo>
                      <a:pt x="1" y="7"/>
                      <a:pt x="1" y="7"/>
                      <a:pt x="1" y="7"/>
                    </a:cubicBezTo>
                    <a:cubicBezTo>
                      <a:pt x="2" y="9"/>
                      <a:pt x="0" y="8"/>
                      <a:pt x="1" y="9"/>
                    </a:cubicBezTo>
                    <a:cubicBezTo>
                      <a:pt x="1" y="9"/>
                      <a:pt x="2" y="10"/>
                      <a:pt x="1" y="10"/>
                    </a:cubicBezTo>
                    <a:cubicBezTo>
                      <a:pt x="1" y="10"/>
                      <a:pt x="1" y="11"/>
                      <a:pt x="1" y="11"/>
                    </a:cubicBezTo>
                    <a:cubicBezTo>
                      <a:pt x="1" y="11"/>
                      <a:pt x="1" y="11"/>
                      <a:pt x="1" y="12"/>
                    </a:cubicBezTo>
                    <a:cubicBezTo>
                      <a:pt x="2" y="12"/>
                      <a:pt x="1" y="12"/>
                      <a:pt x="2" y="13"/>
                    </a:cubicBezTo>
                    <a:cubicBezTo>
                      <a:pt x="3" y="13"/>
                      <a:pt x="2" y="14"/>
                      <a:pt x="3" y="14"/>
                    </a:cubicBezTo>
                    <a:cubicBezTo>
                      <a:pt x="4" y="15"/>
                      <a:pt x="3" y="14"/>
                      <a:pt x="4" y="14"/>
                    </a:cubicBezTo>
                    <a:cubicBezTo>
                      <a:pt x="5" y="14"/>
                      <a:pt x="5" y="14"/>
                      <a:pt x="5" y="14"/>
                    </a:cubicBezTo>
                    <a:cubicBezTo>
                      <a:pt x="5" y="14"/>
                      <a:pt x="5" y="14"/>
                      <a:pt x="5" y="14"/>
                    </a:cubicBezTo>
                    <a:cubicBezTo>
                      <a:pt x="5" y="14"/>
                      <a:pt x="5" y="15"/>
                      <a:pt x="6" y="15"/>
                    </a:cubicBezTo>
                    <a:cubicBezTo>
                      <a:pt x="7" y="15"/>
                      <a:pt x="7" y="14"/>
                      <a:pt x="7" y="15"/>
                    </a:cubicBezTo>
                    <a:cubicBezTo>
                      <a:pt x="7" y="15"/>
                      <a:pt x="8" y="13"/>
                      <a:pt x="9" y="14"/>
                    </a:cubicBezTo>
                    <a:cubicBezTo>
                      <a:pt x="10" y="15"/>
                      <a:pt x="11" y="13"/>
                      <a:pt x="11" y="14"/>
                    </a:cubicBezTo>
                    <a:cubicBezTo>
                      <a:pt x="11" y="15"/>
                      <a:pt x="11" y="14"/>
                      <a:pt x="12" y="13"/>
                    </a:cubicBezTo>
                    <a:cubicBezTo>
                      <a:pt x="12" y="13"/>
                      <a:pt x="12" y="13"/>
                      <a:pt x="13" y="12"/>
                    </a:cubicBezTo>
                    <a:cubicBezTo>
                      <a:pt x="14" y="12"/>
                      <a:pt x="13" y="13"/>
                      <a:pt x="14" y="12"/>
                    </a:cubicBezTo>
                    <a:cubicBezTo>
                      <a:pt x="15" y="11"/>
                      <a:pt x="16" y="12"/>
                      <a:pt x="16" y="12"/>
                    </a:cubicBezTo>
                    <a:cubicBezTo>
                      <a:pt x="17" y="12"/>
                      <a:pt x="17" y="13"/>
                      <a:pt x="18" y="12"/>
                    </a:cubicBezTo>
                    <a:cubicBezTo>
                      <a:pt x="18" y="11"/>
                      <a:pt x="19" y="13"/>
                      <a:pt x="19" y="12"/>
                    </a:cubicBezTo>
                    <a:cubicBezTo>
                      <a:pt x="19" y="11"/>
                      <a:pt x="19" y="10"/>
                      <a:pt x="20" y="10"/>
                    </a:cubicBezTo>
                    <a:cubicBezTo>
                      <a:pt x="20" y="10"/>
                      <a:pt x="20" y="10"/>
                      <a:pt x="20" y="10"/>
                    </a:cubicBezTo>
                    <a:cubicBezTo>
                      <a:pt x="21" y="10"/>
                      <a:pt x="21" y="10"/>
                      <a:pt x="21" y="8"/>
                    </a:cubicBezTo>
                    <a:cubicBezTo>
                      <a:pt x="21" y="7"/>
                      <a:pt x="22" y="7"/>
                      <a:pt x="21" y="6"/>
                    </a:cubicBezTo>
                    <a:close/>
                  </a:path>
                </a:pathLst>
              </a:custGeom>
              <a:solidFill>
                <a:schemeClr val="accent1"/>
              </a:solidFill>
              <a:ln w="3175">
                <a:noFill/>
              </a:ln>
            </p:spPr>
            <p:txBody>
              <a:bodyPr vert="horz" wrap="square" lIns="91440" tIns="45720" rIns="91440" bIns="45720" numCol="1" anchor="t" anchorCtr="0" compatLnSpc="1">
                <a:prstTxWarp prst="textNoShape">
                  <a:avLst/>
                </a:prstTxWarp>
              </a:bodyPr>
              <a:lstStyle/>
              <a:p>
                <a:endParaRPr lang="en-GB"/>
              </a:p>
            </p:txBody>
          </p:sp>
          <p:sp>
            <p:nvSpPr>
              <p:cNvPr id="5382" name="Freeform 2905">
                <a:extLst>
                  <a:ext uri="{FF2B5EF4-FFF2-40B4-BE49-F238E27FC236}">
                    <a16:creationId xmlns:a16="http://schemas.microsoft.com/office/drawing/2014/main" id="{D69FA0F6-D8CE-5E77-143B-524FFBF9DF02}"/>
                  </a:ext>
                </a:extLst>
              </p:cNvPr>
              <p:cNvSpPr>
                <a:spLocks/>
              </p:cNvSpPr>
              <p:nvPr/>
            </p:nvSpPr>
            <p:spPr bwMode="auto">
              <a:xfrm>
                <a:off x="4197350" y="2833688"/>
                <a:ext cx="1588" cy="3175"/>
              </a:xfrm>
              <a:custGeom>
                <a:avLst/>
                <a:gdLst>
                  <a:gd name="T0" fmla="*/ 0 w 1"/>
                  <a:gd name="T1" fmla="*/ 1 h 1"/>
                  <a:gd name="T2" fmla="*/ 0 w 1"/>
                  <a:gd name="T3" fmla="*/ 1 h 1"/>
                  <a:gd name="T4" fmla="*/ 0 w 1"/>
                  <a:gd name="T5" fmla="*/ 1 h 1"/>
                </a:gdLst>
                <a:ahLst/>
                <a:cxnLst>
                  <a:cxn ang="0">
                    <a:pos x="T0" y="T1"/>
                  </a:cxn>
                  <a:cxn ang="0">
                    <a:pos x="T2" y="T3"/>
                  </a:cxn>
                  <a:cxn ang="0">
                    <a:pos x="T4" y="T5"/>
                  </a:cxn>
                </a:cxnLst>
                <a:rect l="0" t="0" r="r" b="b"/>
                <a:pathLst>
                  <a:path w="1" h="1">
                    <a:moveTo>
                      <a:pt x="0" y="1"/>
                    </a:moveTo>
                    <a:cubicBezTo>
                      <a:pt x="1" y="0"/>
                      <a:pt x="0" y="0"/>
                      <a:pt x="0" y="1"/>
                    </a:cubicBezTo>
                    <a:cubicBezTo>
                      <a:pt x="0" y="1"/>
                      <a:pt x="0" y="1"/>
                      <a:pt x="0" y="1"/>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383" name="Freeform 2906">
                <a:extLst>
                  <a:ext uri="{FF2B5EF4-FFF2-40B4-BE49-F238E27FC236}">
                    <a16:creationId xmlns:a16="http://schemas.microsoft.com/office/drawing/2014/main" id="{B0F493B6-4E01-31A5-18E9-1DA9229524E0}"/>
                  </a:ext>
                </a:extLst>
              </p:cNvPr>
              <p:cNvSpPr>
                <a:spLocks/>
              </p:cNvSpPr>
              <p:nvPr/>
            </p:nvSpPr>
            <p:spPr bwMode="auto">
              <a:xfrm>
                <a:off x="4181475" y="2851150"/>
                <a:ext cx="6350" cy="6350"/>
              </a:xfrm>
              <a:custGeom>
                <a:avLst/>
                <a:gdLst>
                  <a:gd name="T0" fmla="*/ 1 w 2"/>
                  <a:gd name="T1" fmla="*/ 0 h 2"/>
                  <a:gd name="T2" fmla="*/ 0 w 2"/>
                  <a:gd name="T3" fmla="*/ 0 h 2"/>
                  <a:gd name="T4" fmla="*/ 0 w 2"/>
                  <a:gd name="T5" fmla="*/ 0 h 2"/>
                  <a:gd name="T6" fmla="*/ 0 w 2"/>
                  <a:gd name="T7" fmla="*/ 1 h 2"/>
                  <a:gd name="T8" fmla="*/ 1 w 2"/>
                  <a:gd name="T9" fmla="*/ 1 h 2"/>
                  <a:gd name="T10" fmla="*/ 2 w 2"/>
                  <a:gd name="T11" fmla="*/ 2 h 2"/>
                  <a:gd name="T12" fmla="*/ 1 w 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1" y="0"/>
                    </a:moveTo>
                    <a:cubicBezTo>
                      <a:pt x="1" y="0"/>
                      <a:pt x="1" y="0"/>
                      <a:pt x="0" y="0"/>
                    </a:cubicBezTo>
                    <a:cubicBezTo>
                      <a:pt x="0" y="0"/>
                      <a:pt x="0" y="0"/>
                      <a:pt x="0" y="0"/>
                    </a:cubicBezTo>
                    <a:cubicBezTo>
                      <a:pt x="0" y="1"/>
                      <a:pt x="0" y="1"/>
                      <a:pt x="0" y="1"/>
                    </a:cubicBezTo>
                    <a:cubicBezTo>
                      <a:pt x="1" y="1"/>
                      <a:pt x="1" y="1"/>
                      <a:pt x="1" y="1"/>
                    </a:cubicBezTo>
                    <a:cubicBezTo>
                      <a:pt x="2" y="1"/>
                      <a:pt x="1" y="1"/>
                      <a:pt x="2" y="2"/>
                    </a:cubicBezTo>
                    <a:cubicBezTo>
                      <a:pt x="2" y="2"/>
                      <a:pt x="2" y="1"/>
                      <a:pt x="1" y="0"/>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384" name="Freeform 2907">
                <a:extLst>
                  <a:ext uri="{FF2B5EF4-FFF2-40B4-BE49-F238E27FC236}">
                    <a16:creationId xmlns:a16="http://schemas.microsoft.com/office/drawing/2014/main" id="{C3B1F6E1-09ED-0B1F-87AA-86C5D508FE40}"/>
                  </a:ext>
                </a:extLst>
              </p:cNvPr>
              <p:cNvSpPr>
                <a:spLocks/>
              </p:cNvSpPr>
              <p:nvPr/>
            </p:nvSpPr>
            <p:spPr bwMode="auto">
              <a:xfrm>
                <a:off x="4194175" y="2836863"/>
                <a:ext cx="3175" cy="3175"/>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1"/>
                      <a:pt x="1" y="0"/>
                      <a:pt x="1" y="0"/>
                    </a:cubicBezTo>
                    <a:cubicBezTo>
                      <a:pt x="0" y="0"/>
                      <a:pt x="0" y="1"/>
                      <a:pt x="1" y="1"/>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385" name="Freeform 2908">
                <a:extLst>
                  <a:ext uri="{FF2B5EF4-FFF2-40B4-BE49-F238E27FC236}">
                    <a16:creationId xmlns:a16="http://schemas.microsoft.com/office/drawing/2014/main" id="{26814F47-E69D-3284-11E6-6E618F7EA4FA}"/>
                  </a:ext>
                </a:extLst>
              </p:cNvPr>
              <p:cNvSpPr>
                <a:spLocks/>
              </p:cNvSpPr>
              <p:nvPr/>
            </p:nvSpPr>
            <p:spPr bwMode="auto">
              <a:xfrm>
                <a:off x="4187825" y="2847975"/>
                <a:ext cx="3175" cy="3175"/>
              </a:xfrm>
              <a:custGeom>
                <a:avLst/>
                <a:gdLst>
                  <a:gd name="T0" fmla="*/ 0 w 1"/>
                  <a:gd name="T1" fmla="*/ 0 h 1"/>
                  <a:gd name="T2" fmla="*/ 0 w 1"/>
                  <a:gd name="T3" fmla="*/ 0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0"/>
                    </a:cubicBezTo>
                    <a:cubicBezTo>
                      <a:pt x="0" y="0"/>
                      <a:pt x="0" y="0"/>
                      <a:pt x="1" y="1"/>
                    </a:cubicBezTo>
                    <a:cubicBezTo>
                      <a:pt x="1" y="1"/>
                      <a:pt x="0" y="0"/>
                      <a:pt x="0" y="0"/>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386" name="Freeform 2909">
                <a:extLst>
                  <a:ext uri="{FF2B5EF4-FFF2-40B4-BE49-F238E27FC236}">
                    <a16:creationId xmlns:a16="http://schemas.microsoft.com/office/drawing/2014/main" id="{AD8D1AF9-4993-B61C-A1ED-2C86AEF5328B}"/>
                  </a:ext>
                </a:extLst>
              </p:cNvPr>
              <p:cNvSpPr>
                <a:spLocks/>
              </p:cNvSpPr>
              <p:nvPr/>
            </p:nvSpPr>
            <p:spPr bwMode="auto">
              <a:xfrm>
                <a:off x="4187825" y="2833688"/>
                <a:ext cx="6350" cy="9525"/>
              </a:xfrm>
              <a:custGeom>
                <a:avLst/>
                <a:gdLst>
                  <a:gd name="T0" fmla="*/ 1 w 2"/>
                  <a:gd name="T1" fmla="*/ 3 h 3"/>
                  <a:gd name="T2" fmla="*/ 1 w 2"/>
                  <a:gd name="T3" fmla="*/ 2 h 3"/>
                  <a:gd name="T4" fmla="*/ 2 w 2"/>
                  <a:gd name="T5" fmla="*/ 3 h 3"/>
                  <a:gd name="T6" fmla="*/ 2 w 2"/>
                  <a:gd name="T7" fmla="*/ 2 h 3"/>
                  <a:gd name="T8" fmla="*/ 1 w 2"/>
                  <a:gd name="T9" fmla="*/ 1 h 3"/>
                  <a:gd name="T10" fmla="*/ 2 w 2"/>
                  <a:gd name="T11" fmla="*/ 1 h 3"/>
                  <a:gd name="T12" fmla="*/ 1 w 2"/>
                  <a:gd name="T13" fmla="*/ 1 h 3"/>
                  <a:gd name="T14" fmla="*/ 1 w 2"/>
                  <a:gd name="T15" fmla="*/ 0 h 3"/>
                  <a:gd name="T16" fmla="*/ 0 w 2"/>
                  <a:gd name="T17" fmla="*/ 1 h 3"/>
                  <a:gd name="T18" fmla="*/ 0 w 2"/>
                  <a:gd name="T19" fmla="*/ 0 h 3"/>
                  <a:gd name="T20" fmla="*/ 1 w 2"/>
                  <a:gd name="T21" fmla="*/ 2 h 3"/>
                  <a:gd name="T22" fmla="*/ 1 w 2"/>
                  <a:gd name="T23"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3">
                    <a:moveTo>
                      <a:pt x="1" y="3"/>
                    </a:moveTo>
                    <a:cubicBezTo>
                      <a:pt x="1" y="3"/>
                      <a:pt x="1" y="2"/>
                      <a:pt x="1" y="2"/>
                    </a:cubicBezTo>
                    <a:cubicBezTo>
                      <a:pt x="1" y="2"/>
                      <a:pt x="1" y="3"/>
                      <a:pt x="2" y="3"/>
                    </a:cubicBezTo>
                    <a:cubicBezTo>
                      <a:pt x="2" y="2"/>
                      <a:pt x="1" y="2"/>
                      <a:pt x="2" y="2"/>
                    </a:cubicBezTo>
                    <a:cubicBezTo>
                      <a:pt x="2" y="1"/>
                      <a:pt x="1" y="2"/>
                      <a:pt x="1" y="1"/>
                    </a:cubicBezTo>
                    <a:cubicBezTo>
                      <a:pt x="1" y="1"/>
                      <a:pt x="2" y="1"/>
                      <a:pt x="2" y="1"/>
                    </a:cubicBezTo>
                    <a:cubicBezTo>
                      <a:pt x="2" y="0"/>
                      <a:pt x="1" y="1"/>
                      <a:pt x="1" y="1"/>
                    </a:cubicBezTo>
                    <a:cubicBezTo>
                      <a:pt x="1" y="0"/>
                      <a:pt x="2" y="0"/>
                      <a:pt x="1" y="0"/>
                    </a:cubicBezTo>
                    <a:cubicBezTo>
                      <a:pt x="0" y="0"/>
                      <a:pt x="1" y="1"/>
                      <a:pt x="0" y="1"/>
                    </a:cubicBezTo>
                    <a:cubicBezTo>
                      <a:pt x="1" y="1"/>
                      <a:pt x="0" y="0"/>
                      <a:pt x="0" y="0"/>
                    </a:cubicBezTo>
                    <a:cubicBezTo>
                      <a:pt x="0" y="1"/>
                      <a:pt x="1" y="1"/>
                      <a:pt x="1" y="2"/>
                    </a:cubicBezTo>
                    <a:cubicBezTo>
                      <a:pt x="1" y="2"/>
                      <a:pt x="1" y="2"/>
                      <a:pt x="1" y="3"/>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387" name="Freeform 2910">
                <a:extLst>
                  <a:ext uri="{FF2B5EF4-FFF2-40B4-BE49-F238E27FC236}">
                    <a16:creationId xmlns:a16="http://schemas.microsoft.com/office/drawing/2014/main" id="{5EC1BBC5-05F4-41BB-F5C6-BE053AA616E0}"/>
                  </a:ext>
                </a:extLst>
              </p:cNvPr>
              <p:cNvSpPr>
                <a:spLocks/>
              </p:cNvSpPr>
              <p:nvPr/>
            </p:nvSpPr>
            <p:spPr bwMode="auto">
              <a:xfrm>
                <a:off x="4181475" y="2854325"/>
                <a:ext cx="3175" cy="3175"/>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1" y="1"/>
                      <a:pt x="1" y="1"/>
                      <a:pt x="1" y="1"/>
                    </a:cubicBezTo>
                    <a:cubicBezTo>
                      <a:pt x="1" y="0"/>
                      <a:pt x="1" y="0"/>
                      <a:pt x="0" y="1"/>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388" name="Freeform 2911">
                <a:extLst>
                  <a:ext uri="{FF2B5EF4-FFF2-40B4-BE49-F238E27FC236}">
                    <a16:creationId xmlns:a16="http://schemas.microsoft.com/office/drawing/2014/main" id="{F251F460-E0EE-BC80-0B62-1AF9B20AB7B7}"/>
                  </a:ext>
                </a:extLst>
              </p:cNvPr>
              <p:cNvSpPr>
                <a:spLocks/>
              </p:cNvSpPr>
              <p:nvPr/>
            </p:nvSpPr>
            <p:spPr bwMode="auto">
              <a:xfrm>
                <a:off x="4184650" y="2833688"/>
                <a:ext cx="3175" cy="6350"/>
              </a:xfrm>
              <a:custGeom>
                <a:avLst/>
                <a:gdLst>
                  <a:gd name="T0" fmla="*/ 0 w 1"/>
                  <a:gd name="T1" fmla="*/ 0 h 2"/>
                  <a:gd name="T2" fmla="*/ 0 w 1"/>
                  <a:gd name="T3" fmla="*/ 0 h 2"/>
                  <a:gd name="T4" fmla="*/ 1 w 1"/>
                  <a:gd name="T5" fmla="*/ 2 h 2"/>
                  <a:gd name="T6" fmla="*/ 0 w 1"/>
                  <a:gd name="T7" fmla="*/ 0 h 2"/>
                </a:gdLst>
                <a:ahLst/>
                <a:cxnLst>
                  <a:cxn ang="0">
                    <a:pos x="T0" y="T1"/>
                  </a:cxn>
                  <a:cxn ang="0">
                    <a:pos x="T2" y="T3"/>
                  </a:cxn>
                  <a:cxn ang="0">
                    <a:pos x="T4" y="T5"/>
                  </a:cxn>
                  <a:cxn ang="0">
                    <a:pos x="T6" y="T7"/>
                  </a:cxn>
                </a:cxnLst>
                <a:rect l="0" t="0" r="r" b="b"/>
                <a:pathLst>
                  <a:path w="1" h="2">
                    <a:moveTo>
                      <a:pt x="0" y="0"/>
                    </a:moveTo>
                    <a:cubicBezTo>
                      <a:pt x="0" y="0"/>
                      <a:pt x="0" y="0"/>
                      <a:pt x="0" y="0"/>
                    </a:cubicBezTo>
                    <a:cubicBezTo>
                      <a:pt x="0" y="0"/>
                      <a:pt x="1" y="2"/>
                      <a:pt x="1" y="2"/>
                    </a:cubicBezTo>
                    <a:cubicBezTo>
                      <a:pt x="1" y="2"/>
                      <a:pt x="0" y="1"/>
                      <a:pt x="0" y="0"/>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389" name="Freeform 2912">
                <a:extLst>
                  <a:ext uri="{FF2B5EF4-FFF2-40B4-BE49-F238E27FC236}">
                    <a16:creationId xmlns:a16="http://schemas.microsoft.com/office/drawing/2014/main" id="{C6AEEBFA-4469-AC6F-12BA-C5AC361B98F7}"/>
                  </a:ext>
                </a:extLst>
              </p:cNvPr>
              <p:cNvSpPr>
                <a:spLocks/>
              </p:cNvSpPr>
              <p:nvPr/>
            </p:nvSpPr>
            <p:spPr bwMode="auto">
              <a:xfrm>
                <a:off x="4173538" y="2833688"/>
                <a:ext cx="14288" cy="17462"/>
              </a:xfrm>
              <a:custGeom>
                <a:avLst/>
                <a:gdLst>
                  <a:gd name="T0" fmla="*/ 1 w 5"/>
                  <a:gd name="T1" fmla="*/ 3 h 6"/>
                  <a:gd name="T2" fmla="*/ 1 w 5"/>
                  <a:gd name="T3" fmla="*/ 3 h 6"/>
                  <a:gd name="T4" fmla="*/ 2 w 5"/>
                  <a:gd name="T5" fmla="*/ 4 h 6"/>
                  <a:gd name="T6" fmla="*/ 3 w 5"/>
                  <a:gd name="T7" fmla="*/ 4 h 6"/>
                  <a:gd name="T8" fmla="*/ 5 w 5"/>
                  <a:gd name="T9" fmla="*/ 6 h 6"/>
                  <a:gd name="T10" fmla="*/ 4 w 5"/>
                  <a:gd name="T11" fmla="*/ 4 h 6"/>
                  <a:gd name="T12" fmla="*/ 3 w 5"/>
                  <a:gd name="T13" fmla="*/ 3 h 6"/>
                  <a:gd name="T14" fmla="*/ 4 w 5"/>
                  <a:gd name="T15" fmla="*/ 4 h 6"/>
                  <a:gd name="T16" fmla="*/ 5 w 5"/>
                  <a:gd name="T17" fmla="*/ 4 h 6"/>
                  <a:gd name="T18" fmla="*/ 5 w 5"/>
                  <a:gd name="T19" fmla="*/ 3 h 6"/>
                  <a:gd name="T20" fmla="*/ 4 w 5"/>
                  <a:gd name="T21" fmla="*/ 3 h 6"/>
                  <a:gd name="T22" fmla="*/ 5 w 5"/>
                  <a:gd name="T23" fmla="*/ 3 h 6"/>
                  <a:gd name="T24" fmla="*/ 4 w 5"/>
                  <a:gd name="T25" fmla="*/ 2 h 6"/>
                  <a:gd name="T26" fmla="*/ 4 w 5"/>
                  <a:gd name="T27" fmla="*/ 2 h 6"/>
                  <a:gd name="T28" fmla="*/ 4 w 5"/>
                  <a:gd name="T29" fmla="*/ 1 h 6"/>
                  <a:gd name="T30" fmla="*/ 3 w 5"/>
                  <a:gd name="T31" fmla="*/ 2 h 6"/>
                  <a:gd name="T32" fmla="*/ 3 w 5"/>
                  <a:gd name="T33" fmla="*/ 1 h 6"/>
                  <a:gd name="T34" fmla="*/ 2 w 5"/>
                  <a:gd name="T35" fmla="*/ 1 h 6"/>
                  <a:gd name="T36" fmla="*/ 1 w 5"/>
                  <a:gd name="T37" fmla="*/ 1 h 6"/>
                  <a:gd name="T38" fmla="*/ 1 w 5"/>
                  <a:gd name="T39" fmla="*/ 2 h 6"/>
                  <a:gd name="T40" fmla="*/ 1 w 5"/>
                  <a:gd name="T41"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 h="6">
                    <a:moveTo>
                      <a:pt x="1" y="3"/>
                    </a:moveTo>
                    <a:cubicBezTo>
                      <a:pt x="1" y="3"/>
                      <a:pt x="2" y="3"/>
                      <a:pt x="1" y="3"/>
                    </a:cubicBezTo>
                    <a:cubicBezTo>
                      <a:pt x="1" y="4"/>
                      <a:pt x="3" y="3"/>
                      <a:pt x="2" y="4"/>
                    </a:cubicBezTo>
                    <a:cubicBezTo>
                      <a:pt x="2" y="4"/>
                      <a:pt x="3" y="4"/>
                      <a:pt x="3" y="4"/>
                    </a:cubicBezTo>
                    <a:cubicBezTo>
                      <a:pt x="3" y="5"/>
                      <a:pt x="4" y="6"/>
                      <a:pt x="5" y="6"/>
                    </a:cubicBezTo>
                    <a:cubicBezTo>
                      <a:pt x="5" y="5"/>
                      <a:pt x="4" y="4"/>
                      <a:pt x="4" y="4"/>
                    </a:cubicBezTo>
                    <a:cubicBezTo>
                      <a:pt x="4" y="4"/>
                      <a:pt x="3" y="3"/>
                      <a:pt x="3" y="3"/>
                    </a:cubicBezTo>
                    <a:cubicBezTo>
                      <a:pt x="3" y="3"/>
                      <a:pt x="4" y="4"/>
                      <a:pt x="4" y="4"/>
                    </a:cubicBezTo>
                    <a:cubicBezTo>
                      <a:pt x="4" y="3"/>
                      <a:pt x="5" y="4"/>
                      <a:pt x="5" y="4"/>
                    </a:cubicBezTo>
                    <a:cubicBezTo>
                      <a:pt x="5" y="4"/>
                      <a:pt x="5" y="4"/>
                      <a:pt x="5" y="3"/>
                    </a:cubicBezTo>
                    <a:cubicBezTo>
                      <a:pt x="5" y="3"/>
                      <a:pt x="4" y="3"/>
                      <a:pt x="4" y="3"/>
                    </a:cubicBezTo>
                    <a:cubicBezTo>
                      <a:pt x="4" y="2"/>
                      <a:pt x="5" y="3"/>
                      <a:pt x="5" y="3"/>
                    </a:cubicBezTo>
                    <a:cubicBezTo>
                      <a:pt x="5" y="2"/>
                      <a:pt x="4" y="2"/>
                      <a:pt x="4" y="2"/>
                    </a:cubicBezTo>
                    <a:cubicBezTo>
                      <a:pt x="4" y="2"/>
                      <a:pt x="4" y="2"/>
                      <a:pt x="4" y="2"/>
                    </a:cubicBezTo>
                    <a:cubicBezTo>
                      <a:pt x="3" y="2"/>
                      <a:pt x="4" y="1"/>
                      <a:pt x="4" y="1"/>
                    </a:cubicBezTo>
                    <a:cubicBezTo>
                      <a:pt x="3" y="1"/>
                      <a:pt x="3" y="2"/>
                      <a:pt x="3" y="2"/>
                    </a:cubicBezTo>
                    <a:cubicBezTo>
                      <a:pt x="2" y="1"/>
                      <a:pt x="4" y="1"/>
                      <a:pt x="3" y="1"/>
                    </a:cubicBezTo>
                    <a:cubicBezTo>
                      <a:pt x="3" y="1"/>
                      <a:pt x="1" y="1"/>
                      <a:pt x="2" y="1"/>
                    </a:cubicBezTo>
                    <a:cubicBezTo>
                      <a:pt x="3" y="4"/>
                      <a:pt x="1" y="0"/>
                      <a:pt x="1" y="1"/>
                    </a:cubicBezTo>
                    <a:cubicBezTo>
                      <a:pt x="1" y="1"/>
                      <a:pt x="1" y="2"/>
                      <a:pt x="1" y="2"/>
                    </a:cubicBezTo>
                    <a:cubicBezTo>
                      <a:pt x="1" y="2"/>
                      <a:pt x="0" y="2"/>
                      <a:pt x="1" y="3"/>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390" name="Freeform 2913">
                <a:extLst>
                  <a:ext uri="{FF2B5EF4-FFF2-40B4-BE49-F238E27FC236}">
                    <a16:creationId xmlns:a16="http://schemas.microsoft.com/office/drawing/2014/main" id="{25DF0B8E-B12F-FDBA-0479-505988D463AD}"/>
                  </a:ext>
                </a:extLst>
              </p:cNvPr>
              <p:cNvSpPr>
                <a:spLocks/>
              </p:cNvSpPr>
              <p:nvPr/>
            </p:nvSpPr>
            <p:spPr bwMode="auto">
              <a:xfrm>
                <a:off x="4179888" y="2860675"/>
                <a:ext cx="7938" cy="11112"/>
              </a:xfrm>
              <a:custGeom>
                <a:avLst/>
                <a:gdLst>
                  <a:gd name="T0" fmla="*/ 1 w 3"/>
                  <a:gd name="T1" fmla="*/ 2 h 4"/>
                  <a:gd name="T2" fmla="*/ 2 w 3"/>
                  <a:gd name="T3" fmla="*/ 3 h 4"/>
                  <a:gd name="T4" fmla="*/ 3 w 3"/>
                  <a:gd name="T5" fmla="*/ 3 h 4"/>
                  <a:gd name="T6" fmla="*/ 3 w 3"/>
                  <a:gd name="T7" fmla="*/ 2 h 4"/>
                  <a:gd name="T8" fmla="*/ 2 w 3"/>
                  <a:gd name="T9" fmla="*/ 1 h 4"/>
                  <a:gd name="T10" fmla="*/ 2 w 3"/>
                  <a:gd name="T11" fmla="*/ 1 h 4"/>
                  <a:gd name="T12" fmla="*/ 1 w 3"/>
                  <a:gd name="T13" fmla="*/ 1 h 4"/>
                  <a:gd name="T14" fmla="*/ 1 w 3"/>
                  <a:gd name="T15" fmla="*/ 0 h 4"/>
                  <a:gd name="T16" fmla="*/ 1 w 3"/>
                  <a:gd name="T17" fmla="*/ 0 h 4"/>
                  <a:gd name="T18" fmla="*/ 1 w 3"/>
                  <a:gd name="T19"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4">
                    <a:moveTo>
                      <a:pt x="1" y="2"/>
                    </a:moveTo>
                    <a:cubicBezTo>
                      <a:pt x="1" y="3"/>
                      <a:pt x="2" y="2"/>
                      <a:pt x="2" y="3"/>
                    </a:cubicBezTo>
                    <a:cubicBezTo>
                      <a:pt x="2" y="3"/>
                      <a:pt x="3" y="4"/>
                      <a:pt x="3" y="3"/>
                    </a:cubicBezTo>
                    <a:cubicBezTo>
                      <a:pt x="3" y="2"/>
                      <a:pt x="3" y="2"/>
                      <a:pt x="3" y="2"/>
                    </a:cubicBezTo>
                    <a:cubicBezTo>
                      <a:pt x="2" y="1"/>
                      <a:pt x="3" y="1"/>
                      <a:pt x="2" y="1"/>
                    </a:cubicBezTo>
                    <a:cubicBezTo>
                      <a:pt x="2" y="1"/>
                      <a:pt x="2" y="1"/>
                      <a:pt x="2" y="1"/>
                    </a:cubicBezTo>
                    <a:cubicBezTo>
                      <a:pt x="2" y="1"/>
                      <a:pt x="1" y="1"/>
                      <a:pt x="1" y="1"/>
                    </a:cubicBezTo>
                    <a:cubicBezTo>
                      <a:pt x="1" y="1"/>
                      <a:pt x="1" y="0"/>
                      <a:pt x="1" y="0"/>
                    </a:cubicBezTo>
                    <a:cubicBezTo>
                      <a:pt x="2" y="0"/>
                      <a:pt x="0" y="0"/>
                      <a:pt x="1" y="0"/>
                    </a:cubicBezTo>
                    <a:cubicBezTo>
                      <a:pt x="0" y="1"/>
                      <a:pt x="1" y="1"/>
                      <a:pt x="1" y="2"/>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391" name="Freeform 2914">
                <a:extLst>
                  <a:ext uri="{FF2B5EF4-FFF2-40B4-BE49-F238E27FC236}">
                    <a16:creationId xmlns:a16="http://schemas.microsoft.com/office/drawing/2014/main" id="{EFC24B63-B940-BB3D-1EB7-2E532230C4C8}"/>
                  </a:ext>
                </a:extLst>
              </p:cNvPr>
              <p:cNvSpPr>
                <a:spLocks/>
              </p:cNvSpPr>
              <p:nvPr/>
            </p:nvSpPr>
            <p:spPr bwMode="auto">
              <a:xfrm>
                <a:off x="4165600" y="2843213"/>
                <a:ext cx="1588" cy="3175"/>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0"/>
                      <a:pt x="0" y="0"/>
                      <a:pt x="0" y="0"/>
                    </a:cubicBezTo>
                    <a:cubicBezTo>
                      <a:pt x="0" y="1"/>
                      <a:pt x="1" y="1"/>
                      <a:pt x="1" y="1"/>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392" name="Freeform 2915">
                <a:extLst>
                  <a:ext uri="{FF2B5EF4-FFF2-40B4-BE49-F238E27FC236}">
                    <a16:creationId xmlns:a16="http://schemas.microsoft.com/office/drawing/2014/main" id="{E5709027-5438-1372-55ED-3259336CD7E7}"/>
                  </a:ext>
                </a:extLst>
              </p:cNvPr>
              <p:cNvSpPr>
                <a:spLocks/>
              </p:cNvSpPr>
              <p:nvPr/>
            </p:nvSpPr>
            <p:spPr bwMode="auto">
              <a:xfrm>
                <a:off x="4170363" y="2843213"/>
                <a:ext cx="9525" cy="4762"/>
              </a:xfrm>
              <a:custGeom>
                <a:avLst/>
                <a:gdLst>
                  <a:gd name="T0" fmla="*/ 2 w 3"/>
                  <a:gd name="T1" fmla="*/ 2 h 2"/>
                  <a:gd name="T2" fmla="*/ 3 w 3"/>
                  <a:gd name="T3" fmla="*/ 1 h 2"/>
                  <a:gd name="T4" fmla="*/ 1 w 3"/>
                  <a:gd name="T5" fmla="*/ 0 h 2"/>
                  <a:gd name="T6" fmla="*/ 0 w 3"/>
                  <a:gd name="T7" fmla="*/ 0 h 2"/>
                  <a:gd name="T8" fmla="*/ 0 w 3"/>
                  <a:gd name="T9" fmla="*/ 0 h 2"/>
                  <a:gd name="T10" fmla="*/ 2 w 3"/>
                  <a:gd name="T11" fmla="*/ 2 h 2"/>
                </a:gdLst>
                <a:ahLst/>
                <a:cxnLst>
                  <a:cxn ang="0">
                    <a:pos x="T0" y="T1"/>
                  </a:cxn>
                  <a:cxn ang="0">
                    <a:pos x="T2" y="T3"/>
                  </a:cxn>
                  <a:cxn ang="0">
                    <a:pos x="T4" y="T5"/>
                  </a:cxn>
                  <a:cxn ang="0">
                    <a:pos x="T6" y="T7"/>
                  </a:cxn>
                  <a:cxn ang="0">
                    <a:pos x="T8" y="T9"/>
                  </a:cxn>
                  <a:cxn ang="0">
                    <a:pos x="T10" y="T11"/>
                  </a:cxn>
                </a:cxnLst>
                <a:rect l="0" t="0" r="r" b="b"/>
                <a:pathLst>
                  <a:path w="3" h="2">
                    <a:moveTo>
                      <a:pt x="2" y="2"/>
                    </a:moveTo>
                    <a:cubicBezTo>
                      <a:pt x="2" y="1"/>
                      <a:pt x="3" y="1"/>
                      <a:pt x="3" y="1"/>
                    </a:cubicBezTo>
                    <a:cubicBezTo>
                      <a:pt x="3" y="1"/>
                      <a:pt x="1" y="0"/>
                      <a:pt x="1" y="0"/>
                    </a:cubicBezTo>
                    <a:cubicBezTo>
                      <a:pt x="1" y="0"/>
                      <a:pt x="1" y="0"/>
                      <a:pt x="0" y="0"/>
                    </a:cubicBezTo>
                    <a:cubicBezTo>
                      <a:pt x="0" y="0"/>
                      <a:pt x="0" y="0"/>
                      <a:pt x="0" y="0"/>
                    </a:cubicBezTo>
                    <a:cubicBezTo>
                      <a:pt x="0" y="1"/>
                      <a:pt x="1" y="1"/>
                      <a:pt x="2" y="2"/>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393" name="Freeform 2916">
                <a:extLst>
                  <a:ext uri="{FF2B5EF4-FFF2-40B4-BE49-F238E27FC236}">
                    <a16:creationId xmlns:a16="http://schemas.microsoft.com/office/drawing/2014/main" id="{3E9D88EE-B665-303F-5EF3-42BA170FA335}"/>
                  </a:ext>
                </a:extLst>
              </p:cNvPr>
              <p:cNvSpPr>
                <a:spLocks/>
              </p:cNvSpPr>
              <p:nvPr/>
            </p:nvSpPr>
            <p:spPr bwMode="auto">
              <a:xfrm>
                <a:off x="4522788" y="2995613"/>
                <a:ext cx="73025" cy="96837"/>
              </a:xfrm>
              <a:custGeom>
                <a:avLst/>
                <a:gdLst>
                  <a:gd name="T0" fmla="*/ 8 w 25"/>
                  <a:gd name="T1" fmla="*/ 33 h 34"/>
                  <a:gd name="T2" fmla="*/ 10 w 25"/>
                  <a:gd name="T3" fmla="*/ 34 h 34"/>
                  <a:gd name="T4" fmla="*/ 12 w 25"/>
                  <a:gd name="T5" fmla="*/ 34 h 34"/>
                  <a:gd name="T6" fmla="*/ 13 w 25"/>
                  <a:gd name="T7" fmla="*/ 34 h 34"/>
                  <a:gd name="T8" fmla="*/ 17 w 25"/>
                  <a:gd name="T9" fmla="*/ 33 h 34"/>
                  <a:gd name="T10" fmla="*/ 15 w 25"/>
                  <a:gd name="T11" fmla="*/ 32 h 34"/>
                  <a:gd name="T12" fmla="*/ 12 w 25"/>
                  <a:gd name="T13" fmla="*/ 30 h 34"/>
                  <a:gd name="T14" fmla="*/ 14 w 25"/>
                  <a:gd name="T15" fmla="*/ 29 h 34"/>
                  <a:gd name="T16" fmla="*/ 13 w 25"/>
                  <a:gd name="T17" fmla="*/ 26 h 34"/>
                  <a:gd name="T18" fmla="*/ 15 w 25"/>
                  <a:gd name="T19" fmla="*/ 27 h 34"/>
                  <a:gd name="T20" fmla="*/ 16 w 25"/>
                  <a:gd name="T21" fmla="*/ 29 h 34"/>
                  <a:gd name="T22" fmla="*/ 18 w 25"/>
                  <a:gd name="T23" fmla="*/ 31 h 34"/>
                  <a:gd name="T24" fmla="*/ 20 w 25"/>
                  <a:gd name="T25" fmla="*/ 32 h 34"/>
                  <a:gd name="T26" fmla="*/ 22 w 25"/>
                  <a:gd name="T27" fmla="*/ 32 h 34"/>
                  <a:gd name="T28" fmla="*/ 22 w 25"/>
                  <a:gd name="T29" fmla="*/ 27 h 34"/>
                  <a:gd name="T30" fmla="*/ 21 w 25"/>
                  <a:gd name="T31" fmla="*/ 26 h 34"/>
                  <a:gd name="T32" fmla="*/ 20 w 25"/>
                  <a:gd name="T33" fmla="*/ 26 h 34"/>
                  <a:gd name="T34" fmla="*/ 16 w 25"/>
                  <a:gd name="T35" fmla="*/ 26 h 34"/>
                  <a:gd name="T36" fmla="*/ 15 w 25"/>
                  <a:gd name="T37" fmla="*/ 25 h 34"/>
                  <a:gd name="T38" fmla="*/ 16 w 25"/>
                  <a:gd name="T39" fmla="*/ 24 h 34"/>
                  <a:gd name="T40" fmla="*/ 16 w 25"/>
                  <a:gd name="T41" fmla="*/ 22 h 34"/>
                  <a:gd name="T42" fmla="*/ 18 w 25"/>
                  <a:gd name="T43" fmla="*/ 21 h 34"/>
                  <a:gd name="T44" fmla="*/ 18 w 25"/>
                  <a:gd name="T45" fmla="*/ 18 h 34"/>
                  <a:gd name="T46" fmla="*/ 20 w 25"/>
                  <a:gd name="T47" fmla="*/ 19 h 34"/>
                  <a:gd name="T48" fmla="*/ 22 w 25"/>
                  <a:gd name="T49" fmla="*/ 18 h 34"/>
                  <a:gd name="T50" fmla="*/ 23 w 25"/>
                  <a:gd name="T51" fmla="*/ 18 h 34"/>
                  <a:gd name="T52" fmla="*/ 20 w 25"/>
                  <a:gd name="T53" fmla="*/ 15 h 34"/>
                  <a:gd name="T54" fmla="*/ 19 w 25"/>
                  <a:gd name="T55" fmla="*/ 9 h 34"/>
                  <a:gd name="T56" fmla="*/ 20 w 25"/>
                  <a:gd name="T57" fmla="*/ 7 h 34"/>
                  <a:gd name="T58" fmla="*/ 20 w 25"/>
                  <a:gd name="T59" fmla="*/ 3 h 34"/>
                  <a:gd name="T60" fmla="*/ 21 w 25"/>
                  <a:gd name="T61" fmla="*/ 0 h 34"/>
                  <a:gd name="T62" fmla="*/ 15 w 25"/>
                  <a:gd name="T63" fmla="*/ 3 h 34"/>
                  <a:gd name="T64" fmla="*/ 11 w 25"/>
                  <a:gd name="T65" fmla="*/ 7 h 34"/>
                  <a:gd name="T66" fmla="*/ 3 w 25"/>
                  <a:gd name="T67" fmla="*/ 9 h 34"/>
                  <a:gd name="T68" fmla="*/ 3 w 25"/>
                  <a:gd name="T69" fmla="*/ 12 h 34"/>
                  <a:gd name="T70" fmla="*/ 5 w 25"/>
                  <a:gd name="T71" fmla="*/ 11 h 34"/>
                  <a:gd name="T72" fmla="*/ 10 w 25"/>
                  <a:gd name="T73" fmla="*/ 9 h 34"/>
                  <a:gd name="T74" fmla="*/ 14 w 25"/>
                  <a:gd name="T75" fmla="*/ 8 h 34"/>
                  <a:gd name="T76" fmla="*/ 16 w 25"/>
                  <a:gd name="T77" fmla="*/ 8 h 34"/>
                  <a:gd name="T78" fmla="*/ 16 w 25"/>
                  <a:gd name="T79" fmla="*/ 9 h 34"/>
                  <a:gd name="T80" fmla="*/ 13 w 25"/>
                  <a:gd name="T81" fmla="*/ 10 h 34"/>
                  <a:gd name="T82" fmla="*/ 10 w 25"/>
                  <a:gd name="T83" fmla="*/ 10 h 34"/>
                  <a:gd name="T84" fmla="*/ 11 w 25"/>
                  <a:gd name="T85" fmla="*/ 13 h 34"/>
                  <a:gd name="T86" fmla="*/ 10 w 25"/>
                  <a:gd name="T87" fmla="*/ 14 h 34"/>
                  <a:gd name="T88" fmla="*/ 9 w 25"/>
                  <a:gd name="T89" fmla="*/ 13 h 34"/>
                  <a:gd name="T90" fmla="*/ 8 w 25"/>
                  <a:gd name="T91" fmla="*/ 12 h 34"/>
                  <a:gd name="T92" fmla="*/ 6 w 25"/>
                  <a:gd name="T93" fmla="*/ 14 h 34"/>
                  <a:gd name="T94" fmla="*/ 5 w 25"/>
                  <a:gd name="T95" fmla="*/ 14 h 34"/>
                  <a:gd name="T96" fmla="*/ 3 w 25"/>
                  <a:gd name="T97" fmla="*/ 17 h 34"/>
                  <a:gd name="T98" fmla="*/ 1 w 25"/>
                  <a:gd name="T99" fmla="*/ 20 h 34"/>
                  <a:gd name="T100" fmla="*/ 2 w 25"/>
                  <a:gd name="T101" fmla="*/ 22 h 34"/>
                  <a:gd name="T102" fmla="*/ 1 w 25"/>
                  <a:gd name="T103" fmla="*/ 26 h 34"/>
                  <a:gd name="T104" fmla="*/ 3 w 25"/>
                  <a:gd name="T105" fmla="*/ 26 h 34"/>
                  <a:gd name="T106" fmla="*/ 6 w 25"/>
                  <a:gd name="T107" fmla="*/ 30 h 34"/>
                  <a:gd name="T108" fmla="*/ 6 w 25"/>
                  <a:gd name="T109" fmla="*/ 33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5" h="34">
                    <a:moveTo>
                      <a:pt x="6" y="33"/>
                    </a:moveTo>
                    <a:cubicBezTo>
                      <a:pt x="6" y="33"/>
                      <a:pt x="6" y="33"/>
                      <a:pt x="6" y="33"/>
                    </a:cubicBezTo>
                    <a:cubicBezTo>
                      <a:pt x="8" y="33"/>
                      <a:pt x="8" y="33"/>
                      <a:pt x="8" y="33"/>
                    </a:cubicBezTo>
                    <a:cubicBezTo>
                      <a:pt x="8" y="33"/>
                      <a:pt x="8" y="33"/>
                      <a:pt x="8" y="33"/>
                    </a:cubicBezTo>
                    <a:cubicBezTo>
                      <a:pt x="8" y="33"/>
                      <a:pt x="9" y="34"/>
                      <a:pt x="9" y="34"/>
                    </a:cubicBezTo>
                    <a:cubicBezTo>
                      <a:pt x="9" y="34"/>
                      <a:pt x="9" y="34"/>
                      <a:pt x="9" y="34"/>
                    </a:cubicBezTo>
                    <a:cubicBezTo>
                      <a:pt x="9" y="33"/>
                      <a:pt x="10" y="34"/>
                      <a:pt x="10" y="34"/>
                    </a:cubicBezTo>
                    <a:cubicBezTo>
                      <a:pt x="10" y="34"/>
                      <a:pt x="10" y="34"/>
                      <a:pt x="10" y="34"/>
                    </a:cubicBezTo>
                    <a:cubicBezTo>
                      <a:pt x="10" y="34"/>
                      <a:pt x="10" y="34"/>
                      <a:pt x="10" y="34"/>
                    </a:cubicBezTo>
                    <a:cubicBezTo>
                      <a:pt x="10" y="34"/>
                      <a:pt x="10" y="34"/>
                      <a:pt x="10" y="34"/>
                    </a:cubicBezTo>
                    <a:cubicBezTo>
                      <a:pt x="11" y="34"/>
                      <a:pt x="11" y="34"/>
                      <a:pt x="11" y="34"/>
                    </a:cubicBezTo>
                    <a:cubicBezTo>
                      <a:pt x="11" y="34"/>
                      <a:pt x="11" y="34"/>
                      <a:pt x="12" y="34"/>
                    </a:cubicBezTo>
                    <a:cubicBezTo>
                      <a:pt x="12" y="34"/>
                      <a:pt x="12" y="34"/>
                      <a:pt x="12" y="34"/>
                    </a:cubicBezTo>
                    <a:cubicBezTo>
                      <a:pt x="12" y="34"/>
                      <a:pt x="12" y="33"/>
                      <a:pt x="13" y="33"/>
                    </a:cubicBezTo>
                    <a:cubicBezTo>
                      <a:pt x="13" y="33"/>
                      <a:pt x="13" y="33"/>
                      <a:pt x="13" y="33"/>
                    </a:cubicBezTo>
                    <a:cubicBezTo>
                      <a:pt x="14" y="33"/>
                      <a:pt x="13" y="33"/>
                      <a:pt x="13" y="34"/>
                    </a:cubicBezTo>
                    <a:cubicBezTo>
                      <a:pt x="14" y="34"/>
                      <a:pt x="14" y="34"/>
                      <a:pt x="14" y="34"/>
                    </a:cubicBezTo>
                    <a:cubicBezTo>
                      <a:pt x="14" y="33"/>
                      <a:pt x="14" y="33"/>
                      <a:pt x="15" y="33"/>
                    </a:cubicBezTo>
                    <a:cubicBezTo>
                      <a:pt x="16" y="34"/>
                      <a:pt x="15" y="33"/>
                      <a:pt x="16" y="33"/>
                    </a:cubicBezTo>
                    <a:cubicBezTo>
                      <a:pt x="16" y="34"/>
                      <a:pt x="16" y="34"/>
                      <a:pt x="17" y="33"/>
                    </a:cubicBezTo>
                    <a:cubicBezTo>
                      <a:pt x="17" y="33"/>
                      <a:pt x="16" y="32"/>
                      <a:pt x="16" y="32"/>
                    </a:cubicBezTo>
                    <a:cubicBezTo>
                      <a:pt x="16" y="31"/>
                      <a:pt x="15" y="32"/>
                      <a:pt x="15" y="31"/>
                    </a:cubicBezTo>
                    <a:cubicBezTo>
                      <a:pt x="14" y="31"/>
                      <a:pt x="14" y="31"/>
                      <a:pt x="13" y="31"/>
                    </a:cubicBezTo>
                    <a:cubicBezTo>
                      <a:pt x="14" y="32"/>
                      <a:pt x="16" y="32"/>
                      <a:pt x="15" y="32"/>
                    </a:cubicBezTo>
                    <a:cubicBezTo>
                      <a:pt x="16" y="33"/>
                      <a:pt x="15" y="33"/>
                      <a:pt x="13" y="32"/>
                    </a:cubicBezTo>
                    <a:cubicBezTo>
                      <a:pt x="11" y="32"/>
                      <a:pt x="11" y="31"/>
                      <a:pt x="12" y="31"/>
                    </a:cubicBezTo>
                    <a:cubicBezTo>
                      <a:pt x="13" y="31"/>
                      <a:pt x="13" y="31"/>
                      <a:pt x="13" y="30"/>
                    </a:cubicBezTo>
                    <a:cubicBezTo>
                      <a:pt x="11" y="31"/>
                      <a:pt x="12" y="31"/>
                      <a:pt x="12" y="30"/>
                    </a:cubicBezTo>
                    <a:cubicBezTo>
                      <a:pt x="13" y="30"/>
                      <a:pt x="13" y="30"/>
                      <a:pt x="13" y="30"/>
                    </a:cubicBezTo>
                    <a:cubicBezTo>
                      <a:pt x="13" y="30"/>
                      <a:pt x="14" y="30"/>
                      <a:pt x="14" y="30"/>
                    </a:cubicBezTo>
                    <a:cubicBezTo>
                      <a:pt x="13" y="29"/>
                      <a:pt x="15" y="29"/>
                      <a:pt x="14" y="29"/>
                    </a:cubicBezTo>
                    <a:cubicBezTo>
                      <a:pt x="14" y="29"/>
                      <a:pt x="14" y="29"/>
                      <a:pt x="14" y="29"/>
                    </a:cubicBezTo>
                    <a:cubicBezTo>
                      <a:pt x="14" y="28"/>
                      <a:pt x="13" y="28"/>
                      <a:pt x="13" y="28"/>
                    </a:cubicBezTo>
                    <a:cubicBezTo>
                      <a:pt x="13" y="28"/>
                      <a:pt x="13" y="28"/>
                      <a:pt x="13" y="27"/>
                    </a:cubicBezTo>
                    <a:cubicBezTo>
                      <a:pt x="13" y="27"/>
                      <a:pt x="13" y="27"/>
                      <a:pt x="13" y="27"/>
                    </a:cubicBezTo>
                    <a:cubicBezTo>
                      <a:pt x="14" y="27"/>
                      <a:pt x="13" y="26"/>
                      <a:pt x="13" y="26"/>
                    </a:cubicBezTo>
                    <a:cubicBezTo>
                      <a:pt x="12" y="26"/>
                      <a:pt x="13" y="26"/>
                      <a:pt x="13" y="26"/>
                    </a:cubicBezTo>
                    <a:cubicBezTo>
                      <a:pt x="14" y="26"/>
                      <a:pt x="14" y="27"/>
                      <a:pt x="14" y="27"/>
                    </a:cubicBezTo>
                    <a:cubicBezTo>
                      <a:pt x="14" y="27"/>
                      <a:pt x="14" y="26"/>
                      <a:pt x="15" y="27"/>
                    </a:cubicBezTo>
                    <a:cubicBezTo>
                      <a:pt x="15" y="27"/>
                      <a:pt x="15" y="27"/>
                      <a:pt x="15" y="27"/>
                    </a:cubicBezTo>
                    <a:cubicBezTo>
                      <a:pt x="15" y="27"/>
                      <a:pt x="14" y="27"/>
                      <a:pt x="14" y="28"/>
                    </a:cubicBezTo>
                    <a:cubicBezTo>
                      <a:pt x="15" y="28"/>
                      <a:pt x="15" y="28"/>
                      <a:pt x="15" y="28"/>
                    </a:cubicBezTo>
                    <a:cubicBezTo>
                      <a:pt x="16" y="28"/>
                      <a:pt x="16" y="29"/>
                      <a:pt x="15" y="29"/>
                    </a:cubicBezTo>
                    <a:cubicBezTo>
                      <a:pt x="15" y="29"/>
                      <a:pt x="15" y="29"/>
                      <a:pt x="16" y="29"/>
                    </a:cubicBezTo>
                    <a:cubicBezTo>
                      <a:pt x="16" y="29"/>
                      <a:pt x="17" y="30"/>
                      <a:pt x="17" y="30"/>
                    </a:cubicBezTo>
                    <a:cubicBezTo>
                      <a:pt x="17" y="30"/>
                      <a:pt x="17" y="30"/>
                      <a:pt x="17" y="30"/>
                    </a:cubicBezTo>
                    <a:cubicBezTo>
                      <a:pt x="17" y="30"/>
                      <a:pt x="17" y="31"/>
                      <a:pt x="17" y="31"/>
                    </a:cubicBezTo>
                    <a:cubicBezTo>
                      <a:pt x="17" y="31"/>
                      <a:pt x="18" y="31"/>
                      <a:pt x="18" y="31"/>
                    </a:cubicBezTo>
                    <a:cubicBezTo>
                      <a:pt x="18" y="31"/>
                      <a:pt x="19" y="31"/>
                      <a:pt x="19" y="31"/>
                    </a:cubicBezTo>
                    <a:cubicBezTo>
                      <a:pt x="18" y="31"/>
                      <a:pt x="20" y="31"/>
                      <a:pt x="19" y="31"/>
                    </a:cubicBezTo>
                    <a:cubicBezTo>
                      <a:pt x="19" y="32"/>
                      <a:pt x="22" y="31"/>
                      <a:pt x="20" y="32"/>
                    </a:cubicBezTo>
                    <a:cubicBezTo>
                      <a:pt x="20" y="32"/>
                      <a:pt x="21" y="32"/>
                      <a:pt x="20" y="32"/>
                    </a:cubicBezTo>
                    <a:cubicBezTo>
                      <a:pt x="20" y="32"/>
                      <a:pt x="21" y="32"/>
                      <a:pt x="21" y="33"/>
                    </a:cubicBezTo>
                    <a:cubicBezTo>
                      <a:pt x="21" y="33"/>
                      <a:pt x="21" y="33"/>
                      <a:pt x="21" y="33"/>
                    </a:cubicBezTo>
                    <a:cubicBezTo>
                      <a:pt x="22" y="32"/>
                      <a:pt x="22" y="32"/>
                      <a:pt x="21" y="32"/>
                    </a:cubicBezTo>
                    <a:cubicBezTo>
                      <a:pt x="21" y="32"/>
                      <a:pt x="21" y="32"/>
                      <a:pt x="22" y="32"/>
                    </a:cubicBezTo>
                    <a:cubicBezTo>
                      <a:pt x="22" y="32"/>
                      <a:pt x="22" y="30"/>
                      <a:pt x="23" y="30"/>
                    </a:cubicBezTo>
                    <a:cubicBezTo>
                      <a:pt x="23" y="29"/>
                      <a:pt x="22" y="28"/>
                      <a:pt x="23" y="29"/>
                    </a:cubicBezTo>
                    <a:cubicBezTo>
                      <a:pt x="23" y="29"/>
                      <a:pt x="23" y="28"/>
                      <a:pt x="22" y="27"/>
                    </a:cubicBezTo>
                    <a:cubicBezTo>
                      <a:pt x="22" y="27"/>
                      <a:pt x="21" y="27"/>
                      <a:pt x="22" y="27"/>
                    </a:cubicBezTo>
                    <a:cubicBezTo>
                      <a:pt x="22" y="27"/>
                      <a:pt x="23" y="27"/>
                      <a:pt x="23" y="26"/>
                    </a:cubicBezTo>
                    <a:cubicBezTo>
                      <a:pt x="22" y="26"/>
                      <a:pt x="22" y="26"/>
                      <a:pt x="22" y="26"/>
                    </a:cubicBezTo>
                    <a:cubicBezTo>
                      <a:pt x="22" y="26"/>
                      <a:pt x="22" y="25"/>
                      <a:pt x="21" y="25"/>
                    </a:cubicBezTo>
                    <a:cubicBezTo>
                      <a:pt x="21" y="25"/>
                      <a:pt x="21" y="26"/>
                      <a:pt x="21" y="26"/>
                    </a:cubicBezTo>
                    <a:cubicBezTo>
                      <a:pt x="21" y="26"/>
                      <a:pt x="20" y="26"/>
                      <a:pt x="21" y="26"/>
                    </a:cubicBezTo>
                    <a:cubicBezTo>
                      <a:pt x="22" y="27"/>
                      <a:pt x="20" y="26"/>
                      <a:pt x="20" y="27"/>
                    </a:cubicBezTo>
                    <a:cubicBezTo>
                      <a:pt x="20" y="27"/>
                      <a:pt x="19" y="27"/>
                      <a:pt x="20" y="27"/>
                    </a:cubicBezTo>
                    <a:cubicBezTo>
                      <a:pt x="21" y="26"/>
                      <a:pt x="20" y="26"/>
                      <a:pt x="20" y="26"/>
                    </a:cubicBezTo>
                    <a:cubicBezTo>
                      <a:pt x="20" y="25"/>
                      <a:pt x="19" y="25"/>
                      <a:pt x="19" y="25"/>
                    </a:cubicBezTo>
                    <a:cubicBezTo>
                      <a:pt x="18" y="25"/>
                      <a:pt x="18" y="26"/>
                      <a:pt x="18" y="25"/>
                    </a:cubicBezTo>
                    <a:cubicBezTo>
                      <a:pt x="17" y="25"/>
                      <a:pt x="17" y="25"/>
                      <a:pt x="17" y="25"/>
                    </a:cubicBezTo>
                    <a:cubicBezTo>
                      <a:pt x="16" y="26"/>
                      <a:pt x="16" y="26"/>
                      <a:pt x="16" y="26"/>
                    </a:cubicBezTo>
                    <a:cubicBezTo>
                      <a:pt x="15" y="26"/>
                      <a:pt x="15" y="26"/>
                      <a:pt x="15" y="26"/>
                    </a:cubicBezTo>
                    <a:cubicBezTo>
                      <a:pt x="15" y="25"/>
                      <a:pt x="14" y="26"/>
                      <a:pt x="14" y="26"/>
                    </a:cubicBezTo>
                    <a:cubicBezTo>
                      <a:pt x="14" y="25"/>
                      <a:pt x="14" y="25"/>
                      <a:pt x="15" y="25"/>
                    </a:cubicBezTo>
                    <a:cubicBezTo>
                      <a:pt x="15" y="25"/>
                      <a:pt x="15" y="25"/>
                      <a:pt x="15" y="25"/>
                    </a:cubicBezTo>
                    <a:cubicBezTo>
                      <a:pt x="13" y="25"/>
                      <a:pt x="14" y="24"/>
                      <a:pt x="14" y="24"/>
                    </a:cubicBezTo>
                    <a:cubicBezTo>
                      <a:pt x="13" y="24"/>
                      <a:pt x="12" y="24"/>
                      <a:pt x="13" y="24"/>
                    </a:cubicBezTo>
                    <a:cubicBezTo>
                      <a:pt x="14" y="24"/>
                      <a:pt x="14" y="24"/>
                      <a:pt x="15" y="24"/>
                    </a:cubicBezTo>
                    <a:cubicBezTo>
                      <a:pt x="15" y="24"/>
                      <a:pt x="15" y="24"/>
                      <a:pt x="16" y="24"/>
                    </a:cubicBezTo>
                    <a:cubicBezTo>
                      <a:pt x="17" y="24"/>
                      <a:pt x="17" y="24"/>
                      <a:pt x="16" y="24"/>
                    </a:cubicBezTo>
                    <a:cubicBezTo>
                      <a:pt x="16" y="23"/>
                      <a:pt x="16" y="23"/>
                      <a:pt x="17" y="23"/>
                    </a:cubicBezTo>
                    <a:cubicBezTo>
                      <a:pt x="16" y="23"/>
                      <a:pt x="16" y="23"/>
                      <a:pt x="16" y="23"/>
                    </a:cubicBezTo>
                    <a:cubicBezTo>
                      <a:pt x="15" y="23"/>
                      <a:pt x="14" y="22"/>
                      <a:pt x="16" y="22"/>
                    </a:cubicBezTo>
                    <a:cubicBezTo>
                      <a:pt x="17" y="22"/>
                      <a:pt x="17" y="22"/>
                      <a:pt x="17" y="22"/>
                    </a:cubicBezTo>
                    <a:cubicBezTo>
                      <a:pt x="17" y="22"/>
                      <a:pt x="18" y="22"/>
                      <a:pt x="18" y="22"/>
                    </a:cubicBezTo>
                    <a:cubicBezTo>
                      <a:pt x="18" y="22"/>
                      <a:pt x="18" y="22"/>
                      <a:pt x="18" y="22"/>
                    </a:cubicBezTo>
                    <a:cubicBezTo>
                      <a:pt x="19" y="22"/>
                      <a:pt x="18" y="21"/>
                      <a:pt x="18" y="21"/>
                    </a:cubicBezTo>
                    <a:cubicBezTo>
                      <a:pt x="19" y="21"/>
                      <a:pt x="19" y="20"/>
                      <a:pt x="18" y="20"/>
                    </a:cubicBezTo>
                    <a:cubicBezTo>
                      <a:pt x="18" y="20"/>
                      <a:pt x="18" y="19"/>
                      <a:pt x="18" y="19"/>
                    </a:cubicBezTo>
                    <a:cubicBezTo>
                      <a:pt x="18" y="19"/>
                      <a:pt x="19" y="19"/>
                      <a:pt x="19" y="19"/>
                    </a:cubicBezTo>
                    <a:cubicBezTo>
                      <a:pt x="19" y="18"/>
                      <a:pt x="18" y="18"/>
                      <a:pt x="18" y="18"/>
                    </a:cubicBezTo>
                    <a:cubicBezTo>
                      <a:pt x="19" y="18"/>
                      <a:pt x="19" y="18"/>
                      <a:pt x="19" y="17"/>
                    </a:cubicBezTo>
                    <a:cubicBezTo>
                      <a:pt x="19" y="17"/>
                      <a:pt x="20" y="17"/>
                      <a:pt x="20" y="17"/>
                    </a:cubicBezTo>
                    <a:cubicBezTo>
                      <a:pt x="20" y="18"/>
                      <a:pt x="19" y="18"/>
                      <a:pt x="19" y="19"/>
                    </a:cubicBezTo>
                    <a:cubicBezTo>
                      <a:pt x="19" y="19"/>
                      <a:pt x="20" y="19"/>
                      <a:pt x="20" y="19"/>
                    </a:cubicBezTo>
                    <a:cubicBezTo>
                      <a:pt x="20" y="19"/>
                      <a:pt x="20" y="19"/>
                      <a:pt x="20" y="19"/>
                    </a:cubicBezTo>
                    <a:cubicBezTo>
                      <a:pt x="21" y="20"/>
                      <a:pt x="20" y="19"/>
                      <a:pt x="21" y="19"/>
                    </a:cubicBezTo>
                    <a:cubicBezTo>
                      <a:pt x="21" y="19"/>
                      <a:pt x="21" y="19"/>
                      <a:pt x="21" y="18"/>
                    </a:cubicBezTo>
                    <a:cubicBezTo>
                      <a:pt x="21" y="18"/>
                      <a:pt x="21" y="18"/>
                      <a:pt x="22" y="18"/>
                    </a:cubicBezTo>
                    <a:cubicBezTo>
                      <a:pt x="22" y="18"/>
                      <a:pt x="21" y="19"/>
                      <a:pt x="21" y="19"/>
                    </a:cubicBezTo>
                    <a:cubicBezTo>
                      <a:pt x="21" y="19"/>
                      <a:pt x="22" y="19"/>
                      <a:pt x="22" y="19"/>
                    </a:cubicBezTo>
                    <a:cubicBezTo>
                      <a:pt x="22" y="19"/>
                      <a:pt x="22" y="19"/>
                      <a:pt x="22" y="18"/>
                    </a:cubicBezTo>
                    <a:cubicBezTo>
                      <a:pt x="22" y="18"/>
                      <a:pt x="23" y="18"/>
                      <a:pt x="23" y="18"/>
                    </a:cubicBezTo>
                    <a:cubicBezTo>
                      <a:pt x="23" y="17"/>
                      <a:pt x="24" y="17"/>
                      <a:pt x="24" y="16"/>
                    </a:cubicBezTo>
                    <a:cubicBezTo>
                      <a:pt x="24" y="15"/>
                      <a:pt x="25" y="16"/>
                      <a:pt x="24" y="15"/>
                    </a:cubicBezTo>
                    <a:cubicBezTo>
                      <a:pt x="23" y="15"/>
                      <a:pt x="23" y="15"/>
                      <a:pt x="23" y="14"/>
                    </a:cubicBezTo>
                    <a:cubicBezTo>
                      <a:pt x="22" y="14"/>
                      <a:pt x="21" y="15"/>
                      <a:pt x="20" y="15"/>
                    </a:cubicBezTo>
                    <a:cubicBezTo>
                      <a:pt x="18" y="14"/>
                      <a:pt x="20" y="13"/>
                      <a:pt x="19" y="13"/>
                    </a:cubicBezTo>
                    <a:cubicBezTo>
                      <a:pt x="15" y="13"/>
                      <a:pt x="18" y="13"/>
                      <a:pt x="19" y="13"/>
                    </a:cubicBezTo>
                    <a:cubicBezTo>
                      <a:pt x="19" y="12"/>
                      <a:pt x="18" y="11"/>
                      <a:pt x="18" y="10"/>
                    </a:cubicBezTo>
                    <a:cubicBezTo>
                      <a:pt x="18" y="10"/>
                      <a:pt x="19" y="10"/>
                      <a:pt x="19" y="9"/>
                    </a:cubicBezTo>
                    <a:cubicBezTo>
                      <a:pt x="17" y="9"/>
                      <a:pt x="19" y="9"/>
                      <a:pt x="19" y="9"/>
                    </a:cubicBezTo>
                    <a:cubicBezTo>
                      <a:pt x="19" y="8"/>
                      <a:pt x="19" y="8"/>
                      <a:pt x="20" y="8"/>
                    </a:cubicBezTo>
                    <a:cubicBezTo>
                      <a:pt x="20" y="7"/>
                      <a:pt x="20" y="8"/>
                      <a:pt x="20" y="7"/>
                    </a:cubicBezTo>
                    <a:cubicBezTo>
                      <a:pt x="20" y="7"/>
                      <a:pt x="20" y="7"/>
                      <a:pt x="20" y="7"/>
                    </a:cubicBezTo>
                    <a:cubicBezTo>
                      <a:pt x="21" y="7"/>
                      <a:pt x="21" y="6"/>
                      <a:pt x="21" y="5"/>
                    </a:cubicBezTo>
                    <a:cubicBezTo>
                      <a:pt x="21" y="5"/>
                      <a:pt x="20" y="5"/>
                      <a:pt x="20" y="5"/>
                    </a:cubicBezTo>
                    <a:cubicBezTo>
                      <a:pt x="20" y="4"/>
                      <a:pt x="21" y="4"/>
                      <a:pt x="21" y="4"/>
                    </a:cubicBezTo>
                    <a:cubicBezTo>
                      <a:pt x="20" y="4"/>
                      <a:pt x="20" y="3"/>
                      <a:pt x="20" y="3"/>
                    </a:cubicBezTo>
                    <a:cubicBezTo>
                      <a:pt x="20" y="3"/>
                      <a:pt x="20" y="3"/>
                      <a:pt x="20" y="3"/>
                    </a:cubicBezTo>
                    <a:cubicBezTo>
                      <a:pt x="20" y="3"/>
                      <a:pt x="20" y="2"/>
                      <a:pt x="20" y="2"/>
                    </a:cubicBezTo>
                    <a:cubicBezTo>
                      <a:pt x="20" y="2"/>
                      <a:pt x="20" y="1"/>
                      <a:pt x="20" y="1"/>
                    </a:cubicBezTo>
                    <a:cubicBezTo>
                      <a:pt x="21" y="1"/>
                      <a:pt x="22" y="0"/>
                      <a:pt x="21" y="0"/>
                    </a:cubicBezTo>
                    <a:cubicBezTo>
                      <a:pt x="20" y="0"/>
                      <a:pt x="21" y="1"/>
                      <a:pt x="20" y="1"/>
                    </a:cubicBezTo>
                    <a:cubicBezTo>
                      <a:pt x="20" y="1"/>
                      <a:pt x="20" y="1"/>
                      <a:pt x="19" y="1"/>
                    </a:cubicBezTo>
                    <a:cubicBezTo>
                      <a:pt x="19" y="2"/>
                      <a:pt x="18" y="2"/>
                      <a:pt x="17" y="2"/>
                    </a:cubicBezTo>
                    <a:cubicBezTo>
                      <a:pt x="16" y="2"/>
                      <a:pt x="16" y="2"/>
                      <a:pt x="15" y="3"/>
                    </a:cubicBezTo>
                    <a:cubicBezTo>
                      <a:pt x="15" y="3"/>
                      <a:pt x="15" y="3"/>
                      <a:pt x="15" y="3"/>
                    </a:cubicBezTo>
                    <a:cubicBezTo>
                      <a:pt x="14" y="4"/>
                      <a:pt x="14" y="5"/>
                      <a:pt x="13" y="5"/>
                    </a:cubicBezTo>
                    <a:cubicBezTo>
                      <a:pt x="13" y="6"/>
                      <a:pt x="12" y="7"/>
                      <a:pt x="11" y="7"/>
                    </a:cubicBezTo>
                    <a:cubicBezTo>
                      <a:pt x="11" y="7"/>
                      <a:pt x="11" y="8"/>
                      <a:pt x="11" y="7"/>
                    </a:cubicBezTo>
                    <a:cubicBezTo>
                      <a:pt x="10" y="7"/>
                      <a:pt x="10" y="7"/>
                      <a:pt x="9" y="7"/>
                    </a:cubicBezTo>
                    <a:cubicBezTo>
                      <a:pt x="8" y="7"/>
                      <a:pt x="8" y="7"/>
                      <a:pt x="7" y="8"/>
                    </a:cubicBezTo>
                    <a:cubicBezTo>
                      <a:pt x="7" y="8"/>
                      <a:pt x="6" y="8"/>
                      <a:pt x="5" y="7"/>
                    </a:cubicBezTo>
                    <a:cubicBezTo>
                      <a:pt x="5" y="8"/>
                      <a:pt x="4" y="9"/>
                      <a:pt x="3" y="9"/>
                    </a:cubicBezTo>
                    <a:cubicBezTo>
                      <a:pt x="3" y="10"/>
                      <a:pt x="3" y="9"/>
                      <a:pt x="3" y="10"/>
                    </a:cubicBezTo>
                    <a:cubicBezTo>
                      <a:pt x="2" y="11"/>
                      <a:pt x="2" y="11"/>
                      <a:pt x="2" y="12"/>
                    </a:cubicBezTo>
                    <a:cubicBezTo>
                      <a:pt x="2" y="13"/>
                      <a:pt x="2" y="13"/>
                      <a:pt x="2" y="12"/>
                    </a:cubicBezTo>
                    <a:cubicBezTo>
                      <a:pt x="2" y="12"/>
                      <a:pt x="2" y="12"/>
                      <a:pt x="3" y="12"/>
                    </a:cubicBezTo>
                    <a:cubicBezTo>
                      <a:pt x="3" y="12"/>
                      <a:pt x="3" y="13"/>
                      <a:pt x="3" y="13"/>
                    </a:cubicBezTo>
                    <a:cubicBezTo>
                      <a:pt x="4" y="12"/>
                      <a:pt x="3" y="12"/>
                      <a:pt x="4" y="12"/>
                    </a:cubicBezTo>
                    <a:cubicBezTo>
                      <a:pt x="5" y="13"/>
                      <a:pt x="5" y="13"/>
                      <a:pt x="4" y="12"/>
                    </a:cubicBezTo>
                    <a:cubicBezTo>
                      <a:pt x="4" y="12"/>
                      <a:pt x="4" y="11"/>
                      <a:pt x="5" y="11"/>
                    </a:cubicBezTo>
                    <a:cubicBezTo>
                      <a:pt x="5" y="11"/>
                      <a:pt x="5" y="11"/>
                      <a:pt x="5" y="10"/>
                    </a:cubicBezTo>
                    <a:cubicBezTo>
                      <a:pt x="5" y="9"/>
                      <a:pt x="6" y="11"/>
                      <a:pt x="6" y="10"/>
                    </a:cubicBezTo>
                    <a:cubicBezTo>
                      <a:pt x="7" y="10"/>
                      <a:pt x="7" y="9"/>
                      <a:pt x="7" y="9"/>
                    </a:cubicBezTo>
                    <a:cubicBezTo>
                      <a:pt x="8" y="10"/>
                      <a:pt x="9" y="8"/>
                      <a:pt x="10" y="9"/>
                    </a:cubicBezTo>
                    <a:cubicBezTo>
                      <a:pt x="10" y="9"/>
                      <a:pt x="10" y="9"/>
                      <a:pt x="11" y="9"/>
                    </a:cubicBezTo>
                    <a:cubicBezTo>
                      <a:pt x="12" y="9"/>
                      <a:pt x="11" y="9"/>
                      <a:pt x="12" y="8"/>
                    </a:cubicBezTo>
                    <a:cubicBezTo>
                      <a:pt x="13" y="8"/>
                      <a:pt x="13" y="9"/>
                      <a:pt x="13" y="8"/>
                    </a:cubicBezTo>
                    <a:cubicBezTo>
                      <a:pt x="14" y="7"/>
                      <a:pt x="13" y="9"/>
                      <a:pt x="14" y="8"/>
                    </a:cubicBezTo>
                    <a:cubicBezTo>
                      <a:pt x="14" y="8"/>
                      <a:pt x="15" y="8"/>
                      <a:pt x="15" y="8"/>
                    </a:cubicBezTo>
                    <a:cubicBezTo>
                      <a:pt x="15" y="8"/>
                      <a:pt x="15" y="8"/>
                      <a:pt x="15" y="8"/>
                    </a:cubicBezTo>
                    <a:cubicBezTo>
                      <a:pt x="15" y="8"/>
                      <a:pt x="16" y="9"/>
                      <a:pt x="16" y="8"/>
                    </a:cubicBezTo>
                    <a:cubicBezTo>
                      <a:pt x="16" y="8"/>
                      <a:pt x="17" y="8"/>
                      <a:pt x="16" y="8"/>
                    </a:cubicBezTo>
                    <a:cubicBezTo>
                      <a:pt x="17" y="8"/>
                      <a:pt x="18" y="9"/>
                      <a:pt x="17" y="8"/>
                    </a:cubicBezTo>
                    <a:cubicBezTo>
                      <a:pt x="17" y="8"/>
                      <a:pt x="18" y="8"/>
                      <a:pt x="18" y="9"/>
                    </a:cubicBezTo>
                    <a:cubicBezTo>
                      <a:pt x="18" y="9"/>
                      <a:pt x="17" y="9"/>
                      <a:pt x="17" y="9"/>
                    </a:cubicBezTo>
                    <a:cubicBezTo>
                      <a:pt x="16" y="9"/>
                      <a:pt x="16" y="9"/>
                      <a:pt x="16" y="9"/>
                    </a:cubicBezTo>
                    <a:cubicBezTo>
                      <a:pt x="15" y="9"/>
                      <a:pt x="15" y="9"/>
                      <a:pt x="15" y="9"/>
                    </a:cubicBezTo>
                    <a:cubicBezTo>
                      <a:pt x="14" y="9"/>
                      <a:pt x="14" y="9"/>
                      <a:pt x="14" y="9"/>
                    </a:cubicBezTo>
                    <a:cubicBezTo>
                      <a:pt x="14" y="10"/>
                      <a:pt x="13" y="9"/>
                      <a:pt x="13" y="10"/>
                    </a:cubicBezTo>
                    <a:cubicBezTo>
                      <a:pt x="13" y="9"/>
                      <a:pt x="13" y="11"/>
                      <a:pt x="13" y="10"/>
                    </a:cubicBezTo>
                    <a:cubicBezTo>
                      <a:pt x="12" y="10"/>
                      <a:pt x="13" y="10"/>
                      <a:pt x="13" y="9"/>
                    </a:cubicBezTo>
                    <a:cubicBezTo>
                      <a:pt x="13" y="9"/>
                      <a:pt x="13" y="9"/>
                      <a:pt x="12" y="9"/>
                    </a:cubicBezTo>
                    <a:cubicBezTo>
                      <a:pt x="12" y="9"/>
                      <a:pt x="11" y="9"/>
                      <a:pt x="11" y="9"/>
                    </a:cubicBezTo>
                    <a:cubicBezTo>
                      <a:pt x="11" y="10"/>
                      <a:pt x="10" y="10"/>
                      <a:pt x="10" y="10"/>
                    </a:cubicBezTo>
                    <a:cubicBezTo>
                      <a:pt x="10" y="10"/>
                      <a:pt x="10" y="10"/>
                      <a:pt x="10" y="11"/>
                    </a:cubicBezTo>
                    <a:cubicBezTo>
                      <a:pt x="10" y="11"/>
                      <a:pt x="9" y="11"/>
                      <a:pt x="10" y="12"/>
                    </a:cubicBezTo>
                    <a:cubicBezTo>
                      <a:pt x="10" y="12"/>
                      <a:pt x="11" y="12"/>
                      <a:pt x="10" y="12"/>
                    </a:cubicBezTo>
                    <a:cubicBezTo>
                      <a:pt x="9" y="13"/>
                      <a:pt x="9" y="13"/>
                      <a:pt x="11" y="13"/>
                    </a:cubicBezTo>
                    <a:cubicBezTo>
                      <a:pt x="11" y="13"/>
                      <a:pt x="11" y="13"/>
                      <a:pt x="11" y="13"/>
                    </a:cubicBezTo>
                    <a:cubicBezTo>
                      <a:pt x="11" y="13"/>
                      <a:pt x="11" y="14"/>
                      <a:pt x="11" y="14"/>
                    </a:cubicBezTo>
                    <a:cubicBezTo>
                      <a:pt x="12" y="14"/>
                      <a:pt x="11" y="14"/>
                      <a:pt x="11" y="14"/>
                    </a:cubicBezTo>
                    <a:cubicBezTo>
                      <a:pt x="10" y="15"/>
                      <a:pt x="11" y="14"/>
                      <a:pt x="10" y="14"/>
                    </a:cubicBezTo>
                    <a:cubicBezTo>
                      <a:pt x="10" y="14"/>
                      <a:pt x="10" y="14"/>
                      <a:pt x="10" y="14"/>
                    </a:cubicBezTo>
                    <a:cubicBezTo>
                      <a:pt x="10" y="13"/>
                      <a:pt x="10" y="13"/>
                      <a:pt x="10" y="14"/>
                    </a:cubicBezTo>
                    <a:cubicBezTo>
                      <a:pt x="9" y="14"/>
                      <a:pt x="9" y="14"/>
                      <a:pt x="9" y="14"/>
                    </a:cubicBezTo>
                    <a:cubicBezTo>
                      <a:pt x="9" y="14"/>
                      <a:pt x="9" y="13"/>
                      <a:pt x="9" y="13"/>
                    </a:cubicBezTo>
                    <a:cubicBezTo>
                      <a:pt x="9" y="13"/>
                      <a:pt x="9" y="13"/>
                      <a:pt x="9" y="13"/>
                    </a:cubicBezTo>
                    <a:cubicBezTo>
                      <a:pt x="9" y="13"/>
                      <a:pt x="9" y="13"/>
                      <a:pt x="9" y="13"/>
                    </a:cubicBezTo>
                    <a:cubicBezTo>
                      <a:pt x="9" y="12"/>
                      <a:pt x="9" y="12"/>
                      <a:pt x="9" y="11"/>
                    </a:cubicBezTo>
                    <a:cubicBezTo>
                      <a:pt x="8" y="12"/>
                      <a:pt x="8" y="11"/>
                      <a:pt x="8" y="12"/>
                    </a:cubicBezTo>
                    <a:cubicBezTo>
                      <a:pt x="7" y="12"/>
                      <a:pt x="7" y="12"/>
                      <a:pt x="7" y="12"/>
                    </a:cubicBezTo>
                    <a:cubicBezTo>
                      <a:pt x="8" y="13"/>
                      <a:pt x="8" y="13"/>
                      <a:pt x="7" y="13"/>
                    </a:cubicBezTo>
                    <a:cubicBezTo>
                      <a:pt x="7" y="13"/>
                      <a:pt x="6" y="13"/>
                      <a:pt x="6" y="13"/>
                    </a:cubicBezTo>
                    <a:cubicBezTo>
                      <a:pt x="6" y="14"/>
                      <a:pt x="6" y="13"/>
                      <a:pt x="6" y="14"/>
                    </a:cubicBezTo>
                    <a:cubicBezTo>
                      <a:pt x="6" y="14"/>
                      <a:pt x="6" y="14"/>
                      <a:pt x="6" y="15"/>
                    </a:cubicBezTo>
                    <a:cubicBezTo>
                      <a:pt x="6" y="15"/>
                      <a:pt x="6" y="15"/>
                      <a:pt x="5" y="15"/>
                    </a:cubicBezTo>
                    <a:cubicBezTo>
                      <a:pt x="5" y="15"/>
                      <a:pt x="4" y="15"/>
                      <a:pt x="5" y="15"/>
                    </a:cubicBezTo>
                    <a:cubicBezTo>
                      <a:pt x="5" y="14"/>
                      <a:pt x="5" y="14"/>
                      <a:pt x="5" y="14"/>
                    </a:cubicBezTo>
                    <a:cubicBezTo>
                      <a:pt x="4" y="14"/>
                      <a:pt x="4" y="14"/>
                      <a:pt x="3" y="14"/>
                    </a:cubicBezTo>
                    <a:cubicBezTo>
                      <a:pt x="1" y="14"/>
                      <a:pt x="3" y="13"/>
                      <a:pt x="1" y="13"/>
                    </a:cubicBezTo>
                    <a:cubicBezTo>
                      <a:pt x="1" y="14"/>
                      <a:pt x="1" y="15"/>
                      <a:pt x="1" y="16"/>
                    </a:cubicBezTo>
                    <a:cubicBezTo>
                      <a:pt x="1" y="16"/>
                      <a:pt x="3" y="17"/>
                      <a:pt x="3" y="17"/>
                    </a:cubicBezTo>
                    <a:cubicBezTo>
                      <a:pt x="3" y="17"/>
                      <a:pt x="2" y="18"/>
                      <a:pt x="2" y="17"/>
                    </a:cubicBezTo>
                    <a:cubicBezTo>
                      <a:pt x="1" y="17"/>
                      <a:pt x="1" y="16"/>
                      <a:pt x="1" y="16"/>
                    </a:cubicBezTo>
                    <a:cubicBezTo>
                      <a:pt x="1" y="16"/>
                      <a:pt x="1" y="17"/>
                      <a:pt x="1" y="18"/>
                    </a:cubicBezTo>
                    <a:cubicBezTo>
                      <a:pt x="1" y="19"/>
                      <a:pt x="1" y="20"/>
                      <a:pt x="1" y="20"/>
                    </a:cubicBezTo>
                    <a:cubicBezTo>
                      <a:pt x="2" y="20"/>
                      <a:pt x="1" y="19"/>
                      <a:pt x="2" y="19"/>
                    </a:cubicBezTo>
                    <a:cubicBezTo>
                      <a:pt x="3" y="20"/>
                      <a:pt x="2" y="21"/>
                      <a:pt x="3" y="21"/>
                    </a:cubicBezTo>
                    <a:cubicBezTo>
                      <a:pt x="3" y="21"/>
                      <a:pt x="3" y="22"/>
                      <a:pt x="3" y="22"/>
                    </a:cubicBezTo>
                    <a:cubicBezTo>
                      <a:pt x="2" y="23"/>
                      <a:pt x="2" y="21"/>
                      <a:pt x="2" y="22"/>
                    </a:cubicBezTo>
                    <a:cubicBezTo>
                      <a:pt x="2" y="22"/>
                      <a:pt x="2" y="21"/>
                      <a:pt x="1" y="21"/>
                    </a:cubicBezTo>
                    <a:cubicBezTo>
                      <a:pt x="1" y="21"/>
                      <a:pt x="1" y="22"/>
                      <a:pt x="1" y="22"/>
                    </a:cubicBezTo>
                    <a:cubicBezTo>
                      <a:pt x="1" y="23"/>
                      <a:pt x="2" y="24"/>
                      <a:pt x="1" y="24"/>
                    </a:cubicBezTo>
                    <a:cubicBezTo>
                      <a:pt x="1" y="25"/>
                      <a:pt x="0" y="26"/>
                      <a:pt x="1" y="26"/>
                    </a:cubicBezTo>
                    <a:cubicBezTo>
                      <a:pt x="1" y="26"/>
                      <a:pt x="2" y="26"/>
                      <a:pt x="3" y="26"/>
                    </a:cubicBezTo>
                    <a:cubicBezTo>
                      <a:pt x="3" y="26"/>
                      <a:pt x="3" y="26"/>
                      <a:pt x="3" y="26"/>
                    </a:cubicBezTo>
                    <a:cubicBezTo>
                      <a:pt x="2" y="26"/>
                      <a:pt x="2" y="25"/>
                      <a:pt x="2" y="25"/>
                    </a:cubicBezTo>
                    <a:cubicBezTo>
                      <a:pt x="2" y="24"/>
                      <a:pt x="3" y="25"/>
                      <a:pt x="3" y="26"/>
                    </a:cubicBezTo>
                    <a:cubicBezTo>
                      <a:pt x="3" y="26"/>
                      <a:pt x="4" y="27"/>
                      <a:pt x="4" y="27"/>
                    </a:cubicBezTo>
                    <a:cubicBezTo>
                      <a:pt x="4" y="26"/>
                      <a:pt x="5" y="27"/>
                      <a:pt x="6" y="28"/>
                    </a:cubicBezTo>
                    <a:cubicBezTo>
                      <a:pt x="6" y="28"/>
                      <a:pt x="5" y="29"/>
                      <a:pt x="5" y="29"/>
                    </a:cubicBezTo>
                    <a:cubicBezTo>
                      <a:pt x="6" y="29"/>
                      <a:pt x="5" y="30"/>
                      <a:pt x="6" y="30"/>
                    </a:cubicBezTo>
                    <a:cubicBezTo>
                      <a:pt x="6" y="31"/>
                      <a:pt x="5" y="32"/>
                      <a:pt x="6" y="32"/>
                    </a:cubicBezTo>
                    <a:cubicBezTo>
                      <a:pt x="6" y="32"/>
                      <a:pt x="5" y="33"/>
                      <a:pt x="5" y="33"/>
                    </a:cubicBezTo>
                    <a:cubicBezTo>
                      <a:pt x="5" y="33"/>
                      <a:pt x="5" y="33"/>
                      <a:pt x="5" y="33"/>
                    </a:cubicBezTo>
                    <a:cubicBezTo>
                      <a:pt x="6" y="33"/>
                      <a:pt x="6" y="33"/>
                      <a:pt x="6" y="33"/>
                    </a:cubicBezTo>
                    <a:close/>
                  </a:path>
                </a:pathLst>
              </a:custGeom>
              <a:solidFill>
                <a:schemeClr val="accent1"/>
              </a:solidFill>
              <a:ln w="3175">
                <a:noFill/>
              </a:ln>
            </p:spPr>
            <p:txBody>
              <a:bodyPr vert="horz" wrap="square" lIns="91440" tIns="45720" rIns="91440" bIns="45720" numCol="1" anchor="t" anchorCtr="0" compatLnSpc="1">
                <a:prstTxWarp prst="textNoShape">
                  <a:avLst/>
                </a:prstTxWarp>
              </a:bodyPr>
              <a:lstStyle/>
              <a:p>
                <a:endParaRPr lang="en-GB"/>
              </a:p>
            </p:txBody>
          </p:sp>
          <p:sp>
            <p:nvSpPr>
              <p:cNvPr id="5394" name="Freeform 2917">
                <a:extLst>
                  <a:ext uri="{FF2B5EF4-FFF2-40B4-BE49-F238E27FC236}">
                    <a16:creationId xmlns:a16="http://schemas.microsoft.com/office/drawing/2014/main" id="{2C59DFD4-E4CF-4F03-E4C4-6B70A16AA145}"/>
                  </a:ext>
                </a:extLst>
              </p:cNvPr>
              <p:cNvSpPr>
                <a:spLocks/>
              </p:cNvSpPr>
              <p:nvPr/>
            </p:nvSpPr>
            <p:spPr bwMode="auto">
              <a:xfrm>
                <a:off x="4600575" y="3086100"/>
                <a:ext cx="3175" cy="3175"/>
              </a:xfrm>
              <a:custGeom>
                <a:avLst/>
                <a:gdLst>
                  <a:gd name="T0" fmla="*/ 0 w 1"/>
                  <a:gd name="T1" fmla="*/ 0 h 1"/>
                  <a:gd name="T2" fmla="*/ 0 w 1"/>
                  <a:gd name="T3" fmla="*/ 1 h 1"/>
                  <a:gd name="T4" fmla="*/ 1 w 1"/>
                  <a:gd name="T5" fmla="*/ 1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1"/>
                      <a:pt x="0" y="1"/>
                    </a:cubicBezTo>
                    <a:cubicBezTo>
                      <a:pt x="0" y="1"/>
                      <a:pt x="1" y="0"/>
                      <a:pt x="1" y="1"/>
                    </a:cubicBezTo>
                    <a:cubicBezTo>
                      <a:pt x="1" y="1"/>
                      <a:pt x="1" y="0"/>
                      <a:pt x="1" y="0"/>
                    </a:cubicBezTo>
                    <a:cubicBezTo>
                      <a:pt x="0" y="0"/>
                      <a:pt x="0" y="0"/>
                      <a:pt x="0" y="0"/>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395" name="Freeform 2918">
                <a:extLst>
                  <a:ext uri="{FF2B5EF4-FFF2-40B4-BE49-F238E27FC236}">
                    <a16:creationId xmlns:a16="http://schemas.microsoft.com/office/drawing/2014/main" id="{78AB2E3C-1500-BC26-D9F0-19C6B74DCE91}"/>
                  </a:ext>
                </a:extLst>
              </p:cNvPr>
              <p:cNvSpPr>
                <a:spLocks/>
              </p:cNvSpPr>
              <p:nvPr/>
            </p:nvSpPr>
            <p:spPr bwMode="auto">
              <a:xfrm>
                <a:off x="4595813" y="3078163"/>
                <a:ext cx="1588" cy="3175"/>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0" y="0"/>
                      <a:pt x="0" y="1"/>
                    </a:cubicBezTo>
                    <a:cubicBezTo>
                      <a:pt x="1" y="1"/>
                      <a:pt x="1" y="1"/>
                      <a:pt x="1" y="0"/>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396" name="Freeform 2919">
                <a:extLst>
                  <a:ext uri="{FF2B5EF4-FFF2-40B4-BE49-F238E27FC236}">
                    <a16:creationId xmlns:a16="http://schemas.microsoft.com/office/drawing/2014/main" id="{9F0A8898-6101-7E8E-7C2A-086C5A620C38}"/>
                  </a:ext>
                </a:extLst>
              </p:cNvPr>
              <p:cNvSpPr>
                <a:spLocks/>
              </p:cNvSpPr>
              <p:nvPr/>
            </p:nvSpPr>
            <p:spPr bwMode="auto">
              <a:xfrm>
                <a:off x="4579938" y="3089275"/>
                <a:ext cx="3175"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1" y="0"/>
                      <a:pt x="1" y="0"/>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397" name="Freeform 2920">
                <a:extLst>
                  <a:ext uri="{FF2B5EF4-FFF2-40B4-BE49-F238E27FC236}">
                    <a16:creationId xmlns:a16="http://schemas.microsoft.com/office/drawing/2014/main" id="{BCF5C7E4-45FE-B045-AAC7-966565392D2A}"/>
                  </a:ext>
                </a:extLst>
              </p:cNvPr>
              <p:cNvSpPr>
                <a:spLocks/>
              </p:cNvSpPr>
              <p:nvPr/>
            </p:nvSpPr>
            <p:spPr bwMode="auto">
              <a:xfrm>
                <a:off x="4600575" y="3081338"/>
                <a:ext cx="3175"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0" y="0"/>
                      <a:pt x="0" y="0"/>
                      <a:pt x="1" y="0"/>
                    </a:cubicBezTo>
                    <a:cubicBezTo>
                      <a:pt x="1" y="0"/>
                      <a:pt x="1" y="0"/>
                      <a:pt x="1" y="0"/>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398" name="Freeform 2921">
                <a:extLst>
                  <a:ext uri="{FF2B5EF4-FFF2-40B4-BE49-F238E27FC236}">
                    <a16:creationId xmlns:a16="http://schemas.microsoft.com/office/drawing/2014/main" id="{12C278B7-4636-E10A-EE5E-920FCB647185}"/>
                  </a:ext>
                </a:extLst>
              </p:cNvPr>
              <p:cNvSpPr>
                <a:spLocks/>
              </p:cNvSpPr>
              <p:nvPr/>
            </p:nvSpPr>
            <p:spPr bwMode="auto">
              <a:xfrm>
                <a:off x="4589463" y="3009900"/>
                <a:ext cx="7938" cy="7937"/>
              </a:xfrm>
              <a:custGeom>
                <a:avLst/>
                <a:gdLst>
                  <a:gd name="T0" fmla="*/ 2 w 3"/>
                  <a:gd name="T1" fmla="*/ 0 h 3"/>
                  <a:gd name="T2" fmla="*/ 1 w 3"/>
                  <a:gd name="T3" fmla="*/ 1 h 3"/>
                  <a:gd name="T4" fmla="*/ 0 w 3"/>
                  <a:gd name="T5" fmla="*/ 2 h 3"/>
                  <a:gd name="T6" fmla="*/ 1 w 3"/>
                  <a:gd name="T7" fmla="*/ 2 h 3"/>
                  <a:gd name="T8" fmla="*/ 2 w 3"/>
                  <a:gd name="T9" fmla="*/ 1 h 3"/>
                  <a:gd name="T10" fmla="*/ 2 w 3"/>
                  <a:gd name="T11" fmla="*/ 0 h 3"/>
                </a:gdLst>
                <a:ahLst/>
                <a:cxnLst>
                  <a:cxn ang="0">
                    <a:pos x="T0" y="T1"/>
                  </a:cxn>
                  <a:cxn ang="0">
                    <a:pos x="T2" y="T3"/>
                  </a:cxn>
                  <a:cxn ang="0">
                    <a:pos x="T4" y="T5"/>
                  </a:cxn>
                  <a:cxn ang="0">
                    <a:pos x="T6" y="T7"/>
                  </a:cxn>
                  <a:cxn ang="0">
                    <a:pos x="T8" y="T9"/>
                  </a:cxn>
                  <a:cxn ang="0">
                    <a:pos x="T10" y="T11"/>
                  </a:cxn>
                </a:cxnLst>
                <a:rect l="0" t="0" r="r" b="b"/>
                <a:pathLst>
                  <a:path w="3" h="3">
                    <a:moveTo>
                      <a:pt x="2" y="0"/>
                    </a:moveTo>
                    <a:cubicBezTo>
                      <a:pt x="2" y="0"/>
                      <a:pt x="1" y="1"/>
                      <a:pt x="1" y="1"/>
                    </a:cubicBezTo>
                    <a:cubicBezTo>
                      <a:pt x="0" y="1"/>
                      <a:pt x="0" y="1"/>
                      <a:pt x="0" y="2"/>
                    </a:cubicBezTo>
                    <a:cubicBezTo>
                      <a:pt x="1" y="2"/>
                      <a:pt x="0" y="3"/>
                      <a:pt x="1" y="2"/>
                    </a:cubicBezTo>
                    <a:cubicBezTo>
                      <a:pt x="2" y="2"/>
                      <a:pt x="2" y="2"/>
                      <a:pt x="2" y="1"/>
                    </a:cubicBezTo>
                    <a:cubicBezTo>
                      <a:pt x="2" y="1"/>
                      <a:pt x="3" y="0"/>
                      <a:pt x="2" y="0"/>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399" name="Freeform 2922">
                <a:extLst>
                  <a:ext uri="{FF2B5EF4-FFF2-40B4-BE49-F238E27FC236}">
                    <a16:creationId xmlns:a16="http://schemas.microsoft.com/office/drawing/2014/main" id="{0D95DED3-B41B-004D-D266-E51E5CC3E46E}"/>
                  </a:ext>
                </a:extLst>
              </p:cNvPr>
              <p:cNvSpPr>
                <a:spLocks/>
              </p:cNvSpPr>
              <p:nvPr/>
            </p:nvSpPr>
            <p:spPr bwMode="auto">
              <a:xfrm>
                <a:off x="4618038" y="3084513"/>
                <a:ext cx="6350" cy="0"/>
              </a:xfrm>
              <a:custGeom>
                <a:avLst/>
                <a:gdLst>
                  <a:gd name="T0" fmla="*/ 1 w 2"/>
                  <a:gd name="T1" fmla="*/ 1 w 2"/>
                  <a:gd name="T2" fmla="*/ 1 w 2"/>
                </a:gdLst>
                <a:ahLst/>
                <a:cxnLst>
                  <a:cxn ang="0">
                    <a:pos x="T0" y="0"/>
                  </a:cxn>
                  <a:cxn ang="0">
                    <a:pos x="T1" y="0"/>
                  </a:cxn>
                  <a:cxn ang="0">
                    <a:pos x="T2" y="0"/>
                  </a:cxn>
                </a:cxnLst>
                <a:rect l="0" t="0" r="r" b="b"/>
                <a:pathLst>
                  <a:path w="2">
                    <a:moveTo>
                      <a:pt x="1" y="0"/>
                    </a:moveTo>
                    <a:cubicBezTo>
                      <a:pt x="0" y="0"/>
                      <a:pt x="1" y="0"/>
                      <a:pt x="1" y="0"/>
                    </a:cubicBezTo>
                    <a:cubicBezTo>
                      <a:pt x="1" y="0"/>
                      <a:pt x="2" y="0"/>
                      <a:pt x="1" y="0"/>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400" name="Freeform 2923">
                <a:extLst>
                  <a:ext uri="{FF2B5EF4-FFF2-40B4-BE49-F238E27FC236}">
                    <a16:creationId xmlns:a16="http://schemas.microsoft.com/office/drawing/2014/main" id="{3C6BF8C9-04E1-E1B0-BF13-DEAC9FFC5AF0}"/>
                  </a:ext>
                </a:extLst>
              </p:cNvPr>
              <p:cNvSpPr>
                <a:spLocks/>
              </p:cNvSpPr>
              <p:nvPr/>
            </p:nvSpPr>
            <p:spPr bwMode="auto">
              <a:xfrm>
                <a:off x="4614863" y="3089275"/>
                <a:ext cx="6350" cy="0"/>
              </a:xfrm>
              <a:custGeom>
                <a:avLst/>
                <a:gdLst>
                  <a:gd name="T0" fmla="*/ 1 w 2"/>
                  <a:gd name="T1" fmla="*/ 1 w 2"/>
                  <a:gd name="T2" fmla="*/ 1 w 2"/>
                </a:gdLst>
                <a:ahLst/>
                <a:cxnLst>
                  <a:cxn ang="0">
                    <a:pos x="T0" y="0"/>
                  </a:cxn>
                  <a:cxn ang="0">
                    <a:pos x="T1" y="0"/>
                  </a:cxn>
                  <a:cxn ang="0">
                    <a:pos x="T2" y="0"/>
                  </a:cxn>
                </a:cxnLst>
                <a:rect l="0" t="0" r="r" b="b"/>
                <a:pathLst>
                  <a:path w="2">
                    <a:moveTo>
                      <a:pt x="1" y="0"/>
                    </a:moveTo>
                    <a:cubicBezTo>
                      <a:pt x="0" y="0"/>
                      <a:pt x="1" y="0"/>
                      <a:pt x="1" y="0"/>
                    </a:cubicBezTo>
                    <a:cubicBezTo>
                      <a:pt x="2" y="0"/>
                      <a:pt x="1" y="0"/>
                      <a:pt x="1" y="0"/>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401" name="Freeform 2924">
                <a:extLst>
                  <a:ext uri="{FF2B5EF4-FFF2-40B4-BE49-F238E27FC236}">
                    <a16:creationId xmlns:a16="http://schemas.microsoft.com/office/drawing/2014/main" id="{8B3C31D1-BAB7-FAC8-6080-B99CF1F578DE}"/>
                  </a:ext>
                </a:extLst>
              </p:cNvPr>
              <p:cNvSpPr>
                <a:spLocks/>
              </p:cNvSpPr>
              <p:nvPr/>
            </p:nvSpPr>
            <p:spPr bwMode="auto">
              <a:xfrm>
                <a:off x="4603750" y="308927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402" name="Freeform 2925">
                <a:extLst>
                  <a:ext uri="{FF2B5EF4-FFF2-40B4-BE49-F238E27FC236}">
                    <a16:creationId xmlns:a16="http://schemas.microsoft.com/office/drawing/2014/main" id="{A2F195BD-A49B-4D2E-8ED6-83805E1654C9}"/>
                  </a:ext>
                </a:extLst>
              </p:cNvPr>
              <p:cNvSpPr>
                <a:spLocks/>
              </p:cNvSpPr>
              <p:nvPr/>
            </p:nvSpPr>
            <p:spPr bwMode="auto">
              <a:xfrm>
                <a:off x="4589463" y="3049588"/>
                <a:ext cx="42863" cy="39687"/>
              </a:xfrm>
              <a:custGeom>
                <a:avLst/>
                <a:gdLst>
                  <a:gd name="T0" fmla="*/ 1 w 15"/>
                  <a:gd name="T1" fmla="*/ 5 h 14"/>
                  <a:gd name="T2" fmla="*/ 1 w 15"/>
                  <a:gd name="T3" fmla="*/ 5 h 14"/>
                  <a:gd name="T4" fmla="*/ 1 w 15"/>
                  <a:gd name="T5" fmla="*/ 6 h 14"/>
                  <a:gd name="T6" fmla="*/ 2 w 15"/>
                  <a:gd name="T7" fmla="*/ 7 h 14"/>
                  <a:gd name="T8" fmla="*/ 2 w 15"/>
                  <a:gd name="T9" fmla="*/ 7 h 14"/>
                  <a:gd name="T10" fmla="*/ 3 w 15"/>
                  <a:gd name="T11" fmla="*/ 8 h 14"/>
                  <a:gd name="T12" fmla="*/ 2 w 15"/>
                  <a:gd name="T13" fmla="*/ 9 h 14"/>
                  <a:gd name="T14" fmla="*/ 5 w 15"/>
                  <a:gd name="T15" fmla="*/ 11 h 14"/>
                  <a:gd name="T16" fmla="*/ 7 w 15"/>
                  <a:gd name="T17" fmla="*/ 11 h 14"/>
                  <a:gd name="T18" fmla="*/ 7 w 15"/>
                  <a:gd name="T19" fmla="*/ 11 h 14"/>
                  <a:gd name="T20" fmla="*/ 7 w 15"/>
                  <a:gd name="T21" fmla="*/ 12 h 14"/>
                  <a:gd name="T22" fmla="*/ 7 w 15"/>
                  <a:gd name="T23" fmla="*/ 12 h 14"/>
                  <a:gd name="T24" fmla="*/ 8 w 15"/>
                  <a:gd name="T25" fmla="*/ 13 h 14"/>
                  <a:gd name="T26" fmla="*/ 11 w 15"/>
                  <a:gd name="T27" fmla="*/ 13 h 14"/>
                  <a:gd name="T28" fmla="*/ 10 w 15"/>
                  <a:gd name="T29" fmla="*/ 11 h 14"/>
                  <a:gd name="T30" fmla="*/ 10 w 15"/>
                  <a:gd name="T31" fmla="*/ 11 h 14"/>
                  <a:gd name="T32" fmla="*/ 12 w 15"/>
                  <a:gd name="T33" fmla="*/ 10 h 14"/>
                  <a:gd name="T34" fmla="*/ 13 w 15"/>
                  <a:gd name="T35" fmla="*/ 10 h 14"/>
                  <a:gd name="T36" fmla="*/ 11 w 15"/>
                  <a:gd name="T37" fmla="*/ 7 h 14"/>
                  <a:gd name="T38" fmla="*/ 13 w 15"/>
                  <a:gd name="T39" fmla="*/ 6 h 14"/>
                  <a:gd name="T40" fmla="*/ 14 w 15"/>
                  <a:gd name="T41" fmla="*/ 5 h 14"/>
                  <a:gd name="T42" fmla="*/ 13 w 15"/>
                  <a:gd name="T43" fmla="*/ 2 h 14"/>
                  <a:gd name="T44" fmla="*/ 13 w 15"/>
                  <a:gd name="T45" fmla="*/ 0 h 14"/>
                  <a:gd name="T46" fmla="*/ 10 w 15"/>
                  <a:gd name="T47" fmla="*/ 1 h 14"/>
                  <a:gd name="T48" fmla="*/ 8 w 15"/>
                  <a:gd name="T49" fmla="*/ 2 h 14"/>
                  <a:gd name="T50" fmla="*/ 10 w 15"/>
                  <a:gd name="T51" fmla="*/ 2 h 14"/>
                  <a:gd name="T52" fmla="*/ 10 w 15"/>
                  <a:gd name="T53" fmla="*/ 5 h 14"/>
                  <a:gd name="T54" fmla="*/ 9 w 15"/>
                  <a:gd name="T55" fmla="*/ 5 h 14"/>
                  <a:gd name="T56" fmla="*/ 8 w 15"/>
                  <a:gd name="T57" fmla="*/ 2 h 14"/>
                  <a:gd name="T58" fmla="*/ 8 w 15"/>
                  <a:gd name="T59" fmla="*/ 4 h 14"/>
                  <a:gd name="T60" fmla="*/ 7 w 15"/>
                  <a:gd name="T61" fmla="*/ 4 h 14"/>
                  <a:gd name="T62" fmla="*/ 7 w 15"/>
                  <a:gd name="T63" fmla="*/ 3 h 14"/>
                  <a:gd name="T64" fmla="*/ 8 w 15"/>
                  <a:gd name="T65" fmla="*/ 2 h 14"/>
                  <a:gd name="T66" fmla="*/ 7 w 15"/>
                  <a:gd name="T67" fmla="*/ 2 h 14"/>
                  <a:gd name="T68" fmla="*/ 4 w 15"/>
                  <a:gd name="T69" fmla="*/ 2 h 14"/>
                  <a:gd name="T70" fmla="*/ 5 w 15"/>
                  <a:gd name="T71" fmla="*/ 2 h 14"/>
                  <a:gd name="T72" fmla="*/ 4 w 15"/>
                  <a:gd name="T73" fmla="*/ 3 h 14"/>
                  <a:gd name="T74" fmla="*/ 3 w 15"/>
                  <a:gd name="T75" fmla="*/ 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 h="14">
                    <a:moveTo>
                      <a:pt x="3" y="4"/>
                    </a:moveTo>
                    <a:cubicBezTo>
                      <a:pt x="2" y="4"/>
                      <a:pt x="2" y="5"/>
                      <a:pt x="1" y="5"/>
                    </a:cubicBezTo>
                    <a:cubicBezTo>
                      <a:pt x="1" y="4"/>
                      <a:pt x="0" y="4"/>
                      <a:pt x="0" y="5"/>
                    </a:cubicBezTo>
                    <a:cubicBezTo>
                      <a:pt x="0" y="5"/>
                      <a:pt x="1" y="5"/>
                      <a:pt x="1" y="5"/>
                    </a:cubicBezTo>
                    <a:cubicBezTo>
                      <a:pt x="1" y="5"/>
                      <a:pt x="3" y="6"/>
                      <a:pt x="1" y="5"/>
                    </a:cubicBezTo>
                    <a:cubicBezTo>
                      <a:pt x="1" y="5"/>
                      <a:pt x="0" y="6"/>
                      <a:pt x="1" y="6"/>
                    </a:cubicBezTo>
                    <a:cubicBezTo>
                      <a:pt x="2" y="6"/>
                      <a:pt x="2" y="6"/>
                      <a:pt x="2" y="6"/>
                    </a:cubicBezTo>
                    <a:cubicBezTo>
                      <a:pt x="2" y="6"/>
                      <a:pt x="2" y="7"/>
                      <a:pt x="2" y="7"/>
                    </a:cubicBezTo>
                    <a:cubicBezTo>
                      <a:pt x="2" y="7"/>
                      <a:pt x="2" y="7"/>
                      <a:pt x="2" y="7"/>
                    </a:cubicBezTo>
                    <a:cubicBezTo>
                      <a:pt x="2" y="8"/>
                      <a:pt x="2" y="7"/>
                      <a:pt x="2" y="7"/>
                    </a:cubicBezTo>
                    <a:cubicBezTo>
                      <a:pt x="3" y="7"/>
                      <a:pt x="3" y="7"/>
                      <a:pt x="3" y="7"/>
                    </a:cubicBezTo>
                    <a:cubicBezTo>
                      <a:pt x="3" y="8"/>
                      <a:pt x="3" y="8"/>
                      <a:pt x="3" y="8"/>
                    </a:cubicBezTo>
                    <a:cubicBezTo>
                      <a:pt x="3" y="9"/>
                      <a:pt x="2" y="9"/>
                      <a:pt x="2" y="9"/>
                    </a:cubicBezTo>
                    <a:cubicBezTo>
                      <a:pt x="2" y="9"/>
                      <a:pt x="2" y="9"/>
                      <a:pt x="2" y="9"/>
                    </a:cubicBezTo>
                    <a:cubicBezTo>
                      <a:pt x="3" y="10"/>
                      <a:pt x="3" y="10"/>
                      <a:pt x="3" y="11"/>
                    </a:cubicBezTo>
                    <a:cubicBezTo>
                      <a:pt x="4" y="11"/>
                      <a:pt x="5" y="11"/>
                      <a:pt x="5" y="11"/>
                    </a:cubicBezTo>
                    <a:cubicBezTo>
                      <a:pt x="5" y="10"/>
                      <a:pt x="6" y="11"/>
                      <a:pt x="6" y="11"/>
                    </a:cubicBezTo>
                    <a:cubicBezTo>
                      <a:pt x="6" y="11"/>
                      <a:pt x="6" y="11"/>
                      <a:pt x="7" y="11"/>
                    </a:cubicBezTo>
                    <a:cubicBezTo>
                      <a:pt x="7" y="11"/>
                      <a:pt x="7" y="11"/>
                      <a:pt x="7" y="11"/>
                    </a:cubicBezTo>
                    <a:cubicBezTo>
                      <a:pt x="6" y="11"/>
                      <a:pt x="7" y="11"/>
                      <a:pt x="7" y="11"/>
                    </a:cubicBezTo>
                    <a:cubicBezTo>
                      <a:pt x="7" y="11"/>
                      <a:pt x="7" y="10"/>
                      <a:pt x="7" y="11"/>
                    </a:cubicBezTo>
                    <a:cubicBezTo>
                      <a:pt x="8" y="11"/>
                      <a:pt x="8" y="12"/>
                      <a:pt x="7" y="12"/>
                    </a:cubicBezTo>
                    <a:cubicBezTo>
                      <a:pt x="7" y="12"/>
                      <a:pt x="8" y="12"/>
                      <a:pt x="8" y="13"/>
                    </a:cubicBezTo>
                    <a:cubicBezTo>
                      <a:pt x="8" y="13"/>
                      <a:pt x="8" y="13"/>
                      <a:pt x="7" y="12"/>
                    </a:cubicBezTo>
                    <a:cubicBezTo>
                      <a:pt x="7" y="12"/>
                      <a:pt x="6" y="12"/>
                      <a:pt x="7" y="12"/>
                    </a:cubicBezTo>
                    <a:cubicBezTo>
                      <a:pt x="7" y="12"/>
                      <a:pt x="8" y="13"/>
                      <a:pt x="8" y="13"/>
                    </a:cubicBezTo>
                    <a:cubicBezTo>
                      <a:pt x="9" y="14"/>
                      <a:pt x="8" y="12"/>
                      <a:pt x="10" y="14"/>
                    </a:cubicBezTo>
                    <a:cubicBezTo>
                      <a:pt x="10" y="14"/>
                      <a:pt x="10" y="13"/>
                      <a:pt x="11" y="13"/>
                    </a:cubicBezTo>
                    <a:cubicBezTo>
                      <a:pt x="10" y="12"/>
                      <a:pt x="10" y="12"/>
                      <a:pt x="10" y="12"/>
                    </a:cubicBezTo>
                    <a:cubicBezTo>
                      <a:pt x="11" y="12"/>
                      <a:pt x="10" y="11"/>
                      <a:pt x="10" y="11"/>
                    </a:cubicBezTo>
                    <a:cubicBezTo>
                      <a:pt x="10" y="12"/>
                      <a:pt x="9" y="12"/>
                      <a:pt x="9" y="11"/>
                    </a:cubicBezTo>
                    <a:cubicBezTo>
                      <a:pt x="10" y="11"/>
                      <a:pt x="10" y="11"/>
                      <a:pt x="10" y="11"/>
                    </a:cubicBezTo>
                    <a:cubicBezTo>
                      <a:pt x="11" y="11"/>
                      <a:pt x="11" y="10"/>
                      <a:pt x="11" y="10"/>
                    </a:cubicBezTo>
                    <a:cubicBezTo>
                      <a:pt x="11" y="11"/>
                      <a:pt x="11" y="10"/>
                      <a:pt x="12" y="10"/>
                    </a:cubicBezTo>
                    <a:cubicBezTo>
                      <a:pt x="12" y="10"/>
                      <a:pt x="12" y="10"/>
                      <a:pt x="12" y="10"/>
                    </a:cubicBezTo>
                    <a:cubicBezTo>
                      <a:pt x="12" y="10"/>
                      <a:pt x="13" y="10"/>
                      <a:pt x="13" y="10"/>
                    </a:cubicBezTo>
                    <a:cubicBezTo>
                      <a:pt x="13" y="9"/>
                      <a:pt x="13" y="9"/>
                      <a:pt x="12" y="8"/>
                    </a:cubicBezTo>
                    <a:cubicBezTo>
                      <a:pt x="12" y="8"/>
                      <a:pt x="11" y="9"/>
                      <a:pt x="11" y="7"/>
                    </a:cubicBezTo>
                    <a:cubicBezTo>
                      <a:pt x="11" y="7"/>
                      <a:pt x="11" y="6"/>
                      <a:pt x="12" y="6"/>
                    </a:cubicBezTo>
                    <a:cubicBezTo>
                      <a:pt x="13" y="6"/>
                      <a:pt x="12" y="6"/>
                      <a:pt x="13" y="6"/>
                    </a:cubicBezTo>
                    <a:cubicBezTo>
                      <a:pt x="14" y="7"/>
                      <a:pt x="14" y="6"/>
                      <a:pt x="14" y="6"/>
                    </a:cubicBezTo>
                    <a:cubicBezTo>
                      <a:pt x="15" y="6"/>
                      <a:pt x="15" y="6"/>
                      <a:pt x="14" y="5"/>
                    </a:cubicBezTo>
                    <a:cubicBezTo>
                      <a:pt x="14" y="4"/>
                      <a:pt x="14" y="4"/>
                      <a:pt x="14" y="4"/>
                    </a:cubicBezTo>
                    <a:cubicBezTo>
                      <a:pt x="14" y="3"/>
                      <a:pt x="13" y="3"/>
                      <a:pt x="13" y="2"/>
                    </a:cubicBezTo>
                    <a:cubicBezTo>
                      <a:pt x="13" y="2"/>
                      <a:pt x="14" y="2"/>
                      <a:pt x="14" y="1"/>
                    </a:cubicBezTo>
                    <a:cubicBezTo>
                      <a:pt x="14" y="1"/>
                      <a:pt x="13" y="1"/>
                      <a:pt x="13" y="0"/>
                    </a:cubicBezTo>
                    <a:cubicBezTo>
                      <a:pt x="12" y="0"/>
                      <a:pt x="11" y="0"/>
                      <a:pt x="11" y="0"/>
                    </a:cubicBezTo>
                    <a:cubicBezTo>
                      <a:pt x="11" y="1"/>
                      <a:pt x="10" y="1"/>
                      <a:pt x="10" y="1"/>
                    </a:cubicBezTo>
                    <a:cubicBezTo>
                      <a:pt x="9" y="1"/>
                      <a:pt x="9" y="2"/>
                      <a:pt x="8" y="2"/>
                    </a:cubicBezTo>
                    <a:cubicBezTo>
                      <a:pt x="8" y="2"/>
                      <a:pt x="8" y="2"/>
                      <a:pt x="8" y="2"/>
                    </a:cubicBezTo>
                    <a:cubicBezTo>
                      <a:pt x="8" y="3"/>
                      <a:pt x="9" y="1"/>
                      <a:pt x="9" y="2"/>
                    </a:cubicBezTo>
                    <a:cubicBezTo>
                      <a:pt x="9" y="2"/>
                      <a:pt x="9" y="2"/>
                      <a:pt x="10" y="2"/>
                    </a:cubicBezTo>
                    <a:cubicBezTo>
                      <a:pt x="10" y="3"/>
                      <a:pt x="9" y="3"/>
                      <a:pt x="10" y="4"/>
                    </a:cubicBezTo>
                    <a:cubicBezTo>
                      <a:pt x="10" y="4"/>
                      <a:pt x="10" y="4"/>
                      <a:pt x="10" y="5"/>
                    </a:cubicBezTo>
                    <a:cubicBezTo>
                      <a:pt x="9" y="4"/>
                      <a:pt x="8" y="7"/>
                      <a:pt x="9" y="5"/>
                    </a:cubicBezTo>
                    <a:cubicBezTo>
                      <a:pt x="9" y="5"/>
                      <a:pt x="9" y="4"/>
                      <a:pt x="9" y="5"/>
                    </a:cubicBezTo>
                    <a:cubicBezTo>
                      <a:pt x="10" y="5"/>
                      <a:pt x="9" y="3"/>
                      <a:pt x="9" y="3"/>
                    </a:cubicBezTo>
                    <a:cubicBezTo>
                      <a:pt x="9" y="2"/>
                      <a:pt x="8" y="2"/>
                      <a:pt x="8" y="2"/>
                    </a:cubicBezTo>
                    <a:cubicBezTo>
                      <a:pt x="9" y="3"/>
                      <a:pt x="8" y="3"/>
                      <a:pt x="9" y="3"/>
                    </a:cubicBezTo>
                    <a:cubicBezTo>
                      <a:pt x="9" y="3"/>
                      <a:pt x="9" y="3"/>
                      <a:pt x="8" y="4"/>
                    </a:cubicBezTo>
                    <a:cubicBezTo>
                      <a:pt x="8" y="4"/>
                      <a:pt x="8" y="7"/>
                      <a:pt x="7" y="4"/>
                    </a:cubicBezTo>
                    <a:cubicBezTo>
                      <a:pt x="7" y="4"/>
                      <a:pt x="7" y="4"/>
                      <a:pt x="7" y="4"/>
                    </a:cubicBezTo>
                    <a:cubicBezTo>
                      <a:pt x="6" y="4"/>
                      <a:pt x="6" y="4"/>
                      <a:pt x="7" y="4"/>
                    </a:cubicBezTo>
                    <a:cubicBezTo>
                      <a:pt x="7" y="3"/>
                      <a:pt x="7" y="3"/>
                      <a:pt x="7" y="3"/>
                    </a:cubicBezTo>
                    <a:cubicBezTo>
                      <a:pt x="6" y="3"/>
                      <a:pt x="7" y="2"/>
                      <a:pt x="7" y="3"/>
                    </a:cubicBezTo>
                    <a:cubicBezTo>
                      <a:pt x="7" y="3"/>
                      <a:pt x="7" y="2"/>
                      <a:pt x="8" y="2"/>
                    </a:cubicBezTo>
                    <a:cubicBezTo>
                      <a:pt x="7" y="2"/>
                      <a:pt x="7" y="2"/>
                      <a:pt x="7" y="2"/>
                    </a:cubicBezTo>
                    <a:cubicBezTo>
                      <a:pt x="7" y="2"/>
                      <a:pt x="7" y="2"/>
                      <a:pt x="7" y="2"/>
                    </a:cubicBezTo>
                    <a:cubicBezTo>
                      <a:pt x="6" y="2"/>
                      <a:pt x="6" y="2"/>
                      <a:pt x="5" y="2"/>
                    </a:cubicBezTo>
                    <a:cubicBezTo>
                      <a:pt x="4" y="2"/>
                      <a:pt x="4" y="2"/>
                      <a:pt x="4" y="2"/>
                    </a:cubicBezTo>
                    <a:cubicBezTo>
                      <a:pt x="3" y="1"/>
                      <a:pt x="4" y="2"/>
                      <a:pt x="4" y="2"/>
                    </a:cubicBezTo>
                    <a:cubicBezTo>
                      <a:pt x="4" y="2"/>
                      <a:pt x="4" y="2"/>
                      <a:pt x="5" y="2"/>
                    </a:cubicBezTo>
                    <a:cubicBezTo>
                      <a:pt x="6" y="3"/>
                      <a:pt x="5" y="4"/>
                      <a:pt x="4" y="3"/>
                    </a:cubicBezTo>
                    <a:cubicBezTo>
                      <a:pt x="4" y="3"/>
                      <a:pt x="4" y="3"/>
                      <a:pt x="4" y="3"/>
                    </a:cubicBezTo>
                    <a:cubicBezTo>
                      <a:pt x="4" y="3"/>
                      <a:pt x="4" y="4"/>
                      <a:pt x="4" y="4"/>
                    </a:cubicBezTo>
                    <a:cubicBezTo>
                      <a:pt x="4" y="4"/>
                      <a:pt x="3" y="3"/>
                      <a:pt x="3" y="4"/>
                    </a:cubicBezTo>
                    <a:cubicBezTo>
                      <a:pt x="4" y="5"/>
                      <a:pt x="2" y="5"/>
                      <a:pt x="3" y="4"/>
                    </a:cubicBezTo>
                    <a:close/>
                  </a:path>
                </a:pathLst>
              </a:custGeom>
              <a:solidFill>
                <a:schemeClr val="accent1"/>
              </a:solidFill>
              <a:ln w="3175">
                <a:noFill/>
              </a:ln>
            </p:spPr>
            <p:txBody>
              <a:bodyPr vert="horz" wrap="square" lIns="91440" tIns="45720" rIns="91440" bIns="45720" numCol="1" anchor="t" anchorCtr="0" compatLnSpc="1">
                <a:prstTxWarp prst="textNoShape">
                  <a:avLst/>
                </a:prstTxWarp>
              </a:bodyPr>
              <a:lstStyle/>
              <a:p>
                <a:endParaRPr lang="en-GB"/>
              </a:p>
            </p:txBody>
          </p:sp>
          <p:sp>
            <p:nvSpPr>
              <p:cNvPr id="5403" name="Freeform 2926">
                <a:extLst>
                  <a:ext uri="{FF2B5EF4-FFF2-40B4-BE49-F238E27FC236}">
                    <a16:creationId xmlns:a16="http://schemas.microsoft.com/office/drawing/2014/main" id="{318E5E63-C2A6-B82D-84D6-BEC939808DA2}"/>
                  </a:ext>
                </a:extLst>
              </p:cNvPr>
              <p:cNvSpPr>
                <a:spLocks/>
              </p:cNvSpPr>
              <p:nvPr/>
            </p:nvSpPr>
            <p:spPr bwMode="auto">
              <a:xfrm>
                <a:off x="4603750" y="3028950"/>
                <a:ext cx="6350" cy="3175"/>
              </a:xfrm>
              <a:custGeom>
                <a:avLst/>
                <a:gdLst>
                  <a:gd name="T0" fmla="*/ 1 w 2"/>
                  <a:gd name="T1" fmla="*/ 1 h 1"/>
                  <a:gd name="T2" fmla="*/ 1 w 2"/>
                  <a:gd name="T3" fmla="*/ 0 h 1"/>
                  <a:gd name="T4" fmla="*/ 0 w 2"/>
                  <a:gd name="T5" fmla="*/ 0 h 1"/>
                  <a:gd name="T6" fmla="*/ 1 w 2"/>
                  <a:gd name="T7" fmla="*/ 1 h 1"/>
                </a:gdLst>
                <a:ahLst/>
                <a:cxnLst>
                  <a:cxn ang="0">
                    <a:pos x="T0" y="T1"/>
                  </a:cxn>
                  <a:cxn ang="0">
                    <a:pos x="T2" y="T3"/>
                  </a:cxn>
                  <a:cxn ang="0">
                    <a:pos x="T4" y="T5"/>
                  </a:cxn>
                  <a:cxn ang="0">
                    <a:pos x="T6" y="T7"/>
                  </a:cxn>
                </a:cxnLst>
                <a:rect l="0" t="0" r="r" b="b"/>
                <a:pathLst>
                  <a:path w="2" h="1">
                    <a:moveTo>
                      <a:pt x="1" y="1"/>
                    </a:moveTo>
                    <a:cubicBezTo>
                      <a:pt x="1" y="1"/>
                      <a:pt x="2" y="1"/>
                      <a:pt x="1" y="0"/>
                    </a:cubicBezTo>
                    <a:cubicBezTo>
                      <a:pt x="1" y="0"/>
                      <a:pt x="1" y="0"/>
                      <a:pt x="0" y="0"/>
                    </a:cubicBezTo>
                    <a:cubicBezTo>
                      <a:pt x="0" y="1"/>
                      <a:pt x="1" y="1"/>
                      <a:pt x="1" y="1"/>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404" name="Freeform 2927">
                <a:extLst>
                  <a:ext uri="{FF2B5EF4-FFF2-40B4-BE49-F238E27FC236}">
                    <a16:creationId xmlns:a16="http://schemas.microsoft.com/office/drawing/2014/main" id="{B29ED213-9788-A9FC-834C-75E0A8DDE9CC}"/>
                  </a:ext>
                </a:extLst>
              </p:cNvPr>
              <p:cNvSpPr>
                <a:spLocks/>
              </p:cNvSpPr>
              <p:nvPr/>
            </p:nvSpPr>
            <p:spPr bwMode="auto">
              <a:xfrm>
                <a:off x="4583113" y="3081338"/>
                <a:ext cx="9525" cy="14287"/>
              </a:xfrm>
              <a:custGeom>
                <a:avLst/>
                <a:gdLst>
                  <a:gd name="T0" fmla="*/ 1 w 3"/>
                  <a:gd name="T1" fmla="*/ 5 h 5"/>
                  <a:gd name="T2" fmla="*/ 2 w 3"/>
                  <a:gd name="T3" fmla="*/ 4 h 5"/>
                  <a:gd name="T4" fmla="*/ 2 w 3"/>
                  <a:gd name="T5" fmla="*/ 2 h 5"/>
                  <a:gd name="T6" fmla="*/ 3 w 3"/>
                  <a:gd name="T7" fmla="*/ 0 h 5"/>
                  <a:gd name="T8" fmla="*/ 2 w 3"/>
                  <a:gd name="T9" fmla="*/ 0 h 5"/>
                  <a:gd name="T10" fmla="*/ 2 w 3"/>
                  <a:gd name="T11" fmla="*/ 1 h 5"/>
                  <a:gd name="T12" fmla="*/ 2 w 3"/>
                  <a:gd name="T13" fmla="*/ 2 h 5"/>
                  <a:gd name="T14" fmla="*/ 1 w 3"/>
                  <a:gd name="T15" fmla="*/ 3 h 5"/>
                  <a:gd name="T16" fmla="*/ 1 w 3"/>
                  <a:gd name="T17" fmla="*/ 3 h 5"/>
                  <a:gd name="T18" fmla="*/ 0 w 3"/>
                  <a:gd name="T19" fmla="*/ 4 h 5"/>
                  <a:gd name="T20" fmla="*/ 0 w 3"/>
                  <a:gd name="T21" fmla="*/ 4 h 5"/>
                  <a:gd name="T22" fmla="*/ 1 w 3"/>
                  <a:gd name="T23"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 h="5">
                    <a:moveTo>
                      <a:pt x="1" y="5"/>
                    </a:moveTo>
                    <a:cubicBezTo>
                      <a:pt x="1" y="5"/>
                      <a:pt x="1" y="4"/>
                      <a:pt x="2" y="4"/>
                    </a:cubicBezTo>
                    <a:cubicBezTo>
                      <a:pt x="2" y="3"/>
                      <a:pt x="2" y="2"/>
                      <a:pt x="2" y="2"/>
                    </a:cubicBezTo>
                    <a:cubicBezTo>
                      <a:pt x="2" y="2"/>
                      <a:pt x="3" y="1"/>
                      <a:pt x="3" y="0"/>
                    </a:cubicBezTo>
                    <a:cubicBezTo>
                      <a:pt x="2" y="0"/>
                      <a:pt x="3" y="0"/>
                      <a:pt x="2" y="0"/>
                    </a:cubicBezTo>
                    <a:cubicBezTo>
                      <a:pt x="2" y="1"/>
                      <a:pt x="2" y="0"/>
                      <a:pt x="2" y="1"/>
                    </a:cubicBezTo>
                    <a:cubicBezTo>
                      <a:pt x="2" y="1"/>
                      <a:pt x="2" y="2"/>
                      <a:pt x="2" y="2"/>
                    </a:cubicBezTo>
                    <a:cubicBezTo>
                      <a:pt x="1" y="2"/>
                      <a:pt x="1" y="2"/>
                      <a:pt x="1" y="3"/>
                    </a:cubicBezTo>
                    <a:cubicBezTo>
                      <a:pt x="1" y="3"/>
                      <a:pt x="1" y="3"/>
                      <a:pt x="1" y="3"/>
                    </a:cubicBezTo>
                    <a:cubicBezTo>
                      <a:pt x="1" y="4"/>
                      <a:pt x="0" y="4"/>
                      <a:pt x="0" y="4"/>
                    </a:cubicBezTo>
                    <a:cubicBezTo>
                      <a:pt x="0" y="4"/>
                      <a:pt x="0" y="4"/>
                      <a:pt x="0" y="4"/>
                    </a:cubicBezTo>
                    <a:cubicBezTo>
                      <a:pt x="0" y="5"/>
                      <a:pt x="1" y="5"/>
                      <a:pt x="1" y="5"/>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405" name="Freeform 2928">
                <a:extLst>
                  <a:ext uri="{FF2B5EF4-FFF2-40B4-BE49-F238E27FC236}">
                    <a16:creationId xmlns:a16="http://schemas.microsoft.com/office/drawing/2014/main" id="{51B63B09-4365-6A39-2A93-CADF3030D7F8}"/>
                  </a:ext>
                </a:extLst>
              </p:cNvPr>
              <p:cNvSpPr>
                <a:spLocks/>
              </p:cNvSpPr>
              <p:nvPr/>
            </p:nvSpPr>
            <p:spPr bwMode="auto">
              <a:xfrm>
                <a:off x="4592638" y="3086100"/>
                <a:ext cx="19050" cy="14287"/>
              </a:xfrm>
              <a:custGeom>
                <a:avLst/>
                <a:gdLst>
                  <a:gd name="T0" fmla="*/ 6 w 7"/>
                  <a:gd name="T1" fmla="*/ 4 h 5"/>
                  <a:gd name="T2" fmla="*/ 7 w 7"/>
                  <a:gd name="T3" fmla="*/ 4 h 5"/>
                  <a:gd name="T4" fmla="*/ 6 w 7"/>
                  <a:gd name="T5" fmla="*/ 3 h 5"/>
                  <a:gd name="T6" fmla="*/ 6 w 7"/>
                  <a:gd name="T7" fmla="*/ 3 h 5"/>
                  <a:gd name="T8" fmla="*/ 7 w 7"/>
                  <a:gd name="T9" fmla="*/ 3 h 5"/>
                  <a:gd name="T10" fmla="*/ 6 w 7"/>
                  <a:gd name="T11" fmla="*/ 2 h 5"/>
                  <a:gd name="T12" fmla="*/ 6 w 7"/>
                  <a:gd name="T13" fmla="*/ 2 h 5"/>
                  <a:gd name="T14" fmla="*/ 6 w 7"/>
                  <a:gd name="T15" fmla="*/ 1 h 5"/>
                  <a:gd name="T16" fmla="*/ 6 w 7"/>
                  <a:gd name="T17" fmla="*/ 1 h 5"/>
                  <a:gd name="T18" fmla="*/ 5 w 7"/>
                  <a:gd name="T19" fmla="*/ 1 h 5"/>
                  <a:gd name="T20" fmla="*/ 5 w 7"/>
                  <a:gd name="T21" fmla="*/ 1 h 5"/>
                  <a:gd name="T22" fmla="*/ 5 w 7"/>
                  <a:gd name="T23" fmla="*/ 2 h 5"/>
                  <a:gd name="T24" fmla="*/ 4 w 7"/>
                  <a:gd name="T25" fmla="*/ 2 h 5"/>
                  <a:gd name="T26" fmla="*/ 3 w 7"/>
                  <a:gd name="T27" fmla="*/ 1 h 5"/>
                  <a:gd name="T28" fmla="*/ 3 w 7"/>
                  <a:gd name="T29" fmla="*/ 1 h 5"/>
                  <a:gd name="T30" fmla="*/ 2 w 7"/>
                  <a:gd name="T31" fmla="*/ 0 h 5"/>
                  <a:gd name="T32" fmla="*/ 1 w 7"/>
                  <a:gd name="T33" fmla="*/ 0 h 5"/>
                  <a:gd name="T34" fmla="*/ 1 w 7"/>
                  <a:gd name="T35" fmla="*/ 1 h 5"/>
                  <a:gd name="T36" fmla="*/ 1 w 7"/>
                  <a:gd name="T37" fmla="*/ 2 h 5"/>
                  <a:gd name="T38" fmla="*/ 1 w 7"/>
                  <a:gd name="T39" fmla="*/ 2 h 5"/>
                  <a:gd name="T40" fmla="*/ 0 w 7"/>
                  <a:gd name="T41" fmla="*/ 2 h 5"/>
                  <a:gd name="T42" fmla="*/ 0 w 7"/>
                  <a:gd name="T43" fmla="*/ 3 h 5"/>
                  <a:gd name="T44" fmla="*/ 1 w 7"/>
                  <a:gd name="T45" fmla="*/ 3 h 5"/>
                  <a:gd name="T46" fmla="*/ 2 w 7"/>
                  <a:gd name="T47" fmla="*/ 3 h 5"/>
                  <a:gd name="T48" fmla="*/ 3 w 7"/>
                  <a:gd name="T49" fmla="*/ 4 h 5"/>
                  <a:gd name="T50" fmla="*/ 4 w 7"/>
                  <a:gd name="T51" fmla="*/ 5 h 5"/>
                  <a:gd name="T52" fmla="*/ 4 w 7"/>
                  <a:gd name="T53" fmla="*/ 4 h 5"/>
                  <a:gd name="T54" fmla="*/ 4 w 7"/>
                  <a:gd name="T55" fmla="*/ 4 h 5"/>
                  <a:gd name="T56" fmla="*/ 6 w 7"/>
                  <a:gd name="T57"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 h="5">
                    <a:moveTo>
                      <a:pt x="6" y="4"/>
                    </a:moveTo>
                    <a:cubicBezTo>
                      <a:pt x="7" y="4"/>
                      <a:pt x="7" y="4"/>
                      <a:pt x="7" y="4"/>
                    </a:cubicBezTo>
                    <a:cubicBezTo>
                      <a:pt x="7" y="3"/>
                      <a:pt x="7" y="3"/>
                      <a:pt x="6" y="3"/>
                    </a:cubicBezTo>
                    <a:cubicBezTo>
                      <a:pt x="6" y="3"/>
                      <a:pt x="6" y="3"/>
                      <a:pt x="6" y="3"/>
                    </a:cubicBezTo>
                    <a:cubicBezTo>
                      <a:pt x="7" y="3"/>
                      <a:pt x="7" y="3"/>
                      <a:pt x="7" y="3"/>
                    </a:cubicBezTo>
                    <a:cubicBezTo>
                      <a:pt x="7" y="3"/>
                      <a:pt x="6" y="3"/>
                      <a:pt x="6" y="2"/>
                    </a:cubicBezTo>
                    <a:cubicBezTo>
                      <a:pt x="6" y="2"/>
                      <a:pt x="6" y="2"/>
                      <a:pt x="6" y="2"/>
                    </a:cubicBezTo>
                    <a:cubicBezTo>
                      <a:pt x="6" y="2"/>
                      <a:pt x="6" y="2"/>
                      <a:pt x="6" y="1"/>
                    </a:cubicBezTo>
                    <a:cubicBezTo>
                      <a:pt x="6" y="1"/>
                      <a:pt x="6" y="1"/>
                      <a:pt x="6" y="1"/>
                    </a:cubicBezTo>
                    <a:cubicBezTo>
                      <a:pt x="5" y="1"/>
                      <a:pt x="5" y="1"/>
                      <a:pt x="5" y="1"/>
                    </a:cubicBezTo>
                    <a:cubicBezTo>
                      <a:pt x="6" y="1"/>
                      <a:pt x="5" y="2"/>
                      <a:pt x="5" y="1"/>
                    </a:cubicBezTo>
                    <a:cubicBezTo>
                      <a:pt x="5" y="1"/>
                      <a:pt x="5" y="1"/>
                      <a:pt x="5" y="2"/>
                    </a:cubicBezTo>
                    <a:cubicBezTo>
                      <a:pt x="5" y="2"/>
                      <a:pt x="4" y="2"/>
                      <a:pt x="4" y="2"/>
                    </a:cubicBezTo>
                    <a:cubicBezTo>
                      <a:pt x="4" y="1"/>
                      <a:pt x="4" y="1"/>
                      <a:pt x="3" y="1"/>
                    </a:cubicBezTo>
                    <a:cubicBezTo>
                      <a:pt x="3" y="1"/>
                      <a:pt x="3" y="1"/>
                      <a:pt x="3" y="1"/>
                    </a:cubicBezTo>
                    <a:cubicBezTo>
                      <a:pt x="2" y="1"/>
                      <a:pt x="3" y="0"/>
                      <a:pt x="2" y="0"/>
                    </a:cubicBezTo>
                    <a:cubicBezTo>
                      <a:pt x="2" y="0"/>
                      <a:pt x="1" y="0"/>
                      <a:pt x="1" y="0"/>
                    </a:cubicBezTo>
                    <a:cubicBezTo>
                      <a:pt x="2" y="1"/>
                      <a:pt x="1" y="0"/>
                      <a:pt x="1" y="1"/>
                    </a:cubicBezTo>
                    <a:cubicBezTo>
                      <a:pt x="0" y="1"/>
                      <a:pt x="1" y="1"/>
                      <a:pt x="1" y="2"/>
                    </a:cubicBezTo>
                    <a:cubicBezTo>
                      <a:pt x="2" y="2"/>
                      <a:pt x="1" y="2"/>
                      <a:pt x="1" y="2"/>
                    </a:cubicBezTo>
                    <a:cubicBezTo>
                      <a:pt x="1" y="2"/>
                      <a:pt x="0" y="2"/>
                      <a:pt x="0" y="2"/>
                    </a:cubicBezTo>
                    <a:cubicBezTo>
                      <a:pt x="0" y="2"/>
                      <a:pt x="0" y="2"/>
                      <a:pt x="0" y="3"/>
                    </a:cubicBezTo>
                    <a:cubicBezTo>
                      <a:pt x="1" y="3"/>
                      <a:pt x="1" y="2"/>
                      <a:pt x="1" y="3"/>
                    </a:cubicBezTo>
                    <a:cubicBezTo>
                      <a:pt x="1" y="3"/>
                      <a:pt x="2" y="3"/>
                      <a:pt x="2" y="3"/>
                    </a:cubicBezTo>
                    <a:cubicBezTo>
                      <a:pt x="2" y="3"/>
                      <a:pt x="2" y="4"/>
                      <a:pt x="3" y="4"/>
                    </a:cubicBezTo>
                    <a:cubicBezTo>
                      <a:pt x="3" y="4"/>
                      <a:pt x="4" y="4"/>
                      <a:pt x="4" y="5"/>
                    </a:cubicBezTo>
                    <a:cubicBezTo>
                      <a:pt x="6" y="5"/>
                      <a:pt x="5" y="4"/>
                      <a:pt x="4" y="4"/>
                    </a:cubicBezTo>
                    <a:cubicBezTo>
                      <a:pt x="4" y="4"/>
                      <a:pt x="4" y="4"/>
                      <a:pt x="4" y="4"/>
                    </a:cubicBezTo>
                    <a:cubicBezTo>
                      <a:pt x="5" y="4"/>
                      <a:pt x="6" y="4"/>
                      <a:pt x="6" y="4"/>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406" name="Freeform 2929">
                <a:extLst>
                  <a:ext uri="{FF2B5EF4-FFF2-40B4-BE49-F238E27FC236}">
                    <a16:creationId xmlns:a16="http://schemas.microsoft.com/office/drawing/2014/main" id="{8DDC3960-0C8C-BDC3-E848-9A6D83AEF0B5}"/>
                  </a:ext>
                </a:extLst>
              </p:cNvPr>
              <p:cNvSpPr>
                <a:spLocks/>
              </p:cNvSpPr>
              <p:nvPr/>
            </p:nvSpPr>
            <p:spPr bwMode="auto">
              <a:xfrm>
                <a:off x="4610100" y="3086100"/>
                <a:ext cx="11113" cy="14287"/>
              </a:xfrm>
              <a:custGeom>
                <a:avLst/>
                <a:gdLst>
                  <a:gd name="T0" fmla="*/ 1 w 4"/>
                  <a:gd name="T1" fmla="*/ 5 h 5"/>
                  <a:gd name="T2" fmla="*/ 1 w 4"/>
                  <a:gd name="T3" fmla="*/ 5 h 5"/>
                  <a:gd name="T4" fmla="*/ 2 w 4"/>
                  <a:gd name="T5" fmla="*/ 5 h 5"/>
                  <a:gd name="T6" fmla="*/ 4 w 4"/>
                  <a:gd name="T7" fmla="*/ 2 h 5"/>
                  <a:gd name="T8" fmla="*/ 3 w 4"/>
                  <a:gd name="T9" fmla="*/ 1 h 5"/>
                  <a:gd name="T10" fmla="*/ 2 w 4"/>
                  <a:gd name="T11" fmla="*/ 1 h 5"/>
                  <a:gd name="T12" fmla="*/ 2 w 4"/>
                  <a:gd name="T13" fmla="*/ 1 h 5"/>
                  <a:gd name="T14" fmla="*/ 1 w 4"/>
                  <a:gd name="T15" fmla="*/ 0 h 5"/>
                  <a:gd name="T16" fmla="*/ 1 w 4"/>
                  <a:gd name="T17" fmla="*/ 1 h 5"/>
                  <a:gd name="T18" fmla="*/ 0 w 4"/>
                  <a:gd name="T19" fmla="*/ 0 h 5"/>
                  <a:gd name="T20" fmla="*/ 0 w 4"/>
                  <a:gd name="T21" fmla="*/ 1 h 5"/>
                  <a:gd name="T22" fmla="*/ 0 w 4"/>
                  <a:gd name="T23" fmla="*/ 2 h 5"/>
                  <a:gd name="T24" fmla="*/ 1 w 4"/>
                  <a:gd name="T25" fmla="*/ 2 h 5"/>
                  <a:gd name="T26" fmla="*/ 1 w 4"/>
                  <a:gd name="T27" fmla="*/ 3 h 5"/>
                  <a:gd name="T28" fmla="*/ 1 w 4"/>
                  <a:gd name="T29" fmla="*/ 3 h 5"/>
                  <a:gd name="T30" fmla="*/ 1 w 4"/>
                  <a:gd name="T31"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 h="5">
                    <a:moveTo>
                      <a:pt x="1" y="5"/>
                    </a:moveTo>
                    <a:cubicBezTo>
                      <a:pt x="1" y="5"/>
                      <a:pt x="1" y="5"/>
                      <a:pt x="1" y="5"/>
                    </a:cubicBezTo>
                    <a:cubicBezTo>
                      <a:pt x="2" y="5"/>
                      <a:pt x="2" y="5"/>
                      <a:pt x="2" y="5"/>
                    </a:cubicBezTo>
                    <a:cubicBezTo>
                      <a:pt x="2" y="4"/>
                      <a:pt x="2" y="3"/>
                      <a:pt x="4" y="2"/>
                    </a:cubicBezTo>
                    <a:cubicBezTo>
                      <a:pt x="3" y="2"/>
                      <a:pt x="3" y="1"/>
                      <a:pt x="3" y="1"/>
                    </a:cubicBezTo>
                    <a:cubicBezTo>
                      <a:pt x="3" y="1"/>
                      <a:pt x="2" y="1"/>
                      <a:pt x="2" y="1"/>
                    </a:cubicBezTo>
                    <a:cubicBezTo>
                      <a:pt x="2" y="1"/>
                      <a:pt x="2" y="0"/>
                      <a:pt x="2" y="1"/>
                    </a:cubicBezTo>
                    <a:cubicBezTo>
                      <a:pt x="1" y="1"/>
                      <a:pt x="1" y="0"/>
                      <a:pt x="1" y="0"/>
                    </a:cubicBezTo>
                    <a:cubicBezTo>
                      <a:pt x="1" y="0"/>
                      <a:pt x="1" y="1"/>
                      <a:pt x="1" y="1"/>
                    </a:cubicBezTo>
                    <a:cubicBezTo>
                      <a:pt x="0" y="1"/>
                      <a:pt x="0" y="0"/>
                      <a:pt x="0" y="0"/>
                    </a:cubicBezTo>
                    <a:cubicBezTo>
                      <a:pt x="0" y="1"/>
                      <a:pt x="0" y="1"/>
                      <a:pt x="0" y="1"/>
                    </a:cubicBezTo>
                    <a:cubicBezTo>
                      <a:pt x="0" y="1"/>
                      <a:pt x="0" y="1"/>
                      <a:pt x="0" y="2"/>
                    </a:cubicBezTo>
                    <a:cubicBezTo>
                      <a:pt x="1" y="2"/>
                      <a:pt x="1" y="2"/>
                      <a:pt x="1" y="2"/>
                    </a:cubicBezTo>
                    <a:cubicBezTo>
                      <a:pt x="1" y="2"/>
                      <a:pt x="1" y="3"/>
                      <a:pt x="1" y="3"/>
                    </a:cubicBezTo>
                    <a:cubicBezTo>
                      <a:pt x="1" y="3"/>
                      <a:pt x="2" y="3"/>
                      <a:pt x="1" y="3"/>
                    </a:cubicBezTo>
                    <a:cubicBezTo>
                      <a:pt x="1" y="4"/>
                      <a:pt x="1" y="4"/>
                      <a:pt x="1" y="5"/>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407" name="Freeform 2930">
                <a:extLst>
                  <a:ext uri="{FF2B5EF4-FFF2-40B4-BE49-F238E27FC236}">
                    <a16:creationId xmlns:a16="http://schemas.microsoft.com/office/drawing/2014/main" id="{EE8D4577-01EE-986F-D8F0-B8898FCC8814}"/>
                  </a:ext>
                </a:extLst>
              </p:cNvPr>
              <p:cNvSpPr>
                <a:spLocks/>
              </p:cNvSpPr>
              <p:nvPr/>
            </p:nvSpPr>
            <p:spPr bwMode="auto">
              <a:xfrm>
                <a:off x="4618038" y="3084513"/>
                <a:ext cx="14288" cy="7937"/>
              </a:xfrm>
              <a:custGeom>
                <a:avLst/>
                <a:gdLst>
                  <a:gd name="T0" fmla="*/ 4 w 5"/>
                  <a:gd name="T1" fmla="*/ 2 h 3"/>
                  <a:gd name="T2" fmla="*/ 2 w 5"/>
                  <a:gd name="T3" fmla="*/ 1 h 3"/>
                  <a:gd name="T4" fmla="*/ 1 w 5"/>
                  <a:gd name="T5" fmla="*/ 1 h 3"/>
                  <a:gd name="T6" fmla="*/ 1 w 5"/>
                  <a:gd name="T7" fmla="*/ 1 h 3"/>
                  <a:gd name="T8" fmla="*/ 1 w 5"/>
                  <a:gd name="T9" fmla="*/ 1 h 3"/>
                  <a:gd name="T10" fmla="*/ 1 w 5"/>
                  <a:gd name="T11" fmla="*/ 2 h 3"/>
                  <a:gd name="T12" fmla="*/ 2 w 5"/>
                  <a:gd name="T13" fmla="*/ 2 h 3"/>
                  <a:gd name="T14" fmla="*/ 3 w 5"/>
                  <a:gd name="T15" fmla="*/ 1 h 3"/>
                  <a:gd name="T16" fmla="*/ 4 w 5"/>
                  <a:gd name="T17"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3">
                    <a:moveTo>
                      <a:pt x="4" y="2"/>
                    </a:moveTo>
                    <a:cubicBezTo>
                      <a:pt x="5" y="1"/>
                      <a:pt x="2" y="1"/>
                      <a:pt x="2" y="1"/>
                    </a:cubicBezTo>
                    <a:cubicBezTo>
                      <a:pt x="2" y="0"/>
                      <a:pt x="1" y="0"/>
                      <a:pt x="1" y="1"/>
                    </a:cubicBezTo>
                    <a:cubicBezTo>
                      <a:pt x="2" y="1"/>
                      <a:pt x="2" y="1"/>
                      <a:pt x="1" y="1"/>
                    </a:cubicBezTo>
                    <a:cubicBezTo>
                      <a:pt x="1" y="1"/>
                      <a:pt x="1" y="1"/>
                      <a:pt x="1" y="1"/>
                    </a:cubicBezTo>
                    <a:cubicBezTo>
                      <a:pt x="0" y="1"/>
                      <a:pt x="0" y="2"/>
                      <a:pt x="1" y="2"/>
                    </a:cubicBezTo>
                    <a:cubicBezTo>
                      <a:pt x="1" y="3"/>
                      <a:pt x="1" y="2"/>
                      <a:pt x="2" y="2"/>
                    </a:cubicBezTo>
                    <a:cubicBezTo>
                      <a:pt x="2" y="1"/>
                      <a:pt x="2" y="1"/>
                      <a:pt x="3" y="1"/>
                    </a:cubicBezTo>
                    <a:cubicBezTo>
                      <a:pt x="3" y="1"/>
                      <a:pt x="3" y="2"/>
                      <a:pt x="4" y="2"/>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408" name="Freeform 2931">
                <a:extLst>
                  <a:ext uri="{FF2B5EF4-FFF2-40B4-BE49-F238E27FC236}">
                    <a16:creationId xmlns:a16="http://schemas.microsoft.com/office/drawing/2014/main" id="{E6353B90-67CA-DD71-900A-F62287A09937}"/>
                  </a:ext>
                </a:extLst>
              </p:cNvPr>
              <p:cNvSpPr>
                <a:spLocks/>
              </p:cNvSpPr>
              <p:nvPr/>
            </p:nvSpPr>
            <p:spPr bwMode="auto">
              <a:xfrm>
                <a:off x="4632325" y="3071813"/>
                <a:ext cx="3175"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409" name="Freeform 2932">
                <a:extLst>
                  <a:ext uri="{FF2B5EF4-FFF2-40B4-BE49-F238E27FC236}">
                    <a16:creationId xmlns:a16="http://schemas.microsoft.com/office/drawing/2014/main" id="{B2912675-66EA-B094-6263-F8F55D65D994}"/>
                  </a:ext>
                </a:extLst>
              </p:cNvPr>
              <p:cNvSpPr>
                <a:spLocks/>
              </p:cNvSpPr>
              <p:nvPr/>
            </p:nvSpPr>
            <p:spPr bwMode="auto">
              <a:xfrm>
                <a:off x="4565650" y="3089275"/>
                <a:ext cx="3175" cy="3175"/>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1" y="1"/>
                      <a:pt x="1" y="1"/>
                      <a:pt x="1" y="1"/>
                    </a:cubicBezTo>
                    <a:cubicBezTo>
                      <a:pt x="0" y="0"/>
                      <a:pt x="0" y="1"/>
                      <a:pt x="0" y="1"/>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410" name="Freeform 2933">
                <a:extLst>
                  <a:ext uri="{FF2B5EF4-FFF2-40B4-BE49-F238E27FC236}">
                    <a16:creationId xmlns:a16="http://schemas.microsoft.com/office/drawing/2014/main" id="{DD0EE913-B6F1-C570-80C3-0C5E452C2ED1}"/>
                  </a:ext>
                </a:extLst>
              </p:cNvPr>
              <p:cNvSpPr>
                <a:spLocks/>
              </p:cNvSpPr>
              <p:nvPr/>
            </p:nvSpPr>
            <p:spPr bwMode="auto">
              <a:xfrm>
                <a:off x="4579938" y="3052763"/>
                <a:ext cx="6350" cy="11112"/>
              </a:xfrm>
              <a:custGeom>
                <a:avLst/>
                <a:gdLst>
                  <a:gd name="T0" fmla="*/ 1 w 2"/>
                  <a:gd name="T1" fmla="*/ 3 h 4"/>
                  <a:gd name="T2" fmla="*/ 2 w 2"/>
                  <a:gd name="T3" fmla="*/ 1 h 4"/>
                  <a:gd name="T4" fmla="*/ 1 w 2"/>
                  <a:gd name="T5" fmla="*/ 1 h 4"/>
                  <a:gd name="T6" fmla="*/ 0 w 2"/>
                  <a:gd name="T7" fmla="*/ 1 h 4"/>
                  <a:gd name="T8" fmla="*/ 0 w 2"/>
                  <a:gd name="T9" fmla="*/ 2 h 4"/>
                  <a:gd name="T10" fmla="*/ 1 w 2"/>
                  <a:gd name="T11" fmla="*/ 3 h 4"/>
                </a:gdLst>
                <a:ahLst/>
                <a:cxnLst>
                  <a:cxn ang="0">
                    <a:pos x="T0" y="T1"/>
                  </a:cxn>
                  <a:cxn ang="0">
                    <a:pos x="T2" y="T3"/>
                  </a:cxn>
                  <a:cxn ang="0">
                    <a:pos x="T4" y="T5"/>
                  </a:cxn>
                  <a:cxn ang="0">
                    <a:pos x="T6" y="T7"/>
                  </a:cxn>
                  <a:cxn ang="0">
                    <a:pos x="T8" y="T9"/>
                  </a:cxn>
                  <a:cxn ang="0">
                    <a:pos x="T10" y="T11"/>
                  </a:cxn>
                </a:cxnLst>
                <a:rect l="0" t="0" r="r" b="b"/>
                <a:pathLst>
                  <a:path w="2" h="4">
                    <a:moveTo>
                      <a:pt x="1" y="3"/>
                    </a:moveTo>
                    <a:cubicBezTo>
                      <a:pt x="1" y="2"/>
                      <a:pt x="2" y="1"/>
                      <a:pt x="2" y="1"/>
                    </a:cubicBezTo>
                    <a:cubicBezTo>
                      <a:pt x="1" y="1"/>
                      <a:pt x="1" y="1"/>
                      <a:pt x="1" y="1"/>
                    </a:cubicBezTo>
                    <a:cubicBezTo>
                      <a:pt x="1" y="0"/>
                      <a:pt x="0" y="1"/>
                      <a:pt x="0" y="1"/>
                    </a:cubicBezTo>
                    <a:cubicBezTo>
                      <a:pt x="1" y="2"/>
                      <a:pt x="1" y="2"/>
                      <a:pt x="0" y="2"/>
                    </a:cubicBezTo>
                    <a:cubicBezTo>
                      <a:pt x="0" y="3"/>
                      <a:pt x="2" y="4"/>
                      <a:pt x="1" y="3"/>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411" name="Freeform 2934">
                <a:extLst>
                  <a:ext uri="{FF2B5EF4-FFF2-40B4-BE49-F238E27FC236}">
                    <a16:creationId xmlns:a16="http://schemas.microsoft.com/office/drawing/2014/main" id="{113143C3-01F5-1520-85D2-FB51D2C439EB}"/>
                  </a:ext>
                </a:extLst>
              </p:cNvPr>
              <p:cNvSpPr>
                <a:spLocks/>
              </p:cNvSpPr>
              <p:nvPr/>
            </p:nvSpPr>
            <p:spPr bwMode="auto">
              <a:xfrm>
                <a:off x="4575175" y="3060700"/>
                <a:ext cx="3175" cy="3175"/>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cubicBezTo>
                      <a:pt x="1" y="1"/>
                      <a:pt x="1" y="0"/>
                      <a:pt x="0" y="0"/>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412" name="Freeform 2935">
                <a:extLst>
                  <a:ext uri="{FF2B5EF4-FFF2-40B4-BE49-F238E27FC236}">
                    <a16:creationId xmlns:a16="http://schemas.microsoft.com/office/drawing/2014/main" id="{F5F1BAF0-D0E2-361B-7755-57BFC5A077A0}"/>
                  </a:ext>
                </a:extLst>
              </p:cNvPr>
              <p:cNvSpPr>
                <a:spLocks/>
              </p:cNvSpPr>
              <p:nvPr/>
            </p:nvSpPr>
            <p:spPr bwMode="auto">
              <a:xfrm>
                <a:off x="4568825" y="3057525"/>
                <a:ext cx="3175" cy="3175"/>
              </a:xfrm>
              <a:custGeom>
                <a:avLst/>
                <a:gdLst>
                  <a:gd name="T0" fmla="*/ 1 w 1"/>
                  <a:gd name="T1" fmla="*/ 0 h 1"/>
                  <a:gd name="T2" fmla="*/ 1 w 1"/>
                  <a:gd name="T3" fmla="*/ 1 h 1"/>
                  <a:gd name="T4" fmla="*/ 1 w 1"/>
                  <a:gd name="T5" fmla="*/ 0 h 1"/>
                </a:gdLst>
                <a:ahLst/>
                <a:cxnLst>
                  <a:cxn ang="0">
                    <a:pos x="T0" y="T1"/>
                  </a:cxn>
                  <a:cxn ang="0">
                    <a:pos x="T2" y="T3"/>
                  </a:cxn>
                  <a:cxn ang="0">
                    <a:pos x="T4" y="T5"/>
                  </a:cxn>
                </a:cxnLst>
                <a:rect l="0" t="0" r="r" b="b"/>
                <a:pathLst>
                  <a:path w="1" h="1">
                    <a:moveTo>
                      <a:pt x="1" y="0"/>
                    </a:moveTo>
                    <a:cubicBezTo>
                      <a:pt x="0" y="1"/>
                      <a:pt x="1" y="1"/>
                      <a:pt x="1" y="1"/>
                    </a:cubicBezTo>
                    <a:cubicBezTo>
                      <a:pt x="1" y="1"/>
                      <a:pt x="1" y="0"/>
                      <a:pt x="1" y="0"/>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413" name="Freeform 2936">
                <a:extLst>
                  <a:ext uri="{FF2B5EF4-FFF2-40B4-BE49-F238E27FC236}">
                    <a16:creationId xmlns:a16="http://schemas.microsoft.com/office/drawing/2014/main" id="{B0A44B2B-97B4-14E2-E026-72FC480DC680}"/>
                  </a:ext>
                </a:extLst>
              </p:cNvPr>
              <p:cNvSpPr>
                <a:spLocks/>
              </p:cNvSpPr>
              <p:nvPr/>
            </p:nvSpPr>
            <p:spPr bwMode="auto">
              <a:xfrm>
                <a:off x="4575175" y="3084513"/>
                <a:ext cx="0" cy="1587"/>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0"/>
                      <a:pt x="0" y="1"/>
                      <a:pt x="0" y="1"/>
                    </a:cubicBezTo>
                    <a:cubicBezTo>
                      <a:pt x="0" y="1"/>
                      <a:pt x="0" y="1"/>
                      <a:pt x="0" y="1"/>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414" name="Freeform 2937">
                <a:extLst>
                  <a:ext uri="{FF2B5EF4-FFF2-40B4-BE49-F238E27FC236}">
                    <a16:creationId xmlns:a16="http://schemas.microsoft.com/office/drawing/2014/main" id="{E94C9614-7ED4-56BF-5A9D-ED26B04518D2}"/>
                  </a:ext>
                </a:extLst>
              </p:cNvPr>
              <p:cNvSpPr>
                <a:spLocks/>
              </p:cNvSpPr>
              <p:nvPr/>
            </p:nvSpPr>
            <p:spPr bwMode="auto">
              <a:xfrm>
                <a:off x="4572000" y="3084513"/>
                <a:ext cx="3175" cy="1587"/>
              </a:xfrm>
              <a:custGeom>
                <a:avLst/>
                <a:gdLst>
                  <a:gd name="T0" fmla="*/ 0 w 1"/>
                  <a:gd name="T1" fmla="*/ 1 h 1"/>
                  <a:gd name="T2" fmla="*/ 0 w 1"/>
                  <a:gd name="T3" fmla="*/ 0 h 1"/>
                  <a:gd name="T4" fmla="*/ 0 w 1"/>
                  <a:gd name="T5" fmla="*/ 1 h 1"/>
                </a:gdLst>
                <a:ahLst/>
                <a:cxnLst>
                  <a:cxn ang="0">
                    <a:pos x="T0" y="T1"/>
                  </a:cxn>
                  <a:cxn ang="0">
                    <a:pos x="T2" y="T3"/>
                  </a:cxn>
                  <a:cxn ang="0">
                    <a:pos x="T4" y="T5"/>
                  </a:cxn>
                </a:cxnLst>
                <a:rect l="0" t="0" r="r" b="b"/>
                <a:pathLst>
                  <a:path w="1" h="1">
                    <a:moveTo>
                      <a:pt x="0" y="1"/>
                    </a:moveTo>
                    <a:cubicBezTo>
                      <a:pt x="1" y="0"/>
                      <a:pt x="0" y="0"/>
                      <a:pt x="0" y="0"/>
                    </a:cubicBezTo>
                    <a:cubicBezTo>
                      <a:pt x="0" y="0"/>
                      <a:pt x="0" y="1"/>
                      <a:pt x="0" y="1"/>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415" name="Freeform 2938">
                <a:extLst>
                  <a:ext uri="{FF2B5EF4-FFF2-40B4-BE49-F238E27FC236}">
                    <a16:creationId xmlns:a16="http://schemas.microsoft.com/office/drawing/2014/main" id="{5804B8E3-0CB5-6500-1045-B0013D6760F0}"/>
                  </a:ext>
                </a:extLst>
              </p:cNvPr>
              <p:cNvSpPr>
                <a:spLocks/>
              </p:cNvSpPr>
              <p:nvPr/>
            </p:nvSpPr>
            <p:spPr bwMode="auto">
              <a:xfrm>
                <a:off x="4578350" y="3086100"/>
                <a:ext cx="1588"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1" y="0"/>
                      <a:pt x="1" y="0"/>
                      <a:pt x="0" y="0"/>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416" name="Freeform 2939">
                <a:extLst>
                  <a:ext uri="{FF2B5EF4-FFF2-40B4-BE49-F238E27FC236}">
                    <a16:creationId xmlns:a16="http://schemas.microsoft.com/office/drawing/2014/main" id="{B5E5695F-B473-77E1-9FA9-AFFC8B476C6C}"/>
                  </a:ext>
                </a:extLst>
              </p:cNvPr>
              <p:cNvSpPr>
                <a:spLocks/>
              </p:cNvSpPr>
              <p:nvPr/>
            </p:nvSpPr>
            <p:spPr bwMode="auto">
              <a:xfrm>
                <a:off x="4568825" y="3081338"/>
                <a:ext cx="3175" cy="3175"/>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0" y="1"/>
                    </a:cubicBezTo>
                    <a:cubicBezTo>
                      <a:pt x="1" y="0"/>
                      <a:pt x="0" y="0"/>
                      <a:pt x="0" y="0"/>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417" name="Freeform 2940">
                <a:extLst>
                  <a:ext uri="{FF2B5EF4-FFF2-40B4-BE49-F238E27FC236}">
                    <a16:creationId xmlns:a16="http://schemas.microsoft.com/office/drawing/2014/main" id="{B351315C-F466-D3B1-6A17-6C5440E6E538}"/>
                  </a:ext>
                </a:extLst>
              </p:cNvPr>
              <p:cNvSpPr>
                <a:spLocks/>
              </p:cNvSpPr>
              <p:nvPr/>
            </p:nvSpPr>
            <p:spPr bwMode="auto">
              <a:xfrm>
                <a:off x="4575175" y="3086100"/>
                <a:ext cx="7938" cy="6350"/>
              </a:xfrm>
              <a:custGeom>
                <a:avLst/>
                <a:gdLst>
                  <a:gd name="T0" fmla="*/ 3 w 3"/>
                  <a:gd name="T1" fmla="*/ 2 h 2"/>
                  <a:gd name="T2" fmla="*/ 1 w 3"/>
                  <a:gd name="T3" fmla="*/ 1 h 2"/>
                  <a:gd name="T4" fmla="*/ 1 w 3"/>
                  <a:gd name="T5" fmla="*/ 1 h 2"/>
                  <a:gd name="T6" fmla="*/ 0 w 3"/>
                  <a:gd name="T7" fmla="*/ 0 h 2"/>
                  <a:gd name="T8" fmla="*/ 1 w 3"/>
                  <a:gd name="T9" fmla="*/ 2 h 2"/>
                  <a:gd name="T10" fmla="*/ 3 w 3"/>
                  <a:gd name="T11" fmla="*/ 2 h 2"/>
                </a:gdLst>
                <a:ahLst/>
                <a:cxnLst>
                  <a:cxn ang="0">
                    <a:pos x="T0" y="T1"/>
                  </a:cxn>
                  <a:cxn ang="0">
                    <a:pos x="T2" y="T3"/>
                  </a:cxn>
                  <a:cxn ang="0">
                    <a:pos x="T4" y="T5"/>
                  </a:cxn>
                  <a:cxn ang="0">
                    <a:pos x="T6" y="T7"/>
                  </a:cxn>
                  <a:cxn ang="0">
                    <a:pos x="T8" y="T9"/>
                  </a:cxn>
                  <a:cxn ang="0">
                    <a:pos x="T10" y="T11"/>
                  </a:cxn>
                </a:cxnLst>
                <a:rect l="0" t="0" r="r" b="b"/>
                <a:pathLst>
                  <a:path w="3" h="2">
                    <a:moveTo>
                      <a:pt x="3" y="2"/>
                    </a:moveTo>
                    <a:cubicBezTo>
                      <a:pt x="2" y="1"/>
                      <a:pt x="1" y="1"/>
                      <a:pt x="1" y="1"/>
                    </a:cubicBezTo>
                    <a:cubicBezTo>
                      <a:pt x="2" y="1"/>
                      <a:pt x="1" y="2"/>
                      <a:pt x="1" y="1"/>
                    </a:cubicBezTo>
                    <a:cubicBezTo>
                      <a:pt x="1" y="1"/>
                      <a:pt x="0" y="0"/>
                      <a:pt x="0" y="0"/>
                    </a:cubicBezTo>
                    <a:cubicBezTo>
                      <a:pt x="0" y="1"/>
                      <a:pt x="1" y="2"/>
                      <a:pt x="1" y="2"/>
                    </a:cubicBezTo>
                    <a:cubicBezTo>
                      <a:pt x="2" y="2"/>
                      <a:pt x="1" y="2"/>
                      <a:pt x="3" y="2"/>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418" name="Freeform 2941">
                <a:extLst>
                  <a:ext uri="{FF2B5EF4-FFF2-40B4-BE49-F238E27FC236}">
                    <a16:creationId xmlns:a16="http://schemas.microsoft.com/office/drawing/2014/main" id="{10CD6EE2-592E-1EAE-F84E-CC68809C9D9C}"/>
                  </a:ext>
                </a:extLst>
              </p:cNvPr>
              <p:cNvSpPr>
                <a:spLocks/>
              </p:cNvSpPr>
              <p:nvPr/>
            </p:nvSpPr>
            <p:spPr bwMode="auto">
              <a:xfrm>
                <a:off x="4565650" y="3021013"/>
                <a:ext cx="6350" cy="0"/>
              </a:xfrm>
              <a:custGeom>
                <a:avLst/>
                <a:gdLst>
                  <a:gd name="T0" fmla="*/ 1 w 2"/>
                  <a:gd name="T1" fmla="*/ 1 w 2"/>
                  <a:gd name="T2" fmla="*/ 1 w 2"/>
                </a:gdLst>
                <a:ahLst/>
                <a:cxnLst>
                  <a:cxn ang="0">
                    <a:pos x="T0" y="0"/>
                  </a:cxn>
                  <a:cxn ang="0">
                    <a:pos x="T1" y="0"/>
                  </a:cxn>
                  <a:cxn ang="0">
                    <a:pos x="T2" y="0"/>
                  </a:cxn>
                </a:cxnLst>
                <a:rect l="0" t="0" r="r" b="b"/>
                <a:pathLst>
                  <a:path w="2">
                    <a:moveTo>
                      <a:pt x="1" y="0"/>
                    </a:moveTo>
                    <a:cubicBezTo>
                      <a:pt x="2" y="0"/>
                      <a:pt x="2" y="0"/>
                      <a:pt x="1" y="0"/>
                    </a:cubicBezTo>
                    <a:cubicBezTo>
                      <a:pt x="0" y="0"/>
                      <a:pt x="0" y="0"/>
                      <a:pt x="1" y="0"/>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419" name="Freeform 2942">
                <a:extLst>
                  <a:ext uri="{FF2B5EF4-FFF2-40B4-BE49-F238E27FC236}">
                    <a16:creationId xmlns:a16="http://schemas.microsoft.com/office/drawing/2014/main" id="{6F27D09C-F186-AFD3-CD7C-15E003895E73}"/>
                  </a:ext>
                </a:extLst>
              </p:cNvPr>
              <p:cNvSpPr>
                <a:spLocks/>
              </p:cNvSpPr>
              <p:nvPr/>
            </p:nvSpPr>
            <p:spPr bwMode="auto">
              <a:xfrm>
                <a:off x="4535488" y="3028950"/>
                <a:ext cx="1588" cy="6350"/>
              </a:xfrm>
              <a:custGeom>
                <a:avLst/>
                <a:gdLst>
                  <a:gd name="T0" fmla="*/ 0 w 1"/>
                  <a:gd name="T1" fmla="*/ 2 h 2"/>
                  <a:gd name="T2" fmla="*/ 1 w 1"/>
                  <a:gd name="T3" fmla="*/ 2 h 2"/>
                  <a:gd name="T4" fmla="*/ 1 w 1"/>
                  <a:gd name="T5" fmla="*/ 1 h 2"/>
                  <a:gd name="T6" fmla="*/ 1 w 1"/>
                  <a:gd name="T7" fmla="*/ 1 h 2"/>
                  <a:gd name="T8" fmla="*/ 0 w 1"/>
                  <a:gd name="T9" fmla="*/ 1 h 2"/>
                  <a:gd name="T10" fmla="*/ 0 w 1"/>
                  <a:gd name="T11" fmla="*/ 1 h 2"/>
                  <a:gd name="T12" fmla="*/ 0 w 1"/>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1" h="2">
                    <a:moveTo>
                      <a:pt x="0" y="2"/>
                    </a:moveTo>
                    <a:cubicBezTo>
                      <a:pt x="0" y="2"/>
                      <a:pt x="1" y="2"/>
                      <a:pt x="1" y="2"/>
                    </a:cubicBezTo>
                    <a:cubicBezTo>
                      <a:pt x="1" y="1"/>
                      <a:pt x="1" y="1"/>
                      <a:pt x="1" y="1"/>
                    </a:cubicBezTo>
                    <a:cubicBezTo>
                      <a:pt x="1" y="1"/>
                      <a:pt x="1" y="1"/>
                      <a:pt x="1" y="1"/>
                    </a:cubicBezTo>
                    <a:cubicBezTo>
                      <a:pt x="1" y="1"/>
                      <a:pt x="0" y="1"/>
                      <a:pt x="0" y="1"/>
                    </a:cubicBezTo>
                    <a:cubicBezTo>
                      <a:pt x="0" y="1"/>
                      <a:pt x="0" y="0"/>
                      <a:pt x="0" y="1"/>
                    </a:cubicBezTo>
                    <a:cubicBezTo>
                      <a:pt x="0" y="1"/>
                      <a:pt x="0" y="1"/>
                      <a:pt x="0" y="2"/>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420" name="Freeform 2943">
                <a:extLst>
                  <a:ext uri="{FF2B5EF4-FFF2-40B4-BE49-F238E27FC236}">
                    <a16:creationId xmlns:a16="http://schemas.microsoft.com/office/drawing/2014/main" id="{E7CDDD30-00B5-9222-6FAA-2F9578438D5B}"/>
                  </a:ext>
                </a:extLst>
              </p:cNvPr>
              <p:cNvSpPr>
                <a:spLocks/>
              </p:cNvSpPr>
              <p:nvPr/>
            </p:nvSpPr>
            <p:spPr bwMode="auto">
              <a:xfrm>
                <a:off x="4537075" y="3024188"/>
                <a:ext cx="9525" cy="7937"/>
              </a:xfrm>
              <a:custGeom>
                <a:avLst/>
                <a:gdLst>
                  <a:gd name="T0" fmla="*/ 0 w 3"/>
                  <a:gd name="T1" fmla="*/ 2 h 3"/>
                  <a:gd name="T2" fmla="*/ 0 w 3"/>
                  <a:gd name="T3" fmla="*/ 2 h 3"/>
                  <a:gd name="T4" fmla="*/ 0 w 3"/>
                  <a:gd name="T5" fmla="*/ 3 h 3"/>
                  <a:gd name="T6" fmla="*/ 1 w 3"/>
                  <a:gd name="T7" fmla="*/ 3 h 3"/>
                  <a:gd name="T8" fmla="*/ 2 w 3"/>
                  <a:gd name="T9" fmla="*/ 1 h 3"/>
                  <a:gd name="T10" fmla="*/ 2 w 3"/>
                  <a:gd name="T11" fmla="*/ 1 h 3"/>
                  <a:gd name="T12" fmla="*/ 3 w 3"/>
                  <a:gd name="T13" fmla="*/ 0 h 3"/>
                  <a:gd name="T14" fmla="*/ 1 w 3"/>
                  <a:gd name="T15" fmla="*/ 1 h 3"/>
                  <a:gd name="T16" fmla="*/ 0 w 3"/>
                  <a:gd name="T17" fmla="*/ 1 h 3"/>
                  <a:gd name="T18" fmla="*/ 1 w 3"/>
                  <a:gd name="T19" fmla="*/ 1 h 3"/>
                  <a:gd name="T20" fmla="*/ 0 w 3"/>
                  <a:gd name="T21"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3">
                    <a:moveTo>
                      <a:pt x="0" y="2"/>
                    </a:moveTo>
                    <a:cubicBezTo>
                      <a:pt x="0" y="2"/>
                      <a:pt x="0" y="2"/>
                      <a:pt x="0" y="2"/>
                    </a:cubicBezTo>
                    <a:cubicBezTo>
                      <a:pt x="0" y="2"/>
                      <a:pt x="0" y="2"/>
                      <a:pt x="0" y="3"/>
                    </a:cubicBezTo>
                    <a:cubicBezTo>
                      <a:pt x="1" y="3"/>
                      <a:pt x="1" y="3"/>
                      <a:pt x="1" y="3"/>
                    </a:cubicBezTo>
                    <a:cubicBezTo>
                      <a:pt x="1" y="3"/>
                      <a:pt x="3" y="2"/>
                      <a:pt x="2" y="1"/>
                    </a:cubicBezTo>
                    <a:cubicBezTo>
                      <a:pt x="1" y="1"/>
                      <a:pt x="2" y="1"/>
                      <a:pt x="2" y="1"/>
                    </a:cubicBezTo>
                    <a:cubicBezTo>
                      <a:pt x="2" y="0"/>
                      <a:pt x="3" y="0"/>
                      <a:pt x="3" y="0"/>
                    </a:cubicBezTo>
                    <a:cubicBezTo>
                      <a:pt x="2" y="0"/>
                      <a:pt x="2" y="1"/>
                      <a:pt x="1" y="1"/>
                    </a:cubicBezTo>
                    <a:cubicBezTo>
                      <a:pt x="1" y="0"/>
                      <a:pt x="1" y="1"/>
                      <a:pt x="0" y="1"/>
                    </a:cubicBezTo>
                    <a:cubicBezTo>
                      <a:pt x="0" y="1"/>
                      <a:pt x="1" y="1"/>
                      <a:pt x="1" y="1"/>
                    </a:cubicBezTo>
                    <a:cubicBezTo>
                      <a:pt x="1" y="1"/>
                      <a:pt x="1" y="2"/>
                      <a:pt x="0" y="2"/>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421" name="Freeform 2944">
                <a:extLst>
                  <a:ext uri="{FF2B5EF4-FFF2-40B4-BE49-F238E27FC236}">
                    <a16:creationId xmlns:a16="http://schemas.microsoft.com/office/drawing/2014/main" id="{94EC0465-7CC8-DE29-7EDA-1FB08E83F514}"/>
                  </a:ext>
                </a:extLst>
              </p:cNvPr>
              <p:cNvSpPr>
                <a:spLocks/>
              </p:cNvSpPr>
              <p:nvPr/>
            </p:nvSpPr>
            <p:spPr bwMode="auto">
              <a:xfrm>
                <a:off x="4532313" y="3070225"/>
                <a:ext cx="3175" cy="4762"/>
              </a:xfrm>
              <a:custGeom>
                <a:avLst/>
                <a:gdLst>
                  <a:gd name="T0" fmla="*/ 0 w 1"/>
                  <a:gd name="T1" fmla="*/ 1 h 2"/>
                  <a:gd name="T2" fmla="*/ 0 w 1"/>
                  <a:gd name="T3" fmla="*/ 1 h 2"/>
                  <a:gd name="T4" fmla="*/ 0 w 1"/>
                  <a:gd name="T5" fmla="*/ 2 h 2"/>
                  <a:gd name="T6" fmla="*/ 1 w 1"/>
                  <a:gd name="T7" fmla="*/ 2 h 2"/>
                  <a:gd name="T8" fmla="*/ 1 w 1"/>
                  <a:gd name="T9" fmla="*/ 1 h 2"/>
                  <a:gd name="T10" fmla="*/ 0 w 1"/>
                  <a:gd name="T11" fmla="*/ 1 h 2"/>
                </a:gdLst>
                <a:ahLst/>
                <a:cxnLst>
                  <a:cxn ang="0">
                    <a:pos x="T0" y="T1"/>
                  </a:cxn>
                  <a:cxn ang="0">
                    <a:pos x="T2" y="T3"/>
                  </a:cxn>
                  <a:cxn ang="0">
                    <a:pos x="T4" y="T5"/>
                  </a:cxn>
                  <a:cxn ang="0">
                    <a:pos x="T6" y="T7"/>
                  </a:cxn>
                  <a:cxn ang="0">
                    <a:pos x="T8" y="T9"/>
                  </a:cxn>
                  <a:cxn ang="0">
                    <a:pos x="T10" y="T11"/>
                  </a:cxn>
                </a:cxnLst>
                <a:rect l="0" t="0" r="r" b="b"/>
                <a:pathLst>
                  <a:path w="1" h="2">
                    <a:moveTo>
                      <a:pt x="0" y="1"/>
                    </a:moveTo>
                    <a:cubicBezTo>
                      <a:pt x="0" y="0"/>
                      <a:pt x="0" y="1"/>
                      <a:pt x="0" y="1"/>
                    </a:cubicBezTo>
                    <a:cubicBezTo>
                      <a:pt x="0" y="1"/>
                      <a:pt x="0" y="2"/>
                      <a:pt x="0" y="2"/>
                    </a:cubicBezTo>
                    <a:cubicBezTo>
                      <a:pt x="1" y="2"/>
                      <a:pt x="1" y="2"/>
                      <a:pt x="1" y="2"/>
                    </a:cubicBezTo>
                    <a:cubicBezTo>
                      <a:pt x="1" y="2"/>
                      <a:pt x="1" y="2"/>
                      <a:pt x="1" y="1"/>
                    </a:cubicBezTo>
                    <a:cubicBezTo>
                      <a:pt x="0" y="1"/>
                      <a:pt x="1" y="1"/>
                      <a:pt x="0" y="1"/>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422" name="Freeform 2945">
                <a:extLst>
                  <a:ext uri="{FF2B5EF4-FFF2-40B4-BE49-F238E27FC236}">
                    <a16:creationId xmlns:a16="http://schemas.microsoft.com/office/drawing/2014/main" id="{BC01BD91-D684-38F9-2CA7-26CA5FA57E84}"/>
                  </a:ext>
                </a:extLst>
              </p:cNvPr>
              <p:cNvSpPr>
                <a:spLocks/>
              </p:cNvSpPr>
              <p:nvPr/>
            </p:nvSpPr>
            <p:spPr bwMode="auto">
              <a:xfrm>
                <a:off x="4535488" y="3078163"/>
                <a:ext cx="1588" cy="7937"/>
              </a:xfrm>
              <a:custGeom>
                <a:avLst/>
                <a:gdLst>
                  <a:gd name="T0" fmla="*/ 0 w 1"/>
                  <a:gd name="T1" fmla="*/ 1 h 3"/>
                  <a:gd name="T2" fmla="*/ 0 w 1"/>
                  <a:gd name="T3" fmla="*/ 2 h 3"/>
                  <a:gd name="T4" fmla="*/ 1 w 1"/>
                  <a:gd name="T5" fmla="*/ 2 h 3"/>
                  <a:gd name="T6" fmla="*/ 0 w 1"/>
                  <a:gd name="T7" fmla="*/ 1 h 3"/>
                  <a:gd name="T8" fmla="*/ 0 w 1"/>
                  <a:gd name="T9" fmla="*/ 1 h 3"/>
                </a:gdLst>
                <a:ahLst/>
                <a:cxnLst>
                  <a:cxn ang="0">
                    <a:pos x="T0" y="T1"/>
                  </a:cxn>
                  <a:cxn ang="0">
                    <a:pos x="T2" y="T3"/>
                  </a:cxn>
                  <a:cxn ang="0">
                    <a:pos x="T4" y="T5"/>
                  </a:cxn>
                  <a:cxn ang="0">
                    <a:pos x="T6" y="T7"/>
                  </a:cxn>
                  <a:cxn ang="0">
                    <a:pos x="T8" y="T9"/>
                  </a:cxn>
                </a:cxnLst>
                <a:rect l="0" t="0" r="r" b="b"/>
                <a:pathLst>
                  <a:path w="1" h="3">
                    <a:moveTo>
                      <a:pt x="0" y="1"/>
                    </a:moveTo>
                    <a:cubicBezTo>
                      <a:pt x="0" y="1"/>
                      <a:pt x="0" y="1"/>
                      <a:pt x="0" y="2"/>
                    </a:cubicBezTo>
                    <a:cubicBezTo>
                      <a:pt x="0" y="3"/>
                      <a:pt x="1" y="2"/>
                      <a:pt x="1" y="2"/>
                    </a:cubicBezTo>
                    <a:cubicBezTo>
                      <a:pt x="1" y="2"/>
                      <a:pt x="0" y="1"/>
                      <a:pt x="0" y="1"/>
                    </a:cubicBezTo>
                    <a:cubicBezTo>
                      <a:pt x="1" y="1"/>
                      <a:pt x="0" y="0"/>
                      <a:pt x="0" y="1"/>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423" name="Freeform 2946">
                <a:extLst>
                  <a:ext uri="{FF2B5EF4-FFF2-40B4-BE49-F238E27FC236}">
                    <a16:creationId xmlns:a16="http://schemas.microsoft.com/office/drawing/2014/main" id="{3767F7CC-B425-371E-B331-3128AEC11F01}"/>
                  </a:ext>
                </a:extLst>
              </p:cNvPr>
              <p:cNvSpPr>
                <a:spLocks/>
              </p:cNvSpPr>
              <p:nvPr/>
            </p:nvSpPr>
            <p:spPr bwMode="auto">
              <a:xfrm>
                <a:off x="4532313" y="3074988"/>
                <a:ext cx="4763" cy="6350"/>
              </a:xfrm>
              <a:custGeom>
                <a:avLst/>
                <a:gdLst>
                  <a:gd name="T0" fmla="*/ 2 w 2"/>
                  <a:gd name="T1" fmla="*/ 0 h 2"/>
                  <a:gd name="T2" fmla="*/ 1 w 2"/>
                  <a:gd name="T3" fmla="*/ 1 h 2"/>
                  <a:gd name="T4" fmla="*/ 2 w 2"/>
                  <a:gd name="T5" fmla="*/ 0 h 2"/>
                </a:gdLst>
                <a:ahLst/>
                <a:cxnLst>
                  <a:cxn ang="0">
                    <a:pos x="T0" y="T1"/>
                  </a:cxn>
                  <a:cxn ang="0">
                    <a:pos x="T2" y="T3"/>
                  </a:cxn>
                  <a:cxn ang="0">
                    <a:pos x="T4" y="T5"/>
                  </a:cxn>
                </a:cxnLst>
                <a:rect l="0" t="0" r="r" b="b"/>
                <a:pathLst>
                  <a:path w="2" h="2">
                    <a:moveTo>
                      <a:pt x="2" y="0"/>
                    </a:moveTo>
                    <a:cubicBezTo>
                      <a:pt x="2" y="0"/>
                      <a:pt x="0" y="1"/>
                      <a:pt x="1" y="1"/>
                    </a:cubicBezTo>
                    <a:cubicBezTo>
                      <a:pt x="1" y="2"/>
                      <a:pt x="2" y="1"/>
                      <a:pt x="2" y="0"/>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424" name="Freeform 2947">
                <a:extLst>
                  <a:ext uri="{FF2B5EF4-FFF2-40B4-BE49-F238E27FC236}">
                    <a16:creationId xmlns:a16="http://schemas.microsoft.com/office/drawing/2014/main" id="{6CDFD06F-F1E1-452A-DC91-19544B243540}"/>
                  </a:ext>
                </a:extLst>
              </p:cNvPr>
              <p:cNvSpPr>
                <a:spLocks/>
              </p:cNvSpPr>
              <p:nvPr/>
            </p:nvSpPr>
            <p:spPr bwMode="auto">
              <a:xfrm>
                <a:off x="4546600" y="3025775"/>
                <a:ext cx="3175" cy="3175"/>
              </a:xfrm>
              <a:custGeom>
                <a:avLst/>
                <a:gdLst>
                  <a:gd name="T0" fmla="*/ 0 w 1"/>
                  <a:gd name="T1" fmla="*/ 0 h 1"/>
                  <a:gd name="T2" fmla="*/ 0 w 1"/>
                  <a:gd name="T3" fmla="*/ 0 h 1"/>
                  <a:gd name="T4" fmla="*/ 0 w 1"/>
                  <a:gd name="T5" fmla="*/ 0 h 1"/>
                </a:gdLst>
                <a:ahLst/>
                <a:cxnLst>
                  <a:cxn ang="0">
                    <a:pos x="T0" y="T1"/>
                  </a:cxn>
                  <a:cxn ang="0">
                    <a:pos x="T2" y="T3"/>
                  </a:cxn>
                  <a:cxn ang="0">
                    <a:pos x="T4" y="T5"/>
                  </a:cxn>
                </a:cxnLst>
                <a:rect l="0" t="0" r="r" b="b"/>
                <a:pathLst>
                  <a:path w="1" h="1">
                    <a:moveTo>
                      <a:pt x="0" y="0"/>
                    </a:moveTo>
                    <a:cubicBezTo>
                      <a:pt x="1" y="0"/>
                      <a:pt x="1" y="0"/>
                      <a:pt x="0" y="0"/>
                    </a:cubicBezTo>
                    <a:cubicBezTo>
                      <a:pt x="0" y="0"/>
                      <a:pt x="0" y="1"/>
                      <a:pt x="0" y="0"/>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425" name="Freeform 2948">
                <a:extLst>
                  <a:ext uri="{FF2B5EF4-FFF2-40B4-BE49-F238E27FC236}">
                    <a16:creationId xmlns:a16="http://schemas.microsoft.com/office/drawing/2014/main" id="{8C158017-3814-85B5-D744-72A1D08AF048}"/>
                  </a:ext>
                </a:extLst>
              </p:cNvPr>
              <p:cNvSpPr>
                <a:spLocks/>
              </p:cNvSpPr>
              <p:nvPr/>
            </p:nvSpPr>
            <p:spPr bwMode="auto">
              <a:xfrm>
                <a:off x="4578350" y="3055938"/>
                <a:ext cx="1588" cy="1587"/>
              </a:xfrm>
              <a:custGeom>
                <a:avLst/>
                <a:gdLst>
                  <a:gd name="T0" fmla="*/ 1 w 1"/>
                  <a:gd name="T1" fmla="*/ 0 h 1"/>
                  <a:gd name="T2" fmla="*/ 1 w 1"/>
                  <a:gd name="T3" fmla="*/ 0 h 1"/>
                  <a:gd name="T4" fmla="*/ 1 w 1"/>
                  <a:gd name="T5" fmla="*/ 0 h 1"/>
                </a:gdLst>
                <a:ahLst/>
                <a:cxnLst>
                  <a:cxn ang="0">
                    <a:pos x="T0" y="T1"/>
                  </a:cxn>
                  <a:cxn ang="0">
                    <a:pos x="T2" y="T3"/>
                  </a:cxn>
                  <a:cxn ang="0">
                    <a:pos x="T4" y="T5"/>
                  </a:cxn>
                </a:cxnLst>
                <a:rect l="0" t="0" r="r" b="b"/>
                <a:pathLst>
                  <a:path w="1" h="1">
                    <a:moveTo>
                      <a:pt x="1" y="0"/>
                    </a:moveTo>
                    <a:cubicBezTo>
                      <a:pt x="1" y="0"/>
                      <a:pt x="1" y="0"/>
                      <a:pt x="1" y="0"/>
                    </a:cubicBezTo>
                    <a:cubicBezTo>
                      <a:pt x="0" y="1"/>
                      <a:pt x="0" y="0"/>
                      <a:pt x="1" y="0"/>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426" name="Freeform 2949">
                <a:extLst>
                  <a:ext uri="{FF2B5EF4-FFF2-40B4-BE49-F238E27FC236}">
                    <a16:creationId xmlns:a16="http://schemas.microsoft.com/office/drawing/2014/main" id="{5DC31CBD-2B90-EE20-D65B-B63E1E9FBB10}"/>
                  </a:ext>
                </a:extLst>
              </p:cNvPr>
              <p:cNvSpPr>
                <a:spLocks/>
              </p:cNvSpPr>
              <p:nvPr/>
            </p:nvSpPr>
            <p:spPr bwMode="auto">
              <a:xfrm>
                <a:off x="4592638" y="3055938"/>
                <a:ext cx="4763" cy="1587"/>
              </a:xfrm>
              <a:custGeom>
                <a:avLst/>
                <a:gdLst>
                  <a:gd name="T0" fmla="*/ 1 w 2"/>
                  <a:gd name="T1" fmla="*/ 1 h 1"/>
                  <a:gd name="T2" fmla="*/ 1 w 2"/>
                  <a:gd name="T3" fmla="*/ 1 h 1"/>
                  <a:gd name="T4" fmla="*/ 1 w 2"/>
                  <a:gd name="T5" fmla="*/ 1 h 1"/>
                </a:gdLst>
                <a:ahLst/>
                <a:cxnLst>
                  <a:cxn ang="0">
                    <a:pos x="T0" y="T1"/>
                  </a:cxn>
                  <a:cxn ang="0">
                    <a:pos x="T2" y="T3"/>
                  </a:cxn>
                  <a:cxn ang="0">
                    <a:pos x="T4" y="T5"/>
                  </a:cxn>
                </a:cxnLst>
                <a:rect l="0" t="0" r="r" b="b"/>
                <a:pathLst>
                  <a:path w="2" h="1">
                    <a:moveTo>
                      <a:pt x="1" y="1"/>
                    </a:moveTo>
                    <a:cubicBezTo>
                      <a:pt x="2" y="1"/>
                      <a:pt x="2" y="1"/>
                      <a:pt x="1" y="1"/>
                    </a:cubicBezTo>
                    <a:cubicBezTo>
                      <a:pt x="0" y="1"/>
                      <a:pt x="1" y="0"/>
                      <a:pt x="1" y="1"/>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427" name="Freeform 2950">
                <a:extLst>
                  <a:ext uri="{FF2B5EF4-FFF2-40B4-BE49-F238E27FC236}">
                    <a16:creationId xmlns:a16="http://schemas.microsoft.com/office/drawing/2014/main" id="{DB696CCA-7816-082F-B592-9D1510CC3F0A}"/>
                  </a:ext>
                </a:extLst>
              </p:cNvPr>
              <p:cNvSpPr>
                <a:spLocks/>
              </p:cNvSpPr>
              <p:nvPr/>
            </p:nvSpPr>
            <p:spPr bwMode="auto">
              <a:xfrm>
                <a:off x="4595813" y="3081338"/>
                <a:ext cx="1588"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1" y="0"/>
                      <a:pt x="0" y="0"/>
                      <a:pt x="0" y="0"/>
                    </a:cubicBezTo>
                    <a:cubicBezTo>
                      <a:pt x="0" y="0"/>
                      <a:pt x="0" y="0"/>
                      <a:pt x="0" y="0"/>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428" name="Freeform 2951">
                <a:extLst>
                  <a:ext uri="{FF2B5EF4-FFF2-40B4-BE49-F238E27FC236}">
                    <a16:creationId xmlns:a16="http://schemas.microsoft.com/office/drawing/2014/main" id="{AE91D13B-1E7C-CCAC-0D29-508355C35E16}"/>
                  </a:ext>
                </a:extLst>
              </p:cNvPr>
              <p:cNvSpPr>
                <a:spLocks/>
              </p:cNvSpPr>
              <p:nvPr/>
            </p:nvSpPr>
            <p:spPr bwMode="auto">
              <a:xfrm>
                <a:off x="4610100" y="3060700"/>
                <a:ext cx="1588" cy="3175"/>
              </a:xfrm>
              <a:custGeom>
                <a:avLst/>
                <a:gdLst>
                  <a:gd name="T0" fmla="*/ 1 w 1"/>
                  <a:gd name="T1" fmla="*/ 0 h 1"/>
                  <a:gd name="T2" fmla="*/ 1 w 1"/>
                  <a:gd name="T3" fmla="*/ 0 h 1"/>
                  <a:gd name="T4" fmla="*/ 0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1" y="0"/>
                      <a:pt x="1" y="0"/>
                    </a:cubicBezTo>
                    <a:cubicBezTo>
                      <a:pt x="1" y="1"/>
                      <a:pt x="1" y="1"/>
                      <a:pt x="0" y="0"/>
                    </a:cubicBezTo>
                    <a:cubicBezTo>
                      <a:pt x="0" y="0"/>
                      <a:pt x="0" y="0"/>
                      <a:pt x="1" y="0"/>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429" name="Freeform 2952">
                <a:extLst>
                  <a:ext uri="{FF2B5EF4-FFF2-40B4-BE49-F238E27FC236}">
                    <a16:creationId xmlns:a16="http://schemas.microsoft.com/office/drawing/2014/main" id="{423036A7-BAA5-1C0F-D3FA-E4CEEC631365}"/>
                  </a:ext>
                </a:extLst>
              </p:cNvPr>
              <p:cNvSpPr>
                <a:spLocks/>
              </p:cNvSpPr>
              <p:nvPr/>
            </p:nvSpPr>
            <p:spPr bwMode="auto">
              <a:xfrm>
                <a:off x="4632325" y="3063875"/>
                <a:ext cx="3175" cy="6350"/>
              </a:xfrm>
              <a:custGeom>
                <a:avLst/>
                <a:gdLst>
                  <a:gd name="T0" fmla="*/ 0 w 1"/>
                  <a:gd name="T1" fmla="*/ 1 h 2"/>
                  <a:gd name="T2" fmla="*/ 1 w 1"/>
                  <a:gd name="T3" fmla="*/ 1 h 2"/>
                  <a:gd name="T4" fmla="*/ 0 w 1"/>
                  <a:gd name="T5" fmla="*/ 1 h 2"/>
                </a:gdLst>
                <a:ahLst/>
                <a:cxnLst>
                  <a:cxn ang="0">
                    <a:pos x="T0" y="T1"/>
                  </a:cxn>
                  <a:cxn ang="0">
                    <a:pos x="T2" y="T3"/>
                  </a:cxn>
                  <a:cxn ang="0">
                    <a:pos x="T4" y="T5"/>
                  </a:cxn>
                </a:cxnLst>
                <a:rect l="0" t="0" r="r" b="b"/>
                <a:pathLst>
                  <a:path w="1" h="2">
                    <a:moveTo>
                      <a:pt x="0" y="1"/>
                    </a:moveTo>
                    <a:cubicBezTo>
                      <a:pt x="0" y="2"/>
                      <a:pt x="1" y="1"/>
                      <a:pt x="1" y="1"/>
                    </a:cubicBezTo>
                    <a:cubicBezTo>
                      <a:pt x="1" y="0"/>
                      <a:pt x="0" y="0"/>
                      <a:pt x="0" y="1"/>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430" name="Freeform 2953">
                <a:extLst>
                  <a:ext uri="{FF2B5EF4-FFF2-40B4-BE49-F238E27FC236}">
                    <a16:creationId xmlns:a16="http://schemas.microsoft.com/office/drawing/2014/main" id="{4B8B6255-9E68-A2FC-2BFA-47A8F8CC0693}"/>
                  </a:ext>
                </a:extLst>
              </p:cNvPr>
              <p:cNvSpPr>
                <a:spLocks/>
              </p:cNvSpPr>
              <p:nvPr/>
            </p:nvSpPr>
            <p:spPr bwMode="auto">
              <a:xfrm>
                <a:off x="4603750" y="3086100"/>
                <a:ext cx="3175"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1" y="0"/>
                      <a:pt x="1" y="0"/>
                      <a:pt x="0" y="0"/>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431" name="Freeform 2954">
                <a:extLst>
                  <a:ext uri="{FF2B5EF4-FFF2-40B4-BE49-F238E27FC236}">
                    <a16:creationId xmlns:a16="http://schemas.microsoft.com/office/drawing/2014/main" id="{B9BC5DD4-F938-055B-F692-4DA5CCA29CDE}"/>
                  </a:ext>
                </a:extLst>
              </p:cNvPr>
              <p:cNvSpPr>
                <a:spLocks/>
              </p:cNvSpPr>
              <p:nvPr/>
            </p:nvSpPr>
            <p:spPr bwMode="auto">
              <a:xfrm>
                <a:off x="4564063" y="3074988"/>
                <a:ext cx="1588" cy="3175"/>
              </a:xfrm>
              <a:custGeom>
                <a:avLst/>
                <a:gdLst>
                  <a:gd name="T0" fmla="*/ 1 w 1"/>
                  <a:gd name="T1" fmla="*/ 0 h 1"/>
                  <a:gd name="T2" fmla="*/ 1 w 1"/>
                  <a:gd name="T3" fmla="*/ 1 h 1"/>
                  <a:gd name="T4" fmla="*/ 1 w 1"/>
                  <a:gd name="T5" fmla="*/ 0 h 1"/>
                </a:gdLst>
                <a:ahLst/>
                <a:cxnLst>
                  <a:cxn ang="0">
                    <a:pos x="T0" y="T1"/>
                  </a:cxn>
                  <a:cxn ang="0">
                    <a:pos x="T2" y="T3"/>
                  </a:cxn>
                  <a:cxn ang="0">
                    <a:pos x="T4" y="T5"/>
                  </a:cxn>
                </a:cxnLst>
                <a:rect l="0" t="0" r="r" b="b"/>
                <a:pathLst>
                  <a:path w="1" h="1">
                    <a:moveTo>
                      <a:pt x="1" y="0"/>
                    </a:moveTo>
                    <a:cubicBezTo>
                      <a:pt x="1" y="0"/>
                      <a:pt x="1" y="1"/>
                      <a:pt x="1" y="1"/>
                    </a:cubicBezTo>
                    <a:cubicBezTo>
                      <a:pt x="1" y="1"/>
                      <a:pt x="0" y="0"/>
                      <a:pt x="1" y="0"/>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432" name="Freeform 2955">
                <a:extLst>
                  <a:ext uri="{FF2B5EF4-FFF2-40B4-BE49-F238E27FC236}">
                    <a16:creationId xmlns:a16="http://schemas.microsoft.com/office/drawing/2014/main" id="{0CF3DB68-43FC-82DC-F1BC-06E135F9BD6C}"/>
                  </a:ext>
                </a:extLst>
              </p:cNvPr>
              <p:cNvSpPr>
                <a:spLocks/>
              </p:cNvSpPr>
              <p:nvPr/>
            </p:nvSpPr>
            <p:spPr bwMode="auto">
              <a:xfrm>
                <a:off x="4678363" y="3078163"/>
                <a:ext cx="11113" cy="7937"/>
              </a:xfrm>
              <a:custGeom>
                <a:avLst/>
                <a:gdLst>
                  <a:gd name="T0" fmla="*/ 0 w 4"/>
                  <a:gd name="T1" fmla="*/ 2 h 3"/>
                  <a:gd name="T2" fmla="*/ 2 w 4"/>
                  <a:gd name="T3" fmla="*/ 3 h 3"/>
                  <a:gd name="T4" fmla="*/ 3 w 4"/>
                  <a:gd name="T5" fmla="*/ 3 h 3"/>
                  <a:gd name="T6" fmla="*/ 3 w 4"/>
                  <a:gd name="T7" fmla="*/ 2 h 3"/>
                  <a:gd name="T8" fmla="*/ 4 w 4"/>
                  <a:gd name="T9" fmla="*/ 2 h 3"/>
                  <a:gd name="T10" fmla="*/ 3 w 4"/>
                  <a:gd name="T11" fmla="*/ 1 h 3"/>
                  <a:gd name="T12" fmla="*/ 2 w 4"/>
                  <a:gd name="T13" fmla="*/ 1 h 3"/>
                  <a:gd name="T14" fmla="*/ 2 w 4"/>
                  <a:gd name="T15" fmla="*/ 1 h 3"/>
                  <a:gd name="T16" fmla="*/ 1 w 4"/>
                  <a:gd name="T17" fmla="*/ 0 h 3"/>
                  <a:gd name="T18" fmla="*/ 0 w 4"/>
                  <a:gd name="T19" fmla="*/ 0 h 3"/>
                  <a:gd name="T20" fmla="*/ 0 w 4"/>
                  <a:gd name="T21" fmla="*/ 0 h 3"/>
                  <a:gd name="T22" fmla="*/ 0 w 4"/>
                  <a:gd name="T23" fmla="*/ 1 h 3"/>
                  <a:gd name="T24" fmla="*/ 0 w 4"/>
                  <a:gd name="T25" fmla="*/ 2 h 3"/>
                  <a:gd name="T26" fmla="*/ 0 w 4"/>
                  <a:gd name="T27"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 h="3">
                    <a:moveTo>
                      <a:pt x="0" y="2"/>
                    </a:moveTo>
                    <a:cubicBezTo>
                      <a:pt x="1" y="3"/>
                      <a:pt x="2" y="2"/>
                      <a:pt x="2" y="3"/>
                    </a:cubicBezTo>
                    <a:cubicBezTo>
                      <a:pt x="3" y="3"/>
                      <a:pt x="3" y="3"/>
                      <a:pt x="3" y="3"/>
                    </a:cubicBezTo>
                    <a:cubicBezTo>
                      <a:pt x="3" y="2"/>
                      <a:pt x="3" y="2"/>
                      <a:pt x="3" y="2"/>
                    </a:cubicBezTo>
                    <a:cubicBezTo>
                      <a:pt x="4" y="2"/>
                      <a:pt x="4" y="2"/>
                      <a:pt x="4" y="2"/>
                    </a:cubicBezTo>
                    <a:cubicBezTo>
                      <a:pt x="3" y="1"/>
                      <a:pt x="4" y="1"/>
                      <a:pt x="3" y="1"/>
                    </a:cubicBezTo>
                    <a:cubicBezTo>
                      <a:pt x="3" y="1"/>
                      <a:pt x="2" y="1"/>
                      <a:pt x="2" y="1"/>
                    </a:cubicBezTo>
                    <a:cubicBezTo>
                      <a:pt x="2" y="0"/>
                      <a:pt x="2" y="0"/>
                      <a:pt x="2" y="1"/>
                    </a:cubicBezTo>
                    <a:cubicBezTo>
                      <a:pt x="2" y="1"/>
                      <a:pt x="1" y="0"/>
                      <a:pt x="1" y="0"/>
                    </a:cubicBezTo>
                    <a:cubicBezTo>
                      <a:pt x="0" y="0"/>
                      <a:pt x="0" y="0"/>
                      <a:pt x="0" y="0"/>
                    </a:cubicBezTo>
                    <a:cubicBezTo>
                      <a:pt x="0" y="0"/>
                      <a:pt x="0" y="0"/>
                      <a:pt x="0" y="0"/>
                    </a:cubicBezTo>
                    <a:cubicBezTo>
                      <a:pt x="0" y="0"/>
                      <a:pt x="0" y="0"/>
                      <a:pt x="0" y="1"/>
                    </a:cubicBezTo>
                    <a:cubicBezTo>
                      <a:pt x="0" y="1"/>
                      <a:pt x="0" y="2"/>
                      <a:pt x="0" y="2"/>
                    </a:cubicBezTo>
                    <a:cubicBezTo>
                      <a:pt x="0" y="2"/>
                      <a:pt x="0" y="2"/>
                      <a:pt x="0" y="2"/>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433" name="Freeform 2956">
                <a:extLst>
                  <a:ext uri="{FF2B5EF4-FFF2-40B4-BE49-F238E27FC236}">
                    <a16:creationId xmlns:a16="http://schemas.microsoft.com/office/drawing/2014/main" id="{4886BFCB-BF7E-C16A-6912-896614177C90}"/>
                  </a:ext>
                </a:extLst>
              </p:cNvPr>
              <p:cNvSpPr>
                <a:spLocks/>
              </p:cNvSpPr>
              <p:nvPr/>
            </p:nvSpPr>
            <p:spPr bwMode="auto">
              <a:xfrm>
                <a:off x="4675188" y="3132138"/>
                <a:ext cx="0" cy="3175"/>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0"/>
                      <a:pt x="0" y="0"/>
                      <a:pt x="0" y="1"/>
                    </a:cubicBezTo>
                    <a:cubicBezTo>
                      <a:pt x="0" y="1"/>
                      <a:pt x="0" y="1"/>
                      <a:pt x="0" y="1"/>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434" name="Freeform 2957">
                <a:extLst>
                  <a:ext uri="{FF2B5EF4-FFF2-40B4-BE49-F238E27FC236}">
                    <a16:creationId xmlns:a16="http://schemas.microsoft.com/office/drawing/2014/main" id="{36EFEE65-1527-6DBA-0C73-ADC78FA1CFCE}"/>
                  </a:ext>
                </a:extLst>
              </p:cNvPr>
              <p:cNvSpPr>
                <a:spLocks noEditPoints="1"/>
              </p:cNvSpPr>
              <p:nvPr/>
            </p:nvSpPr>
            <p:spPr bwMode="auto">
              <a:xfrm>
                <a:off x="4667250" y="3117850"/>
                <a:ext cx="14288" cy="9525"/>
              </a:xfrm>
              <a:custGeom>
                <a:avLst/>
                <a:gdLst>
                  <a:gd name="T0" fmla="*/ 1 w 5"/>
                  <a:gd name="T1" fmla="*/ 2 h 3"/>
                  <a:gd name="T2" fmla="*/ 1 w 5"/>
                  <a:gd name="T3" fmla="*/ 2 h 3"/>
                  <a:gd name="T4" fmla="*/ 1 w 5"/>
                  <a:gd name="T5" fmla="*/ 2 h 3"/>
                  <a:gd name="T6" fmla="*/ 1 w 5"/>
                  <a:gd name="T7" fmla="*/ 2 h 3"/>
                  <a:gd name="T8" fmla="*/ 1 w 5"/>
                  <a:gd name="T9" fmla="*/ 2 h 3"/>
                  <a:gd name="T10" fmla="*/ 2 w 5"/>
                  <a:gd name="T11" fmla="*/ 2 h 3"/>
                  <a:gd name="T12" fmla="*/ 2 w 5"/>
                  <a:gd name="T13" fmla="*/ 2 h 3"/>
                  <a:gd name="T14" fmla="*/ 2 w 5"/>
                  <a:gd name="T15" fmla="*/ 2 h 3"/>
                  <a:gd name="T16" fmla="*/ 3 w 5"/>
                  <a:gd name="T17" fmla="*/ 2 h 3"/>
                  <a:gd name="T18" fmla="*/ 3 w 5"/>
                  <a:gd name="T19" fmla="*/ 2 h 3"/>
                  <a:gd name="T20" fmla="*/ 3 w 5"/>
                  <a:gd name="T21" fmla="*/ 2 h 3"/>
                  <a:gd name="T22" fmla="*/ 3 w 5"/>
                  <a:gd name="T23" fmla="*/ 2 h 3"/>
                  <a:gd name="T24" fmla="*/ 4 w 5"/>
                  <a:gd name="T25" fmla="*/ 1 h 3"/>
                  <a:gd name="T26" fmla="*/ 4 w 5"/>
                  <a:gd name="T27" fmla="*/ 1 h 3"/>
                  <a:gd name="T28" fmla="*/ 4 w 5"/>
                  <a:gd name="T29" fmla="*/ 0 h 3"/>
                  <a:gd name="T30" fmla="*/ 4 w 5"/>
                  <a:gd name="T31" fmla="*/ 0 h 3"/>
                  <a:gd name="T32" fmla="*/ 4 w 5"/>
                  <a:gd name="T33" fmla="*/ 0 h 3"/>
                  <a:gd name="T34" fmla="*/ 3 w 5"/>
                  <a:gd name="T35" fmla="*/ 0 h 3"/>
                  <a:gd name="T36" fmla="*/ 2 w 5"/>
                  <a:gd name="T37" fmla="*/ 0 h 3"/>
                  <a:gd name="T38" fmla="*/ 1 w 5"/>
                  <a:gd name="T39" fmla="*/ 1 h 3"/>
                  <a:gd name="T40" fmla="*/ 1 w 5"/>
                  <a:gd name="T41" fmla="*/ 1 h 3"/>
                  <a:gd name="T42" fmla="*/ 0 w 5"/>
                  <a:gd name="T43" fmla="*/ 2 h 3"/>
                  <a:gd name="T44" fmla="*/ 1 w 5"/>
                  <a:gd name="T45" fmla="*/ 2 h 3"/>
                  <a:gd name="T46" fmla="*/ 4 w 5"/>
                  <a:gd name="T47" fmla="*/ 1 h 3"/>
                  <a:gd name="T48" fmla="*/ 3 w 5"/>
                  <a:gd name="T49" fmla="*/ 0 h 3"/>
                  <a:gd name="T50" fmla="*/ 4 w 5"/>
                  <a:gd name="T51"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 h="3">
                    <a:moveTo>
                      <a:pt x="1" y="2"/>
                    </a:moveTo>
                    <a:cubicBezTo>
                      <a:pt x="1" y="2"/>
                      <a:pt x="1" y="2"/>
                      <a:pt x="1" y="2"/>
                    </a:cubicBezTo>
                    <a:cubicBezTo>
                      <a:pt x="1" y="2"/>
                      <a:pt x="1" y="2"/>
                      <a:pt x="1" y="2"/>
                    </a:cubicBezTo>
                    <a:cubicBezTo>
                      <a:pt x="1" y="2"/>
                      <a:pt x="1" y="2"/>
                      <a:pt x="1" y="2"/>
                    </a:cubicBezTo>
                    <a:cubicBezTo>
                      <a:pt x="1" y="2"/>
                      <a:pt x="1" y="2"/>
                      <a:pt x="1" y="2"/>
                    </a:cubicBezTo>
                    <a:cubicBezTo>
                      <a:pt x="1" y="1"/>
                      <a:pt x="2" y="1"/>
                      <a:pt x="2" y="2"/>
                    </a:cubicBezTo>
                    <a:cubicBezTo>
                      <a:pt x="2" y="2"/>
                      <a:pt x="2" y="2"/>
                      <a:pt x="2" y="2"/>
                    </a:cubicBezTo>
                    <a:cubicBezTo>
                      <a:pt x="2" y="2"/>
                      <a:pt x="2" y="2"/>
                      <a:pt x="2" y="2"/>
                    </a:cubicBezTo>
                    <a:cubicBezTo>
                      <a:pt x="3" y="2"/>
                      <a:pt x="3" y="2"/>
                      <a:pt x="3" y="2"/>
                    </a:cubicBezTo>
                    <a:cubicBezTo>
                      <a:pt x="3" y="2"/>
                      <a:pt x="3" y="2"/>
                      <a:pt x="3" y="2"/>
                    </a:cubicBezTo>
                    <a:cubicBezTo>
                      <a:pt x="3" y="2"/>
                      <a:pt x="3" y="3"/>
                      <a:pt x="3" y="2"/>
                    </a:cubicBezTo>
                    <a:cubicBezTo>
                      <a:pt x="3" y="2"/>
                      <a:pt x="3" y="2"/>
                      <a:pt x="3" y="2"/>
                    </a:cubicBezTo>
                    <a:cubicBezTo>
                      <a:pt x="4" y="2"/>
                      <a:pt x="3" y="1"/>
                      <a:pt x="4" y="1"/>
                    </a:cubicBezTo>
                    <a:cubicBezTo>
                      <a:pt x="4" y="1"/>
                      <a:pt x="4" y="1"/>
                      <a:pt x="4" y="1"/>
                    </a:cubicBezTo>
                    <a:cubicBezTo>
                      <a:pt x="4" y="1"/>
                      <a:pt x="4" y="1"/>
                      <a:pt x="4" y="0"/>
                    </a:cubicBezTo>
                    <a:cubicBezTo>
                      <a:pt x="4" y="0"/>
                      <a:pt x="4" y="0"/>
                      <a:pt x="4" y="0"/>
                    </a:cubicBezTo>
                    <a:cubicBezTo>
                      <a:pt x="5" y="0"/>
                      <a:pt x="4" y="0"/>
                      <a:pt x="4" y="0"/>
                    </a:cubicBezTo>
                    <a:cubicBezTo>
                      <a:pt x="4" y="0"/>
                      <a:pt x="4" y="0"/>
                      <a:pt x="3" y="0"/>
                    </a:cubicBezTo>
                    <a:cubicBezTo>
                      <a:pt x="3" y="0"/>
                      <a:pt x="3" y="0"/>
                      <a:pt x="2" y="0"/>
                    </a:cubicBezTo>
                    <a:cubicBezTo>
                      <a:pt x="2" y="1"/>
                      <a:pt x="1" y="1"/>
                      <a:pt x="1" y="1"/>
                    </a:cubicBezTo>
                    <a:cubicBezTo>
                      <a:pt x="1" y="1"/>
                      <a:pt x="1" y="1"/>
                      <a:pt x="1" y="1"/>
                    </a:cubicBezTo>
                    <a:cubicBezTo>
                      <a:pt x="1" y="1"/>
                      <a:pt x="0" y="2"/>
                      <a:pt x="0" y="2"/>
                    </a:cubicBezTo>
                    <a:cubicBezTo>
                      <a:pt x="1" y="2"/>
                      <a:pt x="1" y="2"/>
                      <a:pt x="1" y="2"/>
                    </a:cubicBezTo>
                    <a:close/>
                    <a:moveTo>
                      <a:pt x="4" y="1"/>
                    </a:moveTo>
                    <a:cubicBezTo>
                      <a:pt x="3" y="1"/>
                      <a:pt x="3" y="1"/>
                      <a:pt x="3" y="0"/>
                    </a:cubicBezTo>
                    <a:cubicBezTo>
                      <a:pt x="3" y="0"/>
                      <a:pt x="4" y="0"/>
                      <a:pt x="4" y="1"/>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435" name="Freeform 2958">
                <a:extLst>
                  <a:ext uri="{FF2B5EF4-FFF2-40B4-BE49-F238E27FC236}">
                    <a16:creationId xmlns:a16="http://schemas.microsoft.com/office/drawing/2014/main" id="{411F1177-F82C-4F69-17A4-8E6FEF505F44}"/>
                  </a:ext>
                </a:extLst>
              </p:cNvPr>
              <p:cNvSpPr>
                <a:spLocks noEditPoints="1"/>
              </p:cNvSpPr>
              <p:nvPr/>
            </p:nvSpPr>
            <p:spPr bwMode="auto">
              <a:xfrm>
                <a:off x="4664075" y="3089275"/>
                <a:ext cx="228600" cy="177800"/>
              </a:xfrm>
              <a:custGeom>
                <a:avLst/>
                <a:gdLst>
                  <a:gd name="T0" fmla="*/ 41 w 80"/>
                  <a:gd name="T1" fmla="*/ 58 h 62"/>
                  <a:gd name="T2" fmla="*/ 42 w 80"/>
                  <a:gd name="T3" fmla="*/ 56 h 62"/>
                  <a:gd name="T4" fmla="*/ 44 w 80"/>
                  <a:gd name="T5" fmla="*/ 58 h 62"/>
                  <a:gd name="T6" fmla="*/ 45 w 80"/>
                  <a:gd name="T7" fmla="*/ 59 h 62"/>
                  <a:gd name="T8" fmla="*/ 46 w 80"/>
                  <a:gd name="T9" fmla="*/ 60 h 62"/>
                  <a:gd name="T10" fmla="*/ 48 w 80"/>
                  <a:gd name="T11" fmla="*/ 61 h 62"/>
                  <a:gd name="T12" fmla="*/ 49 w 80"/>
                  <a:gd name="T13" fmla="*/ 59 h 62"/>
                  <a:gd name="T14" fmla="*/ 52 w 80"/>
                  <a:gd name="T15" fmla="*/ 58 h 62"/>
                  <a:gd name="T16" fmla="*/ 54 w 80"/>
                  <a:gd name="T17" fmla="*/ 59 h 62"/>
                  <a:gd name="T18" fmla="*/ 56 w 80"/>
                  <a:gd name="T19" fmla="*/ 58 h 62"/>
                  <a:gd name="T20" fmla="*/ 59 w 80"/>
                  <a:gd name="T21" fmla="*/ 58 h 62"/>
                  <a:gd name="T22" fmla="*/ 61 w 80"/>
                  <a:gd name="T23" fmla="*/ 59 h 62"/>
                  <a:gd name="T24" fmla="*/ 64 w 80"/>
                  <a:gd name="T25" fmla="*/ 60 h 62"/>
                  <a:gd name="T26" fmla="*/ 67 w 80"/>
                  <a:gd name="T27" fmla="*/ 61 h 62"/>
                  <a:gd name="T28" fmla="*/ 70 w 80"/>
                  <a:gd name="T29" fmla="*/ 62 h 62"/>
                  <a:gd name="T30" fmla="*/ 69 w 80"/>
                  <a:gd name="T31" fmla="*/ 59 h 62"/>
                  <a:gd name="T32" fmla="*/ 73 w 80"/>
                  <a:gd name="T33" fmla="*/ 52 h 62"/>
                  <a:gd name="T34" fmla="*/ 78 w 80"/>
                  <a:gd name="T35" fmla="*/ 48 h 62"/>
                  <a:gd name="T36" fmla="*/ 79 w 80"/>
                  <a:gd name="T37" fmla="*/ 44 h 62"/>
                  <a:gd name="T38" fmla="*/ 80 w 80"/>
                  <a:gd name="T39" fmla="*/ 43 h 62"/>
                  <a:gd name="T40" fmla="*/ 78 w 80"/>
                  <a:gd name="T41" fmla="*/ 40 h 62"/>
                  <a:gd name="T42" fmla="*/ 76 w 80"/>
                  <a:gd name="T43" fmla="*/ 37 h 62"/>
                  <a:gd name="T44" fmla="*/ 76 w 80"/>
                  <a:gd name="T45" fmla="*/ 33 h 62"/>
                  <a:gd name="T46" fmla="*/ 76 w 80"/>
                  <a:gd name="T47" fmla="*/ 31 h 62"/>
                  <a:gd name="T48" fmla="*/ 73 w 80"/>
                  <a:gd name="T49" fmla="*/ 28 h 62"/>
                  <a:gd name="T50" fmla="*/ 74 w 80"/>
                  <a:gd name="T51" fmla="*/ 25 h 62"/>
                  <a:gd name="T52" fmla="*/ 79 w 80"/>
                  <a:gd name="T53" fmla="*/ 23 h 62"/>
                  <a:gd name="T54" fmla="*/ 78 w 80"/>
                  <a:gd name="T55" fmla="*/ 19 h 62"/>
                  <a:gd name="T56" fmla="*/ 77 w 80"/>
                  <a:gd name="T57" fmla="*/ 15 h 62"/>
                  <a:gd name="T58" fmla="*/ 75 w 80"/>
                  <a:gd name="T59" fmla="*/ 12 h 62"/>
                  <a:gd name="T60" fmla="*/ 74 w 80"/>
                  <a:gd name="T61" fmla="*/ 8 h 62"/>
                  <a:gd name="T62" fmla="*/ 71 w 80"/>
                  <a:gd name="T63" fmla="*/ 7 h 62"/>
                  <a:gd name="T64" fmla="*/ 69 w 80"/>
                  <a:gd name="T65" fmla="*/ 6 h 62"/>
                  <a:gd name="T66" fmla="*/ 65 w 80"/>
                  <a:gd name="T67" fmla="*/ 7 h 62"/>
                  <a:gd name="T68" fmla="*/ 49 w 80"/>
                  <a:gd name="T69" fmla="*/ 6 h 62"/>
                  <a:gd name="T70" fmla="*/ 42 w 80"/>
                  <a:gd name="T71" fmla="*/ 7 h 62"/>
                  <a:gd name="T72" fmla="*/ 44 w 80"/>
                  <a:gd name="T73" fmla="*/ 5 h 62"/>
                  <a:gd name="T74" fmla="*/ 35 w 80"/>
                  <a:gd name="T75" fmla="*/ 4 h 62"/>
                  <a:gd name="T76" fmla="*/ 36 w 80"/>
                  <a:gd name="T77" fmla="*/ 2 h 62"/>
                  <a:gd name="T78" fmla="*/ 24 w 80"/>
                  <a:gd name="T79" fmla="*/ 2 h 62"/>
                  <a:gd name="T80" fmla="*/ 19 w 80"/>
                  <a:gd name="T81" fmla="*/ 4 h 62"/>
                  <a:gd name="T82" fmla="*/ 10 w 80"/>
                  <a:gd name="T83" fmla="*/ 8 h 62"/>
                  <a:gd name="T84" fmla="*/ 6 w 80"/>
                  <a:gd name="T85" fmla="*/ 10 h 62"/>
                  <a:gd name="T86" fmla="*/ 5 w 80"/>
                  <a:gd name="T87" fmla="*/ 11 h 62"/>
                  <a:gd name="T88" fmla="*/ 3 w 80"/>
                  <a:gd name="T89" fmla="*/ 14 h 62"/>
                  <a:gd name="T90" fmla="*/ 5 w 80"/>
                  <a:gd name="T91" fmla="*/ 15 h 62"/>
                  <a:gd name="T92" fmla="*/ 4 w 80"/>
                  <a:gd name="T93" fmla="*/ 16 h 62"/>
                  <a:gd name="T94" fmla="*/ 2 w 80"/>
                  <a:gd name="T95" fmla="*/ 13 h 62"/>
                  <a:gd name="T96" fmla="*/ 1 w 80"/>
                  <a:gd name="T97" fmla="*/ 14 h 62"/>
                  <a:gd name="T98" fmla="*/ 1 w 80"/>
                  <a:gd name="T99" fmla="*/ 23 h 62"/>
                  <a:gd name="T100" fmla="*/ 5 w 80"/>
                  <a:gd name="T101" fmla="*/ 31 h 62"/>
                  <a:gd name="T102" fmla="*/ 7 w 80"/>
                  <a:gd name="T103" fmla="*/ 38 h 62"/>
                  <a:gd name="T104" fmla="*/ 7 w 80"/>
                  <a:gd name="T105" fmla="*/ 44 h 62"/>
                  <a:gd name="T106" fmla="*/ 10 w 80"/>
                  <a:gd name="T107" fmla="*/ 44 h 62"/>
                  <a:gd name="T108" fmla="*/ 19 w 80"/>
                  <a:gd name="T109" fmla="*/ 47 h 62"/>
                  <a:gd name="T110" fmla="*/ 20 w 80"/>
                  <a:gd name="T111" fmla="*/ 50 h 62"/>
                  <a:gd name="T112" fmla="*/ 22 w 80"/>
                  <a:gd name="T113" fmla="*/ 48 h 62"/>
                  <a:gd name="T114" fmla="*/ 29 w 80"/>
                  <a:gd name="T115" fmla="*/ 51 h 62"/>
                  <a:gd name="T116" fmla="*/ 33 w 80"/>
                  <a:gd name="T117" fmla="*/ 53 h 62"/>
                  <a:gd name="T118" fmla="*/ 38 w 80"/>
                  <a:gd name="T119" fmla="*/ 57 h 62"/>
                  <a:gd name="T120" fmla="*/ 16 w 80"/>
                  <a:gd name="T121" fmla="*/ 7 h 62"/>
                  <a:gd name="T122" fmla="*/ 18 w 80"/>
                  <a:gd name="T123" fmla="*/ 6 h 62"/>
                  <a:gd name="T124" fmla="*/ 26 w 80"/>
                  <a:gd name="T125" fmla="*/ 2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0" h="62">
                    <a:moveTo>
                      <a:pt x="39" y="58"/>
                    </a:moveTo>
                    <a:cubicBezTo>
                      <a:pt x="39" y="58"/>
                      <a:pt x="39" y="58"/>
                      <a:pt x="39" y="58"/>
                    </a:cubicBezTo>
                    <a:cubicBezTo>
                      <a:pt x="39" y="58"/>
                      <a:pt x="39" y="58"/>
                      <a:pt x="39" y="58"/>
                    </a:cubicBezTo>
                    <a:cubicBezTo>
                      <a:pt x="40" y="58"/>
                      <a:pt x="40" y="58"/>
                      <a:pt x="40" y="58"/>
                    </a:cubicBezTo>
                    <a:cubicBezTo>
                      <a:pt x="40" y="58"/>
                      <a:pt x="40" y="58"/>
                      <a:pt x="41" y="58"/>
                    </a:cubicBezTo>
                    <a:cubicBezTo>
                      <a:pt x="41" y="58"/>
                      <a:pt x="41" y="58"/>
                      <a:pt x="41" y="58"/>
                    </a:cubicBezTo>
                    <a:cubicBezTo>
                      <a:pt x="41" y="58"/>
                      <a:pt x="41" y="57"/>
                      <a:pt x="41" y="57"/>
                    </a:cubicBezTo>
                    <a:cubicBezTo>
                      <a:pt x="41" y="57"/>
                      <a:pt x="42" y="57"/>
                      <a:pt x="42" y="57"/>
                    </a:cubicBezTo>
                    <a:cubicBezTo>
                      <a:pt x="42" y="57"/>
                      <a:pt x="42" y="57"/>
                      <a:pt x="42" y="57"/>
                    </a:cubicBezTo>
                    <a:cubicBezTo>
                      <a:pt x="42" y="57"/>
                      <a:pt x="42" y="56"/>
                      <a:pt x="42" y="56"/>
                    </a:cubicBezTo>
                    <a:cubicBezTo>
                      <a:pt x="43" y="56"/>
                      <a:pt x="43" y="56"/>
                      <a:pt x="43" y="56"/>
                    </a:cubicBezTo>
                    <a:cubicBezTo>
                      <a:pt x="43" y="56"/>
                      <a:pt x="43" y="56"/>
                      <a:pt x="43" y="56"/>
                    </a:cubicBezTo>
                    <a:cubicBezTo>
                      <a:pt x="43" y="57"/>
                      <a:pt x="44" y="57"/>
                      <a:pt x="44" y="57"/>
                    </a:cubicBezTo>
                    <a:cubicBezTo>
                      <a:pt x="44" y="57"/>
                      <a:pt x="44" y="57"/>
                      <a:pt x="44" y="57"/>
                    </a:cubicBezTo>
                    <a:cubicBezTo>
                      <a:pt x="44" y="57"/>
                      <a:pt x="44" y="58"/>
                      <a:pt x="44" y="58"/>
                    </a:cubicBezTo>
                    <a:cubicBezTo>
                      <a:pt x="44" y="58"/>
                      <a:pt x="44" y="58"/>
                      <a:pt x="44" y="58"/>
                    </a:cubicBezTo>
                    <a:cubicBezTo>
                      <a:pt x="44" y="58"/>
                      <a:pt x="45" y="58"/>
                      <a:pt x="45" y="58"/>
                    </a:cubicBezTo>
                    <a:cubicBezTo>
                      <a:pt x="45" y="58"/>
                      <a:pt x="45" y="58"/>
                      <a:pt x="45" y="58"/>
                    </a:cubicBezTo>
                    <a:cubicBezTo>
                      <a:pt x="45" y="58"/>
                      <a:pt x="46" y="58"/>
                      <a:pt x="46" y="59"/>
                    </a:cubicBezTo>
                    <a:cubicBezTo>
                      <a:pt x="46" y="59"/>
                      <a:pt x="46" y="59"/>
                      <a:pt x="45" y="59"/>
                    </a:cubicBezTo>
                    <a:cubicBezTo>
                      <a:pt x="45" y="60"/>
                      <a:pt x="45" y="60"/>
                      <a:pt x="45" y="60"/>
                    </a:cubicBezTo>
                    <a:cubicBezTo>
                      <a:pt x="45" y="60"/>
                      <a:pt x="45" y="60"/>
                      <a:pt x="45" y="60"/>
                    </a:cubicBezTo>
                    <a:cubicBezTo>
                      <a:pt x="45" y="60"/>
                      <a:pt x="45" y="60"/>
                      <a:pt x="45" y="60"/>
                    </a:cubicBezTo>
                    <a:cubicBezTo>
                      <a:pt x="45" y="61"/>
                      <a:pt x="45" y="61"/>
                      <a:pt x="45" y="61"/>
                    </a:cubicBezTo>
                    <a:cubicBezTo>
                      <a:pt x="46" y="61"/>
                      <a:pt x="46" y="61"/>
                      <a:pt x="46" y="60"/>
                    </a:cubicBezTo>
                    <a:cubicBezTo>
                      <a:pt x="46" y="60"/>
                      <a:pt x="46" y="60"/>
                      <a:pt x="46" y="60"/>
                    </a:cubicBezTo>
                    <a:cubicBezTo>
                      <a:pt x="46" y="60"/>
                      <a:pt x="47" y="60"/>
                      <a:pt x="47" y="60"/>
                    </a:cubicBezTo>
                    <a:cubicBezTo>
                      <a:pt x="47" y="60"/>
                      <a:pt x="47" y="60"/>
                      <a:pt x="47" y="60"/>
                    </a:cubicBezTo>
                    <a:cubicBezTo>
                      <a:pt x="47" y="61"/>
                      <a:pt x="48" y="61"/>
                      <a:pt x="48" y="61"/>
                    </a:cubicBezTo>
                    <a:cubicBezTo>
                      <a:pt x="48" y="61"/>
                      <a:pt x="48" y="61"/>
                      <a:pt x="48" y="61"/>
                    </a:cubicBezTo>
                    <a:cubicBezTo>
                      <a:pt x="48" y="61"/>
                      <a:pt x="48" y="60"/>
                      <a:pt x="48" y="60"/>
                    </a:cubicBezTo>
                    <a:cubicBezTo>
                      <a:pt x="48" y="60"/>
                      <a:pt x="48" y="60"/>
                      <a:pt x="48" y="60"/>
                    </a:cubicBezTo>
                    <a:cubicBezTo>
                      <a:pt x="48" y="60"/>
                      <a:pt x="48" y="59"/>
                      <a:pt x="49" y="59"/>
                    </a:cubicBezTo>
                    <a:cubicBezTo>
                      <a:pt x="49" y="59"/>
                      <a:pt x="49" y="59"/>
                      <a:pt x="49" y="59"/>
                    </a:cubicBezTo>
                    <a:cubicBezTo>
                      <a:pt x="49" y="59"/>
                      <a:pt x="49" y="59"/>
                      <a:pt x="49" y="59"/>
                    </a:cubicBezTo>
                    <a:cubicBezTo>
                      <a:pt x="49" y="59"/>
                      <a:pt x="50" y="59"/>
                      <a:pt x="50" y="59"/>
                    </a:cubicBezTo>
                    <a:cubicBezTo>
                      <a:pt x="50" y="58"/>
                      <a:pt x="50" y="58"/>
                      <a:pt x="50" y="58"/>
                    </a:cubicBezTo>
                    <a:cubicBezTo>
                      <a:pt x="50" y="58"/>
                      <a:pt x="51" y="58"/>
                      <a:pt x="51" y="58"/>
                    </a:cubicBezTo>
                    <a:cubicBezTo>
                      <a:pt x="51" y="58"/>
                      <a:pt x="51" y="58"/>
                      <a:pt x="51" y="58"/>
                    </a:cubicBezTo>
                    <a:cubicBezTo>
                      <a:pt x="51" y="59"/>
                      <a:pt x="52" y="59"/>
                      <a:pt x="52" y="58"/>
                    </a:cubicBezTo>
                    <a:cubicBezTo>
                      <a:pt x="52" y="58"/>
                      <a:pt x="52" y="58"/>
                      <a:pt x="52" y="58"/>
                    </a:cubicBezTo>
                    <a:cubicBezTo>
                      <a:pt x="52" y="58"/>
                      <a:pt x="52" y="58"/>
                      <a:pt x="53" y="58"/>
                    </a:cubicBezTo>
                    <a:cubicBezTo>
                      <a:pt x="53" y="58"/>
                      <a:pt x="53" y="58"/>
                      <a:pt x="53" y="58"/>
                    </a:cubicBezTo>
                    <a:cubicBezTo>
                      <a:pt x="54" y="59"/>
                      <a:pt x="54" y="59"/>
                      <a:pt x="54" y="59"/>
                    </a:cubicBezTo>
                    <a:cubicBezTo>
                      <a:pt x="54" y="59"/>
                      <a:pt x="54" y="59"/>
                      <a:pt x="54" y="59"/>
                    </a:cubicBezTo>
                    <a:cubicBezTo>
                      <a:pt x="54" y="60"/>
                      <a:pt x="54" y="60"/>
                      <a:pt x="55" y="60"/>
                    </a:cubicBezTo>
                    <a:cubicBezTo>
                      <a:pt x="55" y="60"/>
                      <a:pt x="55" y="59"/>
                      <a:pt x="55" y="59"/>
                    </a:cubicBezTo>
                    <a:cubicBezTo>
                      <a:pt x="56" y="58"/>
                      <a:pt x="56" y="58"/>
                      <a:pt x="56" y="58"/>
                    </a:cubicBezTo>
                    <a:cubicBezTo>
                      <a:pt x="56" y="58"/>
                      <a:pt x="56" y="58"/>
                      <a:pt x="56" y="58"/>
                    </a:cubicBezTo>
                    <a:cubicBezTo>
                      <a:pt x="56" y="58"/>
                      <a:pt x="56" y="58"/>
                      <a:pt x="56" y="58"/>
                    </a:cubicBezTo>
                    <a:cubicBezTo>
                      <a:pt x="57" y="59"/>
                      <a:pt x="57" y="58"/>
                      <a:pt x="57" y="58"/>
                    </a:cubicBezTo>
                    <a:cubicBezTo>
                      <a:pt x="57" y="58"/>
                      <a:pt x="57" y="58"/>
                      <a:pt x="57" y="58"/>
                    </a:cubicBezTo>
                    <a:cubicBezTo>
                      <a:pt x="57" y="58"/>
                      <a:pt x="57" y="58"/>
                      <a:pt x="58" y="58"/>
                    </a:cubicBezTo>
                    <a:cubicBezTo>
                      <a:pt x="59" y="58"/>
                      <a:pt x="59" y="58"/>
                      <a:pt x="59" y="58"/>
                    </a:cubicBezTo>
                    <a:cubicBezTo>
                      <a:pt x="59" y="58"/>
                      <a:pt x="59" y="58"/>
                      <a:pt x="59" y="58"/>
                    </a:cubicBezTo>
                    <a:cubicBezTo>
                      <a:pt x="60" y="58"/>
                      <a:pt x="60" y="58"/>
                      <a:pt x="60" y="58"/>
                    </a:cubicBezTo>
                    <a:cubicBezTo>
                      <a:pt x="60" y="58"/>
                      <a:pt x="60" y="58"/>
                      <a:pt x="60" y="58"/>
                    </a:cubicBezTo>
                    <a:cubicBezTo>
                      <a:pt x="61" y="58"/>
                      <a:pt x="61" y="58"/>
                      <a:pt x="61" y="58"/>
                    </a:cubicBezTo>
                    <a:cubicBezTo>
                      <a:pt x="61" y="58"/>
                      <a:pt x="61" y="58"/>
                      <a:pt x="61" y="58"/>
                    </a:cubicBezTo>
                    <a:cubicBezTo>
                      <a:pt x="61" y="59"/>
                      <a:pt x="61" y="59"/>
                      <a:pt x="61" y="59"/>
                    </a:cubicBezTo>
                    <a:cubicBezTo>
                      <a:pt x="62" y="59"/>
                      <a:pt x="62" y="59"/>
                      <a:pt x="62" y="59"/>
                    </a:cubicBezTo>
                    <a:cubicBezTo>
                      <a:pt x="62" y="59"/>
                      <a:pt x="62" y="59"/>
                      <a:pt x="62" y="59"/>
                    </a:cubicBezTo>
                    <a:cubicBezTo>
                      <a:pt x="63" y="59"/>
                      <a:pt x="63" y="59"/>
                      <a:pt x="63" y="59"/>
                    </a:cubicBezTo>
                    <a:cubicBezTo>
                      <a:pt x="63" y="60"/>
                      <a:pt x="63" y="60"/>
                      <a:pt x="64" y="60"/>
                    </a:cubicBezTo>
                    <a:cubicBezTo>
                      <a:pt x="64" y="60"/>
                      <a:pt x="64" y="60"/>
                      <a:pt x="64" y="60"/>
                    </a:cubicBezTo>
                    <a:cubicBezTo>
                      <a:pt x="65" y="61"/>
                      <a:pt x="65" y="61"/>
                      <a:pt x="65" y="61"/>
                    </a:cubicBezTo>
                    <a:cubicBezTo>
                      <a:pt x="65" y="61"/>
                      <a:pt x="65" y="61"/>
                      <a:pt x="66" y="61"/>
                    </a:cubicBezTo>
                    <a:cubicBezTo>
                      <a:pt x="66" y="61"/>
                      <a:pt x="66" y="61"/>
                      <a:pt x="66" y="61"/>
                    </a:cubicBezTo>
                    <a:cubicBezTo>
                      <a:pt x="66" y="61"/>
                      <a:pt x="66" y="61"/>
                      <a:pt x="66" y="61"/>
                    </a:cubicBezTo>
                    <a:cubicBezTo>
                      <a:pt x="66" y="61"/>
                      <a:pt x="67" y="61"/>
                      <a:pt x="67" y="61"/>
                    </a:cubicBezTo>
                    <a:cubicBezTo>
                      <a:pt x="67" y="61"/>
                      <a:pt x="67" y="61"/>
                      <a:pt x="67" y="61"/>
                    </a:cubicBezTo>
                    <a:cubicBezTo>
                      <a:pt x="67" y="61"/>
                      <a:pt x="68" y="62"/>
                      <a:pt x="68" y="62"/>
                    </a:cubicBezTo>
                    <a:cubicBezTo>
                      <a:pt x="68" y="62"/>
                      <a:pt x="68" y="62"/>
                      <a:pt x="68" y="62"/>
                    </a:cubicBezTo>
                    <a:cubicBezTo>
                      <a:pt x="70" y="62"/>
                      <a:pt x="70" y="62"/>
                      <a:pt x="70" y="62"/>
                    </a:cubicBezTo>
                    <a:cubicBezTo>
                      <a:pt x="70" y="62"/>
                      <a:pt x="70" y="62"/>
                      <a:pt x="70" y="62"/>
                    </a:cubicBezTo>
                    <a:cubicBezTo>
                      <a:pt x="70" y="62"/>
                      <a:pt x="70" y="62"/>
                      <a:pt x="70" y="62"/>
                    </a:cubicBezTo>
                    <a:cubicBezTo>
                      <a:pt x="70" y="61"/>
                      <a:pt x="70" y="61"/>
                      <a:pt x="70" y="61"/>
                    </a:cubicBezTo>
                    <a:cubicBezTo>
                      <a:pt x="69" y="60"/>
                      <a:pt x="69" y="60"/>
                      <a:pt x="69" y="60"/>
                    </a:cubicBezTo>
                    <a:cubicBezTo>
                      <a:pt x="69" y="60"/>
                      <a:pt x="69" y="60"/>
                      <a:pt x="69" y="60"/>
                    </a:cubicBezTo>
                    <a:cubicBezTo>
                      <a:pt x="69" y="59"/>
                      <a:pt x="69" y="59"/>
                      <a:pt x="69" y="59"/>
                    </a:cubicBezTo>
                    <a:cubicBezTo>
                      <a:pt x="69" y="59"/>
                      <a:pt x="69" y="59"/>
                      <a:pt x="69" y="58"/>
                    </a:cubicBezTo>
                    <a:cubicBezTo>
                      <a:pt x="68" y="57"/>
                      <a:pt x="68" y="57"/>
                      <a:pt x="68" y="57"/>
                    </a:cubicBezTo>
                    <a:cubicBezTo>
                      <a:pt x="68" y="57"/>
                      <a:pt x="68" y="57"/>
                      <a:pt x="68" y="57"/>
                    </a:cubicBezTo>
                    <a:cubicBezTo>
                      <a:pt x="71" y="54"/>
                      <a:pt x="71" y="54"/>
                      <a:pt x="71" y="54"/>
                    </a:cubicBezTo>
                    <a:cubicBezTo>
                      <a:pt x="73" y="52"/>
                      <a:pt x="73" y="52"/>
                      <a:pt x="73" y="52"/>
                    </a:cubicBezTo>
                    <a:cubicBezTo>
                      <a:pt x="73" y="52"/>
                      <a:pt x="73" y="51"/>
                      <a:pt x="73" y="51"/>
                    </a:cubicBezTo>
                    <a:cubicBezTo>
                      <a:pt x="75" y="50"/>
                      <a:pt x="75" y="50"/>
                      <a:pt x="75" y="50"/>
                    </a:cubicBezTo>
                    <a:cubicBezTo>
                      <a:pt x="75" y="50"/>
                      <a:pt x="75" y="50"/>
                      <a:pt x="75" y="50"/>
                    </a:cubicBezTo>
                    <a:cubicBezTo>
                      <a:pt x="77" y="48"/>
                      <a:pt x="77" y="48"/>
                      <a:pt x="77" y="48"/>
                    </a:cubicBezTo>
                    <a:cubicBezTo>
                      <a:pt x="77" y="48"/>
                      <a:pt x="78" y="48"/>
                      <a:pt x="78" y="48"/>
                    </a:cubicBezTo>
                    <a:cubicBezTo>
                      <a:pt x="79" y="48"/>
                      <a:pt x="79" y="48"/>
                      <a:pt x="79" y="48"/>
                    </a:cubicBezTo>
                    <a:cubicBezTo>
                      <a:pt x="79" y="48"/>
                      <a:pt x="79" y="48"/>
                      <a:pt x="79" y="48"/>
                    </a:cubicBezTo>
                    <a:cubicBezTo>
                      <a:pt x="79" y="46"/>
                      <a:pt x="79" y="46"/>
                      <a:pt x="79" y="46"/>
                    </a:cubicBezTo>
                    <a:cubicBezTo>
                      <a:pt x="79" y="45"/>
                      <a:pt x="79" y="45"/>
                      <a:pt x="79" y="45"/>
                    </a:cubicBezTo>
                    <a:cubicBezTo>
                      <a:pt x="79" y="44"/>
                      <a:pt x="79" y="44"/>
                      <a:pt x="79" y="44"/>
                    </a:cubicBezTo>
                    <a:cubicBezTo>
                      <a:pt x="79" y="44"/>
                      <a:pt x="79" y="44"/>
                      <a:pt x="79" y="44"/>
                    </a:cubicBezTo>
                    <a:cubicBezTo>
                      <a:pt x="79" y="44"/>
                      <a:pt x="79" y="44"/>
                      <a:pt x="79" y="44"/>
                    </a:cubicBezTo>
                    <a:cubicBezTo>
                      <a:pt x="79" y="44"/>
                      <a:pt x="79" y="43"/>
                      <a:pt x="79" y="43"/>
                    </a:cubicBezTo>
                    <a:cubicBezTo>
                      <a:pt x="80" y="43"/>
                      <a:pt x="80" y="43"/>
                      <a:pt x="80" y="43"/>
                    </a:cubicBezTo>
                    <a:cubicBezTo>
                      <a:pt x="80" y="43"/>
                      <a:pt x="80" y="43"/>
                      <a:pt x="80" y="43"/>
                    </a:cubicBezTo>
                    <a:cubicBezTo>
                      <a:pt x="80" y="42"/>
                      <a:pt x="80" y="42"/>
                      <a:pt x="80" y="42"/>
                    </a:cubicBezTo>
                    <a:cubicBezTo>
                      <a:pt x="79" y="42"/>
                      <a:pt x="79" y="42"/>
                      <a:pt x="79" y="42"/>
                    </a:cubicBezTo>
                    <a:cubicBezTo>
                      <a:pt x="78" y="41"/>
                      <a:pt x="78" y="41"/>
                      <a:pt x="78" y="41"/>
                    </a:cubicBezTo>
                    <a:cubicBezTo>
                      <a:pt x="78" y="41"/>
                      <a:pt x="78" y="41"/>
                      <a:pt x="78" y="41"/>
                    </a:cubicBezTo>
                    <a:cubicBezTo>
                      <a:pt x="78" y="40"/>
                      <a:pt x="78" y="40"/>
                      <a:pt x="78" y="40"/>
                    </a:cubicBezTo>
                    <a:cubicBezTo>
                      <a:pt x="78" y="40"/>
                      <a:pt x="78" y="39"/>
                      <a:pt x="77" y="39"/>
                    </a:cubicBezTo>
                    <a:cubicBezTo>
                      <a:pt x="76" y="38"/>
                      <a:pt x="76" y="38"/>
                      <a:pt x="76" y="38"/>
                    </a:cubicBezTo>
                    <a:cubicBezTo>
                      <a:pt x="76" y="38"/>
                      <a:pt x="76" y="38"/>
                      <a:pt x="76" y="38"/>
                    </a:cubicBezTo>
                    <a:cubicBezTo>
                      <a:pt x="76" y="37"/>
                      <a:pt x="76" y="37"/>
                      <a:pt x="76" y="37"/>
                    </a:cubicBezTo>
                    <a:cubicBezTo>
                      <a:pt x="77" y="37"/>
                      <a:pt x="77" y="37"/>
                      <a:pt x="76" y="37"/>
                    </a:cubicBezTo>
                    <a:cubicBezTo>
                      <a:pt x="75" y="35"/>
                      <a:pt x="75" y="35"/>
                      <a:pt x="75" y="35"/>
                    </a:cubicBezTo>
                    <a:cubicBezTo>
                      <a:pt x="75" y="35"/>
                      <a:pt x="75" y="35"/>
                      <a:pt x="75" y="35"/>
                    </a:cubicBezTo>
                    <a:cubicBezTo>
                      <a:pt x="75" y="35"/>
                      <a:pt x="75" y="35"/>
                      <a:pt x="75" y="35"/>
                    </a:cubicBezTo>
                    <a:cubicBezTo>
                      <a:pt x="75" y="34"/>
                      <a:pt x="75" y="34"/>
                      <a:pt x="75" y="34"/>
                    </a:cubicBezTo>
                    <a:cubicBezTo>
                      <a:pt x="75" y="34"/>
                      <a:pt x="75" y="34"/>
                      <a:pt x="76" y="33"/>
                    </a:cubicBezTo>
                    <a:cubicBezTo>
                      <a:pt x="76" y="33"/>
                      <a:pt x="76" y="33"/>
                      <a:pt x="76" y="33"/>
                    </a:cubicBezTo>
                    <a:cubicBezTo>
                      <a:pt x="76" y="33"/>
                      <a:pt x="76" y="33"/>
                      <a:pt x="76" y="33"/>
                    </a:cubicBezTo>
                    <a:cubicBezTo>
                      <a:pt x="76" y="33"/>
                      <a:pt x="76" y="33"/>
                      <a:pt x="76" y="33"/>
                    </a:cubicBezTo>
                    <a:cubicBezTo>
                      <a:pt x="76" y="32"/>
                      <a:pt x="76" y="32"/>
                      <a:pt x="76" y="32"/>
                    </a:cubicBezTo>
                    <a:cubicBezTo>
                      <a:pt x="76" y="31"/>
                      <a:pt x="76" y="31"/>
                      <a:pt x="76" y="31"/>
                    </a:cubicBezTo>
                    <a:cubicBezTo>
                      <a:pt x="76" y="31"/>
                      <a:pt x="76" y="31"/>
                      <a:pt x="76" y="31"/>
                    </a:cubicBezTo>
                    <a:cubicBezTo>
                      <a:pt x="76" y="30"/>
                      <a:pt x="76" y="30"/>
                      <a:pt x="76" y="30"/>
                    </a:cubicBezTo>
                    <a:cubicBezTo>
                      <a:pt x="76" y="30"/>
                      <a:pt x="76" y="30"/>
                      <a:pt x="76" y="30"/>
                    </a:cubicBezTo>
                    <a:cubicBezTo>
                      <a:pt x="74" y="29"/>
                      <a:pt x="74" y="29"/>
                      <a:pt x="74" y="29"/>
                    </a:cubicBezTo>
                    <a:cubicBezTo>
                      <a:pt x="74" y="29"/>
                      <a:pt x="74" y="28"/>
                      <a:pt x="73" y="28"/>
                    </a:cubicBezTo>
                    <a:cubicBezTo>
                      <a:pt x="73" y="28"/>
                      <a:pt x="73" y="28"/>
                      <a:pt x="73" y="28"/>
                    </a:cubicBezTo>
                    <a:cubicBezTo>
                      <a:pt x="73" y="28"/>
                      <a:pt x="72" y="28"/>
                      <a:pt x="72" y="28"/>
                    </a:cubicBezTo>
                    <a:cubicBezTo>
                      <a:pt x="72" y="28"/>
                      <a:pt x="72" y="28"/>
                      <a:pt x="72" y="28"/>
                    </a:cubicBezTo>
                    <a:cubicBezTo>
                      <a:pt x="72" y="27"/>
                      <a:pt x="72" y="27"/>
                      <a:pt x="73" y="27"/>
                    </a:cubicBezTo>
                    <a:cubicBezTo>
                      <a:pt x="74" y="25"/>
                      <a:pt x="74" y="25"/>
                      <a:pt x="74" y="25"/>
                    </a:cubicBezTo>
                    <a:cubicBezTo>
                      <a:pt x="75" y="25"/>
                      <a:pt x="75" y="25"/>
                      <a:pt x="75" y="25"/>
                    </a:cubicBezTo>
                    <a:cubicBezTo>
                      <a:pt x="76" y="24"/>
                      <a:pt x="76" y="24"/>
                      <a:pt x="76" y="24"/>
                    </a:cubicBezTo>
                    <a:cubicBezTo>
                      <a:pt x="77" y="24"/>
                      <a:pt x="77" y="24"/>
                      <a:pt x="77" y="24"/>
                    </a:cubicBezTo>
                    <a:cubicBezTo>
                      <a:pt x="78" y="23"/>
                      <a:pt x="78" y="23"/>
                      <a:pt x="78" y="23"/>
                    </a:cubicBezTo>
                    <a:cubicBezTo>
                      <a:pt x="78" y="23"/>
                      <a:pt x="79" y="23"/>
                      <a:pt x="79" y="23"/>
                    </a:cubicBezTo>
                    <a:cubicBezTo>
                      <a:pt x="78" y="20"/>
                      <a:pt x="78" y="20"/>
                      <a:pt x="78" y="20"/>
                    </a:cubicBezTo>
                    <a:cubicBezTo>
                      <a:pt x="78" y="20"/>
                      <a:pt x="78" y="20"/>
                      <a:pt x="78" y="20"/>
                    </a:cubicBezTo>
                    <a:cubicBezTo>
                      <a:pt x="78" y="19"/>
                      <a:pt x="78" y="19"/>
                      <a:pt x="78" y="19"/>
                    </a:cubicBezTo>
                    <a:cubicBezTo>
                      <a:pt x="78" y="19"/>
                      <a:pt x="78" y="19"/>
                      <a:pt x="78" y="19"/>
                    </a:cubicBezTo>
                    <a:cubicBezTo>
                      <a:pt x="78" y="19"/>
                      <a:pt x="78" y="19"/>
                      <a:pt x="78" y="19"/>
                    </a:cubicBezTo>
                    <a:cubicBezTo>
                      <a:pt x="78" y="18"/>
                      <a:pt x="78" y="18"/>
                      <a:pt x="78" y="18"/>
                    </a:cubicBezTo>
                    <a:cubicBezTo>
                      <a:pt x="77" y="17"/>
                      <a:pt x="77" y="17"/>
                      <a:pt x="77" y="17"/>
                    </a:cubicBezTo>
                    <a:cubicBezTo>
                      <a:pt x="77" y="17"/>
                      <a:pt x="77" y="17"/>
                      <a:pt x="77" y="17"/>
                    </a:cubicBezTo>
                    <a:cubicBezTo>
                      <a:pt x="77" y="16"/>
                      <a:pt x="77" y="16"/>
                      <a:pt x="77" y="16"/>
                    </a:cubicBezTo>
                    <a:cubicBezTo>
                      <a:pt x="77" y="15"/>
                      <a:pt x="77" y="16"/>
                      <a:pt x="77" y="15"/>
                    </a:cubicBezTo>
                    <a:cubicBezTo>
                      <a:pt x="76" y="15"/>
                      <a:pt x="76" y="15"/>
                      <a:pt x="76" y="15"/>
                    </a:cubicBezTo>
                    <a:cubicBezTo>
                      <a:pt x="76" y="14"/>
                      <a:pt x="76" y="14"/>
                      <a:pt x="76" y="14"/>
                    </a:cubicBezTo>
                    <a:cubicBezTo>
                      <a:pt x="76" y="14"/>
                      <a:pt x="76" y="14"/>
                      <a:pt x="76" y="14"/>
                    </a:cubicBezTo>
                    <a:cubicBezTo>
                      <a:pt x="75" y="12"/>
                      <a:pt x="75" y="12"/>
                      <a:pt x="75" y="12"/>
                    </a:cubicBezTo>
                    <a:cubicBezTo>
                      <a:pt x="75" y="12"/>
                      <a:pt x="75" y="12"/>
                      <a:pt x="75" y="12"/>
                    </a:cubicBezTo>
                    <a:cubicBezTo>
                      <a:pt x="75" y="11"/>
                      <a:pt x="75" y="11"/>
                      <a:pt x="75" y="11"/>
                    </a:cubicBezTo>
                    <a:cubicBezTo>
                      <a:pt x="75" y="10"/>
                      <a:pt x="75" y="10"/>
                      <a:pt x="75" y="10"/>
                    </a:cubicBezTo>
                    <a:cubicBezTo>
                      <a:pt x="75" y="9"/>
                      <a:pt x="75" y="9"/>
                      <a:pt x="75" y="9"/>
                    </a:cubicBezTo>
                    <a:cubicBezTo>
                      <a:pt x="74" y="8"/>
                      <a:pt x="74" y="8"/>
                      <a:pt x="74" y="8"/>
                    </a:cubicBezTo>
                    <a:cubicBezTo>
                      <a:pt x="74" y="8"/>
                      <a:pt x="74" y="8"/>
                      <a:pt x="74" y="8"/>
                    </a:cubicBezTo>
                    <a:cubicBezTo>
                      <a:pt x="73" y="8"/>
                      <a:pt x="73" y="8"/>
                      <a:pt x="73" y="8"/>
                    </a:cubicBezTo>
                    <a:cubicBezTo>
                      <a:pt x="73" y="8"/>
                      <a:pt x="73" y="8"/>
                      <a:pt x="73" y="7"/>
                    </a:cubicBezTo>
                    <a:cubicBezTo>
                      <a:pt x="73" y="7"/>
                      <a:pt x="73" y="7"/>
                      <a:pt x="73" y="7"/>
                    </a:cubicBezTo>
                    <a:cubicBezTo>
                      <a:pt x="72" y="7"/>
                      <a:pt x="72" y="7"/>
                      <a:pt x="72" y="7"/>
                    </a:cubicBezTo>
                    <a:cubicBezTo>
                      <a:pt x="72" y="7"/>
                      <a:pt x="72" y="7"/>
                      <a:pt x="71" y="7"/>
                    </a:cubicBezTo>
                    <a:cubicBezTo>
                      <a:pt x="71" y="7"/>
                      <a:pt x="71" y="7"/>
                      <a:pt x="71" y="7"/>
                    </a:cubicBezTo>
                    <a:cubicBezTo>
                      <a:pt x="71" y="6"/>
                      <a:pt x="71" y="6"/>
                      <a:pt x="71" y="6"/>
                    </a:cubicBezTo>
                    <a:cubicBezTo>
                      <a:pt x="71" y="6"/>
                      <a:pt x="71" y="6"/>
                      <a:pt x="70" y="6"/>
                    </a:cubicBezTo>
                    <a:cubicBezTo>
                      <a:pt x="69" y="6"/>
                      <a:pt x="69" y="6"/>
                      <a:pt x="69" y="6"/>
                    </a:cubicBezTo>
                    <a:cubicBezTo>
                      <a:pt x="69" y="6"/>
                      <a:pt x="69" y="6"/>
                      <a:pt x="69" y="6"/>
                    </a:cubicBezTo>
                    <a:cubicBezTo>
                      <a:pt x="69" y="6"/>
                      <a:pt x="69" y="6"/>
                      <a:pt x="69" y="6"/>
                    </a:cubicBezTo>
                    <a:cubicBezTo>
                      <a:pt x="67" y="6"/>
                      <a:pt x="67" y="6"/>
                      <a:pt x="67" y="6"/>
                    </a:cubicBezTo>
                    <a:cubicBezTo>
                      <a:pt x="67" y="6"/>
                      <a:pt x="67" y="6"/>
                      <a:pt x="66" y="6"/>
                    </a:cubicBezTo>
                    <a:cubicBezTo>
                      <a:pt x="66" y="7"/>
                      <a:pt x="66" y="7"/>
                      <a:pt x="66" y="7"/>
                    </a:cubicBezTo>
                    <a:cubicBezTo>
                      <a:pt x="66" y="7"/>
                      <a:pt x="65" y="7"/>
                      <a:pt x="65" y="7"/>
                    </a:cubicBezTo>
                    <a:cubicBezTo>
                      <a:pt x="57" y="7"/>
                      <a:pt x="57" y="7"/>
                      <a:pt x="57" y="7"/>
                    </a:cubicBezTo>
                    <a:cubicBezTo>
                      <a:pt x="57" y="7"/>
                      <a:pt x="57" y="7"/>
                      <a:pt x="57" y="7"/>
                    </a:cubicBezTo>
                    <a:cubicBezTo>
                      <a:pt x="52" y="6"/>
                      <a:pt x="52" y="6"/>
                      <a:pt x="52" y="6"/>
                    </a:cubicBezTo>
                    <a:cubicBezTo>
                      <a:pt x="52" y="6"/>
                      <a:pt x="52" y="6"/>
                      <a:pt x="52" y="6"/>
                    </a:cubicBezTo>
                    <a:cubicBezTo>
                      <a:pt x="49" y="6"/>
                      <a:pt x="49" y="6"/>
                      <a:pt x="49" y="6"/>
                    </a:cubicBezTo>
                    <a:cubicBezTo>
                      <a:pt x="48" y="6"/>
                      <a:pt x="48" y="6"/>
                      <a:pt x="48" y="6"/>
                    </a:cubicBezTo>
                    <a:cubicBezTo>
                      <a:pt x="45" y="6"/>
                      <a:pt x="45" y="6"/>
                      <a:pt x="45" y="6"/>
                    </a:cubicBezTo>
                    <a:cubicBezTo>
                      <a:pt x="45" y="6"/>
                      <a:pt x="44" y="6"/>
                      <a:pt x="44" y="6"/>
                    </a:cubicBezTo>
                    <a:cubicBezTo>
                      <a:pt x="44" y="7"/>
                      <a:pt x="43" y="6"/>
                      <a:pt x="43" y="7"/>
                    </a:cubicBezTo>
                    <a:cubicBezTo>
                      <a:pt x="43" y="9"/>
                      <a:pt x="43" y="9"/>
                      <a:pt x="42" y="7"/>
                    </a:cubicBezTo>
                    <a:cubicBezTo>
                      <a:pt x="42" y="7"/>
                      <a:pt x="42" y="7"/>
                      <a:pt x="41" y="7"/>
                    </a:cubicBezTo>
                    <a:cubicBezTo>
                      <a:pt x="41" y="7"/>
                      <a:pt x="41" y="7"/>
                      <a:pt x="41" y="7"/>
                    </a:cubicBezTo>
                    <a:cubicBezTo>
                      <a:pt x="40" y="7"/>
                      <a:pt x="42" y="6"/>
                      <a:pt x="42" y="6"/>
                    </a:cubicBezTo>
                    <a:cubicBezTo>
                      <a:pt x="42" y="6"/>
                      <a:pt x="43" y="6"/>
                      <a:pt x="44" y="5"/>
                    </a:cubicBezTo>
                    <a:cubicBezTo>
                      <a:pt x="44" y="5"/>
                      <a:pt x="44" y="5"/>
                      <a:pt x="44" y="5"/>
                    </a:cubicBezTo>
                    <a:cubicBezTo>
                      <a:pt x="43" y="6"/>
                      <a:pt x="42" y="6"/>
                      <a:pt x="41" y="6"/>
                    </a:cubicBezTo>
                    <a:cubicBezTo>
                      <a:pt x="40" y="7"/>
                      <a:pt x="39" y="6"/>
                      <a:pt x="39" y="6"/>
                    </a:cubicBezTo>
                    <a:cubicBezTo>
                      <a:pt x="38" y="6"/>
                      <a:pt x="38" y="6"/>
                      <a:pt x="38" y="6"/>
                    </a:cubicBezTo>
                    <a:cubicBezTo>
                      <a:pt x="37" y="6"/>
                      <a:pt x="37" y="5"/>
                      <a:pt x="36" y="6"/>
                    </a:cubicBezTo>
                    <a:cubicBezTo>
                      <a:pt x="36" y="5"/>
                      <a:pt x="35" y="5"/>
                      <a:pt x="35" y="4"/>
                    </a:cubicBezTo>
                    <a:cubicBezTo>
                      <a:pt x="36" y="3"/>
                      <a:pt x="35" y="4"/>
                      <a:pt x="35" y="3"/>
                    </a:cubicBezTo>
                    <a:cubicBezTo>
                      <a:pt x="35" y="3"/>
                      <a:pt x="35" y="2"/>
                      <a:pt x="35" y="2"/>
                    </a:cubicBezTo>
                    <a:cubicBezTo>
                      <a:pt x="34" y="2"/>
                      <a:pt x="34" y="2"/>
                      <a:pt x="34" y="2"/>
                    </a:cubicBezTo>
                    <a:cubicBezTo>
                      <a:pt x="36" y="2"/>
                      <a:pt x="37" y="3"/>
                      <a:pt x="37" y="4"/>
                    </a:cubicBezTo>
                    <a:cubicBezTo>
                      <a:pt x="39" y="3"/>
                      <a:pt x="36" y="2"/>
                      <a:pt x="36" y="2"/>
                    </a:cubicBezTo>
                    <a:cubicBezTo>
                      <a:pt x="35" y="1"/>
                      <a:pt x="34" y="0"/>
                      <a:pt x="33" y="1"/>
                    </a:cubicBezTo>
                    <a:cubicBezTo>
                      <a:pt x="33" y="1"/>
                      <a:pt x="31" y="1"/>
                      <a:pt x="29" y="1"/>
                    </a:cubicBezTo>
                    <a:cubicBezTo>
                      <a:pt x="29" y="1"/>
                      <a:pt x="28" y="1"/>
                      <a:pt x="28" y="1"/>
                    </a:cubicBezTo>
                    <a:cubicBezTo>
                      <a:pt x="27" y="1"/>
                      <a:pt x="26" y="1"/>
                      <a:pt x="25" y="2"/>
                    </a:cubicBezTo>
                    <a:cubicBezTo>
                      <a:pt x="25" y="2"/>
                      <a:pt x="24" y="2"/>
                      <a:pt x="24" y="2"/>
                    </a:cubicBezTo>
                    <a:cubicBezTo>
                      <a:pt x="23" y="3"/>
                      <a:pt x="26" y="2"/>
                      <a:pt x="24" y="3"/>
                    </a:cubicBezTo>
                    <a:cubicBezTo>
                      <a:pt x="24" y="3"/>
                      <a:pt x="24" y="3"/>
                      <a:pt x="24" y="3"/>
                    </a:cubicBezTo>
                    <a:cubicBezTo>
                      <a:pt x="23" y="3"/>
                      <a:pt x="22" y="3"/>
                      <a:pt x="22" y="3"/>
                    </a:cubicBezTo>
                    <a:cubicBezTo>
                      <a:pt x="21" y="4"/>
                      <a:pt x="21" y="4"/>
                      <a:pt x="20" y="4"/>
                    </a:cubicBezTo>
                    <a:cubicBezTo>
                      <a:pt x="20" y="4"/>
                      <a:pt x="19" y="4"/>
                      <a:pt x="19" y="4"/>
                    </a:cubicBezTo>
                    <a:cubicBezTo>
                      <a:pt x="18" y="5"/>
                      <a:pt x="18" y="5"/>
                      <a:pt x="18" y="5"/>
                    </a:cubicBezTo>
                    <a:cubicBezTo>
                      <a:pt x="17" y="6"/>
                      <a:pt x="17" y="6"/>
                      <a:pt x="17" y="6"/>
                    </a:cubicBezTo>
                    <a:cubicBezTo>
                      <a:pt x="17" y="6"/>
                      <a:pt x="16" y="7"/>
                      <a:pt x="16" y="7"/>
                    </a:cubicBezTo>
                    <a:cubicBezTo>
                      <a:pt x="14" y="7"/>
                      <a:pt x="13" y="8"/>
                      <a:pt x="13" y="8"/>
                    </a:cubicBezTo>
                    <a:cubicBezTo>
                      <a:pt x="12" y="8"/>
                      <a:pt x="11" y="8"/>
                      <a:pt x="10" y="8"/>
                    </a:cubicBezTo>
                    <a:cubicBezTo>
                      <a:pt x="10" y="8"/>
                      <a:pt x="9" y="8"/>
                      <a:pt x="9" y="8"/>
                    </a:cubicBezTo>
                    <a:cubicBezTo>
                      <a:pt x="9" y="9"/>
                      <a:pt x="8" y="9"/>
                      <a:pt x="7" y="9"/>
                    </a:cubicBezTo>
                    <a:cubicBezTo>
                      <a:pt x="7" y="9"/>
                      <a:pt x="7" y="9"/>
                      <a:pt x="6" y="9"/>
                    </a:cubicBezTo>
                    <a:cubicBezTo>
                      <a:pt x="6" y="9"/>
                      <a:pt x="6" y="10"/>
                      <a:pt x="6" y="10"/>
                    </a:cubicBezTo>
                    <a:cubicBezTo>
                      <a:pt x="5" y="10"/>
                      <a:pt x="5" y="10"/>
                      <a:pt x="6" y="10"/>
                    </a:cubicBezTo>
                    <a:cubicBezTo>
                      <a:pt x="6" y="10"/>
                      <a:pt x="6" y="11"/>
                      <a:pt x="6" y="11"/>
                    </a:cubicBezTo>
                    <a:cubicBezTo>
                      <a:pt x="5" y="10"/>
                      <a:pt x="5" y="11"/>
                      <a:pt x="5" y="11"/>
                    </a:cubicBezTo>
                    <a:cubicBezTo>
                      <a:pt x="5" y="11"/>
                      <a:pt x="5" y="11"/>
                      <a:pt x="6" y="11"/>
                    </a:cubicBezTo>
                    <a:cubicBezTo>
                      <a:pt x="6" y="11"/>
                      <a:pt x="5" y="12"/>
                      <a:pt x="5" y="11"/>
                    </a:cubicBezTo>
                    <a:cubicBezTo>
                      <a:pt x="5" y="11"/>
                      <a:pt x="5" y="11"/>
                      <a:pt x="5" y="11"/>
                    </a:cubicBezTo>
                    <a:cubicBezTo>
                      <a:pt x="5" y="11"/>
                      <a:pt x="5" y="12"/>
                      <a:pt x="5" y="12"/>
                    </a:cubicBezTo>
                    <a:cubicBezTo>
                      <a:pt x="4" y="12"/>
                      <a:pt x="4" y="12"/>
                      <a:pt x="4" y="12"/>
                    </a:cubicBezTo>
                    <a:cubicBezTo>
                      <a:pt x="4" y="13"/>
                      <a:pt x="4" y="13"/>
                      <a:pt x="4" y="13"/>
                    </a:cubicBezTo>
                    <a:cubicBezTo>
                      <a:pt x="4" y="12"/>
                      <a:pt x="4" y="13"/>
                      <a:pt x="4" y="13"/>
                    </a:cubicBezTo>
                    <a:cubicBezTo>
                      <a:pt x="4" y="13"/>
                      <a:pt x="4" y="13"/>
                      <a:pt x="3" y="14"/>
                    </a:cubicBezTo>
                    <a:cubicBezTo>
                      <a:pt x="3" y="14"/>
                      <a:pt x="4" y="14"/>
                      <a:pt x="4" y="14"/>
                    </a:cubicBezTo>
                    <a:cubicBezTo>
                      <a:pt x="4" y="14"/>
                      <a:pt x="4" y="14"/>
                      <a:pt x="4" y="14"/>
                    </a:cubicBezTo>
                    <a:cubicBezTo>
                      <a:pt x="4" y="14"/>
                      <a:pt x="4" y="15"/>
                      <a:pt x="4" y="15"/>
                    </a:cubicBezTo>
                    <a:cubicBezTo>
                      <a:pt x="4" y="15"/>
                      <a:pt x="4" y="15"/>
                      <a:pt x="4" y="15"/>
                    </a:cubicBezTo>
                    <a:cubicBezTo>
                      <a:pt x="4" y="15"/>
                      <a:pt x="5" y="15"/>
                      <a:pt x="5" y="15"/>
                    </a:cubicBezTo>
                    <a:cubicBezTo>
                      <a:pt x="5" y="15"/>
                      <a:pt x="4" y="16"/>
                      <a:pt x="5" y="16"/>
                    </a:cubicBezTo>
                    <a:cubicBezTo>
                      <a:pt x="5" y="16"/>
                      <a:pt x="5" y="15"/>
                      <a:pt x="5" y="16"/>
                    </a:cubicBezTo>
                    <a:cubicBezTo>
                      <a:pt x="5" y="16"/>
                      <a:pt x="4" y="16"/>
                      <a:pt x="5" y="16"/>
                    </a:cubicBezTo>
                    <a:cubicBezTo>
                      <a:pt x="5" y="17"/>
                      <a:pt x="4" y="16"/>
                      <a:pt x="4" y="17"/>
                    </a:cubicBezTo>
                    <a:cubicBezTo>
                      <a:pt x="4" y="17"/>
                      <a:pt x="4" y="16"/>
                      <a:pt x="4" y="16"/>
                    </a:cubicBezTo>
                    <a:cubicBezTo>
                      <a:pt x="4" y="16"/>
                      <a:pt x="3" y="16"/>
                      <a:pt x="4" y="15"/>
                    </a:cubicBezTo>
                    <a:cubicBezTo>
                      <a:pt x="4" y="15"/>
                      <a:pt x="4" y="15"/>
                      <a:pt x="4" y="15"/>
                    </a:cubicBezTo>
                    <a:cubicBezTo>
                      <a:pt x="4" y="15"/>
                      <a:pt x="3" y="15"/>
                      <a:pt x="3" y="14"/>
                    </a:cubicBezTo>
                    <a:cubicBezTo>
                      <a:pt x="3" y="14"/>
                      <a:pt x="3" y="14"/>
                      <a:pt x="3" y="14"/>
                    </a:cubicBezTo>
                    <a:cubicBezTo>
                      <a:pt x="2" y="14"/>
                      <a:pt x="2" y="14"/>
                      <a:pt x="2" y="13"/>
                    </a:cubicBezTo>
                    <a:cubicBezTo>
                      <a:pt x="2" y="13"/>
                      <a:pt x="2" y="13"/>
                      <a:pt x="2" y="13"/>
                    </a:cubicBezTo>
                    <a:cubicBezTo>
                      <a:pt x="2" y="13"/>
                      <a:pt x="2" y="13"/>
                      <a:pt x="2" y="13"/>
                    </a:cubicBezTo>
                    <a:cubicBezTo>
                      <a:pt x="1" y="13"/>
                      <a:pt x="1" y="13"/>
                      <a:pt x="1" y="13"/>
                    </a:cubicBezTo>
                    <a:cubicBezTo>
                      <a:pt x="1" y="13"/>
                      <a:pt x="1" y="13"/>
                      <a:pt x="1" y="13"/>
                    </a:cubicBezTo>
                    <a:cubicBezTo>
                      <a:pt x="1" y="13"/>
                      <a:pt x="1" y="14"/>
                      <a:pt x="1" y="14"/>
                    </a:cubicBezTo>
                    <a:cubicBezTo>
                      <a:pt x="2" y="15"/>
                      <a:pt x="1" y="15"/>
                      <a:pt x="2" y="16"/>
                    </a:cubicBezTo>
                    <a:cubicBezTo>
                      <a:pt x="2" y="16"/>
                      <a:pt x="2" y="17"/>
                      <a:pt x="2" y="18"/>
                    </a:cubicBezTo>
                    <a:cubicBezTo>
                      <a:pt x="3" y="19"/>
                      <a:pt x="2" y="18"/>
                      <a:pt x="2" y="19"/>
                    </a:cubicBezTo>
                    <a:cubicBezTo>
                      <a:pt x="2" y="21"/>
                      <a:pt x="0" y="20"/>
                      <a:pt x="0" y="22"/>
                    </a:cubicBezTo>
                    <a:cubicBezTo>
                      <a:pt x="1" y="23"/>
                      <a:pt x="0" y="23"/>
                      <a:pt x="1" y="23"/>
                    </a:cubicBezTo>
                    <a:cubicBezTo>
                      <a:pt x="2" y="24"/>
                      <a:pt x="2" y="25"/>
                      <a:pt x="4" y="25"/>
                    </a:cubicBezTo>
                    <a:cubicBezTo>
                      <a:pt x="4" y="25"/>
                      <a:pt x="4" y="26"/>
                      <a:pt x="4" y="26"/>
                    </a:cubicBezTo>
                    <a:cubicBezTo>
                      <a:pt x="4" y="27"/>
                      <a:pt x="3" y="27"/>
                      <a:pt x="3" y="28"/>
                    </a:cubicBezTo>
                    <a:cubicBezTo>
                      <a:pt x="4" y="30"/>
                      <a:pt x="5" y="29"/>
                      <a:pt x="5" y="29"/>
                    </a:cubicBezTo>
                    <a:cubicBezTo>
                      <a:pt x="5" y="30"/>
                      <a:pt x="4" y="30"/>
                      <a:pt x="5" y="31"/>
                    </a:cubicBezTo>
                    <a:cubicBezTo>
                      <a:pt x="5" y="31"/>
                      <a:pt x="5" y="32"/>
                      <a:pt x="5" y="32"/>
                    </a:cubicBezTo>
                    <a:cubicBezTo>
                      <a:pt x="5" y="33"/>
                      <a:pt x="3" y="33"/>
                      <a:pt x="4" y="34"/>
                    </a:cubicBezTo>
                    <a:cubicBezTo>
                      <a:pt x="5" y="36"/>
                      <a:pt x="5" y="35"/>
                      <a:pt x="5" y="36"/>
                    </a:cubicBezTo>
                    <a:cubicBezTo>
                      <a:pt x="5" y="36"/>
                      <a:pt x="4" y="36"/>
                      <a:pt x="5" y="37"/>
                    </a:cubicBezTo>
                    <a:cubicBezTo>
                      <a:pt x="7" y="37"/>
                      <a:pt x="7" y="38"/>
                      <a:pt x="7" y="38"/>
                    </a:cubicBezTo>
                    <a:cubicBezTo>
                      <a:pt x="6" y="39"/>
                      <a:pt x="8" y="39"/>
                      <a:pt x="7" y="40"/>
                    </a:cubicBezTo>
                    <a:cubicBezTo>
                      <a:pt x="7" y="40"/>
                      <a:pt x="7" y="42"/>
                      <a:pt x="6" y="43"/>
                    </a:cubicBezTo>
                    <a:cubicBezTo>
                      <a:pt x="5" y="44"/>
                      <a:pt x="6" y="44"/>
                      <a:pt x="6" y="44"/>
                    </a:cubicBezTo>
                    <a:cubicBezTo>
                      <a:pt x="6" y="44"/>
                      <a:pt x="6" y="44"/>
                      <a:pt x="6" y="44"/>
                    </a:cubicBezTo>
                    <a:cubicBezTo>
                      <a:pt x="6" y="44"/>
                      <a:pt x="6" y="44"/>
                      <a:pt x="7" y="44"/>
                    </a:cubicBezTo>
                    <a:cubicBezTo>
                      <a:pt x="7" y="44"/>
                      <a:pt x="7" y="44"/>
                      <a:pt x="7" y="43"/>
                    </a:cubicBezTo>
                    <a:cubicBezTo>
                      <a:pt x="7" y="43"/>
                      <a:pt x="7" y="42"/>
                      <a:pt x="8" y="42"/>
                    </a:cubicBezTo>
                    <a:cubicBezTo>
                      <a:pt x="8" y="42"/>
                      <a:pt x="8" y="43"/>
                      <a:pt x="9" y="43"/>
                    </a:cubicBezTo>
                    <a:cubicBezTo>
                      <a:pt x="9" y="42"/>
                      <a:pt x="10" y="43"/>
                      <a:pt x="9" y="43"/>
                    </a:cubicBezTo>
                    <a:cubicBezTo>
                      <a:pt x="9" y="43"/>
                      <a:pt x="10" y="44"/>
                      <a:pt x="10" y="44"/>
                    </a:cubicBezTo>
                    <a:cubicBezTo>
                      <a:pt x="10" y="45"/>
                      <a:pt x="11" y="44"/>
                      <a:pt x="11" y="44"/>
                    </a:cubicBezTo>
                    <a:cubicBezTo>
                      <a:pt x="14" y="46"/>
                      <a:pt x="13" y="44"/>
                      <a:pt x="14" y="45"/>
                    </a:cubicBezTo>
                    <a:cubicBezTo>
                      <a:pt x="14" y="46"/>
                      <a:pt x="15" y="45"/>
                      <a:pt x="15" y="46"/>
                    </a:cubicBezTo>
                    <a:cubicBezTo>
                      <a:pt x="15" y="47"/>
                      <a:pt x="16" y="46"/>
                      <a:pt x="16" y="46"/>
                    </a:cubicBezTo>
                    <a:cubicBezTo>
                      <a:pt x="17" y="46"/>
                      <a:pt x="19" y="46"/>
                      <a:pt x="19" y="47"/>
                    </a:cubicBezTo>
                    <a:cubicBezTo>
                      <a:pt x="19" y="47"/>
                      <a:pt x="18" y="47"/>
                      <a:pt x="18" y="47"/>
                    </a:cubicBezTo>
                    <a:cubicBezTo>
                      <a:pt x="18" y="48"/>
                      <a:pt x="17" y="47"/>
                      <a:pt x="17" y="48"/>
                    </a:cubicBezTo>
                    <a:cubicBezTo>
                      <a:pt x="17" y="49"/>
                      <a:pt x="17" y="48"/>
                      <a:pt x="17" y="49"/>
                    </a:cubicBezTo>
                    <a:cubicBezTo>
                      <a:pt x="18" y="49"/>
                      <a:pt x="18" y="48"/>
                      <a:pt x="19" y="49"/>
                    </a:cubicBezTo>
                    <a:cubicBezTo>
                      <a:pt x="19" y="50"/>
                      <a:pt x="20" y="50"/>
                      <a:pt x="20" y="50"/>
                    </a:cubicBezTo>
                    <a:cubicBezTo>
                      <a:pt x="20" y="51"/>
                      <a:pt x="20" y="51"/>
                      <a:pt x="21" y="51"/>
                    </a:cubicBezTo>
                    <a:cubicBezTo>
                      <a:pt x="22" y="51"/>
                      <a:pt x="21" y="50"/>
                      <a:pt x="22" y="50"/>
                    </a:cubicBezTo>
                    <a:cubicBezTo>
                      <a:pt x="23" y="51"/>
                      <a:pt x="22" y="50"/>
                      <a:pt x="23" y="50"/>
                    </a:cubicBezTo>
                    <a:cubicBezTo>
                      <a:pt x="23" y="50"/>
                      <a:pt x="24" y="50"/>
                      <a:pt x="23" y="49"/>
                    </a:cubicBezTo>
                    <a:cubicBezTo>
                      <a:pt x="22" y="49"/>
                      <a:pt x="22" y="49"/>
                      <a:pt x="22" y="48"/>
                    </a:cubicBezTo>
                    <a:cubicBezTo>
                      <a:pt x="23" y="47"/>
                      <a:pt x="25" y="49"/>
                      <a:pt x="25" y="49"/>
                    </a:cubicBezTo>
                    <a:cubicBezTo>
                      <a:pt x="26" y="49"/>
                      <a:pt x="26" y="50"/>
                      <a:pt x="27" y="50"/>
                    </a:cubicBezTo>
                    <a:cubicBezTo>
                      <a:pt x="28" y="50"/>
                      <a:pt x="27" y="49"/>
                      <a:pt x="28" y="50"/>
                    </a:cubicBezTo>
                    <a:cubicBezTo>
                      <a:pt x="29" y="50"/>
                      <a:pt x="29" y="49"/>
                      <a:pt x="29" y="49"/>
                    </a:cubicBezTo>
                    <a:cubicBezTo>
                      <a:pt x="29" y="50"/>
                      <a:pt x="30" y="51"/>
                      <a:pt x="29" y="51"/>
                    </a:cubicBezTo>
                    <a:cubicBezTo>
                      <a:pt x="28" y="50"/>
                      <a:pt x="28" y="51"/>
                      <a:pt x="29" y="51"/>
                    </a:cubicBezTo>
                    <a:cubicBezTo>
                      <a:pt x="30" y="52"/>
                      <a:pt x="29" y="52"/>
                      <a:pt x="30" y="53"/>
                    </a:cubicBezTo>
                    <a:cubicBezTo>
                      <a:pt x="31" y="53"/>
                      <a:pt x="32" y="52"/>
                      <a:pt x="31" y="52"/>
                    </a:cubicBezTo>
                    <a:cubicBezTo>
                      <a:pt x="31" y="52"/>
                      <a:pt x="31" y="52"/>
                      <a:pt x="32" y="52"/>
                    </a:cubicBezTo>
                    <a:cubicBezTo>
                      <a:pt x="32" y="52"/>
                      <a:pt x="32" y="53"/>
                      <a:pt x="33" y="53"/>
                    </a:cubicBezTo>
                    <a:cubicBezTo>
                      <a:pt x="34" y="53"/>
                      <a:pt x="33" y="53"/>
                      <a:pt x="35" y="53"/>
                    </a:cubicBezTo>
                    <a:cubicBezTo>
                      <a:pt x="35" y="53"/>
                      <a:pt x="36" y="53"/>
                      <a:pt x="36" y="54"/>
                    </a:cubicBezTo>
                    <a:cubicBezTo>
                      <a:pt x="36" y="55"/>
                      <a:pt x="36" y="55"/>
                      <a:pt x="37" y="55"/>
                    </a:cubicBezTo>
                    <a:cubicBezTo>
                      <a:pt x="37" y="55"/>
                      <a:pt x="38" y="56"/>
                      <a:pt x="38" y="56"/>
                    </a:cubicBezTo>
                    <a:cubicBezTo>
                      <a:pt x="38" y="57"/>
                      <a:pt x="38" y="57"/>
                      <a:pt x="38" y="57"/>
                    </a:cubicBezTo>
                    <a:cubicBezTo>
                      <a:pt x="38" y="57"/>
                      <a:pt x="39" y="57"/>
                      <a:pt x="39" y="58"/>
                    </a:cubicBezTo>
                    <a:close/>
                    <a:moveTo>
                      <a:pt x="17" y="7"/>
                    </a:moveTo>
                    <a:cubicBezTo>
                      <a:pt x="17" y="7"/>
                      <a:pt x="17" y="7"/>
                      <a:pt x="17" y="7"/>
                    </a:cubicBezTo>
                    <a:cubicBezTo>
                      <a:pt x="17" y="8"/>
                      <a:pt x="17" y="8"/>
                      <a:pt x="16" y="7"/>
                    </a:cubicBezTo>
                    <a:cubicBezTo>
                      <a:pt x="16" y="7"/>
                      <a:pt x="16" y="7"/>
                      <a:pt x="16" y="7"/>
                    </a:cubicBezTo>
                    <a:cubicBezTo>
                      <a:pt x="17" y="7"/>
                      <a:pt x="17" y="6"/>
                      <a:pt x="17" y="6"/>
                    </a:cubicBezTo>
                    <a:cubicBezTo>
                      <a:pt x="17" y="6"/>
                      <a:pt x="18" y="6"/>
                      <a:pt x="18" y="6"/>
                    </a:cubicBezTo>
                    <a:cubicBezTo>
                      <a:pt x="18" y="7"/>
                      <a:pt x="18" y="7"/>
                      <a:pt x="17" y="7"/>
                    </a:cubicBezTo>
                    <a:close/>
                    <a:moveTo>
                      <a:pt x="19" y="5"/>
                    </a:moveTo>
                    <a:cubicBezTo>
                      <a:pt x="19" y="6"/>
                      <a:pt x="18" y="6"/>
                      <a:pt x="18" y="6"/>
                    </a:cubicBezTo>
                    <a:cubicBezTo>
                      <a:pt x="18" y="5"/>
                      <a:pt x="18" y="5"/>
                      <a:pt x="19" y="5"/>
                    </a:cubicBezTo>
                    <a:cubicBezTo>
                      <a:pt x="19" y="5"/>
                      <a:pt x="20" y="5"/>
                      <a:pt x="19" y="5"/>
                    </a:cubicBezTo>
                    <a:close/>
                    <a:moveTo>
                      <a:pt x="27" y="2"/>
                    </a:moveTo>
                    <a:cubicBezTo>
                      <a:pt x="27" y="2"/>
                      <a:pt x="27" y="3"/>
                      <a:pt x="26" y="3"/>
                    </a:cubicBezTo>
                    <a:cubicBezTo>
                      <a:pt x="26" y="2"/>
                      <a:pt x="25" y="2"/>
                      <a:pt x="26" y="2"/>
                    </a:cubicBezTo>
                    <a:cubicBezTo>
                      <a:pt x="26" y="2"/>
                      <a:pt x="27" y="2"/>
                      <a:pt x="28" y="2"/>
                    </a:cubicBezTo>
                    <a:cubicBezTo>
                      <a:pt x="28" y="1"/>
                      <a:pt x="28" y="2"/>
                      <a:pt x="27" y="2"/>
                    </a:cubicBezTo>
                    <a:close/>
                  </a:path>
                </a:pathLst>
              </a:custGeom>
              <a:solidFill>
                <a:schemeClr val="accent1"/>
              </a:solidFill>
              <a:ln w="3175">
                <a:noFill/>
              </a:ln>
            </p:spPr>
            <p:txBody>
              <a:bodyPr vert="horz" wrap="square" lIns="91440" tIns="45720" rIns="91440" bIns="45720" numCol="1" anchor="t" anchorCtr="0" compatLnSpc="1">
                <a:prstTxWarp prst="textNoShape">
                  <a:avLst/>
                </a:prstTxWarp>
              </a:bodyPr>
              <a:lstStyle/>
              <a:p>
                <a:endParaRPr lang="en-GB"/>
              </a:p>
            </p:txBody>
          </p:sp>
          <p:sp>
            <p:nvSpPr>
              <p:cNvPr id="5436" name="Freeform 2959">
                <a:extLst>
                  <a:ext uri="{FF2B5EF4-FFF2-40B4-BE49-F238E27FC236}">
                    <a16:creationId xmlns:a16="http://schemas.microsoft.com/office/drawing/2014/main" id="{537D176D-FAB8-9B44-00BA-4B4DDDD3AA43}"/>
                  </a:ext>
                </a:extLst>
              </p:cNvPr>
              <p:cNvSpPr>
                <a:spLocks/>
              </p:cNvSpPr>
              <p:nvPr/>
            </p:nvSpPr>
            <p:spPr bwMode="auto">
              <a:xfrm>
                <a:off x="4789488" y="3074988"/>
                <a:ext cx="74613" cy="34925"/>
              </a:xfrm>
              <a:custGeom>
                <a:avLst/>
                <a:gdLst>
                  <a:gd name="T0" fmla="*/ 25 w 26"/>
                  <a:gd name="T1" fmla="*/ 5 h 12"/>
                  <a:gd name="T2" fmla="*/ 25 w 26"/>
                  <a:gd name="T3" fmla="*/ 4 h 12"/>
                  <a:gd name="T4" fmla="*/ 24 w 26"/>
                  <a:gd name="T5" fmla="*/ 3 h 12"/>
                  <a:gd name="T6" fmla="*/ 23 w 26"/>
                  <a:gd name="T7" fmla="*/ 3 h 12"/>
                  <a:gd name="T8" fmla="*/ 23 w 26"/>
                  <a:gd name="T9" fmla="*/ 4 h 12"/>
                  <a:gd name="T10" fmla="*/ 22 w 26"/>
                  <a:gd name="T11" fmla="*/ 3 h 12"/>
                  <a:gd name="T12" fmla="*/ 21 w 26"/>
                  <a:gd name="T13" fmla="*/ 3 h 12"/>
                  <a:gd name="T14" fmla="*/ 20 w 26"/>
                  <a:gd name="T15" fmla="*/ 4 h 12"/>
                  <a:gd name="T16" fmla="*/ 19 w 26"/>
                  <a:gd name="T17" fmla="*/ 4 h 12"/>
                  <a:gd name="T18" fmla="*/ 19 w 26"/>
                  <a:gd name="T19" fmla="*/ 3 h 12"/>
                  <a:gd name="T20" fmla="*/ 18 w 26"/>
                  <a:gd name="T21" fmla="*/ 3 h 12"/>
                  <a:gd name="T22" fmla="*/ 17 w 26"/>
                  <a:gd name="T23" fmla="*/ 2 h 12"/>
                  <a:gd name="T24" fmla="*/ 16 w 26"/>
                  <a:gd name="T25" fmla="*/ 2 h 12"/>
                  <a:gd name="T26" fmla="*/ 16 w 26"/>
                  <a:gd name="T27" fmla="*/ 2 h 12"/>
                  <a:gd name="T28" fmla="*/ 15 w 26"/>
                  <a:gd name="T29" fmla="*/ 1 h 12"/>
                  <a:gd name="T30" fmla="*/ 14 w 26"/>
                  <a:gd name="T31" fmla="*/ 0 h 12"/>
                  <a:gd name="T32" fmla="*/ 13 w 26"/>
                  <a:gd name="T33" fmla="*/ 1 h 12"/>
                  <a:gd name="T34" fmla="*/ 13 w 26"/>
                  <a:gd name="T35" fmla="*/ 4 h 12"/>
                  <a:gd name="T36" fmla="*/ 10 w 26"/>
                  <a:gd name="T37" fmla="*/ 5 h 12"/>
                  <a:gd name="T38" fmla="*/ 8 w 26"/>
                  <a:gd name="T39" fmla="*/ 4 h 12"/>
                  <a:gd name="T40" fmla="*/ 11 w 26"/>
                  <a:gd name="T41" fmla="*/ 1 h 12"/>
                  <a:gd name="T42" fmla="*/ 11 w 26"/>
                  <a:gd name="T43" fmla="*/ 0 h 12"/>
                  <a:gd name="T44" fmla="*/ 6 w 26"/>
                  <a:gd name="T45" fmla="*/ 4 h 12"/>
                  <a:gd name="T46" fmla="*/ 4 w 26"/>
                  <a:gd name="T47" fmla="*/ 5 h 12"/>
                  <a:gd name="T48" fmla="*/ 2 w 26"/>
                  <a:gd name="T49" fmla="*/ 5 h 12"/>
                  <a:gd name="T50" fmla="*/ 2 w 26"/>
                  <a:gd name="T51" fmla="*/ 8 h 12"/>
                  <a:gd name="T52" fmla="*/ 0 w 26"/>
                  <a:gd name="T53" fmla="*/ 10 h 12"/>
                  <a:gd name="T54" fmla="*/ 3 w 26"/>
                  <a:gd name="T55" fmla="*/ 7 h 12"/>
                  <a:gd name="T56" fmla="*/ 5 w 26"/>
                  <a:gd name="T57" fmla="*/ 8 h 12"/>
                  <a:gd name="T58" fmla="*/ 4 w 26"/>
                  <a:gd name="T59" fmla="*/ 9 h 12"/>
                  <a:gd name="T60" fmla="*/ 2 w 26"/>
                  <a:gd name="T61" fmla="*/ 10 h 12"/>
                  <a:gd name="T62" fmla="*/ 4 w 26"/>
                  <a:gd name="T63" fmla="*/ 11 h 12"/>
                  <a:gd name="T64" fmla="*/ 8 w 26"/>
                  <a:gd name="T65" fmla="*/ 11 h 12"/>
                  <a:gd name="T66" fmla="*/ 13 w 26"/>
                  <a:gd name="T67" fmla="*/ 12 h 12"/>
                  <a:gd name="T68" fmla="*/ 21 w 26"/>
                  <a:gd name="T69" fmla="*/ 12 h 12"/>
                  <a:gd name="T70" fmla="*/ 22 w 26"/>
                  <a:gd name="T71" fmla="*/ 11 h 12"/>
                  <a:gd name="T72" fmla="*/ 25 w 26"/>
                  <a:gd name="T73" fmla="*/ 11 h 12"/>
                  <a:gd name="T74" fmla="*/ 25 w 26"/>
                  <a:gd name="T75" fmla="*/ 11 h 12"/>
                  <a:gd name="T76" fmla="*/ 25 w 26"/>
                  <a:gd name="T77" fmla="*/ 10 h 12"/>
                  <a:gd name="T78" fmla="*/ 25 w 26"/>
                  <a:gd name="T79" fmla="*/ 9 h 12"/>
                  <a:gd name="T80" fmla="*/ 25 w 26"/>
                  <a:gd name="T81" fmla="*/ 9 h 12"/>
                  <a:gd name="T82" fmla="*/ 25 w 26"/>
                  <a:gd name="T83" fmla="*/ 8 h 12"/>
                  <a:gd name="T84" fmla="*/ 25 w 26"/>
                  <a:gd name="T85" fmla="*/ 8 h 12"/>
                  <a:gd name="T86" fmla="*/ 25 w 26"/>
                  <a:gd name="T87" fmla="*/ 7 h 12"/>
                  <a:gd name="T88" fmla="*/ 26 w 26"/>
                  <a:gd name="T89" fmla="*/ 6 h 12"/>
                  <a:gd name="T90" fmla="*/ 26 w 26"/>
                  <a:gd name="T91"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6" h="12">
                    <a:moveTo>
                      <a:pt x="26" y="5"/>
                    </a:moveTo>
                    <a:cubicBezTo>
                      <a:pt x="25" y="5"/>
                      <a:pt x="25" y="5"/>
                      <a:pt x="25" y="5"/>
                    </a:cubicBezTo>
                    <a:cubicBezTo>
                      <a:pt x="25" y="4"/>
                      <a:pt x="25" y="4"/>
                      <a:pt x="25" y="4"/>
                    </a:cubicBezTo>
                    <a:cubicBezTo>
                      <a:pt x="25" y="4"/>
                      <a:pt x="25" y="4"/>
                      <a:pt x="25" y="4"/>
                    </a:cubicBezTo>
                    <a:cubicBezTo>
                      <a:pt x="24" y="4"/>
                      <a:pt x="24" y="4"/>
                      <a:pt x="24" y="4"/>
                    </a:cubicBezTo>
                    <a:cubicBezTo>
                      <a:pt x="24" y="3"/>
                      <a:pt x="24" y="3"/>
                      <a:pt x="24" y="3"/>
                    </a:cubicBezTo>
                    <a:cubicBezTo>
                      <a:pt x="24" y="3"/>
                      <a:pt x="24" y="3"/>
                      <a:pt x="24" y="3"/>
                    </a:cubicBezTo>
                    <a:cubicBezTo>
                      <a:pt x="24" y="3"/>
                      <a:pt x="23" y="3"/>
                      <a:pt x="23" y="3"/>
                    </a:cubicBezTo>
                    <a:cubicBezTo>
                      <a:pt x="23" y="3"/>
                      <a:pt x="23" y="3"/>
                      <a:pt x="23" y="3"/>
                    </a:cubicBezTo>
                    <a:cubicBezTo>
                      <a:pt x="23" y="3"/>
                      <a:pt x="23" y="4"/>
                      <a:pt x="23" y="4"/>
                    </a:cubicBezTo>
                    <a:cubicBezTo>
                      <a:pt x="23" y="4"/>
                      <a:pt x="23" y="4"/>
                      <a:pt x="23" y="4"/>
                    </a:cubicBezTo>
                    <a:cubicBezTo>
                      <a:pt x="22" y="4"/>
                      <a:pt x="22" y="3"/>
                      <a:pt x="22" y="3"/>
                    </a:cubicBezTo>
                    <a:cubicBezTo>
                      <a:pt x="22" y="3"/>
                      <a:pt x="22" y="3"/>
                      <a:pt x="22" y="3"/>
                    </a:cubicBezTo>
                    <a:cubicBezTo>
                      <a:pt x="22" y="3"/>
                      <a:pt x="21" y="3"/>
                      <a:pt x="21" y="3"/>
                    </a:cubicBezTo>
                    <a:cubicBezTo>
                      <a:pt x="21" y="3"/>
                      <a:pt x="21" y="3"/>
                      <a:pt x="21" y="3"/>
                    </a:cubicBezTo>
                    <a:cubicBezTo>
                      <a:pt x="20" y="4"/>
                      <a:pt x="20" y="4"/>
                      <a:pt x="20" y="4"/>
                    </a:cubicBezTo>
                    <a:cubicBezTo>
                      <a:pt x="20" y="4"/>
                      <a:pt x="20" y="4"/>
                      <a:pt x="20" y="4"/>
                    </a:cubicBezTo>
                    <a:cubicBezTo>
                      <a:pt x="20" y="4"/>
                      <a:pt x="19" y="4"/>
                      <a:pt x="19" y="4"/>
                    </a:cubicBezTo>
                    <a:cubicBezTo>
                      <a:pt x="19" y="3"/>
                      <a:pt x="19" y="3"/>
                      <a:pt x="19" y="3"/>
                    </a:cubicBezTo>
                    <a:cubicBezTo>
                      <a:pt x="19" y="3"/>
                      <a:pt x="19" y="3"/>
                      <a:pt x="19" y="3"/>
                    </a:cubicBezTo>
                    <a:cubicBezTo>
                      <a:pt x="18" y="3"/>
                      <a:pt x="18" y="3"/>
                      <a:pt x="18" y="3"/>
                    </a:cubicBezTo>
                    <a:cubicBezTo>
                      <a:pt x="18" y="3"/>
                      <a:pt x="18" y="3"/>
                      <a:pt x="18" y="3"/>
                    </a:cubicBezTo>
                    <a:cubicBezTo>
                      <a:pt x="18" y="3"/>
                      <a:pt x="18" y="3"/>
                      <a:pt x="17" y="3"/>
                    </a:cubicBezTo>
                    <a:cubicBezTo>
                      <a:pt x="17" y="3"/>
                      <a:pt x="17" y="2"/>
                      <a:pt x="17" y="2"/>
                    </a:cubicBezTo>
                    <a:cubicBezTo>
                      <a:pt x="16" y="2"/>
                      <a:pt x="16" y="2"/>
                      <a:pt x="16" y="2"/>
                    </a:cubicBezTo>
                    <a:cubicBezTo>
                      <a:pt x="16" y="2"/>
                      <a:pt x="16" y="2"/>
                      <a:pt x="16" y="2"/>
                    </a:cubicBezTo>
                    <a:cubicBezTo>
                      <a:pt x="16" y="2"/>
                      <a:pt x="16" y="2"/>
                      <a:pt x="16" y="2"/>
                    </a:cubicBezTo>
                    <a:cubicBezTo>
                      <a:pt x="16" y="2"/>
                      <a:pt x="16" y="2"/>
                      <a:pt x="16" y="2"/>
                    </a:cubicBezTo>
                    <a:cubicBezTo>
                      <a:pt x="15" y="2"/>
                      <a:pt x="15" y="2"/>
                      <a:pt x="15" y="2"/>
                    </a:cubicBezTo>
                    <a:cubicBezTo>
                      <a:pt x="15" y="1"/>
                      <a:pt x="15" y="1"/>
                      <a:pt x="15" y="1"/>
                    </a:cubicBezTo>
                    <a:cubicBezTo>
                      <a:pt x="15" y="1"/>
                      <a:pt x="15" y="1"/>
                      <a:pt x="15" y="1"/>
                    </a:cubicBezTo>
                    <a:cubicBezTo>
                      <a:pt x="15" y="1"/>
                      <a:pt x="14" y="0"/>
                      <a:pt x="14" y="0"/>
                    </a:cubicBezTo>
                    <a:cubicBezTo>
                      <a:pt x="14" y="0"/>
                      <a:pt x="14" y="0"/>
                      <a:pt x="14" y="0"/>
                    </a:cubicBezTo>
                    <a:cubicBezTo>
                      <a:pt x="13" y="1"/>
                      <a:pt x="13" y="1"/>
                      <a:pt x="13" y="1"/>
                    </a:cubicBezTo>
                    <a:cubicBezTo>
                      <a:pt x="13" y="1"/>
                      <a:pt x="13" y="2"/>
                      <a:pt x="13" y="2"/>
                    </a:cubicBezTo>
                    <a:cubicBezTo>
                      <a:pt x="12" y="1"/>
                      <a:pt x="13" y="3"/>
                      <a:pt x="13" y="4"/>
                    </a:cubicBezTo>
                    <a:cubicBezTo>
                      <a:pt x="12" y="5"/>
                      <a:pt x="14" y="4"/>
                      <a:pt x="12" y="5"/>
                    </a:cubicBezTo>
                    <a:cubicBezTo>
                      <a:pt x="12" y="5"/>
                      <a:pt x="10" y="5"/>
                      <a:pt x="10" y="5"/>
                    </a:cubicBezTo>
                    <a:cubicBezTo>
                      <a:pt x="10" y="4"/>
                      <a:pt x="9" y="5"/>
                      <a:pt x="7" y="5"/>
                    </a:cubicBezTo>
                    <a:cubicBezTo>
                      <a:pt x="7" y="5"/>
                      <a:pt x="8" y="4"/>
                      <a:pt x="8" y="4"/>
                    </a:cubicBezTo>
                    <a:cubicBezTo>
                      <a:pt x="9" y="3"/>
                      <a:pt x="8" y="3"/>
                      <a:pt x="11" y="2"/>
                    </a:cubicBezTo>
                    <a:cubicBezTo>
                      <a:pt x="11" y="1"/>
                      <a:pt x="11" y="1"/>
                      <a:pt x="11" y="1"/>
                    </a:cubicBezTo>
                    <a:cubicBezTo>
                      <a:pt x="11" y="1"/>
                      <a:pt x="12" y="1"/>
                      <a:pt x="12" y="0"/>
                    </a:cubicBezTo>
                    <a:cubicBezTo>
                      <a:pt x="11" y="0"/>
                      <a:pt x="11" y="0"/>
                      <a:pt x="11" y="0"/>
                    </a:cubicBezTo>
                    <a:cubicBezTo>
                      <a:pt x="10" y="0"/>
                      <a:pt x="10" y="1"/>
                      <a:pt x="10" y="2"/>
                    </a:cubicBezTo>
                    <a:cubicBezTo>
                      <a:pt x="8" y="4"/>
                      <a:pt x="7" y="4"/>
                      <a:pt x="6" y="4"/>
                    </a:cubicBezTo>
                    <a:cubicBezTo>
                      <a:pt x="5" y="5"/>
                      <a:pt x="4" y="4"/>
                      <a:pt x="4" y="4"/>
                    </a:cubicBezTo>
                    <a:cubicBezTo>
                      <a:pt x="5" y="5"/>
                      <a:pt x="4" y="5"/>
                      <a:pt x="4" y="5"/>
                    </a:cubicBezTo>
                    <a:cubicBezTo>
                      <a:pt x="3" y="5"/>
                      <a:pt x="3" y="4"/>
                      <a:pt x="3" y="4"/>
                    </a:cubicBezTo>
                    <a:cubicBezTo>
                      <a:pt x="3" y="5"/>
                      <a:pt x="2" y="5"/>
                      <a:pt x="2" y="5"/>
                    </a:cubicBezTo>
                    <a:cubicBezTo>
                      <a:pt x="3" y="6"/>
                      <a:pt x="3" y="6"/>
                      <a:pt x="2" y="7"/>
                    </a:cubicBezTo>
                    <a:cubicBezTo>
                      <a:pt x="2" y="7"/>
                      <a:pt x="2" y="8"/>
                      <a:pt x="2" y="8"/>
                    </a:cubicBezTo>
                    <a:cubicBezTo>
                      <a:pt x="2" y="8"/>
                      <a:pt x="2" y="9"/>
                      <a:pt x="0" y="10"/>
                    </a:cubicBezTo>
                    <a:cubicBezTo>
                      <a:pt x="0" y="10"/>
                      <a:pt x="0" y="10"/>
                      <a:pt x="0" y="10"/>
                    </a:cubicBezTo>
                    <a:cubicBezTo>
                      <a:pt x="0" y="10"/>
                      <a:pt x="0" y="10"/>
                      <a:pt x="0" y="10"/>
                    </a:cubicBezTo>
                    <a:cubicBezTo>
                      <a:pt x="1" y="9"/>
                      <a:pt x="2" y="8"/>
                      <a:pt x="3" y="7"/>
                    </a:cubicBezTo>
                    <a:cubicBezTo>
                      <a:pt x="4" y="7"/>
                      <a:pt x="3" y="8"/>
                      <a:pt x="3" y="8"/>
                    </a:cubicBezTo>
                    <a:cubicBezTo>
                      <a:pt x="4" y="8"/>
                      <a:pt x="4" y="7"/>
                      <a:pt x="5" y="8"/>
                    </a:cubicBezTo>
                    <a:cubicBezTo>
                      <a:pt x="5" y="8"/>
                      <a:pt x="7" y="7"/>
                      <a:pt x="6" y="8"/>
                    </a:cubicBezTo>
                    <a:cubicBezTo>
                      <a:pt x="6" y="8"/>
                      <a:pt x="4" y="9"/>
                      <a:pt x="4" y="9"/>
                    </a:cubicBezTo>
                    <a:cubicBezTo>
                      <a:pt x="3" y="10"/>
                      <a:pt x="3" y="8"/>
                      <a:pt x="3" y="9"/>
                    </a:cubicBezTo>
                    <a:cubicBezTo>
                      <a:pt x="3" y="10"/>
                      <a:pt x="2" y="9"/>
                      <a:pt x="2" y="10"/>
                    </a:cubicBezTo>
                    <a:cubicBezTo>
                      <a:pt x="2" y="10"/>
                      <a:pt x="1" y="10"/>
                      <a:pt x="1" y="11"/>
                    </a:cubicBezTo>
                    <a:cubicBezTo>
                      <a:pt x="4" y="11"/>
                      <a:pt x="4" y="11"/>
                      <a:pt x="4" y="11"/>
                    </a:cubicBezTo>
                    <a:cubicBezTo>
                      <a:pt x="4" y="11"/>
                      <a:pt x="4" y="11"/>
                      <a:pt x="5" y="11"/>
                    </a:cubicBezTo>
                    <a:cubicBezTo>
                      <a:pt x="8" y="11"/>
                      <a:pt x="8" y="11"/>
                      <a:pt x="8" y="11"/>
                    </a:cubicBezTo>
                    <a:cubicBezTo>
                      <a:pt x="8" y="11"/>
                      <a:pt x="8" y="11"/>
                      <a:pt x="8" y="11"/>
                    </a:cubicBezTo>
                    <a:cubicBezTo>
                      <a:pt x="13" y="12"/>
                      <a:pt x="13" y="12"/>
                      <a:pt x="13" y="12"/>
                    </a:cubicBezTo>
                    <a:cubicBezTo>
                      <a:pt x="13" y="12"/>
                      <a:pt x="13" y="12"/>
                      <a:pt x="13" y="12"/>
                    </a:cubicBezTo>
                    <a:cubicBezTo>
                      <a:pt x="21" y="12"/>
                      <a:pt x="21" y="12"/>
                      <a:pt x="21" y="12"/>
                    </a:cubicBezTo>
                    <a:cubicBezTo>
                      <a:pt x="21" y="12"/>
                      <a:pt x="22" y="12"/>
                      <a:pt x="22" y="12"/>
                    </a:cubicBezTo>
                    <a:cubicBezTo>
                      <a:pt x="22" y="11"/>
                      <a:pt x="22" y="11"/>
                      <a:pt x="22" y="11"/>
                    </a:cubicBezTo>
                    <a:cubicBezTo>
                      <a:pt x="23" y="11"/>
                      <a:pt x="23" y="11"/>
                      <a:pt x="23"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0"/>
                      <a:pt x="25" y="10"/>
                    </a:cubicBezTo>
                    <a:cubicBezTo>
                      <a:pt x="25" y="10"/>
                      <a:pt x="25" y="10"/>
                      <a:pt x="25" y="10"/>
                    </a:cubicBezTo>
                    <a:cubicBezTo>
                      <a:pt x="24" y="10"/>
                      <a:pt x="24" y="10"/>
                      <a:pt x="25" y="9"/>
                    </a:cubicBezTo>
                    <a:cubicBezTo>
                      <a:pt x="25" y="9"/>
                      <a:pt x="25" y="9"/>
                      <a:pt x="25" y="9"/>
                    </a:cubicBezTo>
                    <a:cubicBezTo>
                      <a:pt x="25" y="9"/>
                      <a:pt x="25" y="9"/>
                      <a:pt x="25" y="9"/>
                    </a:cubicBezTo>
                    <a:cubicBezTo>
                      <a:pt x="25" y="9"/>
                      <a:pt x="25" y="9"/>
                      <a:pt x="25" y="9"/>
                    </a:cubicBezTo>
                    <a:cubicBezTo>
                      <a:pt x="25" y="8"/>
                      <a:pt x="25" y="8"/>
                      <a:pt x="25" y="8"/>
                    </a:cubicBezTo>
                    <a:cubicBezTo>
                      <a:pt x="25" y="8"/>
                      <a:pt x="26" y="8"/>
                      <a:pt x="26" y="8"/>
                    </a:cubicBezTo>
                    <a:cubicBezTo>
                      <a:pt x="26" y="8"/>
                      <a:pt x="25" y="8"/>
                      <a:pt x="25" y="8"/>
                    </a:cubicBezTo>
                    <a:cubicBezTo>
                      <a:pt x="25" y="8"/>
                      <a:pt x="25" y="8"/>
                      <a:pt x="25" y="8"/>
                    </a:cubicBezTo>
                    <a:cubicBezTo>
                      <a:pt x="25" y="8"/>
                      <a:pt x="25" y="7"/>
                      <a:pt x="25" y="7"/>
                    </a:cubicBezTo>
                    <a:cubicBezTo>
                      <a:pt x="25" y="7"/>
                      <a:pt x="25" y="7"/>
                      <a:pt x="25" y="7"/>
                    </a:cubicBezTo>
                    <a:cubicBezTo>
                      <a:pt x="26" y="6"/>
                      <a:pt x="26" y="6"/>
                      <a:pt x="26" y="6"/>
                    </a:cubicBezTo>
                    <a:cubicBezTo>
                      <a:pt x="26" y="6"/>
                      <a:pt x="26" y="6"/>
                      <a:pt x="26" y="6"/>
                    </a:cubicBezTo>
                    <a:cubicBezTo>
                      <a:pt x="26" y="6"/>
                      <a:pt x="26" y="6"/>
                      <a:pt x="26" y="6"/>
                    </a:cubicBezTo>
                    <a:cubicBezTo>
                      <a:pt x="26" y="5"/>
                      <a:pt x="26" y="5"/>
                      <a:pt x="26" y="5"/>
                    </a:cubicBezTo>
                    <a:close/>
                  </a:path>
                </a:pathLst>
              </a:custGeom>
              <a:solidFill>
                <a:schemeClr val="accent1"/>
              </a:solidFill>
              <a:ln w="3175">
                <a:noFill/>
              </a:ln>
            </p:spPr>
            <p:txBody>
              <a:bodyPr vert="horz" wrap="square" lIns="91440" tIns="45720" rIns="91440" bIns="45720" numCol="1" anchor="t" anchorCtr="0" compatLnSpc="1">
                <a:prstTxWarp prst="textNoShape">
                  <a:avLst/>
                </a:prstTxWarp>
              </a:bodyPr>
              <a:lstStyle/>
              <a:p>
                <a:endParaRPr lang="en-GB"/>
              </a:p>
            </p:txBody>
          </p:sp>
          <p:sp>
            <p:nvSpPr>
              <p:cNvPr id="5437" name="Freeform 2960">
                <a:extLst>
                  <a:ext uri="{FF2B5EF4-FFF2-40B4-BE49-F238E27FC236}">
                    <a16:creationId xmlns:a16="http://schemas.microsoft.com/office/drawing/2014/main" id="{65F688AE-B799-1CB0-061E-9DC455D941E7}"/>
                  </a:ext>
                </a:extLst>
              </p:cNvPr>
              <p:cNvSpPr>
                <a:spLocks/>
              </p:cNvSpPr>
              <p:nvPr/>
            </p:nvSpPr>
            <p:spPr bwMode="auto">
              <a:xfrm>
                <a:off x="4976813" y="2917825"/>
                <a:ext cx="3175" cy="3175"/>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0" y="1"/>
                      <a:pt x="1" y="1"/>
                      <a:pt x="1" y="1"/>
                    </a:cubicBezTo>
                    <a:cubicBezTo>
                      <a:pt x="1" y="0"/>
                      <a:pt x="0" y="0"/>
                      <a:pt x="0" y="1"/>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438" name="Freeform 2961">
                <a:extLst>
                  <a:ext uri="{FF2B5EF4-FFF2-40B4-BE49-F238E27FC236}">
                    <a16:creationId xmlns:a16="http://schemas.microsoft.com/office/drawing/2014/main" id="{B9F60B41-3078-2BE2-89DC-D5F938A07DBD}"/>
                  </a:ext>
                </a:extLst>
              </p:cNvPr>
              <p:cNvSpPr>
                <a:spLocks/>
              </p:cNvSpPr>
              <p:nvPr/>
            </p:nvSpPr>
            <p:spPr bwMode="auto">
              <a:xfrm>
                <a:off x="4991100" y="2897188"/>
                <a:ext cx="4763" cy="0"/>
              </a:xfrm>
              <a:custGeom>
                <a:avLst/>
                <a:gdLst>
                  <a:gd name="T0" fmla="*/ 1 w 2"/>
                  <a:gd name="T1" fmla="*/ 1 w 2"/>
                  <a:gd name="T2" fmla="*/ 1 w 2"/>
                </a:gdLst>
                <a:ahLst/>
                <a:cxnLst>
                  <a:cxn ang="0">
                    <a:pos x="T0" y="0"/>
                  </a:cxn>
                  <a:cxn ang="0">
                    <a:pos x="T1" y="0"/>
                  </a:cxn>
                  <a:cxn ang="0">
                    <a:pos x="T2" y="0"/>
                  </a:cxn>
                </a:cxnLst>
                <a:rect l="0" t="0" r="r" b="b"/>
                <a:pathLst>
                  <a:path w="2">
                    <a:moveTo>
                      <a:pt x="1" y="0"/>
                    </a:moveTo>
                    <a:cubicBezTo>
                      <a:pt x="2" y="0"/>
                      <a:pt x="2" y="0"/>
                      <a:pt x="1" y="0"/>
                    </a:cubicBezTo>
                    <a:cubicBezTo>
                      <a:pt x="0" y="0"/>
                      <a:pt x="1" y="0"/>
                      <a:pt x="1" y="0"/>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439" name="Freeform 2962">
                <a:extLst>
                  <a:ext uri="{FF2B5EF4-FFF2-40B4-BE49-F238E27FC236}">
                    <a16:creationId xmlns:a16="http://schemas.microsoft.com/office/drawing/2014/main" id="{CCC054EF-66C6-64AE-B5FC-3C57F666A4E5}"/>
                  </a:ext>
                </a:extLst>
              </p:cNvPr>
              <p:cNvSpPr>
                <a:spLocks/>
              </p:cNvSpPr>
              <p:nvPr/>
            </p:nvSpPr>
            <p:spPr bwMode="auto">
              <a:xfrm>
                <a:off x="4994275" y="2906713"/>
                <a:ext cx="4763" cy="4762"/>
              </a:xfrm>
              <a:custGeom>
                <a:avLst/>
                <a:gdLst>
                  <a:gd name="T0" fmla="*/ 1 w 2"/>
                  <a:gd name="T1" fmla="*/ 2 h 2"/>
                  <a:gd name="T2" fmla="*/ 1 w 2"/>
                  <a:gd name="T3" fmla="*/ 1 h 2"/>
                  <a:gd name="T4" fmla="*/ 0 w 2"/>
                  <a:gd name="T5" fmla="*/ 1 h 2"/>
                  <a:gd name="T6" fmla="*/ 0 w 2"/>
                  <a:gd name="T7" fmla="*/ 1 h 2"/>
                  <a:gd name="T8" fmla="*/ 1 w 2"/>
                  <a:gd name="T9" fmla="*/ 2 h 2"/>
                </a:gdLst>
                <a:ahLst/>
                <a:cxnLst>
                  <a:cxn ang="0">
                    <a:pos x="T0" y="T1"/>
                  </a:cxn>
                  <a:cxn ang="0">
                    <a:pos x="T2" y="T3"/>
                  </a:cxn>
                  <a:cxn ang="0">
                    <a:pos x="T4" y="T5"/>
                  </a:cxn>
                  <a:cxn ang="0">
                    <a:pos x="T6" y="T7"/>
                  </a:cxn>
                  <a:cxn ang="0">
                    <a:pos x="T8" y="T9"/>
                  </a:cxn>
                </a:cxnLst>
                <a:rect l="0" t="0" r="r" b="b"/>
                <a:pathLst>
                  <a:path w="2" h="2">
                    <a:moveTo>
                      <a:pt x="1" y="2"/>
                    </a:moveTo>
                    <a:cubicBezTo>
                      <a:pt x="1" y="2"/>
                      <a:pt x="2" y="2"/>
                      <a:pt x="1" y="1"/>
                    </a:cubicBezTo>
                    <a:cubicBezTo>
                      <a:pt x="1" y="1"/>
                      <a:pt x="0" y="0"/>
                      <a:pt x="0" y="1"/>
                    </a:cubicBezTo>
                    <a:cubicBezTo>
                      <a:pt x="0" y="1"/>
                      <a:pt x="0" y="1"/>
                      <a:pt x="0" y="1"/>
                    </a:cubicBezTo>
                    <a:cubicBezTo>
                      <a:pt x="1" y="2"/>
                      <a:pt x="1" y="2"/>
                      <a:pt x="1" y="2"/>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440" name="Freeform 2963">
                <a:extLst>
                  <a:ext uri="{FF2B5EF4-FFF2-40B4-BE49-F238E27FC236}">
                    <a16:creationId xmlns:a16="http://schemas.microsoft.com/office/drawing/2014/main" id="{196F5ADC-B90D-0CD6-E605-8B08245CF37E}"/>
                  </a:ext>
                </a:extLst>
              </p:cNvPr>
              <p:cNvSpPr>
                <a:spLocks/>
              </p:cNvSpPr>
              <p:nvPr/>
            </p:nvSpPr>
            <p:spPr bwMode="auto">
              <a:xfrm>
                <a:off x="4991100" y="2917825"/>
                <a:ext cx="0" cy="3175"/>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1"/>
                      <a:pt x="0" y="1"/>
                      <a:pt x="0" y="0"/>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441" name="Freeform 2964">
                <a:extLst>
                  <a:ext uri="{FF2B5EF4-FFF2-40B4-BE49-F238E27FC236}">
                    <a16:creationId xmlns:a16="http://schemas.microsoft.com/office/drawing/2014/main" id="{051F9F82-B25E-C22B-754F-F3B9B7A41F9C}"/>
                  </a:ext>
                </a:extLst>
              </p:cNvPr>
              <p:cNvSpPr>
                <a:spLocks/>
              </p:cNvSpPr>
              <p:nvPr/>
            </p:nvSpPr>
            <p:spPr bwMode="auto">
              <a:xfrm>
                <a:off x="4987925" y="2906713"/>
                <a:ext cx="6350" cy="1587"/>
              </a:xfrm>
              <a:custGeom>
                <a:avLst/>
                <a:gdLst>
                  <a:gd name="T0" fmla="*/ 2 w 2"/>
                  <a:gd name="T1" fmla="*/ 1 h 1"/>
                  <a:gd name="T2" fmla="*/ 2 w 2"/>
                  <a:gd name="T3" fmla="*/ 0 h 1"/>
                  <a:gd name="T4" fmla="*/ 1 w 2"/>
                  <a:gd name="T5" fmla="*/ 1 h 1"/>
                  <a:gd name="T6" fmla="*/ 2 w 2"/>
                  <a:gd name="T7" fmla="*/ 1 h 1"/>
                </a:gdLst>
                <a:ahLst/>
                <a:cxnLst>
                  <a:cxn ang="0">
                    <a:pos x="T0" y="T1"/>
                  </a:cxn>
                  <a:cxn ang="0">
                    <a:pos x="T2" y="T3"/>
                  </a:cxn>
                  <a:cxn ang="0">
                    <a:pos x="T4" y="T5"/>
                  </a:cxn>
                  <a:cxn ang="0">
                    <a:pos x="T6" y="T7"/>
                  </a:cxn>
                </a:cxnLst>
                <a:rect l="0" t="0" r="r" b="b"/>
                <a:pathLst>
                  <a:path w="2" h="1">
                    <a:moveTo>
                      <a:pt x="2" y="1"/>
                    </a:moveTo>
                    <a:cubicBezTo>
                      <a:pt x="2" y="1"/>
                      <a:pt x="2" y="0"/>
                      <a:pt x="2" y="0"/>
                    </a:cubicBezTo>
                    <a:cubicBezTo>
                      <a:pt x="1" y="0"/>
                      <a:pt x="0" y="1"/>
                      <a:pt x="1" y="1"/>
                    </a:cubicBezTo>
                    <a:cubicBezTo>
                      <a:pt x="1" y="1"/>
                      <a:pt x="2" y="1"/>
                      <a:pt x="2" y="1"/>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442" name="Freeform 2965">
                <a:extLst>
                  <a:ext uri="{FF2B5EF4-FFF2-40B4-BE49-F238E27FC236}">
                    <a16:creationId xmlns:a16="http://schemas.microsoft.com/office/drawing/2014/main" id="{C90268E8-0587-41F4-442F-03EAB34D8998}"/>
                  </a:ext>
                </a:extLst>
              </p:cNvPr>
              <p:cNvSpPr>
                <a:spLocks/>
              </p:cNvSpPr>
              <p:nvPr/>
            </p:nvSpPr>
            <p:spPr bwMode="auto">
              <a:xfrm>
                <a:off x="4991100" y="2900363"/>
                <a:ext cx="4763" cy="3175"/>
              </a:xfrm>
              <a:custGeom>
                <a:avLst/>
                <a:gdLst>
                  <a:gd name="T0" fmla="*/ 1 w 2"/>
                  <a:gd name="T1" fmla="*/ 0 h 1"/>
                  <a:gd name="T2" fmla="*/ 1 w 2"/>
                  <a:gd name="T3" fmla="*/ 0 h 1"/>
                  <a:gd name="T4" fmla="*/ 1 w 2"/>
                  <a:gd name="T5" fmla="*/ 0 h 1"/>
                </a:gdLst>
                <a:ahLst/>
                <a:cxnLst>
                  <a:cxn ang="0">
                    <a:pos x="T0" y="T1"/>
                  </a:cxn>
                  <a:cxn ang="0">
                    <a:pos x="T2" y="T3"/>
                  </a:cxn>
                  <a:cxn ang="0">
                    <a:pos x="T4" y="T5"/>
                  </a:cxn>
                </a:cxnLst>
                <a:rect l="0" t="0" r="r" b="b"/>
                <a:pathLst>
                  <a:path w="2" h="1">
                    <a:moveTo>
                      <a:pt x="1" y="0"/>
                    </a:moveTo>
                    <a:cubicBezTo>
                      <a:pt x="2" y="1"/>
                      <a:pt x="1" y="0"/>
                      <a:pt x="1" y="0"/>
                    </a:cubicBezTo>
                    <a:cubicBezTo>
                      <a:pt x="1" y="0"/>
                      <a:pt x="0" y="0"/>
                      <a:pt x="1" y="0"/>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443" name="Freeform 3114">
                <a:extLst>
                  <a:ext uri="{FF2B5EF4-FFF2-40B4-BE49-F238E27FC236}">
                    <a16:creationId xmlns:a16="http://schemas.microsoft.com/office/drawing/2014/main" id="{FABE3890-B6AE-3F74-6BBF-7FA303BF9219}"/>
                  </a:ext>
                </a:extLst>
              </p:cNvPr>
              <p:cNvSpPr>
                <a:spLocks/>
              </p:cNvSpPr>
              <p:nvPr/>
            </p:nvSpPr>
            <p:spPr bwMode="auto">
              <a:xfrm>
                <a:off x="4852988" y="3402012"/>
                <a:ext cx="142875" cy="85725"/>
              </a:xfrm>
              <a:custGeom>
                <a:avLst/>
                <a:gdLst>
                  <a:gd name="T0" fmla="*/ 48 w 50"/>
                  <a:gd name="T1" fmla="*/ 5 h 30"/>
                  <a:gd name="T2" fmla="*/ 45 w 50"/>
                  <a:gd name="T3" fmla="*/ 4 h 30"/>
                  <a:gd name="T4" fmla="*/ 44 w 50"/>
                  <a:gd name="T5" fmla="*/ 3 h 30"/>
                  <a:gd name="T6" fmla="*/ 42 w 50"/>
                  <a:gd name="T7" fmla="*/ 3 h 30"/>
                  <a:gd name="T8" fmla="*/ 41 w 50"/>
                  <a:gd name="T9" fmla="*/ 3 h 30"/>
                  <a:gd name="T10" fmla="*/ 38 w 50"/>
                  <a:gd name="T11" fmla="*/ 1 h 30"/>
                  <a:gd name="T12" fmla="*/ 35 w 50"/>
                  <a:gd name="T13" fmla="*/ 2 h 30"/>
                  <a:gd name="T14" fmla="*/ 32 w 50"/>
                  <a:gd name="T15" fmla="*/ 2 h 30"/>
                  <a:gd name="T16" fmla="*/ 28 w 50"/>
                  <a:gd name="T17" fmla="*/ 4 h 30"/>
                  <a:gd name="T18" fmla="*/ 27 w 50"/>
                  <a:gd name="T19" fmla="*/ 5 h 30"/>
                  <a:gd name="T20" fmla="*/ 25 w 50"/>
                  <a:gd name="T21" fmla="*/ 6 h 30"/>
                  <a:gd name="T22" fmla="*/ 22 w 50"/>
                  <a:gd name="T23" fmla="*/ 5 h 30"/>
                  <a:gd name="T24" fmla="*/ 21 w 50"/>
                  <a:gd name="T25" fmla="*/ 5 h 30"/>
                  <a:gd name="T26" fmla="*/ 18 w 50"/>
                  <a:gd name="T27" fmla="*/ 6 h 30"/>
                  <a:gd name="T28" fmla="*/ 16 w 50"/>
                  <a:gd name="T29" fmla="*/ 5 h 30"/>
                  <a:gd name="T30" fmla="*/ 14 w 50"/>
                  <a:gd name="T31" fmla="*/ 5 h 30"/>
                  <a:gd name="T32" fmla="*/ 12 w 50"/>
                  <a:gd name="T33" fmla="*/ 4 h 30"/>
                  <a:gd name="T34" fmla="*/ 11 w 50"/>
                  <a:gd name="T35" fmla="*/ 4 h 30"/>
                  <a:gd name="T36" fmla="*/ 8 w 50"/>
                  <a:gd name="T37" fmla="*/ 3 h 30"/>
                  <a:gd name="T38" fmla="*/ 7 w 50"/>
                  <a:gd name="T39" fmla="*/ 3 h 30"/>
                  <a:gd name="T40" fmla="*/ 5 w 50"/>
                  <a:gd name="T41" fmla="*/ 4 h 30"/>
                  <a:gd name="T42" fmla="*/ 4 w 50"/>
                  <a:gd name="T43" fmla="*/ 3 h 30"/>
                  <a:gd name="T44" fmla="*/ 5 w 50"/>
                  <a:gd name="T45" fmla="*/ 2 h 30"/>
                  <a:gd name="T46" fmla="*/ 6 w 50"/>
                  <a:gd name="T47" fmla="*/ 1 h 30"/>
                  <a:gd name="T48" fmla="*/ 4 w 50"/>
                  <a:gd name="T49" fmla="*/ 1 h 30"/>
                  <a:gd name="T50" fmla="*/ 2 w 50"/>
                  <a:gd name="T51" fmla="*/ 0 h 30"/>
                  <a:gd name="T52" fmla="*/ 2 w 50"/>
                  <a:gd name="T53" fmla="*/ 1 h 30"/>
                  <a:gd name="T54" fmla="*/ 0 w 50"/>
                  <a:gd name="T55" fmla="*/ 2 h 30"/>
                  <a:gd name="T56" fmla="*/ 0 w 50"/>
                  <a:gd name="T57" fmla="*/ 4 h 30"/>
                  <a:gd name="T58" fmla="*/ 1 w 50"/>
                  <a:gd name="T59" fmla="*/ 7 h 30"/>
                  <a:gd name="T60" fmla="*/ 3 w 50"/>
                  <a:gd name="T61" fmla="*/ 8 h 30"/>
                  <a:gd name="T62" fmla="*/ 5 w 50"/>
                  <a:gd name="T63" fmla="*/ 10 h 30"/>
                  <a:gd name="T64" fmla="*/ 4 w 50"/>
                  <a:gd name="T65" fmla="*/ 11 h 30"/>
                  <a:gd name="T66" fmla="*/ 3 w 50"/>
                  <a:gd name="T67" fmla="*/ 13 h 30"/>
                  <a:gd name="T68" fmla="*/ 1 w 50"/>
                  <a:gd name="T69" fmla="*/ 13 h 30"/>
                  <a:gd name="T70" fmla="*/ 1 w 50"/>
                  <a:gd name="T71" fmla="*/ 15 h 30"/>
                  <a:gd name="T72" fmla="*/ 1 w 50"/>
                  <a:gd name="T73" fmla="*/ 17 h 30"/>
                  <a:gd name="T74" fmla="*/ 1 w 50"/>
                  <a:gd name="T75" fmla="*/ 18 h 30"/>
                  <a:gd name="T76" fmla="*/ 0 w 50"/>
                  <a:gd name="T77" fmla="*/ 19 h 30"/>
                  <a:gd name="T78" fmla="*/ 3 w 50"/>
                  <a:gd name="T79" fmla="*/ 23 h 30"/>
                  <a:gd name="T80" fmla="*/ 5 w 50"/>
                  <a:gd name="T81" fmla="*/ 27 h 30"/>
                  <a:gd name="T82" fmla="*/ 6 w 50"/>
                  <a:gd name="T83" fmla="*/ 30 h 30"/>
                  <a:gd name="T84" fmla="*/ 10 w 50"/>
                  <a:gd name="T85" fmla="*/ 29 h 30"/>
                  <a:gd name="T86" fmla="*/ 13 w 50"/>
                  <a:gd name="T87" fmla="*/ 28 h 30"/>
                  <a:gd name="T88" fmla="*/ 15 w 50"/>
                  <a:gd name="T89" fmla="*/ 27 h 30"/>
                  <a:gd name="T90" fmla="*/ 19 w 50"/>
                  <a:gd name="T91" fmla="*/ 29 h 30"/>
                  <a:gd name="T92" fmla="*/ 22 w 50"/>
                  <a:gd name="T93" fmla="*/ 30 h 30"/>
                  <a:gd name="T94" fmla="*/ 27 w 50"/>
                  <a:gd name="T95" fmla="*/ 30 h 30"/>
                  <a:gd name="T96" fmla="*/ 30 w 50"/>
                  <a:gd name="T97" fmla="*/ 29 h 30"/>
                  <a:gd name="T98" fmla="*/ 30 w 50"/>
                  <a:gd name="T99" fmla="*/ 26 h 30"/>
                  <a:gd name="T100" fmla="*/ 32 w 50"/>
                  <a:gd name="T101" fmla="*/ 26 h 30"/>
                  <a:gd name="T102" fmla="*/ 38 w 50"/>
                  <a:gd name="T103" fmla="*/ 22 h 30"/>
                  <a:gd name="T104" fmla="*/ 42 w 50"/>
                  <a:gd name="T105" fmla="*/ 23 h 30"/>
                  <a:gd name="T106" fmla="*/ 45 w 50"/>
                  <a:gd name="T107" fmla="*/ 23 h 30"/>
                  <a:gd name="T108" fmla="*/ 43 w 50"/>
                  <a:gd name="T109" fmla="*/ 20 h 30"/>
                  <a:gd name="T110" fmla="*/ 42 w 50"/>
                  <a:gd name="T111" fmla="*/ 18 h 30"/>
                  <a:gd name="T112" fmla="*/ 40 w 50"/>
                  <a:gd name="T113" fmla="*/ 18 h 30"/>
                  <a:gd name="T114" fmla="*/ 42 w 50"/>
                  <a:gd name="T115" fmla="*/ 16 h 30"/>
                  <a:gd name="T116" fmla="*/ 44 w 50"/>
                  <a:gd name="T117" fmla="*/ 13 h 30"/>
                  <a:gd name="T118" fmla="*/ 46 w 50"/>
                  <a:gd name="T119" fmla="*/ 9 h 30"/>
                  <a:gd name="T120" fmla="*/ 49 w 50"/>
                  <a:gd name="T121" fmla="*/ 6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0" h="30">
                    <a:moveTo>
                      <a:pt x="49" y="6"/>
                    </a:moveTo>
                    <a:cubicBezTo>
                      <a:pt x="49" y="5"/>
                      <a:pt x="49" y="5"/>
                      <a:pt x="49" y="5"/>
                    </a:cubicBezTo>
                    <a:cubicBezTo>
                      <a:pt x="48" y="5"/>
                      <a:pt x="48" y="5"/>
                      <a:pt x="48" y="5"/>
                    </a:cubicBezTo>
                    <a:cubicBezTo>
                      <a:pt x="48" y="5"/>
                      <a:pt x="47" y="5"/>
                      <a:pt x="47" y="5"/>
                    </a:cubicBezTo>
                    <a:cubicBezTo>
                      <a:pt x="45" y="4"/>
                      <a:pt x="45" y="4"/>
                      <a:pt x="45" y="4"/>
                    </a:cubicBezTo>
                    <a:cubicBezTo>
                      <a:pt x="45" y="4"/>
                      <a:pt x="45" y="4"/>
                      <a:pt x="45" y="4"/>
                    </a:cubicBezTo>
                    <a:cubicBezTo>
                      <a:pt x="45" y="3"/>
                      <a:pt x="45" y="3"/>
                      <a:pt x="45" y="3"/>
                    </a:cubicBezTo>
                    <a:cubicBezTo>
                      <a:pt x="45" y="3"/>
                      <a:pt x="44" y="3"/>
                      <a:pt x="44" y="3"/>
                    </a:cubicBezTo>
                    <a:cubicBezTo>
                      <a:pt x="44" y="3"/>
                      <a:pt x="44" y="3"/>
                      <a:pt x="44" y="3"/>
                    </a:cubicBezTo>
                    <a:cubicBezTo>
                      <a:pt x="44" y="3"/>
                      <a:pt x="44" y="3"/>
                      <a:pt x="44" y="3"/>
                    </a:cubicBezTo>
                    <a:cubicBezTo>
                      <a:pt x="44" y="3"/>
                      <a:pt x="43" y="3"/>
                      <a:pt x="43" y="3"/>
                    </a:cubicBezTo>
                    <a:cubicBezTo>
                      <a:pt x="43" y="3"/>
                      <a:pt x="43" y="3"/>
                      <a:pt x="42" y="3"/>
                    </a:cubicBezTo>
                    <a:cubicBezTo>
                      <a:pt x="42" y="3"/>
                      <a:pt x="42" y="3"/>
                      <a:pt x="42" y="3"/>
                    </a:cubicBezTo>
                    <a:cubicBezTo>
                      <a:pt x="42" y="3"/>
                      <a:pt x="42" y="2"/>
                      <a:pt x="42" y="3"/>
                    </a:cubicBezTo>
                    <a:cubicBezTo>
                      <a:pt x="41" y="3"/>
                      <a:pt x="41" y="3"/>
                      <a:pt x="41" y="3"/>
                    </a:cubicBezTo>
                    <a:cubicBezTo>
                      <a:pt x="40" y="3"/>
                      <a:pt x="40" y="2"/>
                      <a:pt x="40" y="2"/>
                    </a:cubicBezTo>
                    <a:cubicBezTo>
                      <a:pt x="39" y="2"/>
                      <a:pt x="39" y="2"/>
                      <a:pt x="39" y="2"/>
                    </a:cubicBezTo>
                    <a:cubicBezTo>
                      <a:pt x="39" y="2"/>
                      <a:pt x="38" y="1"/>
                      <a:pt x="38" y="1"/>
                    </a:cubicBezTo>
                    <a:cubicBezTo>
                      <a:pt x="37" y="1"/>
                      <a:pt x="37" y="1"/>
                      <a:pt x="37" y="1"/>
                    </a:cubicBezTo>
                    <a:cubicBezTo>
                      <a:pt x="37" y="1"/>
                      <a:pt x="37" y="1"/>
                      <a:pt x="37" y="2"/>
                    </a:cubicBezTo>
                    <a:cubicBezTo>
                      <a:pt x="35" y="2"/>
                      <a:pt x="35" y="2"/>
                      <a:pt x="35" y="2"/>
                    </a:cubicBezTo>
                    <a:cubicBezTo>
                      <a:pt x="35" y="2"/>
                      <a:pt x="35" y="2"/>
                      <a:pt x="35" y="2"/>
                    </a:cubicBezTo>
                    <a:cubicBezTo>
                      <a:pt x="33" y="2"/>
                      <a:pt x="33" y="2"/>
                      <a:pt x="33" y="2"/>
                    </a:cubicBezTo>
                    <a:cubicBezTo>
                      <a:pt x="32" y="2"/>
                      <a:pt x="32" y="2"/>
                      <a:pt x="32" y="2"/>
                    </a:cubicBezTo>
                    <a:cubicBezTo>
                      <a:pt x="30" y="3"/>
                      <a:pt x="30" y="3"/>
                      <a:pt x="30" y="3"/>
                    </a:cubicBezTo>
                    <a:cubicBezTo>
                      <a:pt x="30" y="3"/>
                      <a:pt x="30" y="3"/>
                      <a:pt x="30" y="3"/>
                    </a:cubicBezTo>
                    <a:cubicBezTo>
                      <a:pt x="28" y="4"/>
                      <a:pt x="28" y="4"/>
                      <a:pt x="28" y="4"/>
                    </a:cubicBezTo>
                    <a:cubicBezTo>
                      <a:pt x="28" y="4"/>
                      <a:pt x="28" y="5"/>
                      <a:pt x="28" y="5"/>
                    </a:cubicBezTo>
                    <a:cubicBezTo>
                      <a:pt x="27" y="5"/>
                      <a:pt x="27" y="5"/>
                      <a:pt x="27" y="5"/>
                    </a:cubicBezTo>
                    <a:cubicBezTo>
                      <a:pt x="27" y="5"/>
                      <a:pt x="27" y="5"/>
                      <a:pt x="27" y="5"/>
                    </a:cubicBezTo>
                    <a:cubicBezTo>
                      <a:pt x="26" y="6"/>
                      <a:pt x="26" y="6"/>
                      <a:pt x="26" y="6"/>
                    </a:cubicBezTo>
                    <a:cubicBezTo>
                      <a:pt x="25" y="6"/>
                      <a:pt x="25" y="6"/>
                      <a:pt x="25" y="6"/>
                    </a:cubicBezTo>
                    <a:cubicBezTo>
                      <a:pt x="25" y="6"/>
                      <a:pt x="25" y="6"/>
                      <a:pt x="25" y="6"/>
                    </a:cubicBezTo>
                    <a:cubicBezTo>
                      <a:pt x="24" y="6"/>
                      <a:pt x="24" y="6"/>
                      <a:pt x="24" y="6"/>
                    </a:cubicBezTo>
                    <a:cubicBezTo>
                      <a:pt x="23" y="5"/>
                      <a:pt x="23" y="5"/>
                      <a:pt x="23" y="5"/>
                    </a:cubicBezTo>
                    <a:cubicBezTo>
                      <a:pt x="23" y="5"/>
                      <a:pt x="23" y="5"/>
                      <a:pt x="22" y="5"/>
                    </a:cubicBezTo>
                    <a:cubicBezTo>
                      <a:pt x="22" y="5"/>
                      <a:pt x="22" y="5"/>
                      <a:pt x="22" y="5"/>
                    </a:cubicBezTo>
                    <a:cubicBezTo>
                      <a:pt x="22" y="6"/>
                      <a:pt x="22" y="6"/>
                      <a:pt x="21" y="6"/>
                    </a:cubicBezTo>
                    <a:cubicBezTo>
                      <a:pt x="21" y="5"/>
                      <a:pt x="21" y="5"/>
                      <a:pt x="21" y="5"/>
                    </a:cubicBezTo>
                    <a:cubicBezTo>
                      <a:pt x="21" y="5"/>
                      <a:pt x="20" y="5"/>
                      <a:pt x="20" y="5"/>
                    </a:cubicBezTo>
                    <a:cubicBezTo>
                      <a:pt x="19" y="6"/>
                      <a:pt x="19" y="6"/>
                      <a:pt x="19" y="6"/>
                    </a:cubicBezTo>
                    <a:cubicBezTo>
                      <a:pt x="19" y="6"/>
                      <a:pt x="19" y="6"/>
                      <a:pt x="18" y="6"/>
                    </a:cubicBezTo>
                    <a:cubicBezTo>
                      <a:pt x="18" y="5"/>
                      <a:pt x="18" y="5"/>
                      <a:pt x="18" y="5"/>
                    </a:cubicBezTo>
                    <a:cubicBezTo>
                      <a:pt x="17" y="5"/>
                      <a:pt x="17" y="5"/>
                      <a:pt x="17" y="5"/>
                    </a:cubicBezTo>
                    <a:cubicBezTo>
                      <a:pt x="16" y="5"/>
                      <a:pt x="16" y="5"/>
                      <a:pt x="16" y="5"/>
                    </a:cubicBezTo>
                    <a:cubicBezTo>
                      <a:pt x="16" y="6"/>
                      <a:pt x="16" y="5"/>
                      <a:pt x="15" y="5"/>
                    </a:cubicBezTo>
                    <a:cubicBezTo>
                      <a:pt x="15" y="5"/>
                      <a:pt x="15" y="5"/>
                      <a:pt x="15" y="5"/>
                    </a:cubicBezTo>
                    <a:cubicBezTo>
                      <a:pt x="14" y="5"/>
                      <a:pt x="14" y="5"/>
                      <a:pt x="14" y="5"/>
                    </a:cubicBezTo>
                    <a:cubicBezTo>
                      <a:pt x="14" y="4"/>
                      <a:pt x="14" y="4"/>
                      <a:pt x="14" y="4"/>
                    </a:cubicBezTo>
                    <a:cubicBezTo>
                      <a:pt x="13" y="4"/>
                      <a:pt x="13" y="4"/>
                      <a:pt x="13" y="4"/>
                    </a:cubicBezTo>
                    <a:cubicBezTo>
                      <a:pt x="12" y="4"/>
                      <a:pt x="12" y="4"/>
                      <a:pt x="12" y="4"/>
                    </a:cubicBezTo>
                    <a:cubicBezTo>
                      <a:pt x="12" y="4"/>
                      <a:pt x="12" y="4"/>
                      <a:pt x="12" y="4"/>
                    </a:cubicBezTo>
                    <a:cubicBezTo>
                      <a:pt x="11" y="4"/>
                      <a:pt x="11" y="4"/>
                      <a:pt x="11" y="4"/>
                    </a:cubicBezTo>
                    <a:cubicBezTo>
                      <a:pt x="11" y="4"/>
                      <a:pt x="11" y="4"/>
                      <a:pt x="11" y="4"/>
                    </a:cubicBezTo>
                    <a:cubicBezTo>
                      <a:pt x="10" y="4"/>
                      <a:pt x="10" y="4"/>
                      <a:pt x="10" y="4"/>
                    </a:cubicBezTo>
                    <a:cubicBezTo>
                      <a:pt x="10" y="4"/>
                      <a:pt x="10" y="4"/>
                      <a:pt x="9" y="4"/>
                    </a:cubicBezTo>
                    <a:cubicBezTo>
                      <a:pt x="8" y="3"/>
                      <a:pt x="8" y="3"/>
                      <a:pt x="8" y="3"/>
                    </a:cubicBezTo>
                    <a:cubicBezTo>
                      <a:pt x="8" y="3"/>
                      <a:pt x="8" y="3"/>
                      <a:pt x="8" y="3"/>
                    </a:cubicBezTo>
                    <a:cubicBezTo>
                      <a:pt x="7" y="3"/>
                      <a:pt x="7" y="3"/>
                      <a:pt x="7" y="3"/>
                    </a:cubicBezTo>
                    <a:cubicBezTo>
                      <a:pt x="7" y="3"/>
                      <a:pt x="7" y="3"/>
                      <a:pt x="7" y="3"/>
                    </a:cubicBezTo>
                    <a:cubicBezTo>
                      <a:pt x="6" y="4"/>
                      <a:pt x="6" y="4"/>
                      <a:pt x="6" y="4"/>
                    </a:cubicBezTo>
                    <a:cubicBezTo>
                      <a:pt x="6" y="4"/>
                      <a:pt x="6" y="4"/>
                      <a:pt x="6" y="4"/>
                    </a:cubicBezTo>
                    <a:cubicBezTo>
                      <a:pt x="5" y="4"/>
                      <a:pt x="5" y="4"/>
                      <a:pt x="5" y="4"/>
                    </a:cubicBezTo>
                    <a:cubicBezTo>
                      <a:pt x="5" y="4"/>
                      <a:pt x="4" y="4"/>
                      <a:pt x="4" y="3"/>
                    </a:cubicBezTo>
                    <a:cubicBezTo>
                      <a:pt x="4" y="3"/>
                      <a:pt x="4" y="3"/>
                      <a:pt x="4" y="3"/>
                    </a:cubicBezTo>
                    <a:cubicBezTo>
                      <a:pt x="4" y="3"/>
                      <a:pt x="4" y="3"/>
                      <a:pt x="4" y="3"/>
                    </a:cubicBezTo>
                    <a:cubicBezTo>
                      <a:pt x="4" y="2"/>
                      <a:pt x="4" y="2"/>
                      <a:pt x="4" y="2"/>
                    </a:cubicBezTo>
                    <a:cubicBezTo>
                      <a:pt x="4" y="2"/>
                      <a:pt x="4" y="2"/>
                      <a:pt x="5" y="2"/>
                    </a:cubicBezTo>
                    <a:cubicBezTo>
                      <a:pt x="5" y="2"/>
                      <a:pt x="5" y="2"/>
                      <a:pt x="5" y="2"/>
                    </a:cubicBezTo>
                    <a:cubicBezTo>
                      <a:pt x="5" y="2"/>
                      <a:pt x="5" y="2"/>
                      <a:pt x="5" y="2"/>
                    </a:cubicBezTo>
                    <a:cubicBezTo>
                      <a:pt x="5" y="2"/>
                      <a:pt x="5" y="2"/>
                      <a:pt x="5" y="2"/>
                    </a:cubicBezTo>
                    <a:cubicBezTo>
                      <a:pt x="6" y="1"/>
                      <a:pt x="6" y="1"/>
                      <a:pt x="6" y="1"/>
                    </a:cubicBezTo>
                    <a:cubicBezTo>
                      <a:pt x="5" y="1"/>
                      <a:pt x="5" y="1"/>
                      <a:pt x="5" y="1"/>
                    </a:cubicBezTo>
                    <a:cubicBezTo>
                      <a:pt x="5" y="1"/>
                      <a:pt x="5" y="1"/>
                      <a:pt x="5" y="1"/>
                    </a:cubicBezTo>
                    <a:cubicBezTo>
                      <a:pt x="5" y="1"/>
                      <a:pt x="5" y="1"/>
                      <a:pt x="4" y="1"/>
                    </a:cubicBezTo>
                    <a:cubicBezTo>
                      <a:pt x="3" y="0"/>
                      <a:pt x="3" y="0"/>
                      <a:pt x="3" y="0"/>
                    </a:cubicBezTo>
                    <a:cubicBezTo>
                      <a:pt x="3" y="0"/>
                      <a:pt x="3" y="0"/>
                      <a:pt x="3" y="0"/>
                    </a:cubicBezTo>
                    <a:cubicBezTo>
                      <a:pt x="2" y="0"/>
                      <a:pt x="2" y="0"/>
                      <a:pt x="2" y="0"/>
                    </a:cubicBezTo>
                    <a:cubicBezTo>
                      <a:pt x="2" y="0"/>
                      <a:pt x="2" y="0"/>
                      <a:pt x="2" y="0"/>
                    </a:cubicBezTo>
                    <a:cubicBezTo>
                      <a:pt x="2" y="0"/>
                      <a:pt x="2" y="0"/>
                      <a:pt x="2" y="1"/>
                    </a:cubicBezTo>
                    <a:cubicBezTo>
                      <a:pt x="2" y="1"/>
                      <a:pt x="2" y="1"/>
                      <a:pt x="2" y="1"/>
                    </a:cubicBezTo>
                    <a:cubicBezTo>
                      <a:pt x="2" y="1"/>
                      <a:pt x="2" y="1"/>
                      <a:pt x="1" y="1"/>
                    </a:cubicBezTo>
                    <a:cubicBezTo>
                      <a:pt x="1" y="2"/>
                      <a:pt x="1" y="2"/>
                      <a:pt x="1" y="2"/>
                    </a:cubicBezTo>
                    <a:cubicBezTo>
                      <a:pt x="1" y="2"/>
                      <a:pt x="0" y="2"/>
                      <a:pt x="0" y="2"/>
                    </a:cubicBezTo>
                    <a:cubicBezTo>
                      <a:pt x="0" y="3"/>
                      <a:pt x="0" y="3"/>
                      <a:pt x="0" y="3"/>
                    </a:cubicBezTo>
                    <a:cubicBezTo>
                      <a:pt x="0" y="3"/>
                      <a:pt x="0" y="3"/>
                      <a:pt x="0" y="3"/>
                    </a:cubicBezTo>
                    <a:cubicBezTo>
                      <a:pt x="0" y="3"/>
                      <a:pt x="0" y="4"/>
                      <a:pt x="0" y="4"/>
                    </a:cubicBezTo>
                    <a:cubicBezTo>
                      <a:pt x="1" y="5"/>
                      <a:pt x="1" y="5"/>
                      <a:pt x="1" y="5"/>
                    </a:cubicBezTo>
                    <a:cubicBezTo>
                      <a:pt x="1" y="5"/>
                      <a:pt x="1" y="5"/>
                      <a:pt x="1" y="5"/>
                    </a:cubicBezTo>
                    <a:cubicBezTo>
                      <a:pt x="1" y="7"/>
                      <a:pt x="1" y="7"/>
                      <a:pt x="1" y="7"/>
                    </a:cubicBezTo>
                    <a:cubicBezTo>
                      <a:pt x="1" y="7"/>
                      <a:pt x="1" y="7"/>
                      <a:pt x="1" y="7"/>
                    </a:cubicBezTo>
                    <a:cubicBezTo>
                      <a:pt x="3" y="8"/>
                      <a:pt x="3" y="8"/>
                      <a:pt x="3" y="8"/>
                    </a:cubicBezTo>
                    <a:cubicBezTo>
                      <a:pt x="3" y="8"/>
                      <a:pt x="3" y="8"/>
                      <a:pt x="3" y="8"/>
                    </a:cubicBezTo>
                    <a:cubicBezTo>
                      <a:pt x="4" y="9"/>
                      <a:pt x="4" y="9"/>
                      <a:pt x="4" y="9"/>
                    </a:cubicBezTo>
                    <a:cubicBezTo>
                      <a:pt x="4" y="9"/>
                      <a:pt x="4" y="10"/>
                      <a:pt x="5" y="10"/>
                    </a:cubicBezTo>
                    <a:cubicBezTo>
                      <a:pt x="5" y="10"/>
                      <a:pt x="5" y="10"/>
                      <a:pt x="5" y="10"/>
                    </a:cubicBezTo>
                    <a:cubicBezTo>
                      <a:pt x="5" y="10"/>
                      <a:pt x="5" y="10"/>
                      <a:pt x="5" y="10"/>
                    </a:cubicBezTo>
                    <a:cubicBezTo>
                      <a:pt x="5" y="10"/>
                      <a:pt x="5" y="10"/>
                      <a:pt x="5" y="10"/>
                    </a:cubicBezTo>
                    <a:cubicBezTo>
                      <a:pt x="4" y="11"/>
                      <a:pt x="4" y="11"/>
                      <a:pt x="4" y="11"/>
                    </a:cubicBezTo>
                    <a:cubicBezTo>
                      <a:pt x="4" y="11"/>
                      <a:pt x="3" y="11"/>
                      <a:pt x="3" y="12"/>
                    </a:cubicBezTo>
                    <a:cubicBezTo>
                      <a:pt x="3" y="12"/>
                      <a:pt x="3" y="12"/>
                      <a:pt x="3" y="12"/>
                    </a:cubicBezTo>
                    <a:cubicBezTo>
                      <a:pt x="3" y="13"/>
                      <a:pt x="3" y="13"/>
                      <a:pt x="3" y="13"/>
                    </a:cubicBezTo>
                    <a:cubicBezTo>
                      <a:pt x="2" y="12"/>
                      <a:pt x="2" y="12"/>
                      <a:pt x="2" y="12"/>
                    </a:cubicBezTo>
                    <a:cubicBezTo>
                      <a:pt x="2" y="12"/>
                      <a:pt x="2" y="12"/>
                      <a:pt x="1" y="12"/>
                    </a:cubicBezTo>
                    <a:cubicBezTo>
                      <a:pt x="1" y="13"/>
                      <a:pt x="1" y="13"/>
                      <a:pt x="1" y="13"/>
                    </a:cubicBezTo>
                    <a:cubicBezTo>
                      <a:pt x="0" y="13"/>
                      <a:pt x="0" y="13"/>
                      <a:pt x="1" y="13"/>
                    </a:cubicBezTo>
                    <a:cubicBezTo>
                      <a:pt x="1" y="15"/>
                      <a:pt x="1" y="15"/>
                      <a:pt x="1" y="15"/>
                    </a:cubicBezTo>
                    <a:cubicBezTo>
                      <a:pt x="1" y="15"/>
                      <a:pt x="1" y="15"/>
                      <a:pt x="1" y="15"/>
                    </a:cubicBezTo>
                    <a:cubicBezTo>
                      <a:pt x="1" y="16"/>
                      <a:pt x="1" y="16"/>
                      <a:pt x="1" y="16"/>
                    </a:cubicBezTo>
                    <a:cubicBezTo>
                      <a:pt x="1" y="16"/>
                      <a:pt x="1" y="16"/>
                      <a:pt x="1" y="16"/>
                    </a:cubicBezTo>
                    <a:cubicBezTo>
                      <a:pt x="1" y="17"/>
                      <a:pt x="1" y="17"/>
                      <a:pt x="1" y="17"/>
                    </a:cubicBezTo>
                    <a:cubicBezTo>
                      <a:pt x="1" y="17"/>
                      <a:pt x="2" y="17"/>
                      <a:pt x="1" y="17"/>
                    </a:cubicBezTo>
                    <a:cubicBezTo>
                      <a:pt x="1" y="18"/>
                      <a:pt x="1" y="18"/>
                      <a:pt x="1" y="18"/>
                    </a:cubicBezTo>
                    <a:cubicBezTo>
                      <a:pt x="1" y="18"/>
                      <a:pt x="1" y="18"/>
                      <a:pt x="1" y="18"/>
                    </a:cubicBezTo>
                    <a:cubicBezTo>
                      <a:pt x="0" y="19"/>
                      <a:pt x="0" y="19"/>
                      <a:pt x="0" y="19"/>
                    </a:cubicBezTo>
                    <a:cubicBezTo>
                      <a:pt x="0" y="19"/>
                      <a:pt x="0" y="19"/>
                      <a:pt x="0" y="19"/>
                    </a:cubicBezTo>
                    <a:cubicBezTo>
                      <a:pt x="0" y="19"/>
                      <a:pt x="0" y="19"/>
                      <a:pt x="0" y="19"/>
                    </a:cubicBezTo>
                    <a:cubicBezTo>
                      <a:pt x="0" y="19"/>
                      <a:pt x="0" y="20"/>
                      <a:pt x="1" y="20"/>
                    </a:cubicBezTo>
                    <a:cubicBezTo>
                      <a:pt x="1" y="20"/>
                      <a:pt x="1" y="21"/>
                      <a:pt x="2" y="21"/>
                    </a:cubicBezTo>
                    <a:cubicBezTo>
                      <a:pt x="3" y="22"/>
                      <a:pt x="3" y="23"/>
                      <a:pt x="3" y="23"/>
                    </a:cubicBezTo>
                    <a:cubicBezTo>
                      <a:pt x="4" y="22"/>
                      <a:pt x="4" y="23"/>
                      <a:pt x="4" y="23"/>
                    </a:cubicBezTo>
                    <a:cubicBezTo>
                      <a:pt x="4" y="24"/>
                      <a:pt x="5" y="25"/>
                      <a:pt x="5" y="25"/>
                    </a:cubicBezTo>
                    <a:cubicBezTo>
                      <a:pt x="6" y="26"/>
                      <a:pt x="5" y="26"/>
                      <a:pt x="5" y="27"/>
                    </a:cubicBezTo>
                    <a:cubicBezTo>
                      <a:pt x="5" y="29"/>
                      <a:pt x="5" y="29"/>
                      <a:pt x="4" y="29"/>
                    </a:cubicBezTo>
                    <a:cubicBezTo>
                      <a:pt x="4" y="29"/>
                      <a:pt x="4" y="29"/>
                      <a:pt x="4" y="29"/>
                    </a:cubicBezTo>
                    <a:cubicBezTo>
                      <a:pt x="5" y="29"/>
                      <a:pt x="6" y="30"/>
                      <a:pt x="6" y="30"/>
                    </a:cubicBezTo>
                    <a:cubicBezTo>
                      <a:pt x="7" y="30"/>
                      <a:pt x="7" y="29"/>
                      <a:pt x="7" y="29"/>
                    </a:cubicBezTo>
                    <a:cubicBezTo>
                      <a:pt x="8" y="29"/>
                      <a:pt x="7" y="30"/>
                      <a:pt x="9" y="29"/>
                    </a:cubicBezTo>
                    <a:cubicBezTo>
                      <a:pt x="10" y="28"/>
                      <a:pt x="9" y="29"/>
                      <a:pt x="10" y="29"/>
                    </a:cubicBezTo>
                    <a:cubicBezTo>
                      <a:pt x="11" y="29"/>
                      <a:pt x="11" y="29"/>
                      <a:pt x="11" y="29"/>
                    </a:cubicBezTo>
                    <a:cubicBezTo>
                      <a:pt x="12" y="28"/>
                      <a:pt x="12" y="29"/>
                      <a:pt x="12" y="28"/>
                    </a:cubicBezTo>
                    <a:cubicBezTo>
                      <a:pt x="13" y="28"/>
                      <a:pt x="13" y="28"/>
                      <a:pt x="13" y="28"/>
                    </a:cubicBezTo>
                    <a:cubicBezTo>
                      <a:pt x="13" y="29"/>
                      <a:pt x="13" y="28"/>
                      <a:pt x="13" y="28"/>
                    </a:cubicBezTo>
                    <a:cubicBezTo>
                      <a:pt x="14" y="28"/>
                      <a:pt x="13" y="27"/>
                      <a:pt x="14" y="27"/>
                    </a:cubicBezTo>
                    <a:cubicBezTo>
                      <a:pt x="15" y="27"/>
                      <a:pt x="14" y="28"/>
                      <a:pt x="15" y="27"/>
                    </a:cubicBezTo>
                    <a:cubicBezTo>
                      <a:pt x="15" y="27"/>
                      <a:pt x="15" y="28"/>
                      <a:pt x="16" y="28"/>
                    </a:cubicBezTo>
                    <a:cubicBezTo>
                      <a:pt x="17" y="28"/>
                      <a:pt x="17" y="27"/>
                      <a:pt x="17" y="27"/>
                    </a:cubicBezTo>
                    <a:cubicBezTo>
                      <a:pt x="18" y="27"/>
                      <a:pt x="17" y="29"/>
                      <a:pt x="19" y="29"/>
                    </a:cubicBezTo>
                    <a:cubicBezTo>
                      <a:pt x="19" y="29"/>
                      <a:pt x="19" y="30"/>
                      <a:pt x="20" y="29"/>
                    </a:cubicBezTo>
                    <a:cubicBezTo>
                      <a:pt x="20" y="29"/>
                      <a:pt x="19" y="29"/>
                      <a:pt x="20" y="29"/>
                    </a:cubicBezTo>
                    <a:cubicBezTo>
                      <a:pt x="22" y="29"/>
                      <a:pt x="21" y="30"/>
                      <a:pt x="22" y="30"/>
                    </a:cubicBezTo>
                    <a:cubicBezTo>
                      <a:pt x="23" y="30"/>
                      <a:pt x="23" y="30"/>
                      <a:pt x="24" y="30"/>
                    </a:cubicBezTo>
                    <a:cubicBezTo>
                      <a:pt x="25" y="30"/>
                      <a:pt x="25" y="30"/>
                      <a:pt x="26" y="30"/>
                    </a:cubicBezTo>
                    <a:cubicBezTo>
                      <a:pt x="26" y="30"/>
                      <a:pt x="26" y="30"/>
                      <a:pt x="27" y="30"/>
                    </a:cubicBezTo>
                    <a:cubicBezTo>
                      <a:pt x="27" y="30"/>
                      <a:pt x="27" y="29"/>
                      <a:pt x="27" y="29"/>
                    </a:cubicBezTo>
                    <a:cubicBezTo>
                      <a:pt x="28" y="29"/>
                      <a:pt x="28" y="30"/>
                      <a:pt x="29" y="29"/>
                    </a:cubicBezTo>
                    <a:cubicBezTo>
                      <a:pt x="30" y="29"/>
                      <a:pt x="30" y="30"/>
                      <a:pt x="30" y="29"/>
                    </a:cubicBezTo>
                    <a:cubicBezTo>
                      <a:pt x="31" y="28"/>
                      <a:pt x="30" y="29"/>
                      <a:pt x="30" y="28"/>
                    </a:cubicBezTo>
                    <a:cubicBezTo>
                      <a:pt x="31" y="27"/>
                      <a:pt x="30" y="28"/>
                      <a:pt x="30" y="27"/>
                    </a:cubicBezTo>
                    <a:cubicBezTo>
                      <a:pt x="30" y="26"/>
                      <a:pt x="29" y="27"/>
                      <a:pt x="30" y="26"/>
                    </a:cubicBezTo>
                    <a:cubicBezTo>
                      <a:pt x="30" y="26"/>
                      <a:pt x="30" y="25"/>
                      <a:pt x="31" y="26"/>
                    </a:cubicBezTo>
                    <a:cubicBezTo>
                      <a:pt x="32" y="26"/>
                      <a:pt x="32" y="26"/>
                      <a:pt x="32" y="26"/>
                    </a:cubicBezTo>
                    <a:cubicBezTo>
                      <a:pt x="32" y="26"/>
                      <a:pt x="32" y="26"/>
                      <a:pt x="32" y="26"/>
                    </a:cubicBezTo>
                    <a:cubicBezTo>
                      <a:pt x="32" y="25"/>
                      <a:pt x="32" y="25"/>
                      <a:pt x="33" y="25"/>
                    </a:cubicBezTo>
                    <a:cubicBezTo>
                      <a:pt x="34" y="25"/>
                      <a:pt x="33" y="23"/>
                      <a:pt x="34" y="23"/>
                    </a:cubicBezTo>
                    <a:cubicBezTo>
                      <a:pt x="38" y="24"/>
                      <a:pt x="37" y="21"/>
                      <a:pt x="38" y="22"/>
                    </a:cubicBezTo>
                    <a:cubicBezTo>
                      <a:pt x="39" y="23"/>
                      <a:pt x="39" y="21"/>
                      <a:pt x="39" y="22"/>
                    </a:cubicBezTo>
                    <a:cubicBezTo>
                      <a:pt x="40" y="23"/>
                      <a:pt x="41" y="23"/>
                      <a:pt x="41" y="24"/>
                    </a:cubicBezTo>
                    <a:cubicBezTo>
                      <a:pt x="42" y="25"/>
                      <a:pt x="42" y="24"/>
                      <a:pt x="42" y="23"/>
                    </a:cubicBezTo>
                    <a:cubicBezTo>
                      <a:pt x="43" y="23"/>
                      <a:pt x="43" y="24"/>
                      <a:pt x="44" y="24"/>
                    </a:cubicBezTo>
                    <a:cubicBezTo>
                      <a:pt x="44" y="23"/>
                      <a:pt x="45" y="24"/>
                      <a:pt x="45" y="23"/>
                    </a:cubicBezTo>
                    <a:cubicBezTo>
                      <a:pt x="45" y="23"/>
                      <a:pt x="45" y="23"/>
                      <a:pt x="45" y="23"/>
                    </a:cubicBezTo>
                    <a:cubicBezTo>
                      <a:pt x="45" y="23"/>
                      <a:pt x="45" y="23"/>
                      <a:pt x="45" y="23"/>
                    </a:cubicBezTo>
                    <a:cubicBezTo>
                      <a:pt x="45" y="22"/>
                      <a:pt x="44" y="21"/>
                      <a:pt x="44" y="21"/>
                    </a:cubicBezTo>
                    <a:cubicBezTo>
                      <a:pt x="43" y="21"/>
                      <a:pt x="43" y="20"/>
                      <a:pt x="43" y="20"/>
                    </a:cubicBezTo>
                    <a:cubicBezTo>
                      <a:pt x="43" y="20"/>
                      <a:pt x="43" y="19"/>
                      <a:pt x="43" y="19"/>
                    </a:cubicBezTo>
                    <a:cubicBezTo>
                      <a:pt x="43" y="19"/>
                      <a:pt x="42" y="19"/>
                      <a:pt x="43" y="19"/>
                    </a:cubicBezTo>
                    <a:cubicBezTo>
                      <a:pt x="43" y="18"/>
                      <a:pt x="43" y="18"/>
                      <a:pt x="42" y="18"/>
                    </a:cubicBezTo>
                    <a:cubicBezTo>
                      <a:pt x="42" y="18"/>
                      <a:pt x="42" y="18"/>
                      <a:pt x="42" y="18"/>
                    </a:cubicBezTo>
                    <a:cubicBezTo>
                      <a:pt x="41" y="18"/>
                      <a:pt x="41" y="19"/>
                      <a:pt x="41" y="18"/>
                    </a:cubicBezTo>
                    <a:cubicBezTo>
                      <a:pt x="41" y="18"/>
                      <a:pt x="40" y="19"/>
                      <a:pt x="40" y="18"/>
                    </a:cubicBezTo>
                    <a:cubicBezTo>
                      <a:pt x="40" y="18"/>
                      <a:pt x="41" y="18"/>
                      <a:pt x="41" y="17"/>
                    </a:cubicBezTo>
                    <a:cubicBezTo>
                      <a:pt x="41" y="16"/>
                      <a:pt x="42" y="17"/>
                      <a:pt x="42" y="17"/>
                    </a:cubicBezTo>
                    <a:cubicBezTo>
                      <a:pt x="42" y="17"/>
                      <a:pt x="42" y="16"/>
                      <a:pt x="42" y="16"/>
                    </a:cubicBezTo>
                    <a:cubicBezTo>
                      <a:pt x="43" y="16"/>
                      <a:pt x="43" y="16"/>
                      <a:pt x="43" y="15"/>
                    </a:cubicBezTo>
                    <a:cubicBezTo>
                      <a:pt x="43" y="15"/>
                      <a:pt x="44" y="16"/>
                      <a:pt x="44" y="15"/>
                    </a:cubicBezTo>
                    <a:cubicBezTo>
                      <a:pt x="44" y="15"/>
                      <a:pt x="44" y="13"/>
                      <a:pt x="44" y="13"/>
                    </a:cubicBezTo>
                    <a:cubicBezTo>
                      <a:pt x="44" y="11"/>
                      <a:pt x="45" y="11"/>
                      <a:pt x="44" y="11"/>
                    </a:cubicBezTo>
                    <a:cubicBezTo>
                      <a:pt x="44" y="10"/>
                      <a:pt x="44" y="11"/>
                      <a:pt x="45" y="10"/>
                    </a:cubicBezTo>
                    <a:cubicBezTo>
                      <a:pt x="45" y="10"/>
                      <a:pt x="46" y="8"/>
                      <a:pt x="46" y="9"/>
                    </a:cubicBezTo>
                    <a:cubicBezTo>
                      <a:pt x="47" y="9"/>
                      <a:pt x="47" y="8"/>
                      <a:pt x="48" y="9"/>
                    </a:cubicBezTo>
                    <a:cubicBezTo>
                      <a:pt x="49" y="9"/>
                      <a:pt x="48" y="9"/>
                      <a:pt x="50" y="8"/>
                    </a:cubicBezTo>
                    <a:cubicBezTo>
                      <a:pt x="50" y="7"/>
                      <a:pt x="49" y="8"/>
                      <a:pt x="49" y="6"/>
                    </a:cubicBezTo>
                    <a:close/>
                  </a:path>
                </a:pathLst>
              </a:custGeom>
              <a:solidFill>
                <a:schemeClr val="accent1"/>
              </a:solidFill>
              <a:ln w="3175">
                <a:noFill/>
              </a:ln>
            </p:spPr>
            <p:txBody>
              <a:bodyPr vert="horz" wrap="square" lIns="91440" tIns="45720" rIns="91440" bIns="45720" numCol="1" anchor="t" anchorCtr="0" compatLnSpc="1">
                <a:prstTxWarp prst="textNoShape">
                  <a:avLst/>
                </a:prstTxWarp>
              </a:bodyPr>
              <a:lstStyle/>
              <a:p>
                <a:endParaRPr lang="en-GB"/>
              </a:p>
            </p:txBody>
          </p:sp>
          <p:sp>
            <p:nvSpPr>
              <p:cNvPr id="5444" name="Freeform 3115">
                <a:extLst>
                  <a:ext uri="{FF2B5EF4-FFF2-40B4-BE49-F238E27FC236}">
                    <a16:creationId xmlns:a16="http://schemas.microsoft.com/office/drawing/2014/main" id="{263E0156-DB77-A19C-7836-418FADE8019A}"/>
                  </a:ext>
                </a:extLst>
              </p:cNvPr>
              <p:cNvSpPr>
                <a:spLocks noEditPoints="1"/>
              </p:cNvSpPr>
              <p:nvPr/>
            </p:nvSpPr>
            <p:spPr bwMode="auto">
              <a:xfrm>
                <a:off x="4706938" y="3279775"/>
                <a:ext cx="160338" cy="85725"/>
              </a:xfrm>
              <a:custGeom>
                <a:avLst/>
                <a:gdLst>
                  <a:gd name="T0" fmla="*/ 26 w 56"/>
                  <a:gd name="T1" fmla="*/ 26 h 30"/>
                  <a:gd name="T2" fmla="*/ 28 w 56"/>
                  <a:gd name="T3" fmla="*/ 25 h 30"/>
                  <a:gd name="T4" fmla="*/ 30 w 56"/>
                  <a:gd name="T5" fmla="*/ 25 h 30"/>
                  <a:gd name="T6" fmla="*/ 33 w 56"/>
                  <a:gd name="T7" fmla="*/ 25 h 30"/>
                  <a:gd name="T8" fmla="*/ 35 w 56"/>
                  <a:gd name="T9" fmla="*/ 25 h 30"/>
                  <a:gd name="T10" fmla="*/ 37 w 56"/>
                  <a:gd name="T11" fmla="*/ 25 h 30"/>
                  <a:gd name="T12" fmla="*/ 38 w 56"/>
                  <a:gd name="T13" fmla="*/ 24 h 30"/>
                  <a:gd name="T14" fmla="*/ 40 w 56"/>
                  <a:gd name="T15" fmla="*/ 24 h 30"/>
                  <a:gd name="T16" fmla="*/ 41 w 56"/>
                  <a:gd name="T17" fmla="*/ 23 h 30"/>
                  <a:gd name="T18" fmla="*/ 43 w 56"/>
                  <a:gd name="T19" fmla="*/ 22 h 30"/>
                  <a:gd name="T20" fmla="*/ 43 w 56"/>
                  <a:gd name="T21" fmla="*/ 20 h 30"/>
                  <a:gd name="T22" fmla="*/ 44 w 56"/>
                  <a:gd name="T23" fmla="*/ 19 h 30"/>
                  <a:gd name="T24" fmla="*/ 45 w 56"/>
                  <a:gd name="T25" fmla="*/ 15 h 30"/>
                  <a:gd name="T26" fmla="*/ 47 w 56"/>
                  <a:gd name="T27" fmla="*/ 12 h 30"/>
                  <a:gd name="T28" fmla="*/ 48 w 56"/>
                  <a:gd name="T29" fmla="*/ 11 h 30"/>
                  <a:gd name="T30" fmla="*/ 50 w 56"/>
                  <a:gd name="T31" fmla="*/ 9 h 30"/>
                  <a:gd name="T32" fmla="*/ 52 w 56"/>
                  <a:gd name="T33" fmla="*/ 8 h 30"/>
                  <a:gd name="T34" fmla="*/ 53 w 56"/>
                  <a:gd name="T35" fmla="*/ 8 h 30"/>
                  <a:gd name="T36" fmla="*/ 55 w 56"/>
                  <a:gd name="T37" fmla="*/ 6 h 30"/>
                  <a:gd name="T38" fmla="*/ 53 w 56"/>
                  <a:gd name="T39" fmla="*/ 5 h 30"/>
                  <a:gd name="T40" fmla="*/ 50 w 56"/>
                  <a:gd name="T41" fmla="*/ 3 h 30"/>
                  <a:gd name="T42" fmla="*/ 49 w 56"/>
                  <a:gd name="T43" fmla="*/ 2 h 30"/>
                  <a:gd name="T44" fmla="*/ 47 w 56"/>
                  <a:gd name="T45" fmla="*/ 3 h 30"/>
                  <a:gd name="T46" fmla="*/ 46 w 56"/>
                  <a:gd name="T47" fmla="*/ 3 h 30"/>
                  <a:gd name="T48" fmla="*/ 43 w 56"/>
                  <a:gd name="T49" fmla="*/ 0 h 30"/>
                  <a:gd name="T50" fmla="*/ 41 w 56"/>
                  <a:gd name="T51" fmla="*/ 1 h 30"/>
                  <a:gd name="T52" fmla="*/ 40 w 56"/>
                  <a:gd name="T53" fmla="*/ 1 h 30"/>
                  <a:gd name="T54" fmla="*/ 37 w 56"/>
                  <a:gd name="T55" fmla="*/ 1 h 30"/>
                  <a:gd name="T56" fmla="*/ 35 w 56"/>
                  <a:gd name="T57" fmla="*/ 2 h 30"/>
                  <a:gd name="T58" fmla="*/ 34 w 56"/>
                  <a:gd name="T59" fmla="*/ 3 h 30"/>
                  <a:gd name="T60" fmla="*/ 31 w 56"/>
                  <a:gd name="T61" fmla="*/ 4 h 30"/>
                  <a:gd name="T62" fmla="*/ 28 w 56"/>
                  <a:gd name="T63" fmla="*/ 4 h 30"/>
                  <a:gd name="T64" fmla="*/ 26 w 56"/>
                  <a:gd name="T65" fmla="*/ 5 h 30"/>
                  <a:gd name="T66" fmla="*/ 23 w 56"/>
                  <a:gd name="T67" fmla="*/ 6 h 30"/>
                  <a:gd name="T68" fmla="*/ 22 w 56"/>
                  <a:gd name="T69" fmla="*/ 8 h 30"/>
                  <a:gd name="T70" fmla="*/ 19 w 56"/>
                  <a:gd name="T71" fmla="*/ 8 h 30"/>
                  <a:gd name="T72" fmla="*/ 17 w 56"/>
                  <a:gd name="T73" fmla="*/ 8 h 30"/>
                  <a:gd name="T74" fmla="*/ 13 w 56"/>
                  <a:gd name="T75" fmla="*/ 8 h 30"/>
                  <a:gd name="T76" fmla="*/ 10 w 56"/>
                  <a:gd name="T77" fmla="*/ 6 h 30"/>
                  <a:gd name="T78" fmla="*/ 9 w 56"/>
                  <a:gd name="T79" fmla="*/ 9 h 30"/>
                  <a:gd name="T80" fmla="*/ 4 w 56"/>
                  <a:gd name="T81" fmla="*/ 9 h 30"/>
                  <a:gd name="T82" fmla="*/ 4 w 56"/>
                  <a:gd name="T83" fmla="*/ 12 h 30"/>
                  <a:gd name="T84" fmla="*/ 1 w 56"/>
                  <a:gd name="T85" fmla="*/ 17 h 30"/>
                  <a:gd name="T86" fmla="*/ 4 w 56"/>
                  <a:gd name="T87" fmla="*/ 20 h 30"/>
                  <a:gd name="T88" fmla="*/ 7 w 56"/>
                  <a:gd name="T89" fmla="*/ 23 h 30"/>
                  <a:gd name="T90" fmla="*/ 11 w 56"/>
                  <a:gd name="T91" fmla="*/ 27 h 30"/>
                  <a:gd name="T92" fmla="*/ 16 w 56"/>
                  <a:gd name="T93" fmla="*/ 29 h 30"/>
                  <a:gd name="T94" fmla="*/ 20 w 56"/>
                  <a:gd name="T95" fmla="*/ 29 h 30"/>
                  <a:gd name="T96" fmla="*/ 23 w 56"/>
                  <a:gd name="T97" fmla="*/ 27 h 30"/>
                  <a:gd name="T98" fmla="*/ 17 w 56"/>
                  <a:gd name="T99" fmla="*/ 18 h 30"/>
                  <a:gd name="T100" fmla="*/ 11 w 56"/>
                  <a:gd name="T101" fmla="*/ 20 h 30"/>
                  <a:gd name="T102" fmla="*/ 16 w 56"/>
                  <a:gd name="T103" fmla="*/ 16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6" h="30">
                    <a:moveTo>
                      <a:pt x="24" y="27"/>
                    </a:moveTo>
                    <a:cubicBezTo>
                      <a:pt x="25" y="26"/>
                      <a:pt x="25" y="26"/>
                      <a:pt x="25" y="26"/>
                    </a:cubicBezTo>
                    <a:cubicBezTo>
                      <a:pt x="25" y="26"/>
                      <a:pt x="25" y="26"/>
                      <a:pt x="25" y="26"/>
                    </a:cubicBezTo>
                    <a:cubicBezTo>
                      <a:pt x="26" y="26"/>
                      <a:pt x="26" y="26"/>
                      <a:pt x="26" y="26"/>
                    </a:cubicBezTo>
                    <a:cubicBezTo>
                      <a:pt x="26" y="26"/>
                      <a:pt x="27" y="26"/>
                      <a:pt x="27" y="26"/>
                    </a:cubicBezTo>
                    <a:cubicBezTo>
                      <a:pt x="28" y="26"/>
                      <a:pt x="28" y="26"/>
                      <a:pt x="28" y="26"/>
                    </a:cubicBezTo>
                    <a:cubicBezTo>
                      <a:pt x="28" y="26"/>
                      <a:pt x="28" y="25"/>
                      <a:pt x="28" y="25"/>
                    </a:cubicBezTo>
                    <a:cubicBezTo>
                      <a:pt x="28" y="25"/>
                      <a:pt x="28" y="25"/>
                      <a:pt x="28" y="25"/>
                    </a:cubicBezTo>
                    <a:cubicBezTo>
                      <a:pt x="28" y="25"/>
                      <a:pt x="29" y="24"/>
                      <a:pt x="29" y="24"/>
                    </a:cubicBezTo>
                    <a:cubicBezTo>
                      <a:pt x="29" y="24"/>
                      <a:pt x="29" y="24"/>
                      <a:pt x="29" y="24"/>
                    </a:cubicBezTo>
                    <a:cubicBezTo>
                      <a:pt x="29" y="24"/>
                      <a:pt x="30" y="24"/>
                      <a:pt x="30" y="25"/>
                    </a:cubicBezTo>
                    <a:cubicBezTo>
                      <a:pt x="30" y="25"/>
                      <a:pt x="30" y="25"/>
                      <a:pt x="30" y="25"/>
                    </a:cubicBezTo>
                    <a:cubicBezTo>
                      <a:pt x="31" y="25"/>
                      <a:pt x="31" y="25"/>
                      <a:pt x="31" y="25"/>
                    </a:cubicBezTo>
                    <a:cubicBezTo>
                      <a:pt x="31" y="25"/>
                      <a:pt x="31" y="25"/>
                      <a:pt x="31" y="25"/>
                    </a:cubicBezTo>
                    <a:cubicBezTo>
                      <a:pt x="32" y="25"/>
                      <a:pt x="32" y="25"/>
                      <a:pt x="32" y="25"/>
                    </a:cubicBezTo>
                    <a:cubicBezTo>
                      <a:pt x="32" y="25"/>
                      <a:pt x="32" y="25"/>
                      <a:pt x="33" y="25"/>
                    </a:cubicBezTo>
                    <a:cubicBezTo>
                      <a:pt x="33" y="25"/>
                      <a:pt x="33" y="25"/>
                      <a:pt x="33" y="25"/>
                    </a:cubicBezTo>
                    <a:cubicBezTo>
                      <a:pt x="33" y="25"/>
                      <a:pt x="34" y="25"/>
                      <a:pt x="34" y="25"/>
                    </a:cubicBezTo>
                    <a:cubicBezTo>
                      <a:pt x="34" y="25"/>
                      <a:pt x="34" y="25"/>
                      <a:pt x="34" y="25"/>
                    </a:cubicBezTo>
                    <a:cubicBezTo>
                      <a:pt x="35" y="25"/>
                      <a:pt x="35" y="25"/>
                      <a:pt x="35" y="25"/>
                    </a:cubicBezTo>
                    <a:cubicBezTo>
                      <a:pt x="35" y="25"/>
                      <a:pt x="35" y="25"/>
                      <a:pt x="35" y="25"/>
                    </a:cubicBezTo>
                    <a:cubicBezTo>
                      <a:pt x="36" y="24"/>
                      <a:pt x="36" y="24"/>
                      <a:pt x="36" y="24"/>
                    </a:cubicBezTo>
                    <a:cubicBezTo>
                      <a:pt x="36" y="24"/>
                      <a:pt x="36" y="24"/>
                      <a:pt x="36" y="25"/>
                    </a:cubicBezTo>
                    <a:cubicBezTo>
                      <a:pt x="37" y="25"/>
                      <a:pt x="37" y="25"/>
                      <a:pt x="37" y="25"/>
                    </a:cubicBezTo>
                    <a:cubicBezTo>
                      <a:pt x="37" y="25"/>
                      <a:pt x="37" y="25"/>
                      <a:pt x="37" y="25"/>
                    </a:cubicBezTo>
                    <a:cubicBezTo>
                      <a:pt x="38" y="25"/>
                      <a:pt x="38" y="25"/>
                      <a:pt x="38" y="25"/>
                    </a:cubicBezTo>
                    <a:cubicBezTo>
                      <a:pt x="38" y="25"/>
                      <a:pt x="38" y="25"/>
                      <a:pt x="38" y="25"/>
                    </a:cubicBezTo>
                    <a:cubicBezTo>
                      <a:pt x="38" y="24"/>
                      <a:pt x="38" y="24"/>
                      <a:pt x="38" y="24"/>
                    </a:cubicBezTo>
                    <a:cubicBezTo>
                      <a:pt x="38" y="24"/>
                      <a:pt x="38" y="24"/>
                      <a:pt x="39" y="24"/>
                    </a:cubicBezTo>
                    <a:cubicBezTo>
                      <a:pt x="39" y="24"/>
                      <a:pt x="39" y="24"/>
                      <a:pt x="39" y="24"/>
                    </a:cubicBezTo>
                    <a:cubicBezTo>
                      <a:pt x="39" y="24"/>
                      <a:pt x="39" y="24"/>
                      <a:pt x="40" y="24"/>
                    </a:cubicBezTo>
                    <a:cubicBezTo>
                      <a:pt x="40" y="24"/>
                      <a:pt x="40" y="24"/>
                      <a:pt x="40" y="24"/>
                    </a:cubicBezTo>
                    <a:cubicBezTo>
                      <a:pt x="40" y="24"/>
                      <a:pt x="40" y="24"/>
                      <a:pt x="41" y="24"/>
                    </a:cubicBezTo>
                    <a:cubicBezTo>
                      <a:pt x="41" y="24"/>
                      <a:pt x="41" y="24"/>
                      <a:pt x="41" y="24"/>
                    </a:cubicBezTo>
                    <a:cubicBezTo>
                      <a:pt x="41" y="24"/>
                      <a:pt x="41" y="24"/>
                      <a:pt x="41" y="23"/>
                    </a:cubicBezTo>
                    <a:cubicBezTo>
                      <a:pt x="41" y="23"/>
                      <a:pt x="41" y="23"/>
                      <a:pt x="41" y="23"/>
                    </a:cubicBezTo>
                    <a:cubicBezTo>
                      <a:pt x="42" y="23"/>
                      <a:pt x="42" y="23"/>
                      <a:pt x="42" y="23"/>
                    </a:cubicBezTo>
                    <a:cubicBezTo>
                      <a:pt x="42" y="23"/>
                      <a:pt x="42" y="23"/>
                      <a:pt x="42" y="23"/>
                    </a:cubicBezTo>
                    <a:cubicBezTo>
                      <a:pt x="43" y="23"/>
                      <a:pt x="43" y="22"/>
                      <a:pt x="43" y="22"/>
                    </a:cubicBezTo>
                    <a:cubicBezTo>
                      <a:pt x="43" y="22"/>
                      <a:pt x="43" y="22"/>
                      <a:pt x="43" y="22"/>
                    </a:cubicBezTo>
                    <a:cubicBezTo>
                      <a:pt x="42" y="22"/>
                      <a:pt x="42" y="22"/>
                      <a:pt x="42" y="22"/>
                    </a:cubicBezTo>
                    <a:cubicBezTo>
                      <a:pt x="42" y="21"/>
                      <a:pt x="42" y="21"/>
                      <a:pt x="42" y="21"/>
                    </a:cubicBezTo>
                    <a:cubicBezTo>
                      <a:pt x="43" y="21"/>
                      <a:pt x="43" y="21"/>
                      <a:pt x="43" y="21"/>
                    </a:cubicBezTo>
                    <a:cubicBezTo>
                      <a:pt x="43" y="21"/>
                      <a:pt x="43" y="20"/>
                      <a:pt x="43" y="20"/>
                    </a:cubicBezTo>
                    <a:cubicBezTo>
                      <a:pt x="43" y="20"/>
                      <a:pt x="43" y="20"/>
                      <a:pt x="43" y="20"/>
                    </a:cubicBezTo>
                    <a:cubicBezTo>
                      <a:pt x="44" y="20"/>
                      <a:pt x="44" y="20"/>
                      <a:pt x="44" y="20"/>
                    </a:cubicBezTo>
                    <a:cubicBezTo>
                      <a:pt x="44" y="20"/>
                      <a:pt x="44" y="20"/>
                      <a:pt x="44" y="19"/>
                    </a:cubicBezTo>
                    <a:cubicBezTo>
                      <a:pt x="44" y="19"/>
                      <a:pt x="44" y="19"/>
                      <a:pt x="44" y="19"/>
                    </a:cubicBezTo>
                    <a:cubicBezTo>
                      <a:pt x="44" y="19"/>
                      <a:pt x="44" y="19"/>
                      <a:pt x="44" y="18"/>
                    </a:cubicBezTo>
                    <a:cubicBezTo>
                      <a:pt x="45" y="18"/>
                      <a:pt x="45" y="18"/>
                      <a:pt x="45" y="18"/>
                    </a:cubicBezTo>
                    <a:cubicBezTo>
                      <a:pt x="45" y="17"/>
                      <a:pt x="45" y="16"/>
                      <a:pt x="45" y="16"/>
                    </a:cubicBezTo>
                    <a:cubicBezTo>
                      <a:pt x="45" y="15"/>
                      <a:pt x="45" y="15"/>
                      <a:pt x="45" y="15"/>
                    </a:cubicBezTo>
                    <a:cubicBezTo>
                      <a:pt x="45" y="15"/>
                      <a:pt x="46" y="15"/>
                      <a:pt x="46" y="15"/>
                    </a:cubicBezTo>
                    <a:cubicBezTo>
                      <a:pt x="46" y="14"/>
                      <a:pt x="46" y="14"/>
                      <a:pt x="46" y="14"/>
                    </a:cubicBezTo>
                    <a:cubicBezTo>
                      <a:pt x="47" y="14"/>
                      <a:pt x="47" y="14"/>
                      <a:pt x="47" y="14"/>
                    </a:cubicBezTo>
                    <a:cubicBezTo>
                      <a:pt x="47" y="12"/>
                      <a:pt x="47" y="12"/>
                      <a:pt x="47" y="12"/>
                    </a:cubicBezTo>
                    <a:cubicBezTo>
                      <a:pt x="47" y="12"/>
                      <a:pt x="48" y="12"/>
                      <a:pt x="48" y="12"/>
                    </a:cubicBezTo>
                    <a:cubicBezTo>
                      <a:pt x="48" y="12"/>
                      <a:pt x="48" y="12"/>
                      <a:pt x="48" y="12"/>
                    </a:cubicBezTo>
                    <a:cubicBezTo>
                      <a:pt x="48" y="12"/>
                      <a:pt x="48" y="12"/>
                      <a:pt x="48" y="12"/>
                    </a:cubicBezTo>
                    <a:cubicBezTo>
                      <a:pt x="48" y="11"/>
                      <a:pt x="48" y="11"/>
                      <a:pt x="48" y="11"/>
                    </a:cubicBezTo>
                    <a:cubicBezTo>
                      <a:pt x="48" y="11"/>
                      <a:pt x="49" y="10"/>
                      <a:pt x="49" y="10"/>
                    </a:cubicBezTo>
                    <a:cubicBezTo>
                      <a:pt x="49" y="10"/>
                      <a:pt x="49" y="10"/>
                      <a:pt x="49" y="10"/>
                    </a:cubicBezTo>
                    <a:cubicBezTo>
                      <a:pt x="49" y="10"/>
                      <a:pt x="50" y="10"/>
                      <a:pt x="50" y="9"/>
                    </a:cubicBezTo>
                    <a:cubicBezTo>
                      <a:pt x="50" y="9"/>
                      <a:pt x="50" y="9"/>
                      <a:pt x="50" y="9"/>
                    </a:cubicBezTo>
                    <a:cubicBezTo>
                      <a:pt x="50" y="8"/>
                      <a:pt x="51" y="8"/>
                      <a:pt x="51" y="8"/>
                    </a:cubicBezTo>
                    <a:cubicBezTo>
                      <a:pt x="51" y="8"/>
                      <a:pt x="51" y="8"/>
                      <a:pt x="51" y="8"/>
                    </a:cubicBezTo>
                    <a:cubicBezTo>
                      <a:pt x="51" y="8"/>
                      <a:pt x="51" y="8"/>
                      <a:pt x="52" y="8"/>
                    </a:cubicBezTo>
                    <a:cubicBezTo>
                      <a:pt x="52" y="8"/>
                      <a:pt x="52" y="8"/>
                      <a:pt x="52" y="8"/>
                    </a:cubicBezTo>
                    <a:cubicBezTo>
                      <a:pt x="52" y="8"/>
                      <a:pt x="52" y="8"/>
                      <a:pt x="52" y="8"/>
                    </a:cubicBezTo>
                    <a:cubicBezTo>
                      <a:pt x="52" y="8"/>
                      <a:pt x="52" y="8"/>
                      <a:pt x="52" y="8"/>
                    </a:cubicBezTo>
                    <a:cubicBezTo>
                      <a:pt x="52" y="8"/>
                      <a:pt x="53" y="8"/>
                      <a:pt x="53" y="8"/>
                    </a:cubicBezTo>
                    <a:cubicBezTo>
                      <a:pt x="53" y="8"/>
                      <a:pt x="53" y="8"/>
                      <a:pt x="53" y="8"/>
                    </a:cubicBezTo>
                    <a:cubicBezTo>
                      <a:pt x="53" y="8"/>
                      <a:pt x="54" y="8"/>
                      <a:pt x="54" y="8"/>
                    </a:cubicBezTo>
                    <a:cubicBezTo>
                      <a:pt x="55" y="6"/>
                      <a:pt x="55" y="6"/>
                      <a:pt x="55" y="6"/>
                    </a:cubicBezTo>
                    <a:cubicBezTo>
                      <a:pt x="55" y="6"/>
                      <a:pt x="56" y="6"/>
                      <a:pt x="56" y="6"/>
                    </a:cubicBezTo>
                    <a:cubicBezTo>
                      <a:pt x="56" y="6"/>
                      <a:pt x="55" y="6"/>
                      <a:pt x="55" y="6"/>
                    </a:cubicBezTo>
                    <a:cubicBezTo>
                      <a:pt x="55" y="5"/>
                      <a:pt x="55" y="5"/>
                      <a:pt x="55" y="5"/>
                    </a:cubicBezTo>
                    <a:cubicBezTo>
                      <a:pt x="54" y="5"/>
                      <a:pt x="54" y="5"/>
                      <a:pt x="54" y="5"/>
                    </a:cubicBezTo>
                    <a:cubicBezTo>
                      <a:pt x="53" y="5"/>
                      <a:pt x="53" y="5"/>
                      <a:pt x="53" y="5"/>
                    </a:cubicBezTo>
                    <a:cubicBezTo>
                      <a:pt x="53" y="5"/>
                      <a:pt x="53" y="5"/>
                      <a:pt x="53" y="5"/>
                    </a:cubicBezTo>
                    <a:cubicBezTo>
                      <a:pt x="52" y="4"/>
                      <a:pt x="52" y="4"/>
                      <a:pt x="52" y="4"/>
                    </a:cubicBezTo>
                    <a:cubicBezTo>
                      <a:pt x="52" y="4"/>
                      <a:pt x="52" y="4"/>
                      <a:pt x="52" y="4"/>
                    </a:cubicBezTo>
                    <a:cubicBezTo>
                      <a:pt x="51" y="4"/>
                      <a:pt x="51" y="4"/>
                      <a:pt x="51" y="4"/>
                    </a:cubicBezTo>
                    <a:cubicBezTo>
                      <a:pt x="51" y="4"/>
                      <a:pt x="50" y="3"/>
                      <a:pt x="50" y="3"/>
                    </a:cubicBezTo>
                    <a:cubicBezTo>
                      <a:pt x="50" y="3"/>
                      <a:pt x="50" y="3"/>
                      <a:pt x="50" y="3"/>
                    </a:cubicBezTo>
                    <a:cubicBezTo>
                      <a:pt x="50" y="3"/>
                      <a:pt x="50" y="2"/>
                      <a:pt x="50" y="2"/>
                    </a:cubicBezTo>
                    <a:cubicBezTo>
                      <a:pt x="50" y="2"/>
                      <a:pt x="50" y="2"/>
                      <a:pt x="50" y="2"/>
                    </a:cubicBezTo>
                    <a:cubicBezTo>
                      <a:pt x="50" y="2"/>
                      <a:pt x="49" y="2"/>
                      <a:pt x="49" y="2"/>
                    </a:cubicBezTo>
                    <a:cubicBezTo>
                      <a:pt x="49" y="2"/>
                      <a:pt x="49" y="2"/>
                      <a:pt x="49" y="2"/>
                    </a:cubicBezTo>
                    <a:cubicBezTo>
                      <a:pt x="49" y="2"/>
                      <a:pt x="49" y="2"/>
                      <a:pt x="48" y="2"/>
                    </a:cubicBezTo>
                    <a:cubicBezTo>
                      <a:pt x="48" y="2"/>
                      <a:pt x="48" y="2"/>
                      <a:pt x="48" y="2"/>
                    </a:cubicBezTo>
                    <a:cubicBezTo>
                      <a:pt x="48" y="2"/>
                      <a:pt x="47" y="2"/>
                      <a:pt x="47" y="3"/>
                    </a:cubicBezTo>
                    <a:cubicBezTo>
                      <a:pt x="47" y="3"/>
                      <a:pt x="47" y="3"/>
                      <a:pt x="47" y="3"/>
                    </a:cubicBezTo>
                    <a:cubicBezTo>
                      <a:pt x="47" y="3"/>
                      <a:pt x="47" y="3"/>
                      <a:pt x="46" y="3"/>
                    </a:cubicBezTo>
                    <a:cubicBezTo>
                      <a:pt x="46" y="3"/>
                      <a:pt x="46" y="3"/>
                      <a:pt x="46" y="3"/>
                    </a:cubicBezTo>
                    <a:cubicBezTo>
                      <a:pt x="46" y="3"/>
                      <a:pt x="46" y="3"/>
                      <a:pt x="46" y="3"/>
                    </a:cubicBezTo>
                    <a:cubicBezTo>
                      <a:pt x="45" y="2"/>
                      <a:pt x="45" y="2"/>
                      <a:pt x="45" y="2"/>
                    </a:cubicBezTo>
                    <a:cubicBezTo>
                      <a:pt x="45" y="1"/>
                      <a:pt x="45" y="1"/>
                      <a:pt x="45" y="1"/>
                    </a:cubicBezTo>
                    <a:cubicBezTo>
                      <a:pt x="44" y="0"/>
                      <a:pt x="44" y="0"/>
                      <a:pt x="44" y="0"/>
                    </a:cubicBezTo>
                    <a:cubicBezTo>
                      <a:pt x="44" y="0"/>
                      <a:pt x="44" y="0"/>
                      <a:pt x="43" y="0"/>
                    </a:cubicBezTo>
                    <a:cubicBezTo>
                      <a:pt x="43" y="1"/>
                      <a:pt x="43" y="1"/>
                      <a:pt x="43" y="1"/>
                    </a:cubicBezTo>
                    <a:cubicBezTo>
                      <a:pt x="43" y="1"/>
                      <a:pt x="42" y="1"/>
                      <a:pt x="42" y="1"/>
                    </a:cubicBezTo>
                    <a:cubicBezTo>
                      <a:pt x="42" y="1"/>
                      <a:pt x="42" y="1"/>
                      <a:pt x="42" y="1"/>
                    </a:cubicBezTo>
                    <a:cubicBezTo>
                      <a:pt x="42" y="1"/>
                      <a:pt x="42" y="1"/>
                      <a:pt x="41" y="1"/>
                    </a:cubicBezTo>
                    <a:cubicBezTo>
                      <a:pt x="41" y="1"/>
                      <a:pt x="41" y="1"/>
                      <a:pt x="41" y="1"/>
                    </a:cubicBezTo>
                    <a:cubicBezTo>
                      <a:pt x="41" y="1"/>
                      <a:pt x="41" y="1"/>
                      <a:pt x="41" y="1"/>
                    </a:cubicBezTo>
                    <a:cubicBezTo>
                      <a:pt x="40" y="1"/>
                      <a:pt x="40" y="1"/>
                      <a:pt x="40" y="1"/>
                    </a:cubicBezTo>
                    <a:cubicBezTo>
                      <a:pt x="40" y="1"/>
                      <a:pt x="40" y="1"/>
                      <a:pt x="40" y="1"/>
                    </a:cubicBezTo>
                    <a:cubicBezTo>
                      <a:pt x="39" y="1"/>
                      <a:pt x="39" y="1"/>
                      <a:pt x="39" y="1"/>
                    </a:cubicBezTo>
                    <a:cubicBezTo>
                      <a:pt x="39" y="0"/>
                      <a:pt x="38" y="0"/>
                      <a:pt x="38" y="1"/>
                    </a:cubicBezTo>
                    <a:cubicBezTo>
                      <a:pt x="38" y="1"/>
                      <a:pt x="38" y="1"/>
                      <a:pt x="38" y="1"/>
                    </a:cubicBezTo>
                    <a:cubicBezTo>
                      <a:pt x="38" y="1"/>
                      <a:pt x="37" y="1"/>
                      <a:pt x="37" y="1"/>
                    </a:cubicBezTo>
                    <a:cubicBezTo>
                      <a:pt x="37" y="1"/>
                      <a:pt x="37" y="1"/>
                      <a:pt x="37" y="1"/>
                    </a:cubicBezTo>
                    <a:cubicBezTo>
                      <a:pt x="36" y="1"/>
                      <a:pt x="36" y="1"/>
                      <a:pt x="36" y="1"/>
                    </a:cubicBezTo>
                    <a:cubicBezTo>
                      <a:pt x="36" y="1"/>
                      <a:pt x="36" y="1"/>
                      <a:pt x="36" y="1"/>
                    </a:cubicBezTo>
                    <a:cubicBezTo>
                      <a:pt x="36" y="2"/>
                      <a:pt x="35" y="2"/>
                      <a:pt x="35" y="2"/>
                    </a:cubicBezTo>
                    <a:cubicBezTo>
                      <a:pt x="35" y="3"/>
                      <a:pt x="35" y="3"/>
                      <a:pt x="35" y="3"/>
                    </a:cubicBezTo>
                    <a:cubicBezTo>
                      <a:pt x="35" y="3"/>
                      <a:pt x="35" y="3"/>
                      <a:pt x="35" y="3"/>
                    </a:cubicBezTo>
                    <a:cubicBezTo>
                      <a:pt x="34" y="3"/>
                      <a:pt x="34" y="3"/>
                      <a:pt x="34" y="3"/>
                    </a:cubicBezTo>
                    <a:cubicBezTo>
                      <a:pt x="34" y="3"/>
                      <a:pt x="34" y="3"/>
                      <a:pt x="34" y="3"/>
                    </a:cubicBezTo>
                    <a:cubicBezTo>
                      <a:pt x="33" y="4"/>
                      <a:pt x="33" y="4"/>
                      <a:pt x="33" y="4"/>
                    </a:cubicBezTo>
                    <a:cubicBezTo>
                      <a:pt x="33" y="4"/>
                      <a:pt x="32" y="4"/>
                      <a:pt x="32" y="4"/>
                    </a:cubicBezTo>
                    <a:cubicBezTo>
                      <a:pt x="32" y="4"/>
                      <a:pt x="32" y="4"/>
                      <a:pt x="32" y="4"/>
                    </a:cubicBezTo>
                    <a:cubicBezTo>
                      <a:pt x="32" y="5"/>
                      <a:pt x="31" y="4"/>
                      <a:pt x="31" y="4"/>
                    </a:cubicBezTo>
                    <a:cubicBezTo>
                      <a:pt x="30" y="4"/>
                      <a:pt x="30" y="4"/>
                      <a:pt x="30" y="4"/>
                    </a:cubicBezTo>
                    <a:cubicBezTo>
                      <a:pt x="30" y="4"/>
                      <a:pt x="30" y="4"/>
                      <a:pt x="29" y="4"/>
                    </a:cubicBezTo>
                    <a:cubicBezTo>
                      <a:pt x="29" y="4"/>
                      <a:pt x="29" y="4"/>
                      <a:pt x="29" y="4"/>
                    </a:cubicBezTo>
                    <a:cubicBezTo>
                      <a:pt x="28" y="4"/>
                      <a:pt x="28" y="4"/>
                      <a:pt x="28" y="4"/>
                    </a:cubicBezTo>
                    <a:cubicBezTo>
                      <a:pt x="28" y="5"/>
                      <a:pt x="28" y="5"/>
                      <a:pt x="28" y="5"/>
                    </a:cubicBezTo>
                    <a:cubicBezTo>
                      <a:pt x="28" y="5"/>
                      <a:pt x="27" y="5"/>
                      <a:pt x="27" y="5"/>
                    </a:cubicBezTo>
                    <a:cubicBezTo>
                      <a:pt x="26" y="5"/>
                      <a:pt x="26" y="5"/>
                      <a:pt x="26" y="5"/>
                    </a:cubicBezTo>
                    <a:cubicBezTo>
                      <a:pt x="26" y="5"/>
                      <a:pt x="26" y="5"/>
                      <a:pt x="26" y="5"/>
                    </a:cubicBezTo>
                    <a:cubicBezTo>
                      <a:pt x="25" y="5"/>
                      <a:pt x="25" y="5"/>
                      <a:pt x="25" y="5"/>
                    </a:cubicBezTo>
                    <a:cubicBezTo>
                      <a:pt x="25" y="5"/>
                      <a:pt x="25" y="5"/>
                      <a:pt x="24" y="5"/>
                    </a:cubicBezTo>
                    <a:cubicBezTo>
                      <a:pt x="23" y="5"/>
                      <a:pt x="23" y="5"/>
                      <a:pt x="23" y="5"/>
                    </a:cubicBezTo>
                    <a:cubicBezTo>
                      <a:pt x="23" y="5"/>
                      <a:pt x="23" y="6"/>
                      <a:pt x="23" y="6"/>
                    </a:cubicBezTo>
                    <a:cubicBezTo>
                      <a:pt x="22" y="6"/>
                      <a:pt x="22" y="6"/>
                      <a:pt x="22" y="6"/>
                    </a:cubicBezTo>
                    <a:cubicBezTo>
                      <a:pt x="22" y="6"/>
                      <a:pt x="22" y="7"/>
                      <a:pt x="22" y="7"/>
                    </a:cubicBezTo>
                    <a:cubicBezTo>
                      <a:pt x="23" y="7"/>
                      <a:pt x="23" y="7"/>
                      <a:pt x="23" y="7"/>
                    </a:cubicBezTo>
                    <a:cubicBezTo>
                      <a:pt x="23" y="7"/>
                      <a:pt x="23" y="8"/>
                      <a:pt x="22" y="8"/>
                    </a:cubicBezTo>
                    <a:cubicBezTo>
                      <a:pt x="22" y="8"/>
                      <a:pt x="22" y="8"/>
                      <a:pt x="22" y="8"/>
                    </a:cubicBezTo>
                    <a:cubicBezTo>
                      <a:pt x="22" y="8"/>
                      <a:pt x="21" y="8"/>
                      <a:pt x="21" y="8"/>
                    </a:cubicBezTo>
                    <a:cubicBezTo>
                      <a:pt x="20" y="8"/>
                      <a:pt x="20" y="8"/>
                      <a:pt x="20" y="8"/>
                    </a:cubicBezTo>
                    <a:cubicBezTo>
                      <a:pt x="20" y="8"/>
                      <a:pt x="19" y="8"/>
                      <a:pt x="19" y="8"/>
                    </a:cubicBezTo>
                    <a:cubicBezTo>
                      <a:pt x="19" y="8"/>
                      <a:pt x="19" y="8"/>
                      <a:pt x="19" y="8"/>
                    </a:cubicBezTo>
                    <a:cubicBezTo>
                      <a:pt x="19" y="9"/>
                      <a:pt x="18" y="9"/>
                      <a:pt x="18" y="9"/>
                    </a:cubicBezTo>
                    <a:cubicBezTo>
                      <a:pt x="18" y="8"/>
                      <a:pt x="18" y="8"/>
                      <a:pt x="18" y="8"/>
                    </a:cubicBezTo>
                    <a:cubicBezTo>
                      <a:pt x="18" y="8"/>
                      <a:pt x="17" y="8"/>
                      <a:pt x="17" y="8"/>
                    </a:cubicBezTo>
                    <a:cubicBezTo>
                      <a:pt x="14" y="8"/>
                      <a:pt x="14" y="8"/>
                      <a:pt x="14" y="8"/>
                    </a:cubicBezTo>
                    <a:cubicBezTo>
                      <a:pt x="14" y="8"/>
                      <a:pt x="14" y="8"/>
                      <a:pt x="14" y="8"/>
                    </a:cubicBezTo>
                    <a:cubicBezTo>
                      <a:pt x="14" y="8"/>
                      <a:pt x="14" y="8"/>
                      <a:pt x="14" y="8"/>
                    </a:cubicBezTo>
                    <a:cubicBezTo>
                      <a:pt x="14" y="8"/>
                      <a:pt x="13" y="8"/>
                      <a:pt x="13" y="8"/>
                    </a:cubicBezTo>
                    <a:cubicBezTo>
                      <a:pt x="12" y="7"/>
                      <a:pt x="12" y="7"/>
                      <a:pt x="12" y="7"/>
                    </a:cubicBezTo>
                    <a:cubicBezTo>
                      <a:pt x="12" y="7"/>
                      <a:pt x="12" y="7"/>
                      <a:pt x="11" y="7"/>
                    </a:cubicBezTo>
                    <a:cubicBezTo>
                      <a:pt x="11" y="6"/>
                      <a:pt x="11" y="6"/>
                      <a:pt x="11" y="6"/>
                    </a:cubicBezTo>
                    <a:cubicBezTo>
                      <a:pt x="10" y="6"/>
                      <a:pt x="10" y="6"/>
                      <a:pt x="10" y="6"/>
                    </a:cubicBezTo>
                    <a:cubicBezTo>
                      <a:pt x="9" y="6"/>
                      <a:pt x="9" y="6"/>
                      <a:pt x="9" y="6"/>
                    </a:cubicBezTo>
                    <a:cubicBezTo>
                      <a:pt x="9" y="6"/>
                      <a:pt x="9" y="6"/>
                      <a:pt x="9" y="7"/>
                    </a:cubicBezTo>
                    <a:cubicBezTo>
                      <a:pt x="9" y="7"/>
                      <a:pt x="8" y="7"/>
                      <a:pt x="8" y="8"/>
                    </a:cubicBezTo>
                    <a:cubicBezTo>
                      <a:pt x="9" y="8"/>
                      <a:pt x="8" y="8"/>
                      <a:pt x="9" y="9"/>
                    </a:cubicBezTo>
                    <a:cubicBezTo>
                      <a:pt x="9" y="9"/>
                      <a:pt x="9" y="9"/>
                      <a:pt x="8" y="9"/>
                    </a:cubicBezTo>
                    <a:cubicBezTo>
                      <a:pt x="7" y="9"/>
                      <a:pt x="7" y="9"/>
                      <a:pt x="6" y="9"/>
                    </a:cubicBezTo>
                    <a:cubicBezTo>
                      <a:pt x="6" y="9"/>
                      <a:pt x="6" y="8"/>
                      <a:pt x="5" y="8"/>
                    </a:cubicBezTo>
                    <a:cubicBezTo>
                      <a:pt x="3" y="8"/>
                      <a:pt x="5" y="9"/>
                      <a:pt x="4" y="9"/>
                    </a:cubicBezTo>
                    <a:cubicBezTo>
                      <a:pt x="3" y="9"/>
                      <a:pt x="3" y="10"/>
                      <a:pt x="4" y="10"/>
                    </a:cubicBezTo>
                    <a:cubicBezTo>
                      <a:pt x="4" y="10"/>
                      <a:pt x="5" y="10"/>
                      <a:pt x="5" y="10"/>
                    </a:cubicBezTo>
                    <a:cubicBezTo>
                      <a:pt x="6" y="11"/>
                      <a:pt x="5" y="10"/>
                      <a:pt x="5" y="11"/>
                    </a:cubicBezTo>
                    <a:cubicBezTo>
                      <a:pt x="5" y="12"/>
                      <a:pt x="4" y="12"/>
                      <a:pt x="4" y="12"/>
                    </a:cubicBezTo>
                    <a:cubicBezTo>
                      <a:pt x="4" y="12"/>
                      <a:pt x="3" y="12"/>
                      <a:pt x="4" y="13"/>
                    </a:cubicBezTo>
                    <a:cubicBezTo>
                      <a:pt x="5" y="14"/>
                      <a:pt x="3" y="13"/>
                      <a:pt x="4" y="15"/>
                    </a:cubicBezTo>
                    <a:cubicBezTo>
                      <a:pt x="4" y="16"/>
                      <a:pt x="3" y="16"/>
                      <a:pt x="3" y="16"/>
                    </a:cubicBezTo>
                    <a:cubicBezTo>
                      <a:pt x="1" y="16"/>
                      <a:pt x="2" y="16"/>
                      <a:pt x="1" y="17"/>
                    </a:cubicBezTo>
                    <a:cubicBezTo>
                      <a:pt x="0" y="18"/>
                      <a:pt x="1" y="18"/>
                      <a:pt x="1" y="18"/>
                    </a:cubicBezTo>
                    <a:cubicBezTo>
                      <a:pt x="1" y="18"/>
                      <a:pt x="2" y="18"/>
                      <a:pt x="2" y="18"/>
                    </a:cubicBezTo>
                    <a:cubicBezTo>
                      <a:pt x="4" y="18"/>
                      <a:pt x="2" y="18"/>
                      <a:pt x="3" y="19"/>
                    </a:cubicBezTo>
                    <a:cubicBezTo>
                      <a:pt x="5" y="20"/>
                      <a:pt x="2" y="20"/>
                      <a:pt x="4" y="20"/>
                    </a:cubicBezTo>
                    <a:cubicBezTo>
                      <a:pt x="4" y="21"/>
                      <a:pt x="4" y="21"/>
                      <a:pt x="5" y="22"/>
                    </a:cubicBezTo>
                    <a:cubicBezTo>
                      <a:pt x="5" y="22"/>
                      <a:pt x="5" y="22"/>
                      <a:pt x="5" y="22"/>
                    </a:cubicBezTo>
                    <a:cubicBezTo>
                      <a:pt x="5" y="22"/>
                      <a:pt x="5" y="22"/>
                      <a:pt x="5" y="22"/>
                    </a:cubicBezTo>
                    <a:cubicBezTo>
                      <a:pt x="6" y="22"/>
                      <a:pt x="6" y="23"/>
                      <a:pt x="7" y="23"/>
                    </a:cubicBezTo>
                    <a:cubicBezTo>
                      <a:pt x="7" y="23"/>
                      <a:pt x="7" y="24"/>
                      <a:pt x="8" y="24"/>
                    </a:cubicBezTo>
                    <a:cubicBezTo>
                      <a:pt x="9" y="24"/>
                      <a:pt x="9" y="25"/>
                      <a:pt x="10" y="25"/>
                    </a:cubicBezTo>
                    <a:cubicBezTo>
                      <a:pt x="10" y="26"/>
                      <a:pt x="10" y="26"/>
                      <a:pt x="10" y="26"/>
                    </a:cubicBezTo>
                    <a:cubicBezTo>
                      <a:pt x="11" y="27"/>
                      <a:pt x="12" y="26"/>
                      <a:pt x="11" y="27"/>
                    </a:cubicBezTo>
                    <a:cubicBezTo>
                      <a:pt x="11" y="27"/>
                      <a:pt x="12" y="27"/>
                      <a:pt x="12" y="27"/>
                    </a:cubicBezTo>
                    <a:cubicBezTo>
                      <a:pt x="12" y="27"/>
                      <a:pt x="12" y="27"/>
                      <a:pt x="13" y="27"/>
                    </a:cubicBezTo>
                    <a:cubicBezTo>
                      <a:pt x="14" y="27"/>
                      <a:pt x="13" y="28"/>
                      <a:pt x="14" y="28"/>
                    </a:cubicBezTo>
                    <a:cubicBezTo>
                      <a:pt x="15" y="28"/>
                      <a:pt x="15" y="29"/>
                      <a:pt x="16" y="29"/>
                    </a:cubicBezTo>
                    <a:cubicBezTo>
                      <a:pt x="16" y="28"/>
                      <a:pt x="16" y="28"/>
                      <a:pt x="17" y="29"/>
                    </a:cubicBezTo>
                    <a:cubicBezTo>
                      <a:pt x="18" y="29"/>
                      <a:pt x="18" y="28"/>
                      <a:pt x="18" y="29"/>
                    </a:cubicBezTo>
                    <a:cubicBezTo>
                      <a:pt x="19" y="29"/>
                      <a:pt x="19" y="29"/>
                      <a:pt x="19" y="29"/>
                    </a:cubicBezTo>
                    <a:cubicBezTo>
                      <a:pt x="20" y="28"/>
                      <a:pt x="19" y="30"/>
                      <a:pt x="20" y="29"/>
                    </a:cubicBezTo>
                    <a:cubicBezTo>
                      <a:pt x="21" y="28"/>
                      <a:pt x="21" y="29"/>
                      <a:pt x="21" y="28"/>
                    </a:cubicBezTo>
                    <a:cubicBezTo>
                      <a:pt x="22" y="28"/>
                      <a:pt x="21" y="27"/>
                      <a:pt x="22" y="27"/>
                    </a:cubicBezTo>
                    <a:cubicBezTo>
                      <a:pt x="22" y="27"/>
                      <a:pt x="23" y="28"/>
                      <a:pt x="23" y="27"/>
                    </a:cubicBezTo>
                    <a:cubicBezTo>
                      <a:pt x="22" y="27"/>
                      <a:pt x="23" y="27"/>
                      <a:pt x="23" y="27"/>
                    </a:cubicBezTo>
                    <a:cubicBezTo>
                      <a:pt x="23" y="27"/>
                      <a:pt x="23" y="27"/>
                      <a:pt x="23" y="27"/>
                    </a:cubicBezTo>
                    <a:cubicBezTo>
                      <a:pt x="23" y="27"/>
                      <a:pt x="24" y="27"/>
                      <a:pt x="24" y="27"/>
                    </a:cubicBezTo>
                    <a:cubicBezTo>
                      <a:pt x="24" y="27"/>
                      <a:pt x="24" y="27"/>
                      <a:pt x="24" y="27"/>
                    </a:cubicBezTo>
                    <a:close/>
                    <a:moveTo>
                      <a:pt x="17" y="18"/>
                    </a:moveTo>
                    <a:cubicBezTo>
                      <a:pt x="17" y="18"/>
                      <a:pt x="16" y="18"/>
                      <a:pt x="15" y="18"/>
                    </a:cubicBezTo>
                    <a:cubicBezTo>
                      <a:pt x="15" y="19"/>
                      <a:pt x="15" y="19"/>
                      <a:pt x="14" y="19"/>
                    </a:cubicBezTo>
                    <a:cubicBezTo>
                      <a:pt x="13" y="19"/>
                      <a:pt x="13" y="19"/>
                      <a:pt x="13" y="19"/>
                    </a:cubicBezTo>
                    <a:cubicBezTo>
                      <a:pt x="12" y="20"/>
                      <a:pt x="12" y="20"/>
                      <a:pt x="11" y="20"/>
                    </a:cubicBezTo>
                    <a:cubicBezTo>
                      <a:pt x="9" y="19"/>
                      <a:pt x="11" y="18"/>
                      <a:pt x="12" y="18"/>
                    </a:cubicBezTo>
                    <a:cubicBezTo>
                      <a:pt x="13" y="18"/>
                      <a:pt x="13" y="18"/>
                      <a:pt x="14" y="18"/>
                    </a:cubicBezTo>
                    <a:cubicBezTo>
                      <a:pt x="15" y="17"/>
                      <a:pt x="14" y="17"/>
                      <a:pt x="15" y="17"/>
                    </a:cubicBezTo>
                    <a:cubicBezTo>
                      <a:pt x="16" y="17"/>
                      <a:pt x="16" y="16"/>
                      <a:pt x="16" y="16"/>
                    </a:cubicBezTo>
                    <a:cubicBezTo>
                      <a:pt x="16" y="15"/>
                      <a:pt x="17" y="16"/>
                      <a:pt x="17" y="16"/>
                    </a:cubicBezTo>
                    <a:cubicBezTo>
                      <a:pt x="18" y="16"/>
                      <a:pt x="18" y="17"/>
                      <a:pt x="17" y="18"/>
                    </a:cubicBezTo>
                    <a:close/>
                  </a:path>
                </a:pathLst>
              </a:custGeom>
              <a:solidFill>
                <a:schemeClr val="accent1"/>
              </a:solidFill>
              <a:ln w="3175">
                <a:noFill/>
              </a:ln>
            </p:spPr>
            <p:txBody>
              <a:bodyPr vert="horz" wrap="square" lIns="91440" tIns="45720" rIns="91440" bIns="45720" numCol="1" anchor="t" anchorCtr="0" compatLnSpc="1">
                <a:prstTxWarp prst="textNoShape">
                  <a:avLst/>
                </a:prstTxWarp>
              </a:bodyPr>
              <a:lstStyle/>
              <a:p>
                <a:endParaRPr lang="en-GB"/>
              </a:p>
            </p:txBody>
          </p:sp>
          <p:sp>
            <p:nvSpPr>
              <p:cNvPr id="5445" name="Freeform 3116">
                <a:extLst>
                  <a:ext uri="{FF2B5EF4-FFF2-40B4-BE49-F238E27FC236}">
                    <a16:creationId xmlns:a16="http://schemas.microsoft.com/office/drawing/2014/main" id="{4F263D4A-011C-ED36-B715-A9BE76CEFD24}"/>
                  </a:ext>
                </a:extLst>
              </p:cNvPr>
              <p:cNvSpPr>
                <a:spLocks/>
              </p:cNvSpPr>
              <p:nvPr/>
            </p:nvSpPr>
            <p:spPr bwMode="auto">
              <a:xfrm>
                <a:off x="4727575" y="3249612"/>
                <a:ext cx="131763" cy="55562"/>
              </a:xfrm>
              <a:custGeom>
                <a:avLst/>
                <a:gdLst>
                  <a:gd name="T0" fmla="*/ 5 w 46"/>
                  <a:gd name="T1" fmla="*/ 17 h 19"/>
                  <a:gd name="T2" fmla="*/ 7 w 46"/>
                  <a:gd name="T3" fmla="*/ 18 h 19"/>
                  <a:gd name="T4" fmla="*/ 11 w 46"/>
                  <a:gd name="T5" fmla="*/ 18 h 19"/>
                  <a:gd name="T6" fmla="*/ 12 w 46"/>
                  <a:gd name="T7" fmla="*/ 18 h 19"/>
                  <a:gd name="T8" fmla="*/ 15 w 46"/>
                  <a:gd name="T9" fmla="*/ 18 h 19"/>
                  <a:gd name="T10" fmla="*/ 15 w 46"/>
                  <a:gd name="T11" fmla="*/ 17 h 19"/>
                  <a:gd name="T12" fmla="*/ 16 w 46"/>
                  <a:gd name="T13" fmla="*/ 15 h 19"/>
                  <a:gd name="T14" fmla="*/ 19 w 46"/>
                  <a:gd name="T15" fmla="*/ 15 h 19"/>
                  <a:gd name="T16" fmla="*/ 21 w 46"/>
                  <a:gd name="T17" fmla="*/ 15 h 19"/>
                  <a:gd name="T18" fmla="*/ 22 w 46"/>
                  <a:gd name="T19" fmla="*/ 14 h 19"/>
                  <a:gd name="T20" fmla="*/ 25 w 46"/>
                  <a:gd name="T21" fmla="*/ 14 h 19"/>
                  <a:gd name="T22" fmla="*/ 27 w 46"/>
                  <a:gd name="T23" fmla="*/ 13 h 19"/>
                  <a:gd name="T24" fmla="*/ 28 w 46"/>
                  <a:gd name="T25" fmla="*/ 13 h 19"/>
                  <a:gd name="T26" fmla="*/ 29 w 46"/>
                  <a:gd name="T27" fmla="*/ 11 h 19"/>
                  <a:gd name="T28" fmla="*/ 31 w 46"/>
                  <a:gd name="T29" fmla="*/ 11 h 19"/>
                  <a:gd name="T30" fmla="*/ 33 w 46"/>
                  <a:gd name="T31" fmla="*/ 11 h 19"/>
                  <a:gd name="T32" fmla="*/ 34 w 46"/>
                  <a:gd name="T33" fmla="*/ 11 h 19"/>
                  <a:gd name="T34" fmla="*/ 35 w 46"/>
                  <a:gd name="T35" fmla="*/ 11 h 19"/>
                  <a:gd name="T36" fmla="*/ 37 w 46"/>
                  <a:gd name="T37" fmla="*/ 10 h 19"/>
                  <a:gd name="T38" fmla="*/ 39 w 46"/>
                  <a:gd name="T39" fmla="*/ 13 h 19"/>
                  <a:gd name="T40" fmla="*/ 40 w 46"/>
                  <a:gd name="T41" fmla="*/ 13 h 19"/>
                  <a:gd name="T42" fmla="*/ 41 w 46"/>
                  <a:gd name="T43" fmla="*/ 12 h 19"/>
                  <a:gd name="T44" fmla="*/ 42 w 46"/>
                  <a:gd name="T45" fmla="*/ 12 h 19"/>
                  <a:gd name="T46" fmla="*/ 44 w 46"/>
                  <a:gd name="T47" fmla="*/ 10 h 19"/>
                  <a:gd name="T48" fmla="*/ 44 w 46"/>
                  <a:gd name="T49" fmla="*/ 7 h 19"/>
                  <a:gd name="T50" fmla="*/ 46 w 46"/>
                  <a:gd name="T51" fmla="*/ 6 h 19"/>
                  <a:gd name="T52" fmla="*/ 45 w 46"/>
                  <a:gd name="T53" fmla="*/ 5 h 19"/>
                  <a:gd name="T54" fmla="*/ 44 w 46"/>
                  <a:gd name="T55" fmla="*/ 5 h 19"/>
                  <a:gd name="T56" fmla="*/ 42 w 46"/>
                  <a:gd name="T57" fmla="*/ 4 h 19"/>
                  <a:gd name="T58" fmla="*/ 40 w 46"/>
                  <a:gd name="T59" fmla="*/ 3 h 19"/>
                  <a:gd name="T60" fmla="*/ 39 w 46"/>
                  <a:gd name="T61" fmla="*/ 2 h 19"/>
                  <a:gd name="T62" fmla="*/ 37 w 46"/>
                  <a:gd name="T63" fmla="*/ 2 h 19"/>
                  <a:gd name="T64" fmla="*/ 35 w 46"/>
                  <a:gd name="T65" fmla="*/ 2 h 19"/>
                  <a:gd name="T66" fmla="*/ 34 w 46"/>
                  <a:gd name="T67" fmla="*/ 2 h 19"/>
                  <a:gd name="T68" fmla="*/ 33 w 46"/>
                  <a:gd name="T69" fmla="*/ 4 h 19"/>
                  <a:gd name="T70" fmla="*/ 31 w 46"/>
                  <a:gd name="T71" fmla="*/ 2 h 19"/>
                  <a:gd name="T72" fmla="*/ 30 w 46"/>
                  <a:gd name="T73" fmla="*/ 2 h 19"/>
                  <a:gd name="T74" fmla="*/ 28 w 46"/>
                  <a:gd name="T75" fmla="*/ 2 h 19"/>
                  <a:gd name="T76" fmla="*/ 27 w 46"/>
                  <a:gd name="T77" fmla="*/ 3 h 19"/>
                  <a:gd name="T78" fmla="*/ 26 w 46"/>
                  <a:gd name="T79" fmla="*/ 4 h 19"/>
                  <a:gd name="T80" fmla="*/ 25 w 46"/>
                  <a:gd name="T81" fmla="*/ 4 h 19"/>
                  <a:gd name="T82" fmla="*/ 24 w 46"/>
                  <a:gd name="T83" fmla="*/ 4 h 19"/>
                  <a:gd name="T84" fmla="*/ 23 w 46"/>
                  <a:gd name="T85" fmla="*/ 4 h 19"/>
                  <a:gd name="T86" fmla="*/ 24 w 46"/>
                  <a:gd name="T87" fmla="*/ 3 h 19"/>
                  <a:gd name="T88" fmla="*/ 22 w 46"/>
                  <a:gd name="T89" fmla="*/ 2 h 19"/>
                  <a:gd name="T90" fmla="*/ 22 w 46"/>
                  <a:gd name="T91" fmla="*/ 1 h 19"/>
                  <a:gd name="T92" fmla="*/ 20 w 46"/>
                  <a:gd name="T93" fmla="*/ 0 h 19"/>
                  <a:gd name="T94" fmla="*/ 19 w 46"/>
                  <a:gd name="T95" fmla="*/ 1 h 19"/>
                  <a:gd name="T96" fmla="*/ 18 w 46"/>
                  <a:gd name="T97" fmla="*/ 2 h 19"/>
                  <a:gd name="T98" fmla="*/ 17 w 46"/>
                  <a:gd name="T99" fmla="*/ 2 h 19"/>
                  <a:gd name="T100" fmla="*/ 14 w 46"/>
                  <a:gd name="T101" fmla="*/ 1 h 19"/>
                  <a:gd name="T102" fmla="*/ 9 w 46"/>
                  <a:gd name="T103" fmla="*/ 5 h 19"/>
                  <a:gd name="T104" fmla="*/ 5 w 46"/>
                  <a:gd name="T105" fmla="*/ 7 h 19"/>
                  <a:gd name="T106" fmla="*/ 1 w 46"/>
                  <a:gd name="T107" fmla="*/ 10 h 19"/>
                  <a:gd name="T108" fmla="*/ 1 w 46"/>
                  <a:gd name="T109" fmla="*/ 14 h 19"/>
                  <a:gd name="T110" fmla="*/ 3 w 46"/>
                  <a:gd name="T111" fmla="*/ 16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6" h="19">
                    <a:moveTo>
                      <a:pt x="4" y="16"/>
                    </a:moveTo>
                    <a:cubicBezTo>
                      <a:pt x="4" y="17"/>
                      <a:pt x="4" y="17"/>
                      <a:pt x="4" y="17"/>
                    </a:cubicBezTo>
                    <a:cubicBezTo>
                      <a:pt x="5" y="17"/>
                      <a:pt x="5" y="17"/>
                      <a:pt x="5" y="17"/>
                    </a:cubicBezTo>
                    <a:cubicBezTo>
                      <a:pt x="6" y="18"/>
                      <a:pt x="6" y="18"/>
                      <a:pt x="6" y="18"/>
                    </a:cubicBezTo>
                    <a:cubicBezTo>
                      <a:pt x="6" y="18"/>
                      <a:pt x="7" y="18"/>
                      <a:pt x="7" y="18"/>
                    </a:cubicBezTo>
                    <a:cubicBezTo>
                      <a:pt x="7" y="18"/>
                      <a:pt x="7" y="18"/>
                      <a:pt x="7" y="18"/>
                    </a:cubicBezTo>
                    <a:cubicBezTo>
                      <a:pt x="7" y="18"/>
                      <a:pt x="7" y="18"/>
                      <a:pt x="7" y="18"/>
                    </a:cubicBezTo>
                    <a:cubicBezTo>
                      <a:pt x="10" y="18"/>
                      <a:pt x="10" y="18"/>
                      <a:pt x="10" y="18"/>
                    </a:cubicBezTo>
                    <a:cubicBezTo>
                      <a:pt x="10" y="18"/>
                      <a:pt x="11" y="18"/>
                      <a:pt x="11" y="18"/>
                    </a:cubicBezTo>
                    <a:cubicBezTo>
                      <a:pt x="11" y="19"/>
                      <a:pt x="11" y="19"/>
                      <a:pt x="11" y="19"/>
                    </a:cubicBezTo>
                    <a:cubicBezTo>
                      <a:pt x="11" y="19"/>
                      <a:pt x="12" y="19"/>
                      <a:pt x="12" y="18"/>
                    </a:cubicBezTo>
                    <a:cubicBezTo>
                      <a:pt x="12" y="18"/>
                      <a:pt x="12" y="18"/>
                      <a:pt x="12" y="18"/>
                    </a:cubicBezTo>
                    <a:cubicBezTo>
                      <a:pt x="12" y="18"/>
                      <a:pt x="13" y="18"/>
                      <a:pt x="13" y="18"/>
                    </a:cubicBezTo>
                    <a:cubicBezTo>
                      <a:pt x="14" y="18"/>
                      <a:pt x="14" y="18"/>
                      <a:pt x="14" y="18"/>
                    </a:cubicBezTo>
                    <a:cubicBezTo>
                      <a:pt x="14" y="18"/>
                      <a:pt x="15" y="18"/>
                      <a:pt x="15" y="18"/>
                    </a:cubicBezTo>
                    <a:cubicBezTo>
                      <a:pt x="15" y="18"/>
                      <a:pt x="15" y="18"/>
                      <a:pt x="15" y="18"/>
                    </a:cubicBezTo>
                    <a:cubicBezTo>
                      <a:pt x="16" y="18"/>
                      <a:pt x="16" y="17"/>
                      <a:pt x="16" y="17"/>
                    </a:cubicBezTo>
                    <a:cubicBezTo>
                      <a:pt x="15" y="17"/>
                      <a:pt x="15" y="17"/>
                      <a:pt x="15" y="17"/>
                    </a:cubicBezTo>
                    <a:cubicBezTo>
                      <a:pt x="15" y="17"/>
                      <a:pt x="15" y="16"/>
                      <a:pt x="15" y="16"/>
                    </a:cubicBezTo>
                    <a:cubicBezTo>
                      <a:pt x="16" y="16"/>
                      <a:pt x="16" y="16"/>
                      <a:pt x="16" y="16"/>
                    </a:cubicBezTo>
                    <a:cubicBezTo>
                      <a:pt x="16" y="16"/>
                      <a:pt x="16" y="15"/>
                      <a:pt x="16" y="15"/>
                    </a:cubicBezTo>
                    <a:cubicBezTo>
                      <a:pt x="17" y="15"/>
                      <a:pt x="17" y="15"/>
                      <a:pt x="17" y="15"/>
                    </a:cubicBezTo>
                    <a:cubicBezTo>
                      <a:pt x="18" y="15"/>
                      <a:pt x="18" y="15"/>
                      <a:pt x="18" y="15"/>
                    </a:cubicBezTo>
                    <a:cubicBezTo>
                      <a:pt x="19" y="15"/>
                      <a:pt x="19" y="15"/>
                      <a:pt x="19" y="15"/>
                    </a:cubicBezTo>
                    <a:cubicBezTo>
                      <a:pt x="19" y="15"/>
                      <a:pt x="19" y="15"/>
                      <a:pt x="19" y="15"/>
                    </a:cubicBezTo>
                    <a:cubicBezTo>
                      <a:pt x="20" y="15"/>
                      <a:pt x="20" y="15"/>
                      <a:pt x="20" y="15"/>
                    </a:cubicBezTo>
                    <a:cubicBezTo>
                      <a:pt x="20" y="15"/>
                      <a:pt x="21" y="15"/>
                      <a:pt x="21" y="15"/>
                    </a:cubicBezTo>
                    <a:cubicBezTo>
                      <a:pt x="21" y="14"/>
                      <a:pt x="21" y="14"/>
                      <a:pt x="21" y="14"/>
                    </a:cubicBezTo>
                    <a:cubicBezTo>
                      <a:pt x="21" y="14"/>
                      <a:pt x="21" y="14"/>
                      <a:pt x="22" y="14"/>
                    </a:cubicBezTo>
                    <a:cubicBezTo>
                      <a:pt x="22" y="14"/>
                      <a:pt x="22" y="14"/>
                      <a:pt x="22" y="14"/>
                    </a:cubicBezTo>
                    <a:cubicBezTo>
                      <a:pt x="23" y="14"/>
                      <a:pt x="23" y="14"/>
                      <a:pt x="23" y="14"/>
                    </a:cubicBezTo>
                    <a:cubicBezTo>
                      <a:pt x="24" y="14"/>
                      <a:pt x="24" y="14"/>
                      <a:pt x="24" y="14"/>
                    </a:cubicBezTo>
                    <a:cubicBezTo>
                      <a:pt x="24" y="14"/>
                      <a:pt x="25" y="15"/>
                      <a:pt x="25" y="14"/>
                    </a:cubicBezTo>
                    <a:cubicBezTo>
                      <a:pt x="25" y="14"/>
                      <a:pt x="25" y="14"/>
                      <a:pt x="25" y="14"/>
                    </a:cubicBezTo>
                    <a:cubicBezTo>
                      <a:pt x="25" y="14"/>
                      <a:pt x="26" y="14"/>
                      <a:pt x="26" y="14"/>
                    </a:cubicBezTo>
                    <a:cubicBezTo>
                      <a:pt x="27" y="13"/>
                      <a:pt x="27" y="13"/>
                      <a:pt x="27" y="13"/>
                    </a:cubicBezTo>
                    <a:cubicBezTo>
                      <a:pt x="27" y="13"/>
                      <a:pt x="27" y="13"/>
                      <a:pt x="27" y="13"/>
                    </a:cubicBezTo>
                    <a:cubicBezTo>
                      <a:pt x="28" y="13"/>
                      <a:pt x="28" y="13"/>
                      <a:pt x="28" y="13"/>
                    </a:cubicBezTo>
                    <a:cubicBezTo>
                      <a:pt x="28" y="13"/>
                      <a:pt x="28" y="13"/>
                      <a:pt x="28" y="13"/>
                    </a:cubicBezTo>
                    <a:cubicBezTo>
                      <a:pt x="28" y="12"/>
                      <a:pt x="28" y="12"/>
                      <a:pt x="28" y="12"/>
                    </a:cubicBezTo>
                    <a:cubicBezTo>
                      <a:pt x="28" y="12"/>
                      <a:pt x="29" y="12"/>
                      <a:pt x="29" y="11"/>
                    </a:cubicBezTo>
                    <a:cubicBezTo>
                      <a:pt x="29" y="11"/>
                      <a:pt x="29" y="11"/>
                      <a:pt x="29" y="11"/>
                    </a:cubicBezTo>
                    <a:cubicBezTo>
                      <a:pt x="29" y="11"/>
                      <a:pt x="29" y="11"/>
                      <a:pt x="30" y="11"/>
                    </a:cubicBezTo>
                    <a:cubicBezTo>
                      <a:pt x="30" y="11"/>
                      <a:pt x="30" y="11"/>
                      <a:pt x="30" y="11"/>
                    </a:cubicBezTo>
                    <a:cubicBezTo>
                      <a:pt x="30" y="11"/>
                      <a:pt x="31" y="11"/>
                      <a:pt x="31" y="11"/>
                    </a:cubicBezTo>
                    <a:cubicBezTo>
                      <a:pt x="31" y="11"/>
                      <a:pt x="31" y="11"/>
                      <a:pt x="31" y="11"/>
                    </a:cubicBezTo>
                    <a:cubicBezTo>
                      <a:pt x="31" y="10"/>
                      <a:pt x="32" y="10"/>
                      <a:pt x="32" y="11"/>
                    </a:cubicBezTo>
                    <a:cubicBezTo>
                      <a:pt x="33" y="11"/>
                      <a:pt x="33" y="11"/>
                      <a:pt x="33" y="11"/>
                    </a:cubicBezTo>
                    <a:cubicBezTo>
                      <a:pt x="33" y="11"/>
                      <a:pt x="33" y="11"/>
                      <a:pt x="33" y="11"/>
                    </a:cubicBezTo>
                    <a:cubicBezTo>
                      <a:pt x="34" y="11"/>
                      <a:pt x="34" y="11"/>
                      <a:pt x="34" y="11"/>
                    </a:cubicBezTo>
                    <a:cubicBezTo>
                      <a:pt x="34" y="11"/>
                      <a:pt x="34" y="11"/>
                      <a:pt x="34" y="11"/>
                    </a:cubicBezTo>
                    <a:cubicBezTo>
                      <a:pt x="34" y="11"/>
                      <a:pt x="34" y="11"/>
                      <a:pt x="34" y="11"/>
                    </a:cubicBezTo>
                    <a:cubicBezTo>
                      <a:pt x="35" y="11"/>
                      <a:pt x="35" y="11"/>
                      <a:pt x="35" y="11"/>
                    </a:cubicBezTo>
                    <a:cubicBezTo>
                      <a:pt x="35" y="11"/>
                      <a:pt x="35" y="11"/>
                      <a:pt x="35" y="11"/>
                    </a:cubicBezTo>
                    <a:cubicBezTo>
                      <a:pt x="35" y="11"/>
                      <a:pt x="36" y="11"/>
                      <a:pt x="36" y="11"/>
                    </a:cubicBezTo>
                    <a:cubicBezTo>
                      <a:pt x="36" y="10"/>
                      <a:pt x="36" y="10"/>
                      <a:pt x="36" y="10"/>
                    </a:cubicBezTo>
                    <a:cubicBezTo>
                      <a:pt x="37" y="10"/>
                      <a:pt x="37" y="10"/>
                      <a:pt x="37" y="10"/>
                    </a:cubicBezTo>
                    <a:cubicBezTo>
                      <a:pt x="38" y="11"/>
                      <a:pt x="38" y="11"/>
                      <a:pt x="38" y="11"/>
                    </a:cubicBezTo>
                    <a:cubicBezTo>
                      <a:pt x="38" y="11"/>
                      <a:pt x="38" y="11"/>
                      <a:pt x="38" y="12"/>
                    </a:cubicBezTo>
                    <a:cubicBezTo>
                      <a:pt x="39" y="13"/>
                      <a:pt x="39" y="13"/>
                      <a:pt x="39" y="13"/>
                    </a:cubicBezTo>
                    <a:cubicBezTo>
                      <a:pt x="39" y="13"/>
                      <a:pt x="39" y="13"/>
                      <a:pt x="39" y="13"/>
                    </a:cubicBezTo>
                    <a:cubicBezTo>
                      <a:pt x="39" y="13"/>
                      <a:pt x="39" y="13"/>
                      <a:pt x="39" y="13"/>
                    </a:cubicBezTo>
                    <a:cubicBezTo>
                      <a:pt x="40" y="13"/>
                      <a:pt x="40" y="13"/>
                      <a:pt x="40" y="13"/>
                    </a:cubicBezTo>
                    <a:cubicBezTo>
                      <a:pt x="40" y="13"/>
                      <a:pt x="40" y="13"/>
                      <a:pt x="40" y="13"/>
                    </a:cubicBezTo>
                    <a:cubicBezTo>
                      <a:pt x="40" y="12"/>
                      <a:pt x="41" y="12"/>
                      <a:pt x="41" y="12"/>
                    </a:cubicBezTo>
                    <a:cubicBezTo>
                      <a:pt x="41" y="12"/>
                      <a:pt x="41" y="12"/>
                      <a:pt x="41" y="12"/>
                    </a:cubicBezTo>
                    <a:cubicBezTo>
                      <a:pt x="42" y="12"/>
                      <a:pt x="42" y="12"/>
                      <a:pt x="42" y="12"/>
                    </a:cubicBezTo>
                    <a:cubicBezTo>
                      <a:pt x="42" y="12"/>
                      <a:pt x="42" y="12"/>
                      <a:pt x="42" y="12"/>
                    </a:cubicBezTo>
                    <a:cubicBezTo>
                      <a:pt x="42" y="12"/>
                      <a:pt x="42" y="12"/>
                      <a:pt x="42" y="12"/>
                    </a:cubicBezTo>
                    <a:cubicBezTo>
                      <a:pt x="42" y="11"/>
                      <a:pt x="42" y="11"/>
                      <a:pt x="42" y="11"/>
                    </a:cubicBezTo>
                    <a:cubicBezTo>
                      <a:pt x="42" y="11"/>
                      <a:pt x="42" y="10"/>
                      <a:pt x="43" y="10"/>
                    </a:cubicBezTo>
                    <a:cubicBezTo>
                      <a:pt x="44" y="10"/>
                      <a:pt x="44" y="10"/>
                      <a:pt x="44" y="10"/>
                    </a:cubicBezTo>
                    <a:cubicBezTo>
                      <a:pt x="44" y="9"/>
                      <a:pt x="44" y="9"/>
                      <a:pt x="44" y="9"/>
                    </a:cubicBezTo>
                    <a:cubicBezTo>
                      <a:pt x="44" y="7"/>
                      <a:pt x="44" y="7"/>
                      <a:pt x="44" y="7"/>
                    </a:cubicBezTo>
                    <a:cubicBezTo>
                      <a:pt x="44" y="7"/>
                      <a:pt x="44" y="7"/>
                      <a:pt x="44" y="7"/>
                    </a:cubicBezTo>
                    <a:cubicBezTo>
                      <a:pt x="45" y="7"/>
                      <a:pt x="45" y="7"/>
                      <a:pt x="45" y="7"/>
                    </a:cubicBezTo>
                    <a:cubicBezTo>
                      <a:pt x="45" y="6"/>
                      <a:pt x="45" y="6"/>
                      <a:pt x="45" y="6"/>
                    </a:cubicBezTo>
                    <a:cubicBezTo>
                      <a:pt x="46" y="6"/>
                      <a:pt x="46" y="6"/>
                      <a:pt x="46" y="6"/>
                    </a:cubicBezTo>
                    <a:cubicBezTo>
                      <a:pt x="46" y="6"/>
                      <a:pt x="46" y="6"/>
                      <a:pt x="46" y="6"/>
                    </a:cubicBezTo>
                    <a:cubicBezTo>
                      <a:pt x="46" y="6"/>
                      <a:pt x="45" y="5"/>
                      <a:pt x="45" y="5"/>
                    </a:cubicBezTo>
                    <a:cubicBezTo>
                      <a:pt x="45" y="5"/>
                      <a:pt x="45" y="5"/>
                      <a:pt x="45" y="5"/>
                    </a:cubicBezTo>
                    <a:cubicBezTo>
                      <a:pt x="45" y="5"/>
                      <a:pt x="44" y="5"/>
                      <a:pt x="44" y="5"/>
                    </a:cubicBezTo>
                    <a:cubicBezTo>
                      <a:pt x="44" y="5"/>
                      <a:pt x="44" y="5"/>
                      <a:pt x="44" y="5"/>
                    </a:cubicBezTo>
                    <a:cubicBezTo>
                      <a:pt x="44" y="5"/>
                      <a:pt x="44" y="5"/>
                      <a:pt x="44" y="5"/>
                    </a:cubicBezTo>
                    <a:cubicBezTo>
                      <a:pt x="43" y="5"/>
                      <a:pt x="43" y="5"/>
                      <a:pt x="43" y="5"/>
                    </a:cubicBezTo>
                    <a:cubicBezTo>
                      <a:pt x="42" y="4"/>
                      <a:pt x="42" y="4"/>
                      <a:pt x="42" y="4"/>
                    </a:cubicBezTo>
                    <a:cubicBezTo>
                      <a:pt x="42" y="4"/>
                      <a:pt x="42" y="4"/>
                      <a:pt x="42" y="4"/>
                    </a:cubicBezTo>
                    <a:cubicBezTo>
                      <a:pt x="41" y="4"/>
                      <a:pt x="41" y="4"/>
                      <a:pt x="41" y="3"/>
                    </a:cubicBezTo>
                    <a:cubicBezTo>
                      <a:pt x="40" y="3"/>
                      <a:pt x="40" y="3"/>
                      <a:pt x="40" y="3"/>
                    </a:cubicBezTo>
                    <a:cubicBezTo>
                      <a:pt x="40" y="3"/>
                      <a:pt x="40" y="3"/>
                      <a:pt x="40" y="3"/>
                    </a:cubicBezTo>
                    <a:cubicBezTo>
                      <a:pt x="39" y="3"/>
                      <a:pt x="39" y="3"/>
                      <a:pt x="39" y="3"/>
                    </a:cubicBezTo>
                    <a:cubicBezTo>
                      <a:pt x="39" y="3"/>
                      <a:pt x="39" y="3"/>
                      <a:pt x="39" y="2"/>
                    </a:cubicBezTo>
                    <a:cubicBezTo>
                      <a:pt x="39" y="2"/>
                      <a:pt x="39" y="2"/>
                      <a:pt x="39" y="2"/>
                    </a:cubicBezTo>
                    <a:cubicBezTo>
                      <a:pt x="39" y="2"/>
                      <a:pt x="39" y="2"/>
                      <a:pt x="38" y="2"/>
                    </a:cubicBezTo>
                    <a:cubicBezTo>
                      <a:pt x="38" y="2"/>
                      <a:pt x="38" y="2"/>
                      <a:pt x="38" y="2"/>
                    </a:cubicBezTo>
                    <a:cubicBezTo>
                      <a:pt x="37" y="2"/>
                      <a:pt x="37" y="2"/>
                      <a:pt x="37" y="2"/>
                    </a:cubicBezTo>
                    <a:cubicBezTo>
                      <a:pt x="37" y="2"/>
                      <a:pt x="37" y="2"/>
                      <a:pt x="37" y="2"/>
                    </a:cubicBezTo>
                    <a:cubicBezTo>
                      <a:pt x="36" y="2"/>
                      <a:pt x="36" y="2"/>
                      <a:pt x="36" y="2"/>
                    </a:cubicBezTo>
                    <a:cubicBezTo>
                      <a:pt x="35" y="2"/>
                      <a:pt x="35" y="2"/>
                      <a:pt x="35" y="2"/>
                    </a:cubicBezTo>
                    <a:cubicBezTo>
                      <a:pt x="35" y="2"/>
                      <a:pt x="35" y="2"/>
                      <a:pt x="35" y="2"/>
                    </a:cubicBezTo>
                    <a:cubicBezTo>
                      <a:pt x="35" y="2"/>
                      <a:pt x="35" y="3"/>
                      <a:pt x="34" y="2"/>
                    </a:cubicBezTo>
                    <a:cubicBezTo>
                      <a:pt x="34" y="2"/>
                      <a:pt x="34" y="2"/>
                      <a:pt x="34" y="2"/>
                    </a:cubicBezTo>
                    <a:cubicBezTo>
                      <a:pt x="34" y="2"/>
                      <a:pt x="34" y="2"/>
                      <a:pt x="34" y="2"/>
                    </a:cubicBezTo>
                    <a:cubicBezTo>
                      <a:pt x="33" y="3"/>
                      <a:pt x="33" y="3"/>
                      <a:pt x="33" y="3"/>
                    </a:cubicBezTo>
                    <a:cubicBezTo>
                      <a:pt x="33" y="3"/>
                      <a:pt x="33" y="4"/>
                      <a:pt x="33" y="4"/>
                    </a:cubicBezTo>
                    <a:cubicBezTo>
                      <a:pt x="32" y="4"/>
                      <a:pt x="32" y="4"/>
                      <a:pt x="32" y="3"/>
                    </a:cubicBezTo>
                    <a:cubicBezTo>
                      <a:pt x="32" y="3"/>
                      <a:pt x="32" y="3"/>
                      <a:pt x="32" y="3"/>
                    </a:cubicBezTo>
                    <a:cubicBezTo>
                      <a:pt x="31" y="2"/>
                      <a:pt x="31" y="2"/>
                      <a:pt x="31" y="2"/>
                    </a:cubicBezTo>
                    <a:cubicBezTo>
                      <a:pt x="31" y="2"/>
                      <a:pt x="31" y="2"/>
                      <a:pt x="31" y="2"/>
                    </a:cubicBezTo>
                    <a:cubicBezTo>
                      <a:pt x="30" y="2"/>
                      <a:pt x="30" y="2"/>
                      <a:pt x="30" y="2"/>
                    </a:cubicBezTo>
                    <a:cubicBezTo>
                      <a:pt x="30" y="2"/>
                      <a:pt x="30" y="2"/>
                      <a:pt x="30" y="2"/>
                    </a:cubicBezTo>
                    <a:cubicBezTo>
                      <a:pt x="30" y="3"/>
                      <a:pt x="29" y="3"/>
                      <a:pt x="29" y="2"/>
                    </a:cubicBezTo>
                    <a:cubicBezTo>
                      <a:pt x="29" y="2"/>
                      <a:pt x="29" y="2"/>
                      <a:pt x="29" y="2"/>
                    </a:cubicBezTo>
                    <a:cubicBezTo>
                      <a:pt x="29" y="2"/>
                      <a:pt x="28" y="2"/>
                      <a:pt x="28" y="2"/>
                    </a:cubicBezTo>
                    <a:cubicBezTo>
                      <a:pt x="28" y="3"/>
                      <a:pt x="28" y="3"/>
                      <a:pt x="28" y="3"/>
                    </a:cubicBezTo>
                    <a:cubicBezTo>
                      <a:pt x="28" y="3"/>
                      <a:pt x="27" y="3"/>
                      <a:pt x="27" y="3"/>
                    </a:cubicBezTo>
                    <a:cubicBezTo>
                      <a:pt x="27" y="3"/>
                      <a:pt x="27" y="3"/>
                      <a:pt x="27" y="3"/>
                    </a:cubicBezTo>
                    <a:cubicBezTo>
                      <a:pt x="27" y="3"/>
                      <a:pt x="27" y="3"/>
                      <a:pt x="27" y="3"/>
                    </a:cubicBezTo>
                    <a:cubicBezTo>
                      <a:pt x="26" y="3"/>
                      <a:pt x="26" y="4"/>
                      <a:pt x="26" y="4"/>
                    </a:cubicBezTo>
                    <a:cubicBezTo>
                      <a:pt x="26" y="4"/>
                      <a:pt x="26" y="4"/>
                      <a:pt x="26" y="4"/>
                    </a:cubicBezTo>
                    <a:cubicBezTo>
                      <a:pt x="26" y="4"/>
                      <a:pt x="26" y="5"/>
                      <a:pt x="26" y="5"/>
                    </a:cubicBezTo>
                    <a:cubicBezTo>
                      <a:pt x="26" y="5"/>
                      <a:pt x="26" y="5"/>
                      <a:pt x="26" y="5"/>
                    </a:cubicBezTo>
                    <a:cubicBezTo>
                      <a:pt x="26" y="5"/>
                      <a:pt x="25" y="5"/>
                      <a:pt x="25" y="4"/>
                    </a:cubicBezTo>
                    <a:cubicBezTo>
                      <a:pt x="25" y="4"/>
                      <a:pt x="25" y="4"/>
                      <a:pt x="25" y="4"/>
                    </a:cubicBezTo>
                    <a:cubicBezTo>
                      <a:pt x="25" y="4"/>
                      <a:pt x="24" y="4"/>
                      <a:pt x="24" y="4"/>
                    </a:cubicBezTo>
                    <a:cubicBezTo>
                      <a:pt x="24" y="4"/>
                      <a:pt x="24" y="4"/>
                      <a:pt x="24" y="4"/>
                    </a:cubicBezTo>
                    <a:cubicBezTo>
                      <a:pt x="24" y="5"/>
                      <a:pt x="24" y="5"/>
                      <a:pt x="23" y="5"/>
                    </a:cubicBezTo>
                    <a:cubicBezTo>
                      <a:pt x="23" y="5"/>
                      <a:pt x="23" y="5"/>
                      <a:pt x="23" y="4"/>
                    </a:cubicBezTo>
                    <a:cubicBezTo>
                      <a:pt x="23" y="4"/>
                      <a:pt x="23" y="4"/>
                      <a:pt x="23" y="4"/>
                    </a:cubicBezTo>
                    <a:cubicBezTo>
                      <a:pt x="23" y="4"/>
                      <a:pt x="23" y="4"/>
                      <a:pt x="23" y="4"/>
                    </a:cubicBezTo>
                    <a:cubicBezTo>
                      <a:pt x="23" y="3"/>
                      <a:pt x="23" y="3"/>
                      <a:pt x="23" y="3"/>
                    </a:cubicBezTo>
                    <a:cubicBezTo>
                      <a:pt x="24" y="3"/>
                      <a:pt x="24" y="3"/>
                      <a:pt x="24" y="3"/>
                    </a:cubicBezTo>
                    <a:cubicBezTo>
                      <a:pt x="24" y="2"/>
                      <a:pt x="23" y="2"/>
                      <a:pt x="23" y="2"/>
                    </a:cubicBezTo>
                    <a:cubicBezTo>
                      <a:pt x="23" y="2"/>
                      <a:pt x="23" y="2"/>
                      <a:pt x="23" y="2"/>
                    </a:cubicBezTo>
                    <a:cubicBezTo>
                      <a:pt x="23" y="2"/>
                      <a:pt x="22" y="2"/>
                      <a:pt x="22" y="2"/>
                    </a:cubicBezTo>
                    <a:cubicBezTo>
                      <a:pt x="22" y="2"/>
                      <a:pt x="22" y="2"/>
                      <a:pt x="22" y="2"/>
                    </a:cubicBezTo>
                    <a:cubicBezTo>
                      <a:pt x="22" y="2"/>
                      <a:pt x="22" y="1"/>
                      <a:pt x="22" y="1"/>
                    </a:cubicBezTo>
                    <a:cubicBezTo>
                      <a:pt x="22" y="1"/>
                      <a:pt x="22" y="1"/>
                      <a:pt x="22" y="1"/>
                    </a:cubicBezTo>
                    <a:cubicBezTo>
                      <a:pt x="22" y="1"/>
                      <a:pt x="21" y="1"/>
                      <a:pt x="21" y="0"/>
                    </a:cubicBezTo>
                    <a:cubicBezTo>
                      <a:pt x="21" y="0"/>
                      <a:pt x="21" y="0"/>
                      <a:pt x="21" y="0"/>
                    </a:cubicBezTo>
                    <a:cubicBezTo>
                      <a:pt x="21" y="0"/>
                      <a:pt x="21" y="0"/>
                      <a:pt x="20" y="0"/>
                    </a:cubicBezTo>
                    <a:cubicBezTo>
                      <a:pt x="20" y="0"/>
                      <a:pt x="20" y="1"/>
                      <a:pt x="20" y="1"/>
                    </a:cubicBezTo>
                    <a:cubicBezTo>
                      <a:pt x="20" y="1"/>
                      <a:pt x="20" y="1"/>
                      <a:pt x="20" y="1"/>
                    </a:cubicBezTo>
                    <a:cubicBezTo>
                      <a:pt x="20" y="1"/>
                      <a:pt x="19" y="1"/>
                      <a:pt x="19" y="1"/>
                    </a:cubicBezTo>
                    <a:cubicBezTo>
                      <a:pt x="19" y="1"/>
                      <a:pt x="19" y="2"/>
                      <a:pt x="19" y="2"/>
                    </a:cubicBezTo>
                    <a:cubicBezTo>
                      <a:pt x="19" y="2"/>
                      <a:pt x="19" y="2"/>
                      <a:pt x="19" y="2"/>
                    </a:cubicBezTo>
                    <a:cubicBezTo>
                      <a:pt x="18" y="2"/>
                      <a:pt x="18" y="2"/>
                      <a:pt x="18" y="2"/>
                    </a:cubicBezTo>
                    <a:cubicBezTo>
                      <a:pt x="17" y="2"/>
                      <a:pt x="17" y="2"/>
                      <a:pt x="17" y="2"/>
                    </a:cubicBezTo>
                    <a:cubicBezTo>
                      <a:pt x="17" y="2"/>
                      <a:pt x="17" y="2"/>
                      <a:pt x="17" y="2"/>
                    </a:cubicBezTo>
                    <a:cubicBezTo>
                      <a:pt x="17" y="2"/>
                      <a:pt x="17" y="2"/>
                      <a:pt x="17" y="2"/>
                    </a:cubicBezTo>
                    <a:cubicBezTo>
                      <a:pt x="17" y="1"/>
                      <a:pt x="16" y="1"/>
                      <a:pt x="16" y="1"/>
                    </a:cubicBezTo>
                    <a:cubicBezTo>
                      <a:pt x="16" y="0"/>
                      <a:pt x="16" y="0"/>
                      <a:pt x="16" y="0"/>
                    </a:cubicBezTo>
                    <a:cubicBezTo>
                      <a:pt x="15" y="0"/>
                      <a:pt x="16" y="1"/>
                      <a:pt x="14" y="1"/>
                    </a:cubicBezTo>
                    <a:cubicBezTo>
                      <a:pt x="13" y="1"/>
                      <a:pt x="13" y="2"/>
                      <a:pt x="12" y="2"/>
                    </a:cubicBezTo>
                    <a:cubicBezTo>
                      <a:pt x="12" y="2"/>
                      <a:pt x="13" y="2"/>
                      <a:pt x="11" y="3"/>
                    </a:cubicBezTo>
                    <a:cubicBezTo>
                      <a:pt x="9" y="3"/>
                      <a:pt x="11" y="5"/>
                      <a:pt x="9" y="5"/>
                    </a:cubicBezTo>
                    <a:cubicBezTo>
                      <a:pt x="8" y="5"/>
                      <a:pt x="9" y="7"/>
                      <a:pt x="8" y="6"/>
                    </a:cubicBezTo>
                    <a:cubicBezTo>
                      <a:pt x="7" y="6"/>
                      <a:pt x="7" y="7"/>
                      <a:pt x="7" y="7"/>
                    </a:cubicBezTo>
                    <a:cubicBezTo>
                      <a:pt x="6" y="7"/>
                      <a:pt x="6" y="8"/>
                      <a:pt x="5" y="7"/>
                    </a:cubicBezTo>
                    <a:cubicBezTo>
                      <a:pt x="4" y="7"/>
                      <a:pt x="5" y="8"/>
                      <a:pt x="4" y="7"/>
                    </a:cubicBezTo>
                    <a:cubicBezTo>
                      <a:pt x="3" y="7"/>
                      <a:pt x="2" y="7"/>
                      <a:pt x="2" y="8"/>
                    </a:cubicBezTo>
                    <a:cubicBezTo>
                      <a:pt x="0" y="9"/>
                      <a:pt x="1" y="10"/>
                      <a:pt x="1" y="10"/>
                    </a:cubicBezTo>
                    <a:cubicBezTo>
                      <a:pt x="1" y="10"/>
                      <a:pt x="1" y="10"/>
                      <a:pt x="1" y="10"/>
                    </a:cubicBezTo>
                    <a:cubicBezTo>
                      <a:pt x="1" y="11"/>
                      <a:pt x="0" y="11"/>
                      <a:pt x="0" y="12"/>
                    </a:cubicBezTo>
                    <a:cubicBezTo>
                      <a:pt x="0" y="13"/>
                      <a:pt x="1" y="12"/>
                      <a:pt x="1" y="14"/>
                    </a:cubicBezTo>
                    <a:cubicBezTo>
                      <a:pt x="0" y="15"/>
                      <a:pt x="2" y="14"/>
                      <a:pt x="2" y="15"/>
                    </a:cubicBezTo>
                    <a:cubicBezTo>
                      <a:pt x="2" y="16"/>
                      <a:pt x="2" y="16"/>
                      <a:pt x="2" y="16"/>
                    </a:cubicBezTo>
                    <a:cubicBezTo>
                      <a:pt x="3" y="16"/>
                      <a:pt x="3" y="16"/>
                      <a:pt x="3" y="16"/>
                    </a:cubicBezTo>
                    <a:cubicBezTo>
                      <a:pt x="3" y="16"/>
                      <a:pt x="3" y="16"/>
                      <a:pt x="4" y="16"/>
                    </a:cubicBezTo>
                    <a:close/>
                  </a:path>
                </a:pathLst>
              </a:custGeom>
              <a:solidFill>
                <a:schemeClr val="accent1"/>
              </a:solidFill>
              <a:ln w="3175">
                <a:noFill/>
              </a:ln>
            </p:spPr>
            <p:txBody>
              <a:bodyPr vert="horz" wrap="square" lIns="91440" tIns="45720" rIns="91440" bIns="45720" numCol="1" anchor="t" anchorCtr="0" compatLnSpc="1">
                <a:prstTxWarp prst="textNoShape">
                  <a:avLst/>
                </a:prstTxWarp>
              </a:bodyPr>
              <a:lstStyle/>
              <a:p>
                <a:endParaRPr lang="en-GB"/>
              </a:p>
            </p:txBody>
          </p:sp>
          <p:sp>
            <p:nvSpPr>
              <p:cNvPr id="5446" name="Freeform 3117">
                <a:extLst>
                  <a:ext uri="{FF2B5EF4-FFF2-40B4-BE49-F238E27FC236}">
                    <a16:creationId xmlns:a16="http://schemas.microsoft.com/office/drawing/2014/main" id="{84943279-FF58-5EC1-B6BF-BBA18E44E517}"/>
                  </a:ext>
                </a:extLst>
              </p:cNvPr>
              <p:cNvSpPr>
                <a:spLocks/>
              </p:cNvSpPr>
              <p:nvPr/>
            </p:nvSpPr>
            <p:spPr bwMode="auto">
              <a:xfrm>
                <a:off x="4772025" y="3348037"/>
                <a:ext cx="95250" cy="111125"/>
              </a:xfrm>
              <a:custGeom>
                <a:avLst/>
                <a:gdLst>
                  <a:gd name="T0" fmla="*/ 29 w 33"/>
                  <a:gd name="T1" fmla="*/ 36 h 39"/>
                  <a:gd name="T2" fmla="*/ 29 w 33"/>
                  <a:gd name="T3" fmla="*/ 34 h 39"/>
                  <a:gd name="T4" fmla="*/ 29 w 33"/>
                  <a:gd name="T5" fmla="*/ 31 h 39"/>
                  <a:gd name="T6" fmla="*/ 31 w 33"/>
                  <a:gd name="T7" fmla="*/ 31 h 39"/>
                  <a:gd name="T8" fmla="*/ 33 w 33"/>
                  <a:gd name="T9" fmla="*/ 29 h 39"/>
                  <a:gd name="T10" fmla="*/ 31 w 33"/>
                  <a:gd name="T11" fmla="*/ 27 h 39"/>
                  <a:gd name="T12" fmla="*/ 29 w 33"/>
                  <a:gd name="T13" fmla="*/ 24 h 39"/>
                  <a:gd name="T14" fmla="*/ 28 w 33"/>
                  <a:gd name="T15" fmla="*/ 21 h 39"/>
                  <a:gd name="T16" fmla="*/ 30 w 33"/>
                  <a:gd name="T17" fmla="*/ 20 h 39"/>
                  <a:gd name="T18" fmla="*/ 31 w 33"/>
                  <a:gd name="T19" fmla="*/ 19 h 39"/>
                  <a:gd name="T20" fmla="*/ 29 w 33"/>
                  <a:gd name="T21" fmla="*/ 17 h 39"/>
                  <a:gd name="T22" fmla="*/ 29 w 33"/>
                  <a:gd name="T23" fmla="*/ 16 h 39"/>
                  <a:gd name="T24" fmla="*/ 31 w 33"/>
                  <a:gd name="T25" fmla="*/ 16 h 39"/>
                  <a:gd name="T26" fmla="*/ 30 w 33"/>
                  <a:gd name="T27" fmla="*/ 15 h 39"/>
                  <a:gd name="T28" fmla="*/ 28 w 33"/>
                  <a:gd name="T29" fmla="*/ 15 h 39"/>
                  <a:gd name="T30" fmla="*/ 27 w 33"/>
                  <a:gd name="T31" fmla="*/ 16 h 39"/>
                  <a:gd name="T32" fmla="*/ 24 w 33"/>
                  <a:gd name="T33" fmla="*/ 15 h 39"/>
                  <a:gd name="T34" fmla="*/ 21 w 33"/>
                  <a:gd name="T35" fmla="*/ 14 h 39"/>
                  <a:gd name="T36" fmla="*/ 20 w 33"/>
                  <a:gd name="T37" fmla="*/ 13 h 39"/>
                  <a:gd name="T38" fmla="*/ 21 w 33"/>
                  <a:gd name="T39" fmla="*/ 12 h 39"/>
                  <a:gd name="T40" fmla="*/ 21 w 33"/>
                  <a:gd name="T41" fmla="*/ 11 h 39"/>
                  <a:gd name="T42" fmla="*/ 20 w 33"/>
                  <a:gd name="T43" fmla="*/ 10 h 39"/>
                  <a:gd name="T44" fmla="*/ 18 w 33"/>
                  <a:gd name="T45" fmla="*/ 9 h 39"/>
                  <a:gd name="T46" fmla="*/ 16 w 33"/>
                  <a:gd name="T47" fmla="*/ 7 h 39"/>
                  <a:gd name="T48" fmla="*/ 15 w 33"/>
                  <a:gd name="T49" fmla="*/ 6 h 39"/>
                  <a:gd name="T50" fmla="*/ 15 w 33"/>
                  <a:gd name="T51" fmla="*/ 4 h 39"/>
                  <a:gd name="T52" fmla="*/ 14 w 33"/>
                  <a:gd name="T53" fmla="*/ 3 h 39"/>
                  <a:gd name="T54" fmla="*/ 12 w 33"/>
                  <a:gd name="T55" fmla="*/ 2 h 39"/>
                  <a:gd name="T56" fmla="*/ 11 w 33"/>
                  <a:gd name="T57" fmla="*/ 1 h 39"/>
                  <a:gd name="T58" fmla="*/ 8 w 33"/>
                  <a:gd name="T59" fmla="*/ 1 h 39"/>
                  <a:gd name="T60" fmla="*/ 6 w 33"/>
                  <a:gd name="T61" fmla="*/ 0 h 39"/>
                  <a:gd name="T62" fmla="*/ 5 w 33"/>
                  <a:gd name="T63" fmla="*/ 2 h 39"/>
                  <a:gd name="T64" fmla="*/ 2 w 33"/>
                  <a:gd name="T65" fmla="*/ 2 h 39"/>
                  <a:gd name="T66" fmla="*/ 0 w 33"/>
                  <a:gd name="T67" fmla="*/ 4 h 39"/>
                  <a:gd name="T68" fmla="*/ 2 w 33"/>
                  <a:gd name="T69" fmla="*/ 7 h 39"/>
                  <a:gd name="T70" fmla="*/ 4 w 33"/>
                  <a:gd name="T71" fmla="*/ 9 h 39"/>
                  <a:gd name="T72" fmla="*/ 2 w 33"/>
                  <a:gd name="T73" fmla="*/ 11 h 39"/>
                  <a:gd name="T74" fmla="*/ 2 w 33"/>
                  <a:gd name="T75" fmla="*/ 13 h 39"/>
                  <a:gd name="T76" fmla="*/ 2 w 33"/>
                  <a:gd name="T77" fmla="*/ 16 h 39"/>
                  <a:gd name="T78" fmla="*/ 4 w 33"/>
                  <a:gd name="T79" fmla="*/ 20 h 39"/>
                  <a:gd name="T80" fmla="*/ 5 w 33"/>
                  <a:gd name="T81" fmla="*/ 23 h 39"/>
                  <a:gd name="T82" fmla="*/ 3 w 33"/>
                  <a:gd name="T83" fmla="*/ 25 h 39"/>
                  <a:gd name="T84" fmla="*/ 5 w 33"/>
                  <a:gd name="T85" fmla="*/ 28 h 39"/>
                  <a:gd name="T86" fmla="*/ 12 w 33"/>
                  <a:gd name="T87" fmla="*/ 32 h 39"/>
                  <a:gd name="T88" fmla="*/ 14 w 33"/>
                  <a:gd name="T89" fmla="*/ 31 h 39"/>
                  <a:gd name="T90" fmla="*/ 16 w 33"/>
                  <a:gd name="T91" fmla="*/ 28 h 39"/>
                  <a:gd name="T92" fmla="*/ 19 w 33"/>
                  <a:gd name="T93" fmla="*/ 31 h 39"/>
                  <a:gd name="T94" fmla="*/ 24 w 33"/>
                  <a:gd name="T95" fmla="*/ 35 h 39"/>
                  <a:gd name="T96" fmla="*/ 24 w 33"/>
                  <a:gd name="T97" fmla="*/ 38 h 39"/>
                  <a:gd name="T98" fmla="*/ 28 w 33"/>
                  <a:gd name="T99" fmla="*/ 38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3" h="39">
                    <a:moveTo>
                      <a:pt x="28" y="38"/>
                    </a:moveTo>
                    <a:cubicBezTo>
                      <a:pt x="29" y="37"/>
                      <a:pt x="29" y="37"/>
                      <a:pt x="29" y="37"/>
                    </a:cubicBezTo>
                    <a:cubicBezTo>
                      <a:pt x="29" y="37"/>
                      <a:pt x="29" y="37"/>
                      <a:pt x="29" y="37"/>
                    </a:cubicBezTo>
                    <a:cubicBezTo>
                      <a:pt x="29" y="36"/>
                      <a:pt x="29" y="36"/>
                      <a:pt x="29" y="36"/>
                    </a:cubicBezTo>
                    <a:cubicBezTo>
                      <a:pt x="30" y="36"/>
                      <a:pt x="29" y="36"/>
                      <a:pt x="29" y="36"/>
                    </a:cubicBezTo>
                    <a:cubicBezTo>
                      <a:pt x="29" y="35"/>
                      <a:pt x="29" y="35"/>
                      <a:pt x="29" y="35"/>
                    </a:cubicBezTo>
                    <a:cubicBezTo>
                      <a:pt x="29" y="35"/>
                      <a:pt x="29" y="35"/>
                      <a:pt x="29" y="35"/>
                    </a:cubicBezTo>
                    <a:cubicBezTo>
                      <a:pt x="29" y="34"/>
                      <a:pt x="29" y="34"/>
                      <a:pt x="29" y="34"/>
                    </a:cubicBezTo>
                    <a:cubicBezTo>
                      <a:pt x="29" y="34"/>
                      <a:pt x="29" y="34"/>
                      <a:pt x="29" y="34"/>
                    </a:cubicBezTo>
                    <a:cubicBezTo>
                      <a:pt x="29" y="32"/>
                      <a:pt x="29" y="32"/>
                      <a:pt x="29" y="32"/>
                    </a:cubicBezTo>
                    <a:cubicBezTo>
                      <a:pt x="28" y="32"/>
                      <a:pt x="28" y="32"/>
                      <a:pt x="29" y="32"/>
                    </a:cubicBezTo>
                    <a:cubicBezTo>
                      <a:pt x="29" y="31"/>
                      <a:pt x="29" y="31"/>
                      <a:pt x="29" y="31"/>
                    </a:cubicBezTo>
                    <a:cubicBezTo>
                      <a:pt x="30" y="31"/>
                      <a:pt x="30" y="31"/>
                      <a:pt x="30" y="31"/>
                    </a:cubicBezTo>
                    <a:cubicBezTo>
                      <a:pt x="31" y="32"/>
                      <a:pt x="31" y="32"/>
                      <a:pt x="31" y="32"/>
                    </a:cubicBezTo>
                    <a:cubicBezTo>
                      <a:pt x="31" y="32"/>
                      <a:pt x="31" y="32"/>
                      <a:pt x="31" y="31"/>
                    </a:cubicBezTo>
                    <a:cubicBezTo>
                      <a:pt x="31" y="31"/>
                      <a:pt x="31" y="31"/>
                      <a:pt x="31" y="31"/>
                    </a:cubicBezTo>
                    <a:cubicBezTo>
                      <a:pt x="31" y="30"/>
                      <a:pt x="32" y="30"/>
                      <a:pt x="32" y="30"/>
                    </a:cubicBezTo>
                    <a:cubicBezTo>
                      <a:pt x="33" y="29"/>
                      <a:pt x="33" y="29"/>
                      <a:pt x="33" y="29"/>
                    </a:cubicBezTo>
                    <a:cubicBezTo>
                      <a:pt x="33" y="29"/>
                      <a:pt x="33" y="29"/>
                      <a:pt x="33" y="29"/>
                    </a:cubicBezTo>
                    <a:cubicBezTo>
                      <a:pt x="33" y="29"/>
                      <a:pt x="33" y="29"/>
                      <a:pt x="33" y="29"/>
                    </a:cubicBezTo>
                    <a:cubicBezTo>
                      <a:pt x="33" y="29"/>
                      <a:pt x="33" y="29"/>
                      <a:pt x="33" y="29"/>
                    </a:cubicBezTo>
                    <a:cubicBezTo>
                      <a:pt x="32" y="29"/>
                      <a:pt x="32" y="28"/>
                      <a:pt x="32" y="28"/>
                    </a:cubicBezTo>
                    <a:cubicBezTo>
                      <a:pt x="31" y="27"/>
                      <a:pt x="31" y="27"/>
                      <a:pt x="31" y="27"/>
                    </a:cubicBezTo>
                    <a:cubicBezTo>
                      <a:pt x="31" y="27"/>
                      <a:pt x="31" y="27"/>
                      <a:pt x="31" y="27"/>
                    </a:cubicBezTo>
                    <a:cubicBezTo>
                      <a:pt x="29" y="26"/>
                      <a:pt x="29" y="26"/>
                      <a:pt x="29" y="26"/>
                    </a:cubicBezTo>
                    <a:cubicBezTo>
                      <a:pt x="29" y="26"/>
                      <a:pt x="29" y="26"/>
                      <a:pt x="29" y="26"/>
                    </a:cubicBezTo>
                    <a:cubicBezTo>
                      <a:pt x="29" y="24"/>
                      <a:pt x="29" y="24"/>
                      <a:pt x="29" y="24"/>
                    </a:cubicBezTo>
                    <a:cubicBezTo>
                      <a:pt x="29" y="24"/>
                      <a:pt x="29" y="24"/>
                      <a:pt x="29" y="24"/>
                    </a:cubicBezTo>
                    <a:cubicBezTo>
                      <a:pt x="28" y="23"/>
                      <a:pt x="28" y="23"/>
                      <a:pt x="28" y="23"/>
                    </a:cubicBezTo>
                    <a:cubicBezTo>
                      <a:pt x="28" y="23"/>
                      <a:pt x="28" y="22"/>
                      <a:pt x="28" y="22"/>
                    </a:cubicBezTo>
                    <a:cubicBezTo>
                      <a:pt x="28" y="22"/>
                      <a:pt x="28" y="22"/>
                      <a:pt x="28" y="22"/>
                    </a:cubicBezTo>
                    <a:cubicBezTo>
                      <a:pt x="28" y="21"/>
                      <a:pt x="28" y="21"/>
                      <a:pt x="28" y="21"/>
                    </a:cubicBezTo>
                    <a:cubicBezTo>
                      <a:pt x="28" y="21"/>
                      <a:pt x="29" y="21"/>
                      <a:pt x="29" y="21"/>
                    </a:cubicBezTo>
                    <a:cubicBezTo>
                      <a:pt x="29" y="20"/>
                      <a:pt x="29" y="20"/>
                      <a:pt x="29" y="20"/>
                    </a:cubicBezTo>
                    <a:cubicBezTo>
                      <a:pt x="30" y="20"/>
                      <a:pt x="30" y="20"/>
                      <a:pt x="30" y="20"/>
                    </a:cubicBezTo>
                    <a:cubicBezTo>
                      <a:pt x="30" y="20"/>
                      <a:pt x="30" y="20"/>
                      <a:pt x="30" y="20"/>
                    </a:cubicBezTo>
                    <a:cubicBezTo>
                      <a:pt x="30" y="19"/>
                      <a:pt x="30" y="19"/>
                      <a:pt x="30" y="19"/>
                    </a:cubicBezTo>
                    <a:cubicBezTo>
                      <a:pt x="30" y="19"/>
                      <a:pt x="30" y="19"/>
                      <a:pt x="30" y="19"/>
                    </a:cubicBezTo>
                    <a:cubicBezTo>
                      <a:pt x="30" y="19"/>
                      <a:pt x="30" y="19"/>
                      <a:pt x="31" y="19"/>
                    </a:cubicBezTo>
                    <a:cubicBezTo>
                      <a:pt x="31" y="19"/>
                      <a:pt x="31" y="19"/>
                      <a:pt x="31" y="19"/>
                    </a:cubicBezTo>
                    <a:cubicBezTo>
                      <a:pt x="31" y="18"/>
                      <a:pt x="30" y="18"/>
                      <a:pt x="30" y="18"/>
                    </a:cubicBezTo>
                    <a:cubicBezTo>
                      <a:pt x="30" y="18"/>
                      <a:pt x="30" y="18"/>
                      <a:pt x="30" y="18"/>
                    </a:cubicBezTo>
                    <a:cubicBezTo>
                      <a:pt x="30" y="18"/>
                      <a:pt x="29" y="18"/>
                      <a:pt x="29" y="18"/>
                    </a:cubicBezTo>
                    <a:cubicBezTo>
                      <a:pt x="29" y="17"/>
                      <a:pt x="29" y="17"/>
                      <a:pt x="29" y="17"/>
                    </a:cubicBezTo>
                    <a:cubicBezTo>
                      <a:pt x="29" y="17"/>
                      <a:pt x="29" y="17"/>
                      <a:pt x="29" y="17"/>
                    </a:cubicBezTo>
                    <a:cubicBezTo>
                      <a:pt x="29" y="17"/>
                      <a:pt x="29" y="17"/>
                      <a:pt x="29" y="17"/>
                    </a:cubicBezTo>
                    <a:cubicBezTo>
                      <a:pt x="29" y="17"/>
                      <a:pt x="29" y="17"/>
                      <a:pt x="29" y="17"/>
                    </a:cubicBezTo>
                    <a:cubicBezTo>
                      <a:pt x="29" y="17"/>
                      <a:pt x="29" y="16"/>
                      <a:pt x="29" y="16"/>
                    </a:cubicBezTo>
                    <a:cubicBezTo>
                      <a:pt x="30" y="16"/>
                      <a:pt x="30" y="16"/>
                      <a:pt x="30" y="16"/>
                    </a:cubicBezTo>
                    <a:cubicBezTo>
                      <a:pt x="30" y="16"/>
                      <a:pt x="30" y="16"/>
                      <a:pt x="31" y="16"/>
                    </a:cubicBezTo>
                    <a:cubicBezTo>
                      <a:pt x="31" y="16"/>
                      <a:pt x="31" y="16"/>
                      <a:pt x="31" y="16"/>
                    </a:cubicBezTo>
                    <a:cubicBezTo>
                      <a:pt x="31" y="16"/>
                      <a:pt x="31" y="16"/>
                      <a:pt x="31" y="16"/>
                    </a:cubicBezTo>
                    <a:cubicBezTo>
                      <a:pt x="31" y="16"/>
                      <a:pt x="31" y="16"/>
                      <a:pt x="31" y="15"/>
                    </a:cubicBezTo>
                    <a:cubicBezTo>
                      <a:pt x="31" y="15"/>
                      <a:pt x="31" y="15"/>
                      <a:pt x="31" y="15"/>
                    </a:cubicBezTo>
                    <a:cubicBezTo>
                      <a:pt x="31" y="15"/>
                      <a:pt x="31" y="15"/>
                      <a:pt x="30" y="15"/>
                    </a:cubicBezTo>
                    <a:cubicBezTo>
                      <a:pt x="30" y="15"/>
                      <a:pt x="30" y="15"/>
                      <a:pt x="30" y="15"/>
                    </a:cubicBezTo>
                    <a:cubicBezTo>
                      <a:pt x="30" y="15"/>
                      <a:pt x="30" y="15"/>
                      <a:pt x="29" y="15"/>
                    </a:cubicBezTo>
                    <a:cubicBezTo>
                      <a:pt x="29" y="15"/>
                      <a:pt x="29" y="15"/>
                      <a:pt x="29" y="15"/>
                    </a:cubicBezTo>
                    <a:cubicBezTo>
                      <a:pt x="29" y="14"/>
                      <a:pt x="29" y="14"/>
                      <a:pt x="28" y="14"/>
                    </a:cubicBezTo>
                    <a:cubicBezTo>
                      <a:pt x="28" y="15"/>
                      <a:pt x="28" y="15"/>
                      <a:pt x="28" y="15"/>
                    </a:cubicBezTo>
                    <a:cubicBezTo>
                      <a:pt x="28" y="15"/>
                      <a:pt x="28" y="15"/>
                      <a:pt x="27" y="15"/>
                    </a:cubicBezTo>
                    <a:cubicBezTo>
                      <a:pt x="27" y="15"/>
                      <a:pt x="27" y="15"/>
                      <a:pt x="27" y="15"/>
                    </a:cubicBezTo>
                    <a:cubicBezTo>
                      <a:pt x="27" y="16"/>
                      <a:pt x="27" y="16"/>
                      <a:pt x="27" y="16"/>
                    </a:cubicBezTo>
                    <a:cubicBezTo>
                      <a:pt x="27" y="16"/>
                      <a:pt x="27" y="16"/>
                      <a:pt x="27" y="16"/>
                    </a:cubicBezTo>
                    <a:cubicBezTo>
                      <a:pt x="27" y="17"/>
                      <a:pt x="27" y="17"/>
                      <a:pt x="26" y="17"/>
                    </a:cubicBezTo>
                    <a:cubicBezTo>
                      <a:pt x="26" y="17"/>
                      <a:pt x="26" y="17"/>
                      <a:pt x="26" y="16"/>
                    </a:cubicBezTo>
                    <a:cubicBezTo>
                      <a:pt x="25" y="15"/>
                      <a:pt x="25" y="15"/>
                      <a:pt x="25" y="15"/>
                    </a:cubicBezTo>
                    <a:cubicBezTo>
                      <a:pt x="25" y="15"/>
                      <a:pt x="24" y="15"/>
                      <a:pt x="24" y="15"/>
                    </a:cubicBezTo>
                    <a:cubicBezTo>
                      <a:pt x="23" y="15"/>
                      <a:pt x="23" y="15"/>
                      <a:pt x="23" y="15"/>
                    </a:cubicBezTo>
                    <a:cubicBezTo>
                      <a:pt x="23" y="15"/>
                      <a:pt x="22" y="15"/>
                      <a:pt x="22" y="15"/>
                    </a:cubicBezTo>
                    <a:cubicBezTo>
                      <a:pt x="22" y="14"/>
                      <a:pt x="22" y="14"/>
                      <a:pt x="22" y="14"/>
                    </a:cubicBezTo>
                    <a:cubicBezTo>
                      <a:pt x="22" y="14"/>
                      <a:pt x="21" y="14"/>
                      <a:pt x="21" y="14"/>
                    </a:cubicBezTo>
                    <a:cubicBezTo>
                      <a:pt x="20" y="14"/>
                      <a:pt x="20" y="14"/>
                      <a:pt x="20" y="14"/>
                    </a:cubicBezTo>
                    <a:cubicBezTo>
                      <a:pt x="20" y="14"/>
                      <a:pt x="20" y="14"/>
                      <a:pt x="20" y="14"/>
                    </a:cubicBezTo>
                    <a:cubicBezTo>
                      <a:pt x="20" y="13"/>
                      <a:pt x="20" y="13"/>
                      <a:pt x="20" y="13"/>
                    </a:cubicBezTo>
                    <a:cubicBezTo>
                      <a:pt x="20" y="13"/>
                      <a:pt x="20" y="13"/>
                      <a:pt x="20" y="13"/>
                    </a:cubicBezTo>
                    <a:cubicBezTo>
                      <a:pt x="21" y="13"/>
                      <a:pt x="21" y="13"/>
                      <a:pt x="21" y="13"/>
                    </a:cubicBezTo>
                    <a:cubicBezTo>
                      <a:pt x="22" y="13"/>
                      <a:pt x="22" y="13"/>
                      <a:pt x="22" y="13"/>
                    </a:cubicBezTo>
                    <a:cubicBezTo>
                      <a:pt x="22" y="13"/>
                      <a:pt x="22" y="12"/>
                      <a:pt x="21" y="12"/>
                    </a:cubicBezTo>
                    <a:cubicBezTo>
                      <a:pt x="21" y="12"/>
                      <a:pt x="21" y="12"/>
                      <a:pt x="21" y="12"/>
                    </a:cubicBezTo>
                    <a:cubicBezTo>
                      <a:pt x="21" y="12"/>
                      <a:pt x="21" y="12"/>
                      <a:pt x="20" y="12"/>
                    </a:cubicBezTo>
                    <a:cubicBezTo>
                      <a:pt x="20" y="12"/>
                      <a:pt x="20" y="12"/>
                      <a:pt x="20" y="12"/>
                    </a:cubicBezTo>
                    <a:cubicBezTo>
                      <a:pt x="20" y="12"/>
                      <a:pt x="20" y="11"/>
                      <a:pt x="20" y="11"/>
                    </a:cubicBezTo>
                    <a:cubicBezTo>
                      <a:pt x="21" y="11"/>
                      <a:pt x="21" y="11"/>
                      <a:pt x="21" y="11"/>
                    </a:cubicBezTo>
                    <a:cubicBezTo>
                      <a:pt x="21" y="11"/>
                      <a:pt x="21" y="11"/>
                      <a:pt x="21" y="11"/>
                    </a:cubicBezTo>
                    <a:cubicBezTo>
                      <a:pt x="21" y="11"/>
                      <a:pt x="21" y="11"/>
                      <a:pt x="21" y="10"/>
                    </a:cubicBezTo>
                    <a:cubicBezTo>
                      <a:pt x="21" y="10"/>
                      <a:pt x="21" y="10"/>
                      <a:pt x="21" y="10"/>
                    </a:cubicBezTo>
                    <a:cubicBezTo>
                      <a:pt x="20" y="10"/>
                      <a:pt x="20" y="10"/>
                      <a:pt x="20" y="10"/>
                    </a:cubicBezTo>
                    <a:cubicBezTo>
                      <a:pt x="19" y="10"/>
                      <a:pt x="19" y="10"/>
                      <a:pt x="19" y="10"/>
                    </a:cubicBezTo>
                    <a:cubicBezTo>
                      <a:pt x="19" y="10"/>
                      <a:pt x="19" y="10"/>
                      <a:pt x="19" y="9"/>
                    </a:cubicBezTo>
                    <a:cubicBezTo>
                      <a:pt x="19" y="9"/>
                      <a:pt x="19" y="9"/>
                      <a:pt x="19" y="9"/>
                    </a:cubicBezTo>
                    <a:cubicBezTo>
                      <a:pt x="19" y="9"/>
                      <a:pt x="18" y="9"/>
                      <a:pt x="18" y="9"/>
                    </a:cubicBezTo>
                    <a:cubicBezTo>
                      <a:pt x="18" y="9"/>
                      <a:pt x="18" y="9"/>
                      <a:pt x="18" y="9"/>
                    </a:cubicBezTo>
                    <a:cubicBezTo>
                      <a:pt x="18" y="9"/>
                      <a:pt x="17" y="9"/>
                      <a:pt x="17" y="9"/>
                    </a:cubicBezTo>
                    <a:cubicBezTo>
                      <a:pt x="16" y="8"/>
                      <a:pt x="16" y="8"/>
                      <a:pt x="16" y="8"/>
                    </a:cubicBezTo>
                    <a:cubicBezTo>
                      <a:pt x="15" y="8"/>
                      <a:pt x="15" y="7"/>
                      <a:pt x="16" y="7"/>
                    </a:cubicBezTo>
                    <a:cubicBezTo>
                      <a:pt x="16" y="7"/>
                      <a:pt x="16" y="7"/>
                      <a:pt x="16" y="7"/>
                    </a:cubicBezTo>
                    <a:cubicBezTo>
                      <a:pt x="16" y="7"/>
                      <a:pt x="16" y="7"/>
                      <a:pt x="16" y="7"/>
                    </a:cubicBezTo>
                    <a:cubicBezTo>
                      <a:pt x="15" y="6"/>
                      <a:pt x="15" y="6"/>
                      <a:pt x="15" y="6"/>
                    </a:cubicBezTo>
                    <a:cubicBezTo>
                      <a:pt x="15" y="6"/>
                      <a:pt x="15" y="6"/>
                      <a:pt x="15" y="6"/>
                    </a:cubicBezTo>
                    <a:cubicBezTo>
                      <a:pt x="15" y="6"/>
                      <a:pt x="15" y="6"/>
                      <a:pt x="15" y="6"/>
                    </a:cubicBezTo>
                    <a:cubicBezTo>
                      <a:pt x="16" y="5"/>
                      <a:pt x="16" y="5"/>
                      <a:pt x="16" y="5"/>
                    </a:cubicBezTo>
                    <a:cubicBezTo>
                      <a:pt x="16" y="5"/>
                      <a:pt x="16" y="5"/>
                      <a:pt x="16" y="5"/>
                    </a:cubicBezTo>
                    <a:cubicBezTo>
                      <a:pt x="16" y="5"/>
                      <a:pt x="16" y="4"/>
                      <a:pt x="15" y="4"/>
                    </a:cubicBezTo>
                    <a:cubicBezTo>
                      <a:pt x="15" y="4"/>
                      <a:pt x="15" y="4"/>
                      <a:pt x="15" y="4"/>
                    </a:cubicBezTo>
                    <a:cubicBezTo>
                      <a:pt x="15" y="4"/>
                      <a:pt x="15" y="4"/>
                      <a:pt x="15" y="4"/>
                    </a:cubicBezTo>
                    <a:cubicBezTo>
                      <a:pt x="14" y="4"/>
                      <a:pt x="14" y="4"/>
                      <a:pt x="14" y="4"/>
                    </a:cubicBezTo>
                    <a:cubicBezTo>
                      <a:pt x="14" y="4"/>
                      <a:pt x="14" y="4"/>
                      <a:pt x="14" y="3"/>
                    </a:cubicBezTo>
                    <a:cubicBezTo>
                      <a:pt x="14" y="3"/>
                      <a:pt x="14" y="3"/>
                      <a:pt x="14" y="3"/>
                    </a:cubicBezTo>
                    <a:cubicBezTo>
                      <a:pt x="13" y="3"/>
                      <a:pt x="13" y="3"/>
                      <a:pt x="13" y="3"/>
                    </a:cubicBezTo>
                    <a:cubicBezTo>
                      <a:pt x="13" y="3"/>
                      <a:pt x="13" y="3"/>
                      <a:pt x="13" y="3"/>
                    </a:cubicBezTo>
                    <a:cubicBezTo>
                      <a:pt x="13" y="3"/>
                      <a:pt x="13" y="2"/>
                      <a:pt x="12" y="2"/>
                    </a:cubicBezTo>
                    <a:cubicBezTo>
                      <a:pt x="12" y="2"/>
                      <a:pt x="12" y="2"/>
                      <a:pt x="12" y="2"/>
                    </a:cubicBezTo>
                    <a:cubicBezTo>
                      <a:pt x="12" y="2"/>
                      <a:pt x="12" y="2"/>
                      <a:pt x="12" y="2"/>
                    </a:cubicBezTo>
                    <a:cubicBezTo>
                      <a:pt x="11" y="1"/>
                      <a:pt x="11" y="1"/>
                      <a:pt x="11" y="1"/>
                    </a:cubicBezTo>
                    <a:cubicBezTo>
                      <a:pt x="11" y="1"/>
                      <a:pt x="11" y="1"/>
                      <a:pt x="11" y="1"/>
                    </a:cubicBezTo>
                    <a:cubicBezTo>
                      <a:pt x="11" y="1"/>
                      <a:pt x="10" y="1"/>
                      <a:pt x="10" y="1"/>
                    </a:cubicBezTo>
                    <a:cubicBezTo>
                      <a:pt x="10" y="1"/>
                      <a:pt x="10" y="1"/>
                      <a:pt x="10" y="1"/>
                    </a:cubicBezTo>
                    <a:cubicBezTo>
                      <a:pt x="9" y="1"/>
                      <a:pt x="9" y="1"/>
                      <a:pt x="9" y="1"/>
                    </a:cubicBezTo>
                    <a:cubicBezTo>
                      <a:pt x="9" y="1"/>
                      <a:pt x="9" y="1"/>
                      <a:pt x="8" y="1"/>
                    </a:cubicBezTo>
                    <a:cubicBezTo>
                      <a:pt x="8" y="1"/>
                      <a:pt x="8" y="1"/>
                      <a:pt x="8" y="1"/>
                    </a:cubicBezTo>
                    <a:cubicBezTo>
                      <a:pt x="8" y="1"/>
                      <a:pt x="8" y="1"/>
                      <a:pt x="7" y="1"/>
                    </a:cubicBezTo>
                    <a:cubicBezTo>
                      <a:pt x="7" y="1"/>
                      <a:pt x="7" y="1"/>
                      <a:pt x="7" y="1"/>
                    </a:cubicBezTo>
                    <a:cubicBezTo>
                      <a:pt x="7" y="0"/>
                      <a:pt x="6" y="0"/>
                      <a:pt x="6" y="0"/>
                    </a:cubicBezTo>
                    <a:cubicBezTo>
                      <a:pt x="6" y="0"/>
                      <a:pt x="6" y="0"/>
                      <a:pt x="6" y="0"/>
                    </a:cubicBezTo>
                    <a:cubicBezTo>
                      <a:pt x="6" y="0"/>
                      <a:pt x="5" y="1"/>
                      <a:pt x="5" y="1"/>
                    </a:cubicBezTo>
                    <a:cubicBezTo>
                      <a:pt x="5" y="1"/>
                      <a:pt x="5" y="1"/>
                      <a:pt x="5" y="1"/>
                    </a:cubicBezTo>
                    <a:cubicBezTo>
                      <a:pt x="5" y="1"/>
                      <a:pt x="5" y="2"/>
                      <a:pt x="5" y="2"/>
                    </a:cubicBezTo>
                    <a:cubicBezTo>
                      <a:pt x="4" y="2"/>
                      <a:pt x="4" y="2"/>
                      <a:pt x="4" y="2"/>
                    </a:cubicBezTo>
                    <a:cubicBezTo>
                      <a:pt x="4" y="2"/>
                      <a:pt x="3" y="2"/>
                      <a:pt x="3" y="2"/>
                    </a:cubicBezTo>
                    <a:cubicBezTo>
                      <a:pt x="2" y="2"/>
                      <a:pt x="2" y="2"/>
                      <a:pt x="2" y="2"/>
                    </a:cubicBezTo>
                    <a:cubicBezTo>
                      <a:pt x="2" y="2"/>
                      <a:pt x="2" y="2"/>
                      <a:pt x="2" y="2"/>
                    </a:cubicBezTo>
                    <a:cubicBezTo>
                      <a:pt x="1" y="3"/>
                      <a:pt x="1" y="3"/>
                      <a:pt x="1" y="3"/>
                    </a:cubicBezTo>
                    <a:cubicBezTo>
                      <a:pt x="1" y="3"/>
                      <a:pt x="1" y="3"/>
                      <a:pt x="1" y="3"/>
                    </a:cubicBezTo>
                    <a:cubicBezTo>
                      <a:pt x="1" y="3"/>
                      <a:pt x="0" y="3"/>
                      <a:pt x="0" y="3"/>
                    </a:cubicBezTo>
                    <a:cubicBezTo>
                      <a:pt x="1" y="3"/>
                      <a:pt x="0" y="4"/>
                      <a:pt x="0" y="4"/>
                    </a:cubicBezTo>
                    <a:cubicBezTo>
                      <a:pt x="2" y="4"/>
                      <a:pt x="0" y="5"/>
                      <a:pt x="0" y="5"/>
                    </a:cubicBezTo>
                    <a:cubicBezTo>
                      <a:pt x="1" y="5"/>
                      <a:pt x="0" y="6"/>
                      <a:pt x="1" y="6"/>
                    </a:cubicBezTo>
                    <a:cubicBezTo>
                      <a:pt x="1" y="7"/>
                      <a:pt x="1" y="6"/>
                      <a:pt x="1" y="6"/>
                    </a:cubicBezTo>
                    <a:cubicBezTo>
                      <a:pt x="2" y="7"/>
                      <a:pt x="2" y="7"/>
                      <a:pt x="2" y="7"/>
                    </a:cubicBezTo>
                    <a:cubicBezTo>
                      <a:pt x="0" y="6"/>
                      <a:pt x="2" y="8"/>
                      <a:pt x="1" y="8"/>
                    </a:cubicBezTo>
                    <a:cubicBezTo>
                      <a:pt x="1" y="8"/>
                      <a:pt x="0" y="9"/>
                      <a:pt x="2" y="8"/>
                    </a:cubicBezTo>
                    <a:cubicBezTo>
                      <a:pt x="2" y="8"/>
                      <a:pt x="2" y="9"/>
                      <a:pt x="3" y="9"/>
                    </a:cubicBezTo>
                    <a:cubicBezTo>
                      <a:pt x="4" y="9"/>
                      <a:pt x="3" y="9"/>
                      <a:pt x="4" y="9"/>
                    </a:cubicBezTo>
                    <a:cubicBezTo>
                      <a:pt x="5" y="9"/>
                      <a:pt x="5" y="10"/>
                      <a:pt x="4" y="10"/>
                    </a:cubicBezTo>
                    <a:cubicBezTo>
                      <a:pt x="3" y="10"/>
                      <a:pt x="3" y="9"/>
                      <a:pt x="2" y="10"/>
                    </a:cubicBezTo>
                    <a:cubicBezTo>
                      <a:pt x="2" y="10"/>
                      <a:pt x="3" y="10"/>
                      <a:pt x="2" y="10"/>
                    </a:cubicBezTo>
                    <a:cubicBezTo>
                      <a:pt x="1" y="10"/>
                      <a:pt x="2" y="11"/>
                      <a:pt x="2" y="11"/>
                    </a:cubicBezTo>
                    <a:cubicBezTo>
                      <a:pt x="2" y="12"/>
                      <a:pt x="3" y="12"/>
                      <a:pt x="2" y="12"/>
                    </a:cubicBezTo>
                    <a:cubicBezTo>
                      <a:pt x="2" y="13"/>
                      <a:pt x="1" y="12"/>
                      <a:pt x="1" y="13"/>
                    </a:cubicBezTo>
                    <a:cubicBezTo>
                      <a:pt x="1" y="13"/>
                      <a:pt x="1" y="13"/>
                      <a:pt x="1" y="13"/>
                    </a:cubicBezTo>
                    <a:cubicBezTo>
                      <a:pt x="1" y="13"/>
                      <a:pt x="1" y="13"/>
                      <a:pt x="2" y="13"/>
                    </a:cubicBezTo>
                    <a:cubicBezTo>
                      <a:pt x="2" y="13"/>
                      <a:pt x="2" y="12"/>
                      <a:pt x="3" y="12"/>
                    </a:cubicBezTo>
                    <a:cubicBezTo>
                      <a:pt x="4" y="12"/>
                      <a:pt x="4" y="13"/>
                      <a:pt x="4" y="13"/>
                    </a:cubicBezTo>
                    <a:cubicBezTo>
                      <a:pt x="3" y="13"/>
                      <a:pt x="4" y="14"/>
                      <a:pt x="4" y="14"/>
                    </a:cubicBezTo>
                    <a:cubicBezTo>
                      <a:pt x="3" y="15"/>
                      <a:pt x="3" y="16"/>
                      <a:pt x="2" y="16"/>
                    </a:cubicBezTo>
                    <a:cubicBezTo>
                      <a:pt x="1" y="16"/>
                      <a:pt x="2" y="17"/>
                      <a:pt x="2" y="17"/>
                    </a:cubicBezTo>
                    <a:cubicBezTo>
                      <a:pt x="2" y="18"/>
                      <a:pt x="2" y="18"/>
                      <a:pt x="2" y="18"/>
                    </a:cubicBezTo>
                    <a:cubicBezTo>
                      <a:pt x="3" y="18"/>
                      <a:pt x="3" y="19"/>
                      <a:pt x="3" y="18"/>
                    </a:cubicBezTo>
                    <a:cubicBezTo>
                      <a:pt x="4" y="18"/>
                      <a:pt x="4" y="20"/>
                      <a:pt x="4" y="20"/>
                    </a:cubicBezTo>
                    <a:cubicBezTo>
                      <a:pt x="5" y="20"/>
                      <a:pt x="5" y="21"/>
                      <a:pt x="6" y="20"/>
                    </a:cubicBezTo>
                    <a:cubicBezTo>
                      <a:pt x="6" y="20"/>
                      <a:pt x="6" y="21"/>
                      <a:pt x="5" y="21"/>
                    </a:cubicBezTo>
                    <a:cubicBezTo>
                      <a:pt x="4" y="22"/>
                      <a:pt x="4" y="21"/>
                      <a:pt x="3" y="21"/>
                    </a:cubicBezTo>
                    <a:cubicBezTo>
                      <a:pt x="3" y="21"/>
                      <a:pt x="3" y="22"/>
                      <a:pt x="5" y="23"/>
                    </a:cubicBezTo>
                    <a:cubicBezTo>
                      <a:pt x="5" y="24"/>
                      <a:pt x="5" y="24"/>
                      <a:pt x="5" y="24"/>
                    </a:cubicBezTo>
                    <a:cubicBezTo>
                      <a:pt x="5" y="24"/>
                      <a:pt x="5" y="25"/>
                      <a:pt x="5" y="25"/>
                    </a:cubicBezTo>
                    <a:cubicBezTo>
                      <a:pt x="4" y="25"/>
                      <a:pt x="4" y="26"/>
                      <a:pt x="4" y="25"/>
                    </a:cubicBezTo>
                    <a:cubicBezTo>
                      <a:pt x="4" y="25"/>
                      <a:pt x="4" y="25"/>
                      <a:pt x="3" y="25"/>
                    </a:cubicBezTo>
                    <a:cubicBezTo>
                      <a:pt x="3" y="25"/>
                      <a:pt x="3" y="25"/>
                      <a:pt x="3" y="25"/>
                    </a:cubicBezTo>
                    <a:cubicBezTo>
                      <a:pt x="3" y="26"/>
                      <a:pt x="3" y="26"/>
                      <a:pt x="3" y="26"/>
                    </a:cubicBezTo>
                    <a:cubicBezTo>
                      <a:pt x="3" y="26"/>
                      <a:pt x="3" y="26"/>
                      <a:pt x="4" y="27"/>
                    </a:cubicBezTo>
                    <a:cubicBezTo>
                      <a:pt x="5" y="27"/>
                      <a:pt x="5" y="27"/>
                      <a:pt x="5" y="28"/>
                    </a:cubicBezTo>
                    <a:cubicBezTo>
                      <a:pt x="6" y="29"/>
                      <a:pt x="6" y="29"/>
                      <a:pt x="7" y="29"/>
                    </a:cubicBezTo>
                    <a:cubicBezTo>
                      <a:pt x="8" y="29"/>
                      <a:pt x="7" y="30"/>
                      <a:pt x="8" y="29"/>
                    </a:cubicBezTo>
                    <a:cubicBezTo>
                      <a:pt x="9" y="29"/>
                      <a:pt x="10" y="31"/>
                      <a:pt x="11" y="31"/>
                    </a:cubicBezTo>
                    <a:cubicBezTo>
                      <a:pt x="12" y="31"/>
                      <a:pt x="12" y="32"/>
                      <a:pt x="12" y="32"/>
                    </a:cubicBezTo>
                    <a:cubicBezTo>
                      <a:pt x="11" y="32"/>
                      <a:pt x="11" y="32"/>
                      <a:pt x="11" y="33"/>
                    </a:cubicBezTo>
                    <a:cubicBezTo>
                      <a:pt x="12" y="33"/>
                      <a:pt x="14" y="32"/>
                      <a:pt x="13" y="32"/>
                    </a:cubicBezTo>
                    <a:cubicBezTo>
                      <a:pt x="13" y="32"/>
                      <a:pt x="13" y="32"/>
                      <a:pt x="13" y="32"/>
                    </a:cubicBezTo>
                    <a:cubicBezTo>
                      <a:pt x="13" y="31"/>
                      <a:pt x="14" y="32"/>
                      <a:pt x="14" y="31"/>
                    </a:cubicBezTo>
                    <a:cubicBezTo>
                      <a:pt x="14" y="30"/>
                      <a:pt x="14" y="31"/>
                      <a:pt x="14" y="30"/>
                    </a:cubicBezTo>
                    <a:cubicBezTo>
                      <a:pt x="15" y="29"/>
                      <a:pt x="15" y="30"/>
                      <a:pt x="14" y="29"/>
                    </a:cubicBezTo>
                    <a:cubicBezTo>
                      <a:pt x="14" y="29"/>
                      <a:pt x="14" y="29"/>
                      <a:pt x="15" y="29"/>
                    </a:cubicBezTo>
                    <a:cubicBezTo>
                      <a:pt x="15" y="28"/>
                      <a:pt x="15" y="28"/>
                      <a:pt x="16" y="28"/>
                    </a:cubicBezTo>
                    <a:cubicBezTo>
                      <a:pt x="16" y="28"/>
                      <a:pt x="17" y="29"/>
                      <a:pt x="16" y="29"/>
                    </a:cubicBezTo>
                    <a:cubicBezTo>
                      <a:pt x="16" y="29"/>
                      <a:pt x="16" y="29"/>
                      <a:pt x="17" y="29"/>
                    </a:cubicBezTo>
                    <a:cubicBezTo>
                      <a:pt x="18" y="30"/>
                      <a:pt x="18" y="30"/>
                      <a:pt x="18" y="30"/>
                    </a:cubicBezTo>
                    <a:cubicBezTo>
                      <a:pt x="19" y="30"/>
                      <a:pt x="18" y="31"/>
                      <a:pt x="19" y="31"/>
                    </a:cubicBezTo>
                    <a:cubicBezTo>
                      <a:pt x="20" y="30"/>
                      <a:pt x="18" y="32"/>
                      <a:pt x="20" y="32"/>
                    </a:cubicBezTo>
                    <a:cubicBezTo>
                      <a:pt x="22" y="33"/>
                      <a:pt x="20" y="34"/>
                      <a:pt x="21" y="34"/>
                    </a:cubicBezTo>
                    <a:cubicBezTo>
                      <a:pt x="23" y="34"/>
                      <a:pt x="22" y="35"/>
                      <a:pt x="23" y="34"/>
                    </a:cubicBezTo>
                    <a:cubicBezTo>
                      <a:pt x="23" y="34"/>
                      <a:pt x="24" y="35"/>
                      <a:pt x="24" y="35"/>
                    </a:cubicBezTo>
                    <a:cubicBezTo>
                      <a:pt x="23" y="35"/>
                      <a:pt x="24" y="35"/>
                      <a:pt x="23" y="36"/>
                    </a:cubicBezTo>
                    <a:cubicBezTo>
                      <a:pt x="22" y="37"/>
                      <a:pt x="22" y="37"/>
                      <a:pt x="22" y="38"/>
                    </a:cubicBezTo>
                    <a:cubicBezTo>
                      <a:pt x="22" y="38"/>
                      <a:pt x="21" y="38"/>
                      <a:pt x="22" y="39"/>
                    </a:cubicBezTo>
                    <a:cubicBezTo>
                      <a:pt x="23" y="39"/>
                      <a:pt x="24" y="39"/>
                      <a:pt x="24" y="38"/>
                    </a:cubicBezTo>
                    <a:cubicBezTo>
                      <a:pt x="24" y="38"/>
                      <a:pt x="24" y="38"/>
                      <a:pt x="25" y="38"/>
                    </a:cubicBezTo>
                    <a:cubicBezTo>
                      <a:pt x="25" y="38"/>
                      <a:pt x="26" y="38"/>
                      <a:pt x="27" y="38"/>
                    </a:cubicBezTo>
                    <a:cubicBezTo>
                      <a:pt x="28" y="38"/>
                      <a:pt x="27" y="38"/>
                      <a:pt x="28" y="38"/>
                    </a:cubicBezTo>
                    <a:cubicBezTo>
                      <a:pt x="28" y="38"/>
                      <a:pt x="28" y="38"/>
                      <a:pt x="28" y="38"/>
                    </a:cubicBezTo>
                    <a:cubicBezTo>
                      <a:pt x="28" y="38"/>
                      <a:pt x="28" y="38"/>
                      <a:pt x="28" y="38"/>
                    </a:cubicBezTo>
                    <a:cubicBezTo>
                      <a:pt x="28" y="38"/>
                      <a:pt x="28" y="38"/>
                      <a:pt x="28" y="38"/>
                    </a:cubicBezTo>
                    <a:close/>
                  </a:path>
                </a:pathLst>
              </a:custGeom>
              <a:solidFill>
                <a:schemeClr val="accent1"/>
              </a:solidFill>
              <a:ln w="3175">
                <a:noFill/>
              </a:ln>
            </p:spPr>
            <p:txBody>
              <a:bodyPr vert="horz" wrap="square" lIns="91440" tIns="45720" rIns="91440" bIns="45720" numCol="1" anchor="t" anchorCtr="0" compatLnSpc="1">
                <a:prstTxWarp prst="textNoShape">
                  <a:avLst/>
                </a:prstTxWarp>
              </a:bodyPr>
              <a:lstStyle/>
              <a:p>
                <a:endParaRPr lang="en-GB"/>
              </a:p>
            </p:txBody>
          </p:sp>
          <p:sp>
            <p:nvSpPr>
              <p:cNvPr id="5447" name="Freeform 3119">
                <a:extLst>
                  <a:ext uri="{FF2B5EF4-FFF2-40B4-BE49-F238E27FC236}">
                    <a16:creationId xmlns:a16="http://schemas.microsoft.com/office/drawing/2014/main" id="{0DE1C3D4-CE22-1F22-9B88-DA803C6DE86C}"/>
                  </a:ext>
                </a:extLst>
              </p:cNvPr>
              <p:cNvSpPr>
                <a:spLocks noEditPoints="1"/>
              </p:cNvSpPr>
              <p:nvPr/>
            </p:nvSpPr>
            <p:spPr bwMode="auto">
              <a:xfrm>
                <a:off x="4446588" y="2498725"/>
                <a:ext cx="606425" cy="490537"/>
              </a:xfrm>
              <a:custGeom>
                <a:avLst/>
                <a:gdLst>
                  <a:gd name="T0" fmla="*/ 120 w 212"/>
                  <a:gd name="T1" fmla="*/ 24 h 171"/>
                  <a:gd name="T2" fmla="*/ 136 w 212"/>
                  <a:gd name="T3" fmla="*/ 18 h 171"/>
                  <a:gd name="T4" fmla="*/ 145 w 212"/>
                  <a:gd name="T5" fmla="*/ 13 h 171"/>
                  <a:gd name="T6" fmla="*/ 146 w 212"/>
                  <a:gd name="T7" fmla="*/ 11 h 171"/>
                  <a:gd name="T8" fmla="*/ 158 w 212"/>
                  <a:gd name="T9" fmla="*/ 4 h 171"/>
                  <a:gd name="T10" fmla="*/ 164 w 212"/>
                  <a:gd name="T11" fmla="*/ 10 h 171"/>
                  <a:gd name="T12" fmla="*/ 176 w 212"/>
                  <a:gd name="T13" fmla="*/ 6 h 171"/>
                  <a:gd name="T14" fmla="*/ 185 w 212"/>
                  <a:gd name="T15" fmla="*/ 1 h 171"/>
                  <a:gd name="T16" fmla="*/ 190 w 212"/>
                  <a:gd name="T17" fmla="*/ 9 h 171"/>
                  <a:gd name="T18" fmla="*/ 205 w 212"/>
                  <a:gd name="T19" fmla="*/ 15 h 171"/>
                  <a:gd name="T20" fmla="*/ 210 w 212"/>
                  <a:gd name="T21" fmla="*/ 23 h 171"/>
                  <a:gd name="T22" fmla="*/ 197 w 212"/>
                  <a:gd name="T23" fmla="*/ 28 h 171"/>
                  <a:gd name="T24" fmla="*/ 186 w 212"/>
                  <a:gd name="T25" fmla="*/ 15 h 171"/>
                  <a:gd name="T26" fmla="*/ 172 w 212"/>
                  <a:gd name="T27" fmla="*/ 20 h 171"/>
                  <a:gd name="T28" fmla="*/ 164 w 212"/>
                  <a:gd name="T29" fmla="*/ 34 h 171"/>
                  <a:gd name="T30" fmla="*/ 149 w 212"/>
                  <a:gd name="T31" fmla="*/ 36 h 171"/>
                  <a:gd name="T32" fmla="*/ 132 w 212"/>
                  <a:gd name="T33" fmla="*/ 30 h 171"/>
                  <a:gd name="T34" fmla="*/ 108 w 212"/>
                  <a:gd name="T35" fmla="*/ 42 h 171"/>
                  <a:gd name="T36" fmla="*/ 92 w 212"/>
                  <a:gd name="T37" fmla="*/ 59 h 171"/>
                  <a:gd name="T38" fmla="*/ 79 w 212"/>
                  <a:gd name="T39" fmla="*/ 80 h 171"/>
                  <a:gd name="T40" fmla="*/ 67 w 212"/>
                  <a:gd name="T41" fmla="*/ 95 h 171"/>
                  <a:gd name="T42" fmla="*/ 60 w 212"/>
                  <a:gd name="T43" fmla="*/ 124 h 171"/>
                  <a:gd name="T44" fmla="*/ 63 w 212"/>
                  <a:gd name="T45" fmla="*/ 144 h 171"/>
                  <a:gd name="T46" fmla="*/ 58 w 212"/>
                  <a:gd name="T47" fmla="*/ 154 h 171"/>
                  <a:gd name="T48" fmla="*/ 47 w 212"/>
                  <a:gd name="T49" fmla="*/ 153 h 171"/>
                  <a:gd name="T50" fmla="*/ 18 w 212"/>
                  <a:gd name="T51" fmla="*/ 170 h 171"/>
                  <a:gd name="T52" fmla="*/ 10 w 212"/>
                  <a:gd name="T53" fmla="*/ 156 h 171"/>
                  <a:gd name="T54" fmla="*/ 9 w 212"/>
                  <a:gd name="T55" fmla="*/ 154 h 171"/>
                  <a:gd name="T56" fmla="*/ 6 w 212"/>
                  <a:gd name="T57" fmla="*/ 151 h 171"/>
                  <a:gd name="T58" fmla="*/ 9 w 212"/>
                  <a:gd name="T59" fmla="*/ 148 h 171"/>
                  <a:gd name="T60" fmla="*/ 8 w 212"/>
                  <a:gd name="T61" fmla="*/ 147 h 171"/>
                  <a:gd name="T62" fmla="*/ 8 w 212"/>
                  <a:gd name="T63" fmla="*/ 146 h 171"/>
                  <a:gd name="T64" fmla="*/ 3 w 212"/>
                  <a:gd name="T65" fmla="*/ 141 h 171"/>
                  <a:gd name="T66" fmla="*/ 1 w 212"/>
                  <a:gd name="T67" fmla="*/ 136 h 171"/>
                  <a:gd name="T68" fmla="*/ 23 w 212"/>
                  <a:gd name="T69" fmla="*/ 132 h 171"/>
                  <a:gd name="T70" fmla="*/ 16 w 212"/>
                  <a:gd name="T71" fmla="*/ 131 h 171"/>
                  <a:gd name="T72" fmla="*/ 5 w 212"/>
                  <a:gd name="T73" fmla="*/ 128 h 171"/>
                  <a:gd name="T74" fmla="*/ 4 w 212"/>
                  <a:gd name="T75" fmla="*/ 124 h 171"/>
                  <a:gd name="T76" fmla="*/ 11 w 212"/>
                  <a:gd name="T77" fmla="*/ 120 h 171"/>
                  <a:gd name="T78" fmla="*/ 19 w 212"/>
                  <a:gd name="T79" fmla="*/ 117 h 171"/>
                  <a:gd name="T80" fmla="*/ 25 w 212"/>
                  <a:gd name="T81" fmla="*/ 113 h 171"/>
                  <a:gd name="T82" fmla="*/ 28 w 212"/>
                  <a:gd name="T83" fmla="*/ 108 h 171"/>
                  <a:gd name="T84" fmla="*/ 37 w 212"/>
                  <a:gd name="T85" fmla="*/ 105 h 171"/>
                  <a:gd name="T86" fmla="*/ 50 w 212"/>
                  <a:gd name="T87" fmla="*/ 104 h 171"/>
                  <a:gd name="T88" fmla="*/ 45 w 212"/>
                  <a:gd name="T89" fmla="*/ 103 h 171"/>
                  <a:gd name="T90" fmla="*/ 44 w 212"/>
                  <a:gd name="T91" fmla="*/ 95 h 171"/>
                  <a:gd name="T92" fmla="*/ 54 w 212"/>
                  <a:gd name="T93" fmla="*/ 92 h 171"/>
                  <a:gd name="T94" fmla="*/ 49 w 212"/>
                  <a:gd name="T95" fmla="*/ 87 h 171"/>
                  <a:gd name="T96" fmla="*/ 59 w 212"/>
                  <a:gd name="T97" fmla="*/ 82 h 171"/>
                  <a:gd name="T98" fmla="*/ 68 w 212"/>
                  <a:gd name="T99" fmla="*/ 73 h 171"/>
                  <a:gd name="T100" fmla="*/ 70 w 212"/>
                  <a:gd name="T101" fmla="*/ 67 h 171"/>
                  <a:gd name="T102" fmla="*/ 71 w 212"/>
                  <a:gd name="T103" fmla="*/ 60 h 171"/>
                  <a:gd name="T104" fmla="*/ 77 w 212"/>
                  <a:gd name="T105" fmla="*/ 54 h 171"/>
                  <a:gd name="T106" fmla="*/ 87 w 212"/>
                  <a:gd name="T107" fmla="*/ 51 h 171"/>
                  <a:gd name="T108" fmla="*/ 81 w 212"/>
                  <a:gd name="T109" fmla="*/ 46 h 171"/>
                  <a:gd name="T110" fmla="*/ 90 w 212"/>
                  <a:gd name="T111" fmla="*/ 41 h 171"/>
                  <a:gd name="T112" fmla="*/ 102 w 212"/>
                  <a:gd name="T113" fmla="*/ 40 h 171"/>
                  <a:gd name="T114" fmla="*/ 90 w 212"/>
                  <a:gd name="T115" fmla="*/ 38 h 171"/>
                  <a:gd name="T116" fmla="*/ 78 w 212"/>
                  <a:gd name="T117" fmla="*/ 39 h 171"/>
                  <a:gd name="T118" fmla="*/ 83 w 212"/>
                  <a:gd name="T119" fmla="*/ 34 h 171"/>
                  <a:gd name="T120" fmla="*/ 96 w 212"/>
                  <a:gd name="T121" fmla="*/ 35 h 171"/>
                  <a:gd name="T122" fmla="*/ 98 w 212"/>
                  <a:gd name="T123" fmla="*/ 30 h 171"/>
                  <a:gd name="T124" fmla="*/ 106 w 212"/>
                  <a:gd name="T125" fmla="*/ 24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2" h="171">
                    <a:moveTo>
                      <a:pt x="106" y="26"/>
                    </a:moveTo>
                    <a:cubicBezTo>
                      <a:pt x="106" y="26"/>
                      <a:pt x="107" y="27"/>
                      <a:pt x="107" y="26"/>
                    </a:cubicBezTo>
                    <a:cubicBezTo>
                      <a:pt x="107" y="26"/>
                      <a:pt x="107" y="26"/>
                      <a:pt x="108" y="25"/>
                    </a:cubicBezTo>
                    <a:cubicBezTo>
                      <a:pt x="109" y="25"/>
                      <a:pt x="109" y="25"/>
                      <a:pt x="109" y="25"/>
                    </a:cubicBezTo>
                    <a:cubicBezTo>
                      <a:pt x="108" y="24"/>
                      <a:pt x="108" y="25"/>
                      <a:pt x="108" y="24"/>
                    </a:cubicBezTo>
                    <a:cubicBezTo>
                      <a:pt x="108" y="24"/>
                      <a:pt x="109" y="24"/>
                      <a:pt x="110" y="24"/>
                    </a:cubicBezTo>
                    <a:cubicBezTo>
                      <a:pt x="110" y="24"/>
                      <a:pt x="110" y="25"/>
                      <a:pt x="111" y="26"/>
                    </a:cubicBezTo>
                    <a:cubicBezTo>
                      <a:pt x="111" y="27"/>
                      <a:pt x="111" y="25"/>
                      <a:pt x="112" y="26"/>
                    </a:cubicBezTo>
                    <a:cubicBezTo>
                      <a:pt x="112" y="27"/>
                      <a:pt x="115" y="26"/>
                      <a:pt x="113" y="26"/>
                    </a:cubicBezTo>
                    <a:cubicBezTo>
                      <a:pt x="112" y="25"/>
                      <a:pt x="112" y="25"/>
                      <a:pt x="111" y="25"/>
                    </a:cubicBezTo>
                    <a:cubicBezTo>
                      <a:pt x="110" y="24"/>
                      <a:pt x="112" y="24"/>
                      <a:pt x="111" y="23"/>
                    </a:cubicBezTo>
                    <a:cubicBezTo>
                      <a:pt x="112" y="23"/>
                      <a:pt x="113" y="23"/>
                      <a:pt x="114" y="23"/>
                    </a:cubicBezTo>
                    <a:cubicBezTo>
                      <a:pt x="113" y="22"/>
                      <a:pt x="114" y="23"/>
                      <a:pt x="114" y="24"/>
                    </a:cubicBezTo>
                    <a:cubicBezTo>
                      <a:pt x="114" y="25"/>
                      <a:pt x="114" y="25"/>
                      <a:pt x="115" y="26"/>
                    </a:cubicBezTo>
                    <a:cubicBezTo>
                      <a:pt x="115" y="26"/>
                      <a:pt x="116" y="26"/>
                      <a:pt x="117" y="26"/>
                    </a:cubicBezTo>
                    <a:cubicBezTo>
                      <a:pt x="117" y="26"/>
                      <a:pt x="118" y="26"/>
                      <a:pt x="117" y="27"/>
                    </a:cubicBezTo>
                    <a:cubicBezTo>
                      <a:pt x="117" y="27"/>
                      <a:pt x="117" y="28"/>
                      <a:pt x="118" y="27"/>
                    </a:cubicBezTo>
                    <a:cubicBezTo>
                      <a:pt x="118" y="27"/>
                      <a:pt x="120" y="28"/>
                      <a:pt x="119" y="27"/>
                    </a:cubicBezTo>
                    <a:cubicBezTo>
                      <a:pt x="118" y="27"/>
                      <a:pt x="118" y="26"/>
                      <a:pt x="117" y="26"/>
                    </a:cubicBezTo>
                    <a:cubicBezTo>
                      <a:pt x="116" y="26"/>
                      <a:pt x="116" y="26"/>
                      <a:pt x="116" y="25"/>
                    </a:cubicBezTo>
                    <a:cubicBezTo>
                      <a:pt x="116" y="25"/>
                      <a:pt x="115" y="25"/>
                      <a:pt x="115" y="24"/>
                    </a:cubicBezTo>
                    <a:cubicBezTo>
                      <a:pt x="115" y="23"/>
                      <a:pt x="115" y="23"/>
                      <a:pt x="114" y="22"/>
                    </a:cubicBezTo>
                    <a:cubicBezTo>
                      <a:pt x="115" y="22"/>
                      <a:pt x="116" y="21"/>
                      <a:pt x="116" y="21"/>
                    </a:cubicBezTo>
                    <a:cubicBezTo>
                      <a:pt x="116" y="21"/>
                      <a:pt x="115" y="21"/>
                      <a:pt x="116" y="20"/>
                    </a:cubicBezTo>
                    <a:cubicBezTo>
                      <a:pt x="116" y="20"/>
                      <a:pt x="116" y="19"/>
                      <a:pt x="116" y="20"/>
                    </a:cubicBezTo>
                    <a:cubicBezTo>
                      <a:pt x="117" y="20"/>
                      <a:pt x="117" y="20"/>
                      <a:pt x="117" y="20"/>
                    </a:cubicBezTo>
                    <a:cubicBezTo>
                      <a:pt x="118" y="20"/>
                      <a:pt x="118" y="20"/>
                      <a:pt x="120" y="19"/>
                    </a:cubicBezTo>
                    <a:cubicBezTo>
                      <a:pt x="119" y="19"/>
                      <a:pt x="120" y="19"/>
                      <a:pt x="121" y="19"/>
                    </a:cubicBezTo>
                    <a:cubicBezTo>
                      <a:pt x="121" y="20"/>
                      <a:pt x="120" y="21"/>
                      <a:pt x="120" y="21"/>
                    </a:cubicBezTo>
                    <a:cubicBezTo>
                      <a:pt x="122" y="21"/>
                      <a:pt x="119" y="23"/>
                      <a:pt x="120" y="24"/>
                    </a:cubicBezTo>
                    <a:cubicBezTo>
                      <a:pt x="120" y="24"/>
                      <a:pt x="120" y="26"/>
                      <a:pt x="121" y="22"/>
                    </a:cubicBezTo>
                    <a:cubicBezTo>
                      <a:pt x="121" y="21"/>
                      <a:pt x="123" y="23"/>
                      <a:pt x="121" y="21"/>
                    </a:cubicBezTo>
                    <a:cubicBezTo>
                      <a:pt x="121" y="21"/>
                      <a:pt x="122" y="20"/>
                      <a:pt x="122" y="20"/>
                    </a:cubicBezTo>
                    <a:cubicBezTo>
                      <a:pt x="122" y="19"/>
                      <a:pt x="122" y="19"/>
                      <a:pt x="123" y="19"/>
                    </a:cubicBezTo>
                    <a:cubicBezTo>
                      <a:pt x="123" y="19"/>
                      <a:pt x="123" y="21"/>
                      <a:pt x="124" y="18"/>
                    </a:cubicBezTo>
                    <a:cubicBezTo>
                      <a:pt x="124" y="18"/>
                      <a:pt x="124" y="17"/>
                      <a:pt x="125" y="17"/>
                    </a:cubicBezTo>
                    <a:cubicBezTo>
                      <a:pt x="125" y="17"/>
                      <a:pt x="125" y="17"/>
                      <a:pt x="125" y="17"/>
                    </a:cubicBezTo>
                    <a:cubicBezTo>
                      <a:pt x="126" y="17"/>
                      <a:pt x="126" y="17"/>
                      <a:pt x="126" y="17"/>
                    </a:cubicBezTo>
                    <a:cubicBezTo>
                      <a:pt x="126" y="18"/>
                      <a:pt x="126" y="18"/>
                      <a:pt x="126" y="18"/>
                    </a:cubicBezTo>
                    <a:cubicBezTo>
                      <a:pt x="126" y="18"/>
                      <a:pt x="126" y="19"/>
                      <a:pt x="126" y="19"/>
                    </a:cubicBezTo>
                    <a:cubicBezTo>
                      <a:pt x="126" y="20"/>
                      <a:pt x="125" y="20"/>
                      <a:pt x="125" y="20"/>
                    </a:cubicBezTo>
                    <a:cubicBezTo>
                      <a:pt x="125" y="20"/>
                      <a:pt x="126" y="21"/>
                      <a:pt x="126" y="21"/>
                    </a:cubicBezTo>
                    <a:cubicBezTo>
                      <a:pt x="126" y="22"/>
                      <a:pt x="126" y="22"/>
                      <a:pt x="126" y="22"/>
                    </a:cubicBezTo>
                    <a:cubicBezTo>
                      <a:pt x="125" y="23"/>
                      <a:pt x="125" y="23"/>
                      <a:pt x="125" y="24"/>
                    </a:cubicBezTo>
                    <a:cubicBezTo>
                      <a:pt x="123" y="25"/>
                      <a:pt x="123" y="26"/>
                      <a:pt x="124" y="25"/>
                    </a:cubicBezTo>
                    <a:cubicBezTo>
                      <a:pt x="125" y="25"/>
                      <a:pt x="125" y="25"/>
                      <a:pt x="126" y="23"/>
                    </a:cubicBezTo>
                    <a:cubicBezTo>
                      <a:pt x="127" y="22"/>
                      <a:pt x="127" y="23"/>
                      <a:pt x="128" y="23"/>
                    </a:cubicBezTo>
                    <a:cubicBezTo>
                      <a:pt x="129" y="23"/>
                      <a:pt x="130" y="23"/>
                      <a:pt x="127" y="22"/>
                    </a:cubicBezTo>
                    <a:cubicBezTo>
                      <a:pt x="128" y="21"/>
                      <a:pt x="127" y="20"/>
                      <a:pt x="127" y="20"/>
                    </a:cubicBezTo>
                    <a:cubicBezTo>
                      <a:pt x="127" y="19"/>
                      <a:pt x="129" y="19"/>
                      <a:pt x="129" y="19"/>
                    </a:cubicBezTo>
                    <a:cubicBezTo>
                      <a:pt x="129" y="18"/>
                      <a:pt x="129" y="18"/>
                      <a:pt x="130" y="17"/>
                    </a:cubicBezTo>
                    <a:cubicBezTo>
                      <a:pt x="131" y="17"/>
                      <a:pt x="131" y="17"/>
                      <a:pt x="132" y="17"/>
                    </a:cubicBezTo>
                    <a:cubicBezTo>
                      <a:pt x="132" y="18"/>
                      <a:pt x="131" y="17"/>
                      <a:pt x="131" y="18"/>
                    </a:cubicBezTo>
                    <a:cubicBezTo>
                      <a:pt x="131" y="18"/>
                      <a:pt x="130" y="18"/>
                      <a:pt x="131" y="19"/>
                    </a:cubicBezTo>
                    <a:cubicBezTo>
                      <a:pt x="131" y="20"/>
                      <a:pt x="132" y="19"/>
                      <a:pt x="131" y="18"/>
                    </a:cubicBezTo>
                    <a:cubicBezTo>
                      <a:pt x="132" y="18"/>
                      <a:pt x="132" y="18"/>
                      <a:pt x="133" y="18"/>
                    </a:cubicBezTo>
                    <a:cubicBezTo>
                      <a:pt x="134" y="19"/>
                      <a:pt x="135" y="18"/>
                      <a:pt x="133" y="17"/>
                    </a:cubicBezTo>
                    <a:cubicBezTo>
                      <a:pt x="133" y="16"/>
                      <a:pt x="133" y="16"/>
                      <a:pt x="133" y="16"/>
                    </a:cubicBezTo>
                    <a:cubicBezTo>
                      <a:pt x="135" y="16"/>
                      <a:pt x="134" y="16"/>
                      <a:pt x="135" y="17"/>
                    </a:cubicBezTo>
                    <a:cubicBezTo>
                      <a:pt x="136" y="17"/>
                      <a:pt x="136" y="18"/>
                      <a:pt x="136" y="18"/>
                    </a:cubicBezTo>
                    <a:cubicBezTo>
                      <a:pt x="138" y="18"/>
                      <a:pt x="138" y="20"/>
                      <a:pt x="140" y="20"/>
                    </a:cubicBezTo>
                    <a:cubicBezTo>
                      <a:pt x="140" y="21"/>
                      <a:pt x="139" y="19"/>
                      <a:pt x="139" y="19"/>
                    </a:cubicBezTo>
                    <a:cubicBezTo>
                      <a:pt x="139" y="18"/>
                      <a:pt x="142" y="19"/>
                      <a:pt x="139" y="18"/>
                    </a:cubicBezTo>
                    <a:cubicBezTo>
                      <a:pt x="138" y="17"/>
                      <a:pt x="138" y="17"/>
                      <a:pt x="138" y="17"/>
                    </a:cubicBezTo>
                    <a:cubicBezTo>
                      <a:pt x="138" y="17"/>
                      <a:pt x="140" y="17"/>
                      <a:pt x="140" y="16"/>
                    </a:cubicBezTo>
                    <a:cubicBezTo>
                      <a:pt x="138" y="16"/>
                      <a:pt x="138" y="17"/>
                      <a:pt x="137" y="16"/>
                    </a:cubicBezTo>
                    <a:cubicBezTo>
                      <a:pt x="138" y="16"/>
                      <a:pt x="138" y="16"/>
                      <a:pt x="139" y="15"/>
                    </a:cubicBezTo>
                    <a:cubicBezTo>
                      <a:pt x="139" y="15"/>
                      <a:pt x="137" y="16"/>
                      <a:pt x="137" y="16"/>
                    </a:cubicBezTo>
                    <a:cubicBezTo>
                      <a:pt x="137" y="16"/>
                      <a:pt x="137" y="16"/>
                      <a:pt x="136" y="16"/>
                    </a:cubicBezTo>
                    <a:cubicBezTo>
                      <a:pt x="136" y="16"/>
                      <a:pt x="136" y="15"/>
                      <a:pt x="135" y="15"/>
                    </a:cubicBezTo>
                    <a:cubicBezTo>
                      <a:pt x="135" y="15"/>
                      <a:pt x="135" y="15"/>
                      <a:pt x="134" y="15"/>
                    </a:cubicBezTo>
                    <a:cubicBezTo>
                      <a:pt x="135" y="14"/>
                      <a:pt x="136" y="14"/>
                      <a:pt x="134" y="14"/>
                    </a:cubicBezTo>
                    <a:cubicBezTo>
                      <a:pt x="133" y="14"/>
                      <a:pt x="134" y="14"/>
                      <a:pt x="133" y="14"/>
                    </a:cubicBezTo>
                    <a:cubicBezTo>
                      <a:pt x="133" y="13"/>
                      <a:pt x="133" y="13"/>
                      <a:pt x="135" y="13"/>
                    </a:cubicBezTo>
                    <a:cubicBezTo>
                      <a:pt x="136" y="15"/>
                      <a:pt x="134" y="12"/>
                      <a:pt x="135" y="12"/>
                    </a:cubicBezTo>
                    <a:cubicBezTo>
                      <a:pt x="136" y="12"/>
                      <a:pt x="136" y="12"/>
                      <a:pt x="136" y="13"/>
                    </a:cubicBezTo>
                    <a:cubicBezTo>
                      <a:pt x="137" y="13"/>
                      <a:pt x="137" y="13"/>
                      <a:pt x="137" y="14"/>
                    </a:cubicBezTo>
                    <a:cubicBezTo>
                      <a:pt x="137" y="15"/>
                      <a:pt x="138" y="14"/>
                      <a:pt x="138" y="13"/>
                    </a:cubicBezTo>
                    <a:cubicBezTo>
                      <a:pt x="138" y="13"/>
                      <a:pt x="137" y="13"/>
                      <a:pt x="138" y="12"/>
                    </a:cubicBezTo>
                    <a:cubicBezTo>
                      <a:pt x="139" y="12"/>
                      <a:pt x="139" y="12"/>
                      <a:pt x="139" y="12"/>
                    </a:cubicBezTo>
                    <a:cubicBezTo>
                      <a:pt x="140" y="12"/>
                      <a:pt x="138" y="13"/>
                      <a:pt x="140" y="12"/>
                    </a:cubicBezTo>
                    <a:cubicBezTo>
                      <a:pt x="141" y="12"/>
                      <a:pt x="140" y="13"/>
                      <a:pt x="141" y="13"/>
                    </a:cubicBezTo>
                    <a:cubicBezTo>
                      <a:pt x="142" y="12"/>
                      <a:pt x="141" y="14"/>
                      <a:pt x="142" y="14"/>
                    </a:cubicBezTo>
                    <a:cubicBezTo>
                      <a:pt x="142" y="14"/>
                      <a:pt x="143" y="14"/>
                      <a:pt x="143" y="14"/>
                    </a:cubicBezTo>
                    <a:cubicBezTo>
                      <a:pt x="143" y="14"/>
                      <a:pt x="141" y="14"/>
                      <a:pt x="142" y="13"/>
                    </a:cubicBezTo>
                    <a:cubicBezTo>
                      <a:pt x="142" y="13"/>
                      <a:pt x="142" y="13"/>
                      <a:pt x="142" y="13"/>
                    </a:cubicBezTo>
                    <a:cubicBezTo>
                      <a:pt x="143" y="13"/>
                      <a:pt x="143" y="13"/>
                      <a:pt x="143" y="14"/>
                    </a:cubicBezTo>
                    <a:cubicBezTo>
                      <a:pt x="143" y="13"/>
                      <a:pt x="144" y="13"/>
                      <a:pt x="144" y="14"/>
                    </a:cubicBezTo>
                    <a:cubicBezTo>
                      <a:pt x="144" y="14"/>
                      <a:pt x="145" y="14"/>
                      <a:pt x="145" y="14"/>
                    </a:cubicBezTo>
                    <a:cubicBezTo>
                      <a:pt x="145" y="14"/>
                      <a:pt x="145" y="13"/>
                      <a:pt x="145" y="13"/>
                    </a:cubicBezTo>
                    <a:cubicBezTo>
                      <a:pt x="146" y="13"/>
                      <a:pt x="146" y="14"/>
                      <a:pt x="146" y="14"/>
                    </a:cubicBezTo>
                    <a:cubicBezTo>
                      <a:pt x="148" y="14"/>
                      <a:pt x="142" y="15"/>
                      <a:pt x="142" y="16"/>
                    </a:cubicBezTo>
                    <a:cubicBezTo>
                      <a:pt x="142" y="16"/>
                      <a:pt x="147" y="15"/>
                      <a:pt x="147" y="15"/>
                    </a:cubicBezTo>
                    <a:cubicBezTo>
                      <a:pt x="147" y="15"/>
                      <a:pt x="147" y="15"/>
                      <a:pt x="147" y="16"/>
                    </a:cubicBezTo>
                    <a:cubicBezTo>
                      <a:pt x="147" y="16"/>
                      <a:pt x="148" y="16"/>
                      <a:pt x="148" y="16"/>
                    </a:cubicBezTo>
                    <a:cubicBezTo>
                      <a:pt x="148" y="18"/>
                      <a:pt x="148" y="16"/>
                      <a:pt x="149" y="17"/>
                    </a:cubicBezTo>
                    <a:cubicBezTo>
                      <a:pt x="149" y="18"/>
                      <a:pt x="149" y="17"/>
                      <a:pt x="149" y="17"/>
                    </a:cubicBezTo>
                    <a:cubicBezTo>
                      <a:pt x="150" y="17"/>
                      <a:pt x="150" y="18"/>
                      <a:pt x="150" y="17"/>
                    </a:cubicBezTo>
                    <a:cubicBezTo>
                      <a:pt x="151" y="17"/>
                      <a:pt x="151" y="17"/>
                      <a:pt x="151" y="16"/>
                    </a:cubicBezTo>
                    <a:cubicBezTo>
                      <a:pt x="151" y="16"/>
                      <a:pt x="150" y="17"/>
                      <a:pt x="149" y="16"/>
                    </a:cubicBezTo>
                    <a:cubicBezTo>
                      <a:pt x="149" y="16"/>
                      <a:pt x="148" y="16"/>
                      <a:pt x="148" y="15"/>
                    </a:cubicBezTo>
                    <a:cubicBezTo>
                      <a:pt x="148" y="15"/>
                      <a:pt x="149" y="15"/>
                      <a:pt x="149" y="15"/>
                    </a:cubicBezTo>
                    <a:cubicBezTo>
                      <a:pt x="149" y="15"/>
                      <a:pt x="151" y="15"/>
                      <a:pt x="150" y="15"/>
                    </a:cubicBezTo>
                    <a:cubicBezTo>
                      <a:pt x="150" y="14"/>
                      <a:pt x="149" y="14"/>
                      <a:pt x="149" y="14"/>
                    </a:cubicBezTo>
                    <a:cubicBezTo>
                      <a:pt x="149" y="13"/>
                      <a:pt x="152" y="14"/>
                      <a:pt x="150" y="13"/>
                    </a:cubicBezTo>
                    <a:cubicBezTo>
                      <a:pt x="148" y="13"/>
                      <a:pt x="149" y="13"/>
                      <a:pt x="150" y="13"/>
                    </a:cubicBezTo>
                    <a:cubicBezTo>
                      <a:pt x="151" y="13"/>
                      <a:pt x="152" y="13"/>
                      <a:pt x="151" y="12"/>
                    </a:cubicBezTo>
                    <a:cubicBezTo>
                      <a:pt x="150" y="12"/>
                      <a:pt x="151" y="12"/>
                      <a:pt x="152" y="11"/>
                    </a:cubicBezTo>
                    <a:cubicBezTo>
                      <a:pt x="152" y="10"/>
                      <a:pt x="153" y="11"/>
                      <a:pt x="153" y="10"/>
                    </a:cubicBezTo>
                    <a:cubicBezTo>
                      <a:pt x="154" y="10"/>
                      <a:pt x="153" y="10"/>
                      <a:pt x="154" y="9"/>
                    </a:cubicBezTo>
                    <a:cubicBezTo>
                      <a:pt x="154" y="9"/>
                      <a:pt x="153" y="9"/>
                      <a:pt x="153" y="9"/>
                    </a:cubicBezTo>
                    <a:cubicBezTo>
                      <a:pt x="153" y="8"/>
                      <a:pt x="153" y="8"/>
                      <a:pt x="152" y="8"/>
                    </a:cubicBezTo>
                    <a:cubicBezTo>
                      <a:pt x="151" y="9"/>
                      <a:pt x="151" y="10"/>
                      <a:pt x="152" y="10"/>
                    </a:cubicBezTo>
                    <a:cubicBezTo>
                      <a:pt x="152" y="10"/>
                      <a:pt x="152" y="11"/>
                      <a:pt x="151" y="11"/>
                    </a:cubicBezTo>
                    <a:cubicBezTo>
                      <a:pt x="150" y="11"/>
                      <a:pt x="151" y="11"/>
                      <a:pt x="150" y="12"/>
                    </a:cubicBezTo>
                    <a:cubicBezTo>
                      <a:pt x="149" y="12"/>
                      <a:pt x="150" y="12"/>
                      <a:pt x="149" y="12"/>
                    </a:cubicBezTo>
                    <a:cubicBezTo>
                      <a:pt x="149" y="13"/>
                      <a:pt x="148" y="13"/>
                      <a:pt x="148" y="12"/>
                    </a:cubicBezTo>
                    <a:cubicBezTo>
                      <a:pt x="148" y="12"/>
                      <a:pt x="149" y="11"/>
                      <a:pt x="148" y="12"/>
                    </a:cubicBezTo>
                    <a:cubicBezTo>
                      <a:pt x="147" y="12"/>
                      <a:pt x="147" y="12"/>
                      <a:pt x="146" y="11"/>
                    </a:cubicBezTo>
                    <a:cubicBezTo>
                      <a:pt x="146" y="11"/>
                      <a:pt x="146" y="11"/>
                      <a:pt x="146" y="11"/>
                    </a:cubicBezTo>
                    <a:cubicBezTo>
                      <a:pt x="146" y="11"/>
                      <a:pt x="147" y="11"/>
                      <a:pt x="147" y="11"/>
                    </a:cubicBezTo>
                    <a:cubicBezTo>
                      <a:pt x="146" y="10"/>
                      <a:pt x="146" y="10"/>
                      <a:pt x="147" y="10"/>
                    </a:cubicBezTo>
                    <a:cubicBezTo>
                      <a:pt x="147" y="9"/>
                      <a:pt x="147" y="9"/>
                      <a:pt x="148" y="10"/>
                    </a:cubicBezTo>
                    <a:cubicBezTo>
                      <a:pt x="148" y="10"/>
                      <a:pt x="149" y="10"/>
                      <a:pt x="148" y="9"/>
                    </a:cubicBezTo>
                    <a:cubicBezTo>
                      <a:pt x="148" y="9"/>
                      <a:pt x="148" y="9"/>
                      <a:pt x="149" y="9"/>
                    </a:cubicBezTo>
                    <a:cubicBezTo>
                      <a:pt x="149" y="10"/>
                      <a:pt x="149" y="10"/>
                      <a:pt x="149" y="10"/>
                    </a:cubicBezTo>
                    <a:cubicBezTo>
                      <a:pt x="149" y="9"/>
                      <a:pt x="150" y="9"/>
                      <a:pt x="150" y="9"/>
                    </a:cubicBezTo>
                    <a:cubicBezTo>
                      <a:pt x="151" y="9"/>
                      <a:pt x="152" y="8"/>
                      <a:pt x="150" y="8"/>
                    </a:cubicBezTo>
                    <a:cubicBezTo>
                      <a:pt x="151" y="8"/>
                      <a:pt x="148" y="8"/>
                      <a:pt x="151" y="8"/>
                    </a:cubicBezTo>
                    <a:cubicBezTo>
                      <a:pt x="152" y="8"/>
                      <a:pt x="151" y="8"/>
                      <a:pt x="152" y="8"/>
                    </a:cubicBezTo>
                    <a:cubicBezTo>
                      <a:pt x="153" y="8"/>
                      <a:pt x="153" y="8"/>
                      <a:pt x="153" y="7"/>
                    </a:cubicBezTo>
                    <a:cubicBezTo>
                      <a:pt x="153" y="7"/>
                      <a:pt x="151" y="7"/>
                      <a:pt x="152" y="7"/>
                    </a:cubicBezTo>
                    <a:cubicBezTo>
                      <a:pt x="152" y="6"/>
                      <a:pt x="153" y="6"/>
                      <a:pt x="153" y="6"/>
                    </a:cubicBezTo>
                    <a:cubicBezTo>
                      <a:pt x="154" y="6"/>
                      <a:pt x="153" y="7"/>
                      <a:pt x="154" y="6"/>
                    </a:cubicBezTo>
                    <a:cubicBezTo>
                      <a:pt x="155" y="6"/>
                      <a:pt x="156" y="7"/>
                      <a:pt x="156" y="7"/>
                    </a:cubicBezTo>
                    <a:cubicBezTo>
                      <a:pt x="156" y="8"/>
                      <a:pt x="155" y="9"/>
                      <a:pt x="155" y="9"/>
                    </a:cubicBezTo>
                    <a:cubicBezTo>
                      <a:pt x="155" y="9"/>
                      <a:pt x="155" y="10"/>
                      <a:pt x="156" y="10"/>
                    </a:cubicBezTo>
                    <a:cubicBezTo>
                      <a:pt x="157" y="10"/>
                      <a:pt x="158" y="10"/>
                      <a:pt x="158" y="10"/>
                    </a:cubicBezTo>
                    <a:cubicBezTo>
                      <a:pt x="158" y="10"/>
                      <a:pt x="157" y="9"/>
                      <a:pt x="157" y="9"/>
                    </a:cubicBezTo>
                    <a:cubicBezTo>
                      <a:pt x="155" y="9"/>
                      <a:pt x="156" y="9"/>
                      <a:pt x="156" y="9"/>
                    </a:cubicBezTo>
                    <a:cubicBezTo>
                      <a:pt x="157" y="8"/>
                      <a:pt x="156" y="8"/>
                      <a:pt x="157" y="8"/>
                    </a:cubicBezTo>
                    <a:cubicBezTo>
                      <a:pt x="157" y="8"/>
                      <a:pt x="157" y="8"/>
                      <a:pt x="157" y="7"/>
                    </a:cubicBezTo>
                    <a:cubicBezTo>
                      <a:pt x="157" y="7"/>
                      <a:pt x="157" y="7"/>
                      <a:pt x="157" y="7"/>
                    </a:cubicBezTo>
                    <a:cubicBezTo>
                      <a:pt x="157" y="7"/>
                      <a:pt x="158" y="7"/>
                      <a:pt x="158" y="7"/>
                    </a:cubicBezTo>
                    <a:cubicBezTo>
                      <a:pt x="159" y="7"/>
                      <a:pt x="160" y="8"/>
                      <a:pt x="160" y="8"/>
                    </a:cubicBezTo>
                    <a:cubicBezTo>
                      <a:pt x="160" y="8"/>
                      <a:pt x="161" y="8"/>
                      <a:pt x="159" y="7"/>
                    </a:cubicBezTo>
                    <a:cubicBezTo>
                      <a:pt x="159" y="6"/>
                      <a:pt x="159" y="6"/>
                      <a:pt x="159" y="6"/>
                    </a:cubicBezTo>
                    <a:cubicBezTo>
                      <a:pt x="158" y="6"/>
                      <a:pt x="157" y="6"/>
                      <a:pt x="157" y="6"/>
                    </a:cubicBezTo>
                    <a:cubicBezTo>
                      <a:pt x="157" y="5"/>
                      <a:pt x="157" y="5"/>
                      <a:pt x="157" y="5"/>
                    </a:cubicBezTo>
                    <a:cubicBezTo>
                      <a:pt x="157" y="4"/>
                      <a:pt x="158" y="4"/>
                      <a:pt x="158" y="4"/>
                    </a:cubicBezTo>
                    <a:cubicBezTo>
                      <a:pt x="159" y="4"/>
                      <a:pt x="158" y="5"/>
                      <a:pt x="159" y="5"/>
                    </a:cubicBezTo>
                    <a:cubicBezTo>
                      <a:pt x="159" y="5"/>
                      <a:pt x="159" y="5"/>
                      <a:pt x="160" y="5"/>
                    </a:cubicBezTo>
                    <a:cubicBezTo>
                      <a:pt x="160" y="5"/>
                      <a:pt x="159" y="5"/>
                      <a:pt x="160" y="5"/>
                    </a:cubicBezTo>
                    <a:cubicBezTo>
                      <a:pt x="160" y="5"/>
                      <a:pt x="159" y="4"/>
                      <a:pt x="160" y="4"/>
                    </a:cubicBezTo>
                    <a:cubicBezTo>
                      <a:pt x="160" y="4"/>
                      <a:pt x="160" y="4"/>
                      <a:pt x="160" y="4"/>
                    </a:cubicBezTo>
                    <a:cubicBezTo>
                      <a:pt x="159" y="3"/>
                      <a:pt x="159" y="3"/>
                      <a:pt x="159" y="3"/>
                    </a:cubicBezTo>
                    <a:cubicBezTo>
                      <a:pt x="160" y="3"/>
                      <a:pt x="161" y="3"/>
                      <a:pt x="160" y="3"/>
                    </a:cubicBezTo>
                    <a:cubicBezTo>
                      <a:pt x="159" y="2"/>
                      <a:pt x="160" y="2"/>
                      <a:pt x="161" y="2"/>
                    </a:cubicBezTo>
                    <a:cubicBezTo>
                      <a:pt x="162" y="3"/>
                      <a:pt x="161" y="3"/>
                      <a:pt x="161" y="3"/>
                    </a:cubicBezTo>
                    <a:cubicBezTo>
                      <a:pt x="162" y="4"/>
                      <a:pt x="162" y="4"/>
                      <a:pt x="162" y="3"/>
                    </a:cubicBezTo>
                    <a:cubicBezTo>
                      <a:pt x="163" y="3"/>
                      <a:pt x="163" y="3"/>
                      <a:pt x="163" y="3"/>
                    </a:cubicBezTo>
                    <a:cubicBezTo>
                      <a:pt x="163" y="3"/>
                      <a:pt x="163" y="4"/>
                      <a:pt x="162" y="4"/>
                    </a:cubicBezTo>
                    <a:cubicBezTo>
                      <a:pt x="163" y="4"/>
                      <a:pt x="163" y="4"/>
                      <a:pt x="163" y="4"/>
                    </a:cubicBezTo>
                    <a:cubicBezTo>
                      <a:pt x="164" y="3"/>
                      <a:pt x="164" y="3"/>
                      <a:pt x="164" y="4"/>
                    </a:cubicBezTo>
                    <a:cubicBezTo>
                      <a:pt x="165" y="4"/>
                      <a:pt x="165" y="5"/>
                      <a:pt x="165" y="5"/>
                    </a:cubicBezTo>
                    <a:cubicBezTo>
                      <a:pt x="166" y="5"/>
                      <a:pt x="166" y="5"/>
                      <a:pt x="166" y="4"/>
                    </a:cubicBezTo>
                    <a:cubicBezTo>
                      <a:pt x="166" y="4"/>
                      <a:pt x="167" y="4"/>
                      <a:pt x="166" y="4"/>
                    </a:cubicBezTo>
                    <a:cubicBezTo>
                      <a:pt x="165" y="3"/>
                      <a:pt x="165" y="3"/>
                      <a:pt x="166" y="3"/>
                    </a:cubicBezTo>
                    <a:cubicBezTo>
                      <a:pt x="165" y="2"/>
                      <a:pt x="167" y="3"/>
                      <a:pt x="167" y="3"/>
                    </a:cubicBezTo>
                    <a:cubicBezTo>
                      <a:pt x="167" y="4"/>
                      <a:pt x="166" y="5"/>
                      <a:pt x="168" y="4"/>
                    </a:cubicBezTo>
                    <a:cubicBezTo>
                      <a:pt x="168" y="3"/>
                      <a:pt x="168" y="4"/>
                      <a:pt x="169" y="4"/>
                    </a:cubicBezTo>
                    <a:cubicBezTo>
                      <a:pt x="168" y="4"/>
                      <a:pt x="170" y="3"/>
                      <a:pt x="170" y="4"/>
                    </a:cubicBezTo>
                    <a:cubicBezTo>
                      <a:pt x="170" y="5"/>
                      <a:pt x="169" y="5"/>
                      <a:pt x="169" y="5"/>
                    </a:cubicBezTo>
                    <a:cubicBezTo>
                      <a:pt x="166" y="6"/>
                      <a:pt x="169" y="6"/>
                      <a:pt x="169" y="6"/>
                    </a:cubicBezTo>
                    <a:cubicBezTo>
                      <a:pt x="168" y="7"/>
                      <a:pt x="168" y="6"/>
                      <a:pt x="167" y="7"/>
                    </a:cubicBezTo>
                    <a:cubicBezTo>
                      <a:pt x="167" y="7"/>
                      <a:pt x="166" y="7"/>
                      <a:pt x="166" y="8"/>
                    </a:cubicBezTo>
                    <a:cubicBezTo>
                      <a:pt x="165" y="8"/>
                      <a:pt x="166" y="8"/>
                      <a:pt x="164" y="8"/>
                    </a:cubicBezTo>
                    <a:cubicBezTo>
                      <a:pt x="164" y="9"/>
                      <a:pt x="163" y="9"/>
                      <a:pt x="164" y="9"/>
                    </a:cubicBezTo>
                    <a:cubicBezTo>
                      <a:pt x="165" y="9"/>
                      <a:pt x="166" y="9"/>
                      <a:pt x="164" y="9"/>
                    </a:cubicBezTo>
                    <a:cubicBezTo>
                      <a:pt x="164" y="10"/>
                      <a:pt x="164" y="10"/>
                      <a:pt x="164" y="10"/>
                    </a:cubicBezTo>
                    <a:cubicBezTo>
                      <a:pt x="164" y="10"/>
                      <a:pt x="165" y="10"/>
                      <a:pt x="165" y="10"/>
                    </a:cubicBezTo>
                    <a:cubicBezTo>
                      <a:pt x="165" y="10"/>
                      <a:pt x="164" y="11"/>
                      <a:pt x="164" y="11"/>
                    </a:cubicBezTo>
                    <a:cubicBezTo>
                      <a:pt x="164" y="11"/>
                      <a:pt x="164" y="12"/>
                      <a:pt x="164" y="12"/>
                    </a:cubicBezTo>
                    <a:cubicBezTo>
                      <a:pt x="164" y="12"/>
                      <a:pt x="164" y="12"/>
                      <a:pt x="164" y="12"/>
                    </a:cubicBezTo>
                    <a:cubicBezTo>
                      <a:pt x="165" y="12"/>
                      <a:pt x="164" y="12"/>
                      <a:pt x="164" y="13"/>
                    </a:cubicBezTo>
                    <a:cubicBezTo>
                      <a:pt x="163" y="13"/>
                      <a:pt x="163" y="13"/>
                      <a:pt x="163" y="14"/>
                    </a:cubicBezTo>
                    <a:cubicBezTo>
                      <a:pt x="162" y="14"/>
                      <a:pt x="162" y="14"/>
                      <a:pt x="163" y="14"/>
                    </a:cubicBezTo>
                    <a:cubicBezTo>
                      <a:pt x="162" y="14"/>
                      <a:pt x="162" y="15"/>
                      <a:pt x="163" y="15"/>
                    </a:cubicBezTo>
                    <a:cubicBezTo>
                      <a:pt x="163" y="15"/>
                      <a:pt x="163" y="14"/>
                      <a:pt x="164" y="14"/>
                    </a:cubicBezTo>
                    <a:cubicBezTo>
                      <a:pt x="165" y="14"/>
                      <a:pt x="164" y="16"/>
                      <a:pt x="164" y="16"/>
                    </a:cubicBezTo>
                    <a:cubicBezTo>
                      <a:pt x="164" y="16"/>
                      <a:pt x="165" y="15"/>
                      <a:pt x="165" y="15"/>
                    </a:cubicBezTo>
                    <a:cubicBezTo>
                      <a:pt x="165" y="15"/>
                      <a:pt x="165" y="15"/>
                      <a:pt x="165" y="14"/>
                    </a:cubicBezTo>
                    <a:cubicBezTo>
                      <a:pt x="166" y="13"/>
                      <a:pt x="166" y="13"/>
                      <a:pt x="167" y="13"/>
                    </a:cubicBezTo>
                    <a:cubicBezTo>
                      <a:pt x="168" y="12"/>
                      <a:pt x="165" y="13"/>
                      <a:pt x="167" y="11"/>
                    </a:cubicBezTo>
                    <a:cubicBezTo>
                      <a:pt x="167" y="11"/>
                      <a:pt x="167" y="11"/>
                      <a:pt x="168" y="11"/>
                    </a:cubicBezTo>
                    <a:cubicBezTo>
                      <a:pt x="168" y="10"/>
                      <a:pt x="168" y="10"/>
                      <a:pt x="168" y="9"/>
                    </a:cubicBezTo>
                    <a:cubicBezTo>
                      <a:pt x="169" y="9"/>
                      <a:pt x="169" y="10"/>
                      <a:pt x="169" y="9"/>
                    </a:cubicBezTo>
                    <a:cubicBezTo>
                      <a:pt x="170" y="8"/>
                      <a:pt x="171" y="8"/>
                      <a:pt x="171" y="8"/>
                    </a:cubicBezTo>
                    <a:cubicBezTo>
                      <a:pt x="171" y="7"/>
                      <a:pt x="171" y="7"/>
                      <a:pt x="171" y="7"/>
                    </a:cubicBezTo>
                    <a:cubicBezTo>
                      <a:pt x="171" y="6"/>
                      <a:pt x="171" y="6"/>
                      <a:pt x="172" y="6"/>
                    </a:cubicBezTo>
                    <a:cubicBezTo>
                      <a:pt x="172" y="6"/>
                      <a:pt x="172" y="6"/>
                      <a:pt x="172" y="5"/>
                    </a:cubicBezTo>
                    <a:cubicBezTo>
                      <a:pt x="172" y="5"/>
                      <a:pt x="173" y="5"/>
                      <a:pt x="173" y="5"/>
                    </a:cubicBezTo>
                    <a:cubicBezTo>
                      <a:pt x="174" y="5"/>
                      <a:pt x="174" y="5"/>
                      <a:pt x="174" y="4"/>
                    </a:cubicBezTo>
                    <a:cubicBezTo>
                      <a:pt x="174" y="4"/>
                      <a:pt x="174" y="4"/>
                      <a:pt x="174" y="4"/>
                    </a:cubicBezTo>
                    <a:cubicBezTo>
                      <a:pt x="175" y="4"/>
                      <a:pt x="175" y="3"/>
                      <a:pt x="175" y="3"/>
                    </a:cubicBezTo>
                    <a:cubicBezTo>
                      <a:pt x="175" y="3"/>
                      <a:pt x="176" y="3"/>
                      <a:pt x="177" y="3"/>
                    </a:cubicBezTo>
                    <a:cubicBezTo>
                      <a:pt x="177" y="3"/>
                      <a:pt x="177" y="4"/>
                      <a:pt x="177" y="4"/>
                    </a:cubicBezTo>
                    <a:cubicBezTo>
                      <a:pt x="176" y="4"/>
                      <a:pt x="177" y="5"/>
                      <a:pt x="177" y="5"/>
                    </a:cubicBezTo>
                    <a:cubicBezTo>
                      <a:pt x="177" y="5"/>
                      <a:pt x="177" y="5"/>
                      <a:pt x="177" y="5"/>
                    </a:cubicBezTo>
                    <a:cubicBezTo>
                      <a:pt x="176" y="5"/>
                      <a:pt x="176" y="6"/>
                      <a:pt x="176" y="6"/>
                    </a:cubicBezTo>
                    <a:cubicBezTo>
                      <a:pt x="176" y="6"/>
                      <a:pt x="177" y="5"/>
                      <a:pt x="176" y="6"/>
                    </a:cubicBezTo>
                    <a:cubicBezTo>
                      <a:pt x="176" y="6"/>
                      <a:pt x="175" y="7"/>
                      <a:pt x="175" y="7"/>
                    </a:cubicBezTo>
                    <a:cubicBezTo>
                      <a:pt x="175" y="7"/>
                      <a:pt x="175" y="7"/>
                      <a:pt x="176" y="7"/>
                    </a:cubicBezTo>
                    <a:cubicBezTo>
                      <a:pt x="176" y="7"/>
                      <a:pt x="176" y="8"/>
                      <a:pt x="176" y="8"/>
                    </a:cubicBezTo>
                    <a:cubicBezTo>
                      <a:pt x="176" y="9"/>
                      <a:pt x="176" y="9"/>
                      <a:pt x="176" y="10"/>
                    </a:cubicBezTo>
                    <a:cubicBezTo>
                      <a:pt x="176" y="10"/>
                      <a:pt x="176" y="11"/>
                      <a:pt x="177" y="11"/>
                    </a:cubicBezTo>
                    <a:cubicBezTo>
                      <a:pt x="177" y="11"/>
                      <a:pt x="177" y="10"/>
                      <a:pt x="177" y="10"/>
                    </a:cubicBezTo>
                    <a:cubicBezTo>
                      <a:pt x="178" y="9"/>
                      <a:pt x="179" y="10"/>
                      <a:pt x="179" y="10"/>
                    </a:cubicBezTo>
                    <a:cubicBezTo>
                      <a:pt x="179" y="9"/>
                      <a:pt x="178" y="9"/>
                      <a:pt x="178" y="8"/>
                    </a:cubicBezTo>
                    <a:cubicBezTo>
                      <a:pt x="179" y="8"/>
                      <a:pt x="180" y="9"/>
                      <a:pt x="181" y="8"/>
                    </a:cubicBezTo>
                    <a:cubicBezTo>
                      <a:pt x="181" y="8"/>
                      <a:pt x="180" y="8"/>
                      <a:pt x="180" y="7"/>
                    </a:cubicBezTo>
                    <a:cubicBezTo>
                      <a:pt x="180" y="7"/>
                      <a:pt x="180" y="7"/>
                      <a:pt x="180" y="7"/>
                    </a:cubicBezTo>
                    <a:cubicBezTo>
                      <a:pt x="180" y="7"/>
                      <a:pt x="180" y="7"/>
                      <a:pt x="180" y="6"/>
                    </a:cubicBezTo>
                    <a:cubicBezTo>
                      <a:pt x="180" y="6"/>
                      <a:pt x="182" y="7"/>
                      <a:pt x="181" y="6"/>
                    </a:cubicBezTo>
                    <a:cubicBezTo>
                      <a:pt x="181" y="6"/>
                      <a:pt x="181" y="5"/>
                      <a:pt x="181" y="5"/>
                    </a:cubicBezTo>
                    <a:cubicBezTo>
                      <a:pt x="181" y="5"/>
                      <a:pt x="181" y="4"/>
                      <a:pt x="184" y="5"/>
                    </a:cubicBezTo>
                    <a:cubicBezTo>
                      <a:pt x="184" y="5"/>
                      <a:pt x="182" y="5"/>
                      <a:pt x="183" y="4"/>
                    </a:cubicBezTo>
                    <a:cubicBezTo>
                      <a:pt x="184" y="3"/>
                      <a:pt x="180" y="4"/>
                      <a:pt x="181" y="4"/>
                    </a:cubicBezTo>
                    <a:cubicBezTo>
                      <a:pt x="181" y="4"/>
                      <a:pt x="180" y="4"/>
                      <a:pt x="180" y="4"/>
                    </a:cubicBezTo>
                    <a:cubicBezTo>
                      <a:pt x="180" y="4"/>
                      <a:pt x="180" y="4"/>
                      <a:pt x="180" y="4"/>
                    </a:cubicBezTo>
                    <a:cubicBezTo>
                      <a:pt x="180" y="3"/>
                      <a:pt x="180" y="2"/>
                      <a:pt x="181" y="3"/>
                    </a:cubicBezTo>
                    <a:cubicBezTo>
                      <a:pt x="182" y="2"/>
                      <a:pt x="181" y="2"/>
                      <a:pt x="181" y="2"/>
                    </a:cubicBezTo>
                    <a:cubicBezTo>
                      <a:pt x="181" y="2"/>
                      <a:pt x="181" y="2"/>
                      <a:pt x="181" y="2"/>
                    </a:cubicBezTo>
                    <a:cubicBezTo>
                      <a:pt x="183" y="2"/>
                      <a:pt x="183" y="3"/>
                      <a:pt x="183" y="3"/>
                    </a:cubicBezTo>
                    <a:cubicBezTo>
                      <a:pt x="183" y="3"/>
                      <a:pt x="183" y="3"/>
                      <a:pt x="183" y="3"/>
                    </a:cubicBezTo>
                    <a:cubicBezTo>
                      <a:pt x="183" y="2"/>
                      <a:pt x="183" y="2"/>
                      <a:pt x="183" y="2"/>
                    </a:cubicBezTo>
                    <a:cubicBezTo>
                      <a:pt x="182" y="1"/>
                      <a:pt x="183" y="1"/>
                      <a:pt x="183" y="1"/>
                    </a:cubicBezTo>
                    <a:cubicBezTo>
                      <a:pt x="184" y="1"/>
                      <a:pt x="184" y="1"/>
                      <a:pt x="184" y="1"/>
                    </a:cubicBezTo>
                    <a:cubicBezTo>
                      <a:pt x="184" y="1"/>
                      <a:pt x="184" y="0"/>
                      <a:pt x="185" y="1"/>
                    </a:cubicBezTo>
                    <a:cubicBezTo>
                      <a:pt x="185" y="1"/>
                      <a:pt x="184" y="1"/>
                      <a:pt x="185" y="1"/>
                    </a:cubicBezTo>
                    <a:cubicBezTo>
                      <a:pt x="185" y="2"/>
                      <a:pt x="185" y="2"/>
                      <a:pt x="186" y="2"/>
                    </a:cubicBezTo>
                    <a:cubicBezTo>
                      <a:pt x="186" y="2"/>
                      <a:pt x="187" y="1"/>
                      <a:pt x="187" y="1"/>
                    </a:cubicBezTo>
                    <a:cubicBezTo>
                      <a:pt x="187" y="1"/>
                      <a:pt x="187" y="2"/>
                      <a:pt x="187" y="2"/>
                    </a:cubicBezTo>
                    <a:cubicBezTo>
                      <a:pt x="188" y="2"/>
                      <a:pt x="188" y="1"/>
                      <a:pt x="188" y="1"/>
                    </a:cubicBezTo>
                    <a:cubicBezTo>
                      <a:pt x="188" y="1"/>
                      <a:pt x="188" y="1"/>
                      <a:pt x="189" y="1"/>
                    </a:cubicBezTo>
                    <a:cubicBezTo>
                      <a:pt x="190" y="1"/>
                      <a:pt x="188" y="2"/>
                      <a:pt x="189" y="3"/>
                    </a:cubicBezTo>
                    <a:cubicBezTo>
                      <a:pt x="189" y="3"/>
                      <a:pt x="189" y="2"/>
                      <a:pt x="191" y="2"/>
                    </a:cubicBezTo>
                    <a:cubicBezTo>
                      <a:pt x="191" y="3"/>
                      <a:pt x="191" y="3"/>
                      <a:pt x="191" y="3"/>
                    </a:cubicBezTo>
                    <a:cubicBezTo>
                      <a:pt x="191" y="3"/>
                      <a:pt x="191" y="4"/>
                      <a:pt x="190" y="4"/>
                    </a:cubicBezTo>
                    <a:cubicBezTo>
                      <a:pt x="191" y="4"/>
                      <a:pt x="190" y="4"/>
                      <a:pt x="190" y="4"/>
                    </a:cubicBezTo>
                    <a:cubicBezTo>
                      <a:pt x="190" y="5"/>
                      <a:pt x="190" y="5"/>
                      <a:pt x="190" y="5"/>
                    </a:cubicBezTo>
                    <a:cubicBezTo>
                      <a:pt x="189" y="5"/>
                      <a:pt x="189" y="5"/>
                      <a:pt x="189" y="5"/>
                    </a:cubicBezTo>
                    <a:cubicBezTo>
                      <a:pt x="189" y="5"/>
                      <a:pt x="189" y="6"/>
                      <a:pt x="188" y="5"/>
                    </a:cubicBezTo>
                    <a:cubicBezTo>
                      <a:pt x="188" y="5"/>
                      <a:pt x="188" y="5"/>
                      <a:pt x="188" y="5"/>
                    </a:cubicBezTo>
                    <a:cubicBezTo>
                      <a:pt x="188" y="5"/>
                      <a:pt x="188" y="5"/>
                      <a:pt x="187" y="5"/>
                    </a:cubicBezTo>
                    <a:cubicBezTo>
                      <a:pt x="187" y="5"/>
                      <a:pt x="184" y="5"/>
                      <a:pt x="185" y="6"/>
                    </a:cubicBezTo>
                    <a:cubicBezTo>
                      <a:pt x="186" y="5"/>
                      <a:pt x="187" y="6"/>
                      <a:pt x="187" y="6"/>
                    </a:cubicBezTo>
                    <a:cubicBezTo>
                      <a:pt x="188" y="6"/>
                      <a:pt x="188" y="6"/>
                      <a:pt x="188" y="6"/>
                    </a:cubicBezTo>
                    <a:cubicBezTo>
                      <a:pt x="188" y="6"/>
                      <a:pt x="187" y="7"/>
                      <a:pt x="187" y="7"/>
                    </a:cubicBezTo>
                    <a:cubicBezTo>
                      <a:pt x="187" y="7"/>
                      <a:pt x="187" y="7"/>
                      <a:pt x="186" y="7"/>
                    </a:cubicBezTo>
                    <a:cubicBezTo>
                      <a:pt x="185" y="7"/>
                      <a:pt x="185" y="8"/>
                      <a:pt x="185" y="8"/>
                    </a:cubicBezTo>
                    <a:cubicBezTo>
                      <a:pt x="185" y="8"/>
                      <a:pt x="187" y="7"/>
                      <a:pt x="189" y="7"/>
                    </a:cubicBezTo>
                    <a:cubicBezTo>
                      <a:pt x="189" y="6"/>
                      <a:pt x="189" y="7"/>
                      <a:pt x="190" y="7"/>
                    </a:cubicBezTo>
                    <a:cubicBezTo>
                      <a:pt x="189" y="7"/>
                      <a:pt x="189" y="7"/>
                      <a:pt x="189" y="7"/>
                    </a:cubicBezTo>
                    <a:cubicBezTo>
                      <a:pt x="190" y="8"/>
                      <a:pt x="186" y="9"/>
                      <a:pt x="186" y="10"/>
                    </a:cubicBezTo>
                    <a:cubicBezTo>
                      <a:pt x="186" y="10"/>
                      <a:pt x="187" y="9"/>
                      <a:pt x="188" y="9"/>
                    </a:cubicBezTo>
                    <a:cubicBezTo>
                      <a:pt x="188" y="10"/>
                      <a:pt x="188" y="10"/>
                      <a:pt x="188" y="10"/>
                    </a:cubicBezTo>
                    <a:cubicBezTo>
                      <a:pt x="188" y="9"/>
                      <a:pt x="188" y="9"/>
                      <a:pt x="189" y="9"/>
                    </a:cubicBezTo>
                    <a:cubicBezTo>
                      <a:pt x="190" y="9"/>
                      <a:pt x="190" y="10"/>
                      <a:pt x="191" y="10"/>
                    </a:cubicBezTo>
                    <a:cubicBezTo>
                      <a:pt x="191" y="10"/>
                      <a:pt x="190" y="9"/>
                      <a:pt x="190" y="9"/>
                    </a:cubicBezTo>
                    <a:cubicBezTo>
                      <a:pt x="190" y="8"/>
                      <a:pt x="190" y="7"/>
                      <a:pt x="191" y="7"/>
                    </a:cubicBezTo>
                    <a:cubicBezTo>
                      <a:pt x="191" y="7"/>
                      <a:pt x="191" y="7"/>
                      <a:pt x="191" y="7"/>
                    </a:cubicBezTo>
                    <a:cubicBezTo>
                      <a:pt x="192" y="6"/>
                      <a:pt x="191" y="7"/>
                      <a:pt x="191" y="6"/>
                    </a:cubicBezTo>
                    <a:cubicBezTo>
                      <a:pt x="191" y="6"/>
                      <a:pt x="192" y="6"/>
                      <a:pt x="192" y="6"/>
                    </a:cubicBezTo>
                    <a:cubicBezTo>
                      <a:pt x="192" y="5"/>
                      <a:pt x="192" y="5"/>
                      <a:pt x="193" y="4"/>
                    </a:cubicBezTo>
                    <a:cubicBezTo>
                      <a:pt x="193" y="4"/>
                      <a:pt x="194" y="4"/>
                      <a:pt x="195" y="4"/>
                    </a:cubicBezTo>
                    <a:cubicBezTo>
                      <a:pt x="196" y="4"/>
                      <a:pt x="196" y="4"/>
                      <a:pt x="196" y="5"/>
                    </a:cubicBezTo>
                    <a:cubicBezTo>
                      <a:pt x="196" y="5"/>
                      <a:pt x="196" y="4"/>
                      <a:pt x="197" y="4"/>
                    </a:cubicBezTo>
                    <a:cubicBezTo>
                      <a:pt x="197" y="4"/>
                      <a:pt x="198" y="5"/>
                      <a:pt x="197" y="5"/>
                    </a:cubicBezTo>
                    <a:cubicBezTo>
                      <a:pt x="197" y="5"/>
                      <a:pt x="198" y="5"/>
                      <a:pt x="198" y="6"/>
                    </a:cubicBezTo>
                    <a:cubicBezTo>
                      <a:pt x="198" y="6"/>
                      <a:pt x="197" y="6"/>
                      <a:pt x="197" y="6"/>
                    </a:cubicBezTo>
                    <a:cubicBezTo>
                      <a:pt x="199" y="6"/>
                      <a:pt x="196" y="7"/>
                      <a:pt x="198" y="7"/>
                    </a:cubicBezTo>
                    <a:cubicBezTo>
                      <a:pt x="198" y="7"/>
                      <a:pt x="197" y="7"/>
                      <a:pt x="197" y="7"/>
                    </a:cubicBezTo>
                    <a:cubicBezTo>
                      <a:pt x="198" y="7"/>
                      <a:pt x="201" y="6"/>
                      <a:pt x="201" y="6"/>
                    </a:cubicBezTo>
                    <a:cubicBezTo>
                      <a:pt x="201" y="7"/>
                      <a:pt x="201" y="7"/>
                      <a:pt x="200" y="8"/>
                    </a:cubicBezTo>
                    <a:cubicBezTo>
                      <a:pt x="201" y="8"/>
                      <a:pt x="202" y="8"/>
                      <a:pt x="202" y="7"/>
                    </a:cubicBezTo>
                    <a:cubicBezTo>
                      <a:pt x="202" y="7"/>
                      <a:pt x="206" y="7"/>
                      <a:pt x="204" y="8"/>
                    </a:cubicBezTo>
                    <a:cubicBezTo>
                      <a:pt x="204" y="7"/>
                      <a:pt x="205" y="8"/>
                      <a:pt x="205" y="8"/>
                    </a:cubicBezTo>
                    <a:cubicBezTo>
                      <a:pt x="205" y="7"/>
                      <a:pt x="205" y="8"/>
                      <a:pt x="205" y="8"/>
                    </a:cubicBezTo>
                    <a:cubicBezTo>
                      <a:pt x="205" y="9"/>
                      <a:pt x="203" y="9"/>
                      <a:pt x="203" y="9"/>
                    </a:cubicBezTo>
                    <a:cubicBezTo>
                      <a:pt x="203" y="9"/>
                      <a:pt x="204" y="9"/>
                      <a:pt x="204" y="10"/>
                    </a:cubicBezTo>
                    <a:cubicBezTo>
                      <a:pt x="205" y="9"/>
                      <a:pt x="206" y="9"/>
                      <a:pt x="206" y="9"/>
                    </a:cubicBezTo>
                    <a:cubicBezTo>
                      <a:pt x="207" y="9"/>
                      <a:pt x="209" y="9"/>
                      <a:pt x="208" y="9"/>
                    </a:cubicBezTo>
                    <a:cubicBezTo>
                      <a:pt x="206" y="10"/>
                      <a:pt x="209" y="9"/>
                      <a:pt x="209" y="10"/>
                    </a:cubicBezTo>
                    <a:cubicBezTo>
                      <a:pt x="211" y="10"/>
                      <a:pt x="211" y="10"/>
                      <a:pt x="211" y="11"/>
                    </a:cubicBezTo>
                    <a:cubicBezTo>
                      <a:pt x="211" y="11"/>
                      <a:pt x="212" y="11"/>
                      <a:pt x="212" y="11"/>
                    </a:cubicBezTo>
                    <a:cubicBezTo>
                      <a:pt x="211" y="11"/>
                      <a:pt x="212" y="12"/>
                      <a:pt x="211" y="13"/>
                    </a:cubicBezTo>
                    <a:cubicBezTo>
                      <a:pt x="211" y="13"/>
                      <a:pt x="209" y="13"/>
                      <a:pt x="209" y="13"/>
                    </a:cubicBezTo>
                    <a:cubicBezTo>
                      <a:pt x="206" y="13"/>
                      <a:pt x="205" y="14"/>
                      <a:pt x="206" y="14"/>
                    </a:cubicBezTo>
                    <a:cubicBezTo>
                      <a:pt x="207" y="15"/>
                      <a:pt x="205" y="15"/>
                      <a:pt x="205" y="15"/>
                    </a:cubicBezTo>
                    <a:cubicBezTo>
                      <a:pt x="205" y="15"/>
                      <a:pt x="205" y="16"/>
                      <a:pt x="204" y="16"/>
                    </a:cubicBezTo>
                    <a:cubicBezTo>
                      <a:pt x="203" y="16"/>
                      <a:pt x="203" y="16"/>
                      <a:pt x="203" y="16"/>
                    </a:cubicBezTo>
                    <a:cubicBezTo>
                      <a:pt x="203" y="16"/>
                      <a:pt x="202" y="16"/>
                      <a:pt x="202" y="16"/>
                    </a:cubicBezTo>
                    <a:cubicBezTo>
                      <a:pt x="201" y="16"/>
                      <a:pt x="201" y="15"/>
                      <a:pt x="200" y="15"/>
                    </a:cubicBezTo>
                    <a:cubicBezTo>
                      <a:pt x="199" y="15"/>
                      <a:pt x="198" y="15"/>
                      <a:pt x="197" y="15"/>
                    </a:cubicBezTo>
                    <a:cubicBezTo>
                      <a:pt x="197" y="15"/>
                      <a:pt x="197" y="15"/>
                      <a:pt x="195" y="15"/>
                    </a:cubicBezTo>
                    <a:cubicBezTo>
                      <a:pt x="194" y="15"/>
                      <a:pt x="194" y="15"/>
                      <a:pt x="193" y="14"/>
                    </a:cubicBezTo>
                    <a:cubicBezTo>
                      <a:pt x="193" y="14"/>
                      <a:pt x="193" y="15"/>
                      <a:pt x="193" y="15"/>
                    </a:cubicBezTo>
                    <a:cubicBezTo>
                      <a:pt x="193" y="15"/>
                      <a:pt x="193" y="15"/>
                      <a:pt x="193" y="15"/>
                    </a:cubicBezTo>
                    <a:cubicBezTo>
                      <a:pt x="193" y="15"/>
                      <a:pt x="194" y="15"/>
                      <a:pt x="194" y="15"/>
                    </a:cubicBezTo>
                    <a:cubicBezTo>
                      <a:pt x="194" y="15"/>
                      <a:pt x="196" y="16"/>
                      <a:pt x="196" y="16"/>
                    </a:cubicBezTo>
                    <a:cubicBezTo>
                      <a:pt x="195" y="17"/>
                      <a:pt x="198" y="16"/>
                      <a:pt x="200" y="17"/>
                    </a:cubicBezTo>
                    <a:cubicBezTo>
                      <a:pt x="200" y="17"/>
                      <a:pt x="199" y="17"/>
                      <a:pt x="199" y="18"/>
                    </a:cubicBezTo>
                    <a:cubicBezTo>
                      <a:pt x="199" y="18"/>
                      <a:pt x="200" y="18"/>
                      <a:pt x="200" y="18"/>
                    </a:cubicBezTo>
                    <a:cubicBezTo>
                      <a:pt x="200" y="18"/>
                      <a:pt x="200" y="18"/>
                      <a:pt x="200" y="18"/>
                    </a:cubicBezTo>
                    <a:cubicBezTo>
                      <a:pt x="201" y="18"/>
                      <a:pt x="201" y="18"/>
                      <a:pt x="202" y="18"/>
                    </a:cubicBezTo>
                    <a:cubicBezTo>
                      <a:pt x="202" y="18"/>
                      <a:pt x="203" y="18"/>
                      <a:pt x="203" y="18"/>
                    </a:cubicBezTo>
                    <a:cubicBezTo>
                      <a:pt x="203" y="19"/>
                      <a:pt x="202" y="19"/>
                      <a:pt x="203" y="19"/>
                    </a:cubicBezTo>
                    <a:cubicBezTo>
                      <a:pt x="204" y="19"/>
                      <a:pt x="202" y="21"/>
                      <a:pt x="204" y="20"/>
                    </a:cubicBezTo>
                    <a:cubicBezTo>
                      <a:pt x="205" y="19"/>
                      <a:pt x="203" y="19"/>
                      <a:pt x="204" y="18"/>
                    </a:cubicBezTo>
                    <a:cubicBezTo>
                      <a:pt x="205" y="18"/>
                      <a:pt x="207" y="19"/>
                      <a:pt x="207" y="19"/>
                    </a:cubicBezTo>
                    <a:cubicBezTo>
                      <a:pt x="207" y="19"/>
                      <a:pt x="207" y="19"/>
                      <a:pt x="208" y="19"/>
                    </a:cubicBezTo>
                    <a:cubicBezTo>
                      <a:pt x="208" y="19"/>
                      <a:pt x="208" y="20"/>
                      <a:pt x="209" y="20"/>
                    </a:cubicBezTo>
                    <a:cubicBezTo>
                      <a:pt x="210" y="19"/>
                      <a:pt x="209" y="20"/>
                      <a:pt x="210" y="20"/>
                    </a:cubicBezTo>
                    <a:cubicBezTo>
                      <a:pt x="210" y="20"/>
                      <a:pt x="210" y="20"/>
                      <a:pt x="210" y="20"/>
                    </a:cubicBezTo>
                    <a:cubicBezTo>
                      <a:pt x="210" y="20"/>
                      <a:pt x="210" y="20"/>
                      <a:pt x="210" y="20"/>
                    </a:cubicBezTo>
                    <a:cubicBezTo>
                      <a:pt x="210" y="21"/>
                      <a:pt x="210" y="21"/>
                      <a:pt x="210" y="21"/>
                    </a:cubicBezTo>
                    <a:cubicBezTo>
                      <a:pt x="211" y="22"/>
                      <a:pt x="211" y="22"/>
                      <a:pt x="211" y="22"/>
                    </a:cubicBezTo>
                    <a:cubicBezTo>
                      <a:pt x="211" y="22"/>
                      <a:pt x="211" y="22"/>
                      <a:pt x="211" y="22"/>
                    </a:cubicBezTo>
                    <a:cubicBezTo>
                      <a:pt x="210" y="23"/>
                      <a:pt x="210" y="23"/>
                      <a:pt x="210" y="23"/>
                    </a:cubicBezTo>
                    <a:cubicBezTo>
                      <a:pt x="210" y="23"/>
                      <a:pt x="210" y="23"/>
                      <a:pt x="210" y="23"/>
                    </a:cubicBezTo>
                    <a:cubicBezTo>
                      <a:pt x="208" y="23"/>
                      <a:pt x="208" y="23"/>
                      <a:pt x="208" y="23"/>
                    </a:cubicBezTo>
                    <a:cubicBezTo>
                      <a:pt x="208" y="23"/>
                      <a:pt x="207" y="23"/>
                      <a:pt x="207" y="23"/>
                    </a:cubicBezTo>
                    <a:cubicBezTo>
                      <a:pt x="205" y="21"/>
                      <a:pt x="205" y="21"/>
                      <a:pt x="205" y="21"/>
                    </a:cubicBezTo>
                    <a:cubicBezTo>
                      <a:pt x="205" y="21"/>
                      <a:pt x="205" y="21"/>
                      <a:pt x="204" y="21"/>
                    </a:cubicBezTo>
                    <a:cubicBezTo>
                      <a:pt x="204" y="21"/>
                      <a:pt x="204" y="21"/>
                      <a:pt x="204" y="21"/>
                    </a:cubicBezTo>
                    <a:cubicBezTo>
                      <a:pt x="204" y="21"/>
                      <a:pt x="203" y="21"/>
                      <a:pt x="203" y="21"/>
                    </a:cubicBezTo>
                    <a:cubicBezTo>
                      <a:pt x="203" y="22"/>
                      <a:pt x="203" y="22"/>
                      <a:pt x="203" y="22"/>
                    </a:cubicBezTo>
                    <a:cubicBezTo>
                      <a:pt x="203" y="22"/>
                      <a:pt x="204" y="22"/>
                      <a:pt x="204" y="22"/>
                    </a:cubicBezTo>
                    <a:cubicBezTo>
                      <a:pt x="204" y="22"/>
                      <a:pt x="204" y="22"/>
                      <a:pt x="204" y="22"/>
                    </a:cubicBezTo>
                    <a:cubicBezTo>
                      <a:pt x="204" y="22"/>
                      <a:pt x="204" y="22"/>
                      <a:pt x="204" y="22"/>
                    </a:cubicBezTo>
                    <a:cubicBezTo>
                      <a:pt x="204" y="22"/>
                      <a:pt x="204" y="22"/>
                      <a:pt x="204" y="23"/>
                    </a:cubicBezTo>
                    <a:cubicBezTo>
                      <a:pt x="204" y="23"/>
                      <a:pt x="204" y="23"/>
                      <a:pt x="204" y="23"/>
                    </a:cubicBezTo>
                    <a:cubicBezTo>
                      <a:pt x="204" y="23"/>
                      <a:pt x="204" y="23"/>
                      <a:pt x="204" y="23"/>
                    </a:cubicBezTo>
                    <a:cubicBezTo>
                      <a:pt x="204" y="23"/>
                      <a:pt x="204" y="23"/>
                      <a:pt x="204" y="23"/>
                    </a:cubicBezTo>
                    <a:cubicBezTo>
                      <a:pt x="204" y="24"/>
                      <a:pt x="204" y="24"/>
                      <a:pt x="204" y="24"/>
                    </a:cubicBezTo>
                    <a:cubicBezTo>
                      <a:pt x="204" y="24"/>
                      <a:pt x="204" y="24"/>
                      <a:pt x="204" y="24"/>
                    </a:cubicBezTo>
                    <a:cubicBezTo>
                      <a:pt x="203" y="25"/>
                      <a:pt x="203" y="25"/>
                      <a:pt x="203" y="25"/>
                    </a:cubicBezTo>
                    <a:cubicBezTo>
                      <a:pt x="203" y="25"/>
                      <a:pt x="203" y="25"/>
                      <a:pt x="203" y="25"/>
                    </a:cubicBezTo>
                    <a:cubicBezTo>
                      <a:pt x="202" y="24"/>
                      <a:pt x="202" y="24"/>
                      <a:pt x="202" y="24"/>
                    </a:cubicBezTo>
                    <a:cubicBezTo>
                      <a:pt x="202" y="24"/>
                      <a:pt x="202" y="24"/>
                      <a:pt x="202" y="24"/>
                    </a:cubicBezTo>
                    <a:cubicBezTo>
                      <a:pt x="200" y="26"/>
                      <a:pt x="200" y="26"/>
                      <a:pt x="200" y="26"/>
                    </a:cubicBezTo>
                    <a:cubicBezTo>
                      <a:pt x="200" y="26"/>
                      <a:pt x="200" y="26"/>
                      <a:pt x="199" y="26"/>
                    </a:cubicBezTo>
                    <a:cubicBezTo>
                      <a:pt x="199" y="26"/>
                      <a:pt x="199" y="26"/>
                      <a:pt x="199" y="26"/>
                    </a:cubicBezTo>
                    <a:cubicBezTo>
                      <a:pt x="198" y="26"/>
                      <a:pt x="198" y="26"/>
                      <a:pt x="198" y="26"/>
                    </a:cubicBezTo>
                    <a:cubicBezTo>
                      <a:pt x="197" y="26"/>
                      <a:pt x="197" y="26"/>
                      <a:pt x="197" y="26"/>
                    </a:cubicBezTo>
                    <a:cubicBezTo>
                      <a:pt x="197" y="26"/>
                      <a:pt x="197" y="26"/>
                      <a:pt x="197" y="26"/>
                    </a:cubicBezTo>
                    <a:cubicBezTo>
                      <a:pt x="198" y="27"/>
                      <a:pt x="198" y="27"/>
                      <a:pt x="198" y="27"/>
                    </a:cubicBezTo>
                    <a:cubicBezTo>
                      <a:pt x="198" y="27"/>
                      <a:pt x="198" y="27"/>
                      <a:pt x="198" y="27"/>
                    </a:cubicBezTo>
                    <a:cubicBezTo>
                      <a:pt x="197" y="28"/>
                      <a:pt x="197" y="28"/>
                      <a:pt x="197" y="28"/>
                    </a:cubicBezTo>
                    <a:cubicBezTo>
                      <a:pt x="197" y="28"/>
                      <a:pt x="197" y="28"/>
                      <a:pt x="197" y="28"/>
                    </a:cubicBezTo>
                    <a:cubicBezTo>
                      <a:pt x="197" y="28"/>
                      <a:pt x="197" y="28"/>
                      <a:pt x="197" y="28"/>
                    </a:cubicBezTo>
                    <a:cubicBezTo>
                      <a:pt x="197" y="28"/>
                      <a:pt x="197" y="30"/>
                      <a:pt x="197" y="30"/>
                    </a:cubicBezTo>
                    <a:cubicBezTo>
                      <a:pt x="196" y="31"/>
                      <a:pt x="196" y="31"/>
                      <a:pt x="196" y="31"/>
                    </a:cubicBezTo>
                    <a:cubicBezTo>
                      <a:pt x="195" y="31"/>
                      <a:pt x="195" y="31"/>
                      <a:pt x="195" y="31"/>
                    </a:cubicBezTo>
                    <a:cubicBezTo>
                      <a:pt x="194" y="30"/>
                      <a:pt x="194" y="30"/>
                      <a:pt x="194" y="30"/>
                    </a:cubicBezTo>
                    <a:cubicBezTo>
                      <a:pt x="194" y="30"/>
                      <a:pt x="194" y="30"/>
                      <a:pt x="194" y="30"/>
                    </a:cubicBezTo>
                    <a:cubicBezTo>
                      <a:pt x="194" y="30"/>
                      <a:pt x="194" y="30"/>
                      <a:pt x="194" y="30"/>
                    </a:cubicBezTo>
                    <a:cubicBezTo>
                      <a:pt x="193" y="30"/>
                      <a:pt x="193" y="30"/>
                      <a:pt x="193" y="30"/>
                    </a:cubicBezTo>
                    <a:cubicBezTo>
                      <a:pt x="193" y="30"/>
                      <a:pt x="193" y="28"/>
                      <a:pt x="193" y="28"/>
                    </a:cubicBezTo>
                    <a:cubicBezTo>
                      <a:pt x="193" y="27"/>
                      <a:pt x="193" y="27"/>
                      <a:pt x="193" y="27"/>
                    </a:cubicBezTo>
                    <a:cubicBezTo>
                      <a:pt x="193" y="27"/>
                      <a:pt x="194" y="27"/>
                      <a:pt x="194" y="27"/>
                    </a:cubicBezTo>
                    <a:cubicBezTo>
                      <a:pt x="197" y="24"/>
                      <a:pt x="197" y="24"/>
                      <a:pt x="197" y="24"/>
                    </a:cubicBezTo>
                    <a:cubicBezTo>
                      <a:pt x="198" y="24"/>
                      <a:pt x="198" y="24"/>
                      <a:pt x="198" y="24"/>
                    </a:cubicBezTo>
                    <a:cubicBezTo>
                      <a:pt x="197" y="22"/>
                      <a:pt x="197" y="22"/>
                      <a:pt x="197" y="22"/>
                    </a:cubicBezTo>
                    <a:cubicBezTo>
                      <a:pt x="196" y="22"/>
                      <a:pt x="196" y="22"/>
                      <a:pt x="196" y="22"/>
                    </a:cubicBezTo>
                    <a:cubicBezTo>
                      <a:pt x="196" y="21"/>
                      <a:pt x="196" y="21"/>
                      <a:pt x="196" y="21"/>
                    </a:cubicBezTo>
                    <a:cubicBezTo>
                      <a:pt x="196" y="21"/>
                      <a:pt x="196" y="21"/>
                      <a:pt x="196" y="21"/>
                    </a:cubicBezTo>
                    <a:cubicBezTo>
                      <a:pt x="190" y="19"/>
                      <a:pt x="190" y="19"/>
                      <a:pt x="190" y="19"/>
                    </a:cubicBezTo>
                    <a:cubicBezTo>
                      <a:pt x="190" y="19"/>
                      <a:pt x="190" y="19"/>
                      <a:pt x="190" y="19"/>
                    </a:cubicBezTo>
                    <a:cubicBezTo>
                      <a:pt x="190" y="18"/>
                      <a:pt x="190" y="18"/>
                      <a:pt x="190" y="18"/>
                    </a:cubicBezTo>
                    <a:cubicBezTo>
                      <a:pt x="190" y="18"/>
                      <a:pt x="190" y="18"/>
                      <a:pt x="189" y="18"/>
                    </a:cubicBezTo>
                    <a:cubicBezTo>
                      <a:pt x="188" y="18"/>
                      <a:pt x="188" y="18"/>
                      <a:pt x="188" y="18"/>
                    </a:cubicBezTo>
                    <a:cubicBezTo>
                      <a:pt x="188" y="18"/>
                      <a:pt x="188" y="17"/>
                      <a:pt x="188" y="17"/>
                    </a:cubicBezTo>
                    <a:cubicBezTo>
                      <a:pt x="188" y="17"/>
                      <a:pt x="188" y="17"/>
                      <a:pt x="188" y="17"/>
                    </a:cubicBezTo>
                    <a:cubicBezTo>
                      <a:pt x="188" y="17"/>
                      <a:pt x="188" y="17"/>
                      <a:pt x="187" y="17"/>
                    </a:cubicBezTo>
                    <a:cubicBezTo>
                      <a:pt x="187" y="16"/>
                      <a:pt x="187" y="16"/>
                      <a:pt x="187" y="16"/>
                    </a:cubicBezTo>
                    <a:cubicBezTo>
                      <a:pt x="187" y="16"/>
                      <a:pt x="187" y="16"/>
                      <a:pt x="187" y="16"/>
                    </a:cubicBezTo>
                    <a:cubicBezTo>
                      <a:pt x="187" y="16"/>
                      <a:pt x="187" y="16"/>
                      <a:pt x="187" y="16"/>
                    </a:cubicBezTo>
                    <a:cubicBezTo>
                      <a:pt x="187" y="16"/>
                      <a:pt x="186" y="15"/>
                      <a:pt x="186" y="15"/>
                    </a:cubicBezTo>
                    <a:cubicBezTo>
                      <a:pt x="186" y="16"/>
                      <a:pt x="186" y="16"/>
                      <a:pt x="186" y="16"/>
                    </a:cubicBezTo>
                    <a:cubicBezTo>
                      <a:pt x="186" y="16"/>
                      <a:pt x="185" y="16"/>
                      <a:pt x="185" y="16"/>
                    </a:cubicBezTo>
                    <a:cubicBezTo>
                      <a:pt x="185" y="15"/>
                      <a:pt x="185" y="15"/>
                      <a:pt x="185" y="15"/>
                    </a:cubicBezTo>
                    <a:cubicBezTo>
                      <a:pt x="184" y="15"/>
                      <a:pt x="184" y="15"/>
                      <a:pt x="184" y="16"/>
                    </a:cubicBezTo>
                    <a:cubicBezTo>
                      <a:pt x="184" y="16"/>
                      <a:pt x="184" y="16"/>
                      <a:pt x="184" y="16"/>
                    </a:cubicBezTo>
                    <a:cubicBezTo>
                      <a:pt x="184" y="16"/>
                      <a:pt x="183" y="16"/>
                      <a:pt x="183" y="16"/>
                    </a:cubicBezTo>
                    <a:cubicBezTo>
                      <a:pt x="183" y="16"/>
                      <a:pt x="183" y="16"/>
                      <a:pt x="183" y="16"/>
                    </a:cubicBezTo>
                    <a:cubicBezTo>
                      <a:pt x="183" y="16"/>
                      <a:pt x="183" y="16"/>
                      <a:pt x="183" y="16"/>
                    </a:cubicBezTo>
                    <a:cubicBezTo>
                      <a:pt x="183" y="16"/>
                      <a:pt x="183" y="16"/>
                      <a:pt x="183" y="16"/>
                    </a:cubicBezTo>
                    <a:cubicBezTo>
                      <a:pt x="183" y="16"/>
                      <a:pt x="182" y="16"/>
                      <a:pt x="182" y="16"/>
                    </a:cubicBezTo>
                    <a:cubicBezTo>
                      <a:pt x="182" y="17"/>
                      <a:pt x="182" y="17"/>
                      <a:pt x="182" y="17"/>
                    </a:cubicBezTo>
                    <a:cubicBezTo>
                      <a:pt x="182" y="17"/>
                      <a:pt x="181" y="17"/>
                      <a:pt x="181" y="17"/>
                    </a:cubicBezTo>
                    <a:cubicBezTo>
                      <a:pt x="181" y="17"/>
                      <a:pt x="181" y="17"/>
                      <a:pt x="181" y="17"/>
                    </a:cubicBezTo>
                    <a:cubicBezTo>
                      <a:pt x="181" y="17"/>
                      <a:pt x="181" y="17"/>
                      <a:pt x="181" y="17"/>
                    </a:cubicBezTo>
                    <a:cubicBezTo>
                      <a:pt x="180" y="18"/>
                      <a:pt x="180" y="18"/>
                      <a:pt x="180" y="18"/>
                    </a:cubicBezTo>
                    <a:cubicBezTo>
                      <a:pt x="180" y="18"/>
                      <a:pt x="179" y="18"/>
                      <a:pt x="179" y="18"/>
                    </a:cubicBezTo>
                    <a:cubicBezTo>
                      <a:pt x="178" y="17"/>
                      <a:pt x="178" y="17"/>
                      <a:pt x="178" y="17"/>
                    </a:cubicBezTo>
                    <a:cubicBezTo>
                      <a:pt x="178" y="17"/>
                      <a:pt x="177" y="17"/>
                      <a:pt x="177" y="17"/>
                    </a:cubicBezTo>
                    <a:cubicBezTo>
                      <a:pt x="176" y="17"/>
                      <a:pt x="176" y="17"/>
                      <a:pt x="176" y="17"/>
                    </a:cubicBezTo>
                    <a:cubicBezTo>
                      <a:pt x="176" y="17"/>
                      <a:pt x="176" y="17"/>
                      <a:pt x="176" y="17"/>
                    </a:cubicBezTo>
                    <a:cubicBezTo>
                      <a:pt x="175" y="17"/>
                      <a:pt x="175" y="17"/>
                      <a:pt x="175" y="17"/>
                    </a:cubicBezTo>
                    <a:cubicBezTo>
                      <a:pt x="175" y="17"/>
                      <a:pt x="175" y="18"/>
                      <a:pt x="174" y="18"/>
                    </a:cubicBezTo>
                    <a:cubicBezTo>
                      <a:pt x="174" y="19"/>
                      <a:pt x="174" y="19"/>
                      <a:pt x="174" y="19"/>
                    </a:cubicBezTo>
                    <a:cubicBezTo>
                      <a:pt x="174" y="19"/>
                      <a:pt x="174" y="19"/>
                      <a:pt x="174" y="19"/>
                    </a:cubicBezTo>
                    <a:cubicBezTo>
                      <a:pt x="174" y="19"/>
                      <a:pt x="173" y="19"/>
                      <a:pt x="173" y="19"/>
                    </a:cubicBezTo>
                    <a:cubicBezTo>
                      <a:pt x="173" y="19"/>
                      <a:pt x="173" y="19"/>
                      <a:pt x="173" y="19"/>
                    </a:cubicBezTo>
                    <a:cubicBezTo>
                      <a:pt x="173" y="20"/>
                      <a:pt x="173" y="20"/>
                      <a:pt x="173" y="20"/>
                    </a:cubicBezTo>
                    <a:cubicBezTo>
                      <a:pt x="173" y="20"/>
                      <a:pt x="173" y="20"/>
                      <a:pt x="173" y="20"/>
                    </a:cubicBezTo>
                    <a:cubicBezTo>
                      <a:pt x="172" y="20"/>
                      <a:pt x="172" y="20"/>
                      <a:pt x="172" y="20"/>
                    </a:cubicBezTo>
                    <a:cubicBezTo>
                      <a:pt x="172" y="20"/>
                      <a:pt x="172" y="20"/>
                      <a:pt x="172" y="20"/>
                    </a:cubicBezTo>
                    <a:cubicBezTo>
                      <a:pt x="172" y="20"/>
                      <a:pt x="172" y="20"/>
                      <a:pt x="172" y="20"/>
                    </a:cubicBezTo>
                    <a:cubicBezTo>
                      <a:pt x="171" y="20"/>
                      <a:pt x="171" y="20"/>
                      <a:pt x="171" y="20"/>
                    </a:cubicBezTo>
                    <a:cubicBezTo>
                      <a:pt x="171" y="20"/>
                      <a:pt x="171" y="21"/>
                      <a:pt x="170" y="21"/>
                    </a:cubicBezTo>
                    <a:cubicBezTo>
                      <a:pt x="170" y="21"/>
                      <a:pt x="170" y="21"/>
                      <a:pt x="170" y="21"/>
                    </a:cubicBezTo>
                    <a:cubicBezTo>
                      <a:pt x="170" y="21"/>
                      <a:pt x="170" y="21"/>
                      <a:pt x="170" y="21"/>
                    </a:cubicBezTo>
                    <a:cubicBezTo>
                      <a:pt x="170" y="21"/>
                      <a:pt x="170" y="21"/>
                      <a:pt x="170" y="22"/>
                    </a:cubicBezTo>
                    <a:cubicBezTo>
                      <a:pt x="171" y="22"/>
                      <a:pt x="171" y="22"/>
                      <a:pt x="171" y="22"/>
                    </a:cubicBezTo>
                    <a:cubicBezTo>
                      <a:pt x="171" y="22"/>
                      <a:pt x="171" y="22"/>
                      <a:pt x="171" y="22"/>
                    </a:cubicBezTo>
                    <a:cubicBezTo>
                      <a:pt x="170" y="23"/>
                      <a:pt x="170" y="23"/>
                      <a:pt x="170" y="23"/>
                    </a:cubicBezTo>
                    <a:cubicBezTo>
                      <a:pt x="170" y="23"/>
                      <a:pt x="170" y="23"/>
                      <a:pt x="170" y="23"/>
                    </a:cubicBezTo>
                    <a:cubicBezTo>
                      <a:pt x="170" y="24"/>
                      <a:pt x="170" y="24"/>
                      <a:pt x="170" y="24"/>
                    </a:cubicBezTo>
                    <a:cubicBezTo>
                      <a:pt x="170" y="24"/>
                      <a:pt x="170" y="24"/>
                      <a:pt x="170" y="24"/>
                    </a:cubicBezTo>
                    <a:cubicBezTo>
                      <a:pt x="169" y="25"/>
                      <a:pt x="169" y="25"/>
                      <a:pt x="169" y="25"/>
                    </a:cubicBezTo>
                    <a:cubicBezTo>
                      <a:pt x="169" y="25"/>
                      <a:pt x="169" y="25"/>
                      <a:pt x="169" y="25"/>
                    </a:cubicBezTo>
                    <a:cubicBezTo>
                      <a:pt x="169" y="26"/>
                      <a:pt x="169" y="26"/>
                      <a:pt x="169" y="26"/>
                    </a:cubicBezTo>
                    <a:cubicBezTo>
                      <a:pt x="169" y="26"/>
                      <a:pt x="169" y="26"/>
                      <a:pt x="169" y="26"/>
                    </a:cubicBezTo>
                    <a:cubicBezTo>
                      <a:pt x="169" y="27"/>
                      <a:pt x="169" y="27"/>
                      <a:pt x="169" y="27"/>
                    </a:cubicBezTo>
                    <a:cubicBezTo>
                      <a:pt x="169" y="27"/>
                      <a:pt x="169" y="27"/>
                      <a:pt x="169" y="27"/>
                    </a:cubicBezTo>
                    <a:cubicBezTo>
                      <a:pt x="169" y="30"/>
                      <a:pt x="169" y="30"/>
                      <a:pt x="169" y="30"/>
                    </a:cubicBezTo>
                    <a:cubicBezTo>
                      <a:pt x="169" y="31"/>
                      <a:pt x="169" y="31"/>
                      <a:pt x="169" y="31"/>
                    </a:cubicBezTo>
                    <a:cubicBezTo>
                      <a:pt x="169" y="31"/>
                      <a:pt x="169" y="31"/>
                      <a:pt x="169" y="31"/>
                    </a:cubicBezTo>
                    <a:cubicBezTo>
                      <a:pt x="169" y="31"/>
                      <a:pt x="169" y="32"/>
                      <a:pt x="168" y="32"/>
                    </a:cubicBezTo>
                    <a:cubicBezTo>
                      <a:pt x="168" y="32"/>
                      <a:pt x="168" y="32"/>
                      <a:pt x="168" y="32"/>
                    </a:cubicBezTo>
                    <a:cubicBezTo>
                      <a:pt x="168" y="32"/>
                      <a:pt x="168" y="33"/>
                      <a:pt x="167" y="32"/>
                    </a:cubicBezTo>
                    <a:cubicBezTo>
                      <a:pt x="167" y="32"/>
                      <a:pt x="167" y="32"/>
                      <a:pt x="167" y="32"/>
                    </a:cubicBezTo>
                    <a:cubicBezTo>
                      <a:pt x="167" y="32"/>
                      <a:pt x="167" y="32"/>
                      <a:pt x="167" y="32"/>
                    </a:cubicBezTo>
                    <a:cubicBezTo>
                      <a:pt x="166" y="32"/>
                      <a:pt x="166" y="32"/>
                      <a:pt x="166" y="32"/>
                    </a:cubicBezTo>
                    <a:cubicBezTo>
                      <a:pt x="166" y="32"/>
                      <a:pt x="166" y="32"/>
                      <a:pt x="166" y="33"/>
                    </a:cubicBezTo>
                    <a:cubicBezTo>
                      <a:pt x="165" y="33"/>
                      <a:pt x="165" y="33"/>
                      <a:pt x="165" y="33"/>
                    </a:cubicBezTo>
                    <a:cubicBezTo>
                      <a:pt x="165" y="33"/>
                      <a:pt x="164" y="34"/>
                      <a:pt x="164" y="34"/>
                    </a:cubicBezTo>
                    <a:cubicBezTo>
                      <a:pt x="164" y="34"/>
                      <a:pt x="164" y="34"/>
                      <a:pt x="164" y="34"/>
                    </a:cubicBezTo>
                    <a:cubicBezTo>
                      <a:pt x="164" y="34"/>
                      <a:pt x="164" y="34"/>
                      <a:pt x="164" y="34"/>
                    </a:cubicBezTo>
                    <a:cubicBezTo>
                      <a:pt x="164" y="36"/>
                      <a:pt x="164" y="36"/>
                      <a:pt x="164" y="36"/>
                    </a:cubicBezTo>
                    <a:cubicBezTo>
                      <a:pt x="164" y="36"/>
                      <a:pt x="164" y="36"/>
                      <a:pt x="164" y="36"/>
                    </a:cubicBezTo>
                    <a:cubicBezTo>
                      <a:pt x="163" y="36"/>
                      <a:pt x="163" y="36"/>
                      <a:pt x="163" y="36"/>
                    </a:cubicBezTo>
                    <a:cubicBezTo>
                      <a:pt x="163" y="36"/>
                      <a:pt x="163" y="36"/>
                      <a:pt x="162" y="37"/>
                    </a:cubicBezTo>
                    <a:cubicBezTo>
                      <a:pt x="162" y="37"/>
                      <a:pt x="162" y="37"/>
                      <a:pt x="162" y="37"/>
                    </a:cubicBezTo>
                    <a:cubicBezTo>
                      <a:pt x="162" y="37"/>
                      <a:pt x="162" y="37"/>
                      <a:pt x="162" y="37"/>
                    </a:cubicBezTo>
                    <a:cubicBezTo>
                      <a:pt x="162" y="37"/>
                      <a:pt x="162" y="37"/>
                      <a:pt x="162" y="37"/>
                    </a:cubicBezTo>
                    <a:cubicBezTo>
                      <a:pt x="161" y="36"/>
                      <a:pt x="161" y="36"/>
                      <a:pt x="161" y="36"/>
                    </a:cubicBezTo>
                    <a:cubicBezTo>
                      <a:pt x="161" y="36"/>
                      <a:pt x="161" y="36"/>
                      <a:pt x="161" y="36"/>
                    </a:cubicBezTo>
                    <a:cubicBezTo>
                      <a:pt x="157" y="35"/>
                      <a:pt x="157" y="35"/>
                      <a:pt x="157" y="35"/>
                    </a:cubicBezTo>
                    <a:cubicBezTo>
                      <a:pt x="157" y="35"/>
                      <a:pt x="157" y="34"/>
                      <a:pt x="157" y="34"/>
                    </a:cubicBezTo>
                    <a:cubicBezTo>
                      <a:pt x="157" y="34"/>
                      <a:pt x="156" y="34"/>
                      <a:pt x="156" y="34"/>
                    </a:cubicBezTo>
                    <a:cubicBezTo>
                      <a:pt x="156" y="34"/>
                      <a:pt x="156" y="34"/>
                      <a:pt x="156" y="34"/>
                    </a:cubicBezTo>
                    <a:cubicBezTo>
                      <a:pt x="156" y="34"/>
                      <a:pt x="156" y="34"/>
                      <a:pt x="156" y="34"/>
                    </a:cubicBezTo>
                    <a:cubicBezTo>
                      <a:pt x="155" y="33"/>
                      <a:pt x="155" y="33"/>
                      <a:pt x="155" y="33"/>
                    </a:cubicBezTo>
                    <a:cubicBezTo>
                      <a:pt x="155" y="33"/>
                      <a:pt x="155" y="33"/>
                      <a:pt x="155" y="33"/>
                    </a:cubicBezTo>
                    <a:cubicBezTo>
                      <a:pt x="154" y="33"/>
                      <a:pt x="154" y="33"/>
                      <a:pt x="154" y="33"/>
                    </a:cubicBezTo>
                    <a:cubicBezTo>
                      <a:pt x="154" y="33"/>
                      <a:pt x="154" y="33"/>
                      <a:pt x="154" y="33"/>
                    </a:cubicBezTo>
                    <a:cubicBezTo>
                      <a:pt x="154" y="33"/>
                      <a:pt x="154" y="33"/>
                      <a:pt x="154" y="33"/>
                    </a:cubicBezTo>
                    <a:cubicBezTo>
                      <a:pt x="153" y="33"/>
                      <a:pt x="153" y="33"/>
                      <a:pt x="153" y="33"/>
                    </a:cubicBezTo>
                    <a:cubicBezTo>
                      <a:pt x="153" y="35"/>
                      <a:pt x="153" y="35"/>
                      <a:pt x="153" y="35"/>
                    </a:cubicBezTo>
                    <a:cubicBezTo>
                      <a:pt x="153" y="35"/>
                      <a:pt x="152" y="35"/>
                      <a:pt x="152" y="35"/>
                    </a:cubicBezTo>
                    <a:cubicBezTo>
                      <a:pt x="152" y="35"/>
                      <a:pt x="152" y="35"/>
                      <a:pt x="152" y="35"/>
                    </a:cubicBezTo>
                    <a:cubicBezTo>
                      <a:pt x="151" y="35"/>
                      <a:pt x="151" y="35"/>
                      <a:pt x="151" y="35"/>
                    </a:cubicBezTo>
                    <a:cubicBezTo>
                      <a:pt x="150" y="35"/>
                      <a:pt x="150" y="35"/>
                      <a:pt x="150" y="35"/>
                    </a:cubicBezTo>
                    <a:cubicBezTo>
                      <a:pt x="150" y="35"/>
                      <a:pt x="150" y="35"/>
                      <a:pt x="150" y="36"/>
                    </a:cubicBezTo>
                    <a:cubicBezTo>
                      <a:pt x="149" y="36"/>
                      <a:pt x="149" y="36"/>
                      <a:pt x="149" y="36"/>
                    </a:cubicBezTo>
                    <a:cubicBezTo>
                      <a:pt x="149" y="36"/>
                      <a:pt x="149" y="36"/>
                      <a:pt x="149" y="36"/>
                    </a:cubicBezTo>
                    <a:cubicBezTo>
                      <a:pt x="148" y="36"/>
                      <a:pt x="148" y="36"/>
                      <a:pt x="148" y="36"/>
                    </a:cubicBezTo>
                    <a:cubicBezTo>
                      <a:pt x="148" y="36"/>
                      <a:pt x="148" y="36"/>
                      <a:pt x="148" y="36"/>
                    </a:cubicBezTo>
                    <a:cubicBezTo>
                      <a:pt x="147" y="35"/>
                      <a:pt x="147" y="35"/>
                      <a:pt x="147" y="35"/>
                    </a:cubicBezTo>
                    <a:cubicBezTo>
                      <a:pt x="147" y="35"/>
                      <a:pt x="146" y="35"/>
                      <a:pt x="146" y="35"/>
                    </a:cubicBezTo>
                    <a:cubicBezTo>
                      <a:pt x="146" y="35"/>
                      <a:pt x="146" y="35"/>
                      <a:pt x="146" y="35"/>
                    </a:cubicBezTo>
                    <a:cubicBezTo>
                      <a:pt x="145" y="35"/>
                      <a:pt x="145" y="35"/>
                      <a:pt x="145" y="35"/>
                    </a:cubicBezTo>
                    <a:cubicBezTo>
                      <a:pt x="144" y="35"/>
                      <a:pt x="144" y="35"/>
                      <a:pt x="144" y="35"/>
                    </a:cubicBezTo>
                    <a:cubicBezTo>
                      <a:pt x="144" y="35"/>
                      <a:pt x="144" y="35"/>
                      <a:pt x="144" y="35"/>
                    </a:cubicBezTo>
                    <a:cubicBezTo>
                      <a:pt x="143" y="35"/>
                      <a:pt x="143" y="35"/>
                      <a:pt x="143" y="35"/>
                    </a:cubicBezTo>
                    <a:cubicBezTo>
                      <a:pt x="143" y="35"/>
                      <a:pt x="143" y="35"/>
                      <a:pt x="143" y="35"/>
                    </a:cubicBezTo>
                    <a:cubicBezTo>
                      <a:pt x="142" y="35"/>
                      <a:pt x="142" y="35"/>
                      <a:pt x="142" y="35"/>
                    </a:cubicBezTo>
                    <a:cubicBezTo>
                      <a:pt x="142" y="35"/>
                      <a:pt x="142" y="35"/>
                      <a:pt x="142" y="34"/>
                    </a:cubicBezTo>
                    <a:cubicBezTo>
                      <a:pt x="142" y="34"/>
                      <a:pt x="142" y="34"/>
                      <a:pt x="142" y="34"/>
                    </a:cubicBezTo>
                    <a:cubicBezTo>
                      <a:pt x="142" y="34"/>
                      <a:pt x="142" y="33"/>
                      <a:pt x="142" y="33"/>
                    </a:cubicBezTo>
                    <a:cubicBezTo>
                      <a:pt x="141" y="32"/>
                      <a:pt x="141" y="32"/>
                      <a:pt x="141" y="32"/>
                    </a:cubicBezTo>
                    <a:cubicBezTo>
                      <a:pt x="141" y="32"/>
                      <a:pt x="140" y="32"/>
                      <a:pt x="140" y="32"/>
                    </a:cubicBezTo>
                    <a:cubicBezTo>
                      <a:pt x="140" y="31"/>
                      <a:pt x="140" y="31"/>
                      <a:pt x="140" y="31"/>
                    </a:cubicBezTo>
                    <a:cubicBezTo>
                      <a:pt x="140" y="31"/>
                      <a:pt x="140" y="31"/>
                      <a:pt x="139" y="30"/>
                    </a:cubicBezTo>
                    <a:cubicBezTo>
                      <a:pt x="137" y="28"/>
                      <a:pt x="137" y="28"/>
                      <a:pt x="137" y="28"/>
                    </a:cubicBezTo>
                    <a:cubicBezTo>
                      <a:pt x="137" y="27"/>
                      <a:pt x="137" y="27"/>
                      <a:pt x="137" y="27"/>
                    </a:cubicBezTo>
                    <a:cubicBezTo>
                      <a:pt x="135" y="26"/>
                      <a:pt x="135" y="26"/>
                      <a:pt x="135" y="26"/>
                    </a:cubicBezTo>
                    <a:cubicBezTo>
                      <a:pt x="135" y="26"/>
                      <a:pt x="134" y="26"/>
                      <a:pt x="134" y="26"/>
                    </a:cubicBezTo>
                    <a:cubicBezTo>
                      <a:pt x="133" y="26"/>
                      <a:pt x="133" y="26"/>
                      <a:pt x="133" y="26"/>
                    </a:cubicBezTo>
                    <a:cubicBezTo>
                      <a:pt x="133" y="26"/>
                      <a:pt x="133" y="26"/>
                      <a:pt x="133" y="26"/>
                    </a:cubicBezTo>
                    <a:cubicBezTo>
                      <a:pt x="132" y="27"/>
                      <a:pt x="132" y="27"/>
                      <a:pt x="132" y="27"/>
                    </a:cubicBezTo>
                    <a:cubicBezTo>
                      <a:pt x="131" y="27"/>
                      <a:pt x="131" y="27"/>
                      <a:pt x="132" y="27"/>
                    </a:cubicBezTo>
                    <a:cubicBezTo>
                      <a:pt x="132" y="28"/>
                      <a:pt x="132" y="28"/>
                      <a:pt x="132" y="28"/>
                    </a:cubicBezTo>
                    <a:cubicBezTo>
                      <a:pt x="132" y="28"/>
                      <a:pt x="132" y="28"/>
                      <a:pt x="132" y="28"/>
                    </a:cubicBezTo>
                    <a:cubicBezTo>
                      <a:pt x="132" y="30"/>
                      <a:pt x="132" y="30"/>
                      <a:pt x="132" y="30"/>
                    </a:cubicBezTo>
                    <a:cubicBezTo>
                      <a:pt x="132" y="30"/>
                      <a:pt x="132" y="30"/>
                      <a:pt x="132" y="30"/>
                    </a:cubicBezTo>
                    <a:cubicBezTo>
                      <a:pt x="129" y="28"/>
                      <a:pt x="129" y="28"/>
                      <a:pt x="129" y="28"/>
                    </a:cubicBezTo>
                    <a:cubicBezTo>
                      <a:pt x="129" y="28"/>
                      <a:pt x="129" y="28"/>
                      <a:pt x="129" y="28"/>
                    </a:cubicBezTo>
                    <a:cubicBezTo>
                      <a:pt x="128" y="30"/>
                      <a:pt x="128" y="30"/>
                      <a:pt x="128" y="30"/>
                    </a:cubicBezTo>
                    <a:cubicBezTo>
                      <a:pt x="127" y="30"/>
                      <a:pt x="128" y="30"/>
                      <a:pt x="127" y="30"/>
                    </a:cubicBezTo>
                    <a:cubicBezTo>
                      <a:pt x="127" y="30"/>
                      <a:pt x="127" y="30"/>
                      <a:pt x="127" y="30"/>
                    </a:cubicBezTo>
                    <a:cubicBezTo>
                      <a:pt x="124" y="30"/>
                      <a:pt x="124" y="30"/>
                      <a:pt x="124" y="30"/>
                    </a:cubicBezTo>
                    <a:cubicBezTo>
                      <a:pt x="124" y="30"/>
                      <a:pt x="124" y="30"/>
                      <a:pt x="124" y="30"/>
                    </a:cubicBezTo>
                    <a:cubicBezTo>
                      <a:pt x="126" y="32"/>
                      <a:pt x="126" y="32"/>
                      <a:pt x="126" y="32"/>
                    </a:cubicBezTo>
                    <a:cubicBezTo>
                      <a:pt x="126" y="32"/>
                      <a:pt x="126" y="32"/>
                      <a:pt x="126" y="32"/>
                    </a:cubicBezTo>
                    <a:cubicBezTo>
                      <a:pt x="126" y="33"/>
                      <a:pt x="126" y="33"/>
                      <a:pt x="126" y="33"/>
                    </a:cubicBezTo>
                    <a:cubicBezTo>
                      <a:pt x="126" y="33"/>
                      <a:pt x="126" y="34"/>
                      <a:pt x="126" y="34"/>
                    </a:cubicBezTo>
                    <a:cubicBezTo>
                      <a:pt x="125" y="35"/>
                      <a:pt x="125" y="35"/>
                      <a:pt x="125" y="35"/>
                    </a:cubicBezTo>
                    <a:cubicBezTo>
                      <a:pt x="125" y="35"/>
                      <a:pt x="125" y="35"/>
                      <a:pt x="125" y="35"/>
                    </a:cubicBezTo>
                    <a:cubicBezTo>
                      <a:pt x="124" y="36"/>
                      <a:pt x="124" y="36"/>
                      <a:pt x="124" y="36"/>
                    </a:cubicBezTo>
                    <a:cubicBezTo>
                      <a:pt x="124" y="36"/>
                      <a:pt x="124" y="36"/>
                      <a:pt x="123" y="36"/>
                    </a:cubicBezTo>
                    <a:cubicBezTo>
                      <a:pt x="123" y="37"/>
                      <a:pt x="123" y="37"/>
                      <a:pt x="123" y="37"/>
                    </a:cubicBezTo>
                    <a:cubicBezTo>
                      <a:pt x="123" y="37"/>
                      <a:pt x="123" y="37"/>
                      <a:pt x="123" y="37"/>
                    </a:cubicBezTo>
                    <a:cubicBezTo>
                      <a:pt x="125" y="38"/>
                      <a:pt x="125" y="38"/>
                      <a:pt x="125" y="38"/>
                    </a:cubicBezTo>
                    <a:cubicBezTo>
                      <a:pt x="125" y="38"/>
                      <a:pt x="125" y="38"/>
                      <a:pt x="125" y="38"/>
                    </a:cubicBezTo>
                    <a:cubicBezTo>
                      <a:pt x="123" y="39"/>
                      <a:pt x="123" y="39"/>
                      <a:pt x="123" y="39"/>
                    </a:cubicBezTo>
                    <a:cubicBezTo>
                      <a:pt x="123" y="40"/>
                      <a:pt x="122" y="40"/>
                      <a:pt x="122" y="40"/>
                    </a:cubicBezTo>
                    <a:cubicBezTo>
                      <a:pt x="116" y="38"/>
                      <a:pt x="116" y="38"/>
                      <a:pt x="116" y="38"/>
                    </a:cubicBezTo>
                    <a:cubicBezTo>
                      <a:pt x="116" y="38"/>
                      <a:pt x="115" y="37"/>
                      <a:pt x="115" y="38"/>
                    </a:cubicBezTo>
                    <a:cubicBezTo>
                      <a:pt x="113" y="38"/>
                      <a:pt x="113" y="38"/>
                      <a:pt x="113" y="38"/>
                    </a:cubicBezTo>
                    <a:cubicBezTo>
                      <a:pt x="113" y="38"/>
                      <a:pt x="112" y="38"/>
                      <a:pt x="112" y="38"/>
                    </a:cubicBezTo>
                    <a:cubicBezTo>
                      <a:pt x="111" y="37"/>
                      <a:pt x="111" y="37"/>
                      <a:pt x="111" y="37"/>
                    </a:cubicBezTo>
                    <a:cubicBezTo>
                      <a:pt x="110" y="37"/>
                      <a:pt x="110" y="37"/>
                      <a:pt x="110" y="37"/>
                    </a:cubicBezTo>
                    <a:cubicBezTo>
                      <a:pt x="109" y="37"/>
                      <a:pt x="109" y="37"/>
                      <a:pt x="109" y="37"/>
                    </a:cubicBezTo>
                    <a:cubicBezTo>
                      <a:pt x="108" y="37"/>
                      <a:pt x="108" y="38"/>
                      <a:pt x="108" y="38"/>
                    </a:cubicBezTo>
                    <a:cubicBezTo>
                      <a:pt x="108" y="42"/>
                      <a:pt x="108" y="42"/>
                      <a:pt x="108" y="42"/>
                    </a:cubicBezTo>
                    <a:cubicBezTo>
                      <a:pt x="108" y="42"/>
                      <a:pt x="108" y="42"/>
                      <a:pt x="108" y="42"/>
                    </a:cubicBezTo>
                    <a:cubicBezTo>
                      <a:pt x="106" y="44"/>
                      <a:pt x="106" y="44"/>
                      <a:pt x="106" y="44"/>
                    </a:cubicBezTo>
                    <a:cubicBezTo>
                      <a:pt x="106" y="45"/>
                      <a:pt x="106" y="45"/>
                      <a:pt x="106" y="45"/>
                    </a:cubicBezTo>
                    <a:cubicBezTo>
                      <a:pt x="103" y="44"/>
                      <a:pt x="103" y="44"/>
                      <a:pt x="103" y="44"/>
                    </a:cubicBezTo>
                    <a:cubicBezTo>
                      <a:pt x="103" y="44"/>
                      <a:pt x="103" y="43"/>
                      <a:pt x="102" y="43"/>
                    </a:cubicBezTo>
                    <a:cubicBezTo>
                      <a:pt x="102" y="43"/>
                      <a:pt x="102" y="43"/>
                      <a:pt x="102" y="43"/>
                    </a:cubicBezTo>
                    <a:cubicBezTo>
                      <a:pt x="102" y="43"/>
                      <a:pt x="102" y="43"/>
                      <a:pt x="102" y="43"/>
                    </a:cubicBezTo>
                    <a:cubicBezTo>
                      <a:pt x="101" y="43"/>
                      <a:pt x="101" y="43"/>
                      <a:pt x="101" y="43"/>
                    </a:cubicBezTo>
                    <a:cubicBezTo>
                      <a:pt x="101" y="43"/>
                      <a:pt x="101" y="43"/>
                      <a:pt x="101" y="43"/>
                    </a:cubicBezTo>
                    <a:cubicBezTo>
                      <a:pt x="101" y="44"/>
                      <a:pt x="101" y="44"/>
                      <a:pt x="101" y="44"/>
                    </a:cubicBezTo>
                    <a:cubicBezTo>
                      <a:pt x="100" y="44"/>
                      <a:pt x="100" y="44"/>
                      <a:pt x="100" y="44"/>
                    </a:cubicBezTo>
                    <a:cubicBezTo>
                      <a:pt x="97" y="46"/>
                      <a:pt x="97" y="46"/>
                      <a:pt x="97" y="46"/>
                    </a:cubicBezTo>
                    <a:cubicBezTo>
                      <a:pt x="97" y="46"/>
                      <a:pt x="97" y="46"/>
                      <a:pt x="97" y="46"/>
                    </a:cubicBezTo>
                    <a:cubicBezTo>
                      <a:pt x="97" y="47"/>
                      <a:pt x="97" y="47"/>
                      <a:pt x="97" y="47"/>
                    </a:cubicBezTo>
                    <a:cubicBezTo>
                      <a:pt x="96" y="47"/>
                      <a:pt x="96" y="47"/>
                      <a:pt x="96" y="47"/>
                    </a:cubicBezTo>
                    <a:cubicBezTo>
                      <a:pt x="96" y="49"/>
                      <a:pt x="96" y="49"/>
                      <a:pt x="96" y="49"/>
                    </a:cubicBezTo>
                    <a:cubicBezTo>
                      <a:pt x="96" y="49"/>
                      <a:pt x="96" y="49"/>
                      <a:pt x="95" y="50"/>
                    </a:cubicBezTo>
                    <a:cubicBezTo>
                      <a:pt x="95" y="50"/>
                      <a:pt x="95" y="50"/>
                      <a:pt x="95" y="50"/>
                    </a:cubicBezTo>
                    <a:cubicBezTo>
                      <a:pt x="94" y="50"/>
                      <a:pt x="94" y="51"/>
                      <a:pt x="94" y="51"/>
                    </a:cubicBezTo>
                    <a:cubicBezTo>
                      <a:pt x="93" y="51"/>
                      <a:pt x="93" y="51"/>
                      <a:pt x="93" y="51"/>
                    </a:cubicBezTo>
                    <a:cubicBezTo>
                      <a:pt x="93" y="51"/>
                      <a:pt x="92" y="51"/>
                      <a:pt x="92" y="51"/>
                    </a:cubicBezTo>
                    <a:cubicBezTo>
                      <a:pt x="92" y="51"/>
                      <a:pt x="92" y="51"/>
                      <a:pt x="92" y="51"/>
                    </a:cubicBezTo>
                    <a:cubicBezTo>
                      <a:pt x="92" y="51"/>
                      <a:pt x="92" y="52"/>
                      <a:pt x="92" y="52"/>
                    </a:cubicBezTo>
                    <a:cubicBezTo>
                      <a:pt x="93" y="52"/>
                      <a:pt x="93" y="52"/>
                      <a:pt x="93" y="52"/>
                    </a:cubicBezTo>
                    <a:cubicBezTo>
                      <a:pt x="93" y="52"/>
                      <a:pt x="93" y="53"/>
                      <a:pt x="93" y="53"/>
                    </a:cubicBezTo>
                    <a:cubicBezTo>
                      <a:pt x="94" y="55"/>
                      <a:pt x="94" y="55"/>
                      <a:pt x="94" y="55"/>
                    </a:cubicBezTo>
                    <a:cubicBezTo>
                      <a:pt x="94" y="55"/>
                      <a:pt x="94" y="55"/>
                      <a:pt x="94" y="55"/>
                    </a:cubicBezTo>
                    <a:cubicBezTo>
                      <a:pt x="94" y="58"/>
                      <a:pt x="94" y="58"/>
                      <a:pt x="94" y="58"/>
                    </a:cubicBezTo>
                    <a:cubicBezTo>
                      <a:pt x="94" y="58"/>
                      <a:pt x="94" y="58"/>
                      <a:pt x="94" y="58"/>
                    </a:cubicBezTo>
                    <a:cubicBezTo>
                      <a:pt x="92" y="59"/>
                      <a:pt x="92" y="59"/>
                      <a:pt x="92" y="59"/>
                    </a:cubicBezTo>
                    <a:cubicBezTo>
                      <a:pt x="92" y="59"/>
                      <a:pt x="92" y="59"/>
                      <a:pt x="92" y="60"/>
                    </a:cubicBezTo>
                    <a:cubicBezTo>
                      <a:pt x="91" y="60"/>
                      <a:pt x="91" y="60"/>
                      <a:pt x="91" y="60"/>
                    </a:cubicBezTo>
                    <a:cubicBezTo>
                      <a:pt x="91" y="60"/>
                      <a:pt x="91" y="61"/>
                      <a:pt x="91" y="61"/>
                    </a:cubicBezTo>
                    <a:cubicBezTo>
                      <a:pt x="90" y="61"/>
                      <a:pt x="90" y="61"/>
                      <a:pt x="90" y="61"/>
                    </a:cubicBezTo>
                    <a:cubicBezTo>
                      <a:pt x="90" y="61"/>
                      <a:pt x="90" y="62"/>
                      <a:pt x="90" y="62"/>
                    </a:cubicBezTo>
                    <a:cubicBezTo>
                      <a:pt x="89" y="63"/>
                      <a:pt x="89" y="63"/>
                      <a:pt x="89" y="63"/>
                    </a:cubicBezTo>
                    <a:cubicBezTo>
                      <a:pt x="89" y="63"/>
                      <a:pt x="89" y="64"/>
                      <a:pt x="89" y="64"/>
                    </a:cubicBezTo>
                    <a:cubicBezTo>
                      <a:pt x="86" y="65"/>
                      <a:pt x="86" y="65"/>
                      <a:pt x="86" y="65"/>
                    </a:cubicBezTo>
                    <a:cubicBezTo>
                      <a:pt x="86" y="65"/>
                      <a:pt x="86" y="66"/>
                      <a:pt x="86" y="66"/>
                    </a:cubicBezTo>
                    <a:cubicBezTo>
                      <a:pt x="86" y="66"/>
                      <a:pt x="86" y="66"/>
                      <a:pt x="86" y="66"/>
                    </a:cubicBezTo>
                    <a:cubicBezTo>
                      <a:pt x="86" y="66"/>
                      <a:pt x="87" y="66"/>
                      <a:pt x="87" y="66"/>
                    </a:cubicBezTo>
                    <a:cubicBezTo>
                      <a:pt x="88" y="66"/>
                      <a:pt x="88" y="66"/>
                      <a:pt x="88" y="66"/>
                    </a:cubicBezTo>
                    <a:cubicBezTo>
                      <a:pt x="88" y="66"/>
                      <a:pt x="89" y="66"/>
                      <a:pt x="88" y="66"/>
                    </a:cubicBezTo>
                    <a:cubicBezTo>
                      <a:pt x="88" y="67"/>
                      <a:pt x="88" y="67"/>
                      <a:pt x="88" y="67"/>
                    </a:cubicBezTo>
                    <a:cubicBezTo>
                      <a:pt x="88" y="67"/>
                      <a:pt x="88" y="67"/>
                      <a:pt x="88" y="67"/>
                    </a:cubicBezTo>
                    <a:cubicBezTo>
                      <a:pt x="86" y="68"/>
                      <a:pt x="86" y="68"/>
                      <a:pt x="86" y="68"/>
                    </a:cubicBezTo>
                    <a:cubicBezTo>
                      <a:pt x="86" y="68"/>
                      <a:pt x="86" y="69"/>
                      <a:pt x="86" y="69"/>
                    </a:cubicBezTo>
                    <a:cubicBezTo>
                      <a:pt x="83" y="69"/>
                      <a:pt x="83" y="69"/>
                      <a:pt x="83" y="69"/>
                    </a:cubicBezTo>
                    <a:cubicBezTo>
                      <a:pt x="83" y="70"/>
                      <a:pt x="83" y="70"/>
                      <a:pt x="83" y="70"/>
                    </a:cubicBezTo>
                    <a:cubicBezTo>
                      <a:pt x="80" y="70"/>
                      <a:pt x="80" y="70"/>
                      <a:pt x="80" y="70"/>
                    </a:cubicBezTo>
                    <a:cubicBezTo>
                      <a:pt x="80" y="70"/>
                      <a:pt x="80" y="70"/>
                      <a:pt x="80" y="70"/>
                    </a:cubicBezTo>
                    <a:cubicBezTo>
                      <a:pt x="79" y="72"/>
                      <a:pt x="79" y="72"/>
                      <a:pt x="79" y="72"/>
                    </a:cubicBezTo>
                    <a:cubicBezTo>
                      <a:pt x="79" y="72"/>
                      <a:pt x="80" y="72"/>
                      <a:pt x="80" y="72"/>
                    </a:cubicBezTo>
                    <a:cubicBezTo>
                      <a:pt x="80" y="73"/>
                      <a:pt x="80" y="73"/>
                      <a:pt x="80" y="73"/>
                    </a:cubicBezTo>
                    <a:cubicBezTo>
                      <a:pt x="80" y="73"/>
                      <a:pt x="80" y="73"/>
                      <a:pt x="80" y="73"/>
                    </a:cubicBezTo>
                    <a:cubicBezTo>
                      <a:pt x="80" y="74"/>
                      <a:pt x="80" y="74"/>
                      <a:pt x="80" y="74"/>
                    </a:cubicBezTo>
                    <a:cubicBezTo>
                      <a:pt x="80" y="75"/>
                      <a:pt x="80" y="75"/>
                      <a:pt x="80" y="75"/>
                    </a:cubicBezTo>
                    <a:cubicBezTo>
                      <a:pt x="79" y="76"/>
                      <a:pt x="79" y="76"/>
                      <a:pt x="79" y="76"/>
                    </a:cubicBezTo>
                    <a:cubicBezTo>
                      <a:pt x="79" y="77"/>
                      <a:pt x="79" y="77"/>
                      <a:pt x="79" y="77"/>
                    </a:cubicBezTo>
                    <a:cubicBezTo>
                      <a:pt x="79" y="80"/>
                      <a:pt x="79" y="80"/>
                      <a:pt x="79" y="80"/>
                    </a:cubicBezTo>
                    <a:cubicBezTo>
                      <a:pt x="79" y="80"/>
                      <a:pt x="79" y="80"/>
                      <a:pt x="79" y="80"/>
                    </a:cubicBezTo>
                    <a:cubicBezTo>
                      <a:pt x="78" y="81"/>
                      <a:pt x="78" y="81"/>
                      <a:pt x="78" y="81"/>
                    </a:cubicBezTo>
                    <a:cubicBezTo>
                      <a:pt x="78" y="81"/>
                      <a:pt x="78" y="81"/>
                      <a:pt x="78" y="81"/>
                    </a:cubicBezTo>
                    <a:cubicBezTo>
                      <a:pt x="78" y="82"/>
                      <a:pt x="78" y="82"/>
                      <a:pt x="78" y="82"/>
                    </a:cubicBezTo>
                    <a:cubicBezTo>
                      <a:pt x="78" y="82"/>
                      <a:pt x="78" y="83"/>
                      <a:pt x="78" y="83"/>
                    </a:cubicBezTo>
                    <a:cubicBezTo>
                      <a:pt x="76" y="85"/>
                      <a:pt x="76" y="85"/>
                      <a:pt x="76" y="85"/>
                    </a:cubicBezTo>
                    <a:cubicBezTo>
                      <a:pt x="76" y="85"/>
                      <a:pt x="76" y="85"/>
                      <a:pt x="76" y="85"/>
                    </a:cubicBezTo>
                    <a:cubicBezTo>
                      <a:pt x="76" y="85"/>
                      <a:pt x="76" y="85"/>
                      <a:pt x="76" y="85"/>
                    </a:cubicBezTo>
                    <a:cubicBezTo>
                      <a:pt x="76" y="85"/>
                      <a:pt x="75" y="86"/>
                      <a:pt x="75" y="86"/>
                    </a:cubicBezTo>
                    <a:cubicBezTo>
                      <a:pt x="75" y="86"/>
                      <a:pt x="75" y="86"/>
                      <a:pt x="75" y="86"/>
                    </a:cubicBezTo>
                    <a:cubicBezTo>
                      <a:pt x="74" y="86"/>
                      <a:pt x="74" y="87"/>
                      <a:pt x="74" y="87"/>
                    </a:cubicBezTo>
                    <a:cubicBezTo>
                      <a:pt x="73" y="88"/>
                      <a:pt x="73" y="88"/>
                      <a:pt x="73" y="88"/>
                    </a:cubicBezTo>
                    <a:cubicBezTo>
                      <a:pt x="73" y="88"/>
                      <a:pt x="73" y="88"/>
                      <a:pt x="73" y="88"/>
                    </a:cubicBezTo>
                    <a:cubicBezTo>
                      <a:pt x="73" y="88"/>
                      <a:pt x="73" y="88"/>
                      <a:pt x="73" y="88"/>
                    </a:cubicBezTo>
                    <a:cubicBezTo>
                      <a:pt x="73" y="88"/>
                      <a:pt x="73" y="89"/>
                      <a:pt x="74" y="89"/>
                    </a:cubicBezTo>
                    <a:cubicBezTo>
                      <a:pt x="75" y="89"/>
                      <a:pt x="75" y="89"/>
                      <a:pt x="75" y="89"/>
                    </a:cubicBezTo>
                    <a:cubicBezTo>
                      <a:pt x="75" y="89"/>
                      <a:pt x="75" y="91"/>
                      <a:pt x="76" y="91"/>
                    </a:cubicBezTo>
                    <a:cubicBezTo>
                      <a:pt x="76" y="90"/>
                      <a:pt x="76" y="90"/>
                      <a:pt x="76" y="90"/>
                    </a:cubicBezTo>
                    <a:cubicBezTo>
                      <a:pt x="76" y="91"/>
                      <a:pt x="77" y="91"/>
                      <a:pt x="77" y="91"/>
                    </a:cubicBezTo>
                    <a:cubicBezTo>
                      <a:pt x="76" y="93"/>
                      <a:pt x="76" y="93"/>
                      <a:pt x="76" y="93"/>
                    </a:cubicBezTo>
                    <a:cubicBezTo>
                      <a:pt x="76" y="93"/>
                      <a:pt x="76" y="93"/>
                      <a:pt x="76" y="93"/>
                    </a:cubicBezTo>
                    <a:cubicBezTo>
                      <a:pt x="76" y="94"/>
                      <a:pt x="76" y="94"/>
                      <a:pt x="76" y="94"/>
                    </a:cubicBezTo>
                    <a:cubicBezTo>
                      <a:pt x="76" y="95"/>
                      <a:pt x="76" y="94"/>
                      <a:pt x="76" y="94"/>
                    </a:cubicBezTo>
                    <a:cubicBezTo>
                      <a:pt x="75" y="96"/>
                      <a:pt x="75" y="96"/>
                      <a:pt x="75" y="96"/>
                    </a:cubicBezTo>
                    <a:cubicBezTo>
                      <a:pt x="75" y="96"/>
                      <a:pt x="75" y="96"/>
                      <a:pt x="75" y="96"/>
                    </a:cubicBezTo>
                    <a:cubicBezTo>
                      <a:pt x="74" y="96"/>
                      <a:pt x="74" y="96"/>
                      <a:pt x="74" y="96"/>
                    </a:cubicBezTo>
                    <a:cubicBezTo>
                      <a:pt x="74" y="96"/>
                      <a:pt x="73" y="96"/>
                      <a:pt x="73" y="96"/>
                    </a:cubicBezTo>
                    <a:cubicBezTo>
                      <a:pt x="70" y="95"/>
                      <a:pt x="70" y="95"/>
                      <a:pt x="70" y="95"/>
                    </a:cubicBezTo>
                    <a:cubicBezTo>
                      <a:pt x="70" y="95"/>
                      <a:pt x="70" y="95"/>
                      <a:pt x="70" y="95"/>
                    </a:cubicBezTo>
                    <a:cubicBezTo>
                      <a:pt x="67" y="95"/>
                      <a:pt x="67" y="95"/>
                      <a:pt x="67" y="95"/>
                    </a:cubicBezTo>
                    <a:cubicBezTo>
                      <a:pt x="67" y="95"/>
                      <a:pt x="67" y="95"/>
                      <a:pt x="66" y="96"/>
                    </a:cubicBezTo>
                    <a:cubicBezTo>
                      <a:pt x="65" y="96"/>
                      <a:pt x="65" y="96"/>
                      <a:pt x="65" y="96"/>
                    </a:cubicBezTo>
                    <a:cubicBezTo>
                      <a:pt x="65" y="96"/>
                      <a:pt x="65" y="96"/>
                      <a:pt x="65" y="97"/>
                    </a:cubicBezTo>
                    <a:cubicBezTo>
                      <a:pt x="64" y="98"/>
                      <a:pt x="64" y="98"/>
                      <a:pt x="64" y="98"/>
                    </a:cubicBezTo>
                    <a:cubicBezTo>
                      <a:pt x="64" y="98"/>
                      <a:pt x="63" y="99"/>
                      <a:pt x="63" y="99"/>
                    </a:cubicBezTo>
                    <a:cubicBezTo>
                      <a:pt x="62" y="99"/>
                      <a:pt x="62" y="99"/>
                      <a:pt x="62" y="99"/>
                    </a:cubicBezTo>
                    <a:cubicBezTo>
                      <a:pt x="62" y="99"/>
                      <a:pt x="62" y="99"/>
                      <a:pt x="62" y="99"/>
                    </a:cubicBezTo>
                    <a:cubicBezTo>
                      <a:pt x="62" y="100"/>
                      <a:pt x="62" y="100"/>
                      <a:pt x="62" y="100"/>
                    </a:cubicBezTo>
                    <a:cubicBezTo>
                      <a:pt x="62" y="100"/>
                      <a:pt x="62" y="100"/>
                      <a:pt x="61" y="100"/>
                    </a:cubicBezTo>
                    <a:cubicBezTo>
                      <a:pt x="61" y="101"/>
                      <a:pt x="61" y="101"/>
                      <a:pt x="61" y="101"/>
                    </a:cubicBezTo>
                    <a:cubicBezTo>
                      <a:pt x="60" y="101"/>
                      <a:pt x="60" y="102"/>
                      <a:pt x="60" y="102"/>
                    </a:cubicBezTo>
                    <a:cubicBezTo>
                      <a:pt x="60" y="102"/>
                      <a:pt x="60" y="102"/>
                      <a:pt x="60" y="102"/>
                    </a:cubicBezTo>
                    <a:cubicBezTo>
                      <a:pt x="60" y="102"/>
                      <a:pt x="60" y="102"/>
                      <a:pt x="60" y="102"/>
                    </a:cubicBezTo>
                    <a:cubicBezTo>
                      <a:pt x="60" y="104"/>
                      <a:pt x="60" y="104"/>
                      <a:pt x="60" y="104"/>
                    </a:cubicBezTo>
                    <a:cubicBezTo>
                      <a:pt x="60" y="104"/>
                      <a:pt x="60" y="104"/>
                      <a:pt x="60" y="104"/>
                    </a:cubicBezTo>
                    <a:cubicBezTo>
                      <a:pt x="59" y="105"/>
                      <a:pt x="59" y="105"/>
                      <a:pt x="59" y="105"/>
                    </a:cubicBezTo>
                    <a:cubicBezTo>
                      <a:pt x="59" y="105"/>
                      <a:pt x="59" y="106"/>
                      <a:pt x="59" y="106"/>
                    </a:cubicBezTo>
                    <a:cubicBezTo>
                      <a:pt x="60" y="107"/>
                      <a:pt x="60" y="107"/>
                      <a:pt x="60" y="107"/>
                    </a:cubicBezTo>
                    <a:cubicBezTo>
                      <a:pt x="60" y="107"/>
                      <a:pt x="60" y="107"/>
                      <a:pt x="60" y="108"/>
                    </a:cubicBezTo>
                    <a:cubicBezTo>
                      <a:pt x="61" y="109"/>
                      <a:pt x="61" y="109"/>
                      <a:pt x="61" y="109"/>
                    </a:cubicBezTo>
                    <a:cubicBezTo>
                      <a:pt x="61" y="109"/>
                      <a:pt x="61" y="109"/>
                      <a:pt x="61" y="109"/>
                    </a:cubicBezTo>
                    <a:cubicBezTo>
                      <a:pt x="60" y="110"/>
                      <a:pt x="60" y="110"/>
                      <a:pt x="60" y="110"/>
                    </a:cubicBezTo>
                    <a:cubicBezTo>
                      <a:pt x="60" y="110"/>
                      <a:pt x="60" y="110"/>
                      <a:pt x="60" y="110"/>
                    </a:cubicBezTo>
                    <a:cubicBezTo>
                      <a:pt x="60" y="112"/>
                      <a:pt x="60" y="112"/>
                      <a:pt x="60" y="112"/>
                    </a:cubicBezTo>
                    <a:cubicBezTo>
                      <a:pt x="60" y="112"/>
                      <a:pt x="60" y="112"/>
                      <a:pt x="60" y="112"/>
                    </a:cubicBezTo>
                    <a:cubicBezTo>
                      <a:pt x="60" y="113"/>
                      <a:pt x="60" y="113"/>
                      <a:pt x="60" y="113"/>
                    </a:cubicBezTo>
                    <a:cubicBezTo>
                      <a:pt x="59" y="113"/>
                      <a:pt x="59" y="113"/>
                      <a:pt x="60" y="114"/>
                    </a:cubicBezTo>
                    <a:cubicBezTo>
                      <a:pt x="61" y="117"/>
                      <a:pt x="61" y="117"/>
                      <a:pt x="61" y="117"/>
                    </a:cubicBezTo>
                    <a:cubicBezTo>
                      <a:pt x="62" y="117"/>
                      <a:pt x="62" y="118"/>
                      <a:pt x="62" y="118"/>
                    </a:cubicBezTo>
                    <a:cubicBezTo>
                      <a:pt x="60" y="124"/>
                      <a:pt x="60" y="124"/>
                      <a:pt x="60" y="124"/>
                    </a:cubicBezTo>
                    <a:cubicBezTo>
                      <a:pt x="60" y="124"/>
                      <a:pt x="60" y="124"/>
                      <a:pt x="60" y="124"/>
                    </a:cubicBezTo>
                    <a:cubicBezTo>
                      <a:pt x="62" y="126"/>
                      <a:pt x="62" y="126"/>
                      <a:pt x="62" y="126"/>
                    </a:cubicBezTo>
                    <a:cubicBezTo>
                      <a:pt x="63" y="126"/>
                      <a:pt x="63" y="126"/>
                      <a:pt x="63" y="126"/>
                    </a:cubicBezTo>
                    <a:cubicBezTo>
                      <a:pt x="63" y="126"/>
                      <a:pt x="63" y="126"/>
                      <a:pt x="63" y="126"/>
                    </a:cubicBezTo>
                    <a:cubicBezTo>
                      <a:pt x="64" y="126"/>
                      <a:pt x="64" y="126"/>
                      <a:pt x="64" y="126"/>
                    </a:cubicBezTo>
                    <a:cubicBezTo>
                      <a:pt x="66" y="127"/>
                      <a:pt x="66" y="127"/>
                      <a:pt x="66" y="127"/>
                    </a:cubicBezTo>
                    <a:cubicBezTo>
                      <a:pt x="66" y="127"/>
                      <a:pt x="66" y="128"/>
                      <a:pt x="66" y="128"/>
                    </a:cubicBezTo>
                    <a:cubicBezTo>
                      <a:pt x="66" y="129"/>
                      <a:pt x="66" y="129"/>
                      <a:pt x="66" y="129"/>
                    </a:cubicBezTo>
                    <a:cubicBezTo>
                      <a:pt x="66" y="129"/>
                      <a:pt x="66" y="129"/>
                      <a:pt x="65" y="129"/>
                    </a:cubicBezTo>
                    <a:cubicBezTo>
                      <a:pt x="65" y="130"/>
                      <a:pt x="65" y="130"/>
                      <a:pt x="65" y="130"/>
                    </a:cubicBezTo>
                    <a:cubicBezTo>
                      <a:pt x="65" y="130"/>
                      <a:pt x="65" y="130"/>
                      <a:pt x="65" y="130"/>
                    </a:cubicBezTo>
                    <a:cubicBezTo>
                      <a:pt x="65" y="131"/>
                      <a:pt x="65" y="131"/>
                      <a:pt x="65" y="131"/>
                    </a:cubicBezTo>
                    <a:cubicBezTo>
                      <a:pt x="65" y="131"/>
                      <a:pt x="65" y="131"/>
                      <a:pt x="64" y="131"/>
                    </a:cubicBezTo>
                    <a:cubicBezTo>
                      <a:pt x="61" y="132"/>
                      <a:pt x="61" y="132"/>
                      <a:pt x="61" y="132"/>
                    </a:cubicBezTo>
                    <a:cubicBezTo>
                      <a:pt x="61" y="132"/>
                      <a:pt x="61" y="132"/>
                      <a:pt x="61" y="132"/>
                    </a:cubicBezTo>
                    <a:cubicBezTo>
                      <a:pt x="62" y="134"/>
                      <a:pt x="62" y="134"/>
                      <a:pt x="62" y="134"/>
                    </a:cubicBezTo>
                    <a:cubicBezTo>
                      <a:pt x="62" y="134"/>
                      <a:pt x="62" y="134"/>
                      <a:pt x="62" y="135"/>
                    </a:cubicBezTo>
                    <a:cubicBezTo>
                      <a:pt x="62" y="136"/>
                      <a:pt x="62" y="136"/>
                      <a:pt x="62" y="136"/>
                    </a:cubicBezTo>
                    <a:cubicBezTo>
                      <a:pt x="62" y="136"/>
                      <a:pt x="62" y="136"/>
                      <a:pt x="62" y="136"/>
                    </a:cubicBezTo>
                    <a:cubicBezTo>
                      <a:pt x="64" y="139"/>
                      <a:pt x="64" y="139"/>
                      <a:pt x="64" y="139"/>
                    </a:cubicBezTo>
                    <a:cubicBezTo>
                      <a:pt x="64" y="139"/>
                      <a:pt x="64" y="139"/>
                      <a:pt x="64" y="139"/>
                    </a:cubicBezTo>
                    <a:cubicBezTo>
                      <a:pt x="64" y="140"/>
                      <a:pt x="64" y="140"/>
                      <a:pt x="64" y="140"/>
                    </a:cubicBezTo>
                    <a:cubicBezTo>
                      <a:pt x="64" y="140"/>
                      <a:pt x="64" y="140"/>
                      <a:pt x="64" y="140"/>
                    </a:cubicBezTo>
                    <a:cubicBezTo>
                      <a:pt x="63" y="141"/>
                      <a:pt x="63" y="141"/>
                      <a:pt x="63" y="141"/>
                    </a:cubicBezTo>
                    <a:cubicBezTo>
                      <a:pt x="63" y="141"/>
                      <a:pt x="63" y="142"/>
                      <a:pt x="63" y="142"/>
                    </a:cubicBezTo>
                    <a:cubicBezTo>
                      <a:pt x="63" y="142"/>
                      <a:pt x="63" y="142"/>
                      <a:pt x="63" y="142"/>
                    </a:cubicBezTo>
                    <a:cubicBezTo>
                      <a:pt x="63" y="142"/>
                      <a:pt x="63" y="142"/>
                      <a:pt x="63" y="143"/>
                    </a:cubicBezTo>
                    <a:cubicBezTo>
                      <a:pt x="64" y="143"/>
                      <a:pt x="64" y="143"/>
                      <a:pt x="64" y="143"/>
                    </a:cubicBezTo>
                    <a:cubicBezTo>
                      <a:pt x="64" y="143"/>
                      <a:pt x="64" y="143"/>
                      <a:pt x="64" y="143"/>
                    </a:cubicBezTo>
                    <a:cubicBezTo>
                      <a:pt x="63" y="144"/>
                      <a:pt x="63" y="144"/>
                      <a:pt x="63" y="144"/>
                    </a:cubicBezTo>
                    <a:cubicBezTo>
                      <a:pt x="63" y="144"/>
                      <a:pt x="63" y="144"/>
                      <a:pt x="63" y="144"/>
                    </a:cubicBezTo>
                    <a:cubicBezTo>
                      <a:pt x="63" y="144"/>
                      <a:pt x="63" y="144"/>
                      <a:pt x="63" y="144"/>
                    </a:cubicBezTo>
                    <a:cubicBezTo>
                      <a:pt x="63" y="145"/>
                      <a:pt x="63" y="145"/>
                      <a:pt x="63" y="145"/>
                    </a:cubicBezTo>
                    <a:cubicBezTo>
                      <a:pt x="62" y="145"/>
                      <a:pt x="62" y="145"/>
                      <a:pt x="62" y="145"/>
                    </a:cubicBezTo>
                    <a:cubicBezTo>
                      <a:pt x="62" y="145"/>
                      <a:pt x="62" y="146"/>
                      <a:pt x="62" y="146"/>
                    </a:cubicBezTo>
                    <a:cubicBezTo>
                      <a:pt x="61" y="146"/>
                      <a:pt x="61" y="146"/>
                      <a:pt x="61" y="146"/>
                    </a:cubicBezTo>
                    <a:cubicBezTo>
                      <a:pt x="61" y="146"/>
                      <a:pt x="61" y="146"/>
                      <a:pt x="61" y="146"/>
                    </a:cubicBezTo>
                    <a:cubicBezTo>
                      <a:pt x="61" y="147"/>
                      <a:pt x="61" y="147"/>
                      <a:pt x="61" y="147"/>
                    </a:cubicBezTo>
                    <a:cubicBezTo>
                      <a:pt x="61" y="147"/>
                      <a:pt x="60" y="147"/>
                      <a:pt x="60" y="147"/>
                    </a:cubicBezTo>
                    <a:cubicBezTo>
                      <a:pt x="60" y="147"/>
                      <a:pt x="60" y="147"/>
                      <a:pt x="60" y="147"/>
                    </a:cubicBezTo>
                    <a:cubicBezTo>
                      <a:pt x="60" y="147"/>
                      <a:pt x="59" y="147"/>
                      <a:pt x="59" y="147"/>
                    </a:cubicBezTo>
                    <a:cubicBezTo>
                      <a:pt x="59" y="146"/>
                      <a:pt x="59" y="146"/>
                      <a:pt x="59" y="147"/>
                    </a:cubicBezTo>
                    <a:cubicBezTo>
                      <a:pt x="58" y="147"/>
                      <a:pt x="58" y="147"/>
                      <a:pt x="58" y="147"/>
                    </a:cubicBezTo>
                    <a:cubicBezTo>
                      <a:pt x="58" y="147"/>
                      <a:pt x="58" y="147"/>
                      <a:pt x="58" y="147"/>
                    </a:cubicBezTo>
                    <a:cubicBezTo>
                      <a:pt x="58" y="148"/>
                      <a:pt x="58" y="148"/>
                      <a:pt x="59" y="148"/>
                    </a:cubicBezTo>
                    <a:cubicBezTo>
                      <a:pt x="59" y="148"/>
                      <a:pt x="59" y="148"/>
                      <a:pt x="59" y="148"/>
                    </a:cubicBezTo>
                    <a:cubicBezTo>
                      <a:pt x="59" y="148"/>
                      <a:pt x="59" y="148"/>
                      <a:pt x="59" y="148"/>
                    </a:cubicBezTo>
                    <a:cubicBezTo>
                      <a:pt x="59" y="149"/>
                      <a:pt x="59" y="149"/>
                      <a:pt x="59" y="149"/>
                    </a:cubicBezTo>
                    <a:cubicBezTo>
                      <a:pt x="58" y="149"/>
                      <a:pt x="58" y="149"/>
                      <a:pt x="58" y="149"/>
                    </a:cubicBezTo>
                    <a:cubicBezTo>
                      <a:pt x="58" y="149"/>
                      <a:pt x="58" y="149"/>
                      <a:pt x="58" y="149"/>
                    </a:cubicBezTo>
                    <a:cubicBezTo>
                      <a:pt x="57" y="149"/>
                      <a:pt x="57" y="149"/>
                      <a:pt x="57" y="149"/>
                    </a:cubicBezTo>
                    <a:cubicBezTo>
                      <a:pt x="57" y="149"/>
                      <a:pt x="57" y="149"/>
                      <a:pt x="57" y="149"/>
                    </a:cubicBezTo>
                    <a:cubicBezTo>
                      <a:pt x="56" y="149"/>
                      <a:pt x="56" y="150"/>
                      <a:pt x="56" y="150"/>
                    </a:cubicBezTo>
                    <a:cubicBezTo>
                      <a:pt x="57" y="151"/>
                      <a:pt x="57" y="151"/>
                      <a:pt x="57" y="151"/>
                    </a:cubicBezTo>
                    <a:cubicBezTo>
                      <a:pt x="57" y="151"/>
                      <a:pt x="57" y="151"/>
                      <a:pt x="57" y="151"/>
                    </a:cubicBezTo>
                    <a:cubicBezTo>
                      <a:pt x="57" y="152"/>
                      <a:pt x="57" y="152"/>
                      <a:pt x="57" y="152"/>
                    </a:cubicBezTo>
                    <a:cubicBezTo>
                      <a:pt x="57" y="153"/>
                      <a:pt x="57" y="153"/>
                      <a:pt x="57" y="153"/>
                    </a:cubicBezTo>
                    <a:cubicBezTo>
                      <a:pt x="57" y="153"/>
                      <a:pt x="57" y="153"/>
                      <a:pt x="57" y="153"/>
                    </a:cubicBezTo>
                    <a:cubicBezTo>
                      <a:pt x="57" y="153"/>
                      <a:pt x="58" y="153"/>
                      <a:pt x="58" y="154"/>
                    </a:cubicBezTo>
                    <a:cubicBezTo>
                      <a:pt x="58" y="154"/>
                      <a:pt x="58" y="154"/>
                      <a:pt x="58" y="154"/>
                    </a:cubicBezTo>
                    <a:cubicBezTo>
                      <a:pt x="58" y="154"/>
                      <a:pt x="58" y="154"/>
                      <a:pt x="58" y="154"/>
                    </a:cubicBezTo>
                    <a:cubicBezTo>
                      <a:pt x="58" y="155"/>
                      <a:pt x="58" y="155"/>
                      <a:pt x="58" y="155"/>
                    </a:cubicBezTo>
                    <a:cubicBezTo>
                      <a:pt x="58" y="155"/>
                      <a:pt x="58" y="155"/>
                      <a:pt x="58" y="155"/>
                    </a:cubicBezTo>
                    <a:cubicBezTo>
                      <a:pt x="57" y="157"/>
                      <a:pt x="57" y="157"/>
                      <a:pt x="57" y="157"/>
                    </a:cubicBezTo>
                    <a:cubicBezTo>
                      <a:pt x="57" y="157"/>
                      <a:pt x="57" y="157"/>
                      <a:pt x="57" y="158"/>
                    </a:cubicBezTo>
                    <a:cubicBezTo>
                      <a:pt x="57" y="158"/>
                      <a:pt x="57" y="158"/>
                      <a:pt x="57" y="158"/>
                    </a:cubicBezTo>
                    <a:cubicBezTo>
                      <a:pt x="57" y="159"/>
                      <a:pt x="57" y="159"/>
                      <a:pt x="56" y="159"/>
                    </a:cubicBezTo>
                    <a:cubicBezTo>
                      <a:pt x="56" y="159"/>
                      <a:pt x="56" y="159"/>
                      <a:pt x="56" y="159"/>
                    </a:cubicBezTo>
                    <a:cubicBezTo>
                      <a:pt x="56" y="159"/>
                      <a:pt x="56" y="159"/>
                      <a:pt x="56" y="159"/>
                    </a:cubicBezTo>
                    <a:cubicBezTo>
                      <a:pt x="56" y="160"/>
                      <a:pt x="56" y="160"/>
                      <a:pt x="55" y="159"/>
                    </a:cubicBezTo>
                    <a:cubicBezTo>
                      <a:pt x="55" y="159"/>
                      <a:pt x="55" y="159"/>
                      <a:pt x="55" y="159"/>
                    </a:cubicBezTo>
                    <a:cubicBezTo>
                      <a:pt x="55" y="159"/>
                      <a:pt x="55" y="159"/>
                      <a:pt x="55" y="159"/>
                    </a:cubicBezTo>
                    <a:cubicBezTo>
                      <a:pt x="55" y="158"/>
                      <a:pt x="55" y="158"/>
                      <a:pt x="55" y="158"/>
                    </a:cubicBezTo>
                    <a:cubicBezTo>
                      <a:pt x="55" y="158"/>
                      <a:pt x="55" y="158"/>
                      <a:pt x="55" y="158"/>
                    </a:cubicBezTo>
                    <a:cubicBezTo>
                      <a:pt x="55" y="158"/>
                      <a:pt x="55" y="158"/>
                      <a:pt x="55" y="158"/>
                    </a:cubicBezTo>
                    <a:cubicBezTo>
                      <a:pt x="55" y="157"/>
                      <a:pt x="54" y="157"/>
                      <a:pt x="54" y="157"/>
                    </a:cubicBezTo>
                    <a:cubicBezTo>
                      <a:pt x="54" y="157"/>
                      <a:pt x="54" y="157"/>
                      <a:pt x="54" y="157"/>
                    </a:cubicBezTo>
                    <a:cubicBezTo>
                      <a:pt x="54" y="157"/>
                      <a:pt x="54" y="157"/>
                      <a:pt x="54" y="157"/>
                    </a:cubicBezTo>
                    <a:cubicBezTo>
                      <a:pt x="54" y="157"/>
                      <a:pt x="54" y="157"/>
                      <a:pt x="54" y="157"/>
                    </a:cubicBezTo>
                    <a:cubicBezTo>
                      <a:pt x="53" y="157"/>
                      <a:pt x="53" y="157"/>
                      <a:pt x="53" y="157"/>
                    </a:cubicBezTo>
                    <a:cubicBezTo>
                      <a:pt x="53" y="157"/>
                      <a:pt x="53" y="157"/>
                      <a:pt x="53" y="158"/>
                    </a:cubicBezTo>
                    <a:cubicBezTo>
                      <a:pt x="53" y="158"/>
                      <a:pt x="53" y="158"/>
                      <a:pt x="52" y="158"/>
                    </a:cubicBezTo>
                    <a:cubicBezTo>
                      <a:pt x="52" y="158"/>
                      <a:pt x="52" y="157"/>
                      <a:pt x="52" y="157"/>
                    </a:cubicBezTo>
                    <a:cubicBezTo>
                      <a:pt x="53" y="157"/>
                      <a:pt x="54" y="157"/>
                      <a:pt x="54" y="157"/>
                    </a:cubicBezTo>
                    <a:cubicBezTo>
                      <a:pt x="54" y="156"/>
                      <a:pt x="52" y="156"/>
                      <a:pt x="51" y="156"/>
                    </a:cubicBezTo>
                    <a:cubicBezTo>
                      <a:pt x="51" y="157"/>
                      <a:pt x="50" y="157"/>
                      <a:pt x="49" y="156"/>
                    </a:cubicBezTo>
                    <a:cubicBezTo>
                      <a:pt x="49" y="156"/>
                      <a:pt x="49" y="156"/>
                      <a:pt x="49" y="155"/>
                    </a:cubicBezTo>
                    <a:cubicBezTo>
                      <a:pt x="49" y="154"/>
                      <a:pt x="48" y="154"/>
                      <a:pt x="48" y="154"/>
                    </a:cubicBezTo>
                    <a:cubicBezTo>
                      <a:pt x="48" y="153"/>
                      <a:pt x="48" y="151"/>
                      <a:pt x="48" y="151"/>
                    </a:cubicBezTo>
                    <a:cubicBezTo>
                      <a:pt x="47" y="151"/>
                      <a:pt x="48" y="152"/>
                      <a:pt x="47" y="153"/>
                    </a:cubicBezTo>
                    <a:cubicBezTo>
                      <a:pt x="46" y="153"/>
                      <a:pt x="46" y="151"/>
                      <a:pt x="45" y="151"/>
                    </a:cubicBezTo>
                    <a:cubicBezTo>
                      <a:pt x="45" y="152"/>
                      <a:pt x="46" y="153"/>
                      <a:pt x="46" y="153"/>
                    </a:cubicBezTo>
                    <a:cubicBezTo>
                      <a:pt x="46" y="154"/>
                      <a:pt x="47" y="154"/>
                      <a:pt x="47" y="154"/>
                    </a:cubicBezTo>
                    <a:cubicBezTo>
                      <a:pt x="47" y="154"/>
                      <a:pt x="47" y="154"/>
                      <a:pt x="47" y="154"/>
                    </a:cubicBezTo>
                    <a:cubicBezTo>
                      <a:pt x="48" y="155"/>
                      <a:pt x="47" y="156"/>
                      <a:pt x="47" y="157"/>
                    </a:cubicBezTo>
                    <a:cubicBezTo>
                      <a:pt x="46" y="157"/>
                      <a:pt x="46" y="157"/>
                      <a:pt x="46" y="158"/>
                    </a:cubicBezTo>
                    <a:cubicBezTo>
                      <a:pt x="46" y="159"/>
                      <a:pt x="46" y="158"/>
                      <a:pt x="45" y="158"/>
                    </a:cubicBezTo>
                    <a:cubicBezTo>
                      <a:pt x="45" y="158"/>
                      <a:pt x="45" y="159"/>
                      <a:pt x="45" y="159"/>
                    </a:cubicBezTo>
                    <a:cubicBezTo>
                      <a:pt x="44" y="159"/>
                      <a:pt x="44" y="159"/>
                      <a:pt x="43" y="159"/>
                    </a:cubicBezTo>
                    <a:cubicBezTo>
                      <a:pt x="43" y="160"/>
                      <a:pt x="42" y="160"/>
                      <a:pt x="42" y="159"/>
                    </a:cubicBezTo>
                    <a:cubicBezTo>
                      <a:pt x="41" y="159"/>
                      <a:pt x="41" y="159"/>
                      <a:pt x="40" y="160"/>
                    </a:cubicBezTo>
                    <a:cubicBezTo>
                      <a:pt x="40" y="160"/>
                      <a:pt x="40" y="160"/>
                      <a:pt x="39" y="160"/>
                    </a:cubicBezTo>
                    <a:cubicBezTo>
                      <a:pt x="39" y="160"/>
                      <a:pt x="39" y="161"/>
                      <a:pt x="39" y="161"/>
                    </a:cubicBezTo>
                    <a:cubicBezTo>
                      <a:pt x="39" y="161"/>
                      <a:pt x="38" y="161"/>
                      <a:pt x="38" y="162"/>
                    </a:cubicBezTo>
                    <a:cubicBezTo>
                      <a:pt x="37" y="162"/>
                      <a:pt x="37" y="162"/>
                      <a:pt x="37" y="163"/>
                    </a:cubicBezTo>
                    <a:cubicBezTo>
                      <a:pt x="37" y="163"/>
                      <a:pt x="36" y="163"/>
                      <a:pt x="36" y="163"/>
                    </a:cubicBezTo>
                    <a:cubicBezTo>
                      <a:pt x="35" y="164"/>
                      <a:pt x="35" y="164"/>
                      <a:pt x="35" y="165"/>
                    </a:cubicBezTo>
                    <a:cubicBezTo>
                      <a:pt x="34" y="165"/>
                      <a:pt x="34" y="165"/>
                      <a:pt x="33" y="166"/>
                    </a:cubicBezTo>
                    <a:cubicBezTo>
                      <a:pt x="32" y="166"/>
                      <a:pt x="34" y="166"/>
                      <a:pt x="33" y="166"/>
                    </a:cubicBezTo>
                    <a:cubicBezTo>
                      <a:pt x="31" y="167"/>
                      <a:pt x="30" y="169"/>
                      <a:pt x="28" y="170"/>
                    </a:cubicBezTo>
                    <a:cubicBezTo>
                      <a:pt x="28" y="170"/>
                      <a:pt x="28" y="169"/>
                      <a:pt x="27" y="169"/>
                    </a:cubicBezTo>
                    <a:cubicBezTo>
                      <a:pt x="27" y="170"/>
                      <a:pt x="27" y="170"/>
                      <a:pt x="27" y="170"/>
                    </a:cubicBezTo>
                    <a:cubicBezTo>
                      <a:pt x="26" y="170"/>
                      <a:pt x="25" y="170"/>
                      <a:pt x="23" y="171"/>
                    </a:cubicBezTo>
                    <a:cubicBezTo>
                      <a:pt x="23" y="171"/>
                      <a:pt x="23" y="171"/>
                      <a:pt x="23" y="171"/>
                    </a:cubicBezTo>
                    <a:cubicBezTo>
                      <a:pt x="22" y="171"/>
                      <a:pt x="22" y="171"/>
                      <a:pt x="22" y="170"/>
                    </a:cubicBezTo>
                    <a:cubicBezTo>
                      <a:pt x="21" y="170"/>
                      <a:pt x="20" y="171"/>
                      <a:pt x="19" y="171"/>
                    </a:cubicBezTo>
                    <a:cubicBezTo>
                      <a:pt x="19" y="170"/>
                      <a:pt x="19" y="170"/>
                      <a:pt x="19" y="170"/>
                    </a:cubicBezTo>
                    <a:cubicBezTo>
                      <a:pt x="18" y="170"/>
                      <a:pt x="18" y="170"/>
                      <a:pt x="18" y="170"/>
                    </a:cubicBezTo>
                    <a:cubicBezTo>
                      <a:pt x="18" y="170"/>
                      <a:pt x="18" y="170"/>
                      <a:pt x="18" y="170"/>
                    </a:cubicBezTo>
                    <a:cubicBezTo>
                      <a:pt x="18" y="170"/>
                      <a:pt x="18" y="170"/>
                      <a:pt x="18" y="170"/>
                    </a:cubicBezTo>
                    <a:cubicBezTo>
                      <a:pt x="17" y="170"/>
                      <a:pt x="15" y="170"/>
                      <a:pt x="16" y="169"/>
                    </a:cubicBezTo>
                    <a:cubicBezTo>
                      <a:pt x="16" y="168"/>
                      <a:pt x="15" y="168"/>
                      <a:pt x="15" y="167"/>
                    </a:cubicBezTo>
                    <a:cubicBezTo>
                      <a:pt x="14" y="167"/>
                      <a:pt x="13" y="167"/>
                      <a:pt x="13" y="167"/>
                    </a:cubicBezTo>
                    <a:cubicBezTo>
                      <a:pt x="12" y="167"/>
                      <a:pt x="12" y="166"/>
                      <a:pt x="11" y="166"/>
                    </a:cubicBezTo>
                    <a:cubicBezTo>
                      <a:pt x="11" y="166"/>
                      <a:pt x="10" y="166"/>
                      <a:pt x="10" y="165"/>
                    </a:cubicBezTo>
                    <a:cubicBezTo>
                      <a:pt x="10" y="166"/>
                      <a:pt x="9" y="164"/>
                      <a:pt x="9" y="164"/>
                    </a:cubicBezTo>
                    <a:cubicBezTo>
                      <a:pt x="8" y="164"/>
                      <a:pt x="9" y="164"/>
                      <a:pt x="8" y="163"/>
                    </a:cubicBezTo>
                    <a:cubicBezTo>
                      <a:pt x="8" y="163"/>
                      <a:pt x="7" y="162"/>
                      <a:pt x="7" y="162"/>
                    </a:cubicBezTo>
                    <a:cubicBezTo>
                      <a:pt x="7" y="162"/>
                      <a:pt x="7" y="161"/>
                      <a:pt x="7" y="161"/>
                    </a:cubicBezTo>
                    <a:cubicBezTo>
                      <a:pt x="7" y="161"/>
                      <a:pt x="7" y="161"/>
                      <a:pt x="7" y="161"/>
                    </a:cubicBezTo>
                    <a:cubicBezTo>
                      <a:pt x="8" y="160"/>
                      <a:pt x="8" y="160"/>
                      <a:pt x="8" y="160"/>
                    </a:cubicBezTo>
                    <a:cubicBezTo>
                      <a:pt x="8" y="160"/>
                      <a:pt x="7" y="160"/>
                      <a:pt x="8" y="159"/>
                    </a:cubicBezTo>
                    <a:cubicBezTo>
                      <a:pt x="8" y="159"/>
                      <a:pt x="8" y="159"/>
                      <a:pt x="8" y="159"/>
                    </a:cubicBezTo>
                    <a:cubicBezTo>
                      <a:pt x="8" y="159"/>
                      <a:pt x="8" y="159"/>
                      <a:pt x="8" y="158"/>
                    </a:cubicBezTo>
                    <a:cubicBezTo>
                      <a:pt x="8" y="158"/>
                      <a:pt x="8" y="158"/>
                      <a:pt x="8" y="158"/>
                    </a:cubicBezTo>
                    <a:cubicBezTo>
                      <a:pt x="8" y="158"/>
                      <a:pt x="7" y="158"/>
                      <a:pt x="8" y="157"/>
                    </a:cubicBezTo>
                    <a:cubicBezTo>
                      <a:pt x="8" y="157"/>
                      <a:pt x="8" y="157"/>
                      <a:pt x="9" y="157"/>
                    </a:cubicBezTo>
                    <a:cubicBezTo>
                      <a:pt x="9" y="157"/>
                      <a:pt x="9" y="158"/>
                      <a:pt x="10" y="158"/>
                    </a:cubicBezTo>
                    <a:cubicBezTo>
                      <a:pt x="10" y="158"/>
                      <a:pt x="10" y="159"/>
                      <a:pt x="10" y="159"/>
                    </a:cubicBezTo>
                    <a:cubicBezTo>
                      <a:pt x="11" y="159"/>
                      <a:pt x="11" y="159"/>
                      <a:pt x="11" y="160"/>
                    </a:cubicBezTo>
                    <a:cubicBezTo>
                      <a:pt x="12" y="160"/>
                      <a:pt x="12" y="161"/>
                      <a:pt x="12" y="161"/>
                    </a:cubicBezTo>
                    <a:cubicBezTo>
                      <a:pt x="13" y="161"/>
                      <a:pt x="14" y="161"/>
                      <a:pt x="14" y="161"/>
                    </a:cubicBezTo>
                    <a:cubicBezTo>
                      <a:pt x="14" y="160"/>
                      <a:pt x="13" y="160"/>
                      <a:pt x="12" y="160"/>
                    </a:cubicBezTo>
                    <a:cubicBezTo>
                      <a:pt x="12" y="160"/>
                      <a:pt x="13" y="159"/>
                      <a:pt x="13" y="159"/>
                    </a:cubicBezTo>
                    <a:cubicBezTo>
                      <a:pt x="15" y="158"/>
                      <a:pt x="16" y="158"/>
                      <a:pt x="16" y="158"/>
                    </a:cubicBezTo>
                    <a:cubicBezTo>
                      <a:pt x="16" y="158"/>
                      <a:pt x="14" y="158"/>
                      <a:pt x="13" y="158"/>
                    </a:cubicBezTo>
                    <a:cubicBezTo>
                      <a:pt x="12" y="159"/>
                      <a:pt x="12" y="160"/>
                      <a:pt x="11" y="159"/>
                    </a:cubicBezTo>
                    <a:cubicBezTo>
                      <a:pt x="11" y="159"/>
                      <a:pt x="11" y="158"/>
                      <a:pt x="10" y="158"/>
                    </a:cubicBezTo>
                    <a:cubicBezTo>
                      <a:pt x="10" y="157"/>
                      <a:pt x="9" y="157"/>
                      <a:pt x="9" y="157"/>
                    </a:cubicBezTo>
                    <a:cubicBezTo>
                      <a:pt x="9" y="156"/>
                      <a:pt x="10" y="156"/>
                      <a:pt x="10" y="156"/>
                    </a:cubicBezTo>
                    <a:cubicBezTo>
                      <a:pt x="10" y="156"/>
                      <a:pt x="11" y="156"/>
                      <a:pt x="11" y="156"/>
                    </a:cubicBezTo>
                    <a:cubicBezTo>
                      <a:pt x="11" y="156"/>
                      <a:pt x="10" y="156"/>
                      <a:pt x="10" y="156"/>
                    </a:cubicBezTo>
                    <a:cubicBezTo>
                      <a:pt x="10" y="155"/>
                      <a:pt x="10" y="155"/>
                      <a:pt x="10" y="155"/>
                    </a:cubicBezTo>
                    <a:cubicBezTo>
                      <a:pt x="10" y="155"/>
                      <a:pt x="10" y="156"/>
                      <a:pt x="11" y="156"/>
                    </a:cubicBezTo>
                    <a:cubicBezTo>
                      <a:pt x="11" y="156"/>
                      <a:pt x="11" y="155"/>
                      <a:pt x="11" y="155"/>
                    </a:cubicBezTo>
                    <a:cubicBezTo>
                      <a:pt x="11" y="155"/>
                      <a:pt x="11" y="155"/>
                      <a:pt x="11" y="155"/>
                    </a:cubicBezTo>
                    <a:cubicBezTo>
                      <a:pt x="12" y="155"/>
                      <a:pt x="12" y="155"/>
                      <a:pt x="12" y="155"/>
                    </a:cubicBezTo>
                    <a:cubicBezTo>
                      <a:pt x="12" y="156"/>
                      <a:pt x="12" y="156"/>
                      <a:pt x="12" y="156"/>
                    </a:cubicBezTo>
                    <a:cubicBezTo>
                      <a:pt x="13" y="156"/>
                      <a:pt x="13" y="156"/>
                      <a:pt x="13" y="156"/>
                    </a:cubicBezTo>
                    <a:cubicBezTo>
                      <a:pt x="14" y="155"/>
                      <a:pt x="15" y="155"/>
                      <a:pt x="15" y="155"/>
                    </a:cubicBezTo>
                    <a:cubicBezTo>
                      <a:pt x="15" y="155"/>
                      <a:pt x="14" y="155"/>
                      <a:pt x="14" y="155"/>
                    </a:cubicBezTo>
                    <a:cubicBezTo>
                      <a:pt x="14" y="155"/>
                      <a:pt x="13" y="155"/>
                      <a:pt x="13" y="155"/>
                    </a:cubicBezTo>
                    <a:cubicBezTo>
                      <a:pt x="13" y="155"/>
                      <a:pt x="12" y="156"/>
                      <a:pt x="12" y="155"/>
                    </a:cubicBezTo>
                    <a:cubicBezTo>
                      <a:pt x="12" y="155"/>
                      <a:pt x="12" y="155"/>
                      <a:pt x="12" y="155"/>
                    </a:cubicBezTo>
                    <a:cubicBezTo>
                      <a:pt x="11" y="154"/>
                      <a:pt x="11" y="154"/>
                      <a:pt x="11" y="154"/>
                    </a:cubicBezTo>
                    <a:cubicBezTo>
                      <a:pt x="11" y="154"/>
                      <a:pt x="12" y="154"/>
                      <a:pt x="12" y="154"/>
                    </a:cubicBezTo>
                    <a:cubicBezTo>
                      <a:pt x="12" y="154"/>
                      <a:pt x="13" y="154"/>
                      <a:pt x="13" y="154"/>
                    </a:cubicBezTo>
                    <a:cubicBezTo>
                      <a:pt x="13" y="154"/>
                      <a:pt x="12" y="154"/>
                      <a:pt x="12" y="154"/>
                    </a:cubicBezTo>
                    <a:cubicBezTo>
                      <a:pt x="11" y="154"/>
                      <a:pt x="11" y="154"/>
                      <a:pt x="11" y="154"/>
                    </a:cubicBezTo>
                    <a:cubicBezTo>
                      <a:pt x="11" y="155"/>
                      <a:pt x="11" y="154"/>
                      <a:pt x="11" y="154"/>
                    </a:cubicBezTo>
                    <a:cubicBezTo>
                      <a:pt x="11" y="154"/>
                      <a:pt x="11" y="153"/>
                      <a:pt x="12" y="153"/>
                    </a:cubicBezTo>
                    <a:cubicBezTo>
                      <a:pt x="12" y="153"/>
                      <a:pt x="12" y="153"/>
                      <a:pt x="13" y="153"/>
                    </a:cubicBezTo>
                    <a:cubicBezTo>
                      <a:pt x="13" y="153"/>
                      <a:pt x="13" y="152"/>
                      <a:pt x="13" y="153"/>
                    </a:cubicBezTo>
                    <a:cubicBezTo>
                      <a:pt x="13" y="153"/>
                      <a:pt x="12" y="153"/>
                      <a:pt x="12" y="153"/>
                    </a:cubicBezTo>
                    <a:cubicBezTo>
                      <a:pt x="11" y="153"/>
                      <a:pt x="11" y="153"/>
                      <a:pt x="11" y="153"/>
                    </a:cubicBezTo>
                    <a:cubicBezTo>
                      <a:pt x="10" y="153"/>
                      <a:pt x="10" y="152"/>
                      <a:pt x="10" y="152"/>
                    </a:cubicBezTo>
                    <a:cubicBezTo>
                      <a:pt x="10" y="152"/>
                      <a:pt x="10" y="151"/>
                      <a:pt x="10" y="152"/>
                    </a:cubicBezTo>
                    <a:cubicBezTo>
                      <a:pt x="10" y="152"/>
                      <a:pt x="10" y="152"/>
                      <a:pt x="10" y="152"/>
                    </a:cubicBezTo>
                    <a:cubicBezTo>
                      <a:pt x="10" y="152"/>
                      <a:pt x="10" y="153"/>
                      <a:pt x="10" y="153"/>
                    </a:cubicBezTo>
                    <a:cubicBezTo>
                      <a:pt x="10" y="153"/>
                      <a:pt x="8" y="154"/>
                      <a:pt x="9" y="154"/>
                    </a:cubicBezTo>
                    <a:cubicBezTo>
                      <a:pt x="9" y="154"/>
                      <a:pt x="10" y="154"/>
                      <a:pt x="10" y="154"/>
                    </a:cubicBezTo>
                    <a:cubicBezTo>
                      <a:pt x="10" y="154"/>
                      <a:pt x="10" y="154"/>
                      <a:pt x="10" y="154"/>
                    </a:cubicBezTo>
                    <a:cubicBezTo>
                      <a:pt x="10" y="154"/>
                      <a:pt x="10" y="155"/>
                      <a:pt x="10" y="155"/>
                    </a:cubicBezTo>
                    <a:cubicBezTo>
                      <a:pt x="10" y="155"/>
                      <a:pt x="10" y="155"/>
                      <a:pt x="10" y="155"/>
                    </a:cubicBezTo>
                    <a:cubicBezTo>
                      <a:pt x="9" y="155"/>
                      <a:pt x="9" y="156"/>
                      <a:pt x="9" y="156"/>
                    </a:cubicBezTo>
                    <a:cubicBezTo>
                      <a:pt x="8" y="156"/>
                      <a:pt x="8" y="156"/>
                      <a:pt x="8" y="156"/>
                    </a:cubicBezTo>
                    <a:cubicBezTo>
                      <a:pt x="8" y="155"/>
                      <a:pt x="9" y="155"/>
                      <a:pt x="9" y="155"/>
                    </a:cubicBezTo>
                    <a:cubicBezTo>
                      <a:pt x="9" y="155"/>
                      <a:pt x="9" y="154"/>
                      <a:pt x="8" y="154"/>
                    </a:cubicBezTo>
                    <a:cubicBezTo>
                      <a:pt x="8" y="154"/>
                      <a:pt x="8" y="155"/>
                      <a:pt x="8" y="155"/>
                    </a:cubicBezTo>
                    <a:cubicBezTo>
                      <a:pt x="8" y="155"/>
                      <a:pt x="7" y="156"/>
                      <a:pt x="7" y="156"/>
                    </a:cubicBezTo>
                    <a:cubicBezTo>
                      <a:pt x="7" y="156"/>
                      <a:pt x="7" y="156"/>
                      <a:pt x="7" y="156"/>
                    </a:cubicBezTo>
                    <a:cubicBezTo>
                      <a:pt x="7" y="157"/>
                      <a:pt x="7" y="157"/>
                      <a:pt x="7" y="157"/>
                    </a:cubicBezTo>
                    <a:cubicBezTo>
                      <a:pt x="7" y="157"/>
                      <a:pt x="6" y="157"/>
                      <a:pt x="6" y="157"/>
                    </a:cubicBezTo>
                    <a:cubicBezTo>
                      <a:pt x="6" y="157"/>
                      <a:pt x="6" y="156"/>
                      <a:pt x="6" y="156"/>
                    </a:cubicBezTo>
                    <a:cubicBezTo>
                      <a:pt x="6" y="156"/>
                      <a:pt x="6" y="155"/>
                      <a:pt x="6" y="156"/>
                    </a:cubicBezTo>
                    <a:cubicBezTo>
                      <a:pt x="6" y="156"/>
                      <a:pt x="6" y="157"/>
                      <a:pt x="6" y="157"/>
                    </a:cubicBezTo>
                    <a:cubicBezTo>
                      <a:pt x="6" y="157"/>
                      <a:pt x="5" y="157"/>
                      <a:pt x="5" y="157"/>
                    </a:cubicBezTo>
                    <a:cubicBezTo>
                      <a:pt x="5" y="157"/>
                      <a:pt x="4" y="157"/>
                      <a:pt x="4" y="156"/>
                    </a:cubicBezTo>
                    <a:cubicBezTo>
                      <a:pt x="4" y="156"/>
                      <a:pt x="4" y="155"/>
                      <a:pt x="5" y="155"/>
                    </a:cubicBezTo>
                    <a:cubicBezTo>
                      <a:pt x="5" y="155"/>
                      <a:pt x="5" y="155"/>
                      <a:pt x="5" y="155"/>
                    </a:cubicBezTo>
                    <a:cubicBezTo>
                      <a:pt x="5" y="154"/>
                      <a:pt x="5" y="154"/>
                      <a:pt x="5" y="154"/>
                    </a:cubicBezTo>
                    <a:cubicBezTo>
                      <a:pt x="5" y="154"/>
                      <a:pt x="5" y="154"/>
                      <a:pt x="5" y="154"/>
                    </a:cubicBezTo>
                    <a:cubicBezTo>
                      <a:pt x="4" y="154"/>
                      <a:pt x="4" y="154"/>
                      <a:pt x="4" y="154"/>
                    </a:cubicBezTo>
                    <a:cubicBezTo>
                      <a:pt x="4" y="154"/>
                      <a:pt x="4" y="154"/>
                      <a:pt x="4" y="154"/>
                    </a:cubicBezTo>
                    <a:cubicBezTo>
                      <a:pt x="5" y="153"/>
                      <a:pt x="5" y="154"/>
                      <a:pt x="5" y="154"/>
                    </a:cubicBezTo>
                    <a:cubicBezTo>
                      <a:pt x="5" y="154"/>
                      <a:pt x="5" y="154"/>
                      <a:pt x="5" y="153"/>
                    </a:cubicBezTo>
                    <a:cubicBezTo>
                      <a:pt x="5" y="153"/>
                      <a:pt x="5" y="153"/>
                      <a:pt x="5" y="152"/>
                    </a:cubicBezTo>
                    <a:cubicBezTo>
                      <a:pt x="5" y="152"/>
                      <a:pt x="6" y="152"/>
                      <a:pt x="6" y="152"/>
                    </a:cubicBezTo>
                    <a:cubicBezTo>
                      <a:pt x="6" y="151"/>
                      <a:pt x="6" y="151"/>
                      <a:pt x="6" y="151"/>
                    </a:cubicBezTo>
                    <a:cubicBezTo>
                      <a:pt x="6" y="151"/>
                      <a:pt x="6" y="151"/>
                      <a:pt x="6" y="151"/>
                    </a:cubicBezTo>
                    <a:cubicBezTo>
                      <a:pt x="7" y="151"/>
                      <a:pt x="7" y="151"/>
                      <a:pt x="7" y="150"/>
                    </a:cubicBezTo>
                    <a:cubicBezTo>
                      <a:pt x="7" y="150"/>
                      <a:pt x="8" y="150"/>
                      <a:pt x="8" y="150"/>
                    </a:cubicBezTo>
                    <a:cubicBezTo>
                      <a:pt x="8" y="150"/>
                      <a:pt x="7" y="150"/>
                      <a:pt x="7" y="151"/>
                    </a:cubicBezTo>
                    <a:cubicBezTo>
                      <a:pt x="7" y="151"/>
                      <a:pt x="7" y="151"/>
                      <a:pt x="7" y="152"/>
                    </a:cubicBezTo>
                    <a:cubicBezTo>
                      <a:pt x="7" y="152"/>
                      <a:pt x="7" y="152"/>
                      <a:pt x="7" y="152"/>
                    </a:cubicBezTo>
                    <a:cubicBezTo>
                      <a:pt x="7" y="153"/>
                      <a:pt x="7" y="153"/>
                      <a:pt x="7" y="153"/>
                    </a:cubicBezTo>
                    <a:cubicBezTo>
                      <a:pt x="7" y="153"/>
                      <a:pt x="7" y="153"/>
                      <a:pt x="7" y="152"/>
                    </a:cubicBezTo>
                    <a:cubicBezTo>
                      <a:pt x="8" y="152"/>
                      <a:pt x="8" y="152"/>
                      <a:pt x="8" y="152"/>
                    </a:cubicBezTo>
                    <a:cubicBezTo>
                      <a:pt x="8" y="151"/>
                      <a:pt x="8" y="151"/>
                      <a:pt x="8" y="151"/>
                    </a:cubicBezTo>
                    <a:cubicBezTo>
                      <a:pt x="8" y="150"/>
                      <a:pt x="9" y="151"/>
                      <a:pt x="9" y="151"/>
                    </a:cubicBezTo>
                    <a:cubicBezTo>
                      <a:pt x="9" y="151"/>
                      <a:pt x="9" y="151"/>
                      <a:pt x="9" y="151"/>
                    </a:cubicBezTo>
                    <a:cubicBezTo>
                      <a:pt x="9" y="151"/>
                      <a:pt x="10" y="150"/>
                      <a:pt x="10" y="150"/>
                    </a:cubicBezTo>
                    <a:cubicBezTo>
                      <a:pt x="11" y="150"/>
                      <a:pt x="11" y="150"/>
                      <a:pt x="11" y="150"/>
                    </a:cubicBezTo>
                    <a:cubicBezTo>
                      <a:pt x="11" y="150"/>
                      <a:pt x="12" y="150"/>
                      <a:pt x="12" y="150"/>
                    </a:cubicBezTo>
                    <a:cubicBezTo>
                      <a:pt x="12" y="150"/>
                      <a:pt x="13" y="149"/>
                      <a:pt x="13" y="149"/>
                    </a:cubicBezTo>
                    <a:cubicBezTo>
                      <a:pt x="14" y="149"/>
                      <a:pt x="14" y="149"/>
                      <a:pt x="14" y="149"/>
                    </a:cubicBezTo>
                    <a:cubicBezTo>
                      <a:pt x="15" y="149"/>
                      <a:pt x="15" y="149"/>
                      <a:pt x="15" y="149"/>
                    </a:cubicBezTo>
                    <a:cubicBezTo>
                      <a:pt x="15" y="148"/>
                      <a:pt x="15" y="148"/>
                      <a:pt x="15" y="148"/>
                    </a:cubicBezTo>
                    <a:cubicBezTo>
                      <a:pt x="14" y="149"/>
                      <a:pt x="14" y="149"/>
                      <a:pt x="13" y="148"/>
                    </a:cubicBezTo>
                    <a:cubicBezTo>
                      <a:pt x="13" y="148"/>
                      <a:pt x="13" y="149"/>
                      <a:pt x="13" y="149"/>
                    </a:cubicBezTo>
                    <a:cubicBezTo>
                      <a:pt x="13" y="149"/>
                      <a:pt x="12" y="149"/>
                      <a:pt x="12" y="150"/>
                    </a:cubicBezTo>
                    <a:cubicBezTo>
                      <a:pt x="12" y="150"/>
                      <a:pt x="11" y="150"/>
                      <a:pt x="11" y="149"/>
                    </a:cubicBezTo>
                    <a:cubicBezTo>
                      <a:pt x="11" y="149"/>
                      <a:pt x="11" y="149"/>
                      <a:pt x="11" y="149"/>
                    </a:cubicBezTo>
                    <a:cubicBezTo>
                      <a:pt x="11" y="148"/>
                      <a:pt x="11" y="148"/>
                      <a:pt x="11" y="148"/>
                    </a:cubicBezTo>
                    <a:cubicBezTo>
                      <a:pt x="11" y="148"/>
                      <a:pt x="11" y="148"/>
                      <a:pt x="11" y="149"/>
                    </a:cubicBezTo>
                    <a:cubicBezTo>
                      <a:pt x="11" y="149"/>
                      <a:pt x="10" y="149"/>
                      <a:pt x="10" y="149"/>
                    </a:cubicBezTo>
                    <a:cubicBezTo>
                      <a:pt x="10" y="150"/>
                      <a:pt x="9" y="150"/>
                      <a:pt x="9" y="150"/>
                    </a:cubicBezTo>
                    <a:cubicBezTo>
                      <a:pt x="9" y="150"/>
                      <a:pt x="8" y="150"/>
                      <a:pt x="8" y="150"/>
                    </a:cubicBezTo>
                    <a:cubicBezTo>
                      <a:pt x="8" y="150"/>
                      <a:pt x="8" y="150"/>
                      <a:pt x="8" y="149"/>
                    </a:cubicBezTo>
                    <a:cubicBezTo>
                      <a:pt x="8" y="149"/>
                      <a:pt x="9" y="148"/>
                      <a:pt x="9" y="148"/>
                    </a:cubicBezTo>
                    <a:cubicBezTo>
                      <a:pt x="9" y="148"/>
                      <a:pt x="9" y="148"/>
                      <a:pt x="9" y="148"/>
                    </a:cubicBezTo>
                    <a:cubicBezTo>
                      <a:pt x="9" y="148"/>
                      <a:pt x="10" y="147"/>
                      <a:pt x="10" y="147"/>
                    </a:cubicBezTo>
                    <a:cubicBezTo>
                      <a:pt x="10" y="148"/>
                      <a:pt x="10" y="148"/>
                      <a:pt x="11" y="147"/>
                    </a:cubicBezTo>
                    <a:cubicBezTo>
                      <a:pt x="11" y="147"/>
                      <a:pt x="11" y="147"/>
                      <a:pt x="11" y="147"/>
                    </a:cubicBezTo>
                    <a:cubicBezTo>
                      <a:pt x="11" y="146"/>
                      <a:pt x="12" y="146"/>
                      <a:pt x="12" y="145"/>
                    </a:cubicBezTo>
                    <a:cubicBezTo>
                      <a:pt x="13" y="145"/>
                      <a:pt x="12" y="145"/>
                      <a:pt x="12" y="145"/>
                    </a:cubicBezTo>
                    <a:cubicBezTo>
                      <a:pt x="12" y="145"/>
                      <a:pt x="12" y="144"/>
                      <a:pt x="12" y="144"/>
                    </a:cubicBezTo>
                    <a:cubicBezTo>
                      <a:pt x="12" y="144"/>
                      <a:pt x="13" y="144"/>
                      <a:pt x="13" y="144"/>
                    </a:cubicBezTo>
                    <a:cubicBezTo>
                      <a:pt x="13" y="144"/>
                      <a:pt x="13" y="144"/>
                      <a:pt x="13" y="143"/>
                    </a:cubicBezTo>
                    <a:cubicBezTo>
                      <a:pt x="13" y="143"/>
                      <a:pt x="13" y="144"/>
                      <a:pt x="14" y="143"/>
                    </a:cubicBezTo>
                    <a:cubicBezTo>
                      <a:pt x="14" y="143"/>
                      <a:pt x="14" y="142"/>
                      <a:pt x="14" y="142"/>
                    </a:cubicBezTo>
                    <a:cubicBezTo>
                      <a:pt x="15" y="142"/>
                      <a:pt x="15" y="143"/>
                      <a:pt x="15" y="142"/>
                    </a:cubicBezTo>
                    <a:cubicBezTo>
                      <a:pt x="15" y="142"/>
                      <a:pt x="16" y="142"/>
                      <a:pt x="16" y="142"/>
                    </a:cubicBezTo>
                    <a:cubicBezTo>
                      <a:pt x="16" y="142"/>
                      <a:pt x="16" y="142"/>
                      <a:pt x="16" y="141"/>
                    </a:cubicBezTo>
                    <a:cubicBezTo>
                      <a:pt x="16" y="141"/>
                      <a:pt x="16" y="141"/>
                      <a:pt x="16" y="141"/>
                    </a:cubicBezTo>
                    <a:cubicBezTo>
                      <a:pt x="15" y="141"/>
                      <a:pt x="15" y="141"/>
                      <a:pt x="15" y="142"/>
                    </a:cubicBezTo>
                    <a:cubicBezTo>
                      <a:pt x="15" y="142"/>
                      <a:pt x="14" y="142"/>
                      <a:pt x="14" y="142"/>
                    </a:cubicBezTo>
                    <a:cubicBezTo>
                      <a:pt x="14" y="142"/>
                      <a:pt x="14" y="142"/>
                      <a:pt x="14" y="142"/>
                    </a:cubicBezTo>
                    <a:cubicBezTo>
                      <a:pt x="13" y="142"/>
                      <a:pt x="13" y="142"/>
                      <a:pt x="13" y="142"/>
                    </a:cubicBezTo>
                    <a:cubicBezTo>
                      <a:pt x="13" y="142"/>
                      <a:pt x="13" y="143"/>
                      <a:pt x="13" y="143"/>
                    </a:cubicBezTo>
                    <a:cubicBezTo>
                      <a:pt x="13" y="143"/>
                      <a:pt x="13" y="143"/>
                      <a:pt x="13" y="143"/>
                    </a:cubicBezTo>
                    <a:cubicBezTo>
                      <a:pt x="13" y="144"/>
                      <a:pt x="12" y="144"/>
                      <a:pt x="12" y="144"/>
                    </a:cubicBezTo>
                    <a:cubicBezTo>
                      <a:pt x="12" y="144"/>
                      <a:pt x="12" y="143"/>
                      <a:pt x="11" y="144"/>
                    </a:cubicBezTo>
                    <a:cubicBezTo>
                      <a:pt x="11" y="144"/>
                      <a:pt x="11" y="144"/>
                      <a:pt x="11" y="144"/>
                    </a:cubicBezTo>
                    <a:cubicBezTo>
                      <a:pt x="11" y="145"/>
                      <a:pt x="12" y="145"/>
                      <a:pt x="12" y="145"/>
                    </a:cubicBezTo>
                    <a:cubicBezTo>
                      <a:pt x="12" y="145"/>
                      <a:pt x="12" y="145"/>
                      <a:pt x="11" y="146"/>
                    </a:cubicBezTo>
                    <a:cubicBezTo>
                      <a:pt x="11" y="146"/>
                      <a:pt x="11" y="146"/>
                      <a:pt x="11" y="145"/>
                    </a:cubicBezTo>
                    <a:cubicBezTo>
                      <a:pt x="11" y="146"/>
                      <a:pt x="11" y="146"/>
                      <a:pt x="10" y="147"/>
                    </a:cubicBezTo>
                    <a:cubicBezTo>
                      <a:pt x="10" y="147"/>
                      <a:pt x="9" y="147"/>
                      <a:pt x="9" y="147"/>
                    </a:cubicBezTo>
                    <a:cubicBezTo>
                      <a:pt x="9" y="147"/>
                      <a:pt x="9" y="147"/>
                      <a:pt x="8" y="147"/>
                    </a:cubicBezTo>
                    <a:cubicBezTo>
                      <a:pt x="8" y="147"/>
                      <a:pt x="9" y="148"/>
                      <a:pt x="8" y="148"/>
                    </a:cubicBezTo>
                    <a:cubicBezTo>
                      <a:pt x="8" y="148"/>
                      <a:pt x="8" y="149"/>
                      <a:pt x="8" y="149"/>
                    </a:cubicBezTo>
                    <a:cubicBezTo>
                      <a:pt x="8" y="149"/>
                      <a:pt x="8" y="149"/>
                      <a:pt x="8" y="149"/>
                    </a:cubicBezTo>
                    <a:cubicBezTo>
                      <a:pt x="8" y="149"/>
                      <a:pt x="7" y="149"/>
                      <a:pt x="7" y="150"/>
                    </a:cubicBezTo>
                    <a:cubicBezTo>
                      <a:pt x="7" y="150"/>
                      <a:pt x="7" y="150"/>
                      <a:pt x="6" y="150"/>
                    </a:cubicBezTo>
                    <a:cubicBezTo>
                      <a:pt x="6" y="149"/>
                      <a:pt x="6" y="148"/>
                      <a:pt x="6" y="149"/>
                    </a:cubicBezTo>
                    <a:cubicBezTo>
                      <a:pt x="5" y="149"/>
                      <a:pt x="5" y="149"/>
                      <a:pt x="6" y="149"/>
                    </a:cubicBezTo>
                    <a:cubicBezTo>
                      <a:pt x="6" y="150"/>
                      <a:pt x="6" y="150"/>
                      <a:pt x="6" y="150"/>
                    </a:cubicBezTo>
                    <a:cubicBezTo>
                      <a:pt x="6" y="151"/>
                      <a:pt x="6" y="150"/>
                      <a:pt x="6" y="150"/>
                    </a:cubicBezTo>
                    <a:cubicBezTo>
                      <a:pt x="5" y="150"/>
                      <a:pt x="5" y="150"/>
                      <a:pt x="5" y="150"/>
                    </a:cubicBezTo>
                    <a:cubicBezTo>
                      <a:pt x="5" y="151"/>
                      <a:pt x="5" y="151"/>
                      <a:pt x="5" y="152"/>
                    </a:cubicBezTo>
                    <a:cubicBezTo>
                      <a:pt x="5" y="152"/>
                      <a:pt x="5" y="152"/>
                      <a:pt x="4" y="152"/>
                    </a:cubicBezTo>
                    <a:cubicBezTo>
                      <a:pt x="4" y="152"/>
                      <a:pt x="4" y="151"/>
                      <a:pt x="4" y="151"/>
                    </a:cubicBezTo>
                    <a:cubicBezTo>
                      <a:pt x="4" y="151"/>
                      <a:pt x="4" y="151"/>
                      <a:pt x="4" y="151"/>
                    </a:cubicBezTo>
                    <a:cubicBezTo>
                      <a:pt x="4" y="151"/>
                      <a:pt x="4" y="151"/>
                      <a:pt x="5" y="150"/>
                    </a:cubicBezTo>
                    <a:cubicBezTo>
                      <a:pt x="5" y="150"/>
                      <a:pt x="5" y="150"/>
                      <a:pt x="5" y="150"/>
                    </a:cubicBezTo>
                    <a:cubicBezTo>
                      <a:pt x="5" y="149"/>
                      <a:pt x="5" y="150"/>
                      <a:pt x="4" y="150"/>
                    </a:cubicBezTo>
                    <a:cubicBezTo>
                      <a:pt x="4" y="150"/>
                      <a:pt x="4" y="150"/>
                      <a:pt x="4" y="149"/>
                    </a:cubicBezTo>
                    <a:cubicBezTo>
                      <a:pt x="4" y="149"/>
                      <a:pt x="3" y="149"/>
                      <a:pt x="4" y="149"/>
                    </a:cubicBezTo>
                    <a:cubicBezTo>
                      <a:pt x="4" y="148"/>
                      <a:pt x="4" y="148"/>
                      <a:pt x="4" y="148"/>
                    </a:cubicBezTo>
                    <a:cubicBezTo>
                      <a:pt x="4" y="148"/>
                      <a:pt x="4" y="148"/>
                      <a:pt x="5" y="148"/>
                    </a:cubicBezTo>
                    <a:cubicBezTo>
                      <a:pt x="5" y="148"/>
                      <a:pt x="6" y="147"/>
                      <a:pt x="6" y="147"/>
                    </a:cubicBezTo>
                    <a:cubicBezTo>
                      <a:pt x="6" y="147"/>
                      <a:pt x="6" y="147"/>
                      <a:pt x="6" y="147"/>
                    </a:cubicBezTo>
                    <a:cubicBezTo>
                      <a:pt x="7" y="148"/>
                      <a:pt x="7" y="147"/>
                      <a:pt x="7" y="147"/>
                    </a:cubicBezTo>
                    <a:cubicBezTo>
                      <a:pt x="6" y="147"/>
                      <a:pt x="6" y="147"/>
                      <a:pt x="6" y="146"/>
                    </a:cubicBezTo>
                    <a:cubicBezTo>
                      <a:pt x="6" y="146"/>
                      <a:pt x="6" y="146"/>
                      <a:pt x="6" y="146"/>
                    </a:cubicBezTo>
                    <a:cubicBezTo>
                      <a:pt x="6" y="146"/>
                      <a:pt x="6" y="146"/>
                      <a:pt x="7" y="146"/>
                    </a:cubicBezTo>
                    <a:cubicBezTo>
                      <a:pt x="7" y="146"/>
                      <a:pt x="7" y="146"/>
                      <a:pt x="7" y="146"/>
                    </a:cubicBezTo>
                    <a:cubicBezTo>
                      <a:pt x="8" y="146"/>
                      <a:pt x="8" y="146"/>
                      <a:pt x="8" y="146"/>
                    </a:cubicBezTo>
                    <a:cubicBezTo>
                      <a:pt x="8" y="146"/>
                      <a:pt x="8" y="146"/>
                      <a:pt x="8" y="146"/>
                    </a:cubicBezTo>
                    <a:cubicBezTo>
                      <a:pt x="8" y="146"/>
                      <a:pt x="9" y="146"/>
                      <a:pt x="9" y="146"/>
                    </a:cubicBezTo>
                    <a:cubicBezTo>
                      <a:pt x="9" y="146"/>
                      <a:pt x="9" y="146"/>
                      <a:pt x="9" y="145"/>
                    </a:cubicBezTo>
                    <a:cubicBezTo>
                      <a:pt x="9" y="145"/>
                      <a:pt x="9" y="145"/>
                      <a:pt x="9" y="145"/>
                    </a:cubicBezTo>
                    <a:cubicBezTo>
                      <a:pt x="8" y="145"/>
                      <a:pt x="8" y="145"/>
                      <a:pt x="8" y="145"/>
                    </a:cubicBezTo>
                    <a:cubicBezTo>
                      <a:pt x="8" y="145"/>
                      <a:pt x="8" y="144"/>
                      <a:pt x="9" y="144"/>
                    </a:cubicBezTo>
                    <a:cubicBezTo>
                      <a:pt x="9" y="144"/>
                      <a:pt x="9" y="143"/>
                      <a:pt x="8" y="144"/>
                    </a:cubicBezTo>
                    <a:cubicBezTo>
                      <a:pt x="8" y="144"/>
                      <a:pt x="8" y="144"/>
                      <a:pt x="7" y="144"/>
                    </a:cubicBezTo>
                    <a:cubicBezTo>
                      <a:pt x="7" y="145"/>
                      <a:pt x="7" y="145"/>
                      <a:pt x="6" y="145"/>
                    </a:cubicBezTo>
                    <a:cubicBezTo>
                      <a:pt x="6" y="145"/>
                      <a:pt x="6" y="145"/>
                      <a:pt x="6" y="145"/>
                    </a:cubicBezTo>
                    <a:cubicBezTo>
                      <a:pt x="6" y="145"/>
                      <a:pt x="6" y="145"/>
                      <a:pt x="6" y="144"/>
                    </a:cubicBezTo>
                    <a:cubicBezTo>
                      <a:pt x="6" y="144"/>
                      <a:pt x="7" y="144"/>
                      <a:pt x="7" y="144"/>
                    </a:cubicBezTo>
                    <a:cubicBezTo>
                      <a:pt x="7" y="144"/>
                      <a:pt x="6" y="144"/>
                      <a:pt x="6" y="144"/>
                    </a:cubicBezTo>
                    <a:cubicBezTo>
                      <a:pt x="5" y="144"/>
                      <a:pt x="5" y="144"/>
                      <a:pt x="5" y="144"/>
                    </a:cubicBezTo>
                    <a:cubicBezTo>
                      <a:pt x="5" y="143"/>
                      <a:pt x="5" y="143"/>
                      <a:pt x="4" y="143"/>
                    </a:cubicBezTo>
                    <a:cubicBezTo>
                      <a:pt x="4" y="144"/>
                      <a:pt x="5" y="144"/>
                      <a:pt x="5" y="144"/>
                    </a:cubicBezTo>
                    <a:cubicBezTo>
                      <a:pt x="5" y="144"/>
                      <a:pt x="5" y="144"/>
                      <a:pt x="5" y="145"/>
                    </a:cubicBezTo>
                    <a:cubicBezTo>
                      <a:pt x="4" y="145"/>
                      <a:pt x="4" y="145"/>
                      <a:pt x="4" y="145"/>
                    </a:cubicBezTo>
                    <a:cubicBezTo>
                      <a:pt x="3" y="145"/>
                      <a:pt x="3" y="144"/>
                      <a:pt x="3" y="144"/>
                    </a:cubicBezTo>
                    <a:cubicBezTo>
                      <a:pt x="3" y="144"/>
                      <a:pt x="2" y="143"/>
                      <a:pt x="2" y="143"/>
                    </a:cubicBezTo>
                    <a:cubicBezTo>
                      <a:pt x="2" y="143"/>
                      <a:pt x="2" y="142"/>
                      <a:pt x="2" y="142"/>
                    </a:cubicBezTo>
                    <a:cubicBezTo>
                      <a:pt x="2" y="142"/>
                      <a:pt x="2" y="142"/>
                      <a:pt x="2" y="142"/>
                    </a:cubicBezTo>
                    <a:cubicBezTo>
                      <a:pt x="2" y="141"/>
                      <a:pt x="2" y="141"/>
                      <a:pt x="2" y="141"/>
                    </a:cubicBezTo>
                    <a:cubicBezTo>
                      <a:pt x="2" y="141"/>
                      <a:pt x="2" y="141"/>
                      <a:pt x="2" y="140"/>
                    </a:cubicBezTo>
                    <a:cubicBezTo>
                      <a:pt x="1" y="140"/>
                      <a:pt x="1" y="140"/>
                      <a:pt x="1" y="140"/>
                    </a:cubicBezTo>
                    <a:cubicBezTo>
                      <a:pt x="1" y="139"/>
                      <a:pt x="1" y="139"/>
                      <a:pt x="1" y="139"/>
                    </a:cubicBezTo>
                    <a:cubicBezTo>
                      <a:pt x="1" y="139"/>
                      <a:pt x="1" y="139"/>
                      <a:pt x="1" y="139"/>
                    </a:cubicBezTo>
                    <a:cubicBezTo>
                      <a:pt x="1" y="139"/>
                      <a:pt x="1" y="139"/>
                      <a:pt x="1" y="138"/>
                    </a:cubicBezTo>
                    <a:cubicBezTo>
                      <a:pt x="1" y="138"/>
                      <a:pt x="1" y="138"/>
                      <a:pt x="2" y="139"/>
                    </a:cubicBezTo>
                    <a:cubicBezTo>
                      <a:pt x="2" y="139"/>
                      <a:pt x="2" y="140"/>
                      <a:pt x="2" y="140"/>
                    </a:cubicBezTo>
                    <a:cubicBezTo>
                      <a:pt x="2" y="140"/>
                      <a:pt x="3" y="141"/>
                      <a:pt x="3" y="141"/>
                    </a:cubicBezTo>
                    <a:cubicBezTo>
                      <a:pt x="3" y="142"/>
                      <a:pt x="4" y="142"/>
                      <a:pt x="4" y="143"/>
                    </a:cubicBezTo>
                    <a:cubicBezTo>
                      <a:pt x="4" y="143"/>
                      <a:pt x="4" y="143"/>
                      <a:pt x="4" y="142"/>
                    </a:cubicBezTo>
                    <a:cubicBezTo>
                      <a:pt x="4" y="142"/>
                      <a:pt x="4" y="142"/>
                      <a:pt x="5" y="142"/>
                    </a:cubicBezTo>
                    <a:cubicBezTo>
                      <a:pt x="5" y="142"/>
                      <a:pt x="6" y="143"/>
                      <a:pt x="6" y="142"/>
                    </a:cubicBezTo>
                    <a:cubicBezTo>
                      <a:pt x="6" y="142"/>
                      <a:pt x="5" y="141"/>
                      <a:pt x="5" y="141"/>
                    </a:cubicBezTo>
                    <a:cubicBezTo>
                      <a:pt x="6" y="141"/>
                      <a:pt x="6" y="141"/>
                      <a:pt x="6" y="141"/>
                    </a:cubicBezTo>
                    <a:cubicBezTo>
                      <a:pt x="7" y="140"/>
                      <a:pt x="7" y="140"/>
                      <a:pt x="8" y="139"/>
                    </a:cubicBezTo>
                    <a:cubicBezTo>
                      <a:pt x="8" y="139"/>
                      <a:pt x="8" y="138"/>
                      <a:pt x="8" y="139"/>
                    </a:cubicBezTo>
                    <a:cubicBezTo>
                      <a:pt x="7" y="139"/>
                      <a:pt x="6" y="140"/>
                      <a:pt x="6" y="140"/>
                    </a:cubicBezTo>
                    <a:cubicBezTo>
                      <a:pt x="5" y="140"/>
                      <a:pt x="5" y="140"/>
                      <a:pt x="5" y="140"/>
                    </a:cubicBezTo>
                    <a:cubicBezTo>
                      <a:pt x="5" y="141"/>
                      <a:pt x="5" y="142"/>
                      <a:pt x="4" y="142"/>
                    </a:cubicBezTo>
                    <a:cubicBezTo>
                      <a:pt x="4" y="142"/>
                      <a:pt x="4" y="141"/>
                      <a:pt x="3" y="141"/>
                    </a:cubicBezTo>
                    <a:cubicBezTo>
                      <a:pt x="3" y="140"/>
                      <a:pt x="3" y="140"/>
                      <a:pt x="3" y="139"/>
                    </a:cubicBezTo>
                    <a:cubicBezTo>
                      <a:pt x="3" y="139"/>
                      <a:pt x="3" y="139"/>
                      <a:pt x="3" y="139"/>
                    </a:cubicBezTo>
                    <a:cubicBezTo>
                      <a:pt x="3" y="139"/>
                      <a:pt x="2" y="139"/>
                      <a:pt x="2" y="138"/>
                    </a:cubicBezTo>
                    <a:cubicBezTo>
                      <a:pt x="2" y="138"/>
                      <a:pt x="3" y="138"/>
                      <a:pt x="3" y="138"/>
                    </a:cubicBezTo>
                    <a:cubicBezTo>
                      <a:pt x="3" y="138"/>
                      <a:pt x="1" y="138"/>
                      <a:pt x="1" y="137"/>
                    </a:cubicBezTo>
                    <a:cubicBezTo>
                      <a:pt x="1" y="137"/>
                      <a:pt x="2" y="137"/>
                      <a:pt x="2" y="137"/>
                    </a:cubicBezTo>
                    <a:cubicBezTo>
                      <a:pt x="3" y="137"/>
                      <a:pt x="3" y="137"/>
                      <a:pt x="4" y="138"/>
                    </a:cubicBezTo>
                    <a:cubicBezTo>
                      <a:pt x="5" y="138"/>
                      <a:pt x="5" y="138"/>
                      <a:pt x="5" y="138"/>
                    </a:cubicBezTo>
                    <a:cubicBezTo>
                      <a:pt x="6" y="139"/>
                      <a:pt x="6" y="139"/>
                      <a:pt x="6" y="139"/>
                    </a:cubicBezTo>
                    <a:cubicBezTo>
                      <a:pt x="7" y="139"/>
                      <a:pt x="7" y="138"/>
                      <a:pt x="6" y="138"/>
                    </a:cubicBezTo>
                    <a:cubicBezTo>
                      <a:pt x="6" y="138"/>
                      <a:pt x="6" y="138"/>
                      <a:pt x="6" y="138"/>
                    </a:cubicBezTo>
                    <a:cubicBezTo>
                      <a:pt x="6" y="138"/>
                      <a:pt x="6" y="137"/>
                      <a:pt x="6" y="137"/>
                    </a:cubicBezTo>
                    <a:cubicBezTo>
                      <a:pt x="6" y="137"/>
                      <a:pt x="7" y="137"/>
                      <a:pt x="7" y="137"/>
                    </a:cubicBezTo>
                    <a:cubicBezTo>
                      <a:pt x="7" y="137"/>
                      <a:pt x="8" y="136"/>
                      <a:pt x="7" y="136"/>
                    </a:cubicBezTo>
                    <a:cubicBezTo>
                      <a:pt x="7" y="136"/>
                      <a:pt x="6" y="136"/>
                      <a:pt x="6" y="136"/>
                    </a:cubicBezTo>
                    <a:cubicBezTo>
                      <a:pt x="5" y="137"/>
                      <a:pt x="5" y="137"/>
                      <a:pt x="5" y="137"/>
                    </a:cubicBezTo>
                    <a:cubicBezTo>
                      <a:pt x="4" y="137"/>
                      <a:pt x="4" y="137"/>
                      <a:pt x="3" y="137"/>
                    </a:cubicBezTo>
                    <a:cubicBezTo>
                      <a:pt x="3" y="137"/>
                      <a:pt x="2" y="137"/>
                      <a:pt x="1" y="136"/>
                    </a:cubicBezTo>
                    <a:cubicBezTo>
                      <a:pt x="1" y="136"/>
                      <a:pt x="1" y="135"/>
                      <a:pt x="2" y="135"/>
                    </a:cubicBezTo>
                    <a:cubicBezTo>
                      <a:pt x="2" y="135"/>
                      <a:pt x="2" y="135"/>
                      <a:pt x="3" y="135"/>
                    </a:cubicBezTo>
                    <a:cubicBezTo>
                      <a:pt x="3" y="135"/>
                      <a:pt x="4" y="134"/>
                      <a:pt x="4" y="134"/>
                    </a:cubicBezTo>
                    <a:cubicBezTo>
                      <a:pt x="4" y="134"/>
                      <a:pt x="4" y="134"/>
                      <a:pt x="5" y="134"/>
                    </a:cubicBezTo>
                    <a:cubicBezTo>
                      <a:pt x="5" y="134"/>
                      <a:pt x="5" y="134"/>
                      <a:pt x="5" y="135"/>
                    </a:cubicBezTo>
                    <a:cubicBezTo>
                      <a:pt x="6" y="135"/>
                      <a:pt x="6" y="135"/>
                      <a:pt x="6" y="135"/>
                    </a:cubicBezTo>
                    <a:cubicBezTo>
                      <a:pt x="7" y="135"/>
                      <a:pt x="7" y="135"/>
                      <a:pt x="8" y="135"/>
                    </a:cubicBezTo>
                    <a:cubicBezTo>
                      <a:pt x="8" y="134"/>
                      <a:pt x="8" y="133"/>
                      <a:pt x="8" y="133"/>
                    </a:cubicBezTo>
                    <a:cubicBezTo>
                      <a:pt x="8" y="133"/>
                      <a:pt x="9" y="134"/>
                      <a:pt x="9" y="134"/>
                    </a:cubicBezTo>
                    <a:cubicBezTo>
                      <a:pt x="9" y="134"/>
                      <a:pt x="10" y="133"/>
                      <a:pt x="10" y="133"/>
                    </a:cubicBezTo>
                    <a:cubicBezTo>
                      <a:pt x="10" y="133"/>
                      <a:pt x="10" y="133"/>
                      <a:pt x="10" y="133"/>
                    </a:cubicBezTo>
                    <a:cubicBezTo>
                      <a:pt x="11" y="133"/>
                      <a:pt x="11" y="132"/>
                      <a:pt x="11" y="132"/>
                    </a:cubicBezTo>
                    <a:cubicBezTo>
                      <a:pt x="11" y="132"/>
                      <a:pt x="11" y="134"/>
                      <a:pt x="12" y="134"/>
                    </a:cubicBezTo>
                    <a:cubicBezTo>
                      <a:pt x="12" y="134"/>
                      <a:pt x="12" y="133"/>
                      <a:pt x="12" y="133"/>
                    </a:cubicBezTo>
                    <a:cubicBezTo>
                      <a:pt x="12" y="133"/>
                      <a:pt x="12" y="134"/>
                      <a:pt x="13" y="134"/>
                    </a:cubicBezTo>
                    <a:cubicBezTo>
                      <a:pt x="13" y="134"/>
                      <a:pt x="13" y="134"/>
                      <a:pt x="14" y="134"/>
                    </a:cubicBezTo>
                    <a:cubicBezTo>
                      <a:pt x="14" y="135"/>
                      <a:pt x="14" y="135"/>
                      <a:pt x="15" y="135"/>
                    </a:cubicBezTo>
                    <a:cubicBezTo>
                      <a:pt x="15" y="134"/>
                      <a:pt x="15" y="134"/>
                      <a:pt x="16" y="134"/>
                    </a:cubicBezTo>
                    <a:cubicBezTo>
                      <a:pt x="16" y="134"/>
                      <a:pt x="16" y="133"/>
                      <a:pt x="16" y="132"/>
                    </a:cubicBezTo>
                    <a:cubicBezTo>
                      <a:pt x="17" y="132"/>
                      <a:pt x="17" y="133"/>
                      <a:pt x="18" y="133"/>
                    </a:cubicBezTo>
                    <a:cubicBezTo>
                      <a:pt x="18" y="133"/>
                      <a:pt x="18" y="134"/>
                      <a:pt x="18" y="134"/>
                    </a:cubicBezTo>
                    <a:cubicBezTo>
                      <a:pt x="19" y="134"/>
                      <a:pt x="19" y="134"/>
                      <a:pt x="19" y="134"/>
                    </a:cubicBezTo>
                    <a:cubicBezTo>
                      <a:pt x="19" y="134"/>
                      <a:pt x="19" y="135"/>
                      <a:pt x="19" y="135"/>
                    </a:cubicBezTo>
                    <a:cubicBezTo>
                      <a:pt x="20" y="136"/>
                      <a:pt x="20" y="136"/>
                      <a:pt x="21" y="136"/>
                    </a:cubicBezTo>
                    <a:cubicBezTo>
                      <a:pt x="21" y="136"/>
                      <a:pt x="20" y="135"/>
                      <a:pt x="20" y="135"/>
                    </a:cubicBezTo>
                    <a:cubicBezTo>
                      <a:pt x="20" y="134"/>
                      <a:pt x="20" y="134"/>
                      <a:pt x="20" y="134"/>
                    </a:cubicBezTo>
                    <a:cubicBezTo>
                      <a:pt x="21" y="134"/>
                      <a:pt x="21" y="133"/>
                      <a:pt x="21" y="133"/>
                    </a:cubicBezTo>
                    <a:cubicBezTo>
                      <a:pt x="22" y="133"/>
                      <a:pt x="22" y="134"/>
                      <a:pt x="22" y="134"/>
                    </a:cubicBezTo>
                    <a:cubicBezTo>
                      <a:pt x="23" y="134"/>
                      <a:pt x="23" y="135"/>
                      <a:pt x="24" y="135"/>
                    </a:cubicBezTo>
                    <a:cubicBezTo>
                      <a:pt x="24" y="134"/>
                      <a:pt x="23" y="133"/>
                      <a:pt x="23" y="132"/>
                    </a:cubicBezTo>
                    <a:cubicBezTo>
                      <a:pt x="23" y="132"/>
                      <a:pt x="23" y="132"/>
                      <a:pt x="24" y="132"/>
                    </a:cubicBezTo>
                    <a:cubicBezTo>
                      <a:pt x="24" y="132"/>
                      <a:pt x="25" y="132"/>
                      <a:pt x="25" y="132"/>
                    </a:cubicBezTo>
                    <a:cubicBezTo>
                      <a:pt x="25" y="131"/>
                      <a:pt x="25" y="131"/>
                      <a:pt x="26" y="131"/>
                    </a:cubicBezTo>
                    <a:cubicBezTo>
                      <a:pt x="26" y="131"/>
                      <a:pt x="26" y="130"/>
                      <a:pt x="26" y="130"/>
                    </a:cubicBezTo>
                    <a:cubicBezTo>
                      <a:pt x="26" y="130"/>
                      <a:pt x="25" y="130"/>
                      <a:pt x="25" y="130"/>
                    </a:cubicBezTo>
                    <a:cubicBezTo>
                      <a:pt x="25" y="131"/>
                      <a:pt x="25" y="131"/>
                      <a:pt x="24" y="131"/>
                    </a:cubicBezTo>
                    <a:cubicBezTo>
                      <a:pt x="24" y="131"/>
                      <a:pt x="24" y="131"/>
                      <a:pt x="23" y="131"/>
                    </a:cubicBezTo>
                    <a:cubicBezTo>
                      <a:pt x="23" y="131"/>
                      <a:pt x="23" y="131"/>
                      <a:pt x="22" y="131"/>
                    </a:cubicBezTo>
                    <a:cubicBezTo>
                      <a:pt x="22" y="131"/>
                      <a:pt x="22" y="130"/>
                      <a:pt x="22" y="130"/>
                    </a:cubicBezTo>
                    <a:cubicBezTo>
                      <a:pt x="22" y="130"/>
                      <a:pt x="22" y="130"/>
                      <a:pt x="23" y="130"/>
                    </a:cubicBezTo>
                    <a:cubicBezTo>
                      <a:pt x="23" y="130"/>
                      <a:pt x="23" y="129"/>
                      <a:pt x="24" y="129"/>
                    </a:cubicBezTo>
                    <a:cubicBezTo>
                      <a:pt x="24" y="129"/>
                      <a:pt x="24" y="128"/>
                      <a:pt x="25" y="128"/>
                    </a:cubicBezTo>
                    <a:cubicBezTo>
                      <a:pt x="25" y="129"/>
                      <a:pt x="25" y="128"/>
                      <a:pt x="26" y="127"/>
                    </a:cubicBezTo>
                    <a:cubicBezTo>
                      <a:pt x="26" y="127"/>
                      <a:pt x="26" y="126"/>
                      <a:pt x="26" y="126"/>
                    </a:cubicBezTo>
                    <a:cubicBezTo>
                      <a:pt x="25" y="127"/>
                      <a:pt x="25" y="127"/>
                      <a:pt x="25" y="127"/>
                    </a:cubicBezTo>
                    <a:cubicBezTo>
                      <a:pt x="24" y="128"/>
                      <a:pt x="24" y="128"/>
                      <a:pt x="23" y="128"/>
                    </a:cubicBezTo>
                    <a:cubicBezTo>
                      <a:pt x="23" y="128"/>
                      <a:pt x="23" y="129"/>
                      <a:pt x="22" y="129"/>
                    </a:cubicBezTo>
                    <a:cubicBezTo>
                      <a:pt x="22" y="129"/>
                      <a:pt x="21" y="130"/>
                      <a:pt x="21" y="130"/>
                    </a:cubicBezTo>
                    <a:cubicBezTo>
                      <a:pt x="21" y="130"/>
                      <a:pt x="22" y="131"/>
                      <a:pt x="22" y="131"/>
                    </a:cubicBezTo>
                    <a:cubicBezTo>
                      <a:pt x="22" y="131"/>
                      <a:pt x="22" y="132"/>
                      <a:pt x="22" y="132"/>
                    </a:cubicBezTo>
                    <a:cubicBezTo>
                      <a:pt x="21" y="132"/>
                      <a:pt x="21" y="132"/>
                      <a:pt x="20" y="132"/>
                    </a:cubicBezTo>
                    <a:cubicBezTo>
                      <a:pt x="20" y="132"/>
                      <a:pt x="20" y="132"/>
                      <a:pt x="19" y="132"/>
                    </a:cubicBezTo>
                    <a:cubicBezTo>
                      <a:pt x="19" y="132"/>
                      <a:pt x="19" y="132"/>
                      <a:pt x="18" y="132"/>
                    </a:cubicBezTo>
                    <a:cubicBezTo>
                      <a:pt x="18" y="131"/>
                      <a:pt x="17" y="131"/>
                      <a:pt x="17" y="131"/>
                    </a:cubicBezTo>
                    <a:cubicBezTo>
                      <a:pt x="17" y="131"/>
                      <a:pt x="17" y="130"/>
                      <a:pt x="17" y="130"/>
                    </a:cubicBezTo>
                    <a:cubicBezTo>
                      <a:pt x="18" y="129"/>
                      <a:pt x="18" y="129"/>
                      <a:pt x="18" y="128"/>
                    </a:cubicBezTo>
                    <a:cubicBezTo>
                      <a:pt x="18" y="128"/>
                      <a:pt x="18" y="128"/>
                      <a:pt x="17" y="128"/>
                    </a:cubicBezTo>
                    <a:cubicBezTo>
                      <a:pt x="17" y="128"/>
                      <a:pt x="17" y="128"/>
                      <a:pt x="17" y="128"/>
                    </a:cubicBezTo>
                    <a:cubicBezTo>
                      <a:pt x="17" y="129"/>
                      <a:pt x="17" y="129"/>
                      <a:pt x="17" y="129"/>
                    </a:cubicBezTo>
                    <a:cubicBezTo>
                      <a:pt x="17" y="130"/>
                      <a:pt x="16" y="131"/>
                      <a:pt x="16" y="131"/>
                    </a:cubicBezTo>
                    <a:cubicBezTo>
                      <a:pt x="16" y="131"/>
                      <a:pt x="16" y="129"/>
                      <a:pt x="16" y="129"/>
                    </a:cubicBezTo>
                    <a:cubicBezTo>
                      <a:pt x="15" y="130"/>
                      <a:pt x="15" y="131"/>
                      <a:pt x="15" y="131"/>
                    </a:cubicBezTo>
                    <a:cubicBezTo>
                      <a:pt x="15" y="131"/>
                      <a:pt x="15" y="131"/>
                      <a:pt x="15" y="131"/>
                    </a:cubicBezTo>
                    <a:cubicBezTo>
                      <a:pt x="15" y="132"/>
                      <a:pt x="16" y="132"/>
                      <a:pt x="15" y="132"/>
                    </a:cubicBezTo>
                    <a:cubicBezTo>
                      <a:pt x="15" y="132"/>
                      <a:pt x="15" y="133"/>
                      <a:pt x="14" y="132"/>
                    </a:cubicBezTo>
                    <a:cubicBezTo>
                      <a:pt x="14" y="132"/>
                      <a:pt x="13" y="132"/>
                      <a:pt x="13" y="132"/>
                    </a:cubicBezTo>
                    <a:cubicBezTo>
                      <a:pt x="13" y="132"/>
                      <a:pt x="14" y="132"/>
                      <a:pt x="13" y="131"/>
                    </a:cubicBezTo>
                    <a:cubicBezTo>
                      <a:pt x="13" y="131"/>
                      <a:pt x="13" y="132"/>
                      <a:pt x="12" y="132"/>
                    </a:cubicBezTo>
                    <a:cubicBezTo>
                      <a:pt x="12" y="132"/>
                      <a:pt x="12" y="132"/>
                      <a:pt x="11" y="132"/>
                    </a:cubicBezTo>
                    <a:cubicBezTo>
                      <a:pt x="11" y="131"/>
                      <a:pt x="11" y="132"/>
                      <a:pt x="10" y="132"/>
                    </a:cubicBezTo>
                    <a:cubicBezTo>
                      <a:pt x="10" y="132"/>
                      <a:pt x="10" y="132"/>
                      <a:pt x="9" y="132"/>
                    </a:cubicBezTo>
                    <a:cubicBezTo>
                      <a:pt x="9" y="132"/>
                      <a:pt x="8" y="132"/>
                      <a:pt x="8" y="132"/>
                    </a:cubicBezTo>
                    <a:cubicBezTo>
                      <a:pt x="7" y="133"/>
                      <a:pt x="7" y="133"/>
                      <a:pt x="6" y="133"/>
                    </a:cubicBezTo>
                    <a:cubicBezTo>
                      <a:pt x="6" y="132"/>
                      <a:pt x="5" y="132"/>
                      <a:pt x="5" y="132"/>
                    </a:cubicBezTo>
                    <a:cubicBezTo>
                      <a:pt x="5" y="132"/>
                      <a:pt x="5" y="132"/>
                      <a:pt x="5" y="132"/>
                    </a:cubicBezTo>
                    <a:cubicBezTo>
                      <a:pt x="4" y="132"/>
                      <a:pt x="4" y="132"/>
                      <a:pt x="3" y="133"/>
                    </a:cubicBezTo>
                    <a:cubicBezTo>
                      <a:pt x="3" y="133"/>
                      <a:pt x="2" y="134"/>
                      <a:pt x="2" y="134"/>
                    </a:cubicBezTo>
                    <a:cubicBezTo>
                      <a:pt x="2" y="134"/>
                      <a:pt x="1" y="135"/>
                      <a:pt x="1" y="135"/>
                    </a:cubicBezTo>
                    <a:cubicBezTo>
                      <a:pt x="1" y="135"/>
                      <a:pt x="0" y="135"/>
                      <a:pt x="0" y="134"/>
                    </a:cubicBezTo>
                    <a:cubicBezTo>
                      <a:pt x="1" y="133"/>
                      <a:pt x="2" y="132"/>
                      <a:pt x="2" y="132"/>
                    </a:cubicBezTo>
                    <a:cubicBezTo>
                      <a:pt x="2" y="132"/>
                      <a:pt x="1" y="132"/>
                      <a:pt x="1" y="132"/>
                    </a:cubicBezTo>
                    <a:cubicBezTo>
                      <a:pt x="1" y="131"/>
                      <a:pt x="2" y="131"/>
                      <a:pt x="3" y="132"/>
                    </a:cubicBezTo>
                    <a:cubicBezTo>
                      <a:pt x="3" y="132"/>
                      <a:pt x="3" y="131"/>
                      <a:pt x="3" y="131"/>
                    </a:cubicBezTo>
                    <a:cubicBezTo>
                      <a:pt x="3" y="131"/>
                      <a:pt x="3" y="131"/>
                      <a:pt x="4" y="131"/>
                    </a:cubicBezTo>
                    <a:cubicBezTo>
                      <a:pt x="4" y="130"/>
                      <a:pt x="5" y="130"/>
                      <a:pt x="5" y="130"/>
                    </a:cubicBezTo>
                    <a:cubicBezTo>
                      <a:pt x="5" y="130"/>
                      <a:pt x="4" y="130"/>
                      <a:pt x="4" y="130"/>
                    </a:cubicBezTo>
                    <a:cubicBezTo>
                      <a:pt x="3" y="130"/>
                      <a:pt x="2" y="130"/>
                      <a:pt x="2" y="130"/>
                    </a:cubicBezTo>
                    <a:cubicBezTo>
                      <a:pt x="2" y="129"/>
                      <a:pt x="3" y="129"/>
                      <a:pt x="3" y="129"/>
                    </a:cubicBezTo>
                    <a:cubicBezTo>
                      <a:pt x="4" y="128"/>
                      <a:pt x="4" y="128"/>
                      <a:pt x="4" y="128"/>
                    </a:cubicBezTo>
                    <a:cubicBezTo>
                      <a:pt x="4" y="128"/>
                      <a:pt x="5" y="129"/>
                      <a:pt x="5" y="128"/>
                    </a:cubicBezTo>
                    <a:cubicBezTo>
                      <a:pt x="5" y="128"/>
                      <a:pt x="5" y="127"/>
                      <a:pt x="4" y="127"/>
                    </a:cubicBezTo>
                    <a:cubicBezTo>
                      <a:pt x="4" y="127"/>
                      <a:pt x="3" y="127"/>
                      <a:pt x="3" y="127"/>
                    </a:cubicBezTo>
                    <a:cubicBezTo>
                      <a:pt x="3" y="126"/>
                      <a:pt x="3" y="125"/>
                      <a:pt x="3" y="125"/>
                    </a:cubicBezTo>
                    <a:cubicBezTo>
                      <a:pt x="4" y="125"/>
                      <a:pt x="4" y="124"/>
                      <a:pt x="5" y="124"/>
                    </a:cubicBezTo>
                    <a:cubicBezTo>
                      <a:pt x="5" y="124"/>
                      <a:pt x="6" y="125"/>
                      <a:pt x="6" y="124"/>
                    </a:cubicBezTo>
                    <a:cubicBezTo>
                      <a:pt x="6" y="124"/>
                      <a:pt x="6" y="124"/>
                      <a:pt x="6" y="123"/>
                    </a:cubicBezTo>
                    <a:cubicBezTo>
                      <a:pt x="7" y="123"/>
                      <a:pt x="7" y="123"/>
                      <a:pt x="8" y="123"/>
                    </a:cubicBezTo>
                    <a:cubicBezTo>
                      <a:pt x="8" y="123"/>
                      <a:pt x="9" y="123"/>
                      <a:pt x="9" y="123"/>
                    </a:cubicBezTo>
                    <a:cubicBezTo>
                      <a:pt x="9" y="123"/>
                      <a:pt x="9" y="124"/>
                      <a:pt x="9" y="124"/>
                    </a:cubicBezTo>
                    <a:cubicBezTo>
                      <a:pt x="10" y="124"/>
                      <a:pt x="11" y="124"/>
                      <a:pt x="11" y="124"/>
                    </a:cubicBezTo>
                    <a:cubicBezTo>
                      <a:pt x="11" y="124"/>
                      <a:pt x="12" y="124"/>
                      <a:pt x="12" y="125"/>
                    </a:cubicBezTo>
                    <a:cubicBezTo>
                      <a:pt x="12" y="125"/>
                      <a:pt x="13" y="125"/>
                      <a:pt x="13" y="125"/>
                    </a:cubicBezTo>
                    <a:cubicBezTo>
                      <a:pt x="14" y="125"/>
                      <a:pt x="14" y="126"/>
                      <a:pt x="14" y="126"/>
                    </a:cubicBezTo>
                    <a:cubicBezTo>
                      <a:pt x="15" y="126"/>
                      <a:pt x="15" y="126"/>
                      <a:pt x="15" y="125"/>
                    </a:cubicBezTo>
                    <a:cubicBezTo>
                      <a:pt x="14" y="125"/>
                      <a:pt x="14" y="124"/>
                      <a:pt x="14" y="124"/>
                    </a:cubicBezTo>
                    <a:cubicBezTo>
                      <a:pt x="14" y="124"/>
                      <a:pt x="14" y="124"/>
                      <a:pt x="15" y="124"/>
                    </a:cubicBezTo>
                    <a:cubicBezTo>
                      <a:pt x="15" y="124"/>
                      <a:pt x="16" y="125"/>
                      <a:pt x="16" y="124"/>
                    </a:cubicBezTo>
                    <a:cubicBezTo>
                      <a:pt x="16" y="123"/>
                      <a:pt x="16" y="123"/>
                      <a:pt x="17" y="124"/>
                    </a:cubicBezTo>
                    <a:cubicBezTo>
                      <a:pt x="18" y="124"/>
                      <a:pt x="18" y="124"/>
                      <a:pt x="18" y="124"/>
                    </a:cubicBezTo>
                    <a:cubicBezTo>
                      <a:pt x="18" y="123"/>
                      <a:pt x="18" y="123"/>
                      <a:pt x="18" y="123"/>
                    </a:cubicBezTo>
                    <a:cubicBezTo>
                      <a:pt x="17" y="123"/>
                      <a:pt x="17" y="123"/>
                      <a:pt x="17" y="123"/>
                    </a:cubicBezTo>
                    <a:cubicBezTo>
                      <a:pt x="16" y="122"/>
                      <a:pt x="16" y="122"/>
                      <a:pt x="16" y="123"/>
                    </a:cubicBezTo>
                    <a:cubicBezTo>
                      <a:pt x="16" y="123"/>
                      <a:pt x="15" y="123"/>
                      <a:pt x="15" y="123"/>
                    </a:cubicBezTo>
                    <a:cubicBezTo>
                      <a:pt x="14" y="123"/>
                      <a:pt x="13" y="123"/>
                      <a:pt x="13" y="123"/>
                    </a:cubicBezTo>
                    <a:cubicBezTo>
                      <a:pt x="13" y="124"/>
                      <a:pt x="13" y="124"/>
                      <a:pt x="12" y="124"/>
                    </a:cubicBezTo>
                    <a:cubicBezTo>
                      <a:pt x="12" y="123"/>
                      <a:pt x="11" y="123"/>
                      <a:pt x="11" y="123"/>
                    </a:cubicBezTo>
                    <a:cubicBezTo>
                      <a:pt x="10" y="123"/>
                      <a:pt x="10" y="122"/>
                      <a:pt x="9" y="122"/>
                    </a:cubicBezTo>
                    <a:cubicBezTo>
                      <a:pt x="8" y="122"/>
                      <a:pt x="7" y="123"/>
                      <a:pt x="6" y="122"/>
                    </a:cubicBezTo>
                    <a:cubicBezTo>
                      <a:pt x="6" y="122"/>
                      <a:pt x="5" y="123"/>
                      <a:pt x="5" y="123"/>
                    </a:cubicBezTo>
                    <a:cubicBezTo>
                      <a:pt x="5" y="123"/>
                      <a:pt x="4" y="123"/>
                      <a:pt x="4" y="124"/>
                    </a:cubicBezTo>
                    <a:cubicBezTo>
                      <a:pt x="3" y="124"/>
                      <a:pt x="2" y="125"/>
                      <a:pt x="2" y="124"/>
                    </a:cubicBezTo>
                    <a:cubicBezTo>
                      <a:pt x="2" y="124"/>
                      <a:pt x="2" y="123"/>
                      <a:pt x="2" y="123"/>
                    </a:cubicBezTo>
                    <a:cubicBezTo>
                      <a:pt x="3" y="123"/>
                      <a:pt x="3" y="123"/>
                      <a:pt x="3" y="123"/>
                    </a:cubicBezTo>
                    <a:cubicBezTo>
                      <a:pt x="3" y="122"/>
                      <a:pt x="3" y="122"/>
                      <a:pt x="3" y="122"/>
                    </a:cubicBezTo>
                    <a:cubicBezTo>
                      <a:pt x="3" y="122"/>
                      <a:pt x="3" y="122"/>
                      <a:pt x="3" y="122"/>
                    </a:cubicBezTo>
                    <a:cubicBezTo>
                      <a:pt x="3" y="121"/>
                      <a:pt x="4" y="121"/>
                      <a:pt x="4" y="121"/>
                    </a:cubicBezTo>
                    <a:cubicBezTo>
                      <a:pt x="4" y="122"/>
                      <a:pt x="4" y="121"/>
                      <a:pt x="4" y="121"/>
                    </a:cubicBezTo>
                    <a:cubicBezTo>
                      <a:pt x="4" y="121"/>
                      <a:pt x="5" y="122"/>
                      <a:pt x="5" y="122"/>
                    </a:cubicBezTo>
                    <a:cubicBezTo>
                      <a:pt x="6" y="121"/>
                      <a:pt x="5" y="121"/>
                      <a:pt x="5" y="121"/>
                    </a:cubicBezTo>
                    <a:cubicBezTo>
                      <a:pt x="4" y="121"/>
                      <a:pt x="4" y="121"/>
                      <a:pt x="4" y="120"/>
                    </a:cubicBezTo>
                    <a:cubicBezTo>
                      <a:pt x="4" y="120"/>
                      <a:pt x="4" y="119"/>
                      <a:pt x="4" y="119"/>
                    </a:cubicBezTo>
                    <a:cubicBezTo>
                      <a:pt x="4" y="119"/>
                      <a:pt x="5" y="119"/>
                      <a:pt x="5" y="119"/>
                    </a:cubicBezTo>
                    <a:cubicBezTo>
                      <a:pt x="5" y="119"/>
                      <a:pt x="5" y="118"/>
                      <a:pt x="5" y="119"/>
                    </a:cubicBezTo>
                    <a:cubicBezTo>
                      <a:pt x="5" y="119"/>
                      <a:pt x="5" y="119"/>
                      <a:pt x="5" y="119"/>
                    </a:cubicBezTo>
                    <a:cubicBezTo>
                      <a:pt x="6" y="119"/>
                      <a:pt x="6" y="120"/>
                      <a:pt x="6" y="120"/>
                    </a:cubicBezTo>
                    <a:cubicBezTo>
                      <a:pt x="6" y="120"/>
                      <a:pt x="6" y="121"/>
                      <a:pt x="7" y="121"/>
                    </a:cubicBezTo>
                    <a:cubicBezTo>
                      <a:pt x="7" y="121"/>
                      <a:pt x="8" y="122"/>
                      <a:pt x="8" y="121"/>
                    </a:cubicBezTo>
                    <a:cubicBezTo>
                      <a:pt x="8" y="121"/>
                      <a:pt x="7" y="120"/>
                      <a:pt x="7" y="120"/>
                    </a:cubicBezTo>
                    <a:cubicBezTo>
                      <a:pt x="6" y="120"/>
                      <a:pt x="6" y="120"/>
                      <a:pt x="6" y="119"/>
                    </a:cubicBezTo>
                    <a:cubicBezTo>
                      <a:pt x="6" y="119"/>
                      <a:pt x="7" y="118"/>
                      <a:pt x="7" y="118"/>
                    </a:cubicBezTo>
                    <a:cubicBezTo>
                      <a:pt x="8" y="119"/>
                      <a:pt x="8" y="118"/>
                      <a:pt x="8" y="118"/>
                    </a:cubicBezTo>
                    <a:cubicBezTo>
                      <a:pt x="8" y="118"/>
                      <a:pt x="7" y="118"/>
                      <a:pt x="7" y="117"/>
                    </a:cubicBezTo>
                    <a:cubicBezTo>
                      <a:pt x="8" y="117"/>
                      <a:pt x="8" y="116"/>
                      <a:pt x="8" y="116"/>
                    </a:cubicBezTo>
                    <a:cubicBezTo>
                      <a:pt x="9" y="117"/>
                      <a:pt x="9" y="117"/>
                      <a:pt x="9" y="117"/>
                    </a:cubicBezTo>
                    <a:cubicBezTo>
                      <a:pt x="10" y="117"/>
                      <a:pt x="10" y="116"/>
                      <a:pt x="11" y="116"/>
                    </a:cubicBezTo>
                    <a:cubicBezTo>
                      <a:pt x="11" y="116"/>
                      <a:pt x="12" y="117"/>
                      <a:pt x="12" y="117"/>
                    </a:cubicBezTo>
                    <a:cubicBezTo>
                      <a:pt x="12" y="117"/>
                      <a:pt x="11" y="118"/>
                      <a:pt x="11" y="118"/>
                    </a:cubicBezTo>
                    <a:cubicBezTo>
                      <a:pt x="10" y="118"/>
                      <a:pt x="10" y="119"/>
                      <a:pt x="10" y="119"/>
                    </a:cubicBezTo>
                    <a:cubicBezTo>
                      <a:pt x="9" y="119"/>
                      <a:pt x="9" y="119"/>
                      <a:pt x="9" y="120"/>
                    </a:cubicBezTo>
                    <a:cubicBezTo>
                      <a:pt x="9" y="120"/>
                      <a:pt x="10" y="119"/>
                      <a:pt x="11" y="120"/>
                    </a:cubicBezTo>
                    <a:cubicBezTo>
                      <a:pt x="11" y="120"/>
                      <a:pt x="10" y="121"/>
                      <a:pt x="10" y="121"/>
                    </a:cubicBezTo>
                    <a:cubicBezTo>
                      <a:pt x="10" y="122"/>
                      <a:pt x="11" y="121"/>
                      <a:pt x="11" y="120"/>
                    </a:cubicBezTo>
                    <a:cubicBezTo>
                      <a:pt x="12" y="121"/>
                      <a:pt x="12" y="121"/>
                      <a:pt x="13" y="121"/>
                    </a:cubicBezTo>
                    <a:cubicBezTo>
                      <a:pt x="13" y="121"/>
                      <a:pt x="13" y="121"/>
                      <a:pt x="14" y="121"/>
                    </a:cubicBezTo>
                    <a:cubicBezTo>
                      <a:pt x="14" y="122"/>
                      <a:pt x="15" y="122"/>
                      <a:pt x="15" y="121"/>
                    </a:cubicBezTo>
                    <a:cubicBezTo>
                      <a:pt x="15" y="121"/>
                      <a:pt x="14" y="121"/>
                      <a:pt x="14" y="121"/>
                    </a:cubicBezTo>
                    <a:cubicBezTo>
                      <a:pt x="14" y="120"/>
                      <a:pt x="13" y="120"/>
                      <a:pt x="12" y="120"/>
                    </a:cubicBezTo>
                    <a:cubicBezTo>
                      <a:pt x="12" y="120"/>
                      <a:pt x="11" y="119"/>
                      <a:pt x="11" y="119"/>
                    </a:cubicBezTo>
                    <a:cubicBezTo>
                      <a:pt x="11" y="119"/>
                      <a:pt x="12" y="118"/>
                      <a:pt x="12" y="118"/>
                    </a:cubicBezTo>
                    <a:cubicBezTo>
                      <a:pt x="13" y="118"/>
                      <a:pt x="14" y="117"/>
                      <a:pt x="14" y="117"/>
                    </a:cubicBezTo>
                    <a:cubicBezTo>
                      <a:pt x="14" y="117"/>
                      <a:pt x="14" y="118"/>
                      <a:pt x="14" y="119"/>
                    </a:cubicBezTo>
                    <a:cubicBezTo>
                      <a:pt x="15" y="119"/>
                      <a:pt x="15" y="119"/>
                      <a:pt x="15" y="119"/>
                    </a:cubicBezTo>
                    <a:cubicBezTo>
                      <a:pt x="16" y="121"/>
                      <a:pt x="16" y="121"/>
                      <a:pt x="16" y="121"/>
                    </a:cubicBezTo>
                    <a:cubicBezTo>
                      <a:pt x="17" y="121"/>
                      <a:pt x="16" y="120"/>
                      <a:pt x="16" y="119"/>
                    </a:cubicBezTo>
                    <a:cubicBezTo>
                      <a:pt x="16" y="119"/>
                      <a:pt x="15" y="118"/>
                      <a:pt x="15" y="118"/>
                    </a:cubicBezTo>
                    <a:cubicBezTo>
                      <a:pt x="15" y="118"/>
                      <a:pt x="15" y="117"/>
                      <a:pt x="15" y="117"/>
                    </a:cubicBezTo>
                    <a:cubicBezTo>
                      <a:pt x="15" y="117"/>
                      <a:pt x="15" y="117"/>
                      <a:pt x="16" y="117"/>
                    </a:cubicBezTo>
                    <a:cubicBezTo>
                      <a:pt x="16" y="117"/>
                      <a:pt x="16" y="117"/>
                      <a:pt x="17" y="117"/>
                    </a:cubicBezTo>
                    <a:cubicBezTo>
                      <a:pt x="18" y="117"/>
                      <a:pt x="18" y="117"/>
                      <a:pt x="18" y="117"/>
                    </a:cubicBezTo>
                    <a:cubicBezTo>
                      <a:pt x="18" y="118"/>
                      <a:pt x="19" y="118"/>
                      <a:pt x="19" y="119"/>
                    </a:cubicBezTo>
                    <a:cubicBezTo>
                      <a:pt x="19" y="120"/>
                      <a:pt x="18" y="120"/>
                      <a:pt x="18" y="121"/>
                    </a:cubicBezTo>
                    <a:cubicBezTo>
                      <a:pt x="19" y="121"/>
                      <a:pt x="19" y="121"/>
                      <a:pt x="19" y="120"/>
                    </a:cubicBezTo>
                    <a:cubicBezTo>
                      <a:pt x="20" y="120"/>
                      <a:pt x="19" y="119"/>
                      <a:pt x="20" y="119"/>
                    </a:cubicBezTo>
                    <a:cubicBezTo>
                      <a:pt x="20" y="118"/>
                      <a:pt x="20" y="119"/>
                      <a:pt x="21" y="119"/>
                    </a:cubicBezTo>
                    <a:cubicBezTo>
                      <a:pt x="21" y="119"/>
                      <a:pt x="21" y="119"/>
                      <a:pt x="22" y="119"/>
                    </a:cubicBezTo>
                    <a:cubicBezTo>
                      <a:pt x="22" y="118"/>
                      <a:pt x="22" y="119"/>
                      <a:pt x="23" y="119"/>
                    </a:cubicBezTo>
                    <a:cubicBezTo>
                      <a:pt x="23" y="118"/>
                      <a:pt x="23" y="118"/>
                      <a:pt x="22" y="118"/>
                    </a:cubicBezTo>
                    <a:cubicBezTo>
                      <a:pt x="22" y="118"/>
                      <a:pt x="21" y="118"/>
                      <a:pt x="21" y="118"/>
                    </a:cubicBezTo>
                    <a:cubicBezTo>
                      <a:pt x="20" y="118"/>
                      <a:pt x="20" y="118"/>
                      <a:pt x="20" y="118"/>
                    </a:cubicBezTo>
                    <a:cubicBezTo>
                      <a:pt x="20" y="118"/>
                      <a:pt x="19" y="118"/>
                      <a:pt x="19" y="117"/>
                    </a:cubicBezTo>
                    <a:cubicBezTo>
                      <a:pt x="19" y="116"/>
                      <a:pt x="19" y="116"/>
                      <a:pt x="18" y="116"/>
                    </a:cubicBezTo>
                    <a:cubicBezTo>
                      <a:pt x="17" y="116"/>
                      <a:pt x="17" y="115"/>
                      <a:pt x="16" y="116"/>
                    </a:cubicBezTo>
                    <a:cubicBezTo>
                      <a:pt x="16" y="116"/>
                      <a:pt x="14" y="116"/>
                      <a:pt x="14" y="116"/>
                    </a:cubicBezTo>
                    <a:cubicBezTo>
                      <a:pt x="14" y="117"/>
                      <a:pt x="13" y="117"/>
                      <a:pt x="12" y="117"/>
                    </a:cubicBezTo>
                    <a:cubicBezTo>
                      <a:pt x="12" y="117"/>
                      <a:pt x="12" y="116"/>
                      <a:pt x="12" y="116"/>
                    </a:cubicBezTo>
                    <a:cubicBezTo>
                      <a:pt x="13" y="116"/>
                      <a:pt x="11" y="116"/>
                      <a:pt x="11" y="115"/>
                    </a:cubicBezTo>
                    <a:cubicBezTo>
                      <a:pt x="11" y="115"/>
                      <a:pt x="12" y="114"/>
                      <a:pt x="12" y="114"/>
                    </a:cubicBezTo>
                    <a:cubicBezTo>
                      <a:pt x="12" y="114"/>
                      <a:pt x="12" y="115"/>
                      <a:pt x="13" y="115"/>
                    </a:cubicBezTo>
                    <a:cubicBezTo>
                      <a:pt x="13" y="115"/>
                      <a:pt x="12" y="114"/>
                      <a:pt x="12" y="114"/>
                    </a:cubicBezTo>
                    <a:cubicBezTo>
                      <a:pt x="13" y="113"/>
                      <a:pt x="13" y="113"/>
                      <a:pt x="13" y="113"/>
                    </a:cubicBezTo>
                    <a:cubicBezTo>
                      <a:pt x="14" y="113"/>
                      <a:pt x="14" y="114"/>
                      <a:pt x="14" y="114"/>
                    </a:cubicBezTo>
                    <a:cubicBezTo>
                      <a:pt x="14" y="114"/>
                      <a:pt x="13" y="114"/>
                      <a:pt x="14" y="114"/>
                    </a:cubicBezTo>
                    <a:cubicBezTo>
                      <a:pt x="14" y="114"/>
                      <a:pt x="15" y="115"/>
                      <a:pt x="15" y="114"/>
                    </a:cubicBezTo>
                    <a:cubicBezTo>
                      <a:pt x="16" y="114"/>
                      <a:pt x="16" y="113"/>
                      <a:pt x="17" y="113"/>
                    </a:cubicBezTo>
                    <a:cubicBezTo>
                      <a:pt x="17" y="113"/>
                      <a:pt x="18" y="113"/>
                      <a:pt x="18" y="113"/>
                    </a:cubicBezTo>
                    <a:cubicBezTo>
                      <a:pt x="19" y="113"/>
                      <a:pt x="19" y="113"/>
                      <a:pt x="18" y="113"/>
                    </a:cubicBezTo>
                    <a:cubicBezTo>
                      <a:pt x="18" y="113"/>
                      <a:pt x="18" y="114"/>
                      <a:pt x="18" y="114"/>
                    </a:cubicBezTo>
                    <a:cubicBezTo>
                      <a:pt x="19" y="115"/>
                      <a:pt x="18" y="114"/>
                      <a:pt x="19" y="114"/>
                    </a:cubicBezTo>
                    <a:cubicBezTo>
                      <a:pt x="20" y="114"/>
                      <a:pt x="20" y="114"/>
                      <a:pt x="20" y="114"/>
                    </a:cubicBezTo>
                    <a:cubicBezTo>
                      <a:pt x="21" y="114"/>
                      <a:pt x="21" y="114"/>
                      <a:pt x="22" y="114"/>
                    </a:cubicBezTo>
                    <a:cubicBezTo>
                      <a:pt x="22" y="114"/>
                      <a:pt x="22" y="115"/>
                      <a:pt x="22" y="115"/>
                    </a:cubicBezTo>
                    <a:cubicBezTo>
                      <a:pt x="23" y="115"/>
                      <a:pt x="24" y="116"/>
                      <a:pt x="24" y="116"/>
                    </a:cubicBezTo>
                    <a:cubicBezTo>
                      <a:pt x="24" y="115"/>
                      <a:pt x="23" y="115"/>
                      <a:pt x="23" y="114"/>
                    </a:cubicBezTo>
                    <a:cubicBezTo>
                      <a:pt x="23" y="114"/>
                      <a:pt x="23" y="114"/>
                      <a:pt x="24" y="114"/>
                    </a:cubicBezTo>
                    <a:cubicBezTo>
                      <a:pt x="24" y="114"/>
                      <a:pt x="25" y="113"/>
                      <a:pt x="25" y="113"/>
                    </a:cubicBezTo>
                    <a:cubicBezTo>
                      <a:pt x="26" y="113"/>
                      <a:pt x="26" y="113"/>
                      <a:pt x="27" y="113"/>
                    </a:cubicBezTo>
                    <a:cubicBezTo>
                      <a:pt x="27" y="113"/>
                      <a:pt x="28" y="113"/>
                      <a:pt x="28" y="114"/>
                    </a:cubicBezTo>
                    <a:cubicBezTo>
                      <a:pt x="28" y="114"/>
                      <a:pt x="29" y="114"/>
                      <a:pt x="29" y="113"/>
                    </a:cubicBezTo>
                    <a:cubicBezTo>
                      <a:pt x="28" y="112"/>
                      <a:pt x="28" y="112"/>
                      <a:pt x="27" y="112"/>
                    </a:cubicBezTo>
                    <a:cubicBezTo>
                      <a:pt x="26" y="112"/>
                      <a:pt x="25" y="112"/>
                      <a:pt x="25" y="113"/>
                    </a:cubicBezTo>
                    <a:cubicBezTo>
                      <a:pt x="24" y="113"/>
                      <a:pt x="23" y="114"/>
                      <a:pt x="22" y="113"/>
                    </a:cubicBezTo>
                    <a:cubicBezTo>
                      <a:pt x="22" y="113"/>
                      <a:pt x="23" y="113"/>
                      <a:pt x="23" y="112"/>
                    </a:cubicBezTo>
                    <a:cubicBezTo>
                      <a:pt x="22" y="112"/>
                      <a:pt x="22" y="112"/>
                      <a:pt x="21" y="113"/>
                    </a:cubicBezTo>
                    <a:cubicBezTo>
                      <a:pt x="20" y="113"/>
                      <a:pt x="19" y="113"/>
                      <a:pt x="19" y="113"/>
                    </a:cubicBezTo>
                    <a:cubicBezTo>
                      <a:pt x="19" y="112"/>
                      <a:pt x="19" y="112"/>
                      <a:pt x="19" y="112"/>
                    </a:cubicBezTo>
                    <a:cubicBezTo>
                      <a:pt x="19" y="112"/>
                      <a:pt x="19" y="112"/>
                      <a:pt x="18" y="112"/>
                    </a:cubicBezTo>
                    <a:cubicBezTo>
                      <a:pt x="18" y="112"/>
                      <a:pt x="17" y="112"/>
                      <a:pt x="17" y="112"/>
                    </a:cubicBezTo>
                    <a:cubicBezTo>
                      <a:pt x="17" y="111"/>
                      <a:pt x="18" y="111"/>
                      <a:pt x="18" y="111"/>
                    </a:cubicBezTo>
                    <a:cubicBezTo>
                      <a:pt x="18" y="111"/>
                      <a:pt x="19" y="111"/>
                      <a:pt x="19" y="111"/>
                    </a:cubicBezTo>
                    <a:cubicBezTo>
                      <a:pt x="19" y="111"/>
                      <a:pt x="18" y="111"/>
                      <a:pt x="19" y="110"/>
                    </a:cubicBezTo>
                    <a:cubicBezTo>
                      <a:pt x="19" y="110"/>
                      <a:pt x="20" y="110"/>
                      <a:pt x="21" y="109"/>
                    </a:cubicBezTo>
                    <a:cubicBezTo>
                      <a:pt x="21" y="109"/>
                      <a:pt x="22" y="110"/>
                      <a:pt x="22" y="110"/>
                    </a:cubicBezTo>
                    <a:cubicBezTo>
                      <a:pt x="23" y="109"/>
                      <a:pt x="22" y="109"/>
                      <a:pt x="22" y="109"/>
                    </a:cubicBezTo>
                    <a:cubicBezTo>
                      <a:pt x="22" y="109"/>
                      <a:pt x="23" y="108"/>
                      <a:pt x="23" y="108"/>
                    </a:cubicBezTo>
                    <a:cubicBezTo>
                      <a:pt x="23" y="108"/>
                      <a:pt x="24" y="108"/>
                      <a:pt x="24" y="108"/>
                    </a:cubicBezTo>
                    <a:cubicBezTo>
                      <a:pt x="24" y="108"/>
                      <a:pt x="25" y="108"/>
                      <a:pt x="24" y="109"/>
                    </a:cubicBezTo>
                    <a:cubicBezTo>
                      <a:pt x="24" y="109"/>
                      <a:pt x="24" y="110"/>
                      <a:pt x="25" y="110"/>
                    </a:cubicBezTo>
                    <a:cubicBezTo>
                      <a:pt x="25" y="110"/>
                      <a:pt x="26" y="109"/>
                      <a:pt x="26" y="110"/>
                    </a:cubicBezTo>
                    <a:cubicBezTo>
                      <a:pt x="26" y="110"/>
                      <a:pt x="27" y="111"/>
                      <a:pt x="27" y="110"/>
                    </a:cubicBezTo>
                    <a:cubicBezTo>
                      <a:pt x="27" y="110"/>
                      <a:pt x="27" y="110"/>
                      <a:pt x="27" y="110"/>
                    </a:cubicBezTo>
                    <a:cubicBezTo>
                      <a:pt x="28" y="110"/>
                      <a:pt x="28" y="111"/>
                      <a:pt x="28" y="111"/>
                    </a:cubicBezTo>
                    <a:cubicBezTo>
                      <a:pt x="28" y="112"/>
                      <a:pt x="29" y="112"/>
                      <a:pt x="29" y="112"/>
                    </a:cubicBezTo>
                    <a:cubicBezTo>
                      <a:pt x="30" y="112"/>
                      <a:pt x="30" y="112"/>
                      <a:pt x="30" y="113"/>
                    </a:cubicBezTo>
                    <a:cubicBezTo>
                      <a:pt x="31" y="113"/>
                      <a:pt x="31" y="114"/>
                      <a:pt x="32" y="114"/>
                    </a:cubicBezTo>
                    <a:cubicBezTo>
                      <a:pt x="32" y="113"/>
                      <a:pt x="32" y="112"/>
                      <a:pt x="31" y="112"/>
                    </a:cubicBezTo>
                    <a:cubicBezTo>
                      <a:pt x="31" y="112"/>
                      <a:pt x="30" y="112"/>
                      <a:pt x="29" y="112"/>
                    </a:cubicBezTo>
                    <a:cubicBezTo>
                      <a:pt x="29" y="111"/>
                      <a:pt x="29" y="111"/>
                      <a:pt x="28" y="110"/>
                    </a:cubicBezTo>
                    <a:cubicBezTo>
                      <a:pt x="28" y="110"/>
                      <a:pt x="28" y="109"/>
                      <a:pt x="27" y="109"/>
                    </a:cubicBezTo>
                    <a:cubicBezTo>
                      <a:pt x="27" y="109"/>
                      <a:pt x="27" y="109"/>
                      <a:pt x="27" y="109"/>
                    </a:cubicBezTo>
                    <a:cubicBezTo>
                      <a:pt x="27" y="108"/>
                      <a:pt x="28" y="108"/>
                      <a:pt x="28" y="108"/>
                    </a:cubicBezTo>
                    <a:cubicBezTo>
                      <a:pt x="28" y="109"/>
                      <a:pt x="29" y="110"/>
                      <a:pt x="29" y="110"/>
                    </a:cubicBezTo>
                    <a:cubicBezTo>
                      <a:pt x="29" y="110"/>
                      <a:pt x="30" y="110"/>
                      <a:pt x="30" y="111"/>
                    </a:cubicBezTo>
                    <a:cubicBezTo>
                      <a:pt x="30" y="111"/>
                      <a:pt x="30" y="111"/>
                      <a:pt x="30" y="111"/>
                    </a:cubicBezTo>
                    <a:cubicBezTo>
                      <a:pt x="30" y="111"/>
                      <a:pt x="31" y="112"/>
                      <a:pt x="31" y="112"/>
                    </a:cubicBezTo>
                    <a:cubicBezTo>
                      <a:pt x="31" y="111"/>
                      <a:pt x="31" y="111"/>
                      <a:pt x="31" y="111"/>
                    </a:cubicBezTo>
                    <a:cubicBezTo>
                      <a:pt x="31" y="110"/>
                      <a:pt x="31" y="109"/>
                      <a:pt x="31" y="109"/>
                    </a:cubicBezTo>
                    <a:cubicBezTo>
                      <a:pt x="31" y="109"/>
                      <a:pt x="30" y="110"/>
                      <a:pt x="30" y="109"/>
                    </a:cubicBezTo>
                    <a:cubicBezTo>
                      <a:pt x="30" y="109"/>
                      <a:pt x="29" y="109"/>
                      <a:pt x="29" y="109"/>
                    </a:cubicBezTo>
                    <a:cubicBezTo>
                      <a:pt x="29" y="108"/>
                      <a:pt x="28" y="107"/>
                      <a:pt x="28" y="107"/>
                    </a:cubicBezTo>
                    <a:cubicBezTo>
                      <a:pt x="27" y="107"/>
                      <a:pt x="27" y="107"/>
                      <a:pt x="27" y="107"/>
                    </a:cubicBezTo>
                    <a:cubicBezTo>
                      <a:pt x="27" y="107"/>
                      <a:pt x="27" y="106"/>
                      <a:pt x="28" y="106"/>
                    </a:cubicBezTo>
                    <a:cubicBezTo>
                      <a:pt x="28" y="106"/>
                      <a:pt x="29" y="106"/>
                      <a:pt x="29" y="106"/>
                    </a:cubicBezTo>
                    <a:cubicBezTo>
                      <a:pt x="29" y="106"/>
                      <a:pt x="30" y="106"/>
                      <a:pt x="30" y="106"/>
                    </a:cubicBezTo>
                    <a:cubicBezTo>
                      <a:pt x="30" y="106"/>
                      <a:pt x="31" y="106"/>
                      <a:pt x="31" y="106"/>
                    </a:cubicBezTo>
                    <a:cubicBezTo>
                      <a:pt x="31" y="106"/>
                      <a:pt x="31" y="106"/>
                      <a:pt x="31" y="107"/>
                    </a:cubicBezTo>
                    <a:cubicBezTo>
                      <a:pt x="32" y="107"/>
                      <a:pt x="32" y="108"/>
                      <a:pt x="32" y="108"/>
                    </a:cubicBezTo>
                    <a:cubicBezTo>
                      <a:pt x="33" y="108"/>
                      <a:pt x="33" y="108"/>
                      <a:pt x="33" y="107"/>
                    </a:cubicBezTo>
                    <a:cubicBezTo>
                      <a:pt x="33" y="107"/>
                      <a:pt x="32" y="107"/>
                      <a:pt x="32" y="107"/>
                    </a:cubicBezTo>
                    <a:cubicBezTo>
                      <a:pt x="32" y="107"/>
                      <a:pt x="32" y="106"/>
                      <a:pt x="32" y="106"/>
                    </a:cubicBezTo>
                    <a:cubicBezTo>
                      <a:pt x="31" y="106"/>
                      <a:pt x="31" y="106"/>
                      <a:pt x="31" y="105"/>
                    </a:cubicBezTo>
                    <a:cubicBezTo>
                      <a:pt x="31" y="105"/>
                      <a:pt x="31" y="105"/>
                      <a:pt x="31" y="105"/>
                    </a:cubicBezTo>
                    <a:cubicBezTo>
                      <a:pt x="32" y="104"/>
                      <a:pt x="32" y="105"/>
                      <a:pt x="32" y="105"/>
                    </a:cubicBezTo>
                    <a:cubicBezTo>
                      <a:pt x="33" y="104"/>
                      <a:pt x="33" y="104"/>
                      <a:pt x="34" y="104"/>
                    </a:cubicBezTo>
                    <a:cubicBezTo>
                      <a:pt x="34" y="104"/>
                      <a:pt x="35" y="104"/>
                      <a:pt x="35" y="104"/>
                    </a:cubicBezTo>
                    <a:cubicBezTo>
                      <a:pt x="36" y="104"/>
                      <a:pt x="36" y="104"/>
                      <a:pt x="36" y="104"/>
                    </a:cubicBezTo>
                    <a:cubicBezTo>
                      <a:pt x="36" y="105"/>
                      <a:pt x="37" y="105"/>
                      <a:pt x="36" y="105"/>
                    </a:cubicBezTo>
                    <a:cubicBezTo>
                      <a:pt x="36" y="105"/>
                      <a:pt x="36" y="106"/>
                      <a:pt x="36" y="106"/>
                    </a:cubicBezTo>
                    <a:cubicBezTo>
                      <a:pt x="36" y="106"/>
                      <a:pt x="36" y="106"/>
                      <a:pt x="37" y="106"/>
                    </a:cubicBezTo>
                    <a:cubicBezTo>
                      <a:pt x="37" y="105"/>
                      <a:pt x="38" y="106"/>
                      <a:pt x="38" y="105"/>
                    </a:cubicBezTo>
                    <a:cubicBezTo>
                      <a:pt x="38" y="105"/>
                      <a:pt x="37" y="105"/>
                      <a:pt x="37" y="105"/>
                    </a:cubicBezTo>
                    <a:cubicBezTo>
                      <a:pt x="37" y="104"/>
                      <a:pt x="37" y="104"/>
                      <a:pt x="37" y="104"/>
                    </a:cubicBezTo>
                    <a:cubicBezTo>
                      <a:pt x="38" y="104"/>
                      <a:pt x="38" y="104"/>
                      <a:pt x="38" y="104"/>
                    </a:cubicBezTo>
                    <a:cubicBezTo>
                      <a:pt x="38" y="104"/>
                      <a:pt x="37" y="104"/>
                      <a:pt x="37" y="104"/>
                    </a:cubicBezTo>
                    <a:cubicBezTo>
                      <a:pt x="37" y="104"/>
                      <a:pt x="37" y="103"/>
                      <a:pt x="37" y="103"/>
                    </a:cubicBezTo>
                    <a:cubicBezTo>
                      <a:pt x="37" y="103"/>
                      <a:pt x="38" y="103"/>
                      <a:pt x="38" y="103"/>
                    </a:cubicBezTo>
                    <a:cubicBezTo>
                      <a:pt x="39" y="102"/>
                      <a:pt x="39" y="102"/>
                      <a:pt x="39" y="102"/>
                    </a:cubicBezTo>
                    <a:cubicBezTo>
                      <a:pt x="39" y="102"/>
                      <a:pt x="40" y="102"/>
                      <a:pt x="40" y="102"/>
                    </a:cubicBezTo>
                    <a:cubicBezTo>
                      <a:pt x="40" y="102"/>
                      <a:pt x="40" y="102"/>
                      <a:pt x="40" y="102"/>
                    </a:cubicBezTo>
                    <a:cubicBezTo>
                      <a:pt x="40" y="102"/>
                      <a:pt x="41" y="101"/>
                      <a:pt x="41" y="101"/>
                    </a:cubicBezTo>
                    <a:cubicBezTo>
                      <a:pt x="41" y="101"/>
                      <a:pt x="41" y="102"/>
                      <a:pt x="41" y="102"/>
                    </a:cubicBezTo>
                    <a:cubicBezTo>
                      <a:pt x="41" y="102"/>
                      <a:pt x="42" y="103"/>
                      <a:pt x="42" y="103"/>
                    </a:cubicBezTo>
                    <a:cubicBezTo>
                      <a:pt x="42" y="103"/>
                      <a:pt x="41" y="103"/>
                      <a:pt x="42" y="103"/>
                    </a:cubicBezTo>
                    <a:cubicBezTo>
                      <a:pt x="42" y="104"/>
                      <a:pt x="42" y="103"/>
                      <a:pt x="42" y="103"/>
                    </a:cubicBezTo>
                    <a:cubicBezTo>
                      <a:pt x="43" y="104"/>
                      <a:pt x="43" y="104"/>
                      <a:pt x="43" y="104"/>
                    </a:cubicBezTo>
                    <a:cubicBezTo>
                      <a:pt x="43" y="104"/>
                      <a:pt x="43" y="104"/>
                      <a:pt x="43" y="105"/>
                    </a:cubicBezTo>
                    <a:cubicBezTo>
                      <a:pt x="42" y="105"/>
                      <a:pt x="42" y="105"/>
                      <a:pt x="42" y="105"/>
                    </a:cubicBezTo>
                    <a:cubicBezTo>
                      <a:pt x="43" y="106"/>
                      <a:pt x="43" y="105"/>
                      <a:pt x="43" y="105"/>
                    </a:cubicBezTo>
                    <a:cubicBezTo>
                      <a:pt x="43" y="105"/>
                      <a:pt x="44" y="105"/>
                      <a:pt x="44" y="105"/>
                    </a:cubicBezTo>
                    <a:cubicBezTo>
                      <a:pt x="44" y="106"/>
                      <a:pt x="45" y="106"/>
                      <a:pt x="45" y="106"/>
                    </a:cubicBezTo>
                    <a:cubicBezTo>
                      <a:pt x="45" y="105"/>
                      <a:pt x="45" y="105"/>
                      <a:pt x="44" y="105"/>
                    </a:cubicBezTo>
                    <a:cubicBezTo>
                      <a:pt x="44" y="105"/>
                      <a:pt x="44" y="105"/>
                      <a:pt x="44" y="104"/>
                    </a:cubicBezTo>
                    <a:cubicBezTo>
                      <a:pt x="44" y="104"/>
                      <a:pt x="44" y="104"/>
                      <a:pt x="45" y="104"/>
                    </a:cubicBezTo>
                    <a:cubicBezTo>
                      <a:pt x="45" y="104"/>
                      <a:pt x="45" y="104"/>
                      <a:pt x="46" y="104"/>
                    </a:cubicBezTo>
                    <a:cubicBezTo>
                      <a:pt x="46" y="104"/>
                      <a:pt x="46" y="104"/>
                      <a:pt x="46" y="104"/>
                    </a:cubicBezTo>
                    <a:cubicBezTo>
                      <a:pt x="46" y="104"/>
                      <a:pt x="47" y="103"/>
                      <a:pt x="47" y="104"/>
                    </a:cubicBezTo>
                    <a:cubicBezTo>
                      <a:pt x="47" y="104"/>
                      <a:pt x="47" y="104"/>
                      <a:pt x="48" y="104"/>
                    </a:cubicBezTo>
                    <a:cubicBezTo>
                      <a:pt x="48" y="104"/>
                      <a:pt x="48" y="104"/>
                      <a:pt x="48" y="104"/>
                    </a:cubicBezTo>
                    <a:cubicBezTo>
                      <a:pt x="48" y="104"/>
                      <a:pt x="49" y="104"/>
                      <a:pt x="49" y="104"/>
                    </a:cubicBezTo>
                    <a:cubicBezTo>
                      <a:pt x="49" y="104"/>
                      <a:pt x="49" y="104"/>
                      <a:pt x="49" y="104"/>
                    </a:cubicBezTo>
                    <a:cubicBezTo>
                      <a:pt x="50" y="104"/>
                      <a:pt x="50" y="104"/>
                      <a:pt x="50" y="104"/>
                    </a:cubicBezTo>
                    <a:cubicBezTo>
                      <a:pt x="50" y="104"/>
                      <a:pt x="50" y="103"/>
                      <a:pt x="50" y="103"/>
                    </a:cubicBezTo>
                    <a:cubicBezTo>
                      <a:pt x="49" y="103"/>
                      <a:pt x="49" y="103"/>
                      <a:pt x="49" y="103"/>
                    </a:cubicBezTo>
                    <a:cubicBezTo>
                      <a:pt x="49" y="103"/>
                      <a:pt x="49" y="103"/>
                      <a:pt x="50" y="103"/>
                    </a:cubicBezTo>
                    <a:cubicBezTo>
                      <a:pt x="50" y="103"/>
                      <a:pt x="50" y="102"/>
                      <a:pt x="50" y="102"/>
                    </a:cubicBezTo>
                    <a:cubicBezTo>
                      <a:pt x="50" y="102"/>
                      <a:pt x="50" y="102"/>
                      <a:pt x="50" y="102"/>
                    </a:cubicBezTo>
                    <a:cubicBezTo>
                      <a:pt x="49" y="102"/>
                      <a:pt x="49" y="103"/>
                      <a:pt x="48" y="103"/>
                    </a:cubicBezTo>
                    <a:cubicBezTo>
                      <a:pt x="48" y="102"/>
                      <a:pt x="49" y="102"/>
                      <a:pt x="49" y="102"/>
                    </a:cubicBezTo>
                    <a:cubicBezTo>
                      <a:pt x="49" y="102"/>
                      <a:pt x="50" y="102"/>
                      <a:pt x="50" y="102"/>
                    </a:cubicBezTo>
                    <a:cubicBezTo>
                      <a:pt x="50" y="101"/>
                      <a:pt x="50" y="101"/>
                      <a:pt x="50" y="101"/>
                    </a:cubicBezTo>
                    <a:cubicBezTo>
                      <a:pt x="50" y="101"/>
                      <a:pt x="51" y="101"/>
                      <a:pt x="51" y="101"/>
                    </a:cubicBezTo>
                    <a:cubicBezTo>
                      <a:pt x="52" y="101"/>
                      <a:pt x="52" y="101"/>
                      <a:pt x="52" y="101"/>
                    </a:cubicBezTo>
                    <a:cubicBezTo>
                      <a:pt x="53" y="100"/>
                      <a:pt x="53" y="100"/>
                      <a:pt x="53" y="100"/>
                    </a:cubicBezTo>
                    <a:cubicBezTo>
                      <a:pt x="53" y="100"/>
                      <a:pt x="53" y="100"/>
                      <a:pt x="54" y="100"/>
                    </a:cubicBezTo>
                    <a:cubicBezTo>
                      <a:pt x="54" y="100"/>
                      <a:pt x="54" y="100"/>
                      <a:pt x="54" y="100"/>
                    </a:cubicBezTo>
                    <a:cubicBezTo>
                      <a:pt x="54" y="100"/>
                      <a:pt x="54" y="100"/>
                      <a:pt x="54" y="100"/>
                    </a:cubicBezTo>
                    <a:cubicBezTo>
                      <a:pt x="55" y="99"/>
                      <a:pt x="54" y="99"/>
                      <a:pt x="54" y="99"/>
                    </a:cubicBezTo>
                    <a:cubicBezTo>
                      <a:pt x="54" y="99"/>
                      <a:pt x="54" y="99"/>
                      <a:pt x="54" y="99"/>
                    </a:cubicBezTo>
                    <a:cubicBezTo>
                      <a:pt x="53" y="99"/>
                      <a:pt x="53" y="99"/>
                      <a:pt x="53" y="99"/>
                    </a:cubicBezTo>
                    <a:cubicBezTo>
                      <a:pt x="53" y="99"/>
                      <a:pt x="53" y="99"/>
                      <a:pt x="53" y="99"/>
                    </a:cubicBezTo>
                    <a:cubicBezTo>
                      <a:pt x="52" y="99"/>
                      <a:pt x="52" y="99"/>
                      <a:pt x="52" y="99"/>
                    </a:cubicBezTo>
                    <a:cubicBezTo>
                      <a:pt x="52" y="99"/>
                      <a:pt x="52" y="99"/>
                      <a:pt x="51" y="99"/>
                    </a:cubicBezTo>
                    <a:cubicBezTo>
                      <a:pt x="51" y="99"/>
                      <a:pt x="52" y="100"/>
                      <a:pt x="52" y="99"/>
                    </a:cubicBezTo>
                    <a:cubicBezTo>
                      <a:pt x="52" y="99"/>
                      <a:pt x="53" y="99"/>
                      <a:pt x="53" y="99"/>
                    </a:cubicBezTo>
                    <a:cubicBezTo>
                      <a:pt x="53" y="100"/>
                      <a:pt x="52" y="100"/>
                      <a:pt x="52" y="100"/>
                    </a:cubicBezTo>
                    <a:cubicBezTo>
                      <a:pt x="52" y="100"/>
                      <a:pt x="52" y="100"/>
                      <a:pt x="51" y="100"/>
                    </a:cubicBezTo>
                    <a:cubicBezTo>
                      <a:pt x="51" y="100"/>
                      <a:pt x="51" y="100"/>
                      <a:pt x="51" y="100"/>
                    </a:cubicBezTo>
                    <a:cubicBezTo>
                      <a:pt x="50" y="100"/>
                      <a:pt x="50" y="101"/>
                      <a:pt x="49" y="101"/>
                    </a:cubicBezTo>
                    <a:cubicBezTo>
                      <a:pt x="49" y="101"/>
                      <a:pt x="48" y="101"/>
                      <a:pt x="48" y="101"/>
                    </a:cubicBezTo>
                    <a:cubicBezTo>
                      <a:pt x="48" y="102"/>
                      <a:pt x="47" y="102"/>
                      <a:pt x="46" y="102"/>
                    </a:cubicBezTo>
                    <a:cubicBezTo>
                      <a:pt x="46" y="103"/>
                      <a:pt x="45" y="102"/>
                      <a:pt x="45" y="103"/>
                    </a:cubicBezTo>
                    <a:cubicBezTo>
                      <a:pt x="45" y="103"/>
                      <a:pt x="44" y="103"/>
                      <a:pt x="44" y="103"/>
                    </a:cubicBezTo>
                    <a:cubicBezTo>
                      <a:pt x="43" y="103"/>
                      <a:pt x="43" y="103"/>
                      <a:pt x="43" y="103"/>
                    </a:cubicBezTo>
                    <a:cubicBezTo>
                      <a:pt x="42" y="103"/>
                      <a:pt x="42" y="102"/>
                      <a:pt x="42" y="102"/>
                    </a:cubicBezTo>
                    <a:cubicBezTo>
                      <a:pt x="42" y="102"/>
                      <a:pt x="42" y="102"/>
                      <a:pt x="42" y="101"/>
                    </a:cubicBezTo>
                    <a:cubicBezTo>
                      <a:pt x="42" y="101"/>
                      <a:pt x="42" y="101"/>
                      <a:pt x="42" y="101"/>
                    </a:cubicBezTo>
                    <a:cubicBezTo>
                      <a:pt x="42" y="101"/>
                      <a:pt x="43" y="100"/>
                      <a:pt x="43" y="101"/>
                    </a:cubicBezTo>
                    <a:cubicBezTo>
                      <a:pt x="43" y="101"/>
                      <a:pt x="44" y="101"/>
                      <a:pt x="44" y="100"/>
                    </a:cubicBezTo>
                    <a:cubicBezTo>
                      <a:pt x="44" y="100"/>
                      <a:pt x="43" y="100"/>
                      <a:pt x="43" y="100"/>
                    </a:cubicBezTo>
                    <a:cubicBezTo>
                      <a:pt x="43" y="100"/>
                      <a:pt x="42" y="100"/>
                      <a:pt x="42" y="100"/>
                    </a:cubicBezTo>
                    <a:cubicBezTo>
                      <a:pt x="42" y="100"/>
                      <a:pt x="42" y="101"/>
                      <a:pt x="41" y="101"/>
                    </a:cubicBezTo>
                    <a:cubicBezTo>
                      <a:pt x="41" y="101"/>
                      <a:pt x="41" y="101"/>
                      <a:pt x="40" y="101"/>
                    </a:cubicBezTo>
                    <a:cubicBezTo>
                      <a:pt x="40" y="101"/>
                      <a:pt x="40" y="102"/>
                      <a:pt x="39" y="101"/>
                    </a:cubicBezTo>
                    <a:cubicBezTo>
                      <a:pt x="39" y="101"/>
                      <a:pt x="40" y="101"/>
                      <a:pt x="40" y="101"/>
                    </a:cubicBezTo>
                    <a:cubicBezTo>
                      <a:pt x="40" y="101"/>
                      <a:pt x="39" y="101"/>
                      <a:pt x="39" y="101"/>
                    </a:cubicBezTo>
                    <a:cubicBezTo>
                      <a:pt x="40" y="100"/>
                      <a:pt x="39" y="100"/>
                      <a:pt x="40" y="100"/>
                    </a:cubicBezTo>
                    <a:cubicBezTo>
                      <a:pt x="40" y="100"/>
                      <a:pt x="40" y="100"/>
                      <a:pt x="40" y="99"/>
                    </a:cubicBezTo>
                    <a:cubicBezTo>
                      <a:pt x="41" y="99"/>
                      <a:pt x="41" y="99"/>
                      <a:pt x="41" y="98"/>
                    </a:cubicBezTo>
                    <a:cubicBezTo>
                      <a:pt x="41" y="98"/>
                      <a:pt x="42" y="98"/>
                      <a:pt x="42" y="98"/>
                    </a:cubicBezTo>
                    <a:cubicBezTo>
                      <a:pt x="42" y="98"/>
                      <a:pt x="43" y="99"/>
                      <a:pt x="43" y="99"/>
                    </a:cubicBezTo>
                    <a:cubicBezTo>
                      <a:pt x="43" y="98"/>
                      <a:pt x="43" y="98"/>
                      <a:pt x="43" y="98"/>
                    </a:cubicBezTo>
                    <a:cubicBezTo>
                      <a:pt x="43" y="98"/>
                      <a:pt x="43" y="97"/>
                      <a:pt x="43" y="97"/>
                    </a:cubicBezTo>
                    <a:cubicBezTo>
                      <a:pt x="43" y="97"/>
                      <a:pt x="43" y="97"/>
                      <a:pt x="43" y="97"/>
                    </a:cubicBezTo>
                    <a:cubicBezTo>
                      <a:pt x="43" y="97"/>
                      <a:pt x="44" y="97"/>
                      <a:pt x="44" y="97"/>
                    </a:cubicBezTo>
                    <a:cubicBezTo>
                      <a:pt x="43" y="96"/>
                      <a:pt x="43" y="97"/>
                      <a:pt x="43" y="97"/>
                    </a:cubicBezTo>
                    <a:cubicBezTo>
                      <a:pt x="43" y="97"/>
                      <a:pt x="42" y="97"/>
                      <a:pt x="42" y="97"/>
                    </a:cubicBezTo>
                    <a:cubicBezTo>
                      <a:pt x="42" y="97"/>
                      <a:pt x="41" y="97"/>
                      <a:pt x="41" y="97"/>
                    </a:cubicBezTo>
                    <a:cubicBezTo>
                      <a:pt x="41" y="96"/>
                      <a:pt x="42" y="96"/>
                      <a:pt x="42" y="96"/>
                    </a:cubicBezTo>
                    <a:cubicBezTo>
                      <a:pt x="43" y="96"/>
                      <a:pt x="42" y="96"/>
                      <a:pt x="42" y="96"/>
                    </a:cubicBezTo>
                    <a:cubicBezTo>
                      <a:pt x="43" y="96"/>
                      <a:pt x="43" y="96"/>
                      <a:pt x="43" y="96"/>
                    </a:cubicBezTo>
                    <a:cubicBezTo>
                      <a:pt x="43" y="96"/>
                      <a:pt x="44" y="96"/>
                      <a:pt x="44" y="95"/>
                    </a:cubicBezTo>
                    <a:cubicBezTo>
                      <a:pt x="44" y="95"/>
                      <a:pt x="44" y="95"/>
                      <a:pt x="45" y="94"/>
                    </a:cubicBezTo>
                    <a:cubicBezTo>
                      <a:pt x="45" y="94"/>
                      <a:pt x="45" y="94"/>
                      <a:pt x="45" y="93"/>
                    </a:cubicBezTo>
                    <a:cubicBezTo>
                      <a:pt x="45" y="93"/>
                      <a:pt x="46" y="94"/>
                      <a:pt x="46" y="94"/>
                    </a:cubicBezTo>
                    <a:cubicBezTo>
                      <a:pt x="46" y="94"/>
                      <a:pt x="45" y="93"/>
                      <a:pt x="46" y="93"/>
                    </a:cubicBezTo>
                    <a:cubicBezTo>
                      <a:pt x="46" y="92"/>
                      <a:pt x="46" y="93"/>
                      <a:pt x="46" y="93"/>
                    </a:cubicBezTo>
                    <a:cubicBezTo>
                      <a:pt x="47" y="93"/>
                      <a:pt x="47" y="92"/>
                      <a:pt x="47" y="93"/>
                    </a:cubicBezTo>
                    <a:cubicBezTo>
                      <a:pt x="47" y="93"/>
                      <a:pt x="47" y="93"/>
                      <a:pt x="48" y="93"/>
                    </a:cubicBezTo>
                    <a:cubicBezTo>
                      <a:pt x="48" y="93"/>
                      <a:pt x="48" y="93"/>
                      <a:pt x="48" y="93"/>
                    </a:cubicBezTo>
                    <a:cubicBezTo>
                      <a:pt x="48" y="93"/>
                      <a:pt x="48" y="93"/>
                      <a:pt x="48" y="92"/>
                    </a:cubicBezTo>
                    <a:cubicBezTo>
                      <a:pt x="47" y="92"/>
                      <a:pt x="47" y="92"/>
                      <a:pt x="47" y="92"/>
                    </a:cubicBezTo>
                    <a:cubicBezTo>
                      <a:pt x="47" y="92"/>
                      <a:pt x="48" y="91"/>
                      <a:pt x="48" y="91"/>
                    </a:cubicBezTo>
                    <a:cubicBezTo>
                      <a:pt x="48" y="91"/>
                      <a:pt x="48" y="91"/>
                      <a:pt x="48" y="91"/>
                    </a:cubicBezTo>
                    <a:cubicBezTo>
                      <a:pt x="48" y="90"/>
                      <a:pt x="49" y="90"/>
                      <a:pt x="49" y="91"/>
                    </a:cubicBezTo>
                    <a:cubicBezTo>
                      <a:pt x="49" y="91"/>
                      <a:pt x="49" y="91"/>
                      <a:pt x="49" y="91"/>
                    </a:cubicBezTo>
                    <a:cubicBezTo>
                      <a:pt x="50" y="91"/>
                      <a:pt x="50" y="91"/>
                      <a:pt x="50" y="91"/>
                    </a:cubicBezTo>
                    <a:cubicBezTo>
                      <a:pt x="50" y="91"/>
                      <a:pt x="51" y="92"/>
                      <a:pt x="51" y="91"/>
                    </a:cubicBezTo>
                    <a:cubicBezTo>
                      <a:pt x="51" y="91"/>
                      <a:pt x="51" y="91"/>
                      <a:pt x="50" y="90"/>
                    </a:cubicBezTo>
                    <a:cubicBezTo>
                      <a:pt x="50" y="90"/>
                      <a:pt x="49" y="90"/>
                      <a:pt x="49" y="90"/>
                    </a:cubicBezTo>
                    <a:cubicBezTo>
                      <a:pt x="49" y="90"/>
                      <a:pt x="50" y="90"/>
                      <a:pt x="50" y="90"/>
                    </a:cubicBezTo>
                    <a:cubicBezTo>
                      <a:pt x="50" y="90"/>
                      <a:pt x="51" y="90"/>
                      <a:pt x="51" y="90"/>
                    </a:cubicBezTo>
                    <a:cubicBezTo>
                      <a:pt x="51" y="90"/>
                      <a:pt x="52" y="90"/>
                      <a:pt x="52" y="90"/>
                    </a:cubicBezTo>
                    <a:cubicBezTo>
                      <a:pt x="52" y="91"/>
                      <a:pt x="52" y="91"/>
                      <a:pt x="52" y="91"/>
                    </a:cubicBezTo>
                    <a:cubicBezTo>
                      <a:pt x="52" y="91"/>
                      <a:pt x="52" y="92"/>
                      <a:pt x="53" y="92"/>
                    </a:cubicBezTo>
                    <a:cubicBezTo>
                      <a:pt x="53" y="91"/>
                      <a:pt x="53" y="91"/>
                      <a:pt x="53" y="91"/>
                    </a:cubicBezTo>
                    <a:cubicBezTo>
                      <a:pt x="53" y="92"/>
                      <a:pt x="54" y="92"/>
                      <a:pt x="54" y="92"/>
                    </a:cubicBezTo>
                    <a:cubicBezTo>
                      <a:pt x="54" y="92"/>
                      <a:pt x="54" y="92"/>
                      <a:pt x="53" y="92"/>
                    </a:cubicBezTo>
                    <a:cubicBezTo>
                      <a:pt x="53" y="93"/>
                      <a:pt x="53" y="93"/>
                      <a:pt x="53" y="93"/>
                    </a:cubicBezTo>
                    <a:cubicBezTo>
                      <a:pt x="52" y="94"/>
                      <a:pt x="52" y="94"/>
                      <a:pt x="52" y="94"/>
                    </a:cubicBezTo>
                    <a:cubicBezTo>
                      <a:pt x="53" y="94"/>
                      <a:pt x="53" y="94"/>
                      <a:pt x="53" y="94"/>
                    </a:cubicBezTo>
                    <a:cubicBezTo>
                      <a:pt x="54" y="93"/>
                      <a:pt x="54" y="93"/>
                      <a:pt x="54" y="92"/>
                    </a:cubicBezTo>
                    <a:cubicBezTo>
                      <a:pt x="54" y="92"/>
                      <a:pt x="54" y="92"/>
                      <a:pt x="55" y="92"/>
                    </a:cubicBezTo>
                    <a:cubicBezTo>
                      <a:pt x="55" y="92"/>
                      <a:pt x="55" y="92"/>
                      <a:pt x="55" y="92"/>
                    </a:cubicBezTo>
                    <a:cubicBezTo>
                      <a:pt x="55" y="92"/>
                      <a:pt x="55" y="92"/>
                      <a:pt x="55" y="92"/>
                    </a:cubicBezTo>
                    <a:cubicBezTo>
                      <a:pt x="55" y="92"/>
                      <a:pt x="54" y="91"/>
                      <a:pt x="54" y="91"/>
                    </a:cubicBezTo>
                    <a:cubicBezTo>
                      <a:pt x="54" y="91"/>
                      <a:pt x="54" y="91"/>
                      <a:pt x="53" y="91"/>
                    </a:cubicBezTo>
                    <a:cubicBezTo>
                      <a:pt x="53" y="91"/>
                      <a:pt x="53" y="91"/>
                      <a:pt x="53" y="91"/>
                    </a:cubicBezTo>
                    <a:cubicBezTo>
                      <a:pt x="52" y="90"/>
                      <a:pt x="52" y="90"/>
                      <a:pt x="52" y="90"/>
                    </a:cubicBezTo>
                    <a:cubicBezTo>
                      <a:pt x="52" y="90"/>
                      <a:pt x="51" y="89"/>
                      <a:pt x="51" y="89"/>
                    </a:cubicBezTo>
                    <a:cubicBezTo>
                      <a:pt x="51" y="89"/>
                      <a:pt x="52" y="89"/>
                      <a:pt x="52" y="89"/>
                    </a:cubicBezTo>
                    <a:cubicBezTo>
                      <a:pt x="52" y="89"/>
                      <a:pt x="52" y="90"/>
                      <a:pt x="52" y="90"/>
                    </a:cubicBezTo>
                    <a:cubicBezTo>
                      <a:pt x="53" y="90"/>
                      <a:pt x="53" y="90"/>
                      <a:pt x="53" y="90"/>
                    </a:cubicBezTo>
                    <a:cubicBezTo>
                      <a:pt x="53" y="90"/>
                      <a:pt x="54" y="91"/>
                      <a:pt x="54" y="91"/>
                    </a:cubicBezTo>
                    <a:cubicBezTo>
                      <a:pt x="54" y="90"/>
                      <a:pt x="54" y="90"/>
                      <a:pt x="54" y="90"/>
                    </a:cubicBezTo>
                    <a:cubicBezTo>
                      <a:pt x="54" y="90"/>
                      <a:pt x="54" y="90"/>
                      <a:pt x="54" y="90"/>
                    </a:cubicBezTo>
                    <a:cubicBezTo>
                      <a:pt x="54" y="90"/>
                      <a:pt x="53" y="89"/>
                      <a:pt x="53" y="89"/>
                    </a:cubicBezTo>
                    <a:cubicBezTo>
                      <a:pt x="53" y="89"/>
                      <a:pt x="53" y="89"/>
                      <a:pt x="53" y="89"/>
                    </a:cubicBezTo>
                    <a:cubicBezTo>
                      <a:pt x="53" y="89"/>
                      <a:pt x="54" y="89"/>
                      <a:pt x="54" y="89"/>
                    </a:cubicBezTo>
                    <a:cubicBezTo>
                      <a:pt x="54" y="89"/>
                      <a:pt x="55" y="89"/>
                      <a:pt x="55" y="88"/>
                    </a:cubicBezTo>
                    <a:cubicBezTo>
                      <a:pt x="55" y="88"/>
                      <a:pt x="56" y="87"/>
                      <a:pt x="56" y="87"/>
                    </a:cubicBezTo>
                    <a:cubicBezTo>
                      <a:pt x="56" y="87"/>
                      <a:pt x="55" y="87"/>
                      <a:pt x="55" y="87"/>
                    </a:cubicBezTo>
                    <a:cubicBezTo>
                      <a:pt x="55" y="87"/>
                      <a:pt x="54" y="88"/>
                      <a:pt x="54" y="88"/>
                    </a:cubicBezTo>
                    <a:cubicBezTo>
                      <a:pt x="54" y="88"/>
                      <a:pt x="53" y="88"/>
                      <a:pt x="53" y="88"/>
                    </a:cubicBezTo>
                    <a:cubicBezTo>
                      <a:pt x="52" y="88"/>
                      <a:pt x="52" y="89"/>
                      <a:pt x="52" y="88"/>
                    </a:cubicBezTo>
                    <a:cubicBezTo>
                      <a:pt x="52" y="88"/>
                      <a:pt x="53" y="88"/>
                      <a:pt x="53" y="87"/>
                    </a:cubicBezTo>
                    <a:cubicBezTo>
                      <a:pt x="53" y="87"/>
                      <a:pt x="52" y="87"/>
                      <a:pt x="52" y="87"/>
                    </a:cubicBezTo>
                    <a:cubicBezTo>
                      <a:pt x="52" y="87"/>
                      <a:pt x="51" y="88"/>
                      <a:pt x="51" y="87"/>
                    </a:cubicBezTo>
                    <a:cubicBezTo>
                      <a:pt x="51" y="87"/>
                      <a:pt x="51" y="87"/>
                      <a:pt x="51" y="86"/>
                    </a:cubicBezTo>
                    <a:cubicBezTo>
                      <a:pt x="51" y="86"/>
                      <a:pt x="51" y="87"/>
                      <a:pt x="50" y="87"/>
                    </a:cubicBezTo>
                    <a:cubicBezTo>
                      <a:pt x="50" y="87"/>
                      <a:pt x="50" y="87"/>
                      <a:pt x="49" y="87"/>
                    </a:cubicBezTo>
                    <a:cubicBezTo>
                      <a:pt x="49" y="87"/>
                      <a:pt x="49" y="87"/>
                      <a:pt x="49" y="87"/>
                    </a:cubicBezTo>
                    <a:cubicBezTo>
                      <a:pt x="48" y="87"/>
                      <a:pt x="48" y="87"/>
                      <a:pt x="48" y="87"/>
                    </a:cubicBezTo>
                    <a:cubicBezTo>
                      <a:pt x="48" y="87"/>
                      <a:pt x="48" y="87"/>
                      <a:pt x="48" y="87"/>
                    </a:cubicBezTo>
                    <a:cubicBezTo>
                      <a:pt x="47" y="87"/>
                      <a:pt x="47" y="87"/>
                      <a:pt x="48" y="86"/>
                    </a:cubicBezTo>
                    <a:cubicBezTo>
                      <a:pt x="48" y="86"/>
                      <a:pt x="48" y="86"/>
                      <a:pt x="48" y="86"/>
                    </a:cubicBezTo>
                    <a:cubicBezTo>
                      <a:pt x="48" y="86"/>
                      <a:pt x="49" y="86"/>
                      <a:pt x="49" y="86"/>
                    </a:cubicBezTo>
                    <a:cubicBezTo>
                      <a:pt x="49" y="86"/>
                      <a:pt x="50" y="86"/>
                      <a:pt x="50" y="86"/>
                    </a:cubicBezTo>
                    <a:cubicBezTo>
                      <a:pt x="50" y="85"/>
                      <a:pt x="51" y="85"/>
                      <a:pt x="52" y="85"/>
                    </a:cubicBezTo>
                    <a:cubicBezTo>
                      <a:pt x="52" y="85"/>
                      <a:pt x="52" y="85"/>
                      <a:pt x="53" y="85"/>
                    </a:cubicBezTo>
                    <a:cubicBezTo>
                      <a:pt x="53" y="86"/>
                      <a:pt x="53" y="86"/>
                      <a:pt x="54" y="85"/>
                    </a:cubicBezTo>
                    <a:cubicBezTo>
                      <a:pt x="54" y="85"/>
                      <a:pt x="55" y="85"/>
                      <a:pt x="55" y="85"/>
                    </a:cubicBezTo>
                    <a:cubicBezTo>
                      <a:pt x="55" y="85"/>
                      <a:pt x="56" y="86"/>
                      <a:pt x="56" y="85"/>
                    </a:cubicBezTo>
                    <a:cubicBezTo>
                      <a:pt x="56" y="85"/>
                      <a:pt x="56" y="85"/>
                      <a:pt x="56" y="85"/>
                    </a:cubicBezTo>
                    <a:cubicBezTo>
                      <a:pt x="56" y="84"/>
                      <a:pt x="57" y="84"/>
                      <a:pt x="57" y="84"/>
                    </a:cubicBezTo>
                    <a:cubicBezTo>
                      <a:pt x="57" y="84"/>
                      <a:pt x="58" y="83"/>
                      <a:pt x="58" y="83"/>
                    </a:cubicBezTo>
                    <a:cubicBezTo>
                      <a:pt x="58" y="83"/>
                      <a:pt x="59" y="82"/>
                      <a:pt x="59" y="83"/>
                    </a:cubicBezTo>
                    <a:cubicBezTo>
                      <a:pt x="59" y="83"/>
                      <a:pt x="60" y="83"/>
                      <a:pt x="60" y="83"/>
                    </a:cubicBezTo>
                    <a:cubicBezTo>
                      <a:pt x="60" y="82"/>
                      <a:pt x="60" y="82"/>
                      <a:pt x="60" y="82"/>
                    </a:cubicBezTo>
                    <a:cubicBezTo>
                      <a:pt x="60" y="82"/>
                      <a:pt x="61" y="82"/>
                      <a:pt x="61" y="82"/>
                    </a:cubicBezTo>
                    <a:cubicBezTo>
                      <a:pt x="61" y="82"/>
                      <a:pt x="61" y="82"/>
                      <a:pt x="61" y="82"/>
                    </a:cubicBezTo>
                    <a:cubicBezTo>
                      <a:pt x="61" y="82"/>
                      <a:pt x="61" y="83"/>
                      <a:pt x="61" y="83"/>
                    </a:cubicBezTo>
                    <a:cubicBezTo>
                      <a:pt x="61" y="83"/>
                      <a:pt x="61" y="83"/>
                      <a:pt x="61" y="83"/>
                    </a:cubicBezTo>
                    <a:cubicBezTo>
                      <a:pt x="62" y="83"/>
                      <a:pt x="62" y="83"/>
                      <a:pt x="62" y="83"/>
                    </a:cubicBezTo>
                    <a:cubicBezTo>
                      <a:pt x="62" y="83"/>
                      <a:pt x="62" y="82"/>
                      <a:pt x="62" y="82"/>
                    </a:cubicBezTo>
                    <a:cubicBezTo>
                      <a:pt x="62" y="82"/>
                      <a:pt x="61" y="82"/>
                      <a:pt x="61" y="81"/>
                    </a:cubicBezTo>
                    <a:cubicBezTo>
                      <a:pt x="62" y="81"/>
                      <a:pt x="62" y="81"/>
                      <a:pt x="62" y="81"/>
                    </a:cubicBezTo>
                    <a:cubicBezTo>
                      <a:pt x="62" y="80"/>
                      <a:pt x="62" y="80"/>
                      <a:pt x="62" y="80"/>
                    </a:cubicBezTo>
                    <a:cubicBezTo>
                      <a:pt x="61" y="80"/>
                      <a:pt x="61" y="80"/>
                      <a:pt x="61" y="80"/>
                    </a:cubicBezTo>
                    <a:cubicBezTo>
                      <a:pt x="61" y="81"/>
                      <a:pt x="61" y="81"/>
                      <a:pt x="61" y="81"/>
                    </a:cubicBezTo>
                    <a:cubicBezTo>
                      <a:pt x="61" y="81"/>
                      <a:pt x="60" y="81"/>
                      <a:pt x="60" y="81"/>
                    </a:cubicBezTo>
                    <a:cubicBezTo>
                      <a:pt x="60" y="82"/>
                      <a:pt x="59" y="82"/>
                      <a:pt x="59" y="82"/>
                    </a:cubicBezTo>
                    <a:cubicBezTo>
                      <a:pt x="59" y="82"/>
                      <a:pt x="59" y="82"/>
                      <a:pt x="59" y="82"/>
                    </a:cubicBezTo>
                    <a:cubicBezTo>
                      <a:pt x="59" y="81"/>
                      <a:pt x="59" y="81"/>
                      <a:pt x="59" y="81"/>
                    </a:cubicBezTo>
                    <a:cubicBezTo>
                      <a:pt x="59" y="81"/>
                      <a:pt x="60" y="81"/>
                      <a:pt x="60" y="80"/>
                    </a:cubicBezTo>
                    <a:cubicBezTo>
                      <a:pt x="60" y="80"/>
                      <a:pt x="61" y="80"/>
                      <a:pt x="60" y="80"/>
                    </a:cubicBezTo>
                    <a:cubicBezTo>
                      <a:pt x="60" y="79"/>
                      <a:pt x="60" y="80"/>
                      <a:pt x="60" y="80"/>
                    </a:cubicBezTo>
                    <a:cubicBezTo>
                      <a:pt x="59" y="80"/>
                      <a:pt x="59" y="80"/>
                      <a:pt x="59" y="80"/>
                    </a:cubicBezTo>
                    <a:cubicBezTo>
                      <a:pt x="59" y="80"/>
                      <a:pt x="59" y="79"/>
                      <a:pt x="60" y="79"/>
                    </a:cubicBezTo>
                    <a:cubicBezTo>
                      <a:pt x="59" y="79"/>
                      <a:pt x="59" y="79"/>
                      <a:pt x="59" y="78"/>
                    </a:cubicBezTo>
                    <a:cubicBezTo>
                      <a:pt x="59" y="78"/>
                      <a:pt x="60" y="78"/>
                      <a:pt x="60" y="78"/>
                    </a:cubicBezTo>
                    <a:cubicBezTo>
                      <a:pt x="60" y="78"/>
                      <a:pt x="60" y="78"/>
                      <a:pt x="61" y="78"/>
                    </a:cubicBezTo>
                    <a:cubicBezTo>
                      <a:pt x="61" y="78"/>
                      <a:pt x="60" y="78"/>
                      <a:pt x="61" y="77"/>
                    </a:cubicBezTo>
                    <a:cubicBezTo>
                      <a:pt x="61" y="77"/>
                      <a:pt x="62" y="78"/>
                      <a:pt x="62" y="77"/>
                    </a:cubicBezTo>
                    <a:cubicBezTo>
                      <a:pt x="62" y="77"/>
                      <a:pt x="61" y="77"/>
                      <a:pt x="61" y="76"/>
                    </a:cubicBezTo>
                    <a:cubicBezTo>
                      <a:pt x="62" y="76"/>
                      <a:pt x="62" y="76"/>
                      <a:pt x="62" y="76"/>
                    </a:cubicBezTo>
                    <a:cubicBezTo>
                      <a:pt x="62" y="76"/>
                      <a:pt x="62" y="76"/>
                      <a:pt x="63" y="75"/>
                    </a:cubicBezTo>
                    <a:cubicBezTo>
                      <a:pt x="63" y="75"/>
                      <a:pt x="63" y="75"/>
                      <a:pt x="63" y="75"/>
                    </a:cubicBezTo>
                    <a:cubicBezTo>
                      <a:pt x="63" y="75"/>
                      <a:pt x="64" y="76"/>
                      <a:pt x="64" y="75"/>
                    </a:cubicBezTo>
                    <a:cubicBezTo>
                      <a:pt x="64" y="75"/>
                      <a:pt x="64" y="75"/>
                      <a:pt x="64" y="75"/>
                    </a:cubicBezTo>
                    <a:cubicBezTo>
                      <a:pt x="64" y="75"/>
                      <a:pt x="64" y="74"/>
                      <a:pt x="64" y="74"/>
                    </a:cubicBezTo>
                    <a:cubicBezTo>
                      <a:pt x="65" y="74"/>
                      <a:pt x="65" y="74"/>
                      <a:pt x="64" y="74"/>
                    </a:cubicBezTo>
                    <a:cubicBezTo>
                      <a:pt x="64" y="74"/>
                      <a:pt x="64" y="74"/>
                      <a:pt x="64" y="74"/>
                    </a:cubicBezTo>
                    <a:cubicBezTo>
                      <a:pt x="63" y="74"/>
                      <a:pt x="63" y="75"/>
                      <a:pt x="63" y="75"/>
                    </a:cubicBezTo>
                    <a:cubicBezTo>
                      <a:pt x="62" y="75"/>
                      <a:pt x="63" y="74"/>
                      <a:pt x="63" y="74"/>
                    </a:cubicBezTo>
                    <a:cubicBezTo>
                      <a:pt x="63" y="74"/>
                      <a:pt x="63" y="74"/>
                      <a:pt x="64" y="74"/>
                    </a:cubicBezTo>
                    <a:cubicBezTo>
                      <a:pt x="64" y="74"/>
                      <a:pt x="64" y="73"/>
                      <a:pt x="64" y="73"/>
                    </a:cubicBezTo>
                    <a:cubicBezTo>
                      <a:pt x="64" y="73"/>
                      <a:pt x="65" y="73"/>
                      <a:pt x="65" y="72"/>
                    </a:cubicBezTo>
                    <a:cubicBezTo>
                      <a:pt x="65" y="72"/>
                      <a:pt x="66" y="72"/>
                      <a:pt x="66" y="72"/>
                    </a:cubicBezTo>
                    <a:cubicBezTo>
                      <a:pt x="66" y="72"/>
                      <a:pt x="67" y="73"/>
                      <a:pt x="67" y="73"/>
                    </a:cubicBezTo>
                    <a:cubicBezTo>
                      <a:pt x="67" y="73"/>
                      <a:pt x="68" y="73"/>
                      <a:pt x="68" y="73"/>
                    </a:cubicBezTo>
                    <a:cubicBezTo>
                      <a:pt x="68" y="73"/>
                      <a:pt x="68" y="73"/>
                      <a:pt x="68" y="73"/>
                    </a:cubicBezTo>
                    <a:cubicBezTo>
                      <a:pt x="68" y="74"/>
                      <a:pt x="69" y="74"/>
                      <a:pt x="69" y="74"/>
                    </a:cubicBezTo>
                    <a:cubicBezTo>
                      <a:pt x="69" y="74"/>
                      <a:pt x="69" y="73"/>
                      <a:pt x="69" y="73"/>
                    </a:cubicBezTo>
                    <a:cubicBezTo>
                      <a:pt x="69" y="73"/>
                      <a:pt x="68" y="72"/>
                      <a:pt x="68" y="72"/>
                    </a:cubicBezTo>
                    <a:cubicBezTo>
                      <a:pt x="68" y="72"/>
                      <a:pt x="67" y="72"/>
                      <a:pt x="67" y="72"/>
                    </a:cubicBezTo>
                    <a:cubicBezTo>
                      <a:pt x="67" y="72"/>
                      <a:pt x="67" y="72"/>
                      <a:pt x="67" y="72"/>
                    </a:cubicBezTo>
                    <a:cubicBezTo>
                      <a:pt x="67" y="72"/>
                      <a:pt x="67" y="71"/>
                      <a:pt x="66" y="72"/>
                    </a:cubicBezTo>
                    <a:cubicBezTo>
                      <a:pt x="66" y="72"/>
                      <a:pt x="66" y="72"/>
                      <a:pt x="66" y="72"/>
                    </a:cubicBezTo>
                    <a:cubicBezTo>
                      <a:pt x="65" y="72"/>
                      <a:pt x="65" y="72"/>
                      <a:pt x="65" y="72"/>
                    </a:cubicBezTo>
                    <a:cubicBezTo>
                      <a:pt x="65" y="72"/>
                      <a:pt x="64" y="72"/>
                      <a:pt x="64" y="73"/>
                    </a:cubicBezTo>
                    <a:cubicBezTo>
                      <a:pt x="64" y="73"/>
                      <a:pt x="63" y="73"/>
                      <a:pt x="63" y="73"/>
                    </a:cubicBezTo>
                    <a:cubicBezTo>
                      <a:pt x="63" y="74"/>
                      <a:pt x="63" y="74"/>
                      <a:pt x="62" y="74"/>
                    </a:cubicBezTo>
                    <a:cubicBezTo>
                      <a:pt x="62" y="74"/>
                      <a:pt x="62" y="74"/>
                      <a:pt x="62" y="74"/>
                    </a:cubicBezTo>
                    <a:cubicBezTo>
                      <a:pt x="62" y="74"/>
                      <a:pt x="62" y="73"/>
                      <a:pt x="62" y="73"/>
                    </a:cubicBezTo>
                    <a:cubicBezTo>
                      <a:pt x="62" y="73"/>
                      <a:pt x="62" y="73"/>
                      <a:pt x="62" y="73"/>
                    </a:cubicBezTo>
                    <a:cubicBezTo>
                      <a:pt x="63" y="72"/>
                      <a:pt x="63" y="72"/>
                      <a:pt x="63" y="72"/>
                    </a:cubicBezTo>
                    <a:cubicBezTo>
                      <a:pt x="63" y="72"/>
                      <a:pt x="64" y="71"/>
                      <a:pt x="64" y="71"/>
                    </a:cubicBezTo>
                    <a:cubicBezTo>
                      <a:pt x="64" y="71"/>
                      <a:pt x="65" y="71"/>
                      <a:pt x="65" y="71"/>
                    </a:cubicBezTo>
                    <a:cubicBezTo>
                      <a:pt x="64" y="70"/>
                      <a:pt x="65" y="71"/>
                      <a:pt x="65" y="70"/>
                    </a:cubicBezTo>
                    <a:cubicBezTo>
                      <a:pt x="65" y="70"/>
                      <a:pt x="66" y="70"/>
                      <a:pt x="66" y="70"/>
                    </a:cubicBezTo>
                    <a:cubicBezTo>
                      <a:pt x="66" y="70"/>
                      <a:pt x="66" y="69"/>
                      <a:pt x="66" y="69"/>
                    </a:cubicBezTo>
                    <a:cubicBezTo>
                      <a:pt x="67" y="69"/>
                      <a:pt x="67" y="68"/>
                      <a:pt x="67" y="68"/>
                    </a:cubicBezTo>
                    <a:cubicBezTo>
                      <a:pt x="68" y="68"/>
                      <a:pt x="68" y="68"/>
                      <a:pt x="68" y="68"/>
                    </a:cubicBezTo>
                    <a:cubicBezTo>
                      <a:pt x="68" y="68"/>
                      <a:pt x="68" y="68"/>
                      <a:pt x="69" y="68"/>
                    </a:cubicBezTo>
                    <a:cubicBezTo>
                      <a:pt x="69" y="68"/>
                      <a:pt x="70" y="68"/>
                      <a:pt x="70" y="68"/>
                    </a:cubicBezTo>
                    <a:cubicBezTo>
                      <a:pt x="70" y="68"/>
                      <a:pt x="71" y="68"/>
                      <a:pt x="71" y="69"/>
                    </a:cubicBezTo>
                    <a:cubicBezTo>
                      <a:pt x="71" y="69"/>
                      <a:pt x="72" y="69"/>
                      <a:pt x="72" y="69"/>
                    </a:cubicBezTo>
                    <a:cubicBezTo>
                      <a:pt x="72" y="69"/>
                      <a:pt x="72" y="68"/>
                      <a:pt x="71" y="68"/>
                    </a:cubicBezTo>
                    <a:cubicBezTo>
                      <a:pt x="71" y="68"/>
                      <a:pt x="71" y="68"/>
                      <a:pt x="71" y="68"/>
                    </a:cubicBezTo>
                    <a:cubicBezTo>
                      <a:pt x="71" y="68"/>
                      <a:pt x="71" y="67"/>
                      <a:pt x="71" y="67"/>
                    </a:cubicBezTo>
                    <a:cubicBezTo>
                      <a:pt x="71" y="67"/>
                      <a:pt x="70" y="67"/>
                      <a:pt x="70" y="67"/>
                    </a:cubicBezTo>
                    <a:cubicBezTo>
                      <a:pt x="70" y="68"/>
                      <a:pt x="70" y="68"/>
                      <a:pt x="69" y="68"/>
                    </a:cubicBezTo>
                    <a:cubicBezTo>
                      <a:pt x="69" y="68"/>
                      <a:pt x="69" y="67"/>
                      <a:pt x="68" y="67"/>
                    </a:cubicBezTo>
                    <a:cubicBezTo>
                      <a:pt x="68" y="68"/>
                      <a:pt x="67" y="67"/>
                      <a:pt x="67" y="67"/>
                    </a:cubicBezTo>
                    <a:cubicBezTo>
                      <a:pt x="67" y="67"/>
                      <a:pt x="67" y="67"/>
                      <a:pt x="67" y="66"/>
                    </a:cubicBezTo>
                    <a:cubicBezTo>
                      <a:pt x="67" y="66"/>
                      <a:pt x="68" y="66"/>
                      <a:pt x="68" y="66"/>
                    </a:cubicBezTo>
                    <a:cubicBezTo>
                      <a:pt x="68" y="66"/>
                      <a:pt x="68" y="67"/>
                      <a:pt x="69" y="67"/>
                    </a:cubicBezTo>
                    <a:cubicBezTo>
                      <a:pt x="69" y="67"/>
                      <a:pt x="69" y="66"/>
                      <a:pt x="68" y="66"/>
                    </a:cubicBezTo>
                    <a:cubicBezTo>
                      <a:pt x="68" y="66"/>
                      <a:pt x="68" y="65"/>
                      <a:pt x="67" y="65"/>
                    </a:cubicBezTo>
                    <a:cubicBezTo>
                      <a:pt x="67" y="65"/>
                      <a:pt x="67" y="64"/>
                      <a:pt x="67" y="64"/>
                    </a:cubicBezTo>
                    <a:cubicBezTo>
                      <a:pt x="66" y="63"/>
                      <a:pt x="66" y="63"/>
                      <a:pt x="66" y="63"/>
                    </a:cubicBezTo>
                    <a:cubicBezTo>
                      <a:pt x="66" y="63"/>
                      <a:pt x="67" y="62"/>
                      <a:pt x="67" y="63"/>
                    </a:cubicBezTo>
                    <a:cubicBezTo>
                      <a:pt x="67" y="63"/>
                      <a:pt x="67" y="63"/>
                      <a:pt x="67" y="63"/>
                    </a:cubicBezTo>
                    <a:cubicBezTo>
                      <a:pt x="67" y="63"/>
                      <a:pt x="68" y="62"/>
                      <a:pt x="68" y="62"/>
                    </a:cubicBezTo>
                    <a:cubicBezTo>
                      <a:pt x="68" y="63"/>
                      <a:pt x="68" y="63"/>
                      <a:pt x="68" y="63"/>
                    </a:cubicBezTo>
                    <a:cubicBezTo>
                      <a:pt x="68" y="63"/>
                      <a:pt x="68" y="64"/>
                      <a:pt x="68" y="64"/>
                    </a:cubicBezTo>
                    <a:cubicBezTo>
                      <a:pt x="68" y="64"/>
                      <a:pt x="68" y="64"/>
                      <a:pt x="69" y="64"/>
                    </a:cubicBezTo>
                    <a:cubicBezTo>
                      <a:pt x="69" y="64"/>
                      <a:pt x="69" y="63"/>
                      <a:pt x="69" y="63"/>
                    </a:cubicBezTo>
                    <a:cubicBezTo>
                      <a:pt x="69" y="63"/>
                      <a:pt x="69" y="63"/>
                      <a:pt x="70" y="63"/>
                    </a:cubicBezTo>
                    <a:cubicBezTo>
                      <a:pt x="70" y="63"/>
                      <a:pt x="71" y="64"/>
                      <a:pt x="71" y="63"/>
                    </a:cubicBezTo>
                    <a:cubicBezTo>
                      <a:pt x="71" y="63"/>
                      <a:pt x="70" y="63"/>
                      <a:pt x="70" y="63"/>
                    </a:cubicBezTo>
                    <a:cubicBezTo>
                      <a:pt x="70" y="62"/>
                      <a:pt x="69" y="62"/>
                      <a:pt x="69" y="62"/>
                    </a:cubicBezTo>
                    <a:cubicBezTo>
                      <a:pt x="69" y="62"/>
                      <a:pt x="69" y="62"/>
                      <a:pt x="69" y="62"/>
                    </a:cubicBezTo>
                    <a:cubicBezTo>
                      <a:pt x="70" y="62"/>
                      <a:pt x="70" y="62"/>
                      <a:pt x="70" y="61"/>
                    </a:cubicBezTo>
                    <a:cubicBezTo>
                      <a:pt x="70" y="61"/>
                      <a:pt x="70" y="61"/>
                      <a:pt x="70" y="61"/>
                    </a:cubicBezTo>
                    <a:cubicBezTo>
                      <a:pt x="70" y="61"/>
                      <a:pt x="70" y="61"/>
                      <a:pt x="70" y="61"/>
                    </a:cubicBezTo>
                    <a:cubicBezTo>
                      <a:pt x="71" y="61"/>
                      <a:pt x="71" y="61"/>
                      <a:pt x="71" y="61"/>
                    </a:cubicBezTo>
                    <a:cubicBezTo>
                      <a:pt x="71" y="61"/>
                      <a:pt x="72" y="61"/>
                      <a:pt x="72" y="61"/>
                    </a:cubicBezTo>
                    <a:cubicBezTo>
                      <a:pt x="72" y="61"/>
                      <a:pt x="72" y="60"/>
                      <a:pt x="72" y="60"/>
                    </a:cubicBezTo>
                    <a:cubicBezTo>
                      <a:pt x="72" y="60"/>
                      <a:pt x="71" y="60"/>
                      <a:pt x="71" y="60"/>
                    </a:cubicBezTo>
                    <a:cubicBezTo>
                      <a:pt x="71" y="60"/>
                      <a:pt x="71" y="60"/>
                      <a:pt x="71" y="60"/>
                    </a:cubicBezTo>
                    <a:cubicBezTo>
                      <a:pt x="71" y="60"/>
                      <a:pt x="71" y="60"/>
                      <a:pt x="71" y="60"/>
                    </a:cubicBezTo>
                    <a:cubicBezTo>
                      <a:pt x="71" y="60"/>
                      <a:pt x="70" y="60"/>
                      <a:pt x="70" y="60"/>
                    </a:cubicBezTo>
                    <a:cubicBezTo>
                      <a:pt x="70" y="59"/>
                      <a:pt x="70" y="59"/>
                      <a:pt x="71" y="59"/>
                    </a:cubicBezTo>
                    <a:cubicBezTo>
                      <a:pt x="71" y="59"/>
                      <a:pt x="72" y="59"/>
                      <a:pt x="72" y="59"/>
                    </a:cubicBezTo>
                    <a:cubicBezTo>
                      <a:pt x="72" y="59"/>
                      <a:pt x="73" y="60"/>
                      <a:pt x="73" y="59"/>
                    </a:cubicBezTo>
                    <a:cubicBezTo>
                      <a:pt x="73" y="59"/>
                      <a:pt x="72" y="59"/>
                      <a:pt x="73" y="59"/>
                    </a:cubicBezTo>
                    <a:cubicBezTo>
                      <a:pt x="73" y="59"/>
                      <a:pt x="73" y="59"/>
                      <a:pt x="73" y="59"/>
                    </a:cubicBezTo>
                    <a:cubicBezTo>
                      <a:pt x="74" y="59"/>
                      <a:pt x="74" y="59"/>
                      <a:pt x="74" y="59"/>
                    </a:cubicBezTo>
                    <a:cubicBezTo>
                      <a:pt x="74" y="59"/>
                      <a:pt x="74" y="59"/>
                      <a:pt x="74" y="58"/>
                    </a:cubicBezTo>
                    <a:cubicBezTo>
                      <a:pt x="74" y="58"/>
                      <a:pt x="74" y="58"/>
                      <a:pt x="74" y="58"/>
                    </a:cubicBezTo>
                    <a:cubicBezTo>
                      <a:pt x="74" y="58"/>
                      <a:pt x="74" y="58"/>
                      <a:pt x="75" y="58"/>
                    </a:cubicBezTo>
                    <a:cubicBezTo>
                      <a:pt x="75" y="58"/>
                      <a:pt x="75" y="58"/>
                      <a:pt x="75" y="58"/>
                    </a:cubicBezTo>
                    <a:cubicBezTo>
                      <a:pt x="75" y="58"/>
                      <a:pt x="75" y="57"/>
                      <a:pt x="75" y="56"/>
                    </a:cubicBezTo>
                    <a:cubicBezTo>
                      <a:pt x="75" y="56"/>
                      <a:pt x="75" y="56"/>
                      <a:pt x="75" y="56"/>
                    </a:cubicBezTo>
                    <a:cubicBezTo>
                      <a:pt x="76" y="56"/>
                      <a:pt x="76" y="56"/>
                      <a:pt x="76" y="56"/>
                    </a:cubicBezTo>
                    <a:cubicBezTo>
                      <a:pt x="76" y="56"/>
                      <a:pt x="77" y="56"/>
                      <a:pt x="77" y="56"/>
                    </a:cubicBezTo>
                    <a:cubicBezTo>
                      <a:pt x="77" y="56"/>
                      <a:pt x="77" y="56"/>
                      <a:pt x="77" y="56"/>
                    </a:cubicBezTo>
                    <a:cubicBezTo>
                      <a:pt x="77" y="56"/>
                      <a:pt x="76" y="55"/>
                      <a:pt x="77" y="55"/>
                    </a:cubicBezTo>
                    <a:cubicBezTo>
                      <a:pt x="77" y="55"/>
                      <a:pt x="77" y="55"/>
                      <a:pt x="78" y="55"/>
                    </a:cubicBezTo>
                    <a:cubicBezTo>
                      <a:pt x="78" y="56"/>
                      <a:pt x="78" y="56"/>
                      <a:pt x="78" y="56"/>
                    </a:cubicBezTo>
                    <a:cubicBezTo>
                      <a:pt x="79" y="56"/>
                      <a:pt x="79" y="56"/>
                      <a:pt x="78" y="55"/>
                    </a:cubicBezTo>
                    <a:cubicBezTo>
                      <a:pt x="78" y="55"/>
                      <a:pt x="78" y="55"/>
                      <a:pt x="78" y="55"/>
                    </a:cubicBezTo>
                    <a:cubicBezTo>
                      <a:pt x="78" y="55"/>
                      <a:pt x="78" y="55"/>
                      <a:pt x="79" y="55"/>
                    </a:cubicBezTo>
                    <a:cubicBezTo>
                      <a:pt x="79" y="55"/>
                      <a:pt x="79" y="55"/>
                      <a:pt x="80" y="55"/>
                    </a:cubicBezTo>
                    <a:cubicBezTo>
                      <a:pt x="80" y="55"/>
                      <a:pt x="80" y="55"/>
                      <a:pt x="81" y="55"/>
                    </a:cubicBezTo>
                    <a:cubicBezTo>
                      <a:pt x="81" y="54"/>
                      <a:pt x="81" y="54"/>
                      <a:pt x="81" y="54"/>
                    </a:cubicBezTo>
                    <a:cubicBezTo>
                      <a:pt x="81" y="54"/>
                      <a:pt x="81" y="54"/>
                      <a:pt x="80" y="54"/>
                    </a:cubicBezTo>
                    <a:cubicBezTo>
                      <a:pt x="80" y="54"/>
                      <a:pt x="80" y="54"/>
                      <a:pt x="80" y="54"/>
                    </a:cubicBezTo>
                    <a:cubicBezTo>
                      <a:pt x="79" y="54"/>
                      <a:pt x="79" y="54"/>
                      <a:pt x="78" y="54"/>
                    </a:cubicBezTo>
                    <a:cubicBezTo>
                      <a:pt x="78" y="54"/>
                      <a:pt x="77" y="54"/>
                      <a:pt x="77" y="54"/>
                    </a:cubicBezTo>
                    <a:cubicBezTo>
                      <a:pt x="77" y="54"/>
                      <a:pt x="78" y="54"/>
                      <a:pt x="78" y="54"/>
                    </a:cubicBezTo>
                    <a:cubicBezTo>
                      <a:pt x="78" y="53"/>
                      <a:pt x="78" y="53"/>
                      <a:pt x="79" y="53"/>
                    </a:cubicBezTo>
                    <a:cubicBezTo>
                      <a:pt x="79" y="53"/>
                      <a:pt x="79" y="53"/>
                      <a:pt x="79" y="53"/>
                    </a:cubicBezTo>
                    <a:cubicBezTo>
                      <a:pt x="79" y="53"/>
                      <a:pt x="79" y="53"/>
                      <a:pt x="79" y="53"/>
                    </a:cubicBezTo>
                    <a:cubicBezTo>
                      <a:pt x="79" y="53"/>
                      <a:pt x="79" y="53"/>
                      <a:pt x="79" y="53"/>
                    </a:cubicBezTo>
                    <a:cubicBezTo>
                      <a:pt x="80" y="53"/>
                      <a:pt x="79" y="52"/>
                      <a:pt x="79" y="52"/>
                    </a:cubicBezTo>
                    <a:cubicBezTo>
                      <a:pt x="80" y="52"/>
                      <a:pt x="80" y="52"/>
                      <a:pt x="80" y="52"/>
                    </a:cubicBezTo>
                    <a:cubicBezTo>
                      <a:pt x="80" y="52"/>
                      <a:pt x="80" y="52"/>
                      <a:pt x="81" y="52"/>
                    </a:cubicBezTo>
                    <a:cubicBezTo>
                      <a:pt x="81" y="52"/>
                      <a:pt x="82" y="52"/>
                      <a:pt x="82" y="52"/>
                    </a:cubicBezTo>
                    <a:cubicBezTo>
                      <a:pt x="82" y="52"/>
                      <a:pt x="82" y="52"/>
                      <a:pt x="82" y="52"/>
                    </a:cubicBezTo>
                    <a:cubicBezTo>
                      <a:pt x="82" y="52"/>
                      <a:pt x="81" y="52"/>
                      <a:pt x="81" y="52"/>
                    </a:cubicBezTo>
                    <a:cubicBezTo>
                      <a:pt x="81" y="52"/>
                      <a:pt x="81" y="52"/>
                      <a:pt x="80" y="52"/>
                    </a:cubicBezTo>
                    <a:cubicBezTo>
                      <a:pt x="80" y="51"/>
                      <a:pt x="80" y="51"/>
                      <a:pt x="81" y="51"/>
                    </a:cubicBezTo>
                    <a:cubicBezTo>
                      <a:pt x="81" y="51"/>
                      <a:pt x="81" y="51"/>
                      <a:pt x="82" y="51"/>
                    </a:cubicBezTo>
                    <a:cubicBezTo>
                      <a:pt x="82" y="50"/>
                      <a:pt x="82" y="50"/>
                      <a:pt x="82" y="50"/>
                    </a:cubicBezTo>
                    <a:cubicBezTo>
                      <a:pt x="82" y="50"/>
                      <a:pt x="82" y="50"/>
                      <a:pt x="83" y="50"/>
                    </a:cubicBezTo>
                    <a:cubicBezTo>
                      <a:pt x="83" y="50"/>
                      <a:pt x="83" y="51"/>
                      <a:pt x="83" y="51"/>
                    </a:cubicBezTo>
                    <a:cubicBezTo>
                      <a:pt x="84" y="51"/>
                      <a:pt x="83" y="50"/>
                      <a:pt x="83" y="50"/>
                    </a:cubicBezTo>
                    <a:cubicBezTo>
                      <a:pt x="83" y="50"/>
                      <a:pt x="83" y="50"/>
                      <a:pt x="84" y="50"/>
                    </a:cubicBezTo>
                    <a:cubicBezTo>
                      <a:pt x="84" y="50"/>
                      <a:pt x="84" y="50"/>
                      <a:pt x="84" y="50"/>
                    </a:cubicBezTo>
                    <a:cubicBezTo>
                      <a:pt x="84" y="50"/>
                      <a:pt x="84" y="51"/>
                      <a:pt x="85" y="51"/>
                    </a:cubicBezTo>
                    <a:cubicBezTo>
                      <a:pt x="85" y="51"/>
                      <a:pt x="85" y="51"/>
                      <a:pt x="86" y="51"/>
                    </a:cubicBezTo>
                    <a:cubicBezTo>
                      <a:pt x="86" y="51"/>
                      <a:pt x="86" y="51"/>
                      <a:pt x="87" y="51"/>
                    </a:cubicBezTo>
                    <a:cubicBezTo>
                      <a:pt x="87" y="51"/>
                      <a:pt x="87" y="52"/>
                      <a:pt x="87" y="51"/>
                    </a:cubicBezTo>
                    <a:cubicBezTo>
                      <a:pt x="87" y="51"/>
                      <a:pt x="88" y="51"/>
                      <a:pt x="88" y="51"/>
                    </a:cubicBezTo>
                    <a:cubicBezTo>
                      <a:pt x="88" y="51"/>
                      <a:pt x="89" y="51"/>
                      <a:pt x="89" y="51"/>
                    </a:cubicBezTo>
                    <a:cubicBezTo>
                      <a:pt x="89" y="51"/>
                      <a:pt x="89" y="51"/>
                      <a:pt x="89" y="50"/>
                    </a:cubicBezTo>
                    <a:cubicBezTo>
                      <a:pt x="89" y="50"/>
                      <a:pt x="89" y="50"/>
                      <a:pt x="88" y="50"/>
                    </a:cubicBezTo>
                    <a:cubicBezTo>
                      <a:pt x="88" y="50"/>
                      <a:pt x="88" y="50"/>
                      <a:pt x="88" y="51"/>
                    </a:cubicBezTo>
                    <a:cubicBezTo>
                      <a:pt x="87" y="51"/>
                      <a:pt x="87" y="51"/>
                      <a:pt x="87" y="51"/>
                    </a:cubicBezTo>
                    <a:cubicBezTo>
                      <a:pt x="87" y="51"/>
                      <a:pt x="86" y="51"/>
                      <a:pt x="86" y="51"/>
                    </a:cubicBezTo>
                    <a:cubicBezTo>
                      <a:pt x="86" y="50"/>
                      <a:pt x="85" y="50"/>
                      <a:pt x="85" y="51"/>
                    </a:cubicBezTo>
                    <a:cubicBezTo>
                      <a:pt x="85" y="51"/>
                      <a:pt x="85" y="50"/>
                      <a:pt x="85" y="50"/>
                    </a:cubicBezTo>
                    <a:cubicBezTo>
                      <a:pt x="85" y="50"/>
                      <a:pt x="85" y="50"/>
                      <a:pt x="85" y="50"/>
                    </a:cubicBezTo>
                    <a:cubicBezTo>
                      <a:pt x="85" y="49"/>
                      <a:pt x="85" y="50"/>
                      <a:pt x="85" y="50"/>
                    </a:cubicBezTo>
                    <a:cubicBezTo>
                      <a:pt x="84" y="50"/>
                      <a:pt x="84" y="50"/>
                      <a:pt x="84" y="49"/>
                    </a:cubicBezTo>
                    <a:cubicBezTo>
                      <a:pt x="84" y="49"/>
                      <a:pt x="84" y="49"/>
                      <a:pt x="84" y="49"/>
                    </a:cubicBezTo>
                    <a:cubicBezTo>
                      <a:pt x="85" y="49"/>
                      <a:pt x="85" y="49"/>
                      <a:pt x="85" y="48"/>
                    </a:cubicBezTo>
                    <a:cubicBezTo>
                      <a:pt x="85" y="48"/>
                      <a:pt x="85" y="48"/>
                      <a:pt x="85" y="48"/>
                    </a:cubicBezTo>
                    <a:cubicBezTo>
                      <a:pt x="86" y="48"/>
                      <a:pt x="86" y="48"/>
                      <a:pt x="86" y="48"/>
                    </a:cubicBezTo>
                    <a:cubicBezTo>
                      <a:pt x="86" y="48"/>
                      <a:pt x="86" y="48"/>
                      <a:pt x="86" y="48"/>
                    </a:cubicBezTo>
                    <a:cubicBezTo>
                      <a:pt x="86" y="47"/>
                      <a:pt x="86" y="47"/>
                      <a:pt x="87" y="48"/>
                    </a:cubicBezTo>
                    <a:cubicBezTo>
                      <a:pt x="87" y="48"/>
                      <a:pt x="88" y="48"/>
                      <a:pt x="88" y="48"/>
                    </a:cubicBezTo>
                    <a:cubicBezTo>
                      <a:pt x="88" y="47"/>
                      <a:pt x="88" y="47"/>
                      <a:pt x="87" y="47"/>
                    </a:cubicBezTo>
                    <a:cubicBezTo>
                      <a:pt x="87" y="47"/>
                      <a:pt x="87" y="47"/>
                      <a:pt x="86" y="47"/>
                    </a:cubicBezTo>
                    <a:cubicBezTo>
                      <a:pt x="86" y="47"/>
                      <a:pt x="86" y="47"/>
                      <a:pt x="85" y="47"/>
                    </a:cubicBezTo>
                    <a:cubicBezTo>
                      <a:pt x="85" y="47"/>
                      <a:pt x="85" y="48"/>
                      <a:pt x="84" y="48"/>
                    </a:cubicBezTo>
                    <a:cubicBezTo>
                      <a:pt x="84" y="48"/>
                      <a:pt x="84" y="48"/>
                      <a:pt x="83" y="49"/>
                    </a:cubicBezTo>
                    <a:cubicBezTo>
                      <a:pt x="83" y="49"/>
                      <a:pt x="83" y="49"/>
                      <a:pt x="83" y="49"/>
                    </a:cubicBezTo>
                    <a:cubicBezTo>
                      <a:pt x="82" y="49"/>
                      <a:pt x="83" y="49"/>
                      <a:pt x="82" y="49"/>
                    </a:cubicBezTo>
                    <a:cubicBezTo>
                      <a:pt x="82" y="49"/>
                      <a:pt x="81" y="49"/>
                      <a:pt x="81" y="49"/>
                    </a:cubicBezTo>
                    <a:cubicBezTo>
                      <a:pt x="81" y="49"/>
                      <a:pt x="81" y="49"/>
                      <a:pt x="80" y="49"/>
                    </a:cubicBezTo>
                    <a:cubicBezTo>
                      <a:pt x="80" y="48"/>
                      <a:pt x="81" y="49"/>
                      <a:pt x="81" y="48"/>
                    </a:cubicBezTo>
                    <a:cubicBezTo>
                      <a:pt x="81" y="48"/>
                      <a:pt x="81" y="48"/>
                      <a:pt x="81" y="48"/>
                    </a:cubicBezTo>
                    <a:cubicBezTo>
                      <a:pt x="81" y="48"/>
                      <a:pt x="81" y="48"/>
                      <a:pt x="82" y="48"/>
                    </a:cubicBezTo>
                    <a:cubicBezTo>
                      <a:pt x="82" y="48"/>
                      <a:pt x="82" y="48"/>
                      <a:pt x="82" y="48"/>
                    </a:cubicBezTo>
                    <a:cubicBezTo>
                      <a:pt x="82" y="47"/>
                      <a:pt x="82" y="47"/>
                      <a:pt x="82" y="47"/>
                    </a:cubicBezTo>
                    <a:cubicBezTo>
                      <a:pt x="81" y="47"/>
                      <a:pt x="81" y="47"/>
                      <a:pt x="81" y="47"/>
                    </a:cubicBezTo>
                    <a:cubicBezTo>
                      <a:pt x="80" y="47"/>
                      <a:pt x="80" y="47"/>
                      <a:pt x="80" y="46"/>
                    </a:cubicBezTo>
                    <a:cubicBezTo>
                      <a:pt x="81" y="46"/>
                      <a:pt x="81" y="46"/>
                      <a:pt x="81" y="46"/>
                    </a:cubicBezTo>
                    <a:cubicBezTo>
                      <a:pt x="82" y="46"/>
                      <a:pt x="82" y="46"/>
                      <a:pt x="82" y="46"/>
                    </a:cubicBezTo>
                    <a:cubicBezTo>
                      <a:pt x="82" y="46"/>
                      <a:pt x="81" y="46"/>
                      <a:pt x="82" y="45"/>
                    </a:cubicBezTo>
                    <a:cubicBezTo>
                      <a:pt x="82" y="45"/>
                      <a:pt x="82" y="45"/>
                      <a:pt x="82" y="45"/>
                    </a:cubicBezTo>
                    <a:cubicBezTo>
                      <a:pt x="83" y="45"/>
                      <a:pt x="83" y="44"/>
                      <a:pt x="83" y="44"/>
                    </a:cubicBezTo>
                    <a:cubicBezTo>
                      <a:pt x="83" y="44"/>
                      <a:pt x="83" y="45"/>
                      <a:pt x="83" y="44"/>
                    </a:cubicBezTo>
                    <a:cubicBezTo>
                      <a:pt x="84" y="44"/>
                      <a:pt x="84" y="44"/>
                      <a:pt x="84" y="44"/>
                    </a:cubicBezTo>
                    <a:cubicBezTo>
                      <a:pt x="84" y="44"/>
                      <a:pt x="84" y="44"/>
                      <a:pt x="84" y="44"/>
                    </a:cubicBezTo>
                    <a:cubicBezTo>
                      <a:pt x="84" y="44"/>
                      <a:pt x="84" y="44"/>
                      <a:pt x="85" y="44"/>
                    </a:cubicBezTo>
                    <a:cubicBezTo>
                      <a:pt x="85" y="44"/>
                      <a:pt x="85" y="44"/>
                      <a:pt x="85" y="44"/>
                    </a:cubicBezTo>
                    <a:cubicBezTo>
                      <a:pt x="85" y="44"/>
                      <a:pt x="86" y="44"/>
                      <a:pt x="86" y="45"/>
                    </a:cubicBezTo>
                    <a:cubicBezTo>
                      <a:pt x="86" y="45"/>
                      <a:pt x="85" y="46"/>
                      <a:pt x="86" y="46"/>
                    </a:cubicBezTo>
                    <a:cubicBezTo>
                      <a:pt x="86" y="45"/>
                      <a:pt x="86" y="45"/>
                      <a:pt x="86" y="45"/>
                    </a:cubicBezTo>
                    <a:cubicBezTo>
                      <a:pt x="87" y="45"/>
                      <a:pt x="87" y="45"/>
                      <a:pt x="87" y="45"/>
                    </a:cubicBezTo>
                    <a:cubicBezTo>
                      <a:pt x="88" y="45"/>
                      <a:pt x="88" y="44"/>
                      <a:pt x="88" y="44"/>
                    </a:cubicBezTo>
                    <a:cubicBezTo>
                      <a:pt x="87" y="44"/>
                      <a:pt x="87" y="45"/>
                      <a:pt x="87" y="45"/>
                    </a:cubicBezTo>
                    <a:cubicBezTo>
                      <a:pt x="86" y="45"/>
                      <a:pt x="86" y="45"/>
                      <a:pt x="86" y="45"/>
                    </a:cubicBezTo>
                    <a:cubicBezTo>
                      <a:pt x="86" y="45"/>
                      <a:pt x="86" y="44"/>
                      <a:pt x="86" y="44"/>
                    </a:cubicBezTo>
                    <a:cubicBezTo>
                      <a:pt x="86" y="44"/>
                      <a:pt x="86" y="44"/>
                      <a:pt x="86" y="44"/>
                    </a:cubicBezTo>
                    <a:cubicBezTo>
                      <a:pt x="85" y="44"/>
                      <a:pt x="85" y="43"/>
                      <a:pt x="86" y="43"/>
                    </a:cubicBezTo>
                    <a:cubicBezTo>
                      <a:pt x="86" y="43"/>
                      <a:pt x="86" y="42"/>
                      <a:pt x="87" y="42"/>
                    </a:cubicBezTo>
                    <a:cubicBezTo>
                      <a:pt x="87" y="42"/>
                      <a:pt x="87" y="42"/>
                      <a:pt x="87" y="42"/>
                    </a:cubicBezTo>
                    <a:cubicBezTo>
                      <a:pt x="87" y="42"/>
                      <a:pt x="88" y="42"/>
                      <a:pt x="88" y="42"/>
                    </a:cubicBezTo>
                    <a:cubicBezTo>
                      <a:pt x="88" y="42"/>
                      <a:pt x="88" y="42"/>
                      <a:pt x="88" y="41"/>
                    </a:cubicBezTo>
                    <a:cubicBezTo>
                      <a:pt x="88" y="41"/>
                      <a:pt x="89" y="42"/>
                      <a:pt x="89" y="42"/>
                    </a:cubicBezTo>
                    <a:cubicBezTo>
                      <a:pt x="89" y="42"/>
                      <a:pt x="89" y="42"/>
                      <a:pt x="89" y="42"/>
                    </a:cubicBezTo>
                    <a:cubicBezTo>
                      <a:pt x="89" y="42"/>
                      <a:pt x="89" y="42"/>
                      <a:pt x="90" y="42"/>
                    </a:cubicBezTo>
                    <a:cubicBezTo>
                      <a:pt x="90" y="42"/>
                      <a:pt x="90" y="43"/>
                      <a:pt x="90" y="43"/>
                    </a:cubicBezTo>
                    <a:cubicBezTo>
                      <a:pt x="90" y="42"/>
                      <a:pt x="90" y="42"/>
                      <a:pt x="90" y="42"/>
                    </a:cubicBezTo>
                    <a:cubicBezTo>
                      <a:pt x="90" y="42"/>
                      <a:pt x="90" y="42"/>
                      <a:pt x="90" y="41"/>
                    </a:cubicBezTo>
                    <a:cubicBezTo>
                      <a:pt x="90" y="41"/>
                      <a:pt x="90" y="41"/>
                      <a:pt x="90" y="41"/>
                    </a:cubicBezTo>
                    <a:cubicBezTo>
                      <a:pt x="91" y="42"/>
                      <a:pt x="90" y="41"/>
                      <a:pt x="90" y="41"/>
                    </a:cubicBezTo>
                    <a:cubicBezTo>
                      <a:pt x="90" y="41"/>
                      <a:pt x="91" y="40"/>
                      <a:pt x="91" y="41"/>
                    </a:cubicBezTo>
                    <a:cubicBezTo>
                      <a:pt x="91" y="41"/>
                      <a:pt x="92" y="41"/>
                      <a:pt x="92" y="42"/>
                    </a:cubicBezTo>
                    <a:cubicBezTo>
                      <a:pt x="92" y="42"/>
                      <a:pt x="92" y="43"/>
                      <a:pt x="92" y="43"/>
                    </a:cubicBezTo>
                    <a:cubicBezTo>
                      <a:pt x="92" y="43"/>
                      <a:pt x="92" y="43"/>
                      <a:pt x="92" y="43"/>
                    </a:cubicBezTo>
                    <a:cubicBezTo>
                      <a:pt x="92" y="44"/>
                      <a:pt x="92" y="44"/>
                      <a:pt x="92" y="44"/>
                    </a:cubicBezTo>
                    <a:cubicBezTo>
                      <a:pt x="92" y="44"/>
                      <a:pt x="93" y="45"/>
                      <a:pt x="93" y="45"/>
                    </a:cubicBezTo>
                    <a:cubicBezTo>
                      <a:pt x="93" y="44"/>
                      <a:pt x="93" y="44"/>
                      <a:pt x="93" y="44"/>
                    </a:cubicBezTo>
                    <a:cubicBezTo>
                      <a:pt x="93" y="44"/>
                      <a:pt x="92" y="43"/>
                      <a:pt x="93" y="43"/>
                    </a:cubicBezTo>
                    <a:cubicBezTo>
                      <a:pt x="93" y="43"/>
                      <a:pt x="94" y="44"/>
                      <a:pt x="94" y="43"/>
                    </a:cubicBezTo>
                    <a:cubicBezTo>
                      <a:pt x="94" y="43"/>
                      <a:pt x="93" y="43"/>
                      <a:pt x="93" y="43"/>
                    </a:cubicBezTo>
                    <a:cubicBezTo>
                      <a:pt x="93" y="42"/>
                      <a:pt x="94" y="42"/>
                      <a:pt x="94" y="42"/>
                    </a:cubicBezTo>
                    <a:cubicBezTo>
                      <a:pt x="94" y="42"/>
                      <a:pt x="95" y="42"/>
                      <a:pt x="95" y="42"/>
                    </a:cubicBezTo>
                    <a:cubicBezTo>
                      <a:pt x="94" y="41"/>
                      <a:pt x="94" y="41"/>
                      <a:pt x="94" y="41"/>
                    </a:cubicBezTo>
                    <a:cubicBezTo>
                      <a:pt x="93" y="41"/>
                      <a:pt x="93" y="42"/>
                      <a:pt x="93" y="41"/>
                    </a:cubicBezTo>
                    <a:cubicBezTo>
                      <a:pt x="93" y="41"/>
                      <a:pt x="93" y="41"/>
                      <a:pt x="93" y="41"/>
                    </a:cubicBezTo>
                    <a:cubicBezTo>
                      <a:pt x="93" y="40"/>
                      <a:pt x="93" y="41"/>
                      <a:pt x="92" y="40"/>
                    </a:cubicBezTo>
                    <a:cubicBezTo>
                      <a:pt x="92" y="40"/>
                      <a:pt x="92" y="39"/>
                      <a:pt x="92" y="39"/>
                    </a:cubicBezTo>
                    <a:cubicBezTo>
                      <a:pt x="93" y="40"/>
                      <a:pt x="93" y="40"/>
                      <a:pt x="93" y="40"/>
                    </a:cubicBezTo>
                    <a:cubicBezTo>
                      <a:pt x="93" y="40"/>
                      <a:pt x="94" y="39"/>
                      <a:pt x="94" y="39"/>
                    </a:cubicBezTo>
                    <a:cubicBezTo>
                      <a:pt x="94" y="39"/>
                      <a:pt x="95" y="39"/>
                      <a:pt x="95" y="39"/>
                    </a:cubicBezTo>
                    <a:cubicBezTo>
                      <a:pt x="95" y="39"/>
                      <a:pt x="96" y="39"/>
                      <a:pt x="96" y="39"/>
                    </a:cubicBezTo>
                    <a:cubicBezTo>
                      <a:pt x="97" y="39"/>
                      <a:pt x="98" y="39"/>
                      <a:pt x="98" y="39"/>
                    </a:cubicBezTo>
                    <a:cubicBezTo>
                      <a:pt x="98" y="39"/>
                      <a:pt x="98" y="40"/>
                      <a:pt x="99" y="39"/>
                    </a:cubicBezTo>
                    <a:cubicBezTo>
                      <a:pt x="99" y="39"/>
                      <a:pt x="99" y="39"/>
                      <a:pt x="100" y="39"/>
                    </a:cubicBezTo>
                    <a:cubicBezTo>
                      <a:pt x="100" y="39"/>
                      <a:pt x="101" y="39"/>
                      <a:pt x="101" y="39"/>
                    </a:cubicBezTo>
                    <a:cubicBezTo>
                      <a:pt x="101" y="39"/>
                      <a:pt x="101" y="40"/>
                      <a:pt x="101" y="40"/>
                    </a:cubicBezTo>
                    <a:cubicBezTo>
                      <a:pt x="101" y="40"/>
                      <a:pt x="102" y="40"/>
                      <a:pt x="102" y="41"/>
                    </a:cubicBezTo>
                    <a:cubicBezTo>
                      <a:pt x="102" y="41"/>
                      <a:pt x="102" y="41"/>
                      <a:pt x="102" y="40"/>
                    </a:cubicBezTo>
                    <a:cubicBezTo>
                      <a:pt x="102" y="40"/>
                      <a:pt x="102" y="40"/>
                      <a:pt x="102" y="40"/>
                    </a:cubicBezTo>
                    <a:cubicBezTo>
                      <a:pt x="102" y="40"/>
                      <a:pt x="101" y="40"/>
                      <a:pt x="101" y="40"/>
                    </a:cubicBezTo>
                    <a:cubicBezTo>
                      <a:pt x="101" y="39"/>
                      <a:pt x="101" y="39"/>
                      <a:pt x="101" y="39"/>
                    </a:cubicBezTo>
                    <a:cubicBezTo>
                      <a:pt x="102" y="38"/>
                      <a:pt x="102" y="39"/>
                      <a:pt x="102" y="38"/>
                    </a:cubicBezTo>
                    <a:cubicBezTo>
                      <a:pt x="103" y="38"/>
                      <a:pt x="103" y="38"/>
                      <a:pt x="104" y="38"/>
                    </a:cubicBezTo>
                    <a:cubicBezTo>
                      <a:pt x="104" y="38"/>
                      <a:pt x="104" y="38"/>
                      <a:pt x="105" y="38"/>
                    </a:cubicBezTo>
                    <a:cubicBezTo>
                      <a:pt x="105" y="39"/>
                      <a:pt x="105" y="39"/>
                      <a:pt x="106" y="39"/>
                    </a:cubicBezTo>
                    <a:cubicBezTo>
                      <a:pt x="106" y="39"/>
                      <a:pt x="105" y="38"/>
                      <a:pt x="105" y="38"/>
                    </a:cubicBezTo>
                    <a:cubicBezTo>
                      <a:pt x="105" y="38"/>
                      <a:pt x="105" y="38"/>
                      <a:pt x="104" y="38"/>
                    </a:cubicBezTo>
                    <a:cubicBezTo>
                      <a:pt x="104" y="38"/>
                      <a:pt x="103" y="38"/>
                      <a:pt x="103" y="38"/>
                    </a:cubicBezTo>
                    <a:cubicBezTo>
                      <a:pt x="103" y="37"/>
                      <a:pt x="104" y="37"/>
                      <a:pt x="104" y="37"/>
                    </a:cubicBezTo>
                    <a:cubicBezTo>
                      <a:pt x="104" y="36"/>
                      <a:pt x="103" y="37"/>
                      <a:pt x="103" y="37"/>
                    </a:cubicBezTo>
                    <a:cubicBezTo>
                      <a:pt x="103" y="37"/>
                      <a:pt x="102" y="38"/>
                      <a:pt x="101" y="38"/>
                    </a:cubicBezTo>
                    <a:cubicBezTo>
                      <a:pt x="101" y="38"/>
                      <a:pt x="100" y="38"/>
                      <a:pt x="100" y="38"/>
                    </a:cubicBezTo>
                    <a:cubicBezTo>
                      <a:pt x="100" y="38"/>
                      <a:pt x="100" y="38"/>
                      <a:pt x="99" y="37"/>
                    </a:cubicBezTo>
                    <a:cubicBezTo>
                      <a:pt x="99" y="37"/>
                      <a:pt x="99" y="38"/>
                      <a:pt x="99" y="38"/>
                    </a:cubicBezTo>
                    <a:cubicBezTo>
                      <a:pt x="98" y="38"/>
                      <a:pt x="98" y="38"/>
                      <a:pt x="97" y="38"/>
                    </a:cubicBezTo>
                    <a:cubicBezTo>
                      <a:pt x="97" y="38"/>
                      <a:pt x="96" y="38"/>
                      <a:pt x="96" y="38"/>
                    </a:cubicBezTo>
                    <a:cubicBezTo>
                      <a:pt x="96" y="38"/>
                      <a:pt x="95" y="38"/>
                      <a:pt x="95" y="38"/>
                    </a:cubicBezTo>
                    <a:cubicBezTo>
                      <a:pt x="95" y="38"/>
                      <a:pt x="94" y="37"/>
                      <a:pt x="94" y="37"/>
                    </a:cubicBezTo>
                    <a:cubicBezTo>
                      <a:pt x="94" y="38"/>
                      <a:pt x="95" y="38"/>
                      <a:pt x="94" y="38"/>
                    </a:cubicBezTo>
                    <a:cubicBezTo>
                      <a:pt x="94" y="39"/>
                      <a:pt x="93" y="38"/>
                      <a:pt x="93" y="38"/>
                    </a:cubicBezTo>
                    <a:cubicBezTo>
                      <a:pt x="93" y="39"/>
                      <a:pt x="93" y="39"/>
                      <a:pt x="92" y="39"/>
                    </a:cubicBezTo>
                    <a:cubicBezTo>
                      <a:pt x="92" y="39"/>
                      <a:pt x="92" y="38"/>
                      <a:pt x="92" y="38"/>
                    </a:cubicBezTo>
                    <a:cubicBezTo>
                      <a:pt x="92" y="37"/>
                      <a:pt x="92" y="37"/>
                      <a:pt x="92" y="38"/>
                    </a:cubicBezTo>
                    <a:cubicBezTo>
                      <a:pt x="91" y="38"/>
                      <a:pt x="91" y="38"/>
                      <a:pt x="91" y="39"/>
                    </a:cubicBezTo>
                    <a:cubicBezTo>
                      <a:pt x="91" y="39"/>
                      <a:pt x="91" y="39"/>
                      <a:pt x="90" y="39"/>
                    </a:cubicBezTo>
                    <a:cubicBezTo>
                      <a:pt x="90" y="39"/>
                      <a:pt x="90" y="39"/>
                      <a:pt x="90" y="39"/>
                    </a:cubicBezTo>
                    <a:cubicBezTo>
                      <a:pt x="90" y="39"/>
                      <a:pt x="90" y="39"/>
                      <a:pt x="90" y="38"/>
                    </a:cubicBezTo>
                    <a:cubicBezTo>
                      <a:pt x="90" y="38"/>
                      <a:pt x="90" y="37"/>
                      <a:pt x="90" y="37"/>
                    </a:cubicBezTo>
                    <a:cubicBezTo>
                      <a:pt x="90" y="37"/>
                      <a:pt x="90" y="38"/>
                      <a:pt x="90" y="38"/>
                    </a:cubicBezTo>
                    <a:cubicBezTo>
                      <a:pt x="90" y="39"/>
                      <a:pt x="89" y="39"/>
                      <a:pt x="89" y="39"/>
                    </a:cubicBezTo>
                    <a:cubicBezTo>
                      <a:pt x="89" y="38"/>
                      <a:pt x="89" y="39"/>
                      <a:pt x="89" y="39"/>
                    </a:cubicBezTo>
                    <a:cubicBezTo>
                      <a:pt x="89" y="39"/>
                      <a:pt x="89" y="40"/>
                      <a:pt x="88" y="40"/>
                    </a:cubicBezTo>
                    <a:cubicBezTo>
                      <a:pt x="88" y="40"/>
                      <a:pt x="87" y="40"/>
                      <a:pt x="87" y="40"/>
                    </a:cubicBezTo>
                    <a:cubicBezTo>
                      <a:pt x="87" y="39"/>
                      <a:pt x="87" y="39"/>
                      <a:pt x="87" y="40"/>
                    </a:cubicBezTo>
                    <a:cubicBezTo>
                      <a:pt x="86" y="40"/>
                      <a:pt x="86" y="40"/>
                      <a:pt x="86" y="40"/>
                    </a:cubicBezTo>
                    <a:cubicBezTo>
                      <a:pt x="85" y="40"/>
                      <a:pt x="85" y="40"/>
                      <a:pt x="85" y="40"/>
                    </a:cubicBezTo>
                    <a:cubicBezTo>
                      <a:pt x="85" y="40"/>
                      <a:pt x="86" y="40"/>
                      <a:pt x="86" y="39"/>
                    </a:cubicBezTo>
                    <a:cubicBezTo>
                      <a:pt x="86" y="39"/>
                      <a:pt x="87" y="38"/>
                      <a:pt x="87" y="38"/>
                    </a:cubicBezTo>
                    <a:cubicBezTo>
                      <a:pt x="87" y="38"/>
                      <a:pt x="87" y="38"/>
                      <a:pt x="86" y="39"/>
                    </a:cubicBezTo>
                    <a:cubicBezTo>
                      <a:pt x="85" y="39"/>
                      <a:pt x="84" y="40"/>
                      <a:pt x="84" y="40"/>
                    </a:cubicBezTo>
                    <a:cubicBezTo>
                      <a:pt x="84" y="41"/>
                      <a:pt x="83" y="41"/>
                      <a:pt x="83" y="41"/>
                    </a:cubicBezTo>
                    <a:cubicBezTo>
                      <a:pt x="83" y="40"/>
                      <a:pt x="84" y="39"/>
                      <a:pt x="84" y="39"/>
                    </a:cubicBezTo>
                    <a:cubicBezTo>
                      <a:pt x="84" y="39"/>
                      <a:pt x="84" y="39"/>
                      <a:pt x="83" y="39"/>
                    </a:cubicBezTo>
                    <a:cubicBezTo>
                      <a:pt x="83" y="39"/>
                      <a:pt x="82" y="40"/>
                      <a:pt x="82" y="40"/>
                    </a:cubicBezTo>
                    <a:cubicBezTo>
                      <a:pt x="83" y="40"/>
                      <a:pt x="83" y="41"/>
                      <a:pt x="82" y="41"/>
                    </a:cubicBezTo>
                    <a:cubicBezTo>
                      <a:pt x="82" y="41"/>
                      <a:pt x="81" y="42"/>
                      <a:pt x="81" y="42"/>
                    </a:cubicBezTo>
                    <a:cubicBezTo>
                      <a:pt x="81" y="42"/>
                      <a:pt x="80" y="42"/>
                      <a:pt x="80" y="42"/>
                    </a:cubicBezTo>
                    <a:cubicBezTo>
                      <a:pt x="80" y="42"/>
                      <a:pt x="80" y="42"/>
                      <a:pt x="81" y="42"/>
                    </a:cubicBezTo>
                    <a:cubicBezTo>
                      <a:pt x="81" y="41"/>
                      <a:pt x="82" y="41"/>
                      <a:pt x="82" y="40"/>
                    </a:cubicBezTo>
                    <a:cubicBezTo>
                      <a:pt x="82" y="40"/>
                      <a:pt x="81" y="41"/>
                      <a:pt x="81" y="40"/>
                    </a:cubicBezTo>
                    <a:cubicBezTo>
                      <a:pt x="81" y="40"/>
                      <a:pt x="81" y="40"/>
                      <a:pt x="81" y="40"/>
                    </a:cubicBezTo>
                    <a:cubicBezTo>
                      <a:pt x="81" y="40"/>
                      <a:pt x="81" y="41"/>
                      <a:pt x="80" y="41"/>
                    </a:cubicBezTo>
                    <a:cubicBezTo>
                      <a:pt x="80" y="41"/>
                      <a:pt x="79" y="41"/>
                      <a:pt x="79" y="42"/>
                    </a:cubicBezTo>
                    <a:cubicBezTo>
                      <a:pt x="78" y="42"/>
                      <a:pt x="77" y="42"/>
                      <a:pt x="77" y="42"/>
                    </a:cubicBezTo>
                    <a:cubicBezTo>
                      <a:pt x="77" y="42"/>
                      <a:pt x="77" y="42"/>
                      <a:pt x="77" y="41"/>
                    </a:cubicBezTo>
                    <a:cubicBezTo>
                      <a:pt x="77" y="41"/>
                      <a:pt x="77" y="41"/>
                      <a:pt x="77" y="41"/>
                    </a:cubicBezTo>
                    <a:cubicBezTo>
                      <a:pt x="77" y="41"/>
                      <a:pt x="78" y="40"/>
                      <a:pt x="78" y="40"/>
                    </a:cubicBezTo>
                    <a:cubicBezTo>
                      <a:pt x="78" y="40"/>
                      <a:pt x="78" y="39"/>
                      <a:pt x="78" y="40"/>
                    </a:cubicBezTo>
                    <a:cubicBezTo>
                      <a:pt x="78" y="40"/>
                      <a:pt x="78" y="39"/>
                      <a:pt x="78" y="39"/>
                    </a:cubicBezTo>
                    <a:cubicBezTo>
                      <a:pt x="78" y="39"/>
                      <a:pt x="78" y="39"/>
                      <a:pt x="79" y="39"/>
                    </a:cubicBezTo>
                    <a:cubicBezTo>
                      <a:pt x="79" y="39"/>
                      <a:pt x="79" y="39"/>
                      <a:pt x="79" y="39"/>
                    </a:cubicBezTo>
                    <a:cubicBezTo>
                      <a:pt x="79" y="38"/>
                      <a:pt x="80" y="38"/>
                      <a:pt x="80" y="38"/>
                    </a:cubicBezTo>
                    <a:cubicBezTo>
                      <a:pt x="80" y="38"/>
                      <a:pt x="81" y="38"/>
                      <a:pt x="81" y="38"/>
                    </a:cubicBezTo>
                    <a:cubicBezTo>
                      <a:pt x="81" y="38"/>
                      <a:pt x="82" y="39"/>
                      <a:pt x="82" y="39"/>
                    </a:cubicBezTo>
                    <a:cubicBezTo>
                      <a:pt x="82" y="39"/>
                      <a:pt x="82" y="38"/>
                      <a:pt x="82" y="38"/>
                    </a:cubicBezTo>
                    <a:cubicBezTo>
                      <a:pt x="82" y="38"/>
                      <a:pt x="83" y="38"/>
                      <a:pt x="83" y="38"/>
                    </a:cubicBezTo>
                    <a:cubicBezTo>
                      <a:pt x="84" y="38"/>
                      <a:pt x="85" y="38"/>
                      <a:pt x="85" y="37"/>
                    </a:cubicBezTo>
                    <a:cubicBezTo>
                      <a:pt x="85" y="37"/>
                      <a:pt x="85" y="37"/>
                      <a:pt x="85" y="37"/>
                    </a:cubicBezTo>
                    <a:cubicBezTo>
                      <a:pt x="85" y="36"/>
                      <a:pt x="86" y="36"/>
                      <a:pt x="86" y="36"/>
                    </a:cubicBezTo>
                    <a:cubicBezTo>
                      <a:pt x="86" y="36"/>
                      <a:pt x="88" y="36"/>
                      <a:pt x="87" y="35"/>
                    </a:cubicBezTo>
                    <a:cubicBezTo>
                      <a:pt x="87" y="35"/>
                      <a:pt x="86" y="35"/>
                      <a:pt x="86" y="35"/>
                    </a:cubicBezTo>
                    <a:cubicBezTo>
                      <a:pt x="85" y="36"/>
                      <a:pt x="85" y="36"/>
                      <a:pt x="84" y="36"/>
                    </a:cubicBezTo>
                    <a:cubicBezTo>
                      <a:pt x="84" y="36"/>
                      <a:pt x="83" y="36"/>
                      <a:pt x="83" y="36"/>
                    </a:cubicBezTo>
                    <a:cubicBezTo>
                      <a:pt x="83" y="37"/>
                      <a:pt x="83" y="36"/>
                      <a:pt x="84" y="37"/>
                    </a:cubicBezTo>
                    <a:cubicBezTo>
                      <a:pt x="83" y="37"/>
                      <a:pt x="83" y="37"/>
                      <a:pt x="83" y="37"/>
                    </a:cubicBezTo>
                    <a:cubicBezTo>
                      <a:pt x="83" y="37"/>
                      <a:pt x="83" y="37"/>
                      <a:pt x="82" y="37"/>
                    </a:cubicBezTo>
                    <a:cubicBezTo>
                      <a:pt x="81" y="38"/>
                      <a:pt x="81" y="37"/>
                      <a:pt x="80" y="37"/>
                    </a:cubicBezTo>
                    <a:cubicBezTo>
                      <a:pt x="80" y="37"/>
                      <a:pt x="80" y="36"/>
                      <a:pt x="81" y="36"/>
                    </a:cubicBezTo>
                    <a:cubicBezTo>
                      <a:pt x="81" y="36"/>
                      <a:pt x="81" y="36"/>
                      <a:pt x="82" y="36"/>
                    </a:cubicBezTo>
                    <a:cubicBezTo>
                      <a:pt x="82" y="36"/>
                      <a:pt x="82" y="36"/>
                      <a:pt x="82" y="35"/>
                    </a:cubicBezTo>
                    <a:cubicBezTo>
                      <a:pt x="82" y="35"/>
                      <a:pt x="82" y="35"/>
                      <a:pt x="83" y="35"/>
                    </a:cubicBezTo>
                    <a:cubicBezTo>
                      <a:pt x="83" y="35"/>
                      <a:pt x="85" y="33"/>
                      <a:pt x="83" y="35"/>
                    </a:cubicBezTo>
                    <a:cubicBezTo>
                      <a:pt x="81" y="34"/>
                      <a:pt x="81" y="35"/>
                      <a:pt x="80" y="36"/>
                    </a:cubicBezTo>
                    <a:cubicBezTo>
                      <a:pt x="80" y="35"/>
                      <a:pt x="79" y="36"/>
                      <a:pt x="79" y="36"/>
                    </a:cubicBezTo>
                    <a:cubicBezTo>
                      <a:pt x="78" y="36"/>
                      <a:pt x="78" y="35"/>
                      <a:pt x="78" y="35"/>
                    </a:cubicBezTo>
                    <a:cubicBezTo>
                      <a:pt x="79" y="34"/>
                      <a:pt x="78" y="34"/>
                      <a:pt x="78" y="34"/>
                    </a:cubicBezTo>
                    <a:cubicBezTo>
                      <a:pt x="79" y="32"/>
                      <a:pt x="80" y="34"/>
                      <a:pt x="80" y="33"/>
                    </a:cubicBezTo>
                    <a:cubicBezTo>
                      <a:pt x="80" y="33"/>
                      <a:pt x="80" y="33"/>
                      <a:pt x="81" y="33"/>
                    </a:cubicBezTo>
                    <a:cubicBezTo>
                      <a:pt x="81" y="33"/>
                      <a:pt x="80" y="34"/>
                      <a:pt x="83" y="34"/>
                    </a:cubicBezTo>
                    <a:cubicBezTo>
                      <a:pt x="82" y="33"/>
                      <a:pt x="82" y="33"/>
                      <a:pt x="82" y="33"/>
                    </a:cubicBezTo>
                    <a:cubicBezTo>
                      <a:pt x="82" y="33"/>
                      <a:pt x="83" y="33"/>
                      <a:pt x="83" y="33"/>
                    </a:cubicBezTo>
                    <a:cubicBezTo>
                      <a:pt x="84" y="34"/>
                      <a:pt x="85" y="34"/>
                      <a:pt x="84" y="33"/>
                    </a:cubicBezTo>
                    <a:cubicBezTo>
                      <a:pt x="84" y="32"/>
                      <a:pt x="84" y="32"/>
                      <a:pt x="83" y="31"/>
                    </a:cubicBezTo>
                    <a:cubicBezTo>
                      <a:pt x="83" y="30"/>
                      <a:pt x="83" y="30"/>
                      <a:pt x="84" y="30"/>
                    </a:cubicBezTo>
                    <a:cubicBezTo>
                      <a:pt x="84" y="30"/>
                      <a:pt x="84" y="30"/>
                      <a:pt x="85" y="30"/>
                    </a:cubicBezTo>
                    <a:cubicBezTo>
                      <a:pt x="85" y="30"/>
                      <a:pt x="85" y="31"/>
                      <a:pt x="85" y="31"/>
                    </a:cubicBezTo>
                    <a:cubicBezTo>
                      <a:pt x="85" y="31"/>
                      <a:pt x="85" y="31"/>
                      <a:pt x="86" y="31"/>
                    </a:cubicBezTo>
                    <a:cubicBezTo>
                      <a:pt x="86" y="31"/>
                      <a:pt x="86" y="32"/>
                      <a:pt x="86" y="32"/>
                    </a:cubicBezTo>
                    <a:cubicBezTo>
                      <a:pt x="86" y="32"/>
                      <a:pt x="85" y="32"/>
                      <a:pt x="86" y="32"/>
                    </a:cubicBezTo>
                    <a:cubicBezTo>
                      <a:pt x="86" y="32"/>
                      <a:pt x="86" y="33"/>
                      <a:pt x="86" y="33"/>
                    </a:cubicBezTo>
                    <a:cubicBezTo>
                      <a:pt x="86" y="33"/>
                      <a:pt x="85" y="34"/>
                      <a:pt x="87" y="34"/>
                    </a:cubicBezTo>
                    <a:cubicBezTo>
                      <a:pt x="87" y="34"/>
                      <a:pt x="87" y="33"/>
                      <a:pt x="87" y="33"/>
                    </a:cubicBezTo>
                    <a:cubicBezTo>
                      <a:pt x="87" y="33"/>
                      <a:pt x="88" y="33"/>
                      <a:pt x="88" y="33"/>
                    </a:cubicBezTo>
                    <a:cubicBezTo>
                      <a:pt x="88" y="33"/>
                      <a:pt x="87" y="32"/>
                      <a:pt x="88" y="32"/>
                    </a:cubicBezTo>
                    <a:cubicBezTo>
                      <a:pt x="88" y="32"/>
                      <a:pt x="89" y="32"/>
                      <a:pt x="89" y="32"/>
                    </a:cubicBezTo>
                    <a:cubicBezTo>
                      <a:pt x="89" y="31"/>
                      <a:pt x="89" y="31"/>
                      <a:pt x="89" y="31"/>
                    </a:cubicBezTo>
                    <a:cubicBezTo>
                      <a:pt x="90" y="31"/>
                      <a:pt x="90" y="31"/>
                      <a:pt x="90" y="31"/>
                    </a:cubicBezTo>
                    <a:cubicBezTo>
                      <a:pt x="90" y="31"/>
                      <a:pt x="90" y="32"/>
                      <a:pt x="91" y="32"/>
                    </a:cubicBezTo>
                    <a:cubicBezTo>
                      <a:pt x="91" y="33"/>
                      <a:pt x="90" y="33"/>
                      <a:pt x="90" y="34"/>
                    </a:cubicBezTo>
                    <a:cubicBezTo>
                      <a:pt x="91" y="33"/>
                      <a:pt x="91" y="33"/>
                      <a:pt x="91" y="34"/>
                    </a:cubicBezTo>
                    <a:cubicBezTo>
                      <a:pt x="91" y="35"/>
                      <a:pt x="90" y="36"/>
                      <a:pt x="90" y="36"/>
                    </a:cubicBezTo>
                    <a:cubicBezTo>
                      <a:pt x="91" y="35"/>
                      <a:pt x="91" y="36"/>
                      <a:pt x="91" y="35"/>
                    </a:cubicBezTo>
                    <a:cubicBezTo>
                      <a:pt x="92" y="34"/>
                      <a:pt x="92" y="34"/>
                      <a:pt x="92" y="34"/>
                    </a:cubicBezTo>
                    <a:cubicBezTo>
                      <a:pt x="93" y="35"/>
                      <a:pt x="93" y="34"/>
                      <a:pt x="92" y="33"/>
                    </a:cubicBezTo>
                    <a:cubicBezTo>
                      <a:pt x="92" y="33"/>
                      <a:pt x="92" y="33"/>
                      <a:pt x="93" y="33"/>
                    </a:cubicBezTo>
                    <a:cubicBezTo>
                      <a:pt x="94" y="34"/>
                      <a:pt x="95" y="33"/>
                      <a:pt x="94" y="33"/>
                    </a:cubicBezTo>
                    <a:cubicBezTo>
                      <a:pt x="93" y="33"/>
                      <a:pt x="93" y="32"/>
                      <a:pt x="93" y="32"/>
                    </a:cubicBezTo>
                    <a:cubicBezTo>
                      <a:pt x="94" y="32"/>
                      <a:pt x="95" y="33"/>
                      <a:pt x="96" y="33"/>
                    </a:cubicBezTo>
                    <a:cubicBezTo>
                      <a:pt x="96" y="33"/>
                      <a:pt x="96" y="34"/>
                      <a:pt x="96" y="35"/>
                    </a:cubicBezTo>
                    <a:cubicBezTo>
                      <a:pt x="96" y="35"/>
                      <a:pt x="96" y="35"/>
                      <a:pt x="96" y="35"/>
                    </a:cubicBezTo>
                    <a:cubicBezTo>
                      <a:pt x="97" y="35"/>
                      <a:pt x="98" y="35"/>
                      <a:pt x="98" y="35"/>
                    </a:cubicBezTo>
                    <a:cubicBezTo>
                      <a:pt x="98" y="35"/>
                      <a:pt x="98" y="35"/>
                      <a:pt x="99" y="35"/>
                    </a:cubicBezTo>
                    <a:cubicBezTo>
                      <a:pt x="99" y="35"/>
                      <a:pt x="99" y="35"/>
                      <a:pt x="100" y="35"/>
                    </a:cubicBezTo>
                    <a:cubicBezTo>
                      <a:pt x="100" y="35"/>
                      <a:pt x="100" y="35"/>
                      <a:pt x="101" y="35"/>
                    </a:cubicBezTo>
                    <a:cubicBezTo>
                      <a:pt x="101" y="35"/>
                      <a:pt x="101" y="35"/>
                      <a:pt x="102" y="35"/>
                    </a:cubicBezTo>
                    <a:cubicBezTo>
                      <a:pt x="103" y="35"/>
                      <a:pt x="104" y="35"/>
                      <a:pt x="102" y="34"/>
                    </a:cubicBezTo>
                    <a:cubicBezTo>
                      <a:pt x="102" y="34"/>
                      <a:pt x="102" y="33"/>
                      <a:pt x="103" y="33"/>
                    </a:cubicBezTo>
                    <a:cubicBezTo>
                      <a:pt x="104" y="34"/>
                      <a:pt x="106" y="34"/>
                      <a:pt x="103" y="33"/>
                    </a:cubicBezTo>
                    <a:cubicBezTo>
                      <a:pt x="104" y="33"/>
                      <a:pt x="104" y="33"/>
                      <a:pt x="104" y="32"/>
                    </a:cubicBezTo>
                    <a:cubicBezTo>
                      <a:pt x="104" y="32"/>
                      <a:pt x="105" y="32"/>
                      <a:pt x="105" y="32"/>
                    </a:cubicBezTo>
                    <a:cubicBezTo>
                      <a:pt x="105" y="31"/>
                      <a:pt x="103" y="32"/>
                      <a:pt x="103" y="32"/>
                    </a:cubicBezTo>
                    <a:cubicBezTo>
                      <a:pt x="103" y="32"/>
                      <a:pt x="103" y="32"/>
                      <a:pt x="104" y="31"/>
                    </a:cubicBezTo>
                    <a:cubicBezTo>
                      <a:pt x="105" y="31"/>
                      <a:pt x="104" y="31"/>
                      <a:pt x="104" y="31"/>
                    </a:cubicBezTo>
                    <a:cubicBezTo>
                      <a:pt x="106" y="29"/>
                      <a:pt x="104" y="29"/>
                      <a:pt x="104" y="29"/>
                    </a:cubicBezTo>
                    <a:cubicBezTo>
                      <a:pt x="105" y="29"/>
                      <a:pt x="105" y="29"/>
                      <a:pt x="106" y="29"/>
                    </a:cubicBezTo>
                    <a:cubicBezTo>
                      <a:pt x="107" y="29"/>
                      <a:pt x="107" y="28"/>
                      <a:pt x="107" y="28"/>
                    </a:cubicBezTo>
                    <a:cubicBezTo>
                      <a:pt x="108" y="29"/>
                      <a:pt x="109" y="28"/>
                      <a:pt x="108" y="28"/>
                    </a:cubicBezTo>
                    <a:cubicBezTo>
                      <a:pt x="108" y="28"/>
                      <a:pt x="108" y="28"/>
                      <a:pt x="107" y="28"/>
                    </a:cubicBezTo>
                    <a:cubicBezTo>
                      <a:pt x="105" y="27"/>
                      <a:pt x="107" y="28"/>
                      <a:pt x="106" y="28"/>
                    </a:cubicBezTo>
                    <a:cubicBezTo>
                      <a:pt x="106" y="29"/>
                      <a:pt x="105" y="28"/>
                      <a:pt x="104" y="28"/>
                    </a:cubicBezTo>
                    <a:cubicBezTo>
                      <a:pt x="104" y="28"/>
                      <a:pt x="104" y="27"/>
                      <a:pt x="103" y="28"/>
                    </a:cubicBezTo>
                    <a:cubicBezTo>
                      <a:pt x="102" y="29"/>
                      <a:pt x="102" y="29"/>
                      <a:pt x="101" y="29"/>
                    </a:cubicBezTo>
                    <a:cubicBezTo>
                      <a:pt x="101" y="29"/>
                      <a:pt x="101" y="30"/>
                      <a:pt x="101" y="30"/>
                    </a:cubicBezTo>
                    <a:cubicBezTo>
                      <a:pt x="101" y="31"/>
                      <a:pt x="100" y="31"/>
                      <a:pt x="100" y="31"/>
                    </a:cubicBezTo>
                    <a:cubicBezTo>
                      <a:pt x="99" y="31"/>
                      <a:pt x="99" y="31"/>
                      <a:pt x="99" y="30"/>
                    </a:cubicBezTo>
                    <a:cubicBezTo>
                      <a:pt x="99" y="30"/>
                      <a:pt x="99" y="29"/>
                      <a:pt x="99" y="30"/>
                    </a:cubicBezTo>
                    <a:cubicBezTo>
                      <a:pt x="99" y="30"/>
                      <a:pt x="98" y="30"/>
                      <a:pt x="98" y="30"/>
                    </a:cubicBezTo>
                    <a:cubicBezTo>
                      <a:pt x="98" y="30"/>
                      <a:pt x="99" y="30"/>
                      <a:pt x="98" y="30"/>
                    </a:cubicBezTo>
                    <a:cubicBezTo>
                      <a:pt x="98" y="30"/>
                      <a:pt x="98" y="30"/>
                      <a:pt x="98" y="30"/>
                    </a:cubicBezTo>
                    <a:cubicBezTo>
                      <a:pt x="98" y="30"/>
                      <a:pt x="97" y="30"/>
                      <a:pt x="97" y="30"/>
                    </a:cubicBezTo>
                    <a:cubicBezTo>
                      <a:pt x="97" y="29"/>
                      <a:pt x="98" y="29"/>
                      <a:pt x="98" y="29"/>
                    </a:cubicBezTo>
                    <a:cubicBezTo>
                      <a:pt x="98" y="29"/>
                      <a:pt x="98" y="29"/>
                      <a:pt x="98" y="29"/>
                    </a:cubicBezTo>
                    <a:cubicBezTo>
                      <a:pt x="99" y="28"/>
                      <a:pt x="99" y="29"/>
                      <a:pt x="99" y="29"/>
                    </a:cubicBezTo>
                    <a:cubicBezTo>
                      <a:pt x="100" y="28"/>
                      <a:pt x="100" y="28"/>
                      <a:pt x="99" y="28"/>
                    </a:cubicBezTo>
                    <a:cubicBezTo>
                      <a:pt x="99" y="28"/>
                      <a:pt x="98" y="28"/>
                      <a:pt x="98" y="28"/>
                    </a:cubicBezTo>
                    <a:cubicBezTo>
                      <a:pt x="98" y="27"/>
                      <a:pt x="98" y="27"/>
                      <a:pt x="98" y="27"/>
                    </a:cubicBezTo>
                    <a:cubicBezTo>
                      <a:pt x="99" y="27"/>
                      <a:pt x="100" y="28"/>
                      <a:pt x="100" y="27"/>
                    </a:cubicBezTo>
                    <a:cubicBezTo>
                      <a:pt x="100" y="27"/>
                      <a:pt x="98" y="27"/>
                      <a:pt x="98" y="27"/>
                    </a:cubicBezTo>
                    <a:cubicBezTo>
                      <a:pt x="98" y="26"/>
                      <a:pt x="99" y="26"/>
                      <a:pt x="99" y="26"/>
                    </a:cubicBezTo>
                    <a:cubicBezTo>
                      <a:pt x="99" y="26"/>
                      <a:pt x="98" y="26"/>
                      <a:pt x="98" y="25"/>
                    </a:cubicBezTo>
                    <a:cubicBezTo>
                      <a:pt x="98" y="25"/>
                      <a:pt x="98" y="25"/>
                      <a:pt x="99" y="25"/>
                    </a:cubicBezTo>
                    <a:cubicBezTo>
                      <a:pt x="99" y="25"/>
                      <a:pt x="100" y="26"/>
                      <a:pt x="100" y="25"/>
                    </a:cubicBezTo>
                    <a:cubicBezTo>
                      <a:pt x="100" y="25"/>
                      <a:pt x="99" y="24"/>
                      <a:pt x="100" y="24"/>
                    </a:cubicBezTo>
                    <a:cubicBezTo>
                      <a:pt x="100" y="24"/>
                      <a:pt x="101" y="25"/>
                      <a:pt x="101" y="25"/>
                    </a:cubicBezTo>
                    <a:cubicBezTo>
                      <a:pt x="101" y="24"/>
                      <a:pt x="100" y="24"/>
                      <a:pt x="101" y="24"/>
                    </a:cubicBezTo>
                    <a:cubicBezTo>
                      <a:pt x="101" y="23"/>
                      <a:pt x="101" y="24"/>
                      <a:pt x="102" y="24"/>
                    </a:cubicBezTo>
                    <a:cubicBezTo>
                      <a:pt x="102" y="24"/>
                      <a:pt x="101" y="23"/>
                      <a:pt x="101" y="23"/>
                    </a:cubicBezTo>
                    <a:cubicBezTo>
                      <a:pt x="102" y="23"/>
                      <a:pt x="102" y="23"/>
                      <a:pt x="102" y="23"/>
                    </a:cubicBezTo>
                    <a:cubicBezTo>
                      <a:pt x="102" y="23"/>
                      <a:pt x="103" y="24"/>
                      <a:pt x="103" y="23"/>
                    </a:cubicBezTo>
                    <a:cubicBezTo>
                      <a:pt x="103" y="23"/>
                      <a:pt x="102" y="22"/>
                      <a:pt x="103" y="22"/>
                    </a:cubicBezTo>
                    <a:cubicBezTo>
                      <a:pt x="103" y="22"/>
                      <a:pt x="103" y="22"/>
                      <a:pt x="103" y="22"/>
                    </a:cubicBezTo>
                    <a:cubicBezTo>
                      <a:pt x="104" y="23"/>
                      <a:pt x="104" y="23"/>
                      <a:pt x="104" y="23"/>
                    </a:cubicBezTo>
                    <a:cubicBezTo>
                      <a:pt x="104" y="23"/>
                      <a:pt x="104" y="22"/>
                      <a:pt x="104" y="22"/>
                    </a:cubicBezTo>
                    <a:cubicBezTo>
                      <a:pt x="104" y="22"/>
                      <a:pt x="104" y="22"/>
                      <a:pt x="105" y="22"/>
                    </a:cubicBezTo>
                    <a:cubicBezTo>
                      <a:pt x="105" y="23"/>
                      <a:pt x="105" y="23"/>
                      <a:pt x="105" y="23"/>
                    </a:cubicBezTo>
                    <a:cubicBezTo>
                      <a:pt x="106" y="23"/>
                      <a:pt x="105" y="22"/>
                      <a:pt x="105" y="22"/>
                    </a:cubicBezTo>
                    <a:cubicBezTo>
                      <a:pt x="106" y="22"/>
                      <a:pt x="106" y="22"/>
                      <a:pt x="106" y="22"/>
                    </a:cubicBezTo>
                    <a:cubicBezTo>
                      <a:pt x="106" y="23"/>
                      <a:pt x="106" y="23"/>
                      <a:pt x="106" y="23"/>
                    </a:cubicBezTo>
                    <a:cubicBezTo>
                      <a:pt x="106" y="24"/>
                      <a:pt x="105" y="24"/>
                      <a:pt x="106" y="24"/>
                    </a:cubicBezTo>
                    <a:cubicBezTo>
                      <a:pt x="106" y="25"/>
                      <a:pt x="106" y="24"/>
                      <a:pt x="107" y="24"/>
                    </a:cubicBezTo>
                    <a:cubicBezTo>
                      <a:pt x="107" y="23"/>
                      <a:pt x="107" y="23"/>
                      <a:pt x="107" y="24"/>
                    </a:cubicBezTo>
                    <a:cubicBezTo>
                      <a:pt x="107" y="24"/>
                      <a:pt x="107" y="24"/>
                      <a:pt x="107" y="25"/>
                    </a:cubicBezTo>
                    <a:cubicBezTo>
                      <a:pt x="107" y="25"/>
                      <a:pt x="107" y="24"/>
                      <a:pt x="107" y="25"/>
                    </a:cubicBezTo>
                    <a:cubicBezTo>
                      <a:pt x="107" y="25"/>
                      <a:pt x="107" y="25"/>
                      <a:pt x="107" y="25"/>
                    </a:cubicBezTo>
                    <a:cubicBezTo>
                      <a:pt x="106" y="26"/>
                      <a:pt x="106" y="26"/>
                      <a:pt x="106" y="26"/>
                    </a:cubicBezTo>
                    <a:close/>
                    <a:moveTo>
                      <a:pt x="48" y="149"/>
                    </a:moveTo>
                    <a:cubicBezTo>
                      <a:pt x="48" y="149"/>
                      <a:pt x="48" y="150"/>
                      <a:pt x="48" y="150"/>
                    </a:cubicBezTo>
                    <a:cubicBezTo>
                      <a:pt x="47" y="150"/>
                      <a:pt x="47" y="149"/>
                      <a:pt x="47" y="149"/>
                    </a:cubicBezTo>
                    <a:cubicBezTo>
                      <a:pt x="47" y="148"/>
                      <a:pt x="46" y="148"/>
                      <a:pt x="49" y="148"/>
                    </a:cubicBezTo>
                    <a:cubicBezTo>
                      <a:pt x="49" y="149"/>
                      <a:pt x="50" y="149"/>
                      <a:pt x="50" y="150"/>
                    </a:cubicBezTo>
                    <a:cubicBezTo>
                      <a:pt x="50" y="150"/>
                      <a:pt x="49" y="149"/>
                      <a:pt x="48" y="149"/>
                    </a:cubicBezTo>
                    <a:close/>
                  </a:path>
                </a:pathLst>
              </a:custGeom>
              <a:solidFill>
                <a:schemeClr val="accent1"/>
              </a:solidFill>
              <a:ln w="3175">
                <a:noFill/>
              </a:ln>
            </p:spPr>
            <p:txBody>
              <a:bodyPr vert="horz" wrap="square" lIns="91440" tIns="45720" rIns="91440" bIns="45720" numCol="1" anchor="t" anchorCtr="0" compatLnSpc="1">
                <a:prstTxWarp prst="textNoShape">
                  <a:avLst/>
                </a:prstTxWarp>
              </a:bodyPr>
              <a:lstStyle/>
              <a:p>
                <a:endParaRPr lang="en-GB"/>
              </a:p>
            </p:txBody>
          </p:sp>
          <p:sp>
            <p:nvSpPr>
              <p:cNvPr id="5448" name="Freeform 3120">
                <a:extLst>
                  <a:ext uri="{FF2B5EF4-FFF2-40B4-BE49-F238E27FC236}">
                    <a16:creationId xmlns:a16="http://schemas.microsoft.com/office/drawing/2014/main" id="{049A5158-74EF-EF93-A829-545720DEBDFA}"/>
                  </a:ext>
                </a:extLst>
              </p:cNvPr>
              <p:cNvSpPr>
                <a:spLocks/>
              </p:cNvSpPr>
              <p:nvPr/>
            </p:nvSpPr>
            <p:spPr bwMode="auto">
              <a:xfrm>
                <a:off x="4632325" y="2622550"/>
                <a:ext cx="14288" cy="11112"/>
              </a:xfrm>
              <a:custGeom>
                <a:avLst/>
                <a:gdLst>
                  <a:gd name="T0" fmla="*/ 3 w 5"/>
                  <a:gd name="T1" fmla="*/ 0 h 4"/>
                  <a:gd name="T2" fmla="*/ 1 w 5"/>
                  <a:gd name="T3" fmla="*/ 2 h 4"/>
                  <a:gd name="T4" fmla="*/ 1 w 5"/>
                  <a:gd name="T5" fmla="*/ 2 h 4"/>
                  <a:gd name="T6" fmla="*/ 1 w 5"/>
                  <a:gd name="T7" fmla="*/ 3 h 4"/>
                  <a:gd name="T8" fmla="*/ 0 w 5"/>
                  <a:gd name="T9" fmla="*/ 3 h 4"/>
                  <a:gd name="T10" fmla="*/ 1 w 5"/>
                  <a:gd name="T11" fmla="*/ 4 h 4"/>
                  <a:gd name="T12" fmla="*/ 1 w 5"/>
                  <a:gd name="T13" fmla="*/ 3 h 4"/>
                  <a:gd name="T14" fmla="*/ 2 w 5"/>
                  <a:gd name="T15" fmla="*/ 3 h 4"/>
                  <a:gd name="T16" fmla="*/ 2 w 5"/>
                  <a:gd name="T17" fmla="*/ 2 h 4"/>
                  <a:gd name="T18" fmla="*/ 3 w 5"/>
                  <a:gd name="T19" fmla="*/ 2 h 4"/>
                  <a:gd name="T20" fmla="*/ 4 w 5"/>
                  <a:gd name="T21" fmla="*/ 1 h 4"/>
                  <a:gd name="T22" fmla="*/ 3 w 5"/>
                  <a:gd name="T2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4">
                    <a:moveTo>
                      <a:pt x="3" y="0"/>
                    </a:moveTo>
                    <a:cubicBezTo>
                      <a:pt x="2" y="1"/>
                      <a:pt x="2" y="1"/>
                      <a:pt x="1" y="2"/>
                    </a:cubicBezTo>
                    <a:cubicBezTo>
                      <a:pt x="1" y="2"/>
                      <a:pt x="1" y="2"/>
                      <a:pt x="1" y="2"/>
                    </a:cubicBezTo>
                    <a:cubicBezTo>
                      <a:pt x="1" y="2"/>
                      <a:pt x="1" y="2"/>
                      <a:pt x="1" y="3"/>
                    </a:cubicBezTo>
                    <a:cubicBezTo>
                      <a:pt x="1" y="3"/>
                      <a:pt x="1" y="3"/>
                      <a:pt x="0" y="3"/>
                    </a:cubicBezTo>
                    <a:cubicBezTo>
                      <a:pt x="0" y="3"/>
                      <a:pt x="0" y="3"/>
                      <a:pt x="1" y="4"/>
                    </a:cubicBezTo>
                    <a:cubicBezTo>
                      <a:pt x="1" y="4"/>
                      <a:pt x="1" y="3"/>
                      <a:pt x="1" y="3"/>
                    </a:cubicBezTo>
                    <a:cubicBezTo>
                      <a:pt x="2" y="3"/>
                      <a:pt x="2" y="3"/>
                      <a:pt x="2" y="3"/>
                    </a:cubicBezTo>
                    <a:cubicBezTo>
                      <a:pt x="2" y="3"/>
                      <a:pt x="2" y="3"/>
                      <a:pt x="2" y="2"/>
                    </a:cubicBezTo>
                    <a:cubicBezTo>
                      <a:pt x="2" y="2"/>
                      <a:pt x="3" y="2"/>
                      <a:pt x="3" y="2"/>
                    </a:cubicBezTo>
                    <a:cubicBezTo>
                      <a:pt x="3" y="2"/>
                      <a:pt x="4" y="1"/>
                      <a:pt x="4" y="1"/>
                    </a:cubicBezTo>
                    <a:cubicBezTo>
                      <a:pt x="5" y="0"/>
                      <a:pt x="4" y="0"/>
                      <a:pt x="3" y="0"/>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449" name="Freeform 3121">
                <a:extLst>
                  <a:ext uri="{FF2B5EF4-FFF2-40B4-BE49-F238E27FC236}">
                    <a16:creationId xmlns:a16="http://schemas.microsoft.com/office/drawing/2014/main" id="{67C9B321-9FD0-F386-DFE3-A9D2C1652768}"/>
                  </a:ext>
                </a:extLst>
              </p:cNvPr>
              <p:cNvSpPr>
                <a:spLocks/>
              </p:cNvSpPr>
              <p:nvPr/>
            </p:nvSpPr>
            <p:spPr bwMode="auto">
              <a:xfrm>
                <a:off x="4678363" y="2593975"/>
                <a:ext cx="3175"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0" y="0"/>
                      <a:pt x="0" y="0"/>
                      <a:pt x="0" y="0"/>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450" name="Freeform 3122">
                <a:extLst>
                  <a:ext uri="{FF2B5EF4-FFF2-40B4-BE49-F238E27FC236}">
                    <a16:creationId xmlns:a16="http://schemas.microsoft.com/office/drawing/2014/main" id="{1BCDAC27-B825-C24F-D0FA-41519804EC3E}"/>
                  </a:ext>
                </a:extLst>
              </p:cNvPr>
              <p:cNvSpPr>
                <a:spLocks/>
              </p:cNvSpPr>
              <p:nvPr/>
            </p:nvSpPr>
            <p:spPr bwMode="auto">
              <a:xfrm>
                <a:off x="4721225" y="2590800"/>
                <a:ext cx="3175" cy="3175"/>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1" y="1"/>
                      <a:pt x="1" y="0"/>
                    </a:cubicBezTo>
                    <a:cubicBezTo>
                      <a:pt x="1" y="0"/>
                      <a:pt x="0" y="0"/>
                      <a:pt x="0" y="1"/>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451" name="Freeform 3123">
                <a:extLst>
                  <a:ext uri="{FF2B5EF4-FFF2-40B4-BE49-F238E27FC236}">
                    <a16:creationId xmlns:a16="http://schemas.microsoft.com/office/drawing/2014/main" id="{8A186747-225B-6893-3AA0-76B8B21772E6}"/>
                  </a:ext>
                </a:extLst>
              </p:cNvPr>
              <p:cNvSpPr>
                <a:spLocks/>
              </p:cNvSpPr>
              <p:nvPr/>
            </p:nvSpPr>
            <p:spPr bwMode="auto">
              <a:xfrm>
                <a:off x="4714875" y="2584450"/>
                <a:ext cx="6350" cy="3175"/>
              </a:xfrm>
              <a:custGeom>
                <a:avLst/>
                <a:gdLst>
                  <a:gd name="T0" fmla="*/ 0 w 2"/>
                  <a:gd name="T1" fmla="*/ 1 h 1"/>
                  <a:gd name="T2" fmla="*/ 2 w 2"/>
                  <a:gd name="T3" fmla="*/ 1 h 1"/>
                  <a:gd name="T4" fmla="*/ 2 w 2"/>
                  <a:gd name="T5" fmla="*/ 0 h 1"/>
                  <a:gd name="T6" fmla="*/ 0 w 2"/>
                  <a:gd name="T7" fmla="*/ 1 h 1"/>
                </a:gdLst>
                <a:ahLst/>
                <a:cxnLst>
                  <a:cxn ang="0">
                    <a:pos x="T0" y="T1"/>
                  </a:cxn>
                  <a:cxn ang="0">
                    <a:pos x="T2" y="T3"/>
                  </a:cxn>
                  <a:cxn ang="0">
                    <a:pos x="T4" y="T5"/>
                  </a:cxn>
                  <a:cxn ang="0">
                    <a:pos x="T6" y="T7"/>
                  </a:cxn>
                </a:cxnLst>
                <a:rect l="0" t="0" r="r" b="b"/>
                <a:pathLst>
                  <a:path w="2" h="1">
                    <a:moveTo>
                      <a:pt x="0" y="1"/>
                    </a:moveTo>
                    <a:cubicBezTo>
                      <a:pt x="1" y="1"/>
                      <a:pt x="1" y="0"/>
                      <a:pt x="2" y="1"/>
                    </a:cubicBezTo>
                    <a:cubicBezTo>
                      <a:pt x="2" y="1"/>
                      <a:pt x="2" y="0"/>
                      <a:pt x="2" y="0"/>
                    </a:cubicBezTo>
                    <a:cubicBezTo>
                      <a:pt x="1" y="0"/>
                      <a:pt x="0" y="1"/>
                      <a:pt x="0" y="1"/>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452" name="Freeform 3124">
                <a:extLst>
                  <a:ext uri="{FF2B5EF4-FFF2-40B4-BE49-F238E27FC236}">
                    <a16:creationId xmlns:a16="http://schemas.microsoft.com/office/drawing/2014/main" id="{CFEF81AF-84CF-0B04-7A75-6B05F56EF3C8}"/>
                  </a:ext>
                </a:extLst>
              </p:cNvPr>
              <p:cNvSpPr>
                <a:spLocks/>
              </p:cNvSpPr>
              <p:nvPr/>
            </p:nvSpPr>
            <p:spPr bwMode="auto">
              <a:xfrm>
                <a:off x="4799013" y="2538412"/>
                <a:ext cx="3175" cy="3175"/>
              </a:xfrm>
              <a:custGeom>
                <a:avLst/>
                <a:gdLst>
                  <a:gd name="T0" fmla="*/ 0 w 1"/>
                  <a:gd name="T1" fmla="*/ 0 h 1"/>
                  <a:gd name="T2" fmla="*/ 0 w 1"/>
                  <a:gd name="T3" fmla="*/ 0 h 1"/>
                  <a:gd name="T4" fmla="*/ 0 w 1"/>
                  <a:gd name="T5" fmla="*/ 0 h 1"/>
                </a:gdLst>
                <a:ahLst/>
                <a:cxnLst>
                  <a:cxn ang="0">
                    <a:pos x="T0" y="T1"/>
                  </a:cxn>
                  <a:cxn ang="0">
                    <a:pos x="T2" y="T3"/>
                  </a:cxn>
                  <a:cxn ang="0">
                    <a:pos x="T4" y="T5"/>
                  </a:cxn>
                </a:cxnLst>
                <a:rect l="0" t="0" r="r" b="b"/>
                <a:pathLst>
                  <a:path w="1" h="1">
                    <a:moveTo>
                      <a:pt x="0" y="0"/>
                    </a:moveTo>
                    <a:cubicBezTo>
                      <a:pt x="0" y="0"/>
                      <a:pt x="0" y="0"/>
                      <a:pt x="0" y="0"/>
                    </a:cubicBezTo>
                    <a:cubicBezTo>
                      <a:pt x="1" y="1"/>
                      <a:pt x="1" y="0"/>
                      <a:pt x="0" y="0"/>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453" name="Freeform 3125">
                <a:extLst>
                  <a:ext uri="{FF2B5EF4-FFF2-40B4-BE49-F238E27FC236}">
                    <a16:creationId xmlns:a16="http://schemas.microsoft.com/office/drawing/2014/main" id="{40129ECB-2169-FE15-1328-AB502EBC554C}"/>
                  </a:ext>
                </a:extLst>
              </p:cNvPr>
              <p:cNvSpPr>
                <a:spLocks/>
              </p:cNvSpPr>
              <p:nvPr/>
            </p:nvSpPr>
            <p:spPr bwMode="auto">
              <a:xfrm>
                <a:off x="4721225" y="2587625"/>
                <a:ext cx="6350" cy="3175"/>
              </a:xfrm>
              <a:custGeom>
                <a:avLst/>
                <a:gdLst>
                  <a:gd name="T0" fmla="*/ 1 w 2"/>
                  <a:gd name="T1" fmla="*/ 0 h 1"/>
                  <a:gd name="T2" fmla="*/ 1 w 2"/>
                  <a:gd name="T3" fmla="*/ 1 h 1"/>
                  <a:gd name="T4" fmla="*/ 1 w 2"/>
                  <a:gd name="T5" fmla="*/ 0 h 1"/>
                </a:gdLst>
                <a:ahLst/>
                <a:cxnLst>
                  <a:cxn ang="0">
                    <a:pos x="T0" y="T1"/>
                  </a:cxn>
                  <a:cxn ang="0">
                    <a:pos x="T2" y="T3"/>
                  </a:cxn>
                  <a:cxn ang="0">
                    <a:pos x="T4" y="T5"/>
                  </a:cxn>
                </a:cxnLst>
                <a:rect l="0" t="0" r="r" b="b"/>
                <a:pathLst>
                  <a:path w="2" h="1">
                    <a:moveTo>
                      <a:pt x="1" y="0"/>
                    </a:moveTo>
                    <a:cubicBezTo>
                      <a:pt x="0" y="0"/>
                      <a:pt x="1" y="1"/>
                      <a:pt x="1" y="1"/>
                    </a:cubicBezTo>
                    <a:cubicBezTo>
                      <a:pt x="2" y="0"/>
                      <a:pt x="1" y="0"/>
                      <a:pt x="1" y="0"/>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454" name="Freeform 3126">
                <a:extLst>
                  <a:ext uri="{FF2B5EF4-FFF2-40B4-BE49-F238E27FC236}">
                    <a16:creationId xmlns:a16="http://schemas.microsoft.com/office/drawing/2014/main" id="{B1A4780A-04E4-AA31-9028-84E744B8A54D}"/>
                  </a:ext>
                </a:extLst>
              </p:cNvPr>
              <p:cNvSpPr>
                <a:spLocks/>
              </p:cNvSpPr>
              <p:nvPr/>
            </p:nvSpPr>
            <p:spPr bwMode="auto">
              <a:xfrm>
                <a:off x="4787900" y="2533650"/>
                <a:ext cx="14288" cy="11112"/>
              </a:xfrm>
              <a:custGeom>
                <a:avLst/>
                <a:gdLst>
                  <a:gd name="T0" fmla="*/ 5 w 5"/>
                  <a:gd name="T1" fmla="*/ 3 h 4"/>
                  <a:gd name="T2" fmla="*/ 3 w 5"/>
                  <a:gd name="T3" fmla="*/ 2 h 4"/>
                  <a:gd name="T4" fmla="*/ 3 w 5"/>
                  <a:gd name="T5" fmla="*/ 2 h 4"/>
                  <a:gd name="T6" fmla="*/ 2 w 5"/>
                  <a:gd name="T7" fmla="*/ 2 h 4"/>
                  <a:gd name="T8" fmla="*/ 2 w 5"/>
                  <a:gd name="T9" fmla="*/ 1 h 4"/>
                  <a:gd name="T10" fmla="*/ 2 w 5"/>
                  <a:gd name="T11" fmla="*/ 1 h 4"/>
                  <a:gd name="T12" fmla="*/ 1 w 5"/>
                  <a:gd name="T13" fmla="*/ 1 h 4"/>
                  <a:gd name="T14" fmla="*/ 0 w 5"/>
                  <a:gd name="T15" fmla="*/ 1 h 4"/>
                  <a:gd name="T16" fmla="*/ 1 w 5"/>
                  <a:gd name="T17" fmla="*/ 2 h 4"/>
                  <a:gd name="T18" fmla="*/ 2 w 5"/>
                  <a:gd name="T19" fmla="*/ 3 h 4"/>
                  <a:gd name="T20" fmla="*/ 3 w 5"/>
                  <a:gd name="T21" fmla="*/ 4 h 4"/>
                  <a:gd name="T22" fmla="*/ 5 w 5"/>
                  <a:gd name="T23" fmla="*/ 3 h 4"/>
                  <a:gd name="T24" fmla="*/ 5 w 5"/>
                  <a:gd name="T25"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4">
                    <a:moveTo>
                      <a:pt x="5" y="3"/>
                    </a:moveTo>
                    <a:cubicBezTo>
                      <a:pt x="3" y="3"/>
                      <a:pt x="3" y="3"/>
                      <a:pt x="3" y="2"/>
                    </a:cubicBezTo>
                    <a:cubicBezTo>
                      <a:pt x="3" y="2"/>
                      <a:pt x="4" y="2"/>
                      <a:pt x="3" y="2"/>
                    </a:cubicBezTo>
                    <a:cubicBezTo>
                      <a:pt x="2" y="2"/>
                      <a:pt x="3" y="3"/>
                      <a:pt x="2" y="2"/>
                    </a:cubicBezTo>
                    <a:cubicBezTo>
                      <a:pt x="2" y="2"/>
                      <a:pt x="3" y="1"/>
                      <a:pt x="2" y="1"/>
                    </a:cubicBezTo>
                    <a:cubicBezTo>
                      <a:pt x="2" y="1"/>
                      <a:pt x="2" y="2"/>
                      <a:pt x="2" y="1"/>
                    </a:cubicBezTo>
                    <a:cubicBezTo>
                      <a:pt x="1" y="1"/>
                      <a:pt x="2" y="0"/>
                      <a:pt x="1" y="1"/>
                    </a:cubicBezTo>
                    <a:cubicBezTo>
                      <a:pt x="0" y="1"/>
                      <a:pt x="0" y="1"/>
                      <a:pt x="0" y="1"/>
                    </a:cubicBezTo>
                    <a:cubicBezTo>
                      <a:pt x="0" y="2"/>
                      <a:pt x="1" y="2"/>
                      <a:pt x="1" y="2"/>
                    </a:cubicBezTo>
                    <a:cubicBezTo>
                      <a:pt x="3" y="4"/>
                      <a:pt x="1" y="2"/>
                      <a:pt x="2" y="3"/>
                    </a:cubicBezTo>
                    <a:cubicBezTo>
                      <a:pt x="2" y="4"/>
                      <a:pt x="2" y="4"/>
                      <a:pt x="3" y="4"/>
                    </a:cubicBezTo>
                    <a:cubicBezTo>
                      <a:pt x="4" y="4"/>
                      <a:pt x="4" y="3"/>
                      <a:pt x="5" y="3"/>
                    </a:cubicBezTo>
                    <a:cubicBezTo>
                      <a:pt x="5" y="3"/>
                      <a:pt x="5" y="3"/>
                      <a:pt x="5" y="3"/>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455" name="Freeform 3127">
                <a:extLst>
                  <a:ext uri="{FF2B5EF4-FFF2-40B4-BE49-F238E27FC236}">
                    <a16:creationId xmlns:a16="http://schemas.microsoft.com/office/drawing/2014/main" id="{57004DC1-95F6-FDE2-69BE-8C9C08607513}"/>
                  </a:ext>
                </a:extLst>
              </p:cNvPr>
              <p:cNvSpPr>
                <a:spLocks/>
              </p:cNvSpPr>
              <p:nvPr/>
            </p:nvSpPr>
            <p:spPr bwMode="auto">
              <a:xfrm>
                <a:off x="4625975" y="2636837"/>
                <a:ext cx="6350" cy="4762"/>
              </a:xfrm>
              <a:custGeom>
                <a:avLst/>
                <a:gdLst>
                  <a:gd name="T0" fmla="*/ 2 w 2"/>
                  <a:gd name="T1" fmla="*/ 0 h 2"/>
                  <a:gd name="T2" fmla="*/ 1 w 2"/>
                  <a:gd name="T3" fmla="*/ 1 h 2"/>
                  <a:gd name="T4" fmla="*/ 2 w 2"/>
                  <a:gd name="T5" fmla="*/ 1 h 2"/>
                  <a:gd name="T6" fmla="*/ 2 w 2"/>
                  <a:gd name="T7" fmla="*/ 0 h 2"/>
                </a:gdLst>
                <a:ahLst/>
                <a:cxnLst>
                  <a:cxn ang="0">
                    <a:pos x="T0" y="T1"/>
                  </a:cxn>
                  <a:cxn ang="0">
                    <a:pos x="T2" y="T3"/>
                  </a:cxn>
                  <a:cxn ang="0">
                    <a:pos x="T4" y="T5"/>
                  </a:cxn>
                  <a:cxn ang="0">
                    <a:pos x="T6" y="T7"/>
                  </a:cxn>
                </a:cxnLst>
                <a:rect l="0" t="0" r="r" b="b"/>
                <a:pathLst>
                  <a:path w="2" h="2">
                    <a:moveTo>
                      <a:pt x="2" y="0"/>
                    </a:moveTo>
                    <a:cubicBezTo>
                      <a:pt x="1" y="1"/>
                      <a:pt x="0" y="1"/>
                      <a:pt x="1" y="1"/>
                    </a:cubicBezTo>
                    <a:cubicBezTo>
                      <a:pt x="1" y="2"/>
                      <a:pt x="1" y="1"/>
                      <a:pt x="2" y="1"/>
                    </a:cubicBezTo>
                    <a:cubicBezTo>
                      <a:pt x="2" y="1"/>
                      <a:pt x="2" y="0"/>
                      <a:pt x="2" y="0"/>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456" name="Freeform 3128">
                <a:extLst>
                  <a:ext uri="{FF2B5EF4-FFF2-40B4-BE49-F238E27FC236}">
                    <a16:creationId xmlns:a16="http://schemas.microsoft.com/office/drawing/2014/main" id="{4AE75E93-8D0E-58E5-3AD7-7D406E79D276}"/>
                  </a:ext>
                </a:extLst>
              </p:cNvPr>
              <p:cNvSpPr>
                <a:spLocks/>
              </p:cNvSpPr>
              <p:nvPr/>
            </p:nvSpPr>
            <p:spPr bwMode="auto">
              <a:xfrm>
                <a:off x="4692650" y="2573337"/>
                <a:ext cx="20638" cy="20637"/>
              </a:xfrm>
              <a:custGeom>
                <a:avLst/>
                <a:gdLst>
                  <a:gd name="T0" fmla="*/ 6 w 7"/>
                  <a:gd name="T1" fmla="*/ 1 h 7"/>
                  <a:gd name="T2" fmla="*/ 6 w 7"/>
                  <a:gd name="T3" fmla="*/ 0 h 7"/>
                  <a:gd name="T4" fmla="*/ 4 w 7"/>
                  <a:gd name="T5" fmla="*/ 1 h 7"/>
                  <a:gd name="T6" fmla="*/ 3 w 7"/>
                  <a:gd name="T7" fmla="*/ 2 h 7"/>
                  <a:gd name="T8" fmla="*/ 2 w 7"/>
                  <a:gd name="T9" fmla="*/ 2 h 7"/>
                  <a:gd name="T10" fmla="*/ 1 w 7"/>
                  <a:gd name="T11" fmla="*/ 4 h 7"/>
                  <a:gd name="T12" fmla="*/ 1 w 7"/>
                  <a:gd name="T13" fmla="*/ 4 h 7"/>
                  <a:gd name="T14" fmla="*/ 1 w 7"/>
                  <a:gd name="T15" fmla="*/ 5 h 7"/>
                  <a:gd name="T16" fmla="*/ 0 w 7"/>
                  <a:gd name="T17" fmla="*/ 6 h 7"/>
                  <a:gd name="T18" fmla="*/ 1 w 7"/>
                  <a:gd name="T19" fmla="*/ 6 h 7"/>
                  <a:gd name="T20" fmla="*/ 2 w 7"/>
                  <a:gd name="T21" fmla="*/ 5 h 7"/>
                  <a:gd name="T22" fmla="*/ 3 w 7"/>
                  <a:gd name="T23" fmla="*/ 5 h 7"/>
                  <a:gd name="T24" fmla="*/ 4 w 7"/>
                  <a:gd name="T25" fmla="*/ 4 h 7"/>
                  <a:gd name="T26" fmla="*/ 6 w 7"/>
                  <a:gd name="T27" fmla="*/ 3 h 7"/>
                  <a:gd name="T28" fmla="*/ 6 w 7"/>
                  <a:gd name="T29"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 h="7">
                    <a:moveTo>
                      <a:pt x="6" y="1"/>
                    </a:moveTo>
                    <a:cubicBezTo>
                      <a:pt x="7" y="1"/>
                      <a:pt x="6" y="0"/>
                      <a:pt x="6" y="0"/>
                    </a:cubicBezTo>
                    <a:cubicBezTo>
                      <a:pt x="5" y="0"/>
                      <a:pt x="4" y="0"/>
                      <a:pt x="4" y="1"/>
                    </a:cubicBezTo>
                    <a:cubicBezTo>
                      <a:pt x="4" y="1"/>
                      <a:pt x="4" y="2"/>
                      <a:pt x="3" y="2"/>
                    </a:cubicBezTo>
                    <a:cubicBezTo>
                      <a:pt x="3" y="3"/>
                      <a:pt x="3" y="2"/>
                      <a:pt x="2" y="2"/>
                    </a:cubicBezTo>
                    <a:cubicBezTo>
                      <a:pt x="2" y="3"/>
                      <a:pt x="1" y="3"/>
                      <a:pt x="1" y="4"/>
                    </a:cubicBezTo>
                    <a:cubicBezTo>
                      <a:pt x="1" y="4"/>
                      <a:pt x="1" y="4"/>
                      <a:pt x="1" y="4"/>
                    </a:cubicBezTo>
                    <a:cubicBezTo>
                      <a:pt x="0" y="4"/>
                      <a:pt x="1" y="5"/>
                      <a:pt x="1" y="5"/>
                    </a:cubicBezTo>
                    <a:cubicBezTo>
                      <a:pt x="1" y="6"/>
                      <a:pt x="0" y="5"/>
                      <a:pt x="0" y="6"/>
                    </a:cubicBezTo>
                    <a:cubicBezTo>
                      <a:pt x="0" y="7"/>
                      <a:pt x="1" y="6"/>
                      <a:pt x="1" y="6"/>
                    </a:cubicBezTo>
                    <a:cubicBezTo>
                      <a:pt x="2" y="6"/>
                      <a:pt x="2" y="5"/>
                      <a:pt x="2" y="5"/>
                    </a:cubicBezTo>
                    <a:cubicBezTo>
                      <a:pt x="2" y="5"/>
                      <a:pt x="2" y="4"/>
                      <a:pt x="3" y="5"/>
                    </a:cubicBezTo>
                    <a:cubicBezTo>
                      <a:pt x="3" y="5"/>
                      <a:pt x="4" y="5"/>
                      <a:pt x="4" y="4"/>
                    </a:cubicBezTo>
                    <a:cubicBezTo>
                      <a:pt x="4" y="3"/>
                      <a:pt x="6" y="3"/>
                      <a:pt x="6" y="3"/>
                    </a:cubicBezTo>
                    <a:cubicBezTo>
                      <a:pt x="6" y="2"/>
                      <a:pt x="6" y="1"/>
                      <a:pt x="6" y="1"/>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457" name="Freeform 3129">
                <a:extLst>
                  <a:ext uri="{FF2B5EF4-FFF2-40B4-BE49-F238E27FC236}">
                    <a16:creationId xmlns:a16="http://schemas.microsoft.com/office/drawing/2014/main" id="{C4DA52D7-9357-E1FE-6C42-E9010880F19C}"/>
                  </a:ext>
                </a:extLst>
              </p:cNvPr>
              <p:cNvSpPr>
                <a:spLocks/>
              </p:cNvSpPr>
              <p:nvPr/>
            </p:nvSpPr>
            <p:spPr bwMode="auto">
              <a:xfrm>
                <a:off x="4713288" y="2587625"/>
                <a:ext cx="7938" cy="6350"/>
              </a:xfrm>
              <a:custGeom>
                <a:avLst/>
                <a:gdLst>
                  <a:gd name="T0" fmla="*/ 2 w 3"/>
                  <a:gd name="T1" fmla="*/ 1 h 2"/>
                  <a:gd name="T2" fmla="*/ 3 w 3"/>
                  <a:gd name="T3" fmla="*/ 1 h 2"/>
                  <a:gd name="T4" fmla="*/ 3 w 3"/>
                  <a:gd name="T5" fmla="*/ 0 h 2"/>
                  <a:gd name="T6" fmla="*/ 2 w 3"/>
                  <a:gd name="T7" fmla="*/ 0 h 2"/>
                  <a:gd name="T8" fmla="*/ 0 w 3"/>
                  <a:gd name="T9" fmla="*/ 0 h 2"/>
                  <a:gd name="T10" fmla="*/ 2 w 3"/>
                  <a:gd name="T11" fmla="*/ 1 h 2"/>
                </a:gdLst>
                <a:ahLst/>
                <a:cxnLst>
                  <a:cxn ang="0">
                    <a:pos x="T0" y="T1"/>
                  </a:cxn>
                  <a:cxn ang="0">
                    <a:pos x="T2" y="T3"/>
                  </a:cxn>
                  <a:cxn ang="0">
                    <a:pos x="T4" y="T5"/>
                  </a:cxn>
                  <a:cxn ang="0">
                    <a:pos x="T6" y="T7"/>
                  </a:cxn>
                  <a:cxn ang="0">
                    <a:pos x="T8" y="T9"/>
                  </a:cxn>
                  <a:cxn ang="0">
                    <a:pos x="T10" y="T11"/>
                  </a:cxn>
                </a:cxnLst>
                <a:rect l="0" t="0" r="r" b="b"/>
                <a:pathLst>
                  <a:path w="3" h="2">
                    <a:moveTo>
                      <a:pt x="2" y="1"/>
                    </a:moveTo>
                    <a:cubicBezTo>
                      <a:pt x="2" y="2"/>
                      <a:pt x="3" y="1"/>
                      <a:pt x="3" y="1"/>
                    </a:cubicBezTo>
                    <a:cubicBezTo>
                      <a:pt x="3" y="1"/>
                      <a:pt x="3" y="0"/>
                      <a:pt x="3" y="0"/>
                    </a:cubicBezTo>
                    <a:cubicBezTo>
                      <a:pt x="3" y="1"/>
                      <a:pt x="2" y="1"/>
                      <a:pt x="2" y="0"/>
                    </a:cubicBezTo>
                    <a:cubicBezTo>
                      <a:pt x="2" y="0"/>
                      <a:pt x="1" y="0"/>
                      <a:pt x="0" y="0"/>
                    </a:cubicBezTo>
                    <a:cubicBezTo>
                      <a:pt x="0" y="0"/>
                      <a:pt x="1" y="1"/>
                      <a:pt x="2" y="1"/>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458" name="Freeform 3130">
                <a:extLst>
                  <a:ext uri="{FF2B5EF4-FFF2-40B4-BE49-F238E27FC236}">
                    <a16:creationId xmlns:a16="http://schemas.microsoft.com/office/drawing/2014/main" id="{7F6F75BE-6ED7-1244-5CFB-5636CE89A41D}"/>
                  </a:ext>
                </a:extLst>
              </p:cNvPr>
              <p:cNvSpPr>
                <a:spLocks/>
              </p:cNvSpPr>
              <p:nvPr/>
            </p:nvSpPr>
            <p:spPr bwMode="auto">
              <a:xfrm>
                <a:off x="4706938" y="2590800"/>
                <a:ext cx="3175" cy="4762"/>
              </a:xfrm>
              <a:custGeom>
                <a:avLst/>
                <a:gdLst>
                  <a:gd name="T0" fmla="*/ 0 w 1"/>
                  <a:gd name="T1" fmla="*/ 1 h 2"/>
                  <a:gd name="T2" fmla="*/ 1 w 1"/>
                  <a:gd name="T3" fmla="*/ 1 h 2"/>
                  <a:gd name="T4" fmla="*/ 0 w 1"/>
                  <a:gd name="T5" fmla="*/ 1 h 2"/>
                </a:gdLst>
                <a:ahLst/>
                <a:cxnLst>
                  <a:cxn ang="0">
                    <a:pos x="T0" y="T1"/>
                  </a:cxn>
                  <a:cxn ang="0">
                    <a:pos x="T2" y="T3"/>
                  </a:cxn>
                  <a:cxn ang="0">
                    <a:pos x="T4" y="T5"/>
                  </a:cxn>
                </a:cxnLst>
                <a:rect l="0" t="0" r="r" b="b"/>
                <a:pathLst>
                  <a:path w="1" h="2">
                    <a:moveTo>
                      <a:pt x="0" y="1"/>
                    </a:moveTo>
                    <a:cubicBezTo>
                      <a:pt x="0" y="1"/>
                      <a:pt x="0" y="2"/>
                      <a:pt x="1" y="1"/>
                    </a:cubicBezTo>
                    <a:cubicBezTo>
                      <a:pt x="1" y="0"/>
                      <a:pt x="0" y="0"/>
                      <a:pt x="0" y="1"/>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459" name="Freeform 3131">
                <a:extLst>
                  <a:ext uri="{FF2B5EF4-FFF2-40B4-BE49-F238E27FC236}">
                    <a16:creationId xmlns:a16="http://schemas.microsoft.com/office/drawing/2014/main" id="{D62BBFDD-0DE7-F911-7C59-1E6FDB3A9101}"/>
                  </a:ext>
                </a:extLst>
              </p:cNvPr>
              <p:cNvSpPr>
                <a:spLocks/>
              </p:cNvSpPr>
              <p:nvPr/>
            </p:nvSpPr>
            <p:spPr bwMode="auto">
              <a:xfrm>
                <a:off x="4775200" y="2535237"/>
                <a:ext cx="6350" cy="6350"/>
              </a:xfrm>
              <a:custGeom>
                <a:avLst/>
                <a:gdLst>
                  <a:gd name="T0" fmla="*/ 2 w 2"/>
                  <a:gd name="T1" fmla="*/ 2 h 2"/>
                  <a:gd name="T2" fmla="*/ 2 w 2"/>
                  <a:gd name="T3" fmla="*/ 0 h 2"/>
                  <a:gd name="T4" fmla="*/ 1 w 2"/>
                  <a:gd name="T5" fmla="*/ 0 h 2"/>
                  <a:gd name="T6" fmla="*/ 1 w 2"/>
                  <a:gd name="T7" fmla="*/ 1 h 2"/>
                  <a:gd name="T8" fmla="*/ 0 w 2"/>
                  <a:gd name="T9" fmla="*/ 2 h 2"/>
                  <a:gd name="T10" fmla="*/ 2 w 2"/>
                  <a:gd name="T11" fmla="*/ 2 h 2"/>
                </a:gdLst>
                <a:ahLst/>
                <a:cxnLst>
                  <a:cxn ang="0">
                    <a:pos x="T0" y="T1"/>
                  </a:cxn>
                  <a:cxn ang="0">
                    <a:pos x="T2" y="T3"/>
                  </a:cxn>
                  <a:cxn ang="0">
                    <a:pos x="T4" y="T5"/>
                  </a:cxn>
                  <a:cxn ang="0">
                    <a:pos x="T6" y="T7"/>
                  </a:cxn>
                  <a:cxn ang="0">
                    <a:pos x="T8" y="T9"/>
                  </a:cxn>
                  <a:cxn ang="0">
                    <a:pos x="T10" y="T11"/>
                  </a:cxn>
                </a:cxnLst>
                <a:rect l="0" t="0" r="r" b="b"/>
                <a:pathLst>
                  <a:path w="2" h="2">
                    <a:moveTo>
                      <a:pt x="2" y="2"/>
                    </a:moveTo>
                    <a:cubicBezTo>
                      <a:pt x="2" y="2"/>
                      <a:pt x="2" y="1"/>
                      <a:pt x="2" y="0"/>
                    </a:cubicBezTo>
                    <a:cubicBezTo>
                      <a:pt x="2" y="0"/>
                      <a:pt x="1" y="0"/>
                      <a:pt x="1" y="0"/>
                    </a:cubicBezTo>
                    <a:cubicBezTo>
                      <a:pt x="1" y="1"/>
                      <a:pt x="1" y="1"/>
                      <a:pt x="1" y="1"/>
                    </a:cubicBezTo>
                    <a:cubicBezTo>
                      <a:pt x="0" y="1"/>
                      <a:pt x="0" y="1"/>
                      <a:pt x="0" y="2"/>
                    </a:cubicBezTo>
                    <a:cubicBezTo>
                      <a:pt x="1" y="2"/>
                      <a:pt x="1" y="2"/>
                      <a:pt x="2" y="2"/>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460" name="Freeform 3132">
                <a:extLst>
                  <a:ext uri="{FF2B5EF4-FFF2-40B4-BE49-F238E27FC236}">
                    <a16:creationId xmlns:a16="http://schemas.microsoft.com/office/drawing/2014/main" id="{AA55BABA-9439-5683-7E4F-4EECADB109A6}"/>
                  </a:ext>
                </a:extLst>
              </p:cNvPr>
              <p:cNvSpPr>
                <a:spLocks/>
              </p:cNvSpPr>
              <p:nvPr/>
            </p:nvSpPr>
            <p:spPr bwMode="auto">
              <a:xfrm>
                <a:off x="4775200" y="2538412"/>
                <a:ext cx="0" cy="3175"/>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1"/>
                      <a:pt x="0" y="0"/>
                      <a:pt x="0" y="0"/>
                    </a:cubicBezTo>
                    <a:cubicBezTo>
                      <a:pt x="0" y="0"/>
                      <a:pt x="0" y="0"/>
                      <a:pt x="0" y="0"/>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461" name="Freeform 3133">
                <a:extLst>
                  <a:ext uri="{FF2B5EF4-FFF2-40B4-BE49-F238E27FC236}">
                    <a16:creationId xmlns:a16="http://schemas.microsoft.com/office/drawing/2014/main" id="{A560B60B-E57C-974D-6C31-16C5429BFE1F}"/>
                  </a:ext>
                </a:extLst>
              </p:cNvPr>
              <p:cNvSpPr>
                <a:spLocks/>
              </p:cNvSpPr>
              <p:nvPr/>
            </p:nvSpPr>
            <p:spPr bwMode="auto">
              <a:xfrm>
                <a:off x="4764088" y="2544762"/>
                <a:ext cx="3175" cy="3175"/>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1" y="0"/>
                      <a:pt x="0" y="0"/>
                      <a:pt x="0" y="0"/>
                    </a:cubicBezTo>
                    <a:cubicBezTo>
                      <a:pt x="0" y="1"/>
                      <a:pt x="1" y="1"/>
                      <a:pt x="1" y="0"/>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462" name="Freeform 3134">
                <a:extLst>
                  <a:ext uri="{FF2B5EF4-FFF2-40B4-BE49-F238E27FC236}">
                    <a16:creationId xmlns:a16="http://schemas.microsoft.com/office/drawing/2014/main" id="{F8D86623-F174-EFD0-EB13-0BDCB6890ACB}"/>
                  </a:ext>
                </a:extLst>
              </p:cNvPr>
              <p:cNvSpPr>
                <a:spLocks/>
              </p:cNvSpPr>
              <p:nvPr/>
            </p:nvSpPr>
            <p:spPr bwMode="auto">
              <a:xfrm>
                <a:off x="4775200" y="2541587"/>
                <a:ext cx="3175" cy="3175"/>
              </a:xfrm>
              <a:custGeom>
                <a:avLst/>
                <a:gdLst>
                  <a:gd name="T0" fmla="*/ 0 w 1"/>
                  <a:gd name="T1" fmla="*/ 0 h 1"/>
                  <a:gd name="T2" fmla="*/ 0 w 1"/>
                  <a:gd name="T3" fmla="*/ 0 h 1"/>
                  <a:gd name="T4" fmla="*/ 0 w 1"/>
                  <a:gd name="T5" fmla="*/ 0 h 1"/>
                </a:gdLst>
                <a:ahLst/>
                <a:cxnLst>
                  <a:cxn ang="0">
                    <a:pos x="T0" y="T1"/>
                  </a:cxn>
                  <a:cxn ang="0">
                    <a:pos x="T2" y="T3"/>
                  </a:cxn>
                  <a:cxn ang="0">
                    <a:pos x="T4" y="T5"/>
                  </a:cxn>
                </a:cxnLst>
                <a:rect l="0" t="0" r="r" b="b"/>
                <a:pathLst>
                  <a:path w="1" h="1">
                    <a:moveTo>
                      <a:pt x="0" y="0"/>
                    </a:moveTo>
                    <a:cubicBezTo>
                      <a:pt x="0" y="0"/>
                      <a:pt x="0" y="0"/>
                      <a:pt x="0" y="0"/>
                    </a:cubicBezTo>
                    <a:cubicBezTo>
                      <a:pt x="0" y="1"/>
                      <a:pt x="1" y="0"/>
                      <a:pt x="0" y="0"/>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463" name="Freeform 3135">
                <a:extLst>
                  <a:ext uri="{FF2B5EF4-FFF2-40B4-BE49-F238E27FC236}">
                    <a16:creationId xmlns:a16="http://schemas.microsoft.com/office/drawing/2014/main" id="{5824829A-ADAD-7133-E486-70202D6B88C3}"/>
                  </a:ext>
                </a:extLst>
              </p:cNvPr>
              <p:cNvSpPr>
                <a:spLocks/>
              </p:cNvSpPr>
              <p:nvPr/>
            </p:nvSpPr>
            <p:spPr bwMode="auto">
              <a:xfrm>
                <a:off x="4795838" y="2544762"/>
                <a:ext cx="3175" cy="3175"/>
              </a:xfrm>
              <a:custGeom>
                <a:avLst/>
                <a:gdLst>
                  <a:gd name="T0" fmla="*/ 1 w 1"/>
                  <a:gd name="T1" fmla="*/ 0 h 1"/>
                  <a:gd name="T2" fmla="*/ 0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1" y="0"/>
                      <a:pt x="0" y="0"/>
                    </a:cubicBezTo>
                    <a:cubicBezTo>
                      <a:pt x="0" y="0"/>
                      <a:pt x="0" y="0"/>
                      <a:pt x="0" y="1"/>
                    </a:cubicBezTo>
                    <a:cubicBezTo>
                      <a:pt x="1" y="1"/>
                      <a:pt x="1" y="1"/>
                      <a:pt x="1" y="0"/>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464" name="Freeform 3136">
                <a:extLst>
                  <a:ext uri="{FF2B5EF4-FFF2-40B4-BE49-F238E27FC236}">
                    <a16:creationId xmlns:a16="http://schemas.microsoft.com/office/drawing/2014/main" id="{1F15BFB3-AC79-9CA7-32BF-3016AB4041FC}"/>
                  </a:ext>
                </a:extLst>
              </p:cNvPr>
              <p:cNvSpPr>
                <a:spLocks/>
              </p:cNvSpPr>
              <p:nvPr/>
            </p:nvSpPr>
            <p:spPr bwMode="auto">
              <a:xfrm>
                <a:off x="4770438" y="2538412"/>
                <a:ext cx="1588" cy="3175"/>
              </a:xfrm>
              <a:custGeom>
                <a:avLst/>
                <a:gdLst>
                  <a:gd name="T0" fmla="*/ 1 w 1"/>
                  <a:gd name="T1" fmla="*/ 0 h 1"/>
                  <a:gd name="T2" fmla="*/ 1 w 1"/>
                  <a:gd name="T3" fmla="*/ 0 h 1"/>
                  <a:gd name="T4" fmla="*/ 0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1" y="0"/>
                      <a:pt x="1" y="0"/>
                    </a:cubicBezTo>
                    <a:cubicBezTo>
                      <a:pt x="1" y="0"/>
                      <a:pt x="1" y="0"/>
                      <a:pt x="0" y="0"/>
                    </a:cubicBezTo>
                    <a:cubicBezTo>
                      <a:pt x="0" y="1"/>
                      <a:pt x="1" y="0"/>
                      <a:pt x="1" y="0"/>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465" name="Freeform 3137">
                <a:extLst>
                  <a:ext uri="{FF2B5EF4-FFF2-40B4-BE49-F238E27FC236}">
                    <a16:creationId xmlns:a16="http://schemas.microsoft.com/office/drawing/2014/main" id="{05CBF05F-959C-D5E4-AA7F-148D83C74E30}"/>
                  </a:ext>
                </a:extLst>
              </p:cNvPr>
              <p:cNvSpPr>
                <a:spLocks/>
              </p:cNvSpPr>
              <p:nvPr/>
            </p:nvSpPr>
            <p:spPr bwMode="auto">
              <a:xfrm>
                <a:off x="4784725" y="2538412"/>
                <a:ext cx="4763" cy="3175"/>
              </a:xfrm>
              <a:custGeom>
                <a:avLst/>
                <a:gdLst>
                  <a:gd name="T0" fmla="*/ 2 w 2"/>
                  <a:gd name="T1" fmla="*/ 1 h 1"/>
                  <a:gd name="T2" fmla="*/ 0 w 2"/>
                  <a:gd name="T3" fmla="*/ 0 h 1"/>
                  <a:gd name="T4" fmla="*/ 0 w 2"/>
                  <a:gd name="T5" fmla="*/ 1 h 1"/>
                  <a:gd name="T6" fmla="*/ 2 w 2"/>
                  <a:gd name="T7" fmla="*/ 1 h 1"/>
                </a:gdLst>
                <a:ahLst/>
                <a:cxnLst>
                  <a:cxn ang="0">
                    <a:pos x="T0" y="T1"/>
                  </a:cxn>
                  <a:cxn ang="0">
                    <a:pos x="T2" y="T3"/>
                  </a:cxn>
                  <a:cxn ang="0">
                    <a:pos x="T4" y="T5"/>
                  </a:cxn>
                  <a:cxn ang="0">
                    <a:pos x="T6" y="T7"/>
                  </a:cxn>
                </a:cxnLst>
                <a:rect l="0" t="0" r="r" b="b"/>
                <a:pathLst>
                  <a:path w="2" h="1">
                    <a:moveTo>
                      <a:pt x="2" y="1"/>
                    </a:moveTo>
                    <a:cubicBezTo>
                      <a:pt x="2" y="1"/>
                      <a:pt x="1" y="1"/>
                      <a:pt x="0" y="0"/>
                    </a:cubicBezTo>
                    <a:cubicBezTo>
                      <a:pt x="0" y="0"/>
                      <a:pt x="0" y="1"/>
                      <a:pt x="0" y="1"/>
                    </a:cubicBezTo>
                    <a:cubicBezTo>
                      <a:pt x="1" y="1"/>
                      <a:pt x="1" y="1"/>
                      <a:pt x="2" y="1"/>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466" name="Freeform 3138">
                <a:extLst>
                  <a:ext uri="{FF2B5EF4-FFF2-40B4-BE49-F238E27FC236}">
                    <a16:creationId xmlns:a16="http://schemas.microsoft.com/office/drawing/2014/main" id="{44AC831B-6000-405E-8B07-6BD8B520AD16}"/>
                  </a:ext>
                </a:extLst>
              </p:cNvPr>
              <p:cNvSpPr>
                <a:spLocks/>
              </p:cNvSpPr>
              <p:nvPr/>
            </p:nvSpPr>
            <p:spPr bwMode="auto">
              <a:xfrm>
                <a:off x="4787900" y="2544762"/>
                <a:ext cx="7938" cy="7937"/>
              </a:xfrm>
              <a:custGeom>
                <a:avLst/>
                <a:gdLst>
                  <a:gd name="T0" fmla="*/ 1 w 3"/>
                  <a:gd name="T1" fmla="*/ 3 h 3"/>
                  <a:gd name="T2" fmla="*/ 3 w 3"/>
                  <a:gd name="T3" fmla="*/ 1 h 3"/>
                  <a:gd name="T4" fmla="*/ 2 w 3"/>
                  <a:gd name="T5" fmla="*/ 1 h 3"/>
                  <a:gd name="T6" fmla="*/ 1 w 3"/>
                  <a:gd name="T7" fmla="*/ 2 h 3"/>
                  <a:gd name="T8" fmla="*/ 0 w 3"/>
                  <a:gd name="T9" fmla="*/ 3 h 3"/>
                  <a:gd name="T10" fmla="*/ 1 w 3"/>
                  <a:gd name="T11" fmla="*/ 3 h 3"/>
                </a:gdLst>
                <a:ahLst/>
                <a:cxnLst>
                  <a:cxn ang="0">
                    <a:pos x="T0" y="T1"/>
                  </a:cxn>
                  <a:cxn ang="0">
                    <a:pos x="T2" y="T3"/>
                  </a:cxn>
                  <a:cxn ang="0">
                    <a:pos x="T4" y="T5"/>
                  </a:cxn>
                  <a:cxn ang="0">
                    <a:pos x="T6" y="T7"/>
                  </a:cxn>
                  <a:cxn ang="0">
                    <a:pos x="T8" y="T9"/>
                  </a:cxn>
                  <a:cxn ang="0">
                    <a:pos x="T10" y="T11"/>
                  </a:cxn>
                </a:cxnLst>
                <a:rect l="0" t="0" r="r" b="b"/>
                <a:pathLst>
                  <a:path w="3" h="3">
                    <a:moveTo>
                      <a:pt x="1" y="3"/>
                    </a:moveTo>
                    <a:cubicBezTo>
                      <a:pt x="2" y="2"/>
                      <a:pt x="2" y="2"/>
                      <a:pt x="3" y="1"/>
                    </a:cubicBezTo>
                    <a:cubicBezTo>
                      <a:pt x="3" y="1"/>
                      <a:pt x="3" y="1"/>
                      <a:pt x="2" y="1"/>
                    </a:cubicBezTo>
                    <a:cubicBezTo>
                      <a:pt x="2" y="0"/>
                      <a:pt x="2" y="1"/>
                      <a:pt x="1" y="2"/>
                    </a:cubicBezTo>
                    <a:cubicBezTo>
                      <a:pt x="0" y="2"/>
                      <a:pt x="0" y="2"/>
                      <a:pt x="0" y="3"/>
                    </a:cubicBezTo>
                    <a:cubicBezTo>
                      <a:pt x="0" y="3"/>
                      <a:pt x="1" y="3"/>
                      <a:pt x="1" y="3"/>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467" name="Freeform 3139">
                <a:extLst>
                  <a:ext uri="{FF2B5EF4-FFF2-40B4-BE49-F238E27FC236}">
                    <a16:creationId xmlns:a16="http://schemas.microsoft.com/office/drawing/2014/main" id="{F40D3B46-1FC6-82CD-CB38-6D5ABB831CB9}"/>
                  </a:ext>
                </a:extLst>
              </p:cNvPr>
              <p:cNvSpPr>
                <a:spLocks/>
              </p:cNvSpPr>
              <p:nvPr/>
            </p:nvSpPr>
            <p:spPr bwMode="auto">
              <a:xfrm>
                <a:off x="4770438" y="2541587"/>
                <a:ext cx="22225" cy="11112"/>
              </a:xfrm>
              <a:custGeom>
                <a:avLst/>
                <a:gdLst>
                  <a:gd name="T0" fmla="*/ 4 w 8"/>
                  <a:gd name="T1" fmla="*/ 4 h 4"/>
                  <a:gd name="T2" fmla="*/ 6 w 8"/>
                  <a:gd name="T3" fmla="*/ 3 h 4"/>
                  <a:gd name="T4" fmla="*/ 7 w 8"/>
                  <a:gd name="T5" fmla="*/ 2 h 4"/>
                  <a:gd name="T6" fmla="*/ 7 w 8"/>
                  <a:gd name="T7" fmla="*/ 1 h 4"/>
                  <a:gd name="T8" fmla="*/ 6 w 8"/>
                  <a:gd name="T9" fmla="*/ 1 h 4"/>
                  <a:gd name="T10" fmla="*/ 5 w 8"/>
                  <a:gd name="T11" fmla="*/ 2 h 4"/>
                  <a:gd name="T12" fmla="*/ 4 w 8"/>
                  <a:gd name="T13" fmla="*/ 0 h 4"/>
                  <a:gd name="T14" fmla="*/ 3 w 8"/>
                  <a:gd name="T15" fmla="*/ 0 h 4"/>
                  <a:gd name="T16" fmla="*/ 2 w 8"/>
                  <a:gd name="T17" fmla="*/ 1 h 4"/>
                  <a:gd name="T18" fmla="*/ 1 w 8"/>
                  <a:gd name="T19" fmla="*/ 1 h 4"/>
                  <a:gd name="T20" fmla="*/ 1 w 8"/>
                  <a:gd name="T21" fmla="*/ 2 h 4"/>
                  <a:gd name="T22" fmla="*/ 0 w 8"/>
                  <a:gd name="T23" fmla="*/ 2 h 4"/>
                  <a:gd name="T24" fmla="*/ 0 w 8"/>
                  <a:gd name="T25" fmla="*/ 3 h 4"/>
                  <a:gd name="T26" fmla="*/ 3 w 8"/>
                  <a:gd name="T27" fmla="*/ 4 h 4"/>
                  <a:gd name="T28" fmla="*/ 4 w 8"/>
                  <a:gd name="T29"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 h="4">
                    <a:moveTo>
                      <a:pt x="4" y="4"/>
                    </a:moveTo>
                    <a:cubicBezTo>
                      <a:pt x="5" y="4"/>
                      <a:pt x="6" y="3"/>
                      <a:pt x="6" y="3"/>
                    </a:cubicBezTo>
                    <a:cubicBezTo>
                      <a:pt x="5" y="2"/>
                      <a:pt x="6" y="2"/>
                      <a:pt x="7" y="2"/>
                    </a:cubicBezTo>
                    <a:cubicBezTo>
                      <a:pt x="8" y="2"/>
                      <a:pt x="7" y="1"/>
                      <a:pt x="7" y="1"/>
                    </a:cubicBezTo>
                    <a:cubicBezTo>
                      <a:pt x="6" y="2"/>
                      <a:pt x="6" y="1"/>
                      <a:pt x="6" y="1"/>
                    </a:cubicBezTo>
                    <a:cubicBezTo>
                      <a:pt x="4" y="1"/>
                      <a:pt x="6" y="2"/>
                      <a:pt x="5" y="2"/>
                    </a:cubicBezTo>
                    <a:cubicBezTo>
                      <a:pt x="4" y="1"/>
                      <a:pt x="4" y="1"/>
                      <a:pt x="4" y="0"/>
                    </a:cubicBezTo>
                    <a:cubicBezTo>
                      <a:pt x="4" y="0"/>
                      <a:pt x="4" y="1"/>
                      <a:pt x="3" y="0"/>
                    </a:cubicBezTo>
                    <a:cubicBezTo>
                      <a:pt x="2" y="0"/>
                      <a:pt x="4" y="2"/>
                      <a:pt x="2" y="1"/>
                    </a:cubicBezTo>
                    <a:cubicBezTo>
                      <a:pt x="2" y="1"/>
                      <a:pt x="2" y="1"/>
                      <a:pt x="1" y="1"/>
                    </a:cubicBezTo>
                    <a:cubicBezTo>
                      <a:pt x="1" y="1"/>
                      <a:pt x="1" y="1"/>
                      <a:pt x="1" y="2"/>
                    </a:cubicBezTo>
                    <a:cubicBezTo>
                      <a:pt x="1" y="2"/>
                      <a:pt x="2" y="2"/>
                      <a:pt x="0" y="2"/>
                    </a:cubicBezTo>
                    <a:cubicBezTo>
                      <a:pt x="0" y="2"/>
                      <a:pt x="0" y="2"/>
                      <a:pt x="0" y="3"/>
                    </a:cubicBezTo>
                    <a:cubicBezTo>
                      <a:pt x="1" y="3"/>
                      <a:pt x="3" y="4"/>
                      <a:pt x="3" y="4"/>
                    </a:cubicBezTo>
                    <a:cubicBezTo>
                      <a:pt x="3" y="4"/>
                      <a:pt x="4" y="4"/>
                      <a:pt x="4" y="4"/>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468" name="Freeform 3140">
                <a:extLst>
                  <a:ext uri="{FF2B5EF4-FFF2-40B4-BE49-F238E27FC236}">
                    <a16:creationId xmlns:a16="http://schemas.microsoft.com/office/drawing/2014/main" id="{466A99BD-A2E3-B5FA-4F1B-2D2A8F473BDA}"/>
                  </a:ext>
                </a:extLst>
              </p:cNvPr>
              <p:cNvSpPr>
                <a:spLocks/>
              </p:cNvSpPr>
              <p:nvPr/>
            </p:nvSpPr>
            <p:spPr bwMode="auto">
              <a:xfrm>
                <a:off x="4767263" y="2541587"/>
                <a:ext cx="7938" cy="6350"/>
              </a:xfrm>
              <a:custGeom>
                <a:avLst/>
                <a:gdLst>
                  <a:gd name="T0" fmla="*/ 0 w 3"/>
                  <a:gd name="T1" fmla="*/ 1 h 2"/>
                  <a:gd name="T2" fmla="*/ 1 w 3"/>
                  <a:gd name="T3" fmla="*/ 2 h 2"/>
                  <a:gd name="T4" fmla="*/ 3 w 3"/>
                  <a:gd name="T5" fmla="*/ 1 h 2"/>
                  <a:gd name="T6" fmla="*/ 3 w 3"/>
                  <a:gd name="T7" fmla="*/ 0 h 2"/>
                  <a:gd name="T8" fmla="*/ 2 w 3"/>
                  <a:gd name="T9" fmla="*/ 0 h 2"/>
                  <a:gd name="T10" fmla="*/ 1 w 3"/>
                  <a:gd name="T11" fmla="*/ 0 h 2"/>
                  <a:gd name="T12" fmla="*/ 0 w 3"/>
                  <a:gd name="T13" fmla="*/ 1 h 2"/>
                </a:gdLst>
                <a:ahLst/>
                <a:cxnLst>
                  <a:cxn ang="0">
                    <a:pos x="T0" y="T1"/>
                  </a:cxn>
                  <a:cxn ang="0">
                    <a:pos x="T2" y="T3"/>
                  </a:cxn>
                  <a:cxn ang="0">
                    <a:pos x="T4" y="T5"/>
                  </a:cxn>
                  <a:cxn ang="0">
                    <a:pos x="T6" y="T7"/>
                  </a:cxn>
                  <a:cxn ang="0">
                    <a:pos x="T8" y="T9"/>
                  </a:cxn>
                  <a:cxn ang="0">
                    <a:pos x="T10" y="T11"/>
                  </a:cxn>
                  <a:cxn ang="0">
                    <a:pos x="T12" y="T13"/>
                  </a:cxn>
                </a:cxnLst>
                <a:rect l="0" t="0" r="r" b="b"/>
                <a:pathLst>
                  <a:path w="3" h="2">
                    <a:moveTo>
                      <a:pt x="0" y="1"/>
                    </a:moveTo>
                    <a:cubicBezTo>
                      <a:pt x="1" y="1"/>
                      <a:pt x="1" y="2"/>
                      <a:pt x="1" y="2"/>
                    </a:cubicBezTo>
                    <a:cubicBezTo>
                      <a:pt x="1" y="1"/>
                      <a:pt x="2" y="1"/>
                      <a:pt x="3" y="1"/>
                    </a:cubicBezTo>
                    <a:cubicBezTo>
                      <a:pt x="3" y="1"/>
                      <a:pt x="3" y="0"/>
                      <a:pt x="3" y="0"/>
                    </a:cubicBezTo>
                    <a:cubicBezTo>
                      <a:pt x="2" y="0"/>
                      <a:pt x="2" y="0"/>
                      <a:pt x="2" y="0"/>
                    </a:cubicBezTo>
                    <a:cubicBezTo>
                      <a:pt x="2" y="0"/>
                      <a:pt x="1" y="0"/>
                      <a:pt x="1" y="0"/>
                    </a:cubicBezTo>
                    <a:cubicBezTo>
                      <a:pt x="2" y="0"/>
                      <a:pt x="1" y="0"/>
                      <a:pt x="0" y="1"/>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469" name="Freeform 3141">
                <a:extLst>
                  <a:ext uri="{FF2B5EF4-FFF2-40B4-BE49-F238E27FC236}">
                    <a16:creationId xmlns:a16="http://schemas.microsoft.com/office/drawing/2014/main" id="{4A7B9C74-3C09-CCF8-495E-C2F0C9B9C3CF}"/>
                  </a:ext>
                </a:extLst>
              </p:cNvPr>
              <p:cNvSpPr>
                <a:spLocks/>
              </p:cNvSpPr>
              <p:nvPr/>
            </p:nvSpPr>
            <p:spPr bwMode="auto">
              <a:xfrm>
                <a:off x="4678363" y="2587625"/>
                <a:ext cx="6350" cy="3175"/>
              </a:xfrm>
              <a:custGeom>
                <a:avLst/>
                <a:gdLst>
                  <a:gd name="T0" fmla="*/ 1 w 2"/>
                  <a:gd name="T1" fmla="*/ 1 h 1"/>
                  <a:gd name="T2" fmla="*/ 2 w 2"/>
                  <a:gd name="T3" fmla="*/ 0 h 1"/>
                  <a:gd name="T4" fmla="*/ 1 w 2"/>
                  <a:gd name="T5" fmla="*/ 1 h 1"/>
                  <a:gd name="T6" fmla="*/ 1 w 2"/>
                  <a:gd name="T7" fmla="*/ 1 h 1"/>
                </a:gdLst>
                <a:ahLst/>
                <a:cxnLst>
                  <a:cxn ang="0">
                    <a:pos x="T0" y="T1"/>
                  </a:cxn>
                  <a:cxn ang="0">
                    <a:pos x="T2" y="T3"/>
                  </a:cxn>
                  <a:cxn ang="0">
                    <a:pos x="T4" y="T5"/>
                  </a:cxn>
                  <a:cxn ang="0">
                    <a:pos x="T6" y="T7"/>
                  </a:cxn>
                </a:cxnLst>
                <a:rect l="0" t="0" r="r" b="b"/>
                <a:pathLst>
                  <a:path w="2" h="1">
                    <a:moveTo>
                      <a:pt x="1" y="1"/>
                    </a:moveTo>
                    <a:cubicBezTo>
                      <a:pt x="2" y="1"/>
                      <a:pt x="2" y="1"/>
                      <a:pt x="2" y="0"/>
                    </a:cubicBezTo>
                    <a:cubicBezTo>
                      <a:pt x="1" y="0"/>
                      <a:pt x="1" y="1"/>
                      <a:pt x="1" y="1"/>
                    </a:cubicBezTo>
                    <a:cubicBezTo>
                      <a:pt x="0" y="0"/>
                      <a:pt x="1" y="1"/>
                      <a:pt x="1" y="1"/>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470" name="Freeform 3142">
                <a:extLst>
                  <a:ext uri="{FF2B5EF4-FFF2-40B4-BE49-F238E27FC236}">
                    <a16:creationId xmlns:a16="http://schemas.microsoft.com/office/drawing/2014/main" id="{428CA828-5900-8A29-D3AE-1C9224D6C233}"/>
                  </a:ext>
                </a:extLst>
              </p:cNvPr>
              <p:cNvSpPr>
                <a:spLocks/>
              </p:cNvSpPr>
              <p:nvPr/>
            </p:nvSpPr>
            <p:spPr bwMode="auto">
              <a:xfrm>
                <a:off x="4835525" y="2530475"/>
                <a:ext cx="6350" cy="4762"/>
              </a:xfrm>
              <a:custGeom>
                <a:avLst/>
                <a:gdLst>
                  <a:gd name="T0" fmla="*/ 1 w 2"/>
                  <a:gd name="T1" fmla="*/ 2 h 2"/>
                  <a:gd name="T2" fmla="*/ 1 w 2"/>
                  <a:gd name="T3" fmla="*/ 1 h 2"/>
                  <a:gd name="T4" fmla="*/ 1 w 2"/>
                  <a:gd name="T5" fmla="*/ 0 h 2"/>
                  <a:gd name="T6" fmla="*/ 1 w 2"/>
                  <a:gd name="T7" fmla="*/ 1 h 2"/>
                  <a:gd name="T8" fmla="*/ 1 w 2"/>
                  <a:gd name="T9" fmla="*/ 2 h 2"/>
                </a:gdLst>
                <a:ahLst/>
                <a:cxnLst>
                  <a:cxn ang="0">
                    <a:pos x="T0" y="T1"/>
                  </a:cxn>
                  <a:cxn ang="0">
                    <a:pos x="T2" y="T3"/>
                  </a:cxn>
                  <a:cxn ang="0">
                    <a:pos x="T4" y="T5"/>
                  </a:cxn>
                  <a:cxn ang="0">
                    <a:pos x="T6" y="T7"/>
                  </a:cxn>
                  <a:cxn ang="0">
                    <a:pos x="T8" y="T9"/>
                  </a:cxn>
                </a:cxnLst>
                <a:rect l="0" t="0" r="r" b="b"/>
                <a:pathLst>
                  <a:path w="2" h="2">
                    <a:moveTo>
                      <a:pt x="1" y="2"/>
                    </a:moveTo>
                    <a:cubicBezTo>
                      <a:pt x="1" y="2"/>
                      <a:pt x="1" y="1"/>
                      <a:pt x="1" y="1"/>
                    </a:cubicBezTo>
                    <a:cubicBezTo>
                      <a:pt x="2" y="1"/>
                      <a:pt x="2" y="1"/>
                      <a:pt x="1" y="0"/>
                    </a:cubicBezTo>
                    <a:cubicBezTo>
                      <a:pt x="0" y="0"/>
                      <a:pt x="1" y="0"/>
                      <a:pt x="1" y="1"/>
                    </a:cubicBezTo>
                    <a:cubicBezTo>
                      <a:pt x="0" y="2"/>
                      <a:pt x="1" y="2"/>
                      <a:pt x="1" y="2"/>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471" name="Freeform 3143">
                <a:extLst>
                  <a:ext uri="{FF2B5EF4-FFF2-40B4-BE49-F238E27FC236}">
                    <a16:creationId xmlns:a16="http://schemas.microsoft.com/office/drawing/2014/main" id="{AEDF35A2-5939-37B1-AAF2-667C30F4E039}"/>
                  </a:ext>
                </a:extLst>
              </p:cNvPr>
              <p:cNvSpPr>
                <a:spLocks/>
              </p:cNvSpPr>
              <p:nvPr/>
            </p:nvSpPr>
            <p:spPr bwMode="auto">
              <a:xfrm>
                <a:off x="4852988" y="2530475"/>
                <a:ext cx="14288" cy="4762"/>
              </a:xfrm>
              <a:custGeom>
                <a:avLst/>
                <a:gdLst>
                  <a:gd name="T0" fmla="*/ 2 w 5"/>
                  <a:gd name="T1" fmla="*/ 0 h 2"/>
                  <a:gd name="T2" fmla="*/ 1 w 5"/>
                  <a:gd name="T3" fmla="*/ 0 h 2"/>
                  <a:gd name="T4" fmla="*/ 0 w 5"/>
                  <a:gd name="T5" fmla="*/ 1 h 2"/>
                  <a:gd name="T6" fmla="*/ 1 w 5"/>
                  <a:gd name="T7" fmla="*/ 1 h 2"/>
                  <a:gd name="T8" fmla="*/ 4 w 5"/>
                  <a:gd name="T9" fmla="*/ 2 h 2"/>
                  <a:gd name="T10" fmla="*/ 4 w 5"/>
                  <a:gd name="T11" fmla="*/ 1 h 2"/>
                  <a:gd name="T12" fmla="*/ 3 w 5"/>
                  <a:gd name="T13" fmla="*/ 0 h 2"/>
                  <a:gd name="T14" fmla="*/ 2 w 5"/>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2">
                    <a:moveTo>
                      <a:pt x="2" y="0"/>
                    </a:moveTo>
                    <a:cubicBezTo>
                      <a:pt x="2" y="0"/>
                      <a:pt x="2" y="1"/>
                      <a:pt x="1" y="0"/>
                    </a:cubicBezTo>
                    <a:cubicBezTo>
                      <a:pt x="1" y="0"/>
                      <a:pt x="1" y="1"/>
                      <a:pt x="0" y="1"/>
                    </a:cubicBezTo>
                    <a:cubicBezTo>
                      <a:pt x="0" y="1"/>
                      <a:pt x="0" y="1"/>
                      <a:pt x="1" y="1"/>
                    </a:cubicBezTo>
                    <a:cubicBezTo>
                      <a:pt x="2" y="2"/>
                      <a:pt x="3" y="2"/>
                      <a:pt x="4" y="2"/>
                    </a:cubicBezTo>
                    <a:cubicBezTo>
                      <a:pt x="5" y="2"/>
                      <a:pt x="4" y="1"/>
                      <a:pt x="4" y="1"/>
                    </a:cubicBezTo>
                    <a:cubicBezTo>
                      <a:pt x="3" y="1"/>
                      <a:pt x="3" y="1"/>
                      <a:pt x="3" y="0"/>
                    </a:cubicBezTo>
                    <a:cubicBezTo>
                      <a:pt x="3" y="0"/>
                      <a:pt x="3" y="1"/>
                      <a:pt x="2" y="0"/>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472" name="Freeform 3144">
                <a:extLst>
                  <a:ext uri="{FF2B5EF4-FFF2-40B4-BE49-F238E27FC236}">
                    <a16:creationId xmlns:a16="http://schemas.microsoft.com/office/drawing/2014/main" id="{B9AECD52-7B02-6EA7-696B-6DC5EA3BC81A}"/>
                  </a:ext>
                </a:extLst>
              </p:cNvPr>
              <p:cNvSpPr>
                <a:spLocks/>
              </p:cNvSpPr>
              <p:nvPr/>
            </p:nvSpPr>
            <p:spPr bwMode="auto">
              <a:xfrm>
                <a:off x="4864100" y="2513012"/>
                <a:ext cx="6350" cy="0"/>
              </a:xfrm>
              <a:custGeom>
                <a:avLst/>
                <a:gdLst>
                  <a:gd name="T0" fmla="*/ 1 w 2"/>
                  <a:gd name="T1" fmla="*/ 1 w 2"/>
                  <a:gd name="T2" fmla="*/ 1 w 2"/>
                </a:gdLst>
                <a:ahLst/>
                <a:cxnLst>
                  <a:cxn ang="0">
                    <a:pos x="T0" y="0"/>
                  </a:cxn>
                  <a:cxn ang="0">
                    <a:pos x="T1" y="0"/>
                  </a:cxn>
                  <a:cxn ang="0">
                    <a:pos x="T2" y="0"/>
                  </a:cxn>
                </a:cxnLst>
                <a:rect l="0" t="0" r="r" b="b"/>
                <a:pathLst>
                  <a:path w="2">
                    <a:moveTo>
                      <a:pt x="1" y="0"/>
                    </a:moveTo>
                    <a:cubicBezTo>
                      <a:pt x="2" y="0"/>
                      <a:pt x="2" y="0"/>
                      <a:pt x="1" y="0"/>
                    </a:cubicBezTo>
                    <a:cubicBezTo>
                      <a:pt x="0" y="0"/>
                      <a:pt x="1" y="0"/>
                      <a:pt x="1" y="0"/>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473" name="Freeform 3145">
                <a:extLst>
                  <a:ext uri="{FF2B5EF4-FFF2-40B4-BE49-F238E27FC236}">
                    <a16:creationId xmlns:a16="http://schemas.microsoft.com/office/drawing/2014/main" id="{2A6E24A1-552E-47A3-8940-DAA97FC35F9D}"/>
                  </a:ext>
                </a:extLst>
              </p:cNvPr>
              <p:cNvSpPr>
                <a:spLocks/>
              </p:cNvSpPr>
              <p:nvPr/>
            </p:nvSpPr>
            <p:spPr bwMode="auto">
              <a:xfrm>
                <a:off x="4830763" y="2530475"/>
                <a:ext cx="1588" cy="3175"/>
              </a:xfrm>
              <a:custGeom>
                <a:avLst/>
                <a:gdLst>
                  <a:gd name="T0" fmla="*/ 0 w 1"/>
                  <a:gd name="T1" fmla="*/ 1 h 1"/>
                  <a:gd name="T2" fmla="*/ 1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1" y="1"/>
                    </a:cubicBezTo>
                    <a:cubicBezTo>
                      <a:pt x="1" y="1"/>
                      <a:pt x="1" y="0"/>
                      <a:pt x="1" y="0"/>
                    </a:cubicBezTo>
                    <a:cubicBezTo>
                      <a:pt x="0" y="0"/>
                      <a:pt x="1" y="1"/>
                      <a:pt x="0" y="1"/>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474" name="Freeform 3146">
                <a:extLst>
                  <a:ext uri="{FF2B5EF4-FFF2-40B4-BE49-F238E27FC236}">
                    <a16:creationId xmlns:a16="http://schemas.microsoft.com/office/drawing/2014/main" id="{96C56E04-7F5E-EC06-BBD1-FFFD53A50EC1}"/>
                  </a:ext>
                </a:extLst>
              </p:cNvPr>
              <p:cNvSpPr>
                <a:spLocks/>
              </p:cNvSpPr>
              <p:nvPr/>
            </p:nvSpPr>
            <p:spPr bwMode="auto">
              <a:xfrm>
                <a:off x="4827588" y="2541587"/>
                <a:ext cx="3175"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0" y="0"/>
                      <a:pt x="1" y="0"/>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475" name="Freeform 3147">
                <a:extLst>
                  <a:ext uri="{FF2B5EF4-FFF2-40B4-BE49-F238E27FC236}">
                    <a16:creationId xmlns:a16="http://schemas.microsoft.com/office/drawing/2014/main" id="{53432810-0EDB-5862-E58A-711C51D284C1}"/>
                  </a:ext>
                </a:extLst>
              </p:cNvPr>
              <p:cNvSpPr>
                <a:spLocks/>
              </p:cNvSpPr>
              <p:nvPr/>
            </p:nvSpPr>
            <p:spPr bwMode="auto">
              <a:xfrm>
                <a:off x="4816475" y="2538412"/>
                <a:ext cx="1588" cy="6350"/>
              </a:xfrm>
              <a:custGeom>
                <a:avLst/>
                <a:gdLst>
                  <a:gd name="T0" fmla="*/ 0 w 1"/>
                  <a:gd name="T1" fmla="*/ 1 h 2"/>
                  <a:gd name="T2" fmla="*/ 1 w 1"/>
                  <a:gd name="T3" fmla="*/ 1 h 2"/>
                  <a:gd name="T4" fmla="*/ 1 w 1"/>
                  <a:gd name="T5" fmla="*/ 0 h 2"/>
                  <a:gd name="T6" fmla="*/ 0 w 1"/>
                  <a:gd name="T7" fmla="*/ 1 h 2"/>
                </a:gdLst>
                <a:ahLst/>
                <a:cxnLst>
                  <a:cxn ang="0">
                    <a:pos x="T0" y="T1"/>
                  </a:cxn>
                  <a:cxn ang="0">
                    <a:pos x="T2" y="T3"/>
                  </a:cxn>
                  <a:cxn ang="0">
                    <a:pos x="T4" y="T5"/>
                  </a:cxn>
                  <a:cxn ang="0">
                    <a:pos x="T6" y="T7"/>
                  </a:cxn>
                </a:cxnLst>
                <a:rect l="0" t="0" r="r" b="b"/>
                <a:pathLst>
                  <a:path w="1" h="2">
                    <a:moveTo>
                      <a:pt x="0" y="1"/>
                    </a:moveTo>
                    <a:cubicBezTo>
                      <a:pt x="1" y="2"/>
                      <a:pt x="1" y="1"/>
                      <a:pt x="1" y="1"/>
                    </a:cubicBezTo>
                    <a:cubicBezTo>
                      <a:pt x="1" y="1"/>
                      <a:pt x="1" y="1"/>
                      <a:pt x="1" y="0"/>
                    </a:cubicBezTo>
                    <a:cubicBezTo>
                      <a:pt x="0" y="1"/>
                      <a:pt x="0" y="1"/>
                      <a:pt x="0" y="1"/>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476" name="Freeform 3148">
                <a:extLst>
                  <a:ext uri="{FF2B5EF4-FFF2-40B4-BE49-F238E27FC236}">
                    <a16:creationId xmlns:a16="http://schemas.microsoft.com/office/drawing/2014/main" id="{13D0C306-A77D-65DE-465E-8EB8077E9F10}"/>
                  </a:ext>
                </a:extLst>
              </p:cNvPr>
              <p:cNvSpPr>
                <a:spLocks/>
              </p:cNvSpPr>
              <p:nvPr/>
            </p:nvSpPr>
            <p:spPr bwMode="auto">
              <a:xfrm>
                <a:off x="4806950" y="2535237"/>
                <a:ext cx="11113" cy="9525"/>
              </a:xfrm>
              <a:custGeom>
                <a:avLst/>
                <a:gdLst>
                  <a:gd name="T0" fmla="*/ 1 w 4"/>
                  <a:gd name="T1" fmla="*/ 0 h 3"/>
                  <a:gd name="T2" fmla="*/ 0 w 4"/>
                  <a:gd name="T3" fmla="*/ 2 h 3"/>
                  <a:gd name="T4" fmla="*/ 1 w 4"/>
                  <a:gd name="T5" fmla="*/ 3 h 3"/>
                  <a:gd name="T6" fmla="*/ 2 w 4"/>
                  <a:gd name="T7" fmla="*/ 3 h 3"/>
                  <a:gd name="T8" fmla="*/ 3 w 4"/>
                  <a:gd name="T9" fmla="*/ 2 h 3"/>
                  <a:gd name="T10" fmla="*/ 3 w 4"/>
                  <a:gd name="T11" fmla="*/ 1 h 3"/>
                  <a:gd name="T12" fmla="*/ 1 w 4"/>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4" h="3">
                    <a:moveTo>
                      <a:pt x="1" y="0"/>
                    </a:moveTo>
                    <a:cubicBezTo>
                      <a:pt x="1" y="1"/>
                      <a:pt x="0" y="1"/>
                      <a:pt x="0" y="2"/>
                    </a:cubicBezTo>
                    <a:cubicBezTo>
                      <a:pt x="0" y="2"/>
                      <a:pt x="0" y="3"/>
                      <a:pt x="1" y="3"/>
                    </a:cubicBezTo>
                    <a:cubicBezTo>
                      <a:pt x="1" y="2"/>
                      <a:pt x="2" y="3"/>
                      <a:pt x="2" y="3"/>
                    </a:cubicBezTo>
                    <a:cubicBezTo>
                      <a:pt x="2" y="3"/>
                      <a:pt x="3" y="3"/>
                      <a:pt x="3" y="2"/>
                    </a:cubicBezTo>
                    <a:cubicBezTo>
                      <a:pt x="2" y="2"/>
                      <a:pt x="3" y="1"/>
                      <a:pt x="3" y="1"/>
                    </a:cubicBezTo>
                    <a:cubicBezTo>
                      <a:pt x="4" y="0"/>
                      <a:pt x="1" y="0"/>
                      <a:pt x="1" y="0"/>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477" name="Freeform 3149">
                <a:extLst>
                  <a:ext uri="{FF2B5EF4-FFF2-40B4-BE49-F238E27FC236}">
                    <a16:creationId xmlns:a16="http://schemas.microsoft.com/office/drawing/2014/main" id="{BEB34BEA-856A-868E-B19B-CF3CC74F4D88}"/>
                  </a:ext>
                </a:extLst>
              </p:cNvPr>
              <p:cNvSpPr>
                <a:spLocks/>
              </p:cNvSpPr>
              <p:nvPr/>
            </p:nvSpPr>
            <p:spPr bwMode="auto">
              <a:xfrm>
                <a:off x="4813300" y="2544762"/>
                <a:ext cx="3175" cy="4762"/>
              </a:xfrm>
              <a:custGeom>
                <a:avLst/>
                <a:gdLst>
                  <a:gd name="T0" fmla="*/ 0 w 1"/>
                  <a:gd name="T1" fmla="*/ 1 h 2"/>
                  <a:gd name="T2" fmla="*/ 0 w 1"/>
                  <a:gd name="T3" fmla="*/ 1 h 2"/>
                  <a:gd name="T4" fmla="*/ 0 w 1"/>
                  <a:gd name="T5" fmla="*/ 1 h 2"/>
                </a:gdLst>
                <a:ahLst/>
                <a:cxnLst>
                  <a:cxn ang="0">
                    <a:pos x="T0" y="T1"/>
                  </a:cxn>
                  <a:cxn ang="0">
                    <a:pos x="T2" y="T3"/>
                  </a:cxn>
                  <a:cxn ang="0">
                    <a:pos x="T4" y="T5"/>
                  </a:cxn>
                </a:cxnLst>
                <a:rect l="0" t="0" r="r" b="b"/>
                <a:pathLst>
                  <a:path w="1" h="2">
                    <a:moveTo>
                      <a:pt x="0" y="1"/>
                    </a:moveTo>
                    <a:cubicBezTo>
                      <a:pt x="0" y="2"/>
                      <a:pt x="1" y="1"/>
                      <a:pt x="0" y="1"/>
                    </a:cubicBezTo>
                    <a:cubicBezTo>
                      <a:pt x="0" y="0"/>
                      <a:pt x="0" y="1"/>
                      <a:pt x="0" y="1"/>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478" name="Freeform 3150">
                <a:extLst>
                  <a:ext uri="{FF2B5EF4-FFF2-40B4-BE49-F238E27FC236}">
                    <a16:creationId xmlns:a16="http://schemas.microsoft.com/office/drawing/2014/main" id="{A78D50D5-926B-4958-CAD4-CD70AF5C38EF}"/>
                  </a:ext>
                </a:extLst>
              </p:cNvPr>
              <p:cNvSpPr>
                <a:spLocks/>
              </p:cNvSpPr>
              <p:nvPr/>
            </p:nvSpPr>
            <p:spPr bwMode="auto">
              <a:xfrm>
                <a:off x="4824413" y="2541587"/>
                <a:ext cx="6350" cy="3175"/>
              </a:xfrm>
              <a:custGeom>
                <a:avLst/>
                <a:gdLst>
                  <a:gd name="T0" fmla="*/ 1 w 2"/>
                  <a:gd name="T1" fmla="*/ 1 h 1"/>
                  <a:gd name="T2" fmla="*/ 1 w 2"/>
                  <a:gd name="T3" fmla="*/ 1 h 1"/>
                  <a:gd name="T4" fmla="*/ 1 w 2"/>
                  <a:gd name="T5" fmla="*/ 1 h 1"/>
                </a:gdLst>
                <a:ahLst/>
                <a:cxnLst>
                  <a:cxn ang="0">
                    <a:pos x="T0" y="T1"/>
                  </a:cxn>
                  <a:cxn ang="0">
                    <a:pos x="T2" y="T3"/>
                  </a:cxn>
                  <a:cxn ang="0">
                    <a:pos x="T4" y="T5"/>
                  </a:cxn>
                </a:cxnLst>
                <a:rect l="0" t="0" r="r" b="b"/>
                <a:pathLst>
                  <a:path w="2" h="1">
                    <a:moveTo>
                      <a:pt x="1" y="1"/>
                    </a:moveTo>
                    <a:cubicBezTo>
                      <a:pt x="0" y="0"/>
                      <a:pt x="0" y="1"/>
                      <a:pt x="1" y="1"/>
                    </a:cubicBezTo>
                    <a:cubicBezTo>
                      <a:pt x="1" y="1"/>
                      <a:pt x="2" y="1"/>
                      <a:pt x="1" y="1"/>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479" name="Freeform 3151">
                <a:extLst>
                  <a:ext uri="{FF2B5EF4-FFF2-40B4-BE49-F238E27FC236}">
                    <a16:creationId xmlns:a16="http://schemas.microsoft.com/office/drawing/2014/main" id="{99D5267D-319D-F94D-B072-D752D2119CBE}"/>
                  </a:ext>
                </a:extLst>
              </p:cNvPr>
              <p:cNvSpPr>
                <a:spLocks/>
              </p:cNvSpPr>
              <p:nvPr/>
            </p:nvSpPr>
            <p:spPr bwMode="auto">
              <a:xfrm>
                <a:off x="4841875" y="2509837"/>
                <a:ext cx="36513" cy="17462"/>
              </a:xfrm>
              <a:custGeom>
                <a:avLst/>
                <a:gdLst>
                  <a:gd name="T0" fmla="*/ 13 w 13"/>
                  <a:gd name="T1" fmla="*/ 1 h 6"/>
                  <a:gd name="T2" fmla="*/ 12 w 13"/>
                  <a:gd name="T3" fmla="*/ 1 h 6"/>
                  <a:gd name="T4" fmla="*/ 12 w 13"/>
                  <a:gd name="T5" fmla="*/ 0 h 6"/>
                  <a:gd name="T6" fmla="*/ 11 w 13"/>
                  <a:gd name="T7" fmla="*/ 1 h 6"/>
                  <a:gd name="T8" fmla="*/ 11 w 13"/>
                  <a:gd name="T9" fmla="*/ 1 h 6"/>
                  <a:gd name="T10" fmla="*/ 11 w 13"/>
                  <a:gd name="T11" fmla="*/ 1 h 6"/>
                  <a:gd name="T12" fmla="*/ 10 w 13"/>
                  <a:gd name="T13" fmla="*/ 1 h 6"/>
                  <a:gd name="T14" fmla="*/ 9 w 13"/>
                  <a:gd name="T15" fmla="*/ 1 h 6"/>
                  <a:gd name="T16" fmla="*/ 10 w 13"/>
                  <a:gd name="T17" fmla="*/ 2 h 6"/>
                  <a:gd name="T18" fmla="*/ 10 w 13"/>
                  <a:gd name="T19" fmla="*/ 2 h 6"/>
                  <a:gd name="T20" fmla="*/ 9 w 13"/>
                  <a:gd name="T21" fmla="*/ 3 h 6"/>
                  <a:gd name="T22" fmla="*/ 8 w 13"/>
                  <a:gd name="T23" fmla="*/ 3 h 6"/>
                  <a:gd name="T24" fmla="*/ 8 w 13"/>
                  <a:gd name="T25" fmla="*/ 2 h 6"/>
                  <a:gd name="T26" fmla="*/ 7 w 13"/>
                  <a:gd name="T27" fmla="*/ 2 h 6"/>
                  <a:gd name="T28" fmla="*/ 7 w 13"/>
                  <a:gd name="T29" fmla="*/ 2 h 6"/>
                  <a:gd name="T30" fmla="*/ 8 w 13"/>
                  <a:gd name="T31" fmla="*/ 3 h 6"/>
                  <a:gd name="T32" fmla="*/ 7 w 13"/>
                  <a:gd name="T33" fmla="*/ 3 h 6"/>
                  <a:gd name="T34" fmla="*/ 6 w 13"/>
                  <a:gd name="T35" fmla="*/ 3 h 6"/>
                  <a:gd name="T36" fmla="*/ 5 w 13"/>
                  <a:gd name="T37" fmla="*/ 2 h 6"/>
                  <a:gd name="T38" fmla="*/ 5 w 13"/>
                  <a:gd name="T39" fmla="*/ 3 h 6"/>
                  <a:gd name="T40" fmla="*/ 4 w 13"/>
                  <a:gd name="T41" fmla="*/ 2 h 6"/>
                  <a:gd name="T42" fmla="*/ 4 w 13"/>
                  <a:gd name="T43" fmla="*/ 3 h 6"/>
                  <a:gd name="T44" fmla="*/ 3 w 13"/>
                  <a:gd name="T45" fmla="*/ 3 h 6"/>
                  <a:gd name="T46" fmla="*/ 3 w 13"/>
                  <a:gd name="T47" fmla="*/ 3 h 6"/>
                  <a:gd name="T48" fmla="*/ 1 w 13"/>
                  <a:gd name="T49" fmla="*/ 3 h 6"/>
                  <a:gd name="T50" fmla="*/ 0 w 13"/>
                  <a:gd name="T51" fmla="*/ 3 h 6"/>
                  <a:gd name="T52" fmla="*/ 1 w 13"/>
                  <a:gd name="T53" fmla="*/ 4 h 6"/>
                  <a:gd name="T54" fmla="*/ 1 w 13"/>
                  <a:gd name="T55" fmla="*/ 4 h 6"/>
                  <a:gd name="T56" fmla="*/ 2 w 13"/>
                  <a:gd name="T57" fmla="*/ 4 h 6"/>
                  <a:gd name="T58" fmla="*/ 4 w 13"/>
                  <a:gd name="T59" fmla="*/ 4 h 6"/>
                  <a:gd name="T60" fmla="*/ 3 w 13"/>
                  <a:gd name="T61" fmla="*/ 5 h 6"/>
                  <a:gd name="T62" fmla="*/ 3 w 13"/>
                  <a:gd name="T63" fmla="*/ 5 h 6"/>
                  <a:gd name="T64" fmla="*/ 2 w 13"/>
                  <a:gd name="T65" fmla="*/ 6 h 6"/>
                  <a:gd name="T66" fmla="*/ 3 w 13"/>
                  <a:gd name="T67" fmla="*/ 6 h 6"/>
                  <a:gd name="T68" fmla="*/ 4 w 13"/>
                  <a:gd name="T69" fmla="*/ 6 h 6"/>
                  <a:gd name="T70" fmla="*/ 5 w 13"/>
                  <a:gd name="T71" fmla="*/ 5 h 6"/>
                  <a:gd name="T72" fmla="*/ 5 w 13"/>
                  <a:gd name="T73" fmla="*/ 5 h 6"/>
                  <a:gd name="T74" fmla="*/ 6 w 13"/>
                  <a:gd name="T75" fmla="*/ 5 h 6"/>
                  <a:gd name="T76" fmla="*/ 6 w 13"/>
                  <a:gd name="T77" fmla="*/ 5 h 6"/>
                  <a:gd name="T78" fmla="*/ 7 w 13"/>
                  <a:gd name="T79" fmla="*/ 5 h 6"/>
                  <a:gd name="T80" fmla="*/ 8 w 13"/>
                  <a:gd name="T81" fmla="*/ 5 h 6"/>
                  <a:gd name="T82" fmla="*/ 8 w 13"/>
                  <a:gd name="T83" fmla="*/ 5 h 6"/>
                  <a:gd name="T84" fmla="*/ 9 w 13"/>
                  <a:gd name="T85" fmla="*/ 4 h 6"/>
                  <a:gd name="T86" fmla="*/ 10 w 13"/>
                  <a:gd name="T87" fmla="*/ 5 h 6"/>
                  <a:gd name="T88" fmla="*/ 10 w 13"/>
                  <a:gd name="T89" fmla="*/ 4 h 6"/>
                  <a:gd name="T90" fmla="*/ 10 w 13"/>
                  <a:gd name="T91" fmla="*/ 3 h 6"/>
                  <a:gd name="T92" fmla="*/ 10 w 13"/>
                  <a:gd name="T93" fmla="*/ 3 h 6"/>
                  <a:gd name="T94" fmla="*/ 11 w 13"/>
                  <a:gd name="T95" fmla="*/ 3 h 6"/>
                  <a:gd name="T96" fmla="*/ 12 w 13"/>
                  <a:gd name="T97" fmla="*/ 3 h 6"/>
                  <a:gd name="T98" fmla="*/ 12 w 13"/>
                  <a:gd name="T99" fmla="*/ 2 h 6"/>
                  <a:gd name="T100" fmla="*/ 13 w 13"/>
                  <a:gd name="T101" fmla="*/ 2 h 6"/>
                  <a:gd name="T102" fmla="*/ 13 w 13"/>
                  <a:gd name="T103" fmla="*/ 1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 h="6">
                    <a:moveTo>
                      <a:pt x="13" y="1"/>
                    </a:moveTo>
                    <a:cubicBezTo>
                      <a:pt x="13" y="1"/>
                      <a:pt x="13" y="1"/>
                      <a:pt x="12" y="1"/>
                    </a:cubicBezTo>
                    <a:cubicBezTo>
                      <a:pt x="12" y="1"/>
                      <a:pt x="12" y="1"/>
                      <a:pt x="12" y="0"/>
                    </a:cubicBezTo>
                    <a:cubicBezTo>
                      <a:pt x="12" y="0"/>
                      <a:pt x="11" y="0"/>
                      <a:pt x="11" y="1"/>
                    </a:cubicBezTo>
                    <a:cubicBezTo>
                      <a:pt x="12" y="1"/>
                      <a:pt x="12" y="1"/>
                      <a:pt x="11" y="1"/>
                    </a:cubicBezTo>
                    <a:cubicBezTo>
                      <a:pt x="11" y="1"/>
                      <a:pt x="11" y="1"/>
                      <a:pt x="11" y="1"/>
                    </a:cubicBezTo>
                    <a:cubicBezTo>
                      <a:pt x="11" y="1"/>
                      <a:pt x="10" y="1"/>
                      <a:pt x="10" y="1"/>
                    </a:cubicBezTo>
                    <a:cubicBezTo>
                      <a:pt x="10" y="1"/>
                      <a:pt x="10" y="1"/>
                      <a:pt x="9" y="1"/>
                    </a:cubicBezTo>
                    <a:cubicBezTo>
                      <a:pt x="9" y="1"/>
                      <a:pt x="10" y="2"/>
                      <a:pt x="10" y="2"/>
                    </a:cubicBezTo>
                    <a:cubicBezTo>
                      <a:pt x="10" y="2"/>
                      <a:pt x="10" y="2"/>
                      <a:pt x="10" y="2"/>
                    </a:cubicBezTo>
                    <a:cubicBezTo>
                      <a:pt x="9" y="2"/>
                      <a:pt x="9" y="2"/>
                      <a:pt x="9" y="3"/>
                    </a:cubicBezTo>
                    <a:cubicBezTo>
                      <a:pt x="9" y="3"/>
                      <a:pt x="8" y="3"/>
                      <a:pt x="8" y="3"/>
                    </a:cubicBezTo>
                    <a:cubicBezTo>
                      <a:pt x="9" y="2"/>
                      <a:pt x="8" y="2"/>
                      <a:pt x="8" y="2"/>
                    </a:cubicBezTo>
                    <a:cubicBezTo>
                      <a:pt x="8" y="2"/>
                      <a:pt x="7" y="2"/>
                      <a:pt x="7" y="2"/>
                    </a:cubicBezTo>
                    <a:cubicBezTo>
                      <a:pt x="6" y="2"/>
                      <a:pt x="6" y="2"/>
                      <a:pt x="7" y="2"/>
                    </a:cubicBezTo>
                    <a:cubicBezTo>
                      <a:pt x="7" y="3"/>
                      <a:pt x="7" y="3"/>
                      <a:pt x="8" y="3"/>
                    </a:cubicBezTo>
                    <a:cubicBezTo>
                      <a:pt x="8" y="4"/>
                      <a:pt x="7" y="3"/>
                      <a:pt x="7" y="3"/>
                    </a:cubicBezTo>
                    <a:cubicBezTo>
                      <a:pt x="7" y="4"/>
                      <a:pt x="6" y="3"/>
                      <a:pt x="6" y="3"/>
                    </a:cubicBezTo>
                    <a:cubicBezTo>
                      <a:pt x="7" y="3"/>
                      <a:pt x="6" y="2"/>
                      <a:pt x="5" y="2"/>
                    </a:cubicBezTo>
                    <a:cubicBezTo>
                      <a:pt x="5" y="2"/>
                      <a:pt x="5" y="2"/>
                      <a:pt x="5" y="3"/>
                    </a:cubicBezTo>
                    <a:cubicBezTo>
                      <a:pt x="5" y="4"/>
                      <a:pt x="4" y="2"/>
                      <a:pt x="4" y="2"/>
                    </a:cubicBezTo>
                    <a:cubicBezTo>
                      <a:pt x="4" y="2"/>
                      <a:pt x="4" y="3"/>
                      <a:pt x="4" y="3"/>
                    </a:cubicBezTo>
                    <a:cubicBezTo>
                      <a:pt x="4" y="4"/>
                      <a:pt x="4" y="3"/>
                      <a:pt x="3" y="3"/>
                    </a:cubicBezTo>
                    <a:cubicBezTo>
                      <a:pt x="3" y="2"/>
                      <a:pt x="2" y="3"/>
                      <a:pt x="3" y="3"/>
                    </a:cubicBezTo>
                    <a:cubicBezTo>
                      <a:pt x="3" y="4"/>
                      <a:pt x="2" y="3"/>
                      <a:pt x="1" y="3"/>
                    </a:cubicBezTo>
                    <a:cubicBezTo>
                      <a:pt x="1" y="3"/>
                      <a:pt x="0" y="3"/>
                      <a:pt x="0" y="3"/>
                    </a:cubicBezTo>
                    <a:cubicBezTo>
                      <a:pt x="0" y="4"/>
                      <a:pt x="1" y="4"/>
                      <a:pt x="1" y="4"/>
                    </a:cubicBezTo>
                    <a:cubicBezTo>
                      <a:pt x="2" y="4"/>
                      <a:pt x="0" y="4"/>
                      <a:pt x="1" y="4"/>
                    </a:cubicBezTo>
                    <a:cubicBezTo>
                      <a:pt x="2" y="4"/>
                      <a:pt x="2" y="4"/>
                      <a:pt x="2" y="4"/>
                    </a:cubicBezTo>
                    <a:cubicBezTo>
                      <a:pt x="3" y="4"/>
                      <a:pt x="4" y="4"/>
                      <a:pt x="4" y="4"/>
                    </a:cubicBezTo>
                    <a:cubicBezTo>
                      <a:pt x="3" y="4"/>
                      <a:pt x="3" y="5"/>
                      <a:pt x="3" y="5"/>
                    </a:cubicBezTo>
                    <a:cubicBezTo>
                      <a:pt x="4" y="5"/>
                      <a:pt x="4" y="5"/>
                      <a:pt x="3" y="5"/>
                    </a:cubicBezTo>
                    <a:cubicBezTo>
                      <a:pt x="2" y="5"/>
                      <a:pt x="2" y="5"/>
                      <a:pt x="2" y="6"/>
                    </a:cubicBezTo>
                    <a:cubicBezTo>
                      <a:pt x="1" y="6"/>
                      <a:pt x="2" y="6"/>
                      <a:pt x="3" y="6"/>
                    </a:cubicBezTo>
                    <a:cubicBezTo>
                      <a:pt x="3" y="5"/>
                      <a:pt x="3" y="5"/>
                      <a:pt x="4" y="6"/>
                    </a:cubicBezTo>
                    <a:cubicBezTo>
                      <a:pt x="4" y="6"/>
                      <a:pt x="5" y="5"/>
                      <a:pt x="5" y="5"/>
                    </a:cubicBezTo>
                    <a:cubicBezTo>
                      <a:pt x="5" y="5"/>
                      <a:pt x="5" y="5"/>
                      <a:pt x="5" y="5"/>
                    </a:cubicBezTo>
                    <a:cubicBezTo>
                      <a:pt x="5" y="5"/>
                      <a:pt x="6" y="6"/>
                      <a:pt x="6" y="5"/>
                    </a:cubicBezTo>
                    <a:cubicBezTo>
                      <a:pt x="6" y="5"/>
                      <a:pt x="7" y="5"/>
                      <a:pt x="6" y="5"/>
                    </a:cubicBezTo>
                    <a:cubicBezTo>
                      <a:pt x="6" y="6"/>
                      <a:pt x="7" y="6"/>
                      <a:pt x="7" y="5"/>
                    </a:cubicBezTo>
                    <a:cubicBezTo>
                      <a:pt x="7" y="5"/>
                      <a:pt x="8" y="5"/>
                      <a:pt x="8" y="5"/>
                    </a:cubicBezTo>
                    <a:cubicBezTo>
                      <a:pt x="8" y="5"/>
                      <a:pt x="8" y="4"/>
                      <a:pt x="8" y="5"/>
                    </a:cubicBezTo>
                    <a:cubicBezTo>
                      <a:pt x="9" y="5"/>
                      <a:pt x="9" y="5"/>
                      <a:pt x="9" y="4"/>
                    </a:cubicBezTo>
                    <a:cubicBezTo>
                      <a:pt x="9" y="4"/>
                      <a:pt x="9" y="4"/>
                      <a:pt x="10" y="5"/>
                    </a:cubicBezTo>
                    <a:cubicBezTo>
                      <a:pt x="10" y="4"/>
                      <a:pt x="10" y="4"/>
                      <a:pt x="10" y="4"/>
                    </a:cubicBezTo>
                    <a:cubicBezTo>
                      <a:pt x="10" y="4"/>
                      <a:pt x="11" y="4"/>
                      <a:pt x="10" y="3"/>
                    </a:cubicBezTo>
                    <a:cubicBezTo>
                      <a:pt x="10" y="3"/>
                      <a:pt x="10" y="3"/>
                      <a:pt x="10" y="3"/>
                    </a:cubicBezTo>
                    <a:cubicBezTo>
                      <a:pt x="11" y="3"/>
                      <a:pt x="11" y="3"/>
                      <a:pt x="11" y="3"/>
                    </a:cubicBezTo>
                    <a:cubicBezTo>
                      <a:pt x="12" y="3"/>
                      <a:pt x="11" y="3"/>
                      <a:pt x="12" y="3"/>
                    </a:cubicBezTo>
                    <a:cubicBezTo>
                      <a:pt x="11" y="2"/>
                      <a:pt x="12" y="2"/>
                      <a:pt x="12" y="2"/>
                    </a:cubicBezTo>
                    <a:cubicBezTo>
                      <a:pt x="12" y="2"/>
                      <a:pt x="12" y="2"/>
                      <a:pt x="13" y="2"/>
                    </a:cubicBezTo>
                    <a:cubicBezTo>
                      <a:pt x="12" y="1"/>
                      <a:pt x="13" y="2"/>
                      <a:pt x="13" y="1"/>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480" name="Freeform 3152">
                <a:extLst>
                  <a:ext uri="{FF2B5EF4-FFF2-40B4-BE49-F238E27FC236}">
                    <a16:creationId xmlns:a16="http://schemas.microsoft.com/office/drawing/2014/main" id="{15F92940-D046-006A-6133-11B16CB72A1D}"/>
                  </a:ext>
                </a:extLst>
              </p:cNvPr>
              <p:cNvSpPr>
                <a:spLocks/>
              </p:cNvSpPr>
              <p:nvPr/>
            </p:nvSpPr>
            <p:spPr bwMode="auto">
              <a:xfrm>
                <a:off x="4910138" y="2505075"/>
                <a:ext cx="6350" cy="0"/>
              </a:xfrm>
              <a:custGeom>
                <a:avLst/>
                <a:gdLst>
                  <a:gd name="T0" fmla="*/ 1 w 2"/>
                  <a:gd name="T1" fmla="*/ 2 w 2"/>
                  <a:gd name="T2" fmla="*/ 1 w 2"/>
                  <a:gd name="T3" fmla="*/ 1 w 2"/>
                  <a:gd name="T4" fmla="*/ 1 w 2"/>
                </a:gdLst>
                <a:ahLst/>
                <a:cxnLst>
                  <a:cxn ang="0">
                    <a:pos x="T0" y="0"/>
                  </a:cxn>
                  <a:cxn ang="0">
                    <a:pos x="T1" y="0"/>
                  </a:cxn>
                  <a:cxn ang="0">
                    <a:pos x="T2" y="0"/>
                  </a:cxn>
                  <a:cxn ang="0">
                    <a:pos x="T3" y="0"/>
                  </a:cxn>
                  <a:cxn ang="0">
                    <a:pos x="T4" y="0"/>
                  </a:cxn>
                </a:cxnLst>
                <a:rect l="0" t="0" r="r" b="b"/>
                <a:pathLst>
                  <a:path w="2">
                    <a:moveTo>
                      <a:pt x="1" y="0"/>
                    </a:moveTo>
                    <a:cubicBezTo>
                      <a:pt x="1" y="0"/>
                      <a:pt x="2" y="0"/>
                      <a:pt x="2" y="0"/>
                    </a:cubicBezTo>
                    <a:cubicBezTo>
                      <a:pt x="1" y="0"/>
                      <a:pt x="1" y="0"/>
                      <a:pt x="1" y="0"/>
                    </a:cubicBezTo>
                    <a:cubicBezTo>
                      <a:pt x="0" y="0"/>
                      <a:pt x="0" y="0"/>
                      <a:pt x="1" y="0"/>
                    </a:cubicBezTo>
                    <a:cubicBezTo>
                      <a:pt x="1" y="0"/>
                      <a:pt x="1" y="0"/>
                      <a:pt x="1" y="0"/>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481" name="Freeform 3153">
                <a:extLst>
                  <a:ext uri="{FF2B5EF4-FFF2-40B4-BE49-F238E27FC236}">
                    <a16:creationId xmlns:a16="http://schemas.microsoft.com/office/drawing/2014/main" id="{BFA93C23-E27B-946A-2512-928A59F759EB}"/>
                  </a:ext>
                </a:extLst>
              </p:cNvPr>
              <p:cNvSpPr>
                <a:spLocks/>
              </p:cNvSpPr>
              <p:nvPr/>
            </p:nvSpPr>
            <p:spPr bwMode="auto">
              <a:xfrm>
                <a:off x="4916488" y="2495550"/>
                <a:ext cx="25400" cy="11112"/>
              </a:xfrm>
              <a:custGeom>
                <a:avLst/>
                <a:gdLst>
                  <a:gd name="T0" fmla="*/ 7 w 9"/>
                  <a:gd name="T1" fmla="*/ 4 h 4"/>
                  <a:gd name="T2" fmla="*/ 9 w 9"/>
                  <a:gd name="T3" fmla="*/ 3 h 4"/>
                  <a:gd name="T4" fmla="*/ 8 w 9"/>
                  <a:gd name="T5" fmla="*/ 2 h 4"/>
                  <a:gd name="T6" fmla="*/ 7 w 9"/>
                  <a:gd name="T7" fmla="*/ 3 h 4"/>
                  <a:gd name="T8" fmla="*/ 6 w 9"/>
                  <a:gd name="T9" fmla="*/ 2 h 4"/>
                  <a:gd name="T10" fmla="*/ 7 w 9"/>
                  <a:gd name="T11" fmla="*/ 1 h 4"/>
                  <a:gd name="T12" fmla="*/ 6 w 9"/>
                  <a:gd name="T13" fmla="*/ 2 h 4"/>
                  <a:gd name="T14" fmla="*/ 6 w 9"/>
                  <a:gd name="T15" fmla="*/ 1 h 4"/>
                  <a:gd name="T16" fmla="*/ 5 w 9"/>
                  <a:gd name="T17" fmla="*/ 1 h 4"/>
                  <a:gd name="T18" fmla="*/ 4 w 9"/>
                  <a:gd name="T19" fmla="*/ 1 h 4"/>
                  <a:gd name="T20" fmla="*/ 3 w 9"/>
                  <a:gd name="T21" fmla="*/ 1 h 4"/>
                  <a:gd name="T22" fmla="*/ 4 w 9"/>
                  <a:gd name="T23" fmla="*/ 2 h 4"/>
                  <a:gd name="T24" fmla="*/ 3 w 9"/>
                  <a:gd name="T25" fmla="*/ 2 h 4"/>
                  <a:gd name="T26" fmla="*/ 2 w 9"/>
                  <a:gd name="T27" fmla="*/ 2 h 4"/>
                  <a:gd name="T28" fmla="*/ 1 w 9"/>
                  <a:gd name="T29" fmla="*/ 2 h 4"/>
                  <a:gd name="T30" fmla="*/ 1 w 9"/>
                  <a:gd name="T31" fmla="*/ 3 h 4"/>
                  <a:gd name="T32" fmla="*/ 2 w 9"/>
                  <a:gd name="T33" fmla="*/ 3 h 4"/>
                  <a:gd name="T34" fmla="*/ 2 w 9"/>
                  <a:gd name="T35" fmla="*/ 3 h 4"/>
                  <a:gd name="T36" fmla="*/ 4 w 9"/>
                  <a:gd name="T37" fmla="*/ 4 h 4"/>
                  <a:gd name="T38" fmla="*/ 5 w 9"/>
                  <a:gd name="T39" fmla="*/ 4 h 4"/>
                  <a:gd name="T40" fmla="*/ 5 w 9"/>
                  <a:gd name="T41" fmla="*/ 4 h 4"/>
                  <a:gd name="T42" fmla="*/ 7 w 9"/>
                  <a:gd name="T43"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 h="4">
                    <a:moveTo>
                      <a:pt x="7" y="4"/>
                    </a:moveTo>
                    <a:cubicBezTo>
                      <a:pt x="7" y="4"/>
                      <a:pt x="8" y="4"/>
                      <a:pt x="9" y="3"/>
                    </a:cubicBezTo>
                    <a:cubicBezTo>
                      <a:pt x="9" y="2"/>
                      <a:pt x="9" y="2"/>
                      <a:pt x="8" y="2"/>
                    </a:cubicBezTo>
                    <a:cubicBezTo>
                      <a:pt x="7" y="3"/>
                      <a:pt x="7" y="3"/>
                      <a:pt x="7" y="3"/>
                    </a:cubicBezTo>
                    <a:cubicBezTo>
                      <a:pt x="8" y="2"/>
                      <a:pt x="7" y="3"/>
                      <a:pt x="6" y="2"/>
                    </a:cubicBezTo>
                    <a:cubicBezTo>
                      <a:pt x="8" y="2"/>
                      <a:pt x="8" y="2"/>
                      <a:pt x="7" y="1"/>
                    </a:cubicBezTo>
                    <a:cubicBezTo>
                      <a:pt x="7" y="1"/>
                      <a:pt x="6" y="1"/>
                      <a:pt x="6" y="2"/>
                    </a:cubicBezTo>
                    <a:cubicBezTo>
                      <a:pt x="6" y="2"/>
                      <a:pt x="5" y="2"/>
                      <a:pt x="6" y="1"/>
                    </a:cubicBezTo>
                    <a:cubicBezTo>
                      <a:pt x="6" y="1"/>
                      <a:pt x="5" y="1"/>
                      <a:pt x="5" y="1"/>
                    </a:cubicBezTo>
                    <a:cubicBezTo>
                      <a:pt x="4" y="1"/>
                      <a:pt x="5" y="0"/>
                      <a:pt x="4" y="1"/>
                    </a:cubicBezTo>
                    <a:cubicBezTo>
                      <a:pt x="3" y="1"/>
                      <a:pt x="3" y="1"/>
                      <a:pt x="3" y="1"/>
                    </a:cubicBezTo>
                    <a:cubicBezTo>
                      <a:pt x="4" y="1"/>
                      <a:pt x="5" y="2"/>
                      <a:pt x="4" y="2"/>
                    </a:cubicBezTo>
                    <a:cubicBezTo>
                      <a:pt x="3" y="2"/>
                      <a:pt x="4" y="2"/>
                      <a:pt x="3" y="2"/>
                    </a:cubicBezTo>
                    <a:cubicBezTo>
                      <a:pt x="2" y="1"/>
                      <a:pt x="3" y="2"/>
                      <a:pt x="2" y="2"/>
                    </a:cubicBezTo>
                    <a:cubicBezTo>
                      <a:pt x="2" y="2"/>
                      <a:pt x="0" y="2"/>
                      <a:pt x="1" y="2"/>
                    </a:cubicBezTo>
                    <a:cubicBezTo>
                      <a:pt x="1" y="2"/>
                      <a:pt x="1" y="3"/>
                      <a:pt x="1" y="3"/>
                    </a:cubicBezTo>
                    <a:cubicBezTo>
                      <a:pt x="1" y="3"/>
                      <a:pt x="1" y="3"/>
                      <a:pt x="2" y="3"/>
                    </a:cubicBezTo>
                    <a:cubicBezTo>
                      <a:pt x="2" y="3"/>
                      <a:pt x="4" y="3"/>
                      <a:pt x="2" y="3"/>
                    </a:cubicBezTo>
                    <a:cubicBezTo>
                      <a:pt x="3" y="4"/>
                      <a:pt x="4" y="4"/>
                      <a:pt x="4" y="4"/>
                    </a:cubicBezTo>
                    <a:cubicBezTo>
                      <a:pt x="4" y="4"/>
                      <a:pt x="5" y="4"/>
                      <a:pt x="5" y="4"/>
                    </a:cubicBezTo>
                    <a:cubicBezTo>
                      <a:pt x="4" y="4"/>
                      <a:pt x="5" y="3"/>
                      <a:pt x="5" y="4"/>
                    </a:cubicBezTo>
                    <a:cubicBezTo>
                      <a:pt x="6" y="4"/>
                      <a:pt x="6" y="3"/>
                      <a:pt x="7" y="4"/>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482" name="Freeform 3154">
                <a:extLst>
                  <a:ext uri="{FF2B5EF4-FFF2-40B4-BE49-F238E27FC236}">
                    <a16:creationId xmlns:a16="http://schemas.microsoft.com/office/drawing/2014/main" id="{E4CB9690-1794-D1BC-7412-2989B3D033B2}"/>
                  </a:ext>
                </a:extLst>
              </p:cNvPr>
              <p:cNvSpPr>
                <a:spLocks/>
              </p:cNvSpPr>
              <p:nvPr/>
            </p:nvSpPr>
            <p:spPr bwMode="auto">
              <a:xfrm>
                <a:off x="4930775" y="2516187"/>
                <a:ext cx="3175" cy="3175"/>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0" y="1"/>
                      <a:pt x="0" y="1"/>
                      <a:pt x="1" y="1"/>
                    </a:cubicBezTo>
                    <a:cubicBezTo>
                      <a:pt x="1" y="0"/>
                      <a:pt x="0" y="0"/>
                      <a:pt x="0" y="1"/>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483" name="Freeform 3155">
                <a:extLst>
                  <a:ext uri="{FF2B5EF4-FFF2-40B4-BE49-F238E27FC236}">
                    <a16:creationId xmlns:a16="http://schemas.microsoft.com/office/drawing/2014/main" id="{45932475-C41A-A108-00D9-426C3CE402F3}"/>
                  </a:ext>
                </a:extLst>
              </p:cNvPr>
              <p:cNvSpPr>
                <a:spLocks/>
              </p:cNvSpPr>
              <p:nvPr/>
            </p:nvSpPr>
            <p:spPr bwMode="auto">
              <a:xfrm>
                <a:off x="4764088" y="2549525"/>
                <a:ext cx="3175" cy="3175"/>
              </a:xfrm>
              <a:custGeom>
                <a:avLst/>
                <a:gdLst>
                  <a:gd name="T0" fmla="*/ 0 w 1"/>
                  <a:gd name="T1" fmla="*/ 1 h 1"/>
                  <a:gd name="T2" fmla="*/ 1 w 1"/>
                  <a:gd name="T3" fmla="*/ 0 h 1"/>
                  <a:gd name="T4" fmla="*/ 0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1" y="1"/>
                      <a:pt x="1" y="1"/>
                      <a:pt x="1" y="0"/>
                    </a:cubicBezTo>
                    <a:cubicBezTo>
                      <a:pt x="1" y="0"/>
                      <a:pt x="1" y="0"/>
                      <a:pt x="0" y="0"/>
                    </a:cubicBezTo>
                    <a:cubicBezTo>
                      <a:pt x="0" y="0"/>
                      <a:pt x="0" y="1"/>
                      <a:pt x="0" y="1"/>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484" name="Freeform 3156">
                <a:extLst>
                  <a:ext uri="{FF2B5EF4-FFF2-40B4-BE49-F238E27FC236}">
                    <a16:creationId xmlns:a16="http://schemas.microsoft.com/office/drawing/2014/main" id="{B0BEF836-6070-3F5B-B032-D4779C1709C0}"/>
                  </a:ext>
                </a:extLst>
              </p:cNvPr>
              <p:cNvSpPr>
                <a:spLocks/>
              </p:cNvSpPr>
              <p:nvPr/>
            </p:nvSpPr>
            <p:spPr bwMode="auto">
              <a:xfrm>
                <a:off x="4892675" y="2509837"/>
                <a:ext cx="6350" cy="3175"/>
              </a:xfrm>
              <a:custGeom>
                <a:avLst/>
                <a:gdLst>
                  <a:gd name="T0" fmla="*/ 1 w 2"/>
                  <a:gd name="T1" fmla="*/ 0 h 1"/>
                  <a:gd name="T2" fmla="*/ 1 w 2"/>
                  <a:gd name="T3" fmla="*/ 0 h 1"/>
                  <a:gd name="T4" fmla="*/ 1 w 2"/>
                  <a:gd name="T5" fmla="*/ 0 h 1"/>
                </a:gdLst>
                <a:ahLst/>
                <a:cxnLst>
                  <a:cxn ang="0">
                    <a:pos x="T0" y="T1"/>
                  </a:cxn>
                  <a:cxn ang="0">
                    <a:pos x="T2" y="T3"/>
                  </a:cxn>
                  <a:cxn ang="0">
                    <a:pos x="T4" y="T5"/>
                  </a:cxn>
                </a:cxnLst>
                <a:rect l="0" t="0" r="r" b="b"/>
                <a:pathLst>
                  <a:path w="2" h="1">
                    <a:moveTo>
                      <a:pt x="1" y="0"/>
                    </a:moveTo>
                    <a:cubicBezTo>
                      <a:pt x="2" y="0"/>
                      <a:pt x="2" y="0"/>
                      <a:pt x="1" y="0"/>
                    </a:cubicBezTo>
                    <a:cubicBezTo>
                      <a:pt x="0" y="0"/>
                      <a:pt x="0" y="1"/>
                      <a:pt x="1" y="0"/>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485" name="Freeform 3157">
                <a:extLst>
                  <a:ext uri="{FF2B5EF4-FFF2-40B4-BE49-F238E27FC236}">
                    <a16:creationId xmlns:a16="http://schemas.microsoft.com/office/drawing/2014/main" id="{ACDB5D58-E0AF-B924-DD88-FB0C1880CE17}"/>
                  </a:ext>
                </a:extLst>
              </p:cNvPr>
              <p:cNvSpPr>
                <a:spLocks/>
              </p:cNvSpPr>
              <p:nvPr/>
            </p:nvSpPr>
            <p:spPr bwMode="auto">
              <a:xfrm>
                <a:off x="4891088" y="2501900"/>
                <a:ext cx="7938" cy="3175"/>
              </a:xfrm>
              <a:custGeom>
                <a:avLst/>
                <a:gdLst>
                  <a:gd name="T0" fmla="*/ 0 w 3"/>
                  <a:gd name="T1" fmla="*/ 0 h 1"/>
                  <a:gd name="T2" fmla="*/ 1 w 3"/>
                  <a:gd name="T3" fmla="*/ 1 h 1"/>
                  <a:gd name="T4" fmla="*/ 2 w 3"/>
                  <a:gd name="T5" fmla="*/ 0 h 1"/>
                  <a:gd name="T6" fmla="*/ 2 w 3"/>
                  <a:gd name="T7" fmla="*/ 0 h 1"/>
                  <a:gd name="T8" fmla="*/ 0 w 3"/>
                  <a:gd name="T9" fmla="*/ 0 h 1"/>
                  <a:gd name="T10" fmla="*/ 0 w 3"/>
                  <a:gd name="T11" fmla="*/ 0 h 1"/>
                </a:gdLst>
                <a:ahLst/>
                <a:cxnLst>
                  <a:cxn ang="0">
                    <a:pos x="T0" y="T1"/>
                  </a:cxn>
                  <a:cxn ang="0">
                    <a:pos x="T2" y="T3"/>
                  </a:cxn>
                  <a:cxn ang="0">
                    <a:pos x="T4" y="T5"/>
                  </a:cxn>
                  <a:cxn ang="0">
                    <a:pos x="T6" y="T7"/>
                  </a:cxn>
                  <a:cxn ang="0">
                    <a:pos x="T8" y="T9"/>
                  </a:cxn>
                  <a:cxn ang="0">
                    <a:pos x="T10" y="T11"/>
                  </a:cxn>
                </a:cxnLst>
                <a:rect l="0" t="0" r="r" b="b"/>
                <a:pathLst>
                  <a:path w="3" h="1">
                    <a:moveTo>
                      <a:pt x="0" y="0"/>
                    </a:moveTo>
                    <a:cubicBezTo>
                      <a:pt x="0" y="1"/>
                      <a:pt x="1" y="0"/>
                      <a:pt x="1" y="1"/>
                    </a:cubicBezTo>
                    <a:cubicBezTo>
                      <a:pt x="2" y="1"/>
                      <a:pt x="1" y="0"/>
                      <a:pt x="2" y="0"/>
                    </a:cubicBezTo>
                    <a:cubicBezTo>
                      <a:pt x="3" y="0"/>
                      <a:pt x="3" y="0"/>
                      <a:pt x="2" y="0"/>
                    </a:cubicBezTo>
                    <a:cubicBezTo>
                      <a:pt x="0" y="0"/>
                      <a:pt x="1" y="0"/>
                      <a:pt x="0" y="0"/>
                    </a:cubicBezTo>
                    <a:cubicBezTo>
                      <a:pt x="1" y="0"/>
                      <a:pt x="0" y="0"/>
                      <a:pt x="0" y="0"/>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486" name="Freeform 3158">
                <a:extLst>
                  <a:ext uri="{FF2B5EF4-FFF2-40B4-BE49-F238E27FC236}">
                    <a16:creationId xmlns:a16="http://schemas.microsoft.com/office/drawing/2014/main" id="{18179E3D-6580-C28B-B7DD-DF98547A8E99}"/>
                  </a:ext>
                </a:extLst>
              </p:cNvPr>
              <p:cNvSpPr>
                <a:spLocks/>
              </p:cNvSpPr>
              <p:nvPr/>
            </p:nvSpPr>
            <p:spPr bwMode="auto">
              <a:xfrm>
                <a:off x="4887913" y="2501900"/>
                <a:ext cx="7938" cy="7937"/>
              </a:xfrm>
              <a:custGeom>
                <a:avLst/>
                <a:gdLst>
                  <a:gd name="T0" fmla="*/ 0 w 3"/>
                  <a:gd name="T1" fmla="*/ 1 h 3"/>
                  <a:gd name="T2" fmla="*/ 1 w 3"/>
                  <a:gd name="T3" fmla="*/ 2 h 3"/>
                  <a:gd name="T4" fmla="*/ 2 w 3"/>
                  <a:gd name="T5" fmla="*/ 3 h 3"/>
                  <a:gd name="T6" fmla="*/ 3 w 3"/>
                  <a:gd name="T7" fmla="*/ 2 h 3"/>
                  <a:gd name="T8" fmla="*/ 2 w 3"/>
                  <a:gd name="T9" fmla="*/ 2 h 3"/>
                  <a:gd name="T10" fmla="*/ 2 w 3"/>
                  <a:gd name="T11" fmla="*/ 1 h 3"/>
                  <a:gd name="T12" fmla="*/ 2 w 3"/>
                  <a:gd name="T13" fmla="*/ 1 h 3"/>
                  <a:gd name="T14" fmla="*/ 2 w 3"/>
                  <a:gd name="T15" fmla="*/ 1 h 3"/>
                  <a:gd name="T16" fmla="*/ 1 w 3"/>
                  <a:gd name="T17" fmla="*/ 1 h 3"/>
                  <a:gd name="T18" fmla="*/ 0 w 3"/>
                  <a:gd name="T19"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3">
                    <a:moveTo>
                      <a:pt x="0" y="1"/>
                    </a:moveTo>
                    <a:cubicBezTo>
                      <a:pt x="0" y="2"/>
                      <a:pt x="0" y="2"/>
                      <a:pt x="1" y="2"/>
                    </a:cubicBezTo>
                    <a:cubicBezTo>
                      <a:pt x="1" y="3"/>
                      <a:pt x="1" y="3"/>
                      <a:pt x="2" y="3"/>
                    </a:cubicBezTo>
                    <a:cubicBezTo>
                      <a:pt x="2" y="2"/>
                      <a:pt x="2" y="2"/>
                      <a:pt x="3" y="2"/>
                    </a:cubicBezTo>
                    <a:cubicBezTo>
                      <a:pt x="3" y="2"/>
                      <a:pt x="3" y="2"/>
                      <a:pt x="2" y="2"/>
                    </a:cubicBezTo>
                    <a:cubicBezTo>
                      <a:pt x="1" y="2"/>
                      <a:pt x="2" y="1"/>
                      <a:pt x="2" y="1"/>
                    </a:cubicBezTo>
                    <a:cubicBezTo>
                      <a:pt x="3" y="1"/>
                      <a:pt x="3" y="1"/>
                      <a:pt x="2" y="1"/>
                    </a:cubicBezTo>
                    <a:cubicBezTo>
                      <a:pt x="1" y="1"/>
                      <a:pt x="2" y="1"/>
                      <a:pt x="2" y="1"/>
                    </a:cubicBezTo>
                    <a:cubicBezTo>
                      <a:pt x="1" y="0"/>
                      <a:pt x="0" y="1"/>
                      <a:pt x="1" y="1"/>
                    </a:cubicBezTo>
                    <a:cubicBezTo>
                      <a:pt x="2" y="1"/>
                      <a:pt x="0" y="1"/>
                      <a:pt x="0" y="1"/>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487" name="Freeform 3159">
                <a:extLst>
                  <a:ext uri="{FF2B5EF4-FFF2-40B4-BE49-F238E27FC236}">
                    <a16:creationId xmlns:a16="http://schemas.microsoft.com/office/drawing/2014/main" id="{DC4FC8CD-CF7D-5334-3A8D-FA95BEA95FB9}"/>
                  </a:ext>
                </a:extLst>
              </p:cNvPr>
              <p:cNvSpPr>
                <a:spLocks/>
              </p:cNvSpPr>
              <p:nvPr/>
            </p:nvSpPr>
            <p:spPr bwMode="auto">
              <a:xfrm>
                <a:off x="4905375" y="2498725"/>
                <a:ext cx="7938" cy="6350"/>
              </a:xfrm>
              <a:custGeom>
                <a:avLst/>
                <a:gdLst>
                  <a:gd name="T0" fmla="*/ 2 w 3"/>
                  <a:gd name="T1" fmla="*/ 1 h 2"/>
                  <a:gd name="T2" fmla="*/ 2 w 3"/>
                  <a:gd name="T3" fmla="*/ 1 h 2"/>
                  <a:gd name="T4" fmla="*/ 1 w 3"/>
                  <a:gd name="T5" fmla="*/ 1 h 2"/>
                  <a:gd name="T6" fmla="*/ 1 w 3"/>
                  <a:gd name="T7" fmla="*/ 1 h 2"/>
                  <a:gd name="T8" fmla="*/ 0 w 3"/>
                  <a:gd name="T9" fmla="*/ 1 h 2"/>
                  <a:gd name="T10" fmla="*/ 0 w 3"/>
                  <a:gd name="T11" fmla="*/ 2 h 2"/>
                  <a:gd name="T12" fmla="*/ 1 w 3"/>
                  <a:gd name="T13" fmla="*/ 2 h 2"/>
                  <a:gd name="T14" fmla="*/ 2 w 3"/>
                  <a:gd name="T15" fmla="*/ 1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2">
                    <a:moveTo>
                      <a:pt x="2" y="1"/>
                    </a:moveTo>
                    <a:cubicBezTo>
                      <a:pt x="3" y="1"/>
                      <a:pt x="2" y="1"/>
                      <a:pt x="2" y="1"/>
                    </a:cubicBezTo>
                    <a:cubicBezTo>
                      <a:pt x="1" y="1"/>
                      <a:pt x="1" y="1"/>
                      <a:pt x="1" y="1"/>
                    </a:cubicBezTo>
                    <a:cubicBezTo>
                      <a:pt x="0" y="0"/>
                      <a:pt x="1" y="1"/>
                      <a:pt x="1" y="1"/>
                    </a:cubicBezTo>
                    <a:cubicBezTo>
                      <a:pt x="1" y="1"/>
                      <a:pt x="1" y="1"/>
                      <a:pt x="0" y="1"/>
                    </a:cubicBezTo>
                    <a:cubicBezTo>
                      <a:pt x="0" y="1"/>
                      <a:pt x="0" y="1"/>
                      <a:pt x="0" y="2"/>
                    </a:cubicBezTo>
                    <a:cubicBezTo>
                      <a:pt x="0" y="2"/>
                      <a:pt x="1" y="2"/>
                      <a:pt x="1" y="2"/>
                    </a:cubicBezTo>
                    <a:cubicBezTo>
                      <a:pt x="1" y="1"/>
                      <a:pt x="1" y="1"/>
                      <a:pt x="2" y="1"/>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488" name="Freeform 3160">
                <a:extLst>
                  <a:ext uri="{FF2B5EF4-FFF2-40B4-BE49-F238E27FC236}">
                    <a16:creationId xmlns:a16="http://schemas.microsoft.com/office/drawing/2014/main" id="{44CACC70-8493-C60A-76D0-B1ED4321AB78}"/>
                  </a:ext>
                </a:extLst>
              </p:cNvPr>
              <p:cNvSpPr>
                <a:spLocks/>
              </p:cNvSpPr>
              <p:nvPr/>
            </p:nvSpPr>
            <p:spPr bwMode="auto">
              <a:xfrm>
                <a:off x="4802188" y="2533650"/>
                <a:ext cx="4763" cy="4762"/>
              </a:xfrm>
              <a:custGeom>
                <a:avLst/>
                <a:gdLst>
                  <a:gd name="T0" fmla="*/ 1 w 2"/>
                  <a:gd name="T1" fmla="*/ 1 h 2"/>
                  <a:gd name="T2" fmla="*/ 1 w 2"/>
                  <a:gd name="T3" fmla="*/ 0 h 2"/>
                  <a:gd name="T4" fmla="*/ 0 w 2"/>
                  <a:gd name="T5" fmla="*/ 0 h 2"/>
                  <a:gd name="T6" fmla="*/ 1 w 2"/>
                  <a:gd name="T7" fmla="*/ 1 h 2"/>
                  <a:gd name="T8" fmla="*/ 1 w 2"/>
                  <a:gd name="T9" fmla="*/ 1 h 2"/>
                </a:gdLst>
                <a:ahLst/>
                <a:cxnLst>
                  <a:cxn ang="0">
                    <a:pos x="T0" y="T1"/>
                  </a:cxn>
                  <a:cxn ang="0">
                    <a:pos x="T2" y="T3"/>
                  </a:cxn>
                  <a:cxn ang="0">
                    <a:pos x="T4" y="T5"/>
                  </a:cxn>
                  <a:cxn ang="0">
                    <a:pos x="T6" y="T7"/>
                  </a:cxn>
                  <a:cxn ang="0">
                    <a:pos x="T8" y="T9"/>
                  </a:cxn>
                </a:cxnLst>
                <a:rect l="0" t="0" r="r" b="b"/>
                <a:pathLst>
                  <a:path w="2" h="2">
                    <a:moveTo>
                      <a:pt x="1" y="1"/>
                    </a:moveTo>
                    <a:cubicBezTo>
                      <a:pt x="2" y="1"/>
                      <a:pt x="1" y="1"/>
                      <a:pt x="1" y="0"/>
                    </a:cubicBezTo>
                    <a:cubicBezTo>
                      <a:pt x="1" y="0"/>
                      <a:pt x="0" y="0"/>
                      <a:pt x="0" y="0"/>
                    </a:cubicBezTo>
                    <a:cubicBezTo>
                      <a:pt x="0" y="1"/>
                      <a:pt x="1" y="1"/>
                      <a:pt x="1" y="1"/>
                    </a:cubicBezTo>
                    <a:cubicBezTo>
                      <a:pt x="0" y="2"/>
                      <a:pt x="1" y="2"/>
                      <a:pt x="1" y="1"/>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489" name="Freeform 3161">
                <a:extLst>
                  <a:ext uri="{FF2B5EF4-FFF2-40B4-BE49-F238E27FC236}">
                    <a16:creationId xmlns:a16="http://schemas.microsoft.com/office/drawing/2014/main" id="{2C010080-64CE-BF32-8F27-45826E5FB9B2}"/>
                  </a:ext>
                </a:extLst>
              </p:cNvPr>
              <p:cNvSpPr>
                <a:spLocks/>
              </p:cNvSpPr>
              <p:nvPr/>
            </p:nvSpPr>
            <p:spPr bwMode="auto">
              <a:xfrm>
                <a:off x="4752975" y="2549525"/>
                <a:ext cx="25400" cy="14287"/>
              </a:xfrm>
              <a:custGeom>
                <a:avLst/>
                <a:gdLst>
                  <a:gd name="T0" fmla="*/ 8 w 9"/>
                  <a:gd name="T1" fmla="*/ 1 h 5"/>
                  <a:gd name="T2" fmla="*/ 6 w 9"/>
                  <a:gd name="T3" fmla="*/ 0 h 5"/>
                  <a:gd name="T4" fmla="*/ 6 w 9"/>
                  <a:gd name="T5" fmla="*/ 1 h 5"/>
                  <a:gd name="T6" fmla="*/ 6 w 9"/>
                  <a:gd name="T7" fmla="*/ 2 h 5"/>
                  <a:gd name="T8" fmla="*/ 5 w 9"/>
                  <a:gd name="T9" fmla="*/ 1 h 5"/>
                  <a:gd name="T10" fmla="*/ 4 w 9"/>
                  <a:gd name="T11" fmla="*/ 1 h 5"/>
                  <a:gd name="T12" fmla="*/ 2 w 9"/>
                  <a:gd name="T13" fmla="*/ 1 h 5"/>
                  <a:gd name="T14" fmla="*/ 3 w 9"/>
                  <a:gd name="T15" fmla="*/ 2 h 5"/>
                  <a:gd name="T16" fmla="*/ 4 w 9"/>
                  <a:gd name="T17" fmla="*/ 2 h 5"/>
                  <a:gd name="T18" fmla="*/ 2 w 9"/>
                  <a:gd name="T19" fmla="*/ 2 h 5"/>
                  <a:gd name="T20" fmla="*/ 1 w 9"/>
                  <a:gd name="T21" fmla="*/ 2 h 5"/>
                  <a:gd name="T22" fmla="*/ 2 w 9"/>
                  <a:gd name="T23" fmla="*/ 4 h 5"/>
                  <a:gd name="T24" fmla="*/ 1 w 9"/>
                  <a:gd name="T25" fmla="*/ 4 h 5"/>
                  <a:gd name="T26" fmla="*/ 0 w 9"/>
                  <a:gd name="T27" fmla="*/ 4 h 5"/>
                  <a:gd name="T28" fmla="*/ 1 w 9"/>
                  <a:gd name="T29" fmla="*/ 5 h 5"/>
                  <a:gd name="T30" fmla="*/ 2 w 9"/>
                  <a:gd name="T31" fmla="*/ 5 h 5"/>
                  <a:gd name="T32" fmla="*/ 5 w 9"/>
                  <a:gd name="T33" fmla="*/ 5 h 5"/>
                  <a:gd name="T34" fmla="*/ 7 w 9"/>
                  <a:gd name="T35" fmla="*/ 4 h 5"/>
                  <a:gd name="T36" fmla="*/ 6 w 9"/>
                  <a:gd name="T37" fmla="*/ 4 h 5"/>
                  <a:gd name="T38" fmla="*/ 6 w 9"/>
                  <a:gd name="T39" fmla="*/ 3 h 5"/>
                  <a:gd name="T40" fmla="*/ 8 w 9"/>
                  <a:gd name="T41" fmla="*/ 2 h 5"/>
                  <a:gd name="T42" fmla="*/ 8 w 9"/>
                  <a:gd name="T43"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 h="5">
                    <a:moveTo>
                      <a:pt x="8" y="1"/>
                    </a:moveTo>
                    <a:cubicBezTo>
                      <a:pt x="7" y="1"/>
                      <a:pt x="6" y="1"/>
                      <a:pt x="6" y="0"/>
                    </a:cubicBezTo>
                    <a:cubicBezTo>
                      <a:pt x="6" y="0"/>
                      <a:pt x="5" y="1"/>
                      <a:pt x="6" y="1"/>
                    </a:cubicBezTo>
                    <a:cubicBezTo>
                      <a:pt x="6" y="1"/>
                      <a:pt x="6" y="1"/>
                      <a:pt x="6" y="2"/>
                    </a:cubicBezTo>
                    <a:cubicBezTo>
                      <a:pt x="5" y="2"/>
                      <a:pt x="6" y="1"/>
                      <a:pt x="5" y="1"/>
                    </a:cubicBezTo>
                    <a:cubicBezTo>
                      <a:pt x="4" y="1"/>
                      <a:pt x="4" y="2"/>
                      <a:pt x="4" y="1"/>
                    </a:cubicBezTo>
                    <a:cubicBezTo>
                      <a:pt x="3" y="1"/>
                      <a:pt x="2" y="1"/>
                      <a:pt x="2" y="1"/>
                    </a:cubicBezTo>
                    <a:cubicBezTo>
                      <a:pt x="2" y="1"/>
                      <a:pt x="2" y="2"/>
                      <a:pt x="3" y="2"/>
                    </a:cubicBezTo>
                    <a:cubicBezTo>
                      <a:pt x="3" y="2"/>
                      <a:pt x="4" y="2"/>
                      <a:pt x="4" y="2"/>
                    </a:cubicBezTo>
                    <a:cubicBezTo>
                      <a:pt x="5" y="3"/>
                      <a:pt x="3" y="2"/>
                      <a:pt x="2" y="2"/>
                    </a:cubicBezTo>
                    <a:cubicBezTo>
                      <a:pt x="2" y="2"/>
                      <a:pt x="1" y="2"/>
                      <a:pt x="1" y="2"/>
                    </a:cubicBezTo>
                    <a:cubicBezTo>
                      <a:pt x="1" y="3"/>
                      <a:pt x="2" y="3"/>
                      <a:pt x="2" y="4"/>
                    </a:cubicBezTo>
                    <a:cubicBezTo>
                      <a:pt x="3" y="4"/>
                      <a:pt x="1" y="4"/>
                      <a:pt x="1" y="4"/>
                    </a:cubicBezTo>
                    <a:cubicBezTo>
                      <a:pt x="1" y="4"/>
                      <a:pt x="0" y="4"/>
                      <a:pt x="0" y="4"/>
                    </a:cubicBezTo>
                    <a:cubicBezTo>
                      <a:pt x="0" y="5"/>
                      <a:pt x="1" y="5"/>
                      <a:pt x="1" y="5"/>
                    </a:cubicBezTo>
                    <a:cubicBezTo>
                      <a:pt x="2" y="5"/>
                      <a:pt x="2" y="5"/>
                      <a:pt x="2" y="5"/>
                    </a:cubicBezTo>
                    <a:cubicBezTo>
                      <a:pt x="3" y="5"/>
                      <a:pt x="4" y="5"/>
                      <a:pt x="5" y="5"/>
                    </a:cubicBezTo>
                    <a:cubicBezTo>
                      <a:pt x="5" y="4"/>
                      <a:pt x="5" y="5"/>
                      <a:pt x="7" y="4"/>
                    </a:cubicBezTo>
                    <a:cubicBezTo>
                      <a:pt x="7" y="4"/>
                      <a:pt x="7" y="3"/>
                      <a:pt x="6" y="4"/>
                    </a:cubicBezTo>
                    <a:cubicBezTo>
                      <a:pt x="6" y="4"/>
                      <a:pt x="6" y="3"/>
                      <a:pt x="6" y="3"/>
                    </a:cubicBezTo>
                    <a:cubicBezTo>
                      <a:pt x="7" y="3"/>
                      <a:pt x="7" y="2"/>
                      <a:pt x="8" y="2"/>
                    </a:cubicBezTo>
                    <a:cubicBezTo>
                      <a:pt x="9" y="1"/>
                      <a:pt x="9" y="1"/>
                      <a:pt x="8" y="1"/>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490" name="Freeform 3162">
                <a:extLst>
                  <a:ext uri="{FF2B5EF4-FFF2-40B4-BE49-F238E27FC236}">
                    <a16:creationId xmlns:a16="http://schemas.microsoft.com/office/drawing/2014/main" id="{F103CC9F-F7DC-B0B5-4EBD-4CA6CF70A2ED}"/>
                  </a:ext>
                </a:extLst>
              </p:cNvPr>
              <p:cNvSpPr>
                <a:spLocks/>
              </p:cNvSpPr>
              <p:nvPr/>
            </p:nvSpPr>
            <p:spPr bwMode="auto">
              <a:xfrm>
                <a:off x="4770438" y="2559050"/>
                <a:ext cx="4763" cy="0"/>
              </a:xfrm>
              <a:custGeom>
                <a:avLst/>
                <a:gdLst>
                  <a:gd name="T0" fmla="*/ 1 w 2"/>
                  <a:gd name="T1" fmla="*/ 1 w 2"/>
                  <a:gd name="T2" fmla="*/ 1 w 2"/>
                </a:gdLst>
                <a:ahLst/>
                <a:cxnLst>
                  <a:cxn ang="0">
                    <a:pos x="T0" y="0"/>
                  </a:cxn>
                  <a:cxn ang="0">
                    <a:pos x="T1" y="0"/>
                  </a:cxn>
                  <a:cxn ang="0">
                    <a:pos x="T2" y="0"/>
                  </a:cxn>
                </a:cxnLst>
                <a:rect l="0" t="0" r="r" b="b"/>
                <a:pathLst>
                  <a:path w="2">
                    <a:moveTo>
                      <a:pt x="1" y="0"/>
                    </a:moveTo>
                    <a:cubicBezTo>
                      <a:pt x="0" y="0"/>
                      <a:pt x="0" y="0"/>
                      <a:pt x="1" y="0"/>
                    </a:cubicBezTo>
                    <a:cubicBezTo>
                      <a:pt x="2" y="0"/>
                      <a:pt x="1" y="0"/>
                      <a:pt x="1" y="0"/>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491" name="Freeform 3163">
                <a:extLst>
                  <a:ext uri="{FF2B5EF4-FFF2-40B4-BE49-F238E27FC236}">
                    <a16:creationId xmlns:a16="http://schemas.microsoft.com/office/drawing/2014/main" id="{F767FAFD-5C9C-246A-0C20-681CC77F8C55}"/>
                  </a:ext>
                </a:extLst>
              </p:cNvPr>
              <p:cNvSpPr>
                <a:spLocks/>
              </p:cNvSpPr>
              <p:nvPr/>
            </p:nvSpPr>
            <p:spPr bwMode="auto">
              <a:xfrm>
                <a:off x="4752975" y="2559050"/>
                <a:ext cx="3175" cy="3175"/>
              </a:xfrm>
              <a:custGeom>
                <a:avLst/>
                <a:gdLst>
                  <a:gd name="T0" fmla="*/ 1 w 1"/>
                  <a:gd name="T1" fmla="*/ 1 h 1"/>
                  <a:gd name="T2" fmla="*/ 1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0"/>
                      <a:pt x="1" y="0"/>
                      <a:pt x="1" y="0"/>
                    </a:cubicBezTo>
                    <a:cubicBezTo>
                      <a:pt x="0" y="0"/>
                      <a:pt x="1" y="0"/>
                      <a:pt x="0" y="0"/>
                    </a:cubicBezTo>
                    <a:cubicBezTo>
                      <a:pt x="0" y="1"/>
                      <a:pt x="0" y="1"/>
                      <a:pt x="1" y="1"/>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492" name="Freeform 3164">
                <a:extLst>
                  <a:ext uri="{FF2B5EF4-FFF2-40B4-BE49-F238E27FC236}">
                    <a16:creationId xmlns:a16="http://schemas.microsoft.com/office/drawing/2014/main" id="{B49DA13B-B687-1F19-09D6-3B778148ED51}"/>
                  </a:ext>
                </a:extLst>
              </p:cNvPr>
              <p:cNvSpPr>
                <a:spLocks/>
              </p:cNvSpPr>
              <p:nvPr/>
            </p:nvSpPr>
            <p:spPr bwMode="auto">
              <a:xfrm>
                <a:off x="4810125" y="2549525"/>
                <a:ext cx="6350" cy="3175"/>
              </a:xfrm>
              <a:custGeom>
                <a:avLst/>
                <a:gdLst>
                  <a:gd name="T0" fmla="*/ 2 w 2"/>
                  <a:gd name="T1" fmla="*/ 1 h 1"/>
                  <a:gd name="T2" fmla="*/ 1 w 2"/>
                  <a:gd name="T3" fmla="*/ 0 h 1"/>
                  <a:gd name="T4" fmla="*/ 0 w 2"/>
                  <a:gd name="T5" fmla="*/ 1 h 1"/>
                  <a:gd name="T6" fmla="*/ 2 w 2"/>
                  <a:gd name="T7" fmla="*/ 1 h 1"/>
                </a:gdLst>
                <a:ahLst/>
                <a:cxnLst>
                  <a:cxn ang="0">
                    <a:pos x="T0" y="T1"/>
                  </a:cxn>
                  <a:cxn ang="0">
                    <a:pos x="T2" y="T3"/>
                  </a:cxn>
                  <a:cxn ang="0">
                    <a:pos x="T4" y="T5"/>
                  </a:cxn>
                  <a:cxn ang="0">
                    <a:pos x="T6" y="T7"/>
                  </a:cxn>
                </a:cxnLst>
                <a:rect l="0" t="0" r="r" b="b"/>
                <a:pathLst>
                  <a:path w="2" h="1">
                    <a:moveTo>
                      <a:pt x="2" y="1"/>
                    </a:moveTo>
                    <a:cubicBezTo>
                      <a:pt x="2" y="0"/>
                      <a:pt x="2" y="0"/>
                      <a:pt x="1" y="0"/>
                    </a:cubicBezTo>
                    <a:cubicBezTo>
                      <a:pt x="0" y="0"/>
                      <a:pt x="0" y="1"/>
                      <a:pt x="0" y="1"/>
                    </a:cubicBezTo>
                    <a:cubicBezTo>
                      <a:pt x="1" y="1"/>
                      <a:pt x="2" y="1"/>
                      <a:pt x="2" y="1"/>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493" name="Freeform 3165">
                <a:extLst>
                  <a:ext uri="{FF2B5EF4-FFF2-40B4-BE49-F238E27FC236}">
                    <a16:creationId xmlns:a16="http://schemas.microsoft.com/office/drawing/2014/main" id="{1EB6BCE3-1E03-57EB-61E2-58B269FD898D}"/>
                  </a:ext>
                </a:extLst>
              </p:cNvPr>
              <p:cNvSpPr>
                <a:spLocks/>
              </p:cNvSpPr>
              <p:nvPr/>
            </p:nvSpPr>
            <p:spPr bwMode="auto">
              <a:xfrm>
                <a:off x="4756150" y="2552700"/>
                <a:ext cx="1588" cy="3175"/>
              </a:xfrm>
              <a:custGeom>
                <a:avLst/>
                <a:gdLst>
                  <a:gd name="T0" fmla="*/ 1 w 1"/>
                  <a:gd name="T1" fmla="*/ 1 h 1"/>
                  <a:gd name="T2" fmla="*/ 0 w 1"/>
                  <a:gd name="T3" fmla="*/ 0 h 1"/>
                  <a:gd name="T4" fmla="*/ 0 w 1"/>
                  <a:gd name="T5" fmla="*/ 1 h 1"/>
                  <a:gd name="T6" fmla="*/ 1 w 1"/>
                  <a:gd name="T7" fmla="*/ 1 h 1"/>
                </a:gdLst>
                <a:ahLst/>
                <a:cxnLst>
                  <a:cxn ang="0">
                    <a:pos x="T0" y="T1"/>
                  </a:cxn>
                  <a:cxn ang="0">
                    <a:pos x="T2" y="T3"/>
                  </a:cxn>
                  <a:cxn ang="0">
                    <a:pos x="T4" y="T5"/>
                  </a:cxn>
                  <a:cxn ang="0">
                    <a:pos x="T6" y="T7"/>
                  </a:cxn>
                </a:cxnLst>
                <a:rect l="0" t="0" r="r" b="b"/>
                <a:pathLst>
                  <a:path w="1" h="1">
                    <a:moveTo>
                      <a:pt x="1" y="1"/>
                    </a:moveTo>
                    <a:cubicBezTo>
                      <a:pt x="1" y="1"/>
                      <a:pt x="1" y="1"/>
                      <a:pt x="0" y="0"/>
                    </a:cubicBezTo>
                    <a:cubicBezTo>
                      <a:pt x="0" y="0"/>
                      <a:pt x="0" y="0"/>
                      <a:pt x="0" y="1"/>
                    </a:cubicBezTo>
                    <a:cubicBezTo>
                      <a:pt x="0" y="1"/>
                      <a:pt x="0" y="1"/>
                      <a:pt x="1" y="1"/>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494" name="Freeform 3166">
                <a:extLst>
                  <a:ext uri="{FF2B5EF4-FFF2-40B4-BE49-F238E27FC236}">
                    <a16:creationId xmlns:a16="http://schemas.microsoft.com/office/drawing/2014/main" id="{9DC0278C-A8E3-54F9-8707-C6A8F6BA98BF}"/>
                  </a:ext>
                </a:extLst>
              </p:cNvPr>
              <p:cNvSpPr>
                <a:spLocks/>
              </p:cNvSpPr>
              <p:nvPr/>
            </p:nvSpPr>
            <p:spPr bwMode="auto">
              <a:xfrm>
                <a:off x="4749800" y="2552700"/>
                <a:ext cx="3175" cy="3175"/>
              </a:xfrm>
              <a:custGeom>
                <a:avLst/>
                <a:gdLst>
                  <a:gd name="T0" fmla="*/ 1 w 1"/>
                  <a:gd name="T1" fmla="*/ 0 h 1"/>
                  <a:gd name="T2" fmla="*/ 1 w 1"/>
                  <a:gd name="T3" fmla="*/ 1 h 1"/>
                  <a:gd name="T4" fmla="*/ 1 w 1"/>
                  <a:gd name="T5" fmla="*/ 0 h 1"/>
                </a:gdLst>
                <a:ahLst/>
                <a:cxnLst>
                  <a:cxn ang="0">
                    <a:pos x="T0" y="T1"/>
                  </a:cxn>
                  <a:cxn ang="0">
                    <a:pos x="T2" y="T3"/>
                  </a:cxn>
                  <a:cxn ang="0">
                    <a:pos x="T4" y="T5"/>
                  </a:cxn>
                </a:cxnLst>
                <a:rect l="0" t="0" r="r" b="b"/>
                <a:pathLst>
                  <a:path w="1" h="1">
                    <a:moveTo>
                      <a:pt x="1" y="0"/>
                    </a:moveTo>
                    <a:cubicBezTo>
                      <a:pt x="1" y="0"/>
                      <a:pt x="0" y="0"/>
                      <a:pt x="1" y="1"/>
                    </a:cubicBezTo>
                    <a:cubicBezTo>
                      <a:pt x="1" y="1"/>
                      <a:pt x="1" y="0"/>
                      <a:pt x="1" y="0"/>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495" name="Freeform 3167">
                <a:extLst>
                  <a:ext uri="{FF2B5EF4-FFF2-40B4-BE49-F238E27FC236}">
                    <a16:creationId xmlns:a16="http://schemas.microsoft.com/office/drawing/2014/main" id="{DB59FC4A-8643-5C92-3179-0A52DB5D4CAF}"/>
                  </a:ext>
                </a:extLst>
              </p:cNvPr>
              <p:cNvSpPr>
                <a:spLocks/>
              </p:cNvSpPr>
              <p:nvPr/>
            </p:nvSpPr>
            <p:spPr bwMode="auto">
              <a:xfrm>
                <a:off x="4818063" y="2541587"/>
                <a:ext cx="3175" cy="6350"/>
              </a:xfrm>
              <a:custGeom>
                <a:avLst/>
                <a:gdLst>
                  <a:gd name="T0" fmla="*/ 1 w 1"/>
                  <a:gd name="T1" fmla="*/ 0 h 2"/>
                  <a:gd name="T2" fmla="*/ 1 w 1"/>
                  <a:gd name="T3" fmla="*/ 1 h 2"/>
                  <a:gd name="T4" fmla="*/ 1 w 1"/>
                  <a:gd name="T5" fmla="*/ 0 h 2"/>
                </a:gdLst>
                <a:ahLst/>
                <a:cxnLst>
                  <a:cxn ang="0">
                    <a:pos x="T0" y="T1"/>
                  </a:cxn>
                  <a:cxn ang="0">
                    <a:pos x="T2" y="T3"/>
                  </a:cxn>
                  <a:cxn ang="0">
                    <a:pos x="T4" y="T5"/>
                  </a:cxn>
                </a:cxnLst>
                <a:rect l="0" t="0" r="r" b="b"/>
                <a:pathLst>
                  <a:path w="1" h="2">
                    <a:moveTo>
                      <a:pt x="1" y="0"/>
                    </a:moveTo>
                    <a:cubicBezTo>
                      <a:pt x="1" y="0"/>
                      <a:pt x="0" y="1"/>
                      <a:pt x="1" y="1"/>
                    </a:cubicBezTo>
                    <a:cubicBezTo>
                      <a:pt x="1" y="2"/>
                      <a:pt x="1" y="1"/>
                      <a:pt x="1" y="0"/>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496" name="Freeform 3168">
                <a:extLst>
                  <a:ext uri="{FF2B5EF4-FFF2-40B4-BE49-F238E27FC236}">
                    <a16:creationId xmlns:a16="http://schemas.microsoft.com/office/drawing/2014/main" id="{ACC6E757-5A62-E1DD-E125-4C69507132D1}"/>
                  </a:ext>
                </a:extLst>
              </p:cNvPr>
              <p:cNvSpPr>
                <a:spLocks/>
              </p:cNvSpPr>
              <p:nvPr/>
            </p:nvSpPr>
            <p:spPr bwMode="auto">
              <a:xfrm>
                <a:off x="4813300" y="2544762"/>
                <a:ext cx="11113" cy="3175"/>
              </a:xfrm>
              <a:custGeom>
                <a:avLst/>
                <a:gdLst>
                  <a:gd name="T0" fmla="*/ 4 w 4"/>
                  <a:gd name="T1" fmla="*/ 1 h 1"/>
                  <a:gd name="T2" fmla="*/ 3 w 4"/>
                  <a:gd name="T3" fmla="*/ 1 h 1"/>
                  <a:gd name="T4" fmla="*/ 2 w 4"/>
                  <a:gd name="T5" fmla="*/ 0 h 1"/>
                  <a:gd name="T6" fmla="*/ 1 w 4"/>
                  <a:gd name="T7" fmla="*/ 0 h 1"/>
                  <a:gd name="T8" fmla="*/ 1 w 4"/>
                  <a:gd name="T9" fmla="*/ 1 h 1"/>
                  <a:gd name="T10" fmla="*/ 4 w 4"/>
                  <a:gd name="T11" fmla="*/ 1 h 1"/>
                </a:gdLst>
                <a:ahLst/>
                <a:cxnLst>
                  <a:cxn ang="0">
                    <a:pos x="T0" y="T1"/>
                  </a:cxn>
                  <a:cxn ang="0">
                    <a:pos x="T2" y="T3"/>
                  </a:cxn>
                  <a:cxn ang="0">
                    <a:pos x="T4" y="T5"/>
                  </a:cxn>
                  <a:cxn ang="0">
                    <a:pos x="T6" y="T7"/>
                  </a:cxn>
                  <a:cxn ang="0">
                    <a:pos x="T8" y="T9"/>
                  </a:cxn>
                  <a:cxn ang="0">
                    <a:pos x="T10" y="T11"/>
                  </a:cxn>
                </a:cxnLst>
                <a:rect l="0" t="0" r="r" b="b"/>
                <a:pathLst>
                  <a:path w="4" h="1">
                    <a:moveTo>
                      <a:pt x="4" y="1"/>
                    </a:moveTo>
                    <a:cubicBezTo>
                      <a:pt x="4" y="0"/>
                      <a:pt x="3" y="0"/>
                      <a:pt x="3" y="1"/>
                    </a:cubicBezTo>
                    <a:cubicBezTo>
                      <a:pt x="2" y="0"/>
                      <a:pt x="2" y="0"/>
                      <a:pt x="2" y="0"/>
                    </a:cubicBezTo>
                    <a:cubicBezTo>
                      <a:pt x="1" y="0"/>
                      <a:pt x="0" y="0"/>
                      <a:pt x="1" y="0"/>
                    </a:cubicBezTo>
                    <a:cubicBezTo>
                      <a:pt x="1" y="1"/>
                      <a:pt x="1" y="1"/>
                      <a:pt x="1" y="1"/>
                    </a:cubicBezTo>
                    <a:cubicBezTo>
                      <a:pt x="2" y="1"/>
                      <a:pt x="3" y="1"/>
                      <a:pt x="4" y="1"/>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497" name="Freeform 3169">
                <a:extLst>
                  <a:ext uri="{FF2B5EF4-FFF2-40B4-BE49-F238E27FC236}">
                    <a16:creationId xmlns:a16="http://schemas.microsoft.com/office/drawing/2014/main" id="{0D64730A-BCBD-2E2E-A050-6F0BA078FE54}"/>
                  </a:ext>
                </a:extLst>
              </p:cNvPr>
              <p:cNvSpPr>
                <a:spLocks/>
              </p:cNvSpPr>
              <p:nvPr/>
            </p:nvSpPr>
            <p:spPr bwMode="auto">
              <a:xfrm>
                <a:off x="4578350" y="2949575"/>
                <a:ext cx="1588" cy="4762"/>
              </a:xfrm>
              <a:custGeom>
                <a:avLst/>
                <a:gdLst>
                  <a:gd name="T0" fmla="*/ 1 w 1"/>
                  <a:gd name="T1" fmla="*/ 1 h 2"/>
                  <a:gd name="T2" fmla="*/ 1 w 1"/>
                  <a:gd name="T3" fmla="*/ 0 h 2"/>
                  <a:gd name="T4" fmla="*/ 1 w 1"/>
                  <a:gd name="T5" fmla="*/ 1 h 2"/>
                </a:gdLst>
                <a:ahLst/>
                <a:cxnLst>
                  <a:cxn ang="0">
                    <a:pos x="T0" y="T1"/>
                  </a:cxn>
                  <a:cxn ang="0">
                    <a:pos x="T2" y="T3"/>
                  </a:cxn>
                  <a:cxn ang="0">
                    <a:pos x="T4" y="T5"/>
                  </a:cxn>
                </a:cxnLst>
                <a:rect l="0" t="0" r="r" b="b"/>
                <a:pathLst>
                  <a:path w="1" h="2">
                    <a:moveTo>
                      <a:pt x="1" y="1"/>
                    </a:moveTo>
                    <a:cubicBezTo>
                      <a:pt x="1" y="2"/>
                      <a:pt x="1" y="1"/>
                      <a:pt x="1" y="0"/>
                    </a:cubicBezTo>
                    <a:cubicBezTo>
                      <a:pt x="0" y="0"/>
                      <a:pt x="0" y="1"/>
                      <a:pt x="1" y="1"/>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498" name="Freeform 3170">
                <a:extLst>
                  <a:ext uri="{FF2B5EF4-FFF2-40B4-BE49-F238E27FC236}">
                    <a16:creationId xmlns:a16="http://schemas.microsoft.com/office/drawing/2014/main" id="{9FA947B0-CC8B-B39F-6506-546961709C65}"/>
                  </a:ext>
                </a:extLst>
              </p:cNvPr>
              <p:cNvSpPr>
                <a:spLocks/>
              </p:cNvSpPr>
              <p:nvPr/>
            </p:nvSpPr>
            <p:spPr bwMode="auto">
              <a:xfrm>
                <a:off x="4586288" y="2949575"/>
                <a:ext cx="6350" cy="4762"/>
              </a:xfrm>
              <a:custGeom>
                <a:avLst/>
                <a:gdLst>
                  <a:gd name="T0" fmla="*/ 2 w 2"/>
                  <a:gd name="T1" fmla="*/ 1 h 2"/>
                  <a:gd name="T2" fmla="*/ 2 w 2"/>
                  <a:gd name="T3" fmla="*/ 0 h 2"/>
                  <a:gd name="T4" fmla="*/ 0 w 2"/>
                  <a:gd name="T5" fmla="*/ 1 h 2"/>
                  <a:gd name="T6" fmla="*/ 1 w 2"/>
                  <a:gd name="T7" fmla="*/ 1 h 2"/>
                  <a:gd name="T8" fmla="*/ 2 w 2"/>
                  <a:gd name="T9" fmla="*/ 1 h 2"/>
                </a:gdLst>
                <a:ahLst/>
                <a:cxnLst>
                  <a:cxn ang="0">
                    <a:pos x="T0" y="T1"/>
                  </a:cxn>
                  <a:cxn ang="0">
                    <a:pos x="T2" y="T3"/>
                  </a:cxn>
                  <a:cxn ang="0">
                    <a:pos x="T4" y="T5"/>
                  </a:cxn>
                  <a:cxn ang="0">
                    <a:pos x="T6" y="T7"/>
                  </a:cxn>
                  <a:cxn ang="0">
                    <a:pos x="T8" y="T9"/>
                  </a:cxn>
                </a:cxnLst>
                <a:rect l="0" t="0" r="r" b="b"/>
                <a:pathLst>
                  <a:path w="2" h="2">
                    <a:moveTo>
                      <a:pt x="2" y="1"/>
                    </a:moveTo>
                    <a:cubicBezTo>
                      <a:pt x="2" y="1"/>
                      <a:pt x="2" y="1"/>
                      <a:pt x="2" y="0"/>
                    </a:cubicBezTo>
                    <a:cubicBezTo>
                      <a:pt x="1" y="0"/>
                      <a:pt x="1" y="1"/>
                      <a:pt x="0" y="1"/>
                    </a:cubicBezTo>
                    <a:cubicBezTo>
                      <a:pt x="0" y="1"/>
                      <a:pt x="1" y="1"/>
                      <a:pt x="1" y="1"/>
                    </a:cubicBezTo>
                    <a:cubicBezTo>
                      <a:pt x="1" y="2"/>
                      <a:pt x="2" y="2"/>
                      <a:pt x="2" y="1"/>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499" name="Freeform 3171">
                <a:extLst>
                  <a:ext uri="{FF2B5EF4-FFF2-40B4-BE49-F238E27FC236}">
                    <a16:creationId xmlns:a16="http://schemas.microsoft.com/office/drawing/2014/main" id="{59882CBD-B02C-7C2B-19E8-BF20693ABC74}"/>
                  </a:ext>
                </a:extLst>
              </p:cNvPr>
              <p:cNvSpPr>
                <a:spLocks/>
              </p:cNvSpPr>
              <p:nvPr/>
            </p:nvSpPr>
            <p:spPr bwMode="auto">
              <a:xfrm>
                <a:off x="4727575" y="2590800"/>
                <a:ext cx="14288" cy="7937"/>
              </a:xfrm>
              <a:custGeom>
                <a:avLst/>
                <a:gdLst>
                  <a:gd name="T0" fmla="*/ 2 w 5"/>
                  <a:gd name="T1" fmla="*/ 1 h 3"/>
                  <a:gd name="T2" fmla="*/ 1 w 5"/>
                  <a:gd name="T3" fmla="*/ 0 h 3"/>
                  <a:gd name="T4" fmla="*/ 0 w 5"/>
                  <a:gd name="T5" fmla="*/ 1 h 3"/>
                  <a:gd name="T6" fmla="*/ 1 w 5"/>
                  <a:gd name="T7" fmla="*/ 2 h 3"/>
                  <a:gd name="T8" fmla="*/ 2 w 5"/>
                  <a:gd name="T9" fmla="*/ 2 h 3"/>
                  <a:gd name="T10" fmla="*/ 3 w 5"/>
                  <a:gd name="T11" fmla="*/ 2 h 3"/>
                  <a:gd name="T12" fmla="*/ 5 w 5"/>
                  <a:gd name="T13" fmla="*/ 0 h 3"/>
                  <a:gd name="T14" fmla="*/ 3 w 5"/>
                  <a:gd name="T15" fmla="*/ 0 h 3"/>
                  <a:gd name="T16" fmla="*/ 2 w 5"/>
                  <a:gd name="T17" fmla="*/ 0 h 3"/>
                  <a:gd name="T18" fmla="*/ 2 w 5"/>
                  <a:gd name="T19" fmla="*/ 0 h 3"/>
                  <a:gd name="T20" fmla="*/ 2 w 5"/>
                  <a:gd name="T21"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3">
                    <a:moveTo>
                      <a:pt x="2" y="1"/>
                    </a:moveTo>
                    <a:cubicBezTo>
                      <a:pt x="2" y="1"/>
                      <a:pt x="2" y="0"/>
                      <a:pt x="1" y="0"/>
                    </a:cubicBezTo>
                    <a:cubicBezTo>
                      <a:pt x="1" y="1"/>
                      <a:pt x="1" y="1"/>
                      <a:pt x="0" y="1"/>
                    </a:cubicBezTo>
                    <a:cubicBezTo>
                      <a:pt x="0" y="2"/>
                      <a:pt x="0" y="2"/>
                      <a:pt x="1" y="2"/>
                    </a:cubicBezTo>
                    <a:cubicBezTo>
                      <a:pt x="1" y="2"/>
                      <a:pt x="2" y="3"/>
                      <a:pt x="2" y="2"/>
                    </a:cubicBezTo>
                    <a:cubicBezTo>
                      <a:pt x="3" y="2"/>
                      <a:pt x="4" y="1"/>
                      <a:pt x="3" y="2"/>
                    </a:cubicBezTo>
                    <a:cubicBezTo>
                      <a:pt x="4" y="1"/>
                      <a:pt x="5" y="1"/>
                      <a:pt x="5" y="0"/>
                    </a:cubicBezTo>
                    <a:cubicBezTo>
                      <a:pt x="5" y="0"/>
                      <a:pt x="4" y="0"/>
                      <a:pt x="3" y="0"/>
                    </a:cubicBezTo>
                    <a:cubicBezTo>
                      <a:pt x="3" y="0"/>
                      <a:pt x="2" y="0"/>
                      <a:pt x="2" y="0"/>
                    </a:cubicBezTo>
                    <a:cubicBezTo>
                      <a:pt x="2" y="0"/>
                      <a:pt x="2" y="0"/>
                      <a:pt x="2" y="0"/>
                    </a:cubicBezTo>
                    <a:cubicBezTo>
                      <a:pt x="3" y="1"/>
                      <a:pt x="3" y="1"/>
                      <a:pt x="2" y="1"/>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500" name="Freeform 3172">
                <a:extLst>
                  <a:ext uri="{FF2B5EF4-FFF2-40B4-BE49-F238E27FC236}">
                    <a16:creationId xmlns:a16="http://schemas.microsoft.com/office/drawing/2014/main" id="{45ED7185-37D9-2233-F898-75E543912A4B}"/>
                  </a:ext>
                </a:extLst>
              </p:cNvPr>
              <p:cNvSpPr>
                <a:spLocks/>
              </p:cNvSpPr>
              <p:nvPr/>
            </p:nvSpPr>
            <p:spPr bwMode="auto">
              <a:xfrm>
                <a:off x="4738688" y="2581275"/>
                <a:ext cx="4763" cy="6350"/>
              </a:xfrm>
              <a:custGeom>
                <a:avLst/>
                <a:gdLst>
                  <a:gd name="T0" fmla="*/ 1 w 2"/>
                  <a:gd name="T1" fmla="*/ 1 h 2"/>
                  <a:gd name="T2" fmla="*/ 2 w 2"/>
                  <a:gd name="T3" fmla="*/ 0 h 2"/>
                  <a:gd name="T4" fmla="*/ 1 w 2"/>
                  <a:gd name="T5" fmla="*/ 0 h 2"/>
                  <a:gd name="T6" fmla="*/ 0 w 2"/>
                  <a:gd name="T7" fmla="*/ 2 h 2"/>
                  <a:gd name="T8" fmla="*/ 1 w 2"/>
                  <a:gd name="T9" fmla="*/ 1 h 2"/>
                </a:gdLst>
                <a:ahLst/>
                <a:cxnLst>
                  <a:cxn ang="0">
                    <a:pos x="T0" y="T1"/>
                  </a:cxn>
                  <a:cxn ang="0">
                    <a:pos x="T2" y="T3"/>
                  </a:cxn>
                  <a:cxn ang="0">
                    <a:pos x="T4" y="T5"/>
                  </a:cxn>
                  <a:cxn ang="0">
                    <a:pos x="T6" y="T7"/>
                  </a:cxn>
                  <a:cxn ang="0">
                    <a:pos x="T8" y="T9"/>
                  </a:cxn>
                </a:cxnLst>
                <a:rect l="0" t="0" r="r" b="b"/>
                <a:pathLst>
                  <a:path w="2" h="2">
                    <a:moveTo>
                      <a:pt x="1" y="1"/>
                    </a:moveTo>
                    <a:cubicBezTo>
                      <a:pt x="1" y="1"/>
                      <a:pt x="2" y="1"/>
                      <a:pt x="2" y="0"/>
                    </a:cubicBezTo>
                    <a:cubicBezTo>
                      <a:pt x="2" y="0"/>
                      <a:pt x="1" y="0"/>
                      <a:pt x="1" y="0"/>
                    </a:cubicBezTo>
                    <a:cubicBezTo>
                      <a:pt x="0" y="1"/>
                      <a:pt x="0" y="1"/>
                      <a:pt x="0" y="2"/>
                    </a:cubicBezTo>
                    <a:cubicBezTo>
                      <a:pt x="0" y="2"/>
                      <a:pt x="1" y="2"/>
                      <a:pt x="1" y="1"/>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501" name="Freeform 3173">
                <a:extLst>
                  <a:ext uri="{FF2B5EF4-FFF2-40B4-BE49-F238E27FC236}">
                    <a16:creationId xmlns:a16="http://schemas.microsoft.com/office/drawing/2014/main" id="{B825F639-BDCD-EAE1-CCFE-97781E80ACEB}"/>
                  </a:ext>
                </a:extLst>
              </p:cNvPr>
              <p:cNvSpPr>
                <a:spLocks/>
              </p:cNvSpPr>
              <p:nvPr/>
            </p:nvSpPr>
            <p:spPr bwMode="auto">
              <a:xfrm>
                <a:off x="4832350" y="2544762"/>
                <a:ext cx="9525" cy="3175"/>
              </a:xfrm>
              <a:custGeom>
                <a:avLst/>
                <a:gdLst>
                  <a:gd name="T0" fmla="*/ 2 w 3"/>
                  <a:gd name="T1" fmla="*/ 0 h 1"/>
                  <a:gd name="T2" fmla="*/ 1 w 3"/>
                  <a:gd name="T3" fmla="*/ 0 h 1"/>
                  <a:gd name="T4" fmla="*/ 2 w 3"/>
                  <a:gd name="T5" fmla="*/ 0 h 1"/>
                </a:gdLst>
                <a:ahLst/>
                <a:cxnLst>
                  <a:cxn ang="0">
                    <a:pos x="T0" y="T1"/>
                  </a:cxn>
                  <a:cxn ang="0">
                    <a:pos x="T2" y="T3"/>
                  </a:cxn>
                  <a:cxn ang="0">
                    <a:pos x="T4" y="T5"/>
                  </a:cxn>
                </a:cxnLst>
                <a:rect l="0" t="0" r="r" b="b"/>
                <a:pathLst>
                  <a:path w="3" h="1">
                    <a:moveTo>
                      <a:pt x="2" y="0"/>
                    </a:moveTo>
                    <a:cubicBezTo>
                      <a:pt x="1" y="0"/>
                      <a:pt x="0" y="0"/>
                      <a:pt x="1" y="0"/>
                    </a:cubicBezTo>
                    <a:cubicBezTo>
                      <a:pt x="2" y="1"/>
                      <a:pt x="3" y="0"/>
                      <a:pt x="2" y="0"/>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502" name="Freeform 3174">
                <a:extLst>
                  <a:ext uri="{FF2B5EF4-FFF2-40B4-BE49-F238E27FC236}">
                    <a16:creationId xmlns:a16="http://schemas.microsoft.com/office/drawing/2014/main" id="{38FC4F5F-C124-1B5D-F032-471D3CAF218F}"/>
                  </a:ext>
                </a:extLst>
              </p:cNvPr>
              <p:cNvSpPr>
                <a:spLocks/>
              </p:cNvSpPr>
              <p:nvPr/>
            </p:nvSpPr>
            <p:spPr bwMode="auto">
              <a:xfrm>
                <a:off x="4835525" y="2547937"/>
                <a:ext cx="3175" cy="1587"/>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1"/>
                      <a:pt x="1" y="0"/>
                      <a:pt x="1" y="0"/>
                    </a:cubicBezTo>
                    <a:cubicBezTo>
                      <a:pt x="0" y="0"/>
                      <a:pt x="0" y="1"/>
                      <a:pt x="1" y="1"/>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503" name="Freeform 3175">
                <a:extLst>
                  <a:ext uri="{FF2B5EF4-FFF2-40B4-BE49-F238E27FC236}">
                    <a16:creationId xmlns:a16="http://schemas.microsoft.com/office/drawing/2014/main" id="{8C9C8F69-8A93-BFB8-AB71-BCD0284774C0}"/>
                  </a:ext>
                </a:extLst>
              </p:cNvPr>
              <p:cNvSpPr>
                <a:spLocks/>
              </p:cNvSpPr>
              <p:nvPr/>
            </p:nvSpPr>
            <p:spPr bwMode="auto">
              <a:xfrm>
                <a:off x="4962525" y="2513012"/>
                <a:ext cx="1588" cy="3175"/>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0" y="0"/>
                      <a:pt x="0" y="1"/>
                    </a:cubicBezTo>
                    <a:cubicBezTo>
                      <a:pt x="0" y="1"/>
                      <a:pt x="1" y="1"/>
                      <a:pt x="1" y="0"/>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504" name="Freeform 3176">
                <a:extLst>
                  <a:ext uri="{FF2B5EF4-FFF2-40B4-BE49-F238E27FC236}">
                    <a16:creationId xmlns:a16="http://schemas.microsoft.com/office/drawing/2014/main" id="{D3078547-87DF-5FD3-20C6-A07C8A6541DE}"/>
                  </a:ext>
                </a:extLst>
              </p:cNvPr>
              <p:cNvSpPr>
                <a:spLocks/>
              </p:cNvSpPr>
              <p:nvPr/>
            </p:nvSpPr>
            <p:spPr bwMode="auto">
              <a:xfrm>
                <a:off x="4919663" y="2533650"/>
                <a:ext cx="4763" cy="1587"/>
              </a:xfrm>
              <a:custGeom>
                <a:avLst/>
                <a:gdLst>
                  <a:gd name="T0" fmla="*/ 0 w 2"/>
                  <a:gd name="T1" fmla="*/ 0 h 1"/>
                  <a:gd name="T2" fmla="*/ 0 w 2"/>
                  <a:gd name="T3" fmla="*/ 1 h 1"/>
                  <a:gd name="T4" fmla="*/ 0 w 2"/>
                  <a:gd name="T5" fmla="*/ 0 h 1"/>
                </a:gdLst>
                <a:ahLst/>
                <a:cxnLst>
                  <a:cxn ang="0">
                    <a:pos x="T0" y="T1"/>
                  </a:cxn>
                  <a:cxn ang="0">
                    <a:pos x="T2" y="T3"/>
                  </a:cxn>
                  <a:cxn ang="0">
                    <a:pos x="T4" y="T5"/>
                  </a:cxn>
                </a:cxnLst>
                <a:rect l="0" t="0" r="r" b="b"/>
                <a:pathLst>
                  <a:path w="2" h="1">
                    <a:moveTo>
                      <a:pt x="0" y="0"/>
                    </a:moveTo>
                    <a:cubicBezTo>
                      <a:pt x="0" y="0"/>
                      <a:pt x="0" y="1"/>
                      <a:pt x="0" y="1"/>
                    </a:cubicBezTo>
                    <a:cubicBezTo>
                      <a:pt x="0" y="1"/>
                      <a:pt x="2" y="0"/>
                      <a:pt x="0" y="0"/>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505" name="Freeform 3177">
                <a:extLst>
                  <a:ext uri="{FF2B5EF4-FFF2-40B4-BE49-F238E27FC236}">
                    <a16:creationId xmlns:a16="http://schemas.microsoft.com/office/drawing/2014/main" id="{85DF0B44-B440-FA87-3BF8-1AD9430FE889}"/>
                  </a:ext>
                </a:extLst>
              </p:cNvPr>
              <p:cNvSpPr>
                <a:spLocks/>
              </p:cNvSpPr>
              <p:nvPr/>
            </p:nvSpPr>
            <p:spPr bwMode="auto">
              <a:xfrm>
                <a:off x="4870450" y="2538412"/>
                <a:ext cx="3175" cy="3175"/>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cubicBezTo>
                      <a:pt x="1" y="1"/>
                      <a:pt x="1" y="0"/>
                      <a:pt x="0" y="0"/>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506" name="Freeform 3178">
                <a:extLst>
                  <a:ext uri="{FF2B5EF4-FFF2-40B4-BE49-F238E27FC236}">
                    <a16:creationId xmlns:a16="http://schemas.microsoft.com/office/drawing/2014/main" id="{2222F5C8-8F89-39E0-D269-7ADCF457AE2E}"/>
                  </a:ext>
                </a:extLst>
              </p:cNvPr>
              <p:cNvSpPr>
                <a:spLocks/>
              </p:cNvSpPr>
              <p:nvPr/>
            </p:nvSpPr>
            <p:spPr bwMode="auto">
              <a:xfrm>
                <a:off x="4592638" y="2954337"/>
                <a:ext cx="3175" cy="6350"/>
              </a:xfrm>
              <a:custGeom>
                <a:avLst/>
                <a:gdLst>
                  <a:gd name="T0" fmla="*/ 0 w 1"/>
                  <a:gd name="T1" fmla="*/ 2 h 2"/>
                  <a:gd name="T2" fmla="*/ 1 w 1"/>
                  <a:gd name="T3" fmla="*/ 1 h 2"/>
                  <a:gd name="T4" fmla="*/ 0 w 1"/>
                  <a:gd name="T5" fmla="*/ 2 h 2"/>
                </a:gdLst>
                <a:ahLst/>
                <a:cxnLst>
                  <a:cxn ang="0">
                    <a:pos x="T0" y="T1"/>
                  </a:cxn>
                  <a:cxn ang="0">
                    <a:pos x="T2" y="T3"/>
                  </a:cxn>
                  <a:cxn ang="0">
                    <a:pos x="T4" y="T5"/>
                  </a:cxn>
                </a:cxnLst>
                <a:rect l="0" t="0" r="r" b="b"/>
                <a:pathLst>
                  <a:path w="1" h="2">
                    <a:moveTo>
                      <a:pt x="0" y="2"/>
                    </a:moveTo>
                    <a:cubicBezTo>
                      <a:pt x="1" y="2"/>
                      <a:pt x="1" y="1"/>
                      <a:pt x="1" y="1"/>
                    </a:cubicBezTo>
                    <a:cubicBezTo>
                      <a:pt x="0" y="0"/>
                      <a:pt x="0" y="1"/>
                      <a:pt x="0" y="2"/>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507" name="Freeform 3179">
                <a:extLst>
                  <a:ext uri="{FF2B5EF4-FFF2-40B4-BE49-F238E27FC236}">
                    <a16:creationId xmlns:a16="http://schemas.microsoft.com/office/drawing/2014/main" id="{EE102AF8-011E-301C-7DF9-0FEAF9D40EBF}"/>
                  </a:ext>
                </a:extLst>
              </p:cNvPr>
              <p:cNvSpPr>
                <a:spLocks/>
              </p:cNvSpPr>
              <p:nvPr/>
            </p:nvSpPr>
            <p:spPr bwMode="auto">
              <a:xfrm>
                <a:off x="4462463" y="2949575"/>
                <a:ext cx="3175" cy="4762"/>
              </a:xfrm>
              <a:custGeom>
                <a:avLst/>
                <a:gdLst>
                  <a:gd name="T0" fmla="*/ 1 w 1"/>
                  <a:gd name="T1" fmla="*/ 0 h 2"/>
                  <a:gd name="T2" fmla="*/ 1 w 1"/>
                  <a:gd name="T3" fmla="*/ 1 h 2"/>
                  <a:gd name="T4" fmla="*/ 1 w 1"/>
                  <a:gd name="T5" fmla="*/ 1 h 2"/>
                  <a:gd name="T6" fmla="*/ 1 w 1"/>
                  <a:gd name="T7" fmla="*/ 1 h 2"/>
                  <a:gd name="T8" fmla="*/ 1 w 1"/>
                  <a:gd name="T9" fmla="*/ 2 h 2"/>
                  <a:gd name="T10" fmla="*/ 0 w 1"/>
                  <a:gd name="T11" fmla="*/ 2 h 2"/>
                  <a:gd name="T12" fmla="*/ 0 w 1"/>
                  <a:gd name="T13" fmla="*/ 1 h 2"/>
                  <a:gd name="T14" fmla="*/ 0 w 1"/>
                  <a:gd name="T15" fmla="*/ 1 h 2"/>
                  <a:gd name="T16" fmla="*/ 1 w 1"/>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2">
                    <a:moveTo>
                      <a:pt x="1" y="0"/>
                    </a:moveTo>
                    <a:cubicBezTo>
                      <a:pt x="1" y="0"/>
                      <a:pt x="1" y="1"/>
                      <a:pt x="1" y="1"/>
                    </a:cubicBezTo>
                    <a:cubicBezTo>
                      <a:pt x="1" y="1"/>
                      <a:pt x="1" y="1"/>
                      <a:pt x="1" y="1"/>
                    </a:cubicBezTo>
                    <a:cubicBezTo>
                      <a:pt x="1" y="1"/>
                      <a:pt x="1" y="1"/>
                      <a:pt x="1" y="1"/>
                    </a:cubicBezTo>
                    <a:cubicBezTo>
                      <a:pt x="1" y="1"/>
                      <a:pt x="1" y="2"/>
                      <a:pt x="1" y="2"/>
                    </a:cubicBezTo>
                    <a:cubicBezTo>
                      <a:pt x="1" y="2"/>
                      <a:pt x="0" y="2"/>
                      <a:pt x="0" y="2"/>
                    </a:cubicBezTo>
                    <a:cubicBezTo>
                      <a:pt x="0" y="2"/>
                      <a:pt x="0" y="1"/>
                      <a:pt x="0" y="1"/>
                    </a:cubicBezTo>
                    <a:cubicBezTo>
                      <a:pt x="0" y="1"/>
                      <a:pt x="0" y="1"/>
                      <a:pt x="0" y="1"/>
                    </a:cubicBezTo>
                    <a:cubicBezTo>
                      <a:pt x="1" y="1"/>
                      <a:pt x="1" y="0"/>
                      <a:pt x="1" y="0"/>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508" name="Freeform 3180">
                <a:extLst>
                  <a:ext uri="{FF2B5EF4-FFF2-40B4-BE49-F238E27FC236}">
                    <a16:creationId xmlns:a16="http://schemas.microsoft.com/office/drawing/2014/main" id="{EB290BAD-57FD-C115-D281-F43E257DC1FE}"/>
                  </a:ext>
                </a:extLst>
              </p:cNvPr>
              <p:cNvSpPr>
                <a:spLocks/>
              </p:cNvSpPr>
              <p:nvPr/>
            </p:nvSpPr>
            <p:spPr bwMode="auto">
              <a:xfrm>
                <a:off x="4489450" y="2932112"/>
                <a:ext cx="11113" cy="4762"/>
              </a:xfrm>
              <a:custGeom>
                <a:avLst/>
                <a:gdLst>
                  <a:gd name="T0" fmla="*/ 1 w 4"/>
                  <a:gd name="T1" fmla="*/ 2 h 2"/>
                  <a:gd name="T2" fmla="*/ 2 w 4"/>
                  <a:gd name="T3" fmla="*/ 2 h 2"/>
                  <a:gd name="T4" fmla="*/ 2 w 4"/>
                  <a:gd name="T5" fmla="*/ 1 h 2"/>
                  <a:gd name="T6" fmla="*/ 3 w 4"/>
                  <a:gd name="T7" fmla="*/ 0 h 2"/>
                  <a:gd name="T8" fmla="*/ 4 w 4"/>
                  <a:gd name="T9" fmla="*/ 0 h 2"/>
                  <a:gd name="T10" fmla="*/ 3 w 4"/>
                  <a:gd name="T11" fmla="*/ 0 h 2"/>
                  <a:gd name="T12" fmla="*/ 3 w 4"/>
                  <a:gd name="T13" fmla="*/ 0 h 2"/>
                  <a:gd name="T14" fmla="*/ 2 w 4"/>
                  <a:gd name="T15" fmla="*/ 1 h 2"/>
                  <a:gd name="T16" fmla="*/ 0 w 4"/>
                  <a:gd name="T17" fmla="*/ 2 h 2"/>
                  <a:gd name="T18" fmla="*/ 1 w 4"/>
                  <a:gd name="T19"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2">
                    <a:moveTo>
                      <a:pt x="1" y="2"/>
                    </a:moveTo>
                    <a:cubicBezTo>
                      <a:pt x="1" y="2"/>
                      <a:pt x="1" y="2"/>
                      <a:pt x="2" y="2"/>
                    </a:cubicBezTo>
                    <a:cubicBezTo>
                      <a:pt x="2" y="1"/>
                      <a:pt x="2" y="1"/>
                      <a:pt x="2" y="1"/>
                    </a:cubicBezTo>
                    <a:cubicBezTo>
                      <a:pt x="3" y="1"/>
                      <a:pt x="3" y="1"/>
                      <a:pt x="3" y="0"/>
                    </a:cubicBezTo>
                    <a:cubicBezTo>
                      <a:pt x="3" y="0"/>
                      <a:pt x="3" y="0"/>
                      <a:pt x="4" y="0"/>
                    </a:cubicBezTo>
                    <a:cubicBezTo>
                      <a:pt x="4" y="0"/>
                      <a:pt x="4" y="0"/>
                      <a:pt x="3" y="0"/>
                    </a:cubicBezTo>
                    <a:cubicBezTo>
                      <a:pt x="3" y="0"/>
                      <a:pt x="3" y="0"/>
                      <a:pt x="3" y="0"/>
                    </a:cubicBezTo>
                    <a:cubicBezTo>
                      <a:pt x="2" y="0"/>
                      <a:pt x="2" y="0"/>
                      <a:pt x="2" y="1"/>
                    </a:cubicBezTo>
                    <a:cubicBezTo>
                      <a:pt x="1" y="1"/>
                      <a:pt x="1" y="2"/>
                      <a:pt x="0" y="2"/>
                    </a:cubicBezTo>
                    <a:cubicBezTo>
                      <a:pt x="0" y="2"/>
                      <a:pt x="0" y="2"/>
                      <a:pt x="1" y="2"/>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509" name="Freeform 3181">
                <a:extLst>
                  <a:ext uri="{FF2B5EF4-FFF2-40B4-BE49-F238E27FC236}">
                    <a16:creationId xmlns:a16="http://schemas.microsoft.com/office/drawing/2014/main" id="{9CFC6BDC-1ED3-6C05-E0F2-BC17B2A55CD9}"/>
                  </a:ext>
                </a:extLst>
              </p:cNvPr>
              <p:cNvSpPr>
                <a:spLocks/>
              </p:cNvSpPr>
              <p:nvPr/>
            </p:nvSpPr>
            <p:spPr bwMode="auto">
              <a:xfrm>
                <a:off x="4448175" y="2943225"/>
                <a:ext cx="6350" cy="3175"/>
              </a:xfrm>
              <a:custGeom>
                <a:avLst/>
                <a:gdLst>
                  <a:gd name="T0" fmla="*/ 2 w 2"/>
                  <a:gd name="T1" fmla="*/ 0 h 1"/>
                  <a:gd name="T2" fmla="*/ 1 w 2"/>
                  <a:gd name="T3" fmla="*/ 0 h 1"/>
                  <a:gd name="T4" fmla="*/ 1 w 2"/>
                  <a:gd name="T5" fmla="*/ 1 h 1"/>
                  <a:gd name="T6" fmla="*/ 1 w 2"/>
                  <a:gd name="T7" fmla="*/ 1 h 1"/>
                  <a:gd name="T8" fmla="*/ 2 w 2"/>
                  <a:gd name="T9" fmla="*/ 1 h 1"/>
                  <a:gd name="T10" fmla="*/ 2 w 2"/>
                  <a:gd name="T11" fmla="*/ 0 h 1"/>
                </a:gdLst>
                <a:ahLst/>
                <a:cxnLst>
                  <a:cxn ang="0">
                    <a:pos x="T0" y="T1"/>
                  </a:cxn>
                  <a:cxn ang="0">
                    <a:pos x="T2" y="T3"/>
                  </a:cxn>
                  <a:cxn ang="0">
                    <a:pos x="T4" y="T5"/>
                  </a:cxn>
                  <a:cxn ang="0">
                    <a:pos x="T6" y="T7"/>
                  </a:cxn>
                  <a:cxn ang="0">
                    <a:pos x="T8" y="T9"/>
                  </a:cxn>
                  <a:cxn ang="0">
                    <a:pos x="T10" y="T11"/>
                  </a:cxn>
                </a:cxnLst>
                <a:rect l="0" t="0" r="r" b="b"/>
                <a:pathLst>
                  <a:path w="2" h="1">
                    <a:moveTo>
                      <a:pt x="2" y="0"/>
                    </a:moveTo>
                    <a:cubicBezTo>
                      <a:pt x="2" y="0"/>
                      <a:pt x="1" y="0"/>
                      <a:pt x="1" y="0"/>
                    </a:cubicBezTo>
                    <a:cubicBezTo>
                      <a:pt x="1" y="0"/>
                      <a:pt x="0" y="1"/>
                      <a:pt x="1" y="1"/>
                    </a:cubicBezTo>
                    <a:cubicBezTo>
                      <a:pt x="1" y="1"/>
                      <a:pt x="1" y="1"/>
                      <a:pt x="1" y="1"/>
                    </a:cubicBezTo>
                    <a:cubicBezTo>
                      <a:pt x="1" y="1"/>
                      <a:pt x="2" y="1"/>
                      <a:pt x="2" y="1"/>
                    </a:cubicBezTo>
                    <a:cubicBezTo>
                      <a:pt x="2" y="0"/>
                      <a:pt x="2" y="0"/>
                      <a:pt x="2" y="0"/>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510" name="Freeform 3182">
                <a:extLst>
                  <a:ext uri="{FF2B5EF4-FFF2-40B4-BE49-F238E27FC236}">
                    <a16:creationId xmlns:a16="http://schemas.microsoft.com/office/drawing/2014/main" id="{C7B5E3AD-D7BA-790B-B15F-C325ECB78DD2}"/>
                  </a:ext>
                </a:extLst>
              </p:cNvPr>
              <p:cNvSpPr>
                <a:spLocks/>
              </p:cNvSpPr>
              <p:nvPr/>
            </p:nvSpPr>
            <p:spPr bwMode="auto">
              <a:xfrm>
                <a:off x="4492625" y="2900362"/>
                <a:ext cx="11113" cy="20637"/>
              </a:xfrm>
              <a:custGeom>
                <a:avLst/>
                <a:gdLst>
                  <a:gd name="T0" fmla="*/ 3 w 4"/>
                  <a:gd name="T1" fmla="*/ 0 h 7"/>
                  <a:gd name="T2" fmla="*/ 3 w 4"/>
                  <a:gd name="T3" fmla="*/ 1 h 7"/>
                  <a:gd name="T4" fmla="*/ 3 w 4"/>
                  <a:gd name="T5" fmla="*/ 2 h 7"/>
                  <a:gd name="T6" fmla="*/ 1 w 4"/>
                  <a:gd name="T7" fmla="*/ 2 h 7"/>
                  <a:gd name="T8" fmla="*/ 0 w 4"/>
                  <a:gd name="T9" fmla="*/ 3 h 7"/>
                  <a:gd name="T10" fmla="*/ 0 w 4"/>
                  <a:gd name="T11" fmla="*/ 5 h 7"/>
                  <a:gd name="T12" fmla="*/ 0 w 4"/>
                  <a:gd name="T13" fmla="*/ 7 h 7"/>
                  <a:gd name="T14" fmla="*/ 0 w 4"/>
                  <a:gd name="T15" fmla="*/ 5 h 7"/>
                  <a:gd name="T16" fmla="*/ 0 w 4"/>
                  <a:gd name="T17" fmla="*/ 4 h 7"/>
                  <a:gd name="T18" fmla="*/ 0 w 4"/>
                  <a:gd name="T19" fmla="*/ 4 h 7"/>
                  <a:gd name="T20" fmla="*/ 0 w 4"/>
                  <a:gd name="T21" fmla="*/ 3 h 7"/>
                  <a:gd name="T22" fmla="*/ 0 w 4"/>
                  <a:gd name="T23" fmla="*/ 2 h 7"/>
                  <a:gd name="T24" fmla="*/ 1 w 4"/>
                  <a:gd name="T25" fmla="*/ 1 h 7"/>
                  <a:gd name="T26" fmla="*/ 2 w 4"/>
                  <a:gd name="T27" fmla="*/ 1 h 7"/>
                  <a:gd name="T28" fmla="*/ 3 w 4"/>
                  <a:gd name="T29" fmla="*/ 0 h 7"/>
                  <a:gd name="T30" fmla="*/ 3 w 4"/>
                  <a:gd name="T31"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 h="7">
                    <a:moveTo>
                      <a:pt x="3" y="0"/>
                    </a:moveTo>
                    <a:cubicBezTo>
                      <a:pt x="4" y="0"/>
                      <a:pt x="3" y="0"/>
                      <a:pt x="3" y="1"/>
                    </a:cubicBezTo>
                    <a:cubicBezTo>
                      <a:pt x="3" y="1"/>
                      <a:pt x="3" y="2"/>
                      <a:pt x="3" y="2"/>
                    </a:cubicBezTo>
                    <a:cubicBezTo>
                      <a:pt x="2" y="2"/>
                      <a:pt x="2" y="2"/>
                      <a:pt x="1" y="2"/>
                    </a:cubicBezTo>
                    <a:cubicBezTo>
                      <a:pt x="1" y="3"/>
                      <a:pt x="1" y="3"/>
                      <a:pt x="0" y="3"/>
                    </a:cubicBezTo>
                    <a:cubicBezTo>
                      <a:pt x="0" y="4"/>
                      <a:pt x="0" y="4"/>
                      <a:pt x="0" y="5"/>
                    </a:cubicBezTo>
                    <a:cubicBezTo>
                      <a:pt x="0" y="6"/>
                      <a:pt x="0" y="7"/>
                      <a:pt x="0" y="7"/>
                    </a:cubicBezTo>
                    <a:cubicBezTo>
                      <a:pt x="0" y="7"/>
                      <a:pt x="0" y="6"/>
                      <a:pt x="0" y="5"/>
                    </a:cubicBezTo>
                    <a:cubicBezTo>
                      <a:pt x="0" y="5"/>
                      <a:pt x="0" y="4"/>
                      <a:pt x="0" y="4"/>
                    </a:cubicBezTo>
                    <a:cubicBezTo>
                      <a:pt x="0" y="4"/>
                      <a:pt x="0" y="4"/>
                      <a:pt x="0" y="4"/>
                    </a:cubicBezTo>
                    <a:cubicBezTo>
                      <a:pt x="0" y="3"/>
                      <a:pt x="0" y="3"/>
                      <a:pt x="0" y="3"/>
                    </a:cubicBezTo>
                    <a:cubicBezTo>
                      <a:pt x="0" y="2"/>
                      <a:pt x="0" y="2"/>
                      <a:pt x="0" y="2"/>
                    </a:cubicBezTo>
                    <a:cubicBezTo>
                      <a:pt x="1" y="2"/>
                      <a:pt x="1" y="2"/>
                      <a:pt x="1" y="1"/>
                    </a:cubicBezTo>
                    <a:cubicBezTo>
                      <a:pt x="1" y="1"/>
                      <a:pt x="2" y="1"/>
                      <a:pt x="2" y="1"/>
                    </a:cubicBezTo>
                    <a:cubicBezTo>
                      <a:pt x="3" y="1"/>
                      <a:pt x="3" y="1"/>
                      <a:pt x="3" y="0"/>
                    </a:cubicBezTo>
                    <a:cubicBezTo>
                      <a:pt x="3" y="0"/>
                      <a:pt x="3" y="0"/>
                      <a:pt x="3" y="0"/>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511" name="Freeform 3183">
                <a:extLst>
                  <a:ext uri="{FF2B5EF4-FFF2-40B4-BE49-F238E27FC236}">
                    <a16:creationId xmlns:a16="http://schemas.microsoft.com/office/drawing/2014/main" id="{FD4F4825-67DB-5B8A-0FF4-640BCA00B324}"/>
                  </a:ext>
                </a:extLst>
              </p:cNvPr>
              <p:cNvSpPr>
                <a:spLocks/>
              </p:cNvSpPr>
              <p:nvPr/>
            </p:nvSpPr>
            <p:spPr bwMode="auto">
              <a:xfrm>
                <a:off x="4457700" y="2936875"/>
                <a:ext cx="0" cy="3175"/>
              </a:xfrm>
              <a:custGeom>
                <a:avLst/>
                <a:gdLst>
                  <a:gd name="T0" fmla="*/ 1 h 1"/>
                  <a:gd name="T1" fmla="*/ 1 h 1"/>
                  <a:gd name="T2" fmla="*/ 0 h 1"/>
                  <a:gd name="T3" fmla="*/ 0 h 1"/>
                  <a:gd name="T4" fmla="*/ 0 h 1"/>
                  <a:gd name="T5" fmla="*/ 1 h 1"/>
                </a:gdLst>
                <a:ahLst/>
                <a:cxnLst>
                  <a:cxn ang="0">
                    <a:pos x="0" y="T0"/>
                  </a:cxn>
                  <a:cxn ang="0">
                    <a:pos x="0" y="T1"/>
                  </a:cxn>
                  <a:cxn ang="0">
                    <a:pos x="0" y="T2"/>
                  </a:cxn>
                  <a:cxn ang="0">
                    <a:pos x="0" y="T3"/>
                  </a:cxn>
                  <a:cxn ang="0">
                    <a:pos x="0" y="T4"/>
                  </a:cxn>
                  <a:cxn ang="0">
                    <a:pos x="0" y="T5"/>
                  </a:cxn>
                </a:cxnLst>
                <a:rect l="0" t="0" r="r" b="b"/>
                <a:pathLst>
                  <a:path h="1">
                    <a:moveTo>
                      <a:pt x="0" y="1"/>
                    </a:moveTo>
                    <a:cubicBezTo>
                      <a:pt x="0" y="1"/>
                      <a:pt x="0" y="1"/>
                      <a:pt x="0" y="1"/>
                    </a:cubicBezTo>
                    <a:cubicBezTo>
                      <a:pt x="0" y="0"/>
                      <a:pt x="0" y="0"/>
                      <a:pt x="0" y="0"/>
                    </a:cubicBezTo>
                    <a:cubicBezTo>
                      <a:pt x="0" y="0"/>
                      <a:pt x="0" y="0"/>
                      <a:pt x="0" y="0"/>
                    </a:cubicBezTo>
                    <a:cubicBezTo>
                      <a:pt x="0" y="0"/>
                      <a:pt x="0" y="0"/>
                      <a:pt x="0" y="0"/>
                    </a:cubicBezTo>
                    <a:cubicBezTo>
                      <a:pt x="0" y="0"/>
                      <a:pt x="0" y="1"/>
                      <a:pt x="0" y="1"/>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512" name="Freeform 3184">
                <a:extLst>
                  <a:ext uri="{FF2B5EF4-FFF2-40B4-BE49-F238E27FC236}">
                    <a16:creationId xmlns:a16="http://schemas.microsoft.com/office/drawing/2014/main" id="{00592715-8C88-C895-CF8F-2B0301FEFEBE}"/>
                  </a:ext>
                </a:extLst>
              </p:cNvPr>
              <p:cNvSpPr>
                <a:spLocks/>
              </p:cNvSpPr>
              <p:nvPr/>
            </p:nvSpPr>
            <p:spPr bwMode="auto">
              <a:xfrm>
                <a:off x="4454525" y="2914650"/>
                <a:ext cx="7938" cy="6350"/>
              </a:xfrm>
              <a:custGeom>
                <a:avLst/>
                <a:gdLst>
                  <a:gd name="T0" fmla="*/ 2 w 3"/>
                  <a:gd name="T1" fmla="*/ 0 h 2"/>
                  <a:gd name="T2" fmla="*/ 2 w 3"/>
                  <a:gd name="T3" fmla="*/ 0 h 2"/>
                  <a:gd name="T4" fmla="*/ 3 w 3"/>
                  <a:gd name="T5" fmla="*/ 1 h 2"/>
                  <a:gd name="T6" fmla="*/ 3 w 3"/>
                  <a:gd name="T7" fmla="*/ 2 h 2"/>
                  <a:gd name="T8" fmla="*/ 2 w 3"/>
                  <a:gd name="T9" fmla="*/ 2 h 2"/>
                  <a:gd name="T10" fmla="*/ 1 w 3"/>
                  <a:gd name="T11" fmla="*/ 2 h 2"/>
                  <a:gd name="T12" fmla="*/ 0 w 3"/>
                  <a:gd name="T13" fmla="*/ 2 h 2"/>
                  <a:gd name="T14" fmla="*/ 0 w 3"/>
                  <a:gd name="T15" fmla="*/ 1 h 2"/>
                  <a:gd name="T16" fmla="*/ 1 w 3"/>
                  <a:gd name="T17" fmla="*/ 1 h 2"/>
                  <a:gd name="T18" fmla="*/ 2 w 3"/>
                  <a:gd name="T19" fmla="*/ 1 h 2"/>
                  <a:gd name="T20" fmla="*/ 1 w 3"/>
                  <a:gd name="T21" fmla="*/ 1 h 2"/>
                  <a:gd name="T22" fmla="*/ 0 w 3"/>
                  <a:gd name="T23" fmla="*/ 0 h 2"/>
                  <a:gd name="T24" fmla="*/ 1 w 3"/>
                  <a:gd name="T25" fmla="*/ 0 h 2"/>
                  <a:gd name="T26" fmla="*/ 2 w 3"/>
                  <a:gd name="T2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 h="2">
                    <a:moveTo>
                      <a:pt x="2" y="0"/>
                    </a:moveTo>
                    <a:cubicBezTo>
                      <a:pt x="2" y="0"/>
                      <a:pt x="2" y="0"/>
                      <a:pt x="2" y="0"/>
                    </a:cubicBezTo>
                    <a:cubicBezTo>
                      <a:pt x="2" y="1"/>
                      <a:pt x="3" y="1"/>
                      <a:pt x="3" y="1"/>
                    </a:cubicBezTo>
                    <a:cubicBezTo>
                      <a:pt x="3" y="1"/>
                      <a:pt x="3" y="1"/>
                      <a:pt x="3" y="2"/>
                    </a:cubicBezTo>
                    <a:cubicBezTo>
                      <a:pt x="2" y="2"/>
                      <a:pt x="2" y="2"/>
                      <a:pt x="2" y="2"/>
                    </a:cubicBezTo>
                    <a:cubicBezTo>
                      <a:pt x="2" y="2"/>
                      <a:pt x="2" y="2"/>
                      <a:pt x="1" y="2"/>
                    </a:cubicBezTo>
                    <a:cubicBezTo>
                      <a:pt x="1" y="2"/>
                      <a:pt x="1" y="2"/>
                      <a:pt x="0" y="2"/>
                    </a:cubicBezTo>
                    <a:cubicBezTo>
                      <a:pt x="0" y="2"/>
                      <a:pt x="0" y="1"/>
                      <a:pt x="0" y="1"/>
                    </a:cubicBezTo>
                    <a:cubicBezTo>
                      <a:pt x="0" y="1"/>
                      <a:pt x="1" y="1"/>
                      <a:pt x="1" y="1"/>
                    </a:cubicBezTo>
                    <a:cubicBezTo>
                      <a:pt x="1" y="1"/>
                      <a:pt x="2" y="1"/>
                      <a:pt x="2" y="1"/>
                    </a:cubicBezTo>
                    <a:cubicBezTo>
                      <a:pt x="1" y="1"/>
                      <a:pt x="1" y="1"/>
                      <a:pt x="1" y="1"/>
                    </a:cubicBezTo>
                    <a:cubicBezTo>
                      <a:pt x="1" y="1"/>
                      <a:pt x="1" y="1"/>
                      <a:pt x="0" y="0"/>
                    </a:cubicBezTo>
                    <a:cubicBezTo>
                      <a:pt x="1" y="0"/>
                      <a:pt x="1" y="0"/>
                      <a:pt x="1" y="0"/>
                    </a:cubicBezTo>
                    <a:cubicBezTo>
                      <a:pt x="2" y="0"/>
                      <a:pt x="2" y="0"/>
                      <a:pt x="2" y="0"/>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513" name="Freeform 3185">
                <a:extLst>
                  <a:ext uri="{FF2B5EF4-FFF2-40B4-BE49-F238E27FC236}">
                    <a16:creationId xmlns:a16="http://schemas.microsoft.com/office/drawing/2014/main" id="{35406B27-F0EF-5235-C103-2761DC12E57A}"/>
                  </a:ext>
                </a:extLst>
              </p:cNvPr>
              <p:cNvSpPr>
                <a:spLocks/>
              </p:cNvSpPr>
              <p:nvPr/>
            </p:nvSpPr>
            <p:spPr bwMode="auto">
              <a:xfrm>
                <a:off x="4446588" y="2892425"/>
                <a:ext cx="1588" cy="1587"/>
              </a:xfrm>
              <a:custGeom>
                <a:avLst/>
                <a:gdLst>
                  <a:gd name="T0" fmla="*/ 1 w 1"/>
                  <a:gd name="T1" fmla="*/ 0 h 1"/>
                  <a:gd name="T2" fmla="*/ 1 w 1"/>
                  <a:gd name="T3" fmla="*/ 1 h 1"/>
                  <a:gd name="T4" fmla="*/ 1 w 1"/>
                  <a:gd name="T5" fmla="*/ 1 h 1"/>
                  <a:gd name="T6" fmla="*/ 1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0" y="1"/>
                      <a:pt x="1" y="1"/>
                      <a:pt x="1" y="1"/>
                    </a:cubicBezTo>
                    <a:cubicBezTo>
                      <a:pt x="1" y="1"/>
                      <a:pt x="1" y="1"/>
                      <a:pt x="1" y="1"/>
                    </a:cubicBezTo>
                    <a:cubicBezTo>
                      <a:pt x="1" y="1"/>
                      <a:pt x="1" y="1"/>
                      <a:pt x="1" y="1"/>
                    </a:cubicBezTo>
                    <a:cubicBezTo>
                      <a:pt x="1" y="0"/>
                      <a:pt x="1" y="0"/>
                      <a:pt x="1" y="0"/>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514" name="Freeform 3186">
                <a:extLst>
                  <a:ext uri="{FF2B5EF4-FFF2-40B4-BE49-F238E27FC236}">
                    <a16:creationId xmlns:a16="http://schemas.microsoft.com/office/drawing/2014/main" id="{1CFA8D31-31B0-B299-BC51-7C6C30C33D04}"/>
                  </a:ext>
                </a:extLst>
              </p:cNvPr>
              <p:cNvSpPr>
                <a:spLocks/>
              </p:cNvSpPr>
              <p:nvPr/>
            </p:nvSpPr>
            <p:spPr bwMode="auto">
              <a:xfrm>
                <a:off x="4443413" y="2871787"/>
                <a:ext cx="7938" cy="3175"/>
              </a:xfrm>
              <a:custGeom>
                <a:avLst/>
                <a:gdLst>
                  <a:gd name="T0" fmla="*/ 3 w 3"/>
                  <a:gd name="T1" fmla="*/ 0 h 1"/>
                  <a:gd name="T2" fmla="*/ 3 w 3"/>
                  <a:gd name="T3" fmla="*/ 1 h 1"/>
                  <a:gd name="T4" fmla="*/ 1 w 3"/>
                  <a:gd name="T5" fmla="*/ 1 h 1"/>
                  <a:gd name="T6" fmla="*/ 1 w 3"/>
                  <a:gd name="T7" fmla="*/ 1 h 1"/>
                  <a:gd name="T8" fmla="*/ 1 w 3"/>
                  <a:gd name="T9" fmla="*/ 0 h 1"/>
                  <a:gd name="T10" fmla="*/ 3 w 3"/>
                  <a:gd name="T11" fmla="*/ 0 h 1"/>
                </a:gdLst>
                <a:ahLst/>
                <a:cxnLst>
                  <a:cxn ang="0">
                    <a:pos x="T0" y="T1"/>
                  </a:cxn>
                  <a:cxn ang="0">
                    <a:pos x="T2" y="T3"/>
                  </a:cxn>
                  <a:cxn ang="0">
                    <a:pos x="T4" y="T5"/>
                  </a:cxn>
                  <a:cxn ang="0">
                    <a:pos x="T6" y="T7"/>
                  </a:cxn>
                  <a:cxn ang="0">
                    <a:pos x="T8" y="T9"/>
                  </a:cxn>
                  <a:cxn ang="0">
                    <a:pos x="T10" y="T11"/>
                  </a:cxn>
                </a:cxnLst>
                <a:rect l="0" t="0" r="r" b="b"/>
                <a:pathLst>
                  <a:path w="3" h="1">
                    <a:moveTo>
                      <a:pt x="3" y="0"/>
                    </a:moveTo>
                    <a:cubicBezTo>
                      <a:pt x="3" y="0"/>
                      <a:pt x="3" y="0"/>
                      <a:pt x="3" y="1"/>
                    </a:cubicBezTo>
                    <a:cubicBezTo>
                      <a:pt x="2" y="1"/>
                      <a:pt x="2" y="1"/>
                      <a:pt x="1" y="1"/>
                    </a:cubicBezTo>
                    <a:cubicBezTo>
                      <a:pt x="1" y="1"/>
                      <a:pt x="1" y="1"/>
                      <a:pt x="1" y="1"/>
                    </a:cubicBezTo>
                    <a:cubicBezTo>
                      <a:pt x="0" y="1"/>
                      <a:pt x="1" y="0"/>
                      <a:pt x="1" y="0"/>
                    </a:cubicBezTo>
                    <a:cubicBezTo>
                      <a:pt x="2" y="0"/>
                      <a:pt x="3" y="0"/>
                      <a:pt x="3" y="0"/>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515" name="Freeform 3187">
                <a:extLst>
                  <a:ext uri="{FF2B5EF4-FFF2-40B4-BE49-F238E27FC236}">
                    <a16:creationId xmlns:a16="http://schemas.microsoft.com/office/drawing/2014/main" id="{DC3FCBC7-D67F-E3DE-253B-7AEFF67CDE2F}"/>
                  </a:ext>
                </a:extLst>
              </p:cNvPr>
              <p:cNvSpPr>
                <a:spLocks/>
              </p:cNvSpPr>
              <p:nvPr/>
            </p:nvSpPr>
            <p:spPr bwMode="auto">
              <a:xfrm>
                <a:off x="4448175" y="2857500"/>
                <a:ext cx="6350" cy="7937"/>
              </a:xfrm>
              <a:custGeom>
                <a:avLst/>
                <a:gdLst>
                  <a:gd name="T0" fmla="*/ 1 w 2"/>
                  <a:gd name="T1" fmla="*/ 0 h 3"/>
                  <a:gd name="T2" fmla="*/ 1 w 2"/>
                  <a:gd name="T3" fmla="*/ 1 h 3"/>
                  <a:gd name="T4" fmla="*/ 1 w 2"/>
                  <a:gd name="T5" fmla="*/ 2 h 3"/>
                  <a:gd name="T6" fmla="*/ 0 w 2"/>
                  <a:gd name="T7" fmla="*/ 2 h 3"/>
                  <a:gd name="T8" fmla="*/ 0 w 2"/>
                  <a:gd name="T9" fmla="*/ 2 h 3"/>
                  <a:gd name="T10" fmla="*/ 0 w 2"/>
                  <a:gd name="T11" fmla="*/ 1 h 3"/>
                  <a:gd name="T12" fmla="*/ 1 w 2"/>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1" y="0"/>
                    </a:moveTo>
                    <a:cubicBezTo>
                      <a:pt x="1" y="0"/>
                      <a:pt x="1" y="0"/>
                      <a:pt x="1" y="1"/>
                    </a:cubicBezTo>
                    <a:cubicBezTo>
                      <a:pt x="1" y="1"/>
                      <a:pt x="2" y="2"/>
                      <a:pt x="1" y="2"/>
                    </a:cubicBezTo>
                    <a:cubicBezTo>
                      <a:pt x="1" y="3"/>
                      <a:pt x="0" y="3"/>
                      <a:pt x="0" y="2"/>
                    </a:cubicBezTo>
                    <a:cubicBezTo>
                      <a:pt x="0" y="2"/>
                      <a:pt x="0" y="2"/>
                      <a:pt x="0" y="2"/>
                    </a:cubicBezTo>
                    <a:cubicBezTo>
                      <a:pt x="0" y="1"/>
                      <a:pt x="0" y="1"/>
                      <a:pt x="0" y="1"/>
                    </a:cubicBezTo>
                    <a:cubicBezTo>
                      <a:pt x="0" y="0"/>
                      <a:pt x="0" y="0"/>
                      <a:pt x="1" y="0"/>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516" name="Freeform 3188">
                <a:extLst>
                  <a:ext uri="{FF2B5EF4-FFF2-40B4-BE49-F238E27FC236}">
                    <a16:creationId xmlns:a16="http://schemas.microsoft.com/office/drawing/2014/main" id="{D47F18B7-5885-4109-CF03-918636056B45}"/>
                  </a:ext>
                </a:extLst>
              </p:cNvPr>
              <p:cNvSpPr>
                <a:spLocks/>
              </p:cNvSpPr>
              <p:nvPr/>
            </p:nvSpPr>
            <p:spPr bwMode="auto">
              <a:xfrm>
                <a:off x="4486275" y="2817812"/>
                <a:ext cx="6350" cy="7937"/>
              </a:xfrm>
              <a:custGeom>
                <a:avLst/>
                <a:gdLst>
                  <a:gd name="T0" fmla="*/ 0 w 2"/>
                  <a:gd name="T1" fmla="*/ 2 h 3"/>
                  <a:gd name="T2" fmla="*/ 1 w 2"/>
                  <a:gd name="T3" fmla="*/ 2 h 3"/>
                  <a:gd name="T4" fmla="*/ 2 w 2"/>
                  <a:gd name="T5" fmla="*/ 1 h 3"/>
                  <a:gd name="T6" fmla="*/ 2 w 2"/>
                  <a:gd name="T7" fmla="*/ 0 h 3"/>
                  <a:gd name="T8" fmla="*/ 1 w 2"/>
                  <a:gd name="T9" fmla="*/ 1 h 3"/>
                  <a:gd name="T10" fmla="*/ 0 w 2"/>
                  <a:gd name="T11" fmla="*/ 2 h 3"/>
                </a:gdLst>
                <a:ahLst/>
                <a:cxnLst>
                  <a:cxn ang="0">
                    <a:pos x="T0" y="T1"/>
                  </a:cxn>
                  <a:cxn ang="0">
                    <a:pos x="T2" y="T3"/>
                  </a:cxn>
                  <a:cxn ang="0">
                    <a:pos x="T4" y="T5"/>
                  </a:cxn>
                  <a:cxn ang="0">
                    <a:pos x="T6" y="T7"/>
                  </a:cxn>
                  <a:cxn ang="0">
                    <a:pos x="T8" y="T9"/>
                  </a:cxn>
                  <a:cxn ang="0">
                    <a:pos x="T10" y="T11"/>
                  </a:cxn>
                </a:cxnLst>
                <a:rect l="0" t="0" r="r" b="b"/>
                <a:pathLst>
                  <a:path w="2" h="3">
                    <a:moveTo>
                      <a:pt x="0" y="2"/>
                    </a:moveTo>
                    <a:cubicBezTo>
                      <a:pt x="0" y="2"/>
                      <a:pt x="0" y="3"/>
                      <a:pt x="1" y="2"/>
                    </a:cubicBezTo>
                    <a:cubicBezTo>
                      <a:pt x="1" y="2"/>
                      <a:pt x="1" y="1"/>
                      <a:pt x="2" y="1"/>
                    </a:cubicBezTo>
                    <a:cubicBezTo>
                      <a:pt x="2" y="1"/>
                      <a:pt x="2" y="0"/>
                      <a:pt x="2" y="0"/>
                    </a:cubicBezTo>
                    <a:cubicBezTo>
                      <a:pt x="2" y="0"/>
                      <a:pt x="1" y="0"/>
                      <a:pt x="1" y="1"/>
                    </a:cubicBezTo>
                    <a:cubicBezTo>
                      <a:pt x="1" y="1"/>
                      <a:pt x="0" y="1"/>
                      <a:pt x="0" y="2"/>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517" name="Freeform 3189">
                <a:extLst>
                  <a:ext uri="{FF2B5EF4-FFF2-40B4-BE49-F238E27FC236}">
                    <a16:creationId xmlns:a16="http://schemas.microsoft.com/office/drawing/2014/main" id="{3F8071A4-2857-344A-4400-BFF39F66473B}"/>
                  </a:ext>
                </a:extLst>
              </p:cNvPr>
              <p:cNvSpPr>
                <a:spLocks/>
              </p:cNvSpPr>
              <p:nvPr/>
            </p:nvSpPr>
            <p:spPr bwMode="auto">
              <a:xfrm>
                <a:off x="4518025" y="2805112"/>
                <a:ext cx="4763" cy="6350"/>
              </a:xfrm>
              <a:custGeom>
                <a:avLst/>
                <a:gdLst>
                  <a:gd name="T0" fmla="*/ 0 w 2"/>
                  <a:gd name="T1" fmla="*/ 1 h 2"/>
                  <a:gd name="T2" fmla="*/ 0 w 2"/>
                  <a:gd name="T3" fmla="*/ 2 h 2"/>
                  <a:gd name="T4" fmla="*/ 1 w 2"/>
                  <a:gd name="T5" fmla="*/ 2 h 2"/>
                  <a:gd name="T6" fmla="*/ 1 w 2"/>
                  <a:gd name="T7" fmla="*/ 1 h 2"/>
                  <a:gd name="T8" fmla="*/ 0 w 2"/>
                  <a:gd name="T9" fmla="*/ 1 h 2"/>
                </a:gdLst>
                <a:ahLst/>
                <a:cxnLst>
                  <a:cxn ang="0">
                    <a:pos x="T0" y="T1"/>
                  </a:cxn>
                  <a:cxn ang="0">
                    <a:pos x="T2" y="T3"/>
                  </a:cxn>
                  <a:cxn ang="0">
                    <a:pos x="T4" y="T5"/>
                  </a:cxn>
                  <a:cxn ang="0">
                    <a:pos x="T6" y="T7"/>
                  </a:cxn>
                  <a:cxn ang="0">
                    <a:pos x="T8" y="T9"/>
                  </a:cxn>
                </a:cxnLst>
                <a:rect l="0" t="0" r="r" b="b"/>
                <a:pathLst>
                  <a:path w="2" h="2">
                    <a:moveTo>
                      <a:pt x="0" y="1"/>
                    </a:moveTo>
                    <a:cubicBezTo>
                      <a:pt x="0" y="1"/>
                      <a:pt x="0" y="2"/>
                      <a:pt x="0" y="2"/>
                    </a:cubicBezTo>
                    <a:cubicBezTo>
                      <a:pt x="1" y="2"/>
                      <a:pt x="1" y="2"/>
                      <a:pt x="1" y="2"/>
                    </a:cubicBezTo>
                    <a:cubicBezTo>
                      <a:pt x="2" y="1"/>
                      <a:pt x="1" y="1"/>
                      <a:pt x="1" y="1"/>
                    </a:cubicBezTo>
                    <a:cubicBezTo>
                      <a:pt x="1" y="1"/>
                      <a:pt x="0" y="0"/>
                      <a:pt x="0" y="1"/>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518" name="Freeform 3190">
                <a:extLst>
                  <a:ext uri="{FF2B5EF4-FFF2-40B4-BE49-F238E27FC236}">
                    <a16:creationId xmlns:a16="http://schemas.microsoft.com/office/drawing/2014/main" id="{7E27AC57-CB17-1DE9-4E3E-4EDF71DFDB55}"/>
                  </a:ext>
                </a:extLst>
              </p:cNvPr>
              <p:cNvSpPr>
                <a:spLocks/>
              </p:cNvSpPr>
              <p:nvPr/>
            </p:nvSpPr>
            <p:spPr bwMode="auto">
              <a:xfrm>
                <a:off x="4518025" y="2794000"/>
                <a:ext cx="11113" cy="7937"/>
              </a:xfrm>
              <a:custGeom>
                <a:avLst/>
                <a:gdLst>
                  <a:gd name="T0" fmla="*/ 0 w 4"/>
                  <a:gd name="T1" fmla="*/ 2 h 3"/>
                  <a:gd name="T2" fmla="*/ 0 w 4"/>
                  <a:gd name="T3" fmla="*/ 1 h 3"/>
                  <a:gd name="T4" fmla="*/ 1 w 4"/>
                  <a:gd name="T5" fmla="*/ 1 h 3"/>
                  <a:gd name="T6" fmla="*/ 2 w 4"/>
                  <a:gd name="T7" fmla="*/ 0 h 3"/>
                  <a:gd name="T8" fmla="*/ 2 w 4"/>
                  <a:gd name="T9" fmla="*/ 0 h 3"/>
                  <a:gd name="T10" fmla="*/ 2 w 4"/>
                  <a:gd name="T11" fmla="*/ 0 h 3"/>
                  <a:gd name="T12" fmla="*/ 3 w 4"/>
                  <a:gd name="T13" fmla="*/ 0 h 3"/>
                  <a:gd name="T14" fmla="*/ 4 w 4"/>
                  <a:gd name="T15" fmla="*/ 1 h 3"/>
                  <a:gd name="T16" fmla="*/ 4 w 4"/>
                  <a:gd name="T17" fmla="*/ 2 h 3"/>
                  <a:gd name="T18" fmla="*/ 4 w 4"/>
                  <a:gd name="T19" fmla="*/ 3 h 3"/>
                  <a:gd name="T20" fmla="*/ 2 w 4"/>
                  <a:gd name="T21" fmla="*/ 3 h 3"/>
                  <a:gd name="T22" fmla="*/ 2 w 4"/>
                  <a:gd name="T23" fmla="*/ 3 h 3"/>
                  <a:gd name="T24" fmla="*/ 1 w 4"/>
                  <a:gd name="T25" fmla="*/ 2 h 3"/>
                  <a:gd name="T26" fmla="*/ 1 w 4"/>
                  <a:gd name="T27" fmla="*/ 3 h 3"/>
                  <a:gd name="T28" fmla="*/ 1 w 4"/>
                  <a:gd name="T29" fmla="*/ 3 h 3"/>
                  <a:gd name="T30" fmla="*/ 0 w 4"/>
                  <a:gd name="T31"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 h="3">
                    <a:moveTo>
                      <a:pt x="0" y="2"/>
                    </a:moveTo>
                    <a:cubicBezTo>
                      <a:pt x="0" y="2"/>
                      <a:pt x="0" y="1"/>
                      <a:pt x="0" y="1"/>
                    </a:cubicBezTo>
                    <a:cubicBezTo>
                      <a:pt x="1" y="1"/>
                      <a:pt x="1" y="1"/>
                      <a:pt x="1" y="1"/>
                    </a:cubicBezTo>
                    <a:cubicBezTo>
                      <a:pt x="2" y="1"/>
                      <a:pt x="1" y="1"/>
                      <a:pt x="2" y="0"/>
                    </a:cubicBezTo>
                    <a:cubicBezTo>
                      <a:pt x="2" y="0"/>
                      <a:pt x="2" y="0"/>
                      <a:pt x="2" y="0"/>
                    </a:cubicBezTo>
                    <a:cubicBezTo>
                      <a:pt x="2" y="0"/>
                      <a:pt x="2" y="0"/>
                      <a:pt x="2" y="0"/>
                    </a:cubicBezTo>
                    <a:cubicBezTo>
                      <a:pt x="3" y="0"/>
                      <a:pt x="3" y="0"/>
                      <a:pt x="3" y="0"/>
                    </a:cubicBezTo>
                    <a:cubicBezTo>
                      <a:pt x="3" y="0"/>
                      <a:pt x="3" y="1"/>
                      <a:pt x="4" y="1"/>
                    </a:cubicBezTo>
                    <a:cubicBezTo>
                      <a:pt x="4" y="1"/>
                      <a:pt x="4" y="1"/>
                      <a:pt x="4" y="2"/>
                    </a:cubicBezTo>
                    <a:cubicBezTo>
                      <a:pt x="4" y="2"/>
                      <a:pt x="4" y="3"/>
                      <a:pt x="4" y="3"/>
                    </a:cubicBezTo>
                    <a:cubicBezTo>
                      <a:pt x="3" y="3"/>
                      <a:pt x="3" y="3"/>
                      <a:pt x="2" y="3"/>
                    </a:cubicBezTo>
                    <a:cubicBezTo>
                      <a:pt x="2" y="3"/>
                      <a:pt x="2" y="3"/>
                      <a:pt x="2" y="3"/>
                    </a:cubicBezTo>
                    <a:cubicBezTo>
                      <a:pt x="2" y="2"/>
                      <a:pt x="2" y="2"/>
                      <a:pt x="1" y="2"/>
                    </a:cubicBezTo>
                    <a:cubicBezTo>
                      <a:pt x="1" y="2"/>
                      <a:pt x="1" y="3"/>
                      <a:pt x="1" y="3"/>
                    </a:cubicBezTo>
                    <a:cubicBezTo>
                      <a:pt x="1" y="3"/>
                      <a:pt x="1" y="3"/>
                      <a:pt x="1" y="3"/>
                    </a:cubicBezTo>
                    <a:cubicBezTo>
                      <a:pt x="0" y="3"/>
                      <a:pt x="0" y="2"/>
                      <a:pt x="0" y="2"/>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519" name="Freeform 3191">
                <a:extLst>
                  <a:ext uri="{FF2B5EF4-FFF2-40B4-BE49-F238E27FC236}">
                    <a16:creationId xmlns:a16="http://schemas.microsoft.com/office/drawing/2014/main" id="{79EA18E0-B3C8-B038-571E-106F21B0E35B}"/>
                  </a:ext>
                </a:extLst>
              </p:cNvPr>
              <p:cNvSpPr>
                <a:spLocks/>
              </p:cNvSpPr>
              <p:nvPr/>
            </p:nvSpPr>
            <p:spPr bwMode="auto">
              <a:xfrm>
                <a:off x="4532313" y="2779712"/>
                <a:ext cx="7938" cy="3175"/>
              </a:xfrm>
              <a:custGeom>
                <a:avLst/>
                <a:gdLst>
                  <a:gd name="T0" fmla="*/ 0 w 3"/>
                  <a:gd name="T1" fmla="*/ 1 h 1"/>
                  <a:gd name="T2" fmla="*/ 2 w 3"/>
                  <a:gd name="T3" fmla="*/ 1 h 1"/>
                  <a:gd name="T4" fmla="*/ 3 w 3"/>
                  <a:gd name="T5" fmla="*/ 0 h 1"/>
                  <a:gd name="T6" fmla="*/ 2 w 3"/>
                  <a:gd name="T7" fmla="*/ 0 h 1"/>
                  <a:gd name="T8" fmla="*/ 1 w 3"/>
                  <a:gd name="T9" fmla="*/ 0 h 1"/>
                  <a:gd name="T10" fmla="*/ 0 w 3"/>
                  <a:gd name="T11" fmla="*/ 1 h 1"/>
                </a:gdLst>
                <a:ahLst/>
                <a:cxnLst>
                  <a:cxn ang="0">
                    <a:pos x="T0" y="T1"/>
                  </a:cxn>
                  <a:cxn ang="0">
                    <a:pos x="T2" y="T3"/>
                  </a:cxn>
                  <a:cxn ang="0">
                    <a:pos x="T4" y="T5"/>
                  </a:cxn>
                  <a:cxn ang="0">
                    <a:pos x="T6" y="T7"/>
                  </a:cxn>
                  <a:cxn ang="0">
                    <a:pos x="T8" y="T9"/>
                  </a:cxn>
                  <a:cxn ang="0">
                    <a:pos x="T10" y="T11"/>
                  </a:cxn>
                </a:cxnLst>
                <a:rect l="0" t="0" r="r" b="b"/>
                <a:pathLst>
                  <a:path w="3" h="1">
                    <a:moveTo>
                      <a:pt x="0" y="1"/>
                    </a:moveTo>
                    <a:cubicBezTo>
                      <a:pt x="0" y="1"/>
                      <a:pt x="1" y="1"/>
                      <a:pt x="2" y="1"/>
                    </a:cubicBezTo>
                    <a:cubicBezTo>
                      <a:pt x="2" y="1"/>
                      <a:pt x="3" y="1"/>
                      <a:pt x="3" y="0"/>
                    </a:cubicBezTo>
                    <a:cubicBezTo>
                      <a:pt x="2" y="0"/>
                      <a:pt x="2" y="0"/>
                      <a:pt x="2" y="0"/>
                    </a:cubicBezTo>
                    <a:cubicBezTo>
                      <a:pt x="1" y="0"/>
                      <a:pt x="2" y="0"/>
                      <a:pt x="1" y="0"/>
                    </a:cubicBezTo>
                    <a:cubicBezTo>
                      <a:pt x="1" y="1"/>
                      <a:pt x="0" y="0"/>
                      <a:pt x="0" y="1"/>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520" name="Freeform 3192">
                <a:extLst>
                  <a:ext uri="{FF2B5EF4-FFF2-40B4-BE49-F238E27FC236}">
                    <a16:creationId xmlns:a16="http://schemas.microsoft.com/office/drawing/2014/main" id="{81BCED10-1CB8-1F70-B8E1-F5DE03F0B70D}"/>
                  </a:ext>
                </a:extLst>
              </p:cNvPr>
              <p:cNvSpPr>
                <a:spLocks/>
              </p:cNvSpPr>
              <p:nvPr/>
            </p:nvSpPr>
            <p:spPr bwMode="auto">
              <a:xfrm>
                <a:off x="4529138" y="2782887"/>
                <a:ext cx="17463" cy="4762"/>
              </a:xfrm>
              <a:custGeom>
                <a:avLst/>
                <a:gdLst>
                  <a:gd name="T0" fmla="*/ 0 w 6"/>
                  <a:gd name="T1" fmla="*/ 2 h 2"/>
                  <a:gd name="T2" fmla="*/ 2 w 6"/>
                  <a:gd name="T3" fmla="*/ 2 h 2"/>
                  <a:gd name="T4" fmla="*/ 4 w 6"/>
                  <a:gd name="T5" fmla="*/ 2 h 2"/>
                  <a:gd name="T6" fmla="*/ 5 w 6"/>
                  <a:gd name="T7" fmla="*/ 2 h 2"/>
                  <a:gd name="T8" fmla="*/ 6 w 6"/>
                  <a:gd name="T9" fmla="*/ 1 h 2"/>
                  <a:gd name="T10" fmla="*/ 6 w 6"/>
                  <a:gd name="T11" fmla="*/ 0 h 2"/>
                  <a:gd name="T12" fmla="*/ 5 w 6"/>
                  <a:gd name="T13" fmla="*/ 0 h 2"/>
                  <a:gd name="T14" fmla="*/ 4 w 6"/>
                  <a:gd name="T15" fmla="*/ 0 h 2"/>
                  <a:gd name="T16" fmla="*/ 3 w 6"/>
                  <a:gd name="T17" fmla="*/ 1 h 2"/>
                  <a:gd name="T18" fmla="*/ 2 w 6"/>
                  <a:gd name="T19" fmla="*/ 1 h 2"/>
                  <a:gd name="T20" fmla="*/ 0 w 6"/>
                  <a:gd name="T21"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2">
                    <a:moveTo>
                      <a:pt x="0" y="2"/>
                    </a:moveTo>
                    <a:cubicBezTo>
                      <a:pt x="0" y="2"/>
                      <a:pt x="1" y="2"/>
                      <a:pt x="2" y="2"/>
                    </a:cubicBezTo>
                    <a:cubicBezTo>
                      <a:pt x="2" y="2"/>
                      <a:pt x="3" y="2"/>
                      <a:pt x="4" y="2"/>
                    </a:cubicBezTo>
                    <a:cubicBezTo>
                      <a:pt x="4" y="2"/>
                      <a:pt x="4" y="2"/>
                      <a:pt x="5" y="2"/>
                    </a:cubicBezTo>
                    <a:cubicBezTo>
                      <a:pt x="5" y="2"/>
                      <a:pt x="6" y="2"/>
                      <a:pt x="6" y="1"/>
                    </a:cubicBezTo>
                    <a:cubicBezTo>
                      <a:pt x="6" y="1"/>
                      <a:pt x="6" y="0"/>
                      <a:pt x="6" y="0"/>
                    </a:cubicBezTo>
                    <a:cubicBezTo>
                      <a:pt x="5" y="0"/>
                      <a:pt x="5" y="0"/>
                      <a:pt x="5" y="0"/>
                    </a:cubicBezTo>
                    <a:cubicBezTo>
                      <a:pt x="4" y="0"/>
                      <a:pt x="4" y="0"/>
                      <a:pt x="4" y="0"/>
                    </a:cubicBezTo>
                    <a:cubicBezTo>
                      <a:pt x="3" y="0"/>
                      <a:pt x="3" y="1"/>
                      <a:pt x="3" y="1"/>
                    </a:cubicBezTo>
                    <a:cubicBezTo>
                      <a:pt x="3" y="1"/>
                      <a:pt x="3" y="1"/>
                      <a:pt x="2" y="1"/>
                    </a:cubicBezTo>
                    <a:cubicBezTo>
                      <a:pt x="2" y="1"/>
                      <a:pt x="0" y="1"/>
                      <a:pt x="0" y="2"/>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521" name="Freeform 3193">
                <a:extLst>
                  <a:ext uri="{FF2B5EF4-FFF2-40B4-BE49-F238E27FC236}">
                    <a16:creationId xmlns:a16="http://schemas.microsoft.com/office/drawing/2014/main" id="{9380BF53-BD36-884F-E9B0-496C25DC3757}"/>
                  </a:ext>
                </a:extLst>
              </p:cNvPr>
              <p:cNvSpPr>
                <a:spLocks/>
              </p:cNvSpPr>
              <p:nvPr/>
            </p:nvSpPr>
            <p:spPr bwMode="auto">
              <a:xfrm>
                <a:off x="4546600" y="2771775"/>
                <a:ext cx="7938" cy="7937"/>
              </a:xfrm>
              <a:custGeom>
                <a:avLst/>
                <a:gdLst>
                  <a:gd name="T0" fmla="*/ 0 w 3"/>
                  <a:gd name="T1" fmla="*/ 3 h 3"/>
                  <a:gd name="T2" fmla="*/ 1 w 3"/>
                  <a:gd name="T3" fmla="*/ 3 h 3"/>
                  <a:gd name="T4" fmla="*/ 2 w 3"/>
                  <a:gd name="T5" fmla="*/ 2 h 3"/>
                  <a:gd name="T6" fmla="*/ 2 w 3"/>
                  <a:gd name="T7" fmla="*/ 1 h 3"/>
                  <a:gd name="T8" fmla="*/ 2 w 3"/>
                  <a:gd name="T9" fmla="*/ 1 h 3"/>
                  <a:gd name="T10" fmla="*/ 1 w 3"/>
                  <a:gd name="T11" fmla="*/ 1 h 3"/>
                  <a:gd name="T12" fmla="*/ 1 w 3"/>
                  <a:gd name="T13" fmla="*/ 2 h 3"/>
                  <a:gd name="T14" fmla="*/ 0 w 3"/>
                  <a:gd name="T15" fmla="*/ 3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3">
                    <a:moveTo>
                      <a:pt x="0" y="3"/>
                    </a:moveTo>
                    <a:cubicBezTo>
                      <a:pt x="0" y="3"/>
                      <a:pt x="1" y="3"/>
                      <a:pt x="1" y="3"/>
                    </a:cubicBezTo>
                    <a:cubicBezTo>
                      <a:pt x="1" y="3"/>
                      <a:pt x="2" y="3"/>
                      <a:pt x="2" y="2"/>
                    </a:cubicBezTo>
                    <a:cubicBezTo>
                      <a:pt x="2" y="2"/>
                      <a:pt x="3" y="1"/>
                      <a:pt x="2" y="1"/>
                    </a:cubicBezTo>
                    <a:cubicBezTo>
                      <a:pt x="2" y="1"/>
                      <a:pt x="2" y="1"/>
                      <a:pt x="2" y="1"/>
                    </a:cubicBezTo>
                    <a:cubicBezTo>
                      <a:pt x="2" y="1"/>
                      <a:pt x="1" y="0"/>
                      <a:pt x="1" y="1"/>
                    </a:cubicBezTo>
                    <a:cubicBezTo>
                      <a:pt x="1" y="1"/>
                      <a:pt x="1" y="1"/>
                      <a:pt x="1" y="2"/>
                    </a:cubicBezTo>
                    <a:cubicBezTo>
                      <a:pt x="0" y="2"/>
                      <a:pt x="0" y="2"/>
                      <a:pt x="0" y="3"/>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522" name="Freeform 3194">
                <a:extLst>
                  <a:ext uri="{FF2B5EF4-FFF2-40B4-BE49-F238E27FC236}">
                    <a16:creationId xmlns:a16="http://schemas.microsoft.com/office/drawing/2014/main" id="{FEA6400C-DD8D-E200-9D19-FF121C359610}"/>
                  </a:ext>
                </a:extLst>
              </p:cNvPr>
              <p:cNvSpPr>
                <a:spLocks/>
              </p:cNvSpPr>
              <p:nvPr/>
            </p:nvSpPr>
            <p:spPr bwMode="auto">
              <a:xfrm>
                <a:off x="4529138" y="2786062"/>
                <a:ext cx="22225" cy="11112"/>
              </a:xfrm>
              <a:custGeom>
                <a:avLst/>
                <a:gdLst>
                  <a:gd name="T0" fmla="*/ 0 w 8"/>
                  <a:gd name="T1" fmla="*/ 3 h 4"/>
                  <a:gd name="T2" fmla="*/ 0 w 8"/>
                  <a:gd name="T3" fmla="*/ 4 h 4"/>
                  <a:gd name="T4" fmla="*/ 1 w 8"/>
                  <a:gd name="T5" fmla="*/ 4 h 4"/>
                  <a:gd name="T6" fmla="*/ 2 w 8"/>
                  <a:gd name="T7" fmla="*/ 4 h 4"/>
                  <a:gd name="T8" fmla="*/ 2 w 8"/>
                  <a:gd name="T9" fmla="*/ 4 h 4"/>
                  <a:gd name="T10" fmla="*/ 4 w 8"/>
                  <a:gd name="T11" fmla="*/ 3 h 4"/>
                  <a:gd name="T12" fmla="*/ 5 w 8"/>
                  <a:gd name="T13" fmla="*/ 3 h 4"/>
                  <a:gd name="T14" fmla="*/ 6 w 8"/>
                  <a:gd name="T15" fmla="*/ 3 h 4"/>
                  <a:gd name="T16" fmla="*/ 8 w 8"/>
                  <a:gd name="T17" fmla="*/ 2 h 4"/>
                  <a:gd name="T18" fmla="*/ 7 w 8"/>
                  <a:gd name="T19" fmla="*/ 2 h 4"/>
                  <a:gd name="T20" fmla="*/ 8 w 8"/>
                  <a:gd name="T21" fmla="*/ 1 h 4"/>
                  <a:gd name="T22" fmla="*/ 7 w 8"/>
                  <a:gd name="T23" fmla="*/ 1 h 4"/>
                  <a:gd name="T24" fmla="*/ 5 w 8"/>
                  <a:gd name="T25" fmla="*/ 2 h 4"/>
                  <a:gd name="T26" fmla="*/ 3 w 8"/>
                  <a:gd name="T27" fmla="*/ 1 h 4"/>
                  <a:gd name="T28" fmla="*/ 2 w 8"/>
                  <a:gd name="T29" fmla="*/ 2 h 4"/>
                  <a:gd name="T30" fmla="*/ 1 w 8"/>
                  <a:gd name="T31" fmla="*/ 2 h 4"/>
                  <a:gd name="T32" fmla="*/ 0 w 8"/>
                  <a:gd name="T33"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 h="4">
                    <a:moveTo>
                      <a:pt x="0" y="3"/>
                    </a:moveTo>
                    <a:cubicBezTo>
                      <a:pt x="0" y="3"/>
                      <a:pt x="0" y="4"/>
                      <a:pt x="0" y="4"/>
                    </a:cubicBezTo>
                    <a:cubicBezTo>
                      <a:pt x="0" y="4"/>
                      <a:pt x="0" y="4"/>
                      <a:pt x="1" y="4"/>
                    </a:cubicBezTo>
                    <a:cubicBezTo>
                      <a:pt x="1" y="4"/>
                      <a:pt x="1" y="4"/>
                      <a:pt x="2" y="4"/>
                    </a:cubicBezTo>
                    <a:cubicBezTo>
                      <a:pt x="2" y="4"/>
                      <a:pt x="2" y="4"/>
                      <a:pt x="2" y="4"/>
                    </a:cubicBezTo>
                    <a:cubicBezTo>
                      <a:pt x="3" y="4"/>
                      <a:pt x="3" y="4"/>
                      <a:pt x="4" y="3"/>
                    </a:cubicBezTo>
                    <a:cubicBezTo>
                      <a:pt x="4" y="3"/>
                      <a:pt x="4" y="3"/>
                      <a:pt x="5" y="3"/>
                    </a:cubicBezTo>
                    <a:cubicBezTo>
                      <a:pt x="5" y="3"/>
                      <a:pt x="6" y="3"/>
                      <a:pt x="6" y="3"/>
                    </a:cubicBezTo>
                    <a:cubicBezTo>
                      <a:pt x="7" y="3"/>
                      <a:pt x="8" y="3"/>
                      <a:pt x="8" y="2"/>
                    </a:cubicBezTo>
                    <a:cubicBezTo>
                      <a:pt x="8" y="2"/>
                      <a:pt x="7" y="2"/>
                      <a:pt x="7" y="2"/>
                    </a:cubicBezTo>
                    <a:cubicBezTo>
                      <a:pt x="7" y="2"/>
                      <a:pt x="8" y="2"/>
                      <a:pt x="8" y="1"/>
                    </a:cubicBezTo>
                    <a:cubicBezTo>
                      <a:pt x="7" y="1"/>
                      <a:pt x="7" y="0"/>
                      <a:pt x="7" y="1"/>
                    </a:cubicBezTo>
                    <a:cubicBezTo>
                      <a:pt x="6" y="1"/>
                      <a:pt x="6" y="2"/>
                      <a:pt x="5" y="2"/>
                    </a:cubicBezTo>
                    <a:cubicBezTo>
                      <a:pt x="5" y="2"/>
                      <a:pt x="4" y="1"/>
                      <a:pt x="3" y="1"/>
                    </a:cubicBezTo>
                    <a:cubicBezTo>
                      <a:pt x="3" y="2"/>
                      <a:pt x="3" y="2"/>
                      <a:pt x="2" y="2"/>
                    </a:cubicBezTo>
                    <a:cubicBezTo>
                      <a:pt x="2" y="2"/>
                      <a:pt x="2" y="2"/>
                      <a:pt x="1" y="2"/>
                    </a:cubicBezTo>
                    <a:cubicBezTo>
                      <a:pt x="0" y="2"/>
                      <a:pt x="0" y="2"/>
                      <a:pt x="0" y="3"/>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523" name="Freeform 3195">
                <a:extLst>
                  <a:ext uri="{FF2B5EF4-FFF2-40B4-BE49-F238E27FC236}">
                    <a16:creationId xmlns:a16="http://schemas.microsoft.com/office/drawing/2014/main" id="{D2DE861D-34C9-A69C-73B3-30EF31950381}"/>
                  </a:ext>
                </a:extLst>
              </p:cNvPr>
              <p:cNvSpPr>
                <a:spLocks/>
              </p:cNvSpPr>
              <p:nvPr/>
            </p:nvSpPr>
            <p:spPr bwMode="auto">
              <a:xfrm>
                <a:off x="4554538" y="2782887"/>
                <a:ext cx="3175" cy="3175"/>
              </a:xfrm>
              <a:custGeom>
                <a:avLst/>
                <a:gdLst>
                  <a:gd name="T0" fmla="*/ 1 w 1"/>
                  <a:gd name="T1" fmla="*/ 0 h 1"/>
                  <a:gd name="T2" fmla="*/ 1 w 1"/>
                  <a:gd name="T3" fmla="*/ 0 h 1"/>
                  <a:gd name="T4" fmla="*/ 0 w 1"/>
                  <a:gd name="T5" fmla="*/ 1 h 1"/>
                  <a:gd name="T6" fmla="*/ 0 w 1"/>
                  <a:gd name="T7" fmla="*/ 0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1" y="0"/>
                      <a:pt x="1" y="0"/>
                      <a:pt x="1" y="0"/>
                    </a:cubicBezTo>
                    <a:cubicBezTo>
                      <a:pt x="1" y="1"/>
                      <a:pt x="0" y="1"/>
                      <a:pt x="0" y="1"/>
                    </a:cubicBezTo>
                    <a:cubicBezTo>
                      <a:pt x="0" y="1"/>
                      <a:pt x="0" y="0"/>
                      <a:pt x="0" y="0"/>
                    </a:cubicBezTo>
                    <a:cubicBezTo>
                      <a:pt x="0" y="0"/>
                      <a:pt x="1" y="0"/>
                      <a:pt x="1" y="0"/>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524" name="Freeform 3196">
                <a:extLst>
                  <a:ext uri="{FF2B5EF4-FFF2-40B4-BE49-F238E27FC236}">
                    <a16:creationId xmlns:a16="http://schemas.microsoft.com/office/drawing/2014/main" id="{5C05AEF1-D4B0-F183-D88E-33738FADD6BD}"/>
                  </a:ext>
                </a:extLst>
              </p:cNvPr>
              <p:cNvSpPr>
                <a:spLocks/>
              </p:cNvSpPr>
              <p:nvPr/>
            </p:nvSpPr>
            <p:spPr bwMode="auto">
              <a:xfrm>
                <a:off x="4551363" y="2787650"/>
                <a:ext cx="6350" cy="3175"/>
              </a:xfrm>
              <a:custGeom>
                <a:avLst/>
                <a:gdLst>
                  <a:gd name="T0" fmla="*/ 1 w 2"/>
                  <a:gd name="T1" fmla="*/ 0 h 1"/>
                  <a:gd name="T2" fmla="*/ 1 w 2"/>
                  <a:gd name="T3" fmla="*/ 1 h 1"/>
                  <a:gd name="T4" fmla="*/ 1 w 2"/>
                  <a:gd name="T5" fmla="*/ 1 h 1"/>
                  <a:gd name="T6" fmla="*/ 2 w 2"/>
                  <a:gd name="T7" fmla="*/ 1 h 1"/>
                  <a:gd name="T8" fmla="*/ 2 w 2"/>
                  <a:gd name="T9" fmla="*/ 0 h 1"/>
                  <a:gd name="T10" fmla="*/ 1 w 2"/>
                  <a:gd name="T11" fmla="*/ 0 h 1"/>
                  <a:gd name="T12" fmla="*/ 1 w 2"/>
                  <a:gd name="T13" fmla="*/ 0 h 1"/>
                  <a:gd name="T14" fmla="*/ 1 w 2"/>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
                    <a:moveTo>
                      <a:pt x="1" y="0"/>
                    </a:moveTo>
                    <a:cubicBezTo>
                      <a:pt x="1" y="0"/>
                      <a:pt x="0" y="0"/>
                      <a:pt x="1" y="1"/>
                    </a:cubicBezTo>
                    <a:cubicBezTo>
                      <a:pt x="1" y="1"/>
                      <a:pt x="1" y="1"/>
                      <a:pt x="1" y="1"/>
                    </a:cubicBezTo>
                    <a:cubicBezTo>
                      <a:pt x="1" y="1"/>
                      <a:pt x="1" y="1"/>
                      <a:pt x="2" y="1"/>
                    </a:cubicBezTo>
                    <a:cubicBezTo>
                      <a:pt x="2" y="1"/>
                      <a:pt x="2" y="0"/>
                      <a:pt x="2" y="0"/>
                    </a:cubicBezTo>
                    <a:cubicBezTo>
                      <a:pt x="2" y="0"/>
                      <a:pt x="1" y="0"/>
                      <a:pt x="1" y="0"/>
                    </a:cubicBezTo>
                    <a:cubicBezTo>
                      <a:pt x="1" y="0"/>
                      <a:pt x="1" y="0"/>
                      <a:pt x="1" y="0"/>
                    </a:cubicBezTo>
                    <a:cubicBezTo>
                      <a:pt x="1" y="0"/>
                      <a:pt x="1" y="0"/>
                      <a:pt x="1" y="0"/>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525" name="Freeform 3197">
                <a:extLst>
                  <a:ext uri="{FF2B5EF4-FFF2-40B4-BE49-F238E27FC236}">
                    <a16:creationId xmlns:a16="http://schemas.microsoft.com/office/drawing/2014/main" id="{038EF8FD-AC28-3D9F-A683-BCE6278A87CF}"/>
                  </a:ext>
                </a:extLst>
              </p:cNvPr>
              <p:cNvSpPr>
                <a:spLocks/>
              </p:cNvSpPr>
              <p:nvPr/>
            </p:nvSpPr>
            <p:spPr bwMode="auto">
              <a:xfrm>
                <a:off x="4586288" y="2776537"/>
                <a:ext cx="17463" cy="6350"/>
              </a:xfrm>
              <a:custGeom>
                <a:avLst/>
                <a:gdLst>
                  <a:gd name="T0" fmla="*/ 0 w 6"/>
                  <a:gd name="T1" fmla="*/ 2 h 2"/>
                  <a:gd name="T2" fmla="*/ 1 w 6"/>
                  <a:gd name="T3" fmla="*/ 2 h 2"/>
                  <a:gd name="T4" fmla="*/ 2 w 6"/>
                  <a:gd name="T5" fmla="*/ 1 h 2"/>
                  <a:gd name="T6" fmla="*/ 3 w 6"/>
                  <a:gd name="T7" fmla="*/ 2 h 2"/>
                  <a:gd name="T8" fmla="*/ 3 w 6"/>
                  <a:gd name="T9" fmla="*/ 1 h 2"/>
                  <a:gd name="T10" fmla="*/ 4 w 6"/>
                  <a:gd name="T11" fmla="*/ 0 h 2"/>
                  <a:gd name="T12" fmla="*/ 6 w 6"/>
                  <a:gd name="T13" fmla="*/ 0 h 2"/>
                  <a:gd name="T14" fmla="*/ 5 w 6"/>
                  <a:gd name="T15" fmla="*/ 0 h 2"/>
                  <a:gd name="T16" fmla="*/ 4 w 6"/>
                  <a:gd name="T17" fmla="*/ 0 h 2"/>
                  <a:gd name="T18" fmla="*/ 3 w 6"/>
                  <a:gd name="T19" fmla="*/ 0 h 2"/>
                  <a:gd name="T20" fmla="*/ 1 w 6"/>
                  <a:gd name="T21" fmla="*/ 1 h 2"/>
                  <a:gd name="T22" fmla="*/ 0 w 6"/>
                  <a:gd name="T23"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 h="2">
                    <a:moveTo>
                      <a:pt x="0" y="2"/>
                    </a:moveTo>
                    <a:cubicBezTo>
                      <a:pt x="0" y="2"/>
                      <a:pt x="0" y="2"/>
                      <a:pt x="1" y="2"/>
                    </a:cubicBezTo>
                    <a:cubicBezTo>
                      <a:pt x="1" y="2"/>
                      <a:pt x="1" y="2"/>
                      <a:pt x="2" y="1"/>
                    </a:cubicBezTo>
                    <a:cubicBezTo>
                      <a:pt x="2" y="1"/>
                      <a:pt x="2" y="1"/>
                      <a:pt x="3" y="2"/>
                    </a:cubicBezTo>
                    <a:cubicBezTo>
                      <a:pt x="3" y="1"/>
                      <a:pt x="3" y="1"/>
                      <a:pt x="3" y="1"/>
                    </a:cubicBezTo>
                    <a:cubicBezTo>
                      <a:pt x="4" y="1"/>
                      <a:pt x="4" y="0"/>
                      <a:pt x="4" y="0"/>
                    </a:cubicBezTo>
                    <a:cubicBezTo>
                      <a:pt x="5" y="0"/>
                      <a:pt x="6" y="1"/>
                      <a:pt x="6" y="0"/>
                    </a:cubicBezTo>
                    <a:cubicBezTo>
                      <a:pt x="6" y="0"/>
                      <a:pt x="5" y="0"/>
                      <a:pt x="5" y="0"/>
                    </a:cubicBezTo>
                    <a:cubicBezTo>
                      <a:pt x="5" y="0"/>
                      <a:pt x="4" y="0"/>
                      <a:pt x="4" y="0"/>
                    </a:cubicBezTo>
                    <a:cubicBezTo>
                      <a:pt x="3" y="0"/>
                      <a:pt x="3" y="0"/>
                      <a:pt x="3" y="0"/>
                    </a:cubicBezTo>
                    <a:cubicBezTo>
                      <a:pt x="2" y="1"/>
                      <a:pt x="2" y="1"/>
                      <a:pt x="1" y="1"/>
                    </a:cubicBezTo>
                    <a:cubicBezTo>
                      <a:pt x="1" y="1"/>
                      <a:pt x="0" y="1"/>
                      <a:pt x="0" y="2"/>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526" name="Freeform 3198">
                <a:extLst>
                  <a:ext uri="{FF2B5EF4-FFF2-40B4-BE49-F238E27FC236}">
                    <a16:creationId xmlns:a16="http://schemas.microsoft.com/office/drawing/2014/main" id="{59F59032-4265-8DF4-2E14-859766963AA0}"/>
                  </a:ext>
                </a:extLst>
              </p:cNvPr>
              <p:cNvSpPr>
                <a:spLocks/>
              </p:cNvSpPr>
              <p:nvPr/>
            </p:nvSpPr>
            <p:spPr bwMode="auto">
              <a:xfrm>
                <a:off x="4606925" y="2768600"/>
                <a:ext cx="17463" cy="4762"/>
              </a:xfrm>
              <a:custGeom>
                <a:avLst/>
                <a:gdLst>
                  <a:gd name="T0" fmla="*/ 1 w 6"/>
                  <a:gd name="T1" fmla="*/ 2 h 2"/>
                  <a:gd name="T2" fmla="*/ 1 w 6"/>
                  <a:gd name="T3" fmla="*/ 2 h 2"/>
                  <a:gd name="T4" fmla="*/ 3 w 6"/>
                  <a:gd name="T5" fmla="*/ 1 h 2"/>
                  <a:gd name="T6" fmla="*/ 4 w 6"/>
                  <a:gd name="T7" fmla="*/ 1 h 2"/>
                  <a:gd name="T8" fmla="*/ 6 w 6"/>
                  <a:gd name="T9" fmla="*/ 0 h 2"/>
                  <a:gd name="T10" fmla="*/ 5 w 6"/>
                  <a:gd name="T11" fmla="*/ 0 h 2"/>
                  <a:gd name="T12" fmla="*/ 4 w 6"/>
                  <a:gd name="T13" fmla="*/ 0 h 2"/>
                  <a:gd name="T14" fmla="*/ 3 w 6"/>
                  <a:gd name="T15" fmla="*/ 0 h 2"/>
                  <a:gd name="T16" fmla="*/ 2 w 6"/>
                  <a:gd name="T17" fmla="*/ 1 h 2"/>
                  <a:gd name="T18" fmla="*/ 1 w 6"/>
                  <a:gd name="T19"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2">
                    <a:moveTo>
                      <a:pt x="1" y="2"/>
                    </a:moveTo>
                    <a:cubicBezTo>
                      <a:pt x="1" y="2"/>
                      <a:pt x="1" y="2"/>
                      <a:pt x="1" y="2"/>
                    </a:cubicBezTo>
                    <a:cubicBezTo>
                      <a:pt x="2" y="1"/>
                      <a:pt x="2" y="2"/>
                      <a:pt x="3" y="1"/>
                    </a:cubicBezTo>
                    <a:cubicBezTo>
                      <a:pt x="3" y="1"/>
                      <a:pt x="4" y="1"/>
                      <a:pt x="4" y="1"/>
                    </a:cubicBezTo>
                    <a:cubicBezTo>
                      <a:pt x="5" y="0"/>
                      <a:pt x="6" y="1"/>
                      <a:pt x="6" y="0"/>
                    </a:cubicBezTo>
                    <a:cubicBezTo>
                      <a:pt x="6" y="0"/>
                      <a:pt x="6" y="0"/>
                      <a:pt x="5" y="0"/>
                    </a:cubicBezTo>
                    <a:cubicBezTo>
                      <a:pt x="5" y="0"/>
                      <a:pt x="5" y="0"/>
                      <a:pt x="4" y="0"/>
                    </a:cubicBezTo>
                    <a:cubicBezTo>
                      <a:pt x="4" y="1"/>
                      <a:pt x="3" y="0"/>
                      <a:pt x="3" y="0"/>
                    </a:cubicBezTo>
                    <a:cubicBezTo>
                      <a:pt x="2" y="1"/>
                      <a:pt x="2" y="1"/>
                      <a:pt x="2" y="1"/>
                    </a:cubicBezTo>
                    <a:cubicBezTo>
                      <a:pt x="1" y="1"/>
                      <a:pt x="0" y="1"/>
                      <a:pt x="1" y="2"/>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527" name="Freeform 3199">
                <a:extLst>
                  <a:ext uri="{FF2B5EF4-FFF2-40B4-BE49-F238E27FC236}">
                    <a16:creationId xmlns:a16="http://schemas.microsoft.com/office/drawing/2014/main" id="{A48F0394-05AB-23F0-4BA0-F257D7907409}"/>
                  </a:ext>
                </a:extLst>
              </p:cNvPr>
              <p:cNvSpPr>
                <a:spLocks/>
              </p:cNvSpPr>
              <p:nvPr/>
            </p:nvSpPr>
            <p:spPr bwMode="auto">
              <a:xfrm>
                <a:off x="4586288" y="2740025"/>
                <a:ext cx="6350" cy="4762"/>
              </a:xfrm>
              <a:custGeom>
                <a:avLst/>
                <a:gdLst>
                  <a:gd name="T0" fmla="*/ 0 w 2"/>
                  <a:gd name="T1" fmla="*/ 1 h 2"/>
                  <a:gd name="T2" fmla="*/ 0 w 2"/>
                  <a:gd name="T3" fmla="*/ 1 h 2"/>
                  <a:gd name="T4" fmla="*/ 1 w 2"/>
                  <a:gd name="T5" fmla="*/ 1 h 2"/>
                  <a:gd name="T6" fmla="*/ 2 w 2"/>
                  <a:gd name="T7" fmla="*/ 1 h 2"/>
                  <a:gd name="T8" fmla="*/ 1 w 2"/>
                  <a:gd name="T9" fmla="*/ 0 h 2"/>
                  <a:gd name="T10" fmla="*/ 0 w 2"/>
                  <a:gd name="T11" fmla="*/ 0 h 2"/>
                  <a:gd name="T12" fmla="*/ 0 w 2"/>
                  <a:gd name="T13" fmla="*/ 1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0" y="1"/>
                    </a:moveTo>
                    <a:cubicBezTo>
                      <a:pt x="0" y="1"/>
                      <a:pt x="0" y="2"/>
                      <a:pt x="0" y="1"/>
                    </a:cubicBezTo>
                    <a:cubicBezTo>
                      <a:pt x="1" y="1"/>
                      <a:pt x="1" y="1"/>
                      <a:pt x="1" y="1"/>
                    </a:cubicBezTo>
                    <a:cubicBezTo>
                      <a:pt x="1" y="1"/>
                      <a:pt x="2" y="1"/>
                      <a:pt x="2" y="1"/>
                    </a:cubicBezTo>
                    <a:cubicBezTo>
                      <a:pt x="2" y="1"/>
                      <a:pt x="2" y="1"/>
                      <a:pt x="1" y="0"/>
                    </a:cubicBezTo>
                    <a:cubicBezTo>
                      <a:pt x="1" y="0"/>
                      <a:pt x="1" y="0"/>
                      <a:pt x="0" y="0"/>
                    </a:cubicBezTo>
                    <a:cubicBezTo>
                      <a:pt x="0" y="1"/>
                      <a:pt x="0" y="1"/>
                      <a:pt x="0" y="1"/>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528" name="Freeform 3200">
                <a:extLst>
                  <a:ext uri="{FF2B5EF4-FFF2-40B4-BE49-F238E27FC236}">
                    <a16:creationId xmlns:a16="http://schemas.microsoft.com/office/drawing/2014/main" id="{3F85E769-09A0-540F-5094-D0EE5768ED02}"/>
                  </a:ext>
                </a:extLst>
              </p:cNvPr>
              <p:cNvSpPr>
                <a:spLocks/>
              </p:cNvSpPr>
              <p:nvPr/>
            </p:nvSpPr>
            <p:spPr bwMode="auto">
              <a:xfrm>
                <a:off x="4592638" y="2740025"/>
                <a:ext cx="4763" cy="3175"/>
              </a:xfrm>
              <a:custGeom>
                <a:avLst/>
                <a:gdLst>
                  <a:gd name="T0" fmla="*/ 0 w 2"/>
                  <a:gd name="T1" fmla="*/ 0 h 1"/>
                  <a:gd name="T2" fmla="*/ 0 w 2"/>
                  <a:gd name="T3" fmla="*/ 0 h 1"/>
                  <a:gd name="T4" fmla="*/ 1 w 2"/>
                  <a:gd name="T5" fmla="*/ 1 h 1"/>
                  <a:gd name="T6" fmla="*/ 2 w 2"/>
                  <a:gd name="T7" fmla="*/ 1 h 1"/>
                  <a:gd name="T8" fmla="*/ 1 w 2"/>
                  <a:gd name="T9" fmla="*/ 0 h 1"/>
                  <a:gd name="T10" fmla="*/ 0 w 2"/>
                  <a:gd name="T11" fmla="*/ 0 h 1"/>
                </a:gdLst>
                <a:ahLst/>
                <a:cxnLst>
                  <a:cxn ang="0">
                    <a:pos x="T0" y="T1"/>
                  </a:cxn>
                  <a:cxn ang="0">
                    <a:pos x="T2" y="T3"/>
                  </a:cxn>
                  <a:cxn ang="0">
                    <a:pos x="T4" y="T5"/>
                  </a:cxn>
                  <a:cxn ang="0">
                    <a:pos x="T6" y="T7"/>
                  </a:cxn>
                  <a:cxn ang="0">
                    <a:pos x="T8" y="T9"/>
                  </a:cxn>
                  <a:cxn ang="0">
                    <a:pos x="T10" y="T11"/>
                  </a:cxn>
                </a:cxnLst>
                <a:rect l="0" t="0" r="r" b="b"/>
                <a:pathLst>
                  <a:path w="2" h="1">
                    <a:moveTo>
                      <a:pt x="0" y="0"/>
                    </a:moveTo>
                    <a:cubicBezTo>
                      <a:pt x="0" y="0"/>
                      <a:pt x="0" y="0"/>
                      <a:pt x="0" y="0"/>
                    </a:cubicBezTo>
                    <a:cubicBezTo>
                      <a:pt x="1" y="0"/>
                      <a:pt x="1" y="0"/>
                      <a:pt x="1" y="1"/>
                    </a:cubicBezTo>
                    <a:cubicBezTo>
                      <a:pt x="1" y="1"/>
                      <a:pt x="1" y="1"/>
                      <a:pt x="2" y="1"/>
                    </a:cubicBezTo>
                    <a:cubicBezTo>
                      <a:pt x="2" y="0"/>
                      <a:pt x="1" y="0"/>
                      <a:pt x="1" y="0"/>
                    </a:cubicBezTo>
                    <a:cubicBezTo>
                      <a:pt x="1" y="0"/>
                      <a:pt x="0" y="0"/>
                      <a:pt x="0" y="0"/>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529" name="Freeform 3201">
                <a:extLst>
                  <a:ext uri="{FF2B5EF4-FFF2-40B4-BE49-F238E27FC236}">
                    <a16:creationId xmlns:a16="http://schemas.microsoft.com/office/drawing/2014/main" id="{8105976B-0A22-B63B-E961-F650266B4BAF}"/>
                  </a:ext>
                </a:extLst>
              </p:cNvPr>
              <p:cNvSpPr>
                <a:spLocks/>
              </p:cNvSpPr>
              <p:nvPr/>
            </p:nvSpPr>
            <p:spPr bwMode="auto">
              <a:xfrm>
                <a:off x="4603750" y="2733675"/>
                <a:ext cx="6350" cy="6350"/>
              </a:xfrm>
              <a:custGeom>
                <a:avLst/>
                <a:gdLst>
                  <a:gd name="T0" fmla="*/ 0 w 2"/>
                  <a:gd name="T1" fmla="*/ 2 h 2"/>
                  <a:gd name="T2" fmla="*/ 0 w 2"/>
                  <a:gd name="T3" fmla="*/ 2 h 2"/>
                  <a:gd name="T4" fmla="*/ 1 w 2"/>
                  <a:gd name="T5" fmla="*/ 2 h 2"/>
                  <a:gd name="T6" fmla="*/ 2 w 2"/>
                  <a:gd name="T7" fmla="*/ 2 h 2"/>
                  <a:gd name="T8" fmla="*/ 2 w 2"/>
                  <a:gd name="T9" fmla="*/ 1 h 2"/>
                  <a:gd name="T10" fmla="*/ 2 w 2"/>
                  <a:gd name="T11" fmla="*/ 1 h 2"/>
                  <a:gd name="T12" fmla="*/ 1 w 2"/>
                  <a:gd name="T13" fmla="*/ 1 h 2"/>
                  <a:gd name="T14" fmla="*/ 0 w 2"/>
                  <a:gd name="T15" fmla="*/ 1 h 2"/>
                  <a:gd name="T16" fmla="*/ 0 w 2"/>
                  <a:gd name="T1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2">
                    <a:moveTo>
                      <a:pt x="0" y="2"/>
                    </a:moveTo>
                    <a:cubicBezTo>
                      <a:pt x="0" y="2"/>
                      <a:pt x="0" y="2"/>
                      <a:pt x="0" y="2"/>
                    </a:cubicBezTo>
                    <a:cubicBezTo>
                      <a:pt x="1" y="2"/>
                      <a:pt x="1" y="2"/>
                      <a:pt x="1" y="2"/>
                    </a:cubicBezTo>
                    <a:cubicBezTo>
                      <a:pt x="1" y="2"/>
                      <a:pt x="2" y="2"/>
                      <a:pt x="2" y="2"/>
                    </a:cubicBezTo>
                    <a:cubicBezTo>
                      <a:pt x="2" y="2"/>
                      <a:pt x="2" y="1"/>
                      <a:pt x="2" y="1"/>
                    </a:cubicBezTo>
                    <a:cubicBezTo>
                      <a:pt x="2" y="1"/>
                      <a:pt x="2" y="1"/>
                      <a:pt x="2" y="1"/>
                    </a:cubicBezTo>
                    <a:cubicBezTo>
                      <a:pt x="2" y="1"/>
                      <a:pt x="2" y="0"/>
                      <a:pt x="1" y="1"/>
                    </a:cubicBezTo>
                    <a:cubicBezTo>
                      <a:pt x="1" y="1"/>
                      <a:pt x="1" y="1"/>
                      <a:pt x="0" y="1"/>
                    </a:cubicBezTo>
                    <a:cubicBezTo>
                      <a:pt x="0" y="1"/>
                      <a:pt x="0" y="1"/>
                      <a:pt x="0" y="2"/>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530" name="Freeform 3202">
                <a:extLst>
                  <a:ext uri="{FF2B5EF4-FFF2-40B4-BE49-F238E27FC236}">
                    <a16:creationId xmlns:a16="http://schemas.microsoft.com/office/drawing/2014/main" id="{27B215C2-6434-2412-922C-2DFDAC640FC1}"/>
                  </a:ext>
                </a:extLst>
              </p:cNvPr>
              <p:cNvSpPr>
                <a:spLocks/>
              </p:cNvSpPr>
              <p:nvPr/>
            </p:nvSpPr>
            <p:spPr bwMode="auto">
              <a:xfrm>
                <a:off x="4624388" y="2719387"/>
                <a:ext cx="7938" cy="9525"/>
              </a:xfrm>
              <a:custGeom>
                <a:avLst/>
                <a:gdLst>
                  <a:gd name="T0" fmla="*/ 0 w 3"/>
                  <a:gd name="T1" fmla="*/ 1 h 3"/>
                  <a:gd name="T2" fmla="*/ 1 w 3"/>
                  <a:gd name="T3" fmla="*/ 2 h 3"/>
                  <a:gd name="T4" fmla="*/ 2 w 3"/>
                  <a:gd name="T5" fmla="*/ 2 h 3"/>
                  <a:gd name="T6" fmla="*/ 2 w 3"/>
                  <a:gd name="T7" fmla="*/ 2 h 3"/>
                  <a:gd name="T8" fmla="*/ 2 w 3"/>
                  <a:gd name="T9" fmla="*/ 2 h 3"/>
                  <a:gd name="T10" fmla="*/ 2 w 3"/>
                  <a:gd name="T11" fmla="*/ 1 h 3"/>
                  <a:gd name="T12" fmla="*/ 2 w 3"/>
                  <a:gd name="T13" fmla="*/ 0 h 3"/>
                  <a:gd name="T14" fmla="*/ 1 w 3"/>
                  <a:gd name="T15" fmla="*/ 1 h 3"/>
                  <a:gd name="T16" fmla="*/ 0 w 3"/>
                  <a:gd name="T17"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3">
                    <a:moveTo>
                      <a:pt x="0" y="1"/>
                    </a:moveTo>
                    <a:cubicBezTo>
                      <a:pt x="0" y="1"/>
                      <a:pt x="1" y="2"/>
                      <a:pt x="1" y="2"/>
                    </a:cubicBezTo>
                    <a:cubicBezTo>
                      <a:pt x="1" y="2"/>
                      <a:pt x="1" y="2"/>
                      <a:pt x="2" y="2"/>
                    </a:cubicBezTo>
                    <a:cubicBezTo>
                      <a:pt x="2" y="2"/>
                      <a:pt x="2" y="3"/>
                      <a:pt x="2" y="2"/>
                    </a:cubicBezTo>
                    <a:cubicBezTo>
                      <a:pt x="3" y="2"/>
                      <a:pt x="3" y="2"/>
                      <a:pt x="2" y="2"/>
                    </a:cubicBezTo>
                    <a:cubicBezTo>
                      <a:pt x="2" y="2"/>
                      <a:pt x="2" y="1"/>
                      <a:pt x="2" y="1"/>
                    </a:cubicBezTo>
                    <a:cubicBezTo>
                      <a:pt x="2" y="1"/>
                      <a:pt x="2" y="0"/>
                      <a:pt x="2" y="0"/>
                    </a:cubicBezTo>
                    <a:cubicBezTo>
                      <a:pt x="1" y="0"/>
                      <a:pt x="1" y="1"/>
                      <a:pt x="1" y="1"/>
                    </a:cubicBezTo>
                    <a:cubicBezTo>
                      <a:pt x="1" y="1"/>
                      <a:pt x="1" y="1"/>
                      <a:pt x="0" y="1"/>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531" name="Freeform 3203">
                <a:extLst>
                  <a:ext uri="{FF2B5EF4-FFF2-40B4-BE49-F238E27FC236}">
                    <a16:creationId xmlns:a16="http://schemas.microsoft.com/office/drawing/2014/main" id="{FD8F511F-C888-C3AB-A22A-E97ACBF2B130}"/>
                  </a:ext>
                </a:extLst>
              </p:cNvPr>
              <p:cNvSpPr>
                <a:spLocks/>
              </p:cNvSpPr>
              <p:nvPr/>
            </p:nvSpPr>
            <p:spPr bwMode="auto">
              <a:xfrm>
                <a:off x="4610100" y="2713037"/>
                <a:ext cx="7938" cy="6350"/>
              </a:xfrm>
              <a:custGeom>
                <a:avLst/>
                <a:gdLst>
                  <a:gd name="T0" fmla="*/ 3 w 3"/>
                  <a:gd name="T1" fmla="*/ 0 h 2"/>
                  <a:gd name="T2" fmla="*/ 3 w 3"/>
                  <a:gd name="T3" fmla="*/ 1 h 2"/>
                  <a:gd name="T4" fmla="*/ 2 w 3"/>
                  <a:gd name="T5" fmla="*/ 2 h 2"/>
                  <a:gd name="T6" fmla="*/ 1 w 3"/>
                  <a:gd name="T7" fmla="*/ 2 h 2"/>
                  <a:gd name="T8" fmla="*/ 0 w 3"/>
                  <a:gd name="T9" fmla="*/ 2 h 2"/>
                  <a:gd name="T10" fmla="*/ 0 w 3"/>
                  <a:gd name="T11" fmla="*/ 2 h 2"/>
                  <a:gd name="T12" fmla="*/ 0 w 3"/>
                  <a:gd name="T13" fmla="*/ 1 h 2"/>
                  <a:gd name="T14" fmla="*/ 1 w 3"/>
                  <a:gd name="T15" fmla="*/ 0 h 2"/>
                  <a:gd name="T16" fmla="*/ 2 w 3"/>
                  <a:gd name="T17" fmla="*/ 0 h 2"/>
                  <a:gd name="T18" fmla="*/ 3 w 3"/>
                  <a:gd name="T1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2">
                    <a:moveTo>
                      <a:pt x="3" y="0"/>
                    </a:moveTo>
                    <a:cubicBezTo>
                      <a:pt x="3" y="1"/>
                      <a:pt x="3" y="1"/>
                      <a:pt x="3" y="1"/>
                    </a:cubicBezTo>
                    <a:cubicBezTo>
                      <a:pt x="3" y="1"/>
                      <a:pt x="2" y="1"/>
                      <a:pt x="2" y="2"/>
                    </a:cubicBezTo>
                    <a:cubicBezTo>
                      <a:pt x="2" y="2"/>
                      <a:pt x="2" y="2"/>
                      <a:pt x="1" y="2"/>
                    </a:cubicBezTo>
                    <a:cubicBezTo>
                      <a:pt x="1" y="2"/>
                      <a:pt x="1" y="2"/>
                      <a:pt x="0" y="2"/>
                    </a:cubicBezTo>
                    <a:cubicBezTo>
                      <a:pt x="0" y="2"/>
                      <a:pt x="0" y="2"/>
                      <a:pt x="0" y="2"/>
                    </a:cubicBezTo>
                    <a:cubicBezTo>
                      <a:pt x="0" y="2"/>
                      <a:pt x="0" y="2"/>
                      <a:pt x="0" y="1"/>
                    </a:cubicBezTo>
                    <a:cubicBezTo>
                      <a:pt x="0" y="1"/>
                      <a:pt x="1" y="0"/>
                      <a:pt x="1" y="0"/>
                    </a:cubicBezTo>
                    <a:cubicBezTo>
                      <a:pt x="2" y="0"/>
                      <a:pt x="2" y="0"/>
                      <a:pt x="2" y="0"/>
                    </a:cubicBezTo>
                    <a:cubicBezTo>
                      <a:pt x="3" y="0"/>
                      <a:pt x="3" y="0"/>
                      <a:pt x="3" y="0"/>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532" name="Freeform 3204">
                <a:extLst>
                  <a:ext uri="{FF2B5EF4-FFF2-40B4-BE49-F238E27FC236}">
                    <a16:creationId xmlns:a16="http://schemas.microsoft.com/office/drawing/2014/main" id="{B7C797FC-AEF2-912D-F340-BC00E0BD6678}"/>
                  </a:ext>
                </a:extLst>
              </p:cNvPr>
              <p:cNvSpPr>
                <a:spLocks/>
              </p:cNvSpPr>
              <p:nvPr/>
            </p:nvSpPr>
            <p:spPr bwMode="auto">
              <a:xfrm>
                <a:off x="4657725" y="2708275"/>
                <a:ext cx="11113" cy="7937"/>
              </a:xfrm>
              <a:custGeom>
                <a:avLst/>
                <a:gdLst>
                  <a:gd name="T0" fmla="*/ 0 w 4"/>
                  <a:gd name="T1" fmla="*/ 1 h 3"/>
                  <a:gd name="T2" fmla="*/ 1 w 4"/>
                  <a:gd name="T3" fmla="*/ 1 h 3"/>
                  <a:gd name="T4" fmla="*/ 1 w 4"/>
                  <a:gd name="T5" fmla="*/ 1 h 3"/>
                  <a:gd name="T6" fmla="*/ 2 w 4"/>
                  <a:gd name="T7" fmla="*/ 1 h 3"/>
                  <a:gd name="T8" fmla="*/ 2 w 4"/>
                  <a:gd name="T9" fmla="*/ 0 h 3"/>
                  <a:gd name="T10" fmla="*/ 3 w 4"/>
                  <a:gd name="T11" fmla="*/ 0 h 3"/>
                  <a:gd name="T12" fmla="*/ 4 w 4"/>
                  <a:gd name="T13" fmla="*/ 0 h 3"/>
                  <a:gd name="T14" fmla="*/ 3 w 4"/>
                  <a:gd name="T15" fmla="*/ 1 h 3"/>
                  <a:gd name="T16" fmla="*/ 2 w 4"/>
                  <a:gd name="T17" fmla="*/ 1 h 3"/>
                  <a:gd name="T18" fmla="*/ 2 w 4"/>
                  <a:gd name="T19" fmla="*/ 2 h 3"/>
                  <a:gd name="T20" fmla="*/ 2 w 4"/>
                  <a:gd name="T21" fmla="*/ 3 h 3"/>
                  <a:gd name="T22" fmla="*/ 2 w 4"/>
                  <a:gd name="T23" fmla="*/ 3 h 3"/>
                  <a:gd name="T24" fmla="*/ 2 w 4"/>
                  <a:gd name="T25" fmla="*/ 3 h 3"/>
                  <a:gd name="T26" fmla="*/ 1 w 4"/>
                  <a:gd name="T27" fmla="*/ 2 h 3"/>
                  <a:gd name="T28" fmla="*/ 0 w 4"/>
                  <a:gd name="T29" fmla="*/ 2 h 3"/>
                  <a:gd name="T30" fmla="*/ 0 w 4"/>
                  <a:gd name="T31" fmla="*/ 1 h 3"/>
                  <a:gd name="T32" fmla="*/ 0 w 4"/>
                  <a:gd name="T33"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3">
                    <a:moveTo>
                      <a:pt x="0" y="1"/>
                    </a:moveTo>
                    <a:cubicBezTo>
                      <a:pt x="0" y="1"/>
                      <a:pt x="0" y="1"/>
                      <a:pt x="1" y="1"/>
                    </a:cubicBezTo>
                    <a:cubicBezTo>
                      <a:pt x="1" y="1"/>
                      <a:pt x="1" y="1"/>
                      <a:pt x="1" y="1"/>
                    </a:cubicBezTo>
                    <a:cubicBezTo>
                      <a:pt x="1" y="1"/>
                      <a:pt x="1" y="1"/>
                      <a:pt x="2" y="1"/>
                    </a:cubicBezTo>
                    <a:cubicBezTo>
                      <a:pt x="2" y="1"/>
                      <a:pt x="2" y="1"/>
                      <a:pt x="2" y="0"/>
                    </a:cubicBezTo>
                    <a:cubicBezTo>
                      <a:pt x="3" y="0"/>
                      <a:pt x="3" y="0"/>
                      <a:pt x="3" y="0"/>
                    </a:cubicBezTo>
                    <a:cubicBezTo>
                      <a:pt x="4" y="0"/>
                      <a:pt x="4" y="0"/>
                      <a:pt x="4" y="0"/>
                    </a:cubicBezTo>
                    <a:cubicBezTo>
                      <a:pt x="4" y="1"/>
                      <a:pt x="4" y="1"/>
                      <a:pt x="3" y="1"/>
                    </a:cubicBezTo>
                    <a:cubicBezTo>
                      <a:pt x="3" y="1"/>
                      <a:pt x="2" y="1"/>
                      <a:pt x="2" y="1"/>
                    </a:cubicBezTo>
                    <a:cubicBezTo>
                      <a:pt x="2" y="2"/>
                      <a:pt x="2" y="2"/>
                      <a:pt x="2" y="2"/>
                    </a:cubicBezTo>
                    <a:cubicBezTo>
                      <a:pt x="2" y="2"/>
                      <a:pt x="2" y="2"/>
                      <a:pt x="2" y="3"/>
                    </a:cubicBezTo>
                    <a:cubicBezTo>
                      <a:pt x="3" y="3"/>
                      <a:pt x="2" y="3"/>
                      <a:pt x="2" y="3"/>
                    </a:cubicBezTo>
                    <a:cubicBezTo>
                      <a:pt x="2" y="3"/>
                      <a:pt x="2" y="3"/>
                      <a:pt x="2" y="3"/>
                    </a:cubicBezTo>
                    <a:cubicBezTo>
                      <a:pt x="1" y="3"/>
                      <a:pt x="1" y="2"/>
                      <a:pt x="1" y="2"/>
                    </a:cubicBezTo>
                    <a:cubicBezTo>
                      <a:pt x="1" y="2"/>
                      <a:pt x="1" y="2"/>
                      <a:pt x="0" y="2"/>
                    </a:cubicBezTo>
                    <a:cubicBezTo>
                      <a:pt x="0" y="1"/>
                      <a:pt x="0" y="1"/>
                      <a:pt x="0" y="1"/>
                    </a:cubicBezTo>
                    <a:cubicBezTo>
                      <a:pt x="0" y="0"/>
                      <a:pt x="0" y="0"/>
                      <a:pt x="0" y="1"/>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533" name="Freeform 3205">
                <a:extLst>
                  <a:ext uri="{FF2B5EF4-FFF2-40B4-BE49-F238E27FC236}">
                    <a16:creationId xmlns:a16="http://schemas.microsoft.com/office/drawing/2014/main" id="{5E9E7B70-C092-D75A-5562-59C3006958DC}"/>
                  </a:ext>
                </a:extLst>
              </p:cNvPr>
              <p:cNvSpPr>
                <a:spLocks/>
              </p:cNvSpPr>
              <p:nvPr/>
            </p:nvSpPr>
            <p:spPr bwMode="auto">
              <a:xfrm>
                <a:off x="4621213" y="2705100"/>
                <a:ext cx="3175" cy="11112"/>
              </a:xfrm>
              <a:custGeom>
                <a:avLst/>
                <a:gdLst>
                  <a:gd name="T0" fmla="*/ 0 w 1"/>
                  <a:gd name="T1" fmla="*/ 3 h 4"/>
                  <a:gd name="T2" fmla="*/ 0 w 1"/>
                  <a:gd name="T3" fmla="*/ 2 h 4"/>
                  <a:gd name="T4" fmla="*/ 0 w 1"/>
                  <a:gd name="T5" fmla="*/ 2 h 4"/>
                  <a:gd name="T6" fmla="*/ 1 w 1"/>
                  <a:gd name="T7" fmla="*/ 1 h 4"/>
                  <a:gd name="T8" fmla="*/ 1 w 1"/>
                  <a:gd name="T9" fmla="*/ 0 h 4"/>
                  <a:gd name="T10" fmla="*/ 0 w 1"/>
                  <a:gd name="T11" fmla="*/ 1 h 4"/>
                  <a:gd name="T12" fmla="*/ 0 w 1"/>
                  <a:gd name="T13" fmla="*/ 2 h 4"/>
                  <a:gd name="T14" fmla="*/ 0 w 1"/>
                  <a:gd name="T15" fmla="*/ 3 h 4"/>
                  <a:gd name="T16" fmla="*/ 0 w 1"/>
                  <a:gd name="T17"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4">
                    <a:moveTo>
                      <a:pt x="0" y="3"/>
                    </a:moveTo>
                    <a:cubicBezTo>
                      <a:pt x="0" y="3"/>
                      <a:pt x="0" y="3"/>
                      <a:pt x="0" y="2"/>
                    </a:cubicBezTo>
                    <a:cubicBezTo>
                      <a:pt x="0" y="2"/>
                      <a:pt x="0" y="2"/>
                      <a:pt x="0" y="2"/>
                    </a:cubicBezTo>
                    <a:cubicBezTo>
                      <a:pt x="1" y="1"/>
                      <a:pt x="1" y="1"/>
                      <a:pt x="1" y="1"/>
                    </a:cubicBezTo>
                    <a:cubicBezTo>
                      <a:pt x="1" y="1"/>
                      <a:pt x="1" y="0"/>
                      <a:pt x="1" y="0"/>
                    </a:cubicBezTo>
                    <a:cubicBezTo>
                      <a:pt x="1" y="0"/>
                      <a:pt x="1" y="0"/>
                      <a:pt x="0" y="1"/>
                    </a:cubicBezTo>
                    <a:cubicBezTo>
                      <a:pt x="0" y="1"/>
                      <a:pt x="0" y="1"/>
                      <a:pt x="0" y="2"/>
                    </a:cubicBezTo>
                    <a:cubicBezTo>
                      <a:pt x="0" y="2"/>
                      <a:pt x="0" y="3"/>
                      <a:pt x="0" y="3"/>
                    </a:cubicBezTo>
                    <a:cubicBezTo>
                      <a:pt x="0" y="3"/>
                      <a:pt x="0" y="4"/>
                      <a:pt x="0" y="3"/>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534" name="Freeform 3206">
                <a:extLst>
                  <a:ext uri="{FF2B5EF4-FFF2-40B4-BE49-F238E27FC236}">
                    <a16:creationId xmlns:a16="http://schemas.microsoft.com/office/drawing/2014/main" id="{28DC7C76-9D14-21A7-DBA0-BF65A6D086DE}"/>
                  </a:ext>
                </a:extLst>
              </p:cNvPr>
              <p:cNvSpPr>
                <a:spLocks/>
              </p:cNvSpPr>
              <p:nvPr/>
            </p:nvSpPr>
            <p:spPr bwMode="auto">
              <a:xfrm>
                <a:off x="4614863" y="2708275"/>
                <a:ext cx="3175" cy="3175"/>
              </a:xfrm>
              <a:custGeom>
                <a:avLst/>
                <a:gdLst>
                  <a:gd name="T0" fmla="*/ 1 w 1"/>
                  <a:gd name="T1" fmla="*/ 1 h 1"/>
                  <a:gd name="T2" fmla="*/ 1 w 1"/>
                  <a:gd name="T3" fmla="*/ 1 h 1"/>
                  <a:gd name="T4" fmla="*/ 0 w 1"/>
                  <a:gd name="T5" fmla="*/ 1 h 1"/>
                  <a:gd name="T6" fmla="*/ 1 w 1"/>
                  <a:gd name="T7" fmla="*/ 1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cubicBezTo>
                      <a:pt x="1" y="0"/>
                      <a:pt x="1" y="0"/>
                      <a:pt x="1" y="1"/>
                    </a:cubicBezTo>
                    <a:cubicBezTo>
                      <a:pt x="1" y="1"/>
                      <a:pt x="1" y="1"/>
                      <a:pt x="0" y="1"/>
                    </a:cubicBezTo>
                    <a:cubicBezTo>
                      <a:pt x="0" y="1"/>
                      <a:pt x="0" y="1"/>
                      <a:pt x="1" y="1"/>
                    </a:cubicBezTo>
                    <a:cubicBezTo>
                      <a:pt x="1" y="1"/>
                      <a:pt x="1" y="1"/>
                      <a:pt x="1" y="1"/>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535" name="Freeform 3207">
                <a:extLst>
                  <a:ext uri="{FF2B5EF4-FFF2-40B4-BE49-F238E27FC236}">
                    <a16:creationId xmlns:a16="http://schemas.microsoft.com/office/drawing/2014/main" id="{D79D88B6-0601-763E-70D1-2F3974F32AA8}"/>
                  </a:ext>
                </a:extLst>
              </p:cNvPr>
              <p:cNvSpPr>
                <a:spLocks/>
              </p:cNvSpPr>
              <p:nvPr/>
            </p:nvSpPr>
            <p:spPr bwMode="auto">
              <a:xfrm>
                <a:off x="4611688" y="2711450"/>
                <a:ext cx="6350" cy="1587"/>
              </a:xfrm>
              <a:custGeom>
                <a:avLst/>
                <a:gdLst>
                  <a:gd name="T0" fmla="*/ 1 w 2"/>
                  <a:gd name="T1" fmla="*/ 0 h 1"/>
                  <a:gd name="T2" fmla="*/ 1 w 2"/>
                  <a:gd name="T3" fmla="*/ 1 h 1"/>
                  <a:gd name="T4" fmla="*/ 1 w 2"/>
                  <a:gd name="T5" fmla="*/ 1 h 1"/>
                  <a:gd name="T6" fmla="*/ 1 w 2"/>
                  <a:gd name="T7" fmla="*/ 0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cubicBezTo>
                      <a:pt x="0" y="0"/>
                      <a:pt x="1" y="1"/>
                      <a:pt x="1" y="1"/>
                    </a:cubicBezTo>
                    <a:cubicBezTo>
                      <a:pt x="1" y="1"/>
                      <a:pt x="1" y="1"/>
                      <a:pt x="1" y="1"/>
                    </a:cubicBezTo>
                    <a:cubicBezTo>
                      <a:pt x="2" y="1"/>
                      <a:pt x="1" y="1"/>
                      <a:pt x="1" y="0"/>
                    </a:cubicBezTo>
                    <a:cubicBezTo>
                      <a:pt x="1" y="0"/>
                      <a:pt x="1" y="0"/>
                      <a:pt x="1" y="0"/>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536" name="Freeform 3208">
                <a:extLst>
                  <a:ext uri="{FF2B5EF4-FFF2-40B4-BE49-F238E27FC236}">
                    <a16:creationId xmlns:a16="http://schemas.microsoft.com/office/drawing/2014/main" id="{FA588D58-628B-0562-ED94-22A3B2949D4C}"/>
                  </a:ext>
                </a:extLst>
              </p:cNvPr>
              <p:cNvSpPr>
                <a:spLocks/>
              </p:cNvSpPr>
              <p:nvPr/>
            </p:nvSpPr>
            <p:spPr bwMode="auto">
              <a:xfrm>
                <a:off x="4614863" y="2697162"/>
                <a:ext cx="17463" cy="14287"/>
              </a:xfrm>
              <a:custGeom>
                <a:avLst/>
                <a:gdLst>
                  <a:gd name="T0" fmla="*/ 0 w 6"/>
                  <a:gd name="T1" fmla="*/ 5 h 5"/>
                  <a:gd name="T2" fmla="*/ 1 w 6"/>
                  <a:gd name="T3" fmla="*/ 4 h 5"/>
                  <a:gd name="T4" fmla="*/ 2 w 6"/>
                  <a:gd name="T5" fmla="*/ 4 h 5"/>
                  <a:gd name="T6" fmla="*/ 3 w 6"/>
                  <a:gd name="T7" fmla="*/ 3 h 5"/>
                  <a:gd name="T8" fmla="*/ 4 w 6"/>
                  <a:gd name="T9" fmla="*/ 3 h 5"/>
                  <a:gd name="T10" fmla="*/ 4 w 6"/>
                  <a:gd name="T11" fmla="*/ 2 h 5"/>
                  <a:gd name="T12" fmla="*/ 5 w 6"/>
                  <a:gd name="T13" fmla="*/ 2 h 5"/>
                  <a:gd name="T14" fmla="*/ 5 w 6"/>
                  <a:gd name="T15" fmla="*/ 1 h 5"/>
                  <a:gd name="T16" fmla="*/ 5 w 6"/>
                  <a:gd name="T17" fmla="*/ 1 h 5"/>
                  <a:gd name="T18" fmla="*/ 6 w 6"/>
                  <a:gd name="T19" fmla="*/ 1 h 5"/>
                  <a:gd name="T20" fmla="*/ 6 w 6"/>
                  <a:gd name="T21" fmla="*/ 1 h 5"/>
                  <a:gd name="T22" fmla="*/ 6 w 6"/>
                  <a:gd name="T23" fmla="*/ 0 h 5"/>
                  <a:gd name="T24" fmla="*/ 5 w 6"/>
                  <a:gd name="T25" fmla="*/ 0 h 5"/>
                  <a:gd name="T26" fmla="*/ 5 w 6"/>
                  <a:gd name="T27" fmla="*/ 0 h 5"/>
                  <a:gd name="T28" fmla="*/ 4 w 6"/>
                  <a:gd name="T29" fmla="*/ 0 h 5"/>
                  <a:gd name="T30" fmla="*/ 4 w 6"/>
                  <a:gd name="T31" fmla="*/ 0 h 5"/>
                  <a:gd name="T32" fmla="*/ 4 w 6"/>
                  <a:gd name="T33" fmla="*/ 1 h 5"/>
                  <a:gd name="T34" fmla="*/ 3 w 6"/>
                  <a:gd name="T35" fmla="*/ 1 h 5"/>
                  <a:gd name="T36" fmla="*/ 3 w 6"/>
                  <a:gd name="T37" fmla="*/ 0 h 5"/>
                  <a:gd name="T38" fmla="*/ 2 w 6"/>
                  <a:gd name="T39" fmla="*/ 1 h 5"/>
                  <a:gd name="T40" fmla="*/ 2 w 6"/>
                  <a:gd name="T41" fmla="*/ 1 h 5"/>
                  <a:gd name="T42" fmla="*/ 3 w 6"/>
                  <a:gd name="T43" fmla="*/ 1 h 5"/>
                  <a:gd name="T44" fmla="*/ 3 w 6"/>
                  <a:gd name="T45" fmla="*/ 2 h 5"/>
                  <a:gd name="T46" fmla="*/ 3 w 6"/>
                  <a:gd name="T47" fmla="*/ 2 h 5"/>
                  <a:gd name="T48" fmla="*/ 2 w 6"/>
                  <a:gd name="T49" fmla="*/ 2 h 5"/>
                  <a:gd name="T50" fmla="*/ 1 w 6"/>
                  <a:gd name="T51" fmla="*/ 2 h 5"/>
                  <a:gd name="T52" fmla="*/ 2 w 6"/>
                  <a:gd name="T53" fmla="*/ 2 h 5"/>
                  <a:gd name="T54" fmla="*/ 1 w 6"/>
                  <a:gd name="T55" fmla="*/ 2 h 5"/>
                  <a:gd name="T56" fmla="*/ 2 w 6"/>
                  <a:gd name="T57" fmla="*/ 3 h 5"/>
                  <a:gd name="T58" fmla="*/ 1 w 6"/>
                  <a:gd name="T59" fmla="*/ 3 h 5"/>
                  <a:gd name="T60" fmla="*/ 0 w 6"/>
                  <a:gd name="T61" fmla="*/ 4 h 5"/>
                  <a:gd name="T62" fmla="*/ 0 w 6"/>
                  <a:gd name="T63" fmla="*/ 4 h 5"/>
                  <a:gd name="T64" fmla="*/ 0 w 6"/>
                  <a:gd name="T65"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 h="5">
                    <a:moveTo>
                      <a:pt x="0" y="5"/>
                    </a:moveTo>
                    <a:cubicBezTo>
                      <a:pt x="0" y="4"/>
                      <a:pt x="1" y="4"/>
                      <a:pt x="1" y="4"/>
                    </a:cubicBezTo>
                    <a:cubicBezTo>
                      <a:pt x="1" y="4"/>
                      <a:pt x="2" y="4"/>
                      <a:pt x="2" y="4"/>
                    </a:cubicBezTo>
                    <a:cubicBezTo>
                      <a:pt x="2" y="3"/>
                      <a:pt x="2" y="3"/>
                      <a:pt x="3" y="3"/>
                    </a:cubicBezTo>
                    <a:cubicBezTo>
                      <a:pt x="3" y="3"/>
                      <a:pt x="3" y="3"/>
                      <a:pt x="4" y="3"/>
                    </a:cubicBezTo>
                    <a:cubicBezTo>
                      <a:pt x="4" y="2"/>
                      <a:pt x="4" y="2"/>
                      <a:pt x="4" y="2"/>
                    </a:cubicBezTo>
                    <a:cubicBezTo>
                      <a:pt x="5" y="2"/>
                      <a:pt x="5" y="2"/>
                      <a:pt x="5" y="2"/>
                    </a:cubicBezTo>
                    <a:cubicBezTo>
                      <a:pt x="5" y="2"/>
                      <a:pt x="5" y="2"/>
                      <a:pt x="5" y="1"/>
                    </a:cubicBezTo>
                    <a:cubicBezTo>
                      <a:pt x="5" y="1"/>
                      <a:pt x="5" y="1"/>
                      <a:pt x="5" y="1"/>
                    </a:cubicBezTo>
                    <a:cubicBezTo>
                      <a:pt x="5" y="1"/>
                      <a:pt x="5" y="1"/>
                      <a:pt x="6" y="1"/>
                    </a:cubicBezTo>
                    <a:cubicBezTo>
                      <a:pt x="6" y="1"/>
                      <a:pt x="6" y="1"/>
                      <a:pt x="6" y="1"/>
                    </a:cubicBezTo>
                    <a:cubicBezTo>
                      <a:pt x="6" y="0"/>
                      <a:pt x="6" y="0"/>
                      <a:pt x="6" y="0"/>
                    </a:cubicBezTo>
                    <a:cubicBezTo>
                      <a:pt x="6" y="0"/>
                      <a:pt x="5" y="0"/>
                      <a:pt x="5" y="0"/>
                    </a:cubicBezTo>
                    <a:cubicBezTo>
                      <a:pt x="5" y="0"/>
                      <a:pt x="5" y="0"/>
                      <a:pt x="5" y="0"/>
                    </a:cubicBezTo>
                    <a:cubicBezTo>
                      <a:pt x="4" y="0"/>
                      <a:pt x="4" y="0"/>
                      <a:pt x="4" y="0"/>
                    </a:cubicBezTo>
                    <a:cubicBezTo>
                      <a:pt x="4" y="0"/>
                      <a:pt x="4" y="0"/>
                      <a:pt x="4" y="0"/>
                    </a:cubicBezTo>
                    <a:cubicBezTo>
                      <a:pt x="3" y="0"/>
                      <a:pt x="4" y="1"/>
                      <a:pt x="4" y="1"/>
                    </a:cubicBezTo>
                    <a:cubicBezTo>
                      <a:pt x="4" y="1"/>
                      <a:pt x="3" y="1"/>
                      <a:pt x="3" y="1"/>
                    </a:cubicBezTo>
                    <a:cubicBezTo>
                      <a:pt x="3" y="0"/>
                      <a:pt x="3" y="0"/>
                      <a:pt x="3" y="0"/>
                    </a:cubicBezTo>
                    <a:cubicBezTo>
                      <a:pt x="2" y="0"/>
                      <a:pt x="2" y="1"/>
                      <a:pt x="2" y="1"/>
                    </a:cubicBezTo>
                    <a:cubicBezTo>
                      <a:pt x="2" y="1"/>
                      <a:pt x="2" y="1"/>
                      <a:pt x="2" y="1"/>
                    </a:cubicBezTo>
                    <a:cubicBezTo>
                      <a:pt x="3" y="1"/>
                      <a:pt x="3" y="1"/>
                      <a:pt x="3" y="1"/>
                    </a:cubicBezTo>
                    <a:cubicBezTo>
                      <a:pt x="3" y="1"/>
                      <a:pt x="3" y="2"/>
                      <a:pt x="3" y="2"/>
                    </a:cubicBezTo>
                    <a:cubicBezTo>
                      <a:pt x="3" y="2"/>
                      <a:pt x="3" y="2"/>
                      <a:pt x="3" y="2"/>
                    </a:cubicBezTo>
                    <a:cubicBezTo>
                      <a:pt x="2" y="2"/>
                      <a:pt x="2" y="2"/>
                      <a:pt x="2" y="2"/>
                    </a:cubicBezTo>
                    <a:cubicBezTo>
                      <a:pt x="2" y="1"/>
                      <a:pt x="1" y="1"/>
                      <a:pt x="1" y="2"/>
                    </a:cubicBezTo>
                    <a:cubicBezTo>
                      <a:pt x="1" y="2"/>
                      <a:pt x="2" y="2"/>
                      <a:pt x="2" y="2"/>
                    </a:cubicBezTo>
                    <a:cubicBezTo>
                      <a:pt x="2" y="2"/>
                      <a:pt x="1" y="2"/>
                      <a:pt x="1" y="2"/>
                    </a:cubicBezTo>
                    <a:cubicBezTo>
                      <a:pt x="1" y="3"/>
                      <a:pt x="2" y="3"/>
                      <a:pt x="2" y="3"/>
                    </a:cubicBezTo>
                    <a:cubicBezTo>
                      <a:pt x="2" y="3"/>
                      <a:pt x="2" y="3"/>
                      <a:pt x="1" y="3"/>
                    </a:cubicBezTo>
                    <a:cubicBezTo>
                      <a:pt x="1" y="3"/>
                      <a:pt x="1" y="4"/>
                      <a:pt x="0" y="4"/>
                    </a:cubicBezTo>
                    <a:cubicBezTo>
                      <a:pt x="0" y="4"/>
                      <a:pt x="0" y="4"/>
                      <a:pt x="0" y="4"/>
                    </a:cubicBezTo>
                    <a:cubicBezTo>
                      <a:pt x="0" y="5"/>
                      <a:pt x="0" y="5"/>
                      <a:pt x="0" y="5"/>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537" name="Freeform 3209">
                <a:extLst>
                  <a:ext uri="{FF2B5EF4-FFF2-40B4-BE49-F238E27FC236}">
                    <a16:creationId xmlns:a16="http://schemas.microsoft.com/office/drawing/2014/main" id="{35DA337B-E810-1A6A-E317-F3B9C4F193EB}"/>
                  </a:ext>
                </a:extLst>
              </p:cNvPr>
              <p:cNvSpPr>
                <a:spLocks/>
              </p:cNvSpPr>
              <p:nvPr/>
            </p:nvSpPr>
            <p:spPr bwMode="auto">
              <a:xfrm>
                <a:off x="4610100" y="2708275"/>
                <a:ext cx="1588" cy="3175"/>
              </a:xfrm>
              <a:custGeom>
                <a:avLst/>
                <a:gdLst>
                  <a:gd name="T0" fmla="*/ 1 w 1"/>
                  <a:gd name="T1" fmla="*/ 1 h 1"/>
                  <a:gd name="T2" fmla="*/ 1 w 1"/>
                  <a:gd name="T3" fmla="*/ 0 h 1"/>
                  <a:gd name="T4" fmla="*/ 0 w 1"/>
                  <a:gd name="T5" fmla="*/ 0 h 1"/>
                  <a:gd name="T6" fmla="*/ 0 w 1"/>
                  <a:gd name="T7" fmla="*/ 0 h 1"/>
                  <a:gd name="T8" fmla="*/ 0 w 1"/>
                  <a:gd name="T9" fmla="*/ 1 h 1"/>
                  <a:gd name="T10" fmla="*/ 1 w 1"/>
                  <a:gd name="T11" fmla="*/ 1 h 1"/>
                </a:gdLst>
                <a:ahLst/>
                <a:cxnLst>
                  <a:cxn ang="0">
                    <a:pos x="T0" y="T1"/>
                  </a:cxn>
                  <a:cxn ang="0">
                    <a:pos x="T2" y="T3"/>
                  </a:cxn>
                  <a:cxn ang="0">
                    <a:pos x="T4" y="T5"/>
                  </a:cxn>
                  <a:cxn ang="0">
                    <a:pos x="T6" y="T7"/>
                  </a:cxn>
                  <a:cxn ang="0">
                    <a:pos x="T8" y="T9"/>
                  </a:cxn>
                  <a:cxn ang="0">
                    <a:pos x="T10" y="T11"/>
                  </a:cxn>
                </a:cxnLst>
                <a:rect l="0" t="0" r="r" b="b"/>
                <a:pathLst>
                  <a:path w="1" h="1">
                    <a:moveTo>
                      <a:pt x="1" y="1"/>
                    </a:moveTo>
                    <a:cubicBezTo>
                      <a:pt x="1" y="0"/>
                      <a:pt x="1" y="0"/>
                      <a:pt x="1" y="0"/>
                    </a:cubicBezTo>
                    <a:cubicBezTo>
                      <a:pt x="1" y="0"/>
                      <a:pt x="0" y="0"/>
                      <a:pt x="0" y="0"/>
                    </a:cubicBezTo>
                    <a:cubicBezTo>
                      <a:pt x="0" y="0"/>
                      <a:pt x="0" y="0"/>
                      <a:pt x="0" y="0"/>
                    </a:cubicBezTo>
                    <a:cubicBezTo>
                      <a:pt x="0" y="1"/>
                      <a:pt x="0" y="1"/>
                      <a:pt x="0" y="1"/>
                    </a:cubicBezTo>
                    <a:cubicBezTo>
                      <a:pt x="1" y="1"/>
                      <a:pt x="1" y="1"/>
                      <a:pt x="1" y="1"/>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538" name="Freeform 3210">
                <a:extLst>
                  <a:ext uri="{FF2B5EF4-FFF2-40B4-BE49-F238E27FC236}">
                    <a16:creationId xmlns:a16="http://schemas.microsoft.com/office/drawing/2014/main" id="{5350C9AA-E635-C80F-A25D-63577882ED0D}"/>
                  </a:ext>
                </a:extLst>
              </p:cNvPr>
              <p:cNvSpPr>
                <a:spLocks/>
              </p:cNvSpPr>
              <p:nvPr/>
            </p:nvSpPr>
            <p:spPr bwMode="auto">
              <a:xfrm>
                <a:off x="4614863" y="2697162"/>
                <a:ext cx="3175" cy="7937"/>
              </a:xfrm>
              <a:custGeom>
                <a:avLst/>
                <a:gdLst>
                  <a:gd name="T0" fmla="*/ 0 w 1"/>
                  <a:gd name="T1" fmla="*/ 2 h 3"/>
                  <a:gd name="T2" fmla="*/ 0 w 1"/>
                  <a:gd name="T3" fmla="*/ 2 h 3"/>
                  <a:gd name="T4" fmla="*/ 1 w 1"/>
                  <a:gd name="T5" fmla="*/ 2 h 3"/>
                  <a:gd name="T6" fmla="*/ 1 w 1"/>
                  <a:gd name="T7" fmla="*/ 1 h 3"/>
                  <a:gd name="T8" fmla="*/ 1 w 1"/>
                  <a:gd name="T9" fmla="*/ 1 h 3"/>
                  <a:gd name="T10" fmla="*/ 0 w 1"/>
                  <a:gd name="T11" fmla="*/ 1 h 3"/>
                  <a:gd name="T12" fmla="*/ 0 w 1"/>
                  <a:gd name="T13" fmla="*/ 1 h 3"/>
                  <a:gd name="T14" fmla="*/ 0 w 1"/>
                  <a:gd name="T15" fmla="*/ 2 h 3"/>
                  <a:gd name="T16" fmla="*/ 0 w 1"/>
                  <a:gd name="T17"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3">
                    <a:moveTo>
                      <a:pt x="0" y="2"/>
                    </a:moveTo>
                    <a:cubicBezTo>
                      <a:pt x="0" y="3"/>
                      <a:pt x="0" y="2"/>
                      <a:pt x="0" y="2"/>
                    </a:cubicBezTo>
                    <a:cubicBezTo>
                      <a:pt x="1" y="2"/>
                      <a:pt x="1" y="2"/>
                      <a:pt x="1" y="2"/>
                    </a:cubicBezTo>
                    <a:cubicBezTo>
                      <a:pt x="1" y="2"/>
                      <a:pt x="1" y="1"/>
                      <a:pt x="1" y="1"/>
                    </a:cubicBezTo>
                    <a:cubicBezTo>
                      <a:pt x="1" y="1"/>
                      <a:pt x="1" y="1"/>
                      <a:pt x="1" y="1"/>
                    </a:cubicBezTo>
                    <a:cubicBezTo>
                      <a:pt x="1" y="1"/>
                      <a:pt x="1" y="0"/>
                      <a:pt x="0" y="1"/>
                    </a:cubicBezTo>
                    <a:cubicBezTo>
                      <a:pt x="0" y="1"/>
                      <a:pt x="0" y="1"/>
                      <a:pt x="0" y="1"/>
                    </a:cubicBezTo>
                    <a:cubicBezTo>
                      <a:pt x="0" y="1"/>
                      <a:pt x="0" y="1"/>
                      <a:pt x="0" y="2"/>
                    </a:cubicBezTo>
                    <a:cubicBezTo>
                      <a:pt x="0" y="2"/>
                      <a:pt x="0" y="2"/>
                      <a:pt x="0" y="2"/>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539" name="Freeform 3211">
                <a:extLst>
                  <a:ext uri="{FF2B5EF4-FFF2-40B4-BE49-F238E27FC236}">
                    <a16:creationId xmlns:a16="http://schemas.microsoft.com/office/drawing/2014/main" id="{F7B25D07-1FB8-0DAE-0BFE-9E1EB6045C71}"/>
                  </a:ext>
                </a:extLst>
              </p:cNvPr>
              <p:cNvSpPr>
                <a:spLocks/>
              </p:cNvSpPr>
              <p:nvPr/>
            </p:nvSpPr>
            <p:spPr bwMode="auto">
              <a:xfrm>
                <a:off x="4606925" y="2711450"/>
                <a:ext cx="3175" cy="1587"/>
              </a:xfrm>
              <a:custGeom>
                <a:avLst/>
                <a:gdLst>
                  <a:gd name="T0" fmla="*/ 0 w 1"/>
                  <a:gd name="T1" fmla="*/ 1 h 1"/>
                  <a:gd name="T2" fmla="*/ 1 w 1"/>
                  <a:gd name="T3" fmla="*/ 1 h 1"/>
                  <a:gd name="T4" fmla="*/ 1 w 1"/>
                  <a:gd name="T5" fmla="*/ 1 h 1"/>
                  <a:gd name="T6" fmla="*/ 1 w 1"/>
                  <a:gd name="T7" fmla="*/ 1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cubicBezTo>
                      <a:pt x="0" y="1"/>
                      <a:pt x="0" y="1"/>
                      <a:pt x="1" y="1"/>
                    </a:cubicBezTo>
                    <a:cubicBezTo>
                      <a:pt x="1" y="1"/>
                      <a:pt x="1" y="1"/>
                      <a:pt x="1" y="1"/>
                    </a:cubicBezTo>
                    <a:cubicBezTo>
                      <a:pt x="1" y="0"/>
                      <a:pt x="1" y="0"/>
                      <a:pt x="1" y="1"/>
                    </a:cubicBezTo>
                    <a:cubicBezTo>
                      <a:pt x="1" y="1"/>
                      <a:pt x="0" y="0"/>
                      <a:pt x="0" y="1"/>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540" name="Freeform 3212">
                <a:extLst>
                  <a:ext uri="{FF2B5EF4-FFF2-40B4-BE49-F238E27FC236}">
                    <a16:creationId xmlns:a16="http://schemas.microsoft.com/office/drawing/2014/main" id="{A81C429A-2EF7-279D-11E0-66C02BC7E416}"/>
                  </a:ext>
                </a:extLst>
              </p:cNvPr>
              <p:cNvSpPr>
                <a:spLocks/>
              </p:cNvSpPr>
              <p:nvPr/>
            </p:nvSpPr>
            <p:spPr bwMode="auto">
              <a:xfrm>
                <a:off x="4603750" y="2716212"/>
                <a:ext cx="3175" cy="3175"/>
              </a:xfrm>
              <a:custGeom>
                <a:avLst/>
                <a:gdLst>
                  <a:gd name="T0" fmla="*/ 1 w 1"/>
                  <a:gd name="T1" fmla="*/ 0 h 1"/>
                  <a:gd name="T2" fmla="*/ 1 w 1"/>
                  <a:gd name="T3" fmla="*/ 0 h 1"/>
                  <a:gd name="T4" fmla="*/ 1 w 1"/>
                  <a:gd name="T5" fmla="*/ 1 h 1"/>
                  <a:gd name="T6" fmla="*/ 1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1" y="0"/>
                      <a:pt x="1" y="0"/>
                      <a:pt x="1" y="0"/>
                    </a:cubicBezTo>
                    <a:cubicBezTo>
                      <a:pt x="0" y="1"/>
                      <a:pt x="1" y="0"/>
                      <a:pt x="1" y="1"/>
                    </a:cubicBezTo>
                    <a:cubicBezTo>
                      <a:pt x="1" y="1"/>
                      <a:pt x="1" y="1"/>
                      <a:pt x="1" y="1"/>
                    </a:cubicBezTo>
                    <a:cubicBezTo>
                      <a:pt x="1" y="1"/>
                      <a:pt x="1" y="1"/>
                      <a:pt x="1" y="0"/>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541" name="Freeform 3213">
                <a:extLst>
                  <a:ext uri="{FF2B5EF4-FFF2-40B4-BE49-F238E27FC236}">
                    <a16:creationId xmlns:a16="http://schemas.microsoft.com/office/drawing/2014/main" id="{489903FB-5874-7BF6-BF4F-E2E48C69FDAC}"/>
                  </a:ext>
                </a:extLst>
              </p:cNvPr>
              <p:cNvSpPr>
                <a:spLocks/>
              </p:cNvSpPr>
              <p:nvPr/>
            </p:nvSpPr>
            <p:spPr bwMode="auto">
              <a:xfrm>
                <a:off x="4632325" y="2690812"/>
                <a:ext cx="3175" cy="6350"/>
              </a:xfrm>
              <a:custGeom>
                <a:avLst/>
                <a:gdLst>
                  <a:gd name="T0" fmla="*/ 0 w 1"/>
                  <a:gd name="T1" fmla="*/ 1 h 2"/>
                  <a:gd name="T2" fmla="*/ 0 w 1"/>
                  <a:gd name="T3" fmla="*/ 2 h 2"/>
                  <a:gd name="T4" fmla="*/ 1 w 1"/>
                  <a:gd name="T5" fmla="*/ 2 h 2"/>
                  <a:gd name="T6" fmla="*/ 1 w 1"/>
                  <a:gd name="T7" fmla="*/ 1 h 2"/>
                  <a:gd name="T8" fmla="*/ 1 w 1"/>
                  <a:gd name="T9" fmla="*/ 1 h 2"/>
                  <a:gd name="T10" fmla="*/ 0 w 1"/>
                  <a:gd name="T11" fmla="*/ 1 h 2"/>
                  <a:gd name="T12" fmla="*/ 0 w 1"/>
                  <a:gd name="T13" fmla="*/ 1 h 2"/>
                  <a:gd name="T14" fmla="*/ 0 w 1"/>
                  <a:gd name="T15" fmla="*/ 1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2">
                    <a:moveTo>
                      <a:pt x="0" y="1"/>
                    </a:moveTo>
                    <a:cubicBezTo>
                      <a:pt x="0" y="1"/>
                      <a:pt x="0" y="2"/>
                      <a:pt x="0" y="2"/>
                    </a:cubicBezTo>
                    <a:cubicBezTo>
                      <a:pt x="0" y="2"/>
                      <a:pt x="0" y="2"/>
                      <a:pt x="1" y="2"/>
                    </a:cubicBezTo>
                    <a:cubicBezTo>
                      <a:pt x="1" y="2"/>
                      <a:pt x="1" y="1"/>
                      <a:pt x="1" y="1"/>
                    </a:cubicBezTo>
                    <a:cubicBezTo>
                      <a:pt x="1" y="1"/>
                      <a:pt x="1" y="1"/>
                      <a:pt x="1" y="1"/>
                    </a:cubicBezTo>
                    <a:cubicBezTo>
                      <a:pt x="1" y="1"/>
                      <a:pt x="1" y="0"/>
                      <a:pt x="0" y="1"/>
                    </a:cubicBezTo>
                    <a:cubicBezTo>
                      <a:pt x="0" y="1"/>
                      <a:pt x="0" y="1"/>
                      <a:pt x="0" y="1"/>
                    </a:cubicBezTo>
                    <a:cubicBezTo>
                      <a:pt x="0" y="1"/>
                      <a:pt x="0" y="1"/>
                      <a:pt x="0" y="1"/>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542" name="Freeform 3214">
                <a:extLst>
                  <a:ext uri="{FF2B5EF4-FFF2-40B4-BE49-F238E27FC236}">
                    <a16:creationId xmlns:a16="http://schemas.microsoft.com/office/drawing/2014/main" id="{F38986D6-F306-3637-4402-5F7133D3C4CA}"/>
                  </a:ext>
                </a:extLst>
              </p:cNvPr>
              <p:cNvSpPr>
                <a:spLocks/>
              </p:cNvSpPr>
              <p:nvPr/>
            </p:nvSpPr>
            <p:spPr bwMode="auto">
              <a:xfrm>
                <a:off x="4618038" y="2693987"/>
                <a:ext cx="6350" cy="3175"/>
              </a:xfrm>
              <a:custGeom>
                <a:avLst/>
                <a:gdLst>
                  <a:gd name="T0" fmla="*/ 2 w 2"/>
                  <a:gd name="T1" fmla="*/ 1 h 1"/>
                  <a:gd name="T2" fmla="*/ 1 w 2"/>
                  <a:gd name="T3" fmla="*/ 0 h 1"/>
                  <a:gd name="T4" fmla="*/ 1 w 2"/>
                  <a:gd name="T5" fmla="*/ 1 h 1"/>
                  <a:gd name="T6" fmla="*/ 0 w 2"/>
                  <a:gd name="T7" fmla="*/ 1 h 1"/>
                  <a:gd name="T8" fmla="*/ 1 w 2"/>
                  <a:gd name="T9" fmla="*/ 1 h 1"/>
                  <a:gd name="T10" fmla="*/ 1 w 2"/>
                  <a:gd name="T11" fmla="*/ 1 h 1"/>
                  <a:gd name="T12" fmla="*/ 2 w 2"/>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2" y="1"/>
                    </a:moveTo>
                    <a:cubicBezTo>
                      <a:pt x="2" y="0"/>
                      <a:pt x="1" y="0"/>
                      <a:pt x="1" y="0"/>
                    </a:cubicBezTo>
                    <a:cubicBezTo>
                      <a:pt x="1" y="0"/>
                      <a:pt x="1" y="1"/>
                      <a:pt x="1" y="1"/>
                    </a:cubicBezTo>
                    <a:cubicBezTo>
                      <a:pt x="1" y="1"/>
                      <a:pt x="0" y="0"/>
                      <a:pt x="0" y="1"/>
                    </a:cubicBezTo>
                    <a:cubicBezTo>
                      <a:pt x="0" y="1"/>
                      <a:pt x="1" y="1"/>
                      <a:pt x="1" y="1"/>
                    </a:cubicBezTo>
                    <a:cubicBezTo>
                      <a:pt x="1" y="1"/>
                      <a:pt x="1" y="1"/>
                      <a:pt x="1" y="1"/>
                    </a:cubicBezTo>
                    <a:cubicBezTo>
                      <a:pt x="1" y="1"/>
                      <a:pt x="2" y="1"/>
                      <a:pt x="2" y="1"/>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543" name="Freeform 3215">
                <a:extLst>
                  <a:ext uri="{FF2B5EF4-FFF2-40B4-BE49-F238E27FC236}">
                    <a16:creationId xmlns:a16="http://schemas.microsoft.com/office/drawing/2014/main" id="{8CC18A2C-B579-70D4-6477-E2C5ED1B8C36}"/>
                  </a:ext>
                </a:extLst>
              </p:cNvPr>
              <p:cNvSpPr>
                <a:spLocks/>
              </p:cNvSpPr>
              <p:nvPr/>
            </p:nvSpPr>
            <p:spPr bwMode="auto">
              <a:xfrm>
                <a:off x="4624388" y="2687637"/>
                <a:ext cx="7938" cy="6350"/>
              </a:xfrm>
              <a:custGeom>
                <a:avLst/>
                <a:gdLst>
                  <a:gd name="T0" fmla="*/ 0 w 3"/>
                  <a:gd name="T1" fmla="*/ 2 h 2"/>
                  <a:gd name="T2" fmla="*/ 1 w 3"/>
                  <a:gd name="T3" fmla="*/ 1 h 2"/>
                  <a:gd name="T4" fmla="*/ 1 w 3"/>
                  <a:gd name="T5" fmla="*/ 1 h 2"/>
                  <a:gd name="T6" fmla="*/ 1 w 3"/>
                  <a:gd name="T7" fmla="*/ 0 h 2"/>
                  <a:gd name="T8" fmla="*/ 2 w 3"/>
                  <a:gd name="T9" fmla="*/ 1 h 2"/>
                  <a:gd name="T10" fmla="*/ 3 w 3"/>
                  <a:gd name="T11" fmla="*/ 1 h 2"/>
                  <a:gd name="T12" fmla="*/ 3 w 3"/>
                  <a:gd name="T13" fmla="*/ 1 h 2"/>
                  <a:gd name="T14" fmla="*/ 3 w 3"/>
                  <a:gd name="T15" fmla="*/ 1 h 2"/>
                  <a:gd name="T16" fmla="*/ 2 w 3"/>
                  <a:gd name="T17" fmla="*/ 1 h 2"/>
                  <a:gd name="T18" fmla="*/ 2 w 3"/>
                  <a:gd name="T19" fmla="*/ 2 h 2"/>
                  <a:gd name="T20" fmla="*/ 2 w 3"/>
                  <a:gd name="T21" fmla="*/ 2 h 2"/>
                  <a:gd name="T22" fmla="*/ 1 w 3"/>
                  <a:gd name="T23" fmla="*/ 2 h 2"/>
                  <a:gd name="T24" fmla="*/ 0 w 3"/>
                  <a:gd name="T25"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 h="2">
                    <a:moveTo>
                      <a:pt x="0" y="2"/>
                    </a:moveTo>
                    <a:cubicBezTo>
                      <a:pt x="0" y="1"/>
                      <a:pt x="1" y="1"/>
                      <a:pt x="1" y="1"/>
                    </a:cubicBezTo>
                    <a:cubicBezTo>
                      <a:pt x="1" y="1"/>
                      <a:pt x="1" y="1"/>
                      <a:pt x="1" y="1"/>
                    </a:cubicBezTo>
                    <a:cubicBezTo>
                      <a:pt x="1" y="0"/>
                      <a:pt x="1" y="0"/>
                      <a:pt x="1" y="0"/>
                    </a:cubicBezTo>
                    <a:cubicBezTo>
                      <a:pt x="2" y="0"/>
                      <a:pt x="2" y="1"/>
                      <a:pt x="2" y="1"/>
                    </a:cubicBezTo>
                    <a:cubicBezTo>
                      <a:pt x="2" y="0"/>
                      <a:pt x="2" y="0"/>
                      <a:pt x="3" y="1"/>
                    </a:cubicBezTo>
                    <a:cubicBezTo>
                      <a:pt x="3" y="1"/>
                      <a:pt x="3" y="1"/>
                      <a:pt x="3" y="1"/>
                    </a:cubicBezTo>
                    <a:cubicBezTo>
                      <a:pt x="3" y="1"/>
                      <a:pt x="3" y="1"/>
                      <a:pt x="3" y="1"/>
                    </a:cubicBezTo>
                    <a:cubicBezTo>
                      <a:pt x="3" y="1"/>
                      <a:pt x="3" y="1"/>
                      <a:pt x="2" y="1"/>
                    </a:cubicBezTo>
                    <a:cubicBezTo>
                      <a:pt x="2" y="2"/>
                      <a:pt x="2" y="2"/>
                      <a:pt x="2" y="2"/>
                    </a:cubicBezTo>
                    <a:cubicBezTo>
                      <a:pt x="2" y="2"/>
                      <a:pt x="2" y="2"/>
                      <a:pt x="2" y="2"/>
                    </a:cubicBezTo>
                    <a:cubicBezTo>
                      <a:pt x="1" y="2"/>
                      <a:pt x="1" y="2"/>
                      <a:pt x="1" y="2"/>
                    </a:cubicBezTo>
                    <a:cubicBezTo>
                      <a:pt x="1" y="2"/>
                      <a:pt x="0" y="2"/>
                      <a:pt x="0" y="2"/>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544" name="Freeform 3216">
                <a:extLst>
                  <a:ext uri="{FF2B5EF4-FFF2-40B4-BE49-F238E27FC236}">
                    <a16:creationId xmlns:a16="http://schemas.microsoft.com/office/drawing/2014/main" id="{192D60DA-4DD3-DC99-CCCA-5BCD3F0140C8}"/>
                  </a:ext>
                </a:extLst>
              </p:cNvPr>
              <p:cNvSpPr>
                <a:spLocks/>
              </p:cNvSpPr>
              <p:nvPr/>
            </p:nvSpPr>
            <p:spPr bwMode="auto">
              <a:xfrm>
                <a:off x="4621213" y="2687637"/>
                <a:ext cx="4763" cy="3175"/>
              </a:xfrm>
              <a:custGeom>
                <a:avLst/>
                <a:gdLst>
                  <a:gd name="T0" fmla="*/ 0 w 2"/>
                  <a:gd name="T1" fmla="*/ 1 h 1"/>
                  <a:gd name="T2" fmla="*/ 1 w 2"/>
                  <a:gd name="T3" fmla="*/ 0 h 1"/>
                  <a:gd name="T4" fmla="*/ 2 w 2"/>
                  <a:gd name="T5" fmla="*/ 0 h 1"/>
                  <a:gd name="T6" fmla="*/ 2 w 2"/>
                  <a:gd name="T7" fmla="*/ 0 h 1"/>
                  <a:gd name="T8" fmla="*/ 1 w 2"/>
                  <a:gd name="T9" fmla="*/ 1 h 1"/>
                  <a:gd name="T10" fmla="*/ 0 w 2"/>
                  <a:gd name="T11" fmla="*/ 1 h 1"/>
                </a:gdLst>
                <a:ahLst/>
                <a:cxnLst>
                  <a:cxn ang="0">
                    <a:pos x="T0" y="T1"/>
                  </a:cxn>
                  <a:cxn ang="0">
                    <a:pos x="T2" y="T3"/>
                  </a:cxn>
                  <a:cxn ang="0">
                    <a:pos x="T4" y="T5"/>
                  </a:cxn>
                  <a:cxn ang="0">
                    <a:pos x="T6" y="T7"/>
                  </a:cxn>
                  <a:cxn ang="0">
                    <a:pos x="T8" y="T9"/>
                  </a:cxn>
                  <a:cxn ang="0">
                    <a:pos x="T10" y="T11"/>
                  </a:cxn>
                </a:cxnLst>
                <a:rect l="0" t="0" r="r" b="b"/>
                <a:pathLst>
                  <a:path w="2" h="1">
                    <a:moveTo>
                      <a:pt x="0" y="1"/>
                    </a:moveTo>
                    <a:cubicBezTo>
                      <a:pt x="0" y="0"/>
                      <a:pt x="1" y="1"/>
                      <a:pt x="1" y="0"/>
                    </a:cubicBezTo>
                    <a:cubicBezTo>
                      <a:pt x="1" y="0"/>
                      <a:pt x="1" y="0"/>
                      <a:pt x="2" y="0"/>
                    </a:cubicBezTo>
                    <a:cubicBezTo>
                      <a:pt x="2" y="0"/>
                      <a:pt x="2" y="0"/>
                      <a:pt x="2" y="0"/>
                    </a:cubicBezTo>
                    <a:cubicBezTo>
                      <a:pt x="2" y="1"/>
                      <a:pt x="1" y="1"/>
                      <a:pt x="1" y="1"/>
                    </a:cubicBezTo>
                    <a:cubicBezTo>
                      <a:pt x="1" y="1"/>
                      <a:pt x="0" y="1"/>
                      <a:pt x="0" y="1"/>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545" name="Freeform 3217">
                <a:extLst>
                  <a:ext uri="{FF2B5EF4-FFF2-40B4-BE49-F238E27FC236}">
                    <a16:creationId xmlns:a16="http://schemas.microsoft.com/office/drawing/2014/main" id="{7751FFA0-B1C9-73E2-F17E-0B5CF032492B}"/>
                  </a:ext>
                </a:extLst>
              </p:cNvPr>
              <p:cNvSpPr>
                <a:spLocks/>
              </p:cNvSpPr>
              <p:nvPr/>
            </p:nvSpPr>
            <p:spPr bwMode="auto">
              <a:xfrm>
                <a:off x="4614863" y="2682875"/>
                <a:ext cx="6350" cy="4762"/>
              </a:xfrm>
              <a:custGeom>
                <a:avLst/>
                <a:gdLst>
                  <a:gd name="T0" fmla="*/ 0 w 2"/>
                  <a:gd name="T1" fmla="*/ 1 h 2"/>
                  <a:gd name="T2" fmla="*/ 1 w 2"/>
                  <a:gd name="T3" fmla="*/ 1 h 2"/>
                  <a:gd name="T4" fmla="*/ 1 w 2"/>
                  <a:gd name="T5" fmla="*/ 0 h 2"/>
                  <a:gd name="T6" fmla="*/ 2 w 2"/>
                  <a:gd name="T7" fmla="*/ 1 h 2"/>
                  <a:gd name="T8" fmla="*/ 1 w 2"/>
                  <a:gd name="T9" fmla="*/ 1 h 2"/>
                  <a:gd name="T10" fmla="*/ 1 w 2"/>
                  <a:gd name="T11" fmla="*/ 2 h 2"/>
                  <a:gd name="T12" fmla="*/ 0 w 2"/>
                  <a:gd name="T13" fmla="*/ 1 h 2"/>
                  <a:gd name="T14" fmla="*/ 0 w 2"/>
                  <a:gd name="T15" fmla="*/ 1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0" y="1"/>
                    </a:moveTo>
                    <a:cubicBezTo>
                      <a:pt x="0" y="1"/>
                      <a:pt x="1" y="1"/>
                      <a:pt x="1" y="1"/>
                    </a:cubicBezTo>
                    <a:cubicBezTo>
                      <a:pt x="1" y="1"/>
                      <a:pt x="1" y="1"/>
                      <a:pt x="1" y="0"/>
                    </a:cubicBezTo>
                    <a:cubicBezTo>
                      <a:pt x="1" y="0"/>
                      <a:pt x="2" y="0"/>
                      <a:pt x="2" y="1"/>
                    </a:cubicBezTo>
                    <a:cubicBezTo>
                      <a:pt x="2" y="1"/>
                      <a:pt x="1" y="1"/>
                      <a:pt x="1" y="1"/>
                    </a:cubicBezTo>
                    <a:cubicBezTo>
                      <a:pt x="1" y="2"/>
                      <a:pt x="1" y="2"/>
                      <a:pt x="1" y="2"/>
                    </a:cubicBezTo>
                    <a:cubicBezTo>
                      <a:pt x="0" y="1"/>
                      <a:pt x="0" y="2"/>
                      <a:pt x="0" y="1"/>
                    </a:cubicBezTo>
                    <a:cubicBezTo>
                      <a:pt x="0" y="1"/>
                      <a:pt x="0" y="1"/>
                      <a:pt x="0" y="1"/>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546" name="Freeform 3218">
                <a:extLst>
                  <a:ext uri="{FF2B5EF4-FFF2-40B4-BE49-F238E27FC236}">
                    <a16:creationId xmlns:a16="http://schemas.microsoft.com/office/drawing/2014/main" id="{9762021F-9C19-AAE9-CF1C-3F99BAEDECD0}"/>
                  </a:ext>
                </a:extLst>
              </p:cNvPr>
              <p:cNvSpPr>
                <a:spLocks/>
              </p:cNvSpPr>
              <p:nvPr/>
            </p:nvSpPr>
            <p:spPr bwMode="auto">
              <a:xfrm>
                <a:off x="4632325" y="2684462"/>
                <a:ext cx="6350" cy="6350"/>
              </a:xfrm>
              <a:custGeom>
                <a:avLst/>
                <a:gdLst>
                  <a:gd name="T0" fmla="*/ 0 w 2"/>
                  <a:gd name="T1" fmla="*/ 1 h 2"/>
                  <a:gd name="T2" fmla="*/ 1 w 2"/>
                  <a:gd name="T3" fmla="*/ 2 h 2"/>
                  <a:gd name="T4" fmla="*/ 1 w 2"/>
                  <a:gd name="T5" fmla="*/ 2 h 2"/>
                  <a:gd name="T6" fmla="*/ 1 w 2"/>
                  <a:gd name="T7" fmla="*/ 2 h 2"/>
                  <a:gd name="T8" fmla="*/ 2 w 2"/>
                  <a:gd name="T9" fmla="*/ 1 h 2"/>
                  <a:gd name="T10" fmla="*/ 2 w 2"/>
                  <a:gd name="T11" fmla="*/ 1 h 2"/>
                  <a:gd name="T12" fmla="*/ 2 w 2"/>
                  <a:gd name="T13" fmla="*/ 0 h 2"/>
                  <a:gd name="T14" fmla="*/ 1 w 2"/>
                  <a:gd name="T15" fmla="*/ 0 h 2"/>
                  <a:gd name="T16" fmla="*/ 1 w 2"/>
                  <a:gd name="T17" fmla="*/ 1 h 2"/>
                  <a:gd name="T18" fmla="*/ 1 w 2"/>
                  <a:gd name="T19" fmla="*/ 1 h 2"/>
                  <a:gd name="T20" fmla="*/ 0 w 2"/>
                  <a:gd name="T21"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2">
                    <a:moveTo>
                      <a:pt x="0" y="1"/>
                    </a:moveTo>
                    <a:cubicBezTo>
                      <a:pt x="0" y="1"/>
                      <a:pt x="0" y="2"/>
                      <a:pt x="1" y="2"/>
                    </a:cubicBezTo>
                    <a:cubicBezTo>
                      <a:pt x="1" y="2"/>
                      <a:pt x="1" y="2"/>
                      <a:pt x="1" y="2"/>
                    </a:cubicBezTo>
                    <a:cubicBezTo>
                      <a:pt x="2" y="2"/>
                      <a:pt x="1" y="2"/>
                      <a:pt x="1" y="2"/>
                    </a:cubicBezTo>
                    <a:cubicBezTo>
                      <a:pt x="1" y="2"/>
                      <a:pt x="2" y="2"/>
                      <a:pt x="2" y="1"/>
                    </a:cubicBezTo>
                    <a:cubicBezTo>
                      <a:pt x="2" y="1"/>
                      <a:pt x="2" y="1"/>
                      <a:pt x="2" y="1"/>
                    </a:cubicBezTo>
                    <a:cubicBezTo>
                      <a:pt x="2" y="0"/>
                      <a:pt x="2" y="0"/>
                      <a:pt x="2" y="0"/>
                    </a:cubicBezTo>
                    <a:cubicBezTo>
                      <a:pt x="1" y="0"/>
                      <a:pt x="1" y="0"/>
                      <a:pt x="1" y="0"/>
                    </a:cubicBezTo>
                    <a:cubicBezTo>
                      <a:pt x="1" y="0"/>
                      <a:pt x="1" y="1"/>
                      <a:pt x="1" y="1"/>
                    </a:cubicBezTo>
                    <a:cubicBezTo>
                      <a:pt x="1" y="1"/>
                      <a:pt x="1" y="1"/>
                      <a:pt x="1" y="1"/>
                    </a:cubicBezTo>
                    <a:cubicBezTo>
                      <a:pt x="0" y="1"/>
                      <a:pt x="0" y="1"/>
                      <a:pt x="0" y="1"/>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547" name="Freeform 3219">
                <a:extLst>
                  <a:ext uri="{FF2B5EF4-FFF2-40B4-BE49-F238E27FC236}">
                    <a16:creationId xmlns:a16="http://schemas.microsoft.com/office/drawing/2014/main" id="{E1BEA499-20B3-CB38-A809-107B019E12AB}"/>
                  </a:ext>
                </a:extLst>
              </p:cNvPr>
              <p:cNvSpPr>
                <a:spLocks/>
              </p:cNvSpPr>
              <p:nvPr/>
            </p:nvSpPr>
            <p:spPr bwMode="auto">
              <a:xfrm>
                <a:off x="4625975" y="2679700"/>
                <a:ext cx="6350" cy="4762"/>
              </a:xfrm>
              <a:custGeom>
                <a:avLst/>
                <a:gdLst>
                  <a:gd name="T0" fmla="*/ 0 w 2"/>
                  <a:gd name="T1" fmla="*/ 1 h 2"/>
                  <a:gd name="T2" fmla="*/ 1 w 2"/>
                  <a:gd name="T3" fmla="*/ 2 h 2"/>
                  <a:gd name="T4" fmla="*/ 2 w 2"/>
                  <a:gd name="T5" fmla="*/ 1 h 2"/>
                  <a:gd name="T6" fmla="*/ 1 w 2"/>
                  <a:gd name="T7" fmla="*/ 0 h 2"/>
                  <a:gd name="T8" fmla="*/ 1 w 2"/>
                  <a:gd name="T9" fmla="*/ 1 h 2"/>
                  <a:gd name="T10" fmla="*/ 0 w 2"/>
                  <a:gd name="T11" fmla="*/ 1 h 2"/>
                </a:gdLst>
                <a:ahLst/>
                <a:cxnLst>
                  <a:cxn ang="0">
                    <a:pos x="T0" y="T1"/>
                  </a:cxn>
                  <a:cxn ang="0">
                    <a:pos x="T2" y="T3"/>
                  </a:cxn>
                  <a:cxn ang="0">
                    <a:pos x="T4" y="T5"/>
                  </a:cxn>
                  <a:cxn ang="0">
                    <a:pos x="T6" y="T7"/>
                  </a:cxn>
                  <a:cxn ang="0">
                    <a:pos x="T8" y="T9"/>
                  </a:cxn>
                  <a:cxn ang="0">
                    <a:pos x="T10" y="T11"/>
                  </a:cxn>
                </a:cxnLst>
                <a:rect l="0" t="0" r="r" b="b"/>
                <a:pathLst>
                  <a:path w="2" h="2">
                    <a:moveTo>
                      <a:pt x="0" y="1"/>
                    </a:moveTo>
                    <a:cubicBezTo>
                      <a:pt x="0" y="2"/>
                      <a:pt x="1" y="2"/>
                      <a:pt x="1" y="2"/>
                    </a:cubicBezTo>
                    <a:cubicBezTo>
                      <a:pt x="2" y="2"/>
                      <a:pt x="2" y="1"/>
                      <a:pt x="2" y="1"/>
                    </a:cubicBezTo>
                    <a:cubicBezTo>
                      <a:pt x="2" y="0"/>
                      <a:pt x="1" y="0"/>
                      <a:pt x="1" y="0"/>
                    </a:cubicBezTo>
                    <a:cubicBezTo>
                      <a:pt x="1" y="0"/>
                      <a:pt x="1" y="1"/>
                      <a:pt x="1" y="1"/>
                    </a:cubicBezTo>
                    <a:cubicBezTo>
                      <a:pt x="1" y="1"/>
                      <a:pt x="0" y="1"/>
                      <a:pt x="0" y="1"/>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548" name="Freeform 3221">
                <a:extLst>
                  <a:ext uri="{FF2B5EF4-FFF2-40B4-BE49-F238E27FC236}">
                    <a16:creationId xmlns:a16="http://schemas.microsoft.com/office/drawing/2014/main" id="{37EDBE31-4322-00F8-25AD-28CC0E2A3135}"/>
                  </a:ext>
                </a:extLst>
              </p:cNvPr>
              <p:cNvSpPr>
                <a:spLocks/>
              </p:cNvSpPr>
              <p:nvPr/>
            </p:nvSpPr>
            <p:spPr bwMode="auto">
              <a:xfrm>
                <a:off x="4632326" y="2679700"/>
                <a:ext cx="6350" cy="4762"/>
              </a:xfrm>
              <a:custGeom>
                <a:avLst/>
                <a:gdLst>
                  <a:gd name="T0" fmla="*/ 1 w 2"/>
                  <a:gd name="T1" fmla="*/ 1 h 2"/>
                  <a:gd name="T2" fmla="*/ 1 w 2"/>
                  <a:gd name="T3" fmla="*/ 1 h 2"/>
                  <a:gd name="T4" fmla="*/ 1 w 2"/>
                  <a:gd name="T5" fmla="*/ 1 h 2"/>
                  <a:gd name="T6" fmla="*/ 0 w 2"/>
                  <a:gd name="T7" fmla="*/ 1 h 2"/>
                  <a:gd name="T8" fmla="*/ 0 w 2"/>
                  <a:gd name="T9" fmla="*/ 0 h 2"/>
                  <a:gd name="T10" fmla="*/ 0 w 2"/>
                  <a:gd name="T11" fmla="*/ 1 h 2"/>
                  <a:gd name="T12" fmla="*/ 0 w 2"/>
                  <a:gd name="T13" fmla="*/ 2 h 2"/>
                  <a:gd name="T14" fmla="*/ 1 w 2"/>
                  <a:gd name="T15" fmla="*/ 2 h 2"/>
                  <a:gd name="T16" fmla="*/ 1 w 2"/>
                  <a:gd name="T17"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2">
                    <a:moveTo>
                      <a:pt x="1" y="1"/>
                    </a:moveTo>
                    <a:cubicBezTo>
                      <a:pt x="1" y="1"/>
                      <a:pt x="1" y="1"/>
                      <a:pt x="1" y="1"/>
                    </a:cubicBezTo>
                    <a:cubicBezTo>
                      <a:pt x="1" y="1"/>
                      <a:pt x="1" y="1"/>
                      <a:pt x="1" y="1"/>
                    </a:cubicBezTo>
                    <a:cubicBezTo>
                      <a:pt x="1" y="1"/>
                      <a:pt x="0" y="1"/>
                      <a:pt x="0" y="1"/>
                    </a:cubicBezTo>
                    <a:cubicBezTo>
                      <a:pt x="0" y="0"/>
                      <a:pt x="0" y="0"/>
                      <a:pt x="0" y="0"/>
                    </a:cubicBezTo>
                    <a:cubicBezTo>
                      <a:pt x="0" y="1"/>
                      <a:pt x="0" y="1"/>
                      <a:pt x="0" y="1"/>
                    </a:cubicBezTo>
                    <a:cubicBezTo>
                      <a:pt x="0" y="1"/>
                      <a:pt x="0" y="2"/>
                      <a:pt x="0" y="2"/>
                    </a:cubicBezTo>
                    <a:cubicBezTo>
                      <a:pt x="1" y="2"/>
                      <a:pt x="1" y="2"/>
                      <a:pt x="1" y="2"/>
                    </a:cubicBezTo>
                    <a:cubicBezTo>
                      <a:pt x="1" y="2"/>
                      <a:pt x="2" y="1"/>
                      <a:pt x="1" y="1"/>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549" name="Freeform 3222">
                <a:extLst>
                  <a:ext uri="{FF2B5EF4-FFF2-40B4-BE49-F238E27FC236}">
                    <a16:creationId xmlns:a16="http://schemas.microsoft.com/office/drawing/2014/main" id="{E0EAD28A-39B5-B9D1-C54B-32124B66535B}"/>
                  </a:ext>
                </a:extLst>
              </p:cNvPr>
              <p:cNvSpPr>
                <a:spLocks/>
              </p:cNvSpPr>
              <p:nvPr/>
            </p:nvSpPr>
            <p:spPr bwMode="auto">
              <a:xfrm>
                <a:off x="4638676" y="2670175"/>
                <a:ext cx="4763" cy="6350"/>
              </a:xfrm>
              <a:custGeom>
                <a:avLst/>
                <a:gdLst>
                  <a:gd name="T0" fmla="*/ 1 w 2"/>
                  <a:gd name="T1" fmla="*/ 2 h 2"/>
                  <a:gd name="T2" fmla="*/ 1 w 2"/>
                  <a:gd name="T3" fmla="*/ 2 h 2"/>
                  <a:gd name="T4" fmla="*/ 2 w 2"/>
                  <a:gd name="T5" fmla="*/ 2 h 2"/>
                  <a:gd name="T6" fmla="*/ 2 w 2"/>
                  <a:gd name="T7" fmla="*/ 1 h 2"/>
                  <a:gd name="T8" fmla="*/ 2 w 2"/>
                  <a:gd name="T9" fmla="*/ 0 h 2"/>
                  <a:gd name="T10" fmla="*/ 2 w 2"/>
                  <a:gd name="T11" fmla="*/ 1 h 2"/>
                  <a:gd name="T12" fmla="*/ 1 w 2"/>
                  <a:gd name="T13" fmla="*/ 1 h 2"/>
                  <a:gd name="T14" fmla="*/ 1 w 2"/>
                  <a:gd name="T15" fmla="*/ 1 h 2"/>
                  <a:gd name="T16" fmla="*/ 1 w 2"/>
                  <a:gd name="T1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2">
                    <a:moveTo>
                      <a:pt x="1" y="2"/>
                    </a:moveTo>
                    <a:cubicBezTo>
                      <a:pt x="1" y="2"/>
                      <a:pt x="1" y="2"/>
                      <a:pt x="1" y="2"/>
                    </a:cubicBezTo>
                    <a:cubicBezTo>
                      <a:pt x="2" y="2"/>
                      <a:pt x="2" y="2"/>
                      <a:pt x="2" y="2"/>
                    </a:cubicBezTo>
                    <a:cubicBezTo>
                      <a:pt x="2" y="2"/>
                      <a:pt x="2" y="1"/>
                      <a:pt x="2" y="1"/>
                    </a:cubicBezTo>
                    <a:cubicBezTo>
                      <a:pt x="2" y="1"/>
                      <a:pt x="2" y="1"/>
                      <a:pt x="2" y="0"/>
                    </a:cubicBezTo>
                    <a:cubicBezTo>
                      <a:pt x="2" y="0"/>
                      <a:pt x="2" y="0"/>
                      <a:pt x="2" y="1"/>
                    </a:cubicBezTo>
                    <a:cubicBezTo>
                      <a:pt x="2" y="1"/>
                      <a:pt x="2" y="1"/>
                      <a:pt x="1" y="1"/>
                    </a:cubicBezTo>
                    <a:cubicBezTo>
                      <a:pt x="1" y="1"/>
                      <a:pt x="1" y="1"/>
                      <a:pt x="1" y="1"/>
                    </a:cubicBezTo>
                    <a:cubicBezTo>
                      <a:pt x="1" y="1"/>
                      <a:pt x="0" y="1"/>
                      <a:pt x="1" y="2"/>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550" name="Freeform 3223">
                <a:extLst>
                  <a:ext uri="{FF2B5EF4-FFF2-40B4-BE49-F238E27FC236}">
                    <a16:creationId xmlns:a16="http://schemas.microsoft.com/office/drawing/2014/main" id="{FC752A7C-0F3F-C3D9-1205-4B92295DA9A7}"/>
                  </a:ext>
                </a:extLst>
              </p:cNvPr>
              <p:cNvSpPr>
                <a:spLocks/>
              </p:cNvSpPr>
              <p:nvPr/>
            </p:nvSpPr>
            <p:spPr bwMode="auto">
              <a:xfrm>
                <a:off x="4652963" y="2655887"/>
                <a:ext cx="7938" cy="12700"/>
              </a:xfrm>
              <a:custGeom>
                <a:avLst/>
                <a:gdLst>
                  <a:gd name="T0" fmla="*/ 0 w 3"/>
                  <a:gd name="T1" fmla="*/ 3 h 4"/>
                  <a:gd name="T2" fmla="*/ 0 w 3"/>
                  <a:gd name="T3" fmla="*/ 3 h 4"/>
                  <a:gd name="T4" fmla="*/ 1 w 3"/>
                  <a:gd name="T5" fmla="*/ 3 h 4"/>
                  <a:gd name="T6" fmla="*/ 2 w 3"/>
                  <a:gd name="T7" fmla="*/ 3 h 4"/>
                  <a:gd name="T8" fmla="*/ 2 w 3"/>
                  <a:gd name="T9" fmla="*/ 3 h 4"/>
                  <a:gd name="T10" fmla="*/ 2 w 3"/>
                  <a:gd name="T11" fmla="*/ 2 h 4"/>
                  <a:gd name="T12" fmla="*/ 3 w 3"/>
                  <a:gd name="T13" fmla="*/ 1 h 4"/>
                  <a:gd name="T14" fmla="*/ 3 w 3"/>
                  <a:gd name="T15" fmla="*/ 1 h 4"/>
                  <a:gd name="T16" fmla="*/ 2 w 3"/>
                  <a:gd name="T17" fmla="*/ 1 h 4"/>
                  <a:gd name="T18" fmla="*/ 2 w 3"/>
                  <a:gd name="T19" fmla="*/ 1 h 4"/>
                  <a:gd name="T20" fmla="*/ 1 w 3"/>
                  <a:gd name="T21" fmla="*/ 1 h 4"/>
                  <a:gd name="T22" fmla="*/ 1 w 3"/>
                  <a:gd name="T23" fmla="*/ 3 h 4"/>
                  <a:gd name="T24" fmla="*/ 0 w 3"/>
                  <a:gd name="T25" fmla="*/ 3 h 4"/>
                  <a:gd name="T26" fmla="*/ 0 w 3"/>
                  <a:gd name="T27"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 h="4">
                    <a:moveTo>
                      <a:pt x="0" y="3"/>
                    </a:moveTo>
                    <a:cubicBezTo>
                      <a:pt x="0" y="3"/>
                      <a:pt x="0" y="4"/>
                      <a:pt x="0" y="3"/>
                    </a:cubicBezTo>
                    <a:cubicBezTo>
                      <a:pt x="1" y="3"/>
                      <a:pt x="1" y="3"/>
                      <a:pt x="1" y="3"/>
                    </a:cubicBezTo>
                    <a:cubicBezTo>
                      <a:pt x="2" y="3"/>
                      <a:pt x="2" y="3"/>
                      <a:pt x="2" y="3"/>
                    </a:cubicBezTo>
                    <a:cubicBezTo>
                      <a:pt x="2" y="3"/>
                      <a:pt x="2" y="3"/>
                      <a:pt x="2" y="3"/>
                    </a:cubicBezTo>
                    <a:cubicBezTo>
                      <a:pt x="2" y="2"/>
                      <a:pt x="2" y="2"/>
                      <a:pt x="2" y="2"/>
                    </a:cubicBezTo>
                    <a:cubicBezTo>
                      <a:pt x="3" y="1"/>
                      <a:pt x="3" y="1"/>
                      <a:pt x="3" y="1"/>
                    </a:cubicBezTo>
                    <a:cubicBezTo>
                      <a:pt x="3" y="0"/>
                      <a:pt x="3" y="0"/>
                      <a:pt x="3" y="1"/>
                    </a:cubicBezTo>
                    <a:cubicBezTo>
                      <a:pt x="2" y="1"/>
                      <a:pt x="2" y="1"/>
                      <a:pt x="2" y="1"/>
                    </a:cubicBezTo>
                    <a:cubicBezTo>
                      <a:pt x="2" y="1"/>
                      <a:pt x="2" y="1"/>
                      <a:pt x="2" y="1"/>
                    </a:cubicBezTo>
                    <a:cubicBezTo>
                      <a:pt x="2" y="1"/>
                      <a:pt x="1" y="1"/>
                      <a:pt x="1" y="1"/>
                    </a:cubicBezTo>
                    <a:cubicBezTo>
                      <a:pt x="1" y="2"/>
                      <a:pt x="1" y="3"/>
                      <a:pt x="1" y="3"/>
                    </a:cubicBezTo>
                    <a:cubicBezTo>
                      <a:pt x="1" y="3"/>
                      <a:pt x="0" y="3"/>
                      <a:pt x="0" y="3"/>
                    </a:cubicBezTo>
                    <a:cubicBezTo>
                      <a:pt x="0" y="3"/>
                      <a:pt x="0" y="3"/>
                      <a:pt x="0" y="3"/>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551" name="Freeform 3224">
                <a:extLst>
                  <a:ext uri="{FF2B5EF4-FFF2-40B4-BE49-F238E27FC236}">
                    <a16:creationId xmlns:a16="http://schemas.microsoft.com/office/drawing/2014/main" id="{63D16AB9-09FB-934A-59A8-A2F1D70DC190}"/>
                  </a:ext>
                </a:extLst>
              </p:cNvPr>
              <p:cNvSpPr>
                <a:spLocks/>
              </p:cNvSpPr>
              <p:nvPr/>
            </p:nvSpPr>
            <p:spPr bwMode="auto">
              <a:xfrm>
                <a:off x="4652963" y="2655887"/>
                <a:ext cx="4763" cy="3175"/>
              </a:xfrm>
              <a:custGeom>
                <a:avLst/>
                <a:gdLst>
                  <a:gd name="T0" fmla="*/ 0 w 2"/>
                  <a:gd name="T1" fmla="*/ 0 h 1"/>
                  <a:gd name="T2" fmla="*/ 1 w 2"/>
                  <a:gd name="T3" fmla="*/ 1 h 1"/>
                  <a:gd name="T4" fmla="*/ 1 w 2"/>
                  <a:gd name="T5" fmla="*/ 1 h 1"/>
                  <a:gd name="T6" fmla="*/ 2 w 2"/>
                  <a:gd name="T7" fmla="*/ 1 h 1"/>
                  <a:gd name="T8" fmla="*/ 1 w 2"/>
                  <a:gd name="T9" fmla="*/ 0 h 1"/>
                  <a:gd name="T10" fmla="*/ 1 w 2"/>
                  <a:gd name="T11" fmla="*/ 0 h 1"/>
                  <a:gd name="T12" fmla="*/ 0 w 2"/>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0" y="0"/>
                    </a:moveTo>
                    <a:cubicBezTo>
                      <a:pt x="0" y="1"/>
                      <a:pt x="1" y="1"/>
                      <a:pt x="1" y="1"/>
                    </a:cubicBezTo>
                    <a:cubicBezTo>
                      <a:pt x="1" y="1"/>
                      <a:pt x="1" y="1"/>
                      <a:pt x="1" y="1"/>
                    </a:cubicBezTo>
                    <a:cubicBezTo>
                      <a:pt x="1" y="1"/>
                      <a:pt x="2" y="1"/>
                      <a:pt x="2" y="1"/>
                    </a:cubicBezTo>
                    <a:cubicBezTo>
                      <a:pt x="2" y="0"/>
                      <a:pt x="2" y="0"/>
                      <a:pt x="1" y="0"/>
                    </a:cubicBezTo>
                    <a:cubicBezTo>
                      <a:pt x="1" y="0"/>
                      <a:pt x="1" y="0"/>
                      <a:pt x="1" y="0"/>
                    </a:cubicBezTo>
                    <a:cubicBezTo>
                      <a:pt x="1" y="0"/>
                      <a:pt x="0" y="0"/>
                      <a:pt x="0" y="0"/>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552" name="Freeform 3225">
                <a:extLst>
                  <a:ext uri="{FF2B5EF4-FFF2-40B4-BE49-F238E27FC236}">
                    <a16:creationId xmlns:a16="http://schemas.microsoft.com/office/drawing/2014/main" id="{11C58EE5-AFF8-B8E6-A43D-92B672C63270}"/>
                  </a:ext>
                </a:extLst>
              </p:cNvPr>
              <p:cNvSpPr>
                <a:spLocks/>
              </p:cNvSpPr>
              <p:nvPr/>
            </p:nvSpPr>
            <p:spPr bwMode="auto">
              <a:xfrm>
                <a:off x="4657726" y="2654300"/>
                <a:ext cx="6350" cy="1587"/>
              </a:xfrm>
              <a:custGeom>
                <a:avLst/>
                <a:gdLst>
                  <a:gd name="T0" fmla="*/ 0 w 2"/>
                  <a:gd name="T1" fmla="*/ 0 h 1"/>
                  <a:gd name="T2" fmla="*/ 1 w 2"/>
                  <a:gd name="T3" fmla="*/ 1 h 1"/>
                  <a:gd name="T4" fmla="*/ 1 w 2"/>
                  <a:gd name="T5" fmla="*/ 1 h 1"/>
                  <a:gd name="T6" fmla="*/ 1 w 2"/>
                  <a:gd name="T7" fmla="*/ 0 h 1"/>
                  <a:gd name="T8" fmla="*/ 1 w 2"/>
                  <a:gd name="T9" fmla="*/ 0 h 1"/>
                  <a:gd name="T10" fmla="*/ 1 w 2"/>
                  <a:gd name="T11" fmla="*/ 0 h 1"/>
                  <a:gd name="T12" fmla="*/ 1 w 2"/>
                  <a:gd name="T13" fmla="*/ 0 h 1"/>
                  <a:gd name="T14" fmla="*/ 0 w 2"/>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
                    <a:moveTo>
                      <a:pt x="0" y="0"/>
                    </a:moveTo>
                    <a:cubicBezTo>
                      <a:pt x="0" y="0"/>
                      <a:pt x="0" y="1"/>
                      <a:pt x="1" y="1"/>
                    </a:cubicBezTo>
                    <a:cubicBezTo>
                      <a:pt x="1" y="1"/>
                      <a:pt x="1" y="1"/>
                      <a:pt x="1" y="1"/>
                    </a:cubicBezTo>
                    <a:cubicBezTo>
                      <a:pt x="1" y="1"/>
                      <a:pt x="1" y="1"/>
                      <a:pt x="1" y="0"/>
                    </a:cubicBezTo>
                    <a:cubicBezTo>
                      <a:pt x="1" y="0"/>
                      <a:pt x="1" y="0"/>
                      <a:pt x="1" y="0"/>
                    </a:cubicBezTo>
                    <a:cubicBezTo>
                      <a:pt x="2" y="0"/>
                      <a:pt x="2" y="0"/>
                      <a:pt x="1" y="0"/>
                    </a:cubicBezTo>
                    <a:cubicBezTo>
                      <a:pt x="1" y="0"/>
                      <a:pt x="1" y="0"/>
                      <a:pt x="1" y="0"/>
                    </a:cubicBezTo>
                    <a:cubicBezTo>
                      <a:pt x="1" y="0"/>
                      <a:pt x="0" y="0"/>
                      <a:pt x="0" y="0"/>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553" name="Freeform 3226">
                <a:extLst>
                  <a:ext uri="{FF2B5EF4-FFF2-40B4-BE49-F238E27FC236}">
                    <a16:creationId xmlns:a16="http://schemas.microsoft.com/office/drawing/2014/main" id="{8512526B-04B5-045C-2E7B-CFF4F97FBD88}"/>
                  </a:ext>
                </a:extLst>
              </p:cNvPr>
              <p:cNvSpPr>
                <a:spLocks/>
              </p:cNvSpPr>
              <p:nvPr/>
            </p:nvSpPr>
            <p:spPr bwMode="auto">
              <a:xfrm>
                <a:off x="4654551" y="2647950"/>
                <a:ext cx="6350" cy="3175"/>
              </a:xfrm>
              <a:custGeom>
                <a:avLst/>
                <a:gdLst>
                  <a:gd name="T0" fmla="*/ 1 w 2"/>
                  <a:gd name="T1" fmla="*/ 1 h 1"/>
                  <a:gd name="T2" fmla="*/ 1 w 2"/>
                  <a:gd name="T3" fmla="*/ 1 h 1"/>
                  <a:gd name="T4" fmla="*/ 2 w 2"/>
                  <a:gd name="T5" fmla="*/ 1 h 1"/>
                  <a:gd name="T6" fmla="*/ 2 w 2"/>
                  <a:gd name="T7" fmla="*/ 0 h 1"/>
                  <a:gd name="T8" fmla="*/ 2 w 2"/>
                  <a:gd name="T9" fmla="*/ 0 h 1"/>
                  <a:gd name="T10" fmla="*/ 1 w 2"/>
                  <a:gd name="T11" fmla="*/ 0 h 1"/>
                  <a:gd name="T12" fmla="*/ 1 w 2"/>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1" y="1"/>
                    </a:moveTo>
                    <a:cubicBezTo>
                      <a:pt x="1" y="1"/>
                      <a:pt x="1" y="1"/>
                      <a:pt x="1" y="1"/>
                    </a:cubicBezTo>
                    <a:cubicBezTo>
                      <a:pt x="1" y="1"/>
                      <a:pt x="1" y="1"/>
                      <a:pt x="2" y="1"/>
                    </a:cubicBezTo>
                    <a:cubicBezTo>
                      <a:pt x="2" y="1"/>
                      <a:pt x="2" y="0"/>
                      <a:pt x="2" y="0"/>
                    </a:cubicBezTo>
                    <a:cubicBezTo>
                      <a:pt x="2" y="0"/>
                      <a:pt x="2" y="0"/>
                      <a:pt x="2" y="0"/>
                    </a:cubicBezTo>
                    <a:cubicBezTo>
                      <a:pt x="2" y="0"/>
                      <a:pt x="2" y="0"/>
                      <a:pt x="1" y="0"/>
                    </a:cubicBezTo>
                    <a:cubicBezTo>
                      <a:pt x="1" y="0"/>
                      <a:pt x="0" y="0"/>
                      <a:pt x="1" y="1"/>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554" name="Freeform 3227">
                <a:extLst>
                  <a:ext uri="{FF2B5EF4-FFF2-40B4-BE49-F238E27FC236}">
                    <a16:creationId xmlns:a16="http://schemas.microsoft.com/office/drawing/2014/main" id="{5E8DED36-7C74-FE97-775E-55D2454F2757}"/>
                  </a:ext>
                </a:extLst>
              </p:cNvPr>
              <p:cNvSpPr>
                <a:spLocks/>
              </p:cNvSpPr>
              <p:nvPr/>
            </p:nvSpPr>
            <p:spPr bwMode="auto">
              <a:xfrm>
                <a:off x="4664076" y="2647950"/>
                <a:ext cx="7938" cy="3175"/>
              </a:xfrm>
              <a:custGeom>
                <a:avLst/>
                <a:gdLst>
                  <a:gd name="T0" fmla="*/ 0 w 3"/>
                  <a:gd name="T1" fmla="*/ 1 h 1"/>
                  <a:gd name="T2" fmla="*/ 1 w 3"/>
                  <a:gd name="T3" fmla="*/ 1 h 1"/>
                  <a:gd name="T4" fmla="*/ 2 w 3"/>
                  <a:gd name="T5" fmla="*/ 1 h 1"/>
                  <a:gd name="T6" fmla="*/ 2 w 3"/>
                  <a:gd name="T7" fmla="*/ 1 h 1"/>
                  <a:gd name="T8" fmla="*/ 2 w 3"/>
                  <a:gd name="T9" fmla="*/ 0 h 1"/>
                  <a:gd name="T10" fmla="*/ 3 w 3"/>
                  <a:gd name="T11" fmla="*/ 0 h 1"/>
                  <a:gd name="T12" fmla="*/ 2 w 3"/>
                  <a:gd name="T13" fmla="*/ 0 h 1"/>
                  <a:gd name="T14" fmla="*/ 2 w 3"/>
                  <a:gd name="T15" fmla="*/ 0 h 1"/>
                  <a:gd name="T16" fmla="*/ 1 w 3"/>
                  <a:gd name="T17" fmla="*/ 0 h 1"/>
                  <a:gd name="T18" fmla="*/ 0 w 3"/>
                  <a:gd name="T1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1">
                    <a:moveTo>
                      <a:pt x="0" y="1"/>
                    </a:moveTo>
                    <a:cubicBezTo>
                      <a:pt x="1" y="1"/>
                      <a:pt x="1" y="1"/>
                      <a:pt x="1" y="1"/>
                    </a:cubicBezTo>
                    <a:cubicBezTo>
                      <a:pt x="1" y="1"/>
                      <a:pt x="2" y="1"/>
                      <a:pt x="2" y="1"/>
                    </a:cubicBezTo>
                    <a:cubicBezTo>
                      <a:pt x="2" y="1"/>
                      <a:pt x="2" y="1"/>
                      <a:pt x="2" y="1"/>
                    </a:cubicBezTo>
                    <a:cubicBezTo>
                      <a:pt x="2" y="1"/>
                      <a:pt x="2" y="1"/>
                      <a:pt x="2" y="0"/>
                    </a:cubicBezTo>
                    <a:cubicBezTo>
                      <a:pt x="2" y="0"/>
                      <a:pt x="3" y="0"/>
                      <a:pt x="3" y="0"/>
                    </a:cubicBezTo>
                    <a:cubicBezTo>
                      <a:pt x="3" y="0"/>
                      <a:pt x="3" y="0"/>
                      <a:pt x="2" y="0"/>
                    </a:cubicBezTo>
                    <a:cubicBezTo>
                      <a:pt x="2" y="0"/>
                      <a:pt x="2" y="0"/>
                      <a:pt x="2" y="0"/>
                    </a:cubicBezTo>
                    <a:cubicBezTo>
                      <a:pt x="1" y="0"/>
                      <a:pt x="1" y="0"/>
                      <a:pt x="1" y="0"/>
                    </a:cubicBezTo>
                    <a:cubicBezTo>
                      <a:pt x="1" y="0"/>
                      <a:pt x="0" y="1"/>
                      <a:pt x="0" y="1"/>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555" name="Freeform 3228">
                <a:extLst>
                  <a:ext uri="{FF2B5EF4-FFF2-40B4-BE49-F238E27FC236}">
                    <a16:creationId xmlns:a16="http://schemas.microsoft.com/office/drawing/2014/main" id="{8B7CB78E-8A39-DA40-79ED-CACD6232B6D1}"/>
                  </a:ext>
                </a:extLst>
              </p:cNvPr>
              <p:cNvSpPr>
                <a:spLocks/>
              </p:cNvSpPr>
              <p:nvPr/>
            </p:nvSpPr>
            <p:spPr bwMode="auto">
              <a:xfrm>
                <a:off x="4678363" y="2651125"/>
                <a:ext cx="17463" cy="7937"/>
              </a:xfrm>
              <a:custGeom>
                <a:avLst/>
                <a:gdLst>
                  <a:gd name="T0" fmla="*/ 0 w 6"/>
                  <a:gd name="T1" fmla="*/ 2 h 3"/>
                  <a:gd name="T2" fmla="*/ 1 w 6"/>
                  <a:gd name="T3" fmla="*/ 2 h 3"/>
                  <a:gd name="T4" fmla="*/ 2 w 6"/>
                  <a:gd name="T5" fmla="*/ 2 h 3"/>
                  <a:gd name="T6" fmla="*/ 3 w 6"/>
                  <a:gd name="T7" fmla="*/ 2 h 3"/>
                  <a:gd name="T8" fmla="*/ 4 w 6"/>
                  <a:gd name="T9" fmla="*/ 2 h 3"/>
                  <a:gd name="T10" fmla="*/ 5 w 6"/>
                  <a:gd name="T11" fmla="*/ 3 h 3"/>
                  <a:gd name="T12" fmla="*/ 5 w 6"/>
                  <a:gd name="T13" fmla="*/ 2 h 3"/>
                  <a:gd name="T14" fmla="*/ 6 w 6"/>
                  <a:gd name="T15" fmla="*/ 3 h 3"/>
                  <a:gd name="T16" fmla="*/ 6 w 6"/>
                  <a:gd name="T17" fmla="*/ 2 h 3"/>
                  <a:gd name="T18" fmla="*/ 5 w 6"/>
                  <a:gd name="T19" fmla="*/ 2 h 3"/>
                  <a:gd name="T20" fmla="*/ 5 w 6"/>
                  <a:gd name="T21" fmla="*/ 2 h 3"/>
                  <a:gd name="T22" fmla="*/ 4 w 6"/>
                  <a:gd name="T23" fmla="*/ 1 h 3"/>
                  <a:gd name="T24" fmla="*/ 3 w 6"/>
                  <a:gd name="T25" fmla="*/ 1 h 3"/>
                  <a:gd name="T26" fmla="*/ 3 w 6"/>
                  <a:gd name="T27" fmla="*/ 1 h 3"/>
                  <a:gd name="T28" fmla="*/ 3 w 6"/>
                  <a:gd name="T29" fmla="*/ 1 h 3"/>
                  <a:gd name="T30" fmla="*/ 2 w 6"/>
                  <a:gd name="T31" fmla="*/ 1 h 3"/>
                  <a:gd name="T32" fmla="*/ 2 w 6"/>
                  <a:gd name="T33" fmla="*/ 1 h 3"/>
                  <a:gd name="T34" fmla="*/ 1 w 6"/>
                  <a:gd name="T35" fmla="*/ 1 h 3"/>
                  <a:gd name="T36" fmla="*/ 0 w 6"/>
                  <a:gd name="T37"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 h="3">
                    <a:moveTo>
                      <a:pt x="0" y="2"/>
                    </a:moveTo>
                    <a:cubicBezTo>
                      <a:pt x="0" y="2"/>
                      <a:pt x="0" y="2"/>
                      <a:pt x="1" y="2"/>
                    </a:cubicBezTo>
                    <a:cubicBezTo>
                      <a:pt x="1" y="2"/>
                      <a:pt x="2" y="2"/>
                      <a:pt x="2" y="2"/>
                    </a:cubicBezTo>
                    <a:cubicBezTo>
                      <a:pt x="2" y="2"/>
                      <a:pt x="2" y="2"/>
                      <a:pt x="3" y="2"/>
                    </a:cubicBezTo>
                    <a:cubicBezTo>
                      <a:pt x="3" y="2"/>
                      <a:pt x="4" y="2"/>
                      <a:pt x="4" y="2"/>
                    </a:cubicBezTo>
                    <a:cubicBezTo>
                      <a:pt x="4" y="2"/>
                      <a:pt x="4" y="3"/>
                      <a:pt x="5" y="3"/>
                    </a:cubicBezTo>
                    <a:cubicBezTo>
                      <a:pt x="5" y="2"/>
                      <a:pt x="5" y="2"/>
                      <a:pt x="5" y="2"/>
                    </a:cubicBezTo>
                    <a:cubicBezTo>
                      <a:pt x="5" y="3"/>
                      <a:pt x="6" y="3"/>
                      <a:pt x="6" y="3"/>
                    </a:cubicBezTo>
                    <a:cubicBezTo>
                      <a:pt x="6" y="3"/>
                      <a:pt x="6" y="3"/>
                      <a:pt x="6" y="2"/>
                    </a:cubicBezTo>
                    <a:cubicBezTo>
                      <a:pt x="6" y="2"/>
                      <a:pt x="6" y="2"/>
                      <a:pt x="5" y="2"/>
                    </a:cubicBezTo>
                    <a:cubicBezTo>
                      <a:pt x="5" y="2"/>
                      <a:pt x="5" y="2"/>
                      <a:pt x="5" y="2"/>
                    </a:cubicBezTo>
                    <a:cubicBezTo>
                      <a:pt x="4" y="2"/>
                      <a:pt x="4" y="2"/>
                      <a:pt x="4" y="1"/>
                    </a:cubicBezTo>
                    <a:cubicBezTo>
                      <a:pt x="4" y="1"/>
                      <a:pt x="4" y="1"/>
                      <a:pt x="3" y="1"/>
                    </a:cubicBezTo>
                    <a:cubicBezTo>
                      <a:pt x="3" y="1"/>
                      <a:pt x="3" y="1"/>
                      <a:pt x="3" y="1"/>
                    </a:cubicBezTo>
                    <a:cubicBezTo>
                      <a:pt x="3" y="1"/>
                      <a:pt x="3" y="1"/>
                      <a:pt x="3" y="1"/>
                    </a:cubicBezTo>
                    <a:cubicBezTo>
                      <a:pt x="3" y="0"/>
                      <a:pt x="3" y="0"/>
                      <a:pt x="2" y="1"/>
                    </a:cubicBezTo>
                    <a:cubicBezTo>
                      <a:pt x="2" y="1"/>
                      <a:pt x="2" y="1"/>
                      <a:pt x="2" y="1"/>
                    </a:cubicBezTo>
                    <a:cubicBezTo>
                      <a:pt x="1" y="1"/>
                      <a:pt x="1" y="1"/>
                      <a:pt x="1" y="1"/>
                    </a:cubicBezTo>
                    <a:cubicBezTo>
                      <a:pt x="0" y="1"/>
                      <a:pt x="0" y="2"/>
                      <a:pt x="0" y="2"/>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556" name="Freeform 3229">
                <a:extLst>
                  <a:ext uri="{FF2B5EF4-FFF2-40B4-BE49-F238E27FC236}">
                    <a16:creationId xmlns:a16="http://schemas.microsoft.com/office/drawing/2014/main" id="{5AB3FFF9-AB0A-8F8F-5668-966E50A0C0A2}"/>
                  </a:ext>
                </a:extLst>
              </p:cNvPr>
              <p:cNvSpPr>
                <a:spLocks/>
              </p:cNvSpPr>
              <p:nvPr/>
            </p:nvSpPr>
            <p:spPr bwMode="auto">
              <a:xfrm>
                <a:off x="4675188" y="2638425"/>
                <a:ext cx="3175" cy="6350"/>
              </a:xfrm>
              <a:custGeom>
                <a:avLst/>
                <a:gdLst>
                  <a:gd name="T0" fmla="*/ 0 w 1"/>
                  <a:gd name="T1" fmla="*/ 2 h 2"/>
                  <a:gd name="T2" fmla="*/ 0 w 1"/>
                  <a:gd name="T3" fmla="*/ 2 h 2"/>
                  <a:gd name="T4" fmla="*/ 1 w 1"/>
                  <a:gd name="T5" fmla="*/ 1 h 2"/>
                  <a:gd name="T6" fmla="*/ 1 w 1"/>
                  <a:gd name="T7" fmla="*/ 1 h 2"/>
                  <a:gd name="T8" fmla="*/ 1 w 1"/>
                  <a:gd name="T9" fmla="*/ 1 h 2"/>
                  <a:gd name="T10" fmla="*/ 0 w 1"/>
                  <a:gd name="T11" fmla="*/ 1 h 2"/>
                  <a:gd name="T12" fmla="*/ 0 w 1"/>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1" h="2">
                    <a:moveTo>
                      <a:pt x="0" y="2"/>
                    </a:moveTo>
                    <a:cubicBezTo>
                      <a:pt x="0" y="2"/>
                      <a:pt x="0" y="2"/>
                      <a:pt x="0" y="2"/>
                    </a:cubicBezTo>
                    <a:cubicBezTo>
                      <a:pt x="0" y="2"/>
                      <a:pt x="0" y="2"/>
                      <a:pt x="1" y="1"/>
                    </a:cubicBezTo>
                    <a:cubicBezTo>
                      <a:pt x="1" y="1"/>
                      <a:pt x="1" y="1"/>
                      <a:pt x="1" y="1"/>
                    </a:cubicBezTo>
                    <a:cubicBezTo>
                      <a:pt x="1" y="1"/>
                      <a:pt x="1" y="0"/>
                      <a:pt x="1" y="1"/>
                    </a:cubicBezTo>
                    <a:cubicBezTo>
                      <a:pt x="0" y="1"/>
                      <a:pt x="0" y="1"/>
                      <a:pt x="0" y="1"/>
                    </a:cubicBezTo>
                    <a:cubicBezTo>
                      <a:pt x="0" y="1"/>
                      <a:pt x="0" y="1"/>
                      <a:pt x="0" y="2"/>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557" name="Freeform 3230">
                <a:extLst>
                  <a:ext uri="{FF2B5EF4-FFF2-40B4-BE49-F238E27FC236}">
                    <a16:creationId xmlns:a16="http://schemas.microsoft.com/office/drawing/2014/main" id="{A43AB5B6-BA49-491D-E6B1-49524B966DF7}"/>
                  </a:ext>
                </a:extLst>
              </p:cNvPr>
              <p:cNvSpPr>
                <a:spLocks/>
              </p:cNvSpPr>
              <p:nvPr/>
            </p:nvSpPr>
            <p:spPr bwMode="auto">
              <a:xfrm>
                <a:off x="4643438" y="2619375"/>
                <a:ext cx="6350" cy="4762"/>
              </a:xfrm>
              <a:custGeom>
                <a:avLst/>
                <a:gdLst>
                  <a:gd name="T0" fmla="*/ 1 w 2"/>
                  <a:gd name="T1" fmla="*/ 0 h 2"/>
                  <a:gd name="T2" fmla="*/ 0 w 2"/>
                  <a:gd name="T3" fmla="*/ 0 h 2"/>
                  <a:gd name="T4" fmla="*/ 1 w 2"/>
                  <a:gd name="T5" fmla="*/ 1 h 2"/>
                  <a:gd name="T6" fmla="*/ 1 w 2"/>
                  <a:gd name="T7" fmla="*/ 2 h 2"/>
                  <a:gd name="T8" fmla="*/ 1 w 2"/>
                  <a:gd name="T9" fmla="*/ 2 h 2"/>
                  <a:gd name="T10" fmla="*/ 2 w 2"/>
                  <a:gd name="T11" fmla="*/ 1 h 2"/>
                  <a:gd name="T12" fmla="*/ 1 w 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1" y="0"/>
                    </a:moveTo>
                    <a:cubicBezTo>
                      <a:pt x="1" y="0"/>
                      <a:pt x="1" y="0"/>
                      <a:pt x="0" y="0"/>
                    </a:cubicBezTo>
                    <a:cubicBezTo>
                      <a:pt x="0" y="1"/>
                      <a:pt x="1" y="1"/>
                      <a:pt x="1" y="1"/>
                    </a:cubicBezTo>
                    <a:cubicBezTo>
                      <a:pt x="1" y="1"/>
                      <a:pt x="0" y="2"/>
                      <a:pt x="1" y="2"/>
                    </a:cubicBezTo>
                    <a:cubicBezTo>
                      <a:pt x="1" y="2"/>
                      <a:pt x="1" y="2"/>
                      <a:pt x="1" y="2"/>
                    </a:cubicBezTo>
                    <a:cubicBezTo>
                      <a:pt x="1" y="2"/>
                      <a:pt x="2" y="1"/>
                      <a:pt x="2" y="1"/>
                    </a:cubicBezTo>
                    <a:cubicBezTo>
                      <a:pt x="2" y="0"/>
                      <a:pt x="1" y="0"/>
                      <a:pt x="1" y="0"/>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558" name="Freeform 3231">
                <a:extLst>
                  <a:ext uri="{FF2B5EF4-FFF2-40B4-BE49-F238E27FC236}">
                    <a16:creationId xmlns:a16="http://schemas.microsoft.com/office/drawing/2014/main" id="{E832DCEB-C85E-3D20-6149-42F5F99A395D}"/>
                  </a:ext>
                </a:extLst>
              </p:cNvPr>
              <p:cNvSpPr>
                <a:spLocks/>
              </p:cNvSpPr>
              <p:nvPr/>
            </p:nvSpPr>
            <p:spPr bwMode="auto">
              <a:xfrm>
                <a:off x="4649788" y="2609850"/>
                <a:ext cx="17463" cy="14287"/>
              </a:xfrm>
              <a:custGeom>
                <a:avLst/>
                <a:gdLst>
                  <a:gd name="T0" fmla="*/ 6 w 6"/>
                  <a:gd name="T1" fmla="*/ 1 h 5"/>
                  <a:gd name="T2" fmla="*/ 6 w 6"/>
                  <a:gd name="T3" fmla="*/ 2 h 5"/>
                  <a:gd name="T4" fmla="*/ 5 w 6"/>
                  <a:gd name="T5" fmla="*/ 2 h 5"/>
                  <a:gd name="T6" fmla="*/ 4 w 6"/>
                  <a:gd name="T7" fmla="*/ 3 h 5"/>
                  <a:gd name="T8" fmla="*/ 3 w 6"/>
                  <a:gd name="T9" fmla="*/ 3 h 5"/>
                  <a:gd name="T10" fmla="*/ 3 w 6"/>
                  <a:gd name="T11" fmla="*/ 4 h 5"/>
                  <a:gd name="T12" fmla="*/ 2 w 6"/>
                  <a:gd name="T13" fmla="*/ 4 h 5"/>
                  <a:gd name="T14" fmla="*/ 1 w 6"/>
                  <a:gd name="T15" fmla="*/ 4 h 5"/>
                  <a:gd name="T16" fmla="*/ 1 w 6"/>
                  <a:gd name="T17" fmla="*/ 4 h 5"/>
                  <a:gd name="T18" fmla="*/ 1 w 6"/>
                  <a:gd name="T19" fmla="*/ 4 h 5"/>
                  <a:gd name="T20" fmla="*/ 0 w 6"/>
                  <a:gd name="T21" fmla="*/ 4 h 5"/>
                  <a:gd name="T22" fmla="*/ 0 w 6"/>
                  <a:gd name="T23" fmla="*/ 2 h 5"/>
                  <a:gd name="T24" fmla="*/ 1 w 6"/>
                  <a:gd name="T25" fmla="*/ 1 h 5"/>
                  <a:gd name="T26" fmla="*/ 3 w 6"/>
                  <a:gd name="T27" fmla="*/ 1 h 5"/>
                  <a:gd name="T28" fmla="*/ 3 w 6"/>
                  <a:gd name="T29" fmla="*/ 0 h 5"/>
                  <a:gd name="T30" fmla="*/ 4 w 6"/>
                  <a:gd name="T31" fmla="*/ 1 h 5"/>
                  <a:gd name="T32" fmla="*/ 5 w 6"/>
                  <a:gd name="T33" fmla="*/ 0 h 5"/>
                  <a:gd name="T34" fmla="*/ 6 w 6"/>
                  <a:gd name="T35"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 h="5">
                    <a:moveTo>
                      <a:pt x="6" y="1"/>
                    </a:moveTo>
                    <a:cubicBezTo>
                      <a:pt x="6" y="1"/>
                      <a:pt x="6" y="1"/>
                      <a:pt x="6" y="2"/>
                    </a:cubicBezTo>
                    <a:cubicBezTo>
                      <a:pt x="6" y="2"/>
                      <a:pt x="5" y="2"/>
                      <a:pt x="5" y="2"/>
                    </a:cubicBezTo>
                    <a:cubicBezTo>
                      <a:pt x="5" y="2"/>
                      <a:pt x="4" y="3"/>
                      <a:pt x="4" y="3"/>
                    </a:cubicBezTo>
                    <a:cubicBezTo>
                      <a:pt x="4" y="3"/>
                      <a:pt x="3" y="3"/>
                      <a:pt x="3" y="3"/>
                    </a:cubicBezTo>
                    <a:cubicBezTo>
                      <a:pt x="3" y="3"/>
                      <a:pt x="3" y="3"/>
                      <a:pt x="3" y="4"/>
                    </a:cubicBezTo>
                    <a:cubicBezTo>
                      <a:pt x="2" y="4"/>
                      <a:pt x="2" y="4"/>
                      <a:pt x="2" y="4"/>
                    </a:cubicBezTo>
                    <a:cubicBezTo>
                      <a:pt x="2" y="4"/>
                      <a:pt x="2" y="4"/>
                      <a:pt x="1" y="4"/>
                    </a:cubicBezTo>
                    <a:cubicBezTo>
                      <a:pt x="1" y="4"/>
                      <a:pt x="1" y="3"/>
                      <a:pt x="1" y="4"/>
                    </a:cubicBezTo>
                    <a:cubicBezTo>
                      <a:pt x="1" y="4"/>
                      <a:pt x="1" y="4"/>
                      <a:pt x="1" y="4"/>
                    </a:cubicBezTo>
                    <a:cubicBezTo>
                      <a:pt x="0" y="5"/>
                      <a:pt x="0" y="5"/>
                      <a:pt x="0" y="4"/>
                    </a:cubicBezTo>
                    <a:cubicBezTo>
                      <a:pt x="0" y="3"/>
                      <a:pt x="0" y="2"/>
                      <a:pt x="0" y="2"/>
                    </a:cubicBezTo>
                    <a:cubicBezTo>
                      <a:pt x="0" y="1"/>
                      <a:pt x="1" y="1"/>
                      <a:pt x="1" y="1"/>
                    </a:cubicBezTo>
                    <a:cubicBezTo>
                      <a:pt x="2" y="1"/>
                      <a:pt x="2" y="1"/>
                      <a:pt x="3" y="1"/>
                    </a:cubicBezTo>
                    <a:cubicBezTo>
                      <a:pt x="3" y="1"/>
                      <a:pt x="2" y="1"/>
                      <a:pt x="3" y="0"/>
                    </a:cubicBezTo>
                    <a:cubicBezTo>
                      <a:pt x="4" y="0"/>
                      <a:pt x="4" y="1"/>
                      <a:pt x="4" y="1"/>
                    </a:cubicBezTo>
                    <a:cubicBezTo>
                      <a:pt x="5" y="1"/>
                      <a:pt x="4" y="0"/>
                      <a:pt x="5" y="0"/>
                    </a:cubicBezTo>
                    <a:cubicBezTo>
                      <a:pt x="5" y="0"/>
                      <a:pt x="6" y="0"/>
                      <a:pt x="6" y="1"/>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559" name="Freeform 3232">
                <a:extLst>
                  <a:ext uri="{FF2B5EF4-FFF2-40B4-BE49-F238E27FC236}">
                    <a16:creationId xmlns:a16="http://schemas.microsoft.com/office/drawing/2014/main" id="{6686BF43-EBE2-CCAE-B425-5F197874049E}"/>
                  </a:ext>
                </a:extLst>
              </p:cNvPr>
              <p:cNvSpPr>
                <a:spLocks/>
              </p:cNvSpPr>
              <p:nvPr/>
            </p:nvSpPr>
            <p:spPr bwMode="auto">
              <a:xfrm>
                <a:off x="4681538" y="3052762"/>
                <a:ext cx="0" cy="3175"/>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0"/>
                      <a:pt x="0" y="0"/>
                      <a:pt x="0" y="1"/>
                    </a:cubicBezTo>
                    <a:cubicBezTo>
                      <a:pt x="0" y="1"/>
                      <a:pt x="0" y="1"/>
                      <a:pt x="0" y="1"/>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560" name="Freeform 3233">
                <a:extLst>
                  <a:ext uri="{FF2B5EF4-FFF2-40B4-BE49-F238E27FC236}">
                    <a16:creationId xmlns:a16="http://schemas.microsoft.com/office/drawing/2014/main" id="{9197A758-5073-57F6-6378-C3828C83643F}"/>
                  </a:ext>
                </a:extLst>
              </p:cNvPr>
              <p:cNvSpPr>
                <a:spLocks/>
              </p:cNvSpPr>
              <p:nvPr/>
            </p:nvSpPr>
            <p:spPr bwMode="auto">
              <a:xfrm>
                <a:off x="4724401" y="2992437"/>
                <a:ext cx="3175" cy="3175"/>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0" y="1"/>
                    </a:cubicBezTo>
                    <a:cubicBezTo>
                      <a:pt x="1" y="1"/>
                      <a:pt x="1" y="1"/>
                      <a:pt x="0" y="0"/>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561" name="Freeform 3234">
                <a:extLst>
                  <a:ext uri="{FF2B5EF4-FFF2-40B4-BE49-F238E27FC236}">
                    <a16:creationId xmlns:a16="http://schemas.microsoft.com/office/drawing/2014/main" id="{535339E5-1A3B-F957-0B43-3B248FADF14E}"/>
                  </a:ext>
                </a:extLst>
              </p:cNvPr>
              <p:cNvSpPr>
                <a:spLocks/>
              </p:cNvSpPr>
              <p:nvPr/>
            </p:nvSpPr>
            <p:spPr bwMode="auto">
              <a:xfrm>
                <a:off x="4729163" y="2971800"/>
                <a:ext cx="3175" cy="3175"/>
              </a:xfrm>
              <a:custGeom>
                <a:avLst/>
                <a:gdLst>
                  <a:gd name="T0" fmla="*/ 1 w 1"/>
                  <a:gd name="T1" fmla="*/ 1 h 1"/>
                  <a:gd name="T2" fmla="*/ 0 w 1"/>
                  <a:gd name="T3" fmla="*/ 1 h 1"/>
                  <a:gd name="T4" fmla="*/ 1 w 1"/>
                  <a:gd name="T5" fmla="*/ 1 h 1"/>
                </a:gdLst>
                <a:ahLst/>
                <a:cxnLst>
                  <a:cxn ang="0">
                    <a:pos x="T0" y="T1"/>
                  </a:cxn>
                  <a:cxn ang="0">
                    <a:pos x="T2" y="T3"/>
                  </a:cxn>
                  <a:cxn ang="0">
                    <a:pos x="T4" y="T5"/>
                  </a:cxn>
                </a:cxnLst>
                <a:rect l="0" t="0" r="r" b="b"/>
                <a:pathLst>
                  <a:path w="1" h="1">
                    <a:moveTo>
                      <a:pt x="1" y="1"/>
                    </a:moveTo>
                    <a:cubicBezTo>
                      <a:pt x="1" y="1"/>
                      <a:pt x="1" y="1"/>
                      <a:pt x="0" y="1"/>
                    </a:cubicBezTo>
                    <a:cubicBezTo>
                      <a:pt x="0" y="0"/>
                      <a:pt x="0" y="1"/>
                      <a:pt x="1" y="1"/>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562" name="Freeform 3235">
                <a:extLst>
                  <a:ext uri="{FF2B5EF4-FFF2-40B4-BE49-F238E27FC236}">
                    <a16:creationId xmlns:a16="http://schemas.microsoft.com/office/drawing/2014/main" id="{0025DBAB-FE9E-44B5-FF60-C82383C8D68A}"/>
                  </a:ext>
                </a:extLst>
              </p:cNvPr>
              <p:cNvSpPr>
                <a:spLocks/>
              </p:cNvSpPr>
              <p:nvPr/>
            </p:nvSpPr>
            <p:spPr bwMode="auto">
              <a:xfrm>
                <a:off x="4727576" y="2968625"/>
                <a:ext cx="4763" cy="3175"/>
              </a:xfrm>
              <a:custGeom>
                <a:avLst/>
                <a:gdLst>
                  <a:gd name="T0" fmla="*/ 1 w 2"/>
                  <a:gd name="T1" fmla="*/ 0 h 1"/>
                  <a:gd name="T2" fmla="*/ 1 w 2"/>
                  <a:gd name="T3" fmla="*/ 0 h 1"/>
                  <a:gd name="T4" fmla="*/ 1 w 2"/>
                  <a:gd name="T5" fmla="*/ 0 h 1"/>
                </a:gdLst>
                <a:ahLst/>
                <a:cxnLst>
                  <a:cxn ang="0">
                    <a:pos x="T0" y="T1"/>
                  </a:cxn>
                  <a:cxn ang="0">
                    <a:pos x="T2" y="T3"/>
                  </a:cxn>
                  <a:cxn ang="0">
                    <a:pos x="T4" y="T5"/>
                  </a:cxn>
                </a:cxnLst>
                <a:rect l="0" t="0" r="r" b="b"/>
                <a:pathLst>
                  <a:path w="2" h="1">
                    <a:moveTo>
                      <a:pt x="1" y="0"/>
                    </a:moveTo>
                    <a:cubicBezTo>
                      <a:pt x="0" y="0"/>
                      <a:pt x="0" y="0"/>
                      <a:pt x="1" y="0"/>
                    </a:cubicBezTo>
                    <a:cubicBezTo>
                      <a:pt x="2" y="1"/>
                      <a:pt x="2" y="0"/>
                      <a:pt x="1" y="0"/>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563" name="Freeform 3236">
                <a:extLst>
                  <a:ext uri="{FF2B5EF4-FFF2-40B4-BE49-F238E27FC236}">
                    <a16:creationId xmlns:a16="http://schemas.microsoft.com/office/drawing/2014/main" id="{982DB7F7-7A59-C3EA-6FCB-FF4E8C796C6C}"/>
                  </a:ext>
                </a:extLst>
              </p:cNvPr>
              <p:cNvSpPr>
                <a:spLocks/>
              </p:cNvSpPr>
              <p:nvPr/>
            </p:nvSpPr>
            <p:spPr bwMode="auto">
              <a:xfrm>
                <a:off x="4721226" y="3000375"/>
                <a:ext cx="6350" cy="3175"/>
              </a:xfrm>
              <a:custGeom>
                <a:avLst/>
                <a:gdLst>
                  <a:gd name="T0" fmla="*/ 1 w 2"/>
                  <a:gd name="T1" fmla="*/ 0 h 1"/>
                  <a:gd name="T2" fmla="*/ 0 w 2"/>
                  <a:gd name="T3" fmla="*/ 0 h 1"/>
                  <a:gd name="T4" fmla="*/ 1 w 2"/>
                  <a:gd name="T5" fmla="*/ 0 h 1"/>
                </a:gdLst>
                <a:ahLst/>
                <a:cxnLst>
                  <a:cxn ang="0">
                    <a:pos x="T0" y="T1"/>
                  </a:cxn>
                  <a:cxn ang="0">
                    <a:pos x="T2" y="T3"/>
                  </a:cxn>
                  <a:cxn ang="0">
                    <a:pos x="T4" y="T5"/>
                  </a:cxn>
                </a:cxnLst>
                <a:rect l="0" t="0" r="r" b="b"/>
                <a:pathLst>
                  <a:path w="2" h="1">
                    <a:moveTo>
                      <a:pt x="1" y="0"/>
                    </a:moveTo>
                    <a:cubicBezTo>
                      <a:pt x="2" y="0"/>
                      <a:pt x="1" y="0"/>
                      <a:pt x="0" y="0"/>
                    </a:cubicBezTo>
                    <a:cubicBezTo>
                      <a:pt x="0" y="0"/>
                      <a:pt x="0" y="1"/>
                      <a:pt x="1" y="0"/>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564" name="Freeform 3237">
                <a:extLst>
                  <a:ext uri="{FF2B5EF4-FFF2-40B4-BE49-F238E27FC236}">
                    <a16:creationId xmlns:a16="http://schemas.microsoft.com/office/drawing/2014/main" id="{67306AC5-DC24-67F4-ABA9-4AC46696AF86}"/>
                  </a:ext>
                </a:extLst>
              </p:cNvPr>
              <p:cNvSpPr>
                <a:spLocks/>
              </p:cNvSpPr>
              <p:nvPr/>
            </p:nvSpPr>
            <p:spPr bwMode="auto">
              <a:xfrm>
                <a:off x="4721226" y="301783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565" name="Freeform 3238">
                <a:extLst>
                  <a:ext uri="{FF2B5EF4-FFF2-40B4-BE49-F238E27FC236}">
                    <a16:creationId xmlns:a16="http://schemas.microsoft.com/office/drawing/2014/main" id="{8571FF11-50F5-7C17-C493-8FFCB301E287}"/>
                  </a:ext>
                </a:extLst>
              </p:cNvPr>
              <p:cNvSpPr>
                <a:spLocks/>
              </p:cNvSpPr>
              <p:nvPr/>
            </p:nvSpPr>
            <p:spPr bwMode="auto">
              <a:xfrm>
                <a:off x="4729163" y="297815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566" name="Freeform 3239">
                <a:extLst>
                  <a:ext uri="{FF2B5EF4-FFF2-40B4-BE49-F238E27FC236}">
                    <a16:creationId xmlns:a16="http://schemas.microsoft.com/office/drawing/2014/main" id="{BB626096-DAE8-B74C-67D7-5354180A0B9F}"/>
                  </a:ext>
                </a:extLst>
              </p:cNvPr>
              <p:cNvSpPr>
                <a:spLocks/>
              </p:cNvSpPr>
              <p:nvPr/>
            </p:nvSpPr>
            <p:spPr bwMode="auto">
              <a:xfrm>
                <a:off x="4727576" y="2981325"/>
                <a:ext cx="4763" cy="1587"/>
              </a:xfrm>
              <a:custGeom>
                <a:avLst/>
                <a:gdLst>
                  <a:gd name="T0" fmla="*/ 1 w 2"/>
                  <a:gd name="T1" fmla="*/ 1 h 1"/>
                  <a:gd name="T2" fmla="*/ 1 w 2"/>
                  <a:gd name="T3" fmla="*/ 0 h 1"/>
                  <a:gd name="T4" fmla="*/ 1 w 2"/>
                  <a:gd name="T5" fmla="*/ 1 h 1"/>
                </a:gdLst>
                <a:ahLst/>
                <a:cxnLst>
                  <a:cxn ang="0">
                    <a:pos x="T0" y="T1"/>
                  </a:cxn>
                  <a:cxn ang="0">
                    <a:pos x="T2" y="T3"/>
                  </a:cxn>
                  <a:cxn ang="0">
                    <a:pos x="T4" y="T5"/>
                  </a:cxn>
                </a:cxnLst>
                <a:rect l="0" t="0" r="r" b="b"/>
                <a:pathLst>
                  <a:path w="2" h="1">
                    <a:moveTo>
                      <a:pt x="1" y="1"/>
                    </a:moveTo>
                    <a:cubicBezTo>
                      <a:pt x="2" y="0"/>
                      <a:pt x="1" y="0"/>
                      <a:pt x="1" y="0"/>
                    </a:cubicBezTo>
                    <a:cubicBezTo>
                      <a:pt x="0" y="0"/>
                      <a:pt x="0" y="1"/>
                      <a:pt x="1" y="1"/>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567" name="Freeform 3240">
                <a:extLst>
                  <a:ext uri="{FF2B5EF4-FFF2-40B4-BE49-F238E27FC236}">
                    <a16:creationId xmlns:a16="http://schemas.microsoft.com/office/drawing/2014/main" id="{14AD6A84-B98C-0315-6B4A-CF243CD7B29A}"/>
                  </a:ext>
                </a:extLst>
              </p:cNvPr>
              <p:cNvSpPr>
                <a:spLocks/>
              </p:cNvSpPr>
              <p:nvPr/>
            </p:nvSpPr>
            <p:spPr bwMode="auto">
              <a:xfrm>
                <a:off x="4714876" y="3025775"/>
                <a:ext cx="3175" cy="6350"/>
              </a:xfrm>
              <a:custGeom>
                <a:avLst/>
                <a:gdLst>
                  <a:gd name="T0" fmla="*/ 0 w 1"/>
                  <a:gd name="T1" fmla="*/ 1 h 2"/>
                  <a:gd name="T2" fmla="*/ 1 w 1"/>
                  <a:gd name="T3" fmla="*/ 1 h 2"/>
                  <a:gd name="T4" fmla="*/ 0 w 1"/>
                  <a:gd name="T5" fmla="*/ 1 h 2"/>
                </a:gdLst>
                <a:ahLst/>
                <a:cxnLst>
                  <a:cxn ang="0">
                    <a:pos x="T0" y="T1"/>
                  </a:cxn>
                  <a:cxn ang="0">
                    <a:pos x="T2" y="T3"/>
                  </a:cxn>
                  <a:cxn ang="0">
                    <a:pos x="T4" y="T5"/>
                  </a:cxn>
                </a:cxnLst>
                <a:rect l="0" t="0" r="r" b="b"/>
                <a:pathLst>
                  <a:path w="1" h="2">
                    <a:moveTo>
                      <a:pt x="0" y="1"/>
                    </a:moveTo>
                    <a:cubicBezTo>
                      <a:pt x="0" y="2"/>
                      <a:pt x="1" y="1"/>
                      <a:pt x="1" y="1"/>
                    </a:cubicBezTo>
                    <a:cubicBezTo>
                      <a:pt x="1" y="0"/>
                      <a:pt x="0" y="1"/>
                      <a:pt x="0" y="1"/>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568" name="Freeform 3241">
                <a:extLst>
                  <a:ext uri="{FF2B5EF4-FFF2-40B4-BE49-F238E27FC236}">
                    <a16:creationId xmlns:a16="http://schemas.microsoft.com/office/drawing/2014/main" id="{44C93A08-02DF-9381-734B-648EC8E9E5F5}"/>
                  </a:ext>
                </a:extLst>
              </p:cNvPr>
              <p:cNvSpPr>
                <a:spLocks/>
              </p:cNvSpPr>
              <p:nvPr/>
            </p:nvSpPr>
            <p:spPr bwMode="auto">
              <a:xfrm>
                <a:off x="4718051" y="3014662"/>
                <a:ext cx="3175"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0" y="0"/>
                      <a:pt x="0" y="0"/>
                      <a:pt x="1" y="0"/>
                    </a:cubicBezTo>
                    <a:cubicBezTo>
                      <a:pt x="1" y="0"/>
                      <a:pt x="1" y="0"/>
                      <a:pt x="1" y="0"/>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569" name="Freeform 3242">
                <a:extLst>
                  <a:ext uri="{FF2B5EF4-FFF2-40B4-BE49-F238E27FC236}">
                    <a16:creationId xmlns:a16="http://schemas.microsoft.com/office/drawing/2014/main" id="{1A149BF2-02C5-FB1B-2E7E-FA80CAEA8A48}"/>
                  </a:ext>
                </a:extLst>
              </p:cNvPr>
              <p:cNvSpPr>
                <a:spLocks/>
              </p:cNvSpPr>
              <p:nvPr/>
            </p:nvSpPr>
            <p:spPr bwMode="auto">
              <a:xfrm>
                <a:off x="4727576" y="2978150"/>
                <a:ext cx="4763" cy="3175"/>
              </a:xfrm>
              <a:custGeom>
                <a:avLst/>
                <a:gdLst>
                  <a:gd name="T0" fmla="*/ 1 w 2"/>
                  <a:gd name="T1" fmla="*/ 1 h 1"/>
                  <a:gd name="T2" fmla="*/ 1 w 2"/>
                  <a:gd name="T3" fmla="*/ 0 h 1"/>
                  <a:gd name="T4" fmla="*/ 1 w 2"/>
                  <a:gd name="T5" fmla="*/ 1 h 1"/>
                </a:gdLst>
                <a:ahLst/>
                <a:cxnLst>
                  <a:cxn ang="0">
                    <a:pos x="T0" y="T1"/>
                  </a:cxn>
                  <a:cxn ang="0">
                    <a:pos x="T2" y="T3"/>
                  </a:cxn>
                  <a:cxn ang="0">
                    <a:pos x="T4" y="T5"/>
                  </a:cxn>
                </a:cxnLst>
                <a:rect l="0" t="0" r="r" b="b"/>
                <a:pathLst>
                  <a:path w="2" h="1">
                    <a:moveTo>
                      <a:pt x="1" y="1"/>
                    </a:moveTo>
                    <a:cubicBezTo>
                      <a:pt x="2" y="0"/>
                      <a:pt x="1" y="0"/>
                      <a:pt x="1" y="0"/>
                    </a:cubicBezTo>
                    <a:cubicBezTo>
                      <a:pt x="0" y="1"/>
                      <a:pt x="1" y="1"/>
                      <a:pt x="1" y="1"/>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570" name="Freeform 3243">
                <a:extLst>
                  <a:ext uri="{FF2B5EF4-FFF2-40B4-BE49-F238E27FC236}">
                    <a16:creationId xmlns:a16="http://schemas.microsoft.com/office/drawing/2014/main" id="{EE6B86BF-EB12-BD4D-E380-A9FF810E6AD1}"/>
                  </a:ext>
                </a:extLst>
              </p:cNvPr>
              <p:cNvSpPr>
                <a:spLocks/>
              </p:cNvSpPr>
              <p:nvPr/>
            </p:nvSpPr>
            <p:spPr bwMode="auto">
              <a:xfrm>
                <a:off x="4727576" y="2974975"/>
                <a:ext cx="1588"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1" y="0"/>
                      <a:pt x="1" y="0"/>
                      <a:pt x="0" y="0"/>
                    </a:cubicBezTo>
                    <a:cubicBezTo>
                      <a:pt x="0" y="0"/>
                      <a:pt x="0" y="0"/>
                      <a:pt x="0" y="0"/>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571" name="Freeform 3244">
                <a:extLst>
                  <a:ext uri="{FF2B5EF4-FFF2-40B4-BE49-F238E27FC236}">
                    <a16:creationId xmlns:a16="http://schemas.microsoft.com/office/drawing/2014/main" id="{DDE67365-D4D0-0E28-E0EE-DE027A8FAF90}"/>
                  </a:ext>
                </a:extLst>
              </p:cNvPr>
              <p:cNvSpPr>
                <a:spLocks/>
              </p:cNvSpPr>
              <p:nvPr/>
            </p:nvSpPr>
            <p:spPr bwMode="auto">
              <a:xfrm>
                <a:off x="4692651" y="3049587"/>
                <a:ext cx="3175" cy="3175"/>
              </a:xfrm>
              <a:custGeom>
                <a:avLst/>
                <a:gdLst>
                  <a:gd name="T0" fmla="*/ 1 w 1"/>
                  <a:gd name="T1" fmla="*/ 0 h 1"/>
                  <a:gd name="T2" fmla="*/ 1 w 1"/>
                  <a:gd name="T3" fmla="*/ 1 h 1"/>
                  <a:gd name="T4" fmla="*/ 1 w 1"/>
                  <a:gd name="T5" fmla="*/ 0 h 1"/>
                </a:gdLst>
                <a:ahLst/>
                <a:cxnLst>
                  <a:cxn ang="0">
                    <a:pos x="T0" y="T1"/>
                  </a:cxn>
                  <a:cxn ang="0">
                    <a:pos x="T2" y="T3"/>
                  </a:cxn>
                  <a:cxn ang="0">
                    <a:pos x="T4" y="T5"/>
                  </a:cxn>
                </a:cxnLst>
                <a:rect l="0" t="0" r="r" b="b"/>
                <a:pathLst>
                  <a:path w="1" h="1">
                    <a:moveTo>
                      <a:pt x="1" y="0"/>
                    </a:moveTo>
                    <a:cubicBezTo>
                      <a:pt x="0" y="0"/>
                      <a:pt x="0" y="1"/>
                      <a:pt x="1" y="1"/>
                    </a:cubicBezTo>
                    <a:cubicBezTo>
                      <a:pt x="1" y="1"/>
                      <a:pt x="1" y="0"/>
                      <a:pt x="1" y="0"/>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572" name="Freeform 3245">
                <a:extLst>
                  <a:ext uri="{FF2B5EF4-FFF2-40B4-BE49-F238E27FC236}">
                    <a16:creationId xmlns:a16="http://schemas.microsoft.com/office/drawing/2014/main" id="{EF67426C-6B71-896F-958F-47016867927D}"/>
                  </a:ext>
                </a:extLst>
              </p:cNvPr>
              <p:cNvSpPr>
                <a:spLocks/>
              </p:cNvSpPr>
              <p:nvPr/>
            </p:nvSpPr>
            <p:spPr bwMode="auto">
              <a:xfrm>
                <a:off x="4695826" y="3049587"/>
                <a:ext cx="3175" cy="3175"/>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cubicBezTo>
                      <a:pt x="1" y="1"/>
                      <a:pt x="1" y="0"/>
                      <a:pt x="0" y="0"/>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573" name="Freeform 3246">
                <a:extLst>
                  <a:ext uri="{FF2B5EF4-FFF2-40B4-BE49-F238E27FC236}">
                    <a16:creationId xmlns:a16="http://schemas.microsoft.com/office/drawing/2014/main" id="{F8C8647F-2723-5516-256A-57A37174C9F4}"/>
                  </a:ext>
                </a:extLst>
              </p:cNvPr>
              <p:cNvSpPr>
                <a:spLocks/>
              </p:cNvSpPr>
              <p:nvPr/>
            </p:nvSpPr>
            <p:spPr bwMode="auto">
              <a:xfrm>
                <a:off x="4700588" y="3052762"/>
                <a:ext cx="3175" cy="3175"/>
              </a:xfrm>
              <a:custGeom>
                <a:avLst/>
                <a:gdLst>
                  <a:gd name="T0" fmla="*/ 0 w 1"/>
                  <a:gd name="T1" fmla="*/ 1 h 1"/>
                  <a:gd name="T2" fmla="*/ 0 w 1"/>
                  <a:gd name="T3" fmla="*/ 0 h 1"/>
                  <a:gd name="T4" fmla="*/ 0 w 1"/>
                  <a:gd name="T5" fmla="*/ 1 h 1"/>
                </a:gdLst>
                <a:ahLst/>
                <a:cxnLst>
                  <a:cxn ang="0">
                    <a:pos x="T0" y="T1"/>
                  </a:cxn>
                  <a:cxn ang="0">
                    <a:pos x="T2" y="T3"/>
                  </a:cxn>
                  <a:cxn ang="0">
                    <a:pos x="T4" y="T5"/>
                  </a:cxn>
                </a:cxnLst>
                <a:rect l="0" t="0" r="r" b="b"/>
                <a:pathLst>
                  <a:path w="1" h="1">
                    <a:moveTo>
                      <a:pt x="0" y="1"/>
                    </a:moveTo>
                    <a:cubicBezTo>
                      <a:pt x="1" y="0"/>
                      <a:pt x="0" y="0"/>
                      <a:pt x="0" y="0"/>
                    </a:cubicBezTo>
                    <a:cubicBezTo>
                      <a:pt x="0" y="1"/>
                      <a:pt x="0" y="1"/>
                      <a:pt x="0" y="1"/>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574" name="Freeform 3247">
                <a:extLst>
                  <a:ext uri="{FF2B5EF4-FFF2-40B4-BE49-F238E27FC236}">
                    <a16:creationId xmlns:a16="http://schemas.microsoft.com/office/drawing/2014/main" id="{3A9A7A41-81CA-4AD8-4782-65CA978DA234}"/>
                  </a:ext>
                </a:extLst>
              </p:cNvPr>
              <p:cNvSpPr>
                <a:spLocks/>
              </p:cNvSpPr>
              <p:nvPr/>
            </p:nvSpPr>
            <p:spPr bwMode="auto">
              <a:xfrm>
                <a:off x="4699001" y="3049587"/>
                <a:ext cx="1588"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1" y="0"/>
                      <a:pt x="1" y="0"/>
                      <a:pt x="0" y="0"/>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575" name="Freeform 3248">
                <a:extLst>
                  <a:ext uri="{FF2B5EF4-FFF2-40B4-BE49-F238E27FC236}">
                    <a16:creationId xmlns:a16="http://schemas.microsoft.com/office/drawing/2014/main" id="{EB868EF9-C0F4-E96B-5C36-57F601AA24CD}"/>
                  </a:ext>
                </a:extLst>
              </p:cNvPr>
              <p:cNvSpPr>
                <a:spLocks/>
              </p:cNvSpPr>
              <p:nvPr/>
            </p:nvSpPr>
            <p:spPr bwMode="auto">
              <a:xfrm>
                <a:off x="4699001" y="3049587"/>
                <a:ext cx="1588" cy="3175"/>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1" y="0"/>
                      <a:pt x="0" y="0"/>
                    </a:cubicBezTo>
                    <a:cubicBezTo>
                      <a:pt x="0" y="0"/>
                      <a:pt x="0" y="1"/>
                      <a:pt x="1" y="1"/>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576" name="Freeform 3249">
                <a:extLst>
                  <a:ext uri="{FF2B5EF4-FFF2-40B4-BE49-F238E27FC236}">
                    <a16:creationId xmlns:a16="http://schemas.microsoft.com/office/drawing/2014/main" id="{B0D09398-1B0E-0336-88D5-4E358E9F3209}"/>
                  </a:ext>
                </a:extLst>
              </p:cNvPr>
              <p:cNvSpPr>
                <a:spLocks/>
              </p:cNvSpPr>
              <p:nvPr/>
            </p:nvSpPr>
            <p:spPr bwMode="auto">
              <a:xfrm>
                <a:off x="4714876" y="3009900"/>
                <a:ext cx="17463" cy="39687"/>
              </a:xfrm>
              <a:custGeom>
                <a:avLst/>
                <a:gdLst>
                  <a:gd name="T0" fmla="*/ 0 w 6"/>
                  <a:gd name="T1" fmla="*/ 9 h 14"/>
                  <a:gd name="T2" fmla="*/ 0 w 6"/>
                  <a:gd name="T3" fmla="*/ 10 h 14"/>
                  <a:gd name="T4" fmla="*/ 0 w 6"/>
                  <a:gd name="T5" fmla="*/ 12 h 14"/>
                  <a:gd name="T6" fmla="*/ 1 w 6"/>
                  <a:gd name="T7" fmla="*/ 13 h 14"/>
                  <a:gd name="T8" fmla="*/ 1 w 6"/>
                  <a:gd name="T9" fmla="*/ 12 h 14"/>
                  <a:gd name="T10" fmla="*/ 2 w 6"/>
                  <a:gd name="T11" fmla="*/ 12 h 14"/>
                  <a:gd name="T12" fmla="*/ 2 w 6"/>
                  <a:gd name="T13" fmla="*/ 11 h 14"/>
                  <a:gd name="T14" fmla="*/ 2 w 6"/>
                  <a:gd name="T15" fmla="*/ 10 h 14"/>
                  <a:gd name="T16" fmla="*/ 3 w 6"/>
                  <a:gd name="T17" fmla="*/ 9 h 14"/>
                  <a:gd name="T18" fmla="*/ 3 w 6"/>
                  <a:gd name="T19" fmla="*/ 8 h 14"/>
                  <a:gd name="T20" fmla="*/ 3 w 6"/>
                  <a:gd name="T21" fmla="*/ 8 h 14"/>
                  <a:gd name="T22" fmla="*/ 3 w 6"/>
                  <a:gd name="T23" fmla="*/ 8 h 14"/>
                  <a:gd name="T24" fmla="*/ 3 w 6"/>
                  <a:gd name="T25" fmla="*/ 7 h 14"/>
                  <a:gd name="T26" fmla="*/ 3 w 6"/>
                  <a:gd name="T27" fmla="*/ 7 h 14"/>
                  <a:gd name="T28" fmla="*/ 4 w 6"/>
                  <a:gd name="T29" fmla="*/ 6 h 14"/>
                  <a:gd name="T30" fmla="*/ 4 w 6"/>
                  <a:gd name="T31" fmla="*/ 5 h 14"/>
                  <a:gd name="T32" fmla="*/ 4 w 6"/>
                  <a:gd name="T33" fmla="*/ 5 h 14"/>
                  <a:gd name="T34" fmla="*/ 5 w 6"/>
                  <a:gd name="T35" fmla="*/ 4 h 14"/>
                  <a:gd name="T36" fmla="*/ 5 w 6"/>
                  <a:gd name="T37" fmla="*/ 3 h 14"/>
                  <a:gd name="T38" fmla="*/ 6 w 6"/>
                  <a:gd name="T39" fmla="*/ 2 h 14"/>
                  <a:gd name="T40" fmla="*/ 6 w 6"/>
                  <a:gd name="T41" fmla="*/ 1 h 14"/>
                  <a:gd name="T42" fmla="*/ 5 w 6"/>
                  <a:gd name="T43" fmla="*/ 0 h 14"/>
                  <a:gd name="T44" fmla="*/ 5 w 6"/>
                  <a:gd name="T45" fmla="*/ 0 h 14"/>
                  <a:gd name="T46" fmla="*/ 5 w 6"/>
                  <a:gd name="T47" fmla="*/ 1 h 14"/>
                  <a:gd name="T48" fmla="*/ 4 w 6"/>
                  <a:gd name="T49" fmla="*/ 2 h 14"/>
                  <a:gd name="T50" fmla="*/ 4 w 6"/>
                  <a:gd name="T51" fmla="*/ 3 h 14"/>
                  <a:gd name="T52" fmla="*/ 3 w 6"/>
                  <a:gd name="T53" fmla="*/ 4 h 14"/>
                  <a:gd name="T54" fmla="*/ 3 w 6"/>
                  <a:gd name="T55" fmla="*/ 5 h 14"/>
                  <a:gd name="T56" fmla="*/ 3 w 6"/>
                  <a:gd name="T57" fmla="*/ 5 h 14"/>
                  <a:gd name="T58" fmla="*/ 2 w 6"/>
                  <a:gd name="T59" fmla="*/ 5 h 14"/>
                  <a:gd name="T60" fmla="*/ 2 w 6"/>
                  <a:gd name="T61" fmla="*/ 6 h 14"/>
                  <a:gd name="T62" fmla="*/ 1 w 6"/>
                  <a:gd name="T63" fmla="*/ 7 h 14"/>
                  <a:gd name="T64" fmla="*/ 0 w 6"/>
                  <a:gd name="T65" fmla="*/ 9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 h="14">
                    <a:moveTo>
                      <a:pt x="0" y="9"/>
                    </a:moveTo>
                    <a:cubicBezTo>
                      <a:pt x="0" y="9"/>
                      <a:pt x="0" y="10"/>
                      <a:pt x="0" y="10"/>
                    </a:cubicBezTo>
                    <a:cubicBezTo>
                      <a:pt x="0" y="11"/>
                      <a:pt x="0" y="11"/>
                      <a:pt x="0" y="12"/>
                    </a:cubicBezTo>
                    <a:cubicBezTo>
                      <a:pt x="0" y="13"/>
                      <a:pt x="0" y="14"/>
                      <a:pt x="1" y="13"/>
                    </a:cubicBezTo>
                    <a:cubicBezTo>
                      <a:pt x="1" y="13"/>
                      <a:pt x="1" y="12"/>
                      <a:pt x="1" y="12"/>
                    </a:cubicBezTo>
                    <a:cubicBezTo>
                      <a:pt x="1" y="12"/>
                      <a:pt x="2" y="12"/>
                      <a:pt x="2" y="12"/>
                    </a:cubicBezTo>
                    <a:cubicBezTo>
                      <a:pt x="2" y="11"/>
                      <a:pt x="2" y="11"/>
                      <a:pt x="2" y="11"/>
                    </a:cubicBezTo>
                    <a:cubicBezTo>
                      <a:pt x="2" y="11"/>
                      <a:pt x="2" y="11"/>
                      <a:pt x="2" y="10"/>
                    </a:cubicBezTo>
                    <a:cubicBezTo>
                      <a:pt x="3" y="9"/>
                      <a:pt x="3" y="9"/>
                      <a:pt x="3" y="9"/>
                    </a:cubicBezTo>
                    <a:cubicBezTo>
                      <a:pt x="3" y="9"/>
                      <a:pt x="3" y="8"/>
                      <a:pt x="3" y="8"/>
                    </a:cubicBezTo>
                    <a:cubicBezTo>
                      <a:pt x="3" y="8"/>
                      <a:pt x="3" y="8"/>
                      <a:pt x="3" y="8"/>
                    </a:cubicBezTo>
                    <a:cubicBezTo>
                      <a:pt x="3" y="8"/>
                      <a:pt x="3" y="8"/>
                      <a:pt x="3" y="8"/>
                    </a:cubicBezTo>
                    <a:cubicBezTo>
                      <a:pt x="3" y="8"/>
                      <a:pt x="3" y="8"/>
                      <a:pt x="3" y="7"/>
                    </a:cubicBezTo>
                    <a:cubicBezTo>
                      <a:pt x="3" y="7"/>
                      <a:pt x="3" y="7"/>
                      <a:pt x="3" y="7"/>
                    </a:cubicBezTo>
                    <a:cubicBezTo>
                      <a:pt x="4" y="6"/>
                      <a:pt x="4" y="7"/>
                      <a:pt x="4" y="6"/>
                    </a:cubicBezTo>
                    <a:cubicBezTo>
                      <a:pt x="4" y="6"/>
                      <a:pt x="4" y="5"/>
                      <a:pt x="4" y="5"/>
                    </a:cubicBezTo>
                    <a:cubicBezTo>
                      <a:pt x="4" y="5"/>
                      <a:pt x="4" y="5"/>
                      <a:pt x="4" y="5"/>
                    </a:cubicBezTo>
                    <a:cubicBezTo>
                      <a:pt x="5" y="4"/>
                      <a:pt x="5" y="4"/>
                      <a:pt x="5" y="4"/>
                    </a:cubicBezTo>
                    <a:cubicBezTo>
                      <a:pt x="5" y="4"/>
                      <a:pt x="5" y="3"/>
                      <a:pt x="5" y="3"/>
                    </a:cubicBezTo>
                    <a:cubicBezTo>
                      <a:pt x="6" y="3"/>
                      <a:pt x="6" y="2"/>
                      <a:pt x="6" y="2"/>
                    </a:cubicBezTo>
                    <a:cubicBezTo>
                      <a:pt x="6" y="2"/>
                      <a:pt x="6" y="1"/>
                      <a:pt x="6" y="1"/>
                    </a:cubicBezTo>
                    <a:cubicBezTo>
                      <a:pt x="6" y="0"/>
                      <a:pt x="6" y="0"/>
                      <a:pt x="5" y="0"/>
                    </a:cubicBezTo>
                    <a:cubicBezTo>
                      <a:pt x="5" y="0"/>
                      <a:pt x="5" y="0"/>
                      <a:pt x="5" y="0"/>
                    </a:cubicBezTo>
                    <a:cubicBezTo>
                      <a:pt x="5" y="1"/>
                      <a:pt x="5" y="1"/>
                      <a:pt x="5" y="1"/>
                    </a:cubicBezTo>
                    <a:cubicBezTo>
                      <a:pt x="5" y="2"/>
                      <a:pt x="4" y="2"/>
                      <a:pt x="4" y="2"/>
                    </a:cubicBezTo>
                    <a:cubicBezTo>
                      <a:pt x="4" y="2"/>
                      <a:pt x="4" y="3"/>
                      <a:pt x="4" y="3"/>
                    </a:cubicBezTo>
                    <a:cubicBezTo>
                      <a:pt x="4" y="3"/>
                      <a:pt x="4" y="3"/>
                      <a:pt x="3" y="4"/>
                    </a:cubicBezTo>
                    <a:cubicBezTo>
                      <a:pt x="3" y="4"/>
                      <a:pt x="3" y="4"/>
                      <a:pt x="3" y="5"/>
                    </a:cubicBezTo>
                    <a:cubicBezTo>
                      <a:pt x="3" y="5"/>
                      <a:pt x="3" y="5"/>
                      <a:pt x="3" y="5"/>
                    </a:cubicBezTo>
                    <a:cubicBezTo>
                      <a:pt x="2" y="6"/>
                      <a:pt x="2" y="5"/>
                      <a:pt x="2" y="5"/>
                    </a:cubicBezTo>
                    <a:cubicBezTo>
                      <a:pt x="2" y="6"/>
                      <a:pt x="2" y="6"/>
                      <a:pt x="2" y="6"/>
                    </a:cubicBezTo>
                    <a:cubicBezTo>
                      <a:pt x="2" y="7"/>
                      <a:pt x="2" y="7"/>
                      <a:pt x="1" y="7"/>
                    </a:cubicBezTo>
                    <a:cubicBezTo>
                      <a:pt x="1" y="7"/>
                      <a:pt x="0" y="9"/>
                      <a:pt x="0" y="9"/>
                    </a:cubicBezTo>
                    <a:close/>
                  </a:path>
                </a:pathLst>
              </a:custGeom>
              <a:solidFill>
                <a:schemeClr val="accent1"/>
              </a:solidFill>
              <a:ln w="3175">
                <a:noFill/>
              </a:ln>
            </p:spPr>
            <p:txBody>
              <a:bodyPr vert="horz" wrap="square" lIns="91440" tIns="45720" rIns="91440" bIns="45720" numCol="1" anchor="t" anchorCtr="0" compatLnSpc="1">
                <a:prstTxWarp prst="textNoShape">
                  <a:avLst/>
                </a:prstTxWarp>
              </a:bodyPr>
              <a:lstStyle/>
              <a:p>
                <a:endParaRPr lang="en-GB"/>
              </a:p>
            </p:txBody>
          </p:sp>
          <p:sp>
            <p:nvSpPr>
              <p:cNvPr id="5577" name="Freeform 3250">
                <a:extLst>
                  <a:ext uri="{FF2B5EF4-FFF2-40B4-BE49-F238E27FC236}">
                    <a16:creationId xmlns:a16="http://schemas.microsoft.com/office/drawing/2014/main" id="{88DD46D7-0F93-2B68-6353-7E3E1ED9DC46}"/>
                  </a:ext>
                </a:extLst>
              </p:cNvPr>
              <p:cNvSpPr>
                <a:spLocks/>
              </p:cNvSpPr>
              <p:nvPr/>
            </p:nvSpPr>
            <p:spPr bwMode="auto">
              <a:xfrm>
                <a:off x="4775201" y="2946400"/>
                <a:ext cx="3175"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0" y="0"/>
                      <a:pt x="0" y="0"/>
                      <a:pt x="1" y="0"/>
                    </a:cubicBezTo>
                    <a:cubicBezTo>
                      <a:pt x="1" y="0"/>
                      <a:pt x="1" y="0"/>
                      <a:pt x="1" y="0"/>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578" name="Freeform 3251">
                <a:extLst>
                  <a:ext uri="{FF2B5EF4-FFF2-40B4-BE49-F238E27FC236}">
                    <a16:creationId xmlns:a16="http://schemas.microsoft.com/office/drawing/2014/main" id="{356F36B1-1268-6F9E-FE13-8EB1E8EC7427}"/>
                  </a:ext>
                </a:extLst>
              </p:cNvPr>
              <p:cNvSpPr>
                <a:spLocks/>
              </p:cNvSpPr>
              <p:nvPr/>
            </p:nvSpPr>
            <p:spPr bwMode="auto">
              <a:xfrm>
                <a:off x="4775201" y="2936875"/>
                <a:ext cx="3175" cy="3175"/>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cubicBezTo>
                      <a:pt x="1" y="1"/>
                      <a:pt x="1" y="0"/>
                      <a:pt x="0" y="0"/>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579" name="Freeform 3252">
                <a:extLst>
                  <a:ext uri="{FF2B5EF4-FFF2-40B4-BE49-F238E27FC236}">
                    <a16:creationId xmlns:a16="http://schemas.microsoft.com/office/drawing/2014/main" id="{FB3FA621-03B7-D3BC-DE43-22409372EEF6}"/>
                  </a:ext>
                </a:extLst>
              </p:cNvPr>
              <p:cNvSpPr>
                <a:spLocks/>
              </p:cNvSpPr>
              <p:nvPr/>
            </p:nvSpPr>
            <p:spPr bwMode="auto">
              <a:xfrm>
                <a:off x="4772026" y="2949575"/>
                <a:ext cx="3175" cy="1587"/>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1"/>
                      <a:pt x="1" y="1"/>
                      <a:pt x="1" y="0"/>
                    </a:cubicBezTo>
                    <a:cubicBezTo>
                      <a:pt x="1" y="0"/>
                      <a:pt x="1" y="0"/>
                      <a:pt x="0" y="0"/>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580" name="Freeform 3253">
                <a:extLst>
                  <a:ext uri="{FF2B5EF4-FFF2-40B4-BE49-F238E27FC236}">
                    <a16:creationId xmlns:a16="http://schemas.microsoft.com/office/drawing/2014/main" id="{8A29FD4C-5A49-BCF7-287C-29DE2260A181}"/>
                  </a:ext>
                </a:extLst>
              </p:cNvPr>
              <p:cNvSpPr>
                <a:spLocks/>
              </p:cNvSpPr>
              <p:nvPr/>
            </p:nvSpPr>
            <p:spPr bwMode="auto">
              <a:xfrm>
                <a:off x="4756151" y="2986087"/>
                <a:ext cx="22225" cy="38100"/>
              </a:xfrm>
              <a:custGeom>
                <a:avLst/>
                <a:gdLst>
                  <a:gd name="T0" fmla="*/ 0 w 8"/>
                  <a:gd name="T1" fmla="*/ 6 h 13"/>
                  <a:gd name="T2" fmla="*/ 0 w 8"/>
                  <a:gd name="T3" fmla="*/ 7 h 13"/>
                  <a:gd name="T4" fmla="*/ 0 w 8"/>
                  <a:gd name="T5" fmla="*/ 8 h 13"/>
                  <a:gd name="T6" fmla="*/ 0 w 8"/>
                  <a:gd name="T7" fmla="*/ 8 h 13"/>
                  <a:gd name="T8" fmla="*/ 0 w 8"/>
                  <a:gd name="T9" fmla="*/ 9 h 13"/>
                  <a:gd name="T10" fmla="*/ 0 w 8"/>
                  <a:gd name="T11" fmla="*/ 10 h 13"/>
                  <a:gd name="T12" fmla="*/ 0 w 8"/>
                  <a:gd name="T13" fmla="*/ 11 h 13"/>
                  <a:gd name="T14" fmla="*/ 1 w 8"/>
                  <a:gd name="T15" fmla="*/ 11 h 13"/>
                  <a:gd name="T16" fmla="*/ 1 w 8"/>
                  <a:gd name="T17" fmla="*/ 12 h 13"/>
                  <a:gd name="T18" fmla="*/ 0 w 8"/>
                  <a:gd name="T19" fmla="*/ 13 h 13"/>
                  <a:gd name="T20" fmla="*/ 1 w 8"/>
                  <a:gd name="T21" fmla="*/ 13 h 13"/>
                  <a:gd name="T22" fmla="*/ 1 w 8"/>
                  <a:gd name="T23" fmla="*/ 13 h 13"/>
                  <a:gd name="T24" fmla="*/ 2 w 8"/>
                  <a:gd name="T25" fmla="*/ 13 h 13"/>
                  <a:gd name="T26" fmla="*/ 2 w 8"/>
                  <a:gd name="T27" fmla="*/ 12 h 13"/>
                  <a:gd name="T28" fmla="*/ 2 w 8"/>
                  <a:gd name="T29" fmla="*/ 12 h 13"/>
                  <a:gd name="T30" fmla="*/ 3 w 8"/>
                  <a:gd name="T31" fmla="*/ 11 h 13"/>
                  <a:gd name="T32" fmla="*/ 3 w 8"/>
                  <a:gd name="T33" fmla="*/ 11 h 13"/>
                  <a:gd name="T34" fmla="*/ 3 w 8"/>
                  <a:gd name="T35" fmla="*/ 10 h 13"/>
                  <a:gd name="T36" fmla="*/ 5 w 8"/>
                  <a:gd name="T37" fmla="*/ 9 h 13"/>
                  <a:gd name="T38" fmla="*/ 6 w 8"/>
                  <a:gd name="T39" fmla="*/ 8 h 13"/>
                  <a:gd name="T40" fmla="*/ 7 w 8"/>
                  <a:gd name="T41" fmla="*/ 7 h 13"/>
                  <a:gd name="T42" fmla="*/ 6 w 8"/>
                  <a:gd name="T43" fmla="*/ 7 h 13"/>
                  <a:gd name="T44" fmla="*/ 6 w 8"/>
                  <a:gd name="T45" fmla="*/ 5 h 13"/>
                  <a:gd name="T46" fmla="*/ 6 w 8"/>
                  <a:gd name="T47" fmla="*/ 4 h 13"/>
                  <a:gd name="T48" fmla="*/ 7 w 8"/>
                  <a:gd name="T49" fmla="*/ 4 h 13"/>
                  <a:gd name="T50" fmla="*/ 7 w 8"/>
                  <a:gd name="T51" fmla="*/ 3 h 13"/>
                  <a:gd name="T52" fmla="*/ 8 w 8"/>
                  <a:gd name="T53" fmla="*/ 3 h 13"/>
                  <a:gd name="T54" fmla="*/ 8 w 8"/>
                  <a:gd name="T55" fmla="*/ 2 h 13"/>
                  <a:gd name="T56" fmla="*/ 8 w 8"/>
                  <a:gd name="T57" fmla="*/ 1 h 13"/>
                  <a:gd name="T58" fmla="*/ 7 w 8"/>
                  <a:gd name="T59" fmla="*/ 1 h 13"/>
                  <a:gd name="T60" fmla="*/ 6 w 8"/>
                  <a:gd name="T61" fmla="*/ 2 h 13"/>
                  <a:gd name="T62" fmla="*/ 5 w 8"/>
                  <a:gd name="T63" fmla="*/ 1 h 13"/>
                  <a:gd name="T64" fmla="*/ 4 w 8"/>
                  <a:gd name="T65" fmla="*/ 2 h 13"/>
                  <a:gd name="T66" fmla="*/ 1 w 8"/>
                  <a:gd name="T67" fmla="*/ 5 h 13"/>
                  <a:gd name="T68" fmla="*/ 0 w 8"/>
                  <a:gd name="T69" fmla="*/ 6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 h="13">
                    <a:moveTo>
                      <a:pt x="0" y="6"/>
                    </a:moveTo>
                    <a:cubicBezTo>
                      <a:pt x="0" y="6"/>
                      <a:pt x="0" y="6"/>
                      <a:pt x="0" y="7"/>
                    </a:cubicBezTo>
                    <a:cubicBezTo>
                      <a:pt x="0" y="7"/>
                      <a:pt x="0" y="7"/>
                      <a:pt x="0" y="8"/>
                    </a:cubicBezTo>
                    <a:cubicBezTo>
                      <a:pt x="0" y="8"/>
                      <a:pt x="0" y="8"/>
                      <a:pt x="0" y="8"/>
                    </a:cubicBezTo>
                    <a:cubicBezTo>
                      <a:pt x="0" y="9"/>
                      <a:pt x="0" y="9"/>
                      <a:pt x="0" y="9"/>
                    </a:cubicBezTo>
                    <a:cubicBezTo>
                      <a:pt x="0" y="9"/>
                      <a:pt x="0" y="9"/>
                      <a:pt x="0" y="10"/>
                    </a:cubicBezTo>
                    <a:cubicBezTo>
                      <a:pt x="0" y="10"/>
                      <a:pt x="0" y="10"/>
                      <a:pt x="0" y="11"/>
                    </a:cubicBezTo>
                    <a:cubicBezTo>
                      <a:pt x="1" y="11"/>
                      <a:pt x="1" y="11"/>
                      <a:pt x="1" y="11"/>
                    </a:cubicBezTo>
                    <a:cubicBezTo>
                      <a:pt x="1" y="12"/>
                      <a:pt x="1" y="11"/>
                      <a:pt x="1" y="12"/>
                    </a:cubicBezTo>
                    <a:cubicBezTo>
                      <a:pt x="1" y="12"/>
                      <a:pt x="0" y="12"/>
                      <a:pt x="0" y="13"/>
                    </a:cubicBezTo>
                    <a:cubicBezTo>
                      <a:pt x="0" y="13"/>
                      <a:pt x="1" y="13"/>
                      <a:pt x="1" y="13"/>
                    </a:cubicBezTo>
                    <a:cubicBezTo>
                      <a:pt x="1" y="13"/>
                      <a:pt x="1" y="13"/>
                      <a:pt x="1" y="13"/>
                    </a:cubicBezTo>
                    <a:cubicBezTo>
                      <a:pt x="1" y="13"/>
                      <a:pt x="2" y="13"/>
                      <a:pt x="2" y="13"/>
                    </a:cubicBezTo>
                    <a:cubicBezTo>
                      <a:pt x="2" y="13"/>
                      <a:pt x="2" y="12"/>
                      <a:pt x="2" y="12"/>
                    </a:cubicBezTo>
                    <a:cubicBezTo>
                      <a:pt x="2" y="12"/>
                      <a:pt x="2" y="12"/>
                      <a:pt x="2" y="12"/>
                    </a:cubicBezTo>
                    <a:cubicBezTo>
                      <a:pt x="2" y="11"/>
                      <a:pt x="3" y="11"/>
                      <a:pt x="3" y="11"/>
                    </a:cubicBezTo>
                    <a:cubicBezTo>
                      <a:pt x="3" y="11"/>
                      <a:pt x="3" y="11"/>
                      <a:pt x="3" y="11"/>
                    </a:cubicBezTo>
                    <a:cubicBezTo>
                      <a:pt x="3" y="10"/>
                      <a:pt x="3" y="10"/>
                      <a:pt x="3" y="10"/>
                    </a:cubicBezTo>
                    <a:cubicBezTo>
                      <a:pt x="4" y="10"/>
                      <a:pt x="6" y="9"/>
                      <a:pt x="5" y="9"/>
                    </a:cubicBezTo>
                    <a:cubicBezTo>
                      <a:pt x="4" y="8"/>
                      <a:pt x="5" y="8"/>
                      <a:pt x="6" y="8"/>
                    </a:cubicBezTo>
                    <a:cubicBezTo>
                      <a:pt x="6" y="8"/>
                      <a:pt x="7" y="7"/>
                      <a:pt x="7" y="7"/>
                    </a:cubicBezTo>
                    <a:cubicBezTo>
                      <a:pt x="6" y="7"/>
                      <a:pt x="6" y="7"/>
                      <a:pt x="6" y="7"/>
                    </a:cubicBezTo>
                    <a:cubicBezTo>
                      <a:pt x="5" y="6"/>
                      <a:pt x="6" y="6"/>
                      <a:pt x="6" y="5"/>
                    </a:cubicBezTo>
                    <a:cubicBezTo>
                      <a:pt x="6" y="5"/>
                      <a:pt x="5" y="4"/>
                      <a:pt x="6" y="4"/>
                    </a:cubicBezTo>
                    <a:cubicBezTo>
                      <a:pt x="6" y="4"/>
                      <a:pt x="6" y="4"/>
                      <a:pt x="7" y="4"/>
                    </a:cubicBezTo>
                    <a:cubicBezTo>
                      <a:pt x="7" y="4"/>
                      <a:pt x="6" y="3"/>
                      <a:pt x="7" y="3"/>
                    </a:cubicBezTo>
                    <a:cubicBezTo>
                      <a:pt x="7" y="2"/>
                      <a:pt x="7" y="3"/>
                      <a:pt x="8" y="3"/>
                    </a:cubicBezTo>
                    <a:cubicBezTo>
                      <a:pt x="8" y="3"/>
                      <a:pt x="8" y="2"/>
                      <a:pt x="8" y="2"/>
                    </a:cubicBezTo>
                    <a:cubicBezTo>
                      <a:pt x="8" y="2"/>
                      <a:pt x="8" y="1"/>
                      <a:pt x="8" y="1"/>
                    </a:cubicBezTo>
                    <a:cubicBezTo>
                      <a:pt x="8" y="0"/>
                      <a:pt x="7" y="1"/>
                      <a:pt x="7" y="1"/>
                    </a:cubicBezTo>
                    <a:cubicBezTo>
                      <a:pt x="6" y="2"/>
                      <a:pt x="6" y="1"/>
                      <a:pt x="6" y="2"/>
                    </a:cubicBezTo>
                    <a:cubicBezTo>
                      <a:pt x="6" y="3"/>
                      <a:pt x="5" y="2"/>
                      <a:pt x="5" y="1"/>
                    </a:cubicBezTo>
                    <a:cubicBezTo>
                      <a:pt x="5" y="1"/>
                      <a:pt x="4" y="1"/>
                      <a:pt x="4" y="2"/>
                    </a:cubicBezTo>
                    <a:cubicBezTo>
                      <a:pt x="2" y="2"/>
                      <a:pt x="2" y="4"/>
                      <a:pt x="1" y="5"/>
                    </a:cubicBezTo>
                    <a:cubicBezTo>
                      <a:pt x="1" y="5"/>
                      <a:pt x="0" y="5"/>
                      <a:pt x="0" y="6"/>
                    </a:cubicBezTo>
                    <a:close/>
                  </a:path>
                </a:pathLst>
              </a:custGeom>
              <a:solidFill>
                <a:schemeClr val="accent1"/>
              </a:solidFill>
              <a:ln w="3175">
                <a:noFill/>
              </a:ln>
            </p:spPr>
            <p:txBody>
              <a:bodyPr vert="horz" wrap="square" lIns="91440" tIns="45720" rIns="91440" bIns="45720" numCol="1" anchor="t" anchorCtr="0" compatLnSpc="1">
                <a:prstTxWarp prst="textNoShape">
                  <a:avLst/>
                </a:prstTxWarp>
              </a:bodyPr>
              <a:lstStyle/>
              <a:p>
                <a:endParaRPr lang="en-GB"/>
              </a:p>
            </p:txBody>
          </p:sp>
          <p:sp>
            <p:nvSpPr>
              <p:cNvPr id="5581" name="Freeform 3254">
                <a:extLst>
                  <a:ext uri="{FF2B5EF4-FFF2-40B4-BE49-F238E27FC236}">
                    <a16:creationId xmlns:a16="http://schemas.microsoft.com/office/drawing/2014/main" id="{31D262D3-B914-01B1-239D-7C06A6241C65}"/>
                  </a:ext>
                </a:extLst>
              </p:cNvPr>
              <p:cNvSpPr>
                <a:spLocks/>
              </p:cNvSpPr>
              <p:nvPr/>
            </p:nvSpPr>
            <p:spPr bwMode="auto">
              <a:xfrm>
                <a:off x="4767263" y="2946400"/>
                <a:ext cx="7938" cy="4762"/>
              </a:xfrm>
              <a:custGeom>
                <a:avLst/>
                <a:gdLst>
                  <a:gd name="T0" fmla="*/ 2 w 3"/>
                  <a:gd name="T1" fmla="*/ 1 h 2"/>
                  <a:gd name="T2" fmla="*/ 1 w 3"/>
                  <a:gd name="T3" fmla="*/ 1 h 2"/>
                  <a:gd name="T4" fmla="*/ 2 w 3"/>
                  <a:gd name="T5" fmla="*/ 1 h 2"/>
                </a:gdLst>
                <a:ahLst/>
                <a:cxnLst>
                  <a:cxn ang="0">
                    <a:pos x="T0" y="T1"/>
                  </a:cxn>
                  <a:cxn ang="0">
                    <a:pos x="T2" y="T3"/>
                  </a:cxn>
                  <a:cxn ang="0">
                    <a:pos x="T4" y="T5"/>
                  </a:cxn>
                </a:cxnLst>
                <a:rect l="0" t="0" r="r" b="b"/>
                <a:pathLst>
                  <a:path w="3" h="2">
                    <a:moveTo>
                      <a:pt x="2" y="1"/>
                    </a:moveTo>
                    <a:cubicBezTo>
                      <a:pt x="3" y="0"/>
                      <a:pt x="2" y="1"/>
                      <a:pt x="1" y="1"/>
                    </a:cubicBezTo>
                    <a:cubicBezTo>
                      <a:pt x="0" y="2"/>
                      <a:pt x="2" y="2"/>
                      <a:pt x="2" y="1"/>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582" name="Freeform 3255">
                <a:extLst>
                  <a:ext uri="{FF2B5EF4-FFF2-40B4-BE49-F238E27FC236}">
                    <a16:creationId xmlns:a16="http://schemas.microsoft.com/office/drawing/2014/main" id="{15E7EE92-3996-0EAF-115C-445B00385CFC}"/>
                  </a:ext>
                </a:extLst>
              </p:cNvPr>
              <p:cNvSpPr>
                <a:spLocks/>
              </p:cNvSpPr>
              <p:nvPr/>
            </p:nvSpPr>
            <p:spPr bwMode="auto">
              <a:xfrm>
                <a:off x="4781551" y="2925762"/>
                <a:ext cx="3175" cy="3175"/>
              </a:xfrm>
              <a:custGeom>
                <a:avLst/>
                <a:gdLst>
                  <a:gd name="T0" fmla="*/ 1 w 1"/>
                  <a:gd name="T1" fmla="*/ 1 h 1"/>
                  <a:gd name="T2" fmla="*/ 1 w 1"/>
                  <a:gd name="T3" fmla="*/ 1 h 1"/>
                  <a:gd name="T4" fmla="*/ 1 w 1"/>
                  <a:gd name="T5" fmla="*/ 1 h 1"/>
                </a:gdLst>
                <a:ahLst/>
                <a:cxnLst>
                  <a:cxn ang="0">
                    <a:pos x="T0" y="T1"/>
                  </a:cxn>
                  <a:cxn ang="0">
                    <a:pos x="T2" y="T3"/>
                  </a:cxn>
                  <a:cxn ang="0">
                    <a:pos x="T4" y="T5"/>
                  </a:cxn>
                </a:cxnLst>
                <a:rect l="0" t="0" r="r" b="b"/>
                <a:pathLst>
                  <a:path w="1" h="1">
                    <a:moveTo>
                      <a:pt x="1" y="1"/>
                    </a:moveTo>
                    <a:cubicBezTo>
                      <a:pt x="1" y="1"/>
                      <a:pt x="1" y="0"/>
                      <a:pt x="1" y="1"/>
                    </a:cubicBezTo>
                    <a:cubicBezTo>
                      <a:pt x="0" y="1"/>
                      <a:pt x="1" y="1"/>
                      <a:pt x="1" y="1"/>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583" name="Freeform 3256">
                <a:extLst>
                  <a:ext uri="{FF2B5EF4-FFF2-40B4-BE49-F238E27FC236}">
                    <a16:creationId xmlns:a16="http://schemas.microsoft.com/office/drawing/2014/main" id="{B54ABD2E-0345-5BB7-E46F-844CFB8CDF84}"/>
                  </a:ext>
                </a:extLst>
              </p:cNvPr>
              <p:cNvSpPr>
                <a:spLocks/>
              </p:cNvSpPr>
              <p:nvPr/>
            </p:nvSpPr>
            <p:spPr bwMode="auto">
              <a:xfrm>
                <a:off x="4784726" y="2935287"/>
                <a:ext cx="0" cy="1587"/>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1"/>
                      <a:pt x="0" y="1"/>
                      <a:pt x="0" y="0"/>
                    </a:cubicBezTo>
                    <a:cubicBezTo>
                      <a:pt x="0" y="0"/>
                      <a:pt x="0" y="0"/>
                      <a:pt x="0" y="0"/>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584" name="Freeform 3257">
                <a:extLst>
                  <a:ext uri="{FF2B5EF4-FFF2-40B4-BE49-F238E27FC236}">
                    <a16:creationId xmlns:a16="http://schemas.microsoft.com/office/drawing/2014/main" id="{5FFE271F-09BB-F98C-4CF1-3B03CB8F9FE0}"/>
                  </a:ext>
                </a:extLst>
              </p:cNvPr>
              <p:cNvSpPr>
                <a:spLocks/>
              </p:cNvSpPr>
              <p:nvPr/>
            </p:nvSpPr>
            <p:spPr bwMode="auto">
              <a:xfrm>
                <a:off x="4781551" y="2922587"/>
                <a:ext cx="3175" cy="3175"/>
              </a:xfrm>
              <a:custGeom>
                <a:avLst/>
                <a:gdLst>
                  <a:gd name="T0" fmla="*/ 1 w 1"/>
                  <a:gd name="T1" fmla="*/ 0 h 1"/>
                  <a:gd name="T2" fmla="*/ 1 w 1"/>
                  <a:gd name="T3" fmla="*/ 1 h 1"/>
                  <a:gd name="T4" fmla="*/ 1 w 1"/>
                  <a:gd name="T5" fmla="*/ 0 h 1"/>
                </a:gdLst>
                <a:ahLst/>
                <a:cxnLst>
                  <a:cxn ang="0">
                    <a:pos x="T0" y="T1"/>
                  </a:cxn>
                  <a:cxn ang="0">
                    <a:pos x="T2" y="T3"/>
                  </a:cxn>
                  <a:cxn ang="0">
                    <a:pos x="T4" y="T5"/>
                  </a:cxn>
                </a:cxnLst>
                <a:rect l="0" t="0" r="r" b="b"/>
                <a:pathLst>
                  <a:path w="1" h="1">
                    <a:moveTo>
                      <a:pt x="1" y="0"/>
                    </a:moveTo>
                    <a:cubicBezTo>
                      <a:pt x="0" y="1"/>
                      <a:pt x="1" y="1"/>
                      <a:pt x="1" y="1"/>
                    </a:cubicBezTo>
                    <a:cubicBezTo>
                      <a:pt x="1" y="1"/>
                      <a:pt x="1" y="0"/>
                      <a:pt x="1" y="0"/>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585" name="Freeform 3258">
                <a:extLst>
                  <a:ext uri="{FF2B5EF4-FFF2-40B4-BE49-F238E27FC236}">
                    <a16:creationId xmlns:a16="http://schemas.microsoft.com/office/drawing/2014/main" id="{22DF4560-8074-CD97-EBF5-7083090F4FFB}"/>
                  </a:ext>
                </a:extLst>
              </p:cNvPr>
              <p:cNvSpPr>
                <a:spLocks/>
              </p:cNvSpPr>
              <p:nvPr/>
            </p:nvSpPr>
            <p:spPr bwMode="auto">
              <a:xfrm>
                <a:off x="4778376" y="2974975"/>
                <a:ext cx="9525" cy="3175"/>
              </a:xfrm>
              <a:custGeom>
                <a:avLst/>
                <a:gdLst>
                  <a:gd name="T0" fmla="*/ 1 w 3"/>
                  <a:gd name="T1" fmla="*/ 1 h 1"/>
                  <a:gd name="T2" fmla="*/ 1 w 3"/>
                  <a:gd name="T3" fmla="*/ 0 h 1"/>
                  <a:gd name="T4" fmla="*/ 1 w 3"/>
                  <a:gd name="T5" fmla="*/ 1 h 1"/>
                </a:gdLst>
                <a:ahLst/>
                <a:cxnLst>
                  <a:cxn ang="0">
                    <a:pos x="T0" y="T1"/>
                  </a:cxn>
                  <a:cxn ang="0">
                    <a:pos x="T2" y="T3"/>
                  </a:cxn>
                  <a:cxn ang="0">
                    <a:pos x="T4" y="T5"/>
                  </a:cxn>
                </a:cxnLst>
                <a:rect l="0" t="0" r="r" b="b"/>
                <a:pathLst>
                  <a:path w="3" h="1">
                    <a:moveTo>
                      <a:pt x="1" y="1"/>
                    </a:moveTo>
                    <a:cubicBezTo>
                      <a:pt x="3" y="1"/>
                      <a:pt x="2" y="0"/>
                      <a:pt x="1" y="0"/>
                    </a:cubicBezTo>
                    <a:cubicBezTo>
                      <a:pt x="0" y="0"/>
                      <a:pt x="0" y="0"/>
                      <a:pt x="1" y="1"/>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586" name="Freeform 3259">
                <a:extLst>
                  <a:ext uri="{FF2B5EF4-FFF2-40B4-BE49-F238E27FC236}">
                    <a16:creationId xmlns:a16="http://schemas.microsoft.com/office/drawing/2014/main" id="{C189A959-988F-94C8-73CA-2F7A45441336}"/>
                  </a:ext>
                </a:extLst>
              </p:cNvPr>
              <p:cNvSpPr>
                <a:spLocks/>
              </p:cNvSpPr>
              <p:nvPr/>
            </p:nvSpPr>
            <p:spPr bwMode="auto">
              <a:xfrm>
                <a:off x="4781551" y="2940050"/>
                <a:ext cx="3175"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587" name="Freeform 3260">
                <a:extLst>
                  <a:ext uri="{FF2B5EF4-FFF2-40B4-BE49-F238E27FC236}">
                    <a16:creationId xmlns:a16="http://schemas.microsoft.com/office/drawing/2014/main" id="{C0F0797E-EE49-A697-EDA1-3FC0292CF461}"/>
                  </a:ext>
                </a:extLst>
              </p:cNvPr>
              <p:cNvSpPr>
                <a:spLocks/>
              </p:cNvSpPr>
              <p:nvPr/>
            </p:nvSpPr>
            <p:spPr bwMode="auto">
              <a:xfrm>
                <a:off x="4767263" y="2940050"/>
                <a:ext cx="4763" cy="3175"/>
              </a:xfrm>
              <a:custGeom>
                <a:avLst/>
                <a:gdLst>
                  <a:gd name="T0" fmla="*/ 1 w 2"/>
                  <a:gd name="T1" fmla="*/ 0 h 1"/>
                  <a:gd name="T2" fmla="*/ 1 w 2"/>
                  <a:gd name="T3" fmla="*/ 0 h 1"/>
                  <a:gd name="T4" fmla="*/ 1 w 2"/>
                  <a:gd name="T5" fmla="*/ 0 h 1"/>
                </a:gdLst>
                <a:ahLst/>
                <a:cxnLst>
                  <a:cxn ang="0">
                    <a:pos x="T0" y="T1"/>
                  </a:cxn>
                  <a:cxn ang="0">
                    <a:pos x="T2" y="T3"/>
                  </a:cxn>
                  <a:cxn ang="0">
                    <a:pos x="T4" y="T5"/>
                  </a:cxn>
                </a:cxnLst>
                <a:rect l="0" t="0" r="r" b="b"/>
                <a:pathLst>
                  <a:path w="2" h="1">
                    <a:moveTo>
                      <a:pt x="1" y="0"/>
                    </a:moveTo>
                    <a:cubicBezTo>
                      <a:pt x="0" y="1"/>
                      <a:pt x="1" y="1"/>
                      <a:pt x="1" y="0"/>
                    </a:cubicBezTo>
                    <a:cubicBezTo>
                      <a:pt x="2" y="0"/>
                      <a:pt x="2" y="0"/>
                      <a:pt x="1" y="0"/>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588" name="Freeform 3261">
                <a:extLst>
                  <a:ext uri="{FF2B5EF4-FFF2-40B4-BE49-F238E27FC236}">
                    <a16:creationId xmlns:a16="http://schemas.microsoft.com/office/drawing/2014/main" id="{2C51DC53-5599-D830-020B-65AD3575C1CE}"/>
                  </a:ext>
                </a:extLst>
              </p:cNvPr>
              <p:cNvSpPr>
                <a:spLocks/>
              </p:cNvSpPr>
              <p:nvPr/>
            </p:nvSpPr>
            <p:spPr bwMode="auto">
              <a:xfrm>
                <a:off x="4772026" y="2936875"/>
                <a:ext cx="3175" cy="3175"/>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0" y="0"/>
                      <a:pt x="0" y="1"/>
                      <a:pt x="0" y="1"/>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589" name="Freeform 3262">
                <a:extLst>
                  <a:ext uri="{FF2B5EF4-FFF2-40B4-BE49-F238E27FC236}">
                    <a16:creationId xmlns:a16="http://schemas.microsoft.com/office/drawing/2014/main" id="{ACF7519B-04DF-0291-E459-036F46641974}"/>
                  </a:ext>
                </a:extLst>
              </p:cNvPr>
              <p:cNvSpPr>
                <a:spLocks/>
              </p:cNvSpPr>
              <p:nvPr/>
            </p:nvSpPr>
            <p:spPr bwMode="auto">
              <a:xfrm>
                <a:off x="4772026" y="2940050"/>
                <a:ext cx="3175" cy="3175"/>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1" y="0"/>
                      <a:pt x="1" y="0"/>
                      <a:pt x="1" y="0"/>
                    </a:cubicBezTo>
                    <a:cubicBezTo>
                      <a:pt x="0" y="0"/>
                      <a:pt x="0" y="1"/>
                      <a:pt x="0" y="0"/>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590" name="Freeform 3263">
                <a:extLst>
                  <a:ext uri="{FF2B5EF4-FFF2-40B4-BE49-F238E27FC236}">
                    <a16:creationId xmlns:a16="http://schemas.microsoft.com/office/drawing/2014/main" id="{72A6F13F-0450-5D83-BF04-17288F8C32F6}"/>
                  </a:ext>
                </a:extLst>
              </p:cNvPr>
              <p:cNvSpPr>
                <a:spLocks/>
              </p:cNvSpPr>
              <p:nvPr/>
            </p:nvSpPr>
            <p:spPr bwMode="auto">
              <a:xfrm>
                <a:off x="4778376" y="2935287"/>
                <a:ext cx="3175" cy="1587"/>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1" y="0"/>
                      <a:pt x="0" y="0"/>
                      <a:pt x="0" y="0"/>
                    </a:cubicBezTo>
                    <a:cubicBezTo>
                      <a:pt x="0" y="1"/>
                      <a:pt x="1" y="1"/>
                      <a:pt x="1" y="0"/>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591" name="Freeform 3264">
                <a:extLst>
                  <a:ext uri="{FF2B5EF4-FFF2-40B4-BE49-F238E27FC236}">
                    <a16:creationId xmlns:a16="http://schemas.microsoft.com/office/drawing/2014/main" id="{429A1D2F-8C83-7BAD-F0CD-964D2DB528EB}"/>
                  </a:ext>
                </a:extLst>
              </p:cNvPr>
              <p:cNvSpPr>
                <a:spLocks/>
              </p:cNvSpPr>
              <p:nvPr/>
            </p:nvSpPr>
            <p:spPr bwMode="auto">
              <a:xfrm>
                <a:off x="4775201" y="2940050"/>
                <a:ext cx="6350" cy="6350"/>
              </a:xfrm>
              <a:custGeom>
                <a:avLst/>
                <a:gdLst>
                  <a:gd name="T0" fmla="*/ 1 w 2"/>
                  <a:gd name="T1" fmla="*/ 0 h 2"/>
                  <a:gd name="T2" fmla="*/ 1 w 2"/>
                  <a:gd name="T3" fmla="*/ 1 h 2"/>
                  <a:gd name="T4" fmla="*/ 1 w 2"/>
                  <a:gd name="T5" fmla="*/ 2 h 2"/>
                  <a:gd name="T6" fmla="*/ 2 w 2"/>
                  <a:gd name="T7" fmla="*/ 1 h 2"/>
                  <a:gd name="T8" fmla="*/ 1 w 2"/>
                  <a:gd name="T9" fmla="*/ 0 h 2"/>
                </a:gdLst>
                <a:ahLst/>
                <a:cxnLst>
                  <a:cxn ang="0">
                    <a:pos x="T0" y="T1"/>
                  </a:cxn>
                  <a:cxn ang="0">
                    <a:pos x="T2" y="T3"/>
                  </a:cxn>
                  <a:cxn ang="0">
                    <a:pos x="T4" y="T5"/>
                  </a:cxn>
                  <a:cxn ang="0">
                    <a:pos x="T6" y="T7"/>
                  </a:cxn>
                  <a:cxn ang="0">
                    <a:pos x="T8" y="T9"/>
                  </a:cxn>
                </a:cxnLst>
                <a:rect l="0" t="0" r="r" b="b"/>
                <a:pathLst>
                  <a:path w="2" h="2">
                    <a:moveTo>
                      <a:pt x="1" y="0"/>
                    </a:moveTo>
                    <a:cubicBezTo>
                      <a:pt x="0" y="0"/>
                      <a:pt x="0" y="1"/>
                      <a:pt x="1" y="1"/>
                    </a:cubicBezTo>
                    <a:cubicBezTo>
                      <a:pt x="1" y="1"/>
                      <a:pt x="0" y="1"/>
                      <a:pt x="1" y="2"/>
                    </a:cubicBezTo>
                    <a:cubicBezTo>
                      <a:pt x="1" y="2"/>
                      <a:pt x="2" y="1"/>
                      <a:pt x="2" y="1"/>
                    </a:cubicBezTo>
                    <a:cubicBezTo>
                      <a:pt x="2" y="0"/>
                      <a:pt x="1" y="0"/>
                      <a:pt x="1" y="0"/>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592" name="Freeform 3265">
                <a:extLst>
                  <a:ext uri="{FF2B5EF4-FFF2-40B4-BE49-F238E27FC236}">
                    <a16:creationId xmlns:a16="http://schemas.microsoft.com/office/drawing/2014/main" id="{FEA98CB4-35AF-5EDB-46CF-2B745C04A0D1}"/>
                  </a:ext>
                </a:extLst>
              </p:cNvPr>
              <p:cNvSpPr>
                <a:spLocks/>
              </p:cNvSpPr>
              <p:nvPr/>
            </p:nvSpPr>
            <p:spPr bwMode="auto">
              <a:xfrm>
                <a:off x="4778376" y="2928937"/>
                <a:ext cx="3175" cy="3175"/>
              </a:xfrm>
              <a:custGeom>
                <a:avLst/>
                <a:gdLst>
                  <a:gd name="T0" fmla="*/ 1 w 1"/>
                  <a:gd name="T1" fmla="*/ 1 h 1"/>
                  <a:gd name="T2" fmla="*/ 0 w 1"/>
                  <a:gd name="T3" fmla="*/ 1 h 1"/>
                  <a:gd name="T4" fmla="*/ 1 w 1"/>
                  <a:gd name="T5" fmla="*/ 1 h 1"/>
                </a:gdLst>
                <a:ahLst/>
                <a:cxnLst>
                  <a:cxn ang="0">
                    <a:pos x="T0" y="T1"/>
                  </a:cxn>
                  <a:cxn ang="0">
                    <a:pos x="T2" y="T3"/>
                  </a:cxn>
                  <a:cxn ang="0">
                    <a:pos x="T4" y="T5"/>
                  </a:cxn>
                </a:cxnLst>
                <a:rect l="0" t="0" r="r" b="b"/>
                <a:pathLst>
                  <a:path w="1" h="1">
                    <a:moveTo>
                      <a:pt x="1" y="1"/>
                    </a:moveTo>
                    <a:cubicBezTo>
                      <a:pt x="1" y="1"/>
                      <a:pt x="1" y="0"/>
                      <a:pt x="0" y="1"/>
                    </a:cubicBezTo>
                    <a:cubicBezTo>
                      <a:pt x="0" y="1"/>
                      <a:pt x="0" y="1"/>
                      <a:pt x="1" y="1"/>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593" name="Freeform 3266">
                <a:extLst>
                  <a:ext uri="{FF2B5EF4-FFF2-40B4-BE49-F238E27FC236}">
                    <a16:creationId xmlns:a16="http://schemas.microsoft.com/office/drawing/2014/main" id="{DD08C2CB-5CAA-EC4A-2C85-8884BBF3F277}"/>
                  </a:ext>
                </a:extLst>
              </p:cNvPr>
              <p:cNvSpPr>
                <a:spLocks/>
              </p:cNvSpPr>
              <p:nvPr/>
            </p:nvSpPr>
            <p:spPr bwMode="auto">
              <a:xfrm>
                <a:off x="4770438" y="2943225"/>
                <a:ext cx="4763" cy="6350"/>
              </a:xfrm>
              <a:custGeom>
                <a:avLst/>
                <a:gdLst>
                  <a:gd name="T0" fmla="*/ 2 w 2"/>
                  <a:gd name="T1" fmla="*/ 1 h 2"/>
                  <a:gd name="T2" fmla="*/ 1 w 2"/>
                  <a:gd name="T3" fmla="*/ 1 h 2"/>
                  <a:gd name="T4" fmla="*/ 2 w 2"/>
                  <a:gd name="T5" fmla="*/ 1 h 2"/>
                </a:gdLst>
                <a:ahLst/>
                <a:cxnLst>
                  <a:cxn ang="0">
                    <a:pos x="T0" y="T1"/>
                  </a:cxn>
                  <a:cxn ang="0">
                    <a:pos x="T2" y="T3"/>
                  </a:cxn>
                  <a:cxn ang="0">
                    <a:pos x="T4" y="T5"/>
                  </a:cxn>
                </a:cxnLst>
                <a:rect l="0" t="0" r="r" b="b"/>
                <a:pathLst>
                  <a:path w="2" h="2">
                    <a:moveTo>
                      <a:pt x="2" y="1"/>
                    </a:moveTo>
                    <a:cubicBezTo>
                      <a:pt x="2" y="1"/>
                      <a:pt x="2" y="0"/>
                      <a:pt x="1" y="1"/>
                    </a:cubicBezTo>
                    <a:cubicBezTo>
                      <a:pt x="0" y="2"/>
                      <a:pt x="1" y="1"/>
                      <a:pt x="2" y="1"/>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594" name="Freeform 3267">
                <a:extLst>
                  <a:ext uri="{FF2B5EF4-FFF2-40B4-BE49-F238E27FC236}">
                    <a16:creationId xmlns:a16="http://schemas.microsoft.com/office/drawing/2014/main" id="{FBC79FED-E977-FBA3-4039-3D9071994267}"/>
                  </a:ext>
                </a:extLst>
              </p:cNvPr>
              <p:cNvSpPr>
                <a:spLocks/>
              </p:cNvSpPr>
              <p:nvPr/>
            </p:nvSpPr>
            <p:spPr bwMode="auto">
              <a:xfrm>
                <a:off x="4629151" y="3055937"/>
                <a:ext cx="3175" cy="1587"/>
              </a:xfrm>
              <a:custGeom>
                <a:avLst/>
                <a:gdLst>
                  <a:gd name="T0" fmla="*/ 1 w 1"/>
                  <a:gd name="T1" fmla="*/ 0 h 1"/>
                  <a:gd name="T2" fmla="*/ 1 w 1"/>
                  <a:gd name="T3" fmla="*/ 1 h 1"/>
                  <a:gd name="T4" fmla="*/ 1 w 1"/>
                  <a:gd name="T5" fmla="*/ 0 h 1"/>
                </a:gdLst>
                <a:ahLst/>
                <a:cxnLst>
                  <a:cxn ang="0">
                    <a:pos x="T0" y="T1"/>
                  </a:cxn>
                  <a:cxn ang="0">
                    <a:pos x="T2" y="T3"/>
                  </a:cxn>
                  <a:cxn ang="0">
                    <a:pos x="T4" y="T5"/>
                  </a:cxn>
                </a:cxnLst>
                <a:rect l="0" t="0" r="r" b="b"/>
                <a:pathLst>
                  <a:path w="1" h="1">
                    <a:moveTo>
                      <a:pt x="1" y="0"/>
                    </a:moveTo>
                    <a:cubicBezTo>
                      <a:pt x="0" y="0"/>
                      <a:pt x="0" y="1"/>
                      <a:pt x="1" y="1"/>
                    </a:cubicBezTo>
                    <a:cubicBezTo>
                      <a:pt x="1" y="1"/>
                      <a:pt x="1" y="1"/>
                      <a:pt x="1" y="0"/>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595" name="Freeform 3268">
                <a:extLst>
                  <a:ext uri="{FF2B5EF4-FFF2-40B4-BE49-F238E27FC236}">
                    <a16:creationId xmlns:a16="http://schemas.microsoft.com/office/drawing/2014/main" id="{9264F2A1-6D15-1423-7E72-F716F69938CA}"/>
                  </a:ext>
                </a:extLst>
              </p:cNvPr>
              <p:cNvSpPr>
                <a:spLocks/>
              </p:cNvSpPr>
              <p:nvPr/>
            </p:nvSpPr>
            <p:spPr bwMode="auto">
              <a:xfrm>
                <a:off x="4781551" y="2925762"/>
                <a:ext cx="3175"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0" y="0"/>
                      <a:pt x="1" y="0"/>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596" name="Freeform 3269">
                <a:extLst>
                  <a:ext uri="{FF2B5EF4-FFF2-40B4-BE49-F238E27FC236}">
                    <a16:creationId xmlns:a16="http://schemas.microsoft.com/office/drawing/2014/main" id="{0E53721D-F705-70EE-2C28-F6A39BF1F6DD}"/>
                  </a:ext>
                </a:extLst>
              </p:cNvPr>
              <p:cNvSpPr>
                <a:spLocks/>
              </p:cNvSpPr>
              <p:nvPr/>
            </p:nvSpPr>
            <p:spPr bwMode="auto">
              <a:xfrm>
                <a:off x="4752976" y="2951162"/>
                <a:ext cx="11113" cy="12700"/>
              </a:xfrm>
              <a:custGeom>
                <a:avLst/>
                <a:gdLst>
                  <a:gd name="T0" fmla="*/ 2 w 4"/>
                  <a:gd name="T1" fmla="*/ 1 h 4"/>
                  <a:gd name="T2" fmla="*/ 3 w 4"/>
                  <a:gd name="T3" fmla="*/ 2 h 4"/>
                  <a:gd name="T4" fmla="*/ 2 w 4"/>
                  <a:gd name="T5" fmla="*/ 1 h 4"/>
                </a:gdLst>
                <a:ahLst/>
                <a:cxnLst>
                  <a:cxn ang="0">
                    <a:pos x="T0" y="T1"/>
                  </a:cxn>
                  <a:cxn ang="0">
                    <a:pos x="T2" y="T3"/>
                  </a:cxn>
                  <a:cxn ang="0">
                    <a:pos x="T4" y="T5"/>
                  </a:cxn>
                </a:cxnLst>
                <a:rect l="0" t="0" r="r" b="b"/>
                <a:pathLst>
                  <a:path w="4" h="4">
                    <a:moveTo>
                      <a:pt x="2" y="1"/>
                    </a:moveTo>
                    <a:cubicBezTo>
                      <a:pt x="1" y="2"/>
                      <a:pt x="0" y="4"/>
                      <a:pt x="3" y="2"/>
                    </a:cubicBezTo>
                    <a:cubicBezTo>
                      <a:pt x="4" y="0"/>
                      <a:pt x="2" y="0"/>
                      <a:pt x="2" y="1"/>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597" name="Freeform 3270">
                <a:extLst>
                  <a:ext uri="{FF2B5EF4-FFF2-40B4-BE49-F238E27FC236}">
                    <a16:creationId xmlns:a16="http://schemas.microsoft.com/office/drawing/2014/main" id="{76E9FFBC-B736-18D4-C1DD-02DCC2588021}"/>
                  </a:ext>
                </a:extLst>
              </p:cNvPr>
              <p:cNvSpPr>
                <a:spLocks/>
              </p:cNvSpPr>
              <p:nvPr/>
            </p:nvSpPr>
            <p:spPr bwMode="auto">
              <a:xfrm>
                <a:off x="4752976" y="2949575"/>
                <a:ext cx="4763" cy="4762"/>
              </a:xfrm>
              <a:custGeom>
                <a:avLst/>
                <a:gdLst>
                  <a:gd name="T0" fmla="*/ 1 w 2"/>
                  <a:gd name="T1" fmla="*/ 1 h 2"/>
                  <a:gd name="T2" fmla="*/ 0 w 2"/>
                  <a:gd name="T3" fmla="*/ 2 h 2"/>
                  <a:gd name="T4" fmla="*/ 2 w 2"/>
                  <a:gd name="T5" fmla="*/ 1 h 2"/>
                  <a:gd name="T6" fmla="*/ 2 w 2"/>
                  <a:gd name="T7" fmla="*/ 1 h 2"/>
                  <a:gd name="T8" fmla="*/ 1 w 2"/>
                  <a:gd name="T9" fmla="*/ 1 h 2"/>
                </a:gdLst>
                <a:ahLst/>
                <a:cxnLst>
                  <a:cxn ang="0">
                    <a:pos x="T0" y="T1"/>
                  </a:cxn>
                  <a:cxn ang="0">
                    <a:pos x="T2" y="T3"/>
                  </a:cxn>
                  <a:cxn ang="0">
                    <a:pos x="T4" y="T5"/>
                  </a:cxn>
                  <a:cxn ang="0">
                    <a:pos x="T6" y="T7"/>
                  </a:cxn>
                  <a:cxn ang="0">
                    <a:pos x="T8" y="T9"/>
                  </a:cxn>
                </a:cxnLst>
                <a:rect l="0" t="0" r="r" b="b"/>
                <a:pathLst>
                  <a:path w="2" h="2">
                    <a:moveTo>
                      <a:pt x="1" y="1"/>
                    </a:moveTo>
                    <a:cubicBezTo>
                      <a:pt x="1" y="1"/>
                      <a:pt x="1" y="1"/>
                      <a:pt x="0" y="2"/>
                    </a:cubicBezTo>
                    <a:cubicBezTo>
                      <a:pt x="0" y="2"/>
                      <a:pt x="1" y="2"/>
                      <a:pt x="2" y="1"/>
                    </a:cubicBezTo>
                    <a:cubicBezTo>
                      <a:pt x="2" y="1"/>
                      <a:pt x="2" y="1"/>
                      <a:pt x="2" y="1"/>
                    </a:cubicBezTo>
                    <a:cubicBezTo>
                      <a:pt x="2" y="0"/>
                      <a:pt x="2" y="0"/>
                      <a:pt x="1" y="1"/>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598" name="Freeform 3271">
                <a:extLst>
                  <a:ext uri="{FF2B5EF4-FFF2-40B4-BE49-F238E27FC236}">
                    <a16:creationId xmlns:a16="http://schemas.microsoft.com/office/drawing/2014/main" id="{27F1B27E-3C99-1B7E-2F3D-59D57DA66CE7}"/>
                  </a:ext>
                </a:extLst>
              </p:cNvPr>
              <p:cNvSpPr>
                <a:spLocks/>
              </p:cNvSpPr>
              <p:nvPr/>
            </p:nvSpPr>
            <p:spPr bwMode="auto">
              <a:xfrm>
                <a:off x="4778376" y="2986087"/>
                <a:ext cx="6350" cy="6350"/>
              </a:xfrm>
              <a:custGeom>
                <a:avLst/>
                <a:gdLst>
                  <a:gd name="T0" fmla="*/ 0 w 2"/>
                  <a:gd name="T1" fmla="*/ 1 h 2"/>
                  <a:gd name="T2" fmla="*/ 1 w 2"/>
                  <a:gd name="T3" fmla="*/ 2 h 2"/>
                  <a:gd name="T4" fmla="*/ 2 w 2"/>
                  <a:gd name="T5" fmla="*/ 1 h 2"/>
                  <a:gd name="T6" fmla="*/ 2 w 2"/>
                  <a:gd name="T7" fmla="*/ 0 h 2"/>
                  <a:gd name="T8" fmla="*/ 1 w 2"/>
                  <a:gd name="T9" fmla="*/ 0 h 2"/>
                  <a:gd name="T10" fmla="*/ 0 w 2"/>
                  <a:gd name="T11" fmla="*/ 1 h 2"/>
                </a:gdLst>
                <a:ahLst/>
                <a:cxnLst>
                  <a:cxn ang="0">
                    <a:pos x="T0" y="T1"/>
                  </a:cxn>
                  <a:cxn ang="0">
                    <a:pos x="T2" y="T3"/>
                  </a:cxn>
                  <a:cxn ang="0">
                    <a:pos x="T4" y="T5"/>
                  </a:cxn>
                  <a:cxn ang="0">
                    <a:pos x="T6" y="T7"/>
                  </a:cxn>
                  <a:cxn ang="0">
                    <a:pos x="T8" y="T9"/>
                  </a:cxn>
                  <a:cxn ang="0">
                    <a:pos x="T10" y="T11"/>
                  </a:cxn>
                </a:cxnLst>
                <a:rect l="0" t="0" r="r" b="b"/>
                <a:pathLst>
                  <a:path w="2" h="2">
                    <a:moveTo>
                      <a:pt x="0" y="1"/>
                    </a:moveTo>
                    <a:cubicBezTo>
                      <a:pt x="0" y="1"/>
                      <a:pt x="0" y="1"/>
                      <a:pt x="1" y="2"/>
                    </a:cubicBezTo>
                    <a:cubicBezTo>
                      <a:pt x="1" y="2"/>
                      <a:pt x="1" y="1"/>
                      <a:pt x="2" y="1"/>
                    </a:cubicBezTo>
                    <a:cubicBezTo>
                      <a:pt x="2" y="1"/>
                      <a:pt x="2" y="0"/>
                      <a:pt x="2" y="0"/>
                    </a:cubicBezTo>
                    <a:cubicBezTo>
                      <a:pt x="1" y="1"/>
                      <a:pt x="1" y="0"/>
                      <a:pt x="1" y="0"/>
                    </a:cubicBezTo>
                    <a:cubicBezTo>
                      <a:pt x="0" y="0"/>
                      <a:pt x="0" y="1"/>
                      <a:pt x="0" y="1"/>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599" name="Freeform 3272">
                <a:extLst>
                  <a:ext uri="{FF2B5EF4-FFF2-40B4-BE49-F238E27FC236}">
                    <a16:creationId xmlns:a16="http://schemas.microsoft.com/office/drawing/2014/main" id="{C5FF992F-0B02-D840-CE29-D8816F575724}"/>
                  </a:ext>
                </a:extLst>
              </p:cNvPr>
              <p:cNvSpPr>
                <a:spLocks/>
              </p:cNvSpPr>
              <p:nvPr/>
            </p:nvSpPr>
            <p:spPr bwMode="auto">
              <a:xfrm>
                <a:off x="4775201" y="2995612"/>
                <a:ext cx="3175" cy="1587"/>
              </a:xfrm>
              <a:custGeom>
                <a:avLst/>
                <a:gdLst>
                  <a:gd name="T0" fmla="*/ 0 w 1"/>
                  <a:gd name="T1" fmla="*/ 0 h 1"/>
                  <a:gd name="T2" fmla="*/ 0 w 1"/>
                  <a:gd name="T3" fmla="*/ 0 h 1"/>
                  <a:gd name="T4" fmla="*/ 0 w 1"/>
                  <a:gd name="T5" fmla="*/ 0 h 1"/>
                </a:gdLst>
                <a:ahLst/>
                <a:cxnLst>
                  <a:cxn ang="0">
                    <a:pos x="T0" y="T1"/>
                  </a:cxn>
                  <a:cxn ang="0">
                    <a:pos x="T2" y="T3"/>
                  </a:cxn>
                  <a:cxn ang="0">
                    <a:pos x="T4" y="T5"/>
                  </a:cxn>
                </a:cxnLst>
                <a:rect l="0" t="0" r="r" b="b"/>
                <a:pathLst>
                  <a:path w="1" h="1">
                    <a:moveTo>
                      <a:pt x="0" y="0"/>
                    </a:moveTo>
                    <a:cubicBezTo>
                      <a:pt x="0" y="1"/>
                      <a:pt x="1" y="0"/>
                      <a:pt x="0" y="0"/>
                    </a:cubicBezTo>
                    <a:cubicBezTo>
                      <a:pt x="0" y="0"/>
                      <a:pt x="0" y="0"/>
                      <a:pt x="0" y="0"/>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600" name="Freeform 3273">
                <a:extLst>
                  <a:ext uri="{FF2B5EF4-FFF2-40B4-BE49-F238E27FC236}">
                    <a16:creationId xmlns:a16="http://schemas.microsoft.com/office/drawing/2014/main" id="{602C76EA-A44F-FB52-2669-C90E198F2C9E}"/>
                  </a:ext>
                </a:extLst>
              </p:cNvPr>
              <p:cNvSpPr>
                <a:spLocks/>
              </p:cNvSpPr>
              <p:nvPr/>
            </p:nvSpPr>
            <p:spPr bwMode="auto">
              <a:xfrm>
                <a:off x="4752976" y="3009900"/>
                <a:ext cx="3175" cy="1587"/>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1"/>
                      <a:pt x="1" y="1"/>
                      <a:pt x="1" y="0"/>
                    </a:cubicBezTo>
                    <a:cubicBezTo>
                      <a:pt x="1" y="0"/>
                      <a:pt x="0" y="0"/>
                      <a:pt x="0" y="1"/>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601" name="Freeform 3274">
                <a:extLst>
                  <a:ext uri="{FF2B5EF4-FFF2-40B4-BE49-F238E27FC236}">
                    <a16:creationId xmlns:a16="http://schemas.microsoft.com/office/drawing/2014/main" id="{AAA007DF-B4B3-D459-C411-5AB492FB16C9}"/>
                  </a:ext>
                </a:extLst>
              </p:cNvPr>
              <p:cNvSpPr>
                <a:spLocks/>
              </p:cNvSpPr>
              <p:nvPr/>
            </p:nvSpPr>
            <p:spPr bwMode="auto">
              <a:xfrm>
                <a:off x="4749801" y="3009900"/>
                <a:ext cx="6350" cy="1587"/>
              </a:xfrm>
              <a:custGeom>
                <a:avLst/>
                <a:gdLst>
                  <a:gd name="T0" fmla="*/ 1 w 2"/>
                  <a:gd name="T1" fmla="*/ 1 h 1"/>
                  <a:gd name="T2" fmla="*/ 1 w 2"/>
                  <a:gd name="T3" fmla="*/ 1 h 1"/>
                  <a:gd name="T4" fmla="*/ 1 w 2"/>
                  <a:gd name="T5" fmla="*/ 1 h 1"/>
                </a:gdLst>
                <a:ahLst/>
                <a:cxnLst>
                  <a:cxn ang="0">
                    <a:pos x="T0" y="T1"/>
                  </a:cxn>
                  <a:cxn ang="0">
                    <a:pos x="T2" y="T3"/>
                  </a:cxn>
                  <a:cxn ang="0">
                    <a:pos x="T4" y="T5"/>
                  </a:cxn>
                </a:cxnLst>
                <a:rect l="0" t="0" r="r" b="b"/>
                <a:pathLst>
                  <a:path w="2" h="1">
                    <a:moveTo>
                      <a:pt x="1" y="1"/>
                    </a:moveTo>
                    <a:cubicBezTo>
                      <a:pt x="2" y="1"/>
                      <a:pt x="1" y="1"/>
                      <a:pt x="1" y="1"/>
                    </a:cubicBezTo>
                    <a:cubicBezTo>
                      <a:pt x="0" y="0"/>
                      <a:pt x="0" y="1"/>
                      <a:pt x="1" y="1"/>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602" name="Freeform 3275">
                <a:extLst>
                  <a:ext uri="{FF2B5EF4-FFF2-40B4-BE49-F238E27FC236}">
                    <a16:creationId xmlns:a16="http://schemas.microsoft.com/office/drawing/2014/main" id="{6F7C57D2-2020-9462-B6B0-81045DFBCDB2}"/>
                  </a:ext>
                </a:extLst>
              </p:cNvPr>
              <p:cNvSpPr>
                <a:spLocks/>
              </p:cNvSpPr>
              <p:nvPr/>
            </p:nvSpPr>
            <p:spPr bwMode="auto">
              <a:xfrm>
                <a:off x="4781551" y="2928937"/>
                <a:ext cx="3175" cy="3175"/>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0" y="1"/>
                      <a:pt x="1" y="1"/>
                      <a:pt x="1" y="1"/>
                    </a:cubicBezTo>
                    <a:cubicBezTo>
                      <a:pt x="1" y="0"/>
                      <a:pt x="0" y="1"/>
                      <a:pt x="0" y="1"/>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603" name="Freeform 3276">
                <a:extLst>
                  <a:ext uri="{FF2B5EF4-FFF2-40B4-BE49-F238E27FC236}">
                    <a16:creationId xmlns:a16="http://schemas.microsoft.com/office/drawing/2014/main" id="{197181E9-0B14-65B3-8431-DC90F3C5D354}"/>
                  </a:ext>
                </a:extLst>
              </p:cNvPr>
              <p:cNvSpPr>
                <a:spLocks/>
              </p:cNvSpPr>
              <p:nvPr/>
            </p:nvSpPr>
            <p:spPr bwMode="auto">
              <a:xfrm>
                <a:off x="4841876" y="2728912"/>
                <a:ext cx="3175" cy="1587"/>
              </a:xfrm>
              <a:custGeom>
                <a:avLst/>
                <a:gdLst>
                  <a:gd name="T0" fmla="*/ 1 w 1"/>
                  <a:gd name="T1" fmla="*/ 1 h 1"/>
                  <a:gd name="T2" fmla="*/ 1 w 1"/>
                  <a:gd name="T3" fmla="*/ 1 h 1"/>
                  <a:gd name="T4" fmla="*/ 1 w 1"/>
                  <a:gd name="T5" fmla="*/ 1 h 1"/>
                </a:gdLst>
                <a:ahLst/>
                <a:cxnLst>
                  <a:cxn ang="0">
                    <a:pos x="T0" y="T1"/>
                  </a:cxn>
                  <a:cxn ang="0">
                    <a:pos x="T2" y="T3"/>
                  </a:cxn>
                  <a:cxn ang="0">
                    <a:pos x="T4" y="T5"/>
                  </a:cxn>
                </a:cxnLst>
                <a:rect l="0" t="0" r="r" b="b"/>
                <a:pathLst>
                  <a:path w="1" h="1">
                    <a:moveTo>
                      <a:pt x="1" y="1"/>
                    </a:moveTo>
                    <a:cubicBezTo>
                      <a:pt x="1" y="1"/>
                      <a:pt x="1" y="1"/>
                      <a:pt x="1" y="1"/>
                    </a:cubicBezTo>
                    <a:cubicBezTo>
                      <a:pt x="0" y="0"/>
                      <a:pt x="0" y="1"/>
                      <a:pt x="1" y="1"/>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604" name="Freeform 3277">
                <a:extLst>
                  <a:ext uri="{FF2B5EF4-FFF2-40B4-BE49-F238E27FC236}">
                    <a16:creationId xmlns:a16="http://schemas.microsoft.com/office/drawing/2014/main" id="{D66E7C65-49CE-2B95-6EDD-F87E8291FDC7}"/>
                  </a:ext>
                </a:extLst>
              </p:cNvPr>
              <p:cNvSpPr>
                <a:spLocks/>
              </p:cNvSpPr>
              <p:nvPr/>
            </p:nvSpPr>
            <p:spPr bwMode="auto">
              <a:xfrm>
                <a:off x="4860926" y="2716212"/>
                <a:ext cx="3175" cy="6350"/>
              </a:xfrm>
              <a:custGeom>
                <a:avLst/>
                <a:gdLst>
                  <a:gd name="T0" fmla="*/ 1 w 1"/>
                  <a:gd name="T1" fmla="*/ 1 h 2"/>
                  <a:gd name="T2" fmla="*/ 0 w 1"/>
                  <a:gd name="T3" fmla="*/ 1 h 2"/>
                  <a:gd name="T4" fmla="*/ 1 w 1"/>
                  <a:gd name="T5" fmla="*/ 1 h 2"/>
                </a:gdLst>
                <a:ahLst/>
                <a:cxnLst>
                  <a:cxn ang="0">
                    <a:pos x="T0" y="T1"/>
                  </a:cxn>
                  <a:cxn ang="0">
                    <a:pos x="T2" y="T3"/>
                  </a:cxn>
                  <a:cxn ang="0">
                    <a:pos x="T4" y="T5"/>
                  </a:cxn>
                </a:cxnLst>
                <a:rect l="0" t="0" r="r" b="b"/>
                <a:pathLst>
                  <a:path w="1" h="2">
                    <a:moveTo>
                      <a:pt x="1" y="1"/>
                    </a:moveTo>
                    <a:cubicBezTo>
                      <a:pt x="1" y="0"/>
                      <a:pt x="0" y="1"/>
                      <a:pt x="0" y="1"/>
                    </a:cubicBezTo>
                    <a:cubicBezTo>
                      <a:pt x="0" y="2"/>
                      <a:pt x="1" y="2"/>
                      <a:pt x="1" y="1"/>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605" name="Freeform 3278">
                <a:extLst>
                  <a:ext uri="{FF2B5EF4-FFF2-40B4-BE49-F238E27FC236}">
                    <a16:creationId xmlns:a16="http://schemas.microsoft.com/office/drawing/2014/main" id="{1136F28B-8528-C01A-E0F1-8161202719C5}"/>
                  </a:ext>
                </a:extLst>
              </p:cNvPr>
              <p:cNvSpPr>
                <a:spLocks/>
              </p:cNvSpPr>
              <p:nvPr/>
            </p:nvSpPr>
            <p:spPr bwMode="auto">
              <a:xfrm>
                <a:off x="4859338" y="2722562"/>
                <a:ext cx="1588" cy="3175"/>
              </a:xfrm>
              <a:custGeom>
                <a:avLst/>
                <a:gdLst>
                  <a:gd name="T0" fmla="*/ 1 w 1"/>
                  <a:gd name="T1" fmla="*/ 0 h 1"/>
                  <a:gd name="T2" fmla="*/ 0 w 1"/>
                  <a:gd name="T3" fmla="*/ 0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1" y="0"/>
                      <a:pt x="0" y="0"/>
                    </a:cubicBezTo>
                    <a:cubicBezTo>
                      <a:pt x="0" y="0"/>
                      <a:pt x="1" y="0"/>
                      <a:pt x="1" y="0"/>
                    </a:cubicBezTo>
                    <a:cubicBezTo>
                      <a:pt x="1" y="1"/>
                      <a:pt x="1" y="0"/>
                      <a:pt x="1" y="0"/>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606" name="Freeform 3279">
                <a:extLst>
                  <a:ext uri="{FF2B5EF4-FFF2-40B4-BE49-F238E27FC236}">
                    <a16:creationId xmlns:a16="http://schemas.microsoft.com/office/drawing/2014/main" id="{3D6E69EA-AF5E-998F-EF80-E5634C00A3AF}"/>
                  </a:ext>
                </a:extLst>
              </p:cNvPr>
              <p:cNvSpPr>
                <a:spLocks/>
              </p:cNvSpPr>
              <p:nvPr/>
            </p:nvSpPr>
            <p:spPr bwMode="auto">
              <a:xfrm>
                <a:off x="4846638" y="2728912"/>
                <a:ext cx="6350" cy="1587"/>
              </a:xfrm>
              <a:custGeom>
                <a:avLst/>
                <a:gdLst>
                  <a:gd name="T0" fmla="*/ 2 w 2"/>
                  <a:gd name="T1" fmla="*/ 1 h 1"/>
                  <a:gd name="T2" fmla="*/ 1 w 2"/>
                  <a:gd name="T3" fmla="*/ 0 h 1"/>
                  <a:gd name="T4" fmla="*/ 1 w 2"/>
                  <a:gd name="T5" fmla="*/ 1 h 1"/>
                  <a:gd name="T6" fmla="*/ 2 w 2"/>
                  <a:gd name="T7" fmla="*/ 1 h 1"/>
                </a:gdLst>
                <a:ahLst/>
                <a:cxnLst>
                  <a:cxn ang="0">
                    <a:pos x="T0" y="T1"/>
                  </a:cxn>
                  <a:cxn ang="0">
                    <a:pos x="T2" y="T3"/>
                  </a:cxn>
                  <a:cxn ang="0">
                    <a:pos x="T4" y="T5"/>
                  </a:cxn>
                  <a:cxn ang="0">
                    <a:pos x="T6" y="T7"/>
                  </a:cxn>
                </a:cxnLst>
                <a:rect l="0" t="0" r="r" b="b"/>
                <a:pathLst>
                  <a:path w="2" h="1">
                    <a:moveTo>
                      <a:pt x="2" y="1"/>
                    </a:moveTo>
                    <a:cubicBezTo>
                      <a:pt x="2" y="0"/>
                      <a:pt x="2" y="0"/>
                      <a:pt x="1" y="0"/>
                    </a:cubicBezTo>
                    <a:cubicBezTo>
                      <a:pt x="1" y="0"/>
                      <a:pt x="0" y="0"/>
                      <a:pt x="1" y="1"/>
                    </a:cubicBezTo>
                    <a:cubicBezTo>
                      <a:pt x="1" y="1"/>
                      <a:pt x="1" y="1"/>
                      <a:pt x="2" y="1"/>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607" name="Freeform 3280">
                <a:extLst>
                  <a:ext uri="{FF2B5EF4-FFF2-40B4-BE49-F238E27FC236}">
                    <a16:creationId xmlns:a16="http://schemas.microsoft.com/office/drawing/2014/main" id="{4A10DB3C-A77E-D508-A53F-D4C127C68F4B}"/>
                  </a:ext>
                </a:extLst>
              </p:cNvPr>
              <p:cNvSpPr>
                <a:spLocks/>
              </p:cNvSpPr>
              <p:nvPr/>
            </p:nvSpPr>
            <p:spPr bwMode="auto">
              <a:xfrm>
                <a:off x="4859338" y="2716212"/>
                <a:ext cx="1588" cy="3175"/>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0"/>
                      <a:pt x="1" y="1"/>
                      <a:pt x="1" y="0"/>
                    </a:cubicBezTo>
                    <a:cubicBezTo>
                      <a:pt x="0" y="0"/>
                      <a:pt x="0" y="0"/>
                      <a:pt x="0" y="0"/>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608" name="Freeform 3281">
                <a:extLst>
                  <a:ext uri="{FF2B5EF4-FFF2-40B4-BE49-F238E27FC236}">
                    <a16:creationId xmlns:a16="http://schemas.microsoft.com/office/drawing/2014/main" id="{4CF7966E-762C-6B6F-9B73-0D891B070315}"/>
                  </a:ext>
                </a:extLst>
              </p:cNvPr>
              <p:cNvSpPr>
                <a:spLocks/>
              </p:cNvSpPr>
              <p:nvPr/>
            </p:nvSpPr>
            <p:spPr bwMode="auto">
              <a:xfrm>
                <a:off x="4860926" y="2711450"/>
                <a:ext cx="3175" cy="4762"/>
              </a:xfrm>
              <a:custGeom>
                <a:avLst/>
                <a:gdLst>
                  <a:gd name="T0" fmla="*/ 0 w 1"/>
                  <a:gd name="T1" fmla="*/ 1 h 2"/>
                  <a:gd name="T2" fmla="*/ 0 w 1"/>
                  <a:gd name="T3" fmla="*/ 1 h 2"/>
                  <a:gd name="T4" fmla="*/ 0 w 1"/>
                  <a:gd name="T5" fmla="*/ 1 h 2"/>
                </a:gdLst>
                <a:ahLst/>
                <a:cxnLst>
                  <a:cxn ang="0">
                    <a:pos x="T0" y="T1"/>
                  </a:cxn>
                  <a:cxn ang="0">
                    <a:pos x="T2" y="T3"/>
                  </a:cxn>
                  <a:cxn ang="0">
                    <a:pos x="T4" y="T5"/>
                  </a:cxn>
                </a:cxnLst>
                <a:rect l="0" t="0" r="r" b="b"/>
                <a:pathLst>
                  <a:path w="1" h="2">
                    <a:moveTo>
                      <a:pt x="0" y="1"/>
                    </a:moveTo>
                    <a:cubicBezTo>
                      <a:pt x="0" y="1"/>
                      <a:pt x="0" y="2"/>
                      <a:pt x="0" y="1"/>
                    </a:cubicBezTo>
                    <a:cubicBezTo>
                      <a:pt x="1" y="1"/>
                      <a:pt x="0" y="0"/>
                      <a:pt x="0" y="1"/>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609" name="Freeform 3282">
                <a:extLst>
                  <a:ext uri="{FF2B5EF4-FFF2-40B4-BE49-F238E27FC236}">
                    <a16:creationId xmlns:a16="http://schemas.microsoft.com/office/drawing/2014/main" id="{A52E0308-8563-6485-6574-A265AB7C41FB}"/>
                  </a:ext>
                </a:extLst>
              </p:cNvPr>
              <p:cNvSpPr>
                <a:spLocks/>
              </p:cNvSpPr>
              <p:nvPr/>
            </p:nvSpPr>
            <p:spPr bwMode="auto">
              <a:xfrm>
                <a:off x="4860926" y="2713037"/>
                <a:ext cx="6350" cy="3175"/>
              </a:xfrm>
              <a:custGeom>
                <a:avLst/>
                <a:gdLst>
                  <a:gd name="T0" fmla="*/ 1 w 2"/>
                  <a:gd name="T1" fmla="*/ 0 h 1"/>
                  <a:gd name="T2" fmla="*/ 1 w 2"/>
                  <a:gd name="T3" fmla="*/ 0 h 1"/>
                  <a:gd name="T4" fmla="*/ 1 w 2"/>
                  <a:gd name="T5" fmla="*/ 1 h 1"/>
                  <a:gd name="T6" fmla="*/ 1 w 2"/>
                  <a:gd name="T7" fmla="*/ 0 h 1"/>
                </a:gdLst>
                <a:ahLst/>
                <a:cxnLst>
                  <a:cxn ang="0">
                    <a:pos x="T0" y="T1"/>
                  </a:cxn>
                  <a:cxn ang="0">
                    <a:pos x="T2" y="T3"/>
                  </a:cxn>
                  <a:cxn ang="0">
                    <a:pos x="T4" y="T5"/>
                  </a:cxn>
                  <a:cxn ang="0">
                    <a:pos x="T6" y="T7"/>
                  </a:cxn>
                </a:cxnLst>
                <a:rect l="0" t="0" r="r" b="b"/>
                <a:pathLst>
                  <a:path w="2" h="1">
                    <a:moveTo>
                      <a:pt x="1" y="0"/>
                    </a:moveTo>
                    <a:cubicBezTo>
                      <a:pt x="1" y="0"/>
                      <a:pt x="1" y="0"/>
                      <a:pt x="1" y="0"/>
                    </a:cubicBezTo>
                    <a:cubicBezTo>
                      <a:pt x="0" y="1"/>
                      <a:pt x="1" y="1"/>
                      <a:pt x="1" y="1"/>
                    </a:cubicBezTo>
                    <a:cubicBezTo>
                      <a:pt x="2" y="1"/>
                      <a:pt x="2" y="0"/>
                      <a:pt x="1" y="0"/>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610" name="Freeform 3283">
                <a:extLst>
                  <a:ext uri="{FF2B5EF4-FFF2-40B4-BE49-F238E27FC236}">
                    <a16:creationId xmlns:a16="http://schemas.microsoft.com/office/drawing/2014/main" id="{133502C2-34E9-BEC6-8E91-B01A6AE3FBB6}"/>
                  </a:ext>
                </a:extLst>
              </p:cNvPr>
              <p:cNvSpPr>
                <a:spLocks/>
              </p:cNvSpPr>
              <p:nvPr/>
            </p:nvSpPr>
            <p:spPr bwMode="auto">
              <a:xfrm>
                <a:off x="4838701" y="2733675"/>
                <a:ext cx="3175" cy="3175"/>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1"/>
                      <a:pt x="1" y="0"/>
                      <a:pt x="1" y="0"/>
                    </a:cubicBezTo>
                    <a:cubicBezTo>
                      <a:pt x="0" y="0"/>
                      <a:pt x="0" y="1"/>
                      <a:pt x="1" y="1"/>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611" name="Freeform 3284">
                <a:extLst>
                  <a:ext uri="{FF2B5EF4-FFF2-40B4-BE49-F238E27FC236}">
                    <a16:creationId xmlns:a16="http://schemas.microsoft.com/office/drawing/2014/main" id="{E16C3CD6-4D0E-994C-09C1-B621AFEB2393}"/>
                  </a:ext>
                </a:extLst>
              </p:cNvPr>
              <p:cNvSpPr>
                <a:spLocks/>
              </p:cNvSpPr>
              <p:nvPr/>
            </p:nvSpPr>
            <p:spPr bwMode="auto">
              <a:xfrm>
                <a:off x="4838701" y="2736850"/>
                <a:ext cx="3175" cy="3175"/>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1" y="1"/>
                    </a:cubicBezTo>
                    <a:cubicBezTo>
                      <a:pt x="1" y="0"/>
                      <a:pt x="0" y="0"/>
                      <a:pt x="0" y="0"/>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612" name="Freeform 3285">
                <a:extLst>
                  <a:ext uri="{FF2B5EF4-FFF2-40B4-BE49-F238E27FC236}">
                    <a16:creationId xmlns:a16="http://schemas.microsoft.com/office/drawing/2014/main" id="{ED1CDF50-2297-4341-2BA5-7ED86F85035B}"/>
                  </a:ext>
                </a:extLst>
              </p:cNvPr>
              <p:cNvSpPr>
                <a:spLocks/>
              </p:cNvSpPr>
              <p:nvPr/>
            </p:nvSpPr>
            <p:spPr bwMode="auto">
              <a:xfrm>
                <a:off x="4838701" y="2730500"/>
                <a:ext cx="3175" cy="3175"/>
              </a:xfrm>
              <a:custGeom>
                <a:avLst/>
                <a:gdLst>
                  <a:gd name="T0" fmla="*/ 1 w 1"/>
                  <a:gd name="T1" fmla="*/ 0 h 1"/>
                  <a:gd name="T2" fmla="*/ 1 w 1"/>
                  <a:gd name="T3" fmla="*/ 1 h 1"/>
                  <a:gd name="T4" fmla="*/ 1 w 1"/>
                  <a:gd name="T5" fmla="*/ 0 h 1"/>
                </a:gdLst>
                <a:ahLst/>
                <a:cxnLst>
                  <a:cxn ang="0">
                    <a:pos x="T0" y="T1"/>
                  </a:cxn>
                  <a:cxn ang="0">
                    <a:pos x="T2" y="T3"/>
                  </a:cxn>
                  <a:cxn ang="0">
                    <a:pos x="T4" y="T5"/>
                  </a:cxn>
                </a:cxnLst>
                <a:rect l="0" t="0" r="r" b="b"/>
                <a:pathLst>
                  <a:path w="1" h="1">
                    <a:moveTo>
                      <a:pt x="1" y="0"/>
                    </a:moveTo>
                    <a:cubicBezTo>
                      <a:pt x="1" y="0"/>
                      <a:pt x="0" y="1"/>
                      <a:pt x="1" y="1"/>
                    </a:cubicBezTo>
                    <a:cubicBezTo>
                      <a:pt x="1" y="1"/>
                      <a:pt x="1" y="1"/>
                      <a:pt x="1" y="0"/>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613" name="Freeform 3286">
                <a:extLst>
                  <a:ext uri="{FF2B5EF4-FFF2-40B4-BE49-F238E27FC236}">
                    <a16:creationId xmlns:a16="http://schemas.microsoft.com/office/drawing/2014/main" id="{D5FB00BB-9DFF-6D85-7B99-375F2E449679}"/>
                  </a:ext>
                </a:extLst>
              </p:cNvPr>
              <p:cNvSpPr>
                <a:spLocks/>
              </p:cNvSpPr>
              <p:nvPr/>
            </p:nvSpPr>
            <p:spPr bwMode="auto">
              <a:xfrm>
                <a:off x="4856163" y="2722562"/>
                <a:ext cx="3175" cy="3175"/>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1" y="0"/>
                      <a:pt x="1" y="0"/>
                      <a:pt x="0" y="0"/>
                    </a:cubicBezTo>
                    <a:cubicBezTo>
                      <a:pt x="0" y="0"/>
                      <a:pt x="0" y="1"/>
                      <a:pt x="1" y="0"/>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614" name="Freeform 3287">
                <a:extLst>
                  <a:ext uri="{FF2B5EF4-FFF2-40B4-BE49-F238E27FC236}">
                    <a16:creationId xmlns:a16="http://schemas.microsoft.com/office/drawing/2014/main" id="{C0A7A33E-A203-DC53-2EE5-F703C68587CB}"/>
                  </a:ext>
                </a:extLst>
              </p:cNvPr>
              <p:cNvSpPr>
                <a:spLocks/>
              </p:cNvSpPr>
              <p:nvPr/>
            </p:nvSpPr>
            <p:spPr bwMode="auto">
              <a:xfrm>
                <a:off x="4816476" y="2782887"/>
                <a:ext cx="4763" cy="7937"/>
              </a:xfrm>
              <a:custGeom>
                <a:avLst/>
                <a:gdLst>
                  <a:gd name="T0" fmla="*/ 1 w 2"/>
                  <a:gd name="T1" fmla="*/ 1 h 3"/>
                  <a:gd name="T2" fmla="*/ 1 w 2"/>
                  <a:gd name="T3" fmla="*/ 2 h 3"/>
                  <a:gd name="T4" fmla="*/ 1 w 2"/>
                  <a:gd name="T5" fmla="*/ 2 h 3"/>
                  <a:gd name="T6" fmla="*/ 2 w 2"/>
                  <a:gd name="T7" fmla="*/ 1 h 3"/>
                  <a:gd name="T8" fmla="*/ 1 w 2"/>
                  <a:gd name="T9" fmla="*/ 1 h 3"/>
                </a:gdLst>
                <a:ahLst/>
                <a:cxnLst>
                  <a:cxn ang="0">
                    <a:pos x="T0" y="T1"/>
                  </a:cxn>
                  <a:cxn ang="0">
                    <a:pos x="T2" y="T3"/>
                  </a:cxn>
                  <a:cxn ang="0">
                    <a:pos x="T4" y="T5"/>
                  </a:cxn>
                  <a:cxn ang="0">
                    <a:pos x="T6" y="T7"/>
                  </a:cxn>
                  <a:cxn ang="0">
                    <a:pos x="T8" y="T9"/>
                  </a:cxn>
                </a:cxnLst>
                <a:rect l="0" t="0" r="r" b="b"/>
                <a:pathLst>
                  <a:path w="2" h="3">
                    <a:moveTo>
                      <a:pt x="1" y="1"/>
                    </a:moveTo>
                    <a:cubicBezTo>
                      <a:pt x="1" y="2"/>
                      <a:pt x="1" y="2"/>
                      <a:pt x="1" y="2"/>
                    </a:cubicBezTo>
                    <a:cubicBezTo>
                      <a:pt x="0" y="3"/>
                      <a:pt x="1" y="3"/>
                      <a:pt x="1" y="2"/>
                    </a:cubicBezTo>
                    <a:cubicBezTo>
                      <a:pt x="2" y="2"/>
                      <a:pt x="2" y="1"/>
                      <a:pt x="2" y="1"/>
                    </a:cubicBezTo>
                    <a:cubicBezTo>
                      <a:pt x="2" y="0"/>
                      <a:pt x="0" y="0"/>
                      <a:pt x="1" y="1"/>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615" name="Freeform 3288">
                <a:extLst>
                  <a:ext uri="{FF2B5EF4-FFF2-40B4-BE49-F238E27FC236}">
                    <a16:creationId xmlns:a16="http://schemas.microsoft.com/office/drawing/2014/main" id="{BE8B32AD-D229-9431-C8B0-5AA653803685}"/>
                  </a:ext>
                </a:extLst>
              </p:cNvPr>
              <p:cNvSpPr>
                <a:spLocks/>
              </p:cNvSpPr>
              <p:nvPr/>
            </p:nvSpPr>
            <p:spPr bwMode="auto">
              <a:xfrm>
                <a:off x="4816476" y="2787650"/>
                <a:ext cx="1588" cy="3175"/>
              </a:xfrm>
              <a:custGeom>
                <a:avLst/>
                <a:gdLst>
                  <a:gd name="T0" fmla="*/ 0 w 1"/>
                  <a:gd name="T1" fmla="*/ 1 h 1"/>
                  <a:gd name="T2" fmla="*/ 0 w 1"/>
                  <a:gd name="T3" fmla="*/ 1 h 1"/>
                  <a:gd name="T4" fmla="*/ 0 w 1"/>
                  <a:gd name="T5" fmla="*/ 1 h 1"/>
                </a:gdLst>
                <a:ahLst/>
                <a:cxnLst>
                  <a:cxn ang="0">
                    <a:pos x="T0" y="T1"/>
                  </a:cxn>
                  <a:cxn ang="0">
                    <a:pos x="T2" y="T3"/>
                  </a:cxn>
                  <a:cxn ang="0">
                    <a:pos x="T4" y="T5"/>
                  </a:cxn>
                </a:cxnLst>
                <a:rect l="0" t="0" r="r" b="b"/>
                <a:pathLst>
                  <a:path w="1" h="1">
                    <a:moveTo>
                      <a:pt x="0" y="1"/>
                    </a:moveTo>
                    <a:cubicBezTo>
                      <a:pt x="1" y="1"/>
                      <a:pt x="1" y="1"/>
                      <a:pt x="0" y="1"/>
                    </a:cubicBezTo>
                    <a:cubicBezTo>
                      <a:pt x="0" y="0"/>
                      <a:pt x="0" y="1"/>
                      <a:pt x="0" y="1"/>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616" name="Freeform 3289">
                <a:extLst>
                  <a:ext uri="{FF2B5EF4-FFF2-40B4-BE49-F238E27FC236}">
                    <a16:creationId xmlns:a16="http://schemas.microsoft.com/office/drawing/2014/main" id="{20678ED9-0043-E551-D0E5-4F00C6F83D74}"/>
                  </a:ext>
                </a:extLst>
              </p:cNvPr>
              <p:cNvSpPr>
                <a:spLocks/>
              </p:cNvSpPr>
              <p:nvPr/>
            </p:nvSpPr>
            <p:spPr bwMode="auto">
              <a:xfrm>
                <a:off x="4856163" y="2719387"/>
                <a:ext cx="3175" cy="3175"/>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1"/>
                      <a:pt x="1" y="1"/>
                      <a:pt x="1" y="0"/>
                    </a:cubicBezTo>
                    <a:cubicBezTo>
                      <a:pt x="1" y="0"/>
                      <a:pt x="0" y="0"/>
                      <a:pt x="0" y="0"/>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617" name="Freeform 3290">
                <a:extLst>
                  <a:ext uri="{FF2B5EF4-FFF2-40B4-BE49-F238E27FC236}">
                    <a16:creationId xmlns:a16="http://schemas.microsoft.com/office/drawing/2014/main" id="{BB85D298-585A-D6D2-F9D1-93E744C61F75}"/>
                  </a:ext>
                </a:extLst>
              </p:cNvPr>
              <p:cNvSpPr>
                <a:spLocks/>
              </p:cNvSpPr>
              <p:nvPr/>
            </p:nvSpPr>
            <p:spPr bwMode="auto">
              <a:xfrm>
                <a:off x="4764088" y="2903537"/>
                <a:ext cx="6350" cy="3175"/>
              </a:xfrm>
              <a:custGeom>
                <a:avLst/>
                <a:gdLst>
                  <a:gd name="T0" fmla="*/ 0 w 2"/>
                  <a:gd name="T1" fmla="*/ 1 h 1"/>
                  <a:gd name="T2" fmla="*/ 1 w 2"/>
                  <a:gd name="T3" fmla="*/ 1 h 1"/>
                  <a:gd name="T4" fmla="*/ 1 w 2"/>
                  <a:gd name="T5" fmla="*/ 1 h 1"/>
                  <a:gd name="T6" fmla="*/ 1 w 2"/>
                  <a:gd name="T7" fmla="*/ 0 h 1"/>
                  <a:gd name="T8" fmla="*/ 1 w 2"/>
                  <a:gd name="T9" fmla="*/ 0 h 1"/>
                  <a:gd name="T10" fmla="*/ 0 w 2"/>
                  <a:gd name="T11" fmla="*/ 0 h 1"/>
                  <a:gd name="T12" fmla="*/ 0 w 2"/>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0" y="1"/>
                    </a:moveTo>
                    <a:cubicBezTo>
                      <a:pt x="1" y="1"/>
                      <a:pt x="1" y="1"/>
                      <a:pt x="1" y="1"/>
                    </a:cubicBezTo>
                    <a:cubicBezTo>
                      <a:pt x="1" y="1"/>
                      <a:pt x="1" y="1"/>
                      <a:pt x="1" y="1"/>
                    </a:cubicBezTo>
                    <a:cubicBezTo>
                      <a:pt x="2" y="1"/>
                      <a:pt x="1" y="0"/>
                      <a:pt x="1" y="0"/>
                    </a:cubicBezTo>
                    <a:cubicBezTo>
                      <a:pt x="1" y="0"/>
                      <a:pt x="0" y="0"/>
                      <a:pt x="1" y="0"/>
                    </a:cubicBezTo>
                    <a:cubicBezTo>
                      <a:pt x="1" y="0"/>
                      <a:pt x="0" y="0"/>
                      <a:pt x="0" y="0"/>
                    </a:cubicBezTo>
                    <a:cubicBezTo>
                      <a:pt x="0" y="0"/>
                      <a:pt x="0" y="1"/>
                      <a:pt x="0" y="1"/>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618" name="Freeform 3291">
                <a:extLst>
                  <a:ext uri="{FF2B5EF4-FFF2-40B4-BE49-F238E27FC236}">
                    <a16:creationId xmlns:a16="http://schemas.microsoft.com/office/drawing/2014/main" id="{4420F4AA-7582-B21E-8C42-F0C55D32D618}"/>
                  </a:ext>
                </a:extLst>
              </p:cNvPr>
              <p:cNvSpPr>
                <a:spLocks/>
              </p:cNvSpPr>
              <p:nvPr/>
            </p:nvSpPr>
            <p:spPr bwMode="auto">
              <a:xfrm>
                <a:off x="4760913" y="2897187"/>
                <a:ext cx="6350" cy="6350"/>
              </a:xfrm>
              <a:custGeom>
                <a:avLst/>
                <a:gdLst>
                  <a:gd name="T0" fmla="*/ 1 w 2"/>
                  <a:gd name="T1" fmla="*/ 2 h 2"/>
                  <a:gd name="T2" fmla="*/ 1 w 2"/>
                  <a:gd name="T3" fmla="*/ 2 h 2"/>
                  <a:gd name="T4" fmla="*/ 1 w 2"/>
                  <a:gd name="T5" fmla="*/ 1 h 2"/>
                  <a:gd name="T6" fmla="*/ 1 w 2"/>
                  <a:gd name="T7" fmla="*/ 0 h 2"/>
                  <a:gd name="T8" fmla="*/ 1 w 2"/>
                  <a:gd name="T9" fmla="*/ 1 h 2"/>
                  <a:gd name="T10" fmla="*/ 1 w 2"/>
                  <a:gd name="T11" fmla="*/ 2 h 2"/>
                </a:gdLst>
                <a:ahLst/>
                <a:cxnLst>
                  <a:cxn ang="0">
                    <a:pos x="T0" y="T1"/>
                  </a:cxn>
                  <a:cxn ang="0">
                    <a:pos x="T2" y="T3"/>
                  </a:cxn>
                  <a:cxn ang="0">
                    <a:pos x="T4" y="T5"/>
                  </a:cxn>
                  <a:cxn ang="0">
                    <a:pos x="T6" y="T7"/>
                  </a:cxn>
                  <a:cxn ang="0">
                    <a:pos x="T8" y="T9"/>
                  </a:cxn>
                  <a:cxn ang="0">
                    <a:pos x="T10" y="T11"/>
                  </a:cxn>
                </a:cxnLst>
                <a:rect l="0" t="0" r="r" b="b"/>
                <a:pathLst>
                  <a:path w="2" h="2">
                    <a:moveTo>
                      <a:pt x="1" y="2"/>
                    </a:moveTo>
                    <a:cubicBezTo>
                      <a:pt x="1" y="2"/>
                      <a:pt x="1" y="2"/>
                      <a:pt x="1" y="2"/>
                    </a:cubicBezTo>
                    <a:cubicBezTo>
                      <a:pt x="2" y="2"/>
                      <a:pt x="1" y="1"/>
                      <a:pt x="1" y="1"/>
                    </a:cubicBezTo>
                    <a:cubicBezTo>
                      <a:pt x="1" y="1"/>
                      <a:pt x="1" y="1"/>
                      <a:pt x="1" y="0"/>
                    </a:cubicBezTo>
                    <a:cubicBezTo>
                      <a:pt x="1" y="0"/>
                      <a:pt x="0" y="0"/>
                      <a:pt x="1" y="1"/>
                    </a:cubicBezTo>
                    <a:cubicBezTo>
                      <a:pt x="1" y="1"/>
                      <a:pt x="1" y="1"/>
                      <a:pt x="1" y="2"/>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619" name="Freeform 3292">
                <a:extLst>
                  <a:ext uri="{FF2B5EF4-FFF2-40B4-BE49-F238E27FC236}">
                    <a16:creationId xmlns:a16="http://schemas.microsoft.com/office/drawing/2014/main" id="{9E58DF19-703C-4D6F-CE93-1AAB32E8CD76}"/>
                  </a:ext>
                </a:extLst>
              </p:cNvPr>
              <p:cNvSpPr>
                <a:spLocks/>
              </p:cNvSpPr>
              <p:nvPr/>
            </p:nvSpPr>
            <p:spPr bwMode="auto">
              <a:xfrm>
                <a:off x="4830763" y="2744787"/>
                <a:ext cx="1588" cy="3175"/>
              </a:xfrm>
              <a:custGeom>
                <a:avLst/>
                <a:gdLst>
                  <a:gd name="T0" fmla="*/ 1 w 1"/>
                  <a:gd name="T1" fmla="*/ 0 h 1"/>
                  <a:gd name="T2" fmla="*/ 1 w 1"/>
                  <a:gd name="T3" fmla="*/ 1 h 1"/>
                  <a:gd name="T4" fmla="*/ 1 w 1"/>
                  <a:gd name="T5" fmla="*/ 0 h 1"/>
                </a:gdLst>
                <a:ahLst/>
                <a:cxnLst>
                  <a:cxn ang="0">
                    <a:pos x="T0" y="T1"/>
                  </a:cxn>
                  <a:cxn ang="0">
                    <a:pos x="T2" y="T3"/>
                  </a:cxn>
                  <a:cxn ang="0">
                    <a:pos x="T4" y="T5"/>
                  </a:cxn>
                </a:cxnLst>
                <a:rect l="0" t="0" r="r" b="b"/>
                <a:pathLst>
                  <a:path w="1" h="1">
                    <a:moveTo>
                      <a:pt x="1" y="0"/>
                    </a:moveTo>
                    <a:cubicBezTo>
                      <a:pt x="0" y="0"/>
                      <a:pt x="0" y="1"/>
                      <a:pt x="1" y="1"/>
                    </a:cubicBezTo>
                    <a:cubicBezTo>
                      <a:pt x="1" y="1"/>
                      <a:pt x="1" y="0"/>
                      <a:pt x="1" y="0"/>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620" name="Freeform 3293">
                <a:extLst>
                  <a:ext uri="{FF2B5EF4-FFF2-40B4-BE49-F238E27FC236}">
                    <a16:creationId xmlns:a16="http://schemas.microsoft.com/office/drawing/2014/main" id="{09A74C58-45BA-5B41-0696-DD65806ED79B}"/>
                  </a:ext>
                </a:extLst>
              </p:cNvPr>
              <p:cNvSpPr>
                <a:spLocks/>
              </p:cNvSpPr>
              <p:nvPr/>
            </p:nvSpPr>
            <p:spPr bwMode="auto">
              <a:xfrm>
                <a:off x="4830763" y="2751137"/>
                <a:ext cx="1588" cy="3175"/>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1"/>
                      <a:pt x="1" y="0"/>
                      <a:pt x="1" y="0"/>
                    </a:cubicBezTo>
                    <a:cubicBezTo>
                      <a:pt x="1" y="0"/>
                      <a:pt x="0" y="0"/>
                      <a:pt x="0" y="0"/>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621" name="Freeform 3294">
                <a:extLst>
                  <a:ext uri="{FF2B5EF4-FFF2-40B4-BE49-F238E27FC236}">
                    <a16:creationId xmlns:a16="http://schemas.microsoft.com/office/drawing/2014/main" id="{B22CD733-09C4-A461-5C39-911BCEB1CB49}"/>
                  </a:ext>
                </a:extLst>
              </p:cNvPr>
              <p:cNvSpPr>
                <a:spLocks/>
              </p:cNvSpPr>
              <p:nvPr/>
            </p:nvSpPr>
            <p:spPr bwMode="auto">
              <a:xfrm>
                <a:off x="4867276" y="2716212"/>
                <a:ext cx="3175" cy="3175"/>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1" y="0"/>
                      <a:pt x="0" y="0"/>
                      <a:pt x="0" y="0"/>
                    </a:cubicBezTo>
                    <a:cubicBezTo>
                      <a:pt x="0" y="1"/>
                      <a:pt x="1" y="0"/>
                      <a:pt x="1" y="0"/>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622" name="Freeform 3295">
                <a:extLst>
                  <a:ext uri="{FF2B5EF4-FFF2-40B4-BE49-F238E27FC236}">
                    <a16:creationId xmlns:a16="http://schemas.microsoft.com/office/drawing/2014/main" id="{28A0B355-5B87-1E52-8BB4-826FACD29A82}"/>
                  </a:ext>
                </a:extLst>
              </p:cNvPr>
              <p:cNvSpPr>
                <a:spLocks/>
              </p:cNvSpPr>
              <p:nvPr/>
            </p:nvSpPr>
            <p:spPr bwMode="auto">
              <a:xfrm>
                <a:off x="4852988" y="2722562"/>
                <a:ext cx="3175" cy="3175"/>
              </a:xfrm>
              <a:custGeom>
                <a:avLst/>
                <a:gdLst>
                  <a:gd name="T0" fmla="*/ 0 w 1"/>
                  <a:gd name="T1" fmla="*/ 1 h 1"/>
                  <a:gd name="T2" fmla="*/ 0 w 1"/>
                  <a:gd name="T3" fmla="*/ 0 h 1"/>
                  <a:gd name="T4" fmla="*/ 0 w 1"/>
                  <a:gd name="T5" fmla="*/ 1 h 1"/>
                </a:gdLst>
                <a:ahLst/>
                <a:cxnLst>
                  <a:cxn ang="0">
                    <a:pos x="T0" y="T1"/>
                  </a:cxn>
                  <a:cxn ang="0">
                    <a:pos x="T2" y="T3"/>
                  </a:cxn>
                  <a:cxn ang="0">
                    <a:pos x="T4" y="T5"/>
                  </a:cxn>
                </a:cxnLst>
                <a:rect l="0" t="0" r="r" b="b"/>
                <a:pathLst>
                  <a:path w="1" h="1">
                    <a:moveTo>
                      <a:pt x="0" y="1"/>
                    </a:moveTo>
                    <a:cubicBezTo>
                      <a:pt x="1" y="1"/>
                      <a:pt x="1" y="1"/>
                      <a:pt x="0" y="0"/>
                    </a:cubicBezTo>
                    <a:cubicBezTo>
                      <a:pt x="0" y="0"/>
                      <a:pt x="0" y="1"/>
                      <a:pt x="0" y="1"/>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623" name="Freeform 3296">
                <a:extLst>
                  <a:ext uri="{FF2B5EF4-FFF2-40B4-BE49-F238E27FC236}">
                    <a16:creationId xmlns:a16="http://schemas.microsoft.com/office/drawing/2014/main" id="{03929B2A-5CB1-8A54-3EF9-86968D5205BF}"/>
                  </a:ext>
                </a:extLst>
              </p:cNvPr>
              <p:cNvSpPr>
                <a:spLocks/>
              </p:cNvSpPr>
              <p:nvPr/>
            </p:nvSpPr>
            <p:spPr bwMode="auto">
              <a:xfrm>
                <a:off x="4849813" y="2728912"/>
                <a:ext cx="6350" cy="0"/>
              </a:xfrm>
              <a:custGeom>
                <a:avLst/>
                <a:gdLst>
                  <a:gd name="T0" fmla="*/ 2 w 2"/>
                  <a:gd name="T1" fmla="*/ 1 w 2"/>
                  <a:gd name="T2" fmla="*/ 2 w 2"/>
                </a:gdLst>
                <a:ahLst/>
                <a:cxnLst>
                  <a:cxn ang="0">
                    <a:pos x="T0" y="0"/>
                  </a:cxn>
                  <a:cxn ang="0">
                    <a:pos x="T1" y="0"/>
                  </a:cxn>
                  <a:cxn ang="0">
                    <a:pos x="T2" y="0"/>
                  </a:cxn>
                </a:cxnLst>
                <a:rect l="0" t="0" r="r" b="b"/>
                <a:pathLst>
                  <a:path w="2">
                    <a:moveTo>
                      <a:pt x="2" y="0"/>
                    </a:moveTo>
                    <a:cubicBezTo>
                      <a:pt x="2" y="0"/>
                      <a:pt x="2" y="0"/>
                      <a:pt x="1" y="0"/>
                    </a:cubicBezTo>
                    <a:cubicBezTo>
                      <a:pt x="0" y="0"/>
                      <a:pt x="1" y="0"/>
                      <a:pt x="2" y="0"/>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624" name="Freeform 3297">
                <a:extLst>
                  <a:ext uri="{FF2B5EF4-FFF2-40B4-BE49-F238E27FC236}">
                    <a16:creationId xmlns:a16="http://schemas.microsoft.com/office/drawing/2014/main" id="{73900D63-65A8-EBDC-85F6-35BA2719E80E}"/>
                  </a:ext>
                </a:extLst>
              </p:cNvPr>
              <p:cNvSpPr>
                <a:spLocks/>
              </p:cNvSpPr>
              <p:nvPr/>
            </p:nvSpPr>
            <p:spPr bwMode="auto">
              <a:xfrm>
                <a:off x="4891088" y="2713037"/>
                <a:ext cx="0" cy="3175"/>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1"/>
                      <a:pt x="0" y="0"/>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625" name="Freeform 3298">
                <a:extLst>
                  <a:ext uri="{FF2B5EF4-FFF2-40B4-BE49-F238E27FC236}">
                    <a16:creationId xmlns:a16="http://schemas.microsoft.com/office/drawing/2014/main" id="{B2776CCF-2FE8-6714-9D94-8D40E3AEEE86}"/>
                  </a:ext>
                </a:extLst>
              </p:cNvPr>
              <p:cNvSpPr>
                <a:spLocks/>
              </p:cNvSpPr>
              <p:nvPr/>
            </p:nvSpPr>
            <p:spPr bwMode="auto">
              <a:xfrm>
                <a:off x="4881563" y="2713037"/>
                <a:ext cx="3175" cy="3175"/>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1" y="1"/>
                    </a:cubicBezTo>
                    <a:cubicBezTo>
                      <a:pt x="1" y="0"/>
                      <a:pt x="1" y="0"/>
                      <a:pt x="0" y="0"/>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626" name="Freeform 3299">
                <a:extLst>
                  <a:ext uri="{FF2B5EF4-FFF2-40B4-BE49-F238E27FC236}">
                    <a16:creationId xmlns:a16="http://schemas.microsoft.com/office/drawing/2014/main" id="{66BCF4CC-37E4-1D9A-1A8D-918C2EA4AC66}"/>
                  </a:ext>
                </a:extLst>
              </p:cNvPr>
              <p:cNvSpPr>
                <a:spLocks/>
              </p:cNvSpPr>
              <p:nvPr/>
            </p:nvSpPr>
            <p:spPr bwMode="auto">
              <a:xfrm>
                <a:off x="4873626" y="2713037"/>
                <a:ext cx="1588" cy="3175"/>
              </a:xfrm>
              <a:custGeom>
                <a:avLst/>
                <a:gdLst>
                  <a:gd name="T0" fmla="*/ 0 w 1"/>
                  <a:gd name="T1" fmla="*/ 0 h 1"/>
                  <a:gd name="T2" fmla="*/ 0 w 1"/>
                  <a:gd name="T3" fmla="*/ 0 h 1"/>
                  <a:gd name="T4" fmla="*/ 0 w 1"/>
                  <a:gd name="T5" fmla="*/ 0 h 1"/>
                </a:gdLst>
                <a:ahLst/>
                <a:cxnLst>
                  <a:cxn ang="0">
                    <a:pos x="T0" y="T1"/>
                  </a:cxn>
                  <a:cxn ang="0">
                    <a:pos x="T2" y="T3"/>
                  </a:cxn>
                  <a:cxn ang="0">
                    <a:pos x="T4" y="T5"/>
                  </a:cxn>
                </a:cxnLst>
                <a:rect l="0" t="0" r="r" b="b"/>
                <a:pathLst>
                  <a:path w="1" h="1">
                    <a:moveTo>
                      <a:pt x="0" y="0"/>
                    </a:moveTo>
                    <a:cubicBezTo>
                      <a:pt x="0" y="0"/>
                      <a:pt x="0" y="0"/>
                      <a:pt x="0" y="0"/>
                    </a:cubicBezTo>
                    <a:cubicBezTo>
                      <a:pt x="0" y="1"/>
                      <a:pt x="1" y="1"/>
                      <a:pt x="0" y="0"/>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627" name="Freeform 3300">
                <a:extLst>
                  <a:ext uri="{FF2B5EF4-FFF2-40B4-BE49-F238E27FC236}">
                    <a16:creationId xmlns:a16="http://schemas.microsoft.com/office/drawing/2014/main" id="{5A5E6FC4-C712-E18E-CDF8-BAA01F8CCB07}"/>
                  </a:ext>
                </a:extLst>
              </p:cNvPr>
              <p:cNvSpPr>
                <a:spLocks/>
              </p:cNvSpPr>
              <p:nvPr/>
            </p:nvSpPr>
            <p:spPr bwMode="auto">
              <a:xfrm>
                <a:off x="4881563" y="2719387"/>
                <a:ext cx="3175" cy="3175"/>
              </a:xfrm>
              <a:custGeom>
                <a:avLst/>
                <a:gdLst>
                  <a:gd name="T0" fmla="*/ 1 w 1"/>
                  <a:gd name="T1" fmla="*/ 0 h 1"/>
                  <a:gd name="T2" fmla="*/ 1 w 1"/>
                  <a:gd name="T3" fmla="*/ 0 h 1"/>
                  <a:gd name="T4" fmla="*/ 1 w 1"/>
                  <a:gd name="T5" fmla="*/ 0 h 1"/>
                </a:gdLst>
                <a:ahLst/>
                <a:cxnLst>
                  <a:cxn ang="0">
                    <a:pos x="T0" y="T1"/>
                  </a:cxn>
                  <a:cxn ang="0">
                    <a:pos x="T2" y="T3"/>
                  </a:cxn>
                  <a:cxn ang="0">
                    <a:pos x="T4" y="T5"/>
                  </a:cxn>
                </a:cxnLst>
                <a:rect l="0" t="0" r="r" b="b"/>
                <a:pathLst>
                  <a:path w="1" h="1">
                    <a:moveTo>
                      <a:pt x="1" y="0"/>
                    </a:moveTo>
                    <a:cubicBezTo>
                      <a:pt x="1" y="0"/>
                      <a:pt x="0" y="0"/>
                      <a:pt x="1" y="0"/>
                    </a:cubicBezTo>
                    <a:cubicBezTo>
                      <a:pt x="1" y="1"/>
                      <a:pt x="1" y="0"/>
                      <a:pt x="1" y="0"/>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628" name="Freeform 3301">
                <a:extLst>
                  <a:ext uri="{FF2B5EF4-FFF2-40B4-BE49-F238E27FC236}">
                    <a16:creationId xmlns:a16="http://schemas.microsoft.com/office/drawing/2014/main" id="{472CF993-A669-B0A4-0913-4CD3A51A104C}"/>
                  </a:ext>
                </a:extLst>
              </p:cNvPr>
              <p:cNvSpPr>
                <a:spLocks/>
              </p:cNvSpPr>
              <p:nvPr/>
            </p:nvSpPr>
            <p:spPr bwMode="auto">
              <a:xfrm>
                <a:off x="4767263" y="2906712"/>
                <a:ext cx="3175" cy="1587"/>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0"/>
                      <a:pt x="0" y="0"/>
                      <a:pt x="0" y="0"/>
                    </a:cubicBezTo>
                    <a:cubicBezTo>
                      <a:pt x="1" y="1"/>
                      <a:pt x="1" y="1"/>
                      <a:pt x="1" y="1"/>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629" name="Freeform 3302">
                <a:extLst>
                  <a:ext uri="{FF2B5EF4-FFF2-40B4-BE49-F238E27FC236}">
                    <a16:creationId xmlns:a16="http://schemas.microsoft.com/office/drawing/2014/main" id="{E71B12E7-7CE2-FBDB-C268-8A1B604F04D1}"/>
                  </a:ext>
                </a:extLst>
              </p:cNvPr>
              <p:cNvSpPr>
                <a:spLocks/>
              </p:cNvSpPr>
              <p:nvPr/>
            </p:nvSpPr>
            <p:spPr bwMode="auto">
              <a:xfrm>
                <a:off x="4738688" y="2847975"/>
                <a:ext cx="4763" cy="3175"/>
              </a:xfrm>
              <a:custGeom>
                <a:avLst/>
                <a:gdLst>
                  <a:gd name="T0" fmla="*/ 1 w 2"/>
                  <a:gd name="T1" fmla="*/ 1 h 1"/>
                  <a:gd name="T2" fmla="*/ 1 w 2"/>
                  <a:gd name="T3" fmla="*/ 0 h 1"/>
                  <a:gd name="T4" fmla="*/ 1 w 2"/>
                  <a:gd name="T5" fmla="*/ 1 h 1"/>
                </a:gdLst>
                <a:ahLst/>
                <a:cxnLst>
                  <a:cxn ang="0">
                    <a:pos x="T0" y="T1"/>
                  </a:cxn>
                  <a:cxn ang="0">
                    <a:pos x="T2" y="T3"/>
                  </a:cxn>
                  <a:cxn ang="0">
                    <a:pos x="T4" y="T5"/>
                  </a:cxn>
                </a:cxnLst>
                <a:rect l="0" t="0" r="r" b="b"/>
                <a:pathLst>
                  <a:path w="2" h="1">
                    <a:moveTo>
                      <a:pt x="1" y="1"/>
                    </a:moveTo>
                    <a:cubicBezTo>
                      <a:pt x="2" y="1"/>
                      <a:pt x="2" y="0"/>
                      <a:pt x="1" y="0"/>
                    </a:cubicBezTo>
                    <a:cubicBezTo>
                      <a:pt x="0" y="0"/>
                      <a:pt x="1" y="0"/>
                      <a:pt x="1" y="1"/>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630" name="Freeform 3303">
                <a:extLst>
                  <a:ext uri="{FF2B5EF4-FFF2-40B4-BE49-F238E27FC236}">
                    <a16:creationId xmlns:a16="http://schemas.microsoft.com/office/drawing/2014/main" id="{A41FC5DE-644E-D799-D3E7-1C1044D7676E}"/>
                  </a:ext>
                </a:extLst>
              </p:cNvPr>
              <p:cNvSpPr>
                <a:spLocks/>
              </p:cNvSpPr>
              <p:nvPr/>
            </p:nvSpPr>
            <p:spPr bwMode="auto">
              <a:xfrm>
                <a:off x="4743451" y="2840037"/>
                <a:ext cx="6350" cy="3175"/>
              </a:xfrm>
              <a:custGeom>
                <a:avLst/>
                <a:gdLst>
                  <a:gd name="T0" fmla="*/ 1 w 2"/>
                  <a:gd name="T1" fmla="*/ 0 h 1"/>
                  <a:gd name="T2" fmla="*/ 1 w 2"/>
                  <a:gd name="T3" fmla="*/ 0 h 1"/>
                  <a:gd name="T4" fmla="*/ 1 w 2"/>
                  <a:gd name="T5" fmla="*/ 0 h 1"/>
                </a:gdLst>
                <a:ahLst/>
                <a:cxnLst>
                  <a:cxn ang="0">
                    <a:pos x="T0" y="T1"/>
                  </a:cxn>
                  <a:cxn ang="0">
                    <a:pos x="T2" y="T3"/>
                  </a:cxn>
                  <a:cxn ang="0">
                    <a:pos x="T4" y="T5"/>
                  </a:cxn>
                </a:cxnLst>
                <a:rect l="0" t="0" r="r" b="b"/>
                <a:pathLst>
                  <a:path w="2" h="1">
                    <a:moveTo>
                      <a:pt x="1" y="0"/>
                    </a:moveTo>
                    <a:cubicBezTo>
                      <a:pt x="1" y="1"/>
                      <a:pt x="2" y="0"/>
                      <a:pt x="1" y="0"/>
                    </a:cubicBezTo>
                    <a:cubicBezTo>
                      <a:pt x="1" y="0"/>
                      <a:pt x="0" y="0"/>
                      <a:pt x="1" y="0"/>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631" name="Freeform 3304">
                <a:extLst>
                  <a:ext uri="{FF2B5EF4-FFF2-40B4-BE49-F238E27FC236}">
                    <a16:creationId xmlns:a16="http://schemas.microsoft.com/office/drawing/2014/main" id="{2FEE4B7A-D6BA-E3DD-5941-7F4D473E2D43}"/>
                  </a:ext>
                </a:extLst>
              </p:cNvPr>
              <p:cNvSpPr>
                <a:spLocks/>
              </p:cNvSpPr>
              <p:nvPr/>
            </p:nvSpPr>
            <p:spPr bwMode="auto">
              <a:xfrm>
                <a:off x="4764088" y="2808287"/>
                <a:ext cx="7938" cy="6350"/>
              </a:xfrm>
              <a:custGeom>
                <a:avLst/>
                <a:gdLst>
                  <a:gd name="T0" fmla="*/ 3 w 3"/>
                  <a:gd name="T1" fmla="*/ 0 h 2"/>
                  <a:gd name="T2" fmla="*/ 1 w 3"/>
                  <a:gd name="T3" fmla="*/ 1 h 2"/>
                  <a:gd name="T4" fmla="*/ 1 w 3"/>
                  <a:gd name="T5" fmla="*/ 2 h 2"/>
                  <a:gd name="T6" fmla="*/ 3 w 3"/>
                  <a:gd name="T7" fmla="*/ 0 h 2"/>
                </a:gdLst>
                <a:ahLst/>
                <a:cxnLst>
                  <a:cxn ang="0">
                    <a:pos x="T0" y="T1"/>
                  </a:cxn>
                  <a:cxn ang="0">
                    <a:pos x="T2" y="T3"/>
                  </a:cxn>
                  <a:cxn ang="0">
                    <a:pos x="T4" y="T5"/>
                  </a:cxn>
                  <a:cxn ang="0">
                    <a:pos x="T6" y="T7"/>
                  </a:cxn>
                </a:cxnLst>
                <a:rect l="0" t="0" r="r" b="b"/>
                <a:pathLst>
                  <a:path w="3" h="2">
                    <a:moveTo>
                      <a:pt x="3" y="0"/>
                    </a:moveTo>
                    <a:cubicBezTo>
                      <a:pt x="2" y="0"/>
                      <a:pt x="1" y="0"/>
                      <a:pt x="1" y="1"/>
                    </a:cubicBezTo>
                    <a:cubicBezTo>
                      <a:pt x="1" y="1"/>
                      <a:pt x="0" y="2"/>
                      <a:pt x="1" y="2"/>
                    </a:cubicBezTo>
                    <a:cubicBezTo>
                      <a:pt x="1" y="2"/>
                      <a:pt x="3" y="1"/>
                      <a:pt x="3" y="0"/>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632" name="Freeform 3305">
                <a:extLst>
                  <a:ext uri="{FF2B5EF4-FFF2-40B4-BE49-F238E27FC236}">
                    <a16:creationId xmlns:a16="http://schemas.microsoft.com/office/drawing/2014/main" id="{F574CEC2-56C4-7CF9-3A70-6378ACEB9073}"/>
                  </a:ext>
                </a:extLst>
              </p:cNvPr>
              <p:cNvSpPr>
                <a:spLocks/>
              </p:cNvSpPr>
              <p:nvPr/>
            </p:nvSpPr>
            <p:spPr bwMode="auto">
              <a:xfrm>
                <a:off x="4770438" y="2903537"/>
                <a:ext cx="1588" cy="3175"/>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0" y="1"/>
                    </a:cubicBezTo>
                    <a:cubicBezTo>
                      <a:pt x="1" y="1"/>
                      <a:pt x="0" y="0"/>
                      <a:pt x="0" y="0"/>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633" name="Freeform 3306">
                <a:extLst>
                  <a:ext uri="{FF2B5EF4-FFF2-40B4-BE49-F238E27FC236}">
                    <a16:creationId xmlns:a16="http://schemas.microsoft.com/office/drawing/2014/main" id="{9FBD6605-31FC-34E5-A697-D38E07C0DD00}"/>
                  </a:ext>
                </a:extLst>
              </p:cNvPr>
              <p:cNvSpPr>
                <a:spLocks/>
              </p:cNvSpPr>
              <p:nvPr/>
            </p:nvSpPr>
            <p:spPr bwMode="auto">
              <a:xfrm>
                <a:off x="4724401" y="2967037"/>
                <a:ext cx="4763" cy="1587"/>
              </a:xfrm>
              <a:custGeom>
                <a:avLst/>
                <a:gdLst>
                  <a:gd name="T0" fmla="*/ 1 w 2"/>
                  <a:gd name="T1" fmla="*/ 0 h 1"/>
                  <a:gd name="T2" fmla="*/ 1 w 2"/>
                  <a:gd name="T3" fmla="*/ 0 h 1"/>
                  <a:gd name="T4" fmla="*/ 1 w 2"/>
                  <a:gd name="T5" fmla="*/ 0 h 1"/>
                </a:gdLst>
                <a:ahLst/>
                <a:cxnLst>
                  <a:cxn ang="0">
                    <a:pos x="T0" y="T1"/>
                  </a:cxn>
                  <a:cxn ang="0">
                    <a:pos x="T2" y="T3"/>
                  </a:cxn>
                  <a:cxn ang="0">
                    <a:pos x="T4" y="T5"/>
                  </a:cxn>
                </a:cxnLst>
                <a:rect l="0" t="0" r="r" b="b"/>
                <a:pathLst>
                  <a:path w="2" h="1">
                    <a:moveTo>
                      <a:pt x="1" y="0"/>
                    </a:moveTo>
                    <a:cubicBezTo>
                      <a:pt x="1" y="1"/>
                      <a:pt x="2" y="0"/>
                      <a:pt x="1" y="0"/>
                    </a:cubicBezTo>
                    <a:cubicBezTo>
                      <a:pt x="1" y="0"/>
                      <a:pt x="0" y="0"/>
                      <a:pt x="1" y="0"/>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634" name="Freeform 3307">
                <a:extLst>
                  <a:ext uri="{FF2B5EF4-FFF2-40B4-BE49-F238E27FC236}">
                    <a16:creationId xmlns:a16="http://schemas.microsoft.com/office/drawing/2014/main" id="{D482EE75-8D15-1C4C-A69A-1313620328F4}"/>
                  </a:ext>
                </a:extLst>
              </p:cNvPr>
              <p:cNvSpPr>
                <a:spLocks/>
              </p:cNvSpPr>
              <p:nvPr/>
            </p:nvSpPr>
            <p:spPr bwMode="auto">
              <a:xfrm>
                <a:off x="4738688" y="2860675"/>
                <a:ext cx="4763" cy="4762"/>
              </a:xfrm>
              <a:custGeom>
                <a:avLst/>
                <a:gdLst>
                  <a:gd name="T0" fmla="*/ 1 w 2"/>
                  <a:gd name="T1" fmla="*/ 1 h 2"/>
                  <a:gd name="T2" fmla="*/ 0 w 2"/>
                  <a:gd name="T3" fmla="*/ 1 h 2"/>
                  <a:gd name="T4" fmla="*/ 1 w 2"/>
                  <a:gd name="T5" fmla="*/ 1 h 2"/>
                </a:gdLst>
                <a:ahLst/>
                <a:cxnLst>
                  <a:cxn ang="0">
                    <a:pos x="T0" y="T1"/>
                  </a:cxn>
                  <a:cxn ang="0">
                    <a:pos x="T2" y="T3"/>
                  </a:cxn>
                  <a:cxn ang="0">
                    <a:pos x="T4" y="T5"/>
                  </a:cxn>
                </a:cxnLst>
                <a:rect l="0" t="0" r="r" b="b"/>
                <a:pathLst>
                  <a:path w="2" h="2">
                    <a:moveTo>
                      <a:pt x="1" y="1"/>
                    </a:moveTo>
                    <a:cubicBezTo>
                      <a:pt x="2" y="0"/>
                      <a:pt x="0" y="2"/>
                      <a:pt x="0" y="1"/>
                    </a:cubicBezTo>
                    <a:cubicBezTo>
                      <a:pt x="0" y="1"/>
                      <a:pt x="0" y="1"/>
                      <a:pt x="1" y="1"/>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635" name="Freeform 3308">
                <a:extLst>
                  <a:ext uri="{FF2B5EF4-FFF2-40B4-BE49-F238E27FC236}">
                    <a16:creationId xmlns:a16="http://schemas.microsoft.com/office/drawing/2014/main" id="{3A51135F-3718-6DBF-1617-FC4661573DC7}"/>
                  </a:ext>
                </a:extLst>
              </p:cNvPr>
              <p:cNvSpPr>
                <a:spLocks/>
              </p:cNvSpPr>
              <p:nvPr/>
            </p:nvSpPr>
            <p:spPr bwMode="auto">
              <a:xfrm>
                <a:off x="4738688" y="2889250"/>
                <a:ext cx="3175" cy="3175"/>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cubicBezTo>
                      <a:pt x="1" y="0"/>
                      <a:pt x="1" y="0"/>
                      <a:pt x="0" y="0"/>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636" name="Freeform 3309">
                <a:extLst>
                  <a:ext uri="{FF2B5EF4-FFF2-40B4-BE49-F238E27FC236}">
                    <a16:creationId xmlns:a16="http://schemas.microsoft.com/office/drawing/2014/main" id="{68EE8482-FCEF-B7AD-2EF0-D9D4016138E8}"/>
                  </a:ext>
                </a:extLst>
              </p:cNvPr>
              <p:cNvSpPr>
                <a:spLocks noEditPoints="1"/>
              </p:cNvSpPr>
              <p:nvPr/>
            </p:nvSpPr>
            <p:spPr bwMode="auto">
              <a:xfrm>
                <a:off x="4595813" y="2584450"/>
                <a:ext cx="296863" cy="490537"/>
              </a:xfrm>
              <a:custGeom>
                <a:avLst/>
                <a:gdLst>
                  <a:gd name="T0" fmla="*/ 100 w 104"/>
                  <a:gd name="T1" fmla="*/ 38 h 171"/>
                  <a:gd name="T2" fmla="*/ 103 w 104"/>
                  <a:gd name="T3" fmla="*/ 31 h 171"/>
                  <a:gd name="T4" fmla="*/ 99 w 104"/>
                  <a:gd name="T5" fmla="*/ 24 h 171"/>
                  <a:gd name="T6" fmla="*/ 99 w 104"/>
                  <a:gd name="T7" fmla="*/ 20 h 171"/>
                  <a:gd name="T8" fmla="*/ 98 w 104"/>
                  <a:gd name="T9" fmla="*/ 14 h 171"/>
                  <a:gd name="T10" fmla="*/ 92 w 104"/>
                  <a:gd name="T11" fmla="*/ 9 h 171"/>
                  <a:gd name="T12" fmla="*/ 84 w 104"/>
                  <a:gd name="T13" fmla="*/ 6 h 171"/>
                  <a:gd name="T14" fmla="*/ 79 w 104"/>
                  <a:gd name="T15" fmla="*/ 2 h 171"/>
                  <a:gd name="T16" fmla="*/ 74 w 104"/>
                  <a:gd name="T17" fmla="*/ 2 h 171"/>
                  <a:gd name="T18" fmla="*/ 63 w 104"/>
                  <a:gd name="T19" fmla="*/ 8 h 171"/>
                  <a:gd name="T20" fmla="*/ 50 w 104"/>
                  <a:gd name="T21" fmla="*/ 13 h 171"/>
                  <a:gd name="T22" fmla="*/ 40 w 104"/>
                  <a:gd name="T23" fmla="*/ 21 h 171"/>
                  <a:gd name="T24" fmla="*/ 38 w 104"/>
                  <a:gd name="T25" fmla="*/ 32 h 171"/>
                  <a:gd name="T26" fmla="*/ 31 w 104"/>
                  <a:gd name="T27" fmla="*/ 40 h 171"/>
                  <a:gd name="T28" fmla="*/ 26 w 104"/>
                  <a:gd name="T29" fmla="*/ 51 h 171"/>
                  <a:gd name="T30" fmla="*/ 24 w 104"/>
                  <a:gd name="T31" fmla="*/ 61 h 171"/>
                  <a:gd name="T32" fmla="*/ 14 w 104"/>
                  <a:gd name="T33" fmla="*/ 66 h 171"/>
                  <a:gd name="T34" fmla="*/ 8 w 104"/>
                  <a:gd name="T35" fmla="*/ 74 h 171"/>
                  <a:gd name="T36" fmla="*/ 10 w 104"/>
                  <a:gd name="T37" fmla="*/ 88 h 171"/>
                  <a:gd name="T38" fmla="*/ 12 w 104"/>
                  <a:gd name="T39" fmla="*/ 101 h 171"/>
                  <a:gd name="T40" fmla="*/ 11 w 104"/>
                  <a:gd name="T41" fmla="*/ 113 h 171"/>
                  <a:gd name="T42" fmla="*/ 7 w 104"/>
                  <a:gd name="T43" fmla="*/ 117 h 171"/>
                  <a:gd name="T44" fmla="*/ 5 w 104"/>
                  <a:gd name="T45" fmla="*/ 121 h 171"/>
                  <a:gd name="T46" fmla="*/ 3 w 104"/>
                  <a:gd name="T47" fmla="*/ 129 h 171"/>
                  <a:gd name="T48" fmla="*/ 0 w 104"/>
                  <a:gd name="T49" fmla="*/ 130 h 171"/>
                  <a:gd name="T50" fmla="*/ 5 w 104"/>
                  <a:gd name="T51" fmla="*/ 144 h 171"/>
                  <a:gd name="T52" fmla="*/ 12 w 104"/>
                  <a:gd name="T53" fmla="*/ 159 h 171"/>
                  <a:gd name="T54" fmla="*/ 15 w 104"/>
                  <a:gd name="T55" fmla="*/ 167 h 171"/>
                  <a:gd name="T56" fmla="*/ 22 w 104"/>
                  <a:gd name="T57" fmla="*/ 170 h 171"/>
                  <a:gd name="T58" fmla="*/ 31 w 104"/>
                  <a:gd name="T59" fmla="*/ 162 h 171"/>
                  <a:gd name="T60" fmla="*/ 43 w 104"/>
                  <a:gd name="T61" fmla="*/ 154 h 171"/>
                  <a:gd name="T62" fmla="*/ 44 w 104"/>
                  <a:gd name="T63" fmla="*/ 143 h 171"/>
                  <a:gd name="T64" fmla="*/ 46 w 104"/>
                  <a:gd name="T65" fmla="*/ 136 h 171"/>
                  <a:gd name="T66" fmla="*/ 50 w 104"/>
                  <a:gd name="T67" fmla="*/ 132 h 171"/>
                  <a:gd name="T68" fmla="*/ 59 w 104"/>
                  <a:gd name="T69" fmla="*/ 128 h 171"/>
                  <a:gd name="T70" fmla="*/ 63 w 104"/>
                  <a:gd name="T71" fmla="*/ 121 h 171"/>
                  <a:gd name="T72" fmla="*/ 58 w 104"/>
                  <a:gd name="T73" fmla="*/ 113 h 171"/>
                  <a:gd name="T74" fmla="*/ 49 w 104"/>
                  <a:gd name="T75" fmla="*/ 105 h 171"/>
                  <a:gd name="T76" fmla="*/ 51 w 104"/>
                  <a:gd name="T77" fmla="*/ 97 h 171"/>
                  <a:gd name="T78" fmla="*/ 56 w 104"/>
                  <a:gd name="T79" fmla="*/ 83 h 171"/>
                  <a:gd name="T80" fmla="*/ 67 w 104"/>
                  <a:gd name="T81" fmla="*/ 72 h 171"/>
                  <a:gd name="T82" fmla="*/ 79 w 104"/>
                  <a:gd name="T83" fmla="*/ 65 h 171"/>
                  <a:gd name="T84" fmla="*/ 81 w 104"/>
                  <a:gd name="T85" fmla="*/ 57 h 171"/>
                  <a:gd name="T86" fmla="*/ 86 w 104"/>
                  <a:gd name="T87" fmla="*/ 50 h 171"/>
                  <a:gd name="T88" fmla="*/ 93 w 104"/>
                  <a:gd name="T89" fmla="*/ 43 h 171"/>
                  <a:gd name="T90" fmla="*/ 27 w 104"/>
                  <a:gd name="T91" fmla="*/ 103 h 171"/>
                  <a:gd name="T92" fmla="*/ 20 w 104"/>
                  <a:gd name="T93" fmla="*/ 154 h 171"/>
                  <a:gd name="T94" fmla="*/ 17 w 104"/>
                  <a:gd name="T95" fmla="*/ 134 h 171"/>
                  <a:gd name="T96" fmla="*/ 13 w 104"/>
                  <a:gd name="T97" fmla="*/ 129 h 171"/>
                  <a:gd name="T98" fmla="*/ 23 w 104"/>
                  <a:gd name="T99" fmla="*/ 128 h 171"/>
                  <a:gd name="T100" fmla="*/ 30 w 104"/>
                  <a:gd name="T101" fmla="*/ 134 h 171"/>
                  <a:gd name="T102" fmla="*/ 24 w 104"/>
                  <a:gd name="T103" fmla="*/ 142 h 171"/>
                  <a:gd name="T104" fmla="*/ 31 w 104"/>
                  <a:gd name="T105" fmla="*/ 131 h 171"/>
                  <a:gd name="T106" fmla="*/ 28 w 104"/>
                  <a:gd name="T107" fmla="*/ 105 h 171"/>
                  <a:gd name="T108" fmla="*/ 37 w 104"/>
                  <a:gd name="T109" fmla="*/ 67 h 171"/>
                  <a:gd name="T110" fmla="*/ 43 w 104"/>
                  <a:gd name="T111" fmla="*/ 21 h 171"/>
                  <a:gd name="T112" fmla="*/ 52 w 104"/>
                  <a:gd name="T113" fmla="*/ 123 h 171"/>
                  <a:gd name="T114" fmla="*/ 47 w 104"/>
                  <a:gd name="T115" fmla="*/ 121 h 171"/>
                  <a:gd name="T116" fmla="*/ 52 w 104"/>
                  <a:gd name="T117" fmla="*/ 19 h 171"/>
                  <a:gd name="T118" fmla="*/ 55 w 104"/>
                  <a:gd name="T119" fmla="*/ 43 h 171"/>
                  <a:gd name="T120" fmla="*/ 68 w 104"/>
                  <a:gd name="T121" fmla="*/ 28 h 171"/>
                  <a:gd name="T122" fmla="*/ 67 w 104"/>
                  <a:gd name="T123" fmla="*/ 11 h 171"/>
                  <a:gd name="T124" fmla="*/ 48 w 104"/>
                  <a:gd name="T125" fmla="*/ 97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4" h="171">
                    <a:moveTo>
                      <a:pt x="104" y="43"/>
                    </a:moveTo>
                    <a:cubicBezTo>
                      <a:pt x="104" y="43"/>
                      <a:pt x="104" y="43"/>
                      <a:pt x="104" y="43"/>
                    </a:cubicBezTo>
                    <a:cubicBezTo>
                      <a:pt x="104" y="43"/>
                      <a:pt x="104" y="43"/>
                      <a:pt x="104" y="43"/>
                    </a:cubicBezTo>
                    <a:cubicBezTo>
                      <a:pt x="103" y="43"/>
                      <a:pt x="103" y="42"/>
                      <a:pt x="103" y="42"/>
                    </a:cubicBezTo>
                    <a:cubicBezTo>
                      <a:pt x="103" y="42"/>
                      <a:pt x="103" y="42"/>
                      <a:pt x="103" y="42"/>
                    </a:cubicBezTo>
                    <a:cubicBezTo>
                      <a:pt x="103" y="42"/>
                      <a:pt x="103" y="41"/>
                      <a:pt x="103" y="41"/>
                    </a:cubicBezTo>
                    <a:cubicBezTo>
                      <a:pt x="103" y="41"/>
                      <a:pt x="103" y="41"/>
                      <a:pt x="103" y="41"/>
                    </a:cubicBezTo>
                    <a:cubicBezTo>
                      <a:pt x="103" y="41"/>
                      <a:pt x="102" y="41"/>
                      <a:pt x="102" y="40"/>
                    </a:cubicBezTo>
                    <a:cubicBezTo>
                      <a:pt x="103" y="40"/>
                      <a:pt x="103" y="40"/>
                      <a:pt x="103" y="40"/>
                    </a:cubicBezTo>
                    <a:cubicBezTo>
                      <a:pt x="103" y="39"/>
                      <a:pt x="102" y="39"/>
                      <a:pt x="102" y="39"/>
                    </a:cubicBezTo>
                    <a:cubicBezTo>
                      <a:pt x="102" y="39"/>
                      <a:pt x="102" y="39"/>
                      <a:pt x="101" y="39"/>
                    </a:cubicBezTo>
                    <a:cubicBezTo>
                      <a:pt x="101" y="39"/>
                      <a:pt x="101" y="39"/>
                      <a:pt x="101" y="39"/>
                    </a:cubicBezTo>
                    <a:cubicBezTo>
                      <a:pt x="101" y="39"/>
                      <a:pt x="101" y="39"/>
                      <a:pt x="101" y="39"/>
                    </a:cubicBezTo>
                    <a:cubicBezTo>
                      <a:pt x="101" y="39"/>
                      <a:pt x="100" y="38"/>
                      <a:pt x="100" y="38"/>
                    </a:cubicBezTo>
                    <a:cubicBezTo>
                      <a:pt x="100" y="38"/>
                      <a:pt x="100" y="38"/>
                      <a:pt x="100" y="38"/>
                    </a:cubicBezTo>
                    <a:cubicBezTo>
                      <a:pt x="100" y="38"/>
                      <a:pt x="100" y="38"/>
                      <a:pt x="100" y="37"/>
                    </a:cubicBezTo>
                    <a:cubicBezTo>
                      <a:pt x="100" y="37"/>
                      <a:pt x="100" y="37"/>
                      <a:pt x="100" y="37"/>
                    </a:cubicBezTo>
                    <a:cubicBezTo>
                      <a:pt x="100" y="37"/>
                      <a:pt x="100" y="37"/>
                      <a:pt x="100" y="37"/>
                    </a:cubicBezTo>
                    <a:cubicBezTo>
                      <a:pt x="100" y="36"/>
                      <a:pt x="100" y="36"/>
                      <a:pt x="100" y="36"/>
                    </a:cubicBezTo>
                    <a:cubicBezTo>
                      <a:pt x="100" y="36"/>
                      <a:pt x="100" y="36"/>
                      <a:pt x="100" y="36"/>
                    </a:cubicBezTo>
                    <a:cubicBezTo>
                      <a:pt x="102" y="35"/>
                      <a:pt x="102" y="35"/>
                      <a:pt x="102" y="35"/>
                    </a:cubicBezTo>
                    <a:cubicBezTo>
                      <a:pt x="102" y="34"/>
                      <a:pt x="102" y="34"/>
                      <a:pt x="102" y="34"/>
                    </a:cubicBezTo>
                    <a:cubicBezTo>
                      <a:pt x="102" y="33"/>
                      <a:pt x="102" y="33"/>
                      <a:pt x="102" y="33"/>
                    </a:cubicBezTo>
                    <a:cubicBezTo>
                      <a:pt x="102" y="33"/>
                      <a:pt x="102" y="33"/>
                      <a:pt x="102" y="33"/>
                    </a:cubicBezTo>
                    <a:cubicBezTo>
                      <a:pt x="102" y="33"/>
                      <a:pt x="102" y="33"/>
                      <a:pt x="102" y="33"/>
                    </a:cubicBezTo>
                    <a:cubicBezTo>
                      <a:pt x="102" y="33"/>
                      <a:pt x="102" y="32"/>
                      <a:pt x="102" y="32"/>
                    </a:cubicBezTo>
                    <a:cubicBezTo>
                      <a:pt x="102" y="32"/>
                      <a:pt x="102" y="32"/>
                      <a:pt x="102" y="32"/>
                    </a:cubicBezTo>
                    <a:cubicBezTo>
                      <a:pt x="102" y="31"/>
                      <a:pt x="102" y="31"/>
                      <a:pt x="103" y="31"/>
                    </a:cubicBezTo>
                    <a:cubicBezTo>
                      <a:pt x="103" y="31"/>
                      <a:pt x="103" y="31"/>
                      <a:pt x="103" y="31"/>
                    </a:cubicBezTo>
                    <a:cubicBezTo>
                      <a:pt x="103" y="31"/>
                      <a:pt x="103" y="31"/>
                      <a:pt x="103" y="31"/>
                    </a:cubicBezTo>
                    <a:cubicBezTo>
                      <a:pt x="103" y="30"/>
                      <a:pt x="103" y="30"/>
                      <a:pt x="103" y="30"/>
                    </a:cubicBezTo>
                    <a:cubicBezTo>
                      <a:pt x="102" y="30"/>
                      <a:pt x="102" y="30"/>
                      <a:pt x="102" y="30"/>
                    </a:cubicBezTo>
                    <a:cubicBezTo>
                      <a:pt x="102" y="30"/>
                      <a:pt x="102" y="30"/>
                      <a:pt x="102" y="29"/>
                    </a:cubicBezTo>
                    <a:cubicBezTo>
                      <a:pt x="102" y="29"/>
                      <a:pt x="102" y="29"/>
                      <a:pt x="102" y="29"/>
                    </a:cubicBezTo>
                    <a:cubicBezTo>
                      <a:pt x="102" y="29"/>
                      <a:pt x="102" y="29"/>
                      <a:pt x="102" y="29"/>
                    </a:cubicBezTo>
                    <a:cubicBezTo>
                      <a:pt x="101" y="28"/>
                      <a:pt x="101" y="28"/>
                      <a:pt x="101" y="28"/>
                    </a:cubicBezTo>
                    <a:cubicBezTo>
                      <a:pt x="101" y="28"/>
                      <a:pt x="101" y="28"/>
                      <a:pt x="101" y="28"/>
                    </a:cubicBezTo>
                    <a:cubicBezTo>
                      <a:pt x="101" y="27"/>
                      <a:pt x="101" y="27"/>
                      <a:pt x="101" y="27"/>
                    </a:cubicBezTo>
                    <a:cubicBezTo>
                      <a:pt x="100" y="27"/>
                      <a:pt x="100" y="26"/>
                      <a:pt x="100" y="26"/>
                    </a:cubicBezTo>
                    <a:cubicBezTo>
                      <a:pt x="100" y="26"/>
                      <a:pt x="100" y="26"/>
                      <a:pt x="100" y="26"/>
                    </a:cubicBezTo>
                    <a:cubicBezTo>
                      <a:pt x="100" y="26"/>
                      <a:pt x="100" y="25"/>
                      <a:pt x="100" y="25"/>
                    </a:cubicBezTo>
                    <a:cubicBezTo>
                      <a:pt x="99" y="24"/>
                      <a:pt x="99" y="24"/>
                      <a:pt x="99" y="24"/>
                    </a:cubicBezTo>
                    <a:cubicBezTo>
                      <a:pt x="99" y="24"/>
                      <a:pt x="100" y="24"/>
                      <a:pt x="100" y="24"/>
                    </a:cubicBezTo>
                    <a:cubicBezTo>
                      <a:pt x="100" y="24"/>
                      <a:pt x="100" y="24"/>
                      <a:pt x="100" y="24"/>
                    </a:cubicBezTo>
                    <a:cubicBezTo>
                      <a:pt x="101" y="24"/>
                      <a:pt x="101" y="24"/>
                      <a:pt x="101" y="23"/>
                    </a:cubicBezTo>
                    <a:cubicBezTo>
                      <a:pt x="101" y="23"/>
                      <a:pt x="101" y="23"/>
                      <a:pt x="101" y="23"/>
                    </a:cubicBezTo>
                    <a:cubicBezTo>
                      <a:pt x="101" y="23"/>
                      <a:pt x="101" y="23"/>
                      <a:pt x="101" y="23"/>
                    </a:cubicBezTo>
                    <a:cubicBezTo>
                      <a:pt x="101" y="23"/>
                      <a:pt x="101" y="22"/>
                      <a:pt x="101" y="22"/>
                    </a:cubicBezTo>
                    <a:cubicBezTo>
                      <a:pt x="101" y="22"/>
                      <a:pt x="101" y="22"/>
                      <a:pt x="101" y="22"/>
                    </a:cubicBezTo>
                    <a:cubicBezTo>
                      <a:pt x="101" y="22"/>
                      <a:pt x="101" y="22"/>
                      <a:pt x="101" y="22"/>
                    </a:cubicBezTo>
                    <a:cubicBezTo>
                      <a:pt x="100" y="22"/>
                      <a:pt x="100" y="22"/>
                      <a:pt x="100" y="22"/>
                    </a:cubicBezTo>
                    <a:cubicBezTo>
                      <a:pt x="100" y="22"/>
                      <a:pt x="99" y="22"/>
                      <a:pt x="99" y="22"/>
                    </a:cubicBezTo>
                    <a:cubicBezTo>
                      <a:pt x="99" y="22"/>
                      <a:pt x="99" y="22"/>
                      <a:pt x="99" y="22"/>
                    </a:cubicBezTo>
                    <a:cubicBezTo>
                      <a:pt x="98" y="22"/>
                      <a:pt x="98" y="21"/>
                      <a:pt x="98" y="21"/>
                    </a:cubicBezTo>
                    <a:cubicBezTo>
                      <a:pt x="98" y="21"/>
                      <a:pt x="98" y="21"/>
                      <a:pt x="98" y="21"/>
                    </a:cubicBezTo>
                    <a:cubicBezTo>
                      <a:pt x="99" y="20"/>
                      <a:pt x="99" y="20"/>
                      <a:pt x="99" y="20"/>
                    </a:cubicBezTo>
                    <a:cubicBezTo>
                      <a:pt x="99" y="20"/>
                      <a:pt x="99" y="20"/>
                      <a:pt x="99" y="20"/>
                    </a:cubicBezTo>
                    <a:cubicBezTo>
                      <a:pt x="100" y="20"/>
                      <a:pt x="100" y="20"/>
                      <a:pt x="100" y="20"/>
                    </a:cubicBezTo>
                    <a:cubicBezTo>
                      <a:pt x="100" y="20"/>
                      <a:pt x="100" y="19"/>
                      <a:pt x="99" y="19"/>
                    </a:cubicBezTo>
                    <a:cubicBezTo>
                      <a:pt x="99" y="19"/>
                      <a:pt x="99" y="19"/>
                      <a:pt x="99" y="19"/>
                    </a:cubicBezTo>
                    <a:cubicBezTo>
                      <a:pt x="99" y="19"/>
                      <a:pt x="99" y="19"/>
                      <a:pt x="99" y="18"/>
                    </a:cubicBezTo>
                    <a:cubicBezTo>
                      <a:pt x="99" y="17"/>
                      <a:pt x="99" y="17"/>
                      <a:pt x="99" y="17"/>
                    </a:cubicBezTo>
                    <a:cubicBezTo>
                      <a:pt x="99" y="17"/>
                      <a:pt x="99" y="17"/>
                      <a:pt x="99" y="16"/>
                    </a:cubicBezTo>
                    <a:cubicBezTo>
                      <a:pt x="100" y="16"/>
                      <a:pt x="100" y="16"/>
                      <a:pt x="100" y="16"/>
                    </a:cubicBezTo>
                    <a:cubicBezTo>
                      <a:pt x="100" y="16"/>
                      <a:pt x="100" y="16"/>
                      <a:pt x="100" y="16"/>
                    </a:cubicBezTo>
                    <a:cubicBezTo>
                      <a:pt x="100" y="15"/>
                      <a:pt x="100" y="15"/>
                      <a:pt x="100" y="15"/>
                    </a:cubicBezTo>
                    <a:cubicBezTo>
                      <a:pt x="100" y="15"/>
                      <a:pt x="100" y="15"/>
                      <a:pt x="100" y="15"/>
                    </a:cubicBezTo>
                    <a:cubicBezTo>
                      <a:pt x="100" y="15"/>
                      <a:pt x="99" y="15"/>
                      <a:pt x="99" y="15"/>
                    </a:cubicBezTo>
                    <a:cubicBezTo>
                      <a:pt x="98" y="14"/>
                      <a:pt x="98" y="14"/>
                      <a:pt x="98" y="14"/>
                    </a:cubicBezTo>
                    <a:cubicBezTo>
                      <a:pt x="98" y="14"/>
                      <a:pt x="98" y="14"/>
                      <a:pt x="98" y="14"/>
                    </a:cubicBezTo>
                    <a:cubicBezTo>
                      <a:pt x="97" y="13"/>
                      <a:pt x="97" y="13"/>
                      <a:pt x="97" y="13"/>
                    </a:cubicBezTo>
                    <a:cubicBezTo>
                      <a:pt x="97" y="12"/>
                      <a:pt x="97" y="12"/>
                      <a:pt x="97" y="12"/>
                    </a:cubicBezTo>
                    <a:cubicBezTo>
                      <a:pt x="97" y="13"/>
                      <a:pt x="97" y="13"/>
                      <a:pt x="97" y="13"/>
                    </a:cubicBezTo>
                    <a:cubicBezTo>
                      <a:pt x="96" y="13"/>
                      <a:pt x="96" y="13"/>
                      <a:pt x="96" y="12"/>
                    </a:cubicBezTo>
                    <a:cubicBezTo>
                      <a:pt x="96" y="11"/>
                      <a:pt x="96" y="11"/>
                      <a:pt x="96" y="11"/>
                    </a:cubicBezTo>
                    <a:cubicBezTo>
                      <a:pt x="96" y="11"/>
                      <a:pt x="96" y="11"/>
                      <a:pt x="96" y="11"/>
                    </a:cubicBezTo>
                    <a:cubicBezTo>
                      <a:pt x="96" y="11"/>
                      <a:pt x="96" y="11"/>
                      <a:pt x="96" y="11"/>
                    </a:cubicBezTo>
                    <a:cubicBezTo>
                      <a:pt x="95" y="10"/>
                      <a:pt x="95" y="10"/>
                      <a:pt x="95" y="10"/>
                    </a:cubicBezTo>
                    <a:cubicBezTo>
                      <a:pt x="95" y="10"/>
                      <a:pt x="95" y="10"/>
                      <a:pt x="95" y="10"/>
                    </a:cubicBezTo>
                    <a:cubicBezTo>
                      <a:pt x="94" y="10"/>
                      <a:pt x="94" y="10"/>
                      <a:pt x="94" y="10"/>
                    </a:cubicBezTo>
                    <a:cubicBezTo>
                      <a:pt x="94" y="10"/>
                      <a:pt x="94" y="10"/>
                      <a:pt x="94" y="10"/>
                    </a:cubicBezTo>
                    <a:cubicBezTo>
                      <a:pt x="94" y="10"/>
                      <a:pt x="94" y="9"/>
                      <a:pt x="93" y="9"/>
                    </a:cubicBezTo>
                    <a:cubicBezTo>
                      <a:pt x="92" y="9"/>
                      <a:pt x="92" y="9"/>
                      <a:pt x="92" y="9"/>
                    </a:cubicBezTo>
                    <a:cubicBezTo>
                      <a:pt x="92" y="9"/>
                      <a:pt x="92" y="9"/>
                      <a:pt x="92" y="9"/>
                    </a:cubicBezTo>
                    <a:cubicBezTo>
                      <a:pt x="91" y="9"/>
                      <a:pt x="91" y="9"/>
                      <a:pt x="91" y="9"/>
                    </a:cubicBezTo>
                    <a:cubicBezTo>
                      <a:pt x="91" y="9"/>
                      <a:pt x="91" y="9"/>
                      <a:pt x="91" y="9"/>
                    </a:cubicBezTo>
                    <a:cubicBezTo>
                      <a:pt x="90" y="8"/>
                      <a:pt x="90" y="8"/>
                      <a:pt x="90" y="8"/>
                    </a:cubicBezTo>
                    <a:cubicBezTo>
                      <a:pt x="90" y="8"/>
                      <a:pt x="89" y="8"/>
                      <a:pt x="89" y="8"/>
                    </a:cubicBezTo>
                    <a:cubicBezTo>
                      <a:pt x="88" y="8"/>
                      <a:pt x="88" y="8"/>
                      <a:pt x="88" y="8"/>
                    </a:cubicBezTo>
                    <a:cubicBezTo>
                      <a:pt x="88" y="8"/>
                      <a:pt x="87" y="8"/>
                      <a:pt x="87" y="8"/>
                    </a:cubicBezTo>
                    <a:cubicBezTo>
                      <a:pt x="87" y="7"/>
                      <a:pt x="87" y="7"/>
                      <a:pt x="87" y="7"/>
                    </a:cubicBezTo>
                    <a:cubicBezTo>
                      <a:pt x="87" y="7"/>
                      <a:pt x="87" y="7"/>
                      <a:pt x="87" y="7"/>
                    </a:cubicBezTo>
                    <a:cubicBezTo>
                      <a:pt x="86" y="7"/>
                      <a:pt x="86" y="7"/>
                      <a:pt x="86" y="7"/>
                    </a:cubicBezTo>
                    <a:cubicBezTo>
                      <a:pt x="86" y="7"/>
                      <a:pt x="86" y="7"/>
                      <a:pt x="86" y="7"/>
                    </a:cubicBezTo>
                    <a:cubicBezTo>
                      <a:pt x="85" y="7"/>
                      <a:pt x="85" y="7"/>
                      <a:pt x="85" y="7"/>
                    </a:cubicBezTo>
                    <a:cubicBezTo>
                      <a:pt x="85" y="7"/>
                      <a:pt x="85" y="6"/>
                      <a:pt x="85" y="6"/>
                    </a:cubicBezTo>
                    <a:cubicBezTo>
                      <a:pt x="85" y="6"/>
                      <a:pt x="85" y="6"/>
                      <a:pt x="85" y="6"/>
                    </a:cubicBezTo>
                    <a:cubicBezTo>
                      <a:pt x="85" y="6"/>
                      <a:pt x="85" y="6"/>
                      <a:pt x="84" y="6"/>
                    </a:cubicBezTo>
                    <a:cubicBezTo>
                      <a:pt x="84" y="5"/>
                      <a:pt x="84" y="5"/>
                      <a:pt x="84" y="5"/>
                    </a:cubicBezTo>
                    <a:cubicBezTo>
                      <a:pt x="84" y="5"/>
                      <a:pt x="84" y="5"/>
                      <a:pt x="83" y="5"/>
                    </a:cubicBezTo>
                    <a:cubicBezTo>
                      <a:pt x="83" y="5"/>
                      <a:pt x="83" y="5"/>
                      <a:pt x="83" y="5"/>
                    </a:cubicBezTo>
                    <a:cubicBezTo>
                      <a:pt x="83" y="5"/>
                      <a:pt x="83" y="5"/>
                      <a:pt x="83" y="5"/>
                    </a:cubicBezTo>
                    <a:cubicBezTo>
                      <a:pt x="83" y="5"/>
                      <a:pt x="82" y="5"/>
                      <a:pt x="82" y="5"/>
                    </a:cubicBezTo>
                    <a:cubicBezTo>
                      <a:pt x="82" y="4"/>
                      <a:pt x="82" y="4"/>
                      <a:pt x="82" y="4"/>
                    </a:cubicBezTo>
                    <a:cubicBezTo>
                      <a:pt x="82" y="4"/>
                      <a:pt x="82" y="4"/>
                      <a:pt x="82" y="4"/>
                    </a:cubicBezTo>
                    <a:cubicBezTo>
                      <a:pt x="82" y="4"/>
                      <a:pt x="82" y="4"/>
                      <a:pt x="82" y="4"/>
                    </a:cubicBezTo>
                    <a:cubicBezTo>
                      <a:pt x="81" y="4"/>
                      <a:pt x="81" y="4"/>
                      <a:pt x="81" y="4"/>
                    </a:cubicBezTo>
                    <a:cubicBezTo>
                      <a:pt x="81" y="4"/>
                      <a:pt x="81" y="4"/>
                      <a:pt x="81" y="4"/>
                    </a:cubicBezTo>
                    <a:cubicBezTo>
                      <a:pt x="81" y="4"/>
                      <a:pt x="81" y="3"/>
                      <a:pt x="81" y="3"/>
                    </a:cubicBezTo>
                    <a:cubicBezTo>
                      <a:pt x="80" y="3"/>
                      <a:pt x="80" y="3"/>
                      <a:pt x="80" y="3"/>
                    </a:cubicBezTo>
                    <a:cubicBezTo>
                      <a:pt x="80" y="3"/>
                      <a:pt x="79" y="2"/>
                      <a:pt x="79" y="2"/>
                    </a:cubicBezTo>
                    <a:cubicBezTo>
                      <a:pt x="79" y="2"/>
                      <a:pt x="79" y="2"/>
                      <a:pt x="79" y="2"/>
                    </a:cubicBezTo>
                    <a:cubicBezTo>
                      <a:pt x="78" y="2"/>
                      <a:pt x="78" y="2"/>
                      <a:pt x="78" y="2"/>
                    </a:cubicBezTo>
                    <a:cubicBezTo>
                      <a:pt x="78" y="2"/>
                      <a:pt x="78" y="2"/>
                      <a:pt x="78" y="2"/>
                    </a:cubicBezTo>
                    <a:cubicBezTo>
                      <a:pt x="78" y="2"/>
                      <a:pt x="78" y="1"/>
                      <a:pt x="78" y="1"/>
                    </a:cubicBezTo>
                    <a:cubicBezTo>
                      <a:pt x="78" y="1"/>
                      <a:pt x="78" y="1"/>
                      <a:pt x="78" y="1"/>
                    </a:cubicBezTo>
                    <a:cubicBezTo>
                      <a:pt x="78" y="1"/>
                      <a:pt x="78" y="1"/>
                      <a:pt x="78" y="1"/>
                    </a:cubicBezTo>
                    <a:cubicBezTo>
                      <a:pt x="77" y="0"/>
                      <a:pt x="77" y="0"/>
                      <a:pt x="77" y="0"/>
                    </a:cubicBezTo>
                    <a:cubicBezTo>
                      <a:pt x="77" y="0"/>
                      <a:pt x="77" y="0"/>
                      <a:pt x="77" y="0"/>
                    </a:cubicBezTo>
                    <a:cubicBezTo>
                      <a:pt x="76" y="0"/>
                      <a:pt x="76" y="0"/>
                      <a:pt x="76" y="0"/>
                    </a:cubicBezTo>
                    <a:cubicBezTo>
                      <a:pt x="76" y="0"/>
                      <a:pt x="75" y="0"/>
                      <a:pt x="75" y="0"/>
                    </a:cubicBezTo>
                    <a:cubicBezTo>
                      <a:pt x="75" y="0"/>
                      <a:pt x="75" y="0"/>
                      <a:pt x="75" y="0"/>
                    </a:cubicBezTo>
                    <a:cubicBezTo>
                      <a:pt x="72" y="0"/>
                      <a:pt x="72" y="0"/>
                      <a:pt x="72" y="0"/>
                    </a:cubicBezTo>
                    <a:cubicBezTo>
                      <a:pt x="72" y="0"/>
                      <a:pt x="72" y="0"/>
                      <a:pt x="72" y="0"/>
                    </a:cubicBezTo>
                    <a:cubicBezTo>
                      <a:pt x="74" y="2"/>
                      <a:pt x="74" y="2"/>
                      <a:pt x="74" y="2"/>
                    </a:cubicBezTo>
                    <a:cubicBezTo>
                      <a:pt x="74" y="2"/>
                      <a:pt x="74" y="2"/>
                      <a:pt x="74" y="2"/>
                    </a:cubicBezTo>
                    <a:cubicBezTo>
                      <a:pt x="74" y="3"/>
                      <a:pt x="74" y="3"/>
                      <a:pt x="74" y="3"/>
                    </a:cubicBezTo>
                    <a:cubicBezTo>
                      <a:pt x="74" y="3"/>
                      <a:pt x="74" y="4"/>
                      <a:pt x="74" y="4"/>
                    </a:cubicBezTo>
                    <a:cubicBezTo>
                      <a:pt x="73" y="5"/>
                      <a:pt x="73" y="5"/>
                      <a:pt x="73" y="5"/>
                    </a:cubicBezTo>
                    <a:cubicBezTo>
                      <a:pt x="73" y="5"/>
                      <a:pt x="73" y="5"/>
                      <a:pt x="73" y="5"/>
                    </a:cubicBezTo>
                    <a:cubicBezTo>
                      <a:pt x="72" y="6"/>
                      <a:pt x="72" y="6"/>
                      <a:pt x="72" y="6"/>
                    </a:cubicBezTo>
                    <a:cubicBezTo>
                      <a:pt x="72" y="6"/>
                      <a:pt x="72" y="6"/>
                      <a:pt x="71" y="6"/>
                    </a:cubicBezTo>
                    <a:cubicBezTo>
                      <a:pt x="71" y="7"/>
                      <a:pt x="71" y="7"/>
                      <a:pt x="71" y="7"/>
                    </a:cubicBezTo>
                    <a:cubicBezTo>
                      <a:pt x="71" y="7"/>
                      <a:pt x="71" y="7"/>
                      <a:pt x="71" y="7"/>
                    </a:cubicBezTo>
                    <a:cubicBezTo>
                      <a:pt x="73" y="8"/>
                      <a:pt x="73" y="8"/>
                      <a:pt x="73" y="8"/>
                    </a:cubicBezTo>
                    <a:cubicBezTo>
                      <a:pt x="73" y="8"/>
                      <a:pt x="73" y="8"/>
                      <a:pt x="73" y="8"/>
                    </a:cubicBezTo>
                    <a:cubicBezTo>
                      <a:pt x="71" y="9"/>
                      <a:pt x="71" y="9"/>
                      <a:pt x="71" y="9"/>
                    </a:cubicBezTo>
                    <a:cubicBezTo>
                      <a:pt x="71" y="10"/>
                      <a:pt x="70" y="10"/>
                      <a:pt x="70" y="10"/>
                    </a:cubicBezTo>
                    <a:cubicBezTo>
                      <a:pt x="64" y="8"/>
                      <a:pt x="64" y="8"/>
                      <a:pt x="64" y="8"/>
                    </a:cubicBezTo>
                    <a:cubicBezTo>
                      <a:pt x="64" y="8"/>
                      <a:pt x="63" y="7"/>
                      <a:pt x="63" y="8"/>
                    </a:cubicBezTo>
                    <a:cubicBezTo>
                      <a:pt x="61" y="8"/>
                      <a:pt x="61" y="8"/>
                      <a:pt x="61" y="8"/>
                    </a:cubicBezTo>
                    <a:cubicBezTo>
                      <a:pt x="61" y="8"/>
                      <a:pt x="60" y="8"/>
                      <a:pt x="60" y="8"/>
                    </a:cubicBezTo>
                    <a:cubicBezTo>
                      <a:pt x="59" y="7"/>
                      <a:pt x="59" y="7"/>
                      <a:pt x="59" y="7"/>
                    </a:cubicBezTo>
                    <a:cubicBezTo>
                      <a:pt x="58" y="7"/>
                      <a:pt x="58" y="7"/>
                      <a:pt x="58" y="7"/>
                    </a:cubicBezTo>
                    <a:cubicBezTo>
                      <a:pt x="57" y="7"/>
                      <a:pt x="57" y="7"/>
                      <a:pt x="57" y="7"/>
                    </a:cubicBezTo>
                    <a:cubicBezTo>
                      <a:pt x="56" y="7"/>
                      <a:pt x="56" y="8"/>
                      <a:pt x="56" y="8"/>
                    </a:cubicBezTo>
                    <a:cubicBezTo>
                      <a:pt x="56" y="12"/>
                      <a:pt x="56" y="12"/>
                      <a:pt x="56" y="12"/>
                    </a:cubicBezTo>
                    <a:cubicBezTo>
                      <a:pt x="56" y="12"/>
                      <a:pt x="56" y="12"/>
                      <a:pt x="56" y="12"/>
                    </a:cubicBezTo>
                    <a:cubicBezTo>
                      <a:pt x="54" y="14"/>
                      <a:pt x="54" y="14"/>
                      <a:pt x="54" y="14"/>
                    </a:cubicBezTo>
                    <a:cubicBezTo>
                      <a:pt x="54" y="15"/>
                      <a:pt x="54" y="15"/>
                      <a:pt x="54" y="15"/>
                    </a:cubicBezTo>
                    <a:cubicBezTo>
                      <a:pt x="51" y="14"/>
                      <a:pt x="51" y="14"/>
                      <a:pt x="51" y="14"/>
                    </a:cubicBezTo>
                    <a:cubicBezTo>
                      <a:pt x="51" y="14"/>
                      <a:pt x="51" y="13"/>
                      <a:pt x="50" y="13"/>
                    </a:cubicBezTo>
                    <a:cubicBezTo>
                      <a:pt x="50" y="13"/>
                      <a:pt x="50" y="13"/>
                      <a:pt x="50" y="13"/>
                    </a:cubicBezTo>
                    <a:cubicBezTo>
                      <a:pt x="50" y="13"/>
                      <a:pt x="50" y="13"/>
                      <a:pt x="50" y="13"/>
                    </a:cubicBezTo>
                    <a:cubicBezTo>
                      <a:pt x="49" y="13"/>
                      <a:pt x="49" y="13"/>
                      <a:pt x="49" y="13"/>
                    </a:cubicBezTo>
                    <a:cubicBezTo>
                      <a:pt x="49" y="13"/>
                      <a:pt x="49" y="13"/>
                      <a:pt x="49" y="13"/>
                    </a:cubicBezTo>
                    <a:cubicBezTo>
                      <a:pt x="49" y="14"/>
                      <a:pt x="49" y="14"/>
                      <a:pt x="49" y="14"/>
                    </a:cubicBezTo>
                    <a:cubicBezTo>
                      <a:pt x="48" y="14"/>
                      <a:pt x="48" y="14"/>
                      <a:pt x="48" y="14"/>
                    </a:cubicBezTo>
                    <a:cubicBezTo>
                      <a:pt x="45" y="16"/>
                      <a:pt x="45" y="16"/>
                      <a:pt x="45" y="16"/>
                    </a:cubicBezTo>
                    <a:cubicBezTo>
                      <a:pt x="45" y="16"/>
                      <a:pt x="45" y="16"/>
                      <a:pt x="45" y="16"/>
                    </a:cubicBezTo>
                    <a:cubicBezTo>
                      <a:pt x="45" y="17"/>
                      <a:pt x="45" y="17"/>
                      <a:pt x="45" y="17"/>
                    </a:cubicBezTo>
                    <a:cubicBezTo>
                      <a:pt x="44" y="17"/>
                      <a:pt x="44" y="17"/>
                      <a:pt x="44" y="17"/>
                    </a:cubicBezTo>
                    <a:cubicBezTo>
                      <a:pt x="44" y="19"/>
                      <a:pt x="44" y="19"/>
                      <a:pt x="44" y="19"/>
                    </a:cubicBezTo>
                    <a:cubicBezTo>
                      <a:pt x="44" y="19"/>
                      <a:pt x="44" y="19"/>
                      <a:pt x="43" y="20"/>
                    </a:cubicBezTo>
                    <a:cubicBezTo>
                      <a:pt x="43" y="20"/>
                      <a:pt x="43" y="20"/>
                      <a:pt x="43" y="20"/>
                    </a:cubicBezTo>
                    <a:cubicBezTo>
                      <a:pt x="42" y="20"/>
                      <a:pt x="42" y="21"/>
                      <a:pt x="42" y="21"/>
                    </a:cubicBezTo>
                    <a:cubicBezTo>
                      <a:pt x="41" y="21"/>
                      <a:pt x="41" y="21"/>
                      <a:pt x="41" y="21"/>
                    </a:cubicBezTo>
                    <a:cubicBezTo>
                      <a:pt x="41" y="21"/>
                      <a:pt x="40" y="21"/>
                      <a:pt x="40" y="21"/>
                    </a:cubicBezTo>
                    <a:cubicBezTo>
                      <a:pt x="40" y="21"/>
                      <a:pt x="40" y="21"/>
                      <a:pt x="40" y="21"/>
                    </a:cubicBezTo>
                    <a:cubicBezTo>
                      <a:pt x="40" y="21"/>
                      <a:pt x="40" y="22"/>
                      <a:pt x="40" y="22"/>
                    </a:cubicBezTo>
                    <a:cubicBezTo>
                      <a:pt x="41" y="22"/>
                      <a:pt x="41" y="22"/>
                      <a:pt x="41" y="22"/>
                    </a:cubicBezTo>
                    <a:cubicBezTo>
                      <a:pt x="41" y="22"/>
                      <a:pt x="41" y="23"/>
                      <a:pt x="41" y="23"/>
                    </a:cubicBezTo>
                    <a:cubicBezTo>
                      <a:pt x="42" y="25"/>
                      <a:pt x="42" y="25"/>
                      <a:pt x="42" y="25"/>
                    </a:cubicBezTo>
                    <a:cubicBezTo>
                      <a:pt x="42" y="25"/>
                      <a:pt x="42" y="25"/>
                      <a:pt x="42" y="25"/>
                    </a:cubicBezTo>
                    <a:cubicBezTo>
                      <a:pt x="42" y="28"/>
                      <a:pt x="42" y="28"/>
                      <a:pt x="42" y="28"/>
                    </a:cubicBezTo>
                    <a:cubicBezTo>
                      <a:pt x="42" y="28"/>
                      <a:pt x="42" y="28"/>
                      <a:pt x="42" y="28"/>
                    </a:cubicBezTo>
                    <a:cubicBezTo>
                      <a:pt x="40" y="29"/>
                      <a:pt x="40" y="29"/>
                      <a:pt x="40" y="29"/>
                    </a:cubicBezTo>
                    <a:cubicBezTo>
                      <a:pt x="40" y="29"/>
                      <a:pt x="40" y="29"/>
                      <a:pt x="40" y="30"/>
                    </a:cubicBezTo>
                    <a:cubicBezTo>
                      <a:pt x="39" y="30"/>
                      <a:pt x="39" y="30"/>
                      <a:pt x="39" y="30"/>
                    </a:cubicBezTo>
                    <a:cubicBezTo>
                      <a:pt x="39" y="30"/>
                      <a:pt x="39" y="31"/>
                      <a:pt x="39" y="31"/>
                    </a:cubicBezTo>
                    <a:cubicBezTo>
                      <a:pt x="38" y="31"/>
                      <a:pt x="38" y="31"/>
                      <a:pt x="38" y="31"/>
                    </a:cubicBezTo>
                    <a:cubicBezTo>
                      <a:pt x="38" y="31"/>
                      <a:pt x="38" y="32"/>
                      <a:pt x="38" y="32"/>
                    </a:cubicBezTo>
                    <a:cubicBezTo>
                      <a:pt x="37" y="33"/>
                      <a:pt x="37" y="33"/>
                      <a:pt x="37" y="33"/>
                    </a:cubicBezTo>
                    <a:cubicBezTo>
                      <a:pt x="37" y="33"/>
                      <a:pt x="37" y="34"/>
                      <a:pt x="37" y="34"/>
                    </a:cubicBezTo>
                    <a:cubicBezTo>
                      <a:pt x="34" y="35"/>
                      <a:pt x="34" y="35"/>
                      <a:pt x="34" y="35"/>
                    </a:cubicBezTo>
                    <a:cubicBezTo>
                      <a:pt x="34" y="35"/>
                      <a:pt x="34" y="36"/>
                      <a:pt x="34" y="36"/>
                    </a:cubicBezTo>
                    <a:cubicBezTo>
                      <a:pt x="34" y="36"/>
                      <a:pt x="34" y="36"/>
                      <a:pt x="34" y="36"/>
                    </a:cubicBezTo>
                    <a:cubicBezTo>
                      <a:pt x="34" y="36"/>
                      <a:pt x="35" y="36"/>
                      <a:pt x="35" y="36"/>
                    </a:cubicBezTo>
                    <a:cubicBezTo>
                      <a:pt x="36" y="36"/>
                      <a:pt x="36" y="36"/>
                      <a:pt x="36" y="36"/>
                    </a:cubicBezTo>
                    <a:cubicBezTo>
                      <a:pt x="36" y="36"/>
                      <a:pt x="37" y="36"/>
                      <a:pt x="36" y="36"/>
                    </a:cubicBezTo>
                    <a:cubicBezTo>
                      <a:pt x="36" y="37"/>
                      <a:pt x="36" y="37"/>
                      <a:pt x="36" y="37"/>
                    </a:cubicBezTo>
                    <a:cubicBezTo>
                      <a:pt x="36" y="37"/>
                      <a:pt x="36" y="37"/>
                      <a:pt x="36" y="37"/>
                    </a:cubicBezTo>
                    <a:cubicBezTo>
                      <a:pt x="34" y="38"/>
                      <a:pt x="34" y="38"/>
                      <a:pt x="34" y="38"/>
                    </a:cubicBezTo>
                    <a:cubicBezTo>
                      <a:pt x="34" y="38"/>
                      <a:pt x="34" y="39"/>
                      <a:pt x="34" y="39"/>
                    </a:cubicBezTo>
                    <a:cubicBezTo>
                      <a:pt x="31" y="39"/>
                      <a:pt x="31" y="39"/>
                      <a:pt x="31" y="39"/>
                    </a:cubicBezTo>
                    <a:cubicBezTo>
                      <a:pt x="31" y="40"/>
                      <a:pt x="31" y="40"/>
                      <a:pt x="31" y="40"/>
                    </a:cubicBezTo>
                    <a:cubicBezTo>
                      <a:pt x="28" y="40"/>
                      <a:pt x="28" y="40"/>
                      <a:pt x="28" y="40"/>
                    </a:cubicBezTo>
                    <a:cubicBezTo>
                      <a:pt x="28" y="40"/>
                      <a:pt x="28" y="40"/>
                      <a:pt x="28" y="40"/>
                    </a:cubicBezTo>
                    <a:cubicBezTo>
                      <a:pt x="27" y="42"/>
                      <a:pt x="27" y="42"/>
                      <a:pt x="27" y="42"/>
                    </a:cubicBezTo>
                    <a:cubicBezTo>
                      <a:pt x="27" y="42"/>
                      <a:pt x="28" y="42"/>
                      <a:pt x="28" y="42"/>
                    </a:cubicBezTo>
                    <a:cubicBezTo>
                      <a:pt x="28" y="43"/>
                      <a:pt x="28" y="43"/>
                      <a:pt x="28" y="43"/>
                    </a:cubicBezTo>
                    <a:cubicBezTo>
                      <a:pt x="28" y="43"/>
                      <a:pt x="28" y="43"/>
                      <a:pt x="28" y="43"/>
                    </a:cubicBezTo>
                    <a:cubicBezTo>
                      <a:pt x="28" y="44"/>
                      <a:pt x="28" y="44"/>
                      <a:pt x="28" y="44"/>
                    </a:cubicBezTo>
                    <a:cubicBezTo>
                      <a:pt x="28" y="45"/>
                      <a:pt x="28" y="45"/>
                      <a:pt x="28" y="45"/>
                    </a:cubicBezTo>
                    <a:cubicBezTo>
                      <a:pt x="27" y="46"/>
                      <a:pt x="27" y="46"/>
                      <a:pt x="27" y="46"/>
                    </a:cubicBezTo>
                    <a:cubicBezTo>
                      <a:pt x="27" y="47"/>
                      <a:pt x="27" y="47"/>
                      <a:pt x="27" y="47"/>
                    </a:cubicBezTo>
                    <a:cubicBezTo>
                      <a:pt x="27" y="50"/>
                      <a:pt x="27" y="50"/>
                      <a:pt x="27" y="50"/>
                    </a:cubicBezTo>
                    <a:cubicBezTo>
                      <a:pt x="27" y="50"/>
                      <a:pt x="27" y="50"/>
                      <a:pt x="27" y="50"/>
                    </a:cubicBezTo>
                    <a:cubicBezTo>
                      <a:pt x="26" y="51"/>
                      <a:pt x="26" y="51"/>
                      <a:pt x="26" y="51"/>
                    </a:cubicBezTo>
                    <a:cubicBezTo>
                      <a:pt x="26" y="51"/>
                      <a:pt x="26" y="51"/>
                      <a:pt x="26" y="51"/>
                    </a:cubicBezTo>
                    <a:cubicBezTo>
                      <a:pt x="26" y="52"/>
                      <a:pt x="26" y="52"/>
                      <a:pt x="26" y="52"/>
                    </a:cubicBezTo>
                    <a:cubicBezTo>
                      <a:pt x="26" y="52"/>
                      <a:pt x="26" y="53"/>
                      <a:pt x="26" y="53"/>
                    </a:cubicBezTo>
                    <a:cubicBezTo>
                      <a:pt x="24" y="55"/>
                      <a:pt x="24" y="55"/>
                      <a:pt x="24" y="55"/>
                    </a:cubicBezTo>
                    <a:cubicBezTo>
                      <a:pt x="24" y="55"/>
                      <a:pt x="24" y="55"/>
                      <a:pt x="24" y="55"/>
                    </a:cubicBezTo>
                    <a:cubicBezTo>
                      <a:pt x="24" y="55"/>
                      <a:pt x="24" y="55"/>
                      <a:pt x="24" y="55"/>
                    </a:cubicBezTo>
                    <a:cubicBezTo>
                      <a:pt x="24" y="55"/>
                      <a:pt x="23" y="56"/>
                      <a:pt x="23" y="56"/>
                    </a:cubicBezTo>
                    <a:cubicBezTo>
                      <a:pt x="23" y="56"/>
                      <a:pt x="23" y="56"/>
                      <a:pt x="23" y="56"/>
                    </a:cubicBezTo>
                    <a:cubicBezTo>
                      <a:pt x="22" y="56"/>
                      <a:pt x="22" y="57"/>
                      <a:pt x="22" y="57"/>
                    </a:cubicBezTo>
                    <a:cubicBezTo>
                      <a:pt x="21" y="58"/>
                      <a:pt x="21" y="58"/>
                      <a:pt x="21" y="58"/>
                    </a:cubicBezTo>
                    <a:cubicBezTo>
                      <a:pt x="21" y="58"/>
                      <a:pt x="21" y="58"/>
                      <a:pt x="21" y="58"/>
                    </a:cubicBezTo>
                    <a:cubicBezTo>
                      <a:pt x="21" y="58"/>
                      <a:pt x="21" y="58"/>
                      <a:pt x="21" y="58"/>
                    </a:cubicBezTo>
                    <a:cubicBezTo>
                      <a:pt x="21" y="58"/>
                      <a:pt x="21" y="59"/>
                      <a:pt x="22" y="59"/>
                    </a:cubicBezTo>
                    <a:cubicBezTo>
                      <a:pt x="23" y="59"/>
                      <a:pt x="23" y="59"/>
                      <a:pt x="23" y="59"/>
                    </a:cubicBezTo>
                    <a:cubicBezTo>
                      <a:pt x="23" y="59"/>
                      <a:pt x="23" y="61"/>
                      <a:pt x="24" y="61"/>
                    </a:cubicBezTo>
                    <a:cubicBezTo>
                      <a:pt x="24" y="60"/>
                      <a:pt x="24" y="60"/>
                      <a:pt x="24" y="60"/>
                    </a:cubicBezTo>
                    <a:cubicBezTo>
                      <a:pt x="24" y="61"/>
                      <a:pt x="25" y="61"/>
                      <a:pt x="25" y="61"/>
                    </a:cubicBezTo>
                    <a:cubicBezTo>
                      <a:pt x="24" y="63"/>
                      <a:pt x="24" y="63"/>
                      <a:pt x="24" y="63"/>
                    </a:cubicBezTo>
                    <a:cubicBezTo>
                      <a:pt x="24" y="63"/>
                      <a:pt x="24" y="63"/>
                      <a:pt x="24" y="63"/>
                    </a:cubicBezTo>
                    <a:cubicBezTo>
                      <a:pt x="24" y="64"/>
                      <a:pt x="24" y="64"/>
                      <a:pt x="24" y="64"/>
                    </a:cubicBezTo>
                    <a:cubicBezTo>
                      <a:pt x="24" y="65"/>
                      <a:pt x="24" y="64"/>
                      <a:pt x="24" y="64"/>
                    </a:cubicBezTo>
                    <a:cubicBezTo>
                      <a:pt x="23" y="66"/>
                      <a:pt x="23" y="66"/>
                      <a:pt x="23" y="66"/>
                    </a:cubicBezTo>
                    <a:cubicBezTo>
                      <a:pt x="23" y="66"/>
                      <a:pt x="23" y="66"/>
                      <a:pt x="23" y="66"/>
                    </a:cubicBezTo>
                    <a:cubicBezTo>
                      <a:pt x="22" y="66"/>
                      <a:pt x="22" y="66"/>
                      <a:pt x="22" y="66"/>
                    </a:cubicBezTo>
                    <a:cubicBezTo>
                      <a:pt x="22" y="66"/>
                      <a:pt x="21" y="66"/>
                      <a:pt x="21" y="66"/>
                    </a:cubicBezTo>
                    <a:cubicBezTo>
                      <a:pt x="18" y="65"/>
                      <a:pt x="18" y="65"/>
                      <a:pt x="18" y="65"/>
                    </a:cubicBezTo>
                    <a:cubicBezTo>
                      <a:pt x="18" y="65"/>
                      <a:pt x="18" y="65"/>
                      <a:pt x="18" y="65"/>
                    </a:cubicBezTo>
                    <a:cubicBezTo>
                      <a:pt x="15" y="65"/>
                      <a:pt x="15" y="65"/>
                      <a:pt x="15" y="65"/>
                    </a:cubicBezTo>
                    <a:cubicBezTo>
                      <a:pt x="15" y="65"/>
                      <a:pt x="15" y="65"/>
                      <a:pt x="14" y="66"/>
                    </a:cubicBezTo>
                    <a:cubicBezTo>
                      <a:pt x="13" y="66"/>
                      <a:pt x="13" y="66"/>
                      <a:pt x="13" y="66"/>
                    </a:cubicBezTo>
                    <a:cubicBezTo>
                      <a:pt x="13" y="66"/>
                      <a:pt x="13" y="66"/>
                      <a:pt x="13" y="67"/>
                    </a:cubicBezTo>
                    <a:cubicBezTo>
                      <a:pt x="12" y="68"/>
                      <a:pt x="12" y="68"/>
                      <a:pt x="12" y="68"/>
                    </a:cubicBezTo>
                    <a:cubicBezTo>
                      <a:pt x="12" y="68"/>
                      <a:pt x="11" y="69"/>
                      <a:pt x="11" y="69"/>
                    </a:cubicBezTo>
                    <a:cubicBezTo>
                      <a:pt x="10" y="69"/>
                      <a:pt x="10" y="69"/>
                      <a:pt x="10" y="69"/>
                    </a:cubicBezTo>
                    <a:cubicBezTo>
                      <a:pt x="10" y="69"/>
                      <a:pt x="10" y="69"/>
                      <a:pt x="10" y="69"/>
                    </a:cubicBezTo>
                    <a:cubicBezTo>
                      <a:pt x="10" y="70"/>
                      <a:pt x="10" y="70"/>
                      <a:pt x="10" y="70"/>
                    </a:cubicBezTo>
                    <a:cubicBezTo>
                      <a:pt x="10" y="70"/>
                      <a:pt x="10" y="70"/>
                      <a:pt x="9" y="70"/>
                    </a:cubicBezTo>
                    <a:cubicBezTo>
                      <a:pt x="9" y="71"/>
                      <a:pt x="9" y="71"/>
                      <a:pt x="9" y="71"/>
                    </a:cubicBezTo>
                    <a:cubicBezTo>
                      <a:pt x="8" y="71"/>
                      <a:pt x="8" y="72"/>
                      <a:pt x="8" y="72"/>
                    </a:cubicBezTo>
                    <a:cubicBezTo>
                      <a:pt x="8" y="72"/>
                      <a:pt x="8" y="72"/>
                      <a:pt x="8" y="72"/>
                    </a:cubicBezTo>
                    <a:cubicBezTo>
                      <a:pt x="8" y="72"/>
                      <a:pt x="8" y="72"/>
                      <a:pt x="8" y="72"/>
                    </a:cubicBezTo>
                    <a:cubicBezTo>
                      <a:pt x="8" y="74"/>
                      <a:pt x="8" y="74"/>
                      <a:pt x="8" y="74"/>
                    </a:cubicBezTo>
                    <a:cubicBezTo>
                      <a:pt x="8" y="74"/>
                      <a:pt x="8" y="74"/>
                      <a:pt x="8" y="74"/>
                    </a:cubicBezTo>
                    <a:cubicBezTo>
                      <a:pt x="7" y="75"/>
                      <a:pt x="7" y="75"/>
                      <a:pt x="7" y="75"/>
                    </a:cubicBezTo>
                    <a:cubicBezTo>
                      <a:pt x="7" y="75"/>
                      <a:pt x="7" y="76"/>
                      <a:pt x="7" y="76"/>
                    </a:cubicBezTo>
                    <a:cubicBezTo>
                      <a:pt x="8" y="77"/>
                      <a:pt x="8" y="77"/>
                      <a:pt x="8" y="77"/>
                    </a:cubicBezTo>
                    <a:cubicBezTo>
                      <a:pt x="8" y="77"/>
                      <a:pt x="8" y="77"/>
                      <a:pt x="8" y="78"/>
                    </a:cubicBezTo>
                    <a:cubicBezTo>
                      <a:pt x="9" y="79"/>
                      <a:pt x="9" y="79"/>
                      <a:pt x="9" y="79"/>
                    </a:cubicBezTo>
                    <a:cubicBezTo>
                      <a:pt x="9" y="79"/>
                      <a:pt x="9" y="79"/>
                      <a:pt x="9" y="79"/>
                    </a:cubicBezTo>
                    <a:cubicBezTo>
                      <a:pt x="8" y="80"/>
                      <a:pt x="8" y="80"/>
                      <a:pt x="8" y="80"/>
                    </a:cubicBezTo>
                    <a:cubicBezTo>
                      <a:pt x="8" y="80"/>
                      <a:pt x="8" y="80"/>
                      <a:pt x="8" y="80"/>
                    </a:cubicBezTo>
                    <a:cubicBezTo>
                      <a:pt x="8" y="82"/>
                      <a:pt x="8" y="82"/>
                      <a:pt x="8" y="82"/>
                    </a:cubicBezTo>
                    <a:cubicBezTo>
                      <a:pt x="8" y="82"/>
                      <a:pt x="8" y="82"/>
                      <a:pt x="8" y="82"/>
                    </a:cubicBezTo>
                    <a:cubicBezTo>
                      <a:pt x="8" y="83"/>
                      <a:pt x="8" y="83"/>
                      <a:pt x="8" y="83"/>
                    </a:cubicBezTo>
                    <a:cubicBezTo>
                      <a:pt x="7" y="83"/>
                      <a:pt x="7" y="83"/>
                      <a:pt x="8" y="84"/>
                    </a:cubicBezTo>
                    <a:cubicBezTo>
                      <a:pt x="9" y="87"/>
                      <a:pt x="9" y="87"/>
                      <a:pt x="9" y="87"/>
                    </a:cubicBezTo>
                    <a:cubicBezTo>
                      <a:pt x="10" y="87"/>
                      <a:pt x="10" y="88"/>
                      <a:pt x="10" y="88"/>
                    </a:cubicBezTo>
                    <a:cubicBezTo>
                      <a:pt x="8" y="94"/>
                      <a:pt x="8" y="94"/>
                      <a:pt x="8" y="94"/>
                    </a:cubicBezTo>
                    <a:cubicBezTo>
                      <a:pt x="8" y="94"/>
                      <a:pt x="8" y="94"/>
                      <a:pt x="8" y="94"/>
                    </a:cubicBezTo>
                    <a:cubicBezTo>
                      <a:pt x="10" y="96"/>
                      <a:pt x="10" y="96"/>
                      <a:pt x="10" y="96"/>
                    </a:cubicBezTo>
                    <a:cubicBezTo>
                      <a:pt x="11" y="96"/>
                      <a:pt x="11" y="96"/>
                      <a:pt x="11" y="96"/>
                    </a:cubicBezTo>
                    <a:cubicBezTo>
                      <a:pt x="11" y="96"/>
                      <a:pt x="11" y="96"/>
                      <a:pt x="11" y="96"/>
                    </a:cubicBezTo>
                    <a:cubicBezTo>
                      <a:pt x="12" y="96"/>
                      <a:pt x="12" y="96"/>
                      <a:pt x="12" y="96"/>
                    </a:cubicBezTo>
                    <a:cubicBezTo>
                      <a:pt x="14" y="97"/>
                      <a:pt x="14" y="97"/>
                      <a:pt x="14" y="97"/>
                    </a:cubicBezTo>
                    <a:cubicBezTo>
                      <a:pt x="14" y="97"/>
                      <a:pt x="14" y="98"/>
                      <a:pt x="14" y="98"/>
                    </a:cubicBezTo>
                    <a:cubicBezTo>
                      <a:pt x="14" y="99"/>
                      <a:pt x="14" y="99"/>
                      <a:pt x="14" y="99"/>
                    </a:cubicBezTo>
                    <a:cubicBezTo>
                      <a:pt x="14" y="99"/>
                      <a:pt x="14" y="99"/>
                      <a:pt x="13" y="99"/>
                    </a:cubicBezTo>
                    <a:cubicBezTo>
                      <a:pt x="13" y="100"/>
                      <a:pt x="13" y="100"/>
                      <a:pt x="13" y="100"/>
                    </a:cubicBezTo>
                    <a:cubicBezTo>
                      <a:pt x="13" y="100"/>
                      <a:pt x="13" y="100"/>
                      <a:pt x="13" y="100"/>
                    </a:cubicBezTo>
                    <a:cubicBezTo>
                      <a:pt x="13" y="101"/>
                      <a:pt x="13" y="101"/>
                      <a:pt x="13" y="101"/>
                    </a:cubicBezTo>
                    <a:cubicBezTo>
                      <a:pt x="13" y="101"/>
                      <a:pt x="13" y="101"/>
                      <a:pt x="12" y="101"/>
                    </a:cubicBezTo>
                    <a:cubicBezTo>
                      <a:pt x="9" y="102"/>
                      <a:pt x="9" y="102"/>
                      <a:pt x="9" y="102"/>
                    </a:cubicBezTo>
                    <a:cubicBezTo>
                      <a:pt x="9" y="102"/>
                      <a:pt x="9" y="102"/>
                      <a:pt x="9" y="102"/>
                    </a:cubicBezTo>
                    <a:cubicBezTo>
                      <a:pt x="10" y="104"/>
                      <a:pt x="10" y="104"/>
                      <a:pt x="10" y="104"/>
                    </a:cubicBezTo>
                    <a:cubicBezTo>
                      <a:pt x="10" y="104"/>
                      <a:pt x="10" y="104"/>
                      <a:pt x="10" y="105"/>
                    </a:cubicBezTo>
                    <a:cubicBezTo>
                      <a:pt x="10" y="106"/>
                      <a:pt x="10" y="106"/>
                      <a:pt x="10" y="106"/>
                    </a:cubicBezTo>
                    <a:cubicBezTo>
                      <a:pt x="10" y="106"/>
                      <a:pt x="10" y="106"/>
                      <a:pt x="10" y="106"/>
                    </a:cubicBezTo>
                    <a:cubicBezTo>
                      <a:pt x="12" y="109"/>
                      <a:pt x="12" y="109"/>
                      <a:pt x="12" y="109"/>
                    </a:cubicBezTo>
                    <a:cubicBezTo>
                      <a:pt x="12" y="109"/>
                      <a:pt x="12" y="109"/>
                      <a:pt x="12" y="109"/>
                    </a:cubicBezTo>
                    <a:cubicBezTo>
                      <a:pt x="12" y="110"/>
                      <a:pt x="12" y="110"/>
                      <a:pt x="12" y="110"/>
                    </a:cubicBezTo>
                    <a:cubicBezTo>
                      <a:pt x="12" y="110"/>
                      <a:pt x="12" y="110"/>
                      <a:pt x="12" y="110"/>
                    </a:cubicBezTo>
                    <a:cubicBezTo>
                      <a:pt x="11" y="111"/>
                      <a:pt x="11" y="111"/>
                      <a:pt x="11" y="111"/>
                    </a:cubicBezTo>
                    <a:cubicBezTo>
                      <a:pt x="11" y="111"/>
                      <a:pt x="11" y="112"/>
                      <a:pt x="11" y="112"/>
                    </a:cubicBezTo>
                    <a:cubicBezTo>
                      <a:pt x="11" y="112"/>
                      <a:pt x="11" y="112"/>
                      <a:pt x="11" y="112"/>
                    </a:cubicBezTo>
                    <a:cubicBezTo>
                      <a:pt x="11" y="112"/>
                      <a:pt x="11" y="112"/>
                      <a:pt x="11" y="113"/>
                    </a:cubicBezTo>
                    <a:cubicBezTo>
                      <a:pt x="12" y="113"/>
                      <a:pt x="12" y="113"/>
                      <a:pt x="12" y="113"/>
                    </a:cubicBezTo>
                    <a:cubicBezTo>
                      <a:pt x="12" y="113"/>
                      <a:pt x="12" y="113"/>
                      <a:pt x="12" y="113"/>
                    </a:cubicBezTo>
                    <a:cubicBezTo>
                      <a:pt x="11" y="114"/>
                      <a:pt x="11" y="114"/>
                      <a:pt x="11" y="114"/>
                    </a:cubicBezTo>
                    <a:cubicBezTo>
                      <a:pt x="11" y="114"/>
                      <a:pt x="11" y="114"/>
                      <a:pt x="11" y="114"/>
                    </a:cubicBezTo>
                    <a:cubicBezTo>
                      <a:pt x="11" y="114"/>
                      <a:pt x="11" y="114"/>
                      <a:pt x="11" y="114"/>
                    </a:cubicBezTo>
                    <a:cubicBezTo>
                      <a:pt x="11" y="115"/>
                      <a:pt x="11" y="115"/>
                      <a:pt x="11" y="115"/>
                    </a:cubicBezTo>
                    <a:cubicBezTo>
                      <a:pt x="10" y="115"/>
                      <a:pt x="10" y="115"/>
                      <a:pt x="10" y="115"/>
                    </a:cubicBezTo>
                    <a:cubicBezTo>
                      <a:pt x="10" y="115"/>
                      <a:pt x="10" y="116"/>
                      <a:pt x="10" y="116"/>
                    </a:cubicBezTo>
                    <a:cubicBezTo>
                      <a:pt x="9" y="116"/>
                      <a:pt x="9" y="116"/>
                      <a:pt x="9" y="116"/>
                    </a:cubicBezTo>
                    <a:cubicBezTo>
                      <a:pt x="9" y="116"/>
                      <a:pt x="9" y="116"/>
                      <a:pt x="9" y="116"/>
                    </a:cubicBezTo>
                    <a:cubicBezTo>
                      <a:pt x="9" y="117"/>
                      <a:pt x="9" y="117"/>
                      <a:pt x="9" y="117"/>
                    </a:cubicBezTo>
                    <a:cubicBezTo>
                      <a:pt x="9" y="117"/>
                      <a:pt x="8" y="117"/>
                      <a:pt x="8" y="117"/>
                    </a:cubicBezTo>
                    <a:cubicBezTo>
                      <a:pt x="8" y="117"/>
                      <a:pt x="8" y="117"/>
                      <a:pt x="8" y="117"/>
                    </a:cubicBezTo>
                    <a:cubicBezTo>
                      <a:pt x="8" y="117"/>
                      <a:pt x="7" y="117"/>
                      <a:pt x="7" y="117"/>
                    </a:cubicBezTo>
                    <a:cubicBezTo>
                      <a:pt x="7" y="116"/>
                      <a:pt x="7" y="116"/>
                      <a:pt x="7" y="117"/>
                    </a:cubicBezTo>
                    <a:cubicBezTo>
                      <a:pt x="6" y="117"/>
                      <a:pt x="6" y="117"/>
                      <a:pt x="6" y="117"/>
                    </a:cubicBezTo>
                    <a:cubicBezTo>
                      <a:pt x="6" y="117"/>
                      <a:pt x="6" y="117"/>
                      <a:pt x="6" y="117"/>
                    </a:cubicBezTo>
                    <a:cubicBezTo>
                      <a:pt x="6" y="118"/>
                      <a:pt x="6" y="118"/>
                      <a:pt x="7" y="118"/>
                    </a:cubicBezTo>
                    <a:cubicBezTo>
                      <a:pt x="7" y="118"/>
                      <a:pt x="7" y="118"/>
                      <a:pt x="7" y="118"/>
                    </a:cubicBezTo>
                    <a:cubicBezTo>
                      <a:pt x="7" y="118"/>
                      <a:pt x="7" y="118"/>
                      <a:pt x="7" y="118"/>
                    </a:cubicBezTo>
                    <a:cubicBezTo>
                      <a:pt x="7" y="119"/>
                      <a:pt x="7" y="119"/>
                      <a:pt x="7" y="119"/>
                    </a:cubicBezTo>
                    <a:cubicBezTo>
                      <a:pt x="6" y="119"/>
                      <a:pt x="6" y="119"/>
                      <a:pt x="6" y="119"/>
                    </a:cubicBezTo>
                    <a:cubicBezTo>
                      <a:pt x="6" y="119"/>
                      <a:pt x="6" y="119"/>
                      <a:pt x="6" y="119"/>
                    </a:cubicBezTo>
                    <a:cubicBezTo>
                      <a:pt x="5" y="119"/>
                      <a:pt x="5" y="119"/>
                      <a:pt x="5" y="119"/>
                    </a:cubicBezTo>
                    <a:cubicBezTo>
                      <a:pt x="5" y="119"/>
                      <a:pt x="5" y="119"/>
                      <a:pt x="5" y="119"/>
                    </a:cubicBezTo>
                    <a:cubicBezTo>
                      <a:pt x="4" y="119"/>
                      <a:pt x="4" y="120"/>
                      <a:pt x="4" y="120"/>
                    </a:cubicBezTo>
                    <a:cubicBezTo>
                      <a:pt x="5" y="121"/>
                      <a:pt x="5" y="121"/>
                      <a:pt x="5" y="121"/>
                    </a:cubicBezTo>
                    <a:cubicBezTo>
                      <a:pt x="5" y="121"/>
                      <a:pt x="5" y="121"/>
                      <a:pt x="5" y="121"/>
                    </a:cubicBezTo>
                    <a:cubicBezTo>
                      <a:pt x="5" y="122"/>
                      <a:pt x="5" y="122"/>
                      <a:pt x="5" y="122"/>
                    </a:cubicBezTo>
                    <a:cubicBezTo>
                      <a:pt x="5" y="123"/>
                      <a:pt x="5" y="123"/>
                      <a:pt x="5" y="123"/>
                    </a:cubicBezTo>
                    <a:cubicBezTo>
                      <a:pt x="5" y="123"/>
                      <a:pt x="6" y="123"/>
                      <a:pt x="6" y="124"/>
                    </a:cubicBezTo>
                    <a:cubicBezTo>
                      <a:pt x="6" y="124"/>
                      <a:pt x="6" y="124"/>
                      <a:pt x="6" y="124"/>
                    </a:cubicBezTo>
                    <a:cubicBezTo>
                      <a:pt x="6" y="124"/>
                      <a:pt x="6" y="124"/>
                      <a:pt x="6" y="124"/>
                    </a:cubicBezTo>
                    <a:cubicBezTo>
                      <a:pt x="6" y="125"/>
                      <a:pt x="6" y="125"/>
                      <a:pt x="6" y="125"/>
                    </a:cubicBezTo>
                    <a:cubicBezTo>
                      <a:pt x="6" y="125"/>
                      <a:pt x="6" y="125"/>
                      <a:pt x="6" y="125"/>
                    </a:cubicBezTo>
                    <a:cubicBezTo>
                      <a:pt x="5" y="127"/>
                      <a:pt x="5" y="127"/>
                      <a:pt x="5" y="127"/>
                    </a:cubicBezTo>
                    <a:cubicBezTo>
                      <a:pt x="5" y="127"/>
                      <a:pt x="5" y="127"/>
                      <a:pt x="5" y="128"/>
                    </a:cubicBezTo>
                    <a:cubicBezTo>
                      <a:pt x="5" y="128"/>
                      <a:pt x="5" y="128"/>
                      <a:pt x="5" y="128"/>
                    </a:cubicBezTo>
                    <a:cubicBezTo>
                      <a:pt x="5" y="129"/>
                      <a:pt x="5" y="129"/>
                      <a:pt x="4" y="129"/>
                    </a:cubicBezTo>
                    <a:cubicBezTo>
                      <a:pt x="4" y="129"/>
                      <a:pt x="4" y="129"/>
                      <a:pt x="4" y="129"/>
                    </a:cubicBezTo>
                    <a:cubicBezTo>
                      <a:pt x="4" y="129"/>
                      <a:pt x="4" y="129"/>
                      <a:pt x="4" y="129"/>
                    </a:cubicBezTo>
                    <a:cubicBezTo>
                      <a:pt x="4" y="130"/>
                      <a:pt x="4" y="130"/>
                      <a:pt x="3" y="129"/>
                    </a:cubicBezTo>
                    <a:cubicBezTo>
                      <a:pt x="3" y="129"/>
                      <a:pt x="3" y="129"/>
                      <a:pt x="3" y="129"/>
                    </a:cubicBezTo>
                    <a:cubicBezTo>
                      <a:pt x="3" y="129"/>
                      <a:pt x="3" y="129"/>
                      <a:pt x="3" y="129"/>
                    </a:cubicBezTo>
                    <a:cubicBezTo>
                      <a:pt x="3" y="128"/>
                      <a:pt x="3" y="128"/>
                      <a:pt x="3" y="128"/>
                    </a:cubicBezTo>
                    <a:cubicBezTo>
                      <a:pt x="3" y="128"/>
                      <a:pt x="3" y="128"/>
                      <a:pt x="3" y="128"/>
                    </a:cubicBezTo>
                    <a:cubicBezTo>
                      <a:pt x="3" y="128"/>
                      <a:pt x="3" y="128"/>
                      <a:pt x="3" y="128"/>
                    </a:cubicBezTo>
                    <a:cubicBezTo>
                      <a:pt x="3" y="127"/>
                      <a:pt x="2" y="127"/>
                      <a:pt x="2" y="127"/>
                    </a:cubicBezTo>
                    <a:cubicBezTo>
                      <a:pt x="2" y="127"/>
                      <a:pt x="2" y="127"/>
                      <a:pt x="2" y="127"/>
                    </a:cubicBezTo>
                    <a:cubicBezTo>
                      <a:pt x="2" y="127"/>
                      <a:pt x="2" y="127"/>
                      <a:pt x="2" y="127"/>
                    </a:cubicBezTo>
                    <a:cubicBezTo>
                      <a:pt x="2" y="127"/>
                      <a:pt x="2" y="127"/>
                      <a:pt x="2" y="127"/>
                    </a:cubicBezTo>
                    <a:cubicBezTo>
                      <a:pt x="1" y="127"/>
                      <a:pt x="1" y="127"/>
                      <a:pt x="1" y="127"/>
                    </a:cubicBezTo>
                    <a:cubicBezTo>
                      <a:pt x="1" y="127"/>
                      <a:pt x="1" y="127"/>
                      <a:pt x="1" y="128"/>
                    </a:cubicBezTo>
                    <a:cubicBezTo>
                      <a:pt x="1" y="128"/>
                      <a:pt x="1" y="128"/>
                      <a:pt x="0" y="128"/>
                    </a:cubicBezTo>
                    <a:cubicBezTo>
                      <a:pt x="0" y="128"/>
                      <a:pt x="1" y="128"/>
                      <a:pt x="1" y="128"/>
                    </a:cubicBezTo>
                    <a:cubicBezTo>
                      <a:pt x="1" y="129"/>
                      <a:pt x="0" y="129"/>
                      <a:pt x="0" y="130"/>
                    </a:cubicBezTo>
                    <a:cubicBezTo>
                      <a:pt x="0" y="130"/>
                      <a:pt x="0" y="131"/>
                      <a:pt x="0" y="132"/>
                    </a:cubicBezTo>
                    <a:cubicBezTo>
                      <a:pt x="0" y="132"/>
                      <a:pt x="1" y="133"/>
                      <a:pt x="1" y="133"/>
                    </a:cubicBezTo>
                    <a:cubicBezTo>
                      <a:pt x="1" y="135"/>
                      <a:pt x="1" y="134"/>
                      <a:pt x="1" y="135"/>
                    </a:cubicBezTo>
                    <a:cubicBezTo>
                      <a:pt x="1" y="135"/>
                      <a:pt x="1" y="136"/>
                      <a:pt x="1" y="136"/>
                    </a:cubicBezTo>
                    <a:cubicBezTo>
                      <a:pt x="1" y="137"/>
                      <a:pt x="1" y="137"/>
                      <a:pt x="1" y="136"/>
                    </a:cubicBezTo>
                    <a:cubicBezTo>
                      <a:pt x="2" y="136"/>
                      <a:pt x="2" y="137"/>
                      <a:pt x="2" y="137"/>
                    </a:cubicBezTo>
                    <a:cubicBezTo>
                      <a:pt x="2" y="137"/>
                      <a:pt x="2" y="138"/>
                      <a:pt x="2" y="138"/>
                    </a:cubicBezTo>
                    <a:cubicBezTo>
                      <a:pt x="2" y="139"/>
                      <a:pt x="2" y="140"/>
                      <a:pt x="2" y="140"/>
                    </a:cubicBezTo>
                    <a:cubicBezTo>
                      <a:pt x="3" y="140"/>
                      <a:pt x="3" y="140"/>
                      <a:pt x="3" y="141"/>
                    </a:cubicBezTo>
                    <a:cubicBezTo>
                      <a:pt x="4" y="142"/>
                      <a:pt x="5" y="138"/>
                      <a:pt x="5" y="140"/>
                    </a:cubicBezTo>
                    <a:cubicBezTo>
                      <a:pt x="5" y="140"/>
                      <a:pt x="4" y="141"/>
                      <a:pt x="4" y="142"/>
                    </a:cubicBezTo>
                    <a:cubicBezTo>
                      <a:pt x="4" y="142"/>
                      <a:pt x="4" y="143"/>
                      <a:pt x="4" y="143"/>
                    </a:cubicBezTo>
                    <a:cubicBezTo>
                      <a:pt x="4" y="144"/>
                      <a:pt x="4" y="144"/>
                      <a:pt x="4" y="145"/>
                    </a:cubicBezTo>
                    <a:cubicBezTo>
                      <a:pt x="4" y="146"/>
                      <a:pt x="5" y="144"/>
                      <a:pt x="5" y="144"/>
                    </a:cubicBezTo>
                    <a:cubicBezTo>
                      <a:pt x="5" y="145"/>
                      <a:pt x="5" y="145"/>
                      <a:pt x="5" y="146"/>
                    </a:cubicBezTo>
                    <a:cubicBezTo>
                      <a:pt x="6" y="146"/>
                      <a:pt x="6" y="145"/>
                      <a:pt x="6" y="145"/>
                    </a:cubicBezTo>
                    <a:cubicBezTo>
                      <a:pt x="7" y="146"/>
                      <a:pt x="6" y="147"/>
                      <a:pt x="6" y="148"/>
                    </a:cubicBezTo>
                    <a:cubicBezTo>
                      <a:pt x="7" y="148"/>
                      <a:pt x="7" y="148"/>
                      <a:pt x="8" y="148"/>
                    </a:cubicBezTo>
                    <a:cubicBezTo>
                      <a:pt x="8" y="148"/>
                      <a:pt x="8" y="149"/>
                      <a:pt x="8" y="150"/>
                    </a:cubicBezTo>
                    <a:cubicBezTo>
                      <a:pt x="8" y="151"/>
                      <a:pt x="9" y="151"/>
                      <a:pt x="10" y="152"/>
                    </a:cubicBezTo>
                    <a:cubicBezTo>
                      <a:pt x="10" y="153"/>
                      <a:pt x="10" y="153"/>
                      <a:pt x="10" y="153"/>
                    </a:cubicBezTo>
                    <a:cubicBezTo>
                      <a:pt x="10" y="154"/>
                      <a:pt x="11" y="153"/>
                      <a:pt x="11" y="154"/>
                    </a:cubicBezTo>
                    <a:cubicBezTo>
                      <a:pt x="11" y="154"/>
                      <a:pt x="11" y="154"/>
                      <a:pt x="12" y="155"/>
                    </a:cubicBezTo>
                    <a:cubicBezTo>
                      <a:pt x="12" y="155"/>
                      <a:pt x="12" y="156"/>
                      <a:pt x="12" y="156"/>
                    </a:cubicBezTo>
                    <a:cubicBezTo>
                      <a:pt x="13" y="157"/>
                      <a:pt x="13" y="156"/>
                      <a:pt x="14" y="156"/>
                    </a:cubicBezTo>
                    <a:cubicBezTo>
                      <a:pt x="14" y="157"/>
                      <a:pt x="14" y="157"/>
                      <a:pt x="15" y="157"/>
                    </a:cubicBezTo>
                    <a:cubicBezTo>
                      <a:pt x="15" y="157"/>
                      <a:pt x="15" y="158"/>
                      <a:pt x="14" y="159"/>
                    </a:cubicBezTo>
                    <a:cubicBezTo>
                      <a:pt x="14" y="159"/>
                      <a:pt x="12" y="157"/>
                      <a:pt x="12" y="159"/>
                    </a:cubicBezTo>
                    <a:cubicBezTo>
                      <a:pt x="13" y="160"/>
                      <a:pt x="13" y="160"/>
                      <a:pt x="13" y="160"/>
                    </a:cubicBezTo>
                    <a:cubicBezTo>
                      <a:pt x="13" y="160"/>
                      <a:pt x="14" y="160"/>
                      <a:pt x="14" y="160"/>
                    </a:cubicBezTo>
                    <a:cubicBezTo>
                      <a:pt x="14" y="161"/>
                      <a:pt x="14" y="161"/>
                      <a:pt x="13" y="161"/>
                    </a:cubicBezTo>
                    <a:cubicBezTo>
                      <a:pt x="13" y="161"/>
                      <a:pt x="13" y="161"/>
                      <a:pt x="13" y="161"/>
                    </a:cubicBezTo>
                    <a:cubicBezTo>
                      <a:pt x="13" y="161"/>
                      <a:pt x="12" y="160"/>
                      <a:pt x="12" y="160"/>
                    </a:cubicBezTo>
                    <a:cubicBezTo>
                      <a:pt x="11" y="160"/>
                      <a:pt x="11" y="160"/>
                      <a:pt x="11" y="160"/>
                    </a:cubicBezTo>
                    <a:cubicBezTo>
                      <a:pt x="11" y="160"/>
                      <a:pt x="11" y="161"/>
                      <a:pt x="11" y="161"/>
                    </a:cubicBezTo>
                    <a:cubicBezTo>
                      <a:pt x="12" y="161"/>
                      <a:pt x="12" y="161"/>
                      <a:pt x="11" y="161"/>
                    </a:cubicBezTo>
                    <a:cubicBezTo>
                      <a:pt x="11" y="161"/>
                      <a:pt x="12" y="162"/>
                      <a:pt x="12" y="162"/>
                    </a:cubicBezTo>
                    <a:cubicBezTo>
                      <a:pt x="13" y="163"/>
                      <a:pt x="12" y="164"/>
                      <a:pt x="13" y="165"/>
                    </a:cubicBezTo>
                    <a:cubicBezTo>
                      <a:pt x="14" y="165"/>
                      <a:pt x="14" y="165"/>
                      <a:pt x="14" y="166"/>
                    </a:cubicBezTo>
                    <a:cubicBezTo>
                      <a:pt x="14" y="166"/>
                      <a:pt x="15" y="166"/>
                      <a:pt x="14" y="166"/>
                    </a:cubicBezTo>
                    <a:cubicBezTo>
                      <a:pt x="14" y="166"/>
                      <a:pt x="14" y="167"/>
                      <a:pt x="14" y="167"/>
                    </a:cubicBezTo>
                    <a:cubicBezTo>
                      <a:pt x="15" y="167"/>
                      <a:pt x="15" y="167"/>
                      <a:pt x="15" y="167"/>
                    </a:cubicBezTo>
                    <a:cubicBezTo>
                      <a:pt x="15" y="167"/>
                      <a:pt x="16" y="167"/>
                      <a:pt x="15" y="168"/>
                    </a:cubicBezTo>
                    <a:cubicBezTo>
                      <a:pt x="15" y="168"/>
                      <a:pt x="14" y="168"/>
                      <a:pt x="14" y="168"/>
                    </a:cubicBezTo>
                    <a:cubicBezTo>
                      <a:pt x="14" y="168"/>
                      <a:pt x="14" y="169"/>
                      <a:pt x="14" y="169"/>
                    </a:cubicBezTo>
                    <a:cubicBezTo>
                      <a:pt x="14" y="170"/>
                      <a:pt x="15" y="170"/>
                      <a:pt x="15" y="170"/>
                    </a:cubicBezTo>
                    <a:cubicBezTo>
                      <a:pt x="15" y="170"/>
                      <a:pt x="14" y="170"/>
                      <a:pt x="14" y="170"/>
                    </a:cubicBezTo>
                    <a:cubicBezTo>
                      <a:pt x="14" y="170"/>
                      <a:pt x="13" y="171"/>
                      <a:pt x="14" y="171"/>
                    </a:cubicBezTo>
                    <a:cubicBezTo>
                      <a:pt x="14" y="171"/>
                      <a:pt x="15" y="170"/>
                      <a:pt x="15" y="170"/>
                    </a:cubicBezTo>
                    <a:cubicBezTo>
                      <a:pt x="15" y="171"/>
                      <a:pt x="15" y="171"/>
                      <a:pt x="15" y="171"/>
                    </a:cubicBezTo>
                    <a:cubicBezTo>
                      <a:pt x="16" y="171"/>
                      <a:pt x="16" y="171"/>
                      <a:pt x="16" y="171"/>
                    </a:cubicBezTo>
                    <a:cubicBezTo>
                      <a:pt x="17" y="171"/>
                      <a:pt x="17" y="171"/>
                      <a:pt x="18" y="171"/>
                    </a:cubicBezTo>
                    <a:cubicBezTo>
                      <a:pt x="18" y="171"/>
                      <a:pt x="19" y="171"/>
                      <a:pt x="19" y="171"/>
                    </a:cubicBezTo>
                    <a:cubicBezTo>
                      <a:pt x="19" y="170"/>
                      <a:pt x="19" y="170"/>
                      <a:pt x="20" y="170"/>
                    </a:cubicBezTo>
                    <a:cubicBezTo>
                      <a:pt x="20" y="170"/>
                      <a:pt x="20" y="170"/>
                      <a:pt x="21" y="170"/>
                    </a:cubicBezTo>
                    <a:cubicBezTo>
                      <a:pt x="21" y="170"/>
                      <a:pt x="22" y="170"/>
                      <a:pt x="22" y="170"/>
                    </a:cubicBezTo>
                    <a:cubicBezTo>
                      <a:pt x="23" y="170"/>
                      <a:pt x="23" y="170"/>
                      <a:pt x="23" y="170"/>
                    </a:cubicBezTo>
                    <a:cubicBezTo>
                      <a:pt x="23" y="171"/>
                      <a:pt x="25" y="171"/>
                      <a:pt x="25" y="170"/>
                    </a:cubicBezTo>
                    <a:cubicBezTo>
                      <a:pt x="25" y="170"/>
                      <a:pt x="26" y="170"/>
                      <a:pt x="26" y="169"/>
                    </a:cubicBezTo>
                    <a:cubicBezTo>
                      <a:pt x="26" y="169"/>
                      <a:pt x="26" y="168"/>
                      <a:pt x="26" y="168"/>
                    </a:cubicBezTo>
                    <a:cubicBezTo>
                      <a:pt x="25" y="167"/>
                      <a:pt x="25" y="167"/>
                      <a:pt x="25" y="167"/>
                    </a:cubicBezTo>
                    <a:cubicBezTo>
                      <a:pt x="25" y="167"/>
                      <a:pt x="25" y="167"/>
                      <a:pt x="25" y="167"/>
                    </a:cubicBezTo>
                    <a:cubicBezTo>
                      <a:pt x="25" y="166"/>
                      <a:pt x="25" y="166"/>
                      <a:pt x="25" y="165"/>
                    </a:cubicBezTo>
                    <a:cubicBezTo>
                      <a:pt x="25" y="165"/>
                      <a:pt x="25" y="165"/>
                      <a:pt x="26" y="165"/>
                    </a:cubicBezTo>
                    <a:cubicBezTo>
                      <a:pt x="26" y="165"/>
                      <a:pt x="26" y="164"/>
                      <a:pt x="26" y="164"/>
                    </a:cubicBezTo>
                    <a:cubicBezTo>
                      <a:pt x="27" y="163"/>
                      <a:pt x="27" y="163"/>
                      <a:pt x="28" y="163"/>
                    </a:cubicBezTo>
                    <a:cubicBezTo>
                      <a:pt x="28" y="164"/>
                      <a:pt x="29" y="164"/>
                      <a:pt x="29" y="164"/>
                    </a:cubicBezTo>
                    <a:cubicBezTo>
                      <a:pt x="29" y="163"/>
                      <a:pt x="29" y="163"/>
                      <a:pt x="29" y="162"/>
                    </a:cubicBezTo>
                    <a:cubicBezTo>
                      <a:pt x="29" y="162"/>
                      <a:pt x="30" y="162"/>
                      <a:pt x="30" y="162"/>
                    </a:cubicBezTo>
                    <a:cubicBezTo>
                      <a:pt x="30" y="162"/>
                      <a:pt x="30" y="162"/>
                      <a:pt x="31" y="162"/>
                    </a:cubicBezTo>
                    <a:cubicBezTo>
                      <a:pt x="31" y="162"/>
                      <a:pt x="32" y="162"/>
                      <a:pt x="32" y="162"/>
                    </a:cubicBezTo>
                    <a:cubicBezTo>
                      <a:pt x="33" y="162"/>
                      <a:pt x="33" y="162"/>
                      <a:pt x="34" y="162"/>
                    </a:cubicBezTo>
                    <a:cubicBezTo>
                      <a:pt x="34" y="162"/>
                      <a:pt x="33" y="162"/>
                      <a:pt x="35" y="162"/>
                    </a:cubicBezTo>
                    <a:cubicBezTo>
                      <a:pt x="35" y="162"/>
                      <a:pt x="36" y="162"/>
                      <a:pt x="36" y="162"/>
                    </a:cubicBezTo>
                    <a:cubicBezTo>
                      <a:pt x="37" y="162"/>
                      <a:pt x="37" y="162"/>
                      <a:pt x="37" y="162"/>
                    </a:cubicBezTo>
                    <a:cubicBezTo>
                      <a:pt x="37" y="162"/>
                      <a:pt x="37" y="162"/>
                      <a:pt x="37" y="163"/>
                    </a:cubicBezTo>
                    <a:cubicBezTo>
                      <a:pt x="38" y="163"/>
                      <a:pt x="38" y="162"/>
                      <a:pt x="39" y="161"/>
                    </a:cubicBezTo>
                    <a:cubicBezTo>
                      <a:pt x="39" y="161"/>
                      <a:pt x="39" y="161"/>
                      <a:pt x="40" y="161"/>
                    </a:cubicBezTo>
                    <a:cubicBezTo>
                      <a:pt x="40" y="160"/>
                      <a:pt x="40" y="160"/>
                      <a:pt x="40" y="160"/>
                    </a:cubicBezTo>
                    <a:cubicBezTo>
                      <a:pt x="40" y="159"/>
                      <a:pt x="41" y="158"/>
                      <a:pt x="41" y="157"/>
                    </a:cubicBezTo>
                    <a:cubicBezTo>
                      <a:pt x="41" y="157"/>
                      <a:pt x="41" y="157"/>
                      <a:pt x="41" y="156"/>
                    </a:cubicBezTo>
                    <a:cubicBezTo>
                      <a:pt x="41" y="156"/>
                      <a:pt x="42" y="157"/>
                      <a:pt x="42" y="156"/>
                    </a:cubicBezTo>
                    <a:cubicBezTo>
                      <a:pt x="42" y="156"/>
                      <a:pt x="42" y="155"/>
                      <a:pt x="42" y="155"/>
                    </a:cubicBezTo>
                    <a:cubicBezTo>
                      <a:pt x="42" y="155"/>
                      <a:pt x="42" y="154"/>
                      <a:pt x="43" y="154"/>
                    </a:cubicBezTo>
                    <a:cubicBezTo>
                      <a:pt x="43" y="154"/>
                      <a:pt x="43" y="153"/>
                      <a:pt x="43" y="153"/>
                    </a:cubicBezTo>
                    <a:cubicBezTo>
                      <a:pt x="43" y="152"/>
                      <a:pt x="43" y="152"/>
                      <a:pt x="44" y="152"/>
                    </a:cubicBezTo>
                    <a:cubicBezTo>
                      <a:pt x="44" y="151"/>
                      <a:pt x="43" y="150"/>
                      <a:pt x="43" y="150"/>
                    </a:cubicBezTo>
                    <a:cubicBezTo>
                      <a:pt x="43" y="148"/>
                      <a:pt x="44" y="149"/>
                      <a:pt x="44" y="148"/>
                    </a:cubicBezTo>
                    <a:cubicBezTo>
                      <a:pt x="44" y="148"/>
                      <a:pt x="44" y="149"/>
                      <a:pt x="44" y="148"/>
                    </a:cubicBezTo>
                    <a:cubicBezTo>
                      <a:pt x="44" y="147"/>
                      <a:pt x="44" y="148"/>
                      <a:pt x="45" y="148"/>
                    </a:cubicBezTo>
                    <a:cubicBezTo>
                      <a:pt x="45" y="147"/>
                      <a:pt x="45" y="147"/>
                      <a:pt x="45" y="147"/>
                    </a:cubicBezTo>
                    <a:cubicBezTo>
                      <a:pt x="45" y="146"/>
                      <a:pt x="45" y="146"/>
                      <a:pt x="45" y="146"/>
                    </a:cubicBezTo>
                    <a:cubicBezTo>
                      <a:pt x="45" y="145"/>
                      <a:pt x="42" y="146"/>
                      <a:pt x="44" y="145"/>
                    </a:cubicBezTo>
                    <a:cubicBezTo>
                      <a:pt x="44" y="145"/>
                      <a:pt x="43" y="144"/>
                      <a:pt x="45" y="144"/>
                    </a:cubicBezTo>
                    <a:cubicBezTo>
                      <a:pt x="45" y="145"/>
                      <a:pt x="45" y="144"/>
                      <a:pt x="45" y="144"/>
                    </a:cubicBezTo>
                    <a:cubicBezTo>
                      <a:pt x="45" y="144"/>
                      <a:pt x="45" y="144"/>
                      <a:pt x="45" y="144"/>
                    </a:cubicBezTo>
                    <a:cubicBezTo>
                      <a:pt x="46" y="144"/>
                      <a:pt x="45" y="142"/>
                      <a:pt x="45" y="143"/>
                    </a:cubicBezTo>
                    <a:cubicBezTo>
                      <a:pt x="45" y="143"/>
                      <a:pt x="44" y="143"/>
                      <a:pt x="44" y="143"/>
                    </a:cubicBezTo>
                    <a:cubicBezTo>
                      <a:pt x="44" y="142"/>
                      <a:pt x="44" y="143"/>
                      <a:pt x="43" y="142"/>
                    </a:cubicBezTo>
                    <a:cubicBezTo>
                      <a:pt x="43" y="142"/>
                      <a:pt x="45" y="143"/>
                      <a:pt x="44" y="142"/>
                    </a:cubicBezTo>
                    <a:cubicBezTo>
                      <a:pt x="44" y="142"/>
                      <a:pt x="44" y="142"/>
                      <a:pt x="44" y="142"/>
                    </a:cubicBezTo>
                    <a:cubicBezTo>
                      <a:pt x="44" y="141"/>
                      <a:pt x="45" y="143"/>
                      <a:pt x="45" y="142"/>
                    </a:cubicBezTo>
                    <a:cubicBezTo>
                      <a:pt x="45" y="142"/>
                      <a:pt x="45" y="142"/>
                      <a:pt x="45" y="142"/>
                    </a:cubicBezTo>
                    <a:cubicBezTo>
                      <a:pt x="45" y="142"/>
                      <a:pt x="46" y="142"/>
                      <a:pt x="46" y="142"/>
                    </a:cubicBezTo>
                    <a:cubicBezTo>
                      <a:pt x="46" y="141"/>
                      <a:pt x="45" y="141"/>
                      <a:pt x="46" y="141"/>
                    </a:cubicBezTo>
                    <a:cubicBezTo>
                      <a:pt x="46" y="141"/>
                      <a:pt x="46" y="140"/>
                      <a:pt x="46" y="140"/>
                    </a:cubicBezTo>
                    <a:cubicBezTo>
                      <a:pt x="45" y="139"/>
                      <a:pt x="45" y="139"/>
                      <a:pt x="46" y="140"/>
                    </a:cubicBezTo>
                    <a:cubicBezTo>
                      <a:pt x="46" y="139"/>
                      <a:pt x="46" y="139"/>
                      <a:pt x="46" y="139"/>
                    </a:cubicBezTo>
                    <a:cubicBezTo>
                      <a:pt x="47" y="138"/>
                      <a:pt x="44" y="137"/>
                      <a:pt x="46" y="138"/>
                    </a:cubicBezTo>
                    <a:cubicBezTo>
                      <a:pt x="46" y="137"/>
                      <a:pt x="45" y="137"/>
                      <a:pt x="45" y="137"/>
                    </a:cubicBezTo>
                    <a:cubicBezTo>
                      <a:pt x="45" y="137"/>
                      <a:pt x="47" y="137"/>
                      <a:pt x="46" y="137"/>
                    </a:cubicBezTo>
                    <a:cubicBezTo>
                      <a:pt x="46" y="137"/>
                      <a:pt x="46" y="136"/>
                      <a:pt x="46" y="136"/>
                    </a:cubicBezTo>
                    <a:cubicBezTo>
                      <a:pt x="46" y="136"/>
                      <a:pt x="46" y="136"/>
                      <a:pt x="45" y="136"/>
                    </a:cubicBezTo>
                    <a:cubicBezTo>
                      <a:pt x="45" y="136"/>
                      <a:pt x="46" y="136"/>
                      <a:pt x="45" y="136"/>
                    </a:cubicBezTo>
                    <a:cubicBezTo>
                      <a:pt x="44" y="135"/>
                      <a:pt x="46" y="135"/>
                      <a:pt x="46" y="135"/>
                    </a:cubicBezTo>
                    <a:cubicBezTo>
                      <a:pt x="47" y="135"/>
                      <a:pt x="47" y="135"/>
                      <a:pt x="47" y="135"/>
                    </a:cubicBezTo>
                    <a:cubicBezTo>
                      <a:pt x="47" y="135"/>
                      <a:pt x="47" y="135"/>
                      <a:pt x="46" y="134"/>
                    </a:cubicBezTo>
                    <a:cubicBezTo>
                      <a:pt x="46" y="134"/>
                      <a:pt x="46" y="134"/>
                      <a:pt x="45" y="133"/>
                    </a:cubicBezTo>
                    <a:cubicBezTo>
                      <a:pt x="44" y="133"/>
                      <a:pt x="44" y="133"/>
                      <a:pt x="43" y="133"/>
                    </a:cubicBezTo>
                    <a:cubicBezTo>
                      <a:pt x="42" y="134"/>
                      <a:pt x="42" y="133"/>
                      <a:pt x="42" y="133"/>
                    </a:cubicBezTo>
                    <a:cubicBezTo>
                      <a:pt x="40" y="132"/>
                      <a:pt x="43" y="133"/>
                      <a:pt x="46" y="133"/>
                    </a:cubicBezTo>
                    <a:cubicBezTo>
                      <a:pt x="46" y="133"/>
                      <a:pt x="48" y="134"/>
                      <a:pt x="47" y="133"/>
                    </a:cubicBezTo>
                    <a:cubicBezTo>
                      <a:pt x="47" y="132"/>
                      <a:pt x="48" y="133"/>
                      <a:pt x="48" y="133"/>
                    </a:cubicBezTo>
                    <a:cubicBezTo>
                      <a:pt x="48" y="133"/>
                      <a:pt x="49" y="132"/>
                      <a:pt x="48" y="132"/>
                    </a:cubicBezTo>
                    <a:cubicBezTo>
                      <a:pt x="48" y="132"/>
                      <a:pt x="48" y="132"/>
                      <a:pt x="49" y="132"/>
                    </a:cubicBezTo>
                    <a:cubicBezTo>
                      <a:pt x="49" y="132"/>
                      <a:pt x="50" y="133"/>
                      <a:pt x="50" y="132"/>
                    </a:cubicBezTo>
                    <a:cubicBezTo>
                      <a:pt x="50" y="131"/>
                      <a:pt x="51" y="133"/>
                      <a:pt x="51" y="132"/>
                    </a:cubicBezTo>
                    <a:cubicBezTo>
                      <a:pt x="51" y="132"/>
                      <a:pt x="51" y="132"/>
                      <a:pt x="51" y="132"/>
                    </a:cubicBezTo>
                    <a:cubicBezTo>
                      <a:pt x="51" y="132"/>
                      <a:pt x="51" y="131"/>
                      <a:pt x="51" y="131"/>
                    </a:cubicBezTo>
                    <a:cubicBezTo>
                      <a:pt x="51" y="131"/>
                      <a:pt x="52" y="131"/>
                      <a:pt x="52" y="130"/>
                    </a:cubicBezTo>
                    <a:cubicBezTo>
                      <a:pt x="50" y="129"/>
                      <a:pt x="52" y="130"/>
                      <a:pt x="52" y="130"/>
                    </a:cubicBezTo>
                    <a:cubicBezTo>
                      <a:pt x="52" y="129"/>
                      <a:pt x="52" y="128"/>
                      <a:pt x="53" y="129"/>
                    </a:cubicBezTo>
                    <a:cubicBezTo>
                      <a:pt x="53" y="129"/>
                      <a:pt x="53" y="131"/>
                      <a:pt x="53" y="130"/>
                    </a:cubicBezTo>
                    <a:cubicBezTo>
                      <a:pt x="53" y="129"/>
                      <a:pt x="54" y="129"/>
                      <a:pt x="54" y="131"/>
                    </a:cubicBezTo>
                    <a:cubicBezTo>
                      <a:pt x="54" y="131"/>
                      <a:pt x="54" y="131"/>
                      <a:pt x="54" y="131"/>
                    </a:cubicBezTo>
                    <a:cubicBezTo>
                      <a:pt x="55" y="131"/>
                      <a:pt x="55" y="130"/>
                      <a:pt x="55" y="129"/>
                    </a:cubicBezTo>
                    <a:cubicBezTo>
                      <a:pt x="55" y="129"/>
                      <a:pt x="55" y="129"/>
                      <a:pt x="55" y="128"/>
                    </a:cubicBezTo>
                    <a:cubicBezTo>
                      <a:pt x="56" y="127"/>
                      <a:pt x="56" y="127"/>
                      <a:pt x="56" y="127"/>
                    </a:cubicBezTo>
                    <a:cubicBezTo>
                      <a:pt x="57" y="127"/>
                      <a:pt x="57" y="127"/>
                      <a:pt x="58" y="127"/>
                    </a:cubicBezTo>
                    <a:cubicBezTo>
                      <a:pt x="58" y="127"/>
                      <a:pt x="59" y="129"/>
                      <a:pt x="59" y="128"/>
                    </a:cubicBezTo>
                    <a:cubicBezTo>
                      <a:pt x="61" y="127"/>
                      <a:pt x="58" y="128"/>
                      <a:pt x="59" y="127"/>
                    </a:cubicBezTo>
                    <a:cubicBezTo>
                      <a:pt x="58" y="127"/>
                      <a:pt x="57" y="126"/>
                      <a:pt x="58" y="126"/>
                    </a:cubicBezTo>
                    <a:cubicBezTo>
                      <a:pt x="60" y="127"/>
                      <a:pt x="58" y="125"/>
                      <a:pt x="59" y="126"/>
                    </a:cubicBezTo>
                    <a:cubicBezTo>
                      <a:pt x="60" y="126"/>
                      <a:pt x="60" y="127"/>
                      <a:pt x="61" y="127"/>
                    </a:cubicBezTo>
                    <a:cubicBezTo>
                      <a:pt x="61" y="127"/>
                      <a:pt x="62" y="126"/>
                      <a:pt x="62" y="125"/>
                    </a:cubicBezTo>
                    <a:cubicBezTo>
                      <a:pt x="62" y="125"/>
                      <a:pt x="62" y="124"/>
                      <a:pt x="61" y="125"/>
                    </a:cubicBezTo>
                    <a:cubicBezTo>
                      <a:pt x="60" y="126"/>
                      <a:pt x="61" y="125"/>
                      <a:pt x="60" y="125"/>
                    </a:cubicBezTo>
                    <a:cubicBezTo>
                      <a:pt x="58" y="124"/>
                      <a:pt x="58" y="126"/>
                      <a:pt x="58" y="124"/>
                    </a:cubicBezTo>
                    <a:cubicBezTo>
                      <a:pt x="58" y="123"/>
                      <a:pt x="59" y="124"/>
                      <a:pt x="59" y="124"/>
                    </a:cubicBezTo>
                    <a:cubicBezTo>
                      <a:pt x="60" y="123"/>
                      <a:pt x="61" y="123"/>
                      <a:pt x="61" y="123"/>
                    </a:cubicBezTo>
                    <a:cubicBezTo>
                      <a:pt x="60" y="124"/>
                      <a:pt x="60" y="124"/>
                      <a:pt x="60" y="124"/>
                    </a:cubicBezTo>
                    <a:cubicBezTo>
                      <a:pt x="61" y="125"/>
                      <a:pt x="61" y="124"/>
                      <a:pt x="62" y="123"/>
                    </a:cubicBezTo>
                    <a:cubicBezTo>
                      <a:pt x="64" y="122"/>
                      <a:pt x="62" y="123"/>
                      <a:pt x="62" y="122"/>
                    </a:cubicBezTo>
                    <a:cubicBezTo>
                      <a:pt x="62" y="122"/>
                      <a:pt x="62" y="121"/>
                      <a:pt x="63" y="121"/>
                    </a:cubicBezTo>
                    <a:cubicBezTo>
                      <a:pt x="63" y="122"/>
                      <a:pt x="63" y="122"/>
                      <a:pt x="63" y="122"/>
                    </a:cubicBezTo>
                    <a:cubicBezTo>
                      <a:pt x="66" y="122"/>
                      <a:pt x="63" y="120"/>
                      <a:pt x="64" y="120"/>
                    </a:cubicBezTo>
                    <a:cubicBezTo>
                      <a:pt x="64" y="120"/>
                      <a:pt x="65" y="120"/>
                      <a:pt x="65" y="120"/>
                    </a:cubicBezTo>
                    <a:cubicBezTo>
                      <a:pt x="65" y="120"/>
                      <a:pt x="65" y="119"/>
                      <a:pt x="65" y="119"/>
                    </a:cubicBezTo>
                    <a:cubicBezTo>
                      <a:pt x="64" y="119"/>
                      <a:pt x="64" y="118"/>
                      <a:pt x="65" y="119"/>
                    </a:cubicBezTo>
                    <a:cubicBezTo>
                      <a:pt x="65" y="119"/>
                      <a:pt x="66" y="119"/>
                      <a:pt x="65" y="118"/>
                    </a:cubicBezTo>
                    <a:cubicBezTo>
                      <a:pt x="64" y="118"/>
                      <a:pt x="63" y="118"/>
                      <a:pt x="63" y="118"/>
                    </a:cubicBezTo>
                    <a:cubicBezTo>
                      <a:pt x="63" y="117"/>
                      <a:pt x="62" y="117"/>
                      <a:pt x="62" y="116"/>
                    </a:cubicBezTo>
                    <a:cubicBezTo>
                      <a:pt x="62" y="116"/>
                      <a:pt x="62" y="115"/>
                      <a:pt x="61" y="114"/>
                    </a:cubicBezTo>
                    <a:cubicBezTo>
                      <a:pt x="61" y="114"/>
                      <a:pt x="61" y="113"/>
                      <a:pt x="61" y="113"/>
                    </a:cubicBezTo>
                    <a:cubicBezTo>
                      <a:pt x="61" y="113"/>
                      <a:pt x="60" y="113"/>
                      <a:pt x="60" y="114"/>
                    </a:cubicBezTo>
                    <a:cubicBezTo>
                      <a:pt x="60" y="114"/>
                      <a:pt x="60" y="115"/>
                      <a:pt x="59" y="113"/>
                    </a:cubicBezTo>
                    <a:cubicBezTo>
                      <a:pt x="59" y="113"/>
                      <a:pt x="59" y="113"/>
                      <a:pt x="58" y="113"/>
                    </a:cubicBezTo>
                    <a:cubicBezTo>
                      <a:pt x="58" y="113"/>
                      <a:pt x="58" y="112"/>
                      <a:pt x="58" y="113"/>
                    </a:cubicBezTo>
                    <a:cubicBezTo>
                      <a:pt x="59" y="113"/>
                      <a:pt x="59" y="113"/>
                      <a:pt x="59" y="113"/>
                    </a:cubicBezTo>
                    <a:cubicBezTo>
                      <a:pt x="60" y="113"/>
                      <a:pt x="59" y="112"/>
                      <a:pt x="60" y="112"/>
                    </a:cubicBezTo>
                    <a:cubicBezTo>
                      <a:pt x="60" y="112"/>
                      <a:pt x="60" y="112"/>
                      <a:pt x="59" y="112"/>
                    </a:cubicBezTo>
                    <a:cubicBezTo>
                      <a:pt x="59" y="112"/>
                      <a:pt x="59" y="112"/>
                      <a:pt x="59" y="112"/>
                    </a:cubicBezTo>
                    <a:cubicBezTo>
                      <a:pt x="59" y="111"/>
                      <a:pt x="58" y="111"/>
                      <a:pt x="58" y="111"/>
                    </a:cubicBezTo>
                    <a:cubicBezTo>
                      <a:pt x="57" y="111"/>
                      <a:pt x="57" y="111"/>
                      <a:pt x="57" y="111"/>
                    </a:cubicBezTo>
                    <a:cubicBezTo>
                      <a:pt x="57" y="111"/>
                      <a:pt x="56" y="110"/>
                      <a:pt x="56" y="111"/>
                    </a:cubicBezTo>
                    <a:cubicBezTo>
                      <a:pt x="55" y="111"/>
                      <a:pt x="56" y="110"/>
                      <a:pt x="56" y="110"/>
                    </a:cubicBezTo>
                    <a:cubicBezTo>
                      <a:pt x="55" y="109"/>
                      <a:pt x="55" y="109"/>
                      <a:pt x="53" y="110"/>
                    </a:cubicBezTo>
                    <a:cubicBezTo>
                      <a:pt x="53" y="111"/>
                      <a:pt x="52" y="111"/>
                      <a:pt x="52" y="109"/>
                    </a:cubicBezTo>
                    <a:cubicBezTo>
                      <a:pt x="51" y="109"/>
                      <a:pt x="51" y="109"/>
                      <a:pt x="52" y="109"/>
                    </a:cubicBezTo>
                    <a:cubicBezTo>
                      <a:pt x="52" y="109"/>
                      <a:pt x="52" y="108"/>
                      <a:pt x="51" y="108"/>
                    </a:cubicBezTo>
                    <a:cubicBezTo>
                      <a:pt x="50" y="109"/>
                      <a:pt x="50" y="107"/>
                      <a:pt x="50" y="107"/>
                    </a:cubicBezTo>
                    <a:cubicBezTo>
                      <a:pt x="50" y="106"/>
                      <a:pt x="47" y="106"/>
                      <a:pt x="49" y="105"/>
                    </a:cubicBezTo>
                    <a:cubicBezTo>
                      <a:pt x="49" y="104"/>
                      <a:pt x="49" y="103"/>
                      <a:pt x="49" y="103"/>
                    </a:cubicBezTo>
                    <a:cubicBezTo>
                      <a:pt x="48" y="102"/>
                      <a:pt x="49" y="101"/>
                      <a:pt x="49" y="101"/>
                    </a:cubicBezTo>
                    <a:cubicBezTo>
                      <a:pt x="49" y="100"/>
                      <a:pt x="49" y="100"/>
                      <a:pt x="49" y="100"/>
                    </a:cubicBezTo>
                    <a:cubicBezTo>
                      <a:pt x="49" y="100"/>
                      <a:pt x="49" y="99"/>
                      <a:pt x="48" y="99"/>
                    </a:cubicBezTo>
                    <a:cubicBezTo>
                      <a:pt x="49" y="99"/>
                      <a:pt x="49" y="98"/>
                      <a:pt x="49" y="98"/>
                    </a:cubicBezTo>
                    <a:cubicBezTo>
                      <a:pt x="49" y="98"/>
                      <a:pt x="49" y="98"/>
                      <a:pt x="49" y="98"/>
                    </a:cubicBezTo>
                    <a:cubicBezTo>
                      <a:pt x="49" y="98"/>
                      <a:pt x="49" y="98"/>
                      <a:pt x="49" y="98"/>
                    </a:cubicBezTo>
                    <a:cubicBezTo>
                      <a:pt x="49" y="98"/>
                      <a:pt x="48" y="97"/>
                      <a:pt x="48" y="97"/>
                    </a:cubicBezTo>
                    <a:cubicBezTo>
                      <a:pt x="48" y="97"/>
                      <a:pt x="48" y="97"/>
                      <a:pt x="48" y="97"/>
                    </a:cubicBezTo>
                    <a:cubicBezTo>
                      <a:pt x="48" y="97"/>
                      <a:pt x="48" y="97"/>
                      <a:pt x="48" y="97"/>
                    </a:cubicBezTo>
                    <a:cubicBezTo>
                      <a:pt x="48" y="97"/>
                      <a:pt x="48" y="97"/>
                      <a:pt x="49" y="97"/>
                    </a:cubicBezTo>
                    <a:cubicBezTo>
                      <a:pt x="50" y="97"/>
                      <a:pt x="49" y="96"/>
                      <a:pt x="49" y="96"/>
                    </a:cubicBezTo>
                    <a:cubicBezTo>
                      <a:pt x="49" y="96"/>
                      <a:pt x="50" y="95"/>
                      <a:pt x="50" y="96"/>
                    </a:cubicBezTo>
                    <a:cubicBezTo>
                      <a:pt x="50" y="97"/>
                      <a:pt x="51" y="97"/>
                      <a:pt x="51" y="97"/>
                    </a:cubicBezTo>
                    <a:cubicBezTo>
                      <a:pt x="51" y="95"/>
                      <a:pt x="51" y="95"/>
                      <a:pt x="51" y="95"/>
                    </a:cubicBezTo>
                    <a:cubicBezTo>
                      <a:pt x="51" y="94"/>
                      <a:pt x="50" y="96"/>
                      <a:pt x="50" y="94"/>
                    </a:cubicBezTo>
                    <a:cubicBezTo>
                      <a:pt x="50" y="94"/>
                      <a:pt x="50" y="93"/>
                      <a:pt x="50" y="92"/>
                    </a:cubicBezTo>
                    <a:cubicBezTo>
                      <a:pt x="50" y="92"/>
                      <a:pt x="50" y="92"/>
                      <a:pt x="51" y="92"/>
                    </a:cubicBezTo>
                    <a:cubicBezTo>
                      <a:pt x="51" y="91"/>
                      <a:pt x="50" y="91"/>
                      <a:pt x="51" y="90"/>
                    </a:cubicBezTo>
                    <a:cubicBezTo>
                      <a:pt x="52" y="90"/>
                      <a:pt x="52" y="90"/>
                      <a:pt x="52" y="89"/>
                    </a:cubicBezTo>
                    <a:cubicBezTo>
                      <a:pt x="52" y="89"/>
                      <a:pt x="52" y="89"/>
                      <a:pt x="51" y="89"/>
                    </a:cubicBezTo>
                    <a:cubicBezTo>
                      <a:pt x="52" y="88"/>
                      <a:pt x="51" y="88"/>
                      <a:pt x="50" y="88"/>
                    </a:cubicBezTo>
                    <a:cubicBezTo>
                      <a:pt x="50" y="88"/>
                      <a:pt x="50" y="88"/>
                      <a:pt x="50" y="88"/>
                    </a:cubicBezTo>
                    <a:cubicBezTo>
                      <a:pt x="51" y="88"/>
                      <a:pt x="52" y="88"/>
                      <a:pt x="51" y="87"/>
                    </a:cubicBezTo>
                    <a:cubicBezTo>
                      <a:pt x="50" y="87"/>
                      <a:pt x="52" y="87"/>
                      <a:pt x="53" y="87"/>
                    </a:cubicBezTo>
                    <a:cubicBezTo>
                      <a:pt x="53" y="85"/>
                      <a:pt x="53" y="83"/>
                      <a:pt x="54" y="85"/>
                    </a:cubicBezTo>
                    <a:cubicBezTo>
                      <a:pt x="55" y="86"/>
                      <a:pt x="55" y="85"/>
                      <a:pt x="55" y="85"/>
                    </a:cubicBezTo>
                    <a:cubicBezTo>
                      <a:pt x="55" y="85"/>
                      <a:pt x="56" y="84"/>
                      <a:pt x="56" y="83"/>
                    </a:cubicBezTo>
                    <a:cubicBezTo>
                      <a:pt x="54" y="82"/>
                      <a:pt x="56" y="82"/>
                      <a:pt x="57" y="82"/>
                    </a:cubicBezTo>
                    <a:cubicBezTo>
                      <a:pt x="57" y="81"/>
                      <a:pt x="55" y="82"/>
                      <a:pt x="56" y="81"/>
                    </a:cubicBezTo>
                    <a:cubicBezTo>
                      <a:pt x="57" y="79"/>
                      <a:pt x="57" y="83"/>
                      <a:pt x="58" y="81"/>
                    </a:cubicBezTo>
                    <a:cubicBezTo>
                      <a:pt x="58" y="81"/>
                      <a:pt x="59" y="81"/>
                      <a:pt x="59" y="80"/>
                    </a:cubicBezTo>
                    <a:cubicBezTo>
                      <a:pt x="59" y="78"/>
                      <a:pt x="56" y="80"/>
                      <a:pt x="59" y="78"/>
                    </a:cubicBezTo>
                    <a:cubicBezTo>
                      <a:pt x="60" y="78"/>
                      <a:pt x="61" y="76"/>
                      <a:pt x="61" y="77"/>
                    </a:cubicBezTo>
                    <a:cubicBezTo>
                      <a:pt x="61" y="78"/>
                      <a:pt x="62" y="77"/>
                      <a:pt x="62" y="77"/>
                    </a:cubicBezTo>
                    <a:cubicBezTo>
                      <a:pt x="62" y="76"/>
                      <a:pt x="62" y="75"/>
                      <a:pt x="63" y="76"/>
                    </a:cubicBezTo>
                    <a:cubicBezTo>
                      <a:pt x="64" y="76"/>
                      <a:pt x="63" y="74"/>
                      <a:pt x="64" y="75"/>
                    </a:cubicBezTo>
                    <a:cubicBezTo>
                      <a:pt x="65" y="76"/>
                      <a:pt x="65" y="76"/>
                      <a:pt x="65" y="75"/>
                    </a:cubicBezTo>
                    <a:cubicBezTo>
                      <a:pt x="65" y="75"/>
                      <a:pt x="65" y="74"/>
                      <a:pt x="65" y="74"/>
                    </a:cubicBezTo>
                    <a:cubicBezTo>
                      <a:pt x="66" y="74"/>
                      <a:pt x="66" y="75"/>
                      <a:pt x="67" y="74"/>
                    </a:cubicBezTo>
                    <a:cubicBezTo>
                      <a:pt x="68" y="74"/>
                      <a:pt x="67" y="74"/>
                      <a:pt x="67" y="73"/>
                    </a:cubicBezTo>
                    <a:cubicBezTo>
                      <a:pt x="66" y="72"/>
                      <a:pt x="66" y="72"/>
                      <a:pt x="67" y="72"/>
                    </a:cubicBezTo>
                    <a:cubicBezTo>
                      <a:pt x="68" y="72"/>
                      <a:pt x="68" y="74"/>
                      <a:pt x="68" y="74"/>
                    </a:cubicBezTo>
                    <a:cubicBezTo>
                      <a:pt x="69" y="75"/>
                      <a:pt x="69" y="74"/>
                      <a:pt x="69" y="73"/>
                    </a:cubicBezTo>
                    <a:cubicBezTo>
                      <a:pt x="69" y="73"/>
                      <a:pt x="69" y="73"/>
                      <a:pt x="70" y="72"/>
                    </a:cubicBezTo>
                    <a:cubicBezTo>
                      <a:pt x="70" y="72"/>
                      <a:pt x="71" y="72"/>
                      <a:pt x="71" y="72"/>
                    </a:cubicBezTo>
                    <a:cubicBezTo>
                      <a:pt x="72" y="71"/>
                      <a:pt x="72" y="72"/>
                      <a:pt x="72" y="72"/>
                    </a:cubicBezTo>
                    <a:cubicBezTo>
                      <a:pt x="73" y="72"/>
                      <a:pt x="73" y="71"/>
                      <a:pt x="74" y="71"/>
                    </a:cubicBezTo>
                    <a:cubicBezTo>
                      <a:pt x="74" y="72"/>
                      <a:pt x="75" y="71"/>
                      <a:pt x="75" y="70"/>
                    </a:cubicBezTo>
                    <a:cubicBezTo>
                      <a:pt x="75" y="70"/>
                      <a:pt x="76" y="69"/>
                      <a:pt x="76" y="70"/>
                    </a:cubicBezTo>
                    <a:cubicBezTo>
                      <a:pt x="76" y="70"/>
                      <a:pt x="77" y="70"/>
                      <a:pt x="77" y="69"/>
                    </a:cubicBezTo>
                    <a:cubicBezTo>
                      <a:pt x="77" y="68"/>
                      <a:pt x="78" y="69"/>
                      <a:pt x="78" y="68"/>
                    </a:cubicBezTo>
                    <a:cubicBezTo>
                      <a:pt x="78" y="68"/>
                      <a:pt x="77" y="68"/>
                      <a:pt x="78" y="67"/>
                    </a:cubicBezTo>
                    <a:cubicBezTo>
                      <a:pt x="78" y="67"/>
                      <a:pt x="78" y="66"/>
                      <a:pt x="79" y="66"/>
                    </a:cubicBezTo>
                    <a:cubicBezTo>
                      <a:pt x="79" y="66"/>
                      <a:pt x="79" y="66"/>
                      <a:pt x="79" y="66"/>
                    </a:cubicBezTo>
                    <a:cubicBezTo>
                      <a:pt x="79" y="66"/>
                      <a:pt x="79" y="66"/>
                      <a:pt x="79" y="65"/>
                    </a:cubicBezTo>
                    <a:cubicBezTo>
                      <a:pt x="79" y="65"/>
                      <a:pt x="79" y="65"/>
                      <a:pt x="79" y="65"/>
                    </a:cubicBezTo>
                    <a:cubicBezTo>
                      <a:pt x="80" y="65"/>
                      <a:pt x="80" y="65"/>
                      <a:pt x="80" y="65"/>
                    </a:cubicBezTo>
                    <a:cubicBezTo>
                      <a:pt x="80" y="64"/>
                      <a:pt x="80" y="64"/>
                      <a:pt x="80" y="64"/>
                    </a:cubicBezTo>
                    <a:cubicBezTo>
                      <a:pt x="81" y="64"/>
                      <a:pt x="81" y="64"/>
                      <a:pt x="81" y="64"/>
                    </a:cubicBezTo>
                    <a:cubicBezTo>
                      <a:pt x="82" y="64"/>
                      <a:pt x="82" y="64"/>
                      <a:pt x="83" y="63"/>
                    </a:cubicBezTo>
                    <a:cubicBezTo>
                      <a:pt x="83" y="62"/>
                      <a:pt x="83" y="63"/>
                      <a:pt x="83" y="62"/>
                    </a:cubicBezTo>
                    <a:cubicBezTo>
                      <a:pt x="83" y="62"/>
                      <a:pt x="85" y="62"/>
                      <a:pt x="84" y="62"/>
                    </a:cubicBezTo>
                    <a:cubicBezTo>
                      <a:pt x="83" y="61"/>
                      <a:pt x="83" y="62"/>
                      <a:pt x="83" y="61"/>
                    </a:cubicBezTo>
                    <a:cubicBezTo>
                      <a:pt x="82" y="61"/>
                      <a:pt x="83" y="61"/>
                      <a:pt x="83" y="61"/>
                    </a:cubicBezTo>
                    <a:cubicBezTo>
                      <a:pt x="84" y="61"/>
                      <a:pt x="83" y="60"/>
                      <a:pt x="83" y="60"/>
                    </a:cubicBezTo>
                    <a:cubicBezTo>
                      <a:pt x="81" y="59"/>
                      <a:pt x="83" y="60"/>
                      <a:pt x="82" y="59"/>
                    </a:cubicBezTo>
                    <a:cubicBezTo>
                      <a:pt x="82" y="59"/>
                      <a:pt x="81" y="59"/>
                      <a:pt x="82" y="59"/>
                    </a:cubicBezTo>
                    <a:cubicBezTo>
                      <a:pt x="82" y="58"/>
                      <a:pt x="81" y="58"/>
                      <a:pt x="81" y="58"/>
                    </a:cubicBezTo>
                    <a:cubicBezTo>
                      <a:pt x="81" y="58"/>
                      <a:pt x="81" y="58"/>
                      <a:pt x="81" y="57"/>
                    </a:cubicBezTo>
                    <a:cubicBezTo>
                      <a:pt x="81" y="57"/>
                      <a:pt x="81" y="57"/>
                      <a:pt x="81" y="57"/>
                    </a:cubicBezTo>
                    <a:cubicBezTo>
                      <a:pt x="82" y="57"/>
                      <a:pt x="82" y="57"/>
                      <a:pt x="82" y="57"/>
                    </a:cubicBezTo>
                    <a:cubicBezTo>
                      <a:pt x="82" y="57"/>
                      <a:pt x="82" y="57"/>
                      <a:pt x="82" y="56"/>
                    </a:cubicBezTo>
                    <a:cubicBezTo>
                      <a:pt x="82" y="56"/>
                      <a:pt x="82" y="57"/>
                      <a:pt x="83" y="56"/>
                    </a:cubicBezTo>
                    <a:cubicBezTo>
                      <a:pt x="82" y="55"/>
                      <a:pt x="84" y="55"/>
                      <a:pt x="84" y="55"/>
                    </a:cubicBezTo>
                    <a:cubicBezTo>
                      <a:pt x="84" y="54"/>
                      <a:pt x="85" y="54"/>
                      <a:pt x="84" y="54"/>
                    </a:cubicBezTo>
                    <a:cubicBezTo>
                      <a:pt x="84" y="54"/>
                      <a:pt x="83" y="54"/>
                      <a:pt x="84" y="54"/>
                    </a:cubicBezTo>
                    <a:cubicBezTo>
                      <a:pt x="84" y="53"/>
                      <a:pt x="84" y="53"/>
                      <a:pt x="84" y="53"/>
                    </a:cubicBezTo>
                    <a:cubicBezTo>
                      <a:pt x="84" y="52"/>
                      <a:pt x="85" y="52"/>
                      <a:pt x="85" y="52"/>
                    </a:cubicBezTo>
                    <a:cubicBezTo>
                      <a:pt x="85" y="52"/>
                      <a:pt x="85" y="52"/>
                      <a:pt x="85" y="52"/>
                    </a:cubicBezTo>
                    <a:cubicBezTo>
                      <a:pt x="85" y="51"/>
                      <a:pt x="85" y="51"/>
                      <a:pt x="85" y="51"/>
                    </a:cubicBezTo>
                    <a:cubicBezTo>
                      <a:pt x="84" y="51"/>
                      <a:pt x="83" y="50"/>
                      <a:pt x="84" y="50"/>
                    </a:cubicBezTo>
                    <a:cubicBezTo>
                      <a:pt x="85" y="50"/>
                      <a:pt x="85" y="50"/>
                      <a:pt x="86" y="50"/>
                    </a:cubicBezTo>
                    <a:cubicBezTo>
                      <a:pt x="86" y="50"/>
                      <a:pt x="86" y="50"/>
                      <a:pt x="86" y="50"/>
                    </a:cubicBezTo>
                    <a:cubicBezTo>
                      <a:pt x="86" y="50"/>
                      <a:pt x="87" y="50"/>
                      <a:pt x="87" y="50"/>
                    </a:cubicBezTo>
                    <a:cubicBezTo>
                      <a:pt x="87" y="50"/>
                      <a:pt x="87" y="50"/>
                      <a:pt x="87" y="49"/>
                    </a:cubicBezTo>
                    <a:cubicBezTo>
                      <a:pt x="88" y="49"/>
                      <a:pt x="89" y="50"/>
                      <a:pt x="88" y="50"/>
                    </a:cubicBezTo>
                    <a:cubicBezTo>
                      <a:pt x="88" y="49"/>
                      <a:pt x="88" y="49"/>
                      <a:pt x="89" y="49"/>
                    </a:cubicBezTo>
                    <a:cubicBezTo>
                      <a:pt x="89" y="49"/>
                      <a:pt x="90" y="49"/>
                      <a:pt x="89" y="48"/>
                    </a:cubicBezTo>
                    <a:cubicBezTo>
                      <a:pt x="89" y="47"/>
                      <a:pt x="90" y="48"/>
                      <a:pt x="90" y="47"/>
                    </a:cubicBezTo>
                    <a:cubicBezTo>
                      <a:pt x="90" y="47"/>
                      <a:pt x="89" y="46"/>
                      <a:pt x="91" y="47"/>
                    </a:cubicBezTo>
                    <a:cubicBezTo>
                      <a:pt x="91" y="47"/>
                      <a:pt x="91" y="47"/>
                      <a:pt x="91" y="46"/>
                    </a:cubicBezTo>
                    <a:cubicBezTo>
                      <a:pt x="90" y="46"/>
                      <a:pt x="90" y="46"/>
                      <a:pt x="90" y="46"/>
                    </a:cubicBezTo>
                    <a:cubicBezTo>
                      <a:pt x="89" y="45"/>
                      <a:pt x="90" y="45"/>
                      <a:pt x="90" y="44"/>
                    </a:cubicBezTo>
                    <a:cubicBezTo>
                      <a:pt x="89" y="43"/>
                      <a:pt x="90" y="44"/>
                      <a:pt x="91" y="44"/>
                    </a:cubicBezTo>
                    <a:cubicBezTo>
                      <a:pt x="91" y="44"/>
                      <a:pt x="91" y="44"/>
                      <a:pt x="91" y="45"/>
                    </a:cubicBezTo>
                    <a:cubicBezTo>
                      <a:pt x="91" y="45"/>
                      <a:pt x="92" y="44"/>
                      <a:pt x="92" y="45"/>
                    </a:cubicBezTo>
                    <a:cubicBezTo>
                      <a:pt x="93" y="45"/>
                      <a:pt x="92" y="43"/>
                      <a:pt x="93" y="43"/>
                    </a:cubicBezTo>
                    <a:cubicBezTo>
                      <a:pt x="93" y="43"/>
                      <a:pt x="94" y="44"/>
                      <a:pt x="94" y="44"/>
                    </a:cubicBezTo>
                    <a:cubicBezTo>
                      <a:pt x="95" y="44"/>
                      <a:pt x="95" y="44"/>
                      <a:pt x="95" y="44"/>
                    </a:cubicBezTo>
                    <a:cubicBezTo>
                      <a:pt x="94" y="45"/>
                      <a:pt x="95" y="45"/>
                      <a:pt x="96" y="45"/>
                    </a:cubicBezTo>
                    <a:cubicBezTo>
                      <a:pt x="96" y="45"/>
                      <a:pt x="97" y="45"/>
                      <a:pt x="97" y="45"/>
                    </a:cubicBezTo>
                    <a:cubicBezTo>
                      <a:pt x="96" y="45"/>
                      <a:pt x="96" y="45"/>
                      <a:pt x="96" y="44"/>
                    </a:cubicBezTo>
                    <a:cubicBezTo>
                      <a:pt x="97" y="44"/>
                      <a:pt x="98" y="45"/>
                      <a:pt x="98" y="45"/>
                    </a:cubicBezTo>
                    <a:cubicBezTo>
                      <a:pt x="98" y="45"/>
                      <a:pt x="98" y="44"/>
                      <a:pt x="98" y="44"/>
                    </a:cubicBezTo>
                    <a:cubicBezTo>
                      <a:pt x="99" y="44"/>
                      <a:pt x="100" y="45"/>
                      <a:pt x="100" y="44"/>
                    </a:cubicBezTo>
                    <a:cubicBezTo>
                      <a:pt x="100" y="44"/>
                      <a:pt x="100" y="44"/>
                      <a:pt x="100" y="44"/>
                    </a:cubicBezTo>
                    <a:cubicBezTo>
                      <a:pt x="101" y="43"/>
                      <a:pt x="101" y="45"/>
                      <a:pt x="102" y="45"/>
                    </a:cubicBezTo>
                    <a:cubicBezTo>
                      <a:pt x="103" y="44"/>
                      <a:pt x="103" y="45"/>
                      <a:pt x="104" y="44"/>
                    </a:cubicBezTo>
                    <a:cubicBezTo>
                      <a:pt x="104" y="44"/>
                      <a:pt x="104" y="44"/>
                      <a:pt x="104" y="44"/>
                    </a:cubicBezTo>
                    <a:lnTo>
                      <a:pt x="104" y="43"/>
                    </a:lnTo>
                    <a:close/>
                    <a:moveTo>
                      <a:pt x="27" y="103"/>
                    </a:moveTo>
                    <a:cubicBezTo>
                      <a:pt x="27" y="102"/>
                      <a:pt x="28" y="102"/>
                      <a:pt x="28" y="102"/>
                    </a:cubicBezTo>
                    <a:cubicBezTo>
                      <a:pt x="28" y="103"/>
                      <a:pt x="28" y="105"/>
                      <a:pt x="27" y="105"/>
                    </a:cubicBezTo>
                    <a:cubicBezTo>
                      <a:pt x="27" y="105"/>
                      <a:pt x="27" y="103"/>
                      <a:pt x="27" y="103"/>
                    </a:cubicBezTo>
                    <a:close/>
                    <a:moveTo>
                      <a:pt x="14" y="71"/>
                    </a:moveTo>
                    <a:cubicBezTo>
                      <a:pt x="14" y="71"/>
                      <a:pt x="14" y="70"/>
                      <a:pt x="15" y="71"/>
                    </a:cubicBezTo>
                    <a:cubicBezTo>
                      <a:pt x="15" y="71"/>
                      <a:pt x="16" y="72"/>
                      <a:pt x="16" y="72"/>
                    </a:cubicBezTo>
                    <a:cubicBezTo>
                      <a:pt x="16" y="72"/>
                      <a:pt x="15" y="72"/>
                      <a:pt x="15" y="73"/>
                    </a:cubicBezTo>
                    <a:cubicBezTo>
                      <a:pt x="15" y="73"/>
                      <a:pt x="15" y="73"/>
                      <a:pt x="15" y="73"/>
                    </a:cubicBezTo>
                    <a:cubicBezTo>
                      <a:pt x="14" y="73"/>
                      <a:pt x="15" y="72"/>
                      <a:pt x="15" y="72"/>
                    </a:cubicBezTo>
                    <a:cubicBezTo>
                      <a:pt x="15" y="72"/>
                      <a:pt x="14" y="72"/>
                      <a:pt x="14" y="71"/>
                    </a:cubicBezTo>
                    <a:close/>
                    <a:moveTo>
                      <a:pt x="21" y="152"/>
                    </a:moveTo>
                    <a:cubicBezTo>
                      <a:pt x="21" y="153"/>
                      <a:pt x="22" y="153"/>
                      <a:pt x="22" y="154"/>
                    </a:cubicBezTo>
                    <a:cubicBezTo>
                      <a:pt x="22" y="154"/>
                      <a:pt x="21" y="155"/>
                      <a:pt x="21" y="155"/>
                    </a:cubicBezTo>
                    <a:cubicBezTo>
                      <a:pt x="20" y="155"/>
                      <a:pt x="20" y="154"/>
                      <a:pt x="20" y="154"/>
                    </a:cubicBezTo>
                    <a:cubicBezTo>
                      <a:pt x="20" y="153"/>
                      <a:pt x="20" y="153"/>
                      <a:pt x="21" y="152"/>
                    </a:cubicBezTo>
                    <a:cubicBezTo>
                      <a:pt x="21" y="152"/>
                      <a:pt x="20" y="151"/>
                      <a:pt x="21" y="151"/>
                    </a:cubicBezTo>
                    <a:cubicBezTo>
                      <a:pt x="22" y="151"/>
                      <a:pt x="22" y="151"/>
                      <a:pt x="22" y="152"/>
                    </a:cubicBezTo>
                    <a:cubicBezTo>
                      <a:pt x="23" y="152"/>
                      <a:pt x="21" y="152"/>
                      <a:pt x="21" y="152"/>
                    </a:cubicBezTo>
                    <a:close/>
                    <a:moveTo>
                      <a:pt x="23" y="128"/>
                    </a:moveTo>
                    <a:cubicBezTo>
                      <a:pt x="23" y="129"/>
                      <a:pt x="23" y="129"/>
                      <a:pt x="23" y="129"/>
                    </a:cubicBezTo>
                    <a:cubicBezTo>
                      <a:pt x="23" y="129"/>
                      <a:pt x="23" y="130"/>
                      <a:pt x="23" y="130"/>
                    </a:cubicBezTo>
                    <a:cubicBezTo>
                      <a:pt x="22" y="130"/>
                      <a:pt x="22" y="130"/>
                      <a:pt x="22" y="130"/>
                    </a:cubicBezTo>
                    <a:cubicBezTo>
                      <a:pt x="22" y="130"/>
                      <a:pt x="21" y="130"/>
                      <a:pt x="20" y="130"/>
                    </a:cubicBezTo>
                    <a:cubicBezTo>
                      <a:pt x="20" y="130"/>
                      <a:pt x="20" y="131"/>
                      <a:pt x="20" y="130"/>
                    </a:cubicBezTo>
                    <a:cubicBezTo>
                      <a:pt x="20" y="131"/>
                      <a:pt x="20" y="131"/>
                      <a:pt x="20" y="131"/>
                    </a:cubicBezTo>
                    <a:cubicBezTo>
                      <a:pt x="21" y="131"/>
                      <a:pt x="21" y="132"/>
                      <a:pt x="20" y="132"/>
                    </a:cubicBezTo>
                    <a:cubicBezTo>
                      <a:pt x="19" y="132"/>
                      <a:pt x="18" y="132"/>
                      <a:pt x="18" y="133"/>
                    </a:cubicBezTo>
                    <a:cubicBezTo>
                      <a:pt x="18" y="133"/>
                      <a:pt x="18" y="134"/>
                      <a:pt x="17" y="134"/>
                    </a:cubicBezTo>
                    <a:cubicBezTo>
                      <a:pt x="17" y="133"/>
                      <a:pt x="17" y="133"/>
                      <a:pt x="17" y="132"/>
                    </a:cubicBezTo>
                    <a:cubicBezTo>
                      <a:pt x="16" y="132"/>
                      <a:pt x="16" y="132"/>
                      <a:pt x="15" y="133"/>
                    </a:cubicBezTo>
                    <a:cubicBezTo>
                      <a:pt x="15" y="133"/>
                      <a:pt x="15" y="134"/>
                      <a:pt x="14" y="134"/>
                    </a:cubicBezTo>
                    <a:cubicBezTo>
                      <a:pt x="14" y="134"/>
                      <a:pt x="14" y="134"/>
                      <a:pt x="13" y="134"/>
                    </a:cubicBezTo>
                    <a:cubicBezTo>
                      <a:pt x="13" y="135"/>
                      <a:pt x="12" y="135"/>
                      <a:pt x="11" y="135"/>
                    </a:cubicBezTo>
                    <a:cubicBezTo>
                      <a:pt x="11" y="135"/>
                      <a:pt x="11" y="135"/>
                      <a:pt x="11" y="135"/>
                    </a:cubicBezTo>
                    <a:cubicBezTo>
                      <a:pt x="10" y="135"/>
                      <a:pt x="10" y="135"/>
                      <a:pt x="11" y="135"/>
                    </a:cubicBezTo>
                    <a:cubicBezTo>
                      <a:pt x="12" y="135"/>
                      <a:pt x="11" y="134"/>
                      <a:pt x="11" y="134"/>
                    </a:cubicBezTo>
                    <a:cubicBezTo>
                      <a:pt x="12" y="134"/>
                      <a:pt x="12" y="134"/>
                      <a:pt x="12" y="133"/>
                    </a:cubicBezTo>
                    <a:cubicBezTo>
                      <a:pt x="12" y="133"/>
                      <a:pt x="13" y="133"/>
                      <a:pt x="12" y="133"/>
                    </a:cubicBezTo>
                    <a:cubicBezTo>
                      <a:pt x="12" y="133"/>
                      <a:pt x="12" y="132"/>
                      <a:pt x="12" y="132"/>
                    </a:cubicBezTo>
                    <a:cubicBezTo>
                      <a:pt x="12" y="132"/>
                      <a:pt x="12" y="132"/>
                      <a:pt x="11" y="132"/>
                    </a:cubicBezTo>
                    <a:cubicBezTo>
                      <a:pt x="11" y="131"/>
                      <a:pt x="11" y="130"/>
                      <a:pt x="12" y="130"/>
                    </a:cubicBezTo>
                    <a:cubicBezTo>
                      <a:pt x="12" y="130"/>
                      <a:pt x="12" y="129"/>
                      <a:pt x="13" y="129"/>
                    </a:cubicBezTo>
                    <a:cubicBezTo>
                      <a:pt x="13" y="128"/>
                      <a:pt x="13" y="128"/>
                      <a:pt x="14" y="128"/>
                    </a:cubicBezTo>
                    <a:cubicBezTo>
                      <a:pt x="15" y="128"/>
                      <a:pt x="15" y="128"/>
                      <a:pt x="15" y="129"/>
                    </a:cubicBezTo>
                    <a:cubicBezTo>
                      <a:pt x="16" y="129"/>
                      <a:pt x="16" y="129"/>
                      <a:pt x="16" y="130"/>
                    </a:cubicBezTo>
                    <a:cubicBezTo>
                      <a:pt x="16" y="130"/>
                      <a:pt x="17" y="131"/>
                      <a:pt x="17" y="130"/>
                    </a:cubicBezTo>
                    <a:cubicBezTo>
                      <a:pt x="18" y="130"/>
                      <a:pt x="17" y="129"/>
                      <a:pt x="17" y="128"/>
                    </a:cubicBezTo>
                    <a:cubicBezTo>
                      <a:pt x="17" y="127"/>
                      <a:pt x="16" y="126"/>
                      <a:pt x="16" y="126"/>
                    </a:cubicBezTo>
                    <a:cubicBezTo>
                      <a:pt x="16" y="125"/>
                      <a:pt x="17" y="126"/>
                      <a:pt x="17" y="125"/>
                    </a:cubicBezTo>
                    <a:cubicBezTo>
                      <a:pt x="18" y="125"/>
                      <a:pt x="18" y="124"/>
                      <a:pt x="19" y="125"/>
                    </a:cubicBezTo>
                    <a:cubicBezTo>
                      <a:pt x="19" y="125"/>
                      <a:pt x="19" y="126"/>
                      <a:pt x="19" y="126"/>
                    </a:cubicBezTo>
                    <a:cubicBezTo>
                      <a:pt x="20" y="126"/>
                      <a:pt x="20" y="124"/>
                      <a:pt x="21" y="124"/>
                    </a:cubicBezTo>
                    <a:cubicBezTo>
                      <a:pt x="22" y="124"/>
                      <a:pt x="20" y="127"/>
                      <a:pt x="23" y="125"/>
                    </a:cubicBezTo>
                    <a:cubicBezTo>
                      <a:pt x="23" y="125"/>
                      <a:pt x="23" y="125"/>
                      <a:pt x="23" y="125"/>
                    </a:cubicBezTo>
                    <a:cubicBezTo>
                      <a:pt x="24" y="126"/>
                      <a:pt x="24" y="126"/>
                      <a:pt x="24" y="126"/>
                    </a:cubicBezTo>
                    <a:cubicBezTo>
                      <a:pt x="23" y="126"/>
                      <a:pt x="22" y="128"/>
                      <a:pt x="23" y="128"/>
                    </a:cubicBezTo>
                    <a:close/>
                    <a:moveTo>
                      <a:pt x="24" y="76"/>
                    </a:moveTo>
                    <a:cubicBezTo>
                      <a:pt x="24" y="75"/>
                      <a:pt x="24" y="75"/>
                      <a:pt x="24" y="75"/>
                    </a:cubicBezTo>
                    <a:cubicBezTo>
                      <a:pt x="25" y="76"/>
                      <a:pt x="25" y="76"/>
                      <a:pt x="25" y="76"/>
                    </a:cubicBezTo>
                    <a:cubicBezTo>
                      <a:pt x="26" y="76"/>
                      <a:pt x="26" y="76"/>
                      <a:pt x="26" y="76"/>
                    </a:cubicBezTo>
                    <a:cubicBezTo>
                      <a:pt x="26" y="76"/>
                      <a:pt x="26" y="76"/>
                      <a:pt x="26" y="76"/>
                    </a:cubicBezTo>
                    <a:cubicBezTo>
                      <a:pt x="26" y="77"/>
                      <a:pt x="27" y="77"/>
                      <a:pt x="27" y="77"/>
                    </a:cubicBezTo>
                    <a:cubicBezTo>
                      <a:pt x="27" y="77"/>
                      <a:pt x="26" y="78"/>
                      <a:pt x="26" y="78"/>
                    </a:cubicBezTo>
                    <a:cubicBezTo>
                      <a:pt x="26" y="78"/>
                      <a:pt x="27" y="79"/>
                      <a:pt x="26" y="79"/>
                    </a:cubicBezTo>
                    <a:cubicBezTo>
                      <a:pt x="26" y="79"/>
                      <a:pt x="26" y="78"/>
                      <a:pt x="26" y="78"/>
                    </a:cubicBezTo>
                    <a:cubicBezTo>
                      <a:pt x="26" y="78"/>
                      <a:pt x="26" y="78"/>
                      <a:pt x="26" y="77"/>
                    </a:cubicBezTo>
                    <a:cubicBezTo>
                      <a:pt x="26" y="77"/>
                      <a:pt x="26" y="77"/>
                      <a:pt x="25" y="77"/>
                    </a:cubicBezTo>
                    <a:cubicBezTo>
                      <a:pt x="25" y="77"/>
                      <a:pt x="24" y="77"/>
                      <a:pt x="24" y="76"/>
                    </a:cubicBezTo>
                    <a:cubicBezTo>
                      <a:pt x="24" y="76"/>
                      <a:pt x="24" y="76"/>
                      <a:pt x="24" y="76"/>
                    </a:cubicBezTo>
                    <a:close/>
                    <a:moveTo>
                      <a:pt x="30" y="134"/>
                    </a:moveTo>
                    <a:cubicBezTo>
                      <a:pt x="30" y="134"/>
                      <a:pt x="31" y="134"/>
                      <a:pt x="31" y="135"/>
                    </a:cubicBezTo>
                    <a:cubicBezTo>
                      <a:pt x="30" y="135"/>
                      <a:pt x="29" y="134"/>
                      <a:pt x="28" y="136"/>
                    </a:cubicBezTo>
                    <a:cubicBezTo>
                      <a:pt x="28" y="136"/>
                      <a:pt x="28" y="137"/>
                      <a:pt x="28" y="137"/>
                    </a:cubicBezTo>
                    <a:cubicBezTo>
                      <a:pt x="28" y="137"/>
                      <a:pt x="28" y="137"/>
                      <a:pt x="28" y="137"/>
                    </a:cubicBezTo>
                    <a:cubicBezTo>
                      <a:pt x="28" y="137"/>
                      <a:pt x="28" y="138"/>
                      <a:pt x="28" y="138"/>
                    </a:cubicBezTo>
                    <a:cubicBezTo>
                      <a:pt x="28" y="138"/>
                      <a:pt x="28" y="138"/>
                      <a:pt x="28" y="138"/>
                    </a:cubicBezTo>
                    <a:cubicBezTo>
                      <a:pt x="27" y="139"/>
                      <a:pt x="28" y="139"/>
                      <a:pt x="27" y="139"/>
                    </a:cubicBezTo>
                    <a:cubicBezTo>
                      <a:pt x="27" y="139"/>
                      <a:pt x="27" y="139"/>
                      <a:pt x="27" y="139"/>
                    </a:cubicBezTo>
                    <a:cubicBezTo>
                      <a:pt x="27" y="139"/>
                      <a:pt x="27" y="139"/>
                      <a:pt x="27" y="140"/>
                    </a:cubicBezTo>
                    <a:cubicBezTo>
                      <a:pt x="26" y="140"/>
                      <a:pt x="26" y="140"/>
                      <a:pt x="26" y="141"/>
                    </a:cubicBezTo>
                    <a:cubicBezTo>
                      <a:pt x="26" y="141"/>
                      <a:pt x="25" y="141"/>
                      <a:pt x="26" y="141"/>
                    </a:cubicBezTo>
                    <a:cubicBezTo>
                      <a:pt x="26" y="141"/>
                      <a:pt x="25" y="142"/>
                      <a:pt x="25" y="142"/>
                    </a:cubicBezTo>
                    <a:cubicBezTo>
                      <a:pt x="25" y="142"/>
                      <a:pt x="25" y="143"/>
                      <a:pt x="25" y="143"/>
                    </a:cubicBezTo>
                    <a:cubicBezTo>
                      <a:pt x="25" y="143"/>
                      <a:pt x="25" y="142"/>
                      <a:pt x="24" y="142"/>
                    </a:cubicBezTo>
                    <a:cubicBezTo>
                      <a:pt x="24" y="142"/>
                      <a:pt x="24" y="142"/>
                      <a:pt x="24" y="142"/>
                    </a:cubicBezTo>
                    <a:cubicBezTo>
                      <a:pt x="24" y="141"/>
                      <a:pt x="24" y="141"/>
                      <a:pt x="24" y="140"/>
                    </a:cubicBezTo>
                    <a:cubicBezTo>
                      <a:pt x="24" y="140"/>
                      <a:pt x="25" y="140"/>
                      <a:pt x="25" y="140"/>
                    </a:cubicBezTo>
                    <a:cubicBezTo>
                      <a:pt x="25" y="140"/>
                      <a:pt x="25" y="140"/>
                      <a:pt x="25" y="139"/>
                    </a:cubicBezTo>
                    <a:cubicBezTo>
                      <a:pt x="25" y="138"/>
                      <a:pt x="25" y="138"/>
                      <a:pt x="25" y="138"/>
                    </a:cubicBezTo>
                    <a:cubicBezTo>
                      <a:pt x="25" y="137"/>
                      <a:pt x="25" y="138"/>
                      <a:pt x="26" y="138"/>
                    </a:cubicBezTo>
                    <a:cubicBezTo>
                      <a:pt x="26" y="137"/>
                      <a:pt x="25" y="137"/>
                      <a:pt x="26" y="136"/>
                    </a:cubicBezTo>
                    <a:cubicBezTo>
                      <a:pt x="26" y="136"/>
                      <a:pt x="26" y="136"/>
                      <a:pt x="26" y="136"/>
                    </a:cubicBezTo>
                    <a:cubicBezTo>
                      <a:pt x="26" y="136"/>
                      <a:pt x="27" y="136"/>
                      <a:pt x="27" y="135"/>
                    </a:cubicBezTo>
                    <a:cubicBezTo>
                      <a:pt x="27" y="135"/>
                      <a:pt x="27" y="135"/>
                      <a:pt x="27" y="135"/>
                    </a:cubicBezTo>
                    <a:cubicBezTo>
                      <a:pt x="28" y="135"/>
                      <a:pt x="27" y="135"/>
                      <a:pt x="27" y="134"/>
                    </a:cubicBezTo>
                    <a:cubicBezTo>
                      <a:pt x="28" y="132"/>
                      <a:pt x="29" y="133"/>
                      <a:pt x="29" y="132"/>
                    </a:cubicBezTo>
                    <a:cubicBezTo>
                      <a:pt x="30" y="132"/>
                      <a:pt x="30" y="131"/>
                      <a:pt x="30" y="131"/>
                    </a:cubicBezTo>
                    <a:cubicBezTo>
                      <a:pt x="30" y="132"/>
                      <a:pt x="30" y="131"/>
                      <a:pt x="31" y="131"/>
                    </a:cubicBezTo>
                    <a:cubicBezTo>
                      <a:pt x="31" y="132"/>
                      <a:pt x="31" y="132"/>
                      <a:pt x="31" y="132"/>
                    </a:cubicBezTo>
                    <a:cubicBezTo>
                      <a:pt x="30" y="132"/>
                      <a:pt x="30" y="132"/>
                      <a:pt x="30" y="132"/>
                    </a:cubicBezTo>
                    <a:cubicBezTo>
                      <a:pt x="31" y="132"/>
                      <a:pt x="30" y="133"/>
                      <a:pt x="30" y="134"/>
                    </a:cubicBezTo>
                    <a:close/>
                    <a:moveTo>
                      <a:pt x="31" y="107"/>
                    </a:moveTo>
                    <a:cubicBezTo>
                      <a:pt x="31" y="107"/>
                      <a:pt x="31" y="108"/>
                      <a:pt x="31" y="108"/>
                    </a:cubicBezTo>
                    <a:cubicBezTo>
                      <a:pt x="31" y="108"/>
                      <a:pt x="30" y="107"/>
                      <a:pt x="30" y="107"/>
                    </a:cubicBezTo>
                    <a:cubicBezTo>
                      <a:pt x="30" y="107"/>
                      <a:pt x="30" y="107"/>
                      <a:pt x="30" y="107"/>
                    </a:cubicBezTo>
                    <a:cubicBezTo>
                      <a:pt x="29" y="107"/>
                      <a:pt x="29" y="107"/>
                      <a:pt x="29" y="108"/>
                    </a:cubicBezTo>
                    <a:cubicBezTo>
                      <a:pt x="29" y="108"/>
                      <a:pt x="28" y="108"/>
                      <a:pt x="29" y="108"/>
                    </a:cubicBezTo>
                    <a:cubicBezTo>
                      <a:pt x="29" y="107"/>
                      <a:pt x="29" y="107"/>
                      <a:pt x="28" y="107"/>
                    </a:cubicBezTo>
                    <a:cubicBezTo>
                      <a:pt x="28" y="107"/>
                      <a:pt x="28" y="107"/>
                      <a:pt x="28" y="106"/>
                    </a:cubicBezTo>
                    <a:cubicBezTo>
                      <a:pt x="28" y="106"/>
                      <a:pt x="28" y="106"/>
                      <a:pt x="28" y="106"/>
                    </a:cubicBezTo>
                    <a:cubicBezTo>
                      <a:pt x="28" y="106"/>
                      <a:pt x="28" y="106"/>
                      <a:pt x="28" y="106"/>
                    </a:cubicBezTo>
                    <a:cubicBezTo>
                      <a:pt x="27" y="106"/>
                      <a:pt x="27" y="105"/>
                      <a:pt x="28" y="105"/>
                    </a:cubicBezTo>
                    <a:cubicBezTo>
                      <a:pt x="28" y="105"/>
                      <a:pt x="28" y="105"/>
                      <a:pt x="28" y="106"/>
                    </a:cubicBezTo>
                    <a:cubicBezTo>
                      <a:pt x="29" y="106"/>
                      <a:pt x="29" y="106"/>
                      <a:pt x="29" y="106"/>
                    </a:cubicBezTo>
                    <a:cubicBezTo>
                      <a:pt x="30" y="106"/>
                      <a:pt x="30" y="106"/>
                      <a:pt x="30" y="107"/>
                    </a:cubicBezTo>
                    <a:cubicBezTo>
                      <a:pt x="30" y="107"/>
                      <a:pt x="31" y="107"/>
                      <a:pt x="31" y="106"/>
                    </a:cubicBezTo>
                    <a:cubicBezTo>
                      <a:pt x="31" y="106"/>
                      <a:pt x="31" y="106"/>
                      <a:pt x="31" y="106"/>
                    </a:cubicBezTo>
                    <a:cubicBezTo>
                      <a:pt x="32" y="106"/>
                      <a:pt x="32" y="106"/>
                      <a:pt x="32" y="106"/>
                    </a:cubicBezTo>
                    <a:cubicBezTo>
                      <a:pt x="32" y="106"/>
                      <a:pt x="31" y="107"/>
                      <a:pt x="31" y="107"/>
                    </a:cubicBezTo>
                    <a:close/>
                    <a:moveTo>
                      <a:pt x="36" y="64"/>
                    </a:moveTo>
                    <a:cubicBezTo>
                      <a:pt x="36" y="64"/>
                      <a:pt x="36" y="64"/>
                      <a:pt x="36" y="64"/>
                    </a:cubicBezTo>
                    <a:cubicBezTo>
                      <a:pt x="36" y="64"/>
                      <a:pt x="37" y="65"/>
                      <a:pt x="38" y="65"/>
                    </a:cubicBezTo>
                    <a:cubicBezTo>
                      <a:pt x="38" y="65"/>
                      <a:pt x="38" y="65"/>
                      <a:pt x="38" y="65"/>
                    </a:cubicBezTo>
                    <a:cubicBezTo>
                      <a:pt x="39" y="66"/>
                      <a:pt x="38" y="67"/>
                      <a:pt x="38" y="67"/>
                    </a:cubicBezTo>
                    <a:cubicBezTo>
                      <a:pt x="38" y="68"/>
                      <a:pt x="38" y="68"/>
                      <a:pt x="38" y="68"/>
                    </a:cubicBezTo>
                    <a:cubicBezTo>
                      <a:pt x="38" y="69"/>
                      <a:pt x="38" y="68"/>
                      <a:pt x="37" y="67"/>
                    </a:cubicBezTo>
                    <a:cubicBezTo>
                      <a:pt x="37" y="66"/>
                      <a:pt x="38" y="66"/>
                      <a:pt x="38" y="66"/>
                    </a:cubicBezTo>
                    <a:cubicBezTo>
                      <a:pt x="38" y="66"/>
                      <a:pt x="37" y="65"/>
                      <a:pt x="37" y="66"/>
                    </a:cubicBezTo>
                    <a:cubicBezTo>
                      <a:pt x="37" y="66"/>
                      <a:pt x="36" y="65"/>
                      <a:pt x="36" y="65"/>
                    </a:cubicBezTo>
                    <a:cubicBezTo>
                      <a:pt x="36" y="65"/>
                      <a:pt x="36" y="65"/>
                      <a:pt x="36" y="64"/>
                    </a:cubicBezTo>
                    <a:close/>
                    <a:moveTo>
                      <a:pt x="38" y="126"/>
                    </a:moveTo>
                    <a:cubicBezTo>
                      <a:pt x="37" y="126"/>
                      <a:pt x="37" y="126"/>
                      <a:pt x="37" y="126"/>
                    </a:cubicBezTo>
                    <a:cubicBezTo>
                      <a:pt x="37" y="126"/>
                      <a:pt x="37" y="125"/>
                      <a:pt x="36" y="125"/>
                    </a:cubicBezTo>
                    <a:cubicBezTo>
                      <a:pt x="36" y="125"/>
                      <a:pt x="35" y="125"/>
                      <a:pt x="35" y="124"/>
                    </a:cubicBezTo>
                    <a:cubicBezTo>
                      <a:pt x="36" y="124"/>
                      <a:pt x="37" y="124"/>
                      <a:pt x="37" y="124"/>
                    </a:cubicBezTo>
                    <a:cubicBezTo>
                      <a:pt x="38" y="125"/>
                      <a:pt x="39" y="125"/>
                      <a:pt x="39" y="125"/>
                    </a:cubicBezTo>
                    <a:cubicBezTo>
                      <a:pt x="39" y="126"/>
                      <a:pt x="38" y="125"/>
                      <a:pt x="38" y="126"/>
                    </a:cubicBezTo>
                    <a:close/>
                    <a:moveTo>
                      <a:pt x="42" y="22"/>
                    </a:moveTo>
                    <a:cubicBezTo>
                      <a:pt x="43" y="22"/>
                      <a:pt x="43" y="22"/>
                      <a:pt x="42" y="21"/>
                    </a:cubicBezTo>
                    <a:cubicBezTo>
                      <a:pt x="42" y="21"/>
                      <a:pt x="42" y="21"/>
                      <a:pt x="43" y="21"/>
                    </a:cubicBezTo>
                    <a:cubicBezTo>
                      <a:pt x="44" y="21"/>
                      <a:pt x="44" y="21"/>
                      <a:pt x="44" y="21"/>
                    </a:cubicBezTo>
                    <a:cubicBezTo>
                      <a:pt x="47" y="21"/>
                      <a:pt x="46" y="21"/>
                      <a:pt x="45" y="21"/>
                    </a:cubicBezTo>
                    <a:cubicBezTo>
                      <a:pt x="44" y="22"/>
                      <a:pt x="43" y="21"/>
                      <a:pt x="44" y="22"/>
                    </a:cubicBezTo>
                    <a:cubicBezTo>
                      <a:pt x="44" y="22"/>
                      <a:pt x="45" y="22"/>
                      <a:pt x="45" y="22"/>
                    </a:cubicBezTo>
                    <a:cubicBezTo>
                      <a:pt x="46" y="22"/>
                      <a:pt x="46" y="23"/>
                      <a:pt x="45" y="22"/>
                    </a:cubicBezTo>
                    <a:cubicBezTo>
                      <a:pt x="44" y="22"/>
                      <a:pt x="46" y="23"/>
                      <a:pt x="44" y="23"/>
                    </a:cubicBezTo>
                    <a:cubicBezTo>
                      <a:pt x="44" y="23"/>
                      <a:pt x="43" y="23"/>
                      <a:pt x="42" y="23"/>
                    </a:cubicBezTo>
                    <a:cubicBezTo>
                      <a:pt x="42" y="22"/>
                      <a:pt x="41" y="22"/>
                      <a:pt x="42" y="22"/>
                    </a:cubicBezTo>
                    <a:close/>
                    <a:moveTo>
                      <a:pt x="50" y="123"/>
                    </a:moveTo>
                    <a:cubicBezTo>
                      <a:pt x="50" y="123"/>
                      <a:pt x="50" y="123"/>
                      <a:pt x="51" y="122"/>
                    </a:cubicBezTo>
                    <a:cubicBezTo>
                      <a:pt x="51" y="122"/>
                      <a:pt x="50" y="122"/>
                      <a:pt x="51" y="121"/>
                    </a:cubicBezTo>
                    <a:cubicBezTo>
                      <a:pt x="51" y="121"/>
                      <a:pt x="51" y="122"/>
                      <a:pt x="52" y="121"/>
                    </a:cubicBezTo>
                    <a:cubicBezTo>
                      <a:pt x="53" y="121"/>
                      <a:pt x="53" y="122"/>
                      <a:pt x="53" y="123"/>
                    </a:cubicBezTo>
                    <a:cubicBezTo>
                      <a:pt x="52" y="123"/>
                      <a:pt x="52" y="123"/>
                      <a:pt x="52" y="123"/>
                    </a:cubicBezTo>
                    <a:cubicBezTo>
                      <a:pt x="53" y="124"/>
                      <a:pt x="52" y="124"/>
                      <a:pt x="52" y="125"/>
                    </a:cubicBezTo>
                    <a:cubicBezTo>
                      <a:pt x="51" y="124"/>
                      <a:pt x="51" y="125"/>
                      <a:pt x="50" y="124"/>
                    </a:cubicBezTo>
                    <a:cubicBezTo>
                      <a:pt x="50" y="124"/>
                      <a:pt x="50" y="124"/>
                      <a:pt x="50" y="123"/>
                    </a:cubicBezTo>
                    <a:close/>
                    <a:moveTo>
                      <a:pt x="49" y="121"/>
                    </a:moveTo>
                    <a:cubicBezTo>
                      <a:pt x="49" y="122"/>
                      <a:pt x="50" y="122"/>
                      <a:pt x="49" y="122"/>
                    </a:cubicBezTo>
                    <a:cubicBezTo>
                      <a:pt x="49" y="123"/>
                      <a:pt x="48" y="124"/>
                      <a:pt x="48" y="123"/>
                    </a:cubicBezTo>
                    <a:cubicBezTo>
                      <a:pt x="47" y="121"/>
                      <a:pt x="46" y="124"/>
                      <a:pt x="44" y="122"/>
                    </a:cubicBezTo>
                    <a:cubicBezTo>
                      <a:pt x="44" y="122"/>
                      <a:pt x="43" y="123"/>
                      <a:pt x="43" y="122"/>
                    </a:cubicBezTo>
                    <a:cubicBezTo>
                      <a:pt x="43" y="122"/>
                      <a:pt x="43" y="121"/>
                      <a:pt x="42" y="122"/>
                    </a:cubicBezTo>
                    <a:cubicBezTo>
                      <a:pt x="41" y="122"/>
                      <a:pt x="39" y="122"/>
                      <a:pt x="40" y="122"/>
                    </a:cubicBezTo>
                    <a:cubicBezTo>
                      <a:pt x="41" y="121"/>
                      <a:pt x="42" y="121"/>
                      <a:pt x="43" y="121"/>
                    </a:cubicBezTo>
                    <a:cubicBezTo>
                      <a:pt x="44" y="121"/>
                      <a:pt x="43" y="119"/>
                      <a:pt x="45" y="121"/>
                    </a:cubicBezTo>
                    <a:cubicBezTo>
                      <a:pt x="45" y="122"/>
                      <a:pt x="46" y="121"/>
                      <a:pt x="46" y="121"/>
                    </a:cubicBezTo>
                    <a:cubicBezTo>
                      <a:pt x="47" y="121"/>
                      <a:pt x="47" y="121"/>
                      <a:pt x="47" y="121"/>
                    </a:cubicBezTo>
                    <a:cubicBezTo>
                      <a:pt x="48" y="121"/>
                      <a:pt x="48" y="121"/>
                      <a:pt x="49" y="121"/>
                    </a:cubicBezTo>
                    <a:close/>
                    <a:moveTo>
                      <a:pt x="47" y="53"/>
                    </a:moveTo>
                    <a:cubicBezTo>
                      <a:pt x="47" y="53"/>
                      <a:pt x="47" y="53"/>
                      <a:pt x="47" y="52"/>
                    </a:cubicBezTo>
                    <a:cubicBezTo>
                      <a:pt x="46" y="52"/>
                      <a:pt x="45" y="52"/>
                      <a:pt x="44" y="52"/>
                    </a:cubicBezTo>
                    <a:cubicBezTo>
                      <a:pt x="44" y="52"/>
                      <a:pt x="43" y="51"/>
                      <a:pt x="43" y="51"/>
                    </a:cubicBezTo>
                    <a:cubicBezTo>
                      <a:pt x="43" y="51"/>
                      <a:pt x="45" y="51"/>
                      <a:pt x="45" y="51"/>
                    </a:cubicBezTo>
                    <a:cubicBezTo>
                      <a:pt x="46" y="51"/>
                      <a:pt x="47" y="52"/>
                      <a:pt x="47" y="52"/>
                    </a:cubicBezTo>
                    <a:cubicBezTo>
                      <a:pt x="47" y="52"/>
                      <a:pt x="48" y="53"/>
                      <a:pt x="48" y="53"/>
                    </a:cubicBezTo>
                    <a:cubicBezTo>
                      <a:pt x="48" y="53"/>
                      <a:pt x="47" y="53"/>
                      <a:pt x="47" y="53"/>
                    </a:cubicBezTo>
                    <a:close/>
                    <a:moveTo>
                      <a:pt x="51" y="19"/>
                    </a:moveTo>
                    <a:cubicBezTo>
                      <a:pt x="49" y="19"/>
                      <a:pt x="48" y="18"/>
                      <a:pt x="49" y="19"/>
                    </a:cubicBezTo>
                    <a:cubicBezTo>
                      <a:pt x="50" y="19"/>
                      <a:pt x="50" y="19"/>
                      <a:pt x="49" y="18"/>
                    </a:cubicBezTo>
                    <a:cubicBezTo>
                      <a:pt x="49" y="18"/>
                      <a:pt x="48" y="18"/>
                      <a:pt x="49" y="18"/>
                    </a:cubicBezTo>
                    <a:cubicBezTo>
                      <a:pt x="51" y="18"/>
                      <a:pt x="51" y="18"/>
                      <a:pt x="52" y="19"/>
                    </a:cubicBezTo>
                    <a:cubicBezTo>
                      <a:pt x="53" y="19"/>
                      <a:pt x="54" y="19"/>
                      <a:pt x="55" y="19"/>
                    </a:cubicBezTo>
                    <a:cubicBezTo>
                      <a:pt x="56" y="20"/>
                      <a:pt x="57" y="20"/>
                      <a:pt x="57" y="21"/>
                    </a:cubicBezTo>
                    <a:cubicBezTo>
                      <a:pt x="57" y="21"/>
                      <a:pt x="57" y="21"/>
                      <a:pt x="56" y="21"/>
                    </a:cubicBezTo>
                    <a:cubicBezTo>
                      <a:pt x="55" y="20"/>
                      <a:pt x="53" y="20"/>
                      <a:pt x="52" y="20"/>
                    </a:cubicBezTo>
                    <a:cubicBezTo>
                      <a:pt x="52" y="19"/>
                      <a:pt x="51" y="19"/>
                      <a:pt x="51" y="19"/>
                    </a:cubicBezTo>
                    <a:close/>
                    <a:moveTo>
                      <a:pt x="55" y="43"/>
                    </a:moveTo>
                    <a:cubicBezTo>
                      <a:pt x="55" y="43"/>
                      <a:pt x="54" y="43"/>
                      <a:pt x="54" y="43"/>
                    </a:cubicBezTo>
                    <a:cubicBezTo>
                      <a:pt x="54" y="43"/>
                      <a:pt x="53" y="44"/>
                      <a:pt x="53" y="43"/>
                    </a:cubicBezTo>
                    <a:cubicBezTo>
                      <a:pt x="53" y="43"/>
                      <a:pt x="54" y="42"/>
                      <a:pt x="53" y="42"/>
                    </a:cubicBezTo>
                    <a:cubicBezTo>
                      <a:pt x="53" y="42"/>
                      <a:pt x="53" y="42"/>
                      <a:pt x="53" y="42"/>
                    </a:cubicBezTo>
                    <a:cubicBezTo>
                      <a:pt x="52" y="41"/>
                      <a:pt x="53" y="41"/>
                      <a:pt x="54" y="41"/>
                    </a:cubicBezTo>
                    <a:cubicBezTo>
                      <a:pt x="54" y="41"/>
                      <a:pt x="54" y="41"/>
                      <a:pt x="54" y="41"/>
                    </a:cubicBezTo>
                    <a:cubicBezTo>
                      <a:pt x="54" y="42"/>
                      <a:pt x="54" y="42"/>
                      <a:pt x="55" y="42"/>
                    </a:cubicBezTo>
                    <a:cubicBezTo>
                      <a:pt x="55" y="42"/>
                      <a:pt x="55" y="42"/>
                      <a:pt x="55" y="43"/>
                    </a:cubicBezTo>
                    <a:close/>
                    <a:moveTo>
                      <a:pt x="52" y="40"/>
                    </a:moveTo>
                    <a:cubicBezTo>
                      <a:pt x="50" y="37"/>
                      <a:pt x="52" y="38"/>
                      <a:pt x="53" y="39"/>
                    </a:cubicBezTo>
                    <a:cubicBezTo>
                      <a:pt x="54" y="39"/>
                      <a:pt x="53" y="40"/>
                      <a:pt x="54" y="40"/>
                    </a:cubicBezTo>
                    <a:cubicBezTo>
                      <a:pt x="56" y="40"/>
                      <a:pt x="56" y="41"/>
                      <a:pt x="56" y="41"/>
                    </a:cubicBezTo>
                    <a:cubicBezTo>
                      <a:pt x="54" y="41"/>
                      <a:pt x="54" y="40"/>
                      <a:pt x="52" y="40"/>
                    </a:cubicBezTo>
                    <a:close/>
                    <a:moveTo>
                      <a:pt x="58" y="47"/>
                    </a:moveTo>
                    <a:cubicBezTo>
                      <a:pt x="58" y="47"/>
                      <a:pt x="56" y="46"/>
                      <a:pt x="56" y="46"/>
                    </a:cubicBezTo>
                    <a:cubicBezTo>
                      <a:pt x="56" y="46"/>
                      <a:pt x="56" y="46"/>
                      <a:pt x="56" y="45"/>
                    </a:cubicBezTo>
                    <a:cubicBezTo>
                      <a:pt x="55" y="45"/>
                      <a:pt x="55" y="44"/>
                      <a:pt x="55" y="44"/>
                    </a:cubicBezTo>
                    <a:cubicBezTo>
                      <a:pt x="56" y="43"/>
                      <a:pt x="56" y="44"/>
                      <a:pt x="56" y="45"/>
                    </a:cubicBezTo>
                    <a:cubicBezTo>
                      <a:pt x="57" y="45"/>
                      <a:pt x="57" y="45"/>
                      <a:pt x="57" y="45"/>
                    </a:cubicBezTo>
                    <a:cubicBezTo>
                      <a:pt x="58" y="45"/>
                      <a:pt x="58" y="45"/>
                      <a:pt x="58" y="45"/>
                    </a:cubicBezTo>
                    <a:cubicBezTo>
                      <a:pt x="58" y="45"/>
                      <a:pt x="59" y="46"/>
                      <a:pt x="58" y="47"/>
                    </a:cubicBezTo>
                    <a:close/>
                    <a:moveTo>
                      <a:pt x="68" y="28"/>
                    </a:moveTo>
                    <a:cubicBezTo>
                      <a:pt x="68" y="28"/>
                      <a:pt x="68" y="27"/>
                      <a:pt x="68" y="27"/>
                    </a:cubicBezTo>
                    <a:cubicBezTo>
                      <a:pt x="67" y="26"/>
                      <a:pt x="67" y="26"/>
                      <a:pt x="67" y="26"/>
                    </a:cubicBezTo>
                    <a:cubicBezTo>
                      <a:pt x="67" y="26"/>
                      <a:pt x="66" y="26"/>
                      <a:pt x="66" y="26"/>
                    </a:cubicBezTo>
                    <a:cubicBezTo>
                      <a:pt x="65" y="26"/>
                      <a:pt x="63" y="24"/>
                      <a:pt x="63" y="24"/>
                    </a:cubicBezTo>
                    <a:cubicBezTo>
                      <a:pt x="64" y="24"/>
                      <a:pt x="64" y="24"/>
                      <a:pt x="64" y="24"/>
                    </a:cubicBezTo>
                    <a:cubicBezTo>
                      <a:pt x="64" y="24"/>
                      <a:pt x="66" y="25"/>
                      <a:pt x="66" y="25"/>
                    </a:cubicBezTo>
                    <a:cubicBezTo>
                      <a:pt x="66" y="25"/>
                      <a:pt x="66" y="25"/>
                      <a:pt x="67" y="25"/>
                    </a:cubicBezTo>
                    <a:cubicBezTo>
                      <a:pt x="67" y="25"/>
                      <a:pt x="68" y="26"/>
                      <a:pt x="68" y="26"/>
                    </a:cubicBezTo>
                    <a:cubicBezTo>
                      <a:pt x="68" y="26"/>
                      <a:pt x="69" y="26"/>
                      <a:pt x="70" y="27"/>
                    </a:cubicBezTo>
                    <a:cubicBezTo>
                      <a:pt x="70" y="27"/>
                      <a:pt x="69" y="28"/>
                      <a:pt x="68" y="28"/>
                    </a:cubicBezTo>
                    <a:close/>
                    <a:moveTo>
                      <a:pt x="71" y="12"/>
                    </a:moveTo>
                    <a:cubicBezTo>
                      <a:pt x="72" y="12"/>
                      <a:pt x="71" y="13"/>
                      <a:pt x="71" y="12"/>
                    </a:cubicBezTo>
                    <a:cubicBezTo>
                      <a:pt x="70" y="12"/>
                      <a:pt x="69" y="12"/>
                      <a:pt x="68" y="12"/>
                    </a:cubicBezTo>
                    <a:cubicBezTo>
                      <a:pt x="67" y="12"/>
                      <a:pt x="67" y="11"/>
                      <a:pt x="67" y="11"/>
                    </a:cubicBezTo>
                    <a:cubicBezTo>
                      <a:pt x="67" y="11"/>
                      <a:pt x="66" y="10"/>
                      <a:pt x="66" y="11"/>
                    </a:cubicBezTo>
                    <a:cubicBezTo>
                      <a:pt x="65" y="11"/>
                      <a:pt x="65" y="11"/>
                      <a:pt x="64" y="10"/>
                    </a:cubicBezTo>
                    <a:cubicBezTo>
                      <a:pt x="63" y="10"/>
                      <a:pt x="64" y="10"/>
                      <a:pt x="64" y="10"/>
                    </a:cubicBezTo>
                    <a:cubicBezTo>
                      <a:pt x="62" y="10"/>
                      <a:pt x="61" y="10"/>
                      <a:pt x="61" y="9"/>
                    </a:cubicBezTo>
                    <a:cubicBezTo>
                      <a:pt x="60" y="8"/>
                      <a:pt x="62" y="8"/>
                      <a:pt x="63" y="9"/>
                    </a:cubicBezTo>
                    <a:cubicBezTo>
                      <a:pt x="64" y="9"/>
                      <a:pt x="64" y="9"/>
                      <a:pt x="65" y="9"/>
                    </a:cubicBezTo>
                    <a:cubicBezTo>
                      <a:pt x="66" y="10"/>
                      <a:pt x="67" y="10"/>
                      <a:pt x="67" y="10"/>
                    </a:cubicBezTo>
                    <a:cubicBezTo>
                      <a:pt x="67" y="10"/>
                      <a:pt x="68" y="10"/>
                      <a:pt x="69" y="10"/>
                    </a:cubicBezTo>
                    <a:cubicBezTo>
                      <a:pt x="71" y="10"/>
                      <a:pt x="71" y="11"/>
                      <a:pt x="70" y="11"/>
                    </a:cubicBezTo>
                    <a:cubicBezTo>
                      <a:pt x="70" y="11"/>
                      <a:pt x="69" y="11"/>
                      <a:pt x="69" y="11"/>
                    </a:cubicBezTo>
                    <a:cubicBezTo>
                      <a:pt x="69" y="11"/>
                      <a:pt x="70" y="11"/>
                      <a:pt x="71" y="11"/>
                    </a:cubicBezTo>
                    <a:cubicBezTo>
                      <a:pt x="74" y="12"/>
                      <a:pt x="71" y="12"/>
                      <a:pt x="71" y="12"/>
                    </a:cubicBezTo>
                    <a:close/>
                    <a:moveTo>
                      <a:pt x="49" y="97"/>
                    </a:moveTo>
                    <a:cubicBezTo>
                      <a:pt x="49" y="97"/>
                      <a:pt x="49" y="97"/>
                      <a:pt x="48" y="97"/>
                    </a:cubicBezTo>
                    <a:cubicBezTo>
                      <a:pt x="49" y="97"/>
                      <a:pt x="49" y="97"/>
                      <a:pt x="49" y="97"/>
                    </a:cubicBezTo>
                    <a:close/>
                  </a:path>
                </a:pathLst>
              </a:custGeom>
              <a:solidFill>
                <a:schemeClr val="accent1"/>
              </a:solidFill>
              <a:ln w="3175">
                <a:noFill/>
              </a:ln>
            </p:spPr>
            <p:txBody>
              <a:bodyPr vert="horz" wrap="square" lIns="91440" tIns="45720" rIns="91440" bIns="45720" numCol="1" anchor="t" anchorCtr="0" compatLnSpc="1">
                <a:prstTxWarp prst="textNoShape">
                  <a:avLst/>
                </a:prstTxWarp>
              </a:bodyPr>
              <a:lstStyle/>
              <a:p>
                <a:endParaRPr lang="en-GB"/>
              </a:p>
            </p:txBody>
          </p:sp>
          <p:sp>
            <p:nvSpPr>
              <p:cNvPr id="5637" name="Freeform 3310">
                <a:extLst>
                  <a:ext uri="{FF2B5EF4-FFF2-40B4-BE49-F238E27FC236}">
                    <a16:creationId xmlns:a16="http://schemas.microsoft.com/office/drawing/2014/main" id="{18BF6098-0A12-2206-5E2C-2A6231F22BD4}"/>
                  </a:ext>
                </a:extLst>
              </p:cNvPr>
              <p:cNvSpPr>
                <a:spLocks/>
              </p:cNvSpPr>
              <p:nvPr/>
            </p:nvSpPr>
            <p:spPr bwMode="auto">
              <a:xfrm>
                <a:off x="4956176" y="2914650"/>
                <a:ext cx="3175" cy="6350"/>
              </a:xfrm>
              <a:custGeom>
                <a:avLst/>
                <a:gdLst>
                  <a:gd name="T0" fmla="*/ 1 w 1"/>
                  <a:gd name="T1" fmla="*/ 1 h 2"/>
                  <a:gd name="T2" fmla="*/ 1 w 1"/>
                  <a:gd name="T3" fmla="*/ 1 h 2"/>
                  <a:gd name="T4" fmla="*/ 1 w 1"/>
                  <a:gd name="T5" fmla="*/ 1 h 2"/>
                </a:gdLst>
                <a:ahLst/>
                <a:cxnLst>
                  <a:cxn ang="0">
                    <a:pos x="T0" y="T1"/>
                  </a:cxn>
                  <a:cxn ang="0">
                    <a:pos x="T2" y="T3"/>
                  </a:cxn>
                  <a:cxn ang="0">
                    <a:pos x="T4" y="T5"/>
                  </a:cxn>
                </a:cxnLst>
                <a:rect l="0" t="0" r="r" b="b"/>
                <a:pathLst>
                  <a:path w="1" h="2">
                    <a:moveTo>
                      <a:pt x="1" y="1"/>
                    </a:moveTo>
                    <a:cubicBezTo>
                      <a:pt x="1" y="2"/>
                      <a:pt x="1" y="1"/>
                      <a:pt x="1" y="1"/>
                    </a:cubicBezTo>
                    <a:cubicBezTo>
                      <a:pt x="1" y="0"/>
                      <a:pt x="0" y="1"/>
                      <a:pt x="1" y="1"/>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638" name="Freeform 3311">
                <a:extLst>
                  <a:ext uri="{FF2B5EF4-FFF2-40B4-BE49-F238E27FC236}">
                    <a16:creationId xmlns:a16="http://schemas.microsoft.com/office/drawing/2014/main" id="{D2C3CBC5-ED3F-0B53-BC13-74440C6BD452}"/>
                  </a:ext>
                </a:extLst>
              </p:cNvPr>
              <p:cNvSpPr>
                <a:spLocks/>
              </p:cNvSpPr>
              <p:nvPr/>
            </p:nvSpPr>
            <p:spPr bwMode="auto">
              <a:xfrm>
                <a:off x="4827588" y="2903537"/>
                <a:ext cx="4763" cy="4762"/>
              </a:xfrm>
              <a:custGeom>
                <a:avLst/>
                <a:gdLst>
                  <a:gd name="T0" fmla="*/ 1 w 2"/>
                  <a:gd name="T1" fmla="*/ 1 h 2"/>
                  <a:gd name="T2" fmla="*/ 1 w 2"/>
                  <a:gd name="T3" fmla="*/ 0 h 2"/>
                  <a:gd name="T4" fmla="*/ 0 w 2"/>
                  <a:gd name="T5" fmla="*/ 1 h 2"/>
                  <a:gd name="T6" fmla="*/ 1 w 2"/>
                  <a:gd name="T7" fmla="*/ 1 h 2"/>
                  <a:gd name="T8" fmla="*/ 1 w 2"/>
                  <a:gd name="T9" fmla="*/ 1 h 2"/>
                  <a:gd name="T10" fmla="*/ 1 w 2"/>
                  <a:gd name="T11" fmla="*/ 1 h 2"/>
                </a:gdLst>
                <a:ahLst/>
                <a:cxnLst>
                  <a:cxn ang="0">
                    <a:pos x="T0" y="T1"/>
                  </a:cxn>
                  <a:cxn ang="0">
                    <a:pos x="T2" y="T3"/>
                  </a:cxn>
                  <a:cxn ang="0">
                    <a:pos x="T4" y="T5"/>
                  </a:cxn>
                  <a:cxn ang="0">
                    <a:pos x="T6" y="T7"/>
                  </a:cxn>
                  <a:cxn ang="0">
                    <a:pos x="T8" y="T9"/>
                  </a:cxn>
                  <a:cxn ang="0">
                    <a:pos x="T10" y="T11"/>
                  </a:cxn>
                </a:cxnLst>
                <a:rect l="0" t="0" r="r" b="b"/>
                <a:pathLst>
                  <a:path w="2" h="2">
                    <a:moveTo>
                      <a:pt x="1" y="1"/>
                    </a:moveTo>
                    <a:cubicBezTo>
                      <a:pt x="1" y="1"/>
                      <a:pt x="1" y="0"/>
                      <a:pt x="1" y="0"/>
                    </a:cubicBezTo>
                    <a:cubicBezTo>
                      <a:pt x="1" y="1"/>
                      <a:pt x="0" y="1"/>
                      <a:pt x="0" y="1"/>
                    </a:cubicBezTo>
                    <a:cubicBezTo>
                      <a:pt x="1" y="1"/>
                      <a:pt x="1" y="2"/>
                      <a:pt x="1" y="1"/>
                    </a:cubicBezTo>
                    <a:cubicBezTo>
                      <a:pt x="1" y="1"/>
                      <a:pt x="1" y="1"/>
                      <a:pt x="1" y="1"/>
                    </a:cubicBezTo>
                    <a:cubicBezTo>
                      <a:pt x="2" y="1"/>
                      <a:pt x="1" y="1"/>
                      <a:pt x="1" y="1"/>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639" name="Freeform 3312">
                <a:extLst>
                  <a:ext uri="{FF2B5EF4-FFF2-40B4-BE49-F238E27FC236}">
                    <a16:creationId xmlns:a16="http://schemas.microsoft.com/office/drawing/2014/main" id="{A89DD2DC-D6F4-DDB6-5EAF-550962ECC503}"/>
                  </a:ext>
                </a:extLst>
              </p:cNvPr>
              <p:cNvSpPr>
                <a:spLocks/>
              </p:cNvSpPr>
              <p:nvPr/>
            </p:nvSpPr>
            <p:spPr bwMode="auto">
              <a:xfrm>
                <a:off x="4832351" y="2911475"/>
                <a:ext cx="6350" cy="6350"/>
              </a:xfrm>
              <a:custGeom>
                <a:avLst/>
                <a:gdLst>
                  <a:gd name="T0" fmla="*/ 0 w 2"/>
                  <a:gd name="T1" fmla="*/ 1 h 2"/>
                  <a:gd name="T2" fmla="*/ 0 w 2"/>
                  <a:gd name="T3" fmla="*/ 1 h 2"/>
                  <a:gd name="T4" fmla="*/ 0 w 2"/>
                  <a:gd name="T5" fmla="*/ 2 h 2"/>
                  <a:gd name="T6" fmla="*/ 1 w 2"/>
                  <a:gd name="T7" fmla="*/ 1 h 2"/>
                  <a:gd name="T8" fmla="*/ 1 w 2"/>
                  <a:gd name="T9" fmla="*/ 1 h 2"/>
                  <a:gd name="T10" fmla="*/ 0 w 2"/>
                  <a:gd name="T11" fmla="*/ 1 h 2"/>
                </a:gdLst>
                <a:ahLst/>
                <a:cxnLst>
                  <a:cxn ang="0">
                    <a:pos x="T0" y="T1"/>
                  </a:cxn>
                  <a:cxn ang="0">
                    <a:pos x="T2" y="T3"/>
                  </a:cxn>
                  <a:cxn ang="0">
                    <a:pos x="T4" y="T5"/>
                  </a:cxn>
                  <a:cxn ang="0">
                    <a:pos x="T6" y="T7"/>
                  </a:cxn>
                  <a:cxn ang="0">
                    <a:pos x="T8" y="T9"/>
                  </a:cxn>
                  <a:cxn ang="0">
                    <a:pos x="T10" y="T11"/>
                  </a:cxn>
                </a:cxnLst>
                <a:rect l="0" t="0" r="r" b="b"/>
                <a:pathLst>
                  <a:path w="2" h="2">
                    <a:moveTo>
                      <a:pt x="0" y="1"/>
                    </a:moveTo>
                    <a:cubicBezTo>
                      <a:pt x="0" y="1"/>
                      <a:pt x="0" y="1"/>
                      <a:pt x="0" y="1"/>
                    </a:cubicBezTo>
                    <a:cubicBezTo>
                      <a:pt x="0" y="1"/>
                      <a:pt x="0" y="2"/>
                      <a:pt x="0" y="2"/>
                    </a:cubicBezTo>
                    <a:cubicBezTo>
                      <a:pt x="1" y="2"/>
                      <a:pt x="1" y="2"/>
                      <a:pt x="1" y="1"/>
                    </a:cubicBezTo>
                    <a:cubicBezTo>
                      <a:pt x="1" y="1"/>
                      <a:pt x="2" y="1"/>
                      <a:pt x="1" y="1"/>
                    </a:cubicBezTo>
                    <a:cubicBezTo>
                      <a:pt x="1" y="0"/>
                      <a:pt x="0" y="1"/>
                      <a:pt x="0" y="1"/>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640" name="Freeform 3313">
                <a:extLst>
                  <a:ext uri="{FF2B5EF4-FFF2-40B4-BE49-F238E27FC236}">
                    <a16:creationId xmlns:a16="http://schemas.microsoft.com/office/drawing/2014/main" id="{04C9E13A-AFE7-BF6F-3763-8B47341E59F3}"/>
                  </a:ext>
                </a:extLst>
              </p:cNvPr>
              <p:cNvSpPr>
                <a:spLocks/>
              </p:cNvSpPr>
              <p:nvPr/>
            </p:nvSpPr>
            <p:spPr bwMode="auto">
              <a:xfrm>
                <a:off x="4832351" y="2908300"/>
                <a:ext cx="3175" cy="3175"/>
              </a:xfrm>
              <a:custGeom>
                <a:avLst/>
                <a:gdLst>
                  <a:gd name="T0" fmla="*/ 0 w 1"/>
                  <a:gd name="T1" fmla="*/ 0 h 1"/>
                  <a:gd name="T2" fmla="*/ 0 w 1"/>
                  <a:gd name="T3" fmla="*/ 0 h 1"/>
                  <a:gd name="T4" fmla="*/ 0 w 1"/>
                  <a:gd name="T5" fmla="*/ 0 h 1"/>
                </a:gdLst>
                <a:ahLst/>
                <a:cxnLst>
                  <a:cxn ang="0">
                    <a:pos x="T0" y="T1"/>
                  </a:cxn>
                  <a:cxn ang="0">
                    <a:pos x="T2" y="T3"/>
                  </a:cxn>
                  <a:cxn ang="0">
                    <a:pos x="T4" y="T5"/>
                  </a:cxn>
                </a:cxnLst>
                <a:rect l="0" t="0" r="r" b="b"/>
                <a:pathLst>
                  <a:path w="1" h="1">
                    <a:moveTo>
                      <a:pt x="0" y="0"/>
                    </a:moveTo>
                    <a:cubicBezTo>
                      <a:pt x="0" y="0"/>
                      <a:pt x="0" y="1"/>
                      <a:pt x="0" y="0"/>
                    </a:cubicBezTo>
                    <a:cubicBezTo>
                      <a:pt x="1" y="0"/>
                      <a:pt x="0" y="0"/>
                      <a:pt x="0" y="0"/>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641" name="Freeform 3314">
                <a:extLst>
                  <a:ext uri="{FF2B5EF4-FFF2-40B4-BE49-F238E27FC236}">
                    <a16:creationId xmlns:a16="http://schemas.microsoft.com/office/drawing/2014/main" id="{D8254A6F-E197-F657-9D4D-DE61245D50C4}"/>
                  </a:ext>
                </a:extLst>
              </p:cNvPr>
              <p:cNvSpPr>
                <a:spLocks/>
              </p:cNvSpPr>
              <p:nvPr/>
            </p:nvSpPr>
            <p:spPr bwMode="auto">
              <a:xfrm>
                <a:off x="4830763" y="290830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642" name="Freeform 3315">
                <a:extLst>
                  <a:ext uri="{FF2B5EF4-FFF2-40B4-BE49-F238E27FC236}">
                    <a16:creationId xmlns:a16="http://schemas.microsoft.com/office/drawing/2014/main" id="{28E10682-6403-128B-5280-09340B061BC3}"/>
                  </a:ext>
                </a:extLst>
              </p:cNvPr>
              <p:cNvSpPr>
                <a:spLocks/>
              </p:cNvSpPr>
              <p:nvPr/>
            </p:nvSpPr>
            <p:spPr bwMode="auto">
              <a:xfrm>
                <a:off x="4827588" y="2906712"/>
                <a:ext cx="3175" cy="1587"/>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1" y="0"/>
                      <a:pt x="0" y="0"/>
                      <a:pt x="0" y="0"/>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643" name="Freeform 3316">
                <a:extLst>
                  <a:ext uri="{FF2B5EF4-FFF2-40B4-BE49-F238E27FC236}">
                    <a16:creationId xmlns:a16="http://schemas.microsoft.com/office/drawing/2014/main" id="{5E640FB1-7325-97DC-D8B7-AFDE37602F58}"/>
                  </a:ext>
                </a:extLst>
              </p:cNvPr>
              <p:cNvSpPr>
                <a:spLocks/>
              </p:cNvSpPr>
              <p:nvPr/>
            </p:nvSpPr>
            <p:spPr bwMode="auto">
              <a:xfrm>
                <a:off x="4824413" y="2911475"/>
                <a:ext cx="7938" cy="3175"/>
              </a:xfrm>
              <a:custGeom>
                <a:avLst/>
                <a:gdLst>
                  <a:gd name="T0" fmla="*/ 1 w 3"/>
                  <a:gd name="T1" fmla="*/ 1 h 1"/>
                  <a:gd name="T2" fmla="*/ 2 w 3"/>
                  <a:gd name="T3" fmla="*/ 1 h 1"/>
                  <a:gd name="T4" fmla="*/ 3 w 3"/>
                  <a:gd name="T5" fmla="*/ 0 h 1"/>
                  <a:gd name="T6" fmla="*/ 2 w 3"/>
                  <a:gd name="T7" fmla="*/ 0 h 1"/>
                  <a:gd name="T8" fmla="*/ 2 w 3"/>
                  <a:gd name="T9" fmla="*/ 0 h 1"/>
                  <a:gd name="T10" fmla="*/ 2 w 3"/>
                  <a:gd name="T11" fmla="*/ 0 h 1"/>
                  <a:gd name="T12" fmla="*/ 1 w 3"/>
                  <a:gd name="T13" fmla="*/ 0 h 1"/>
                  <a:gd name="T14" fmla="*/ 1 w 3"/>
                  <a:gd name="T15" fmla="*/ 0 h 1"/>
                  <a:gd name="T16" fmla="*/ 1 w 3"/>
                  <a:gd name="T17"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1">
                    <a:moveTo>
                      <a:pt x="1" y="1"/>
                    </a:moveTo>
                    <a:cubicBezTo>
                      <a:pt x="1" y="0"/>
                      <a:pt x="1" y="1"/>
                      <a:pt x="2" y="1"/>
                    </a:cubicBezTo>
                    <a:cubicBezTo>
                      <a:pt x="2" y="1"/>
                      <a:pt x="3" y="0"/>
                      <a:pt x="3" y="0"/>
                    </a:cubicBezTo>
                    <a:cubicBezTo>
                      <a:pt x="3" y="0"/>
                      <a:pt x="3" y="0"/>
                      <a:pt x="2" y="0"/>
                    </a:cubicBezTo>
                    <a:cubicBezTo>
                      <a:pt x="2" y="0"/>
                      <a:pt x="2" y="0"/>
                      <a:pt x="2" y="0"/>
                    </a:cubicBezTo>
                    <a:cubicBezTo>
                      <a:pt x="2" y="0"/>
                      <a:pt x="2" y="0"/>
                      <a:pt x="2" y="0"/>
                    </a:cubicBezTo>
                    <a:cubicBezTo>
                      <a:pt x="2" y="0"/>
                      <a:pt x="1" y="0"/>
                      <a:pt x="1" y="0"/>
                    </a:cubicBezTo>
                    <a:cubicBezTo>
                      <a:pt x="1" y="0"/>
                      <a:pt x="1" y="0"/>
                      <a:pt x="1" y="0"/>
                    </a:cubicBezTo>
                    <a:cubicBezTo>
                      <a:pt x="0" y="0"/>
                      <a:pt x="1" y="1"/>
                      <a:pt x="1" y="1"/>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644" name="Freeform 3317">
                <a:extLst>
                  <a:ext uri="{FF2B5EF4-FFF2-40B4-BE49-F238E27FC236}">
                    <a16:creationId xmlns:a16="http://schemas.microsoft.com/office/drawing/2014/main" id="{8C88B8E9-9669-6992-5B37-EBEEE7097517}"/>
                  </a:ext>
                </a:extLst>
              </p:cNvPr>
              <p:cNvSpPr>
                <a:spLocks/>
              </p:cNvSpPr>
              <p:nvPr/>
            </p:nvSpPr>
            <p:spPr bwMode="auto">
              <a:xfrm>
                <a:off x="4832351" y="2908300"/>
                <a:ext cx="3175"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1" y="0"/>
                      <a:pt x="1" y="0"/>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645" name="Freeform 3318">
                <a:extLst>
                  <a:ext uri="{FF2B5EF4-FFF2-40B4-BE49-F238E27FC236}">
                    <a16:creationId xmlns:a16="http://schemas.microsoft.com/office/drawing/2014/main" id="{2F7CA080-AAD6-78EB-AECB-3545035F871D}"/>
                  </a:ext>
                </a:extLst>
              </p:cNvPr>
              <p:cNvSpPr>
                <a:spLocks/>
              </p:cNvSpPr>
              <p:nvPr/>
            </p:nvSpPr>
            <p:spPr bwMode="auto">
              <a:xfrm>
                <a:off x="4824413" y="2921000"/>
                <a:ext cx="6350" cy="1587"/>
              </a:xfrm>
              <a:custGeom>
                <a:avLst/>
                <a:gdLst>
                  <a:gd name="T0" fmla="*/ 1 w 2"/>
                  <a:gd name="T1" fmla="*/ 0 h 1"/>
                  <a:gd name="T2" fmla="*/ 1 w 2"/>
                  <a:gd name="T3" fmla="*/ 0 h 1"/>
                  <a:gd name="T4" fmla="*/ 1 w 2"/>
                  <a:gd name="T5" fmla="*/ 0 h 1"/>
                </a:gdLst>
                <a:ahLst/>
                <a:cxnLst>
                  <a:cxn ang="0">
                    <a:pos x="T0" y="T1"/>
                  </a:cxn>
                  <a:cxn ang="0">
                    <a:pos x="T2" y="T3"/>
                  </a:cxn>
                  <a:cxn ang="0">
                    <a:pos x="T4" y="T5"/>
                  </a:cxn>
                </a:cxnLst>
                <a:rect l="0" t="0" r="r" b="b"/>
                <a:pathLst>
                  <a:path w="2" h="1">
                    <a:moveTo>
                      <a:pt x="1" y="0"/>
                    </a:moveTo>
                    <a:cubicBezTo>
                      <a:pt x="1" y="1"/>
                      <a:pt x="2" y="0"/>
                      <a:pt x="1" y="0"/>
                    </a:cubicBezTo>
                    <a:cubicBezTo>
                      <a:pt x="1" y="0"/>
                      <a:pt x="0" y="0"/>
                      <a:pt x="1" y="0"/>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646" name="Freeform 3319">
                <a:extLst>
                  <a:ext uri="{FF2B5EF4-FFF2-40B4-BE49-F238E27FC236}">
                    <a16:creationId xmlns:a16="http://schemas.microsoft.com/office/drawing/2014/main" id="{28637438-334E-D2D4-88DD-14BAE1F8BC3A}"/>
                  </a:ext>
                </a:extLst>
              </p:cNvPr>
              <p:cNvSpPr>
                <a:spLocks/>
              </p:cNvSpPr>
              <p:nvPr/>
            </p:nvSpPr>
            <p:spPr bwMode="auto">
              <a:xfrm>
                <a:off x="4827588" y="2908300"/>
                <a:ext cx="0" cy="3175"/>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1"/>
                      <a:pt x="0" y="0"/>
                      <a:pt x="0" y="0"/>
                    </a:cubicBezTo>
                    <a:cubicBezTo>
                      <a:pt x="0" y="0"/>
                      <a:pt x="0" y="0"/>
                      <a:pt x="0" y="0"/>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647" name="Freeform 3320">
                <a:extLst>
                  <a:ext uri="{FF2B5EF4-FFF2-40B4-BE49-F238E27FC236}">
                    <a16:creationId xmlns:a16="http://schemas.microsoft.com/office/drawing/2014/main" id="{BFB29425-071E-64FB-CE5B-340BEEBA9959}"/>
                  </a:ext>
                </a:extLst>
              </p:cNvPr>
              <p:cNvSpPr>
                <a:spLocks/>
              </p:cNvSpPr>
              <p:nvPr/>
            </p:nvSpPr>
            <p:spPr bwMode="auto">
              <a:xfrm>
                <a:off x="4835526" y="2906712"/>
                <a:ext cx="3175" cy="1587"/>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1"/>
                      <a:pt x="1" y="1"/>
                      <a:pt x="1" y="0"/>
                    </a:cubicBezTo>
                    <a:cubicBezTo>
                      <a:pt x="0" y="0"/>
                      <a:pt x="0" y="0"/>
                      <a:pt x="0" y="0"/>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648" name="Freeform 3321">
                <a:extLst>
                  <a:ext uri="{FF2B5EF4-FFF2-40B4-BE49-F238E27FC236}">
                    <a16:creationId xmlns:a16="http://schemas.microsoft.com/office/drawing/2014/main" id="{ADD8BA6C-D4D5-7342-85B9-48237815D8D9}"/>
                  </a:ext>
                </a:extLst>
              </p:cNvPr>
              <p:cNvSpPr>
                <a:spLocks/>
              </p:cNvSpPr>
              <p:nvPr/>
            </p:nvSpPr>
            <p:spPr bwMode="auto">
              <a:xfrm>
                <a:off x="4832351" y="2917825"/>
                <a:ext cx="6350" cy="4762"/>
              </a:xfrm>
              <a:custGeom>
                <a:avLst/>
                <a:gdLst>
                  <a:gd name="T0" fmla="*/ 1 w 2"/>
                  <a:gd name="T1" fmla="*/ 1 h 2"/>
                  <a:gd name="T2" fmla="*/ 0 w 2"/>
                  <a:gd name="T3" fmla="*/ 2 h 2"/>
                  <a:gd name="T4" fmla="*/ 1 w 2"/>
                  <a:gd name="T5" fmla="*/ 1 h 2"/>
                </a:gdLst>
                <a:ahLst/>
                <a:cxnLst>
                  <a:cxn ang="0">
                    <a:pos x="T0" y="T1"/>
                  </a:cxn>
                  <a:cxn ang="0">
                    <a:pos x="T2" y="T3"/>
                  </a:cxn>
                  <a:cxn ang="0">
                    <a:pos x="T4" y="T5"/>
                  </a:cxn>
                </a:cxnLst>
                <a:rect l="0" t="0" r="r" b="b"/>
                <a:pathLst>
                  <a:path w="2" h="2">
                    <a:moveTo>
                      <a:pt x="1" y="1"/>
                    </a:moveTo>
                    <a:cubicBezTo>
                      <a:pt x="2" y="0"/>
                      <a:pt x="0" y="2"/>
                      <a:pt x="0" y="2"/>
                    </a:cubicBezTo>
                    <a:cubicBezTo>
                      <a:pt x="1" y="2"/>
                      <a:pt x="1" y="1"/>
                      <a:pt x="1" y="1"/>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649" name="Freeform 3322">
                <a:extLst>
                  <a:ext uri="{FF2B5EF4-FFF2-40B4-BE49-F238E27FC236}">
                    <a16:creationId xmlns:a16="http://schemas.microsoft.com/office/drawing/2014/main" id="{BDC2D6D9-8E7B-BF1A-3DEE-B356F62E6138}"/>
                  </a:ext>
                </a:extLst>
              </p:cNvPr>
              <p:cNvSpPr>
                <a:spLocks/>
              </p:cNvSpPr>
              <p:nvPr/>
            </p:nvSpPr>
            <p:spPr bwMode="auto">
              <a:xfrm>
                <a:off x="4832351" y="2925762"/>
                <a:ext cx="3175"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0" y="0"/>
                      <a:pt x="1" y="0"/>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650" name="Freeform 3323">
                <a:extLst>
                  <a:ext uri="{FF2B5EF4-FFF2-40B4-BE49-F238E27FC236}">
                    <a16:creationId xmlns:a16="http://schemas.microsoft.com/office/drawing/2014/main" id="{B44FAAFE-5529-084B-6A70-C78BB1FBD2E1}"/>
                  </a:ext>
                </a:extLst>
              </p:cNvPr>
              <p:cNvSpPr>
                <a:spLocks/>
              </p:cNvSpPr>
              <p:nvPr/>
            </p:nvSpPr>
            <p:spPr bwMode="auto">
              <a:xfrm>
                <a:off x="4830763" y="2917825"/>
                <a:ext cx="4763" cy="3175"/>
              </a:xfrm>
              <a:custGeom>
                <a:avLst/>
                <a:gdLst>
                  <a:gd name="T0" fmla="*/ 1 w 2"/>
                  <a:gd name="T1" fmla="*/ 0 h 1"/>
                  <a:gd name="T2" fmla="*/ 1 w 2"/>
                  <a:gd name="T3" fmla="*/ 1 h 1"/>
                  <a:gd name="T4" fmla="*/ 1 w 2"/>
                  <a:gd name="T5" fmla="*/ 0 h 1"/>
                </a:gdLst>
                <a:ahLst/>
                <a:cxnLst>
                  <a:cxn ang="0">
                    <a:pos x="T0" y="T1"/>
                  </a:cxn>
                  <a:cxn ang="0">
                    <a:pos x="T2" y="T3"/>
                  </a:cxn>
                  <a:cxn ang="0">
                    <a:pos x="T4" y="T5"/>
                  </a:cxn>
                </a:cxnLst>
                <a:rect l="0" t="0" r="r" b="b"/>
                <a:pathLst>
                  <a:path w="2" h="1">
                    <a:moveTo>
                      <a:pt x="1" y="0"/>
                    </a:moveTo>
                    <a:cubicBezTo>
                      <a:pt x="0" y="0"/>
                      <a:pt x="1" y="1"/>
                      <a:pt x="1" y="1"/>
                    </a:cubicBezTo>
                    <a:cubicBezTo>
                      <a:pt x="2" y="1"/>
                      <a:pt x="1" y="0"/>
                      <a:pt x="1" y="0"/>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651" name="Freeform 3324">
                <a:extLst>
                  <a:ext uri="{FF2B5EF4-FFF2-40B4-BE49-F238E27FC236}">
                    <a16:creationId xmlns:a16="http://schemas.microsoft.com/office/drawing/2014/main" id="{9F66D9FE-E1AA-DBD1-EA97-425445E9DF34}"/>
                  </a:ext>
                </a:extLst>
              </p:cNvPr>
              <p:cNvSpPr>
                <a:spLocks/>
              </p:cNvSpPr>
              <p:nvPr/>
            </p:nvSpPr>
            <p:spPr bwMode="auto">
              <a:xfrm>
                <a:off x="4824413" y="2906712"/>
                <a:ext cx="3175" cy="1587"/>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1"/>
                      <a:pt x="0" y="0"/>
                      <a:pt x="1" y="0"/>
                    </a:cubicBezTo>
                    <a:cubicBezTo>
                      <a:pt x="1" y="0"/>
                      <a:pt x="0" y="0"/>
                      <a:pt x="0" y="0"/>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652" name="Freeform 3325">
                <a:extLst>
                  <a:ext uri="{FF2B5EF4-FFF2-40B4-BE49-F238E27FC236}">
                    <a16:creationId xmlns:a16="http://schemas.microsoft.com/office/drawing/2014/main" id="{7E9C3BD8-2E24-60BF-60C8-35BDA644CE6C}"/>
                  </a:ext>
                </a:extLst>
              </p:cNvPr>
              <p:cNvSpPr>
                <a:spLocks/>
              </p:cNvSpPr>
              <p:nvPr/>
            </p:nvSpPr>
            <p:spPr bwMode="auto">
              <a:xfrm>
                <a:off x="4835526" y="2908300"/>
                <a:ext cx="3175" cy="3175"/>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0"/>
                      <a:pt x="0" y="1"/>
                      <a:pt x="0" y="1"/>
                    </a:cubicBezTo>
                    <a:cubicBezTo>
                      <a:pt x="1" y="1"/>
                      <a:pt x="1" y="1"/>
                      <a:pt x="1" y="0"/>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653" name="Freeform 3326">
                <a:extLst>
                  <a:ext uri="{FF2B5EF4-FFF2-40B4-BE49-F238E27FC236}">
                    <a16:creationId xmlns:a16="http://schemas.microsoft.com/office/drawing/2014/main" id="{10D6C00A-AD34-06CB-F30D-A05AC4E166DD}"/>
                  </a:ext>
                </a:extLst>
              </p:cNvPr>
              <p:cNvSpPr>
                <a:spLocks/>
              </p:cNvSpPr>
              <p:nvPr/>
            </p:nvSpPr>
            <p:spPr bwMode="auto">
              <a:xfrm>
                <a:off x="4841876" y="2914650"/>
                <a:ext cx="3175" cy="3175"/>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0" y="1"/>
                      <a:pt x="0" y="1"/>
                    </a:cubicBezTo>
                    <a:cubicBezTo>
                      <a:pt x="0" y="1"/>
                      <a:pt x="1" y="1"/>
                      <a:pt x="1" y="0"/>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654" name="Freeform 3327">
                <a:extLst>
                  <a:ext uri="{FF2B5EF4-FFF2-40B4-BE49-F238E27FC236}">
                    <a16:creationId xmlns:a16="http://schemas.microsoft.com/office/drawing/2014/main" id="{E6E167DF-41E9-F470-A906-0E3024BA2E36}"/>
                  </a:ext>
                </a:extLst>
              </p:cNvPr>
              <p:cNvSpPr>
                <a:spLocks/>
              </p:cNvSpPr>
              <p:nvPr/>
            </p:nvSpPr>
            <p:spPr bwMode="auto">
              <a:xfrm>
                <a:off x="4841876" y="2922587"/>
                <a:ext cx="4763" cy="3175"/>
              </a:xfrm>
              <a:custGeom>
                <a:avLst/>
                <a:gdLst>
                  <a:gd name="T0" fmla="*/ 1 w 2"/>
                  <a:gd name="T1" fmla="*/ 0 h 1"/>
                  <a:gd name="T2" fmla="*/ 1 w 2"/>
                  <a:gd name="T3" fmla="*/ 1 h 1"/>
                  <a:gd name="T4" fmla="*/ 1 w 2"/>
                  <a:gd name="T5" fmla="*/ 0 h 1"/>
                </a:gdLst>
                <a:ahLst/>
                <a:cxnLst>
                  <a:cxn ang="0">
                    <a:pos x="T0" y="T1"/>
                  </a:cxn>
                  <a:cxn ang="0">
                    <a:pos x="T2" y="T3"/>
                  </a:cxn>
                  <a:cxn ang="0">
                    <a:pos x="T4" y="T5"/>
                  </a:cxn>
                </a:cxnLst>
                <a:rect l="0" t="0" r="r" b="b"/>
                <a:pathLst>
                  <a:path w="2" h="1">
                    <a:moveTo>
                      <a:pt x="1" y="0"/>
                    </a:moveTo>
                    <a:cubicBezTo>
                      <a:pt x="0" y="0"/>
                      <a:pt x="0" y="1"/>
                      <a:pt x="1" y="1"/>
                    </a:cubicBezTo>
                    <a:cubicBezTo>
                      <a:pt x="2" y="1"/>
                      <a:pt x="1" y="1"/>
                      <a:pt x="1" y="0"/>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655" name="Freeform 3328">
                <a:extLst>
                  <a:ext uri="{FF2B5EF4-FFF2-40B4-BE49-F238E27FC236}">
                    <a16:creationId xmlns:a16="http://schemas.microsoft.com/office/drawing/2014/main" id="{9CFFB603-A549-1531-6C5F-1287AE206373}"/>
                  </a:ext>
                </a:extLst>
              </p:cNvPr>
              <p:cNvSpPr>
                <a:spLocks/>
              </p:cNvSpPr>
              <p:nvPr/>
            </p:nvSpPr>
            <p:spPr bwMode="auto">
              <a:xfrm>
                <a:off x="4835526" y="2921000"/>
                <a:ext cx="6350" cy="1587"/>
              </a:xfrm>
              <a:custGeom>
                <a:avLst/>
                <a:gdLst>
                  <a:gd name="T0" fmla="*/ 1 w 2"/>
                  <a:gd name="T1" fmla="*/ 1 h 1"/>
                  <a:gd name="T2" fmla="*/ 1 w 2"/>
                  <a:gd name="T3" fmla="*/ 0 h 1"/>
                  <a:gd name="T4" fmla="*/ 1 w 2"/>
                  <a:gd name="T5" fmla="*/ 0 h 1"/>
                  <a:gd name="T6" fmla="*/ 0 w 2"/>
                  <a:gd name="T7" fmla="*/ 1 h 1"/>
                  <a:gd name="T8" fmla="*/ 1 w 2"/>
                  <a:gd name="T9" fmla="*/ 1 h 1"/>
                </a:gdLst>
                <a:ahLst/>
                <a:cxnLst>
                  <a:cxn ang="0">
                    <a:pos x="T0" y="T1"/>
                  </a:cxn>
                  <a:cxn ang="0">
                    <a:pos x="T2" y="T3"/>
                  </a:cxn>
                  <a:cxn ang="0">
                    <a:pos x="T4" y="T5"/>
                  </a:cxn>
                  <a:cxn ang="0">
                    <a:pos x="T6" y="T7"/>
                  </a:cxn>
                  <a:cxn ang="0">
                    <a:pos x="T8" y="T9"/>
                  </a:cxn>
                </a:cxnLst>
                <a:rect l="0" t="0" r="r" b="b"/>
                <a:pathLst>
                  <a:path w="2" h="1">
                    <a:moveTo>
                      <a:pt x="1" y="1"/>
                    </a:moveTo>
                    <a:cubicBezTo>
                      <a:pt x="1" y="1"/>
                      <a:pt x="2" y="1"/>
                      <a:pt x="1" y="0"/>
                    </a:cubicBezTo>
                    <a:cubicBezTo>
                      <a:pt x="1" y="0"/>
                      <a:pt x="1" y="0"/>
                      <a:pt x="1" y="0"/>
                    </a:cubicBezTo>
                    <a:cubicBezTo>
                      <a:pt x="1" y="0"/>
                      <a:pt x="1" y="1"/>
                      <a:pt x="0" y="1"/>
                    </a:cubicBezTo>
                    <a:cubicBezTo>
                      <a:pt x="0" y="1"/>
                      <a:pt x="1" y="1"/>
                      <a:pt x="1" y="1"/>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656" name="Freeform 3329">
                <a:extLst>
                  <a:ext uri="{FF2B5EF4-FFF2-40B4-BE49-F238E27FC236}">
                    <a16:creationId xmlns:a16="http://schemas.microsoft.com/office/drawing/2014/main" id="{A99169D0-6810-CB01-6D0B-EB1F99019EBC}"/>
                  </a:ext>
                </a:extLst>
              </p:cNvPr>
              <p:cNvSpPr>
                <a:spLocks/>
              </p:cNvSpPr>
              <p:nvPr/>
            </p:nvSpPr>
            <p:spPr bwMode="auto">
              <a:xfrm>
                <a:off x="4821238" y="2900362"/>
                <a:ext cx="3175" cy="6350"/>
              </a:xfrm>
              <a:custGeom>
                <a:avLst/>
                <a:gdLst>
                  <a:gd name="T0" fmla="*/ 1 w 1"/>
                  <a:gd name="T1" fmla="*/ 1 h 2"/>
                  <a:gd name="T2" fmla="*/ 0 w 1"/>
                  <a:gd name="T3" fmla="*/ 1 h 2"/>
                  <a:gd name="T4" fmla="*/ 1 w 1"/>
                  <a:gd name="T5" fmla="*/ 2 h 2"/>
                  <a:gd name="T6" fmla="*/ 1 w 1"/>
                  <a:gd name="T7" fmla="*/ 1 h 2"/>
                </a:gdLst>
                <a:ahLst/>
                <a:cxnLst>
                  <a:cxn ang="0">
                    <a:pos x="T0" y="T1"/>
                  </a:cxn>
                  <a:cxn ang="0">
                    <a:pos x="T2" y="T3"/>
                  </a:cxn>
                  <a:cxn ang="0">
                    <a:pos x="T4" y="T5"/>
                  </a:cxn>
                  <a:cxn ang="0">
                    <a:pos x="T6" y="T7"/>
                  </a:cxn>
                </a:cxnLst>
                <a:rect l="0" t="0" r="r" b="b"/>
                <a:pathLst>
                  <a:path w="1" h="2">
                    <a:moveTo>
                      <a:pt x="1" y="1"/>
                    </a:moveTo>
                    <a:cubicBezTo>
                      <a:pt x="1" y="0"/>
                      <a:pt x="0" y="1"/>
                      <a:pt x="0" y="1"/>
                    </a:cubicBezTo>
                    <a:cubicBezTo>
                      <a:pt x="1" y="1"/>
                      <a:pt x="0" y="1"/>
                      <a:pt x="1" y="2"/>
                    </a:cubicBezTo>
                    <a:cubicBezTo>
                      <a:pt x="1" y="2"/>
                      <a:pt x="1" y="1"/>
                      <a:pt x="1" y="1"/>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657" name="Freeform 3330">
                <a:extLst>
                  <a:ext uri="{FF2B5EF4-FFF2-40B4-BE49-F238E27FC236}">
                    <a16:creationId xmlns:a16="http://schemas.microsoft.com/office/drawing/2014/main" id="{9385BD0C-54BC-2E00-BF8E-EB9ADD32A554}"/>
                  </a:ext>
                </a:extLst>
              </p:cNvPr>
              <p:cNvSpPr>
                <a:spLocks/>
              </p:cNvSpPr>
              <p:nvPr/>
            </p:nvSpPr>
            <p:spPr bwMode="auto">
              <a:xfrm>
                <a:off x="4824413" y="288607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658" name="Freeform 3331">
                <a:extLst>
                  <a:ext uri="{FF2B5EF4-FFF2-40B4-BE49-F238E27FC236}">
                    <a16:creationId xmlns:a16="http://schemas.microsoft.com/office/drawing/2014/main" id="{5209E8A4-4107-450B-E093-041426A2D7EE}"/>
                  </a:ext>
                </a:extLst>
              </p:cNvPr>
              <p:cNvSpPr>
                <a:spLocks/>
              </p:cNvSpPr>
              <p:nvPr/>
            </p:nvSpPr>
            <p:spPr bwMode="auto">
              <a:xfrm>
                <a:off x="4821238" y="2906712"/>
                <a:ext cx="3175" cy="1587"/>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0" y="1"/>
                      <a:pt x="0" y="1"/>
                      <a:pt x="1" y="1"/>
                    </a:cubicBezTo>
                    <a:cubicBezTo>
                      <a:pt x="1" y="1"/>
                      <a:pt x="1" y="0"/>
                      <a:pt x="0" y="1"/>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659" name="Freeform 3332">
                <a:extLst>
                  <a:ext uri="{FF2B5EF4-FFF2-40B4-BE49-F238E27FC236}">
                    <a16:creationId xmlns:a16="http://schemas.microsoft.com/office/drawing/2014/main" id="{E0C27A3C-2FAE-67B0-2B40-9B017FC6A32E}"/>
                  </a:ext>
                </a:extLst>
              </p:cNvPr>
              <p:cNvSpPr>
                <a:spLocks/>
              </p:cNvSpPr>
              <p:nvPr/>
            </p:nvSpPr>
            <p:spPr bwMode="auto">
              <a:xfrm>
                <a:off x="4824413" y="2906712"/>
                <a:ext cx="0" cy="4762"/>
              </a:xfrm>
              <a:custGeom>
                <a:avLst/>
                <a:gdLst>
                  <a:gd name="T0" fmla="*/ 1 h 2"/>
                  <a:gd name="T1" fmla="*/ 1 h 2"/>
                  <a:gd name="T2" fmla="*/ 1 h 2"/>
                </a:gdLst>
                <a:ahLst/>
                <a:cxnLst>
                  <a:cxn ang="0">
                    <a:pos x="0" y="T0"/>
                  </a:cxn>
                  <a:cxn ang="0">
                    <a:pos x="0" y="T1"/>
                  </a:cxn>
                  <a:cxn ang="0">
                    <a:pos x="0" y="T2"/>
                  </a:cxn>
                </a:cxnLst>
                <a:rect l="0" t="0" r="r" b="b"/>
                <a:pathLst>
                  <a:path h="2">
                    <a:moveTo>
                      <a:pt x="0" y="1"/>
                    </a:moveTo>
                    <a:cubicBezTo>
                      <a:pt x="0" y="2"/>
                      <a:pt x="0" y="1"/>
                      <a:pt x="0" y="1"/>
                    </a:cubicBezTo>
                    <a:cubicBezTo>
                      <a:pt x="0" y="0"/>
                      <a:pt x="0" y="1"/>
                      <a:pt x="0" y="1"/>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660" name="Freeform 3333">
                <a:extLst>
                  <a:ext uri="{FF2B5EF4-FFF2-40B4-BE49-F238E27FC236}">
                    <a16:creationId xmlns:a16="http://schemas.microsoft.com/office/drawing/2014/main" id="{123E259C-6C1D-EB69-0E26-FE0531421EE8}"/>
                  </a:ext>
                </a:extLst>
              </p:cNvPr>
              <p:cNvSpPr>
                <a:spLocks/>
              </p:cNvSpPr>
              <p:nvPr/>
            </p:nvSpPr>
            <p:spPr bwMode="auto">
              <a:xfrm>
                <a:off x="4821238" y="2900362"/>
                <a:ext cx="3175" cy="3175"/>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1" y="1"/>
                      <a:pt x="1" y="0"/>
                      <a:pt x="1" y="0"/>
                    </a:cubicBezTo>
                    <a:cubicBezTo>
                      <a:pt x="1" y="0"/>
                      <a:pt x="0" y="0"/>
                      <a:pt x="0" y="0"/>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661" name="Freeform 3334">
                <a:extLst>
                  <a:ext uri="{FF2B5EF4-FFF2-40B4-BE49-F238E27FC236}">
                    <a16:creationId xmlns:a16="http://schemas.microsoft.com/office/drawing/2014/main" id="{FCC12635-2F44-CD4D-EF06-0203C508F050}"/>
                  </a:ext>
                </a:extLst>
              </p:cNvPr>
              <p:cNvSpPr>
                <a:spLocks/>
              </p:cNvSpPr>
              <p:nvPr/>
            </p:nvSpPr>
            <p:spPr bwMode="auto">
              <a:xfrm>
                <a:off x="4821238" y="2811462"/>
                <a:ext cx="6350" cy="3175"/>
              </a:xfrm>
              <a:custGeom>
                <a:avLst/>
                <a:gdLst>
                  <a:gd name="T0" fmla="*/ 1 w 2"/>
                  <a:gd name="T1" fmla="*/ 1 h 1"/>
                  <a:gd name="T2" fmla="*/ 2 w 2"/>
                  <a:gd name="T3" fmla="*/ 1 h 1"/>
                  <a:gd name="T4" fmla="*/ 1 w 2"/>
                  <a:gd name="T5" fmla="*/ 0 h 1"/>
                  <a:gd name="T6" fmla="*/ 1 w 2"/>
                  <a:gd name="T7" fmla="*/ 0 h 1"/>
                  <a:gd name="T8" fmla="*/ 1 w 2"/>
                  <a:gd name="T9" fmla="*/ 1 h 1"/>
                </a:gdLst>
                <a:ahLst/>
                <a:cxnLst>
                  <a:cxn ang="0">
                    <a:pos x="T0" y="T1"/>
                  </a:cxn>
                  <a:cxn ang="0">
                    <a:pos x="T2" y="T3"/>
                  </a:cxn>
                  <a:cxn ang="0">
                    <a:pos x="T4" y="T5"/>
                  </a:cxn>
                  <a:cxn ang="0">
                    <a:pos x="T6" y="T7"/>
                  </a:cxn>
                  <a:cxn ang="0">
                    <a:pos x="T8" y="T9"/>
                  </a:cxn>
                </a:cxnLst>
                <a:rect l="0" t="0" r="r" b="b"/>
                <a:pathLst>
                  <a:path w="2" h="1">
                    <a:moveTo>
                      <a:pt x="1" y="1"/>
                    </a:moveTo>
                    <a:cubicBezTo>
                      <a:pt x="1" y="1"/>
                      <a:pt x="1" y="1"/>
                      <a:pt x="2" y="1"/>
                    </a:cubicBezTo>
                    <a:cubicBezTo>
                      <a:pt x="2" y="0"/>
                      <a:pt x="2" y="0"/>
                      <a:pt x="1" y="0"/>
                    </a:cubicBezTo>
                    <a:cubicBezTo>
                      <a:pt x="1" y="0"/>
                      <a:pt x="1" y="0"/>
                      <a:pt x="1" y="0"/>
                    </a:cubicBezTo>
                    <a:cubicBezTo>
                      <a:pt x="0" y="1"/>
                      <a:pt x="1" y="1"/>
                      <a:pt x="1" y="1"/>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662" name="Freeform 3335">
                <a:extLst>
                  <a:ext uri="{FF2B5EF4-FFF2-40B4-BE49-F238E27FC236}">
                    <a16:creationId xmlns:a16="http://schemas.microsoft.com/office/drawing/2014/main" id="{D15000AA-15AA-BF65-2A72-697106BBCA50}"/>
                  </a:ext>
                </a:extLst>
              </p:cNvPr>
              <p:cNvSpPr>
                <a:spLocks/>
              </p:cNvSpPr>
              <p:nvPr/>
            </p:nvSpPr>
            <p:spPr bwMode="auto">
              <a:xfrm>
                <a:off x="4824413" y="2814637"/>
                <a:ext cx="3175" cy="3175"/>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0"/>
                      <a:pt x="0" y="0"/>
                      <a:pt x="0" y="1"/>
                    </a:cubicBezTo>
                    <a:cubicBezTo>
                      <a:pt x="1" y="1"/>
                      <a:pt x="1" y="1"/>
                      <a:pt x="1" y="0"/>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663" name="Freeform 3336">
                <a:extLst>
                  <a:ext uri="{FF2B5EF4-FFF2-40B4-BE49-F238E27FC236}">
                    <a16:creationId xmlns:a16="http://schemas.microsoft.com/office/drawing/2014/main" id="{548922A8-51C9-A570-3184-9EB3587DE809}"/>
                  </a:ext>
                </a:extLst>
              </p:cNvPr>
              <p:cNvSpPr>
                <a:spLocks/>
              </p:cNvSpPr>
              <p:nvPr/>
            </p:nvSpPr>
            <p:spPr bwMode="auto">
              <a:xfrm>
                <a:off x="4818063" y="2906712"/>
                <a:ext cx="6350" cy="1587"/>
              </a:xfrm>
              <a:custGeom>
                <a:avLst/>
                <a:gdLst>
                  <a:gd name="T0" fmla="*/ 1 w 2"/>
                  <a:gd name="T1" fmla="*/ 0 h 1"/>
                  <a:gd name="T2" fmla="*/ 1 w 2"/>
                  <a:gd name="T3" fmla="*/ 0 h 1"/>
                  <a:gd name="T4" fmla="*/ 1 w 2"/>
                  <a:gd name="T5" fmla="*/ 0 h 1"/>
                  <a:gd name="T6" fmla="*/ 1 w 2"/>
                  <a:gd name="T7" fmla="*/ 0 h 1"/>
                </a:gdLst>
                <a:ahLst/>
                <a:cxnLst>
                  <a:cxn ang="0">
                    <a:pos x="T0" y="T1"/>
                  </a:cxn>
                  <a:cxn ang="0">
                    <a:pos x="T2" y="T3"/>
                  </a:cxn>
                  <a:cxn ang="0">
                    <a:pos x="T4" y="T5"/>
                  </a:cxn>
                  <a:cxn ang="0">
                    <a:pos x="T6" y="T7"/>
                  </a:cxn>
                </a:cxnLst>
                <a:rect l="0" t="0" r="r" b="b"/>
                <a:pathLst>
                  <a:path w="2" h="1">
                    <a:moveTo>
                      <a:pt x="1" y="0"/>
                    </a:moveTo>
                    <a:cubicBezTo>
                      <a:pt x="2" y="0"/>
                      <a:pt x="1" y="0"/>
                      <a:pt x="1" y="0"/>
                    </a:cubicBezTo>
                    <a:cubicBezTo>
                      <a:pt x="1" y="0"/>
                      <a:pt x="0" y="0"/>
                      <a:pt x="1" y="0"/>
                    </a:cubicBezTo>
                    <a:cubicBezTo>
                      <a:pt x="1" y="0"/>
                      <a:pt x="1" y="1"/>
                      <a:pt x="1" y="0"/>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664" name="Freeform 3337">
                <a:extLst>
                  <a:ext uri="{FF2B5EF4-FFF2-40B4-BE49-F238E27FC236}">
                    <a16:creationId xmlns:a16="http://schemas.microsoft.com/office/drawing/2014/main" id="{700B64D0-E778-F734-37C3-31B85D05AA37}"/>
                  </a:ext>
                </a:extLst>
              </p:cNvPr>
              <p:cNvSpPr>
                <a:spLocks/>
              </p:cNvSpPr>
              <p:nvPr/>
            </p:nvSpPr>
            <p:spPr bwMode="auto">
              <a:xfrm>
                <a:off x="4821238" y="2817812"/>
                <a:ext cx="6350" cy="1587"/>
              </a:xfrm>
              <a:custGeom>
                <a:avLst/>
                <a:gdLst>
                  <a:gd name="T0" fmla="*/ 1 w 2"/>
                  <a:gd name="T1" fmla="*/ 1 h 1"/>
                  <a:gd name="T2" fmla="*/ 1 w 2"/>
                  <a:gd name="T3" fmla="*/ 0 h 1"/>
                  <a:gd name="T4" fmla="*/ 1 w 2"/>
                  <a:gd name="T5" fmla="*/ 1 h 1"/>
                </a:gdLst>
                <a:ahLst/>
                <a:cxnLst>
                  <a:cxn ang="0">
                    <a:pos x="T0" y="T1"/>
                  </a:cxn>
                  <a:cxn ang="0">
                    <a:pos x="T2" y="T3"/>
                  </a:cxn>
                  <a:cxn ang="0">
                    <a:pos x="T4" y="T5"/>
                  </a:cxn>
                </a:cxnLst>
                <a:rect l="0" t="0" r="r" b="b"/>
                <a:pathLst>
                  <a:path w="2" h="1">
                    <a:moveTo>
                      <a:pt x="1" y="1"/>
                    </a:moveTo>
                    <a:cubicBezTo>
                      <a:pt x="2" y="0"/>
                      <a:pt x="1" y="0"/>
                      <a:pt x="1" y="0"/>
                    </a:cubicBezTo>
                    <a:cubicBezTo>
                      <a:pt x="0" y="0"/>
                      <a:pt x="1" y="1"/>
                      <a:pt x="1" y="1"/>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665" name="Freeform 3338">
                <a:extLst>
                  <a:ext uri="{FF2B5EF4-FFF2-40B4-BE49-F238E27FC236}">
                    <a16:creationId xmlns:a16="http://schemas.microsoft.com/office/drawing/2014/main" id="{CF7463F9-EBD9-915C-E5F9-8D78EFD031AD}"/>
                  </a:ext>
                </a:extLst>
              </p:cNvPr>
              <p:cNvSpPr>
                <a:spLocks/>
              </p:cNvSpPr>
              <p:nvPr/>
            </p:nvSpPr>
            <p:spPr bwMode="auto">
              <a:xfrm>
                <a:off x="4821238" y="2908300"/>
                <a:ext cx="3175" cy="3175"/>
              </a:xfrm>
              <a:custGeom>
                <a:avLst/>
                <a:gdLst>
                  <a:gd name="T0" fmla="*/ 0 w 1"/>
                  <a:gd name="T1" fmla="*/ 0 h 1"/>
                  <a:gd name="T2" fmla="*/ 0 w 1"/>
                  <a:gd name="T3" fmla="*/ 0 h 1"/>
                  <a:gd name="T4" fmla="*/ 0 w 1"/>
                  <a:gd name="T5" fmla="*/ 0 h 1"/>
                </a:gdLst>
                <a:ahLst/>
                <a:cxnLst>
                  <a:cxn ang="0">
                    <a:pos x="T0" y="T1"/>
                  </a:cxn>
                  <a:cxn ang="0">
                    <a:pos x="T2" y="T3"/>
                  </a:cxn>
                  <a:cxn ang="0">
                    <a:pos x="T4" y="T5"/>
                  </a:cxn>
                </a:cxnLst>
                <a:rect l="0" t="0" r="r" b="b"/>
                <a:pathLst>
                  <a:path w="1" h="1">
                    <a:moveTo>
                      <a:pt x="0" y="0"/>
                    </a:moveTo>
                    <a:cubicBezTo>
                      <a:pt x="0" y="0"/>
                      <a:pt x="0" y="0"/>
                      <a:pt x="0" y="0"/>
                    </a:cubicBezTo>
                    <a:cubicBezTo>
                      <a:pt x="1" y="1"/>
                      <a:pt x="1" y="0"/>
                      <a:pt x="0" y="0"/>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666" name="Freeform 3339">
                <a:extLst>
                  <a:ext uri="{FF2B5EF4-FFF2-40B4-BE49-F238E27FC236}">
                    <a16:creationId xmlns:a16="http://schemas.microsoft.com/office/drawing/2014/main" id="{55EAE0AD-4EB4-68B4-1C0B-AC1FD014C7BF}"/>
                  </a:ext>
                </a:extLst>
              </p:cNvPr>
              <p:cNvSpPr>
                <a:spLocks/>
              </p:cNvSpPr>
              <p:nvPr/>
            </p:nvSpPr>
            <p:spPr bwMode="auto">
              <a:xfrm>
                <a:off x="4816476" y="2921000"/>
                <a:ext cx="7938" cy="4762"/>
              </a:xfrm>
              <a:custGeom>
                <a:avLst/>
                <a:gdLst>
                  <a:gd name="T0" fmla="*/ 2 w 3"/>
                  <a:gd name="T1" fmla="*/ 1 h 2"/>
                  <a:gd name="T2" fmla="*/ 2 w 3"/>
                  <a:gd name="T3" fmla="*/ 0 h 2"/>
                  <a:gd name="T4" fmla="*/ 1 w 3"/>
                  <a:gd name="T5" fmla="*/ 0 h 2"/>
                  <a:gd name="T6" fmla="*/ 1 w 3"/>
                  <a:gd name="T7" fmla="*/ 1 h 2"/>
                  <a:gd name="T8" fmla="*/ 1 w 3"/>
                  <a:gd name="T9" fmla="*/ 1 h 2"/>
                  <a:gd name="T10" fmla="*/ 2 w 3"/>
                  <a:gd name="T11" fmla="*/ 1 h 2"/>
                </a:gdLst>
                <a:ahLst/>
                <a:cxnLst>
                  <a:cxn ang="0">
                    <a:pos x="T0" y="T1"/>
                  </a:cxn>
                  <a:cxn ang="0">
                    <a:pos x="T2" y="T3"/>
                  </a:cxn>
                  <a:cxn ang="0">
                    <a:pos x="T4" y="T5"/>
                  </a:cxn>
                  <a:cxn ang="0">
                    <a:pos x="T6" y="T7"/>
                  </a:cxn>
                  <a:cxn ang="0">
                    <a:pos x="T8" y="T9"/>
                  </a:cxn>
                  <a:cxn ang="0">
                    <a:pos x="T10" y="T11"/>
                  </a:cxn>
                </a:cxnLst>
                <a:rect l="0" t="0" r="r" b="b"/>
                <a:pathLst>
                  <a:path w="3" h="2">
                    <a:moveTo>
                      <a:pt x="2" y="1"/>
                    </a:moveTo>
                    <a:cubicBezTo>
                      <a:pt x="3" y="1"/>
                      <a:pt x="3" y="1"/>
                      <a:pt x="2" y="0"/>
                    </a:cubicBezTo>
                    <a:cubicBezTo>
                      <a:pt x="2" y="0"/>
                      <a:pt x="1" y="0"/>
                      <a:pt x="1" y="0"/>
                    </a:cubicBezTo>
                    <a:cubicBezTo>
                      <a:pt x="1" y="1"/>
                      <a:pt x="1" y="1"/>
                      <a:pt x="1" y="1"/>
                    </a:cubicBezTo>
                    <a:cubicBezTo>
                      <a:pt x="0" y="1"/>
                      <a:pt x="1" y="1"/>
                      <a:pt x="1" y="1"/>
                    </a:cubicBezTo>
                    <a:cubicBezTo>
                      <a:pt x="2" y="2"/>
                      <a:pt x="1" y="1"/>
                      <a:pt x="2" y="1"/>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667" name="Freeform 3340">
                <a:extLst>
                  <a:ext uri="{FF2B5EF4-FFF2-40B4-BE49-F238E27FC236}">
                    <a16:creationId xmlns:a16="http://schemas.microsoft.com/office/drawing/2014/main" id="{FE32E25E-437A-BDDE-2B6D-52EC8C11DE59}"/>
                  </a:ext>
                </a:extLst>
              </p:cNvPr>
              <p:cNvSpPr>
                <a:spLocks/>
              </p:cNvSpPr>
              <p:nvPr/>
            </p:nvSpPr>
            <p:spPr bwMode="auto">
              <a:xfrm>
                <a:off x="4818063" y="2922587"/>
                <a:ext cx="3175" cy="3175"/>
              </a:xfrm>
              <a:custGeom>
                <a:avLst/>
                <a:gdLst>
                  <a:gd name="T0" fmla="*/ 0 w 1"/>
                  <a:gd name="T1" fmla="*/ 1 h 1"/>
                  <a:gd name="T2" fmla="*/ 1 w 1"/>
                  <a:gd name="T3" fmla="*/ 0 h 1"/>
                  <a:gd name="T4" fmla="*/ 0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1" y="0"/>
                      <a:pt x="1" y="0"/>
                    </a:cubicBezTo>
                    <a:cubicBezTo>
                      <a:pt x="1" y="0"/>
                      <a:pt x="0" y="0"/>
                      <a:pt x="0" y="0"/>
                    </a:cubicBezTo>
                    <a:cubicBezTo>
                      <a:pt x="0" y="0"/>
                      <a:pt x="0" y="1"/>
                      <a:pt x="0" y="1"/>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668" name="Freeform 3341">
                <a:extLst>
                  <a:ext uri="{FF2B5EF4-FFF2-40B4-BE49-F238E27FC236}">
                    <a16:creationId xmlns:a16="http://schemas.microsoft.com/office/drawing/2014/main" id="{ED7DBA2F-066E-A65A-1229-4DD48960286B}"/>
                  </a:ext>
                </a:extLst>
              </p:cNvPr>
              <p:cNvSpPr>
                <a:spLocks/>
              </p:cNvSpPr>
              <p:nvPr/>
            </p:nvSpPr>
            <p:spPr bwMode="auto">
              <a:xfrm>
                <a:off x="4821238" y="2892425"/>
                <a:ext cx="3175"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0" y="0"/>
                      <a:pt x="1" y="0"/>
                      <a:pt x="1" y="0"/>
                    </a:cubicBezTo>
                    <a:cubicBezTo>
                      <a:pt x="1" y="0"/>
                      <a:pt x="1" y="0"/>
                      <a:pt x="1" y="0"/>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669" name="Freeform 3342">
                <a:extLst>
                  <a:ext uri="{FF2B5EF4-FFF2-40B4-BE49-F238E27FC236}">
                    <a16:creationId xmlns:a16="http://schemas.microsoft.com/office/drawing/2014/main" id="{B3D59526-9550-152F-B041-6517CA68F6F8}"/>
                  </a:ext>
                </a:extLst>
              </p:cNvPr>
              <p:cNvSpPr>
                <a:spLocks/>
              </p:cNvSpPr>
              <p:nvPr/>
            </p:nvSpPr>
            <p:spPr bwMode="auto">
              <a:xfrm>
                <a:off x="4813301" y="2917825"/>
                <a:ext cx="3175"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0" y="0"/>
                      <a:pt x="1" y="0"/>
                    </a:cubicBezTo>
                    <a:cubicBezTo>
                      <a:pt x="1" y="0"/>
                      <a:pt x="1" y="0"/>
                      <a:pt x="1" y="0"/>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670" name="Freeform 3343">
                <a:extLst>
                  <a:ext uri="{FF2B5EF4-FFF2-40B4-BE49-F238E27FC236}">
                    <a16:creationId xmlns:a16="http://schemas.microsoft.com/office/drawing/2014/main" id="{DABB70DF-869F-228E-56C6-C56AA431EC79}"/>
                  </a:ext>
                </a:extLst>
              </p:cNvPr>
              <p:cNvSpPr>
                <a:spLocks/>
              </p:cNvSpPr>
              <p:nvPr/>
            </p:nvSpPr>
            <p:spPr bwMode="auto">
              <a:xfrm>
                <a:off x="4813301" y="2914650"/>
                <a:ext cx="3175" cy="3175"/>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1" y="0"/>
                      <a:pt x="0" y="0"/>
                      <a:pt x="0" y="0"/>
                    </a:cubicBezTo>
                    <a:cubicBezTo>
                      <a:pt x="0" y="0"/>
                      <a:pt x="1" y="1"/>
                      <a:pt x="1" y="0"/>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671" name="Freeform 3344">
                <a:extLst>
                  <a:ext uri="{FF2B5EF4-FFF2-40B4-BE49-F238E27FC236}">
                    <a16:creationId xmlns:a16="http://schemas.microsoft.com/office/drawing/2014/main" id="{C186E2F6-2FE6-5D15-D689-CC466CF8E5AF}"/>
                  </a:ext>
                </a:extLst>
              </p:cNvPr>
              <p:cNvSpPr>
                <a:spLocks/>
              </p:cNvSpPr>
              <p:nvPr/>
            </p:nvSpPr>
            <p:spPr bwMode="auto">
              <a:xfrm>
                <a:off x="4816476" y="2917825"/>
                <a:ext cx="1588"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1" y="0"/>
                      <a:pt x="1" y="0"/>
                      <a:pt x="1" y="0"/>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672" name="Freeform 3345">
                <a:extLst>
                  <a:ext uri="{FF2B5EF4-FFF2-40B4-BE49-F238E27FC236}">
                    <a16:creationId xmlns:a16="http://schemas.microsoft.com/office/drawing/2014/main" id="{1E0F4203-6B23-5F0F-BD06-6C784586F3FF}"/>
                  </a:ext>
                </a:extLst>
              </p:cNvPr>
              <p:cNvSpPr>
                <a:spLocks/>
              </p:cNvSpPr>
              <p:nvPr/>
            </p:nvSpPr>
            <p:spPr bwMode="auto">
              <a:xfrm>
                <a:off x="4816476" y="2917825"/>
                <a:ext cx="4763" cy="3175"/>
              </a:xfrm>
              <a:custGeom>
                <a:avLst/>
                <a:gdLst>
                  <a:gd name="T0" fmla="*/ 0 w 2"/>
                  <a:gd name="T1" fmla="*/ 1 h 1"/>
                  <a:gd name="T2" fmla="*/ 0 w 2"/>
                  <a:gd name="T3" fmla="*/ 0 h 1"/>
                  <a:gd name="T4" fmla="*/ 0 w 2"/>
                  <a:gd name="T5" fmla="*/ 1 h 1"/>
                </a:gdLst>
                <a:ahLst/>
                <a:cxnLst>
                  <a:cxn ang="0">
                    <a:pos x="T0" y="T1"/>
                  </a:cxn>
                  <a:cxn ang="0">
                    <a:pos x="T2" y="T3"/>
                  </a:cxn>
                  <a:cxn ang="0">
                    <a:pos x="T4" y="T5"/>
                  </a:cxn>
                </a:cxnLst>
                <a:rect l="0" t="0" r="r" b="b"/>
                <a:pathLst>
                  <a:path w="2" h="1">
                    <a:moveTo>
                      <a:pt x="0" y="1"/>
                    </a:moveTo>
                    <a:cubicBezTo>
                      <a:pt x="1" y="1"/>
                      <a:pt x="2" y="0"/>
                      <a:pt x="0" y="0"/>
                    </a:cubicBezTo>
                    <a:cubicBezTo>
                      <a:pt x="0" y="0"/>
                      <a:pt x="0" y="0"/>
                      <a:pt x="0" y="1"/>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673" name="Freeform 3346">
                <a:extLst>
                  <a:ext uri="{FF2B5EF4-FFF2-40B4-BE49-F238E27FC236}">
                    <a16:creationId xmlns:a16="http://schemas.microsoft.com/office/drawing/2014/main" id="{2B431567-78E3-8B12-B7DA-38A133178658}"/>
                  </a:ext>
                </a:extLst>
              </p:cNvPr>
              <p:cNvSpPr>
                <a:spLocks/>
              </p:cNvSpPr>
              <p:nvPr/>
            </p:nvSpPr>
            <p:spPr bwMode="auto">
              <a:xfrm>
                <a:off x="4818063" y="2906712"/>
                <a:ext cx="3175" cy="1587"/>
              </a:xfrm>
              <a:custGeom>
                <a:avLst/>
                <a:gdLst>
                  <a:gd name="T0" fmla="*/ 0 w 1"/>
                  <a:gd name="T1" fmla="*/ 1 h 1"/>
                  <a:gd name="T2" fmla="*/ 1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1" y="1"/>
                    </a:cubicBezTo>
                    <a:cubicBezTo>
                      <a:pt x="1" y="1"/>
                      <a:pt x="1" y="1"/>
                      <a:pt x="1" y="0"/>
                    </a:cubicBezTo>
                    <a:cubicBezTo>
                      <a:pt x="0" y="0"/>
                      <a:pt x="0" y="1"/>
                      <a:pt x="0" y="1"/>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674" name="Freeform 3347">
                <a:extLst>
                  <a:ext uri="{FF2B5EF4-FFF2-40B4-BE49-F238E27FC236}">
                    <a16:creationId xmlns:a16="http://schemas.microsoft.com/office/drawing/2014/main" id="{240BBF6B-B886-D27E-A576-016C74205987}"/>
                  </a:ext>
                </a:extLst>
              </p:cNvPr>
              <p:cNvSpPr>
                <a:spLocks/>
              </p:cNvSpPr>
              <p:nvPr/>
            </p:nvSpPr>
            <p:spPr bwMode="auto">
              <a:xfrm>
                <a:off x="4816476" y="2911475"/>
                <a:ext cx="0" cy="3175"/>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0"/>
                      <a:pt x="0" y="1"/>
                      <a:pt x="0" y="1"/>
                    </a:cubicBezTo>
                    <a:cubicBezTo>
                      <a:pt x="0" y="1"/>
                      <a:pt x="0" y="1"/>
                      <a:pt x="0" y="1"/>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675" name="Freeform 3348">
                <a:extLst>
                  <a:ext uri="{FF2B5EF4-FFF2-40B4-BE49-F238E27FC236}">
                    <a16:creationId xmlns:a16="http://schemas.microsoft.com/office/drawing/2014/main" id="{ADFB789C-CF8B-92AB-C2B7-3FB0C8576E7B}"/>
                  </a:ext>
                </a:extLst>
              </p:cNvPr>
              <p:cNvSpPr>
                <a:spLocks/>
              </p:cNvSpPr>
              <p:nvPr/>
            </p:nvSpPr>
            <p:spPr bwMode="auto">
              <a:xfrm>
                <a:off x="4792663" y="2906712"/>
                <a:ext cx="3175"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1" y="0"/>
                      <a:pt x="0" y="0"/>
                      <a:pt x="0" y="0"/>
                    </a:cubicBezTo>
                    <a:cubicBezTo>
                      <a:pt x="0" y="0"/>
                      <a:pt x="0" y="0"/>
                      <a:pt x="0" y="0"/>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676" name="Freeform 3349">
                <a:extLst>
                  <a:ext uri="{FF2B5EF4-FFF2-40B4-BE49-F238E27FC236}">
                    <a16:creationId xmlns:a16="http://schemas.microsoft.com/office/drawing/2014/main" id="{881C3E93-B7E9-A77E-6BC6-298BBC97C9B2}"/>
                  </a:ext>
                </a:extLst>
              </p:cNvPr>
              <p:cNvSpPr>
                <a:spLocks/>
              </p:cNvSpPr>
              <p:nvPr/>
            </p:nvSpPr>
            <p:spPr bwMode="auto">
              <a:xfrm>
                <a:off x="4792663" y="2908300"/>
                <a:ext cx="3175" cy="3175"/>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1" y="0"/>
                      <a:pt x="0" y="0"/>
                      <a:pt x="0" y="0"/>
                    </a:cubicBezTo>
                    <a:cubicBezTo>
                      <a:pt x="0" y="0"/>
                      <a:pt x="1" y="1"/>
                      <a:pt x="1" y="0"/>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677" name="Freeform 3350">
                <a:extLst>
                  <a:ext uri="{FF2B5EF4-FFF2-40B4-BE49-F238E27FC236}">
                    <a16:creationId xmlns:a16="http://schemas.microsoft.com/office/drawing/2014/main" id="{5ADCA377-1866-F98D-6014-9E725FC262B7}"/>
                  </a:ext>
                </a:extLst>
              </p:cNvPr>
              <p:cNvSpPr>
                <a:spLocks/>
              </p:cNvSpPr>
              <p:nvPr/>
            </p:nvSpPr>
            <p:spPr bwMode="auto">
              <a:xfrm>
                <a:off x="4827588" y="2814637"/>
                <a:ext cx="3175" cy="3175"/>
              </a:xfrm>
              <a:custGeom>
                <a:avLst/>
                <a:gdLst>
                  <a:gd name="T0" fmla="*/ 1 w 1"/>
                  <a:gd name="T1" fmla="*/ 0 h 1"/>
                  <a:gd name="T2" fmla="*/ 1 w 1"/>
                  <a:gd name="T3" fmla="*/ 1 h 1"/>
                  <a:gd name="T4" fmla="*/ 1 w 1"/>
                  <a:gd name="T5" fmla="*/ 0 h 1"/>
                </a:gdLst>
                <a:ahLst/>
                <a:cxnLst>
                  <a:cxn ang="0">
                    <a:pos x="T0" y="T1"/>
                  </a:cxn>
                  <a:cxn ang="0">
                    <a:pos x="T2" y="T3"/>
                  </a:cxn>
                  <a:cxn ang="0">
                    <a:pos x="T4" y="T5"/>
                  </a:cxn>
                </a:cxnLst>
                <a:rect l="0" t="0" r="r" b="b"/>
                <a:pathLst>
                  <a:path w="1" h="1">
                    <a:moveTo>
                      <a:pt x="1" y="0"/>
                    </a:moveTo>
                    <a:cubicBezTo>
                      <a:pt x="0" y="1"/>
                      <a:pt x="1" y="1"/>
                      <a:pt x="1" y="1"/>
                    </a:cubicBezTo>
                    <a:cubicBezTo>
                      <a:pt x="1" y="0"/>
                      <a:pt x="1" y="0"/>
                      <a:pt x="1" y="0"/>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678" name="Freeform 3351">
                <a:extLst>
                  <a:ext uri="{FF2B5EF4-FFF2-40B4-BE49-F238E27FC236}">
                    <a16:creationId xmlns:a16="http://schemas.microsoft.com/office/drawing/2014/main" id="{78AB1633-6EC4-8A6F-151A-97EAF25B4F5B}"/>
                  </a:ext>
                </a:extLst>
              </p:cNvPr>
              <p:cNvSpPr>
                <a:spLocks/>
              </p:cNvSpPr>
              <p:nvPr/>
            </p:nvSpPr>
            <p:spPr bwMode="auto">
              <a:xfrm>
                <a:off x="4789488" y="2906712"/>
                <a:ext cx="3175"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1" y="0"/>
                      <a:pt x="0" y="0"/>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679" name="Freeform 3352">
                <a:extLst>
                  <a:ext uri="{FF2B5EF4-FFF2-40B4-BE49-F238E27FC236}">
                    <a16:creationId xmlns:a16="http://schemas.microsoft.com/office/drawing/2014/main" id="{A47D604E-49DF-8D8C-C254-D61419209A7E}"/>
                  </a:ext>
                </a:extLst>
              </p:cNvPr>
              <p:cNvSpPr>
                <a:spLocks/>
              </p:cNvSpPr>
              <p:nvPr/>
            </p:nvSpPr>
            <p:spPr bwMode="auto">
              <a:xfrm>
                <a:off x="4789488" y="2906712"/>
                <a:ext cx="3175" cy="1587"/>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1"/>
                      <a:pt x="1" y="1"/>
                      <a:pt x="1" y="0"/>
                    </a:cubicBezTo>
                    <a:cubicBezTo>
                      <a:pt x="1" y="0"/>
                      <a:pt x="0" y="0"/>
                      <a:pt x="1" y="1"/>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680" name="Freeform 3353">
                <a:extLst>
                  <a:ext uri="{FF2B5EF4-FFF2-40B4-BE49-F238E27FC236}">
                    <a16:creationId xmlns:a16="http://schemas.microsoft.com/office/drawing/2014/main" id="{09C1B1C7-4011-4544-C628-A8030F158E0C}"/>
                  </a:ext>
                </a:extLst>
              </p:cNvPr>
              <p:cNvSpPr>
                <a:spLocks/>
              </p:cNvSpPr>
              <p:nvPr/>
            </p:nvSpPr>
            <p:spPr bwMode="auto">
              <a:xfrm>
                <a:off x="4824413" y="2797175"/>
                <a:ext cx="7938" cy="7937"/>
              </a:xfrm>
              <a:custGeom>
                <a:avLst/>
                <a:gdLst>
                  <a:gd name="T0" fmla="*/ 1 w 3"/>
                  <a:gd name="T1" fmla="*/ 1 h 3"/>
                  <a:gd name="T2" fmla="*/ 0 w 3"/>
                  <a:gd name="T3" fmla="*/ 2 h 3"/>
                  <a:gd name="T4" fmla="*/ 0 w 3"/>
                  <a:gd name="T5" fmla="*/ 2 h 3"/>
                  <a:gd name="T6" fmla="*/ 0 w 3"/>
                  <a:gd name="T7" fmla="*/ 3 h 3"/>
                  <a:gd name="T8" fmla="*/ 1 w 3"/>
                  <a:gd name="T9" fmla="*/ 3 h 3"/>
                  <a:gd name="T10" fmla="*/ 2 w 3"/>
                  <a:gd name="T11" fmla="*/ 3 h 3"/>
                  <a:gd name="T12" fmla="*/ 2 w 3"/>
                  <a:gd name="T13" fmla="*/ 3 h 3"/>
                  <a:gd name="T14" fmla="*/ 3 w 3"/>
                  <a:gd name="T15" fmla="*/ 3 h 3"/>
                  <a:gd name="T16" fmla="*/ 3 w 3"/>
                  <a:gd name="T17" fmla="*/ 2 h 3"/>
                  <a:gd name="T18" fmla="*/ 2 w 3"/>
                  <a:gd name="T19" fmla="*/ 2 h 3"/>
                  <a:gd name="T20" fmla="*/ 2 w 3"/>
                  <a:gd name="T21" fmla="*/ 2 h 3"/>
                  <a:gd name="T22" fmla="*/ 1 w 3"/>
                  <a:gd name="T23" fmla="*/ 1 h 3"/>
                  <a:gd name="T24" fmla="*/ 1 w 3"/>
                  <a:gd name="T25" fmla="*/ 1 h 3"/>
                  <a:gd name="T26" fmla="*/ 2 w 3"/>
                  <a:gd name="T27" fmla="*/ 1 h 3"/>
                  <a:gd name="T28" fmla="*/ 2 w 3"/>
                  <a:gd name="T29" fmla="*/ 1 h 3"/>
                  <a:gd name="T30" fmla="*/ 1 w 3"/>
                  <a:gd name="T31" fmla="*/ 1 h 3"/>
                  <a:gd name="T32" fmla="*/ 1 w 3"/>
                  <a:gd name="T33"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 h="3">
                    <a:moveTo>
                      <a:pt x="1" y="1"/>
                    </a:moveTo>
                    <a:cubicBezTo>
                      <a:pt x="0" y="1"/>
                      <a:pt x="0" y="2"/>
                      <a:pt x="0" y="2"/>
                    </a:cubicBezTo>
                    <a:cubicBezTo>
                      <a:pt x="0" y="2"/>
                      <a:pt x="0" y="3"/>
                      <a:pt x="0" y="2"/>
                    </a:cubicBezTo>
                    <a:cubicBezTo>
                      <a:pt x="1" y="2"/>
                      <a:pt x="0" y="3"/>
                      <a:pt x="0" y="3"/>
                    </a:cubicBezTo>
                    <a:cubicBezTo>
                      <a:pt x="0" y="3"/>
                      <a:pt x="1" y="3"/>
                      <a:pt x="1" y="3"/>
                    </a:cubicBezTo>
                    <a:cubicBezTo>
                      <a:pt x="2" y="3"/>
                      <a:pt x="2" y="3"/>
                      <a:pt x="2" y="3"/>
                    </a:cubicBezTo>
                    <a:cubicBezTo>
                      <a:pt x="2" y="3"/>
                      <a:pt x="2" y="2"/>
                      <a:pt x="2" y="3"/>
                    </a:cubicBezTo>
                    <a:cubicBezTo>
                      <a:pt x="3" y="3"/>
                      <a:pt x="3" y="3"/>
                      <a:pt x="3" y="3"/>
                    </a:cubicBezTo>
                    <a:cubicBezTo>
                      <a:pt x="3" y="2"/>
                      <a:pt x="3" y="2"/>
                      <a:pt x="3" y="2"/>
                    </a:cubicBezTo>
                    <a:cubicBezTo>
                      <a:pt x="3" y="1"/>
                      <a:pt x="3" y="2"/>
                      <a:pt x="2" y="2"/>
                    </a:cubicBezTo>
                    <a:cubicBezTo>
                      <a:pt x="2" y="1"/>
                      <a:pt x="2" y="2"/>
                      <a:pt x="2" y="2"/>
                    </a:cubicBezTo>
                    <a:cubicBezTo>
                      <a:pt x="2" y="2"/>
                      <a:pt x="1" y="2"/>
                      <a:pt x="1" y="1"/>
                    </a:cubicBezTo>
                    <a:cubicBezTo>
                      <a:pt x="1" y="1"/>
                      <a:pt x="1" y="1"/>
                      <a:pt x="1" y="1"/>
                    </a:cubicBezTo>
                    <a:cubicBezTo>
                      <a:pt x="2" y="2"/>
                      <a:pt x="2" y="1"/>
                      <a:pt x="2" y="1"/>
                    </a:cubicBezTo>
                    <a:cubicBezTo>
                      <a:pt x="3" y="1"/>
                      <a:pt x="2" y="1"/>
                      <a:pt x="2" y="1"/>
                    </a:cubicBezTo>
                    <a:cubicBezTo>
                      <a:pt x="1" y="1"/>
                      <a:pt x="1" y="1"/>
                      <a:pt x="1" y="1"/>
                    </a:cubicBezTo>
                    <a:cubicBezTo>
                      <a:pt x="1" y="0"/>
                      <a:pt x="1" y="0"/>
                      <a:pt x="1" y="1"/>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681" name="Freeform 3354">
                <a:extLst>
                  <a:ext uri="{FF2B5EF4-FFF2-40B4-BE49-F238E27FC236}">
                    <a16:creationId xmlns:a16="http://schemas.microsoft.com/office/drawing/2014/main" id="{C421A67C-B35A-24E9-8BDE-73C1F785DDBC}"/>
                  </a:ext>
                </a:extLst>
              </p:cNvPr>
              <p:cNvSpPr>
                <a:spLocks/>
              </p:cNvSpPr>
              <p:nvPr/>
            </p:nvSpPr>
            <p:spPr bwMode="auto">
              <a:xfrm>
                <a:off x="4827588" y="2808287"/>
                <a:ext cx="3175" cy="6350"/>
              </a:xfrm>
              <a:custGeom>
                <a:avLst/>
                <a:gdLst>
                  <a:gd name="T0" fmla="*/ 1 w 1"/>
                  <a:gd name="T1" fmla="*/ 1 h 2"/>
                  <a:gd name="T2" fmla="*/ 1 w 1"/>
                  <a:gd name="T3" fmla="*/ 1 h 2"/>
                  <a:gd name="T4" fmla="*/ 1 w 1"/>
                  <a:gd name="T5" fmla="*/ 1 h 2"/>
                </a:gdLst>
                <a:ahLst/>
                <a:cxnLst>
                  <a:cxn ang="0">
                    <a:pos x="T0" y="T1"/>
                  </a:cxn>
                  <a:cxn ang="0">
                    <a:pos x="T2" y="T3"/>
                  </a:cxn>
                  <a:cxn ang="0">
                    <a:pos x="T4" y="T5"/>
                  </a:cxn>
                </a:cxnLst>
                <a:rect l="0" t="0" r="r" b="b"/>
                <a:pathLst>
                  <a:path w="1" h="2">
                    <a:moveTo>
                      <a:pt x="1" y="1"/>
                    </a:moveTo>
                    <a:cubicBezTo>
                      <a:pt x="1" y="2"/>
                      <a:pt x="1" y="1"/>
                      <a:pt x="1" y="1"/>
                    </a:cubicBezTo>
                    <a:cubicBezTo>
                      <a:pt x="1" y="0"/>
                      <a:pt x="0" y="0"/>
                      <a:pt x="1" y="1"/>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682" name="Freeform 3355">
                <a:extLst>
                  <a:ext uri="{FF2B5EF4-FFF2-40B4-BE49-F238E27FC236}">
                    <a16:creationId xmlns:a16="http://schemas.microsoft.com/office/drawing/2014/main" id="{7A763FE1-E827-54CF-3AA0-B103B2B801E8}"/>
                  </a:ext>
                </a:extLst>
              </p:cNvPr>
              <p:cNvSpPr>
                <a:spLocks/>
              </p:cNvSpPr>
              <p:nvPr/>
            </p:nvSpPr>
            <p:spPr bwMode="auto">
              <a:xfrm>
                <a:off x="4799013" y="2906712"/>
                <a:ext cx="3175" cy="0"/>
              </a:xfrm>
              <a:custGeom>
                <a:avLst/>
                <a:gdLst>
                  <a:gd name="T0" fmla="*/ 1 w 1"/>
                  <a:gd name="T1" fmla="*/ 1 w 1"/>
                  <a:gd name="T2" fmla="*/ 1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1" y="0"/>
                      <a:pt x="0" y="0"/>
                      <a:pt x="1" y="0"/>
                    </a:cubicBezTo>
                    <a:cubicBezTo>
                      <a:pt x="1" y="0"/>
                      <a:pt x="1" y="0"/>
                      <a:pt x="1" y="0"/>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683" name="Freeform 3356">
                <a:extLst>
                  <a:ext uri="{FF2B5EF4-FFF2-40B4-BE49-F238E27FC236}">
                    <a16:creationId xmlns:a16="http://schemas.microsoft.com/office/drawing/2014/main" id="{FACC382D-738A-224C-BEFF-9B1942C3D06C}"/>
                  </a:ext>
                </a:extLst>
              </p:cNvPr>
              <p:cNvSpPr>
                <a:spLocks/>
              </p:cNvSpPr>
              <p:nvPr/>
            </p:nvSpPr>
            <p:spPr bwMode="auto">
              <a:xfrm>
                <a:off x="4813301" y="2908300"/>
                <a:ext cx="4763" cy="3175"/>
              </a:xfrm>
              <a:custGeom>
                <a:avLst/>
                <a:gdLst>
                  <a:gd name="T0" fmla="*/ 1 w 2"/>
                  <a:gd name="T1" fmla="*/ 0 h 1"/>
                  <a:gd name="T2" fmla="*/ 1 w 2"/>
                  <a:gd name="T3" fmla="*/ 1 h 1"/>
                  <a:gd name="T4" fmla="*/ 1 w 2"/>
                  <a:gd name="T5" fmla="*/ 1 h 1"/>
                  <a:gd name="T6" fmla="*/ 2 w 2"/>
                  <a:gd name="T7" fmla="*/ 1 h 1"/>
                  <a:gd name="T8" fmla="*/ 2 w 2"/>
                  <a:gd name="T9" fmla="*/ 1 h 1"/>
                  <a:gd name="T10" fmla="*/ 2 w 2"/>
                  <a:gd name="T11" fmla="*/ 1 h 1"/>
                  <a:gd name="T12" fmla="*/ 1 w 2"/>
                  <a:gd name="T13" fmla="*/ 0 h 1"/>
                  <a:gd name="T14" fmla="*/ 1 w 2"/>
                  <a:gd name="T15" fmla="*/ 0 h 1"/>
                  <a:gd name="T16" fmla="*/ 1 w 2"/>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1">
                    <a:moveTo>
                      <a:pt x="1" y="0"/>
                    </a:moveTo>
                    <a:cubicBezTo>
                      <a:pt x="1" y="0"/>
                      <a:pt x="1" y="1"/>
                      <a:pt x="1" y="1"/>
                    </a:cubicBezTo>
                    <a:cubicBezTo>
                      <a:pt x="1" y="1"/>
                      <a:pt x="1" y="1"/>
                      <a:pt x="1" y="1"/>
                    </a:cubicBezTo>
                    <a:cubicBezTo>
                      <a:pt x="1" y="1"/>
                      <a:pt x="2" y="1"/>
                      <a:pt x="2" y="1"/>
                    </a:cubicBezTo>
                    <a:cubicBezTo>
                      <a:pt x="1" y="1"/>
                      <a:pt x="2" y="1"/>
                      <a:pt x="2" y="1"/>
                    </a:cubicBezTo>
                    <a:cubicBezTo>
                      <a:pt x="2" y="1"/>
                      <a:pt x="2" y="1"/>
                      <a:pt x="2" y="1"/>
                    </a:cubicBezTo>
                    <a:cubicBezTo>
                      <a:pt x="2" y="0"/>
                      <a:pt x="1" y="0"/>
                      <a:pt x="1" y="0"/>
                    </a:cubicBezTo>
                    <a:cubicBezTo>
                      <a:pt x="0" y="0"/>
                      <a:pt x="1" y="0"/>
                      <a:pt x="1" y="0"/>
                    </a:cubicBezTo>
                    <a:cubicBezTo>
                      <a:pt x="2" y="1"/>
                      <a:pt x="1" y="0"/>
                      <a:pt x="1" y="0"/>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684" name="Freeform 3357">
                <a:extLst>
                  <a:ext uri="{FF2B5EF4-FFF2-40B4-BE49-F238E27FC236}">
                    <a16:creationId xmlns:a16="http://schemas.microsoft.com/office/drawing/2014/main" id="{4562967B-39BE-F7A5-33AA-B82416F1AE10}"/>
                  </a:ext>
                </a:extLst>
              </p:cNvPr>
              <p:cNvSpPr>
                <a:spLocks/>
              </p:cNvSpPr>
              <p:nvPr/>
            </p:nvSpPr>
            <p:spPr bwMode="auto">
              <a:xfrm>
                <a:off x="4799013" y="2903537"/>
                <a:ext cx="3175" cy="3175"/>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1" y="1"/>
                      <a:pt x="1" y="0"/>
                    </a:cubicBezTo>
                    <a:cubicBezTo>
                      <a:pt x="0" y="0"/>
                      <a:pt x="0" y="0"/>
                      <a:pt x="0" y="1"/>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685" name="Freeform 3358">
                <a:extLst>
                  <a:ext uri="{FF2B5EF4-FFF2-40B4-BE49-F238E27FC236}">
                    <a16:creationId xmlns:a16="http://schemas.microsoft.com/office/drawing/2014/main" id="{1D4F6553-38D5-7E75-ED7C-A395F8EEC41D}"/>
                  </a:ext>
                </a:extLst>
              </p:cNvPr>
              <p:cNvSpPr>
                <a:spLocks/>
              </p:cNvSpPr>
              <p:nvPr/>
            </p:nvSpPr>
            <p:spPr bwMode="auto">
              <a:xfrm>
                <a:off x="4787901" y="2906712"/>
                <a:ext cx="1588" cy="1587"/>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0" y="0"/>
                      <a:pt x="0" y="1"/>
                    </a:cubicBezTo>
                    <a:cubicBezTo>
                      <a:pt x="0" y="1"/>
                      <a:pt x="1" y="1"/>
                      <a:pt x="1" y="0"/>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686" name="Freeform 3359">
                <a:extLst>
                  <a:ext uri="{FF2B5EF4-FFF2-40B4-BE49-F238E27FC236}">
                    <a16:creationId xmlns:a16="http://schemas.microsoft.com/office/drawing/2014/main" id="{7EEFA00B-951C-DCFA-749D-35FFE4A3ACEC}"/>
                  </a:ext>
                </a:extLst>
              </p:cNvPr>
              <p:cNvSpPr>
                <a:spLocks/>
              </p:cNvSpPr>
              <p:nvPr/>
            </p:nvSpPr>
            <p:spPr bwMode="auto">
              <a:xfrm>
                <a:off x="4784726" y="2911475"/>
                <a:ext cx="3175"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0" y="0"/>
                      <a:pt x="1" y="0"/>
                      <a:pt x="0" y="0"/>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687" name="Freeform 3360">
                <a:extLst>
                  <a:ext uri="{FF2B5EF4-FFF2-40B4-BE49-F238E27FC236}">
                    <a16:creationId xmlns:a16="http://schemas.microsoft.com/office/drawing/2014/main" id="{99BDC6B9-C238-6526-29A4-3875A67342B6}"/>
                  </a:ext>
                </a:extLst>
              </p:cNvPr>
              <p:cNvSpPr>
                <a:spLocks/>
              </p:cNvSpPr>
              <p:nvPr/>
            </p:nvSpPr>
            <p:spPr bwMode="auto">
              <a:xfrm>
                <a:off x="4787901" y="2903537"/>
                <a:ext cx="19050" cy="19050"/>
              </a:xfrm>
              <a:custGeom>
                <a:avLst/>
                <a:gdLst>
                  <a:gd name="T0" fmla="*/ 0 w 7"/>
                  <a:gd name="T1" fmla="*/ 3 h 7"/>
                  <a:gd name="T2" fmla="*/ 0 w 7"/>
                  <a:gd name="T3" fmla="*/ 3 h 7"/>
                  <a:gd name="T4" fmla="*/ 1 w 7"/>
                  <a:gd name="T5" fmla="*/ 4 h 7"/>
                  <a:gd name="T6" fmla="*/ 2 w 7"/>
                  <a:gd name="T7" fmla="*/ 4 h 7"/>
                  <a:gd name="T8" fmla="*/ 3 w 7"/>
                  <a:gd name="T9" fmla="*/ 5 h 7"/>
                  <a:gd name="T10" fmla="*/ 3 w 7"/>
                  <a:gd name="T11" fmla="*/ 5 h 7"/>
                  <a:gd name="T12" fmla="*/ 3 w 7"/>
                  <a:gd name="T13" fmla="*/ 5 h 7"/>
                  <a:gd name="T14" fmla="*/ 4 w 7"/>
                  <a:gd name="T15" fmla="*/ 5 h 7"/>
                  <a:gd name="T16" fmla="*/ 4 w 7"/>
                  <a:gd name="T17" fmla="*/ 5 h 7"/>
                  <a:gd name="T18" fmla="*/ 4 w 7"/>
                  <a:gd name="T19" fmla="*/ 6 h 7"/>
                  <a:gd name="T20" fmla="*/ 5 w 7"/>
                  <a:gd name="T21" fmla="*/ 6 h 7"/>
                  <a:gd name="T22" fmla="*/ 5 w 7"/>
                  <a:gd name="T23" fmla="*/ 6 h 7"/>
                  <a:gd name="T24" fmla="*/ 6 w 7"/>
                  <a:gd name="T25" fmla="*/ 6 h 7"/>
                  <a:gd name="T26" fmla="*/ 6 w 7"/>
                  <a:gd name="T27" fmla="*/ 5 h 7"/>
                  <a:gd name="T28" fmla="*/ 6 w 7"/>
                  <a:gd name="T29" fmla="*/ 5 h 7"/>
                  <a:gd name="T30" fmla="*/ 6 w 7"/>
                  <a:gd name="T31" fmla="*/ 4 h 7"/>
                  <a:gd name="T32" fmla="*/ 6 w 7"/>
                  <a:gd name="T33" fmla="*/ 4 h 7"/>
                  <a:gd name="T34" fmla="*/ 5 w 7"/>
                  <a:gd name="T35" fmla="*/ 5 h 7"/>
                  <a:gd name="T36" fmla="*/ 5 w 7"/>
                  <a:gd name="T37" fmla="*/ 5 h 7"/>
                  <a:gd name="T38" fmla="*/ 4 w 7"/>
                  <a:gd name="T39" fmla="*/ 4 h 7"/>
                  <a:gd name="T40" fmla="*/ 4 w 7"/>
                  <a:gd name="T41" fmla="*/ 4 h 7"/>
                  <a:gd name="T42" fmla="*/ 4 w 7"/>
                  <a:gd name="T43" fmla="*/ 4 h 7"/>
                  <a:gd name="T44" fmla="*/ 4 w 7"/>
                  <a:gd name="T45" fmla="*/ 3 h 7"/>
                  <a:gd name="T46" fmla="*/ 5 w 7"/>
                  <a:gd name="T47" fmla="*/ 4 h 7"/>
                  <a:gd name="T48" fmla="*/ 5 w 7"/>
                  <a:gd name="T49" fmla="*/ 4 h 7"/>
                  <a:gd name="T50" fmla="*/ 6 w 7"/>
                  <a:gd name="T51" fmla="*/ 3 h 7"/>
                  <a:gd name="T52" fmla="*/ 6 w 7"/>
                  <a:gd name="T53" fmla="*/ 3 h 7"/>
                  <a:gd name="T54" fmla="*/ 6 w 7"/>
                  <a:gd name="T55" fmla="*/ 3 h 7"/>
                  <a:gd name="T56" fmla="*/ 6 w 7"/>
                  <a:gd name="T57" fmla="*/ 3 h 7"/>
                  <a:gd name="T58" fmla="*/ 6 w 7"/>
                  <a:gd name="T59" fmla="*/ 2 h 7"/>
                  <a:gd name="T60" fmla="*/ 6 w 7"/>
                  <a:gd name="T61" fmla="*/ 2 h 7"/>
                  <a:gd name="T62" fmla="*/ 5 w 7"/>
                  <a:gd name="T63" fmla="*/ 2 h 7"/>
                  <a:gd name="T64" fmla="*/ 5 w 7"/>
                  <a:gd name="T65" fmla="*/ 1 h 7"/>
                  <a:gd name="T66" fmla="*/ 4 w 7"/>
                  <a:gd name="T67" fmla="*/ 1 h 7"/>
                  <a:gd name="T68" fmla="*/ 3 w 7"/>
                  <a:gd name="T69" fmla="*/ 1 h 7"/>
                  <a:gd name="T70" fmla="*/ 3 w 7"/>
                  <a:gd name="T71" fmla="*/ 1 h 7"/>
                  <a:gd name="T72" fmla="*/ 2 w 7"/>
                  <a:gd name="T73" fmla="*/ 1 h 7"/>
                  <a:gd name="T74" fmla="*/ 2 w 7"/>
                  <a:gd name="T75" fmla="*/ 1 h 7"/>
                  <a:gd name="T76" fmla="*/ 2 w 7"/>
                  <a:gd name="T77" fmla="*/ 2 h 7"/>
                  <a:gd name="T78" fmla="*/ 2 w 7"/>
                  <a:gd name="T79" fmla="*/ 2 h 7"/>
                  <a:gd name="T80" fmla="*/ 3 w 7"/>
                  <a:gd name="T81" fmla="*/ 2 h 7"/>
                  <a:gd name="T82" fmla="*/ 3 w 7"/>
                  <a:gd name="T83" fmla="*/ 2 h 7"/>
                  <a:gd name="T84" fmla="*/ 3 w 7"/>
                  <a:gd name="T85" fmla="*/ 3 h 7"/>
                  <a:gd name="T86" fmla="*/ 2 w 7"/>
                  <a:gd name="T87" fmla="*/ 3 h 7"/>
                  <a:gd name="T88" fmla="*/ 2 w 7"/>
                  <a:gd name="T89" fmla="*/ 2 h 7"/>
                  <a:gd name="T90" fmla="*/ 2 w 7"/>
                  <a:gd name="T91" fmla="*/ 2 h 7"/>
                  <a:gd name="T92" fmla="*/ 1 w 7"/>
                  <a:gd name="T93" fmla="*/ 2 h 7"/>
                  <a:gd name="T94" fmla="*/ 1 w 7"/>
                  <a:gd name="T95" fmla="*/ 2 h 7"/>
                  <a:gd name="T96" fmla="*/ 0 w 7"/>
                  <a:gd name="T97" fmla="*/ 3 h 7"/>
                  <a:gd name="T98" fmla="*/ 0 w 7"/>
                  <a:gd name="T99"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 h="7">
                    <a:moveTo>
                      <a:pt x="0" y="3"/>
                    </a:moveTo>
                    <a:cubicBezTo>
                      <a:pt x="0" y="3"/>
                      <a:pt x="1" y="3"/>
                      <a:pt x="0" y="3"/>
                    </a:cubicBezTo>
                    <a:cubicBezTo>
                      <a:pt x="0" y="4"/>
                      <a:pt x="0" y="4"/>
                      <a:pt x="1" y="4"/>
                    </a:cubicBezTo>
                    <a:cubicBezTo>
                      <a:pt x="1" y="3"/>
                      <a:pt x="1" y="4"/>
                      <a:pt x="2" y="4"/>
                    </a:cubicBezTo>
                    <a:cubicBezTo>
                      <a:pt x="2" y="4"/>
                      <a:pt x="2" y="5"/>
                      <a:pt x="3" y="5"/>
                    </a:cubicBezTo>
                    <a:cubicBezTo>
                      <a:pt x="3" y="4"/>
                      <a:pt x="3" y="5"/>
                      <a:pt x="3" y="5"/>
                    </a:cubicBezTo>
                    <a:cubicBezTo>
                      <a:pt x="3" y="5"/>
                      <a:pt x="3" y="5"/>
                      <a:pt x="3" y="5"/>
                    </a:cubicBezTo>
                    <a:cubicBezTo>
                      <a:pt x="4" y="6"/>
                      <a:pt x="4" y="5"/>
                      <a:pt x="4" y="5"/>
                    </a:cubicBezTo>
                    <a:cubicBezTo>
                      <a:pt x="4" y="5"/>
                      <a:pt x="4" y="4"/>
                      <a:pt x="4" y="5"/>
                    </a:cubicBezTo>
                    <a:cubicBezTo>
                      <a:pt x="4" y="5"/>
                      <a:pt x="4" y="5"/>
                      <a:pt x="4" y="6"/>
                    </a:cubicBezTo>
                    <a:cubicBezTo>
                      <a:pt x="4" y="6"/>
                      <a:pt x="5" y="6"/>
                      <a:pt x="5" y="6"/>
                    </a:cubicBezTo>
                    <a:cubicBezTo>
                      <a:pt x="5" y="6"/>
                      <a:pt x="5" y="6"/>
                      <a:pt x="5" y="6"/>
                    </a:cubicBezTo>
                    <a:cubicBezTo>
                      <a:pt x="5" y="6"/>
                      <a:pt x="5" y="7"/>
                      <a:pt x="6" y="6"/>
                    </a:cubicBezTo>
                    <a:cubicBezTo>
                      <a:pt x="6" y="6"/>
                      <a:pt x="6" y="6"/>
                      <a:pt x="6" y="5"/>
                    </a:cubicBezTo>
                    <a:cubicBezTo>
                      <a:pt x="6" y="5"/>
                      <a:pt x="6" y="5"/>
                      <a:pt x="6" y="5"/>
                    </a:cubicBezTo>
                    <a:cubicBezTo>
                      <a:pt x="6" y="4"/>
                      <a:pt x="7" y="4"/>
                      <a:pt x="6" y="4"/>
                    </a:cubicBezTo>
                    <a:cubicBezTo>
                      <a:pt x="6" y="4"/>
                      <a:pt x="6" y="4"/>
                      <a:pt x="6" y="4"/>
                    </a:cubicBezTo>
                    <a:cubicBezTo>
                      <a:pt x="6" y="4"/>
                      <a:pt x="6" y="4"/>
                      <a:pt x="5" y="5"/>
                    </a:cubicBezTo>
                    <a:cubicBezTo>
                      <a:pt x="5" y="5"/>
                      <a:pt x="5" y="5"/>
                      <a:pt x="5" y="5"/>
                    </a:cubicBezTo>
                    <a:cubicBezTo>
                      <a:pt x="5" y="4"/>
                      <a:pt x="4" y="5"/>
                      <a:pt x="4" y="4"/>
                    </a:cubicBezTo>
                    <a:cubicBezTo>
                      <a:pt x="4" y="4"/>
                      <a:pt x="4" y="4"/>
                      <a:pt x="4" y="4"/>
                    </a:cubicBezTo>
                    <a:cubicBezTo>
                      <a:pt x="4" y="4"/>
                      <a:pt x="4" y="4"/>
                      <a:pt x="4" y="4"/>
                    </a:cubicBezTo>
                    <a:cubicBezTo>
                      <a:pt x="4" y="3"/>
                      <a:pt x="4" y="3"/>
                      <a:pt x="4" y="3"/>
                    </a:cubicBezTo>
                    <a:cubicBezTo>
                      <a:pt x="4" y="4"/>
                      <a:pt x="4" y="3"/>
                      <a:pt x="5" y="4"/>
                    </a:cubicBezTo>
                    <a:cubicBezTo>
                      <a:pt x="5" y="4"/>
                      <a:pt x="5" y="4"/>
                      <a:pt x="5" y="4"/>
                    </a:cubicBezTo>
                    <a:cubicBezTo>
                      <a:pt x="6" y="3"/>
                      <a:pt x="5" y="4"/>
                      <a:pt x="6" y="3"/>
                    </a:cubicBezTo>
                    <a:cubicBezTo>
                      <a:pt x="6" y="3"/>
                      <a:pt x="6" y="3"/>
                      <a:pt x="6" y="3"/>
                    </a:cubicBezTo>
                    <a:cubicBezTo>
                      <a:pt x="6" y="3"/>
                      <a:pt x="6" y="3"/>
                      <a:pt x="6" y="3"/>
                    </a:cubicBezTo>
                    <a:cubicBezTo>
                      <a:pt x="5" y="3"/>
                      <a:pt x="6" y="3"/>
                      <a:pt x="6" y="3"/>
                    </a:cubicBezTo>
                    <a:cubicBezTo>
                      <a:pt x="6" y="3"/>
                      <a:pt x="6" y="2"/>
                      <a:pt x="6" y="2"/>
                    </a:cubicBezTo>
                    <a:cubicBezTo>
                      <a:pt x="6" y="2"/>
                      <a:pt x="6" y="2"/>
                      <a:pt x="6" y="2"/>
                    </a:cubicBezTo>
                    <a:cubicBezTo>
                      <a:pt x="5" y="2"/>
                      <a:pt x="5" y="2"/>
                      <a:pt x="5" y="2"/>
                    </a:cubicBezTo>
                    <a:cubicBezTo>
                      <a:pt x="5" y="2"/>
                      <a:pt x="5" y="2"/>
                      <a:pt x="5" y="1"/>
                    </a:cubicBezTo>
                    <a:cubicBezTo>
                      <a:pt x="5" y="1"/>
                      <a:pt x="5" y="1"/>
                      <a:pt x="4" y="1"/>
                    </a:cubicBezTo>
                    <a:cubicBezTo>
                      <a:pt x="4" y="1"/>
                      <a:pt x="3" y="1"/>
                      <a:pt x="3" y="1"/>
                    </a:cubicBezTo>
                    <a:cubicBezTo>
                      <a:pt x="3" y="0"/>
                      <a:pt x="3" y="1"/>
                      <a:pt x="3" y="1"/>
                    </a:cubicBezTo>
                    <a:cubicBezTo>
                      <a:pt x="2" y="1"/>
                      <a:pt x="2" y="1"/>
                      <a:pt x="2" y="1"/>
                    </a:cubicBezTo>
                    <a:cubicBezTo>
                      <a:pt x="2" y="1"/>
                      <a:pt x="2" y="1"/>
                      <a:pt x="2" y="1"/>
                    </a:cubicBezTo>
                    <a:cubicBezTo>
                      <a:pt x="3" y="1"/>
                      <a:pt x="2" y="2"/>
                      <a:pt x="2" y="2"/>
                    </a:cubicBezTo>
                    <a:cubicBezTo>
                      <a:pt x="2" y="2"/>
                      <a:pt x="2" y="2"/>
                      <a:pt x="2" y="2"/>
                    </a:cubicBezTo>
                    <a:cubicBezTo>
                      <a:pt x="3" y="2"/>
                      <a:pt x="3" y="2"/>
                      <a:pt x="3" y="2"/>
                    </a:cubicBezTo>
                    <a:cubicBezTo>
                      <a:pt x="3" y="2"/>
                      <a:pt x="3" y="2"/>
                      <a:pt x="3" y="2"/>
                    </a:cubicBezTo>
                    <a:cubicBezTo>
                      <a:pt x="4" y="2"/>
                      <a:pt x="3" y="3"/>
                      <a:pt x="3" y="3"/>
                    </a:cubicBezTo>
                    <a:cubicBezTo>
                      <a:pt x="3" y="3"/>
                      <a:pt x="2" y="3"/>
                      <a:pt x="2" y="3"/>
                    </a:cubicBezTo>
                    <a:cubicBezTo>
                      <a:pt x="2" y="2"/>
                      <a:pt x="2" y="2"/>
                      <a:pt x="2" y="2"/>
                    </a:cubicBezTo>
                    <a:cubicBezTo>
                      <a:pt x="2" y="2"/>
                      <a:pt x="2" y="2"/>
                      <a:pt x="2" y="2"/>
                    </a:cubicBezTo>
                    <a:cubicBezTo>
                      <a:pt x="2" y="3"/>
                      <a:pt x="2" y="3"/>
                      <a:pt x="1" y="2"/>
                    </a:cubicBezTo>
                    <a:cubicBezTo>
                      <a:pt x="1" y="2"/>
                      <a:pt x="1" y="2"/>
                      <a:pt x="1" y="2"/>
                    </a:cubicBezTo>
                    <a:cubicBezTo>
                      <a:pt x="1" y="3"/>
                      <a:pt x="1" y="3"/>
                      <a:pt x="0" y="3"/>
                    </a:cubicBezTo>
                    <a:cubicBezTo>
                      <a:pt x="0" y="2"/>
                      <a:pt x="0" y="3"/>
                      <a:pt x="0" y="3"/>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688" name="Freeform 3361">
                <a:extLst>
                  <a:ext uri="{FF2B5EF4-FFF2-40B4-BE49-F238E27FC236}">
                    <a16:creationId xmlns:a16="http://schemas.microsoft.com/office/drawing/2014/main" id="{6B1B519C-99E3-AD68-433D-9C897976B508}"/>
                  </a:ext>
                </a:extLst>
              </p:cNvPr>
              <p:cNvSpPr>
                <a:spLocks/>
              </p:cNvSpPr>
              <p:nvPr/>
            </p:nvSpPr>
            <p:spPr bwMode="auto">
              <a:xfrm>
                <a:off x="4873626" y="2922587"/>
                <a:ext cx="4763" cy="3175"/>
              </a:xfrm>
              <a:custGeom>
                <a:avLst/>
                <a:gdLst>
                  <a:gd name="T0" fmla="*/ 1 w 2"/>
                  <a:gd name="T1" fmla="*/ 0 h 1"/>
                  <a:gd name="T2" fmla="*/ 1 w 2"/>
                  <a:gd name="T3" fmla="*/ 1 h 1"/>
                  <a:gd name="T4" fmla="*/ 1 w 2"/>
                  <a:gd name="T5" fmla="*/ 0 h 1"/>
                </a:gdLst>
                <a:ahLst/>
                <a:cxnLst>
                  <a:cxn ang="0">
                    <a:pos x="T0" y="T1"/>
                  </a:cxn>
                  <a:cxn ang="0">
                    <a:pos x="T2" y="T3"/>
                  </a:cxn>
                  <a:cxn ang="0">
                    <a:pos x="T4" y="T5"/>
                  </a:cxn>
                </a:cxnLst>
                <a:rect l="0" t="0" r="r" b="b"/>
                <a:pathLst>
                  <a:path w="2" h="1">
                    <a:moveTo>
                      <a:pt x="1" y="0"/>
                    </a:moveTo>
                    <a:cubicBezTo>
                      <a:pt x="0" y="0"/>
                      <a:pt x="0" y="1"/>
                      <a:pt x="1" y="1"/>
                    </a:cubicBezTo>
                    <a:cubicBezTo>
                      <a:pt x="2" y="1"/>
                      <a:pt x="1" y="0"/>
                      <a:pt x="1" y="0"/>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689" name="Freeform 3362">
                <a:extLst>
                  <a:ext uri="{FF2B5EF4-FFF2-40B4-BE49-F238E27FC236}">
                    <a16:creationId xmlns:a16="http://schemas.microsoft.com/office/drawing/2014/main" id="{DE215635-E8DA-14FA-2DCC-5194021E08CF}"/>
                  </a:ext>
                </a:extLst>
              </p:cNvPr>
              <p:cNvSpPr>
                <a:spLocks/>
              </p:cNvSpPr>
              <p:nvPr/>
            </p:nvSpPr>
            <p:spPr bwMode="auto">
              <a:xfrm>
                <a:off x="4859338" y="2917825"/>
                <a:ext cx="1588" cy="3175"/>
              </a:xfrm>
              <a:custGeom>
                <a:avLst/>
                <a:gdLst>
                  <a:gd name="T0" fmla="*/ 1 w 1"/>
                  <a:gd name="T1" fmla="*/ 0 h 1"/>
                  <a:gd name="T2" fmla="*/ 1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1" y="1"/>
                    </a:cubicBezTo>
                    <a:cubicBezTo>
                      <a:pt x="1" y="1"/>
                      <a:pt x="1" y="0"/>
                      <a:pt x="1" y="0"/>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690" name="Freeform 3363">
                <a:extLst>
                  <a:ext uri="{FF2B5EF4-FFF2-40B4-BE49-F238E27FC236}">
                    <a16:creationId xmlns:a16="http://schemas.microsoft.com/office/drawing/2014/main" id="{50E88F5E-362A-58C7-9A92-A740AB746144}"/>
                  </a:ext>
                </a:extLst>
              </p:cNvPr>
              <p:cNvSpPr>
                <a:spLocks/>
              </p:cNvSpPr>
              <p:nvPr/>
            </p:nvSpPr>
            <p:spPr bwMode="auto">
              <a:xfrm>
                <a:off x="4860926" y="2921000"/>
                <a:ext cx="3175" cy="1587"/>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0" y="1"/>
                      <a:pt x="1" y="1"/>
                      <a:pt x="1" y="1"/>
                    </a:cubicBezTo>
                    <a:cubicBezTo>
                      <a:pt x="1" y="0"/>
                      <a:pt x="0" y="0"/>
                      <a:pt x="0" y="1"/>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691" name="Freeform 3364">
                <a:extLst>
                  <a:ext uri="{FF2B5EF4-FFF2-40B4-BE49-F238E27FC236}">
                    <a16:creationId xmlns:a16="http://schemas.microsoft.com/office/drawing/2014/main" id="{F88BCEA4-868C-79A1-03DF-A0E834E89081}"/>
                  </a:ext>
                </a:extLst>
              </p:cNvPr>
              <p:cNvSpPr>
                <a:spLocks/>
              </p:cNvSpPr>
              <p:nvPr/>
            </p:nvSpPr>
            <p:spPr bwMode="auto">
              <a:xfrm>
                <a:off x="4860926" y="2917825"/>
                <a:ext cx="6350" cy="3175"/>
              </a:xfrm>
              <a:custGeom>
                <a:avLst/>
                <a:gdLst>
                  <a:gd name="T0" fmla="*/ 1 w 2"/>
                  <a:gd name="T1" fmla="*/ 1 h 1"/>
                  <a:gd name="T2" fmla="*/ 0 w 2"/>
                  <a:gd name="T3" fmla="*/ 1 h 1"/>
                  <a:gd name="T4" fmla="*/ 1 w 2"/>
                  <a:gd name="T5" fmla="*/ 1 h 1"/>
                </a:gdLst>
                <a:ahLst/>
                <a:cxnLst>
                  <a:cxn ang="0">
                    <a:pos x="T0" y="T1"/>
                  </a:cxn>
                  <a:cxn ang="0">
                    <a:pos x="T2" y="T3"/>
                  </a:cxn>
                  <a:cxn ang="0">
                    <a:pos x="T4" y="T5"/>
                  </a:cxn>
                </a:cxnLst>
                <a:rect l="0" t="0" r="r" b="b"/>
                <a:pathLst>
                  <a:path w="2" h="1">
                    <a:moveTo>
                      <a:pt x="1" y="1"/>
                    </a:moveTo>
                    <a:cubicBezTo>
                      <a:pt x="2" y="1"/>
                      <a:pt x="0" y="0"/>
                      <a:pt x="0" y="1"/>
                    </a:cubicBezTo>
                    <a:cubicBezTo>
                      <a:pt x="0" y="1"/>
                      <a:pt x="1" y="1"/>
                      <a:pt x="1" y="1"/>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692" name="Freeform 3365">
                <a:extLst>
                  <a:ext uri="{FF2B5EF4-FFF2-40B4-BE49-F238E27FC236}">
                    <a16:creationId xmlns:a16="http://schemas.microsoft.com/office/drawing/2014/main" id="{5029ECFF-EF72-9F6B-7978-4332DB3490BF}"/>
                  </a:ext>
                </a:extLst>
              </p:cNvPr>
              <p:cNvSpPr>
                <a:spLocks/>
              </p:cNvSpPr>
              <p:nvPr/>
            </p:nvSpPr>
            <p:spPr bwMode="auto">
              <a:xfrm>
                <a:off x="4846638" y="2914650"/>
                <a:ext cx="6350" cy="3175"/>
              </a:xfrm>
              <a:custGeom>
                <a:avLst/>
                <a:gdLst>
                  <a:gd name="T0" fmla="*/ 2 w 2"/>
                  <a:gd name="T1" fmla="*/ 0 h 1"/>
                  <a:gd name="T2" fmla="*/ 0 w 2"/>
                  <a:gd name="T3" fmla="*/ 0 h 1"/>
                  <a:gd name="T4" fmla="*/ 2 w 2"/>
                  <a:gd name="T5" fmla="*/ 0 h 1"/>
                </a:gdLst>
                <a:ahLst/>
                <a:cxnLst>
                  <a:cxn ang="0">
                    <a:pos x="T0" y="T1"/>
                  </a:cxn>
                  <a:cxn ang="0">
                    <a:pos x="T2" y="T3"/>
                  </a:cxn>
                  <a:cxn ang="0">
                    <a:pos x="T4" y="T5"/>
                  </a:cxn>
                </a:cxnLst>
                <a:rect l="0" t="0" r="r" b="b"/>
                <a:pathLst>
                  <a:path w="2" h="1">
                    <a:moveTo>
                      <a:pt x="2" y="0"/>
                    </a:moveTo>
                    <a:cubicBezTo>
                      <a:pt x="2" y="0"/>
                      <a:pt x="1" y="0"/>
                      <a:pt x="0" y="0"/>
                    </a:cubicBezTo>
                    <a:cubicBezTo>
                      <a:pt x="0" y="0"/>
                      <a:pt x="1" y="1"/>
                      <a:pt x="2" y="0"/>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693" name="Freeform 3366">
                <a:extLst>
                  <a:ext uri="{FF2B5EF4-FFF2-40B4-BE49-F238E27FC236}">
                    <a16:creationId xmlns:a16="http://schemas.microsoft.com/office/drawing/2014/main" id="{C27EECD3-2104-053D-B33A-1C839B5A9E26}"/>
                  </a:ext>
                </a:extLst>
              </p:cNvPr>
              <p:cNvSpPr>
                <a:spLocks/>
              </p:cNvSpPr>
              <p:nvPr/>
            </p:nvSpPr>
            <p:spPr bwMode="auto">
              <a:xfrm>
                <a:off x="4845051" y="2922587"/>
                <a:ext cx="4763" cy="3175"/>
              </a:xfrm>
              <a:custGeom>
                <a:avLst/>
                <a:gdLst>
                  <a:gd name="T0" fmla="*/ 1 w 2"/>
                  <a:gd name="T1" fmla="*/ 1 h 1"/>
                  <a:gd name="T2" fmla="*/ 2 w 2"/>
                  <a:gd name="T3" fmla="*/ 0 h 1"/>
                  <a:gd name="T4" fmla="*/ 1 w 2"/>
                  <a:gd name="T5" fmla="*/ 0 h 1"/>
                  <a:gd name="T6" fmla="*/ 1 w 2"/>
                  <a:gd name="T7" fmla="*/ 1 h 1"/>
                </a:gdLst>
                <a:ahLst/>
                <a:cxnLst>
                  <a:cxn ang="0">
                    <a:pos x="T0" y="T1"/>
                  </a:cxn>
                  <a:cxn ang="0">
                    <a:pos x="T2" y="T3"/>
                  </a:cxn>
                  <a:cxn ang="0">
                    <a:pos x="T4" y="T5"/>
                  </a:cxn>
                  <a:cxn ang="0">
                    <a:pos x="T6" y="T7"/>
                  </a:cxn>
                </a:cxnLst>
                <a:rect l="0" t="0" r="r" b="b"/>
                <a:pathLst>
                  <a:path w="2" h="1">
                    <a:moveTo>
                      <a:pt x="1" y="1"/>
                    </a:moveTo>
                    <a:cubicBezTo>
                      <a:pt x="2" y="1"/>
                      <a:pt x="2" y="1"/>
                      <a:pt x="2" y="0"/>
                    </a:cubicBezTo>
                    <a:cubicBezTo>
                      <a:pt x="2" y="0"/>
                      <a:pt x="1" y="0"/>
                      <a:pt x="1" y="0"/>
                    </a:cubicBezTo>
                    <a:cubicBezTo>
                      <a:pt x="0" y="1"/>
                      <a:pt x="1" y="1"/>
                      <a:pt x="1" y="1"/>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694" name="Freeform 3367">
                <a:extLst>
                  <a:ext uri="{FF2B5EF4-FFF2-40B4-BE49-F238E27FC236}">
                    <a16:creationId xmlns:a16="http://schemas.microsoft.com/office/drawing/2014/main" id="{F880BADD-86B5-0D2A-285D-4B81CDE1D465}"/>
                  </a:ext>
                </a:extLst>
              </p:cNvPr>
              <p:cNvSpPr>
                <a:spLocks/>
              </p:cNvSpPr>
              <p:nvPr/>
            </p:nvSpPr>
            <p:spPr bwMode="auto">
              <a:xfrm>
                <a:off x="4835526" y="2911475"/>
                <a:ext cx="11113" cy="6350"/>
              </a:xfrm>
              <a:custGeom>
                <a:avLst/>
                <a:gdLst>
                  <a:gd name="T0" fmla="*/ 1 w 4"/>
                  <a:gd name="T1" fmla="*/ 1 h 2"/>
                  <a:gd name="T2" fmla="*/ 1 w 4"/>
                  <a:gd name="T3" fmla="*/ 1 h 2"/>
                  <a:gd name="T4" fmla="*/ 1 w 4"/>
                  <a:gd name="T5" fmla="*/ 1 h 2"/>
                  <a:gd name="T6" fmla="*/ 2 w 4"/>
                  <a:gd name="T7" fmla="*/ 2 h 2"/>
                  <a:gd name="T8" fmla="*/ 4 w 4"/>
                  <a:gd name="T9" fmla="*/ 1 h 2"/>
                  <a:gd name="T10" fmla="*/ 2 w 4"/>
                  <a:gd name="T11" fmla="*/ 0 h 2"/>
                  <a:gd name="T12" fmla="*/ 1 w 4"/>
                  <a:gd name="T13" fmla="*/ 1 h 2"/>
                </a:gdLst>
                <a:ahLst/>
                <a:cxnLst>
                  <a:cxn ang="0">
                    <a:pos x="T0" y="T1"/>
                  </a:cxn>
                  <a:cxn ang="0">
                    <a:pos x="T2" y="T3"/>
                  </a:cxn>
                  <a:cxn ang="0">
                    <a:pos x="T4" y="T5"/>
                  </a:cxn>
                  <a:cxn ang="0">
                    <a:pos x="T6" y="T7"/>
                  </a:cxn>
                  <a:cxn ang="0">
                    <a:pos x="T8" y="T9"/>
                  </a:cxn>
                  <a:cxn ang="0">
                    <a:pos x="T10" y="T11"/>
                  </a:cxn>
                  <a:cxn ang="0">
                    <a:pos x="T12" y="T13"/>
                  </a:cxn>
                </a:cxnLst>
                <a:rect l="0" t="0" r="r" b="b"/>
                <a:pathLst>
                  <a:path w="4" h="2">
                    <a:moveTo>
                      <a:pt x="1" y="1"/>
                    </a:moveTo>
                    <a:cubicBezTo>
                      <a:pt x="1" y="1"/>
                      <a:pt x="1" y="1"/>
                      <a:pt x="1" y="1"/>
                    </a:cubicBezTo>
                    <a:cubicBezTo>
                      <a:pt x="0" y="2"/>
                      <a:pt x="2" y="1"/>
                      <a:pt x="1" y="1"/>
                    </a:cubicBezTo>
                    <a:cubicBezTo>
                      <a:pt x="1" y="2"/>
                      <a:pt x="1" y="2"/>
                      <a:pt x="2" y="2"/>
                    </a:cubicBezTo>
                    <a:cubicBezTo>
                      <a:pt x="2" y="2"/>
                      <a:pt x="2" y="2"/>
                      <a:pt x="4" y="1"/>
                    </a:cubicBezTo>
                    <a:cubicBezTo>
                      <a:pt x="4" y="0"/>
                      <a:pt x="3" y="1"/>
                      <a:pt x="2" y="0"/>
                    </a:cubicBezTo>
                    <a:cubicBezTo>
                      <a:pt x="2" y="0"/>
                      <a:pt x="1" y="0"/>
                      <a:pt x="1" y="1"/>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695" name="Freeform 3368">
                <a:extLst>
                  <a:ext uri="{FF2B5EF4-FFF2-40B4-BE49-F238E27FC236}">
                    <a16:creationId xmlns:a16="http://schemas.microsoft.com/office/drawing/2014/main" id="{F6D8EEBC-B121-891C-067A-281330553728}"/>
                  </a:ext>
                </a:extLst>
              </p:cNvPr>
              <p:cNvSpPr>
                <a:spLocks/>
              </p:cNvSpPr>
              <p:nvPr/>
            </p:nvSpPr>
            <p:spPr bwMode="auto">
              <a:xfrm>
                <a:off x="4856163" y="2921000"/>
                <a:ext cx="3175" cy="1587"/>
              </a:xfrm>
              <a:custGeom>
                <a:avLst/>
                <a:gdLst>
                  <a:gd name="T0" fmla="*/ 1 w 1"/>
                  <a:gd name="T1" fmla="*/ 0 h 1"/>
                  <a:gd name="T2" fmla="*/ 1 w 1"/>
                  <a:gd name="T3" fmla="*/ 1 h 1"/>
                  <a:gd name="T4" fmla="*/ 1 w 1"/>
                  <a:gd name="T5" fmla="*/ 0 h 1"/>
                </a:gdLst>
                <a:ahLst/>
                <a:cxnLst>
                  <a:cxn ang="0">
                    <a:pos x="T0" y="T1"/>
                  </a:cxn>
                  <a:cxn ang="0">
                    <a:pos x="T2" y="T3"/>
                  </a:cxn>
                  <a:cxn ang="0">
                    <a:pos x="T4" y="T5"/>
                  </a:cxn>
                </a:cxnLst>
                <a:rect l="0" t="0" r="r" b="b"/>
                <a:pathLst>
                  <a:path w="1" h="1">
                    <a:moveTo>
                      <a:pt x="1" y="0"/>
                    </a:moveTo>
                    <a:cubicBezTo>
                      <a:pt x="1" y="0"/>
                      <a:pt x="0" y="0"/>
                      <a:pt x="1" y="1"/>
                    </a:cubicBezTo>
                    <a:cubicBezTo>
                      <a:pt x="1" y="1"/>
                      <a:pt x="1" y="1"/>
                      <a:pt x="1" y="0"/>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696" name="Freeform 3369">
                <a:extLst>
                  <a:ext uri="{FF2B5EF4-FFF2-40B4-BE49-F238E27FC236}">
                    <a16:creationId xmlns:a16="http://schemas.microsoft.com/office/drawing/2014/main" id="{04DFCA3E-F763-1C0A-81DA-35077B0F8E6D}"/>
                  </a:ext>
                </a:extLst>
              </p:cNvPr>
              <p:cNvSpPr>
                <a:spLocks/>
              </p:cNvSpPr>
              <p:nvPr/>
            </p:nvSpPr>
            <p:spPr bwMode="auto">
              <a:xfrm>
                <a:off x="4835526" y="2900362"/>
                <a:ext cx="3175" cy="3175"/>
              </a:xfrm>
              <a:custGeom>
                <a:avLst/>
                <a:gdLst>
                  <a:gd name="T0" fmla="*/ 0 w 1"/>
                  <a:gd name="T1" fmla="*/ 0 h 1"/>
                  <a:gd name="T2" fmla="*/ 0 w 1"/>
                  <a:gd name="T3" fmla="*/ 0 h 1"/>
                  <a:gd name="T4" fmla="*/ 0 w 1"/>
                  <a:gd name="T5" fmla="*/ 0 h 1"/>
                </a:gdLst>
                <a:ahLst/>
                <a:cxnLst>
                  <a:cxn ang="0">
                    <a:pos x="T0" y="T1"/>
                  </a:cxn>
                  <a:cxn ang="0">
                    <a:pos x="T2" y="T3"/>
                  </a:cxn>
                  <a:cxn ang="0">
                    <a:pos x="T4" y="T5"/>
                  </a:cxn>
                </a:cxnLst>
                <a:rect l="0" t="0" r="r" b="b"/>
                <a:pathLst>
                  <a:path w="1" h="1">
                    <a:moveTo>
                      <a:pt x="0" y="0"/>
                    </a:moveTo>
                    <a:cubicBezTo>
                      <a:pt x="1" y="0"/>
                      <a:pt x="0" y="0"/>
                      <a:pt x="0" y="0"/>
                    </a:cubicBezTo>
                    <a:cubicBezTo>
                      <a:pt x="0" y="0"/>
                      <a:pt x="0" y="1"/>
                      <a:pt x="0" y="0"/>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697" name="Freeform 3370">
                <a:extLst>
                  <a:ext uri="{FF2B5EF4-FFF2-40B4-BE49-F238E27FC236}">
                    <a16:creationId xmlns:a16="http://schemas.microsoft.com/office/drawing/2014/main" id="{D80CC02E-25E8-8E75-A0BE-6298CC984022}"/>
                  </a:ext>
                </a:extLst>
              </p:cNvPr>
              <p:cNvSpPr>
                <a:spLocks/>
              </p:cNvSpPr>
              <p:nvPr/>
            </p:nvSpPr>
            <p:spPr bwMode="auto">
              <a:xfrm>
                <a:off x="4838701" y="2908300"/>
                <a:ext cx="6350" cy="3175"/>
              </a:xfrm>
              <a:custGeom>
                <a:avLst/>
                <a:gdLst>
                  <a:gd name="T0" fmla="*/ 1 w 2"/>
                  <a:gd name="T1" fmla="*/ 1 h 1"/>
                  <a:gd name="T2" fmla="*/ 1 w 2"/>
                  <a:gd name="T3" fmla="*/ 0 h 1"/>
                  <a:gd name="T4" fmla="*/ 1 w 2"/>
                  <a:gd name="T5" fmla="*/ 1 h 1"/>
                </a:gdLst>
                <a:ahLst/>
                <a:cxnLst>
                  <a:cxn ang="0">
                    <a:pos x="T0" y="T1"/>
                  </a:cxn>
                  <a:cxn ang="0">
                    <a:pos x="T2" y="T3"/>
                  </a:cxn>
                  <a:cxn ang="0">
                    <a:pos x="T4" y="T5"/>
                  </a:cxn>
                </a:cxnLst>
                <a:rect l="0" t="0" r="r" b="b"/>
                <a:pathLst>
                  <a:path w="2" h="1">
                    <a:moveTo>
                      <a:pt x="1" y="1"/>
                    </a:moveTo>
                    <a:cubicBezTo>
                      <a:pt x="2" y="0"/>
                      <a:pt x="1" y="0"/>
                      <a:pt x="1" y="0"/>
                    </a:cubicBezTo>
                    <a:cubicBezTo>
                      <a:pt x="0" y="0"/>
                      <a:pt x="1" y="1"/>
                      <a:pt x="1" y="1"/>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698" name="Freeform 3371">
                <a:extLst>
                  <a:ext uri="{FF2B5EF4-FFF2-40B4-BE49-F238E27FC236}">
                    <a16:creationId xmlns:a16="http://schemas.microsoft.com/office/drawing/2014/main" id="{3D7DD39B-3169-3BF7-81AC-BBB6DF8A35BD}"/>
                  </a:ext>
                </a:extLst>
              </p:cNvPr>
              <p:cNvSpPr>
                <a:spLocks/>
              </p:cNvSpPr>
              <p:nvPr/>
            </p:nvSpPr>
            <p:spPr bwMode="auto">
              <a:xfrm>
                <a:off x="4856163" y="2921000"/>
                <a:ext cx="0" cy="4762"/>
              </a:xfrm>
              <a:custGeom>
                <a:avLst/>
                <a:gdLst>
                  <a:gd name="T0" fmla="*/ 1 h 2"/>
                  <a:gd name="T1" fmla="*/ 1 h 2"/>
                  <a:gd name="T2" fmla="*/ 1 h 2"/>
                </a:gdLst>
                <a:ahLst/>
                <a:cxnLst>
                  <a:cxn ang="0">
                    <a:pos x="0" y="T0"/>
                  </a:cxn>
                  <a:cxn ang="0">
                    <a:pos x="0" y="T1"/>
                  </a:cxn>
                  <a:cxn ang="0">
                    <a:pos x="0" y="T2"/>
                  </a:cxn>
                </a:cxnLst>
                <a:rect l="0" t="0" r="r" b="b"/>
                <a:pathLst>
                  <a:path h="2">
                    <a:moveTo>
                      <a:pt x="0" y="1"/>
                    </a:moveTo>
                    <a:cubicBezTo>
                      <a:pt x="0" y="0"/>
                      <a:pt x="0" y="1"/>
                      <a:pt x="0" y="1"/>
                    </a:cubicBezTo>
                    <a:cubicBezTo>
                      <a:pt x="0" y="2"/>
                      <a:pt x="0" y="1"/>
                      <a:pt x="0" y="1"/>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699" name="Freeform 3372">
                <a:extLst>
                  <a:ext uri="{FF2B5EF4-FFF2-40B4-BE49-F238E27FC236}">
                    <a16:creationId xmlns:a16="http://schemas.microsoft.com/office/drawing/2014/main" id="{8D768386-9B4D-1FE9-6972-760672A26DE0}"/>
                  </a:ext>
                </a:extLst>
              </p:cNvPr>
              <p:cNvSpPr>
                <a:spLocks/>
              </p:cNvSpPr>
              <p:nvPr/>
            </p:nvSpPr>
            <p:spPr bwMode="auto">
              <a:xfrm>
                <a:off x="4849813" y="2922587"/>
                <a:ext cx="9525" cy="3175"/>
              </a:xfrm>
              <a:custGeom>
                <a:avLst/>
                <a:gdLst>
                  <a:gd name="T0" fmla="*/ 1 w 3"/>
                  <a:gd name="T1" fmla="*/ 1 h 1"/>
                  <a:gd name="T2" fmla="*/ 3 w 3"/>
                  <a:gd name="T3" fmla="*/ 1 h 1"/>
                  <a:gd name="T4" fmla="*/ 1 w 3"/>
                  <a:gd name="T5" fmla="*/ 1 h 1"/>
                </a:gdLst>
                <a:ahLst/>
                <a:cxnLst>
                  <a:cxn ang="0">
                    <a:pos x="T0" y="T1"/>
                  </a:cxn>
                  <a:cxn ang="0">
                    <a:pos x="T2" y="T3"/>
                  </a:cxn>
                  <a:cxn ang="0">
                    <a:pos x="T4" y="T5"/>
                  </a:cxn>
                </a:cxnLst>
                <a:rect l="0" t="0" r="r" b="b"/>
                <a:pathLst>
                  <a:path w="3" h="1">
                    <a:moveTo>
                      <a:pt x="1" y="1"/>
                    </a:moveTo>
                    <a:cubicBezTo>
                      <a:pt x="1" y="1"/>
                      <a:pt x="3" y="1"/>
                      <a:pt x="3" y="1"/>
                    </a:cubicBezTo>
                    <a:cubicBezTo>
                      <a:pt x="2" y="0"/>
                      <a:pt x="0" y="1"/>
                      <a:pt x="1" y="1"/>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700" name="Freeform 3373">
                <a:extLst>
                  <a:ext uri="{FF2B5EF4-FFF2-40B4-BE49-F238E27FC236}">
                    <a16:creationId xmlns:a16="http://schemas.microsoft.com/office/drawing/2014/main" id="{337AED45-3CB5-4CAE-6665-CC456285B802}"/>
                  </a:ext>
                </a:extLst>
              </p:cNvPr>
              <p:cNvSpPr>
                <a:spLocks/>
              </p:cNvSpPr>
              <p:nvPr/>
            </p:nvSpPr>
            <p:spPr bwMode="auto">
              <a:xfrm>
                <a:off x="4835526" y="2900362"/>
                <a:ext cx="3175" cy="6350"/>
              </a:xfrm>
              <a:custGeom>
                <a:avLst/>
                <a:gdLst>
                  <a:gd name="T0" fmla="*/ 0 w 1"/>
                  <a:gd name="T1" fmla="*/ 2 h 2"/>
                  <a:gd name="T2" fmla="*/ 0 w 1"/>
                  <a:gd name="T3" fmla="*/ 2 h 2"/>
                  <a:gd name="T4" fmla="*/ 0 w 1"/>
                  <a:gd name="T5" fmla="*/ 1 h 2"/>
                  <a:gd name="T6" fmla="*/ 0 w 1"/>
                  <a:gd name="T7" fmla="*/ 1 h 2"/>
                  <a:gd name="T8" fmla="*/ 0 w 1"/>
                  <a:gd name="T9" fmla="*/ 2 h 2"/>
                </a:gdLst>
                <a:ahLst/>
                <a:cxnLst>
                  <a:cxn ang="0">
                    <a:pos x="T0" y="T1"/>
                  </a:cxn>
                  <a:cxn ang="0">
                    <a:pos x="T2" y="T3"/>
                  </a:cxn>
                  <a:cxn ang="0">
                    <a:pos x="T4" y="T5"/>
                  </a:cxn>
                  <a:cxn ang="0">
                    <a:pos x="T6" y="T7"/>
                  </a:cxn>
                  <a:cxn ang="0">
                    <a:pos x="T8" y="T9"/>
                  </a:cxn>
                </a:cxnLst>
                <a:rect l="0" t="0" r="r" b="b"/>
                <a:pathLst>
                  <a:path w="1" h="2">
                    <a:moveTo>
                      <a:pt x="0" y="2"/>
                    </a:moveTo>
                    <a:cubicBezTo>
                      <a:pt x="0" y="2"/>
                      <a:pt x="0" y="2"/>
                      <a:pt x="0" y="2"/>
                    </a:cubicBezTo>
                    <a:cubicBezTo>
                      <a:pt x="1" y="1"/>
                      <a:pt x="1" y="1"/>
                      <a:pt x="0" y="1"/>
                    </a:cubicBezTo>
                    <a:cubicBezTo>
                      <a:pt x="0" y="0"/>
                      <a:pt x="0" y="1"/>
                      <a:pt x="0" y="1"/>
                    </a:cubicBezTo>
                    <a:cubicBezTo>
                      <a:pt x="0" y="1"/>
                      <a:pt x="0" y="1"/>
                      <a:pt x="0" y="2"/>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701" name="Freeform 3374">
                <a:extLst>
                  <a:ext uri="{FF2B5EF4-FFF2-40B4-BE49-F238E27FC236}">
                    <a16:creationId xmlns:a16="http://schemas.microsoft.com/office/drawing/2014/main" id="{24A4C7FB-65FD-B87B-8E3B-CC13ACBDC623}"/>
                  </a:ext>
                </a:extLst>
              </p:cNvPr>
              <p:cNvSpPr>
                <a:spLocks/>
              </p:cNvSpPr>
              <p:nvPr/>
            </p:nvSpPr>
            <p:spPr bwMode="auto">
              <a:xfrm>
                <a:off x="4821238" y="2797175"/>
                <a:ext cx="3175" cy="3175"/>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1"/>
                      <a:pt x="1" y="0"/>
                      <a:pt x="1" y="0"/>
                    </a:cubicBezTo>
                    <a:cubicBezTo>
                      <a:pt x="1" y="0"/>
                      <a:pt x="0" y="0"/>
                      <a:pt x="0" y="0"/>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702" name="Freeform 3375">
                <a:extLst>
                  <a:ext uri="{FF2B5EF4-FFF2-40B4-BE49-F238E27FC236}">
                    <a16:creationId xmlns:a16="http://schemas.microsoft.com/office/drawing/2014/main" id="{159CDF09-9196-4F7D-3D32-FDEAF5C07C2E}"/>
                  </a:ext>
                </a:extLst>
              </p:cNvPr>
              <p:cNvSpPr>
                <a:spLocks/>
              </p:cNvSpPr>
              <p:nvPr/>
            </p:nvSpPr>
            <p:spPr bwMode="auto">
              <a:xfrm>
                <a:off x="4818063" y="2903537"/>
                <a:ext cx="3175" cy="3175"/>
              </a:xfrm>
              <a:custGeom>
                <a:avLst/>
                <a:gdLst>
                  <a:gd name="T0" fmla="*/ 1 w 1"/>
                  <a:gd name="T1" fmla="*/ 0 h 1"/>
                  <a:gd name="T2" fmla="*/ 0 w 1"/>
                  <a:gd name="T3" fmla="*/ 0 h 1"/>
                  <a:gd name="T4" fmla="*/ 1 w 1"/>
                  <a:gd name="T5" fmla="*/ 1 h 1"/>
                  <a:gd name="T6" fmla="*/ 1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1" y="0"/>
                      <a:pt x="0" y="0"/>
                      <a:pt x="0" y="0"/>
                    </a:cubicBezTo>
                    <a:cubicBezTo>
                      <a:pt x="0" y="1"/>
                      <a:pt x="1" y="1"/>
                      <a:pt x="1" y="1"/>
                    </a:cubicBezTo>
                    <a:cubicBezTo>
                      <a:pt x="1" y="1"/>
                      <a:pt x="1" y="0"/>
                      <a:pt x="1" y="1"/>
                    </a:cubicBezTo>
                    <a:cubicBezTo>
                      <a:pt x="0" y="1"/>
                      <a:pt x="1" y="0"/>
                      <a:pt x="1" y="0"/>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703" name="Freeform 3376">
                <a:extLst>
                  <a:ext uri="{FF2B5EF4-FFF2-40B4-BE49-F238E27FC236}">
                    <a16:creationId xmlns:a16="http://schemas.microsoft.com/office/drawing/2014/main" id="{29E84DCB-BD98-CCAB-A2AC-060FEC1E80F2}"/>
                  </a:ext>
                </a:extLst>
              </p:cNvPr>
              <p:cNvSpPr>
                <a:spLocks/>
              </p:cNvSpPr>
              <p:nvPr/>
            </p:nvSpPr>
            <p:spPr bwMode="auto">
              <a:xfrm>
                <a:off x="4827588" y="2860675"/>
                <a:ext cx="3175"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1" y="0"/>
                      <a:pt x="0" y="0"/>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704" name="Freeform 3377">
                <a:extLst>
                  <a:ext uri="{FF2B5EF4-FFF2-40B4-BE49-F238E27FC236}">
                    <a16:creationId xmlns:a16="http://schemas.microsoft.com/office/drawing/2014/main" id="{5E8B91B8-960D-0C5D-8267-69AD26609FCF}"/>
                  </a:ext>
                </a:extLst>
              </p:cNvPr>
              <p:cNvSpPr>
                <a:spLocks/>
              </p:cNvSpPr>
              <p:nvPr/>
            </p:nvSpPr>
            <p:spPr bwMode="auto">
              <a:xfrm>
                <a:off x="4846638" y="2906712"/>
                <a:ext cx="0" cy="1587"/>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1"/>
                      <a:pt x="0" y="1"/>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705" name="Freeform 3378">
                <a:extLst>
                  <a:ext uri="{FF2B5EF4-FFF2-40B4-BE49-F238E27FC236}">
                    <a16:creationId xmlns:a16="http://schemas.microsoft.com/office/drawing/2014/main" id="{95491DE3-7483-2455-9573-539DC1F33B15}"/>
                  </a:ext>
                </a:extLst>
              </p:cNvPr>
              <p:cNvSpPr>
                <a:spLocks/>
              </p:cNvSpPr>
              <p:nvPr/>
            </p:nvSpPr>
            <p:spPr bwMode="auto">
              <a:xfrm>
                <a:off x="4827588" y="2862262"/>
                <a:ext cx="3175" cy="6350"/>
              </a:xfrm>
              <a:custGeom>
                <a:avLst/>
                <a:gdLst>
                  <a:gd name="T0" fmla="*/ 1 w 1"/>
                  <a:gd name="T1" fmla="*/ 1 h 2"/>
                  <a:gd name="T2" fmla="*/ 1 w 1"/>
                  <a:gd name="T3" fmla="*/ 1 h 2"/>
                  <a:gd name="T4" fmla="*/ 1 w 1"/>
                  <a:gd name="T5" fmla="*/ 1 h 2"/>
                </a:gdLst>
                <a:ahLst/>
                <a:cxnLst>
                  <a:cxn ang="0">
                    <a:pos x="T0" y="T1"/>
                  </a:cxn>
                  <a:cxn ang="0">
                    <a:pos x="T2" y="T3"/>
                  </a:cxn>
                  <a:cxn ang="0">
                    <a:pos x="T4" y="T5"/>
                  </a:cxn>
                </a:cxnLst>
                <a:rect l="0" t="0" r="r" b="b"/>
                <a:pathLst>
                  <a:path w="1" h="2">
                    <a:moveTo>
                      <a:pt x="1" y="1"/>
                    </a:moveTo>
                    <a:cubicBezTo>
                      <a:pt x="1" y="1"/>
                      <a:pt x="1" y="2"/>
                      <a:pt x="1" y="1"/>
                    </a:cubicBezTo>
                    <a:cubicBezTo>
                      <a:pt x="1" y="1"/>
                      <a:pt x="0" y="0"/>
                      <a:pt x="1" y="1"/>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706" name="Freeform 3379">
                <a:extLst>
                  <a:ext uri="{FF2B5EF4-FFF2-40B4-BE49-F238E27FC236}">
                    <a16:creationId xmlns:a16="http://schemas.microsoft.com/office/drawing/2014/main" id="{3BF30D6B-B37F-CFE4-23A1-D084A3200107}"/>
                  </a:ext>
                </a:extLst>
              </p:cNvPr>
              <p:cNvSpPr>
                <a:spLocks/>
              </p:cNvSpPr>
              <p:nvPr/>
            </p:nvSpPr>
            <p:spPr bwMode="auto">
              <a:xfrm>
                <a:off x="4824413" y="2892425"/>
                <a:ext cx="6350" cy="1587"/>
              </a:xfrm>
              <a:custGeom>
                <a:avLst/>
                <a:gdLst>
                  <a:gd name="T0" fmla="*/ 1 w 2"/>
                  <a:gd name="T1" fmla="*/ 0 h 1"/>
                  <a:gd name="T2" fmla="*/ 1 w 2"/>
                  <a:gd name="T3" fmla="*/ 1 h 1"/>
                  <a:gd name="T4" fmla="*/ 1 w 2"/>
                  <a:gd name="T5" fmla="*/ 0 h 1"/>
                </a:gdLst>
                <a:ahLst/>
                <a:cxnLst>
                  <a:cxn ang="0">
                    <a:pos x="T0" y="T1"/>
                  </a:cxn>
                  <a:cxn ang="0">
                    <a:pos x="T2" y="T3"/>
                  </a:cxn>
                  <a:cxn ang="0">
                    <a:pos x="T4" y="T5"/>
                  </a:cxn>
                </a:cxnLst>
                <a:rect l="0" t="0" r="r" b="b"/>
                <a:pathLst>
                  <a:path w="2" h="1">
                    <a:moveTo>
                      <a:pt x="1" y="0"/>
                    </a:moveTo>
                    <a:cubicBezTo>
                      <a:pt x="0" y="0"/>
                      <a:pt x="1" y="1"/>
                      <a:pt x="1" y="1"/>
                    </a:cubicBezTo>
                    <a:cubicBezTo>
                      <a:pt x="2" y="1"/>
                      <a:pt x="1" y="0"/>
                      <a:pt x="1" y="0"/>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707" name="Freeform 3380">
                <a:extLst>
                  <a:ext uri="{FF2B5EF4-FFF2-40B4-BE49-F238E27FC236}">
                    <a16:creationId xmlns:a16="http://schemas.microsoft.com/office/drawing/2014/main" id="{D9F741F6-7AB4-5BF6-F154-A6DB9F2B31F2}"/>
                  </a:ext>
                </a:extLst>
              </p:cNvPr>
              <p:cNvSpPr>
                <a:spLocks/>
              </p:cNvSpPr>
              <p:nvPr/>
            </p:nvSpPr>
            <p:spPr bwMode="auto">
              <a:xfrm>
                <a:off x="4949826" y="2906712"/>
                <a:ext cx="6350" cy="0"/>
              </a:xfrm>
              <a:custGeom>
                <a:avLst/>
                <a:gdLst>
                  <a:gd name="T0" fmla="*/ 1 w 2"/>
                  <a:gd name="T1" fmla="*/ 1 w 2"/>
                  <a:gd name="T2" fmla="*/ 1 w 2"/>
                </a:gdLst>
                <a:ahLst/>
                <a:cxnLst>
                  <a:cxn ang="0">
                    <a:pos x="T0" y="0"/>
                  </a:cxn>
                  <a:cxn ang="0">
                    <a:pos x="T1" y="0"/>
                  </a:cxn>
                  <a:cxn ang="0">
                    <a:pos x="T2" y="0"/>
                  </a:cxn>
                </a:cxnLst>
                <a:rect l="0" t="0" r="r" b="b"/>
                <a:pathLst>
                  <a:path w="2">
                    <a:moveTo>
                      <a:pt x="1" y="0"/>
                    </a:moveTo>
                    <a:cubicBezTo>
                      <a:pt x="2" y="0"/>
                      <a:pt x="1" y="0"/>
                      <a:pt x="1" y="0"/>
                    </a:cubicBezTo>
                    <a:cubicBezTo>
                      <a:pt x="0" y="0"/>
                      <a:pt x="0" y="0"/>
                      <a:pt x="1" y="0"/>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708" name="Freeform 3381">
                <a:extLst>
                  <a:ext uri="{FF2B5EF4-FFF2-40B4-BE49-F238E27FC236}">
                    <a16:creationId xmlns:a16="http://schemas.microsoft.com/office/drawing/2014/main" id="{31A15199-AB40-BB4A-6690-971D8F83A24C}"/>
                  </a:ext>
                </a:extLst>
              </p:cNvPr>
              <p:cNvSpPr>
                <a:spLocks/>
              </p:cNvSpPr>
              <p:nvPr/>
            </p:nvSpPr>
            <p:spPr bwMode="auto">
              <a:xfrm>
                <a:off x="4956176" y="290671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709" name="Freeform 3382">
                <a:extLst>
                  <a:ext uri="{FF2B5EF4-FFF2-40B4-BE49-F238E27FC236}">
                    <a16:creationId xmlns:a16="http://schemas.microsoft.com/office/drawing/2014/main" id="{931402F4-36C4-E032-058B-3957A65DE8D9}"/>
                  </a:ext>
                </a:extLst>
              </p:cNvPr>
              <p:cNvSpPr>
                <a:spLocks/>
              </p:cNvSpPr>
              <p:nvPr/>
            </p:nvSpPr>
            <p:spPr bwMode="auto">
              <a:xfrm>
                <a:off x="4949826" y="2906712"/>
                <a:ext cx="3175" cy="1587"/>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0" y="1"/>
                      <a:pt x="1" y="1"/>
                      <a:pt x="1" y="1"/>
                    </a:cubicBezTo>
                    <a:cubicBezTo>
                      <a:pt x="0" y="1"/>
                      <a:pt x="0" y="0"/>
                      <a:pt x="0" y="1"/>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710" name="Freeform 3383">
                <a:extLst>
                  <a:ext uri="{FF2B5EF4-FFF2-40B4-BE49-F238E27FC236}">
                    <a16:creationId xmlns:a16="http://schemas.microsoft.com/office/drawing/2014/main" id="{22AA535B-40EF-1B86-7678-543B8068B0BD}"/>
                  </a:ext>
                </a:extLst>
              </p:cNvPr>
              <p:cNvSpPr>
                <a:spLocks/>
              </p:cNvSpPr>
              <p:nvPr/>
            </p:nvSpPr>
            <p:spPr bwMode="auto">
              <a:xfrm>
                <a:off x="4827588" y="2851150"/>
                <a:ext cx="3175" cy="3175"/>
              </a:xfrm>
              <a:custGeom>
                <a:avLst/>
                <a:gdLst>
                  <a:gd name="T0" fmla="*/ 1 w 1"/>
                  <a:gd name="T1" fmla="*/ 1 h 1"/>
                  <a:gd name="T2" fmla="*/ 0 w 1"/>
                  <a:gd name="T3" fmla="*/ 1 h 1"/>
                  <a:gd name="T4" fmla="*/ 1 w 1"/>
                  <a:gd name="T5" fmla="*/ 1 h 1"/>
                </a:gdLst>
                <a:ahLst/>
                <a:cxnLst>
                  <a:cxn ang="0">
                    <a:pos x="T0" y="T1"/>
                  </a:cxn>
                  <a:cxn ang="0">
                    <a:pos x="T2" y="T3"/>
                  </a:cxn>
                  <a:cxn ang="0">
                    <a:pos x="T4" y="T5"/>
                  </a:cxn>
                </a:cxnLst>
                <a:rect l="0" t="0" r="r" b="b"/>
                <a:pathLst>
                  <a:path w="1" h="1">
                    <a:moveTo>
                      <a:pt x="1" y="1"/>
                    </a:moveTo>
                    <a:cubicBezTo>
                      <a:pt x="1" y="1"/>
                      <a:pt x="1" y="0"/>
                      <a:pt x="0" y="1"/>
                    </a:cubicBezTo>
                    <a:cubicBezTo>
                      <a:pt x="0" y="1"/>
                      <a:pt x="0" y="1"/>
                      <a:pt x="1" y="1"/>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711" name="Freeform 3384">
                <a:extLst>
                  <a:ext uri="{FF2B5EF4-FFF2-40B4-BE49-F238E27FC236}">
                    <a16:creationId xmlns:a16="http://schemas.microsoft.com/office/drawing/2014/main" id="{5FA856CE-1FE1-3F5A-9A4C-DABFF996E1A6}"/>
                  </a:ext>
                </a:extLst>
              </p:cNvPr>
              <p:cNvSpPr>
                <a:spLocks/>
              </p:cNvSpPr>
              <p:nvPr/>
            </p:nvSpPr>
            <p:spPr bwMode="auto">
              <a:xfrm>
                <a:off x="4967288" y="2906712"/>
                <a:ext cx="3175"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0" y="0"/>
                      <a:pt x="1" y="0"/>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712" name="Freeform 3385">
                <a:extLst>
                  <a:ext uri="{FF2B5EF4-FFF2-40B4-BE49-F238E27FC236}">
                    <a16:creationId xmlns:a16="http://schemas.microsoft.com/office/drawing/2014/main" id="{4EF228C4-EC2E-4993-2C5C-62E0AFDAFEFC}"/>
                  </a:ext>
                </a:extLst>
              </p:cNvPr>
              <p:cNvSpPr>
                <a:spLocks/>
              </p:cNvSpPr>
              <p:nvPr/>
            </p:nvSpPr>
            <p:spPr bwMode="auto">
              <a:xfrm>
                <a:off x="4970463" y="2903537"/>
                <a:ext cx="3175" cy="3175"/>
              </a:xfrm>
              <a:custGeom>
                <a:avLst/>
                <a:gdLst>
                  <a:gd name="T0" fmla="*/ 1 w 1"/>
                  <a:gd name="T1" fmla="*/ 1 h 1"/>
                  <a:gd name="T2" fmla="*/ 0 w 1"/>
                  <a:gd name="T3" fmla="*/ 1 h 1"/>
                  <a:gd name="T4" fmla="*/ 1 w 1"/>
                  <a:gd name="T5" fmla="*/ 1 h 1"/>
                </a:gdLst>
                <a:ahLst/>
                <a:cxnLst>
                  <a:cxn ang="0">
                    <a:pos x="T0" y="T1"/>
                  </a:cxn>
                  <a:cxn ang="0">
                    <a:pos x="T2" y="T3"/>
                  </a:cxn>
                  <a:cxn ang="0">
                    <a:pos x="T4" y="T5"/>
                  </a:cxn>
                </a:cxnLst>
                <a:rect l="0" t="0" r="r" b="b"/>
                <a:pathLst>
                  <a:path w="1" h="1">
                    <a:moveTo>
                      <a:pt x="1" y="1"/>
                    </a:moveTo>
                    <a:cubicBezTo>
                      <a:pt x="0" y="0"/>
                      <a:pt x="0" y="1"/>
                      <a:pt x="0" y="1"/>
                    </a:cubicBezTo>
                    <a:cubicBezTo>
                      <a:pt x="0" y="1"/>
                      <a:pt x="1" y="1"/>
                      <a:pt x="1" y="1"/>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713" name="Freeform 3386">
                <a:extLst>
                  <a:ext uri="{FF2B5EF4-FFF2-40B4-BE49-F238E27FC236}">
                    <a16:creationId xmlns:a16="http://schemas.microsoft.com/office/drawing/2014/main" id="{A749D8BD-4B11-DAF6-AA71-8CE47DBC9250}"/>
                  </a:ext>
                </a:extLst>
              </p:cNvPr>
              <p:cNvSpPr>
                <a:spLocks/>
              </p:cNvSpPr>
              <p:nvPr/>
            </p:nvSpPr>
            <p:spPr bwMode="auto">
              <a:xfrm>
                <a:off x="4956176" y="2906712"/>
                <a:ext cx="6350" cy="1587"/>
              </a:xfrm>
              <a:custGeom>
                <a:avLst/>
                <a:gdLst>
                  <a:gd name="T0" fmla="*/ 2 w 2"/>
                  <a:gd name="T1" fmla="*/ 0 h 1"/>
                  <a:gd name="T2" fmla="*/ 1 w 2"/>
                  <a:gd name="T3" fmla="*/ 0 h 1"/>
                  <a:gd name="T4" fmla="*/ 1 w 2"/>
                  <a:gd name="T5" fmla="*/ 0 h 1"/>
                  <a:gd name="T6" fmla="*/ 2 w 2"/>
                  <a:gd name="T7" fmla="*/ 0 h 1"/>
                </a:gdLst>
                <a:ahLst/>
                <a:cxnLst>
                  <a:cxn ang="0">
                    <a:pos x="T0" y="T1"/>
                  </a:cxn>
                  <a:cxn ang="0">
                    <a:pos x="T2" y="T3"/>
                  </a:cxn>
                  <a:cxn ang="0">
                    <a:pos x="T4" y="T5"/>
                  </a:cxn>
                  <a:cxn ang="0">
                    <a:pos x="T6" y="T7"/>
                  </a:cxn>
                </a:cxnLst>
                <a:rect l="0" t="0" r="r" b="b"/>
                <a:pathLst>
                  <a:path w="2" h="1">
                    <a:moveTo>
                      <a:pt x="2" y="0"/>
                    </a:moveTo>
                    <a:cubicBezTo>
                      <a:pt x="2" y="0"/>
                      <a:pt x="2" y="0"/>
                      <a:pt x="1" y="0"/>
                    </a:cubicBezTo>
                    <a:cubicBezTo>
                      <a:pt x="0" y="0"/>
                      <a:pt x="1" y="0"/>
                      <a:pt x="1" y="0"/>
                    </a:cubicBezTo>
                    <a:cubicBezTo>
                      <a:pt x="2" y="1"/>
                      <a:pt x="2" y="1"/>
                      <a:pt x="2" y="0"/>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714" name="Freeform 3387">
                <a:extLst>
                  <a:ext uri="{FF2B5EF4-FFF2-40B4-BE49-F238E27FC236}">
                    <a16:creationId xmlns:a16="http://schemas.microsoft.com/office/drawing/2014/main" id="{6CEF18FB-0153-5D4D-F940-218EEA464C57}"/>
                  </a:ext>
                </a:extLst>
              </p:cNvPr>
              <p:cNvSpPr>
                <a:spLocks/>
              </p:cNvSpPr>
              <p:nvPr/>
            </p:nvSpPr>
            <p:spPr bwMode="auto">
              <a:xfrm>
                <a:off x="4964113" y="2903537"/>
                <a:ext cx="6350" cy="3175"/>
              </a:xfrm>
              <a:custGeom>
                <a:avLst/>
                <a:gdLst>
                  <a:gd name="T0" fmla="*/ 1 w 2"/>
                  <a:gd name="T1" fmla="*/ 0 h 1"/>
                  <a:gd name="T2" fmla="*/ 1 w 2"/>
                  <a:gd name="T3" fmla="*/ 1 h 1"/>
                  <a:gd name="T4" fmla="*/ 1 w 2"/>
                  <a:gd name="T5" fmla="*/ 0 h 1"/>
                </a:gdLst>
                <a:ahLst/>
                <a:cxnLst>
                  <a:cxn ang="0">
                    <a:pos x="T0" y="T1"/>
                  </a:cxn>
                  <a:cxn ang="0">
                    <a:pos x="T2" y="T3"/>
                  </a:cxn>
                  <a:cxn ang="0">
                    <a:pos x="T4" y="T5"/>
                  </a:cxn>
                </a:cxnLst>
                <a:rect l="0" t="0" r="r" b="b"/>
                <a:pathLst>
                  <a:path w="2" h="1">
                    <a:moveTo>
                      <a:pt x="1" y="0"/>
                    </a:moveTo>
                    <a:cubicBezTo>
                      <a:pt x="0" y="0"/>
                      <a:pt x="1" y="1"/>
                      <a:pt x="1" y="1"/>
                    </a:cubicBezTo>
                    <a:cubicBezTo>
                      <a:pt x="2" y="1"/>
                      <a:pt x="1" y="0"/>
                      <a:pt x="1" y="0"/>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715" name="Freeform 3388">
                <a:extLst>
                  <a:ext uri="{FF2B5EF4-FFF2-40B4-BE49-F238E27FC236}">
                    <a16:creationId xmlns:a16="http://schemas.microsoft.com/office/drawing/2014/main" id="{7C125BD9-B9AC-D302-9174-EA799C9FC4CD}"/>
                  </a:ext>
                </a:extLst>
              </p:cNvPr>
              <p:cNvSpPr>
                <a:spLocks/>
              </p:cNvSpPr>
              <p:nvPr/>
            </p:nvSpPr>
            <p:spPr bwMode="auto">
              <a:xfrm>
                <a:off x="4859338" y="2776537"/>
                <a:ext cx="1588" cy="6350"/>
              </a:xfrm>
              <a:custGeom>
                <a:avLst/>
                <a:gdLst>
                  <a:gd name="T0" fmla="*/ 0 w 1"/>
                  <a:gd name="T1" fmla="*/ 1 h 2"/>
                  <a:gd name="T2" fmla="*/ 1 w 1"/>
                  <a:gd name="T3" fmla="*/ 1 h 2"/>
                  <a:gd name="T4" fmla="*/ 0 w 1"/>
                  <a:gd name="T5" fmla="*/ 1 h 2"/>
                </a:gdLst>
                <a:ahLst/>
                <a:cxnLst>
                  <a:cxn ang="0">
                    <a:pos x="T0" y="T1"/>
                  </a:cxn>
                  <a:cxn ang="0">
                    <a:pos x="T2" y="T3"/>
                  </a:cxn>
                  <a:cxn ang="0">
                    <a:pos x="T4" y="T5"/>
                  </a:cxn>
                </a:cxnLst>
                <a:rect l="0" t="0" r="r" b="b"/>
                <a:pathLst>
                  <a:path w="1" h="2">
                    <a:moveTo>
                      <a:pt x="0" y="1"/>
                    </a:moveTo>
                    <a:cubicBezTo>
                      <a:pt x="0" y="1"/>
                      <a:pt x="0" y="2"/>
                      <a:pt x="1" y="1"/>
                    </a:cubicBezTo>
                    <a:cubicBezTo>
                      <a:pt x="1" y="0"/>
                      <a:pt x="0" y="0"/>
                      <a:pt x="0" y="1"/>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716" name="Freeform 3389">
                <a:extLst>
                  <a:ext uri="{FF2B5EF4-FFF2-40B4-BE49-F238E27FC236}">
                    <a16:creationId xmlns:a16="http://schemas.microsoft.com/office/drawing/2014/main" id="{4CB2040F-7B86-A26B-3A80-9ED5830BE35C}"/>
                  </a:ext>
                </a:extLst>
              </p:cNvPr>
              <p:cNvSpPr>
                <a:spLocks/>
              </p:cNvSpPr>
              <p:nvPr/>
            </p:nvSpPr>
            <p:spPr bwMode="auto">
              <a:xfrm>
                <a:off x="4832351" y="2800350"/>
                <a:ext cx="6350" cy="1587"/>
              </a:xfrm>
              <a:custGeom>
                <a:avLst/>
                <a:gdLst>
                  <a:gd name="T0" fmla="*/ 1 w 2"/>
                  <a:gd name="T1" fmla="*/ 0 h 1"/>
                  <a:gd name="T2" fmla="*/ 1 w 2"/>
                  <a:gd name="T3" fmla="*/ 1 h 1"/>
                  <a:gd name="T4" fmla="*/ 2 w 2"/>
                  <a:gd name="T5" fmla="*/ 1 h 1"/>
                  <a:gd name="T6" fmla="*/ 1 w 2"/>
                  <a:gd name="T7" fmla="*/ 0 h 1"/>
                </a:gdLst>
                <a:ahLst/>
                <a:cxnLst>
                  <a:cxn ang="0">
                    <a:pos x="T0" y="T1"/>
                  </a:cxn>
                  <a:cxn ang="0">
                    <a:pos x="T2" y="T3"/>
                  </a:cxn>
                  <a:cxn ang="0">
                    <a:pos x="T4" y="T5"/>
                  </a:cxn>
                  <a:cxn ang="0">
                    <a:pos x="T6" y="T7"/>
                  </a:cxn>
                </a:cxnLst>
                <a:rect l="0" t="0" r="r" b="b"/>
                <a:pathLst>
                  <a:path w="2" h="1">
                    <a:moveTo>
                      <a:pt x="1" y="0"/>
                    </a:moveTo>
                    <a:cubicBezTo>
                      <a:pt x="0" y="1"/>
                      <a:pt x="1" y="1"/>
                      <a:pt x="1" y="1"/>
                    </a:cubicBezTo>
                    <a:cubicBezTo>
                      <a:pt x="2" y="1"/>
                      <a:pt x="2" y="1"/>
                      <a:pt x="2" y="1"/>
                    </a:cubicBezTo>
                    <a:cubicBezTo>
                      <a:pt x="2" y="0"/>
                      <a:pt x="1" y="0"/>
                      <a:pt x="1" y="0"/>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717" name="Freeform 3390">
                <a:extLst>
                  <a:ext uri="{FF2B5EF4-FFF2-40B4-BE49-F238E27FC236}">
                    <a16:creationId xmlns:a16="http://schemas.microsoft.com/office/drawing/2014/main" id="{CD57CD02-E679-ECF0-F497-0E420EDE0CD8}"/>
                  </a:ext>
                </a:extLst>
              </p:cNvPr>
              <p:cNvSpPr>
                <a:spLocks/>
              </p:cNvSpPr>
              <p:nvPr/>
            </p:nvSpPr>
            <p:spPr bwMode="auto">
              <a:xfrm>
                <a:off x="4827588" y="2874962"/>
                <a:ext cx="3175" cy="1587"/>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1" y="0"/>
                    </a:cubicBezTo>
                    <a:cubicBezTo>
                      <a:pt x="0" y="1"/>
                      <a:pt x="1" y="1"/>
                      <a:pt x="1" y="1"/>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718" name="Freeform 3391">
                <a:extLst>
                  <a:ext uri="{FF2B5EF4-FFF2-40B4-BE49-F238E27FC236}">
                    <a16:creationId xmlns:a16="http://schemas.microsoft.com/office/drawing/2014/main" id="{4A2E202F-E910-ABFC-F02E-AD31C2320204}"/>
                  </a:ext>
                </a:extLst>
              </p:cNvPr>
              <p:cNvSpPr>
                <a:spLocks/>
              </p:cNvSpPr>
              <p:nvPr/>
            </p:nvSpPr>
            <p:spPr bwMode="auto">
              <a:xfrm>
                <a:off x="4838701" y="2800350"/>
                <a:ext cx="3175" cy="1587"/>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1" y="0"/>
                      <a:pt x="0" y="0"/>
                      <a:pt x="0" y="0"/>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719" name="Freeform 3392">
                <a:extLst>
                  <a:ext uri="{FF2B5EF4-FFF2-40B4-BE49-F238E27FC236}">
                    <a16:creationId xmlns:a16="http://schemas.microsoft.com/office/drawing/2014/main" id="{952CB24C-F83E-CE81-7332-4AE83DB6AF7E}"/>
                  </a:ext>
                </a:extLst>
              </p:cNvPr>
              <p:cNvSpPr>
                <a:spLocks/>
              </p:cNvSpPr>
              <p:nvPr/>
            </p:nvSpPr>
            <p:spPr bwMode="auto">
              <a:xfrm>
                <a:off x="4948238" y="2908300"/>
                <a:ext cx="1588"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1" y="0"/>
                      <a:pt x="1" y="0"/>
                      <a:pt x="1" y="0"/>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720" name="Freeform 3393">
                <a:extLst>
                  <a:ext uri="{FF2B5EF4-FFF2-40B4-BE49-F238E27FC236}">
                    <a16:creationId xmlns:a16="http://schemas.microsoft.com/office/drawing/2014/main" id="{D6EA0795-D38E-A7C0-8757-74F62B56FEF0}"/>
                  </a:ext>
                </a:extLst>
              </p:cNvPr>
              <p:cNvSpPr>
                <a:spLocks/>
              </p:cNvSpPr>
              <p:nvPr/>
            </p:nvSpPr>
            <p:spPr bwMode="auto">
              <a:xfrm>
                <a:off x="4838701" y="2794000"/>
                <a:ext cx="3175" cy="6350"/>
              </a:xfrm>
              <a:custGeom>
                <a:avLst/>
                <a:gdLst>
                  <a:gd name="T0" fmla="*/ 1 w 1"/>
                  <a:gd name="T1" fmla="*/ 1 h 2"/>
                  <a:gd name="T2" fmla="*/ 0 w 1"/>
                  <a:gd name="T3" fmla="*/ 1 h 2"/>
                  <a:gd name="T4" fmla="*/ 1 w 1"/>
                  <a:gd name="T5" fmla="*/ 1 h 2"/>
                </a:gdLst>
                <a:ahLst/>
                <a:cxnLst>
                  <a:cxn ang="0">
                    <a:pos x="T0" y="T1"/>
                  </a:cxn>
                  <a:cxn ang="0">
                    <a:pos x="T2" y="T3"/>
                  </a:cxn>
                  <a:cxn ang="0">
                    <a:pos x="T4" y="T5"/>
                  </a:cxn>
                </a:cxnLst>
                <a:rect l="0" t="0" r="r" b="b"/>
                <a:pathLst>
                  <a:path w="1" h="2">
                    <a:moveTo>
                      <a:pt x="1" y="1"/>
                    </a:moveTo>
                    <a:cubicBezTo>
                      <a:pt x="1" y="0"/>
                      <a:pt x="0" y="1"/>
                      <a:pt x="0" y="1"/>
                    </a:cubicBezTo>
                    <a:cubicBezTo>
                      <a:pt x="0" y="2"/>
                      <a:pt x="1" y="1"/>
                      <a:pt x="1" y="1"/>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721" name="Freeform 3394">
                <a:extLst>
                  <a:ext uri="{FF2B5EF4-FFF2-40B4-BE49-F238E27FC236}">
                    <a16:creationId xmlns:a16="http://schemas.microsoft.com/office/drawing/2014/main" id="{8658CCC2-4308-BDDE-95DF-51A9DA921285}"/>
                  </a:ext>
                </a:extLst>
              </p:cNvPr>
              <p:cNvSpPr>
                <a:spLocks/>
              </p:cNvSpPr>
              <p:nvPr/>
            </p:nvSpPr>
            <p:spPr bwMode="auto">
              <a:xfrm>
                <a:off x="4824413" y="2851150"/>
                <a:ext cx="3175" cy="3175"/>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1" y="1"/>
                      <a:pt x="1" y="1"/>
                      <a:pt x="1" y="1"/>
                    </a:cubicBezTo>
                    <a:cubicBezTo>
                      <a:pt x="1" y="1"/>
                      <a:pt x="0" y="0"/>
                      <a:pt x="0" y="1"/>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722" name="Freeform 3395">
                <a:extLst>
                  <a:ext uri="{FF2B5EF4-FFF2-40B4-BE49-F238E27FC236}">
                    <a16:creationId xmlns:a16="http://schemas.microsoft.com/office/drawing/2014/main" id="{C6E3A5F9-B4BA-1CB8-02EC-BBD380B8D17E}"/>
                  </a:ext>
                </a:extLst>
              </p:cNvPr>
              <p:cNvSpPr>
                <a:spLocks/>
              </p:cNvSpPr>
              <p:nvPr/>
            </p:nvSpPr>
            <p:spPr bwMode="auto">
              <a:xfrm>
                <a:off x="4835526" y="2797175"/>
                <a:ext cx="3175" cy="3175"/>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1"/>
                      <a:pt x="1" y="1"/>
                      <a:pt x="1" y="0"/>
                    </a:cubicBezTo>
                    <a:cubicBezTo>
                      <a:pt x="1" y="0"/>
                      <a:pt x="0" y="0"/>
                      <a:pt x="0" y="0"/>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723" name="Freeform 3396">
                <a:extLst>
                  <a:ext uri="{FF2B5EF4-FFF2-40B4-BE49-F238E27FC236}">
                    <a16:creationId xmlns:a16="http://schemas.microsoft.com/office/drawing/2014/main" id="{69632875-0246-2D8E-30B2-8D8430722D05}"/>
                  </a:ext>
                </a:extLst>
              </p:cNvPr>
              <p:cNvSpPr>
                <a:spLocks/>
              </p:cNvSpPr>
              <p:nvPr/>
            </p:nvSpPr>
            <p:spPr bwMode="auto">
              <a:xfrm>
                <a:off x="4835526" y="2794000"/>
                <a:ext cx="3175" cy="3175"/>
              </a:xfrm>
              <a:custGeom>
                <a:avLst/>
                <a:gdLst>
                  <a:gd name="T0" fmla="*/ 1 w 1"/>
                  <a:gd name="T1" fmla="*/ 1 h 1"/>
                  <a:gd name="T2" fmla="*/ 0 w 1"/>
                  <a:gd name="T3" fmla="*/ 1 h 1"/>
                  <a:gd name="T4" fmla="*/ 1 w 1"/>
                  <a:gd name="T5" fmla="*/ 1 h 1"/>
                </a:gdLst>
                <a:ahLst/>
                <a:cxnLst>
                  <a:cxn ang="0">
                    <a:pos x="T0" y="T1"/>
                  </a:cxn>
                  <a:cxn ang="0">
                    <a:pos x="T2" y="T3"/>
                  </a:cxn>
                  <a:cxn ang="0">
                    <a:pos x="T4" y="T5"/>
                  </a:cxn>
                </a:cxnLst>
                <a:rect l="0" t="0" r="r" b="b"/>
                <a:pathLst>
                  <a:path w="1" h="1">
                    <a:moveTo>
                      <a:pt x="1" y="1"/>
                    </a:moveTo>
                    <a:cubicBezTo>
                      <a:pt x="1" y="0"/>
                      <a:pt x="0" y="1"/>
                      <a:pt x="0" y="1"/>
                    </a:cubicBezTo>
                    <a:cubicBezTo>
                      <a:pt x="1" y="1"/>
                      <a:pt x="1" y="1"/>
                      <a:pt x="1" y="1"/>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724" name="Freeform 3397">
                <a:extLst>
                  <a:ext uri="{FF2B5EF4-FFF2-40B4-BE49-F238E27FC236}">
                    <a16:creationId xmlns:a16="http://schemas.microsoft.com/office/drawing/2014/main" id="{ABF8D7DF-F03A-6F8F-0BDF-D99B5B2C1D13}"/>
                  </a:ext>
                </a:extLst>
              </p:cNvPr>
              <p:cNvSpPr>
                <a:spLocks/>
              </p:cNvSpPr>
              <p:nvPr/>
            </p:nvSpPr>
            <p:spPr bwMode="auto">
              <a:xfrm>
                <a:off x="4813301" y="290671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725" name="Freeform 3398">
                <a:extLst>
                  <a:ext uri="{FF2B5EF4-FFF2-40B4-BE49-F238E27FC236}">
                    <a16:creationId xmlns:a16="http://schemas.microsoft.com/office/drawing/2014/main" id="{75A5091B-3A03-DEE3-B71F-98EECD632458}"/>
                  </a:ext>
                </a:extLst>
              </p:cNvPr>
              <p:cNvSpPr>
                <a:spLocks/>
              </p:cNvSpPr>
              <p:nvPr/>
            </p:nvSpPr>
            <p:spPr bwMode="auto">
              <a:xfrm>
                <a:off x="4803776" y="2911475"/>
                <a:ext cx="3175" cy="3175"/>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1" y="0"/>
                      <a:pt x="0" y="0"/>
                      <a:pt x="0" y="0"/>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726" name="Freeform 3399">
                <a:extLst>
                  <a:ext uri="{FF2B5EF4-FFF2-40B4-BE49-F238E27FC236}">
                    <a16:creationId xmlns:a16="http://schemas.microsoft.com/office/drawing/2014/main" id="{2FF18E4D-592A-AA1D-DAF2-9EEAF8AAA2EF}"/>
                  </a:ext>
                </a:extLst>
              </p:cNvPr>
              <p:cNvSpPr>
                <a:spLocks/>
              </p:cNvSpPr>
              <p:nvPr/>
            </p:nvSpPr>
            <p:spPr bwMode="auto">
              <a:xfrm>
                <a:off x="4803776" y="2908300"/>
                <a:ext cx="3175" cy="6350"/>
              </a:xfrm>
              <a:custGeom>
                <a:avLst/>
                <a:gdLst>
                  <a:gd name="T0" fmla="*/ 1 w 1"/>
                  <a:gd name="T1" fmla="*/ 2 h 2"/>
                  <a:gd name="T2" fmla="*/ 1 w 1"/>
                  <a:gd name="T3" fmla="*/ 1 h 2"/>
                  <a:gd name="T4" fmla="*/ 1 w 1"/>
                  <a:gd name="T5" fmla="*/ 1 h 2"/>
                  <a:gd name="T6" fmla="*/ 0 w 1"/>
                  <a:gd name="T7" fmla="*/ 1 h 2"/>
                  <a:gd name="T8" fmla="*/ 1 w 1"/>
                  <a:gd name="T9" fmla="*/ 1 h 2"/>
                  <a:gd name="T10" fmla="*/ 1 w 1"/>
                  <a:gd name="T11" fmla="*/ 2 h 2"/>
                </a:gdLst>
                <a:ahLst/>
                <a:cxnLst>
                  <a:cxn ang="0">
                    <a:pos x="T0" y="T1"/>
                  </a:cxn>
                  <a:cxn ang="0">
                    <a:pos x="T2" y="T3"/>
                  </a:cxn>
                  <a:cxn ang="0">
                    <a:pos x="T4" y="T5"/>
                  </a:cxn>
                  <a:cxn ang="0">
                    <a:pos x="T6" y="T7"/>
                  </a:cxn>
                  <a:cxn ang="0">
                    <a:pos x="T8" y="T9"/>
                  </a:cxn>
                  <a:cxn ang="0">
                    <a:pos x="T10" y="T11"/>
                  </a:cxn>
                </a:cxnLst>
                <a:rect l="0" t="0" r="r" b="b"/>
                <a:pathLst>
                  <a:path w="1" h="2">
                    <a:moveTo>
                      <a:pt x="1" y="2"/>
                    </a:moveTo>
                    <a:cubicBezTo>
                      <a:pt x="1" y="2"/>
                      <a:pt x="1" y="1"/>
                      <a:pt x="1" y="1"/>
                    </a:cubicBezTo>
                    <a:cubicBezTo>
                      <a:pt x="1" y="1"/>
                      <a:pt x="1" y="1"/>
                      <a:pt x="1" y="1"/>
                    </a:cubicBezTo>
                    <a:cubicBezTo>
                      <a:pt x="1" y="0"/>
                      <a:pt x="1" y="1"/>
                      <a:pt x="0" y="1"/>
                    </a:cubicBezTo>
                    <a:cubicBezTo>
                      <a:pt x="0" y="1"/>
                      <a:pt x="0" y="1"/>
                      <a:pt x="1" y="1"/>
                    </a:cubicBezTo>
                    <a:cubicBezTo>
                      <a:pt x="1" y="1"/>
                      <a:pt x="1" y="1"/>
                      <a:pt x="1" y="2"/>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727" name="Freeform 3400">
                <a:extLst>
                  <a:ext uri="{FF2B5EF4-FFF2-40B4-BE49-F238E27FC236}">
                    <a16:creationId xmlns:a16="http://schemas.microsoft.com/office/drawing/2014/main" id="{17E01338-3C4A-9464-EB3D-C5E36B92BF6E}"/>
                  </a:ext>
                </a:extLst>
              </p:cNvPr>
              <p:cNvSpPr>
                <a:spLocks/>
              </p:cNvSpPr>
              <p:nvPr/>
            </p:nvSpPr>
            <p:spPr bwMode="auto">
              <a:xfrm>
                <a:off x="4803776" y="2917825"/>
                <a:ext cx="6350" cy="4762"/>
              </a:xfrm>
              <a:custGeom>
                <a:avLst/>
                <a:gdLst>
                  <a:gd name="T0" fmla="*/ 1 w 2"/>
                  <a:gd name="T1" fmla="*/ 1 h 2"/>
                  <a:gd name="T2" fmla="*/ 2 w 2"/>
                  <a:gd name="T3" fmla="*/ 1 h 2"/>
                  <a:gd name="T4" fmla="*/ 1 w 2"/>
                  <a:gd name="T5" fmla="*/ 1 h 2"/>
                  <a:gd name="T6" fmla="*/ 1 w 2"/>
                  <a:gd name="T7" fmla="*/ 1 h 2"/>
                  <a:gd name="T8" fmla="*/ 0 w 2"/>
                  <a:gd name="T9" fmla="*/ 1 h 2"/>
                  <a:gd name="T10" fmla="*/ 0 w 2"/>
                  <a:gd name="T11" fmla="*/ 1 h 2"/>
                  <a:gd name="T12" fmla="*/ 0 w 2"/>
                  <a:gd name="T13" fmla="*/ 2 h 2"/>
                  <a:gd name="T14" fmla="*/ 0 w 2"/>
                  <a:gd name="T15" fmla="*/ 2 h 2"/>
                  <a:gd name="T16" fmla="*/ 1 w 2"/>
                  <a:gd name="T17" fmla="*/ 1 h 2"/>
                  <a:gd name="T18" fmla="*/ 1 w 2"/>
                  <a:gd name="T19"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2">
                    <a:moveTo>
                      <a:pt x="1" y="1"/>
                    </a:moveTo>
                    <a:cubicBezTo>
                      <a:pt x="1" y="1"/>
                      <a:pt x="2" y="1"/>
                      <a:pt x="2" y="1"/>
                    </a:cubicBezTo>
                    <a:cubicBezTo>
                      <a:pt x="2" y="1"/>
                      <a:pt x="2" y="1"/>
                      <a:pt x="1" y="1"/>
                    </a:cubicBezTo>
                    <a:cubicBezTo>
                      <a:pt x="1" y="1"/>
                      <a:pt x="1" y="1"/>
                      <a:pt x="1" y="1"/>
                    </a:cubicBezTo>
                    <a:cubicBezTo>
                      <a:pt x="1" y="0"/>
                      <a:pt x="0" y="1"/>
                      <a:pt x="0" y="1"/>
                    </a:cubicBezTo>
                    <a:cubicBezTo>
                      <a:pt x="0" y="1"/>
                      <a:pt x="0" y="1"/>
                      <a:pt x="0" y="1"/>
                    </a:cubicBezTo>
                    <a:cubicBezTo>
                      <a:pt x="0" y="1"/>
                      <a:pt x="0" y="1"/>
                      <a:pt x="0" y="2"/>
                    </a:cubicBezTo>
                    <a:cubicBezTo>
                      <a:pt x="0" y="2"/>
                      <a:pt x="0" y="2"/>
                      <a:pt x="0" y="2"/>
                    </a:cubicBezTo>
                    <a:cubicBezTo>
                      <a:pt x="1" y="1"/>
                      <a:pt x="1" y="1"/>
                      <a:pt x="1" y="1"/>
                    </a:cubicBezTo>
                    <a:cubicBezTo>
                      <a:pt x="1" y="1"/>
                      <a:pt x="1" y="1"/>
                      <a:pt x="1" y="1"/>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728" name="Freeform 3401">
                <a:extLst>
                  <a:ext uri="{FF2B5EF4-FFF2-40B4-BE49-F238E27FC236}">
                    <a16:creationId xmlns:a16="http://schemas.microsoft.com/office/drawing/2014/main" id="{CE720F0F-6AE4-B703-59FB-ED2FAEF18EA4}"/>
                  </a:ext>
                </a:extLst>
              </p:cNvPr>
              <p:cNvSpPr>
                <a:spLocks/>
              </p:cNvSpPr>
              <p:nvPr/>
            </p:nvSpPr>
            <p:spPr bwMode="auto">
              <a:xfrm>
                <a:off x="4806951" y="2917825"/>
                <a:ext cx="6350" cy="3175"/>
              </a:xfrm>
              <a:custGeom>
                <a:avLst/>
                <a:gdLst>
                  <a:gd name="T0" fmla="*/ 1 w 2"/>
                  <a:gd name="T1" fmla="*/ 0 h 1"/>
                  <a:gd name="T2" fmla="*/ 0 w 2"/>
                  <a:gd name="T3" fmla="*/ 0 h 1"/>
                  <a:gd name="T4" fmla="*/ 0 w 2"/>
                  <a:gd name="T5" fmla="*/ 0 h 1"/>
                  <a:gd name="T6" fmla="*/ 0 w 2"/>
                  <a:gd name="T7" fmla="*/ 1 h 1"/>
                  <a:gd name="T8" fmla="*/ 1 w 2"/>
                  <a:gd name="T9" fmla="*/ 1 h 1"/>
                  <a:gd name="T10" fmla="*/ 1 w 2"/>
                  <a:gd name="T11" fmla="*/ 1 h 1"/>
                  <a:gd name="T12" fmla="*/ 2 w 2"/>
                  <a:gd name="T13" fmla="*/ 1 h 1"/>
                  <a:gd name="T14" fmla="*/ 2 w 2"/>
                  <a:gd name="T15" fmla="*/ 0 h 1"/>
                  <a:gd name="T16" fmla="*/ 1 w 2"/>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1">
                    <a:moveTo>
                      <a:pt x="1" y="0"/>
                    </a:moveTo>
                    <a:cubicBezTo>
                      <a:pt x="1" y="0"/>
                      <a:pt x="1" y="0"/>
                      <a:pt x="0" y="0"/>
                    </a:cubicBezTo>
                    <a:cubicBezTo>
                      <a:pt x="0" y="0"/>
                      <a:pt x="0" y="0"/>
                      <a:pt x="0" y="0"/>
                    </a:cubicBezTo>
                    <a:cubicBezTo>
                      <a:pt x="0" y="1"/>
                      <a:pt x="0" y="0"/>
                      <a:pt x="0" y="1"/>
                    </a:cubicBezTo>
                    <a:cubicBezTo>
                      <a:pt x="1" y="0"/>
                      <a:pt x="1" y="0"/>
                      <a:pt x="1" y="1"/>
                    </a:cubicBezTo>
                    <a:cubicBezTo>
                      <a:pt x="1" y="1"/>
                      <a:pt x="1" y="1"/>
                      <a:pt x="1" y="1"/>
                    </a:cubicBezTo>
                    <a:cubicBezTo>
                      <a:pt x="1" y="1"/>
                      <a:pt x="2" y="1"/>
                      <a:pt x="2" y="1"/>
                    </a:cubicBezTo>
                    <a:cubicBezTo>
                      <a:pt x="2" y="0"/>
                      <a:pt x="2" y="1"/>
                      <a:pt x="2" y="0"/>
                    </a:cubicBezTo>
                    <a:cubicBezTo>
                      <a:pt x="2" y="0"/>
                      <a:pt x="2" y="0"/>
                      <a:pt x="1" y="0"/>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729" name="Freeform 3402">
                <a:extLst>
                  <a:ext uri="{FF2B5EF4-FFF2-40B4-BE49-F238E27FC236}">
                    <a16:creationId xmlns:a16="http://schemas.microsoft.com/office/drawing/2014/main" id="{ED2B8856-48A8-6ED0-DA7A-07FCBA248F54}"/>
                  </a:ext>
                </a:extLst>
              </p:cNvPr>
              <p:cNvSpPr>
                <a:spLocks/>
              </p:cNvSpPr>
              <p:nvPr/>
            </p:nvSpPr>
            <p:spPr bwMode="auto">
              <a:xfrm>
                <a:off x="4806951" y="2914650"/>
                <a:ext cx="6350" cy="3175"/>
              </a:xfrm>
              <a:custGeom>
                <a:avLst/>
                <a:gdLst>
                  <a:gd name="T0" fmla="*/ 1 w 2"/>
                  <a:gd name="T1" fmla="*/ 0 h 1"/>
                  <a:gd name="T2" fmla="*/ 1 w 2"/>
                  <a:gd name="T3" fmla="*/ 1 h 1"/>
                  <a:gd name="T4" fmla="*/ 2 w 2"/>
                  <a:gd name="T5" fmla="*/ 1 h 1"/>
                  <a:gd name="T6" fmla="*/ 1 w 2"/>
                  <a:gd name="T7" fmla="*/ 0 h 1"/>
                </a:gdLst>
                <a:ahLst/>
                <a:cxnLst>
                  <a:cxn ang="0">
                    <a:pos x="T0" y="T1"/>
                  </a:cxn>
                  <a:cxn ang="0">
                    <a:pos x="T2" y="T3"/>
                  </a:cxn>
                  <a:cxn ang="0">
                    <a:pos x="T4" y="T5"/>
                  </a:cxn>
                  <a:cxn ang="0">
                    <a:pos x="T6" y="T7"/>
                  </a:cxn>
                </a:cxnLst>
                <a:rect l="0" t="0" r="r" b="b"/>
                <a:pathLst>
                  <a:path w="2" h="1">
                    <a:moveTo>
                      <a:pt x="1" y="0"/>
                    </a:moveTo>
                    <a:cubicBezTo>
                      <a:pt x="0" y="0"/>
                      <a:pt x="0" y="1"/>
                      <a:pt x="1" y="1"/>
                    </a:cubicBezTo>
                    <a:cubicBezTo>
                      <a:pt x="1" y="1"/>
                      <a:pt x="2" y="1"/>
                      <a:pt x="2" y="1"/>
                    </a:cubicBezTo>
                    <a:cubicBezTo>
                      <a:pt x="2" y="0"/>
                      <a:pt x="1" y="0"/>
                      <a:pt x="1" y="0"/>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730" name="Freeform 3403">
                <a:extLst>
                  <a:ext uri="{FF2B5EF4-FFF2-40B4-BE49-F238E27FC236}">
                    <a16:creationId xmlns:a16="http://schemas.microsoft.com/office/drawing/2014/main" id="{0DDE350D-D990-4FFF-B853-AD47F8FE467B}"/>
                  </a:ext>
                </a:extLst>
              </p:cNvPr>
              <p:cNvSpPr>
                <a:spLocks/>
              </p:cNvSpPr>
              <p:nvPr/>
            </p:nvSpPr>
            <p:spPr bwMode="auto">
              <a:xfrm>
                <a:off x="4806951" y="2908300"/>
                <a:ext cx="3175" cy="3175"/>
              </a:xfrm>
              <a:custGeom>
                <a:avLst/>
                <a:gdLst>
                  <a:gd name="T0" fmla="*/ 0 w 1"/>
                  <a:gd name="T1" fmla="*/ 0 h 1"/>
                  <a:gd name="T2" fmla="*/ 0 w 1"/>
                  <a:gd name="T3" fmla="*/ 0 h 1"/>
                  <a:gd name="T4" fmla="*/ 0 w 1"/>
                  <a:gd name="T5" fmla="*/ 0 h 1"/>
                  <a:gd name="T6" fmla="*/ 0 w 1"/>
                  <a:gd name="T7" fmla="*/ 1 h 1"/>
                  <a:gd name="T8" fmla="*/ 1 w 1"/>
                  <a:gd name="T9" fmla="*/ 0 h 1"/>
                  <a:gd name="T10" fmla="*/ 0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0" y="0"/>
                    </a:moveTo>
                    <a:cubicBezTo>
                      <a:pt x="0" y="0"/>
                      <a:pt x="0" y="0"/>
                      <a:pt x="0" y="0"/>
                    </a:cubicBezTo>
                    <a:cubicBezTo>
                      <a:pt x="0" y="0"/>
                      <a:pt x="0" y="0"/>
                      <a:pt x="0" y="0"/>
                    </a:cubicBezTo>
                    <a:cubicBezTo>
                      <a:pt x="0" y="0"/>
                      <a:pt x="0" y="0"/>
                      <a:pt x="0" y="1"/>
                    </a:cubicBezTo>
                    <a:cubicBezTo>
                      <a:pt x="1" y="1"/>
                      <a:pt x="1" y="1"/>
                      <a:pt x="1" y="0"/>
                    </a:cubicBezTo>
                    <a:cubicBezTo>
                      <a:pt x="1" y="0"/>
                      <a:pt x="0" y="0"/>
                      <a:pt x="0" y="0"/>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731" name="Freeform 3404">
                <a:extLst>
                  <a:ext uri="{FF2B5EF4-FFF2-40B4-BE49-F238E27FC236}">
                    <a16:creationId xmlns:a16="http://schemas.microsoft.com/office/drawing/2014/main" id="{01771ACB-7837-E1FD-BFA0-B9DF91BE2784}"/>
                  </a:ext>
                </a:extLst>
              </p:cNvPr>
              <p:cNvSpPr>
                <a:spLocks/>
              </p:cNvSpPr>
              <p:nvPr/>
            </p:nvSpPr>
            <p:spPr bwMode="auto">
              <a:xfrm>
                <a:off x="4806951" y="2911475"/>
                <a:ext cx="3175" cy="3175"/>
              </a:xfrm>
              <a:custGeom>
                <a:avLst/>
                <a:gdLst>
                  <a:gd name="T0" fmla="*/ 1 w 1"/>
                  <a:gd name="T1" fmla="*/ 1 h 1"/>
                  <a:gd name="T2" fmla="*/ 0 w 1"/>
                  <a:gd name="T3" fmla="*/ 1 h 1"/>
                  <a:gd name="T4" fmla="*/ 1 w 1"/>
                  <a:gd name="T5" fmla="*/ 1 h 1"/>
                </a:gdLst>
                <a:ahLst/>
                <a:cxnLst>
                  <a:cxn ang="0">
                    <a:pos x="T0" y="T1"/>
                  </a:cxn>
                  <a:cxn ang="0">
                    <a:pos x="T2" y="T3"/>
                  </a:cxn>
                  <a:cxn ang="0">
                    <a:pos x="T4" y="T5"/>
                  </a:cxn>
                </a:cxnLst>
                <a:rect l="0" t="0" r="r" b="b"/>
                <a:pathLst>
                  <a:path w="1" h="1">
                    <a:moveTo>
                      <a:pt x="1" y="1"/>
                    </a:moveTo>
                    <a:cubicBezTo>
                      <a:pt x="1" y="0"/>
                      <a:pt x="0" y="1"/>
                      <a:pt x="0" y="1"/>
                    </a:cubicBezTo>
                    <a:cubicBezTo>
                      <a:pt x="0" y="1"/>
                      <a:pt x="0" y="1"/>
                      <a:pt x="1" y="1"/>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732" name="Freeform 3405">
                <a:extLst>
                  <a:ext uri="{FF2B5EF4-FFF2-40B4-BE49-F238E27FC236}">
                    <a16:creationId xmlns:a16="http://schemas.microsoft.com/office/drawing/2014/main" id="{E6FE2548-A232-65F9-E8F1-2A598180A22D}"/>
                  </a:ext>
                </a:extLst>
              </p:cNvPr>
              <p:cNvSpPr>
                <a:spLocks/>
              </p:cNvSpPr>
              <p:nvPr/>
            </p:nvSpPr>
            <p:spPr bwMode="auto">
              <a:xfrm>
                <a:off x="4803776" y="2917825"/>
                <a:ext cx="3175"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0" y="0"/>
                      <a:pt x="1" y="0"/>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733" name="Freeform 3406">
                <a:extLst>
                  <a:ext uri="{FF2B5EF4-FFF2-40B4-BE49-F238E27FC236}">
                    <a16:creationId xmlns:a16="http://schemas.microsoft.com/office/drawing/2014/main" id="{71D794E4-3742-A95B-51E7-B0C0DB3930E4}"/>
                  </a:ext>
                </a:extLst>
              </p:cNvPr>
              <p:cNvSpPr>
                <a:spLocks/>
              </p:cNvSpPr>
              <p:nvPr/>
            </p:nvSpPr>
            <p:spPr bwMode="auto">
              <a:xfrm>
                <a:off x="4816476" y="2906712"/>
                <a:ext cx="0" cy="1587"/>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0"/>
                      <a:pt x="0" y="0"/>
                      <a:pt x="0" y="1"/>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734" name="Freeform 3407">
                <a:extLst>
                  <a:ext uri="{FF2B5EF4-FFF2-40B4-BE49-F238E27FC236}">
                    <a16:creationId xmlns:a16="http://schemas.microsoft.com/office/drawing/2014/main" id="{6014175E-D14B-26F8-6C26-0DD5EEE8C35E}"/>
                  </a:ext>
                </a:extLst>
              </p:cNvPr>
              <p:cNvSpPr>
                <a:spLocks/>
              </p:cNvSpPr>
              <p:nvPr/>
            </p:nvSpPr>
            <p:spPr bwMode="auto">
              <a:xfrm>
                <a:off x="4816476" y="2903537"/>
                <a:ext cx="1588"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0" y="0"/>
                      <a:pt x="1" y="0"/>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735" name="Freeform 3408">
                <a:extLst>
                  <a:ext uri="{FF2B5EF4-FFF2-40B4-BE49-F238E27FC236}">
                    <a16:creationId xmlns:a16="http://schemas.microsoft.com/office/drawing/2014/main" id="{2D2C1A07-49FB-7D94-5321-088F779E53A1}"/>
                  </a:ext>
                </a:extLst>
              </p:cNvPr>
              <p:cNvSpPr>
                <a:spLocks/>
              </p:cNvSpPr>
              <p:nvPr/>
            </p:nvSpPr>
            <p:spPr bwMode="auto">
              <a:xfrm>
                <a:off x="4818063" y="2808287"/>
                <a:ext cx="3175" cy="3175"/>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1"/>
                      <a:pt x="1" y="0"/>
                      <a:pt x="1" y="0"/>
                    </a:cubicBezTo>
                    <a:cubicBezTo>
                      <a:pt x="0" y="0"/>
                      <a:pt x="0" y="0"/>
                      <a:pt x="0" y="1"/>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736" name="Freeform 3409">
                <a:extLst>
                  <a:ext uri="{FF2B5EF4-FFF2-40B4-BE49-F238E27FC236}">
                    <a16:creationId xmlns:a16="http://schemas.microsoft.com/office/drawing/2014/main" id="{27BB4139-52D1-8A1B-ADEE-ED75066AFA26}"/>
                  </a:ext>
                </a:extLst>
              </p:cNvPr>
              <p:cNvSpPr>
                <a:spLocks/>
              </p:cNvSpPr>
              <p:nvPr/>
            </p:nvSpPr>
            <p:spPr bwMode="auto">
              <a:xfrm>
                <a:off x="4818063" y="2811462"/>
                <a:ext cx="3175" cy="3175"/>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1" y="1"/>
                      <a:pt x="1" y="0"/>
                      <a:pt x="1" y="0"/>
                    </a:cubicBezTo>
                    <a:cubicBezTo>
                      <a:pt x="1" y="0"/>
                      <a:pt x="0" y="0"/>
                      <a:pt x="0" y="0"/>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737" name="Freeform 3410">
                <a:extLst>
                  <a:ext uri="{FF2B5EF4-FFF2-40B4-BE49-F238E27FC236}">
                    <a16:creationId xmlns:a16="http://schemas.microsoft.com/office/drawing/2014/main" id="{0CBD6236-CE4C-9EE8-4A12-34B828F912EA}"/>
                  </a:ext>
                </a:extLst>
              </p:cNvPr>
              <p:cNvSpPr>
                <a:spLocks/>
              </p:cNvSpPr>
              <p:nvPr/>
            </p:nvSpPr>
            <p:spPr bwMode="auto">
              <a:xfrm>
                <a:off x="4818063" y="2900362"/>
                <a:ext cx="0" cy="3175"/>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0"/>
                      <a:pt x="0" y="0"/>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738" name="Freeform 3411">
                <a:extLst>
                  <a:ext uri="{FF2B5EF4-FFF2-40B4-BE49-F238E27FC236}">
                    <a16:creationId xmlns:a16="http://schemas.microsoft.com/office/drawing/2014/main" id="{A4A6A1EF-EC60-CF76-B03E-0A6F8F792587}"/>
                  </a:ext>
                </a:extLst>
              </p:cNvPr>
              <p:cNvSpPr>
                <a:spLocks/>
              </p:cNvSpPr>
              <p:nvPr/>
            </p:nvSpPr>
            <p:spPr bwMode="auto">
              <a:xfrm>
                <a:off x="4945063" y="2908300"/>
                <a:ext cx="3175" cy="3175"/>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0"/>
                      <a:pt x="0" y="1"/>
                      <a:pt x="1" y="0"/>
                    </a:cubicBezTo>
                    <a:cubicBezTo>
                      <a:pt x="1" y="0"/>
                      <a:pt x="1" y="0"/>
                      <a:pt x="0" y="0"/>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739" name="Freeform 3412">
                <a:extLst>
                  <a:ext uri="{FF2B5EF4-FFF2-40B4-BE49-F238E27FC236}">
                    <a16:creationId xmlns:a16="http://schemas.microsoft.com/office/drawing/2014/main" id="{0D7BE5E7-4119-341F-01FF-F1C839AB6DA0}"/>
                  </a:ext>
                </a:extLst>
              </p:cNvPr>
              <p:cNvSpPr>
                <a:spLocks/>
              </p:cNvSpPr>
              <p:nvPr/>
            </p:nvSpPr>
            <p:spPr bwMode="auto">
              <a:xfrm>
                <a:off x="4816476" y="2903537"/>
                <a:ext cx="0" cy="3175"/>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0"/>
                      <a:pt x="0" y="1"/>
                      <a:pt x="0" y="1"/>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740" name="Freeform 3413">
                <a:extLst>
                  <a:ext uri="{FF2B5EF4-FFF2-40B4-BE49-F238E27FC236}">
                    <a16:creationId xmlns:a16="http://schemas.microsoft.com/office/drawing/2014/main" id="{E63EAD16-A1C6-C0ED-49E6-D45239265124}"/>
                  </a:ext>
                </a:extLst>
              </p:cNvPr>
              <p:cNvSpPr>
                <a:spLocks/>
              </p:cNvSpPr>
              <p:nvPr/>
            </p:nvSpPr>
            <p:spPr bwMode="auto">
              <a:xfrm>
                <a:off x="4813301" y="2911475"/>
                <a:ext cx="3175"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cubicBezTo>
                      <a:pt x="0" y="0"/>
                      <a:pt x="0" y="0"/>
                      <a:pt x="1" y="0"/>
                    </a:cubicBezTo>
                    <a:cubicBezTo>
                      <a:pt x="1" y="0"/>
                      <a:pt x="1" y="0"/>
                      <a:pt x="0" y="0"/>
                    </a:cubicBezTo>
                    <a:cubicBezTo>
                      <a:pt x="0" y="0"/>
                      <a:pt x="0" y="0"/>
                      <a:pt x="0" y="0"/>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741" name="Freeform 3414">
                <a:extLst>
                  <a:ext uri="{FF2B5EF4-FFF2-40B4-BE49-F238E27FC236}">
                    <a16:creationId xmlns:a16="http://schemas.microsoft.com/office/drawing/2014/main" id="{D989219B-AC9F-7277-5BCA-D80EFA178BA9}"/>
                  </a:ext>
                </a:extLst>
              </p:cNvPr>
              <p:cNvSpPr>
                <a:spLocks/>
              </p:cNvSpPr>
              <p:nvPr/>
            </p:nvSpPr>
            <p:spPr bwMode="auto">
              <a:xfrm>
                <a:off x="4806951" y="290830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742" name="Freeform 3415">
                <a:extLst>
                  <a:ext uri="{FF2B5EF4-FFF2-40B4-BE49-F238E27FC236}">
                    <a16:creationId xmlns:a16="http://schemas.microsoft.com/office/drawing/2014/main" id="{9598EEB6-1C21-FF79-2166-632F8CC50926}"/>
                  </a:ext>
                </a:extLst>
              </p:cNvPr>
              <p:cNvSpPr>
                <a:spLocks/>
              </p:cNvSpPr>
              <p:nvPr/>
            </p:nvSpPr>
            <p:spPr bwMode="auto">
              <a:xfrm>
                <a:off x="4892676" y="2921000"/>
                <a:ext cx="3175"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1" y="0"/>
                      <a:pt x="1" y="0"/>
                      <a:pt x="0" y="0"/>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743" name="Freeform 3416">
                <a:extLst>
                  <a:ext uri="{FF2B5EF4-FFF2-40B4-BE49-F238E27FC236}">
                    <a16:creationId xmlns:a16="http://schemas.microsoft.com/office/drawing/2014/main" id="{3868FFB9-97F9-C148-2E59-FAEA98C0471F}"/>
                  </a:ext>
                </a:extLst>
              </p:cNvPr>
              <p:cNvSpPr>
                <a:spLocks/>
              </p:cNvSpPr>
              <p:nvPr/>
            </p:nvSpPr>
            <p:spPr bwMode="auto">
              <a:xfrm>
                <a:off x="4927601" y="2911475"/>
                <a:ext cx="0" cy="3175"/>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1"/>
                      <a:pt x="0" y="0"/>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744" name="Freeform 3417">
                <a:extLst>
                  <a:ext uri="{FF2B5EF4-FFF2-40B4-BE49-F238E27FC236}">
                    <a16:creationId xmlns:a16="http://schemas.microsoft.com/office/drawing/2014/main" id="{807E8016-3923-95B4-ED58-C5865130D8DA}"/>
                  </a:ext>
                </a:extLst>
              </p:cNvPr>
              <p:cNvSpPr>
                <a:spLocks/>
              </p:cNvSpPr>
              <p:nvPr/>
            </p:nvSpPr>
            <p:spPr bwMode="auto">
              <a:xfrm>
                <a:off x="4930776" y="2914650"/>
                <a:ext cx="3175" cy="3175"/>
              </a:xfrm>
              <a:custGeom>
                <a:avLst/>
                <a:gdLst>
                  <a:gd name="T0" fmla="*/ 0 w 1"/>
                  <a:gd name="T1" fmla="*/ 1 h 1"/>
                  <a:gd name="T2" fmla="*/ 0 w 1"/>
                  <a:gd name="T3" fmla="*/ 0 h 1"/>
                  <a:gd name="T4" fmla="*/ 0 w 1"/>
                  <a:gd name="T5" fmla="*/ 1 h 1"/>
                </a:gdLst>
                <a:ahLst/>
                <a:cxnLst>
                  <a:cxn ang="0">
                    <a:pos x="T0" y="T1"/>
                  </a:cxn>
                  <a:cxn ang="0">
                    <a:pos x="T2" y="T3"/>
                  </a:cxn>
                  <a:cxn ang="0">
                    <a:pos x="T4" y="T5"/>
                  </a:cxn>
                </a:cxnLst>
                <a:rect l="0" t="0" r="r" b="b"/>
                <a:pathLst>
                  <a:path w="1" h="1">
                    <a:moveTo>
                      <a:pt x="0" y="1"/>
                    </a:moveTo>
                    <a:cubicBezTo>
                      <a:pt x="1" y="0"/>
                      <a:pt x="0" y="0"/>
                      <a:pt x="0" y="0"/>
                    </a:cubicBezTo>
                    <a:cubicBezTo>
                      <a:pt x="0" y="0"/>
                      <a:pt x="0" y="1"/>
                      <a:pt x="0" y="1"/>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745" name="Freeform 3418">
                <a:extLst>
                  <a:ext uri="{FF2B5EF4-FFF2-40B4-BE49-F238E27FC236}">
                    <a16:creationId xmlns:a16="http://schemas.microsoft.com/office/drawing/2014/main" id="{A25D7F6F-3847-2871-DF4A-DC75CDA74F24}"/>
                  </a:ext>
                </a:extLst>
              </p:cNvPr>
              <p:cNvSpPr>
                <a:spLocks/>
              </p:cNvSpPr>
              <p:nvPr/>
            </p:nvSpPr>
            <p:spPr bwMode="auto">
              <a:xfrm>
                <a:off x="4930776" y="2911475"/>
                <a:ext cx="4763" cy="3175"/>
              </a:xfrm>
              <a:custGeom>
                <a:avLst/>
                <a:gdLst>
                  <a:gd name="T0" fmla="*/ 1 w 2"/>
                  <a:gd name="T1" fmla="*/ 0 h 1"/>
                  <a:gd name="T2" fmla="*/ 1 w 2"/>
                  <a:gd name="T3" fmla="*/ 1 h 1"/>
                  <a:gd name="T4" fmla="*/ 1 w 2"/>
                  <a:gd name="T5" fmla="*/ 0 h 1"/>
                </a:gdLst>
                <a:ahLst/>
                <a:cxnLst>
                  <a:cxn ang="0">
                    <a:pos x="T0" y="T1"/>
                  </a:cxn>
                  <a:cxn ang="0">
                    <a:pos x="T2" y="T3"/>
                  </a:cxn>
                  <a:cxn ang="0">
                    <a:pos x="T4" y="T5"/>
                  </a:cxn>
                </a:cxnLst>
                <a:rect l="0" t="0" r="r" b="b"/>
                <a:pathLst>
                  <a:path w="2" h="1">
                    <a:moveTo>
                      <a:pt x="1" y="0"/>
                    </a:moveTo>
                    <a:cubicBezTo>
                      <a:pt x="1" y="0"/>
                      <a:pt x="0" y="0"/>
                      <a:pt x="1" y="1"/>
                    </a:cubicBezTo>
                    <a:cubicBezTo>
                      <a:pt x="1" y="1"/>
                      <a:pt x="2" y="1"/>
                      <a:pt x="1" y="0"/>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746" name="Freeform 3419">
                <a:extLst>
                  <a:ext uri="{FF2B5EF4-FFF2-40B4-BE49-F238E27FC236}">
                    <a16:creationId xmlns:a16="http://schemas.microsoft.com/office/drawing/2014/main" id="{CD3A21C6-687A-6324-14D4-6A3D6EE4E9EE}"/>
                  </a:ext>
                </a:extLst>
              </p:cNvPr>
              <p:cNvSpPr>
                <a:spLocks/>
              </p:cNvSpPr>
              <p:nvPr/>
            </p:nvSpPr>
            <p:spPr bwMode="auto">
              <a:xfrm>
                <a:off x="4887913" y="2921000"/>
                <a:ext cx="4763" cy="1587"/>
              </a:xfrm>
              <a:custGeom>
                <a:avLst/>
                <a:gdLst>
                  <a:gd name="T0" fmla="*/ 0 w 2"/>
                  <a:gd name="T1" fmla="*/ 1 h 1"/>
                  <a:gd name="T2" fmla="*/ 1 w 2"/>
                  <a:gd name="T3" fmla="*/ 1 h 1"/>
                  <a:gd name="T4" fmla="*/ 1 w 2"/>
                  <a:gd name="T5" fmla="*/ 0 h 1"/>
                  <a:gd name="T6" fmla="*/ 0 w 2"/>
                  <a:gd name="T7" fmla="*/ 1 h 1"/>
                </a:gdLst>
                <a:ahLst/>
                <a:cxnLst>
                  <a:cxn ang="0">
                    <a:pos x="T0" y="T1"/>
                  </a:cxn>
                  <a:cxn ang="0">
                    <a:pos x="T2" y="T3"/>
                  </a:cxn>
                  <a:cxn ang="0">
                    <a:pos x="T4" y="T5"/>
                  </a:cxn>
                  <a:cxn ang="0">
                    <a:pos x="T6" y="T7"/>
                  </a:cxn>
                </a:cxnLst>
                <a:rect l="0" t="0" r="r" b="b"/>
                <a:pathLst>
                  <a:path w="2" h="1">
                    <a:moveTo>
                      <a:pt x="0" y="1"/>
                    </a:moveTo>
                    <a:cubicBezTo>
                      <a:pt x="1" y="1"/>
                      <a:pt x="1" y="1"/>
                      <a:pt x="1" y="1"/>
                    </a:cubicBezTo>
                    <a:cubicBezTo>
                      <a:pt x="2" y="1"/>
                      <a:pt x="1" y="0"/>
                      <a:pt x="1" y="0"/>
                    </a:cubicBezTo>
                    <a:cubicBezTo>
                      <a:pt x="0" y="0"/>
                      <a:pt x="0" y="1"/>
                      <a:pt x="0" y="1"/>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747" name="Freeform 3420">
                <a:extLst>
                  <a:ext uri="{FF2B5EF4-FFF2-40B4-BE49-F238E27FC236}">
                    <a16:creationId xmlns:a16="http://schemas.microsoft.com/office/drawing/2014/main" id="{F8B5F9E1-F158-A06E-359A-E5A332CCDFF2}"/>
                  </a:ext>
                </a:extLst>
              </p:cNvPr>
              <p:cNvSpPr>
                <a:spLocks/>
              </p:cNvSpPr>
              <p:nvPr/>
            </p:nvSpPr>
            <p:spPr bwMode="auto">
              <a:xfrm>
                <a:off x="4919663" y="2911475"/>
                <a:ext cx="1588" cy="3175"/>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0" y="0"/>
                      <a:pt x="0" y="1"/>
                    </a:cubicBezTo>
                    <a:cubicBezTo>
                      <a:pt x="1" y="1"/>
                      <a:pt x="1" y="0"/>
                      <a:pt x="1" y="0"/>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748" name="Freeform 3422">
                <a:extLst>
                  <a:ext uri="{FF2B5EF4-FFF2-40B4-BE49-F238E27FC236}">
                    <a16:creationId xmlns:a16="http://schemas.microsoft.com/office/drawing/2014/main" id="{A6051820-5FEB-CD63-32D7-F46593F3E24C}"/>
                  </a:ext>
                </a:extLst>
              </p:cNvPr>
              <p:cNvSpPr>
                <a:spLocks/>
              </p:cNvSpPr>
              <p:nvPr/>
            </p:nvSpPr>
            <p:spPr bwMode="auto">
              <a:xfrm>
                <a:off x="4803776" y="2906713"/>
                <a:ext cx="3175"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1" y="0"/>
                      <a:pt x="0" y="0"/>
                    </a:cubicBezTo>
                    <a:cubicBezTo>
                      <a:pt x="0" y="0"/>
                      <a:pt x="0" y="0"/>
                      <a:pt x="0" y="0"/>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749" name="Freeform 3423">
                <a:extLst>
                  <a:ext uri="{FF2B5EF4-FFF2-40B4-BE49-F238E27FC236}">
                    <a16:creationId xmlns:a16="http://schemas.microsoft.com/office/drawing/2014/main" id="{6607ECA8-4BBD-B6D1-2A7A-CAC257602146}"/>
                  </a:ext>
                </a:extLst>
              </p:cNvPr>
              <p:cNvSpPr>
                <a:spLocks/>
              </p:cNvSpPr>
              <p:nvPr/>
            </p:nvSpPr>
            <p:spPr bwMode="auto">
              <a:xfrm>
                <a:off x="4795838" y="2921000"/>
                <a:ext cx="3175"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1" y="0"/>
                      <a:pt x="1" y="0"/>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750" name="Freeform 3424">
                <a:extLst>
                  <a:ext uri="{FF2B5EF4-FFF2-40B4-BE49-F238E27FC236}">
                    <a16:creationId xmlns:a16="http://schemas.microsoft.com/office/drawing/2014/main" id="{8ADED66D-0B8C-B269-3CAF-7985F08C125E}"/>
                  </a:ext>
                </a:extLst>
              </p:cNvPr>
              <p:cNvSpPr>
                <a:spLocks/>
              </p:cNvSpPr>
              <p:nvPr/>
            </p:nvSpPr>
            <p:spPr bwMode="auto">
              <a:xfrm>
                <a:off x="4795838" y="2921000"/>
                <a:ext cx="3175"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1" y="0"/>
                      <a:pt x="1" y="0"/>
                      <a:pt x="0" y="0"/>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751" name="Freeform 3425">
                <a:extLst>
                  <a:ext uri="{FF2B5EF4-FFF2-40B4-BE49-F238E27FC236}">
                    <a16:creationId xmlns:a16="http://schemas.microsoft.com/office/drawing/2014/main" id="{D64A96AF-0196-1F1D-B009-A19518A908F9}"/>
                  </a:ext>
                </a:extLst>
              </p:cNvPr>
              <p:cNvSpPr>
                <a:spLocks/>
              </p:cNvSpPr>
              <p:nvPr/>
            </p:nvSpPr>
            <p:spPr bwMode="auto">
              <a:xfrm>
                <a:off x="4803776" y="2906713"/>
                <a:ext cx="3175" cy="1587"/>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0"/>
                      <a:pt x="1" y="1"/>
                      <a:pt x="1" y="0"/>
                    </a:cubicBezTo>
                    <a:cubicBezTo>
                      <a:pt x="1" y="0"/>
                      <a:pt x="1" y="0"/>
                      <a:pt x="0" y="0"/>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752" name="Freeform 3426">
                <a:extLst>
                  <a:ext uri="{FF2B5EF4-FFF2-40B4-BE49-F238E27FC236}">
                    <a16:creationId xmlns:a16="http://schemas.microsoft.com/office/drawing/2014/main" id="{382F62CE-E19E-A9FD-94C8-3BC3913DE59E}"/>
                  </a:ext>
                </a:extLst>
              </p:cNvPr>
              <p:cNvSpPr>
                <a:spLocks/>
              </p:cNvSpPr>
              <p:nvPr/>
            </p:nvSpPr>
            <p:spPr bwMode="auto">
              <a:xfrm>
                <a:off x="4875213" y="2922588"/>
                <a:ext cx="3175" cy="3175"/>
              </a:xfrm>
              <a:custGeom>
                <a:avLst/>
                <a:gdLst>
                  <a:gd name="T0" fmla="*/ 1 w 1"/>
                  <a:gd name="T1" fmla="*/ 1 h 1"/>
                  <a:gd name="T2" fmla="*/ 1 w 1"/>
                  <a:gd name="T3" fmla="*/ 1 h 1"/>
                  <a:gd name="T4" fmla="*/ 1 w 1"/>
                  <a:gd name="T5" fmla="*/ 1 h 1"/>
                </a:gdLst>
                <a:ahLst/>
                <a:cxnLst>
                  <a:cxn ang="0">
                    <a:pos x="T0" y="T1"/>
                  </a:cxn>
                  <a:cxn ang="0">
                    <a:pos x="T2" y="T3"/>
                  </a:cxn>
                  <a:cxn ang="0">
                    <a:pos x="T4" y="T5"/>
                  </a:cxn>
                </a:cxnLst>
                <a:rect l="0" t="0" r="r" b="b"/>
                <a:pathLst>
                  <a:path w="1" h="1">
                    <a:moveTo>
                      <a:pt x="1" y="1"/>
                    </a:moveTo>
                    <a:cubicBezTo>
                      <a:pt x="1" y="0"/>
                      <a:pt x="0" y="1"/>
                      <a:pt x="1" y="1"/>
                    </a:cubicBezTo>
                    <a:cubicBezTo>
                      <a:pt x="1" y="1"/>
                      <a:pt x="1" y="1"/>
                      <a:pt x="1" y="1"/>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753" name="Freeform 3427">
                <a:extLst>
                  <a:ext uri="{FF2B5EF4-FFF2-40B4-BE49-F238E27FC236}">
                    <a16:creationId xmlns:a16="http://schemas.microsoft.com/office/drawing/2014/main" id="{FF2AB8BA-7881-24AE-4C79-A4F38D14A024}"/>
                  </a:ext>
                </a:extLst>
              </p:cNvPr>
              <p:cNvSpPr>
                <a:spLocks/>
              </p:cNvSpPr>
              <p:nvPr/>
            </p:nvSpPr>
            <p:spPr bwMode="auto">
              <a:xfrm>
                <a:off x="4881563" y="2922588"/>
                <a:ext cx="6350" cy="0"/>
              </a:xfrm>
              <a:custGeom>
                <a:avLst/>
                <a:gdLst>
                  <a:gd name="T0" fmla="*/ 1 w 2"/>
                  <a:gd name="T1" fmla="*/ 1 w 2"/>
                  <a:gd name="T2" fmla="*/ 1 w 2"/>
                </a:gdLst>
                <a:ahLst/>
                <a:cxnLst>
                  <a:cxn ang="0">
                    <a:pos x="T0" y="0"/>
                  </a:cxn>
                  <a:cxn ang="0">
                    <a:pos x="T1" y="0"/>
                  </a:cxn>
                  <a:cxn ang="0">
                    <a:pos x="T2" y="0"/>
                  </a:cxn>
                </a:cxnLst>
                <a:rect l="0" t="0" r="r" b="b"/>
                <a:pathLst>
                  <a:path w="2">
                    <a:moveTo>
                      <a:pt x="1" y="0"/>
                    </a:moveTo>
                    <a:cubicBezTo>
                      <a:pt x="2" y="0"/>
                      <a:pt x="1" y="0"/>
                      <a:pt x="1" y="0"/>
                    </a:cubicBezTo>
                    <a:cubicBezTo>
                      <a:pt x="0" y="0"/>
                      <a:pt x="1" y="0"/>
                      <a:pt x="1" y="0"/>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754" name="Freeform 3428">
                <a:extLst>
                  <a:ext uri="{FF2B5EF4-FFF2-40B4-BE49-F238E27FC236}">
                    <a16:creationId xmlns:a16="http://schemas.microsoft.com/office/drawing/2014/main" id="{0F6DF781-1052-4609-B7AA-FBB4D643DA8D}"/>
                  </a:ext>
                </a:extLst>
              </p:cNvPr>
              <p:cNvSpPr>
                <a:spLocks/>
              </p:cNvSpPr>
              <p:nvPr/>
            </p:nvSpPr>
            <p:spPr bwMode="auto">
              <a:xfrm>
                <a:off x="4878388" y="2922588"/>
                <a:ext cx="6350" cy="0"/>
              </a:xfrm>
              <a:custGeom>
                <a:avLst/>
                <a:gdLst>
                  <a:gd name="T0" fmla="*/ 1 w 2"/>
                  <a:gd name="T1" fmla="*/ 1 w 2"/>
                  <a:gd name="T2" fmla="*/ 1 w 2"/>
                  <a:gd name="T3" fmla="*/ 1 w 2"/>
                </a:gdLst>
                <a:ahLst/>
                <a:cxnLst>
                  <a:cxn ang="0">
                    <a:pos x="T0" y="0"/>
                  </a:cxn>
                  <a:cxn ang="0">
                    <a:pos x="T1" y="0"/>
                  </a:cxn>
                  <a:cxn ang="0">
                    <a:pos x="T2" y="0"/>
                  </a:cxn>
                  <a:cxn ang="0">
                    <a:pos x="T3" y="0"/>
                  </a:cxn>
                </a:cxnLst>
                <a:rect l="0" t="0" r="r" b="b"/>
                <a:pathLst>
                  <a:path w="2">
                    <a:moveTo>
                      <a:pt x="1" y="0"/>
                    </a:moveTo>
                    <a:cubicBezTo>
                      <a:pt x="2" y="0"/>
                      <a:pt x="1" y="0"/>
                      <a:pt x="1" y="0"/>
                    </a:cubicBezTo>
                    <a:cubicBezTo>
                      <a:pt x="1" y="0"/>
                      <a:pt x="1" y="0"/>
                      <a:pt x="1" y="0"/>
                    </a:cubicBezTo>
                    <a:cubicBezTo>
                      <a:pt x="0" y="0"/>
                      <a:pt x="1" y="0"/>
                      <a:pt x="1" y="0"/>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755" name="Freeform 3429">
                <a:extLst>
                  <a:ext uri="{FF2B5EF4-FFF2-40B4-BE49-F238E27FC236}">
                    <a16:creationId xmlns:a16="http://schemas.microsoft.com/office/drawing/2014/main" id="{AB69C26E-B4AA-21CA-A5CB-9EA1C1EE14DC}"/>
                  </a:ext>
                </a:extLst>
              </p:cNvPr>
              <p:cNvSpPr>
                <a:spLocks/>
              </p:cNvSpPr>
              <p:nvPr/>
            </p:nvSpPr>
            <p:spPr bwMode="auto">
              <a:xfrm>
                <a:off x="4878388" y="2922588"/>
                <a:ext cx="3175" cy="3175"/>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1" y="1"/>
                      <a:pt x="1" y="0"/>
                      <a:pt x="0" y="0"/>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756" name="Freeform 3430">
                <a:extLst>
                  <a:ext uri="{FF2B5EF4-FFF2-40B4-BE49-F238E27FC236}">
                    <a16:creationId xmlns:a16="http://schemas.microsoft.com/office/drawing/2014/main" id="{F156783F-980F-15A9-7C4E-02E23E7254CA}"/>
                  </a:ext>
                </a:extLst>
              </p:cNvPr>
              <p:cNvSpPr>
                <a:spLocks/>
              </p:cNvSpPr>
              <p:nvPr/>
            </p:nvSpPr>
            <p:spPr bwMode="auto">
              <a:xfrm>
                <a:off x="4902201" y="2716213"/>
                <a:ext cx="3175" cy="3175"/>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1"/>
                      <a:pt x="1" y="0"/>
                      <a:pt x="1" y="0"/>
                    </a:cubicBezTo>
                    <a:cubicBezTo>
                      <a:pt x="1" y="0"/>
                      <a:pt x="0" y="0"/>
                      <a:pt x="0" y="0"/>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757" name="Freeform 3431">
                <a:extLst>
                  <a:ext uri="{FF2B5EF4-FFF2-40B4-BE49-F238E27FC236}">
                    <a16:creationId xmlns:a16="http://schemas.microsoft.com/office/drawing/2014/main" id="{F1E322E2-0814-B6F6-CEAF-BEBC3FEED2F8}"/>
                  </a:ext>
                </a:extLst>
              </p:cNvPr>
              <p:cNvSpPr>
                <a:spLocks/>
              </p:cNvSpPr>
              <p:nvPr/>
            </p:nvSpPr>
            <p:spPr bwMode="auto">
              <a:xfrm>
                <a:off x="4910138" y="2716213"/>
                <a:ext cx="3175" cy="3175"/>
              </a:xfrm>
              <a:custGeom>
                <a:avLst/>
                <a:gdLst>
                  <a:gd name="T0" fmla="*/ 1 w 1"/>
                  <a:gd name="T1" fmla="*/ 1 h 1"/>
                  <a:gd name="T2" fmla="*/ 1 w 1"/>
                  <a:gd name="T3" fmla="*/ 1 h 1"/>
                  <a:gd name="T4" fmla="*/ 1 w 1"/>
                  <a:gd name="T5" fmla="*/ 1 h 1"/>
                </a:gdLst>
                <a:ahLst/>
                <a:cxnLst>
                  <a:cxn ang="0">
                    <a:pos x="T0" y="T1"/>
                  </a:cxn>
                  <a:cxn ang="0">
                    <a:pos x="T2" y="T3"/>
                  </a:cxn>
                  <a:cxn ang="0">
                    <a:pos x="T4" y="T5"/>
                  </a:cxn>
                </a:cxnLst>
                <a:rect l="0" t="0" r="r" b="b"/>
                <a:pathLst>
                  <a:path w="1" h="1">
                    <a:moveTo>
                      <a:pt x="1" y="1"/>
                    </a:moveTo>
                    <a:cubicBezTo>
                      <a:pt x="1" y="1"/>
                      <a:pt x="1" y="1"/>
                      <a:pt x="1" y="1"/>
                    </a:cubicBezTo>
                    <a:cubicBezTo>
                      <a:pt x="1" y="0"/>
                      <a:pt x="0" y="1"/>
                      <a:pt x="1" y="1"/>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758" name="Freeform 3432">
                <a:extLst>
                  <a:ext uri="{FF2B5EF4-FFF2-40B4-BE49-F238E27FC236}">
                    <a16:creationId xmlns:a16="http://schemas.microsoft.com/office/drawing/2014/main" id="{C6ACFAD4-A04E-737C-05B8-511BF1CA2701}"/>
                  </a:ext>
                </a:extLst>
              </p:cNvPr>
              <p:cNvSpPr>
                <a:spLocks/>
              </p:cNvSpPr>
              <p:nvPr/>
            </p:nvSpPr>
            <p:spPr bwMode="auto">
              <a:xfrm>
                <a:off x="4913313" y="2733675"/>
                <a:ext cx="6350" cy="3175"/>
              </a:xfrm>
              <a:custGeom>
                <a:avLst/>
                <a:gdLst>
                  <a:gd name="T0" fmla="*/ 1 w 2"/>
                  <a:gd name="T1" fmla="*/ 0 h 1"/>
                  <a:gd name="T2" fmla="*/ 1 w 2"/>
                  <a:gd name="T3" fmla="*/ 1 h 1"/>
                  <a:gd name="T4" fmla="*/ 1 w 2"/>
                  <a:gd name="T5" fmla="*/ 0 h 1"/>
                </a:gdLst>
                <a:ahLst/>
                <a:cxnLst>
                  <a:cxn ang="0">
                    <a:pos x="T0" y="T1"/>
                  </a:cxn>
                  <a:cxn ang="0">
                    <a:pos x="T2" y="T3"/>
                  </a:cxn>
                  <a:cxn ang="0">
                    <a:pos x="T4" y="T5"/>
                  </a:cxn>
                </a:cxnLst>
                <a:rect l="0" t="0" r="r" b="b"/>
                <a:pathLst>
                  <a:path w="2" h="1">
                    <a:moveTo>
                      <a:pt x="1" y="0"/>
                    </a:moveTo>
                    <a:cubicBezTo>
                      <a:pt x="0" y="0"/>
                      <a:pt x="1" y="1"/>
                      <a:pt x="1" y="1"/>
                    </a:cubicBezTo>
                    <a:cubicBezTo>
                      <a:pt x="2" y="1"/>
                      <a:pt x="1" y="0"/>
                      <a:pt x="1" y="0"/>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759" name="Freeform 3433">
                <a:extLst>
                  <a:ext uri="{FF2B5EF4-FFF2-40B4-BE49-F238E27FC236}">
                    <a16:creationId xmlns:a16="http://schemas.microsoft.com/office/drawing/2014/main" id="{5AA33F21-D7C4-D95C-F87F-D99505BE9302}"/>
                  </a:ext>
                </a:extLst>
              </p:cNvPr>
              <p:cNvSpPr>
                <a:spLocks/>
              </p:cNvSpPr>
              <p:nvPr/>
            </p:nvSpPr>
            <p:spPr bwMode="auto">
              <a:xfrm>
                <a:off x="4906963" y="2716213"/>
                <a:ext cx="3175" cy="3175"/>
              </a:xfrm>
              <a:custGeom>
                <a:avLst/>
                <a:gdLst>
                  <a:gd name="T0" fmla="*/ 1 w 1"/>
                  <a:gd name="T1" fmla="*/ 1 h 1"/>
                  <a:gd name="T2" fmla="*/ 1 w 1"/>
                  <a:gd name="T3" fmla="*/ 1 h 1"/>
                  <a:gd name="T4" fmla="*/ 1 w 1"/>
                  <a:gd name="T5" fmla="*/ 1 h 1"/>
                </a:gdLst>
                <a:ahLst/>
                <a:cxnLst>
                  <a:cxn ang="0">
                    <a:pos x="T0" y="T1"/>
                  </a:cxn>
                  <a:cxn ang="0">
                    <a:pos x="T2" y="T3"/>
                  </a:cxn>
                  <a:cxn ang="0">
                    <a:pos x="T4" y="T5"/>
                  </a:cxn>
                </a:cxnLst>
                <a:rect l="0" t="0" r="r" b="b"/>
                <a:pathLst>
                  <a:path w="1" h="1">
                    <a:moveTo>
                      <a:pt x="1" y="1"/>
                    </a:moveTo>
                    <a:cubicBezTo>
                      <a:pt x="0" y="1"/>
                      <a:pt x="1" y="1"/>
                      <a:pt x="1" y="1"/>
                    </a:cubicBezTo>
                    <a:cubicBezTo>
                      <a:pt x="1" y="1"/>
                      <a:pt x="1" y="0"/>
                      <a:pt x="1" y="1"/>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760" name="Freeform 3434">
                <a:extLst>
                  <a:ext uri="{FF2B5EF4-FFF2-40B4-BE49-F238E27FC236}">
                    <a16:creationId xmlns:a16="http://schemas.microsoft.com/office/drawing/2014/main" id="{C15E60B2-627D-AA0F-30FB-21233258D4BB}"/>
                  </a:ext>
                </a:extLst>
              </p:cNvPr>
              <p:cNvSpPr>
                <a:spLocks/>
              </p:cNvSpPr>
              <p:nvPr/>
            </p:nvSpPr>
            <p:spPr bwMode="auto">
              <a:xfrm>
                <a:off x="4902201" y="2736850"/>
                <a:ext cx="14288" cy="6350"/>
              </a:xfrm>
              <a:custGeom>
                <a:avLst/>
                <a:gdLst>
                  <a:gd name="T0" fmla="*/ 1 w 5"/>
                  <a:gd name="T1" fmla="*/ 2 h 2"/>
                  <a:gd name="T2" fmla="*/ 2 w 5"/>
                  <a:gd name="T3" fmla="*/ 2 h 2"/>
                  <a:gd name="T4" fmla="*/ 3 w 5"/>
                  <a:gd name="T5" fmla="*/ 1 h 2"/>
                  <a:gd name="T6" fmla="*/ 3 w 5"/>
                  <a:gd name="T7" fmla="*/ 1 h 2"/>
                  <a:gd name="T8" fmla="*/ 3 w 5"/>
                  <a:gd name="T9" fmla="*/ 1 h 2"/>
                  <a:gd name="T10" fmla="*/ 3 w 5"/>
                  <a:gd name="T11" fmla="*/ 1 h 2"/>
                  <a:gd name="T12" fmla="*/ 3 w 5"/>
                  <a:gd name="T13" fmla="*/ 0 h 2"/>
                  <a:gd name="T14" fmla="*/ 0 w 5"/>
                  <a:gd name="T15" fmla="*/ 1 h 2"/>
                  <a:gd name="T16" fmla="*/ 0 w 5"/>
                  <a:gd name="T17" fmla="*/ 1 h 2"/>
                  <a:gd name="T18" fmla="*/ 1 w 5"/>
                  <a:gd name="T19"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2">
                    <a:moveTo>
                      <a:pt x="1" y="2"/>
                    </a:moveTo>
                    <a:cubicBezTo>
                      <a:pt x="1" y="2"/>
                      <a:pt x="2" y="2"/>
                      <a:pt x="2" y="2"/>
                    </a:cubicBezTo>
                    <a:cubicBezTo>
                      <a:pt x="2" y="2"/>
                      <a:pt x="3" y="2"/>
                      <a:pt x="3" y="1"/>
                    </a:cubicBezTo>
                    <a:cubicBezTo>
                      <a:pt x="3" y="1"/>
                      <a:pt x="2" y="1"/>
                      <a:pt x="3" y="1"/>
                    </a:cubicBezTo>
                    <a:cubicBezTo>
                      <a:pt x="3" y="1"/>
                      <a:pt x="3" y="1"/>
                      <a:pt x="3" y="1"/>
                    </a:cubicBezTo>
                    <a:cubicBezTo>
                      <a:pt x="4" y="2"/>
                      <a:pt x="5" y="1"/>
                      <a:pt x="3" y="1"/>
                    </a:cubicBezTo>
                    <a:cubicBezTo>
                      <a:pt x="3" y="1"/>
                      <a:pt x="3" y="1"/>
                      <a:pt x="3" y="0"/>
                    </a:cubicBezTo>
                    <a:cubicBezTo>
                      <a:pt x="2" y="0"/>
                      <a:pt x="1" y="1"/>
                      <a:pt x="0" y="1"/>
                    </a:cubicBezTo>
                    <a:cubicBezTo>
                      <a:pt x="0" y="1"/>
                      <a:pt x="0" y="1"/>
                      <a:pt x="0" y="1"/>
                    </a:cubicBezTo>
                    <a:cubicBezTo>
                      <a:pt x="1" y="1"/>
                      <a:pt x="1" y="2"/>
                      <a:pt x="1" y="2"/>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761" name="Freeform 3435">
                <a:extLst>
                  <a:ext uri="{FF2B5EF4-FFF2-40B4-BE49-F238E27FC236}">
                    <a16:creationId xmlns:a16="http://schemas.microsoft.com/office/drawing/2014/main" id="{2859B7C7-AB8D-2729-FD39-4FE3BB69B631}"/>
                  </a:ext>
                </a:extLst>
              </p:cNvPr>
              <p:cNvSpPr>
                <a:spLocks/>
              </p:cNvSpPr>
              <p:nvPr/>
            </p:nvSpPr>
            <p:spPr bwMode="auto">
              <a:xfrm>
                <a:off x="4919663" y="2736850"/>
                <a:ext cx="1588" cy="3175"/>
              </a:xfrm>
              <a:custGeom>
                <a:avLst/>
                <a:gdLst>
                  <a:gd name="T0" fmla="*/ 0 w 1"/>
                  <a:gd name="T1" fmla="*/ 1 h 1"/>
                  <a:gd name="T2" fmla="*/ 0 w 1"/>
                  <a:gd name="T3" fmla="*/ 0 h 1"/>
                  <a:gd name="T4" fmla="*/ 0 w 1"/>
                  <a:gd name="T5" fmla="*/ 1 h 1"/>
                </a:gdLst>
                <a:ahLst/>
                <a:cxnLst>
                  <a:cxn ang="0">
                    <a:pos x="T0" y="T1"/>
                  </a:cxn>
                  <a:cxn ang="0">
                    <a:pos x="T2" y="T3"/>
                  </a:cxn>
                  <a:cxn ang="0">
                    <a:pos x="T4" y="T5"/>
                  </a:cxn>
                </a:cxnLst>
                <a:rect l="0" t="0" r="r" b="b"/>
                <a:pathLst>
                  <a:path w="1" h="1">
                    <a:moveTo>
                      <a:pt x="0" y="1"/>
                    </a:moveTo>
                    <a:cubicBezTo>
                      <a:pt x="1" y="0"/>
                      <a:pt x="0" y="0"/>
                      <a:pt x="0" y="0"/>
                    </a:cubicBezTo>
                    <a:cubicBezTo>
                      <a:pt x="0" y="1"/>
                      <a:pt x="0" y="1"/>
                      <a:pt x="0" y="1"/>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762" name="Freeform 3436">
                <a:extLst>
                  <a:ext uri="{FF2B5EF4-FFF2-40B4-BE49-F238E27FC236}">
                    <a16:creationId xmlns:a16="http://schemas.microsoft.com/office/drawing/2014/main" id="{7B02E132-C29D-8978-7FA9-3207FA684066}"/>
                  </a:ext>
                </a:extLst>
              </p:cNvPr>
              <p:cNvSpPr>
                <a:spLocks/>
              </p:cNvSpPr>
              <p:nvPr/>
            </p:nvSpPr>
            <p:spPr bwMode="auto">
              <a:xfrm>
                <a:off x="4849813" y="2787650"/>
                <a:ext cx="3175"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0" y="0"/>
                      <a:pt x="0" y="0"/>
                      <a:pt x="1" y="0"/>
                    </a:cubicBezTo>
                    <a:cubicBezTo>
                      <a:pt x="1" y="0"/>
                      <a:pt x="1" y="0"/>
                      <a:pt x="1" y="0"/>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763" name="Freeform 3437">
                <a:extLst>
                  <a:ext uri="{FF2B5EF4-FFF2-40B4-BE49-F238E27FC236}">
                    <a16:creationId xmlns:a16="http://schemas.microsoft.com/office/drawing/2014/main" id="{A9F43CC3-9423-63FB-B2B1-EADB095C0770}"/>
                  </a:ext>
                </a:extLst>
              </p:cNvPr>
              <p:cNvSpPr>
                <a:spLocks/>
              </p:cNvSpPr>
              <p:nvPr/>
            </p:nvSpPr>
            <p:spPr bwMode="auto">
              <a:xfrm>
                <a:off x="4881563" y="2765425"/>
                <a:ext cx="3175" cy="3175"/>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1"/>
                      <a:pt x="1" y="0"/>
                      <a:pt x="1" y="0"/>
                    </a:cubicBezTo>
                    <a:cubicBezTo>
                      <a:pt x="0" y="0"/>
                      <a:pt x="0" y="0"/>
                      <a:pt x="0" y="1"/>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764" name="Freeform 3438">
                <a:extLst>
                  <a:ext uri="{FF2B5EF4-FFF2-40B4-BE49-F238E27FC236}">
                    <a16:creationId xmlns:a16="http://schemas.microsoft.com/office/drawing/2014/main" id="{86F0D36A-B11C-1CCF-C980-2E8652516A86}"/>
                  </a:ext>
                </a:extLst>
              </p:cNvPr>
              <p:cNvSpPr>
                <a:spLocks/>
              </p:cNvSpPr>
              <p:nvPr/>
            </p:nvSpPr>
            <p:spPr bwMode="auto">
              <a:xfrm>
                <a:off x="4976813" y="2900363"/>
                <a:ext cx="3175" cy="6350"/>
              </a:xfrm>
              <a:custGeom>
                <a:avLst/>
                <a:gdLst>
                  <a:gd name="T0" fmla="*/ 0 w 1"/>
                  <a:gd name="T1" fmla="*/ 1 h 2"/>
                  <a:gd name="T2" fmla="*/ 0 w 1"/>
                  <a:gd name="T3" fmla="*/ 1 h 2"/>
                  <a:gd name="T4" fmla="*/ 0 w 1"/>
                  <a:gd name="T5" fmla="*/ 1 h 2"/>
                </a:gdLst>
                <a:ahLst/>
                <a:cxnLst>
                  <a:cxn ang="0">
                    <a:pos x="T0" y="T1"/>
                  </a:cxn>
                  <a:cxn ang="0">
                    <a:pos x="T2" y="T3"/>
                  </a:cxn>
                  <a:cxn ang="0">
                    <a:pos x="T4" y="T5"/>
                  </a:cxn>
                </a:cxnLst>
                <a:rect l="0" t="0" r="r" b="b"/>
                <a:pathLst>
                  <a:path w="1" h="2">
                    <a:moveTo>
                      <a:pt x="0" y="1"/>
                    </a:moveTo>
                    <a:cubicBezTo>
                      <a:pt x="0" y="2"/>
                      <a:pt x="1" y="1"/>
                      <a:pt x="0" y="1"/>
                    </a:cubicBezTo>
                    <a:cubicBezTo>
                      <a:pt x="0" y="0"/>
                      <a:pt x="0" y="0"/>
                      <a:pt x="0" y="1"/>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765" name="Freeform 3439">
                <a:extLst>
                  <a:ext uri="{FF2B5EF4-FFF2-40B4-BE49-F238E27FC236}">
                    <a16:creationId xmlns:a16="http://schemas.microsoft.com/office/drawing/2014/main" id="{9EE206EA-D973-B214-0174-9B0EFAFE9FCA}"/>
                  </a:ext>
                </a:extLst>
              </p:cNvPr>
              <p:cNvSpPr>
                <a:spLocks/>
              </p:cNvSpPr>
              <p:nvPr/>
            </p:nvSpPr>
            <p:spPr bwMode="auto">
              <a:xfrm>
                <a:off x="4781551" y="2911475"/>
                <a:ext cx="3175" cy="3175"/>
              </a:xfrm>
              <a:custGeom>
                <a:avLst/>
                <a:gdLst>
                  <a:gd name="T0" fmla="*/ 1 w 1"/>
                  <a:gd name="T1" fmla="*/ 0 h 1"/>
                  <a:gd name="T2" fmla="*/ 1 w 1"/>
                  <a:gd name="T3" fmla="*/ 1 h 1"/>
                  <a:gd name="T4" fmla="*/ 1 w 1"/>
                  <a:gd name="T5" fmla="*/ 0 h 1"/>
                </a:gdLst>
                <a:ahLst/>
                <a:cxnLst>
                  <a:cxn ang="0">
                    <a:pos x="T0" y="T1"/>
                  </a:cxn>
                  <a:cxn ang="0">
                    <a:pos x="T2" y="T3"/>
                  </a:cxn>
                  <a:cxn ang="0">
                    <a:pos x="T4" y="T5"/>
                  </a:cxn>
                </a:cxnLst>
                <a:rect l="0" t="0" r="r" b="b"/>
                <a:pathLst>
                  <a:path w="1" h="1">
                    <a:moveTo>
                      <a:pt x="1" y="0"/>
                    </a:moveTo>
                    <a:cubicBezTo>
                      <a:pt x="1" y="0"/>
                      <a:pt x="1" y="1"/>
                      <a:pt x="1" y="1"/>
                    </a:cubicBezTo>
                    <a:cubicBezTo>
                      <a:pt x="0" y="1"/>
                      <a:pt x="0" y="0"/>
                      <a:pt x="1" y="0"/>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766" name="Freeform 3440">
                <a:extLst>
                  <a:ext uri="{FF2B5EF4-FFF2-40B4-BE49-F238E27FC236}">
                    <a16:creationId xmlns:a16="http://schemas.microsoft.com/office/drawing/2014/main" id="{75E40933-0CCE-994C-9E53-12ED77C68A7F}"/>
                  </a:ext>
                </a:extLst>
              </p:cNvPr>
              <p:cNvSpPr>
                <a:spLocks/>
              </p:cNvSpPr>
              <p:nvPr/>
            </p:nvSpPr>
            <p:spPr bwMode="auto">
              <a:xfrm>
                <a:off x="4830763" y="2925763"/>
                <a:ext cx="0" cy="3175"/>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767" name="Freeform 3441">
                <a:extLst>
                  <a:ext uri="{FF2B5EF4-FFF2-40B4-BE49-F238E27FC236}">
                    <a16:creationId xmlns:a16="http://schemas.microsoft.com/office/drawing/2014/main" id="{F3FD0FD8-CADB-EEF9-394F-0867F87AA427}"/>
                  </a:ext>
                </a:extLst>
              </p:cNvPr>
              <p:cNvSpPr>
                <a:spLocks/>
              </p:cNvSpPr>
              <p:nvPr/>
            </p:nvSpPr>
            <p:spPr bwMode="auto">
              <a:xfrm>
                <a:off x="4832351" y="2908300"/>
                <a:ext cx="3175" cy="3175"/>
              </a:xfrm>
              <a:custGeom>
                <a:avLst/>
                <a:gdLst>
                  <a:gd name="T0" fmla="*/ 1 w 1"/>
                  <a:gd name="T1" fmla="*/ 1 h 1"/>
                  <a:gd name="T2" fmla="*/ 1 w 1"/>
                  <a:gd name="T3" fmla="*/ 1 h 1"/>
                  <a:gd name="T4" fmla="*/ 1 w 1"/>
                  <a:gd name="T5" fmla="*/ 1 h 1"/>
                </a:gdLst>
                <a:ahLst/>
                <a:cxnLst>
                  <a:cxn ang="0">
                    <a:pos x="T0" y="T1"/>
                  </a:cxn>
                  <a:cxn ang="0">
                    <a:pos x="T2" y="T3"/>
                  </a:cxn>
                  <a:cxn ang="0">
                    <a:pos x="T4" y="T5"/>
                  </a:cxn>
                </a:cxnLst>
                <a:rect l="0" t="0" r="r" b="b"/>
                <a:pathLst>
                  <a:path w="1" h="1">
                    <a:moveTo>
                      <a:pt x="1" y="1"/>
                    </a:moveTo>
                    <a:cubicBezTo>
                      <a:pt x="1" y="1"/>
                      <a:pt x="1" y="1"/>
                      <a:pt x="1" y="1"/>
                    </a:cubicBezTo>
                    <a:cubicBezTo>
                      <a:pt x="1" y="0"/>
                      <a:pt x="0" y="1"/>
                      <a:pt x="1" y="1"/>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768" name="Freeform 3442">
                <a:extLst>
                  <a:ext uri="{FF2B5EF4-FFF2-40B4-BE49-F238E27FC236}">
                    <a16:creationId xmlns:a16="http://schemas.microsoft.com/office/drawing/2014/main" id="{A8148040-BB7F-B3E0-7DF8-A5DE33030BF5}"/>
                  </a:ext>
                </a:extLst>
              </p:cNvPr>
              <p:cNvSpPr>
                <a:spLocks noEditPoints="1"/>
              </p:cNvSpPr>
              <p:nvPr/>
            </p:nvSpPr>
            <p:spPr bwMode="auto">
              <a:xfrm>
                <a:off x="4810126" y="2541588"/>
                <a:ext cx="255588" cy="384175"/>
              </a:xfrm>
              <a:custGeom>
                <a:avLst/>
                <a:gdLst>
                  <a:gd name="T0" fmla="*/ 82 w 89"/>
                  <a:gd name="T1" fmla="*/ 88 h 134"/>
                  <a:gd name="T2" fmla="*/ 79 w 89"/>
                  <a:gd name="T3" fmla="*/ 82 h 134"/>
                  <a:gd name="T4" fmla="*/ 77 w 89"/>
                  <a:gd name="T5" fmla="*/ 77 h 134"/>
                  <a:gd name="T6" fmla="*/ 77 w 89"/>
                  <a:gd name="T7" fmla="*/ 72 h 134"/>
                  <a:gd name="T8" fmla="*/ 75 w 89"/>
                  <a:gd name="T9" fmla="*/ 68 h 134"/>
                  <a:gd name="T10" fmla="*/ 74 w 89"/>
                  <a:gd name="T11" fmla="*/ 63 h 134"/>
                  <a:gd name="T12" fmla="*/ 77 w 89"/>
                  <a:gd name="T13" fmla="*/ 61 h 134"/>
                  <a:gd name="T14" fmla="*/ 68 w 89"/>
                  <a:gd name="T15" fmla="*/ 45 h 134"/>
                  <a:gd name="T16" fmla="*/ 76 w 89"/>
                  <a:gd name="T17" fmla="*/ 34 h 134"/>
                  <a:gd name="T18" fmla="*/ 66 w 89"/>
                  <a:gd name="T19" fmla="*/ 18 h 134"/>
                  <a:gd name="T20" fmla="*/ 70 w 89"/>
                  <a:gd name="T21" fmla="*/ 9 h 134"/>
                  <a:gd name="T22" fmla="*/ 60 w 89"/>
                  <a:gd name="T23" fmla="*/ 1 h 134"/>
                  <a:gd name="T24" fmla="*/ 55 w 89"/>
                  <a:gd name="T25" fmla="*/ 2 h 134"/>
                  <a:gd name="T26" fmla="*/ 46 w 89"/>
                  <a:gd name="T27" fmla="*/ 4 h 134"/>
                  <a:gd name="T28" fmla="*/ 43 w 89"/>
                  <a:gd name="T29" fmla="*/ 8 h 134"/>
                  <a:gd name="T30" fmla="*/ 41 w 89"/>
                  <a:gd name="T31" fmla="*/ 17 h 134"/>
                  <a:gd name="T32" fmla="*/ 35 w 89"/>
                  <a:gd name="T33" fmla="*/ 22 h 134"/>
                  <a:gd name="T34" fmla="*/ 27 w 89"/>
                  <a:gd name="T35" fmla="*/ 18 h 134"/>
                  <a:gd name="T36" fmla="*/ 19 w 89"/>
                  <a:gd name="T37" fmla="*/ 20 h 134"/>
                  <a:gd name="T38" fmla="*/ 10 w 89"/>
                  <a:gd name="T39" fmla="*/ 13 h 134"/>
                  <a:gd name="T40" fmla="*/ 1 w 89"/>
                  <a:gd name="T41" fmla="*/ 15 h 134"/>
                  <a:gd name="T42" fmla="*/ 6 w 89"/>
                  <a:gd name="T43" fmla="*/ 19 h 134"/>
                  <a:gd name="T44" fmla="*/ 11 w 89"/>
                  <a:gd name="T45" fmla="*/ 22 h 134"/>
                  <a:gd name="T46" fmla="*/ 19 w 89"/>
                  <a:gd name="T47" fmla="*/ 25 h 134"/>
                  <a:gd name="T48" fmla="*/ 25 w 89"/>
                  <a:gd name="T49" fmla="*/ 30 h 134"/>
                  <a:gd name="T50" fmla="*/ 24 w 89"/>
                  <a:gd name="T51" fmla="*/ 37 h 134"/>
                  <a:gd name="T52" fmla="*/ 26 w 89"/>
                  <a:gd name="T53" fmla="*/ 42 h 134"/>
                  <a:gd name="T54" fmla="*/ 27 w 89"/>
                  <a:gd name="T55" fmla="*/ 48 h 134"/>
                  <a:gd name="T56" fmla="*/ 27 w 89"/>
                  <a:gd name="T57" fmla="*/ 54 h 134"/>
                  <a:gd name="T58" fmla="*/ 32 w 89"/>
                  <a:gd name="T59" fmla="*/ 60 h 134"/>
                  <a:gd name="T60" fmla="*/ 39 w 89"/>
                  <a:gd name="T61" fmla="*/ 69 h 134"/>
                  <a:gd name="T62" fmla="*/ 30 w 89"/>
                  <a:gd name="T63" fmla="*/ 75 h 134"/>
                  <a:gd name="T64" fmla="*/ 19 w 89"/>
                  <a:gd name="T65" fmla="*/ 83 h 134"/>
                  <a:gd name="T66" fmla="*/ 11 w 89"/>
                  <a:gd name="T67" fmla="*/ 90 h 134"/>
                  <a:gd name="T68" fmla="*/ 5 w 89"/>
                  <a:gd name="T69" fmla="*/ 100 h 134"/>
                  <a:gd name="T70" fmla="*/ 8 w 89"/>
                  <a:gd name="T71" fmla="*/ 109 h 134"/>
                  <a:gd name="T72" fmla="*/ 5 w 89"/>
                  <a:gd name="T73" fmla="*/ 119 h 134"/>
                  <a:gd name="T74" fmla="*/ 8 w 89"/>
                  <a:gd name="T75" fmla="*/ 126 h 134"/>
                  <a:gd name="T76" fmla="*/ 15 w 89"/>
                  <a:gd name="T77" fmla="*/ 129 h 134"/>
                  <a:gd name="T78" fmla="*/ 20 w 89"/>
                  <a:gd name="T79" fmla="*/ 132 h 134"/>
                  <a:gd name="T80" fmla="*/ 31 w 89"/>
                  <a:gd name="T81" fmla="*/ 132 h 134"/>
                  <a:gd name="T82" fmla="*/ 40 w 89"/>
                  <a:gd name="T83" fmla="*/ 129 h 134"/>
                  <a:gd name="T84" fmla="*/ 53 w 89"/>
                  <a:gd name="T85" fmla="*/ 127 h 134"/>
                  <a:gd name="T86" fmla="*/ 66 w 89"/>
                  <a:gd name="T87" fmla="*/ 117 h 134"/>
                  <a:gd name="T88" fmla="*/ 73 w 89"/>
                  <a:gd name="T89" fmla="*/ 111 h 134"/>
                  <a:gd name="T90" fmla="*/ 81 w 89"/>
                  <a:gd name="T91" fmla="*/ 104 h 134"/>
                  <a:gd name="T92" fmla="*/ 87 w 89"/>
                  <a:gd name="T93" fmla="*/ 98 h 134"/>
                  <a:gd name="T94" fmla="*/ 27 w 89"/>
                  <a:gd name="T95" fmla="*/ 109 h 134"/>
                  <a:gd name="T96" fmla="*/ 39 w 89"/>
                  <a:gd name="T97" fmla="*/ 119 h 134"/>
                  <a:gd name="T98" fmla="*/ 40 w 89"/>
                  <a:gd name="T99" fmla="*/ 114 h 134"/>
                  <a:gd name="T100" fmla="*/ 65 w 89"/>
                  <a:gd name="T101" fmla="*/ 54 h 134"/>
                  <a:gd name="T102" fmla="*/ 66 w 89"/>
                  <a:gd name="T103" fmla="*/ 95 h 134"/>
                  <a:gd name="T104" fmla="*/ 60 w 89"/>
                  <a:gd name="T105" fmla="*/ 18 h 134"/>
                  <a:gd name="T106" fmla="*/ 58 w 89"/>
                  <a:gd name="T107" fmla="*/ 32 h 134"/>
                  <a:gd name="T108" fmla="*/ 53 w 89"/>
                  <a:gd name="T109" fmla="*/ 76 h 134"/>
                  <a:gd name="T110" fmla="*/ 58 w 89"/>
                  <a:gd name="T111" fmla="*/ 97 h 134"/>
                  <a:gd name="T112" fmla="*/ 66 w 89"/>
                  <a:gd name="T113" fmla="*/ 107 h 134"/>
                  <a:gd name="T114" fmla="*/ 63 w 89"/>
                  <a:gd name="T115" fmla="*/ 115 h 134"/>
                  <a:gd name="T116" fmla="*/ 72 w 89"/>
                  <a:gd name="T117" fmla="*/ 103 h 134"/>
                  <a:gd name="T118" fmla="*/ 74 w 89"/>
                  <a:gd name="T119" fmla="*/ 107 h 134"/>
                  <a:gd name="T120" fmla="*/ 74 w 89"/>
                  <a:gd name="T121" fmla="*/ 100 h 134"/>
                  <a:gd name="T122" fmla="*/ 72 w 89"/>
                  <a:gd name="T123" fmla="*/ 89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9" h="134">
                    <a:moveTo>
                      <a:pt x="88" y="95"/>
                    </a:moveTo>
                    <a:cubicBezTo>
                      <a:pt x="88" y="94"/>
                      <a:pt x="88" y="94"/>
                      <a:pt x="88" y="94"/>
                    </a:cubicBezTo>
                    <a:cubicBezTo>
                      <a:pt x="88" y="94"/>
                      <a:pt x="88" y="94"/>
                      <a:pt x="88" y="94"/>
                    </a:cubicBezTo>
                    <a:cubicBezTo>
                      <a:pt x="86" y="93"/>
                      <a:pt x="86" y="93"/>
                      <a:pt x="86" y="93"/>
                    </a:cubicBezTo>
                    <a:cubicBezTo>
                      <a:pt x="86" y="93"/>
                      <a:pt x="86" y="92"/>
                      <a:pt x="86" y="92"/>
                    </a:cubicBezTo>
                    <a:cubicBezTo>
                      <a:pt x="86" y="91"/>
                      <a:pt x="86" y="91"/>
                      <a:pt x="86" y="91"/>
                    </a:cubicBezTo>
                    <a:cubicBezTo>
                      <a:pt x="86" y="91"/>
                      <a:pt x="86" y="91"/>
                      <a:pt x="86" y="91"/>
                    </a:cubicBezTo>
                    <a:cubicBezTo>
                      <a:pt x="85" y="90"/>
                      <a:pt x="85" y="90"/>
                      <a:pt x="85" y="90"/>
                    </a:cubicBezTo>
                    <a:cubicBezTo>
                      <a:pt x="85" y="90"/>
                      <a:pt x="84" y="90"/>
                      <a:pt x="84" y="90"/>
                    </a:cubicBezTo>
                    <a:cubicBezTo>
                      <a:pt x="84" y="90"/>
                      <a:pt x="84" y="90"/>
                      <a:pt x="84" y="90"/>
                    </a:cubicBezTo>
                    <a:cubicBezTo>
                      <a:pt x="84" y="90"/>
                      <a:pt x="83" y="90"/>
                      <a:pt x="83" y="90"/>
                    </a:cubicBezTo>
                    <a:cubicBezTo>
                      <a:pt x="83" y="89"/>
                      <a:pt x="83" y="89"/>
                      <a:pt x="83" y="89"/>
                    </a:cubicBezTo>
                    <a:cubicBezTo>
                      <a:pt x="83" y="89"/>
                      <a:pt x="83" y="89"/>
                      <a:pt x="83" y="89"/>
                    </a:cubicBezTo>
                    <a:cubicBezTo>
                      <a:pt x="82" y="88"/>
                      <a:pt x="82" y="88"/>
                      <a:pt x="82" y="88"/>
                    </a:cubicBezTo>
                    <a:cubicBezTo>
                      <a:pt x="82" y="88"/>
                      <a:pt x="81" y="88"/>
                      <a:pt x="81" y="88"/>
                    </a:cubicBezTo>
                    <a:cubicBezTo>
                      <a:pt x="80" y="88"/>
                      <a:pt x="80" y="88"/>
                      <a:pt x="80" y="88"/>
                    </a:cubicBezTo>
                    <a:cubicBezTo>
                      <a:pt x="80" y="88"/>
                      <a:pt x="80" y="88"/>
                      <a:pt x="80" y="88"/>
                    </a:cubicBezTo>
                    <a:cubicBezTo>
                      <a:pt x="79" y="87"/>
                      <a:pt x="79" y="87"/>
                      <a:pt x="79" y="87"/>
                    </a:cubicBezTo>
                    <a:cubicBezTo>
                      <a:pt x="79" y="87"/>
                      <a:pt x="79" y="87"/>
                      <a:pt x="79" y="87"/>
                    </a:cubicBezTo>
                    <a:cubicBezTo>
                      <a:pt x="78" y="86"/>
                      <a:pt x="78" y="86"/>
                      <a:pt x="78" y="86"/>
                    </a:cubicBezTo>
                    <a:cubicBezTo>
                      <a:pt x="78" y="86"/>
                      <a:pt x="78" y="86"/>
                      <a:pt x="78" y="86"/>
                    </a:cubicBezTo>
                    <a:cubicBezTo>
                      <a:pt x="76" y="84"/>
                      <a:pt x="76" y="84"/>
                      <a:pt x="76" y="84"/>
                    </a:cubicBezTo>
                    <a:cubicBezTo>
                      <a:pt x="76" y="84"/>
                      <a:pt x="76" y="84"/>
                      <a:pt x="76" y="84"/>
                    </a:cubicBezTo>
                    <a:cubicBezTo>
                      <a:pt x="76" y="84"/>
                      <a:pt x="76" y="84"/>
                      <a:pt x="77" y="84"/>
                    </a:cubicBezTo>
                    <a:cubicBezTo>
                      <a:pt x="78" y="83"/>
                      <a:pt x="78" y="83"/>
                      <a:pt x="78" y="83"/>
                    </a:cubicBezTo>
                    <a:cubicBezTo>
                      <a:pt x="78" y="83"/>
                      <a:pt x="78" y="83"/>
                      <a:pt x="78" y="83"/>
                    </a:cubicBezTo>
                    <a:cubicBezTo>
                      <a:pt x="78" y="82"/>
                      <a:pt x="78" y="82"/>
                      <a:pt x="78" y="82"/>
                    </a:cubicBezTo>
                    <a:cubicBezTo>
                      <a:pt x="78" y="82"/>
                      <a:pt x="79" y="82"/>
                      <a:pt x="79" y="82"/>
                    </a:cubicBezTo>
                    <a:cubicBezTo>
                      <a:pt x="80" y="81"/>
                      <a:pt x="80" y="81"/>
                      <a:pt x="80" y="81"/>
                    </a:cubicBezTo>
                    <a:cubicBezTo>
                      <a:pt x="80" y="81"/>
                      <a:pt x="80" y="80"/>
                      <a:pt x="80" y="80"/>
                    </a:cubicBezTo>
                    <a:cubicBezTo>
                      <a:pt x="80" y="80"/>
                      <a:pt x="80" y="80"/>
                      <a:pt x="80" y="80"/>
                    </a:cubicBezTo>
                    <a:cubicBezTo>
                      <a:pt x="80" y="80"/>
                      <a:pt x="80" y="79"/>
                      <a:pt x="80" y="79"/>
                    </a:cubicBezTo>
                    <a:cubicBezTo>
                      <a:pt x="80" y="79"/>
                      <a:pt x="80" y="79"/>
                      <a:pt x="80" y="79"/>
                    </a:cubicBezTo>
                    <a:cubicBezTo>
                      <a:pt x="80" y="79"/>
                      <a:pt x="80" y="79"/>
                      <a:pt x="80" y="79"/>
                    </a:cubicBezTo>
                    <a:cubicBezTo>
                      <a:pt x="80" y="79"/>
                      <a:pt x="80" y="79"/>
                      <a:pt x="80" y="79"/>
                    </a:cubicBezTo>
                    <a:cubicBezTo>
                      <a:pt x="80" y="79"/>
                      <a:pt x="80" y="79"/>
                      <a:pt x="80" y="78"/>
                    </a:cubicBezTo>
                    <a:cubicBezTo>
                      <a:pt x="80" y="78"/>
                      <a:pt x="80" y="78"/>
                      <a:pt x="79" y="78"/>
                    </a:cubicBezTo>
                    <a:cubicBezTo>
                      <a:pt x="79" y="78"/>
                      <a:pt x="79" y="78"/>
                      <a:pt x="79" y="78"/>
                    </a:cubicBezTo>
                    <a:cubicBezTo>
                      <a:pt x="79" y="78"/>
                      <a:pt x="79" y="78"/>
                      <a:pt x="78" y="78"/>
                    </a:cubicBezTo>
                    <a:cubicBezTo>
                      <a:pt x="78" y="77"/>
                      <a:pt x="78" y="77"/>
                      <a:pt x="78" y="77"/>
                    </a:cubicBezTo>
                    <a:cubicBezTo>
                      <a:pt x="78" y="77"/>
                      <a:pt x="78" y="77"/>
                      <a:pt x="77" y="77"/>
                    </a:cubicBezTo>
                    <a:cubicBezTo>
                      <a:pt x="77" y="77"/>
                      <a:pt x="77" y="77"/>
                      <a:pt x="77" y="77"/>
                    </a:cubicBezTo>
                    <a:cubicBezTo>
                      <a:pt x="77" y="77"/>
                      <a:pt x="76" y="77"/>
                      <a:pt x="76" y="77"/>
                    </a:cubicBezTo>
                    <a:cubicBezTo>
                      <a:pt x="76" y="76"/>
                      <a:pt x="76" y="76"/>
                      <a:pt x="76" y="76"/>
                    </a:cubicBezTo>
                    <a:cubicBezTo>
                      <a:pt x="76" y="76"/>
                      <a:pt x="76" y="76"/>
                      <a:pt x="76" y="76"/>
                    </a:cubicBezTo>
                    <a:cubicBezTo>
                      <a:pt x="76" y="75"/>
                      <a:pt x="76" y="75"/>
                      <a:pt x="76" y="75"/>
                    </a:cubicBezTo>
                    <a:cubicBezTo>
                      <a:pt x="76" y="75"/>
                      <a:pt x="76" y="75"/>
                      <a:pt x="76" y="75"/>
                    </a:cubicBezTo>
                    <a:cubicBezTo>
                      <a:pt x="76" y="75"/>
                      <a:pt x="76" y="75"/>
                      <a:pt x="76" y="75"/>
                    </a:cubicBezTo>
                    <a:cubicBezTo>
                      <a:pt x="76" y="74"/>
                      <a:pt x="76" y="74"/>
                      <a:pt x="76" y="74"/>
                    </a:cubicBezTo>
                    <a:cubicBezTo>
                      <a:pt x="77" y="74"/>
                      <a:pt x="77" y="74"/>
                      <a:pt x="77" y="74"/>
                    </a:cubicBezTo>
                    <a:cubicBezTo>
                      <a:pt x="77" y="74"/>
                      <a:pt x="77" y="74"/>
                      <a:pt x="77" y="74"/>
                    </a:cubicBezTo>
                    <a:cubicBezTo>
                      <a:pt x="77" y="73"/>
                      <a:pt x="77" y="73"/>
                      <a:pt x="77" y="73"/>
                    </a:cubicBezTo>
                    <a:cubicBezTo>
                      <a:pt x="77" y="73"/>
                      <a:pt x="76" y="73"/>
                      <a:pt x="76" y="73"/>
                    </a:cubicBezTo>
                    <a:cubicBezTo>
                      <a:pt x="76" y="73"/>
                      <a:pt x="76" y="73"/>
                      <a:pt x="76" y="73"/>
                    </a:cubicBezTo>
                    <a:cubicBezTo>
                      <a:pt x="76" y="73"/>
                      <a:pt x="76" y="72"/>
                      <a:pt x="76" y="72"/>
                    </a:cubicBezTo>
                    <a:cubicBezTo>
                      <a:pt x="77" y="72"/>
                      <a:pt x="77" y="72"/>
                      <a:pt x="77" y="72"/>
                    </a:cubicBezTo>
                    <a:cubicBezTo>
                      <a:pt x="77" y="72"/>
                      <a:pt x="77" y="72"/>
                      <a:pt x="77" y="72"/>
                    </a:cubicBezTo>
                    <a:cubicBezTo>
                      <a:pt x="76" y="72"/>
                      <a:pt x="76" y="72"/>
                      <a:pt x="76" y="72"/>
                    </a:cubicBezTo>
                    <a:cubicBezTo>
                      <a:pt x="76" y="72"/>
                      <a:pt x="76" y="72"/>
                      <a:pt x="76" y="72"/>
                    </a:cubicBezTo>
                    <a:cubicBezTo>
                      <a:pt x="74" y="72"/>
                      <a:pt x="74" y="72"/>
                      <a:pt x="74" y="72"/>
                    </a:cubicBezTo>
                    <a:cubicBezTo>
                      <a:pt x="74" y="72"/>
                      <a:pt x="74" y="72"/>
                      <a:pt x="74" y="72"/>
                    </a:cubicBezTo>
                    <a:cubicBezTo>
                      <a:pt x="73" y="70"/>
                      <a:pt x="73" y="70"/>
                      <a:pt x="73" y="70"/>
                    </a:cubicBezTo>
                    <a:cubicBezTo>
                      <a:pt x="73" y="70"/>
                      <a:pt x="73" y="70"/>
                      <a:pt x="73" y="70"/>
                    </a:cubicBezTo>
                    <a:cubicBezTo>
                      <a:pt x="73" y="69"/>
                      <a:pt x="73" y="69"/>
                      <a:pt x="73" y="69"/>
                    </a:cubicBezTo>
                    <a:cubicBezTo>
                      <a:pt x="73" y="69"/>
                      <a:pt x="73" y="68"/>
                      <a:pt x="73" y="68"/>
                    </a:cubicBezTo>
                    <a:cubicBezTo>
                      <a:pt x="73" y="68"/>
                      <a:pt x="73" y="68"/>
                      <a:pt x="73" y="68"/>
                    </a:cubicBezTo>
                    <a:cubicBezTo>
                      <a:pt x="73" y="68"/>
                      <a:pt x="74" y="68"/>
                      <a:pt x="74" y="68"/>
                    </a:cubicBezTo>
                    <a:cubicBezTo>
                      <a:pt x="75" y="68"/>
                      <a:pt x="75" y="68"/>
                      <a:pt x="75" y="68"/>
                    </a:cubicBezTo>
                    <a:cubicBezTo>
                      <a:pt x="75" y="68"/>
                      <a:pt x="75" y="68"/>
                      <a:pt x="75" y="68"/>
                    </a:cubicBezTo>
                    <a:cubicBezTo>
                      <a:pt x="75" y="68"/>
                      <a:pt x="75" y="68"/>
                      <a:pt x="75" y="68"/>
                    </a:cubicBezTo>
                    <a:cubicBezTo>
                      <a:pt x="75" y="68"/>
                      <a:pt x="75" y="67"/>
                      <a:pt x="75" y="67"/>
                    </a:cubicBezTo>
                    <a:cubicBezTo>
                      <a:pt x="75" y="67"/>
                      <a:pt x="75" y="67"/>
                      <a:pt x="75" y="67"/>
                    </a:cubicBezTo>
                    <a:cubicBezTo>
                      <a:pt x="75" y="67"/>
                      <a:pt x="75" y="67"/>
                      <a:pt x="75" y="67"/>
                    </a:cubicBezTo>
                    <a:cubicBezTo>
                      <a:pt x="75" y="67"/>
                      <a:pt x="75" y="67"/>
                      <a:pt x="75" y="67"/>
                    </a:cubicBezTo>
                    <a:cubicBezTo>
                      <a:pt x="75" y="66"/>
                      <a:pt x="75" y="66"/>
                      <a:pt x="75" y="66"/>
                    </a:cubicBezTo>
                    <a:cubicBezTo>
                      <a:pt x="75" y="66"/>
                      <a:pt x="75" y="66"/>
                      <a:pt x="75" y="66"/>
                    </a:cubicBezTo>
                    <a:cubicBezTo>
                      <a:pt x="75" y="66"/>
                      <a:pt x="74" y="66"/>
                      <a:pt x="74" y="66"/>
                    </a:cubicBezTo>
                    <a:cubicBezTo>
                      <a:pt x="73" y="66"/>
                      <a:pt x="73" y="66"/>
                      <a:pt x="73" y="66"/>
                    </a:cubicBezTo>
                    <a:cubicBezTo>
                      <a:pt x="73" y="66"/>
                      <a:pt x="73" y="66"/>
                      <a:pt x="73" y="66"/>
                    </a:cubicBezTo>
                    <a:cubicBezTo>
                      <a:pt x="73" y="66"/>
                      <a:pt x="73" y="66"/>
                      <a:pt x="73" y="66"/>
                    </a:cubicBezTo>
                    <a:cubicBezTo>
                      <a:pt x="73" y="66"/>
                      <a:pt x="73" y="66"/>
                      <a:pt x="73" y="65"/>
                    </a:cubicBezTo>
                    <a:cubicBezTo>
                      <a:pt x="73" y="65"/>
                      <a:pt x="73" y="65"/>
                      <a:pt x="73" y="65"/>
                    </a:cubicBezTo>
                    <a:cubicBezTo>
                      <a:pt x="74" y="65"/>
                      <a:pt x="74" y="65"/>
                      <a:pt x="74" y="65"/>
                    </a:cubicBezTo>
                    <a:cubicBezTo>
                      <a:pt x="74" y="63"/>
                      <a:pt x="74" y="63"/>
                      <a:pt x="74" y="63"/>
                    </a:cubicBezTo>
                    <a:cubicBezTo>
                      <a:pt x="74" y="63"/>
                      <a:pt x="74" y="63"/>
                      <a:pt x="74" y="63"/>
                    </a:cubicBezTo>
                    <a:cubicBezTo>
                      <a:pt x="74" y="63"/>
                      <a:pt x="74" y="63"/>
                      <a:pt x="74" y="63"/>
                    </a:cubicBezTo>
                    <a:cubicBezTo>
                      <a:pt x="75" y="63"/>
                      <a:pt x="75" y="62"/>
                      <a:pt x="75" y="62"/>
                    </a:cubicBezTo>
                    <a:cubicBezTo>
                      <a:pt x="75" y="62"/>
                      <a:pt x="75" y="62"/>
                      <a:pt x="75" y="62"/>
                    </a:cubicBezTo>
                    <a:cubicBezTo>
                      <a:pt x="74" y="62"/>
                      <a:pt x="74" y="62"/>
                      <a:pt x="74" y="62"/>
                    </a:cubicBezTo>
                    <a:cubicBezTo>
                      <a:pt x="74" y="62"/>
                      <a:pt x="74" y="61"/>
                      <a:pt x="74" y="61"/>
                    </a:cubicBezTo>
                    <a:cubicBezTo>
                      <a:pt x="74" y="61"/>
                      <a:pt x="74" y="61"/>
                      <a:pt x="74" y="61"/>
                    </a:cubicBezTo>
                    <a:cubicBezTo>
                      <a:pt x="74" y="61"/>
                      <a:pt x="74" y="61"/>
                      <a:pt x="74" y="61"/>
                    </a:cubicBezTo>
                    <a:cubicBezTo>
                      <a:pt x="75" y="61"/>
                      <a:pt x="75" y="61"/>
                      <a:pt x="75" y="61"/>
                    </a:cubicBezTo>
                    <a:cubicBezTo>
                      <a:pt x="76" y="61"/>
                      <a:pt x="76" y="61"/>
                      <a:pt x="76" y="61"/>
                    </a:cubicBezTo>
                    <a:cubicBezTo>
                      <a:pt x="76" y="61"/>
                      <a:pt x="76" y="61"/>
                      <a:pt x="76" y="61"/>
                    </a:cubicBezTo>
                    <a:cubicBezTo>
                      <a:pt x="76" y="61"/>
                      <a:pt x="76" y="61"/>
                      <a:pt x="76" y="61"/>
                    </a:cubicBezTo>
                    <a:cubicBezTo>
                      <a:pt x="76" y="61"/>
                      <a:pt x="77" y="61"/>
                      <a:pt x="77" y="61"/>
                    </a:cubicBezTo>
                    <a:cubicBezTo>
                      <a:pt x="77" y="61"/>
                      <a:pt x="77" y="61"/>
                      <a:pt x="77" y="61"/>
                    </a:cubicBezTo>
                    <a:cubicBezTo>
                      <a:pt x="77" y="59"/>
                      <a:pt x="77" y="59"/>
                      <a:pt x="77" y="59"/>
                    </a:cubicBezTo>
                    <a:cubicBezTo>
                      <a:pt x="77" y="59"/>
                      <a:pt x="77" y="59"/>
                      <a:pt x="77" y="59"/>
                    </a:cubicBezTo>
                    <a:cubicBezTo>
                      <a:pt x="76" y="56"/>
                      <a:pt x="76" y="56"/>
                      <a:pt x="76" y="56"/>
                    </a:cubicBezTo>
                    <a:cubicBezTo>
                      <a:pt x="76" y="55"/>
                      <a:pt x="75" y="55"/>
                      <a:pt x="75" y="55"/>
                    </a:cubicBezTo>
                    <a:cubicBezTo>
                      <a:pt x="74" y="54"/>
                      <a:pt x="74" y="54"/>
                      <a:pt x="74" y="54"/>
                    </a:cubicBezTo>
                    <a:cubicBezTo>
                      <a:pt x="74" y="53"/>
                      <a:pt x="73" y="53"/>
                      <a:pt x="73" y="53"/>
                    </a:cubicBezTo>
                    <a:cubicBezTo>
                      <a:pt x="72" y="51"/>
                      <a:pt x="72" y="51"/>
                      <a:pt x="72" y="51"/>
                    </a:cubicBezTo>
                    <a:cubicBezTo>
                      <a:pt x="72" y="51"/>
                      <a:pt x="72" y="50"/>
                      <a:pt x="72" y="50"/>
                    </a:cubicBezTo>
                    <a:cubicBezTo>
                      <a:pt x="71" y="49"/>
                      <a:pt x="71" y="49"/>
                      <a:pt x="71" y="49"/>
                    </a:cubicBezTo>
                    <a:cubicBezTo>
                      <a:pt x="71" y="49"/>
                      <a:pt x="71" y="48"/>
                      <a:pt x="71" y="48"/>
                    </a:cubicBezTo>
                    <a:cubicBezTo>
                      <a:pt x="69" y="47"/>
                      <a:pt x="69" y="47"/>
                      <a:pt x="69" y="47"/>
                    </a:cubicBezTo>
                    <a:cubicBezTo>
                      <a:pt x="69" y="46"/>
                      <a:pt x="69" y="46"/>
                      <a:pt x="69" y="46"/>
                    </a:cubicBezTo>
                    <a:cubicBezTo>
                      <a:pt x="68" y="45"/>
                      <a:pt x="68" y="45"/>
                      <a:pt x="68" y="45"/>
                    </a:cubicBezTo>
                    <a:cubicBezTo>
                      <a:pt x="68" y="45"/>
                      <a:pt x="68" y="45"/>
                      <a:pt x="68" y="45"/>
                    </a:cubicBezTo>
                    <a:cubicBezTo>
                      <a:pt x="68" y="44"/>
                      <a:pt x="68" y="44"/>
                      <a:pt x="68" y="44"/>
                    </a:cubicBezTo>
                    <a:cubicBezTo>
                      <a:pt x="68" y="44"/>
                      <a:pt x="68" y="44"/>
                      <a:pt x="68" y="43"/>
                    </a:cubicBezTo>
                    <a:cubicBezTo>
                      <a:pt x="72" y="40"/>
                      <a:pt x="72" y="40"/>
                      <a:pt x="72" y="40"/>
                    </a:cubicBezTo>
                    <a:cubicBezTo>
                      <a:pt x="72" y="39"/>
                      <a:pt x="72" y="39"/>
                      <a:pt x="72" y="39"/>
                    </a:cubicBezTo>
                    <a:cubicBezTo>
                      <a:pt x="72" y="38"/>
                      <a:pt x="72" y="38"/>
                      <a:pt x="72" y="38"/>
                    </a:cubicBezTo>
                    <a:cubicBezTo>
                      <a:pt x="72" y="38"/>
                      <a:pt x="72" y="38"/>
                      <a:pt x="72" y="38"/>
                    </a:cubicBezTo>
                    <a:cubicBezTo>
                      <a:pt x="73" y="38"/>
                      <a:pt x="73" y="38"/>
                      <a:pt x="73" y="38"/>
                    </a:cubicBezTo>
                    <a:cubicBezTo>
                      <a:pt x="73" y="38"/>
                      <a:pt x="74" y="38"/>
                      <a:pt x="74" y="37"/>
                    </a:cubicBezTo>
                    <a:cubicBezTo>
                      <a:pt x="75" y="36"/>
                      <a:pt x="75" y="36"/>
                      <a:pt x="75" y="36"/>
                    </a:cubicBezTo>
                    <a:cubicBezTo>
                      <a:pt x="75" y="36"/>
                      <a:pt x="76" y="36"/>
                      <a:pt x="76" y="36"/>
                    </a:cubicBezTo>
                    <a:cubicBezTo>
                      <a:pt x="76" y="35"/>
                      <a:pt x="76" y="35"/>
                      <a:pt x="76" y="35"/>
                    </a:cubicBezTo>
                    <a:cubicBezTo>
                      <a:pt x="76" y="35"/>
                      <a:pt x="76" y="35"/>
                      <a:pt x="76" y="34"/>
                    </a:cubicBezTo>
                    <a:cubicBezTo>
                      <a:pt x="76" y="34"/>
                      <a:pt x="76" y="34"/>
                      <a:pt x="76" y="34"/>
                    </a:cubicBezTo>
                    <a:cubicBezTo>
                      <a:pt x="76" y="34"/>
                      <a:pt x="76" y="34"/>
                      <a:pt x="76" y="34"/>
                    </a:cubicBezTo>
                    <a:cubicBezTo>
                      <a:pt x="74" y="33"/>
                      <a:pt x="74" y="33"/>
                      <a:pt x="74" y="33"/>
                    </a:cubicBezTo>
                    <a:cubicBezTo>
                      <a:pt x="74" y="33"/>
                      <a:pt x="74" y="33"/>
                      <a:pt x="74" y="33"/>
                    </a:cubicBezTo>
                    <a:cubicBezTo>
                      <a:pt x="73" y="32"/>
                      <a:pt x="73" y="32"/>
                      <a:pt x="73" y="32"/>
                    </a:cubicBezTo>
                    <a:cubicBezTo>
                      <a:pt x="73" y="32"/>
                      <a:pt x="73" y="32"/>
                      <a:pt x="73" y="32"/>
                    </a:cubicBezTo>
                    <a:cubicBezTo>
                      <a:pt x="71" y="29"/>
                      <a:pt x="71" y="29"/>
                      <a:pt x="71" y="29"/>
                    </a:cubicBezTo>
                    <a:cubicBezTo>
                      <a:pt x="71" y="29"/>
                      <a:pt x="71" y="29"/>
                      <a:pt x="70" y="29"/>
                    </a:cubicBezTo>
                    <a:cubicBezTo>
                      <a:pt x="65" y="27"/>
                      <a:pt x="65" y="27"/>
                      <a:pt x="65" y="27"/>
                    </a:cubicBezTo>
                    <a:cubicBezTo>
                      <a:pt x="65" y="27"/>
                      <a:pt x="65" y="27"/>
                      <a:pt x="65" y="27"/>
                    </a:cubicBezTo>
                    <a:cubicBezTo>
                      <a:pt x="63" y="23"/>
                      <a:pt x="63" y="23"/>
                      <a:pt x="63" y="23"/>
                    </a:cubicBezTo>
                    <a:cubicBezTo>
                      <a:pt x="63" y="22"/>
                      <a:pt x="63" y="22"/>
                      <a:pt x="64" y="22"/>
                    </a:cubicBezTo>
                    <a:cubicBezTo>
                      <a:pt x="66" y="20"/>
                      <a:pt x="66" y="20"/>
                      <a:pt x="66" y="20"/>
                    </a:cubicBezTo>
                    <a:cubicBezTo>
                      <a:pt x="66" y="20"/>
                      <a:pt x="66" y="20"/>
                      <a:pt x="66" y="19"/>
                    </a:cubicBezTo>
                    <a:cubicBezTo>
                      <a:pt x="67" y="18"/>
                      <a:pt x="67" y="18"/>
                      <a:pt x="67" y="18"/>
                    </a:cubicBezTo>
                    <a:cubicBezTo>
                      <a:pt x="67" y="18"/>
                      <a:pt x="66" y="18"/>
                      <a:pt x="66" y="18"/>
                    </a:cubicBezTo>
                    <a:cubicBezTo>
                      <a:pt x="66" y="18"/>
                      <a:pt x="66" y="18"/>
                      <a:pt x="66" y="18"/>
                    </a:cubicBezTo>
                    <a:cubicBezTo>
                      <a:pt x="66" y="17"/>
                      <a:pt x="65" y="17"/>
                      <a:pt x="65" y="17"/>
                    </a:cubicBezTo>
                    <a:cubicBezTo>
                      <a:pt x="64" y="18"/>
                      <a:pt x="64" y="18"/>
                      <a:pt x="64" y="18"/>
                    </a:cubicBezTo>
                    <a:cubicBezTo>
                      <a:pt x="64" y="18"/>
                      <a:pt x="64" y="17"/>
                      <a:pt x="64" y="17"/>
                    </a:cubicBezTo>
                    <a:cubicBezTo>
                      <a:pt x="64" y="17"/>
                      <a:pt x="64" y="17"/>
                      <a:pt x="64" y="17"/>
                    </a:cubicBezTo>
                    <a:cubicBezTo>
                      <a:pt x="63" y="17"/>
                      <a:pt x="64" y="17"/>
                      <a:pt x="64" y="17"/>
                    </a:cubicBezTo>
                    <a:cubicBezTo>
                      <a:pt x="67" y="15"/>
                      <a:pt x="67" y="15"/>
                      <a:pt x="67" y="15"/>
                    </a:cubicBezTo>
                    <a:cubicBezTo>
                      <a:pt x="67" y="15"/>
                      <a:pt x="67" y="15"/>
                      <a:pt x="67" y="15"/>
                    </a:cubicBezTo>
                    <a:cubicBezTo>
                      <a:pt x="67" y="15"/>
                      <a:pt x="67" y="15"/>
                      <a:pt x="67" y="15"/>
                    </a:cubicBezTo>
                    <a:cubicBezTo>
                      <a:pt x="66" y="15"/>
                      <a:pt x="66" y="15"/>
                      <a:pt x="66" y="15"/>
                    </a:cubicBezTo>
                    <a:cubicBezTo>
                      <a:pt x="66" y="15"/>
                      <a:pt x="66" y="13"/>
                      <a:pt x="66" y="13"/>
                    </a:cubicBezTo>
                    <a:cubicBezTo>
                      <a:pt x="66" y="12"/>
                      <a:pt x="66" y="12"/>
                      <a:pt x="66" y="12"/>
                    </a:cubicBezTo>
                    <a:cubicBezTo>
                      <a:pt x="66" y="12"/>
                      <a:pt x="67" y="12"/>
                      <a:pt x="67" y="12"/>
                    </a:cubicBezTo>
                    <a:cubicBezTo>
                      <a:pt x="70" y="9"/>
                      <a:pt x="70" y="9"/>
                      <a:pt x="70" y="9"/>
                    </a:cubicBezTo>
                    <a:cubicBezTo>
                      <a:pt x="71" y="9"/>
                      <a:pt x="71" y="9"/>
                      <a:pt x="71" y="9"/>
                    </a:cubicBezTo>
                    <a:cubicBezTo>
                      <a:pt x="70" y="7"/>
                      <a:pt x="70" y="7"/>
                      <a:pt x="70" y="7"/>
                    </a:cubicBezTo>
                    <a:cubicBezTo>
                      <a:pt x="69" y="7"/>
                      <a:pt x="69" y="7"/>
                      <a:pt x="69" y="7"/>
                    </a:cubicBezTo>
                    <a:cubicBezTo>
                      <a:pt x="69" y="6"/>
                      <a:pt x="69" y="6"/>
                      <a:pt x="69" y="6"/>
                    </a:cubicBezTo>
                    <a:cubicBezTo>
                      <a:pt x="69" y="6"/>
                      <a:pt x="69" y="6"/>
                      <a:pt x="69" y="6"/>
                    </a:cubicBezTo>
                    <a:cubicBezTo>
                      <a:pt x="63" y="4"/>
                      <a:pt x="63" y="4"/>
                      <a:pt x="63" y="4"/>
                    </a:cubicBezTo>
                    <a:cubicBezTo>
                      <a:pt x="63" y="4"/>
                      <a:pt x="63" y="4"/>
                      <a:pt x="63" y="4"/>
                    </a:cubicBezTo>
                    <a:cubicBezTo>
                      <a:pt x="63" y="3"/>
                      <a:pt x="63" y="3"/>
                      <a:pt x="63" y="3"/>
                    </a:cubicBezTo>
                    <a:cubicBezTo>
                      <a:pt x="63" y="3"/>
                      <a:pt x="63" y="3"/>
                      <a:pt x="62" y="3"/>
                    </a:cubicBezTo>
                    <a:cubicBezTo>
                      <a:pt x="61" y="3"/>
                      <a:pt x="61" y="3"/>
                      <a:pt x="61" y="3"/>
                    </a:cubicBezTo>
                    <a:cubicBezTo>
                      <a:pt x="61" y="3"/>
                      <a:pt x="61" y="2"/>
                      <a:pt x="61" y="2"/>
                    </a:cubicBezTo>
                    <a:cubicBezTo>
                      <a:pt x="61" y="2"/>
                      <a:pt x="61" y="2"/>
                      <a:pt x="61" y="2"/>
                    </a:cubicBezTo>
                    <a:cubicBezTo>
                      <a:pt x="61" y="2"/>
                      <a:pt x="61" y="2"/>
                      <a:pt x="60" y="2"/>
                    </a:cubicBezTo>
                    <a:cubicBezTo>
                      <a:pt x="60" y="1"/>
                      <a:pt x="60" y="1"/>
                      <a:pt x="60" y="1"/>
                    </a:cubicBezTo>
                    <a:cubicBezTo>
                      <a:pt x="60" y="1"/>
                      <a:pt x="60" y="1"/>
                      <a:pt x="60" y="1"/>
                    </a:cubicBezTo>
                    <a:cubicBezTo>
                      <a:pt x="60" y="1"/>
                      <a:pt x="60" y="1"/>
                      <a:pt x="60" y="1"/>
                    </a:cubicBezTo>
                    <a:cubicBezTo>
                      <a:pt x="60" y="1"/>
                      <a:pt x="59" y="0"/>
                      <a:pt x="59" y="0"/>
                    </a:cubicBezTo>
                    <a:cubicBezTo>
                      <a:pt x="59" y="1"/>
                      <a:pt x="59" y="1"/>
                      <a:pt x="59" y="1"/>
                    </a:cubicBezTo>
                    <a:cubicBezTo>
                      <a:pt x="59" y="1"/>
                      <a:pt x="58" y="1"/>
                      <a:pt x="58" y="1"/>
                    </a:cubicBezTo>
                    <a:cubicBezTo>
                      <a:pt x="58" y="0"/>
                      <a:pt x="58" y="0"/>
                      <a:pt x="58" y="0"/>
                    </a:cubicBezTo>
                    <a:cubicBezTo>
                      <a:pt x="57" y="0"/>
                      <a:pt x="57" y="0"/>
                      <a:pt x="57" y="1"/>
                    </a:cubicBezTo>
                    <a:cubicBezTo>
                      <a:pt x="57" y="1"/>
                      <a:pt x="57" y="1"/>
                      <a:pt x="57" y="1"/>
                    </a:cubicBezTo>
                    <a:cubicBezTo>
                      <a:pt x="57" y="1"/>
                      <a:pt x="56" y="1"/>
                      <a:pt x="56" y="1"/>
                    </a:cubicBezTo>
                    <a:cubicBezTo>
                      <a:pt x="56" y="1"/>
                      <a:pt x="56" y="1"/>
                      <a:pt x="56" y="1"/>
                    </a:cubicBezTo>
                    <a:cubicBezTo>
                      <a:pt x="56" y="1"/>
                      <a:pt x="56" y="1"/>
                      <a:pt x="56" y="1"/>
                    </a:cubicBezTo>
                    <a:cubicBezTo>
                      <a:pt x="56" y="1"/>
                      <a:pt x="56" y="1"/>
                      <a:pt x="56" y="1"/>
                    </a:cubicBezTo>
                    <a:cubicBezTo>
                      <a:pt x="56" y="1"/>
                      <a:pt x="55" y="1"/>
                      <a:pt x="55" y="1"/>
                    </a:cubicBezTo>
                    <a:cubicBezTo>
                      <a:pt x="55" y="2"/>
                      <a:pt x="55" y="2"/>
                      <a:pt x="55" y="2"/>
                    </a:cubicBezTo>
                    <a:cubicBezTo>
                      <a:pt x="55" y="2"/>
                      <a:pt x="54" y="2"/>
                      <a:pt x="54" y="2"/>
                    </a:cubicBezTo>
                    <a:cubicBezTo>
                      <a:pt x="54" y="2"/>
                      <a:pt x="54" y="2"/>
                      <a:pt x="54" y="2"/>
                    </a:cubicBezTo>
                    <a:cubicBezTo>
                      <a:pt x="54" y="2"/>
                      <a:pt x="54" y="2"/>
                      <a:pt x="54" y="2"/>
                    </a:cubicBezTo>
                    <a:cubicBezTo>
                      <a:pt x="53" y="3"/>
                      <a:pt x="53" y="3"/>
                      <a:pt x="53" y="3"/>
                    </a:cubicBezTo>
                    <a:cubicBezTo>
                      <a:pt x="53" y="3"/>
                      <a:pt x="52" y="3"/>
                      <a:pt x="52" y="3"/>
                    </a:cubicBezTo>
                    <a:cubicBezTo>
                      <a:pt x="51" y="2"/>
                      <a:pt x="51" y="2"/>
                      <a:pt x="51" y="2"/>
                    </a:cubicBezTo>
                    <a:cubicBezTo>
                      <a:pt x="51" y="2"/>
                      <a:pt x="50" y="2"/>
                      <a:pt x="50" y="2"/>
                    </a:cubicBezTo>
                    <a:cubicBezTo>
                      <a:pt x="49" y="2"/>
                      <a:pt x="49" y="2"/>
                      <a:pt x="49" y="2"/>
                    </a:cubicBezTo>
                    <a:cubicBezTo>
                      <a:pt x="49" y="2"/>
                      <a:pt x="49" y="2"/>
                      <a:pt x="49" y="2"/>
                    </a:cubicBezTo>
                    <a:cubicBezTo>
                      <a:pt x="48" y="2"/>
                      <a:pt x="48" y="2"/>
                      <a:pt x="48" y="2"/>
                    </a:cubicBezTo>
                    <a:cubicBezTo>
                      <a:pt x="48" y="2"/>
                      <a:pt x="48" y="3"/>
                      <a:pt x="47" y="3"/>
                    </a:cubicBezTo>
                    <a:cubicBezTo>
                      <a:pt x="47" y="4"/>
                      <a:pt x="47" y="4"/>
                      <a:pt x="47" y="4"/>
                    </a:cubicBezTo>
                    <a:cubicBezTo>
                      <a:pt x="47" y="4"/>
                      <a:pt x="47" y="4"/>
                      <a:pt x="47" y="4"/>
                    </a:cubicBezTo>
                    <a:cubicBezTo>
                      <a:pt x="47" y="4"/>
                      <a:pt x="46" y="4"/>
                      <a:pt x="46" y="4"/>
                    </a:cubicBezTo>
                    <a:cubicBezTo>
                      <a:pt x="46" y="4"/>
                      <a:pt x="46" y="4"/>
                      <a:pt x="46" y="4"/>
                    </a:cubicBezTo>
                    <a:cubicBezTo>
                      <a:pt x="46" y="5"/>
                      <a:pt x="46" y="5"/>
                      <a:pt x="46" y="5"/>
                    </a:cubicBezTo>
                    <a:cubicBezTo>
                      <a:pt x="46" y="5"/>
                      <a:pt x="46" y="5"/>
                      <a:pt x="46" y="5"/>
                    </a:cubicBezTo>
                    <a:cubicBezTo>
                      <a:pt x="45" y="5"/>
                      <a:pt x="45" y="5"/>
                      <a:pt x="45" y="5"/>
                    </a:cubicBezTo>
                    <a:cubicBezTo>
                      <a:pt x="45" y="5"/>
                      <a:pt x="45" y="5"/>
                      <a:pt x="45" y="5"/>
                    </a:cubicBezTo>
                    <a:cubicBezTo>
                      <a:pt x="45" y="5"/>
                      <a:pt x="45" y="5"/>
                      <a:pt x="45" y="5"/>
                    </a:cubicBezTo>
                    <a:cubicBezTo>
                      <a:pt x="44" y="5"/>
                      <a:pt x="44" y="5"/>
                      <a:pt x="44" y="5"/>
                    </a:cubicBezTo>
                    <a:cubicBezTo>
                      <a:pt x="44" y="5"/>
                      <a:pt x="44" y="6"/>
                      <a:pt x="43" y="6"/>
                    </a:cubicBezTo>
                    <a:cubicBezTo>
                      <a:pt x="43" y="6"/>
                      <a:pt x="43" y="6"/>
                      <a:pt x="43" y="6"/>
                    </a:cubicBezTo>
                    <a:cubicBezTo>
                      <a:pt x="43" y="6"/>
                      <a:pt x="43" y="6"/>
                      <a:pt x="43" y="6"/>
                    </a:cubicBezTo>
                    <a:cubicBezTo>
                      <a:pt x="43" y="6"/>
                      <a:pt x="43" y="6"/>
                      <a:pt x="43" y="7"/>
                    </a:cubicBezTo>
                    <a:cubicBezTo>
                      <a:pt x="44" y="7"/>
                      <a:pt x="44" y="7"/>
                      <a:pt x="44" y="7"/>
                    </a:cubicBezTo>
                    <a:cubicBezTo>
                      <a:pt x="44" y="7"/>
                      <a:pt x="44" y="7"/>
                      <a:pt x="44" y="7"/>
                    </a:cubicBezTo>
                    <a:cubicBezTo>
                      <a:pt x="43" y="8"/>
                      <a:pt x="43" y="8"/>
                      <a:pt x="43" y="8"/>
                    </a:cubicBezTo>
                    <a:cubicBezTo>
                      <a:pt x="43" y="8"/>
                      <a:pt x="43" y="8"/>
                      <a:pt x="43" y="8"/>
                    </a:cubicBezTo>
                    <a:cubicBezTo>
                      <a:pt x="43" y="9"/>
                      <a:pt x="43" y="9"/>
                      <a:pt x="43" y="9"/>
                    </a:cubicBezTo>
                    <a:cubicBezTo>
                      <a:pt x="43" y="9"/>
                      <a:pt x="43" y="9"/>
                      <a:pt x="43" y="9"/>
                    </a:cubicBezTo>
                    <a:cubicBezTo>
                      <a:pt x="42" y="10"/>
                      <a:pt x="42" y="10"/>
                      <a:pt x="42" y="10"/>
                    </a:cubicBezTo>
                    <a:cubicBezTo>
                      <a:pt x="42" y="10"/>
                      <a:pt x="42" y="10"/>
                      <a:pt x="42" y="10"/>
                    </a:cubicBezTo>
                    <a:cubicBezTo>
                      <a:pt x="42" y="11"/>
                      <a:pt x="42" y="11"/>
                      <a:pt x="42" y="11"/>
                    </a:cubicBezTo>
                    <a:cubicBezTo>
                      <a:pt x="42" y="11"/>
                      <a:pt x="42" y="11"/>
                      <a:pt x="42" y="11"/>
                    </a:cubicBezTo>
                    <a:cubicBezTo>
                      <a:pt x="42" y="12"/>
                      <a:pt x="42" y="12"/>
                      <a:pt x="42" y="12"/>
                    </a:cubicBezTo>
                    <a:cubicBezTo>
                      <a:pt x="42" y="12"/>
                      <a:pt x="42" y="12"/>
                      <a:pt x="42" y="12"/>
                    </a:cubicBezTo>
                    <a:cubicBezTo>
                      <a:pt x="42" y="15"/>
                      <a:pt x="42" y="15"/>
                      <a:pt x="42" y="15"/>
                    </a:cubicBezTo>
                    <a:cubicBezTo>
                      <a:pt x="42" y="16"/>
                      <a:pt x="42" y="16"/>
                      <a:pt x="42" y="16"/>
                    </a:cubicBezTo>
                    <a:cubicBezTo>
                      <a:pt x="42" y="16"/>
                      <a:pt x="42" y="16"/>
                      <a:pt x="42" y="16"/>
                    </a:cubicBezTo>
                    <a:cubicBezTo>
                      <a:pt x="42" y="16"/>
                      <a:pt x="42" y="17"/>
                      <a:pt x="41" y="17"/>
                    </a:cubicBezTo>
                    <a:cubicBezTo>
                      <a:pt x="41" y="17"/>
                      <a:pt x="41" y="17"/>
                      <a:pt x="41" y="17"/>
                    </a:cubicBezTo>
                    <a:cubicBezTo>
                      <a:pt x="41" y="17"/>
                      <a:pt x="41" y="18"/>
                      <a:pt x="40" y="17"/>
                    </a:cubicBezTo>
                    <a:cubicBezTo>
                      <a:pt x="40" y="17"/>
                      <a:pt x="40" y="17"/>
                      <a:pt x="40" y="17"/>
                    </a:cubicBezTo>
                    <a:cubicBezTo>
                      <a:pt x="40" y="17"/>
                      <a:pt x="40" y="17"/>
                      <a:pt x="40" y="17"/>
                    </a:cubicBezTo>
                    <a:cubicBezTo>
                      <a:pt x="39" y="17"/>
                      <a:pt x="39" y="17"/>
                      <a:pt x="39" y="17"/>
                    </a:cubicBezTo>
                    <a:cubicBezTo>
                      <a:pt x="39" y="17"/>
                      <a:pt x="39" y="17"/>
                      <a:pt x="39" y="18"/>
                    </a:cubicBezTo>
                    <a:cubicBezTo>
                      <a:pt x="38" y="18"/>
                      <a:pt x="38" y="18"/>
                      <a:pt x="38" y="18"/>
                    </a:cubicBezTo>
                    <a:cubicBezTo>
                      <a:pt x="38" y="18"/>
                      <a:pt x="37" y="19"/>
                      <a:pt x="37" y="19"/>
                    </a:cubicBezTo>
                    <a:cubicBezTo>
                      <a:pt x="37" y="19"/>
                      <a:pt x="37" y="19"/>
                      <a:pt x="37" y="19"/>
                    </a:cubicBezTo>
                    <a:cubicBezTo>
                      <a:pt x="37" y="19"/>
                      <a:pt x="37" y="19"/>
                      <a:pt x="37" y="19"/>
                    </a:cubicBezTo>
                    <a:cubicBezTo>
                      <a:pt x="37" y="21"/>
                      <a:pt x="37" y="21"/>
                      <a:pt x="37" y="21"/>
                    </a:cubicBezTo>
                    <a:cubicBezTo>
                      <a:pt x="37" y="21"/>
                      <a:pt x="37" y="21"/>
                      <a:pt x="37" y="21"/>
                    </a:cubicBezTo>
                    <a:cubicBezTo>
                      <a:pt x="36" y="21"/>
                      <a:pt x="36" y="21"/>
                      <a:pt x="36" y="21"/>
                    </a:cubicBezTo>
                    <a:cubicBezTo>
                      <a:pt x="36" y="21"/>
                      <a:pt x="36" y="21"/>
                      <a:pt x="35" y="22"/>
                    </a:cubicBezTo>
                    <a:cubicBezTo>
                      <a:pt x="35" y="22"/>
                      <a:pt x="35" y="22"/>
                      <a:pt x="35" y="22"/>
                    </a:cubicBezTo>
                    <a:cubicBezTo>
                      <a:pt x="35" y="22"/>
                      <a:pt x="35" y="22"/>
                      <a:pt x="35" y="22"/>
                    </a:cubicBezTo>
                    <a:cubicBezTo>
                      <a:pt x="35" y="22"/>
                      <a:pt x="35" y="22"/>
                      <a:pt x="35" y="22"/>
                    </a:cubicBezTo>
                    <a:cubicBezTo>
                      <a:pt x="34" y="21"/>
                      <a:pt x="34" y="21"/>
                      <a:pt x="34" y="21"/>
                    </a:cubicBezTo>
                    <a:cubicBezTo>
                      <a:pt x="34" y="21"/>
                      <a:pt x="34" y="21"/>
                      <a:pt x="34" y="21"/>
                    </a:cubicBezTo>
                    <a:cubicBezTo>
                      <a:pt x="30" y="20"/>
                      <a:pt x="30" y="20"/>
                      <a:pt x="30" y="20"/>
                    </a:cubicBezTo>
                    <a:cubicBezTo>
                      <a:pt x="30" y="20"/>
                      <a:pt x="30" y="19"/>
                      <a:pt x="30" y="19"/>
                    </a:cubicBezTo>
                    <a:cubicBezTo>
                      <a:pt x="30" y="19"/>
                      <a:pt x="29" y="19"/>
                      <a:pt x="29" y="19"/>
                    </a:cubicBezTo>
                    <a:cubicBezTo>
                      <a:pt x="29" y="19"/>
                      <a:pt x="29" y="19"/>
                      <a:pt x="29" y="19"/>
                    </a:cubicBezTo>
                    <a:cubicBezTo>
                      <a:pt x="29" y="19"/>
                      <a:pt x="29" y="19"/>
                      <a:pt x="29" y="19"/>
                    </a:cubicBezTo>
                    <a:cubicBezTo>
                      <a:pt x="28" y="18"/>
                      <a:pt x="28" y="18"/>
                      <a:pt x="28" y="18"/>
                    </a:cubicBezTo>
                    <a:cubicBezTo>
                      <a:pt x="28" y="18"/>
                      <a:pt x="28" y="18"/>
                      <a:pt x="28" y="18"/>
                    </a:cubicBezTo>
                    <a:cubicBezTo>
                      <a:pt x="27" y="18"/>
                      <a:pt x="27" y="18"/>
                      <a:pt x="27" y="18"/>
                    </a:cubicBezTo>
                    <a:cubicBezTo>
                      <a:pt x="27" y="18"/>
                      <a:pt x="27" y="18"/>
                      <a:pt x="27" y="18"/>
                    </a:cubicBezTo>
                    <a:cubicBezTo>
                      <a:pt x="27" y="18"/>
                      <a:pt x="27" y="18"/>
                      <a:pt x="27" y="18"/>
                    </a:cubicBezTo>
                    <a:cubicBezTo>
                      <a:pt x="26" y="18"/>
                      <a:pt x="26" y="18"/>
                      <a:pt x="26" y="18"/>
                    </a:cubicBezTo>
                    <a:cubicBezTo>
                      <a:pt x="26" y="20"/>
                      <a:pt x="26" y="20"/>
                      <a:pt x="26" y="20"/>
                    </a:cubicBezTo>
                    <a:cubicBezTo>
                      <a:pt x="26" y="20"/>
                      <a:pt x="25" y="20"/>
                      <a:pt x="25" y="20"/>
                    </a:cubicBezTo>
                    <a:cubicBezTo>
                      <a:pt x="25" y="20"/>
                      <a:pt x="25" y="20"/>
                      <a:pt x="25" y="20"/>
                    </a:cubicBezTo>
                    <a:cubicBezTo>
                      <a:pt x="24" y="20"/>
                      <a:pt x="24" y="20"/>
                      <a:pt x="24" y="20"/>
                    </a:cubicBezTo>
                    <a:cubicBezTo>
                      <a:pt x="23" y="20"/>
                      <a:pt x="23" y="20"/>
                      <a:pt x="23" y="20"/>
                    </a:cubicBezTo>
                    <a:cubicBezTo>
                      <a:pt x="23" y="20"/>
                      <a:pt x="23" y="20"/>
                      <a:pt x="23" y="21"/>
                    </a:cubicBezTo>
                    <a:cubicBezTo>
                      <a:pt x="22" y="21"/>
                      <a:pt x="22" y="21"/>
                      <a:pt x="22" y="21"/>
                    </a:cubicBezTo>
                    <a:cubicBezTo>
                      <a:pt x="22" y="21"/>
                      <a:pt x="22" y="21"/>
                      <a:pt x="22" y="21"/>
                    </a:cubicBezTo>
                    <a:cubicBezTo>
                      <a:pt x="21" y="21"/>
                      <a:pt x="21" y="21"/>
                      <a:pt x="21" y="21"/>
                    </a:cubicBezTo>
                    <a:cubicBezTo>
                      <a:pt x="21" y="21"/>
                      <a:pt x="21" y="21"/>
                      <a:pt x="21" y="21"/>
                    </a:cubicBezTo>
                    <a:cubicBezTo>
                      <a:pt x="20" y="20"/>
                      <a:pt x="20" y="20"/>
                      <a:pt x="20" y="20"/>
                    </a:cubicBezTo>
                    <a:cubicBezTo>
                      <a:pt x="20" y="20"/>
                      <a:pt x="19" y="20"/>
                      <a:pt x="19" y="20"/>
                    </a:cubicBezTo>
                    <a:cubicBezTo>
                      <a:pt x="19" y="20"/>
                      <a:pt x="19" y="20"/>
                      <a:pt x="19" y="20"/>
                    </a:cubicBezTo>
                    <a:cubicBezTo>
                      <a:pt x="18" y="20"/>
                      <a:pt x="18" y="20"/>
                      <a:pt x="18" y="20"/>
                    </a:cubicBezTo>
                    <a:cubicBezTo>
                      <a:pt x="17" y="20"/>
                      <a:pt x="17" y="20"/>
                      <a:pt x="17" y="20"/>
                    </a:cubicBezTo>
                    <a:cubicBezTo>
                      <a:pt x="17" y="20"/>
                      <a:pt x="17" y="20"/>
                      <a:pt x="17" y="20"/>
                    </a:cubicBezTo>
                    <a:cubicBezTo>
                      <a:pt x="16" y="20"/>
                      <a:pt x="16" y="20"/>
                      <a:pt x="16" y="20"/>
                    </a:cubicBezTo>
                    <a:cubicBezTo>
                      <a:pt x="16" y="20"/>
                      <a:pt x="16" y="20"/>
                      <a:pt x="16" y="20"/>
                    </a:cubicBezTo>
                    <a:cubicBezTo>
                      <a:pt x="15" y="20"/>
                      <a:pt x="15" y="20"/>
                      <a:pt x="15" y="20"/>
                    </a:cubicBezTo>
                    <a:cubicBezTo>
                      <a:pt x="15" y="20"/>
                      <a:pt x="15" y="20"/>
                      <a:pt x="15" y="19"/>
                    </a:cubicBezTo>
                    <a:cubicBezTo>
                      <a:pt x="15" y="19"/>
                      <a:pt x="15" y="19"/>
                      <a:pt x="15" y="19"/>
                    </a:cubicBezTo>
                    <a:cubicBezTo>
                      <a:pt x="15" y="19"/>
                      <a:pt x="15" y="18"/>
                      <a:pt x="15" y="18"/>
                    </a:cubicBezTo>
                    <a:cubicBezTo>
                      <a:pt x="14" y="17"/>
                      <a:pt x="14" y="17"/>
                      <a:pt x="14" y="17"/>
                    </a:cubicBezTo>
                    <a:cubicBezTo>
                      <a:pt x="14" y="17"/>
                      <a:pt x="13" y="17"/>
                      <a:pt x="13" y="17"/>
                    </a:cubicBezTo>
                    <a:cubicBezTo>
                      <a:pt x="13" y="16"/>
                      <a:pt x="13" y="16"/>
                      <a:pt x="13" y="16"/>
                    </a:cubicBezTo>
                    <a:cubicBezTo>
                      <a:pt x="13" y="16"/>
                      <a:pt x="13" y="16"/>
                      <a:pt x="12" y="15"/>
                    </a:cubicBezTo>
                    <a:cubicBezTo>
                      <a:pt x="10" y="13"/>
                      <a:pt x="10" y="13"/>
                      <a:pt x="10" y="13"/>
                    </a:cubicBezTo>
                    <a:cubicBezTo>
                      <a:pt x="10" y="12"/>
                      <a:pt x="10" y="12"/>
                      <a:pt x="10" y="12"/>
                    </a:cubicBezTo>
                    <a:cubicBezTo>
                      <a:pt x="8" y="11"/>
                      <a:pt x="8" y="11"/>
                      <a:pt x="8" y="11"/>
                    </a:cubicBezTo>
                    <a:cubicBezTo>
                      <a:pt x="8" y="11"/>
                      <a:pt x="7" y="11"/>
                      <a:pt x="7" y="11"/>
                    </a:cubicBezTo>
                    <a:cubicBezTo>
                      <a:pt x="6" y="11"/>
                      <a:pt x="6" y="11"/>
                      <a:pt x="6" y="11"/>
                    </a:cubicBezTo>
                    <a:cubicBezTo>
                      <a:pt x="6" y="11"/>
                      <a:pt x="6" y="11"/>
                      <a:pt x="6" y="11"/>
                    </a:cubicBezTo>
                    <a:cubicBezTo>
                      <a:pt x="5" y="12"/>
                      <a:pt x="5" y="12"/>
                      <a:pt x="5" y="12"/>
                    </a:cubicBezTo>
                    <a:cubicBezTo>
                      <a:pt x="4" y="12"/>
                      <a:pt x="4" y="12"/>
                      <a:pt x="5" y="12"/>
                    </a:cubicBezTo>
                    <a:cubicBezTo>
                      <a:pt x="5" y="13"/>
                      <a:pt x="5" y="13"/>
                      <a:pt x="5" y="13"/>
                    </a:cubicBezTo>
                    <a:cubicBezTo>
                      <a:pt x="5" y="13"/>
                      <a:pt x="5" y="13"/>
                      <a:pt x="5" y="13"/>
                    </a:cubicBezTo>
                    <a:cubicBezTo>
                      <a:pt x="5" y="15"/>
                      <a:pt x="5" y="15"/>
                      <a:pt x="5" y="15"/>
                    </a:cubicBezTo>
                    <a:cubicBezTo>
                      <a:pt x="5" y="15"/>
                      <a:pt x="5" y="15"/>
                      <a:pt x="5" y="15"/>
                    </a:cubicBezTo>
                    <a:cubicBezTo>
                      <a:pt x="2" y="13"/>
                      <a:pt x="2" y="13"/>
                      <a:pt x="2" y="13"/>
                    </a:cubicBezTo>
                    <a:cubicBezTo>
                      <a:pt x="2" y="13"/>
                      <a:pt x="2" y="13"/>
                      <a:pt x="2" y="13"/>
                    </a:cubicBezTo>
                    <a:cubicBezTo>
                      <a:pt x="1" y="15"/>
                      <a:pt x="1" y="15"/>
                      <a:pt x="1" y="15"/>
                    </a:cubicBezTo>
                    <a:cubicBezTo>
                      <a:pt x="0" y="15"/>
                      <a:pt x="1" y="15"/>
                      <a:pt x="0" y="15"/>
                    </a:cubicBezTo>
                    <a:cubicBezTo>
                      <a:pt x="0" y="15"/>
                      <a:pt x="1" y="15"/>
                      <a:pt x="1" y="15"/>
                    </a:cubicBezTo>
                    <a:cubicBezTo>
                      <a:pt x="2" y="15"/>
                      <a:pt x="2" y="15"/>
                      <a:pt x="2" y="15"/>
                    </a:cubicBezTo>
                    <a:cubicBezTo>
                      <a:pt x="2" y="15"/>
                      <a:pt x="2" y="15"/>
                      <a:pt x="2" y="15"/>
                    </a:cubicBezTo>
                    <a:cubicBezTo>
                      <a:pt x="3" y="16"/>
                      <a:pt x="3" y="16"/>
                      <a:pt x="3" y="16"/>
                    </a:cubicBezTo>
                    <a:cubicBezTo>
                      <a:pt x="3" y="16"/>
                      <a:pt x="3" y="16"/>
                      <a:pt x="3" y="16"/>
                    </a:cubicBezTo>
                    <a:cubicBezTo>
                      <a:pt x="3" y="16"/>
                      <a:pt x="3" y="16"/>
                      <a:pt x="3" y="16"/>
                    </a:cubicBezTo>
                    <a:cubicBezTo>
                      <a:pt x="3" y="16"/>
                      <a:pt x="3" y="17"/>
                      <a:pt x="3" y="17"/>
                    </a:cubicBezTo>
                    <a:cubicBezTo>
                      <a:pt x="3" y="17"/>
                      <a:pt x="3" y="17"/>
                      <a:pt x="3" y="17"/>
                    </a:cubicBezTo>
                    <a:cubicBezTo>
                      <a:pt x="3" y="17"/>
                      <a:pt x="3" y="17"/>
                      <a:pt x="4" y="17"/>
                    </a:cubicBezTo>
                    <a:cubicBezTo>
                      <a:pt x="4" y="17"/>
                      <a:pt x="4" y="17"/>
                      <a:pt x="4" y="17"/>
                    </a:cubicBezTo>
                    <a:cubicBezTo>
                      <a:pt x="4" y="17"/>
                      <a:pt x="5" y="18"/>
                      <a:pt x="5" y="18"/>
                    </a:cubicBezTo>
                    <a:cubicBezTo>
                      <a:pt x="6" y="18"/>
                      <a:pt x="6" y="18"/>
                      <a:pt x="6" y="18"/>
                    </a:cubicBezTo>
                    <a:cubicBezTo>
                      <a:pt x="6" y="18"/>
                      <a:pt x="6" y="19"/>
                      <a:pt x="6" y="19"/>
                    </a:cubicBezTo>
                    <a:cubicBezTo>
                      <a:pt x="6" y="19"/>
                      <a:pt x="6" y="19"/>
                      <a:pt x="6" y="19"/>
                    </a:cubicBezTo>
                    <a:cubicBezTo>
                      <a:pt x="6" y="19"/>
                      <a:pt x="6" y="19"/>
                      <a:pt x="7" y="19"/>
                    </a:cubicBezTo>
                    <a:cubicBezTo>
                      <a:pt x="7" y="19"/>
                      <a:pt x="7" y="19"/>
                      <a:pt x="7" y="19"/>
                    </a:cubicBezTo>
                    <a:cubicBezTo>
                      <a:pt x="7" y="19"/>
                      <a:pt x="7" y="19"/>
                      <a:pt x="7" y="19"/>
                    </a:cubicBezTo>
                    <a:cubicBezTo>
                      <a:pt x="7" y="20"/>
                      <a:pt x="7" y="20"/>
                      <a:pt x="7" y="20"/>
                    </a:cubicBezTo>
                    <a:cubicBezTo>
                      <a:pt x="7" y="20"/>
                      <a:pt x="8" y="20"/>
                      <a:pt x="8" y="20"/>
                    </a:cubicBezTo>
                    <a:cubicBezTo>
                      <a:pt x="8" y="20"/>
                      <a:pt x="8" y="20"/>
                      <a:pt x="8" y="20"/>
                    </a:cubicBezTo>
                    <a:cubicBezTo>
                      <a:pt x="8" y="20"/>
                      <a:pt x="8" y="20"/>
                      <a:pt x="8" y="20"/>
                    </a:cubicBezTo>
                    <a:cubicBezTo>
                      <a:pt x="9" y="20"/>
                      <a:pt x="9" y="20"/>
                      <a:pt x="9" y="20"/>
                    </a:cubicBezTo>
                    <a:cubicBezTo>
                      <a:pt x="9" y="21"/>
                      <a:pt x="9" y="21"/>
                      <a:pt x="9" y="21"/>
                    </a:cubicBezTo>
                    <a:cubicBezTo>
                      <a:pt x="10" y="21"/>
                      <a:pt x="10" y="21"/>
                      <a:pt x="10" y="21"/>
                    </a:cubicBezTo>
                    <a:cubicBezTo>
                      <a:pt x="10" y="21"/>
                      <a:pt x="10" y="21"/>
                      <a:pt x="10" y="21"/>
                    </a:cubicBezTo>
                    <a:cubicBezTo>
                      <a:pt x="10" y="21"/>
                      <a:pt x="10" y="22"/>
                      <a:pt x="10" y="22"/>
                    </a:cubicBezTo>
                    <a:cubicBezTo>
                      <a:pt x="11" y="22"/>
                      <a:pt x="11" y="22"/>
                      <a:pt x="11" y="22"/>
                    </a:cubicBezTo>
                    <a:cubicBezTo>
                      <a:pt x="11" y="22"/>
                      <a:pt x="11" y="22"/>
                      <a:pt x="11" y="22"/>
                    </a:cubicBezTo>
                    <a:cubicBezTo>
                      <a:pt x="12" y="22"/>
                      <a:pt x="12" y="22"/>
                      <a:pt x="12" y="22"/>
                    </a:cubicBezTo>
                    <a:cubicBezTo>
                      <a:pt x="12" y="22"/>
                      <a:pt x="12" y="22"/>
                      <a:pt x="12" y="22"/>
                    </a:cubicBezTo>
                    <a:cubicBezTo>
                      <a:pt x="12" y="23"/>
                      <a:pt x="12" y="23"/>
                      <a:pt x="12" y="23"/>
                    </a:cubicBezTo>
                    <a:cubicBezTo>
                      <a:pt x="12" y="23"/>
                      <a:pt x="13" y="23"/>
                      <a:pt x="13" y="23"/>
                    </a:cubicBezTo>
                    <a:cubicBezTo>
                      <a:pt x="14" y="23"/>
                      <a:pt x="14" y="23"/>
                      <a:pt x="14" y="23"/>
                    </a:cubicBezTo>
                    <a:cubicBezTo>
                      <a:pt x="14" y="23"/>
                      <a:pt x="15" y="23"/>
                      <a:pt x="15" y="23"/>
                    </a:cubicBezTo>
                    <a:cubicBezTo>
                      <a:pt x="16" y="24"/>
                      <a:pt x="16" y="24"/>
                      <a:pt x="16" y="24"/>
                    </a:cubicBezTo>
                    <a:cubicBezTo>
                      <a:pt x="16" y="24"/>
                      <a:pt x="16" y="24"/>
                      <a:pt x="16" y="24"/>
                    </a:cubicBezTo>
                    <a:cubicBezTo>
                      <a:pt x="17" y="24"/>
                      <a:pt x="17" y="24"/>
                      <a:pt x="17" y="24"/>
                    </a:cubicBezTo>
                    <a:cubicBezTo>
                      <a:pt x="17" y="24"/>
                      <a:pt x="17" y="24"/>
                      <a:pt x="17" y="24"/>
                    </a:cubicBezTo>
                    <a:cubicBezTo>
                      <a:pt x="18" y="24"/>
                      <a:pt x="18" y="24"/>
                      <a:pt x="18" y="24"/>
                    </a:cubicBezTo>
                    <a:cubicBezTo>
                      <a:pt x="19" y="24"/>
                      <a:pt x="19" y="25"/>
                      <a:pt x="19" y="25"/>
                    </a:cubicBezTo>
                    <a:cubicBezTo>
                      <a:pt x="19" y="25"/>
                      <a:pt x="19" y="25"/>
                      <a:pt x="19" y="25"/>
                    </a:cubicBezTo>
                    <a:cubicBezTo>
                      <a:pt x="19" y="25"/>
                      <a:pt x="19" y="25"/>
                      <a:pt x="20" y="25"/>
                    </a:cubicBezTo>
                    <a:cubicBezTo>
                      <a:pt x="20" y="25"/>
                      <a:pt x="20" y="25"/>
                      <a:pt x="20" y="25"/>
                    </a:cubicBezTo>
                    <a:cubicBezTo>
                      <a:pt x="20" y="25"/>
                      <a:pt x="20" y="25"/>
                      <a:pt x="21" y="26"/>
                    </a:cubicBezTo>
                    <a:cubicBezTo>
                      <a:pt x="21" y="26"/>
                      <a:pt x="21" y="26"/>
                      <a:pt x="21" y="26"/>
                    </a:cubicBezTo>
                    <a:cubicBezTo>
                      <a:pt x="21" y="26"/>
                      <a:pt x="21" y="26"/>
                      <a:pt x="21" y="26"/>
                    </a:cubicBezTo>
                    <a:cubicBezTo>
                      <a:pt x="21" y="27"/>
                      <a:pt x="21" y="27"/>
                      <a:pt x="21" y="27"/>
                    </a:cubicBezTo>
                    <a:cubicBezTo>
                      <a:pt x="21" y="28"/>
                      <a:pt x="21" y="28"/>
                      <a:pt x="22" y="28"/>
                    </a:cubicBezTo>
                    <a:cubicBezTo>
                      <a:pt x="22" y="27"/>
                      <a:pt x="22" y="27"/>
                      <a:pt x="22" y="27"/>
                    </a:cubicBezTo>
                    <a:cubicBezTo>
                      <a:pt x="22" y="27"/>
                      <a:pt x="22" y="27"/>
                      <a:pt x="22" y="28"/>
                    </a:cubicBezTo>
                    <a:cubicBezTo>
                      <a:pt x="23" y="29"/>
                      <a:pt x="23" y="29"/>
                      <a:pt x="23" y="29"/>
                    </a:cubicBezTo>
                    <a:cubicBezTo>
                      <a:pt x="23" y="29"/>
                      <a:pt x="23" y="29"/>
                      <a:pt x="23" y="29"/>
                    </a:cubicBezTo>
                    <a:cubicBezTo>
                      <a:pt x="24" y="30"/>
                      <a:pt x="24" y="30"/>
                      <a:pt x="24" y="30"/>
                    </a:cubicBezTo>
                    <a:cubicBezTo>
                      <a:pt x="24" y="30"/>
                      <a:pt x="25" y="30"/>
                      <a:pt x="25" y="30"/>
                    </a:cubicBezTo>
                    <a:cubicBezTo>
                      <a:pt x="25" y="30"/>
                      <a:pt x="25" y="30"/>
                      <a:pt x="25" y="30"/>
                    </a:cubicBezTo>
                    <a:cubicBezTo>
                      <a:pt x="25" y="31"/>
                      <a:pt x="25" y="31"/>
                      <a:pt x="25" y="31"/>
                    </a:cubicBezTo>
                    <a:cubicBezTo>
                      <a:pt x="25" y="31"/>
                      <a:pt x="25" y="31"/>
                      <a:pt x="25" y="31"/>
                    </a:cubicBezTo>
                    <a:cubicBezTo>
                      <a:pt x="24" y="31"/>
                      <a:pt x="24" y="31"/>
                      <a:pt x="24" y="31"/>
                    </a:cubicBezTo>
                    <a:cubicBezTo>
                      <a:pt x="24" y="32"/>
                      <a:pt x="24" y="32"/>
                      <a:pt x="24" y="32"/>
                    </a:cubicBezTo>
                    <a:cubicBezTo>
                      <a:pt x="24" y="33"/>
                      <a:pt x="24" y="33"/>
                      <a:pt x="24" y="33"/>
                    </a:cubicBezTo>
                    <a:cubicBezTo>
                      <a:pt x="24" y="34"/>
                      <a:pt x="24" y="34"/>
                      <a:pt x="24" y="34"/>
                    </a:cubicBezTo>
                    <a:cubicBezTo>
                      <a:pt x="24" y="34"/>
                      <a:pt x="24" y="34"/>
                      <a:pt x="24" y="34"/>
                    </a:cubicBezTo>
                    <a:cubicBezTo>
                      <a:pt x="25" y="34"/>
                      <a:pt x="25" y="35"/>
                      <a:pt x="25" y="35"/>
                    </a:cubicBezTo>
                    <a:cubicBezTo>
                      <a:pt x="24" y="35"/>
                      <a:pt x="24" y="35"/>
                      <a:pt x="24" y="35"/>
                    </a:cubicBezTo>
                    <a:cubicBezTo>
                      <a:pt x="24" y="35"/>
                      <a:pt x="24" y="35"/>
                      <a:pt x="24" y="35"/>
                    </a:cubicBezTo>
                    <a:cubicBezTo>
                      <a:pt x="23" y="36"/>
                      <a:pt x="23" y="36"/>
                      <a:pt x="23" y="36"/>
                    </a:cubicBezTo>
                    <a:cubicBezTo>
                      <a:pt x="23" y="36"/>
                      <a:pt x="23" y="36"/>
                      <a:pt x="23" y="36"/>
                    </a:cubicBezTo>
                    <a:cubicBezTo>
                      <a:pt x="23" y="36"/>
                      <a:pt x="23" y="37"/>
                      <a:pt x="24" y="37"/>
                    </a:cubicBezTo>
                    <a:cubicBezTo>
                      <a:pt x="24" y="37"/>
                      <a:pt x="24" y="37"/>
                      <a:pt x="24" y="37"/>
                    </a:cubicBezTo>
                    <a:cubicBezTo>
                      <a:pt x="24" y="37"/>
                      <a:pt x="25" y="37"/>
                      <a:pt x="25" y="37"/>
                    </a:cubicBezTo>
                    <a:cubicBezTo>
                      <a:pt x="26" y="37"/>
                      <a:pt x="26" y="37"/>
                      <a:pt x="26" y="37"/>
                    </a:cubicBezTo>
                    <a:cubicBezTo>
                      <a:pt x="26" y="37"/>
                      <a:pt x="26" y="37"/>
                      <a:pt x="26" y="37"/>
                    </a:cubicBezTo>
                    <a:cubicBezTo>
                      <a:pt x="26" y="37"/>
                      <a:pt x="26" y="37"/>
                      <a:pt x="26" y="37"/>
                    </a:cubicBezTo>
                    <a:cubicBezTo>
                      <a:pt x="26" y="37"/>
                      <a:pt x="26" y="38"/>
                      <a:pt x="26" y="38"/>
                    </a:cubicBezTo>
                    <a:cubicBezTo>
                      <a:pt x="26" y="38"/>
                      <a:pt x="26" y="38"/>
                      <a:pt x="26" y="38"/>
                    </a:cubicBezTo>
                    <a:cubicBezTo>
                      <a:pt x="26" y="38"/>
                      <a:pt x="26" y="38"/>
                      <a:pt x="26" y="38"/>
                    </a:cubicBezTo>
                    <a:cubicBezTo>
                      <a:pt x="26" y="39"/>
                      <a:pt x="26" y="39"/>
                      <a:pt x="25" y="39"/>
                    </a:cubicBezTo>
                    <a:cubicBezTo>
                      <a:pt x="25" y="39"/>
                      <a:pt x="25" y="39"/>
                      <a:pt x="25" y="39"/>
                    </a:cubicBezTo>
                    <a:cubicBezTo>
                      <a:pt x="25" y="39"/>
                      <a:pt x="24" y="39"/>
                      <a:pt x="24" y="39"/>
                    </a:cubicBezTo>
                    <a:cubicBezTo>
                      <a:pt x="25" y="40"/>
                      <a:pt x="25" y="40"/>
                      <a:pt x="25" y="40"/>
                    </a:cubicBezTo>
                    <a:cubicBezTo>
                      <a:pt x="25" y="40"/>
                      <a:pt x="25" y="41"/>
                      <a:pt x="25" y="41"/>
                    </a:cubicBezTo>
                    <a:cubicBezTo>
                      <a:pt x="25" y="41"/>
                      <a:pt x="25" y="41"/>
                      <a:pt x="25" y="41"/>
                    </a:cubicBezTo>
                    <a:cubicBezTo>
                      <a:pt x="25" y="41"/>
                      <a:pt x="25" y="42"/>
                      <a:pt x="26" y="42"/>
                    </a:cubicBezTo>
                    <a:cubicBezTo>
                      <a:pt x="26" y="43"/>
                      <a:pt x="26" y="43"/>
                      <a:pt x="26" y="43"/>
                    </a:cubicBezTo>
                    <a:cubicBezTo>
                      <a:pt x="26" y="43"/>
                      <a:pt x="26" y="43"/>
                      <a:pt x="26" y="43"/>
                    </a:cubicBezTo>
                    <a:cubicBezTo>
                      <a:pt x="27" y="44"/>
                      <a:pt x="27" y="44"/>
                      <a:pt x="27" y="44"/>
                    </a:cubicBezTo>
                    <a:cubicBezTo>
                      <a:pt x="27" y="44"/>
                      <a:pt x="27" y="44"/>
                      <a:pt x="27" y="44"/>
                    </a:cubicBezTo>
                    <a:cubicBezTo>
                      <a:pt x="27" y="44"/>
                      <a:pt x="27" y="44"/>
                      <a:pt x="27" y="44"/>
                    </a:cubicBezTo>
                    <a:cubicBezTo>
                      <a:pt x="27" y="45"/>
                      <a:pt x="27" y="45"/>
                      <a:pt x="27" y="45"/>
                    </a:cubicBezTo>
                    <a:cubicBezTo>
                      <a:pt x="28" y="45"/>
                      <a:pt x="28" y="45"/>
                      <a:pt x="28" y="45"/>
                    </a:cubicBezTo>
                    <a:cubicBezTo>
                      <a:pt x="28" y="45"/>
                      <a:pt x="28" y="45"/>
                      <a:pt x="28" y="46"/>
                    </a:cubicBezTo>
                    <a:cubicBezTo>
                      <a:pt x="28" y="46"/>
                      <a:pt x="28" y="46"/>
                      <a:pt x="28" y="46"/>
                    </a:cubicBezTo>
                    <a:cubicBezTo>
                      <a:pt x="28" y="46"/>
                      <a:pt x="28" y="46"/>
                      <a:pt x="28" y="46"/>
                    </a:cubicBezTo>
                    <a:cubicBezTo>
                      <a:pt x="27" y="46"/>
                      <a:pt x="27" y="46"/>
                      <a:pt x="27" y="47"/>
                    </a:cubicBezTo>
                    <a:cubicBezTo>
                      <a:pt x="27" y="47"/>
                      <a:pt x="27" y="47"/>
                      <a:pt x="27" y="47"/>
                    </a:cubicBezTo>
                    <a:cubicBezTo>
                      <a:pt x="27" y="47"/>
                      <a:pt x="27" y="48"/>
                      <a:pt x="27" y="48"/>
                    </a:cubicBezTo>
                    <a:cubicBezTo>
                      <a:pt x="27" y="48"/>
                      <a:pt x="27" y="48"/>
                      <a:pt x="27" y="48"/>
                    </a:cubicBezTo>
                    <a:cubicBezTo>
                      <a:pt x="27" y="48"/>
                      <a:pt x="27" y="48"/>
                      <a:pt x="27" y="48"/>
                    </a:cubicBezTo>
                    <a:cubicBezTo>
                      <a:pt x="27" y="49"/>
                      <a:pt x="27" y="49"/>
                      <a:pt x="27" y="49"/>
                    </a:cubicBezTo>
                    <a:cubicBezTo>
                      <a:pt x="27" y="49"/>
                      <a:pt x="27" y="49"/>
                      <a:pt x="27" y="50"/>
                    </a:cubicBezTo>
                    <a:cubicBezTo>
                      <a:pt x="25" y="51"/>
                      <a:pt x="25" y="51"/>
                      <a:pt x="25" y="51"/>
                    </a:cubicBezTo>
                    <a:cubicBezTo>
                      <a:pt x="25" y="51"/>
                      <a:pt x="25" y="51"/>
                      <a:pt x="25" y="51"/>
                    </a:cubicBezTo>
                    <a:cubicBezTo>
                      <a:pt x="25" y="52"/>
                      <a:pt x="25" y="52"/>
                      <a:pt x="25" y="52"/>
                    </a:cubicBezTo>
                    <a:cubicBezTo>
                      <a:pt x="25" y="52"/>
                      <a:pt x="25" y="52"/>
                      <a:pt x="25" y="52"/>
                    </a:cubicBezTo>
                    <a:cubicBezTo>
                      <a:pt x="25" y="52"/>
                      <a:pt x="25" y="52"/>
                      <a:pt x="25" y="52"/>
                    </a:cubicBezTo>
                    <a:cubicBezTo>
                      <a:pt x="25" y="53"/>
                      <a:pt x="25" y="53"/>
                      <a:pt x="25" y="53"/>
                    </a:cubicBezTo>
                    <a:cubicBezTo>
                      <a:pt x="25" y="53"/>
                      <a:pt x="25" y="53"/>
                      <a:pt x="25" y="53"/>
                    </a:cubicBezTo>
                    <a:cubicBezTo>
                      <a:pt x="25" y="53"/>
                      <a:pt x="26" y="54"/>
                      <a:pt x="26" y="54"/>
                    </a:cubicBezTo>
                    <a:cubicBezTo>
                      <a:pt x="26" y="54"/>
                      <a:pt x="26" y="54"/>
                      <a:pt x="26" y="54"/>
                    </a:cubicBezTo>
                    <a:cubicBezTo>
                      <a:pt x="26" y="54"/>
                      <a:pt x="26" y="54"/>
                      <a:pt x="26" y="54"/>
                    </a:cubicBezTo>
                    <a:cubicBezTo>
                      <a:pt x="27" y="54"/>
                      <a:pt x="27" y="54"/>
                      <a:pt x="27" y="54"/>
                    </a:cubicBezTo>
                    <a:cubicBezTo>
                      <a:pt x="27" y="54"/>
                      <a:pt x="28" y="54"/>
                      <a:pt x="28" y="55"/>
                    </a:cubicBezTo>
                    <a:cubicBezTo>
                      <a:pt x="27" y="55"/>
                      <a:pt x="27" y="55"/>
                      <a:pt x="27" y="55"/>
                    </a:cubicBezTo>
                    <a:cubicBezTo>
                      <a:pt x="27" y="56"/>
                      <a:pt x="28" y="56"/>
                      <a:pt x="28" y="56"/>
                    </a:cubicBezTo>
                    <a:cubicBezTo>
                      <a:pt x="28" y="56"/>
                      <a:pt x="28" y="56"/>
                      <a:pt x="28" y="56"/>
                    </a:cubicBezTo>
                    <a:cubicBezTo>
                      <a:pt x="28" y="56"/>
                      <a:pt x="28" y="57"/>
                      <a:pt x="28" y="57"/>
                    </a:cubicBezTo>
                    <a:cubicBezTo>
                      <a:pt x="28" y="57"/>
                      <a:pt x="28" y="57"/>
                      <a:pt x="28" y="57"/>
                    </a:cubicBezTo>
                    <a:cubicBezTo>
                      <a:pt x="28" y="57"/>
                      <a:pt x="28" y="58"/>
                      <a:pt x="29" y="58"/>
                    </a:cubicBezTo>
                    <a:cubicBezTo>
                      <a:pt x="29" y="58"/>
                      <a:pt x="29" y="58"/>
                      <a:pt x="29" y="58"/>
                    </a:cubicBezTo>
                    <a:cubicBezTo>
                      <a:pt x="29" y="58"/>
                      <a:pt x="29" y="58"/>
                      <a:pt x="29" y="58"/>
                    </a:cubicBezTo>
                    <a:cubicBezTo>
                      <a:pt x="29" y="59"/>
                      <a:pt x="29" y="59"/>
                      <a:pt x="29" y="59"/>
                    </a:cubicBezTo>
                    <a:cubicBezTo>
                      <a:pt x="29" y="60"/>
                      <a:pt x="30" y="60"/>
                      <a:pt x="30" y="59"/>
                    </a:cubicBezTo>
                    <a:cubicBezTo>
                      <a:pt x="29" y="59"/>
                      <a:pt x="30" y="59"/>
                      <a:pt x="31" y="60"/>
                    </a:cubicBezTo>
                    <a:cubicBezTo>
                      <a:pt x="31" y="60"/>
                      <a:pt x="31" y="60"/>
                      <a:pt x="31" y="60"/>
                    </a:cubicBezTo>
                    <a:cubicBezTo>
                      <a:pt x="32" y="59"/>
                      <a:pt x="33" y="59"/>
                      <a:pt x="32" y="60"/>
                    </a:cubicBezTo>
                    <a:cubicBezTo>
                      <a:pt x="33" y="60"/>
                      <a:pt x="33" y="60"/>
                      <a:pt x="33" y="61"/>
                    </a:cubicBezTo>
                    <a:cubicBezTo>
                      <a:pt x="34" y="61"/>
                      <a:pt x="32" y="61"/>
                      <a:pt x="34" y="62"/>
                    </a:cubicBezTo>
                    <a:cubicBezTo>
                      <a:pt x="34" y="61"/>
                      <a:pt x="34" y="61"/>
                      <a:pt x="35" y="61"/>
                    </a:cubicBezTo>
                    <a:cubicBezTo>
                      <a:pt x="36" y="61"/>
                      <a:pt x="37" y="63"/>
                      <a:pt x="37" y="62"/>
                    </a:cubicBezTo>
                    <a:cubicBezTo>
                      <a:pt x="37" y="62"/>
                      <a:pt x="38" y="63"/>
                      <a:pt x="38" y="63"/>
                    </a:cubicBezTo>
                    <a:cubicBezTo>
                      <a:pt x="38" y="63"/>
                      <a:pt x="38" y="63"/>
                      <a:pt x="38" y="63"/>
                    </a:cubicBezTo>
                    <a:cubicBezTo>
                      <a:pt x="38" y="64"/>
                      <a:pt x="39" y="64"/>
                      <a:pt x="39" y="64"/>
                    </a:cubicBezTo>
                    <a:cubicBezTo>
                      <a:pt x="38" y="65"/>
                      <a:pt x="38" y="64"/>
                      <a:pt x="38" y="65"/>
                    </a:cubicBezTo>
                    <a:cubicBezTo>
                      <a:pt x="38" y="65"/>
                      <a:pt x="39" y="65"/>
                      <a:pt x="38" y="65"/>
                    </a:cubicBezTo>
                    <a:cubicBezTo>
                      <a:pt x="37" y="66"/>
                      <a:pt x="39" y="66"/>
                      <a:pt x="38" y="67"/>
                    </a:cubicBezTo>
                    <a:cubicBezTo>
                      <a:pt x="38" y="67"/>
                      <a:pt x="38" y="67"/>
                      <a:pt x="38" y="67"/>
                    </a:cubicBezTo>
                    <a:cubicBezTo>
                      <a:pt x="38" y="67"/>
                      <a:pt x="38" y="67"/>
                      <a:pt x="38" y="67"/>
                    </a:cubicBezTo>
                    <a:cubicBezTo>
                      <a:pt x="38" y="68"/>
                      <a:pt x="38" y="68"/>
                      <a:pt x="38" y="68"/>
                    </a:cubicBezTo>
                    <a:cubicBezTo>
                      <a:pt x="39" y="68"/>
                      <a:pt x="39" y="69"/>
                      <a:pt x="39" y="69"/>
                    </a:cubicBezTo>
                    <a:cubicBezTo>
                      <a:pt x="39" y="69"/>
                      <a:pt x="40" y="70"/>
                      <a:pt x="40" y="70"/>
                    </a:cubicBezTo>
                    <a:cubicBezTo>
                      <a:pt x="39" y="70"/>
                      <a:pt x="39" y="69"/>
                      <a:pt x="39" y="69"/>
                    </a:cubicBezTo>
                    <a:cubicBezTo>
                      <a:pt x="38" y="69"/>
                      <a:pt x="38" y="69"/>
                      <a:pt x="37" y="70"/>
                    </a:cubicBezTo>
                    <a:cubicBezTo>
                      <a:pt x="37" y="70"/>
                      <a:pt x="38" y="71"/>
                      <a:pt x="39" y="71"/>
                    </a:cubicBezTo>
                    <a:cubicBezTo>
                      <a:pt x="39" y="71"/>
                      <a:pt x="39" y="72"/>
                      <a:pt x="38" y="72"/>
                    </a:cubicBezTo>
                    <a:cubicBezTo>
                      <a:pt x="38" y="71"/>
                      <a:pt x="37" y="71"/>
                      <a:pt x="37" y="70"/>
                    </a:cubicBezTo>
                    <a:cubicBezTo>
                      <a:pt x="36" y="70"/>
                      <a:pt x="35" y="70"/>
                      <a:pt x="35" y="70"/>
                    </a:cubicBezTo>
                    <a:cubicBezTo>
                      <a:pt x="36" y="71"/>
                      <a:pt x="34" y="71"/>
                      <a:pt x="34" y="71"/>
                    </a:cubicBezTo>
                    <a:cubicBezTo>
                      <a:pt x="34" y="72"/>
                      <a:pt x="33" y="71"/>
                      <a:pt x="33" y="71"/>
                    </a:cubicBezTo>
                    <a:cubicBezTo>
                      <a:pt x="32" y="71"/>
                      <a:pt x="32" y="71"/>
                      <a:pt x="32" y="72"/>
                    </a:cubicBezTo>
                    <a:cubicBezTo>
                      <a:pt x="32" y="72"/>
                      <a:pt x="32" y="73"/>
                      <a:pt x="32" y="73"/>
                    </a:cubicBezTo>
                    <a:cubicBezTo>
                      <a:pt x="31" y="73"/>
                      <a:pt x="31" y="73"/>
                      <a:pt x="31" y="73"/>
                    </a:cubicBezTo>
                    <a:cubicBezTo>
                      <a:pt x="31" y="74"/>
                      <a:pt x="31" y="73"/>
                      <a:pt x="30" y="73"/>
                    </a:cubicBezTo>
                    <a:cubicBezTo>
                      <a:pt x="30" y="74"/>
                      <a:pt x="30" y="75"/>
                      <a:pt x="30" y="75"/>
                    </a:cubicBezTo>
                    <a:cubicBezTo>
                      <a:pt x="30" y="75"/>
                      <a:pt x="29" y="76"/>
                      <a:pt x="29" y="76"/>
                    </a:cubicBezTo>
                    <a:cubicBezTo>
                      <a:pt x="29" y="76"/>
                      <a:pt x="29" y="76"/>
                      <a:pt x="29" y="76"/>
                    </a:cubicBezTo>
                    <a:cubicBezTo>
                      <a:pt x="29" y="77"/>
                      <a:pt x="28" y="77"/>
                      <a:pt x="27" y="77"/>
                    </a:cubicBezTo>
                    <a:cubicBezTo>
                      <a:pt x="28" y="78"/>
                      <a:pt x="27" y="77"/>
                      <a:pt x="27" y="78"/>
                    </a:cubicBezTo>
                    <a:cubicBezTo>
                      <a:pt x="27" y="78"/>
                      <a:pt x="27" y="78"/>
                      <a:pt x="26" y="78"/>
                    </a:cubicBezTo>
                    <a:cubicBezTo>
                      <a:pt x="26" y="78"/>
                      <a:pt x="26" y="79"/>
                      <a:pt x="25" y="79"/>
                    </a:cubicBezTo>
                    <a:cubicBezTo>
                      <a:pt x="24" y="79"/>
                      <a:pt x="24" y="79"/>
                      <a:pt x="24" y="80"/>
                    </a:cubicBezTo>
                    <a:cubicBezTo>
                      <a:pt x="25" y="80"/>
                      <a:pt x="24" y="80"/>
                      <a:pt x="24" y="80"/>
                    </a:cubicBezTo>
                    <a:cubicBezTo>
                      <a:pt x="25" y="80"/>
                      <a:pt x="25" y="81"/>
                      <a:pt x="24" y="81"/>
                    </a:cubicBezTo>
                    <a:cubicBezTo>
                      <a:pt x="23" y="81"/>
                      <a:pt x="23" y="81"/>
                      <a:pt x="22" y="81"/>
                    </a:cubicBezTo>
                    <a:cubicBezTo>
                      <a:pt x="22" y="81"/>
                      <a:pt x="22" y="81"/>
                      <a:pt x="23" y="82"/>
                    </a:cubicBezTo>
                    <a:cubicBezTo>
                      <a:pt x="24" y="83"/>
                      <a:pt x="22" y="83"/>
                      <a:pt x="22" y="83"/>
                    </a:cubicBezTo>
                    <a:cubicBezTo>
                      <a:pt x="21" y="82"/>
                      <a:pt x="20" y="82"/>
                      <a:pt x="20" y="83"/>
                    </a:cubicBezTo>
                    <a:cubicBezTo>
                      <a:pt x="20" y="85"/>
                      <a:pt x="19" y="83"/>
                      <a:pt x="19" y="83"/>
                    </a:cubicBezTo>
                    <a:cubicBezTo>
                      <a:pt x="18" y="83"/>
                      <a:pt x="18" y="83"/>
                      <a:pt x="18" y="83"/>
                    </a:cubicBezTo>
                    <a:cubicBezTo>
                      <a:pt x="18" y="83"/>
                      <a:pt x="19" y="84"/>
                      <a:pt x="17" y="84"/>
                    </a:cubicBezTo>
                    <a:cubicBezTo>
                      <a:pt x="16" y="84"/>
                      <a:pt x="16" y="85"/>
                      <a:pt x="16" y="85"/>
                    </a:cubicBezTo>
                    <a:cubicBezTo>
                      <a:pt x="16" y="86"/>
                      <a:pt x="16" y="86"/>
                      <a:pt x="16" y="86"/>
                    </a:cubicBezTo>
                    <a:cubicBezTo>
                      <a:pt x="16" y="86"/>
                      <a:pt x="16" y="86"/>
                      <a:pt x="16" y="86"/>
                    </a:cubicBezTo>
                    <a:cubicBezTo>
                      <a:pt x="16" y="87"/>
                      <a:pt x="15" y="87"/>
                      <a:pt x="15" y="87"/>
                    </a:cubicBezTo>
                    <a:cubicBezTo>
                      <a:pt x="15" y="86"/>
                      <a:pt x="14" y="86"/>
                      <a:pt x="14" y="87"/>
                    </a:cubicBezTo>
                    <a:cubicBezTo>
                      <a:pt x="14" y="88"/>
                      <a:pt x="15" y="88"/>
                      <a:pt x="14" y="88"/>
                    </a:cubicBezTo>
                    <a:cubicBezTo>
                      <a:pt x="13" y="88"/>
                      <a:pt x="13" y="89"/>
                      <a:pt x="14" y="89"/>
                    </a:cubicBezTo>
                    <a:cubicBezTo>
                      <a:pt x="14" y="89"/>
                      <a:pt x="15" y="90"/>
                      <a:pt x="15" y="90"/>
                    </a:cubicBezTo>
                    <a:cubicBezTo>
                      <a:pt x="14" y="90"/>
                      <a:pt x="14" y="90"/>
                      <a:pt x="13" y="90"/>
                    </a:cubicBezTo>
                    <a:cubicBezTo>
                      <a:pt x="13" y="90"/>
                      <a:pt x="12" y="89"/>
                      <a:pt x="13" y="89"/>
                    </a:cubicBezTo>
                    <a:cubicBezTo>
                      <a:pt x="13" y="89"/>
                      <a:pt x="12" y="88"/>
                      <a:pt x="12" y="88"/>
                    </a:cubicBezTo>
                    <a:cubicBezTo>
                      <a:pt x="12" y="89"/>
                      <a:pt x="12" y="90"/>
                      <a:pt x="11" y="90"/>
                    </a:cubicBezTo>
                    <a:cubicBezTo>
                      <a:pt x="11" y="90"/>
                      <a:pt x="11" y="90"/>
                      <a:pt x="11" y="90"/>
                    </a:cubicBezTo>
                    <a:cubicBezTo>
                      <a:pt x="12" y="90"/>
                      <a:pt x="9" y="92"/>
                      <a:pt x="10" y="92"/>
                    </a:cubicBezTo>
                    <a:cubicBezTo>
                      <a:pt x="9" y="92"/>
                      <a:pt x="8" y="92"/>
                      <a:pt x="8" y="92"/>
                    </a:cubicBezTo>
                    <a:cubicBezTo>
                      <a:pt x="9" y="92"/>
                      <a:pt x="8" y="90"/>
                      <a:pt x="8" y="92"/>
                    </a:cubicBezTo>
                    <a:cubicBezTo>
                      <a:pt x="8" y="93"/>
                      <a:pt x="7" y="92"/>
                      <a:pt x="8" y="93"/>
                    </a:cubicBezTo>
                    <a:cubicBezTo>
                      <a:pt x="8" y="93"/>
                      <a:pt x="8" y="92"/>
                      <a:pt x="9" y="93"/>
                    </a:cubicBezTo>
                    <a:cubicBezTo>
                      <a:pt x="9" y="94"/>
                      <a:pt x="7" y="92"/>
                      <a:pt x="8" y="94"/>
                    </a:cubicBezTo>
                    <a:cubicBezTo>
                      <a:pt x="8" y="95"/>
                      <a:pt x="7" y="95"/>
                      <a:pt x="7" y="96"/>
                    </a:cubicBezTo>
                    <a:cubicBezTo>
                      <a:pt x="7" y="97"/>
                      <a:pt x="7" y="96"/>
                      <a:pt x="7" y="96"/>
                    </a:cubicBezTo>
                    <a:cubicBezTo>
                      <a:pt x="6" y="96"/>
                      <a:pt x="6" y="96"/>
                      <a:pt x="6" y="96"/>
                    </a:cubicBezTo>
                    <a:cubicBezTo>
                      <a:pt x="6" y="97"/>
                      <a:pt x="5" y="97"/>
                      <a:pt x="5" y="98"/>
                    </a:cubicBezTo>
                    <a:cubicBezTo>
                      <a:pt x="5" y="98"/>
                      <a:pt x="4" y="97"/>
                      <a:pt x="4" y="98"/>
                    </a:cubicBezTo>
                    <a:cubicBezTo>
                      <a:pt x="5" y="98"/>
                      <a:pt x="5" y="99"/>
                      <a:pt x="5" y="99"/>
                    </a:cubicBezTo>
                    <a:cubicBezTo>
                      <a:pt x="4" y="100"/>
                      <a:pt x="6" y="99"/>
                      <a:pt x="5" y="100"/>
                    </a:cubicBezTo>
                    <a:cubicBezTo>
                      <a:pt x="7" y="100"/>
                      <a:pt x="3" y="100"/>
                      <a:pt x="5" y="101"/>
                    </a:cubicBezTo>
                    <a:cubicBezTo>
                      <a:pt x="5" y="101"/>
                      <a:pt x="4" y="102"/>
                      <a:pt x="5" y="101"/>
                    </a:cubicBezTo>
                    <a:cubicBezTo>
                      <a:pt x="6" y="100"/>
                      <a:pt x="5" y="102"/>
                      <a:pt x="6" y="102"/>
                    </a:cubicBezTo>
                    <a:cubicBezTo>
                      <a:pt x="7" y="101"/>
                      <a:pt x="6" y="102"/>
                      <a:pt x="6" y="103"/>
                    </a:cubicBezTo>
                    <a:cubicBezTo>
                      <a:pt x="6" y="103"/>
                      <a:pt x="8" y="103"/>
                      <a:pt x="7" y="104"/>
                    </a:cubicBezTo>
                    <a:cubicBezTo>
                      <a:pt x="6" y="104"/>
                      <a:pt x="8" y="104"/>
                      <a:pt x="7" y="104"/>
                    </a:cubicBezTo>
                    <a:cubicBezTo>
                      <a:pt x="7" y="104"/>
                      <a:pt x="7" y="104"/>
                      <a:pt x="7" y="105"/>
                    </a:cubicBezTo>
                    <a:cubicBezTo>
                      <a:pt x="6" y="106"/>
                      <a:pt x="7" y="105"/>
                      <a:pt x="6" y="105"/>
                    </a:cubicBezTo>
                    <a:cubicBezTo>
                      <a:pt x="6" y="106"/>
                      <a:pt x="6" y="106"/>
                      <a:pt x="6" y="106"/>
                    </a:cubicBezTo>
                    <a:cubicBezTo>
                      <a:pt x="7" y="106"/>
                      <a:pt x="8" y="107"/>
                      <a:pt x="6" y="106"/>
                    </a:cubicBezTo>
                    <a:cubicBezTo>
                      <a:pt x="6" y="107"/>
                      <a:pt x="6" y="107"/>
                      <a:pt x="6" y="107"/>
                    </a:cubicBezTo>
                    <a:cubicBezTo>
                      <a:pt x="9" y="108"/>
                      <a:pt x="8" y="108"/>
                      <a:pt x="7" y="107"/>
                    </a:cubicBezTo>
                    <a:cubicBezTo>
                      <a:pt x="7" y="108"/>
                      <a:pt x="7" y="108"/>
                      <a:pt x="7" y="108"/>
                    </a:cubicBezTo>
                    <a:cubicBezTo>
                      <a:pt x="7" y="109"/>
                      <a:pt x="7" y="109"/>
                      <a:pt x="8" y="109"/>
                    </a:cubicBezTo>
                    <a:cubicBezTo>
                      <a:pt x="10" y="110"/>
                      <a:pt x="9" y="110"/>
                      <a:pt x="6" y="109"/>
                    </a:cubicBezTo>
                    <a:cubicBezTo>
                      <a:pt x="6" y="110"/>
                      <a:pt x="10" y="111"/>
                      <a:pt x="8" y="111"/>
                    </a:cubicBezTo>
                    <a:cubicBezTo>
                      <a:pt x="8" y="110"/>
                      <a:pt x="7" y="110"/>
                      <a:pt x="7" y="110"/>
                    </a:cubicBezTo>
                    <a:cubicBezTo>
                      <a:pt x="7" y="111"/>
                      <a:pt x="11" y="113"/>
                      <a:pt x="9" y="113"/>
                    </a:cubicBezTo>
                    <a:cubicBezTo>
                      <a:pt x="9" y="113"/>
                      <a:pt x="7" y="111"/>
                      <a:pt x="7" y="111"/>
                    </a:cubicBezTo>
                    <a:cubicBezTo>
                      <a:pt x="8" y="111"/>
                      <a:pt x="8" y="113"/>
                      <a:pt x="8" y="113"/>
                    </a:cubicBezTo>
                    <a:cubicBezTo>
                      <a:pt x="9" y="114"/>
                      <a:pt x="8" y="114"/>
                      <a:pt x="8" y="115"/>
                    </a:cubicBezTo>
                    <a:cubicBezTo>
                      <a:pt x="10" y="116"/>
                      <a:pt x="9" y="116"/>
                      <a:pt x="7" y="115"/>
                    </a:cubicBezTo>
                    <a:cubicBezTo>
                      <a:pt x="7" y="115"/>
                      <a:pt x="6" y="116"/>
                      <a:pt x="7" y="116"/>
                    </a:cubicBezTo>
                    <a:cubicBezTo>
                      <a:pt x="8" y="116"/>
                      <a:pt x="7" y="116"/>
                      <a:pt x="7" y="115"/>
                    </a:cubicBezTo>
                    <a:cubicBezTo>
                      <a:pt x="8" y="115"/>
                      <a:pt x="8" y="117"/>
                      <a:pt x="7" y="117"/>
                    </a:cubicBezTo>
                    <a:cubicBezTo>
                      <a:pt x="7" y="118"/>
                      <a:pt x="8" y="119"/>
                      <a:pt x="7" y="118"/>
                    </a:cubicBezTo>
                    <a:cubicBezTo>
                      <a:pt x="6" y="118"/>
                      <a:pt x="6" y="119"/>
                      <a:pt x="6" y="119"/>
                    </a:cubicBezTo>
                    <a:cubicBezTo>
                      <a:pt x="8" y="121"/>
                      <a:pt x="8" y="122"/>
                      <a:pt x="5" y="119"/>
                    </a:cubicBezTo>
                    <a:cubicBezTo>
                      <a:pt x="4" y="119"/>
                      <a:pt x="4" y="120"/>
                      <a:pt x="6" y="120"/>
                    </a:cubicBezTo>
                    <a:cubicBezTo>
                      <a:pt x="5" y="120"/>
                      <a:pt x="5" y="121"/>
                      <a:pt x="5" y="121"/>
                    </a:cubicBezTo>
                    <a:cubicBezTo>
                      <a:pt x="5" y="122"/>
                      <a:pt x="6" y="122"/>
                      <a:pt x="6" y="122"/>
                    </a:cubicBezTo>
                    <a:cubicBezTo>
                      <a:pt x="6" y="122"/>
                      <a:pt x="6" y="121"/>
                      <a:pt x="6" y="121"/>
                    </a:cubicBezTo>
                    <a:cubicBezTo>
                      <a:pt x="6" y="121"/>
                      <a:pt x="8" y="121"/>
                      <a:pt x="6" y="122"/>
                    </a:cubicBezTo>
                    <a:cubicBezTo>
                      <a:pt x="9" y="123"/>
                      <a:pt x="10" y="124"/>
                      <a:pt x="7" y="123"/>
                    </a:cubicBezTo>
                    <a:cubicBezTo>
                      <a:pt x="7" y="123"/>
                      <a:pt x="6" y="123"/>
                      <a:pt x="7" y="123"/>
                    </a:cubicBezTo>
                    <a:cubicBezTo>
                      <a:pt x="8" y="123"/>
                      <a:pt x="8" y="124"/>
                      <a:pt x="7" y="124"/>
                    </a:cubicBezTo>
                    <a:cubicBezTo>
                      <a:pt x="8" y="126"/>
                      <a:pt x="6" y="124"/>
                      <a:pt x="6" y="124"/>
                    </a:cubicBezTo>
                    <a:cubicBezTo>
                      <a:pt x="6" y="124"/>
                      <a:pt x="5" y="125"/>
                      <a:pt x="5" y="125"/>
                    </a:cubicBezTo>
                    <a:cubicBezTo>
                      <a:pt x="6" y="125"/>
                      <a:pt x="5" y="125"/>
                      <a:pt x="6" y="125"/>
                    </a:cubicBezTo>
                    <a:cubicBezTo>
                      <a:pt x="6" y="126"/>
                      <a:pt x="7" y="127"/>
                      <a:pt x="7" y="126"/>
                    </a:cubicBezTo>
                    <a:cubicBezTo>
                      <a:pt x="6" y="125"/>
                      <a:pt x="7" y="125"/>
                      <a:pt x="7" y="126"/>
                    </a:cubicBezTo>
                    <a:cubicBezTo>
                      <a:pt x="8" y="126"/>
                      <a:pt x="8" y="126"/>
                      <a:pt x="8" y="126"/>
                    </a:cubicBezTo>
                    <a:cubicBezTo>
                      <a:pt x="9" y="126"/>
                      <a:pt x="8" y="125"/>
                      <a:pt x="9" y="125"/>
                    </a:cubicBezTo>
                    <a:cubicBezTo>
                      <a:pt x="9" y="125"/>
                      <a:pt x="11" y="124"/>
                      <a:pt x="10" y="125"/>
                    </a:cubicBezTo>
                    <a:cubicBezTo>
                      <a:pt x="10" y="126"/>
                      <a:pt x="10" y="126"/>
                      <a:pt x="10" y="127"/>
                    </a:cubicBezTo>
                    <a:cubicBezTo>
                      <a:pt x="10" y="127"/>
                      <a:pt x="11" y="128"/>
                      <a:pt x="12" y="128"/>
                    </a:cubicBezTo>
                    <a:cubicBezTo>
                      <a:pt x="12" y="127"/>
                      <a:pt x="12" y="128"/>
                      <a:pt x="12" y="127"/>
                    </a:cubicBezTo>
                    <a:cubicBezTo>
                      <a:pt x="11" y="127"/>
                      <a:pt x="11" y="125"/>
                      <a:pt x="12" y="126"/>
                    </a:cubicBezTo>
                    <a:cubicBezTo>
                      <a:pt x="12" y="127"/>
                      <a:pt x="12" y="127"/>
                      <a:pt x="13" y="127"/>
                    </a:cubicBezTo>
                    <a:cubicBezTo>
                      <a:pt x="17" y="127"/>
                      <a:pt x="13" y="127"/>
                      <a:pt x="14" y="128"/>
                    </a:cubicBezTo>
                    <a:cubicBezTo>
                      <a:pt x="15" y="128"/>
                      <a:pt x="13" y="128"/>
                      <a:pt x="13" y="128"/>
                    </a:cubicBezTo>
                    <a:cubicBezTo>
                      <a:pt x="13" y="128"/>
                      <a:pt x="13" y="128"/>
                      <a:pt x="13" y="129"/>
                    </a:cubicBezTo>
                    <a:cubicBezTo>
                      <a:pt x="13" y="129"/>
                      <a:pt x="13" y="129"/>
                      <a:pt x="13" y="129"/>
                    </a:cubicBezTo>
                    <a:cubicBezTo>
                      <a:pt x="14" y="129"/>
                      <a:pt x="14" y="129"/>
                      <a:pt x="14" y="130"/>
                    </a:cubicBezTo>
                    <a:cubicBezTo>
                      <a:pt x="14" y="130"/>
                      <a:pt x="14" y="130"/>
                      <a:pt x="15" y="130"/>
                    </a:cubicBezTo>
                    <a:cubicBezTo>
                      <a:pt x="15" y="129"/>
                      <a:pt x="13" y="129"/>
                      <a:pt x="15" y="129"/>
                    </a:cubicBezTo>
                    <a:cubicBezTo>
                      <a:pt x="15" y="128"/>
                      <a:pt x="14" y="127"/>
                      <a:pt x="16" y="128"/>
                    </a:cubicBezTo>
                    <a:cubicBezTo>
                      <a:pt x="16" y="127"/>
                      <a:pt x="16" y="127"/>
                      <a:pt x="16" y="129"/>
                    </a:cubicBezTo>
                    <a:cubicBezTo>
                      <a:pt x="16" y="129"/>
                      <a:pt x="20" y="129"/>
                      <a:pt x="16" y="129"/>
                    </a:cubicBezTo>
                    <a:cubicBezTo>
                      <a:pt x="16" y="130"/>
                      <a:pt x="15" y="130"/>
                      <a:pt x="16" y="130"/>
                    </a:cubicBezTo>
                    <a:cubicBezTo>
                      <a:pt x="18" y="130"/>
                      <a:pt x="15" y="130"/>
                      <a:pt x="15" y="131"/>
                    </a:cubicBezTo>
                    <a:cubicBezTo>
                      <a:pt x="15" y="131"/>
                      <a:pt x="15" y="132"/>
                      <a:pt x="15" y="132"/>
                    </a:cubicBezTo>
                    <a:cubicBezTo>
                      <a:pt x="13" y="132"/>
                      <a:pt x="15" y="132"/>
                      <a:pt x="15" y="133"/>
                    </a:cubicBezTo>
                    <a:cubicBezTo>
                      <a:pt x="15" y="133"/>
                      <a:pt x="15" y="133"/>
                      <a:pt x="15" y="133"/>
                    </a:cubicBezTo>
                    <a:cubicBezTo>
                      <a:pt x="15" y="132"/>
                      <a:pt x="16" y="133"/>
                      <a:pt x="16" y="132"/>
                    </a:cubicBezTo>
                    <a:cubicBezTo>
                      <a:pt x="16" y="131"/>
                      <a:pt x="17" y="132"/>
                      <a:pt x="17" y="132"/>
                    </a:cubicBezTo>
                    <a:cubicBezTo>
                      <a:pt x="17" y="132"/>
                      <a:pt x="17" y="131"/>
                      <a:pt x="18" y="131"/>
                    </a:cubicBezTo>
                    <a:cubicBezTo>
                      <a:pt x="19" y="131"/>
                      <a:pt x="17" y="130"/>
                      <a:pt x="18" y="131"/>
                    </a:cubicBezTo>
                    <a:cubicBezTo>
                      <a:pt x="21" y="129"/>
                      <a:pt x="19" y="132"/>
                      <a:pt x="19" y="131"/>
                    </a:cubicBezTo>
                    <a:cubicBezTo>
                      <a:pt x="20" y="131"/>
                      <a:pt x="21" y="132"/>
                      <a:pt x="20" y="132"/>
                    </a:cubicBezTo>
                    <a:cubicBezTo>
                      <a:pt x="18" y="133"/>
                      <a:pt x="20" y="133"/>
                      <a:pt x="21" y="133"/>
                    </a:cubicBezTo>
                    <a:cubicBezTo>
                      <a:pt x="21" y="133"/>
                      <a:pt x="22" y="133"/>
                      <a:pt x="20" y="133"/>
                    </a:cubicBezTo>
                    <a:cubicBezTo>
                      <a:pt x="19" y="133"/>
                      <a:pt x="19" y="134"/>
                      <a:pt x="19" y="134"/>
                    </a:cubicBezTo>
                    <a:cubicBezTo>
                      <a:pt x="20" y="134"/>
                      <a:pt x="21" y="134"/>
                      <a:pt x="21" y="134"/>
                    </a:cubicBezTo>
                    <a:cubicBezTo>
                      <a:pt x="22" y="134"/>
                      <a:pt x="22" y="134"/>
                      <a:pt x="22" y="134"/>
                    </a:cubicBezTo>
                    <a:cubicBezTo>
                      <a:pt x="22" y="132"/>
                      <a:pt x="24" y="131"/>
                      <a:pt x="24" y="131"/>
                    </a:cubicBezTo>
                    <a:cubicBezTo>
                      <a:pt x="24" y="131"/>
                      <a:pt x="23" y="132"/>
                      <a:pt x="23" y="133"/>
                    </a:cubicBezTo>
                    <a:cubicBezTo>
                      <a:pt x="23" y="133"/>
                      <a:pt x="23" y="134"/>
                      <a:pt x="23" y="133"/>
                    </a:cubicBezTo>
                    <a:cubicBezTo>
                      <a:pt x="25" y="134"/>
                      <a:pt x="24" y="133"/>
                      <a:pt x="25" y="133"/>
                    </a:cubicBezTo>
                    <a:cubicBezTo>
                      <a:pt x="25" y="133"/>
                      <a:pt x="26" y="133"/>
                      <a:pt x="27" y="133"/>
                    </a:cubicBezTo>
                    <a:cubicBezTo>
                      <a:pt x="27" y="132"/>
                      <a:pt x="28" y="132"/>
                      <a:pt x="28" y="132"/>
                    </a:cubicBezTo>
                    <a:cubicBezTo>
                      <a:pt x="29" y="132"/>
                      <a:pt x="29" y="132"/>
                      <a:pt x="30" y="132"/>
                    </a:cubicBezTo>
                    <a:cubicBezTo>
                      <a:pt x="29" y="131"/>
                      <a:pt x="30" y="131"/>
                      <a:pt x="30" y="131"/>
                    </a:cubicBezTo>
                    <a:cubicBezTo>
                      <a:pt x="30" y="132"/>
                      <a:pt x="31" y="132"/>
                      <a:pt x="31" y="132"/>
                    </a:cubicBezTo>
                    <a:cubicBezTo>
                      <a:pt x="30" y="133"/>
                      <a:pt x="32" y="132"/>
                      <a:pt x="32" y="132"/>
                    </a:cubicBezTo>
                    <a:cubicBezTo>
                      <a:pt x="31" y="134"/>
                      <a:pt x="32" y="132"/>
                      <a:pt x="32" y="132"/>
                    </a:cubicBezTo>
                    <a:cubicBezTo>
                      <a:pt x="33" y="131"/>
                      <a:pt x="32" y="131"/>
                      <a:pt x="33" y="132"/>
                    </a:cubicBezTo>
                    <a:cubicBezTo>
                      <a:pt x="33" y="132"/>
                      <a:pt x="33" y="131"/>
                      <a:pt x="34" y="130"/>
                    </a:cubicBezTo>
                    <a:cubicBezTo>
                      <a:pt x="34" y="131"/>
                      <a:pt x="34" y="131"/>
                      <a:pt x="34" y="131"/>
                    </a:cubicBezTo>
                    <a:cubicBezTo>
                      <a:pt x="34" y="130"/>
                      <a:pt x="35" y="130"/>
                      <a:pt x="35" y="130"/>
                    </a:cubicBezTo>
                    <a:cubicBezTo>
                      <a:pt x="35" y="130"/>
                      <a:pt x="36" y="130"/>
                      <a:pt x="35" y="130"/>
                    </a:cubicBezTo>
                    <a:cubicBezTo>
                      <a:pt x="36" y="130"/>
                      <a:pt x="36" y="130"/>
                      <a:pt x="37" y="130"/>
                    </a:cubicBezTo>
                    <a:cubicBezTo>
                      <a:pt x="37" y="130"/>
                      <a:pt x="35" y="130"/>
                      <a:pt x="36" y="129"/>
                    </a:cubicBezTo>
                    <a:cubicBezTo>
                      <a:pt x="37" y="129"/>
                      <a:pt x="37" y="129"/>
                      <a:pt x="38" y="130"/>
                    </a:cubicBezTo>
                    <a:cubicBezTo>
                      <a:pt x="38" y="130"/>
                      <a:pt x="38" y="129"/>
                      <a:pt x="38" y="129"/>
                    </a:cubicBezTo>
                    <a:cubicBezTo>
                      <a:pt x="38" y="129"/>
                      <a:pt x="38" y="129"/>
                      <a:pt x="38" y="129"/>
                    </a:cubicBezTo>
                    <a:cubicBezTo>
                      <a:pt x="38" y="127"/>
                      <a:pt x="39" y="129"/>
                      <a:pt x="39" y="129"/>
                    </a:cubicBezTo>
                    <a:cubicBezTo>
                      <a:pt x="39" y="128"/>
                      <a:pt x="40" y="129"/>
                      <a:pt x="40" y="129"/>
                    </a:cubicBezTo>
                    <a:cubicBezTo>
                      <a:pt x="40" y="129"/>
                      <a:pt x="39" y="129"/>
                      <a:pt x="40" y="129"/>
                    </a:cubicBezTo>
                    <a:cubicBezTo>
                      <a:pt x="40" y="130"/>
                      <a:pt x="40" y="129"/>
                      <a:pt x="41" y="129"/>
                    </a:cubicBezTo>
                    <a:cubicBezTo>
                      <a:pt x="40" y="128"/>
                      <a:pt x="41" y="129"/>
                      <a:pt x="41" y="129"/>
                    </a:cubicBezTo>
                    <a:cubicBezTo>
                      <a:pt x="41" y="127"/>
                      <a:pt x="42" y="129"/>
                      <a:pt x="42" y="129"/>
                    </a:cubicBezTo>
                    <a:cubicBezTo>
                      <a:pt x="43" y="128"/>
                      <a:pt x="44" y="129"/>
                      <a:pt x="44" y="129"/>
                    </a:cubicBezTo>
                    <a:cubicBezTo>
                      <a:pt x="44" y="128"/>
                      <a:pt x="44" y="127"/>
                      <a:pt x="45" y="128"/>
                    </a:cubicBezTo>
                    <a:cubicBezTo>
                      <a:pt x="45" y="128"/>
                      <a:pt x="47" y="129"/>
                      <a:pt x="46" y="128"/>
                    </a:cubicBezTo>
                    <a:cubicBezTo>
                      <a:pt x="46" y="128"/>
                      <a:pt x="45" y="127"/>
                      <a:pt x="45" y="127"/>
                    </a:cubicBezTo>
                    <a:cubicBezTo>
                      <a:pt x="46" y="127"/>
                      <a:pt x="47" y="128"/>
                      <a:pt x="47" y="127"/>
                    </a:cubicBezTo>
                    <a:cubicBezTo>
                      <a:pt x="45" y="128"/>
                      <a:pt x="46" y="128"/>
                      <a:pt x="48" y="128"/>
                    </a:cubicBezTo>
                    <a:cubicBezTo>
                      <a:pt x="48" y="127"/>
                      <a:pt x="49" y="128"/>
                      <a:pt x="49" y="127"/>
                    </a:cubicBezTo>
                    <a:cubicBezTo>
                      <a:pt x="48" y="127"/>
                      <a:pt x="48" y="127"/>
                      <a:pt x="49" y="127"/>
                    </a:cubicBezTo>
                    <a:cubicBezTo>
                      <a:pt x="51" y="126"/>
                      <a:pt x="50" y="126"/>
                      <a:pt x="51" y="126"/>
                    </a:cubicBezTo>
                    <a:cubicBezTo>
                      <a:pt x="51" y="126"/>
                      <a:pt x="51" y="127"/>
                      <a:pt x="53" y="127"/>
                    </a:cubicBezTo>
                    <a:cubicBezTo>
                      <a:pt x="52" y="126"/>
                      <a:pt x="52" y="126"/>
                      <a:pt x="52" y="126"/>
                    </a:cubicBezTo>
                    <a:cubicBezTo>
                      <a:pt x="53" y="125"/>
                      <a:pt x="53" y="125"/>
                      <a:pt x="54" y="126"/>
                    </a:cubicBezTo>
                    <a:cubicBezTo>
                      <a:pt x="54" y="126"/>
                      <a:pt x="56" y="125"/>
                      <a:pt x="55" y="126"/>
                    </a:cubicBezTo>
                    <a:cubicBezTo>
                      <a:pt x="55" y="126"/>
                      <a:pt x="56" y="126"/>
                      <a:pt x="56" y="126"/>
                    </a:cubicBezTo>
                    <a:cubicBezTo>
                      <a:pt x="56" y="126"/>
                      <a:pt x="56" y="125"/>
                      <a:pt x="57" y="126"/>
                    </a:cubicBezTo>
                    <a:cubicBezTo>
                      <a:pt x="57" y="125"/>
                      <a:pt x="57" y="126"/>
                      <a:pt x="58" y="126"/>
                    </a:cubicBezTo>
                    <a:cubicBezTo>
                      <a:pt x="58" y="126"/>
                      <a:pt x="58" y="125"/>
                      <a:pt x="59" y="125"/>
                    </a:cubicBezTo>
                    <a:cubicBezTo>
                      <a:pt x="59" y="125"/>
                      <a:pt x="59" y="125"/>
                      <a:pt x="59" y="125"/>
                    </a:cubicBezTo>
                    <a:cubicBezTo>
                      <a:pt x="64" y="120"/>
                      <a:pt x="64" y="120"/>
                      <a:pt x="64" y="120"/>
                    </a:cubicBezTo>
                    <a:cubicBezTo>
                      <a:pt x="64" y="120"/>
                      <a:pt x="64" y="120"/>
                      <a:pt x="64" y="120"/>
                    </a:cubicBezTo>
                    <a:cubicBezTo>
                      <a:pt x="65" y="120"/>
                      <a:pt x="65" y="120"/>
                      <a:pt x="65" y="120"/>
                    </a:cubicBezTo>
                    <a:cubicBezTo>
                      <a:pt x="65" y="120"/>
                      <a:pt x="65" y="120"/>
                      <a:pt x="65" y="120"/>
                    </a:cubicBezTo>
                    <a:cubicBezTo>
                      <a:pt x="65" y="119"/>
                      <a:pt x="65" y="119"/>
                      <a:pt x="65" y="119"/>
                    </a:cubicBezTo>
                    <a:cubicBezTo>
                      <a:pt x="65" y="119"/>
                      <a:pt x="66" y="118"/>
                      <a:pt x="66" y="117"/>
                    </a:cubicBezTo>
                    <a:cubicBezTo>
                      <a:pt x="66" y="117"/>
                      <a:pt x="66" y="117"/>
                      <a:pt x="66" y="117"/>
                    </a:cubicBezTo>
                    <a:cubicBezTo>
                      <a:pt x="66" y="117"/>
                      <a:pt x="67" y="117"/>
                      <a:pt x="67" y="117"/>
                    </a:cubicBezTo>
                    <a:cubicBezTo>
                      <a:pt x="67" y="116"/>
                      <a:pt x="67" y="116"/>
                      <a:pt x="67" y="116"/>
                    </a:cubicBezTo>
                    <a:cubicBezTo>
                      <a:pt x="67" y="116"/>
                      <a:pt x="68" y="116"/>
                      <a:pt x="68" y="116"/>
                    </a:cubicBezTo>
                    <a:cubicBezTo>
                      <a:pt x="70" y="114"/>
                      <a:pt x="70" y="114"/>
                      <a:pt x="70" y="114"/>
                    </a:cubicBezTo>
                    <a:cubicBezTo>
                      <a:pt x="70" y="114"/>
                      <a:pt x="70" y="114"/>
                      <a:pt x="70" y="114"/>
                    </a:cubicBezTo>
                    <a:cubicBezTo>
                      <a:pt x="70" y="113"/>
                      <a:pt x="70" y="113"/>
                      <a:pt x="70" y="113"/>
                    </a:cubicBezTo>
                    <a:cubicBezTo>
                      <a:pt x="70" y="113"/>
                      <a:pt x="70" y="113"/>
                      <a:pt x="71" y="113"/>
                    </a:cubicBezTo>
                    <a:cubicBezTo>
                      <a:pt x="71" y="112"/>
                      <a:pt x="71" y="112"/>
                      <a:pt x="71" y="112"/>
                    </a:cubicBezTo>
                    <a:cubicBezTo>
                      <a:pt x="71" y="112"/>
                      <a:pt x="72" y="112"/>
                      <a:pt x="72" y="112"/>
                    </a:cubicBezTo>
                    <a:cubicBezTo>
                      <a:pt x="72" y="112"/>
                      <a:pt x="72" y="112"/>
                      <a:pt x="72" y="112"/>
                    </a:cubicBezTo>
                    <a:cubicBezTo>
                      <a:pt x="72" y="111"/>
                      <a:pt x="72" y="111"/>
                      <a:pt x="72" y="111"/>
                    </a:cubicBezTo>
                    <a:cubicBezTo>
                      <a:pt x="72" y="111"/>
                      <a:pt x="72" y="111"/>
                      <a:pt x="72" y="111"/>
                    </a:cubicBezTo>
                    <a:cubicBezTo>
                      <a:pt x="73" y="111"/>
                      <a:pt x="73" y="111"/>
                      <a:pt x="73" y="111"/>
                    </a:cubicBezTo>
                    <a:cubicBezTo>
                      <a:pt x="74" y="112"/>
                      <a:pt x="74" y="112"/>
                      <a:pt x="74" y="112"/>
                    </a:cubicBezTo>
                    <a:cubicBezTo>
                      <a:pt x="74" y="112"/>
                      <a:pt x="74" y="111"/>
                      <a:pt x="74" y="111"/>
                    </a:cubicBezTo>
                    <a:cubicBezTo>
                      <a:pt x="74" y="111"/>
                      <a:pt x="74" y="111"/>
                      <a:pt x="74" y="111"/>
                    </a:cubicBezTo>
                    <a:cubicBezTo>
                      <a:pt x="74" y="111"/>
                      <a:pt x="75" y="110"/>
                      <a:pt x="75" y="110"/>
                    </a:cubicBezTo>
                    <a:cubicBezTo>
                      <a:pt x="76" y="110"/>
                      <a:pt x="76" y="110"/>
                      <a:pt x="76" y="110"/>
                    </a:cubicBezTo>
                    <a:cubicBezTo>
                      <a:pt x="76" y="109"/>
                      <a:pt x="76" y="109"/>
                      <a:pt x="76" y="109"/>
                    </a:cubicBezTo>
                    <a:cubicBezTo>
                      <a:pt x="76" y="109"/>
                      <a:pt x="76" y="109"/>
                      <a:pt x="76" y="109"/>
                    </a:cubicBezTo>
                    <a:cubicBezTo>
                      <a:pt x="76" y="109"/>
                      <a:pt x="76" y="109"/>
                      <a:pt x="76" y="108"/>
                    </a:cubicBezTo>
                    <a:cubicBezTo>
                      <a:pt x="77" y="108"/>
                      <a:pt x="77" y="108"/>
                      <a:pt x="77" y="108"/>
                    </a:cubicBezTo>
                    <a:cubicBezTo>
                      <a:pt x="77" y="108"/>
                      <a:pt x="77" y="108"/>
                      <a:pt x="77" y="108"/>
                    </a:cubicBezTo>
                    <a:cubicBezTo>
                      <a:pt x="81" y="105"/>
                      <a:pt x="81" y="105"/>
                      <a:pt x="81" y="105"/>
                    </a:cubicBezTo>
                    <a:cubicBezTo>
                      <a:pt x="81" y="105"/>
                      <a:pt x="81" y="104"/>
                      <a:pt x="81" y="104"/>
                    </a:cubicBezTo>
                    <a:cubicBezTo>
                      <a:pt x="81" y="104"/>
                      <a:pt x="81" y="104"/>
                      <a:pt x="81" y="104"/>
                    </a:cubicBezTo>
                    <a:cubicBezTo>
                      <a:pt x="81" y="104"/>
                      <a:pt x="81" y="104"/>
                      <a:pt x="81" y="104"/>
                    </a:cubicBezTo>
                    <a:cubicBezTo>
                      <a:pt x="82" y="104"/>
                      <a:pt x="82" y="104"/>
                      <a:pt x="82" y="104"/>
                    </a:cubicBezTo>
                    <a:cubicBezTo>
                      <a:pt x="82" y="103"/>
                      <a:pt x="82" y="103"/>
                      <a:pt x="82" y="103"/>
                    </a:cubicBezTo>
                    <a:cubicBezTo>
                      <a:pt x="83" y="103"/>
                      <a:pt x="83" y="103"/>
                      <a:pt x="83" y="103"/>
                    </a:cubicBezTo>
                    <a:cubicBezTo>
                      <a:pt x="83" y="103"/>
                      <a:pt x="83" y="103"/>
                      <a:pt x="83" y="103"/>
                    </a:cubicBezTo>
                    <a:cubicBezTo>
                      <a:pt x="83" y="103"/>
                      <a:pt x="84" y="102"/>
                      <a:pt x="84" y="102"/>
                    </a:cubicBezTo>
                    <a:cubicBezTo>
                      <a:pt x="84" y="102"/>
                      <a:pt x="84" y="102"/>
                      <a:pt x="84" y="102"/>
                    </a:cubicBezTo>
                    <a:cubicBezTo>
                      <a:pt x="84" y="102"/>
                      <a:pt x="84" y="102"/>
                      <a:pt x="84" y="101"/>
                    </a:cubicBezTo>
                    <a:cubicBezTo>
                      <a:pt x="85" y="101"/>
                      <a:pt x="85" y="101"/>
                      <a:pt x="85" y="101"/>
                    </a:cubicBezTo>
                    <a:cubicBezTo>
                      <a:pt x="85" y="101"/>
                      <a:pt x="85" y="101"/>
                      <a:pt x="85" y="100"/>
                    </a:cubicBezTo>
                    <a:cubicBezTo>
                      <a:pt x="85" y="100"/>
                      <a:pt x="85" y="100"/>
                      <a:pt x="85" y="100"/>
                    </a:cubicBezTo>
                    <a:cubicBezTo>
                      <a:pt x="85" y="100"/>
                      <a:pt x="85" y="100"/>
                      <a:pt x="86" y="100"/>
                    </a:cubicBezTo>
                    <a:cubicBezTo>
                      <a:pt x="86" y="100"/>
                      <a:pt x="86" y="100"/>
                      <a:pt x="86" y="100"/>
                    </a:cubicBezTo>
                    <a:cubicBezTo>
                      <a:pt x="87" y="98"/>
                      <a:pt x="87" y="98"/>
                      <a:pt x="87" y="98"/>
                    </a:cubicBezTo>
                    <a:cubicBezTo>
                      <a:pt x="87" y="98"/>
                      <a:pt x="87" y="98"/>
                      <a:pt x="87" y="98"/>
                    </a:cubicBezTo>
                    <a:cubicBezTo>
                      <a:pt x="87" y="97"/>
                      <a:pt x="87" y="97"/>
                      <a:pt x="87" y="97"/>
                    </a:cubicBezTo>
                    <a:cubicBezTo>
                      <a:pt x="87" y="97"/>
                      <a:pt x="88" y="96"/>
                      <a:pt x="88" y="96"/>
                    </a:cubicBezTo>
                    <a:cubicBezTo>
                      <a:pt x="88" y="96"/>
                      <a:pt x="88" y="96"/>
                      <a:pt x="88" y="96"/>
                    </a:cubicBezTo>
                    <a:cubicBezTo>
                      <a:pt x="88" y="95"/>
                      <a:pt x="88" y="95"/>
                      <a:pt x="88" y="95"/>
                    </a:cubicBezTo>
                    <a:cubicBezTo>
                      <a:pt x="89" y="95"/>
                      <a:pt x="88" y="95"/>
                      <a:pt x="88" y="95"/>
                    </a:cubicBezTo>
                    <a:close/>
                    <a:moveTo>
                      <a:pt x="14" y="121"/>
                    </a:moveTo>
                    <a:cubicBezTo>
                      <a:pt x="14" y="120"/>
                      <a:pt x="13" y="119"/>
                      <a:pt x="13" y="118"/>
                    </a:cubicBezTo>
                    <a:cubicBezTo>
                      <a:pt x="13" y="118"/>
                      <a:pt x="13" y="118"/>
                      <a:pt x="13" y="118"/>
                    </a:cubicBezTo>
                    <a:cubicBezTo>
                      <a:pt x="14" y="117"/>
                      <a:pt x="14" y="119"/>
                      <a:pt x="14" y="119"/>
                    </a:cubicBezTo>
                    <a:cubicBezTo>
                      <a:pt x="15" y="120"/>
                      <a:pt x="15" y="119"/>
                      <a:pt x="15" y="121"/>
                    </a:cubicBezTo>
                    <a:cubicBezTo>
                      <a:pt x="15" y="122"/>
                      <a:pt x="15" y="122"/>
                      <a:pt x="14" y="121"/>
                    </a:cubicBezTo>
                    <a:close/>
                    <a:moveTo>
                      <a:pt x="28" y="108"/>
                    </a:moveTo>
                    <a:cubicBezTo>
                      <a:pt x="28" y="109"/>
                      <a:pt x="27" y="109"/>
                      <a:pt x="27" y="109"/>
                    </a:cubicBezTo>
                    <a:cubicBezTo>
                      <a:pt x="27" y="109"/>
                      <a:pt x="27" y="109"/>
                      <a:pt x="27" y="109"/>
                    </a:cubicBezTo>
                    <a:cubicBezTo>
                      <a:pt x="27" y="110"/>
                      <a:pt x="26" y="111"/>
                      <a:pt x="26" y="111"/>
                    </a:cubicBezTo>
                    <a:cubicBezTo>
                      <a:pt x="26" y="111"/>
                      <a:pt x="27" y="111"/>
                      <a:pt x="27" y="111"/>
                    </a:cubicBezTo>
                    <a:cubicBezTo>
                      <a:pt x="27" y="112"/>
                      <a:pt x="26" y="112"/>
                      <a:pt x="26" y="112"/>
                    </a:cubicBezTo>
                    <a:cubicBezTo>
                      <a:pt x="26" y="113"/>
                      <a:pt x="27" y="113"/>
                      <a:pt x="27" y="113"/>
                    </a:cubicBezTo>
                    <a:cubicBezTo>
                      <a:pt x="27" y="113"/>
                      <a:pt x="26" y="113"/>
                      <a:pt x="26" y="113"/>
                    </a:cubicBezTo>
                    <a:cubicBezTo>
                      <a:pt x="26" y="114"/>
                      <a:pt x="25" y="114"/>
                      <a:pt x="25" y="113"/>
                    </a:cubicBezTo>
                    <a:cubicBezTo>
                      <a:pt x="25" y="113"/>
                      <a:pt x="25" y="112"/>
                      <a:pt x="25" y="112"/>
                    </a:cubicBezTo>
                    <a:cubicBezTo>
                      <a:pt x="25" y="111"/>
                      <a:pt x="24" y="112"/>
                      <a:pt x="24" y="111"/>
                    </a:cubicBezTo>
                    <a:cubicBezTo>
                      <a:pt x="24" y="111"/>
                      <a:pt x="25" y="111"/>
                      <a:pt x="25" y="110"/>
                    </a:cubicBezTo>
                    <a:cubicBezTo>
                      <a:pt x="26" y="110"/>
                      <a:pt x="26" y="110"/>
                      <a:pt x="26" y="109"/>
                    </a:cubicBezTo>
                    <a:cubicBezTo>
                      <a:pt x="26" y="109"/>
                      <a:pt x="26" y="108"/>
                      <a:pt x="27" y="108"/>
                    </a:cubicBezTo>
                    <a:cubicBezTo>
                      <a:pt x="27" y="108"/>
                      <a:pt x="27" y="108"/>
                      <a:pt x="28" y="108"/>
                    </a:cubicBezTo>
                    <a:cubicBezTo>
                      <a:pt x="28" y="107"/>
                      <a:pt x="28" y="108"/>
                      <a:pt x="28" y="108"/>
                    </a:cubicBezTo>
                    <a:close/>
                    <a:moveTo>
                      <a:pt x="39" y="119"/>
                    </a:moveTo>
                    <a:cubicBezTo>
                      <a:pt x="39" y="119"/>
                      <a:pt x="40" y="116"/>
                      <a:pt x="40" y="116"/>
                    </a:cubicBezTo>
                    <a:cubicBezTo>
                      <a:pt x="39" y="116"/>
                      <a:pt x="39" y="116"/>
                      <a:pt x="39" y="116"/>
                    </a:cubicBezTo>
                    <a:cubicBezTo>
                      <a:pt x="39" y="116"/>
                      <a:pt x="39" y="115"/>
                      <a:pt x="39" y="115"/>
                    </a:cubicBezTo>
                    <a:cubicBezTo>
                      <a:pt x="39" y="115"/>
                      <a:pt x="38" y="115"/>
                      <a:pt x="38" y="115"/>
                    </a:cubicBezTo>
                    <a:cubicBezTo>
                      <a:pt x="38" y="114"/>
                      <a:pt x="39" y="114"/>
                      <a:pt x="39" y="114"/>
                    </a:cubicBezTo>
                    <a:cubicBezTo>
                      <a:pt x="39" y="113"/>
                      <a:pt x="39" y="113"/>
                      <a:pt x="39" y="113"/>
                    </a:cubicBezTo>
                    <a:cubicBezTo>
                      <a:pt x="38" y="113"/>
                      <a:pt x="38" y="114"/>
                      <a:pt x="38" y="114"/>
                    </a:cubicBezTo>
                    <a:cubicBezTo>
                      <a:pt x="38" y="113"/>
                      <a:pt x="38" y="113"/>
                      <a:pt x="38" y="112"/>
                    </a:cubicBezTo>
                    <a:cubicBezTo>
                      <a:pt x="38" y="112"/>
                      <a:pt x="38" y="112"/>
                      <a:pt x="38" y="112"/>
                    </a:cubicBezTo>
                    <a:cubicBezTo>
                      <a:pt x="39" y="112"/>
                      <a:pt x="39" y="113"/>
                      <a:pt x="39" y="112"/>
                    </a:cubicBezTo>
                    <a:cubicBezTo>
                      <a:pt x="40" y="112"/>
                      <a:pt x="39" y="111"/>
                      <a:pt x="40" y="111"/>
                    </a:cubicBezTo>
                    <a:cubicBezTo>
                      <a:pt x="40" y="111"/>
                      <a:pt x="40" y="111"/>
                      <a:pt x="40" y="112"/>
                    </a:cubicBezTo>
                    <a:cubicBezTo>
                      <a:pt x="40" y="112"/>
                      <a:pt x="41" y="113"/>
                      <a:pt x="40" y="113"/>
                    </a:cubicBezTo>
                    <a:cubicBezTo>
                      <a:pt x="40" y="113"/>
                      <a:pt x="40" y="114"/>
                      <a:pt x="40" y="114"/>
                    </a:cubicBezTo>
                    <a:cubicBezTo>
                      <a:pt x="40" y="115"/>
                      <a:pt x="41" y="116"/>
                      <a:pt x="41" y="116"/>
                    </a:cubicBezTo>
                    <a:cubicBezTo>
                      <a:pt x="41" y="117"/>
                      <a:pt x="39" y="119"/>
                      <a:pt x="39" y="119"/>
                    </a:cubicBezTo>
                    <a:close/>
                    <a:moveTo>
                      <a:pt x="65" y="54"/>
                    </a:moveTo>
                    <a:cubicBezTo>
                      <a:pt x="66" y="54"/>
                      <a:pt x="65" y="53"/>
                      <a:pt x="65" y="53"/>
                    </a:cubicBezTo>
                    <a:cubicBezTo>
                      <a:pt x="65" y="53"/>
                      <a:pt x="66" y="54"/>
                      <a:pt x="66" y="54"/>
                    </a:cubicBezTo>
                    <a:cubicBezTo>
                      <a:pt x="66" y="54"/>
                      <a:pt x="66" y="54"/>
                      <a:pt x="67" y="54"/>
                    </a:cubicBezTo>
                    <a:cubicBezTo>
                      <a:pt x="67" y="54"/>
                      <a:pt x="68" y="53"/>
                      <a:pt x="68" y="54"/>
                    </a:cubicBezTo>
                    <a:cubicBezTo>
                      <a:pt x="68" y="54"/>
                      <a:pt x="67" y="54"/>
                      <a:pt x="67" y="55"/>
                    </a:cubicBezTo>
                    <a:cubicBezTo>
                      <a:pt x="66" y="55"/>
                      <a:pt x="66" y="55"/>
                      <a:pt x="66" y="56"/>
                    </a:cubicBezTo>
                    <a:cubicBezTo>
                      <a:pt x="66" y="56"/>
                      <a:pt x="66" y="56"/>
                      <a:pt x="65" y="55"/>
                    </a:cubicBezTo>
                    <a:cubicBezTo>
                      <a:pt x="65" y="55"/>
                      <a:pt x="63" y="56"/>
                      <a:pt x="63" y="56"/>
                    </a:cubicBezTo>
                    <a:cubicBezTo>
                      <a:pt x="63" y="56"/>
                      <a:pt x="62" y="56"/>
                      <a:pt x="62" y="56"/>
                    </a:cubicBezTo>
                    <a:cubicBezTo>
                      <a:pt x="62" y="56"/>
                      <a:pt x="63" y="55"/>
                      <a:pt x="63" y="55"/>
                    </a:cubicBezTo>
                    <a:cubicBezTo>
                      <a:pt x="64" y="55"/>
                      <a:pt x="64" y="55"/>
                      <a:pt x="65" y="54"/>
                    </a:cubicBezTo>
                    <a:close/>
                    <a:moveTo>
                      <a:pt x="63" y="60"/>
                    </a:moveTo>
                    <a:cubicBezTo>
                      <a:pt x="63" y="60"/>
                      <a:pt x="63" y="60"/>
                      <a:pt x="63" y="60"/>
                    </a:cubicBezTo>
                    <a:cubicBezTo>
                      <a:pt x="63" y="59"/>
                      <a:pt x="63" y="59"/>
                      <a:pt x="63" y="59"/>
                    </a:cubicBezTo>
                    <a:cubicBezTo>
                      <a:pt x="64" y="58"/>
                      <a:pt x="64" y="59"/>
                      <a:pt x="64" y="59"/>
                    </a:cubicBezTo>
                    <a:cubicBezTo>
                      <a:pt x="64" y="59"/>
                      <a:pt x="64" y="59"/>
                      <a:pt x="64" y="59"/>
                    </a:cubicBezTo>
                    <a:cubicBezTo>
                      <a:pt x="64" y="59"/>
                      <a:pt x="63" y="60"/>
                      <a:pt x="63" y="60"/>
                    </a:cubicBezTo>
                    <a:cubicBezTo>
                      <a:pt x="63" y="60"/>
                      <a:pt x="63" y="60"/>
                      <a:pt x="63" y="60"/>
                    </a:cubicBezTo>
                    <a:close/>
                    <a:moveTo>
                      <a:pt x="66" y="95"/>
                    </a:moveTo>
                    <a:cubicBezTo>
                      <a:pt x="66" y="95"/>
                      <a:pt x="67" y="95"/>
                      <a:pt x="67" y="95"/>
                    </a:cubicBezTo>
                    <a:cubicBezTo>
                      <a:pt x="67" y="96"/>
                      <a:pt x="66" y="96"/>
                      <a:pt x="66" y="96"/>
                    </a:cubicBezTo>
                    <a:cubicBezTo>
                      <a:pt x="65" y="99"/>
                      <a:pt x="68" y="98"/>
                      <a:pt x="67" y="100"/>
                    </a:cubicBezTo>
                    <a:cubicBezTo>
                      <a:pt x="67" y="100"/>
                      <a:pt x="66" y="99"/>
                      <a:pt x="66" y="99"/>
                    </a:cubicBezTo>
                    <a:cubicBezTo>
                      <a:pt x="66" y="99"/>
                      <a:pt x="65" y="99"/>
                      <a:pt x="64" y="98"/>
                    </a:cubicBezTo>
                    <a:cubicBezTo>
                      <a:pt x="64" y="98"/>
                      <a:pt x="64" y="96"/>
                      <a:pt x="66" y="95"/>
                    </a:cubicBezTo>
                    <a:close/>
                    <a:moveTo>
                      <a:pt x="56" y="16"/>
                    </a:moveTo>
                    <a:cubicBezTo>
                      <a:pt x="56" y="16"/>
                      <a:pt x="56" y="16"/>
                      <a:pt x="56" y="16"/>
                    </a:cubicBezTo>
                    <a:cubicBezTo>
                      <a:pt x="56" y="15"/>
                      <a:pt x="58" y="15"/>
                      <a:pt x="59" y="14"/>
                    </a:cubicBezTo>
                    <a:cubicBezTo>
                      <a:pt x="58" y="14"/>
                      <a:pt x="58" y="13"/>
                      <a:pt x="58" y="13"/>
                    </a:cubicBezTo>
                    <a:cubicBezTo>
                      <a:pt x="58" y="13"/>
                      <a:pt x="59" y="13"/>
                      <a:pt x="60" y="13"/>
                    </a:cubicBezTo>
                    <a:cubicBezTo>
                      <a:pt x="60" y="13"/>
                      <a:pt x="61" y="14"/>
                      <a:pt x="61" y="13"/>
                    </a:cubicBezTo>
                    <a:cubicBezTo>
                      <a:pt x="62" y="13"/>
                      <a:pt x="62" y="12"/>
                      <a:pt x="62" y="12"/>
                    </a:cubicBezTo>
                    <a:cubicBezTo>
                      <a:pt x="62" y="11"/>
                      <a:pt x="64" y="12"/>
                      <a:pt x="64" y="12"/>
                    </a:cubicBezTo>
                    <a:cubicBezTo>
                      <a:pt x="64" y="12"/>
                      <a:pt x="63" y="13"/>
                      <a:pt x="63" y="13"/>
                    </a:cubicBezTo>
                    <a:cubicBezTo>
                      <a:pt x="63" y="14"/>
                      <a:pt x="63" y="15"/>
                      <a:pt x="62" y="15"/>
                    </a:cubicBezTo>
                    <a:cubicBezTo>
                      <a:pt x="62" y="15"/>
                      <a:pt x="62" y="15"/>
                      <a:pt x="61" y="15"/>
                    </a:cubicBezTo>
                    <a:cubicBezTo>
                      <a:pt x="60" y="16"/>
                      <a:pt x="61" y="16"/>
                      <a:pt x="62" y="17"/>
                    </a:cubicBezTo>
                    <a:cubicBezTo>
                      <a:pt x="62" y="17"/>
                      <a:pt x="62" y="17"/>
                      <a:pt x="61" y="18"/>
                    </a:cubicBezTo>
                    <a:cubicBezTo>
                      <a:pt x="61" y="18"/>
                      <a:pt x="60" y="18"/>
                      <a:pt x="60" y="18"/>
                    </a:cubicBezTo>
                    <a:cubicBezTo>
                      <a:pt x="61" y="17"/>
                      <a:pt x="60" y="16"/>
                      <a:pt x="60" y="17"/>
                    </a:cubicBezTo>
                    <a:cubicBezTo>
                      <a:pt x="59" y="16"/>
                      <a:pt x="59" y="17"/>
                      <a:pt x="59" y="17"/>
                    </a:cubicBezTo>
                    <a:cubicBezTo>
                      <a:pt x="58" y="17"/>
                      <a:pt x="58" y="18"/>
                      <a:pt x="59" y="18"/>
                    </a:cubicBezTo>
                    <a:cubicBezTo>
                      <a:pt x="59" y="18"/>
                      <a:pt x="59" y="18"/>
                      <a:pt x="58" y="18"/>
                    </a:cubicBezTo>
                    <a:cubicBezTo>
                      <a:pt x="57" y="18"/>
                      <a:pt x="57" y="18"/>
                      <a:pt x="57" y="18"/>
                    </a:cubicBezTo>
                    <a:cubicBezTo>
                      <a:pt x="57" y="17"/>
                      <a:pt x="57" y="17"/>
                      <a:pt x="57" y="17"/>
                    </a:cubicBezTo>
                    <a:cubicBezTo>
                      <a:pt x="56" y="16"/>
                      <a:pt x="56" y="17"/>
                      <a:pt x="56" y="17"/>
                    </a:cubicBezTo>
                    <a:cubicBezTo>
                      <a:pt x="55" y="18"/>
                      <a:pt x="54" y="17"/>
                      <a:pt x="54" y="17"/>
                    </a:cubicBezTo>
                    <a:cubicBezTo>
                      <a:pt x="54" y="17"/>
                      <a:pt x="55" y="16"/>
                      <a:pt x="56" y="16"/>
                    </a:cubicBezTo>
                    <a:close/>
                    <a:moveTo>
                      <a:pt x="58" y="32"/>
                    </a:moveTo>
                    <a:cubicBezTo>
                      <a:pt x="57" y="33"/>
                      <a:pt x="56" y="32"/>
                      <a:pt x="55" y="31"/>
                    </a:cubicBezTo>
                    <a:cubicBezTo>
                      <a:pt x="54" y="31"/>
                      <a:pt x="55" y="30"/>
                      <a:pt x="55" y="30"/>
                    </a:cubicBezTo>
                    <a:cubicBezTo>
                      <a:pt x="56" y="30"/>
                      <a:pt x="57" y="29"/>
                      <a:pt x="58" y="30"/>
                    </a:cubicBezTo>
                    <a:cubicBezTo>
                      <a:pt x="60" y="30"/>
                      <a:pt x="58" y="31"/>
                      <a:pt x="58" y="32"/>
                    </a:cubicBezTo>
                    <a:close/>
                    <a:moveTo>
                      <a:pt x="52" y="77"/>
                    </a:moveTo>
                    <a:cubicBezTo>
                      <a:pt x="52" y="77"/>
                      <a:pt x="52" y="78"/>
                      <a:pt x="51" y="78"/>
                    </a:cubicBezTo>
                    <a:cubicBezTo>
                      <a:pt x="51" y="78"/>
                      <a:pt x="51" y="78"/>
                      <a:pt x="50" y="78"/>
                    </a:cubicBezTo>
                    <a:cubicBezTo>
                      <a:pt x="50" y="78"/>
                      <a:pt x="50" y="78"/>
                      <a:pt x="50" y="78"/>
                    </a:cubicBezTo>
                    <a:cubicBezTo>
                      <a:pt x="50" y="77"/>
                      <a:pt x="51" y="77"/>
                      <a:pt x="51" y="77"/>
                    </a:cubicBezTo>
                    <a:cubicBezTo>
                      <a:pt x="51" y="77"/>
                      <a:pt x="50" y="77"/>
                      <a:pt x="50" y="76"/>
                    </a:cubicBezTo>
                    <a:cubicBezTo>
                      <a:pt x="50" y="76"/>
                      <a:pt x="50" y="76"/>
                      <a:pt x="51" y="76"/>
                    </a:cubicBezTo>
                    <a:cubicBezTo>
                      <a:pt x="51" y="76"/>
                      <a:pt x="51" y="76"/>
                      <a:pt x="51" y="76"/>
                    </a:cubicBezTo>
                    <a:cubicBezTo>
                      <a:pt x="51" y="76"/>
                      <a:pt x="51" y="76"/>
                      <a:pt x="51" y="76"/>
                    </a:cubicBezTo>
                    <a:cubicBezTo>
                      <a:pt x="51" y="76"/>
                      <a:pt x="52" y="76"/>
                      <a:pt x="52" y="75"/>
                    </a:cubicBezTo>
                    <a:cubicBezTo>
                      <a:pt x="52" y="75"/>
                      <a:pt x="52" y="76"/>
                      <a:pt x="52" y="76"/>
                    </a:cubicBezTo>
                    <a:cubicBezTo>
                      <a:pt x="53" y="76"/>
                      <a:pt x="53" y="76"/>
                      <a:pt x="53" y="76"/>
                    </a:cubicBezTo>
                    <a:cubicBezTo>
                      <a:pt x="53" y="76"/>
                      <a:pt x="53" y="75"/>
                      <a:pt x="54" y="76"/>
                    </a:cubicBezTo>
                    <a:cubicBezTo>
                      <a:pt x="54" y="76"/>
                      <a:pt x="53" y="76"/>
                      <a:pt x="53" y="76"/>
                    </a:cubicBezTo>
                    <a:cubicBezTo>
                      <a:pt x="53" y="76"/>
                      <a:pt x="53" y="77"/>
                      <a:pt x="53" y="77"/>
                    </a:cubicBezTo>
                    <a:cubicBezTo>
                      <a:pt x="52" y="78"/>
                      <a:pt x="52" y="77"/>
                      <a:pt x="52" y="77"/>
                    </a:cubicBezTo>
                    <a:close/>
                    <a:moveTo>
                      <a:pt x="53" y="79"/>
                    </a:moveTo>
                    <a:cubicBezTo>
                      <a:pt x="52" y="79"/>
                      <a:pt x="52" y="79"/>
                      <a:pt x="53" y="78"/>
                    </a:cubicBezTo>
                    <a:cubicBezTo>
                      <a:pt x="53" y="78"/>
                      <a:pt x="54" y="77"/>
                      <a:pt x="55" y="77"/>
                    </a:cubicBezTo>
                    <a:cubicBezTo>
                      <a:pt x="55" y="77"/>
                      <a:pt x="56" y="77"/>
                      <a:pt x="56" y="77"/>
                    </a:cubicBezTo>
                    <a:cubicBezTo>
                      <a:pt x="57" y="77"/>
                      <a:pt x="57" y="77"/>
                      <a:pt x="57" y="77"/>
                    </a:cubicBezTo>
                    <a:cubicBezTo>
                      <a:pt x="57" y="77"/>
                      <a:pt x="58" y="77"/>
                      <a:pt x="59" y="77"/>
                    </a:cubicBezTo>
                    <a:cubicBezTo>
                      <a:pt x="58" y="78"/>
                      <a:pt x="57" y="77"/>
                      <a:pt x="56" y="78"/>
                    </a:cubicBezTo>
                    <a:cubicBezTo>
                      <a:pt x="56" y="78"/>
                      <a:pt x="56" y="78"/>
                      <a:pt x="55" y="78"/>
                    </a:cubicBezTo>
                    <a:cubicBezTo>
                      <a:pt x="55" y="78"/>
                      <a:pt x="55" y="78"/>
                      <a:pt x="55" y="79"/>
                    </a:cubicBezTo>
                    <a:cubicBezTo>
                      <a:pt x="54" y="79"/>
                      <a:pt x="54" y="80"/>
                      <a:pt x="53" y="79"/>
                    </a:cubicBezTo>
                    <a:close/>
                    <a:moveTo>
                      <a:pt x="58" y="99"/>
                    </a:moveTo>
                    <a:cubicBezTo>
                      <a:pt x="56" y="98"/>
                      <a:pt x="59" y="96"/>
                      <a:pt x="58" y="97"/>
                    </a:cubicBezTo>
                    <a:cubicBezTo>
                      <a:pt x="57" y="97"/>
                      <a:pt x="57" y="96"/>
                      <a:pt x="57" y="95"/>
                    </a:cubicBezTo>
                    <a:cubicBezTo>
                      <a:pt x="56" y="95"/>
                      <a:pt x="55" y="96"/>
                      <a:pt x="55" y="95"/>
                    </a:cubicBezTo>
                    <a:cubicBezTo>
                      <a:pt x="55" y="95"/>
                      <a:pt x="55" y="94"/>
                      <a:pt x="55" y="94"/>
                    </a:cubicBezTo>
                    <a:cubicBezTo>
                      <a:pt x="56" y="94"/>
                      <a:pt x="56" y="94"/>
                      <a:pt x="57" y="94"/>
                    </a:cubicBezTo>
                    <a:cubicBezTo>
                      <a:pt x="58" y="94"/>
                      <a:pt x="57" y="95"/>
                      <a:pt x="58" y="95"/>
                    </a:cubicBezTo>
                    <a:cubicBezTo>
                      <a:pt x="59" y="95"/>
                      <a:pt x="60" y="96"/>
                      <a:pt x="60" y="96"/>
                    </a:cubicBezTo>
                    <a:cubicBezTo>
                      <a:pt x="60" y="97"/>
                      <a:pt x="59" y="99"/>
                      <a:pt x="58" y="99"/>
                    </a:cubicBezTo>
                    <a:close/>
                    <a:moveTo>
                      <a:pt x="59" y="103"/>
                    </a:moveTo>
                    <a:cubicBezTo>
                      <a:pt x="59" y="103"/>
                      <a:pt x="59" y="103"/>
                      <a:pt x="60" y="103"/>
                    </a:cubicBezTo>
                    <a:cubicBezTo>
                      <a:pt x="60" y="104"/>
                      <a:pt x="61" y="104"/>
                      <a:pt x="61" y="104"/>
                    </a:cubicBezTo>
                    <a:cubicBezTo>
                      <a:pt x="62" y="104"/>
                      <a:pt x="63" y="103"/>
                      <a:pt x="63" y="104"/>
                    </a:cubicBezTo>
                    <a:cubicBezTo>
                      <a:pt x="63" y="104"/>
                      <a:pt x="63" y="104"/>
                      <a:pt x="63" y="105"/>
                    </a:cubicBezTo>
                    <a:cubicBezTo>
                      <a:pt x="64" y="105"/>
                      <a:pt x="65" y="104"/>
                      <a:pt x="66" y="105"/>
                    </a:cubicBezTo>
                    <a:cubicBezTo>
                      <a:pt x="64" y="105"/>
                      <a:pt x="65" y="106"/>
                      <a:pt x="66" y="107"/>
                    </a:cubicBezTo>
                    <a:cubicBezTo>
                      <a:pt x="67" y="108"/>
                      <a:pt x="66" y="108"/>
                      <a:pt x="65" y="107"/>
                    </a:cubicBezTo>
                    <a:cubicBezTo>
                      <a:pt x="65" y="107"/>
                      <a:pt x="64" y="107"/>
                      <a:pt x="64" y="107"/>
                    </a:cubicBezTo>
                    <a:cubicBezTo>
                      <a:pt x="63" y="106"/>
                      <a:pt x="63" y="106"/>
                      <a:pt x="63" y="106"/>
                    </a:cubicBezTo>
                    <a:cubicBezTo>
                      <a:pt x="62" y="105"/>
                      <a:pt x="61" y="106"/>
                      <a:pt x="61" y="105"/>
                    </a:cubicBezTo>
                    <a:cubicBezTo>
                      <a:pt x="61" y="105"/>
                      <a:pt x="59" y="104"/>
                      <a:pt x="59" y="103"/>
                    </a:cubicBezTo>
                    <a:close/>
                    <a:moveTo>
                      <a:pt x="65" y="117"/>
                    </a:moveTo>
                    <a:cubicBezTo>
                      <a:pt x="64" y="117"/>
                      <a:pt x="63" y="118"/>
                      <a:pt x="62" y="118"/>
                    </a:cubicBezTo>
                    <a:cubicBezTo>
                      <a:pt x="62" y="117"/>
                      <a:pt x="62" y="117"/>
                      <a:pt x="62" y="117"/>
                    </a:cubicBezTo>
                    <a:cubicBezTo>
                      <a:pt x="61" y="116"/>
                      <a:pt x="61" y="117"/>
                      <a:pt x="61" y="117"/>
                    </a:cubicBezTo>
                    <a:cubicBezTo>
                      <a:pt x="61" y="116"/>
                      <a:pt x="60" y="116"/>
                      <a:pt x="60" y="116"/>
                    </a:cubicBezTo>
                    <a:cubicBezTo>
                      <a:pt x="59" y="116"/>
                      <a:pt x="59" y="115"/>
                      <a:pt x="60" y="114"/>
                    </a:cubicBezTo>
                    <a:cubicBezTo>
                      <a:pt x="60" y="114"/>
                      <a:pt x="60" y="115"/>
                      <a:pt x="61" y="115"/>
                    </a:cubicBezTo>
                    <a:cubicBezTo>
                      <a:pt x="61" y="115"/>
                      <a:pt x="61" y="115"/>
                      <a:pt x="62" y="115"/>
                    </a:cubicBezTo>
                    <a:cubicBezTo>
                      <a:pt x="61" y="115"/>
                      <a:pt x="62" y="115"/>
                      <a:pt x="63" y="115"/>
                    </a:cubicBezTo>
                    <a:cubicBezTo>
                      <a:pt x="63" y="115"/>
                      <a:pt x="63" y="116"/>
                      <a:pt x="63" y="116"/>
                    </a:cubicBezTo>
                    <a:cubicBezTo>
                      <a:pt x="64" y="116"/>
                      <a:pt x="64" y="116"/>
                      <a:pt x="64" y="116"/>
                    </a:cubicBezTo>
                    <a:cubicBezTo>
                      <a:pt x="64" y="116"/>
                      <a:pt x="64" y="117"/>
                      <a:pt x="64" y="116"/>
                    </a:cubicBezTo>
                    <a:cubicBezTo>
                      <a:pt x="67" y="115"/>
                      <a:pt x="66" y="117"/>
                      <a:pt x="65" y="117"/>
                    </a:cubicBezTo>
                    <a:close/>
                    <a:moveTo>
                      <a:pt x="65" y="110"/>
                    </a:moveTo>
                    <a:cubicBezTo>
                      <a:pt x="66" y="109"/>
                      <a:pt x="67" y="109"/>
                      <a:pt x="68" y="109"/>
                    </a:cubicBezTo>
                    <a:cubicBezTo>
                      <a:pt x="67" y="109"/>
                      <a:pt x="67" y="110"/>
                      <a:pt x="67" y="110"/>
                    </a:cubicBezTo>
                    <a:cubicBezTo>
                      <a:pt x="67" y="111"/>
                      <a:pt x="68" y="111"/>
                      <a:pt x="68" y="111"/>
                    </a:cubicBezTo>
                    <a:cubicBezTo>
                      <a:pt x="68" y="111"/>
                      <a:pt x="69" y="111"/>
                      <a:pt x="69" y="112"/>
                    </a:cubicBezTo>
                    <a:cubicBezTo>
                      <a:pt x="67" y="111"/>
                      <a:pt x="66" y="111"/>
                      <a:pt x="65" y="110"/>
                    </a:cubicBezTo>
                    <a:close/>
                    <a:moveTo>
                      <a:pt x="71" y="102"/>
                    </a:moveTo>
                    <a:cubicBezTo>
                      <a:pt x="71" y="102"/>
                      <a:pt x="71" y="102"/>
                      <a:pt x="71" y="103"/>
                    </a:cubicBezTo>
                    <a:cubicBezTo>
                      <a:pt x="71" y="103"/>
                      <a:pt x="71" y="103"/>
                      <a:pt x="71" y="103"/>
                    </a:cubicBezTo>
                    <a:cubicBezTo>
                      <a:pt x="72" y="103"/>
                      <a:pt x="72" y="103"/>
                      <a:pt x="72" y="103"/>
                    </a:cubicBezTo>
                    <a:cubicBezTo>
                      <a:pt x="72" y="103"/>
                      <a:pt x="72" y="104"/>
                      <a:pt x="73" y="104"/>
                    </a:cubicBezTo>
                    <a:cubicBezTo>
                      <a:pt x="73" y="104"/>
                      <a:pt x="72" y="104"/>
                      <a:pt x="72" y="104"/>
                    </a:cubicBezTo>
                    <a:cubicBezTo>
                      <a:pt x="72" y="104"/>
                      <a:pt x="72" y="105"/>
                      <a:pt x="72" y="105"/>
                    </a:cubicBezTo>
                    <a:cubicBezTo>
                      <a:pt x="72" y="105"/>
                      <a:pt x="71" y="105"/>
                      <a:pt x="71" y="105"/>
                    </a:cubicBezTo>
                    <a:cubicBezTo>
                      <a:pt x="71" y="103"/>
                      <a:pt x="70" y="102"/>
                      <a:pt x="70" y="101"/>
                    </a:cubicBezTo>
                    <a:cubicBezTo>
                      <a:pt x="71" y="101"/>
                      <a:pt x="71" y="101"/>
                      <a:pt x="71" y="101"/>
                    </a:cubicBezTo>
                    <a:cubicBezTo>
                      <a:pt x="71" y="102"/>
                      <a:pt x="71" y="102"/>
                      <a:pt x="71" y="102"/>
                    </a:cubicBezTo>
                    <a:close/>
                    <a:moveTo>
                      <a:pt x="73" y="94"/>
                    </a:moveTo>
                    <a:cubicBezTo>
                      <a:pt x="74" y="94"/>
                      <a:pt x="74" y="95"/>
                      <a:pt x="74" y="96"/>
                    </a:cubicBezTo>
                    <a:cubicBezTo>
                      <a:pt x="75" y="96"/>
                      <a:pt x="75" y="98"/>
                      <a:pt x="74" y="98"/>
                    </a:cubicBezTo>
                    <a:cubicBezTo>
                      <a:pt x="74" y="98"/>
                      <a:pt x="74" y="98"/>
                      <a:pt x="73" y="97"/>
                    </a:cubicBezTo>
                    <a:cubicBezTo>
                      <a:pt x="73" y="97"/>
                      <a:pt x="71" y="95"/>
                      <a:pt x="73" y="96"/>
                    </a:cubicBezTo>
                    <a:cubicBezTo>
                      <a:pt x="74" y="96"/>
                      <a:pt x="72" y="94"/>
                      <a:pt x="73" y="94"/>
                    </a:cubicBezTo>
                    <a:close/>
                    <a:moveTo>
                      <a:pt x="74" y="107"/>
                    </a:moveTo>
                    <a:cubicBezTo>
                      <a:pt x="73" y="108"/>
                      <a:pt x="73" y="108"/>
                      <a:pt x="73" y="108"/>
                    </a:cubicBezTo>
                    <a:cubicBezTo>
                      <a:pt x="73" y="108"/>
                      <a:pt x="73" y="109"/>
                      <a:pt x="73" y="109"/>
                    </a:cubicBezTo>
                    <a:cubicBezTo>
                      <a:pt x="72" y="110"/>
                      <a:pt x="70" y="109"/>
                      <a:pt x="70" y="109"/>
                    </a:cubicBezTo>
                    <a:cubicBezTo>
                      <a:pt x="71" y="108"/>
                      <a:pt x="71" y="108"/>
                      <a:pt x="71" y="108"/>
                    </a:cubicBezTo>
                    <a:cubicBezTo>
                      <a:pt x="72" y="108"/>
                      <a:pt x="71" y="108"/>
                      <a:pt x="72" y="107"/>
                    </a:cubicBezTo>
                    <a:cubicBezTo>
                      <a:pt x="72" y="107"/>
                      <a:pt x="73" y="107"/>
                      <a:pt x="73" y="107"/>
                    </a:cubicBezTo>
                    <a:cubicBezTo>
                      <a:pt x="73" y="107"/>
                      <a:pt x="74" y="107"/>
                      <a:pt x="74" y="107"/>
                    </a:cubicBezTo>
                    <a:close/>
                    <a:moveTo>
                      <a:pt x="75" y="102"/>
                    </a:moveTo>
                    <a:cubicBezTo>
                      <a:pt x="75" y="102"/>
                      <a:pt x="74" y="102"/>
                      <a:pt x="73" y="102"/>
                    </a:cubicBezTo>
                    <a:cubicBezTo>
                      <a:pt x="73" y="102"/>
                      <a:pt x="73" y="102"/>
                      <a:pt x="73" y="101"/>
                    </a:cubicBezTo>
                    <a:cubicBezTo>
                      <a:pt x="73" y="100"/>
                      <a:pt x="73" y="101"/>
                      <a:pt x="73" y="100"/>
                    </a:cubicBezTo>
                    <a:cubicBezTo>
                      <a:pt x="73" y="100"/>
                      <a:pt x="73" y="100"/>
                      <a:pt x="73" y="99"/>
                    </a:cubicBezTo>
                    <a:cubicBezTo>
                      <a:pt x="73" y="99"/>
                      <a:pt x="73" y="99"/>
                      <a:pt x="73" y="99"/>
                    </a:cubicBezTo>
                    <a:cubicBezTo>
                      <a:pt x="74" y="99"/>
                      <a:pt x="74" y="99"/>
                      <a:pt x="74" y="100"/>
                    </a:cubicBezTo>
                    <a:cubicBezTo>
                      <a:pt x="74" y="100"/>
                      <a:pt x="75" y="101"/>
                      <a:pt x="74" y="101"/>
                    </a:cubicBezTo>
                    <a:cubicBezTo>
                      <a:pt x="76" y="102"/>
                      <a:pt x="76" y="102"/>
                      <a:pt x="75" y="102"/>
                    </a:cubicBezTo>
                    <a:close/>
                    <a:moveTo>
                      <a:pt x="75" y="92"/>
                    </a:moveTo>
                    <a:cubicBezTo>
                      <a:pt x="75" y="92"/>
                      <a:pt x="75" y="91"/>
                      <a:pt x="74" y="91"/>
                    </a:cubicBezTo>
                    <a:cubicBezTo>
                      <a:pt x="74" y="92"/>
                      <a:pt x="74" y="92"/>
                      <a:pt x="74" y="92"/>
                    </a:cubicBezTo>
                    <a:cubicBezTo>
                      <a:pt x="73" y="92"/>
                      <a:pt x="73" y="92"/>
                      <a:pt x="72" y="92"/>
                    </a:cubicBezTo>
                    <a:cubicBezTo>
                      <a:pt x="72" y="91"/>
                      <a:pt x="71" y="91"/>
                      <a:pt x="70" y="91"/>
                    </a:cubicBezTo>
                    <a:cubicBezTo>
                      <a:pt x="70" y="91"/>
                      <a:pt x="71" y="90"/>
                      <a:pt x="70" y="90"/>
                    </a:cubicBezTo>
                    <a:cubicBezTo>
                      <a:pt x="70" y="89"/>
                      <a:pt x="70" y="89"/>
                      <a:pt x="69" y="88"/>
                    </a:cubicBezTo>
                    <a:cubicBezTo>
                      <a:pt x="69" y="88"/>
                      <a:pt x="69" y="88"/>
                      <a:pt x="69" y="88"/>
                    </a:cubicBezTo>
                    <a:cubicBezTo>
                      <a:pt x="69" y="88"/>
                      <a:pt x="68" y="87"/>
                      <a:pt x="69" y="87"/>
                    </a:cubicBezTo>
                    <a:cubicBezTo>
                      <a:pt x="69" y="87"/>
                      <a:pt x="70" y="88"/>
                      <a:pt x="70" y="88"/>
                    </a:cubicBezTo>
                    <a:cubicBezTo>
                      <a:pt x="70" y="88"/>
                      <a:pt x="71" y="88"/>
                      <a:pt x="71" y="88"/>
                    </a:cubicBezTo>
                    <a:cubicBezTo>
                      <a:pt x="71" y="89"/>
                      <a:pt x="72" y="89"/>
                      <a:pt x="72" y="89"/>
                    </a:cubicBezTo>
                    <a:cubicBezTo>
                      <a:pt x="72" y="90"/>
                      <a:pt x="73" y="90"/>
                      <a:pt x="74" y="90"/>
                    </a:cubicBezTo>
                    <a:cubicBezTo>
                      <a:pt x="74" y="90"/>
                      <a:pt x="75" y="90"/>
                      <a:pt x="76" y="91"/>
                    </a:cubicBezTo>
                    <a:cubicBezTo>
                      <a:pt x="75" y="91"/>
                      <a:pt x="76" y="91"/>
                      <a:pt x="76" y="91"/>
                    </a:cubicBezTo>
                    <a:cubicBezTo>
                      <a:pt x="76" y="92"/>
                      <a:pt x="77" y="93"/>
                      <a:pt x="77" y="94"/>
                    </a:cubicBezTo>
                    <a:cubicBezTo>
                      <a:pt x="76" y="94"/>
                      <a:pt x="75" y="93"/>
                      <a:pt x="75" y="92"/>
                    </a:cubicBezTo>
                    <a:close/>
                    <a:moveTo>
                      <a:pt x="82" y="95"/>
                    </a:moveTo>
                    <a:cubicBezTo>
                      <a:pt x="82" y="95"/>
                      <a:pt x="81" y="95"/>
                      <a:pt x="81" y="94"/>
                    </a:cubicBezTo>
                    <a:cubicBezTo>
                      <a:pt x="81" y="94"/>
                      <a:pt x="81" y="93"/>
                      <a:pt x="82" y="93"/>
                    </a:cubicBezTo>
                    <a:cubicBezTo>
                      <a:pt x="82" y="92"/>
                      <a:pt x="83" y="92"/>
                      <a:pt x="83" y="93"/>
                    </a:cubicBezTo>
                    <a:cubicBezTo>
                      <a:pt x="83" y="94"/>
                      <a:pt x="83" y="95"/>
                      <a:pt x="82" y="95"/>
                    </a:cubicBezTo>
                    <a:close/>
                  </a:path>
                </a:pathLst>
              </a:custGeom>
              <a:solidFill>
                <a:schemeClr val="accent1"/>
              </a:solidFill>
              <a:ln w="3175">
                <a:noFill/>
              </a:ln>
            </p:spPr>
            <p:txBody>
              <a:bodyPr vert="horz" wrap="square" lIns="91440" tIns="45720" rIns="91440" bIns="45720" numCol="1" anchor="t" anchorCtr="0" compatLnSpc="1">
                <a:prstTxWarp prst="textNoShape">
                  <a:avLst/>
                </a:prstTxWarp>
              </a:bodyPr>
              <a:lstStyle/>
              <a:p>
                <a:endParaRPr lang="en-GB"/>
              </a:p>
            </p:txBody>
          </p:sp>
          <p:sp>
            <p:nvSpPr>
              <p:cNvPr id="5769" name="Oval 3443">
                <a:extLst>
                  <a:ext uri="{FF2B5EF4-FFF2-40B4-BE49-F238E27FC236}">
                    <a16:creationId xmlns:a16="http://schemas.microsoft.com/office/drawing/2014/main" id="{3C1E6D3F-09D4-D232-A51E-5B5B595F8EF4}"/>
                  </a:ext>
                </a:extLst>
              </p:cNvPr>
              <p:cNvSpPr>
                <a:spLocks noChangeArrowheads="1"/>
              </p:cNvSpPr>
              <p:nvPr/>
            </p:nvSpPr>
            <p:spPr bwMode="auto">
              <a:xfrm>
                <a:off x="4621213" y="3405188"/>
                <a:ext cx="3175" cy="3175"/>
              </a:xfrm>
              <a:prstGeom prst="ellipse">
                <a:avLst/>
              </a:pr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770" name="Freeform 3444">
                <a:extLst>
                  <a:ext uri="{FF2B5EF4-FFF2-40B4-BE49-F238E27FC236}">
                    <a16:creationId xmlns:a16="http://schemas.microsoft.com/office/drawing/2014/main" id="{CF161F38-94C2-280D-C4FA-BAC1F1348077}"/>
                  </a:ext>
                </a:extLst>
              </p:cNvPr>
              <p:cNvSpPr>
                <a:spLocks/>
              </p:cNvSpPr>
              <p:nvPr/>
            </p:nvSpPr>
            <p:spPr bwMode="auto">
              <a:xfrm>
                <a:off x="4197351" y="3074988"/>
                <a:ext cx="1588" cy="3175"/>
              </a:xfrm>
              <a:custGeom>
                <a:avLst/>
                <a:gdLst>
                  <a:gd name="T0" fmla="*/ 0 w 1"/>
                  <a:gd name="T1" fmla="*/ 0 h 1"/>
                  <a:gd name="T2" fmla="*/ 1 w 1"/>
                  <a:gd name="T3" fmla="*/ 0 h 1"/>
                  <a:gd name="T4" fmla="*/ 1 w 1"/>
                  <a:gd name="T5" fmla="*/ 1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1" y="0"/>
                      <a:pt x="1" y="0"/>
                      <a:pt x="1" y="0"/>
                    </a:cubicBezTo>
                    <a:cubicBezTo>
                      <a:pt x="1" y="1"/>
                      <a:pt x="1" y="1"/>
                      <a:pt x="1" y="1"/>
                    </a:cubicBezTo>
                    <a:cubicBezTo>
                      <a:pt x="1" y="1"/>
                      <a:pt x="1" y="0"/>
                      <a:pt x="1" y="0"/>
                    </a:cubicBezTo>
                    <a:cubicBezTo>
                      <a:pt x="0" y="1"/>
                      <a:pt x="0" y="0"/>
                      <a:pt x="0" y="0"/>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771" name="Freeform 3445">
                <a:extLst>
                  <a:ext uri="{FF2B5EF4-FFF2-40B4-BE49-F238E27FC236}">
                    <a16:creationId xmlns:a16="http://schemas.microsoft.com/office/drawing/2014/main" id="{A59F7E0A-A3EA-BD98-78A2-1D22C2453144}"/>
                  </a:ext>
                </a:extLst>
              </p:cNvPr>
              <p:cNvSpPr>
                <a:spLocks/>
              </p:cNvSpPr>
              <p:nvPr/>
            </p:nvSpPr>
            <p:spPr bwMode="auto">
              <a:xfrm>
                <a:off x="4170363" y="3017838"/>
                <a:ext cx="3175" cy="3175"/>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1"/>
                      <a:pt x="1" y="1"/>
                      <a:pt x="1" y="0"/>
                    </a:cubicBezTo>
                    <a:cubicBezTo>
                      <a:pt x="0" y="0"/>
                      <a:pt x="0" y="0"/>
                      <a:pt x="0" y="1"/>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772" name="Freeform 3446">
                <a:extLst>
                  <a:ext uri="{FF2B5EF4-FFF2-40B4-BE49-F238E27FC236}">
                    <a16:creationId xmlns:a16="http://schemas.microsoft.com/office/drawing/2014/main" id="{4F51849A-C869-FA56-B14B-8F739784B941}"/>
                  </a:ext>
                </a:extLst>
              </p:cNvPr>
              <p:cNvSpPr>
                <a:spLocks/>
              </p:cNvSpPr>
              <p:nvPr/>
            </p:nvSpPr>
            <p:spPr bwMode="auto">
              <a:xfrm>
                <a:off x="4173538" y="3003550"/>
                <a:ext cx="3175" cy="3175"/>
              </a:xfrm>
              <a:custGeom>
                <a:avLst/>
                <a:gdLst>
                  <a:gd name="T0" fmla="*/ 1 w 1"/>
                  <a:gd name="T1" fmla="*/ 1 h 1"/>
                  <a:gd name="T2" fmla="*/ 1 w 1"/>
                  <a:gd name="T3" fmla="*/ 0 h 1"/>
                  <a:gd name="T4" fmla="*/ 1 w 1"/>
                  <a:gd name="T5" fmla="*/ 0 h 1"/>
                  <a:gd name="T6" fmla="*/ 1 w 1"/>
                  <a:gd name="T7" fmla="*/ 1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cubicBezTo>
                      <a:pt x="1" y="1"/>
                      <a:pt x="1" y="0"/>
                      <a:pt x="1" y="0"/>
                    </a:cubicBezTo>
                    <a:cubicBezTo>
                      <a:pt x="1" y="0"/>
                      <a:pt x="1" y="0"/>
                      <a:pt x="1" y="0"/>
                    </a:cubicBezTo>
                    <a:cubicBezTo>
                      <a:pt x="0" y="0"/>
                      <a:pt x="1" y="0"/>
                      <a:pt x="1" y="1"/>
                    </a:cubicBezTo>
                    <a:cubicBezTo>
                      <a:pt x="1" y="1"/>
                      <a:pt x="1" y="1"/>
                      <a:pt x="1" y="1"/>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773" name="Freeform 3447">
                <a:extLst>
                  <a:ext uri="{FF2B5EF4-FFF2-40B4-BE49-F238E27FC236}">
                    <a16:creationId xmlns:a16="http://schemas.microsoft.com/office/drawing/2014/main" id="{58E24E73-F4B8-F3A2-53FF-A94BDFF5C3BC}"/>
                  </a:ext>
                </a:extLst>
              </p:cNvPr>
              <p:cNvSpPr>
                <a:spLocks/>
              </p:cNvSpPr>
              <p:nvPr/>
            </p:nvSpPr>
            <p:spPr bwMode="auto">
              <a:xfrm>
                <a:off x="4176713" y="2986088"/>
                <a:ext cx="3175"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0" y="0"/>
                    </a:cubicBezTo>
                    <a:cubicBezTo>
                      <a:pt x="0" y="0"/>
                      <a:pt x="0" y="0"/>
                      <a:pt x="0" y="0"/>
                    </a:cubicBezTo>
                    <a:cubicBezTo>
                      <a:pt x="1" y="0"/>
                      <a:pt x="1" y="0"/>
                      <a:pt x="1" y="0"/>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774" name="Freeform 3448">
                <a:extLst>
                  <a:ext uri="{FF2B5EF4-FFF2-40B4-BE49-F238E27FC236}">
                    <a16:creationId xmlns:a16="http://schemas.microsoft.com/office/drawing/2014/main" id="{7160F47A-D1BD-CB5F-F0D0-D715E9F50B71}"/>
                  </a:ext>
                </a:extLst>
              </p:cNvPr>
              <p:cNvSpPr>
                <a:spLocks/>
              </p:cNvSpPr>
              <p:nvPr/>
            </p:nvSpPr>
            <p:spPr bwMode="auto">
              <a:xfrm>
                <a:off x="4173538" y="2995613"/>
                <a:ext cx="3175"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0" y="0"/>
                      <a:pt x="1" y="0"/>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775" name="Freeform 3449">
                <a:extLst>
                  <a:ext uri="{FF2B5EF4-FFF2-40B4-BE49-F238E27FC236}">
                    <a16:creationId xmlns:a16="http://schemas.microsoft.com/office/drawing/2014/main" id="{B3338425-C5A5-66EC-FC2E-880478B13BA9}"/>
                  </a:ext>
                </a:extLst>
              </p:cNvPr>
              <p:cNvSpPr>
                <a:spLocks/>
              </p:cNvSpPr>
              <p:nvPr/>
            </p:nvSpPr>
            <p:spPr bwMode="auto">
              <a:xfrm>
                <a:off x="4176713" y="2995613"/>
                <a:ext cx="0" cy="1587"/>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1"/>
                      <a:pt x="0" y="0"/>
                      <a:pt x="0" y="0"/>
                    </a:cubicBezTo>
                    <a:cubicBezTo>
                      <a:pt x="0" y="1"/>
                      <a:pt x="0" y="1"/>
                      <a:pt x="0" y="1"/>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776" name="Freeform 3450">
                <a:extLst>
                  <a:ext uri="{FF2B5EF4-FFF2-40B4-BE49-F238E27FC236}">
                    <a16:creationId xmlns:a16="http://schemas.microsoft.com/office/drawing/2014/main" id="{45C22555-F5F4-927B-528A-5450DDF3AC2A}"/>
                  </a:ext>
                </a:extLst>
              </p:cNvPr>
              <p:cNvSpPr>
                <a:spLocks/>
              </p:cNvSpPr>
              <p:nvPr/>
            </p:nvSpPr>
            <p:spPr bwMode="auto">
              <a:xfrm>
                <a:off x="4167188" y="3017838"/>
                <a:ext cx="6350" cy="6350"/>
              </a:xfrm>
              <a:custGeom>
                <a:avLst/>
                <a:gdLst>
                  <a:gd name="T0" fmla="*/ 0 w 2"/>
                  <a:gd name="T1" fmla="*/ 2 h 2"/>
                  <a:gd name="T2" fmla="*/ 0 w 2"/>
                  <a:gd name="T3" fmla="*/ 2 h 2"/>
                  <a:gd name="T4" fmla="*/ 1 w 2"/>
                  <a:gd name="T5" fmla="*/ 2 h 2"/>
                  <a:gd name="T6" fmla="*/ 1 w 2"/>
                  <a:gd name="T7" fmla="*/ 2 h 2"/>
                  <a:gd name="T8" fmla="*/ 2 w 2"/>
                  <a:gd name="T9" fmla="*/ 1 h 2"/>
                  <a:gd name="T10" fmla="*/ 2 w 2"/>
                  <a:gd name="T11" fmla="*/ 1 h 2"/>
                  <a:gd name="T12" fmla="*/ 1 w 2"/>
                  <a:gd name="T13" fmla="*/ 1 h 2"/>
                  <a:gd name="T14" fmla="*/ 1 w 2"/>
                  <a:gd name="T15" fmla="*/ 1 h 2"/>
                  <a:gd name="T16" fmla="*/ 1 w 2"/>
                  <a:gd name="T17" fmla="*/ 0 h 2"/>
                  <a:gd name="T18" fmla="*/ 1 w 2"/>
                  <a:gd name="T19" fmla="*/ 1 h 2"/>
                  <a:gd name="T20" fmla="*/ 0 w 2"/>
                  <a:gd name="T21" fmla="*/ 1 h 2"/>
                  <a:gd name="T22" fmla="*/ 0 w 2"/>
                  <a:gd name="T23" fmla="*/ 1 h 2"/>
                  <a:gd name="T24" fmla="*/ 0 w 2"/>
                  <a:gd name="T25" fmla="*/ 2 h 2"/>
                  <a:gd name="T26" fmla="*/ 0 w 2"/>
                  <a:gd name="T2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 h="2">
                    <a:moveTo>
                      <a:pt x="0" y="2"/>
                    </a:moveTo>
                    <a:cubicBezTo>
                      <a:pt x="0" y="2"/>
                      <a:pt x="0" y="2"/>
                      <a:pt x="0" y="2"/>
                    </a:cubicBezTo>
                    <a:cubicBezTo>
                      <a:pt x="0" y="2"/>
                      <a:pt x="1" y="2"/>
                      <a:pt x="1" y="2"/>
                    </a:cubicBezTo>
                    <a:cubicBezTo>
                      <a:pt x="1" y="2"/>
                      <a:pt x="1" y="2"/>
                      <a:pt x="1" y="2"/>
                    </a:cubicBezTo>
                    <a:cubicBezTo>
                      <a:pt x="1" y="1"/>
                      <a:pt x="1" y="1"/>
                      <a:pt x="2" y="1"/>
                    </a:cubicBezTo>
                    <a:cubicBezTo>
                      <a:pt x="2" y="1"/>
                      <a:pt x="2" y="1"/>
                      <a:pt x="2" y="1"/>
                    </a:cubicBezTo>
                    <a:cubicBezTo>
                      <a:pt x="1" y="1"/>
                      <a:pt x="1" y="1"/>
                      <a:pt x="1" y="1"/>
                    </a:cubicBezTo>
                    <a:cubicBezTo>
                      <a:pt x="1" y="1"/>
                      <a:pt x="1" y="1"/>
                      <a:pt x="1" y="1"/>
                    </a:cubicBezTo>
                    <a:cubicBezTo>
                      <a:pt x="1" y="1"/>
                      <a:pt x="1" y="1"/>
                      <a:pt x="1" y="0"/>
                    </a:cubicBezTo>
                    <a:cubicBezTo>
                      <a:pt x="1" y="0"/>
                      <a:pt x="1" y="0"/>
                      <a:pt x="1" y="1"/>
                    </a:cubicBezTo>
                    <a:cubicBezTo>
                      <a:pt x="1" y="1"/>
                      <a:pt x="1" y="1"/>
                      <a:pt x="0" y="1"/>
                    </a:cubicBezTo>
                    <a:cubicBezTo>
                      <a:pt x="0" y="1"/>
                      <a:pt x="0" y="1"/>
                      <a:pt x="0" y="1"/>
                    </a:cubicBezTo>
                    <a:cubicBezTo>
                      <a:pt x="0" y="2"/>
                      <a:pt x="0" y="1"/>
                      <a:pt x="0" y="2"/>
                    </a:cubicBezTo>
                    <a:cubicBezTo>
                      <a:pt x="0" y="2"/>
                      <a:pt x="0" y="2"/>
                      <a:pt x="0" y="2"/>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777" name="Freeform 3451">
                <a:extLst>
                  <a:ext uri="{FF2B5EF4-FFF2-40B4-BE49-F238E27FC236}">
                    <a16:creationId xmlns:a16="http://schemas.microsoft.com/office/drawing/2014/main" id="{C0E7F408-A7E1-9A1A-1723-1F35B45D3672}"/>
                  </a:ext>
                </a:extLst>
              </p:cNvPr>
              <p:cNvSpPr>
                <a:spLocks/>
              </p:cNvSpPr>
              <p:nvPr/>
            </p:nvSpPr>
            <p:spPr bwMode="auto">
              <a:xfrm>
                <a:off x="4173538" y="3017838"/>
                <a:ext cx="0" cy="3175"/>
              </a:xfrm>
              <a:custGeom>
                <a:avLst/>
                <a:gdLst>
                  <a:gd name="T0" fmla="*/ 0 h 1"/>
                  <a:gd name="T1" fmla="*/ 0 h 1"/>
                  <a:gd name="T2" fmla="*/ 0 h 1"/>
                  <a:gd name="T3" fmla="*/ 0 h 1"/>
                  <a:gd name="T4" fmla="*/ 0 h 1"/>
                </a:gdLst>
                <a:ahLst/>
                <a:cxnLst>
                  <a:cxn ang="0">
                    <a:pos x="0" y="T0"/>
                  </a:cxn>
                  <a:cxn ang="0">
                    <a:pos x="0" y="T1"/>
                  </a:cxn>
                  <a:cxn ang="0">
                    <a:pos x="0" y="T2"/>
                  </a:cxn>
                  <a:cxn ang="0">
                    <a:pos x="0" y="T3"/>
                  </a:cxn>
                  <a:cxn ang="0">
                    <a:pos x="0" y="T4"/>
                  </a:cxn>
                </a:cxnLst>
                <a:rect l="0" t="0" r="r" b="b"/>
                <a:pathLst>
                  <a:path h="1">
                    <a:moveTo>
                      <a:pt x="0" y="0"/>
                    </a:moveTo>
                    <a:cubicBezTo>
                      <a:pt x="0" y="0"/>
                      <a:pt x="0" y="0"/>
                      <a:pt x="0" y="0"/>
                    </a:cubicBezTo>
                    <a:cubicBezTo>
                      <a:pt x="0" y="0"/>
                      <a:pt x="0" y="0"/>
                      <a:pt x="0" y="0"/>
                    </a:cubicBezTo>
                    <a:cubicBezTo>
                      <a:pt x="0" y="1"/>
                      <a:pt x="0" y="1"/>
                      <a:pt x="0" y="0"/>
                    </a:cubicBezTo>
                    <a:cubicBezTo>
                      <a:pt x="0" y="0"/>
                      <a:pt x="0" y="0"/>
                      <a:pt x="0" y="0"/>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778" name="Freeform 3452">
                <a:extLst>
                  <a:ext uri="{FF2B5EF4-FFF2-40B4-BE49-F238E27FC236}">
                    <a16:creationId xmlns:a16="http://schemas.microsoft.com/office/drawing/2014/main" id="{EE13052F-E7BF-2120-9CC3-F2F35083C439}"/>
                  </a:ext>
                </a:extLst>
              </p:cNvPr>
              <p:cNvSpPr>
                <a:spLocks/>
              </p:cNvSpPr>
              <p:nvPr/>
            </p:nvSpPr>
            <p:spPr bwMode="auto">
              <a:xfrm>
                <a:off x="4167188" y="2997200"/>
                <a:ext cx="12700" cy="20637"/>
              </a:xfrm>
              <a:custGeom>
                <a:avLst/>
                <a:gdLst>
                  <a:gd name="T0" fmla="*/ 2 w 4"/>
                  <a:gd name="T1" fmla="*/ 2 h 7"/>
                  <a:gd name="T2" fmla="*/ 1 w 4"/>
                  <a:gd name="T3" fmla="*/ 2 h 7"/>
                  <a:gd name="T4" fmla="*/ 0 w 4"/>
                  <a:gd name="T5" fmla="*/ 1 h 7"/>
                  <a:gd name="T6" fmla="*/ 0 w 4"/>
                  <a:gd name="T7" fmla="*/ 1 h 7"/>
                  <a:gd name="T8" fmla="*/ 1 w 4"/>
                  <a:gd name="T9" fmla="*/ 0 h 7"/>
                  <a:gd name="T10" fmla="*/ 1 w 4"/>
                  <a:gd name="T11" fmla="*/ 0 h 7"/>
                  <a:gd name="T12" fmla="*/ 2 w 4"/>
                  <a:gd name="T13" fmla="*/ 0 h 7"/>
                  <a:gd name="T14" fmla="*/ 2 w 4"/>
                  <a:gd name="T15" fmla="*/ 0 h 7"/>
                  <a:gd name="T16" fmla="*/ 2 w 4"/>
                  <a:gd name="T17" fmla="*/ 0 h 7"/>
                  <a:gd name="T18" fmla="*/ 2 w 4"/>
                  <a:gd name="T19" fmla="*/ 0 h 7"/>
                  <a:gd name="T20" fmla="*/ 3 w 4"/>
                  <a:gd name="T21" fmla="*/ 0 h 7"/>
                  <a:gd name="T22" fmla="*/ 3 w 4"/>
                  <a:gd name="T23" fmla="*/ 0 h 7"/>
                  <a:gd name="T24" fmla="*/ 3 w 4"/>
                  <a:gd name="T25" fmla="*/ 0 h 7"/>
                  <a:gd name="T26" fmla="*/ 3 w 4"/>
                  <a:gd name="T27" fmla="*/ 1 h 7"/>
                  <a:gd name="T28" fmla="*/ 4 w 4"/>
                  <a:gd name="T29" fmla="*/ 1 h 7"/>
                  <a:gd name="T30" fmla="*/ 4 w 4"/>
                  <a:gd name="T31" fmla="*/ 1 h 7"/>
                  <a:gd name="T32" fmla="*/ 3 w 4"/>
                  <a:gd name="T33" fmla="*/ 2 h 7"/>
                  <a:gd name="T34" fmla="*/ 3 w 4"/>
                  <a:gd name="T35" fmla="*/ 2 h 7"/>
                  <a:gd name="T36" fmla="*/ 2 w 4"/>
                  <a:gd name="T37" fmla="*/ 2 h 7"/>
                  <a:gd name="T38" fmla="*/ 3 w 4"/>
                  <a:gd name="T39" fmla="*/ 3 h 7"/>
                  <a:gd name="T40" fmla="*/ 3 w 4"/>
                  <a:gd name="T41" fmla="*/ 3 h 7"/>
                  <a:gd name="T42" fmla="*/ 3 w 4"/>
                  <a:gd name="T43" fmla="*/ 3 h 7"/>
                  <a:gd name="T44" fmla="*/ 3 w 4"/>
                  <a:gd name="T45" fmla="*/ 3 h 7"/>
                  <a:gd name="T46" fmla="*/ 2 w 4"/>
                  <a:gd name="T47" fmla="*/ 4 h 7"/>
                  <a:gd name="T48" fmla="*/ 2 w 4"/>
                  <a:gd name="T49" fmla="*/ 4 h 7"/>
                  <a:gd name="T50" fmla="*/ 2 w 4"/>
                  <a:gd name="T51" fmla="*/ 4 h 7"/>
                  <a:gd name="T52" fmla="*/ 2 w 4"/>
                  <a:gd name="T53" fmla="*/ 4 h 7"/>
                  <a:gd name="T54" fmla="*/ 3 w 4"/>
                  <a:gd name="T55" fmla="*/ 4 h 7"/>
                  <a:gd name="T56" fmla="*/ 3 w 4"/>
                  <a:gd name="T57" fmla="*/ 4 h 7"/>
                  <a:gd name="T58" fmla="*/ 3 w 4"/>
                  <a:gd name="T59" fmla="*/ 4 h 7"/>
                  <a:gd name="T60" fmla="*/ 3 w 4"/>
                  <a:gd name="T61" fmla="*/ 4 h 7"/>
                  <a:gd name="T62" fmla="*/ 3 w 4"/>
                  <a:gd name="T63" fmla="*/ 5 h 7"/>
                  <a:gd name="T64" fmla="*/ 3 w 4"/>
                  <a:gd name="T65" fmla="*/ 5 h 7"/>
                  <a:gd name="T66" fmla="*/ 3 w 4"/>
                  <a:gd name="T67" fmla="*/ 6 h 7"/>
                  <a:gd name="T68" fmla="*/ 3 w 4"/>
                  <a:gd name="T69" fmla="*/ 6 h 7"/>
                  <a:gd name="T70" fmla="*/ 3 w 4"/>
                  <a:gd name="T71" fmla="*/ 7 h 7"/>
                  <a:gd name="T72" fmla="*/ 3 w 4"/>
                  <a:gd name="T73" fmla="*/ 7 h 7"/>
                  <a:gd name="T74" fmla="*/ 2 w 4"/>
                  <a:gd name="T75" fmla="*/ 7 h 7"/>
                  <a:gd name="T76" fmla="*/ 2 w 4"/>
                  <a:gd name="T77" fmla="*/ 7 h 7"/>
                  <a:gd name="T78" fmla="*/ 1 w 4"/>
                  <a:gd name="T79" fmla="*/ 7 h 7"/>
                  <a:gd name="T80" fmla="*/ 1 w 4"/>
                  <a:gd name="T81" fmla="*/ 6 h 7"/>
                  <a:gd name="T82" fmla="*/ 1 w 4"/>
                  <a:gd name="T83" fmla="*/ 6 h 7"/>
                  <a:gd name="T84" fmla="*/ 1 w 4"/>
                  <a:gd name="T85" fmla="*/ 5 h 7"/>
                  <a:gd name="T86" fmla="*/ 1 w 4"/>
                  <a:gd name="T87" fmla="*/ 4 h 7"/>
                  <a:gd name="T88" fmla="*/ 1 w 4"/>
                  <a:gd name="T89" fmla="*/ 4 h 7"/>
                  <a:gd name="T90" fmla="*/ 1 w 4"/>
                  <a:gd name="T91" fmla="*/ 3 h 7"/>
                  <a:gd name="T92" fmla="*/ 1 w 4"/>
                  <a:gd name="T93" fmla="*/ 3 h 7"/>
                  <a:gd name="T94" fmla="*/ 2 w 4"/>
                  <a:gd name="T95" fmla="*/ 2 h 7"/>
                  <a:gd name="T96" fmla="*/ 2 w 4"/>
                  <a:gd name="T97" fmla="*/ 2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 h="7">
                    <a:moveTo>
                      <a:pt x="2" y="2"/>
                    </a:moveTo>
                    <a:cubicBezTo>
                      <a:pt x="1" y="2"/>
                      <a:pt x="1" y="2"/>
                      <a:pt x="1" y="2"/>
                    </a:cubicBezTo>
                    <a:cubicBezTo>
                      <a:pt x="1" y="2"/>
                      <a:pt x="0" y="1"/>
                      <a:pt x="0" y="1"/>
                    </a:cubicBezTo>
                    <a:cubicBezTo>
                      <a:pt x="0" y="1"/>
                      <a:pt x="0" y="1"/>
                      <a:pt x="0" y="1"/>
                    </a:cubicBezTo>
                    <a:cubicBezTo>
                      <a:pt x="0" y="1"/>
                      <a:pt x="1" y="1"/>
                      <a:pt x="1" y="0"/>
                    </a:cubicBezTo>
                    <a:cubicBezTo>
                      <a:pt x="1" y="0"/>
                      <a:pt x="1" y="0"/>
                      <a:pt x="1" y="0"/>
                    </a:cubicBezTo>
                    <a:cubicBezTo>
                      <a:pt x="1" y="1"/>
                      <a:pt x="2" y="1"/>
                      <a:pt x="2" y="0"/>
                    </a:cubicBezTo>
                    <a:cubicBezTo>
                      <a:pt x="1" y="0"/>
                      <a:pt x="2" y="0"/>
                      <a:pt x="2" y="0"/>
                    </a:cubicBezTo>
                    <a:cubicBezTo>
                      <a:pt x="2" y="0"/>
                      <a:pt x="2" y="0"/>
                      <a:pt x="2" y="0"/>
                    </a:cubicBezTo>
                    <a:cubicBezTo>
                      <a:pt x="2" y="0"/>
                      <a:pt x="2" y="1"/>
                      <a:pt x="2" y="0"/>
                    </a:cubicBezTo>
                    <a:cubicBezTo>
                      <a:pt x="3" y="0"/>
                      <a:pt x="3" y="0"/>
                      <a:pt x="3" y="0"/>
                    </a:cubicBezTo>
                    <a:cubicBezTo>
                      <a:pt x="3" y="0"/>
                      <a:pt x="2" y="0"/>
                      <a:pt x="3" y="0"/>
                    </a:cubicBezTo>
                    <a:cubicBezTo>
                      <a:pt x="3" y="0"/>
                      <a:pt x="3" y="0"/>
                      <a:pt x="3" y="0"/>
                    </a:cubicBezTo>
                    <a:cubicBezTo>
                      <a:pt x="3" y="1"/>
                      <a:pt x="3" y="1"/>
                      <a:pt x="3" y="1"/>
                    </a:cubicBezTo>
                    <a:cubicBezTo>
                      <a:pt x="3" y="1"/>
                      <a:pt x="3" y="1"/>
                      <a:pt x="4" y="1"/>
                    </a:cubicBezTo>
                    <a:cubicBezTo>
                      <a:pt x="4" y="1"/>
                      <a:pt x="4" y="1"/>
                      <a:pt x="4" y="1"/>
                    </a:cubicBezTo>
                    <a:cubicBezTo>
                      <a:pt x="3" y="2"/>
                      <a:pt x="3" y="2"/>
                      <a:pt x="3" y="2"/>
                    </a:cubicBezTo>
                    <a:cubicBezTo>
                      <a:pt x="4" y="2"/>
                      <a:pt x="4" y="2"/>
                      <a:pt x="3" y="2"/>
                    </a:cubicBezTo>
                    <a:cubicBezTo>
                      <a:pt x="3" y="2"/>
                      <a:pt x="3" y="2"/>
                      <a:pt x="2" y="2"/>
                    </a:cubicBezTo>
                    <a:cubicBezTo>
                      <a:pt x="2" y="2"/>
                      <a:pt x="2" y="3"/>
                      <a:pt x="3" y="3"/>
                    </a:cubicBezTo>
                    <a:cubicBezTo>
                      <a:pt x="3" y="3"/>
                      <a:pt x="3" y="3"/>
                      <a:pt x="3" y="3"/>
                    </a:cubicBezTo>
                    <a:cubicBezTo>
                      <a:pt x="2" y="3"/>
                      <a:pt x="3" y="3"/>
                      <a:pt x="3" y="3"/>
                    </a:cubicBezTo>
                    <a:cubicBezTo>
                      <a:pt x="3" y="3"/>
                      <a:pt x="3" y="3"/>
                      <a:pt x="3" y="3"/>
                    </a:cubicBezTo>
                    <a:cubicBezTo>
                      <a:pt x="3" y="4"/>
                      <a:pt x="2" y="3"/>
                      <a:pt x="2" y="4"/>
                    </a:cubicBezTo>
                    <a:cubicBezTo>
                      <a:pt x="3" y="4"/>
                      <a:pt x="2" y="4"/>
                      <a:pt x="2" y="4"/>
                    </a:cubicBezTo>
                    <a:cubicBezTo>
                      <a:pt x="2" y="4"/>
                      <a:pt x="2" y="4"/>
                      <a:pt x="2" y="4"/>
                    </a:cubicBezTo>
                    <a:cubicBezTo>
                      <a:pt x="2" y="4"/>
                      <a:pt x="2" y="4"/>
                      <a:pt x="2" y="4"/>
                    </a:cubicBezTo>
                    <a:cubicBezTo>
                      <a:pt x="2" y="4"/>
                      <a:pt x="2" y="4"/>
                      <a:pt x="3" y="4"/>
                    </a:cubicBezTo>
                    <a:cubicBezTo>
                      <a:pt x="3" y="4"/>
                      <a:pt x="3" y="4"/>
                      <a:pt x="3" y="4"/>
                    </a:cubicBezTo>
                    <a:cubicBezTo>
                      <a:pt x="3" y="4"/>
                      <a:pt x="3" y="4"/>
                      <a:pt x="3" y="4"/>
                    </a:cubicBezTo>
                    <a:cubicBezTo>
                      <a:pt x="2" y="4"/>
                      <a:pt x="3" y="4"/>
                      <a:pt x="3" y="4"/>
                    </a:cubicBezTo>
                    <a:cubicBezTo>
                      <a:pt x="3" y="4"/>
                      <a:pt x="3" y="5"/>
                      <a:pt x="3" y="5"/>
                    </a:cubicBezTo>
                    <a:cubicBezTo>
                      <a:pt x="2" y="5"/>
                      <a:pt x="3" y="5"/>
                      <a:pt x="3" y="5"/>
                    </a:cubicBezTo>
                    <a:cubicBezTo>
                      <a:pt x="2" y="5"/>
                      <a:pt x="3" y="6"/>
                      <a:pt x="3" y="6"/>
                    </a:cubicBezTo>
                    <a:cubicBezTo>
                      <a:pt x="3" y="6"/>
                      <a:pt x="3" y="6"/>
                      <a:pt x="3" y="6"/>
                    </a:cubicBezTo>
                    <a:cubicBezTo>
                      <a:pt x="2" y="6"/>
                      <a:pt x="2" y="6"/>
                      <a:pt x="3" y="7"/>
                    </a:cubicBezTo>
                    <a:cubicBezTo>
                      <a:pt x="3" y="6"/>
                      <a:pt x="3" y="6"/>
                      <a:pt x="3" y="7"/>
                    </a:cubicBezTo>
                    <a:cubicBezTo>
                      <a:pt x="2" y="7"/>
                      <a:pt x="3" y="7"/>
                      <a:pt x="2" y="7"/>
                    </a:cubicBezTo>
                    <a:cubicBezTo>
                      <a:pt x="2" y="7"/>
                      <a:pt x="2" y="7"/>
                      <a:pt x="2" y="7"/>
                    </a:cubicBezTo>
                    <a:cubicBezTo>
                      <a:pt x="2" y="7"/>
                      <a:pt x="1" y="7"/>
                      <a:pt x="1" y="7"/>
                    </a:cubicBezTo>
                    <a:cubicBezTo>
                      <a:pt x="1" y="7"/>
                      <a:pt x="1" y="6"/>
                      <a:pt x="1" y="6"/>
                    </a:cubicBezTo>
                    <a:cubicBezTo>
                      <a:pt x="1" y="6"/>
                      <a:pt x="1" y="6"/>
                      <a:pt x="1" y="6"/>
                    </a:cubicBezTo>
                    <a:cubicBezTo>
                      <a:pt x="1" y="5"/>
                      <a:pt x="1" y="5"/>
                      <a:pt x="1" y="5"/>
                    </a:cubicBezTo>
                    <a:cubicBezTo>
                      <a:pt x="1" y="5"/>
                      <a:pt x="1" y="4"/>
                      <a:pt x="1" y="4"/>
                    </a:cubicBezTo>
                    <a:cubicBezTo>
                      <a:pt x="1" y="4"/>
                      <a:pt x="1" y="4"/>
                      <a:pt x="1" y="4"/>
                    </a:cubicBezTo>
                    <a:cubicBezTo>
                      <a:pt x="1" y="3"/>
                      <a:pt x="2" y="4"/>
                      <a:pt x="1" y="3"/>
                    </a:cubicBezTo>
                    <a:cubicBezTo>
                      <a:pt x="1" y="3"/>
                      <a:pt x="1" y="3"/>
                      <a:pt x="1" y="3"/>
                    </a:cubicBezTo>
                    <a:cubicBezTo>
                      <a:pt x="1" y="2"/>
                      <a:pt x="1" y="2"/>
                      <a:pt x="2" y="2"/>
                    </a:cubicBezTo>
                    <a:cubicBezTo>
                      <a:pt x="2" y="2"/>
                      <a:pt x="2" y="2"/>
                      <a:pt x="2" y="2"/>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779" name="Freeform 3453">
                <a:extLst>
                  <a:ext uri="{FF2B5EF4-FFF2-40B4-BE49-F238E27FC236}">
                    <a16:creationId xmlns:a16="http://schemas.microsoft.com/office/drawing/2014/main" id="{99F77DB5-8141-A56F-A085-E4287CE4F1C8}"/>
                  </a:ext>
                </a:extLst>
              </p:cNvPr>
              <p:cNvSpPr>
                <a:spLocks/>
              </p:cNvSpPr>
              <p:nvPr/>
            </p:nvSpPr>
            <p:spPr bwMode="auto">
              <a:xfrm>
                <a:off x="4165601" y="302895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780" name="Freeform 3456">
                <a:extLst>
                  <a:ext uri="{FF2B5EF4-FFF2-40B4-BE49-F238E27FC236}">
                    <a16:creationId xmlns:a16="http://schemas.microsoft.com/office/drawing/2014/main" id="{120B3899-1B22-EC44-E0B8-61A4509C77AB}"/>
                  </a:ext>
                </a:extLst>
              </p:cNvPr>
              <p:cNvSpPr>
                <a:spLocks/>
              </p:cNvSpPr>
              <p:nvPr/>
            </p:nvSpPr>
            <p:spPr bwMode="auto">
              <a:xfrm>
                <a:off x="4179888" y="2989263"/>
                <a:ext cx="1588" cy="3175"/>
              </a:xfrm>
              <a:custGeom>
                <a:avLst/>
                <a:gdLst>
                  <a:gd name="T0" fmla="*/ 0 w 1"/>
                  <a:gd name="T1" fmla="*/ 1 h 1"/>
                  <a:gd name="T2" fmla="*/ 0 w 1"/>
                  <a:gd name="T3" fmla="*/ 0 h 1"/>
                  <a:gd name="T4" fmla="*/ 0 w 1"/>
                  <a:gd name="T5" fmla="*/ 1 h 1"/>
                </a:gdLst>
                <a:ahLst/>
                <a:cxnLst>
                  <a:cxn ang="0">
                    <a:pos x="T0" y="T1"/>
                  </a:cxn>
                  <a:cxn ang="0">
                    <a:pos x="T2" y="T3"/>
                  </a:cxn>
                  <a:cxn ang="0">
                    <a:pos x="T4" y="T5"/>
                  </a:cxn>
                </a:cxnLst>
                <a:rect l="0" t="0" r="r" b="b"/>
                <a:pathLst>
                  <a:path w="1" h="1">
                    <a:moveTo>
                      <a:pt x="0" y="1"/>
                    </a:moveTo>
                    <a:cubicBezTo>
                      <a:pt x="1" y="1"/>
                      <a:pt x="1" y="0"/>
                      <a:pt x="0" y="0"/>
                    </a:cubicBezTo>
                    <a:cubicBezTo>
                      <a:pt x="0" y="0"/>
                      <a:pt x="0" y="1"/>
                      <a:pt x="0" y="1"/>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781" name="Freeform 3457">
                <a:extLst>
                  <a:ext uri="{FF2B5EF4-FFF2-40B4-BE49-F238E27FC236}">
                    <a16:creationId xmlns:a16="http://schemas.microsoft.com/office/drawing/2014/main" id="{47C5338E-6B24-5604-9FFC-E472ACAD2A68}"/>
                  </a:ext>
                </a:extLst>
              </p:cNvPr>
              <p:cNvSpPr>
                <a:spLocks/>
              </p:cNvSpPr>
              <p:nvPr/>
            </p:nvSpPr>
            <p:spPr bwMode="auto">
              <a:xfrm>
                <a:off x="4167188" y="302577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782" name="Freeform 3458">
                <a:extLst>
                  <a:ext uri="{FF2B5EF4-FFF2-40B4-BE49-F238E27FC236}">
                    <a16:creationId xmlns:a16="http://schemas.microsoft.com/office/drawing/2014/main" id="{5FE7D9F1-1048-13B4-51C7-85EEE6EB55A8}"/>
                  </a:ext>
                </a:extLst>
              </p:cNvPr>
              <p:cNvSpPr>
                <a:spLocks/>
              </p:cNvSpPr>
              <p:nvPr/>
            </p:nvSpPr>
            <p:spPr bwMode="auto">
              <a:xfrm>
                <a:off x="4167188" y="3024188"/>
                <a:ext cx="3175" cy="1587"/>
              </a:xfrm>
              <a:custGeom>
                <a:avLst/>
                <a:gdLst>
                  <a:gd name="T0" fmla="*/ 0 w 1"/>
                  <a:gd name="T1" fmla="*/ 1 h 1"/>
                  <a:gd name="T2" fmla="*/ 0 w 1"/>
                  <a:gd name="T3" fmla="*/ 0 h 1"/>
                  <a:gd name="T4" fmla="*/ 0 w 1"/>
                  <a:gd name="T5" fmla="*/ 1 h 1"/>
                </a:gdLst>
                <a:ahLst/>
                <a:cxnLst>
                  <a:cxn ang="0">
                    <a:pos x="T0" y="T1"/>
                  </a:cxn>
                  <a:cxn ang="0">
                    <a:pos x="T2" y="T3"/>
                  </a:cxn>
                  <a:cxn ang="0">
                    <a:pos x="T4" y="T5"/>
                  </a:cxn>
                </a:cxnLst>
                <a:rect l="0" t="0" r="r" b="b"/>
                <a:pathLst>
                  <a:path w="1" h="1">
                    <a:moveTo>
                      <a:pt x="0" y="1"/>
                    </a:moveTo>
                    <a:cubicBezTo>
                      <a:pt x="1" y="1"/>
                      <a:pt x="1" y="0"/>
                      <a:pt x="0" y="0"/>
                    </a:cubicBezTo>
                    <a:cubicBezTo>
                      <a:pt x="0" y="0"/>
                      <a:pt x="0" y="1"/>
                      <a:pt x="0" y="1"/>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783" name="Freeform 3459">
                <a:extLst>
                  <a:ext uri="{FF2B5EF4-FFF2-40B4-BE49-F238E27FC236}">
                    <a16:creationId xmlns:a16="http://schemas.microsoft.com/office/drawing/2014/main" id="{1DDEE8A6-479D-7686-D652-062961C9CDC8}"/>
                  </a:ext>
                </a:extLst>
              </p:cNvPr>
              <p:cNvSpPr>
                <a:spLocks/>
              </p:cNvSpPr>
              <p:nvPr/>
            </p:nvSpPr>
            <p:spPr bwMode="auto">
              <a:xfrm>
                <a:off x="4165601" y="3025775"/>
                <a:ext cx="1588" cy="3175"/>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0" y="0"/>
                      <a:pt x="0" y="0"/>
                    </a:cubicBezTo>
                    <a:cubicBezTo>
                      <a:pt x="0" y="1"/>
                      <a:pt x="0" y="1"/>
                      <a:pt x="1" y="1"/>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784" name="Freeform 3460">
                <a:extLst>
                  <a:ext uri="{FF2B5EF4-FFF2-40B4-BE49-F238E27FC236}">
                    <a16:creationId xmlns:a16="http://schemas.microsoft.com/office/drawing/2014/main" id="{B2425F86-18FD-E0C1-3DD7-C957C3913365}"/>
                  </a:ext>
                </a:extLst>
              </p:cNvPr>
              <p:cNvSpPr>
                <a:spLocks/>
              </p:cNvSpPr>
              <p:nvPr/>
            </p:nvSpPr>
            <p:spPr bwMode="auto">
              <a:xfrm>
                <a:off x="4291013" y="2914650"/>
                <a:ext cx="6350" cy="3175"/>
              </a:xfrm>
              <a:custGeom>
                <a:avLst/>
                <a:gdLst>
                  <a:gd name="T0" fmla="*/ 1 w 2"/>
                  <a:gd name="T1" fmla="*/ 1 h 1"/>
                  <a:gd name="T2" fmla="*/ 1 w 2"/>
                  <a:gd name="T3" fmla="*/ 0 h 1"/>
                  <a:gd name="T4" fmla="*/ 1 w 2"/>
                  <a:gd name="T5" fmla="*/ 1 h 1"/>
                </a:gdLst>
                <a:ahLst/>
                <a:cxnLst>
                  <a:cxn ang="0">
                    <a:pos x="T0" y="T1"/>
                  </a:cxn>
                  <a:cxn ang="0">
                    <a:pos x="T2" y="T3"/>
                  </a:cxn>
                  <a:cxn ang="0">
                    <a:pos x="T4" y="T5"/>
                  </a:cxn>
                </a:cxnLst>
                <a:rect l="0" t="0" r="r" b="b"/>
                <a:pathLst>
                  <a:path w="2" h="1">
                    <a:moveTo>
                      <a:pt x="1" y="1"/>
                    </a:moveTo>
                    <a:cubicBezTo>
                      <a:pt x="1" y="1"/>
                      <a:pt x="2" y="0"/>
                      <a:pt x="1" y="0"/>
                    </a:cubicBezTo>
                    <a:cubicBezTo>
                      <a:pt x="0" y="0"/>
                      <a:pt x="0" y="1"/>
                      <a:pt x="1" y="1"/>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785" name="Freeform 3461">
                <a:extLst>
                  <a:ext uri="{FF2B5EF4-FFF2-40B4-BE49-F238E27FC236}">
                    <a16:creationId xmlns:a16="http://schemas.microsoft.com/office/drawing/2014/main" id="{AA5D1B7D-F534-B6FE-9B49-661F017A6B0A}"/>
                  </a:ext>
                </a:extLst>
              </p:cNvPr>
              <p:cNvSpPr>
                <a:spLocks/>
              </p:cNvSpPr>
              <p:nvPr/>
            </p:nvSpPr>
            <p:spPr bwMode="auto">
              <a:xfrm>
                <a:off x="4279901" y="2949575"/>
                <a:ext cx="3175" cy="1587"/>
              </a:xfrm>
              <a:custGeom>
                <a:avLst/>
                <a:gdLst>
                  <a:gd name="T0" fmla="*/ 0 w 1"/>
                  <a:gd name="T1" fmla="*/ 1 h 1"/>
                  <a:gd name="T2" fmla="*/ 1 w 1"/>
                  <a:gd name="T3" fmla="*/ 0 h 1"/>
                  <a:gd name="T4" fmla="*/ 0 w 1"/>
                  <a:gd name="T5" fmla="*/ 0 h 1"/>
                  <a:gd name="T6" fmla="*/ 0 w 1"/>
                  <a:gd name="T7" fmla="*/ 0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cubicBezTo>
                      <a:pt x="1" y="0"/>
                      <a:pt x="1" y="1"/>
                      <a:pt x="1" y="0"/>
                    </a:cubicBezTo>
                    <a:cubicBezTo>
                      <a:pt x="0" y="0"/>
                      <a:pt x="1" y="0"/>
                      <a:pt x="0" y="0"/>
                    </a:cubicBezTo>
                    <a:cubicBezTo>
                      <a:pt x="0" y="0"/>
                      <a:pt x="0" y="0"/>
                      <a:pt x="0" y="0"/>
                    </a:cubicBezTo>
                    <a:cubicBezTo>
                      <a:pt x="0" y="0"/>
                      <a:pt x="0" y="1"/>
                      <a:pt x="0" y="1"/>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786" name="Freeform 3462">
                <a:extLst>
                  <a:ext uri="{FF2B5EF4-FFF2-40B4-BE49-F238E27FC236}">
                    <a16:creationId xmlns:a16="http://schemas.microsoft.com/office/drawing/2014/main" id="{BDFD6523-FD73-678B-B070-D039A428D4F7}"/>
                  </a:ext>
                </a:extLst>
              </p:cNvPr>
              <p:cNvSpPr>
                <a:spLocks/>
              </p:cNvSpPr>
              <p:nvPr/>
            </p:nvSpPr>
            <p:spPr bwMode="auto">
              <a:xfrm>
                <a:off x="4262438" y="2946400"/>
                <a:ext cx="17463" cy="11112"/>
              </a:xfrm>
              <a:custGeom>
                <a:avLst/>
                <a:gdLst>
                  <a:gd name="T0" fmla="*/ 1 w 6"/>
                  <a:gd name="T1" fmla="*/ 3 h 4"/>
                  <a:gd name="T2" fmla="*/ 2 w 6"/>
                  <a:gd name="T3" fmla="*/ 3 h 4"/>
                  <a:gd name="T4" fmla="*/ 4 w 6"/>
                  <a:gd name="T5" fmla="*/ 3 h 4"/>
                  <a:gd name="T6" fmla="*/ 5 w 6"/>
                  <a:gd name="T7" fmla="*/ 4 h 4"/>
                  <a:gd name="T8" fmla="*/ 5 w 6"/>
                  <a:gd name="T9" fmla="*/ 4 h 4"/>
                  <a:gd name="T10" fmla="*/ 6 w 6"/>
                  <a:gd name="T11" fmla="*/ 3 h 4"/>
                  <a:gd name="T12" fmla="*/ 5 w 6"/>
                  <a:gd name="T13" fmla="*/ 3 h 4"/>
                  <a:gd name="T14" fmla="*/ 4 w 6"/>
                  <a:gd name="T15" fmla="*/ 3 h 4"/>
                  <a:gd name="T16" fmla="*/ 3 w 6"/>
                  <a:gd name="T17" fmla="*/ 3 h 4"/>
                  <a:gd name="T18" fmla="*/ 3 w 6"/>
                  <a:gd name="T19" fmla="*/ 2 h 4"/>
                  <a:gd name="T20" fmla="*/ 3 w 6"/>
                  <a:gd name="T21" fmla="*/ 1 h 4"/>
                  <a:gd name="T22" fmla="*/ 4 w 6"/>
                  <a:gd name="T23" fmla="*/ 1 h 4"/>
                  <a:gd name="T24" fmla="*/ 2 w 6"/>
                  <a:gd name="T25" fmla="*/ 1 h 4"/>
                  <a:gd name="T26" fmla="*/ 1 w 6"/>
                  <a:gd name="T27" fmla="*/ 1 h 4"/>
                  <a:gd name="T28" fmla="*/ 0 w 6"/>
                  <a:gd name="T29" fmla="*/ 3 h 4"/>
                  <a:gd name="T30" fmla="*/ 1 w 6"/>
                  <a:gd name="T31"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 h="4">
                    <a:moveTo>
                      <a:pt x="1" y="3"/>
                    </a:moveTo>
                    <a:cubicBezTo>
                      <a:pt x="2" y="2"/>
                      <a:pt x="2" y="3"/>
                      <a:pt x="2" y="3"/>
                    </a:cubicBezTo>
                    <a:cubicBezTo>
                      <a:pt x="2" y="4"/>
                      <a:pt x="3" y="3"/>
                      <a:pt x="4" y="3"/>
                    </a:cubicBezTo>
                    <a:cubicBezTo>
                      <a:pt x="4" y="4"/>
                      <a:pt x="5" y="4"/>
                      <a:pt x="5" y="4"/>
                    </a:cubicBezTo>
                    <a:cubicBezTo>
                      <a:pt x="5" y="4"/>
                      <a:pt x="5" y="4"/>
                      <a:pt x="5" y="4"/>
                    </a:cubicBezTo>
                    <a:cubicBezTo>
                      <a:pt x="6" y="4"/>
                      <a:pt x="6" y="3"/>
                      <a:pt x="6" y="3"/>
                    </a:cubicBezTo>
                    <a:cubicBezTo>
                      <a:pt x="6" y="3"/>
                      <a:pt x="5" y="3"/>
                      <a:pt x="5" y="3"/>
                    </a:cubicBezTo>
                    <a:cubicBezTo>
                      <a:pt x="5" y="3"/>
                      <a:pt x="4" y="3"/>
                      <a:pt x="4" y="3"/>
                    </a:cubicBezTo>
                    <a:cubicBezTo>
                      <a:pt x="4" y="2"/>
                      <a:pt x="3" y="3"/>
                      <a:pt x="3" y="3"/>
                    </a:cubicBezTo>
                    <a:cubicBezTo>
                      <a:pt x="2" y="3"/>
                      <a:pt x="3" y="2"/>
                      <a:pt x="3" y="2"/>
                    </a:cubicBezTo>
                    <a:cubicBezTo>
                      <a:pt x="4" y="2"/>
                      <a:pt x="3" y="2"/>
                      <a:pt x="3" y="1"/>
                    </a:cubicBezTo>
                    <a:cubicBezTo>
                      <a:pt x="3" y="1"/>
                      <a:pt x="4" y="1"/>
                      <a:pt x="4" y="1"/>
                    </a:cubicBezTo>
                    <a:cubicBezTo>
                      <a:pt x="4" y="0"/>
                      <a:pt x="2" y="0"/>
                      <a:pt x="2" y="1"/>
                    </a:cubicBezTo>
                    <a:cubicBezTo>
                      <a:pt x="3" y="2"/>
                      <a:pt x="1" y="0"/>
                      <a:pt x="1" y="1"/>
                    </a:cubicBezTo>
                    <a:cubicBezTo>
                      <a:pt x="1" y="2"/>
                      <a:pt x="1" y="2"/>
                      <a:pt x="0" y="3"/>
                    </a:cubicBezTo>
                    <a:cubicBezTo>
                      <a:pt x="0" y="3"/>
                      <a:pt x="1" y="3"/>
                      <a:pt x="1" y="3"/>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787" name="Freeform 3463">
                <a:extLst>
                  <a:ext uri="{FF2B5EF4-FFF2-40B4-BE49-F238E27FC236}">
                    <a16:creationId xmlns:a16="http://schemas.microsoft.com/office/drawing/2014/main" id="{1964B94B-50EF-B693-E20E-666E3E9E4ED2}"/>
                  </a:ext>
                </a:extLst>
              </p:cNvPr>
              <p:cNvSpPr>
                <a:spLocks/>
              </p:cNvSpPr>
              <p:nvPr/>
            </p:nvSpPr>
            <p:spPr bwMode="auto">
              <a:xfrm>
                <a:off x="4273551" y="2949575"/>
                <a:ext cx="3175" cy="4762"/>
              </a:xfrm>
              <a:custGeom>
                <a:avLst/>
                <a:gdLst>
                  <a:gd name="T0" fmla="*/ 0 w 1"/>
                  <a:gd name="T1" fmla="*/ 1 h 2"/>
                  <a:gd name="T2" fmla="*/ 1 w 1"/>
                  <a:gd name="T3" fmla="*/ 1 h 2"/>
                  <a:gd name="T4" fmla="*/ 1 w 1"/>
                  <a:gd name="T5" fmla="*/ 1 h 2"/>
                  <a:gd name="T6" fmla="*/ 0 w 1"/>
                  <a:gd name="T7" fmla="*/ 1 h 2"/>
                </a:gdLst>
                <a:ahLst/>
                <a:cxnLst>
                  <a:cxn ang="0">
                    <a:pos x="T0" y="T1"/>
                  </a:cxn>
                  <a:cxn ang="0">
                    <a:pos x="T2" y="T3"/>
                  </a:cxn>
                  <a:cxn ang="0">
                    <a:pos x="T4" y="T5"/>
                  </a:cxn>
                  <a:cxn ang="0">
                    <a:pos x="T6" y="T7"/>
                  </a:cxn>
                </a:cxnLst>
                <a:rect l="0" t="0" r="r" b="b"/>
                <a:pathLst>
                  <a:path w="1" h="2">
                    <a:moveTo>
                      <a:pt x="0" y="1"/>
                    </a:moveTo>
                    <a:cubicBezTo>
                      <a:pt x="1" y="1"/>
                      <a:pt x="1" y="2"/>
                      <a:pt x="1" y="1"/>
                    </a:cubicBezTo>
                    <a:cubicBezTo>
                      <a:pt x="1" y="1"/>
                      <a:pt x="1" y="0"/>
                      <a:pt x="1" y="1"/>
                    </a:cubicBezTo>
                    <a:cubicBezTo>
                      <a:pt x="0" y="0"/>
                      <a:pt x="0" y="1"/>
                      <a:pt x="0" y="1"/>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788" name="Freeform 3464">
                <a:extLst>
                  <a:ext uri="{FF2B5EF4-FFF2-40B4-BE49-F238E27FC236}">
                    <a16:creationId xmlns:a16="http://schemas.microsoft.com/office/drawing/2014/main" id="{4EA94353-1099-A647-A78A-C238FFE12954}"/>
                  </a:ext>
                </a:extLst>
              </p:cNvPr>
              <p:cNvSpPr>
                <a:spLocks/>
              </p:cNvSpPr>
              <p:nvPr/>
            </p:nvSpPr>
            <p:spPr bwMode="auto">
              <a:xfrm>
                <a:off x="4268788" y="2940050"/>
                <a:ext cx="7938" cy="6350"/>
              </a:xfrm>
              <a:custGeom>
                <a:avLst/>
                <a:gdLst>
                  <a:gd name="T0" fmla="*/ 2 w 3"/>
                  <a:gd name="T1" fmla="*/ 1 h 2"/>
                  <a:gd name="T2" fmla="*/ 3 w 3"/>
                  <a:gd name="T3" fmla="*/ 2 h 2"/>
                  <a:gd name="T4" fmla="*/ 2 w 3"/>
                  <a:gd name="T5" fmla="*/ 1 h 2"/>
                  <a:gd name="T6" fmla="*/ 2 w 3"/>
                  <a:gd name="T7" fmla="*/ 1 h 2"/>
                  <a:gd name="T8" fmla="*/ 2 w 3"/>
                  <a:gd name="T9" fmla="*/ 0 h 2"/>
                  <a:gd name="T10" fmla="*/ 2 w 3"/>
                  <a:gd name="T11" fmla="*/ 0 h 2"/>
                  <a:gd name="T12" fmla="*/ 1 w 3"/>
                  <a:gd name="T13" fmla="*/ 1 h 2"/>
                  <a:gd name="T14" fmla="*/ 2 w 3"/>
                  <a:gd name="T15" fmla="*/ 1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2">
                    <a:moveTo>
                      <a:pt x="2" y="1"/>
                    </a:moveTo>
                    <a:cubicBezTo>
                      <a:pt x="2" y="2"/>
                      <a:pt x="2" y="2"/>
                      <a:pt x="3" y="2"/>
                    </a:cubicBezTo>
                    <a:cubicBezTo>
                      <a:pt x="3" y="2"/>
                      <a:pt x="3" y="2"/>
                      <a:pt x="2" y="1"/>
                    </a:cubicBezTo>
                    <a:cubicBezTo>
                      <a:pt x="2" y="1"/>
                      <a:pt x="2" y="1"/>
                      <a:pt x="2" y="1"/>
                    </a:cubicBezTo>
                    <a:cubicBezTo>
                      <a:pt x="2" y="1"/>
                      <a:pt x="3" y="0"/>
                      <a:pt x="2" y="0"/>
                    </a:cubicBezTo>
                    <a:cubicBezTo>
                      <a:pt x="2" y="0"/>
                      <a:pt x="2" y="0"/>
                      <a:pt x="2" y="0"/>
                    </a:cubicBezTo>
                    <a:cubicBezTo>
                      <a:pt x="1" y="0"/>
                      <a:pt x="2" y="1"/>
                      <a:pt x="1" y="1"/>
                    </a:cubicBezTo>
                    <a:cubicBezTo>
                      <a:pt x="0" y="0"/>
                      <a:pt x="1" y="1"/>
                      <a:pt x="2" y="1"/>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789" name="Freeform 3465">
                <a:extLst>
                  <a:ext uri="{FF2B5EF4-FFF2-40B4-BE49-F238E27FC236}">
                    <a16:creationId xmlns:a16="http://schemas.microsoft.com/office/drawing/2014/main" id="{339B1600-13DA-0BA1-04A4-69FA781DC00E}"/>
                  </a:ext>
                </a:extLst>
              </p:cNvPr>
              <p:cNvSpPr>
                <a:spLocks/>
              </p:cNvSpPr>
              <p:nvPr/>
            </p:nvSpPr>
            <p:spPr bwMode="auto">
              <a:xfrm>
                <a:off x="4276726" y="2940050"/>
                <a:ext cx="7938" cy="9525"/>
              </a:xfrm>
              <a:custGeom>
                <a:avLst/>
                <a:gdLst>
                  <a:gd name="T0" fmla="*/ 0 w 3"/>
                  <a:gd name="T1" fmla="*/ 3 h 3"/>
                  <a:gd name="T2" fmla="*/ 1 w 3"/>
                  <a:gd name="T3" fmla="*/ 2 h 3"/>
                  <a:gd name="T4" fmla="*/ 2 w 3"/>
                  <a:gd name="T5" fmla="*/ 2 h 3"/>
                  <a:gd name="T6" fmla="*/ 3 w 3"/>
                  <a:gd name="T7" fmla="*/ 1 h 3"/>
                  <a:gd name="T8" fmla="*/ 2 w 3"/>
                  <a:gd name="T9" fmla="*/ 1 h 3"/>
                  <a:gd name="T10" fmla="*/ 1 w 3"/>
                  <a:gd name="T11" fmla="*/ 2 h 3"/>
                  <a:gd name="T12" fmla="*/ 1 w 3"/>
                  <a:gd name="T13" fmla="*/ 2 h 3"/>
                  <a:gd name="T14" fmla="*/ 0 w 3"/>
                  <a:gd name="T15" fmla="*/ 3 h 3"/>
                  <a:gd name="T16" fmla="*/ 0 w 3"/>
                  <a:gd name="T17"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3">
                    <a:moveTo>
                      <a:pt x="0" y="3"/>
                    </a:moveTo>
                    <a:cubicBezTo>
                      <a:pt x="1" y="2"/>
                      <a:pt x="1" y="3"/>
                      <a:pt x="1" y="2"/>
                    </a:cubicBezTo>
                    <a:cubicBezTo>
                      <a:pt x="2" y="1"/>
                      <a:pt x="2" y="3"/>
                      <a:pt x="2" y="2"/>
                    </a:cubicBezTo>
                    <a:cubicBezTo>
                      <a:pt x="3" y="1"/>
                      <a:pt x="3" y="2"/>
                      <a:pt x="3" y="1"/>
                    </a:cubicBezTo>
                    <a:cubicBezTo>
                      <a:pt x="3" y="0"/>
                      <a:pt x="3" y="1"/>
                      <a:pt x="2" y="1"/>
                    </a:cubicBezTo>
                    <a:cubicBezTo>
                      <a:pt x="1" y="1"/>
                      <a:pt x="1" y="1"/>
                      <a:pt x="1" y="2"/>
                    </a:cubicBezTo>
                    <a:cubicBezTo>
                      <a:pt x="1" y="2"/>
                      <a:pt x="1" y="2"/>
                      <a:pt x="1" y="2"/>
                    </a:cubicBezTo>
                    <a:cubicBezTo>
                      <a:pt x="0" y="1"/>
                      <a:pt x="0" y="2"/>
                      <a:pt x="0" y="3"/>
                    </a:cubicBezTo>
                    <a:cubicBezTo>
                      <a:pt x="0" y="3"/>
                      <a:pt x="0" y="3"/>
                      <a:pt x="0" y="3"/>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790" name="Freeform 3466">
                <a:extLst>
                  <a:ext uri="{FF2B5EF4-FFF2-40B4-BE49-F238E27FC236}">
                    <a16:creationId xmlns:a16="http://schemas.microsoft.com/office/drawing/2014/main" id="{B844888E-9275-E4C3-D657-3B6A29BA8298}"/>
                  </a:ext>
                </a:extLst>
              </p:cNvPr>
              <p:cNvSpPr>
                <a:spLocks/>
              </p:cNvSpPr>
              <p:nvPr/>
            </p:nvSpPr>
            <p:spPr bwMode="auto">
              <a:xfrm>
                <a:off x="4302126" y="2935288"/>
                <a:ext cx="3175" cy="1587"/>
              </a:xfrm>
              <a:custGeom>
                <a:avLst/>
                <a:gdLst>
                  <a:gd name="T0" fmla="*/ 0 w 1"/>
                  <a:gd name="T1" fmla="*/ 1 h 1"/>
                  <a:gd name="T2" fmla="*/ 0 w 1"/>
                  <a:gd name="T3" fmla="*/ 0 h 1"/>
                  <a:gd name="T4" fmla="*/ 0 w 1"/>
                  <a:gd name="T5" fmla="*/ 1 h 1"/>
                </a:gdLst>
                <a:ahLst/>
                <a:cxnLst>
                  <a:cxn ang="0">
                    <a:pos x="T0" y="T1"/>
                  </a:cxn>
                  <a:cxn ang="0">
                    <a:pos x="T2" y="T3"/>
                  </a:cxn>
                  <a:cxn ang="0">
                    <a:pos x="T4" y="T5"/>
                  </a:cxn>
                </a:cxnLst>
                <a:rect l="0" t="0" r="r" b="b"/>
                <a:pathLst>
                  <a:path w="1" h="1">
                    <a:moveTo>
                      <a:pt x="0" y="1"/>
                    </a:moveTo>
                    <a:cubicBezTo>
                      <a:pt x="1" y="1"/>
                      <a:pt x="1" y="0"/>
                      <a:pt x="0" y="0"/>
                    </a:cubicBezTo>
                    <a:cubicBezTo>
                      <a:pt x="0" y="0"/>
                      <a:pt x="0" y="1"/>
                      <a:pt x="0" y="1"/>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791" name="Freeform 3467">
                <a:extLst>
                  <a:ext uri="{FF2B5EF4-FFF2-40B4-BE49-F238E27FC236}">
                    <a16:creationId xmlns:a16="http://schemas.microsoft.com/office/drawing/2014/main" id="{06C57E7B-942C-795F-5196-B2F2D19B5BD2}"/>
                  </a:ext>
                </a:extLst>
              </p:cNvPr>
              <p:cNvSpPr>
                <a:spLocks/>
              </p:cNvSpPr>
              <p:nvPr/>
            </p:nvSpPr>
            <p:spPr bwMode="auto">
              <a:xfrm>
                <a:off x="4316413" y="2897188"/>
                <a:ext cx="6350" cy="3175"/>
              </a:xfrm>
              <a:custGeom>
                <a:avLst/>
                <a:gdLst>
                  <a:gd name="T0" fmla="*/ 2 w 2"/>
                  <a:gd name="T1" fmla="*/ 1 h 1"/>
                  <a:gd name="T2" fmla="*/ 2 w 2"/>
                  <a:gd name="T3" fmla="*/ 0 h 1"/>
                  <a:gd name="T4" fmla="*/ 2 w 2"/>
                  <a:gd name="T5" fmla="*/ 1 h 1"/>
                </a:gdLst>
                <a:ahLst/>
                <a:cxnLst>
                  <a:cxn ang="0">
                    <a:pos x="T0" y="T1"/>
                  </a:cxn>
                  <a:cxn ang="0">
                    <a:pos x="T2" y="T3"/>
                  </a:cxn>
                  <a:cxn ang="0">
                    <a:pos x="T4" y="T5"/>
                  </a:cxn>
                </a:cxnLst>
                <a:rect l="0" t="0" r="r" b="b"/>
                <a:pathLst>
                  <a:path w="2" h="1">
                    <a:moveTo>
                      <a:pt x="2" y="1"/>
                    </a:moveTo>
                    <a:cubicBezTo>
                      <a:pt x="2" y="1"/>
                      <a:pt x="2" y="1"/>
                      <a:pt x="2" y="0"/>
                    </a:cubicBezTo>
                    <a:cubicBezTo>
                      <a:pt x="0" y="0"/>
                      <a:pt x="1" y="1"/>
                      <a:pt x="2" y="1"/>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792" name="Freeform 3468">
                <a:extLst>
                  <a:ext uri="{FF2B5EF4-FFF2-40B4-BE49-F238E27FC236}">
                    <a16:creationId xmlns:a16="http://schemas.microsoft.com/office/drawing/2014/main" id="{66CCBDD0-22A6-829C-F521-64BAA3CBBC93}"/>
                  </a:ext>
                </a:extLst>
              </p:cNvPr>
              <p:cNvSpPr>
                <a:spLocks/>
              </p:cNvSpPr>
              <p:nvPr/>
            </p:nvSpPr>
            <p:spPr bwMode="auto">
              <a:xfrm>
                <a:off x="4314826" y="2889250"/>
                <a:ext cx="7938" cy="14287"/>
              </a:xfrm>
              <a:custGeom>
                <a:avLst/>
                <a:gdLst>
                  <a:gd name="T0" fmla="*/ 1 w 3"/>
                  <a:gd name="T1" fmla="*/ 5 h 5"/>
                  <a:gd name="T2" fmla="*/ 1 w 3"/>
                  <a:gd name="T3" fmla="*/ 4 h 5"/>
                  <a:gd name="T4" fmla="*/ 1 w 3"/>
                  <a:gd name="T5" fmla="*/ 3 h 5"/>
                  <a:gd name="T6" fmla="*/ 3 w 3"/>
                  <a:gd name="T7" fmla="*/ 3 h 5"/>
                  <a:gd name="T8" fmla="*/ 3 w 3"/>
                  <a:gd name="T9" fmla="*/ 2 h 5"/>
                  <a:gd name="T10" fmla="*/ 3 w 3"/>
                  <a:gd name="T11" fmla="*/ 1 h 5"/>
                  <a:gd name="T12" fmla="*/ 2 w 3"/>
                  <a:gd name="T13" fmla="*/ 2 h 5"/>
                  <a:gd name="T14" fmla="*/ 0 w 3"/>
                  <a:gd name="T15" fmla="*/ 3 h 5"/>
                  <a:gd name="T16" fmla="*/ 0 w 3"/>
                  <a:gd name="T17" fmla="*/ 3 h 5"/>
                  <a:gd name="T18" fmla="*/ 0 w 3"/>
                  <a:gd name="T19" fmla="*/ 4 h 5"/>
                  <a:gd name="T20" fmla="*/ 1 w 3"/>
                  <a:gd name="T21"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5">
                    <a:moveTo>
                      <a:pt x="1" y="5"/>
                    </a:moveTo>
                    <a:cubicBezTo>
                      <a:pt x="1" y="5"/>
                      <a:pt x="1" y="4"/>
                      <a:pt x="1" y="4"/>
                    </a:cubicBezTo>
                    <a:cubicBezTo>
                      <a:pt x="1" y="4"/>
                      <a:pt x="1" y="3"/>
                      <a:pt x="1" y="3"/>
                    </a:cubicBezTo>
                    <a:cubicBezTo>
                      <a:pt x="2" y="3"/>
                      <a:pt x="2" y="3"/>
                      <a:pt x="3" y="3"/>
                    </a:cubicBezTo>
                    <a:cubicBezTo>
                      <a:pt x="2" y="2"/>
                      <a:pt x="3" y="2"/>
                      <a:pt x="3" y="2"/>
                    </a:cubicBezTo>
                    <a:cubicBezTo>
                      <a:pt x="3" y="1"/>
                      <a:pt x="3" y="1"/>
                      <a:pt x="3" y="1"/>
                    </a:cubicBezTo>
                    <a:cubicBezTo>
                      <a:pt x="2" y="0"/>
                      <a:pt x="2" y="2"/>
                      <a:pt x="2" y="2"/>
                    </a:cubicBezTo>
                    <a:cubicBezTo>
                      <a:pt x="0" y="2"/>
                      <a:pt x="0" y="2"/>
                      <a:pt x="0" y="3"/>
                    </a:cubicBezTo>
                    <a:cubicBezTo>
                      <a:pt x="1" y="3"/>
                      <a:pt x="0" y="3"/>
                      <a:pt x="0" y="3"/>
                    </a:cubicBezTo>
                    <a:cubicBezTo>
                      <a:pt x="0" y="3"/>
                      <a:pt x="0" y="4"/>
                      <a:pt x="0" y="4"/>
                    </a:cubicBezTo>
                    <a:cubicBezTo>
                      <a:pt x="0" y="5"/>
                      <a:pt x="0" y="5"/>
                      <a:pt x="1" y="5"/>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793" name="Freeform 3469">
                <a:extLst>
                  <a:ext uri="{FF2B5EF4-FFF2-40B4-BE49-F238E27FC236}">
                    <a16:creationId xmlns:a16="http://schemas.microsoft.com/office/drawing/2014/main" id="{E880E65D-0706-171F-209D-D3448E5C0FDD}"/>
                  </a:ext>
                </a:extLst>
              </p:cNvPr>
              <p:cNvSpPr>
                <a:spLocks/>
              </p:cNvSpPr>
              <p:nvPr/>
            </p:nvSpPr>
            <p:spPr bwMode="auto">
              <a:xfrm>
                <a:off x="4316413" y="2906713"/>
                <a:ext cx="3175" cy="4762"/>
              </a:xfrm>
              <a:custGeom>
                <a:avLst/>
                <a:gdLst>
                  <a:gd name="T0" fmla="*/ 0 w 1"/>
                  <a:gd name="T1" fmla="*/ 1 h 2"/>
                  <a:gd name="T2" fmla="*/ 1 w 1"/>
                  <a:gd name="T3" fmla="*/ 0 h 2"/>
                  <a:gd name="T4" fmla="*/ 0 w 1"/>
                  <a:gd name="T5" fmla="*/ 1 h 2"/>
                </a:gdLst>
                <a:ahLst/>
                <a:cxnLst>
                  <a:cxn ang="0">
                    <a:pos x="T0" y="T1"/>
                  </a:cxn>
                  <a:cxn ang="0">
                    <a:pos x="T2" y="T3"/>
                  </a:cxn>
                  <a:cxn ang="0">
                    <a:pos x="T4" y="T5"/>
                  </a:cxn>
                </a:cxnLst>
                <a:rect l="0" t="0" r="r" b="b"/>
                <a:pathLst>
                  <a:path w="1" h="2">
                    <a:moveTo>
                      <a:pt x="0" y="1"/>
                    </a:moveTo>
                    <a:cubicBezTo>
                      <a:pt x="1" y="2"/>
                      <a:pt x="1" y="0"/>
                      <a:pt x="1" y="0"/>
                    </a:cubicBezTo>
                    <a:cubicBezTo>
                      <a:pt x="1" y="0"/>
                      <a:pt x="0" y="1"/>
                      <a:pt x="0" y="1"/>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794" name="Freeform 3470">
                <a:extLst>
                  <a:ext uri="{FF2B5EF4-FFF2-40B4-BE49-F238E27FC236}">
                    <a16:creationId xmlns:a16="http://schemas.microsoft.com/office/drawing/2014/main" id="{187FFAA6-CB41-95D3-4908-53CB77934951}"/>
                  </a:ext>
                </a:extLst>
              </p:cNvPr>
              <p:cNvSpPr>
                <a:spLocks/>
              </p:cNvSpPr>
              <p:nvPr/>
            </p:nvSpPr>
            <p:spPr bwMode="auto">
              <a:xfrm>
                <a:off x="4302126" y="2897188"/>
                <a:ext cx="17463" cy="25400"/>
              </a:xfrm>
              <a:custGeom>
                <a:avLst/>
                <a:gdLst>
                  <a:gd name="T0" fmla="*/ 2 w 6"/>
                  <a:gd name="T1" fmla="*/ 7 h 9"/>
                  <a:gd name="T2" fmla="*/ 3 w 6"/>
                  <a:gd name="T3" fmla="*/ 8 h 9"/>
                  <a:gd name="T4" fmla="*/ 2 w 6"/>
                  <a:gd name="T5" fmla="*/ 9 h 9"/>
                  <a:gd name="T6" fmla="*/ 4 w 6"/>
                  <a:gd name="T7" fmla="*/ 9 h 9"/>
                  <a:gd name="T8" fmla="*/ 4 w 6"/>
                  <a:gd name="T9" fmla="*/ 8 h 9"/>
                  <a:gd name="T10" fmla="*/ 4 w 6"/>
                  <a:gd name="T11" fmla="*/ 7 h 9"/>
                  <a:gd name="T12" fmla="*/ 4 w 6"/>
                  <a:gd name="T13" fmla="*/ 6 h 9"/>
                  <a:gd name="T14" fmla="*/ 5 w 6"/>
                  <a:gd name="T15" fmla="*/ 6 h 9"/>
                  <a:gd name="T16" fmla="*/ 4 w 6"/>
                  <a:gd name="T17" fmla="*/ 6 h 9"/>
                  <a:gd name="T18" fmla="*/ 5 w 6"/>
                  <a:gd name="T19" fmla="*/ 5 h 9"/>
                  <a:gd name="T20" fmla="*/ 5 w 6"/>
                  <a:gd name="T21" fmla="*/ 4 h 9"/>
                  <a:gd name="T22" fmla="*/ 5 w 6"/>
                  <a:gd name="T23" fmla="*/ 3 h 9"/>
                  <a:gd name="T24" fmla="*/ 4 w 6"/>
                  <a:gd name="T25" fmla="*/ 3 h 9"/>
                  <a:gd name="T26" fmla="*/ 4 w 6"/>
                  <a:gd name="T27" fmla="*/ 2 h 9"/>
                  <a:gd name="T28" fmla="*/ 3 w 6"/>
                  <a:gd name="T29" fmla="*/ 2 h 9"/>
                  <a:gd name="T30" fmla="*/ 3 w 6"/>
                  <a:gd name="T31" fmla="*/ 2 h 9"/>
                  <a:gd name="T32" fmla="*/ 3 w 6"/>
                  <a:gd name="T33" fmla="*/ 1 h 9"/>
                  <a:gd name="T34" fmla="*/ 3 w 6"/>
                  <a:gd name="T35" fmla="*/ 0 h 9"/>
                  <a:gd name="T36" fmla="*/ 2 w 6"/>
                  <a:gd name="T37" fmla="*/ 0 h 9"/>
                  <a:gd name="T38" fmla="*/ 1 w 6"/>
                  <a:gd name="T39" fmla="*/ 1 h 9"/>
                  <a:gd name="T40" fmla="*/ 0 w 6"/>
                  <a:gd name="T41" fmla="*/ 2 h 9"/>
                  <a:gd name="T42" fmla="*/ 1 w 6"/>
                  <a:gd name="T43" fmla="*/ 2 h 9"/>
                  <a:gd name="T44" fmla="*/ 2 w 6"/>
                  <a:gd name="T45" fmla="*/ 3 h 9"/>
                  <a:gd name="T46" fmla="*/ 1 w 6"/>
                  <a:gd name="T47" fmla="*/ 5 h 9"/>
                  <a:gd name="T48" fmla="*/ 0 w 6"/>
                  <a:gd name="T49" fmla="*/ 4 h 9"/>
                  <a:gd name="T50" fmla="*/ 1 w 6"/>
                  <a:gd name="T51" fmla="*/ 6 h 9"/>
                  <a:gd name="T52" fmla="*/ 3 w 6"/>
                  <a:gd name="T53" fmla="*/ 6 h 9"/>
                  <a:gd name="T54" fmla="*/ 2 w 6"/>
                  <a:gd name="T55"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 h="9">
                    <a:moveTo>
                      <a:pt x="2" y="7"/>
                    </a:moveTo>
                    <a:cubicBezTo>
                      <a:pt x="2" y="8"/>
                      <a:pt x="4" y="7"/>
                      <a:pt x="3" y="8"/>
                    </a:cubicBezTo>
                    <a:cubicBezTo>
                      <a:pt x="2" y="8"/>
                      <a:pt x="3" y="8"/>
                      <a:pt x="2" y="9"/>
                    </a:cubicBezTo>
                    <a:cubicBezTo>
                      <a:pt x="3" y="9"/>
                      <a:pt x="4" y="9"/>
                      <a:pt x="4" y="9"/>
                    </a:cubicBezTo>
                    <a:cubicBezTo>
                      <a:pt x="4" y="8"/>
                      <a:pt x="3" y="8"/>
                      <a:pt x="4" y="8"/>
                    </a:cubicBezTo>
                    <a:cubicBezTo>
                      <a:pt x="4" y="8"/>
                      <a:pt x="3" y="7"/>
                      <a:pt x="4" y="7"/>
                    </a:cubicBezTo>
                    <a:cubicBezTo>
                      <a:pt x="4" y="7"/>
                      <a:pt x="4" y="7"/>
                      <a:pt x="4" y="6"/>
                    </a:cubicBezTo>
                    <a:cubicBezTo>
                      <a:pt x="4" y="6"/>
                      <a:pt x="4" y="6"/>
                      <a:pt x="5" y="6"/>
                    </a:cubicBezTo>
                    <a:cubicBezTo>
                      <a:pt x="5" y="6"/>
                      <a:pt x="5" y="6"/>
                      <a:pt x="4" y="6"/>
                    </a:cubicBezTo>
                    <a:cubicBezTo>
                      <a:pt x="3" y="5"/>
                      <a:pt x="5" y="5"/>
                      <a:pt x="5" y="5"/>
                    </a:cubicBezTo>
                    <a:cubicBezTo>
                      <a:pt x="5" y="4"/>
                      <a:pt x="4" y="4"/>
                      <a:pt x="5" y="4"/>
                    </a:cubicBezTo>
                    <a:cubicBezTo>
                      <a:pt x="5" y="4"/>
                      <a:pt x="5" y="3"/>
                      <a:pt x="5" y="3"/>
                    </a:cubicBezTo>
                    <a:cubicBezTo>
                      <a:pt x="4" y="3"/>
                      <a:pt x="6" y="2"/>
                      <a:pt x="4" y="3"/>
                    </a:cubicBezTo>
                    <a:cubicBezTo>
                      <a:pt x="4" y="3"/>
                      <a:pt x="4" y="3"/>
                      <a:pt x="4" y="2"/>
                    </a:cubicBezTo>
                    <a:cubicBezTo>
                      <a:pt x="4" y="2"/>
                      <a:pt x="3" y="2"/>
                      <a:pt x="3" y="2"/>
                    </a:cubicBezTo>
                    <a:cubicBezTo>
                      <a:pt x="3" y="2"/>
                      <a:pt x="3" y="2"/>
                      <a:pt x="3" y="2"/>
                    </a:cubicBezTo>
                    <a:cubicBezTo>
                      <a:pt x="3" y="2"/>
                      <a:pt x="3" y="1"/>
                      <a:pt x="3" y="1"/>
                    </a:cubicBezTo>
                    <a:cubicBezTo>
                      <a:pt x="3" y="1"/>
                      <a:pt x="3" y="1"/>
                      <a:pt x="3" y="0"/>
                    </a:cubicBezTo>
                    <a:cubicBezTo>
                      <a:pt x="3" y="0"/>
                      <a:pt x="3" y="1"/>
                      <a:pt x="2" y="0"/>
                    </a:cubicBezTo>
                    <a:cubicBezTo>
                      <a:pt x="2" y="0"/>
                      <a:pt x="2" y="2"/>
                      <a:pt x="1" y="1"/>
                    </a:cubicBezTo>
                    <a:cubicBezTo>
                      <a:pt x="1" y="1"/>
                      <a:pt x="1" y="2"/>
                      <a:pt x="0" y="2"/>
                    </a:cubicBezTo>
                    <a:cubicBezTo>
                      <a:pt x="0" y="3"/>
                      <a:pt x="1" y="2"/>
                      <a:pt x="1" y="2"/>
                    </a:cubicBezTo>
                    <a:cubicBezTo>
                      <a:pt x="2" y="3"/>
                      <a:pt x="2" y="3"/>
                      <a:pt x="2" y="3"/>
                    </a:cubicBezTo>
                    <a:cubicBezTo>
                      <a:pt x="2" y="4"/>
                      <a:pt x="1" y="5"/>
                      <a:pt x="1" y="5"/>
                    </a:cubicBezTo>
                    <a:cubicBezTo>
                      <a:pt x="0" y="4"/>
                      <a:pt x="0" y="4"/>
                      <a:pt x="0" y="4"/>
                    </a:cubicBezTo>
                    <a:cubicBezTo>
                      <a:pt x="0" y="6"/>
                      <a:pt x="1" y="6"/>
                      <a:pt x="1" y="6"/>
                    </a:cubicBezTo>
                    <a:cubicBezTo>
                      <a:pt x="2" y="6"/>
                      <a:pt x="3" y="5"/>
                      <a:pt x="3" y="6"/>
                    </a:cubicBezTo>
                    <a:cubicBezTo>
                      <a:pt x="2" y="7"/>
                      <a:pt x="3" y="6"/>
                      <a:pt x="2" y="7"/>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795" name="Freeform 3471">
                <a:extLst>
                  <a:ext uri="{FF2B5EF4-FFF2-40B4-BE49-F238E27FC236}">
                    <a16:creationId xmlns:a16="http://schemas.microsoft.com/office/drawing/2014/main" id="{F2AF795F-8A82-E75E-B485-79EF806DDACB}"/>
                  </a:ext>
                </a:extLst>
              </p:cNvPr>
              <p:cNvSpPr>
                <a:spLocks/>
              </p:cNvSpPr>
              <p:nvPr/>
            </p:nvSpPr>
            <p:spPr bwMode="auto">
              <a:xfrm>
                <a:off x="4179888" y="2995613"/>
                <a:ext cx="0" cy="1587"/>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796" name="Freeform 3472">
                <a:extLst>
                  <a:ext uri="{FF2B5EF4-FFF2-40B4-BE49-F238E27FC236}">
                    <a16:creationId xmlns:a16="http://schemas.microsoft.com/office/drawing/2014/main" id="{1AE7AB9F-637B-8BBE-5B96-34FE99390988}"/>
                  </a:ext>
                </a:extLst>
              </p:cNvPr>
              <p:cNvSpPr>
                <a:spLocks/>
              </p:cNvSpPr>
              <p:nvPr/>
            </p:nvSpPr>
            <p:spPr bwMode="auto">
              <a:xfrm>
                <a:off x="4179888" y="3035300"/>
                <a:ext cx="7938" cy="6350"/>
              </a:xfrm>
              <a:custGeom>
                <a:avLst/>
                <a:gdLst>
                  <a:gd name="T0" fmla="*/ 1 w 3"/>
                  <a:gd name="T1" fmla="*/ 1 h 2"/>
                  <a:gd name="T2" fmla="*/ 1 w 3"/>
                  <a:gd name="T3" fmla="*/ 2 h 2"/>
                  <a:gd name="T4" fmla="*/ 2 w 3"/>
                  <a:gd name="T5" fmla="*/ 1 h 2"/>
                  <a:gd name="T6" fmla="*/ 3 w 3"/>
                  <a:gd name="T7" fmla="*/ 1 h 2"/>
                  <a:gd name="T8" fmla="*/ 1 w 3"/>
                  <a:gd name="T9" fmla="*/ 1 h 2"/>
                </a:gdLst>
                <a:ahLst/>
                <a:cxnLst>
                  <a:cxn ang="0">
                    <a:pos x="T0" y="T1"/>
                  </a:cxn>
                  <a:cxn ang="0">
                    <a:pos x="T2" y="T3"/>
                  </a:cxn>
                  <a:cxn ang="0">
                    <a:pos x="T4" y="T5"/>
                  </a:cxn>
                  <a:cxn ang="0">
                    <a:pos x="T6" y="T7"/>
                  </a:cxn>
                  <a:cxn ang="0">
                    <a:pos x="T8" y="T9"/>
                  </a:cxn>
                </a:cxnLst>
                <a:rect l="0" t="0" r="r" b="b"/>
                <a:pathLst>
                  <a:path w="3" h="2">
                    <a:moveTo>
                      <a:pt x="1" y="1"/>
                    </a:moveTo>
                    <a:cubicBezTo>
                      <a:pt x="1" y="1"/>
                      <a:pt x="0" y="2"/>
                      <a:pt x="1" y="2"/>
                    </a:cubicBezTo>
                    <a:cubicBezTo>
                      <a:pt x="2" y="2"/>
                      <a:pt x="1" y="1"/>
                      <a:pt x="2" y="1"/>
                    </a:cubicBezTo>
                    <a:cubicBezTo>
                      <a:pt x="2" y="1"/>
                      <a:pt x="3" y="1"/>
                      <a:pt x="3" y="1"/>
                    </a:cubicBezTo>
                    <a:cubicBezTo>
                      <a:pt x="2" y="0"/>
                      <a:pt x="1" y="1"/>
                      <a:pt x="1" y="1"/>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797" name="Freeform 3473">
                <a:extLst>
                  <a:ext uri="{FF2B5EF4-FFF2-40B4-BE49-F238E27FC236}">
                    <a16:creationId xmlns:a16="http://schemas.microsoft.com/office/drawing/2014/main" id="{65FF8902-8E28-F2F8-8353-783E91C6D566}"/>
                  </a:ext>
                </a:extLst>
              </p:cNvPr>
              <p:cNvSpPr>
                <a:spLocks/>
              </p:cNvSpPr>
              <p:nvPr/>
            </p:nvSpPr>
            <p:spPr bwMode="auto">
              <a:xfrm>
                <a:off x="4197351" y="2978150"/>
                <a:ext cx="1588" cy="3175"/>
              </a:xfrm>
              <a:custGeom>
                <a:avLst/>
                <a:gdLst>
                  <a:gd name="T0" fmla="*/ 1 w 1"/>
                  <a:gd name="T1" fmla="*/ 1 h 1"/>
                  <a:gd name="T2" fmla="*/ 0 w 1"/>
                  <a:gd name="T3" fmla="*/ 1 h 1"/>
                  <a:gd name="T4" fmla="*/ 0 w 1"/>
                  <a:gd name="T5" fmla="*/ 1 h 1"/>
                  <a:gd name="T6" fmla="*/ 1 w 1"/>
                  <a:gd name="T7" fmla="*/ 1 h 1"/>
                  <a:gd name="T8" fmla="*/ 1 w 1"/>
                  <a:gd name="T9" fmla="*/ 0 h 1"/>
                  <a:gd name="T10" fmla="*/ 1 w 1"/>
                  <a:gd name="T11" fmla="*/ 1 h 1"/>
                </a:gdLst>
                <a:ahLst/>
                <a:cxnLst>
                  <a:cxn ang="0">
                    <a:pos x="T0" y="T1"/>
                  </a:cxn>
                  <a:cxn ang="0">
                    <a:pos x="T2" y="T3"/>
                  </a:cxn>
                  <a:cxn ang="0">
                    <a:pos x="T4" y="T5"/>
                  </a:cxn>
                  <a:cxn ang="0">
                    <a:pos x="T6" y="T7"/>
                  </a:cxn>
                  <a:cxn ang="0">
                    <a:pos x="T8" y="T9"/>
                  </a:cxn>
                  <a:cxn ang="0">
                    <a:pos x="T10" y="T11"/>
                  </a:cxn>
                </a:cxnLst>
                <a:rect l="0" t="0" r="r" b="b"/>
                <a:pathLst>
                  <a:path w="1" h="1">
                    <a:moveTo>
                      <a:pt x="1" y="1"/>
                    </a:moveTo>
                    <a:cubicBezTo>
                      <a:pt x="1" y="1"/>
                      <a:pt x="0" y="1"/>
                      <a:pt x="0" y="1"/>
                    </a:cubicBezTo>
                    <a:cubicBezTo>
                      <a:pt x="0" y="1"/>
                      <a:pt x="0" y="1"/>
                      <a:pt x="0" y="1"/>
                    </a:cubicBezTo>
                    <a:cubicBezTo>
                      <a:pt x="1" y="1"/>
                      <a:pt x="1" y="1"/>
                      <a:pt x="1" y="1"/>
                    </a:cubicBezTo>
                    <a:cubicBezTo>
                      <a:pt x="1" y="1"/>
                      <a:pt x="1" y="1"/>
                      <a:pt x="1" y="0"/>
                    </a:cubicBezTo>
                    <a:cubicBezTo>
                      <a:pt x="1" y="0"/>
                      <a:pt x="1" y="0"/>
                      <a:pt x="1" y="1"/>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798" name="Freeform 3474">
                <a:extLst>
                  <a:ext uri="{FF2B5EF4-FFF2-40B4-BE49-F238E27FC236}">
                    <a16:creationId xmlns:a16="http://schemas.microsoft.com/office/drawing/2014/main" id="{4AED2E81-D44C-2E6C-73AA-3BFADF028B38}"/>
                  </a:ext>
                </a:extLst>
              </p:cNvPr>
              <p:cNvSpPr>
                <a:spLocks/>
              </p:cNvSpPr>
              <p:nvPr/>
            </p:nvSpPr>
            <p:spPr bwMode="auto">
              <a:xfrm>
                <a:off x="4187826" y="2992438"/>
                <a:ext cx="3175"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1" y="0"/>
                      <a:pt x="0" y="0"/>
                      <a:pt x="0" y="0"/>
                    </a:cubicBezTo>
                    <a:cubicBezTo>
                      <a:pt x="0" y="0"/>
                      <a:pt x="0" y="0"/>
                      <a:pt x="0" y="0"/>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799" name="Freeform 3475">
                <a:extLst>
                  <a:ext uri="{FF2B5EF4-FFF2-40B4-BE49-F238E27FC236}">
                    <a16:creationId xmlns:a16="http://schemas.microsoft.com/office/drawing/2014/main" id="{E54C8382-F803-7305-A6DC-A9FD42EFBB69}"/>
                  </a:ext>
                </a:extLst>
              </p:cNvPr>
              <p:cNvSpPr>
                <a:spLocks/>
              </p:cNvSpPr>
              <p:nvPr/>
            </p:nvSpPr>
            <p:spPr bwMode="auto">
              <a:xfrm>
                <a:off x="4176713" y="2997200"/>
                <a:ext cx="3175" cy="3175"/>
              </a:xfrm>
              <a:custGeom>
                <a:avLst/>
                <a:gdLst>
                  <a:gd name="T0" fmla="*/ 1 w 1"/>
                  <a:gd name="T1" fmla="*/ 1 h 1"/>
                  <a:gd name="T2" fmla="*/ 1 w 1"/>
                  <a:gd name="T3" fmla="*/ 1 h 1"/>
                  <a:gd name="T4" fmla="*/ 1 w 1"/>
                  <a:gd name="T5" fmla="*/ 0 h 1"/>
                  <a:gd name="T6" fmla="*/ 0 w 1"/>
                  <a:gd name="T7" fmla="*/ 1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cubicBezTo>
                      <a:pt x="1" y="1"/>
                      <a:pt x="1" y="1"/>
                      <a:pt x="1" y="1"/>
                    </a:cubicBezTo>
                    <a:cubicBezTo>
                      <a:pt x="1" y="0"/>
                      <a:pt x="0" y="0"/>
                      <a:pt x="1" y="0"/>
                    </a:cubicBezTo>
                    <a:cubicBezTo>
                      <a:pt x="1" y="1"/>
                      <a:pt x="1" y="1"/>
                      <a:pt x="0" y="1"/>
                    </a:cubicBezTo>
                    <a:cubicBezTo>
                      <a:pt x="0" y="1"/>
                      <a:pt x="0" y="1"/>
                      <a:pt x="1" y="1"/>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800" name="Freeform 3476">
                <a:extLst>
                  <a:ext uri="{FF2B5EF4-FFF2-40B4-BE49-F238E27FC236}">
                    <a16:creationId xmlns:a16="http://schemas.microsoft.com/office/drawing/2014/main" id="{0C400C57-BE70-5ED4-54FD-53FB53263290}"/>
                  </a:ext>
                </a:extLst>
              </p:cNvPr>
              <p:cNvSpPr>
                <a:spLocks/>
              </p:cNvSpPr>
              <p:nvPr/>
            </p:nvSpPr>
            <p:spPr bwMode="auto">
              <a:xfrm>
                <a:off x="4179888" y="299243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801" name="Freeform 3477">
                <a:extLst>
                  <a:ext uri="{FF2B5EF4-FFF2-40B4-BE49-F238E27FC236}">
                    <a16:creationId xmlns:a16="http://schemas.microsoft.com/office/drawing/2014/main" id="{0E7C7F38-82D1-9A47-1C2B-EB215815F404}"/>
                  </a:ext>
                </a:extLst>
              </p:cNvPr>
              <p:cNvSpPr>
                <a:spLocks/>
              </p:cNvSpPr>
              <p:nvPr/>
            </p:nvSpPr>
            <p:spPr bwMode="auto">
              <a:xfrm>
                <a:off x="4176713" y="2968625"/>
                <a:ext cx="25400" cy="28575"/>
              </a:xfrm>
              <a:custGeom>
                <a:avLst/>
                <a:gdLst>
                  <a:gd name="T0" fmla="*/ 1 w 9"/>
                  <a:gd name="T1" fmla="*/ 6 h 10"/>
                  <a:gd name="T2" fmla="*/ 1 w 9"/>
                  <a:gd name="T3" fmla="*/ 6 h 10"/>
                  <a:gd name="T4" fmla="*/ 1 w 9"/>
                  <a:gd name="T5" fmla="*/ 7 h 10"/>
                  <a:gd name="T6" fmla="*/ 1 w 9"/>
                  <a:gd name="T7" fmla="*/ 7 h 10"/>
                  <a:gd name="T8" fmla="*/ 3 w 9"/>
                  <a:gd name="T9" fmla="*/ 8 h 10"/>
                  <a:gd name="T10" fmla="*/ 2 w 9"/>
                  <a:gd name="T11" fmla="*/ 8 h 10"/>
                  <a:gd name="T12" fmla="*/ 2 w 9"/>
                  <a:gd name="T13" fmla="*/ 8 h 10"/>
                  <a:gd name="T14" fmla="*/ 2 w 9"/>
                  <a:gd name="T15" fmla="*/ 8 h 10"/>
                  <a:gd name="T16" fmla="*/ 1 w 9"/>
                  <a:gd name="T17" fmla="*/ 9 h 10"/>
                  <a:gd name="T18" fmla="*/ 1 w 9"/>
                  <a:gd name="T19" fmla="*/ 9 h 10"/>
                  <a:gd name="T20" fmla="*/ 1 w 9"/>
                  <a:gd name="T21" fmla="*/ 9 h 10"/>
                  <a:gd name="T22" fmla="*/ 2 w 9"/>
                  <a:gd name="T23" fmla="*/ 10 h 10"/>
                  <a:gd name="T24" fmla="*/ 2 w 9"/>
                  <a:gd name="T25" fmla="*/ 9 h 10"/>
                  <a:gd name="T26" fmla="*/ 3 w 9"/>
                  <a:gd name="T27" fmla="*/ 9 h 10"/>
                  <a:gd name="T28" fmla="*/ 3 w 9"/>
                  <a:gd name="T29" fmla="*/ 9 h 10"/>
                  <a:gd name="T30" fmla="*/ 4 w 9"/>
                  <a:gd name="T31" fmla="*/ 8 h 10"/>
                  <a:gd name="T32" fmla="*/ 4 w 9"/>
                  <a:gd name="T33" fmla="*/ 8 h 10"/>
                  <a:gd name="T34" fmla="*/ 5 w 9"/>
                  <a:gd name="T35" fmla="*/ 7 h 10"/>
                  <a:gd name="T36" fmla="*/ 6 w 9"/>
                  <a:gd name="T37" fmla="*/ 7 h 10"/>
                  <a:gd name="T38" fmla="*/ 6 w 9"/>
                  <a:gd name="T39" fmla="*/ 6 h 10"/>
                  <a:gd name="T40" fmla="*/ 6 w 9"/>
                  <a:gd name="T41" fmla="*/ 5 h 10"/>
                  <a:gd name="T42" fmla="*/ 6 w 9"/>
                  <a:gd name="T43" fmla="*/ 4 h 10"/>
                  <a:gd name="T44" fmla="*/ 7 w 9"/>
                  <a:gd name="T45" fmla="*/ 4 h 10"/>
                  <a:gd name="T46" fmla="*/ 7 w 9"/>
                  <a:gd name="T47" fmla="*/ 3 h 10"/>
                  <a:gd name="T48" fmla="*/ 8 w 9"/>
                  <a:gd name="T49" fmla="*/ 3 h 10"/>
                  <a:gd name="T50" fmla="*/ 8 w 9"/>
                  <a:gd name="T51" fmla="*/ 2 h 10"/>
                  <a:gd name="T52" fmla="*/ 8 w 9"/>
                  <a:gd name="T53" fmla="*/ 2 h 10"/>
                  <a:gd name="T54" fmla="*/ 8 w 9"/>
                  <a:gd name="T55" fmla="*/ 1 h 10"/>
                  <a:gd name="T56" fmla="*/ 7 w 9"/>
                  <a:gd name="T57" fmla="*/ 0 h 10"/>
                  <a:gd name="T58" fmla="*/ 7 w 9"/>
                  <a:gd name="T59" fmla="*/ 1 h 10"/>
                  <a:gd name="T60" fmla="*/ 6 w 9"/>
                  <a:gd name="T61" fmla="*/ 1 h 10"/>
                  <a:gd name="T62" fmla="*/ 4 w 9"/>
                  <a:gd name="T63" fmla="*/ 2 h 10"/>
                  <a:gd name="T64" fmla="*/ 4 w 9"/>
                  <a:gd name="T65" fmla="*/ 2 h 10"/>
                  <a:gd name="T66" fmla="*/ 3 w 9"/>
                  <a:gd name="T67" fmla="*/ 3 h 10"/>
                  <a:gd name="T68" fmla="*/ 3 w 9"/>
                  <a:gd name="T69" fmla="*/ 3 h 10"/>
                  <a:gd name="T70" fmla="*/ 2 w 9"/>
                  <a:gd name="T71" fmla="*/ 3 h 10"/>
                  <a:gd name="T72" fmla="*/ 2 w 9"/>
                  <a:gd name="T73" fmla="*/ 4 h 10"/>
                  <a:gd name="T74" fmla="*/ 1 w 9"/>
                  <a:gd name="T75" fmla="*/ 4 h 10"/>
                  <a:gd name="T76" fmla="*/ 1 w 9"/>
                  <a:gd name="T77" fmla="*/ 4 h 10"/>
                  <a:gd name="T78" fmla="*/ 0 w 9"/>
                  <a:gd name="T79" fmla="*/ 5 h 10"/>
                  <a:gd name="T80" fmla="*/ 0 w 9"/>
                  <a:gd name="T81" fmla="*/ 5 h 10"/>
                  <a:gd name="T82" fmla="*/ 1 w 9"/>
                  <a:gd name="T83"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 h="10">
                    <a:moveTo>
                      <a:pt x="1" y="6"/>
                    </a:moveTo>
                    <a:cubicBezTo>
                      <a:pt x="1" y="6"/>
                      <a:pt x="1" y="6"/>
                      <a:pt x="1" y="6"/>
                    </a:cubicBezTo>
                    <a:cubicBezTo>
                      <a:pt x="1" y="6"/>
                      <a:pt x="1" y="7"/>
                      <a:pt x="1" y="7"/>
                    </a:cubicBezTo>
                    <a:cubicBezTo>
                      <a:pt x="1" y="7"/>
                      <a:pt x="1" y="7"/>
                      <a:pt x="1" y="7"/>
                    </a:cubicBezTo>
                    <a:cubicBezTo>
                      <a:pt x="2" y="7"/>
                      <a:pt x="3" y="7"/>
                      <a:pt x="3" y="8"/>
                    </a:cubicBezTo>
                    <a:cubicBezTo>
                      <a:pt x="3" y="8"/>
                      <a:pt x="2" y="7"/>
                      <a:pt x="2" y="8"/>
                    </a:cubicBezTo>
                    <a:cubicBezTo>
                      <a:pt x="2" y="8"/>
                      <a:pt x="2" y="8"/>
                      <a:pt x="2" y="8"/>
                    </a:cubicBezTo>
                    <a:cubicBezTo>
                      <a:pt x="2" y="8"/>
                      <a:pt x="2" y="8"/>
                      <a:pt x="2" y="8"/>
                    </a:cubicBezTo>
                    <a:cubicBezTo>
                      <a:pt x="2" y="8"/>
                      <a:pt x="1" y="8"/>
                      <a:pt x="1" y="9"/>
                    </a:cubicBezTo>
                    <a:cubicBezTo>
                      <a:pt x="1" y="8"/>
                      <a:pt x="0" y="8"/>
                      <a:pt x="1" y="9"/>
                    </a:cubicBezTo>
                    <a:cubicBezTo>
                      <a:pt x="1" y="9"/>
                      <a:pt x="1" y="9"/>
                      <a:pt x="1" y="9"/>
                    </a:cubicBezTo>
                    <a:cubicBezTo>
                      <a:pt x="2" y="10"/>
                      <a:pt x="2" y="10"/>
                      <a:pt x="2" y="10"/>
                    </a:cubicBezTo>
                    <a:cubicBezTo>
                      <a:pt x="2" y="9"/>
                      <a:pt x="2" y="9"/>
                      <a:pt x="2" y="9"/>
                    </a:cubicBezTo>
                    <a:cubicBezTo>
                      <a:pt x="2" y="9"/>
                      <a:pt x="3" y="9"/>
                      <a:pt x="3" y="9"/>
                    </a:cubicBezTo>
                    <a:cubicBezTo>
                      <a:pt x="3" y="9"/>
                      <a:pt x="3" y="9"/>
                      <a:pt x="3" y="9"/>
                    </a:cubicBezTo>
                    <a:cubicBezTo>
                      <a:pt x="3" y="9"/>
                      <a:pt x="4" y="9"/>
                      <a:pt x="4" y="8"/>
                    </a:cubicBezTo>
                    <a:cubicBezTo>
                      <a:pt x="2" y="7"/>
                      <a:pt x="4" y="8"/>
                      <a:pt x="4" y="8"/>
                    </a:cubicBezTo>
                    <a:cubicBezTo>
                      <a:pt x="4" y="8"/>
                      <a:pt x="3" y="7"/>
                      <a:pt x="5" y="7"/>
                    </a:cubicBezTo>
                    <a:cubicBezTo>
                      <a:pt x="5" y="8"/>
                      <a:pt x="5" y="7"/>
                      <a:pt x="6" y="7"/>
                    </a:cubicBezTo>
                    <a:cubicBezTo>
                      <a:pt x="6" y="7"/>
                      <a:pt x="5" y="6"/>
                      <a:pt x="6" y="6"/>
                    </a:cubicBezTo>
                    <a:cubicBezTo>
                      <a:pt x="7" y="6"/>
                      <a:pt x="7" y="5"/>
                      <a:pt x="6" y="5"/>
                    </a:cubicBezTo>
                    <a:cubicBezTo>
                      <a:pt x="6" y="5"/>
                      <a:pt x="7" y="5"/>
                      <a:pt x="6" y="4"/>
                    </a:cubicBezTo>
                    <a:cubicBezTo>
                      <a:pt x="8" y="4"/>
                      <a:pt x="6" y="4"/>
                      <a:pt x="7" y="4"/>
                    </a:cubicBezTo>
                    <a:cubicBezTo>
                      <a:pt x="7" y="3"/>
                      <a:pt x="7" y="3"/>
                      <a:pt x="7" y="3"/>
                    </a:cubicBezTo>
                    <a:cubicBezTo>
                      <a:pt x="8" y="3"/>
                      <a:pt x="8" y="3"/>
                      <a:pt x="8" y="3"/>
                    </a:cubicBezTo>
                    <a:cubicBezTo>
                      <a:pt x="8" y="3"/>
                      <a:pt x="9" y="2"/>
                      <a:pt x="8" y="2"/>
                    </a:cubicBezTo>
                    <a:cubicBezTo>
                      <a:pt x="8" y="2"/>
                      <a:pt x="8" y="2"/>
                      <a:pt x="8" y="2"/>
                    </a:cubicBezTo>
                    <a:cubicBezTo>
                      <a:pt x="9" y="1"/>
                      <a:pt x="8" y="1"/>
                      <a:pt x="8" y="1"/>
                    </a:cubicBezTo>
                    <a:cubicBezTo>
                      <a:pt x="8" y="0"/>
                      <a:pt x="8" y="0"/>
                      <a:pt x="7" y="0"/>
                    </a:cubicBezTo>
                    <a:cubicBezTo>
                      <a:pt x="7" y="0"/>
                      <a:pt x="7" y="0"/>
                      <a:pt x="7" y="1"/>
                    </a:cubicBezTo>
                    <a:cubicBezTo>
                      <a:pt x="7" y="1"/>
                      <a:pt x="6" y="1"/>
                      <a:pt x="6" y="1"/>
                    </a:cubicBezTo>
                    <a:cubicBezTo>
                      <a:pt x="5" y="2"/>
                      <a:pt x="5" y="2"/>
                      <a:pt x="4" y="2"/>
                    </a:cubicBezTo>
                    <a:cubicBezTo>
                      <a:pt x="4" y="2"/>
                      <a:pt x="4" y="2"/>
                      <a:pt x="4" y="2"/>
                    </a:cubicBezTo>
                    <a:cubicBezTo>
                      <a:pt x="3" y="3"/>
                      <a:pt x="3" y="3"/>
                      <a:pt x="3" y="3"/>
                    </a:cubicBezTo>
                    <a:cubicBezTo>
                      <a:pt x="4" y="4"/>
                      <a:pt x="4" y="4"/>
                      <a:pt x="3" y="3"/>
                    </a:cubicBezTo>
                    <a:cubicBezTo>
                      <a:pt x="2" y="3"/>
                      <a:pt x="2" y="3"/>
                      <a:pt x="2" y="3"/>
                    </a:cubicBezTo>
                    <a:cubicBezTo>
                      <a:pt x="3" y="5"/>
                      <a:pt x="2" y="4"/>
                      <a:pt x="2" y="4"/>
                    </a:cubicBezTo>
                    <a:cubicBezTo>
                      <a:pt x="2" y="4"/>
                      <a:pt x="1" y="4"/>
                      <a:pt x="1" y="4"/>
                    </a:cubicBezTo>
                    <a:cubicBezTo>
                      <a:pt x="1" y="5"/>
                      <a:pt x="1" y="4"/>
                      <a:pt x="1" y="4"/>
                    </a:cubicBezTo>
                    <a:cubicBezTo>
                      <a:pt x="0" y="4"/>
                      <a:pt x="1" y="5"/>
                      <a:pt x="0" y="5"/>
                    </a:cubicBezTo>
                    <a:cubicBezTo>
                      <a:pt x="0" y="5"/>
                      <a:pt x="1" y="5"/>
                      <a:pt x="0" y="5"/>
                    </a:cubicBezTo>
                    <a:cubicBezTo>
                      <a:pt x="0" y="6"/>
                      <a:pt x="1" y="6"/>
                      <a:pt x="1" y="6"/>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802" name="Freeform 3478">
                <a:extLst>
                  <a:ext uri="{FF2B5EF4-FFF2-40B4-BE49-F238E27FC236}">
                    <a16:creationId xmlns:a16="http://schemas.microsoft.com/office/drawing/2014/main" id="{61E054A9-3247-4A8B-34D6-3F0DB17BF611}"/>
                  </a:ext>
                </a:extLst>
              </p:cNvPr>
              <p:cNvSpPr>
                <a:spLocks/>
              </p:cNvSpPr>
              <p:nvPr/>
            </p:nvSpPr>
            <p:spPr bwMode="auto">
              <a:xfrm>
                <a:off x="4262438" y="2954338"/>
                <a:ext cx="7938" cy="6350"/>
              </a:xfrm>
              <a:custGeom>
                <a:avLst/>
                <a:gdLst>
                  <a:gd name="T0" fmla="*/ 1 w 3"/>
                  <a:gd name="T1" fmla="*/ 2 h 2"/>
                  <a:gd name="T2" fmla="*/ 2 w 3"/>
                  <a:gd name="T3" fmla="*/ 2 h 2"/>
                  <a:gd name="T4" fmla="*/ 3 w 3"/>
                  <a:gd name="T5" fmla="*/ 2 h 2"/>
                  <a:gd name="T6" fmla="*/ 2 w 3"/>
                  <a:gd name="T7" fmla="*/ 1 h 2"/>
                  <a:gd name="T8" fmla="*/ 1 w 3"/>
                  <a:gd name="T9" fmla="*/ 0 h 2"/>
                  <a:gd name="T10" fmla="*/ 0 w 3"/>
                  <a:gd name="T11" fmla="*/ 1 h 2"/>
                  <a:gd name="T12" fmla="*/ 1 w 3"/>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3" h="2">
                    <a:moveTo>
                      <a:pt x="1" y="2"/>
                    </a:moveTo>
                    <a:cubicBezTo>
                      <a:pt x="1" y="2"/>
                      <a:pt x="2" y="2"/>
                      <a:pt x="2" y="2"/>
                    </a:cubicBezTo>
                    <a:cubicBezTo>
                      <a:pt x="2" y="2"/>
                      <a:pt x="2" y="2"/>
                      <a:pt x="3" y="2"/>
                    </a:cubicBezTo>
                    <a:cubicBezTo>
                      <a:pt x="3" y="1"/>
                      <a:pt x="2" y="1"/>
                      <a:pt x="2" y="1"/>
                    </a:cubicBezTo>
                    <a:cubicBezTo>
                      <a:pt x="1" y="1"/>
                      <a:pt x="1" y="0"/>
                      <a:pt x="1" y="0"/>
                    </a:cubicBezTo>
                    <a:cubicBezTo>
                      <a:pt x="0" y="0"/>
                      <a:pt x="0" y="1"/>
                      <a:pt x="0" y="1"/>
                    </a:cubicBezTo>
                    <a:cubicBezTo>
                      <a:pt x="1" y="2"/>
                      <a:pt x="1" y="2"/>
                      <a:pt x="1" y="2"/>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803" name="Freeform 3479">
                <a:extLst>
                  <a:ext uri="{FF2B5EF4-FFF2-40B4-BE49-F238E27FC236}">
                    <a16:creationId xmlns:a16="http://schemas.microsoft.com/office/drawing/2014/main" id="{726C2163-50D5-507A-DBA2-9C78345A336E}"/>
                  </a:ext>
                </a:extLst>
              </p:cNvPr>
              <p:cNvSpPr>
                <a:spLocks/>
              </p:cNvSpPr>
              <p:nvPr/>
            </p:nvSpPr>
            <p:spPr bwMode="auto">
              <a:xfrm>
                <a:off x="4270376" y="2957513"/>
                <a:ext cx="6350" cy="6350"/>
              </a:xfrm>
              <a:custGeom>
                <a:avLst/>
                <a:gdLst>
                  <a:gd name="T0" fmla="*/ 0 w 2"/>
                  <a:gd name="T1" fmla="*/ 1 h 2"/>
                  <a:gd name="T2" fmla="*/ 1 w 2"/>
                  <a:gd name="T3" fmla="*/ 2 h 2"/>
                  <a:gd name="T4" fmla="*/ 1 w 2"/>
                  <a:gd name="T5" fmla="*/ 1 h 2"/>
                  <a:gd name="T6" fmla="*/ 0 w 2"/>
                  <a:gd name="T7" fmla="*/ 1 h 2"/>
                </a:gdLst>
                <a:ahLst/>
                <a:cxnLst>
                  <a:cxn ang="0">
                    <a:pos x="T0" y="T1"/>
                  </a:cxn>
                  <a:cxn ang="0">
                    <a:pos x="T2" y="T3"/>
                  </a:cxn>
                  <a:cxn ang="0">
                    <a:pos x="T4" y="T5"/>
                  </a:cxn>
                  <a:cxn ang="0">
                    <a:pos x="T6" y="T7"/>
                  </a:cxn>
                </a:cxnLst>
                <a:rect l="0" t="0" r="r" b="b"/>
                <a:pathLst>
                  <a:path w="2" h="2">
                    <a:moveTo>
                      <a:pt x="0" y="1"/>
                    </a:moveTo>
                    <a:cubicBezTo>
                      <a:pt x="0" y="1"/>
                      <a:pt x="1" y="2"/>
                      <a:pt x="1" y="2"/>
                    </a:cubicBezTo>
                    <a:cubicBezTo>
                      <a:pt x="1" y="2"/>
                      <a:pt x="1" y="1"/>
                      <a:pt x="1" y="1"/>
                    </a:cubicBezTo>
                    <a:cubicBezTo>
                      <a:pt x="2" y="0"/>
                      <a:pt x="0" y="0"/>
                      <a:pt x="0" y="1"/>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804" name="Freeform 3480">
                <a:extLst>
                  <a:ext uri="{FF2B5EF4-FFF2-40B4-BE49-F238E27FC236}">
                    <a16:creationId xmlns:a16="http://schemas.microsoft.com/office/drawing/2014/main" id="{8F8ABAAA-AB0D-E6B4-0CED-1CE1A44DDEF5}"/>
                  </a:ext>
                </a:extLst>
              </p:cNvPr>
              <p:cNvSpPr>
                <a:spLocks/>
              </p:cNvSpPr>
              <p:nvPr/>
            </p:nvSpPr>
            <p:spPr bwMode="auto">
              <a:xfrm>
                <a:off x="4202113" y="3000375"/>
                <a:ext cx="3175" cy="3175"/>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1" y="0"/>
                    </a:cubicBezTo>
                    <a:cubicBezTo>
                      <a:pt x="0" y="1"/>
                      <a:pt x="1" y="1"/>
                      <a:pt x="1" y="1"/>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805" name="Freeform 3481">
                <a:extLst>
                  <a:ext uri="{FF2B5EF4-FFF2-40B4-BE49-F238E27FC236}">
                    <a16:creationId xmlns:a16="http://schemas.microsoft.com/office/drawing/2014/main" id="{CA07250A-8340-05FA-FE8C-D21B9E6AF485}"/>
                  </a:ext>
                </a:extLst>
              </p:cNvPr>
              <p:cNvSpPr>
                <a:spLocks/>
              </p:cNvSpPr>
              <p:nvPr/>
            </p:nvSpPr>
            <p:spPr bwMode="auto">
              <a:xfrm>
                <a:off x="4202113" y="3003550"/>
                <a:ext cx="3175" cy="6350"/>
              </a:xfrm>
              <a:custGeom>
                <a:avLst/>
                <a:gdLst>
                  <a:gd name="T0" fmla="*/ 0 w 1"/>
                  <a:gd name="T1" fmla="*/ 2 h 2"/>
                  <a:gd name="T2" fmla="*/ 0 w 1"/>
                  <a:gd name="T3" fmla="*/ 2 h 2"/>
                  <a:gd name="T4" fmla="*/ 0 w 1"/>
                  <a:gd name="T5" fmla="*/ 1 h 2"/>
                  <a:gd name="T6" fmla="*/ 1 w 1"/>
                  <a:gd name="T7" fmla="*/ 0 h 2"/>
                  <a:gd name="T8" fmla="*/ 0 w 1"/>
                  <a:gd name="T9" fmla="*/ 0 h 2"/>
                  <a:gd name="T10" fmla="*/ 0 w 1"/>
                  <a:gd name="T11" fmla="*/ 1 h 2"/>
                  <a:gd name="T12" fmla="*/ 0 w 1"/>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1" h="2">
                    <a:moveTo>
                      <a:pt x="0" y="2"/>
                    </a:moveTo>
                    <a:cubicBezTo>
                      <a:pt x="0" y="2"/>
                      <a:pt x="1" y="2"/>
                      <a:pt x="0" y="2"/>
                    </a:cubicBezTo>
                    <a:cubicBezTo>
                      <a:pt x="0" y="1"/>
                      <a:pt x="0" y="1"/>
                      <a:pt x="0" y="1"/>
                    </a:cubicBezTo>
                    <a:cubicBezTo>
                      <a:pt x="1" y="1"/>
                      <a:pt x="1" y="1"/>
                      <a:pt x="1" y="0"/>
                    </a:cubicBezTo>
                    <a:cubicBezTo>
                      <a:pt x="1" y="0"/>
                      <a:pt x="0" y="0"/>
                      <a:pt x="0" y="0"/>
                    </a:cubicBezTo>
                    <a:cubicBezTo>
                      <a:pt x="0" y="1"/>
                      <a:pt x="0" y="1"/>
                      <a:pt x="0" y="1"/>
                    </a:cubicBezTo>
                    <a:cubicBezTo>
                      <a:pt x="0" y="2"/>
                      <a:pt x="0" y="2"/>
                      <a:pt x="0" y="2"/>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806" name="Freeform 3482">
                <a:extLst>
                  <a:ext uri="{FF2B5EF4-FFF2-40B4-BE49-F238E27FC236}">
                    <a16:creationId xmlns:a16="http://schemas.microsoft.com/office/drawing/2014/main" id="{0313CA01-099C-1D1F-5ED0-BA564652084B}"/>
                  </a:ext>
                </a:extLst>
              </p:cNvPr>
              <p:cNvSpPr>
                <a:spLocks/>
              </p:cNvSpPr>
              <p:nvPr/>
            </p:nvSpPr>
            <p:spPr bwMode="auto">
              <a:xfrm>
                <a:off x="4197351" y="3049588"/>
                <a:ext cx="1588" cy="6350"/>
              </a:xfrm>
              <a:custGeom>
                <a:avLst/>
                <a:gdLst>
                  <a:gd name="T0" fmla="*/ 1 w 1"/>
                  <a:gd name="T1" fmla="*/ 1 h 2"/>
                  <a:gd name="T2" fmla="*/ 1 w 1"/>
                  <a:gd name="T3" fmla="*/ 0 h 2"/>
                  <a:gd name="T4" fmla="*/ 0 w 1"/>
                  <a:gd name="T5" fmla="*/ 2 h 2"/>
                  <a:gd name="T6" fmla="*/ 1 w 1"/>
                  <a:gd name="T7" fmla="*/ 2 h 2"/>
                  <a:gd name="T8" fmla="*/ 1 w 1"/>
                  <a:gd name="T9" fmla="*/ 1 h 2"/>
                </a:gdLst>
                <a:ahLst/>
                <a:cxnLst>
                  <a:cxn ang="0">
                    <a:pos x="T0" y="T1"/>
                  </a:cxn>
                  <a:cxn ang="0">
                    <a:pos x="T2" y="T3"/>
                  </a:cxn>
                  <a:cxn ang="0">
                    <a:pos x="T4" y="T5"/>
                  </a:cxn>
                  <a:cxn ang="0">
                    <a:pos x="T6" y="T7"/>
                  </a:cxn>
                  <a:cxn ang="0">
                    <a:pos x="T8" y="T9"/>
                  </a:cxn>
                </a:cxnLst>
                <a:rect l="0" t="0" r="r" b="b"/>
                <a:pathLst>
                  <a:path w="1" h="2">
                    <a:moveTo>
                      <a:pt x="1" y="1"/>
                    </a:moveTo>
                    <a:cubicBezTo>
                      <a:pt x="1" y="1"/>
                      <a:pt x="1" y="0"/>
                      <a:pt x="1" y="0"/>
                    </a:cubicBezTo>
                    <a:cubicBezTo>
                      <a:pt x="1" y="0"/>
                      <a:pt x="0" y="1"/>
                      <a:pt x="0" y="2"/>
                    </a:cubicBezTo>
                    <a:cubicBezTo>
                      <a:pt x="0" y="2"/>
                      <a:pt x="1" y="2"/>
                      <a:pt x="1" y="2"/>
                    </a:cubicBezTo>
                    <a:cubicBezTo>
                      <a:pt x="1" y="1"/>
                      <a:pt x="1" y="1"/>
                      <a:pt x="1" y="1"/>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807" name="Freeform 3483">
                <a:extLst>
                  <a:ext uri="{FF2B5EF4-FFF2-40B4-BE49-F238E27FC236}">
                    <a16:creationId xmlns:a16="http://schemas.microsoft.com/office/drawing/2014/main" id="{627DD657-F884-4FDA-60CA-49CAE34D7D3C}"/>
                  </a:ext>
                </a:extLst>
              </p:cNvPr>
              <p:cNvSpPr>
                <a:spLocks/>
              </p:cNvSpPr>
              <p:nvPr/>
            </p:nvSpPr>
            <p:spPr bwMode="auto">
              <a:xfrm>
                <a:off x="4187826" y="3017838"/>
                <a:ext cx="6350" cy="3175"/>
              </a:xfrm>
              <a:custGeom>
                <a:avLst/>
                <a:gdLst>
                  <a:gd name="T0" fmla="*/ 1 w 2"/>
                  <a:gd name="T1" fmla="*/ 0 h 1"/>
                  <a:gd name="T2" fmla="*/ 1 w 2"/>
                  <a:gd name="T3" fmla="*/ 1 h 1"/>
                  <a:gd name="T4" fmla="*/ 1 w 2"/>
                  <a:gd name="T5" fmla="*/ 0 h 1"/>
                </a:gdLst>
                <a:ahLst/>
                <a:cxnLst>
                  <a:cxn ang="0">
                    <a:pos x="T0" y="T1"/>
                  </a:cxn>
                  <a:cxn ang="0">
                    <a:pos x="T2" y="T3"/>
                  </a:cxn>
                  <a:cxn ang="0">
                    <a:pos x="T4" y="T5"/>
                  </a:cxn>
                </a:cxnLst>
                <a:rect l="0" t="0" r="r" b="b"/>
                <a:pathLst>
                  <a:path w="2" h="1">
                    <a:moveTo>
                      <a:pt x="1" y="0"/>
                    </a:moveTo>
                    <a:cubicBezTo>
                      <a:pt x="0" y="0"/>
                      <a:pt x="0" y="1"/>
                      <a:pt x="1" y="1"/>
                    </a:cubicBezTo>
                    <a:cubicBezTo>
                      <a:pt x="2" y="1"/>
                      <a:pt x="2" y="0"/>
                      <a:pt x="1" y="0"/>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808" name="Freeform 3484">
                <a:extLst>
                  <a:ext uri="{FF2B5EF4-FFF2-40B4-BE49-F238E27FC236}">
                    <a16:creationId xmlns:a16="http://schemas.microsoft.com/office/drawing/2014/main" id="{88F014C1-CEB3-B293-3886-7B9A79A095C9}"/>
                  </a:ext>
                </a:extLst>
              </p:cNvPr>
              <p:cNvSpPr>
                <a:spLocks/>
              </p:cNvSpPr>
              <p:nvPr/>
            </p:nvSpPr>
            <p:spPr bwMode="auto">
              <a:xfrm>
                <a:off x="4187826" y="3032125"/>
                <a:ext cx="6350" cy="6350"/>
              </a:xfrm>
              <a:custGeom>
                <a:avLst/>
                <a:gdLst>
                  <a:gd name="T0" fmla="*/ 0 w 2"/>
                  <a:gd name="T1" fmla="*/ 1 h 2"/>
                  <a:gd name="T2" fmla="*/ 2 w 2"/>
                  <a:gd name="T3" fmla="*/ 0 h 2"/>
                  <a:gd name="T4" fmla="*/ 1 w 2"/>
                  <a:gd name="T5" fmla="*/ 0 h 2"/>
                  <a:gd name="T6" fmla="*/ 0 w 2"/>
                  <a:gd name="T7" fmla="*/ 1 h 2"/>
                  <a:gd name="T8" fmla="*/ 0 w 2"/>
                  <a:gd name="T9" fmla="*/ 1 h 2"/>
                  <a:gd name="T10" fmla="*/ 0 w 2"/>
                  <a:gd name="T11" fmla="*/ 1 h 2"/>
                </a:gdLst>
                <a:ahLst/>
                <a:cxnLst>
                  <a:cxn ang="0">
                    <a:pos x="T0" y="T1"/>
                  </a:cxn>
                  <a:cxn ang="0">
                    <a:pos x="T2" y="T3"/>
                  </a:cxn>
                  <a:cxn ang="0">
                    <a:pos x="T4" y="T5"/>
                  </a:cxn>
                  <a:cxn ang="0">
                    <a:pos x="T6" y="T7"/>
                  </a:cxn>
                  <a:cxn ang="0">
                    <a:pos x="T8" y="T9"/>
                  </a:cxn>
                  <a:cxn ang="0">
                    <a:pos x="T10" y="T11"/>
                  </a:cxn>
                </a:cxnLst>
                <a:rect l="0" t="0" r="r" b="b"/>
                <a:pathLst>
                  <a:path w="2" h="2">
                    <a:moveTo>
                      <a:pt x="0" y="1"/>
                    </a:moveTo>
                    <a:cubicBezTo>
                      <a:pt x="1" y="1"/>
                      <a:pt x="1" y="1"/>
                      <a:pt x="2" y="0"/>
                    </a:cubicBezTo>
                    <a:cubicBezTo>
                      <a:pt x="2" y="0"/>
                      <a:pt x="2" y="0"/>
                      <a:pt x="1" y="0"/>
                    </a:cubicBezTo>
                    <a:cubicBezTo>
                      <a:pt x="1" y="0"/>
                      <a:pt x="0" y="0"/>
                      <a:pt x="0" y="1"/>
                    </a:cubicBezTo>
                    <a:cubicBezTo>
                      <a:pt x="0" y="1"/>
                      <a:pt x="0" y="1"/>
                      <a:pt x="0" y="1"/>
                    </a:cubicBezTo>
                    <a:cubicBezTo>
                      <a:pt x="0" y="2"/>
                      <a:pt x="0" y="1"/>
                      <a:pt x="0" y="1"/>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809" name="Freeform 3485">
                <a:extLst>
                  <a:ext uri="{FF2B5EF4-FFF2-40B4-BE49-F238E27FC236}">
                    <a16:creationId xmlns:a16="http://schemas.microsoft.com/office/drawing/2014/main" id="{011A5BD8-AAA0-14E9-DB44-97D16754B921}"/>
                  </a:ext>
                </a:extLst>
              </p:cNvPr>
              <p:cNvSpPr>
                <a:spLocks/>
              </p:cNvSpPr>
              <p:nvPr/>
            </p:nvSpPr>
            <p:spPr bwMode="auto">
              <a:xfrm>
                <a:off x="4211638" y="3078163"/>
                <a:ext cx="1588"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0" y="0"/>
                      <a:pt x="1" y="0"/>
                      <a:pt x="1" y="0"/>
                    </a:cubicBezTo>
                    <a:cubicBezTo>
                      <a:pt x="1" y="0"/>
                      <a:pt x="1" y="0"/>
                      <a:pt x="1" y="0"/>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810" name="Freeform 3486">
                <a:extLst>
                  <a:ext uri="{FF2B5EF4-FFF2-40B4-BE49-F238E27FC236}">
                    <a16:creationId xmlns:a16="http://schemas.microsoft.com/office/drawing/2014/main" id="{2E20A939-6B2F-8116-5E0B-FAAD2F691B5A}"/>
                  </a:ext>
                </a:extLst>
              </p:cNvPr>
              <p:cNvSpPr>
                <a:spLocks/>
              </p:cNvSpPr>
              <p:nvPr/>
            </p:nvSpPr>
            <p:spPr bwMode="auto">
              <a:xfrm>
                <a:off x="4225926" y="307022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811" name="Freeform 3487">
                <a:extLst>
                  <a:ext uri="{FF2B5EF4-FFF2-40B4-BE49-F238E27FC236}">
                    <a16:creationId xmlns:a16="http://schemas.microsoft.com/office/drawing/2014/main" id="{F47093B4-15D2-DE9F-580D-1A839A4DE9D8}"/>
                  </a:ext>
                </a:extLst>
              </p:cNvPr>
              <p:cNvSpPr>
                <a:spLocks/>
              </p:cNvSpPr>
              <p:nvPr/>
            </p:nvSpPr>
            <p:spPr bwMode="auto">
              <a:xfrm>
                <a:off x="4208463" y="3046413"/>
                <a:ext cx="3175" cy="3175"/>
              </a:xfrm>
              <a:custGeom>
                <a:avLst/>
                <a:gdLst>
                  <a:gd name="T0" fmla="*/ 1 w 1"/>
                  <a:gd name="T1" fmla="*/ 0 h 1"/>
                  <a:gd name="T2" fmla="*/ 1 w 1"/>
                  <a:gd name="T3" fmla="*/ 1 h 1"/>
                  <a:gd name="T4" fmla="*/ 1 w 1"/>
                  <a:gd name="T5" fmla="*/ 0 h 1"/>
                </a:gdLst>
                <a:ahLst/>
                <a:cxnLst>
                  <a:cxn ang="0">
                    <a:pos x="T0" y="T1"/>
                  </a:cxn>
                  <a:cxn ang="0">
                    <a:pos x="T2" y="T3"/>
                  </a:cxn>
                  <a:cxn ang="0">
                    <a:pos x="T4" y="T5"/>
                  </a:cxn>
                </a:cxnLst>
                <a:rect l="0" t="0" r="r" b="b"/>
                <a:pathLst>
                  <a:path w="1" h="1">
                    <a:moveTo>
                      <a:pt x="1" y="0"/>
                    </a:moveTo>
                    <a:cubicBezTo>
                      <a:pt x="0" y="0"/>
                      <a:pt x="0" y="1"/>
                      <a:pt x="1" y="1"/>
                    </a:cubicBezTo>
                    <a:cubicBezTo>
                      <a:pt x="1" y="1"/>
                      <a:pt x="1" y="0"/>
                      <a:pt x="1" y="0"/>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812" name="Freeform 3488">
                <a:extLst>
                  <a:ext uri="{FF2B5EF4-FFF2-40B4-BE49-F238E27FC236}">
                    <a16:creationId xmlns:a16="http://schemas.microsoft.com/office/drawing/2014/main" id="{14518B19-B669-9A5F-6C19-56FF7574F166}"/>
                  </a:ext>
                </a:extLst>
              </p:cNvPr>
              <p:cNvSpPr>
                <a:spLocks/>
              </p:cNvSpPr>
              <p:nvPr/>
            </p:nvSpPr>
            <p:spPr bwMode="auto">
              <a:xfrm>
                <a:off x="4216401" y="3063875"/>
                <a:ext cx="9525" cy="7937"/>
              </a:xfrm>
              <a:custGeom>
                <a:avLst/>
                <a:gdLst>
                  <a:gd name="T0" fmla="*/ 1 w 3"/>
                  <a:gd name="T1" fmla="*/ 0 h 3"/>
                  <a:gd name="T2" fmla="*/ 0 w 3"/>
                  <a:gd name="T3" fmla="*/ 0 h 3"/>
                  <a:gd name="T4" fmla="*/ 1 w 3"/>
                  <a:gd name="T5" fmla="*/ 1 h 3"/>
                  <a:gd name="T6" fmla="*/ 1 w 3"/>
                  <a:gd name="T7" fmla="*/ 2 h 3"/>
                  <a:gd name="T8" fmla="*/ 1 w 3"/>
                  <a:gd name="T9" fmla="*/ 3 h 3"/>
                  <a:gd name="T10" fmla="*/ 3 w 3"/>
                  <a:gd name="T11" fmla="*/ 3 h 3"/>
                  <a:gd name="T12" fmla="*/ 3 w 3"/>
                  <a:gd name="T13" fmla="*/ 3 h 3"/>
                  <a:gd name="T14" fmla="*/ 3 w 3"/>
                  <a:gd name="T15" fmla="*/ 2 h 3"/>
                  <a:gd name="T16" fmla="*/ 2 w 3"/>
                  <a:gd name="T17" fmla="*/ 2 h 3"/>
                  <a:gd name="T18" fmla="*/ 3 w 3"/>
                  <a:gd name="T19" fmla="*/ 1 h 3"/>
                  <a:gd name="T20" fmla="*/ 2 w 3"/>
                  <a:gd name="T21" fmla="*/ 1 h 3"/>
                  <a:gd name="T22" fmla="*/ 2 w 3"/>
                  <a:gd name="T23" fmla="*/ 0 h 3"/>
                  <a:gd name="T24" fmla="*/ 1 w 3"/>
                  <a:gd name="T25"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 h="3">
                    <a:moveTo>
                      <a:pt x="1" y="0"/>
                    </a:moveTo>
                    <a:cubicBezTo>
                      <a:pt x="1" y="0"/>
                      <a:pt x="1" y="1"/>
                      <a:pt x="0" y="0"/>
                    </a:cubicBezTo>
                    <a:cubicBezTo>
                      <a:pt x="0" y="0"/>
                      <a:pt x="0" y="1"/>
                      <a:pt x="1" y="1"/>
                    </a:cubicBezTo>
                    <a:cubicBezTo>
                      <a:pt x="1" y="1"/>
                      <a:pt x="1" y="2"/>
                      <a:pt x="1" y="2"/>
                    </a:cubicBezTo>
                    <a:cubicBezTo>
                      <a:pt x="0" y="2"/>
                      <a:pt x="1" y="2"/>
                      <a:pt x="1" y="3"/>
                    </a:cubicBezTo>
                    <a:cubicBezTo>
                      <a:pt x="1" y="3"/>
                      <a:pt x="3" y="3"/>
                      <a:pt x="3" y="3"/>
                    </a:cubicBezTo>
                    <a:cubicBezTo>
                      <a:pt x="3" y="3"/>
                      <a:pt x="3" y="3"/>
                      <a:pt x="3" y="3"/>
                    </a:cubicBezTo>
                    <a:cubicBezTo>
                      <a:pt x="3" y="3"/>
                      <a:pt x="3" y="2"/>
                      <a:pt x="3" y="2"/>
                    </a:cubicBezTo>
                    <a:cubicBezTo>
                      <a:pt x="2" y="2"/>
                      <a:pt x="2" y="2"/>
                      <a:pt x="2" y="2"/>
                    </a:cubicBezTo>
                    <a:cubicBezTo>
                      <a:pt x="3" y="2"/>
                      <a:pt x="3" y="2"/>
                      <a:pt x="3" y="1"/>
                    </a:cubicBezTo>
                    <a:cubicBezTo>
                      <a:pt x="2" y="1"/>
                      <a:pt x="2" y="1"/>
                      <a:pt x="2" y="1"/>
                    </a:cubicBezTo>
                    <a:cubicBezTo>
                      <a:pt x="3" y="1"/>
                      <a:pt x="2" y="0"/>
                      <a:pt x="2" y="0"/>
                    </a:cubicBezTo>
                    <a:cubicBezTo>
                      <a:pt x="2" y="0"/>
                      <a:pt x="1" y="0"/>
                      <a:pt x="1" y="0"/>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813" name="Freeform 3489">
                <a:extLst>
                  <a:ext uri="{FF2B5EF4-FFF2-40B4-BE49-F238E27FC236}">
                    <a16:creationId xmlns:a16="http://schemas.microsoft.com/office/drawing/2014/main" id="{B9FE8628-CBDA-34D9-8419-5910A70D6181}"/>
                  </a:ext>
                </a:extLst>
              </p:cNvPr>
              <p:cNvSpPr>
                <a:spLocks/>
              </p:cNvSpPr>
              <p:nvPr/>
            </p:nvSpPr>
            <p:spPr bwMode="auto">
              <a:xfrm>
                <a:off x="4208463" y="3060700"/>
                <a:ext cx="3175" cy="6350"/>
              </a:xfrm>
              <a:custGeom>
                <a:avLst/>
                <a:gdLst>
                  <a:gd name="T0" fmla="*/ 1 w 1"/>
                  <a:gd name="T1" fmla="*/ 1 h 2"/>
                  <a:gd name="T2" fmla="*/ 0 w 1"/>
                  <a:gd name="T3" fmla="*/ 1 h 2"/>
                  <a:gd name="T4" fmla="*/ 1 w 1"/>
                  <a:gd name="T5" fmla="*/ 1 h 2"/>
                </a:gdLst>
                <a:ahLst/>
                <a:cxnLst>
                  <a:cxn ang="0">
                    <a:pos x="T0" y="T1"/>
                  </a:cxn>
                  <a:cxn ang="0">
                    <a:pos x="T2" y="T3"/>
                  </a:cxn>
                  <a:cxn ang="0">
                    <a:pos x="T4" y="T5"/>
                  </a:cxn>
                </a:cxnLst>
                <a:rect l="0" t="0" r="r" b="b"/>
                <a:pathLst>
                  <a:path w="1" h="2">
                    <a:moveTo>
                      <a:pt x="1" y="1"/>
                    </a:moveTo>
                    <a:cubicBezTo>
                      <a:pt x="1" y="0"/>
                      <a:pt x="0" y="1"/>
                      <a:pt x="0" y="1"/>
                    </a:cubicBezTo>
                    <a:cubicBezTo>
                      <a:pt x="0" y="2"/>
                      <a:pt x="1" y="2"/>
                      <a:pt x="1" y="1"/>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814" name="Freeform 3490">
                <a:extLst>
                  <a:ext uri="{FF2B5EF4-FFF2-40B4-BE49-F238E27FC236}">
                    <a16:creationId xmlns:a16="http://schemas.microsoft.com/office/drawing/2014/main" id="{EF014AB7-E7A6-158C-C5F3-971AFB2D17DC}"/>
                  </a:ext>
                </a:extLst>
              </p:cNvPr>
              <p:cNvSpPr>
                <a:spLocks/>
              </p:cNvSpPr>
              <p:nvPr/>
            </p:nvSpPr>
            <p:spPr bwMode="auto">
              <a:xfrm>
                <a:off x="4197351" y="3014663"/>
                <a:ext cx="1588" cy="3175"/>
              </a:xfrm>
              <a:custGeom>
                <a:avLst/>
                <a:gdLst>
                  <a:gd name="T0" fmla="*/ 1 w 1"/>
                  <a:gd name="T1" fmla="*/ 0 h 1"/>
                  <a:gd name="T2" fmla="*/ 1 w 1"/>
                  <a:gd name="T3" fmla="*/ 1 h 1"/>
                  <a:gd name="T4" fmla="*/ 1 w 1"/>
                  <a:gd name="T5" fmla="*/ 0 h 1"/>
                </a:gdLst>
                <a:ahLst/>
                <a:cxnLst>
                  <a:cxn ang="0">
                    <a:pos x="T0" y="T1"/>
                  </a:cxn>
                  <a:cxn ang="0">
                    <a:pos x="T2" y="T3"/>
                  </a:cxn>
                  <a:cxn ang="0">
                    <a:pos x="T4" y="T5"/>
                  </a:cxn>
                </a:cxnLst>
                <a:rect l="0" t="0" r="r" b="b"/>
                <a:pathLst>
                  <a:path w="1" h="1">
                    <a:moveTo>
                      <a:pt x="1" y="0"/>
                    </a:moveTo>
                    <a:cubicBezTo>
                      <a:pt x="0" y="0"/>
                      <a:pt x="0" y="1"/>
                      <a:pt x="1" y="1"/>
                    </a:cubicBezTo>
                    <a:cubicBezTo>
                      <a:pt x="1" y="1"/>
                      <a:pt x="1" y="0"/>
                      <a:pt x="1" y="0"/>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815" name="Freeform 3491">
                <a:extLst>
                  <a:ext uri="{FF2B5EF4-FFF2-40B4-BE49-F238E27FC236}">
                    <a16:creationId xmlns:a16="http://schemas.microsoft.com/office/drawing/2014/main" id="{3F7B0B04-B65E-104F-C951-55A4DDBB8082}"/>
                  </a:ext>
                </a:extLst>
              </p:cNvPr>
              <p:cNvSpPr>
                <a:spLocks/>
              </p:cNvSpPr>
              <p:nvPr/>
            </p:nvSpPr>
            <p:spPr bwMode="auto">
              <a:xfrm>
                <a:off x="4194176" y="3017838"/>
                <a:ext cx="4763" cy="6350"/>
              </a:xfrm>
              <a:custGeom>
                <a:avLst/>
                <a:gdLst>
                  <a:gd name="T0" fmla="*/ 1 w 2"/>
                  <a:gd name="T1" fmla="*/ 0 h 2"/>
                  <a:gd name="T2" fmla="*/ 0 w 2"/>
                  <a:gd name="T3" fmla="*/ 1 h 2"/>
                  <a:gd name="T4" fmla="*/ 0 w 2"/>
                  <a:gd name="T5" fmla="*/ 1 h 2"/>
                  <a:gd name="T6" fmla="*/ 0 w 2"/>
                  <a:gd name="T7" fmla="*/ 2 h 2"/>
                  <a:gd name="T8" fmla="*/ 2 w 2"/>
                  <a:gd name="T9" fmla="*/ 1 h 2"/>
                  <a:gd name="T10" fmla="*/ 2 w 2"/>
                  <a:gd name="T11" fmla="*/ 1 h 2"/>
                  <a:gd name="T12" fmla="*/ 1 w 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1" y="0"/>
                    </a:moveTo>
                    <a:cubicBezTo>
                      <a:pt x="1" y="1"/>
                      <a:pt x="1" y="1"/>
                      <a:pt x="0" y="1"/>
                    </a:cubicBezTo>
                    <a:cubicBezTo>
                      <a:pt x="0" y="1"/>
                      <a:pt x="0" y="1"/>
                      <a:pt x="0" y="1"/>
                    </a:cubicBezTo>
                    <a:cubicBezTo>
                      <a:pt x="0" y="1"/>
                      <a:pt x="0" y="1"/>
                      <a:pt x="0" y="2"/>
                    </a:cubicBezTo>
                    <a:cubicBezTo>
                      <a:pt x="1" y="2"/>
                      <a:pt x="2" y="2"/>
                      <a:pt x="2" y="1"/>
                    </a:cubicBezTo>
                    <a:cubicBezTo>
                      <a:pt x="1" y="1"/>
                      <a:pt x="2" y="1"/>
                      <a:pt x="2" y="1"/>
                    </a:cubicBezTo>
                    <a:cubicBezTo>
                      <a:pt x="1" y="1"/>
                      <a:pt x="1" y="0"/>
                      <a:pt x="1" y="0"/>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816" name="Freeform 3492">
                <a:extLst>
                  <a:ext uri="{FF2B5EF4-FFF2-40B4-BE49-F238E27FC236}">
                    <a16:creationId xmlns:a16="http://schemas.microsoft.com/office/drawing/2014/main" id="{8FC29C24-8DAF-13C0-0DCA-9AEC130C59DF}"/>
                  </a:ext>
                </a:extLst>
              </p:cNvPr>
              <p:cNvSpPr>
                <a:spLocks/>
              </p:cNvSpPr>
              <p:nvPr/>
            </p:nvSpPr>
            <p:spPr bwMode="auto">
              <a:xfrm>
                <a:off x="4191001" y="3055938"/>
                <a:ext cx="11113" cy="11112"/>
              </a:xfrm>
              <a:custGeom>
                <a:avLst/>
                <a:gdLst>
                  <a:gd name="T0" fmla="*/ 2 w 4"/>
                  <a:gd name="T1" fmla="*/ 3 h 4"/>
                  <a:gd name="T2" fmla="*/ 2 w 4"/>
                  <a:gd name="T3" fmla="*/ 4 h 4"/>
                  <a:gd name="T4" fmla="*/ 3 w 4"/>
                  <a:gd name="T5" fmla="*/ 4 h 4"/>
                  <a:gd name="T6" fmla="*/ 3 w 4"/>
                  <a:gd name="T7" fmla="*/ 4 h 4"/>
                  <a:gd name="T8" fmla="*/ 4 w 4"/>
                  <a:gd name="T9" fmla="*/ 4 h 4"/>
                  <a:gd name="T10" fmla="*/ 4 w 4"/>
                  <a:gd name="T11" fmla="*/ 3 h 4"/>
                  <a:gd name="T12" fmla="*/ 4 w 4"/>
                  <a:gd name="T13" fmla="*/ 3 h 4"/>
                  <a:gd name="T14" fmla="*/ 4 w 4"/>
                  <a:gd name="T15" fmla="*/ 3 h 4"/>
                  <a:gd name="T16" fmla="*/ 4 w 4"/>
                  <a:gd name="T17" fmla="*/ 2 h 4"/>
                  <a:gd name="T18" fmla="*/ 4 w 4"/>
                  <a:gd name="T19" fmla="*/ 1 h 4"/>
                  <a:gd name="T20" fmla="*/ 3 w 4"/>
                  <a:gd name="T21" fmla="*/ 1 h 4"/>
                  <a:gd name="T22" fmla="*/ 3 w 4"/>
                  <a:gd name="T23" fmla="*/ 0 h 4"/>
                  <a:gd name="T24" fmla="*/ 3 w 4"/>
                  <a:gd name="T25" fmla="*/ 1 h 4"/>
                  <a:gd name="T26" fmla="*/ 2 w 4"/>
                  <a:gd name="T27" fmla="*/ 1 h 4"/>
                  <a:gd name="T28" fmla="*/ 2 w 4"/>
                  <a:gd name="T29" fmla="*/ 1 h 4"/>
                  <a:gd name="T30" fmla="*/ 2 w 4"/>
                  <a:gd name="T31" fmla="*/ 1 h 4"/>
                  <a:gd name="T32" fmla="*/ 2 w 4"/>
                  <a:gd name="T33" fmla="*/ 1 h 4"/>
                  <a:gd name="T34" fmla="*/ 1 w 4"/>
                  <a:gd name="T35" fmla="*/ 1 h 4"/>
                  <a:gd name="T36" fmla="*/ 1 w 4"/>
                  <a:gd name="T37" fmla="*/ 1 h 4"/>
                  <a:gd name="T38" fmla="*/ 1 w 4"/>
                  <a:gd name="T39" fmla="*/ 2 h 4"/>
                  <a:gd name="T40" fmla="*/ 1 w 4"/>
                  <a:gd name="T41" fmla="*/ 2 h 4"/>
                  <a:gd name="T42" fmla="*/ 1 w 4"/>
                  <a:gd name="T43" fmla="*/ 2 h 4"/>
                  <a:gd name="T44" fmla="*/ 0 w 4"/>
                  <a:gd name="T45" fmla="*/ 3 h 4"/>
                  <a:gd name="T46" fmla="*/ 1 w 4"/>
                  <a:gd name="T47" fmla="*/ 3 h 4"/>
                  <a:gd name="T48" fmla="*/ 1 w 4"/>
                  <a:gd name="T49" fmla="*/ 3 h 4"/>
                  <a:gd name="T50" fmla="*/ 2 w 4"/>
                  <a:gd name="T51" fmla="*/ 2 h 4"/>
                  <a:gd name="T52" fmla="*/ 2 w 4"/>
                  <a:gd name="T53" fmla="*/ 2 h 4"/>
                  <a:gd name="T54" fmla="*/ 2 w 4"/>
                  <a:gd name="T55" fmla="*/ 2 h 4"/>
                  <a:gd name="T56" fmla="*/ 2 w 4"/>
                  <a:gd name="T57" fmla="*/ 3 h 4"/>
                  <a:gd name="T58" fmla="*/ 2 w 4"/>
                  <a:gd name="T59" fmla="*/ 3 h 4"/>
                  <a:gd name="T60" fmla="*/ 2 w 4"/>
                  <a:gd name="T61" fmla="*/ 3 h 4"/>
                  <a:gd name="T62" fmla="*/ 2 w 4"/>
                  <a:gd name="T63"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 h="4">
                    <a:moveTo>
                      <a:pt x="2" y="3"/>
                    </a:moveTo>
                    <a:cubicBezTo>
                      <a:pt x="2" y="3"/>
                      <a:pt x="2" y="4"/>
                      <a:pt x="2" y="4"/>
                    </a:cubicBezTo>
                    <a:cubicBezTo>
                      <a:pt x="2" y="4"/>
                      <a:pt x="3" y="4"/>
                      <a:pt x="3" y="4"/>
                    </a:cubicBezTo>
                    <a:cubicBezTo>
                      <a:pt x="3" y="4"/>
                      <a:pt x="3" y="4"/>
                      <a:pt x="3" y="4"/>
                    </a:cubicBezTo>
                    <a:cubicBezTo>
                      <a:pt x="3" y="4"/>
                      <a:pt x="4" y="4"/>
                      <a:pt x="4" y="4"/>
                    </a:cubicBezTo>
                    <a:cubicBezTo>
                      <a:pt x="4" y="3"/>
                      <a:pt x="4" y="3"/>
                      <a:pt x="4" y="3"/>
                    </a:cubicBezTo>
                    <a:cubicBezTo>
                      <a:pt x="4" y="3"/>
                      <a:pt x="4" y="3"/>
                      <a:pt x="4" y="3"/>
                    </a:cubicBezTo>
                    <a:cubicBezTo>
                      <a:pt x="4" y="3"/>
                      <a:pt x="4" y="3"/>
                      <a:pt x="4" y="3"/>
                    </a:cubicBezTo>
                    <a:cubicBezTo>
                      <a:pt x="4" y="3"/>
                      <a:pt x="4" y="2"/>
                      <a:pt x="4" y="2"/>
                    </a:cubicBezTo>
                    <a:cubicBezTo>
                      <a:pt x="4" y="2"/>
                      <a:pt x="4" y="2"/>
                      <a:pt x="4" y="1"/>
                    </a:cubicBezTo>
                    <a:cubicBezTo>
                      <a:pt x="4" y="1"/>
                      <a:pt x="3" y="1"/>
                      <a:pt x="3" y="1"/>
                    </a:cubicBezTo>
                    <a:cubicBezTo>
                      <a:pt x="3" y="0"/>
                      <a:pt x="3" y="0"/>
                      <a:pt x="3" y="0"/>
                    </a:cubicBezTo>
                    <a:cubicBezTo>
                      <a:pt x="3" y="0"/>
                      <a:pt x="3" y="0"/>
                      <a:pt x="3" y="1"/>
                    </a:cubicBezTo>
                    <a:cubicBezTo>
                      <a:pt x="3" y="1"/>
                      <a:pt x="3" y="1"/>
                      <a:pt x="2" y="1"/>
                    </a:cubicBezTo>
                    <a:cubicBezTo>
                      <a:pt x="2" y="1"/>
                      <a:pt x="2" y="1"/>
                      <a:pt x="2" y="1"/>
                    </a:cubicBezTo>
                    <a:cubicBezTo>
                      <a:pt x="2" y="2"/>
                      <a:pt x="2" y="1"/>
                      <a:pt x="2" y="1"/>
                    </a:cubicBezTo>
                    <a:cubicBezTo>
                      <a:pt x="2" y="1"/>
                      <a:pt x="2" y="1"/>
                      <a:pt x="2" y="1"/>
                    </a:cubicBezTo>
                    <a:cubicBezTo>
                      <a:pt x="1" y="1"/>
                      <a:pt x="1" y="1"/>
                      <a:pt x="1" y="1"/>
                    </a:cubicBezTo>
                    <a:cubicBezTo>
                      <a:pt x="1" y="1"/>
                      <a:pt x="1" y="1"/>
                      <a:pt x="1" y="1"/>
                    </a:cubicBezTo>
                    <a:cubicBezTo>
                      <a:pt x="1" y="2"/>
                      <a:pt x="1" y="2"/>
                      <a:pt x="1" y="2"/>
                    </a:cubicBezTo>
                    <a:cubicBezTo>
                      <a:pt x="0" y="2"/>
                      <a:pt x="0" y="2"/>
                      <a:pt x="1" y="2"/>
                    </a:cubicBezTo>
                    <a:cubicBezTo>
                      <a:pt x="1" y="2"/>
                      <a:pt x="1" y="2"/>
                      <a:pt x="1" y="2"/>
                    </a:cubicBezTo>
                    <a:cubicBezTo>
                      <a:pt x="0" y="3"/>
                      <a:pt x="1" y="3"/>
                      <a:pt x="0" y="3"/>
                    </a:cubicBezTo>
                    <a:cubicBezTo>
                      <a:pt x="0" y="3"/>
                      <a:pt x="0" y="3"/>
                      <a:pt x="1" y="3"/>
                    </a:cubicBezTo>
                    <a:cubicBezTo>
                      <a:pt x="1" y="3"/>
                      <a:pt x="1" y="3"/>
                      <a:pt x="1" y="3"/>
                    </a:cubicBezTo>
                    <a:cubicBezTo>
                      <a:pt x="1" y="3"/>
                      <a:pt x="2" y="3"/>
                      <a:pt x="2" y="2"/>
                    </a:cubicBezTo>
                    <a:cubicBezTo>
                      <a:pt x="1" y="2"/>
                      <a:pt x="2" y="2"/>
                      <a:pt x="2" y="2"/>
                    </a:cubicBezTo>
                    <a:cubicBezTo>
                      <a:pt x="3" y="2"/>
                      <a:pt x="3" y="3"/>
                      <a:pt x="2" y="2"/>
                    </a:cubicBezTo>
                    <a:cubicBezTo>
                      <a:pt x="2" y="2"/>
                      <a:pt x="2" y="2"/>
                      <a:pt x="2" y="3"/>
                    </a:cubicBezTo>
                    <a:cubicBezTo>
                      <a:pt x="2" y="3"/>
                      <a:pt x="2" y="3"/>
                      <a:pt x="2" y="3"/>
                    </a:cubicBezTo>
                    <a:cubicBezTo>
                      <a:pt x="2" y="3"/>
                      <a:pt x="2" y="3"/>
                      <a:pt x="2" y="3"/>
                    </a:cubicBezTo>
                    <a:cubicBezTo>
                      <a:pt x="3" y="4"/>
                      <a:pt x="3" y="4"/>
                      <a:pt x="2" y="3"/>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817" name="Freeform 3493">
                <a:extLst>
                  <a:ext uri="{FF2B5EF4-FFF2-40B4-BE49-F238E27FC236}">
                    <a16:creationId xmlns:a16="http://schemas.microsoft.com/office/drawing/2014/main" id="{79B1E568-4DEE-4A62-E64B-FFF1CD792C56}"/>
                  </a:ext>
                </a:extLst>
              </p:cNvPr>
              <p:cNvSpPr>
                <a:spLocks/>
              </p:cNvSpPr>
              <p:nvPr/>
            </p:nvSpPr>
            <p:spPr bwMode="auto">
              <a:xfrm>
                <a:off x="4197351" y="3025775"/>
                <a:ext cx="1588"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1" y="0"/>
                      <a:pt x="1" y="0"/>
                      <a:pt x="0" y="0"/>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818" name="Freeform 3494">
                <a:extLst>
                  <a:ext uri="{FF2B5EF4-FFF2-40B4-BE49-F238E27FC236}">
                    <a16:creationId xmlns:a16="http://schemas.microsoft.com/office/drawing/2014/main" id="{01F51573-26DC-693B-E7DC-E50C76BF21C3}"/>
                  </a:ext>
                </a:extLst>
              </p:cNvPr>
              <p:cNvSpPr>
                <a:spLocks/>
              </p:cNvSpPr>
              <p:nvPr/>
            </p:nvSpPr>
            <p:spPr bwMode="auto">
              <a:xfrm>
                <a:off x="4227513" y="3060700"/>
                <a:ext cx="0" cy="3175"/>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0"/>
                      <a:pt x="0" y="0"/>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819" name="Freeform 3495">
                <a:extLst>
                  <a:ext uri="{FF2B5EF4-FFF2-40B4-BE49-F238E27FC236}">
                    <a16:creationId xmlns:a16="http://schemas.microsoft.com/office/drawing/2014/main" id="{4A474BD3-0E5D-05DE-2292-C3299EA5D60E}"/>
                  </a:ext>
                </a:extLst>
              </p:cNvPr>
              <p:cNvSpPr>
                <a:spLocks/>
              </p:cNvSpPr>
              <p:nvPr/>
            </p:nvSpPr>
            <p:spPr bwMode="auto">
              <a:xfrm>
                <a:off x="4211638" y="2992438"/>
                <a:ext cx="1588" cy="3175"/>
              </a:xfrm>
              <a:custGeom>
                <a:avLst/>
                <a:gdLst>
                  <a:gd name="T0" fmla="*/ 0 w 1"/>
                  <a:gd name="T1" fmla="*/ 0 h 1"/>
                  <a:gd name="T2" fmla="*/ 0 w 1"/>
                  <a:gd name="T3" fmla="*/ 0 h 1"/>
                  <a:gd name="T4" fmla="*/ 0 w 1"/>
                  <a:gd name="T5" fmla="*/ 0 h 1"/>
                </a:gdLst>
                <a:ahLst/>
                <a:cxnLst>
                  <a:cxn ang="0">
                    <a:pos x="T0" y="T1"/>
                  </a:cxn>
                  <a:cxn ang="0">
                    <a:pos x="T2" y="T3"/>
                  </a:cxn>
                  <a:cxn ang="0">
                    <a:pos x="T4" y="T5"/>
                  </a:cxn>
                </a:cxnLst>
                <a:rect l="0" t="0" r="r" b="b"/>
                <a:pathLst>
                  <a:path w="1" h="1">
                    <a:moveTo>
                      <a:pt x="0" y="0"/>
                    </a:moveTo>
                    <a:cubicBezTo>
                      <a:pt x="0" y="0"/>
                      <a:pt x="0" y="0"/>
                      <a:pt x="0" y="0"/>
                    </a:cubicBezTo>
                    <a:cubicBezTo>
                      <a:pt x="0" y="1"/>
                      <a:pt x="1" y="0"/>
                      <a:pt x="0" y="0"/>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820" name="Freeform 3496">
                <a:extLst>
                  <a:ext uri="{FF2B5EF4-FFF2-40B4-BE49-F238E27FC236}">
                    <a16:creationId xmlns:a16="http://schemas.microsoft.com/office/drawing/2014/main" id="{AE343796-9DDF-3732-6083-1CB0F5047C8F}"/>
                  </a:ext>
                </a:extLst>
              </p:cNvPr>
              <p:cNvSpPr>
                <a:spLocks/>
              </p:cNvSpPr>
              <p:nvPr/>
            </p:nvSpPr>
            <p:spPr bwMode="auto">
              <a:xfrm>
                <a:off x="4230688" y="3155950"/>
                <a:ext cx="3175" cy="3175"/>
              </a:xfrm>
              <a:custGeom>
                <a:avLst/>
                <a:gdLst>
                  <a:gd name="T0" fmla="*/ 0 w 1"/>
                  <a:gd name="T1" fmla="*/ 0 h 1"/>
                  <a:gd name="T2" fmla="*/ 0 w 1"/>
                  <a:gd name="T3" fmla="*/ 0 h 1"/>
                  <a:gd name="T4" fmla="*/ 0 w 1"/>
                  <a:gd name="T5" fmla="*/ 0 h 1"/>
                </a:gdLst>
                <a:ahLst/>
                <a:cxnLst>
                  <a:cxn ang="0">
                    <a:pos x="T0" y="T1"/>
                  </a:cxn>
                  <a:cxn ang="0">
                    <a:pos x="T2" y="T3"/>
                  </a:cxn>
                  <a:cxn ang="0">
                    <a:pos x="T4" y="T5"/>
                  </a:cxn>
                </a:cxnLst>
                <a:rect l="0" t="0" r="r" b="b"/>
                <a:pathLst>
                  <a:path w="1" h="1">
                    <a:moveTo>
                      <a:pt x="0" y="0"/>
                    </a:moveTo>
                    <a:cubicBezTo>
                      <a:pt x="0" y="0"/>
                      <a:pt x="0" y="1"/>
                      <a:pt x="0" y="0"/>
                    </a:cubicBezTo>
                    <a:cubicBezTo>
                      <a:pt x="1" y="0"/>
                      <a:pt x="0" y="0"/>
                      <a:pt x="0" y="0"/>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821" name="Freeform 3497">
                <a:extLst>
                  <a:ext uri="{FF2B5EF4-FFF2-40B4-BE49-F238E27FC236}">
                    <a16:creationId xmlns:a16="http://schemas.microsoft.com/office/drawing/2014/main" id="{0BF12C4A-674F-6E49-4B2A-DA5D32394D86}"/>
                  </a:ext>
                </a:extLst>
              </p:cNvPr>
              <p:cNvSpPr>
                <a:spLocks/>
              </p:cNvSpPr>
              <p:nvPr/>
            </p:nvSpPr>
            <p:spPr bwMode="auto">
              <a:xfrm>
                <a:off x="4211638" y="3035300"/>
                <a:ext cx="4763" cy="6350"/>
              </a:xfrm>
              <a:custGeom>
                <a:avLst/>
                <a:gdLst>
                  <a:gd name="T0" fmla="*/ 2 w 2"/>
                  <a:gd name="T1" fmla="*/ 1 h 2"/>
                  <a:gd name="T2" fmla="*/ 1 w 2"/>
                  <a:gd name="T3" fmla="*/ 1 h 2"/>
                  <a:gd name="T4" fmla="*/ 2 w 2"/>
                  <a:gd name="T5" fmla="*/ 1 h 2"/>
                </a:gdLst>
                <a:ahLst/>
                <a:cxnLst>
                  <a:cxn ang="0">
                    <a:pos x="T0" y="T1"/>
                  </a:cxn>
                  <a:cxn ang="0">
                    <a:pos x="T2" y="T3"/>
                  </a:cxn>
                  <a:cxn ang="0">
                    <a:pos x="T4" y="T5"/>
                  </a:cxn>
                </a:cxnLst>
                <a:rect l="0" t="0" r="r" b="b"/>
                <a:pathLst>
                  <a:path w="2" h="2">
                    <a:moveTo>
                      <a:pt x="2" y="1"/>
                    </a:moveTo>
                    <a:cubicBezTo>
                      <a:pt x="2" y="1"/>
                      <a:pt x="2" y="0"/>
                      <a:pt x="1" y="1"/>
                    </a:cubicBezTo>
                    <a:cubicBezTo>
                      <a:pt x="0" y="1"/>
                      <a:pt x="1" y="2"/>
                      <a:pt x="2" y="1"/>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822" name="Freeform 3498">
                <a:extLst>
                  <a:ext uri="{FF2B5EF4-FFF2-40B4-BE49-F238E27FC236}">
                    <a16:creationId xmlns:a16="http://schemas.microsoft.com/office/drawing/2014/main" id="{ADA4C363-1324-881D-9757-6D63BC7B7DD3}"/>
                  </a:ext>
                </a:extLst>
              </p:cNvPr>
              <p:cNvSpPr>
                <a:spLocks/>
              </p:cNvSpPr>
              <p:nvPr/>
            </p:nvSpPr>
            <p:spPr bwMode="auto">
              <a:xfrm>
                <a:off x="4230688" y="3103563"/>
                <a:ext cx="14288" cy="14287"/>
              </a:xfrm>
              <a:custGeom>
                <a:avLst/>
                <a:gdLst>
                  <a:gd name="T0" fmla="*/ 1 w 5"/>
                  <a:gd name="T1" fmla="*/ 4 h 5"/>
                  <a:gd name="T2" fmla="*/ 1 w 5"/>
                  <a:gd name="T3" fmla="*/ 5 h 5"/>
                  <a:gd name="T4" fmla="*/ 2 w 5"/>
                  <a:gd name="T5" fmla="*/ 4 h 5"/>
                  <a:gd name="T6" fmla="*/ 3 w 5"/>
                  <a:gd name="T7" fmla="*/ 3 h 5"/>
                  <a:gd name="T8" fmla="*/ 4 w 5"/>
                  <a:gd name="T9" fmla="*/ 2 h 5"/>
                  <a:gd name="T10" fmla="*/ 4 w 5"/>
                  <a:gd name="T11" fmla="*/ 0 h 5"/>
                  <a:gd name="T12" fmla="*/ 2 w 5"/>
                  <a:gd name="T13" fmla="*/ 2 h 5"/>
                  <a:gd name="T14" fmla="*/ 0 w 5"/>
                  <a:gd name="T15" fmla="*/ 3 h 5"/>
                  <a:gd name="T16" fmla="*/ 0 w 5"/>
                  <a:gd name="T17" fmla="*/ 5 h 5"/>
                  <a:gd name="T18" fmla="*/ 1 w 5"/>
                  <a:gd name="T19"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5">
                    <a:moveTo>
                      <a:pt x="1" y="4"/>
                    </a:moveTo>
                    <a:cubicBezTo>
                      <a:pt x="1" y="4"/>
                      <a:pt x="1" y="4"/>
                      <a:pt x="1" y="5"/>
                    </a:cubicBezTo>
                    <a:cubicBezTo>
                      <a:pt x="1" y="5"/>
                      <a:pt x="2" y="4"/>
                      <a:pt x="2" y="4"/>
                    </a:cubicBezTo>
                    <a:cubicBezTo>
                      <a:pt x="2" y="4"/>
                      <a:pt x="4" y="3"/>
                      <a:pt x="3" y="3"/>
                    </a:cubicBezTo>
                    <a:cubicBezTo>
                      <a:pt x="3" y="3"/>
                      <a:pt x="4" y="2"/>
                      <a:pt x="4" y="2"/>
                    </a:cubicBezTo>
                    <a:cubicBezTo>
                      <a:pt x="5" y="1"/>
                      <a:pt x="3" y="3"/>
                      <a:pt x="4" y="0"/>
                    </a:cubicBezTo>
                    <a:cubicBezTo>
                      <a:pt x="2" y="0"/>
                      <a:pt x="2" y="1"/>
                      <a:pt x="2" y="2"/>
                    </a:cubicBezTo>
                    <a:cubicBezTo>
                      <a:pt x="2" y="2"/>
                      <a:pt x="1" y="2"/>
                      <a:pt x="0" y="3"/>
                    </a:cubicBezTo>
                    <a:cubicBezTo>
                      <a:pt x="0" y="3"/>
                      <a:pt x="1" y="3"/>
                      <a:pt x="0" y="5"/>
                    </a:cubicBezTo>
                    <a:cubicBezTo>
                      <a:pt x="0" y="5"/>
                      <a:pt x="1" y="4"/>
                      <a:pt x="1" y="4"/>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823" name="Freeform 3499">
                <a:extLst>
                  <a:ext uri="{FF2B5EF4-FFF2-40B4-BE49-F238E27FC236}">
                    <a16:creationId xmlns:a16="http://schemas.microsoft.com/office/drawing/2014/main" id="{4EACF304-E624-47C8-110B-2706CDE4D3CF}"/>
                  </a:ext>
                </a:extLst>
              </p:cNvPr>
              <p:cNvSpPr>
                <a:spLocks/>
              </p:cNvSpPr>
              <p:nvPr/>
            </p:nvSpPr>
            <p:spPr bwMode="auto">
              <a:xfrm>
                <a:off x="4305301" y="3216275"/>
                <a:ext cx="11113" cy="7937"/>
              </a:xfrm>
              <a:custGeom>
                <a:avLst/>
                <a:gdLst>
                  <a:gd name="T0" fmla="*/ 0 w 4"/>
                  <a:gd name="T1" fmla="*/ 1 h 3"/>
                  <a:gd name="T2" fmla="*/ 1 w 4"/>
                  <a:gd name="T3" fmla="*/ 2 h 3"/>
                  <a:gd name="T4" fmla="*/ 3 w 4"/>
                  <a:gd name="T5" fmla="*/ 2 h 3"/>
                  <a:gd name="T6" fmla="*/ 4 w 4"/>
                  <a:gd name="T7" fmla="*/ 1 h 3"/>
                  <a:gd name="T8" fmla="*/ 4 w 4"/>
                  <a:gd name="T9" fmla="*/ 1 h 3"/>
                  <a:gd name="T10" fmla="*/ 2 w 4"/>
                  <a:gd name="T11" fmla="*/ 0 h 3"/>
                  <a:gd name="T12" fmla="*/ 0 w 4"/>
                  <a:gd name="T13" fmla="*/ 1 h 3"/>
                </a:gdLst>
                <a:ahLst/>
                <a:cxnLst>
                  <a:cxn ang="0">
                    <a:pos x="T0" y="T1"/>
                  </a:cxn>
                  <a:cxn ang="0">
                    <a:pos x="T2" y="T3"/>
                  </a:cxn>
                  <a:cxn ang="0">
                    <a:pos x="T4" y="T5"/>
                  </a:cxn>
                  <a:cxn ang="0">
                    <a:pos x="T6" y="T7"/>
                  </a:cxn>
                  <a:cxn ang="0">
                    <a:pos x="T8" y="T9"/>
                  </a:cxn>
                  <a:cxn ang="0">
                    <a:pos x="T10" y="T11"/>
                  </a:cxn>
                  <a:cxn ang="0">
                    <a:pos x="T12" y="T13"/>
                  </a:cxn>
                </a:cxnLst>
                <a:rect l="0" t="0" r="r" b="b"/>
                <a:pathLst>
                  <a:path w="4" h="3">
                    <a:moveTo>
                      <a:pt x="0" y="1"/>
                    </a:moveTo>
                    <a:cubicBezTo>
                      <a:pt x="0" y="1"/>
                      <a:pt x="0" y="1"/>
                      <a:pt x="1" y="2"/>
                    </a:cubicBezTo>
                    <a:cubicBezTo>
                      <a:pt x="1" y="2"/>
                      <a:pt x="1" y="3"/>
                      <a:pt x="3" y="2"/>
                    </a:cubicBezTo>
                    <a:cubicBezTo>
                      <a:pt x="3" y="2"/>
                      <a:pt x="2" y="1"/>
                      <a:pt x="4" y="1"/>
                    </a:cubicBezTo>
                    <a:cubicBezTo>
                      <a:pt x="4" y="1"/>
                      <a:pt x="4" y="1"/>
                      <a:pt x="4" y="1"/>
                    </a:cubicBezTo>
                    <a:cubicBezTo>
                      <a:pt x="3" y="1"/>
                      <a:pt x="3" y="0"/>
                      <a:pt x="2" y="0"/>
                    </a:cubicBezTo>
                    <a:cubicBezTo>
                      <a:pt x="2" y="1"/>
                      <a:pt x="0" y="1"/>
                      <a:pt x="0" y="1"/>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824" name="Freeform 3500">
                <a:extLst>
                  <a:ext uri="{FF2B5EF4-FFF2-40B4-BE49-F238E27FC236}">
                    <a16:creationId xmlns:a16="http://schemas.microsoft.com/office/drawing/2014/main" id="{9B76FB43-42A6-FE3D-10D3-2624A6432A0B}"/>
                  </a:ext>
                </a:extLst>
              </p:cNvPr>
              <p:cNvSpPr>
                <a:spLocks/>
              </p:cNvSpPr>
              <p:nvPr/>
            </p:nvSpPr>
            <p:spPr bwMode="auto">
              <a:xfrm>
                <a:off x="4184651" y="2963863"/>
                <a:ext cx="198438" cy="277812"/>
              </a:xfrm>
              <a:custGeom>
                <a:avLst/>
                <a:gdLst>
                  <a:gd name="T0" fmla="*/ 56 w 69"/>
                  <a:gd name="T1" fmla="*/ 66 h 97"/>
                  <a:gd name="T2" fmla="*/ 54 w 69"/>
                  <a:gd name="T3" fmla="*/ 58 h 97"/>
                  <a:gd name="T4" fmla="*/ 49 w 69"/>
                  <a:gd name="T5" fmla="*/ 49 h 97"/>
                  <a:gd name="T6" fmla="*/ 42 w 69"/>
                  <a:gd name="T7" fmla="*/ 41 h 97"/>
                  <a:gd name="T8" fmla="*/ 37 w 69"/>
                  <a:gd name="T9" fmla="*/ 32 h 97"/>
                  <a:gd name="T10" fmla="*/ 27 w 69"/>
                  <a:gd name="T11" fmla="*/ 32 h 97"/>
                  <a:gd name="T12" fmla="*/ 32 w 69"/>
                  <a:gd name="T13" fmla="*/ 28 h 97"/>
                  <a:gd name="T14" fmla="*/ 35 w 69"/>
                  <a:gd name="T15" fmla="*/ 23 h 97"/>
                  <a:gd name="T16" fmla="*/ 39 w 69"/>
                  <a:gd name="T17" fmla="*/ 15 h 97"/>
                  <a:gd name="T18" fmla="*/ 34 w 69"/>
                  <a:gd name="T19" fmla="*/ 12 h 97"/>
                  <a:gd name="T20" fmla="*/ 21 w 69"/>
                  <a:gd name="T21" fmla="*/ 13 h 97"/>
                  <a:gd name="T22" fmla="*/ 26 w 69"/>
                  <a:gd name="T23" fmla="*/ 6 h 97"/>
                  <a:gd name="T24" fmla="*/ 26 w 69"/>
                  <a:gd name="T25" fmla="*/ 1 h 97"/>
                  <a:gd name="T26" fmla="*/ 18 w 69"/>
                  <a:gd name="T27" fmla="*/ 1 h 97"/>
                  <a:gd name="T28" fmla="*/ 13 w 69"/>
                  <a:gd name="T29" fmla="*/ 4 h 97"/>
                  <a:gd name="T30" fmla="*/ 12 w 69"/>
                  <a:gd name="T31" fmla="*/ 8 h 97"/>
                  <a:gd name="T32" fmla="*/ 9 w 69"/>
                  <a:gd name="T33" fmla="*/ 10 h 97"/>
                  <a:gd name="T34" fmla="*/ 8 w 69"/>
                  <a:gd name="T35" fmla="*/ 15 h 97"/>
                  <a:gd name="T36" fmla="*/ 6 w 69"/>
                  <a:gd name="T37" fmla="*/ 17 h 97"/>
                  <a:gd name="T38" fmla="*/ 2 w 69"/>
                  <a:gd name="T39" fmla="*/ 14 h 97"/>
                  <a:gd name="T40" fmla="*/ 3 w 69"/>
                  <a:gd name="T41" fmla="*/ 16 h 97"/>
                  <a:gd name="T42" fmla="*/ 8 w 69"/>
                  <a:gd name="T43" fmla="*/ 18 h 97"/>
                  <a:gd name="T44" fmla="*/ 8 w 69"/>
                  <a:gd name="T45" fmla="*/ 20 h 97"/>
                  <a:gd name="T46" fmla="*/ 7 w 69"/>
                  <a:gd name="T47" fmla="*/ 23 h 97"/>
                  <a:gd name="T48" fmla="*/ 10 w 69"/>
                  <a:gd name="T49" fmla="*/ 26 h 97"/>
                  <a:gd name="T50" fmla="*/ 9 w 69"/>
                  <a:gd name="T51" fmla="*/ 28 h 97"/>
                  <a:gd name="T52" fmla="*/ 10 w 69"/>
                  <a:gd name="T53" fmla="*/ 32 h 97"/>
                  <a:gd name="T54" fmla="*/ 8 w 69"/>
                  <a:gd name="T55" fmla="*/ 39 h 97"/>
                  <a:gd name="T56" fmla="*/ 12 w 69"/>
                  <a:gd name="T57" fmla="*/ 34 h 97"/>
                  <a:gd name="T58" fmla="*/ 12 w 69"/>
                  <a:gd name="T59" fmla="*/ 32 h 97"/>
                  <a:gd name="T60" fmla="*/ 15 w 69"/>
                  <a:gd name="T61" fmla="*/ 32 h 97"/>
                  <a:gd name="T62" fmla="*/ 16 w 69"/>
                  <a:gd name="T63" fmla="*/ 36 h 97"/>
                  <a:gd name="T64" fmla="*/ 14 w 69"/>
                  <a:gd name="T65" fmla="*/ 43 h 97"/>
                  <a:gd name="T66" fmla="*/ 15 w 69"/>
                  <a:gd name="T67" fmla="*/ 46 h 97"/>
                  <a:gd name="T68" fmla="*/ 20 w 69"/>
                  <a:gd name="T69" fmla="*/ 45 h 97"/>
                  <a:gd name="T70" fmla="*/ 26 w 69"/>
                  <a:gd name="T71" fmla="*/ 44 h 97"/>
                  <a:gd name="T72" fmla="*/ 26 w 69"/>
                  <a:gd name="T73" fmla="*/ 49 h 97"/>
                  <a:gd name="T74" fmla="*/ 32 w 69"/>
                  <a:gd name="T75" fmla="*/ 53 h 97"/>
                  <a:gd name="T76" fmla="*/ 30 w 69"/>
                  <a:gd name="T77" fmla="*/ 60 h 97"/>
                  <a:gd name="T78" fmla="*/ 23 w 69"/>
                  <a:gd name="T79" fmla="*/ 61 h 97"/>
                  <a:gd name="T80" fmla="*/ 18 w 69"/>
                  <a:gd name="T81" fmla="*/ 61 h 97"/>
                  <a:gd name="T82" fmla="*/ 17 w 69"/>
                  <a:gd name="T83" fmla="*/ 67 h 97"/>
                  <a:gd name="T84" fmla="*/ 21 w 69"/>
                  <a:gd name="T85" fmla="*/ 72 h 97"/>
                  <a:gd name="T86" fmla="*/ 13 w 69"/>
                  <a:gd name="T87" fmla="*/ 76 h 97"/>
                  <a:gd name="T88" fmla="*/ 14 w 69"/>
                  <a:gd name="T89" fmla="*/ 79 h 97"/>
                  <a:gd name="T90" fmla="*/ 20 w 69"/>
                  <a:gd name="T91" fmla="*/ 80 h 97"/>
                  <a:gd name="T92" fmla="*/ 28 w 69"/>
                  <a:gd name="T93" fmla="*/ 82 h 97"/>
                  <a:gd name="T94" fmla="*/ 27 w 69"/>
                  <a:gd name="T95" fmla="*/ 84 h 97"/>
                  <a:gd name="T96" fmla="*/ 17 w 69"/>
                  <a:gd name="T97" fmla="*/ 89 h 97"/>
                  <a:gd name="T98" fmla="*/ 11 w 69"/>
                  <a:gd name="T99" fmla="*/ 94 h 97"/>
                  <a:gd name="T100" fmla="*/ 14 w 69"/>
                  <a:gd name="T101" fmla="*/ 95 h 97"/>
                  <a:gd name="T102" fmla="*/ 21 w 69"/>
                  <a:gd name="T103" fmla="*/ 92 h 97"/>
                  <a:gd name="T104" fmla="*/ 29 w 69"/>
                  <a:gd name="T105" fmla="*/ 89 h 97"/>
                  <a:gd name="T106" fmla="*/ 43 w 69"/>
                  <a:gd name="T107" fmla="*/ 88 h 97"/>
                  <a:gd name="T108" fmla="*/ 55 w 69"/>
                  <a:gd name="T109" fmla="*/ 88 h 97"/>
                  <a:gd name="T110" fmla="*/ 65 w 69"/>
                  <a:gd name="T111" fmla="*/ 83 h 97"/>
                  <a:gd name="T112" fmla="*/ 60 w 69"/>
                  <a:gd name="T113" fmla="*/ 80 h 97"/>
                  <a:gd name="T114" fmla="*/ 66 w 69"/>
                  <a:gd name="T115" fmla="*/ 75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9" h="97">
                    <a:moveTo>
                      <a:pt x="69" y="70"/>
                    </a:moveTo>
                    <a:cubicBezTo>
                      <a:pt x="68" y="70"/>
                      <a:pt x="68" y="68"/>
                      <a:pt x="68" y="68"/>
                    </a:cubicBezTo>
                    <a:cubicBezTo>
                      <a:pt x="68" y="67"/>
                      <a:pt x="67" y="67"/>
                      <a:pt x="66" y="66"/>
                    </a:cubicBezTo>
                    <a:cubicBezTo>
                      <a:pt x="66" y="66"/>
                      <a:pt x="65" y="65"/>
                      <a:pt x="64" y="65"/>
                    </a:cubicBezTo>
                    <a:cubicBezTo>
                      <a:pt x="63" y="65"/>
                      <a:pt x="64" y="65"/>
                      <a:pt x="62" y="65"/>
                    </a:cubicBezTo>
                    <a:cubicBezTo>
                      <a:pt x="61" y="65"/>
                      <a:pt x="60" y="65"/>
                      <a:pt x="60" y="65"/>
                    </a:cubicBezTo>
                    <a:cubicBezTo>
                      <a:pt x="60" y="65"/>
                      <a:pt x="59" y="65"/>
                      <a:pt x="59" y="65"/>
                    </a:cubicBezTo>
                    <a:cubicBezTo>
                      <a:pt x="58" y="65"/>
                      <a:pt x="58" y="65"/>
                      <a:pt x="58" y="66"/>
                    </a:cubicBezTo>
                    <a:cubicBezTo>
                      <a:pt x="58" y="66"/>
                      <a:pt x="58" y="67"/>
                      <a:pt x="57" y="67"/>
                    </a:cubicBezTo>
                    <a:cubicBezTo>
                      <a:pt x="55" y="67"/>
                      <a:pt x="56" y="66"/>
                      <a:pt x="56" y="66"/>
                    </a:cubicBezTo>
                    <a:cubicBezTo>
                      <a:pt x="54" y="66"/>
                      <a:pt x="55" y="65"/>
                      <a:pt x="55" y="65"/>
                    </a:cubicBezTo>
                    <a:cubicBezTo>
                      <a:pt x="55" y="65"/>
                      <a:pt x="56" y="65"/>
                      <a:pt x="56" y="64"/>
                    </a:cubicBezTo>
                    <a:cubicBezTo>
                      <a:pt x="57" y="64"/>
                      <a:pt x="57" y="64"/>
                      <a:pt x="57" y="64"/>
                    </a:cubicBezTo>
                    <a:cubicBezTo>
                      <a:pt x="57" y="63"/>
                      <a:pt x="57" y="63"/>
                      <a:pt x="57" y="62"/>
                    </a:cubicBezTo>
                    <a:cubicBezTo>
                      <a:pt x="57" y="62"/>
                      <a:pt x="56" y="60"/>
                      <a:pt x="56" y="60"/>
                    </a:cubicBezTo>
                    <a:cubicBezTo>
                      <a:pt x="56" y="59"/>
                      <a:pt x="55" y="60"/>
                      <a:pt x="55" y="59"/>
                    </a:cubicBezTo>
                    <a:cubicBezTo>
                      <a:pt x="54" y="59"/>
                      <a:pt x="54" y="59"/>
                      <a:pt x="54" y="59"/>
                    </a:cubicBezTo>
                    <a:cubicBezTo>
                      <a:pt x="53" y="59"/>
                      <a:pt x="53" y="58"/>
                      <a:pt x="52" y="58"/>
                    </a:cubicBezTo>
                    <a:cubicBezTo>
                      <a:pt x="46" y="58"/>
                      <a:pt x="51" y="57"/>
                      <a:pt x="52" y="57"/>
                    </a:cubicBezTo>
                    <a:cubicBezTo>
                      <a:pt x="52" y="57"/>
                      <a:pt x="53" y="58"/>
                      <a:pt x="54" y="58"/>
                    </a:cubicBezTo>
                    <a:cubicBezTo>
                      <a:pt x="54" y="58"/>
                      <a:pt x="55" y="59"/>
                      <a:pt x="55" y="59"/>
                    </a:cubicBezTo>
                    <a:cubicBezTo>
                      <a:pt x="56" y="59"/>
                      <a:pt x="56" y="58"/>
                      <a:pt x="55" y="58"/>
                    </a:cubicBezTo>
                    <a:cubicBezTo>
                      <a:pt x="55" y="57"/>
                      <a:pt x="54" y="57"/>
                      <a:pt x="54" y="56"/>
                    </a:cubicBezTo>
                    <a:cubicBezTo>
                      <a:pt x="53" y="55"/>
                      <a:pt x="53" y="54"/>
                      <a:pt x="53" y="53"/>
                    </a:cubicBezTo>
                    <a:cubicBezTo>
                      <a:pt x="53" y="53"/>
                      <a:pt x="54" y="53"/>
                      <a:pt x="54" y="53"/>
                    </a:cubicBezTo>
                    <a:cubicBezTo>
                      <a:pt x="53" y="52"/>
                      <a:pt x="52" y="52"/>
                      <a:pt x="52" y="51"/>
                    </a:cubicBezTo>
                    <a:cubicBezTo>
                      <a:pt x="52" y="51"/>
                      <a:pt x="51" y="51"/>
                      <a:pt x="51" y="51"/>
                    </a:cubicBezTo>
                    <a:cubicBezTo>
                      <a:pt x="51" y="51"/>
                      <a:pt x="51" y="49"/>
                      <a:pt x="50" y="50"/>
                    </a:cubicBezTo>
                    <a:cubicBezTo>
                      <a:pt x="50" y="49"/>
                      <a:pt x="50" y="49"/>
                      <a:pt x="49" y="48"/>
                    </a:cubicBezTo>
                    <a:cubicBezTo>
                      <a:pt x="49" y="48"/>
                      <a:pt x="49" y="49"/>
                      <a:pt x="49" y="49"/>
                    </a:cubicBezTo>
                    <a:cubicBezTo>
                      <a:pt x="48" y="48"/>
                      <a:pt x="49" y="49"/>
                      <a:pt x="49" y="48"/>
                    </a:cubicBezTo>
                    <a:cubicBezTo>
                      <a:pt x="49" y="48"/>
                      <a:pt x="48" y="48"/>
                      <a:pt x="48" y="48"/>
                    </a:cubicBezTo>
                    <a:cubicBezTo>
                      <a:pt x="47" y="48"/>
                      <a:pt x="46" y="47"/>
                      <a:pt x="46" y="47"/>
                    </a:cubicBezTo>
                    <a:cubicBezTo>
                      <a:pt x="46" y="47"/>
                      <a:pt x="45" y="47"/>
                      <a:pt x="45" y="47"/>
                    </a:cubicBezTo>
                    <a:cubicBezTo>
                      <a:pt x="43" y="47"/>
                      <a:pt x="46" y="47"/>
                      <a:pt x="45" y="46"/>
                    </a:cubicBezTo>
                    <a:cubicBezTo>
                      <a:pt x="44" y="46"/>
                      <a:pt x="44" y="46"/>
                      <a:pt x="44" y="45"/>
                    </a:cubicBezTo>
                    <a:cubicBezTo>
                      <a:pt x="44" y="45"/>
                      <a:pt x="43" y="45"/>
                      <a:pt x="43" y="44"/>
                    </a:cubicBezTo>
                    <a:cubicBezTo>
                      <a:pt x="43" y="44"/>
                      <a:pt x="44" y="43"/>
                      <a:pt x="43" y="43"/>
                    </a:cubicBezTo>
                    <a:cubicBezTo>
                      <a:pt x="43" y="43"/>
                      <a:pt x="43" y="42"/>
                      <a:pt x="43" y="42"/>
                    </a:cubicBezTo>
                    <a:cubicBezTo>
                      <a:pt x="42" y="40"/>
                      <a:pt x="43" y="41"/>
                      <a:pt x="42" y="41"/>
                    </a:cubicBezTo>
                    <a:cubicBezTo>
                      <a:pt x="42" y="40"/>
                      <a:pt x="42" y="40"/>
                      <a:pt x="42" y="40"/>
                    </a:cubicBezTo>
                    <a:cubicBezTo>
                      <a:pt x="42" y="39"/>
                      <a:pt x="42" y="40"/>
                      <a:pt x="42" y="39"/>
                    </a:cubicBezTo>
                    <a:cubicBezTo>
                      <a:pt x="42" y="39"/>
                      <a:pt x="42" y="39"/>
                      <a:pt x="42" y="39"/>
                    </a:cubicBezTo>
                    <a:cubicBezTo>
                      <a:pt x="41" y="38"/>
                      <a:pt x="42" y="39"/>
                      <a:pt x="42" y="37"/>
                    </a:cubicBezTo>
                    <a:cubicBezTo>
                      <a:pt x="41" y="37"/>
                      <a:pt x="42" y="36"/>
                      <a:pt x="41" y="36"/>
                    </a:cubicBezTo>
                    <a:cubicBezTo>
                      <a:pt x="41" y="36"/>
                      <a:pt x="41" y="36"/>
                      <a:pt x="41" y="36"/>
                    </a:cubicBezTo>
                    <a:cubicBezTo>
                      <a:pt x="39" y="35"/>
                      <a:pt x="41" y="35"/>
                      <a:pt x="40" y="35"/>
                    </a:cubicBezTo>
                    <a:cubicBezTo>
                      <a:pt x="39" y="35"/>
                      <a:pt x="39" y="35"/>
                      <a:pt x="39" y="35"/>
                    </a:cubicBezTo>
                    <a:cubicBezTo>
                      <a:pt x="38" y="34"/>
                      <a:pt x="38" y="34"/>
                      <a:pt x="38" y="33"/>
                    </a:cubicBezTo>
                    <a:cubicBezTo>
                      <a:pt x="37" y="33"/>
                      <a:pt x="37" y="33"/>
                      <a:pt x="37" y="32"/>
                    </a:cubicBezTo>
                    <a:cubicBezTo>
                      <a:pt x="37" y="32"/>
                      <a:pt x="37" y="32"/>
                      <a:pt x="36" y="32"/>
                    </a:cubicBezTo>
                    <a:cubicBezTo>
                      <a:pt x="35" y="32"/>
                      <a:pt x="35" y="32"/>
                      <a:pt x="35" y="32"/>
                    </a:cubicBezTo>
                    <a:cubicBezTo>
                      <a:pt x="34" y="32"/>
                      <a:pt x="35" y="31"/>
                      <a:pt x="34" y="31"/>
                    </a:cubicBezTo>
                    <a:cubicBezTo>
                      <a:pt x="33" y="31"/>
                      <a:pt x="34" y="31"/>
                      <a:pt x="32" y="31"/>
                    </a:cubicBezTo>
                    <a:cubicBezTo>
                      <a:pt x="31" y="31"/>
                      <a:pt x="32" y="31"/>
                      <a:pt x="31" y="31"/>
                    </a:cubicBezTo>
                    <a:cubicBezTo>
                      <a:pt x="31" y="31"/>
                      <a:pt x="32" y="32"/>
                      <a:pt x="31" y="32"/>
                    </a:cubicBezTo>
                    <a:cubicBezTo>
                      <a:pt x="31" y="32"/>
                      <a:pt x="30" y="32"/>
                      <a:pt x="30" y="32"/>
                    </a:cubicBezTo>
                    <a:cubicBezTo>
                      <a:pt x="30" y="32"/>
                      <a:pt x="30" y="32"/>
                      <a:pt x="29" y="32"/>
                    </a:cubicBezTo>
                    <a:cubicBezTo>
                      <a:pt x="29" y="32"/>
                      <a:pt x="29" y="32"/>
                      <a:pt x="28" y="32"/>
                    </a:cubicBezTo>
                    <a:cubicBezTo>
                      <a:pt x="28" y="32"/>
                      <a:pt x="27" y="32"/>
                      <a:pt x="27" y="32"/>
                    </a:cubicBezTo>
                    <a:cubicBezTo>
                      <a:pt x="26" y="32"/>
                      <a:pt x="28" y="31"/>
                      <a:pt x="28" y="31"/>
                    </a:cubicBezTo>
                    <a:cubicBezTo>
                      <a:pt x="29" y="31"/>
                      <a:pt x="29" y="31"/>
                      <a:pt x="29" y="30"/>
                    </a:cubicBezTo>
                    <a:cubicBezTo>
                      <a:pt x="29" y="30"/>
                      <a:pt x="31" y="29"/>
                      <a:pt x="31" y="29"/>
                    </a:cubicBezTo>
                    <a:cubicBezTo>
                      <a:pt x="31" y="30"/>
                      <a:pt x="31" y="30"/>
                      <a:pt x="32" y="30"/>
                    </a:cubicBezTo>
                    <a:cubicBezTo>
                      <a:pt x="32" y="30"/>
                      <a:pt x="32" y="29"/>
                      <a:pt x="32" y="29"/>
                    </a:cubicBezTo>
                    <a:cubicBezTo>
                      <a:pt x="32" y="29"/>
                      <a:pt x="33" y="30"/>
                      <a:pt x="33" y="29"/>
                    </a:cubicBezTo>
                    <a:cubicBezTo>
                      <a:pt x="34" y="28"/>
                      <a:pt x="33" y="29"/>
                      <a:pt x="34" y="29"/>
                    </a:cubicBezTo>
                    <a:cubicBezTo>
                      <a:pt x="34" y="29"/>
                      <a:pt x="34" y="29"/>
                      <a:pt x="34" y="28"/>
                    </a:cubicBezTo>
                    <a:cubicBezTo>
                      <a:pt x="34" y="28"/>
                      <a:pt x="34" y="28"/>
                      <a:pt x="33" y="28"/>
                    </a:cubicBezTo>
                    <a:cubicBezTo>
                      <a:pt x="33" y="28"/>
                      <a:pt x="33" y="28"/>
                      <a:pt x="32" y="28"/>
                    </a:cubicBezTo>
                    <a:cubicBezTo>
                      <a:pt x="32" y="28"/>
                      <a:pt x="32" y="27"/>
                      <a:pt x="32" y="27"/>
                    </a:cubicBezTo>
                    <a:cubicBezTo>
                      <a:pt x="32" y="26"/>
                      <a:pt x="30" y="27"/>
                      <a:pt x="30" y="27"/>
                    </a:cubicBezTo>
                    <a:cubicBezTo>
                      <a:pt x="31" y="27"/>
                      <a:pt x="29" y="27"/>
                      <a:pt x="29" y="27"/>
                    </a:cubicBezTo>
                    <a:cubicBezTo>
                      <a:pt x="30" y="27"/>
                      <a:pt x="31" y="26"/>
                      <a:pt x="31" y="26"/>
                    </a:cubicBezTo>
                    <a:cubicBezTo>
                      <a:pt x="32" y="26"/>
                      <a:pt x="32" y="26"/>
                      <a:pt x="32" y="26"/>
                    </a:cubicBezTo>
                    <a:cubicBezTo>
                      <a:pt x="33" y="26"/>
                      <a:pt x="33" y="26"/>
                      <a:pt x="33" y="26"/>
                    </a:cubicBezTo>
                    <a:cubicBezTo>
                      <a:pt x="33" y="26"/>
                      <a:pt x="33" y="26"/>
                      <a:pt x="34" y="25"/>
                    </a:cubicBezTo>
                    <a:cubicBezTo>
                      <a:pt x="34" y="25"/>
                      <a:pt x="34" y="25"/>
                      <a:pt x="35" y="25"/>
                    </a:cubicBezTo>
                    <a:cubicBezTo>
                      <a:pt x="34" y="25"/>
                      <a:pt x="34" y="24"/>
                      <a:pt x="35" y="24"/>
                    </a:cubicBezTo>
                    <a:cubicBezTo>
                      <a:pt x="35" y="24"/>
                      <a:pt x="35" y="23"/>
                      <a:pt x="35" y="23"/>
                    </a:cubicBezTo>
                    <a:cubicBezTo>
                      <a:pt x="35" y="23"/>
                      <a:pt x="36" y="23"/>
                      <a:pt x="36" y="22"/>
                    </a:cubicBezTo>
                    <a:cubicBezTo>
                      <a:pt x="36" y="22"/>
                      <a:pt x="37" y="22"/>
                      <a:pt x="37" y="21"/>
                    </a:cubicBezTo>
                    <a:cubicBezTo>
                      <a:pt x="37" y="21"/>
                      <a:pt x="37" y="21"/>
                      <a:pt x="37" y="20"/>
                    </a:cubicBezTo>
                    <a:cubicBezTo>
                      <a:pt x="38" y="19"/>
                      <a:pt x="38" y="19"/>
                      <a:pt x="38" y="19"/>
                    </a:cubicBezTo>
                    <a:cubicBezTo>
                      <a:pt x="38" y="19"/>
                      <a:pt x="38" y="18"/>
                      <a:pt x="38" y="18"/>
                    </a:cubicBezTo>
                    <a:cubicBezTo>
                      <a:pt x="38" y="18"/>
                      <a:pt x="38" y="18"/>
                      <a:pt x="38" y="17"/>
                    </a:cubicBezTo>
                    <a:cubicBezTo>
                      <a:pt x="38" y="17"/>
                      <a:pt x="38" y="17"/>
                      <a:pt x="38" y="17"/>
                    </a:cubicBezTo>
                    <a:cubicBezTo>
                      <a:pt x="38" y="16"/>
                      <a:pt x="39" y="17"/>
                      <a:pt x="39" y="16"/>
                    </a:cubicBezTo>
                    <a:cubicBezTo>
                      <a:pt x="39" y="16"/>
                      <a:pt x="39" y="16"/>
                      <a:pt x="39" y="16"/>
                    </a:cubicBezTo>
                    <a:cubicBezTo>
                      <a:pt x="40" y="16"/>
                      <a:pt x="39" y="16"/>
                      <a:pt x="39" y="15"/>
                    </a:cubicBezTo>
                    <a:cubicBezTo>
                      <a:pt x="40" y="15"/>
                      <a:pt x="40" y="16"/>
                      <a:pt x="40" y="15"/>
                    </a:cubicBezTo>
                    <a:cubicBezTo>
                      <a:pt x="40" y="15"/>
                      <a:pt x="40" y="15"/>
                      <a:pt x="40" y="15"/>
                    </a:cubicBezTo>
                    <a:cubicBezTo>
                      <a:pt x="40" y="14"/>
                      <a:pt x="40" y="14"/>
                      <a:pt x="40" y="13"/>
                    </a:cubicBezTo>
                    <a:cubicBezTo>
                      <a:pt x="40" y="13"/>
                      <a:pt x="40" y="13"/>
                      <a:pt x="39" y="13"/>
                    </a:cubicBezTo>
                    <a:cubicBezTo>
                      <a:pt x="38" y="12"/>
                      <a:pt x="39" y="12"/>
                      <a:pt x="37" y="12"/>
                    </a:cubicBezTo>
                    <a:cubicBezTo>
                      <a:pt x="37" y="13"/>
                      <a:pt x="37" y="12"/>
                      <a:pt x="37" y="12"/>
                    </a:cubicBezTo>
                    <a:cubicBezTo>
                      <a:pt x="37" y="12"/>
                      <a:pt x="36" y="12"/>
                      <a:pt x="36" y="12"/>
                    </a:cubicBezTo>
                    <a:cubicBezTo>
                      <a:pt x="36" y="12"/>
                      <a:pt x="36" y="12"/>
                      <a:pt x="36" y="12"/>
                    </a:cubicBezTo>
                    <a:cubicBezTo>
                      <a:pt x="35" y="12"/>
                      <a:pt x="35" y="12"/>
                      <a:pt x="35" y="12"/>
                    </a:cubicBezTo>
                    <a:cubicBezTo>
                      <a:pt x="34" y="12"/>
                      <a:pt x="34" y="12"/>
                      <a:pt x="34" y="12"/>
                    </a:cubicBezTo>
                    <a:cubicBezTo>
                      <a:pt x="33" y="12"/>
                      <a:pt x="32" y="12"/>
                      <a:pt x="31" y="12"/>
                    </a:cubicBezTo>
                    <a:cubicBezTo>
                      <a:pt x="31" y="12"/>
                      <a:pt x="31" y="12"/>
                      <a:pt x="30" y="12"/>
                    </a:cubicBezTo>
                    <a:cubicBezTo>
                      <a:pt x="29" y="12"/>
                      <a:pt x="29" y="12"/>
                      <a:pt x="28" y="12"/>
                    </a:cubicBezTo>
                    <a:cubicBezTo>
                      <a:pt x="27" y="11"/>
                      <a:pt x="28" y="12"/>
                      <a:pt x="27" y="12"/>
                    </a:cubicBezTo>
                    <a:cubicBezTo>
                      <a:pt x="27" y="12"/>
                      <a:pt x="26" y="12"/>
                      <a:pt x="26" y="12"/>
                    </a:cubicBezTo>
                    <a:cubicBezTo>
                      <a:pt x="27" y="13"/>
                      <a:pt x="26" y="12"/>
                      <a:pt x="25" y="12"/>
                    </a:cubicBezTo>
                    <a:cubicBezTo>
                      <a:pt x="25" y="12"/>
                      <a:pt x="25" y="12"/>
                      <a:pt x="24" y="13"/>
                    </a:cubicBezTo>
                    <a:cubicBezTo>
                      <a:pt x="24" y="13"/>
                      <a:pt x="23" y="13"/>
                      <a:pt x="23" y="13"/>
                    </a:cubicBezTo>
                    <a:cubicBezTo>
                      <a:pt x="22" y="13"/>
                      <a:pt x="22" y="13"/>
                      <a:pt x="22" y="14"/>
                    </a:cubicBezTo>
                    <a:cubicBezTo>
                      <a:pt x="19" y="16"/>
                      <a:pt x="21" y="13"/>
                      <a:pt x="21" y="13"/>
                    </a:cubicBezTo>
                    <a:cubicBezTo>
                      <a:pt x="21" y="15"/>
                      <a:pt x="22" y="12"/>
                      <a:pt x="22" y="12"/>
                    </a:cubicBezTo>
                    <a:cubicBezTo>
                      <a:pt x="23" y="12"/>
                      <a:pt x="23" y="11"/>
                      <a:pt x="24" y="11"/>
                    </a:cubicBezTo>
                    <a:cubicBezTo>
                      <a:pt x="24" y="10"/>
                      <a:pt x="24" y="10"/>
                      <a:pt x="24" y="10"/>
                    </a:cubicBezTo>
                    <a:cubicBezTo>
                      <a:pt x="24" y="10"/>
                      <a:pt x="24" y="11"/>
                      <a:pt x="23" y="10"/>
                    </a:cubicBezTo>
                    <a:cubicBezTo>
                      <a:pt x="22" y="11"/>
                      <a:pt x="21" y="10"/>
                      <a:pt x="21" y="10"/>
                    </a:cubicBezTo>
                    <a:cubicBezTo>
                      <a:pt x="21" y="10"/>
                      <a:pt x="22" y="10"/>
                      <a:pt x="22" y="10"/>
                    </a:cubicBezTo>
                    <a:cubicBezTo>
                      <a:pt x="22" y="9"/>
                      <a:pt x="23" y="8"/>
                      <a:pt x="23" y="9"/>
                    </a:cubicBezTo>
                    <a:cubicBezTo>
                      <a:pt x="24" y="9"/>
                      <a:pt x="24" y="8"/>
                      <a:pt x="24" y="8"/>
                    </a:cubicBezTo>
                    <a:cubicBezTo>
                      <a:pt x="24" y="7"/>
                      <a:pt x="25" y="8"/>
                      <a:pt x="25" y="7"/>
                    </a:cubicBezTo>
                    <a:cubicBezTo>
                      <a:pt x="26" y="7"/>
                      <a:pt x="26" y="7"/>
                      <a:pt x="26" y="6"/>
                    </a:cubicBezTo>
                    <a:cubicBezTo>
                      <a:pt x="27" y="6"/>
                      <a:pt x="27" y="6"/>
                      <a:pt x="27" y="6"/>
                    </a:cubicBezTo>
                    <a:cubicBezTo>
                      <a:pt x="27" y="6"/>
                      <a:pt x="27" y="5"/>
                      <a:pt x="27" y="5"/>
                    </a:cubicBezTo>
                    <a:cubicBezTo>
                      <a:pt x="27" y="5"/>
                      <a:pt x="28" y="5"/>
                      <a:pt x="29" y="5"/>
                    </a:cubicBezTo>
                    <a:cubicBezTo>
                      <a:pt x="29" y="5"/>
                      <a:pt x="30" y="3"/>
                      <a:pt x="30" y="3"/>
                    </a:cubicBezTo>
                    <a:cubicBezTo>
                      <a:pt x="30" y="2"/>
                      <a:pt x="29" y="3"/>
                      <a:pt x="29" y="2"/>
                    </a:cubicBezTo>
                    <a:cubicBezTo>
                      <a:pt x="29" y="2"/>
                      <a:pt x="30" y="1"/>
                      <a:pt x="30" y="1"/>
                    </a:cubicBezTo>
                    <a:cubicBezTo>
                      <a:pt x="30" y="1"/>
                      <a:pt x="29" y="1"/>
                      <a:pt x="29" y="1"/>
                    </a:cubicBezTo>
                    <a:cubicBezTo>
                      <a:pt x="29" y="1"/>
                      <a:pt x="29" y="1"/>
                      <a:pt x="28" y="1"/>
                    </a:cubicBezTo>
                    <a:cubicBezTo>
                      <a:pt x="28" y="1"/>
                      <a:pt x="27" y="0"/>
                      <a:pt x="27" y="1"/>
                    </a:cubicBezTo>
                    <a:cubicBezTo>
                      <a:pt x="28" y="1"/>
                      <a:pt x="27" y="2"/>
                      <a:pt x="26" y="1"/>
                    </a:cubicBezTo>
                    <a:cubicBezTo>
                      <a:pt x="26" y="1"/>
                      <a:pt x="26" y="1"/>
                      <a:pt x="25" y="1"/>
                    </a:cubicBezTo>
                    <a:cubicBezTo>
                      <a:pt x="25" y="1"/>
                      <a:pt x="24" y="1"/>
                      <a:pt x="25" y="1"/>
                    </a:cubicBezTo>
                    <a:cubicBezTo>
                      <a:pt x="24" y="1"/>
                      <a:pt x="24" y="2"/>
                      <a:pt x="24" y="2"/>
                    </a:cubicBezTo>
                    <a:cubicBezTo>
                      <a:pt x="23" y="2"/>
                      <a:pt x="23" y="2"/>
                      <a:pt x="23" y="2"/>
                    </a:cubicBezTo>
                    <a:cubicBezTo>
                      <a:pt x="21" y="1"/>
                      <a:pt x="22" y="2"/>
                      <a:pt x="22" y="2"/>
                    </a:cubicBezTo>
                    <a:cubicBezTo>
                      <a:pt x="22" y="2"/>
                      <a:pt x="21" y="2"/>
                      <a:pt x="21" y="2"/>
                    </a:cubicBezTo>
                    <a:cubicBezTo>
                      <a:pt x="21" y="3"/>
                      <a:pt x="20" y="2"/>
                      <a:pt x="20" y="2"/>
                    </a:cubicBezTo>
                    <a:cubicBezTo>
                      <a:pt x="20" y="2"/>
                      <a:pt x="20" y="2"/>
                      <a:pt x="20" y="2"/>
                    </a:cubicBezTo>
                    <a:cubicBezTo>
                      <a:pt x="19" y="2"/>
                      <a:pt x="19" y="3"/>
                      <a:pt x="19" y="2"/>
                    </a:cubicBezTo>
                    <a:cubicBezTo>
                      <a:pt x="19" y="2"/>
                      <a:pt x="18" y="2"/>
                      <a:pt x="18" y="1"/>
                    </a:cubicBezTo>
                    <a:cubicBezTo>
                      <a:pt x="18" y="1"/>
                      <a:pt x="18" y="1"/>
                      <a:pt x="18" y="2"/>
                    </a:cubicBezTo>
                    <a:cubicBezTo>
                      <a:pt x="18" y="3"/>
                      <a:pt x="16" y="4"/>
                      <a:pt x="17" y="2"/>
                    </a:cubicBezTo>
                    <a:cubicBezTo>
                      <a:pt x="17" y="2"/>
                      <a:pt x="17" y="2"/>
                      <a:pt x="16" y="1"/>
                    </a:cubicBezTo>
                    <a:cubicBezTo>
                      <a:pt x="16" y="2"/>
                      <a:pt x="16" y="1"/>
                      <a:pt x="15" y="1"/>
                    </a:cubicBezTo>
                    <a:cubicBezTo>
                      <a:pt x="15" y="1"/>
                      <a:pt x="15" y="1"/>
                      <a:pt x="14" y="1"/>
                    </a:cubicBezTo>
                    <a:cubicBezTo>
                      <a:pt x="14" y="1"/>
                      <a:pt x="15" y="2"/>
                      <a:pt x="14" y="2"/>
                    </a:cubicBezTo>
                    <a:cubicBezTo>
                      <a:pt x="13" y="2"/>
                      <a:pt x="13" y="3"/>
                      <a:pt x="14" y="3"/>
                    </a:cubicBezTo>
                    <a:cubicBezTo>
                      <a:pt x="15" y="3"/>
                      <a:pt x="15" y="3"/>
                      <a:pt x="14" y="3"/>
                    </a:cubicBezTo>
                    <a:cubicBezTo>
                      <a:pt x="14" y="3"/>
                      <a:pt x="13" y="3"/>
                      <a:pt x="14" y="4"/>
                    </a:cubicBezTo>
                    <a:cubicBezTo>
                      <a:pt x="14" y="4"/>
                      <a:pt x="14" y="5"/>
                      <a:pt x="13" y="4"/>
                    </a:cubicBezTo>
                    <a:cubicBezTo>
                      <a:pt x="13" y="3"/>
                      <a:pt x="14" y="4"/>
                      <a:pt x="13" y="4"/>
                    </a:cubicBezTo>
                    <a:cubicBezTo>
                      <a:pt x="13" y="4"/>
                      <a:pt x="13" y="5"/>
                      <a:pt x="13" y="5"/>
                    </a:cubicBezTo>
                    <a:cubicBezTo>
                      <a:pt x="13" y="5"/>
                      <a:pt x="15" y="5"/>
                      <a:pt x="13" y="5"/>
                    </a:cubicBezTo>
                    <a:cubicBezTo>
                      <a:pt x="13" y="5"/>
                      <a:pt x="12" y="5"/>
                      <a:pt x="12" y="5"/>
                    </a:cubicBezTo>
                    <a:cubicBezTo>
                      <a:pt x="13" y="6"/>
                      <a:pt x="12" y="6"/>
                      <a:pt x="11" y="5"/>
                    </a:cubicBezTo>
                    <a:cubicBezTo>
                      <a:pt x="11" y="5"/>
                      <a:pt x="11" y="6"/>
                      <a:pt x="12" y="6"/>
                    </a:cubicBezTo>
                    <a:cubicBezTo>
                      <a:pt x="13" y="7"/>
                      <a:pt x="12" y="8"/>
                      <a:pt x="12" y="8"/>
                    </a:cubicBezTo>
                    <a:cubicBezTo>
                      <a:pt x="11" y="7"/>
                      <a:pt x="12" y="7"/>
                      <a:pt x="11" y="7"/>
                    </a:cubicBezTo>
                    <a:cubicBezTo>
                      <a:pt x="11" y="7"/>
                      <a:pt x="11" y="8"/>
                      <a:pt x="11" y="8"/>
                    </a:cubicBezTo>
                    <a:cubicBezTo>
                      <a:pt x="11" y="8"/>
                      <a:pt x="11" y="8"/>
                      <a:pt x="12" y="8"/>
                    </a:cubicBezTo>
                    <a:cubicBezTo>
                      <a:pt x="13" y="9"/>
                      <a:pt x="15" y="9"/>
                      <a:pt x="13" y="9"/>
                    </a:cubicBezTo>
                    <a:cubicBezTo>
                      <a:pt x="13" y="9"/>
                      <a:pt x="13" y="10"/>
                      <a:pt x="13" y="10"/>
                    </a:cubicBezTo>
                    <a:cubicBezTo>
                      <a:pt x="13" y="10"/>
                      <a:pt x="11" y="9"/>
                      <a:pt x="11" y="9"/>
                    </a:cubicBezTo>
                    <a:cubicBezTo>
                      <a:pt x="13" y="10"/>
                      <a:pt x="13" y="11"/>
                      <a:pt x="11" y="10"/>
                    </a:cubicBezTo>
                    <a:cubicBezTo>
                      <a:pt x="11" y="10"/>
                      <a:pt x="11" y="10"/>
                      <a:pt x="11" y="10"/>
                    </a:cubicBezTo>
                    <a:cubicBezTo>
                      <a:pt x="11" y="10"/>
                      <a:pt x="10" y="11"/>
                      <a:pt x="10" y="10"/>
                    </a:cubicBezTo>
                    <a:cubicBezTo>
                      <a:pt x="10" y="9"/>
                      <a:pt x="10" y="9"/>
                      <a:pt x="9" y="9"/>
                    </a:cubicBezTo>
                    <a:cubicBezTo>
                      <a:pt x="9" y="10"/>
                      <a:pt x="10" y="10"/>
                      <a:pt x="9" y="11"/>
                    </a:cubicBezTo>
                    <a:cubicBezTo>
                      <a:pt x="9" y="11"/>
                      <a:pt x="9" y="11"/>
                      <a:pt x="9" y="10"/>
                    </a:cubicBezTo>
                    <a:cubicBezTo>
                      <a:pt x="9" y="10"/>
                      <a:pt x="9" y="10"/>
                      <a:pt x="9" y="10"/>
                    </a:cubicBezTo>
                    <a:cubicBezTo>
                      <a:pt x="9" y="10"/>
                      <a:pt x="8" y="10"/>
                      <a:pt x="8" y="10"/>
                    </a:cubicBezTo>
                    <a:cubicBezTo>
                      <a:pt x="8" y="10"/>
                      <a:pt x="8" y="11"/>
                      <a:pt x="8" y="11"/>
                    </a:cubicBezTo>
                    <a:cubicBezTo>
                      <a:pt x="8" y="11"/>
                      <a:pt x="8" y="11"/>
                      <a:pt x="8" y="12"/>
                    </a:cubicBezTo>
                    <a:cubicBezTo>
                      <a:pt x="9" y="12"/>
                      <a:pt x="9" y="12"/>
                      <a:pt x="9" y="12"/>
                    </a:cubicBezTo>
                    <a:cubicBezTo>
                      <a:pt x="8" y="12"/>
                      <a:pt x="8" y="12"/>
                      <a:pt x="8" y="12"/>
                    </a:cubicBezTo>
                    <a:cubicBezTo>
                      <a:pt x="8" y="12"/>
                      <a:pt x="8" y="13"/>
                      <a:pt x="8" y="13"/>
                    </a:cubicBezTo>
                    <a:cubicBezTo>
                      <a:pt x="9" y="13"/>
                      <a:pt x="8" y="13"/>
                      <a:pt x="9" y="13"/>
                    </a:cubicBezTo>
                    <a:cubicBezTo>
                      <a:pt x="10" y="14"/>
                      <a:pt x="9" y="14"/>
                      <a:pt x="8" y="13"/>
                    </a:cubicBezTo>
                    <a:cubicBezTo>
                      <a:pt x="8" y="13"/>
                      <a:pt x="8" y="13"/>
                      <a:pt x="7" y="14"/>
                    </a:cubicBezTo>
                    <a:cubicBezTo>
                      <a:pt x="7" y="14"/>
                      <a:pt x="7" y="15"/>
                      <a:pt x="8" y="15"/>
                    </a:cubicBezTo>
                    <a:cubicBezTo>
                      <a:pt x="8" y="15"/>
                      <a:pt x="8" y="15"/>
                      <a:pt x="8" y="16"/>
                    </a:cubicBezTo>
                    <a:cubicBezTo>
                      <a:pt x="8" y="16"/>
                      <a:pt x="8" y="16"/>
                      <a:pt x="8" y="16"/>
                    </a:cubicBezTo>
                    <a:cubicBezTo>
                      <a:pt x="8" y="17"/>
                      <a:pt x="8" y="16"/>
                      <a:pt x="8" y="16"/>
                    </a:cubicBezTo>
                    <a:cubicBezTo>
                      <a:pt x="9" y="16"/>
                      <a:pt x="9" y="16"/>
                      <a:pt x="9" y="16"/>
                    </a:cubicBezTo>
                    <a:cubicBezTo>
                      <a:pt x="11" y="16"/>
                      <a:pt x="9" y="16"/>
                      <a:pt x="9" y="16"/>
                    </a:cubicBezTo>
                    <a:cubicBezTo>
                      <a:pt x="10" y="17"/>
                      <a:pt x="10" y="17"/>
                      <a:pt x="8" y="17"/>
                    </a:cubicBezTo>
                    <a:cubicBezTo>
                      <a:pt x="8" y="17"/>
                      <a:pt x="7" y="17"/>
                      <a:pt x="7" y="17"/>
                    </a:cubicBezTo>
                    <a:cubicBezTo>
                      <a:pt x="7" y="17"/>
                      <a:pt x="7" y="17"/>
                      <a:pt x="7" y="17"/>
                    </a:cubicBezTo>
                    <a:cubicBezTo>
                      <a:pt x="8" y="16"/>
                      <a:pt x="6" y="16"/>
                      <a:pt x="6" y="17"/>
                    </a:cubicBezTo>
                    <a:cubicBezTo>
                      <a:pt x="7" y="17"/>
                      <a:pt x="6" y="18"/>
                      <a:pt x="6" y="17"/>
                    </a:cubicBezTo>
                    <a:cubicBezTo>
                      <a:pt x="5" y="16"/>
                      <a:pt x="6" y="15"/>
                      <a:pt x="5" y="15"/>
                    </a:cubicBezTo>
                    <a:cubicBezTo>
                      <a:pt x="5" y="15"/>
                      <a:pt x="6" y="15"/>
                      <a:pt x="5" y="14"/>
                    </a:cubicBezTo>
                    <a:cubicBezTo>
                      <a:pt x="5" y="14"/>
                      <a:pt x="5" y="13"/>
                      <a:pt x="5" y="13"/>
                    </a:cubicBezTo>
                    <a:cubicBezTo>
                      <a:pt x="4" y="12"/>
                      <a:pt x="4" y="12"/>
                      <a:pt x="4" y="12"/>
                    </a:cubicBezTo>
                    <a:cubicBezTo>
                      <a:pt x="4" y="12"/>
                      <a:pt x="4" y="12"/>
                      <a:pt x="4" y="12"/>
                    </a:cubicBezTo>
                    <a:cubicBezTo>
                      <a:pt x="3" y="12"/>
                      <a:pt x="4" y="12"/>
                      <a:pt x="3" y="12"/>
                    </a:cubicBezTo>
                    <a:cubicBezTo>
                      <a:pt x="3" y="14"/>
                      <a:pt x="4" y="12"/>
                      <a:pt x="3" y="14"/>
                    </a:cubicBezTo>
                    <a:cubicBezTo>
                      <a:pt x="3" y="14"/>
                      <a:pt x="3" y="14"/>
                      <a:pt x="3" y="14"/>
                    </a:cubicBezTo>
                    <a:cubicBezTo>
                      <a:pt x="3" y="15"/>
                      <a:pt x="3" y="14"/>
                      <a:pt x="3" y="14"/>
                    </a:cubicBezTo>
                    <a:cubicBezTo>
                      <a:pt x="3" y="14"/>
                      <a:pt x="2" y="14"/>
                      <a:pt x="2" y="14"/>
                    </a:cubicBezTo>
                    <a:cubicBezTo>
                      <a:pt x="1" y="14"/>
                      <a:pt x="2" y="13"/>
                      <a:pt x="1" y="13"/>
                    </a:cubicBezTo>
                    <a:cubicBezTo>
                      <a:pt x="1" y="13"/>
                      <a:pt x="1" y="14"/>
                      <a:pt x="2" y="14"/>
                    </a:cubicBezTo>
                    <a:cubicBezTo>
                      <a:pt x="3" y="15"/>
                      <a:pt x="2" y="14"/>
                      <a:pt x="1" y="14"/>
                    </a:cubicBezTo>
                    <a:cubicBezTo>
                      <a:pt x="1" y="14"/>
                      <a:pt x="2" y="16"/>
                      <a:pt x="1" y="14"/>
                    </a:cubicBezTo>
                    <a:cubicBezTo>
                      <a:pt x="1" y="14"/>
                      <a:pt x="0" y="14"/>
                      <a:pt x="0" y="15"/>
                    </a:cubicBezTo>
                    <a:cubicBezTo>
                      <a:pt x="1" y="15"/>
                      <a:pt x="0" y="15"/>
                      <a:pt x="0" y="15"/>
                    </a:cubicBezTo>
                    <a:cubicBezTo>
                      <a:pt x="0" y="16"/>
                      <a:pt x="1" y="15"/>
                      <a:pt x="1" y="16"/>
                    </a:cubicBezTo>
                    <a:cubicBezTo>
                      <a:pt x="0" y="16"/>
                      <a:pt x="1" y="16"/>
                      <a:pt x="1" y="16"/>
                    </a:cubicBezTo>
                    <a:cubicBezTo>
                      <a:pt x="2" y="17"/>
                      <a:pt x="2" y="16"/>
                      <a:pt x="2" y="16"/>
                    </a:cubicBezTo>
                    <a:cubicBezTo>
                      <a:pt x="2" y="15"/>
                      <a:pt x="2" y="16"/>
                      <a:pt x="3" y="16"/>
                    </a:cubicBezTo>
                    <a:cubicBezTo>
                      <a:pt x="3" y="16"/>
                      <a:pt x="4" y="16"/>
                      <a:pt x="3" y="16"/>
                    </a:cubicBezTo>
                    <a:cubicBezTo>
                      <a:pt x="3" y="17"/>
                      <a:pt x="3" y="17"/>
                      <a:pt x="3" y="17"/>
                    </a:cubicBezTo>
                    <a:cubicBezTo>
                      <a:pt x="3" y="17"/>
                      <a:pt x="3" y="17"/>
                      <a:pt x="3" y="17"/>
                    </a:cubicBezTo>
                    <a:cubicBezTo>
                      <a:pt x="3" y="17"/>
                      <a:pt x="4" y="17"/>
                      <a:pt x="3" y="18"/>
                    </a:cubicBezTo>
                    <a:cubicBezTo>
                      <a:pt x="4" y="18"/>
                      <a:pt x="4" y="18"/>
                      <a:pt x="4" y="18"/>
                    </a:cubicBezTo>
                    <a:cubicBezTo>
                      <a:pt x="4" y="18"/>
                      <a:pt x="5" y="18"/>
                      <a:pt x="5" y="18"/>
                    </a:cubicBezTo>
                    <a:cubicBezTo>
                      <a:pt x="5" y="17"/>
                      <a:pt x="5" y="18"/>
                      <a:pt x="6" y="18"/>
                    </a:cubicBezTo>
                    <a:cubicBezTo>
                      <a:pt x="6" y="19"/>
                      <a:pt x="6" y="19"/>
                      <a:pt x="6" y="18"/>
                    </a:cubicBezTo>
                    <a:cubicBezTo>
                      <a:pt x="6" y="17"/>
                      <a:pt x="6" y="18"/>
                      <a:pt x="7" y="18"/>
                    </a:cubicBezTo>
                    <a:cubicBezTo>
                      <a:pt x="7" y="18"/>
                      <a:pt x="7" y="18"/>
                      <a:pt x="8" y="18"/>
                    </a:cubicBezTo>
                    <a:cubicBezTo>
                      <a:pt x="8" y="18"/>
                      <a:pt x="7" y="18"/>
                      <a:pt x="6" y="19"/>
                    </a:cubicBezTo>
                    <a:cubicBezTo>
                      <a:pt x="7" y="20"/>
                      <a:pt x="6" y="19"/>
                      <a:pt x="6" y="20"/>
                    </a:cubicBezTo>
                    <a:cubicBezTo>
                      <a:pt x="7" y="20"/>
                      <a:pt x="7" y="20"/>
                      <a:pt x="7" y="20"/>
                    </a:cubicBezTo>
                    <a:cubicBezTo>
                      <a:pt x="7" y="20"/>
                      <a:pt x="7" y="19"/>
                      <a:pt x="8" y="19"/>
                    </a:cubicBezTo>
                    <a:cubicBezTo>
                      <a:pt x="8" y="19"/>
                      <a:pt x="8" y="18"/>
                      <a:pt x="9" y="18"/>
                    </a:cubicBezTo>
                    <a:cubicBezTo>
                      <a:pt x="9" y="18"/>
                      <a:pt x="9" y="17"/>
                      <a:pt x="10" y="17"/>
                    </a:cubicBezTo>
                    <a:cubicBezTo>
                      <a:pt x="10" y="18"/>
                      <a:pt x="9" y="18"/>
                      <a:pt x="9" y="18"/>
                    </a:cubicBezTo>
                    <a:cubicBezTo>
                      <a:pt x="9" y="19"/>
                      <a:pt x="10" y="18"/>
                      <a:pt x="10" y="19"/>
                    </a:cubicBezTo>
                    <a:cubicBezTo>
                      <a:pt x="10" y="19"/>
                      <a:pt x="10" y="19"/>
                      <a:pt x="9" y="19"/>
                    </a:cubicBezTo>
                    <a:cubicBezTo>
                      <a:pt x="9" y="19"/>
                      <a:pt x="8" y="19"/>
                      <a:pt x="8" y="20"/>
                    </a:cubicBezTo>
                    <a:cubicBezTo>
                      <a:pt x="8" y="20"/>
                      <a:pt x="9" y="19"/>
                      <a:pt x="9" y="20"/>
                    </a:cubicBezTo>
                    <a:cubicBezTo>
                      <a:pt x="12" y="20"/>
                      <a:pt x="9" y="21"/>
                      <a:pt x="9" y="21"/>
                    </a:cubicBezTo>
                    <a:cubicBezTo>
                      <a:pt x="9" y="21"/>
                      <a:pt x="9" y="20"/>
                      <a:pt x="8" y="20"/>
                    </a:cubicBezTo>
                    <a:cubicBezTo>
                      <a:pt x="8" y="20"/>
                      <a:pt x="8" y="20"/>
                      <a:pt x="8" y="21"/>
                    </a:cubicBezTo>
                    <a:cubicBezTo>
                      <a:pt x="8" y="21"/>
                      <a:pt x="9" y="21"/>
                      <a:pt x="7" y="21"/>
                    </a:cubicBezTo>
                    <a:cubicBezTo>
                      <a:pt x="7" y="21"/>
                      <a:pt x="7" y="21"/>
                      <a:pt x="7" y="22"/>
                    </a:cubicBezTo>
                    <a:cubicBezTo>
                      <a:pt x="7" y="22"/>
                      <a:pt x="8" y="22"/>
                      <a:pt x="8" y="22"/>
                    </a:cubicBezTo>
                    <a:cubicBezTo>
                      <a:pt x="8" y="22"/>
                      <a:pt x="8" y="21"/>
                      <a:pt x="8" y="21"/>
                    </a:cubicBezTo>
                    <a:cubicBezTo>
                      <a:pt x="9" y="22"/>
                      <a:pt x="8" y="22"/>
                      <a:pt x="8" y="22"/>
                    </a:cubicBezTo>
                    <a:cubicBezTo>
                      <a:pt x="8" y="22"/>
                      <a:pt x="8" y="23"/>
                      <a:pt x="7" y="23"/>
                    </a:cubicBezTo>
                    <a:cubicBezTo>
                      <a:pt x="8" y="23"/>
                      <a:pt x="8" y="24"/>
                      <a:pt x="7" y="23"/>
                    </a:cubicBezTo>
                    <a:cubicBezTo>
                      <a:pt x="7" y="22"/>
                      <a:pt x="7" y="23"/>
                      <a:pt x="6" y="23"/>
                    </a:cubicBezTo>
                    <a:cubicBezTo>
                      <a:pt x="5" y="23"/>
                      <a:pt x="5" y="23"/>
                      <a:pt x="4" y="23"/>
                    </a:cubicBezTo>
                    <a:cubicBezTo>
                      <a:pt x="5" y="24"/>
                      <a:pt x="6" y="24"/>
                      <a:pt x="7" y="24"/>
                    </a:cubicBezTo>
                    <a:cubicBezTo>
                      <a:pt x="7" y="24"/>
                      <a:pt x="8" y="23"/>
                      <a:pt x="9" y="24"/>
                    </a:cubicBezTo>
                    <a:cubicBezTo>
                      <a:pt x="9" y="24"/>
                      <a:pt x="8" y="24"/>
                      <a:pt x="7" y="24"/>
                    </a:cubicBezTo>
                    <a:cubicBezTo>
                      <a:pt x="6" y="24"/>
                      <a:pt x="6" y="25"/>
                      <a:pt x="7" y="25"/>
                    </a:cubicBezTo>
                    <a:cubicBezTo>
                      <a:pt x="7" y="25"/>
                      <a:pt x="7" y="25"/>
                      <a:pt x="7" y="25"/>
                    </a:cubicBezTo>
                    <a:cubicBezTo>
                      <a:pt x="8" y="25"/>
                      <a:pt x="8" y="25"/>
                      <a:pt x="8" y="26"/>
                    </a:cubicBezTo>
                    <a:cubicBezTo>
                      <a:pt x="9" y="26"/>
                      <a:pt x="9" y="26"/>
                      <a:pt x="10" y="26"/>
                    </a:cubicBezTo>
                    <a:cubicBezTo>
                      <a:pt x="10" y="25"/>
                      <a:pt x="10" y="25"/>
                      <a:pt x="11" y="24"/>
                    </a:cubicBezTo>
                    <a:cubicBezTo>
                      <a:pt x="11" y="24"/>
                      <a:pt x="12" y="23"/>
                      <a:pt x="12" y="24"/>
                    </a:cubicBezTo>
                    <a:cubicBezTo>
                      <a:pt x="13" y="24"/>
                      <a:pt x="14" y="23"/>
                      <a:pt x="13" y="24"/>
                    </a:cubicBezTo>
                    <a:cubicBezTo>
                      <a:pt x="13" y="24"/>
                      <a:pt x="13" y="24"/>
                      <a:pt x="12" y="24"/>
                    </a:cubicBezTo>
                    <a:cubicBezTo>
                      <a:pt x="12" y="24"/>
                      <a:pt x="12" y="25"/>
                      <a:pt x="11" y="25"/>
                    </a:cubicBezTo>
                    <a:cubicBezTo>
                      <a:pt x="11" y="25"/>
                      <a:pt x="11" y="26"/>
                      <a:pt x="11" y="26"/>
                    </a:cubicBezTo>
                    <a:cubicBezTo>
                      <a:pt x="12" y="26"/>
                      <a:pt x="14" y="27"/>
                      <a:pt x="11" y="27"/>
                    </a:cubicBezTo>
                    <a:cubicBezTo>
                      <a:pt x="10" y="26"/>
                      <a:pt x="11" y="28"/>
                      <a:pt x="10" y="27"/>
                    </a:cubicBezTo>
                    <a:cubicBezTo>
                      <a:pt x="10" y="27"/>
                      <a:pt x="10" y="27"/>
                      <a:pt x="10" y="27"/>
                    </a:cubicBezTo>
                    <a:cubicBezTo>
                      <a:pt x="10" y="27"/>
                      <a:pt x="10" y="28"/>
                      <a:pt x="9" y="28"/>
                    </a:cubicBezTo>
                    <a:cubicBezTo>
                      <a:pt x="10" y="29"/>
                      <a:pt x="9" y="28"/>
                      <a:pt x="9" y="29"/>
                    </a:cubicBezTo>
                    <a:cubicBezTo>
                      <a:pt x="9" y="29"/>
                      <a:pt x="9" y="30"/>
                      <a:pt x="10" y="29"/>
                    </a:cubicBezTo>
                    <a:cubicBezTo>
                      <a:pt x="10" y="28"/>
                      <a:pt x="10" y="29"/>
                      <a:pt x="10" y="29"/>
                    </a:cubicBezTo>
                    <a:cubicBezTo>
                      <a:pt x="12" y="28"/>
                      <a:pt x="10" y="29"/>
                      <a:pt x="10" y="29"/>
                    </a:cubicBezTo>
                    <a:cubicBezTo>
                      <a:pt x="10" y="30"/>
                      <a:pt x="10" y="29"/>
                      <a:pt x="11" y="29"/>
                    </a:cubicBezTo>
                    <a:cubicBezTo>
                      <a:pt x="11" y="29"/>
                      <a:pt x="11" y="29"/>
                      <a:pt x="11" y="30"/>
                    </a:cubicBezTo>
                    <a:cubicBezTo>
                      <a:pt x="10" y="30"/>
                      <a:pt x="9" y="30"/>
                      <a:pt x="10" y="30"/>
                    </a:cubicBezTo>
                    <a:cubicBezTo>
                      <a:pt x="10" y="30"/>
                      <a:pt x="10" y="31"/>
                      <a:pt x="10" y="31"/>
                    </a:cubicBezTo>
                    <a:cubicBezTo>
                      <a:pt x="8" y="32"/>
                      <a:pt x="9" y="32"/>
                      <a:pt x="9" y="31"/>
                    </a:cubicBezTo>
                    <a:cubicBezTo>
                      <a:pt x="10" y="31"/>
                      <a:pt x="10" y="31"/>
                      <a:pt x="10" y="32"/>
                    </a:cubicBezTo>
                    <a:cubicBezTo>
                      <a:pt x="9" y="32"/>
                      <a:pt x="9" y="32"/>
                      <a:pt x="9" y="32"/>
                    </a:cubicBezTo>
                    <a:cubicBezTo>
                      <a:pt x="9" y="33"/>
                      <a:pt x="9" y="33"/>
                      <a:pt x="9" y="33"/>
                    </a:cubicBezTo>
                    <a:cubicBezTo>
                      <a:pt x="10" y="32"/>
                      <a:pt x="11" y="31"/>
                      <a:pt x="9" y="33"/>
                    </a:cubicBezTo>
                    <a:cubicBezTo>
                      <a:pt x="9" y="34"/>
                      <a:pt x="9" y="34"/>
                      <a:pt x="9" y="34"/>
                    </a:cubicBezTo>
                    <a:cubicBezTo>
                      <a:pt x="9" y="34"/>
                      <a:pt x="10" y="34"/>
                      <a:pt x="10" y="34"/>
                    </a:cubicBezTo>
                    <a:cubicBezTo>
                      <a:pt x="11" y="33"/>
                      <a:pt x="11" y="34"/>
                      <a:pt x="10" y="34"/>
                    </a:cubicBezTo>
                    <a:cubicBezTo>
                      <a:pt x="10" y="34"/>
                      <a:pt x="10" y="35"/>
                      <a:pt x="10" y="35"/>
                    </a:cubicBezTo>
                    <a:cubicBezTo>
                      <a:pt x="9" y="35"/>
                      <a:pt x="9" y="35"/>
                      <a:pt x="9" y="35"/>
                    </a:cubicBezTo>
                    <a:cubicBezTo>
                      <a:pt x="9" y="36"/>
                      <a:pt x="9" y="36"/>
                      <a:pt x="9" y="37"/>
                    </a:cubicBezTo>
                    <a:cubicBezTo>
                      <a:pt x="9" y="39"/>
                      <a:pt x="8" y="38"/>
                      <a:pt x="8" y="39"/>
                    </a:cubicBezTo>
                    <a:cubicBezTo>
                      <a:pt x="8" y="39"/>
                      <a:pt x="8" y="40"/>
                      <a:pt x="9" y="39"/>
                    </a:cubicBezTo>
                    <a:cubicBezTo>
                      <a:pt x="9" y="39"/>
                      <a:pt x="9" y="39"/>
                      <a:pt x="9" y="39"/>
                    </a:cubicBezTo>
                    <a:cubicBezTo>
                      <a:pt x="10" y="39"/>
                      <a:pt x="10" y="39"/>
                      <a:pt x="10" y="39"/>
                    </a:cubicBezTo>
                    <a:cubicBezTo>
                      <a:pt x="11" y="39"/>
                      <a:pt x="10" y="38"/>
                      <a:pt x="10" y="38"/>
                    </a:cubicBezTo>
                    <a:cubicBezTo>
                      <a:pt x="9" y="38"/>
                      <a:pt x="9" y="38"/>
                      <a:pt x="10" y="38"/>
                    </a:cubicBezTo>
                    <a:cubicBezTo>
                      <a:pt x="10" y="38"/>
                      <a:pt x="10" y="38"/>
                      <a:pt x="10" y="38"/>
                    </a:cubicBezTo>
                    <a:cubicBezTo>
                      <a:pt x="10" y="37"/>
                      <a:pt x="10" y="37"/>
                      <a:pt x="10" y="37"/>
                    </a:cubicBezTo>
                    <a:cubicBezTo>
                      <a:pt x="10" y="36"/>
                      <a:pt x="11" y="37"/>
                      <a:pt x="11" y="36"/>
                    </a:cubicBezTo>
                    <a:cubicBezTo>
                      <a:pt x="11" y="36"/>
                      <a:pt x="11" y="35"/>
                      <a:pt x="11" y="35"/>
                    </a:cubicBezTo>
                    <a:cubicBezTo>
                      <a:pt x="11" y="34"/>
                      <a:pt x="12" y="35"/>
                      <a:pt x="12" y="34"/>
                    </a:cubicBezTo>
                    <a:cubicBezTo>
                      <a:pt x="12" y="34"/>
                      <a:pt x="12" y="34"/>
                      <a:pt x="12" y="33"/>
                    </a:cubicBezTo>
                    <a:cubicBezTo>
                      <a:pt x="11" y="33"/>
                      <a:pt x="11" y="33"/>
                      <a:pt x="11" y="33"/>
                    </a:cubicBezTo>
                    <a:cubicBezTo>
                      <a:pt x="11" y="33"/>
                      <a:pt x="11" y="32"/>
                      <a:pt x="11" y="32"/>
                    </a:cubicBezTo>
                    <a:cubicBezTo>
                      <a:pt x="11" y="32"/>
                      <a:pt x="11" y="32"/>
                      <a:pt x="11" y="31"/>
                    </a:cubicBezTo>
                    <a:cubicBezTo>
                      <a:pt x="11" y="31"/>
                      <a:pt x="11" y="31"/>
                      <a:pt x="11" y="32"/>
                    </a:cubicBezTo>
                    <a:cubicBezTo>
                      <a:pt x="12" y="32"/>
                      <a:pt x="11" y="31"/>
                      <a:pt x="12" y="31"/>
                    </a:cubicBezTo>
                    <a:cubicBezTo>
                      <a:pt x="12" y="31"/>
                      <a:pt x="12" y="30"/>
                      <a:pt x="13" y="30"/>
                    </a:cubicBezTo>
                    <a:cubicBezTo>
                      <a:pt x="14" y="30"/>
                      <a:pt x="13" y="30"/>
                      <a:pt x="13" y="30"/>
                    </a:cubicBezTo>
                    <a:cubicBezTo>
                      <a:pt x="13" y="31"/>
                      <a:pt x="12" y="30"/>
                      <a:pt x="12" y="32"/>
                    </a:cubicBezTo>
                    <a:cubicBezTo>
                      <a:pt x="12" y="32"/>
                      <a:pt x="12" y="32"/>
                      <a:pt x="12" y="32"/>
                    </a:cubicBezTo>
                    <a:cubicBezTo>
                      <a:pt x="11" y="33"/>
                      <a:pt x="12" y="33"/>
                      <a:pt x="12" y="33"/>
                    </a:cubicBezTo>
                    <a:cubicBezTo>
                      <a:pt x="13" y="34"/>
                      <a:pt x="13" y="33"/>
                      <a:pt x="13" y="33"/>
                    </a:cubicBezTo>
                    <a:cubicBezTo>
                      <a:pt x="12" y="33"/>
                      <a:pt x="13" y="32"/>
                      <a:pt x="13" y="32"/>
                    </a:cubicBezTo>
                    <a:cubicBezTo>
                      <a:pt x="13" y="32"/>
                      <a:pt x="13" y="32"/>
                      <a:pt x="13" y="32"/>
                    </a:cubicBezTo>
                    <a:cubicBezTo>
                      <a:pt x="14" y="33"/>
                      <a:pt x="14" y="33"/>
                      <a:pt x="14" y="32"/>
                    </a:cubicBezTo>
                    <a:cubicBezTo>
                      <a:pt x="14" y="32"/>
                      <a:pt x="14" y="32"/>
                      <a:pt x="14" y="33"/>
                    </a:cubicBezTo>
                    <a:cubicBezTo>
                      <a:pt x="14" y="33"/>
                      <a:pt x="14" y="33"/>
                      <a:pt x="15" y="33"/>
                    </a:cubicBezTo>
                    <a:cubicBezTo>
                      <a:pt x="15" y="33"/>
                      <a:pt x="15" y="33"/>
                      <a:pt x="15" y="33"/>
                    </a:cubicBezTo>
                    <a:cubicBezTo>
                      <a:pt x="15" y="32"/>
                      <a:pt x="15" y="32"/>
                      <a:pt x="15" y="32"/>
                    </a:cubicBezTo>
                    <a:cubicBezTo>
                      <a:pt x="15" y="32"/>
                      <a:pt x="14" y="31"/>
                      <a:pt x="15" y="32"/>
                    </a:cubicBezTo>
                    <a:cubicBezTo>
                      <a:pt x="15" y="30"/>
                      <a:pt x="15" y="31"/>
                      <a:pt x="16" y="32"/>
                    </a:cubicBezTo>
                    <a:cubicBezTo>
                      <a:pt x="16" y="32"/>
                      <a:pt x="17" y="31"/>
                      <a:pt x="17" y="32"/>
                    </a:cubicBezTo>
                    <a:cubicBezTo>
                      <a:pt x="17" y="32"/>
                      <a:pt x="17" y="32"/>
                      <a:pt x="17" y="32"/>
                    </a:cubicBezTo>
                    <a:cubicBezTo>
                      <a:pt x="18" y="32"/>
                      <a:pt x="18" y="33"/>
                      <a:pt x="17" y="33"/>
                    </a:cubicBezTo>
                    <a:cubicBezTo>
                      <a:pt x="17" y="33"/>
                      <a:pt x="17" y="32"/>
                      <a:pt x="16" y="32"/>
                    </a:cubicBezTo>
                    <a:cubicBezTo>
                      <a:pt x="16" y="32"/>
                      <a:pt x="16" y="32"/>
                      <a:pt x="15" y="32"/>
                    </a:cubicBezTo>
                    <a:cubicBezTo>
                      <a:pt x="16" y="33"/>
                      <a:pt x="15" y="32"/>
                      <a:pt x="15" y="33"/>
                    </a:cubicBezTo>
                    <a:cubicBezTo>
                      <a:pt x="16" y="34"/>
                      <a:pt x="15" y="33"/>
                      <a:pt x="16" y="34"/>
                    </a:cubicBezTo>
                    <a:cubicBezTo>
                      <a:pt x="16" y="35"/>
                      <a:pt x="15" y="34"/>
                      <a:pt x="15" y="35"/>
                    </a:cubicBezTo>
                    <a:cubicBezTo>
                      <a:pt x="15" y="35"/>
                      <a:pt x="16" y="35"/>
                      <a:pt x="16" y="36"/>
                    </a:cubicBezTo>
                    <a:cubicBezTo>
                      <a:pt x="16" y="36"/>
                      <a:pt x="17" y="36"/>
                      <a:pt x="17" y="36"/>
                    </a:cubicBezTo>
                    <a:cubicBezTo>
                      <a:pt x="17" y="36"/>
                      <a:pt x="17" y="37"/>
                      <a:pt x="17" y="37"/>
                    </a:cubicBezTo>
                    <a:cubicBezTo>
                      <a:pt x="18" y="37"/>
                      <a:pt x="17" y="38"/>
                      <a:pt x="17" y="38"/>
                    </a:cubicBezTo>
                    <a:cubicBezTo>
                      <a:pt x="16" y="38"/>
                      <a:pt x="16" y="38"/>
                      <a:pt x="16" y="38"/>
                    </a:cubicBezTo>
                    <a:cubicBezTo>
                      <a:pt x="17" y="39"/>
                      <a:pt x="16" y="39"/>
                      <a:pt x="16" y="39"/>
                    </a:cubicBezTo>
                    <a:cubicBezTo>
                      <a:pt x="16" y="40"/>
                      <a:pt x="15" y="40"/>
                      <a:pt x="15" y="40"/>
                    </a:cubicBezTo>
                    <a:cubicBezTo>
                      <a:pt x="15" y="41"/>
                      <a:pt x="15" y="40"/>
                      <a:pt x="15" y="41"/>
                    </a:cubicBezTo>
                    <a:cubicBezTo>
                      <a:pt x="15" y="41"/>
                      <a:pt x="15" y="41"/>
                      <a:pt x="15" y="41"/>
                    </a:cubicBezTo>
                    <a:cubicBezTo>
                      <a:pt x="14" y="42"/>
                      <a:pt x="14" y="42"/>
                      <a:pt x="14" y="43"/>
                    </a:cubicBezTo>
                    <a:cubicBezTo>
                      <a:pt x="14" y="43"/>
                      <a:pt x="15" y="44"/>
                      <a:pt x="14" y="43"/>
                    </a:cubicBezTo>
                    <a:cubicBezTo>
                      <a:pt x="15" y="44"/>
                      <a:pt x="14" y="44"/>
                      <a:pt x="14" y="44"/>
                    </a:cubicBezTo>
                    <a:cubicBezTo>
                      <a:pt x="14" y="43"/>
                      <a:pt x="14" y="42"/>
                      <a:pt x="13" y="43"/>
                    </a:cubicBezTo>
                    <a:cubicBezTo>
                      <a:pt x="13" y="43"/>
                      <a:pt x="13" y="43"/>
                      <a:pt x="13" y="44"/>
                    </a:cubicBezTo>
                    <a:cubicBezTo>
                      <a:pt x="13" y="44"/>
                      <a:pt x="13" y="44"/>
                      <a:pt x="13" y="45"/>
                    </a:cubicBezTo>
                    <a:cubicBezTo>
                      <a:pt x="13" y="45"/>
                      <a:pt x="14" y="45"/>
                      <a:pt x="14" y="45"/>
                    </a:cubicBezTo>
                    <a:cubicBezTo>
                      <a:pt x="14" y="45"/>
                      <a:pt x="14" y="46"/>
                      <a:pt x="14" y="46"/>
                    </a:cubicBezTo>
                    <a:cubicBezTo>
                      <a:pt x="15" y="46"/>
                      <a:pt x="15" y="46"/>
                      <a:pt x="15" y="46"/>
                    </a:cubicBezTo>
                    <a:cubicBezTo>
                      <a:pt x="14" y="46"/>
                      <a:pt x="15" y="47"/>
                      <a:pt x="16" y="47"/>
                    </a:cubicBezTo>
                    <a:cubicBezTo>
                      <a:pt x="16" y="47"/>
                      <a:pt x="15" y="47"/>
                      <a:pt x="16" y="47"/>
                    </a:cubicBezTo>
                    <a:cubicBezTo>
                      <a:pt x="16" y="46"/>
                      <a:pt x="15" y="46"/>
                      <a:pt x="15" y="46"/>
                    </a:cubicBezTo>
                    <a:cubicBezTo>
                      <a:pt x="15" y="45"/>
                      <a:pt x="15" y="46"/>
                      <a:pt x="15" y="45"/>
                    </a:cubicBezTo>
                    <a:cubicBezTo>
                      <a:pt x="15" y="45"/>
                      <a:pt x="16" y="45"/>
                      <a:pt x="15" y="45"/>
                    </a:cubicBezTo>
                    <a:cubicBezTo>
                      <a:pt x="15" y="44"/>
                      <a:pt x="16" y="44"/>
                      <a:pt x="16" y="45"/>
                    </a:cubicBezTo>
                    <a:cubicBezTo>
                      <a:pt x="16" y="45"/>
                      <a:pt x="17" y="45"/>
                      <a:pt x="17" y="45"/>
                    </a:cubicBezTo>
                    <a:cubicBezTo>
                      <a:pt x="18" y="46"/>
                      <a:pt x="18" y="46"/>
                      <a:pt x="18" y="46"/>
                    </a:cubicBezTo>
                    <a:cubicBezTo>
                      <a:pt x="19" y="46"/>
                      <a:pt x="19" y="47"/>
                      <a:pt x="20" y="46"/>
                    </a:cubicBezTo>
                    <a:cubicBezTo>
                      <a:pt x="20" y="46"/>
                      <a:pt x="19" y="46"/>
                      <a:pt x="20" y="46"/>
                    </a:cubicBezTo>
                    <a:cubicBezTo>
                      <a:pt x="20" y="46"/>
                      <a:pt x="20" y="46"/>
                      <a:pt x="20" y="45"/>
                    </a:cubicBezTo>
                    <a:cubicBezTo>
                      <a:pt x="19" y="45"/>
                      <a:pt x="20" y="45"/>
                      <a:pt x="20" y="44"/>
                    </a:cubicBezTo>
                    <a:cubicBezTo>
                      <a:pt x="20" y="44"/>
                      <a:pt x="20" y="44"/>
                      <a:pt x="20" y="45"/>
                    </a:cubicBezTo>
                    <a:cubicBezTo>
                      <a:pt x="21" y="44"/>
                      <a:pt x="21" y="45"/>
                      <a:pt x="21" y="45"/>
                    </a:cubicBezTo>
                    <a:cubicBezTo>
                      <a:pt x="21" y="45"/>
                      <a:pt x="22" y="46"/>
                      <a:pt x="22" y="46"/>
                    </a:cubicBezTo>
                    <a:cubicBezTo>
                      <a:pt x="22" y="44"/>
                      <a:pt x="22" y="45"/>
                      <a:pt x="22" y="45"/>
                    </a:cubicBezTo>
                    <a:cubicBezTo>
                      <a:pt x="22" y="46"/>
                      <a:pt x="22" y="45"/>
                      <a:pt x="23" y="46"/>
                    </a:cubicBezTo>
                    <a:cubicBezTo>
                      <a:pt x="23" y="46"/>
                      <a:pt x="23" y="45"/>
                      <a:pt x="23" y="45"/>
                    </a:cubicBezTo>
                    <a:cubicBezTo>
                      <a:pt x="23" y="45"/>
                      <a:pt x="24" y="45"/>
                      <a:pt x="24" y="45"/>
                    </a:cubicBezTo>
                    <a:cubicBezTo>
                      <a:pt x="25" y="44"/>
                      <a:pt x="24" y="45"/>
                      <a:pt x="25" y="45"/>
                    </a:cubicBezTo>
                    <a:cubicBezTo>
                      <a:pt x="25" y="45"/>
                      <a:pt x="26" y="45"/>
                      <a:pt x="26" y="44"/>
                    </a:cubicBezTo>
                    <a:cubicBezTo>
                      <a:pt x="26" y="43"/>
                      <a:pt x="26" y="43"/>
                      <a:pt x="26" y="43"/>
                    </a:cubicBezTo>
                    <a:cubicBezTo>
                      <a:pt x="26" y="43"/>
                      <a:pt x="26" y="44"/>
                      <a:pt x="26" y="44"/>
                    </a:cubicBezTo>
                    <a:cubicBezTo>
                      <a:pt x="27" y="44"/>
                      <a:pt x="27" y="44"/>
                      <a:pt x="27" y="44"/>
                    </a:cubicBezTo>
                    <a:cubicBezTo>
                      <a:pt x="27" y="44"/>
                      <a:pt x="27" y="43"/>
                      <a:pt x="28" y="43"/>
                    </a:cubicBezTo>
                    <a:cubicBezTo>
                      <a:pt x="28" y="43"/>
                      <a:pt x="28" y="43"/>
                      <a:pt x="29" y="43"/>
                    </a:cubicBezTo>
                    <a:cubicBezTo>
                      <a:pt x="30" y="44"/>
                      <a:pt x="29" y="44"/>
                      <a:pt x="28" y="44"/>
                    </a:cubicBezTo>
                    <a:cubicBezTo>
                      <a:pt x="28" y="44"/>
                      <a:pt x="27" y="44"/>
                      <a:pt x="27" y="45"/>
                    </a:cubicBezTo>
                    <a:cubicBezTo>
                      <a:pt x="27" y="45"/>
                      <a:pt x="27" y="45"/>
                      <a:pt x="26" y="45"/>
                    </a:cubicBezTo>
                    <a:cubicBezTo>
                      <a:pt x="26" y="46"/>
                      <a:pt x="26" y="45"/>
                      <a:pt x="26" y="46"/>
                    </a:cubicBezTo>
                    <a:cubicBezTo>
                      <a:pt x="26" y="46"/>
                      <a:pt x="26" y="46"/>
                      <a:pt x="26" y="47"/>
                    </a:cubicBezTo>
                    <a:cubicBezTo>
                      <a:pt x="25" y="47"/>
                      <a:pt x="26" y="48"/>
                      <a:pt x="25" y="48"/>
                    </a:cubicBezTo>
                    <a:cubicBezTo>
                      <a:pt x="25" y="48"/>
                      <a:pt x="25" y="49"/>
                      <a:pt x="26" y="49"/>
                    </a:cubicBezTo>
                    <a:cubicBezTo>
                      <a:pt x="26" y="49"/>
                      <a:pt x="26" y="50"/>
                      <a:pt x="27" y="50"/>
                    </a:cubicBezTo>
                    <a:cubicBezTo>
                      <a:pt x="28" y="51"/>
                      <a:pt x="26" y="51"/>
                      <a:pt x="27" y="51"/>
                    </a:cubicBezTo>
                    <a:cubicBezTo>
                      <a:pt x="27" y="51"/>
                      <a:pt x="28" y="52"/>
                      <a:pt x="28" y="52"/>
                    </a:cubicBezTo>
                    <a:cubicBezTo>
                      <a:pt x="29" y="51"/>
                      <a:pt x="29" y="51"/>
                      <a:pt x="28" y="52"/>
                    </a:cubicBezTo>
                    <a:cubicBezTo>
                      <a:pt x="28" y="52"/>
                      <a:pt x="28" y="53"/>
                      <a:pt x="28" y="53"/>
                    </a:cubicBezTo>
                    <a:cubicBezTo>
                      <a:pt x="28" y="53"/>
                      <a:pt x="28" y="53"/>
                      <a:pt x="29" y="54"/>
                    </a:cubicBezTo>
                    <a:cubicBezTo>
                      <a:pt x="29" y="54"/>
                      <a:pt x="30" y="53"/>
                      <a:pt x="30" y="52"/>
                    </a:cubicBezTo>
                    <a:cubicBezTo>
                      <a:pt x="29" y="51"/>
                      <a:pt x="30" y="52"/>
                      <a:pt x="30" y="52"/>
                    </a:cubicBezTo>
                    <a:cubicBezTo>
                      <a:pt x="30" y="52"/>
                      <a:pt x="31" y="52"/>
                      <a:pt x="31" y="52"/>
                    </a:cubicBezTo>
                    <a:cubicBezTo>
                      <a:pt x="32" y="51"/>
                      <a:pt x="31" y="53"/>
                      <a:pt x="32" y="53"/>
                    </a:cubicBezTo>
                    <a:cubicBezTo>
                      <a:pt x="32" y="53"/>
                      <a:pt x="32" y="53"/>
                      <a:pt x="31" y="53"/>
                    </a:cubicBezTo>
                    <a:cubicBezTo>
                      <a:pt x="31" y="53"/>
                      <a:pt x="31" y="53"/>
                      <a:pt x="31" y="54"/>
                    </a:cubicBezTo>
                    <a:cubicBezTo>
                      <a:pt x="32" y="55"/>
                      <a:pt x="30" y="54"/>
                      <a:pt x="30" y="54"/>
                    </a:cubicBezTo>
                    <a:cubicBezTo>
                      <a:pt x="30" y="55"/>
                      <a:pt x="30" y="55"/>
                      <a:pt x="30" y="55"/>
                    </a:cubicBezTo>
                    <a:cubicBezTo>
                      <a:pt x="30" y="55"/>
                      <a:pt x="30" y="55"/>
                      <a:pt x="30" y="56"/>
                    </a:cubicBezTo>
                    <a:cubicBezTo>
                      <a:pt x="30" y="56"/>
                      <a:pt x="30" y="57"/>
                      <a:pt x="30" y="57"/>
                    </a:cubicBezTo>
                    <a:cubicBezTo>
                      <a:pt x="31" y="57"/>
                      <a:pt x="31" y="57"/>
                      <a:pt x="30" y="58"/>
                    </a:cubicBezTo>
                    <a:cubicBezTo>
                      <a:pt x="30" y="58"/>
                      <a:pt x="30" y="58"/>
                      <a:pt x="30" y="59"/>
                    </a:cubicBezTo>
                    <a:cubicBezTo>
                      <a:pt x="29" y="59"/>
                      <a:pt x="29" y="59"/>
                      <a:pt x="29" y="59"/>
                    </a:cubicBezTo>
                    <a:cubicBezTo>
                      <a:pt x="30" y="59"/>
                      <a:pt x="30" y="59"/>
                      <a:pt x="30" y="60"/>
                    </a:cubicBezTo>
                    <a:cubicBezTo>
                      <a:pt x="30" y="61"/>
                      <a:pt x="31" y="61"/>
                      <a:pt x="31" y="61"/>
                    </a:cubicBezTo>
                    <a:cubicBezTo>
                      <a:pt x="34" y="62"/>
                      <a:pt x="31" y="62"/>
                      <a:pt x="31" y="62"/>
                    </a:cubicBezTo>
                    <a:cubicBezTo>
                      <a:pt x="31" y="62"/>
                      <a:pt x="30" y="61"/>
                      <a:pt x="30" y="60"/>
                    </a:cubicBezTo>
                    <a:cubicBezTo>
                      <a:pt x="30" y="60"/>
                      <a:pt x="30" y="60"/>
                      <a:pt x="30" y="60"/>
                    </a:cubicBezTo>
                    <a:cubicBezTo>
                      <a:pt x="30" y="60"/>
                      <a:pt x="28" y="60"/>
                      <a:pt x="29" y="60"/>
                    </a:cubicBezTo>
                    <a:cubicBezTo>
                      <a:pt x="29" y="61"/>
                      <a:pt x="30" y="61"/>
                      <a:pt x="30" y="62"/>
                    </a:cubicBezTo>
                    <a:cubicBezTo>
                      <a:pt x="29" y="62"/>
                      <a:pt x="29" y="61"/>
                      <a:pt x="28" y="61"/>
                    </a:cubicBezTo>
                    <a:cubicBezTo>
                      <a:pt x="28" y="61"/>
                      <a:pt x="27" y="61"/>
                      <a:pt x="26" y="61"/>
                    </a:cubicBezTo>
                    <a:cubicBezTo>
                      <a:pt x="25" y="62"/>
                      <a:pt x="27" y="63"/>
                      <a:pt x="25" y="61"/>
                    </a:cubicBezTo>
                    <a:cubicBezTo>
                      <a:pt x="24" y="61"/>
                      <a:pt x="24" y="61"/>
                      <a:pt x="23" y="61"/>
                    </a:cubicBezTo>
                    <a:cubicBezTo>
                      <a:pt x="24" y="61"/>
                      <a:pt x="25" y="62"/>
                      <a:pt x="23" y="62"/>
                    </a:cubicBezTo>
                    <a:cubicBezTo>
                      <a:pt x="22" y="62"/>
                      <a:pt x="22" y="63"/>
                      <a:pt x="22" y="63"/>
                    </a:cubicBezTo>
                    <a:cubicBezTo>
                      <a:pt x="22" y="62"/>
                      <a:pt x="22" y="62"/>
                      <a:pt x="22" y="62"/>
                    </a:cubicBezTo>
                    <a:cubicBezTo>
                      <a:pt x="22" y="62"/>
                      <a:pt x="22" y="61"/>
                      <a:pt x="22" y="61"/>
                    </a:cubicBezTo>
                    <a:cubicBezTo>
                      <a:pt x="21" y="61"/>
                      <a:pt x="21" y="62"/>
                      <a:pt x="21" y="61"/>
                    </a:cubicBezTo>
                    <a:cubicBezTo>
                      <a:pt x="21" y="61"/>
                      <a:pt x="20" y="61"/>
                      <a:pt x="20" y="61"/>
                    </a:cubicBezTo>
                    <a:cubicBezTo>
                      <a:pt x="21" y="60"/>
                      <a:pt x="20" y="60"/>
                      <a:pt x="20" y="60"/>
                    </a:cubicBezTo>
                    <a:cubicBezTo>
                      <a:pt x="20" y="60"/>
                      <a:pt x="19" y="60"/>
                      <a:pt x="19" y="60"/>
                    </a:cubicBezTo>
                    <a:cubicBezTo>
                      <a:pt x="19" y="60"/>
                      <a:pt x="19" y="60"/>
                      <a:pt x="18" y="60"/>
                    </a:cubicBezTo>
                    <a:cubicBezTo>
                      <a:pt x="17" y="60"/>
                      <a:pt x="18" y="61"/>
                      <a:pt x="18" y="61"/>
                    </a:cubicBezTo>
                    <a:cubicBezTo>
                      <a:pt x="18" y="61"/>
                      <a:pt x="17" y="61"/>
                      <a:pt x="17" y="61"/>
                    </a:cubicBezTo>
                    <a:cubicBezTo>
                      <a:pt x="17" y="62"/>
                      <a:pt x="18" y="61"/>
                      <a:pt x="18" y="62"/>
                    </a:cubicBezTo>
                    <a:cubicBezTo>
                      <a:pt x="17" y="62"/>
                      <a:pt x="18" y="62"/>
                      <a:pt x="18" y="63"/>
                    </a:cubicBezTo>
                    <a:cubicBezTo>
                      <a:pt x="18" y="63"/>
                      <a:pt x="19" y="63"/>
                      <a:pt x="20" y="63"/>
                    </a:cubicBezTo>
                    <a:cubicBezTo>
                      <a:pt x="20" y="63"/>
                      <a:pt x="22" y="62"/>
                      <a:pt x="20" y="64"/>
                    </a:cubicBezTo>
                    <a:cubicBezTo>
                      <a:pt x="20" y="64"/>
                      <a:pt x="20" y="65"/>
                      <a:pt x="19" y="65"/>
                    </a:cubicBezTo>
                    <a:cubicBezTo>
                      <a:pt x="19" y="65"/>
                      <a:pt x="18" y="65"/>
                      <a:pt x="18" y="65"/>
                    </a:cubicBezTo>
                    <a:cubicBezTo>
                      <a:pt x="18" y="65"/>
                      <a:pt x="17" y="65"/>
                      <a:pt x="17" y="66"/>
                    </a:cubicBezTo>
                    <a:cubicBezTo>
                      <a:pt x="17" y="66"/>
                      <a:pt x="16" y="66"/>
                      <a:pt x="16" y="67"/>
                    </a:cubicBezTo>
                    <a:cubicBezTo>
                      <a:pt x="17" y="67"/>
                      <a:pt x="17" y="67"/>
                      <a:pt x="17" y="67"/>
                    </a:cubicBezTo>
                    <a:cubicBezTo>
                      <a:pt x="18" y="66"/>
                      <a:pt x="18" y="68"/>
                      <a:pt x="19" y="67"/>
                    </a:cubicBezTo>
                    <a:cubicBezTo>
                      <a:pt x="19" y="67"/>
                      <a:pt x="18" y="66"/>
                      <a:pt x="19" y="66"/>
                    </a:cubicBezTo>
                    <a:cubicBezTo>
                      <a:pt x="19" y="66"/>
                      <a:pt x="20" y="66"/>
                      <a:pt x="20" y="66"/>
                    </a:cubicBezTo>
                    <a:cubicBezTo>
                      <a:pt x="21" y="66"/>
                      <a:pt x="22" y="66"/>
                      <a:pt x="21" y="66"/>
                    </a:cubicBezTo>
                    <a:cubicBezTo>
                      <a:pt x="21" y="67"/>
                      <a:pt x="21" y="67"/>
                      <a:pt x="22" y="67"/>
                    </a:cubicBezTo>
                    <a:cubicBezTo>
                      <a:pt x="22" y="68"/>
                      <a:pt x="22" y="68"/>
                      <a:pt x="21" y="68"/>
                    </a:cubicBezTo>
                    <a:cubicBezTo>
                      <a:pt x="21" y="69"/>
                      <a:pt x="21" y="69"/>
                      <a:pt x="22" y="70"/>
                    </a:cubicBezTo>
                    <a:cubicBezTo>
                      <a:pt x="24" y="69"/>
                      <a:pt x="22" y="70"/>
                      <a:pt x="22" y="70"/>
                    </a:cubicBezTo>
                    <a:cubicBezTo>
                      <a:pt x="22" y="71"/>
                      <a:pt x="22" y="71"/>
                      <a:pt x="22" y="71"/>
                    </a:cubicBezTo>
                    <a:cubicBezTo>
                      <a:pt x="22" y="71"/>
                      <a:pt x="21" y="72"/>
                      <a:pt x="21" y="72"/>
                    </a:cubicBezTo>
                    <a:cubicBezTo>
                      <a:pt x="20" y="73"/>
                      <a:pt x="20" y="73"/>
                      <a:pt x="19" y="73"/>
                    </a:cubicBezTo>
                    <a:cubicBezTo>
                      <a:pt x="19" y="73"/>
                      <a:pt x="19" y="74"/>
                      <a:pt x="18" y="74"/>
                    </a:cubicBezTo>
                    <a:cubicBezTo>
                      <a:pt x="18" y="74"/>
                      <a:pt x="18" y="74"/>
                      <a:pt x="17" y="74"/>
                    </a:cubicBezTo>
                    <a:cubicBezTo>
                      <a:pt x="17" y="74"/>
                      <a:pt x="16" y="74"/>
                      <a:pt x="16" y="74"/>
                    </a:cubicBezTo>
                    <a:cubicBezTo>
                      <a:pt x="17" y="74"/>
                      <a:pt x="16" y="75"/>
                      <a:pt x="16" y="75"/>
                    </a:cubicBezTo>
                    <a:cubicBezTo>
                      <a:pt x="16" y="74"/>
                      <a:pt x="16" y="75"/>
                      <a:pt x="15" y="75"/>
                    </a:cubicBezTo>
                    <a:cubicBezTo>
                      <a:pt x="15" y="75"/>
                      <a:pt x="15" y="75"/>
                      <a:pt x="15" y="75"/>
                    </a:cubicBezTo>
                    <a:cubicBezTo>
                      <a:pt x="14" y="75"/>
                      <a:pt x="15" y="75"/>
                      <a:pt x="14" y="75"/>
                    </a:cubicBezTo>
                    <a:cubicBezTo>
                      <a:pt x="14" y="75"/>
                      <a:pt x="14" y="75"/>
                      <a:pt x="13" y="75"/>
                    </a:cubicBezTo>
                    <a:cubicBezTo>
                      <a:pt x="13" y="75"/>
                      <a:pt x="15" y="76"/>
                      <a:pt x="13" y="76"/>
                    </a:cubicBezTo>
                    <a:cubicBezTo>
                      <a:pt x="12" y="76"/>
                      <a:pt x="12" y="76"/>
                      <a:pt x="12" y="77"/>
                    </a:cubicBezTo>
                    <a:cubicBezTo>
                      <a:pt x="12" y="77"/>
                      <a:pt x="13" y="77"/>
                      <a:pt x="13" y="77"/>
                    </a:cubicBezTo>
                    <a:cubicBezTo>
                      <a:pt x="14" y="77"/>
                      <a:pt x="14" y="78"/>
                      <a:pt x="13" y="78"/>
                    </a:cubicBezTo>
                    <a:cubicBezTo>
                      <a:pt x="13" y="78"/>
                      <a:pt x="13" y="78"/>
                      <a:pt x="12" y="78"/>
                    </a:cubicBezTo>
                    <a:cubicBezTo>
                      <a:pt x="12" y="78"/>
                      <a:pt x="13" y="78"/>
                      <a:pt x="13" y="79"/>
                    </a:cubicBezTo>
                    <a:cubicBezTo>
                      <a:pt x="13" y="79"/>
                      <a:pt x="13" y="79"/>
                      <a:pt x="13" y="79"/>
                    </a:cubicBezTo>
                    <a:cubicBezTo>
                      <a:pt x="13" y="78"/>
                      <a:pt x="13" y="78"/>
                      <a:pt x="14" y="78"/>
                    </a:cubicBezTo>
                    <a:cubicBezTo>
                      <a:pt x="14" y="78"/>
                      <a:pt x="14" y="78"/>
                      <a:pt x="15" y="78"/>
                    </a:cubicBezTo>
                    <a:cubicBezTo>
                      <a:pt x="15" y="78"/>
                      <a:pt x="15" y="79"/>
                      <a:pt x="14" y="79"/>
                    </a:cubicBezTo>
                    <a:cubicBezTo>
                      <a:pt x="13" y="78"/>
                      <a:pt x="14" y="79"/>
                      <a:pt x="14" y="79"/>
                    </a:cubicBezTo>
                    <a:cubicBezTo>
                      <a:pt x="14" y="79"/>
                      <a:pt x="14" y="80"/>
                      <a:pt x="14" y="79"/>
                    </a:cubicBezTo>
                    <a:cubicBezTo>
                      <a:pt x="15" y="79"/>
                      <a:pt x="15" y="80"/>
                      <a:pt x="15" y="79"/>
                    </a:cubicBezTo>
                    <a:cubicBezTo>
                      <a:pt x="16" y="79"/>
                      <a:pt x="16" y="80"/>
                      <a:pt x="16" y="79"/>
                    </a:cubicBezTo>
                    <a:cubicBezTo>
                      <a:pt x="16" y="79"/>
                      <a:pt x="17" y="79"/>
                      <a:pt x="17" y="79"/>
                    </a:cubicBezTo>
                    <a:cubicBezTo>
                      <a:pt x="17" y="79"/>
                      <a:pt x="17" y="79"/>
                      <a:pt x="17" y="79"/>
                    </a:cubicBezTo>
                    <a:cubicBezTo>
                      <a:pt x="17" y="79"/>
                      <a:pt x="17" y="78"/>
                      <a:pt x="17" y="78"/>
                    </a:cubicBezTo>
                    <a:cubicBezTo>
                      <a:pt x="18" y="78"/>
                      <a:pt x="19" y="78"/>
                      <a:pt x="19" y="78"/>
                    </a:cubicBezTo>
                    <a:cubicBezTo>
                      <a:pt x="19" y="79"/>
                      <a:pt x="20" y="79"/>
                      <a:pt x="20" y="79"/>
                    </a:cubicBezTo>
                    <a:cubicBezTo>
                      <a:pt x="20" y="79"/>
                      <a:pt x="21" y="79"/>
                      <a:pt x="21" y="79"/>
                    </a:cubicBezTo>
                    <a:cubicBezTo>
                      <a:pt x="21" y="79"/>
                      <a:pt x="20" y="79"/>
                      <a:pt x="20" y="80"/>
                    </a:cubicBezTo>
                    <a:cubicBezTo>
                      <a:pt x="20" y="80"/>
                      <a:pt x="20" y="80"/>
                      <a:pt x="20" y="80"/>
                    </a:cubicBezTo>
                    <a:cubicBezTo>
                      <a:pt x="21" y="80"/>
                      <a:pt x="20" y="81"/>
                      <a:pt x="20" y="81"/>
                    </a:cubicBezTo>
                    <a:cubicBezTo>
                      <a:pt x="21" y="80"/>
                      <a:pt x="21" y="80"/>
                      <a:pt x="21" y="80"/>
                    </a:cubicBezTo>
                    <a:cubicBezTo>
                      <a:pt x="21" y="80"/>
                      <a:pt x="21" y="80"/>
                      <a:pt x="22" y="80"/>
                    </a:cubicBezTo>
                    <a:cubicBezTo>
                      <a:pt x="22" y="80"/>
                      <a:pt x="22" y="80"/>
                      <a:pt x="22" y="80"/>
                    </a:cubicBezTo>
                    <a:cubicBezTo>
                      <a:pt x="23" y="80"/>
                      <a:pt x="22" y="79"/>
                      <a:pt x="23" y="79"/>
                    </a:cubicBezTo>
                    <a:cubicBezTo>
                      <a:pt x="24" y="79"/>
                      <a:pt x="23" y="80"/>
                      <a:pt x="24" y="80"/>
                    </a:cubicBezTo>
                    <a:cubicBezTo>
                      <a:pt x="24" y="80"/>
                      <a:pt x="24" y="81"/>
                      <a:pt x="25" y="81"/>
                    </a:cubicBezTo>
                    <a:cubicBezTo>
                      <a:pt x="26" y="81"/>
                      <a:pt x="26" y="82"/>
                      <a:pt x="27" y="82"/>
                    </a:cubicBezTo>
                    <a:cubicBezTo>
                      <a:pt x="27" y="82"/>
                      <a:pt x="27" y="82"/>
                      <a:pt x="28" y="82"/>
                    </a:cubicBezTo>
                    <a:cubicBezTo>
                      <a:pt x="28" y="82"/>
                      <a:pt x="29" y="82"/>
                      <a:pt x="29" y="82"/>
                    </a:cubicBezTo>
                    <a:cubicBezTo>
                      <a:pt x="29" y="81"/>
                      <a:pt x="30" y="81"/>
                      <a:pt x="30" y="81"/>
                    </a:cubicBezTo>
                    <a:cubicBezTo>
                      <a:pt x="31" y="81"/>
                      <a:pt x="32" y="80"/>
                      <a:pt x="32" y="80"/>
                    </a:cubicBezTo>
                    <a:cubicBezTo>
                      <a:pt x="32" y="80"/>
                      <a:pt x="35" y="78"/>
                      <a:pt x="33" y="81"/>
                    </a:cubicBezTo>
                    <a:cubicBezTo>
                      <a:pt x="33" y="81"/>
                      <a:pt x="32" y="81"/>
                      <a:pt x="32" y="81"/>
                    </a:cubicBezTo>
                    <a:cubicBezTo>
                      <a:pt x="31" y="82"/>
                      <a:pt x="30" y="82"/>
                      <a:pt x="30" y="83"/>
                    </a:cubicBezTo>
                    <a:cubicBezTo>
                      <a:pt x="30" y="83"/>
                      <a:pt x="30" y="83"/>
                      <a:pt x="30" y="84"/>
                    </a:cubicBezTo>
                    <a:cubicBezTo>
                      <a:pt x="31" y="84"/>
                      <a:pt x="30" y="83"/>
                      <a:pt x="29" y="84"/>
                    </a:cubicBezTo>
                    <a:cubicBezTo>
                      <a:pt x="28" y="84"/>
                      <a:pt x="29" y="85"/>
                      <a:pt x="27" y="84"/>
                    </a:cubicBezTo>
                    <a:cubicBezTo>
                      <a:pt x="27" y="84"/>
                      <a:pt x="27" y="84"/>
                      <a:pt x="27" y="84"/>
                    </a:cubicBezTo>
                    <a:cubicBezTo>
                      <a:pt x="26" y="84"/>
                      <a:pt x="26" y="83"/>
                      <a:pt x="25" y="84"/>
                    </a:cubicBezTo>
                    <a:cubicBezTo>
                      <a:pt x="24" y="84"/>
                      <a:pt x="24" y="83"/>
                      <a:pt x="22" y="84"/>
                    </a:cubicBezTo>
                    <a:cubicBezTo>
                      <a:pt x="22" y="84"/>
                      <a:pt x="22" y="84"/>
                      <a:pt x="21" y="84"/>
                    </a:cubicBezTo>
                    <a:cubicBezTo>
                      <a:pt x="21" y="84"/>
                      <a:pt x="21" y="84"/>
                      <a:pt x="20" y="84"/>
                    </a:cubicBezTo>
                    <a:cubicBezTo>
                      <a:pt x="20" y="85"/>
                      <a:pt x="21" y="84"/>
                      <a:pt x="21" y="85"/>
                    </a:cubicBezTo>
                    <a:cubicBezTo>
                      <a:pt x="21" y="85"/>
                      <a:pt x="20" y="86"/>
                      <a:pt x="19" y="86"/>
                    </a:cubicBezTo>
                    <a:cubicBezTo>
                      <a:pt x="19" y="86"/>
                      <a:pt x="19" y="86"/>
                      <a:pt x="18" y="86"/>
                    </a:cubicBezTo>
                    <a:cubicBezTo>
                      <a:pt x="18" y="86"/>
                      <a:pt x="19" y="87"/>
                      <a:pt x="18" y="87"/>
                    </a:cubicBezTo>
                    <a:cubicBezTo>
                      <a:pt x="18" y="87"/>
                      <a:pt x="18" y="88"/>
                      <a:pt x="18" y="88"/>
                    </a:cubicBezTo>
                    <a:cubicBezTo>
                      <a:pt x="17" y="89"/>
                      <a:pt x="17" y="89"/>
                      <a:pt x="17" y="89"/>
                    </a:cubicBezTo>
                    <a:cubicBezTo>
                      <a:pt x="17" y="89"/>
                      <a:pt x="17" y="89"/>
                      <a:pt x="16" y="89"/>
                    </a:cubicBezTo>
                    <a:cubicBezTo>
                      <a:pt x="16" y="89"/>
                      <a:pt x="16" y="90"/>
                      <a:pt x="16" y="90"/>
                    </a:cubicBezTo>
                    <a:cubicBezTo>
                      <a:pt x="16" y="90"/>
                      <a:pt x="15" y="90"/>
                      <a:pt x="15" y="90"/>
                    </a:cubicBezTo>
                    <a:cubicBezTo>
                      <a:pt x="15" y="90"/>
                      <a:pt x="15" y="90"/>
                      <a:pt x="15" y="90"/>
                    </a:cubicBezTo>
                    <a:cubicBezTo>
                      <a:pt x="14" y="91"/>
                      <a:pt x="15" y="90"/>
                      <a:pt x="14" y="91"/>
                    </a:cubicBezTo>
                    <a:cubicBezTo>
                      <a:pt x="14" y="91"/>
                      <a:pt x="14" y="91"/>
                      <a:pt x="14" y="91"/>
                    </a:cubicBezTo>
                    <a:cubicBezTo>
                      <a:pt x="14" y="92"/>
                      <a:pt x="13" y="92"/>
                      <a:pt x="13" y="92"/>
                    </a:cubicBezTo>
                    <a:cubicBezTo>
                      <a:pt x="13" y="92"/>
                      <a:pt x="13" y="93"/>
                      <a:pt x="13" y="93"/>
                    </a:cubicBezTo>
                    <a:cubicBezTo>
                      <a:pt x="12" y="93"/>
                      <a:pt x="13" y="93"/>
                      <a:pt x="12" y="94"/>
                    </a:cubicBezTo>
                    <a:cubicBezTo>
                      <a:pt x="11" y="94"/>
                      <a:pt x="11" y="94"/>
                      <a:pt x="11" y="94"/>
                    </a:cubicBezTo>
                    <a:cubicBezTo>
                      <a:pt x="11" y="94"/>
                      <a:pt x="11" y="94"/>
                      <a:pt x="10" y="94"/>
                    </a:cubicBezTo>
                    <a:cubicBezTo>
                      <a:pt x="10" y="94"/>
                      <a:pt x="10" y="94"/>
                      <a:pt x="9" y="94"/>
                    </a:cubicBezTo>
                    <a:cubicBezTo>
                      <a:pt x="9" y="95"/>
                      <a:pt x="8" y="95"/>
                      <a:pt x="9" y="95"/>
                    </a:cubicBezTo>
                    <a:cubicBezTo>
                      <a:pt x="9" y="95"/>
                      <a:pt x="9" y="95"/>
                      <a:pt x="9" y="96"/>
                    </a:cubicBezTo>
                    <a:cubicBezTo>
                      <a:pt x="9" y="96"/>
                      <a:pt x="10" y="96"/>
                      <a:pt x="10" y="95"/>
                    </a:cubicBezTo>
                    <a:cubicBezTo>
                      <a:pt x="10" y="95"/>
                      <a:pt x="10" y="95"/>
                      <a:pt x="11" y="95"/>
                    </a:cubicBezTo>
                    <a:cubicBezTo>
                      <a:pt x="13" y="95"/>
                      <a:pt x="12" y="96"/>
                      <a:pt x="12" y="96"/>
                    </a:cubicBezTo>
                    <a:cubicBezTo>
                      <a:pt x="14" y="97"/>
                      <a:pt x="12" y="96"/>
                      <a:pt x="13" y="96"/>
                    </a:cubicBezTo>
                    <a:cubicBezTo>
                      <a:pt x="14" y="96"/>
                      <a:pt x="14" y="96"/>
                      <a:pt x="14" y="96"/>
                    </a:cubicBezTo>
                    <a:cubicBezTo>
                      <a:pt x="14" y="96"/>
                      <a:pt x="14" y="95"/>
                      <a:pt x="14" y="95"/>
                    </a:cubicBezTo>
                    <a:cubicBezTo>
                      <a:pt x="14" y="94"/>
                      <a:pt x="14" y="94"/>
                      <a:pt x="14" y="95"/>
                    </a:cubicBezTo>
                    <a:cubicBezTo>
                      <a:pt x="14" y="95"/>
                      <a:pt x="15" y="95"/>
                      <a:pt x="15" y="94"/>
                    </a:cubicBezTo>
                    <a:cubicBezTo>
                      <a:pt x="15" y="94"/>
                      <a:pt x="15" y="94"/>
                      <a:pt x="15" y="94"/>
                    </a:cubicBezTo>
                    <a:cubicBezTo>
                      <a:pt x="16" y="94"/>
                      <a:pt x="16" y="94"/>
                      <a:pt x="16" y="94"/>
                    </a:cubicBezTo>
                    <a:cubicBezTo>
                      <a:pt x="17" y="94"/>
                      <a:pt x="16" y="93"/>
                      <a:pt x="16" y="93"/>
                    </a:cubicBezTo>
                    <a:cubicBezTo>
                      <a:pt x="17" y="93"/>
                      <a:pt x="16" y="93"/>
                      <a:pt x="17" y="93"/>
                    </a:cubicBezTo>
                    <a:cubicBezTo>
                      <a:pt x="17" y="93"/>
                      <a:pt x="18" y="93"/>
                      <a:pt x="18" y="93"/>
                    </a:cubicBezTo>
                    <a:cubicBezTo>
                      <a:pt x="19" y="93"/>
                      <a:pt x="19" y="92"/>
                      <a:pt x="19" y="93"/>
                    </a:cubicBezTo>
                    <a:cubicBezTo>
                      <a:pt x="20" y="93"/>
                      <a:pt x="20" y="93"/>
                      <a:pt x="21" y="93"/>
                    </a:cubicBezTo>
                    <a:cubicBezTo>
                      <a:pt x="21" y="93"/>
                      <a:pt x="21" y="92"/>
                      <a:pt x="21" y="92"/>
                    </a:cubicBezTo>
                    <a:cubicBezTo>
                      <a:pt x="22" y="93"/>
                      <a:pt x="21" y="93"/>
                      <a:pt x="22" y="93"/>
                    </a:cubicBezTo>
                    <a:cubicBezTo>
                      <a:pt x="22" y="93"/>
                      <a:pt x="22" y="93"/>
                      <a:pt x="22" y="93"/>
                    </a:cubicBezTo>
                    <a:cubicBezTo>
                      <a:pt x="23" y="93"/>
                      <a:pt x="23" y="94"/>
                      <a:pt x="24" y="94"/>
                    </a:cubicBezTo>
                    <a:cubicBezTo>
                      <a:pt x="24" y="94"/>
                      <a:pt x="24" y="94"/>
                      <a:pt x="24" y="94"/>
                    </a:cubicBezTo>
                    <a:cubicBezTo>
                      <a:pt x="24" y="93"/>
                      <a:pt x="25" y="94"/>
                      <a:pt x="25" y="94"/>
                    </a:cubicBezTo>
                    <a:cubicBezTo>
                      <a:pt x="25" y="93"/>
                      <a:pt x="25" y="93"/>
                      <a:pt x="26" y="93"/>
                    </a:cubicBezTo>
                    <a:cubicBezTo>
                      <a:pt x="26" y="92"/>
                      <a:pt x="26" y="92"/>
                      <a:pt x="26" y="92"/>
                    </a:cubicBezTo>
                    <a:cubicBezTo>
                      <a:pt x="26" y="92"/>
                      <a:pt x="26" y="92"/>
                      <a:pt x="27" y="91"/>
                    </a:cubicBezTo>
                    <a:cubicBezTo>
                      <a:pt x="26" y="90"/>
                      <a:pt x="27" y="90"/>
                      <a:pt x="28" y="90"/>
                    </a:cubicBezTo>
                    <a:cubicBezTo>
                      <a:pt x="28" y="90"/>
                      <a:pt x="28" y="89"/>
                      <a:pt x="29" y="89"/>
                    </a:cubicBezTo>
                    <a:cubicBezTo>
                      <a:pt x="30" y="89"/>
                      <a:pt x="29" y="89"/>
                      <a:pt x="31" y="89"/>
                    </a:cubicBezTo>
                    <a:cubicBezTo>
                      <a:pt x="31" y="89"/>
                      <a:pt x="31" y="89"/>
                      <a:pt x="33" y="89"/>
                    </a:cubicBezTo>
                    <a:cubicBezTo>
                      <a:pt x="33" y="89"/>
                      <a:pt x="34" y="90"/>
                      <a:pt x="35" y="90"/>
                    </a:cubicBezTo>
                    <a:cubicBezTo>
                      <a:pt x="34" y="91"/>
                      <a:pt x="36" y="91"/>
                      <a:pt x="35" y="90"/>
                    </a:cubicBezTo>
                    <a:cubicBezTo>
                      <a:pt x="35" y="90"/>
                      <a:pt x="35" y="89"/>
                      <a:pt x="36" y="90"/>
                    </a:cubicBezTo>
                    <a:cubicBezTo>
                      <a:pt x="38" y="90"/>
                      <a:pt x="38" y="90"/>
                      <a:pt x="38" y="90"/>
                    </a:cubicBezTo>
                    <a:cubicBezTo>
                      <a:pt x="39" y="90"/>
                      <a:pt x="39" y="90"/>
                      <a:pt x="39" y="90"/>
                    </a:cubicBezTo>
                    <a:cubicBezTo>
                      <a:pt x="38" y="89"/>
                      <a:pt x="40" y="89"/>
                      <a:pt x="40" y="89"/>
                    </a:cubicBezTo>
                    <a:cubicBezTo>
                      <a:pt x="40" y="89"/>
                      <a:pt x="40" y="88"/>
                      <a:pt x="41" y="89"/>
                    </a:cubicBezTo>
                    <a:cubicBezTo>
                      <a:pt x="42" y="89"/>
                      <a:pt x="42" y="89"/>
                      <a:pt x="43" y="88"/>
                    </a:cubicBezTo>
                    <a:cubicBezTo>
                      <a:pt x="43" y="88"/>
                      <a:pt x="43" y="88"/>
                      <a:pt x="44" y="88"/>
                    </a:cubicBezTo>
                    <a:cubicBezTo>
                      <a:pt x="44" y="88"/>
                      <a:pt x="42" y="87"/>
                      <a:pt x="44" y="87"/>
                    </a:cubicBezTo>
                    <a:cubicBezTo>
                      <a:pt x="45" y="87"/>
                      <a:pt x="44" y="88"/>
                      <a:pt x="44" y="88"/>
                    </a:cubicBezTo>
                    <a:cubicBezTo>
                      <a:pt x="45" y="88"/>
                      <a:pt x="46" y="88"/>
                      <a:pt x="46" y="88"/>
                    </a:cubicBezTo>
                    <a:cubicBezTo>
                      <a:pt x="46" y="86"/>
                      <a:pt x="47" y="88"/>
                      <a:pt x="46" y="88"/>
                    </a:cubicBezTo>
                    <a:cubicBezTo>
                      <a:pt x="48" y="88"/>
                      <a:pt x="47" y="89"/>
                      <a:pt x="48" y="89"/>
                    </a:cubicBezTo>
                    <a:cubicBezTo>
                      <a:pt x="49" y="89"/>
                      <a:pt x="48" y="89"/>
                      <a:pt x="49" y="88"/>
                    </a:cubicBezTo>
                    <a:cubicBezTo>
                      <a:pt x="50" y="88"/>
                      <a:pt x="51" y="88"/>
                      <a:pt x="52" y="88"/>
                    </a:cubicBezTo>
                    <a:cubicBezTo>
                      <a:pt x="52" y="88"/>
                      <a:pt x="53" y="88"/>
                      <a:pt x="54" y="88"/>
                    </a:cubicBezTo>
                    <a:cubicBezTo>
                      <a:pt x="55" y="89"/>
                      <a:pt x="54" y="88"/>
                      <a:pt x="55" y="88"/>
                    </a:cubicBezTo>
                    <a:cubicBezTo>
                      <a:pt x="56" y="88"/>
                      <a:pt x="56" y="89"/>
                      <a:pt x="56" y="89"/>
                    </a:cubicBezTo>
                    <a:cubicBezTo>
                      <a:pt x="57" y="89"/>
                      <a:pt x="57" y="88"/>
                      <a:pt x="57" y="88"/>
                    </a:cubicBezTo>
                    <a:cubicBezTo>
                      <a:pt x="58" y="88"/>
                      <a:pt x="58" y="88"/>
                      <a:pt x="58" y="88"/>
                    </a:cubicBezTo>
                    <a:cubicBezTo>
                      <a:pt x="58" y="88"/>
                      <a:pt x="59" y="88"/>
                      <a:pt x="59" y="88"/>
                    </a:cubicBezTo>
                    <a:cubicBezTo>
                      <a:pt x="59" y="87"/>
                      <a:pt x="60" y="88"/>
                      <a:pt x="60" y="87"/>
                    </a:cubicBezTo>
                    <a:cubicBezTo>
                      <a:pt x="61" y="86"/>
                      <a:pt x="63" y="88"/>
                      <a:pt x="62" y="86"/>
                    </a:cubicBezTo>
                    <a:cubicBezTo>
                      <a:pt x="62" y="85"/>
                      <a:pt x="63" y="85"/>
                      <a:pt x="64" y="85"/>
                    </a:cubicBezTo>
                    <a:cubicBezTo>
                      <a:pt x="64" y="85"/>
                      <a:pt x="64" y="85"/>
                      <a:pt x="65" y="85"/>
                    </a:cubicBezTo>
                    <a:cubicBezTo>
                      <a:pt x="66" y="85"/>
                      <a:pt x="66" y="84"/>
                      <a:pt x="66" y="84"/>
                    </a:cubicBezTo>
                    <a:cubicBezTo>
                      <a:pt x="65" y="83"/>
                      <a:pt x="65" y="83"/>
                      <a:pt x="65" y="83"/>
                    </a:cubicBezTo>
                    <a:cubicBezTo>
                      <a:pt x="65" y="82"/>
                      <a:pt x="66" y="83"/>
                      <a:pt x="66" y="82"/>
                    </a:cubicBezTo>
                    <a:cubicBezTo>
                      <a:pt x="66" y="81"/>
                      <a:pt x="65" y="82"/>
                      <a:pt x="64" y="82"/>
                    </a:cubicBezTo>
                    <a:cubicBezTo>
                      <a:pt x="63" y="82"/>
                      <a:pt x="63" y="82"/>
                      <a:pt x="63" y="83"/>
                    </a:cubicBezTo>
                    <a:cubicBezTo>
                      <a:pt x="62" y="84"/>
                      <a:pt x="60" y="84"/>
                      <a:pt x="62" y="82"/>
                    </a:cubicBezTo>
                    <a:cubicBezTo>
                      <a:pt x="62" y="82"/>
                      <a:pt x="62" y="82"/>
                      <a:pt x="62" y="82"/>
                    </a:cubicBezTo>
                    <a:cubicBezTo>
                      <a:pt x="62" y="82"/>
                      <a:pt x="61" y="81"/>
                      <a:pt x="60" y="81"/>
                    </a:cubicBezTo>
                    <a:cubicBezTo>
                      <a:pt x="60" y="82"/>
                      <a:pt x="60" y="82"/>
                      <a:pt x="60" y="82"/>
                    </a:cubicBezTo>
                    <a:cubicBezTo>
                      <a:pt x="57" y="83"/>
                      <a:pt x="60" y="82"/>
                      <a:pt x="60" y="81"/>
                    </a:cubicBezTo>
                    <a:cubicBezTo>
                      <a:pt x="58" y="81"/>
                      <a:pt x="58" y="81"/>
                      <a:pt x="60" y="81"/>
                    </a:cubicBezTo>
                    <a:cubicBezTo>
                      <a:pt x="60" y="81"/>
                      <a:pt x="59" y="80"/>
                      <a:pt x="60" y="80"/>
                    </a:cubicBezTo>
                    <a:cubicBezTo>
                      <a:pt x="61" y="81"/>
                      <a:pt x="61" y="80"/>
                      <a:pt x="62" y="80"/>
                    </a:cubicBezTo>
                    <a:cubicBezTo>
                      <a:pt x="63" y="80"/>
                      <a:pt x="62" y="79"/>
                      <a:pt x="62" y="79"/>
                    </a:cubicBezTo>
                    <a:cubicBezTo>
                      <a:pt x="61" y="79"/>
                      <a:pt x="59" y="78"/>
                      <a:pt x="62" y="78"/>
                    </a:cubicBezTo>
                    <a:cubicBezTo>
                      <a:pt x="62" y="78"/>
                      <a:pt x="62" y="78"/>
                      <a:pt x="62" y="78"/>
                    </a:cubicBezTo>
                    <a:cubicBezTo>
                      <a:pt x="63" y="77"/>
                      <a:pt x="63" y="78"/>
                      <a:pt x="64" y="78"/>
                    </a:cubicBezTo>
                    <a:cubicBezTo>
                      <a:pt x="64" y="78"/>
                      <a:pt x="64" y="78"/>
                      <a:pt x="64" y="78"/>
                    </a:cubicBezTo>
                    <a:cubicBezTo>
                      <a:pt x="64" y="78"/>
                      <a:pt x="65" y="77"/>
                      <a:pt x="64" y="77"/>
                    </a:cubicBezTo>
                    <a:cubicBezTo>
                      <a:pt x="63" y="77"/>
                      <a:pt x="63" y="76"/>
                      <a:pt x="64" y="76"/>
                    </a:cubicBezTo>
                    <a:cubicBezTo>
                      <a:pt x="63" y="75"/>
                      <a:pt x="65" y="76"/>
                      <a:pt x="65" y="76"/>
                    </a:cubicBezTo>
                    <a:cubicBezTo>
                      <a:pt x="65" y="76"/>
                      <a:pt x="66" y="76"/>
                      <a:pt x="66" y="75"/>
                    </a:cubicBezTo>
                    <a:cubicBezTo>
                      <a:pt x="66" y="75"/>
                      <a:pt x="66" y="75"/>
                      <a:pt x="67" y="74"/>
                    </a:cubicBezTo>
                    <a:cubicBezTo>
                      <a:pt x="68" y="74"/>
                      <a:pt x="67" y="73"/>
                      <a:pt x="67" y="73"/>
                    </a:cubicBezTo>
                    <a:cubicBezTo>
                      <a:pt x="68" y="73"/>
                      <a:pt x="67" y="73"/>
                      <a:pt x="68" y="72"/>
                    </a:cubicBezTo>
                    <a:cubicBezTo>
                      <a:pt x="68" y="72"/>
                      <a:pt x="68" y="72"/>
                      <a:pt x="68" y="71"/>
                    </a:cubicBezTo>
                    <a:cubicBezTo>
                      <a:pt x="69" y="71"/>
                      <a:pt x="68" y="71"/>
                      <a:pt x="69" y="70"/>
                    </a:cubicBezTo>
                    <a:close/>
                  </a:path>
                </a:pathLst>
              </a:custGeom>
              <a:solidFill>
                <a:schemeClr val="accent1"/>
              </a:solidFill>
              <a:ln w="3175">
                <a:noFill/>
              </a:ln>
            </p:spPr>
            <p:txBody>
              <a:bodyPr vert="horz" wrap="square" lIns="91440" tIns="45720" rIns="91440" bIns="45720" numCol="1" anchor="t" anchorCtr="0" compatLnSpc="1">
                <a:prstTxWarp prst="textNoShape">
                  <a:avLst/>
                </a:prstTxWarp>
              </a:bodyPr>
              <a:lstStyle/>
              <a:p>
                <a:endParaRPr lang="en-GB"/>
              </a:p>
            </p:txBody>
          </p:sp>
          <p:sp>
            <p:nvSpPr>
              <p:cNvPr id="5825" name="Freeform 3501">
                <a:extLst>
                  <a:ext uri="{FF2B5EF4-FFF2-40B4-BE49-F238E27FC236}">
                    <a16:creationId xmlns:a16="http://schemas.microsoft.com/office/drawing/2014/main" id="{5A18B1CC-7A04-BBE1-8108-F732EAF9FFB4}"/>
                  </a:ext>
                </a:extLst>
              </p:cNvPr>
              <p:cNvSpPr>
                <a:spLocks/>
              </p:cNvSpPr>
              <p:nvPr/>
            </p:nvSpPr>
            <p:spPr bwMode="auto">
              <a:xfrm>
                <a:off x="4222751" y="3055938"/>
                <a:ext cx="4763" cy="7937"/>
              </a:xfrm>
              <a:custGeom>
                <a:avLst/>
                <a:gdLst>
                  <a:gd name="T0" fmla="*/ 1 w 2"/>
                  <a:gd name="T1" fmla="*/ 2 h 3"/>
                  <a:gd name="T2" fmla="*/ 1 w 2"/>
                  <a:gd name="T3" fmla="*/ 1 h 3"/>
                  <a:gd name="T4" fmla="*/ 0 w 2"/>
                  <a:gd name="T5" fmla="*/ 1 h 3"/>
                  <a:gd name="T6" fmla="*/ 0 w 2"/>
                  <a:gd name="T7" fmla="*/ 1 h 3"/>
                  <a:gd name="T8" fmla="*/ 0 w 2"/>
                  <a:gd name="T9" fmla="*/ 2 h 3"/>
                  <a:gd name="T10" fmla="*/ 0 w 2"/>
                  <a:gd name="T11" fmla="*/ 2 h 3"/>
                  <a:gd name="T12" fmla="*/ 1 w 2"/>
                  <a:gd name="T13" fmla="*/ 2 h 3"/>
                  <a:gd name="T14" fmla="*/ 1 w 2"/>
                  <a:gd name="T15" fmla="*/ 3 h 3"/>
                  <a:gd name="T16" fmla="*/ 1 w 2"/>
                  <a:gd name="T17" fmla="*/ 2 h 3"/>
                  <a:gd name="T18" fmla="*/ 1 w 2"/>
                  <a:gd name="T19"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3">
                    <a:moveTo>
                      <a:pt x="1" y="2"/>
                    </a:moveTo>
                    <a:cubicBezTo>
                      <a:pt x="1" y="1"/>
                      <a:pt x="1" y="1"/>
                      <a:pt x="1" y="1"/>
                    </a:cubicBezTo>
                    <a:cubicBezTo>
                      <a:pt x="0" y="1"/>
                      <a:pt x="0" y="1"/>
                      <a:pt x="0" y="1"/>
                    </a:cubicBezTo>
                    <a:cubicBezTo>
                      <a:pt x="0" y="0"/>
                      <a:pt x="0" y="1"/>
                      <a:pt x="0" y="1"/>
                    </a:cubicBezTo>
                    <a:cubicBezTo>
                      <a:pt x="0" y="1"/>
                      <a:pt x="0" y="1"/>
                      <a:pt x="0" y="2"/>
                    </a:cubicBezTo>
                    <a:cubicBezTo>
                      <a:pt x="1" y="2"/>
                      <a:pt x="0" y="2"/>
                      <a:pt x="0" y="2"/>
                    </a:cubicBezTo>
                    <a:cubicBezTo>
                      <a:pt x="1" y="2"/>
                      <a:pt x="0" y="2"/>
                      <a:pt x="1" y="2"/>
                    </a:cubicBezTo>
                    <a:cubicBezTo>
                      <a:pt x="1" y="2"/>
                      <a:pt x="1" y="3"/>
                      <a:pt x="1" y="3"/>
                    </a:cubicBezTo>
                    <a:cubicBezTo>
                      <a:pt x="1" y="3"/>
                      <a:pt x="1" y="2"/>
                      <a:pt x="1" y="2"/>
                    </a:cubicBezTo>
                    <a:cubicBezTo>
                      <a:pt x="2" y="2"/>
                      <a:pt x="1" y="2"/>
                      <a:pt x="1" y="2"/>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826" name="Freeform 3502">
                <a:extLst>
                  <a:ext uri="{FF2B5EF4-FFF2-40B4-BE49-F238E27FC236}">
                    <a16:creationId xmlns:a16="http://schemas.microsoft.com/office/drawing/2014/main" id="{BF3D4AFB-598A-E15B-C16A-9645A6E97D9F}"/>
                  </a:ext>
                </a:extLst>
              </p:cNvPr>
              <p:cNvSpPr>
                <a:spLocks/>
              </p:cNvSpPr>
              <p:nvPr/>
            </p:nvSpPr>
            <p:spPr bwMode="auto">
              <a:xfrm>
                <a:off x="4202113" y="3049588"/>
                <a:ext cx="9525" cy="11112"/>
              </a:xfrm>
              <a:custGeom>
                <a:avLst/>
                <a:gdLst>
                  <a:gd name="T0" fmla="*/ 1 w 3"/>
                  <a:gd name="T1" fmla="*/ 3 h 4"/>
                  <a:gd name="T2" fmla="*/ 2 w 3"/>
                  <a:gd name="T3" fmla="*/ 2 h 4"/>
                  <a:gd name="T4" fmla="*/ 3 w 3"/>
                  <a:gd name="T5" fmla="*/ 1 h 4"/>
                  <a:gd name="T6" fmla="*/ 3 w 3"/>
                  <a:gd name="T7" fmla="*/ 0 h 4"/>
                  <a:gd name="T8" fmla="*/ 2 w 3"/>
                  <a:gd name="T9" fmla="*/ 0 h 4"/>
                  <a:gd name="T10" fmla="*/ 1 w 3"/>
                  <a:gd name="T11" fmla="*/ 1 h 4"/>
                  <a:gd name="T12" fmla="*/ 1 w 3"/>
                  <a:gd name="T13" fmla="*/ 2 h 4"/>
                  <a:gd name="T14" fmla="*/ 1 w 3"/>
                  <a:gd name="T15" fmla="*/ 2 h 4"/>
                  <a:gd name="T16" fmla="*/ 1 w 3"/>
                  <a:gd name="T17" fmla="*/ 2 h 4"/>
                  <a:gd name="T18" fmla="*/ 0 w 3"/>
                  <a:gd name="T19" fmla="*/ 2 h 4"/>
                  <a:gd name="T20" fmla="*/ 0 w 3"/>
                  <a:gd name="T21" fmla="*/ 4 h 4"/>
                  <a:gd name="T22" fmla="*/ 1 w 3"/>
                  <a:gd name="T23" fmla="*/ 4 h 4"/>
                  <a:gd name="T24" fmla="*/ 1 w 3"/>
                  <a:gd name="T25" fmla="*/ 3 h 4"/>
                  <a:gd name="T26" fmla="*/ 1 w 3"/>
                  <a:gd name="T27"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 h="4">
                    <a:moveTo>
                      <a:pt x="1" y="3"/>
                    </a:moveTo>
                    <a:cubicBezTo>
                      <a:pt x="2" y="3"/>
                      <a:pt x="2" y="3"/>
                      <a:pt x="2" y="2"/>
                    </a:cubicBezTo>
                    <a:cubicBezTo>
                      <a:pt x="2" y="2"/>
                      <a:pt x="2" y="1"/>
                      <a:pt x="3" y="1"/>
                    </a:cubicBezTo>
                    <a:cubicBezTo>
                      <a:pt x="3" y="0"/>
                      <a:pt x="3" y="0"/>
                      <a:pt x="3" y="0"/>
                    </a:cubicBezTo>
                    <a:cubicBezTo>
                      <a:pt x="2" y="0"/>
                      <a:pt x="2" y="0"/>
                      <a:pt x="2" y="0"/>
                    </a:cubicBezTo>
                    <a:cubicBezTo>
                      <a:pt x="2" y="1"/>
                      <a:pt x="2" y="1"/>
                      <a:pt x="1" y="1"/>
                    </a:cubicBezTo>
                    <a:cubicBezTo>
                      <a:pt x="1" y="1"/>
                      <a:pt x="1" y="1"/>
                      <a:pt x="1" y="2"/>
                    </a:cubicBezTo>
                    <a:cubicBezTo>
                      <a:pt x="0" y="2"/>
                      <a:pt x="1" y="2"/>
                      <a:pt x="1" y="2"/>
                    </a:cubicBezTo>
                    <a:cubicBezTo>
                      <a:pt x="1" y="2"/>
                      <a:pt x="1" y="2"/>
                      <a:pt x="1" y="2"/>
                    </a:cubicBezTo>
                    <a:cubicBezTo>
                      <a:pt x="1" y="2"/>
                      <a:pt x="0" y="2"/>
                      <a:pt x="0" y="2"/>
                    </a:cubicBezTo>
                    <a:cubicBezTo>
                      <a:pt x="0" y="2"/>
                      <a:pt x="0" y="3"/>
                      <a:pt x="0" y="4"/>
                    </a:cubicBezTo>
                    <a:cubicBezTo>
                      <a:pt x="0" y="4"/>
                      <a:pt x="1" y="4"/>
                      <a:pt x="1" y="4"/>
                    </a:cubicBezTo>
                    <a:cubicBezTo>
                      <a:pt x="1" y="4"/>
                      <a:pt x="1" y="4"/>
                      <a:pt x="1" y="3"/>
                    </a:cubicBezTo>
                    <a:cubicBezTo>
                      <a:pt x="1" y="3"/>
                      <a:pt x="1" y="3"/>
                      <a:pt x="1" y="3"/>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827" name="Freeform 3503">
                <a:extLst>
                  <a:ext uri="{FF2B5EF4-FFF2-40B4-BE49-F238E27FC236}">
                    <a16:creationId xmlns:a16="http://schemas.microsoft.com/office/drawing/2014/main" id="{0CFA3249-77FF-3E48-0310-E365AA341F9B}"/>
                  </a:ext>
                </a:extLst>
              </p:cNvPr>
              <p:cNvSpPr>
                <a:spLocks/>
              </p:cNvSpPr>
              <p:nvPr/>
            </p:nvSpPr>
            <p:spPr bwMode="auto">
              <a:xfrm>
                <a:off x="4197351" y="3241675"/>
                <a:ext cx="1588" cy="3175"/>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1" y="0"/>
                      <a:pt x="0" y="0"/>
                      <a:pt x="0" y="0"/>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828" name="Freeform 3504">
                <a:extLst>
                  <a:ext uri="{FF2B5EF4-FFF2-40B4-BE49-F238E27FC236}">
                    <a16:creationId xmlns:a16="http://schemas.microsoft.com/office/drawing/2014/main" id="{4F4598B3-F3EC-AFD3-91EB-166735266474}"/>
                  </a:ext>
                </a:extLst>
              </p:cNvPr>
              <p:cNvSpPr>
                <a:spLocks/>
              </p:cNvSpPr>
              <p:nvPr/>
            </p:nvSpPr>
            <p:spPr bwMode="auto">
              <a:xfrm>
                <a:off x="4194176" y="3238500"/>
                <a:ext cx="3175" cy="3175"/>
              </a:xfrm>
              <a:custGeom>
                <a:avLst/>
                <a:gdLst>
                  <a:gd name="T0" fmla="*/ 1 w 1"/>
                  <a:gd name="T1" fmla="*/ 1 h 1"/>
                  <a:gd name="T2" fmla="*/ 0 w 1"/>
                  <a:gd name="T3" fmla="*/ 1 h 1"/>
                  <a:gd name="T4" fmla="*/ 1 w 1"/>
                  <a:gd name="T5" fmla="*/ 1 h 1"/>
                </a:gdLst>
                <a:ahLst/>
                <a:cxnLst>
                  <a:cxn ang="0">
                    <a:pos x="T0" y="T1"/>
                  </a:cxn>
                  <a:cxn ang="0">
                    <a:pos x="T2" y="T3"/>
                  </a:cxn>
                  <a:cxn ang="0">
                    <a:pos x="T4" y="T5"/>
                  </a:cxn>
                </a:cxnLst>
                <a:rect l="0" t="0" r="r" b="b"/>
                <a:pathLst>
                  <a:path w="1" h="1">
                    <a:moveTo>
                      <a:pt x="1" y="1"/>
                    </a:moveTo>
                    <a:cubicBezTo>
                      <a:pt x="1" y="1"/>
                      <a:pt x="1" y="0"/>
                      <a:pt x="0" y="1"/>
                    </a:cubicBezTo>
                    <a:cubicBezTo>
                      <a:pt x="0" y="1"/>
                      <a:pt x="0" y="1"/>
                      <a:pt x="1" y="1"/>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829" name="Freeform 3505">
                <a:extLst>
                  <a:ext uri="{FF2B5EF4-FFF2-40B4-BE49-F238E27FC236}">
                    <a16:creationId xmlns:a16="http://schemas.microsoft.com/office/drawing/2014/main" id="{8D287948-647A-C225-1818-6E915E230B29}"/>
                  </a:ext>
                </a:extLst>
              </p:cNvPr>
              <p:cNvSpPr>
                <a:spLocks/>
              </p:cNvSpPr>
              <p:nvPr/>
            </p:nvSpPr>
            <p:spPr bwMode="auto">
              <a:xfrm>
                <a:off x="4197351" y="3238500"/>
                <a:ext cx="1588" cy="3175"/>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1"/>
                      <a:pt x="1" y="1"/>
                      <a:pt x="1" y="0"/>
                    </a:cubicBezTo>
                    <a:cubicBezTo>
                      <a:pt x="0" y="0"/>
                      <a:pt x="0" y="0"/>
                      <a:pt x="0" y="1"/>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830" name="Freeform 3506">
                <a:extLst>
                  <a:ext uri="{FF2B5EF4-FFF2-40B4-BE49-F238E27FC236}">
                    <a16:creationId xmlns:a16="http://schemas.microsoft.com/office/drawing/2014/main" id="{DD3CEC3F-82D3-1DE5-343D-4D71065B1EF5}"/>
                  </a:ext>
                </a:extLst>
              </p:cNvPr>
              <p:cNvSpPr>
                <a:spLocks/>
              </p:cNvSpPr>
              <p:nvPr/>
            </p:nvSpPr>
            <p:spPr bwMode="auto">
              <a:xfrm>
                <a:off x="4198938" y="3024188"/>
                <a:ext cx="3175" cy="1587"/>
              </a:xfrm>
              <a:custGeom>
                <a:avLst/>
                <a:gdLst>
                  <a:gd name="T0" fmla="*/ 0 w 1"/>
                  <a:gd name="T1" fmla="*/ 0 h 1"/>
                  <a:gd name="T2" fmla="*/ 1 w 1"/>
                  <a:gd name="T3" fmla="*/ 1 h 1"/>
                  <a:gd name="T4" fmla="*/ 1 w 1"/>
                  <a:gd name="T5" fmla="*/ 0 h 1"/>
                  <a:gd name="T6" fmla="*/ 0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1"/>
                      <a:pt x="1" y="1"/>
                    </a:cubicBezTo>
                    <a:cubicBezTo>
                      <a:pt x="1" y="1"/>
                      <a:pt x="1" y="0"/>
                      <a:pt x="1" y="0"/>
                    </a:cubicBezTo>
                    <a:cubicBezTo>
                      <a:pt x="1" y="0"/>
                      <a:pt x="0" y="0"/>
                      <a:pt x="0" y="0"/>
                    </a:cubicBezTo>
                    <a:cubicBezTo>
                      <a:pt x="0" y="0"/>
                      <a:pt x="0" y="0"/>
                      <a:pt x="0" y="0"/>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831" name="Freeform 3507">
                <a:extLst>
                  <a:ext uri="{FF2B5EF4-FFF2-40B4-BE49-F238E27FC236}">
                    <a16:creationId xmlns:a16="http://schemas.microsoft.com/office/drawing/2014/main" id="{9DADA09C-24B4-DA6B-6067-5256EF17C45C}"/>
                  </a:ext>
                </a:extLst>
              </p:cNvPr>
              <p:cNvSpPr>
                <a:spLocks/>
              </p:cNvSpPr>
              <p:nvPr/>
            </p:nvSpPr>
            <p:spPr bwMode="auto">
              <a:xfrm>
                <a:off x="4194176" y="3032125"/>
                <a:ext cx="19050" cy="14287"/>
              </a:xfrm>
              <a:custGeom>
                <a:avLst/>
                <a:gdLst>
                  <a:gd name="T0" fmla="*/ 1 w 7"/>
                  <a:gd name="T1" fmla="*/ 1 h 5"/>
                  <a:gd name="T2" fmla="*/ 1 w 7"/>
                  <a:gd name="T3" fmla="*/ 2 h 5"/>
                  <a:gd name="T4" fmla="*/ 1 w 7"/>
                  <a:gd name="T5" fmla="*/ 2 h 5"/>
                  <a:gd name="T6" fmla="*/ 3 w 7"/>
                  <a:gd name="T7" fmla="*/ 2 h 5"/>
                  <a:gd name="T8" fmla="*/ 2 w 7"/>
                  <a:gd name="T9" fmla="*/ 3 h 5"/>
                  <a:gd name="T10" fmla="*/ 2 w 7"/>
                  <a:gd name="T11" fmla="*/ 4 h 5"/>
                  <a:gd name="T12" fmla="*/ 1 w 7"/>
                  <a:gd name="T13" fmla="*/ 4 h 5"/>
                  <a:gd name="T14" fmla="*/ 0 w 7"/>
                  <a:gd name="T15" fmla="*/ 4 h 5"/>
                  <a:gd name="T16" fmla="*/ 0 w 7"/>
                  <a:gd name="T17" fmla="*/ 5 h 5"/>
                  <a:gd name="T18" fmla="*/ 2 w 7"/>
                  <a:gd name="T19" fmla="*/ 4 h 5"/>
                  <a:gd name="T20" fmla="*/ 3 w 7"/>
                  <a:gd name="T21" fmla="*/ 4 h 5"/>
                  <a:gd name="T22" fmla="*/ 4 w 7"/>
                  <a:gd name="T23" fmla="*/ 4 h 5"/>
                  <a:gd name="T24" fmla="*/ 4 w 7"/>
                  <a:gd name="T25" fmla="*/ 4 h 5"/>
                  <a:gd name="T26" fmla="*/ 6 w 7"/>
                  <a:gd name="T27" fmla="*/ 3 h 5"/>
                  <a:gd name="T28" fmla="*/ 6 w 7"/>
                  <a:gd name="T29" fmla="*/ 3 h 5"/>
                  <a:gd name="T30" fmla="*/ 5 w 7"/>
                  <a:gd name="T31" fmla="*/ 2 h 5"/>
                  <a:gd name="T32" fmla="*/ 3 w 7"/>
                  <a:gd name="T33" fmla="*/ 0 h 5"/>
                  <a:gd name="T34" fmla="*/ 2 w 7"/>
                  <a:gd name="T35" fmla="*/ 1 h 5"/>
                  <a:gd name="T36" fmla="*/ 1 w 7"/>
                  <a:gd name="T37" fmla="*/ 1 h 5"/>
                  <a:gd name="T38" fmla="*/ 1 w 7"/>
                  <a:gd name="T39"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 h="5">
                    <a:moveTo>
                      <a:pt x="1" y="1"/>
                    </a:moveTo>
                    <a:cubicBezTo>
                      <a:pt x="1" y="2"/>
                      <a:pt x="1" y="2"/>
                      <a:pt x="1" y="2"/>
                    </a:cubicBezTo>
                    <a:cubicBezTo>
                      <a:pt x="2" y="2"/>
                      <a:pt x="0" y="2"/>
                      <a:pt x="1" y="2"/>
                    </a:cubicBezTo>
                    <a:cubicBezTo>
                      <a:pt x="2" y="2"/>
                      <a:pt x="3" y="2"/>
                      <a:pt x="3" y="2"/>
                    </a:cubicBezTo>
                    <a:cubicBezTo>
                      <a:pt x="2" y="3"/>
                      <a:pt x="3" y="3"/>
                      <a:pt x="2" y="3"/>
                    </a:cubicBezTo>
                    <a:cubicBezTo>
                      <a:pt x="2" y="3"/>
                      <a:pt x="2" y="4"/>
                      <a:pt x="2" y="4"/>
                    </a:cubicBezTo>
                    <a:cubicBezTo>
                      <a:pt x="4" y="4"/>
                      <a:pt x="1" y="4"/>
                      <a:pt x="1" y="4"/>
                    </a:cubicBezTo>
                    <a:cubicBezTo>
                      <a:pt x="1" y="3"/>
                      <a:pt x="0" y="4"/>
                      <a:pt x="0" y="4"/>
                    </a:cubicBezTo>
                    <a:cubicBezTo>
                      <a:pt x="0" y="4"/>
                      <a:pt x="1" y="4"/>
                      <a:pt x="0" y="5"/>
                    </a:cubicBezTo>
                    <a:cubicBezTo>
                      <a:pt x="1" y="5"/>
                      <a:pt x="1" y="5"/>
                      <a:pt x="2" y="4"/>
                    </a:cubicBezTo>
                    <a:cubicBezTo>
                      <a:pt x="2" y="4"/>
                      <a:pt x="2" y="4"/>
                      <a:pt x="3" y="4"/>
                    </a:cubicBezTo>
                    <a:cubicBezTo>
                      <a:pt x="3" y="5"/>
                      <a:pt x="3" y="4"/>
                      <a:pt x="4" y="4"/>
                    </a:cubicBezTo>
                    <a:cubicBezTo>
                      <a:pt x="4" y="4"/>
                      <a:pt x="4" y="4"/>
                      <a:pt x="4" y="4"/>
                    </a:cubicBezTo>
                    <a:cubicBezTo>
                      <a:pt x="5" y="3"/>
                      <a:pt x="4" y="5"/>
                      <a:pt x="6" y="3"/>
                    </a:cubicBezTo>
                    <a:cubicBezTo>
                      <a:pt x="6" y="3"/>
                      <a:pt x="7" y="3"/>
                      <a:pt x="6" y="3"/>
                    </a:cubicBezTo>
                    <a:cubicBezTo>
                      <a:pt x="6" y="3"/>
                      <a:pt x="5" y="2"/>
                      <a:pt x="5" y="2"/>
                    </a:cubicBezTo>
                    <a:cubicBezTo>
                      <a:pt x="3" y="2"/>
                      <a:pt x="4" y="1"/>
                      <a:pt x="3" y="0"/>
                    </a:cubicBezTo>
                    <a:cubicBezTo>
                      <a:pt x="3" y="0"/>
                      <a:pt x="1" y="0"/>
                      <a:pt x="2" y="1"/>
                    </a:cubicBezTo>
                    <a:cubicBezTo>
                      <a:pt x="2" y="1"/>
                      <a:pt x="1" y="0"/>
                      <a:pt x="1" y="1"/>
                    </a:cubicBezTo>
                    <a:cubicBezTo>
                      <a:pt x="1" y="2"/>
                      <a:pt x="1" y="1"/>
                      <a:pt x="1" y="1"/>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832" name="Freeform 3508">
                <a:extLst>
                  <a:ext uri="{FF2B5EF4-FFF2-40B4-BE49-F238E27FC236}">
                    <a16:creationId xmlns:a16="http://schemas.microsoft.com/office/drawing/2014/main" id="{21436E36-1090-A915-401D-BF84B05459A2}"/>
                  </a:ext>
                </a:extLst>
              </p:cNvPr>
              <p:cNvSpPr>
                <a:spLocks/>
              </p:cNvSpPr>
              <p:nvPr/>
            </p:nvSpPr>
            <p:spPr bwMode="auto">
              <a:xfrm>
                <a:off x="4273551" y="294957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833" name="Freeform 3509">
                <a:extLst>
                  <a:ext uri="{FF2B5EF4-FFF2-40B4-BE49-F238E27FC236}">
                    <a16:creationId xmlns:a16="http://schemas.microsoft.com/office/drawing/2014/main" id="{ADAB7627-2187-13E8-604D-B06C1CC191F8}"/>
                  </a:ext>
                </a:extLst>
              </p:cNvPr>
              <p:cNvSpPr>
                <a:spLocks/>
              </p:cNvSpPr>
              <p:nvPr/>
            </p:nvSpPr>
            <p:spPr bwMode="auto">
              <a:xfrm>
                <a:off x="4268788" y="2963863"/>
                <a:ext cx="1588" cy="3175"/>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1" y="0"/>
                      <a:pt x="1" y="0"/>
                      <a:pt x="1" y="0"/>
                    </a:cubicBezTo>
                    <a:cubicBezTo>
                      <a:pt x="0" y="1"/>
                      <a:pt x="0" y="0"/>
                      <a:pt x="0" y="0"/>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834" name="Freeform 3510">
                <a:extLst>
                  <a:ext uri="{FF2B5EF4-FFF2-40B4-BE49-F238E27FC236}">
                    <a16:creationId xmlns:a16="http://schemas.microsoft.com/office/drawing/2014/main" id="{FB4553B3-51E6-718D-F021-4A74FAD8971B}"/>
                  </a:ext>
                </a:extLst>
              </p:cNvPr>
              <p:cNvSpPr>
                <a:spLocks/>
              </p:cNvSpPr>
              <p:nvPr/>
            </p:nvSpPr>
            <p:spPr bwMode="auto">
              <a:xfrm>
                <a:off x="4284663" y="2940050"/>
                <a:ext cx="0" cy="3175"/>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0"/>
                      <a:pt x="0" y="0"/>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835" name="Freeform 3511">
                <a:extLst>
                  <a:ext uri="{FF2B5EF4-FFF2-40B4-BE49-F238E27FC236}">
                    <a16:creationId xmlns:a16="http://schemas.microsoft.com/office/drawing/2014/main" id="{06BA216C-2A00-5778-6C58-927F33E44C8B}"/>
                  </a:ext>
                </a:extLst>
              </p:cNvPr>
              <p:cNvSpPr>
                <a:spLocks/>
              </p:cNvSpPr>
              <p:nvPr/>
            </p:nvSpPr>
            <p:spPr bwMode="auto">
              <a:xfrm>
                <a:off x="4300538" y="2906713"/>
                <a:ext cx="1588" cy="1587"/>
              </a:xfrm>
              <a:custGeom>
                <a:avLst/>
                <a:gdLst>
                  <a:gd name="T0" fmla="*/ 1 w 1"/>
                  <a:gd name="T1" fmla="*/ 1 h 1"/>
                  <a:gd name="T2" fmla="*/ 1 w 1"/>
                  <a:gd name="T3" fmla="*/ 1 h 1"/>
                  <a:gd name="T4" fmla="*/ 1 w 1"/>
                  <a:gd name="T5" fmla="*/ 1 h 1"/>
                </a:gdLst>
                <a:ahLst/>
                <a:cxnLst>
                  <a:cxn ang="0">
                    <a:pos x="T0" y="T1"/>
                  </a:cxn>
                  <a:cxn ang="0">
                    <a:pos x="T2" y="T3"/>
                  </a:cxn>
                  <a:cxn ang="0">
                    <a:pos x="T4" y="T5"/>
                  </a:cxn>
                </a:cxnLst>
                <a:rect l="0" t="0" r="r" b="b"/>
                <a:pathLst>
                  <a:path w="1" h="1">
                    <a:moveTo>
                      <a:pt x="1" y="1"/>
                    </a:moveTo>
                    <a:cubicBezTo>
                      <a:pt x="1" y="1"/>
                      <a:pt x="1" y="1"/>
                      <a:pt x="1" y="1"/>
                    </a:cubicBezTo>
                    <a:cubicBezTo>
                      <a:pt x="0" y="1"/>
                      <a:pt x="0" y="0"/>
                      <a:pt x="1" y="1"/>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836" name="Freeform 3512">
                <a:extLst>
                  <a:ext uri="{FF2B5EF4-FFF2-40B4-BE49-F238E27FC236}">
                    <a16:creationId xmlns:a16="http://schemas.microsoft.com/office/drawing/2014/main" id="{BE773383-C6B7-4D0E-CC6F-F7857EFA4655}"/>
                  </a:ext>
                </a:extLst>
              </p:cNvPr>
              <p:cNvSpPr>
                <a:spLocks/>
              </p:cNvSpPr>
              <p:nvPr/>
            </p:nvSpPr>
            <p:spPr bwMode="auto">
              <a:xfrm>
                <a:off x="4173538" y="302101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837" name="Freeform 3513">
                <a:extLst>
                  <a:ext uri="{FF2B5EF4-FFF2-40B4-BE49-F238E27FC236}">
                    <a16:creationId xmlns:a16="http://schemas.microsoft.com/office/drawing/2014/main" id="{A15FFB1F-2346-AAC3-DF96-596E110006E8}"/>
                  </a:ext>
                </a:extLst>
              </p:cNvPr>
              <p:cNvSpPr>
                <a:spLocks/>
              </p:cNvSpPr>
              <p:nvPr/>
            </p:nvSpPr>
            <p:spPr bwMode="auto">
              <a:xfrm>
                <a:off x="4165601" y="3003550"/>
                <a:ext cx="1588"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cubicBezTo>
                      <a:pt x="1" y="0"/>
                      <a:pt x="1" y="0"/>
                      <a:pt x="1" y="0"/>
                    </a:cubicBezTo>
                    <a:cubicBezTo>
                      <a:pt x="0" y="0"/>
                      <a:pt x="0" y="0"/>
                      <a:pt x="0" y="0"/>
                    </a:cubicBezTo>
                    <a:cubicBezTo>
                      <a:pt x="0" y="0"/>
                      <a:pt x="0" y="0"/>
                      <a:pt x="0" y="0"/>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838" name="Freeform 3514">
                <a:extLst>
                  <a:ext uri="{FF2B5EF4-FFF2-40B4-BE49-F238E27FC236}">
                    <a16:creationId xmlns:a16="http://schemas.microsoft.com/office/drawing/2014/main" id="{0181A0CD-7B3E-7F2F-522D-86778172A228}"/>
                  </a:ext>
                </a:extLst>
              </p:cNvPr>
              <p:cNvSpPr>
                <a:spLocks/>
              </p:cNvSpPr>
              <p:nvPr/>
            </p:nvSpPr>
            <p:spPr bwMode="auto">
              <a:xfrm>
                <a:off x="4211638" y="3049588"/>
                <a:ext cx="1588"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0" y="0"/>
                      <a:pt x="1" y="0"/>
                    </a:cubicBezTo>
                    <a:cubicBezTo>
                      <a:pt x="1" y="0"/>
                      <a:pt x="1" y="0"/>
                      <a:pt x="1" y="0"/>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839" name="Freeform 3516">
                <a:extLst>
                  <a:ext uri="{FF2B5EF4-FFF2-40B4-BE49-F238E27FC236}">
                    <a16:creationId xmlns:a16="http://schemas.microsoft.com/office/drawing/2014/main" id="{448501F4-DB70-987D-62D1-A316BA0C99B0}"/>
                  </a:ext>
                </a:extLst>
              </p:cNvPr>
              <p:cNvSpPr>
                <a:spLocks/>
              </p:cNvSpPr>
              <p:nvPr/>
            </p:nvSpPr>
            <p:spPr bwMode="auto">
              <a:xfrm>
                <a:off x="4279901" y="3252788"/>
                <a:ext cx="3175" cy="3175"/>
              </a:xfrm>
              <a:custGeom>
                <a:avLst/>
                <a:gdLst>
                  <a:gd name="T0" fmla="*/ 0 w 1"/>
                  <a:gd name="T1" fmla="*/ 1 h 1"/>
                  <a:gd name="T2" fmla="*/ 1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1" y="1"/>
                      <a:pt x="1" y="1"/>
                    </a:cubicBezTo>
                    <a:cubicBezTo>
                      <a:pt x="1" y="1"/>
                      <a:pt x="1" y="0"/>
                      <a:pt x="1" y="0"/>
                    </a:cubicBezTo>
                    <a:cubicBezTo>
                      <a:pt x="1" y="0"/>
                      <a:pt x="0" y="1"/>
                      <a:pt x="0" y="1"/>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840" name="Freeform 3517">
                <a:extLst>
                  <a:ext uri="{FF2B5EF4-FFF2-40B4-BE49-F238E27FC236}">
                    <a16:creationId xmlns:a16="http://schemas.microsoft.com/office/drawing/2014/main" id="{044D235F-D332-CD7E-764F-B7506992BCD1}"/>
                  </a:ext>
                </a:extLst>
              </p:cNvPr>
              <p:cNvSpPr>
                <a:spLocks/>
              </p:cNvSpPr>
              <p:nvPr/>
            </p:nvSpPr>
            <p:spPr bwMode="auto">
              <a:xfrm>
                <a:off x="4284663" y="3255963"/>
                <a:ext cx="3175" cy="3175"/>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1"/>
                      <a:pt x="1" y="1"/>
                      <a:pt x="1" y="0"/>
                    </a:cubicBezTo>
                    <a:cubicBezTo>
                      <a:pt x="1" y="0"/>
                      <a:pt x="0" y="0"/>
                      <a:pt x="0" y="0"/>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841" name="Freeform 3518">
                <a:extLst>
                  <a:ext uri="{FF2B5EF4-FFF2-40B4-BE49-F238E27FC236}">
                    <a16:creationId xmlns:a16="http://schemas.microsoft.com/office/drawing/2014/main" id="{8B5A18E0-2670-76DB-E5CA-0F445D89BCFA}"/>
                  </a:ext>
                </a:extLst>
              </p:cNvPr>
              <p:cNvSpPr>
                <a:spLocks/>
              </p:cNvSpPr>
              <p:nvPr/>
            </p:nvSpPr>
            <p:spPr bwMode="auto">
              <a:xfrm>
                <a:off x="4287838" y="3262313"/>
                <a:ext cx="9525" cy="1587"/>
              </a:xfrm>
              <a:custGeom>
                <a:avLst/>
                <a:gdLst>
                  <a:gd name="T0" fmla="*/ 2 w 3"/>
                  <a:gd name="T1" fmla="*/ 0 h 1"/>
                  <a:gd name="T2" fmla="*/ 1 w 3"/>
                  <a:gd name="T3" fmla="*/ 0 h 1"/>
                  <a:gd name="T4" fmla="*/ 0 w 3"/>
                  <a:gd name="T5" fmla="*/ 0 h 1"/>
                  <a:gd name="T6" fmla="*/ 0 w 3"/>
                  <a:gd name="T7" fmla="*/ 1 h 1"/>
                  <a:gd name="T8" fmla="*/ 1 w 3"/>
                  <a:gd name="T9" fmla="*/ 0 h 1"/>
                  <a:gd name="T10" fmla="*/ 2 w 3"/>
                  <a:gd name="T11" fmla="*/ 1 h 1"/>
                  <a:gd name="T12" fmla="*/ 2 w 3"/>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3" h="1">
                    <a:moveTo>
                      <a:pt x="2" y="0"/>
                    </a:moveTo>
                    <a:cubicBezTo>
                      <a:pt x="2" y="0"/>
                      <a:pt x="1" y="0"/>
                      <a:pt x="1" y="0"/>
                    </a:cubicBezTo>
                    <a:cubicBezTo>
                      <a:pt x="1" y="0"/>
                      <a:pt x="1" y="0"/>
                      <a:pt x="0" y="0"/>
                    </a:cubicBezTo>
                    <a:cubicBezTo>
                      <a:pt x="0" y="0"/>
                      <a:pt x="1" y="0"/>
                      <a:pt x="0" y="1"/>
                    </a:cubicBezTo>
                    <a:cubicBezTo>
                      <a:pt x="2" y="1"/>
                      <a:pt x="0" y="0"/>
                      <a:pt x="1" y="0"/>
                    </a:cubicBezTo>
                    <a:cubicBezTo>
                      <a:pt x="2" y="1"/>
                      <a:pt x="2" y="1"/>
                      <a:pt x="2" y="1"/>
                    </a:cubicBezTo>
                    <a:cubicBezTo>
                      <a:pt x="2" y="0"/>
                      <a:pt x="3" y="0"/>
                      <a:pt x="2" y="0"/>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842" name="Freeform 3519">
                <a:extLst>
                  <a:ext uri="{FF2B5EF4-FFF2-40B4-BE49-F238E27FC236}">
                    <a16:creationId xmlns:a16="http://schemas.microsoft.com/office/drawing/2014/main" id="{5947A6D3-8BC0-84D1-FCB1-05E2F6DF3E6E}"/>
                  </a:ext>
                </a:extLst>
              </p:cNvPr>
              <p:cNvSpPr>
                <a:spLocks/>
              </p:cNvSpPr>
              <p:nvPr/>
            </p:nvSpPr>
            <p:spPr bwMode="auto">
              <a:xfrm>
                <a:off x="4287838" y="3248025"/>
                <a:ext cx="6350" cy="0"/>
              </a:xfrm>
              <a:custGeom>
                <a:avLst/>
                <a:gdLst>
                  <a:gd name="T0" fmla="*/ 1 w 2"/>
                  <a:gd name="T1" fmla="*/ 1 w 2"/>
                  <a:gd name="T2" fmla="*/ 1 w 2"/>
                </a:gdLst>
                <a:ahLst/>
                <a:cxnLst>
                  <a:cxn ang="0">
                    <a:pos x="T0" y="0"/>
                  </a:cxn>
                  <a:cxn ang="0">
                    <a:pos x="T1" y="0"/>
                  </a:cxn>
                  <a:cxn ang="0">
                    <a:pos x="T2" y="0"/>
                  </a:cxn>
                </a:cxnLst>
                <a:rect l="0" t="0" r="r" b="b"/>
                <a:pathLst>
                  <a:path w="2">
                    <a:moveTo>
                      <a:pt x="1" y="0"/>
                    </a:moveTo>
                    <a:cubicBezTo>
                      <a:pt x="2" y="0"/>
                      <a:pt x="1" y="0"/>
                      <a:pt x="1" y="0"/>
                    </a:cubicBezTo>
                    <a:cubicBezTo>
                      <a:pt x="0" y="0"/>
                      <a:pt x="0" y="0"/>
                      <a:pt x="1" y="0"/>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843" name="Freeform 3118">
                <a:extLst>
                  <a:ext uri="{FF2B5EF4-FFF2-40B4-BE49-F238E27FC236}">
                    <a16:creationId xmlns:a16="http://schemas.microsoft.com/office/drawing/2014/main" id="{DCA63817-B34E-6C65-1AB2-A08AF063AE69}"/>
                  </a:ext>
                </a:extLst>
              </p:cNvPr>
              <p:cNvSpPr>
                <a:spLocks/>
              </p:cNvSpPr>
              <p:nvPr/>
            </p:nvSpPr>
            <p:spPr bwMode="auto">
              <a:xfrm>
                <a:off x="4133850" y="2498725"/>
                <a:ext cx="25400" cy="14287"/>
              </a:xfrm>
              <a:custGeom>
                <a:avLst/>
                <a:gdLst>
                  <a:gd name="T0" fmla="*/ 1 w 9"/>
                  <a:gd name="T1" fmla="*/ 5 h 5"/>
                  <a:gd name="T2" fmla="*/ 3 w 9"/>
                  <a:gd name="T3" fmla="*/ 3 h 5"/>
                  <a:gd name="T4" fmla="*/ 5 w 9"/>
                  <a:gd name="T5" fmla="*/ 3 h 5"/>
                  <a:gd name="T6" fmla="*/ 6 w 9"/>
                  <a:gd name="T7" fmla="*/ 3 h 5"/>
                  <a:gd name="T8" fmla="*/ 8 w 9"/>
                  <a:gd name="T9" fmla="*/ 2 h 5"/>
                  <a:gd name="T10" fmla="*/ 9 w 9"/>
                  <a:gd name="T11" fmla="*/ 1 h 5"/>
                  <a:gd name="T12" fmla="*/ 9 w 9"/>
                  <a:gd name="T13" fmla="*/ 0 h 5"/>
                  <a:gd name="T14" fmla="*/ 6 w 9"/>
                  <a:gd name="T15" fmla="*/ 0 h 5"/>
                  <a:gd name="T16" fmla="*/ 4 w 9"/>
                  <a:gd name="T17" fmla="*/ 2 h 5"/>
                  <a:gd name="T18" fmla="*/ 3 w 9"/>
                  <a:gd name="T19" fmla="*/ 3 h 5"/>
                  <a:gd name="T20" fmla="*/ 3 w 9"/>
                  <a:gd name="T21" fmla="*/ 3 h 5"/>
                  <a:gd name="T22" fmla="*/ 2 w 9"/>
                  <a:gd name="T23" fmla="*/ 3 h 5"/>
                  <a:gd name="T24" fmla="*/ 1 w 9"/>
                  <a:gd name="T25" fmla="*/ 4 h 5"/>
                  <a:gd name="T26" fmla="*/ 0 w 9"/>
                  <a:gd name="T27" fmla="*/ 4 h 5"/>
                  <a:gd name="T28" fmla="*/ 1 w 9"/>
                  <a:gd name="T29"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 h="5">
                    <a:moveTo>
                      <a:pt x="1" y="5"/>
                    </a:moveTo>
                    <a:cubicBezTo>
                      <a:pt x="1" y="5"/>
                      <a:pt x="1" y="4"/>
                      <a:pt x="3" y="3"/>
                    </a:cubicBezTo>
                    <a:cubicBezTo>
                      <a:pt x="3" y="3"/>
                      <a:pt x="5" y="3"/>
                      <a:pt x="5" y="3"/>
                    </a:cubicBezTo>
                    <a:cubicBezTo>
                      <a:pt x="5" y="3"/>
                      <a:pt x="6" y="3"/>
                      <a:pt x="6" y="3"/>
                    </a:cubicBezTo>
                    <a:cubicBezTo>
                      <a:pt x="7" y="3"/>
                      <a:pt x="7" y="2"/>
                      <a:pt x="8" y="2"/>
                    </a:cubicBezTo>
                    <a:cubicBezTo>
                      <a:pt x="9" y="2"/>
                      <a:pt x="9" y="2"/>
                      <a:pt x="9" y="1"/>
                    </a:cubicBezTo>
                    <a:cubicBezTo>
                      <a:pt x="9" y="1"/>
                      <a:pt x="9" y="1"/>
                      <a:pt x="9" y="0"/>
                    </a:cubicBezTo>
                    <a:cubicBezTo>
                      <a:pt x="8" y="0"/>
                      <a:pt x="8" y="0"/>
                      <a:pt x="6" y="0"/>
                    </a:cubicBezTo>
                    <a:cubicBezTo>
                      <a:pt x="6" y="0"/>
                      <a:pt x="5" y="2"/>
                      <a:pt x="4" y="2"/>
                    </a:cubicBezTo>
                    <a:cubicBezTo>
                      <a:pt x="4" y="2"/>
                      <a:pt x="4" y="2"/>
                      <a:pt x="3" y="3"/>
                    </a:cubicBezTo>
                    <a:cubicBezTo>
                      <a:pt x="3" y="3"/>
                      <a:pt x="3" y="3"/>
                      <a:pt x="3" y="3"/>
                    </a:cubicBezTo>
                    <a:cubicBezTo>
                      <a:pt x="3" y="3"/>
                      <a:pt x="2" y="3"/>
                      <a:pt x="2" y="3"/>
                    </a:cubicBezTo>
                    <a:cubicBezTo>
                      <a:pt x="1" y="3"/>
                      <a:pt x="1" y="4"/>
                      <a:pt x="1" y="4"/>
                    </a:cubicBezTo>
                    <a:cubicBezTo>
                      <a:pt x="0" y="4"/>
                      <a:pt x="0" y="4"/>
                      <a:pt x="0" y="4"/>
                    </a:cubicBezTo>
                    <a:cubicBezTo>
                      <a:pt x="0" y="4"/>
                      <a:pt x="0" y="5"/>
                      <a:pt x="1" y="5"/>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sp>
            <p:nvSpPr>
              <p:cNvPr id="5844" name="Freeform 3520">
                <a:extLst>
                  <a:ext uri="{FF2B5EF4-FFF2-40B4-BE49-F238E27FC236}">
                    <a16:creationId xmlns:a16="http://schemas.microsoft.com/office/drawing/2014/main" id="{F6C530C1-5186-A16F-2541-50D738E94D45}"/>
                  </a:ext>
                </a:extLst>
              </p:cNvPr>
              <p:cNvSpPr>
                <a:spLocks/>
              </p:cNvSpPr>
              <p:nvPr/>
            </p:nvSpPr>
            <p:spPr bwMode="auto">
              <a:xfrm>
                <a:off x="4016376" y="2957513"/>
                <a:ext cx="7938" cy="6350"/>
              </a:xfrm>
              <a:custGeom>
                <a:avLst/>
                <a:gdLst>
                  <a:gd name="T0" fmla="*/ 2 w 3"/>
                  <a:gd name="T1" fmla="*/ 0 h 2"/>
                  <a:gd name="T2" fmla="*/ 3 w 3"/>
                  <a:gd name="T3" fmla="*/ 1 h 2"/>
                  <a:gd name="T4" fmla="*/ 2 w 3"/>
                  <a:gd name="T5" fmla="*/ 0 h 2"/>
                </a:gdLst>
                <a:ahLst/>
                <a:cxnLst>
                  <a:cxn ang="0">
                    <a:pos x="T0" y="T1"/>
                  </a:cxn>
                  <a:cxn ang="0">
                    <a:pos x="T2" y="T3"/>
                  </a:cxn>
                  <a:cxn ang="0">
                    <a:pos x="T4" y="T5"/>
                  </a:cxn>
                </a:cxnLst>
                <a:rect l="0" t="0" r="r" b="b"/>
                <a:pathLst>
                  <a:path w="3" h="2">
                    <a:moveTo>
                      <a:pt x="2" y="0"/>
                    </a:moveTo>
                    <a:cubicBezTo>
                      <a:pt x="2" y="0"/>
                      <a:pt x="3" y="1"/>
                      <a:pt x="3" y="1"/>
                    </a:cubicBezTo>
                    <a:cubicBezTo>
                      <a:pt x="2" y="2"/>
                      <a:pt x="0" y="0"/>
                      <a:pt x="2" y="0"/>
                    </a:cubicBezTo>
                    <a:close/>
                  </a:path>
                </a:pathLst>
              </a:custGeom>
              <a:grpFill/>
              <a:ln w="3175">
                <a:noFill/>
              </a:ln>
            </p:spPr>
            <p:txBody>
              <a:bodyPr vert="horz" wrap="square" lIns="91440" tIns="45720" rIns="91440" bIns="45720" numCol="1" anchor="t" anchorCtr="0" compatLnSpc="1">
                <a:prstTxWarp prst="textNoShape">
                  <a:avLst/>
                </a:prstTxWarp>
              </a:bodyPr>
              <a:lstStyle/>
              <a:p>
                <a:endParaRPr lang="en-GB"/>
              </a:p>
            </p:txBody>
          </p:sp>
        </p:grpSp>
        <p:sp>
          <p:nvSpPr>
            <p:cNvPr id="4923" name="Freeform 534">
              <a:extLst>
                <a:ext uri="{FF2B5EF4-FFF2-40B4-BE49-F238E27FC236}">
                  <a16:creationId xmlns:a16="http://schemas.microsoft.com/office/drawing/2014/main" id="{ACB8CEE6-DD40-99D2-3871-E9474B78354B}"/>
                </a:ext>
              </a:extLst>
            </p:cNvPr>
            <p:cNvSpPr>
              <a:spLocks noEditPoints="1"/>
            </p:cNvSpPr>
            <p:nvPr/>
          </p:nvSpPr>
          <p:spPr bwMode="auto">
            <a:xfrm>
              <a:off x="6191377" y="3629888"/>
              <a:ext cx="86267" cy="81991"/>
            </a:xfrm>
            <a:custGeom>
              <a:avLst/>
              <a:gdLst>
                <a:gd name="T0" fmla="*/ 2 w 26"/>
                <a:gd name="T1" fmla="*/ 5 h 23"/>
                <a:gd name="T2" fmla="*/ 2 w 26"/>
                <a:gd name="T3" fmla="*/ 7 h 23"/>
                <a:gd name="T4" fmla="*/ 1 w 26"/>
                <a:gd name="T5" fmla="*/ 9 h 23"/>
                <a:gd name="T6" fmla="*/ 2 w 26"/>
                <a:gd name="T7" fmla="*/ 11 h 23"/>
                <a:gd name="T8" fmla="*/ 4 w 26"/>
                <a:gd name="T9" fmla="*/ 12 h 23"/>
                <a:gd name="T10" fmla="*/ 6 w 26"/>
                <a:gd name="T11" fmla="*/ 12 h 23"/>
                <a:gd name="T12" fmla="*/ 9 w 26"/>
                <a:gd name="T13" fmla="*/ 13 h 23"/>
                <a:gd name="T14" fmla="*/ 12 w 26"/>
                <a:gd name="T15" fmla="*/ 15 h 23"/>
                <a:gd name="T16" fmla="*/ 14 w 26"/>
                <a:gd name="T17" fmla="*/ 15 h 23"/>
                <a:gd name="T18" fmla="*/ 14 w 26"/>
                <a:gd name="T19" fmla="*/ 16 h 23"/>
                <a:gd name="T20" fmla="*/ 16 w 26"/>
                <a:gd name="T21" fmla="*/ 17 h 23"/>
                <a:gd name="T22" fmla="*/ 17 w 26"/>
                <a:gd name="T23" fmla="*/ 17 h 23"/>
                <a:gd name="T24" fmla="*/ 19 w 26"/>
                <a:gd name="T25" fmla="*/ 17 h 23"/>
                <a:gd name="T26" fmla="*/ 20 w 26"/>
                <a:gd name="T27" fmla="*/ 19 h 23"/>
                <a:gd name="T28" fmla="*/ 21 w 26"/>
                <a:gd name="T29" fmla="*/ 20 h 23"/>
                <a:gd name="T30" fmla="*/ 22 w 26"/>
                <a:gd name="T31" fmla="*/ 23 h 23"/>
                <a:gd name="T32" fmla="*/ 24 w 26"/>
                <a:gd name="T33" fmla="*/ 22 h 23"/>
                <a:gd name="T34" fmla="*/ 25 w 26"/>
                <a:gd name="T35" fmla="*/ 22 h 23"/>
                <a:gd name="T36" fmla="*/ 24 w 26"/>
                <a:gd name="T37" fmla="*/ 20 h 23"/>
                <a:gd name="T38" fmla="*/ 25 w 26"/>
                <a:gd name="T39" fmla="*/ 19 h 23"/>
                <a:gd name="T40" fmla="*/ 24 w 26"/>
                <a:gd name="T41" fmla="*/ 17 h 23"/>
                <a:gd name="T42" fmla="*/ 25 w 26"/>
                <a:gd name="T43" fmla="*/ 16 h 23"/>
                <a:gd name="T44" fmla="*/ 23 w 26"/>
                <a:gd name="T45" fmla="*/ 16 h 23"/>
                <a:gd name="T46" fmla="*/ 21 w 26"/>
                <a:gd name="T47" fmla="*/ 15 h 23"/>
                <a:gd name="T48" fmla="*/ 19 w 26"/>
                <a:gd name="T49" fmla="*/ 13 h 23"/>
                <a:gd name="T50" fmla="*/ 18 w 26"/>
                <a:gd name="T51" fmla="*/ 12 h 23"/>
                <a:gd name="T52" fmla="*/ 20 w 26"/>
                <a:gd name="T53" fmla="*/ 11 h 23"/>
                <a:gd name="T54" fmla="*/ 19 w 26"/>
                <a:gd name="T55" fmla="*/ 10 h 23"/>
                <a:gd name="T56" fmla="*/ 16 w 26"/>
                <a:gd name="T57" fmla="*/ 7 h 23"/>
                <a:gd name="T58" fmla="*/ 17 w 26"/>
                <a:gd name="T59" fmla="*/ 5 h 23"/>
                <a:gd name="T60" fmla="*/ 16 w 26"/>
                <a:gd name="T61" fmla="*/ 3 h 23"/>
                <a:gd name="T62" fmla="*/ 14 w 26"/>
                <a:gd name="T63" fmla="*/ 2 h 23"/>
                <a:gd name="T64" fmla="*/ 13 w 26"/>
                <a:gd name="T65" fmla="*/ 2 h 23"/>
                <a:gd name="T66" fmla="*/ 14 w 26"/>
                <a:gd name="T67" fmla="*/ 1 h 23"/>
                <a:gd name="T68" fmla="*/ 13 w 26"/>
                <a:gd name="T69" fmla="*/ 0 h 23"/>
                <a:gd name="T70" fmla="*/ 11 w 26"/>
                <a:gd name="T71" fmla="*/ 0 h 23"/>
                <a:gd name="T72" fmla="*/ 9 w 26"/>
                <a:gd name="T73" fmla="*/ 1 h 23"/>
                <a:gd name="T74" fmla="*/ 8 w 26"/>
                <a:gd name="T75" fmla="*/ 1 h 23"/>
                <a:gd name="T76" fmla="*/ 6 w 26"/>
                <a:gd name="T77" fmla="*/ 1 h 23"/>
                <a:gd name="T78" fmla="*/ 4 w 26"/>
                <a:gd name="T79" fmla="*/ 1 h 23"/>
                <a:gd name="T80" fmla="*/ 1 w 26"/>
                <a:gd name="T81" fmla="*/ 2 h 23"/>
                <a:gd name="T82" fmla="*/ 14 w 26"/>
                <a:gd name="T83" fmla="*/ 8 h 23"/>
                <a:gd name="T84" fmla="*/ 17 w 26"/>
                <a:gd name="T85" fmla="*/ 11 h 23"/>
                <a:gd name="T86" fmla="*/ 13 w 26"/>
                <a:gd name="T87" fmla="*/ 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6" h="23">
                  <a:moveTo>
                    <a:pt x="1" y="3"/>
                  </a:moveTo>
                  <a:cubicBezTo>
                    <a:pt x="1" y="3"/>
                    <a:pt x="2" y="3"/>
                    <a:pt x="2" y="4"/>
                  </a:cubicBezTo>
                  <a:cubicBezTo>
                    <a:pt x="2" y="4"/>
                    <a:pt x="2" y="4"/>
                    <a:pt x="2" y="5"/>
                  </a:cubicBezTo>
                  <a:cubicBezTo>
                    <a:pt x="2" y="5"/>
                    <a:pt x="3" y="5"/>
                    <a:pt x="3" y="6"/>
                  </a:cubicBezTo>
                  <a:cubicBezTo>
                    <a:pt x="2" y="6"/>
                    <a:pt x="2" y="6"/>
                    <a:pt x="2" y="7"/>
                  </a:cubicBezTo>
                  <a:cubicBezTo>
                    <a:pt x="2" y="7"/>
                    <a:pt x="2" y="7"/>
                    <a:pt x="2" y="7"/>
                  </a:cubicBezTo>
                  <a:cubicBezTo>
                    <a:pt x="1" y="8"/>
                    <a:pt x="1" y="8"/>
                    <a:pt x="1" y="8"/>
                  </a:cubicBezTo>
                  <a:cubicBezTo>
                    <a:pt x="1" y="8"/>
                    <a:pt x="2" y="8"/>
                    <a:pt x="2" y="9"/>
                  </a:cubicBezTo>
                  <a:cubicBezTo>
                    <a:pt x="2" y="9"/>
                    <a:pt x="1" y="9"/>
                    <a:pt x="1" y="9"/>
                  </a:cubicBezTo>
                  <a:cubicBezTo>
                    <a:pt x="1" y="10"/>
                    <a:pt x="2" y="10"/>
                    <a:pt x="2" y="10"/>
                  </a:cubicBezTo>
                  <a:cubicBezTo>
                    <a:pt x="2" y="10"/>
                    <a:pt x="2" y="11"/>
                    <a:pt x="2" y="11"/>
                  </a:cubicBezTo>
                  <a:cubicBezTo>
                    <a:pt x="2" y="11"/>
                    <a:pt x="2" y="11"/>
                    <a:pt x="2" y="11"/>
                  </a:cubicBezTo>
                  <a:cubicBezTo>
                    <a:pt x="2" y="11"/>
                    <a:pt x="2" y="11"/>
                    <a:pt x="2" y="11"/>
                  </a:cubicBezTo>
                  <a:cubicBezTo>
                    <a:pt x="2" y="11"/>
                    <a:pt x="3" y="12"/>
                    <a:pt x="3" y="12"/>
                  </a:cubicBezTo>
                  <a:cubicBezTo>
                    <a:pt x="3" y="12"/>
                    <a:pt x="4" y="12"/>
                    <a:pt x="4" y="12"/>
                  </a:cubicBezTo>
                  <a:cubicBezTo>
                    <a:pt x="4" y="12"/>
                    <a:pt x="5" y="12"/>
                    <a:pt x="5" y="12"/>
                  </a:cubicBezTo>
                  <a:cubicBezTo>
                    <a:pt x="5" y="12"/>
                    <a:pt x="5" y="12"/>
                    <a:pt x="6" y="12"/>
                  </a:cubicBezTo>
                  <a:cubicBezTo>
                    <a:pt x="6" y="12"/>
                    <a:pt x="6" y="12"/>
                    <a:pt x="6" y="12"/>
                  </a:cubicBezTo>
                  <a:cubicBezTo>
                    <a:pt x="6" y="12"/>
                    <a:pt x="7" y="12"/>
                    <a:pt x="7" y="12"/>
                  </a:cubicBezTo>
                  <a:cubicBezTo>
                    <a:pt x="8" y="12"/>
                    <a:pt x="8" y="12"/>
                    <a:pt x="8" y="13"/>
                  </a:cubicBezTo>
                  <a:cubicBezTo>
                    <a:pt x="9" y="13"/>
                    <a:pt x="9" y="13"/>
                    <a:pt x="9" y="13"/>
                  </a:cubicBezTo>
                  <a:cubicBezTo>
                    <a:pt x="9" y="13"/>
                    <a:pt x="10" y="14"/>
                    <a:pt x="10" y="14"/>
                  </a:cubicBezTo>
                  <a:cubicBezTo>
                    <a:pt x="10" y="14"/>
                    <a:pt x="11" y="14"/>
                    <a:pt x="11" y="15"/>
                  </a:cubicBezTo>
                  <a:cubicBezTo>
                    <a:pt x="11" y="15"/>
                    <a:pt x="11" y="15"/>
                    <a:pt x="12" y="15"/>
                  </a:cubicBezTo>
                  <a:cubicBezTo>
                    <a:pt x="12" y="14"/>
                    <a:pt x="12" y="14"/>
                    <a:pt x="13" y="14"/>
                  </a:cubicBezTo>
                  <a:cubicBezTo>
                    <a:pt x="13" y="14"/>
                    <a:pt x="13" y="14"/>
                    <a:pt x="14" y="15"/>
                  </a:cubicBezTo>
                  <a:cubicBezTo>
                    <a:pt x="14" y="15"/>
                    <a:pt x="14" y="15"/>
                    <a:pt x="14" y="15"/>
                  </a:cubicBezTo>
                  <a:cubicBezTo>
                    <a:pt x="14" y="15"/>
                    <a:pt x="14" y="16"/>
                    <a:pt x="14" y="16"/>
                  </a:cubicBezTo>
                  <a:cubicBezTo>
                    <a:pt x="14" y="16"/>
                    <a:pt x="14" y="16"/>
                    <a:pt x="14" y="16"/>
                  </a:cubicBezTo>
                  <a:cubicBezTo>
                    <a:pt x="14" y="16"/>
                    <a:pt x="14" y="16"/>
                    <a:pt x="14" y="16"/>
                  </a:cubicBezTo>
                  <a:cubicBezTo>
                    <a:pt x="15" y="16"/>
                    <a:pt x="15" y="16"/>
                    <a:pt x="15" y="16"/>
                  </a:cubicBezTo>
                  <a:cubicBezTo>
                    <a:pt x="15" y="16"/>
                    <a:pt x="15" y="16"/>
                    <a:pt x="15" y="17"/>
                  </a:cubicBezTo>
                  <a:cubicBezTo>
                    <a:pt x="15" y="17"/>
                    <a:pt x="16" y="17"/>
                    <a:pt x="16" y="17"/>
                  </a:cubicBezTo>
                  <a:cubicBezTo>
                    <a:pt x="16" y="17"/>
                    <a:pt x="16" y="16"/>
                    <a:pt x="16" y="17"/>
                  </a:cubicBezTo>
                  <a:cubicBezTo>
                    <a:pt x="16" y="17"/>
                    <a:pt x="16" y="17"/>
                    <a:pt x="16" y="17"/>
                  </a:cubicBezTo>
                  <a:cubicBezTo>
                    <a:pt x="17" y="17"/>
                    <a:pt x="17" y="17"/>
                    <a:pt x="17" y="17"/>
                  </a:cubicBezTo>
                  <a:cubicBezTo>
                    <a:pt x="17" y="16"/>
                    <a:pt x="18" y="16"/>
                    <a:pt x="18" y="16"/>
                  </a:cubicBezTo>
                  <a:cubicBezTo>
                    <a:pt x="18" y="16"/>
                    <a:pt x="18" y="16"/>
                    <a:pt x="19" y="16"/>
                  </a:cubicBezTo>
                  <a:cubicBezTo>
                    <a:pt x="19" y="16"/>
                    <a:pt x="19" y="16"/>
                    <a:pt x="19" y="17"/>
                  </a:cubicBezTo>
                  <a:cubicBezTo>
                    <a:pt x="19" y="17"/>
                    <a:pt x="19" y="17"/>
                    <a:pt x="19" y="17"/>
                  </a:cubicBezTo>
                  <a:cubicBezTo>
                    <a:pt x="19" y="18"/>
                    <a:pt x="19" y="18"/>
                    <a:pt x="19" y="18"/>
                  </a:cubicBezTo>
                  <a:cubicBezTo>
                    <a:pt x="19" y="18"/>
                    <a:pt x="20" y="18"/>
                    <a:pt x="20" y="19"/>
                  </a:cubicBezTo>
                  <a:cubicBezTo>
                    <a:pt x="20" y="19"/>
                    <a:pt x="21" y="19"/>
                    <a:pt x="21" y="19"/>
                  </a:cubicBezTo>
                  <a:cubicBezTo>
                    <a:pt x="21" y="19"/>
                    <a:pt x="21" y="19"/>
                    <a:pt x="20" y="20"/>
                  </a:cubicBezTo>
                  <a:cubicBezTo>
                    <a:pt x="20" y="20"/>
                    <a:pt x="20" y="20"/>
                    <a:pt x="21" y="20"/>
                  </a:cubicBezTo>
                  <a:cubicBezTo>
                    <a:pt x="21" y="20"/>
                    <a:pt x="21" y="21"/>
                    <a:pt x="21" y="21"/>
                  </a:cubicBezTo>
                  <a:cubicBezTo>
                    <a:pt x="21" y="21"/>
                    <a:pt x="21" y="22"/>
                    <a:pt x="22" y="22"/>
                  </a:cubicBezTo>
                  <a:cubicBezTo>
                    <a:pt x="22" y="22"/>
                    <a:pt x="22" y="23"/>
                    <a:pt x="22" y="23"/>
                  </a:cubicBezTo>
                  <a:cubicBezTo>
                    <a:pt x="22" y="23"/>
                    <a:pt x="22" y="23"/>
                    <a:pt x="22" y="23"/>
                  </a:cubicBezTo>
                  <a:cubicBezTo>
                    <a:pt x="22" y="23"/>
                    <a:pt x="23" y="23"/>
                    <a:pt x="23" y="22"/>
                  </a:cubicBezTo>
                  <a:cubicBezTo>
                    <a:pt x="23" y="22"/>
                    <a:pt x="24" y="22"/>
                    <a:pt x="24" y="22"/>
                  </a:cubicBezTo>
                  <a:cubicBezTo>
                    <a:pt x="25" y="23"/>
                    <a:pt x="25" y="23"/>
                    <a:pt x="25" y="23"/>
                  </a:cubicBezTo>
                  <a:cubicBezTo>
                    <a:pt x="25" y="23"/>
                    <a:pt x="25" y="23"/>
                    <a:pt x="25" y="23"/>
                  </a:cubicBezTo>
                  <a:cubicBezTo>
                    <a:pt x="25" y="23"/>
                    <a:pt x="25" y="22"/>
                    <a:pt x="25" y="22"/>
                  </a:cubicBezTo>
                  <a:cubicBezTo>
                    <a:pt x="25" y="22"/>
                    <a:pt x="25" y="22"/>
                    <a:pt x="25" y="22"/>
                  </a:cubicBezTo>
                  <a:cubicBezTo>
                    <a:pt x="25" y="21"/>
                    <a:pt x="25" y="21"/>
                    <a:pt x="25" y="20"/>
                  </a:cubicBezTo>
                  <a:cubicBezTo>
                    <a:pt x="24" y="20"/>
                    <a:pt x="24" y="20"/>
                    <a:pt x="24" y="20"/>
                  </a:cubicBezTo>
                  <a:cubicBezTo>
                    <a:pt x="24" y="19"/>
                    <a:pt x="24" y="19"/>
                    <a:pt x="24" y="20"/>
                  </a:cubicBezTo>
                  <a:cubicBezTo>
                    <a:pt x="25" y="20"/>
                    <a:pt x="25" y="20"/>
                    <a:pt x="25" y="20"/>
                  </a:cubicBezTo>
                  <a:cubicBezTo>
                    <a:pt x="26" y="19"/>
                    <a:pt x="25" y="19"/>
                    <a:pt x="25" y="19"/>
                  </a:cubicBezTo>
                  <a:cubicBezTo>
                    <a:pt x="25" y="19"/>
                    <a:pt x="25" y="18"/>
                    <a:pt x="24" y="18"/>
                  </a:cubicBezTo>
                  <a:cubicBezTo>
                    <a:pt x="24" y="18"/>
                    <a:pt x="24" y="18"/>
                    <a:pt x="24" y="18"/>
                  </a:cubicBezTo>
                  <a:cubicBezTo>
                    <a:pt x="24" y="17"/>
                    <a:pt x="24" y="17"/>
                    <a:pt x="24" y="17"/>
                  </a:cubicBezTo>
                  <a:cubicBezTo>
                    <a:pt x="24" y="17"/>
                    <a:pt x="24" y="17"/>
                    <a:pt x="25" y="17"/>
                  </a:cubicBezTo>
                  <a:cubicBezTo>
                    <a:pt x="25" y="17"/>
                    <a:pt x="25" y="17"/>
                    <a:pt x="25" y="17"/>
                  </a:cubicBezTo>
                  <a:cubicBezTo>
                    <a:pt x="25" y="17"/>
                    <a:pt x="25" y="16"/>
                    <a:pt x="25" y="16"/>
                  </a:cubicBezTo>
                  <a:cubicBezTo>
                    <a:pt x="25" y="16"/>
                    <a:pt x="24" y="16"/>
                    <a:pt x="24" y="16"/>
                  </a:cubicBezTo>
                  <a:cubicBezTo>
                    <a:pt x="24" y="16"/>
                    <a:pt x="24" y="16"/>
                    <a:pt x="24" y="16"/>
                  </a:cubicBezTo>
                  <a:cubicBezTo>
                    <a:pt x="24" y="16"/>
                    <a:pt x="23" y="16"/>
                    <a:pt x="23" y="16"/>
                  </a:cubicBezTo>
                  <a:cubicBezTo>
                    <a:pt x="23" y="16"/>
                    <a:pt x="22" y="16"/>
                    <a:pt x="22" y="16"/>
                  </a:cubicBezTo>
                  <a:cubicBezTo>
                    <a:pt x="22" y="16"/>
                    <a:pt x="22" y="16"/>
                    <a:pt x="21" y="15"/>
                  </a:cubicBezTo>
                  <a:cubicBezTo>
                    <a:pt x="21" y="15"/>
                    <a:pt x="21" y="15"/>
                    <a:pt x="21" y="15"/>
                  </a:cubicBezTo>
                  <a:cubicBezTo>
                    <a:pt x="21" y="15"/>
                    <a:pt x="21" y="14"/>
                    <a:pt x="20" y="14"/>
                  </a:cubicBezTo>
                  <a:cubicBezTo>
                    <a:pt x="20" y="14"/>
                    <a:pt x="20" y="14"/>
                    <a:pt x="19" y="14"/>
                  </a:cubicBezTo>
                  <a:cubicBezTo>
                    <a:pt x="19" y="14"/>
                    <a:pt x="19" y="13"/>
                    <a:pt x="19" y="13"/>
                  </a:cubicBezTo>
                  <a:cubicBezTo>
                    <a:pt x="19" y="13"/>
                    <a:pt x="18" y="13"/>
                    <a:pt x="18" y="13"/>
                  </a:cubicBezTo>
                  <a:cubicBezTo>
                    <a:pt x="18" y="13"/>
                    <a:pt x="17" y="13"/>
                    <a:pt x="17" y="12"/>
                  </a:cubicBezTo>
                  <a:cubicBezTo>
                    <a:pt x="17" y="12"/>
                    <a:pt x="18" y="12"/>
                    <a:pt x="18" y="12"/>
                  </a:cubicBezTo>
                  <a:cubicBezTo>
                    <a:pt x="19" y="12"/>
                    <a:pt x="19" y="12"/>
                    <a:pt x="19" y="12"/>
                  </a:cubicBezTo>
                  <a:cubicBezTo>
                    <a:pt x="20" y="12"/>
                    <a:pt x="20" y="12"/>
                    <a:pt x="20" y="12"/>
                  </a:cubicBezTo>
                  <a:cubicBezTo>
                    <a:pt x="20" y="11"/>
                    <a:pt x="20" y="11"/>
                    <a:pt x="20" y="11"/>
                  </a:cubicBezTo>
                  <a:cubicBezTo>
                    <a:pt x="21" y="10"/>
                    <a:pt x="21" y="10"/>
                    <a:pt x="20" y="10"/>
                  </a:cubicBezTo>
                  <a:cubicBezTo>
                    <a:pt x="20" y="10"/>
                    <a:pt x="20" y="10"/>
                    <a:pt x="20" y="10"/>
                  </a:cubicBezTo>
                  <a:cubicBezTo>
                    <a:pt x="20" y="10"/>
                    <a:pt x="19" y="10"/>
                    <a:pt x="19" y="10"/>
                  </a:cubicBezTo>
                  <a:cubicBezTo>
                    <a:pt x="19" y="9"/>
                    <a:pt x="19" y="9"/>
                    <a:pt x="18" y="9"/>
                  </a:cubicBezTo>
                  <a:cubicBezTo>
                    <a:pt x="18" y="9"/>
                    <a:pt x="17" y="8"/>
                    <a:pt x="17" y="8"/>
                  </a:cubicBezTo>
                  <a:cubicBezTo>
                    <a:pt x="16" y="7"/>
                    <a:pt x="16" y="7"/>
                    <a:pt x="16" y="7"/>
                  </a:cubicBezTo>
                  <a:cubicBezTo>
                    <a:pt x="16" y="6"/>
                    <a:pt x="15" y="6"/>
                    <a:pt x="16" y="6"/>
                  </a:cubicBezTo>
                  <a:cubicBezTo>
                    <a:pt x="16" y="6"/>
                    <a:pt x="16" y="5"/>
                    <a:pt x="17" y="5"/>
                  </a:cubicBezTo>
                  <a:cubicBezTo>
                    <a:pt x="17" y="5"/>
                    <a:pt x="17" y="5"/>
                    <a:pt x="17" y="5"/>
                  </a:cubicBezTo>
                  <a:cubicBezTo>
                    <a:pt x="17" y="5"/>
                    <a:pt x="18" y="4"/>
                    <a:pt x="17" y="4"/>
                  </a:cubicBezTo>
                  <a:cubicBezTo>
                    <a:pt x="17" y="4"/>
                    <a:pt x="17" y="4"/>
                    <a:pt x="16" y="4"/>
                  </a:cubicBezTo>
                  <a:cubicBezTo>
                    <a:pt x="16" y="4"/>
                    <a:pt x="16" y="3"/>
                    <a:pt x="16" y="3"/>
                  </a:cubicBezTo>
                  <a:cubicBezTo>
                    <a:pt x="16" y="3"/>
                    <a:pt x="16" y="3"/>
                    <a:pt x="16" y="3"/>
                  </a:cubicBezTo>
                  <a:cubicBezTo>
                    <a:pt x="15" y="3"/>
                    <a:pt x="15" y="3"/>
                    <a:pt x="15" y="3"/>
                  </a:cubicBezTo>
                  <a:cubicBezTo>
                    <a:pt x="14" y="3"/>
                    <a:pt x="14" y="3"/>
                    <a:pt x="14" y="2"/>
                  </a:cubicBezTo>
                  <a:cubicBezTo>
                    <a:pt x="14" y="2"/>
                    <a:pt x="13" y="2"/>
                    <a:pt x="14" y="2"/>
                  </a:cubicBezTo>
                  <a:cubicBezTo>
                    <a:pt x="14" y="3"/>
                    <a:pt x="13" y="3"/>
                    <a:pt x="13" y="2"/>
                  </a:cubicBezTo>
                  <a:cubicBezTo>
                    <a:pt x="13" y="2"/>
                    <a:pt x="13" y="2"/>
                    <a:pt x="13" y="2"/>
                  </a:cubicBezTo>
                  <a:cubicBezTo>
                    <a:pt x="13" y="2"/>
                    <a:pt x="13" y="2"/>
                    <a:pt x="14" y="2"/>
                  </a:cubicBezTo>
                  <a:cubicBezTo>
                    <a:pt x="14" y="2"/>
                    <a:pt x="14" y="2"/>
                    <a:pt x="14" y="2"/>
                  </a:cubicBezTo>
                  <a:cubicBezTo>
                    <a:pt x="14" y="2"/>
                    <a:pt x="14" y="2"/>
                    <a:pt x="14" y="1"/>
                  </a:cubicBezTo>
                  <a:cubicBezTo>
                    <a:pt x="14" y="1"/>
                    <a:pt x="14" y="1"/>
                    <a:pt x="13" y="1"/>
                  </a:cubicBezTo>
                  <a:cubicBezTo>
                    <a:pt x="13" y="1"/>
                    <a:pt x="13" y="1"/>
                    <a:pt x="13" y="1"/>
                  </a:cubicBezTo>
                  <a:cubicBezTo>
                    <a:pt x="13" y="1"/>
                    <a:pt x="13" y="1"/>
                    <a:pt x="13" y="0"/>
                  </a:cubicBezTo>
                  <a:cubicBezTo>
                    <a:pt x="13" y="0"/>
                    <a:pt x="12" y="0"/>
                    <a:pt x="12" y="0"/>
                  </a:cubicBezTo>
                  <a:cubicBezTo>
                    <a:pt x="12" y="0"/>
                    <a:pt x="12" y="1"/>
                    <a:pt x="12" y="0"/>
                  </a:cubicBezTo>
                  <a:cubicBezTo>
                    <a:pt x="11" y="0"/>
                    <a:pt x="11" y="0"/>
                    <a:pt x="11" y="0"/>
                  </a:cubicBezTo>
                  <a:cubicBezTo>
                    <a:pt x="11" y="1"/>
                    <a:pt x="11" y="1"/>
                    <a:pt x="11" y="1"/>
                  </a:cubicBezTo>
                  <a:cubicBezTo>
                    <a:pt x="11" y="1"/>
                    <a:pt x="11" y="1"/>
                    <a:pt x="11" y="1"/>
                  </a:cubicBezTo>
                  <a:cubicBezTo>
                    <a:pt x="10" y="1"/>
                    <a:pt x="10" y="1"/>
                    <a:pt x="9" y="1"/>
                  </a:cubicBezTo>
                  <a:cubicBezTo>
                    <a:pt x="9" y="1"/>
                    <a:pt x="9" y="2"/>
                    <a:pt x="9" y="1"/>
                  </a:cubicBezTo>
                  <a:cubicBezTo>
                    <a:pt x="9" y="1"/>
                    <a:pt x="9" y="1"/>
                    <a:pt x="8" y="1"/>
                  </a:cubicBezTo>
                  <a:cubicBezTo>
                    <a:pt x="8" y="1"/>
                    <a:pt x="8" y="1"/>
                    <a:pt x="8" y="1"/>
                  </a:cubicBezTo>
                  <a:cubicBezTo>
                    <a:pt x="8" y="1"/>
                    <a:pt x="7" y="1"/>
                    <a:pt x="7" y="1"/>
                  </a:cubicBezTo>
                  <a:cubicBezTo>
                    <a:pt x="7" y="1"/>
                    <a:pt x="7" y="1"/>
                    <a:pt x="6" y="1"/>
                  </a:cubicBezTo>
                  <a:cubicBezTo>
                    <a:pt x="6" y="1"/>
                    <a:pt x="6" y="1"/>
                    <a:pt x="6" y="1"/>
                  </a:cubicBezTo>
                  <a:cubicBezTo>
                    <a:pt x="6" y="1"/>
                    <a:pt x="6" y="1"/>
                    <a:pt x="5" y="1"/>
                  </a:cubicBezTo>
                  <a:cubicBezTo>
                    <a:pt x="5" y="1"/>
                    <a:pt x="5" y="1"/>
                    <a:pt x="5" y="1"/>
                  </a:cubicBezTo>
                  <a:cubicBezTo>
                    <a:pt x="4" y="2"/>
                    <a:pt x="4" y="2"/>
                    <a:pt x="4" y="1"/>
                  </a:cubicBezTo>
                  <a:cubicBezTo>
                    <a:pt x="4" y="1"/>
                    <a:pt x="4" y="1"/>
                    <a:pt x="3" y="2"/>
                  </a:cubicBezTo>
                  <a:cubicBezTo>
                    <a:pt x="3" y="2"/>
                    <a:pt x="3" y="2"/>
                    <a:pt x="2" y="2"/>
                  </a:cubicBezTo>
                  <a:cubicBezTo>
                    <a:pt x="2" y="2"/>
                    <a:pt x="1" y="2"/>
                    <a:pt x="1" y="2"/>
                  </a:cubicBezTo>
                  <a:cubicBezTo>
                    <a:pt x="0" y="2"/>
                    <a:pt x="0" y="2"/>
                    <a:pt x="0" y="2"/>
                  </a:cubicBezTo>
                  <a:cubicBezTo>
                    <a:pt x="0" y="3"/>
                    <a:pt x="0" y="3"/>
                    <a:pt x="1" y="3"/>
                  </a:cubicBezTo>
                  <a:close/>
                  <a:moveTo>
                    <a:pt x="14" y="8"/>
                  </a:moveTo>
                  <a:cubicBezTo>
                    <a:pt x="16" y="10"/>
                    <a:pt x="15" y="7"/>
                    <a:pt x="16" y="9"/>
                  </a:cubicBezTo>
                  <a:cubicBezTo>
                    <a:pt x="17" y="10"/>
                    <a:pt x="18" y="9"/>
                    <a:pt x="18" y="10"/>
                  </a:cubicBezTo>
                  <a:cubicBezTo>
                    <a:pt x="18" y="11"/>
                    <a:pt x="17" y="11"/>
                    <a:pt x="17" y="11"/>
                  </a:cubicBezTo>
                  <a:cubicBezTo>
                    <a:pt x="16" y="11"/>
                    <a:pt x="16" y="11"/>
                    <a:pt x="15" y="11"/>
                  </a:cubicBezTo>
                  <a:cubicBezTo>
                    <a:pt x="14" y="11"/>
                    <a:pt x="14" y="11"/>
                    <a:pt x="14" y="10"/>
                  </a:cubicBezTo>
                  <a:cubicBezTo>
                    <a:pt x="15" y="8"/>
                    <a:pt x="14" y="9"/>
                    <a:pt x="13" y="9"/>
                  </a:cubicBezTo>
                  <a:cubicBezTo>
                    <a:pt x="13" y="8"/>
                    <a:pt x="12" y="8"/>
                    <a:pt x="12" y="7"/>
                  </a:cubicBezTo>
                  <a:cubicBezTo>
                    <a:pt x="12" y="7"/>
                    <a:pt x="13" y="6"/>
                    <a:pt x="14" y="8"/>
                  </a:cubicBezTo>
                  <a:close/>
                </a:path>
              </a:pathLst>
            </a:custGeom>
            <a:solidFill>
              <a:schemeClr val="bg1">
                <a:lumMod val="75000"/>
              </a:schemeClr>
            </a:solidFill>
            <a:ln w="3175">
              <a:noFill/>
            </a:ln>
          </p:spPr>
          <p:txBody>
            <a:bodyPr vert="horz" wrap="square" lIns="91440" tIns="45720" rIns="91440" bIns="45720" numCol="1" anchor="t" anchorCtr="0" compatLnSpc="1">
              <a:prstTxWarp prst="textNoShape">
                <a:avLst/>
              </a:prstTxWarp>
            </a:bodyPr>
            <a:lstStyle/>
            <a:p>
              <a:endParaRPr lang="en-GB"/>
            </a:p>
          </p:txBody>
        </p:sp>
        <p:sp>
          <p:nvSpPr>
            <p:cNvPr id="4924" name="Freeform 551">
              <a:extLst>
                <a:ext uri="{FF2B5EF4-FFF2-40B4-BE49-F238E27FC236}">
                  <a16:creationId xmlns:a16="http://schemas.microsoft.com/office/drawing/2014/main" id="{4A622088-9AF2-380E-EEFA-8968EA961CC6}"/>
                </a:ext>
              </a:extLst>
            </p:cNvPr>
            <p:cNvSpPr>
              <a:spLocks/>
            </p:cNvSpPr>
            <p:nvPr/>
          </p:nvSpPr>
          <p:spPr bwMode="auto">
            <a:xfrm>
              <a:off x="6099604" y="3541897"/>
              <a:ext cx="178040" cy="97990"/>
            </a:xfrm>
            <a:custGeom>
              <a:avLst/>
              <a:gdLst>
                <a:gd name="T0" fmla="*/ 51 w 54"/>
                <a:gd name="T1" fmla="*/ 23 h 27"/>
                <a:gd name="T2" fmla="*/ 50 w 54"/>
                <a:gd name="T3" fmla="*/ 21 h 27"/>
                <a:gd name="T4" fmla="*/ 50 w 54"/>
                <a:gd name="T5" fmla="*/ 20 h 27"/>
                <a:gd name="T6" fmla="*/ 51 w 54"/>
                <a:gd name="T7" fmla="*/ 19 h 27"/>
                <a:gd name="T8" fmla="*/ 52 w 54"/>
                <a:gd name="T9" fmla="*/ 18 h 27"/>
                <a:gd name="T10" fmla="*/ 50 w 54"/>
                <a:gd name="T11" fmla="*/ 18 h 27"/>
                <a:gd name="T12" fmla="*/ 48 w 54"/>
                <a:gd name="T13" fmla="*/ 17 h 27"/>
                <a:gd name="T14" fmla="*/ 45 w 54"/>
                <a:gd name="T15" fmla="*/ 15 h 27"/>
                <a:gd name="T16" fmla="*/ 45 w 54"/>
                <a:gd name="T17" fmla="*/ 14 h 27"/>
                <a:gd name="T18" fmla="*/ 45 w 54"/>
                <a:gd name="T19" fmla="*/ 12 h 27"/>
                <a:gd name="T20" fmla="*/ 41 w 54"/>
                <a:gd name="T21" fmla="*/ 10 h 27"/>
                <a:gd name="T22" fmla="*/ 39 w 54"/>
                <a:gd name="T23" fmla="*/ 10 h 27"/>
                <a:gd name="T24" fmla="*/ 38 w 54"/>
                <a:gd name="T25" fmla="*/ 11 h 27"/>
                <a:gd name="T26" fmla="*/ 36 w 54"/>
                <a:gd name="T27" fmla="*/ 10 h 27"/>
                <a:gd name="T28" fmla="*/ 34 w 54"/>
                <a:gd name="T29" fmla="*/ 10 h 27"/>
                <a:gd name="T30" fmla="*/ 34 w 54"/>
                <a:gd name="T31" fmla="*/ 11 h 27"/>
                <a:gd name="T32" fmla="*/ 32 w 54"/>
                <a:gd name="T33" fmla="*/ 12 h 27"/>
                <a:gd name="T34" fmla="*/ 31 w 54"/>
                <a:gd name="T35" fmla="*/ 10 h 27"/>
                <a:gd name="T36" fmla="*/ 30 w 54"/>
                <a:gd name="T37" fmla="*/ 10 h 27"/>
                <a:gd name="T38" fmla="*/ 26 w 54"/>
                <a:gd name="T39" fmla="*/ 8 h 27"/>
                <a:gd name="T40" fmla="*/ 23 w 54"/>
                <a:gd name="T41" fmla="*/ 6 h 27"/>
                <a:gd name="T42" fmla="*/ 20 w 54"/>
                <a:gd name="T43" fmla="*/ 5 h 27"/>
                <a:gd name="T44" fmla="*/ 17 w 54"/>
                <a:gd name="T45" fmla="*/ 6 h 27"/>
                <a:gd name="T46" fmla="*/ 15 w 54"/>
                <a:gd name="T47" fmla="*/ 6 h 27"/>
                <a:gd name="T48" fmla="*/ 12 w 54"/>
                <a:gd name="T49" fmla="*/ 4 h 27"/>
                <a:gd name="T50" fmla="*/ 9 w 54"/>
                <a:gd name="T51" fmla="*/ 3 h 27"/>
                <a:gd name="T52" fmla="*/ 7 w 54"/>
                <a:gd name="T53" fmla="*/ 0 h 27"/>
                <a:gd name="T54" fmla="*/ 4 w 54"/>
                <a:gd name="T55" fmla="*/ 2 h 27"/>
                <a:gd name="T56" fmla="*/ 1 w 54"/>
                <a:gd name="T57" fmla="*/ 2 h 27"/>
                <a:gd name="T58" fmla="*/ 3 w 54"/>
                <a:gd name="T59" fmla="*/ 4 h 27"/>
                <a:gd name="T60" fmla="*/ 5 w 54"/>
                <a:gd name="T61" fmla="*/ 5 h 27"/>
                <a:gd name="T62" fmla="*/ 9 w 54"/>
                <a:gd name="T63" fmla="*/ 7 h 27"/>
                <a:gd name="T64" fmla="*/ 12 w 54"/>
                <a:gd name="T65" fmla="*/ 9 h 27"/>
                <a:gd name="T66" fmla="*/ 15 w 54"/>
                <a:gd name="T67" fmla="*/ 17 h 27"/>
                <a:gd name="T68" fmla="*/ 13 w 54"/>
                <a:gd name="T69" fmla="*/ 22 h 27"/>
                <a:gd name="T70" fmla="*/ 14 w 54"/>
                <a:gd name="T71" fmla="*/ 23 h 27"/>
                <a:gd name="T72" fmla="*/ 15 w 54"/>
                <a:gd name="T73" fmla="*/ 23 h 27"/>
                <a:gd name="T74" fmla="*/ 17 w 54"/>
                <a:gd name="T75" fmla="*/ 23 h 27"/>
                <a:gd name="T76" fmla="*/ 21 w 54"/>
                <a:gd name="T77" fmla="*/ 23 h 27"/>
                <a:gd name="T78" fmla="*/ 22 w 54"/>
                <a:gd name="T79" fmla="*/ 22 h 27"/>
                <a:gd name="T80" fmla="*/ 23 w 54"/>
                <a:gd name="T81" fmla="*/ 23 h 27"/>
                <a:gd name="T82" fmla="*/ 25 w 54"/>
                <a:gd name="T83" fmla="*/ 24 h 27"/>
                <a:gd name="T84" fmla="*/ 26 w 54"/>
                <a:gd name="T85" fmla="*/ 25 h 27"/>
                <a:gd name="T86" fmla="*/ 27 w 54"/>
                <a:gd name="T87" fmla="*/ 25 h 27"/>
                <a:gd name="T88" fmla="*/ 28 w 54"/>
                <a:gd name="T89" fmla="*/ 26 h 27"/>
                <a:gd name="T90" fmla="*/ 31 w 54"/>
                <a:gd name="T91" fmla="*/ 26 h 27"/>
                <a:gd name="T92" fmla="*/ 33 w 54"/>
                <a:gd name="T93" fmla="*/ 25 h 27"/>
                <a:gd name="T94" fmla="*/ 35 w 54"/>
                <a:gd name="T95" fmla="*/ 25 h 27"/>
                <a:gd name="T96" fmla="*/ 37 w 54"/>
                <a:gd name="T97" fmla="*/ 25 h 27"/>
                <a:gd name="T98" fmla="*/ 39 w 54"/>
                <a:gd name="T99" fmla="*/ 25 h 27"/>
                <a:gd name="T100" fmla="*/ 40 w 54"/>
                <a:gd name="T101" fmla="*/ 24 h 27"/>
                <a:gd name="T102" fmla="*/ 43 w 54"/>
                <a:gd name="T103" fmla="*/ 23 h 27"/>
                <a:gd name="T104" fmla="*/ 46 w 54"/>
                <a:gd name="T105" fmla="*/ 24 h 27"/>
                <a:gd name="T106" fmla="*/ 48 w 54"/>
                <a:gd name="T107" fmla="*/ 25 h 27"/>
                <a:gd name="T108" fmla="*/ 51 w 54"/>
                <a:gd name="T109" fmla="*/ 26 h 27"/>
                <a:gd name="T110" fmla="*/ 53 w 54"/>
                <a:gd name="T111" fmla="*/ 26 h 27"/>
                <a:gd name="T112" fmla="*/ 53 w 54"/>
                <a:gd name="T113" fmla="*/ 25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4" h="27">
                  <a:moveTo>
                    <a:pt x="54" y="24"/>
                  </a:moveTo>
                  <a:cubicBezTo>
                    <a:pt x="53" y="24"/>
                    <a:pt x="53" y="23"/>
                    <a:pt x="52" y="23"/>
                  </a:cubicBezTo>
                  <a:cubicBezTo>
                    <a:pt x="52" y="23"/>
                    <a:pt x="51" y="23"/>
                    <a:pt x="51" y="23"/>
                  </a:cubicBezTo>
                  <a:cubicBezTo>
                    <a:pt x="51" y="22"/>
                    <a:pt x="51" y="22"/>
                    <a:pt x="51" y="22"/>
                  </a:cubicBezTo>
                  <a:cubicBezTo>
                    <a:pt x="50" y="21"/>
                    <a:pt x="50" y="21"/>
                    <a:pt x="50" y="22"/>
                  </a:cubicBezTo>
                  <a:cubicBezTo>
                    <a:pt x="50" y="22"/>
                    <a:pt x="50" y="21"/>
                    <a:pt x="50" y="21"/>
                  </a:cubicBezTo>
                  <a:cubicBezTo>
                    <a:pt x="50" y="21"/>
                    <a:pt x="50" y="21"/>
                    <a:pt x="50" y="21"/>
                  </a:cubicBezTo>
                  <a:cubicBezTo>
                    <a:pt x="50" y="21"/>
                    <a:pt x="50" y="20"/>
                    <a:pt x="50" y="20"/>
                  </a:cubicBezTo>
                  <a:cubicBezTo>
                    <a:pt x="50" y="20"/>
                    <a:pt x="50" y="20"/>
                    <a:pt x="50" y="20"/>
                  </a:cubicBezTo>
                  <a:cubicBezTo>
                    <a:pt x="50" y="20"/>
                    <a:pt x="50" y="20"/>
                    <a:pt x="50" y="20"/>
                  </a:cubicBezTo>
                  <a:cubicBezTo>
                    <a:pt x="51" y="20"/>
                    <a:pt x="51" y="20"/>
                    <a:pt x="51" y="20"/>
                  </a:cubicBezTo>
                  <a:cubicBezTo>
                    <a:pt x="51" y="20"/>
                    <a:pt x="51" y="20"/>
                    <a:pt x="51" y="19"/>
                  </a:cubicBezTo>
                  <a:cubicBezTo>
                    <a:pt x="51" y="19"/>
                    <a:pt x="52" y="19"/>
                    <a:pt x="52" y="19"/>
                  </a:cubicBezTo>
                  <a:cubicBezTo>
                    <a:pt x="52" y="19"/>
                    <a:pt x="52" y="19"/>
                    <a:pt x="52" y="19"/>
                  </a:cubicBezTo>
                  <a:cubicBezTo>
                    <a:pt x="52" y="18"/>
                    <a:pt x="52" y="18"/>
                    <a:pt x="52" y="18"/>
                  </a:cubicBezTo>
                  <a:cubicBezTo>
                    <a:pt x="51" y="18"/>
                    <a:pt x="51" y="18"/>
                    <a:pt x="51" y="18"/>
                  </a:cubicBezTo>
                  <a:cubicBezTo>
                    <a:pt x="51" y="18"/>
                    <a:pt x="51" y="18"/>
                    <a:pt x="50" y="18"/>
                  </a:cubicBezTo>
                  <a:cubicBezTo>
                    <a:pt x="50" y="18"/>
                    <a:pt x="50" y="18"/>
                    <a:pt x="50" y="18"/>
                  </a:cubicBezTo>
                  <a:cubicBezTo>
                    <a:pt x="49" y="18"/>
                    <a:pt x="50" y="18"/>
                    <a:pt x="49" y="18"/>
                  </a:cubicBezTo>
                  <a:cubicBezTo>
                    <a:pt x="49" y="18"/>
                    <a:pt x="49" y="17"/>
                    <a:pt x="49" y="17"/>
                  </a:cubicBezTo>
                  <a:cubicBezTo>
                    <a:pt x="49" y="17"/>
                    <a:pt x="48" y="17"/>
                    <a:pt x="48" y="17"/>
                  </a:cubicBezTo>
                  <a:cubicBezTo>
                    <a:pt x="48" y="17"/>
                    <a:pt x="48" y="17"/>
                    <a:pt x="48" y="16"/>
                  </a:cubicBezTo>
                  <a:cubicBezTo>
                    <a:pt x="48" y="16"/>
                    <a:pt x="47" y="16"/>
                    <a:pt x="47" y="16"/>
                  </a:cubicBezTo>
                  <a:cubicBezTo>
                    <a:pt x="46" y="15"/>
                    <a:pt x="45" y="15"/>
                    <a:pt x="45" y="15"/>
                  </a:cubicBezTo>
                  <a:cubicBezTo>
                    <a:pt x="45" y="15"/>
                    <a:pt x="45" y="15"/>
                    <a:pt x="45" y="14"/>
                  </a:cubicBezTo>
                  <a:cubicBezTo>
                    <a:pt x="45" y="14"/>
                    <a:pt x="45" y="14"/>
                    <a:pt x="45" y="14"/>
                  </a:cubicBezTo>
                  <a:cubicBezTo>
                    <a:pt x="45" y="14"/>
                    <a:pt x="45" y="14"/>
                    <a:pt x="45" y="14"/>
                  </a:cubicBezTo>
                  <a:cubicBezTo>
                    <a:pt x="46" y="13"/>
                    <a:pt x="46" y="13"/>
                    <a:pt x="46" y="13"/>
                  </a:cubicBezTo>
                  <a:cubicBezTo>
                    <a:pt x="46" y="13"/>
                    <a:pt x="46" y="13"/>
                    <a:pt x="46" y="12"/>
                  </a:cubicBezTo>
                  <a:cubicBezTo>
                    <a:pt x="46" y="12"/>
                    <a:pt x="45" y="12"/>
                    <a:pt x="45" y="12"/>
                  </a:cubicBezTo>
                  <a:cubicBezTo>
                    <a:pt x="44" y="12"/>
                    <a:pt x="44" y="12"/>
                    <a:pt x="43" y="12"/>
                  </a:cubicBezTo>
                  <a:cubicBezTo>
                    <a:pt x="42" y="12"/>
                    <a:pt x="42" y="11"/>
                    <a:pt x="42" y="11"/>
                  </a:cubicBezTo>
                  <a:cubicBezTo>
                    <a:pt x="42" y="10"/>
                    <a:pt x="41" y="10"/>
                    <a:pt x="41" y="10"/>
                  </a:cubicBezTo>
                  <a:cubicBezTo>
                    <a:pt x="40" y="10"/>
                    <a:pt x="40" y="10"/>
                    <a:pt x="40" y="10"/>
                  </a:cubicBezTo>
                  <a:cubicBezTo>
                    <a:pt x="40" y="10"/>
                    <a:pt x="40" y="10"/>
                    <a:pt x="39" y="10"/>
                  </a:cubicBezTo>
                  <a:cubicBezTo>
                    <a:pt x="39" y="10"/>
                    <a:pt x="39" y="10"/>
                    <a:pt x="39" y="10"/>
                  </a:cubicBezTo>
                  <a:cubicBezTo>
                    <a:pt x="39" y="10"/>
                    <a:pt x="39" y="10"/>
                    <a:pt x="39" y="10"/>
                  </a:cubicBezTo>
                  <a:cubicBezTo>
                    <a:pt x="39" y="10"/>
                    <a:pt x="39" y="10"/>
                    <a:pt x="39" y="10"/>
                  </a:cubicBezTo>
                  <a:cubicBezTo>
                    <a:pt x="39" y="11"/>
                    <a:pt x="39" y="11"/>
                    <a:pt x="38" y="11"/>
                  </a:cubicBezTo>
                  <a:cubicBezTo>
                    <a:pt x="38" y="11"/>
                    <a:pt x="38" y="11"/>
                    <a:pt x="38" y="10"/>
                  </a:cubicBezTo>
                  <a:cubicBezTo>
                    <a:pt x="38" y="10"/>
                    <a:pt x="38" y="10"/>
                    <a:pt x="37" y="10"/>
                  </a:cubicBezTo>
                  <a:cubicBezTo>
                    <a:pt x="37" y="10"/>
                    <a:pt x="36" y="10"/>
                    <a:pt x="36" y="10"/>
                  </a:cubicBezTo>
                  <a:cubicBezTo>
                    <a:pt x="36" y="10"/>
                    <a:pt x="35" y="10"/>
                    <a:pt x="35" y="10"/>
                  </a:cubicBezTo>
                  <a:cubicBezTo>
                    <a:pt x="35" y="10"/>
                    <a:pt x="35" y="10"/>
                    <a:pt x="35" y="10"/>
                  </a:cubicBezTo>
                  <a:cubicBezTo>
                    <a:pt x="35" y="10"/>
                    <a:pt x="35" y="11"/>
                    <a:pt x="34" y="10"/>
                  </a:cubicBezTo>
                  <a:cubicBezTo>
                    <a:pt x="34" y="10"/>
                    <a:pt x="34" y="10"/>
                    <a:pt x="34" y="10"/>
                  </a:cubicBezTo>
                  <a:cubicBezTo>
                    <a:pt x="34" y="10"/>
                    <a:pt x="34" y="10"/>
                    <a:pt x="34" y="10"/>
                  </a:cubicBezTo>
                  <a:cubicBezTo>
                    <a:pt x="34" y="11"/>
                    <a:pt x="34" y="11"/>
                    <a:pt x="34" y="11"/>
                  </a:cubicBezTo>
                  <a:cubicBezTo>
                    <a:pt x="33" y="11"/>
                    <a:pt x="33" y="11"/>
                    <a:pt x="33" y="11"/>
                  </a:cubicBezTo>
                  <a:cubicBezTo>
                    <a:pt x="33" y="11"/>
                    <a:pt x="33" y="11"/>
                    <a:pt x="32" y="11"/>
                  </a:cubicBezTo>
                  <a:cubicBezTo>
                    <a:pt x="32" y="11"/>
                    <a:pt x="32" y="11"/>
                    <a:pt x="32" y="12"/>
                  </a:cubicBezTo>
                  <a:cubicBezTo>
                    <a:pt x="32" y="12"/>
                    <a:pt x="31" y="11"/>
                    <a:pt x="31" y="11"/>
                  </a:cubicBezTo>
                  <a:cubicBezTo>
                    <a:pt x="30" y="11"/>
                    <a:pt x="30" y="11"/>
                    <a:pt x="30" y="11"/>
                  </a:cubicBezTo>
                  <a:cubicBezTo>
                    <a:pt x="30" y="11"/>
                    <a:pt x="30" y="10"/>
                    <a:pt x="31" y="10"/>
                  </a:cubicBezTo>
                  <a:cubicBezTo>
                    <a:pt x="31" y="10"/>
                    <a:pt x="31" y="10"/>
                    <a:pt x="31" y="10"/>
                  </a:cubicBezTo>
                  <a:cubicBezTo>
                    <a:pt x="31" y="10"/>
                    <a:pt x="31" y="10"/>
                    <a:pt x="31" y="10"/>
                  </a:cubicBezTo>
                  <a:cubicBezTo>
                    <a:pt x="31" y="10"/>
                    <a:pt x="31" y="10"/>
                    <a:pt x="30" y="10"/>
                  </a:cubicBezTo>
                  <a:cubicBezTo>
                    <a:pt x="30" y="10"/>
                    <a:pt x="29" y="9"/>
                    <a:pt x="29" y="9"/>
                  </a:cubicBezTo>
                  <a:cubicBezTo>
                    <a:pt x="29" y="9"/>
                    <a:pt x="28" y="9"/>
                    <a:pt x="27" y="8"/>
                  </a:cubicBezTo>
                  <a:cubicBezTo>
                    <a:pt x="27" y="8"/>
                    <a:pt x="26" y="8"/>
                    <a:pt x="26" y="8"/>
                  </a:cubicBezTo>
                  <a:cubicBezTo>
                    <a:pt x="25" y="8"/>
                    <a:pt x="25" y="7"/>
                    <a:pt x="24" y="7"/>
                  </a:cubicBezTo>
                  <a:cubicBezTo>
                    <a:pt x="24" y="7"/>
                    <a:pt x="24" y="6"/>
                    <a:pt x="24" y="6"/>
                  </a:cubicBezTo>
                  <a:cubicBezTo>
                    <a:pt x="24" y="6"/>
                    <a:pt x="23" y="6"/>
                    <a:pt x="23" y="6"/>
                  </a:cubicBezTo>
                  <a:cubicBezTo>
                    <a:pt x="23" y="6"/>
                    <a:pt x="22" y="6"/>
                    <a:pt x="22" y="6"/>
                  </a:cubicBezTo>
                  <a:cubicBezTo>
                    <a:pt x="22" y="6"/>
                    <a:pt x="22" y="6"/>
                    <a:pt x="21" y="6"/>
                  </a:cubicBezTo>
                  <a:cubicBezTo>
                    <a:pt x="21" y="6"/>
                    <a:pt x="20" y="5"/>
                    <a:pt x="20" y="5"/>
                  </a:cubicBezTo>
                  <a:cubicBezTo>
                    <a:pt x="20" y="5"/>
                    <a:pt x="19" y="5"/>
                    <a:pt x="19" y="5"/>
                  </a:cubicBezTo>
                  <a:cubicBezTo>
                    <a:pt x="18" y="5"/>
                    <a:pt x="18" y="5"/>
                    <a:pt x="18" y="5"/>
                  </a:cubicBezTo>
                  <a:cubicBezTo>
                    <a:pt x="18" y="5"/>
                    <a:pt x="17" y="5"/>
                    <a:pt x="17" y="6"/>
                  </a:cubicBezTo>
                  <a:cubicBezTo>
                    <a:pt x="17" y="6"/>
                    <a:pt x="16" y="6"/>
                    <a:pt x="16" y="5"/>
                  </a:cubicBezTo>
                  <a:cubicBezTo>
                    <a:pt x="16" y="5"/>
                    <a:pt x="16" y="5"/>
                    <a:pt x="16" y="5"/>
                  </a:cubicBezTo>
                  <a:cubicBezTo>
                    <a:pt x="15" y="5"/>
                    <a:pt x="15" y="6"/>
                    <a:pt x="15" y="6"/>
                  </a:cubicBezTo>
                  <a:cubicBezTo>
                    <a:pt x="15" y="5"/>
                    <a:pt x="14" y="5"/>
                    <a:pt x="14" y="5"/>
                  </a:cubicBezTo>
                  <a:cubicBezTo>
                    <a:pt x="13" y="5"/>
                    <a:pt x="13" y="5"/>
                    <a:pt x="13" y="4"/>
                  </a:cubicBezTo>
                  <a:cubicBezTo>
                    <a:pt x="12" y="4"/>
                    <a:pt x="12" y="4"/>
                    <a:pt x="12" y="4"/>
                  </a:cubicBezTo>
                  <a:cubicBezTo>
                    <a:pt x="12" y="4"/>
                    <a:pt x="11" y="4"/>
                    <a:pt x="11" y="4"/>
                  </a:cubicBezTo>
                  <a:cubicBezTo>
                    <a:pt x="11" y="4"/>
                    <a:pt x="10" y="3"/>
                    <a:pt x="10" y="3"/>
                  </a:cubicBezTo>
                  <a:cubicBezTo>
                    <a:pt x="10" y="3"/>
                    <a:pt x="9" y="3"/>
                    <a:pt x="9" y="3"/>
                  </a:cubicBezTo>
                  <a:cubicBezTo>
                    <a:pt x="9" y="3"/>
                    <a:pt x="9" y="2"/>
                    <a:pt x="9" y="2"/>
                  </a:cubicBezTo>
                  <a:cubicBezTo>
                    <a:pt x="8" y="1"/>
                    <a:pt x="8" y="2"/>
                    <a:pt x="8" y="2"/>
                  </a:cubicBezTo>
                  <a:cubicBezTo>
                    <a:pt x="7" y="1"/>
                    <a:pt x="7" y="0"/>
                    <a:pt x="7" y="0"/>
                  </a:cubicBezTo>
                  <a:cubicBezTo>
                    <a:pt x="6" y="0"/>
                    <a:pt x="6" y="0"/>
                    <a:pt x="6" y="0"/>
                  </a:cubicBezTo>
                  <a:cubicBezTo>
                    <a:pt x="6" y="0"/>
                    <a:pt x="5" y="2"/>
                    <a:pt x="5" y="2"/>
                  </a:cubicBezTo>
                  <a:cubicBezTo>
                    <a:pt x="4" y="2"/>
                    <a:pt x="4" y="2"/>
                    <a:pt x="4" y="2"/>
                  </a:cubicBezTo>
                  <a:cubicBezTo>
                    <a:pt x="3" y="2"/>
                    <a:pt x="3" y="0"/>
                    <a:pt x="3" y="0"/>
                  </a:cubicBezTo>
                  <a:cubicBezTo>
                    <a:pt x="3" y="0"/>
                    <a:pt x="2" y="0"/>
                    <a:pt x="2" y="0"/>
                  </a:cubicBezTo>
                  <a:cubicBezTo>
                    <a:pt x="1" y="0"/>
                    <a:pt x="1" y="1"/>
                    <a:pt x="1" y="2"/>
                  </a:cubicBezTo>
                  <a:cubicBezTo>
                    <a:pt x="1" y="2"/>
                    <a:pt x="0" y="2"/>
                    <a:pt x="0" y="2"/>
                  </a:cubicBezTo>
                  <a:cubicBezTo>
                    <a:pt x="1" y="2"/>
                    <a:pt x="2" y="3"/>
                    <a:pt x="2" y="3"/>
                  </a:cubicBezTo>
                  <a:cubicBezTo>
                    <a:pt x="3" y="3"/>
                    <a:pt x="3" y="3"/>
                    <a:pt x="3" y="4"/>
                  </a:cubicBezTo>
                  <a:cubicBezTo>
                    <a:pt x="3" y="4"/>
                    <a:pt x="3" y="4"/>
                    <a:pt x="3" y="4"/>
                  </a:cubicBezTo>
                  <a:cubicBezTo>
                    <a:pt x="4" y="4"/>
                    <a:pt x="4" y="4"/>
                    <a:pt x="4" y="4"/>
                  </a:cubicBezTo>
                  <a:cubicBezTo>
                    <a:pt x="5" y="4"/>
                    <a:pt x="5" y="5"/>
                    <a:pt x="5" y="5"/>
                  </a:cubicBezTo>
                  <a:cubicBezTo>
                    <a:pt x="6" y="5"/>
                    <a:pt x="6" y="5"/>
                    <a:pt x="7" y="5"/>
                  </a:cubicBezTo>
                  <a:cubicBezTo>
                    <a:pt x="8" y="5"/>
                    <a:pt x="8" y="6"/>
                    <a:pt x="9" y="6"/>
                  </a:cubicBezTo>
                  <a:cubicBezTo>
                    <a:pt x="9" y="6"/>
                    <a:pt x="9" y="7"/>
                    <a:pt x="9" y="7"/>
                  </a:cubicBezTo>
                  <a:cubicBezTo>
                    <a:pt x="10" y="8"/>
                    <a:pt x="10" y="8"/>
                    <a:pt x="10" y="9"/>
                  </a:cubicBezTo>
                  <a:cubicBezTo>
                    <a:pt x="10" y="9"/>
                    <a:pt x="10" y="9"/>
                    <a:pt x="10" y="9"/>
                  </a:cubicBezTo>
                  <a:cubicBezTo>
                    <a:pt x="11" y="9"/>
                    <a:pt x="11" y="9"/>
                    <a:pt x="12" y="9"/>
                  </a:cubicBezTo>
                  <a:cubicBezTo>
                    <a:pt x="13" y="10"/>
                    <a:pt x="12" y="13"/>
                    <a:pt x="13" y="12"/>
                  </a:cubicBezTo>
                  <a:cubicBezTo>
                    <a:pt x="13" y="14"/>
                    <a:pt x="14" y="16"/>
                    <a:pt x="14" y="16"/>
                  </a:cubicBezTo>
                  <a:cubicBezTo>
                    <a:pt x="14" y="16"/>
                    <a:pt x="15" y="16"/>
                    <a:pt x="15" y="17"/>
                  </a:cubicBezTo>
                  <a:cubicBezTo>
                    <a:pt x="15" y="18"/>
                    <a:pt x="15" y="19"/>
                    <a:pt x="14" y="20"/>
                  </a:cubicBezTo>
                  <a:cubicBezTo>
                    <a:pt x="13" y="21"/>
                    <a:pt x="14" y="21"/>
                    <a:pt x="13" y="22"/>
                  </a:cubicBezTo>
                  <a:cubicBezTo>
                    <a:pt x="13" y="22"/>
                    <a:pt x="13" y="22"/>
                    <a:pt x="13" y="22"/>
                  </a:cubicBezTo>
                  <a:cubicBezTo>
                    <a:pt x="13" y="22"/>
                    <a:pt x="13" y="22"/>
                    <a:pt x="13" y="22"/>
                  </a:cubicBezTo>
                  <a:cubicBezTo>
                    <a:pt x="13" y="22"/>
                    <a:pt x="13" y="22"/>
                    <a:pt x="13" y="22"/>
                  </a:cubicBezTo>
                  <a:cubicBezTo>
                    <a:pt x="13" y="22"/>
                    <a:pt x="13" y="22"/>
                    <a:pt x="14" y="23"/>
                  </a:cubicBezTo>
                  <a:cubicBezTo>
                    <a:pt x="14" y="23"/>
                    <a:pt x="14" y="23"/>
                    <a:pt x="14" y="23"/>
                  </a:cubicBezTo>
                  <a:cubicBezTo>
                    <a:pt x="14" y="23"/>
                    <a:pt x="15" y="23"/>
                    <a:pt x="15" y="23"/>
                  </a:cubicBezTo>
                  <a:cubicBezTo>
                    <a:pt x="15" y="23"/>
                    <a:pt x="15" y="23"/>
                    <a:pt x="15" y="23"/>
                  </a:cubicBezTo>
                  <a:cubicBezTo>
                    <a:pt x="15" y="23"/>
                    <a:pt x="16" y="23"/>
                    <a:pt x="16" y="23"/>
                  </a:cubicBezTo>
                  <a:cubicBezTo>
                    <a:pt x="16" y="22"/>
                    <a:pt x="16" y="22"/>
                    <a:pt x="16" y="22"/>
                  </a:cubicBezTo>
                  <a:cubicBezTo>
                    <a:pt x="17" y="23"/>
                    <a:pt x="17" y="23"/>
                    <a:pt x="17" y="23"/>
                  </a:cubicBezTo>
                  <a:cubicBezTo>
                    <a:pt x="18" y="23"/>
                    <a:pt x="18" y="23"/>
                    <a:pt x="19" y="23"/>
                  </a:cubicBezTo>
                  <a:cubicBezTo>
                    <a:pt x="19" y="23"/>
                    <a:pt x="20" y="23"/>
                    <a:pt x="20" y="23"/>
                  </a:cubicBezTo>
                  <a:cubicBezTo>
                    <a:pt x="20" y="23"/>
                    <a:pt x="20" y="23"/>
                    <a:pt x="21" y="23"/>
                  </a:cubicBezTo>
                  <a:cubicBezTo>
                    <a:pt x="21" y="23"/>
                    <a:pt x="21" y="22"/>
                    <a:pt x="21" y="22"/>
                  </a:cubicBezTo>
                  <a:cubicBezTo>
                    <a:pt x="21" y="22"/>
                    <a:pt x="22" y="22"/>
                    <a:pt x="22" y="22"/>
                  </a:cubicBezTo>
                  <a:cubicBezTo>
                    <a:pt x="22" y="22"/>
                    <a:pt x="22" y="22"/>
                    <a:pt x="22" y="22"/>
                  </a:cubicBezTo>
                  <a:cubicBezTo>
                    <a:pt x="23" y="22"/>
                    <a:pt x="23" y="22"/>
                    <a:pt x="23" y="22"/>
                  </a:cubicBezTo>
                  <a:cubicBezTo>
                    <a:pt x="23" y="22"/>
                    <a:pt x="23" y="22"/>
                    <a:pt x="23" y="22"/>
                  </a:cubicBezTo>
                  <a:cubicBezTo>
                    <a:pt x="23" y="22"/>
                    <a:pt x="23" y="23"/>
                    <a:pt x="23" y="23"/>
                  </a:cubicBezTo>
                  <a:cubicBezTo>
                    <a:pt x="23" y="23"/>
                    <a:pt x="23" y="23"/>
                    <a:pt x="23" y="23"/>
                  </a:cubicBezTo>
                  <a:cubicBezTo>
                    <a:pt x="24" y="23"/>
                    <a:pt x="24" y="22"/>
                    <a:pt x="24" y="23"/>
                  </a:cubicBezTo>
                  <a:cubicBezTo>
                    <a:pt x="24" y="23"/>
                    <a:pt x="25" y="24"/>
                    <a:pt x="25" y="24"/>
                  </a:cubicBezTo>
                  <a:cubicBezTo>
                    <a:pt x="25" y="24"/>
                    <a:pt x="26" y="24"/>
                    <a:pt x="26" y="24"/>
                  </a:cubicBezTo>
                  <a:cubicBezTo>
                    <a:pt x="26" y="24"/>
                    <a:pt x="26" y="24"/>
                    <a:pt x="26" y="24"/>
                  </a:cubicBezTo>
                  <a:cubicBezTo>
                    <a:pt x="26" y="24"/>
                    <a:pt x="26" y="24"/>
                    <a:pt x="26" y="25"/>
                  </a:cubicBezTo>
                  <a:cubicBezTo>
                    <a:pt x="26" y="25"/>
                    <a:pt x="26" y="25"/>
                    <a:pt x="26" y="25"/>
                  </a:cubicBezTo>
                  <a:cubicBezTo>
                    <a:pt x="26" y="25"/>
                    <a:pt x="26" y="25"/>
                    <a:pt x="26" y="25"/>
                  </a:cubicBezTo>
                  <a:cubicBezTo>
                    <a:pt x="26" y="25"/>
                    <a:pt x="27" y="25"/>
                    <a:pt x="27" y="25"/>
                  </a:cubicBezTo>
                  <a:cubicBezTo>
                    <a:pt x="27" y="25"/>
                    <a:pt x="27" y="25"/>
                    <a:pt x="28" y="25"/>
                  </a:cubicBezTo>
                  <a:cubicBezTo>
                    <a:pt x="28" y="25"/>
                    <a:pt x="28" y="26"/>
                    <a:pt x="28" y="26"/>
                  </a:cubicBezTo>
                  <a:cubicBezTo>
                    <a:pt x="28" y="26"/>
                    <a:pt x="28" y="26"/>
                    <a:pt x="28" y="26"/>
                  </a:cubicBezTo>
                  <a:cubicBezTo>
                    <a:pt x="28" y="26"/>
                    <a:pt x="28" y="26"/>
                    <a:pt x="29" y="26"/>
                  </a:cubicBezTo>
                  <a:cubicBezTo>
                    <a:pt x="29" y="26"/>
                    <a:pt x="30" y="26"/>
                    <a:pt x="30" y="26"/>
                  </a:cubicBezTo>
                  <a:cubicBezTo>
                    <a:pt x="31" y="26"/>
                    <a:pt x="31" y="26"/>
                    <a:pt x="31" y="26"/>
                  </a:cubicBezTo>
                  <a:cubicBezTo>
                    <a:pt x="32" y="25"/>
                    <a:pt x="32" y="25"/>
                    <a:pt x="32" y="25"/>
                  </a:cubicBezTo>
                  <a:cubicBezTo>
                    <a:pt x="32" y="26"/>
                    <a:pt x="32" y="26"/>
                    <a:pt x="33" y="25"/>
                  </a:cubicBezTo>
                  <a:cubicBezTo>
                    <a:pt x="33" y="25"/>
                    <a:pt x="33" y="25"/>
                    <a:pt x="33" y="25"/>
                  </a:cubicBezTo>
                  <a:cubicBezTo>
                    <a:pt x="34" y="25"/>
                    <a:pt x="34" y="25"/>
                    <a:pt x="34" y="25"/>
                  </a:cubicBezTo>
                  <a:cubicBezTo>
                    <a:pt x="34" y="25"/>
                    <a:pt x="34" y="25"/>
                    <a:pt x="34" y="25"/>
                  </a:cubicBezTo>
                  <a:cubicBezTo>
                    <a:pt x="35" y="25"/>
                    <a:pt x="35" y="25"/>
                    <a:pt x="35" y="25"/>
                  </a:cubicBezTo>
                  <a:cubicBezTo>
                    <a:pt x="35" y="25"/>
                    <a:pt x="36" y="25"/>
                    <a:pt x="36" y="25"/>
                  </a:cubicBezTo>
                  <a:cubicBezTo>
                    <a:pt x="36" y="25"/>
                    <a:pt x="36" y="25"/>
                    <a:pt x="36" y="25"/>
                  </a:cubicBezTo>
                  <a:cubicBezTo>
                    <a:pt x="37" y="25"/>
                    <a:pt x="37" y="25"/>
                    <a:pt x="37" y="25"/>
                  </a:cubicBezTo>
                  <a:cubicBezTo>
                    <a:pt x="37" y="26"/>
                    <a:pt x="37" y="25"/>
                    <a:pt x="37" y="25"/>
                  </a:cubicBezTo>
                  <a:cubicBezTo>
                    <a:pt x="38" y="25"/>
                    <a:pt x="38" y="25"/>
                    <a:pt x="39" y="25"/>
                  </a:cubicBezTo>
                  <a:cubicBezTo>
                    <a:pt x="39" y="25"/>
                    <a:pt x="39" y="25"/>
                    <a:pt x="39" y="25"/>
                  </a:cubicBezTo>
                  <a:cubicBezTo>
                    <a:pt x="39" y="25"/>
                    <a:pt x="39" y="25"/>
                    <a:pt x="39" y="24"/>
                  </a:cubicBezTo>
                  <a:cubicBezTo>
                    <a:pt x="39" y="24"/>
                    <a:pt x="39" y="24"/>
                    <a:pt x="40" y="24"/>
                  </a:cubicBezTo>
                  <a:cubicBezTo>
                    <a:pt x="40" y="25"/>
                    <a:pt x="40" y="24"/>
                    <a:pt x="40" y="24"/>
                  </a:cubicBezTo>
                  <a:cubicBezTo>
                    <a:pt x="40" y="24"/>
                    <a:pt x="41" y="24"/>
                    <a:pt x="41" y="24"/>
                  </a:cubicBezTo>
                  <a:cubicBezTo>
                    <a:pt x="41" y="24"/>
                    <a:pt x="41" y="24"/>
                    <a:pt x="41" y="24"/>
                  </a:cubicBezTo>
                  <a:cubicBezTo>
                    <a:pt x="42" y="23"/>
                    <a:pt x="42" y="23"/>
                    <a:pt x="43" y="23"/>
                  </a:cubicBezTo>
                  <a:cubicBezTo>
                    <a:pt x="43" y="23"/>
                    <a:pt x="44" y="23"/>
                    <a:pt x="44" y="23"/>
                  </a:cubicBezTo>
                  <a:cubicBezTo>
                    <a:pt x="44" y="23"/>
                    <a:pt x="46" y="24"/>
                    <a:pt x="46" y="24"/>
                  </a:cubicBezTo>
                  <a:cubicBezTo>
                    <a:pt x="46" y="24"/>
                    <a:pt x="46" y="24"/>
                    <a:pt x="46" y="24"/>
                  </a:cubicBezTo>
                  <a:cubicBezTo>
                    <a:pt x="46" y="24"/>
                    <a:pt x="46" y="24"/>
                    <a:pt x="46" y="24"/>
                  </a:cubicBezTo>
                  <a:cubicBezTo>
                    <a:pt x="46" y="24"/>
                    <a:pt x="46" y="25"/>
                    <a:pt x="46" y="25"/>
                  </a:cubicBezTo>
                  <a:cubicBezTo>
                    <a:pt x="47" y="25"/>
                    <a:pt x="47" y="25"/>
                    <a:pt x="48" y="25"/>
                  </a:cubicBezTo>
                  <a:cubicBezTo>
                    <a:pt x="48" y="25"/>
                    <a:pt x="49" y="25"/>
                    <a:pt x="49" y="25"/>
                  </a:cubicBezTo>
                  <a:cubicBezTo>
                    <a:pt x="50" y="25"/>
                    <a:pt x="50" y="25"/>
                    <a:pt x="50" y="25"/>
                  </a:cubicBezTo>
                  <a:cubicBezTo>
                    <a:pt x="50" y="25"/>
                    <a:pt x="51" y="25"/>
                    <a:pt x="51" y="26"/>
                  </a:cubicBezTo>
                  <a:cubicBezTo>
                    <a:pt x="51" y="26"/>
                    <a:pt x="51" y="26"/>
                    <a:pt x="52" y="26"/>
                  </a:cubicBezTo>
                  <a:cubicBezTo>
                    <a:pt x="52" y="26"/>
                    <a:pt x="52" y="26"/>
                    <a:pt x="52" y="26"/>
                  </a:cubicBezTo>
                  <a:cubicBezTo>
                    <a:pt x="52" y="27"/>
                    <a:pt x="52" y="27"/>
                    <a:pt x="53" y="26"/>
                  </a:cubicBezTo>
                  <a:cubicBezTo>
                    <a:pt x="53" y="26"/>
                    <a:pt x="53" y="26"/>
                    <a:pt x="53" y="26"/>
                  </a:cubicBezTo>
                  <a:cubicBezTo>
                    <a:pt x="53" y="26"/>
                    <a:pt x="53" y="26"/>
                    <a:pt x="53" y="26"/>
                  </a:cubicBezTo>
                  <a:cubicBezTo>
                    <a:pt x="53" y="26"/>
                    <a:pt x="53" y="26"/>
                    <a:pt x="53" y="25"/>
                  </a:cubicBezTo>
                  <a:cubicBezTo>
                    <a:pt x="54" y="25"/>
                    <a:pt x="54" y="25"/>
                    <a:pt x="54" y="25"/>
                  </a:cubicBezTo>
                  <a:cubicBezTo>
                    <a:pt x="54" y="24"/>
                    <a:pt x="54" y="24"/>
                    <a:pt x="54" y="24"/>
                  </a:cubicBezTo>
                  <a:close/>
                </a:path>
              </a:pathLst>
            </a:custGeom>
            <a:solidFill>
              <a:schemeClr val="bg1">
                <a:lumMod val="75000"/>
              </a:schemeClr>
            </a:solidFill>
            <a:ln w="3175">
              <a:noFill/>
            </a:ln>
          </p:spPr>
          <p:txBody>
            <a:bodyPr vert="horz" wrap="square" lIns="91440" tIns="45720" rIns="91440" bIns="45720" numCol="1" anchor="t" anchorCtr="0" compatLnSpc="1">
              <a:prstTxWarp prst="textNoShape">
                <a:avLst/>
              </a:prstTxWarp>
            </a:bodyPr>
            <a:lstStyle/>
            <a:p>
              <a:endParaRPr lang="en-GB"/>
            </a:p>
          </p:txBody>
        </p:sp>
        <p:sp>
          <p:nvSpPr>
            <p:cNvPr id="4925" name="Freeform 572">
              <a:extLst>
                <a:ext uri="{FF2B5EF4-FFF2-40B4-BE49-F238E27FC236}">
                  <a16:creationId xmlns:a16="http://schemas.microsoft.com/office/drawing/2014/main" id="{D50169AA-8A1F-5BA1-4A96-49C74B9A0F97}"/>
                </a:ext>
              </a:extLst>
            </p:cNvPr>
            <p:cNvSpPr>
              <a:spLocks/>
            </p:cNvSpPr>
            <p:nvPr/>
          </p:nvSpPr>
          <p:spPr bwMode="auto">
            <a:xfrm>
              <a:off x="6244605" y="3755876"/>
              <a:ext cx="3671" cy="7999"/>
            </a:xfrm>
            <a:custGeom>
              <a:avLst/>
              <a:gdLst>
                <a:gd name="T0" fmla="*/ 0 w 1"/>
                <a:gd name="T1" fmla="*/ 1 h 2"/>
                <a:gd name="T2" fmla="*/ 1 w 1"/>
                <a:gd name="T3" fmla="*/ 1 h 2"/>
                <a:gd name="T4" fmla="*/ 0 w 1"/>
                <a:gd name="T5" fmla="*/ 1 h 2"/>
              </a:gdLst>
              <a:ahLst/>
              <a:cxnLst>
                <a:cxn ang="0">
                  <a:pos x="T0" y="T1"/>
                </a:cxn>
                <a:cxn ang="0">
                  <a:pos x="T2" y="T3"/>
                </a:cxn>
                <a:cxn ang="0">
                  <a:pos x="T4" y="T5"/>
                </a:cxn>
              </a:cxnLst>
              <a:rect l="0" t="0" r="r" b="b"/>
              <a:pathLst>
                <a:path w="1" h="2">
                  <a:moveTo>
                    <a:pt x="0" y="1"/>
                  </a:moveTo>
                  <a:cubicBezTo>
                    <a:pt x="1" y="2"/>
                    <a:pt x="1" y="2"/>
                    <a:pt x="1" y="1"/>
                  </a:cubicBezTo>
                  <a:cubicBezTo>
                    <a:pt x="1" y="1"/>
                    <a:pt x="0" y="0"/>
                    <a:pt x="0" y="1"/>
                  </a:cubicBezTo>
                  <a:close/>
                </a:path>
              </a:pathLst>
            </a:custGeom>
            <a:solidFill>
              <a:schemeClr val="bg1">
                <a:lumMod val="75000"/>
              </a:schemeClr>
            </a:solidFill>
            <a:ln w="3175">
              <a:noFill/>
            </a:ln>
          </p:spPr>
          <p:txBody>
            <a:bodyPr vert="horz" wrap="square" lIns="91440" tIns="45720" rIns="91440" bIns="45720" numCol="1" anchor="t" anchorCtr="0" compatLnSpc="1">
              <a:prstTxWarp prst="textNoShape">
                <a:avLst/>
              </a:prstTxWarp>
            </a:bodyPr>
            <a:lstStyle/>
            <a:p>
              <a:endParaRPr lang="en-GB"/>
            </a:p>
          </p:txBody>
        </p:sp>
        <p:sp>
          <p:nvSpPr>
            <p:cNvPr id="4926" name="Freeform 573">
              <a:extLst>
                <a:ext uri="{FF2B5EF4-FFF2-40B4-BE49-F238E27FC236}">
                  <a16:creationId xmlns:a16="http://schemas.microsoft.com/office/drawing/2014/main" id="{9BA012AD-F354-DE38-3F06-4901E842B571}"/>
                </a:ext>
              </a:extLst>
            </p:cNvPr>
            <p:cNvSpPr>
              <a:spLocks/>
            </p:cNvSpPr>
            <p:nvPr/>
          </p:nvSpPr>
          <p:spPr bwMode="auto">
            <a:xfrm>
              <a:off x="6248276" y="3755876"/>
              <a:ext cx="3671" cy="4000"/>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0" y="1"/>
                    <a:pt x="1" y="1"/>
                    <a:pt x="1" y="1"/>
                  </a:cubicBezTo>
                  <a:cubicBezTo>
                    <a:pt x="0" y="0"/>
                    <a:pt x="0" y="0"/>
                    <a:pt x="0" y="1"/>
                  </a:cubicBezTo>
                  <a:close/>
                </a:path>
              </a:pathLst>
            </a:custGeom>
            <a:solidFill>
              <a:schemeClr val="bg1">
                <a:lumMod val="75000"/>
              </a:schemeClr>
            </a:solidFill>
            <a:ln w="3175">
              <a:noFill/>
            </a:ln>
          </p:spPr>
          <p:txBody>
            <a:bodyPr vert="horz" wrap="square" lIns="91440" tIns="45720" rIns="91440" bIns="45720" numCol="1" anchor="t" anchorCtr="0" compatLnSpc="1">
              <a:prstTxWarp prst="textNoShape">
                <a:avLst/>
              </a:prstTxWarp>
            </a:bodyPr>
            <a:lstStyle/>
            <a:p>
              <a:endParaRPr lang="en-GB"/>
            </a:p>
          </p:txBody>
        </p:sp>
        <p:sp>
          <p:nvSpPr>
            <p:cNvPr id="4927" name="Freeform 1487">
              <a:extLst>
                <a:ext uri="{FF2B5EF4-FFF2-40B4-BE49-F238E27FC236}">
                  <a16:creationId xmlns:a16="http://schemas.microsoft.com/office/drawing/2014/main" id="{A241043D-E3FA-EE61-93E6-BE344548CD4F}"/>
                </a:ext>
              </a:extLst>
            </p:cNvPr>
            <p:cNvSpPr>
              <a:spLocks/>
            </p:cNvSpPr>
            <p:nvPr/>
          </p:nvSpPr>
          <p:spPr bwMode="auto">
            <a:xfrm>
              <a:off x="6444669" y="3701881"/>
              <a:ext cx="1836" cy="13998"/>
            </a:xfrm>
            <a:custGeom>
              <a:avLst/>
              <a:gdLst>
                <a:gd name="T0" fmla="*/ 0 w 1"/>
                <a:gd name="T1" fmla="*/ 2 h 4"/>
                <a:gd name="T2" fmla="*/ 1 w 1"/>
                <a:gd name="T3" fmla="*/ 3 h 4"/>
                <a:gd name="T4" fmla="*/ 1 w 1"/>
                <a:gd name="T5" fmla="*/ 1 h 4"/>
                <a:gd name="T6" fmla="*/ 0 w 1"/>
                <a:gd name="T7" fmla="*/ 2 h 4"/>
              </a:gdLst>
              <a:ahLst/>
              <a:cxnLst>
                <a:cxn ang="0">
                  <a:pos x="T0" y="T1"/>
                </a:cxn>
                <a:cxn ang="0">
                  <a:pos x="T2" y="T3"/>
                </a:cxn>
                <a:cxn ang="0">
                  <a:pos x="T4" y="T5"/>
                </a:cxn>
                <a:cxn ang="0">
                  <a:pos x="T6" y="T7"/>
                </a:cxn>
              </a:cxnLst>
              <a:rect l="0" t="0" r="r" b="b"/>
              <a:pathLst>
                <a:path w="1" h="4">
                  <a:moveTo>
                    <a:pt x="0" y="2"/>
                  </a:moveTo>
                  <a:cubicBezTo>
                    <a:pt x="0" y="4"/>
                    <a:pt x="1" y="3"/>
                    <a:pt x="1" y="3"/>
                  </a:cubicBezTo>
                  <a:cubicBezTo>
                    <a:pt x="1" y="2"/>
                    <a:pt x="1" y="2"/>
                    <a:pt x="1" y="1"/>
                  </a:cubicBezTo>
                  <a:cubicBezTo>
                    <a:pt x="1" y="0"/>
                    <a:pt x="0" y="1"/>
                    <a:pt x="0" y="2"/>
                  </a:cubicBezTo>
                  <a:close/>
                </a:path>
              </a:pathLst>
            </a:custGeom>
            <a:solidFill>
              <a:schemeClr val="bg1">
                <a:lumMod val="75000"/>
              </a:schemeClr>
            </a:solidFill>
            <a:ln w="3175">
              <a:noFill/>
            </a:ln>
          </p:spPr>
          <p:txBody>
            <a:bodyPr vert="horz" wrap="square" lIns="91440" tIns="45720" rIns="91440" bIns="45720" numCol="1" anchor="t" anchorCtr="0" compatLnSpc="1">
              <a:prstTxWarp prst="textNoShape">
                <a:avLst/>
              </a:prstTxWarp>
            </a:bodyPr>
            <a:lstStyle/>
            <a:p>
              <a:endParaRPr lang="en-GB"/>
            </a:p>
          </p:txBody>
        </p:sp>
        <p:sp>
          <p:nvSpPr>
            <p:cNvPr id="4928" name="Freeform 1492">
              <a:extLst>
                <a:ext uri="{FF2B5EF4-FFF2-40B4-BE49-F238E27FC236}">
                  <a16:creationId xmlns:a16="http://schemas.microsoft.com/office/drawing/2014/main" id="{55DA1281-70C1-3BBD-60A3-4669A56770BA}"/>
                </a:ext>
              </a:extLst>
            </p:cNvPr>
            <p:cNvSpPr>
              <a:spLocks/>
            </p:cNvSpPr>
            <p:nvPr/>
          </p:nvSpPr>
          <p:spPr bwMode="auto">
            <a:xfrm>
              <a:off x="6363909" y="3499901"/>
              <a:ext cx="7342" cy="5999"/>
            </a:xfrm>
            <a:custGeom>
              <a:avLst/>
              <a:gdLst>
                <a:gd name="T0" fmla="*/ 2 w 2"/>
                <a:gd name="T1" fmla="*/ 1 h 2"/>
                <a:gd name="T2" fmla="*/ 1 w 2"/>
                <a:gd name="T3" fmla="*/ 0 h 2"/>
                <a:gd name="T4" fmla="*/ 0 w 2"/>
                <a:gd name="T5" fmla="*/ 0 h 2"/>
                <a:gd name="T6" fmla="*/ 1 w 2"/>
                <a:gd name="T7" fmla="*/ 2 h 2"/>
                <a:gd name="T8" fmla="*/ 2 w 2"/>
                <a:gd name="T9" fmla="*/ 1 h 2"/>
              </a:gdLst>
              <a:ahLst/>
              <a:cxnLst>
                <a:cxn ang="0">
                  <a:pos x="T0" y="T1"/>
                </a:cxn>
                <a:cxn ang="0">
                  <a:pos x="T2" y="T3"/>
                </a:cxn>
                <a:cxn ang="0">
                  <a:pos x="T4" y="T5"/>
                </a:cxn>
                <a:cxn ang="0">
                  <a:pos x="T6" y="T7"/>
                </a:cxn>
                <a:cxn ang="0">
                  <a:pos x="T8" y="T9"/>
                </a:cxn>
              </a:cxnLst>
              <a:rect l="0" t="0" r="r" b="b"/>
              <a:pathLst>
                <a:path w="2" h="2">
                  <a:moveTo>
                    <a:pt x="2" y="1"/>
                  </a:moveTo>
                  <a:cubicBezTo>
                    <a:pt x="1" y="1"/>
                    <a:pt x="1" y="0"/>
                    <a:pt x="1" y="0"/>
                  </a:cubicBezTo>
                  <a:cubicBezTo>
                    <a:pt x="2" y="0"/>
                    <a:pt x="1" y="0"/>
                    <a:pt x="0" y="0"/>
                  </a:cubicBezTo>
                  <a:cubicBezTo>
                    <a:pt x="0" y="0"/>
                    <a:pt x="1" y="1"/>
                    <a:pt x="1" y="2"/>
                  </a:cubicBezTo>
                  <a:cubicBezTo>
                    <a:pt x="2" y="2"/>
                    <a:pt x="2" y="2"/>
                    <a:pt x="2" y="1"/>
                  </a:cubicBezTo>
                  <a:close/>
                </a:path>
              </a:pathLst>
            </a:custGeom>
            <a:solidFill>
              <a:schemeClr val="bg1">
                <a:lumMod val="75000"/>
              </a:schemeClr>
            </a:solidFill>
            <a:ln w="3175">
              <a:noFill/>
            </a:ln>
          </p:spPr>
          <p:txBody>
            <a:bodyPr vert="horz" wrap="square" lIns="91440" tIns="45720" rIns="91440" bIns="45720" numCol="1" anchor="t" anchorCtr="0" compatLnSpc="1">
              <a:prstTxWarp prst="textNoShape">
                <a:avLst/>
              </a:prstTxWarp>
            </a:bodyPr>
            <a:lstStyle/>
            <a:p>
              <a:endParaRPr lang="en-GB"/>
            </a:p>
          </p:txBody>
        </p:sp>
        <p:sp>
          <p:nvSpPr>
            <p:cNvPr id="4929" name="Freeform 1493">
              <a:extLst>
                <a:ext uri="{FF2B5EF4-FFF2-40B4-BE49-F238E27FC236}">
                  <a16:creationId xmlns:a16="http://schemas.microsoft.com/office/drawing/2014/main" id="{5ED61A54-4CBB-366A-2CBB-8B1DCFAABF71}"/>
                </a:ext>
              </a:extLst>
            </p:cNvPr>
            <p:cNvSpPr>
              <a:spLocks/>
            </p:cNvSpPr>
            <p:nvPr/>
          </p:nvSpPr>
          <p:spPr bwMode="auto">
            <a:xfrm>
              <a:off x="6384099" y="3499901"/>
              <a:ext cx="3671" cy="5999"/>
            </a:xfrm>
            <a:custGeom>
              <a:avLst/>
              <a:gdLst>
                <a:gd name="T0" fmla="*/ 0 w 1"/>
                <a:gd name="T1" fmla="*/ 1 h 2"/>
                <a:gd name="T2" fmla="*/ 0 w 1"/>
                <a:gd name="T3" fmla="*/ 1 h 2"/>
                <a:gd name="T4" fmla="*/ 0 w 1"/>
                <a:gd name="T5" fmla="*/ 1 h 2"/>
              </a:gdLst>
              <a:ahLst/>
              <a:cxnLst>
                <a:cxn ang="0">
                  <a:pos x="T0" y="T1"/>
                </a:cxn>
                <a:cxn ang="0">
                  <a:pos x="T2" y="T3"/>
                </a:cxn>
                <a:cxn ang="0">
                  <a:pos x="T4" y="T5"/>
                </a:cxn>
              </a:cxnLst>
              <a:rect l="0" t="0" r="r" b="b"/>
              <a:pathLst>
                <a:path w="1" h="2">
                  <a:moveTo>
                    <a:pt x="0" y="1"/>
                  </a:moveTo>
                  <a:cubicBezTo>
                    <a:pt x="0" y="0"/>
                    <a:pt x="0" y="1"/>
                    <a:pt x="0" y="1"/>
                  </a:cubicBezTo>
                  <a:cubicBezTo>
                    <a:pt x="0" y="2"/>
                    <a:pt x="1" y="1"/>
                    <a:pt x="0" y="1"/>
                  </a:cubicBezTo>
                  <a:close/>
                </a:path>
              </a:pathLst>
            </a:custGeom>
            <a:solidFill>
              <a:schemeClr val="bg1">
                <a:lumMod val="75000"/>
              </a:schemeClr>
            </a:solidFill>
            <a:ln w="3175">
              <a:noFill/>
            </a:ln>
          </p:spPr>
          <p:txBody>
            <a:bodyPr vert="horz" wrap="square" lIns="91440" tIns="45720" rIns="91440" bIns="45720" numCol="1" anchor="t" anchorCtr="0" compatLnSpc="1">
              <a:prstTxWarp prst="textNoShape">
                <a:avLst/>
              </a:prstTxWarp>
            </a:bodyPr>
            <a:lstStyle/>
            <a:p>
              <a:endParaRPr lang="en-GB"/>
            </a:p>
          </p:txBody>
        </p:sp>
        <p:sp>
          <p:nvSpPr>
            <p:cNvPr id="4930" name="Freeform 1494">
              <a:extLst>
                <a:ext uri="{FF2B5EF4-FFF2-40B4-BE49-F238E27FC236}">
                  <a16:creationId xmlns:a16="http://schemas.microsoft.com/office/drawing/2014/main" id="{2C02F930-5991-82B4-CCC3-1C4E8211381E}"/>
                </a:ext>
              </a:extLst>
            </p:cNvPr>
            <p:cNvSpPr>
              <a:spLocks/>
            </p:cNvSpPr>
            <p:nvPr/>
          </p:nvSpPr>
          <p:spPr bwMode="auto">
            <a:xfrm>
              <a:off x="6371251" y="3495902"/>
              <a:ext cx="7342" cy="5999"/>
            </a:xfrm>
            <a:custGeom>
              <a:avLst/>
              <a:gdLst>
                <a:gd name="T0" fmla="*/ 1 w 2"/>
                <a:gd name="T1" fmla="*/ 0 h 2"/>
                <a:gd name="T2" fmla="*/ 0 w 2"/>
                <a:gd name="T3" fmla="*/ 1 h 2"/>
                <a:gd name="T4" fmla="*/ 0 w 2"/>
                <a:gd name="T5" fmla="*/ 2 h 2"/>
                <a:gd name="T6" fmla="*/ 1 w 2"/>
                <a:gd name="T7" fmla="*/ 0 h 2"/>
              </a:gdLst>
              <a:ahLst/>
              <a:cxnLst>
                <a:cxn ang="0">
                  <a:pos x="T0" y="T1"/>
                </a:cxn>
                <a:cxn ang="0">
                  <a:pos x="T2" y="T3"/>
                </a:cxn>
                <a:cxn ang="0">
                  <a:pos x="T4" y="T5"/>
                </a:cxn>
                <a:cxn ang="0">
                  <a:pos x="T6" y="T7"/>
                </a:cxn>
              </a:cxnLst>
              <a:rect l="0" t="0" r="r" b="b"/>
              <a:pathLst>
                <a:path w="2" h="2">
                  <a:moveTo>
                    <a:pt x="1" y="0"/>
                  </a:moveTo>
                  <a:cubicBezTo>
                    <a:pt x="1" y="0"/>
                    <a:pt x="0" y="1"/>
                    <a:pt x="0" y="1"/>
                  </a:cubicBezTo>
                  <a:cubicBezTo>
                    <a:pt x="0" y="1"/>
                    <a:pt x="0" y="2"/>
                    <a:pt x="0" y="2"/>
                  </a:cubicBezTo>
                  <a:cubicBezTo>
                    <a:pt x="2" y="2"/>
                    <a:pt x="2" y="1"/>
                    <a:pt x="1" y="0"/>
                  </a:cubicBezTo>
                  <a:close/>
                </a:path>
              </a:pathLst>
            </a:custGeom>
            <a:solidFill>
              <a:schemeClr val="bg1">
                <a:lumMod val="75000"/>
              </a:schemeClr>
            </a:solidFill>
            <a:ln w="3175">
              <a:noFill/>
            </a:ln>
          </p:spPr>
          <p:txBody>
            <a:bodyPr vert="horz" wrap="square" lIns="91440" tIns="45720" rIns="91440" bIns="45720" numCol="1" anchor="t" anchorCtr="0" compatLnSpc="1">
              <a:prstTxWarp prst="textNoShape">
                <a:avLst/>
              </a:prstTxWarp>
            </a:bodyPr>
            <a:lstStyle/>
            <a:p>
              <a:endParaRPr lang="en-GB"/>
            </a:p>
          </p:txBody>
        </p:sp>
        <p:sp>
          <p:nvSpPr>
            <p:cNvPr id="4931" name="Freeform 1495">
              <a:extLst>
                <a:ext uri="{FF2B5EF4-FFF2-40B4-BE49-F238E27FC236}">
                  <a16:creationId xmlns:a16="http://schemas.microsoft.com/office/drawing/2014/main" id="{872EF38B-0C29-ABBC-C508-271D8C3DB0FF}"/>
                </a:ext>
              </a:extLst>
            </p:cNvPr>
            <p:cNvSpPr>
              <a:spLocks/>
            </p:cNvSpPr>
            <p:nvPr/>
          </p:nvSpPr>
          <p:spPr bwMode="auto">
            <a:xfrm>
              <a:off x="6437327" y="3473903"/>
              <a:ext cx="3671" cy="7999"/>
            </a:xfrm>
            <a:custGeom>
              <a:avLst/>
              <a:gdLst>
                <a:gd name="T0" fmla="*/ 1 w 1"/>
                <a:gd name="T1" fmla="*/ 1 h 2"/>
                <a:gd name="T2" fmla="*/ 1 w 1"/>
                <a:gd name="T3" fmla="*/ 1 h 2"/>
                <a:gd name="T4" fmla="*/ 1 w 1"/>
                <a:gd name="T5" fmla="*/ 1 h 2"/>
              </a:gdLst>
              <a:ahLst/>
              <a:cxnLst>
                <a:cxn ang="0">
                  <a:pos x="T0" y="T1"/>
                </a:cxn>
                <a:cxn ang="0">
                  <a:pos x="T2" y="T3"/>
                </a:cxn>
                <a:cxn ang="0">
                  <a:pos x="T4" y="T5"/>
                </a:cxn>
              </a:cxnLst>
              <a:rect l="0" t="0" r="r" b="b"/>
              <a:pathLst>
                <a:path w="1" h="2">
                  <a:moveTo>
                    <a:pt x="1" y="1"/>
                  </a:moveTo>
                  <a:cubicBezTo>
                    <a:pt x="0" y="0"/>
                    <a:pt x="0" y="1"/>
                    <a:pt x="1" y="1"/>
                  </a:cubicBezTo>
                  <a:cubicBezTo>
                    <a:pt x="1" y="2"/>
                    <a:pt x="1" y="1"/>
                    <a:pt x="1" y="1"/>
                  </a:cubicBezTo>
                  <a:close/>
                </a:path>
              </a:pathLst>
            </a:custGeom>
            <a:solidFill>
              <a:schemeClr val="bg1">
                <a:lumMod val="75000"/>
              </a:schemeClr>
            </a:solidFill>
            <a:ln w="3175">
              <a:noFill/>
            </a:ln>
          </p:spPr>
          <p:txBody>
            <a:bodyPr vert="horz" wrap="square" lIns="91440" tIns="45720" rIns="91440" bIns="45720" numCol="1" anchor="t" anchorCtr="0" compatLnSpc="1">
              <a:prstTxWarp prst="textNoShape">
                <a:avLst/>
              </a:prstTxWarp>
            </a:bodyPr>
            <a:lstStyle/>
            <a:p>
              <a:endParaRPr lang="en-GB"/>
            </a:p>
          </p:txBody>
        </p:sp>
        <p:sp>
          <p:nvSpPr>
            <p:cNvPr id="4932" name="Freeform 1496">
              <a:extLst>
                <a:ext uri="{FF2B5EF4-FFF2-40B4-BE49-F238E27FC236}">
                  <a16:creationId xmlns:a16="http://schemas.microsoft.com/office/drawing/2014/main" id="{AB483DDD-8919-80F4-4CDB-DBB2FF267388}"/>
                </a:ext>
              </a:extLst>
            </p:cNvPr>
            <p:cNvSpPr>
              <a:spLocks/>
            </p:cNvSpPr>
            <p:nvPr/>
          </p:nvSpPr>
          <p:spPr bwMode="auto">
            <a:xfrm>
              <a:off x="6433656" y="3481902"/>
              <a:ext cx="3671" cy="1999"/>
            </a:xfrm>
            <a:custGeom>
              <a:avLst/>
              <a:gdLst>
                <a:gd name="T0" fmla="*/ 1 w 1"/>
                <a:gd name="T1" fmla="*/ 1 h 1"/>
                <a:gd name="T2" fmla="*/ 1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1"/>
                    <a:pt x="1" y="0"/>
                    <a:pt x="1" y="0"/>
                  </a:cubicBezTo>
                  <a:cubicBezTo>
                    <a:pt x="1" y="0"/>
                    <a:pt x="0" y="0"/>
                    <a:pt x="0" y="0"/>
                  </a:cubicBezTo>
                  <a:cubicBezTo>
                    <a:pt x="0" y="1"/>
                    <a:pt x="1" y="1"/>
                    <a:pt x="1" y="1"/>
                  </a:cubicBezTo>
                  <a:close/>
                </a:path>
              </a:pathLst>
            </a:custGeom>
            <a:solidFill>
              <a:schemeClr val="bg1">
                <a:lumMod val="75000"/>
              </a:schemeClr>
            </a:solidFill>
            <a:ln w="3175">
              <a:noFill/>
            </a:ln>
          </p:spPr>
          <p:txBody>
            <a:bodyPr vert="horz" wrap="square" lIns="91440" tIns="45720" rIns="91440" bIns="45720" numCol="1" anchor="t" anchorCtr="0" compatLnSpc="1">
              <a:prstTxWarp prst="textNoShape">
                <a:avLst/>
              </a:prstTxWarp>
            </a:bodyPr>
            <a:lstStyle/>
            <a:p>
              <a:endParaRPr lang="en-GB"/>
            </a:p>
          </p:txBody>
        </p:sp>
        <p:sp>
          <p:nvSpPr>
            <p:cNvPr id="4933" name="Freeform 1497">
              <a:extLst>
                <a:ext uri="{FF2B5EF4-FFF2-40B4-BE49-F238E27FC236}">
                  <a16:creationId xmlns:a16="http://schemas.microsoft.com/office/drawing/2014/main" id="{79A6B262-223A-5C86-3414-E8C3AE1E4170}"/>
                </a:ext>
              </a:extLst>
            </p:cNvPr>
            <p:cNvSpPr>
              <a:spLocks/>
            </p:cNvSpPr>
            <p:nvPr/>
          </p:nvSpPr>
          <p:spPr bwMode="auto">
            <a:xfrm>
              <a:off x="6437327" y="3451906"/>
              <a:ext cx="3671" cy="4000"/>
            </a:xfrm>
            <a:custGeom>
              <a:avLst/>
              <a:gdLst>
                <a:gd name="T0" fmla="*/ 1 w 1"/>
                <a:gd name="T1" fmla="*/ 0 h 1"/>
                <a:gd name="T2" fmla="*/ 0 w 1"/>
                <a:gd name="T3" fmla="*/ 1 h 1"/>
                <a:gd name="T4" fmla="*/ 0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1" y="1"/>
                    <a:pt x="1" y="1"/>
                    <a:pt x="0" y="1"/>
                  </a:cubicBezTo>
                  <a:cubicBezTo>
                    <a:pt x="0" y="0"/>
                    <a:pt x="0" y="0"/>
                    <a:pt x="0" y="0"/>
                  </a:cubicBezTo>
                  <a:cubicBezTo>
                    <a:pt x="1" y="0"/>
                    <a:pt x="1" y="0"/>
                    <a:pt x="1" y="0"/>
                  </a:cubicBezTo>
                  <a:close/>
                </a:path>
              </a:pathLst>
            </a:custGeom>
            <a:solidFill>
              <a:schemeClr val="bg1">
                <a:lumMod val="75000"/>
              </a:schemeClr>
            </a:solidFill>
            <a:ln w="3175">
              <a:noFill/>
            </a:ln>
          </p:spPr>
          <p:txBody>
            <a:bodyPr vert="horz" wrap="square" lIns="91440" tIns="45720" rIns="91440" bIns="45720" numCol="1" anchor="t" anchorCtr="0" compatLnSpc="1">
              <a:prstTxWarp prst="textNoShape">
                <a:avLst/>
              </a:prstTxWarp>
            </a:bodyPr>
            <a:lstStyle/>
            <a:p>
              <a:endParaRPr lang="en-GB"/>
            </a:p>
          </p:txBody>
        </p:sp>
        <p:sp>
          <p:nvSpPr>
            <p:cNvPr id="4934" name="Freeform 1498">
              <a:extLst>
                <a:ext uri="{FF2B5EF4-FFF2-40B4-BE49-F238E27FC236}">
                  <a16:creationId xmlns:a16="http://schemas.microsoft.com/office/drawing/2014/main" id="{2E8730CE-F175-8DDF-39A3-3407E70EA4F2}"/>
                </a:ext>
              </a:extLst>
            </p:cNvPr>
            <p:cNvSpPr>
              <a:spLocks/>
            </p:cNvSpPr>
            <p:nvPr/>
          </p:nvSpPr>
          <p:spPr bwMode="auto">
            <a:xfrm>
              <a:off x="6351061" y="3455906"/>
              <a:ext cx="367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1" y="0"/>
                    <a:pt x="1" y="0"/>
                    <a:pt x="1" y="0"/>
                  </a:cubicBezTo>
                  <a:close/>
                </a:path>
              </a:pathLst>
            </a:custGeom>
            <a:solidFill>
              <a:schemeClr val="bg1">
                <a:lumMod val="75000"/>
              </a:schemeClr>
            </a:solidFill>
            <a:ln w="3175">
              <a:noFill/>
            </a:ln>
          </p:spPr>
          <p:txBody>
            <a:bodyPr vert="horz" wrap="square" lIns="91440" tIns="45720" rIns="91440" bIns="45720" numCol="1" anchor="t" anchorCtr="0" compatLnSpc="1">
              <a:prstTxWarp prst="textNoShape">
                <a:avLst/>
              </a:prstTxWarp>
            </a:bodyPr>
            <a:lstStyle/>
            <a:p>
              <a:endParaRPr lang="en-GB"/>
            </a:p>
          </p:txBody>
        </p:sp>
        <p:sp>
          <p:nvSpPr>
            <p:cNvPr id="4935" name="Freeform 1499">
              <a:extLst>
                <a:ext uri="{FF2B5EF4-FFF2-40B4-BE49-F238E27FC236}">
                  <a16:creationId xmlns:a16="http://schemas.microsoft.com/office/drawing/2014/main" id="{550C4B5A-8AFA-D307-07CF-6EA2F62E3FBE}"/>
                </a:ext>
              </a:extLst>
            </p:cNvPr>
            <p:cNvSpPr>
              <a:spLocks/>
            </p:cNvSpPr>
            <p:nvPr/>
          </p:nvSpPr>
          <p:spPr bwMode="auto">
            <a:xfrm>
              <a:off x="6358403" y="3451906"/>
              <a:ext cx="3671" cy="7999"/>
            </a:xfrm>
            <a:custGeom>
              <a:avLst/>
              <a:gdLst>
                <a:gd name="T0" fmla="*/ 0 w 1"/>
                <a:gd name="T1" fmla="*/ 0 h 2"/>
                <a:gd name="T2" fmla="*/ 1 w 1"/>
                <a:gd name="T3" fmla="*/ 1 h 2"/>
                <a:gd name="T4" fmla="*/ 1 w 1"/>
                <a:gd name="T5" fmla="*/ 1 h 2"/>
                <a:gd name="T6" fmla="*/ 0 w 1"/>
                <a:gd name="T7" fmla="*/ 0 h 2"/>
                <a:gd name="T8" fmla="*/ 0 w 1"/>
                <a:gd name="T9" fmla="*/ 0 h 2"/>
              </a:gdLst>
              <a:ahLst/>
              <a:cxnLst>
                <a:cxn ang="0">
                  <a:pos x="T0" y="T1"/>
                </a:cxn>
                <a:cxn ang="0">
                  <a:pos x="T2" y="T3"/>
                </a:cxn>
                <a:cxn ang="0">
                  <a:pos x="T4" y="T5"/>
                </a:cxn>
                <a:cxn ang="0">
                  <a:pos x="T6" y="T7"/>
                </a:cxn>
                <a:cxn ang="0">
                  <a:pos x="T8" y="T9"/>
                </a:cxn>
              </a:cxnLst>
              <a:rect l="0" t="0" r="r" b="b"/>
              <a:pathLst>
                <a:path w="1" h="2">
                  <a:moveTo>
                    <a:pt x="0" y="0"/>
                  </a:moveTo>
                  <a:cubicBezTo>
                    <a:pt x="1" y="1"/>
                    <a:pt x="1" y="1"/>
                    <a:pt x="1" y="1"/>
                  </a:cubicBezTo>
                  <a:cubicBezTo>
                    <a:pt x="1" y="2"/>
                    <a:pt x="1" y="1"/>
                    <a:pt x="1" y="1"/>
                  </a:cubicBezTo>
                  <a:cubicBezTo>
                    <a:pt x="1" y="0"/>
                    <a:pt x="1" y="0"/>
                    <a:pt x="0" y="0"/>
                  </a:cubicBezTo>
                  <a:cubicBezTo>
                    <a:pt x="0" y="0"/>
                    <a:pt x="0" y="0"/>
                    <a:pt x="0" y="0"/>
                  </a:cubicBezTo>
                  <a:close/>
                </a:path>
              </a:pathLst>
            </a:custGeom>
            <a:solidFill>
              <a:schemeClr val="bg1">
                <a:lumMod val="75000"/>
              </a:schemeClr>
            </a:solidFill>
            <a:ln w="3175">
              <a:noFill/>
            </a:ln>
          </p:spPr>
          <p:txBody>
            <a:bodyPr vert="horz" wrap="square" lIns="91440" tIns="45720" rIns="91440" bIns="45720" numCol="1" anchor="t" anchorCtr="0" compatLnSpc="1">
              <a:prstTxWarp prst="textNoShape">
                <a:avLst/>
              </a:prstTxWarp>
            </a:bodyPr>
            <a:lstStyle/>
            <a:p>
              <a:endParaRPr lang="en-GB"/>
            </a:p>
          </p:txBody>
        </p:sp>
        <p:sp>
          <p:nvSpPr>
            <p:cNvPr id="4936" name="Freeform 1500">
              <a:extLst>
                <a:ext uri="{FF2B5EF4-FFF2-40B4-BE49-F238E27FC236}">
                  <a16:creationId xmlns:a16="http://schemas.microsoft.com/office/drawing/2014/main" id="{70B8C64A-006A-0D8A-8E79-F6A61EE64247}"/>
                </a:ext>
              </a:extLst>
            </p:cNvPr>
            <p:cNvSpPr>
              <a:spLocks/>
            </p:cNvSpPr>
            <p:nvPr/>
          </p:nvSpPr>
          <p:spPr bwMode="auto">
            <a:xfrm>
              <a:off x="6162009" y="3707881"/>
              <a:ext cx="36709" cy="25997"/>
            </a:xfrm>
            <a:custGeom>
              <a:avLst/>
              <a:gdLst>
                <a:gd name="T0" fmla="*/ 7 w 11"/>
                <a:gd name="T1" fmla="*/ 0 h 7"/>
                <a:gd name="T2" fmla="*/ 6 w 11"/>
                <a:gd name="T3" fmla="*/ 1 h 7"/>
                <a:gd name="T4" fmla="*/ 7 w 11"/>
                <a:gd name="T5" fmla="*/ 1 h 7"/>
                <a:gd name="T6" fmla="*/ 6 w 11"/>
                <a:gd name="T7" fmla="*/ 2 h 7"/>
                <a:gd name="T8" fmla="*/ 5 w 11"/>
                <a:gd name="T9" fmla="*/ 2 h 7"/>
                <a:gd name="T10" fmla="*/ 1 w 11"/>
                <a:gd name="T11" fmla="*/ 2 h 7"/>
                <a:gd name="T12" fmla="*/ 1 w 11"/>
                <a:gd name="T13" fmla="*/ 3 h 7"/>
                <a:gd name="T14" fmla="*/ 0 w 11"/>
                <a:gd name="T15" fmla="*/ 5 h 7"/>
                <a:gd name="T16" fmla="*/ 1 w 11"/>
                <a:gd name="T17" fmla="*/ 4 h 7"/>
                <a:gd name="T18" fmla="*/ 3 w 11"/>
                <a:gd name="T19" fmla="*/ 5 h 7"/>
                <a:gd name="T20" fmla="*/ 5 w 11"/>
                <a:gd name="T21" fmla="*/ 5 h 7"/>
                <a:gd name="T22" fmla="*/ 6 w 11"/>
                <a:gd name="T23" fmla="*/ 6 h 7"/>
                <a:gd name="T24" fmla="*/ 8 w 11"/>
                <a:gd name="T25" fmla="*/ 5 h 7"/>
                <a:gd name="T26" fmla="*/ 8 w 11"/>
                <a:gd name="T27" fmla="*/ 4 h 7"/>
                <a:gd name="T28" fmla="*/ 7 w 11"/>
                <a:gd name="T29" fmla="*/ 3 h 7"/>
                <a:gd name="T30" fmla="*/ 8 w 11"/>
                <a:gd name="T31" fmla="*/ 1 h 7"/>
                <a:gd name="T32" fmla="*/ 10 w 11"/>
                <a:gd name="T33" fmla="*/ 0 h 7"/>
                <a:gd name="T34" fmla="*/ 9 w 11"/>
                <a:gd name="T35" fmla="*/ 0 h 7"/>
                <a:gd name="T36" fmla="*/ 7 w 11"/>
                <a:gd name="T3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 h="7">
                  <a:moveTo>
                    <a:pt x="7" y="0"/>
                  </a:moveTo>
                  <a:cubicBezTo>
                    <a:pt x="6" y="0"/>
                    <a:pt x="5" y="1"/>
                    <a:pt x="6" y="1"/>
                  </a:cubicBezTo>
                  <a:cubicBezTo>
                    <a:pt x="7" y="1"/>
                    <a:pt x="7" y="1"/>
                    <a:pt x="7" y="1"/>
                  </a:cubicBezTo>
                  <a:cubicBezTo>
                    <a:pt x="7" y="1"/>
                    <a:pt x="6" y="2"/>
                    <a:pt x="6" y="2"/>
                  </a:cubicBezTo>
                  <a:cubicBezTo>
                    <a:pt x="6" y="2"/>
                    <a:pt x="5" y="2"/>
                    <a:pt x="5" y="2"/>
                  </a:cubicBezTo>
                  <a:cubicBezTo>
                    <a:pt x="2" y="1"/>
                    <a:pt x="3" y="2"/>
                    <a:pt x="1" y="2"/>
                  </a:cubicBezTo>
                  <a:cubicBezTo>
                    <a:pt x="0" y="2"/>
                    <a:pt x="2" y="3"/>
                    <a:pt x="1" y="3"/>
                  </a:cubicBezTo>
                  <a:cubicBezTo>
                    <a:pt x="0" y="4"/>
                    <a:pt x="0" y="4"/>
                    <a:pt x="0" y="5"/>
                  </a:cubicBezTo>
                  <a:cubicBezTo>
                    <a:pt x="0" y="5"/>
                    <a:pt x="1" y="4"/>
                    <a:pt x="1" y="4"/>
                  </a:cubicBezTo>
                  <a:cubicBezTo>
                    <a:pt x="2" y="4"/>
                    <a:pt x="3" y="4"/>
                    <a:pt x="3" y="5"/>
                  </a:cubicBezTo>
                  <a:cubicBezTo>
                    <a:pt x="3" y="5"/>
                    <a:pt x="4" y="4"/>
                    <a:pt x="5" y="5"/>
                  </a:cubicBezTo>
                  <a:cubicBezTo>
                    <a:pt x="5" y="5"/>
                    <a:pt x="5" y="6"/>
                    <a:pt x="6" y="6"/>
                  </a:cubicBezTo>
                  <a:cubicBezTo>
                    <a:pt x="8" y="7"/>
                    <a:pt x="6" y="5"/>
                    <a:pt x="8" y="5"/>
                  </a:cubicBezTo>
                  <a:cubicBezTo>
                    <a:pt x="8" y="5"/>
                    <a:pt x="9" y="4"/>
                    <a:pt x="8" y="4"/>
                  </a:cubicBezTo>
                  <a:cubicBezTo>
                    <a:pt x="7" y="4"/>
                    <a:pt x="6" y="3"/>
                    <a:pt x="7" y="3"/>
                  </a:cubicBezTo>
                  <a:cubicBezTo>
                    <a:pt x="7" y="2"/>
                    <a:pt x="8" y="2"/>
                    <a:pt x="8" y="1"/>
                  </a:cubicBezTo>
                  <a:cubicBezTo>
                    <a:pt x="9" y="1"/>
                    <a:pt x="11" y="1"/>
                    <a:pt x="10" y="0"/>
                  </a:cubicBezTo>
                  <a:cubicBezTo>
                    <a:pt x="10" y="0"/>
                    <a:pt x="10" y="0"/>
                    <a:pt x="9" y="0"/>
                  </a:cubicBezTo>
                  <a:cubicBezTo>
                    <a:pt x="9" y="0"/>
                    <a:pt x="8" y="0"/>
                    <a:pt x="7" y="0"/>
                  </a:cubicBezTo>
                  <a:close/>
                </a:path>
              </a:pathLst>
            </a:custGeom>
            <a:solidFill>
              <a:schemeClr val="bg1">
                <a:lumMod val="75000"/>
              </a:schemeClr>
            </a:solidFill>
            <a:ln w="3175">
              <a:noFill/>
            </a:ln>
          </p:spPr>
          <p:txBody>
            <a:bodyPr vert="horz" wrap="square" lIns="91440" tIns="45720" rIns="91440" bIns="45720" numCol="1" anchor="t" anchorCtr="0" compatLnSpc="1">
              <a:prstTxWarp prst="textNoShape">
                <a:avLst/>
              </a:prstTxWarp>
            </a:bodyPr>
            <a:lstStyle/>
            <a:p>
              <a:endParaRPr lang="en-GB"/>
            </a:p>
          </p:txBody>
        </p:sp>
        <p:sp>
          <p:nvSpPr>
            <p:cNvPr id="4937" name="Freeform 1508">
              <a:extLst>
                <a:ext uri="{FF2B5EF4-FFF2-40B4-BE49-F238E27FC236}">
                  <a16:creationId xmlns:a16="http://schemas.microsoft.com/office/drawing/2014/main" id="{88D30C54-33E7-2FA9-DBE8-F03257EFDBFA}"/>
                </a:ext>
              </a:extLst>
            </p:cNvPr>
            <p:cNvSpPr>
              <a:spLocks noEditPoints="1"/>
            </p:cNvSpPr>
            <p:nvPr/>
          </p:nvSpPr>
          <p:spPr bwMode="auto">
            <a:xfrm>
              <a:off x="5730677" y="3599892"/>
              <a:ext cx="497409" cy="213979"/>
            </a:xfrm>
            <a:custGeom>
              <a:avLst/>
              <a:gdLst>
                <a:gd name="T0" fmla="*/ 144 w 150"/>
                <a:gd name="T1" fmla="*/ 20 h 59"/>
                <a:gd name="T2" fmla="*/ 141 w 150"/>
                <a:gd name="T3" fmla="*/ 17 h 59"/>
                <a:gd name="T4" fmla="*/ 139 w 150"/>
                <a:gd name="T5" fmla="*/ 10 h 59"/>
                <a:gd name="T6" fmla="*/ 137 w 150"/>
                <a:gd name="T7" fmla="*/ 8 h 59"/>
                <a:gd name="T8" fmla="*/ 133 w 150"/>
                <a:gd name="T9" fmla="*/ 6 h 59"/>
                <a:gd name="T10" fmla="*/ 126 w 150"/>
                <a:gd name="T11" fmla="*/ 7 h 59"/>
                <a:gd name="T12" fmla="*/ 119 w 150"/>
                <a:gd name="T13" fmla="*/ 9 h 59"/>
                <a:gd name="T14" fmla="*/ 107 w 150"/>
                <a:gd name="T15" fmla="*/ 11 h 59"/>
                <a:gd name="T16" fmla="*/ 90 w 150"/>
                <a:gd name="T17" fmla="*/ 10 h 59"/>
                <a:gd name="T18" fmla="*/ 79 w 150"/>
                <a:gd name="T19" fmla="*/ 4 h 59"/>
                <a:gd name="T20" fmla="*/ 64 w 150"/>
                <a:gd name="T21" fmla="*/ 2 h 59"/>
                <a:gd name="T22" fmla="*/ 51 w 150"/>
                <a:gd name="T23" fmla="*/ 4 h 59"/>
                <a:gd name="T24" fmla="*/ 35 w 150"/>
                <a:gd name="T25" fmla="*/ 10 h 59"/>
                <a:gd name="T26" fmla="*/ 29 w 150"/>
                <a:gd name="T27" fmla="*/ 13 h 59"/>
                <a:gd name="T28" fmla="*/ 21 w 150"/>
                <a:gd name="T29" fmla="*/ 17 h 59"/>
                <a:gd name="T30" fmla="*/ 9 w 150"/>
                <a:gd name="T31" fmla="*/ 16 h 59"/>
                <a:gd name="T32" fmla="*/ 1 w 150"/>
                <a:gd name="T33" fmla="*/ 24 h 59"/>
                <a:gd name="T34" fmla="*/ 6 w 150"/>
                <a:gd name="T35" fmla="*/ 27 h 59"/>
                <a:gd name="T36" fmla="*/ 6 w 150"/>
                <a:gd name="T37" fmla="*/ 32 h 59"/>
                <a:gd name="T38" fmla="*/ 5 w 150"/>
                <a:gd name="T39" fmla="*/ 35 h 59"/>
                <a:gd name="T40" fmla="*/ 2 w 150"/>
                <a:gd name="T41" fmla="*/ 36 h 59"/>
                <a:gd name="T42" fmla="*/ 8 w 150"/>
                <a:gd name="T43" fmla="*/ 39 h 59"/>
                <a:gd name="T44" fmla="*/ 10 w 150"/>
                <a:gd name="T45" fmla="*/ 45 h 59"/>
                <a:gd name="T46" fmla="*/ 10 w 150"/>
                <a:gd name="T47" fmla="*/ 47 h 59"/>
                <a:gd name="T48" fmla="*/ 17 w 150"/>
                <a:gd name="T49" fmla="*/ 49 h 59"/>
                <a:gd name="T50" fmla="*/ 15 w 150"/>
                <a:gd name="T51" fmla="*/ 51 h 59"/>
                <a:gd name="T52" fmla="*/ 19 w 150"/>
                <a:gd name="T53" fmla="*/ 50 h 59"/>
                <a:gd name="T54" fmla="*/ 25 w 150"/>
                <a:gd name="T55" fmla="*/ 53 h 59"/>
                <a:gd name="T56" fmla="*/ 32 w 150"/>
                <a:gd name="T57" fmla="*/ 55 h 59"/>
                <a:gd name="T58" fmla="*/ 38 w 150"/>
                <a:gd name="T59" fmla="*/ 49 h 59"/>
                <a:gd name="T60" fmla="*/ 50 w 150"/>
                <a:gd name="T61" fmla="*/ 56 h 59"/>
                <a:gd name="T62" fmla="*/ 61 w 150"/>
                <a:gd name="T63" fmla="*/ 56 h 59"/>
                <a:gd name="T64" fmla="*/ 70 w 150"/>
                <a:gd name="T65" fmla="*/ 50 h 59"/>
                <a:gd name="T66" fmla="*/ 78 w 150"/>
                <a:gd name="T67" fmla="*/ 50 h 59"/>
                <a:gd name="T68" fmla="*/ 79 w 150"/>
                <a:gd name="T69" fmla="*/ 58 h 59"/>
                <a:gd name="T70" fmla="*/ 81 w 150"/>
                <a:gd name="T71" fmla="*/ 59 h 59"/>
                <a:gd name="T72" fmla="*/ 84 w 150"/>
                <a:gd name="T73" fmla="*/ 56 h 59"/>
                <a:gd name="T74" fmla="*/ 85 w 150"/>
                <a:gd name="T75" fmla="*/ 54 h 59"/>
                <a:gd name="T76" fmla="*/ 86 w 150"/>
                <a:gd name="T77" fmla="*/ 50 h 59"/>
                <a:gd name="T78" fmla="*/ 93 w 150"/>
                <a:gd name="T79" fmla="*/ 51 h 59"/>
                <a:gd name="T80" fmla="*/ 104 w 150"/>
                <a:gd name="T81" fmla="*/ 51 h 59"/>
                <a:gd name="T82" fmla="*/ 121 w 150"/>
                <a:gd name="T83" fmla="*/ 47 h 59"/>
                <a:gd name="T84" fmla="*/ 131 w 150"/>
                <a:gd name="T85" fmla="*/ 46 h 59"/>
                <a:gd name="T86" fmla="*/ 135 w 150"/>
                <a:gd name="T87" fmla="*/ 45 h 59"/>
                <a:gd name="T88" fmla="*/ 138 w 150"/>
                <a:gd name="T89" fmla="*/ 45 h 59"/>
                <a:gd name="T90" fmla="*/ 145 w 150"/>
                <a:gd name="T91" fmla="*/ 45 h 59"/>
                <a:gd name="T92" fmla="*/ 146 w 150"/>
                <a:gd name="T93" fmla="*/ 48 h 59"/>
                <a:gd name="T94" fmla="*/ 150 w 150"/>
                <a:gd name="T95" fmla="*/ 46 h 59"/>
                <a:gd name="T96" fmla="*/ 148 w 150"/>
                <a:gd name="T97" fmla="*/ 42 h 59"/>
                <a:gd name="T98" fmla="*/ 146 w 150"/>
                <a:gd name="T99" fmla="*/ 39 h 59"/>
                <a:gd name="T100" fmla="*/ 146 w 150"/>
                <a:gd name="T101" fmla="*/ 33 h 59"/>
                <a:gd name="T102" fmla="*/ 144 w 150"/>
                <a:gd name="T103" fmla="*/ 27 h 59"/>
                <a:gd name="T104" fmla="*/ 147 w 150"/>
                <a:gd name="T105" fmla="*/ 23 h 59"/>
                <a:gd name="T106" fmla="*/ 27 w 150"/>
                <a:gd name="T107" fmla="*/ 16 h 59"/>
                <a:gd name="T108" fmla="*/ 57 w 150"/>
                <a:gd name="T109" fmla="*/ 31 h 59"/>
                <a:gd name="T110" fmla="*/ 138 w 150"/>
                <a:gd name="T111" fmla="*/ 34 h 59"/>
                <a:gd name="T112" fmla="*/ 131 w 150"/>
                <a:gd name="T113" fmla="*/ 32 h 59"/>
                <a:gd name="T114" fmla="*/ 138 w 150"/>
                <a:gd name="T115" fmla="*/ 31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50" h="59">
                  <a:moveTo>
                    <a:pt x="150" y="23"/>
                  </a:moveTo>
                  <a:cubicBezTo>
                    <a:pt x="150" y="22"/>
                    <a:pt x="149" y="22"/>
                    <a:pt x="149" y="22"/>
                  </a:cubicBezTo>
                  <a:cubicBezTo>
                    <a:pt x="149" y="22"/>
                    <a:pt x="148" y="21"/>
                    <a:pt x="148" y="21"/>
                  </a:cubicBezTo>
                  <a:cubicBezTo>
                    <a:pt x="148" y="21"/>
                    <a:pt x="148" y="21"/>
                    <a:pt x="147" y="21"/>
                  </a:cubicBezTo>
                  <a:cubicBezTo>
                    <a:pt x="147" y="20"/>
                    <a:pt x="147" y="20"/>
                    <a:pt x="146" y="20"/>
                  </a:cubicBezTo>
                  <a:cubicBezTo>
                    <a:pt x="146" y="20"/>
                    <a:pt x="145" y="20"/>
                    <a:pt x="145" y="20"/>
                  </a:cubicBezTo>
                  <a:cubicBezTo>
                    <a:pt x="145" y="20"/>
                    <a:pt x="145" y="20"/>
                    <a:pt x="145" y="20"/>
                  </a:cubicBezTo>
                  <a:cubicBezTo>
                    <a:pt x="144" y="20"/>
                    <a:pt x="144" y="20"/>
                    <a:pt x="144" y="20"/>
                  </a:cubicBezTo>
                  <a:cubicBezTo>
                    <a:pt x="144" y="20"/>
                    <a:pt x="143" y="20"/>
                    <a:pt x="143" y="20"/>
                  </a:cubicBezTo>
                  <a:cubicBezTo>
                    <a:pt x="143" y="20"/>
                    <a:pt x="142" y="20"/>
                    <a:pt x="142" y="20"/>
                  </a:cubicBezTo>
                  <a:cubicBezTo>
                    <a:pt x="142" y="20"/>
                    <a:pt x="141" y="19"/>
                    <a:pt x="141" y="19"/>
                  </a:cubicBezTo>
                  <a:cubicBezTo>
                    <a:pt x="141" y="19"/>
                    <a:pt x="141" y="19"/>
                    <a:pt x="141" y="19"/>
                  </a:cubicBezTo>
                  <a:cubicBezTo>
                    <a:pt x="141" y="19"/>
                    <a:pt x="141" y="19"/>
                    <a:pt x="141" y="19"/>
                  </a:cubicBezTo>
                  <a:cubicBezTo>
                    <a:pt x="141" y="19"/>
                    <a:pt x="141" y="18"/>
                    <a:pt x="141" y="18"/>
                  </a:cubicBezTo>
                  <a:cubicBezTo>
                    <a:pt x="141" y="18"/>
                    <a:pt x="140" y="18"/>
                    <a:pt x="140" y="17"/>
                  </a:cubicBezTo>
                  <a:cubicBezTo>
                    <a:pt x="140" y="17"/>
                    <a:pt x="141" y="17"/>
                    <a:pt x="141" y="17"/>
                  </a:cubicBezTo>
                  <a:cubicBezTo>
                    <a:pt x="141" y="16"/>
                    <a:pt x="140" y="16"/>
                    <a:pt x="140" y="16"/>
                  </a:cubicBezTo>
                  <a:cubicBezTo>
                    <a:pt x="140" y="16"/>
                    <a:pt x="140" y="16"/>
                    <a:pt x="141" y="15"/>
                  </a:cubicBezTo>
                  <a:cubicBezTo>
                    <a:pt x="141" y="15"/>
                    <a:pt x="141" y="15"/>
                    <a:pt x="141" y="15"/>
                  </a:cubicBezTo>
                  <a:cubicBezTo>
                    <a:pt x="141" y="14"/>
                    <a:pt x="141" y="14"/>
                    <a:pt x="142" y="14"/>
                  </a:cubicBezTo>
                  <a:cubicBezTo>
                    <a:pt x="142" y="13"/>
                    <a:pt x="141" y="13"/>
                    <a:pt x="141" y="13"/>
                  </a:cubicBezTo>
                  <a:cubicBezTo>
                    <a:pt x="141" y="12"/>
                    <a:pt x="141" y="12"/>
                    <a:pt x="141" y="12"/>
                  </a:cubicBezTo>
                  <a:cubicBezTo>
                    <a:pt x="141" y="11"/>
                    <a:pt x="140" y="11"/>
                    <a:pt x="140" y="11"/>
                  </a:cubicBezTo>
                  <a:cubicBezTo>
                    <a:pt x="139" y="11"/>
                    <a:pt x="139" y="11"/>
                    <a:pt x="139" y="10"/>
                  </a:cubicBezTo>
                  <a:cubicBezTo>
                    <a:pt x="139" y="10"/>
                    <a:pt x="139" y="10"/>
                    <a:pt x="139" y="10"/>
                  </a:cubicBezTo>
                  <a:cubicBezTo>
                    <a:pt x="139" y="10"/>
                    <a:pt x="139" y="9"/>
                    <a:pt x="139" y="9"/>
                  </a:cubicBezTo>
                  <a:cubicBezTo>
                    <a:pt x="138" y="9"/>
                    <a:pt x="138" y="9"/>
                    <a:pt x="138" y="9"/>
                  </a:cubicBezTo>
                  <a:cubicBezTo>
                    <a:pt x="138" y="9"/>
                    <a:pt x="137" y="9"/>
                    <a:pt x="137" y="9"/>
                  </a:cubicBezTo>
                  <a:cubicBezTo>
                    <a:pt x="137" y="9"/>
                    <a:pt x="137" y="9"/>
                    <a:pt x="137" y="9"/>
                  </a:cubicBezTo>
                  <a:cubicBezTo>
                    <a:pt x="137" y="9"/>
                    <a:pt x="137" y="9"/>
                    <a:pt x="137" y="9"/>
                  </a:cubicBezTo>
                  <a:cubicBezTo>
                    <a:pt x="137" y="8"/>
                    <a:pt x="137" y="8"/>
                    <a:pt x="137" y="8"/>
                  </a:cubicBezTo>
                  <a:cubicBezTo>
                    <a:pt x="137" y="8"/>
                    <a:pt x="137" y="8"/>
                    <a:pt x="137" y="8"/>
                  </a:cubicBezTo>
                  <a:cubicBezTo>
                    <a:pt x="137" y="8"/>
                    <a:pt x="136" y="8"/>
                    <a:pt x="136" y="8"/>
                  </a:cubicBezTo>
                  <a:cubicBezTo>
                    <a:pt x="136" y="8"/>
                    <a:pt x="135" y="7"/>
                    <a:pt x="135" y="7"/>
                  </a:cubicBezTo>
                  <a:cubicBezTo>
                    <a:pt x="135" y="6"/>
                    <a:pt x="135" y="7"/>
                    <a:pt x="134" y="7"/>
                  </a:cubicBezTo>
                  <a:cubicBezTo>
                    <a:pt x="134" y="7"/>
                    <a:pt x="134" y="7"/>
                    <a:pt x="134" y="7"/>
                  </a:cubicBezTo>
                  <a:cubicBezTo>
                    <a:pt x="134" y="7"/>
                    <a:pt x="134" y="6"/>
                    <a:pt x="134" y="6"/>
                  </a:cubicBezTo>
                  <a:cubicBezTo>
                    <a:pt x="134" y="6"/>
                    <a:pt x="134" y="6"/>
                    <a:pt x="134" y="6"/>
                  </a:cubicBezTo>
                  <a:cubicBezTo>
                    <a:pt x="134" y="6"/>
                    <a:pt x="134" y="6"/>
                    <a:pt x="133" y="6"/>
                  </a:cubicBezTo>
                  <a:cubicBezTo>
                    <a:pt x="133" y="6"/>
                    <a:pt x="133" y="6"/>
                    <a:pt x="133" y="6"/>
                  </a:cubicBezTo>
                  <a:cubicBezTo>
                    <a:pt x="133" y="6"/>
                    <a:pt x="132" y="6"/>
                    <a:pt x="132" y="6"/>
                  </a:cubicBezTo>
                  <a:cubicBezTo>
                    <a:pt x="132" y="6"/>
                    <a:pt x="132" y="7"/>
                    <a:pt x="132" y="7"/>
                  </a:cubicBezTo>
                  <a:cubicBezTo>
                    <a:pt x="131" y="7"/>
                    <a:pt x="131" y="7"/>
                    <a:pt x="131" y="7"/>
                  </a:cubicBezTo>
                  <a:cubicBezTo>
                    <a:pt x="131" y="7"/>
                    <a:pt x="130" y="7"/>
                    <a:pt x="130" y="7"/>
                  </a:cubicBezTo>
                  <a:cubicBezTo>
                    <a:pt x="129" y="7"/>
                    <a:pt x="129" y="7"/>
                    <a:pt x="128" y="7"/>
                  </a:cubicBezTo>
                  <a:cubicBezTo>
                    <a:pt x="128" y="7"/>
                    <a:pt x="128" y="7"/>
                    <a:pt x="127" y="6"/>
                  </a:cubicBezTo>
                  <a:cubicBezTo>
                    <a:pt x="127" y="6"/>
                    <a:pt x="127" y="6"/>
                    <a:pt x="127" y="7"/>
                  </a:cubicBezTo>
                  <a:cubicBezTo>
                    <a:pt x="127" y="7"/>
                    <a:pt x="126" y="7"/>
                    <a:pt x="126" y="7"/>
                  </a:cubicBezTo>
                  <a:cubicBezTo>
                    <a:pt x="126" y="7"/>
                    <a:pt x="126" y="7"/>
                    <a:pt x="126" y="7"/>
                  </a:cubicBezTo>
                  <a:cubicBezTo>
                    <a:pt x="126" y="7"/>
                    <a:pt x="125" y="7"/>
                    <a:pt x="125" y="7"/>
                  </a:cubicBezTo>
                  <a:cubicBezTo>
                    <a:pt x="125" y="7"/>
                    <a:pt x="125" y="7"/>
                    <a:pt x="125" y="7"/>
                  </a:cubicBezTo>
                  <a:cubicBezTo>
                    <a:pt x="124" y="6"/>
                    <a:pt x="124" y="6"/>
                    <a:pt x="124" y="6"/>
                  </a:cubicBezTo>
                  <a:cubicBezTo>
                    <a:pt x="124" y="6"/>
                    <a:pt x="124" y="6"/>
                    <a:pt x="124" y="6"/>
                  </a:cubicBezTo>
                  <a:cubicBezTo>
                    <a:pt x="124" y="6"/>
                    <a:pt x="123" y="7"/>
                    <a:pt x="123" y="7"/>
                  </a:cubicBezTo>
                  <a:cubicBezTo>
                    <a:pt x="123" y="7"/>
                    <a:pt x="123" y="8"/>
                    <a:pt x="123" y="8"/>
                  </a:cubicBezTo>
                  <a:cubicBezTo>
                    <a:pt x="121" y="8"/>
                    <a:pt x="122" y="9"/>
                    <a:pt x="119" y="9"/>
                  </a:cubicBezTo>
                  <a:cubicBezTo>
                    <a:pt x="119" y="10"/>
                    <a:pt x="119" y="9"/>
                    <a:pt x="118" y="10"/>
                  </a:cubicBezTo>
                  <a:cubicBezTo>
                    <a:pt x="118" y="10"/>
                    <a:pt x="117" y="11"/>
                    <a:pt x="118" y="10"/>
                  </a:cubicBezTo>
                  <a:cubicBezTo>
                    <a:pt x="117" y="11"/>
                    <a:pt x="115" y="11"/>
                    <a:pt x="115" y="11"/>
                  </a:cubicBezTo>
                  <a:cubicBezTo>
                    <a:pt x="114" y="11"/>
                    <a:pt x="114" y="12"/>
                    <a:pt x="113" y="12"/>
                  </a:cubicBezTo>
                  <a:cubicBezTo>
                    <a:pt x="113" y="12"/>
                    <a:pt x="112" y="11"/>
                    <a:pt x="112" y="12"/>
                  </a:cubicBezTo>
                  <a:cubicBezTo>
                    <a:pt x="110" y="12"/>
                    <a:pt x="111" y="11"/>
                    <a:pt x="110" y="11"/>
                  </a:cubicBezTo>
                  <a:cubicBezTo>
                    <a:pt x="109" y="11"/>
                    <a:pt x="109" y="11"/>
                    <a:pt x="108" y="11"/>
                  </a:cubicBezTo>
                  <a:cubicBezTo>
                    <a:pt x="107" y="10"/>
                    <a:pt x="107" y="10"/>
                    <a:pt x="107" y="11"/>
                  </a:cubicBezTo>
                  <a:cubicBezTo>
                    <a:pt x="106" y="11"/>
                    <a:pt x="106" y="11"/>
                    <a:pt x="106" y="11"/>
                  </a:cubicBezTo>
                  <a:cubicBezTo>
                    <a:pt x="105" y="11"/>
                    <a:pt x="104" y="11"/>
                    <a:pt x="103" y="11"/>
                  </a:cubicBezTo>
                  <a:cubicBezTo>
                    <a:pt x="103" y="11"/>
                    <a:pt x="102" y="12"/>
                    <a:pt x="100" y="12"/>
                  </a:cubicBezTo>
                  <a:cubicBezTo>
                    <a:pt x="100" y="12"/>
                    <a:pt x="99" y="12"/>
                    <a:pt x="99" y="12"/>
                  </a:cubicBezTo>
                  <a:cubicBezTo>
                    <a:pt x="98" y="12"/>
                    <a:pt x="97" y="12"/>
                    <a:pt x="95" y="11"/>
                  </a:cubicBezTo>
                  <a:cubicBezTo>
                    <a:pt x="94" y="11"/>
                    <a:pt x="93" y="9"/>
                    <a:pt x="93" y="10"/>
                  </a:cubicBezTo>
                  <a:cubicBezTo>
                    <a:pt x="93" y="11"/>
                    <a:pt x="92" y="11"/>
                    <a:pt x="91" y="11"/>
                  </a:cubicBezTo>
                  <a:cubicBezTo>
                    <a:pt x="91" y="10"/>
                    <a:pt x="90" y="10"/>
                    <a:pt x="90" y="10"/>
                  </a:cubicBezTo>
                  <a:cubicBezTo>
                    <a:pt x="89" y="10"/>
                    <a:pt x="88" y="10"/>
                    <a:pt x="88" y="10"/>
                  </a:cubicBezTo>
                  <a:cubicBezTo>
                    <a:pt x="88" y="9"/>
                    <a:pt x="88" y="9"/>
                    <a:pt x="88" y="9"/>
                  </a:cubicBezTo>
                  <a:cubicBezTo>
                    <a:pt x="88" y="8"/>
                    <a:pt x="87" y="8"/>
                    <a:pt x="86" y="8"/>
                  </a:cubicBezTo>
                  <a:cubicBezTo>
                    <a:pt x="85" y="8"/>
                    <a:pt x="85" y="8"/>
                    <a:pt x="85" y="8"/>
                  </a:cubicBezTo>
                  <a:cubicBezTo>
                    <a:pt x="84" y="9"/>
                    <a:pt x="84" y="9"/>
                    <a:pt x="83" y="9"/>
                  </a:cubicBezTo>
                  <a:cubicBezTo>
                    <a:pt x="82" y="9"/>
                    <a:pt x="83" y="9"/>
                    <a:pt x="81" y="7"/>
                  </a:cubicBezTo>
                  <a:cubicBezTo>
                    <a:pt x="80" y="7"/>
                    <a:pt x="81" y="6"/>
                    <a:pt x="81" y="5"/>
                  </a:cubicBezTo>
                  <a:cubicBezTo>
                    <a:pt x="81" y="6"/>
                    <a:pt x="80" y="5"/>
                    <a:pt x="79" y="4"/>
                  </a:cubicBezTo>
                  <a:cubicBezTo>
                    <a:pt x="79" y="4"/>
                    <a:pt x="78" y="6"/>
                    <a:pt x="76" y="6"/>
                  </a:cubicBezTo>
                  <a:cubicBezTo>
                    <a:pt x="75" y="5"/>
                    <a:pt x="75" y="5"/>
                    <a:pt x="74" y="5"/>
                  </a:cubicBezTo>
                  <a:cubicBezTo>
                    <a:pt x="72" y="4"/>
                    <a:pt x="74" y="4"/>
                    <a:pt x="73" y="3"/>
                  </a:cubicBezTo>
                  <a:cubicBezTo>
                    <a:pt x="72" y="3"/>
                    <a:pt x="73" y="2"/>
                    <a:pt x="73" y="2"/>
                  </a:cubicBezTo>
                  <a:cubicBezTo>
                    <a:pt x="74" y="2"/>
                    <a:pt x="73" y="1"/>
                    <a:pt x="73" y="1"/>
                  </a:cubicBezTo>
                  <a:cubicBezTo>
                    <a:pt x="72" y="1"/>
                    <a:pt x="72" y="0"/>
                    <a:pt x="71" y="2"/>
                  </a:cubicBezTo>
                  <a:cubicBezTo>
                    <a:pt x="70" y="3"/>
                    <a:pt x="68" y="2"/>
                    <a:pt x="66" y="2"/>
                  </a:cubicBezTo>
                  <a:cubicBezTo>
                    <a:pt x="65" y="2"/>
                    <a:pt x="64" y="2"/>
                    <a:pt x="64" y="2"/>
                  </a:cubicBezTo>
                  <a:cubicBezTo>
                    <a:pt x="64" y="2"/>
                    <a:pt x="61" y="2"/>
                    <a:pt x="61" y="2"/>
                  </a:cubicBezTo>
                  <a:cubicBezTo>
                    <a:pt x="61" y="2"/>
                    <a:pt x="60" y="2"/>
                    <a:pt x="58" y="2"/>
                  </a:cubicBezTo>
                  <a:cubicBezTo>
                    <a:pt x="58" y="2"/>
                    <a:pt x="57" y="2"/>
                    <a:pt x="57" y="2"/>
                  </a:cubicBezTo>
                  <a:cubicBezTo>
                    <a:pt x="57" y="2"/>
                    <a:pt x="57" y="2"/>
                    <a:pt x="56" y="3"/>
                  </a:cubicBezTo>
                  <a:cubicBezTo>
                    <a:pt x="56" y="3"/>
                    <a:pt x="56" y="3"/>
                    <a:pt x="55" y="3"/>
                  </a:cubicBezTo>
                  <a:cubicBezTo>
                    <a:pt x="55" y="3"/>
                    <a:pt x="55" y="3"/>
                    <a:pt x="54" y="3"/>
                  </a:cubicBezTo>
                  <a:cubicBezTo>
                    <a:pt x="53" y="3"/>
                    <a:pt x="53" y="4"/>
                    <a:pt x="52" y="4"/>
                  </a:cubicBezTo>
                  <a:cubicBezTo>
                    <a:pt x="51" y="4"/>
                    <a:pt x="52" y="4"/>
                    <a:pt x="51" y="4"/>
                  </a:cubicBezTo>
                  <a:cubicBezTo>
                    <a:pt x="50" y="4"/>
                    <a:pt x="50" y="4"/>
                    <a:pt x="50" y="5"/>
                  </a:cubicBezTo>
                  <a:cubicBezTo>
                    <a:pt x="49" y="5"/>
                    <a:pt x="49" y="6"/>
                    <a:pt x="48" y="6"/>
                  </a:cubicBezTo>
                  <a:cubicBezTo>
                    <a:pt x="47" y="6"/>
                    <a:pt x="46" y="6"/>
                    <a:pt x="46" y="7"/>
                  </a:cubicBezTo>
                  <a:cubicBezTo>
                    <a:pt x="45" y="7"/>
                    <a:pt x="45" y="8"/>
                    <a:pt x="44" y="8"/>
                  </a:cubicBezTo>
                  <a:cubicBezTo>
                    <a:pt x="44" y="8"/>
                    <a:pt x="43" y="8"/>
                    <a:pt x="43" y="8"/>
                  </a:cubicBezTo>
                  <a:cubicBezTo>
                    <a:pt x="43" y="10"/>
                    <a:pt x="44" y="10"/>
                    <a:pt x="41" y="10"/>
                  </a:cubicBezTo>
                  <a:cubicBezTo>
                    <a:pt x="40" y="11"/>
                    <a:pt x="39" y="11"/>
                    <a:pt x="37" y="10"/>
                  </a:cubicBezTo>
                  <a:cubicBezTo>
                    <a:pt x="37" y="10"/>
                    <a:pt x="37" y="10"/>
                    <a:pt x="35" y="10"/>
                  </a:cubicBezTo>
                  <a:cubicBezTo>
                    <a:pt x="32" y="8"/>
                    <a:pt x="35" y="10"/>
                    <a:pt x="32" y="10"/>
                  </a:cubicBezTo>
                  <a:cubicBezTo>
                    <a:pt x="31" y="10"/>
                    <a:pt x="29" y="10"/>
                    <a:pt x="27" y="9"/>
                  </a:cubicBezTo>
                  <a:cubicBezTo>
                    <a:pt x="27" y="9"/>
                    <a:pt x="26" y="9"/>
                    <a:pt x="25" y="9"/>
                  </a:cubicBezTo>
                  <a:cubicBezTo>
                    <a:pt x="25" y="10"/>
                    <a:pt x="24" y="10"/>
                    <a:pt x="24" y="11"/>
                  </a:cubicBezTo>
                  <a:cubicBezTo>
                    <a:pt x="24" y="12"/>
                    <a:pt x="24" y="12"/>
                    <a:pt x="25" y="12"/>
                  </a:cubicBezTo>
                  <a:cubicBezTo>
                    <a:pt x="26" y="12"/>
                    <a:pt x="26" y="13"/>
                    <a:pt x="26" y="13"/>
                  </a:cubicBezTo>
                  <a:cubicBezTo>
                    <a:pt x="27" y="12"/>
                    <a:pt x="27" y="13"/>
                    <a:pt x="27" y="13"/>
                  </a:cubicBezTo>
                  <a:cubicBezTo>
                    <a:pt x="27" y="14"/>
                    <a:pt x="29" y="12"/>
                    <a:pt x="29" y="13"/>
                  </a:cubicBezTo>
                  <a:cubicBezTo>
                    <a:pt x="28" y="14"/>
                    <a:pt x="32" y="13"/>
                    <a:pt x="32" y="14"/>
                  </a:cubicBezTo>
                  <a:cubicBezTo>
                    <a:pt x="27" y="15"/>
                    <a:pt x="28" y="14"/>
                    <a:pt x="28" y="14"/>
                  </a:cubicBezTo>
                  <a:cubicBezTo>
                    <a:pt x="27" y="15"/>
                    <a:pt x="27" y="14"/>
                    <a:pt x="26" y="14"/>
                  </a:cubicBezTo>
                  <a:cubicBezTo>
                    <a:pt x="26" y="15"/>
                    <a:pt x="26" y="14"/>
                    <a:pt x="25" y="14"/>
                  </a:cubicBezTo>
                  <a:cubicBezTo>
                    <a:pt x="24" y="14"/>
                    <a:pt x="22" y="16"/>
                    <a:pt x="22" y="16"/>
                  </a:cubicBezTo>
                  <a:cubicBezTo>
                    <a:pt x="23" y="17"/>
                    <a:pt x="24" y="15"/>
                    <a:pt x="25" y="17"/>
                  </a:cubicBezTo>
                  <a:cubicBezTo>
                    <a:pt x="25" y="17"/>
                    <a:pt x="24" y="17"/>
                    <a:pt x="23" y="17"/>
                  </a:cubicBezTo>
                  <a:cubicBezTo>
                    <a:pt x="21" y="16"/>
                    <a:pt x="23" y="18"/>
                    <a:pt x="21" y="17"/>
                  </a:cubicBezTo>
                  <a:cubicBezTo>
                    <a:pt x="18" y="17"/>
                    <a:pt x="16" y="17"/>
                    <a:pt x="16" y="17"/>
                  </a:cubicBezTo>
                  <a:cubicBezTo>
                    <a:pt x="15" y="17"/>
                    <a:pt x="15" y="16"/>
                    <a:pt x="16" y="16"/>
                  </a:cubicBezTo>
                  <a:cubicBezTo>
                    <a:pt x="16" y="16"/>
                    <a:pt x="16" y="16"/>
                    <a:pt x="15" y="16"/>
                  </a:cubicBezTo>
                  <a:cubicBezTo>
                    <a:pt x="14" y="15"/>
                    <a:pt x="13" y="16"/>
                    <a:pt x="14" y="16"/>
                  </a:cubicBezTo>
                  <a:cubicBezTo>
                    <a:pt x="14" y="17"/>
                    <a:pt x="15" y="17"/>
                    <a:pt x="15" y="18"/>
                  </a:cubicBezTo>
                  <a:cubicBezTo>
                    <a:pt x="12" y="18"/>
                    <a:pt x="12" y="18"/>
                    <a:pt x="12" y="18"/>
                  </a:cubicBezTo>
                  <a:cubicBezTo>
                    <a:pt x="9" y="17"/>
                    <a:pt x="11" y="17"/>
                    <a:pt x="10" y="16"/>
                  </a:cubicBezTo>
                  <a:cubicBezTo>
                    <a:pt x="10" y="16"/>
                    <a:pt x="10" y="17"/>
                    <a:pt x="9" y="16"/>
                  </a:cubicBezTo>
                  <a:cubicBezTo>
                    <a:pt x="8" y="16"/>
                    <a:pt x="9" y="17"/>
                    <a:pt x="7" y="17"/>
                  </a:cubicBezTo>
                  <a:cubicBezTo>
                    <a:pt x="6" y="17"/>
                    <a:pt x="6" y="17"/>
                    <a:pt x="5" y="18"/>
                  </a:cubicBezTo>
                  <a:cubicBezTo>
                    <a:pt x="5" y="19"/>
                    <a:pt x="5" y="18"/>
                    <a:pt x="4" y="18"/>
                  </a:cubicBezTo>
                  <a:cubicBezTo>
                    <a:pt x="4" y="19"/>
                    <a:pt x="3" y="19"/>
                    <a:pt x="3" y="19"/>
                  </a:cubicBezTo>
                  <a:cubicBezTo>
                    <a:pt x="3" y="20"/>
                    <a:pt x="3" y="20"/>
                    <a:pt x="3" y="20"/>
                  </a:cubicBezTo>
                  <a:cubicBezTo>
                    <a:pt x="3" y="20"/>
                    <a:pt x="2" y="21"/>
                    <a:pt x="2" y="21"/>
                  </a:cubicBezTo>
                  <a:cubicBezTo>
                    <a:pt x="1" y="21"/>
                    <a:pt x="1" y="22"/>
                    <a:pt x="1" y="23"/>
                  </a:cubicBezTo>
                  <a:cubicBezTo>
                    <a:pt x="1" y="24"/>
                    <a:pt x="1" y="23"/>
                    <a:pt x="1" y="24"/>
                  </a:cubicBezTo>
                  <a:cubicBezTo>
                    <a:pt x="1" y="25"/>
                    <a:pt x="1" y="24"/>
                    <a:pt x="1" y="25"/>
                  </a:cubicBezTo>
                  <a:cubicBezTo>
                    <a:pt x="0" y="25"/>
                    <a:pt x="0" y="25"/>
                    <a:pt x="1" y="26"/>
                  </a:cubicBezTo>
                  <a:cubicBezTo>
                    <a:pt x="2" y="26"/>
                    <a:pt x="4" y="25"/>
                    <a:pt x="5" y="25"/>
                  </a:cubicBezTo>
                  <a:cubicBezTo>
                    <a:pt x="6" y="24"/>
                    <a:pt x="6" y="25"/>
                    <a:pt x="7" y="24"/>
                  </a:cubicBezTo>
                  <a:cubicBezTo>
                    <a:pt x="7" y="24"/>
                    <a:pt x="7" y="24"/>
                    <a:pt x="8" y="25"/>
                  </a:cubicBezTo>
                  <a:cubicBezTo>
                    <a:pt x="8" y="26"/>
                    <a:pt x="7" y="25"/>
                    <a:pt x="7" y="26"/>
                  </a:cubicBezTo>
                  <a:cubicBezTo>
                    <a:pt x="7" y="26"/>
                    <a:pt x="6" y="25"/>
                    <a:pt x="6" y="26"/>
                  </a:cubicBezTo>
                  <a:cubicBezTo>
                    <a:pt x="6" y="26"/>
                    <a:pt x="6" y="27"/>
                    <a:pt x="6" y="27"/>
                  </a:cubicBezTo>
                  <a:cubicBezTo>
                    <a:pt x="5" y="26"/>
                    <a:pt x="5" y="26"/>
                    <a:pt x="5" y="27"/>
                  </a:cubicBezTo>
                  <a:cubicBezTo>
                    <a:pt x="5" y="28"/>
                    <a:pt x="6" y="27"/>
                    <a:pt x="6" y="27"/>
                  </a:cubicBezTo>
                  <a:cubicBezTo>
                    <a:pt x="6" y="28"/>
                    <a:pt x="5" y="28"/>
                    <a:pt x="6" y="28"/>
                  </a:cubicBezTo>
                  <a:cubicBezTo>
                    <a:pt x="7" y="28"/>
                    <a:pt x="7" y="29"/>
                    <a:pt x="7" y="29"/>
                  </a:cubicBezTo>
                  <a:cubicBezTo>
                    <a:pt x="6" y="30"/>
                    <a:pt x="6" y="30"/>
                    <a:pt x="7" y="30"/>
                  </a:cubicBezTo>
                  <a:cubicBezTo>
                    <a:pt x="7" y="31"/>
                    <a:pt x="7" y="30"/>
                    <a:pt x="8" y="30"/>
                  </a:cubicBezTo>
                  <a:cubicBezTo>
                    <a:pt x="8" y="31"/>
                    <a:pt x="9" y="31"/>
                    <a:pt x="7" y="31"/>
                  </a:cubicBezTo>
                  <a:cubicBezTo>
                    <a:pt x="7" y="31"/>
                    <a:pt x="8" y="32"/>
                    <a:pt x="6" y="32"/>
                  </a:cubicBezTo>
                  <a:cubicBezTo>
                    <a:pt x="5" y="32"/>
                    <a:pt x="5" y="33"/>
                    <a:pt x="6" y="33"/>
                  </a:cubicBezTo>
                  <a:cubicBezTo>
                    <a:pt x="7" y="34"/>
                    <a:pt x="6" y="34"/>
                    <a:pt x="7" y="34"/>
                  </a:cubicBezTo>
                  <a:cubicBezTo>
                    <a:pt x="7" y="35"/>
                    <a:pt x="7" y="35"/>
                    <a:pt x="8" y="35"/>
                  </a:cubicBezTo>
                  <a:cubicBezTo>
                    <a:pt x="8" y="34"/>
                    <a:pt x="8" y="35"/>
                    <a:pt x="9" y="35"/>
                  </a:cubicBezTo>
                  <a:cubicBezTo>
                    <a:pt x="9" y="34"/>
                    <a:pt x="9" y="36"/>
                    <a:pt x="8" y="35"/>
                  </a:cubicBezTo>
                  <a:cubicBezTo>
                    <a:pt x="8" y="35"/>
                    <a:pt x="8" y="35"/>
                    <a:pt x="7" y="36"/>
                  </a:cubicBezTo>
                  <a:cubicBezTo>
                    <a:pt x="5" y="36"/>
                    <a:pt x="6" y="35"/>
                    <a:pt x="6" y="35"/>
                  </a:cubicBezTo>
                  <a:cubicBezTo>
                    <a:pt x="5" y="35"/>
                    <a:pt x="6" y="37"/>
                    <a:pt x="5" y="35"/>
                  </a:cubicBezTo>
                  <a:cubicBezTo>
                    <a:pt x="4" y="34"/>
                    <a:pt x="5" y="35"/>
                    <a:pt x="5" y="34"/>
                  </a:cubicBezTo>
                  <a:cubicBezTo>
                    <a:pt x="5" y="34"/>
                    <a:pt x="5" y="35"/>
                    <a:pt x="4" y="33"/>
                  </a:cubicBezTo>
                  <a:cubicBezTo>
                    <a:pt x="4" y="33"/>
                    <a:pt x="4" y="33"/>
                    <a:pt x="3" y="33"/>
                  </a:cubicBezTo>
                  <a:cubicBezTo>
                    <a:pt x="2" y="33"/>
                    <a:pt x="3" y="34"/>
                    <a:pt x="3" y="34"/>
                  </a:cubicBezTo>
                  <a:cubicBezTo>
                    <a:pt x="3" y="34"/>
                    <a:pt x="3" y="35"/>
                    <a:pt x="3" y="35"/>
                  </a:cubicBezTo>
                  <a:cubicBezTo>
                    <a:pt x="3" y="34"/>
                    <a:pt x="4" y="35"/>
                    <a:pt x="4" y="35"/>
                  </a:cubicBezTo>
                  <a:cubicBezTo>
                    <a:pt x="3" y="36"/>
                    <a:pt x="3" y="36"/>
                    <a:pt x="3" y="36"/>
                  </a:cubicBezTo>
                  <a:cubicBezTo>
                    <a:pt x="3" y="36"/>
                    <a:pt x="2" y="35"/>
                    <a:pt x="2" y="36"/>
                  </a:cubicBezTo>
                  <a:cubicBezTo>
                    <a:pt x="2" y="36"/>
                    <a:pt x="2" y="36"/>
                    <a:pt x="2" y="36"/>
                  </a:cubicBezTo>
                  <a:cubicBezTo>
                    <a:pt x="2" y="37"/>
                    <a:pt x="2" y="36"/>
                    <a:pt x="2" y="37"/>
                  </a:cubicBezTo>
                  <a:cubicBezTo>
                    <a:pt x="2" y="37"/>
                    <a:pt x="3" y="37"/>
                    <a:pt x="3" y="37"/>
                  </a:cubicBezTo>
                  <a:cubicBezTo>
                    <a:pt x="5" y="38"/>
                    <a:pt x="4" y="38"/>
                    <a:pt x="4" y="38"/>
                  </a:cubicBezTo>
                  <a:cubicBezTo>
                    <a:pt x="5" y="38"/>
                    <a:pt x="4" y="37"/>
                    <a:pt x="5" y="37"/>
                  </a:cubicBezTo>
                  <a:cubicBezTo>
                    <a:pt x="6" y="37"/>
                    <a:pt x="6" y="38"/>
                    <a:pt x="6" y="38"/>
                  </a:cubicBezTo>
                  <a:cubicBezTo>
                    <a:pt x="7" y="38"/>
                    <a:pt x="7" y="39"/>
                    <a:pt x="7" y="39"/>
                  </a:cubicBezTo>
                  <a:cubicBezTo>
                    <a:pt x="7" y="38"/>
                    <a:pt x="8" y="38"/>
                    <a:pt x="8" y="39"/>
                  </a:cubicBezTo>
                  <a:cubicBezTo>
                    <a:pt x="9" y="39"/>
                    <a:pt x="9" y="39"/>
                    <a:pt x="10" y="39"/>
                  </a:cubicBezTo>
                  <a:cubicBezTo>
                    <a:pt x="11" y="40"/>
                    <a:pt x="9" y="40"/>
                    <a:pt x="10" y="41"/>
                  </a:cubicBezTo>
                  <a:cubicBezTo>
                    <a:pt x="10" y="41"/>
                    <a:pt x="10" y="42"/>
                    <a:pt x="9" y="42"/>
                  </a:cubicBezTo>
                  <a:cubicBezTo>
                    <a:pt x="9" y="42"/>
                    <a:pt x="9" y="42"/>
                    <a:pt x="8" y="42"/>
                  </a:cubicBezTo>
                  <a:cubicBezTo>
                    <a:pt x="8" y="42"/>
                    <a:pt x="8" y="42"/>
                    <a:pt x="8" y="42"/>
                  </a:cubicBezTo>
                  <a:cubicBezTo>
                    <a:pt x="8" y="43"/>
                    <a:pt x="9" y="42"/>
                    <a:pt x="9" y="43"/>
                  </a:cubicBezTo>
                  <a:cubicBezTo>
                    <a:pt x="9" y="44"/>
                    <a:pt x="10" y="44"/>
                    <a:pt x="10" y="45"/>
                  </a:cubicBezTo>
                  <a:cubicBezTo>
                    <a:pt x="9" y="46"/>
                    <a:pt x="10" y="45"/>
                    <a:pt x="10" y="45"/>
                  </a:cubicBezTo>
                  <a:cubicBezTo>
                    <a:pt x="10" y="45"/>
                    <a:pt x="11" y="44"/>
                    <a:pt x="11" y="44"/>
                  </a:cubicBezTo>
                  <a:cubicBezTo>
                    <a:pt x="12" y="44"/>
                    <a:pt x="11" y="45"/>
                    <a:pt x="11" y="45"/>
                  </a:cubicBezTo>
                  <a:cubicBezTo>
                    <a:pt x="11" y="46"/>
                    <a:pt x="12" y="45"/>
                    <a:pt x="12" y="46"/>
                  </a:cubicBezTo>
                  <a:cubicBezTo>
                    <a:pt x="12" y="46"/>
                    <a:pt x="12" y="46"/>
                    <a:pt x="13" y="46"/>
                  </a:cubicBezTo>
                  <a:cubicBezTo>
                    <a:pt x="13" y="46"/>
                    <a:pt x="12" y="46"/>
                    <a:pt x="12" y="47"/>
                  </a:cubicBezTo>
                  <a:cubicBezTo>
                    <a:pt x="12" y="47"/>
                    <a:pt x="13" y="47"/>
                    <a:pt x="12" y="47"/>
                  </a:cubicBezTo>
                  <a:cubicBezTo>
                    <a:pt x="11" y="47"/>
                    <a:pt x="11" y="47"/>
                    <a:pt x="11" y="47"/>
                  </a:cubicBezTo>
                  <a:cubicBezTo>
                    <a:pt x="10" y="47"/>
                    <a:pt x="11" y="47"/>
                    <a:pt x="10" y="47"/>
                  </a:cubicBezTo>
                  <a:cubicBezTo>
                    <a:pt x="10" y="48"/>
                    <a:pt x="10" y="49"/>
                    <a:pt x="10" y="49"/>
                  </a:cubicBezTo>
                  <a:cubicBezTo>
                    <a:pt x="11" y="48"/>
                    <a:pt x="11" y="48"/>
                    <a:pt x="11" y="49"/>
                  </a:cubicBezTo>
                  <a:cubicBezTo>
                    <a:pt x="11" y="49"/>
                    <a:pt x="12" y="48"/>
                    <a:pt x="12" y="49"/>
                  </a:cubicBezTo>
                  <a:cubicBezTo>
                    <a:pt x="13" y="49"/>
                    <a:pt x="13" y="48"/>
                    <a:pt x="14" y="48"/>
                  </a:cubicBezTo>
                  <a:cubicBezTo>
                    <a:pt x="15" y="49"/>
                    <a:pt x="14" y="48"/>
                    <a:pt x="15" y="48"/>
                  </a:cubicBezTo>
                  <a:cubicBezTo>
                    <a:pt x="16" y="48"/>
                    <a:pt x="16" y="48"/>
                    <a:pt x="17" y="48"/>
                  </a:cubicBezTo>
                  <a:cubicBezTo>
                    <a:pt x="17" y="48"/>
                    <a:pt x="18" y="48"/>
                    <a:pt x="18" y="47"/>
                  </a:cubicBezTo>
                  <a:cubicBezTo>
                    <a:pt x="18" y="48"/>
                    <a:pt x="17" y="49"/>
                    <a:pt x="17" y="49"/>
                  </a:cubicBezTo>
                  <a:cubicBezTo>
                    <a:pt x="16" y="48"/>
                    <a:pt x="16" y="49"/>
                    <a:pt x="16" y="50"/>
                  </a:cubicBezTo>
                  <a:cubicBezTo>
                    <a:pt x="15" y="50"/>
                    <a:pt x="15" y="50"/>
                    <a:pt x="14" y="50"/>
                  </a:cubicBezTo>
                  <a:cubicBezTo>
                    <a:pt x="14" y="50"/>
                    <a:pt x="13" y="50"/>
                    <a:pt x="13" y="50"/>
                  </a:cubicBezTo>
                  <a:cubicBezTo>
                    <a:pt x="13" y="50"/>
                    <a:pt x="12" y="50"/>
                    <a:pt x="11" y="50"/>
                  </a:cubicBezTo>
                  <a:cubicBezTo>
                    <a:pt x="11" y="51"/>
                    <a:pt x="10" y="51"/>
                    <a:pt x="11" y="51"/>
                  </a:cubicBezTo>
                  <a:cubicBezTo>
                    <a:pt x="12" y="52"/>
                    <a:pt x="12" y="51"/>
                    <a:pt x="13" y="51"/>
                  </a:cubicBezTo>
                  <a:cubicBezTo>
                    <a:pt x="14" y="52"/>
                    <a:pt x="13" y="51"/>
                    <a:pt x="14" y="50"/>
                  </a:cubicBezTo>
                  <a:cubicBezTo>
                    <a:pt x="14" y="50"/>
                    <a:pt x="15" y="51"/>
                    <a:pt x="15" y="51"/>
                  </a:cubicBezTo>
                  <a:cubicBezTo>
                    <a:pt x="16" y="50"/>
                    <a:pt x="17" y="50"/>
                    <a:pt x="17" y="51"/>
                  </a:cubicBezTo>
                  <a:cubicBezTo>
                    <a:pt x="17" y="51"/>
                    <a:pt x="16" y="51"/>
                    <a:pt x="16" y="51"/>
                  </a:cubicBezTo>
                  <a:cubicBezTo>
                    <a:pt x="16" y="51"/>
                    <a:pt x="17" y="51"/>
                    <a:pt x="16" y="52"/>
                  </a:cubicBezTo>
                  <a:cubicBezTo>
                    <a:pt x="16" y="52"/>
                    <a:pt x="15" y="52"/>
                    <a:pt x="15" y="52"/>
                  </a:cubicBezTo>
                  <a:cubicBezTo>
                    <a:pt x="16" y="53"/>
                    <a:pt x="17" y="52"/>
                    <a:pt x="17" y="52"/>
                  </a:cubicBezTo>
                  <a:cubicBezTo>
                    <a:pt x="17" y="51"/>
                    <a:pt x="18" y="52"/>
                    <a:pt x="18" y="51"/>
                  </a:cubicBezTo>
                  <a:cubicBezTo>
                    <a:pt x="18" y="51"/>
                    <a:pt x="19" y="51"/>
                    <a:pt x="18" y="50"/>
                  </a:cubicBezTo>
                  <a:cubicBezTo>
                    <a:pt x="18" y="50"/>
                    <a:pt x="18" y="49"/>
                    <a:pt x="19" y="50"/>
                  </a:cubicBezTo>
                  <a:cubicBezTo>
                    <a:pt x="20" y="51"/>
                    <a:pt x="19" y="49"/>
                    <a:pt x="20" y="50"/>
                  </a:cubicBezTo>
                  <a:cubicBezTo>
                    <a:pt x="20" y="51"/>
                    <a:pt x="20" y="49"/>
                    <a:pt x="21" y="50"/>
                  </a:cubicBezTo>
                  <a:cubicBezTo>
                    <a:pt x="21" y="50"/>
                    <a:pt x="20" y="51"/>
                    <a:pt x="21" y="51"/>
                  </a:cubicBezTo>
                  <a:cubicBezTo>
                    <a:pt x="23" y="51"/>
                    <a:pt x="22" y="53"/>
                    <a:pt x="23" y="52"/>
                  </a:cubicBezTo>
                  <a:cubicBezTo>
                    <a:pt x="24" y="51"/>
                    <a:pt x="22" y="52"/>
                    <a:pt x="23" y="51"/>
                  </a:cubicBezTo>
                  <a:cubicBezTo>
                    <a:pt x="24" y="50"/>
                    <a:pt x="24" y="51"/>
                    <a:pt x="25" y="51"/>
                  </a:cubicBezTo>
                  <a:cubicBezTo>
                    <a:pt x="24" y="52"/>
                    <a:pt x="24" y="53"/>
                    <a:pt x="24" y="53"/>
                  </a:cubicBezTo>
                  <a:cubicBezTo>
                    <a:pt x="25" y="52"/>
                    <a:pt x="25" y="53"/>
                    <a:pt x="25" y="53"/>
                  </a:cubicBezTo>
                  <a:cubicBezTo>
                    <a:pt x="25" y="53"/>
                    <a:pt x="25" y="54"/>
                    <a:pt x="25" y="54"/>
                  </a:cubicBezTo>
                  <a:cubicBezTo>
                    <a:pt x="24" y="54"/>
                    <a:pt x="25" y="54"/>
                    <a:pt x="25" y="54"/>
                  </a:cubicBezTo>
                  <a:cubicBezTo>
                    <a:pt x="26" y="54"/>
                    <a:pt x="27" y="56"/>
                    <a:pt x="27" y="55"/>
                  </a:cubicBezTo>
                  <a:cubicBezTo>
                    <a:pt x="27" y="55"/>
                    <a:pt x="27" y="56"/>
                    <a:pt x="29" y="56"/>
                  </a:cubicBezTo>
                  <a:cubicBezTo>
                    <a:pt x="29" y="56"/>
                    <a:pt x="29" y="57"/>
                    <a:pt x="29" y="56"/>
                  </a:cubicBezTo>
                  <a:cubicBezTo>
                    <a:pt x="30" y="56"/>
                    <a:pt x="30" y="57"/>
                    <a:pt x="30" y="56"/>
                  </a:cubicBezTo>
                  <a:cubicBezTo>
                    <a:pt x="31" y="55"/>
                    <a:pt x="31" y="56"/>
                    <a:pt x="31" y="56"/>
                  </a:cubicBezTo>
                  <a:cubicBezTo>
                    <a:pt x="31" y="55"/>
                    <a:pt x="32" y="56"/>
                    <a:pt x="32" y="55"/>
                  </a:cubicBezTo>
                  <a:cubicBezTo>
                    <a:pt x="33" y="55"/>
                    <a:pt x="33" y="56"/>
                    <a:pt x="33" y="55"/>
                  </a:cubicBezTo>
                  <a:cubicBezTo>
                    <a:pt x="33" y="55"/>
                    <a:pt x="34" y="54"/>
                    <a:pt x="34" y="55"/>
                  </a:cubicBezTo>
                  <a:cubicBezTo>
                    <a:pt x="35" y="55"/>
                    <a:pt x="35" y="55"/>
                    <a:pt x="35" y="55"/>
                  </a:cubicBezTo>
                  <a:cubicBezTo>
                    <a:pt x="35" y="56"/>
                    <a:pt x="35" y="55"/>
                    <a:pt x="36" y="55"/>
                  </a:cubicBezTo>
                  <a:cubicBezTo>
                    <a:pt x="37" y="55"/>
                    <a:pt x="35" y="54"/>
                    <a:pt x="36" y="53"/>
                  </a:cubicBezTo>
                  <a:cubicBezTo>
                    <a:pt x="36" y="52"/>
                    <a:pt x="37" y="52"/>
                    <a:pt x="37" y="52"/>
                  </a:cubicBezTo>
                  <a:cubicBezTo>
                    <a:pt x="36" y="52"/>
                    <a:pt x="37" y="52"/>
                    <a:pt x="36" y="50"/>
                  </a:cubicBezTo>
                  <a:cubicBezTo>
                    <a:pt x="36" y="50"/>
                    <a:pt x="37" y="49"/>
                    <a:pt x="38" y="49"/>
                  </a:cubicBezTo>
                  <a:cubicBezTo>
                    <a:pt x="38" y="50"/>
                    <a:pt x="38" y="50"/>
                    <a:pt x="40" y="50"/>
                  </a:cubicBezTo>
                  <a:cubicBezTo>
                    <a:pt x="40" y="50"/>
                    <a:pt x="41" y="50"/>
                    <a:pt x="42" y="50"/>
                  </a:cubicBezTo>
                  <a:cubicBezTo>
                    <a:pt x="42" y="50"/>
                    <a:pt x="43" y="50"/>
                    <a:pt x="43" y="50"/>
                  </a:cubicBezTo>
                  <a:cubicBezTo>
                    <a:pt x="43" y="51"/>
                    <a:pt x="44" y="51"/>
                    <a:pt x="45" y="51"/>
                  </a:cubicBezTo>
                  <a:cubicBezTo>
                    <a:pt x="46" y="52"/>
                    <a:pt x="46" y="51"/>
                    <a:pt x="46" y="52"/>
                  </a:cubicBezTo>
                  <a:cubicBezTo>
                    <a:pt x="46" y="52"/>
                    <a:pt x="47" y="52"/>
                    <a:pt x="49" y="53"/>
                  </a:cubicBezTo>
                  <a:cubicBezTo>
                    <a:pt x="49" y="54"/>
                    <a:pt x="49" y="54"/>
                    <a:pt x="50" y="55"/>
                  </a:cubicBezTo>
                  <a:cubicBezTo>
                    <a:pt x="50" y="55"/>
                    <a:pt x="50" y="55"/>
                    <a:pt x="50" y="56"/>
                  </a:cubicBezTo>
                  <a:cubicBezTo>
                    <a:pt x="51" y="56"/>
                    <a:pt x="51" y="56"/>
                    <a:pt x="51" y="56"/>
                  </a:cubicBezTo>
                  <a:cubicBezTo>
                    <a:pt x="52" y="57"/>
                    <a:pt x="52" y="56"/>
                    <a:pt x="53" y="57"/>
                  </a:cubicBezTo>
                  <a:cubicBezTo>
                    <a:pt x="53" y="57"/>
                    <a:pt x="54" y="58"/>
                    <a:pt x="55" y="57"/>
                  </a:cubicBezTo>
                  <a:cubicBezTo>
                    <a:pt x="55" y="56"/>
                    <a:pt x="56" y="57"/>
                    <a:pt x="57" y="57"/>
                  </a:cubicBezTo>
                  <a:cubicBezTo>
                    <a:pt x="57" y="56"/>
                    <a:pt x="58" y="57"/>
                    <a:pt x="58" y="56"/>
                  </a:cubicBezTo>
                  <a:cubicBezTo>
                    <a:pt x="59" y="56"/>
                    <a:pt x="58" y="57"/>
                    <a:pt x="59" y="56"/>
                  </a:cubicBezTo>
                  <a:cubicBezTo>
                    <a:pt x="60" y="56"/>
                    <a:pt x="60" y="57"/>
                    <a:pt x="60" y="56"/>
                  </a:cubicBezTo>
                  <a:cubicBezTo>
                    <a:pt x="61" y="55"/>
                    <a:pt x="61" y="56"/>
                    <a:pt x="61" y="56"/>
                  </a:cubicBezTo>
                  <a:cubicBezTo>
                    <a:pt x="61" y="57"/>
                    <a:pt x="62" y="56"/>
                    <a:pt x="62" y="56"/>
                  </a:cubicBezTo>
                  <a:cubicBezTo>
                    <a:pt x="62" y="56"/>
                    <a:pt x="62" y="55"/>
                    <a:pt x="63" y="55"/>
                  </a:cubicBezTo>
                  <a:cubicBezTo>
                    <a:pt x="63" y="55"/>
                    <a:pt x="63" y="56"/>
                    <a:pt x="63" y="55"/>
                  </a:cubicBezTo>
                  <a:cubicBezTo>
                    <a:pt x="64" y="55"/>
                    <a:pt x="64" y="55"/>
                    <a:pt x="64" y="55"/>
                  </a:cubicBezTo>
                  <a:cubicBezTo>
                    <a:pt x="65" y="55"/>
                    <a:pt x="64" y="54"/>
                    <a:pt x="65" y="53"/>
                  </a:cubicBezTo>
                  <a:cubicBezTo>
                    <a:pt x="66" y="53"/>
                    <a:pt x="66" y="52"/>
                    <a:pt x="66" y="52"/>
                  </a:cubicBezTo>
                  <a:cubicBezTo>
                    <a:pt x="67" y="52"/>
                    <a:pt x="68" y="51"/>
                    <a:pt x="69" y="50"/>
                  </a:cubicBezTo>
                  <a:cubicBezTo>
                    <a:pt x="69" y="50"/>
                    <a:pt x="70" y="50"/>
                    <a:pt x="70" y="50"/>
                  </a:cubicBezTo>
                  <a:cubicBezTo>
                    <a:pt x="71" y="51"/>
                    <a:pt x="71" y="51"/>
                    <a:pt x="72" y="51"/>
                  </a:cubicBezTo>
                  <a:cubicBezTo>
                    <a:pt x="73" y="51"/>
                    <a:pt x="72" y="52"/>
                    <a:pt x="73" y="52"/>
                  </a:cubicBezTo>
                  <a:cubicBezTo>
                    <a:pt x="73" y="52"/>
                    <a:pt x="75" y="53"/>
                    <a:pt x="74" y="53"/>
                  </a:cubicBezTo>
                  <a:cubicBezTo>
                    <a:pt x="75" y="53"/>
                    <a:pt x="75" y="52"/>
                    <a:pt x="75" y="52"/>
                  </a:cubicBezTo>
                  <a:cubicBezTo>
                    <a:pt x="76" y="52"/>
                    <a:pt x="76" y="53"/>
                    <a:pt x="77" y="52"/>
                  </a:cubicBezTo>
                  <a:cubicBezTo>
                    <a:pt x="77" y="52"/>
                    <a:pt x="77" y="51"/>
                    <a:pt x="77" y="51"/>
                  </a:cubicBezTo>
                  <a:cubicBezTo>
                    <a:pt x="78" y="51"/>
                    <a:pt x="78" y="51"/>
                    <a:pt x="77" y="51"/>
                  </a:cubicBezTo>
                  <a:cubicBezTo>
                    <a:pt x="76" y="51"/>
                    <a:pt x="77" y="50"/>
                    <a:pt x="78" y="50"/>
                  </a:cubicBezTo>
                  <a:cubicBezTo>
                    <a:pt x="78" y="50"/>
                    <a:pt x="78" y="50"/>
                    <a:pt x="79" y="50"/>
                  </a:cubicBezTo>
                  <a:cubicBezTo>
                    <a:pt x="80" y="49"/>
                    <a:pt x="80" y="49"/>
                    <a:pt x="80" y="49"/>
                  </a:cubicBezTo>
                  <a:cubicBezTo>
                    <a:pt x="81" y="50"/>
                    <a:pt x="81" y="50"/>
                    <a:pt x="81" y="51"/>
                  </a:cubicBezTo>
                  <a:cubicBezTo>
                    <a:pt x="81" y="51"/>
                    <a:pt x="81" y="51"/>
                    <a:pt x="81" y="52"/>
                  </a:cubicBezTo>
                  <a:cubicBezTo>
                    <a:pt x="81" y="52"/>
                    <a:pt x="81" y="52"/>
                    <a:pt x="81" y="52"/>
                  </a:cubicBezTo>
                  <a:cubicBezTo>
                    <a:pt x="79" y="52"/>
                    <a:pt x="78" y="55"/>
                    <a:pt x="78" y="54"/>
                  </a:cubicBezTo>
                  <a:cubicBezTo>
                    <a:pt x="77" y="55"/>
                    <a:pt x="79" y="55"/>
                    <a:pt x="79" y="56"/>
                  </a:cubicBezTo>
                  <a:cubicBezTo>
                    <a:pt x="79" y="57"/>
                    <a:pt x="80" y="57"/>
                    <a:pt x="79" y="58"/>
                  </a:cubicBezTo>
                  <a:cubicBezTo>
                    <a:pt x="79" y="58"/>
                    <a:pt x="79" y="58"/>
                    <a:pt x="79" y="58"/>
                  </a:cubicBezTo>
                  <a:cubicBezTo>
                    <a:pt x="79" y="58"/>
                    <a:pt x="79" y="58"/>
                    <a:pt x="79" y="58"/>
                  </a:cubicBezTo>
                  <a:cubicBezTo>
                    <a:pt x="79" y="58"/>
                    <a:pt x="79" y="58"/>
                    <a:pt x="79" y="58"/>
                  </a:cubicBezTo>
                  <a:cubicBezTo>
                    <a:pt x="79" y="58"/>
                    <a:pt x="79" y="58"/>
                    <a:pt x="79" y="58"/>
                  </a:cubicBezTo>
                  <a:cubicBezTo>
                    <a:pt x="79" y="58"/>
                    <a:pt x="80" y="58"/>
                    <a:pt x="80" y="58"/>
                  </a:cubicBezTo>
                  <a:cubicBezTo>
                    <a:pt x="80" y="58"/>
                    <a:pt x="80" y="59"/>
                    <a:pt x="80" y="59"/>
                  </a:cubicBezTo>
                  <a:cubicBezTo>
                    <a:pt x="81" y="59"/>
                    <a:pt x="81" y="59"/>
                    <a:pt x="81" y="59"/>
                  </a:cubicBezTo>
                  <a:cubicBezTo>
                    <a:pt x="81" y="59"/>
                    <a:pt x="81" y="59"/>
                    <a:pt x="81" y="59"/>
                  </a:cubicBezTo>
                  <a:cubicBezTo>
                    <a:pt x="82" y="59"/>
                    <a:pt x="81" y="58"/>
                    <a:pt x="82" y="58"/>
                  </a:cubicBezTo>
                  <a:cubicBezTo>
                    <a:pt x="82" y="58"/>
                    <a:pt x="82" y="58"/>
                    <a:pt x="82" y="58"/>
                  </a:cubicBezTo>
                  <a:cubicBezTo>
                    <a:pt x="82" y="58"/>
                    <a:pt x="82" y="58"/>
                    <a:pt x="82" y="58"/>
                  </a:cubicBezTo>
                  <a:cubicBezTo>
                    <a:pt x="83" y="57"/>
                    <a:pt x="83" y="58"/>
                    <a:pt x="83" y="58"/>
                  </a:cubicBezTo>
                  <a:cubicBezTo>
                    <a:pt x="83" y="57"/>
                    <a:pt x="83" y="57"/>
                    <a:pt x="83" y="56"/>
                  </a:cubicBezTo>
                  <a:cubicBezTo>
                    <a:pt x="83" y="56"/>
                    <a:pt x="83" y="56"/>
                    <a:pt x="83" y="56"/>
                  </a:cubicBezTo>
                  <a:cubicBezTo>
                    <a:pt x="83" y="56"/>
                    <a:pt x="83" y="56"/>
                    <a:pt x="83" y="55"/>
                  </a:cubicBezTo>
                  <a:cubicBezTo>
                    <a:pt x="83" y="55"/>
                    <a:pt x="84" y="56"/>
                    <a:pt x="84" y="56"/>
                  </a:cubicBezTo>
                  <a:cubicBezTo>
                    <a:pt x="84" y="56"/>
                    <a:pt x="84" y="55"/>
                    <a:pt x="84" y="55"/>
                  </a:cubicBezTo>
                  <a:cubicBezTo>
                    <a:pt x="84" y="55"/>
                    <a:pt x="85" y="55"/>
                    <a:pt x="85" y="56"/>
                  </a:cubicBezTo>
                  <a:cubicBezTo>
                    <a:pt x="85" y="56"/>
                    <a:pt x="85" y="56"/>
                    <a:pt x="85" y="55"/>
                  </a:cubicBezTo>
                  <a:cubicBezTo>
                    <a:pt x="85" y="55"/>
                    <a:pt x="86" y="55"/>
                    <a:pt x="86" y="55"/>
                  </a:cubicBezTo>
                  <a:cubicBezTo>
                    <a:pt x="86" y="55"/>
                    <a:pt x="86" y="55"/>
                    <a:pt x="86" y="55"/>
                  </a:cubicBezTo>
                  <a:cubicBezTo>
                    <a:pt x="85" y="55"/>
                    <a:pt x="85" y="54"/>
                    <a:pt x="85" y="54"/>
                  </a:cubicBezTo>
                  <a:cubicBezTo>
                    <a:pt x="85" y="54"/>
                    <a:pt x="85" y="54"/>
                    <a:pt x="85" y="54"/>
                  </a:cubicBezTo>
                  <a:cubicBezTo>
                    <a:pt x="85" y="54"/>
                    <a:pt x="85" y="54"/>
                    <a:pt x="85" y="54"/>
                  </a:cubicBezTo>
                  <a:cubicBezTo>
                    <a:pt x="85" y="54"/>
                    <a:pt x="85" y="54"/>
                    <a:pt x="85" y="53"/>
                  </a:cubicBezTo>
                  <a:cubicBezTo>
                    <a:pt x="85" y="53"/>
                    <a:pt x="85" y="53"/>
                    <a:pt x="85" y="53"/>
                  </a:cubicBezTo>
                  <a:cubicBezTo>
                    <a:pt x="85" y="52"/>
                    <a:pt x="85" y="52"/>
                    <a:pt x="85" y="52"/>
                  </a:cubicBezTo>
                  <a:cubicBezTo>
                    <a:pt x="85" y="52"/>
                    <a:pt x="85" y="52"/>
                    <a:pt x="85" y="52"/>
                  </a:cubicBezTo>
                  <a:cubicBezTo>
                    <a:pt x="85" y="51"/>
                    <a:pt x="85" y="51"/>
                    <a:pt x="85" y="51"/>
                  </a:cubicBezTo>
                  <a:cubicBezTo>
                    <a:pt x="85" y="51"/>
                    <a:pt x="85" y="50"/>
                    <a:pt x="85" y="50"/>
                  </a:cubicBezTo>
                  <a:cubicBezTo>
                    <a:pt x="85" y="50"/>
                    <a:pt x="85" y="50"/>
                    <a:pt x="85" y="50"/>
                  </a:cubicBezTo>
                  <a:cubicBezTo>
                    <a:pt x="85" y="50"/>
                    <a:pt x="85" y="50"/>
                    <a:pt x="86" y="50"/>
                  </a:cubicBezTo>
                  <a:cubicBezTo>
                    <a:pt x="86" y="50"/>
                    <a:pt x="86" y="50"/>
                    <a:pt x="86" y="50"/>
                  </a:cubicBezTo>
                  <a:cubicBezTo>
                    <a:pt x="87" y="50"/>
                    <a:pt x="87" y="50"/>
                    <a:pt x="88" y="50"/>
                  </a:cubicBezTo>
                  <a:cubicBezTo>
                    <a:pt x="88" y="50"/>
                    <a:pt x="88" y="51"/>
                    <a:pt x="88" y="51"/>
                  </a:cubicBezTo>
                  <a:cubicBezTo>
                    <a:pt x="88" y="51"/>
                    <a:pt x="88" y="52"/>
                    <a:pt x="88" y="52"/>
                  </a:cubicBezTo>
                  <a:cubicBezTo>
                    <a:pt x="89" y="52"/>
                    <a:pt x="89" y="52"/>
                    <a:pt x="89" y="51"/>
                  </a:cubicBezTo>
                  <a:cubicBezTo>
                    <a:pt x="89" y="51"/>
                    <a:pt x="90" y="51"/>
                    <a:pt x="90" y="51"/>
                  </a:cubicBezTo>
                  <a:cubicBezTo>
                    <a:pt x="90" y="51"/>
                    <a:pt x="91" y="52"/>
                    <a:pt x="91" y="52"/>
                  </a:cubicBezTo>
                  <a:cubicBezTo>
                    <a:pt x="92" y="51"/>
                    <a:pt x="92" y="51"/>
                    <a:pt x="93" y="51"/>
                  </a:cubicBezTo>
                  <a:cubicBezTo>
                    <a:pt x="93" y="51"/>
                    <a:pt x="93" y="51"/>
                    <a:pt x="94" y="51"/>
                  </a:cubicBezTo>
                  <a:cubicBezTo>
                    <a:pt x="94" y="51"/>
                    <a:pt x="95" y="51"/>
                    <a:pt x="95" y="50"/>
                  </a:cubicBezTo>
                  <a:cubicBezTo>
                    <a:pt x="96" y="50"/>
                    <a:pt x="97" y="49"/>
                    <a:pt x="97" y="49"/>
                  </a:cubicBezTo>
                  <a:cubicBezTo>
                    <a:pt x="98" y="49"/>
                    <a:pt x="99" y="49"/>
                    <a:pt x="99" y="49"/>
                  </a:cubicBezTo>
                  <a:cubicBezTo>
                    <a:pt x="99" y="49"/>
                    <a:pt x="100" y="49"/>
                    <a:pt x="100" y="50"/>
                  </a:cubicBezTo>
                  <a:cubicBezTo>
                    <a:pt x="100" y="50"/>
                    <a:pt x="101" y="50"/>
                    <a:pt x="101" y="50"/>
                  </a:cubicBezTo>
                  <a:cubicBezTo>
                    <a:pt x="102" y="51"/>
                    <a:pt x="102" y="51"/>
                    <a:pt x="103" y="51"/>
                  </a:cubicBezTo>
                  <a:cubicBezTo>
                    <a:pt x="103" y="51"/>
                    <a:pt x="104" y="51"/>
                    <a:pt x="104" y="51"/>
                  </a:cubicBezTo>
                  <a:cubicBezTo>
                    <a:pt x="104" y="51"/>
                    <a:pt x="105" y="51"/>
                    <a:pt x="105" y="51"/>
                  </a:cubicBezTo>
                  <a:cubicBezTo>
                    <a:pt x="105" y="51"/>
                    <a:pt x="105" y="51"/>
                    <a:pt x="106" y="51"/>
                  </a:cubicBezTo>
                  <a:cubicBezTo>
                    <a:pt x="106" y="51"/>
                    <a:pt x="108" y="51"/>
                    <a:pt x="108" y="51"/>
                  </a:cubicBezTo>
                  <a:cubicBezTo>
                    <a:pt x="109" y="51"/>
                    <a:pt x="110" y="50"/>
                    <a:pt x="111" y="50"/>
                  </a:cubicBezTo>
                  <a:cubicBezTo>
                    <a:pt x="112" y="50"/>
                    <a:pt x="115" y="49"/>
                    <a:pt x="115" y="48"/>
                  </a:cubicBezTo>
                  <a:cubicBezTo>
                    <a:pt x="116" y="48"/>
                    <a:pt x="117" y="48"/>
                    <a:pt x="118" y="47"/>
                  </a:cubicBezTo>
                  <a:cubicBezTo>
                    <a:pt x="118" y="47"/>
                    <a:pt x="119" y="47"/>
                    <a:pt x="119" y="47"/>
                  </a:cubicBezTo>
                  <a:cubicBezTo>
                    <a:pt x="120" y="47"/>
                    <a:pt x="120" y="47"/>
                    <a:pt x="121" y="47"/>
                  </a:cubicBezTo>
                  <a:cubicBezTo>
                    <a:pt x="121" y="47"/>
                    <a:pt x="122" y="47"/>
                    <a:pt x="123" y="47"/>
                  </a:cubicBezTo>
                  <a:cubicBezTo>
                    <a:pt x="124" y="47"/>
                    <a:pt x="125" y="47"/>
                    <a:pt x="126" y="47"/>
                  </a:cubicBezTo>
                  <a:cubicBezTo>
                    <a:pt x="127" y="47"/>
                    <a:pt x="128" y="47"/>
                    <a:pt x="128" y="46"/>
                  </a:cubicBezTo>
                  <a:cubicBezTo>
                    <a:pt x="129" y="46"/>
                    <a:pt x="129" y="46"/>
                    <a:pt x="129" y="46"/>
                  </a:cubicBezTo>
                  <a:cubicBezTo>
                    <a:pt x="129" y="45"/>
                    <a:pt x="130" y="45"/>
                    <a:pt x="130" y="45"/>
                  </a:cubicBezTo>
                  <a:cubicBezTo>
                    <a:pt x="130" y="45"/>
                    <a:pt x="130" y="45"/>
                    <a:pt x="130" y="46"/>
                  </a:cubicBezTo>
                  <a:cubicBezTo>
                    <a:pt x="130" y="46"/>
                    <a:pt x="130" y="46"/>
                    <a:pt x="130" y="46"/>
                  </a:cubicBezTo>
                  <a:cubicBezTo>
                    <a:pt x="130" y="45"/>
                    <a:pt x="131" y="46"/>
                    <a:pt x="131" y="46"/>
                  </a:cubicBezTo>
                  <a:cubicBezTo>
                    <a:pt x="131" y="46"/>
                    <a:pt x="131" y="46"/>
                    <a:pt x="131" y="46"/>
                  </a:cubicBezTo>
                  <a:cubicBezTo>
                    <a:pt x="131" y="46"/>
                    <a:pt x="131" y="47"/>
                    <a:pt x="131" y="47"/>
                  </a:cubicBezTo>
                  <a:cubicBezTo>
                    <a:pt x="131" y="47"/>
                    <a:pt x="131" y="47"/>
                    <a:pt x="132" y="47"/>
                  </a:cubicBezTo>
                  <a:cubicBezTo>
                    <a:pt x="132" y="47"/>
                    <a:pt x="132" y="47"/>
                    <a:pt x="133" y="46"/>
                  </a:cubicBezTo>
                  <a:cubicBezTo>
                    <a:pt x="133" y="46"/>
                    <a:pt x="133" y="46"/>
                    <a:pt x="133" y="46"/>
                  </a:cubicBezTo>
                  <a:cubicBezTo>
                    <a:pt x="133" y="46"/>
                    <a:pt x="134" y="45"/>
                    <a:pt x="134" y="45"/>
                  </a:cubicBezTo>
                  <a:cubicBezTo>
                    <a:pt x="134" y="45"/>
                    <a:pt x="134" y="45"/>
                    <a:pt x="134" y="45"/>
                  </a:cubicBezTo>
                  <a:cubicBezTo>
                    <a:pt x="134" y="45"/>
                    <a:pt x="134" y="45"/>
                    <a:pt x="135" y="45"/>
                  </a:cubicBezTo>
                  <a:cubicBezTo>
                    <a:pt x="135" y="45"/>
                    <a:pt x="135" y="45"/>
                    <a:pt x="135" y="45"/>
                  </a:cubicBezTo>
                  <a:cubicBezTo>
                    <a:pt x="135" y="45"/>
                    <a:pt x="135" y="45"/>
                    <a:pt x="135" y="45"/>
                  </a:cubicBezTo>
                  <a:cubicBezTo>
                    <a:pt x="135" y="45"/>
                    <a:pt x="136" y="45"/>
                    <a:pt x="136" y="45"/>
                  </a:cubicBezTo>
                  <a:cubicBezTo>
                    <a:pt x="136" y="45"/>
                    <a:pt x="136" y="45"/>
                    <a:pt x="136" y="45"/>
                  </a:cubicBezTo>
                  <a:cubicBezTo>
                    <a:pt x="136" y="45"/>
                    <a:pt x="137" y="45"/>
                    <a:pt x="137" y="45"/>
                  </a:cubicBezTo>
                  <a:cubicBezTo>
                    <a:pt x="137" y="45"/>
                    <a:pt x="137" y="45"/>
                    <a:pt x="137" y="45"/>
                  </a:cubicBezTo>
                  <a:cubicBezTo>
                    <a:pt x="138" y="45"/>
                    <a:pt x="138" y="45"/>
                    <a:pt x="138" y="45"/>
                  </a:cubicBezTo>
                  <a:cubicBezTo>
                    <a:pt x="138" y="45"/>
                    <a:pt x="138" y="45"/>
                    <a:pt x="138" y="45"/>
                  </a:cubicBezTo>
                  <a:cubicBezTo>
                    <a:pt x="139" y="45"/>
                    <a:pt x="139" y="45"/>
                    <a:pt x="139" y="45"/>
                  </a:cubicBezTo>
                  <a:cubicBezTo>
                    <a:pt x="139" y="45"/>
                    <a:pt x="139" y="45"/>
                    <a:pt x="139" y="45"/>
                  </a:cubicBezTo>
                  <a:cubicBezTo>
                    <a:pt x="139" y="46"/>
                    <a:pt x="140" y="46"/>
                    <a:pt x="140" y="46"/>
                  </a:cubicBezTo>
                  <a:cubicBezTo>
                    <a:pt x="141" y="46"/>
                    <a:pt x="141" y="46"/>
                    <a:pt x="142" y="46"/>
                  </a:cubicBezTo>
                  <a:cubicBezTo>
                    <a:pt x="142" y="46"/>
                    <a:pt x="143" y="46"/>
                    <a:pt x="143" y="46"/>
                  </a:cubicBezTo>
                  <a:cubicBezTo>
                    <a:pt x="143" y="46"/>
                    <a:pt x="143" y="46"/>
                    <a:pt x="143" y="46"/>
                  </a:cubicBezTo>
                  <a:cubicBezTo>
                    <a:pt x="143" y="46"/>
                    <a:pt x="144" y="45"/>
                    <a:pt x="144" y="45"/>
                  </a:cubicBezTo>
                  <a:cubicBezTo>
                    <a:pt x="144" y="45"/>
                    <a:pt x="145" y="45"/>
                    <a:pt x="145" y="45"/>
                  </a:cubicBezTo>
                  <a:cubicBezTo>
                    <a:pt x="145" y="45"/>
                    <a:pt x="145" y="45"/>
                    <a:pt x="146" y="45"/>
                  </a:cubicBezTo>
                  <a:cubicBezTo>
                    <a:pt x="146" y="46"/>
                    <a:pt x="146" y="46"/>
                    <a:pt x="146" y="46"/>
                  </a:cubicBezTo>
                  <a:cubicBezTo>
                    <a:pt x="146" y="46"/>
                    <a:pt x="146" y="46"/>
                    <a:pt x="146" y="47"/>
                  </a:cubicBezTo>
                  <a:cubicBezTo>
                    <a:pt x="146" y="47"/>
                    <a:pt x="146" y="47"/>
                    <a:pt x="146" y="47"/>
                  </a:cubicBezTo>
                  <a:cubicBezTo>
                    <a:pt x="145" y="47"/>
                    <a:pt x="145" y="47"/>
                    <a:pt x="146" y="48"/>
                  </a:cubicBezTo>
                  <a:cubicBezTo>
                    <a:pt x="146" y="48"/>
                    <a:pt x="146" y="48"/>
                    <a:pt x="146" y="48"/>
                  </a:cubicBezTo>
                  <a:cubicBezTo>
                    <a:pt x="146" y="48"/>
                    <a:pt x="146" y="48"/>
                    <a:pt x="146" y="48"/>
                  </a:cubicBezTo>
                  <a:cubicBezTo>
                    <a:pt x="146" y="48"/>
                    <a:pt x="146" y="48"/>
                    <a:pt x="146" y="48"/>
                  </a:cubicBezTo>
                  <a:cubicBezTo>
                    <a:pt x="146" y="48"/>
                    <a:pt x="147" y="48"/>
                    <a:pt x="147" y="47"/>
                  </a:cubicBezTo>
                  <a:cubicBezTo>
                    <a:pt x="147" y="47"/>
                    <a:pt x="147" y="47"/>
                    <a:pt x="147" y="47"/>
                  </a:cubicBezTo>
                  <a:cubicBezTo>
                    <a:pt x="147" y="47"/>
                    <a:pt x="148" y="47"/>
                    <a:pt x="148" y="47"/>
                  </a:cubicBezTo>
                  <a:cubicBezTo>
                    <a:pt x="148" y="47"/>
                    <a:pt x="148" y="47"/>
                    <a:pt x="148" y="47"/>
                  </a:cubicBezTo>
                  <a:cubicBezTo>
                    <a:pt x="149" y="46"/>
                    <a:pt x="149" y="46"/>
                    <a:pt x="149" y="46"/>
                  </a:cubicBezTo>
                  <a:cubicBezTo>
                    <a:pt x="149" y="46"/>
                    <a:pt x="150" y="46"/>
                    <a:pt x="150" y="46"/>
                  </a:cubicBezTo>
                  <a:cubicBezTo>
                    <a:pt x="150" y="46"/>
                    <a:pt x="150" y="46"/>
                    <a:pt x="150" y="46"/>
                  </a:cubicBezTo>
                  <a:cubicBezTo>
                    <a:pt x="150" y="46"/>
                    <a:pt x="150" y="46"/>
                    <a:pt x="150" y="46"/>
                  </a:cubicBezTo>
                  <a:cubicBezTo>
                    <a:pt x="150" y="46"/>
                    <a:pt x="150" y="46"/>
                    <a:pt x="150" y="46"/>
                  </a:cubicBezTo>
                  <a:cubicBezTo>
                    <a:pt x="150" y="46"/>
                    <a:pt x="150" y="46"/>
                    <a:pt x="150" y="45"/>
                  </a:cubicBezTo>
                  <a:cubicBezTo>
                    <a:pt x="150" y="45"/>
                    <a:pt x="150" y="45"/>
                    <a:pt x="150" y="45"/>
                  </a:cubicBezTo>
                  <a:cubicBezTo>
                    <a:pt x="150" y="45"/>
                    <a:pt x="149" y="44"/>
                    <a:pt x="149" y="44"/>
                  </a:cubicBezTo>
                  <a:cubicBezTo>
                    <a:pt x="149" y="44"/>
                    <a:pt x="149" y="44"/>
                    <a:pt x="149" y="44"/>
                  </a:cubicBezTo>
                  <a:cubicBezTo>
                    <a:pt x="148" y="44"/>
                    <a:pt x="148" y="43"/>
                    <a:pt x="148" y="43"/>
                  </a:cubicBezTo>
                  <a:cubicBezTo>
                    <a:pt x="149" y="43"/>
                    <a:pt x="149" y="43"/>
                    <a:pt x="148" y="42"/>
                  </a:cubicBezTo>
                  <a:cubicBezTo>
                    <a:pt x="148" y="42"/>
                    <a:pt x="148" y="42"/>
                    <a:pt x="148" y="42"/>
                  </a:cubicBezTo>
                  <a:cubicBezTo>
                    <a:pt x="148" y="42"/>
                    <a:pt x="148" y="42"/>
                    <a:pt x="148" y="42"/>
                  </a:cubicBezTo>
                  <a:cubicBezTo>
                    <a:pt x="149" y="42"/>
                    <a:pt x="149" y="41"/>
                    <a:pt x="148" y="41"/>
                  </a:cubicBezTo>
                  <a:cubicBezTo>
                    <a:pt x="148" y="41"/>
                    <a:pt x="148" y="41"/>
                    <a:pt x="148" y="41"/>
                  </a:cubicBezTo>
                  <a:cubicBezTo>
                    <a:pt x="148" y="41"/>
                    <a:pt x="147" y="41"/>
                    <a:pt x="147" y="41"/>
                  </a:cubicBezTo>
                  <a:cubicBezTo>
                    <a:pt x="147" y="41"/>
                    <a:pt x="147" y="40"/>
                    <a:pt x="147" y="40"/>
                  </a:cubicBezTo>
                  <a:cubicBezTo>
                    <a:pt x="147" y="40"/>
                    <a:pt x="146" y="40"/>
                    <a:pt x="146" y="40"/>
                  </a:cubicBezTo>
                  <a:cubicBezTo>
                    <a:pt x="146" y="40"/>
                    <a:pt x="146" y="40"/>
                    <a:pt x="146" y="40"/>
                  </a:cubicBezTo>
                  <a:cubicBezTo>
                    <a:pt x="146" y="39"/>
                    <a:pt x="146" y="39"/>
                    <a:pt x="146" y="39"/>
                  </a:cubicBezTo>
                  <a:cubicBezTo>
                    <a:pt x="146" y="38"/>
                    <a:pt x="147" y="38"/>
                    <a:pt x="147" y="38"/>
                  </a:cubicBezTo>
                  <a:cubicBezTo>
                    <a:pt x="147" y="38"/>
                    <a:pt x="147" y="37"/>
                    <a:pt x="147" y="37"/>
                  </a:cubicBezTo>
                  <a:cubicBezTo>
                    <a:pt x="147" y="37"/>
                    <a:pt x="147" y="36"/>
                    <a:pt x="147" y="36"/>
                  </a:cubicBezTo>
                  <a:cubicBezTo>
                    <a:pt x="148" y="36"/>
                    <a:pt x="148" y="36"/>
                    <a:pt x="147" y="35"/>
                  </a:cubicBezTo>
                  <a:cubicBezTo>
                    <a:pt x="147" y="35"/>
                    <a:pt x="147" y="35"/>
                    <a:pt x="147" y="35"/>
                  </a:cubicBezTo>
                  <a:cubicBezTo>
                    <a:pt x="146" y="36"/>
                    <a:pt x="146" y="35"/>
                    <a:pt x="146" y="35"/>
                  </a:cubicBezTo>
                  <a:cubicBezTo>
                    <a:pt x="146" y="35"/>
                    <a:pt x="146" y="35"/>
                    <a:pt x="146" y="34"/>
                  </a:cubicBezTo>
                  <a:cubicBezTo>
                    <a:pt x="146" y="34"/>
                    <a:pt x="146" y="34"/>
                    <a:pt x="146" y="33"/>
                  </a:cubicBezTo>
                  <a:cubicBezTo>
                    <a:pt x="146" y="33"/>
                    <a:pt x="146" y="33"/>
                    <a:pt x="146" y="33"/>
                  </a:cubicBezTo>
                  <a:cubicBezTo>
                    <a:pt x="146" y="33"/>
                    <a:pt x="146" y="32"/>
                    <a:pt x="146" y="32"/>
                  </a:cubicBezTo>
                  <a:cubicBezTo>
                    <a:pt x="146" y="32"/>
                    <a:pt x="146" y="31"/>
                    <a:pt x="146" y="31"/>
                  </a:cubicBezTo>
                  <a:cubicBezTo>
                    <a:pt x="146" y="31"/>
                    <a:pt x="145" y="31"/>
                    <a:pt x="145" y="30"/>
                  </a:cubicBezTo>
                  <a:cubicBezTo>
                    <a:pt x="145" y="30"/>
                    <a:pt x="145" y="30"/>
                    <a:pt x="145" y="30"/>
                  </a:cubicBezTo>
                  <a:cubicBezTo>
                    <a:pt x="145" y="29"/>
                    <a:pt x="145" y="29"/>
                    <a:pt x="145" y="29"/>
                  </a:cubicBezTo>
                  <a:cubicBezTo>
                    <a:pt x="145" y="28"/>
                    <a:pt x="145" y="28"/>
                    <a:pt x="145" y="28"/>
                  </a:cubicBezTo>
                  <a:cubicBezTo>
                    <a:pt x="144" y="28"/>
                    <a:pt x="144" y="27"/>
                    <a:pt x="144" y="27"/>
                  </a:cubicBezTo>
                  <a:cubicBezTo>
                    <a:pt x="144" y="27"/>
                    <a:pt x="144" y="27"/>
                    <a:pt x="144" y="27"/>
                  </a:cubicBezTo>
                  <a:cubicBezTo>
                    <a:pt x="144" y="26"/>
                    <a:pt x="144" y="26"/>
                    <a:pt x="144" y="26"/>
                  </a:cubicBezTo>
                  <a:cubicBezTo>
                    <a:pt x="145" y="26"/>
                    <a:pt x="145" y="26"/>
                    <a:pt x="145" y="26"/>
                  </a:cubicBezTo>
                  <a:cubicBezTo>
                    <a:pt x="146" y="26"/>
                    <a:pt x="146" y="26"/>
                    <a:pt x="146" y="26"/>
                  </a:cubicBezTo>
                  <a:cubicBezTo>
                    <a:pt x="147" y="26"/>
                    <a:pt x="147" y="26"/>
                    <a:pt x="147" y="26"/>
                  </a:cubicBezTo>
                  <a:cubicBezTo>
                    <a:pt x="147" y="25"/>
                    <a:pt x="147" y="25"/>
                    <a:pt x="147" y="25"/>
                  </a:cubicBezTo>
                  <a:cubicBezTo>
                    <a:pt x="147" y="24"/>
                    <a:pt x="147" y="24"/>
                    <a:pt x="147" y="24"/>
                  </a:cubicBezTo>
                  <a:cubicBezTo>
                    <a:pt x="147" y="24"/>
                    <a:pt x="147" y="23"/>
                    <a:pt x="147" y="23"/>
                  </a:cubicBezTo>
                  <a:cubicBezTo>
                    <a:pt x="148" y="23"/>
                    <a:pt x="148" y="23"/>
                    <a:pt x="148" y="23"/>
                  </a:cubicBezTo>
                  <a:cubicBezTo>
                    <a:pt x="148" y="23"/>
                    <a:pt x="149" y="23"/>
                    <a:pt x="149" y="23"/>
                  </a:cubicBezTo>
                  <a:cubicBezTo>
                    <a:pt x="149" y="23"/>
                    <a:pt x="149" y="23"/>
                    <a:pt x="150" y="23"/>
                  </a:cubicBezTo>
                  <a:cubicBezTo>
                    <a:pt x="150" y="24"/>
                    <a:pt x="150" y="24"/>
                    <a:pt x="150" y="24"/>
                  </a:cubicBezTo>
                  <a:cubicBezTo>
                    <a:pt x="150" y="24"/>
                    <a:pt x="150" y="24"/>
                    <a:pt x="150" y="24"/>
                  </a:cubicBezTo>
                  <a:cubicBezTo>
                    <a:pt x="150" y="23"/>
                    <a:pt x="150" y="23"/>
                    <a:pt x="150" y="23"/>
                  </a:cubicBezTo>
                  <a:cubicBezTo>
                    <a:pt x="150" y="23"/>
                    <a:pt x="150" y="23"/>
                    <a:pt x="150" y="23"/>
                  </a:cubicBezTo>
                  <a:close/>
                  <a:moveTo>
                    <a:pt x="27" y="16"/>
                  </a:moveTo>
                  <a:cubicBezTo>
                    <a:pt x="28" y="16"/>
                    <a:pt x="30" y="16"/>
                    <a:pt x="30" y="17"/>
                  </a:cubicBezTo>
                  <a:cubicBezTo>
                    <a:pt x="29" y="17"/>
                    <a:pt x="26" y="17"/>
                    <a:pt x="27" y="16"/>
                  </a:cubicBezTo>
                  <a:close/>
                  <a:moveTo>
                    <a:pt x="61" y="34"/>
                  </a:moveTo>
                  <a:cubicBezTo>
                    <a:pt x="60" y="34"/>
                    <a:pt x="61" y="36"/>
                    <a:pt x="60" y="37"/>
                  </a:cubicBezTo>
                  <a:cubicBezTo>
                    <a:pt x="60" y="37"/>
                    <a:pt x="60" y="35"/>
                    <a:pt x="59" y="35"/>
                  </a:cubicBezTo>
                  <a:cubicBezTo>
                    <a:pt x="59" y="34"/>
                    <a:pt x="59" y="34"/>
                    <a:pt x="58" y="34"/>
                  </a:cubicBezTo>
                  <a:cubicBezTo>
                    <a:pt x="58" y="34"/>
                    <a:pt x="57" y="33"/>
                    <a:pt x="57" y="33"/>
                  </a:cubicBezTo>
                  <a:cubicBezTo>
                    <a:pt x="57" y="32"/>
                    <a:pt x="56" y="32"/>
                    <a:pt x="57" y="31"/>
                  </a:cubicBezTo>
                  <a:cubicBezTo>
                    <a:pt x="58" y="31"/>
                    <a:pt x="58" y="31"/>
                    <a:pt x="58" y="31"/>
                  </a:cubicBezTo>
                  <a:cubicBezTo>
                    <a:pt x="58" y="30"/>
                    <a:pt x="57" y="29"/>
                    <a:pt x="58" y="29"/>
                  </a:cubicBezTo>
                  <a:cubicBezTo>
                    <a:pt x="59" y="29"/>
                    <a:pt x="59" y="31"/>
                    <a:pt x="59" y="31"/>
                  </a:cubicBezTo>
                  <a:cubicBezTo>
                    <a:pt x="60" y="33"/>
                    <a:pt x="60" y="31"/>
                    <a:pt x="61" y="33"/>
                  </a:cubicBezTo>
                  <a:cubicBezTo>
                    <a:pt x="61" y="33"/>
                    <a:pt x="62" y="34"/>
                    <a:pt x="61" y="34"/>
                  </a:cubicBezTo>
                  <a:close/>
                  <a:moveTo>
                    <a:pt x="138" y="31"/>
                  </a:moveTo>
                  <a:cubicBezTo>
                    <a:pt x="138" y="32"/>
                    <a:pt x="137" y="32"/>
                    <a:pt x="137" y="33"/>
                  </a:cubicBezTo>
                  <a:cubicBezTo>
                    <a:pt x="136" y="33"/>
                    <a:pt x="137" y="34"/>
                    <a:pt x="138" y="34"/>
                  </a:cubicBezTo>
                  <a:cubicBezTo>
                    <a:pt x="139" y="34"/>
                    <a:pt x="138" y="35"/>
                    <a:pt x="138" y="35"/>
                  </a:cubicBezTo>
                  <a:cubicBezTo>
                    <a:pt x="136" y="35"/>
                    <a:pt x="138" y="37"/>
                    <a:pt x="136" y="36"/>
                  </a:cubicBezTo>
                  <a:cubicBezTo>
                    <a:pt x="135" y="36"/>
                    <a:pt x="135" y="35"/>
                    <a:pt x="135" y="35"/>
                  </a:cubicBezTo>
                  <a:cubicBezTo>
                    <a:pt x="134" y="34"/>
                    <a:pt x="133" y="35"/>
                    <a:pt x="133" y="35"/>
                  </a:cubicBezTo>
                  <a:cubicBezTo>
                    <a:pt x="133" y="34"/>
                    <a:pt x="132" y="34"/>
                    <a:pt x="131" y="34"/>
                  </a:cubicBezTo>
                  <a:cubicBezTo>
                    <a:pt x="131" y="34"/>
                    <a:pt x="130" y="35"/>
                    <a:pt x="130" y="35"/>
                  </a:cubicBezTo>
                  <a:cubicBezTo>
                    <a:pt x="130" y="34"/>
                    <a:pt x="130" y="34"/>
                    <a:pt x="131" y="33"/>
                  </a:cubicBezTo>
                  <a:cubicBezTo>
                    <a:pt x="132" y="33"/>
                    <a:pt x="130" y="32"/>
                    <a:pt x="131" y="32"/>
                  </a:cubicBezTo>
                  <a:cubicBezTo>
                    <a:pt x="133" y="32"/>
                    <a:pt x="132" y="31"/>
                    <a:pt x="135" y="32"/>
                  </a:cubicBezTo>
                  <a:cubicBezTo>
                    <a:pt x="135" y="32"/>
                    <a:pt x="136" y="32"/>
                    <a:pt x="136" y="32"/>
                  </a:cubicBezTo>
                  <a:cubicBezTo>
                    <a:pt x="136" y="32"/>
                    <a:pt x="137" y="31"/>
                    <a:pt x="137" y="31"/>
                  </a:cubicBezTo>
                  <a:cubicBezTo>
                    <a:pt x="137" y="31"/>
                    <a:pt x="137" y="31"/>
                    <a:pt x="136" y="31"/>
                  </a:cubicBezTo>
                  <a:cubicBezTo>
                    <a:pt x="135" y="31"/>
                    <a:pt x="136" y="30"/>
                    <a:pt x="137" y="30"/>
                  </a:cubicBezTo>
                  <a:cubicBezTo>
                    <a:pt x="138" y="30"/>
                    <a:pt x="139" y="30"/>
                    <a:pt x="139" y="30"/>
                  </a:cubicBezTo>
                  <a:cubicBezTo>
                    <a:pt x="140" y="30"/>
                    <a:pt x="140" y="30"/>
                    <a:pt x="140" y="30"/>
                  </a:cubicBezTo>
                  <a:cubicBezTo>
                    <a:pt x="141" y="31"/>
                    <a:pt x="139" y="31"/>
                    <a:pt x="138" y="31"/>
                  </a:cubicBezTo>
                  <a:close/>
                </a:path>
              </a:pathLst>
            </a:custGeom>
            <a:solidFill>
              <a:schemeClr val="accent1"/>
            </a:solidFill>
            <a:ln w="3175">
              <a:noFill/>
            </a:ln>
          </p:spPr>
          <p:txBody>
            <a:bodyPr vert="horz" wrap="square" lIns="91440" tIns="45720" rIns="91440" bIns="45720" numCol="1" anchor="t" anchorCtr="0" compatLnSpc="1">
              <a:prstTxWarp prst="textNoShape">
                <a:avLst/>
              </a:prstTxWarp>
            </a:bodyPr>
            <a:lstStyle/>
            <a:p>
              <a:endParaRPr lang="en-GB"/>
            </a:p>
          </p:txBody>
        </p:sp>
        <p:sp>
          <p:nvSpPr>
            <p:cNvPr id="4938" name="Freeform 1510">
              <a:extLst>
                <a:ext uri="{FF2B5EF4-FFF2-40B4-BE49-F238E27FC236}">
                  <a16:creationId xmlns:a16="http://schemas.microsoft.com/office/drawing/2014/main" id="{704A9B58-CB52-8797-91FB-5FBA0136C937}"/>
                </a:ext>
              </a:extLst>
            </p:cNvPr>
            <p:cNvSpPr>
              <a:spLocks/>
            </p:cNvSpPr>
            <p:nvPr/>
          </p:nvSpPr>
          <p:spPr bwMode="auto">
            <a:xfrm>
              <a:off x="5993147" y="380987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chemeClr val="bg1">
                <a:lumMod val="75000"/>
              </a:schemeClr>
            </a:solidFill>
            <a:ln w="3175">
              <a:noFill/>
            </a:ln>
          </p:spPr>
          <p:txBody>
            <a:bodyPr vert="horz" wrap="square" lIns="91440" tIns="45720" rIns="91440" bIns="45720" numCol="1" anchor="t" anchorCtr="0" compatLnSpc="1">
              <a:prstTxWarp prst="textNoShape">
                <a:avLst/>
              </a:prstTxWarp>
            </a:bodyPr>
            <a:lstStyle/>
            <a:p>
              <a:endParaRPr lang="en-GB"/>
            </a:p>
          </p:txBody>
        </p:sp>
        <p:sp>
          <p:nvSpPr>
            <p:cNvPr id="4939" name="Freeform 1511">
              <a:extLst>
                <a:ext uri="{FF2B5EF4-FFF2-40B4-BE49-F238E27FC236}">
                  <a16:creationId xmlns:a16="http://schemas.microsoft.com/office/drawing/2014/main" id="{9E2D1D56-CB6C-7170-4830-071F17953A08}"/>
                </a:ext>
              </a:extLst>
            </p:cNvPr>
            <p:cNvSpPr>
              <a:spLocks/>
            </p:cNvSpPr>
            <p:nvPr/>
          </p:nvSpPr>
          <p:spPr bwMode="auto">
            <a:xfrm>
              <a:off x="6235427" y="3607891"/>
              <a:ext cx="143166" cy="117988"/>
            </a:xfrm>
            <a:custGeom>
              <a:avLst/>
              <a:gdLst>
                <a:gd name="T0" fmla="*/ 41 w 43"/>
                <a:gd name="T1" fmla="*/ 13 h 33"/>
                <a:gd name="T2" fmla="*/ 36 w 43"/>
                <a:gd name="T3" fmla="*/ 11 h 33"/>
                <a:gd name="T4" fmla="*/ 32 w 43"/>
                <a:gd name="T5" fmla="*/ 6 h 33"/>
                <a:gd name="T6" fmla="*/ 28 w 43"/>
                <a:gd name="T7" fmla="*/ 1 h 33"/>
                <a:gd name="T8" fmla="*/ 27 w 43"/>
                <a:gd name="T9" fmla="*/ 3 h 33"/>
                <a:gd name="T10" fmla="*/ 24 w 43"/>
                <a:gd name="T11" fmla="*/ 5 h 33"/>
                <a:gd name="T12" fmla="*/ 23 w 43"/>
                <a:gd name="T13" fmla="*/ 6 h 33"/>
                <a:gd name="T14" fmla="*/ 22 w 43"/>
                <a:gd name="T15" fmla="*/ 7 h 33"/>
                <a:gd name="T16" fmla="*/ 21 w 43"/>
                <a:gd name="T17" fmla="*/ 7 h 33"/>
                <a:gd name="T18" fmla="*/ 20 w 43"/>
                <a:gd name="T19" fmla="*/ 7 h 33"/>
                <a:gd name="T20" fmla="*/ 19 w 43"/>
                <a:gd name="T21" fmla="*/ 7 h 33"/>
                <a:gd name="T22" fmla="*/ 17 w 43"/>
                <a:gd name="T23" fmla="*/ 6 h 33"/>
                <a:gd name="T24" fmla="*/ 16 w 43"/>
                <a:gd name="T25" fmla="*/ 4 h 33"/>
                <a:gd name="T26" fmla="*/ 14 w 43"/>
                <a:gd name="T27" fmla="*/ 2 h 33"/>
                <a:gd name="T28" fmla="*/ 12 w 43"/>
                <a:gd name="T29" fmla="*/ 2 h 33"/>
                <a:gd name="T30" fmla="*/ 11 w 43"/>
                <a:gd name="T31" fmla="*/ 1 h 33"/>
                <a:gd name="T32" fmla="*/ 9 w 43"/>
                <a:gd name="T33" fmla="*/ 2 h 33"/>
                <a:gd name="T34" fmla="*/ 9 w 43"/>
                <a:gd name="T35" fmla="*/ 3 h 33"/>
                <a:gd name="T36" fmla="*/ 10 w 43"/>
                <a:gd name="T37" fmla="*/ 4 h 33"/>
                <a:gd name="T38" fmla="*/ 13 w 43"/>
                <a:gd name="T39" fmla="*/ 6 h 33"/>
                <a:gd name="T40" fmla="*/ 12 w 43"/>
                <a:gd name="T41" fmla="*/ 8 h 33"/>
                <a:gd name="T42" fmla="*/ 11 w 43"/>
                <a:gd name="T43" fmla="*/ 8 h 33"/>
                <a:gd name="T44" fmla="*/ 9 w 43"/>
                <a:gd name="T45" fmla="*/ 7 h 33"/>
                <a:gd name="T46" fmla="*/ 5 w 43"/>
                <a:gd name="T47" fmla="*/ 7 h 33"/>
                <a:gd name="T48" fmla="*/ 5 w 43"/>
                <a:gd name="T49" fmla="*/ 6 h 33"/>
                <a:gd name="T50" fmla="*/ 0 w 43"/>
                <a:gd name="T51" fmla="*/ 6 h 33"/>
                <a:gd name="T52" fmla="*/ 0 w 43"/>
                <a:gd name="T53" fmla="*/ 7 h 33"/>
                <a:gd name="T54" fmla="*/ 1 w 43"/>
                <a:gd name="T55" fmla="*/ 8 h 33"/>
                <a:gd name="T56" fmla="*/ 1 w 43"/>
                <a:gd name="T57" fmla="*/ 8 h 33"/>
                <a:gd name="T58" fmla="*/ 3 w 43"/>
                <a:gd name="T59" fmla="*/ 9 h 33"/>
                <a:gd name="T60" fmla="*/ 4 w 43"/>
                <a:gd name="T61" fmla="*/ 10 h 33"/>
                <a:gd name="T62" fmla="*/ 3 w 43"/>
                <a:gd name="T63" fmla="*/ 12 h 33"/>
                <a:gd name="T64" fmla="*/ 5 w 43"/>
                <a:gd name="T65" fmla="*/ 15 h 33"/>
                <a:gd name="T66" fmla="*/ 7 w 43"/>
                <a:gd name="T67" fmla="*/ 16 h 33"/>
                <a:gd name="T68" fmla="*/ 6 w 43"/>
                <a:gd name="T69" fmla="*/ 18 h 33"/>
                <a:gd name="T70" fmla="*/ 5 w 43"/>
                <a:gd name="T71" fmla="*/ 19 h 33"/>
                <a:gd name="T72" fmla="*/ 7 w 43"/>
                <a:gd name="T73" fmla="*/ 20 h 33"/>
                <a:gd name="T74" fmla="*/ 9 w 43"/>
                <a:gd name="T75" fmla="*/ 22 h 33"/>
                <a:gd name="T76" fmla="*/ 11 w 43"/>
                <a:gd name="T77" fmla="*/ 22 h 33"/>
                <a:gd name="T78" fmla="*/ 12 w 43"/>
                <a:gd name="T79" fmla="*/ 23 h 33"/>
                <a:gd name="T80" fmla="*/ 11 w 43"/>
                <a:gd name="T81" fmla="*/ 24 h 33"/>
                <a:gd name="T82" fmla="*/ 11 w 43"/>
                <a:gd name="T83" fmla="*/ 26 h 33"/>
                <a:gd name="T84" fmla="*/ 12 w 43"/>
                <a:gd name="T85" fmla="*/ 28 h 33"/>
                <a:gd name="T86" fmla="*/ 13 w 43"/>
                <a:gd name="T87" fmla="*/ 28 h 33"/>
                <a:gd name="T88" fmla="*/ 16 w 43"/>
                <a:gd name="T89" fmla="*/ 25 h 33"/>
                <a:gd name="T90" fmla="*/ 19 w 43"/>
                <a:gd name="T91" fmla="*/ 23 h 33"/>
                <a:gd name="T92" fmla="*/ 23 w 43"/>
                <a:gd name="T93" fmla="*/ 21 h 33"/>
                <a:gd name="T94" fmla="*/ 25 w 43"/>
                <a:gd name="T95" fmla="*/ 22 h 33"/>
                <a:gd name="T96" fmla="*/ 26 w 43"/>
                <a:gd name="T97" fmla="*/ 24 h 33"/>
                <a:gd name="T98" fmla="*/ 25 w 43"/>
                <a:gd name="T99" fmla="*/ 26 h 33"/>
                <a:gd name="T100" fmla="*/ 25 w 43"/>
                <a:gd name="T101" fmla="*/ 28 h 33"/>
                <a:gd name="T102" fmla="*/ 24 w 43"/>
                <a:gd name="T103" fmla="*/ 29 h 33"/>
                <a:gd name="T104" fmla="*/ 26 w 43"/>
                <a:gd name="T105" fmla="*/ 31 h 33"/>
                <a:gd name="T106" fmla="*/ 27 w 43"/>
                <a:gd name="T107" fmla="*/ 31 h 33"/>
                <a:gd name="T108" fmla="*/ 30 w 43"/>
                <a:gd name="T109" fmla="*/ 33 h 33"/>
                <a:gd name="T110" fmla="*/ 30 w 43"/>
                <a:gd name="T111" fmla="*/ 31 h 33"/>
                <a:gd name="T112" fmla="*/ 31 w 43"/>
                <a:gd name="T113" fmla="*/ 26 h 33"/>
                <a:gd name="T114" fmla="*/ 33 w 43"/>
                <a:gd name="T115" fmla="*/ 26 h 33"/>
                <a:gd name="T116" fmla="*/ 34 w 43"/>
                <a:gd name="T117" fmla="*/ 23 h 33"/>
                <a:gd name="T118" fmla="*/ 35 w 43"/>
                <a:gd name="T119" fmla="*/ 19 h 33"/>
                <a:gd name="T120" fmla="*/ 37 w 43"/>
                <a:gd name="T121" fmla="*/ 16 h 33"/>
                <a:gd name="T122" fmla="*/ 40 w 43"/>
                <a:gd name="T123" fmla="*/ 15 h 33"/>
                <a:gd name="T124" fmla="*/ 42 w 43"/>
                <a:gd name="T125" fmla="*/ 15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3" h="33">
                  <a:moveTo>
                    <a:pt x="42" y="15"/>
                  </a:moveTo>
                  <a:cubicBezTo>
                    <a:pt x="43" y="14"/>
                    <a:pt x="42" y="14"/>
                    <a:pt x="42" y="14"/>
                  </a:cubicBezTo>
                  <a:cubicBezTo>
                    <a:pt x="41" y="13"/>
                    <a:pt x="41" y="13"/>
                    <a:pt x="41" y="13"/>
                  </a:cubicBezTo>
                  <a:cubicBezTo>
                    <a:pt x="40" y="13"/>
                    <a:pt x="41" y="13"/>
                    <a:pt x="40" y="13"/>
                  </a:cubicBezTo>
                  <a:cubicBezTo>
                    <a:pt x="37" y="13"/>
                    <a:pt x="38" y="13"/>
                    <a:pt x="37" y="13"/>
                  </a:cubicBezTo>
                  <a:cubicBezTo>
                    <a:pt x="36" y="13"/>
                    <a:pt x="35" y="12"/>
                    <a:pt x="36" y="11"/>
                  </a:cubicBezTo>
                  <a:cubicBezTo>
                    <a:pt x="36" y="10"/>
                    <a:pt x="36" y="11"/>
                    <a:pt x="35" y="10"/>
                  </a:cubicBezTo>
                  <a:cubicBezTo>
                    <a:pt x="34" y="9"/>
                    <a:pt x="33" y="9"/>
                    <a:pt x="33" y="8"/>
                  </a:cubicBezTo>
                  <a:cubicBezTo>
                    <a:pt x="33" y="7"/>
                    <a:pt x="33" y="6"/>
                    <a:pt x="32" y="6"/>
                  </a:cubicBezTo>
                  <a:cubicBezTo>
                    <a:pt x="32" y="5"/>
                    <a:pt x="30" y="2"/>
                    <a:pt x="29" y="1"/>
                  </a:cubicBezTo>
                  <a:cubicBezTo>
                    <a:pt x="29" y="1"/>
                    <a:pt x="28" y="0"/>
                    <a:pt x="28" y="0"/>
                  </a:cubicBezTo>
                  <a:cubicBezTo>
                    <a:pt x="28" y="1"/>
                    <a:pt x="28" y="1"/>
                    <a:pt x="28" y="1"/>
                  </a:cubicBezTo>
                  <a:cubicBezTo>
                    <a:pt x="28" y="1"/>
                    <a:pt x="28" y="1"/>
                    <a:pt x="27" y="2"/>
                  </a:cubicBezTo>
                  <a:cubicBezTo>
                    <a:pt x="27" y="2"/>
                    <a:pt x="27" y="2"/>
                    <a:pt x="27" y="2"/>
                  </a:cubicBezTo>
                  <a:cubicBezTo>
                    <a:pt x="26" y="3"/>
                    <a:pt x="27" y="3"/>
                    <a:pt x="27" y="3"/>
                  </a:cubicBezTo>
                  <a:cubicBezTo>
                    <a:pt x="26" y="3"/>
                    <a:pt x="26" y="4"/>
                    <a:pt x="26" y="4"/>
                  </a:cubicBezTo>
                  <a:cubicBezTo>
                    <a:pt x="26" y="4"/>
                    <a:pt x="26" y="4"/>
                    <a:pt x="26" y="4"/>
                  </a:cubicBezTo>
                  <a:cubicBezTo>
                    <a:pt x="25" y="4"/>
                    <a:pt x="25" y="4"/>
                    <a:pt x="24" y="5"/>
                  </a:cubicBezTo>
                  <a:cubicBezTo>
                    <a:pt x="24" y="5"/>
                    <a:pt x="24" y="4"/>
                    <a:pt x="24" y="5"/>
                  </a:cubicBezTo>
                  <a:cubicBezTo>
                    <a:pt x="23" y="5"/>
                    <a:pt x="23" y="5"/>
                    <a:pt x="23" y="6"/>
                  </a:cubicBezTo>
                  <a:cubicBezTo>
                    <a:pt x="23" y="6"/>
                    <a:pt x="23" y="6"/>
                    <a:pt x="23" y="6"/>
                  </a:cubicBezTo>
                  <a:cubicBezTo>
                    <a:pt x="23" y="6"/>
                    <a:pt x="23" y="6"/>
                    <a:pt x="23" y="6"/>
                  </a:cubicBezTo>
                  <a:cubicBezTo>
                    <a:pt x="23" y="6"/>
                    <a:pt x="23" y="6"/>
                    <a:pt x="22" y="6"/>
                  </a:cubicBezTo>
                  <a:cubicBezTo>
                    <a:pt x="22" y="7"/>
                    <a:pt x="22" y="7"/>
                    <a:pt x="22" y="7"/>
                  </a:cubicBezTo>
                  <a:cubicBezTo>
                    <a:pt x="23" y="7"/>
                    <a:pt x="23" y="7"/>
                    <a:pt x="23" y="7"/>
                  </a:cubicBezTo>
                  <a:cubicBezTo>
                    <a:pt x="23" y="7"/>
                    <a:pt x="22" y="7"/>
                    <a:pt x="22" y="7"/>
                  </a:cubicBezTo>
                  <a:cubicBezTo>
                    <a:pt x="22" y="7"/>
                    <a:pt x="21" y="7"/>
                    <a:pt x="21" y="7"/>
                  </a:cubicBezTo>
                  <a:cubicBezTo>
                    <a:pt x="21" y="7"/>
                    <a:pt x="20" y="7"/>
                    <a:pt x="20" y="7"/>
                  </a:cubicBezTo>
                  <a:cubicBezTo>
                    <a:pt x="20" y="7"/>
                    <a:pt x="20" y="7"/>
                    <a:pt x="20" y="7"/>
                  </a:cubicBezTo>
                  <a:cubicBezTo>
                    <a:pt x="20" y="7"/>
                    <a:pt x="20" y="7"/>
                    <a:pt x="20" y="7"/>
                  </a:cubicBezTo>
                  <a:cubicBezTo>
                    <a:pt x="20" y="7"/>
                    <a:pt x="20" y="7"/>
                    <a:pt x="20" y="7"/>
                  </a:cubicBezTo>
                  <a:cubicBezTo>
                    <a:pt x="19" y="7"/>
                    <a:pt x="19" y="7"/>
                    <a:pt x="19" y="7"/>
                  </a:cubicBezTo>
                  <a:cubicBezTo>
                    <a:pt x="19" y="7"/>
                    <a:pt x="19" y="7"/>
                    <a:pt x="19" y="7"/>
                  </a:cubicBezTo>
                  <a:cubicBezTo>
                    <a:pt x="19" y="7"/>
                    <a:pt x="19" y="7"/>
                    <a:pt x="19" y="7"/>
                  </a:cubicBezTo>
                  <a:cubicBezTo>
                    <a:pt x="19" y="7"/>
                    <a:pt x="19" y="7"/>
                    <a:pt x="18" y="7"/>
                  </a:cubicBezTo>
                  <a:cubicBezTo>
                    <a:pt x="18" y="7"/>
                    <a:pt x="17" y="6"/>
                    <a:pt x="17" y="6"/>
                  </a:cubicBezTo>
                  <a:cubicBezTo>
                    <a:pt x="17" y="6"/>
                    <a:pt x="17" y="5"/>
                    <a:pt x="17" y="5"/>
                  </a:cubicBezTo>
                  <a:cubicBezTo>
                    <a:pt x="17" y="5"/>
                    <a:pt x="17" y="4"/>
                    <a:pt x="16" y="4"/>
                  </a:cubicBezTo>
                  <a:cubicBezTo>
                    <a:pt x="16" y="4"/>
                    <a:pt x="16" y="4"/>
                    <a:pt x="16" y="4"/>
                  </a:cubicBezTo>
                  <a:cubicBezTo>
                    <a:pt x="16" y="4"/>
                    <a:pt x="16" y="4"/>
                    <a:pt x="16" y="4"/>
                  </a:cubicBezTo>
                  <a:cubicBezTo>
                    <a:pt x="15" y="4"/>
                    <a:pt x="15" y="3"/>
                    <a:pt x="15" y="3"/>
                  </a:cubicBezTo>
                  <a:cubicBezTo>
                    <a:pt x="14" y="2"/>
                    <a:pt x="14" y="2"/>
                    <a:pt x="14" y="2"/>
                  </a:cubicBezTo>
                  <a:cubicBezTo>
                    <a:pt x="13" y="1"/>
                    <a:pt x="13" y="1"/>
                    <a:pt x="13" y="1"/>
                  </a:cubicBezTo>
                  <a:cubicBezTo>
                    <a:pt x="13" y="1"/>
                    <a:pt x="13" y="1"/>
                    <a:pt x="12" y="1"/>
                  </a:cubicBezTo>
                  <a:cubicBezTo>
                    <a:pt x="12" y="2"/>
                    <a:pt x="12" y="2"/>
                    <a:pt x="12" y="2"/>
                  </a:cubicBezTo>
                  <a:cubicBezTo>
                    <a:pt x="11" y="2"/>
                    <a:pt x="12" y="1"/>
                    <a:pt x="12" y="1"/>
                  </a:cubicBezTo>
                  <a:cubicBezTo>
                    <a:pt x="11" y="1"/>
                    <a:pt x="11" y="1"/>
                    <a:pt x="11" y="1"/>
                  </a:cubicBezTo>
                  <a:cubicBezTo>
                    <a:pt x="11" y="1"/>
                    <a:pt x="11" y="1"/>
                    <a:pt x="11" y="1"/>
                  </a:cubicBezTo>
                  <a:cubicBezTo>
                    <a:pt x="11" y="1"/>
                    <a:pt x="10" y="1"/>
                    <a:pt x="10" y="1"/>
                  </a:cubicBezTo>
                  <a:cubicBezTo>
                    <a:pt x="10" y="2"/>
                    <a:pt x="10" y="2"/>
                    <a:pt x="10" y="2"/>
                  </a:cubicBezTo>
                  <a:cubicBezTo>
                    <a:pt x="10" y="2"/>
                    <a:pt x="10" y="2"/>
                    <a:pt x="9" y="2"/>
                  </a:cubicBezTo>
                  <a:cubicBezTo>
                    <a:pt x="9" y="2"/>
                    <a:pt x="9" y="2"/>
                    <a:pt x="9" y="2"/>
                  </a:cubicBezTo>
                  <a:cubicBezTo>
                    <a:pt x="9" y="2"/>
                    <a:pt x="9" y="2"/>
                    <a:pt x="9" y="2"/>
                  </a:cubicBezTo>
                  <a:cubicBezTo>
                    <a:pt x="9" y="2"/>
                    <a:pt x="9" y="3"/>
                    <a:pt x="9" y="3"/>
                  </a:cubicBezTo>
                  <a:cubicBezTo>
                    <a:pt x="9" y="3"/>
                    <a:pt x="9" y="3"/>
                    <a:pt x="9" y="3"/>
                  </a:cubicBezTo>
                  <a:cubicBezTo>
                    <a:pt x="9" y="3"/>
                    <a:pt x="9" y="4"/>
                    <a:pt x="9" y="4"/>
                  </a:cubicBezTo>
                  <a:cubicBezTo>
                    <a:pt x="9" y="3"/>
                    <a:pt x="9" y="3"/>
                    <a:pt x="10" y="4"/>
                  </a:cubicBezTo>
                  <a:cubicBezTo>
                    <a:pt x="10" y="4"/>
                    <a:pt x="10" y="4"/>
                    <a:pt x="10" y="5"/>
                  </a:cubicBezTo>
                  <a:cubicBezTo>
                    <a:pt x="10" y="5"/>
                    <a:pt x="11" y="5"/>
                    <a:pt x="11" y="5"/>
                  </a:cubicBezTo>
                  <a:cubicBezTo>
                    <a:pt x="12" y="5"/>
                    <a:pt x="12" y="6"/>
                    <a:pt x="13" y="6"/>
                  </a:cubicBezTo>
                  <a:cubicBezTo>
                    <a:pt x="13" y="6"/>
                    <a:pt x="13" y="6"/>
                    <a:pt x="13" y="7"/>
                  </a:cubicBezTo>
                  <a:cubicBezTo>
                    <a:pt x="13" y="7"/>
                    <a:pt x="13" y="7"/>
                    <a:pt x="12" y="7"/>
                  </a:cubicBezTo>
                  <a:cubicBezTo>
                    <a:pt x="12" y="8"/>
                    <a:pt x="12" y="8"/>
                    <a:pt x="12" y="8"/>
                  </a:cubicBezTo>
                  <a:cubicBezTo>
                    <a:pt x="12" y="8"/>
                    <a:pt x="12" y="8"/>
                    <a:pt x="12" y="8"/>
                  </a:cubicBezTo>
                  <a:cubicBezTo>
                    <a:pt x="12" y="8"/>
                    <a:pt x="12" y="8"/>
                    <a:pt x="12" y="8"/>
                  </a:cubicBezTo>
                  <a:cubicBezTo>
                    <a:pt x="11" y="9"/>
                    <a:pt x="11" y="9"/>
                    <a:pt x="11" y="8"/>
                  </a:cubicBezTo>
                  <a:cubicBezTo>
                    <a:pt x="11" y="8"/>
                    <a:pt x="11" y="8"/>
                    <a:pt x="11" y="8"/>
                  </a:cubicBezTo>
                  <a:cubicBezTo>
                    <a:pt x="10" y="8"/>
                    <a:pt x="10" y="8"/>
                    <a:pt x="10" y="8"/>
                  </a:cubicBezTo>
                  <a:cubicBezTo>
                    <a:pt x="10" y="7"/>
                    <a:pt x="9" y="7"/>
                    <a:pt x="9" y="7"/>
                  </a:cubicBezTo>
                  <a:cubicBezTo>
                    <a:pt x="9" y="7"/>
                    <a:pt x="9" y="7"/>
                    <a:pt x="8" y="7"/>
                  </a:cubicBezTo>
                  <a:cubicBezTo>
                    <a:pt x="8" y="7"/>
                    <a:pt x="7" y="7"/>
                    <a:pt x="7" y="7"/>
                  </a:cubicBezTo>
                  <a:cubicBezTo>
                    <a:pt x="6" y="7"/>
                    <a:pt x="6" y="7"/>
                    <a:pt x="5" y="7"/>
                  </a:cubicBezTo>
                  <a:cubicBezTo>
                    <a:pt x="5" y="7"/>
                    <a:pt x="5" y="6"/>
                    <a:pt x="5" y="6"/>
                  </a:cubicBezTo>
                  <a:cubicBezTo>
                    <a:pt x="5" y="6"/>
                    <a:pt x="5" y="6"/>
                    <a:pt x="5" y="6"/>
                  </a:cubicBezTo>
                  <a:cubicBezTo>
                    <a:pt x="5" y="6"/>
                    <a:pt x="5" y="6"/>
                    <a:pt x="5" y="6"/>
                  </a:cubicBezTo>
                  <a:cubicBezTo>
                    <a:pt x="5" y="6"/>
                    <a:pt x="3" y="5"/>
                    <a:pt x="3" y="5"/>
                  </a:cubicBezTo>
                  <a:cubicBezTo>
                    <a:pt x="3" y="5"/>
                    <a:pt x="2" y="5"/>
                    <a:pt x="2" y="5"/>
                  </a:cubicBezTo>
                  <a:cubicBezTo>
                    <a:pt x="1" y="5"/>
                    <a:pt x="1" y="5"/>
                    <a:pt x="0" y="6"/>
                  </a:cubicBezTo>
                  <a:cubicBezTo>
                    <a:pt x="0" y="6"/>
                    <a:pt x="0" y="6"/>
                    <a:pt x="0" y="6"/>
                  </a:cubicBezTo>
                  <a:cubicBezTo>
                    <a:pt x="0" y="7"/>
                    <a:pt x="0" y="7"/>
                    <a:pt x="0" y="7"/>
                  </a:cubicBezTo>
                  <a:cubicBezTo>
                    <a:pt x="0" y="7"/>
                    <a:pt x="0" y="7"/>
                    <a:pt x="0" y="7"/>
                  </a:cubicBezTo>
                  <a:cubicBezTo>
                    <a:pt x="1" y="7"/>
                    <a:pt x="1" y="7"/>
                    <a:pt x="1" y="7"/>
                  </a:cubicBezTo>
                  <a:cubicBezTo>
                    <a:pt x="1" y="8"/>
                    <a:pt x="1" y="8"/>
                    <a:pt x="1" y="8"/>
                  </a:cubicBezTo>
                  <a:cubicBezTo>
                    <a:pt x="1" y="8"/>
                    <a:pt x="1" y="8"/>
                    <a:pt x="1" y="8"/>
                  </a:cubicBezTo>
                  <a:cubicBezTo>
                    <a:pt x="0" y="8"/>
                    <a:pt x="0" y="8"/>
                    <a:pt x="0" y="8"/>
                  </a:cubicBezTo>
                  <a:cubicBezTo>
                    <a:pt x="0" y="8"/>
                    <a:pt x="0" y="8"/>
                    <a:pt x="0" y="8"/>
                  </a:cubicBezTo>
                  <a:cubicBezTo>
                    <a:pt x="0" y="9"/>
                    <a:pt x="1" y="9"/>
                    <a:pt x="1" y="8"/>
                  </a:cubicBezTo>
                  <a:cubicBezTo>
                    <a:pt x="0" y="8"/>
                    <a:pt x="1" y="8"/>
                    <a:pt x="1" y="8"/>
                  </a:cubicBezTo>
                  <a:cubicBezTo>
                    <a:pt x="1" y="9"/>
                    <a:pt x="1" y="9"/>
                    <a:pt x="2" y="9"/>
                  </a:cubicBezTo>
                  <a:cubicBezTo>
                    <a:pt x="2" y="9"/>
                    <a:pt x="2" y="9"/>
                    <a:pt x="3" y="9"/>
                  </a:cubicBezTo>
                  <a:cubicBezTo>
                    <a:pt x="3" y="9"/>
                    <a:pt x="3" y="9"/>
                    <a:pt x="3" y="9"/>
                  </a:cubicBezTo>
                  <a:cubicBezTo>
                    <a:pt x="3" y="9"/>
                    <a:pt x="3" y="10"/>
                    <a:pt x="3" y="10"/>
                  </a:cubicBezTo>
                  <a:cubicBezTo>
                    <a:pt x="4" y="10"/>
                    <a:pt x="4" y="10"/>
                    <a:pt x="4" y="10"/>
                  </a:cubicBezTo>
                  <a:cubicBezTo>
                    <a:pt x="5" y="10"/>
                    <a:pt x="4" y="11"/>
                    <a:pt x="4" y="11"/>
                  </a:cubicBezTo>
                  <a:cubicBezTo>
                    <a:pt x="4" y="11"/>
                    <a:pt x="4" y="11"/>
                    <a:pt x="4" y="11"/>
                  </a:cubicBezTo>
                  <a:cubicBezTo>
                    <a:pt x="3" y="11"/>
                    <a:pt x="3" y="12"/>
                    <a:pt x="3" y="12"/>
                  </a:cubicBezTo>
                  <a:cubicBezTo>
                    <a:pt x="2" y="12"/>
                    <a:pt x="3" y="12"/>
                    <a:pt x="3" y="13"/>
                  </a:cubicBezTo>
                  <a:cubicBezTo>
                    <a:pt x="3" y="13"/>
                    <a:pt x="3" y="13"/>
                    <a:pt x="4" y="14"/>
                  </a:cubicBezTo>
                  <a:cubicBezTo>
                    <a:pt x="4" y="14"/>
                    <a:pt x="5" y="15"/>
                    <a:pt x="5" y="15"/>
                  </a:cubicBezTo>
                  <a:cubicBezTo>
                    <a:pt x="6" y="15"/>
                    <a:pt x="6" y="15"/>
                    <a:pt x="6" y="16"/>
                  </a:cubicBezTo>
                  <a:cubicBezTo>
                    <a:pt x="6" y="16"/>
                    <a:pt x="7" y="16"/>
                    <a:pt x="7" y="16"/>
                  </a:cubicBezTo>
                  <a:cubicBezTo>
                    <a:pt x="7" y="16"/>
                    <a:pt x="7" y="16"/>
                    <a:pt x="7" y="16"/>
                  </a:cubicBezTo>
                  <a:cubicBezTo>
                    <a:pt x="8" y="16"/>
                    <a:pt x="8" y="16"/>
                    <a:pt x="7" y="17"/>
                  </a:cubicBezTo>
                  <a:cubicBezTo>
                    <a:pt x="7" y="17"/>
                    <a:pt x="7" y="17"/>
                    <a:pt x="7" y="18"/>
                  </a:cubicBezTo>
                  <a:cubicBezTo>
                    <a:pt x="7" y="18"/>
                    <a:pt x="7" y="18"/>
                    <a:pt x="6" y="18"/>
                  </a:cubicBezTo>
                  <a:cubicBezTo>
                    <a:pt x="6" y="18"/>
                    <a:pt x="6" y="18"/>
                    <a:pt x="5" y="18"/>
                  </a:cubicBezTo>
                  <a:cubicBezTo>
                    <a:pt x="5" y="18"/>
                    <a:pt x="4" y="18"/>
                    <a:pt x="4" y="18"/>
                  </a:cubicBezTo>
                  <a:cubicBezTo>
                    <a:pt x="4" y="19"/>
                    <a:pt x="5" y="19"/>
                    <a:pt x="5" y="19"/>
                  </a:cubicBezTo>
                  <a:cubicBezTo>
                    <a:pt x="5" y="19"/>
                    <a:pt x="6" y="19"/>
                    <a:pt x="6" y="19"/>
                  </a:cubicBezTo>
                  <a:cubicBezTo>
                    <a:pt x="6" y="19"/>
                    <a:pt x="6" y="20"/>
                    <a:pt x="6" y="20"/>
                  </a:cubicBezTo>
                  <a:cubicBezTo>
                    <a:pt x="7" y="20"/>
                    <a:pt x="7" y="20"/>
                    <a:pt x="7" y="20"/>
                  </a:cubicBezTo>
                  <a:cubicBezTo>
                    <a:pt x="8" y="20"/>
                    <a:pt x="8" y="21"/>
                    <a:pt x="8" y="21"/>
                  </a:cubicBezTo>
                  <a:cubicBezTo>
                    <a:pt x="8" y="21"/>
                    <a:pt x="8" y="21"/>
                    <a:pt x="8" y="21"/>
                  </a:cubicBezTo>
                  <a:cubicBezTo>
                    <a:pt x="9" y="22"/>
                    <a:pt x="9" y="22"/>
                    <a:pt x="9" y="22"/>
                  </a:cubicBezTo>
                  <a:cubicBezTo>
                    <a:pt x="9" y="22"/>
                    <a:pt x="10" y="22"/>
                    <a:pt x="10" y="22"/>
                  </a:cubicBezTo>
                  <a:cubicBezTo>
                    <a:pt x="10" y="22"/>
                    <a:pt x="11" y="22"/>
                    <a:pt x="11" y="22"/>
                  </a:cubicBezTo>
                  <a:cubicBezTo>
                    <a:pt x="11" y="22"/>
                    <a:pt x="11" y="22"/>
                    <a:pt x="11" y="22"/>
                  </a:cubicBezTo>
                  <a:cubicBezTo>
                    <a:pt x="11" y="22"/>
                    <a:pt x="12" y="22"/>
                    <a:pt x="12" y="22"/>
                  </a:cubicBezTo>
                  <a:cubicBezTo>
                    <a:pt x="12" y="22"/>
                    <a:pt x="12" y="23"/>
                    <a:pt x="12" y="23"/>
                  </a:cubicBezTo>
                  <a:cubicBezTo>
                    <a:pt x="12" y="23"/>
                    <a:pt x="12" y="23"/>
                    <a:pt x="12" y="23"/>
                  </a:cubicBezTo>
                  <a:cubicBezTo>
                    <a:pt x="11" y="23"/>
                    <a:pt x="11" y="23"/>
                    <a:pt x="11" y="23"/>
                  </a:cubicBezTo>
                  <a:cubicBezTo>
                    <a:pt x="11" y="23"/>
                    <a:pt x="11" y="23"/>
                    <a:pt x="11" y="24"/>
                  </a:cubicBezTo>
                  <a:cubicBezTo>
                    <a:pt x="11" y="24"/>
                    <a:pt x="11" y="24"/>
                    <a:pt x="11" y="24"/>
                  </a:cubicBezTo>
                  <a:cubicBezTo>
                    <a:pt x="12" y="24"/>
                    <a:pt x="12" y="25"/>
                    <a:pt x="12" y="25"/>
                  </a:cubicBezTo>
                  <a:cubicBezTo>
                    <a:pt x="12" y="25"/>
                    <a:pt x="13" y="25"/>
                    <a:pt x="12" y="26"/>
                  </a:cubicBezTo>
                  <a:cubicBezTo>
                    <a:pt x="12" y="26"/>
                    <a:pt x="12" y="26"/>
                    <a:pt x="11" y="26"/>
                  </a:cubicBezTo>
                  <a:cubicBezTo>
                    <a:pt x="11" y="25"/>
                    <a:pt x="11" y="25"/>
                    <a:pt x="11" y="26"/>
                  </a:cubicBezTo>
                  <a:cubicBezTo>
                    <a:pt x="11" y="26"/>
                    <a:pt x="11" y="26"/>
                    <a:pt x="12" y="26"/>
                  </a:cubicBezTo>
                  <a:cubicBezTo>
                    <a:pt x="12" y="27"/>
                    <a:pt x="12" y="27"/>
                    <a:pt x="12" y="28"/>
                  </a:cubicBezTo>
                  <a:cubicBezTo>
                    <a:pt x="12" y="28"/>
                    <a:pt x="12" y="28"/>
                    <a:pt x="12" y="28"/>
                  </a:cubicBezTo>
                  <a:cubicBezTo>
                    <a:pt x="12" y="28"/>
                    <a:pt x="12" y="29"/>
                    <a:pt x="12" y="29"/>
                  </a:cubicBezTo>
                  <a:cubicBezTo>
                    <a:pt x="12" y="28"/>
                    <a:pt x="13" y="28"/>
                    <a:pt x="13" y="28"/>
                  </a:cubicBezTo>
                  <a:cubicBezTo>
                    <a:pt x="13" y="27"/>
                    <a:pt x="14" y="27"/>
                    <a:pt x="14" y="26"/>
                  </a:cubicBezTo>
                  <a:cubicBezTo>
                    <a:pt x="14" y="26"/>
                    <a:pt x="15" y="26"/>
                    <a:pt x="15" y="26"/>
                  </a:cubicBezTo>
                  <a:cubicBezTo>
                    <a:pt x="16" y="26"/>
                    <a:pt x="16" y="25"/>
                    <a:pt x="16" y="25"/>
                  </a:cubicBezTo>
                  <a:cubicBezTo>
                    <a:pt x="17" y="25"/>
                    <a:pt x="17" y="24"/>
                    <a:pt x="18" y="24"/>
                  </a:cubicBezTo>
                  <a:cubicBezTo>
                    <a:pt x="18" y="24"/>
                    <a:pt x="18" y="24"/>
                    <a:pt x="19" y="23"/>
                  </a:cubicBezTo>
                  <a:cubicBezTo>
                    <a:pt x="19" y="23"/>
                    <a:pt x="19" y="23"/>
                    <a:pt x="19" y="23"/>
                  </a:cubicBezTo>
                  <a:cubicBezTo>
                    <a:pt x="20" y="23"/>
                    <a:pt x="20" y="23"/>
                    <a:pt x="21" y="22"/>
                  </a:cubicBezTo>
                  <a:cubicBezTo>
                    <a:pt x="21" y="22"/>
                    <a:pt x="22" y="22"/>
                    <a:pt x="22" y="21"/>
                  </a:cubicBezTo>
                  <a:cubicBezTo>
                    <a:pt x="22" y="21"/>
                    <a:pt x="23" y="21"/>
                    <a:pt x="23" y="21"/>
                  </a:cubicBezTo>
                  <a:cubicBezTo>
                    <a:pt x="23" y="21"/>
                    <a:pt x="23" y="21"/>
                    <a:pt x="23" y="21"/>
                  </a:cubicBezTo>
                  <a:cubicBezTo>
                    <a:pt x="23" y="21"/>
                    <a:pt x="24" y="21"/>
                    <a:pt x="24" y="21"/>
                  </a:cubicBezTo>
                  <a:cubicBezTo>
                    <a:pt x="24" y="21"/>
                    <a:pt x="25" y="22"/>
                    <a:pt x="25" y="22"/>
                  </a:cubicBezTo>
                  <a:cubicBezTo>
                    <a:pt x="25" y="22"/>
                    <a:pt x="25" y="23"/>
                    <a:pt x="26" y="23"/>
                  </a:cubicBezTo>
                  <a:cubicBezTo>
                    <a:pt x="26" y="23"/>
                    <a:pt x="26" y="24"/>
                    <a:pt x="26" y="24"/>
                  </a:cubicBezTo>
                  <a:cubicBezTo>
                    <a:pt x="26" y="24"/>
                    <a:pt x="26" y="24"/>
                    <a:pt x="26" y="24"/>
                  </a:cubicBezTo>
                  <a:cubicBezTo>
                    <a:pt x="25" y="24"/>
                    <a:pt x="25" y="24"/>
                    <a:pt x="25" y="25"/>
                  </a:cubicBezTo>
                  <a:cubicBezTo>
                    <a:pt x="25" y="25"/>
                    <a:pt x="25" y="25"/>
                    <a:pt x="25" y="25"/>
                  </a:cubicBezTo>
                  <a:cubicBezTo>
                    <a:pt x="25" y="25"/>
                    <a:pt x="25" y="26"/>
                    <a:pt x="25" y="26"/>
                  </a:cubicBezTo>
                  <a:cubicBezTo>
                    <a:pt x="26" y="26"/>
                    <a:pt x="26" y="26"/>
                    <a:pt x="26" y="27"/>
                  </a:cubicBezTo>
                  <a:cubicBezTo>
                    <a:pt x="26" y="27"/>
                    <a:pt x="26" y="27"/>
                    <a:pt x="26" y="27"/>
                  </a:cubicBezTo>
                  <a:cubicBezTo>
                    <a:pt x="26" y="27"/>
                    <a:pt x="26" y="28"/>
                    <a:pt x="25" y="28"/>
                  </a:cubicBezTo>
                  <a:cubicBezTo>
                    <a:pt x="25" y="28"/>
                    <a:pt x="24" y="28"/>
                    <a:pt x="24" y="28"/>
                  </a:cubicBezTo>
                  <a:cubicBezTo>
                    <a:pt x="24" y="28"/>
                    <a:pt x="24" y="28"/>
                    <a:pt x="24" y="29"/>
                  </a:cubicBezTo>
                  <a:cubicBezTo>
                    <a:pt x="24" y="29"/>
                    <a:pt x="24" y="29"/>
                    <a:pt x="24" y="29"/>
                  </a:cubicBezTo>
                  <a:cubicBezTo>
                    <a:pt x="24" y="29"/>
                    <a:pt x="25" y="30"/>
                    <a:pt x="25" y="30"/>
                  </a:cubicBezTo>
                  <a:cubicBezTo>
                    <a:pt x="25" y="30"/>
                    <a:pt x="26" y="30"/>
                    <a:pt x="26" y="30"/>
                  </a:cubicBezTo>
                  <a:cubicBezTo>
                    <a:pt x="26" y="30"/>
                    <a:pt x="26" y="31"/>
                    <a:pt x="26" y="31"/>
                  </a:cubicBezTo>
                  <a:cubicBezTo>
                    <a:pt x="26" y="31"/>
                    <a:pt x="26" y="31"/>
                    <a:pt x="26" y="31"/>
                  </a:cubicBezTo>
                  <a:cubicBezTo>
                    <a:pt x="27" y="31"/>
                    <a:pt x="27" y="31"/>
                    <a:pt x="27" y="31"/>
                  </a:cubicBezTo>
                  <a:cubicBezTo>
                    <a:pt x="27" y="31"/>
                    <a:pt x="27" y="31"/>
                    <a:pt x="27" y="31"/>
                  </a:cubicBezTo>
                  <a:cubicBezTo>
                    <a:pt x="27" y="31"/>
                    <a:pt x="28" y="32"/>
                    <a:pt x="28" y="32"/>
                  </a:cubicBezTo>
                  <a:cubicBezTo>
                    <a:pt x="28" y="33"/>
                    <a:pt x="29" y="33"/>
                    <a:pt x="29" y="33"/>
                  </a:cubicBezTo>
                  <a:cubicBezTo>
                    <a:pt x="29" y="33"/>
                    <a:pt x="30" y="33"/>
                    <a:pt x="30" y="33"/>
                  </a:cubicBezTo>
                  <a:cubicBezTo>
                    <a:pt x="30" y="33"/>
                    <a:pt x="30" y="33"/>
                    <a:pt x="30" y="33"/>
                  </a:cubicBezTo>
                  <a:cubicBezTo>
                    <a:pt x="30" y="32"/>
                    <a:pt x="30" y="32"/>
                    <a:pt x="30" y="32"/>
                  </a:cubicBezTo>
                  <a:cubicBezTo>
                    <a:pt x="30" y="32"/>
                    <a:pt x="30" y="32"/>
                    <a:pt x="30" y="31"/>
                  </a:cubicBezTo>
                  <a:cubicBezTo>
                    <a:pt x="30" y="30"/>
                    <a:pt x="30" y="30"/>
                    <a:pt x="31" y="29"/>
                  </a:cubicBezTo>
                  <a:cubicBezTo>
                    <a:pt x="31" y="26"/>
                    <a:pt x="31" y="28"/>
                    <a:pt x="31" y="29"/>
                  </a:cubicBezTo>
                  <a:cubicBezTo>
                    <a:pt x="32" y="28"/>
                    <a:pt x="31" y="27"/>
                    <a:pt x="31" y="26"/>
                  </a:cubicBezTo>
                  <a:cubicBezTo>
                    <a:pt x="32" y="25"/>
                    <a:pt x="32" y="26"/>
                    <a:pt x="33" y="26"/>
                  </a:cubicBezTo>
                  <a:cubicBezTo>
                    <a:pt x="34" y="27"/>
                    <a:pt x="32" y="27"/>
                    <a:pt x="32" y="28"/>
                  </a:cubicBezTo>
                  <a:cubicBezTo>
                    <a:pt x="33" y="29"/>
                    <a:pt x="33" y="28"/>
                    <a:pt x="33" y="26"/>
                  </a:cubicBezTo>
                  <a:cubicBezTo>
                    <a:pt x="34" y="26"/>
                    <a:pt x="34" y="26"/>
                    <a:pt x="34" y="25"/>
                  </a:cubicBezTo>
                  <a:cubicBezTo>
                    <a:pt x="34" y="23"/>
                    <a:pt x="36" y="26"/>
                    <a:pt x="35" y="24"/>
                  </a:cubicBezTo>
                  <a:cubicBezTo>
                    <a:pt x="35" y="23"/>
                    <a:pt x="34" y="24"/>
                    <a:pt x="34" y="23"/>
                  </a:cubicBezTo>
                  <a:cubicBezTo>
                    <a:pt x="34" y="22"/>
                    <a:pt x="34" y="22"/>
                    <a:pt x="35" y="22"/>
                  </a:cubicBezTo>
                  <a:cubicBezTo>
                    <a:pt x="35" y="21"/>
                    <a:pt x="34" y="20"/>
                    <a:pt x="35" y="20"/>
                  </a:cubicBezTo>
                  <a:cubicBezTo>
                    <a:pt x="35" y="19"/>
                    <a:pt x="35" y="19"/>
                    <a:pt x="35" y="19"/>
                  </a:cubicBezTo>
                  <a:cubicBezTo>
                    <a:pt x="36" y="18"/>
                    <a:pt x="36" y="18"/>
                    <a:pt x="35" y="18"/>
                  </a:cubicBezTo>
                  <a:cubicBezTo>
                    <a:pt x="35" y="17"/>
                    <a:pt x="35" y="17"/>
                    <a:pt x="36" y="16"/>
                  </a:cubicBezTo>
                  <a:cubicBezTo>
                    <a:pt x="37" y="16"/>
                    <a:pt x="37" y="16"/>
                    <a:pt x="37" y="16"/>
                  </a:cubicBezTo>
                  <a:cubicBezTo>
                    <a:pt x="37" y="15"/>
                    <a:pt x="38" y="16"/>
                    <a:pt x="38" y="16"/>
                  </a:cubicBezTo>
                  <a:cubicBezTo>
                    <a:pt x="38" y="15"/>
                    <a:pt x="39" y="15"/>
                    <a:pt x="40" y="15"/>
                  </a:cubicBezTo>
                  <a:cubicBezTo>
                    <a:pt x="40" y="15"/>
                    <a:pt x="39" y="14"/>
                    <a:pt x="40" y="15"/>
                  </a:cubicBezTo>
                  <a:cubicBezTo>
                    <a:pt x="41" y="15"/>
                    <a:pt x="40" y="15"/>
                    <a:pt x="41" y="15"/>
                  </a:cubicBezTo>
                  <a:cubicBezTo>
                    <a:pt x="43" y="15"/>
                    <a:pt x="42" y="16"/>
                    <a:pt x="42" y="16"/>
                  </a:cubicBezTo>
                  <a:cubicBezTo>
                    <a:pt x="43" y="16"/>
                    <a:pt x="42" y="15"/>
                    <a:pt x="42" y="15"/>
                  </a:cubicBezTo>
                  <a:close/>
                </a:path>
              </a:pathLst>
            </a:custGeom>
            <a:solidFill>
              <a:schemeClr val="bg1">
                <a:lumMod val="75000"/>
              </a:schemeClr>
            </a:solidFill>
            <a:ln w="3175">
              <a:noFill/>
            </a:ln>
          </p:spPr>
          <p:txBody>
            <a:bodyPr vert="horz" wrap="square" lIns="91440" tIns="45720" rIns="91440" bIns="45720" numCol="1" anchor="t" anchorCtr="0" compatLnSpc="1">
              <a:prstTxWarp prst="textNoShape">
                <a:avLst/>
              </a:prstTxWarp>
            </a:bodyPr>
            <a:lstStyle/>
            <a:p>
              <a:endParaRPr lang="en-GB"/>
            </a:p>
          </p:txBody>
        </p:sp>
        <p:sp>
          <p:nvSpPr>
            <p:cNvPr id="4940" name="Freeform 1512">
              <a:extLst>
                <a:ext uri="{FF2B5EF4-FFF2-40B4-BE49-F238E27FC236}">
                  <a16:creationId xmlns:a16="http://schemas.microsoft.com/office/drawing/2014/main" id="{2B56F7AA-A2AB-3FE2-B7F0-BEEE1BD086E4}"/>
                </a:ext>
              </a:extLst>
            </p:cNvPr>
            <p:cNvSpPr>
              <a:spLocks/>
            </p:cNvSpPr>
            <p:nvPr/>
          </p:nvSpPr>
          <p:spPr bwMode="auto">
            <a:xfrm>
              <a:off x="6380428" y="3661885"/>
              <a:ext cx="0" cy="4000"/>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0"/>
                    <a:pt x="0" y="0"/>
                    <a:pt x="0" y="1"/>
                  </a:cubicBezTo>
                  <a:close/>
                </a:path>
              </a:pathLst>
            </a:custGeom>
            <a:solidFill>
              <a:schemeClr val="bg1">
                <a:lumMod val="75000"/>
              </a:schemeClr>
            </a:solidFill>
            <a:ln w="3175">
              <a:noFill/>
            </a:ln>
          </p:spPr>
          <p:txBody>
            <a:bodyPr vert="horz" wrap="square" lIns="91440" tIns="45720" rIns="91440" bIns="45720" numCol="1" anchor="t" anchorCtr="0" compatLnSpc="1">
              <a:prstTxWarp prst="textNoShape">
                <a:avLst/>
              </a:prstTxWarp>
            </a:bodyPr>
            <a:lstStyle/>
            <a:p>
              <a:endParaRPr lang="en-GB"/>
            </a:p>
          </p:txBody>
        </p:sp>
        <p:sp>
          <p:nvSpPr>
            <p:cNvPr id="4941" name="Freeform 1513">
              <a:extLst>
                <a:ext uri="{FF2B5EF4-FFF2-40B4-BE49-F238E27FC236}">
                  <a16:creationId xmlns:a16="http://schemas.microsoft.com/office/drawing/2014/main" id="{1CFE2E04-BE5C-AD55-31F1-0E5B785BFD7E}"/>
                </a:ext>
              </a:extLst>
            </p:cNvPr>
            <p:cNvSpPr>
              <a:spLocks/>
            </p:cNvSpPr>
            <p:nvPr/>
          </p:nvSpPr>
          <p:spPr bwMode="auto">
            <a:xfrm>
              <a:off x="6374921" y="3653886"/>
              <a:ext cx="3671" cy="4000"/>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1"/>
                    <a:pt x="0" y="1"/>
                  </a:cubicBezTo>
                  <a:cubicBezTo>
                    <a:pt x="0" y="0"/>
                    <a:pt x="0" y="0"/>
                    <a:pt x="0" y="0"/>
                  </a:cubicBezTo>
                  <a:close/>
                </a:path>
              </a:pathLst>
            </a:custGeom>
            <a:solidFill>
              <a:schemeClr val="bg1">
                <a:lumMod val="75000"/>
              </a:schemeClr>
            </a:solidFill>
            <a:ln w="3175">
              <a:noFill/>
            </a:ln>
          </p:spPr>
          <p:txBody>
            <a:bodyPr vert="horz" wrap="square" lIns="91440" tIns="45720" rIns="91440" bIns="45720" numCol="1" anchor="t" anchorCtr="0" compatLnSpc="1">
              <a:prstTxWarp prst="textNoShape">
                <a:avLst/>
              </a:prstTxWarp>
            </a:bodyPr>
            <a:lstStyle/>
            <a:p>
              <a:endParaRPr lang="en-GB"/>
            </a:p>
          </p:txBody>
        </p:sp>
        <p:sp>
          <p:nvSpPr>
            <p:cNvPr id="4942" name="Freeform 1514">
              <a:extLst>
                <a:ext uri="{FF2B5EF4-FFF2-40B4-BE49-F238E27FC236}">
                  <a16:creationId xmlns:a16="http://schemas.microsoft.com/office/drawing/2014/main" id="{AB2948B7-3BF3-8F88-101E-F24D220401B2}"/>
                </a:ext>
              </a:extLst>
            </p:cNvPr>
            <p:cNvSpPr>
              <a:spLocks/>
            </p:cNvSpPr>
            <p:nvPr/>
          </p:nvSpPr>
          <p:spPr bwMode="auto">
            <a:xfrm>
              <a:off x="6228085" y="3679884"/>
              <a:ext cx="36709" cy="31997"/>
            </a:xfrm>
            <a:custGeom>
              <a:avLst/>
              <a:gdLst>
                <a:gd name="T0" fmla="*/ 2 w 11"/>
                <a:gd name="T1" fmla="*/ 4 h 9"/>
                <a:gd name="T2" fmla="*/ 3 w 11"/>
                <a:gd name="T3" fmla="*/ 5 h 9"/>
                <a:gd name="T4" fmla="*/ 4 w 11"/>
                <a:gd name="T5" fmla="*/ 6 h 9"/>
                <a:gd name="T6" fmla="*/ 4 w 11"/>
                <a:gd name="T7" fmla="*/ 6 h 9"/>
                <a:gd name="T8" fmla="*/ 5 w 11"/>
                <a:gd name="T9" fmla="*/ 6 h 9"/>
                <a:gd name="T10" fmla="*/ 6 w 11"/>
                <a:gd name="T11" fmla="*/ 8 h 9"/>
                <a:gd name="T12" fmla="*/ 7 w 11"/>
                <a:gd name="T13" fmla="*/ 8 h 9"/>
                <a:gd name="T14" fmla="*/ 8 w 11"/>
                <a:gd name="T15" fmla="*/ 8 h 9"/>
                <a:gd name="T16" fmla="*/ 9 w 11"/>
                <a:gd name="T17" fmla="*/ 9 h 9"/>
                <a:gd name="T18" fmla="*/ 10 w 11"/>
                <a:gd name="T19" fmla="*/ 9 h 9"/>
                <a:gd name="T20" fmla="*/ 11 w 11"/>
                <a:gd name="T21" fmla="*/ 9 h 9"/>
                <a:gd name="T22" fmla="*/ 11 w 11"/>
                <a:gd name="T23" fmla="*/ 8 h 9"/>
                <a:gd name="T24" fmla="*/ 10 w 11"/>
                <a:gd name="T25" fmla="*/ 7 h 9"/>
                <a:gd name="T26" fmla="*/ 10 w 11"/>
                <a:gd name="T27" fmla="*/ 6 h 9"/>
                <a:gd name="T28" fmla="*/ 9 w 11"/>
                <a:gd name="T29" fmla="*/ 6 h 9"/>
                <a:gd name="T30" fmla="*/ 10 w 11"/>
                <a:gd name="T31" fmla="*/ 5 h 9"/>
                <a:gd name="T32" fmla="*/ 9 w 11"/>
                <a:gd name="T33" fmla="*/ 5 h 9"/>
                <a:gd name="T34" fmla="*/ 8 w 11"/>
                <a:gd name="T35" fmla="*/ 4 h 9"/>
                <a:gd name="T36" fmla="*/ 8 w 11"/>
                <a:gd name="T37" fmla="*/ 3 h 9"/>
                <a:gd name="T38" fmla="*/ 8 w 11"/>
                <a:gd name="T39" fmla="*/ 3 h 9"/>
                <a:gd name="T40" fmla="*/ 8 w 11"/>
                <a:gd name="T41" fmla="*/ 2 h 9"/>
                <a:gd name="T42" fmla="*/ 7 w 11"/>
                <a:gd name="T43" fmla="*/ 2 h 9"/>
                <a:gd name="T44" fmla="*/ 6 w 11"/>
                <a:gd name="T45" fmla="*/ 3 h 9"/>
                <a:gd name="T46" fmla="*/ 5 w 11"/>
                <a:gd name="T47" fmla="*/ 3 h 9"/>
                <a:gd name="T48" fmla="*/ 5 w 11"/>
                <a:gd name="T49" fmla="*/ 3 h 9"/>
                <a:gd name="T50" fmla="*/ 5 w 11"/>
                <a:gd name="T51" fmla="*/ 3 h 9"/>
                <a:gd name="T52" fmla="*/ 4 w 11"/>
                <a:gd name="T53" fmla="*/ 3 h 9"/>
                <a:gd name="T54" fmla="*/ 4 w 11"/>
                <a:gd name="T55" fmla="*/ 2 h 9"/>
                <a:gd name="T56" fmla="*/ 3 w 11"/>
                <a:gd name="T57" fmla="*/ 2 h 9"/>
                <a:gd name="T58" fmla="*/ 3 w 11"/>
                <a:gd name="T59" fmla="*/ 2 h 9"/>
                <a:gd name="T60" fmla="*/ 3 w 11"/>
                <a:gd name="T61" fmla="*/ 2 h 9"/>
                <a:gd name="T62" fmla="*/ 3 w 11"/>
                <a:gd name="T63" fmla="*/ 1 h 9"/>
                <a:gd name="T64" fmla="*/ 3 w 11"/>
                <a:gd name="T65" fmla="*/ 1 h 9"/>
                <a:gd name="T66" fmla="*/ 2 w 11"/>
                <a:gd name="T67" fmla="*/ 0 h 9"/>
                <a:gd name="T68" fmla="*/ 1 w 11"/>
                <a:gd name="T69" fmla="*/ 1 h 9"/>
                <a:gd name="T70" fmla="*/ 0 w 11"/>
                <a:gd name="T71" fmla="*/ 1 h 9"/>
                <a:gd name="T72" fmla="*/ 0 w 11"/>
                <a:gd name="T73" fmla="*/ 2 h 9"/>
                <a:gd name="T74" fmla="*/ 0 w 11"/>
                <a:gd name="T75" fmla="*/ 2 h 9"/>
                <a:gd name="T76" fmla="*/ 2 w 11"/>
                <a:gd name="T77" fmla="*/ 4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1" h="9">
                  <a:moveTo>
                    <a:pt x="2" y="4"/>
                  </a:moveTo>
                  <a:cubicBezTo>
                    <a:pt x="2" y="4"/>
                    <a:pt x="2" y="4"/>
                    <a:pt x="3" y="5"/>
                  </a:cubicBezTo>
                  <a:cubicBezTo>
                    <a:pt x="3" y="5"/>
                    <a:pt x="3" y="6"/>
                    <a:pt x="4" y="6"/>
                  </a:cubicBezTo>
                  <a:cubicBezTo>
                    <a:pt x="4" y="6"/>
                    <a:pt x="4" y="6"/>
                    <a:pt x="4" y="6"/>
                  </a:cubicBezTo>
                  <a:cubicBezTo>
                    <a:pt x="4" y="6"/>
                    <a:pt x="5" y="6"/>
                    <a:pt x="5" y="6"/>
                  </a:cubicBezTo>
                  <a:cubicBezTo>
                    <a:pt x="5" y="7"/>
                    <a:pt x="5" y="8"/>
                    <a:pt x="6" y="8"/>
                  </a:cubicBezTo>
                  <a:cubicBezTo>
                    <a:pt x="6" y="8"/>
                    <a:pt x="6" y="8"/>
                    <a:pt x="7" y="8"/>
                  </a:cubicBezTo>
                  <a:cubicBezTo>
                    <a:pt x="7" y="8"/>
                    <a:pt x="8" y="8"/>
                    <a:pt x="8" y="8"/>
                  </a:cubicBezTo>
                  <a:cubicBezTo>
                    <a:pt x="8" y="9"/>
                    <a:pt x="9" y="9"/>
                    <a:pt x="9" y="9"/>
                  </a:cubicBezTo>
                  <a:cubicBezTo>
                    <a:pt x="10" y="9"/>
                    <a:pt x="10" y="9"/>
                    <a:pt x="10" y="9"/>
                  </a:cubicBezTo>
                  <a:cubicBezTo>
                    <a:pt x="11" y="9"/>
                    <a:pt x="11" y="9"/>
                    <a:pt x="11" y="9"/>
                  </a:cubicBezTo>
                  <a:cubicBezTo>
                    <a:pt x="11" y="9"/>
                    <a:pt x="11" y="8"/>
                    <a:pt x="11" y="8"/>
                  </a:cubicBezTo>
                  <a:cubicBezTo>
                    <a:pt x="10" y="8"/>
                    <a:pt x="10" y="7"/>
                    <a:pt x="10" y="7"/>
                  </a:cubicBezTo>
                  <a:cubicBezTo>
                    <a:pt x="10" y="7"/>
                    <a:pt x="10" y="6"/>
                    <a:pt x="10" y="6"/>
                  </a:cubicBezTo>
                  <a:cubicBezTo>
                    <a:pt x="9" y="6"/>
                    <a:pt x="9" y="6"/>
                    <a:pt x="9" y="6"/>
                  </a:cubicBezTo>
                  <a:cubicBezTo>
                    <a:pt x="10" y="5"/>
                    <a:pt x="10" y="5"/>
                    <a:pt x="10" y="5"/>
                  </a:cubicBezTo>
                  <a:cubicBezTo>
                    <a:pt x="10" y="5"/>
                    <a:pt x="9" y="5"/>
                    <a:pt x="9" y="5"/>
                  </a:cubicBezTo>
                  <a:cubicBezTo>
                    <a:pt x="9" y="4"/>
                    <a:pt x="8" y="4"/>
                    <a:pt x="8" y="4"/>
                  </a:cubicBezTo>
                  <a:cubicBezTo>
                    <a:pt x="8" y="4"/>
                    <a:pt x="8" y="4"/>
                    <a:pt x="8" y="3"/>
                  </a:cubicBezTo>
                  <a:cubicBezTo>
                    <a:pt x="8" y="3"/>
                    <a:pt x="8" y="3"/>
                    <a:pt x="8" y="3"/>
                  </a:cubicBezTo>
                  <a:cubicBezTo>
                    <a:pt x="8" y="2"/>
                    <a:pt x="8" y="2"/>
                    <a:pt x="8" y="2"/>
                  </a:cubicBezTo>
                  <a:cubicBezTo>
                    <a:pt x="7" y="2"/>
                    <a:pt x="7" y="2"/>
                    <a:pt x="7" y="2"/>
                  </a:cubicBezTo>
                  <a:cubicBezTo>
                    <a:pt x="7" y="2"/>
                    <a:pt x="6" y="2"/>
                    <a:pt x="6" y="3"/>
                  </a:cubicBezTo>
                  <a:cubicBezTo>
                    <a:pt x="6" y="3"/>
                    <a:pt x="6" y="3"/>
                    <a:pt x="5" y="3"/>
                  </a:cubicBezTo>
                  <a:cubicBezTo>
                    <a:pt x="5" y="3"/>
                    <a:pt x="5" y="3"/>
                    <a:pt x="5" y="3"/>
                  </a:cubicBezTo>
                  <a:cubicBezTo>
                    <a:pt x="5" y="2"/>
                    <a:pt x="5" y="3"/>
                    <a:pt x="5" y="3"/>
                  </a:cubicBezTo>
                  <a:cubicBezTo>
                    <a:pt x="5" y="3"/>
                    <a:pt x="4" y="3"/>
                    <a:pt x="4" y="3"/>
                  </a:cubicBezTo>
                  <a:cubicBezTo>
                    <a:pt x="4" y="2"/>
                    <a:pt x="4" y="2"/>
                    <a:pt x="4" y="2"/>
                  </a:cubicBezTo>
                  <a:cubicBezTo>
                    <a:pt x="4" y="2"/>
                    <a:pt x="4" y="2"/>
                    <a:pt x="3" y="2"/>
                  </a:cubicBezTo>
                  <a:cubicBezTo>
                    <a:pt x="3" y="2"/>
                    <a:pt x="3" y="2"/>
                    <a:pt x="3" y="2"/>
                  </a:cubicBezTo>
                  <a:cubicBezTo>
                    <a:pt x="3" y="2"/>
                    <a:pt x="3" y="2"/>
                    <a:pt x="3" y="2"/>
                  </a:cubicBezTo>
                  <a:cubicBezTo>
                    <a:pt x="3" y="2"/>
                    <a:pt x="3" y="1"/>
                    <a:pt x="3" y="1"/>
                  </a:cubicBezTo>
                  <a:cubicBezTo>
                    <a:pt x="3" y="1"/>
                    <a:pt x="3" y="1"/>
                    <a:pt x="3" y="1"/>
                  </a:cubicBezTo>
                  <a:cubicBezTo>
                    <a:pt x="2" y="0"/>
                    <a:pt x="2" y="0"/>
                    <a:pt x="2" y="0"/>
                  </a:cubicBezTo>
                  <a:cubicBezTo>
                    <a:pt x="1" y="0"/>
                    <a:pt x="1" y="0"/>
                    <a:pt x="1" y="1"/>
                  </a:cubicBezTo>
                  <a:cubicBezTo>
                    <a:pt x="0" y="1"/>
                    <a:pt x="0" y="1"/>
                    <a:pt x="0" y="1"/>
                  </a:cubicBezTo>
                  <a:cubicBezTo>
                    <a:pt x="0" y="2"/>
                    <a:pt x="0" y="2"/>
                    <a:pt x="0" y="2"/>
                  </a:cubicBezTo>
                  <a:cubicBezTo>
                    <a:pt x="0" y="2"/>
                    <a:pt x="0" y="2"/>
                    <a:pt x="0" y="2"/>
                  </a:cubicBezTo>
                  <a:cubicBezTo>
                    <a:pt x="1" y="2"/>
                    <a:pt x="1" y="3"/>
                    <a:pt x="2" y="4"/>
                  </a:cubicBezTo>
                  <a:close/>
                </a:path>
              </a:pathLst>
            </a:custGeom>
            <a:solidFill>
              <a:schemeClr val="bg1">
                <a:lumMod val="75000"/>
              </a:schemeClr>
            </a:solidFill>
            <a:ln w="3175">
              <a:noFill/>
            </a:ln>
          </p:spPr>
          <p:txBody>
            <a:bodyPr vert="horz" wrap="square" lIns="91440" tIns="45720" rIns="91440" bIns="45720" numCol="1" anchor="t" anchorCtr="0" compatLnSpc="1">
              <a:prstTxWarp prst="textNoShape">
                <a:avLst/>
              </a:prstTxWarp>
            </a:bodyPr>
            <a:lstStyle/>
            <a:p>
              <a:endParaRPr lang="en-GB"/>
            </a:p>
          </p:txBody>
        </p:sp>
        <p:sp>
          <p:nvSpPr>
            <p:cNvPr id="4943" name="Freeform 2797">
              <a:extLst>
                <a:ext uri="{FF2B5EF4-FFF2-40B4-BE49-F238E27FC236}">
                  <a16:creationId xmlns:a16="http://schemas.microsoft.com/office/drawing/2014/main" id="{DCDDF7A3-A4DF-E3D3-2B92-DCF48FC2B5E8}"/>
                </a:ext>
              </a:extLst>
            </p:cNvPr>
            <p:cNvSpPr>
              <a:spLocks/>
            </p:cNvSpPr>
            <p:nvPr/>
          </p:nvSpPr>
          <p:spPr bwMode="auto">
            <a:xfrm>
              <a:off x="5664601" y="3817870"/>
              <a:ext cx="77089" cy="23998"/>
            </a:xfrm>
            <a:custGeom>
              <a:avLst/>
              <a:gdLst>
                <a:gd name="T0" fmla="*/ 22 w 23"/>
                <a:gd name="T1" fmla="*/ 4 h 7"/>
                <a:gd name="T2" fmla="*/ 22 w 23"/>
                <a:gd name="T3" fmla="*/ 4 h 7"/>
                <a:gd name="T4" fmla="*/ 22 w 23"/>
                <a:gd name="T5" fmla="*/ 5 h 7"/>
                <a:gd name="T6" fmla="*/ 22 w 23"/>
                <a:gd name="T7" fmla="*/ 5 h 7"/>
                <a:gd name="T8" fmla="*/ 21 w 23"/>
                <a:gd name="T9" fmla="*/ 6 h 7"/>
                <a:gd name="T10" fmla="*/ 20 w 23"/>
                <a:gd name="T11" fmla="*/ 6 h 7"/>
                <a:gd name="T12" fmla="*/ 19 w 23"/>
                <a:gd name="T13" fmla="*/ 6 h 7"/>
                <a:gd name="T14" fmla="*/ 18 w 23"/>
                <a:gd name="T15" fmla="*/ 6 h 7"/>
                <a:gd name="T16" fmla="*/ 17 w 23"/>
                <a:gd name="T17" fmla="*/ 6 h 7"/>
                <a:gd name="T18" fmla="*/ 16 w 23"/>
                <a:gd name="T19" fmla="*/ 6 h 7"/>
                <a:gd name="T20" fmla="*/ 14 w 23"/>
                <a:gd name="T21" fmla="*/ 7 h 7"/>
                <a:gd name="T22" fmla="*/ 12 w 23"/>
                <a:gd name="T23" fmla="*/ 7 h 7"/>
                <a:gd name="T24" fmla="*/ 10 w 23"/>
                <a:gd name="T25" fmla="*/ 7 h 7"/>
                <a:gd name="T26" fmla="*/ 9 w 23"/>
                <a:gd name="T27" fmla="*/ 5 h 7"/>
                <a:gd name="T28" fmla="*/ 8 w 23"/>
                <a:gd name="T29" fmla="*/ 5 h 7"/>
                <a:gd name="T30" fmla="*/ 6 w 23"/>
                <a:gd name="T31" fmla="*/ 5 h 7"/>
                <a:gd name="T32" fmla="*/ 5 w 23"/>
                <a:gd name="T33" fmla="*/ 5 h 7"/>
                <a:gd name="T34" fmla="*/ 4 w 23"/>
                <a:gd name="T35" fmla="*/ 4 h 7"/>
                <a:gd name="T36" fmla="*/ 2 w 23"/>
                <a:gd name="T37" fmla="*/ 4 h 7"/>
                <a:gd name="T38" fmla="*/ 0 w 23"/>
                <a:gd name="T39" fmla="*/ 4 h 7"/>
                <a:gd name="T40" fmla="*/ 0 w 23"/>
                <a:gd name="T41" fmla="*/ 3 h 7"/>
                <a:gd name="T42" fmla="*/ 0 w 23"/>
                <a:gd name="T43" fmla="*/ 2 h 7"/>
                <a:gd name="T44" fmla="*/ 1 w 23"/>
                <a:gd name="T45" fmla="*/ 1 h 7"/>
                <a:gd name="T46" fmla="*/ 2 w 23"/>
                <a:gd name="T47" fmla="*/ 1 h 7"/>
                <a:gd name="T48" fmla="*/ 2 w 23"/>
                <a:gd name="T49" fmla="*/ 1 h 7"/>
                <a:gd name="T50" fmla="*/ 3 w 23"/>
                <a:gd name="T51" fmla="*/ 2 h 7"/>
                <a:gd name="T52" fmla="*/ 5 w 23"/>
                <a:gd name="T53" fmla="*/ 1 h 7"/>
                <a:gd name="T54" fmla="*/ 5 w 23"/>
                <a:gd name="T55" fmla="*/ 2 h 7"/>
                <a:gd name="T56" fmla="*/ 6 w 23"/>
                <a:gd name="T57" fmla="*/ 2 h 7"/>
                <a:gd name="T58" fmla="*/ 6 w 23"/>
                <a:gd name="T59" fmla="*/ 3 h 7"/>
                <a:gd name="T60" fmla="*/ 7 w 23"/>
                <a:gd name="T61" fmla="*/ 3 h 7"/>
                <a:gd name="T62" fmla="*/ 9 w 23"/>
                <a:gd name="T63" fmla="*/ 2 h 7"/>
                <a:gd name="T64" fmla="*/ 11 w 23"/>
                <a:gd name="T65" fmla="*/ 3 h 7"/>
                <a:gd name="T66" fmla="*/ 12 w 23"/>
                <a:gd name="T67" fmla="*/ 3 h 7"/>
                <a:gd name="T68" fmla="*/ 13 w 23"/>
                <a:gd name="T69" fmla="*/ 3 h 7"/>
                <a:gd name="T70" fmla="*/ 16 w 23"/>
                <a:gd name="T71" fmla="*/ 3 h 7"/>
                <a:gd name="T72" fmla="*/ 18 w 23"/>
                <a:gd name="T73" fmla="*/ 3 h 7"/>
                <a:gd name="T74" fmla="*/ 18 w 23"/>
                <a:gd name="T75" fmla="*/ 4 h 7"/>
                <a:gd name="T76" fmla="*/ 18 w 23"/>
                <a:gd name="T77" fmla="*/ 5 h 7"/>
                <a:gd name="T78" fmla="*/ 19 w 23"/>
                <a:gd name="T79" fmla="*/ 5 h 7"/>
                <a:gd name="T80" fmla="*/ 20 w 23"/>
                <a:gd name="T81" fmla="*/ 4 h 7"/>
                <a:gd name="T82" fmla="*/ 21 w 23"/>
                <a:gd name="T83" fmla="*/ 4 h 7"/>
                <a:gd name="T84" fmla="*/ 22 w 23"/>
                <a:gd name="T85"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3" h="7">
                  <a:moveTo>
                    <a:pt x="22" y="4"/>
                  </a:moveTo>
                  <a:cubicBezTo>
                    <a:pt x="22" y="3"/>
                    <a:pt x="23" y="4"/>
                    <a:pt x="22" y="4"/>
                  </a:cubicBezTo>
                  <a:cubicBezTo>
                    <a:pt x="22" y="4"/>
                    <a:pt x="22" y="4"/>
                    <a:pt x="22" y="5"/>
                  </a:cubicBezTo>
                  <a:cubicBezTo>
                    <a:pt x="23" y="5"/>
                    <a:pt x="22" y="5"/>
                    <a:pt x="22" y="5"/>
                  </a:cubicBezTo>
                  <a:cubicBezTo>
                    <a:pt x="22" y="5"/>
                    <a:pt x="22" y="6"/>
                    <a:pt x="21" y="6"/>
                  </a:cubicBezTo>
                  <a:cubicBezTo>
                    <a:pt x="21" y="6"/>
                    <a:pt x="21" y="6"/>
                    <a:pt x="20" y="6"/>
                  </a:cubicBezTo>
                  <a:cubicBezTo>
                    <a:pt x="20" y="6"/>
                    <a:pt x="20" y="6"/>
                    <a:pt x="19" y="6"/>
                  </a:cubicBezTo>
                  <a:cubicBezTo>
                    <a:pt x="19" y="6"/>
                    <a:pt x="19" y="6"/>
                    <a:pt x="18" y="6"/>
                  </a:cubicBezTo>
                  <a:cubicBezTo>
                    <a:pt x="17" y="6"/>
                    <a:pt x="18" y="6"/>
                    <a:pt x="17" y="6"/>
                  </a:cubicBezTo>
                  <a:cubicBezTo>
                    <a:pt x="16" y="6"/>
                    <a:pt x="16" y="6"/>
                    <a:pt x="16" y="6"/>
                  </a:cubicBezTo>
                  <a:cubicBezTo>
                    <a:pt x="15" y="6"/>
                    <a:pt x="16" y="6"/>
                    <a:pt x="14" y="7"/>
                  </a:cubicBezTo>
                  <a:cubicBezTo>
                    <a:pt x="13" y="7"/>
                    <a:pt x="13" y="7"/>
                    <a:pt x="12" y="7"/>
                  </a:cubicBezTo>
                  <a:cubicBezTo>
                    <a:pt x="10" y="7"/>
                    <a:pt x="11" y="7"/>
                    <a:pt x="10" y="7"/>
                  </a:cubicBezTo>
                  <a:cubicBezTo>
                    <a:pt x="9" y="7"/>
                    <a:pt x="11" y="6"/>
                    <a:pt x="9" y="5"/>
                  </a:cubicBezTo>
                  <a:cubicBezTo>
                    <a:pt x="8" y="5"/>
                    <a:pt x="8" y="5"/>
                    <a:pt x="8" y="5"/>
                  </a:cubicBezTo>
                  <a:cubicBezTo>
                    <a:pt x="7" y="5"/>
                    <a:pt x="7" y="5"/>
                    <a:pt x="6" y="5"/>
                  </a:cubicBezTo>
                  <a:cubicBezTo>
                    <a:pt x="5" y="5"/>
                    <a:pt x="6" y="4"/>
                    <a:pt x="5" y="5"/>
                  </a:cubicBezTo>
                  <a:cubicBezTo>
                    <a:pt x="3" y="5"/>
                    <a:pt x="5" y="4"/>
                    <a:pt x="4" y="4"/>
                  </a:cubicBezTo>
                  <a:cubicBezTo>
                    <a:pt x="3" y="4"/>
                    <a:pt x="2" y="4"/>
                    <a:pt x="2" y="4"/>
                  </a:cubicBezTo>
                  <a:cubicBezTo>
                    <a:pt x="2" y="4"/>
                    <a:pt x="1" y="4"/>
                    <a:pt x="0" y="4"/>
                  </a:cubicBezTo>
                  <a:cubicBezTo>
                    <a:pt x="0" y="3"/>
                    <a:pt x="0" y="3"/>
                    <a:pt x="0" y="3"/>
                  </a:cubicBezTo>
                  <a:cubicBezTo>
                    <a:pt x="0" y="2"/>
                    <a:pt x="1" y="3"/>
                    <a:pt x="0" y="2"/>
                  </a:cubicBezTo>
                  <a:cubicBezTo>
                    <a:pt x="0" y="1"/>
                    <a:pt x="1" y="0"/>
                    <a:pt x="1" y="1"/>
                  </a:cubicBezTo>
                  <a:cubicBezTo>
                    <a:pt x="1" y="2"/>
                    <a:pt x="2" y="2"/>
                    <a:pt x="2" y="1"/>
                  </a:cubicBezTo>
                  <a:cubicBezTo>
                    <a:pt x="1" y="0"/>
                    <a:pt x="2" y="0"/>
                    <a:pt x="2" y="1"/>
                  </a:cubicBezTo>
                  <a:cubicBezTo>
                    <a:pt x="2" y="2"/>
                    <a:pt x="2" y="1"/>
                    <a:pt x="3" y="2"/>
                  </a:cubicBezTo>
                  <a:cubicBezTo>
                    <a:pt x="5" y="2"/>
                    <a:pt x="4" y="1"/>
                    <a:pt x="5" y="1"/>
                  </a:cubicBezTo>
                  <a:cubicBezTo>
                    <a:pt x="5" y="1"/>
                    <a:pt x="6" y="2"/>
                    <a:pt x="5" y="2"/>
                  </a:cubicBezTo>
                  <a:cubicBezTo>
                    <a:pt x="4" y="2"/>
                    <a:pt x="5" y="3"/>
                    <a:pt x="6" y="2"/>
                  </a:cubicBezTo>
                  <a:cubicBezTo>
                    <a:pt x="6" y="2"/>
                    <a:pt x="6" y="2"/>
                    <a:pt x="6" y="3"/>
                  </a:cubicBezTo>
                  <a:cubicBezTo>
                    <a:pt x="6" y="4"/>
                    <a:pt x="7" y="3"/>
                    <a:pt x="7" y="3"/>
                  </a:cubicBezTo>
                  <a:cubicBezTo>
                    <a:pt x="9" y="4"/>
                    <a:pt x="9" y="2"/>
                    <a:pt x="9" y="2"/>
                  </a:cubicBezTo>
                  <a:cubicBezTo>
                    <a:pt x="10" y="3"/>
                    <a:pt x="11" y="3"/>
                    <a:pt x="11" y="3"/>
                  </a:cubicBezTo>
                  <a:cubicBezTo>
                    <a:pt x="11" y="3"/>
                    <a:pt x="11" y="3"/>
                    <a:pt x="12" y="3"/>
                  </a:cubicBezTo>
                  <a:cubicBezTo>
                    <a:pt x="13" y="2"/>
                    <a:pt x="12" y="3"/>
                    <a:pt x="13" y="3"/>
                  </a:cubicBezTo>
                  <a:cubicBezTo>
                    <a:pt x="17" y="3"/>
                    <a:pt x="14" y="4"/>
                    <a:pt x="16" y="3"/>
                  </a:cubicBezTo>
                  <a:cubicBezTo>
                    <a:pt x="17" y="3"/>
                    <a:pt x="17" y="3"/>
                    <a:pt x="18" y="3"/>
                  </a:cubicBezTo>
                  <a:cubicBezTo>
                    <a:pt x="18" y="3"/>
                    <a:pt x="18" y="3"/>
                    <a:pt x="18" y="4"/>
                  </a:cubicBezTo>
                  <a:cubicBezTo>
                    <a:pt x="18" y="4"/>
                    <a:pt x="17" y="5"/>
                    <a:pt x="18" y="5"/>
                  </a:cubicBezTo>
                  <a:cubicBezTo>
                    <a:pt x="19" y="6"/>
                    <a:pt x="19" y="5"/>
                    <a:pt x="19" y="5"/>
                  </a:cubicBezTo>
                  <a:cubicBezTo>
                    <a:pt x="20" y="5"/>
                    <a:pt x="20" y="4"/>
                    <a:pt x="20" y="4"/>
                  </a:cubicBezTo>
                  <a:cubicBezTo>
                    <a:pt x="21" y="4"/>
                    <a:pt x="21" y="5"/>
                    <a:pt x="21" y="4"/>
                  </a:cubicBezTo>
                  <a:cubicBezTo>
                    <a:pt x="22" y="4"/>
                    <a:pt x="21" y="4"/>
                    <a:pt x="22" y="4"/>
                  </a:cubicBezTo>
                  <a:close/>
                </a:path>
              </a:pathLst>
            </a:custGeom>
            <a:solidFill>
              <a:schemeClr val="bg1">
                <a:lumMod val="75000"/>
              </a:schemeClr>
            </a:solidFill>
            <a:ln w="3175">
              <a:noFill/>
            </a:ln>
          </p:spPr>
          <p:txBody>
            <a:bodyPr vert="horz" wrap="square" lIns="91440" tIns="45720" rIns="91440" bIns="45720" numCol="1" anchor="t" anchorCtr="0" compatLnSpc="1">
              <a:prstTxWarp prst="textNoShape">
                <a:avLst/>
              </a:prstTxWarp>
            </a:bodyPr>
            <a:lstStyle/>
            <a:p>
              <a:endParaRPr lang="en-GB"/>
            </a:p>
          </p:txBody>
        </p:sp>
        <p:sp>
          <p:nvSpPr>
            <p:cNvPr id="4944" name="Freeform 2834">
              <a:extLst>
                <a:ext uri="{FF2B5EF4-FFF2-40B4-BE49-F238E27FC236}">
                  <a16:creationId xmlns:a16="http://schemas.microsoft.com/office/drawing/2014/main" id="{6E9DD5D9-9DB9-A6E9-7AF3-535C6243542D}"/>
                </a:ext>
              </a:extLst>
            </p:cNvPr>
            <p:cNvSpPr>
              <a:spLocks/>
            </p:cNvSpPr>
            <p:nvPr/>
          </p:nvSpPr>
          <p:spPr bwMode="auto">
            <a:xfrm>
              <a:off x="5758208" y="3809870"/>
              <a:ext cx="5507" cy="17998"/>
            </a:xfrm>
            <a:custGeom>
              <a:avLst/>
              <a:gdLst>
                <a:gd name="T0" fmla="*/ 1 w 2"/>
                <a:gd name="T1" fmla="*/ 1 h 5"/>
                <a:gd name="T2" fmla="*/ 2 w 2"/>
                <a:gd name="T3" fmla="*/ 1 h 5"/>
                <a:gd name="T4" fmla="*/ 1 w 2"/>
                <a:gd name="T5" fmla="*/ 2 h 5"/>
                <a:gd name="T6" fmla="*/ 2 w 2"/>
                <a:gd name="T7" fmla="*/ 3 h 5"/>
                <a:gd name="T8" fmla="*/ 2 w 2"/>
                <a:gd name="T9" fmla="*/ 4 h 5"/>
                <a:gd name="T10" fmla="*/ 1 w 2"/>
                <a:gd name="T11" fmla="*/ 5 h 5"/>
                <a:gd name="T12" fmla="*/ 1 w 2"/>
                <a:gd name="T13" fmla="*/ 5 h 5"/>
                <a:gd name="T14" fmla="*/ 1 w 2"/>
                <a:gd name="T15" fmla="*/ 4 h 5"/>
                <a:gd name="T16" fmla="*/ 0 w 2"/>
                <a:gd name="T17" fmla="*/ 3 h 5"/>
                <a:gd name="T18" fmla="*/ 1 w 2"/>
                <a:gd name="T19" fmla="*/ 2 h 5"/>
                <a:gd name="T20" fmla="*/ 1 w 2"/>
                <a:gd name="T21" fmla="*/ 2 h 5"/>
                <a:gd name="T22" fmla="*/ 1 w 2"/>
                <a:gd name="T23"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5">
                  <a:moveTo>
                    <a:pt x="1" y="1"/>
                  </a:moveTo>
                  <a:cubicBezTo>
                    <a:pt x="1" y="0"/>
                    <a:pt x="2" y="1"/>
                    <a:pt x="2" y="1"/>
                  </a:cubicBezTo>
                  <a:cubicBezTo>
                    <a:pt x="1" y="2"/>
                    <a:pt x="2" y="2"/>
                    <a:pt x="1" y="2"/>
                  </a:cubicBezTo>
                  <a:cubicBezTo>
                    <a:pt x="1" y="3"/>
                    <a:pt x="1" y="3"/>
                    <a:pt x="2" y="3"/>
                  </a:cubicBezTo>
                  <a:cubicBezTo>
                    <a:pt x="2" y="3"/>
                    <a:pt x="2" y="4"/>
                    <a:pt x="2" y="4"/>
                  </a:cubicBezTo>
                  <a:cubicBezTo>
                    <a:pt x="1" y="4"/>
                    <a:pt x="1" y="4"/>
                    <a:pt x="1" y="5"/>
                  </a:cubicBezTo>
                  <a:cubicBezTo>
                    <a:pt x="1" y="5"/>
                    <a:pt x="1" y="5"/>
                    <a:pt x="1" y="5"/>
                  </a:cubicBezTo>
                  <a:cubicBezTo>
                    <a:pt x="0" y="5"/>
                    <a:pt x="0" y="4"/>
                    <a:pt x="1" y="4"/>
                  </a:cubicBezTo>
                  <a:cubicBezTo>
                    <a:pt x="1" y="3"/>
                    <a:pt x="0" y="3"/>
                    <a:pt x="0" y="3"/>
                  </a:cubicBezTo>
                  <a:cubicBezTo>
                    <a:pt x="0" y="3"/>
                    <a:pt x="1" y="3"/>
                    <a:pt x="1" y="2"/>
                  </a:cubicBezTo>
                  <a:cubicBezTo>
                    <a:pt x="1" y="2"/>
                    <a:pt x="1" y="2"/>
                    <a:pt x="1" y="2"/>
                  </a:cubicBezTo>
                  <a:cubicBezTo>
                    <a:pt x="1" y="1"/>
                    <a:pt x="1" y="2"/>
                    <a:pt x="1" y="1"/>
                  </a:cubicBezTo>
                  <a:close/>
                </a:path>
              </a:pathLst>
            </a:custGeom>
            <a:solidFill>
              <a:schemeClr val="bg1">
                <a:lumMod val="75000"/>
              </a:schemeClr>
            </a:solidFill>
            <a:ln w="3175">
              <a:noFill/>
            </a:ln>
          </p:spPr>
          <p:txBody>
            <a:bodyPr vert="horz" wrap="square" lIns="91440" tIns="45720" rIns="91440" bIns="45720" numCol="1" anchor="t" anchorCtr="0" compatLnSpc="1">
              <a:prstTxWarp prst="textNoShape">
                <a:avLst/>
              </a:prstTxWarp>
            </a:bodyPr>
            <a:lstStyle/>
            <a:p>
              <a:endParaRPr lang="en-GB"/>
            </a:p>
          </p:txBody>
        </p:sp>
        <p:sp>
          <p:nvSpPr>
            <p:cNvPr id="4945" name="Freeform 2835">
              <a:extLst>
                <a:ext uri="{FF2B5EF4-FFF2-40B4-BE49-F238E27FC236}">
                  <a16:creationId xmlns:a16="http://schemas.microsoft.com/office/drawing/2014/main" id="{5C0A3760-2255-9EC5-EB72-CD168C0C1444}"/>
                </a:ext>
              </a:extLst>
            </p:cNvPr>
            <p:cNvSpPr>
              <a:spLocks/>
            </p:cNvSpPr>
            <p:nvPr/>
          </p:nvSpPr>
          <p:spPr bwMode="auto">
            <a:xfrm>
              <a:off x="5750867" y="3823870"/>
              <a:ext cx="7342" cy="7999"/>
            </a:xfrm>
            <a:custGeom>
              <a:avLst/>
              <a:gdLst>
                <a:gd name="T0" fmla="*/ 1 w 2"/>
                <a:gd name="T1" fmla="*/ 0 h 2"/>
                <a:gd name="T2" fmla="*/ 2 w 2"/>
                <a:gd name="T3" fmla="*/ 1 h 2"/>
                <a:gd name="T4" fmla="*/ 1 w 2"/>
                <a:gd name="T5" fmla="*/ 1 h 2"/>
                <a:gd name="T6" fmla="*/ 1 w 2"/>
                <a:gd name="T7" fmla="*/ 0 h 2"/>
              </a:gdLst>
              <a:ahLst/>
              <a:cxnLst>
                <a:cxn ang="0">
                  <a:pos x="T0" y="T1"/>
                </a:cxn>
                <a:cxn ang="0">
                  <a:pos x="T2" y="T3"/>
                </a:cxn>
                <a:cxn ang="0">
                  <a:pos x="T4" y="T5"/>
                </a:cxn>
                <a:cxn ang="0">
                  <a:pos x="T6" y="T7"/>
                </a:cxn>
              </a:cxnLst>
              <a:rect l="0" t="0" r="r" b="b"/>
              <a:pathLst>
                <a:path w="2" h="2">
                  <a:moveTo>
                    <a:pt x="1" y="0"/>
                  </a:moveTo>
                  <a:cubicBezTo>
                    <a:pt x="2" y="0"/>
                    <a:pt x="2" y="0"/>
                    <a:pt x="2" y="1"/>
                  </a:cubicBezTo>
                  <a:cubicBezTo>
                    <a:pt x="1" y="2"/>
                    <a:pt x="0" y="1"/>
                    <a:pt x="1" y="1"/>
                  </a:cubicBezTo>
                  <a:cubicBezTo>
                    <a:pt x="1" y="1"/>
                    <a:pt x="1" y="0"/>
                    <a:pt x="1" y="0"/>
                  </a:cubicBezTo>
                  <a:close/>
                </a:path>
              </a:pathLst>
            </a:custGeom>
            <a:solidFill>
              <a:schemeClr val="bg1">
                <a:lumMod val="75000"/>
              </a:schemeClr>
            </a:solidFill>
            <a:ln w="3175">
              <a:noFill/>
            </a:ln>
          </p:spPr>
          <p:txBody>
            <a:bodyPr vert="horz" wrap="square" lIns="91440" tIns="45720" rIns="91440" bIns="45720" numCol="1" anchor="t" anchorCtr="0" compatLnSpc="1">
              <a:prstTxWarp prst="textNoShape">
                <a:avLst/>
              </a:prstTxWarp>
            </a:bodyPr>
            <a:lstStyle/>
            <a:p>
              <a:endParaRPr lang="en-GB"/>
            </a:p>
          </p:txBody>
        </p:sp>
        <p:sp>
          <p:nvSpPr>
            <p:cNvPr id="4946" name="Freeform 2836">
              <a:extLst>
                <a:ext uri="{FF2B5EF4-FFF2-40B4-BE49-F238E27FC236}">
                  <a16:creationId xmlns:a16="http://schemas.microsoft.com/office/drawing/2014/main" id="{9DFE4FCC-809D-C443-915E-53D69155CEAA}"/>
                </a:ext>
              </a:extLst>
            </p:cNvPr>
            <p:cNvSpPr>
              <a:spLocks/>
            </p:cNvSpPr>
            <p:nvPr/>
          </p:nvSpPr>
          <p:spPr bwMode="auto">
            <a:xfrm>
              <a:off x="5708652" y="3823870"/>
              <a:ext cx="3671" cy="4000"/>
            </a:xfrm>
            <a:custGeom>
              <a:avLst/>
              <a:gdLst>
                <a:gd name="T0" fmla="*/ 1 w 1"/>
                <a:gd name="T1" fmla="*/ 0 h 1"/>
                <a:gd name="T2" fmla="*/ 1 w 1"/>
                <a:gd name="T3" fmla="*/ 0 h 1"/>
                <a:gd name="T4" fmla="*/ 1 w 1"/>
                <a:gd name="T5" fmla="*/ 0 h 1"/>
              </a:gdLst>
              <a:ahLst/>
              <a:cxnLst>
                <a:cxn ang="0">
                  <a:pos x="T0" y="T1"/>
                </a:cxn>
                <a:cxn ang="0">
                  <a:pos x="T2" y="T3"/>
                </a:cxn>
                <a:cxn ang="0">
                  <a:pos x="T4" y="T5"/>
                </a:cxn>
              </a:cxnLst>
              <a:rect l="0" t="0" r="r" b="b"/>
              <a:pathLst>
                <a:path w="1" h="1">
                  <a:moveTo>
                    <a:pt x="1" y="0"/>
                  </a:moveTo>
                  <a:cubicBezTo>
                    <a:pt x="1" y="0"/>
                    <a:pt x="1" y="1"/>
                    <a:pt x="1" y="0"/>
                  </a:cubicBezTo>
                  <a:cubicBezTo>
                    <a:pt x="0" y="0"/>
                    <a:pt x="0" y="0"/>
                    <a:pt x="1" y="0"/>
                  </a:cubicBezTo>
                  <a:close/>
                </a:path>
              </a:pathLst>
            </a:custGeom>
            <a:solidFill>
              <a:schemeClr val="bg1">
                <a:lumMod val="75000"/>
              </a:schemeClr>
            </a:solidFill>
            <a:ln w="3175">
              <a:noFill/>
            </a:ln>
          </p:spPr>
          <p:txBody>
            <a:bodyPr vert="horz" wrap="square" lIns="91440" tIns="45720" rIns="91440" bIns="45720" numCol="1" anchor="t" anchorCtr="0" compatLnSpc="1">
              <a:prstTxWarp prst="textNoShape">
                <a:avLst/>
              </a:prstTxWarp>
            </a:bodyPr>
            <a:lstStyle/>
            <a:p>
              <a:endParaRPr lang="en-GB"/>
            </a:p>
          </p:txBody>
        </p:sp>
        <p:sp>
          <p:nvSpPr>
            <p:cNvPr id="4947" name="Freeform 2837">
              <a:extLst>
                <a:ext uri="{FF2B5EF4-FFF2-40B4-BE49-F238E27FC236}">
                  <a16:creationId xmlns:a16="http://schemas.microsoft.com/office/drawing/2014/main" id="{2F942E21-FDFA-A13E-9C01-625B0642A787}"/>
                </a:ext>
              </a:extLst>
            </p:cNvPr>
            <p:cNvSpPr>
              <a:spLocks/>
            </p:cNvSpPr>
            <p:nvPr/>
          </p:nvSpPr>
          <p:spPr bwMode="auto">
            <a:xfrm>
              <a:off x="5679284" y="3841867"/>
              <a:ext cx="1836" cy="4000"/>
            </a:xfrm>
            <a:custGeom>
              <a:avLst/>
              <a:gdLst>
                <a:gd name="T0" fmla="*/ 0 w 1"/>
                <a:gd name="T1" fmla="*/ 0 h 1"/>
                <a:gd name="T2" fmla="*/ 1 w 1"/>
                <a:gd name="T3" fmla="*/ 1 h 1"/>
                <a:gd name="T4" fmla="*/ 0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1" y="0"/>
                    <a:pt x="1" y="0"/>
                    <a:pt x="1" y="1"/>
                  </a:cubicBezTo>
                  <a:cubicBezTo>
                    <a:pt x="1" y="1"/>
                    <a:pt x="1" y="1"/>
                    <a:pt x="0" y="1"/>
                  </a:cubicBezTo>
                  <a:cubicBezTo>
                    <a:pt x="0" y="0"/>
                    <a:pt x="0" y="0"/>
                    <a:pt x="0" y="0"/>
                  </a:cubicBezTo>
                  <a:close/>
                </a:path>
              </a:pathLst>
            </a:custGeom>
            <a:solidFill>
              <a:schemeClr val="bg1">
                <a:lumMod val="75000"/>
              </a:schemeClr>
            </a:solidFill>
            <a:ln w="3175">
              <a:noFill/>
            </a:ln>
          </p:spPr>
          <p:txBody>
            <a:bodyPr vert="horz" wrap="square" lIns="91440" tIns="45720" rIns="91440" bIns="45720" numCol="1" anchor="t" anchorCtr="0" compatLnSpc="1">
              <a:prstTxWarp prst="textNoShape">
                <a:avLst/>
              </a:prstTxWarp>
            </a:bodyPr>
            <a:lstStyle/>
            <a:p>
              <a:endParaRPr lang="en-GB"/>
            </a:p>
          </p:txBody>
        </p:sp>
        <p:sp>
          <p:nvSpPr>
            <p:cNvPr id="4948" name="Freeform 2838">
              <a:extLst>
                <a:ext uri="{FF2B5EF4-FFF2-40B4-BE49-F238E27FC236}">
                  <a16:creationId xmlns:a16="http://schemas.microsoft.com/office/drawing/2014/main" id="{C03FA521-889F-B99F-114B-DA9099AB5699}"/>
                </a:ext>
              </a:extLst>
            </p:cNvPr>
            <p:cNvSpPr>
              <a:spLocks/>
            </p:cNvSpPr>
            <p:nvPr/>
          </p:nvSpPr>
          <p:spPr bwMode="auto">
            <a:xfrm>
              <a:off x="5721499" y="3841867"/>
              <a:ext cx="3671" cy="4000"/>
            </a:xfrm>
            <a:custGeom>
              <a:avLst/>
              <a:gdLst>
                <a:gd name="T0" fmla="*/ 1 w 1"/>
                <a:gd name="T1" fmla="*/ 0 h 1"/>
                <a:gd name="T2" fmla="*/ 1 w 1"/>
                <a:gd name="T3" fmla="*/ 1 h 1"/>
                <a:gd name="T4" fmla="*/ 1 w 1"/>
                <a:gd name="T5" fmla="*/ 0 h 1"/>
              </a:gdLst>
              <a:ahLst/>
              <a:cxnLst>
                <a:cxn ang="0">
                  <a:pos x="T0" y="T1"/>
                </a:cxn>
                <a:cxn ang="0">
                  <a:pos x="T2" y="T3"/>
                </a:cxn>
                <a:cxn ang="0">
                  <a:pos x="T4" y="T5"/>
                </a:cxn>
              </a:cxnLst>
              <a:rect l="0" t="0" r="r" b="b"/>
              <a:pathLst>
                <a:path w="1" h="1">
                  <a:moveTo>
                    <a:pt x="1" y="0"/>
                  </a:moveTo>
                  <a:cubicBezTo>
                    <a:pt x="1" y="0"/>
                    <a:pt x="1" y="0"/>
                    <a:pt x="1" y="1"/>
                  </a:cubicBezTo>
                  <a:cubicBezTo>
                    <a:pt x="0" y="1"/>
                    <a:pt x="0" y="0"/>
                    <a:pt x="1" y="0"/>
                  </a:cubicBezTo>
                  <a:close/>
                </a:path>
              </a:pathLst>
            </a:custGeom>
            <a:solidFill>
              <a:schemeClr val="bg1">
                <a:lumMod val="75000"/>
              </a:schemeClr>
            </a:solidFill>
            <a:ln w="3175">
              <a:noFill/>
            </a:ln>
          </p:spPr>
          <p:txBody>
            <a:bodyPr vert="horz" wrap="square" lIns="91440" tIns="45720" rIns="91440" bIns="45720" numCol="1" anchor="t" anchorCtr="0" compatLnSpc="1">
              <a:prstTxWarp prst="textNoShape">
                <a:avLst/>
              </a:prstTxWarp>
            </a:bodyPr>
            <a:lstStyle/>
            <a:p>
              <a:endParaRPr lang="en-GB"/>
            </a:p>
          </p:txBody>
        </p:sp>
        <p:sp>
          <p:nvSpPr>
            <p:cNvPr id="4949" name="Freeform 2839">
              <a:extLst>
                <a:ext uri="{FF2B5EF4-FFF2-40B4-BE49-F238E27FC236}">
                  <a16:creationId xmlns:a16="http://schemas.microsoft.com/office/drawing/2014/main" id="{8ACC9ABB-DD4F-9937-9657-F74CB8A06CDD}"/>
                </a:ext>
              </a:extLst>
            </p:cNvPr>
            <p:cNvSpPr>
              <a:spLocks/>
            </p:cNvSpPr>
            <p:nvPr/>
          </p:nvSpPr>
          <p:spPr bwMode="auto">
            <a:xfrm>
              <a:off x="5734348" y="3827869"/>
              <a:ext cx="3671" cy="4000"/>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1"/>
                    <a:pt x="0" y="1"/>
                  </a:cubicBezTo>
                  <a:cubicBezTo>
                    <a:pt x="0" y="1"/>
                    <a:pt x="0" y="0"/>
                    <a:pt x="0" y="0"/>
                  </a:cubicBezTo>
                  <a:close/>
                </a:path>
              </a:pathLst>
            </a:custGeom>
            <a:solidFill>
              <a:schemeClr val="bg1">
                <a:lumMod val="75000"/>
              </a:schemeClr>
            </a:solidFill>
            <a:ln w="3175">
              <a:noFill/>
            </a:ln>
          </p:spPr>
          <p:txBody>
            <a:bodyPr vert="horz" wrap="square" lIns="91440" tIns="45720" rIns="91440" bIns="45720" numCol="1" anchor="t" anchorCtr="0" compatLnSpc="1">
              <a:prstTxWarp prst="textNoShape">
                <a:avLst/>
              </a:prstTxWarp>
            </a:bodyPr>
            <a:lstStyle/>
            <a:p>
              <a:endParaRPr lang="en-GB"/>
            </a:p>
          </p:txBody>
        </p:sp>
        <p:sp>
          <p:nvSpPr>
            <p:cNvPr id="4950" name="Freeform 2966">
              <a:extLst>
                <a:ext uri="{FF2B5EF4-FFF2-40B4-BE49-F238E27FC236}">
                  <a16:creationId xmlns:a16="http://schemas.microsoft.com/office/drawing/2014/main" id="{58D1968C-CDE5-44F8-420B-F830EE1F7F70}"/>
                </a:ext>
              </a:extLst>
            </p:cNvPr>
            <p:cNvSpPr>
              <a:spLocks/>
            </p:cNvSpPr>
            <p:nvPr/>
          </p:nvSpPr>
          <p:spPr bwMode="auto">
            <a:xfrm>
              <a:off x="6277643" y="2601988"/>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chemeClr val="bg1">
                <a:lumMod val="75000"/>
              </a:schemeClr>
            </a:solidFill>
            <a:ln w="3175">
              <a:noFill/>
            </a:ln>
          </p:spPr>
          <p:txBody>
            <a:bodyPr vert="horz" wrap="square" lIns="91440" tIns="45720" rIns="91440" bIns="45720" numCol="1" anchor="t" anchorCtr="0" compatLnSpc="1">
              <a:prstTxWarp prst="textNoShape">
                <a:avLst/>
              </a:prstTxWarp>
            </a:bodyPr>
            <a:lstStyle/>
            <a:p>
              <a:endParaRPr lang="en-GB"/>
            </a:p>
          </p:txBody>
        </p:sp>
        <p:sp>
          <p:nvSpPr>
            <p:cNvPr id="4951" name="Freeform 2967">
              <a:extLst>
                <a:ext uri="{FF2B5EF4-FFF2-40B4-BE49-F238E27FC236}">
                  <a16:creationId xmlns:a16="http://schemas.microsoft.com/office/drawing/2014/main" id="{B2A364D1-197A-0C9F-1423-9A9B05D8325F}"/>
                </a:ext>
              </a:extLst>
            </p:cNvPr>
            <p:cNvSpPr>
              <a:spLocks/>
            </p:cNvSpPr>
            <p:nvPr/>
          </p:nvSpPr>
          <p:spPr bwMode="auto">
            <a:xfrm>
              <a:off x="6367580" y="249399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chemeClr val="bg1">
                <a:lumMod val="75000"/>
              </a:schemeClr>
            </a:solidFill>
            <a:ln w="3175">
              <a:noFill/>
            </a:ln>
          </p:spPr>
          <p:txBody>
            <a:bodyPr vert="horz" wrap="square" lIns="91440" tIns="45720" rIns="91440" bIns="45720" numCol="1" anchor="t" anchorCtr="0" compatLnSpc="1">
              <a:prstTxWarp prst="textNoShape">
                <a:avLst/>
              </a:prstTxWarp>
            </a:bodyPr>
            <a:lstStyle/>
            <a:p>
              <a:endParaRPr lang="en-GB"/>
            </a:p>
          </p:txBody>
        </p:sp>
        <p:sp>
          <p:nvSpPr>
            <p:cNvPr id="4952" name="Freeform 2970">
              <a:extLst>
                <a:ext uri="{FF2B5EF4-FFF2-40B4-BE49-F238E27FC236}">
                  <a16:creationId xmlns:a16="http://schemas.microsoft.com/office/drawing/2014/main" id="{DFC27F39-74FC-14DF-B174-4B13913315C3}"/>
                </a:ext>
              </a:extLst>
            </p:cNvPr>
            <p:cNvSpPr>
              <a:spLocks/>
            </p:cNvSpPr>
            <p:nvPr/>
          </p:nvSpPr>
          <p:spPr bwMode="auto">
            <a:xfrm>
              <a:off x="6341883" y="3455906"/>
              <a:ext cx="3671" cy="7999"/>
            </a:xfrm>
            <a:custGeom>
              <a:avLst/>
              <a:gdLst>
                <a:gd name="T0" fmla="*/ 1 w 1"/>
                <a:gd name="T1" fmla="*/ 1 h 2"/>
                <a:gd name="T2" fmla="*/ 0 w 1"/>
                <a:gd name="T3" fmla="*/ 1 h 2"/>
                <a:gd name="T4" fmla="*/ 1 w 1"/>
                <a:gd name="T5" fmla="*/ 1 h 2"/>
                <a:gd name="T6" fmla="*/ 1 w 1"/>
                <a:gd name="T7" fmla="*/ 1 h 2"/>
              </a:gdLst>
              <a:ahLst/>
              <a:cxnLst>
                <a:cxn ang="0">
                  <a:pos x="T0" y="T1"/>
                </a:cxn>
                <a:cxn ang="0">
                  <a:pos x="T2" y="T3"/>
                </a:cxn>
                <a:cxn ang="0">
                  <a:pos x="T4" y="T5"/>
                </a:cxn>
                <a:cxn ang="0">
                  <a:pos x="T6" y="T7"/>
                </a:cxn>
              </a:cxnLst>
              <a:rect l="0" t="0" r="r" b="b"/>
              <a:pathLst>
                <a:path w="1" h="2">
                  <a:moveTo>
                    <a:pt x="1" y="1"/>
                  </a:moveTo>
                  <a:cubicBezTo>
                    <a:pt x="1" y="0"/>
                    <a:pt x="0" y="0"/>
                    <a:pt x="0" y="1"/>
                  </a:cubicBezTo>
                  <a:cubicBezTo>
                    <a:pt x="0" y="1"/>
                    <a:pt x="0" y="1"/>
                    <a:pt x="1" y="1"/>
                  </a:cubicBezTo>
                  <a:cubicBezTo>
                    <a:pt x="1" y="2"/>
                    <a:pt x="1" y="1"/>
                    <a:pt x="1" y="1"/>
                  </a:cubicBezTo>
                  <a:close/>
                </a:path>
              </a:pathLst>
            </a:custGeom>
            <a:solidFill>
              <a:schemeClr val="bg1">
                <a:lumMod val="75000"/>
              </a:schemeClr>
            </a:solidFill>
            <a:ln w="3175">
              <a:noFill/>
            </a:ln>
          </p:spPr>
          <p:txBody>
            <a:bodyPr vert="horz" wrap="square" lIns="91440" tIns="45720" rIns="91440" bIns="45720" numCol="1" anchor="t" anchorCtr="0" compatLnSpc="1">
              <a:prstTxWarp prst="textNoShape">
                <a:avLst/>
              </a:prstTxWarp>
            </a:bodyPr>
            <a:lstStyle/>
            <a:p>
              <a:endParaRPr lang="en-GB"/>
            </a:p>
          </p:txBody>
        </p:sp>
        <p:sp>
          <p:nvSpPr>
            <p:cNvPr id="4953" name="Freeform 2976">
              <a:extLst>
                <a:ext uri="{FF2B5EF4-FFF2-40B4-BE49-F238E27FC236}">
                  <a16:creationId xmlns:a16="http://schemas.microsoft.com/office/drawing/2014/main" id="{C61AE03C-70CA-555B-2099-E691C0A7E678}"/>
                </a:ext>
              </a:extLst>
            </p:cNvPr>
            <p:cNvSpPr>
              <a:spLocks/>
            </p:cNvSpPr>
            <p:nvPr/>
          </p:nvSpPr>
          <p:spPr bwMode="auto">
            <a:xfrm>
              <a:off x="6387770" y="2519997"/>
              <a:ext cx="20191" cy="5999"/>
            </a:xfrm>
            <a:custGeom>
              <a:avLst/>
              <a:gdLst>
                <a:gd name="T0" fmla="*/ 5 w 6"/>
                <a:gd name="T1" fmla="*/ 1 h 2"/>
                <a:gd name="T2" fmla="*/ 5 w 6"/>
                <a:gd name="T3" fmla="*/ 0 h 2"/>
                <a:gd name="T4" fmla="*/ 2 w 6"/>
                <a:gd name="T5" fmla="*/ 0 h 2"/>
                <a:gd name="T6" fmla="*/ 0 w 6"/>
                <a:gd name="T7" fmla="*/ 2 h 2"/>
                <a:gd name="T8" fmla="*/ 4 w 6"/>
                <a:gd name="T9" fmla="*/ 1 h 2"/>
                <a:gd name="T10" fmla="*/ 5 w 6"/>
                <a:gd name="T11" fmla="*/ 1 h 2"/>
              </a:gdLst>
              <a:ahLst/>
              <a:cxnLst>
                <a:cxn ang="0">
                  <a:pos x="T0" y="T1"/>
                </a:cxn>
                <a:cxn ang="0">
                  <a:pos x="T2" y="T3"/>
                </a:cxn>
                <a:cxn ang="0">
                  <a:pos x="T4" y="T5"/>
                </a:cxn>
                <a:cxn ang="0">
                  <a:pos x="T6" y="T7"/>
                </a:cxn>
                <a:cxn ang="0">
                  <a:pos x="T8" y="T9"/>
                </a:cxn>
                <a:cxn ang="0">
                  <a:pos x="T10" y="T11"/>
                </a:cxn>
              </a:cxnLst>
              <a:rect l="0" t="0" r="r" b="b"/>
              <a:pathLst>
                <a:path w="6" h="2">
                  <a:moveTo>
                    <a:pt x="5" y="1"/>
                  </a:moveTo>
                  <a:cubicBezTo>
                    <a:pt x="5" y="1"/>
                    <a:pt x="6" y="0"/>
                    <a:pt x="5" y="0"/>
                  </a:cubicBezTo>
                  <a:cubicBezTo>
                    <a:pt x="4" y="0"/>
                    <a:pt x="3" y="0"/>
                    <a:pt x="2" y="0"/>
                  </a:cubicBezTo>
                  <a:cubicBezTo>
                    <a:pt x="1" y="1"/>
                    <a:pt x="1" y="1"/>
                    <a:pt x="0" y="2"/>
                  </a:cubicBezTo>
                  <a:cubicBezTo>
                    <a:pt x="1" y="2"/>
                    <a:pt x="3" y="1"/>
                    <a:pt x="4" y="1"/>
                  </a:cubicBezTo>
                  <a:cubicBezTo>
                    <a:pt x="4" y="1"/>
                    <a:pt x="4" y="1"/>
                    <a:pt x="5" y="1"/>
                  </a:cubicBezTo>
                  <a:close/>
                </a:path>
              </a:pathLst>
            </a:custGeom>
            <a:solidFill>
              <a:schemeClr val="bg1">
                <a:lumMod val="75000"/>
              </a:schemeClr>
            </a:solidFill>
            <a:ln w="3175">
              <a:noFill/>
            </a:ln>
          </p:spPr>
          <p:txBody>
            <a:bodyPr vert="horz" wrap="square" lIns="91440" tIns="45720" rIns="91440" bIns="45720" numCol="1" anchor="t" anchorCtr="0" compatLnSpc="1">
              <a:prstTxWarp prst="textNoShape">
                <a:avLst/>
              </a:prstTxWarp>
            </a:bodyPr>
            <a:lstStyle/>
            <a:p>
              <a:endParaRPr lang="en-GB"/>
            </a:p>
          </p:txBody>
        </p:sp>
        <p:sp>
          <p:nvSpPr>
            <p:cNvPr id="4954" name="Freeform 2977">
              <a:extLst>
                <a:ext uri="{FF2B5EF4-FFF2-40B4-BE49-F238E27FC236}">
                  <a16:creationId xmlns:a16="http://schemas.microsoft.com/office/drawing/2014/main" id="{5A2ED420-1458-0249-5236-0FF5256A3795}"/>
                </a:ext>
              </a:extLst>
            </p:cNvPr>
            <p:cNvSpPr>
              <a:spLocks/>
            </p:cNvSpPr>
            <p:nvPr/>
          </p:nvSpPr>
          <p:spPr bwMode="auto">
            <a:xfrm>
              <a:off x="6363909" y="2488000"/>
              <a:ext cx="11013" cy="13998"/>
            </a:xfrm>
            <a:custGeom>
              <a:avLst/>
              <a:gdLst>
                <a:gd name="T0" fmla="*/ 1 w 3"/>
                <a:gd name="T1" fmla="*/ 4 h 4"/>
                <a:gd name="T2" fmla="*/ 2 w 3"/>
                <a:gd name="T3" fmla="*/ 3 h 4"/>
                <a:gd name="T4" fmla="*/ 3 w 3"/>
                <a:gd name="T5" fmla="*/ 0 h 4"/>
                <a:gd name="T6" fmla="*/ 3 w 3"/>
                <a:gd name="T7" fmla="*/ 0 h 4"/>
                <a:gd name="T8" fmla="*/ 2 w 3"/>
                <a:gd name="T9" fmla="*/ 2 h 4"/>
                <a:gd name="T10" fmla="*/ 1 w 3"/>
                <a:gd name="T11" fmla="*/ 3 h 4"/>
                <a:gd name="T12" fmla="*/ 1 w 3"/>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3" h="4">
                  <a:moveTo>
                    <a:pt x="1" y="4"/>
                  </a:moveTo>
                  <a:cubicBezTo>
                    <a:pt x="1" y="3"/>
                    <a:pt x="1" y="4"/>
                    <a:pt x="2" y="3"/>
                  </a:cubicBezTo>
                  <a:cubicBezTo>
                    <a:pt x="3" y="2"/>
                    <a:pt x="3" y="1"/>
                    <a:pt x="3" y="0"/>
                  </a:cubicBezTo>
                  <a:cubicBezTo>
                    <a:pt x="3" y="0"/>
                    <a:pt x="3" y="0"/>
                    <a:pt x="3" y="0"/>
                  </a:cubicBezTo>
                  <a:cubicBezTo>
                    <a:pt x="3" y="1"/>
                    <a:pt x="3" y="2"/>
                    <a:pt x="2" y="2"/>
                  </a:cubicBezTo>
                  <a:cubicBezTo>
                    <a:pt x="2" y="3"/>
                    <a:pt x="2" y="3"/>
                    <a:pt x="1" y="3"/>
                  </a:cubicBezTo>
                  <a:cubicBezTo>
                    <a:pt x="0" y="4"/>
                    <a:pt x="0" y="4"/>
                    <a:pt x="1" y="4"/>
                  </a:cubicBezTo>
                  <a:close/>
                </a:path>
              </a:pathLst>
            </a:custGeom>
            <a:solidFill>
              <a:schemeClr val="bg1">
                <a:lumMod val="75000"/>
              </a:schemeClr>
            </a:solidFill>
            <a:ln w="3175">
              <a:noFill/>
            </a:ln>
          </p:spPr>
          <p:txBody>
            <a:bodyPr vert="horz" wrap="square" lIns="91440" tIns="45720" rIns="91440" bIns="45720" numCol="1" anchor="t" anchorCtr="0" compatLnSpc="1">
              <a:prstTxWarp prst="textNoShape">
                <a:avLst/>
              </a:prstTxWarp>
            </a:bodyPr>
            <a:lstStyle/>
            <a:p>
              <a:endParaRPr lang="en-GB"/>
            </a:p>
          </p:txBody>
        </p:sp>
        <p:sp>
          <p:nvSpPr>
            <p:cNvPr id="4955" name="Freeform 2978">
              <a:extLst>
                <a:ext uri="{FF2B5EF4-FFF2-40B4-BE49-F238E27FC236}">
                  <a16:creationId xmlns:a16="http://schemas.microsoft.com/office/drawing/2014/main" id="{B25265F5-1C15-0E6E-4247-93EBDBB2FCCB}"/>
                </a:ext>
              </a:extLst>
            </p:cNvPr>
            <p:cNvSpPr>
              <a:spLocks/>
            </p:cNvSpPr>
            <p:nvPr/>
          </p:nvSpPr>
          <p:spPr bwMode="auto">
            <a:xfrm>
              <a:off x="6318023" y="2468002"/>
              <a:ext cx="56900" cy="43996"/>
            </a:xfrm>
            <a:custGeom>
              <a:avLst/>
              <a:gdLst>
                <a:gd name="T0" fmla="*/ 13 w 17"/>
                <a:gd name="T1" fmla="*/ 9 h 12"/>
                <a:gd name="T2" fmla="*/ 14 w 17"/>
                <a:gd name="T3" fmla="*/ 8 h 12"/>
                <a:gd name="T4" fmla="*/ 15 w 17"/>
                <a:gd name="T5" fmla="*/ 7 h 12"/>
                <a:gd name="T6" fmla="*/ 17 w 17"/>
                <a:gd name="T7" fmla="*/ 5 h 12"/>
                <a:gd name="T8" fmla="*/ 15 w 17"/>
                <a:gd name="T9" fmla="*/ 3 h 12"/>
                <a:gd name="T10" fmla="*/ 16 w 17"/>
                <a:gd name="T11" fmla="*/ 5 h 12"/>
                <a:gd name="T12" fmla="*/ 14 w 17"/>
                <a:gd name="T13" fmla="*/ 3 h 12"/>
                <a:gd name="T14" fmla="*/ 9 w 17"/>
                <a:gd name="T15" fmla="*/ 1 h 12"/>
                <a:gd name="T16" fmla="*/ 6 w 17"/>
                <a:gd name="T17" fmla="*/ 1 h 12"/>
                <a:gd name="T18" fmla="*/ 2 w 17"/>
                <a:gd name="T19" fmla="*/ 3 h 12"/>
                <a:gd name="T20" fmla="*/ 0 w 17"/>
                <a:gd name="T21" fmla="*/ 6 h 12"/>
                <a:gd name="T22" fmla="*/ 3 w 17"/>
                <a:gd name="T23" fmla="*/ 12 h 12"/>
                <a:gd name="T24" fmla="*/ 1 w 17"/>
                <a:gd name="T25" fmla="*/ 10 h 12"/>
                <a:gd name="T26" fmla="*/ 2 w 17"/>
                <a:gd name="T27" fmla="*/ 10 h 12"/>
                <a:gd name="T28" fmla="*/ 3 w 17"/>
                <a:gd name="T29" fmla="*/ 11 h 12"/>
                <a:gd name="T30" fmla="*/ 3 w 17"/>
                <a:gd name="T31" fmla="*/ 11 h 12"/>
                <a:gd name="T32" fmla="*/ 6 w 17"/>
                <a:gd name="T33" fmla="*/ 11 h 12"/>
                <a:gd name="T34" fmla="*/ 11 w 17"/>
                <a:gd name="T35" fmla="*/ 10 h 12"/>
                <a:gd name="T36" fmla="*/ 13 w 17"/>
                <a:gd name="T37" fmla="*/ 9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7" h="12">
                  <a:moveTo>
                    <a:pt x="13" y="9"/>
                  </a:moveTo>
                  <a:cubicBezTo>
                    <a:pt x="13" y="8"/>
                    <a:pt x="13" y="8"/>
                    <a:pt x="14" y="8"/>
                  </a:cubicBezTo>
                  <a:cubicBezTo>
                    <a:pt x="14" y="8"/>
                    <a:pt x="14" y="6"/>
                    <a:pt x="15" y="7"/>
                  </a:cubicBezTo>
                  <a:cubicBezTo>
                    <a:pt x="15" y="7"/>
                    <a:pt x="17" y="5"/>
                    <a:pt x="17" y="5"/>
                  </a:cubicBezTo>
                  <a:cubicBezTo>
                    <a:pt x="17" y="4"/>
                    <a:pt x="16" y="4"/>
                    <a:pt x="15" y="3"/>
                  </a:cubicBezTo>
                  <a:cubicBezTo>
                    <a:pt x="16" y="4"/>
                    <a:pt x="15" y="5"/>
                    <a:pt x="16" y="5"/>
                  </a:cubicBezTo>
                  <a:cubicBezTo>
                    <a:pt x="15" y="5"/>
                    <a:pt x="15" y="3"/>
                    <a:pt x="14" y="3"/>
                  </a:cubicBezTo>
                  <a:cubicBezTo>
                    <a:pt x="13" y="2"/>
                    <a:pt x="11" y="2"/>
                    <a:pt x="9" y="1"/>
                  </a:cubicBezTo>
                  <a:cubicBezTo>
                    <a:pt x="10" y="1"/>
                    <a:pt x="8" y="0"/>
                    <a:pt x="6" y="1"/>
                  </a:cubicBezTo>
                  <a:cubicBezTo>
                    <a:pt x="5" y="1"/>
                    <a:pt x="3" y="1"/>
                    <a:pt x="2" y="3"/>
                  </a:cubicBezTo>
                  <a:cubicBezTo>
                    <a:pt x="1" y="4"/>
                    <a:pt x="0" y="6"/>
                    <a:pt x="0" y="6"/>
                  </a:cubicBezTo>
                  <a:cubicBezTo>
                    <a:pt x="0" y="8"/>
                    <a:pt x="0" y="11"/>
                    <a:pt x="3" y="12"/>
                  </a:cubicBezTo>
                  <a:cubicBezTo>
                    <a:pt x="3" y="12"/>
                    <a:pt x="1" y="11"/>
                    <a:pt x="1" y="10"/>
                  </a:cubicBezTo>
                  <a:cubicBezTo>
                    <a:pt x="1" y="9"/>
                    <a:pt x="1" y="10"/>
                    <a:pt x="2" y="10"/>
                  </a:cubicBezTo>
                  <a:cubicBezTo>
                    <a:pt x="2" y="10"/>
                    <a:pt x="4" y="11"/>
                    <a:pt x="3" y="11"/>
                  </a:cubicBezTo>
                  <a:cubicBezTo>
                    <a:pt x="3" y="11"/>
                    <a:pt x="3" y="11"/>
                    <a:pt x="3" y="11"/>
                  </a:cubicBezTo>
                  <a:cubicBezTo>
                    <a:pt x="3" y="12"/>
                    <a:pt x="4" y="12"/>
                    <a:pt x="6" y="11"/>
                  </a:cubicBezTo>
                  <a:cubicBezTo>
                    <a:pt x="8" y="11"/>
                    <a:pt x="10" y="10"/>
                    <a:pt x="11" y="10"/>
                  </a:cubicBezTo>
                  <a:cubicBezTo>
                    <a:pt x="13" y="10"/>
                    <a:pt x="12" y="9"/>
                    <a:pt x="13" y="9"/>
                  </a:cubicBezTo>
                  <a:close/>
                </a:path>
              </a:pathLst>
            </a:custGeom>
            <a:solidFill>
              <a:schemeClr val="bg1">
                <a:lumMod val="75000"/>
              </a:schemeClr>
            </a:solidFill>
            <a:ln w="3175">
              <a:noFill/>
            </a:ln>
          </p:spPr>
          <p:txBody>
            <a:bodyPr vert="horz" wrap="square" lIns="91440" tIns="45720" rIns="91440" bIns="45720" numCol="1" anchor="t" anchorCtr="0" compatLnSpc="1">
              <a:prstTxWarp prst="textNoShape">
                <a:avLst/>
              </a:prstTxWarp>
            </a:bodyPr>
            <a:lstStyle/>
            <a:p>
              <a:endParaRPr lang="en-GB"/>
            </a:p>
          </p:txBody>
        </p:sp>
        <p:sp>
          <p:nvSpPr>
            <p:cNvPr id="4956" name="Freeform 2979">
              <a:extLst>
                <a:ext uri="{FF2B5EF4-FFF2-40B4-BE49-F238E27FC236}">
                  <a16:creationId xmlns:a16="http://schemas.microsoft.com/office/drawing/2014/main" id="{87AA603F-77E0-0152-8123-18BC73BE91DC}"/>
                </a:ext>
              </a:extLst>
            </p:cNvPr>
            <p:cNvSpPr>
              <a:spLocks/>
            </p:cNvSpPr>
            <p:nvPr/>
          </p:nvSpPr>
          <p:spPr bwMode="auto">
            <a:xfrm>
              <a:off x="6264794" y="2525995"/>
              <a:ext cx="3671" cy="4000"/>
            </a:xfrm>
            <a:custGeom>
              <a:avLst/>
              <a:gdLst>
                <a:gd name="T0" fmla="*/ 1 w 1"/>
                <a:gd name="T1" fmla="*/ 0 h 1"/>
                <a:gd name="T2" fmla="*/ 1 w 1"/>
                <a:gd name="T3" fmla="*/ 0 h 1"/>
                <a:gd name="T4" fmla="*/ 1 w 1"/>
                <a:gd name="T5" fmla="*/ 0 h 1"/>
              </a:gdLst>
              <a:ahLst/>
              <a:cxnLst>
                <a:cxn ang="0">
                  <a:pos x="T0" y="T1"/>
                </a:cxn>
                <a:cxn ang="0">
                  <a:pos x="T2" y="T3"/>
                </a:cxn>
                <a:cxn ang="0">
                  <a:pos x="T4" y="T5"/>
                </a:cxn>
              </a:cxnLst>
              <a:rect l="0" t="0" r="r" b="b"/>
              <a:pathLst>
                <a:path w="1" h="1">
                  <a:moveTo>
                    <a:pt x="1" y="0"/>
                  </a:moveTo>
                  <a:cubicBezTo>
                    <a:pt x="1" y="1"/>
                    <a:pt x="1" y="0"/>
                    <a:pt x="1" y="0"/>
                  </a:cubicBezTo>
                  <a:cubicBezTo>
                    <a:pt x="0" y="0"/>
                    <a:pt x="0" y="0"/>
                    <a:pt x="1" y="0"/>
                  </a:cubicBezTo>
                  <a:close/>
                </a:path>
              </a:pathLst>
            </a:custGeom>
            <a:solidFill>
              <a:schemeClr val="bg1">
                <a:lumMod val="75000"/>
              </a:schemeClr>
            </a:solidFill>
            <a:ln w="3175">
              <a:noFill/>
            </a:ln>
          </p:spPr>
          <p:txBody>
            <a:bodyPr vert="horz" wrap="square" lIns="91440" tIns="45720" rIns="91440" bIns="45720" numCol="1" anchor="t" anchorCtr="0" compatLnSpc="1">
              <a:prstTxWarp prst="textNoShape">
                <a:avLst/>
              </a:prstTxWarp>
            </a:bodyPr>
            <a:lstStyle/>
            <a:p>
              <a:endParaRPr lang="en-GB"/>
            </a:p>
          </p:txBody>
        </p:sp>
        <p:sp>
          <p:nvSpPr>
            <p:cNvPr id="4957" name="Freeform 2980">
              <a:extLst>
                <a:ext uri="{FF2B5EF4-FFF2-40B4-BE49-F238E27FC236}">
                  <a16:creationId xmlns:a16="http://schemas.microsoft.com/office/drawing/2014/main" id="{01D1CA01-D29D-733E-CC9B-3D30823B36E8}"/>
                </a:ext>
              </a:extLst>
            </p:cNvPr>
            <p:cNvSpPr>
              <a:spLocks/>
            </p:cNvSpPr>
            <p:nvPr/>
          </p:nvSpPr>
          <p:spPr bwMode="auto">
            <a:xfrm>
              <a:off x="6330871" y="2511997"/>
              <a:ext cx="16520" cy="0"/>
            </a:xfrm>
            <a:custGeom>
              <a:avLst/>
              <a:gdLst>
                <a:gd name="T0" fmla="*/ 1 w 5"/>
                <a:gd name="T1" fmla="*/ 2 w 5"/>
                <a:gd name="T2" fmla="*/ 4 w 5"/>
                <a:gd name="T3" fmla="*/ 4 w 5"/>
                <a:gd name="T4" fmla="*/ 1 w 5"/>
              </a:gdLst>
              <a:ahLst/>
              <a:cxnLst>
                <a:cxn ang="0">
                  <a:pos x="T0" y="0"/>
                </a:cxn>
                <a:cxn ang="0">
                  <a:pos x="T1" y="0"/>
                </a:cxn>
                <a:cxn ang="0">
                  <a:pos x="T2" y="0"/>
                </a:cxn>
                <a:cxn ang="0">
                  <a:pos x="T3" y="0"/>
                </a:cxn>
                <a:cxn ang="0">
                  <a:pos x="T4" y="0"/>
                </a:cxn>
              </a:cxnLst>
              <a:rect l="0" t="0" r="r" b="b"/>
              <a:pathLst>
                <a:path w="5">
                  <a:moveTo>
                    <a:pt x="1" y="0"/>
                  </a:moveTo>
                  <a:cubicBezTo>
                    <a:pt x="0" y="0"/>
                    <a:pt x="1" y="0"/>
                    <a:pt x="2" y="0"/>
                  </a:cubicBezTo>
                  <a:cubicBezTo>
                    <a:pt x="2" y="0"/>
                    <a:pt x="3" y="0"/>
                    <a:pt x="4" y="0"/>
                  </a:cubicBezTo>
                  <a:cubicBezTo>
                    <a:pt x="5" y="0"/>
                    <a:pt x="4" y="0"/>
                    <a:pt x="4" y="0"/>
                  </a:cubicBezTo>
                  <a:cubicBezTo>
                    <a:pt x="3" y="0"/>
                    <a:pt x="3" y="0"/>
                    <a:pt x="1" y="0"/>
                  </a:cubicBezTo>
                  <a:close/>
                </a:path>
              </a:pathLst>
            </a:custGeom>
            <a:solidFill>
              <a:schemeClr val="bg1">
                <a:lumMod val="75000"/>
              </a:schemeClr>
            </a:solidFill>
            <a:ln w="3175">
              <a:noFill/>
            </a:ln>
          </p:spPr>
          <p:txBody>
            <a:bodyPr vert="horz" wrap="square" lIns="91440" tIns="45720" rIns="91440" bIns="45720" numCol="1" anchor="t" anchorCtr="0" compatLnSpc="1">
              <a:prstTxWarp prst="textNoShape">
                <a:avLst/>
              </a:prstTxWarp>
            </a:bodyPr>
            <a:lstStyle/>
            <a:p>
              <a:endParaRPr lang="en-GB"/>
            </a:p>
          </p:txBody>
        </p:sp>
        <p:sp>
          <p:nvSpPr>
            <p:cNvPr id="4958" name="Freeform 2981">
              <a:extLst>
                <a:ext uri="{FF2B5EF4-FFF2-40B4-BE49-F238E27FC236}">
                  <a16:creationId xmlns:a16="http://schemas.microsoft.com/office/drawing/2014/main" id="{65A5FDDC-E972-045F-A9CC-9A75550217AF}"/>
                </a:ext>
              </a:extLst>
            </p:cNvPr>
            <p:cNvSpPr>
              <a:spLocks/>
            </p:cNvSpPr>
            <p:nvPr/>
          </p:nvSpPr>
          <p:spPr bwMode="auto">
            <a:xfrm>
              <a:off x="6347390" y="2507998"/>
              <a:ext cx="11013" cy="4000"/>
            </a:xfrm>
            <a:custGeom>
              <a:avLst/>
              <a:gdLst>
                <a:gd name="T0" fmla="*/ 2 w 3"/>
                <a:gd name="T1" fmla="*/ 1 h 1"/>
                <a:gd name="T2" fmla="*/ 2 w 3"/>
                <a:gd name="T3" fmla="*/ 1 h 1"/>
                <a:gd name="T4" fmla="*/ 2 w 3"/>
                <a:gd name="T5" fmla="*/ 1 h 1"/>
              </a:gdLst>
              <a:ahLst/>
              <a:cxnLst>
                <a:cxn ang="0">
                  <a:pos x="T0" y="T1"/>
                </a:cxn>
                <a:cxn ang="0">
                  <a:pos x="T2" y="T3"/>
                </a:cxn>
                <a:cxn ang="0">
                  <a:pos x="T4" y="T5"/>
                </a:cxn>
              </a:cxnLst>
              <a:rect l="0" t="0" r="r" b="b"/>
              <a:pathLst>
                <a:path w="3" h="1">
                  <a:moveTo>
                    <a:pt x="2" y="1"/>
                  </a:moveTo>
                  <a:cubicBezTo>
                    <a:pt x="0" y="1"/>
                    <a:pt x="1" y="1"/>
                    <a:pt x="2" y="1"/>
                  </a:cubicBezTo>
                  <a:cubicBezTo>
                    <a:pt x="3" y="1"/>
                    <a:pt x="3" y="0"/>
                    <a:pt x="2" y="1"/>
                  </a:cubicBezTo>
                  <a:close/>
                </a:path>
              </a:pathLst>
            </a:custGeom>
            <a:solidFill>
              <a:schemeClr val="bg1">
                <a:lumMod val="75000"/>
              </a:schemeClr>
            </a:solidFill>
            <a:ln w="3175">
              <a:noFill/>
            </a:ln>
          </p:spPr>
          <p:txBody>
            <a:bodyPr vert="horz" wrap="square" lIns="91440" tIns="45720" rIns="91440" bIns="45720" numCol="1" anchor="t" anchorCtr="0" compatLnSpc="1">
              <a:prstTxWarp prst="textNoShape">
                <a:avLst/>
              </a:prstTxWarp>
            </a:bodyPr>
            <a:lstStyle/>
            <a:p>
              <a:endParaRPr lang="en-GB"/>
            </a:p>
          </p:txBody>
        </p:sp>
        <p:sp>
          <p:nvSpPr>
            <p:cNvPr id="4959" name="Freeform 2983">
              <a:extLst>
                <a:ext uri="{FF2B5EF4-FFF2-40B4-BE49-F238E27FC236}">
                  <a16:creationId xmlns:a16="http://schemas.microsoft.com/office/drawing/2014/main" id="{307350DA-2D7F-BFC5-5791-C0637372FEFA}"/>
                </a:ext>
              </a:extLst>
            </p:cNvPr>
            <p:cNvSpPr>
              <a:spLocks/>
            </p:cNvSpPr>
            <p:nvPr/>
          </p:nvSpPr>
          <p:spPr bwMode="auto">
            <a:xfrm>
              <a:off x="6486885" y="2493999"/>
              <a:ext cx="3671" cy="4000"/>
            </a:xfrm>
            <a:custGeom>
              <a:avLst/>
              <a:gdLst>
                <a:gd name="T0" fmla="*/ 1 w 1"/>
                <a:gd name="T1" fmla="*/ 1 h 1"/>
                <a:gd name="T2" fmla="*/ 1 w 1"/>
                <a:gd name="T3" fmla="*/ 1 h 1"/>
                <a:gd name="T4" fmla="*/ 1 w 1"/>
                <a:gd name="T5" fmla="*/ 1 h 1"/>
              </a:gdLst>
              <a:ahLst/>
              <a:cxnLst>
                <a:cxn ang="0">
                  <a:pos x="T0" y="T1"/>
                </a:cxn>
                <a:cxn ang="0">
                  <a:pos x="T2" y="T3"/>
                </a:cxn>
                <a:cxn ang="0">
                  <a:pos x="T4" y="T5"/>
                </a:cxn>
              </a:cxnLst>
              <a:rect l="0" t="0" r="r" b="b"/>
              <a:pathLst>
                <a:path w="1" h="1">
                  <a:moveTo>
                    <a:pt x="1" y="1"/>
                  </a:moveTo>
                  <a:cubicBezTo>
                    <a:pt x="1" y="1"/>
                    <a:pt x="1" y="1"/>
                    <a:pt x="1" y="1"/>
                  </a:cubicBezTo>
                  <a:cubicBezTo>
                    <a:pt x="0" y="0"/>
                    <a:pt x="0" y="1"/>
                    <a:pt x="1" y="1"/>
                  </a:cubicBezTo>
                  <a:close/>
                </a:path>
              </a:pathLst>
            </a:custGeom>
            <a:solidFill>
              <a:schemeClr val="bg1">
                <a:lumMod val="75000"/>
              </a:schemeClr>
            </a:solidFill>
            <a:ln w="3175">
              <a:noFill/>
            </a:ln>
          </p:spPr>
          <p:txBody>
            <a:bodyPr vert="horz" wrap="square" lIns="91440" tIns="45720" rIns="91440" bIns="45720" numCol="1" anchor="t" anchorCtr="0" compatLnSpc="1">
              <a:prstTxWarp prst="textNoShape">
                <a:avLst/>
              </a:prstTxWarp>
            </a:bodyPr>
            <a:lstStyle/>
            <a:p>
              <a:endParaRPr lang="en-GB"/>
            </a:p>
          </p:txBody>
        </p:sp>
        <p:sp>
          <p:nvSpPr>
            <p:cNvPr id="4960" name="Freeform 2985">
              <a:extLst>
                <a:ext uri="{FF2B5EF4-FFF2-40B4-BE49-F238E27FC236}">
                  <a16:creationId xmlns:a16="http://schemas.microsoft.com/office/drawing/2014/main" id="{F8D3FA28-D2AC-2202-2664-8BE1FE4F3123}"/>
                </a:ext>
              </a:extLst>
            </p:cNvPr>
            <p:cNvSpPr>
              <a:spLocks/>
            </p:cNvSpPr>
            <p:nvPr/>
          </p:nvSpPr>
          <p:spPr bwMode="auto">
            <a:xfrm>
              <a:off x="6259288" y="2523996"/>
              <a:ext cx="5507" cy="1999"/>
            </a:xfrm>
            <a:custGeom>
              <a:avLst/>
              <a:gdLst>
                <a:gd name="T0" fmla="*/ 1 w 2"/>
                <a:gd name="T1" fmla="*/ 1 h 1"/>
                <a:gd name="T2" fmla="*/ 1 w 2"/>
                <a:gd name="T3" fmla="*/ 0 h 1"/>
                <a:gd name="T4" fmla="*/ 1 w 2"/>
                <a:gd name="T5" fmla="*/ 1 h 1"/>
              </a:gdLst>
              <a:ahLst/>
              <a:cxnLst>
                <a:cxn ang="0">
                  <a:pos x="T0" y="T1"/>
                </a:cxn>
                <a:cxn ang="0">
                  <a:pos x="T2" y="T3"/>
                </a:cxn>
                <a:cxn ang="0">
                  <a:pos x="T4" y="T5"/>
                </a:cxn>
              </a:cxnLst>
              <a:rect l="0" t="0" r="r" b="b"/>
              <a:pathLst>
                <a:path w="2" h="1">
                  <a:moveTo>
                    <a:pt x="1" y="1"/>
                  </a:moveTo>
                  <a:cubicBezTo>
                    <a:pt x="2" y="1"/>
                    <a:pt x="2" y="0"/>
                    <a:pt x="1" y="0"/>
                  </a:cubicBezTo>
                  <a:cubicBezTo>
                    <a:pt x="0" y="0"/>
                    <a:pt x="1" y="0"/>
                    <a:pt x="1" y="1"/>
                  </a:cubicBezTo>
                  <a:close/>
                </a:path>
              </a:pathLst>
            </a:custGeom>
            <a:solidFill>
              <a:schemeClr val="bg1">
                <a:lumMod val="75000"/>
              </a:schemeClr>
            </a:solidFill>
            <a:ln w="3175">
              <a:noFill/>
            </a:ln>
          </p:spPr>
          <p:txBody>
            <a:bodyPr vert="horz" wrap="square" lIns="91440" tIns="45720" rIns="91440" bIns="45720" numCol="1" anchor="t" anchorCtr="0" compatLnSpc="1">
              <a:prstTxWarp prst="textNoShape">
                <a:avLst/>
              </a:prstTxWarp>
            </a:bodyPr>
            <a:lstStyle/>
            <a:p>
              <a:endParaRPr lang="en-GB"/>
            </a:p>
          </p:txBody>
        </p:sp>
        <p:sp>
          <p:nvSpPr>
            <p:cNvPr id="4961" name="Freeform 2988">
              <a:extLst>
                <a:ext uri="{FF2B5EF4-FFF2-40B4-BE49-F238E27FC236}">
                  <a16:creationId xmlns:a16="http://schemas.microsoft.com/office/drawing/2014/main" id="{21783745-3833-D865-D9C5-AE1A1EFE4BA3}"/>
                </a:ext>
              </a:extLst>
            </p:cNvPr>
            <p:cNvSpPr>
              <a:spLocks/>
            </p:cNvSpPr>
            <p:nvPr/>
          </p:nvSpPr>
          <p:spPr bwMode="auto">
            <a:xfrm>
              <a:off x="6497898" y="2497998"/>
              <a:ext cx="1836" cy="4000"/>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0"/>
                    <a:pt x="0" y="0"/>
                    <a:pt x="0" y="0"/>
                  </a:cubicBezTo>
                  <a:cubicBezTo>
                    <a:pt x="0" y="1"/>
                    <a:pt x="0" y="1"/>
                    <a:pt x="1" y="1"/>
                  </a:cubicBezTo>
                  <a:close/>
                </a:path>
              </a:pathLst>
            </a:custGeom>
            <a:solidFill>
              <a:schemeClr val="bg1">
                <a:lumMod val="75000"/>
              </a:schemeClr>
            </a:solidFill>
            <a:ln w="3175">
              <a:noFill/>
            </a:ln>
          </p:spPr>
          <p:txBody>
            <a:bodyPr vert="horz" wrap="square" lIns="91440" tIns="45720" rIns="91440" bIns="45720" numCol="1" anchor="t" anchorCtr="0" compatLnSpc="1">
              <a:prstTxWarp prst="textNoShape">
                <a:avLst/>
              </a:prstTxWarp>
            </a:bodyPr>
            <a:lstStyle/>
            <a:p>
              <a:endParaRPr lang="en-GB"/>
            </a:p>
          </p:txBody>
        </p:sp>
        <p:sp>
          <p:nvSpPr>
            <p:cNvPr id="4962" name="Freeform 2989">
              <a:extLst>
                <a:ext uri="{FF2B5EF4-FFF2-40B4-BE49-F238E27FC236}">
                  <a16:creationId xmlns:a16="http://schemas.microsoft.com/office/drawing/2014/main" id="{3D6E9EA1-3553-1551-60F1-ECF73247EA21}"/>
                </a:ext>
              </a:extLst>
            </p:cNvPr>
            <p:cNvSpPr>
              <a:spLocks/>
            </p:cNvSpPr>
            <p:nvPr/>
          </p:nvSpPr>
          <p:spPr bwMode="auto">
            <a:xfrm>
              <a:off x="6507074" y="2497998"/>
              <a:ext cx="9178" cy="4000"/>
            </a:xfrm>
            <a:custGeom>
              <a:avLst/>
              <a:gdLst>
                <a:gd name="T0" fmla="*/ 0 w 3"/>
                <a:gd name="T1" fmla="*/ 0 h 1"/>
                <a:gd name="T2" fmla="*/ 2 w 3"/>
                <a:gd name="T3" fmla="*/ 1 h 1"/>
                <a:gd name="T4" fmla="*/ 0 w 3"/>
                <a:gd name="T5" fmla="*/ 0 h 1"/>
              </a:gdLst>
              <a:ahLst/>
              <a:cxnLst>
                <a:cxn ang="0">
                  <a:pos x="T0" y="T1"/>
                </a:cxn>
                <a:cxn ang="0">
                  <a:pos x="T2" y="T3"/>
                </a:cxn>
                <a:cxn ang="0">
                  <a:pos x="T4" y="T5"/>
                </a:cxn>
              </a:cxnLst>
              <a:rect l="0" t="0" r="r" b="b"/>
              <a:pathLst>
                <a:path w="3" h="1">
                  <a:moveTo>
                    <a:pt x="0" y="0"/>
                  </a:moveTo>
                  <a:cubicBezTo>
                    <a:pt x="1" y="1"/>
                    <a:pt x="2" y="1"/>
                    <a:pt x="2" y="1"/>
                  </a:cubicBezTo>
                  <a:cubicBezTo>
                    <a:pt x="3" y="1"/>
                    <a:pt x="1" y="0"/>
                    <a:pt x="0" y="0"/>
                  </a:cubicBezTo>
                  <a:close/>
                </a:path>
              </a:pathLst>
            </a:custGeom>
            <a:solidFill>
              <a:schemeClr val="bg1">
                <a:lumMod val="75000"/>
              </a:schemeClr>
            </a:solidFill>
            <a:ln w="3175">
              <a:noFill/>
            </a:ln>
          </p:spPr>
          <p:txBody>
            <a:bodyPr vert="horz" wrap="square" lIns="91440" tIns="45720" rIns="91440" bIns="45720" numCol="1" anchor="t" anchorCtr="0" compatLnSpc="1">
              <a:prstTxWarp prst="textNoShape">
                <a:avLst/>
              </a:prstTxWarp>
            </a:bodyPr>
            <a:lstStyle/>
            <a:p>
              <a:endParaRPr lang="en-GB"/>
            </a:p>
          </p:txBody>
        </p:sp>
        <p:sp>
          <p:nvSpPr>
            <p:cNvPr id="4963" name="Freeform 2990">
              <a:extLst>
                <a:ext uri="{FF2B5EF4-FFF2-40B4-BE49-F238E27FC236}">
                  <a16:creationId xmlns:a16="http://schemas.microsoft.com/office/drawing/2014/main" id="{5B8C64E2-D016-788E-E58F-58E772A172A6}"/>
                </a:ext>
              </a:extLst>
            </p:cNvPr>
            <p:cNvSpPr>
              <a:spLocks/>
            </p:cNvSpPr>
            <p:nvPr/>
          </p:nvSpPr>
          <p:spPr bwMode="auto">
            <a:xfrm>
              <a:off x="6466694" y="2525995"/>
              <a:ext cx="7342" cy="7999"/>
            </a:xfrm>
            <a:custGeom>
              <a:avLst/>
              <a:gdLst>
                <a:gd name="T0" fmla="*/ 1 w 2"/>
                <a:gd name="T1" fmla="*/ 1 h 2"/>
                <a:gd name="T2" fmla="*/ 0 w 2"/>
                <a:gd name="T3" fmla="*/ 1 h 2"/>
                <a:gd name="T4" fmla="*/ 1 w 2"/>
                <a:gd name="T5" fmla="*/ 1 h 2"/>
                <a:gd name="T6" fmla="*/ 1 w 2"/>
                <a:gd name="T7" fmla="*/ 1 h 2"/>
              </a:gdLst>
              <a:ahLst/>
              <a:cxnLst>
                <a:cxn ang="0">
                  <a:pos x="T0" y="T1"/>
                </a:cxn>
                <a:cxn ang="0">
                  <a:pos x="T2" y="T3"/>
                </a:cxn>
                <a:cxn ang="0">
                  <a:pos x="T4" y="T5"/>
                </a:cxn>
                <a:cxn ang="0">
                  <a:pos x="T6" y="T7"/>
                </a:cxn>
              </a:cxnLst>
              <a:rect l="0" t="0" r="r" b="b"/>
              <a:pathLst>
                <a:path w="2" h="2">
                  <a:moveTo>
                    <a:pt x="1" y="1"/>
                  </a:moveTo>
                  <a:cubicBezTo>
                    <a:pt x="0" y="1"/>
                    <a:pt x="0" y="1"/>
                    <a:pt x="0" y="1"/>
                  </a:cubicBezTo>
                  <a:cubicBezTo>
                    <a:pt x="1" y="2"/>
                    <a:pt x="1" y="2"/>
                    <a:pt x="1" y="1"/>
                  </a:cubicBezTo>
                  <a:cubicBezTo>
                    <a:pt x="2" y="1"/>
                    <a:pt x="1" y="0"/>
                    <a:pt x="1" y="1"/>
                  </a:cubicBezTo>
                  <a:close/>
                </a:path>
              </a:pathLst>
            </a:custGeom>
            <a:solidFill>
              <a:schemeClr val="bg1">
                <a:lumMod val="75000"/>
              </a:schemeClr>
            </a:solidFill>
            <a:ln w="3175">
              <a:noFill/>
            </a:ln>
          </p:spPr>
          <p:txBody>
            <a:bodyPr vert="horz" wrap="square" lIns="91440" tIns="45720" rIns="91440" bIns="45720" numCol="1" anchor="t" anchorCtr="0" compatLnSpc="1">
              <a:prstTxWarp prst="textNoShape">
                <a:avLst/>
              </a:prstTxWarp>
            </a:bodyPr>
            <a:lstStyle/>
            <a:p>
              <a:endParaRPr lang="en-GB"/>
            </a:p>
          </p:txBody>
        </p:sp>
        <p:sp>
          <p:nvSpPr>
            <p:cNvPr id="4964" name="Freeform 2995">
              <a:extLst>
                <a:ext uri="{FF2B5EF4-FFF2-40B4-BE49-F238E27FC236}">
                  <a16:creationId xmlns:a16="http://schemas.microsoft.com/office/drawing/2014/main" id="{A401D822-83E0-2E71-A086-96E5258715A6}"/>
                </a:ext>
              </a:extLst>
            </p:cNvPr>
            <p:cNvSpPr>
              <a:spLocks/>
            </p:cNvSpPr>
            <p:nvPr/>
          </p:nvSpPr>
          <p:spPr bwMode="auto">
            <a:xfrm>
              <a:off x="6474036" y="2529995"/>
              <a:ext cx="9178" cy="4000"/>
            </a:xfrm>
            <a:custGeom>
              <a:avLst/>
              <a:gdLst>
                <a:gd name="T0" fmla="*/ 2 w 3"/>
                <a:gd name="T1" fmla="*/ 0 h 1"/>
                <a:gd name="T2" fmla="*/ 1 w 3"/>
                <a:gd name="T3" fmla="*/ 1 h 1"/>
                <a:gd name="T4" fmla="*/ 2 w 3"/>
                <a:gd name="T5" fmla="*/ 1 h 1"/>
                <a:gd name="T6" fmla="*/ 2 w 3"/>
                <a:gd name="T7" fmla="*/ 0 h 1"/>
                <a:gd name="T8" fmla="*/ 2 w 3"/>
                <a:gd name="T9" fmla="*/ 0 h 1"/>
              </a:gdLst>
              <a:ahLst/>
              <a:cxnLst>
                <a:cxn ang="0">
                  <a:pos x="T0" y="T1"/>
                </a:cxn>
                <a:cxn ang="0">
                  <a:pos x="T2" y="T3"/>
                </a:cxn>
                <a:cxn ang="0">
                  <a:pos x="T4" y="T5"/>
                </a:cxn>
                <a:cxn ang="0">
                  <a:pos x="T6" y="T7"/>
                </a:cxn>
                <a:cxn ang="0">
                  <a:pos x="T8" y="T9"/>
                </a:cxn>
              </a:cxnLst>
              <a:rect l="0" t="0" r="r" b="b"/>
              <a:pathLst>
                <a:path w="3" h="1">
                  <a:moveTo>
                    <a:pt x="2" y="0"/>
                  </a:moveTo>
                  <a:cubicBezTo>
                    <a:pt x="2" y="0"/>
                    <a:pt x="1" y="0"/>
                    <a:pt x="1" y="1"/>
                  </a:cubicBezTo>
                  <a:cubicBezTo>
                    <a:pt x="0" y="1"/>
                    <a:pt x="1" y="1"/>
                    <a:pt x="2" y="1"/>
                  </a:cubicBezTo>
                  <a:cubicBezTo>
                    <a:pt x="2" y="1"/>
                    <a:pt x="2" y="1"/>
                    <a:pt x="2" y="0"/>
                  </a:cubicBezTo>
                  <a:cubicBezTo>
                    <a:pt x="2" y="0"/>
                    <a:pt x="3" y="0"/>
                    <a:pt x="2" y="0"/>
                  </a:cubicBezTo>
                  <a:close/>
                </a:path>
              </a:pathLst>
            </a:custGeom>
            <a:solidFill>
              <a:schemeClr val="bg1">
                <a:lumMod val="75000"/>
              </a:schemeClr>
            </a:solidFill>
            <a:ln w="3175">
              <a:noFill/>
            </a:ln>
          </p:spPr>
          <p:txBody>
            <a:bodyPr vert="horz" wrap="square" lIns="91440" tIns="45720" rIns="91440" bIns="45720" numCol="1" anchor="t" anchorCtr="0" compatLnSpc="1">
              <a:prstTxWarp prst="textNoShape">
                <a:avLst/>
              </a:prstTxWarp>
            </a:bodyPr>
            <a:lstStyle/>
            <a:p>
              <a:endParaRPr lang="en-GB"/>
            </a:p>
          </p:txBody>
        </p:sp>
        <p:sp>
          <p:nvSpPr>
            <p:cNvPr id="4965" name="Freeform 2996">
              <a:extLst>
                <a:ext uri="{FF2B5EF4-FFF2-40B4-BE49-F238E27FC236}">
                  <a16:creationId xmlns:a16="http://schemas.microsoft.com/office/drawing/2014/main" id="{28B7C9CE-E99E-48F8-D256-D98ED9281D71}"/>
                </a:ext>
              </a:extLst>
            </p:cNvPr>
            <p:cNvSpPr>
              <a:spLocks/>
            </p:cNvSpPr>
            <p:nvPr/>
          </p:nvSpPr>
          <p:spPr bwMode="auto">
            <a:xfrm>
              <a:off x="6477707" y="2505997"/>
              <a:ext cx="5507"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0" y="0"/>
                    <a:pt x="1" y="0"/>
                    <a:pt x="2" y="0"/>
                  </a:cubicBezTo>
                  <a:cubicBezTo>
                    <a:pt x="2" y="0"/>
                    <a:pt x="0" y="0"/>
                    <a:pt x="0" y="0"/>
                  </a:cubicBezTo>
                  <a:close/>
                </a:path>
              </a:pathLst>
            </a:custGeom>
            <a:solidFill>
              <a:schemeClr val="bg1">
                <a:lumMod val="75000"/>
              </a:schemeClr>
            </a:solidFill>
            <a:ln w="3175">
              <a:noFill/>
            </a:ln>
          </p:spPr>
          <p:txBody>
            <a:bodyPr vert="horz" wrap="square" lIns="91440" tIns="45720" rIns="91440" bIns="45720" numCol="1" anchor="t" anchorCtr="0" compatLnSpc="1">
              <a:prstTxWarp prst="textNoShape">
                <a:avLst/>
              </a:prstTxWarp>
            </a:bodyPr>
            <a:lstStyle/>
            <a:p>
              <a:endParaRPr lang="en-GB"/>
            </a:p>
          </p:txBody>
        </p:sp>
        <p:sp>
          <p:nvSpPr>
            <p:cNvPr id="4966" name="Freeform 3005">
              <a:extLst>
                <a:ext uri="{FF2B5EF4-FFF2-40B4-BE49-F238E27FC236}">
                  <a16:creationId xmlns:a16="http://schemas.microsoft.com/office/drawing/2014/main" id="{C8A2665A-0098-EF5E-7000-9F6EAACBEC51}"/>
                </a:ext>
              </a:extLst>
            </p:cNvPr>
            <p:cNvSpPr>
              <a:spLocks/>
            </p:cNvSpPr>
            <p:nvPr/>
          </p:nvSpPr>
          <p:spPr bwMode="auto">
            <a:xfrm>
              <a:off x="6341883" y="3463905"/>
              <a:ext cx="5507" cy="0"/>
            </a:xfrm>
            <a:custGeom>
              <a:avLst/>
              <a:gdLst>
                <a:gd name="T0" fmla="*/ 1 w 2"/>
                <a:gd name="T1" fmla="*/ 1 w 2"/>
                <a:gd name="T2" fmla="*/ 1 w 2"/>
              </a:gdLst>
              <a:ahLst/>
              <a:cxnLst>
                <a:cxn ang="0">
                  <a:pos x="T0" y="0"/>
                </a:cxn>
                <a:cxn ang="0">
                  <a:pos x="T1" y="0"/>
                </a:cxn>
                <a:cxn ang="0">
                  <a:pos x="T2" y="0"/>
                </a:cxn>
              </a:cxnLst>
              <a:rect l="0" t="0" r="r" b="b"/>
              <a:pathLst>
                <a:path w="2">
                  <a:moveTo>
                    <a:pt x="1" y="0"/>
                  </a:moveTo>
                  <a:cubicBezTo>
                    <a:pt x="0" y="0"/>
                    <a:pt x="1" y="0"/>
                    <a:pt x="1" y="0"/>
                  </a:cubicBezTo>
                  <a:cubicBezTo>
                    <a:pt x="1" y="0"/>
                    <a:pt x="2" y="0"/>
                    <a:pt x="1" y="0"/>
                  </a:cubicBezTo>
                  <a:close/>
                </a:path>
              </a:pathLst>
            </a:custGeom>
            <a:solidFill>
              <a:schemeClr val="bg1">
                <a:lumMod val="75000"/>
              </a:schemeClr>
            </a:solidFill>
            <a:ln w="3175">
              <a:noFill/>
            </a:ln>
          </p:spPr>
          <p:txBody>
            <a:bodyPr vert="horz" wrap="square" lIns="91440" tIns="45720" rIns="91440" bIns="45720" numCol="1" anchor="t" anchorCtr="0" compatLnSpc="1">
              <a:prstTxWarp prst="textNoShape">
                <a:avLst/>
              </a:prstTxWarp>
            </a:bodyPr>
            <a:lstStyle/>
            <a:p>
              <a:endParaRPr lang="en-GB"/>
            </a:p>
          </p:txBody>
        </p:sp>
        <p:sp>
          <p:nvSpPr>
            <p:cNvPr id="4967" name="Freeform 3006">
              <a:extLst>
                <a:ext uri="{FF2B5EF4-FFF2-40B4-BE49-F238E27FC236}">
                  <a16:creationId xmlns:a16="http://schemas.microsoft.com/office/drawing/2014/main" id="{C53F42B1-0462-8EC8-56C1-CA19CCA88291}"/>
                </a:ext>
              </a:extLst>
            </p:cNvPr>
            <p:cNvSpPr>
              <a:spLocks/>
            </p:cNvSpPr>
            <p:nvPr/>
          </p:nvSpPr>
          <p:spPr bwMode="auto">
            <a:xfrm>
              <a:off x="6345554" y="3451906"/>
              <a:ext cx="1836" cy="7999"/>
            </a:xfrm>
            <a:custGeom>
              <a:avLst/>
              <a:gdLst>
                <a:gd name="T0" fmla="*/ 0 w 1"/>
                <a:gd name="T1" fmla="*/ 1 h 2"/>
                <a:gd name="T2" fmla="*/ 0 w 1"/>
                <a:gd name="T3" fmla="*/ 1 h 2"/>
                <a:gd name="T4" fmla="*/ 0 w 1"/>
                <a:gd name="T5" fmla="*/ 1 h 2"/>
              </a:gdLst>
              <a:ahLst/>
              <a:cxnLst>
                <a:cxn ang="0">
                  <a:pos x="T0" y="T1"/>
                </a:cxn>
                <a:cxn ang="0">
                  <a:pos x="T2" y="T3"/>
                </a:cxn>
                <a:cxn ang="0">
                  <a:pos x="T4" y="T5"/>
                </a:cxn>
              </a:cxnLst>
              <a:rect l="0" t="0" r="r" b="b"/>
              <a:pathLst>
                <a:path w="1" h="2">
                  <a:moveTo>
                    <a:pt x="0" y="1"/>
                  </a:moveTo>
                  <a:cubicBezTo>
                    <a:pt x="0" y="2"/>
                    <a:pt x="1" y="1"/>
                    <a:pt x="0" y="1"/>
                  </a:cubicBezTo>
                  <a:cubicBezTo>
                    <a:pt x="0" y="0"/>
                    <a:pt x="0" y="1"/>
                    <a:pt x="0" y="1"/>
                  </a:cubicBezTo>
                  <a:close/>
                </a:path>
              </a:pathLst>
            </a:custGeom>
            <a:solidFill>
              <a:schemeClr val="bg1">
                <a:lumMod val="75000"/>
              </a:schemeClr>
            </a:solidFill>
            <a:ln w="3175">
              <a:noFill/>
            </a:ln>
          </p:spPr>
          <p:txBody>
            <a:bodyPr vert="horz" wrap="square" lIns="91440" tIns="45720" rIns="91440" bIns="45720" numCol="1" anchor="t" anchorCtr="0" compatLnSpc="1">
              <a:prstTxWarp prst="textNoShape">
                <a:avLst/>
              </a:prstTxWarp>
            </a:bodyPr>
            <a:lstStyle/>
            <a:p>
              <a:endParaRPr lang="en-GB"/>
            </a:p>
          </p:txBody>
        </p:sp>
        <p:sp>
          <p:nvSpPr>
            <p:cNvPr id="4968" name="Freeform 3007">
              <a:extLst>
                <a:ext uri="{FF2B5EF4-FFF2-40B4-BE49-F238E27FC236}">
                  <a16:creationId xmlns:a16="http://schemas.microsoft.com/office/drawing/2014/main" id="{5D20711F-7791-BD62-8DEC-54961262218B}"/>
                </a:ext>
              </a:extLst>
            </p:cNvPr>
            <p:cNvSpPr>
              <a:spLocks/>
            </p:cNvSpPr>
            <p:nvPr/>
          </p:nvSpPr>
          <p:spPr bwMode="auto">
            <a:xfrm>
              <a:off x="6301503" y="3535898"/>
              <a:ext cx="7342" cy="1999"/>
            </a:xfrm>
            <a:custGeom>
              <a:avLst/>
              <a:gdLst>
                <a:gd name="T0" fmla="*/ 2 w 2"/>
                <a:gd name="T1" fmla="*/ 0 h 1"/>
                <a:gd name="T2" fmla="*/ 1 w 2"/>
                <a:gd name="T3" fmla="*/ 0 h 1"/>
                <a:gd name="T4" fmla="*/ 1 w 2"/>
                <a:gd name="T5" fmla="*/ 1 h 1"/>
                <a:gd name="T6" fmla="*/ 2 w 2"/>
                <a:gd name="T7" fmla="*/ 1 h 1"/>
                <a:gd name="T8" fmla="*/ 2 w 2"/>
                <a:gd name="T9" fmla="*/ 0 h 1"/>
              </a:gdLst>
              <a:ahLst/>
              <a:cxnLst>
                <a:cxn ang="0">
                  <a:pos x="T0" y="T1"/>
                </a:cxn>
                <a:cxn ang="0">
                  <a:pos x="T2" y="T3"/>
                </a:cxn>
                <a:cxn ang="0">
                  <a:pos x="T4" y="T5"/>
                </a:cxn>
                <a:cxn ang="0">
                  <a:pos x="T6" y="T7"/>
                </a:cxn>
                <a:cxn ang="0">
                  <a:pos x="T8" y="T9"/>
                </a:cxn>
              </a:cxnLst>
              <a:rect l="0" t="0" r="r" b="b"/>
              <a:pathLst>
                <a:path w="2" h="1">
                  <a:moveTo>
                    <a:pt x="2" y="0"/>
                  </a:moveTo>
                  <a:cubicBezTo>
                    <a:pt x="2" y="0"/>
                    <a:pt x="1" y="0"/>
                    <a:pt x="1" y="0"/>
                  </a:cubicBezTo>
                  <a:cubicBezTo>
                    <a:pt x="0" y="0"/>
                    <a:pt x="1" y="1"/>
                    <a:pt x="1" y="1"/>
                  </a:cubicBezTo>
                  <a:cubicBezTo>
                    <a:pt x="2" y="0"/>
                    <a:pt x="1" y="1"/>
                    <a:pt x="2" y="1"/>
                  </a:cubicBezTo>
                  <a:cubicBezTo>
                    <a:pt x="2" y="1"/>
                    <a:pt x="2" y="0"/>
                    <a:pt x="2" y="0"/>
                  </a:cubicBezTo>
                  <a:close/>
                </a:path>
              </a:pathLst>
            </a:custGeom>
            <a:solidFill>
              <a:schemeClr val="bg1">
                <a:lumMod val="75000"/>
              </a:schemeClr>
            </a:solidFill>
            <a:ln w="3175">
              <a:noFill/>
            </a:ln>
          </p:spPr>
          <p:txBody>
            <a:bodyPr vert="horz" wrap="square" lIns="91440" tIns="45720" rIns="91440" bIns="45720" numCol="1" anchor="t" anchorCtr="0" compatLnSpc="1">
              <a:prstTxWarp prst="textNoShape">
                <a:avLst/>
              </a:prstTxWarp>
            </a:bodyPr>
            <a:lstStyle/>
            <a:p>
              <a:endParaRPr lang="en-GB"/>
            </a:p>
          </p:txBody>
        </p:sp>
        <p:sp>
          <p:nvSpPr>
            <p:cNvPr id="4969" name="Freeform 3008">
              <a:extLst>
                <a:ext uri="{FF2B5EF4-FFF2-40B4-BE49-F238E27FC236}">
                  <a16:creationId xmlns:a16="http://schemas.microsoft.com/office/drawing/2014/main" id="{7F6BD2D7-49E2-23CD-C538-A44EA230DDEE}"/>
                </a:ext>
              </a:extLst>
            </p:cNvPr>
            <p:cNvSpPr>
              <a:spLocks/>
            </p:cNvSpPr>
            <p:nvPr/>
          </p:nvSpPr>
          <p:spPr bwMode="auto">
            <a:xfrm>
              <a:off x="6310681" y="3477903"/>
              <a:ext cx="3671" cy="5999"/>
            </a:xfrm>
            <a:custGeom>
              <a:avLst/>
              <a:gdLst>
                <a:gd name="T0" fmla="*/ 1 w 1"/>
                <a:gd name="T1" fmla="*/ 1 h 2"/>
                <a:gd name="T2" fmla="*/ 0 w 1"/>
                <a:gd name="T3" fmla="*/ 0 h 2"/>
                <a:gd name="T4" fmla="*/ 1 w 1"/>
                <a:gd name="T5" fmla="*/ 1 h 2"/>
              </a:gdLst>
              <a:ahLst/>
              <a:cxnLst>
                <a:cxn ang="0">
                  <a:pos x="T0" y="T1"/>
                </a:cxn>
                <a:cxn ang="0">
                  <a:pos x="T2" y="T3"/>
                </a:cxn>
                <a:cxn ang="0">
                  <a:pos x="T4" y="T5"/>
                </a:cxn>
              </a:cxnLst>
              <a:rect l="0" t="0" r="r" b="b"/>
              <a:pathLst>
                <a:path w="1" h="2">
                  <a:moveTo>
                    <a:pt x="1" y="1"/>
                  </a:moveTo>
                  <a:cubicBezTo>
                    <a:pt x="1" y="0"/>
                    <a:pt x="0" y="0"/>
                    <a:pt x="0" y="0"/>
                  </a:cubicBezTo>
                  <a:cubicBezTo>
                    <a:pt x="0" y="1"/>
                    <a:pt x="1" y="2"/>
                    <a:pt x="1" y="1"/>
                  </a:cubicBezTo>
                  <a:close/>
                </a:path>
              </a:pathLst>
            </a:custGeom>
            <a:solidFill>
              <a:schemeClr val="bg1">
                <a:lumMod val="75000"/>
              </a:schemeClr>
            </a:solidFill>
            <a:ln w="3175">
              <a:noFill/>
            </a:ln>
          </p:spPr>
          <p:txBody>
            <a:bodyPr vert="horz" wrap="square" lIns="91440" tIns="45720" rIns="91440" bIns="45720" numCol="1" anchor="t" anchorCtr="0" compatLnSpc="1">
              <a:prstTxWarp prst="textNoShape">
                <a:avLst/>
              </a:prstTxWarp>
            </a:bodyPr>
            <a:lstStyle/>
            <a:p>
              <a:endParaRPr lang="en-GB"/>
            </a:p>
          </p:txBody>
        </p:sp>
        <p:sp>
          <p:nvSpPr>
            <p:cNvPr id="4970" name="Freeform 3009">
              <a:extLst>
                <a:ext uri="{FF2B5EF4-FFF2-40B4-BE49-F238E27FC236}">
                  <a16:creationId xmlns:a16="http://schemas.microsoft.com/office/drawing/2014/main" id="{7EFC1F4E-D3FD-55CF-C010-8150CD58CFF0}"/>
                </a:ext>
              </a:extLst>
            </p:cNvPr>
            <p:cNvSpPr>
              <a:spLocks/>
            </p:cNvSpPr>
            <p:nvPr/>
          </p:nvSpPr>
          <p:spPr bwMode="auto">
            <a:xfrm>
              <a:off x="6297832" y="3517899"/>
              <a:ext cx="3671" cy="1999"/>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1" y="1"/>
                  </a:cubicBezTo>
                  <a:cubicBezTo>
                    <a:pt x="1" y="0"/>
                    <a:pt x="1" y="0"/>
                    <a:pt x="0" y="0"/>
                  </a:cubicBezTo>
                  <a:close/>
                </a:path>
              </a:pathLst>
            </a:custGeom>
            <a:solidFill>
              <a:schemeClr val="bg1">
                <a:lumMod val="75000"/>
              </a:schemeClr>
            </a:solidFill>
            <a:ln w="3175">
              <a:noFill/>
            </a:ln>
          </p:spPr>
          <p:txBody>
            <a:bodyPr vert="horz" wrap="square" lIns="91440" tIns="45720" rIns="91440" bIns="45720" numCol="1" anchor="t" anchorCtr="0" compatLnSpc="1">
              <a:prstTxWarp prst="textNoShape">
                <a:avLst/>
              </a:prstTxWarp>
            </a:bodyPr>
            <a:lstStyle/>
            <a:p>
              <a:endParaRPr lang="en-GB"/>
            </a:p>
          </p:txBody>
        </p:sp>
        <p:sp>
          <p:nvSpPr>
            <p:cNvPr id="4971" name="Freeform 3010">
              <a:extLst>
                <a:ext uri="{FF2B5EF4-FFF2-40B4-BE49-F238E27FC236}">
                  <a16:creationId xmlns:a16="http://schemas.microsoft.com/office/drawing/2014/main" id="{3A5316FD-28C2-9F05-8888-B74E931C34E1}"/>
                </a:ext>
              </a:extLst>
            </p:cNvPr>
            <p:cNvSpPr>
              <a:spLocks/>
            </p:cNvSpPr>
            <p:nvPr/>
          </p:nvSpPr>
          <p:spPr bwMode="auto">
            <a:xfrm>
              <a:off x="6338212" y="3463905"/>
              <a:ext cx="3671" cy="1999"/>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0" y="1"/>
                  </a:cubicBezTo>
                  <a:cubicBezTo>
                    <a:pt x="0" y="1"/>
                    <a:pt x="1" y="0"/>
                    <a:pt x="0" y="0"/>
                  </a:cubicBezTo>
                  <a:close/>
                </a:path>
              </a:pathLst>
            </a:custGeom>
            <a:solidFill>
              <a:schemeClr val="bg1">
                <a:lumMod val="75000"/>
              </a:schemeClr>
            </a:solidFill>
            <a:ln w="3175">
              <a:noFill/>
            </a:ln>
          </p:spPr>
          <p:txBody>
            <a:bodyPr vert="horz" wrap="square" lIns="91440" tIns="45720" rIns="91440" bIns="45720" numCol="1" anchor="t" anchorCtr="0" compatLnSpc="1">
              <a:prstTxWarp prst="textNoShape">
                <a:avLst/>
              </a:prstTxWarp>
            </a:bodyPr>
            <a:lstStyle/>
            <a:p>
              <a:endParaRPr lang="en-GB"/>
            </a:p>
          </p:txBody>
        </p:sp>
        <p:sp>
          <p:nvSpPr>
            <p:cNvPr id="4972" name="Freeform 3011">
              <a:extLst>
                <a:ext uri="{FF2B5EF4-FFF2-40B4-BE49-F238E27FC236}">
                  <a16:creationId xmlns:a16="http://schemas.microsoft.com/office/drawing/2014/main" id="{A99D429C-D34F-93A5-01AD-1C2715144172}"/>
                </a:ext>
              </a:extLst>
            </p:cNvPr>
            <p:cNvSpPr>
              <a:spLocks/>
            </p:cNvSpPr>
            <p:nvPr/>
          </p:nvSpPr>
          <p:spPr bwMode="auto">
            <a:xfrm>
              <a:off x="6330871" y="3463905"/>
              <a:ext cx="7342" cy="5999"/>
            </a:xfrm>
            <a:custGeom>
              <a:avLst/>
              <a:gdLst>
                <a:gd name="T0" fmla="*/ 1 w 2"/>
                <a:gd name="T1" fmla="*/ 1 h 2"/>
                <a:gd name="T2" fmla="*/ 1 w 2"/>
                <a:gd name="T3" fmla="*/ 0 h 2"/>
                <a:gd name="T4" fmla="*/ 1 w 2"/>
                <a:gd name="T5" fmla="*/ 1 h 2"/>
              </a:gdLst>
              <a:ahLst/>
              <a:cxnLst>
                <a:cxn ang="0">
                  <a:pos x="T0" y="T1"/>
                </a:cxn>
                <a:cxn ang="0">
                  <a:pos x="T2" y="T3"/>
                </a:cxn>
                <a:cxn ang="0">
                  <a:pos x="T4" y="T5"/>
                </a:cxn>
              </a:cxnLst>
              <a:rect l="0" t="0" r="r" b="b"/>
              <a:pathLst>
                <a:path w="2" h="2">
                  <a:moveTo>
                    <a:pt x="1" y="1"/>
                  </a:moveTo>
                  <a:cubicBezTo>
                    <a:pt x="1" y="2"/>
                    <a:pt x="2" y="1"/>
                    <a:pt x="1" y="0"/>
                  </a:cubicBezTo>
                  <a:cubicBezTo>
                    <a:pt x="1" y="0"/>
                    <a:pt x="0" y="0"/>
                    <a:pt x="1" y="1"/>
                  </a:cubicBezTo>
                  <a:close/>
                </a:path>
              </a:pathLst>
            </a:custGeom>
            <a:solidFill>
              <a:schemeClr val="bg1">
                <a:lumMod val="75000"/>
              </a:schemeClr>
            </a:solidFill>
            <a:ln w="3175">
              <a:noFill/>
            </a:ln>
          </p:spPr>
          <p:txBody>
            <a:bodyPr vert="horz" wrap="square" lIns="91440" tIns="45720" rIns="91440" bIns="45720" numCol="1" anchor="t" anchorCtr="0" compatLnSpc="1">
              <a:prstTxWarp prst="textNoShape">
                <a:avLst/>
              </a:prstTxWarp>
            </a:bodyPr>
            <a:lstStyle/>
            <a:p>
              <a:endParaRPr lang="en-GB"/>
            </a:p>
          </p:txBody>
        </p:sp>
        <p:sp>
          <p:nvSpPr>
            <p:cNvPr id="4973" name="Freeform 3012">
              <a:extLst>
                <a:ext uri="{FF2B5EF4-FFF2-40B4-BE49-F238E27FC236}">
                  <a16:creationId xmlns:a16="http://schemas.microsoft.com/office/drawing/2014/main" id="{90BADC12-AC6B-BAE9-CAEE-E19058D5AC50}"/>
                </a:ext>
              </a:extLst>
            </p:cNvPr>
            <p:cNvSpPr>
              <a:spLocks/>
            </p:cNvSpPr>
            <p:nvPr/>
          </p:nvSpPr>
          <p:spPr bwMode="auto">
            <a:xfrm>
              <a:off x="6310681" y="3487902"/>
              <a:ext cx="3671" cy="4000"/>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1" y="0"/>
                    <a:pt x="0" y="0"/>
                    <a:pt x="0" y="0"/>
                  </a:cubicBezTo>
                  <a:close/>
                </a:path>
              </a:pathLst>
            </a:custGeom>
            <a:solidFill>
              <a:schemeClr val="bg1">
                <a:lumMod val="75000"/>
              </a:schemeClr>
            </a:solidFill>
            <a:ln w="3175">
              <a:noFill/>
            </a:ln>
          </p:spPr>
          <p:txBody>
            <a:bodyPr vert="horz" wrap="square" lIns="91440" tIns="45720" rIns="91440" bIns="45720" numCol="1" anchor="t" anchorCtr="0" compatLnSpc="1">
              <a:prstTxWarp prst="textNoShape">
                <a:avLst/>
              </a:prstTxWarp>
            </a:bodyPr>
            <a:lstStyle/>
            <a:p>
              <a:endParaRPr lang="en-GB"/>
            </a:p>
          </p:txBody>
        </p:sp>
        <p:sp>
          <p:nvSpPr>
            <p:cNvPr id="4974" name="Freeform 3013">
              <a:extLst>
                <a:ext uri="{FF2B5EF4-FFF2-40B4-BE49-F238E27FC236}">
                  <a16:creationId xmlns:a16="http://schemas.microsoft.com/office/drawing/2014/main" id="{853212E8-9159-6B14-55E2-31D2CAFACDA9}"/>
                </a:ext>
              </a:extLst>
            </p:cNvPr>
            <p:cNvSpPr>
              <a:spLocks/>
            </p:cNvSpPr>
            <p:nvPr/>
          </p:nvSpPr>
          <p:spPr bwMode="auto">
            <a:xfrm>
              <a:off x="6327200" y="3469904"/>
              <a:ext cx="0" cy="7999"/>
            </a:xfrm>
            <a:custGeom>
              <a:avLst/>
              <a:gdLst>
                <a:gd name="T0" fmla="*/ 0 h 2"/>
                <a:gd name="T1" fmla="*/ 1 h 2"/>
                <a:gd name="T2" fmla="*/ 1 h 2"/>
                <a:gd name="T3" fmla="*/ 0 h 2"/>
              </a:gdLst>
              <a:ahLst/>
              <a:cxnLst>
                <a:cxn ang="0">
                  <a:pos x="0" y="T0"/>
                </a:cxn>
                <a:cxn ang="0">
                  <a:pos x="0" y="T1"/>
                </a:cxn>
                <a:cxn ang="0">
                  <a:pos x="0" y="T2"/>
                </a:cxn>
                <a:cxn ang="0">
                  <a:pos x="0" y="T3"/>
                </a:cxn>
              </a:cxnLst>
              <a:rect l="0" t="0" r="r" b="b"/>
              <a:pathLst>
                <a:path h="2">
                  <a:moveTo>
                    <a:pt x="0" y="0"/>
                  </a:moveTo>
                  <a:cubicBezTo>
                    <a:pt x="0" y="0"/>
                    <a:pt x="0" y="1"/>
                    <a:pt x="0" y="1"/>
                  </a:cubicBezTo>
                  <a:cubicBezTo>
                    <a:pt x="0" y="2"/>
                    <a:pt x="0" y="2"/>
                    <a:pt x="0" y="1"/>
                  </a:cubicBezTo>
                  <a:cubicBezTo>
                    <a:pt x="0" y="0"/>
                    <a:pt x="0" y="0"/>
                    <a:pt x="0" y="0"/>
                  </a:cubicBezTo>
                  <a:close/>
                </a:path>
              </a:pathLst>
            </a:custGeom>
            <a:solidFill>
              <a:schemeClr val="bg1">
                <a:lumMod val="75000"/>
              </a:schemeClr>
            </a:solidFill>
            <a:ln w="3175">
              <a:noFill/>
            </a:ln>
          </p:spPr>
          <p:txBody>
            <a:bodyPr vert="horz" wrap="square" lIns="91440" tIns="45720" rIns="91440" bIns="45720" numCol="1" anchor="t" anchorCtr="0" compatLnSpc="1">
              <a:prstTxWarp prst="textNoShape">
                <a:avLst/>
              </a:prstTxWarp>
            </a:bodyPr>
            <a:lstStyle/>
            <a:p>
              <a:endParaRPr lang="en-GB"/>
            </a:p>
          </p:txBody>
        </p:sp>
        <p:sp>
          <p:nvSpPr>
            <p:cNvPr id="4975" name="Freeform 3102">
              <a:extLst>
                <a:ext uri="{FF2B5EF4-FFF2-40B4-BE49-F238E27FC236}">
                  <a16:creationId xmlns:a16="http://schemas.microsoft.com/office/drawing/2014/main" id="{AFD0BC39-DEEB-08D6-A489-A728FAF202B4}"/>
                </a:ext>
              </a:extLst>
            </p:cNvPr>
            <p:cNvSpPr>
              <a:spLocks/>
            </p:cNvSpPr>
            <p:nvPr/>
          </p:nvSpPr>
          <p:spPr bwMode="auto">
            <a:xfrm>
              <a:off x="6424479" y="2374010"/>
              <a:ext cx="29367" cy="19998"/>
            </a:xfrm>
            <a:custGeom>
              <a:avLst/>
              <a:gdLst>
                <a:gd name="T0" fmla="*/ 8 w 9"/>
                <a:gd name="T1" fmla="*/ 3 h 5"/>
                <a:gd name="T2" fmla="*/ 8 w 9"/>
                <a:gd name="T3" fmla="*/ 3 h 5"/>
                <a:gd name="T4" fmla="*/ 8 w 9"/>
                <a:gd name="T5" fmla="*/ 3 h 5"/>
                <a:gd name="T6" fmla="*/ 8 w 9"/>
                <a:gd name="T7" fmla="*/ 2 h 5"/>
                <a:gd name="T8" fmla="*/ 8 w 9"/>
                <a:gd name="T9" fmla="*/ 2 h 5"/>
                <a:gd name="T10" fmla="*/ 8 w 9"/>
                <a:gd name="T11" fmla="*/ 2 h 5"/>
                <a:gd name="T12" fmla="*/ 7 w 9"/>
                <a:gd name="T13" fmla="*/ 2 h 5"/>
                <a:gd name="T14" fmla="*/ 7 w 9"/>
                <a:gd name="T15" fmla="*/ 1 h 5"/>
                <a:gd name="T16" fmla="*/ 6 w 9"/>
                <a:gd name="T17" fmla="*/ 0 h 5"/>
                <a:gd name="T18" fmla="*/ 4 w 9"/>
                <a:gd name="T19" fmla="*/ 0 h 5"/>
                <a:gd name="T20" fmla="*/ 3 w 9"/>
                <a:gd name="T21" fmla="*/ 0 h 5"/>
                <a:gd name="T22" fmla="*/ 3 w 9"/>
                <a:gd name="T23" fmla="*/ 0 h 5"/>
                <a:gd name="T24" fmla="*/ 2 w 9"/>
                <a:gd name="T25" fmla="*/ 0 h 5"/>
                <a:gd name="T26" fmla="*/ 1 w 9"/>
                <a:gd name="T27" fmla="*/ 0 h 5"/>
                <a:gd name="T28" fmla="*/ 0 w 9"/>
                <a:gd name="T29" fmla="*/ 1 h 5"/>
                <a:gd name="T30" fmla="*/ 1 w 9"/>
                <a:gd name="T31" fmla="*/ 2 h 5"/>
                <a:gd name="T32" fmla="*/ 2 w 9"/>
                <a:gd name="T33" fmla="*/ 2 h 5"/>
                <a:gd name="T34" fmla="*/ 4 w 9"/>
                <a:gd name="T35" fmla="*/ 3 h 5"/>
                <a:gd name="T36" fmla="*/ 5 w 9"/>
                <a:gd name="T37" fmla="*/ 3 h 5"/>
                <a:gd name="T38" fmla="*/ 5 w 9"/>
                <a:gd name="T39" fmla="*/ 4 h 5"/>
                <a:gd name="T40" fmla="*/ 5 w 9"/>
                <a:gd name="T41" fmla="*/ 4 h 5"/>
                <a:gd name="T42" fmla="*/ 5 w 9"/>
                <a:gd name="T43" fmla="*/ 5 h 5"/>
                <a:gd name="T44" fmla="*/ 8 w 9"/>
                <a:gd name="T45" fmla="*/ 4 h 5"/>
                <a:gd name="T46" fmla="*/ 8 w 9"/>
                <a:gd name="T47"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 h="5">
                  <a:moveTo>
                    <a:pt x="8" y="3"/>
                  </a:moveTo>
                  <a:cubicBezTo>
                    <a:pt x="8" y="3"/>
                    <a:pt x="8" y="3"/>
                    <a:pt x="8" y="3"/>
                  </a:cubicBezTo>
                  <a:cubicBezTo>
                    <a:pt x="9" y="3"/>
                    <a:pt x="8" y="3"/>
                    <a:pt x="8" y="3"/>
                  </a:cubicBezTo>
                  <a:cubicBezTo>
                    <a:pt x="8" y="3"/>
                    <a:pt x="9" y="2"/>
                    <a:pt x="8" y="2"/>
                  </a:cubicBezTo>
                  <a:cubicBezTo>
                    <a:pt x="8" y="2"/>
                    <a:pt x="8" y="2"/>
                    <a:pt x="8" y="2"/>
                  </a:cubicBezTo>
                  <a:cubicBezTo>
                    <a:pt x="8" y="2"/>
                    <a:pt x="8" y="2"/>
                    <a:pt x="8" y="2"/>
                  </a:cubicBezTo>
                  <a:cubicBezTo>
                    <a:pt x="8" y="2"/>
                    <a:pt x="8" y="2"/>
                    <a:pt x="7" y="2"/>
                  </a:cubicBezTo>
                  <a:cubicBezTo>
                    <a:pt x="7" y="1"/>
                    <a:pt x="7" y="1"/>
                    <a:pt x="7" y="1"/>
                  </a:cubicBezTo>
                  <a:cubicBezTo>
                    <a:pt x="7" y="1"/>
                    <a:pt x="6" y="0"/>
                    <a:pt x="6" y="0"/>
                  </a:cubicBezTo>
                  <a:cubicBezTo>
                    <a:pt x="5" y="0"/>
                    <a:pt x="5" y="0"/>
                    <a:pt x="4" y="0"/>
                  </a:cubicBezTo>
                  <a:cubicBezTo>
                    <a:pt x="4" y="0"/>
                    <a:pt x="4" y="0"/>
                    <a:pt x="3" y="0"/>
                  </a:cubicBezTo>
                  <a:cubicBezTo>
                    <a:pt x="3" y="0"/>
                    <a:pt x="3" y="0"/>
                    <a:pt x="3" y="0"/>
                  </a:cubicBezTo>
                  <a:cubicBezTo>
                    <a:pt x="3" y="0"/>
                    <a:pt x="3" y="0"/>
                    <a:pt x="2" y="0"/>
                  </a:cubicBezTo>
                  <a:cubicBezTo>
                    <a:pt x="2" y="0"/>
                    <a:pt x="1" y="0"/>
                    <a:pt x="1" y="0"/>
                  </a:cubicBezTo>
                  <a:cubicBezTo>
                    <a:pt x="1" y="1"/>
                    <a:pt x="0" y="1"/>
                    <a:pt x="0" y="1"/>
                  </a:cubicBezTo>
                  <a:cubicBezTo>
                    <a:pt x="0" y="1"/>
                    <a:pt x="0" y="2"/>
                    <a:pt x="1" y="2"/>
                  </a:cubicBezTo>
                  <a:cubicBezTo>
                    <a:pt x="1" y="2"/>
                    <a:pt x="2" y="2"/>
                    <a:pt x="2" y="2"/>
                  </a:cubicBezTo>
                  <a:cubicBezTo>
                    <a:pt x="3" y="2"/>
                    <a:pt x="4" y="2"/>
                    <a:pt x="4" y="3"/>
                  </a:cubicBezTo>
                  <a:cubicBezTo>
                    <a:pt x="4" y="3"/>
                    <a:pt x="4" y="3"/>
                    <a:pt x="5" y="3"/>
                  </a:cubicBezTo>
                  <a:cubicBezTo>
                    <a:pt x="5" y="3"/>
                    <a:pt x="5" y="4"/>
                    <a:pt x="5" y="4"/>
                  </a:cubicBezTo>
                  <a:cubicBezTo>
                    <a:pt x="5" y="4"/>
                    <a:pt x="5" y="4"/>
                    <a:pt x="5" y="4"/>
                  </a:cubicBezTo>
                  <a:cubicBezTo>
                    <a:pt x="5" y="4"/>
                    <a:pt x="5" y="4"/>
                    <a:pt x="5" y="5"/>
                  </a:cubicBezTo>
                  <a:cubicBezTo>
                    <a:pt x="6" y="5"/>
                    <a:pt x="7" y="4"/>
                    <a:pt x="8" y="4"/>
                  </a:cubicBezTo>
                  <a:cubicBezTo>
                    <a:pt x="8" y="4"/>
                    <a:pt x="8" y="4"/>
                    <a:pt x="8" y="3"/>
                  </a:cubicBezTo>
                  <a:close/>
                </a:path>
              </a:pathLst>
            </a:custGeom>
            <a:solidFill>
              <a:schemeClr val="bg1">
                <a:lumMod val="75000"/>
              </a:schemeClr>
            </a:solidFill>
            <a:ln w="3175">
              <a:noFill/>
            </a:ln>
          </p:spPr>
          <p:txBody>
            <a:bodyPr vert="horz" wrap="square" lIns="91440" tIns="45720" rIns="91440" bIns="45720" numCol="1" anchor="t" anchorCtr="0" compatLnSpc="1">
              <a:prstTxWarp prst="textNoShape">
                <a:avLst/>
              </a:prstTxWarp>
            </a:bodyPr>
            <a:lstStyle/>
            <a:p>
              <a:endParaRPr lang="en-GB"/>
            </a:p>
          </p:txBody>
        </p:sp>
        <p:sp>
          <p:nvSpPr>
            <p:cNvPr id="4976" name="Freeform 3103">
              <a:extLst>
                <a:ext uri="{FF2B5EF4-FFF2-40B4-BE49-F238E27FC236}">
                  <a16:creationId xmlns:a16="http://schemas.microsoft.com/office/drawing/2014/main" id="{36D8C5F5-81BB-E0F2-55A9-DA72F23B2BB3}"/>
                </a:ext>
              </a:extLst>
            </p:cNvPr>
            <p:cNvSpPr>
              <a:spLocks/>
            </p:cNvSpPr>
            <p:nvPr/>
          </p:nvSpPr>
          <p:spPr bwMode="auto">
            <a:xfrm>
              <a:off x="6457518" y="2386009"/>
              <a:ext cx="7342" cy="4000"/>
            </a:xfrm>
            <a:custGeom>
              <a:avLst/>
              <a:gdLst>
                <a:gd name="T0" fmla="*/ 0 w 2"/>
                <a:gd name="T1" fmla="*/ 1 h 1"/>
                <a:gd name="T2" fmla="*/ 1 w 2"/>
                <a:gd name="T3" fmla="*/ 1 h 1"/>
                <a:gd name="T4" fmla="*/ 1 w 2"/>
                <a:gd name="T5" fmla="*/ 1 h 1"/>
                <a:gd name="T6" fmla="*/ 1 w 2"/>
                <a:gd name="T7" fmla="*/ 0 h 1"/>
                <a:gd name="T8" fmla="*/ 1 w 2"/>
                <a:gd name="T9" fmla="*/ 0 h 1"/>
                <a:gd name="T10" fmla="*/ 0 w 2"/>
                <a:gd name="T11" fmla="*/ 0 h 1"/>
                <a:gd name="T12" fmla="*/ 0 w 2"/>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0" y="1"/>
                  </a:moveTo>
                  <a:cubicBezTo>
                    <a:pt x="1" y="1"/>
                    <a:pt x="1" y="1"/>
                    <a:pt x="1" y="1"/>
                  </a:cubicBezTo>
                  <a:cubicBezTo>
                    <a:pt x="1" y="1"/>
                    <a:pt x="1" y="1"/>
                    <a:pt x="1" y="1"/>
                  </a:cubicBezTo>
                  <a:cubicBezTo>
                    <a:pt x="2" y="1"/>
                    <a:pt x="1" y="0"/>
                    <a:pt x="1" y="0"/>
                  </a:cubicBezTo>
                  <a:cubicBezTo>
                    <a:pt x="1" y="0"/>
                    <a:pt x="1" y="0"/>
                    <a:pt x="1" y="0"/>
                  </a:cubicBezTo>
                  <a:cubicBezTo>
                    <a:pt x="1" y="0"/>
                    <a:pt x="1" y="0"/>
                    <a:pt x="0" y="0"/>
                  </a:cubicBezTo>
                  <a:cubicBezTo>
                    <a:pt x="0" y="0"/>
                    <a:pt x="0" y="1"/>
                    <a:pt x="0" y="1"/>
                  </a:cubicBezTo>
                  <a:close/>
                </a:path>
              </a:pathLst>
            </a:custGeom>
            <a:solidFill>
              <a:schemeClr val="bg1">
                <a:lumMod val="75000"/>
              </a:schemeClr>
            </a:solidFill>
            <a:ln w="3175">
              <a:noFill/>
            </a:ln>
          </p:spPr>
          <p:txBody>
            <a:bodyPr vert="horz" wrap="square" lIns="91440" tIns="45720" rIns="91440" bIns="45720" numCol="1" anchor="t" anchorCtr="0" compatLnSpc="1">
              <a:prstTxWarp prst="textNoShape">
                <a:avLst/>
              </a:prstTxWarp>
            </a:bodyPr>
            <a:lstStyle/>
            <a:p>
              <a:endParaRPr lang="en-GB"/>
            </a:p>
          </p:txBody>
        </p:sp>
        <p:sp>
          <p:nvSpPr>
            <p:cNvPr id="4977" name="Freeform 3104">
              <a:extLst>
                <a:ext uri="{FF2B5EF4-FFF2-40B4-BE49-F238E27FC236}">
                  <a16:creationId xmlns:a16="http://schemas.microsoft.com/office/drawing/2014/main" id="{6161A350-E9FE-9D8F-4993-CD02A61C5A50}"/>
                </a:ext>
              </a:extLst>
            </p:cNvPr>
            <p:cNvSpPr>
              <a:spLocks/>
            </p:cNvSpPr>
            <p:nvPr/>
          </p:nvSpPr>
          <p:spPr bwMode="auto">
            <a:xfrm>
              <a:off x="6444669" y="2394008"/>
              <a:ext cx="5507" cy="1999"/>
            </a:xfrm>
            <a:custGeom>
              <a:avLst/>
              <a:gdLst>
                <a:gd name="T0" fmla="*/ 1 w 2"/>
                <a:gd name="T1" fmla="*/ 1 h 1"/>
                <a:gd name="T2" fmla="*/ 1 w 2"/>
                <a:gd name="T3" fmla="*/ 1 h 1"/>
                <a:gd name="T4" fmla="*/ 1 w 2"/>
                <a:gd name="T5" fmla="*/ 0 h 1"/>
                <a:gd name="T6" fmla="*/ 1 w 2"/>
                <a:gd name="T7" fmla="*/ 1 h 1"/>
              </a:gdLst>
              <a:ahLst/>
              <a:cxnLst>
                <a:cxn ang="0">
                  <a:pos x="T0" y="T1"/>
                </a:cxn>
                <a:cxn ang="0">
                  <a:pos x="T2" y="T3"/>
                </a:cxn>
                <a:cxn ang="0">
                  <a:pos x="T4" y="T5"/>
                </a:cxn>
                <a:cxn ang="0">
                  <a:pos x="T6" y="T7"/>
                </a:cxn>
              </a:cxnLst>
              <a:rect l="0" t="0" r="r" b="b"/>
              <a:pathLst>
                <a:path w="2" h="1">
                  <a:moveTo>
                    <a:pt x="1" y="1"/>
                  </a:moveTo>
                  <a:cubicBezTo>
                    <a:pt x="1" y="1"/>
                    <a:pt x="1" y="1"/>
                    <a:pt x="1" y="1"/>
                  </a:cubicBezTo>
                  <a:cubicBezTo>
                    <a:pt x="1" y="1"/>
                    <a:pt x="1" y="0"/>
                    <a:pt x="1" y="0"/>
                  </a:cubicBezTo>
                  <a:cubicBezTo>
                    <a:pt x="0" y="0"/>
                    <a:pt x="2" y="1"/>
                    <a:pt x="1" y="1"/>
                  </a:cubicBezTo>
                  <a:close/>
                </a:path>
              </a:pathLst>
            </a:custGeom>
            <a:solidFill>
              <a:schemeClr val="bg1">
                <a:lumMod val="75000"/>
              </a:schemeClr>
            </a:solidFill>
            <a:ln w="3175">
              <a:noFill/>
            </a:ln>
          </p:spPr>
          <p:txBody>
            <a:bodyPr vert="horz" wrap="square" lIns="91440" tIns="45720" rIns="91440" bIns="45720" numCol="1" anchor="t" anchorCtr="0" compatLnSpc="1">
              <a:prstTxWarp prst="textNoShape">
                <a:avLst/>
              </a:prstTxWarp>
            </a:bodyPr>
            <a:lstStyle/>
            <a:p>
              <a:endParaRPr lang="en-GB"/>
            </a:p>
          </p:txBody>
        </p:sp>
        <p:sp>
          <p:nvSpPr>
            <p:cNvPr id="4978" name="Freeform 3108">
              <a:extLst>
                <a:ext uri="{FF2B5EF4-FFF2-40B4-BE49-F238E27FC236}">
                  <a16:creationId xmlns:a16="http://schemas.microsoft.com/office/drawing/2014/main" id="{7995D5E2-4BD7-08E6-A135-5B0FA61DAEC9}"/>
                </a:ext>
              </a:extLst>
            </p:cNvPr>
            <p:cNvSpPr>
              <a:spLocks noEditPoints="1"/>
            </p:cNvSpPr>
            <p:nvPr/>
          </p:nvSpPr>
          <p:spPr bwMode="auto">
            <a:xfrm>
              <a:off x="6400618" y="2056041"/>
              <a:ext cx="471713" cy="365964"/>
            </a:xfrm>
            <a:custGeom>
              <a:avLst/>
              <a:gdLst>
                <a:gd name="T0" fmla="*/ 20 w 142"/>
                <a:gd name="T1" fmla="*/ 58 h 101"/>
                <a:gd name="T2" fmla="*/ 16 w 142"/>
                <a:gd name="T3" fmla="*/ 66 h 101"/>
                <a:gd name="T4" fmla="*/ 11 w 142"/>
                <a:gd name="T5" fmla="*/ 71 h 101"/>
                <a:gd name="T6" fmla="*/ 8 w 142"/>
                <a:gd name="T7" fmla="*/ 78 h 101"/>
                <a:gd name="T8" fmla="*/ 1 w 142"/>
                <a:gd name="T9" fmla="*/ 81 h 101"/>
                <a:gd name="T10" fmla="*/ 9 w 142"/>
                <a:gd name="T11" fmla="*/ 86 h 101"/>
                <a:gd name="T12" fmla="*/ 16 w 142"/>
                <a:gd name="T13" fmla="*/ 88 h 101"/>
                <a:gd name="T14" fmla="*/ 20 w 142"/>
                <a:gd name="T15" fmla="*/ 91 h 101"/>
                <a:gd name="T16" fmla="*/ 22 w 142"/>
                <a:gd name="T17" fmla="*/ 97 h 101"/>
                <a:gd name="T18" fmla="*/ 32 w 142"/>
                <a:gd name="T19" fmla="*/ 98 h 101"/>
                <a:gd name="T20" fmla="*/ 38 w 142"/>
                <a:gd name="T21" fmla="*/ 98 h 101"/>
                <a:gd name="T22" fmla="*/ 47 w 142"/>
                <a:gd name="T23" fmla="*/ 100 h 101"/>
                <a:gd name="T24" fmla="*/ 49 w 142"/>
                <a:gd name="T25" fmla="*/ 97 h 101"/>
                <a:gd name="T26" fmla="*/ 38 w 142"/>
                <a:gd name="T27" fmla="*/ 87 h 101"/>
                <a:gd name="T28" fmla="*/ 35 w 142"/>
                <a:gd name="T29" fmla="*/ 84 h 101"/>
                <a:gd name="T30" fmla="*/ 33 w 142"/>
                <a:gd name="T31" fmla="*/ 80 h 101"/>
                <a:gd name="T32" fmla="*/ 33 w 142"/>
                <a:gd name="T33" fmla="*/ 75 h 101"/>
                <a:gd name="T34" fmla="*/ 37 w 142"/>
                <a:gd name="T35" fmla="*/ 69 h 101"/>
                <a:gd name="T36" fmla="*/ 40 w 142"/>
                <a:gd name="T37" fmla="*/ 65 h 101"/>
                <a:gd name="T38" fmla="*/ 42 w 142"/>
                <a:gd name="T39" fmla="*/ 62 h 101"/>
                <a:gd name="T40" fmla="*/ 35 w 142"/>
                <a:gd name="T41" fmla="*/ 58 h 101"/>
                <a:gd name="T42" fmla="*/ 23 w 142"/>
                <a:gd name="T43" fmla="*/ 56 h 101"/>
                <a:gd name="T44" fmla="*/ 23 w 142"/>
                <a:gd name="T45" fmla="*/ 54 h 101"/>
                <a:gd name="T46" fmla="*/ 22 w 142"/>
                <a:gd name="T47" fmla="*/ 51 h 101"/>
                <a:gd name="T48" fmla="*/ 30 w 142"/>
                <a:gd name="T49" fmla="*/ 45 h 101"/>
                <a:gd name="T50" fmla="*/ 34 w 142"/>
                <a:gd name="T51" fmla="*/ 45 h 101"/>
                <a:gd name="T52" fmla="*/ 31 w 142"/>
                <a:gd name="T53" fmla="*/ 43 h 101"/>
                <a:gd name="T54" fmla="*/ 36 w 142"/>
                <a:gd name="T55" fmla="*/ 44 h 101"/>
                <a:gd name="T56" fmla="*/ 35 w 142"/>
                <a:gd name="T57" fmla="*/ 43 h 101"/>
                <a:gd name="T58" fmla="*/ 34 w 142"/>
                <a:gd name="T59" fmla="*/ 41 h 101"/>
                <a:gd name="T60" fmla="*/ 36 w 142"/>
                <a:gd name="T61" fmla="*/ 40 h 101"/>
                <a:gd name="T62" fmla="*/ 35 w 142"/>
                <a:gd name="T63" fmla="*/ 38 h 101"/>
                <a:gd name="T64" fmla="*/ 46 w 142"/>
                <a:gd name="T65" fmla="*/ 37 h 101"/>
                <a:gd name="T66" fmla="*/ 36 w 142"/>
                <a:gd name="T67" fmla="*/ 33 h 101"/>
                <a:gd name="T68" fmla="*/ 44 w 142"/>
                <a:gd name="T69" fmla="*/ 27 h 101"/>
                <a:gd name="T70" fmla="*/ 54 w 142"/>
                <a:gd name="T71" fmla="*/ 21 h 101"/>
                <a:gd name="T72" fmla="*/ 70 w 142"/>
                <a:gd name="T73" fmla="*/ 16 h 101"/>
                <a:gd name="T74" fmla="*/ 82 w 142"/>
                <a:gd name="T75" fmla="*/ 11 h 101"/>
                <a:gd name="T76" fmla="*/ 97 w 142"/>
                <a:gd name="T77" fmla="*/ 12 h 101"/>
                <a:gd name="T78" fmla="*/ 107 w 142"/>
                <a:gd name="T79" fmla="*/ 10 h 101"/>
                <a:gd name="T80" fmla="*/ 118 w 142"/>
                <a:gd name="T81" fmla="*/ 4 h 101"/>
                <a:gd name="T82" fmla="*/ 134 w 142"/>
                <a:gd name="T83" fmla="*/ 1 h 101"/>
                <a:gd name="T84" fmla="*/ 136 w 142"/>
                <a:gd name="T85" fmla="*/ 12 h 101"/>
                <a:gd name="T86" fmla="*/ 115 w 142"/>
                <a:gd name="T87" fmla="*/ 18 h 101"/>
                <a:gd name="T88" fmla="*/ 107 w 142"/>
                <a:gd name="T89" fmla="*/ 19 h 101"/>
                <a:gd name="T90" fmla="*/ 98 w 142"/>
                <a:gd name="T91" fmla="*/ 21 h 101"/>
                <a:gd name="T92" fmla="*/ 84 w 142"/>
                <a:gd name="T93" fmla="*/ 23 h 101"/>
                <a:gd name="T94" fmla="*/ 81 w 142"/>
                <a:gd name="T95" fmla="*/ 27 h 101"/>
                <a:gd name="T96" fmla="*/ 75 w 142"/>
                <a:gd name="T97" fmla="*/ 31 h 101"/>
                <a:gd name="T98" fmla="*/ 71 w 142"/>
                <a:gd name="T99" fmla="*/ 36 h 101"/>
                <a:gd name="T100" fmla="*/ 64 w 142"/>
                <a:gd name="T101" fmla="*/ 37 h 101"/>
                <a:gd name="T102" fmla="*/ 63 w 142"/>
                <a:gd name="T103" fmla="*/ 40 h 101"/>
                <a:gd name="T104" fmla="*/ 59 w 142"/>
                <a:gd name="T105" fmla="*/ 43 h 101"/>
                <a:gd name="T106" fmla="*/ 50 w 142"/>
                <a:gd name="T107" fmla="*/ 46 h 101"/>
                <a:gd name="T108" fmla="*/ 47 w 142"/>
                <a:gd name="T109" fmla="*/ 50 h 101"/>
                <a:gd name="T110" fmla="*/ 46 w 142"/>
                <a:gd name="T111" fmla="*/ 57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42" h="101">
                  <a:moveTo>
                    <a:pt x="36" y="60"/>
                  </a:moveTo>
                  <a:cubicBezTo>
                    <a:pt x="35" y="59"/>
                    <a:pt x="35" y="59"/>
                    <a:pt x="34" y="59"/>
                  </a:cubicBezTo>
                  <a:cubicBezTo>
                    <a:pt x="33" y="59"/>
                    <a:pt x="33" y="59"/>
                    <a:pt x="32" y="58"/>
                  </a:cubicBezTo>
                  <a:cubicBezTo>
                    <a:pt x="31" y="58"/>
                    <a:pt x="30" y="57"/>
                    <a:pt x="29" y="58"/>
                  </a:cubicBezTo>
                  <a:cubicBezTo>
                    <a:pt x="29" y="58"/>
                    <a:pt x="28" y="58"/>
                    <a:pt x="27" y="58"/>
                  </a:cubicBezTo>
                  <a:cubicBezTo>
                    <a:pt x="26" y="59"/>
                    <a:pt x="25" y="59"/>
                    <a:pt x="24" y="59"/>
                  </a:cubicBezTo>
                  <a:cubicBezTo>
                    <a:pt x="24" y="59"/>
                    <a:pt x="23" y="59"/>
                    <a:pt x="22" y="59"/>
                  </a:cubicBezTo>
                  <a:cubicBezTo>
                    <a:pt x="21" y="59"/>
                    <a:pt x="20" y="58"/>
                    <a:pt x="20" y="58"/>
                  </a:cubicBezTo>
                  <a:cubicBezTo>
                    <a:pt x="20" y="59"/>
                    <a:pt x="18" y="60"/>
                    <a:pt x="17" y="59"/>
                  </a:cubicBezTo>
                  <a:cubicBezTo>
                    <a:pt x="17" y="60"/>
                    <a:pt x="15" y="60"/>
                    <a:pt x="15" y="61"/>
                  </a:cubicBezTo>
                  <a:cubicBezTo>
                    <a:pt x="15" y="62"/>
                    <a:pt x="15" y="62"/>
                    <a:pt x="15" y="62"/>
                  </a:cubicBezTo>
                  <a:cubicBezTo>
                    <a:pt x="15" y="63"/>
                    <a:pt x="16" y="63"/>
                    <a:pt x="16" y="63"/>
                  </a:cubicBezTo>
                  <a:cubicBezTo>
                    <a:pt x="17" y="63"/>
                    <a:pt x="17" y="64"/>
                    <a:pt x="17" y="64"/>
                  </a:cubicBezTo>
                  <a:cubicBezTo>
                    <a:pt x="16" y="64"/>
                    <a:pt x="16" y="64"/>
                    <a:pt x="16" y="64"/>
                  </a:cubicBezTo>
                  <a:cubicBezTo>
                    <a:pt x="15" y="63"/>
                    <a:pt x="14" y="63"/>
                    <a:pt x="14" y="64"/>
                  </a:cubicBezTo>
                  <a:cubicBezTo>
                    <a:pt x="14" y="65"/>
                    <a:pt x="15" y="65"/>
                    <a:pt x="16" y="66"/>
                  </a:cubicBezTo>
                  <a:cubicBezTo>
                    <a:pt x="17" y="66"/>
                    <a:pt x="14" y="65"/>
                    <a:pt x="13" y="65"/>
                  </a:cubicBezTo>
                  <a:cubicBezTo>
                    <a:pt x="12" y="65"/>
                    <a:pt x="11" y="65"/>
                    <a:pt x="10" y="66"/>
                  </a:cubicBezTo>
                  <a:cubicBezTo>
                    <a:pt x="10" y="66"/>
                    <a:pt x="10" y="67"/>
                    <a:pt x="9" y="67"/>
                  </a:cubicBezTo>
                  <a:cubicBezTo>
                    <a:pt x="9" y="68"/>
                    <a:pt x="9" y="67"/>
                    <a:pt x="9" y="68"/>
                  </a:cubicBezTo>
                  <a:cubicBezTo>
                    <a:pt x="9" y="68"/>
                    <a:pt x="9" y="68"/>
                    <a:pt x="10" y="69"/>
                  </a:cubicBezTo>
                  <a:cubicBezTo>
                    <a:pt x="10" y="69"/>
                    <a:pt x="12" y="69"/>
                    <a:pt x="12" y="69"/>
                  </a:cubicBezTo>
                  <a:cubicBezTo>
                    <a:pt x="12" y="69"/>
                    <a:pt x="15" y="68"/>
                    <a:pt x="11" y="70"/>
                  </a:cubicBezTo>
                  <a:cubicBezTo>
                    <a:pt x="11" y="70"/>
                    <a:pt x="11" y="71"/>
                    <a:pt x="11" y="71"/>
                  </a:cubicBezTo>
                  <a:cubicBezTo>
                    <a:pt x="13" y="71"/>
                    <a:pt x="13" y="71"/>
                    <a:pt x="11" y="72"/>
                  </a:cubicBezTo>
                  <a:cubicBezTo>
                    <a:pt x="11" y="72"/>
                    <a:pt x="13" y="73"/>
                    <a:pt x="11" y="72"/>
                  </a:cubicBezTo>
                  <a:cubicBezTo>
                    <a:pt x="11" y="73"/>
                    <a:pt x="10" y="74"/>
                    <a:pt x="10" y="74"/>
                  </a:cubicBezTo>
                  <a:cubicBezTo>
                    <a:pt x="10" y="74"/>
                    <a:pt x="12" y="75"/>
                    <a:pt x="10" y="75"/>
                  </a:cubicBezTo>
                  <a:cubicBezTo>
                    <a:pt x="11" y="76"/>
                    <a:pt x="9" y="75"/>
                    <a:pt x="9" y="75"/>
                  </a:cubicBezTo>
                  <a:cubicBezTo>
                    <a:pt x="9" y="75"/>
                    <a:pt x="9" y="75"/>
                    <a:pt x="9" y="76"/>
                  </a:cubicBezTo>
                  <a:cubicBezTo>
                    <a:pt x="9" y="76"/>
                    <a:pt x="9" y="76"/>
                    <a:pt x="8" y="76"/>
                  </a:cubicBezTo>
                  <a:cubicBezTo>
                    <a:pt x="8" y="77"/>
                    <a:pt x="9" y="77"/>
                    <a:pt x="8" y="78"/>
                  </a:cubicBezTo>
                  <a:cubicBezTo>
                    <a:pt x="8" y="78"/>
                    <a:pt x="8" y="78"/>
                    <a:pt x="7" y="78"/>
                  </a:cubicBezTo>
                  <a:cubicBezTo>
                    <a:pt x="8" y="77"/>
                    <a:pt x="8" y="77"/>
                    <a:pt x="7" y="77"/>
                  </a:cubicBezTo>
                  <a:cubicBezTo>
                    <a:pt x="7" y="77"/>
                    <a:pt x="7" y="78"/>
                    <a:pt x="6" y="78"/>
                  </a:cubicBezTo>
                  <a:cubicBezTo>
                    <a:pt x="6" y="78"/>
                    <a:pt x="4" y="76"/>
                    <a:pt x="4" y="77"/>
                  </a:cubicBezTo>
                  <a:cubicBezTo>
                    <a:pt x="3" y="77"/>
                    <a:pt x="4" y="77"/>
                    <a:pt x="3" y="78"/>
                  </a:cubicBezTo>
                  <a:cubicBezTo>
                    <a:pt x="2" y="78"/>
                    <a:pt x="2" y="78"/>
                    <a:pt x="2" y="79"/>
                  </a:cubicBezTo>
                  <a:cubicBezTo>
                    <a:pt x="2" y="80"/>
                    <a:pt x="1" y="80"/>
                    <a:pt x="1" y="81"/>
                  </a:cubicBezTo>
                  <a:cubicBezTo>
                    <a:pt x="1" y="82"/>
                    <a:pt x="1" y="80"/>
                    <a:pt x="1" y="81"/>
                  </a:cubicBezTo>
                  <a:cubicBezTo>
                    <a:pt x="0" y="82"/>
                    <a:pt x="1" y="83"/>
                    <a:pt x="1" y="83"/>
                  </a:cubicBezTo>
                  <a:cubicBezTo>
                    <a:pt x="3" y="86"/>
                    <a:pt x="2" y="85"/>
                    <a:pt x="2" y="86"/>
                  </a:cubicBezTo>
                  <a:cubicBezTo>
                    <a:pt x="3" y="87"/>
                    <a:pt x="4" y="86"/>
                    <a:pt x="4" y="87"/>
                  </a:cubicBezTo>
                  <a:cubicBezTo>
                    <a:pt x="5" y="87"/>
                    <a:pt x="6" y="87"/>
                    <a:pt x="7" y="87"/>
                  </a:cubicBezTo>
                  <a:cubicBezTo>
                    <a:pt x="7" y="87"/>
                    <a:pt x="7" y="87"/>
                    <a:pt x="8" y="87"/>
                  </a:cubicBezTo>
                  <a:cubicBezTo>
                    <a:pt x="8" y="87"/>
                    <a:pt x="8" y="86"/>
                    <a:pt x="7" y="86"/>
                  </a:cubicBezTo>
                  <a:cubicBezTo>
                    <a:pt x="8" y="85"/>
                    <a:pt x="8" y="87"/>
                    <a:pt x="9" y="87"/>
                  </a:cubicBezTo>
                  <a:cubicBezTo>
                    <a:pt x="9" y="86"/>
                    <a:pt x="9" y="86"/>
                    <a:pt x="9" y="86"/>
                  </a:cubicBezTo>
                  <a:cubicBezTo>
                    <a:pt x="9" y="85"/>
                    <a:pt x="9" y="86"/>
                    <a:pt x="10" y="86"/>
                  </a:cubicBezTo>
                  <a:cubicBezTo>
                    <a:pt x="10" y="86"/>
                    <a:pt x="10" y="85"/>
                    <a:pt x="10" y="85"/>
                  </a:cubicBezTo>
                  <a:cubicBezTo>
                    <a:pt x="11" y="85"/>
                    <a:pt x="11" y="86"/>
                    <a:pt x="10" y="87"/>
                  </a:cubicBezTo>
                  <a:cubicBezTo>
                    <a:pt x="11" y="87"/>
                    <a:pt x="12" y="87"/>
                    <a:pt x="12" y="87"/>
                  </a:cubicBezTo>
                  <a:cubicBezTo>
                    <a:pt x="12" y="87"/>
                    <a:pt x="13" y="86"/>
                    <a:pt x="13" y="88"/>
                  </a:cubicBezTo>
                  <a:cubicBezTo>
                    <a:pt x="14" y="88"/>
                    <a:pt x="15" y="86"/>
                    <a:pt x="15" y="86"/>
                  </a:cubicBezTo>
                  <a:cubicBezTo>
                    <a:pt x="16" y="86"/>
                    <a:pt x="17" y="86"/>
                    <a:pt x="17" y="86"/>
                  </a:cubicBezTo>
                  <a:cubicBezTo>
                    <a:pt x="16" y="87"/>
                    <a:pt x="16" y="87"/>
                    <a:pt x="16" y="88"/>
                  </a:cubicBezTo>
                  <a:cubicBezTo>
                    <a:pt x="16" y="88"/>
                    <a:pt x="15" y="88"/>
                    <a:pt x="15" y="88"/>
                  </a:cubicBezTo>
                  <a:cubicBezTo>
                    <a:pt x="16" y="88"/>
                    <a:pt x="18" y="88"/>
                    <a:pt x="16" y="88"/>
                  </a:cubicBezTo>
                  <a:cubicBezTo>
                    <a:pt x="14" y="88"/>
                    <a:pt x="16" y="89"/>
                    <a:pt x="16" y="89"/>
                  </a:cubicBezTo>
                  <a:cubicBezTo>
                    <a:pt x="16" y="89"/>
                    <a:pt x="17" y="90"/>
                    <a:pt x="17" y="89"/>
                  </a:cubicBezTo>
                  <a:cubicBezTo>
                    <a:pt x="18" y="89"/>
                    <a:pt x="18" y="88"/>
                    <a:pt x="18" y="88"/>
                  </a:cubicBezTo>
                  <a:cubicBezTo>
                    <a:pt x="20" y="89"/>
                    <a:pt x="18" y="89"/>
                    <a:pt x="18" y="90"/>
                  </a:cubicBezTo>
                  <a:cubicBezTo>
                    <a:pt x="18" y="90"/>
                    <a:pt x="18" y="90"/>
                    <a:pt x="19" y="90"/>
                  </a:cubicBezTo>
                  <a:cubicBezTo>
                    <a:pt x="18" y="90"/>
                    <a:pt x="20" y="91"/>
                    <a:pt x="20" y="91"/>
                  </a:cubicBezTo>
                  <a:cubicBezTo>
                    <a:pt x="21" y="91"/>
                    <a:pt x="23" y="90"/>
                    <a:pt x="22" y="91"/>
                  </a:cubicBezTo>
                  <a:cubicBezTo>
                    <a:pt x="25" y="91"/>
                    <a:pt x="19" y="91"/>
                    <a:pt x="23" y="92"/>
                  </a:cubicBezTo>
                  <a:cubicBezTo>
                    <a:pt x="22" y="92"/>
                    <a:pt x="20" y="92"/>
                    <a:pt x="21" y="92"/>
                  </a:cubicBezTo>
                  <a:cubicBezTo>
                    <a:pt x="19" y="92"/>
                    <a:pt x="19" y="91"/>
                    <a:pt x="18" y="92"/>
                  </a:cubicBezTo>
                  <a:cubicBezTo>
                    <a:pt x="18" y="92"/>
                    <a:pt x="20" y="95"/>
                    <a:pt x="18" y="95"/>
                  </a:cubicBezTo>
                  <a:cubicBezTo>
                    <a:pt x="17" y="95"/>
                    <a:pt x="16" y="95"/>
                    <a:pt x="16" y="95"/>
                  </a:cubicBezTo>
                  <a:cubicBezTo>
                    <a:pt x="16" y="96"/>
                    <a:pt x="17" y="96"/>
                    <a:pt x="18" y="96"/>
                  </a:cubicBezTo>
                  <a:cubicBezTo>
                    <a:pt x="18" y="96"/>
                    <a:pt x="21" y="96"/>
                    <a:pt x="22" y="97"/>
                  </a:cubicBezTo>
                  <a:cubicBezTo>
                    <a:pt x="24" y="98"/>
                    <a:pt x="24" y="97"/>
                    <a:pt x="25" y="98"/>
                  </a:cubicBezTo>
                  <a:cubicBezTo>
                    <a:pt x="26" y="98"/>
                    <a:pt x="27" y="99"/>
                    <a:pt x="28" y="99"/>
                  </a:cubicBezTo>
                  <a:cubicBezTo>
                    <a:pt x="28" y="98"/>
                    <a:pt x="24" y="97"/>
                    <a:pt x="26" y="97"/>
                  </a:cubicBezTo>
                  <a:cubicBezTo>
                    <a:pt x="28" y="97"/>
                    <a:pt x="27" y="98"/>
                    <a:pt x="28" y="98"/>
                  </a:cubicBezTo>
                  <a:cubicBezTo>
                    <a:pt x="28" y="98"/>
                    <a:pt x="31" y="100"/>
                    <a:pt x="31" y="100"/>
                  </a:cubicBezTo>
                  <a:cubicBezTo>
                    <a:pt x="31" y="100"/>
                    <a:pt x="31" y="100"/>
                    <a:pt x="31" y="99"/>
                  </a:cubicBezTo>
                  <a:cubicBezTo>
                    <a:pt x="31" y="99"/>
                    <a:pt x="31" y="100"/>
                    <a:pt x="31" y="100"/>
                  </a:cubicBezTo>
                  <a:cubicBezTo>
                    <a:pt x="32" y="99"/>
                    <a:pt x="30" y="99"/>
                    <a:pt x="32" y="98"/>
                  </a:cubicBezTo>
                  <a:cubicBezTo>
                    <a:pt x="32" y="98"/>
                    <a:pt x="32" y="99"/>
                    <a:pt x="33" y="99"/>
                  </a:cubicBezTo>
                  <a:cubicBezTo>
                    <a:pt x="35" y="100"/>
                    <a:pt x="33" y="99"/>
                    <a:pt x="33" y="98"/>
                  </a:cubicBezTo>
                  <a:cubicBezTo>
                    <a:pt x="33" y="98"/>
                    <a:pt x="32" y="98"/>
                    <a:pt x="32" y="98"/>
                  </a:cubicBezTo>
                  <a:cubicBezTo>
                    <a:pt x="32" y="98"/>
                    <a:pt x="32" y="97"/>
                    <a:pt x="33" y="98"/>
                  </a:cubicBezTo>
                  <a:cubicBezTo>
                    <a:pt x="33" y="98"/>
                    <a:pt x="34" y="98"/>
                    <a:pt x="34" y="99"/>
                  </a:cubicBezTo>
                  <a:cubicBezTo>
                    <a:pt x="35" y="99"/>
                    <a:pt x="36" y="99"/>
                    <a:pt x="38" y="100"/>
                  </a:cubicBezTo>
                  <a:cubicBezTo>
                    <a:pt x="37" y="98"/>
                    <a:pt x="38" y="100"/>
                    <a:pt x="39" y="99"/>
                  </a:cubicBezTo>
                  <a:cubicBezTo>
                    <a:pt x="39" y="99"/>
                    <a:pt x="38" y="99"/>
                    <a:pt x="38" y="98"/>
                  </a:cubicBezTo>
                  <a:cubicBezTo>
                    <a:pt x="38" y="98"/>
                    <a:pt x="39" y="98"/>
                    <a:pt x="39" y="98"/>
                  </a:cubicBezTo>
                  <a:cubicBezTo>
                    <a:pt x="40" y="98"/>
                    <a:pt x="41" y="97"/>
                    <a:pt x="41" y="98"/>
                  </a:cubicBezTo>
                  <a:cubicBezTo>
                    <a:pt x="42" y="98"/>
                    <a:pt x="42" y="99"/>
                    <a:pt x="43" y="99"/>
                  </a:cubicBezTo>
                  <a:cubicBezTo>
                    <a:pt x="44" y="99"/>
                    <a:pt x="42" y="99"/>
                    <a:pt x="43" y="98"/>
                  </a:cubicBezTo>
                  <a:cubicBezTo>
                    <a:pt x="44" y="99"/>
                    <a:pt x="44" y="100"/>
                    <a:pt x="44" y="100"/>
                  </a:cubicBezTo>
                  <a:cubicBezTo>
                    <a:pt x="45" y="101"/>
                    <a:pt x="46" y="101"/>
                    <a:pt x="46" y="101"/>
                  </a:cubicBezTo>
                  <a:cubicBezTo>
                    <a:pt x="47" y="101"/>
                    <a:pt x="46" y="101"/>
                    <a:pt x="46" y="100"/>
                  </a:cubicBezTo>
                  <a:cubicBezTo>
                    <a:pt x="46" y="100"/>
                    <a:pt x="47" y="101"/>
                    <a:pt x="47" y="100"/>
                  </a:cubicBezTo>
                  <a:cubicBezTo>
                    <a:pt x="45" y="99"/>
                    <a:pt x="47" y="100"/>
                    <a:pt x="49" y="100"/>
                  </a:cubicBezTo>
                  <a:cubicBezTo>
                    <a:pt x="48" y="99"/>
                    <a:pt x="45" y="99"/>
                    <a:pt x="44" y="98"/>
                  </a:cubicBezTo>
                  <a:cubicBezTo>
                    <a:pt x="44" y="98"/>
                    <a:pt x="44" y="98"/>
                    <a:pt x="46" y="98"/>
                  </a:cubicBezTo>
                  <a:cubicBezTo>
                    <a:pt x="48" y="99"/>
                    <a:pt x="49" y="100"/>
                    <a:pt x="49" y="99"/>
                  </a:cubicBezTo>
                  <a:cubicBezTo>
                    <a:pt x="49" y="99"/>
                    <a:pt x="49" y="99"/>
                    <a:pt x="50" y="99"/>
                  </a:cubicBezTo>
                  <a:cubicBezTo>
                    <a:pt x="50" y="99"/>
                    <a:pt x="49" y="98"/>
                    <a:pt x="49" y="98"/>
                  </a:cubicBezTo>
                  <a:cubicBezTo>
                    <a:pt x="50" y="98"/>
                    <a:pt x="51" y="98"/>
                    <a:pt x="51" y="97"/>
                  </a:cubicBezTo>
                  <a:cubicBezTo>
                    <a:pt x="50" y="97"/>
                    <a:pt x="50" y="97"/>
                    <a:pt x="49" y="97"/>
                  </a:cubicBezTo>
                  <a:cubicBezTo>
                    <a:pt x="49" y="97"/>
                    <a:pt x="50" y="96"/>
                    <a:pt x="49" y="96"/>
                  </a:cubicBezTo>
                  <a:cubicBezTo>
                    <a:pt x="48" y="96"/>
                    <a:pt x="48" y="95"/>
                    <a:pt x="46" y="95"/>
                  </a:cubicBezTo>
                  <a:cubicBezTo>
                    <a:pt x="46" y="95"/>
                    <a:pt x="43" y="93"/>
                    <a:pt x="41" y="91"/>
                  </a:cubicBezTo>
                  <a:cubicBezTo>
                    <a:pt x="41" y="91"/>
                    <a:pt x="40" y="91"/>
                    <a:pt x="40" y="90"/>
                  </a:cubicBezTo>
                  <a:cubicBezTo>
                    <a:pt x="39" y="90"/>
                    <a:pt x="39" y="90"/>
                    <a:pt x="39" y="89"/>
                  </a:cubicBezTo>
                  <a:cubicBezTo>
                    <a:pt x="39" y="89"/>
                    <a:pt x="38" y="89"/>
                    <a:pt x="38" y="88"/>
                  </a:cubicBezTo>
                  <a:cubicBezTo>
                    <a:pt x="38" y="88"/>
                    <a:pt x="38" y="88"/>
                    <a:pt x="38" y="88"/>
                  </a:cubicBezTo>
                  <a:cubicBezTo>
                    <a:pt x="38" y="88"/>
                    <a:pt x="38" y="88"/>
                    <a:pt x="38" y="87"/>
                  </a:cubicBezTo>
                  <a:cubicBezTo>
                    <a:pt x="37" y="87"/>
                    <a:pt x="38" y="87"/>
                    <a:pt x="37" y="87"/>
                  </a:cubicBezTo>
                  <a:cubicBezTo>
                    <a:pt x="37" y="87"/>
                    <a:pt x="37" y="87"/>
                    <a:pt x="37" y="87"/>
                  </a:cubicBezTo>
                  <a:cubicBezTo>
                    <a:pt x="37" y="87"/>
                    <a:pt x="37" y="86"/>
                    <a:pt x="37" y="86"/>
                  </a:cubicBezTo>
                  <a:cubicBezTo>
                    <a:pt x="37" y="86"/>
                    <a:pt x="36" y="86"/>
                    <a:pt x="36" y="85"/>
                  </a:cubicBezTo>
                  <a:cubicBezTo>
                    <a:pt x="36" y="85"/>
                    <a:pt x="36" y="85"/>
                    <a:pt x="36" y="85"/>
                  </a:cubicBezTo>
                  <a:cubicBezTo>
                    <a:pt x="36" y="85"/>
                    <a:pt x="36" y="85"/>
                    <a:pt x="36" y="85"/>
                  </a:cubicBezTo>
                  <a:cubicBezTo>
                    <a:pt x="36" y="85"/>
                    <a:pt x="35" y="85"/>
                    <a:pt x="35" y="85"/>
                  </a:cubicBezTo>
                  <a:cubicBezTo>
                    <a:pt x="35" y="85"/>
                    <a:pt x="36" y="85"/>
                    <a:pt x="35" y="84"/>
                  </a:cubicBezTo>
                  <a:cubicBezTo>
                    <a:pt x="35" y="84"/>
                    <a:pt x="35" y="84"/>
                    <a:pt x="35" y="83"/>
                  </a:cubicBezTo>
                  <a:cubicBezTo>
                    <a:pt x="35" y="83"/>
                    <a:pt x="35" y="82"/>
                    <a:pt x="35" y="82"/>
                  </a:cubicBezTo>
                  <a:cubicBezTo>
                    <a:pt x="34" y="82"/>
                    <a:pt x="34" y="82"/>
                    <a:pt x="34" y="82"/>
                  </a:cubicBezTo>
                  <a:cubicBezTo>
                    <a:pt x="34" y="82"/>
                    <a:pt x="34" y="81"/>
                    <a:pt x="34" y="81"/>
                  </a:cubicBezTo>
                  <a:cubicBezTo>
                    <a:pt x="34" y="81"/>
                    <a:pt x="34" y="80"/>
                    <a:pt x="34" y="80"/>
                  </a:cubicBezTo>
                  <a:cubicBezTo>
                    <a:pt x="34" y="80"/>
                    <a:pt x="33" y="80"/>
                    <a:pt x="33" y="80"/>
                  </a:cubicBezTo>
                  <a:cubicBezTo>
                    <a:pt x="33" y="80"/>
                    <a:pt x="33" y="80"/>
                    <a:pt x="33" y="80"/>
                  </a:cubicBezTo>
                  <a:cubicBezTo>
                    <a:pt x="33" y="80"/>
                    <a:pt x="33" y="80"/>
                    <a:pt x="33" y="80"/>
                  </a:cubicBezTo>
                  <a:cubicBezTo>
                    <a:pt x="33" y="79"/>
                    <a:pt x="33" y="79"/>
                    <a:pt x="33" y="79"/>
                  </a:cubicBezTo>
                  <a:cubicBezTo>
                    <a:pt x="33" y="79"/>
                    <a:pt x="33" y="78"/>
                    <a:pt x="33" y="78"/>
                  </a:cubicBezTo>
                  <a:cubicBezTo>
                    <a:pt x="33" y="78"/>
                    <a:pt x="34" y="78"/>
                    <a:pt x="33" y="78"/>
                  </a:cubicBezTo>
                  <a:cubicBezTo>
                    <a:pt x="33" y="77"/>
                    <a:pt x="33" y="77"/>
                    <a:pt x="34" y="77"/>
                  </a:cubicBezTo>
                  <a:cubicBezTo>
                    <a:pt x="34" y="77"/>
                    <a:pt x="34" y="77"/>
                    <a:pt x="34" y="76"/>
                  </a:cubicBezTo>
                  <a:cubicBezTo>
                    <a:pt x="34" y="76"/>
                    <a:pt x="34" y="76"/>
                    <a:pt x="34" y="75"/>
                  </a:cubicBezTo>
                  <a:cubicBezTo>
                    <a:pt x="34" y="75"/>
                    <a:pt x="34" y="75"/>
                    <a:pt x="34" y="75"/>
                  </a:cubicBezTo>
                  <a:cubicBezTo>
                    <a:pt x="34" y="75"/>
                    <a:pt x="34" y="75"/>
                    <a:pt x="33" y="75"/>
                  </a:cubicBezTo>
                  <a:cubicBezTo>
                    <a:pt x="33" y="75"/>
                    <a:pt x="33" y="74"/>
                    <a:pt x="33" y="74"/>
                  </a:cubicBezTo>
                  <a:cubicBezTo>
                    <a:pt x="33" y="74"/>
                    <a:pt x="34" y="74"/>
                    <a:pt x="34" y="73"/>
                  </a:cubicBezTo>
                  <a:cubicBezTo>
                    <a:pt x="34" y="73"/>
                    <a:pt x="33" y="73"/>
                    <a:pt x="33" y="73"/>
                  </a:cubicBezTo>
                  <a:cubicBezTo>
                    <a:pt x="34" y="72"/>
                    <a:pt x="34" y="72"/>
                    <a:pt x="34" y="72"/>
                  </a:cubicBezTo>
                  <a:cubicBezTo>
                    <a:pt x="34" y="72"/>
                    <a:pt x="34" y="71"/>
                    <a:pt x="34" y="71"/>
                  </a:cubicBezTo>
                  <a:cubicBezTo>
                    <a:pt x="35" y="70"/>
                    <a:pt x="35" y="70"/>
                    <a:pt x="35" y="70"/>
                  </a:cubicBezTo>
                  <a:cubicBezTo>
                    <a:pt x="35" y="69"/>
                    <a:pt x="35" y="69"/>
                    <a:pt x="36" y="69"/>
                  </a:cubicBezTo>
                  <a:cubicBezTo>
                    <a:pt x="36" y="69"/>
                    <a:pt x="37" y="69"/>
                    <a:pt x="37" y="69"/>
                  </a:cubicBezTo>
                  <a:cubicBezTo>
                    <a:pt x="37" y="69"/>
                    <a:pt x="37" y="68"/>
                    <a:pt x="37" y="68"/>
                  </a:cubicBezTo>
                  <a:cubicBezTo>
                    <a:pt x="37" y="68"/>
                    <a:pt x="37" y="68"/>
                    <a:pt x="36" y="67"/>
                  </a:cubicBezTo>
                  <a:cubicBezTo>
                    <a:pt x="36" y="67"/>
                    <a:pt x="36" y="67"/>
                    <a:pt x="36" y="67"/>
                  </a:cubicBezTo>
                  <a:cubicBezTo>
                    <a:pt x="36" y="67"/>
                    <a:pt x="36" y="67"/>
                    <a:pt x="37" y="67"/>
                  </a:cubicBezTo>
                  <a:cubicBezTo>
                    <a:pt x="37" y="67"/>
                    <a:pt x="37" y="67"/>
                    <a:pt x="37" y="67"/>
                  </a:cubicBezTo>
                  <a:cubicBezTo>
                    <a:pt x="38" y="67"/>
                    <a:pt x="38" y="67"/>
                    <a:pt x="38" y="67"/>
                  </a:cubicBezTo>
                  <a:cubicBezTo>
                    <a:pt x="38" y="67"/>
                    <a:pt x="39" y="66"/>
                    <a:pt x="39" y="66"/>
                  </a:cubicBezTo>
                  <a:cubicBezTo>
                    <a:pt x="39" y="66"/>
                    <a:pt x="40" y="66"/>
                    <a:pt x="40" y="65"/>
                  </a:cubicBezTo>
                  <a:cubicBezTo>
                    <a:pt x="40" y="65"/>
                    <a:pt x="39" y="65"/>
                    <a:pt x="39" y="65"/>
                  </a:cubicBezTo>
                  <a:cubicBezTo>
                    <a:pt x="39" y="64"/>
                    <a:pt x="39" y="64"/>
                    <a:pt x="39" y="64"/>
                  </a:cubicBezTo>
                  <a:cubicBezTo>
                    <a:pt x="39" y="64"/>
                    <a:pt x="39" y="64"/>
                    <a:pt x="39" y="64"/>
                  </a:cubicBezTo>
                  <a:cubicBezTo>
                    <a:pt x="39" y="64"/>
                    <a:pt x="40" y="64"/>
                    <a:pt x="40" y="63"/>
                  </a:cubicBezTo>
                  <a:cubicBezTo>
                    <a:pt x="40" y="63"/>
                    <a:pt x="41" y="63"/>
                    <a:pt x="41" y="63"/>
                  </a:cubicBezTo>
                  <a:cubicBezTo>
                    <a:pt x="41" y="63"/>
                    <a:pt x="40" y="62"/>
                    <a:pt x="40" y="62"/>
                  </a:cubicBezTo>
                  <a:cubicBezTo>
                    <a:pt x="40" y="62"/>
                    <a:pt x="41" y="62"/>
                    <a:pt x="41" y="62"/>
                  </a:cubicBezTo>
                  <a:cubicBezTo>
                    <a:pt x="41" y="62"/>
                    <a:pt x="42" y="62"/>
                    <a:pt x="42" y="62"/>
                  </a:cubicBezTo>
                  <a:cubicBezTo>
                    <a:pt x="42" y="61"/>
                    <a:pt x="42" y="61"/>
                    <a:pt x="42" y="61"/>
                  </a:cubicBezTo>
                  <a:cubicBezTo>
                    <a:pt x="41" y="60"/>
                    <a:pt x="41" y="60"/>
                    <a:pt x="41" y="60"/>
                  </a:cubicBezTo>
                  <a:cubicBezTo>
                    <a:pt x="40" y="60"/>
                    <a:pt x="39" y="60"/>
                    <a:pt x="39" y="60"/>
                  </a:cubicBezTo>
                  <a:cubicBezTo>
                    <a:pt x="38" y="59"/>
                    <a:pt x="38" y="59"/>
                    <a:pt x="38" y="59"/>
                  </a:cubicBezTo>
                  <a:cubicBezTo>
                    <a:pt x="37" y="59"/>
                    <a:pt x="36" y="59"/>
                    <a:pt x="36" y="60"/>
                  </a:cubicBezTo>
                  <a:close/>
                  <a:moveTo>
                    <a:pt x="39" y="59"/>
                  </a:moveTo>
                  <a:cubicBezTo>
                    <a:pt x="37" y="58"/>
                    <a:pt x="37" y="59"/>
                    <a:pt x="37" y="59"/>
                  </a:cubicBezTo>
                  <a:cubicBezTo>
                    <a:pt x="36" y="58"/>
                    <a:pt x="35" y="58"/>
                    <a:pt x="35" y="58"/>
                  </a:cubicBezTo>
                  <a:cubicBezTo>
                    <a:pt x="34" y="58"/>
                    <a:pt x="32" y="58"/>
                    <a:pt x="31" y="57"/>
                  </a:cubicBezTo>
                  <a:cubicBezTo>
                    <a:pt x="30" y="57"/>
                    <a:pt x="29" y="57"/>
                    <a:pt x="29" y="57"/>
                  </a:cubicBezTo>
                  <a:cubicBezTo>
                    <a:pt x="28" y="57"/>
                    <a:pt x="27" y="58"/>
                    <a:pt x="26" y="58"/>
                  </a:cubicBezTo>
                  <a:cubicBezTo>
                    <a:pt x="24" y="58"/>
                    <a:pt x="24" y="58"/>
                    <a:pt x="23" y="58"/>
                  </a:cubicBezTo>
                  <a:cubicBezTo>
                    <a:pt x="23" y="58"/>
                    <a:pt x="23" y="58"/>
                    <a:pt x="22" y="58"/>
                  </a:cubicBezTo>
                  <a:cubicBezTo>
                    <a:pt x="22" y="58"/>
                    <a:pt x="22" y="57"/>
                    <a:pt x="22" y="57"/>
                  </a:cubicBezTo>
                  <a:cubicBezTo>
                    <a:pt x="23" y="58"/>
                    <a:pt x="23" y="57"/>
                    <a:pt x="24" y="57"/>
                  </a:cubicBezTo>
                  <a:cubicBezTo>
                    <a:pt x="24" y="56"/>
                    <a:pt x="25" y="56"/>
                    <a:pt x="23" y="56"/>
                  </a:cubicBezTo>
                  <a:cubicBezTo>
                    <a:pt x="24" y="56"/>
                    <a:pt x="24" y="55"/>
                    <a:pt x="25" y="55"/>
                  </a:cubicBezTo>
                  <a:cubicBezTo>
                    <a:pt x="26" y="55"/>
                    <a:pt x="26" y="54"/>
                    <a:pt x="27" y="54"/>
                  </a:cubicBezTo>
                  <a:cubicBezTo>
                    <a:pt x="27" y="53"/>
                    <a:pt x="29" y="53"/>
                    <a:pt x="29" y="53"/>
                  </a:cubicBezTo>
                  <a:cubicBezTo>
                    <a:pt x="29" y="53"/>
                    <a:pt x="29" y="53"/>
                    <a:pt x="29" y="52"/>
                  </a:cubicBezTo>
                  <a:cubicBezTo>
                    <a:pt x="29" y="52"/>
                    <a:pt x="27" y="52"/>
                    <a:pt x="26" y="52"/>
                  </a:cubicBezTo>
                  <a:cubicBezTo>
                    <a:pt x="25" y="52"/>
                    <a:pt x="25" y="53"/>
                    <a:pt x="25" y="53"/>
                  </a:cubicBezTo>
                  <a:cubicBezTo>
                    <a:pt x="25" y="53"/>
                    <a:pt x="24" y="54"/>
                    <a:pt x="24" y="54"/>
                  </a:cubicBezTo>
                  <a:cubicBezTo>
                    <a:pt x="24" y="54"/>
                    <a:pt x="24" y="54"/>
                    <a:pt x="23" y="54"/>
                  </a:cubicBezTo>
                  <a:cubicBezTo>
                    <a:pt x="23" y="53"/>
                    <a:pt x="22" y="54"/>
                    <a:pt x="22" y="54"/>
                  </a:cubicBezTo>
                  <a:cubicBezTo>
                    <a:pt x="21" y="54"/>
                    <a:pt x="21" y="53"/>
                    <a:pt x="21" y="53"/>
                  </a:cubicBezTo>
                  <a:cubicBezTo>
                    <a:pt x="20" y="52"/>
                    <a:pt x="20" y="52"/>
                    <a:pt x="20" y="52"/>
                  </a:cubicBezTo>
                  <a:cubicBezTo>
                    <a:pt x="19" y="52"/>
                    <a:pt x="19" y="52"/>
                    <a:pt x="19" y="52"/>
                  </a:cubicBezTo>
                  <a:cubicBezTo>
                    <a:pt x="18" y="51"/>
                    <a:pt x="19" y="51"/>
                    <a:pt x="19" y="51"/>
                  </a:cubicBezTo>
                  <a:cubicBezTo>
                    <a:pt x="19" y="50"/>
                    <a:pt x="19" y="51"/>
                    <a:pt x="20" y="51"/>
                  </a:cubicBezTo>
                  <a:cubicBezTo>
                    <a:pt x="20" y="51"/>
                    <a:pt x="20" y="51"/>
                    <a:pt x="21" y="51"/>
                  </a:cubicBezTo>
                  <a:cubicBezTo>
                    <a:pt x="21" y="51"/>
                    <a:pt x="21" y="51"/>
                    <a:pt x="22" y="51"/>
                  </a:cubicBezTo>
                  <a:cubicBezTo>
                    <a:pt x="22" y="51"/>
                    <a:pt x="22" y="50"/>
                    <a:pt x="23" y="50"/>
                  </a:cubicBezTo>
                  <a:cubicBezTo>
                    <a:pt x="23" y="49"/>
                    <a:pt x="24" y="49"/>
                    <a:pt x="25" y="49"/>
                  </a:cubicBezTo>
                  <a:cubicBezTo>
                    <a:pt x="25" y="49"/>
                    <a:pt x="25" y="49"/>
                    <a:pt x="26" y="48"/>
                  </a:cubicBezTo>
                  <a:cubicBezTo>
                    <a:pt x="26" y="48"/>
                    <a:pt x="26" y="48"/>
                    <a:pt x="27" y="48"/>
                  </a:cubicBezTo>
                  <a:cubicBezTo>
                    <a:pt x="28" y="49"/>
                    <a:pt x="27" y="48"/>
                    <a:pt x="27" y="48"/>
                  </a:cubicBezTo>
                  <a:cubicBezTo>
                    <a:pt x="27" y="48"/>
                    <a:pt x="26" y="47"/>
                    <a:pt x="26" y="47"/>
                  </a:cubicBezTo>
                  <a:cubicBezTo>
                    <a:pt x="26" y="47"/>
                    <a:pt x="27" y="47"/>
                    <a:pt x="27" y="46"/>
                  </a:cubicBezTo>
                  <a:cubicBezTo>
                    <a:pt x="28" y="45"/>
                    <a:pt x="29" y="46"/>
                    <a:pt x="30" y="45"/>
                  </a:cubicBezTo>
                  <a:cubicBezTo>
                    <a:pt x="31" y="45"/>
                    <a:pt x="31" y="45"/>
                    <a:pt x="31" y="46"/>
                  </a:cubicBezTo>
                  <a:cubicBezTo>
                    <a:pt x="32" y="46"/>
                    <a:pt x="32" y="46"/>
                    <a:pt x="33" y="46"/>
                  </a:cubicBezTo>
                  <a:cubicBezTo>
                    <a:pt x="34" y="46"/>
                    <a:pt x="34" y="46"/>
                    <a:pt x="35" y="47"/>
                  </a:cubicBezTo>
                  <a:cubicBezTo>
                    <a:pt x="35" y="47"/>
                    <a:pt x="36" y="47"/>
                    <a:pt x="36" y="47"/>
                  </a:cubicBezTo>
                  <a:cubicBezTo>
                    <a:pt x="36" y="47"/>
                    <a:pt x="37" y="47"/>
                    <a:pt x="37" y="46"/>
                  </a:cubicBezTo>
                  <a:cubicBezTo>
                    <a:pt x="37" y="46"/>
                    <a:pt x="36" y="46"/>
                    <a:pt x="36" y="46"/>
                  </a:cubicBezTo>
                  <a:cubicBezTo>
                    <a:pt x="36" y="46"/>
                    <a:pt x="36" y="46"/>
                    <a:pt x="35" y="46"/>
                  </a:cubicBezTo>
                  <a:cubicBezTo>
                    <a:pt x="35" y="45"/>
                    <a:pt x="35" y="45"/>
                    <a:pt x="34" y="45"/>
                  </a:cubicBezTo>
                  <a:cubicBezTo>
                    <a:pt x="34" y="45"/>
                    <a:pt x="34" y="45"/>
                    <a:pt x="34" y="45"/>
                  </a:cubicBezTo>
                  <a:cubicBezTo>
                    <a:pt x="34" y="45"/>
                    <a:pt x="34" y="45"/>
                    <a:pt x="33" y="45"/>
                  </a:cubicBezTo>
                  <a:cubicBezTo>
                    <a:pt x="33" y="45"/>
                    <a:pt x="33" y="44"/>
                    <a:pt x="33" y="44"/>
                  </a:cubicBezTo>
                  <a:cubicBezTo>
                    <a:pt x="32" y="44"/>
                    <a:pt x="32" y="44"/>
                    <a:pt x="32" y="44"/>
                  </a:cubicBezTo>
                  <a:cubicBezTo>
                    <a:pt x="32" y="44"/>
                    <a:pt x="31" y="44"/>
                    <a:pt x="31" y="44"/>
                  </a:cubicBezTo>
                  <a:cubicBezTo>
                    <a:pt x="31" y="44"/>
                    <a:pt x="31" y="44"/>
                    <a:pt x="30" y="44"/>
                  </a:cubicBezTo>
                  <a:cubicBezTo>
                    <a:pt x="30" y="44"/>
                    <a:pt x="30" y="44"/>
                    <a:pt x="30" y="43"/>
                  </a:cubicBezTo>
                  <a:cubicBezTo>
                    <a:pt x="30" y="43"/>
                    <a:pt x="30" y="43"/>
                    <a:pt x="31" y="43"/>
                  </a:cubicBezTo>
                  <a:cubicBezTo>
                    <a:pt x="31" y="43"/>
                    <a:pt x="31" y="43"/>
                    <a:pt x="31" y="43"/>
                  </a:cubicBezTo>
                  <a:cubicBezTo>
                    <a:pt x="31" y="43"/>
                    <a:pt x="32" y="43"/>
                    <a:pt x="32" y="43"/>
                  </a:cubicBezTo>
                  <a:cubicBezTo>
                    <a:pt x="32" y="43"/>
                    <a:pt x="32" y="43"/>
                    <a:pt x="32" y="43"/>
                  </a:cubicBezTo>
                  <a:cubicBezTo>
                    <a:pt x="32" y="44"/>
                    <a:pt x="32" y="44"/>
                    <a:pt x="33" y="43"/>
                  </a:cubicBezTo>
                  <a:cubicBezTo>
                    <a:pt x="33" y="43"/>
                    <a:pt x="33" y="43"/>
                    <a:pt x="33" y="43"/>
                  </a:cubicBezTo>
                  <a:cubicBezTo>
                    <a:pt x="33" y="43"/>
                    <a:pt x="34" y="43"/>
                    <a:pt x="34" y="43"/>
                  </a:cubicBezTo>
                  <a:cubicBezTo>
                    <a:pt x="34" y="43"/>
                    <a:pt x="35" y="43"/>
                    <a:pt x="35" y="43"/>
                  </a:cubicBezTo>
                  <a:cubicBezTo>
                    <a:pt x="35" y="43"/>
                    <a:pt x="36" y="43"/>
                    <a:pt x="36" y="44"/>
                  </a:cubicBezTo>
                  <a:cubicBezTo>
                    <a:pt x="36" y="44"/>
                    <a:pt x="36" y="44"/>
                    <a:pt x="37" y="44"/>
                  </a:cubicBezTo>
                  <a:cubicBezTo>
                    <a:pt x="37" y="45"/>
                    <a:pt x="38" y="45"/>
                    <a:pt x="38" y="44"/>
                  </a:cubicBezTo>
                  <a:cubicBezTo>
                    <a:pt x="38" y="44"/>
                    <a:pt x="38" y="44"/>
                    <a:pt x="38" y="44"/>
                  </a:cubicBezTo>
                  <a:cubicBezTo>
                    <a:pt x="38" y="44"/>
                    <a:pt x="38" y="44"/>
                    <a:pt x="37" y="44"/>
                  </a:cubicBezTo>
                  <a:cubicBezTo>
                    <a:pt x="37" y="44"/>
                    <a:pt x="37" y="43"/>
                    <a:pt x="37" y="43"/>
                  </a:cubicBezTo>
                  <a:cubicBezTo>
                    <a:pt x="36" y="43"/>
                    <a:pt x="36" y="43"/>
                    <a:pt x="36" y="43"/>
                  </a:cubicBezTo>
                  <a:cubicBezTo>
                    <a:pt x="36" y="43"/>
                    <a:pt x="36" y="43"/>
                    <a:pt x="35" y="43"/>
                  </a:cubicBezTo>
                  <a:cubicBezTo>
                    <a:pt x="35" y="43"/>
                    <a:pt x="35" y="43"/>
                    <a:pt x="35" y="43"/>
                  </a:cubicBezTo>
                  <a:cubicBezTo>
                    <a:pt x="35" y="43"/>
                    <a:pt x="34" y="43"/>
                    <a:pt x="34" y="43"/>
                  </a:cubicBezTo>
                  <a:cubicBezTo>
                    <a:pt x="34" y="43"/>
                    <a:pt x="34" y="42"/>
                    <a:pt x="34" y="42"/>
                  </a:cubicBezTo>
                  <a:cubicBezTo>
                    <a:pt x="33" y="42"/>
                    <a:pt x="33" y="42"/>
                    <a:pt x="33" y="43"/>
                  </a:cubicBezTo>
                  <a:cubicBezTo>
                    <a:pt x="33" y="43"/>
                    <a:pt x="33" y="43"/>
                    <a:pt x="32" y="42"/>
                  </a:cubicBezTo>
                  <a:cubicBezTo>
                    <a:pt x="32" y="42"/>
                    <a:pt x="32" y="42"/>
                    <a:pt x="32" y="42"/>
                  </a:cubicBezTo>
                  <a:cubicBezTo>
                    <a:pt x="32" y="42"/>
                    <a:pt x="32" y="41"/>
                    <a:pt x="33" y="41"/>
                  </a:cubicBezTo>
                  <a:cubicBezTo>
                    <a:pt x="33" y="41"/>
                    <a:pt x="33" y="41"/>
                    <a:pt x="34" y="41"/>
                  </a:cubicBezTo>
                  <a:cubicBezTo>
                    <a:pt x="34" y="41"/>
                    <a:pt x="34" y="41"/>
                    <a:pt x="34" y="41"/>
                  </a:cubicBezTo>
                  <a:cubicBezTo>
                    <a:pt x="35" y="41"/>
                    <a:pt x="35" y="41"/>
                    <a:pt x="36" y="41"/>
                  </a:cubicBezTo>
                  <a:cubicBezTo>
                    <a:pt x="37" y="41"/>
                    <a:pt x="37" y="41"/>
                    <a:pt x="37" y="41"/>
                  </a:cubicBezTo>
                  <a:cubicBezTo>
                    <a:pt x="37" y="41"/>
                    <a:pt x="37" y="40"/>
                    <a:pt x="37" y="40"/>
                  </a:cubicBezTo>
                  <a:cubicBezTo>
                    <a:pt x="37" y="40"/>
                    <a:pt x="37" y="40"/>
                    <a:pt x="37" y="40"/>
                  </a:cubicBezTo>
                  <a:cubicBezTo>
                    <a:pt x="37" y="40"/>
                    <a:pt x="37" y="40"/>
                    <a:pt x="37" y="40"/>
                  </a:cubicBezTo>
                  <a:cubicBezTo>
                    <a:pt x="38" y="40"/>
                    <a:pt x="38" y="40"/>
                    <a:pt x="38" y="40"/>
                  </a:cubicBezTo>
                  <a:cubicBezTo>
                    <a:pt x="38" y="40"/>
                    <a:pt x="38" y="40"/>
                    <a:pt x="37" y="40"/>
                  </a:cubicBezTo>
                  <a:cubicBezTo>
                    <a:pt x="37" y="40"/>
                    <a:pt x="37" y="40"/>
                    <a:pt x="36" y="40"/>
                  </a:cubicBezTo>
                  <a:cubicBezTo>
                    <a:pt x="36" y="39"/>
                    <a:pt x="36" y="39"/>
                    <a:pt x="35" y="40"/>
                  </a:cubicBezTo>
                  <a:cubicBezTo>
                    <a:pt x="35" y="40"/>
                    <a:pt x="35" y="40"/>
                    <a:pt x="35" y="40"/>
                  </a:cubicBezTo>
                  <a:cubicBezTo>
                    <a:pt x="35" y="40"/>
                    <a:pt x="35" y="39"/>
                    <a:pt x="34" y="39"/>
                  </a:cubicBezTo>
                  <a:cubicBezTo>
                    <a:pt x="34" y="39"/>
                    <a:pt x="34" y="39"/>
                    <a:pt x="34" y="39"/>
                  </a:cubicBezTo>
                  <a:cubicBezTo>
                    <a:pt x="34" y="39"/>
                    <a:pt x="34" y="39"/>
                    <a:pt x="34" y="38"/>
                  </a:cubicBezTo>
                  <a:cubicBezTo>
                    <a:pt x="34" y="38"/>
                    <a:pt x="34" y="38"/>
                    <a:pt x="34" y="38"/>
                  </a:cubicBezTo>
                  <a:cubicBezTo>
                    <a:pt x="34" y="38"/>
                    <a:pt x="34" y="38"/>
                    <a:pt x="35" y="38"/>
                  </a:cubicBezTo>
                  <a:cubicBezTo>
                    <a:pt x="35" y="38"/>
                    <a:pt x="35" y="37"/>
                    <a:pt x="35" y="38"/>
                  </a:cubicBezTo>
                  <a:cubicBezTo>
                    <a:pt x="35" y="38"/>
                    <a:pt x="35" y="37"/>
                    <a:pt x="35" y="37"/>
                  </a:cubicBezTo>
                  <a:cubicBezTo>
                    <a:pt x="35" y="37"/>
                    <a:pt x="36" y="37"/>
                    <a:pt x="36" y="37"/>
                  </a:cubicBezTo>
                  <a:cubicBezTo>
                    <a:pt x="36" y="37"/>
                    <a:pt x="37" y="38"/>
                    <a:pt x="37" y="38"/>
                  </a:cubicBezTo>
                  <a:cubicBezTo>
                    <a:pt x="37" y="38"/>
                    <a:pt x="37" y="37"/>
                    <a:pt x="38" y="37"/>
                  </a:cubicBezTo>
                  <a:cubicBezTo>
                    <a:pt x="38" y="37"/>
                    <a:pt x="38" y="37"/>
                    <a:pt x="38" y="37"/>
                  </a:cubicBezTo>
                  <a:cubicBezTo>
                    <a:pt x="39" y="37"/>
                    <a:pt x="39" y="37"/>
                    <a:pt x="40" y="37"/>
                  </a:cubicBezTo>
                  <a:cubicBezTo>
                    <a:pt x="40" y="37"/>
                    <a:pt x="40" y="37"/>
                    <a:pt x="41" y="37"/>
                  </a:cubicBezTo>
                  <a:cubicBezTo>
                    <a:pt x="43" y="38"/>
                    <a:pt x="45" y="38"/>
                    <a:pt x="46" y="37"/>
                  </a:cubicBezTo>
                  <a:cubicBezTo>
                    <a:pt x="46" y="36"/>
                    <a:pt x="44" y="36"/>
                    <a:pt x="43" y="36"/>
                  </a:cubicBezTo>
                  <a:cubicBezTo>
                    <a:pt x="42" y="37"/>
                    <a:pt x="40" y="36"/>
                    <a:pt x="41" y="35"/>
                  </a:cubicBezTo>
                  <a:cubicBezTo>
                    <a:pt x="41" y="35"/>
                    <a:pt x="35" y="36"/>
                    <a:pt x="36" y="35"/>
                  </a:cubicBezTo>
                  <a:cubicBezTo>
                    <a:pt x="37" y="34"/>
                    <a:pt x="40" y="34"/>
                    <a:pt x="41" y="34"/>
                  </a:cubicBezTo>
                  <a:cubicBezTo>
                    <a:pt x="41" y="34"/>
                    <a:pt x="40" y="33"/>
                    <a:pt x="40" y="33"/>
                  </a:cubicBezTo>
                  <a:cubicBezTo>
                    <a:pt x="40" y="33"/>
                    <a:pt x="39" y="33"/>
                    <a:pt x="39" y="33"/>
                  </a:cubicBezTo>
                  <a:cubicBezTo>
                    <a:pt x="39" y="33"/>
                    <a:pt x="39" y="32"/>
                    <a:pt x="39" y="32"/>
                  </a:cubicBezTo>
                  <a:cubicBezTo>
                    <a:pt x="38" y="32"/>
                    <a:pt x="36" y="33"/>
                    <a:pt x="36" y="33"/>
                  </a:cubicBezTo>
                  <a:cubicBezTo>
                    <a:pt x="36" y="32"/>
                    <a:pt x="36" y="31"/>
                    <a:pt x="36" y="31"/>
                  </a:cubicBezTo>
                  <a:cubicBezTo>
                    <a:pt x="36" y="31"/>
                    <a:pt x="35" y="31"/>
                    <a:pt x="35" y="31"/>
                  </a:cubicBezTo>
                  <a:cubicBezTo>
                    <a:pt x="35" y="31"/>
                    <a:pt x="36" y="30"/>
                    <a:pt x="36" y="29"/>
                  </a:cubicBezTo>
                  <a:cubicBezTo>
                    <a:pt x="37" y="29"/>
                    <a:pt x="38" y="29"/>
                    <a:pt x="38" y="30"/>
                  </a:cubicBezTo>
                  <a:cubicBezTo>
                    <a:pt x="41" y="28"/>
                    <a:pt x="40" y="31"/>
                    <a:pt x="41" y="31"/>
                  </a:cubicBezTo>
                  <a:cubicBezTo>
                    <a:pt x="42" y="31"/>
                    <a:pt x="42" y="30"/>
                    <a:pt x="42" y="29"/>
                  </a:cubicBezTo>
                  <a:cubicBezTo>
                    <a:pt x="42" y="29"/>
                    <a:pt x="43" y="30"/>
                    <a:pt x="43" y="29"/>
                  </a:cubicBezTo>
                  <a:cubicBezTo>
                    <a:pt x="44" y="28"/>
                    <a:pt x="45" y="28"/>
                    <a:pt x="44" y="27"/>
                  </a:cubicBezTo>
                  <a:cubicBezTo>
                    <a:pt x="42" y="27"/>
                    <a:pt x="45" y="26"/>
                    <a:pt x="47" y="26"/>
                  </a:cubicBezTo>
                  <a:cubicBezTo>
                    <a:pt x="50" y="26"/>
                    <a:pt x="51" y="28"/>
                    <a:pt x="51" y="25"/>
                  </a:cubicBezTo>
                  <a:cubicBezTo>
                    <a:pt x="51" y="25"/>
                    <a:pt x="49" y="24"/>
                    <a:pt x="51" y="24"/>
                  </a:cubicBezTo>
                  <a:cubicBezTo>
                    <a:pt x="52" y="23"/>
                    <a:pt x="52" y="23"/>
                    <a:pt x="53" y="23"/>
                  </a:cubicBezTo>
                  <a:cubicBezTo>
                    <a:pt x="53" y="23"/>
                    <a:pt x="55" y="23"/>
                    <a:pt x="55" y="23"/>
                  </a:cubicBezTo>
                  <a:cubicBezTo>
                    <a:pt x="55" y="23"/>
                    <a:pt x="57" y="22"/>
                    <a:pt x="55" y="22"/>
                  </a:cubicBezTo>
                  <a:cubicBezTo>
                    <a:pt x="54" y="22"/>
                    <a:pt x="54" y="22"/>
                    <a:pt x="53" y="22"/>
                  </a:cubicBezTo>
                  <a:cubicBezTo>
                    <a:pt x="53" y="22"/>
                    <a:pt x="53" y="21"/>
                    <a:pt x="54" y="21"/>
                  </a:cubicBezTo>
                  <a:cubicBezTo>
                    <a:pt x="57" y="21"/>
                    <a:pt x="57" y="21"/>
                    <a:pt x="58" y="21"/>
                  </a:cubicBezTo>
                  <a:cubicBezTo>
                    <a:pt x="58" y="20"/>
                    <a:pt x="60" y="20"/>
                    <a:pt x="59" y="20"/>
                  </a:cubicBezTo>
                  <a:cubicBezTo>
                    <a:pt x="59" y="19"/>
                    <a:pt x="61" y="18"/>
                    <a:pt x="63" y="19"/>
                  </a:cubicBezTo>
                  <a:cubicBezTo>
                    <a:pt x="64" y="17"/>
                    <a:pt x="60" y="19"/>
                    <a:pt x="63" y="17"/>
                  </a:cubicBezTo>
                  <a:cubicBezTo>
                    <a:pt x="64" y="17"/>
                    <a:pt x="64" y="19"/>
                    <a:pt x="65" y="18"/>
                  </a:cubicBezTo>
                  <a:cubicBezTo>
                    <a:pt x="64" y="17"/>
                    <a:pt x="66" y="17"/>
                    <a:pt x="66" y="18"/>
                  </a:cubicBezTo>
                  <a:cubicBezTo>
                    <a:pt x="69" y="17"/>
                    <a:pt x="71" y="17"/>
                    <a:pt x="72" y="17"/>
                  </a:cubicBezTo>
                  <a:cubicBezTo>
                    <a:pt x="71" y="17"/>
                    <a:pt x="71" y="17"/>
                    <a:pt x="70" y="16"/>
                  </a:cubicBezTo>
                  <a:cubicBezTo>
                    <a:pt x="70" y="16"/>
                    <a:pt x="70" y="16"/>
                    <a:pt x="74" y="15"/>
                  </a:cubicBezTo>
                  <a:cubicBezTo>
                    <a:pt x="76" y="14"/>
                    <a:pt x="73" y="17"/>
                    <a:pt x="73" y="17"/>
                  </a:cubicBezTo>
                  <a:cubicBezTo>
                    <a:pt x="74" y="17"/>
                    <a:pt x="77" y="17"/>
                    <a:pt x="76" y="15"/>
                  </a:cubicBezTo>
                  <a:cubicBezTo>
                    <a:pt x="77" y="15"/>
                    <a:pt x="79" y="16"/>
                    <a:pt x="78" y="15"/>
                  </a:cubicBezTo>
                  <a:cubicBezTo>
                    <a:pt x="78" y="14"/>
                    <a:pt x="76" y="15"/>
                    <a:pt x="77" y="13"/>
                  </a:cubicBezTo>
                  <a:cubicBezTo>
                    <a:pt x="77" y="13"/>
                    <a:pt x="77" y="12"/>
                    <a:pt x="78" y="11"/>
                  </a:cubicBezTo>
                  <a:cubicBezTo>
                    <a:pt x="79" y="12"/>
                    <a:pt x="80" y="11"/>
                    <a:pt x="80" y="11"/>
                  </a:cubicBezTo>
                  <a:cubicBezTo>
                    <a:pt x="80" y="12"/>
                    <a:pt x="81" y="12"/>
                    <a:pt x="82" y="11"/>
                  </a:cubicBezTo>
                  <a:cubicBezTo>
                    <a:pt x="83" y="12"/>
                    <a:pt x="83" y="11"/>
                    <a:pt x="84" y="11"/>
                  </a:cubicBezTo>
                  <a:cubicBezTo>
                    <a:pt x="84" y="13"/>
                    <a:pt x="89" y="11"/>
                    <a:pt x="89" y="12"/>
                  </a:cubicBezTo>
                  <a:cubicBezTo>
                    <a:pt x="87" y="14"/>
                    <a:pt x="90" y="14"/>
                    <a:pt x="90" y="13"/>
                  </a:cubicBezTo>
                  <a:cubicBezTo>
                    <a:pt x="91" y="13"/>
                    <a:pt x="90" y="11"/>
                    <a:pt x="91" y="12"/>
                  </a:cubicBezTo>
                  <a:cubicBezTo>
                    <a:pt x="92" y="12"/>
                    <a:pt x="93" y="14"/>
                    <a:pt x="94" y="13"/>
                  </a:cubicBezTo>
                  <a:cubicBezTo>
                    <a:pt x="94" y="13"/>
                    <a:pt x="94" y="13"/>
                    <a:pt x="95" y="12"/>
                  </a:cubicBezTo>
                  <a:cubicBezTo>
                    <a:pt x="95" y="12"/>
                    <a:pt x="96" y="13"/>
                    <a:pt x="96" y="13"/>
                  </a:cubicBezTo>
                  <a:cubicBezTo>
                    <a:pt x="97" y="13"/>
                    <a:pt x="96" y="12"/>
                    <a:pt x="97" y="12"/>
                  </a:cubicBezTo>
                  <a:cubicBezTo>
                    <a:pt x="97" y="12"/>
                    <a:pt x="98" y="12"/>
                    <a:pt x="98" y="12"/>
                  </a:cubicBezTo>
                  <a:cubicBezTo>
                    <a:pt x="98" y="12"/>
                    <a:pt x="99" y="11"/>
                    <a:pt x="99" y="11"/>
                  </a:cubicBezTo>
                  <a:cubicBezTo>
                    <a:pt x="100" y="11"/>
                    <a:pt x="102" y="10"/>
                    <a:pt x="102" y="12"/>
                  </a:cubicBezTo>
                  <a:cubicBezTo>
                    <a:pt x="102" y="11"/>
                    <a:pt x="102" y="12"/>
                    <a:pt x="103" y="11"/>
                  </a:cubicBezTo>
                  <a:cubicBezTo>
                    <a:pt x="103" y="11"/>
                    <a:pt x="103" y="11"/>
                    <a:pt x="103" y="11"/>
                  </a:cubicBezTo>
                  <a:cubicBezTo>
                    <a:pt x="104" y="10"/>
                    <a:pt x="104" y="11"/>
                    <a:pt x="105" y="11"/>
                  </a:cubicBezTo>
                  <a:cubicBezTo>
                    <a:pt x="105" y="10"/>
                    <a:pt x="105" y="10"/>
                    <a:pt x="105" y="10"/>
                  </a:cubicBezTo>
                  <a:cubicBezTo>
                    <a:pt x="112" y="12"/>
                    <a:pt x="107" y="10"/>
                    <a:pt x="107" y="10"/>
                  </a:cubicBezTo>
                  <a:cubicBezTo>
                    <a:pt x="107" y="9"/>
                    <a:pt x="108" y="9"/>
                    <a:pt x="109" y="9"/>
                  </a:cubicBezTo>
                  <a:cubicBezTo>
                    <a:pt x="108" y="8"/>
                    <a:pt x="109" y="8"/>
                    <a:pt x="109" y="8"/>
                  </a:cubicBezTo>
                  <a:cubicBezTo>
                    <a:pt x="110" y="7"/>
                    <a:pt x="110" y="10"/>
                    <a:pt x="112" y="9"/>
                  </a:cubicBezTo>
                  <a:cubicBezTo>
                    <a:pt x="112" y="8"/>
                    <a:pt x="112" y="7"/>
                    <a:pt x="113" y="7"/>
                  </a:cubicBezTo>
                  <a:cubicBezTo>
                    <a:pt x="115" y="7"/>
                    <a:pt x="116" y="8"/>
                    <a:pt x="117" y="8"/>
                  </a:cubicBezTo>
                  <a:cubicBezTo>
                    <a:pt x="117" y="8"/>
                    <a:pt x="118" y="8"/>
                    <a:pt x="117" y="7"/>
                  </a:cubicBezTo>
                  <a:cubicBezTo>
                    <a:pt x="116" y="7"/>
                    <a:pt x="117" y="7"/>
                    <a:pt x="116" y="6"/>
                  </a:cubicBezTo>
                  <a:cubicBezTo>
                    <a:pt x="115" y="5"/>
                    <a:pt x="116" y="4"/>
                    <a:pt x="118" y="4"/>
                  </a:cubicBezTo>
                  <a:cubicBezTo>
                    <a:pt x="119" y="4"/>
                    <a:pt x="119" y="3"/>
                    <a:pt x="120" y="4"/>
                  </a:cubicBezTo>
                  <a:cubicBezTo>
                    <a:pt x="121" y="4"/>
                    <a:pt x="121" y="3"/>
                    <a:pt x="121" y="3"/>
                  </a:cubicBezTo>
                  <a:cubicBezTo>
                    <a:pt x="120" y="3"/>
                    <a:pt x="122" y="3"/>
                    <a:pt x="123" y="3"/>
                  </a:cubicBezTo>
                  <a:cubicBezTo>
                    <a:pt x="123" y="3"/>
                    <a:pt x="123" y="2"/>
                    <a:pt x="123" y="2"/>
                  </a:cubicBezTo>
                  <a:cubicBezTo>
                    <a:pt x="124" y="2"/>
                    <a:pt x="123" y="2"/>
                    <a:pt x="125" y="2"/>
                  </a:cubicBezTo>
                  <a:cubicBezTo>
                    <a:pt x="125" y="1"/>
                    <a:pt x="126" y="1"/>
                    <a:pt x="127" y="1"/>
                  </a:cubicBezTo>
                  <a:cubicBezTo>
                    <a:pt x="128" y="1"/>
                    <a:pt x="128" y="1"/>
                    <a:pt x="128" y="0"/>
                  </a:cubicBezTo>
                  <a:cubicBezTo>
                    <a:pt x="129" y="0"/>
                    <a:pt x="134" y="0"/>
                    <a:pt x="134" y="1"/>
                  </a:cubicBezTo>
                  <a:cubicBezTo>
                    <a:pt x="136" y="1"/>
                    <a:pt x="136" y="1"/>
                    <a:pt x="138" y="1"/>
                  </a:cubicBezTo>
                  <a:cubicBezTo>
                    <a:pt x="137" y="2"/>
                    <a:pt x="140" y="2"/>
                    <a:pt x="140" y="3"/>
                  </a:cubicBezTo>
                  <a:cubicBezTo>
                    <a:pt x="140" y="3"/>
                    <a:pt x="139" y="4"/>
                    <a:pt x="141" y="4"/>
                  </a:cubicBezTo>
                  <a:cubicBezTo>
                    <a:pt x="141" y="5"/>
                    <a:pt x="142" y="5"/>
                    <a:pt x="141" y="6"/>
                  </a:cubicBezTo>
                  <a:cubicBezTo>
                    <a:pt x="140" y="6"/>
                    <a:pt x="139" y="7"/>
                    <a:pt x="141" y="7"/>
                  </a:cubicBezTo>
                  <a:cubicBezTo>
                    <a:pt x="140" y="8"/>
                    <a:pt x="138" y="10"/>
                    <a:pt x="137" y="10"/>
                  </a:cubicBezTo>
                  <a:cubicBezTo>
                    <a:pt x="137" y="10"/>
                    <a:pt x="137" y="10"/>
                    <a:pt x="137" y="11"/>
                  </a:cubicBezTo>
                  <a:cubicBezTo>
                    <a:pt x="136" y="11"/>
                    <a:pt x="134" y="11"/>
                    <a:pt x="136" y="12"/>
                  </a:cubicBezTo>
                  <a:cubicBezTo>
                    <a:pt x="135" y="12"/>
                    <a:pt x="130" y="13"/>
                    <a:pt x="131" y="13"/>
                  </a:cubicBezTo>
                  <a:cubicBezTo>
                    <a:pt x="129" y="13"/>
                    <a:pt x="128" y="15"/>
                    <a:pt x="126" y="15"/>
                  </a:cubicBezTo>
                  <a:cubicBezTo>
                    <a:pt x="125" y="15"/>
                    <a:pt x="121" y="16"/>
                    <a:pt x="120" y="17"/>
                  </a:cubicBezTo>
                  <a:cubicBezTo>
                    <a:pt x="119" y="15"/>
                    <a:pt x="118" y="18"/>
                    <a:pt x="117" y="17"/>
                  </a:cubicBezTo>
                  <a:cubicBezTo>
                    <a:pt x="116" y="17"/>
                    <a:pt x="116" y="16"/>
                    <a:pt x="116" y="16"/>
                  </a:cubicBezTo>
                  <a:cubicBezTo>
                    <a:pt x="115" y="15"/>
                    <a:pt x="115" y="16"/>
                    <a:pt x="114" y="16"/>
                  </a:cubicBezTo>
                  <a:cubicBezTo>
                    <a:pt x="114" y="16"/>
                    <a:pt x="115" y="17"/>
                    <a:pt x="115" y="17"/>
                  </a:cubicBezTo>
                  <a:cubicBezTo>
                    <a:pt x="115" y="17"/>
                    <a:pt x="116" y="18"/>
                    <a:pt x="115" y="18"/>
                  </a:cubicBezTo>
                  <a:cubicBezTo>
                    <a:pt x="115" y="18"/>
                    <a:pt x="114" y="18"/>
                    <a:pt x="113" y="18"/>
                  </a:cubicBezTo>
                  <a:cubicBezTo>
                    <a:pt x="113" y="18"/>
                    <a:pt x="113" y="18"/>
                    <a:pt x="113" y="18"/>
                  </a:cubicBezTo>
                  <a:cubicBezTo>
                    <a:pt x="113" y="18"/>
                    <a:pt x="112" y="19"/>
                    <a:pt x="112" y="19"/>
                  </a:cubicBezTo>
                  <a:cubicBezTo>
                    <a:pt x="112" y="19"/>
                    <a:pt x="112" y="18"/>
                    <a:pt x="111" y="19"/>
                  </a:cubicBezTo>
                  <a:cubicBezTo>
                    <a:pt x="111" y="19"/>
                    <a:pt x="111" y="19"/>
                    <a:pt x="111" y="20"/>
                  </a:cubicBezTo>
                  <a:cubicBezTo>
                    <a:pt x="110" y="20"/>
                    <a:pt x="110" y="19"/>
                    <a:pt x="109" y="19"/>
                  </a:cubicBezTo>
                  <a:cubicBezTo>
                    <a:pt x="109" y="19"/>
                    <a:pt x="109" y="20"/>
                    <a:pt x="108" y="20"/>
                  </a:cubicBezTo>
                  <a:cubicBezTo>
                    <a:pt x="108" y="20"/>
                    <a:pt x="107" y="20"/>
                    <a:pt x="107" y="19"/>
                  </a:cubicBezTo>
                  <a:cubicBezTo>
                    <a:pt x="106" y="19"/>
                    <a:pt x="106" y="19"/>
                    <a:pt x="105" y="20"/>
                  </a:cubicBezTo>
                  <a:cubicBezTo>
                    <a:pt x="105" y="20"/>
                    <a:pt x="104" y="21"/>
                    <a:pt x="104" y="21"/>
                  </a:cubicBezTo>
                  <a:cubicBezTo>
                    <a:pt x="103" y="22"/>
                    <a:pt x="102" y="20"/>
                    <a:pt x="102" y="21"/>
                  </a:cubicBezTo>
                  <a:cubicBezTo>
                    <a:pt x="102" y="21"/>
                    <a:pt x="102" y="21"/>
                    <a:pt x="101" y="22"/>
                  </a:cubicBezTo>
                  <a:cubicBezTo>
                    <a:pt x="101" y="22"/>
                    <a:pt x="100" y="21"/>
                    <a:pt x="100" y="21"/>
                  </a:cubicBezTo>
                  <a:cubicBezTo>
                    <a:pt x="100" y="21"/>
                    <a:pt x="100" y="22"/>
                    <a:pt x="100" y="22"/>
                  </a:cubicBezTo>
                  <a:cubicBezTo>
                    <a:pt x="100" y="22"/>
                    <a:pt x="99" y="22"/>
                    <a:pt x="99" y="22"/>
                  </a:cubicBezTo>
                  <a:cubicBezTo>
                    <a:pt x="99" y="21"/>
                    <a:pt x="99" y="21"/>
                    <a:pt x="98" y="21"/>
                  </a:cubicBezTo>
                  <a:cubicBezTo>
                    <a:pt x="98" y="21"/>
                    <a:pt x="97" y="22"/>
                    <a:pt x="96" y="23"/>
                  </a:cubicBezTo>
                  <a:cubicBezTo>
                    <a:pt x="96" y="23"/>
                    <a:pt x="95" y="23"/>
                    <a:pt x="94" y="23"/>
                  </a:cubicBezTo>
                  <a:cubicBezTo>
                    <a:pt x="94" y="23"/>
                    <a:pt x="93" y="23"/>
                    <a:pt x="92" y="23"/>
                  </a:cubicBezTo>
                  <a:cubicBezTo>
                    <a:pt x="92" y="24"/>
                    <a:pt x="91" y="24"/>
                    <a:pt x="90" y="24"/>
                  </a:cubicBezTo>
                  <a:cubicBezTo>
                    <a:pt x="89" y="24"/>
                    <a:pt x="89" y="24"/>
                    <a:pt x="88" y="23"/>
                  </a:cubicBezTo>
                  <a:cubicBezTo>
                    <a:pt x="87" y="22"/>
                    <a:pt x="87" y="22"/>
                    <a:pt x="86" y="22"/>
                  </a:cubicBezTo>
                  <a:cubicBezTo>
                    <a:pt x="86" y="22"/>
                    <a:pt x="86" y="23"/>
                    <a:pt x="85" y="24"/>
                  </a:cubicBezTo>
                  <a:cubicBezTo>
                    <a:pt x="85" y="24"/>
                    <a:pt x="85" y="22"/>
                    <a:pt x="84" y="23"/>
                  </a:cubicBezTo>
                  <a:cubicBezTo>
                    <a:pt x="83" y="23"/>
                    <a:pt x="83" y="23"/>
                    <a:pt x="83" y="23"/>
                  </a:cubicBezTo>
                  <a:cubicBezTo>
                    <a:pt x="83" y="24"/>
                    <a:pt x="84" y="24"/>
                    <a:pt x="85" y="24"/>
                  </a:cubicBezTo>
                  <a:cubicBezTo>
                    <a:pt x="85" y="25"/>
                    <a:pt x="85" y="25"/>
                    <a:pt x="86" y="26"/>
                  </a:cubicBezTo>
                  <a:cubicBezTo>
                    <a:pt x="86" y="26"/>
                    <a:pt x="85" y="26"/>
                    <a:pt x="84" y="27"/>
                  </a:cubicBezTo>
                  <a:cubicBezTo>
                    <a:pt x="83" y="27"/>
                    <a:pt x="83" y="26"/>
                    <a:pt x="83" y="26"/>
                  </a:cubicBezTo>
                  <a:cubicBezTo>
                    <a:pt x="83" y="26"/>
                    <a:pt x="83" y="28"/>
                    <a:pt x="82" y="28"/>
                  </a:cubicBezTo>
                  <a:cubicBezTo>
                    <a:pt x="81" y="29"/>
                    <a:pt x="80" y="29"/>
                    <a:pt x="80" y="29"/>
                  </a:cubicBezTo>
                  <a:cubicBezTo>
                    <a:pt x="80" y="28"/>
                    <a:pt x="80" y="28"/>
                    <a:pt x="81" y="27"/>
                  </a:cubicBezTo>
                  <a:cubicBezTo>
                    <a:pt x="81" y="27"/>
                    <a:pt x="81" y="27"/>
                    <a:pt x="81" y="26"/>
                  </a:cubicBezTo>
                  <a:cubicBezTo>
                    <a:pt x="81" y="25"/>
                    <a:pt x="80" y="26"/>
                    <a:pt x="80" y="27"/>
                  </a:cubicBezTo>
                  <a:cubicBezTo>
                    <a:pt x="79" y="28"/>
                    <a:pt x="79" y="29"/>
                    <a:pt x="79" y="29"/>
                  </a:cubicBezTo>
                  <a:cubicBezTo>
                    <a:pt x="79" y="29"/>
                    <a:pt x="78" y="29"/>
                    <a:pt x="78" y="29"/>
                  </a:cubicBezTo>
                  <a:cubicBezTo>
                    <a:pt x="78" y="29"/>
                    <a:pt x="77" y="29"/>
                    <a:pt x="77" y="29"/>
                  </a:cubicBezTo>
                  <a:cubicBezTo>
                    <a:pt x="77" y="29"/>
                    <a:pt x="77" y="29"/>
                    <a:pt x="77" y="29"/>
                  </a:cubicBezTo>
                  <a:cubicBezTo>
                    <a:pt x="76" y="30"/>
                    <a:pt x="76" y="31"/>
                    <a:pt x="76" y="31"/>
                  </a:cubicBezTo>
                  <a:cubicBezTo>
                    <a:pt x="76" y="31"/>
                    <a:pt x="75" y="31"/>
                    <a:pt x="75" y="31"/>
                  </a:cubicBezTo>
                  <a:cubicBezTo>
                    <a:pt x="74" y="31"/>
                    <a:pt x="73" y="31"/>
                    <a:pt x="72" y="32"/>
                  </a:cubicBezTo>
                  <a:cubicBezTo>
                    <a:pt x="70" y="32"/>
                    <a:pt x="70" y="32"/>
                    <a:pt x="71" y="33"/>
                  </a:cubicBezTo>
                  <a:cubicBezTo>
                    <a:pt x="71" y="33"/>
                    <a:pt x="72" y="33"/>
                    <a:pt x="73" y="33"/>
                  </a:cubicBezTo>
                  <a:cubicBezTo>
                    <a:pt x="74" y="33"/>
                    <a:pt x="75" y="32"/>
                    <a:pt x="75" y="33"/>
                  </a:cubicBezTo>
                  <a:cubicBezTo>
                    <a:pt x="75" y="34"/>
                    <a:pt x="74" y="34"/>
                    <a:pt x="73" y="34"/>
                  </a:cubicBezTo>
                  <a:cubicBezTo>
                    <a:pt x="73" y="34"/>
                    <a:pt x="72" y="33"/>
                    <a:pt x="71" y="34"/>
                  </a:cubicBezTo>
                  <a:cubicBezTo>
                    <a:pt x="71" y="35"/>
                    <a:pt x="73" y="35"/>
                    <a:pt x="73" y="35"/>
                  </a:cubicBezTo>
                  <a:cubicBezTo>
                    <a:pt x="72" y="36"/>
                    <a:pt x="71" y="36"/>
                    <a:pt x="71" y="36"/>
                  </a:cubicBezTo>
                  <a:cubicBezTo>
                    <a:pt x="70" y="36"/>
                    <a:pt x="69" y="36"/>
                    <a:pt x="68" y="36"/>
                  </a:cubicBezTo>
                  <a:cubicBezTo>
                    <a:pt x="68" y="36"/>
                    <a:pt x="67" y="36"/>
                    <a:pt x="67" y="36"/>
                  </a:cubicBezTo>
                  <a:cubicBezTo>
                    <a:pt x="67" y="37"/>
                    <a:pt x="68" y="37"/>
                    <a:pt x="68" y="37"/>
                  </a:cubicBezTo>
                  <a:cubicBezTo>
                    <a:pt x="68" y="37"/>
                    <a:pt x="69" y="37"/>
                    <a:pt x="69" y="37"/>
                  </a:cubicBezTo>
                  <a:cubicBezTo>
                    <a:pt x="70" y="37"/>
                    <a:pt x="70" y="37"/>
                    <a:pt x="69" y="38"/>
                  </a:cubicBezTo>
                  <a:cubicBezTo>
                    <a:pt x="69" y="38"/>
                    <a:pt x="68" y="38"/>
                    <a:pt x="68" y="38"/>
                  </a:cubicBezTo>
                  <a:cubicBezTo>
                    <a:pt x="67" y="39"/>
                    <a:pt x="66" y="39"/>
                    <a:pt x="66" y="38"/>
                  </a:cubicBezTo>
                  <a:cubicBezTo>
                    <a:pt x="65" y="38"/>
                    <a:pt x="64" y="38"/>
                    <a:pt x="64" y="37"/>
                  </a:cubicBezTo>
                  <a:cubicBezTo>
                    <a:pt x="64" y="37"/>
                    <a:pt x="64" y="37"/>
                    <a:pt x="63" y="37"/>
                  </a:cubicBezTo>
                  <a:cubicBezTo>
                    <a:pt x="63" y="36"/>
                    <a:pt x="63" y="37"/>
                    <a:pt x="63" y="37"/>
                  </a:cubicBezTo>
                  <a:cubicBezTo>
                    <a:pt x="63" y="38"/>
                    <a:pt x="63" y="38"/>
                    <a:pt x="63" y="39"/>
                  </a:cubicBezTo>
                  <a:cubicBezTo>
                    <a:pt x="63" y="39"/>
                    <a:pt x="63" y="38"/>
                    <a:pt x="64" y="39"/>
                  </a:cubicBezTo>
                  <a:cubicBezTo>
                    <a:pt x="64" y="39"/>
                    <a:pt x="64" y="39"/>
                    <a:pt x="64" y="39"/>
                  </a:cubicBezTo>
                  <a:cubicBezTo>
                    <a:pt x="64" y="39"/>
                    <a:pt x="64" y="40"/>
                    <a:pt x="64" y="40"/>
                  </a:cubicBezTo>
                  <a:cubicBezTo>
                    <a:pt x="64" y="40"/>
                    <a:pt x="64" y="40"/>
                    <a:pt x="64" y="40"/>
                  </a:cubicBezTo>
                  <a:cubicBezTo>
                    <a:pt x="63" y="40"/>
                    <a:pt x="63" y="40"/>
                    <a:pt x="63" y="40"/>
                  </a:cubicBezTo>
                  <a:cubicBezTo>
                    <a:pt x="63" y="41"/>
                    <a:pt x="62" y="41"/>
                    <a:pt x="62" y="41"/>
                  </a:cubicBezTo>
                  <a:cubicBezTo>
                    <a:pt x="61" y="40"/>
                    <a:pt x="60" y="41"/>
                    <a:pt x="60" y="41"/>
                  </a:cubicBezTo>
                  <a:cubicBezTo>
                    <a:pt x="59" y="40"/>
                    <a:pt x="59" y="40"/>
                    <a:pt x="59" y="40"/>
                  </a:cubicBezTo>
                  <a:cubicBezTo>
                    <a:pt x="58" y="40"/>
                    <a:pt x="58" y="40"/>
                    <a:pt x="58" y="41"/>
                  </a:cubicBezTo>
                  <a:cubicBezTo>
                    <a:pt x="58" y="41"/>
                    <a:pt x="59" y="41"/>
                    <a:pt x="59" y="41"/>
                  </a:cubicBezTo>
                  <a:cubicBezTo>
                    <a:pt x="59" y="41"/>
                    <a:pt x="58" y="42"/>
                    <a:pt x="58" y="42"/>
                  </a:cubicBezTo>
                  <a:cubicBezTo>
                    <a:pt x="59" y="42"/>
                    <a:pt x="60" y="42"/>
                    <a:pt x="60" y="42"/>
                  </a:cubicBezTo>
                  <a:cubicBezTo>
                    <a:pt x="60" y="43"/>
                    <a:pt x="60" y="43"/>
                    <a:pt x="59" y="43"/>
                  </a:cubicBezTo>
                  <a:cubicBezTo>
                    <a:pt x="59" y="43"/>
                    <a:pt x="58" y="43"/>
                    <a:pt x="58" y="43"/>
                  </a:cubicBezTo>
                  <a:cubicBezTo>
                    <a:pt x="58" y="43"/>
                    <a:pt x="60" y="44"/>
                    <a:pt x="60" y="44"/>
                  </a:cubicBezTo>
                  <a:cubicBezTo>
                    <a:pt x="60" y="44"/>
                    <a:pt x="59" y="44"/>
                    <a:pt x="58" y="45"/>
                  </a:cubicBezTo>
                  <a:cubicBezTo>
                    <a:pt x="57" y="46"/>
                    <a:pt x="56" y="46"/>
                    <a:pt x="56" y="46"/>
                  </a:cubicBezTo>
                  <a:cubicBezTo>
                    <a:pt x="55" y="46"/>
                    <a:pt x="54" y="46"/>
                    <a:pt x="54" y="46"/>
                  </a:cubicBezTo>
                  <a:cubicBezTo>
                    <a:pt x="54" y="46"/>
                    <a:pt x="55" y="47"/>
                    <a:pt x="55" y="48"/>
                  </a:cubicBezTo>
                  <a:cubicBezTo>
                    <a:pt x="55" y="48"/>
                    <a:pt x="54" y="48"/>
                    <a:pt x="53" y="48"/>
                  </a:cubicBezTo>
                  <a:cubicBezTo>
                    <a:pt x="52" y="48"/>
                    <a:pt x="52" y="47"/>
                    <a:pt x="50" y="46"/>
                  </a:cubicBezTo>
                  <a:cubicBezTo>
                    <a:pt x="49" y="45"/>
                    <a:pt x="49" y="46"/>
                    <a:pt x="49" y="47"/>
                  </a:cubicBezTo>
                  <a:cubicBezTo>
                    <a:pt x="49" y="48"/>
                    <a:pt x="50" y="48"/>
                    <a:pt x="50" y="48"/>
                  </a:cubicBezTo>
                  <a:cubicBezTo>
                    <a:pt x="51" y="48"/>
                    <a:pt x="52" y="49"/>
                    <a:pt x="52" y="49"/>
                  </a:cubicBezTo>
                  <a:cubicBezTo>
                    <a:pt x="53" y="49"/>
                    <a:pt x="52" y="50"/>
                    <a:pt x="52" y="50"/>
                  </a:cubicBezTo>
                  <a:cubicBezTo>
                    <a:pt x="52" y="50"/>
                    <a:pt x="52" y="51"/>
                    <a:pt x="52" y="51"/>
                  </a:cubicBezTo>
                  <a:cubicBezTo>
                    <a:pt x="52" y="51"/>
                    <a:pt x="51" y="52"/>
                    <a:pt x="50" y="51"/>
                  </a:cubicBezTo>
                  <a:cubicBezTo>
                    <a:pt x="49" y="51"/>
                    <a:pt x="49" y="51"/>
                    <a:pt x="49" y="50"/>
                  </a:cubicBezTo>
                  <a:cubicBezTo>
                    <a:pt x="48" y="50"/>
                    <a:pt x="47" y="50"/>
                    <a:pt x="47" y="50"/>
                  </a:cubicBezTo>
                  <a:cubicBezTo>
                    <a:pt x="47" y="51"/>
                    <a:pt x="47" y="51"/>
                    <a:pt x="48" y="51"/>
                  </a:cubicBezTo>
                  <a:cubicBezTo>
                    <a:pt x="49" y="51"/>
                    <a:pt x="50" y="53"/>
                    <a:pt x="51" y="54"/>
                  </a:cubicBezTo>
                  <a:cubicBezTo>
                    <a:pt x="51" y="54"/>
                    <a:pt x="50" y="54"/>
                    <a:pt x="49" y="54"/>
                  </a:cubicBezTo>
                  <a:cubicBezTo>
                    <a:pt x="48" y="55"/>
                    <a:pt x="47" y="54"/>
                    <a:pt x="46" y="54"/>
                  </a:cubicBezTo>
                  <a:cubicBezTo>
                    <a:pt x="45" y="54"/>
                    <a:pt x="45" y="54"/>
                    <a:pt x="45" y="54"/>
                  </a:cubicBezTo>
                  <a:cubicBezTo>
                    <a:pt x="44" y="55"/>
                    <a:pt x="46" y="55"/>
                    <a:pt x="46" y="55"/>
                  </a:cubicBezTo>
                  <a:cubicBezTo>
                    <a:pt x="47" y="56"/>
                    <a:pt x="48" y="56"/>
                    <a:pt x="48" y="57"/>
                  </a:cubicBezTo>
                  <a:cubicBezTo>
                    <a:pt x="48" y="57"/>
                    <a:pt x="47" y="57"/>
                    <a:pt x="46" y="57"/>
                  </a:cubicBezTo>
                  <a:cubicBezTo>
                    <a:pt x="46" y="57"/>
                    <a:pt x="45" y="58"/>
                    <a:pt x="45" y="58"/>
                  </a:cubicBezTo>
                  <a:cubicBezTo>
                    <a:pt x="44" y="58"/>
                    <a:pt x="44" y="58"/>
                    <a:pt x="43" y="58"/>
                  </a:cubicBezTo>
                  <a:cubicBezTo>
                    <a:pt x="43" y="59"/>
                    <a:pt x="43" y="60"/>
                    <a:pt x="43" y="60"/>
                  </a:cubicBezTo>
                  <a:cubicBezTo>
                    <a:pt x="43" y="60"/>
                    <a:pt x="42" y="59"/>
                    <a:pt x="42" y="59"/>
                  </a:cubicBezTo>
                  <a:cubicBezTo>
                    <a:pt x="41" y="59"/>
                    <a:pt x="41" y="59"/>
                    <a:pt x="40" y="59"/>
                  </a:cubicBezTo>
                  <a:cubicBezTo>
                    <a:pt x="40" y="59"/>
                    <a:pt x="40" y="59"/>
                    <a:pt x="39" y="59"/>
                  </a:cubicBezTo>
                  <a:close/>
                </a:path>
              </a:pathLst>
            </a:custGeom>
            <a:solidFill>
              <a:srgbClr val="C3C3C3"/>
            </a:solidFill>
            <a:ln w="3175">
              <a:noFill/>
            </a:ln>
          </p:spPr>
          <p:txBody>
            <a:bodyPr vert="horz" wrap="square" lIns="91440" tIns="45720" rIns="91440" bIns="45720" numCol="1" anchor="t" anchorCtr="0" compatLnSpc="1">
              <a:prstTxWarp prst="textNoShape">
                <a:avLst/>
              </a:prstTxWarp>
            </a:bodyPr>
            <a:lstStyle/>
            <a:p>
              <a:endParaRPr lang="en-GB"/>
            </a:p>
          </p:txBody>
        </p:sp>
        <p:sp>
          <p:nvSpPr>
            <p:cNvPr id="4979" name="Freeform 3113">
              <a:extLst>
                <a:ext uri="{FF2B5EF4-FFF2-40B4-BE49-F238E27FC236}">
                  <a16:creationId xmlns:a16="http://schemas.microsoft.com/office/drawing/2014/main" id="{A6549307-9D0A-715F-C4C7-6CC92BB37A38}"/>
                </a:ext>
              </a:extLst>
            </p:cNvPr>
            <p:cNvSpPr>
              <a:spLocks noEditPoints="1"/>
            </p:cNvSpPr>
            <p:nvPr/>
          </p:nvSpPr>
          <p:spPr bwMode="auto">
            <a:xfrm>
              <a:off x="5763715" y="2448002"/>
              <a:ext cx="1031526" cy="1183885"/>
            </a:xfrm>
            <a:custGeom>
              <a:avLst/>
              <a:gdLst>
                <a:gd name="T0" fmla="*/ 302 w 311"/>
                <a:gd name="T1" fmla="*/ 17 h 328"/>
                <a:gd name="T2" fmla="*/ 266 w 311"/>
                <a:gd name="T3" fmla="*/ 10 h 328"/>
                <a:gd name="T4" fmla="*/ 221 w 311"/>
                <a:gd name="T5" fmla="*/ 22 h 328"/>
                <a:gd name="T6" fmla="*/ 199 w 311"/>
                <a:gd name="T7" fmla="*/ 19 h 328"/>
                <a:gd name="T8" fmla="*/ 145 w 311"/>
                <a:gd name="T9" fmla="*/ 38 h 328"/>
                <a:gd name="T10" fmla="*/ 138 w 311"/>
                <a:gd name="T11" fmla="*/ 43 h 328"/>
                <a:gd name="T12" fmla="*/ 97 w 311"/>
                <a:gd name="T13" fmla="*/ 72 h 328"/>
                <a:gd name="T14" fmla="*/ 66 w 311"/>
                <a:gd name="T15" fmla="*/ 75 h 328"/>
                <a:gd name="T16" fmla="*/ 43 w 311"/>
                <a:gd name="T17" fmla="*/ 43 h 328"/>
                <a:gd name="T18" fmla="*/ 112 w 311"/>
                <a:gd name="T19" fmla="*/ 43 h 328"/>
                <a:gd name="T20" fmla="*/ 61 w 311"/>
                <a:gd name="T21" fmla="*/ 10 h 328"/>
                <a:gd name="T22" fmla="*/ 37 w 311"/>
                <a:gd name="T23" fmla="*/ 1 h 328"/>
                <a:gd name="T24" fmla="*/ 16 w 311"/>
                <a:gd name="T25" fmla="*/ 13 h 328"/>
                <a:gd name="T26" fmla="*/ 18 w 311"/>
                <a:gd name="T27" fmla="*/ 49 h 328"/>
                <a:gd name="T28" fmla="*/ 22 w 311"/>
                <a:gd name="T29" fmla="*/ 70 h 328"/>
                <a:gd name="T30" fmla="*/ 29 w 311"/>
                <a:gd name="T31" fmla="*/ 88 h 328"/>
                <a:gd name="T32" fmla="*/ 18 w 311"/>
                <a:gd name="T33" fmla="*/ 110 h 328"/>
                <a:gd name="T34" fmla="*/ 14 w 311"/>
                <a:gd name="T35" fmla="*/ 131 h 328"/>
                <a:gd name="T36" fmla="*/ 4 w 311"/>
                <a:gd name="T37" fmla="*/ 156 h 328"/>
                <a:gd name="T38" fmla="*/ 6 w 311"/>
                <a:gd name="T39" fmla="*/ 170 h 328"/>
                <a:gd name="T40" fmla="*/ 18 w 311"/>
                <a:gd name="T41" fmla="*/ 179 h 328"/>
                <a:gd name="T42" fmla="*/ 28 w 311"/>
                <a:gd name="T43" fmla="*/ 190 h 328"/>
                <a:gd name="T44" fmla="*/ 41 w 311"/>
                <a:gd name="T45" fmla="*/ 204 h 328"/>
                <a:gd name="T46" fmla="*/ 35 w 311"/>
                <a:gd name="T47" fmla="*/ 214 h 328"/>
                <a:gd name="T48" fmla="*/ 49 w 311"/>
                <a:gd name="T49" fmla="*/ 216 h 328"/>
                <a:gd name="T50" fmla="*/ 63 w 311"/>
                <a:gd name="T51" fmla="*/ 228 h 328"/>
                <a:gd name="T52" fmla="*/ 77 w 311"/>
                <a:gd name="T53" fmla="*/ 238 h 328"/>
                <a:gd name="T54" fmla="*/ 95 w 311"/>
                <a:gd name="T55" fmla="*/ 243 h 328"/>
                <a:gd name="T56" fmla="*/ 99 w 311"/>
                <a:gd name="T57" fmla="*/ 255 h 328"/>
                <a:gd name="T58" fmla="*/ 88 w 311"/>
                <a:gd name="T59" fmla="*/ 268 h 328"/>
                <a:gd name="T60" fmla="*/ 78 w 311"/>
                <a:gd name="T61" fmla="*/ 288 h 328"/>
                <a:gd name="T62" fmla="*/ 122 w 311"/>
                <a:gd name="T63" fmla="*/ 309 h 328"/>
                <a:gd name="T64" fmla="*/ 151 w 311"/>
                <a:gd name="T65" fmla="*/ 321 h 328"/>
                <a:gd name="T66" fmla="*/ 162 w 311"/>
                <a:gd name="T67" fmla="*/ 311 h 328"/>
                <a:gd name="T68" fmla="*/ 170 w 311"/>
                <a:gd name="T69" fmla="*/ 282 h 328"/>
                <a:gd name="T70" fmla="*/ 161 w 311"/>
                <a:gd name="T71" fmla="*/ 264 h 328"/>
                <a:gd name="T72" fmla="*/ 166 w 311"/>
                <a:gd name="T73" fmla="*/ 240 h 328"/>
                <a:gd name="T74" fmla="*/ 187 w 311"/>
                <a:gd name="T75" fmla="*/ 225 h 328"/>
                <a:gd name="T76" fmla="*/ 206 w 311"/>
                <a:gd name="T77" fmla="*/ 226 h 328"/>
                <a:gd name="T78" fmla="*/ 231 w 311"/>
                <a:gd name="T79" fmla="*/ 234 h 328"/>
                <a:gd name="T80" fmla="*/ 257 w 311"/>
                <a:gd name="T81" fmla="*/ 235 h 328"/>
                <a:gd name="T82" fmla="*/ 262 w 311"/>
                <a:gd name="T83" fmla="*/ 216 h 328"/>
                <a:gd name="T84" fmla="*/ 259 w 311"/>
                <a:gd name="T85" fmla="*/ 198 h 328"/>
                <a:gd name="T86" fmla="*/ 242 w 311"/>
                <a:gd name="T87" fmla="*/ 184 h 328"/>
                <a:gd name="T88" fmla="*/ 256 w 311"/>
                <a:gd name="T89" fmla="*/ 180 h 328"/>
                <a:gd name="T90" fmla="*/ 246 w 311"/>
                <a:gd name="T91" fmla="*/ 165 h 328"/>
                <a:gd name="T92" fmla="*/ 255 w 311"/>
                <a:gd name="T93" fmla="*/ 140 h 328"/>
                <a:gd name="T94" fmla="*/ 256 w 311"/>
                <a:gd name="T95" fmla="*/ 106 h 328"/>
                <a:gd name="T96" fmla="*/ 258 w 311"/>
                <a:gd name="T97" fmla="*/ 76 h 328"/>
                <a:gd name="T98" fmla="*/ 276 w 311"/>
                <a:gd name="T99" fmla="*/ 59 h 328"/>
                <a:gd name="T100" fmla="*/ 296 w 311"/>
                <a:gd name="T101" fmla="*/ 45 h 328"/>
                <a:gd name="T102" fmla="*/ 311 w 311"/>
                <a:gd name="T103" fmla="*/ 32 h 328"/>
                <a:gd name="T104" fmla="*/ 48 w 311"/>
                <a:gd name="T105" fmla="*/ 38 h 328"/>
                <a:gd name="T106" fmla="*/ 29 w 311"/>
                <a:gd name="T107" fmla="*/ 55 h 328"/>
                <a:gd name="T108" fmla="*/ 31 w 311"/>
                <a:gd name="T109" fmla="*/ 149 h 328"/>
                <a:gd name="T110" fmla="*/ 29 w 311"/>
                <a:gd name="T111" fmla="*/ 110 h 328"/>
                <a:gd name="T112" fmla="*/ 50 w 311"/>
                <a:gd name="T113" fmla="*/ 87 h 328"/>
                <a:gd name="T114" fmla="*/ 66 w 311"/>
                <a:gd name="T115" fmla="*/ 112 h 328"/>
                <a:gd name="T116" fmla="*/ 61 w 311"/>
                <a:gd name="T117" fmla="*/ 95 h 328"/>
                <a:gd name="T118" fmla="*/ 86 w 311"/>
                <a:gd name="T119" fmla="*/ 150 h 328"/>
                <a:gd name="T120" fmla="*/ 127 w 311"/>
                <a:gd name="T121" fmla="*/ 169 h 328"/>
                <a:gd name="T122" fmla="*/ 171 w 311"/>
                <a:gd name="T123" fmla="*/ 195 h 328"/>
                <a:gd name="T124" fmla="*/ 205 w 311"/>
                <a:gd name="T125" fmla="*/ 18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11" h="328">
                  <a:moveTo>
                    <a:pt x="170" y="321"/>
                  </a:moveTo>
                  <a:cubicBezTo>
                    <a:pt x="170" y="321"/>
                    <a:pt x="170" y="321"/>
                    <a:pt x="170" y="321"/>
                  </a:cubicBezTo>
                  <a:cubicBezTo>
                    <a:pt x="170" y="321"/>
                    <a:pt x="170" y="321"/>
                    <a:pt x="170" y="321"/>
                  </a:cubicBezTo>
                  <a:cubicBezTo>
                    <a:pt x="170" y="321"/>
                    <a:pt x="170" y="321"/>
                    <a:pt x="170" y="321"/>
                  </a:cubicBezTo>
                  <a:close/>
                  <a:moveTo>
                    <a:pt x="257" y="109"/>
                  </a:moveTo>
                  <a:cubicBezTo>
                    <a:pt x="257" y="110"/>
                    <a:pt x="257" y="110"/>
                    <a:pt x="257" y="110"/>
                  </a:cubicBezTo>
                  <a:cubicBezTo>
                    <a:pt x="257" y="110"/>
                    <a:pt x="257" y="110"/>
                    <a:pt x="257" y="110"/>
                  </a:cubicBezTo>
                  <a:cubicBezTo>
                    <a:pt x="257" y="110"/>
                    <a:pt x="257" y="110"/>
                    <a:pt x="257" y="110"/>
                  </a:cubicBezTo>
                  <a:cubicBezTo>
                    <a:pt x="257" y="110"/>
                    <a:pt x="257" y="109"/>
                    <a:pt x="257" y="109"/>
                  </a:cubicBezTo>
                  <a:close/>
                  <a:moveTo>
                    <a:pt x="311" y="31"/>
                  </a:moveTo>
                  <a:cubicBezTo>
                    <a:pt x="310" y="30"/>
                    <a:pt x="310" y="30"/>
                    <a:pt x="310" y="30"/>
                  </a:cubicBezTo>
                  <a:cubicBezTo>
                    <a:pt x="310" y="30"/>
                    <a:pt x="310" y="30"/>
                    <a:pt x="310" y="30"/>
                  </a:cubicBezTo>
                  <a:cubicBezTo>
                    <a:pt x="310" y="29"/>
                    <a:pt x="310" y="29"/>
                    <a:pt x="310" y="29"/>
                  </a:cubicBezTo>
                  <a:cubicBezTo>
                    <a:pt x="310" y="28"/>
                    <a:pt x="309" y="28"/>
                    <a:pt x="309" y="28"/>
                  </a:cubicBezTo>
                  <a:cubicBezTo>
                    <a:pt x="309" y="28"/>
                    <a:pt x="309" y="28"/>
                    <a:pt x="309" y="28"/>
                  </a:cubicBezTo>
                  <a:cubicBezTo>
                    <a:pt x="309" y="28"/>
                    <a:pt x="308" y="28"/>
                    <a:pt x="308" y="28"/>
                  </a:cubicBezTo>
                  <a:cubicBezTo>
                    <a:pt x="308" y="28"/>
                    <a:pt x="308" y="28"/>
                    <a:pt x="308" y="28"/>
                  </a:cubicBezTo>
                  <a:cubicBezTo>
                    <a:pt x="308" y="29"/>
                    <a:pt x="308" y="29"/>
                    <a:pt x="307" y="29"/>
                  </a:cubicBezTo>
                  <a:cubicBezTo>
                    <a:pt x="307" y="29"/>
                    <a:pt x="307" y="29"/>
                    <a:pt x="307" y="29"/>
                  </a:cubicBezTo>
                  <a:cubicBezTo>
                    <a:pt x="306" y="29"/>
                    <a:pt x="306" y="29"/>
                    <a:pt x="306" y="29"/>
                  </a:cubicBezTo>
                  <a:cubicBezTo>
                    <a:pt x="306" y="28"/>
                    <a:pt x="306" y="28"/>
                    <a:pt x="306" y="29"/>
                  </a:cubicBezTo>
                  <a:cubicBezTo>
                    <a:pt x="306" y="29"/>
                    <a:pt x="306" y="29"/>
                    <a:pt x="306" y="29"/>
                  </a:cubicBezTo>
                  <a:cubicBezTo>
                    <a:pt x="305" y="29"/>
                    <a:pt x="305" y="29"/>
                    <a:pt x="305" y="29"/>
                  </a:cubicBezTo>
                  <a:cubicBezTo>
                    <a:pt x="305" y="29"/>
                    <a:pt x="305" y="29"/>
                    <a:pt x="304" y="29"/>
                  </a:cubicBezTo>
                  <a:cubicBezTo>
                    <a:pt x="304" y="28"/>
                    <a:pt x="304" y="28"/>
                    <a:pt x="304" y="28"/>
                  </a:cubicBezTo>
                  <a:cubicBezTo>
                    <a:pt x="304" y="28"/>
                    <a:pt x="304" y="27"/>
                    <a:pt x="304" y="27"/>
                  </a:cubicBezTo>
                  <a:cubicBezTo>
                    <a:pt x="304" y="26"/>
                    <a:pt x="304" y="26"/>
                    <a:pt x="304" y="26"/>
                  </a:cubicBezTo>
                  <a:cubicBezTo>
                    <a:pt x="304" y="26"/>
                    <a:pt x="304" y="26"/>
                    <a:pt x="304" y="26"/>
                  </a:cubicBezTo>
                  <a:cubicBezTo>
                    <a:pt x="304" y="25"/>
                    <a:pt x="304" y="25"/>
                    <a:pt x="304" y="25"/>
                  </a:cubicBezTo>
                  <a:cubicBezTo>
                    <a:pt x="303" y="24"/>
                    <a:pt x="304" y="24"/>
                    <a:pt x="304" y="24"/>
                  </a:cubicBezTo>
                  <a:cubicBezTo>
                    <a:pt x="304" y="23"/>
                    <a:pt x="304" y="23"/>
                    <a:pt x="304" y="23"/>
                  </a:cubicBezTo>
                  <a:cubicBezTo>
                    <a:pt x="304" y="23"/>
                    <a:pt x="305" y="23"/>
                    <a:pt x="305" y="23"/>
                  </a:cubicBezTo>
                  <a:cubicBezTo>
                    <a:pt x="305" y="22"/>
                    <a:pt x="305" y="22"/>
                    <a:pt x="305" y="22"/>
                  </a:cubicBezTo>
                  <a:cubicBezTo>
                    <a:pt x="305" y="22"/>
                    <a:pt x="305" y="22"/>
                    <a:pt x="305" y="22"/>
                  </a:cubicBezTo>
                  <a:cubicBezTo>
                    <a:pt x="306" y="20"/>
                    <a:pt x="306" y="20"/>
                    <a:pt x="306" y="20"/>
                  </a:cubicBezTo>
                  <a:cubicBezTo>
                    <a:pt x="307" y="20"/>
                    <a:pt x="307" y="20"/>
                    <a:pt x="306" y="20"/>
                  </a:cubicBezTo>
                  <a:cubicBezTo>
                    <a:pt x="305" y="19"/>
                    <a:pt x="305" y="19"/>
                    <a:pt x="305" y="19"/>
                  </a:cubicBezTo>
                  <a:cubicBezTo>
                    <a:pt x="305" y="19"/>
                    <a:pt x="305" y="18"/>
                    <a:pt x="305" y="18"/>
                  </a:cubicBezTo>
                  <a:cubicBezTo>
                    <a:pt x="305" y="18"/>
                    <a:pt x="305" y="18"/>
                    <a:pt x="305" y="18"/>
                  </a:cubicBezTo>
                  <a:cubicBezTo>
                    <a:pt x="305" y="18"/>
                    <a:pt x="305" y="18"/>
                    <a:pt x="305" y="18"/>
                  </a:cubicBezTo>
                  <a:cubicBezTo>
                    <a:pt x="304" y="18"/>
                    <a:pt x="304" y="18"/>
                    <a:pt x="304" y="18"/>
                  </a:cubicBezTo>
                  <a:cubicBezTo>
                    <a:pt x="304" y="17"/>
                    <a:pt x="304" y="17"/>
                    <a:pt x="304" y="17"/>
                  </a:cubicBezTo>
                  <a:cubicBezTo>
                    <a:pt x="304" y="17"/>
                    <a:pt x="304" y="17"/>
                    <a:pt x="304" y="17"/>
                  </a:cubicBezTo>
                  <a:cubicBezTo>
                    <a:pt x="304" y="17"/>
                    <a:pt x="304" y="17"/>
                    <a:pt x="304" y="16"/>
                  </a:cubicBezTo>
                  <a:cubicBezTo>
                    <a:pt x="304" y="16"/>
                    <a:pt x="304" y="16"/>
                    <a:pt x="304" y="16"/>
                  </a:cubicBezTo>
                  <a:cubicBezTo>
                    <a:pt x="303" y="16"/>
                    <a:pt x="303" y="16"/>
                    <a:pt x="303" y="16"/>
                  </a:cubicBezTo>
                  <a:cubicBezTo>
                    <a:pt x="303" y="16"/>
                    <a:pt x="302" y="17"/>
                    <a:pt x="302" y="17"/>
                  </a:cubicBezTo>
                  <a:cubicBezTo>
                    <a:pt x="302" y="17"/>
                    <a:pt x="302" y="16"/>
                    <a:pt x="302" y="16"/>
                  </a:cubicBezTo>
                  <a:cubicBezTo>
                    <a:pt x="300" y="16"/>
                    <a:pt x="300" y="16"/>
                    <a:pt x="300" y="16"/>
                  </a:cubicBezTo>
                  <a:cubicBezTo>
                    <a:pt x="300" y="16"/>
                    <a:pt x="300" y="16"/>
                    <a:pt x="299" y="16"/>
                  </a:cubicBezTo>
                  <a:cubicBezTo>
                    <a:pt x="299" y="16"/>
                    <a:pt x="299" y="16"/>
                    <a:pt x="299" y="16"/>
                  </a:cubicBezTo>
                  <a:cubicBezTo>
                    <a:pt x="299" y="16"/>
                    <a:pt x="299" y="16"/>
                    <a:pt x="299" y="16"/>
                  </a:cubicBezTo>
                  <a:cubicBezTo>
                    <a:pt x="298" y="16"/>
                    <a:pt x="298" y="16"/>
                    <a:pt x="298" y="16"/>
                  </a:cubicBezTo>
                  <a:cubicBezTo>
                    <a:pt x="298" y="16"/>
                    <a:pt x="298" y="15"/>
                    <a:pt x="298" y="15"/>
                  </a:cubicBezTo>
                  <a:cubicBezTo>
                    <a:pt x="298" y="15"/>
                    <a:pt x="298" y="15"/>
                    <a:pt x="298" y="15"/>
                  </a:cubicBezTo>
                  <a:cubicBezTo>
                    <a:pt x="298" y="15"/>
                    <a:pt x="298" y="15"/>
                    <a:pt x="298" y="15"/>
                  </a:cubicBezTo>
                  <a:cubicBezTo>
                    <a:pt x="298" y="15"/>
                    <a:pt x="298" y="15"/>
                    <a:pt x="298" y="15"/>
                  </a:cubicBezTo>
                  <a:cubicBezTo>
                    <a:pt x="298" y="15"/>
                    <a:pt x="298" y="14"/>
                    <a:pt x="298" y="14"/>
                  </a:cubicBezTo>
                  <a:cubicBezTo>
                    <a:pt x="298" y="14"/>
                    <a:pt x="298" y="14"/>
                    <a:pt x="298" y="14"/>
                  </a:cubicBezTo>
                  <a:cubicBezTo>
                    <a:pt x="298" y="14"/>
                    <a:pt x="297" y="14"/>
                    <a:pt x="297" y="14"/>
                  </a:cubicBezTo>
                  <a:cubicBezTo>
                    <a:pt x="297" y="14"/>
                    <a:pt x="298" y="14"/>
                    <a:pt x="298" y="14"/>
                  </a:cubicBezTo>
                  <a:cubicBezTo>
                    <a:pt x="298" y="14"/>
                    <a:pt x="298" y="14"/>
                    <a:pt x="298" y="14"/>
                  </a:cubicBezTo>
                  <a:cubicBezTo>
                    <a:pt x="298" y="13"/>
                    <a:pt x="298" y="13"/>
                    <a:pt x="299" y="13"/>
                  </a:cubicBezTo>
                  <a:cubicBezTo>
                    <a:pt x="299" y="13"/>
                    <a:pt x="299" y="13"/>
                    <a:pt x="299" y="13"/>
                  </a:cubicBezTo>
                  <a:cubicBezTo>
                    <a:pt x="299" y="13"/>
                    <a:pt x="300" y="11"/>
                    <a:pt x="299" y="11"/>
                  </a:cubicBezTo>
                  <a:cubicBezTo>
                    <a:pt x="301" y="10"/>
                    <a:pt x="299" y="9"/>
                    <a:pt x="300" y="10"/>
                  </a:cubicBezTo>
                  <a:cubicBezTo>
                    <a:pt x="300" y="10"/>
                    <a:pt x="302" y="10"/>
                    <a:pt x="301" y="9"/>
                  </a:cubicBezTo>
                  <a:cubicBezTo>
                    <a:pt x="300" y="9"/>
                    <a:pt x="299" y="8"/>
                    <a:pt x="298" y="8"/>
                  </a:cubicBezTo>
                  <a:cubicBezTo>
                    <a:pt x="297" y="7"/>
                    <a:pt x="295" y="6"/>
                    <a:pt x="293" y="6"/>
                  </a:cubicBezTo>
                  <a:cubicBezTo>
                    <a:pt x="292" y="6"/>
                    <a:pt x="290" y="5"/>
                    <a:pt x="287" y="5"/>
                  </a:cubicBezTo>
                  <a:cubicBezTo>
                    <a:pt x="286" y="4"/>
                    <a:pt x="286" y="4"/>
                    <a:pt x="285" y="4"/>
                  </a:cubicBezTo>
                  <a:cubicBezTo>
                    <a:pt x="285" y="3"/>
                    <a:pt x="283" y="4"/>
                    <a:pt x="282" y="4"/>
                  </a:cubicBezTo>
                  <a:cubicBezTo>
                    <a:pt x="281" y="4"/>
                    <a:pt x="280" y="3"/>
                    <a:pt x="279" y="3"/>
                  </a:cubicBezTo>
                  <a:cubicBezTo>
                    <a:pt x="279" y="3"/>
                    <a:pt x="279" y="3"/>
                    <a:pt x="278" y="3"/>
                  </a:cubicBezTo>
                  <a:cubicBezTo>
                    <a:pt x="278" y="3"/>
                    <a:pt x="278" y="3"/>
                    <a:pt x="277" y="3"/>
                  </a:cubicBezTo>
                  <a:cubicBezTo>
                    <a:pt x="277" y="3"/>
                    <a:pt x="276" y="3"/>
                    <a:pt x="276" y="3"/>
                  </a:cubicBezTo>
                  <a:cubicBezTo>
                    <a:pt x="276" y="3"/>
                    <a:pt x="275" y="3"/>
                    <a:pt x="275" y="2"/>
                  </a:cubicBezTo>
                  <a:cubicBezTo>
                    <a:pt x="275" y="2"/>
                    <a:pt x="275" y="3"/>
                    <a:pt x="274" y="3"/>
                  </a:cubicBezTo>
                  <a:cubicBezTo>
                    <a:pt x="274" y="3"/>
                    <a:pt x="274" y="3"/>
                    <a:pt x="273" y="3"/>
                  </a:cubicBezTo>
                  <a:cubicBezTo>
                    <a:pt x="273" y="3"/>
                    <a:pt x="273" y="2"/>
                    <a:pt x="272" y="2"/>
                  </a:cubicBezTo>
                  <a:cubicBezTo>
                    <a:pt x="272" y="2"/>
                    <a:pt x="272" y="2"/>
                    <a:pt x="271" y="2"/>
                  </a:cubicBezTo>
                  <a:cubicBezTo>
                    <a:pt x="271" y="2"/>
                    <a:pt x="271" y="1"/>
                    <a:pt x="271" y="1"/>
                  </a:cubicBezTo>
                  <a:cubicBezTo>
                    <a:pt x="270" y="2"/>
                    <a:pt x="268" y="1"/>
                    <a:pt x="268" y="2"/>
                  </a:cubicBezTo>
                  <a:cubicBezTo>
                    <a:pt x="267" y="2"/>
                    <a:pt x="267" y="3"/>
                    <a:pt x="268" y="3"/>
                  </a:cubicBezTo>
                  <a:cubicBezTo>
                    <a:pt x="268" y="3"/>
                    <a:pt x="268" y="4"/>
                    <a:pt x="268" y="4"/>
                  </a:cubicBezTo>
                  <a:cubicBezTo>
                    <a:pt x="268" y="4"/>
                    <a:pt x="267" y="4"/>
                    <a:pt x="267" y="4"/>
                  </a:cubicBezTo>
                  <a:cubicBezTo>
                    <a:pt x="267" y="4"/>
                    <a:pt x="266" y="4"/>
                    <a:pt x="266" y="5"/>
                  </a:cubicBezTo>
                  <a:cubicBezTo>
                    <a:pt x="265" y="5"/>
                    <a:pt x="263" y="5"/>
                    <a:pt x="263" y="6"/>
                  </a:cubicBezTo>
                  <a:cubicBezTo>
                    <a:pt x="263" y="6"/>
                    <a:pt x="263" y="6"/>
                    <a:pt x="263" y="6"/>
                  </a:cubicBezTo>
                  <a:cubicBezTo>
                    <a:pt x="263" y="7"/>
                    <a:pt x="263" y="6"/>
                    <a:pt x="263" y="6"/>
                  </a:cubicBezTo>
                  <a:cubicBezTo>
                    <a:pt x="263" y="7"/>
                    <a:pt x="263" y="7"/>
                    <a:pt x="263" y="7"/>
                  </a:cubicBezTo>
                  <a:cubicBezTo>
                    <a:pt x="263" y="7"/>
                    <a:pt x="264" y="7"/>
                    <a:pt x="264" y="7"/>
                  </a:cubicBezTo>
                  <a:cubicBezTo>
                    <a:pt x="264" y="7"/>
                    <a:pt x="264" y="8"/>
                    <a:pt x="264" y="8"/>
                  </a:cubicBezTo>
                  <a:cubicBezTo>
                    <a:pt x="265" y="8"/>
                    <a:pt x="265" y="9"/>
                    <a:pt x="266" y="10"/>
                  </a:cubicBezTo>
                  <a:cubicBezTo>
                    <a:pt x="267" y="10"/>
                    <a:pt x="266" y="12"/>
                    <a:pt x="267" y="13"/>
                  </a:cubicBezTo>
                  <a:cubicBezTo>
                    <a:pt x="268" y="13"/>
                    <a:pt x="268" y="13"/>
                    <a:pt x="268" y="12"/>
                  </a:cubicBezTo>
                  <a:cubicBezTo>
                    <a:pt x="267" y="11"/>
                    <a:pt x="268" y="11"/>
                    <a:pt x="268" y="12"/>
                  </a:cubicBezTo>
                  <a:cubicBezTo>
                    <a:pt x="270" y="13"/>
                    <a:pt x="268" y="13"/>
                    <a:pt x="268" y="13"/>
                  </a:cubicBezTo>
                  <a:cubicBezTo>
                    <a:pt x="268" y="14"/>
                    <a:pt x="268" y="13"/>
                    <a:pt x="268" y="14"/>
                  </a:cubicBezTo>
                  <a:cubicBezTo>
                    <a:pt x="268" y="15"/>
                    <a:pt x="270" y="16"/>
                    <a:pt x="270" y="16"/>
                  </a:cubicBezTo>
                  <a:cubicBezTo>
                    <a:pt x="270" y="17"/>
                    <a:pt x="268" y="15"/>
                    <a:pt x="268" y="15"/>
                  </a:cubicBezTo>
                  <a:cubicBezTo>
                    <a:pt x="267" y="15"/>
                    <a:pt x="267" y="15"/>
                    <a:pt x="267" y="15"/>
                  </a:cubicBezTo>
                  <a:cubicBezTo>
                    <a:pt x="267" y="16"/>
                    <a:pt x="266" y="17"/>
                    <a:pt x="265" y="17"/>
                  </a:cubicBezTo>
                  <a:cubicBezTo>
                    <a:pt x="262" y="19"/>
                    <a:pt x="262" y="17"/>
                    <a:pt x="261" y="18"/>
                  </a:cubicBezTo>
                  <a:cubicBezTo>
                    <a:pt x="260" y="18"/>
                    <a:pt x="260" y="18"/>
                    <a:pt x="260" y="18"/>
                  </a:cubicBezTo>
                  <a:cubicBezTo>
                    <a:pt x="259" y="19"/>
                    <a:pt x="259" y="19"/>
                    <a:pt x="260" y="19"/>
                  </a:cubicBezTo>
                  <a:cubicBezTo>
                    <a:pt x="260" y="20"/>
                    <a:pt x="260" y="20"/>
                    <a:pt x="261" y="20"/>
                  </a:cubicBezTo>
                  <a:cubicBezTo>
                    <a:pt x="261" y="21"/>
                    <a:pt x="261" y="21"/>
                    <a:pt x="260" y="22"/>
                  </a:cubicBezTo>
                  <a:cubicBezTo>
                    <a:pt x="260" y="23"/>
                    <a:pt x="259" y="22"/>
                    <a:pt x="259" y="23"/>
                  </a:cubicBezTo>
                  <a:cubicBezTo>
                    <a:pt x="259" y="23"/>
                    <a:pt x="259" y="22"/>
                    <a:pt x="258" y="22"/>
                  </a:cubicBezTo>
                  <a:cubicBezTo>
                    <a:pt x="257" y="22"/>
                    <a:pt x="257" y="22"/>
                    <a:pt x="256" y="22"/>
                  </a:cubicBezTo>
                  <a:cubicBezTo>
                    <a:pt x="255" y="22"/>
                    <a:pt x="255" y="22"/>
                    <a:pt x="254" y="22"/>
                  </a:cubicBezTo>
                  <a:cubicBezTo>
                    <a:pt x="254" y="21"/>
                    <a:pt x="255" y="21"/>
                    <a:pt x="255" y="20"/>
                  </a:cubicBezTo>
                  <a:cubicBezTo>
                    <a:pt x="254" y="20"/>
                    <a:pt x="254" y="20"/>
                    <a:pt x="254" y="20"/>
                  </a:cubicBezTo>
                  <a:cubicBezTo>
                    <a:pt x="254" y="19"/>
                    <a:pt x="255" y="19"/>
                    <a:pt x="255" y="19"/>
                  </a:cubicBezTo>
                  <a:cubicBezTo>
                    <a:pt x="254" y="18"/>
                    <a:pt x="256" y="19"/>
                    <a:pt x="257" y="18"/>
                  </a:cubicBezTo>
                  <a:cubicBezTo>
                    <a:pt x="258" y="18"/>
                    <a:pt x="258" y="17"/>
                    <a:pt x="257" y="16"/>
                  </a:cubicBezTo>
                  <a:cubicBezTo>
                    <a:pt x="256" y="16"/>
                    <a:pt x="255" y="16"/>
                    <a:pt x="255" y="15"/>
                  </a:cubicBezTo>
                  <a:cubicBezTo>
                    <a:pt x="254" y="15"/>
                    <a:pt x="253" y="15"/>
                    <a:pt x="254" y="15"/>
                  </a:cubicBezTo>
                  <a:cubicBezTo>
                    <a:pt x="254" y="15"/>
                    <a:pt x="254" y="15"/>
                    <a:pt x="255" y="15"/>
                  </a:cubicBezTo>
                  <a:cubicBezTo>
                    <a:pt x="255" y="15"/>
                    <a:pt x="256" y="14"/>
                    <a:pt x="256" y="14"/>
                  </a:cubicBezTo>
                  <a:cubicBezTo>
                    <a:pt x="256" y="14"/>
                    <a:pt x="253" y="14"/>
                    <a:pt x="252" y="14"/>
                  </a:cubicBezTo>
                  <a:cubicBezTo>
                    <a:pt x="252" y="14"/>
                    <a:pt x="251" y="15"/>
                    <a:pt x="250" y="15"/>
                  </a:cubicBezTo>
                  <a:cubicBezTo>
                    <a:pt x="249" y="15"/>
                    <a:pt x="249" y="15"/>
                    <a:pt x="246" y="16"/>
                  </a:cubicBezTo>
                  <a:cubicBezTo>
                    <a:pt x="245" y="16"/>
                    <a:pt x="248" y="16"/>
                    <a:pt x="245" y="17"/>
                  </a:cubicBezTo>
                  <a:cubicBezTo>
                    <a:pt x="244" y="17"/>
                    <a:pt x="246" y="16"/>
                    <a:pt x="245" y="16"/>
                  </a:cubicBezTo>
                  <a:cubicBezTo>
                    <a:pt x="243" y="17"/>
                    <a:pt x="240" y="17"/>
                    <a:pt x="240" y="18"/>
                  </a:cubicBezTo>
                  <a:cubicBezTo>
                    <a:pt x="239" y="18"/>
                    <a:pt x="240" y="18"/>
                    <a:pt x="241" y="18"/>
                  </a:cubicBezTo>
                  <a:cubicBezTo>
                    <a:pt x="242" y="17"/>
                    <a:pt x="243" y="17"/>
                    <a:pt x="242" y="18"/>
                  </a:cubicBezTo>
                  <a:cubicBezTo>
                    <a:pt x="242" y="18"/>
                    <a:pt x="242" y="18"/>
                    <a:pt x="242" y="19"/>
                  </a:cubicBezTo>
                  <a:cubicBezTo>
                    <a:pt x="241" y="19"/>
                    <a:pt x="241" y="19"/>
                    <a:pt x="242" y="19"/>
                  </a:cubicBezTo>
                  <a:cubicBezTo>
                    <a:pt x="242" y="19"/>
                    <a:pt x="241" y="20"/>
                    <a:pt x="239" y="20"/>
                  </a:cubicBezTo>
                  <a:cubicBezTo>
                    <a:pt x="237" y="20"/>
                    <a:pt x="238" y="20"/>
                    <a:pt x="237" y="20"/>
                  </a:cubicBezTo>
                  <a:cubicBezTo>
                    <a:pt x="236" y="20"/>
                    <a:pt x="236" y="20"/>
                    <a:pt x="236" y="19"/>
                  </a:cubicBezTo>
                  <a:cubicBezTo>
                    <a:pt x="235" y="19"/>
                    <a:pt x="234" y="19"/>
                    <a:pt x="234" y="19"/>
                  </a:cubicBezTo>
                  <a:cubicBezTo>
                    <a:pt x="233" y="19"/>
                    <a:pt x="232" y="20"/>
                    <a:pt x="232" y="20"/>
                  </a:cubicBezTo>
                  <a:cubicBezTo>
                    <a:pt x="231" y="20"/>
                    <a:pt x="231" y="19"/>
                    <a:pt x="230" y="19"/>
                  </a:cubicBezTo>
                  <a:cubicBezTo>
                    <a:pt x="229" y="19"/>
                    <a:pt x="229" y="19"/>
                    <a:pt x="228" y="20"/>
                  </a:cubicBezTo>
                  <a:cubicBezTo>
                    <a:pt x="226" y="20"/>
                    <a:pt x="225" y="19"/>
                    <a:pt x="224" y="21"/>
                  </a:cubicBezTo>
                  <a:cubicBezTo>
                    <a:pt x="223" y="21"/>
                    <a:pt x="223" y="21"/>
                    <a:pt x="223" y="21"/>
                  </a:cubicBezTo>
                  <a:cubicBezTo>
                    <a:pt x="222" y="22"/>
                    <a:pt x="222" y="21"/>
                    <a:pt x="221" y="22"/>
                  </a:cubicBezTo>
                  <a:cubicBezTo>
                    <a:pt x="221" y="22"/>
                    <a:pt x="221" y="23"/>
                    <a:pt x="220" y="23"/>
                  </a:cubicBezTo>
                  <a:cubicBezTo>
                    <a:pt x="220" y="24"/>
                    <a:pt x="221" y="23"/>
                    <a:pt x="221" y="24"/>
                  </a:cubicBezTo>
                  <a:cubicBezTo>
                    <a:pt x="221" y="24"/>
                    <a:pt x="221" y="24"/>
                    <a:pt x="221" y="25"/>
                  </a:cubicBezTo>
                  <a:cubicBezTo>
                    <a:pt x="221" y="25"/>
                    <a:pt x="221" y="25"/>
                    <a:pt x="220" y="25"/>
                  </a:cubicBezTo>
                  <a:cubicBezTo>
                    <a:pt x="219" y="25"/>
                    <a:pt x="218" y="25"/>
                    <a:pt x="218" y="24"/>
                  </a:cubicBezTo>
                  <a:cubicBezTo>
                    <a:pt x="218" y="24"/>
                    <a:pt x="218" y="23"/>
                    <a:pt x="217" y="23"/>
                  </a:cubicBezTo>
                  <a:cubicBezTo>
                    <a:pt x="217" y="23"/>
                    <a:pt x="217" y="24"/>
                    <a:pt x="215" y="25"/>
                  </a:cubicBezTo>
                  <a:cubicBezTo>
                    <a:pt x="215" y="26"/>
                    <a:pt x="214" y="27"/>
                    <a:pt x="213" y="28"/>
                  </a:cubicBezTo>
                  <a:cubicBezTo>
                    <a:pt x="213" y="28"/>
                    <a:pt x="212" y="28"/>
                    <a:pt x="212" y="29"/>
                  </a:cubicBezTo>
                  <a:cubicBezTo>
                    <a:pt x="211" y="29"/>
                    <a:pt x="211" y="28"/>
                    <a:pt x="212" y="28"/>
                  </a:cubicBezTo>
                  <a:cubicBezTo>
                    <a:pt x="212" y="28"/>
                    <a:pt x="212" y="27"/>
                    <a:pt x="213" y="27"/>
                  </a:cubicBezTo>
                  <a:cubicBezTo>
                    <a:pt x="213" y="27"/>
                    <a:pt x="214" y="27"/>
                    <a:pt x="214" y="26"/>
                  </a:cubicBezTo>
                  <a:cubicBezTo>
                    <a:pt x="215" y="26"/>
                    <a:pt x="215" y="25"/>
                    <a:pt x="215" y="25"/>
                  </a:cubicBezTo>
                  <a:cubicBezTo>
                    <a:pt x="214" y="25"/>
                    <a:pt x="214" y="24"/>
                    <a:pt x="214" y="24"/>
                  </a:cubicBezTo>
                  <a:cubicBezTo>
                    <a:pt x="214" y="24"/>
                    <a:pt x="214" y="25"/>
                    <a:pt x="214" y="25"/>
                  </a:cubicBezTo>
                  <a:cubicBezTo>
                    <a:pt x="214" y="25"/>
                    <a:pt x="213" y="25"/>
                    <a:pt x="212" y="25"/>
                  </a:cubicBezTo>
                  <a:cubicBezTo>
                    <a:pt x="212" y="24"/>
                    <a:pt x="211" y="24"/>
                    <a:pt x="209" y="24"/>
                  </a:cubicBezTo>
                  <a:cubicBezTo>
                    <a:pt x="209" y="24"/>
                    <a:pt x="209" y="24"/>
                    <a:pt x="208" y="24"/>
                  </a:cubicBezTo>
                  <a:cubicBezTo>
                    <a:pt x="207" y="24"/>
                    <a:pt x="207" y="23"/>
                    <a:pt x="208" y="23"/>
                  </a:cubicBezTo>
                  <a:cubicBezTo>
                    <a:pt x="208" y="23"/>
                    <a:pt x="209" y="22"/>
                    <a:pt x="211" y="23"/>
                  </a:cubicBezTo>
                  <a:cubicBezTo>
                    <a:pt x="211" y="23"/>
                    <a:pt x="210" y="22"/>
                    <a:pt x="211" y="22"/>
                  </a:cubicBezTo>
                  <a:cubicBezTo>
                    <a:pt x="211" y="23"/>
                    <a:pt x="211" y="23"/>
                    <a:pt x="212" y="23"/>
                  </a:cubicBezTo>
                  <a:cubicBezTo>
                    <a:pt x="212" y="23"/>
                    <a:pt x="212" y="22"/>
                    <a:pt x="213" y="22"/>
                  </a:cubicBezTo>
                  <a:cubicBezTo>
                    <a:pt x="213" y="21"/>
                    <a:pt x="213" y="21"/>
                    <a:pt x="213" y="21"/>
                  </a:cubicBezTo>
                  <a:cubicBezTo>
                    <a:pt x="213" y="21"/>
                    <a:pt x="213" y="21"/>
                    <a:pt x="212" y="20"/>
                  </a:cubicBezTo>
                  <a:cubicBezTo>
                    <a:pt x="211" y="19"/>
                    <a:pt x="210" y="19"/>
                    <a:pt x="212" y="18"/>
                  </a:cubicBezTo>
                  <a:cubicBezTo>
                    <a:pt x="213" y="18"/>
                    <a:pt x="212" y="18"/>
                    <a:pt x="212" y="18"/>
                  </a:cubicBezTo>
                  <a:cubicBezTo>
                    <a:pt x="212" y="17"/>
                    <a:pt x="213" y="16"/>
                    <a:pt x="213" y="16"/>
                  </a:cubicBezTo>
                  <a:cubicBezTo>
                    <a:pt x="213" y="16"/>
                    <a:pt x="214" y="16"/>
                    <a:pt x="213" y="16"/>
                  </a:cubicBezTo>
                  <a:cubicBezTo>
                    <a:pt x="214" y="16"/>
                    <a:pt x="213" y="16"/>
                    <a:pt x="212" y="15"/>
                  </a:cubicBezTo>
                  <a:cubicBezTo>
                    <a:pt x="211" y="15"/>
                    <a:pt x="211" y="16"/>
                    <a:pt x="211" y="15"/>
                  </a:cubicBezTo>
                  <a:cubicBezTo>
                    <a:pt x="211" y="15"/>
                    <a:pt x="211" y="15"/>
                    <a:pt x="212" y="15"/>
                  </a:cubicBezTo>
                  <a:cubicBezTo>
                    <a:pt x="213" y="15"/>
                    <a:pt x="214" y="14"/>
                    <a:pt x="216" y="14"/>
                  </a:cubicBezTo>
                  <a:cubicBezTo>
                    <a:pt x="217" y="14"/>
                    <a:pt x="216" y="14"/>
                    <a:pt x="217" y="14"/>
                  </a:cubicBezTo>
                  <a:cubicBezTo>
                    <a:pt x="218" y="14"/>
                    <a:pt x="218" y="14"/>
                    <a:pt x="218" y="14"/>
                  </a:cubicBezTo>
                  <a:cubicBezTo>
                    <a:pt x="213" y="13"/>
                    <a:pt x="209" y="15"/>
                    <a:pt x="202" y="18"/>
                  </a:cubicBezTo>
                  <a:cubicBezTo>
                    <a:pt x="202" y="18"/>
                    <a:pt x="201" y="19"/>
                    <a:pt x="201" y="19"/>
                  </a:cubicBezTo>
                  <a:cubicBezTo>
                    <a:pt x="200" y="19"/>
                    <a:pt x="200" y="19"/>
                    <a:pt x="200" y="19"/>
                  </a:cubicBezTo>
                  <a:cubicBezTo>
                    <a:pt x="200" y="19"/>
                    <a:pt x="202" y="19"/>
                    <a:pt x="202" y="20"/>
                  </a:cubicBezTo>
                  <a:cubicBezTo>
                    <a:pt x="202" y="20"/>
                    <a:pt x="203" y="20"/>
                    <a:pt x="203" y="21"/>
                  </a:cubicBezTo>
                  <a:cubicBezTo>
                    <a:pt x="204" y="22"/>
                    <a:pt x="203" y="21"/>
                    <a:pt x="202" y="22"/>
                  </a:cubicBezTo>
                  <a:cubicBezTo>
                    <a:pt x="202" y="22"/>
                    <a:pt x="202" y="22"/>
                    <a:pt x="202" y="22"/>
                  </a:cubicBezTo>
                  <a:cubicBezTo>
                    <a:pt x="202" y="22"/>
                    <a:pt x="202" y="23"/>
                    <a:pt x="200" y="23"/>
                  </a:cubicBezTo>
                  <a:cubicBezTo>
                    <a:pt x="199" y="23"/>
                    <a:pt x="199" y="22"/>
                    <a:pt x="199" y="22"/>
                  </a:cubicBezTo>
                  <a:cubicBezTo>
                    <a:pt x="200" y="22"/>
                    <a:pt x="200" y="22"/>
                    <a:pt x="200" y="21"/>
                  </a:cubicBezTo>
                  <a:cubicBezTo>
                    <a:pt x="199" y="21"/>
                    <a:pt x="199" y="20"/>
                    <a:pt x="199" y="20"/>
                  </a:cubicBezTo>
                  <a:cubicBezTo>
                    <a:pt x="199" y="20"/>
                    <a:pt x="199" y="20"/>
                    <a:pt x="199" y="19"/>
                  </a:cubicBezTo>
                  <a:cubicBezTo>
                    <a:pt x="199" y="19"/>
                    <a:pt x="197" y="20"/>
                    <a:pt x="194" y="20"/>
                  </a:cubicBezTo>
                  <a:cubicBezTo>
                    <a:pt x="193" y="20"/>
                    <a:pt x="194" y="21"/>
                    <a:pt x="194" y="21"/>
                  </a:cubicBezTo>
                  <a:cubicBezTo>
                    <a:pt x="195" y="21"/>
                    <a:pt x="193" y="21"/>
                    <a:pt x="192" y="21"/>
                  </a:cubicBezTo>
                  <a:cubicBezTo>
                    <a:pt x="192" y="21"/>
                    <a:pt x="192" y="21"/>
                    <a:pt x="192" y="22"/>
                  </a:cubicBezTo>
                  <a:cubicBezTo>
                    <a:pt x="192" y="22"/>
                    <a:pt x="191" y="22"/>
                    <a:pt x="191" y="22"/>
                  </a:cubicBezTo>
                  <a:cubicBezTo>
                    <a:pt x="191" y="22"/>
                    <a:pt x="190" y="22"/>
                    <a:pt x="190" y="22"/>
                  </a:cubicBezTo>
                  <a:cubicBezTo>
                    <a:pt x="190" y="22"/>
                    <a:pt x="190" y="22"/>
                    <a:pt x="190" y="22"/>
                  </a:cubicBezTo>
                  <a:cubicBezTo>
                    <a:pt x="189" y="22"/>
                    <a:pt x="188" y="23"/>
                    <a:pt x="188" y="22"/>
                  </a:cubicBezTo>
                  <a:cubicBezTo>
                    <a:pt x="187" y="22"/>
                    <a:pt x="187" y="23"/>
                    <a:pt x="187" y="23"/>
                  </a:cubicBezTo>
                  <a:cubicBezTo>
                    <a:pt x="186" y="23"/>
                    <a:pt x="185" y="24"/>
                    <a:pt x="184" y="24"/>
                  </a:cubicBezTo>
                  <a:cubicBezTo>
                    <a:pt x="183" y="25"/>
                    <a:pt x="182" y="26"/>
                    <a:pt x="182" y="26"/>
                  </a:cubicBezTo>
                  <a:cubicBezTo>
                    <a:pt x="181" y="26"/>
                    <a:pt x="181" y="26"/>
                    <a:pt x="181" y="27"/>
                  </a:cubicBezTo>
                  <a:cubicBezTo>
                    <a:pt x="181" y="27"/>
                    <a:pt x="182" y="26"/>
                    <a:pt x="181" y="27"/>
                  </a:cubicBezTo>
                  <a:cubicBezTo>
                    <a:pt x="180" y="28"/>
                    <a:pt x="181" y="26"/>
                    <a:pt x="180" y="27"/>
                  </a:cubicBezTo>
                  <a:cubicBezTo>
                    <a:pt x="180" y="27"/>
                    <a:pt x="178" y="28"/>
                    <a:pt x="174" y="29"/>
                  </a:cubicBezTo>
                  <a:cubicBezTo>
                    <a:pt x="174" y="30"/>
                    <a:pt x="172" y="29"/>
                    <a:pt x="172" y="29"/>
                  </a:cubicBezTo>
                  <a:cubicBezTo>
                    <a:pt x="172" y="29"/>
                    <a:pt x="171" y="28"/>
                    <a:pt x="170" y="28"/>
                  </a:cubicBezTo>
                  <a:cubicBezTo>
                    <a:pt x="170" y="29"/>
                    <a:pt x="170" y="29"/>
                    <a:pt x="171" y="29"/>
                  </a:cubicBezTo>
                  <a:cubicBezTo>
                    <a:pt x="172" y="30"/>
                    <a:pt x="172" y="31"/>
                    <a:pt x="172" y="31"/>
                  </a:cubicBezTo>
                  <a:cubicBezTo>
                    <a:pt x="172" y="31"/>
                    <a:pt x="172" y="31"/>
                    <a:pt x="173" y="31"/>
                  </a:cubicBezTo>
                  <a:cubicBezTo>
                    <a:pt x="174" y="32"/>
                    <a:pt x="174" y="32"/>
                    <a:pt x="173" y="32"/>
                  </a:cubicBezTo>
                  <a:cubicBezTo>
                    <a:pt x="172" y="32"/>
                    <a:pt x="172" y="31"/>
                    <a:pt x="172" y="31"/>
                  </a:cubicBezTo>
                  <a:cubicBezTo>
                    <a:pt x="171" y="31"/>
                    <a:pt x="171" y="31"/>
                    <a:pt x="171" y="31"/>
                  </a:cubicBezTo>
                  <a:cubicBezTo>
                    <a:pt x="170" y="31"/>
                    <a:pt x="170" y="32"/>
                    <a:pt x="170" y="32"/>
                  </a:cubicBezTo>
                  <a:cubicBezTo>
                    <a:pt x="168" y="32"/>
                    <a:pt x="169" y="32"/>
                    <a:pt x="168" y="32"/>
                  </a:cubicBezTo>
                  <a:cubicBezTo>
                    <a:pt x="168" y="32"/>
                    <a:pt x="167" y="32"/>
                    <a:pt x="167" y="32"/>
                  </a:cubicBezTo>
                  <a:cubicBezTo>
                    <a:pt x="166" y="33"/>
                    <a:pt x="166" y="32"/>
                    <a:pt x="165" y="32"/>
                  </a:cubicBezTo>
                  <a:cubicBezTo>
                    <a:pt x="165" y="32"/>
                    <a:pt x="165" y="33"/>
                    <a:pt x="165" y="33"/>
                  </a:cubicBezTo>
                  <a:cubicBezTo>
                    <a:pt x="164" y="33"/>
                    <a:pt x="164" y="34"/>
                    <a:pt x="165" y="35"/>
                  </a:cubicBezTo>
                  <a:cubicBezTo>
                    <a:pt x="165" y="35"/>
                    <a:pt x="163" y="36"/>
                    <a:pt x="163" y="37"/>
                  </a:cubicBezTo>
                  <a:cubicBezTo>
                    <a:pt x="164" y="38"/>
                    <a:pt x="163" y="38"/>
                    <a:pt x="163" y="38"/>
                  </a:cubicBezTo>
                  <a:cubicBezTo>
                    <a:pt x="163" y="39"/>
                    <a:pt x="163" y="39"/>
                    <a:pt x="164" y="39"/>
                  </a:cubicBezTo>
                  <a:cubicBezTo>
                    <a:pt x="164" y="40"/>
                    <a:pt x="164" y="41"/>
                    <a:pt x="163" y="42"/>
                  </a:cubicBezTo>
                  <a:cubicBezTo>
                    <a:pt x="162" y="43"/>
                    <a:pt x="162" y="43"/>
                    <a:pt x="161" y="43"/>
                  </a:cubicBezTo>
                  <a:cubicBezTo>
                    <a:pt x="159" y="43"/>
                    <a:pt x="157" y="43"/>
                    <a:pt x="155" y="44"/>
                  </a:cubicBezTo>
                  <a:cubicBezTo>
                    <a:pt x="155" y="44"/>
                    <a:pt x="155" y="44"/>
                    <a:pt x="155" y="44"/>
                  </a:cubicBezTo>
                  <a:cubicBezTo>
                    <a:pt x="154" y="44"/>
                    <a:pt x="155" y="43"/>
                    <a:pt x="155" y="43"/>
                  </a:cubicBezTo>
                  <a:cubicBezTo>
                    <a:pt x="155" y="43"/>
                    <a:pt x="155" y="43"/>
                    <a:pt x="155" y="43"/>
                  </a:cubicBezTo>
                  <a:cubicBezTo>
                    <a:pt x="154" y="43"/>
                    <a:pt x="154" y="43"/>
                    <a:pt x="153" y="43"/>
                  </a:cubicBezTo>
                  <a:cubicBezTo>
                    <a:pt x="153" y="43"/>
                    <a:pt x="152" y="43"/>
                    <a:pt x="150" y="43"/>
                  </a:cubicBezTo>
                  <a:cubicBezTo>
                    <a:pt x="150" y="43"/>
                    <a:pt x="149" y="43"/>
                    <a:pt x="149" y="43"/>
                  </a:cubicBezTo>
                  <a:cubicBezTo>
                    <a:pt x="149" y="42"/>
                    <a:pt x="149" y="43"/>
                    <a:pt x="148" y="42"/>
                  </a:cubicBezTo>
                  <a:cubicBezTo>
                    <a:pt x="148" y="42"/>
                    <a:pt x="148" y="42"/>
                    <a:pt x="148" y="42"/>
                  </a:cubicBezTo>
                  <a:cubicBezTo>
                    <a:pt x="148" y="41"/>
                    <a:pt x="148" y="42"/>
                    <a:pt x="148" y="41"/>
                  </a:cubicBezTo>
                  <a:cubicBezTo>
                    <a:pt x="147" y="40"/>
                    <a:pt x="146" y="40"/>
                    <a:pt x="147" y="39"/>
                  </a:cubicBezTo>
                  <a:cubicBezTo>
                    <a:pt x="147" y="39"/>
                    <a:pt x="146" y="38"/>
                    <a:pt x="147" y="39"/>
                  </a:cubicBezTo>
                  <a:cubicBezTo>
                    <a:pt x="146" y="38"/>
                    <a:pt x="146" y="38"/>
                    <a:pt x="145" y="38"/>
                  </a:cubicBezTo>
                  <a:cubicBezTo>
                    <a:pt x="144" y="38"/>
                    <a:pt x="142" y="37"/>
                    <a:pt x="142" y="37"/>
                  </a:cubicBezTo>
                  <a:cubicBezTo>
                    <a:pt x="141" y="36"/>
                    <a:pt x="141" y="35"/>
                    <a:pt x="141" y="35"/>
                  </a:cubicBezTo>
                  <a:cubicBezTo>
                    <a:pt x="141" y="35"/>
                    <a:pt x="142" y="35"/>
                    <a:pt x="142" y="35"/>
                  </a:cubicBezTo>
                  <a:cubicBezTo>
                    <a:pt x="142" y="34"/>
                    <a:pt x="143" y="33"/>
                    <a:pt x="144" y="33"/>
                  </a:cubicBezTo>
                  <a:cubicBezTo>
                    <a:pt x="144" y="33"/>
                    <a:pt x="144" y="33"/>
                    <a:pt x="144" y="33"/>
                  </a:cubicBezTo>
                  <a:cubicBezTo>
                    <a:pt x="145" y="32"/>
                    <a:pt x="144" y="32"/>
                    <a:pt x="144" y="31"/>
                  </a:cubicBezTo>
                  <a:cubicBezTo>
                    <a:pt x="144" y="31"/>
                    <a:pt x="146" y="31"/>
                    <a:pt x="147" y="31"/>
                  </a:cubicBezTo>
                  <a:cubicBezTo>
                    <a:pt x="148" y="31"/>
                    <a:pt x="148" y="31"/>
                    <a:pt x="149" y="31"/>
                  </a:cubicBezTo>
                  <a:cubicBezTo>
                    <a:pt x="149" y="30"/>
                    <a:pt x="150" y="31"/>
                    <a:pt x="151" y="30"/>
                  </a:cubicBezTo>
                  <a:cubicBezTo>
                    <a:pt x="151" y="30"/>
                    <a:pt x="152" y="30"/>
                    <a:pt x="152" y="30"/>
                  </a:cubicBezTo>
                  <a:cubicBezTo>
                    <a:pt x="153" y="30"/>
                    <a:pt x="154" y="30"/>
                    <a:pt x="155" y="30"/>
                  </a:cubicBezTo>
                  <a:cubicBezTo>
                    <a:pt x="155" y="29"/>
                    <a:pt x="155" y="29"/>
                    <a:pt x="155" y="28"/>
                  </a:cubicBezTo>
                  <a:cubicBezTo>
                    <a:pt x="154" y="28"/>
                    <a:pt x="155" y="28"/>
                    <a:pt x="155" y="28"/>
                  </a:cubicBezTo>
                  <a:cubicBezTo>
                    <a:pt x="154" y="28"/>
                    <a:pt x="154" y="25"/>
                    <a:pt x="154" y="25"/>
                  </a:cubicBezTo>
                  <a:cubicBezTo>
                    <a:pt x="154" y="25"/>
                    <a:pt x="153" y="25"/>
                    <a:pt x="153" y="25"/>
                  </a:cubicBezTo>
                  <a:cubicBezTo>
                    <a:pt x="153" y="25"/>
                    <a:pt x="153" y="24"/>
                    <a:pt x="152" y="24"/>
                  </a:cubicBezTo>
                  <a:cubicBezTo>
                    <a:pt x="152" y="24"/>
                    <a:pt x="152" y="24"/>
                    <a:pt x="151" y="24"/>
                  </a:cubicBezTo>
                  <a:cubicBezTo>
                    <a:pt x="151" y="24"/>
                    <a:pt x="151" y="23"/>
                    <a:pt x="151" y="23"/>
                  </a:cubicBezTo>
                  <a:cubicBezTo>
                    <a:pt x="150" y="23"/>
                    <a:pt x="150" y="23"/>
                    <a:pt x="150" y="22"/>
                  </a:cubicBezTo>
                  <a:cubicBezTo>
                    <a:pt x="150" y="22"/>
                    <a:pt x="149" y="21"/>
                    <a:pt x="149" y="21"/>
                  </a:cubicBezTo>
                  <a:cubicBezTo>
                    <a:pt x="148" y="20"/>
                    <a:pt x="147" y="20"/>
                    <a:pt x="147" y="20"/>
                  </a:cubicBezTo>
                  <a:cubicBezTo>
                    <a:pt x="146" y="20"/>
                    <a:pt x="146" y="20"/>
                    <a:pt x="140" y="19"/>
                  </a:cubicBezTo>
                  <a:cubicBezTo>
                    <a:pt x="139" y="19"/>
                    <a:pt x="136" y="20"/>
                    <a:pt x="135" y="20"/>
                  </a:cubicBezTo>
                  <a:cubicBezTo>
                    <a:pt x="134" y="20"/>
                    <a:pt x="133" y="19"/>
                    <a:pt x="133" y="19"/>
                  </a:cubicBezTo>
                  <a:cubicBezTo>
                    <a:pt x="132" y="19"/>
                    <a:pt x="131" y="19"/>
                    <a:pt x="131" y="18"/>
                  </a:cubicBezTo>
                  <a:cubicBezTo>
                    <a:pt x="130" y="18"/>
                    <a:pt x="129" y="18"/>
                    <a:pt x="128" y="18"/>
                  </a:cubicBezTo>
                  <a:cubicBezTo>
                    <a:pt x="127" y="18"/>
                    <a:pt x="128" y="19"/>
                    <a:pt x="128" y="19"/>
                  </a:cubicBezTo>
                  <a:cubicBezTo>
                    <a:pt x="129" y="20"/>
                    <a:pt x="131" y="21"/>
                    <a:pt x="132" y="21"/>
                  </a:cubicBezTo>
                  <a:cubicBezTo>
                    <a:pt x="133" y="22"/>
                    <a:pt x="134" y="22"/>
                    <a:pt x="134" y="22"/>
                  </a:cubicBezTo>
                  <a:cubicBezTo>
                    <a:pt x="135" y="23"/>
                    <a:pt x="135" y="23"/>
                    <a:pt x="135" y="24"/>
                  </a:cubicBezTo>
                  <a:cubicBezTo>
                    <a:pt x="136" y="25"/>
                    <a:pt x="135" y="26"/>
                    <a:pt x="135" y="26"/>
                  </a:cubicBezTo>
                  <a:cubicBezTo>
                    <a:pt x="135" y="27"/>
                    <a:pt x="136" y="26"/>
                    <a:pt x="136" y="26"/>
                  </a:cubicBezTo>
                  <a:cubicBezTo>
                    <a:pt x="134" y="26"/>
                    <a:pt x="136" y="27"/>
                    <a:pt x="136" y="27"/>
                  </a:cubicBezTo>
                  <a:cubicBezTo>
                    <a:pt x="136" y="27"/>
                    <a:pt x="135" y="27"/>
                    <a:pt x="135" y="27"/>
                  </a:cubicBezTo>
                  <a:cubicBezTo>
                    <a:pt x="135" y="27"/>
                    <a:pt x="135" y="27"/>
                    <a:pt x="135" y="28"/>
                  </a:cubicBezTo>
                  <a:cubicBezTo>
                    <a:pt x="135" y="28"/>
                    <a:pt x="135" y="29"/>
                    <a:pt x="135" y="29"/>
                  </a:cubicBezTo>
                  <a:cubicBezTo>
                    <a:pt x="135" y="28"/>
                    <a:pt x="135" y="29"/>
                    <a:pt x="136" y="29"/>
                  </a:cubicBezTo>
                  <a:cubicBezTo>
                    <a:pt x="136" y="30"/>
                    <a:pt x="135" y="29"/>
                    <a:pt x="135" y="29"/>
                  </a:cubicBezTo>
                  <a:cubicBezTo>
                    <a:pt x="135" y="30"/>
                    <a:pt x="135" y="30"/>
                    <a:pt x="135" y="31"/>
                  </a:cubicBezTo>
                  <a:cubicBezTo>
                    <a:pt x="135" y="31"/>
                    <a:pt x="134" y="31"/>
                    <a:pt x="134" y="31"/>
                  </a:cubicBezTo>
                  <a:cubicBezTo>
                    <a:pt x="135" y="31"/>
                    <a:pt x="136" y="32"/>
                    <a:pt x="135" y="32"/>
                  </a:cubicBezTo>
                  <a:cubicBezTo>
                    <a:pt x="134" y="32"/>
                    <a:pt x="134" y="33"/>
                    <a:pt x="134" y="33"/>
                  </a:cubicBezTo>
                  <a:cubicBezTo>
                    <a:pt x="134" y="33"/>
                    <a:pt x="132" y="34"/>
                    <a:pt x="132" y="36"/>
                  </a:cubicBezTo>
                  <a:cubicBezTo>
                    <a:pt x="132" y="37"/>
                    <a:pt x="131" y="38"/>
                    <a:pt x="132" y="39"/>
                  </a:cubicBezTo>
                  <a:cubicBezTo>
                    <a:pt x="133" y="39"/>
                    <a:pt x="133" y="40"/>
                    <a:pt x="134" y="40"/>
                  </a:cubicBezTo>
                  <a:cubicBezTo>
                    <a:pt x="135" y="39"/>
                    <a:pt x="135" y="41"/>
                    <a:pt x="136" y="42"/>
                  </a:cubicBezTo>
                  <a:cubicBezTo>
                    <a:pt x="136" y="42"/>
                    <a:pt x="137" y="42"/>
                    <a:pt x="138" y="43"/>
                  </a:cubicBezTo>
                  <a:cubicBezTo>
                    <a:pt x="138" y="43"/>
                    <a:pt x="137" y="43"/>
                    <a:pt x="137" y="43"/>
                  </a:cubicBezTo>
                  <a:cubicBezTo>
                    <a:pt x="138" y="45"/>
                    <a:pt x="137" y="44"/>
                    <a:pt x="136" y="44"/>
                  </a:cubicBezTo>
                  <a:cubicBezTo>
                    <a:pt x="137" y="45"/>
                    <a:pt x="137" y="46"/>
                    <a:pt x="137" y="46"/>
                  </a:cubicBezTo>
                  <a:cubicBezTo>
                    <a:pt x="139" y="46"/>
                    <a:pt x="137" y="46"/>
                    <a:pt x="137" y="47"/>
                  </a:cubicBezTo>
                  <a:cubicBezTo>
                    <a:pt x="136" y="47"/>
                    <a:pt x="137" y="48"/>
                    <a:pt x="136" y="48"/>
                  </a:cubicBezTo>
                  <a:cubicBezTo>
                    <a:pt x="136" y="49"/>
                    <a:pt x="134" y="50"/>
                    <a:pt x="134" y="51"/>
                  </a:cubicBezTo>
                  <a:cubicBezTo>
                    <a:pt x="134" y="52"/>
                    <a:pt x="134" y="52"/>
                    <a:pt x="135" y="53"/>
                  </a:cubicBezTo>
                  <a:cubicBezTo>
                    <a:pt x="135" y="53"/>
                    <a:pt x="135" y="55"/>
                    <a:pt x="134" y="55"/>
                  </a:cubicBezTo>
                  <a:cubicBezTo>
                    <a:pt x="134" y="55"/>
                    <a:pt x="134" y="54"/>
                    <a:pt x="134" y="54"/>
                  </a:cubicBezTo>
                  <a:cubicBezTo>
                    <a:pt x="134" y="54"/>
                    <a:pt x="134" y="54"/>
                    <a:pt x="133" y="53"/>
                  </a:cubicBezTo>
                  <a:cubicBezTo>
                    <a:pt x="133" y="53"/>
                    <a:pt x="133" y="53"/>
                    <a:pt x="133" y="53"/>
                  </a:cubicBezTo>
                  <a:cubicBezTo>
                    <a:pt x="132" y="51"/>
                    <a:pt x="130" y="53"/>
                    <a:pt x="129" y="53"/>
                  </a:cubicBezTo>
                  <a:cubicBezTo>
                    <a:pt x="129" y="53"/>
                    <a:pt x="131" y="51"/>
                    <a:pt x="131" y="51"/>
                  </a:cubicBezTo>
                  <a:cubicBezTo>
                    <a:pt x="131" y="51"/>
                    <a:pt x="131" y="50"/>
                    <a:pt x="130" y="50"/>
                  </a:cubicBezTo>
                  <a:cubicBezTo>
                    <a:pt x="130" y="50"/>
                    <a:pt x="129" y="50"/>
                    <a:pt x="129" y="50"/>
                  </a:cubicBezTo>
                  <a:cubicBezTo>
                    <a:pt x="128" y="50"/>
                    <a:pt x="128" y="50"/>
                    <a:pt x="128" y="49"/>
                  </a:cubicBezTo>
                  <a:cubicBezTo>
                    <a:pt x="128" y="49"/>
                    <a:pt x="128" y="49"/>
                    <a:pt x="127" y="49"/>
                  </a:cubicBezTo>
                  <a:cubicBezTo>
                    <a:pt x="125" y="49"/>
                    <a:pt x="124" y="49"/>
                    <a:pt x="123" y="49"/>
                  </a:cubicBezTo>
                  <a:cubicBezTo>
                    <a:pt x="123" y="49"/>
                    <a:pt x="123" y="49"/>
                    <a:pt x="122" y="48"/>
                  </a:cubicBezTo>
                  <a:cubicBezTo>
                    <a:pt x="121" y="48"/>
                    <a:pt x="120" y="48"/>
                    <a:pt x="119" y="48"/>
                  </a:cubicBezTo>
                  <a:cubicBezTo>
                    <a:pt x="118" y="48"/>
                    <a:pt x="118" y="50"/>
                    <a:pt x="117" y="50"/>
                  </a:cubicBezTo>
                  <a:cubicBezTo>
                    <a:pt x="117" y="50"/>
                    <a:pt x="117" y="50"/>
                    <a:pt x="116" y="50"/>
                  </a:cubicBezTo>
                  <a:cubicBezTo>
                    <a:pt x="116" y="51"/>
                    <a:pt x="116" y="51"/>
                    <a:pt x="115" y="52"/>
                  </a:cubicBezTo>
                  <a:cubicBezTo>
                    <a:pt x="115" y="52"/>
                    <a:pt x="114" y="52"/>
                    <a:pt x="114" y="52"/>
                  </a:cubicBezTo>
                  <a:cubicBezTo>
                    <a:pt x="114" y="53"/>
                    <a:pt x="113" y="53"/>
                    <a:pt x="113" y="53"/>
                  </a:cubicBezTo>
                  <a:cubicBezTo>
                    <a:pt x="112" y="54"/>
                    <a:pt x="111" y="54"/>
                    <a:pt x="109" y="55"/>
                  </a:cubicBezTo>
                  <a:cubicBezTo>
                    <a:pt x="109" y="55"/>
                    <a:pt x="107" y="54"/>
                    <a:pt x="107" y="55"/>
                  </a:cubicBezTo>
                  <a:cubicBezTo>
                    <a:pt x="107" y="55"/>
                    <a:pt x="106" y="57"/>
                    <a:pt x="105" y="57"/>
                  </a:cubicBezTo>
                  <a:cubicBezTo>
                    <a:pt x="104" y="57"/>
                    <a:pt x="104" y="58"/>
                    <a:pt x="103" y="58"/>
                  </a:cubicBezTo>
                  <a:cubicBezTo>
                    <a:pt x="101" y="60"/>
                    <a:pt x="101" y="59"/>
                    <a:pt x="100" y="60"/>
                  </a:cubicBezTo>
                  <a:cubicBezTo>
                    <a:pt x="99" y="60"/>
                    <a:pt x="99" y="61"/>
                    <a:pt x="99" y="62"/>
                  </a:cubicBezTo>
                  <a:cubicBezTo>
                    <a:pt x="99" y="63"/>
                    <a:pt x="99" y="63"/>
                    <a:pt x="99" y="63"/>
                  </a:cubicBezTo>
                  <a:cubicBezTo>
                    <a:pt x="99" y="63"/>
                    <a:pt x="100" y="64"/>
                    <a:pt x="100" y="64"/>
                  </a:cubicBezTo>
                  <a:cubicBezTo>
                    <a:pt x="100" y="64"/>
                    <a:pt x="101" y="65"/>
                    <a:pt x="101" y="65"/>
                  </a:cubicBezTo>
                  <a:cubicBezTo>
                    <a:pt x="101" y="65"/>
                    <a:pt x="102" y="66"/>
                    <a:pt x="102" y="66"/>
                  </a:cubicBezTo>
                  <a:cubicBezTo>
                    <a:pt x="103" y="67"/>
                    <a:pt x="103" y="67"/>
                    <a:pt x="103" y="67"/>
                  </a:cubicBezTo>
                  <a:cubicBezTo>
                    <a:pt x="103" y="67"/>
                    <a:pt x="104" y="67"/>
                    <a:pt x="104" y="68"/>
                  </a:cubicBezTo>
                  <a:cubicBezTo>
                    <a:pt x="105" y="68"/>
                    <a:pt x="105" y="69"/>
                    <a:pt x="105" y="69"/>
                  </a:cubicBezTo>
                  <a:cubicBezTo>
                    <a:pt x="105" y="70"/>
                    <a:pt x="105" y="70"/>
                    <a:pt x="105" y="71"/>
                  </a:cubicBezTo>
                  <a:cubicBezTo>
                    <a:pt x="105" y="71"/>
                    <a:pt x="105" y="71"/>
                    <a:pt x="105" y="71"/>
                  </a:cubicBezTo>
                  <a:cubicBezTo>
                    <a:pt x="104" y="70"/>
                    <a:pt x="102" y="70"/>
                    <a:pt x="103" y="70"/>
                  </a:cubicBezTo>
                  <a:cubicBezTo>
                    <a:pt x="103" y="71"/>
                    <a:pt x="104" y="71"/>
                    <a:pt x="103" y="71"/>
                  </a:cubicBezTo>
                  <a:cubicBezTo>
                    <a:pt x="103" y="72"/>
                    <a:pt x="103" y="71"/>
                    <a:pt x="102" y="71"/>
                  </a:cubicBezTo>
                  <a:cubicBezTo>
                    <a:pt x="103" y="72"/>
                    <a:pt x="102" y="72"/>
                    <a:pt x="101" y="71"/>
                  </a:cubicBezTo>
                  <a:cubicBezTo>
                    <a:pt x="101" y="72"/>
                    <a:pt x="100" y="71"/>
                    <a:pt x="100" y="72"/>
                  </a:cubicBezTo>
                  <a:cubicBezTo>
                    <a:pt x="100" y="72"/>
                    <a:pt x="100" y="73"/>
                    <a:pt x="99" y="73"/>
                  </a:cubicBezTo>
                  <a:cubicBezTo>
                    <a:pt x="99" y="74"/>
                    <a:pt x="97" y="73"/>
                    <a:pt x="97" y="72"/>
                  </a:cubicBezTo>
                  <a:cubicBezTo>
                    <a:pt x="96" y="72"/>
                    <a:pt x="96" y="72"/>
                    <a:pt x="96" y="72"/>
                  </a:cubicBezTo>
                  <a:cubicBezTo>
                    <a:pt x="95" y="72"/>
                    <a:pt x="95" y="72"/>
                    <a:pt x="95" y="72"/>
                  </a:cubicBezTo>
                  <a:cubicBezTo>
                    <a:pt x="94" y="72"/>
                    <a:pt x="94" y="71"/>
                    <a:pt x="94" y="71"/>
                  </a:cubicBezTo>
                  <a:cubicBezTo>
                    <a:pt x="93" y="71"/>
                    <a:pt x="92" y="71"/>
                    <a:pt x="92" y="71"/>
                  </a:cubicBezTo>
                  <a:cubicBezTo>
                    <a:pt x="91" y="71"/>
                    <a:pt x="90" y="71"/>
                    <a:pt x="90" y="70"/>
                  </a:cubicBezTo>
                  <a:cubicBezTo>
                    <a:pt x="89" y="70"/>
                    <a:pt x="89" y="71"/>
                    <a:pt x="89" y="71"/>
                  </a:cubicBezTo>
                  <a:cubicBezTo>
                    <a:pt x="90" y="72"/>
                    <a:pt x="89" y="71"/>
                    <a:pt x="88" y="72"/>
                  </a:cubicBezTo>
                  <a:cubicBezTo>
                    <a:pt x="88" y="72"/>
                    <a:pt x="88" y="72"/>
                    <a:pt x="88" y="72"/>
                  </a:cubicBezTo>
                  <a:cubicBezTo>
                    <a:pt x="88" y="72"/>
                    <a:pt x="88" y="72"/>
                    <a:pt x="87" y="71"/>
                  </a:cubicBezTo>
                  <a:cubicBezTo>
                    <a:pt x="86" y="71"/>
                    <a:pt x="86" y="71"/>
                    <a:pt x="87" y="71"/>
                  </a:cubicBezTo>
                  <a:cubicBezTo>
                    <a:pt x="88" y="70"/>
                    <a:pt x="88" y="70"/>
                    <a:pt x="88" y="71"/>
                  </a:cubicBezTo>
                  <a:cubicBezTo>
                    <a:pt x="89" y="71"/>
                    <a:pt x="89" y="70"/>
                    <a:pt x="89" y="70"/>
                  </a:cubicBezTo>
                  <a:cubicBezTo>
                    <a:pt x="89" y="70"/>
                    <a:pt x="88" y="70"/>
                    <a:pt x="88" y="70"/>
                  </a:cubicBezTo>
                  <a:cubicBezTo>
                    <a:pt x="87" y="70"/>
                    <a:pt x="87" y="69"/>
                    <a:pt x="86" y="69"/>
                  </a:cubicBezTo>
                  <a:cubicBezTo>
                    <a:pt x="86" y="69"/>
                    <a:pt x="85" y="69"/>
                    <a:pt x="85" y="69"/>
                  </a:cubicBezTo>
                  <a:cubicBezTo>
                    <a:pt x="85" y="68"/>
                    <a:pt x="84" y="68"/>
                    <a:pt x="84" y="68"/>
                  </a:cubicBezTo>
                  <a:cubicBezTo>
                    <a:pt x="83" y="68"/>
                    <a:pt x="84" y="67"/>
                    <a:pt x="83" y="67"/>
                  </a:cubicBezTo>
                  <a:cubicBezTo>
                    <a:pt x="82" y="67"/>
                    <a:pt x="82" y="67"/>
                    <a:pt x="81" y="66"/>
                  </a:cubicBezTo>
                  <a:cubicBezTo>
                    <a:pt x="80" y="66"/>
                    <a:pt x="78" y="65"/>
                    <a:pt x="77" y="66"/>
                  </a:cubicBezTo>
                  <a:cubicBezTo>
                    <a:pt x="76" y="66"/>
                    <a:pt x="76" y="65"/>
                    <a:pt x="76" y="66"/>
                  </a:cubicBezTo>
                  <a:cubicBezTo>
                    <a:pt x="76" y="67"/>
                    <a:pt x="77" y="68"/>
                    <a:pt x="76" y="68"/>
                  </a:cubicBezTo>
                  <a:cubicBezTo>
                    <a:pt x="73" y="70"/>
                    <a:pt x="75" y="68"/>
                    <a:pt x="74" y="69"/>
                  </a:cubicBezTo>
                  <a:cubicBezTo>
                    <a:pt x="73" y="69"/>
                    <a:pt x="73" y="69"/>
                    <a:pt x="73" y="70"/>
                  </a:cubicBezTo>
                  <a:cubicBezTo>
                    <a:pt x="74" y="71"/>
                    <a:pt x="74" y="70"/>
                    <a:pt x="74" y="71"/>
                  </a:cubicBezTo>
                  <a:cubicBezTo>
                    <a:pt x="74" y="72"/>
                    <a:pt x="75" y="71"/>
                    <a:pt x="75" y="72"/>
                  </a:cubicBezTo>
                  <a:cubicBezTo>
                    <a:pt x="76" y="72"/>
                    <a:pt x="76" y="73"/>
                    <a:pt x="76" y="73"/>
                  </a:cubicBezTo>
                  <a:cubicBezTo>
                    <a:pt x="76" y="74"/>
                    <a:pt x="78" y="75"/>
                    <a:pt x="78" y="75"/>
                  </a:cubicBezTo>
                  <a:cubicBezTo>
                    <a:pt x="78" y="75"/>
                    <a:pt x="78" y="75"/>
                    <a:pt x="79" y="76"/>
                  </a:cubicBezTo>
                  <a:cubicBezTo>
                    <a:pt x="79" y="76"/>
                    <a:pt x="80" y="76"/>
                    <a:pt x="81" y="76"/>
                  </a:cubicBezTo>
                  <a:cubicBezTo>
                    <a:pt x="81" y="76"/>
                    <a:pt x="82" y="76"/>
                    <a:pt x="83" y="76"/>
                  </a:cubicBezTo>
                  <a:cubicBezTo>
                    <a:pt x="84" y="76"/>
                    <a:pt x="82" y="75"/>
                    <a:pt x="84" y="75"/>
                  </a:cubicBezTo>
                  <a:cubicBezTo>
                    <a:pt x="85" y="75"/>
                    <a:pt x="84" y="76"/>
                    <a:pt x="84" y="76"/>
                  </a:cubicBezTo>
                  <a:cubicBezTo>
                    <a:pt x="85" y="76"/>
                    <a:pt x="85" y="76"/>
                    <a:pt x="85" y="77"/>
                  </a:cubicBezTo>
                  <a:cubicBezTo>
                    <a:pt x="86" y="77"/>
                    <a:pt x="84" y="77"/>
                    <a:pt x="85" y="78"/>
                  </a:cubicBezTo>
                  <a:cubicBezTo>
                    <a:pt x="85" y="78"/>
                    <a:pt x="85" y="77"/>
                    <a:pt x="85" y="77"/>
                  </a:cubicBezTo>
                  <a:cubicBezTo>
                    <a:pt x="86" y="77"/>
                    <a:pt x="87" y="79"/>
                    <a:pt x="86" y="79"/>
                  </a:cubicBezTo>
                  <a:cubicBezTo>
                    <a:pt x="87" y="80"/>
                    <a:pt x="88" y="81"/>
                    <a:pt x="86" y="80"/>
                  </a:cubicBezTo>
                  <a:cubicBezTo>
                    <a:pt x="86" y="81"/>
                    <a:pt x="83" y="80"/>
                    <a:pt x="83" y="81"/>
                  </a:cubicBezTo>
                  <a:cubicBezTo>
                    <a:pt x="82" y="82"/>
                    <a:pt x="81" y="83"/>
                    <a:pt x="80" y="82"/>
                  </a:cubicBezTo>
                  <a:cubicBezTo>
                    <a:pt x="80" y="81"/>
                    <a:pt x="78" y="81"/>
                    <a:pt x="76" y="81"/>
                  </a:cubicBezTo>
                  <a:cubicBezTo>
                    <a:pt x="75" y="81"/>
                    <a:pt x="76" y="80"/>
                    <a:pt x="76" y="80"/>
                  </a:cubicBezTo>
                  <a:cubicBezTo>
                    <a:pt x="75" y="80"/>
                    <a:pt x="75" y="80"/>
                    <a:pt x="74" y="80"/>
                  </a:cubicBezTo>
                  <a:cubicBezTo>
                    <a:pt x="74" y="80"/>
                    <a:pt x="73" y="80"/>
                    <a:pt x="73" y="80"/>
                  </a:cubicBezTo>
                  <a:cubicBezTo>
                    <a:pt x="68" y="78"/>
                    <a:pt x="73" y="79"/>
                    <a:pt x="72" y="78"/>
                  </a:cubicBezTo>
                  <a:cubicBezTo>
                    <a:pt x="71" y="77"/>
                    <a:pt x="71" y="78"/>
                    <a:pt x="71" y="77"/>
                  </a:cubicBezTo>
                  <a:cubicBezTo>
                    <a:pt x="69" y="78"/>
                    <a:pt x="69" y="77"/>
                    <a:pt x="70" y="76"/>
                  </a:cubicBezTo>
                  <a:cubicBezTo>
                    <a:pt x="69" y="76"/>
                    <a:pt x="67" y="75"/>
                    <a:pt x="66" y="75"/>
                  </a:cubicBezTo>
                  <a:cubicBezTo>
                    <a:pt x="65" y="75"/>
                    <a:pt x="66" y="76"/>
                    <a:pt x="66" y="76"/>
                  </a:cubicBezTo>
                  <a:cubicBezTo>
                    <a:pt x="65" y="76"/>
                    <a:pt x="63" y="75"/>
                    <a:pt x="64" y="75"/>
                  </a:cubicBezTo>
                  <a:cubicBezTo>
                    <a:pt x="63" y="75"/>
                    <a:pt x="63" y="75"/>
                    <a:pt x="63" y="75"/>
                  </a:cubicBezTo>
                  <a:cubicBezTo>
                    <a:pt x="63" y="74"/>
                    <a:pt x="62" y="75"/>
                    <a:pt x="62" y="75"/>
                  </a:cubicBezTo>
                  <a:cubicBezTo>
                    <a:pt x="62" y="75"/>
                    <a:pt x="62" y="74"/>
                    <a:pt x="62" y="74"/>
                  </a:cubicBezTo>
                  <a:cubicBezTo>
                    <a:pt x="62" y="73"/>
                    <a:pt x="61" y="74"/>
                    <a:pt x="61" y="74"/>
                  </a:cubicBezTo>
                  <a:cubicBezTo>
                    <a:pt x="61" y="73"/>
                    <a:pt x="62" y="73"/>
                    <a:pt x="62" y="72"/>
                  </a:cubicBezTo>
                  <a:cubicBezTo>
                    <a:pt x="62" y="72"/>
                    <a:pt x="61" y="72"/>
                    <a:pt x="61" y="72"/>
                  </a:cubicBezTo>
                  <a:cubicBezTo>
                    <a:pt x="61" y="71"/>
                    <a:pt x="62" y="71"/>
                    <a:pt x="62" y="71"/>
                  </a:cubicBezTo>
                  <a:cubicBezTo>
                    <a:pt x="62" y="70"/>
                    <a:pt x="61" y="71"/>
                    <a:pt x="61" y="71"/>
                  </a:cubicBezTo>
                  <a:cubicBezTo>
                    <a:pt x="60" y="70"/>
                    <a:pt x="60" y="69"/>
                    <a:pt x="62" y="69"/>
                  </a:cubicBezTo>
                  <a:cubicBezTo>
                    <a:pt x="62" y="69"/>
                    <a:pt x="62" y="67"/>
                    <a:pt x="61" y="68"/>
                  </a:cubicBezTo>
                  <a:cubicBezTo>
                    <a:pt x="60" y="68"/>
                    <a:pt x="60" y="68"/>
                    <a:pt x="60" y="67"/>
                  </a:cubicBezTo>
                  <a:cubicBezTo>
                    <a:pt x="60" y="66"/>
                    <a:pt x="60" y="66"/>
                    <a:pt x="59" y="66"/>
                  </a:cubicBezTo>
                  <a:cubicBezTo>
                    <a:pt x="61" y="65"/>
                    <a:pt x="60" y="65"/>
                    <a:pt x="58" y="64"/>
                  </a:cubicBezTo>
                  <a:cubicBezTo>
                    <a:pt x="58" y="64"/>
                    <a:pt x="58" y="64"/>
                    <a:pt x="58" y="63"/>
                  </a:cubicBezTo>
                  <a:cubicBezTo>
                    <a:pt x="58" y="63"/>
                    <a:pt x="56" y="62"/>
                    <a:pt x="58" y="62"/>
                  </a:cubicBezTo>
                  <a:cubicBezTo>
                    <a:pt x="57" y="61"/>
                    <a:pt x="59" y="63"/>
                    <a:pt x="59" y="62"/>
                  </a:cubicBezTo>
                  <a:cubicBezTo>
                    <a:pt x="60" y="62"/>
                    <a:pt x="59" y="61"/>
                    <a:pt x="60" y="61"/>
                  </a:cubicBezTo>
                  <a:cubicBezTo>
                    <a:pt x="60" y="61"/>
                    <a:pt x="59" y="60"/>
                    <a:pt x="60" y="60"/>
                  </a:cubicBezTo>
                  <a:cubicBezTo>
                    <a:pt x="61" y="60"/>
                    <a:pt x="60" y="59"/>
                    <a:pt x="60" y="59"/>
                  </a:cubicBezTo>
                  <a:cubicBezTo>
                    <a:pt x="61" y="59"/>
                    <a:pt x="61" y="60"/>
                    <a:pt x="62" y="59"/>
                  </a:cubicBezTo>
                  <a:cubicBezTo>
                    <a:pt x="62" y="58"/>
                    <a:pt x="61" y="58"/>
                    <a:pt x="61" y="57"/>
                  </a:cubicBezTo>
                  <a:cubicBezTo>
                    <a:pt x="61" y="56"/>
                    <a:pt x="59" y="57"/>
                    <a:pt x="61" y="56"/>
                  </a:cubicBezTo>
                  <a:cubicBezTo>
                    <a:pt x="61" y="56"/>
                    <a:pt x="60" y="56"/>
                    <a:pt x="60" y="56"/>
                  </a:cubicBezTo>
                  <a:cubicBezTo>
                    <a:pt x="59" y="56"/>
                    <a:pt x="60" y="55"/>
                    <a:pt x="59" y="54"/>
                  </a:cubicBezTo>
                  <a:cubicBezTo>
                    <a:pt x="59" y="54"/>
                    <a:pt x="59" y="54"/>
                    <a:pt x="58" y="54"/>
                  </a:cubicBezTo>
                  <a:cubicBezTo>
                    <a:pt x="58" y="54"/>
                    <a:pt x="58" y="53"/>
                    <a:pt x="58" y="53"/>
                  </a:cubicBezTo>
                  <a:cubicBezTo>
                    <a:pt x="57" y="53"/>
                    <a:pt x="57" y="54"/>
                    <a:pt x="57" y="53"/>
                  </a:cubicBezTo>
                  <a:cubicBezTo>
                    <a:pt x="57" y="53"/>
                    <a:pt x="56" y="53"/>
                    <a:pt x="56" y="53"/>
                  </a:cubicBezTo>
                  <a:cubicBezTo>
                    <a:pt x="56" y="53"/>
                    <a:pt x="56" y="52"/>
                    <a:pt x="56" y="52"/>
                  </a:cubicBezTo>
                  <a:cubicBezTo>
                    <a:pt x="55" y="52"/>
                    <a:pt x="55" y="52"/>
                    <a:pt x="54" y="52"/>
                  </a:cubicBezTo>
                  <a:cubicBezTo>
                    <a:pt x="53" y="52"/>
                    <a:pt x="52" y="51"/>
                    <a:pt x="52" y="51"/>
                  </a:cubicBezTo>
                  <a:cubicBezTo>
                    <a:pt x="52" y="51"/>
                    <a:pt x="53" y="50"/>
                    <a:pt x="53" y="50"/>
                  </a:cubicBezTo>
                  <a:cubicBezTo>
                    <a:pt x="53" y="50"/>
                    <a:pt x="52" y="50"/>
                    <a:pt x="52" y="50"/>
                  </a:cubicBezTo>
                  <a:cubicBezTo>
                    <a:pt x="51" y="51"/>
                    <a:pt x="51" y="50"/>
                    <a:pt x="51" y="50"/>
                  </a:cubicBezTo>
                  <a:cubicBezTo>
                    <a:pt x="51" y="49"/>
                    <a:pt x="52" y="49"/>
                    <a:pt x="52" y="49"/>
                  </a:cubicBezTo>
                  <a:cubicBezTo>
                    <a:pt x="51" y="49"/>
                    <a:pt x="50" y="48"/>
                    <a:pt x="49" y="48"/>
                  </a:cubicBezTo>
                  <a:cubicBezTo>
                    <a:pt x="48" y="49"/>
                    <a:pt x="49" y="48"/>
                    <a:pt x="48" y="48"/>
                  </a:cubicBezTo>
                  <a:cubicBezTo>
                    <a:pt x="48" y="48"/>
                    <a:pt x="46" y="48"/>
                    <a:pt x="46" y="48"/>
                  </a:cubicBezTo>
                  <a:cubicBezTo>
                    <a:pt x="46" y="48"/>
                    <a:pt x="47" y="47"/>
                    <a:pt x="47" y="47"/>
                  </a:cubicBezTo>
                  <a:cubicBezTo>
                    <a:pt x="47" y="47"/>
                    <a:pt x="49" y="48"/>
                    <a:pt x="49" y="47"/>
                  </a:cubicBezTo>
                  <a:cubicBezTo>
                    <a:pt x="50" y="47"/>
                    <a:pt x="48" y="47"/>
                    <a:pt x="48" y="46"/>
                  </a:cubicBezTo>
                  <a:cubicBezTo>
                    <a:pt x="48" y="46"/>
                    <a:pt x="48" y="46"/>
                    <a:pt x="47" y="46"/>
                  </a:cubicBezTo>
                  <a:cubicBezTo>
                    <a:pt x="47" y="46"/>
                    <a:pt x="46" y="46"/>
                    <a:pt x="46" y="46"/>
                  </a:cubicBezTo>
                  <a:cubicBezTo>
                    <a:pt x="44" y="45"/>
                    <a:pt x="46" y="45"/>
                    <a:pt x="45" y="44"/>
                  </a:cubicBezTo>
                  <a:cubicBezTo>
                    <a:pt x="42" y="44"/>
                    <a:pt x="43" y="44"/>
                    <a:pt x="43" y="43"/>
                  </a:cubicBezTo>
                  <a:cubicBezTo>
                    <a:pt x="43" y="43"/>
                    <a:pt x="42" y="43"/>
                    <a:pt x="42" y="43"/>
                  </a:cubicBezTo>
                  <a:cubicBezTo>
                    <a:pt x="42" y="42"/>
                    <a:pt x="44" y="42"/>
                    <a:pt x="42" y="41"/>
                  </a:cubicBezTo>
                  <a:cubicBezTo>
                    <a:pt x="42" y="41"/>
                    <a:pt x="41" y="41"/>
                    <a:pt x="40" y="41"/>
                  </a:cubicBezTo>
                  <a:cubicBezTo>
                    <a:pt x="40" y="41"/>
                    <a:pt x="39" y="39"/>
                    <a:pt x="41" y="39"/>
                  </a:cubicBezTo>
                  <a:cubicBezTo>
                    <a:pt x="41" y="39"/>
                    <a:pt x="43" y="40"/>
                    <a:pt x="43" y="39"/>
                  </a:cubicBezTo>
                  <a:cubicBezTo>
                    <a:pt x="43" y="40"/>
                    <a:pt x="43" y="40"/>
                    <a:pt x="44" y="40"/>
                  </a:cubicBezTo>
                  <a:cubicBezTo>
                    <a:pt x="44" y="40"/>
                    <a:pt x="44" y="41"/>
                    <a:pt x="44" y="41"/>
                  </a:cubicBezTo>
                  <a:cubicBezTo>
                    <a:pt x="44" y="42"/>
                    <a:pt x="45" y="42"/>
                    <a:pt x="46" y="43"/>
                  </a:cubicBezTo>
                  <a:cubicBezTo>
                    <a:pt x="48" y="45"/>
                    <a:pt x="49" y="45"/>
                    <a:pt x="50" y="45"/>
                  </a:cubicBezTo>
                  <a:cubicBezTo>
                    <a:pt x="51" y="45"/>
                    <a:pt x="51" y="45"/>
                    <a:pt x="50" y="44"/>
                  </a:cubicBezTo>
                  <a:cubicBezTo>
                    <a:pt x="49" y="44"/>
                    <a:pt x="51" y="44"/>
                    <a:pt x="52" y="45"/>
                  </a:cubicBezTo>
                  <a:cubicBezTo>
                    <a:pt x="53" y="45"/>
                    <a:pt x="53" y="45"/>
                    <a:pt x="53" y="46"/>
                  </a:cubicBezTo>
                  <a:cubicBezTo>
                    <a:pt x="54" y="46"/>
                    <a:pt x="54" y="46"/>
                    <a:pt x="54" y="46"/>
                  </a:cubicBezTo>
                  <a:cubicBezTo>
                    <a:pt x="54" y="46"/>
                    <a:pt x="55" y="46"/>
                    <a:pt x="55" y="46"/>
                  </a:cubicBezTo>
                  <a:cubicBezTo>
                    <a:pt x="55" y="46"/>
                    <a:pt x="56" y="46"/>
                    <a:pt x="56" y="46"/>
                  </a:cubicBezTo>
                  <a:cubicBezTo>
                    <a:pt x="57" y="46"/>
                    <a:pt x="56" y="47"/>
                    <a:pt x="56" y="47"/>
                  </a:cubicBezTo>
                  <a:cubicBezTo>
                    <a:pt x="56" y="47"/>
                    <a:pt x="57" y="47"/>
                    <a:pt x="57" y="47"/>
                  </a:cubicBezTo>
                  <a:cubicBezTo>
                    <a:pt x="57" y="48"/>
                    <a:pt x="57" y="48"/>
                    <a:pt x="58" y="48"/>
                  </a:cubicBezTo>
                  <a:cubicBezTo>
                    <a:pt x="60" y="48"/>
                    <a:pt x="59" y="47"/>
                    <a:pt x="60" y="47"/>
                  </a:cubicBezTo>
                  <a:cubicBezTo>
                    <a:pt x="61" y="47"/>
                    <a:pt x="62" y="47"/>
                    <a:pt x="62" y="48"/>
                  </a:cubicBezTo>
                  <a:cubicBezTo>
                    <a:pt x="62" y="48"/>
                    <a:pt x="63" y="49"/>
                    <a:pt x="64" y="49"/>
                  </a:cubicBezTo>
                  <a:cubicBezTo>
                    <a:pt x="64" y="49"/>
                    <a:pt x="63" y="49"/>
                    <a:pt x="64" y="49"/>
                  </a:cubicBezTo>
                  <a:cubicBezTo>
                    <a:pt x="65" y="49"/>
                    <a:pt x="65" y="50"/>
                    <a:pt x="66" y="50"/>
                  </a:cubicBezTo>
                  <a:cubicBezTo>
                    <a:pt x="66" y="50"/>
                    <a:pt x="69" y="51"/>
                    <a:pt x="70" y="50"/>
                  </a:cubicBezTo>
                  <a:cubicBezTo>
                    <a:pt x="71" y="50"/>
                    <a:pt x="72" y="51"/>
                    <a:pt x="72" y="51"/>
                  </a:cubicBezTo>
                  <a:cubicBezTo>
                    <a:pt x="74" y="51"/>
                    <a:pt x="75" y="51"/>
                    <a:pt x="76" y="51"/>
                  </a:cubicBezTo>
                  <a:cubicBezTo>
                    <a:pt x="77" y="51"/>
                    <a:pt x="78" y="51"/>
                    <a:pt x="78" y="52"/>
                  </a:cubicBezTo>
                  <a:cubicBezTo>
                    <a:pt x="78" y="52"/>
                    <a:pt x="79" y="52"/>
                    <a:pt x="80" y="52"/>
                  </a:cubicBezTo>
                  <a:cubicBezTo>
                    <a:pt x="80" y="52"/>
                    <a:pt x="82" y="53"/>
                    <a:pt x="82" y="53"/>
                  </a:cubicBezTo>
                  <a:cubicBezTo>
                    <a:pt x="82" y="53"/>
                    <a:pt x="84" y="53"/>
                    <a:pt x="84" y="53"/>
                  </a:cubicBezTo>
                  <a:cubicBezTo>
                    <a:pt x="84" y="54"/>
                    <a:pt x="85" y="53"/>
                    <a:pt x="85" y="53"/>
                  </a:cubicBezTo>
                  <a:cubicBezTo>
                    <a:pt x="86" y="54"/>
                    <a:pt x="86" y="54"/>
                    <a:pt x="88" y="54"/>
                  </a:cubicBezTo>
                  <a:cubicBezTo>
                    <a:pt x="88" y="54"/>
                    <a:pt x="91" y="54"/>
                    <a:pt x="91" y="54"/>
                  </a:cubicBezTo>
                  <a:cubicBezTo>
                    <a:pt x="92" y="54"/>
                    <a:pt x="93" y="53"/>
                    <a:pt x="94" y="53"/>
                  </a:cubicBezTo>
                  <a:cubicBezTo>
                    <a:pt x="96" y="54"/>
                    <a:pt x="98" y="52"/>
                    <a:pt x="99" y="52"/>
                  </a:cubicBezTo>
                  <a:cubicBezTo>
                    <a:pt x="99" y="52"/>
                    <a:pt x="101" y="52"/>
                    <a:pt x="102" y="51"/>
                  </a:cubicBezTo>
                  <a:cubicBezTo>
                    <a:pt x="102" y="51"/>
                    <a:pt x="103" y="51"/>
                    <a:pt x="104" y="50"/>
                  </a:cubicBezTo>
                  <a:cubicBezTo>
                    <a:pt x="104" y="49"/>
                    <a:pt x="106" y="50"/>
                    <a:pt x="106" y="49"/>
                  </a:cubicBezTo>
                  <a:cubicBezTo>
                    <a:pt x="106" y="49"/>
                    <a:pt x="107" y="49"/>
                    <a:pt x="107" y="48"/>
                  </a:cubicBezTo>
                  <a:cubicBezTo>
                    <a:pt x="107" y="48"/>
                    <a:pt x="107" y="48"/>
                    <a:pt x="107" y="47"/>
                  </a:cubicBezTo>
                  <a:cubicBezTo>
                    <a:pt x="108" y="47"/>
                    <a:pt x="108" y="47"/>
                    <a:pt x="108" y="47"/>
                  </a:cubicBezTo>
                  <a:cubicBezTo>
                    <a:pt x="109" y="47"/>
                    <a:pt x="109" y="46"/>
                    <a:pt x="109" y="46"/>
                  </a:cubicBezTo>
                  <a:cubicBezTo>
                    <a:pt x="109" y="46"/>
                    <a:pt x="109" y="45"/>
                    <a:pt x="110" y="45"/>
                  </a:cubicBezTo>
                  <a:cubicBezTo>
                    <a:pt x="110" y="45"/>
                    <a:pt x="110" y="45"/>
                    <a:pt x="110" y="45"/>
                  </a:cubicBezTo>
                  <a:cubicBezTo>
                    <a:pt x="111" y="45"/>
                    <a:pt x="111" y="44"/>
                    <a:pt x="111" y="44"/>
                  </a:cubicBezTo>
                  <a:cubicBezTo>
                    <a:pt x="111" y="44"/>
                    <a:pt x="112" y="44"/>
                    <a:pt x="111" y="43"/>
                  </a:cubicBezTo>
                  <a:cubicBezTo>
                    <a:pt x="111" y="43"/>
                    <a:pt x="112" y="43"/>
                    <a:pt x="112" y="43"/>
                  </a:cubicBezTo>
                  <a:cubicBezTo>
                    <a:pt x="112" y="42"/>
                    <a:pt x="112" y="42"/>
                    <a:pt x="112" y="42"/>
                  </a:cubicBezTo>
                  <a:cubicBezTo>
                    <a:pt x="113" y="42"/>
                    <a:pt x="112" y="42"/>
                    <a:pt x="112" y="41"/>
                  </a:cubicBezTo>
                  <a:cubicBezTo>
                    <a:pt x="112" y="41"/>
                    <a:pt x="113" y="39"/>
                    <a:pt x="113" y="39"/>
                  </a:cubicBezTo>
                  <a:cubicBezTo>
                    <a:pt x="112" y="39"/>
                    <a:pt x="113" y="38"/>
                    <a:pt x="113" y="38"/>
                  </a:cubicBezTo>
                  <a:cubicBezTo>
                    <a:pt x="112" y="38"/>
                    <a:pt x="112" y="38"/>
                    <a:pt x="111" y="38"/>
                  </a:cubicBezTo>
                  <a:cubicBezTo>
                    <a:pt x="110" y="38"/>
                    <a:pt x="110" y="36"/>
                    <a:pt x="110" y="36"/>
                  </a:cubicBezTo>
                  <a:cubicBezTo>
                    <a:pt x="111" y="35"/>
                    <a:pt x="111" y="35"/>
                    <a:pt x="110" y="35"/>
                  </a:cubicBezTo>
                  <a:cubicBezTo>
                    <a:pt x="110" y="34"/>
                    <a:pt x="110" y="34"/>
                    <a:pt x="110" y="34"/>
                  </a:cubicBezTo>
                  <a:cubicBezTo>
                    <a:pt x="110" y="34"/>
                    <a:pt x="110" y="34"/>
                    <a:pt x="110" y="34"/>
                  </a:cubicBezTo>
                  <a:cubicBezTo>
                    <a:pt x="110" y="33"/>
                    <a:pt x="110" y="33"/>
                    <a:pt x="110" y="32"/>
                  </a:cubicBezTo>
                  <a:cubicBezTo>
                    <a:pt x="109" y="31"/>
                    <a:pt x="108" y="30"/>
                    <a:pt x="108" y="31"/>
                  </a:cubicBezTo>
                  <a:cubicBezTo>
                    <a:pt x="108" y="31"/>
                    <a:pt x="108" y="30"/>
                    <a:pt x="106" y="30"/>
                  </a:cubicBezTo>
                  <a:cubicBezTo>
                    <a:pt x="106" y="30"/>
                    <a:pt x="106" y="31"/>
                    <a:pt x="106" y="31"/>
                  </a:cubicBezTo>
                  <a:cubicBezTo>
                    <a:pt x="105" y="30"/>
                    <a:pt x="105" y="30"/>
                    <a:pt x="105" y="30"/>
                  </a:cubicBezTo>
                  <a:cubicBezTo>
                    <a:pt x="103" y="29"/>
                    <a:pt x="105" y="30"/>
                    <a:pt x="105" y="29"/>
                  </a:cubicBezTo>
                  <a:cubicBezTo>
                    <a:pt x="105" y="29"/>
                    <a:pt x="105" y="29"/>
                    <a:pt x="104" y="29"/>
                  </a:cubicBezTo>
                  <a:cubicBezTo>
                    <a:pt x="104" y="29"/>
                    <a:pt x="103" y="28"/>
                    <a:pt x="103" y="28"/>
                  </a:cubicBezTo>
                  <a:cubicBezTo>
                    <a:pt x="103" y="28"/>
                    <a:pt x="102" y="28"/>
                    <a:pt x="102" y="27"/>
                  </a:cubicBezTo>
                  <a:cubicBezTo>
                    <a:pt x="102" y="27"/>
                    <a:pt x="101" y="26"/>
                    <a:pt x="101" y="26"/>
                  </a:cubicBezTo>
                  <a:cubicBezTo>
                    <a:pt x="101" y="25"/>
                    <a:pt x="100" y="25"/>
                    <a:pt x="100" y="25"/>
                  </a:cubicBezTo>
                  <a:cubicBezTo>
                    <a:pt x="100" y="26"/>
                    <a:pt x="100" y="26"/>
                    <a:pt x="100" y="27"/>
                  </a:cubicBezTo>
                  <a:cubicBezTo>
                    <a:pt x="100" y="26"/>
                    <a:pt x="99" y="26"/>
                    <a:pt x="98" y="26"/>
                  </a:cubicBezTo>
                  <a:cubicBezTo>
                    <a:pt x="98" y="26"/>
                    <a:pt x="98" y="26"/>
                    <a:pt x="98" y="27"/>
                  </a:cubicBezTo>
                  <a:cubicBezTo>
                    <a:pt x="98" y="27"/>
                    <a:pt x="98" y="26"/>
                    <a:pt x="97" y="26"/>
                  </a:cubicBezTo>
                  <a:cubicBezTo>
                    <a:pt x="96" y="26"/>
                    <a:pt x="96" y="25"/>
                    <a:pt x="96" y="25"/>
                  </a:cubicBezTo>
                  <a:cubicBezTo>
                    <a:pt x="96" y="25"/>
                    <a:pt x="96" y="25"/>
                    <a:pt x="96" y="25"/>
                  </a:cubicBezTo>
                  <a:cubicBezTo>
                    <a:pt x="95" y="25"/>
                    <a:pt x="95" y="24"/>
                    <a:pt x="94" y="24"/>
                  </a:cubicBezTo>
                  <a:cubicBezTo>
                    <a:pt x="94" y="24"/>
                    <a:pt x="93" y="24"/>
                    <a:pt x="93" y="23"/>
                  </a:cubicBezTo>
                  <a:cubicBezTo>
                    <a:pt x="95" y="23"/>
                    <a:pt x="93" y="23"/>
                    <a:pt x="93" y="23"/>
                  </a:cubicBezTo>
                  <a:cubicBezTo>
                    <a:pt x="92" y="23"/>
                    <a:pt x="92" y="23"/>
                    <a:pt x="91" y="22"/>
                  </a:cubicBezTo>
                  <a:cubicBezTo>
                    <a:pt x="91" y="22"/>
                    <a:pt x="89" y="21"/>
                    <a:pt x="91" y="23"/>
                  </a:cubicBezTo>
                  <a:cubicBezTo>
                    <a:pt x="90" y="23"/>
                    <a:pt x="88" y="21"/>
                    <a:pt x="87" y="21"/>
                  </a:cubicBezTo>
                  <a:cubicBezTo>
                    <a:pt x="87" y="21"/>
                    <a:pt x="86" y="20"/>
                    <a:pt x="86" y="20"/>
                  </a:cubicBezTo>
                  <a:cubicBezTo>
                    <a:pt x="86" y="20"/>
                    <a:pt x="85" y="19"/>
                    <a:pt x="85" y="19"/>
                  </a:cubicBezTo>
                  <a:cubicBezTo>
                    <a:pt x="84" y="19"/>
                    <a:pt x="82" y="17"/>
                    <a:pt x="81" y="18"/>
                  </a:cubicBezTo>
                  <a:cubicBezTo>
                    <a:pt x="79" y="16"/>
                    <a:pt x="78" y="15"/>
                    <a:pt x="76" y="15"/>
                  </a:cubicBezTo>
                  <a:cubicBezTo>
                    <a:pt x="76" y="14"/>
                    <a:pt x="76" y="14"/>
                    <a:pt x="76" y="14"/>
                  </a:cubicBezTo>
                  <a:cubicBezTo>
                    <a:pt x="74" y="13"/>
                    <a:pt x="72" y="12"/>
                    <a:pt x="71" y="12"/>
                  </a:cubicBezTo>
                  <a:cubicBezTo>
                    <a:pt x="70" y="12"/>
                    <a:pt x="70" y="12"/>
                    <a:pt x="69" y="11"/>
                  </a:cubicBezTo>
                  <a:cubicBezTo>
                    <a:pt x="69" y="11"/>
                    <a:pt x="68" y="11"/>
                    <a:pt x="68" y="11"/>
                  </a:cubicBezTo>
                  <a:cubicBezTo>
                    <a:pt x="67" y="11"/>
                    <a:pt x="67" y="11"/>
                    <a:pt x="66" y="11"/>
                  </a:cubicBezTo>
                  <a:cubicBezTo>
                    <a:pt x="66" y="10"/>
                    <a:pt x="65" y="10"/>
                    <a:pt x="64" y="10"/>
                  </a:cubicBezTo>
                  <a:cubicBezTo>
                    <a:pt x="63" y="10"/>
                    <a:pt x="63" y="10"/>
                    <a:pt x="63" y="10"/>
                  </a:cubicBezTo>
                  <a:cubicBezTo>
                    <a:pt x="63" y="11"/>
                    <a:pt x="63" y="11"/>
                    <a:pt x="63" y="11"/>
                  </a:cubicBezTo>
                  <a:cubicBezTo>
                    <a:pt x="63" y="12"/>
                    <a:pt x="62" y="11"/>
                    <a:pt x="62" y="11"/>
                  </a:cubicBezTo>
                  <a:cubicBezTo>
                    <a:pt x="62" y="10"/>
                    <a:pt x="61" y="11"/>
                    <a:pt x="61" y="11"/>
                  </a:cubicBezTo>
                  <a:cubicBezTo>
                    <a:pt x="61" y="10"/>
                    <a:pt x="61" y="10"/>
                    <a:pt x="61" y="10"/>
                  </a:cubicBezTo>
                  <a:cubicBezTo>
                    <a:pt x="61" y="10"/>
                    <a:pt x="60" y="10"/>
                    <a:pt x="60" y="10"/>
                  </a:cubicBezTo>
                  <a:cubicBezTo>
                    <a:pt x="60" y="10"/>
                    <a:pt x="60" y="10"/>
                    <a:pt x="60" y="10"/>
                  </a:cubicBezTo>
                  <a:cubicBezTo>
                    <a:pt x="60" y="10"/>
                    <a:pt x="60" y="10"/>
                    <a:pt x="59" y="10"/>
                  </a:cubicBezTo>
                  <a:cubicBezTo>
                    <a:pt x="59" y="10"/>
                    <a:pt x="59" y="10"/>
                    <a:pt x="59" y="10"/>
                  </a:cubicBezTo>
                  <a:cubicBezTo>
                    <a:pt x="59" y="10"/>
                    <a:pt x="59" y="10"/>
                    <a:pt x="58" y="10"/>
                  </a:cubicBezTo>
                  <a:cubicBezTo>
                    <a:pt x="58" y="10"/>
                    <a:pt x="57" y="10"/>
                    <a:pt x="57" y="10"/>
                  </a:cubicBezTo>
                  <a:cubicBezTo>
                    <a:pt x="57" y="10"/>
                    <a:pt x="56" y="10"/>
                    <a:pt x="57" y="10"/>
                  </a:cubicBezTo>
                  <a:cubicBezTo>
                    <a:pt x="57" y="9"/>
                    <a:pt x="53" y="9"/>
                    <a:pt x="53" y="9"/>
                  </a:cubicBezTo>
                  <a:cubicBezTo>
                    <a:pt x="53" y="10"/>
                    <a:pt x="52" y="9"/>
                    <a:pt x="52" y="9"/>
                  </a:cubicBezTo>
                  <a:cubicBezTo>
                    <a:pt x="52" y="9"/>
                    <a:pt x="51" y="9"/>
                    <a:pt x="51" y="9"/>
                  </a:cubicBezTo>
                  <a:cubicBezTo>
                    <a:pt x="50" y="10"/>
                    <a:pt x="50" y="10"/>
                    <a:pt x="50" y="10"/>
                  </a:cubicBezTo>
                  <a:cubicBezTo>
                    <a:pt x="50" y="10"/>
                    <a:pt x="50" y="11"/>
                    <a:pt x="49" y="12"/>
                  </a:cubicBezTo>
                  <a:cubicBezTo>
                    <a:pt x="49" y="11"/>
                    <a:pt x="50" y="10"/>
                    <a:pt x="50" y="9"/>
                  </a:cubicBezTo>
                  <a:cubicBezTo>
                    <a:pt x="50" y="9"/>
                    <a:pt x="50" y="10"/>
                    <a:pt x="49" y="10"/>
                  </a:cubicBezTo>
                  <a:cubicBezTo>
                    <a:pt x="49" y="9"/>
                    <a:pt x="50" y="9"/>
                    <a:pt x="50" y="9"/>
                  </a:cubicBezTo>
                  <a:cubicBezTo>
                    <a:pt x="50" y="8"/>
                    <a:pt x="50" y="8"/>
                    <a:pt x="49" y="8"/>
                  </a:cubicBezTo>
                  <a:cubicBezTo>
                    <a:pt x="48" y="7"/>
                    <a:pt x="47" y="8"/>
                    <a:pt x="47" y="8"/>
                  </a:cubicBezTo>
                  <a:cubicBezTo>
                    <a:pt x="46" y="8"/>
                    <a:pt x="45" y="9"/>
                    <a:pt x="45" y="9"/>
                  </a:cubicBezTo>
                  <a:cubicBezTo>
                    <a:pt x="45" y="8"/>
                    <a:pt x="46" y="7"/>
                    <a:pt x="46" y="7"/>
                  </a:cubicBezTo>
                  <a:cubicBezTo>
                    <a:pt x="46" y="7"/>
                    <a:pt x="46" y="7"/>
                    <a:pt x="46" y="7"/>
                  </a:cubicBezTo>
                  <a:cubicBezTo>
                    <a:pt x="45" y="7"/>
                    <a:pt x="45" y="7"/>
                    <a:pt x="44" y="7"/>
                  </a:cubicBezTo>
                  <a:cubicBezTo>
                    <a:pt x="44" y="8"/>
                    <a:pt x="44" y="7"/>
                    <a:pt x="44" y="7"/>
                  </a:cubicBezTo>
                  <a:cubicBezTo>
                    <a:pt x="43" y="7"/>
                    <a:pt x="43" y="7"/>
                    <a:pt x="43" y="7"/>
                  </a:cubicBezTo>
                  <a:cubicBezTo>
                    <a:pt x="43" y="7"/>
                    <a:pt x="42" y="7"/>
                    <a:pt x="42" y="7"/>
                  </a:cubicBezTo>
                  <a:cubicBezTo>
                    <a:pt x="42" y="6"/>
                    <a:pt x="41" y="7"/>
                    <a:pt x="41" y="7"/>
                  </a:cubicBezTo>
                  <a:cubicBezTo>
                    <a:pt x="40" y="6"/>
                    <a:pt x="42" y="6"/>
                    <a:pt x="41" y="6"/>
                  </a:cubicBezTo>
                  <a:cubicBezTo>
                    <a:pt x="40" y="6"/>
                    <a:pt x="39" y="6"/>
                    <a:pt x="39" y="5"/>
                  </a:cubicBezTo>
                  <a:cubicBezTo>
                    <a:pt x="37" y="5"/>
                    <a:pt x="39" y="5"/>
                    <a:pt x="39" y="4"/>
                  </a:cubicBezTo>
                  <a:cubicBezTo>
                    <a:pt x="39" y="4"/>
                    <a:pt x="39" y="4"/>
                    <a:pt x="39" y="4"/>
                  </a:cubicBezTo>
                  <a:cubicBezTo>
                    <a:pt x="39" y="4"/>
                    <a:pt x="39" y="5"/>
                    <a:pt x="39" y="5"/>
                  </a:cubicBezTo>
                  <a:cubicBezTo>
                    <a:pt x="39" y="5"/>
                    <a:pt x="40" y="5"/>
                    <a:pt x="41" y="5"/>
                  </a:cubicBezTo>
                  <a:cubicBezTo>
                    <a:pt x="41" y="4"/>
                    <a:pt x="42" y="5"/>
                    <a:pt x="43" y="5"/>
                  </a:cubicBezTo>
                  <a:cubicBezTo>
                    <a:pt x="43" y="5"/>
                    <a:pt x="42" y="6"/>
                    <a:pt x="44" y="6"/>
                  </a:cubicBezTo>
                  <a:cubicBezTo>
                    <a:pt x="45" y="6"/>
                    <a:pt x="46" y="5"/>
                    <a:pt x="46" y="5"/>
                  </a:cubicBezTo>
                  <a:cubicBezTo>
                    <a:pt x="47" y="5"/>
                    <a:pt x="46" y="4"/>
                    <a:pt x="47" y="4"/>
                  </a:cubicBezTo>
                  <a:cubicBezTo>
                    <a:pt x="47" y="4"/>
                    <a:pt x="47" y="4"/>
                    <a:pt x="47" y="3"/>
                  </a:cubicBezTo>
                  <a:cubicBezTo>
                    <a:pt x="47" y="3"/>
                    <a:pt x="46" y="3"/>
                    <a:pt x="46" y="3"/>
                  </a:cubicBezTo>
                  <a:cubicBezTo>
                    <a:pt x="46" y="3"/>
                    <a:pt x="46" y="3"/>
                    <a:pt x="46" y="3"/>
                  </a:cubicBezTo>
                  <a:cubicBezTo>
                    <a:pt x="46" y="3"/>
                    <a:pt x="46" y="3"/>
                    <a:pt x="45" y="3"/>
                  </a:cubicBezTo>
                  <a:cubicBezTo>
                    <a:pt x="45" y="3"/>
                    <a:pt x="45" y="3"/>
                    <a:pt x="45" y="3"/>
                  </a:cubicBezTo>
                  <a:cubicBezTo>
                    <a:pt x="44" y="3"/>
                    <a:pt x="43" y="3"/>
                    <a:pt x="42" y="2"/>
                  </a:cubicBezTo>
                  <a:cubicBezTo>
                    <a:pt x="42" y="2"/>
                    <a:pt x="42" y="2"/>
                    <a:pt x="42" y="2"/>
                  </a:cubicBezTo>
                  <a:cubicBezTo>
                    <a:pt x="42" y="2"/>
                    <a:pt x="42" y="1"/>
                    <a:pt x="41" y="1"/>
                  </a:cubicBezTo>
                  <a:cubicBezTo>
                    <a:pt x="41" y="1"/>
                    <a:pt x="40" y="2"/>
                    <a:pt x="40" y="1"/>
                  </a:cubicBezTo>
                  <a:cubicBezTo>
                    <a:pt x="39" y="1"/>
                    <a:pt x="38" y="0"/>
                    <a:pt x="38" y="0"/>
                  </a:cubicBezTo>
                  <a:cubicBezTo>
                    <a:pt x="38" y="1"/>
                    <a:pt x="37" y="0"/>
                    <a:pt x="37" y="1"/>
                  </a:cubicBezTo>
                  <a:cubicBezTo>
                    <a:pt x="37" y="1"/>
                    <a:pt x="37" y="1"/>
                    <a:pt x="37" y="1"/>
                  </a:cubicBezTo>
                  <a:cubicBezTo>
                    <a:pt x="38" y="2"/>
                    <a:pt x="38" y="2"/>
                    <a:pt x="38" y="3"/>
                  </a:cubicBezTo>
                  <a:cubicBezTo>
                    <a:pt x="38" y="3"/>
                    <a:pt x="37" y="2"/>
                    <a:pt x="36" y="2"/>
                  </a:cubicBezTo>
                  <a:cubicBezTo>
                    <a:pt x="36" y="2"/>
                    <a:pt x="36" y="2"/>
                    <a:pt x="36" y="2"/>
                  </a:cubicBezTo>
                  <a:cubicBezTo>
                    <a:pt x="35" y="3"/>
                    <a:pt x="35" y="3"/>
                    <a:pt x="35" y="3"/>
                  </a:cubicBezTo>
                  <a:cubicBezTo>
                    <a:pt x="35" y="4"/>
                    <a:pt x="35" y="3"/>
                    <a:pt x="35" y="4"/>
                  </a:cubicBezTo>
                  <a:cubicBezTo>
                    <a:pt x="35" y="4"/>
                    <a:pt x="36" y="4"/>
                    <a:pt x="36" y="5"/>
                  </a:cubicBezTo>
                  <a:cubicBezTo>
                    <a:pt x="36" y="5"/>
                    <a:pt x="36" y="4"/>
                    <a:pt x="34" y="4"/>
                  </a:cubicBezTo>
                  <a:cubicBezTo>
                    <a:pt x="34" y="4"/>
                    <a:pt x="33" y="4"/>
                    <a:pt x="33" y="3"/>
                  </a:cubicBezTo>
                  <a:cubicBezTo>
                    <a:pt x="32" y="3"/>
                    <a:pt x="30" y="3"/>
                    <a:pt x="30" y="3"/>
                  </a:cubicBezTo>
                  <a:cubicBezTo>
                    <a:pt x="30" y="3"/>
                    <a:pt x="29" y="3"/>
                    <a:pt x="29" y="3"/>
                  </a:cubicBezTo>
                  <a:cubicBezTo>
                    <a:pt x="29" y="3"/>
                    <a:pt x="29" y="3"/>
                    <a:pt x="29" y="3"/>
                  </a:cubicBezTo>
                  <a:cubicBezTo>
                    <a:pt x="29" y="4"/>
                    <a:pt x="29" y="4"/>
                    <a:pt x="29" y="4"/>
                  </a:cubicBezTo>
                  <a:cubicBezTo>
                    <a:pt x="30" y="5"/>
                    <a:pt x="30" y="5"/>
                    <a:pt x="30" y="5"/>
                  </a:cubicBezTo>
                  <a:cubicBezTo>
                    <a:pt x="30" y="5"/>
                    <a:pt x="30" y="5"/>
                    <a:pt x="30" y="5"/>
                  </a:cubicBezTo>
                  <a:cubicBezTo>
                    <a:pt x="29" y="6"/>
                    <a:pt x="29" y="6"/>
                    <a:pt x="29" y="6"/>
                  </a:cubicBezTo>
                  <a:cubicBezTo>
                    <a:pt x="29" y="6"/>
                    <a:pt x="29" y="6"/>
                    <a:pt x="29" y="6"/>
                  </a:cubicBezTo>
                  <a:cubicBezTo>
                    <a:pt x="27" y="6"/>
                    <a:pt x="27" y="6"/>
                    <a:pt x="27" y="6"/>
                  </a:cubicBezTo>
                  <a:cubicBezTo>
                    <a:pt x="27" y="6"/>
                    <a:pt x="26" y="6"/>
                    <a:pt x="26" y="6"/>
                  </a:cubicBezTo>
                  <a:cubicBezTo>
                    <a:pt x="24" y="4"/>
                    <a:pt x="24" y="4"/>
                    <a:pt x="24" y="4"/>
                  </a:cubicBezTo>
                  <a:cubicBezTo>
                    <a:pt x="24" y="4"/>
                    <a:pt x="24" y="4"/>
                    <a:pt x="23" y="4"/>
                  </a:cubicBezTo>
                  <a:cubicBezTo>
                    <a:pt x="23" y="4"/>
                    <a:pt x="23" y="4"/>
                    <a:pt x="23" y="4"/>
                  </a:cubicBezTo>
                  <a:cubicBezTo>
                    <a:pt x="23" y="4"/>
                    <a:pt x="22" y="4"/>
                    <a:pt x="22" y="4"/>
                  </a:cubicBezTo>
                  <a:cubicBezTo>
                    <a:pt x="22" y="5"/>
                    <a:pt x="22" y="5"/>
                    <a:pt x="22" y="5"/>
                  </a:cubicBezTo>
                  <a:cubicBezTo>
                    <a:pt x="22" y="5"/>
                    <a:pt x="23" y="5"/>
                    <a:pt x="23" y="5"/>
                  </a:cubicBezTo>
                  <a:cubicBezTo>
                    <a:pt x="23" y="5"/>
                    <a:pt x="23" y="5"/>
                    <a:pt x="23" y="5"/>
                  </a:cubicBezTo>
                  <a:cubicBezTo>
                    <a:pt x="23" y="5"/>
                    <a:pt x="23" y="5"/>
                    <a:pt x="23" y="5"/>
                  </a:cubicBezTo>
                  <a:cubicBezTo>
                    <a:pt x="23" y="5"/>
                    <a:pt x="23" y="5"/>
                    <a:pt x="23" y="6"/>
                  </a:cubicBezTo>
                  <a:cubicBezTo>
                    <a:pt x="23" y="6"/>
                    <a:pt x="23" y="6"/>
                    <a:pt x="23" y="6"/>
                  </a:cubicBezTo>
                  <a:cubicBezTo>
                    <a:pt x="23" y="6"/>
                    <a:pt x="23" y="6"/>
                    <a:pt x="23" y="6"/>
                  </a:cubicBezTo>
                  <a:cubicBezTo>
                    <a:pt x="23" y="7"/>
                    <a:pt x="23" y="7"/>
                    <a:pt x="23" y="7"/>
                  </a:cubicBezTo>
                  <a:cubicBezTo>
                    <a:pt x="23" y="7"/>
                    <a:pt x="23" y="7"/>
                    <a:pt x="23" y="7"/>
                  </a:cubicBezTo>
                  <a:cubicBezTo>
                    <a:pt x="22" y="8"/>
                    <a:pt x="22" y="8"/>
                    <a:pt x="22" y="8"/>
                  </a:cubicBezTo>
                  <a:cubicBezTo>
                    <a:pt x="22" y="8"/>
                    <a:pt x="22" y="8"/>
                    <a:pt x="22" y="8"/>
                  </a:cubicBezTo>
                  <a:cubicBezTo>
                    <a:pt x="21" y="7"/>
                    <a:pt x="21" y="7"/>
                    <a:pt x="21" y="7"/>
                  </a:cubicBezTo>
                  <a:cubicBezTo>
                    <a:pt x="21" y="7"/>
                    <a:pt x="21" y="7"/>
                    <a:pt x="21" y="7"/>
                  </a:cubicBezTo>
                  <a:cubicBezTo>
                    <a:pt x="19" y="9"/>
                    <a:pt x="19" y="9"/>
                    <a:pt x="19" y="9"/>
                  </a:cubicBezTo>
                  <a:cubicBezTo>
                    <a:pt x="19" y="9"/>
                    <a:pt x="19" y="9"/>
                    <a:pt x="18" y="9"/>
                  </a:cubicBezTo>
                  <a:cubicBezTo>
                    <a:pt x="18" y="9"/>
                    <a:pt x="18" y="9"/>
                    <a:pt x="18" y="9"/>
                  </a:cubicBezTo>
                  <a:cubicBezTo>
                    <a:pt x="17" y="9"/>
                    <a:pt x="17" y="9"/>
                    <a:pt x="17" y="9"/>
                  </a:cubicBezTo>
                  <a:cubicBezTo>
                    <a:pt x="16" y="9"/>
                    <a:pt x="16" y="9"/>
                    <a:pt x="16" y="9"/>
                  </a:cubicBezTo>
                  <a:cubicBezTo>
                    <a:pt x="16" y="9"/>
                    <a:pt x="16" y="9"/>
                    <a:pt x="16" y="9"/>
                  </a:cubicBezTo>
                  <a:cubicBezTo>
                    <a:pt x="17" y="10"/>
                    <a:pt x="17" y="10"/>
                    <a:pt x="17" y="10"/>
                  </a:cubicBezTo>
                  <a:cubicBezTo>
                    <a:pt x="17" y="10"/>
                    <a:pt x="17" y="10"/>
                    <a:pt x="17" y="10"/>
                  </a:cubicBezTo>
                  <a:cubicBezTo>
                    <a:pt x="16" y="11"/>
                    <a:pt x="16" y="11"/>
                    <a:pt x="16" y="11"/>
                  </a:cubicBezTo>
                  <a:cubicBezTo>
                    <a:pt x="16" y="11"/>
                    <a:pt x="16" y="11"/>
                    <a:pt x="16" y="11"/>
                  </a:cubicBezTo>
                  <a:cubicBezTo>
                    <a:pt x="16" y="11"/>
                    <a:pt x="16" y="11"/>
                    <a:pt x="16" y="11"/>
                  </a:cubicBezTo>
                  <a:cubicBezTo>
                    <a:pt x="16" y="11"/>
                    <a:pt x="16" y="13"/>
                    <a:pt x="16" y="13"/>
                  </a:cubicBezTo>
                  <a:cubicBezTo>
                    <a:pt x="15" y="14"/>
                    <a:pt x="15" y="14"/>
                    <a:pt x="15" y="14"/>
                  </a:cubicBezTo>
                  <a:cubicBezTo>
                    <a:pt x="14" y="14"/>
                    <a:pt x="14" y="14"/>
                    <a:pt x="14" y="14"/>
                  </a:cubicBezTo>
                  <a:cubicBezTo>
                    <a:pt x="13" y="13"/>
                    <a:pt x="13" y="13"/>
                    <a:pt x="13" y="13"/>
                  </a:cubicBezTo>
                  <a:cubicBezTo>
                    <a:pt x="13" y="13"/>
                    <a:pt x="13" y="13"/>
                    <a:pt x="13" y="13"/>
                  </a:cubicBezTo>
                  <a:cubicBezTo>
                    <a:pt x="13" y="13"/>
                    <a:pt x="13" y="13"/>
                    <a:pt x="13" y="13"/>
                  </a:cubicBezTo>
                  <a:cubicBezTo>
                    <a:pt x="10" y="15"/>
                    <a:pt x="10" y="15"/>
                    <a:pt x="10" y="15"/>
                  </a:cubicBezTo>
                  <a:cubicBezTo>
                    <a:pt x="10" y="15"/>
                    <a:pt x="9" y="15"/>
                    <a:pt x="10" y="15"/>
                  </a:cubicBezTo>
                  <a:cubicBezTo>
                    <a:pt x="10" y="15"/>
                    <a:pt x="10" y="15"/>
                    <a:pt x="10" y="15"/>
                  </a:cubicBezTo>
                  <a:cubicBezTo>
                    <a:pt x="10" y="15"/>
                    <a:pt x="10" y="16"/>
                    <a:pt x="10" y="16"/>
                  </a:cubicBezTo>
                  <a:cubicBezTo>
                    <a:pt x="11" y="15"/>
                    <a:pt x="11" y="15"/>
                    <a:pt x="11" y="15"/>
                  </a:cubicBezTo>
                  <a:cubicBezTo>
                    <a:pt x="11" y="15"/>
                    <a:pt x="12" y="15"/>
                    <a:pt x="12" y="16"/>
                  </a:cubicBezTo>
                  <a:cubicBezTo>
                    <a:pt x="12" y="16"/>
                    <a:pt x="12" y="16"/>
                    <a:pt x="12" y="16"/>
                  </a:cubicBezTo>
                  <a:cubicBezTo>
                    <a:pt x="12" y="16"/>
                    <a:pt x="13" y="16"/>
                    <a:pt x="13" y="16"/>
                  </a:cubicBezTo>
                  <a:cubicBezTo>
                    <a:pt x="12" y="17"/>
                    <a:pt x="12" y="17"/>
                    <a:pt x="12" y="17"/>
                  </a:cubicBezTo>
                  <a:cubicBezTo>
                    <a:pt x="12" y="18"/>
                    <a:pt x="12" y="18"/>
                    <a:pt x="12" y="18"/>
                  </a:cubicBezTo>
                  <a:cubicBezTo>
                    <a:pt x="10" y="20"/>
                    <a:pt x="10" y="20"/>
                    <a:pt x="10" y="20"/>
                  </a:cubicBezTo>
                  <a:cubicBezTo>
                    <a:pt x="9" y="20"/>
                    <a:pt x="9" y="20"/>
                    <a:pt x="9" y="21"/>
                  </a:cubicBezTo>
                  <a:cubicBezTo>
                    <a:pt x="11" y="25"/>
                    <a:pt x="11" y="25"/>
                    <a:pt x="11" y="25"/>
                  </a:cubicBezTo>
                  <a:cubicBezTo>
                    <a:pt x="11" y="25"/>
                    <a:pt x="11" y="25"/>
                    <a:pt x="11" y="25"/>
                  </a:cubicBezTo>
                  <a:cubicBezTo>
                    <a:pt x="16" y="27"/>
                    <a:pt x="16" y="27"/>
                    <a:pt x="16" y="27"/>
                  </a:cubicBezTo>
                  <a:cubicBezTo>
                    <a:pt x="17" y="27"/>
                    <a:pt x="17" y="27"/>
                    <a:pt x="17" y="27"/>
                  </a:cubicBezTo>
                  <a:cubicBezTo>
                    <a:pt x="19" y="30"/>
                    <a:pt x="19" y="30"/>
                    <a:pt x="19" y="30"/>
                  </a:cubicBezTo>
                  <a:cubicBezTo>
                    <a:pt x="19" y="30"/>
                    <a:pt x="19" y="30"/>
                    <a:pt x="19" y="30"/>
                  </a:cubicBezTo>
                  <a:cubicBezTo>
                    <a:pt x="20" y="31"/>
                    <a:pt x="20" y="31"/>
                    <a:pt x="20" y="31"/>
                  </a:cubicBezTo>
                  <a:cubicBezTo>
                    <a:pt x="20" y="31"/>
                    <a:pt x="20" y="31"/>
                    <a:pt x="20" y="31"/>
                  </a:cubicBezTo>
                  <a:cubicBezTo>
                    <a:pt x="22" y="32"/>
                    <a:pt x="22" y="32"/>
                    <a:pt x="22" y="32"/>
                  </a:cubicBezTo>
                  <a:cubicBezTo>
                    <a:pt x="22" y="32"/>
                    <a:pt x="22" y="32"/>
                    <a:pt x="22" y="32"/>
                  </a:cubicBezTo>
                  <a:cubicBezTo>
                    <a:pt x="22" y="32"/>
                    <a:pt x="22" y="32"/>
                    <a:pt x="22" y="32"/>
                  </a:cubicBezTo>
                  <a:cubicBezTo>
                    <a:pt x="22" y="33"/>
                    <a:pt x="22" y="33"/>
                    <a:pt x="22" y="33"/>
                  </a:cubicBezTo>
                  <a:cubicBezTo>
                    <a:pt x="22" y="34"/>
                    <a:pt x="22" y="34"/>
                    <a:pt x="22" y="34"/>
                  </a:cubicBezTo>
                  <a:cubicBezTo>
                    <a:pt x="22" y="34"/>
                    <a:pt x="21" y="34"/>
                    <a:pt x="21" y="34"/>
                  </a:cubicBezTo>
                  <a:cubicBezTo>
                    <a:pt x="20" y="35"/>
                    <a:pt x="20" y="35"/>
                    <a:pt x="20" y="35"/>
                  </a:cubicBezTo>
                  <a:cubicBezTo>
                    <a:pt x="20" y="36"/>
                    <a:pt x="19" y="36"/>
                    <a:pt x="19" y="36"/>
                  </a:cubicBezTo>
                  <a:cubicBezTo>
                    <a:pt x="18" y="36"/>
                    <a:pt x="18" y="36"/>
                    <a:pt x="18" y="36"/>
                  </a:cubicBezTo>
                  <a:cubicBezTo>
                    <a:pt x="18" y="36"/>
                    <a:pt x="18" y="36"/>
                    <a:pt x="18" y="36"/>
                  </a:cubicBezTo>
                  <a:cubicBezTo>
                    <a:pt x="18" y="37"/>
                    <a:pt x="18" y="37"/>
                    <a:pt x="18" y="37"/>
                  </a:cubicBezTo>
                  <a:cubicBezTo>
                    <a:pt x="18" y="37"/>
                    <a:pt x="18" y="37"/>
                    <a:pt x="18" y="38"/>
                  </a:cubicBezTo>
                  <a:cubicBezTo>
                    <a:pt x="14" y="41"/>
                    <a:pt x="14" y="41"/>
                    <a:pt x="14" y="41"/>
                  </a:cubicBezTo>
                  <a:cubicBezTo>
                    <a:pt x="14" y="42"/>
                    <a:pt x="14" y="42"/>
                    <a:pt x="14" y="42"/>
                  </a:cubicBezTo>
                  <a:cubicBezTo>
                    <a:pt x="14" y="43"/>
                    <a:pt x="14" y="43"/>
                    <a:pt x="14" y="43"/>
                  </a:cubicBezTo>
                  <a:cubicBezTo>
                    <a:pt x="14" y="43"/>
                    <a:pt x="14" y="43"/>
                    <a:pt x="14" y="43"/>
                  </a:cubicBezTo>
                  <a:cubicBezTo>
                    <a:pt x="15" y="44"/>
                    <a:pt x="15" y="44"/>
                    <a:pt x="15" y="44"/>
                  </a:cubicBezTo>
                  <a:cubicBezTo>
                    <a:pt x="15" y="44"/>
                    <a:pt x="15" y="44"/>
                    <a:pt x="15" y="45"/>
                  </a:cubicBezTo>
                  <a:cubicBezTo>
                    <a:pt x="17" y="46"/>
                    <a:pt x="17" y="46"/>
                    <a:pt x="17" y="46"/>
                  </a:cubicBezTo>
                  <a:cubicBezTo>
                    <a:pt x="17" y="46"/>
                    <a:pt x="17" y="47"/>
                    <a:pt x="17" y="47"/>
                  </a:cubicBezTo>
                  <a:cubicBezTo>
                    <a:pt x="18" y="48"/>
                    <a:pt x="18" y="48"/>
                    <a:pt x="18" y="48"/>
                  </a:cubicBezTo>
                  <a:cubicBezTo>
                    <a:pt x="18" y="48"/>
                    <a:pt x="18" y="49"/>
                    <a:pt x="18" y="49"/>
                  </a:cubicBezTo>
                  <a:cubicBezTo>
                    <a:pt x="19" y="51"/>
                    <a:pt x="19" y="51"/>
                    <a:pt x="19" y="51"/>
                  </a:cubicBezTo>
                  <a:cubicBezTo>
                    <a:pt x="19" y="51"/>
                    <a:pt x="20" y="51"/>
                    <a:pt x="20" y="52"/>
                  </a:cubicBezTo>
                  <a:cubicBezTo>
                    <a:pt x="21" y="53"/>
                    <a:pt x="21" y="53"/>
                    <a:pt x="21" y="53"/>
                  </a:cubicBezTo>
                  <a:cubicBezTo>
                    <a:pt x="21" y="53"/>
                    <a:pt x="22" y="53"/>
                    <a:pt x="22" y="54"/>
                  </a:cubicBezTo>
                  <a:cubicBezTo>
                    <a:pt x="23" y="57"/>
                    <a:pt x="23" y="57"/>
                    <a:pt x="23" y="57"/>
                  </a:cubicBezTo>
                  <a:cubicBezTo>
                    <a:pt x="23" y="57"/>
                    <a:pt x="23" y="57"/>
                    <a:pt x="23" y="57"/>
                  </a:cubicBezTo>
                  <a:cubicBezTo>
                    <a:pt x="23" y="59"/>
                    <a:pt x="23" y="59"/>
                    <a:pt x="23" y="59"/>
                  </a:cubicBezTo>
                  <a:cubicBezTo>
                    <a:pt x="23" y="59"/>
                    <a:pt x="23" y="59"/>
                    <a:pt x="23" y="59"/>
                  </a:cubicBezTo>
                  <a:cubicBezTo>
                    <a:pt x="23" y="59"/>
                    <a:pt x="22" y="59"/>
                    <a:pt x="22" y="59"/>
                  </a:cubicBezTo>
                  <a:cubicBezTo>
                    <a:pt x="22" y="59"/>
                    <a:pt x="22" y="59"/>
                    <a:pt x="22" y="59"/>
                  </a:cubicBezTo>
                  <a:cubicBezTo>
                    <a:pt x="22" y="59"/>
                    <a:pt x="22" y="59"/>
                    <a:pt x="22" y="59"/>
                  </a:cubicBezTo>
                  <a:cubicBezTo>
                    <a:pt x="21" y="59"/>
                    <a:pt x="21" y="59"/>
                    <a:pt x="21" y="59"/>
                  </a:cubicBezTo>
                  <a:cubicBezTo>
                    <a:pt x="21" y="59"/>
                    <a:pt x="21" y="59"/>
                    <a:pt x="20" y="59"/>
                  </a:cubicBezTo>
                  <a:cubicBezTo>
                    <a:pt x="20" y="59"/>
                    <a:pt x="20" y="59"/>
                    <a:pt x="20" y="59"/>
                  </a:cubicBezTo>
                  <a:cubicBezTo>
                    <a:pt x="20" y="59"/>
                    <a:pt x="20" y="59"/>
                    <a:pt x="20" y="59"/>
                  </a:cubicBezTo>
                  <a:cubicBezTo>
                    <a:pt x="20" y="59"/>
                    <a:pt x="20" y="60"/>
                    <a:pt x="20" y="60"/>
                  </a:cubicBezTo>
                  <a:cubicBezTo>
                    <a:pt x="21" y="60"/>
                    <a:pt x="21" y="60"/>
                    <a:pt x="21" y="60"/>
                  </a:cubicBezTo>
                  <a:cubicBezTo>
                    <a:pt x="21" y="60"/>
                    <a:pt x="21" y="60"/>
                    <a:pt x="21" y="60"/>
                  </a:cubicBezTo>
                  <a:cubicBezTo>
                    <a:pt x="21" y="60"/>
                    <a:pt x="21" y="61"/>
                    <a:pt x="20" y="61"/>
                  </a:cubicBezTo>
                  <a:cubicBezTo>
                    <a:pt x="20" y="61"/>
                    <a:pt x="20" y="61"/>
                    <a:pt x="20" y="61"/>
                  </a:cubicBezTo>
                  <a:cubicBezTo>
                    <a:pt x="20" y="61"/>
                    <a:pt x="20" y="61"/>
                    <a:pt x="20" y="61"/>
                  </a:cubicBezTo>
                  <a:cubicBezTo>
                    <a:pt x="20" y="63"/>
                    <a:pt x="20" y="63"/>
                    <a:pt x="20" y="63"/>
                  </a:cubicBezTo>
                  <a:cubicBezTo>
                    <a:pt x="20" y="63"/>
                    <a:pt x="20" y="63"/>
                    <a:pt x="19" y="63"/>
                  </a:cubicBezTo>
                  <a:cubicBezTo>
                    <a:pt x="19" y="63"/>
                    <a:pt x="19" y="63"/>
                    <a:pt x="19" y="63"/>
                  </a:cubicBezTo>
                  <a:cubicBezTo>
                    <a:pt x="19" y="64"/>
                    <a:pt x="19" y="64"/>
                    <a:pt x="19" y="64"/>
                  </a:cubicBezTo>
                  <a:cubicBezTo>
                    <a:pt x="19" y="64"/>
                    <a:pt x="19" y="64"/>
                    <a:pt x="19" y="64"/>
                  </a:cubicBezTo>
                  <a:cubicBezTo>
                    <a:pt x="19" y="64"/>
                    <a:pt x="19" y="64"/>
                    <a:pt x="19" y="64"/>
                  </a:cubicBezTo>
                  <a:cubicBezTo>
                    <a:pt x="20" y="64"/>
                    <a:pt x="20" y="64"/>
                    <a:pt x="20" y="64"/>
                  </a:cubicBezTo>
                  <a:cubicBezTo>
                    <a:pt x="20" y="64"/>
                    <a:pt x="21" y="64"/>
                    <a:pt x="21" y="64"/>
                  </a:cubicBezTo>
                  <a:cubicBezTo>
                    <a:pt x="21" y="64"/>
                    <a:pt x="21" y="64"/>
                    <a:pt x="21" y="64"/>
                  </a:cubicBezTo>
                  <a:cubicBezTo>
                    <a:pt x="21" y="64"/>
                    <a:pt x="21" y="64"/>
                    <a:pt x="21" y="65"/>
                  </a:cubicBezTo>
                  <a:cubicBezTo>
                    <a:pt x="21" y="65"/>
                    <a:pt x="21" y="65"/>
                    <a:pt x="21" y="65"/>
                  </a:cubicBezTo>
                  <a:cubicBezTo>
                    <a:pt x="21" y="65"/>
                    <a:pt x="21" y="65"/>
                    <a:pt x="21" y="65"/>
                  </a:cubicBezTo>
                  <a:cubicBezTo>
                    <a:pt x="21" y="65"/>
                    <a:pt x="21" y="65"/>
                    <a:pt x="21" y="65"/>
                  </a:cubicBezTo>
                  <a:cubicBezTo>
                    <a:pt x="21" y="65"/>
                    <a:pt x="21" y="66"/>
                    <a:pt x="21" y="66"/>
                  </a:cubicBezTo>
                  <a:cubicBezTo>
                    <a:pt x="21" y="66"/>
                    <a:pt x="21" y="66"/>
                    <a:pt x="21" y="66"/>
                  </a:cubicBezTo>
                  <a:cubicBezTo>
                    <a:pt x="21" y="66"/>
                    <a:pt x="21" y="66"/>
                    <a:pt x="21" y="66"/>
                  </a:cubicBezTo>
                  <a:cubicBezTo>
                    <a:pt x="20" y="66"/>
                    <a:pt x="20" y="66"/>
                    <a:pt x="20" y="66"/>
                  </a:cubicBezTo>
                  <a:cubicBezTo>
                    <a:pt x="20" y="66"/>
                    <a:pt x="19" y="66"/>
                    <a:pt x="19" y="66"/>
                  </a:cubicBezTo>
                  <a:cubicBezTo>
                    <a:pt x="19" y="66"/>
                    <a:pt x="19" y="66"/>
                    <a:pt x="19" y="66"/>
                  </a:cubicBezTo>
                  <a:cubicBezTo>
                    <a:pt x="19" y="66"/>
                    <a:pt x="19" y="67"/>
                    <a:pt x="19" y="67"/>
                  </a:cubicBezTo>
                  <a:cubicBezTo>
                    <a:pt x="19" y="68"/>
                    <a:pt x="19" y="68"/>
                    <a:pt x="19" y="68"/>
                  </a:cubicBezTo>
                  <a:cubicBezTo>
                    <a:pt x="19" y="68"/>
                    <a:pt x="19" y="68"/>
                    <a:pt x="19" y="68"/>
                  </a:cubicBezTo>
                  <a:cubicBezTo>
                    <a:pt x="20" y="70"/>
                    <a:pt x="20" y="70"/>
                    <a:pt x="20" y="70"/>
                  </a:cubicBezTo>
                  <a:cubicBezTo>
                    <a:pt x="20" y="70"/>
                    <a:pt x="20" y="70"/>
                    <a:pt x="20" y="70"/>
                  </a:cubicBezTo>
                  <a:cubicBezTo>
                    <a:pt x="22" y="70"/>
                    <a:pt x="22" y="70"/>
                    <a:pt x="22" y="70"/>
                  </a:cubicBezTo>
                  <a:cubicBezTo>
                    <a:pt x="22" y="70"/>
                    <a:pt x="22" y="70"/>
                    <a:pt x="22" y="70"/>
                  </a:cubicBezTo>
                  <a:cubicBezTo>
                    <a:pt x="23" y="70"/>
                    <a:pt x="23" y="70"/>
                    <a:pt x="23" y="70"/>
                  </a:cubicBezTo>
                  <a:cubicBezTo>
                    <a:pt x="23" y="70"/>
                    <a:pt x="23" y="70"/>
                    <a:pt x="23" y="70"/>
                  </a:cubicBezTo>
                  <a:cubicBezTo>
                    <a:pt x="22" y="70"/>
                    <a:pt x="22" y="70"/>
                    <a:pt x="22" y="70"/>
                  </a:cubicBezTo>
                  <a:cubicBezTo>
                    <a:pt x="22" y="70"/>
                    <a:pt x="22" y="71"/>
                    <a:pt x="22" y="71"/>
                  </a:cubicBezTo>
                  <a:cubicBezTo>
                    <a:pt x="22" y="71"/>
                    <a:pt x="22" y="71"/>
                    <a:pt x="22" y="71"/>
                  </a:cubicBezTo>
                  <a:cubicBezTo>
                    <a:pt x="22" y="71"/>
                    <a:pt x="23" y="71"/>
                    <a:pt x="23" y="71"/>
                  </a:cubicBezTo>
                  <a:cubicBezTo>
                    <a:pt x="23" y="71"/>
                    <a:pt x="23" y="71"/>
                    <a:pt x="23" y="72"/>
                  </a:cubicBezTo>
                  <a:cubicBezTo>
                    <a:pt x="23" y="72"/>
                    <a:pt x="23" y="72"/>
                    <a:pt x="23" y="72"/>
                  </a:cubicBezTo>
                  <a:cubicBezTo>
                    <a:pt x="22" y="72"/>
                    <a:pt x="22" y="72"/>
                    <a:pt x="22" y="72"/>
                  </a:cubicBezTo>
                  <a:cubicBezTo>
                    <a:pt x="22" y="72"/>
                    <a:pt x="22" y="72"/>
                    <a:pt x="22" y="73"/>
                  </a:cubicBezTo>
                  <a:cubicBezTo>
                    <a:pt x="22" y="73"/>
                    <a:pt x="22" y="73"/>
                    <a:pt x="22" y="73"/>
                  </a:cubicBezTo>
                  <a:cubicBezTo>
                    <a:pt x="22" y="73"/>
                    <a:pt x="22" y="73"/>
                    <a:pt x="22" y="73"/>
                  </a:cubicBezTo>
                  <a:cubicBezTo>
                    <a:pt x="22" y="74"/>
                    <a:pt x="22" y="74"/>
                    <a:pt x="22" y="74"/>
                  </a:cubicBezTo>
                  <a:cubicBezTo>
                    <a:pt x="22" y="74"/>
                    <a:pt x="22" y="74"/>
                    <a:pt x="22" y="74"/>
                  </a:cubicBezTo>
                  <a:cubicBezTo>
                    <a:pt x="22" y="75"/>
                    <a:pt x="22" y="75"/>
                    <a:pt x="22" y="75"/>
                  </a:cubicBezTo>
                  <a:cubicBezTo>
                    <a:pt x="22" y="75"/>
                    <a:pt x="23" y="75"/>
                    <a:pt x="23" y="75"/>
                  </a:cubicBezTo>
                  <a:cubicBezTo>
                    <a:pt x="23" y="75"/>
                    <a:pt x="23" y="75"/>
                    <a:pt x="23" y="75"/>
                  </a:cubicBezTo>
                  <a:cubicBezTo>
                    <a:pt x="24" y="75"/>
                    <a:pt x="24" y="75"/>
                    <a:pt x="24" y="75"/>
                  </a:cubicBezTo>
                  <a:cubicBezTo>
                    <a:pt x="24" y="76"/>
                    <a:pt x="24" y="76"/>
                    <a:pt x="24" y="76"/>
                  </a:cubicBezTo>
                  <a:cubicBezTo>
                    <a:pt x="25" y="76"/>
                    <a:pt x="25" y="76"/>
                    <a:pt x="25" y="76"/>
                  </a:cubicBezTo>
                  <a:cubicBezTo>
                    <a:pt x="25" y="76"/>
                    <a:pt x="25" y="76"/>
                    <a:pt x="25" y="76"/>
                  </a:cubicBezTo>
                  <a:cubicBezTo>
                    <a:pt x="26" y="76"/>
                    <a:pt x="26" y="76"/>
                    <a:pt x="26" y="76"/>
                  </a:cubicBezTo>
                  <a:cubicBezTo>
                    <a:pt x="26" y="77"/>
                    <a:pt x="26" y="77"/>
                    <a:pt x="26" y="77"/>
                  </a:cubicBezTo>
                  <a:cubicBezTo>
                    <a:pt x="26" y="77"/>
                    <a:pt x="26" y="77"/>
                    <a:pt x="26" y="77"/>
                  </a:cubicBezTo>
                  <a:cubicBezTo>
                    <a:pt x="26" y="77"/>
                    <a:pt x="26" y="77"/>
                    <a:pt x="26" y="77"/>
                  </a:cubicBezTo>
                  <a:cubicBezTo>
                    <a:pt x="26" y="77"/>
                    <a:pt x="26" y="77"/>
                    <a:pt x="26" y="77"/>
                  </a:cubicBezTo>
                  <a:cubicBezTo>
                    <a:pt x="26" y="77"/>
                    <a:pt x="26" y="78"/>
                    <a:pt x="26" y="78"/>
                  </a:cubicBezTo>
                  <a:cubicBezTo>
                    <a:pt x="26" y="78"/>
                    <a:pt x="26" y="78"/>
                    <a:pt x="26" y="78"/>
                  </a:cubicBezTo>
                  <a:cubicBezTo>
                    <a:pt x="26" y="78"/>
                    <a:pt x="26" y="79"/>
                    <a:pt x="26" y="79"/>
                  </a:cubicBezTo>
                  <a:cubicBezTo>
                    <a:pt x="25" y="80"/>
                    <a:pt x="25" y="80"/>
                    <a:pt x="25" y="80"/>
                  </a:cubicBezTo>
                  <a:cubicBezTo>
                    <a:pt x="25" y="80"/>
                    <a:pt x="24" y="80"/>
                    <a:pt x="24" y="80"/>
                  </a:cubicBezTo>
                  <a:cubicBezTo>
                    <a:pt x="24" y="81"/>
                    <a:pt x="24" y="81"/>
                    <a:pt x="24" y="81"/>
                  </a:cubicBezTo>
                  <a:cubicBezTo>
                    <a:pt x="24" y="81"/>
                    <a:pt x="24" y="81"/>
                    <a:pt x="24" y="81"/>
                  </a:cubicBezTo>
                  <a:cubicBezTo>
                    <a:pt x="23" y="82"/>
                    <a:pt x="23" y="82"/>
                    <a:pt x="23" y="82"/>
                  </a:cubicBezTo>
                  <a:cubicBezTo>
                    <a:pt x="22" y="82"/>
                    <a:pt x="22" y="82"/>
                    <a:pt x="22" y="82"/>
                  </a:cubicBezTo>
                  <a:cubicBezTo>
                    <a:pt x="22" y="82"/>
                    <a:pt x="22" y="82"/>
                    <a:pt x="22" y="82"/>
                  </a:cubicBezTo>
                  <a:cubicBezTo>
                    <a:pt x="24" y="84"/>
                    <a:pt x="24" y="84"/>
                    <a:pt x="24" y="84"/>
                  </a:cubicBezTo>
                  <a:cubicBezTo>
                    <a:pt x="24" y="84"/>
                    <a:pt x="24" y="84"/>
                    <a:pt x="24" y="84"/>
                  </a:cubicBezTo>
                  <a:cubicBezTo>
                    <a:pt x="25" y="85"/>
                    <a:pt x="25" y="85"/>
                    <a:pt x="25" y="85"/>
                  </a:cubicBezTo>
                  <a:cubicBezTo>
                    <a:pt x="25" y="85"/>
                    <a:pt x="25" y="85"/>
                    <a:pt x="25" y="85"/>
                  </a:cubicBezTo>
                  <a:cubicBezTo>
                    <a:pt x="26" y="86"/>
                    <a:pt x="26" y="86"/>
                    <a:pt x="26" y="86"/>
                  </a:cubicBezTo>
                  <a:cubicBezTo>
                    <a:pt x="26" y="86"/>
                    <a:pt x="26" y="86"/>
                    <a:pt x="26" y="86"/>
                  </a:cubicBezTo>
                  <a:cubicBezTo>
                    <a:pt x="27" y="86"/>
                    <a:pt x="27" y="86"/>
                    <a:pt x="27" y="86"/>
                  </a:cubicBezTo>
                  <a:cubicBezTo>
                    <a:pt x="27" y="86"/>
                    <a:pt x="28" y="86"/>
                    <a:pt x="28" y="86"/>
                  </a:cubicBezTo>
                  <a:cubicBezTo>
                    <a:pt x="29" y="87"/>
                    <a:pt x="29" y="87"/>
                    <a:pt x="29" y="87"/>
                  </a:cubicBezTo>
                  <a:cubicBezTo>
                    <a:pt x="29" y="87"/>
                    <a:pt x="29" y="87"/>
                    <a:pt x="29" y="87"/>
                  </a:cubicBezTo>
                  <a:cubicBezTo>
                    <a:pt x="29" y="88"/>
                    <a:pt x="29" y="88"/>
                    <a:pt x="29" y="88"/>
                  </a:cubicBezTo>
                  <a:cubicBezTo>
                    <a:pt x="29" y="88"/>
                    <a:pt x="30" y="88"/>
                    <a:pt x="30" y="88"/>
                  </a:cubicBezTo>
                  <a:cubicBezTo>
                    <a:pt x="30" y="88"/>
                    <a:pt x="30" y="88"/>
                    <a:pt x="30" y="88"/>
                  </a:cubicBezTo>
                  <a:cubicBezTo>
                    <a:pt x="30" y="88"/>
                    <a:pt x="31" y="88"/>
                    <a:pt x="31" y="88"/>
                  </a:cubicBezTo>
                  <a:cubicBezTo>
                    <a:pt x="32" y="89"/>
                    <a:pt x="32" y="89"/>
                    <a:pt x="32" y="89"/>
                  </a:cubicBezTo>
                  <a:cubicBezTo>
                    <a:pt x="32" y="89"/>
                    <a:pt x="32" y="89"/>
                    <a:pt x="32" y="89"/>
                  </a:cubicBezTo>
                  <a:cubicBezTo>
                    <a:pt x="32" y="90"/>
                    <a:pt x="32" y="90"/>
                    <a:pt x="32" y="90"/>
                  </a:cubicBezTo>
                  <a:cubicBezTo>
                    <a:pt x="32" y="90"/>
                    <a:pt x="32" y="91"/>
                    <a:pt x="32" y="91"/>
                  </a:cubicBezTo>
                  <a:cubicBezTo>
                    <a:pt x="34" y="92"/>
                    <a:pt x="34" y="92"/>
                    <a:pt x="34" y="92"/>
                  </a:cubicBezTo>
                  <a:cubicBezTo>
                    <a:pt x="34" y="92"/>
                    <a:pt x="34" y="92"/>
                    <a:pt x="34" y="92"/>
                  </a:cubicBezTo>
                  <a:cubicBezTo>
                    <a:pt x="34" y="93"/>
                    <a:pt x="34" y="93"/>
                    <a:pt x="34" y="93"/>
                  </a:cubicBezTo>
                  <a:cubicBezTo>
                    <a:pt x="34" y="93"/>
                    <a:pt x="35" y="93"/>
                    <a:pt x="34" y="93"/>
                  </a:cubicBezTo>
                  <a:cubicBezTo>
                    <a:pt x="34" y="93"/>
                    <a:pt x="34" y="93"/>
                    <a:pt x="34" y="94"/>
                  </a:cubicBezTo>
                  <a:cubicBezTo>
                    <a:pt x="34" y="94"/>
                    <a:pt x="34" y="94"/>
                    <a:pt x="34" y="94"/>
                  </a:cubicBezTo>
                  <a:cubicBezTo>
                    <a:pt x="34" y="94"/>
                    <a:pt x="33" y="95"/>
                    <a:pt x="33" y="95"/>
                  </a:cubicBezTo>
                  <a:cubicBezTo>
                    <a:pt x="33" y="96"/>
                    <a:pt x="33" y="96"/>
                    <a:pt x="33" y="96"/>
                  </a:cubicBezTo>
                  <a:cubicBezTo>
                    <a:pt x="33" y="96"/>
                    <a:pt x="33" y="96"/>
                    <a:pt x="33" y="96"/>
                  </a:cubicBezTo>
                  <a:cubicBezTo>
                    <a:pt x="32" y="98"/>
                    <a:pt x="32" y="98"/>
                    <a:pt x="32" y="98"/>
                  </a:cubicBezTo>
                  <a:cubicBezTo>
                    <a:pt x="32" y="98"/>
                    <a:pt x="32" y="98"/>
                    <a:pt x="32" y="98"/>
                  </a:cubicBezTo>
                  <a:cubicBezTo>
                    <a:pt x="31" y="98"/>
                    <a:pt x="31" y="98"/>
                    <a:pt x="31" y="98"/>
                  </a:cubicBezTo>
                  <a:cubicBezTo>
                    <a:pt x="31" y="98"/>
                    <a:pt x="31" y="98"/>
                    <a:pt x="31" y="98"/>
                  </a:cubicBezTo>
                  <a:cubicBezTo>
                    <a:pt x="31" y="99"/>
                    <a:pt x="31" y="99"/>
                    <a:pt x="31" y="99"/>
                  </a:cubicBezTo>
                  <a:cubicBezTo>
                    <a:pt x="30" y="99"/>
                    <a:pt x="30" y="99"/>
                    <a:pt x="30" y="99"/>
                  </a:cubicBezTo>
                  <a:cubicBezTo>
                    <a:pt x="30" y="100"/>
                    <a:pt x="30" y="100"/>
                    <a:pt x="30" y="100"/>
                  </a:cubicBezTo>
                  <a:cubicBezTo>
                    <a:pt x="30" y="100"/>
                    <a:pt x="30" y="100"/>
                    <a:pt x="30" y="100"/>
                  </a:cubicBezTo>
                  <a:cubicBezTo>
                    <a:pt x="30" y="100"/>
                    <a:pt x="29" y="101"/>
                    <a:pt x="29" y="101"/>
                  </a:cubicBezTo>
                  <a:cubicBezTo>
                    <a:pt x="29" y="101"/>
                    <a:pt x="29" y="101"/>
                    <a:pt x="29" y="101"/>
                  </a:cubicBezTo>
                  <a:cubicBezTo>
                    <a:pt x="29" y="101"/>
                    <a:pt x="29" y="101"/>
                    <a:pt x="28" y="101"/>
                  </a:cubicBezTo>
                  <a:cubicBezTo>
                    <a:pt x="28" y="102"/>
                    <a:pt x="28" y="102"/>
                    <a:pt x="28" y="102"/>
                  </a:cubicBezTo>
                  <a:cubicBezTo>
                    <a:pt x="28" y="102"/>
                    <a:pt x="28" y="102"/>
                    <a:pt x="27" y="102"/>
                  </a:cubicBezTo>
                  <a:cubicBezTo>
                    <a:pt x="27" y="102"/>
                    <a:pt x="27" y="102"/>
                    <a:pt x="27" y="102"/>
                  </a:cubicBezTo>
                  <a:cubicBezTo>
                    <a:pt x="27" y="102"/>
                    <a:pt x="27" y="102"/>
                    <a:pt x="27" y="102"/>
                  </a:cubicBezTo>
                  <a:cubicBezTo>
                    <a:pt x="27" y="102"/>
                    <a:pt x="27" y="103"/>
                    <a:pt x="27" y="103"/>
                  </a:cubicBezTo>
                  <a:cubicBezTo>
                    <a:pt x="23" y="106"/>
                    <a:pt x="23" y="106"/>
                    <a:pt x="23" y="106"/>
                  </a:cubicBezTo>
                  <a:cubicBezTo>
                    <a:pt x="23" y="106"/>
                    <a:pt x="23" y="106"/>
                    <a:pt x="23" y="106"/>
                  </a:cubicBezTo>
                  <a:cubicBezTo>
                    <a:pt x="22" y="106"/>
                    <a:pt x="22" y="106"/>
                    <a:pt x="22" y="106"/>
                  </a:cubicBezTo>
                  <a:cubicBezTo>
                    <a:pt x="22" y="107"/>
                    <a:pt x="22" y="107"/>
                    <a:pt x="22" y="107"/>
                  </a:cubicBezTo>
                  <a:cubicBezTo>
                    <a:pt x="22" y="107"/>
                    <a:pt x="22" y="107"/>
                    <a:pt x="22" y="107"/>
                  </a:cubicBezTo>
                  <a:cubicBezTo>
                    <a:pt x="22" y="107"/>
                    <a:pt x="22" y="107"/>
                    <a:pt x="22" y="108"/>
                  </a:cubicBezTo>
                  <a:cubicBezTo>
                    <a:pt x="21" y="108"/>
                    <a:pt x="21" y="108"/>
                    <a:pt x="21" y="108"/>
                  </a:cubicBezTo>
                  <a:cubicBezTo>
                    <a:pt x="21" y="108"/>
                    <a:pt x="20" y="109"/>
                    <a:pt x="20" y="109"/>
                  </a:cubicBezTo>
                  <a:cubicBezTo>
                    <a:pt x="20" y="109"/>
                    <a:pt x="20" y="109"/>
                    <a:pt x="20" y="109"/>
                  </a:cubicBezTo>
                  <a:cubicBezTo>
                    <a:pt x="20" y="109"/>
                    <a:pt x="20" y="110"/>
                    <a:pt x="20" y="110"/>
                  </a:cubicBezTo>
                  <a:cubicBezTo>
                    <a:pt x="19" y="109"/>
                    <a:pt x="19" y="109"/>
                    <a:pt x="19" y="109"/>
                  </a:cubicBezTo>
                  <a:cubicBezTo>
                    <a:pt x="19" y="109"/>
                    <a:pt x="19" y="109"/>
                    <a:pt x="18" y="109"/>
                  </a:cubicBezTo>
                  <a:cubicBezTo>
                    <a:pt x="18" y="109"/>
                    <a:pt x="18" y="109"/>
                    <a:pt x="18" y="109"/>
                  </a:cubicBezTo>
                  <a:cubicBezTo>
                    <a:pt x="18" y="109"/>
                    <a:pt x="18" y="109"/>
                    <a:pt x="18" y="110"/>
                  </a:cubicBezTo>
                  <a:cubicBezTo>
                    <a:pt x="18" y="110"/>
                    <a:pt x="18" y="110"/>
                    <a:pt x="18" y="110"/>
                  </a:cubicBezTo>
                  <a:cubicBezTo>
                    <a:pt x="18" y="110"/>
                    <a:pt x="17" y="110"/>
                    <a:pt x="17" y="110"/>
                  </a:cubicBezTo>
                  <a:cubicBezTo>
                    <a:pt x="17" y="111"/>
                    <a:pt x="17" y="111"/>
                    <a:pt x="17" y="111"/>
                  </a:cubicBezTo>
                  <a:cubicBezTo>
                    <a:pt x="16" y="111"/>
                    <a:pt x="16" y="111"/>
                    <a:pt x="16" y="111"/>
                  </a:cubicBezTo>
                  <a:cubicBezTo>
                    <a:pt x="16" y="112"/>
                    <a:pt x="16" y="112"/>
                    <a:pt x="16" y="112"/>
                  </a:cubicBezTo>
                  <a:cubicBezTo>
                    <a:pt x="16" y="112"/>
                    <a:pt x="16" y="112"/>
                    <a:pt x="16" y="112"/>
                  </a:cubicBezTo>
                  <a:cubicBezTo>
                    <a:pt x="14" y="114"/>
                    <a:pt x="14" y="114"/>
                    <a:pt x="14" y="114"/>
                  </a:cubicBezTo>
                  <a:cubicBezTo>
                    <a:pt x="14" y="114"/>
                    <a:pt x="13" y="114"/>
                    <a:pt x="13" y="114"/>
                  </a:cubicBezTo>
                  <a:cubicBezTo>
                    <a:pt x="13" y="115"/>
                    <a:pt x="13" y="115"/>
                    <a:pt x="13" y="115"/>
                  </a:cubicBezTo>
                  <a:cubicBezTo>
                    <a:pt x="13" y="115"/>
                    <a:pt x="12" y="115"/>
                    <a:pt x="12" y="115"/>
                  </a:cubicBezTo>
                  <a:cubicBezTo>
                    <a:pt x="12" y="115"/>
                    <a:pt x="12" y="115"/>
                    <a:pt x="12" y="115"/>
                  </a:cubicBezTo>
                  <a:cubicBezTo>
                    <a:pt x="12" y="116"/>
                    <a:pt x="11" y="117"/>
                    <a:pt x="11" y="117"/>
                  </a:cubicBezTo>
                  <a:cubicBezTo>
                    <a:pt x="11" y="118"/>
                    <a:pt x="11" y="118"/>
                    <a:pt x="11" y="118"/>
                  </a:cubicBezTo>
                  <a:cubicBezTo>
                    <a:pt x="11" y="118"/>
                    <a:pt x="11" y="118"/>
                    <a:pt x="11" y="118"/>
                  </a:cubicBezTo>
                  <a:cubicBezTo>
                    <a:pt x="10" y="118"/>
                    <a:pt x="10" y="118"/>
                    <a:pt x="10" y="118"/>
                  </a:cubicBezTo>
                  <a:cubicBezTo>
                    <a:pt x="10" y="118"/>
                    <a:pt x="10" y="118"/>
                    <a:pt x="10" y="118"/>
                  </a:cubicBezTo>
                  <a:cubicBezTo>
                    <a:pt x="5" y="123"/>
                    <a:pt x="5" y="123"/>
                    <a:pt x="5" y="123"/>
                  </a:cubicBezTo>
                  <a:cubicBezTo>
                    <a:pt x="5" y="123"/>
                    <a:pt x="5" y="123"/>
                    <a:pt x="5" y="123"/>
                  </a:cubicBezTo>
                  <a:cubicBezTo>
                    <a:pt x="5" y="123"/>
                    <a:pt x="5" y="123"/>
                    <a:pt x="5" y="123"/>
                  </a:cubicBezTo>
                  <a:cubicBezTo>
                    <a:pt x="5" y="123"/>
                    <a:pt x="5" y="124"/>
                    <a:pt x="5" y="124"/>
                  </a:cubicBezTo>
                  <a:cubicBezTo>
                    <a:pt x="6" y="124"/>
                    <a:pt x="6" y="123"/>
                    <a:pt x="7" y="124"/>
                  </a:cubicBezTo>
                  <a:cubicBezTo>
                    <a:pt x="7" y="123"/>
                    <a:pt x="8" y="124"/>
                    <a:pt x="8" y="124"/>
                  </a:cubicBezTo>
                  <a:cubicBezTo>
                    <a:pt x="8" y="123"/>
                    <a:pt x="8" y="123"/>
                    <a:pt x="8" y="123"/>
                  </a:cubicBezTo>
                  <a:cubicBezTo>
                    <a:pt x="8" y="122"/>
                    <a:pt x="9" y="122"/>
                    <a:pt x="10" y="122"/>
                  </a:cubicBezTo>
                  <a:cubicBezTo>
                    <a:pt x="10" y="122"/>
                    <a:pt x="9" y="121"/>
                    <a:pt x="11" y="121"/>
                  </a:cubicBezTo>
                  <a:cubicBezTo>
                    <a:pt x="11" y="121"/>
                    <a:pt x="11" y="121"/>
                    <a:pt x="12" y="121"/>
                  </a:cubicBezTo>
                  <a:cubicBezTo>
                    <a:pt x="11" y="122"/>
                    <a:pt x="13" y="122"/>
                    <a:pt x="11" y="122"/>
                  </a:cubicBezTo>
                  <a:cubicBezTo>
                    <a:pt x="11" y="122"/>
                    <a:pt x="11" y="122"/>
                    <a:pt x="11" y="123"/>
                  </a:cubicBezTo>
                  <a:cubicBezTo>
                    <a:pt x="11" y="123"/>
                    <a:pt x="11" y="123"/>
                    <a:pt x="11" y="124"/>
                  </a:cubicBezTo>
                  <a:cubicBezTo>
                    <a:pt x="11" y="124"/>
                    <a:pt x="10" y="124"/>
                    <a:pt x="10" y="124"/>
                  </a:cubicBezTo>
                  <a:cubicBezTo>
                    <a:pt x="10" y="124"/>
                    <a:pt x="9" y="123"/>
                    <a:pt x="9" y="123"/>
                  </a:cubicBezTo>
                  <a:cubicBezTo>
                    <a:pt x="9" y="123"/>
                    <a:pt x="9" y="125"/>
                    <a:pt x="10" y="125"/>
                  </a:cubicBezTo>
                  <a:cubicBezTo>
                    <a:pt x="10" y="126"/>
                    <a:pt x="10" y="124"/>
                    <a:pt x="10" y="125"/>
                  </a:cubicBezTo>
                  <a:cubicBezTo>
                    <a:pt x="10" y="125"/>
                    <a:pt x="11" y="125"/>
                    <a:pt x="11" y="126"/>
                  </a:cubicBezTo>
                  <a:cubicBezTo>
                    <a:pt x="12" y="126"/>
                    <a:pt x="12" y="126"/>
                    <a:pt x="12" y="126"/>
                  </a:cubicBezTo>
                  <a:cubicBezTo>
                    <a:pt x="13" y="127"/>
                    <a:pt x="14" y="126"/>
                    <a:pt x="14" y="127"/>
                  </a:cubicBezTo>
                  <a:cubicBezTo>
                    <a:pt x="14" y="127"/>
                    <a:pt x="13" y="128"/>
                    <a:pt x="14" y="128"/>
                  </a:cubicBezTo>
                  <a:cubicBezTo>
                    <a:pt x="15" y="128"/>
                    <a:pt x="16" y="128"/>
                    <a:pt x="16" y="128"/>
                  </a:cubicBezTo>
                  <a:cubicBezTo>
                    <a:pt x="18" y="128"/>
                    <a:pt x="18" y="128"/>
                    <a:pt x="19" y="128"/>
                  </a:cubicBezTo>
                  <a:cubicBezTo>
                    <a:pt x="20" y="128"/>
                    <a:pt x="21" y="128"/>
                    <a:pt x="22" y="129"/>
                  </a:cubicBezTo>
                  <a:cubicBezTo>
                    <a:pt x="22" y="129"/>
                    <a:pt x="22" y="130"/>
                    <a:pt x="23" y="130"/>
                  </a:cubicBezTo>
                  <a:cubicBezTo>
                    <a:pt x="23" y="130"/>
                    <a:pt x="23" y="130"/>
                    <a:pt x="23" y="130"/>
                  </a:cubicBezTo>
                  <a:cubicBezTo>
                    <a:pt x="25" y="131"/>
                    <a:pt x="23" y="131"/>
                    <a:pt x="23" y="131"/>
                  </a:cubicBezTo>
                  <a:cubicBezTo>
                    <a:pt x="23" y="131"/>
                    <a:pt x="22" y="131"/>
                    <a:pt x="22" y="131"/>
                  </a:cubicBezTo>
                  <a:cubicBezTo>
                    <a:pt x="21" y="131"/>
                    <a:pt x="21" y="131"/>
                    <a:pt x="20" y="130"/>
                  </a:cubicBezTo>
                  <a:cubicBezTo>
                    <a:pt x="17" y="128"/>
                    <a:pt x="19" y="130"/>
                    <a:pt x="16" y="130"/>
                  </a:cubicBezTo>
                  <a:cubicBezTo>
                    <a:pt x="16" y="130"/>
                    <a:pt x="15" y="130"/>
                    <a:pt x="14" y="130"/>
                  </a:cubicBezTo>
                  <a:cubicBezTo>
                    <a:pt x="15" y="131"/>
                    <a:pt x="13" y="130"/>
                    <a:pt x="14" y="131"/>
                  </a:cubicBezTo>
                  <a:cubicBezTo>
                    <a:pt x="15" y="132"/>
                    <a:pt x="13" y="132"/>
                    <a:pt x="13" y="132"/>
                  </a:cubicBezTo>
                  <a:cubicBezTo>
                    <a:pt x="11" y="133"/>
                    <a:pt x="11" y="132"/>
                    <a:pt x="11" y="132"/>
                  </a:cubicBezTo>
                  <a:cubicBezTo>
                    <a:pt x="10" y="132"/>
                    <a:pt x="9" y="132"/>
                    <a:pt x="9" y="133"/>
                  </a:cubicBezTo>
                  <a:cubicBezTo>
                    <a:pt x="10" y="134"/>
                    <a:pt x="8" y="134"/>
                    <a:pt x="8" y="133"/>
                  </a:cubicBezTo>
                  <a:cubicBezTo>
                    <a:pt x="7" y="133"/>
                    <a:pt x="8" y="132"/>
                    <a:pt x="7" y="132"/>
                  </a:cubicBezTo>
                  <a:cubicBezTo>
                    <a:pt x="7" y="132"/>
                    <a:pt x="7" y="133"/>
                    <a:pt x="6" y="133"/>
                  </a:cubicBezTo>
                  <a:cubicBezTo>
                    <a:pt x="6" y="133"/>
                    <a:pt x="6" y="134"/>
                    <a:pt x="7" y="135"/>
                  </a:cubicBezTo>
                  <a:cubicBezTo>
                    <a:pt x="6" y="135"/>
                    <a:pt x="6" y="136"/>
                    <a:pt x="6" y="136"/>
                  </a:cubicBezTo>
                  <a:cubicBezTo>
                    <a:pt x="7" y="137"/>
                    <a:pt x="7" y="137"/>
                    <a:pt x="7" y="137"/>
                  </a:cubicBezTo>
                  <a:cubicBezTo>
                    <a:pt x="8" y="137"/>
                    <a:pt x="8" y="137"/>
                    <a:pt x="8" y="138"/>
                  </a:cubicBezTo>
                  <a:cubicBezTo>
                    <a:pt x="7" y="138"/>
                    <a:pt x="7" y="138"/>
                    <a:pt x="7" y="138"/>
                  </a:cubicBezTo>
                  <a:cubicBezTo>
                    <a:pt x="7" y="138"/>
                    <a:pt x="7" y="139"/>
                    <a:pt x="6" y="139"/>
                  </a:cubicBezTo>
                  <a:cubicBezTo>
                    <a:pt x="6" y="139"/>
                    <a:pt x="6" y="139"/>
                    <a:pt x="6" y="139"/>
                  </a:cubicBezTo>
                  <a:cubicBezTo>
                    <a:pt x="5" y="139"/>
                    <a:pt x="5" y="139"/>
                    <a:pt x="5" y="139"/>
                  </a:cubicBezTo>
                  <a:cubicBezTo>
                    <a:pt x="4" y="141"/>
                    <a:pt x="4" y="141"/>
                    <a:pt x="4" y="141"/>
                  </a:cubicBezTo>
                  <a:cubicBezTo>
                    <a:pt x="4" y="142"/>
                    <a:pt x="4" y="142"/>
                    <a:pt x="4" y="142"/>
                  </a:cubicBezTo>
                  <a:cubicBezTo>
                    <a:pt x="3" y="142"/>
                    <a:pt x="3" y="142"/>
                    <a:pt x="3" y="142"/>
                  </a:cubicBezTo>
                  <a:cubicBezTo>
                    <a:pt x="4" y="142"/>
                    <a:pt x="4" y="143"/>
                    <a:pt x="4" y="143"/>
                  </a:cubicBezTo>
                  <a:cubicBezTo>
                    <a:pt x="4" y="144"/>
                    <a:pt x="4" y="143"/>
                    <a:pt x="4" y="144"/>
                  </a:cubicBezTo>
                  <a:cubicBezTo>
                    <a:pt x="4" y="144"/>
                    <a:pt x="4" y="145"/>
                    <a:pt x="4" y="145"/>
                  </a:cubicBezTo>
                  <a:cubicBezTo>
                    <a:pt x="4" y="146"/>
                    <a:pt x="4" y="146"/>
                    <a:pt x="4" y="146"/>
                  </a:cubicBezTo>
                  <a:cubicBezTo>
                    <a:pt x="4" y="146"/>
                    <a:pt x="5" y="146"/>
                    <a:pt x="5" y="148"/>
                  </a:cubicBezTo>
                  <a:cubicBezTo>
                    <a:pt x="4" y="148"/>
                    <a:pt x="4" y="148"/>
                    <a:pt x="4" y="148"/>
                  </a:cubicBezTo>
                  <a:cubicBezTo>
                    <a:pt x="3" y="149"/>
                    <a:pt x="3" y="149"/>
                    <a:pt x="3" y="149"/>
                  </a:cubicBezTo>
                  <a:cubicBezTo>
                    <a:pt x="2" y="149"/>
                    <a:pt x="2" y="150"/>
                    <a:pt x="2" y="150"/>
                  </a:cubicBezTo>
                  <a:cubicBezTo>
                    <a:pt x="2" y="151"/>
                    <a:pt x="2" y="151"/>
                    <a:pt x="3" y="151"/>
                  </a:cubicBezTo>
                  <a:cubicBezTo>
                    <a:pt x="3" y="151"/>
                    <a:pt x="3" y="152"/>
                    <a:pt x="3" y="151"/>
                  </a:cubicBezTo>
                  <a:cubicBezTo>
                    <a:pt x="4" y="151"/>
                    <a:pt x="5" y="152"/>
                    <a:pt x="5" y="152"/>
                  </a:cubicBezTo>
                  <a:cubicBezTo>
                    <a:pt x="6" y="151"/>
                    <a:pt x="6" y="152"/>
                    <a:pt x="6" y="153"/>
                  </a:cubicBezTo>
                  <a:cubicBezTo>
                    <a:pt x="7" y="153"/>
                    <a:pt x="7" y="153"/>
                    <a:pt x="7" y="154"/>
                  </a:cubicBezTo>
                  <a:cubicBezTo>
                    <a:pt x="7" y="154"/>
                    <a:pt x="7" y="155"/>
                    <a:pt x="7" y="155"/>
                  </a:cubicBezTo>
                  <a:cubicBezTo>
                    <a:pt x="7" y="155"/>
                    <a:pt x="7" y="155"/>
                    <a:pt x="7" y="155"/>
                  </a:cubicBezTo>
                  <a:cubicBezTo>
                    <a:pt x="6" y="155"/>
                    <a:pt x="6" y="156"/>
                    <a:pt x="6" y="155"/>
                  </a:cubicBezTo>
                  <a:cubicBezTo>
                    <a:pt x="5" y="155"/>
                    <a:pt x="5" y="155"/>
                    <a:pt x="5" y="154"/>
                  </a:cubicBezTo>
                  <a:cubicBezTo>
                    <a:pt x="5" y="154"/>
                    <a:pt x="5" y="154"/>
                    <a:pt x="4" y="153"/>
                  </a:cubicBezTo>
                  <a:cubicBezTo>
                    <a:pt x="4" y="153"/>
                    <a:pt x="3" y="153"/>
                    <a:pt x="3" y="152"/>
                  </a:cubicBezTo>
                  <a:cubicBezTo>
                    <a:pt x="2" y="152"/>
                    <a:pt x="2" y="152"/>
                    <a:pt x="2" y="151"/>
                  </a:cubicBezTo>
                  <a:cubicBezTo>
                    <a:pt x="2" y="152"/>
                    <a:pt x="2" y="152"/>
                    <a:pt x="2" y="152"/>
                  </a:cubicBezTo>
                  <a:cubicBezTo>
                    <a:pt x="3" y="153"/>
                    <a:pt x="3" y="153"/>
                    <a:pt x="3" y="153"/>
                  </a:cubicBezTo>
                  <a:cubicBezTo>
                    <a:pt x="3" y="153"/>
                    <a:pt x="3" y="153"/>
                    <a:pt x="3" y="153"/>
                  </a:cubicBezTo>
                  <a:cubicBezTo>
                    <a:pt x="3" y="153"/>
                    <a:pt x="3" y="154"/>
                    <a:pt x="3" y="154"/>
                  </a:cubicBezTo>
                  <a:cubicBezTo>
                    <a:pt x="3" y="154"/>
                    <a:pt x="3" y="154"/>
                    <a:pt x="3" y="154"/>
                  </a:cubicBezTo>
                  <a:cubicBezTo>
                    <a:pt x="3" y="154"/>
                    <a:pt x="3" y="154"/>
                    <a:pt x="4" y="154"/>
                  </a:cubicBezTo>
                  <a:cubicBezTo>
                    <a:pt x="4" y="155"/>
                    <a:pt x="4" y="155"/>
                    <a:pt x="4" y="155"/>
                  </a:cubicBezTo>
                  <a:cubicBezTo>
                    <a:pt x="5" y="155"/>
                    <a:pt x="5" y="155"/>
                    <a:pt x="5" y="155"/>
                  </a:cubicBezTo>
                  <a:cubicBezTo>
                    <a:pt x="4" y="156"/>
                    <a:pt x="4" y="156"/>
                    <a:pt x="4" y="156"/>
                  </a:cubicBezTo>
                  <a:cubicBezTo>
                    <a:pt x="4" y="156"/>
                    <a:pt x="4" y="156"/>
                    <a:pt x="4" y="156"/>
                  </a:cubicBezTo>
                  <a:cubicBezTo>
                    <a:pt x="3" y="156"/>
                    <a:pt x="3" y="156"/>
                    <a:pt x="3" y="156"/>
                  </a:cubicBezTo>
                  <a:cubicBezTo>
                    <a:pt x="3" y="156"/>
                    <a:pt x="3" y="156"/>
                    <a:pt x="2" y="156"/>
                  </a:cubicBezTo>
                  <a:cubicBezTo>
                    <a:pt x="2" y="156"/>
                    <a:pt x="2" y="157"/>
                    <a:pt x="2" y="157"/>
                  </a:cubicBezTo>
                  <a:cubicBezTo>
                    <a:pt x="2" y="157"/>
                    <a:pt x="2" y="157"/>
                    <a:pt x="2" y="157"/>
                  </a:cubicBezTo>
                  <a:cubicBezTo>
                    <a:pt x="2" y="157"/>
                    <a:pt x="2" y="157"/>
                    <a:pt x="2" y="158"/>
                  </a:cubicBezTo>
                  <a:cubicBezTo>
                    <a:pt x="2" y="158"/>
                    <a:pt x="2" y="158"/>
                    <a:pt x="2" y="158"/>
                  </a:cubicBezTo>
                  <a:cubicBezTo>
                    <a:pt x="1" y="158"/>
                    <a:pt x="1" y="158"/>
                    <a:pt x="1" y="158"/>
                  </a:cubicBezTo>
                  <a:cubicBezTo>
                    <a:pt x="1" y="158"/>
                    <a:pt x="1" y="158"/>
                    <a:pt x="1" y="158"/>
                  </a:cubicBezTo>
                  <a:cubicBezTo>
                    <a:pt x="1" y="158"/>
                    <a:pt x="1" y="159"/>
                    <a:pt x="1" y="159"/>
                  </a:cubicBezTo>
                  <a:cubicBezTo>
                    <a:pt x="0" y="159"/>
                    <a:pt x="0" y="159"/>
                    <a:pt x="0" y="159"/>
                  </a:cubicBezTo>
                  <a:cubicBezTo>
                    <a:pt x="0" y="159"/>
                    <a:pt x="0" y="159"/>
                    <a:pt x="0" y="159"/>
                  </a:cubicBezTo>
                  <a:cubicBezTo>
                    <a:pt x="0" y="159"/>
                    <a:pt x="0" y="159"/>
                    <a:pt x="1" y="159"/>
                  </a:cubicBezTo>
                  <a:cubicBezTo>
                    <a:pt x="1" y="160"/>
                    <a:pt x="1" y="160"/>
                    <a:pt x="1" y="160"/>
                  </a:cubicBezTo>
                  <a:cubicBezTo>
                    <a:pt x="2" y="160"/>
                    <a:pt x="2" y="160"/>
                    <a:pt x="2" y="160"/>
                  </a:cubicBezTo>
                  <a:cubicBezTo>
                    <a:pt x="2" y="159"/>
                    <a:pt x="2" y="160"/>
                    <a:pt x="2" y="160"/>
                  </a:cubicBezTo>
                  <a:cubicBezTo>
                    <a:pt x="2" y="160"/>
                    <a:pt x="2" y="160"/>
                    <a:pt x="2" y="160"/>
                  </a:cubicBezTo>
                  <a:cubicBezTo>
                    <a:pt x="2" y="160"/>
                    <a:pt x="2" y="160"/>
                    <a:pt x="2" y="160"/>
                  </a:cubicBezTo>
                  <a:cubicBezTo>
                    <a:pt x="2" y="160"/>
                    <a:pt x="2" y="161"/>
                    <a:pt x="3" y="161"/>
                  </a:cubicBezTo>
                  <a:cubicBezTo>
                    <a:pt x="3" y="161"/>
                    <a:pt x="3" y="161"/>
                    <a:pt x="3" y="161"/>
                  </a:cubicBezTo>
                  <a:cubicBezTo>
                    <a:pt x="3" y="161"/>
                    <a:pt x="3" y="161"/>
                    <a:pt x="3" y="161"/>
                  </a:cubicBezTo>
                  <a:cubicBezTo>
                    <a:pt x="5" y="162"/>
                    <a:pt x="5" y="162"/>
                    <a:pt x="5" y="162"/>
                  </a:cubicBezTo>
                  <a:cubicBezTo>
                    <a:pt x="5" y="162"/>
                    <a:pt x="5" y="162"/>
                    <a:pt x="5" y="162"/>
                  </a:cubicBezTo>
                  <a:cubicBezTo>
                    <a:pt x="5" y="162"/>
                    <a:pt x="5" y="163"/>
                    <a:pt x="5" y="163"/>
                  </a:cubicBezTo>
                  <a:cubicBezTo>
                    <a:pt x="5" y="163"/>
                    <a:pt x="5" y="163"/>
                    <a:pt x="5" y="163"/>
                  </a:cubicBezTo>
                  <a:cubicBezTo>
                    <a:pt x="5" y="163"/>
                    <a:pt x="4" y="163"/>
                    <a:pt x="4" y="164"/>
                  </a:cubicBezTo>
                  <a:cubicBezTo>
                    <a:pt x="4" y="164"/>
                    <a:pt x="4" y="164"/>
                    <a:pt x="4" y="164"/>
                  </a:cubicBezTo>
                  <a:cubicBezTo>
                    <a:pt x="4" y="164"/>
                    <a:pt x="4" y="164"/>
                    <a:pt x="4" y="164"/>
                  </a:cubicBezTo>
                  <a:cubicBezTo>
                    <a:pt x="4" y="164"/>
                    <a:pt x="4" y="164"/>
                    <a:pt x="4" y="164"/>
                  </a:cubicBezTo>
                  <a:cubicBezTo>
                    <a:pt x="4" y="165"/>
                    <a:pt x="4" y="165"/>
                    <a:pt x="4" y="165"/>
                  </a:cubicBezTo>
                  <a:cubicBezTo>
                    <a:pt x="4" y="165"/>
                    <a:pt x="4" y="165"/>
                    <a:pt x="4" y="165"/>
                  </a:cubicBezTo>
                  <a:cubicBezTo>
                    <a:pt x="4" y="166"/>
                    <a:pt x="4" y="166"/>
                    <a:pt x="4" y="166"/>
                  </a:cubicBezTo>
                  <a:cubicBezTo>
                    <a:pt x="4" y="166"/>
                    <a:pt x="4" y="166"/>
                    <a:pt x="4" y="166"/>
                  </a:cubicBezTo>
                  <a:cubicBezTo>
                    <a:pt x="3" y="166"/>
                    <a:pt x="3" y="166"/>
                    <a:pt x="3" y="166"/>
                  </a:cubicBezTo>
                  <a:cubicBezTo>
                    <a:pt x="3" y="167"/>
                    <a:pt x="3" y="167"/>
                    <a:pt x="3" y="167"/>
                  </a:cubicBezTo>
                  <a:cubicBezTo>
                    <a:pt x="3" y="167"/>
                    <a:pt x="3" y="167"/>
                    <a:pt x="3" y="167"/>
                  </a:cubicBezTo>
                  <a:cubicBezTo>
                    <a:pt x="4" y="167"/>
                    <a:pt x="4" y="167"/>
                    <a:pt x="4" y="167"/>
                  </a:cubicBezTo>
                  <a:cubicBezTo>
                    <a:pt x="4" y="167"/>
                    <a:pt x="5" y="166"/>
                    <a:pt x="5" y="167"/>
                  </a:cubicBezTo>
                  <a:cubicBezTo>
                    <a:pt x="5" y="167"/>
                    <a:pt x="5" y="167"/>
                    <a:pt x="5" y="167"/>
                  </a:cubicBezTo>
                  <a:cubicBezTo>
                    <a:pt x="5" y="167"/>
                    <a:pt x="5" y="167"/>
                    <a:pt x="5" y="167"/>
                  </a:cubicBezTo>
                  <a:cubicBezTo>
                    <a:pt x="6" y="167"/>
                    <a:pt x="6" y="167"/>
                    <a:pt x="6" y="167"/>
                  </a:cubicBezTo>
                  <a:cubicBezTo>
                    <a:pt x="6" y="167"/>
                    <a:pt x="6" y="168"/>
                    <a:pt x="5" y="168"/>
                  </a:cubicBezTo>
                  <a:cubicBezTo>
                    <a:pt x="5" y="168"/>
                    <a:pt x="5" y="168"/>
                    <a:pt x="5" y="168"/>
                  </a:cubicBezTo>
                  <a:cubicBezTo>
                    <a:pt x="5" y="168"/>
                    <a:pt x="5" y="168"/>
                    <a:pt x="5" y="168"/>
                  </a:cubicBezTo>
                  <a:cubicBezTo>
                    <a:pt x="6" y="168"/>
                    <a:pt x="6" y="168"/>
                    <a:pt x="6" y="168"/>
                  </a:cubicBezTo>
                  <a:cubicBezTo>
                    <a:pt x="6" y="169"/>
                    <a:pt x="6" y="169"/>
                    <a:pt x="6" y="169"/>
                  </a:cubicBezTo>
                  <a:cubicBezTo>
                    <a:pt x="6" y="169"/>
                    <a:pt x="6" y="169"/>
                    <a:pt x="6" y="169"/>
                  </a:cubicBezTo>
                  <a:cubicBezTo>
                    <a:pt x="6" y="170"/>
                    <a:pt x="6" y="170"/>
                    <a:pt x="6" y="170"/>
                  </a:cubicBezTo>
                  <a:cubicBezTo>
                    <a:pt x="7" y="170"/>
                    <a:pt x="7" y="170"/>
                    <a:pt x="7" y="170"/>
                  </a:cubicBezTo>
                  <a:cubicBezTo>
                    <a:pt x="7" y="170"/>
                    <a:pt x="7" y="170"/>
                    <a:pt x="7" y="170"/>
                  </a:cubicBezTo>
                  <a:cubicBezTo>
                    <a:pt x="7" y="171"/>
                    <a:pt x="7" y="171"/>
                    <a:pt x="7" y="171"/>
                  </a:cubicBezTo>
                  <a:cubicBezTo>
                    <a:pt x="7" y="171"/>
                    <a:pt x="7" y="171"/>
                    <a:pt x="7" y="171"/>
                  </a:cubicBezTo>
                  <a:cubicBezTo>
                    <a:pt x="7" y="171"/>
                    <a:pt x="7" y="171"/>
                    <a:pt x="7" y="171"/>
                  </a:cubicBezTo>
                  <a:cubicBezTo>
                    <a:pt x="7" y="171"/>
                    <a:pt x="7" y="171"/>
                    <a:pt x="7" y="172"/>
                  </a:cubicBezTo>
                  <a:cubicBezTo>
                    <a:pt x="7" y="172"/>
                    <a:pt x="7" y="172"/>
                    <a:pt x="7" y="172"/>
                  </a:cubicBezTo>
                  <a:cubicBezTo>
                    <a:pt x="7" y="172"/>
                    <a:pt x="7" y="172"/>
                    <a:pt x="7" y="173"/>
                  </a:cubicBezTo>
                  <a:cubicBezTo>
                    <a:pt x="8" y="173"/>
                    <a:pt x="8" y="173"/>
                    <a:pt x="8" y="173"/>
                  </a:cubicBezTo>
                  <a:cubicBezTo>
                    <a:pt x="8" y="173"/>
                    <a:pt x="8" y="173"/>
                    <a:pt x="8" y="173"/>
                  </a:cubicBezTo>
                  <a:cubicBezTo>
                    <a:pt x="8" y="173"/>
                    <a:pt x="8" y="173"/>
                    <a:pt x="8" y="173"/>
                  </a:cubicBezTo>
                  <a:cubicBezTo>
                    <a:pt x="8" y="174"/>
                    <a:pt x="7" y="174"/>
                    <a:pt x="7" y="174"/>
                  </a:cubicBezTo>
                  <a:cubicBezTo>
                    <a:pt x="7" y="174"/>
                    <a:pt x="7" y="174"/>
                    <a:pt x="7" y="174"/>
                  </a:cubicBezTo>
                  <a:cubicBezTo>
                    <a:pt x="7" y="174"/>
                    <a:pt x="7" y="174"/>
                    <a:pt x="7" y="174"/>
                  </a:cubicBezTo>
                  <a:cubicBezTo>
                    <a:pt x="7" y="174"/>
                    <a:pt x="7" y="175"/>
                    <a:pt x="7" y="175"/>
                  </a:cubicBezTo>
                  <a:cubicBezTo>
                    <a:pt x="7" y="175"/>
                    <a:pt x="7" y="175"/>
                    <a:pt x="7" y="175"/>
                  </a:cubicBezTo>
                  <a:cubicBezTo>
                    <a:pt x="8" y="175"/>
                    <a:pt x="8" y="175"/>
                    <a:pt x="8" y="175"/>
                  </a:cubicBezTo>
                  <a:cubicBezTo>
                    <a:pt x="8" y="175"/>
                    <a:pt x="8" y="175"/>
                    <a:pt x="8" y="175"/>
                  </a:cubicBezTo>
                  <a:cubicBezTo>
                    <a:pt x="8" y="175"/>
                    <a:pt x="8" y="175"/>
                    <a:pt x="8" y="175"/>
                  </a:cubicBezTo>
                  <a:cubicBezTo>
                    <a:pt x="9" y="175"/>
                    <a:pt x="9" y="175"/>
                    <a:pt x="9" y="175"/>
                  </a:cubicBezTo>
                  <a:cubicBezTo>
                    <a:pt x="9" y="175"/>
                    <a:pt x="9" y="175"/>
                    <a:pt x="9" y="175"/>
                  </a:cubicBezTo>
                  <a:cubicBezTo>
                    <a:pt x="9" y="175"/>
                    <a:pt x="10" y="175"/>
                    <a:pt x="10" y="175"/>
                  </a:cubicBezTo>
                  <a:cubicBezTo>
                    <a:pt x="11" y="175"/>
                    <a:pt x="11" y="175"/>
                    <a:pt x="11" y="175"/>
                  </a:cubicBezTo>
                  <a:cubicBezTo>
                    <a:pt x="11" y="175"/>
                    <a:pt x="11" y="175"/>
                    <a:pt x="11" y="175"/>
                  </a:cubicBezTo>
                  <a:cubicBezTo>
                    <a:pt x="11" y="175"/>
                    <a:pt x="11" y="175"/>
                    <a:pt x="11" y="175"/>
                  </a:cubicBezTo>
                  <a:cubicBezTo>
                    <a:pt x="11" y="176"/>
                    <a:pt x="11" y="176"/>
                    <a:pt x="11" y="176"/>
                  </a:cubicBezTo>
                  <a:cubicBezTo>
                    <a:pt x="11" y="176"/>
                    <a:pt x="12" y="176"/>
                    <a:pt x="12" y="176"/>
                  </a:cubicBezTo>
                  <a:cubicBezTo>
                    <a:pt x="12" y="177"/>
                    <a:pt x="12" y="177"/>
                    <a:pt x="12" y="177"/>
                  </a:cubicBezTo>
                  <a:cubicBezTo>
                    <a:pt x="12" y="177"/>
                    <a:pt x="12" y="177"/>
                    <a:pt x="12" y="177"/>
                  </a:cubicBezTo>
                  <a:cubicBezTo>
                    <a:pt x="12" y="177"/>
                    <a:pt x="12" y="177"/>
                    <a:pt x="12" y="177"/>
                  </a:cubicBezTo>
                  <a:cubicBezTo>
                    <a:pt x="12" y="177"/>
                    <a:pt x="13" y="177"/>
                    <a:pt x="13" y="177"/>
                  </a:cubicBezTo>
                  <a:cubicBezTo>
                    <a:pt x="14" y="176"/>
                    <a:pt x="14" y="176"/>
                    <a:pt x="14" y="176"/>
                  </a:cubicBezTo>
                  <a:cubicBezTo>
                    <a:pt x="14" y="176"/>
                    <a:pt x="14" y="176"/>
                    <a:pt x="14" y="176"/>
                  </a:cubicBezTo>
                  <a:cubicBezTo>
                    <a:pt x="15" y="176"/>
                    <a:pt x="15" y="176"/>
                    <a:pt x="15" y="176"/>
                  </a:cubicBezTo>
                  <a:cubicBezTo>
                    <a:pt x="15" y="176"/>
                    <a:pt x="15" y="176"/>
                    <a:pt x="15" y="176"/>
                  </a:cubicBezTo>
                  <a:cubicBezTo>
                    <a:pt x="15" y="176"/>
                    <a:pt x="15" y="176"/>
                    <a:pt x="15" y="176"/>
                  </a:cubicBezTo>
                  <a:cubicBezTo>
                    <a:pt x="15" y="176"/>
                    <a:pt x="16" y="176"/>
                    <a:pt x="16" y="176"/>
                  </a:cubicBezTo>
                  <a:cubicBezTo>
                    <a:pt x="16" y="176"/>
                    <a:pt x="16" y="176"/>
                    <a:pt x="16" y="176"/>
                  </a:cubicBezTo>
                  <a:cubicBezTo>
                    <a:pt x="17" y="176"/>
                    <a:pt x="17" y="177"/>
                    <a:pt x="17" y="177"/>
                  </a:cubicBezTo>
                  <a:cubicBezTo>
                    <a:pt x="17" y="177"/>
                    <a:pt x="17" y="177"/>
                    <a:pt x="17" y="177"/>
                  </a:cubicBezTo>
                  <a:cubicBezTo>
                    <a:pt x="18" y="177"/>
                    <a:pt x="18" y="177"/>
                    <a:pt x="18" y="177"/>
                  </a:cubicBezTo>
                  <a:cubicBezTo>
                    <a:pt x="18" y="177"/>
                    <a:pt x="17" y="177"/>
                    <a:pt x="17" y="177"/>
                  </a:cubicBezTo>
                  <a:cubicBezTo>
                    <a:pt x="17" y="178"/>
                    <a:pt x="17" y="178"/>
                    <a:pt x="17" y="178"/>
                  </a:cubicBezTo>
                  <a:cubicBezTo>
                    <a:pt x="17" y="178"/>
                    <a:pt x="17" y="178"/>
                    <a:pt x="17" y="178"/>
                  </a:cubicBezTo>
                  <a:cubicBezTo>
                    <a:pt x="17" y="179"/>
                    <a:pt x="17" y="179"/>
                    <a:pt x="17" y="179"/>
                  </a:cubicBezTo>
                  <a:cubicBezTo>
                    <a:pt x="18" y="179"/>
                    <a:pt x="18" y="179"/>
                    <a:pt x="18" y="179"/>
                  </a:cubicBezTo>
                  <a:cubicBezTo>
                    <a:pt x="18" y="180"/>
                    <a:pt x="18" y="180"/>
                    <a:pt x="18" y="179"/>
                  </a:cubicBezTo>
                  <a:cubicBezTo>
                    <a:pt x="19" y="179"/>
                    <a:pt x="19" y="179"/>
                    <a:pt x="19" y="179"/>
                  </a:cubicBezTo>
                  <a:cubicBezTo>
                    <a:pt x="19" y="179"/>
                    <a:pt x="19" y="179"/>
                    <a:pt x="19" y="179"/>
                  </a:cubicBezTo>
                  <a:cubicBezTo>
                    <a:pt x="20" y="179"/>
                    <a:pt x="20" y="179"/>
                    <a:pt x="20" y="179"/>
                  </a:cubicBezTo>
                  <a:cubicBezTo>
                    <a:pt x="20" y="179"/>
                    <a:pt x="20" y="179"/>
                    <a:pt x="20" y="179"/>
                  </a:cubicBezTo>
                  <a:cubicBezTo>
                    <a:pt x="21" y="178"/>
                    <a:pt x="21" y="178"/>
                    <a:pt x="21" y="178"/>
                  </a:cubicBezTo>
                  <a:cubicBezTo>
                    <a:pt x="21" y="178"/>
                    <a:pt x="21" y="178"/>
                    <a:pt x="21" y="178"/>
                  </a:cubicBezTo>
                  <a:cubicBezTo>
                    <a:pt x="22" y="178"/>
                    <a:pt x="22" y="178"/>
                    <a:pt x="22" y="178"/>
                  </a:cubicBezTo>
                  <a:cubicBezTo>
                    <a:pt x="22" y="178"/>
                    <a:pt x="22" y="178"/>
                    <a:pt x="22" y="178"/>
                  </a:cubicBezTo>
                  <a:cubicBezTo>
                    <a:pt x="23" y="178"/>
                    <a:pt x="23" y="178"/>
                    <a:pt x="23" y="178"/>
                  </a:cubicBezTo>
                  <a:cubicBezTo>
                    <a:pt x="23" y="178"/>
                    <a:pt x="23" y="178"/>
                    <a:pt x="23" y="178"/>
                  </a:cubicBezTo>
                  <a:cubicBezTo>
                    <a:pt x="23" y="178"/>
                    <a:pt x="24" y="178"/>
                    <a:pt x="24" y="178"/>
                  </a:cubicBezTo>
                  <a:cubicBezTo>
                    <a:pt x="24" y="178"/>
                    <a:pt x="24" y="178"/>
                    <a:pt x="24" y="178"/>
                  </a:cubicBezTo>
                  <a:cubicBezTo>
                    <a:pt x="24" y="178"/>
                    <a:pt x="24" y="178"/>
                    <a:pt x="24" y="178"/>
                  </a:cubicBezTo>
                  <a:cubicBezTo>
                    <a:pt x="25" y="178"/>
                    <a:pt x="25" y="178"/>
                    <a:pt x="25" y="178"/>
                  </a:cubicBezTo>
                  <a:cubicBezTo>
                    <a:pt x="26" y="178"/>
                    <a:pt x="26" y="178"/>
                    <a:pt x="26" y="178"/>
                  </a:cubicBezTo>
                  <a:cubicBezTo>
                    <a:pt x="26" y="178"/>
                    <a:pt x="26" y="178"/>
                    <a:pt x="26" y="179"/>
                  </a:cubicBezTo>
                  <a:cubicBezTo>
                    <a:pt x="26" y="179"/>
                    <a:pt x="26" y="179"/>
                    <a:pt x="26" y="179"/>
                  </a:cubicBezTo>
                  <a:cubicBezTo>
                    <a:pt x="26" y="179"/>
                    <a:pt x="26" y="179"/>
                    <a:pt x="27" y="179"/>
                  </a:cubicBezTo>
                  <a:cubicBezTo>
                    <a:pt x="27" y="179"/>
                    <a:pt x="27" y="179"/>
                    <a:pt x="27" y="179"/>
                  </a:cubicBezTo>
                  <a:cubicBezTo>
                    <a:pt x="27" y="179"/>
                    <a:pt x="27" y="179"/>
                    <a:pt x="27" y="180"/>
                  </a:cubicBezTo>
                  <a:cubicBezTo>
                    <a:pt x="27" y="180"/>
                    <a:pt x="27" y="180"/>
                    <a:pt x="27" y="180"/>
                  </a:cubicBezTo>
                  <a:cubicBezTo>
                    <a:pt x="28" y="180"/>
                    <a:pt x="28" y="180"/>
                    <a:pt x="28" y="180"/>
                  </a:cubicBezTo>
                  <a:cubicBezTo>
                    <a:pt x="28" y="180"/>
                    <a:pt x="28" y="181"/>
                    <a:pt x="28" y="181"/>
                  </a:cubicBezTo>
                  <a:cubicBezTo>
                    <a:pt x="28" y="181"/>
                    <a:pt x="29" y="181"/>
                    <a:pt x="29" y="180"/>
                  </a:cubicBezTo>
                  <a:cubicBezTo>
                    <a:pt x="29" y="180"/>
                    <a:pt x="29" y="180"/>
                    <a:pt x="29" y="180"/>
                  </a:cubicBezTo>
                  <a:cubicBezTo>
                    <a:pt x="29" y="180"/>
                    <a:pt x="29" y="180"/>
                    <a:pt x="29" y="180"/>
                  </a:cubicBezTo>
                  <a:cubicBezTo>
                    <a:pt x="30" y="180"/>
                    <a:pt x="30" y="181"/>
                    <a:pt x="30" y="181"/>
                  </a:cubicBezTo>
                  <a:cubicBezTo>
                    <a:pt x="30" y="182"/>
                    <a:pt x="30" y="182"/>
                    <a:pt x="30" y="182"/>
                  </a:cubicBezTo>
                  <a:cubicBezTo>
                    <a:pt x="30" y="182"/>
                    <a:pt x="29" y="182"/>
                    <a:pt x="29" y="182"/>
                  </a:cubicBezTo>
                  <a:cubicBezTo>
                    <a:pt x="29" y="182"/>
                    <a:pt x="29" y="183"/>
                    <a:pt x="29" y="183"/>
                  </a:cubicBezTo>
                  <a:cubicBezTo>
                    <a:pt x="29" y="183"/>
                    <a:pt x="29" y="183"/>
                    <a:pt x="29" y="183"/>
                  </a:cubicBezTo>
                  <a:cubicBezTo>
                    <a:pt x="29" y="183"/>
                    <a:pt x="29" y="184"/>
                    <a:pt x="29" y="184"/>
                  </a:cubicBezTo>
                  <a:cubicBezTo>
                    <a:pt x="29" y="184"/>
                    <a:pt x="29" y="184"/>
                    <a:pt x="29" y="184"/>
                  </a:cubicBezTo>
                  <a:cubicBezTo>
                    <a:pt x="29" y="184"/>
                    <a:pt x="28" y="184"/>
                    <a:pt x="29" y="184"/>
                  </a:cubicBezTo>
                  <a:cubicBezTo>
                    <a:pt x="29" y="185"/>
                    <a:pt x="29" y="185"/>
                    <a:pt x="29" y="185"/>
                  </a:cubicBezTo>
                  <a:cubicBezTo>
                    <a:pt x="30" y="186"/>
                    <a:pt x="30" y="186"/>
                    <a:pt x="30" y="186"/>
                  </a:cubicBezTo>
                  <a:cubicBezTo>
                    <a:pt x="30" y="186"/>
                    <a:pt x="30" y="186"/>
                    <a:pt x="30" y="186"/>
                  </a:cubicBezTo>
                  <a:cubicBezTo>
                    <a:pt x="30" y="186"/>
                    <a:pt x="30" y="187"/>
                    <a:pt x="30" y="187"/>
                  </a:cubicBezTo>
                  <a:cubicBezTo>
                    <a:pt x="30" y="187"/>
                    <a:pt x="30" y="187"/>
                    <a:pt x="30" y="187"/>
                  </a:cubicBezTo>
                  <a:cubicBezTo>
                    <a:pt x="30" y="188"/>
                    <a:pt x="30" y="188"/>
                    <a:pt x="30" y="188"/>
                  </a:cubicBezTo>
                  <a:cubicBezTo>
                    <a:pt x="30" y="188"/>
                    <a:pt x="29" y="188"/>
                    <a:pt x="30" y="188"/>
                  </a:cubicBezTo>
                  <a:cubicBezTo>
                    <a:pt x="30" y="188"/>
                    <a:pt x="29" y="188"/>
                    <a:pt x="29" y="188"/>
                  </a:cubicBezTo>
                  <a:cubicBezTo>
                    <a:pt x="29" y="188"/>
                    <a:pt x="29" y="188"/>
                    <a:pt x="29" y="188"/>
                  </a:cubicBezTo>
                  <a:cubicBezTo>
                    <a:pt x="29" y="188"/>
                    <a:pt x="29" y="189"/>
                    <a:pt x="29" y="189"/>
                  </a:cubicBezTo>
                  <a:cubicBezTo>
                    <a:pt x="29" y="189"/>
                    <a:pt x="29" y="189"/>
                    <a:pt x="29" y="189"/>
                  </a:cubicBezTo>
                  <a:cubicBezTo>
                    <a:pt x="29" y="189"/>
                    <a:pt x="28" y="189"/>
                    <a:pt x="28" y="189"/>
                  </a:cubicBezTo>
                  <a:cubicBezTo>
                    <a:pt x="28" y="189"/>
                    <a:pt x="28" y="190"/>
                    <a:pt x="28" y="190"/>
                  </a:cubicBezTo>
                  <a:cubicBezTo>
                    <a:pt x="28" y="190"/>
                    <a:pt x="28" y="190"/>
                    <a:pt x="28" y="190"/>
                  </a:cubicBezTo>
                  <a:cubicBezTo>
                    <a:pt x="28" y="190"/>
                    <a:pt x="28" y="190"/>
                    <a:pt x="28" y="190"/>
                  </a:cubicBezTo>
                  <a:cubicBezTo>
                    <a:pt x="29" y="191"/>
                    <a:pt x="29" y="191"/>
                    <a:pt x="29" y="191"/>
                  </a:cubicBezTo>
                  <a:cubicBezTo>
                    <a:pt x="30" y="191"/>
                    <a:pt x="30" y="191"/>
                    <a:pt x="30" y="191"/>
                  </a:cubicBezTo>
                  <a:cubicBezTo>
                    <a:pt x="30" y="191"/>
                    <a:pt x="30" y="191"/>
                    <a:pt x="30" y="191"/>
                  </a:cubicBezTo>
                  <a:cubicBezTo>
                    <a:pt x="30" y="192"/>
                    <a:pt x="30" y="192"/>
                    <a:pt x="30" y="192"/>
                  </a:cubicBezTo>
                  <a:cubicBezTo>
                    <a:pt x="31" y="192"/>
                    <a:pt x="31" y="192"/>
                    <a:pt x="31" y="192"/>
                  </a:cubicBezTo>
                  <a:cubicBezTo>
                    <a:pt x="31" y="192"/>
                    <a:pt x="32" y="192"/>
                    <a:pt x="32" y="192"/>
                  </a:cubicBezTo>
                  <a:cubicBezTo>
                    <a:pt x="32" y="192"/>
                    <a:pt x="32" y="192"/>
                    <a:pt x="31" y="192"/>
                  </a:cubicBezTo>
                  <a:cubicBezTo>
                    <a:pt x="31" y="193"/>
                    <a:pt x="31" y="193"/>
                    <a:pt x="31" y="193"/>
                  </a:cubicBezTo>
                  <a:cubicBezTo>
                    <a:pt x="31" y="193"/>
                    <a:pt x="31" y="193"/>
                    <a:pt x="31" y="194"/>
                  </a:cubicBezTo>
                  <a:cubicBezTo>
                    <a:pt x="31" y="194"/>
                    <a:pt x="31" y="194"/>
                    <a:pt x="31" y="194"/>
                  </a:cubicBezTo>
                  <a:cubicBezTo>
                    <a:pt x="31" y="194"/>
                    <a:pt x="31" y="194"/>
                    <a:pt x="31" y="194"/>
                  </a:cubicBezTo>
                  <a:cubicBezTo>
                    <a:pt x="32" y="194"/>
                    <a:pt x="32" y="194"/>
                    <a:pt x="32" y="195"/>
                  </a:cubicBezTo>
                  <a:cubicBezTo>
                    <a:pt x="32" y="195"/>
                    <a:pt x="32" y="195"/>
                    <a:pt x="32" y="195"/>
                  </a:cubicBezTo>
                  <a:cubicBezTo>
                    <a:pt x="32" y="195"/>
                    <a:pt x="32" y="196"/>
                    <a:pt x="32" y="196"/>
                  </a:cubicBezTo>
                  <a:cubicBezTo>
                    <a:pt x="32" y="196"/>
                    <a:pt x="32" y="196"/>
                    <a:pt x="32" y="196"/>
                  </a:cubicBezTo>
                  <a:cubicBezTo>
                    <a:pt x="32" y="196"/>
                    <a:pt x="33" y="197"/>
                    <a:pt x="33" y="197"/>
                  </a:cubicBezTo>
                  <a:cubicBezTo>
                    <a:pt x="33" y="197"/>
                    <a:pt x="33" y="197"/>
                    <a:pt x="33" y="197"/>
                  </a:cubicBezTo>
                  <a:cubicBezTo>
                    <a:pt x="33" y="197"/>
                    <a:pt x="33" y="197"/>
                    <a:pt x="34" y="197"/>
                  </a:cubicBezTo>
                  <a:cubicBezTo>
                    <a:pt x="34" y="198"/>
                    <a:pt x="34" y="198"/>
                    <a:pt x="34" y="198"/>
                  </a:cubicBezTo>
                  <a:cubicBezTo>
                    <a:pt x="34" y="198"/>
                    <a:pt x="34" y="198"/>
                    <a:pt x="35" y="198"/>
                  </a:cubicBezTo>
                  <a:cubicBezTo>
                    <a:pt x="35" y="198"/>
                    <a:pt x="35" y="198"/>
                    <a:pt x="35" y="198"/>
                  </a:cubicBezTo>
                  <a:cubicBezTo>
                    <a:pt x="35" y="198"/>
                    <a:pt x="35" y="198"/>
                    <a:pt x="36" y="198"/>
                  </a:cubicBezTo>
                  <a:cubicBezTo>
                    <a:pt x="36" y="198"/>
                    <a:pt x="36" y="198"/>
                    <a:pt x="36" y="198"/>
                  </a:cubicBezTo>
                  <a:cubicBezTo>
                    <a:pt x="36" y="198"/>
                    <a:pt x="36" y="198"/>
                    <a:pt x="36" y="199"/>
                  </a:cubicBezTo>
                  <a:cubicBezTo>
                    <a:pt x="37" y="199"/>
                    <a:pt x="37" y="199"/>
                    <a:pt x="37" y="199"/>
                  </a:cubicBezTo>
                  <a:cubicBezTo>
                    <a:pt x="37" y="199"/>
                    <a:pt x="37" y="199"/>
                    <a:pt x="37" y="199"/>
                  </a:cubicBezTo>
                  <a:cubicBezTo>
                    <a:pt x="37" y="199"/>
                    <a:pt x="37" y="199"/>
                    <a:pt x="37" y="199"/>
                  </a:cubicBezTo>
                  <a:cubicBezTo>
                    <a:pt x="37" y="199"/>
                    <a:pt x="37" y="199"/>
                    <a:pt x="37" y="200"/>
                  </a:cubicBezTo>
                  <a:cubicBezTo>
                    <a:pt x="37" y="200"/>
                    <a:pt x="37" y="200"/>
                    <a:pt x="37" y="200"/>
                  </a:cubicBezTo>
                  <a:cubicBezTo>
                    <a:pt x="37" y="200"/>
                    <a:pt x="37" y="201"/>
                    <a:pt x="37" y="201"/>
                  </a:cubicBezTo>
                  <a:cubicBezTo>
                    <a:pt x="36" y="201"/>
                    <a:pt x="36" y="201"/>
                    <a:pt x="36" y="201"/>
                  </a:cubicBezTo>
                  <a:cubicBezTo>
                    <a:pt x="36" y="201"/>
                    <a:pt x="36" y="202"/>
                    <a:pt x="36" y="202"/>
                  </a:cubicBezTo>
                  <a:cubicBezTo>
                    <a:pt x="36" y="202"/>
                    <a:pt x="36" y="202"/>
                    <a:pt x="36" y="202"/>
                  </a:cubicBezTo>
                  <a:cubicBezTo>
                    <a:pt x="37" y="202"/>
                    <a:pt x="37" y="202"/>
                    <a:pt x="37" y="202"/>
                  </a:cubicBezTo>
                  <a:cubicBezTo>
                    <a:pt x="37" y="202"/>
                    <a:pt x="37" y="202"/>
                    <a:pt x="37" y="202"/>
                  </a:cubicBezTo>
                  <a:cubicBezTo>
                    <a:pt x="39" y="202"/>
                    <a:pt x="39" y="202"/>
                    <a:pt x="39" y="202"/>
                  </a:cubicBezTo>
                  <a:cubicBezTo>
                    <a:pt x="39" y="202"/>
                    <a:pt x="39" y="202"/>
                    <a:pt x="39" y="202"/>
                  </a:cubicBezTo>
                  <a:cubicBezTo>
                    <a:pt x="39" y="202"/>
                    <a:pt x="39" y="202"/>
                    <a:pt x="39" y="202"/>
                  </a:cubicBezTo>
                  <a:cubicBezTo>
                    <a:pt x="39" y="202"/>
                    <a:pt x="40" y="202"/>
                    <a:pt x="40" y="202"/>
                  </a:cubicBezTo>
                  <a:cubicBezTo>
                    <a:pt x="40" y="202"/>
                    <a:pt x="40" y="202"/>
                    <a:pt x="41" y="202"/>
                  </a:cubicBezTo>
                  <a:cubicBezTo>
                    <a:pt x="41" y="202"/>
                    <a:pt x="41" y="202"/>
                    <a:pt x="41" y="203"/>
                  </a:cubicBezTo>
                  <a:cubicBezTo>
                    <a:pt x="41" y="203"/>
                    <a:pt x="41" y="203"/>
                    <a:pt x="41" y="203"/>
                  </a:cubicBezTo>
                  <a:cubicBezTo>
                    <a:pt x="42" y="203"/>
                    <a:pt x="42" y="203"/>
                    <a:pt x="42" y="203"/>
                  </a:cubicBezTo>
                  <a:cubicBezTo>
                    <a:pt x="42" y="203"/>
                    <a:pt x="42" y="203"/>
                    <a:pt x="42" y="203"/>
                  </a:cubicBezTo>
                  <a:cubicBezTo>
                    <a:pt x="41" y="204"/>
                    <a:pt x="41" y="204"/>
                    <a:pt x="41" y="204"/>
                  </a:cubicBezTo>
                  <a:cubicBezTo>
                    <a:pt x="41" y="204"/>
                    <a:pt x="41" y="204"/>
                    <a:pt x="41" y="204"/>
                  </a:cubicBezTo>
                  <a:cubicBezTo>
                    <a:pt x="41" y="204"/>
                    <a:pt x="41" y="204"/>
                    <a:pt x="42" y="204"/>
                  </a:cubicBezTo>
                  <a:cubicBezTo>
                    <a:pt x="42" y="204"/>
                    <a:pt x="42" y="204"/>
                    <a:pt x="42" y="204"/>
                  </a:cubicBezTo>
                  <a:cubicBezTo>
                    <a:pt x="43" y="204"/>
                    <a:pt x="43" y="205"/>
                    <a:pt x="43" y="205"/>
                  </a:cubicBezTo>
                  <a:cubicBezTo>
                    <a:pt x="43" y="205"/>
                    <a:pt x="43" y="205"/>
                    <a:pt x="43" y="205"/>
                  </a:cubicBezTo>
                  <a:cubicBezTo>
                    <a:pt x="43" y="205"/>
                    <a:pt x="44" y="204"/>
                    <a:pt x="44" y="204"/>
                  </a:cubicBezTo>
                  <a:cubicBezTo>
                    <a:pt x="44" y="205"/>
                    <a:pt x="44" y="205"/>
                    <a:pt x="44" y="205"/>
                  </a:cubicBezTo>
                  <a:cubicBezTo>
                    <a:pt x="44" y="205"/>
                    <a:pt x="44" y="205"/>
                    <a:pt x="44" y="205"/>
                  </a:cubicBezTo>
                  <a:cubicBezTo>
                    <a:pt x="44" y="205"/>
                    <a:pt x="44" y="206"/>
                    <a:pt x="43" y="206"/>
                  </a:cubicBezTo>
                  <a:cubicBezTo>
                    <a:pt x="42" y="206"/>
                    <a:pt x="42" y="206"/>
                    <a:pt x="42" y="206"/>
                  </a:cubicBezTo>
                  <a:cubicBezTo>
                    <a:pt x="42" y="206"/>
                    <a:pt x="42" y="206"/>
                    <a:pt x="42" y="206"/>
                  </a:cubicBezTo>
                  <a:cubicBezTo>
                    <a:pt x="42" y="207"/>
                    <a:pt x="42" y="207"/>
                    <a:pt x="42" y="207"/>
                  </a:cubicBezTo>
                  <a:cubicBezTo>
                    <a:pt x="42" y="207"/>
                    <a:pt x="41" y="207"/>
                    <a:pt x="41" y="207"/>
                  </a:cubicBezTo>
                  <a:cubicBezTo>
                    <a:pt x="40" y="208"/>
                    <a:pt x="40" y="208"/>
                    <a:pt x="40" y="208"/>
                  </a:cubicBezTo>
                  <a:cubicBezTo>
                    <a:pt x="39" y="208"/>
                    <a:pt x="39" y="208"/>
                    <a:pt x="39" y="208"/>
                  </a:cubicBezTo>
                  <a:cubicBezTo>
                    <a:pt x="38" y="208"/>
                    <a:pt x="38" y="208"/>
                    <a:pt x="38" y="208"/>
                  </a:cubicBezTo>
                  <a:cubicBezTo>
                    <a:pt x="38" y="208"/>
                    <a:pt x="37" y="208"/>
                    <a:pt x="37" y="208"/>
                  </a:cubicBezTo>
                  <a:cubicBezTo>
                    <a:pt x="37" y="208"/>
                    <a:pt x="37" y="208"/>
                    <a:pt x="37" y="208"/>
                  </a:cubicBezTo>
                  <a:cubicBezTo>
                    <a:pt x="36" y="208"/>
                    <a:pt x="36" y="208"/>
                    <a:pt x="36" y="208"/>
                  </a:cubicBezTo>
                  <a:cubicBezTo>
                    <a:pt x="36" y="208"/>
                    <a:pt x="36" y="208"/>
                    <a:pt x="36" y="208"/>
                  </a:cubicBezTo>
                  <a:cubicBezTo>
                    <a:pt x="36" y="207"/>
                    <a:pt x="36" y="207"/>
                    <a:pt x="36" y="207"/>
                  </a:cubicBezTo>
                  <a:cubicBezTo>
                    <a:pt x="36" y="207"/>
                    <a:pt x="36" y="207"/>
                    <a:pt x="36" y="207"/>
                  </a:cubicBezTo>
                  <a:cubicBezTo>
                    <a:pt x="35" y="207"/>
                    <a:pt x="35" y="207"/>
                    <a:pt x="35" y="207"/>
                  </a:cubicBezTo>
                  <a:cubicBezTo>
                    <a:pt x="35" y="207"/>
                    <a:pt x="35" y="207"/>
                    <a:pt x="35" y="207"/>
                  </a:cubicBezTo>
                  <a:cubicBezTo>
                    <a:pt x="35" y="207"/>
                    <a:pt x="34" y="207"/>
                    <a:pt x="34" y="207"/>
                  </a:cubicBezTo>
                  <a:cubicBezTo>
                    <a:pt x="33" y="207"/>
                    <a:pt x="33" y="207"/>
                    <a:pt x="33" y="207"/>
                  </a:cubicBezTo>
                  <a:cubicBezTo>
                    <a:pt x="33" y="207"/>
                    <a:pt x="33" y="207"/>
                    <a:pt x="33" y="207"/>
                  </a:cubicBezTo>
                  <a:cubicBezTo>
                    <a:pt x="33" y="208"/>
                    <a:pt x="33" y="208"/>
                    <a:pt x="33" y="208"/>
                  </a:cubicBezTo>
                  <a:cubicBezTo>
                    <a:pt x="33" y="208"/>
                    <a:pt x="33" y="208"/>
                    <a:pt x="33" y="208"/>
                  </a:cubicBezTo>
                  <a:cubicBezTo>
                    <a:pt x="32" y="208"/>
                    <a:pt x="32" y="208"/>
                    <a:pt x="32" y="208"/>
                  </a:cubicBezTo>
                  <a:cubicBezTo>
                    <a:pt x="32" y="208"/>
                    <a:pt x="32" y="209"/>
                    <a:pt x="32" y="209"/>
                  </a:cubicBezTo>
                  <a:cubicBezTo>
                    <a:pt x="32" y="209"/>
                    <a:pt x="32" y="209"/>
                    <a:pt x="32" y="209"/>
                  </a:cubicBezTo>
                  <a:cubicBezTo>
                    <a:pt x="32" y="209"/>
                    <a:pt x="32" y="209"/>
                    <a:pt x="32" y="209"/>
                  </a:cubicBezTo>
                  <a:cubicBezTo>
                    <a:pt x="32" y="209"/>
                    <a:pt x="32" y="209"/>
                    <a:pt x="32" y="209"/>
                  </a:cubicBezTo>
                  <a:cubicBezTo>
                    <a:pt x="32" y="209"/>
                    <a:pt x="32" y="209"/>
                    <a:pt x="32" y="209"/>
                  </a:cubicBezTo>
                  <a:cubicBezTo>
                    <a:pt x="33" y="209"/>
                    <a:pt x="33" y="210"/>
                    <a:pt x="33" y="210"/>
                  </a:cubicBezTo>
                  <a:cubicBezTo>
                    <a:pt x="33" y="210"/>
                    <a:pt x="33" y="210"/>
                    <a:pt x="33" y="210"/>
                  </a:cubicBezTo>
                  <a:cubicBezTo>
                    <a:pt x="33" y="210"/>
                    <a:pt x="33" y="210"/>
                    <a:pt x="33" y="210"/>
                  </a:cubicBezTo>
                  <a:cubicBezTo>
                    <a:pt x="33" y="211"/>
                    <a:pt x="33" y="211"/>
                    <a:pt x="33" y="211"/>
                  </a:cubicBezTo>
                  <a:cubicBezTo>
                    <a:pt x="34" y="211"/>
                    <a:pt x="34" y="211"/>
                    <a:pt x="34" y="211"/>
                  </a:cubicBezTo>
                  <a:cubicBezTo>
                    <a:pt x="34" y="211"/>
                    <a:pt x="34" y="211"/>
                    <a:pt x="34" y="211"/>
                  </a:cubicBezTo>
                  <a:cubicBezTo>
                    <a:pt x="35" y="211"/>
                    <a:pt x="35" y="212"/>
                    <a:pt x="34" y="212"/>
                  </a:cubicBezTo>
                  <a:cubicBezTo>
                    <a:pt x="34" y="212"/>
                    <a:pt x="34" y="212"/>
                    <a:pt x="34" y="212"/>
                  </a:cubicBezTo>
                  <a:cubicBezTo>
                    <a:pt x="34" y="212"/>
                    <a:pt x="34" y="213"/>
                    <a:pt x="34" y="213"/>
                  </a:cubicBezTo>
                  <a:cubicBezTo>
                    <a:pt x="34" y="213"/>
                    <a:pt x="34" y="213"/>
                    <a:pt x="34" y="213"/>
                  </a:cubicBezTo>
                  <a:cubicBezTo>
                    <a:pt x="34" y="213"/>
                    <a:pt x="35" y="214"/>
                    <a:pt x="35" y="214"/>
                  </a:cubicBezTo>
                  <a:cubicBezTo>
                    <a:pt x="35" y="214"/>
                    <a:pt x="35" y="214"/>
                    <a:pt x="35" y="214"/>
                  </a:cubicBezTo>
                  <a:cubicBezTo>
                    <a:pt x="35" y="214"/>
                    <a:pt x="35" y="214"/>
                    <a:pt x="35" y="214"/>
                  </a:cubicBezTo>
                  <a:cubicBezTo>
                    <a:pt x="35" y="214"/>
                    <a:pt x="35" y="214"/>
                    <a:pt x="35" y="214"/>
                  </a:cubicBezTo>
                  <a:cubicBezTo>
                    <a:pt x="35" y="214"/>
                    <a:pt x="34" y="215"/>
                    <a:pt x="35" y="215"/>
                  </a:cubicBezTo>
                  <a:cubicBezTo>
                    <a:pt x="35" y="215"/>
                    <a:pt x="35" y="215"/>
                    <a:pt x="35" y="215"/>
                  </a:cubicBezTo>
                  <a:cubicBezTo>
                    <a:pt x="35" y="215"/>
                    <a:pt x="35" y="216"/>
                    <a:pt x="35" y="216"/>
                  </a:cubicBezTo>
                  <a:cubicBezTo>
                    <a:pt x="35" y="216"/>
                    <a:pt x="35" y="216"/>
                    <a:pt x="35" y="216"/>
                  </a:cubicBezTo>
                  <a:cubicBezTo>
                    <a:pt x="34" y="216"/>
                    <a:pt x="35" y="216"/>
                    <a:pt x="35" y="216"/>
                  </a:cubicBezTo>
                  <a:cubicBezTo>
                    <a:pt x="35" y="217"/>
                    <a:pt x="35" y="217"/>
                    <a:pt x="35" y="217"/>
                  </a:cubicBezTo>
                  <a:cubicBezTo>
                    <a:pt x="35" y="217"/>
                    <a:pt x="35" y="217"/>
                    <a:pt x="35" y="217"/>
                  </a:cubicBezTo>
                  <a:cubicBezTo>
                    <a:pt x="35" y="217"/>
                    <a:pt x="35" y="217"/>
                    <a:pt x="35" y="217"/>
                  </a:cubicBezTo>
                  <a:cubicBezTo>
                    <a:pt x="35" y="217"/>
                    <a:pt x="35" y="217"/>
                    <a:pt x="36" y="218"/>
                  </a:cubicBezTo>
                  <a:cubicBezTo>
                    <a:pt x="36" y="218"/>
                    <a:pt x="36" y="218"/>
                    <a:pt x="36" y="218"/>
                  </a:cubicBezTo>
                  <a:cubicBezTo>
                    <a:pt x="36" y="218"/>
                    <a:pt x="36" y="218"/>
                    <a:pt x="36" y="218"/>
                  </a:cubicBezTo>
                  <a:cubicBezTo>
                    <a:pt x="36" y="218"/>
                    <a:pt x="36" y="218"/>
                    <a:pt x="36" y="218"/>
                  </a:cubicBezTo>
                  <a:cubicBezTo>
                    <a:pt x="36" y="218"/>
                    <a:pt x="36" y="218"/>
                    <a:pt x="36" y="218"/>
                  </a:cubicBezTo>
                  <a:cubicBezTo>
                    <a:pt x="36" y="218"/>
                    <a:pt x="36" y="219"/>
                    <a:pt x="36" y="219"/>
                  </a:cubicBezTo>
                  <a:cubicBezTo>
                    <a:pt x="37" y="219"/>
                    <a:pt x="37" y="219"/>
                    <a:pt x="37" y="219"/>
                  </a:cubicBezTo>
                  <a:cubicBezTo>
                    <a:pt x="37" y="219"/>
                    <a:pt x="37" y="219"/>
                    <a:pt x="37" y="219"/>
                  </a:cubicBezTo>
                  <a:cubicBezTo>
                    <a:pt x="37" y="219"/>
                    <a:pt x="37" y="219"/>
                    <a:pt x="37" y="219"/>
                  </a:cubicBezTo>
                  <a:cubicBezTo>
                    <a:pt x="37" y="219"/>
                    <a:pt x="37" y="219"/>
                    <a:pt x="38" y="219"/>
                  </a:cubicBezTo>
                  <a:cubicBezTo>
                    <a:pt x="38" y="219"/>
                    <a:pt x="38" y="219"/>
                    <a:pt x="38" y="219"/>
                  </a:cubicBezTo>
                  <a:cubicBezTo>
                    <a:pt x="38" y="219"/>
                    <a:pt x="39" y="219"/>
                    <a:pt x="39" y="219"/>
                  </a:cubicBezTo>
                  <a:cubicBezTo>
                    <a:pt x="39" y="219"/>
                    <a:pt x="39" y="219"/>
                    <a:pt x="40" y="219"/>
                  </a:cubicBezTo>
                  <a:cubicBezTo>
                    <a:pt x="40" y="219"/>
                    <a:pt x="40" y="219"/>
                    <a:pt x="40" y="219"/>
                  </a:cubicBezTo>
                  <a:cubicBezTo>
                    <a:pt x="40" y="219"/>
                    <a:pt x="40" y="219"/>
                    <a:pt x="40" y="218"/>
                  </a:cubicBezTo>
                  <a:cubicBezTo>
                    <a:pt x="40" y="218"/>
                    <a:pt x="40" y="218"/>
                    <a:pt x="40" y="218"/>
                  </a:cubicBezTo>
                  <a:cubicBezTo>
                    <a:pt x="40" y="217"/>
                    <a:pt x="41" y="217"/>
                    <a:pt x="41" y="217"/>
                  </a:cubicBezTo>
                  <a:cubicBezTo>
                    <a:pt x="41" y="217"/>
                    <a:pt x="41" y="217"/>
                    <a:pt x="41" y="217"/>
                  </a:cubicBezTo>
                  <a:cubicBezTo>
                    <a:pt x="41" y="217"/>
                    <a:pt x="41" y="217"/>
                    <a:pt x="41" y="217"/>
                  </a:cubicBezTo>
                  <a:cubicBezTo>
                    <a:pt x="41" y="216"/>
                    <a:pt x="41" y="216"/>
                    <a:pt x="41" y="216"/>
                  </a:cubicBezTo>
                  <a:cubicBezTo>
                    <a:pt x="42" y="216"/>
                    <a:pt x="42" y="216"/>
                    <a:pt x="42" y="216"/>
                  </a:cubicBezTo>
                  <a:cubicBezTo>
                    <a:pt x="42" y="216"/>
                    <a:pt x="42" y="216"/>
                    <a:pt x="42" y="217"/>
                  </a:cubicBezTo>
                  <a:cubicBezTo>
                    <a:pt x="43" y="217"/>
                    <a:pt x="43" y="217"/>
                    <a:pt x="43" y="217"/>
                  </a:cubicBezTo>
                  <a:cubicBezTo>
                    <a:pt x="43" y="217"/>
                    <a:pt x="43" y="217"/>
                    <a:pt x="44" y="217"/>
                  </a:cubicBezTo>
                  <a:cubicBezTo>
                    <a:pt x="44" y="217"/>
                    <a:pt x="44" y="217"/>
                    <a:pt x="44" y="217"/>
                  </a:cubicBezTo>
                  <a:cubicBezTo>
                    <a:pt x="44" y="217"/>
                    <a:pt x="44" y="217"/>
                    <a:pt x="45" y="217"/>
                  </a:cubicBezTo>
                  <a:cubicBezTo>
                    <a:pt x="45" y="217"/>
                    <a:pt x="45" y="217"/>
                    <a:pt x="45" y="217"/>
                  </a:cubicBezTo>
                  <a:cubicBezTo>
                    <a:pt x="45" y="217"/>
                    <a:pt x="45" y="217"/>
                    <a:pt x="46" y="217"/>
                  </a:cubicBezTo>
                  <a:cubicBezTo>
                    <a:pt x="46" y="217"/>
                    <a:pt x="46" y="217"/>
                    <a:pt x="46" y="217"/>
                  </a:cubicBezTo>
                  <a:cubicBezTo>
                    <a:pt x="46" y="216"/>
                    <a:pt x="46" y="216"/>
                    <a:pt x="47" y="216"/>
                  </a:cubicBezTo>
                  <a:cubicBezTo>
                    <a:pt x="47" y="216"/>
                    <a:pt x="47" y="216"/>
                    <a:pt x="47" y="216"/>
                  </a:cubicBezTo>
                  <a:cubicBezTo>
                    <a:pt x="47" y="216"/>
                    <a:pt x="47" y="216"/>
                    <a:pt x="47" y="216"/>
                  </a:cubicBezTo>
                  <a:cubicBezTo>
                    <a:pt x="47" y="216"/>
                    <a:pt x="47" y="216"/>
                    <a:pt x="47" y="216"/>
                  </a:cubicBezTo>
                  <a:cubicBezTo>
                    <a:pt x="48" y="216"/>
                    <a:pt x="48" y="216"/>
                    <a:pt x="48" y="216"/>
                  </a:cubicBezTo>
                  <a:cubicBezTo>
                    <a:pt x="48" y="216"/>
                    <a:pt x="48" y="216"/>
                    <a:pt x="49" y="216"/>
                  </a:cubicBezTo>
                  <a:cubicBezTo>
                    <a:pt x="49" y="216"/>
                    <a:pt x="49" y="216"/>
                    <a:pt x="49" y="216"/>
                  </a:cubicBezTo>
                  <a:cubicBezTo>
                    <a:pt x="49" y="216"/>
                    <a:pt x="49" y="216"/>
                    <a:pt x="49" y="216"/>
                  </a:cubicBezTo>
                  <a:cubicBezTo>
                    <a:pt x="50" y="216"/>
                    <a:pt x="50" y="216"/>
                    <a:pt x="50" y="216"/>
                  </a:cubicBezTo>
                  <a:cubicBezTo>
                    <a:pt x="50" y="216"/>
                    <a:pt x="50" y="217"/>
                    <a:pt x="50" y="216"/>
                  </a:cubicBezTo>
                  <a:cubicBezTo>
                    <a:pt x="50" y="216"/>
                    <a:pt x="51" y="216"/>
                    <a:pt x="51" y="216"/>
                  </a:cubicBezTo>
                  <a:cubicBezTo>
                    <a:pt x="51" y="216"/>
                    <a:pt x="51" y="216"/>
                    <a:pt x="51" y="216"/>
                  </a:cubicBezTo>
                  <a:cubicBezTo>
                    <a:pt x="52" y="216"/>
                    <a:pt x="52" y="216"/>
                    <a:pt x="52" y="216"/>
                  </a:cubicBezTo>
                  <a:cubicBezTo>
                    <a:pt x="52" y="216"/>
                    <a:pt x="52" y="216"/>
                    <a:pt x="52" y="216"/>
                  </a:cubicBezTo>
                  <a:cubicBezTo>
                    <a:pt x="52" y="216"/>
                    <a:pt x="53" y="216"/>
                    <a:pt x="53" y="216"/>
                  </a:cubicBezTo>
                  <a:cubicBezTo>
                    <a:pt x="53" y="216"/>
                    <a:pt x="53" y="216"/>
                    <a:pt x="53" y="216"/>
                  </a:cubicBezTo>
                  <a:cubicBezTo>
                    <a:pt x="53" y="217"/>
                    <a:pt x="53" y="217"/>
                    <a:pt x="53" y="217"/>
                  </a:cubicBezTo>
                  <a:cubicBezTo>
                    <a:pt x="54" y="218"/>
                    <a:pt x="54" y="218"/>
                    <a:pt x="54" y="218"/>
                  </a:cubicBezTo>
                  <a:cubicBezTo>
                    <a:pt x="55" y="218"/>
                    <a:pt x="55" y="218"/>
                    <a:pt x="54" y="219"/>
                  </a:cubicBezTo>
                  <a:cubicBezTo>
                    <a:pt x="54" y="219"/>
                    <a:pt x="54" y="219"/>
                    <a:pt x="54" y="219"/>
                  </a:cubicBezTo>
                  <a:cubicBezTo>
                    <a:pt x="54" y="219"/>
                    <a:pt x="54" y="219"/>
                    <a:pt x="54" y="219"/>
                  </a:cubicBezTo>
                  <a:cubicBezTo>
                    <a:pt x="55" y="221"/>
                    <a:pt x="55" y="221"/>
                    <a:pt x="55" y="221"/>
                  </a:cubicBezTo>
                  <a:cubicBezTo>
                    <a:pt x="55" y="221"/>
                    <a:pt x="56" y="221"/>
                    <a:pt x="56" y="221"/>
                  </a:cubicBezTo>
                  <a:cubicBezTo>
                    <a:pt x="56" y="221"/>
                    <a:pt x="56" y="221"/>
                    <a:pt x="56" y="221"/>
                  </a:cubicBezTo>
                  <a:cubicBezTo>
                    <a:pt x="57" y="221"/>
                    <a:pt x="57" y="221"/>
                    <a:pt x="57" y="221"/>
                  </a:cubicBezTo>
                  <a:cubicBezTo>
                    <a:pt x="57" y="221"/>
                    <a:pt x="57" y="222"/>
                    <a:pt x="57" y="222"/>
                  </a:cubicBezTo>
                  <a:cubicBezTo>
                    <a:pt x="57" y="222"/>
                    <a:pt x="57" y="222"/>
                    <a:pt x="57" y="222"/>
                  </a:cubicBezTo>
                  <a:cubicBezTo>
                    <a:pt x="57" y="223"/>
                    <a:pt x="57" y="223"/>
                    <a:pt x="57" y="223"/>
                  </a:cubicBezTo>
                  <a:cubicBezTo>
                    <a:pt x="56" y="223"/>
                    <a:pt x="56" y="223"/>
                    <a:pt x="56" y="223"/>
                  </a:cubicBezTo>
                  <a:cubicBezTo>
                    <a:pt x="56" y="223"/>
                    <a:pt x="56" y="223"/>
                    <a:pt x="56" y="223"/>
                  </a:cubicBezTo>
                  <a:cubicBezTo>
                    <a:pt x="55" y="223"/>
                    <a:pt x="55" y="223"/>
                    <a:pt x="55" y="223"/>
                  </a:cubicBezTo>
                  <a:cubicBezTo>
                    <a:pt x="55" y="223"/>
                    <a:pt x="55" y="223"/>
                    <a:pt x="55" y="224"/>
                  </a:cubicBezTo>
                  <a:cubicBezTo>
                    <a:pt x="56" y="225"/>
                    <a:pt x="56" y="225"/>
                    <a:pt x="56" y="225"/>
                  </a:cubicBezTo>
                  <a:cubicBezTo>
                    <a:pt x="56" y="225"/>
                    <a:pt x="56" y="225"/>
                    <a:pt x="56" y="225"/>
                  </a:cubicBezTo>
                  <a:cubicBezTo>
                    <a:pt x="55" y="226"/>
                    <a:pt x="55" y="226"/>
                    <a:pt x="55" y="226"/>
                  </a:cubicBezTo>
                  <a:cubicBezTo>
                    <a:pt x="55" y="226"/>
                    <a:pt x="55" y="226"/>
                    <a:pt x="56" y="226"/>
                  </a:cubicBezTo>
                  <a:cubicBezTo>
                    <a:pt x="56" y="226"/>
                    <a:pt x="56" y="226"/>
                    <a:pt x="56" y="226"/>
                  </a:cubicBezTo>
                  <a:cubicBezTo>
                    <a:pt x="56" y="227"/>
                    <a:pt x="56" y="227"/>
                    <a:pt x="56" y="227"/>
                  </a:cubicBezTo>
                  <a:cubicBezTo>
                    <a:pt x="56" y="227"/>
                    <a:pt x="56" y="227"/>
                    <a:pt x="56" y="227"/>
                  </a:cubicBezTo>
                  <a:cubicBezTo>
                    <a:pt x="55" y="227"/>
                    <a:pt x="55" y="227"/>
                    <a:pt x="56" y="228"/>
                  </a:cubicBezTo>
                  <a:cubicBezTo>
                    <a:pt x="56" y="228"/>
                    <a:pt x="56" y="228"/>
                    <a:pt x="56" y="228"/>
                  </a:cubicBezTo>
                  <a:cubicBezTo>
                    <a:pt x="56" y="228"/>
                    <a:pt x="56" y="228"/>
                    <a:pt x="56" y="228"/>
                  </a:cubicBezTo>
                  <a:cubicBezTo>
                    <a:pt x="56" y="228"/>
                    <a:pt x="56" y="228"/>
                    <a:pt x="56" y="228"/>
                  </a:cubicBezTo>
                  <a:cubicBezTo>
                    <a:pt x="57" y="228"/>
                    <a:pt x="57" y="228"/>
                    <a:pt x="57" y="228"/>
                  </a:cubicBezTo>
                  <a:cubicBezTo>
                    <a:pt x="58" y="228"/>
                    <a:pt x="58" y="228"/>
                    <a:pt x="58" y="228"/>
                  </a:cubicBezTo>
                  <a:cubicBezTo>
                    <a:pt x="58" y="228"/>
                    <a:pt x="59" y="228"/>
                    <a:pt x="59" y="228"/>
                  </a:cubicBezTo>
                  <a:cubicBezTo>
                    <a:pt x="59" y="228"/>
                    <a:pt x="59" y="228"/>
                    <a:pt x="59" y="228"/>
                  </a:cubicBezTo>
                  <a:cubicBezTo>
                    <a:pt x="59" y="228"/>
                    <a:pt x="59" y="229"/>
                    <a:pt x="59" y="229"/>
                  </a:cubicBezTo>
                  <a:cubicBezTo>
                    <a:pt x="60" y="229"/>
                    <a:pt x="60" y="229"/>
                    <a:pt x="60" y="229"/>
                  </a:cubicBezTo>
                  <a:cubicBezTo>
                    <a:pt x="60" y="229"/>
                    <a:pt x="60" y="229"/>
                    <a:pt x="61" y="229"/>
                  </a:cubicBezTo>
                  <a:cubicBezTo>
                    <a:pt x="61" y="228"/>
                    <a:pt x="61" y="228"/>
                    <a:pt x="61" y="228"/>
                  </a:cubicBezTo>
                  <a:cubicBezTo>
                    <a:pt x="61" y="228"/>
                    <a:pt x="61" y="228"/>
                    <a:pt x="61" y="228"/>
                  </a:cubicBezTo>
                  <a:cubicBezTo>
                    <a:pt x="62" y="228"/>
                    <a:pt x="62" y="228"/>
                    <a:pt x="62" y="228"/>
                  </a:cubicBezTo>
                  <a:cubicBezTo>
                    <a:pt x="62" y="228"/>
                    <a:pt x="62" y="228"/>
                    <a:pt x="62" y="228"/>
                  </a:cubicBezTo>
                  <a:cubicBezTo>
                    <a:pt x="63" y="228"/>
                    <a:pt x="63" y="228"/>
                    <a:pt x="63" y="228"/>
                  </a:cubicBezTo>
                  <a:cubicBezTo>
                    <a:pt x="63" y="229"/>
                    <a:pt x="63" y="229"/>
                    <a:pt x="63" y="229"/>
                  </a:cubicBezTo>
                  <a:cubicBezTo>
                    <a:pt x="63" y="230"/>
                    <a:pt x="63" y="230"/>
                    <a:pt x="63" y="230"/>
                  </a:cubicBezTo>
                  <a:cubicBezTo>
                    <a:pt x="63" y="230"/>
                    <a:pt x="63" y="230"/>
                    <a:pt x="63" y="230"/>
                  </a:cubicBezTo>
                  <a:cubicBezTo>
                    <a:pt x="64" y="230"/>
                    <a:pt x="64" y="230"/>
                    <a:pt x="64" y="230"/>
                  </a:cubicBezTo>
                  <a:cubicBezTo>
                    <a:pt x="64" y="230"/>
                    <a:pt x="64" y="230"/>
                    <a:pt x="65" y="230"/>
                  </a:cubicBezTo>
                  <a:cubicBezTo>
                    <a:pt x="65" y="230"/>
                    <a:pt x="65" y="230"/>
                    <a:pt x="65" y="230"/>
                  </a:cubicBezTo>
                  <a:cubicBezTo>
                    <a:pt x="65" y="230"/>
                    <a:pt x="65" y="230"/>
                    <a:pt x="65" y="230"/>
                  </a:cubicBezTo>
                  <a:cubicBezTo>
                    <a:pt x="64" y="231"/>
                    <a:pt x="64" y="231"/>
                    <a:pt x="64" y="231"/>
                  </a:cubicBezTo>
                  <a:cubicBezTo>
                    <a:pt x="64" y="231"/>
                    <a:pt x="64" y="231"/>
                    <a:pt x="64" y="231"/>
                  </a:cubicBezTo>
                  <a:cubicBezTo>
                    <a:pt x="65" y="231"/>
                    <a:pt x="65" y="231"/>
                    <a:pt x="65" y="232"/>
                  </a:cubicBezTo>
                  <a:cubicBezTo>
                    <a:pt x="65" y="232"/>
                    <a:pt x="65" y="232"/>
                    <a:pt x="65" y="232"/>
                  </a:cubicBezTo>
                  <a:cubicBezTo>
                    <a:pt x="65" y="232"/>
                    <a:pt x="65" y="232"/>
                    <a:pt x="65" y="232"/>
                  </a:cubicBezTo>
                  <a:cubicBezTo>
                    <a:pt x="65" y="233"/>
                    <a:pt x="65" y="233"/>
                    <a:pt x="65" y="233"/>
                  </a:cubicBezTo>
                  <a:cubicBezTo>
                    <a:pt x="65" y="233"/>
                    <a:pt x="66" y="233"/>
                    <a:pt x="66" y="233"/>
                  </a:cubicBezTo>
                  <a:cubicBezTo>
                    <a:pt x="66" y="233"/>
                    <a:pt x="66" y="233"/>
                    <a:pt x="66" y="233"/>
                  </a:cubicBezTo>
                  <a:cubicBezTo>
                    <a:pt x="66" y="234"/>
                    <a:pt x="65" y="234"/>
                    <a:pt x="65" y="234"/>
                  </a:cubicBezTo>
                  <a:cubicBezTo>
                    <a:pt x="65" y="234"/>
                    <a:pt x="65" y="234"/>
                    <a:pt x="65" y="234"/>
                  </a:cubicBezTo>
                  <a:cubicBezTo>
                    <a:pt x="65" y="235"/>
                    <a:pt x="65" y="235"/>
                    <a:pt x="65" y="235"/>
                  </a:cubicBezTo>
                  <a:cubicBezTo>
                    <a:pt x="65" y="235"/>
                    <a:pt x="65" y="235"/>
                    <a:pt x="65" y="235"/>
                  </a:cubicBezTo>
                  <a:cubicBezTo>
                    <a:pt x="65" y="235"/>
                    <a:pt x="65" y="235"/>
                    <a:pt x="65" y="235"/>
                  </a:cubicBezTo>
                  <a:cubicBezTo>
                    <a:pt x="65" y="236"/>
                    <a:pt x="66" y="236"/>
                    <a:pt x="66" y="236"/>
                  </a:cubicBezTo>
                  <a:cubicBezTo>
                    <a:pt x="66" y="236"/>
                    <a:pt x="66" y="237"/>
                    <a:pt x="66" y="237"/>
                  </a:cubicBezTo>
                  <a:cubicBezTo>
                    <a:pt x="66" y="237"/>
                    <a:pt x="66" y="237"/>
                    <a:pt x="66" y="237"/>
                  </a:cubicBezTo>
                  <a:cubicBezTo>
                    <a:pt x="67" y="238"/>
                    <a:pt x="67" y="238"/>
                    <a:pt x="67" y="238"/>
                  </a:cubicBezTo>
                  <a:cubicBezTo>
                    <a:pt x="67" y="238"/>
                    <a:pt x="67" y="238"/>
                    <a:pt x="67" y="238"/>
                  </a:cubicBezTo>
                  <a:cubicBezTo>
                    <a:pt x="67" y="238"/>
                    <a:pt x="68" y="238"/>
                    <a:pt x="68" y="238"/>
                  </a:cubicBezTo>
                  <a:cubicBezTo>
                    <a:pt x="68" y="238"/>
                    <a:pt x="68" y="238"/>
                    <a:pt x="68" y="238"/>
                  </a:cubicBezTo>
                  <a:cubicBezTo>
                    <a:pt x="68" y="237"/>
                    <a:pt x="69" y="237"/>
                    <a:pt x="69" y="237"/>
                  </a:cubicBezTo>
                  <a:cubicBezTo>
                    <a:pt x="69" y="237"/>
                    <a:pt x="69" y="237"/>
                    <a:pt x="69" y="237"/>
                  </a:cubicBezTo>
                  <a:cubicBezTo>
                    <a:pt x="69" y="237"/>
                    <a:pt x="70" y="237"/>
                    <a:pt x="70" y="237"/>
                  </a:cubicBezTo>
                  <a:cubicBezTo>
                    <a:pt x="70" y="237"/>
                    <a:pt x="70" y="237"/>
                    <a:pt x="70" y="237"/>
                  </a:cubicBezTo>
                  <a:cubicBezTo>
                    <a:pt x="70" y="237"/>
                    <a:pt x="71" y="237"/>
                    <a:pt x="71" y="237"/>
                  </a:cubicBezTo>
                  <a:cubicBezTo>
                    <a:pt x="71" y="237"/>
                    <a:pt x="71" y="237"/>
                    <a:pt x="71" y="237"/>
                  </a:cubicBezTo>
                  <a:cubicBezTo>
                    <a:pt x="71" y="237"/>
                    <a:pt x="72" y="238"/>
                    <a:pt x="72" y="238"/>
                  </a:cubicBezTo>
                  <a:cubicBezTo>
                    <a:pt x="72" y="238"/>
                    <a:pt x="72" y="238"/>
                    <a:pt x="72" y="238"/>
                  </a:cubicBezTo>
                  <a:cubicBezTo>
                    <a:pt x="72" y="238"/>
                    <a:pt x="72" y="239"/>
                    <a:pt x="72" y="239"/>
                  </a:cubicBezTo>
                  <a:cubicBezTo>
                    <a:pt x="73" y="239"/>
                    <a:pt x="73" y="239"/>
                    <a:pt x="73" y="239"/>
                  </a:cubicBezTo>
                  <a:cubicBezTo>
                    <a:pt x="73" y="238"/>
                    <a:pt x="73" y="238"/>
                    <a:pt x="74" y="238"/>
                  </a:cubicBezTo>
                  <a:cubicBezTo>
                    <a:pt x="74" y="238"/>
                    <a:pt x="74" y="238"/>
                    <a:pt x="74" y="238"/>
                  </a:cubicBezTo>
                  <a:cubicBezTo>
                    <a:pt x="74" y="238"/>
                    <a:pt x="74" y="239"/>
                    <a:pt x="74" y="239"/>
                  </a:cubicBezTo>
                  <a:cubicBezTo>
                    <a:pt x="74" y="239"/>
                    <a:pt x="74" y="239"/>
                    <a:pt x="74" y="239"/>
                  </a:cubicBezTo>
                  <a:cubicBezTo>
                    <a:pt x="74" y="239"/>
                    <a:pt x="75" y="239"/>
                    <a:pt x="75" y="239"/>
                  </a:cubicBezTo>
                  <a:cubicBezTo>
                    <a:pt x="75" y="239"/>
                    <a:pt x="75" y="239"/>
                    <a:pt x="75" y="239"/>
                  </a:cubicBezTo>
                  <a:cubicBezTo>
                    <a:pt x="75" y="239"/>
                    <a:pt x="75" y="239"/>
                    <a:pt x="75" y="239"/>
                  </a:cubicBezTo>
                  <a:cubicBezTo>
                    <a:pt x="75" y="239"/>
                    <a:pt x="75" y="239"/>
                    <a:pt x="75" y="239"/>
                  </a:cubicBezTo>
                  <a:cubicBezTo>
                    <a:pt x="76" y="239"/>
                    <a:pt x="76" y="239"/>
                    <a:pt x="76" y="239"/>
                  </a:cubicBezTo>
                  <a:cubicBezTo>
                    <a:pt x="77" y="238"/>
                    <a:pt x="77" y="238"/>
                    <a:pt x="77" y="238"/>
                  </a:cubicBezTo>
                  <a:cubicBezTo>
                    <a:pt x="77" y="238"/>
                    <a:pt x="77" y="238"/>
                    <a:pt x="77" y="238"/>
                  </a:cubicBezTo>
                  <a:cubicBezTo>
                    <a:pt x="78" y="238"/>
                    <a:pt x="78" y="238"/>
                    <a:pt x="78" y="238"/>
                  </a:cubicBezTo>
                  <a:cubicBezTo>
                    <a:pt x="78" y="238"/>
                    <a:pt x="78" y="238"/>
                    <a:pt x="79" y="238"/>
                  </a:cubicBezTo>
                  <a:cubicBezTo>
                    <a:pt x="79" y="238"/>
                    <a:pt x="79" y="238"/>
                    <a:pt x="79" y="238"/>
                  </a:cubicBezTo>
                  <a:cubicBezTo>
                    <a:pt x="79" y="238"/>
                    <a:pt x="79" y="238"/>
                    <a:pt x="80" y="238"/>
                  </a:cubicBezTo>
                  <a:cubicBezTo>
                    <a:pt x="80" y="238"/>
                    <a:pt x="80" y="238"/>
                    <a:pt x="80" y="238"/>
                  </a:cubicBezTo>
                  <a:cubicBezTo>
                    <a:pt x="80" y="238"/>
                    <a:pt x="80" y="237"/>
                    <a:pt x="80" y="237"/>
                  </a:cubicBezTo>
                  <a:cubicBezTo>
                    <a:pt x="80" y="237"/>
                    <a:pt x="81" y="237"/>
                    <a:pt x="81" y="237"/>
                  </a:cubicBezTo>
                  <a:cubicBezTo>
                    <a:pt x="81" y="237"/>
                    <a:pt x="81" y="237"/>
                    <a:pt x="81" y="237"/>
                  </a:cubicBezTo>
                  <a:cubicBezTo>
                    <a:pt x="81" y="237"/>
                    <a:pt x="82" y="237"/>
                    <a:pt x="82" y="237"/>
                  </a:cubicBezTo>
                  <a:cubicBezTo>
                    <a:pt x="82" y="237"/>
                    <a:pt x="82" y="237"/>
                    <a:pt x="82" y="237"/>
                  </a:cubicBezTo>
                  <a:cubicBezTo>
                    <a:pt x="82" y="237"/>
                    <a:pt x="81" y="238"/>
                    <a:pt x="81" y="238"/>
                  </a:cubicBezTo>
                  <a:cubicBezTo>
                    <a:pt x="81" y="238"/>
                    <a:pt x="81" y="238"/>
                    <a:pt x="81" y="238"/>
                  </a:cubicBezTo>
                  <a:cubicBezTo>
                    <a:pt x="82" y="238"/>
                    <a:pt x="82" y="238"/>
                    <a:pt x="82" y="238"/>
                  </a:cubicBezTo>
                  <a:cubicBezTo>
                    <a:pt x="82" y="238"/>
                    <a:pt x="82" y="238"/>
                    <a:pt x="82" y="238"/>
                  </a:cubicBezTo>
                  <a:cubicBezTo>
                    <a:pt x="83" y="238"/>
                    <a:pt x="83" y="239"/>
                    <a:pt x="83" y="239"/>
                  </a:cubicBezTo>
                  <a:cubicBezTo>
                    <a:pt x="83" y="239"/>
                    <a:pt x="83" y="239"/>
                    <a:pt x="83" y="239"/>
                  </a:cubicBezTo>
                  <a:cubicBezTo>
                    <a:pt x="83" y="239"/>
                    <a:pt x="83" y="240"/>
                    <a:pt x="83" y="240"/>
                  </a:cubicBezTo>
                  <a:cubicBezTo>
                    <a:pt x="84" y="240"/>
                    <a:pt x="84" y="240"/>
                    <a:pt x="84" y="240"/>
                  </a:cubicBezTo>
                  <a:cubicBezTo>
                    <a:pt x="84" y="241"/>
                    <a:pt x="84" y="241"/>
                    <a:pt x="84" y="241"/>
                  </a:cubicBezTo>
                  <a:cubicBezTo>
                    <a:pt x="85" y="241"/>
                    <a:pt x="85" y="241"/>
                    <a:pt x="85" y="241"/>
                  </a:cubicBezTo>
                  <a:cubicBezTo>
                    <a:pt x="85" y="241"/>
                    <a:pt x="85" y="241"/>
                    <a:pt x="85" y="241"/>
                  </a:cubicBezTo>
                  <a:cubicBezTo>
                    <a:pt x="86" y="242"/>
                    <a:pt x="86" y="242"/>
                    <a:pt x="86" y="242"/>
                  </a:cubicBezTo>
                  <a:cubicBezTo>
                    <a:pt x="86" y="242"/>
                    <a:pt x="86" y="242"/>
                    <a:pt x="86" y="242"/>
                  </a:cubicBezTo>
                  <a:cubicBezTo>
                    <a:pt x="87" y="242"/>
                    <a:pt x="87" y="242"/>
                    <a:pt x="87" y="242"/>
                  </a:cubicBezTo>
                  <a:cubicBezTo>
                    <a:pt x="87" y="242"/>
                    <a:pt x="87" y="242"/>
                    <a:pt x="87" y="242"/>
                  </a:cubicBezTo>
                  <a:cubicBezTo>
                    <a:pt x="87" y="241"/>
                    <a:pt x="87" y="241"/>
                    <a:pt x="87" y="241"/>
                  </a:cubicBezTo>
                  <a:cubicBezTo>
                    <a:pt x="87" y="241"/>
                    <a:pt x="87" y="241"/>
                    <a:pt x="88" y="241"/>
                  </a:cubicBezTo>
                  <a:cubicBezTo>
                    <a:pt x="88" y="241"/>
                    <a:pt x="88" y="241"/>
                    <a:pt x="88" y="241"/>
                  </a:cubicBezTo>
                  <a:cubicBezTo>
                    <a:pt x="88" y="241"/>
                    <a:pt x="88" y="241"/>
                    <a:pt x="89" y="241"/>
                  </a:cubicBezTo>
                  <a:cubicBezTo>
                    <a:pt x="89" y="241"/>
                    <a:pt x="89" y="241"/>
                    <a:pt x="89" y="241"/>
                  </a:cubicBezTo>
                  <a:cubicBezTo>
                    <a:pt x="89" y="241"/>
                    <a:pt x="89" y="241"/>
                    <a:pt x="89" y="241"/>
                  </a:cubicBezTo>
                  <a:cubicBezTo>
                    <a:pt x="89" y="241"/>
                    <a:pt x="90" y="241"/>
                    <a:pt x="90" y="242"/>
                  </a:cubicBezTo>
                  <a:cubicBezTo>
                    <a:pt x="90" y="242"/>
                    <a:pt x="90" y="242"/>
                    <a:pt x="90" y="242"/>
                  </a:cubicBezTo>
                  <a:cubicBezTo>
                    <a:pt x="91" y="242"/>
                    <a:pt x="91" y="242"/>
                    <a:pt x="91" y="242"/>
                  </a:cubicBezTo>
                  <a:cubicBezTo>
                    <a:pt x="91" y="241"/>
                    <a:pt x="91" y="242"/>
                    <a:pt x="91" y="242"/>
                  </a:cubicBezTo>
                  <a:cubicBezTo>
                    <a:pt x="91" y="242"/>
                    <a:pt x="91" y="242"/>
                    <a:pt x="92" y="242"/>
                  </a:cubicBezTo>
                  <a:cubicBezTo>
                    <a:pt x="92" y="242"/>
                    <a:pt x="92" y="242"/>
                    <a:pt x="92" y="242"/>
                  </a:cubicBezTo>
                  <a:cubicBezTo>
                    <a:pt x="92" y="243"/>
                    <a:pt x="92" y="243"/>
                    <a:pt x="92" y="243"/>
                  </a:cubicBezTo>
                  <a:cubicBezTo>
                    <a:pt x="93" y="243"/>
                    <a:pt x="93" y="243"/>
                    <a:pt x="93" y="243"/>
                  </a:cubicBezTo>
                  <a:cubicBezTo>
                    <a:pt x="93" y="243"/>
                    <a:pt x="93" y="243"/>
                    <a:pt x="93" y="243"/>
                  </a:cubicBezTo>
                  <a:cubicBezTo>
                    <a:pt x="93" y="243"/>
                    <a:pt x="93" y="243"/>
                    <a:pt x="93" y="243"/>
                  </a:cubicBezTo>
                  <a:cubicBezTo>
                    <a:pt x="93" y="243"/>
                    <a:pt x="93" y="243"/>
                    <a:pt x="93" y="243"/>
                  </a:cubicBezTo>
                  <a:cubicBezTo>
                    <a:pt x="93" y="243"/>
                    <a:pt x="94" y="243"/>
                    <a:pt x="94" y="243"/>
                  </a:cubicBezTo>
                  <a:cubicBezTo>
                    <a:pt x="94" y="243"/>
                    <a:pt x="94" y="243"/>
                    <a:pt x="94" y="243"/>
                  </a:cubicBezTo>
                  <a:cubicBezTo>
                    <a:pt x="94" y="243"/>
                    <a:pt x="95" y="243"/>
                    <a:pt x="95" y="243"/>
                  </a:cubicBezTo>
                  <a:cubicBezTo>
                    <a:pt x="95" y="243"/>
                    <a:pt x="95" y="243"/>
                    <a:pt x="95" y="243"/>
                  </a:cubicBezTo>
                  <a:cubicBezTo>
                    <a:pt x="95" y="243"/>
                    <a:pt x="95" y="243"/>
                    <a:pt x="95" y="243"/>
                  </a:cubicBezTo>
                  <a:cubicBezTo>
                    <a:pt x="95" y="243"/>
                    <a:pt x="95" y="243"/>
                    <a:pt x="95" y="243"/>
                  </a:cubicBezTo>
                  <a:cubicBezTo>
                    <a:pt x="95" y="244"/>
                    <a:pt x="96" y="244"/>
                    <a:pt x="96" y="244"/>
                  </a:cubicBezTo>
                  <a:cubicBezTo>
                    <a:pt x="96" y="244"/>
                    <a:pt x="96" y="244"/>
                    <a:pt x="97" y="244"/>
                  </a:cubicBezTo>
                  <a:cubicBezTo>
                    <a:pt x="97" y="244"/>
                    <a:pt x="97" y="244"/>
                    <a:pt x="97" y="244"/>
                  </a:cubicBezTo>
                  <a:cubicBezTo>
                    <a:pt x="97" y="244"/>
                    <a:pt x="98" y="244"/>
                    <a:pt x="98" y="244"/>
                  </a:cubicBezTo>
                  <a:cubicBezTo>
                    <a:pt x="98" y="244"/>
                    <a:pt x="98" y="244"/>
                    <a:pt x="98" y="244"/>
                  </a:cubicBezTo>
                  <a:cubicBezTo>
                    <a:pt x="98" y="244"/>
                    <a:pt x="99" y="244"/>
                    <a:pt x="99" y="244"/>
                  </a:cubicBezTo>
                  <a:cubicBezTo>
                    <a:pt x="99" y="245"/>
                    <a:pt x="99" y="245"/>
                    <a:pt x="99" y="245"/>
                  </a:cubicBezTo>
                  <a:cubicBezTo>
                    <a:pt x="99" y="245"/>
                    <a:pt x="99" y="245"/>
                    <a:pt x="99" y="245"/>
                  </a:cubicBezTo>
                  <a:cubicBezTo>
                    <a:pt x="99" y="245"/>
                    <a:pt x="99" y="245"/>
                    <a:pt x="99" y="245"/>
                  </a:cubicBezTo>
                  <a:cubicBezTo>
                    <a:pt x="99" y="245"/>
                    <a:pt x="99" y="245"/>
                    <a:pt x="100" y="245"/>
                  </a:cubicBezTo>
                  <a:cubicBezTo>
                    <a:pt x="100" y="246"/>
                    <a:pt x="100" y="246"/>
                    <a:pt x="100" y="246"/>
                  </a:cubicBezTo>
                  <a:cubicBezTo>
                    <a:pt x="100" y="246"/>
                    <a:pt x="100" y="246"/>
                    <a:pt x="101" y="246"/>
                  </a:cubicBezTo>
                  <a:cubicBezTo>
                    <a:pt x="101" y="246"/>
                    <a:pt x="101" y="246"/>
                    <a:pt x="101" y="246"/>
                  </a:cubicBezTo>
                  <a:cubicBezTo>
                    <a:pt x="101" y="246"/>
                    <a:pt x="101" y="246"/>
                    <a:pt x="101" y="245"/>
                  </a:cubicBezTo>
                  <a:cubicBezTo>
                    <a:pt x="102" y="245"/>
                    <a:pt x="102" y="245"/>
                    <a:pt x="102" y="245"/>
                  </a:cubicBezTo>
                  <a:cubicBezTo>
                    <a:pt x="102" y="245"/>
                    <a:pt x="102" y="245"/>
                    <a:pt x="102" y="245"/>
                  </a:cubicBezTo>
                  <a:cubicBezTo>
                    <a:pt x="103" y="245"/>
                    <a:pt x="103" y="245"/>
                    <a:pt x="103" y="245"/>
                  </a:cubicBezTo>
                  <a:cubicBezTo>
                    <a:pt x="103" y="246"/>
                    <a:pt x="103" y="246"/>
                    <a:pt x="103" y="246"/>
                  </a:cubicBezTo>
                  <a:cubicBezTo>
                    <a:pt x="102" y="246"/>
                    <a:pt x="102" y="246"/>
                    <a:pt x="102" y="246"/>
                  </a:cubicBezTo>
                  <a:cubicBezTo>
                    <a:pt x="102" y="246"/>
                    <a:pt x="102" y="247"/>
                    <a:pt x="102" y="247"/>
                  </a:cubicBezTo>
                  <a:cubicBezTo>
                    <a:pt x="102" y="247"/>
                    <a:pt x="102" y="247"/>
                    <a:pt x="102" y="247"/>
                  </a:cubicBezTo>
                  <a:cubicBezTo>
                    <a:pt x="103" y="248"/>
                    <a:pt x="103" y="248"/>
                    <a:pt x="103" y="248"/>
                  </a:cubicBezTo>
                  <a:cubicBezTo>
                    <a:pt x="103" y="248"/>
                    <a:pt x="103" y="248"/>
                    <a:pt x="103" y="248"/>
                  </a:cubicBezTo>
                  <a:cubicBezTo>
                    <a:pt x="103" y="249"/>
                    <a:pt x="103" y="249"/>
                    <a:pt x="103" y="249"/>
                  </a:cubicBezTo>
                  <a:cubicBezTo>
                    <a:pt x="103" y="249"/>
                    <a:pt x="103" y="249"/>
                    <a:pt x="103" y="249"/>
                  </a:cubicBezTo>
                  <a:cubicBezTo>
                    <a:pt x="102" y="249"/>
                    <a:pt x="102" y="249"/>
                    <a:pt x="102" y="249"/>
                  </a:cubicBezTo>
                  <a:cubicBezTo>
                    <a:pt x="102" y="249"/>
                    <a:pt x="102" y="250"/>
                    <a:pt x="102" y="250"/>
                  </a:cubicBezTo>
                  <a:cubicBezTo>
                    <a:pt x="101" y="250"/>
                    <a:pt x="101" y="250"/>
                    <a:pt x="101" y="250"/>
                  </a:cubicBezTo>
                  <a:cubicBezTo>
                    <a:pt x="101" y="250"/>
                    <a:pt x="101" y="251"/>
                    <a:pt x="101" y="251"/>
                  </a:cubicBezTo>
                  <a:cubicBezTo>
                    <a:pt x="100" y="251"/>
                    <a:pt x="100" y="251"/>
                    <a:pt x="100" y="251"/>
                  </a:cubicBezTo>
                  <a:cubicBezTo>
                    <a:pt x="99" y="251"/>
                    <a:pt x="99" y="251"/>
                    <a:pt x="99" y="251"/>
                  </a:cubicBezTo>
                  <a:cubicBezTo>
                    <a:pt x="100" y="252"/>
                    <a:pt x="100" y="252"/>
                    <a:pt x="100" y="252"/>
                  </a:cubicBezTo>
                  <a:cubicBezTo>
                    <a:pt x="100" y="252"/>
                    <a:pt x="100" y="252"/>
                    <a:pt x="100" y="252"/>
                  </a:cubicBezTo>
                  <a:cubicBezTo>
                    <a:pt x="102" y="252"/>
                    <a:pt x="102" y="252"/>
                    <a:pt x="102" y="252"/>
                  </a:cubicBezTo>
                  <a:cubicBezTo>
                    <a:pt x="102" y="252"/>
                    <a:pt x="102" y="252"/>
                    <a:pt x="102" y="252"/>
                  </a:cubicBezTo>
                  <a:cubicBezTo>
                    <a:pt x="102" y="253"/>
                    <a:pt x="102" y="253"/>
                    <a:pt x="102" y="253"/>
                  </a:cubicBezTo>
                  <a:cubicBezTo>
                    <a:pt x="102" y="253"/>
                    <a:pt x="102" y="253"/>
                    <a:pt x="102" y="253"/>
                  </a:cubicBezTo>
                  <a:cubicBezTo>
                    <a:pt x="102" y="253"/>
                    <a:pt x="102" y="253"/>
                    <a:pt x="101" y="253"/>
                  </a:cubicBezTo>
                  <a:cubicBezTo>
                    <a:pt x="101" y="253"/>
                    <a:pt x="101" y="253"/>
                    <a:pt x="101" y="253"/>
                  </a:cubicBezTo>
                  <a:cubicBezTo>
                    <a:pt x="101" y="253"/>
                    <a:pt x="100" y="253"/>
                    <a:pt x="100" y="253"/>
                  </a:cubicBezTo>
                  <a:cubicBezTo>
                    <a:pt x="100" y="253"/>
                    <a:pt x="100" y="253"/>
                    <a:pt x="100" y="253"/>
                  </a:cubicBezTo>
                  <a:cubicBezTo>
                    <a:pt x="100" y="253"/>
                    <a:pt x="100" y="254"/>
                    <a:pt x="100" y="254"/>
                  </a:cubicBezTo>
                  <a:cubicBezTo>
                    <a:pt x="100" y="254"/>
                    <a:pt x="100" y="254"/>
                    <a:pt x="100" y="254"/>
                  </a:cubicBezTo>
                  <a:cubicBezTo>
                    <a:pt x="100" y="254"/>
                    <a:pt x="99" y="255"/>
                    <a:pt x="99" y="255"/>
                  </a:cubicBezTo>
                  <a:cubicBezTo>
                    <a:pt x="99" y="255"/>
                    <a:pt x="99" y="255"/>
                    <a:pt x="99" y="255"/>
                  </a:cubicBezTo>
                  <a:cubicBezTo>
                    <a:pt x="99" y="255"/>
                    <a:pt x="99" y="255"/>
                    <a:pt x="99" y="255"/>
                  </a:cubicBezTo>
                  <a:cubicBezTo>
                    <a:pt x="99" y="256"/>
                    <a:pt x="99" y="256"/>
                    <a:pt x="99" y="256"/>
                  </a:cubicBezTo>
                  <a:cubicBezTo>
                    <a:pt x="100" y="256"/>
                    <a:pt x="100" y="256"/>
                    <a:pt x="100" y="256"/>
                  </a:cubicBezTo>
                  <a:cubicBezTo>
                    <a:pt x="100" y="256"/>
                    <a:pt x="101" y="256"/>
                    <a:pt x="101" y="256"/>
                  </a:cubicBezTo>
                  <a:cubicBezTo>
                    <a:pt x="101" y="256"/>
                    <a:pt x="101" y="256"/>
                    <a:pt x="101" y="256"/>
                  </a:cubicBezTo>
                  <a:cubicBezTo>
                    <a:pt x="101" y="256"/>
                    <a:pt x="101" y="256"/>
                    <a:pt x="101" y="256"/>
                  </a:cubicBezTo>
                  <a:cubicBezTo>
                    <a:pt x="101" y="257"/>
                    <a:pt x="101" y="257"/>
                    <a:pt x="101" y="257"/>
                  </a:cubicBezTo>
                  <a:cubicBezTo>
                    <a:pt x="102" y="258"/>
                    <a:pt x="102" y="258"/>
                    <a:pt x="102" y="258"/>
                  </a:cubicBezTo>
                  <a:cubicBezTo>
                    <a:pt x="102" y="258"/>
                    <a:pt x="102" y="258"/>
                    <a:pt x="102" y="258"/>
                  </a:cubicBezTo>
                  <a:cubicBezTo>
                    <a:pt x="102" y="259"/>
                    <a:pt x="102" y="259"/>
                    <a:pt x="102" y="259"/>
                  </a:cubicBezTo>
                  <a:cubicBezTo>
                    <a:pt x="102" y="259"/>
                    <a:pt x="102" y="259"/>
                    <a:pt x="102" y="259"/>
                  </a:cubicBezTo>
                  <a:cubicBezTo>
                    <a:pt x="102" y="259"/>
                    <a:pt x="102" y="259"/>
                    <a:pt x="102" y="259"/>
                  </a:cubicBezTo>
                  <a:cubicBezTo>
                    <a:pt x="101" y="259"/>
                    <a:pt x="101" y="259"/>
                    <a:pt x="101" y="260"/>
                  </a:cubicBezTo>
                  <a:cubicBezTo>
                    <a:pt x="101" y="260"/>
                    <a:pt x="101" y="260"/>
                    <a:pt x="101" y="260"/>
                  </a:cubicBezTo>
                  <a:cubicBezTo>
                    <a:pt x="101" y="260"/>
                    <a:pt x="101" y="260"/>
                    <a:pt x="100" y="260"/>
                  </a:cubicBezTo>
                  <a:cubicBezTo>
                    <a:pt x="100" y="261"/>
                    <a:pt x="100" y="261"/>
                    <a:pt x="100" y="261"/>
                  </a:cubicBezTo>
                  <a:cubicBezTo>
                    <a:pt x="100" y="261"/>
                    <a:pt x="100" y="261"/>
                    <a:pt x="100" y="261"/>
                  </a:cubicBezTo>
                  <a:cubicBezTo>
                    <a:pt x="100" y="261"/>
                    <a:pt x="100" y="261"/>
                    <a:pt x="100" y="261"/>
                  </a:cubicBezTo>
                  <a:cubicBezTo>
                    <a:pt x="100" y="261"/>
                    <a:pt x="100" y="262"/>
                    <a:pt x="100" y="262"/>
                  </a:cubicBezTo>
                  <a:cubicBezTo>
                    <a:pt x="100" y="262"/>
                    <a:pt x="100" y="262"/>
                    <a:pt x="100" y="262"/>
                  </a:cubicBezTo>
                  <a:cubicBezTo>
                    <a:pt x="100" y="262"/>
                    <a:pt x="100" y="263"/>
                    <a:pt x="99" y="263"/>
                  </a:cubicBezTo>
                  <a:cubicBezTo>
                    <a:pt x="98" y="263"/>
                    <a:pt x="98" y="263"/>
                    <a:pt x="98" y="263"/>
                  </a:cubicBezTo>
                  <a:cubicBezTo>
                    <a:pt x="98" y="263"/>
                    <a:pt x="98" y="263"/>
                    <a:pt x="98" y="263"/>
                  </a:cubicBezTo>
                  <a:cubicBezTo>
                    <a:pt x="97" y="263"/>
                    <a:pt x="97" y="263"/>
                    <a:pt x="97" y="263"/>
                  </a:cubicBezTo>
                  <a:cubicBezTo>
                    <a:pt x="97" y="262"/>
                    <a:pt x="96" y="262"/>
                    <a:pt x="96" y="262"/>
                  </a:cubicBezTo>
                  <a:cubicBezTo>
                    <a:pt x="95" y="263"/>
                    <a:pt x="95" y="263"/>
                    <a:pt x="95" y="263"/>
                  </a:cubicBezTo>
                  <a:cubicBezTo>
                    <a:pt x="95" y="263"/>
                    <a:pt x="95" y="263"/>
                    <a:pt x="95" y="262"/>
                  </a:cubicBezTo>
                  <a:cubicBezTo>
                    <a:pt x="94" y="262"/>
                    <a:pt x="94" y="262"/>
                    <a:pt x="94" y="262"/>
                  </a:cubicBezTo>
                  <a:cubicBezTo>
                    <a:pt x="93" y="262"/>
                    <a:pt x="93" y="262"/>
                    <a:pt x="93" y="262"/>
                  </a:cubicBezTo>
                  <a:cubicBezTo>
                    <a:pt x="93" y="262"/>
                    <a:pt x="93" y="262"/>
                    <a:pt x="93" y="263"/>
                  </a:cubicBezTo>
                  <a:cubicBezTo>
                    <a:pt x="92" y="263"/>
                    <a:pt x="92" y="263"/>
                    <a:pt x="92" y="263"/>
                  </a:cubicBezTo>
                  <a:cubicBezTo>
                    <a:pt x="92" y="263"/>
                    <a:pt x="92" y="263"/>
                    <a:pt x="92" y="263"/>
                  </a:cubicBezTo>
                  <a:cubicBezTo>
                    <a:pt x="92" y="264"/>
                    <a:pt x="92" y="264"/>
                    <a:pt x="92" y="264"/>
                  </a:cubicBezTo>
                  <a:cubicBezTo>
                    <a:pt x="92" y="264"/>
                    <a:pt x="92" y="264"/>
                    <a:pt x="91" y="264"/>
                  </a:cubicBezTo>
                  <a:cubicBezTo>
                    <a:pt x="91" y="264"/>
                    <a:pt x="91" y="264"/>
                    <a:pt x="91" y="264"/>
                  </a:cubicBezTo>
                  <a:cubicBezTo>
                    <a:pt x="91" y="264"/>
                    <a:pt x="91" y="264"/>
                    <a:pt x="91" y="264"/>
                  </a:cubicBezTo>
                  <a:cubicBezTo>
                    <a:pt x="90" y="265"/>
                    <a:pt x="90" y="265"/>
                    <a:pt x="90" y="265"/>
                  </a:cubicBezTo>
                  <a:cubicBezTo>
                    <a:pt x="89" y="265"/>
                    <a:pt x="89" y="265"/>
                    <a:pt x="89" y="265"/>
                  </a:cubicBezTo>
                  <a:cubicBezTo>
                    <a:pt x="89" y="265"/>
                    <a:pt x="89" y="265"/>
                    <a:pt x="89" y="265"/>
                  </a:cubicBezTo>
                  <a:cubicBezTo>
                    <a:pt x="89" y="265"/>
                    <a:pt x="88" y="266"/>
                    <a:pt x="88" y="266"/>
                  </a:cubicBezTo>
                  <a:cubicBezTo>
                    <a:pt x="88" y="266"/>
                    <a:pt x="88" y="266"/>
                    <a:pt x="88" y="266"/>
                  </a:cubicBezTo>
                  <a:cubicBezTo>
                    <a:pt x="88" y="266"/>
                    <a:pt x="88" y="267"/>
                    <a:pt x="88" y="267"/>
                  </a:cubicBezTo>
                  <a:cubicBezTo>
                    <a:pt x="88" y="267"/>
                    <a:pt x="88" y="267"/>
                    <a:pt x="88" y="267"/>
                  </a:cubicBezTo>
                  <a:cubicBezTo>
                    <a:pt x="88" y="267"/>
                    <a:pt x="88" y="267"/>
                    <a:pt x="88" y="267"/>
                  </a:cubicBezTo>
                  <a:cubicBezTo>
                    <a:pt x="88" y="268"/>
                    <a:pt x="87" y="268"/>
                    <a:pt x="87" y="268"/>
                  </a:cubicBezTo>
                  <a:cubicBezTo>
                    <a:pt x="87" y="268"/>
                    <a:pt x="88" y="268"/>
                    <a:pt x="88" y="268"/>
                  </a:cubicBezTo>
                  <a:cubicBezTo>
                    <a:pt x="88" y="268"/>
                    <a:pt x="88" y="268"/>
                    <a:pt x="88" y="268"/>
                  </a:cubicBezTo>
                  <a:cubicBezTo>
                    <a:pt x="88" y="268"/>
                    <a:pt x="88" y="269"/>
                    <a:pt x="88" y="269"/>
                  </a:cubicBezTo>
                  <a:cubicBezTo>
                    <a:pt x="88" y="269"/>
                    <a:pt x="88" y="269"/>
                    <a:pt x="88" y="269"/>
                  </a:cubicBezTo>
                  <a:cubicBezTo>
                    <a:pt x="88" y="269"/>
                    <a:pt x="87" y="269"/>
                    <a:pt x="87" y="270"/>
                  </a:cubicBezTo>
                  <a:cubicBezTo>
                    <a:pt x="88" y="270"/>
                    <a:pt x="88" y="270"/>
                    <a:pt x="88" y="270"/>
                  </a:cubicBezTo>
                  <a:cubicBezTo>
                    <a:pt x="88" y="270"/>
                    <a:pt x="88" y="270"/>
                    <a:pt x="88" y="270"/>
                  </a:cubicBezTo>
                  <a:cubicBezTo>
                    <a:pt x="88" y="270"/>
                    <a:pt x="90" y="270"/>
                    <a:pt x="90" y="270"/>
                  </a:cubicBezTo>
                  <a:cubicBezTo>
                    <a:pt x="90" y="270"/>
                    <a:pt x="92" y="270"/>
                    <a:pt x="93" y="270"/>
                  </a:cubicBezTo>
                  <a:cubicBezTo>
                    <a:pt x="93" y="270"/>
                    <a:pt x="93" y="270"/>
                    <a:pt x="93" y="269"/>
                  </a:cubicBezTo>
                  <a:cubicBezTo>
                    <a:pt x="93" y="269"/>
                    <a:pt x="95" y="268"/>
                    <a:pt x="96" y="269"/>
                  </a:cubicBezTo>
                  <a:cubicBezTo>
                    <a:pt x="97" y="269"/>
                    <a:pt x="97" y="269"/>
                    <a:pt x="98" y="269"/>
                  </a:cubicBezTo>
                  <a:cubicBezTo>
                    <a:pt x="99" y="270"/>
                    <a:pt x="99" y="272"/>
                    <a:pt x="97" y="271"/>
                  </a:cubicBezTo>
                  <a:cubicBezTo>
                    <a:pt x="96" y="270"/>
                    <a:pt x="97" y="272"/>
                    <a:pt x="96" y="272"/>
                  </a:cubicBezTo>
                  <a:cubicBezTo>
                    <a:pt x="95" y="272"/>
                    <a:pt x="94" y="271"/>
                    <a:pt x="94" y="271"/>
                  </a:cubicBezTo>
                  <a:cubicBezTo>
                    <a:pt x="93" y="272"/>
                    <a:pt x="93" y="272"/>
                    <a:pt x="92" y="272"/>
                  </a:cubicBezTo>
                  <a:cubicBezTo>
                    <a:pt x="92" y="273"/>
                    <a:pt x="91" y="273"/>
                    <a:pt x="90" y="273"/>
                  </a:cubicBezTo>
                  <a:cubicBezTo>
                    <a:pt x="89" y="273"/>
                    <a:pt x="89" y="274"/>
                    <a:pt x="89" y="274"/>
                  </a:cubicBezTo>
                  <a:cubicBezTo>
                    <a:pt x="90" y="274"/>
                    <a:pt x="90" y="274"/>
                    <a:pt x="91" y="275"/>
                  </a:cubicBezTo>
                  <a:cubicBezTo>
                    <a:pt x="90" y="275"/>
                    <a:pt x="89" y="275"/>
                    <a:pt x="89" y="275"/>
                  </a:cubicBezTo>
                  <a:cubicBezTo>
                    <a:pt x="88" y="275"/>
                    <a:pt x="88" y="274"/>
                    <a:pt x="87" y="275"/>
                  </a:cubicBezTo>
                  <a:cubicBezTo>
                    <a:pt x="87" y="275"/>
                    <a:pt x="87" y="275"/>
                    <a:pt x="86" y="275"/>
                  </a:cubicBezTo>
                  <a:cubicBezTo>
                    <a:pt x="86" y="275"/>
                    <a:pt x="86" y="276"/>
                    <a:pt x="85" y="275"/>
                  </a:cubicBezTo>
                  <a:cubicBezTo>
                    <a:pt x="85" y="275"/>
                    <a:pt x="84" y="275"/>
                    <a:pt x="83" y="275"/>
                  </a:cubicBezTo>
                  <a:cubicBezTo>
                    <a:pt x="84" y="276"/>
                    <a:pt x="84" y="277"/>
                    <a:pt x="85" y="278"/>
                  </a:cubicBezTo>
                  <a:cubicBezTo>
                    <a:pt x="86" y="279"/>
                    <a:pt x="86" y="277"/>
                    <a:pt x="87" y="278"/>
                  </a:cubicBezTo>
                  <a:cubicBezTo>
                    <a:pt x="88" y="280"/>
                    <a:pt x="88" y="279"/>
                    <a:pt x="89" y="279"/>
                  </a:cubicBezTo>
                  <a:cubicBezTo>
                    <a:pt x="90" y="279"/>
                    <a:pt x="91" y="280"/>
                    <a:pt x="91" y="280"/>
                  </a:cubicBezTo>
                  <a:cubicBezTo>
                    <a:pt x="91" y="280"/>
                    <a:pt x="90" y="280"/>
                    <a:pt x="89" y="280"/>
                  </a:cubicBezTo>
                  <a:cubicBezTo>
                    <a:pt x="90" y="280"/>
                    <a:pt x="90" y="280"/>
                    <a:pt x="91" y="280"/>
                  </a:cubicBezTo>
                  <a:cubicBezTo>
                    <a:pt x="91" y="281"/>
                    <a:pt x="91" y="281"/>
                    <a:pt x="91" y="282"/>
                  </a:cubicBezTo>
                  <a:cubicBezTo>
                    <a:pt x="92" y="282"/>
                    <a:pt x="95" y="283"/>
                    <a:pt x="92" y="283"/>
                  </a:cubicBezTo>
                  <a:cubicBezTo>
                    <a:pt x="91" y="283"/>
                    <a:pt x="92" y="282"/>
                    <a:pt x="91" y="282"/>
                  </a:cubicBezTo>
                  <a:cubicBezTo>
                    <a:pt x="90" y="282"/>
                    <a:pt x="91" y="281"/>
                    <a:pt x="89" y="281"/>
                  </a:cubicBezTo>
                  <a:cubicBezTo>
                    <a:pt x="89" y="281"/>
                    <a:pt x="89" y="281"/>
                    <a:pt x="88" y="280"/>
                  </a:cubicBezTo>
                  <a:cubicBezTo>
                    <a:pt x="88" y="280"/>
                    <a:pt x="87" y="280"/>
                    <a:pt x="87" y="281"/>
                  </a:cubicBezTo>
                  <a:cubicBezTo>
                    <a:pt x="87" y="281"/>
                    <a:pt x="87" y="282"/>
                    <a:pt x="86" y="282"/>
                  </a:cubicBezTo>
                  <a:cubicBezTo>
                    <a:pt x="86" y="282"/>
                    <a:pt x="87" y="281"/>
                    <a:pt x="86" y="281"/>
                  </a:cubicBezTo>
                  <a:cubicBezTo>
                    <a:pt x="86" y="281"/>
                    <a:pt x="86" y="281"/>
                    <a:pt x="86" y="281"/>
                  </a:cubicBezTo>
                  <a:cubicBezTo>
                    <a:pt x="85" y="281"/>
                    <a:pt x="85" y="284"/>
                    <a:pt x="84" y="284"/>
                  </a:cubicBezTo>
                  <a:cubicBezTo>
                    <a:pt x="81" y="285"/>
                    <a:pt x="85" y="288"/>
                    <a:pt x="81" y="288"/>
                  </a:cubicBezTo>
                  <a:cubicBezTo>
                    <a:pt x="81" y="288"/>
                    <a:pt x="81" y="288"/>
                    <a:pt x="80" y="288"/>
                  </a:cubicBezTo>
                  <a:cubicBezTo>
                    <a:pt x="78" y="288"/>
                    <a:pt x="79" y="288"/>
                    <a:pt x="78" y="288"/>
                  </a:cubicBezTo>
                  <a:cubicBezTo>
                    <a:pt x="77" y="287"/>
                    <a:pt x="77" y="287"/>
                    <a:pt x="76" y="287"/>
                  </a:cubicBezTo>
                  <a:cubicBezTo>
                    <a:pt x="75" y="287"/>
                    <a:pt x="76" y="287"/>
                    <a:pt x="77" y="288"/>
                  </a:cubicBezTo>
                  <a:cubicBezTo>
                    <a:pt x="77" y="288"/>
                    <a:pt x="77" y="288"/>
                    <a:pt x="76" y="288"/>
                  </a:cubicBezTo>
                  <a:cubicBezTo>
                    <a:pt x="76" y="288"/>
                    <a:pt x="76" y="288"/>
                    <a:pt x="76" y="288"/>
                  </a:cubicBezTo>
                  <a:cubicBezTo>
                    <a:pt x="76" y="288"/>
                    <a:pt x="77" y="288"/>
                    <a:pt x="77" y="288"/>
                  </a:cubicBezTo>
                  <a:cubicBezTo>
                    <a:pt x="78" y="288"/>
                    <a:pt x="78" y="288"/>
                    <a:pt x="78" y="288"/>
                  </a:cubicBezTo>
                  <a:cubicBezTo>
                    <a:pt x="78" y="289"/>
                    <a:pt x="77" y="289"/>
                    <a:pt x="76" y="289"/>
                  </a:cubicBezTo>
                  <a:cubicBezTo>
                    <a:pt x="76" y="289"/>
                    <a:pt x="76" y="289"/>
                    <a:pt x="76" y="289"/>
                  </a:cubicBezTo>
                  <a:cubicBezTo>
                    <a:pt x="74" y="289"/>
                    <a:pt x="75" y="289"/>
                    <a:pt x="75" y="290"/>
                  </a:cubicBezTo>
                  <a:cubicBezTo>
                    <a:pt x="75" y="290"/>
                    <a:pt x="75" y="290"/>
                    <a:pt x="76" y="290"/>
                  </a:cubicBezTo>
                  <a:cubicBezTo>
                    <a:pt x="76" y="290"/>
                    <a:pt x="77" y="290"/>
                    <a:pt x="78" y="291"/>
                  </a:cubicBezTo>
                  <a:cubicBezTo>
                    <a:pt x="79" y="291"/>
                    <a:pt x="81" y="292"/>
                    <a:pt x="80" y="292"/>
                  </a:cubicBezTo>
                  <a:cubicBezTo>
                    <a:pt x="80" y="293"/>
                    <a:pt x="81" y="293"/>
                    <a:pt x="81" y="293"/>
                  </a:cubicBezTo>
                  <a:cubicBezTo>
                    <a:pt x="81" y="294"/>
                    <a:pt x="81" y="294"/>
                    <a:pt x="82" y="294"/>
                  </a:cubicBezTo>
                  <a:cubicBezTo>
                    <a:pt x="82" y="294"/>
                    <a:pt x="83" y="294"/>
                    <a:pt x="83" y="295"/>
                  </a:cubicBezTo>
                  <a:cubicBezTo>
                    <a:pt x="83" y="295"/>
                    <a:pt x="84" y="295"/>
                    <a:pt x="84" y="295"/>
                  </a:cubicBezTo>
                  <a:cubicBezTo>
                    <a:pt x="83" y="293"/>
                    <a:pt x="86" y="295"/>
                    <a:pt x="85" y="295"/>
                  </a:cubicBezTo>
                  <a:cubicBezTo>
                    <a:pt x="85" y="295"/>
                    <a:pt x="85" y="295"/>
                    <a:pt x="85" y="296"/>
                  </a:cubicBezTo>
                  <a:cubicBezTo>
                    <a:pt x="86" y="296"/>
                    <a:pt x="86" y="295"/>
                    <a:pt x="87" y="297"/>
                  </a:cubicBezTo>
                  <a:cubicBezTo>
                    <a:pt x="87" y="297"/>
                    <a:pt x="88" y="297"/>
                    <a:pt x="89" y="298"/>
                  </a:cubicBezTo>
                  <a:cubicBezTo>
                    <a:pt x="89" y="298"/>
                    <a:pt x="89" y="297"/>
                    <a:pt x="89" y="297"/>
                  </a:cubicBezTo>
                  <a:cubicBezTo>
                    <a:pt x="90" y="297"/>
                    <a:pt x="90" y="297"/>
                    <a:pt x="90" y="298"/>
                  </a:cubicBezTo>
                  <a:cubicBezTo>
                    <a:pt x="91" y="298"/>
                    <a:pt x="91" y="297"/>
                    <a:pt x="92" y="297"/>
                  </a:cubicBezTo>
                  <a:cubicBezTo>
                    <a:pt x="92" y="297"/>
                    <a:pt x="92" y="298"/>
                    <a:pt x="93" y="298"/>
                  </a:cubicBezTo>
                  <a:cubicBezTo>
                    <a:pt x="93" y="299"/>
                    <a:pt x="94" y="298"/>
                    <a:pt x="94" y="299"/>
                  </a:cubicBezTo>
                  <a:cubicBezTo>
                    <a:pt x="94" y="299"/>
                    <a:pt x="95" y="300"/>
                    <a:pt x="96" y="301"/>
                  </a:cubicBezTo>
                  <a:cubicBezTo>
                    <a:pt x="97" y="302"/>
                    <a:pt x="97" y="301"/>
                    <a:pt x="98" y="302"/>
                  </a:cubicBezTo>
                  <a:cubicBezTo>
                    <a:pt x="98" y="303"/>
                    <a:pt x="98" y="303"/>
                    <a:pt x="99" y="303"/>
                  </a:cubicBezTo>
                  <a:cubicBezTo>
                    <a:pt x="99" y="304"/>
                    <a:pt x="99" y="304"/>
                    <a:pt x="100" y="305"/>
                  </a:cubicBezTo>
                  <a:cubicBezTo>
                    <a:pt x="101" y="305"/>
                    <a:pt x="100" y="304"/>
                    <a:pt x="101" y="305"/>
                  </a:cubicBezTo>
                  <a:cubicBezTo>
                    <a:pt x="101" y="305"/>
                    <a:pt x="102" y="305"/>
                    <a:pt x="102" y="305"/>
                  </a:cubicBezTo>
                  <a:cubicBezTo>
                    <a:pt x="102" y="304"/>
                    <a:pt x="102" y="303"/>
                    <a:pt x="103" y="303"/>
                  </a:cubicBezTo>
                  <a:cubicBezTo>
                    <a:pt x="103" y="303"/>
                    <a:pt x="104" y="303"/>
                    <a:pt x="104" y="303"/>
                  </a:cubicBezTo>
                  <a:cubicBezTo>
                    <a:pt x="104" y="303"/>
                    <a:pt x="104" y="305"/>
                    <a:pt x="105" y="305"/>
                  </a:cubicBezTo>
                  <a:cubicBezTo>
                    <a:pt x="105" y="305"/>
                    <a:pt x="105" y="305"/>
                    <a:pt x="106" y="305"/>
                  </a:cubicBezTo>
                  <a:cubicBezTo>
                    <a:pt x="106" y="305"/>
                    <a:pt x="107" y="303"/>
                    <a:pt x="107" y="303"/>
                  </a:cubicBezTo>
                  <a:cubicBezTo>
                    <a:pt x="108" y="303"/>
                    <a:pt x="108" y="303"/>
                    <a:pt x="108" y="303"/>
                  </a:cubicBezTo>
                  <a:cubicBezTo>
                    <a:pt x="108" y="303"/>
                    <a:pt x="108" y="304"/>
                    <a:pt x="109" y="305"/>
                  </a:cubicBezTo>
                  <a:cubicBezTo>
                    <a:pt x="109" y="305"/>
                    <a:pt x="109" y="304"/>
                    <a:pt x="110" y="305"/>
                  </a:cubicBezTo>
                  <a:cubicBezTo>
                    <a:pt x="110" y="305"/>
                    <a:pt x="110" y="306"/>
                    <a:pt x="110" y="306"/>
                  </a:cubicBezTo>
                  <a:cubicBezTo>
                    <a:pt x="110" y="306"/>
                    <a:pt x="111" y="306"/>
                    <a:pt x="111" y="306"/>
                  </a:cubicBezTo>
                  <a:cubicBezTo>
                    <a:pt x="111" y="306"/>
                    <a:pt x="112" y="307"/>
                    <a:pt x="112" y="307"/>
                  </a:cubicBezTo>
                  <a:cubicBezTo>
                    <a:pt x="112" y="307"/>
                    <a:pt x="113" y="307"/>
                    <a:pt x="113" y="307"/>
                  </a:cubicBezTo>
                  <a:cubicBezTo>
                    <a:pt x="113" y="307"/>
                    <a:pt x="113" y="307"/>
                    <a:pt x="114" y="307"/>
                  </a:cubicBezTo>
                  <a:cubicBezTo>
                    <a:pt x="114" y="308"/>
                    <a:pt x="114" y="308"/>
                    <a:pt x="115" y="308"/>
                  </a:cubicBezTo>
                  <a:cubicBezTo>
                    <a:pt x="115" y="308"/>
                    <a:pt x="116" y="308"/>
                    <a:pt x="116" y="309"/>
                  </a:cubicBezTo>
                  <a:cubicBezTo>
                    <a:pt x="116" y="309"/>
                    <a:pt x="116" y="308"/>
                    <a:pt x="117" y="308"/>
                  </a:cubicBezTo>
                  <a:cubicBezTo>
                    <a:pt x="117" y="308"/>
                    <a:pt x="117" y="308"/>
                    <a:pt x="117" y="308"/>
                  </a:cubicBezTo>
                  <a:cubicBezTo>
                    <a:pt x="117" y="309"/>
                    <a:pt x="118" y="309"/>
                    <a:pt x="118" y="309"/>
                  </a:cubicBezTo>
                  <a:cubicBezTo>
                    <a:pt x="118" y="308"/>
                    <a:pt x="119" y="308"/>
                    <a:pt x="119" y="308"/>
                  </a:cubicBezTo>
                  <a:cubicBezTo>
                    <a:pt x="119" y="308"/>
                    <a:pt x="119" y="308"/>
                    <a:pt x="120" y="308"/>
                  </a:cubicBezTo>
                  <a:cubicBezTo>
                    <a:pt x="120" y="308"/>
                    <a:pt x="121" y="308"/>
                    <a:pt x="121" y="308"/>
                  </a:cubicBezTo>
                  <a:cubicBezTo>
                    <a:pt x="121" y="308"/>
                    <a:pt x="122" y="309"/>
                    <a:pt x="122" y="309"/>
                  </a:cubicBezTo>
                  <a:cubicBezTo>
                    <a:pt x="123" y="309"/>
                    <a:pt x="123" y="309"/>
                    <a:pt x="123" y="309"/>
                  </a:cubicBezTo>
                  <a:cubicBezTo>
                    <a:pt x="123" y="309"/>
                    <a:pt x="124" y="309"/>
                    <a:pt x="124" y="309"/>
                  </a:cubicBezTo>
                  <a:cubicBezTo>
                    <a:pt x="124" y="309"/>
                    <a:pt x="125" y="309"/>
                    <a:pt x="125" y="309"/>
                  </a:cubicBezTo>
                  <a:cubicBezTo>
                    <a:pt x="125" y="309"/>
                    <a:pt x="125" y="310"/>
                    <a:pt x="125" y="310"/>
                  </a:cubicBezTo>
                  <a:cubicBezTo>
                    <a:pt x="126" y="310"/>
                    <a:pt x="126" y="311"/>
                    <a:pt x="127" y="311"/>
                  </a:cubicBezTo>
                  <a:cubicBezTo>
                    <a:pt x="127" y="311"/>
                    <a:pt x="128" y="311"/>
                    <a:pt x="128" y="311"/>
                  </a:cubicBezTo>
                  <a:cubicBezTo>
                    <a:pt x="129" y="312"/>
                    <a:pt x="130" y="312"/>
                    <a:pt x="130" y="312"/>
                  </a:cubicBezTo>
                  <a:cubicBezTo>
                    <a:pt x="130" y="312"/>
                    <a:pt x="131" y="313"/>
                    <a:pt x="131" y="313"/>
                  </a:cubicBezTo>
                  <a:cubicBezTo>
                    <a:pt x="132" y="313"/>
                    <a:pt x="132" y="313"/>
                    <a:pt x="132" y="313"/>
                  </a:cubicBezTo>
                  <a:cubicBezTo>
                    <a:pt x="132" y="313"/>
                    <a:pt x="132" y="313"/>
                    <a:pt x="132" y="313"/>
                  </a:cubicBezTo>
                  <a:cubicBezTo>
                    <a:pt x="132" y="313"/>
                    <a:pt x="132" y="313"/>
                    <a:pt x="132" y="313"/>
                  </a:cubicBezTo>
                  <a:cubicBezTo>
                    <a:pt x="131" y="313"/>
                    <a:pt x="131" y="314"/>
                    <a:pt x="131" y="314"/>
                  </a:cubicBezTo>
                  <a:cubicBezTo>
                    <a:pt x="131" y="314"/>
                    <a:pt x="131" y="314"/>
                    <a:pt x="132" y="314"/>
                  </a:cubicBezTo>
                  <a:cubicBezTo>
                    <a:pt x="132" y="314"/>
                    <a:pt x="133" y="315"/>
                    <a:pt x="133" y="315"/>
                  </a:cubicBezTo>
                  <a:cubicBezTo>
                    <a:pt x="133" y="314"/>
                    <a:pt x="133" y="314"/>
                    <a:pt x="133" y="314"/>
                  </a:cubicBezTo>
                  <a:cubicBezTo>
                    <a:pt x="134" y="314"/>
                    <a:pt x="134" y="314"/>
                    <a:pt x="134" y="314"/>
                  </a:cubicBezTo>
                  <a:cubicBezTo>
                    <a:pt x="134" y="314"/>
                    <a:pt x="134" y="314"/>
                    <a:pt x="135" y="314"/>
                  </a:cubicBezTo>
                  <a:cubicBezTo>
                    <a:pt x="135" y="314"/>
                    <a:pt x="135" y="314"/>
                    <a:pt x="135" y="313"/>
                  </a:cubicBezTo>
                  <a:cubicBezTo>
                    <a:pt x="135" y="313"/>
                    <a:pt x="135" y="313"/>
                    <a:pt x="135" y="313"/>
                  </a:cubicBezTo>
                  <a:cubicBezTo>
                    <a:pt x="135" y="313"/>
                    <a:pt x="135" y="313"/>
                    <a:pt x="135" y="313"/>
                  </a:cubicBezTo>
                  <a:cubicBezTo>
                    <a:pt x="136" y="314"/>
                    <a:pt x="136" y="313"/>
                    <a:pt x="136" y="313"/>
                  </a:cubicBezTo>
                  <a:cubicBezTo>
                    <a:pt x="136" y="313"/>
                    <a:pt x="136" y="313"/>
                    <a:pt x="136" y="313"/>
                  </a:cubicBezTo>
                  <a:cubicBezTo>
                    <a:pt x="136" y="313"/>
                    <a:pt x="137" y="313"/>
                    <a:pt x="137" y="313"/>
                  </a:cubicBezTo>
                  <a:cubicBezTo>
                    <a:pt x="137" y="313"/>
                    <a:pt x="138" y="313"/>
                    <a:pt x="138" y="313"/>
                  </a:cubicBezTo>
                  <a:cubicBezTo>
                    <a:pt x="139" y="313"/>
                    <a:pt x="139" y="313"/>
                    <a:pt x="139" y="313"/>
                  </a:cubicBezTo>
                  <a:cubicBezTo>
                    <a:pt x="139" y="314"/>
                    <a:pt x="139" y="314"/>
                    <a:pt x="139" y="314"/>
                  </a:cubicBezTo>
                  <a:cubicBezTo>
                    <a:pt x="140" y="314"/>
                    <a:pt x="140" y="314"/>
                    <a:pt x="140" y="313"/>
                  </a:cubicBezTo>
                  <a:cubicBezTo>
                    <a:pt x="140" y="313"/>
                    <a:pt x="140" y="313"/>
                    <a:pt x="140" y="313"/>
                  </a:cubicBezTo>
                  <a:cubicBezTo>
                    <a:pt x="140" y="313"/>
                    <a:pt x="140" y="313"/>
                    <a:pt x="140" y="313"/>
                  </a:cubicBezTo>
                  <a:cubicBezTo>
                    <a:pt x="140" y="313"/>
                    <a:pt x="140" y="313"/>
                    <a:pt x="140" y="313"/>
                  </a:cubicBezTo>
                  <a:cubicBezTo>
                    <a:pt x="141" y="313"/>
                    <a:pt x="141" y="313"/>
                    <a:pt x="141" y="313"/>
                  </a:cubicBezTo>
                  <a:cubicBezTo>
                    <a:pt x="141" y="313"/>
                    <a:pt x="141" y="313"/>
                    <a:pt x="142" y="313"/>
                  </a:cubicBezTo>
                  <a:cubicBezTo>
                    <a:pt x="142" y="313"/>
                    <a:pt x="143" y="313"/>
                    <a:pt x="143" y="314"/>
                  </a:cubicBezTo>
                  <a:cubicBezTo>
                    <a:pt x="143" y="314"/>
                    <a:pt x="143" y="315"/>
                    <a:pt x="144" y="315"/>
                  </a:cubicBezTo>
                  <a:cubicBezTo>
                    <a:pt x="145" y="315"/>
                    <a:pt x="145" y="315"/>
                    <a:pt x="146" y="315"/>
                  </a:cubicBezTo>
                  <a:cubicBezTo>
                    <a:pt x="146" y="315"/>
                    <a:pt x="147" y="315"/>
                    <a:pt x="147" y="315"/>
                  </a:cubicBezTo>
                  <a:cubicBezTo>
                    <a:pt x="147" y="316"/>
                    <a:pt x="147" y="316"/>
                    <a:pt x="147" y="316"/>
                  </a:cubicBezTo>
                  <a:cubicBezTo>
                    <a:pt x="146" y="317"/>
                    <a:pt x="146" y="317"/>
                    <a:pt x="146" y="317"/>
                  </a:cubicBezTo>
                  <a:cubicBezTo>
                    <a:pt x="146" y="317"/>
                    <a:pt x="146" y="317"/>
                    <a:pt x="146" y="317"/>
                  </a:cubicBezTo>
                  <a:cubicBezTo>
                    <a:pt x="146" y="317"/>
                    <a:pt x="146" y="317"/>
                    <a:pt x="146" y="317"/>
                  </a:cubicBezTo>
                  <a:cubicBezTo>
                    <a:pt x="146" y="318"/>
                    <a:pt x="146" y="318"/>
                    <a:pt x="146" y="318"/>
                  </a:cubicBezTo>
                  <a:cubicBezTo>
                    <a:pt x="146" y="318"/>
                    <a:pt x="147" y="318"/>
                    <a:pt x="148" y="319"/>
                  </a:cubicBezTo>
                  <a:cubicBezTo>
                    <a:pt x="148" y="319"/>
                    <a:pt x="149" y="319"/>
                    <a:pt x="149" y="319"/>
                  </a:cubicBezTo>
                  <a:cubicBezTo>
                    <a:pt x="149" y="320"/>
                    <a:pt x="149" y="320"/>
                    <a:pt x="149" y="320"/>
                  </a:cubicBezTo>
                  <a:cubicBezTo>
                    <a:pt x="149" y="320"/>
                    <a:pt x="150" y="320"/>
                    <a:pt x="150" y="320"/>
                  </a:cubicBezTo>
                  <a:cubicBezTo>
                    <a:pt x="150" y="320"/>
                    <a:pt x="150" y="321"/>
                    <a:pt x="150" y="321"/>
                  </a:cubicBezTo>
                  <a:cubicBezTo>
                    <a:pt x="151" y="321"/>
                    <a:pt x="150" y="321"/>
                    <a:pt x="151" y="321"/>
                  </a:cubicBezTo>
                  <a:cubicBezTo>
                    <a:pt x="151" y="321"/>
                    <a:pt x="151" y="321"/>
                    <a:pt x="151" y="321"/>
                  </a:cubicBezTo>
                  <a:cubicBezTo>
                    <a:pt x="152" y="321"/>
                    <a:pt x="152" y="321"/>
                    <a:pt x="152" y="321"/>
                  </a:cubicBezTo>
                  <a:cubicBezTo>
                    <a:pt x="153" y="321"/>
                    <a:pt x="153" y="321"/>
                    <a:pt x="153" y="321"/>
                  </a:cubicBezTo>
                  <a:cubicBezTo>
                    <a:pt x="153" y="322"/>
                    <a:pt x="153" y="322"/>
                    <a:pt x="153" y="322"/>
                  </a:cubicBezTo>
                  <a:cubicBezTo>
                    <a:pt x="153" y="322"/>
                    <a:pt x="153" y="322"/>
                    <a:pt x="154" y="322"/>
                  </a:cubicBezTo>
                  <a:cubicBezTo>
                    <a:pt x="154" y="322"/>
                    <a:pt x="153" y="323"/>
                    <a:pt x="154" y="323"/>
                  </a:cubicBezTo>
                  <a:cubicBezTo>
                    <a:pt x="154" y="323"/>
                    <a:pt x="154" y="323"/>
                    <a:pt x="154" y="322"/>
                  </a:cubicBezTo>
                  <a:cubicBezTo>
                    <a:pt x="155" y="322"/>
                    <a:pt x="155" y="322"/>
                    <a:pt x="155" y="322"/>
                  </a:cubicBezTo>
                  <a:cubicBezTo>
                    <a:pt x="155" y="322"/>
                    <a:pt x="155" y="322"/>
                    <a:pt x="156" y="323"/>
                  </a:cubicBezTo>
                  <a:cubicBezTo>
                    <a:pt x="156" y="323"/>
                    <a:pt x="156" y="323"/>
                    <a:pt x="157" y="324"/>
                  </a:cubicBezTo>
                  <a:cubicBezTo>
                    <a:pt x="157" y="324"/>
                    <a:pt x="157" y="325"/>
                    <a:pt x="158" y="325"/>
                  </a:cubicBezTo>
                  <a:cubicBezTo>
                    <a:pt x="158" y="325"/>
                    <a:pt x="158" y="325"/>
                    <a:pt x="158" y="325"/>
                  </a:cubicBezTo>
                  <a:cubicBezTo>
                    <a:pt x="158" y="325"/>
                    <a:pt x="158" y="325"/>
                    <a:pt x="158" y="325"/>
                  </a:cubicBezTo>
                  <a:cubicBezTo>
                    <a:pt x="159" y="325"/>
                    <a:pt x="159" y="326"/>
                    <a:pt x="159" y="326"/>
                  </a:cubicBezTo>
                  <a:cubicBezTo>
                    <a:pt x="159" y="326"/>
                    <a:pt x="159" y="327"/>
                    <a:pt x="159" y="327"/>
                  </a:cubicBezTo>
                  <a:cubicBezTo>
                    <a:pt x="159" y="327"/>
                    <a:pt x="160" y="328"/>
                    <a:pt x="160" y="328"/>
                  </a:cubicBezTo>
                  <a:cubicBezTo>
                    <a:pt x="161" y="328"/>
                    <a:pt x="161" y="328"/>
                    <a:pt x="161" y="328"/>
                  </a:cubicBezTo>
                  <a:cubicBezTo>
                    <a:pt x="161" y="328"/>
                    <a:pt x="161" y="328"/>
                    <a:pt x="161" y="328"/>
                  </a:cubicBezTo>
                  <a:cubicBezTo>
                    <a:pt x="161" y="328"/>
                    <a:pt x="161" y="328"/>
                    <a:pt x="161" y="328"/>
                  </a:cubicBezTo>
                  <a:cubicBezTo>
                    <a:pt x="161" y="328"/>
                    <a:pt x="161" y="328"/>
                    <a:pt x="162" y="328"/>
                  </a:cubicBezTo>
                  <a:cubicBezTo>
                    <a:pt x="162" y="328"/>
                    <a:pt x="162" y="328"/>
                    <a:pt x="162" y="328"/>
                  </a:cubicBezTo>
                  <a:cubicBezTo>
                    <a:pt x="162" y="328"/>
                    <a:pt x="162" y="328"/>
                    <a:pt x="162" y="328"/>
                  </a:cubicBezTo>
                  <a:cubicBezTo>
                    <a:pt x="162" y="328"/>
                    <a:pt x="162" y="328"/>
                    <a:pt x="162" y="328"/>
                  </a:cubicBezTo>
                  <a:cubicBezTo>
                    <a:pt x="162" y="328"/>
                    <a:pt x="163" y="328"/>
                    <a:pt x="163" y="328"/>
                  </a:cubicBezTo>
                  <a:cubicBezTo>
                    <a:pt x="163" y="328"/>
                    <a:pt x="164" y="328"/>
                    <a:pt x="164" y="328"/>
                  </a:cubicBezTo>
                  <a:cubicBezTo>
                    <a:pt x="164" y="328"/>
                    <a:pt x="165" y="328"/>
                    <a:pt x="165" y="328"/>
                  </a:cubicBezTo>
                  <a:cubicBezTo>
                    <a:pt x="165" y="328"/>
                    <a:pt x="165" y="328"/>
                    <a:pt x="164" y="328"/>
                  </a:cubicBezTo>
                  <a:cubicBezTo>
                    <a:pt x="164" y="328"/>
                    <a:pt x="164" y="328"/>
                    <a:pt x="164" y="327"/>
                  </a:cubicBezTo>
                  <a:cubicBezTo>
                    <a:pt x="165" y="327"/>
                    <a:pt x="165" y="327"/>
                    <a:pt x="165" y="327"/>
                  </a:cubicBezTo>
                  <a:cubicBezTo>
                    <a:pt x="165" y="327"/>
                    <a:pt x="165" y="327"/>
                    <a:pt x="165" y="327"/>
                  </a:cubicBezTo>
                  <a:cubicBezTo>
                    <a:pt x="165" y="327"/>
                    <a:pt x="165" y="327"/>
                    <a:pt x="165" y="327"/>
                  </a:cubicBezTo>
                  <a:cubicBezTo>
                    <a:pt x="165" y="326"/>
                    <a:pt x="165" y="326"/>
                    <a:pt x="166" y="326"/>
                  </a:cubicBezTo>
                  <a:cubicBezTo>
                    <a:pt x="166" y="325"/>
                    <a:pt x="166" y="326"/>
                    <a:pt x="166" y="326"/>
                  </a:cubicBezTo>
                  <a:cubicBezTo>
                    <a:pt x="167" y="325"/>
                    <a:pt x="167" y="325"/>
                    <a:pt x="168" y="325"/>
                  </a:cubicBezTo>
                  <a:cubicBezTo>
                    <a:pt x="168" y="325"/>
                    <a:pt x="168" y="325"/>
                    <a:pt x="168" y="325"/>
                  </a:cubicBezTo>
                  <a:cubicBezTo>
                    <a:pt x="168" y="325"/>
                    <a:pt x="168" y="324"/>
                    <a:pt x="169" y="324"/>
                  </a:cubicBezTo>
                  <a:cubicBezTo>
                    <a:pt x="169" y="324"/>
                    <a:pt x="168" y="324"/>
                    <a:pt x="169" y="323"/>
                  </a:cubicBezTo>
                  <a:cubicBezTo>
                    <a:pt x="169" y="323"/>
                    <a:pt x="169" y="323"/>
                    <a:pt x="169" y="323"/>
                  </a:cubicBezTo>
                  <a:cubicBezTo>
                    <a:pt x="170" y="322"/>
                    <a:pt x="170" y="322"/>
                    <a:pt x="170" y="322"/>
                  </a:cubicBezTo>
                  <a:cubicBezTo>
                    <a:pt x="170" y="321"/>
                    <a:pt x="170" y="321"/>
                    <a:pt x="170" y="321"/>
                  </a:cubicBezTo>
                  <a:cubicBezTo>
                    <a:pt x="169" y="321"/>
                    <a:pt x="169" y="322"/>
                    <a:pt x="169" y="322"/>
                  </a:cubicBezTo>
                  <a:cubicBezTo>
                    <a:pt x="168" y="322"/>
                    <a:pt x="168" y="320"/>
                    <a:pt x="168" y="319"/>
                  </a:cubicBezTo>
                  <a:cubicBezTo>
                    <a:pt x="168" y="319"/>
                    <a:pt x="167" y="319"/>
                    <a:pt x="167" y="319"/>
                  </a:cubicBezTo>
                  <a:cubicBezTo>
                    <a:pt x="167" y="319"/>
                    <a:pt x="167" y="318"/>
                    <a:pt x="166" y="317"/>
                  </a:cubicBezTo>
                  <a:cubicBezTo>
                    <a:pt x="165" y="316"/>
                    <a:pt x="165" y="314"/>
                    <a:pt x="164" y="314"/>
                  </a:cubicBezTo>
                  <a:cubicBezTo>
                    <a:pt x="163" y="314"/>
                    <a:pt x="163" y="314"/>
                    <a:pt x="163" y="313"/>
                  </a:cubicBezTo>
                  <a:cubicBezTo>
                    <a:pt x="163" y="311"/>
                    <a:pt x="163" y="312"/>
                    <a:pt x="162" y="311"/>
                  </a:cubicBezTo>
                  <a:cubicBezTo>
                    <a:pt x="161" y="310"/>
                    <a:pt x="161" y="312"/>
                    <a:pt x="161" y="309"/>
                  </a:cubicBezTo>
                  <a:cubicBezTo>
                    <a:pt x="161" y="308"/>
                    <a:pt x="162" y="309"/>
                    <a:pt x="162" y="308"/>
                  </a:cubicBezTo>
                  <a:cubicBezTo>
                    <a:pt x="162" y="307"/>
                    <a:pt x="161" y="309"/>
                    <a:pt x="161" y="307"/>
                  </a:cubicBezTo>
                  <a:cubicBezTo>
                    <a:pt x="161" y="306"/>
                    <a:pt x="162" y="307"/>
                    <a:pt x="162" y="306"/>
                  </a:cubicBezTo>
                  <a:cubicBezTo>
                    <a:pt x="162" y="304"/>
                    <a:pt x="162" y="304"/>
                    <a:pt x="163" y="303"/>
                  </a:cubicBezTo>
                  <a:cubicBezTo>
                    <a:pt x="163" y="302"/>
                    <a:pt x="164" y="302"/>
                    <a:pt x="163" y="302"/>
                  </a:cubicBezTo>
                  <a:cubicBezTo>
                    <a:pt x="162" y="302"/>
                    <a:pt x="162" y="302"/>
                    <a:pt x="162" y="303"/>
                  </a:cubicBezTo>
                  <a:cubicBezTo>
                    <a:pt x="162" y="304"/>
                    <a:pt x="161" y="306"/>
                    <a:pt x="161" y="306"/>
                  </a:cubicBezTo>
                  <a:cubicBezTo>
                    <a:pt x="161" y="306"/>
                    <a:pt x="160" y="306"/>
                    <a:pt x="161" y="305"/>
                  </a:cubicBezTo>
                  <a:cubicBezTo>
                    <a:pt x="161" y="305"/>
                    <a:pt x="161" y="305"/>
                    <a:pt x="161" y="304"/>
                  </a:cubicBezTo>
                  <a:cubicBezTo>
                    <a:pt x="161" y="304"/>
                    <a:pt x="161" y="303"/>
                    <a:pt x="161" y="303"/>
                  </a:cubicBezTo>
                  <a:cubicBezTo>
                    <a:pt x="162" y="303"/>
                    <a:pt x="162" y="302"/>
                    <a:pt x="161" y="303"/>
                  </a:cubicBezTo>
                  <a:cubicBezTo>
                    <a:pt x="161" y="303"/>
                    <a:pt x="161" y="302"/>
                    <a:pt x="161" y="302"/>
                  </a:cubicBezTo>
                  <a:cubicBezTo>
                    <a:pt x="161" y="302"/>
                    <a:pt x="160" y="302"/>
                    <a:pt x="160" y="301"/>
                  </a:cubicBezTo>
                  <a:cubicBezTo>
                    <a:pt x="160" y="301"/>
                    <a:pt x="160" y="300"/>
                    <a:pt x="160" y="300"/>
                  </a:cubicBezTo>
                  <a:cubicBezTo>
                    <a:pt x="159" y="298"/>
                    <a:pt x="158" y="300"/>
                    <a:pt x="158" y="298"/>
                  </a:cubicBezTo>
                  <a:cubicBezTo>
                    <a:pt x="158" y="298"/>
                    <a:pt x="158" y="298"/>
                    <a:pt x="158" y="298"/>
                  </a:cubicBezTo>
                  <a:cubicBezTo>
                    <a:pt x="157" y="297"/>
                    <a:pt x="157" y="298"/>
                    <a:pt x="157" y="298"/>
                  </a:cubicBezTo>
                  <a:cubicBezTo>
                    <a:pt x="156" y="298"/>
                    <a:pt x="157" y="299"/>
                    <a:pt x="156" y="299"/>
                  </a:cubicBezTo>
                  <a:cubicBezTo>
                    <a:pt x="155" y="298"/>
                    <a:pt x="157" y="298"/>
                    <a:pt x="155" y="297"/>
                  </a:cubicBezTo>
                  <a:cubicBezTo>
                    <a:pt x="155" y="297"/>
                    <a:pt x="155" y="295"/>
                    <a:pt x="155" y="295"/>
                  </a:cubicBezTo>
                  <a:cubicBezTo>
                    <a:pt x="155" y="294"/>
                    <a:pt x="156" y="294"/>
                    <a:pt x="156" y="294"/>
                  </a:cubicBezTo>
                  <a:cubicBezTo>
                    <a:pt x="156" y="294"/>
                    <a:pt x="157" y="293"/>
                    <a:pt x="157" y="293"/>
                  </a:cubicBezTo>
                  <a:cubicBezTo>
                    <a:pt x="158" y="292"/>
                    <a:pt x="158" y="291"/>
                    <a:pt x="158" y="293"/>
                  </a:cubicBezTo>
                  <a:cubicBezTo>
                    <a:pt x="158" y="293"/>
                    <a:pt x="159" y="292"/>
                    <a:pt x="158" y="292"/>
                  </a:cubicBezTo>
                  <a:cubicBezTo>
                    <a:pt x="157" y="291"/>
                    <a:pt x="159" y="292"/>
                    <a:pt x="159" y="291"/>
                  </a:cubicBezTo>
                  <a:cubicBezTo>
                    <a:pt x="159" y="290"/>
                    <a:pt x="160" y="290"/>
                    <a:pt x="160" y="289"/>
                  </a:cubicBezTo>
                  <a:cubicBezTo>
                    <a:pt x="160" y="287"/>
                    <a:pt x="161" y="289"/>
                    <a:pt x="161" y="288"/>
                  </a:cubicBezTo>
                  <a:cubicBezTo>
                    <a:pt x="161" y="287"/>
                    <a:pt x="160" y="287"/>
                    <a:pt x="161" y="287"/>
                  </a:cubicBezTo>
                  <a:cubicBezTo>
                    <a:pt x="162" y="286"/>
                    <a:pt x="162" y="286"/>
                    <a:pt x="162" y="286"/>
                  </a:cubicBezTo>
                  <a:cubicBezTo>
                    <a:pt x="161" y="285"/>
                    <a:pt x="162" y="285"/>
                    <a:pt x="163" y="285"/>
                  </a:cubicBezTo>
                  <a:cubicBezTo>
                    <a:pt x="163" y="285"/>
                    <a:pt x="163" y="285"/>
                    <a:pt x="163" y="285"/>
                  </a:cubicBezTo>
                  <a:cubicBezTo>
                    <a:pt x="161" y="283"/>
                    <a:pt x="163" y="284"/>
                    <a:pt x="164" y="284"/>
                  </a:cubicBezTo>
                  <a:cubicBezTo>
                    <a:pt x="164" y="285"/>
                    <a:pt x="164" y="286"/>
                    <a:pt x="165" y="286"/>
                  </a:cubicBezTo>
                  <a:cubicBezTo>
                    <a:pt x="165" y="286"/>
                    <a:pt x="165" y="285"/>
                    <a:pt x="165" y="285"/>
                  </a:cubicBezTo>
                  <a:cubicBezTo>
                    <a:pt x="164" y="284"/>
                    <a:pt x="165" y="283"/>
                    <a:pt x="165" y="284"/>
                  </a:cubicBezTo>
                  <a:cubicBezTo>
                    <a:pt x="165" y="284"/>
                    <a:pt x="166" y="285"/>
                    <a:pt x="166" y="284"/>
                  </a:cubicBezTo>
                  <a:cubicBezTo>
                    <a:pt x="166" y="283"/>
                    <a:pt x="166" y="284"/>
                    <a:pt x="167" y="284"/>
                  </a:cubicBezTo>
                  <a:cubicBezTo>
                    <a:pt x="167" y="284"/>
                    <a:pt x="167" y="283"/>
                    <a:pt x="168" y="283"/>
                  </a:cubicBezTo>
                  <a:cubicBezTo>
                    <a:pt x="169" y="284"/>
                    <a:pt x="168" y="284"/>
                    <a:pt x="168" y="284"/>
                  </a:cubicBezTo>
                  <a:cubicBezTo>
                    <a:pt x="168" y="285"/>
                    <a:pt x="169" y="286"/>
                    <a:pt x="169" y="285"/>
                  </a:cubicBezTo>
                  <a:cubicBezTo>
                    <a:pt x="169" y="285"/>
                    <a:pt x="169" y="285"/>
                    <a:pt x="169" y="284"/>
                  </a:cubicBezTo>
                  <a:cubicBezTo>
                    <a:pt x="168" y="284"/>
                    <a:pt x="169" y="284"/>
                    <a:pt x="170" y="284"/>
                  </a:cubicBezTo>
                  <a:cubicBezTo>
                    <a:pt x="170" y="284"/>
                    <a:pt x="169" y="283"/>
                    <a:pt x="169" y="284"/>
                  </a:cubicBezTo>
                  <a:cubicBezTo>
                    <a:pt x="169" y="284"/>
                    <a:pt x="169" y="284"/>
                    <a:pt x="169" y="283"/>
                  </a:cubicBezTo>
                  <a:cubicBezTo>
                    <a:pt x="169" y="283"/>
                    <a:pt x="168" y="283"/>
                    <a:pt x="169" y="283"/>
                  </a:cubicBezTo>
                  <a:cubicBezTo>
                    <a:pt x="170" y="282"/>
                    <a:pt x="169" y="282"/>
                    <a:pt x="170" y="282"/>
                  </a:cubicBezTo>
                  <a:cubicBezTo>
                    <a:pt x="170" y="282"/>
                    <a:pt x="171" y="282"/>
                    <a:pt x="171" y="282"/>
                  </a:cubicBezTo>
                  <a:cubicBezTo>
                    <a:pt x="171" y="284"/>
                    <a:pt x="171" y="282"/>
                    <a:pt x="171" y="284"/>
                  </a:cubicBezTo>
                  <a:cubicBezTo>
                    <a:pt x="171" y="285"/>
                    <a:pt x="171" y="285"/>
                    <a:pt x="171" y="285"/>
                  </a:cubicBezTo>
                  <a:cubicBezTo>
                    <a:pt x="172" y="285"/>
                    <a:pt x="172" y="284"/>
                    <a:pt x="172" y="284"/>
                  </a:cubicBezTo>
                  <a:cubicBezTo>
                    <a:pt x="171" y="283"/>
                    <a:pt x="171" y="283"/>
                    <a:pt x="172" y="282"/>
                  </a:cubicBezTo>
                  <a:cubicBezTo>
                    <a:pt x="172" y="282"/>
                    <a:pt x="172" y="282"/>
                    <a:pt x="171" y="282"/>
                  </a:cubicBezTo>
                  <a:cubicBezTo>
                    <a:pt x="171" y="281"/>
                    <a:pt x="171" y="279"/>
                    <a:pt x="171" y="280"/>
                  </a:cubicBezTo>
                  <a:cubicBezTo>
                    <a:pt x="172" y="281"/>
                    <a:pt x="172" y="281"/>
                    <a:pt x="172" y="281"/>
                  </a:cubicBezTo>
                  <a:cubicBezTo>
                    <a:pt x="173" y="280"/>
                    <a:pt x="172" y="280"/>
                    <a:pt x="173" y="280"/>
                  </a:cubicBezTo>
                  <a:cubicBezTo>
                    <a:pt x="173" y="281"/>
                    <a:pt x="174" y="280"/>
                    <a:pt x="174" y="280"/>
                  </a:cubicBezTo>
                  <a:cubicBezTo>
                    <a:pt x="174" y="280"/>
                    <a:pt x="173" y="280"/>
                    <a:pt x="174" y="279"/>
                  </a:cubicBezTo>
                  <a:cubicBezTo>
                    <a:pt x="174" y="279"/>
                    <a:pt x="175" y="279"/>
                    <a:pt x="174" y="278"/>
                  </a:cubicBezTo>
                  <a:cubicBezTo>
                    <a:pt x="174" y="278"/>
                    <a:pt x="174" y="278"/>
                    <a:pt x="175" y="278"/>
                  </a:cubicBezTo>
                  <a:cubicBezTo>
                    <a:pt x="175" y="278"/>
                    <a:pt x="175" y="278"/>
                    <a:pt x="175" y="278"/>
                  </a:cubicBezTo>
                  <a:cubicBezTo>
                    <a:pt x="175" y="278"/>
                    <a:pt x="175" y="278"/>
                    <a:pt x="175" y="278"/>
                  </a:cubicBezTo>
                  <a:cubicBezTo>
                    <a:pt x="173" y="277"/>
                    <a:pt x="173" y="277"/>
                    <a:pt x="173" y="277"/>
                  </a:cubicBezTo>
                  <a:cubicBezTo>
                    <a:pt x="172" y="277"/>
                    <a:pt x="172" y="277"/>
                    <a:pt x="172" y="277"/>
                  </a:cubicBezTo>
                  <a:cubicBezTo>
                    <a:pt x="172" y="277"/>
                    <a:pt x="172" y="276"/>
                    <a:pt x="172" y="276"/>
                  </a:cubicBezTo>
                  <a:cubicBezTo>
                    <a:pt x="170" y="275"/>
                    <a:pt x="170" y="275"/>
                    <a:pt x="170" y="275"/>
                  </a:cubicBezTo>
                  <a:cubicBezTo>
                    <a:pt x="170" y="275"/>
                    <a:pt x="169" y="275"/>
                    <a:pt x="170" y="275"/>
                  </a:cubicBezTo>
                  <a:cubicBezTo>
                    <a:pt x="170" y="274"/>
                    <a:pt x="170" y="274"/>
                    <a:pt x="170" y="274"/>
                  </a:cubicBezTo>
                  <a:cubicBezTo>
                    <a:pt x="170" y="274"/>
                    <a:pt x="170" y="274"/>
                    <a:pt x="171" y="274"/>
                  </a:cubicBezTo>
                  <a:cubicBezTo>
                    <a:pt x="171" y="274"/>
                    <a:pt x="171" y="274"/>
                    <a:pt x="171" y="274"/>
                  </a:cubicBezTo>
                  <a:cubicBezTo>
                    <a:pt x="171" y="274"/>
                    <a:pt x="171" y="274"/>
                    <a:pt x="171" y="274"/>
                  </a:cubicBezTo>
                  <a:cubicBezTo>
                    <a:pt x="172" y="275"/>
                    <a:pt x="172" y="275"/>
                    <a:pt x="172" y="275"/>
                  </a:cubicBezTo>
                  <a:cubicBezTo>
                    <a:pt x="172" y="275"/>
                    <a:pt x="172" y="275"/>
                    <a:pt x="172" y="275"/>
                  </a:cubicBezTo>
                  <a:cubicBezTo>
                    <a:pt x="173" y="275"/>
                    <a:pt x="173" y="275"/>
                    <a:pt x="173" y="275"/>
                  </a:cubicBezTo>
                  <a:cubicBezTo>
                    <a:pt x="173" y="275"/>
                    <a:pt x="173" y="275"/>
                    <a:pt x="173" y="275"/>
                  </a:cubicBezTo>
                  <a:cubicBezTo>
                    <a:pt x="174" y="274"/>
                    <a:pt x="174" y="274"/>
                    <a:pt x="174" y="274"/>
                  </a:cubicBezTo>
                  <a:cubicBezTo>
                    <a:pt x="174" y="274"/>
                    <a:pt x="174" y="274"/>
                    <a:pt x="174" y="273"/>
                  </a:cubicBezTo>
                  <a:cubicBezTo>
                    <a:pt x="172" y="270"/>
                    <a:pt x="172" y="270"/>
                    <a:pt x="172" y="270"/>
                  </a:cubicBezTo>
                  <a:cubicBezTo>
                    <a:pt x="172" y="270"/>
                    <a:pt x="172" y="270"/>
                    <a:pt x="172" y="270"/>
                  </a:cubicBezTo>
                  <a:cubicBezTo>
                    <a:pt x="171" y="268"/>
                    <a:pt x="171" y="268"/>
                    <a:pt x="171" y="268"/>
                  </a:cubicBezTo>
                  <a:cubicBezTo>
                    <a:pt x="171" y="268"/>
                    <a:pt x="171" y="268"/>
                    <a:pt x="171" y="268"/>
                  </a:cubicBezTo>
                  <a:cubicBezTo>
                    <a:pt x="171" y="267"/>
                    <a:pt x="171" y="267"/>
                    <a:pt x="171" y="267"/>
                  </a:cubicBezTo>
                  <a:cubicBezTo>
                    <a:pt x="170" y="267"/>
                    <a:pt x="170" y="266"/>
                    <a:pt x="170" y="266"/>
                  </a:cubicBezTo>
                  <a:cubicBezTo>
                    <a:pt x="169" y="266"/>
                    <a:pt x="169" y="266"/>
                    <a:pt x="169" y="266"/>
                  </a:cubicBezTo>
                  <a:cubicBezTo>
                    <a:pt x="169" y="266"/>
                    <a:pt x="169" y="266"/>
                    <a:pt x="168" y="266"/>
                  </a:cubicBezTo>
                  <a:cubicBezTo>
                    <a:pt x="167" y="264"/>
                    <a:pt x="167" y="264"/>
                    <a:pt x="167" y="264"/>
                  </a:cubicBezTo>
                  <a:cubicBezTo>
                    <a:pt x="167" y="264"/>
                    <a:pt x="167" y="264"/>
                    <a:pt x="166" y="264"/>
                  </a:cubicBezTo>
                  <a:cubicBezTo>
                    <a:pt x="166" y="263"/>
                    <a:pt x="166" y="263"/>
                    <a:pt x="166" y="263"/>
                  </a:cubicBezTo>
                  <a:cubicBezTo>
                    <a:pt x="166" y="263"/>
                    <a:pt x="166" y="263"/>
                    <a:pt x="165" y="263"/>
                  </a:cubicBezTo>
                  <a:cubicBezTo>
                    <a:pt x="164" y="264"/>
                    <a:pt x="164" y="264"/>
                    <a:pt x="164" y="264"/>
                  </a:cubicBezTo>
                  <a:cubicBezTo>
                    <a:pt x="164" y="264"/>
                    <a:pt x="164" y="264"/>
                    <a:pt x="163" y="263"/>
                  </a:cubicBezTo>
                  <a:cubicBezTo>
                    <a:pt x="161" y="263"/>
                    <a:pt x="161" y="263"/>
                    <a:pt x="161" y="263"/>
                  </a:cubicBezTo>
                  <a:cubicBezTo>
                    <a:pt x="161" y="263"/>
                    <a:pt x="161" y="263"/>
                    <a:pt x="161" y="263"/>
                  </a:cubicBezTo>
                  <a:cubicBezTo>
                    <a:pt x="161" y="264"/>
                    <a:pt x="161" y="264"/>
                    <a:pt x="161" y="264"/>
                  </a:cubicBezTo>
                  <a:cubicBezTo>
                    <a:pt x="161" y="264"/>
                    <a:pt x="161" y="264"/>
                    <a:pt x="160" y="264"/>
                  </a:cubicBezTo>
                  <a:cubicBezTo>
                    <a:pt x="159" y="263"/>
                    <a:pt x="159" y="263"/>
                    <a:pt x="159" y="263"/>
                  </a:cubicBezTo>
                  <a:cubicBezTo>
                    <a:pt x="159" y="263"/>
                    <a:pt x="159" y="263"/>
                    <a:pt x="159" y="263"/>
                  </a:cubicBezTo>
                  <a:cubicBezTo>
                    <a:pt x="159" y="262"/>
                    <a:pt x="159" y="262"/>
                    <a:pt x="159" y="262"/>
                  </a:cubicBezTo>
                  <a:cubicBezTo>
                    <a:pt x="159" y="262"/>
                    <a:pt x="159" y="262"/>
                    <a:pt x="158" y="262"/>
                  </a:cubicBezTo>
                  <a:cubicBezTo>
                    <a:pt x="158" y="261"/>
                    <a:pt x="158" y="261"/>
                    <a:pt x="158" y="261"/>
                  </a:cubicBezTo>
                  <a:cubicBezTo>
                    <a:pt x="158" y="261"/>
                    <a:pt x="158" y="261"/>
                    <a:pt x="158" y="261"/>
                  </a:cubicBezTo>
                  <a:cubicBezTo>
                    <a:pt x="159" y="261"/>
                    <a:pt x="159" y="261"/>
                    <a:pt x="159" y="261"/>
                  </a:cubicBezTo>
                  <a:cubicBezTo>
                    <a:pt x="159" y="261"/>
                    <a:pt x="159" y="260"/>
                    <a:pt x="159" y="260"/>
                  </a:cubicBezTo>
                  <a:cubicBezTo>
                    <a:pt x="159" y="260"/>
                    <a:pt x="159" y="260"/>
                    <a:pt x="159" y="260"/>
                  </a:cubicBezTo>
                  <a:cubicBezTo>
                    <a:pt x="159" y="260"/>
                    <a:pt x="159" y="260"/>
                    <a:pt x="158" y="259"/>
                  </a:cubicBezTo>
                  <a:cubicBezTo>
                    <a:pt x="158" y="259"/>
                    <a:pt x="158" y="259"/>
                    <a:pt x="158" y="259"/>
                  </a:cubicBezTo>
                  <a:cubicBezTo>
                    <a:pt x="158" y="259"/>
                    <a:pt x="158" y="259"/>
                    <a:pt x="158" y="259"/>
                  </a:cubicBezTo>
                  <a:cubicBezTo>
                    <a:pt x="158" y="258"/>
                    <a:pt x="158" y="258"/>
                    <a:pt x="158" y="258"/>
                  </a:cubicBezTo>
                  <a:cubicBezTo>
                    <a:pt x="157" y="258"/>
                    <a:pt x="157" y="258"/>
                    <a:pt x="157" y="258"/>
                  </a:cubicBezTo>
                  <a:cubicBezTo>
                    <a:pt x="157" y="258"/>
                    <a:pt x="157" y="258"/>
                    <a:pt x="157" y="258"/>
                  </a:cubicBezTo>
                  <a:cubicBezTo>
                    <a:pt x="157" y="257"/>
                    <a:pt x="157" y="257"/>
                    <a:pt x="157" y="257"/>
                  </a:cubicBezTo>
                  <a:cubicBezTo>
                    <a:pt x="156" y="257"/>
                    <a:pt x="156" y="257"/>
                    <a:pt x="156" y="257"/>
                  </a:cubicBezTo>
                  <a:cubicBezTo>
                    <a:pt x="155" y="257"/>
                    <a:pt x="155" y="257"/>
                    <a:pt x="155" y="257"/>
                  </a:cubicBezTo>
                  <a:cubicBezTo>
                    <a:pt x="154" y="255"/>
                    <a:pt x="154" y="255"/>
                    <a:pt x="154" y="255"/>
                  </a:cubicBezTo>
                  <a:cubicBezTo>
                    <a:pt x="154" y="255"/>
                    <a:pt x="154" y="255"/>
                    <a:pt x="154" y="255"/>
                  </a:cubicBezTo>
                  <a:cubicBezTo>
                    <a:pt x="155" y="253"/>
                    <a:pt x="155" y="253"/>
                    <a:pt x="155" y="253"/>
                  </a:cubicBezTo>
                  <a:cubicBezTo>
                    <a:pt x="155" y="252"/>
                    <a:pt x="156" y="252"/>
                    <a:pt x="156" y="252"/>
                  </a:cubicBezTo>
                  <a:cubicBezTo>
                    <a:pt x="157" y="251"/>
                    <a:pt x="157" y="251"/>
                    <a:pt x="157" y="251"/>
                  </a:cubicBezTo>
                  <a:cubicBezTo>
                    <a:pt x="157" y="251"/>
                    <a:pt x="157" y="251"/>
                    <a:pt x="157" y="251"/>
                  </a:cubicBezTo>
                  <a:cubicBezTo>
                    <a:pt x="158" y="250"/>
                    <a:pt x="158" y="250"/>
                    <a:pt x="158" y="250"/>
                  </a:cubicBezTo>
                  <a:cubicBezTo>
                    <a:pt x="158" y="250"/>
                    <a:pt x="158" y="249"/>
                    <a:pt x="158" y="249"/>
                  </a:cubicBezTo>
                  <a:cubicBezTo>
                    <a:pt x="156" y="248"/>
                    <a:pt x="156" y="248"/>
                    <a:pt x="156" y="248"/>
                  </a:cubicBezTo>
                  <a:cubicBezTo>
                    <a:pt x="156" y="248"/>
                    <a:pt x="156" y="248"/>
                    <a:pt x="156" y="248"/>
                  </a:cubicBezTo>
                  <a:cubicBezTo>
                    <a:pt x="157" y="243"/>
                    <a:pt x="157" y="243"/>
                    <a:pt x="157" y="243"/>
                  </a:cubicBezTo>
                  <a:cubicBezTo>
                    <a:pt x="157" y="243"/>
                    <a:pt x="157" y="243"/>
                    <a:pt x="157" y="243"/>
                  </a:cubicBezTo>
                  <a:cubicBezTo>
                    <a:pt x="158" y="243"/>
                    <a:pt x="158" y="243"/>
                    <a:pt x="158" y="243"/>
                  </a:cubicBezTo>
                  <a:cubicBezTo>
                    <a:pt x="159" y="242"/>
                    <a:pt x="159" y="242"/>
                    <a:pt x="159" y="242"/>
                  </a:cubicBezTo>
                  <a:cubicBezTo>
                    <a:pt x="160" y="241"/>
                    <a:pt x="160" y="241"/>
                    <a:pt x="160" y="241"/>
                  </a:cubicBezTo>
                  <a:cubicBezTo>
                    <a:pt x="160" y="241"/>
                    <a:pt x="160" y="240"/>
                    <a:pt x="160" y="240"/>
                  </a:cubicBezTo>
                  <a:cubicBezTo>
                    <a:pt x="160" y="240"/>
                    <a:pt x="160" y="240"/>
                    <a:pt x="160" y="240"/>
                  </a:cubicBezTo>
                  <a:cubicBezTo>
                    <a:pt x="160" y="240"/>
                    <a:pt x="160" y="239"/>
                    <a:pt x="160" y="239"/>
                  </a:cubicBezTo>
                  <a:cubicBezTo>
                    <a:pt x="160" y="239"/>
                    <a:pt x="160" y="239"/>
                    <a:pt x="160" y="239"/>
                  </a:cubicBezTo>
                  <a:cubicBezTo>
                    <a:pt x="160" y="238"/>
                    <a:pt x="160" y="238"/>
                    <a:pt x="160" y="238"/>
                  </a:cubicBezTo>
                  <a:cubicBezTo>
                    <a:pt x="161" y="238"/>
                    <a:pt x="161" y="238"/>
                    <a:pt x="161" y="238"/>
                  </a:cubicBezTo>
                  <a:cubicBezTo>
                    <a:pt x="161" y="237"/>
                    <a:pt x="161" y="237"/>
                    <a:pt x="161" y="237"/>
                  </a:cubicBezTo>
                  <a:cubicBezTo>
                    <a:pt x="161" y="237"/>
                    <a:pt x="162" y="237"/>
                    <a:pt x="162" y="237"/>
                  </a:cubicBezTo>
                  <a:cubicBezTo>
                    <a:pt x="162" y="237"/>
                    <a:pt x="162" y="237"/>
                    <a:pt x="162" y="237"/>
                  </a:cubicBezTo>
                  <a:cubicBezTo>
                    <a:pt x="162" y="237"/>
                    <a:pt x="162" y="237"/>
                    <a:pt x="163" y="237"/>
                  </a:cubicBezTo>
                  <a:cubicBezTo>
                    <a:pt x="165" y="239"/>
                    <a:pt x="165" y="239"/>
                    <a:pt x="165" y="239"/>
                  </a:cubicBezTo>
                  <a:cubicBezTo>
                    <a:pt x="165" y="239"/>
                    <a:pt x="165" y="240"/>
                    <a:pt x="166" y="240"/>
                  </a:cubicBezTo>
                  <a:cubicBezTo>
                    <a:pt x="166" y="240"/>
                    <a:pt x="166" y="240"/>
                    <a:pt x="166" y="240"/>
                  </a:cubicBezTo>
                  <a:cubicBezTo>
                    <a:pt x="166" y="240"/>
                    <a:pt x="166" y="241"/>
                    <a:pt x="167" y="241"/>
                  </a:cubicBezTo>
                  <a:cubicBezTo>
                    <a:pt x="167" y="242"/>
                    <a:pt x="167" y="242"/>
                    <a:pt x="167" y="242"/>
                  </a:cubicBezTo>
                  <a:cubicBezTo>
                    <a:pt x="167" y="243"/>
                    <a:pt x="167" y="243"/>
                    <a:pt x="168" y="243"/>
                  </a:cubicBezTo>
                  <a:cubicBezTo>
                    <a:pt x="169" y="243"/>
                    <a:pt x="169" y="243"/>
                    <a:pt x="169" y="243"/>
                  </a:cubicBezTo>
                  <a:cubicBezTo>
                    <a:pt x="169" y="243"/>
                    <a:pt x="169" y="243"/>
                    <a:pt x="169" y="243"/>
                  </a:cubicBezTo>
                  <a:cubicBezTo>
                    <a:pt x="171" y="242"/>
                    <a:pt x="171" y="242"/>
                    <a:pt x="171" y="242"/>
                  </a:cubicBezTo>
                  <a:cubicBezTo>
                    <a:pt x="172" y="242"/>
                    <a:pt x="172" y="242"/>
                    <a:pt x="172" y="242"/>
                  </a:cubicBezTo>
                  <a:cubicBezTo>
                    <a:pt x="173" y="241"/>
                    <a:pt x="173" y="241"/>
                    <a:pt x="173" y="241"/>
                  </a:cubicBezTo>
                  <a:cubicBezTo>
                    <a:pt x="173" y="241"/>
                    <a:pt x="173" y="241"/>
                    <a:pt x="173" y="241"/>
                  </a:cubicBezTo>
                  <a:cubicBezTo>
                    <a:pt x="173" y="241"/>
                    <a:pt x="173" y="241"/>
                    <a:pt x="173" y="241"/>
                  </a:cubicBezTo>
                  <a:cubicBezTo>
                    <a:pt x="173" y="240"/>
                    <a:pt x="173" y="240"/>
                    <a:pt x="172" y="240"/>
                  </a:cubicBezTo>
                  <a:cubicBezTo>
                    <a:pt x="172" y="240"/>
                    <a:pt x="172" y="240"/>
                    <a:pt x="172" y="240"/>
                  </a:cubicBezTo>
                  <a:cubicBezTo>
                    <a:pt x="172" y="240"/>
                    <a:pt x="172" y="240"/>
                    <a:pt x="172" y="240"/>
                  </a:cubicBezTo>
                  <a:cubicBezTo>
                    <a:pt x="171" y="239"/>
                    <a:pt x="171" y="239"/>
                    <a:pt x="171" y="239"/>
                  </a:cubicBezTo>
                  <a:cubicBezTo>
                    <a:pt x="171" y="238"/>
                    <a:pt x="171" y="238"/>
                    <a:pt x="171" y="238"/>
                  </a:cubicBezTo>
                  <a:cubicBezTo>
                    <a:pt x="171" y="236"/>
                    <a:pt x="171" y="236"/>
                    <a:pt x="171" y="236"/>
                  </a:cubicBezTo>
                  <a:cubicBezTo>
                    <a:pt x="171" y="236"/>
                    <a:pt x="171" y="236"/>
                    <a:pt x="170" y="236"/>
                  </a:cubicBezTo>
                  <a:cubicBezTo>
                    <a:pt x="170" y="235"/>
                    <a:pt x="170" y="235"/>
                    <a:pt x="170" y="235"/>
                  </a:cubicBezTo>
                  <a:cubicBezTo>
                    <a:pt x="170" y="235"/>
                    <a:pt x="170" y="235"/>
                    <a:pt x="170" y="235"/>
                  </a:cubicBezTo>
                  <a:cubicBezTo>
                    <a:pt x="170" y="235"/>
                    <a:pt x="170" y="235"/>
                    <a:pt x="170" y="235"/>
                  </a:cubicBezTo>
                  <a:cubicBezTo>
                    <a:pt x="170" y="234"/>
                    <a:pt x="170" y="234"/>
                    <a:pt x="171" y="235"/>
                  </a:cubicBezTo>
                  <a:cubicBezTo>
                    <a:pt x="172" y="235"/>
                    <a:pt x="172" y="235"/>
                    <a:pt x="172" y="235"/>
                  </a:cubicBezTo>
                  <a:cubicBezTo>
                    <a:pt x="172" y="235"/>
                    <a:pt x="172" y="235"/>
                    <a:pt x="172" y="235"/>
                  </a:cubicBezTo>
                  <a:cubicBezTo>
                    <a:pt x="174" y="234"/>
                    <a:pt x="174" y="234"/>
                    <a:pt x="174" y="234"/>
                  </a:cubicBezTo>
                  <a:cubicBezTo>
                    <a:pt x="174" y="234"/>
                    <a:pt x="174" y="234"/>
                    <a:pt x="174" y="234"/>
                  </a:cubicBezTo>
                  <a:cubicBezTo>
                    <a:pt x="176" y="233"/>
                    <a:pt x="176" y="233"/>
                    <a:pt x="176" y="233"/>
                  </a:cubicBezTo>
                  <a:cubicBezTo>
                    <a:pt x="176" y="233"/>
                    <a:pt x="177" y="233"/>
                    <a:pt x="177" y="233"/>
                  </a:cubicBezTo>
                  <a:cubicBezTo>
                    <a:pt x="177" y="233"/>
                    <a:pt x="177" y="233"/>
                    <a:pt x="177" y="233"/>
                  </a:cubicBezTo>
                  <a:cubicBezTo>
                    <a:pt x="177" y="232"/>
                    <a:pt x="177" y="232"/>
                    <a:pt x="177" y="232"/>
                  </a:cubicBezTo>
                  <a:cubicBezTo>
                    <a:pt x="176" y="232"/>
                    <a:pt x="176" y="232"/>
                    <a:pt x="176" y="232"/>
                  </a:cubicBezTo>
                  <a:cubicBezTo>
                    <a:pt x="176" y="232"/>
                    <a:pt x="176" y="231"/>
                    <a:pt x="176" y="231"/>
                  </a:cubicBezTo>
                  <a:cubicBezTo>
                    <a:pt x="177" y="230"/>
                    <a:pt x="177" y="230"/>
                    <a:pt x="177" y="230"/>
                  </a:cubicBezTo>
                  <a:cubicBezTo>
                    <a:pt x="177" y="230"/>
                    <a:pt x="177" y="230"/>
                    <a:pt x="177" y="230"/>
                  </a:cubicBezTo>
                  <a:cubicBezTo>
                    <a:pt x="179" y="230"/>
                    <a:pt x="179" y="230"/>
                    <a:pt x="179" y="230"/>
                  </a:cubicBezTo>
                  <a:cubicBezTo>
                    <a:pt x="179" y="230"/>
                    <a:pt x="179" y="230"/>
                    <a:pt x="180" y="230"/>
                  </a:cubicBezTo>
                  <a:cubicBezTo>
                    <a:pt x="180" y="229"/>
                    <a:pt x="180" y="229"/>
                    <a:pt x="180" y="229"/>
                  </a:cubicBezTo>
                  <a:cubicBezTo>
                    <a:pt x="180" y="229"/>
                    <a:pt x="181" y="229"/>
                    <a:pt x="181" y="229"/>
                  </a:cubicBezTo>
                  <a:cubicBezTo>
                    <a:pt x="184" y="228"/>
                    <a:pt x="184" y="228"/>
                    <a:pt x="184" y="228"/>
                  </a:cubicBezTo>
                  <a:cubicBezTo>
                    <a:pt x="184" y="228"/>
                    <a:pt x="184" y="228"/>
                    <a:pt x="184" y="228"/>
                  </a:cubicBezTo>
                  <a:cubicBezTo>
                    <a:pt x="184" y="227"/>
                    <a:pt x="184" y="227"/>
                    <a:pt x="184" y="227"/>
                  </a:cubicBezTo>
                  <a:cubicBezTo>
                    <a:pt x="184" y="227"/>
                    <a:pt x="184" y="227"/>
                    <a:pt x="185" y="227"/>
                  </a:cubicBezTo>
                  <a:cubicBezTo>
                    <a:pt x="185" y="227"/>
                    <a:pt x="185" y="227"/>
                    <a:pt x="185" y="227"/>
                  </a:cubicBezTo>
                  <a:cubicBezTo>
                    <a:pt x="185" y="227"/>
                    <a:pt x="185" y="226"/>
                    <a:pt x="185" y="226"/>
                  </a:cubicBezTo>
                  <a:cubicBezTo>
                    <a:pt x="185" y="225"/>
                    <a:pt x="185" y="225"/>
                    <a:pt x="185" y="225"/>
                  </a:cubicBezTo>
                  <a:cubicBezTo>
                    <a:pt x="185" y="225"/>
                    <a:pt x="186" y="225"/>
                    <a:pt x="186" y="225"/>
                  </a:cubicBezTo>
                  <a:cubicBezTo>
                    <a:pt x="186" y="224"/>
                    <a:pt x="186" y="224"/>
                    <a:pt x="186" y="224"/>
                  </a:cubicBezTo>
                  <a:cubicBezTo>
                    <a:pt x="186" y="224"/>
                    <a:pt x="187" y="225"/>
                    <a:pt x="187" y="225"/>
                  </a:cubicBezTo>
                  <a:cubicBezTo>
                    <a:pt x="187" y="225"/>
                    <a:pt x="187" y="225"/>
                    <a:pt x="187" y="225"/>
                  </a:cubicBezTo>
                  <a:cubicBezTo>
                    <a:pt x="187" y="225"/>
                    <a:pt x="187" y="225"/>
                    <a:pt x="188" y="225"/>
                  </a:cubicBezTo>
                  <a:cubicBezTo>
                    <a:pt x="188" y="225"/>
                    <a:pt x="188" y="225"/>
                    <a:pt x="188" y="225"/>
                  </a:cubicBezTo>
                  <a:cubicBezTo>
                    <a:pt x="188" y="225"/>
                    <a:pt x="188" y="225"/>
                    <a:pt x="188" y="225"/>
                  </a:cubicBezTo>
                  <a:cubicBezTo>
                    <a:pt x="187" y="224"/>
                    <a:pt x="187" y="224"/>
                    <a:pt x="187" y="224"/>
                  </a:cubicBezTo>
                  <a:cubicBezTo>
                    <a:pt x="187" y="224"/>
                    <a:pt x="187" y="223"/>
                    <a:pt x="188" y="223"/>
                  </a:cubicBezTo>
                  <a:cubicBezTo>
                    <a:pt x="188" y="223"/>
                    <a:pt x="188" y="223"/>
                    <a:pt x="188" y="223"/>
                  </a:cubicBezTo>
                  <a:cubicBezTo>
                    <a:pt x="188" y="223"/>
                    <a:pt x="189" y="223"/>
                    <a:pt x="189" y="223"/>
                  </a:cubicBezTo>
                  <a:cubicBezTo>
                    <a:pt x="189" y="224"/>
                    <a:pt x="189" y="224"/>
                    <a:pt x="189" y="224"/>
                  </a:cubicBezTo>
                  <a:cubicBezTo>
                    <a:pt x="189" y="224"/>
                    <a:pt x="189" y="224"/>
                    <a:pt x="190" y="224"/>
                  </a:cubicBezTo>
                  <a:cubicBezTo>
                    <a:pt x="192" y="224"/>
                    <a:pt x="192" y="224"/>
                    <a:pt x="192" y="224"/>
                  </a:cubicBezTo>
                  <a:cubicBezTo>
                    <a:pt x="192" y="224"/>
                    <a:pt x="192" y="224"/>
                    <a:pt x="192" y="224"/>
                  </a:cubicBezTo>
                  <a:cubicBezTo>
                    <a:pt x="192" y="225"/>
                    <a:pt x="192" y="225"/>
                    <a:pt x="192" y="225"/>
                  </a:cubicBezTo>
                  <a:cubicBezTo>
                    <a:pt x="192" y="225"/>
                    <a:pt x="192" y="225"/>
                    <a:pt x="192" y="225"/>
                  </a:cubicBezTo>
                  <a:cubicBezTo>
                    <a:pt x="192" y="225"/>
                    <a:pt x="192" y="225"/>
                    <a:pt x="192" y="225"/>
                  </a:cubicBezTo>
                  <a:cubicBezTo>
                    <a:pt x="192" y="225"/>
                    <a:pt x="191" y="226"/>
                    <a:pt x="191" y="226"/>
                  </a:cubicBezTo>
                  <a:cubicBezTo>
                    <a:pt x="191" y="226"/>
                    <a:pt x="191" y="226"/>
                    <a:pt x="191" y="226"/>
                  </a:cubicBezTo>
                  <a:cubicBezTo>
                    <a:pt x="191" y="226"/>
                    <a:pt x="192" y="226"/>
                    <a:pt x="192" y="226"/>
                  </a:cubicBezTo>
                  <a:cubicBezTo>
                    <a:pt x="192" y="226"/>
                    <a:pt x="192" y="226"/>
                    <a:pt x="192" y="226"/>
                  </a:cubicBezTo>
                  <a:cubicBezTo>
                    <a:pt x="192" y="227"/>
                    <a:pt x="193" y="226"/>
                    <a:pt x="193" y="226"/>
                  </a:cubicBezTo>
                  <a:cubicBezTo>
                    <a:pt x="193" y="226"/>
                    <a:pt x="193" y="226"/>
                    <a:pt x="193" y="226"/>
                  </a:cubicBezTo>
                  <a:cubicBezTo>
                    <a:pt x="193" y="226"/>
                    <a:pt x="194" y="225"/>
                    <a:pt x="194" y="225"/>
                  </a:cubicBezTo>
                  <a:cubicBezTo>
                    <a:pt x="194" y="225"/>
                    <a:pt x="194" y="226"/>
                    <a:pt x="194" y="226"/>
                  </a:cubicBezTo>
                  <a:cubicBezTo>
                    <a:pt x="195" y="226"/>
                    <a:pt x="195" y="226"/>
                    <a:pt x="195" y="226"/>
                  </a:cubicBezTo>
                  <a:cubicBezTo>
                    <a:pt x="195" y="226"/>
                    <a:pt x="195" y="226"/>
                    <a:pt x="195" y="226"/>
                  </a:cubicBezTo>
                  <a:cubicBezTo>
                    <a:pt x="196" y="226"/>
                    <a:pt x="196" y="226"/>
                    <a:pt x="196" y="226"/>
                  </a:cubicBezTo>
                  <a:cubicBezTo>
                    <a:pt x="196" y="226"/>
                    <a:pt x="196" y="226"/>
                    <a:pt x="196" y="226"/>
                  </a:cubicBezTo>
                  <a:cubicBezTo>
                    <a:pt x="196" y="225"/>
                    <a:pt x="196" y="225"/>
                    <a:pt x="196" y="225"/>
                  </a:cubicBezTo>
                  <a:cubicBezTo>
                    <a:pt x="196" y="225"/>
                    <a:pt x="196" y="225"/>
                    <a:pt x="196" y="225"/>
                  </a:cubicBezTo>
                  <a:cubicBezTo>
                    <a:pt x="196" y="224"/>
                    <a:pt x="196" y="224"/>
                    <a:pt x="196" y="224"/>
                  </a:cubicBezTo>
                  <a:cubicBezTo>
                    <a:pt x="196" y="224"/>
                    <a:pt x="196" y="224"/>
                    <a:pt x="197" y="224"/>
                  </a:cubicBezTo>
                  <a:cubicBezTo>
                    <a:pt x="198" y="224"/>
                    <a:pt x="198" y="224"/>
                    <a:pt x="198" y="224"/>
                  </a:cubicBezTo>
                  <a:cubicBezTo>
                    <a:pt x="198" y="225"/>
                    <a:pt x="198" y="224"/>
                    <a:pt x="198" y="224"/>
                  </a:cubicBezTo>
                  <a:cubicBezTo>
                    <a:pt x="199" y="224"/>
                    <a:pt x="199" y="224"/>
                    <a:pt x="199" y="224"/>
                  </a:cubicBezTo>
                  <a:cubicBezTo>
                    <a:pt x="199" y="224"/>
                    <a:pt x="199" y="224"/>
                    <a:pt x="199" y="224"/>
                  </a:cubicBezTo>
                  <a:cubicBezTo>
                    <a:pt x="200" y="223"/>
                    <a:pt x="200" y="223"/>
                    <a:pt x="200" y="223"/>
                  </a:cubicBezTo>
                  <a:cubicBezTo>
                    <a:pt x="200" y="223"/>
                    <a:pt x="200" y="223"/>
                    <a:pt x="200" y="223"/>
                  </a:cubicBezTo>
                  <a:cubicBezTo>
                    <a:pt x="200" y="224"/>
                    <a:pt x="200" y="224"/>
                    <a:pt x="200" y="224"/>
                  </a:cubicBezTo>
                  <a:cubicBezTo>
                    <a:pt x="201" y="224"/>
                    <a:pt x="201" y="225"/>
                    <a:pt x="201" y="225"/>
                  </a:cubicBezTo>
                  <a:cubicBezTo>
                    <a:pt x="201" y="225"/>
                    <a:pt x="201" y="225"/>
                    <a:pt x="201" y="225"/>
                  </a:cubicBezTo>
                  <a:cubicBezTo>
                    <a:pt x="201" y="225"/>
                    <a:pt x="201" y="225"/>
                    <a:pt x="201" y="225"/>
                  </a:cubicBezTo>
                  <a:cubicBezTo>
                    <a:pt x="202" y="226"/>
                    <a:pt x="202" y="226"/>
                    <a:pt x="202" y="226"/>
                  </a:cubicBezTo>
                  <a:cubicBezTo>
                    <a:pt x="202" y="227"/>
                    <a:pt x="202" y="227"/>
                    <a:pt x="203" y="227"/>
                  </a:cubicBezTo>
                  <a:cubicBezTo>
                    <a:pt x="203" y="226"/>
                    <a:pt x="203" y="226"/>
                    <a:pt x="203" y="226"/>
                  </a:cubicBezTo>
                  <a:cubicBezTo>
                    <a:pt x="204" y="226"/>
                    <a:pt x="204" y="226"/>
                    <a:pt x="204" y="226"/>
                  </a:cubicBezTo>
                  <a:cubicBezTo>
                    <a:pt x="205" y="226"/>
                    <a:pt x="205" y="226"/>
                    <a:pt x="205" y="226"/>
                  </a:cubicBezTo>
                  <a:cubicBezTo>
                    <a:pt x="205" y="226"/>
                    <a:pt x="206" y="226"/>
                    <a:pt x="206" y="226"/>
                  </a:cubicBezTo>
                  <a:cubicBezTo>
                    <a:pt x="207" y="226"/>
                    <a:pt x="207" y="226"/>
                    <a:pt x="207" y="226"/>
                  </a:cubicBezTo>
                  <a:cubicBezTo>
                    <a:pt x="207" y="226"/>
                    <a:pt x="207" y="226"/>
                    <a:pt x="207" y="226"/>
                  </a:cubicBezTo>
                  <a:cubicBezTo>
                    <a:pt x="207" y="226"/>
                    <a:pt x="208" y="226"/>
                    <a:pt x="208" y="226"/>
                  </a:cubicBezTo>
                  <a:cubicBezTo>
                    <a:pt x="208" y="226"/>
                    <a:pt x="208" y="226"/>
                    <a:pt x="208" y="226"/>
                  </a:cubicBezTo>
                  <a:cubicBezTo>
                    <a:pt x="208" y="226"/>
                    <a:pt x="209" y="226"/>
                    <a:pt x="209" y="226"/>
                  </a:cubicBezTo>
                  <a:cubicBezTo>
                    <a:pt x="210" y="227"/>
                    <a:pt x="210" y="227"/>
                    <a:pt x="210" y="227"/>
                  </a:cubicBezTo>
                  <a:cubicBezTo>
                    <a:pt x="210" y="227"/>
                    <a:pt x="211" y="227"/>
                    <a:pt x="211" y="227"/>
                  </a:cubicBezTo>
                  <a:cubicBezTo>
                    <a:pt x="210" y="228"/>
                    <a:pt x="210" y="228"/>
                    <a:pt x="210" y="228"/>
                  </a:cubicBezTo>
                  <a:cubicBezTo>
                    <a:pt x="210" y="228"/>
                    <a:pt x="210" y="229"/>
                    <a:pt x="211" y="229"/>
                  </a:cubicBezTo>
                  <a:cubicBezTo>
                    <a:pt x="211" y="229"/>
                    <a:pt x="211" y="229"/>
                    <a:pt x="211" y="229"/>
                  </a:cubicBezTo>
                  <a:cubicBezTo>
                    <a:pt x="211" y="229"/>
                    <a:pt x="212" y="229"/>
                    <a:pt x="212" y="229"/>
                  </a:cubicBezTo>
                  <a:cubicBezTo>
                    <a:pt x="213" y="229"/>
                    <a:pt x="213" y="229"/>
                    <a:pt x="213" y="229"/>
                  </a:cubicBezTo>
                  <a:cubicBezTo>
                    <a:pt x="213" y="229"/>
                    <a:pt x="213" y="229"/>
                    <a:pt x="214" y="229"/>
                  </a:cubicBezTo>
                  <a:cubicBezTo>
                    <a:pt x="214" y="230"/>
                    <a:pt x="214" y="230"/>
                    <a:pt x="214" y="230"/>
                  </a:cubicBezTo>
                  <a:cubicBezTo>
                    <a:pt x="215" y="230"/>
                    <a:pt x="215" y="230"/>
                    <a:pt x="215" y="231"/>
                  </a:cubicBezTo>
                  <a:cubicBezTo>
                    <a:pt x="215" y="231"/>
                    <a:pt x="215" y="231"/>
                    <a:pt x="215" y="231"/>
                  </a:cubicBezTo>
                  <a:cubicBezTo>
                    <a:pt x="215" y="231"/>
                    <a:pt x="215" y="232"/>
                    <a:pt x="215" y="232"/>
                  </a:cubicBezTo>
                  <a:cubicBezTo>
                    <a:pt x="216" y="232"/>
                    <a:pt x="216" y="232"/>
                    <a:pt x="216" y="232"/>
                  </a:cubicBezTo>
                  <a:cubicBezTo>
                    <a:pt x="216" y="233"/>
                    <a:pt x="216" y="233"/>
                    <a:pt x="216" y="233"/>
                  </a:cubicBezTo>
                  <a:cubicBezTo>
                    <a:pt x="216" y="233"/>
                    <a:pt x="216" y="233"/>
                    <a:pt x="216" y="233"/>
                  </a:cubicBezTo>
                  <a:cubicBezTo>
                    <a:pt x="217" y="233"/>
                    <a:pt x="217" y="233"/>
                    <a:pt x="217" y="233"/>
                  </a:cubicBezTo>
                  <a:cubicBezTo>
                    <a:pt x="217" y="233"/>
                    <a:pt x="217" y="233"/>
                    <a:pt x="217" y="233"/>
                  </a:cubicBezTo>
                  <a:cubicBezTo>
                    <a:pt x="217" y="233"/>
                    <a:pt x="217" y="233"/>
                    <a:pt x="217" y="233"/>
                  </a:cubicBezTo>
                  <a:cubicBezTo>
                    <a:pt x="217" y="233"/>
                    <a:pt x="217" y="234"/>
                    <a:pt x="217" y="235"/>
                  </a:cubicBezTo>
                  <a:cubicBezTo>
                    <a:pt x="217" y="236"/>
                    <a:pt x="217" y="236"/>
                    <a:pt x="218" y="236"/>
                  </a:cubicBezTo>
                  <a:cubicBezTo>
                    <a:pt x="219" y="236"/>
                    <a:pt x="220" y="236"/>
                    <a:pt x="219" y="235"/>
                  </a:cubicBezTo>
                  <a:cubicBezTo>
                    <a:pt x="219" y="234"/>
                    <a:pt x="219" y="234"/>
                    <a:pt x="219" y="234"/>
                  </a:cubicBezTo>
                  <a:cubicBezTo>
                    <a:pt x="219" y="234"/>
                    <a:pt x="219" y="234"/>
                    <a:pt x="219" y="233"/>
                  </a:cubicBezTo>
                  <a:cubicBezTo>
                    <a:pt x="219" y="233"/>
                    <a:pt x="219" y="233"/>
                    <a:pt x="219" y="233"/>
                  </a:cubicBezTo>
                  <a:cubicBezTo>
                    <a:pt x="219" y="233"/>
                    <a:pt x="219" y="233"/>
                    <a:pt x="219" y="233"/>
                  </a:cubicBezTo>
                  <a:cubicBezTo>
                    <a:pt x="219" y="233"/>
                    <a:pt x="219" y="233"/>
                    <a:pt x="219" y="233"/>
                  </a:cubicBezTo>
                  <a:cubicBezTo>
                    <a:pt x="220" y="233"/>
                    <a:pt x="220" y="233"/>
                    <a:pt x="220" y="233"/>
                  </a:cubicBezTo>
                  <a:cubicBezTo>
                    <a:pt x="220" y="233"/>
                    <a:pt x="220" y="233"/>
                    <a:pt x="221" y="233"/>
                  </a:cubicBezTo>
                  <a:cubicBezTo>
                    <a:pt x="221" y="232"/>
                    <a:pt x="221" y="232"/>
                    <a:pt x="221" y="232"/>
                  </a:cubicBezTo>
                  <a:cubicBezTo>
                    <a:pt x="222" y="232"/>
                    <a:pt x="222" y="232"/>
                    <a:pt x="222" y="232"/>
                  </a:cubicBezTo>
                  <a:cubicBezTo>
                    <a:pt x="222" y="232"/>
                    <a:pt x="222" y="232"/>
                    <a:pt x="222" y="232"/>
                  </a:cubicBezTo>
                  <a:cubicBezTo>
                    <a:pt x="222" y="232"/>
                    <a:pt x="223" y="232"/>
                    <a:pt x="222" y="233"/>
                  </a:cubicBezTo>
                  <a:cubicBezTo>
                    <a:pt x="222" y="233"/>
                    <a:pt x="222" y="233"/>
                    <a:pt x="222" y="233"/>
                  </a:cubicBezTo>
                  <a:cubicBezTo>
                    <a:pt x="222" y="233"/>
                    <a:pt x="222" y="233"/>
                    <a:pt x="222" y="233"/>
                  </a:cubicBezTo>
                  <a:cubicBezTo>
                    <a:pt x="223" y="234"/>
                    <a:pt x="223" y="234"/>
                    <a:pt x="223" y="234"/>
                  </a:cubicBezTo>
                  <a:cubicBezTo>
                    <a:pt x="224" y="235"/>
                    <a:pt x="224" y="235"/>
                    <a:pt x="224" y="235"/>
                  </a:cubicBezTo>
                  <a:cubicBezTo>
                    <a:pt x="225" y="235"/>
                    <a:pt x="225" y="235"/>
                    <a:pt x="225" y="235"/>
                  </a:cubicBezTo>
                  <a:cubicBezTo>
                    <a:pt x="225" y="235"/>
                    <a:pt x="225" y="235"/>
                    <a:pt x="225" y="235"/>
                  </a:cubicBezTo>
                  <a:cubicBezTo>
                    <a:pt x="227" y="236"/>
                    <a:pt x="227" y="236"/>
                    <a:pt x="227" y="236"/>
                  </a:cubicBezTo>
                  <a:cubicBezTo>
                    <a:pt x="227" y="236"/>
                    <a:pt x="227" y="236"/>
                    <a:pt x="227" y="236"/>
                  </a:cubicBezTo>
                  <a:cubicBezTo>
                    <a:pt x="230" y="234"/>
                    <a:pt x="230" y="234"/>
                    <a:pt x="230" y="234"/>
                  </a:cubicBezTo>
                  <a:cubicBezTo>
                    <a:pt x="230" y="234"/>
                    <a:pt x="231" y="234"/>
                    <a:pt x="231" y="234"/>
                  </a:cubicBezTo>
                  <a:cubicBezTo>
                    <a:pt x="231" y="232"/>
                    <a:pt x="231" y="232"/>
                    <a:pt x="231" y="232"/>
                  </a:cubicBezTo>
                  <a:cubicBezTo>
                    <a:pt x="231" y="232"/>
                    <a:pt x="231" y="232"/>
                    <a:pt x="231" y="232"/>
                  </a:cubicBezTo>
                  <a:cubicBezTo>
                    <a:pt x="231" y="232"/>
                    <a:pt x="231" y="232"/>
                    <a:pt x="232" y="232"/>
                  </a:cubicBezTo>
                  <a:cubicBezTo>
                    <a:pt x="232" y="232"/>
                    <a:pt x="232" y="232"/>
                    <a:pt x="232" y="232"/>
                  </a:cubicBezTo>
                  <a:cubicBezTo>
                    <a:pt x="232" y="232"/>
                    <a:pt x="232" y="232"/>
                    <a:pt x="233" y="232"/>
                  </a:cubicBezTo>
                  <a:cubicBezTo>
                    <a:pt x="233" y="232"/>
                    <a:pt x="233" y="232"/>
                    <a:pt x="233" y="232"/>
                  </a:cubicBezTo>
                  <a:cubicBezTo>
                    <a:pt x="233" y="232"/>
                    <a:pt x="233" y="232"/>
                    <a:pt x="233" y="231"/>
                  </a:cubicBezTo>
                  <a:cubicBezTo>
                    <a:pt x="233" y="231"/>
                    <a:pt x="233" y="231"/>
                    <a:pt x="233" y="231"/>
                  </a:cubicBezTo>
                  <a:cubicBezTo>
                    <a:pt x="233" y="231"/>
                    <a:pt x="233" y="230"/>
                    <a:pt x="233" y="230"/>
                  </a:cubicBezTo>
                  <a:cubicBezTo>
                    <a:pt x="233" y="230"/>
                    <a:pt x="234" y="230"/>
                    <a:pt x="234" y="231"/>
                  </a:cubicBezTo>
                  <a:cubicBezTo>
                    <a:pt x="235" y="232"/>
                    <a:pt x="235" y="232"/>
                    <a:pt x="235" y="232"/>
                  </a:cubicBezTo>
                  <a:cubicBezTo>
                    <a:pt x="235" y="232"/>
                    <a:pt x="235" y="232"/>
                    <a:pt x="235" y="232"/>
                  </a:cubicBezTo>
                  <a:cubicBezTo>
                    <a:pt x="236" y="231"/>
                    <a:pt x="236" y="231"/>
                    <a:pt x="236" y="231"/>
                  </a:cubicBezTo>
                  <a:cubicBezTo>
                    <a:pt x="236" y="231"/>
                    <a:pt x="236" y="231"/>
                    <a:pt x="236" y="231"/>
                  </a:cubicBezTo>
                  <a:cubicBezTo>
                    <a:pt x="237" y="231"/>
                    <a:pt x="237" y="231"/>
                    <a:pt x="237" y="231"/>
                  </a:cubicBezTo>
                  <a:cubicBezTo>
                    <a:pt x="237" y="231"/>
                    <a:pt x="238" y="231"/>
                    <a:pt x="238" y="231"/>
                  </a:cubicBezTo>
                  <a:cubicBezTo>
                    <a:pt x="238" y="230"/>
                    <a:pt x="238" y="230"/>
                    <a:pt x="238" y="230"/>
                  </a:cubicBezTo>
                  <a:cubicBezTo>
                    <a:pt x="238" y="230"/>
                    <a:pt x="239" y="230"/>
                    <a:pt x="239" y="230"/>
                  </a:cubicBezTo>
                  <a:cubicBezTo>
                    <a:pt x="240" y="231"/>
                    <a:pt x="240" y="231"/>
                    <a:pt x="240" y="231"/>
                  </a:cubicBezTo>
                  <a:cubicBezTo>
                    <a:pt x="240" y="231"/>
                    <a:pt x="240" y="231"/>
                    <a:pt x="240" y="232"/>
                  </a:cubicBezTo>
                  <a:cubicBezTo>
                    <a:pt x="241" y="232"/>
                    <a:pt x="241" y="232"/>
                    <a:pt x="241" y="232"/>
                  </a:cubicBezTo>
                  <a:cubicBezTo>
                    <a:pt x="241" y="233"/>
                    <a:pt x="241" y="233"/>
                    <a:pt x="241" y="233"/>
                  </a:cubicBezTo>
                  <a:cubicBezTo>
                    <a:pt x="242" y="232"/>
                    <a:pt x="242" y="232"/>
                    <a:pt x="242" y="232"/>
                  </a:cubicBezTo>
                  <a:cubicBezTo>
                    <a:pt x="242" y="232"/>
                    <a:pt x="242" y="232"/>
                    <a:pt x="243" y="232"/>
                  </a:cubicBezTo>
                  <a:cubicBezTo>
                    <a:pt x="243" y="232"/>
                    <a:pt x="243" y="232"/>
                    <a:pt x="243" y="232"/>
                  </a:cubicBezTo>
                  <a:cubicBezTo>
                    <a:pt x="243" y="232"/>
                    <a:pt x="243" y="232"/>
                    <a:pt x="243" y="232"/>
                  </a:cubicBezTo>
                  <a:cubicBezTo>
                    <a:pt x="243" y="230"/>
                    <a:pt x="243" y="230"/>
                    <a:pt x="243" y="230"/>
                  </a:cubicBezTo>
                  <a:cubicBezTo>
                    <a:pt x="243" y="230"/>
                    <a:pt x="243" y="230"/>
                    <a:pt x="244" y="230"/>
                  </a:cubicBezTo>
                  <a:cubicBezTo>
                    <a:pt x="244" y="230"/>
                    <a:pt x="244" y="230"/>
                    <a:pt x="244" y="230"/>
                  </a:cubicBezTo>
                  <a:cubicBezTo>
                    <a:pt x="244" y="230"/>
                    <a:pt x="245" y="230"/>
                    <a:pt x="245" y="230"/>
                  </a:cubicBezTo>
                  <a:cubicBezTo>
                    <a:pt x="246" y="230"/>
                    <a:pt x="246" y="230"/>
                    <a:pt x="246" y="230"/>
                  </a:cubicBezTo>
                  <a:cubicBezTo>
                    <a:pt x="246" y="230"/>
                    <a:pt x="246" y="230"/>
                    <a:pt x="246" y="230"/>
                  </a:cubicBezTo>
                  <a:cubicBezTo>
                    <a:pt x="246" y="231"/>
                    <a:pt x="246" y="231"/>
                    <a:pt x="246" y="231"/>
                  </a:cubicBezTo>
                  <a:cubicBezTo>
                    <a:pt x="247" y="231"/>
                    <a:pt x="247" y="231"/>
                    <a:pt x="247" y="231"/>
                  </a:cubicBezTo>
                  <a:cubicBezTo>
                    <a:pt x="248" y="230"/>
                    <a:pt x="248" y="230"/>
                    <a:pt x="248" y="230"/>
                  </a:cubicBezTo>
                  <a:cubicBezTo>
                    <a:pt x="248" y="230"/>
                    <a:pt x="248" y="230"/>
                    <a:pt x="248" y="230"/>
                  </a:cubicBezTo>
                  <a:cubicBezTo>
                    <a:pt x="248" y="230"/>
                    <a:pt x="248" y="230"/>
                    <a:pt x="248" y="230"/>
                  </a:cubicBezTo>
                  <a:cubicBezTo>
                    <a:pt x="248" y="231"/>
                    <a:pt x="249" y="231"/>
                    <a:pt x="249" y="231"/>
                  </a:cubicBezTo>
                  <a:cubicBezTo>
                    <a:pt x="250" y="231"/>
                    <a:pt x="250" y="231"/>
                    <a:pt x="250" y="231"/>
                  </a:cubicBezTo>
                  <a:cubicBezTo>
                    <a:pt x="250" y="230"/>
                    <a:pt x="250" y="231"/>
                    <a:pt x="250" y="231"/>
                  </a:cubicBezTo>
                  <a:cubicBezTo>
                    <a:pt x="250" y="233"/>
                    <a:pt x="250" y="233"/>
                    <a:pt x="250" y="233"/>
                  </a:cubicBezTo>
                  <a:cubicBezTo>
                    <a:pt x="250" y="233"/>
                    <a:pt x="250" y="233"/>
                    <a:pt x="251" y="233"/>
                  </a:cubicBezTo>
                  <a:cubicBezTo>
                    <a:pt x="251" y="233"/>
                    <a:pt x="251" y="233"/>
                    <a:pt x="251" y="233"/>
                  </a:cubicBezTo>
                  <a:cubicBezTo>
                    <a:pt x="252" y="233"/>
                    <a:pt x="252" y="233"/>
                    <a:pt x="252" y="233"/>
                  </a:cubicBezTo>
                  <a:cubicBezTo>
                    <a:pt x="253" y="234"/>
                    <a:pt x="253" y="234"/>
                    <a:pt x="253" y="234"/>
                  </a:cubicBezTo>
                  <a:cubicBezTo>
                    <a:pt x="253" y="234"/>
                    <a:pt x="253" y="234"/>
                    <a:pt x="253" y="234"/>
                  </a:cubicBezTo>
                  <a:cubicBezTo>
                    <a:pt x="257" y="235"/>
                    <a:pt x="257" y="235"/>
                    <a:pt x="257" y="235"/>
                  </a:cubicBezTo>
                  <a:cubicBezTo>
                    <a:pt x="257" y="235"/>
                    <a:pt x="257" y="235"/>
                    <a:pt x="257" y="235"/>
                  </a:cubicBezTo>
                  <a:cubicBezTo>
                    <a:pt x="257" y="236"/>
                    <a:pt x="257" y="236"/>
                    <a:pt x="257" y="236"/>
                  </a:cubicBezTo>
                  <a:cubicBezTo>
                    <a:pt x="257" y="236"/>
                    <a:pt x="257" y="236"/>
                    <a:pt x="258" y="236"/>
                  </a:cubicBezTo>
                  <a:cubicBezTo>
                    <a:pt x="259" y="236"/>
                    <a:pt x="259" y="236"/>
                    <a:pt x="259" y="236"/>
                  </a:cubicBezTo>
                  <a:cubicBezTo>
                    <a:pt x="260" y="236"/>
                    <a:pt x="260" y="236"/>
                    <a:pt x="260" y="236"/>
                  </a:cubicBezTo>
                  <a:cubicBezTo>
                    <a:pt x="261" y="233"/>
                    <a:pt x="261" y="233"/>
                    <a:pt x="261" y="233"/>
                  </a:cubicBezTo>
                  <a:cubicBezTo>
                    <a:pt x="261" y="233"/>
                    <a:pt x="262" y="233"/>
                    <a:pt x="262" y="233"/>
                  </a:cubicBezTo>
                  <a:cubicBezTo>
                    <a:pt x="262" y="233"/>
                    <a:pt x="262" y="233"/>
                    <a:pt x="262" y="233"/>
                  </a:cubicBezTo>
                  <a:cubicBezTo>
                    <a:pt x="262" y="233"/>
                    <a:pt x="263" y="233"/>
                    <a:pt x="263" y="233"/>
                  </a:cubicBezTo>
                  <a:cubicBezTo>
                    <a:pt x="264" y="234"/>
                    <a:pt x="264" y="234"/>
                    <a:pt x="264" y="234"/>
                  </a:cubicBezTo>
                  <a:cubicBezTo>
                    <a:pt x="264" y="235"/>
                    <a:pt x="265" y="235"/>
                    <a:pt x="265" y="235"/>
                  </a:cubicBezTo>
                  <a:cubicBezTo>
                    <a:pt x="268" y="235"/>
                    <a:pt x="268" y="235"/>
                    <a:pt x="268" y="235"/>
                  </a:cubicBezTo>
                  <a:cubicBezTo>
                    <a:pt x="268" y="235"/>
                    <a:pt x="268" y="235"/>
                    <a:pt x="268" y="235"/>
                  </a:cubicBezTo>
                  <a:cubicBezTo>
                    <a:pt x="273" y="233"/>
                    <a:pt x="273" y="233"/>
                    <a:pt x="273" y="233"/>
                  </a:cubicBezTo>
                  <a:cubicBezTo>
                    <a:pt x="273" y="233"/>
                    <a:pt x="273" y="233"/>
                    <a:pt x="273" y="233"/>
                  </a:cubicBezTo>
                  <a:cubicBezTo>
                    <a:pt x="274" y="230"/>
                    <a:pt x="274" y="230"/>
                    <a:pt x="274" y="230"/>
                  </a:cubicBezTo>
                  <a:cubicBezTo>
                    <a:pt x="274" y="230"/>
                    <a:pt x="274" y="229"/>
                    <a:pt x="274" y="229"/>
                  </a:cubicBezTo>
                  <a:cubicBezTo>
                    <a:pt x="275" y="229"/>
                    <a:pt x="275" y="229"/>
                    <a:pt x="275" y="229"/>
                  </a:cubicBezTo>
                  <a:cubicBezTo>
                    <a:pt x="275" y="229"/>
                    <a:pt x="275" y="229"/>
                    <a:pt x="275" y="228"/>
                  </a:cubicBezTo>
                  <a:cubicBezTo>
                    <a:pt x="274" y="227"/>
                    <a:pt x="274" y="227"/>
                    <a:pt x="274" y="227"/>
                  </a:cubicBezTo>
                  <a:cubicBezTo>
                    <a:pt x="274" y="227"/>
                    <a:pt x="274" y="227"/>
                    <a:pt x="273" y="227"/>
                  </a:cubicBezTo>
                  <a:cubicBezTo>
                    <a:pt x="273" y="227"/>
                    <a:pt x="273" y="227"/>
                    <a:pt x="273" y="227"/>
                  </a:cubicBezTo>
                  <a:cubicBezTo>
                    <a:pt x="272" y="227"/>
                    <a:pt x="272" y="227"/>
                    <a:pt x="272" y="227"/>
                  </a:cubicBezTo>
                  <a:cubicBezTo>
                    <a:pt x="269" y="226"/>
                    <a:pt x="269" y="226"/>
                    <a:pt x="269" y="226"/>
                  </a:cubicBezTo>
                  <a:cubicBezTo>
                    <a:pt x="269" y="226"/>
                    <a:pt x="269" y="226"/>
                    <a:pt x="269" y="226"/>
                  </a:cubicBezTo>
                  <a:cubicBezTo>
                    <a:pt x="268" y="225"/>
                    <a:pt x="268" y="225"/>
                    <a:pt x="268" y="225"/>
                  </a:cubicBezTo>
                  <a:cubicBezTo>
                    <a:pt x="268" y="225"/>
                    <a:pt x="268" y="225"/>
                    <a:pt x="268" y="225"/>
                  </a:cubicBezTo>
                  <a:cubicBezTo>
                    <a:pt x="265" y="225"/>
                    <a:pt x="265" y="225"/>
                    <a:pt x="265" y="225"/>
                  </a:cubicBezTo>
                  <a:cubicBezTo>
                    <a:pt x="265" y="225"/>
                    <a:pt x="265" y="225"/>
                    <a:pt x="265" y="224"/>
                  </a:cubicBezTo>
                  <a:cubicBezTo>
                    <a:pt x="265" y="224"/>
                    <a:pt x="265" y="224"/>
                    <a:pt x="265" y="224"/>
                  </a:cubicBezTo>
                  <a:cubicBezTo>
                    <a:pt x="265" y="224"/>
                    <a:pt x="265" y="224"/>
                    <a:pt x="265" y="223"/>
                  </a:cubicBezTo>
                  <a:cubicBezTo>
                    <a:pt x="265" y="223"/>
                    <a:pt x="265" y="223"/>
                    <a:pt x="265" y="223"/>
                  </a:cubicBezTo>
                  <a:cubicBezTo>
                    <a:pt x="266" y="223"/>
                    <a:pt x="266" y="223"/>
                    <a:pt x="265" y="223"/>
                  </a:cubicBezTo>
                  <a:cubicBezTo>
                    <a:pt x="264" y="222"/>
                    <a:pt x="264" y="222"/>
                    <a:pt x="264" y="222"/>
                  </a:cubicBezTo>
                  <a:cubicBezTo>
                    <a:pt x="264" y="222"/>
                    <a:pt x="263" y="222"/>
                    <a:pt x="263" y="222"/>
                  </a:cubicBezTo>
                  <a:cubicBezTo>
                    <a:pt x="262" y="222"/>
                    <a:pt x="262" y="222"/>
                    <a:pt x="262" y="222"/>
                  </a:cubicBezTo>
                  <a:cubicBezTo>
                    <a:pt x="262" y="222"/>
                    <a:pt x="262" y="222"/>
                    <a:pt x="262" y="222"/>
                  </a:cubicBezTo>
                  <a:cubicBezTo>
                    <a:pt x="261" y="221"/>
                    <a:pt x="261" y="221"/>
                    <a:pt x="261" y="221"/>
                  </a:cubicBezTo>
                  <a:cubicBezTo>
                    <a:pt x="261" y="221"/>
                    <a:pt x="261" y="221"/>
                    <a:pt x="262" y="221"/>
                  </a:cubicBezTo>
                  <a:cubicBezTo>
                    <a:pt x="261" y="221"/>
                    <a:pt x="261" y="220"/>
                    <a:pt x="261" y="220"/>
                  </a:cubicBezTo>
                  <a:cubicBezTo>
                    <a:pt x="261" y="220"/>
                    <a:pt x="261" y="220"/>
                    <a:pt x="261" y="220"/>
                  </a:cubicBezTo>
                  <a:cubicBezTo>
                    <a:pt x="261" y="220"/>
                    <a:pt x="261" y="220"/>
                    <a:pt x="261" y="219"/>
                  </a:cubicBezTo>
                  <a:cubicBezTo>
                    <a:pt x="263" y="218"/>
                    <a:pt x="263" y="218"/>
                    <a:pt x="263" y="218"/>
                  </a:cubicBezTo>
                  <a:cubicBezTo>
                    <a:pt x="263" y="218"/>
                    <a:pt x="263" y="218"/>
                    <a:pt x="263" y="218"/>
                  </a:cubicBezTo>
                  <a:cubicBezTo>
                    <a:pt x="263" y="216"/>
                    <a:pt x="263" y="216"/>
                    <a:pt x="263" y="216"/>
                  </a:cubicBezTo>
                  <a:cubicBezTo>
                    <a:pt x="263" y="216"/>
                    <a:pt x="263" y="216"/>
                    <a:pt x="263" y="216"/>
                  </a:cubicBezTo>
                  <a:cubicBezTo>
                    <a:pt x="262" y="216"/>
                    <a:pt x="262" y="216"/>
                    <a:pt x="262" y="216"/>
                  </a:cubicBezTo>
                  <a:cubicBezTo>
                    <a:pt x="261" y="216"/>
                    <a:pt x="261" y="216"/>
                    <a:pt x="261" y="216"/>
                  </a:cubicBezTo>
                  <a:cubicBezTo>
                    <a:pt x="260" y="216"/>
                    <a:pt x="260" y="216"/>
                    <a:pt x="260" y="216"/>
                  </a:cubicBezTo>
                  <a:cubicBezTo>
                    <a:pt x="260" y="215"/>
                    <a:pt x="260" y="215"/>
                    <a:pt x="260" y="216"/>
                  </a:cubicBezTo>
                  <a:cubicBezTo>
                    <a:pt x="259" y="216"/>
                    <a:pt x="259" y="216"/>
                    <a:pt x="259" y="216"/>
                  </a:cubicBezTo>
                  <a:cubicBezTo>
                    <a:pt x="259" y="216"/>
                    <a:pt x="259" y="216"/>
                    <a:pt x="259" y="216"/>
                  </a:cubicBezTo>
                  <a:cubicBezTo>
                    <a:pt x="258" y="216"/>
                    <a:pt x="258" y="216"/>
                    <a:pt x="258" y="216"/>
                  </a:cubicBezTo>
                  <a:cubicBezTo>
                    <a:pt x="258" y="216"/>
                    <a:pt x="258" y="216"/>
                    <a:pt x="257" y="216"/>
                  </a:cubicBezTo>
                  <a:cubicBezTo>
                    <a:pt x="257" y="215"/>
                    <a:pt x="257" y="215"/>
                    <a:pt x="257" y="215"/>
                  </a:cubicBezTo>
                  <a:cubicBezTo>
                    <a:pt x="257" y="215"/>
                    <a:pt x="257" y="215"/>
                    <a:pt x="256" y="215"/>
                  </a:cubicBezTo>
                  <a:cubicBezTo>
                    <a:pt x="256" y="215"/>
                    <a:pt x="256" y="215"/>
                    <a:pt x="256" y="215"/>
                  </a:cubicBezTo>
                  <a:cubicBezTo>
                    <a:pt x="256" y="215"/>
                    <a:pt x="256" y="215"/>
                    <a:pt x="256" y="216"/>
                  </a:cubicBezTo>
                  <a:cubicBezTo>
                    <a:pt x="255" y="217"/>
                    <a:pt x="255" y="217"/>
                    <a:pt x="255" y="217"/>
                  </a:cubicBezTo>
                  <a:cubicBezTo>
                    <a:pt x="255" y="218"/>
                    <a:pt x="255" y="218"/>
                    <a:pt x="255" y="218"/>
                  </a:cubicBezTo>
                  <a:cubicBezTo>
                    <a:pt x="254" y="217"/>
                    <a:pt x="254" y="217"/>
                    <a:pt x="254" y="217"/>
                  </a:cubicBezTo>
                  <a:cubicBezTo>
                    <a:pt x="254" y="217"/>
                    <a:pt x="254" y="217"/>
                    <a:pt x="254" y="217"/>
                  </a:cubicBezTo>
                  <a:cubicBezTo>
                    <a:pt x="253" y="217"/>
                    <a:pt x="253" y="217"/>
                    <a:pt x="253" y="217"/>
                  </a:cubicBezTo>
                  <a:cubicBezTo>
                    <a:pt x="253" y="216"/>
                    <a:pt x="253" y="216"/>
                    <a:pt x="253" y="216"/>
                  </a:cubicBezTo>
                  <a:cubicBezTo>
                    <a:pt x="253" y="216"/>
                    <a:pt x="253" y="216"/>
                    <a:pt x="253" y="216"/>
                  </a:cubicBezTo>
                  <a:cubicBezTo>
                    <a:pt x="252" y="216"/>
                    <a:pt x="252" y="216"/>
                    <a:pt x="252" y="216"/>
                  </a:cubicBezTo>
                  <a:cubicBezTo>
                    <a:pt x="252" y="216"/>
                    <a:pt x="252" y="216"/>
                    <a:pt x="252" y="216"/>
                  </a:cubicBezTo>
                  <a:cubicBezTo>
                    <a:pt x="252" y="216"/>
                    <a:pt x="252" y="215"/>
                    <a:pt x="252" y="215"/>
                  </a:cubicBezTo>
                  <a:cubicBezTo>
                    <a:pt x="252" y="215"/>
                    <a:pt x="252" y="215"/>
                    <a:pt x="252" y="215"/>
                  </a:cubicBezTo>
                  <a:cubicBezTo>
                    <a:pt x="252" y="215"/>
                    <a:pt x="252" y="215"/>
                    <a:pt x="252" y="214"/>
                  </a:cubicBezTo>
                  <a:cubicBezTo>
                    <a:pt x="252" y="214"/>
                    <a:pt x="252" y="214"/>
                    <a:pt x="252" y="214"/>
                  </a:cubicBezTo>
                  <a:cubicBezTo>
                    <a:pt x="251" y="214"/>
                    <a:pt x="251" y="214"/>
                    <a:pt x="251" y="214"/>
                  </a:cubicBezTo>
                  <a:cubicBezTo>
                    <a:pt x="251" y="212"/>
                    <a:pt x="251" y="212"/>
                    <a:pt x="251" y="212"/>
                  </a:cubicBezTo>
                  <a:cubicBezTo>
                    <a:pt x="251" y="212"/>
                    <a:pt x="251" y="212"/>
                    <a:pt x="252" y="212"/>
                  </a:cubicBezTo>
                  <a:cubicBezTo>
                    <a:pt x="252" y="211"/>
                    <a:pt x="252" y="211"/>
                    <a:pt x="252" y="211"/>
                  </a:cubicBezTo>
                  <a:cubicBezTo>
                    <a:pt x="252" y="211"/>
                    <a:pt x="252" y="211"/>
                    <a:pt x="252" y="211"/>
                  </a:cubicBezTo>
                  <a:cubicBezTo>
                    <a:pt x="252" y="210"/>
                    <a:pt x="252" y="210"/>
                    <a:pt x="252" y="210"/>
                  </a:cubicBezTo>
                  <a:cubicBezTo>
                    <a:pt x="252" y="210"/>
                    <a:pt x="253" y="210"/>
                    <a:pt x="253" y="210"/>
                  </a:cubicBezTo>
                  <a:cubicBezTo>
                    <a:pt x="253" y="210"/>
                    <a:pt x="253" y="210"/>
                    <a:pt x="253" y="210"/>
                  </a:cubicBezTo>
                  <a:cubicBezTo>
                    <a:pt x="253" y="210"/>
                    <a:pt x="253" y="209"/>
                    <a:pt x="253" y="209"/>
                  </a:cubicBezTo>
                  <a:cubicBezTo>
                    <a:pt x="252" y="208"/>
                    <a:pt x="252" y="208"/>
                    <a:pt x="252" y="208"/>
                  </a:cubicBezTo>
                  <a:cubicBezTo>
                    <a:pt x="252" y="208"/>
                    <a:pt x="252" y="207"/>
                    <a:pt x="252" y="207"/>
                  </a:cubicBezTo>
                  <a:cubicBezTo>
                    <a:pt x="253" y="206"/>
                    <a:pt x="253" y="206"/>
                    <a:pt x="253" y="206"/>
                  </a:cubicBezTo>
                  <a:cubicBezTo>
                    <a:pt x="253" y="206"/>
                    <a:pt x="253" y="205"/>
                    <a:pt x="253" y="205"/>
                  </a:cubicBezTo>
                  <a:cubicBezTo>
                    <a:pt x="253" y="200"/>
                    <a:pt x="253" y="200"/>
                    <a:pt x="253" y="200"/>
                  </a:cubicBezTo>
                  <a:cubicBezTo>
                    <a:pt x="253" y="200"/>
                    <a:pt x="253" y="200"/>
                    <a:pt x="253" y="200"/>
                  </a:cubicBezTo>
                  <a:cubicBezTo>
                    <a:pt x="255" y="201"/>
                    <a:pt x="255" y="201"/>
                    <a:pt x="255" y="201"/>
                  </a:cubicBezTo>
                  <a:cubicBezTo>
                    <a:pt x="255" y="201"/>
                    <a:pt x="255" y="201"/>
                    <a:pt x="255" y="200"/>
                  </a:cubicBezTo>
                  <a:cubicBezTo>
                    <a:pt x="255" y="199"/>
                    <a:pt x="255" y="199"/>
                    <a:pt x="255" y="199"/>
                  </a:cubicBezTo>
                  <a:cubicBezTo>
                    <a:pt x="255" y="199"/>
                    <a:pt x="255" y="199"/>
                    <a:pt x="255" y="199"/>
                  </a:cubicBezTo>
                  <a:cubicBezTo>
                    <a:pt x="256" y="198"/>
                    <a:pt x="256" y="198"/>
                    <a:pt x="256" y="198"/>
                  </a:cubicBezTo>
                  <a:cubicBezTo>
                    <a:pt x="256" y="197"/>
                    <a:pt x="256" y="197"/>
                    <a:pt x="256" y="197"/>
                  </a:cubicBezTo>
                  <a:cubicBezTo>
                    <a:pt x="259" y="198"/>
                    <a:pt x="259" y="198"/>
                    <a:pt x="259" y="198"/>
                  </a:cubicBezTo>
                  <a:cubicBezTo>
                    <a:pt x="259" y="198"/>
                    <a:pt x="259" y="198"/>
                    <a:pt x="259" y="198"/>
                  </a:cubicBezTo>
                  <a:cubicBezTo>
                    <a:pt x="260" y="197"/>
                    <a:pt x="260" y="197"/>
                    <a:pt x="260" y="197"/>
                  </a:cubicBezTo>
                  <a:cubicBezTo>
                    <a:pt x="260" y="197"/>
                    <a:pt x="260" y="197"/>
                    <a:pt x="260" y="196"/>
                  </a:cubicBezTo>
                  <a:cubicBezTo>
                    <a:pt x="259" y="196"/>
                    <a:pt x="259" y="196"/>
                    <a:pt x="259" y="196"/>
                  </a:cubicBezTo>
                  <a:cubicBezTo>
                    <a:pt x="259" y="196"/>
                    <a:pt x="259" y="196"/>
                    <a:pt x="259" y="195"/>
                  </a:cubicBezTo>
                  <a:cubicBezTo>
                    <a:pt x="259" y="195"/>
                    <a:pt x="259" y="195"/>
                    <a:pt x="259" y="195"/>
                  </a:cubicBezTo>
                  <a:cubicBezTo>
                    <a:pt x="259" y="195"/>
                    <a:pt x="259" y="194"/>
                    <a:pt x="259" y="194"/>
                  </a:cubicBezTo>
                  <a:cubicBezTo>
                    <a:pt x="261" y="191"/>
                    <a:pt x="261" y="191"/>
                    <a:pt x="261" y="191"/>
                  </a:cubicBezTo>
                  <a:cubicBezTo>
                    <a:pt x="261" y="191"/>
                    <a:pt x="262" y="191"/>
                    <a:pt x="262" y="190"/>
                  </a:cubicBezTo>
                  <a:cubicBezTo>
                    <a:pt x="262" y="190"/>
                    <a:pt x="262" y="190"/>
                    <a:pt x="262" y="190"/>
                  </a:cubicBezTo>
                  <a:cubicBezTo>
                    <a:pt x="262" y="190"/>
                    <a:pt x="262" y="190"/>
                    <a:pt x="261" y="190"/>
                  </a:cubicBezTo>
                  <a:cubicBezTo>
                    <a:pt x="261" y="190"/>
                    <a:pt x="261" y="190"/>
                    <a:pt x="261" y="190"/>
                  </a:cubicBezTo>
                  <a:cubicBezTo>
                    <a:pt x="260" y="190"/>
                    <a:pt x="260" y="190"/>
                    <a:pt x="260" y="190"/>
                  </a:cubicBezTo>
                  <a:cubicBezTo>
                    <a:pt x="259" y="189"/>
                    <a:pt x="259" y="189"/>
                    <a:pt x="259" y="189"/>
                  </a:cubicBezTo>
                  <a:cubicBezTo>
                    <a:pt x="259" y="189"/>
                    <a:pt x="258" y="189"/>
                    <a:pt x="258" y="189"/>
                  </a:cubicBezTo>
                  <a:cubicBezTo>
                    <a:pt x="256" y="192"/>
                    <a:pt x="256" y="192"/>
                    <a:pt x="256" y="192"/>
                  </a:cubicBezTo>
                  <a:cubicBezTo>
                    <a:pt x="256" y="192"/>
                    <a:pt x="256" y="192"/>
                    <a:pt x="255" y="192"/>
                  </a:cubicBezTo>
                  <a:cubicBezTo>
                    <a:pt x="254" y="192"/>
                    <a:pt x="254" y="192"/>
                    <a:pt x="254" y="192"/>
                  </a:cubicBezTo>
                  <a:cubicBezTo>
                    <a:pt x="253" y="192"/>
                    <a:pt x="253" y="192"/>
                    <a:pt x="253" y="192"/>
                  </a:cubicBezTo>
                  <a:cubicBezTo>
                    <a:pt x="251" y="194"/>
                    <a:pt x="251" y="194"/>
                    <a:pt x="251" y="194"/>
                  </a:cubicBezTo>
                  <a:cubicBezTo>
                    <a:pt x="251" y="194"/>
                    <a:pt x="251" y="194"/>
                    <a:pt x="251" y="194"/>
                  </a:cubicBezTo>
                  <a:cubicBezTo>
                    <a:pt x="250" y="194"/>
                    <a:pt x="250" y="194"/>
                    <a:pt x="250" y="194"/>
                  </a:cubicBezTo>
                  <a:cubicBezTo>
                    <a:pt x="250" y="194"/>
                    <a:pt x="250" y="194"/>
                    <a:pt x="249" y="194"/>
                  </a:cubicBezTo>
                  <a:cubicBezTo>
                    <a:pt x="249" y="193"/>
                    <a:pt x="249" y="193"/>
                    <a:pt x="249" y="193"/>
                  </a:cubicBezTo>
                  <a:cubicBezTo>
                    <a:pt x="248" y="193"/>
                    <a:pt x="248" y="193"/>
                    <a:pt x="248" y="193"/>
                  </a:cubicBezTo>
                  <a:cubicBezTo>
                    <a:pt x="246" y="195"/>
                    <a:pt x="246" y="195"/>
                    <a:pt x="246" y="195"/>
                  </a:cubicBezTo>
                  <a:cubicBezTo>
                    <a:pt x="246" y="195"/>
                    <a:pt x="245" y="195"/>
                    <a:pt x="245" y="195"/>
                  </a:cubicBezTo>
                  <a:cubicBezTo>
                    <a:pt x="244" y="194"/>
                    <a:pt x="244" y="194"/>
                    <a:pt x="244" y="194"/>
                  </a:cubicBezTo>
                  <a:cubicBezTo>
                    <a:pt x="244" y="194"/>
                    <a:pt x="244" y="194"/>
                    <a:pt x="244" y="194"/>
                  </a:cubicBezTo>
                  <a:cubicBezTo>
                    <a:pt x="244" y="193"/>
                    <a:pt x="244" y="193"/>
                    <a:pt x="244" y="193"/>
                  </a:cubicBezTo>
                  <a:cubicBezTo>
                    <a:pt x="244" y="193"/>
                    <a:pt x="243" y="193"/>
                    <a:pt x="243" y="193"/>
                  </a:cubicBezTo>
                  <a:cubicBezTo>
                    <a:pt x="242" y="192"/>
                    <a:pt x="242" y="192"/>
                    <a:pt x="242" y="192"/>
                  </a:cubicBezTo>
                  <a:cubicBezTo>
                    <a:pt x="242" y="192"/>
                    <a:pt x="241" y="192"/>
                    <a:pt x="241" y="192"/>
                  </a:cubicBezTo>
                  <a:cubicBezTo>
                    <a:pt x="241" y="191"/>
                    <a:pt x="241" y="191"/>
                    <a:pt x="241" y="191"/>
                  </a:cubicBezTo>
                  <a:cubicBezTo>
                    <a:pt x="241" y="191"/>
                    <a:pt x="241" y="191"/>
                    <a:pt x="241" y="191"/>
                  </a:cubicBezTo>
                  <a:cubicBezTo>
                    <a:pt x="239" y="190"/>
                    <a:pt x="239" y="190"/>
                    <a:pt x="239" y="190"/>
                  </a:cubicBezTo>
                  <a:cubicBezTo>
                    <a:pt x="239" y="190"/>
                    <a:pt x="239" y="190"/>
                    <a:pt x="239" y="190"/>
                  </a:cubicBezTo>
                  <a:cubicBezTo>
                    <a:pt x="239" y="188"/>
                    <a:pt x="239" y="188"/>
                    <a:pt x="239" y="188"/>
                  </a:cubicBezTo>
                  <a:cubicBezTo>
                    <a:pt x="239" y="188"/>
                    <a:pt x="239" y="188"/>
                    <a:pt x="239" y="188"/>
                  </a:cubicBezTo>
                  <a:cubicBezTo>
                    <a:pt x="239" y="187"/>
                    <a:pt x="239" y="187"/>
                    <a:pt x="239" y="187"/>
                  </a:cubicBezTo>
                  <a:cubicBezTo>
                    <a:pt x="239" y="187"/>
                    <a:pt x="239" y="187"/>
                    <a:pt x="239" y="187"/>
                  </a:cubicBezTo>
                  <a:cubicBezTo>
                    <a:pt x="239" y="186"/>
                    <a:pt x="239" y="186"/>
                    <a:pt x="239" y="186"/>
                  </a:cubicBezTo>
                  <a:cubicBezTo>
                    <a:pt x="239" y="186"/>
                    <a:pt x="239" y="186"/>
                    <a:pt x="239" y="186"/>
                  </a:cubicBezTo>
                  <a:cubicBezTo>
                    <a:pt x="239" y="185"/>
                    <a:pt x="239" y="185"/>
                    <a:pt x="239" y="185"/>
                  </a:cubicBezTo>
                  <a:cubicBezTo>
                    <a:pt x="239" y="185"/>
                    <a:pt x="240" y="185"/>
                    <a:pt x="240" y="185"/>
                  </a:cubicBezTo>
                  <a:cubicBezTo>
                    <a:pt x="241" y="185"/>
                    <a:pt x="241" y="185"/>
                    <a:pt x="241" y="185"/>
                  </a:cubicBezTo>
                  <a:cubicBezTo>
                    <a:pt x="241" y="185"/>
                    <a:pt x="241" y="184"/>
                    <a:pt x="241" y="184"/>
                  </a:cubicBezTo>
                  <a:cubicBezTo>
                    <a:pt x="242" y="184"/>
                    <a:pt x="242" y="184"/>
                    <a:pt x="242" y="184"/>
                  </a:cubicBezTo>
                  <a:cubicBezTo>
                    <a:pt x="242" y="184"/>
                    <a:pt x="242" y="184"/>
                    <a:pt x="242" y="184"/>
                  </a:cubicBezTo>
                  <a:cubicBezTo>
                    <a:pt x="244" y="185"/>
                    <a:pt x="244" y="185"/>
                    <a:pt x="244" y="185"/>
                  </a:cubicBezTo>
                  <a:cubicBezTo>
                    <a:pt x="244" y="185"/>
                    <a:pt x="244" y="185"/>
                    <a:pt x="244" y="184"/>
                  </a:cubicBezTo>
                  <a:cubicBezTo>
                    <a:pt x="244" y="183"/>
                    <a:pt x="244" y="183"/>
                    <a:pt x="244" y="183"/>
                  </a:cubicBezTo>
                  <a:cubicBezTo>
                    <a:pt x="244" y="183"/>
                    <a:pt x="244" y="183"/>
                    <a:pt x="244" y="183"/>
                  </a:cubicBezTo>
                  <a:cubicBezTo>
                    <a:pt x="245" y="183"/>
                    <a:pt x="245" y="183"/>
                    <a:pt x="245" y="183"/>
                  </a:cubicBezTo>
                  <a:cubicBezTo>
                    <a:pt x="245" y="183"/>
                    <a:pt x="245" y="183"/>
                    <a:pt x="245" y="183"/>
                  </a:cubicBezTo>
                  <a:cubicBezTo>
                    <a:pt x="246" y="185"/>
                    <a:pt x="246" y="185"/>
                    <a:pt x="246" y="185"/>
                  </a:cubicBezTo>
                  <a:cubicBezTo>
                    <a:pt x="246" y="185"/>
                    <a:pt x="246" y="185"/>
                    <a:pt x="246" y="185"/>
                  </a:cubicBezTo>
                  <a:cubicBezTo>
                    <a:pt x="245" y="186"/>
                    <a:pt x="245" y="186"/>
                    <a:pt x="245" y="186"/>
                  </a:cubicBezTo>
                  <a:cubicBezTo>
                    <a:pt x="245" y="186"/>
                    <a:pt x="245" y="186"/>
                    <a:pt x="245" y="186"/>
                  </a:cubicBezTo>
                  <a:cubicBezTo>
                    <a:pt x="245" y="187"/>
                    <a:pt x="245" y="187"/>
                    <a:pt x="245" y="187"/>
                  </a:cubicBezTo>
                  <a:cubicBezTo>
                    <a:pt x="245" y="187"/>
                    <a:pt x="245" y="187"/>
                    <a:pt x="245" y="187"/>
                  </a:cubicBezTo>
                  <a:cubicBezTo>
                    <a:pt x="245" y="188"/>
                    <a:pt x="245" y="188"/>
                    <a:pt x="245" y="188"/>
                  </a:cubicBezTo>
                  <a:cubicBezTo>
                    <a:pt x="245" y="188"/>
                    <a:pt x="245" y="189"/>
                    <a:pt x="245" y="189"/>
                  </a:cubicBezTo>
                  <a:cubicBezTo>
                    <a:pt x="246" y="189"/>
                    <a:pt x="246" y="189"/>
                    <a:pt x="246" y="189"/>
                  </a:cubicBezTo>
                  <a:cubicBezTo>
                    <a:pt x="246" y="189"/>
                    <a:pt x="246" y="189"/>
                    <a:pt x="247" y="188"/>
                  </a:cubicBezTo>
                  <a:cubicBezTo>
                    <a:pt x="247" y="188"/>
                    <a:pt x="247" y="188"/>
                    <a:pt x="247" y="188"/>
                  </a:cubicBezTo>
                  <a:cubicBezTo>
                    <a:pt x="247" y="188"/>
                    <a:pt x="247" y="187"/>
                    <a:pt x="247" y="187"/>
                  </a:cubicBezTo>
                  <a:cubicBezTo>
                    <a:pt x="247" y="187"/>
                    <a:pt x="247" y="187"/>
                    <a:pt x="247" y="187"/>
                  </a:cubicBezTo>
                  <a:cubicBezTo>
                    <a:pt x="247" y="187"/>
                    <a:pt x="247" y="186"/>
                    <a:pt x="247" y="186"/>
                  </a:cubicBezTo>
                  <a:cubicBezTo>
                    <a:pt x="247" y="186"/>
                    <a:pt x="247" y="186"/>
                    <a:pt x="247" y="186"/>
                  </a:cubicBezTo>
                  <a:cubicBezTo>
                    <a:pt x="248" y="186"/>
                    <a:pt x="248" y="186"/>
                    <a:pt x="248" y="186"/>
                  </a:cubicBezTo>
                  <a:cubicBezTo>
                    <a:pt x="249" y="187"/>
                    <a:pt x="249" y="187"/>
                    <a:pt x="249" y="187"/>
                  </a:cubicBezTo>
                  <a:cubicBezTo>
                    <a:pt x="249" y="187"/>
                    <a:pt x="250" y="188"/>
                    <a:pt x="250" y="188"/>
                  </a:cubicBezTo>
                  <a:cubicBezTo>
                    <a:pt x="250" y="188"/>
                    <a:pt x="250" y="188"/>
                    <a:pt x="250" y="188"/>
                  </a:cubicBezTo>
                  <a:cubicBezTo>
                    <a:pt x="250" y="188"/>
                    <a:pt x="251" y="188"/>
                    <a:pt x="251" y="188"/>
                  </a:cubicBezTo>
                  <a:cubicBezTo>
                    <a:pt x="252" y="188"/>
                    <a:pt x="252" y="188"/>
                    <a:pt x="252" y="188"/>
                  </a:cubicBezTo>
                  <a:cubicBezTo>
                    <a:pt x="252" y="187"/>
                    <a:pt x="252" y="187"/>
                    <a:pt x="252" y="187"/>
                  </a:cubicBezTo>
                  <a:cubicBezTo>
                    <a:pt x="251" y="186"/>
                    <a:pt x="251" y="186"/>
                    <a:pt x="251" y="186"/>
                  </a:cubicBezTo>
                  <a:cubicBezTo>
                    <a:pt x="251" y="186"/>
                    <a:pt x="251" y="186"/>
                    <a:pt x="251" y="186"/>
                  </a:cubicBezTo>
                  <a:cubicBezTo>
                    <a:pt x="251" y="185"/>
                    <a:pt x="251" y="185"/>
                    <a:pt x="251" y="185"/>
                  </a:cubicBezTo>
                  <a:cubicBezTo>
                    <a:pt x="251" y="185"/>
                    <a:pt x="251" y="185"/>
                    <a:pt x="251" y="185"/>
                  </a:cubicBezTo>
                  <a:cubicBezTo>
                    <a:pt x="252" y="184"/>
                    <a:pt x="252" y="184"/>
                    <a:pt x="252" y="184"/>
                  </a:cubicBezTo>
                  <a:cubicBezTo>
                    <a:pt x="252" y="184"/>
                    <a:pt x="252" y="184"/>
                    <a:pt x="253" y="184"/>
                  </a:cubicBezTo>
                  <a:cubicBezTo>
                    <a:pt x="253" y="185"/>
                    <a:pt x="253" y="185"/>
                    <a:pt x="253" y="185"/>
                  </a:cubicBezTo>
                  <a:cubicBezTo>
                    <a:pt x="254" y="185"/>
                    <a:pt x="254" y="185"/>
                    <a:pt x="254" y="184"/>
                  </a:cubicBezTo>
                  <a:cubicBezTo>
                    <a:pt x="255" y="183"/>
                    <a:pt x="255" y="183"/>
                    <a:pt x="255" y="183"/>
                  </a:cubicBezTo>
                  <a:cubicBezTo>
                    <a:pt x="255" y="183"/>
                    <a:pt x="255" y="182"/>
                    <a:pt x="256" y="182"/>
                  </a:cubicBezTo>
                  <a:cubicBezTo>
                    <a:pt x="257" y="183"/>
                    <a:pt x="257" y="183"/>
                    <a:pt x="257" y="183"/>
                  </a:cubicBezTo>
                  <a:cubicBezTo>
                    <a:pt x="257" y="183"/>
                    <a:pt x="257" y="182"/>
                    <a:pt x="257" y="182"/>
                  </a:cubicBezTo>
                  <a:cubicBezTo>
                    <a:pt x="258" y="182"/>
                    <a:pt x="258" y="182"/>
                    <a:pt x="258" y="182"/>
                  </a:cubicBezTo>
                  <a:cubicBezTo>
                    <a:pt x="259" y="182"/>
                    <a:pt x="259" y="182"/>
                    <a:pt x="259" y="182"/>
                  </a:cubicBezTo>
                  <a:cubicBezTo>
                    <a:pt x="259" y="181"/>
                    <a:pt x="259" y="181"/>
                    <a:pt x="259" y="181"/>
                  </a:cubicBezTo>
                  <a:cubicBezTo>
                    <a:pt x="259" y="181"/>
                    <a:pt x="259" y="180"/>
                    <a:pt x="258" y="180"/>
                  </a:cubicBezTo>
                  <a:cubicBezTo>
                    <a:pt x="256" y="180"/>
                    <a:pt x="256" y="180"/>
                    <a:pt x="256" y="180"/>
                  </a:cubicBezTo>
                  <a:cubicBezTo>
                    <a:pt x="256" y="180"/>
                    <a:pt x="256" y="180"/>
                    <a:pt x="256" y="180"/>
                  </a:cubicBezTo>
                  <a:cubicBezTo>
                    <a:pt x="256" y="179"/>
                    <a:pt x="256" y="179"/>
                    <a:pt x="256" y="179"/>
                  </a:cubicBezTo>
                  <a:cubicBezTo>
                    <a:pt x="256" y="179"/>
                    <a:pt x="256" y="178"/>
                    <a:pt x="256" y="178"/>
                  </a:cubicBezTo>
                  <a:cubicBezTo>
                    <a:pt x="255" y="178"/>
                    <a:pt x="255" y="178"/>
                    <a:pt x="255" y="178"/>
                  </a:cubicBezTo>
                  <a:cubicBezTo>
                    <a:pt x="255" y="178"/>
                    <a:pt x="255" y="178"/>
                    <a:pt x="255" y="178"/>
                  </a:cubicBezTo>
                  <a:cubicBezTo>
                    <a:pt x="257" y="176"/>
                    <a:pt x="257" y="176"/>
                    <a:pt x="257" y="176"/>
                  </a:cubicBezTo>
                  <a:cubicBezTo>
                    <a:pt x="257" y="175"/>
                    <a:pt x="257" y="175"/>
                    <a:pt x="257" y="175"/>
                  </a:cubicBezTo>
                  <a:cubicBezTo>
                    <a:pt x="257" y="175"/>
                    <a:pt x="257" y="175"/>
                    <a:pt x="257" y="175"/>
                  </a:cubicBezTo>
                  <a:cubicBezTo>
                    <a:pt x="256" y="175"/>
                    <a:pt x="256" y="175"/>
                    <a:pt x="256" y="175"/>
                  </a:cubicBezTo>
                  <a:cubicBezTo>
                    <a:pt x="254" y="174"/>
                    <a:pt x="254" y="174"/>
                    <a:pt x="254" y="174"/>
                  </a:cubicBezTo>
                  <a:cubicBezTo>
                    <a:pt x="254" y="174"/>
                    <a:pt x="254" y="174"/>
                    <a:pt x="254" y="175"/>
                  </a:cubicBezTo>
                  <a:cubicBezTo>
                    <a:pt x="253" y="175"/>
                    <a:pt x="253" y="175"/>
                    <a:pt x="253" y="175"/>
                  </a:cubicBezTo>
                  <a:cubicBezTo>
                    <a:pt x="252" y="175"/>
                    <a:pt x="252" y="175"/>
                    <a:pt x="252" y="175"/>
                  </a:cubicBezTo>
                  <a:cubicBezTo>
                    <a:pt x="250" y="174"/>
                    <a:pt x="250" y="174"/>
                    <a:pt x="250" y="174"/>
                  </a:cubicBezTo>
                  <a:cubicBezTo>
                    <a:pt x="250" y="174"/>
                    <a:pt x="249" y="174"/>
                    <a:pt x="249" y="174"/>
                  </a:cubicBezTo>
                  <a:cubicBezTo>
                    <a:pt x="249" y="175"/>
                    <a:pt x="249" y="175"/>
                    <a:pt x="249" y="175"/>
                  </a:cubicBezTo>
                  <a:cubicBezTo>
                    <a:pt x="249" y="175"/>
                    <a:pt x="248" y="175"/>
                    <a:pt x="248" y="175"/>
                  </a:cubicBezTo>
                  <a:cubicBezTo>
                    <a:pt x="247" y="175"/>
                    <a:pt x="247" y="175"/>
                    <a:pt x="247" y="175"/>
                  </a:cubicBezTo>
                  <a:cubicBezTo>
                    <a:pt x="247" y="175"/>
                    <a:pt x="247" y="175"/>
                    <a:pt x="247" y="175"/>
                  </a:cubicBezTo>
                  <a:cubicBezTo>
                    <a:pt x="246" y="175"/>
                    <a:pt x="246" y="175"/>
                    <a:pt x="246" y="175"/>
                  </a:cubicBezTo>
                  <a:cubicBezTo>
                    <a:pt x="246" y="175"/>
                    <a:pt x="245" y="175"/>
                    <a:pt x="245" y="175"/>
                  </a:cubicBezTo>
                  <a:cubicBezTo>
                    <a:pt x="245" y="175"/>
                    <a:pt x="245" y="175"/>
                    <a:pt x="245" y="175"/>
                  </a:cubicBezTo>
                  <a:cubicBezTo>
                    <a:pt x="245" y="175"/>
                    <a:pt x="245" y="175"/>
                    <a:pt x="244" y="175"/>
                  </a:cubicBezTo>
                  <a:cubicBezTo>
                    <a:pt x="244" y="175"/>
                    <a:pt x="244" y="175"/>
                    <a:pt x="244" y="175"/>
                  </a:cubicBezTo>
                  <a:cubicBezTo>
                    <a:pt x="244" y="175"/>
                    <a:pt x="243" y="175"/>
                    <a:pt x="243" y="175"/>
                  </a:cubicBezTo>
                  <a:cubicBezTo>
                    <a:pt x="242" y="175"/>
                    <a:pt x="242" y="175"/>
                    <a:pt x="242" y="175"/>
                  </a:cubicBezTo>
                  <a:cubicBezTo>
                    <a:pt x="242" y="175"/>
                    <a:pt x="242" y="175"/>
                    <a:pt x="242" y="175"/>
                  </a:cubicBezTo>
                  <a:cubicBezTo>
                    <a:pt x="242" y="174"/>
                    <a:pt x="242" y="174"/>
                    <a:pt x="242" y="174"/>
                  </a:cubicBezTo>
                  <a:cubicBezTo>
                    <a:pt x="242" y="174"/>
                    <a:pt x="241" y="174"/>
                    <a:pt x="241" y="174"/>
                  </a:cubicBezTo>
                  <a:cubicBezTo>
                    <a:pt x="241" y="174"/>
                    <a:pt x="241" y="174"/>
                    <a:pt x="241" y="174"/>
                  </a:cubicBezTo>
                  <a:cubicBezTo>
                    <a:pt x="241" y="174"/>
                    <a:pt x="241" y="173"/>
                    <a:pt x="241" y="173"/>
                  </a:cubicBezTo>
                  <a:cubicBezTo>
                    <a:pt x="241" y="173"/>
                    <a:pt x="241" y="173"/>
                    <a:pt x="241" y="173"/>
                  </a:cubicBezTo>
                  <a:cubicBezTo>
                    <a:pt x="241" y="173"/>
                    <a:pt x="241" y="172"/>
                    <a:pt x="241" y="172"/>
                  </a:cubicBezTo>
                  <a:cubicBezTo>
                    <a:pt x="240" y="172"/>
                    <a:pt x="240" y="172"/>
                    <a:pt x="240" y="172"/>
                  </a:cubicBezTo>
                  <a:cubicBezTo>
                    <a:pt x="240" y="172"/>
                    <a:pt x="240" y="171"/>
                    <a:pt x="240" y="171"/>
                  </a:cubicBezTo>
                  <a:cubicBezTo>
                    <a:pt x="241" y="169"/>
                    <a:pt x="241" y="169"/>
                    <a:pt x="241" y="169"/>
                  </a:cubicBezTo>
                  <a:cubicBezTo>
                    <a:pt x="241" y="169"/>
                    <a:pt x="241" y="169"/>
                    <a:pt x="241" y="169"/>
                  </a:cubicBezTo>
                  <a:cubicBezTo>
                    <a:pt x="240" y="169"/>
                    <a:pt x="240" y="169"/>
                    <a:pt x="240" y="169"/>
                  </a:cubicBezTo>
                  <a:cubicBezTo>
                    <a:pt x="239" y="169"/>
                    <a:pt x="239" y="169"/>
                    <a:pt x="239" y="168"/>
                  </a:cubicBezTo>
                  <a:cubicBezTo>
                    <a:pt x="239" y="168"/>
                    <a:pt x="239" y="168"/>
                    <a:pt x="239" y="168"/>
                  </a:cubicBezTo>
                  <a:cubicBezTo>
                    <a:pt x="239" y="168"/>
                    <a:pt x="239" y="168"/>
                    <a:pt x="239" y="168"/>
                  </a:cubicBezTo>
                  <a:cubicBezTo>
                    <a:pt x="239" y="167"/>
                    <a:pt x="239" y="167"/>
                    <a:pt x="239" y="167"/>
                  </a:cubicBezTo>
                  <a:cubicBezTo>
                    <a:pt x="239" y="167"/>
                    <a:pt x="240" y="166"/>
                    <a:pt x="240" y="166"/>
                  </a:cubicBezTo>
                  <a:cubicBezTo>
                    <a:pt x="242" y="166"/>
                    <a:pt x="242" y="166"/>
                    <a:pt x="242" y="166"/>
                  </a:cubicBezTo>
                  <a:cubicBezTo>
                    <a:pt x="243" y="166"/>
                    <a:pt x="243" y="166"/>
                    <a:pt x="243" y="166"/>
                  </a:cubicBezTo>
                  <a:cubicBezTo>
                    <a:pt x="244" y="165"/>
                    <a:pt x="244" y="165"/>
                    <a:pt x="244" y="165"/>
                  </a:cubicBezTo>
                  <a:cubicBezTo>
                    <a:pt x="244" y="165"/>
                    <a:pt x="244" y="165"/>
                    <a:pt x="245" y="165"/>
                  </a:cubicBezTo>
                  <a:cubicBezTo>
                    <a:pt x="246" y="165"/>
                    <a:pt x="246" y="165"/>
                    <a:pt x="246" y="165"/>
                  </a:cubicBezTo>
                  <a:cubicBezTo>
                    <a:pt x="247" y="165"/>
                    <a:pt x="247" y="165"/>
                    <a:pt x="247" y="165"/>
                  </a:cubicBezTo>
                  <a:cubicBezTo>
                    <a:pt x="247" y="164"/>
                    <a:pt x="247" y="164"/>
                    <a:pt x="247" y="164"/>
                  </a:cubicBezTo>
                  <a:cubicBezTo>
                    <a:pt x="247" y="164"/>
                    <a:pt x="247" y="164"/>
                    <a:pt x="246" y="163"/>
                  </a:cubicBezTo>
                  <a:cubicBezTo>
                    <a:pt x="246" y="163"/>
                    <a:pt x="246" y="163"/>
                    <a:pt x="246" y="163"/>
                  </a:cubicBezTo>
                  <a:cubicBezTo>
                    <a:pt x="246" y="163"/>
                    <a:pt x="246" y="163"/>
                    <a:pt x="246" y="163"/>
                  </a:cubicBezTo>
                  <a:cubicBezTo>
                    <a:pt x="245" y="162"/>
                    <a:pt x="245" y="162"/>
                    <a:pt x="245" y="162"/>
                  </a:cubicBezTo>
                  <a:cubicBezTo>
                    <a:pt x="245" y="162"/>
                    <a:pt x="245" y="161"/>
                    <a:pt x="245" y="161"/>
                  </a:cubicBezTo>
                  <a:cubicBezTo>
                    <a:pt x="245" y="159"/>
                    <a:pt x="245" y="159"/>
                    <a:pt x="245" y="159"/>
                  </a:cubicBezTo>
                  <a:cubicBezTo>
                    <a:pt x="245" y="159"/>
                    <a:pt x="245" y="159"/>
                    <a:pt x="246" y="159"/>
                  </a:cubicBezTo>
                  <a:cubicBezTo>
                    <a:pt x="246" y="158"/>
                    <a:pt x="246" y="158"/>
                    <a:pt x="246" y="158"/>
                  </a:cubicBezTo>
                  <a:cubicBezTo>
                    <a:pt x="246" y="158"/>
                    <a:pt x="246" y="158"/>
                    <a:pt x="246" y="158"/>
                  </a:cubicBezTo>
                  <a:cubicBezTo>
                    <a:pt x="247" y="157"/>
                    <a:pt x="247" y="157"/>
                    <a:pt x="247" y="157"/>
                  </a:cubicBezTo>
                  <a:cubicBezTo>
                    <a:pt x="247" y="157"/>
                    <a:pt x="247" y="157"/>
                    <a:pt x="247" y="157"/>
                  </a:cubicBezTo>
                  <a:cubicBezTo>
                    <a:pt x="248" y="157"/>
                    <a:pt x="248" y="157"/>
                    <a:pt x="248" y="157"/>
                  </a:cubicBezTo>
                  <a:cubicBezTo>
                    <a:pt x="248" y="157"/>
                    <a:pt x="249" y="157"/>
                    <a:pt x="249" y="157"/>
                  </a:cubicBezTo>
                  <a:cubicBezTo>
                    <a:pt x="249" y="158"/>
                    <a:pt x="249" y="158"/>
                    <a:pt x="249" y="158"/>
                  </a:cubicBezTo>
                  <a:cubicBezTo>
                    <a:pt x="249" y="158"/>
                    <a:pt x="249" y="158"/>
                    <a:pt x="249" y="158"/>
                  </a:cubicBezTo>
                  <a:cubicBezTo>
                    <a:pt x="249" y="159"/>
                    <a:pt x="249" y="159"/>
                    <a:pt x="249" y="159"/>
                  </a:cubicBezTo>
                  <a:cubicBezTo>
                    <a:pt x="250" y="159"/>
                    <a:pt x="250" y="159"/>
                    <a:pt x="250" y="158"/>
                  </a:cubicBezTo>
                  <a:cubicBezTo>
                    <a:pt x="252" y="157"/>
                    <a:pt x="252" y="157"/>
                    <a:pt x="252" y="157"/>
                  </a:cubicBezTo>
                  <a:cubicBezTo>
                    <a:pt x="252" y="156"/>
                    <a:pt x="252" y="156"/>
                    <a:pt x="252" y="156"/>
                  </a:cubicBezTo>
                  <a:cubicBezTo>
                    <a:pt x="252" y="155"/>
                    <a:pt x="252" y="155"/>
                    <a:pt x="252" y="155"/>
                  </a:cubicBezTo>
                  <a:cubicBezTo>
                    <a:pt x="253" y="155"/>
                    <a:pt x="252" y="155"/>
                    <a:pt x="252" y="155"/>
                  </a:cubicBezTo>
                  <a:cubicBezTo>
                    <a:pt x="252" y="155"/>
                    <a:pt x="252" y="155"/>
                    <a:pt x="252" y="155"/>
                  </a:cubicBezTo>
                  <a:cubicBezTo>
                    <a:pt x="251" y="155"/>
                    <a:pt x="251" y="155"/>
                    <a:pt x="251" y="154"/>
                  </a:cubicBezTo>
                  <a:cubicBezTo>
                    <a:pt x="250" y="153"/>
                    <a:pt x="250" y="153"/>
                    <a:pt x="250" y="153"/>
                  </a:cubicBezTo>
                  <a:cubicBezTo>
                    <a:pt x="250" y="153"/>
                    <a:pt x="250" y="152"/>
                    <a:pt x="250" y="152"/>
                  </a:cubicBezTo>
                  <a:cubicBezTo>
                    <a:pt x="252" y="150"/>
                    <a:pt x="252" y="150"/>
                    <a:pt x="252" y="150"/>
                  </a:cubicBezTo>
                  <a:cubicBezTo>
                    <a:pt x="253" y="150"/>
                    <a:pt x="253" y="150"/>
                    <a:pt x="253" y="150"/>
                  </a:cubicBezTo>
                  <a:cubicBezTo>
                    <a:pt x="255" y="150"/>
                    <a:pt x="255" y="150"/>
                    <a:pt x="255" y="150"/>
                  </a:cubicBezTo>
                  <a:cubicBezTo>
                    <a:pt x="255" y="150"/>
                    <a:pt x="255" y="150"/>
                    <a:pt x="255" y="149"/>
                  </a:cubicBezTo>
                  <a:cubicBezTo>
                    <a:pt x="256" y="148"/>
                    <a:pt x="256" y="148"/>
                    <a:pt x="256" y="148"/>
                  </a:cubicBezTo>
                  <a:cubicBezTo>
                    <a:pt x="256" y="148"/>
                    <a:pt x="256" y="148"/>
                    <a:pt x="256" y="147"/>
                  </a:cubicBezTo>
                  <a:cubicBezTo>
                    <a:pt x="256" y="147"/>
                    <a:pt x="256" y="147"/>
                    <a:pt x="256" y="147"/>
                  </a:cubicBezTo>
                  <a:cubicBezTo>
                    <a:pt x="257" y="147"/>
                    <a:pt x="257" y="147"/>
                    <a:pt x="257" y="147"/>
                  </a:cubicBezTo>
                  <a:cubicBezTo>
                    <a:pt x="257" y="145"/>
                    <a:pt x="257" y="145"/>
                    <a:pt x="257" y="145"/>
                  </a:cubicBezTo>
                  <a:cubicBezTo>
                    <a:pt x="257" y="145"/>
                    <a:pt x="257" y="145"/>
                    <a:pt x="256" y="145"/>
                  </a:cubicBezTo>
                  <a:cubicBezTo>
                    <a:pt x="255" y="144"/>
                    <a:pt x="255" y="144"/>
                    <a:pt x="255" y="144"/>
                  </a:cubicBezTo>
                  <a:cubicBezTo>
                    <a:pt x="254" y="144"/>
                    <a:pt x="254" y="144"/>
                    <a:pt x="254" y="144"/>
                  </a:cubicBezTo>
                  <a:cubicBezTo>
                    <a:pt x="254" y="143"/>
                    <a:pt x="254" y="143"/>
                    <a:pt x="254" y="143"/>
                  </a:cubicBezTo>
                  <a:cubicBezTo>
                    <a:pt x="254" y="143"/>
                    <a:pt x="254" y="142"/>
                    <a:pt x="255" y="142"/>
                  </a:cubicBezTo>
                  <a:cubicBezTo>
                    <a:pt x="255" y="142"/>
                    <a:pt x="255" y="142"/>
                    <a:pt x="255" y="142"/>
                  </a:cubicBezTo>
                  <a:cubicBezTo>
                    <a:pt x="255" y="142"/>
                    <a:pt x="255" y="142"/>
                    <a:pt x="255" y="141"/>
                  </a:cubicBezTo>
                  <a:cubicBezTo>
                    <a:pt x="254" y="141"/>
                    <a:pt x="254" y="141"/>
                    <a:pt x="254" y="141"/>
                  </a:cubicBezTo>
                  <a:cubicBezTo>
                    <a:pt x="254" y="141"/>
                    <a:pt x="254" y="141"/>
                    <a:pt x="254" y="141"/>
                  </a:cubicBezTo>
                  <a:cubicBezTo>
                    <a:pt x="255" y="140"/>
                    <a:pt x="255" y="140"/>
                    <a:pt x="255" y="140"/>
                  </a:cubicBezTo>
                  <a:cubicBezTo>
                    <a:pt x="255" y="140"/>
                    <a:pt x="255" y="140"/>
                    <a:pt x="255" y="140"/>
                  </a:cubicBezTo>
                  <a:cubicBezTo>
                    <a:pt x="255" y="139"/>
                    <a:pt x="255" y="139"/>
                    <a:pt x="255" y="139"/>
                  </a:cubicBezTo>
                  <a:cubicBezTo>
                    <a:pt x="255" y="139"/>
                    <a:pt x="255" y="139"/>
                    <a:pt x="255" y="139"/>
                  </a:cubicBezTo>
                  <a:cubicBezTo>
                    <a:pt x="254" y="138"/>
                    <a:pt x="254" y="138"/>
                    <a:pt x="254" y="138"/>
                  </a:cubicBezTo>
                  <a:cubicBezTo>
                    <a:pt x="254" y="138"/>
                    <a:pt x="253" y="138"/>
                    <a:pt x="253" y="138"/>
                  </a:cubicBezTo>
                  <a:cubicBezTo>
                    <a:pt x="252" y="138"/>
                    <a:pt x="252" y="138"/>
                    <a:pt x="252" y="138"/>
                  </a:cubicBezTo>
                  <a:cubicBezTo>
                    <a:pt x="251" y="138"/>
                    <a:pt x="251" y="138"/>
                    <a:pt x="251" y="138"/>
                  </a:cubicBezTo>
                  <a:cubicBezTo>
                    <a:pt x="250" y="136"/>
                    <a:pt x="250" y="136"/>
                    <a:pt x="250" y="136"/>
                  </a:cubicBezTo>
                  <a:cubicBezTo>
                    <a:pt x="250" y="136"/>
                    <a:pt x="250" y="136"/>
                    <a:pt x="249" y="136"/>
                  </a:cubicBezTo>
                  <a:cubicBezTo>
                    <a:pt x="249" y="135"/>
                    <a:pt x="249" y="135"/>
                    <a:pt x="249" y="135"/>
                  </a:cubicBezTo>
                  <a:cubicBezTo>
                    <a:pt x="248" y="135"/>
                    <a:pt x="248" y="135"/>
                    <a:pt x="248" y="135"/>
                  </a:cubicBezTo>
                  <a:cubicBezTo>
                    <a:pt x="249" y="134"/>
                    <a:pt x="249" y="134"/>
                    <a:pt x="249" y="134"/>
                  </a:cubicBezTo>
                  <a:cubicBezTo>
                    <a:pt x="249" y="134"/>
                    <a:pt x="249" y="134"/>
                    <a:pt x="249" y="134"/>
                  </a:cubicBezTo>
                  <a:cubicBezTo>
                    <a:pt x="249" y="132"/>
                    <a:pt x="249" y="132"/>
                    <a:pt x="249" y="132"/>
                  </a:cubicBezTo>
                  <a:cubicBezTo>
                    <a:pt x="249" y="132"/>
                    <a:pt x="249" y="132"/>
                    <a:pt x="250" y="132"/>
                  </a:cubicBezTo>
                  <a:cubicBezTo>
                    <a:pt x="250" y="132"/>
                    <a:pt x="250" y="132"/>
                    <a:pt x="250" y="132"/>
                  </a:cubicBezTo>
                  <a:cubicBezTo>
                    <a:pt x="251" y="132"/>
                    <a:pt x="251" y="132"/>
                    <a:pt x="251" y="131"/>
                  </a:cubicBezTo>
                  <a:cubicBezTo>
                    <a:pt x="251" y="131"/>
                    <a:pt x="251" y="131"/>
                    <a:pt x="251" y="131"/>
                  </a:cubicBezTo>
                  <a:cubicBezTo>
                    <a:pt x="251" y="131"/>
                    <a:pt x="251" y="130"/>
                    <a:pt x="251" y="130"/>
                  </a:cubicBezTo>
                  <a:cubicBezTo>
                    <a:pt x="252" y="129"/>
                    <a:pt x="252" y="129"/>
                    <a:pt x="252" y="129"/>
                  </a:cubicBezTo>
                  <a:cubicBezTo>
                    <a:pt x="252" y="129"/>
                    <a:pt x="252" y="129"/>
                    <a:pt x="252" y="129"/>
                  </a:cubicBezTo>
                  <a:cubicBezTo>
                    <a:pt x="253" y="129"/>
                    <a:pt x="253" y="129"/>
                    <a:pt x="253" y="129"/>
                  </a:cubicBezTo>
                  <a:cubicBezTo>
                    <a:pt x="254" y="129"/>
                    <a:pt x="254" y="128"/>
                    <a:pt x="254" y="128"/>
                  </a:cubicBezTo>
                  <a:cubicBezTo>
                    <a:pt x="254" y="127"/>
                    <a:pt x="254" y="127"/>
                    <a:pt x="254" y="127"/>
                  </a:cubicBezTo>
                  <a:cubicBezTo>
                    <a:pt x="254" y="127"/>
                    <a:pt x="254" y="127"/>
                    <a:pt x="254" y="127"/>
                  </a:cubicBezTo>
                  <a:cubicBezTo>
                    <a:pt x="254" y="127"/>
                    <a:pt x="254" y="127"/>
                    <a:pt x="254" y="127"/>
                  </a:cubicBezTo>
                  <a:cubicBezTo>
                    <a:pt x="254" y="126"/>
                    <a:pt x="254" y="126"/>
                    <a:pt x="254" y="126"/>
                  </a:cubicBezTo>
                  <a:cubicBezTo>
                    <a:pt x="254" y="125"/>
                    <a:pt x="254" y="125"/>
                    <a:pt x="254" y="125"/>
                  </a:cubicBezTo>
                  <a:cubicBezTo>
                    <a:pt x="254" y="125"/>
                    <a:pt x="255" y="124"/>
                    <a:pt x="255" y="124"/>
                  </a:cubicBezTo>
                  <a:cubicBezTo>
                    <a:pt x="257" y="121"/>
                    <a:pt x="257" y="121"/>
                    <a:pt x="257" y="121"/>
                  </a:cubicBezTo>
                  <a:cubicBezTo>
                    <a:pt x="257" y="121"/>
                    <a:pt x="257" y="121"/>
                    <a:pt x="257" y="121"/>
                  </a:cubicBezTo>
                  <a:cubicBezTo>
                    <a:pt x="257" y="117"/>
                    <a:pt x="257" y="117"/>
                    <a:pt x="257" y="117"/>
                  </a:cubicBezTo>
                  <a:cubicBezTo>
                    <a:pt x="257" y="117"/>
                    <a:pt x="257" y="116"/>
                    <a:pt x="257" y="116"/>
                  </a:cubicBezTo>
                  <a:cubicBezTo>
                    <a:pt x="257" y="116"/>
                    <a:pt x="257" y="116"/>
                    <a:pt x="257" y="116"/>
                  </a:cubicBezTo>
                  <a:cubicBezTo>
                    <a:pt x="256" y="115"/>
                    <a:pt x="256" y="115"/>
                    <a:pt x="256" y="115"/>
                  </a:cubicBezTo>
                  <a:cubicBezTo>
                    <a:pt x="256" y="114"/>
                    <a:pt x="256" y="114"/>
                    <a:pt x="256" y="114"/>
                  </a:cubicBezTo>
                  <a:cubicBezTo>
                    <a:pt x="256" y="114"/>
                    <a:pt x="256" y="113"/>
                    <a:pt x="256" y="113"/>
                  </a:cubicBezTo>
                  <a:cubicBezTo>
                    <a:pt x="256" y="111"/>
                    <a:pt x="256" y="111"/>
                    <a:pt x="256" y="111"/>
                  </a:cubicBezTo>
                  <a:cubicBezTo>
                    <a:pt x="255" y="111"/>
                    <a:pt x="256" y="111"/>
                    <a:pt x="256" y="111"/>
                  </a:cubicBezTo>
                  <a:cubicBezTo>
                    <a:pt x="257" y="110"/>
                    <a:pt x="257" y="110"/>
                    <a:pt x="257" y="110"/>
                  </a:cubicBezTo>
                  <a:cubicBezTo>
                    <a:pt x="257" y="110"/>
                    <a:pt x="257" y="110"/>
                    <a:pt x="257" y="110"/>
                  </a:cubicBezTo>
                  <a:cubicBezTo>
                    <a:pt x="256" y="109"/>
                    <a:pt x="256" y="109"/>
                    <a:pt x="256" y="109"/>
                  </a:cubicBezTo>
                  <a:cubicBezTo>
                    <a:pt x="256" y="108"/>
                    <a:pt x="256" y="108"/>
                    <a:pt x="256" y="108"/>
                  </a:cubicBezTo>
                  <a:cubicBezTo>
                    <a:pt x="257" y="108"/>
                    <a:pt x="257" y="108"/>
                    <a:pt x="257" y="108"/>
                  </a:cubicBezTo>
                  <a:cubicBezTo>
                    <a:pt x="257" y="108"/>
                    <a:pt x="257" y="108"/>
                    <a:pt x="257" y="108"/>
                  </a:cubicBezTo>
                  <a:cubicBezTo>
                    <a:pt x="257" y="107"/>
                    <a:pt x="257" y="107"/>
                    <a:pt x="257" y="107"/>
                  </a:cubicBezTo>
                  <a:cubicBezTo>
                    <a:pt x="257" y="107"/>
                    <a:pt x="256" y="107"/>
                    <a:pt x="256" y="107"/>
                  </a:cubicBezTo>
                  <a:cubicBezTo>
                    <a:pt x="256" y="106"/>
                    <a:pt x="256" y="106"/>
                    <a:pt x="256" y="106"/>
                  </a:cubicBezTo>
                  <a:cubicBezTo>
                    <a:pt x="256" y="106"/>
                    <a:pt x="256" y="106"/>
                    <a:pt x="256" y="106"/>
                  </a:cubicBezTo>
                  <a:cubicBezTo>
                    <a:pt x="257" y="105"/>
                    <a:pt x="257" y="105"/>
                    <a:pt x="257" y="105"/>
                  </a:cubicBezTo>
                  <a:cubicBezTo>
                    <a:pt x="257" y="105"/>
                    <a:pt x="257" y="105"/>
                    <a:pt x="257" y="104"/>
                  </a:cubicBezTo>
                  <a:cubicBezTo>
                    <a:pt x="256" y="102"/>
                    <a:pt x="256" y="102"/>
                    <a:pt x="256" y="102"/>
                  </a:cubicBezTo>
                  <a:cubicBezTo>
                    <a:pt x="256" y="102"/>
                    <a:pt x="256" y="102"/>
                    <a:pt x="257" y="102"/>
                  </a:cubicBezTo>
                  <a:cubicBezTo>
                    <a:pt x="258" y="100"/>
                    <a:pt x="258" y="100"/>
                    <a:pt x="258" y="100"/>
                  </a:cubicBezTo>
                  <a:cubicBezTo>
                    <a:pt x="258" y="99"/>
                    <a:pt x="258" y="99"/>
                    <a:pt x="258" y="99"/>
                  </a:cubicBezTo>
                  <a:cubicBezTo>
                    <a:pt x="258" y="98"/>
                    <a:pt x="258" y="98"/>
                    <a:pt x="258" y="98"/>
                  </a:cubicBezTo>
                  <a:cubicBezTo>
                    <a:pt x="258" y="98"/>
                    <a:pt x="258" y="97"/>
                    <a:pt x="258" y="97"/>
                  </a:cubicBezTo>
                  <a:cubicBezTo>
                    <a:pt x="257" y="97"/>
                    <a:pt x="257" y="97"/>
                    <a:pt x="257" y="97"/>
                  </a:cubicBezTo>
                  <a:cubicBezTo>
                    <a:pt x="257" y="97"/>
                    <a:pt x="257" y="97"/>
                    <a:pt x="257" y="97"/>
                  </a:cubicBezTo>
                  <a:cubicBezTo>
                    <a:pt x="257" y="96"/>
                    <a:pt x="257" y="96"/>
                    <a:pt x="257" y="96"/>
                  </a:cubicBezTo>
                  <a:cubicBezTo>
                    <a:pt x="257" y="96"/>
                    <a:pt x="257" y="96"/>
                    <a:pt x="257" y="96"/>
                  </a:cubicBezTo>
                  <a:cubicBezTo>
                    <a:pt x="256" y="95"/>
                    <a:pt x="256" y="95"/>
                    <a:pt x="256" y="95"/>
                  </a:cubicBezTo>
                  <a:cubicBezTo>
                    <a:pt x="256" y="95"/>
                    <a:pt x="256" y="95"/>
                    <a:pt x="256" y="94"/>
                  </a:cubicBezTo>
                  <a:cubicBezTo>
                    <a:pt x="257" y="93"/>
                    <a:pt x="257" y="93"/>
                    <a:pt x="257" y="93"/>
                  </a:cubicBezTo>
                  <a:cubicBezTo>
                    <a:pt x="257" y="93"/>
                    <a:pt x="257" y="93"/>
                    <a:pt x="257" y="93"/>
                  </a:cubicBezTo>
                  <a:cubicBezTo>
                    <a:pt x="255" y="92"/>
                    <a:pt x="255" y="92"/>
                    <a:pt x="255" y="92"/>
                  </a:cubicBezTo>
                  <a:cubicBezTo>
                    <a:pt x="255" y="92"/>
                    <a:pt x="255" y="92"/>
                    <a:pt x="255" y="92"/>
                  </a:cubicBezTo>
                  <a:cubicBezTo>
                    <a:pt x="255" y="92"/>
                    <a:pt x="255" y="92"/>
                    <a:pt x="255" y="92"/>
                  </a:cubicBezTo>
                  <a:cubicBezTo>
                    <a:pt x="255" y="91"/>
                    <a:pt x="255" y="91"/>
                    <a:pt x="255" y="91"/>
                  </a:cubicBezTo>
                  <a:cubicBezTo>
                    <a:pt x="256" y="90"/>
                    <a:pt x="256" y="90"/>
                    <a:pt x="256" y="90"/>
                  </a:cubicBezTo>
                  <a:cubicBezTo>
                    <a:pt x="256" y="90"/>
                    <a:pt x="256" y="90"/>
                    <a:pt x="256" y="90"/>
                  </a:cubicBezTo>
                  <a:cubicBezTo>
                    <a:pt x="256" y="89"/>
                    <a:pt x="256" y="89"/>
                    <a:pt x="256" y="89"/>
                  </a:cubicBezTo>
                  <a:cubicBezTo>
                    <a:pt x="256" y="89"/>
                    <a:pt x="256" y="89"/>
                    <a:pt x="256" y="89"/>
                  </a:cubicBezTo>
                  <a:cubicBezTo>
                    <a:pt x="256" y="88"/>
                    <a:pt x="256" y="88"/>
                    <a:pt x="256" y="88"/>
                  </a:cubicBezTo>
                  <a:cubicBezTo>
                    <a:pt x="256" y="88"/>
                    <a:pt x="256" y="87"/>
                    <a:pt x="256" y="87"/>
                  </a:cubicBezTo>
                  <a:cubicBezTo>
                    <a:pt x="256" y="87"/>
                    <a:pt x="256" y="87"/>
                    <a:pt x="256" y="87"/>
                  </a:cubicBezTo>
                  <a:cubicBezTo>
                    <a:pt x="256" y="87"/>
                    <a:pt x="256" y="87"/>
                    <a:pt x="256" y="86"/>
                  </a:cubicBezTo>
                  <a:cubicBezTo>
                    <a:pt x="257" y="85"/>
                    <a:pt x="257" y="85"/>
                    <a:pt x="257" y="85"/>
                  </a:cubicBezTo>
                  <a:cubicBezTo>
                    <a:pt x="257" y="85"/>
                    <a:pt x="257" y="85"/>
                    <a:pt x="257" y="84"/>
                  </a:cubicBezTo>
                  <a:cubicBezTo>
                    <a:pt x="257" y="83"/>
                    <a:pt x="257" y="83"/>
                    <a:pt x="257" y="83"/>
                  </a:cubicBezTo>
                  <a:cubicBezTo>
                    <a:pt x="257" y="83"/>
                    <a:pt x="257" y="83"/>
                    <a:pt x="257" y="83"/>
                  </a:cubicBezTo>
                  <a:cubicBezTo>
                    <a:pt x="258" y="81"/>
                    <a:pt x="258" y="81"/>
                    <a:pt x="258" y="81"/>
                  </a:cubicBezTo>
                  <a:cubicBezTo>
                    <a:pt x="258" y="81"/>
                    <a:pt x="258" y="80"/>
                    <a:pt x="258" y="80"/>
                  </a:cubicBezTo>
                  <a:cubicBezTo>
                    <a:pt x="260" y="80"/>
                    <a:pt x="260" y="80"/>
                    <a:pt x="260" y="80"/>
                  </a:cubicBezTo>
                  <a:cubicBezTo>
                    <a:pt x="260" y="79"/>
                    <a:pt x="260" y="79"/>
                    <a:pt x="260" y="79"/>
                  </a:cubicBezTo>
                  <a:cubicBezTo>
                    <a:pt x="260" y="79"/>
                    <a:pt x="260" y="79"/>
                    <a:pt x="260" y="79"/>
                  </a:cubicBezTo>
                  <a:cubicBezTo>
                    <a:pt x="259" y="79"/>
                    <a:pt x="259" y="79"/>
                    <a:pt x="260" y="79"/>
                  </a:cubicBezTo>
                  <a:cubicBezTo>
                    <a:pt x="260" y="78"/>
                    <a:pt x="260" y="78"/>
                    <a:pt x="260" y="78"/>
                  </a:cubicBezTo>
                  <a:cubicBezTo>
                    <a:pt x="260" y="78"/>
                    <a:pt x="260" y="78"/>
                    <a:pt x="260" y="78"/>
                  </a:cubicBezTo>
                  <a:cubicBezTo>
                    <a:pt x="260" y="78"/>
                    <a:pt x="260" y="78"/>
                    <a:pt x="260" y="78"/>
                  </a:cubicBezTo>
                  <a:cubicBezTo>
                    <a:pt x="260" y="77"/>
                    <a:pt x="260" y="77"/>
                    <a:pt x="260" y="77"/>
                  </a:cubicBezTo>
                  <a:cubicBezTo>
                    <a:pt x="259" y="77"/>
                    <a:pt x="259" y="77"/>
                    <a:pt x="259" y="77"/>
                  </a:cubicBezTo>
                  <a:cubicBezTo>
                    <a:pt x="259" y="77"/>
                    <a:pt x="259" y="77"/>
                    <a:pt x="259" y="77"/>
                  </a:cubicBezTo>
                  <a:cubicBezTo>
                    <a:pt x="258" y="77"/>
                    <a:pt x="258" y="77"/>
                    <a:pt x="258" y="77"/>
                  </a:cubicBezTo>
                  <a:cubicBezTo>
                    <a:pt x="258" y="77"/>
                    <a:pt x="258" y="76"/>
                    <a:pt x="258" y="76"/>
                  </a:cubicBezTo>
                  <a:cubicBezTo>
                    <a:pt x="259" y="75"/>
                    <a:pt x="259" y="75"/>
                    <a:pt x="259" y="75"/>
                  </a:cubicBezTo>
                  <a:cubicBezTo>
                    <a:pt x="259" y="75"/>
                    <a:pt x="259" y="74"/>
                    <a:pt x="259" y="74"/>
                  </a:cubicBezTo>
                  <a:cubicBezTo>
                    <a:pt x="258" y="74"/>
                    <a:pt x="258" y="74"/>
                    <a:pt x="258" y="74"/>
                  </a:cubicBezTo>
                  <a:cubicBezTo>
                    <a:pt x="258" y="73"/>
                    <a:pt x="258" y="73"/>
                    <a:pt x="258" y="73"/>
                  </a:cubicBezTo>
                  <a:cubicBezTo>
                    <a:pt x="258" y="73"/>
                    <a:pt x="258" y="73"/>
                    <a:pt x="258" y="73"/>
                  </a:cubicBezTo>
                  <a:cubicBezTo>
                    <a:pt x="257" y="73"/>
                    <a:pt x="257" y="73"/>
                    <a:pt x="257" y="73"/>
                  </a:cubicBezTo>
                  <a:cubicBezTo>
                    <a:pt x="258" y="72"/>
                    <a:pt x="258" y="72"/>
                    <a:pt x="258" y="72"/>
                  </a:cubicBezTo>
                  <a:cubicBezTo>
                    <a:pt x="258" y="72"/>
                    <a:pt x="258" y="72"/>
                    <a:pt x="259" y="72"/>
                  </a:cubicBezTo>
                  <a:cubicBezTo>
                    <a:pt x="259" y="71"/>
                    <a:pt x="259" y="71"/>
                    <a:pt x="259" y="71"/>
                  </a:cubicBezTo>
                  <a:cubicBezTo>
                    <a:pt x="259" y="71"/>
                    <a:pt x="259" y="71"/>
                    <a:pt x="259" y="71"/>
                  </a:cubicBezTo>
                  <a:cubicBezTo>
                    <a:pt x="259" y="71"/>
                    <a:pt x="259" y="71"/>
                    <a:pt x="259" y="71"/>
                  </a:cubicBezTo>
                  <a:cubicBezTo>
                    <a:pt x="259" y="71"/>
                    <a:pt x="259" y="70"/>
                    <a:pt x="259" y="70"/>
                  </a:cubicBezTo>
                  <a:cubicBezTo>
                    <a:pt x="259" y="70"/>
                    <a:pt x="259" y="70"/>
                    <a:pt x="259" y="70"/>
                  </a:cubicBezTo>
                  <a:cubicBezTo>
                    <a:pt x="259" y="70"/>
                    <a:pt x="259" y="70"/>
                    <a:pt x="259" y="69"/>
                  </a:cubicBezTo>
                  <a:cubicBezTo>
                    <a:pt x="260" y="68"/>
                    <a:pt x="260" y="68"/>
                    <a:pt x="260" y="68"/>
                  </a:cubicBezTo>
                  <a:cubicBezTo>
                    <a:pt x="260" y="68"/>
                    <a:pt x="260" y="68"/>
                    <a:pt x="260" y="68"/>
                  </a:cubicBezTo>
                  <a:cubicBezTo>
                    <a:pt x="261" y="68"/>
                    <a:pt x="261" y="68"/>
                    <a:pt x="261" y="68"/>
                  </a:cubicBezTo>
                  <a:cubicBezTo>
                    <a:pt x="262" y="67"/>
                    <a:pt x="262" y="67"/>
                    <a:pt x="262" y="67"/>
                  </a:cubicBezTo>
                  <a:cubicBezTo>
                    <a:pt x="262" y="67"/>
                    <a:pt x="262" y="67"/>
                    <a:pt x="262" y="67"/>
                  </a:cubicBezTo>
                  <a:cubicBezTo>
                    <a:pt x="262" y="67"/>
                    <a:pt x="262" y="66"/>
                    <a:pt x="262" y="66"/>
                  </a:cubicBezTo>
                  <a:cubicBezTo>
                    <a:pt x="263" y="66"/>
                    <a:pt x="263" y="66"/>
                    <a:pt x="263" y="66"/>
                  </a:cubicBezTo>
                  <a:cubicBezTo>
                    <a:pt x="263" y="66"/>
                    <a:pt x="264" y="66"/>
                    <a:pt x="264" y="66"/>
                  </a:cubicBezTo>
                  <a:cubicBezTo>
                    <a:pt x="264" y="66"/>
                    <a:pt x="264" y="66"/>
                    <a:pt x="264" y="66"/>
                  </a:cubicBezTo>
                  <a:cubicBezTo>
                    <a:pt x="264" y="66"/>
                    <a:pt x="265" y="66"/>
                    <a:pt x="265" y="66"/>
                  </a:cubicBezTo>
                  <a:cubicBezTo>
                    <a:pt x="266" y="68"/>
                    <a:pt x="266" y="68"/>
                    <a:pt x="266" y="68"/>
                  </a:cubicBezTo>
                  <a:cubicBezTo>
                    <a:pt x="266" y="68"/>
                    <a:pt x="266" y="68"/>
                    <a:pt x="266" y="68"/>
                  </a:cubicBezTo>
                  <a:cubicBezTo>
                    <a:pt x="267" y="68"/>
                    <a:pt x="267" y="68"/>
                    <a:pt x="267" y="68"/>
                  </a:cubicBezTo>
                  <a:cubicBezTo>
                    <a:pt x="267" y="68"/>
                    <a:pt x="267" y="68"/>
                    <a:pt x="267" y="68"/>
                  </a:cubicBezTo>
                  <a:cubicBezTo>
                    <a:pt x="268" y="67"/>
                    <a:pt x="268" y="67"/>
                    <a:pt x="268" y="67"/>
                  </a:cubicBezTo>
                  <a:cubicBezTo>
                    <a:pt x="268" y="67"/>
                    <a:pt x="268" y="67"/>
                    <a:pt x="268" y="67"/>
                  </a:cubicBezTo>
                  <a:cubicBezTo>
                    <a:pt x="269" y="67"/>
                    <a:pt x="269" y="67"/>
                    <a:pt x="269" y="67"/>
                  </a:cubicBezTo>
                  <a:cubicBezTo>
                    <a:pt x="269" y="67"/>
                    <a:pt x="269" y="67"/>
                    <a:pt x="269" y="66"/>
                  </a:cubicBezTo>
                  <a:cubicBezTo>
                    <a:pt x="270" y="65"/>
                    <a:pt x="270" y="65"/>
                    <a:pt x="270" y="65"/>
                  </a:cubicBezTo>
                  <a:cubicBezTo>
                    <a:pt x="270" y="65"/>
                    <a:pt x="271" y="65"/>
                    <a:pt x="271" y="65"/>
                  </a:cubicBezTo>
                  <a:cubicBezTo>
                    <a:pt x="272" y="65"/>
                    <a:pt x="272" y="65"/>
                    <a:pt x="272" y="65"/>
                  </a:cubicBezTo>
                  <a:cubicBezTo>
                    <a:pt x="272" y="65"/>
                    <a:pt x="272" y="65"/>
                    <a:pt x="272" y="64"/>
                  </a:cubicBezTo>
                  <a:cubicBezTo>
                    <a:pt x="272" y="64"/>
                    <a:pt x="272" y="64"/>
                    <a:pt x="272" y="64"/>
                  </a:cubicBezTo>
                  <a:cubicBezTo>
                    <a:pt x="272" y="64"/>
                    <a:pt x="272" y="64"/>
                    <a:pt x="272" y="64"/>
                  </a:cubicBezTo>
                  <a:cubicBezTo>
                    <a:pt x="272" y="63"/>
                    <a:pt x="272" y="63"/>
                    <a:pt x="272" y="63"/>
                  </a:cubicBezTo>
                  <a:cubicBezTo>
                    <a:pt x="272" y="63"/>
                    <a:pt x="272" y="63"/>
                    <a:pt x="272" y="63"/>
                  </a:cubicBezTo>
                  <a:cubicBezTo>
                    <a:pt x="272" y="63"/>
                    <a:pt x="272" y="63"/>
                    <a:pt x="272" y="63"/>
                  </a:cubicBezTo>
                  <a:cubicBezTo>
                    <a:pt x="272" y="63"/>
                    <a:pt x="272" y="63"/>
                    <a:pt x="272" y="62"/>
                  </a:cubicBezTo>
                  <a:cubicBezTo>
                    <a:pt x="275" y="60"/>
                    <a:pt x="275" y="60"/>
                    <a:pt x="275" y="60"/>
                  </a:cubicBezTo>
                  <a:cubicBezTo>
                    <a:pt x="275" y="60"/>
                    <a:pt x="275" y="60"/>
                    <a:pt x="275" y="60"/>
                  </a:cubicBezTo>
                  <a:cubicBezTo>
                    <a:pt x="275" y="59"/>
                    <a:pt x="275" y="59"/>
                    <a:pt x="275" y="59"/>
                  </a:cubicBezTo>
                  <a:cubicBezTo>
                    <a:pt x="275" y="59"/>
                    <a:pt x="275" y="59"/>
                    <a:pt x="276" y="59"/>
                  </a:cubicBezTo>
                  <a:cubicBezTo>
                    <a:pt x="276" y="59"/>
                    <a:pt x="276" y="59"/>
                    <a:pt x="276" y="59"/>
                  </a:cubicBezTo>
                  <a:cubicBezTo>
                    <a:pt x="276" y="59"/>
                    <a:pt x="276" y="59"/>
                    <a:pt x="276" y="59"/>
                  </a:cubicBezTo>
                  <a:cubicBezTo>
                    <a:pt x="276" y="58"/>
                    <a:pt x="276" y="58"/>
                    <a:pt x="276" y="58"/>
                  </a:cubicBezTo>
                  <a:cubicBezTo>
                    <a:pt x="276" y="58"/>
                    <a:pt x="277" y="58"/>
                    <a:pt x="277" y="58"/>
                  </a:cubicBezTo>
                  <a:cubicBezTo>
                    <a:pt x="277" y="58"/>
                    <a:pt x="277" y="58"/>
                    <a:pt x="277" y="58"/>
                  </a:cubicBezTo>
                  <a:cubicBezTo>
                    <a:pt x="278" y="58"/>
                    <a:pt x="278" y="58"/>
                    <a:pt x="278" y="58"/>
                  </a:cubicBezTo>
                  <a:cubicBezTo>
                    <a:pt x="278" y="58"/>
                    <a:pt x="278" y="58"/>
                    <a:pt x="278" y="58"/>
                  </a:cubicBezTo>
                  <a:cubicBezTo>
                    <a:pt x="279" y="58"/>
                    <a:pt x="279" y="58"/>
                    <a:pt x="279" y="58"/>
                  </a:cubicBezTo>
                  <a:cubicBezTo>
                    <a:pt x="280" y="57"/>
                    <a:pt x="280" y="57"/>
                    <a:pt x="280" y="57"/>
                  </a:cubicBezTo>
                  <a:cubicBezTo>
                    <a:pt x="280" y="57"/>
                    <a:pt x="280" y="57"/>
                    <a:pt x="281" y="57"/>
                  </a:cubicBezTo>
                  <a:cubicBezTo>
                    <a:pt x="281" y="57"/>
                    <a:pt x="281" y="57"/>
                    <a:pt x="281" y="57"/>
                  </a:cubicBezTo>
                  <a:cubicBezTo>
                    <a:pt x="281" y="57"/>
                    <a:pt x="282" y="56"/>
                    <a:pt x="282" y="56"/>
                  </a:cubicBezTo>
                  <a:cubicBezTo>
                    <a:pt x="282" y="56"/>
                    <a:pt x="282" y="56"/>
                    <a:pt x="282" y="56"/>
                  </a:cubicBezTo>
                  <a:cubicBezTo>
                    <a:pt x="283" y="56"/>
                    <a:pt x="283" y="56"/>
                    <a:pt x="283" y="56"/>
                  </a:cubicBezTo>
                  <a:cubicBezTo>
                    <a:pt x="284" y="56"/>
                    <a:pt x="284" y="56"/>
                    <a:pt x="284" y="56"/>
                  </a:cubicBezTo>
                  <a:cubicBezTo>
                    <a:pt x="284" y="56"/>
                    <a:pt x="284" y="56"/>
                    <a:pt x="284" y="56"/>
                  </a:cubicBezTo>
                  <a:cubicBezTo>
                    <a:pt x="284" y="56"/>
                    <a:pt x="284" y="56"/>
                    <a:pt x="284" y="56"/>
                  </a:cubicBezTo>
                  <a:cubicBezTo>
                    <a:pt x="284" y="56"/>
                    <a:pt x="284" y="56"/>
                    <a:pt x="284" y="55"/>
                  </a:cubicBezTo>
                  <a:cubicBezTo>
                    <a:pt x="284" y="55"/>
                    <a:pt x="284" y="55"/>
                    <a:pt x="284" y="55"/>
                  </a:cubicBezTo>
                  <a:cubicBezTo>
                    <a:pt x="284" y="55"/>
                    <a:pt x="284" y="55"/>
                    <a:pt x="284" y="55"/>
                  </a:cubicBezTo>
                  <a:cubicBezTo>
                    <a:pt x="284" y="55"/>
                    <a:pt x="284" y="55"/>
                    <a:pt x="284" y="55"/>
                  </a:cubicBezTo>
                  <a:cubicBezTo>
                    <a:pt x="284" y="55"/>
                    <a:pt x="284" y="55"/>
                    <a:pt x="284" y="54"/>
                  </a:cubicBezTo>
                  <a:cubicBezTo>
                    <a:pt x="284" y="54"/>
                    <a:pt x="284" y="54"/>
                    <a:pt x="284" y="54"/>
                  </a:cubicBezTo>
                  <a:cubicBezTo>
                    <a:pt x="284" y="54"/>
                    <a:pt x="284" y="54"/>
                    <a:pt x="284" y="54"/>
                  </a:cubicBezTo>
                  <a:cubicBezTo>
                    <a:pt x="286" y="51"/>
                    <a:pt x="286" y="51"/>
                    <a:pt x="286" y="51"/>
                  </a:cubicBezTo>
                  <a:cubicBezTo>
                    <a:pt x="286" y="51"/>
                    <a:pt x="286" y="51"/>
                    <a:pt x="287" y="51"/>
                  </a:cubicBezTo>
                  <a:cubicBezTo>
                    <a:pt x="287" y="51"/>
                    <a:pt x="287" y="51"/>
                    <a:pt x="287" y="51"/>
                  </a:cubicBezTo>
                  <a:cubicBezTo>
                    <a:pt x="287" y="52"/>
                    <a:pt x="287" y="52"/>
                    <a:pt x="287" y="52"/>
                  </a:cubicBezTo>
                  <a:cubicBezTo>
                    <a:pt x="287" y="52"/>
                    <a:pt x="288" y="52"/>
                    <a:pt x="288" y="51"/>
                  </a:cubicBezTo>
                  <a:cubicBezTo>
                    <a:pt x="288" y="51"/>
                    <a:pt x="288" y="51"/>
                    <a:pt x="288" y="51"/>
                  </a:cubicBezTo>
                  <a:cubicBezTo>
                    <a:pt x="287" y="51"/>
                    <a:pt x="287" y="51"/>
                    <a:pt x="287" y="51"/>
                  </a:cubicBezTo>
                  <a:cubicBezTo>
                    <a:pt x="287" y="50"/>
                    <a:pt x="287" y="50"/>
                    <a:pt x="287" y="50"/>
                  </a:cubicBezTo>
                  <a:cubicBezTo>
                    <a:pt x="287" y="50"/>
                    <a:pt x="287" y="50"/>
                    <a:pt x="287" y="50"/>
                  </a:cubicBezTo>
                  <a:cubicBezTo>
                    <a:pt x="288" y="50"/>
                    <a:pt x="288" y="50"/>
                    <a:pt x="288" y="50"/>
                  </a:cubicBezTo>
                  <a:cubicBezTo>
                    <a:pt x="288" y="50"/>
                    <a:pt x="288" y="50"/>
                    <a:pt x="288" y="50"/>
                  </a:cubicBezTo>
                  <a:cubicBezTo>
                    <a:pt x="288" y="49"/>
                    <a:pt x="288" y="49"/>
                    <a:pt x="288" y="49"/>
                  </a:cubicBezTo>
                  <a:cubicBezTo>
                    <a:pt x="288" y="49"/>
                    <a:pt x="288" y="49"/>
                    <a:pt x="288" y="49"/>
                  </a:cubicBezTo>
                  <a:cubicBezTo>
                    <a:pt x="289" y="49"/>
                    <a:pt x="289" y="49"/>
                    <a:pt x="289" y="49"/>
                  </a:cubicBezTo>
                  <a:cubicBezTo>
                    <a:pt x="289" y="49"/>
                    <a:pt x="289" y="49"/>
                    <a:pt x="289" y="49"/>
                  </a:cubicBezTo>
                  <a:cubicBezTo>
                    <a:pt x="290" y="49"/>
                    <a:pt x="290" y="48"/>
                    <a:pt x="290" y="48"/>
                  </a:cubicBezTo>
                  <a:cubicBezTo>
                    <a:pt x="290" y="48"/>
                    <a:pt x="290" y="48"/>
                    <a:pt x="291" y="48"/>
                  </a:cubicBezTo>
                  <a:cubicBezTo>
                    <a:pt x="291" y="48"/>
                    <a:pt x="291" y="48"/>
                    <a:pt x="291" y="48"/>
                  </a:cubicBezTo>
                  <a:cubicBezTo>
                    <a:pt x="292" y="48"/>
                    <a:pt x="292" y="48"/>
                    <a:pt x="292" y="48"/>
                  </a:cubicBezTo>
                  <a:cubicBezTo>
                    <a:pt x="293" y="46"/>
                    <a:pt x="293" y="46"/>
                    <a:pt x="293" y="46"/>
                  </a:cubicBezTo>
                  <a:cubicBezTo>
                    <a:pt x="293" y="46"/>
                    <a:pt x="294" y="46"/>
                    <a:pt x="294" y="46"/>
                  </a:cubicBezTo>
                  <a:cubicBezTo>
                    <a:pt x="295" y="46"/>
                    <a:pt x="295" y="46"/>
                    <a:pt x="295" y="46"/>
                  </a:cubicBezTo>
                  <a:cubicBezTo>
                    <a:pt x="295" y="46"/>
                    <a:pt x="295" y="46"/>
                    <a:pt x="296" y="46"/>
                  </a:cubicBezTo>
                  <a:cubicBezTo>
                    <a:pt x="296" y="45"/>
                    <a:pt x="296" y="45"/>
                    <a:pt x="296" y="45"/>
                  </a:cubicBezTo>
                  <a:cubicBezTo>
                    <a:pt x="296" y="45"/>
                    <a:pt x="297" y="45"/>
                    <a:pt x="297" y="45"/>
                  </a:cubicBezTo>
                  <a:cubicBezTo>
                    <a:pt x="297" y="45"/>
                    <a:pt x="297" y="45"/>
                    <a:pt x="297" y="45"/>
                  </a:cubicBezTo>
                  <a:cubicBezTo>
                    <a:pt x="297" y="45"/>
                    <a:pt x="298" y="45"/>
                    <a:pt x="298" y="45"/>
                  </a:cubicBezTo>
                  <a:cubicBezTo>
                    <a:pt x="298" y="44"/>
                    <a:pt x="298" y="44"/>
                    <a:pt x="298" y="44"/>
                  </a:cubicBezTo>
                  <a:cubicBezTo>
                    <a:pt x="298" y="44"/>
                    <a:pt x="298" y="44"/>
                    <a:pt x="298" y="44"/>
                  </a:cubicBezTo>
                  <a:cubicBezTo>
                    <a:pt x="299" y="44"/>
                    <a:pt x="299" y="44"/>
                    <a:pt x="299" y="44"/>
                  </a:cubicBezTo>
                  <a:cubicBezTo>
                    <a:pt x="299" y="44"/>
                    <a:pt x="299" y="44"/>
                    <a:pt x="300" y="44"/>
                  </a:cubicBezTo>
                  <a:cubicBezTo>
                    <a:pt x="302" y="43"/>
                    <a:pt x="302" y="43"/>
                    <a:pt x="302" y="43"/>
                  </a:cubicBezTo>
                  <a:cubicBezTo>
                    <a:pt x="302" y="43"/>
                    <a:pt x="302" y="43"/>
                    <a:pt x="302" y="43"/>
                  </a:cubicBezTo>
                  <a:cubicBezTo>
                    <a:pt x="302" y="42"/>
                    <a:pt x="302" y="42"/>
                    <a:pt x="302" y="42"/>
                  </a:cubicBezTo>
                  <a:cubicBezTo>
                    <a:pt x="302" y="42"/>
                    <a:pt x="302" y="42"/>
                    <a:pt x="302" y="41"/>
                  </a:cubicBezTo>
                  <a:cubicBezTo>
                    <a:pt x="302" y="41"/>
                    <a:pt x="302" y="41"/>
                    <a:pt x="302" y="41"/>
                  </a:cubicBezTo>
                  <a:cubicBezTo>
                    <a:pt x="302" y="41"/>
                    <a:pt x="302" y="41"/>
                    <a:pt x="302" y="41"/>
                  </a:cubicBezTo>
                  <a:cubicBezTo>
                    <a:pt x="303" y="40"/>
                    <a:pt x="303" y="40"/>
                    <a:pt x="303" y="40"/>
                  </a:cubicBezTo>
                  <a:cubicBezTo>
                    <a:pt x="303" y="40"/>
                    <a:pt x="303" y="40"/>
                    <a:pt x="303" y="39"/>
                  </a:cubicBezTo>
                  <a:cubicBezTo>
                    <a:pt x="303" y="39"/>
                    <a:pt x="303" y="39"/>
                    <a:pt x="303" y="39"/>
                  </a:cubicBezTo>
                  <a:cubicBezTo>
                    <a:pt x="303" y="39"/>
                    <a:pt x="303" y="39"/>
                    <a:pt x="303" y="39"/>
                  </a:cubicBezTo>
                  <a:cubicBezTo>
                    <a:pt x="303" y="39"/>
                    <a:pt x="303" y="38"/>
                    <a:pt x="303" y="38"/>
                  </a:cubicBezTo>
                  <a:cubicBezTo>
                    <a:pt x="304" y="38"/>
                    <a:pt x="304" y="38"/>
                    <a:pt x="304" y="38"/>
                  </a:cubicBezTo>
                  <a:cubicBezTo>
                    <a:pt x="304" y="38"/>
                    <a:pt x="304" y="38"/>
                    <a:pt x="304" y="38"/>
                  </a:cubicBezTo>
                  <a:cubicBezTo>
                    <a:pt x="305" y="37"/>
                    <a:pt x="305" y="37"/>
                    <a:pt x="305" y="37"/>
                  </a:cubicBezTo>
                  <a:cubicBezTo>
                    <a:pt x="305" y="37"/>
                    <a:pt x="306" y="37"/>
                    <a:pt x="306" y="37"/>
                  </a:cubicBezTo>
                  <a:cubicBezTo>
                    <a:pt x="306" y="37"/>
                    <a:pt x="306" y="37"/>
                    <a:pt x="307" y="37"/>
                  </a:cubicBezTo>
                  <a:cubicBezTo>
                    <a:pt x="307" y="36"/>
                    <a:pt x="307" y="36"/>
                    <a:pt x="307" y="36"/>
                  </a:cubicBezTo>
                  <a:cubicBezTo>
                    <a:pt x="307" y="36"/>
                    <a:pt x="307" y="36"/>
                    <a:pt x="307" y="36"/>
                  </a:cubicBezTo>
                  <a:cubicBezTo>
                    <a:pt x="307" y="36"/>
                    <a:pt x="307" y="36"/>
                    <a:pt x="307" y="36"/>
                  </a:cubicBezTo>
                  <a:cubicBezTo>
                    <a:pt x="307" y="36"/>
                    <a:pt x="307" y="36"/>
                    <a:pt x="307" y="36"/>
                  </a:cubicBezTo>
                  <a:cubicBezTo>
                    <a:pt x="307" y="35"/>
                    <a:pt x="308" y="35"/>
                    <a:pt x="308" y="35"/>
                  </a:cubicBezTo>
                  <a:cubicBezTo>
                    <a:pt x="309" y="35"/>
                    <a:pt x="309" y="35"/>
                    <a:pt x="309" y="35"/>
                  </a:cubicBezTo>
                  <a:cubicBezTo>
                    <a:pt x="309" y="35"/>
                    <a:pt x="309" y="35"/>
                    <a:pt x="309" y="35"/>
                  </a:cubicBezTo>
                  <a:cubicBezTo>
                    <a:pt x="309" y="35"/>
                    <a:pt x="309" y="35"/>
                    <a:pt x="309" y="35"/>
                  </a:cubicBezTo>
                  <a:cubicBezTo>
                    <a:pt x="309" y="35"/>
                    <a:pt x="310" y="35"/>
                    <a:pt x="310" y="35"/>
                  </a:cubicBezTo>
                  <a:cubicBezTo>
                    <a:pt x="310" y="35"/>
                    <a:pt x="310" y="34"/>
                    <a:pt x="310" y="34"/>
                  </a:cubicBezTo>
                  <a:cubicBezTo>
                    <a:pt x="310" y="33"/>
                    <a:pt x="310" y="33"/>
                    <a:pt x="310" y="33"/>
                  </a:cubicBezTo>
                  <a:cubicBezTo>
                    <a:pt x="310" y="33"/>
                    <a:pt x="310" y="33"/>
                    <a:pt x="310" y="33"/>
                  </a:cubicBezTo>
                  <a:cubicBezTo>
                    <a:pt x="309" y="33"/>
                    <a:pt x="309" y="33"/>
                    <a:pt x="309" y="33"/>
                  </a:cubicBezTo>
                  <a:cubicBezTo>
                    <a:pt x="309" y="33"/>
                    <a:pt x="309" y="33"/>
                    <a:pt x="309" y="33"/>
                  </a:cubicBezTo>
                  <a:cubicBezTo>
                    <a:pt x="309" y="33"/>
                    <a:pt x="308" y="33"/>
                    <a:pt x="308" y="33"/>
                  </a:cubicBezTo>
                  <a:cubicBezTo>
                    <a:pt x="308" y="33"/>
                    <a:pt x="308" y="33"/>
                    <a:pt x="308" y="33"/>
                  </a:cubicBezTo>
                  <a:cubicBezTo>
                    <a:pt x="308" y="33"/>
                    <a:pt x="308" y="33"/>
                    <a:pt x="308" y="33"/>
                  </a:cubicBezTo>
                  <a:cubicBezTo>
                    <a:pt x="308" y="32"/>
                    <a:pt x="308" y="32"/>
                    <a:pt x="308" y="32"/>
                  </a:cubicBezTo>
                  <a:cubicBezTo>
                    <a:pt x="308" y="32"/>
                    <a:pt x="308" y="32"/>
                    <a:pt x="308" y="32"/>
                  </a:cubicBezTo>
                  <a:cubicBezTo>
                    <a:pt x="308" y="32"/>
                    <a:pt x="308" y="32"/>
                    <a:pt x="308" y="32"/>
                  </a:cubicBezTo>
                  <a:cubicBezTo>
                    <a:pt x="309" y="32"/>
                    <a:pt x="309" y="32"/>
                    <a:pt x="309" y="32"/>
                  </a:cubicBezTo>
                  <a:cubicBezTo>
                    <a:pt x="310" y="32"/>
                    <a:pt x="310" y="32"/>
                    <a:pt x="310" y="32"/>
                  </a:cubicBezTo>
                  <a:cubicBezTo>
                    <a:pt x="310" y="32"/>
                    <a:pt x="310" y="32"/>
                    <a:pt x="310" y="32"/>
                  </a:cubicBezTo>
                  <a:cubicBezTo>
                    <a:pt x="311" y="32"/>
                    <a:pt x="311" y="32"/>
                    <a:pt x="311" y="32"/>
                  </a:cubicBezTo>
                  <a:cubicBezTo>
                    <a:pt x="311" y="31"/>
                    <a:pt x="311" y="31"/>
                    <a:pt x="311" y="31"/>
                  </a:cubicBezTo>
                  <a:cubicBezTo>
                    <a:pt x="311" y="31"/>
                    <a:pt x="311" y="31"/>
                    <a:pt x="311" y="31"/>
                  </a:cubicBezTo>
                  <a:close/>
                  <a:moveTo>
                    <a:pt x="55" y="30"/>
                  </a:moveTo>
                  <a:cubicBezTo>
                    <a:pt x="56" y="30"/>
                    <a:pt x="55" y="29"/>
                    <a:pt x="55" y="29"/>
                  </a:cubicBezTo>
                  <a:cubicBezTo>
                    <a:pt x="56" y="29"/>
                    <a:pt x="56" y="29"/>
                    <a:pt x="57" y="29"/>
                  </a:cubicBezTo>
                  <a:cubicBezTo>
                    <a:pt x="57" y="30"/>
                    <a:pt x="57" y="30"/>
                    <a:pt x="58" y="31"/>
                  </a:cubicBezTo>
                  <a:cubicBezTo>
                    <a:pt x="59" y="32"/>
                    <a:pt x="59" y="33"/>
                    <a:pt x="59" y="33"/>
                  </a:cubicBezTo>
                  <a:cubicBezTo>
                    <a:pt x="59" y="34"/>
                    <a:pt x="58" y="33"/>
                    <a:pt x="58" y="33"/>
                  </a:cubicBezTo>
                  <a:cubicBezTo>
                    <a:pt x="58" y="34"/>
                    <a:pt x="57" y="34"/>
                    <a:pt x="57" y="34"/>
                  </a:cubicBezTo>
                  <a:cubicBezTo>
                    <a:pt x="56" y="34"/>
                    <a:pt x="56" y="33"/>
                    <a:pt x="56" y="33"/>
                  </a:cubicBezTo>
                  <a:cubicBezTo>
                    <a:pt x="56" y="32"/>
                    <a:pt x="56" y="32"/>
                    <a:pt x="56" y="31"/>
                  </a:cubicBezTo>
                  <a:cubicBezTo>
                    <a:pt x="55" y="30"/>
                    <a:pt x="55" y="30"/>
                    <a:pt x="55" y="30"/>
                  </a:cubicBezTo>
                  <a:close/>
                  <a:moveTo>
                    <a:pt x="46" y="81"/>
                  </a:moveTo>
                  <a:cubicBezTo>
                    <a:pt x="47" y="81"/>
                    <a:pt x="48" y="81"/>
                    <a:pt x="49" y="81"/>
                  </a:cubicBezTo>
                  <a:cubicBezTo>
                    <a:pt x="50" y="82"/>
                    <a:pt x="50" y="83"/>
                    <a:pt x="50" y="83"/>
                  </a:cubicBezTo>
                  <a:cubicBezTo>
                    <a:pt x="49" y="83"/>
                    <a:pt x="48" y="83"/>
                    <a:pt x="47" y="83"/>
                  </a:cubicBezTo>
                  <a:cubicBezTo>
                    <a:pt x="47" y="82"/>
                    <a:pt x="47" y="82"/>
                    <a:pt x="46" y="82"/>
                  </a:cubicBezTo>
                  <a:cubicBezTo>
                    <a:pt x="46" y="81"/>
                    <a:pt x="46" y="81"/>
                    <a:pt x="46" y="81"/>
                  </a:cubicBezTo>
                  <a:close/>
                  <a:moveTo>
                    <a:pt x="41" y="59"/>
                  </a:moveTo>
                  <a:cubicBezTo>
                    <a:pt x="41" y="59"/>
                    <a:pt x="40" y="60"/>
                    <a:pt x="39" y="60"/>
                  </a:cubicBezTo>
                  <a:cubicBezTo>
                    <a:pt x="39" y="60"/>
                    <a:pt x="38" y="60"/>
                    <a:pt x="38" y="60"/>
                  </a:cubicBezTo>
                  <a:cubicBezTo>
                    <a:pt x="38" y="59"/>
                    <a:pt x="38" y="59"/>
                    <a:pt x="38" y="59"/>
                  </a:cubicBezTo>
                  <a:cubicBezTo>
                    <a:pt x="37" y="59"/>
                    <a:pt x="37" y="59"/>
                    <a:pt x="37" y="58"/>
                  </a:cubicBezTo>
                  <a:cubicBezTo>
                    <a:pt x="36" y="58"/>
                    <a:pt x="37" y="59"/>
                    <a:pt x="35" y="59"/>
                  </a:cubicBezTo>
                  <a:cubicBezTo>
                    <a:pt x="35" y="58"/>
                    <a:pt x="34" y="57"/>
                    <a:pt x="34" y="57"/>
                  </a:cubicBezTo>
                  <a:cubicBezTo>
                    <a:pt x="36" y="56"/>
                    <a:pt x="39" y="57"/>
                    <a:pt x="39" y="58"/>
                  </a:cubicBezTo>
                  <a:cubicBezTo>
                    <a:pt x="40" y="58"/>
                    <a:pt x="41" y="58"/>
                    <a:pt x="41" y="59"/>
                  </a:cubicBezTo>
                  <a:close/>
                  <a:moveTo>
                    <a:pt x="38" y="44"/>
                  </a:moveTo>
                  <a:cubicBezTo>
                    <a:pt x="37" y="44"/>
                    <a:pt x="38" y="45"/>
                    <a:pt x="37" y="45"/>
                  </a:cubicBezTo>
                  <a:cubicBezTo>
                    <a:pt x="36" y="45"/>
                    <a:pt x="35" y="46"/>
                    <a:pt x="35" y="45"/>
                  </a:cubicBezTo>
                  <a:cubicBezTo>
                    <a:pt x="35" y="44"/>
                    <a:pt x="39" y="43"/>
                    <a:pt x="39" y="44"/>
                  </a:cubicBezTo>
                  <a:cubicBezTo>
                    <a:pt x="40" y="44"/>
                    <a:pt x="39" y="45"/>
                    <a:pt x="39" y="45"/>
                  </a:cubicBezTo>
                  <a:cubicBezTo>
                    <a:pt x="39" y="47"/>
                    <a:pt x="39" y="47"/>
                    <a:pt x="39" y="47"/>
                  </a:cubicBezTo>
                  <a:cubicBezTo>
                    <a:pt x="39" y="46"/>
                    <a:pt x="38" y="46"/>
                    <a:pt x="38" y="46"/>
                  </a:cubicBezTo>
                  <a:cubicBezTo>
                    <a:pt x="38" y="46"/>
                    <a:pt x="38" y="45"/>
                    <a:pt x="38" y="45"/>
                  </a:cubicBezTo>
                  <a:cubicBezTo>
                    <a:pt x="38" y="45"/>
                    <a:pt x="38" y="45"/>
                    <a:pt x="38" y="44"/>
                  </a:cubicBezTo>
                  <a:close/>
                  <a:moveTo>
                    <a:pt x="49" y="39"/>
                  </a:moveTo>
                  <a:cubicBezTo>
                    <a:pt x="49" y="39"/>
                    <a:pt x="50" y="39"/>
                    <a:pt x="50" y="39"/>
                  </a:cubicBezTo>
                  <a:cubicBezTo>
                    <a:pt x="50" y="39"/>
                    <a:pt x="51" y="41"/>
                    <a:pt x="51" y="41"/>
                  </a:cubicBezTo>
                  <a:cubicBezTo>
                    <a:pt x="51" y="42"/>
                    <a:pt x="50" y="41"/>
                    <a:pt x="50" y="41"/>
                  </a:cubicBezTo>
                  <a:cubicBezTo>
                    <a:pt x="50" y="42"/>
                    <a:pt x="50" y="42"/>
                    <a:pt x="50" y="41"/>
                  </a:cubicBezTo>
                  <a:cubicBezTo>
                    <a:pt x="49" y="41"/>
                    <a:pt x="49" y="41"/>
                    <a:pt x="49" y="41"/>
                  </a:cubicBezTo>
                  <a:cubicBezTo>
                    <a:pt x="48" y="41"/>
                    <a:pt x="48" y="41"/>
                    <a:pt x="48" y="41"/>
                  </a:cubicBezTo>
                  <a:cubicBezTo>
                    <a:pt x="48" y="40"/>
                    <a:pt x="49" y="40"/>
                    <a:pt x="48" y="40"/>
                  </a:cubicBezTo>
                  <a:cubicBezTo>
                    <a:pt x="48" y="39"/>
                    <a:pt x="48" y="39"/>
                    <a:pt x="48" y="39"/>
                  </a:cubicBezTo>
                  <a:cubicBezTo>
                    <a:pt x="47" y="38"/>
                    <a:pt x="47" y="38"/>
                    <a:pt x="47" y="38"/>
                  </a:cubicBezTo>
                  <a:cubicBezTo>
                    <a:pt x="47" y="38"/>
                    <a:pt x="48" y="37"/>
                    <a:pt x="48" y="38"/>
                  </a:cubicBezTo>
                  <a:cubicBezTo>
                    <a:pt x="48" y="38"/>
                    <a:pt x="49" y="39"/>
                    <a:pt x="49" y="39"/>
                  </a:cubicBezTo>
                  <a:close/>
                  <a:moveTo>
                    <a:pt x="44" y="33"/>
                  </a:moveTo>
                  <a:cubicBezTo>
                    <a:pt x="45" y="33"/>
                    <a:pt x="46" y="33"/>
                    <a:pt x="46" y="33"/>
                  </a:cubicBezTo>
                  <a:cubicBezTo>
                    <a:pt x="45" y="32"/>
                    <a:pt x="45" y="32"/>
                    <a:pt x="45" y="31"/>
                  </a:cubicBezTo>
                  <a:cubicBezTo>
                    <a:pt x="45" y="31"/>
                    <a:pt x="46" y="31"/>
                    <a:pt x="45" y="31"/>
                  </a:cubicBezTo>
                  <a:cubicBezTo>
                    <a:pt x="45" y="30"/>
                    <a:pt x="45" y="30"/>
                    <a:pt x="46" y="30"/>
                  </a:cubicBezTo>
                  <a:cubicBezTo>
                    <a:pt x="46" y="29"/>
                    <a:pt x="46" y="29"/>
                    <a:pt x="47" y="29"/>
                  </a:cubicBezTo>
                  <a:cubicBezTo>
                    <a:pt x="48" y="28"/>
                    <a:pt x="48" y="27"/>
                    <a:pt x="48" y="28"/>
                  </a:cubicBezTo>
                  <a:cubicBezTo>
                    <a:pt x="49" y="28"/>
                    <a:pt x="49" y="30"/>
                    <a:pt x="48" y="30"/>
                  </a:cubicBezTo>
                  <a:cubicBezTo>
                    <a:pt x="48" y="31"/>
                    <a:pt x="47" y="31"/>
                    <a:pt x="48" y="32"/>
                  </a:cubicBezTo>
                  <a:cubicBezTo>
                    <a:pt x="47" y="32"/>
                    <a:pt x="46" y="32"/>
                    <a:pt x="47" y="33"/>
                  </a:cubicBezTo>
                  <a:cubicBezTo>
                    <a:pt x="48" y="33"/>
                    <a:pt x="48" y="35"/>
                    <a:pt x="47" y="35"/>
                  </a:cubicBezTo>
                  <a:cubicBezTo>
                    <a:pt x="46" y="34"/>
                    <a:pt x="45" y="33"/>
                    <a:pt x="44" y="34"/>
                  </a:cubicBezTo>
                  <a:cubicBezTo>
                    <a:pt x="44" y="33"/>
                    <a:pt x="43" y="33"/>
                    <a:pt x="44" y="33"/>
                  </a:cubicBezTo>
                  <a:close/>
                  <a:moveTo>
                    <a:pt x="38" y="31"/>
                  </a:moveTo>
                  <a:cubicBezTo>
                    <a:pt x="40" y="31"/>
                    <a:pt x="42" y="32"/>
                    <a:pt x="40" y="32"/>
                  </a:cubicBezTo>
                  <a:cubicBezTo>
                    <a:pt x="40" y="32"/>
                    <a:pt x="39" y="33"/>
                    <a:pt x="40" y="33"/>
                  </a:cubicBezTo>
                  <a:cubicBezTo>
                    <a:pt x="42" y="33"/>
                    <a:pt x="43" y="34"/>
                    <a:pt x="43" y="34"/>
                  </a:cubicBezTo>
                  <a:cubicBezTo>
                    <a:pt x="44" y="35"/>
                    <a:pt x="44" y="35"/>
                    <a:pt x="42" y="35"/>
                  </a:cubicBezTo>
                  <a:cubicBezTo>
                    <a:pt x="40" y="35"/>
                    <a:pt x="39" y="35"/>
                    <a:pt x="38" y="34"/>
                  </a:cubicBezTo>
                  <a:cubicBezTo>
                    <a:pt x="36" y="34"/>
                    <a:pt x="38" y="34"/>
                    <a:pt x="39" y="34"/>
                  </a:cubicBezTo>
                  <a:cubicBezTo>
                    <a:pt x="39" y="33"/>
                    <a:pt x="40" y="33"/>
                    <a:pt x="38" y="33"/>
                  </a:cubicBezTo>
                  <a:cubicBezTo>
                    <a:pt x="36" y="33"/>
                    <a:pt x="35" y="33"/>
                    <a:pt x="34" y="32"/>
                  </a:cubicBezTo>
                  <a:cubicBezTo>
                    <a:pt x="33" y="32"/>
                    <a:pt x="34" y="32"/>
                    <a:pt x="36" y="32"/>
                  </a:cubicBezTo>
                  <a:cubicBezTo>
                    <a:pt x="37" y="32"/>
                    <a:pt x="38" y="32"/>
                    <a:pt x="38" y="31"/>
                  </a:cubicBezTo>
                  <a:close/>
                  <a:moveTo>
                    <a:pt x="29" y="18"/>
                  </a:moveTo>
                  <a:cubicBezTo>
                    <a:pt x="31" y="18"/>
                    <a:pt x="30" y="19"/>
                    <a:pt x="33" y="18"/>
                  </a:cubicBezTo>
                  <a:cubicBezTo>
                    <a:pt x="34" y="18"/>
                    <a:pt x="34" y="18"/>
                    <a:pt x="36" y="19"/>
                  </a:cubicBezTo>
                  <a:cubicBezTo>
                    <a:pt x="37" y="19"/>
                    <a:pt x="37" y="19"/>
                    <a:pt x="35" y="20"/>
                  </a:cubicBezTo>
                  <a:cubicBezTo>
                    <a:pt x="33" y="20"/>
                    <a:pt x="32" y="20"/>
                    <a:pt x="32" y="21"/>
                  </a:cubicBezTo>
                  <a:cubicBezTo>
                    <a:pt x="33" y="22"/>
                    <a:pt x="32" y="22"/>
                    <a:pt x="31" y="22"/>
                  </a:cubicBezTo>
                  <a:cubicBezTo>
                    <a:pt x="29" y="21"/>
                    <a:pt x="28" y="21"/>
                    <a:pt x="29" y="20"/>
                  </a:cubicBezTo>
                  <a:cubicBezTo>
                    <a:pt x="30" y="20"/>
                    <a:pt x="31" y="20"/>
                    <a:pt x="29" y="19"/>
                  </a:cubicBezTo>
                  <a:cubicBezTo>
                    <a:pt x="27" y="18"/>
                    <a:pt x="27" y="17"/>
                    <a:pt x="29" y="18"/>
                  </a:cubicBezTo>
                  <a:close/>
                  <a:moveTo>
                    <a:pt x="28" y="52"/>
                  </a:moveTo>
                  <a:cubicBezTo>
                    <a:pt x="29" y="52"/>
                    <a:pt x="29" y="52"/>
                    <a:pt x="29" y="51"/>
                  </a:cubicBezTo>
                  <a:cubicBezTo>
                    <a:pt x="29" y="51"/>
                    <a:pt x="30" y="51"/>
                    <a:pt x="30" y="51"/>
                  </a:cubicBezTo>
                  <a:cubicBezTo>
                    <a:pt x="30" y="51"/>
                    <a:pt x="31" y="51"/>
                    <a:pt x="31" y="52"/>
                  </a:cubicBezTo>
                  <a:cubicBezTo>
                    <a:pt x="31" y="52"/>
                    <a:pt x="30" y="52"/>
                    <a:pt x="30" y="52"/>
                  </a:cubicBezTo>
                  <a:cubicBezTo>
                    <a:pt x="30" y="52"/>
                    <a:pt x="30" y="52"/>
                    <a:pt x="29" y="53"/>
                  </a:cubicBezTo>
                  <a:cubicBezTo>
                    <a:pt x="30" y="53"/>
                    <a:pt x="31" y="52"/>
                    <a:pt x="31" y="53"/>
                  </a:cubicBezTo>
                  <a:cubicBezTo>
                    <a:pt x="31" y="53"/>
                    <a:pt x="32" y="54"/>
                    <a:pt x="31" y="54"/>
                  </a:cubicBezTo>
                  <a:cubicBezTo>
                    <a:pt x="32" y="54"/>
                    <a:pt x="31" y="55"/>
                    <a:pt x="32" y="55"/>
                  </a:cubicBezTo>
                  <a:cubicBezTo>
                    <a:pt x="32" y="55"/>
                    <a:pt x="32" y="55"/>
                    <a:pt x="32" y="55"/>
                  </a:cubicBezTo>
                  <a:cubicBezTo>
                    <a:pt x="32" y="55"/>
                    <a:pt x="32" y="55"/>
                    <a:pt x="32" y="56"/>
                  </a:cubicBezTo>
                  <a:cubicBezTo>
                    <a:pt x="32" y="56"/>
                    <a:pt x="31" y="56"/>
                    <a:pt x="30" y="55"/>
                  </a:cubicBezTo>
                  <a:cubicBezTo>
                    <a:pt x="30" y="55"/>
                    <a:pt x="29" y="55"/>
                    <a:pt x="29" y="55"/>
                  </a:cubicBezTo>
                  <a:cubicBezTo>
                    <a:pt x="29" y="55"/>
                    <a:pt x="28" y="55"/>
                    <a:pt x="28" y="54"/>
                  </a:cubicBezTo>
                  <a:cubicBezTo>
                    <a:pt x="28" y="54"/>
                    <a:pt x="27" y="54"/>
                    <a:pt x="28" y="53"/>
                  </a:cubicBezTo>
                  <a:cubicBezTo>
                    <a:pt x="28" y="53"/>
                    <a:pt x="28" y="53"/>
                    <a:pt x="28" y="52"/>
                  </a:cubicBezTo>
                  <a:close/>
                  <a:moveTo>
                    <a:pt x="26" y="68"/>
                  </a:moveTo>
                  <a:cubicBezTo>
                    <a:pt x="26" y="67"/>
                    <a:pt x="25" y="67"/>
                    <a:pt x="26" y="66"/>
                  </a:cubicBezTo>
                  <a:cubicBezTo>
                    <a:pt x="27" y="67"/>
                    <a:pt x="27" y="67"/>
                    <a:pt x="27" y="67"/>
                  </a:cubicBezTo>
                  <a:cubicBezTo>
                    <a:pt x="28" y="66"/>
                    <a:pt x="28" y="66"/>
                    <a:pt x="28" y="66"/>
                  </a:cubicBezTo>
                  <a:cubicBezTo>
                    <a:pt x="29" y="66"/>
                    <a:pt x="29" y="66"/>
                    <a:pt x="29" y="66"/>
                  </a:cubicBezTo>
                  <a:cubicBezTo>
                    <a:pt x="29" y="67"/>
                    <a:pt x="28" y="67"/>
                    <a:pt x="28" y="68"/>
                  </a:cubicBezTo>
                  <a:cubicBezTo>
                    <a:pt x="27" y="69"/>
                    <a:pt x="27" y="68"/>
                    <a:pt x="26" y="68"/>
                  </a:cubicBezTo>
                  <a:close/>
                  <a:moveTo>
                    <a:pt x="31" y="83"/>
                  </a:moveTo>
                  <a:cubicBezTo>
                    <a:pt x="30" y="84"/>
                    <a:pt x="29" y="84"/>
                    <a:pt x="29" y="83"/>
                  </a:cubicBezTo>
                  <a:cubicBezTo>
                    <a:pt x="28" y="83"/>
                    <a:pt x="29" y="82"/>
                    <a:pt x="29" y="82"/>
                  </a:cubicBezTo>
                  <a:cubicBezTo>
                    <a:pt x="29" y="82"/>
                    <a:pt x="28" y="82"/>
                    <a:pt x="27" y="81"/>
                  </a:cubicBezTo>
                  <a:cubicBezTo>
                    <a:pt x="27" y="81"/>
                    <a:pt x="28" y="80"/>
                    <a:pt x="28" y="80"/>
                  </a:cubicBezTo>
                  <a:cubicBezTo>
                    <a:pt x="29" y="80"/>
                    <a:pt x="29" y="81"/>
                    <a:pt x="29" y="81"/>
                  </a:cubicBezTo>
                  <a:cubicBezTo>
                    <a:pt x="30" y="81"/>
                    <a:pt x="30" y="81"/>
                    <a:pt x="30" y="81"/>
                  </a:cubicBezTo>
                  <a:cubicBezTo>
                    <a:pt x="31" y="81"/>
                    <a:pt x="31" y="82"/>
                    <a:pt x="31" y="82"/>
                  </a:cubicBezTo>
                  <a:cubicBezTo>
                    <a:pt x="31" y="83"/>
                    <a:pt x="32" y="83"/>
                    <a:pt x="31" y="83"/>
                  </a:cubicBezTo>
                  <a:close/>
                  <a:moveTo>
                    <a:pt x="31" y="66"/>
                  </a:moveTo>
                  <a:cubicBezTo>
                    <a:pt x="31" y="66"/>
                    <a:pt x="29" y="64"/>
                    <a:pt x="29" y="64"/>
                  </a:cubicBezTo>
                  <a:cubicBezTo>
                    <a:pt x="29" y="64"/>
                    <a:pt x="32" y="65"/>
                    <a:pt x="33" y="65"/>
                  </a:cubicBezTo>
                  <a:cubicBezTo>
                    <a:pt x="33" y="65"/>
                    <a:pt x="33" y="65"/>
                    <a:pt x="34" y="65"/>
                  </a:cubicBezTo>
                  <a:cubicBezTo>
                    <a:pt x="34" y="65"/>
                    <a:pt x="34" y="65"/>
                    <a:pt x="35" y="66"/>
                  </a:cubicBezTo>
                  <a:cubicBezTo>
                    <a:pt x="36" y="66"/>
                    <a:pt x="37" y="67"/>
                    <a:pt x="37" y="67"/>
                  </a:cubicBezTo>
                  <a:cubicBezTo>
                    <a:pt x="38" y="68"/>
                    <a:pt x="38" y="69"/>
                    <a:pt x="39" y="69"/>
                  </a:cubicBezTo>
                  <a:cubicBezTo>
                    <a:pt x="39" y="69"/>
                    <a:pt x="40" y="70"/>
                    <a:pt x="40" y="70"/>
                  </a:cubicBezTo>
                  <a:cubicBezTo>
                    <a:pt x="38" y="70"/>
                    <a:pt x="36" y="68"/>
                    <a:pt x="35" y="67"/>
                  </a:cubicBezTo>
                  <a:cubicBezTo>
                    <a:pt x="34" y="67"/>
                    <a:pt x="34" y="66"/>
                    <a:pt x="33" y="66"/>
                  </a:cubicBezTo>
                  <a:cubicBezTo>
                    <a:pt x="33" y="66"/>
                    <a:pt x="31" y="66"/>
                    <a:pt x="31" y="66"/>
                  </a:cubicBezTo>
                  <a:close/>
                  <a:moveTo>
                    <a:pt x="34" y="74"/>
                  </a:moveTo>
                  <a:cubicBezTo>
                    <a:pt x="32" y="74"/>
                    <a:pt x="33" y="74"/>
                    <a:pt x="34" y="73"/>
                  </a:cubicBezTo>
                  <a:cubicBezTo>
                    <a:pt x="35" y="73"/>
                    <a:pt x="35" y="73"/>
                    <a:pt x="35" y="73"/>
                  </a:cubicBezTo>
                  <a:cubicBezTo>
                    <a:pt x="36" y="73"/>
                    <a:pt x="36" y="73"/>
                    <a:pt x="36" y="72"/>
                  </a:cubicBezTo>
                  <a:cubicBezTo>
                    <a:pt x="36" y="72"/>
                    <a:pt x="37" y="73"/>
                    <a:pt x="37" y="73"/>
                  </a:cubicBezTo>
                  <a:cubicBezTo>
                    <a:pt x="38" y="73"/>
                    <a:pt x="37" y="74"/>
                    <a:pt x="38" y="74"/>
                  </a:cubicBezTo>
                  <a:cubicBezTo>
                    <a:pt x="39" y="74"/>
                    <a:pt x="38" y="75"/>
                    <a:pt x="38" y="75"/>
                  </a:cubicBezTo>
                  <a:cubicBezTo>
                    <a:pt x="37" y="75"/>
                    <a:pt x="37" y="75"/>
                    <a:pt x="36" y="75"/>
                  </a:cubicBezTo>
                  <a:cubicBezTo>
                    <a:pt x="35" y="74"/>
                    <a:pt x="35" y="74"/>
                    <a:pt x="34" y="74"/>
                  </a:cubicBezTo>
                  <a:close/>
                  <a:moveTo>
                    <a:pt x="29" y="104"/>
                  </a:moveTo>
                  <a:cubicBezTo>
                    <a:pt x="30" y="104"/>
                    <a:pt x="31" y="104"/>
                    <a:pt x="31" y="105"/>
                  </a:cubicBezTo>
                  <a:cubicBezTo>
                    <a:pt x="31" y="106"/>
                    <a:pt x="29" y="106"/>
                    <a:pt x="29" y="105"/>
                  </a:cubicBezTo>
                  <a:cubicBezTo>
                    <a:pt x="28" y="105"/>
                    <a:pt x="28" y="104"/>
                    <a:pt x="29" y="104"/>
                  </a:cubicBezTo>
                  <a:close/>
                  <a:moveTo>
                    <a:pt x="33" y="151"/>
                  </a:moveTo>
                  <a:cubicBezTo>
                    <a:pt x="33" y="151"/>
                    <a:pt x="33" y="151"/>
                    <a:pt x="32" y="151"/>
                  </a:cubicBezTo>
                  <a:cubicBezTo>
                    <a:pt x="31" y="151"/>
                    <a:pt x="30" y="151"/>
                    <a:pt x="29" y="151"/>
                  </a:cubicBezTo>
                  <a:cubicBezTo>
                    <a:pt x="30" y="150"/>
                    <a:pt x="31" y="150"/>
                    <a:pt x="31" y="149"/>
                  </a:cubicBezTo>
                  <a:cubicBezTo>
                    <a:pt x="32" y="149"/>
                    <a:pt x="32" y="149"/>
                    <a:pt x="32" y="149"/>
                  </a:cubicBezTo>
                  <a:cubicBezTo>
                    <a:pt x="32" y="149"/>
                    <a:pt x="33" y="149"/>
                    <a:pt x="34" y="148"/>
                  </a:cubicBezTo>
                  <a:cubicBezTo>
                    <a:pt x="34" y="149"/>
                    <a:pt x="34" y="149"/>
                    <a:pt x="34" y="149"/>
                  </a:cubicBezTo>
                  <a:cubicBezTo>
                    <a:pt x="35" y="150"/>
                    <a:pt x="35" y="150"/>
                    <a:pt x="35" y="151"/>
                  </a:cubicBezTo>
                  <a:lnTo>
                    <a:pt x="33" y="151"/>
                  </a:lnTo>
                  <a:close/>
                  <a:moveTo>
                    <a:pt x="45" y="123"/>
                  </a:moveTo>
                  <a:cubicBezTo>
                    <a:pt x="44" y="124"/>
                    <a:pt x="42" y="123"/>
                    <a:pt x="42" y="124"/>
                  </a:cubicBezTo>
                  <a:cubicBezTo>
                    <a:pt x="42" y="124"/>
                    <a:pt x="44" y="125"/>
                    <a:pt x="43" y="126"/>
                  </a:cubicBezTo>
                  <a:cubicBezTo>
                    <a:pt x="43" y="126"/>
                    <a:pt x="42" y="126"/>
                    <a:pt x="42" y="126"/>
                  </a:cubicBezTo>
                  <a:cubicBezTo>
                    <a:pt x="42" y="126"/>
                    <a:pt x="43" y="127"/>
                    <a:pt x="43" y="127"/>
                  </a:cubicBezTo>
                  <a:cubicBezTo>
                    <a:pt x="43" y="128"/>
                    <a:pt x="41" y="128"/>
                    <a:pt x="40" y="128"/>
                  </a:cubicBezTo>
                  <a:cubicBezTo>
                    <a:pt x="39" y="128"/>
                    <a:pt x="39" y="128"/>
                    <a:pt x="39" y="128"/>
                  </a:cubicBezTo>
                  <a:cubicBezTo>
                    <a:pt x="39" y="128"/>
                    <a:pt x="39" y="127"/>
                    <a:pt x="39" y="127"/>
                  </a:cubicBezTo>
                  <a:cubicBezTo>
                    <a:pt x="38" y="127"/>
                    <a:pt x="37" y="127"/>
                    <a:pt x="36" y="127"/>
                  </a:cubicBezTo>
                  <a:cubicBezTo>
                    <a:pt x="36" y="127"/>
                    <a:pt x="36" y="127"/>
                    <a:pt x="36" y="127"/>
                  </a:cubicBezTo>
                  <a:cubicBezTo>
                    <a:pt x="35" y="127"/>
                    <a:pt x="35" y="128"/>
                    <a:pt x="35" y="128"/>
                  </a:cubicBezTo>
                  <a:cubicBezTo>
                    <a:pt x="34" y="128"/>
                    <a:pt x="34" y="128"/>
                    <a:pt x="34" y="129"/>
                  </a:cubicBezTo>
                  <a:cubicBezTo>
                    <a:pt x="33" y="129"/>
                    <a:pt x="34" y="130"/>
                    <a:pt x="34" y="131"/>
                  </a:cubicBezTo>
                  <a:cubicBezTo>
                    <a:pt x="34" y="132"/>
                    <a:pt x="33" y="131"/>
                    <a:pt x="33" y="131"/>
                  </a:cubicBezTo>
                  <a:cubicBezTo>
                    <a:pt x="33" y="130"/>
                    <a:pt x="32" y="130"/>
                    <a:pt x="32" y="130"/>
                  </a:cubicBezTo>
                  <a:cubicBezTo>
                    <a:pt x="31" y="130"/>
                    <a:pt x="30" y="131"/>
                    <a:pt x="30" y="130"/>
                  </a:cubicBezTo>
                  <a:cubicBezTo>
                    <a:pt x="30" y="130"/>
                    <a:pt x="31" y="130"/>
                    <a:pt x="31" y="130"/>
                  </a:cubicBezTo>
                  <a:cubicBezTo>
                    <a:pt x="31" y="130"/>
                    <a:pt x="31" y="130"/>
                    <a:pt x="31" y="130"/>
                  </a:cubicBezTo>
                  <a:cubicBezTo>
                    <a:pt x="31" y="130"/>
                    <a:pt x="32" y="129"/>
                    <a:pt x="31" y="129"/>
                  </a:cubicBezTo>
                  <a:cubicBezTo>
                    <a:pt x="31" y="128"/>
                    <a:pt x="31" y="128"/>
                    <a:pt x="30" y="127"/>
                  </a:cubicBezTo>
                  <a:cubicBezTo>
                    <a:pt x="29" y="127"/>
                    <a:pt x="29" y="126"/>
                    <a:pt x="29" y="126"/>
                  </a:cubicBezTo>
                  <a:cubicBezTo>
                    <a:pt x="29" y="125"/>
                    <a:pt x="28" y="124"/>
                    <a:pt x="28" y="124"/>
                  </a:cubicBezTo>
                  <a:cubicBezTo>
                    <a:pt x="28" y="124"/>
                    <a:pt x="27" y="123"/>
                    <a:pt x="27" y="123"/>
                  </a:cubicBezTo>
                  <a:cubicBezTo>
                    <a:pt x="27" y="122"/>
                    <a:pt x="26" y="123"/>
                    <a:pt x="26" y="122"/>
                  </a:cubicBezTo>
                  <a:cubicBezTo>
                    <a:pt x="26" y="122"/>
                    <a:pt x="26" y="122"/>
                    <a:pt x="26" y="121"/>
                  </a:cubicBezTo>
                  <a:cubicBezTo>
                    <a:pt x="26" y="121"/>
                    <a:pt x="26" y="121"/>
                    <a:pt x="26" y="120"/>
                  </a:cubicBezTo>
                  <a:cubicBezTo>
                    <a:pt x="26" y="120"/>
                    <a:pt x="26" y="120"/>
                    <a:pt x="25" y="120"/>
                  </a:cubicBezTo>
                  <a:cubicBezTo>
                    <a:pt x="25" y="119"/>
                    <a:pt x="25" y="119"/>
                    <a:pt x="25" y="119"/>
                  </a:cubicBezTo>
                  <a:cubicBezTo>
                    <a:pt x="25" y="118"/>
                    <a:pt x="24" y="118"/>
                    <a:pt x="24" y="117"/>
                  </a:cubicBezTo>
                  <a:cubicBezTo>
                    <a:pt x="24" y="117"/>
                    <a:pt x="23" y="116"/>
                    <a:pt x="23" y="116"/>
                  </a:cubicBezTo>
                  <a:cubicBezTo>
                    <a:pt x="23" y="116"/>
                    <a:pt x="22" y="115"/>
                    <a:pt x="22" y="115"/>
                  </a:cubicBezTo>
                  <a:cubicBezTo>
                    <a:pt x="22" y="114"/>
                    <a:pt x="23" y="114"/>
                    <a:pt x="23" y="114"/>
                  </a:cubicBezTo>
                  <a:cubicBezTo>
                    <a:pt x="23" y="114"/>
                    <a:pt x="23" y="114"/>
                    <a:pt x="23" y="114"/>
                  </a:cubicBezTo>
                  <a:cubicBezTo>
                    <a:pt x="23" y="114"/>
                    <a:pt x="23" y="114"/>
                    <a:pt x="24" y="114"/>
                  </a:cubicBezTo>
                  <a:cubicBezTo>
                    <a:pt x="24" y="114"/>
                    <a:pt x="24" y="113"/>
                    <a:pt x="25" y="113"/>
                  </a:cubicBezTo>
                  <a:cubicBezTo>
                    <a:pt x="25" y="112"/>
                    <a:pt x="25" y="112"/>
                    <a:pt x="24" y="112"/>
                  </a:cubicBezTo>
                  <a:cubicBezTo>
                    <a:pt x="24" y="112"/>
                    <a:pt x="24" y="112"/>
                    <a:pt x="24" y="112"/>
                  </a:cubicBezTo>
                  <a:cubicBezTo>
                    <a:pt x="25" y="111"/>
                    <a:pt x="26" y="111"/>
                    <a:pt x="26" y="111"/>
                  </a:cubicBezTo>
                  <a:cubicBezTo>
                    <a:pt x="27" y="111"/>
                    <a:pt x="27" y="111"/>
                    <a:pt x="27" y="110"/>
                  </a:cubicBezTo>
                  <a:cubicBezTo>
                    <a:pt x="28" y="110"/>
                    <a:pt x="27" y="109"/>
                    <a:pt x="27" y="109"/>
                  </a:cubicBezTo>
                  <a:cubicBezTo>
                    <a:pt x="27" y="109"/>
                    <a:pt x="28" y="109"/>
                    <a:pt x="28" y="109"/>
                  </a:cubicBezTo>
                  <a:cubicBezTo>
                    <a:pt x="28" y="110"/>
                    <a:pt x="29" y="110"/>
                    <a:pt x="29" y="110"/>
                  </a:cubicBezTo>
                  <a:cubicBezTo>
                    <a:pt x="30" y="110"/>
                    <a:pt x="30" y="109"/>
                    <a:pt x="30" y="109"/>
                  </a:cubicBezTo>
                  <a:cubicBezTo>
                    <a:pt x="31" y="109"/>
                    <a:pt x="30" y="110"/>
                    <a:pt x="31" y="110"/>
                  </a:cubicBezTo>
                  <a:cubicBezTo>
                    <a:pt x="31" y="110"/>
                    <a:pt x="31" y="110"/>
                    <a:pt x="32" y="110"/>
                  </a:cubicBezTo>
                  <a:cubicBezTo>
                    <a:pt x="32" y="109"/>
                    <a:pt x="32" y="110"/>
                    <a:pt x="32" y="110"/>
                  </a:cubicBezTo>
                  <a:cubicBezTo>
                    <a:pt x="32" y="111"/>
                    <a:pt x="32" y="110"/>
                    <a:pt x="33" y="110"/>
                  </a:cubicBezTo>
                  <a:cubicBezTo>
                    <a:pt x="34" y="109"/>
                    <a:pt x="33" y="110"/>
                    <a:pt x="33" y="111"/>
                  </a:cubicBezTo>
                  <a:cubicBezTo>
                    <a:pt x="34" y="111"/>
                    <a:pt x="34" y="110"/>
                    <a:pt x="34" y="110"/>
                  </a:cubicBezTo>
                  <a:cubicBezTo>
                    <a:pt x="34" y="111"/>
                    <a:pt x="34" y="111"/>
                    <a:pt x="34" y="111"/>
                  </a:cubicBezTo>
                  <a:cubicBezTo>
                    <a:pt x="34" y="112"/>
                    <a:pt x="34" y="111"/>
                    <a:pt x="35" y="111"/>
                  </a:cubicBezTo>
                  <a:cubicBezTo>
                    <a:pt x="35" y="111"/>
                    <a:pt x="34" y="112"/>
                    <a:pt x="34" y="112"/>
                  </a:cubicBezTo>
                  <a:cubicBezTo>
                    <a:pt x="34" y="112"/>
                    <a:pt x="35" y="112"/>
                    <a:pt x="35" y="112"/>
                  </a:cubicBezTo>
                  <a:cubicBezTo>
                    <a:pt x="35" y="113"/>
                    <a:pt x="34" y="112"/>
                    <a:pt x="34" y="112"/>
                  </a:cubicBezTo>
                  <a:cubicBezTo>
                    <a:pt x="34" y="112"/>
                    <a:pt x="34" y="112"/>
                    <a:pt x="34" y="113"/>
                  </a:cubicBezTo>
                  <a:cubicBezTo>
                    <a:pt x="34" y="113"/>
                    <a:pt x="34" y="113"/>
                    <a:pt x="34" y="113"/>
                  </a:cubicBezTo>
                  <a:cubicBezTo>
                    <a:pt x="34" y="113"/>
                    <a:pt x="34" y="114"/>
                    <a:pt x="35" y="114"/>
                  </a:cubicBezTo>
                  <a:cubicBezTo>
                    <a:pt x="35" y="114"/>
                    <a:pt x="35" y="113"/>
                    <a:pt x="35" y="113"/>
                  </a:cubicBezTo>
                  <a:cubicBezTo>
                    <a:pt x="35" y="113"/>
                    <a:pt x="35" y="113"/>
                    <a:pt x="36" y="113"/>
                  </a:cubicBezTo>
                  <a:cubicBezTo>
                    <a:pt x="36" y="113"/>
                    <a:pt x="36" y="113"/>
                    <a:pt x="36" y="113"/>
                  </a:cubicBezTo>
                  <a:cubicBezTo>
                    <a:pt x="37" y="113"/>
                    <a:pt x="37" y="113"/>
                    <a:pt x="37" y="113"/>
                  </a:cubicBezTo>
                  <a:cubicBezTo>
                    <a:pt x="37" y="113"/>
                    <a:pt x="37" y="113"/>
                    <a:pt x="37" y="113"/>
                  </a:cubicBezTo>
                  <a:cubicBezTo>
                    <a:pt x="38" y="113"/>
                    <a:pt x="38" y="114"/>
                    <a:pt x="38" y="113"/>
                  </a:cubicBezTo>
                  <a:cubicBezTo>
                    <a:pt x="38" y="113"/>
                    <a:pt x="39" y="113"/>
                    <a:pt x="39" y="114"/>
                  </a:cubicBezTo>
                  <a:cubicBezTo>
                    <a:pt x="39" y="114"/>
                    <a:pt x="40" y="115"/>
                    <a:pt x="40" y="115"/>
                  </a:cubicBezTo>
                  <a:cubicBezTo>
                    <a:pt x="41" y="115"/>
                    <a:pt x="43" y="116"/>
                    <a:pt x="42" y="117"/>
                  </a:cubicBezTo>
                  <a:cubicBezTo>
                    <a:pt x="42" y="118"/>
                    <a:pt x="43" y="118"/>
                    <a:pt x="43" y="119"/>
                  </a:cubicBezTo>
                  <a:cubicBezTo>
                    <a:pt x="43" y="119"/>
                    <a:pt x="43" y="119"/>
                    <a:pt x="44" y="119"/>
                  </a:cubicBezTo>
                  <a:cubicBezTo>
                    <a:pt x="44" y="120"/>
                    <a:pt x="44" y="120"/>
                    <a:pt x="44" y="121"/>
                  </a:cubicBezTo>
                  <a:cubicBezTo>
                    <a:pt x="44" y="122"/>
                    <a:pt x="45" y="122"/>
                    <a:pt x="45" y="122"/>
                  </a:cubicBezTo>
                  <a:cubicBezTo>
                    <a:pt x="45" y="123"/>
                    <a:pt x="45" y="123"/>
                    <a:pt x="45" y="123"/>
                  </a:cubicBezTo>
                  <a:close/>
                  <a:moveTo>
                    <a:pt x="48" y="106"/>
                  </a:moveTo>
                  <a:cubicBezTo>
                    <a:pt x="48" y="106"/>
                    <a:pt x="47" y="106"/>
                    <a:pt x="47" y="106"/>
                  </a:cubicBezTo>
                  <a:cubicBezTo>
                    <a:pt x="46" y="106"/>
                    <a:pt x="46" y="105"/>
                    <a:pt x="45" y="104"/>
                  </a:cubicBezTo>
                  <a:cubicBezTo>
                    <a:pt x="46" y="104"/>
                    <a:pt x="47" y="104"/>
                    <a:pt x="47" y="104"/>
                  </a:cubicBezTo>
                  <a:cubicBezTo>
                    <a:pt x="48" y="104"/>
                    <a:pt x="48" y="104"/>
                    <a:pt x="48" y="104"/>
                  </a:cubicBezTo>
                  <a:cubicBezTo>
                    <a:pt x="49" y="105"/>
                    <a:pt x="49" y="105"/>
                    <a:pt x="49" y="105"/>
                  </a:cubicBezTo>
                  <a:cubicBezTo>
                    <a:pt x="49" y="105"/>
                    <a:pt x="48" y="105"/>
                    <a:pt x="48" y="106"/>
                  </a:cubicBezTo>
                  <a:close/>
                  <a:moveTo>
                    <a:pt x="53" y="99"/>
                  </a:moveTo>
                  <a:cubicBezTo>
                    <a:pt x="53" y="99"/>
                    <a:pt x="52" y="98"/>
                    <a:pt x="51" y="98"/>
                  </a:cubicBezTo>
                  <a:cubicBezTo>
                    <a:pt x="51" y="97"/>
                    <a:pt x="52" y="96"/>
                    <a:pt x="52" y="96"/>
                  </a:cubicBezTo>
                  <a:cubicBezTo>
                    <a:pt x="53" y="96"/>
                    <a:pt x="54" y="98"/>
                    <a:pt x="53" y="99"/>
                  </a:cubicBezTo>
                  <a:close/>
                  <a:moveTo>
                    <a:pt x="53" y="90"/>
                  </a:moveTo>
                  <a:cubicBezTo>
                    <a:pt x="52" y="90"/>
                    <a:pt x="51" y="90"/>
                    <a:pt x="51" y="90"/>
                  </a:cubicBezTo>
                  <a:cubicBezTo>
                    <a:pt x="51" y="90"/>
                    <a:pt x="50" y="90"/>
                    <a:pt x="50" y="90"/>
                  </a:cubicBezTo>
                  <a:cubicBezTo>
                    <a:pt x="50" y="90"/>
                    <a:pt x="49" y="89"/>
                    <a:pt x="49" y="89"/>
                  </a:cubicBezTo>
                  <a:cubicBezTo>
                    <a:pt x="50" y="89"/>
                    <a:pt x="50" y="89"/>
                    <a:pt x="50" y="89"/>
                  </a:cubicBezTo>
                  <a:cubicBezTo>
                    <a:pt x="50" y="89"/>
                    <a:pt x="49" y="87"/>
                    <a:pt x="49" y="87"/>
                  </a:cubicBezTo>
                  <a:cubicBezTo>
                    <a:pt x="49" y="87"/>
                    <a:pt x="50" y="87"/>
                    <a:pt x="50" y="87"/>
                  </a:cubicBezTo>
                  <a:cubicBezTo>
                    <a:pt x="50" y="87"/>
                    <a:pt x="51" y="87"/>
                    <a:pt x="51" y="88"/>
                  </a:cubicBezTo>
                  <a:cubicBezTo>
                    <a:pt x="52" y="88"/>
                    <a:pt x="52" y="87"/>
                    <a:pt x="53" y="87"/>
                  </a:cubicBezTo>
                  <a:cubicBezTo>
                    <a:pt x="53" y="88"/>
                    <a:pt x="53" y="88"/>
                    <a:pt x="53" y="89"/>
                  </a:cubicBezTo>
                  <a:cubicBezTo>
                    <a:pt x="54" y="89"/>
                    <a:pt x="54" y="89"/>
                    <a:pt x="54" y="90"/>
                  </a:cubicBezTo>
                  <a:cubicBezTo>
                    <a:pt x="54" y="90"/>
                    <a:pt x="53" y="90"/>
                    <a:pt x="53" y="90"/>
                  </a:cubicBezTo>
                  <a:close/>
                  <a:moveTo>
                    <a:pt x="57" y="82"/>
                  </a:moveTo>
                  <a:cubicBezTo>
                    <a:pt x="58" y="82"/>
                    <a:pt x="58" y="82"/>
                    <a:pt x="59" y="82"/>
                  </a:cubicBezTo>
                  <a:cubicBezTo>
                    <a:pt x="59" y="82"/>
                    <a:pt x="59" y="82"/>
                    <a:pt x="59" y="82"/>
                  </a:cubicBezTo>
                  <a:cubicBezTo>
                    <a:pt x="59" y="82"/>
                    <a:pt x="59" y="82"/>
                    <a:pt x="60" y="82"/>
                  </a:cubicBezTo>
                  <a:cubicBezTo>
                    <a:pt x="60" y="82"/>
                    <a:pt x="60" y="83"/>
                    <a:pt x="61" y="83"/>
                  </a:cubicBezTo>
                  <a:cubicBezTo>
                    <a:pt x="61" y="83"/>
                    <a:pt x="61" y="83"/>
                    <a:pt x="61" y="84"/>
                  </a:cubicBezTo>
                  <a:cubicBezTo>
                    <a:pt x="61" y="84"/>
                    <a:pt x="62" y="84"/>
                    <a:pt x="62" y="84"/>
                  </a:cubicBezTo>
                  <a:cubicBezTo>
                    <a:pt x="62" y="84"/>
                    <a:pt x="62" y="85"/>
                    <a:pt x="61" y="85"/>
                  </a:cubicBezTo>
                  <a:cubicBezTo>
                    <a:pt x="61" y="85"/>
                    <a:pt x="62" y="86"/>
                    <a:pt x="62" y="86"/>
                  </a:cubicBezTo>
                  <a:cubicBezTo>
                    <a:pt x="63" y="86"/>
                    <a:pt x="64" y="86"/>
                    <a:pt x="65" y="86"/>
                  </a:cubicBezTo>
                  <a:cubicBezTo>
                    <a:pt x="65" y="86"/>
                    <a:pt x="65" y="86"/>
                    <a:pt x="65" y="86"/>
                  </a:cubicBezTo>
                  <a:cubicBezTo>
                    <a:pt x="64" y="87"/>
                    <a:pt x="64" y="86"/>
                    <a:pt x="64" y="87"/>
                  </a:cubicBezTo>
                  <a:cubicBezTo>
                    <a:pt x="64" y="87"/>
                    <a:pt x="63" y="88"/>
                    <a:pt x="63" y="87"/>
                  </a:cubicBezTo>
                  <a:cubicBezTo>
                    <a:pt x="63" y="87"/>
                    <a:pt x="63" y="87"/>
                    <a:pt x="62" y="87"/>
                  </a:cubicBezTo>
                  <a:cubicBezTo>
                    <a:pt x="62" y="86"/>
                    <a:pt x="60" y="87"/>
                    <a:pt x="60" y="87"/>
                  </a:cubicBezTo>
                  <a:cubicBezTo>
                    <a:pt x="59" y="87"/>
                    <a:pt x="60" y="85"/>
                    <a:pt x="60" y="85"/>
                  </a:cubicBezTo>
                  <a:cubicBezTo>
                    <a:pt x="59" y="85"/>
                    <a:pt x="59" y="86"/>
                    <a:pt x="59" y="85"/>
                  </a:cubicBezTo>
                  <a:cubicBezTo>
                    <a:pt x="58" y="85"/>
                    <a:pt x="58" y="85"/>
                    <a:pt x="58" y="85"/>
                  </a:cubicBezTo>
                  <a:cubicBezTo>
                    <a:pt x="58" y="85"/>
                    <a:pt x="57" y="84"/>
                    <a:pt x="58" y="84"/>
                  </a:cubicBezTo>
                  <a:cubicBezTo>
                    <a:pt x="58" y="84"/>
                    <a:pt x="58" y="84"/>
                    <a:pt x="58" y="84"/>
                  </a:cubicBezTo>
                  <a:cubicBezTo>
                    <a:pt x="58" y="84"/>
                    <a:pt x="58" y="84"/>
                    <a:pt x="57" y="84"/>
                  </a:cubicBezTo>
                  <a:cubicBezTo>
                    <a:pt x="57" y="83"/>
                    <a:pt x="57" y="83"/>
                    <a:pt x="57" y="83"/>
                  </a:cubicBezTo>
                  <a:cubicBezTo>
                    <a:pt x="57" y="82"/>
                    <a:pt x="57" y="82"/>
                    <a:pt x="57" y="81"/>
                  </a:cubicBezTo>
                  <a:cubicBezTo>
                    <a:pt x="57" y="81"/>
                    <a:pt x="57" y="82"/>
                    <a:pt x="57" y="82"/>
                  </a:cubicBezTo>
                  <a:close/>
                  <a:moveTo>
                    <a:pt x="73" y="114"/>
                  </a:moveTo>
                  <a:cubicBezTo>
                    <a:pt x="73" y="114"/>
                    <a:pt x="73" y="114"/>
                    <a:pt x="73" y="115"/>
                  </a:cubicBezTo>
                  <a:cubicBezTo>
                    <a:pt x="73" y="115"/>
                    <a:pt x="72" y="115"/>
                    <a:pt x="72" y="115"/>
                  </a:cubicBezTo>
                  <a:cubicBezTo>
                    <a:pt x="72" y="116"/>
                    <a:pt x="71" y="116"/>
                    <a:pt x="71" y="116"/>
                  </a:cubicBezTo>
                  <a:cubicBezTo>
                    <a:pt x="70" y="116"/>
                    <a:pt x="70" y="117"/>
                    <a:pt x="70" y="118"/>
                  </a:cubicBezTo>
                  <a:cubicBezTo>
                    <a:pt x="70" y="118"/>
                    <a:pt x="69" y="119"/>
                    <a:pt x="69" y="119"/>
                  </a:cubicBezTo>
                  <a:cubicBezTo>
                    <a:pt x="69" y="119"/>
                    <a:pt x="70" y="119"/>
                    <a:pt x="69" y="119"/>
                  </a:cubicBezTo>
                  <a:cubicBezTo>
                    <a:pt x="69" y="119"/>
                    <a:pt x="69" y="119"/>
                    <a:pt x="68" y="119"/>
                  </a:cubicBezTo>
                  <a:cubicBezTo>
                    <a:pt x="68" y="119"/>
                    <a:pt x="68" y="119"/>
                    <a:pt x="68" y="119"/>
                  </a:cubicBezTo>
                  <a:cubicBezTo>
                    <a:pt x="68" y="119"/>
                    <a:pt x="66" y="119"/>
                    <a:pt x="66" y="119"/>
                  </a:cubicBezTo>
                  <a:cubicBezTo>
                    <a:pt x="66" y="118"/>
                    <a:pt x="65" y="118"/>
                    <a:pt x="66" y="118"/>
                  </a:cubicBezTo>
                  <a:cubicBezTo>
                    <a:pt x="66" y="118"/>
                    <a:pt x="67" y="118"/>
                    <a:pt x="67" y="118"/>
                  </a:cubicBezTo>
                  <a:cubicBezTo>
                    <a:pt x="67" y="117"/>
                    <a:pt x="67" y="115"/>
                    <a:pt x="67" y="115"/>
                  </a:cubicBezTo>
                  <a:cubicBezTo>
                    <a:pt x="67" y="115"/>
                    <a:pt x="67" y="115"/>
                    <a:pt x="67" y="115"/>
                  </a:cubicBezTo>
                  <a:cubicBezTo>
                    <a:pt x="67" y="114"/>
                    <a:pt x="67" y="114"/>
                    <a:pt x="67" y="113"/>
                  </a:cubicBezTo>
                  <a:cubicBezTo>
                    <a:pt x="66" y="114"/>
                    <a:pt x="66" y="113"/>
                    <a:pt x="66" y="113"/>
                  </a:cubicBezTo>
                  <a:cubicBezTo>
                    <a:pt x="66" y="113"/>
                    <a:pt x="66" y="113"/>
                    <a:pt x="66" y="113"/>
                  </a:cubicBezTo>
                  <a:cubicBezTo>
                    <a:pt x="66" y="113"/>
                    <a:pt x="66" y="112"/>
                    <a:pt x="66" y="112"/>
                  </a:cubicBezTo>
                  <a:cubicBezTo>
                    <a:pt x="65" y="112"/>
                    <a:pt x="65" y="112"/>
                    <a:pt x="65" y="112"/>
                  </a:cubicBezTo>
                  <a:cubicBezTo>
                    <a:pt x="65" y="111"/>
                    <a:pt x="64" y="111"/>
                    <a:pt x="63" y="111"/>
                  </a:cubicBezTo>
                  <a:cubicBezTo>
                    <a:pt x="62" y="111"/>
                    <a:pt x="63" y="111"/>
                    <a:pt x="62" y="111"/>
                  </a:cubicBezTo>
                  <a:cubicBezTo>
                    <a:pt x="62" y="110"/>
                    <a:pt x="61" y="111"/>
                    <a:pt x="61" y="110"/>
                  </a:cubicBezTo>
                  <a:cubicBezTo>
                    <a:pt x="60" y="110"/>
                    <a:pt x="60" y="110"/>
                    <a:pt x="59" y="110"/>
                  </a:cubicBezTo>
                  <a:cubicBezTo>
                    <a:pt x="59" y="110"/>
                    <a:pt x="59" y="109"/>
                    <a:pt x="59" y="109"/>
                  </a:cubicBezTo>
                  <a:cubicBezTo>
                    <a:pt x="59" y="109"/>
                    <a:pt x="59" y="109"/>
                    <a:pt x="58" y="109"/>
                  </a:cubicBezTo>
                  <a:cubicBezTo>
                    <a:pt x="58" y="109"/>
                    <a:pt x="58" y="108"/>
                    <a:pt x="58" y="108"/>
                  </a:cubicBezTo>
                  <a:cubicBezTo>
                    <a:pt x="57" y="108"/>
                    <a:pt x="57" y="108"/>
                    <a:pt x="57" y="107"/>
                  </a:cubicBezTo>
                  <a:cubicBezTo>
                    <a:pt x="58" y="107"/>
                    <a:pt x="58" y="107"/>
                    <a:pt x="59" y="107"/>
                  </a:cubicBezTo>
                  <a:cubicBezTo>
                    <a:pt x="59" y="107"/>
                    <a:pt x="58" y="107"/>
                    <a:pt x="59" y="107"/>
                  </a:cubicBezTo>
                  <a:cubicBezTo>
                    <a:pt x="59" y="106"/>
                    <a:pt x="59" y="107"/>
                    <a:pt x="59" y="106"/>
                  </a:cubicBezTo>
                  <a:cubicBezTo>
                    <a:pt x="59" y="106"/>
                    <a:pt x="59" y="106"/>
                    <a:pt x="59" y="106"/>
                  </a:cubicBezTo>
                  <a:cubicBezTo>
                    <a:pt x="59" y="105"/>
                    <a:pt x="59" y="105"/>
                    <a:pt x="59" y="105"/>
                  </a:cubicBezTo>
                  <a:cubicBezTo>
                    <a:pt x="59" y="105"/>
                    <a:pt x="58" y="105"/>
                    <a:pt x="58" y="105"/>
                  </a:cubicBezTo>
                  <a:cubicBezTo>
                    <a:pt x="58" y="104"/>
                    <a:pt x="58" y="104"/>
                    <a:pt x="57" y="104"/>
                  </a:cubicBezTo>
                  <a:cubicBezTo>
                    <a:pt x="57" y="104"/>
                    <a:pt x="57" y="104"/>
                    <a:pt x="57" y="103"/>
                  </a:cubicBezTo>
                  <a:cubicBezTo>
                    <a:pt x="56" y="103"/>
                    <a:pt x="57" y="102"/>
                    <a:pt x="57" y="103"/>
                  </a:cubicBezTo>
                  <a:cubicBezTo>
                    <a:pt x="58" y="104"/>
                    <a:pt x="59" y="104"/>
                    <a:pt x="60" y="105"/>
                  </a:cubicBezTo>
                  <a:cubicBezTo>
                    <a:pt x="60" y="104"/>
                    <a:pt x="60" y="104"/>
                    <a:pt x="60" y="104"/>
                  </a:cubicBezTo>
                  <a:cubicBezTo>
                    <a:pt x="60" y="104"/>
                    <a:pt x="60" y="104"/>
                    <a:pt x="60" y="104"/>
                  </a:cubicBezTo>
                  <a:cubicBezTo>
                    <a:pt x="59" y="103"/>
                    <a:pt x="60" y="103"/>
                    <a:pt x="59" y="103"/>
                  </a:cubicBezTo>
                  <a:cubicBezTo>
                    <a:pt x="59" y="103"/>
                    <a:pt x="60" y="101"/>
                    <a:pt x="60" y="102"/>
                  </a:cubicBezTo>
                  <a:cubicBezTo>
                    <a:pt x="61" y="103"/>
                    <a:pt x="61" y="103"/>
                    <a:pt x="62" y="104"/>
                  </a:cubicBezTo>
                  <a:cubicBezTo>
                    <a:pt x="62" y="104"/>
                    <a:pt x="63" y="103"/>
                    <a:pt x="63" y="104"/>
                  </a:cubicBezTo>
                  <a:cubicBezTo>
                    <a:pt x="63" y="105"/>
                    <a:pt x="63" y="106"/>
                    <a:pt x="63" y="106"/>
                  </a:cubicBezTo>
                  <a:cubicBezTo>
                    <a:pt x="64" y="106"/>
                    <a:pt x="63" y="107"/>
                    <a:pt x="63" y="107"/>
                  </a:cubicBezTo>
                  <a:cubicBezTo>
                    <a:pt x="64" y="107"/>
                    <a:pt x="64" y="107"/>
                    <a:pt x="64" y="107"/>
                  </a:cubicBezTo>
                  <a:cubicBezTo>
                    <a:pt x="64" y="107"/>
                    <a:pt x="64" y="106"/>
                    <a:pt x="64" y="106"/>
                  </a:cubicBezTo>
                  <a:cubicBezTo>
                    <a:pt x="64" y="106"/>
                    <a:pt x="65" y="106"/>
                    <a:pt x="65" y="106"/>
                  </a:cubicBezTo>
                  <a:cubicBezTo>
                    <a:pt x="65" y="106"/>
                    <a:pt x="64" y="105"/>
                    <a:pt x="65" y="105"/>
                  </a:cubicBezTo>
                  <a:cubicBezTo>
                    <a:pt x="65" y="104"/>
                    <a:pt x="65" y="104"/>
                    <a:pt x="65" y="104"/>
                  </a:cubicBezTo>
                  <a:cubicBezTo>
                    <a:pt x="64" y="104"/>
                    <a:pt x="64" y="104"/>
                    <a:pt x="64" y="103"/>
                  </a:cubicBezTo>
                  <a:cubicBezTo>
                    <a:pt x="63" y="103"/>
                    <a:pt x="64" y="103"/>
                    <a:pt x="64" y="103"/>
                  </a:cubicBezTo>
                  <a:cubicBezTo>
                    <a:pt x="65" y="103"/>
                    <a:pt x="66" y="103"/>
                    <a:pt x="66" y="103"/>
                  </a:cubicBezTo>
                  <a:cubicBezTo>
                    <a:pt x="67" y="102"/>
                    <a:pt x="67" y="101"/>
                    <a:pt x="67" y="101"/>
                  </a:cubicBezTo>
                  <a:cubicBezTo>
                    <a:pt x="66" y="100"/>
                    <a:pt x="67" y="100"/>
                    <a:pt x="66" y="100"/>
                  </a:cubicBezTo>
                  <a:cubicBezTo>
                    <a:pt x="66" y="99"/>
                    <a:pt x="65" y="99"/>
                    <a:pt x="65" y="99"/>
                  </a:cubicBezTo>
                  <a:cubicBezTo>
                    <a:pt x="65" y="99"/>
                    <a:pt x="65" y="98"/>
                    <a:pt x="65" y="98"/>
                  </a:cubicBezTo>
                  <a:cubicBezTo>
                    <a:pt x="65" y="98"/>
                    <a:pt x="64" y="98"/>
                    <a:pt x="64" y="98"/>
                  </a:cubicBezTo>
                  <a:cubicBezTo>
                    <a:pt x="63" y="98"/>
                    <a:pt x="63" y="98"/>
                    <a:pt x="63" y="97"/>
                  </a:cubicBezTo>
                  <a:cubicBezTo>
                    <a:pt x="62" y="97"/>
                    <a:pt x="62" y="97"/>
                    <a:pt x="62" y="97"/>
                  </a:cubicBezTo>
                  <a:cubicBezTo>
                    <a:pt x="62" y="97"/>
                    <a:pt x="61" y="97"/>
                    <a:pt x="60" y="97"/>
                  </a:cubicBezTo>
                  <a:cubicBezTo>
                    <a:pt x="60" y="97"/>
                    <a:pt x="59" y="96"/>
                    <a:pt x="59" y="96"/>
                  </a:cubicBezTo>
                  <a:cubicBezTo>
                    <a:pt x="59" y="96"/>
                    <a:pt x="58" y="95"/>
                    <a:pt x="58" y="94"/>
                  </a:cubicBezTo>
                  <a:cubicBezTo>
                    <a:pt x="59" y="94"/>
                    <a:pt x="59" y="94"/>
                    <a:pt x="59" y="95"/>
                  </a:cubicBezTo>
                  <a:cubicBezTo>
                    <a:pt x="59" y="95"/>
                    <a:pt x="60" y="95"/>
                    <a:pt x="61" y="95"/>
                  </a:cubicBezTo>
                  <a:cubicBezTo>
                    <a:pt x="61" y="95"/>
                    <a:pt x="61" y="95"/>
                    <a:pt x="61" y="95"/>
                  </a:cubicBezTo>
                  <a:cubicBezTo>
                    <a:pt x="61" y="95"/>
                    <a:pt x="62" y="95"/>
                    <a:pt x="62" y="95"/>
                  </a:cubicBezTo>
                  <a:cubicBezTo>
                    <a:pt x="63" y="95"/>
                    <a:pt x="63" y="96"/>
                    <a:pt x="63" y="96"/>
                  </a:cubicBezTo>
                  <a:cubicBezTo>
                    <a:pt x="64" y="96"/>
                    <a:pt x="64" y="96"/>
                    <a:pt x="64" y="96"/>
                  </a:cubicBezTo>
                  <a:cubicBezTo>
                    <a:pt x="64" y="97"/>
                    <a:pt x="64" y="97"/>
                    <a:pt x="65" y="97"/>
                  </a:cubicBezTo>
                  <a:cubicBezTo>
                    <a:pt x="65" y="97"/>
                    <a:pt x="66" y="97"/>
                    <a:pt x="66" y="98"/>
                  </a:cubicBezTo>
                  <a:cubicBezTo>
                    <a:pt x="67" y="98"/>
                    <a:pt x="66" y="99"/>
                    <a:pt x="67" y="99"/>
                  </a:cubicBezTo>
                  <a:cubicBezTo>
                    <a:pt x="69" y="99"/>
                    <a:pt x="69" y="101"/>
                    <a:pt x="68" y="102"/>
                  </a:cubicBezTo>
                  <a:cubicBezTo>
                    <a:pt x="68" y="103"/>
                    <a:pt x="67" y="104"/>
                    <a:pt x="67" y="105"/>
                  </a:cubicBezTo>
                  <a:cubicBezTo>
                    <a:pt x="68" y="105"/>
                    <a:pt x="69" y="105"/>
                    <a:pt x="69" y="105"/>
                  </a:cubicBezTo>
                  <a:cubicBezTo>
                    <a:pt x="69" y="106"/>
                    <a:pt x="68" y="107"/>
                    <a:pt x="69" y="107"/>
                  </a:cubicBezTo>
                  <a:cubicBezTo>
                    <a:pt x="69" y="107"/>
                    <a:pt x="69" y="107"/>
                    <a:pt x="70" y="108"/>
                  </a:cubicBezTo>
                  <a:cubicBezTo>
                    <a:pt x="70" y="108"/>
                    <a:pt x="70" y="109"/>
                    <a:pt x="70" y="109"/>
                  </a:cubicBezTo>
                  <a:cubicBezTo>
                    <a:pt x="71" y="109"/>
                    <a:pt x="71" y="111"/>
                    <a:pt x="72" y="111"/>
                  </a:cubicBezTo>
                  <a:cubicBezTo>
                    <a:pt x="72" y="112"/>
                    <a:pt x="72" y="111"/>
                    <a:pt x="73" y="111"/>
                  </a:cubicBezTo>
                  <a:cubicBezTo>
                    <a:pt x="72" y="111"/>
                    <a:pt x="72" y="111"/>
                    <a:pt x="72" y="110"/>
                  </a:cubicBezTo>
                  <a:cubicBezTo>
                    <a:pt x="73" y="110"/>
                    <a:pt x="73" y="111"/>
                    <a:pt x="73" y="111"/>
                  </a:cubicBezTo>
                  <a:cubicBezTo>
                    <a:pt x="74" y="111"/>
                    <a:pt x="74" y="112"/>
                    <a:pt x="74" y="113"/>
                  </a:cubicBezTo>
                  <a:cubicBezTo>
                    <a:pt x="73" y="113"/>
                    <a:pt x="72" y="114"/>
                    <a:pt x="73" y="114"/>
                  </a:cubicBezTo>
                  <a:close/>
                  <a:moveTo>
                    <a:pt x="78" y="105"/>
                  </a:moveTo>
                  <a:cubicBezTo>
                    <a:pt x="76" y="104"/>
                    <a:pt x="77" y="103"/>
                    <a:pt x="77" y="102"/>
                  </a:cubicBezTo>
                  <a:cubicBezTo>
                    <a:pt x="78" y="102"/>
                    <a:pt x="78" y="103"/>
                    <a:pt x="78" y="104"/>
                  </a:cubicBezTo>
                  <a:cubicBezTo>
                    <a:pt x="78" y="104"/>
                    <a:pt x="78" y="104"/>
                    <a:pt x="78" y="105"/>
                  </a:cubicBezTo>
                  <a:close/>
                  <a:moveTo>
                    <a:pt x="91" y="112"/>
                  </a:moveTo>
                  <a:cubicBezTo>
                    <a:pt x="94" y="109"/>
                    <a:pt x="93" y="113"/>
                    <a:pt x="93" y="113"/>
                  </a:cubicBezTo>
                  <a:cubicBezTo>
                    <a:pt x="93" y="113"/>
                    <a:pt x="93" y="114"/>
                    <a:pt x="93" y="114"/>
                  </a:cubicBezTo>
                  <a:cubicBezTo>
                    <a:pt x="93" y="115"/>
                    <a:pt x="92" y="114"/>
                    <a:pt x="92" y="115"/>
                  </a:cubicBezTo>
                  <a:cubicBezTo>
                    <a:pt x="92" y="116"/>
                    <a:pt x="91" y="115"/>
                    <a:pt x="91" y="115"/>
                  </a:cubicBezTo>
                  <a:cubicBezTo>
                    <a:pt x="90" y="115"/>
                    <a:pt x="91" y="113"/>
                    <a:pt x="91" y="112"/>
                  </a:cubicBezTo>
                  <a:close/>
                  <a:moveTo>
                    <a:pt x="80" y="127"/>
                  </a:moveTo>
                  <a:cubicBezTo>
                    <a:pt x="81" y="126"/>
                    <a:pt x="82" y="126"/>
                    <a:pt x="84" y="126"/>
                  </a:cubicBezTo>
                  <a:cubicBezTo>
                    <a:pt x="84" y="126"/>
                    <a:pt x="85" y="127"/>
                    <a:pt x="85" y="127"/>
                  </a:cubicBezTo>
                  <a:cubicBezTo>
                    <a:pt x="86" y="127"/>
                    <a:pt x="86" y="129"/>
                    <a:pt x="86" y="129"/>
                  </a:cubicBezTo>
                  <a:cubicBezTo>
                    <a:pt x="83" y="130"/>
                    <a:pt x="82" y="129"/>
                    <a:pt x="81" y="129"/>
                  </a:cubicBezTo>
                  <a:cubicBezTo>
                    <a:pt x="80" y="129"/>
                    <a:pt x="80" y="129"/>
                    <a:pt x="80" y="128"/>
                  </a:cubicBezTo>
                  <a:cubicBezTo>
                    <a:pt x="80" y="128"/>
                    <a:pt x="79" y="128"/>
                    <a:pt x="80" y="127"/>
                  </a:cubicBezTo>
                  <a:close/>
                  <a:moveTo>
                    <a:pt x="93" y="149"/>
                  </a:moveTo>
                  <a:cubicBezTo>
                    <a:pt x="92" y="150"/>
                    <a:pt x="93" y="151"/>
                    <a:pt x="92" y="151"/>
                  </a:cubicBezTo>
                  <a:cubicBezTo>
                    <a:pt x="92" y="151"/>
                    <a:pt x="93" y="153"/>
                    <a:pt x="92" y="153"/>
                  </a:cubicBezTo>
                  <a:cubicBezTo>
                    <a:pt x="92" y="153"/>
                    <a:pt x="91" y="151"/>
                    <a:pt x="90" y="151"/>
                  </a:cubicBezTo>
                  <a:cubicBezTo>
                    <a:pt x="90" y="151"/>
                    <a:pt x="91" y="152"/>
                    <a:pt x="91" y="153"/>
                  </a:cubicBezTo>
                  <a:cubicBezTo>
                    <a:pt x="90" y="153"/>
                    <a:pt x="89" y="152"/>
                    <a:pt x="89" y="152"/>
                  </a:cubicBezTo>
                  <a:cubicBezTo>
                    <a:pt x="88" y="152"/>
                    <a:pt x="88" y="153"/>
                    <a:pt x="88" y="153"/>
                  </a:cubicBezTo>
                  <a:cubicBezTo>
                    <a:pt x="87" y="153"/>
                    <a:pt x="88" y="152"/>
                    <a:pt x="88" y="152"/>
                  </a:cubicBezTo>
                  <a:cubicBezTo>
                    <a:pt x="88" y="151"/>
                    <a:pt x="89" y="151"/>
                    <a:pt x="89" y="151"/>
                  </a:cubicBezTo>
                  <a:cubicBezTo>
                    <a:pt x="89" y="151"/>
                    <a:pt x="87" y="151"/>
                    <a:pt x="87" y="151"/>
                  </a:cubicBezTo>
                  <a:cubicBezTo>
                    <a:pt x="86" y="151"/>
                    <a:pt x="86" y="150"/>
                    <a:pt x="86" y="150"/>
                  </a:cubicBezTo>
                  <a:cubicBezTo>
                    <a:pt x="85" y="150"/>
                    <a:pt x="85" y="150"/>
                    <a:pt x="85" y="150"/>
                  </a:cubicBezTo>
                  <a:cubicBezTo>
                    <a:pt x="85" y="149"/>
                    <a:pt x="84" y="149"/>
                    <a:pt x="84" y="149"/>
                  </a:cubicBezTo>
                  <a:cubicBezTo>
                    <a:pt x="83" y="148"/>
                    <a:pt x="82" y="148"/>
                    <a:pt x="81" y="147"/>
                  </a:cubicBezTo>
                  <a:cubicBezTo>
                    <a:pt x="81" y="147"/>
                    <a:pt x="80" y="146"/>
                    <a:pt x="80" y="146"/>
                  </a:cubicBezTo>
                  <a:cubicBezTo>
                    <a:pt x="80" y="145"/>
                    <a:pt x="79" y="144"/>
                    <a:pt x="79" y="144"/>
                  </a:cubicBezTo>
                  <a:cubicBezTo>
                    <a:pt x="81" y="144"/>
                    <a:pt x="82" y="146"/>
                    <a:pt x="82" y="147"/>
                  </a:cubicBezTo>
                  <a:cubicBezTo>
                    <a:pt x="83" y="147"/>
                    <a:pt x="84" y="146"/>
                    <a:pt x="85" y="147"/>
                  </a:cubicBezTo>
                  <a:cubicBezTo>
                    <a:pt x="85" y="147"/>
                    <a:pt x="85" y="147"/>
                    <a:pt x="85" y="147"/>
                  </a:cubicBezTo>
                  <a:cubicBezTo>
                    <a:pt x="85" y="148"/>
                    <a:pt x="86" y="148"/>
                    <a:pt x="86" y="148"/>
                  </a:cubicBezTo>
                  <a:cubicBezTo>
                    <a:pt x="86" y="147"/>
                    <a:pt x="87" y="147"/>
                    <a:pt x="87" y="147"/>
                  </a:cubicBezTo>
                  <a:cubicBezTo>
                    <a:pt x="87" y="146"/>
                    <a:pt x="86" y="146"/>
                    <a:pt x="86" y="146"/>
                  </a:cubicBezTo>
                  <a:cubicBezTo>
                    <a:pt x="86" y="145"/>
                    <a:pt x="87" y="145"/>
                    <a:pt x="86" y="144"/>
                  </a:cubicBezTo>
                  <a:cubicBezTo>
                    <a:pt x="86" y="144"/>
                    <a:pt x="86" y="144"/>
                    <a:pt x="86" y="143"/>
                  </a:cubicBezTo>
                  <a:cubicBezTo>
                    <a:pt x="85" y="143"/>
                    <a:pt x="84" y="142"/>
                    <a:pt x="84" y="141"/>
                  </a:cubicBezTo>
                  <a:cubicBezTo>
                    <a:pt x="83" y="141"/>
                    <a:pt x="82" y="140"/>
                    <a:pt x="82" y="140"/>
                  </a:cubicBezTo>
                  <a:cubicBezTo>
                    <a:pt x="83" y="140"/>
                    <a:pt x="84" y="140"/>
                    <a:pt x="85" y="141"/>
                  </a:cubicBezTo>
                  <a:cubicBezTo>
                    <a:pt x="85" y="141"/>
                    <a:pt x="86" y="142"/>
                    <a:pt x="86" y="142"/>
                  </a:cubicBezTo>
                  <a:cubicBezTo>
                    <a:pt x="87" y="142"/>
                    <a:pt x="87" y="143"/>
                    <a:pt x="88" y="143"/>
                  </a:cubicBezTo>
                  <a:cubicBezTo>
                    <a:pt x="88" y="144"/>
                    <a:pt x="88" y="144"/>
                    <a:pt x="89" y="144"/>
                  </a:cubicBezTo>
                  <a:cubicBezTo>
                    <a:pt x="89" y="145"/>
                    <a:pt x="90" y="145"/>
                    <a:pt x="90" y="146"/>
                  </a:cubicBezTo>
                  <a:cubicBezTo>
                    <a:pt x="91" y="146"/>
                    <a:pt x="91" y="147"/>
                    <a:pt x="91" y="147"/>
                  </a:cubicBezTo>
                  <a:cubicBezTo>
                    <a:pt x="91" y="148"/>
                    <a:pt x="93" y="148"/>
                    <a:pt x="93" y="148"/>
                  </a:cubicBezTo>
                  <a:cubicBezTo>
                    <a:pt x="95" y="148"/>
                    <a:pt x="93" y="149"/>
                    <a:pt x="93" y="149"/>
                  </a:cubicBezTo>
                  <a:close/>
                  <a:moveTo>
                    <a:pt x="93" y="125"/>
                  </a:moveTo>
                  <a:cubicBezTo>
                    <a:pt x="94" y="124"/>
                    <a:pt x="94" y="123"/>
                    <a:pt x="93" y="123"/>
                  </a:cubicBezTo>
                  <a:cubicBezTo>
                    <a:pt x="92" y="122"/>
                    <a:pt x="90" y="121"/>
                    <a:pt x="93" y="120"/>
                  </a:cubicBezTo>
                  <a:cubicBezTo>
                    <a:pt x="94" y="120"/>
                    <a:pt x="93" y="120"/>
                    <a:pt x="94" y="121"/>
                  </a:cubicBezTo>
                  <a:cubicBezTo>
                    <a:pt x="95" y="121"/>
                    <a:pt x="96" y="122"/>
                    <a:pt x="96" y="123"/>
                  </a:cubicBezTo>
                  <a:cubicBezTo>
                    <a:pt x="95" y="123"/>
                    <a:pt x="96" y="124"/>
                    <a:pt x="96" y="124"/>
                  </a:cubicBezTo>
                  <a:cubicBezTo>
                    <a:pt x="96" y="124"/>
                    <a:pt x="95" y="125"/>
                    <a:pt x="94" y="126"/>
                  </a:cubicBezTo>
                  <a:cubicBezTo>
                    <a:pt x="94" y="126"/>
                    <a:pt x="93" y="126"/>
                    <a:pt x="93" y="125"/>
                  </a:cubicBezTo>
                  <a:close/>
                  <a:moveTo>
                    <a:pt x="100" y="137"/>
                  </a:moveTo>
                  <a:cubicBezTo>
                    <a:pt x="98" y="136"/>
                    <a:pt x="95" y="133"/>
                    <a:pt x="94" y="132"/>
                  </a:cubicBezTo>
                  <a:cubicBezTo>
                    <a:pt x="94" y="132"/>
                    <a:pt x="94" y="131"/>
                    <a:pt x="95" y="131"/>
                  </a:cubicBezTo>
                  <a:cubicBezTo>
                    <a:pt x="95" y="132"/>
                    <a:pt x="96" y="132"/>
                    <a:pt x="97" y="132"/>
                  </a:cubicBezTo>
                  <a:cubicBezTo>
                    <a:pt x="97" y="133"/>
                    <a:pt x="99" y="135"/>
                    <a:pt x="100" y="136"/>
                  </a:cubicBezTo>
                  <a:cubicBezTo>
                    <a:pt x="101" y="138"/>
                    <a:pt x="101" y="138"/>
                    <a:pt x="100" y="137"/>
                  </a:cubicBezTo>
                  <a:close/>
                  <a:moveTo>
                    <a:pt x="126" y="162"/>
                  </a:moveTo>
                  <a:cubicBezTo>
                    <a:pt x="127" y="161"/>
                    <a:pt x="126" y="161"/>
                    <a:pt x="125" y="161"/>
                  </a:cubicBezTo>
                  <a:cubicBezTo>
                    <a:pt x="125" y="160"/>
                    <a:pt x="126" y="160"/>
                    <a:pt x="126" y="160"/>
                  </a:cubicBezTo>
                  <a:cubicBezTo>
                    <a:pt x="127" y="160"/>
                    <a:pt x="127" y="161"/>
                    <a:pt x="128" y="159"/>
                  </a:cubicBezTo>
                  <a:cubicBezTo>
                    <a:pt x="129" y="159"/>
                    <a:pt x="129" y="158"/>
                    <a:pt x="129" y="159"/>
                  </a:cubicBezTo>
                  <a:cubicBezTo>
                    <a:pt x="129" y="159"/>
                    <a:pt x="129" y="160"/>
                    <a:pt x="129" y="160"/>
                  </a:cubicBezTo>
                  <a:cubicBezTo>
                    <a:pt x="128" y="161"/>
                    <a:pt x="127" y="163"/>
                    <a:pt x="127" y="164"/>
                  </a:cubicBezTo>
                  <a:cubicBezTo>
                    <a:pt x="128" y="165"/>
                    <a:pt x="129" y="166"/>
                    <a:pt x="129" y="168"/>
                  </a:cubicBezTo>
                  <a:cubicBezTo>
                    <a:pt x="129" y="168"/>
                    <a:pt x="129" y="169"/>
                    <a:pt x="129" y="169"/>
                  </a:cubicBezTo>
                  <a:cubicBezTo>
                    <a:pt x="128" y="170"/>
                    <a:pt x="127" y="170"/>
                    <a:pt x="127" y="169"/>
                  </a:cubicBezTo>
                  <a:cubicBezTo>
                    <a:pt x="127" y="169"/>
                    <a:pt x="127" y="168"/>
                    <a:pt x="128" y="168"/>
                  </a:cubicBezTo>
                  <a:cubicBezTo>
                    <a:pt x="128" y="167"/>
                    <a:pt x="127" y="167"/>
                    <a:pt x="127" y="166"/>
                  </a:cubicBezTo>
                  <a:cubicBezTo>
                    <a:pt x="127" y="166"/>
                    <a:pt x="127" y="166"/>
                    <a:pt x="127" y="165"/>
                  </a:cubicBezTo>
                  <a:cubicBezTo>
                    <a:pt x="127" y="165"/>
                    <a:pt x="126" y="165"/>
                    <a:pt x="126" y="165"/>
                  </a:cubicBezTo>
                  <a:cubicBezTo>
                    <a:pt x="125" y="164"/>
                    <a:pt x="125" y="164"/>
                    <a:pt x="125" y="163"/>
                  </a:cubicBezTo>
                  <a:cubicBezTo>
                    <a:pt x="125" y="162"/>
                    <a:pt x="126" y="162"/>
                    <a:pt x="126" y="162"/>
                  </a:cubicBezTo>
                  <a:close/>
                  <a:moveTo>
                    <a:pt x="130" y="256"/>
                  </a:moveTo>
                  <a:cubicBezTo>
                    <a:pt x="129" y="257"/>
                    <a:pt x="129" y="257"/>
                    <a:pt x="128" y="258"/>
                  </a:cubicBezTo>
                  <a:cubicBezTo>
                    <a:pt x="127" y="258"/>
                    <a:pt x="127" y="259"/>
                    <a:pt x="127" y="260"/>
                  </a:cubicBezTo>
                  <a:cubicBezTo>
                    <a:pt x="128" y="260"/>
                    <a:pt x="129" y="261"/>
                    <a:pt x="127" y="261"/>
                  </a:cubicBezTo>
                  <a:cubicBezTo>
                    <a:pt x="126" y="262"/>
                    <a:pt x="126" y="262"/>
                    <a:pt x="127" y="262"/>
                  </a:cubicBezTo>
                  <a:cubicBezTo>
                    <a:pt x="127" y="263"/>
                    <a:pt x="127" y="264"/>
                    <a:pt x="126" y="263"/>
                  </a:cubicBezTo>
                  <a:cubicBezTo>
                    <a:pt x="126" y="262"/>
                    <a:pt x="125" y="263"/>
                    <a:pt x="125" y="263"/>
                  </a:cubicBezTo>
                  <a:cubicBezTo>
                    <a:pt x="124" y="264"/>
                    <a:pt x="123" y="263"/>
                    <a:pt x="123" y="264"/>
                  </a:cubicBezTo>
                  <a:cubicBezTo>
                    <a:pt x="123" y="265"/>
                    <a:pt x="122" y="265"/>
                    <a:pt x="121" y="265"/>
                  </a:cubicBezTo>
                  <a:cubicBezTo>
                    <a:pt x="121" y="265"/>
                    <a:pt x="121" y="265"/>
                    <a:pt x="120" y="265"/>
                  </a:cubicBezTo>
                  <a:cubicBezTo>
                    <a:pt x="119" y="266"/>
                    <a:pt x="118" y="265"/>
                    <a:pt x="118" y="264"/>
                  </a:cubicBezTo>
                  <a:cubicBezTo>
                    <a:pt x="118" y="264"/>
                    <a:pt x="119" y="264"/>
                    <a:pt x="119" y="263"/>
                  </a:cubicBezTo>
                  <a:cubicBezTo>
                    <a:pt x="119" y="263"/>
                    <a:pt x="120" y="263"/>
                    <a:pt x="121" y="262"/>
                  </a:cubicBezTo>
                  <a:cubicBezTo>
                    <a:pt x="121" y="260"/>
                    <a:pt x="122" y="261"/>
                    <a:pt x="122" y="262"/>
                  </a:cubicBezTo>
                  <a:cubicBezTo>
                    <a:pt x="122" y="263"/>
                    <a:pt x="122" y="263"/>
                    <a:pt x="123" y="262"/>
                  </a:cubicBezTo>
                  <a:cubicBezTo>
                    <a:pt x="123" y="262"/>
                    <a:pt x="124" y="263"/>
                    <a:pt x="124" y="262"/>
                  </a:cubicBezTo>
                  <a:cubicBezTo>
                    <a:pt x="124" y="260"/>
                    <a:pt x="124" y="258"/>
                    <a:pt x="125" y="258"/>
                  </a:cubicBezTo>
                  <a:cubicBezTo>
                    <a:pt x="126" y="258"/>
                    <a:pt x="127" y="258"/>
                    <a:pt x="126" y="257"/>
                  </a:cubicBezTo>
                  <a:cubicBezTo>
                    <a:pt x="126" y="256"/>
                    <a:pt x="126" y="256"/>
                    <a:pt x="127" y="256"/>
                  </a:cubicBezTo>
                  <a:cubicBezTo>
                    <a:pt x="129" y="256"/>
                    <a:pt x="128" y="256"/>
                    <a:pt x="129" y="255"/>
                  </a:cubicBezTo>
                  <a:cubicBezTo>
                    <a:pt x="130" y="255"/>
                    <a:pt x="131" y="255"/>
                    <a:pt x="130" y="256"/>
                  </a:cubicBezTo>
                  <a:close/>
                  <a:moveTo>
                    <a:pt x="157" y="176"/>
                  </a:moveTo>
                  <a:cubicBezTo>
                    <a:pt x="156" y="176"/>
                    <a:pt x="156" y="174"/>
                    <a:pt x="155" y="174"/>
                  </a:cubicBezTo>
                  <a:cubicBezTo>
                    <a:pt x="154" y="173"/>
                    <a:pt x="153" y="174"/>
                    <a:pt x="153" y="173"/>
                  </a:cubicBezTo>
                  <a:cubicBezTo>
                    <a:pt x="152" y="173"/>
                    <a:pt x="152" y="173"/>
                    <a:pt x="152" y="172"/>
                  </a:cubicBezTo>
                  <a:cubicBezTo>
                    <a:pt x="152" y="172"/>
                    <a:pt x="152" y="171"/>
                    <a:pt x="152" y="172"/>
                  </a:cubicBezTo>
                  <a:cubicBezTo>
                    <a:pt x="153" y="172"/>
                    <a:pt x="154" y="172"/>
                    <a:pt x="155" y="172"/>
                  </a:cubicBezTo>
                  <a:cubicBezTo>
                    <a:pt x="156" y="172"/>
                    <a:pt x="156" y="172"/>
                    <a:pt x="156" y="173"/>
                  </a:cubicBezTo>
                  <a:cubicBezTo>
                    <a:pt x="157" y="173"/>
                    <a:pt x="157" y="173"/>
                    <a:pt x="157" y="174"/>
                  </a:cubicBezTo>
                  <a:cubicBezTo>
                    <a:pt x="157" y="174"/>
                    <a:pt x="158" y="174"/>
                    <a:pt x="158" y="174"/>
                  </a:cubicBezTo>
                  <a:cubicBezTo>
                    <a:pt x="158" y="174"/>
                    <a:pt x="160" y="174"/>
                    <a:pt x="160" y="175"/>
                  </a:cubicBezTo>
                  <a:cubicBezTo>
                    <a:pt x="160" y="175"/>
                    <a:pt x="158" y="175"/>
                    <a:pt x="157" y="176"/>
                  </a:cubicBezTo>
                  <a:close/>
                  <a:moveTo>
                    <a:pt x="174" y="191"/>
                  </a:moveTo>
                  <a:cubicBezTo>
                    <a:pt x="174" y="191"/>
                    <a:pt x="173" y="191"/>
                    <a:pt x="173" y="192"/>
                  </a:cubicBezTo>
                  <a:cubicBezTo>
                    <a:pt x="173" y="192"/>
                    <a:pt x="173" y="192"/>
                    <a:pt x="173" y="192"/>
                  </a:cubicBezTo>
                  <a:cubicBezTo>
                    <a:pt x="173" y="192"/>
                    <a:pt x="173" y="192"/>
                    <a:pt x="173" y="192"/>
                  </a:cubicBezTo>
                  <a:cubicBezTo>
                    <a:pt x="173" y="193"/>
                    <a:pt x="173" y="193"/>
                    <a:pt x="173" y="193"/>
                  </a:cubicBezTo>
                  <a:cubicBezTo>
                    <a:pt x="173" y="194"/>
                    <a:pt x="172" y="194"/>
                    <a:pt x="172" y="194"/>
                  </a:cubicBezTo>
                  <a:cubicBezTo>
                    <a:pt x="172" y="194"/>
                    <a:pt x="172" y="194"/>
                    <a:pt x="172" y="194"/>
                  </a:cubicBezTo>
                  <a:cubicBezTo>
                    <a:pt x="172" y="194"/>
                    <a:pt x="171" y="194"/>
                    <a:pt x="171" y="194"/>
                  </a:cubicBezTo>
                  <a:cubicBezTo>
                    <a:pt x="171" y="194"/>
                    <a:pt x="171" y="194"/>
                    <a:pt x="171" y="195"/>
                  </a:cubicBezTo>
                  <a:cubicBezTo>
                    <a:pt x="170" y="195"/>
                    <a:pt x="170" y="195"/>
                    <a:pt x="170" y="196"/>
                  </a:cubicBezTo>
                  <a:cubicBezTo>
                    <a:pt x="170" y="196"/>
                    <a:pt x="170" y="197"/>
                    <a:pt x="170" y="197"/>
                  </a:cubicBezTo>
                  <a:cubicBezTo>
                    <a:pt x="170" y="198"/>
                    <a:pt x="171" y="197"/>
                    <a:pt x="172" y="198"/>
                  </a:cubicBezTo>
                  <a:cubicBezTo>
                    <a:pt x="173" y="198"/>
                    <a:pt x="172" y="199"/>
                    <a:pt x="173" y="199"/>
                  </a:cubicBezTo>
                  <a:cubicBezTo>
                    <a:pt x="173" y="199"/>
                    <a:pt x="173" y="200"/>
                    <a:pt x="173" y="200"/>
                  </a:cubicBezTo>
                  <a:cubicBezTo>
                    <a:pt x="173" y="200"/>
                    <a:pt x="172" y="200"/>
                    <a:pt x="172" y="199"/>
                  </a:cubicBezTo>
                  <a:cubicBezTo>
                    <a:pt x="171" y="199"/>
                    <a:pt x="171" y="199"/>
                    <a:pt x="170" y="198"/>
                  </a:cubicBezTo>
                  <a:cubicBezTo>
                    <a:pt x="170" y="198"/>
                    <a:pt x="169" y="198"/>
                    <a:pt x="169" y="197"/>
                  </a:cubicBezTo>
                  <a:cubicBezTo>
                    <a:pt x="167" y="196"/>
                    <a:pt x="170" y="196"/>
                    <a:pt x="168" y="194"/>
                  </a:cubicBezTo>
                  <a:cubicBezTo>
                    <a:pt x="168" y="194"/>
                    <a:pt x="169" y="193"/>
                    <a:pt x="169" y="192"/>
                  </a:cubicBezTo>
                  <a:cubicBezTo>
                    <a:pt x="169" y="192"/>
                    <a:pt x="170" y="192"/>
                    <a:pt x="171" y="192"/>
                  </a:cubicBezTo>
                  <a:cubicBezTo>
                    <a:pt x="171" y="191"/>
                    <a:pt x="171" y="191"/>
                    <a:pt x="172" y="191"/>
                  </a:cubicBezTo>
                  <a:cubicBezTo>
                    <a:pt x="172" y="191"/>
                    <a:pt x="172" y="190"/>
                    <a:pt x="172" y="189"/>
                  </a:cubicBezTo>
                  <a:cubicBezTo>
                    <a:pt x="172" y="188"/>
                    <a:pt x="173" y="187"/>
                    <a:pt x="174" y="187"/>
                  </a:cubicBezTo>
                  <a:cubicBezTo>
                    <a:pt x="174" y="188"/>
                    <a:pt x="173" y="189"/>
                    <a:pt x="173" y="189"/>
                  </a:cubicBezTo>
                  <a:cubicBezTo>
                    <a:pt x="173" y="190"/>
                    <a:pt x="174" y="190"/>
                    <a:pt x="174" y="191"/>
                  </a:cubicBezTo>
                  <a:close/>
                  <a:moveTo>
                    <a:pt x="187" y="184"/>
                  </a:moveTo>
                  <a:cubicBezTo>
                    <a:pt x="186" y="184"/>
                    <a:pt x="185" y="184"/>
                    <a:pt x="184" y="184"/>
                  </a:cubicBezTo>
                  <a:cubicBezTo>
                    <a:pt x="182" y="185"/>
                    <a:pt x="182" y="183"/>
                    <a:pt x="181" y="185"/>
                  </a:cubicBezTo>
                  <a:cubicBezTo>
                    <a:pt x="180" y="186"/>
                    <a:pt x="180" y="185"/>
                    <a:pt x="180" y="185"/>
                  </a:cubicBezTo>
                  <a:cubicBezTo>
                    <a:pt x="180" y="185"/>
                    <a:pt x="179" y="186"/>
                    <a:pt x="179" y="186"/>
                  </a:cubicBezTo>
                  <a:cubicBezTo>
                    <a:pt x="179" y="186"/>
                    <a:pt x="178" y="185"/>
                    <a:pt x="178" y="186"/>
                  </a:cubicBezTo>
                  <a:cubicBezTo>
                    <a:pt x="178" y="187"/>
                    <a:pt x="177" y="186"/>
                    <a:pt x="177" y="186"/>
                  </a:cubicBezTo>
                  <a:cubicBezTo>
                    <a:pt x="177" y="187"/>
                    <a:pt x="177" y="187"/>
                    <a:pt x="177" y="187"/>
                  </a:cubicBezTo>
                  <a:cubicBezTo>
                    <a:pt x="176" y="188"/>
                    <a:pt x="174" y="187"/>
                    <a:pt x="174" y="187"/>
                  </a:cubicBezTo>
                  <a:cubicBezTo>
                    <a:pt x="174" y="186"/>
                    <a:pt x="176" y="187"/>
                    <a:pt x="176" y="186"/>
                  </a:cubicBezTo>
                  <a:cubicBezTo>
                    <a:pt x="176" y="185"/>
                    <a:pt x="176" y="185"/>
                    <a:pt x="176" y="185"/>
                  </a:cubicBezTo>
                  <a:cubicBezTo>
                    <a:pt x="177" y="184"/>
                    <a:pt x="177" y="184"/>
                    <a:pt x="177" y="184"/>
                  </a:cubicBezTo>
                  <a:cubicBezTo>
                    <a:pt x="178" y="183"/>
                    <a:pt x="178" y="183"/>
                    <a:pt x="179" y="183"/>
                  </a:cubicBezTo>
                  <a:cubicBezTo>
                    <a:pt x="179" y="183"/>
                    <a:pt x="180" y="183"/>
                    <a:pt x="180" y="183"/>
                  </a:cubicBezTo>
                  <a:cubicBezTo>
                    <a:pt x="180" y="184"/>
                    <a:pt x="180" y="184"/>
                    <a:pt x="181" y="184"/>
                  </a:cubicBezTo>
                  <a:cubicBezTo>
                    <a:pt x="182" y="183"/>
                    <a:pt x="182" y="183"/>
                    <a:pt x="182" y="183"/>
                  </a:cubicBezTo>
                  <a:cubicBezTo>
                    <a:pt x="182" y="182"/>
                    <a:pt x="183" y="183"/>
                    <a:pt x="183" y="183"/>
                  </a:cubicBezTo>
                  <a:cubicBezTo>
                    <a:pt x="185" y="183"/>
                    <a:pt x="184" y="183"/>
                    <a:pt x="185" y="182"/>
                  </a:cubicBezTo>
                  <a:cubicBezTo>
                    <a:pt x="186" y="182"/>
                    <a:pt x="188" y="183"/>
                    <a:pt x="188" y="183"/>
                  </a:cubicBezTo>
                  <a:lnTo>
                    <a:pt x="187" y="184"/>
                  </a:lnTo>
                  <a:close/>
                  <a:moveTo>
                    <a:pt x="205" y="29"/>
                  </a:moveTo>
                  <a:cubicBezTo>
                    <a:pt x="204" y="30"/>
                    <a:pt x="202" y="30"/>
                    <a:pt x="201" y="31"/>
                  </a:cubicBezTo>
                  <a:cubicBezTo>
                    <a:pt x="200" y="31"/>
                    <a:pt x="199" y="30"/>
                    <a:pt x="200" y="30"/>
                  </a:cubicBezTo>
                  <a:cubicBezTo>
                    <a:pt x="202" y="30"/>
                    <a:pt x="201" y="29"/>
                    <a:pt x="202" y="29"/>
                  </a:cubicBezTo>
                  <a:cubicBezTo>
                    <a:pt x="203" y="29"/>
                    <a:pt x="203" y="29"/>
                    <a:pt x="204" y="28"/>
                  </a:cubicBezTo>
                  <a:cubicBezTo>
                    <a:pt x="205" y="28"/>
                    <a:pt x="205" y="28"/>
                    <a:pt x="206" y="29"/>
                  </a:cubicBezTo>
                  <a:cubicBezTo>
                    <a:pt x="206" y="29"/>
                    <a:pt x="206" y="29"/>
                    <a:pt x="205" y="29"/>
                  </a:cubicBezTo>
                  <a:close/>
                  <a:moveTo>
                    <a:pt x="207" y="19"/>
                  </a:moveTo>
                  <a:cubicBezTo>
                    <a:pt x="207" y="20"/>
                    <a:pt x="206" y="20"/>
                    <a:pt x="206" y="19"/>
                  </a:cubicBezTo>
                  <a:cubicBezTo>
                    <a:pt x="206" y="19"/>
                    <a:pt x="205" y="19"/>
                    <a:pt x="204" y="19"/>
                  </a:cubicBezTo>
                  <a:cubicBezTo>
                    <a:pt x="204" y="18"/>
                    <a:pt x="205" y="18"/>
                    <a:pt x="205" y="18"/>
                  </a:cubicBezTo>
                  <a:cubicBezTo>
                    <a:pt x="206" y="18"/>
                    <a:pt x="206" y="18"/>
                    <a:pt x="206" y="18"/>
                  </a:cubicBezTo>
                  <a:cubicBezTo>
                    <a:pt x="205" y="17"/>
                    <a:pt x="206" y="17"/>
                    <a:pt x="206" y="17"/>
                  </a:cubicBezTo>
                  <a:cubicBezTo>
                    <a:pt x="206" y="17"/>
                    <a:pt x="207" y="17"/>
                    <a:pt x="207" y="18"/>
                  </a:cubicBezTo>
                  <a:cubicBezTo>
                    <a:pt x="207" y="18"/>
                    <a:pt x="207" y="18"/>
                    <a:pt x="206" y="18"/>
                  </a:cubicBezTo>
                  <a:cubicBezTo>
                    <a:pt x="206" y="18"/>
                    <a:pt x="206" y="18"/>
                    <a:pt x="206" y="18"/>
                  </a:cubicBezTo>
                  <a:cubicBezTo>
                    <a:pt x="206" y="18"/>
                    <a:pt x="207" y="18"/>
                    <a:pt x="206" y="19"/>
                  </a:cubicBezTo>
                  <a:cubicBezTo>
                    <a:pt x="206" y="19"/>
                    <a:pt x="207" y="19"/>
                    <a:pt x="207" y="19"/>
                  </a:cubicBezTo>
                  <a:cubicBezTo>
                    <a:pt x="207" y="18"/>
                    <a:pt x="208" y="19"/>
                    <a:pt x="208" y="19"/>
                  </a:cubicBezTo>
                  <a:cubicBezTo>
                    <a:pt x="208" y="19"/>
                    <a:pt x="207" y="19"/>
                    <a:pt x="207" y="19"/>
                  </a:cubicBezTo>
                  <a:close/>
                  <a:moveTo>
                    <a:pt x="253" y="17"/>
                  </a:moveTo>
                  <a:cubicBezTo>
                    <a:pt x="253" y="17"/>
                    <a:pt x="253" y="17"/>
                    <a:pt x="253" y="17"/>
                  </a:cubicBezTo>
                  <a:cubicBezTo>
                    <a:pt x="253" y="16"/>
                    <a:pt x="254" y="17"/>
                    <a:pt x="254" y="17"/>
                  </a:cubicBezTo>
                  <a:cubicBezTo>
                    <a:pt x="254" y="17"/>
                    <a:pt x="254" y="17"/>
                    <a:pt x="253" y="17"/>
                  </a:cubicBezTo>
                  <a:close/>
                </a:path>
              </a:pathLst>
            </a:custGeom>
            <a:solidFill>
              <a:srgbClr val="C3C3C3"/>
            </a:solidFill>
            <a:ln w="3175">
              <a:noFill/>
            </a:ln>
          </p:spPr>
          <p:txBody>
            <a:bodyPr vert="horz" wrap="square" lIns="91440" tIns="45720" rIns="91440" bIns="45720" numCol="1" anchor="t" anchorCtr="0" compatLnSpc="1">
              <a:prstTxWarp prst="textNoShape">
                <a:avLst/>
              </a:prstTxWarp>
            </a:bodyPr>
            <a:lstStyle/>
            <a:p>
              <a:endParaRPr lang="en-GB"/>
            </a:p>
          </p:txBody>
        </p:sp>
        <p:sp>
          <p:nvSpPr>
            <p:cNvPr id="4980" name="Freeform 1501">
              <a:extLst>
                <a:ext uri="{FF2B5EF4-FFF2-40B4-BE49-F238E27FC236}">
                  <a16:creationId xmlns:a16="http://schemas.microsoft.com/office/drawing/2014/main" id="{BA944A65-FE95-387B-3943-ADCCBB1BB7AD}"/>
                </a:ext>
              </a:extLst>
            </p:cNvPr>
            <p:cNvSpPr>
              <a:spLocks/>
            </p:cNvSpPr>
            <p:nvPr/>
          </p:nvSpPr>
          <p:spPr bwMode="auto">
            <a:xfrm>
              <a:off x="5917894" y="3705881"/>
              <a:ext cx="18355" cy="27997"/>
            </a:xfrm>
            <a:custGeom>
              <a:avLst/>
              <a:gdLst>
                <a:gd name="T0" fmla="*/ 3 w 6"/>
                <a:gd name="T1" fmla="*/ 2 h 8"/>
                <a:gd name="T2" fmla="*/ 2 w 6"/>
                <a:gd name="T3" fmla="*/ 0 h 8"/>
                <a:gd name="T4" fmla="*/ 2 w 6"/>
                <a:gd name="T5" fmla="*/ 2 h 8"/>
                <a:gd name="T6" fmla="*/ 1 w 6"/>
                <a:gd name="T7" fmla="*/ 2 h 8"/>
                <a:gd name="T8" fmla="*/ 1 w 6"/>
                <a:gd name="T9" fmla="*/ 4 h 8"/>
                <a:gd name="T10" fmla="*/ 2 w 6"/>
                <a:gd name="T11" fmla="*/ 5 h 8"/>
                <a:gd name="T12" fmla="*/ 3 w 6"/>
                <a:gd name="T13" fmla="*/ 6 h 8"/>
                <a:gd name="T14" fmla="*/ 4 w 6"/>
                <a:gd name="T15" fmla="*/ 8 h 8"/>
                <a:gd name="T16" fmla="*/ 5 w 6"/>
                <a:gd name="T17" fmla="*/ 5 h 8"/>
                <a:gd name="T18" fmla="*/ 5 w 6"/>
                <a:gd name="T19" fmla="*/ 4 h 8"/>
                <a:gd name="T20" fmla="*/ 3 w 6"/>
                <a:gd name="T21"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8">
                  <a:moveTo>
                    <a:pt x="3" y="2"/>
                  </a:moveTo>
                  <a:cubicBezTo>
                    <a:pt x="3" y="2"/>
                    <a:pt x="3" y="0"/>
                    <a:pt x="2" y="0"/>
                  </a:cubicBezTo>
                  <a:cubicBezTo>
                    <a:pt x="1" y="0"/>
                    <a:pt x="2" y="1"/>
                    <a:pt x="2" y="2"/>
                  </a:cubicBezTo>
                  <a:cubicBezTo>
                    <a:pt x="2" y="2"/>
                    <a:pt x="2" y="2"/>
                    <a:pt x="1" y="2"/>
                  </a:cubicBezTo>
                  <a:cubicBezTo>
                    <a:pt x="0" y="3"/>
                    <a:pt x="1" y="3"/>
                    <a:pt x="1" y="4"/>
                  </a:cubicBezTo>
                  <a:cubicBezTo>
                    <a:pt x="1" y="4"/>
                    <a:pt x="2" y="5"/>
                    <a:pt x="2" y="5"/>
                  </a:cubicBezTo>
                  <a:cubicBezTo>
                    <a:pt x="3" y="5"/>
                    <a:pt x="3" y="5"/>
                    <a:pt x="3" y="6"/>
                  </a:cubicBezTo>
                  <a:cubicBezTo>
                    <a:pt x="4" y="6"/>
                    <a:pt x="4" y="8"/>
                    <a:pt x="4" y="8"/>
                  </a:cubicBezTo>
                  <a:cubicBezTo>
                    <a:pt x="5" y="7"/>
                    <a:pt x="4" y="5"/>
                    <a:pt x="5" y="5"/>
                  </a:cubicBezTo>
                  <a:cubicBezTo>
                    <a:pt x="6" y="5"/>
                    <a:pt x="5" y="4"/>
                    <a:pt x="5" y="4"/>
                  </a:cubicBezTo>
                  <a:cubicBezTo>
                    <a:pt x="4" y="2"/>
                    <a:pt x="4" y="4"/>
                    <a:pt x="3" y="2"/>
                  </a:cubicBezTo>
                  <a:close/>
                </a:path>
              </a:pathLst>
            </a:custGeom>
            <a:solidFill>
              <a:schemeClr val="bg1">
                <a:lumMod val="75000"/>
              </a:schemeClr>
            </a:solidFill>
            <a:ln w="3175">
              <a:noFill/>
            </a:ln>
          </p:spPr>
          <p:txBody>
            <a:bodyPr vert="horz" wrap="square" lIns="91440" tIns="45720" rIns="91440" bIns="45720" numCol="1" anchor="t" anchorCtr="0" compatLnSpc="1">
              <a:prstTxWarp prst="textNoShape">
                <a:avLst/>
              </a:prstTxWarp>
            </a:bodyPr>
            <a:lstStyle/>
            <a:p>
              <a:endParaRPr lang="en-GB"/>
            </a:p>
          </p:txBody>
        </p:sp>
        <p:sp>
          <p:nvSpPr>
            <p:cNvPr id="4981" name="Freeform 2509">
              <a:extLst>
                <a:ext uri="{FF2B5EF4-FFF2-40B4-BE49-F238E27FC236}">
                  <a16:creationId xmlns:a16="http://schemas.microsoft.com/office/drawing/2014/main" id="{4C341BDA-BB91-51D4-E17B-A1D192CF522B}"/>
                </a:ext>
              </a:extLst>
            </p:cNvPr>
            <p:cNvSpPr>
              <a:spLocks/>
            </p:cNvSpPr>
            <p:nvPr/>
          </p:nvSpPr>
          <p:spPr bwMode="auto">
            <a:xfrm>
              <a:off x="5319535" y="2178272"/>
              <a:ext cx="44051" cy="45995"/>
            </a:xfrm>
            <a:custGeom>
              <a:avLst/>
              <a:gdLst>
                <a:gd name="T0" fmla="*/ 3 w 13"/>
                <a:gd name="T1" fmla="*/ 5 h 13"/>
                <a:gd name="T2" fmla="*/ 6 w 13"/>
                <a:gd name="T3" fmla="*/ 8 h 13"/>
                <a:gd name="T4" fmla="*/ 10 w 13"/>
                <a:gd name="T5" fmla="*/ 11 h 13"/>
                <a:gd name="T6" fmla="*/ 13 w 13"/>
                <a:gd name="T7" fmla="*/ 13 h 13"/>
                <a:gd name="T8" fmla="*/ 12 w 13"/>
                <a:gd name="T9" fmla="*/ 8 h 13"/>
                <a:gd name="T10" fmla="*/ 8 w 13"/>
                <a:gd name="T11" fmla="*/ 7 h 13"/>
                <a:gd name="T12" fmla="*/ 7 w 13"/>
                <a:gd name="T13" fmla="*/ 7 h 13"/>
                <a:gd name="T14" fmla="*/ 6 w 13"/>
                <a:gd name="T15" fmla="*/ 5 h 13"/>
                <a:gd name="T16" fmla="*/ 5 w 13"/>
                <a:gd name="T17" fmla="*/ 4 h 13"/>
                <a:gd name="T18" fmla="*/ 4 w 13"/>
                <a:gd name="T19" fmla="*/ 2 h 13"/>
                <a:gd name="T20" fmla="*/ 4 w 13"/>
                <a:gd name="T21" fmla="*/ 1 h 13"/>
                <a:gd name="T22" fmla="*/ 0 w 13"/>
                <a:gd name="T23" fmla="*/ 0 h 13"/>
                <a:gd name="T24" fmla="*/ 3 w 13"/>
                <a:gd name="T25" fmla="*/ 5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 h="13">
                  <a:moveTo>
                    <a:pt x="3" y="5"/>
                  </a:moveTo>
                  <a:cubicBezTo>
                    <a:pt x="3" y="5"/>
                    <a:pt x="6" y="9"/>
                    <a:pt x="6" y="8"/>
                  </a:cubicBezTo>
                  <a:cubicBezTo>
                    <a:pt x="8" y="9"/>
                    <a:pt x="9" y="10"/>
                    <a:pt x="10" y="11"/>
                  </a:cubicBezTo>
                  <a:cubicBezTo>
                    <a:pt x="12" y="12"/>
                    <a:pt x="10" y="12"/>
                    <a:pt x="13" y="13"/>
                  </a:cubicBezTo>
                  <a:cubicBezTo>
                    <a:pt x="13" y="11"/>
                    <a:pt x="10" y="10"/>
                    <a:pt x="12" y="8"/>
                  </a:cubicBezTo>
                  <a:cubicBezTo>
                    <a:pt x="9" y="8"/>
                    <a:pt x="8" y="7"/>
                    <a:pt x="8" y="7"/>
                  </a:cubicBezTo>
                  <a:cubicBezTo>
                    <a:pt x="8" y="6"/>
                    <a:pt x="7" y="7"/>
                    <a:pt x="7" y="7"/>
                  </a:cubicBezTo>
                  <a:cubicBezTo>
                    <a:pt x="7" y="6"/>
                    <a:pt x="7" y="5"/>
                    <a:pt x="6" y="5"/>
                  </a:cubicBezTo>
                  <a:cubicBezTo>
                    <a:pt x="6" y="5"/>
                    <a:pt x="5" y="4"/>
                    <a:pt x="5" y="4"/>
                  </a:cubicBezTo>
                  <a:cubicBezTo>
                    <a:pt x="5" y="2"/>
                    <a:pt x="6" y="3"/>
                    <a:pt x="4" y="2"/>
                  </a:cubicBezTo>
                  <a:cubicBezTo>
                    <a:pt x="4" y="2"/>
                    <a:pt x="4" y="1"/>
                    <a:pt x="4" y="1"/>
                  </a:cubicBezTo>
                  <a:cubicBezTo>
                    <a:pt x="4" y="1"/>
                    <a:pt x="1" y="0"/>
                    <a:pt x="0" y="0"/>
                  </a:cubicBezTo>
                  <a:cubicBezTo>
                    <a:pt x="0" y="1"/>
                    <a:pt x="1" y="5"/>
                    <a:pt x="3" y="5"/>
                  </a:cubicBezTo>
                  <a:close/>
                </a:path>
              </a:pathLst>
            </a:custGeom>
            <a:solidFill>
              <a:schemeClr val="accent1"/>
            </a:solidFill>
            <a:ln w="3175">
              <a:noFill/>
            </a:ln>
          </p:spPr>
          <p:txBody>
            <a:bodyPr vert="horz" wrap="square" lIns="91440" tIns="45720" rIns="91440" bIns="45720" numCol="1" anchor="t" anchorCtr="0" compatLnSpc="1">
              <a:prstTxWarp prst="textNoShape">
                <a:avLst/>
              </a:prstTxWarp>
            </a:bodyPr>
            <a:lstStyle/>
            <a:p>
              <a:endParaRPr lang="en-GB"/>
            </a:p>
          </p:txBody>
        </p:sp>
        <p:sp>
          <p:nvSpPr>
            <p:cNvPr id="4982" name="Freeform 2510">
              <a:extLst>
                <a:ext uri="{FF2B5EF4-FFF2-40B4-BE49-F238E27FC236}">
                  <a16:creationId xmlns:a16="http://schemas.microsoft.com/office/drawing/2014/main" id="{625F7EB1-9432-6C7B-A432-DB4DFCA91916}"/>
                </a:ext>
              </a:extLst>
            </p:cNvPr>
            <p:cNvSpPr>
              <a:spLocks/>
            </p:cNvSpPr>
            <p:nvPr/>
          </p:nvSpPr>
          <p:spPr bwMode="auto">
            <a:xfrm>
              <a:off x="5585677" y="2054284"/>
              <a:ext cx="23862" cy="7999"/>
            </a:xfrm>
            <a:custGeom>
              <a:avLst/>
              <a:gdLst>
                <a:gd name="T0" fmla="*/ 2 w 7"/>
                <a:gd name="T1" fmla="*/ 1 h 2"/>
                <a:gd name="T2" fmla="*/ 3 w 7"/>
                <a:gd name="T3" fmla="*/ 1 h 2"/>
                <a:gd name="T4" fmla="*/ 5 w 7"/>
                <a:gd name="T5" fmla="*/ 2 h 2"/>
                <a:gd name="T6" fmla="*/ 7 w 7"/>
                <a:gd name="T7" fmla="*/ 1 h 2"/>
                <a:gd name="T8" fmla="*/ 5 w 7"/>
                <a:gd name="T9" fmla="*/ 1 h 2"/>
                <a:gd name="T10" fmla="*/ 0 w 7"/>
                <a:gd name="T11" fmla="*/ 0 h 2"/>
                <a:gd name="T12" fmla="*/ 1 w 7"/>
                <a:gd name="T13" fmla="*/ 1 h 2"/>
                <a:gd name="T14" fmla="*/ 2 w 7"/>
                <a:gd name="T15" fmla="*/ 1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2">
                  <a:moveTo>
                    <a:pt x="2" y="1"/>
                  </a:moveTo>
                  <a:cubicBezTo>
                    <a:pt x="3" y="2"/>
                    <a:pt x="3" y="1"/>
                    <a:pt x="3" y="1"/>
                  </a:cubicBezTo>
                  <a:cubicBezTo>
                    <a:pt x="5" y="1"/>
                    <a:pt x="5" y="1"/>
                    <a:pt x="5" y="2"/>
                  </a:cubicBezTo>
                  <a:cubicBezTo>
                    <a:pt x="6" y="2"/>
                    <a:pt x="6" y="1"/>
                    <a:pt x="7" y="1"/>
                  </a:cubicBezTo>
                  <a:cubicBezTo>
                    <a:pt x="6" y="1"/>
                    <a:pt x="5" y="1"/>
                    <a:pt x="5" y="1"/>
                  </a:cubicBezTo>
                  <a:cubicBezTo>
                    <a:pt x="5" y="1"/>
                    <a:pt x="1" y="0"/>
                    <a:pt x="0" y="0"/>
                  </a:cubicBezTo>
                  <a:cubicBezTo>
                    <a:pt x="1" y="0"/>
                    <a:pt x="1" y="1"/>
                    <a:pt x="1" y="1"/>
                  </a:cubicBezTo>
                  <a:cubicBezTo>
                    <a:pt x="3" y="1"/>
                    <a:pt x="2" y="1"/>
                    <a:pt x="2" y="1"/>
                  </a:cubicBezTo>
                  <a:close/>
                </a:path>
              </a:pathLst>
            </a:custGeom>
            <a:solidFill>
              <a:schemeClr val="accent1"/>
            </a:solidFill>
            <a:ln w="3175">
              <a:noFill/>
            </a:ln>
          </p:spPr>
          <p:txBody>
            <a:bodyPr vert="horz" wrap="square" lIns="91440" tIns="45720" rIns="91440" bIns="45720" numCol="1" anchor="t" anchorCtr="0" compatLnSpc="1">
              <a:prstTxWarp prst="textNoShape">
                <a:avLst/>
              </a:prstTxWarp>
            </a:bodyPr>
            <a:lstStyle/>
            <a:p>
              <a:endParaRPr lang="en-GB"/>
            </a:p>
          </p:txBody>
        </p:sp>
        <p:sp>
          <p:nvSpPr>
            <p:cNvPr id="4983" name="Freeform 2511">
              <a:extLst>
                <a:ext uri="{FF2B5EF4-FFF2-40B4-BE49-F238E27FC236}">
                  <a16:creationId xmlns:a16="http://schemas.microsoft.com/office/drawing/2014/main" id="{A0F01E88-DDF3-A5D3-502D-6AA895C8BF55}"/>
                </a:ext>
              </a:extLst>
            </p:cNvPr>
            <p:cNvSpPr>
              <a:spLocks/>
            </p:cNvSpPr>
            <p:nvPr/>
          </p:nvSpPr>
          <p:spPr bwMode="auto">
            <a:xfrm>
              <a:off x="5605866" y="2086281"/>
              <a:ext cx="0" cy="4000"/>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0"/>
                    <a:pt x="0" y="0"/>
                  </a:cubicBezTo>
                  <a:close/>
                </a:path>
              </a:pathLst>
            </a:custGeom>
            <a:solidFill>
              <a:schemeClr val="accent1"/>
            </a:solidFill>
            <a:ln w="3175">
              <a:noFill/>
            </a:ln>
          </p:spPr>
          <p:txBody>
            <a:bodyPr vert="horz" wrap="square" lIns="91440" tIns="45720" rIns="91440" bIns="45720" numCol="1" anchor="t" anchorCtr="0" compatLnSpc="1">
              <a:prstTxWarp prst="textNoShape">
                <a:avLst/>
              </a:prstTxWarp>
            </a:bodyPr>
            <a:lstStyle/>
            <a:p>
              <a:endParaRPr lang="en-GB"/>
            </a:p>
          </p:txBody>
        </p:sp>
        <p:sp>
          <p:nvSpPr>
            <p:cNvPr id="4984" name="Freeform 2512">
              <a:extLst>
                <a:ext uri="{FF2B5EF4-FFF2-40B4-BE49-F238E27FC236}">
                  <a16:creationId xmlns:a16="http://schemas.microsoft.com/office/drawing/2014/main" id="{556BCB5B-56CB-3761-32FC-5B8E916038CD}"/>
                </a:ext>
              </a:extLst>
            </p:cNvPr>
            <p:cNvSpPr>
              <a:spLocks/>
            </p:cNvSpPr>
            <p:nvPr/>
          </p:nvSpPr>
          <p:spPr bwMode="auto">
            <a:xfrm>
              <a:off x="5609537" y="2084281"/>
              <a:ext cx="1836"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0" y="0"/>
                    <a:pt x="1" y="0"/>
                    <a:pt x="0" y="0"/>
                  </a:cubicBezTo>
                  <a:close/>
                </a:path>
              </a:pathLst>
            </a:custGeom>
            <a:solidFill>
              <a:schemeClr val="accent1"/>
            </a:solidFill>
            <a:ln w="3175">
              <a:noFill/>
            </a:ln>
          </p:spPr>
          <p:txBody>
            <a:bodyPr vert="horz" wrap="square" lIns="91440" tIns="45720" rIns="91440" bIns="45720" numCol="1" anchor="t" anchorCtr="0" compatLnSpc="1">
              <a:prstTxWarp prst="textNoShape">
                <a:avLst/>
              </a:prstTxWarp>
            </a:bodyPr>
            <a:lstStyle/>
            <a:p>
              <a:endParaRPr lang="en-GB"/>
            </a:p>
          </p:txBody>
        </p:sp>
        <p:sp>
          <p:nvSpPr>
            <p:cNvPr id="4985" name="Freeform 2513">
              <a:extLst>
                <a:ext uri="{FF2B5EF4-FFF2-40B4-BE49-F238E27FC236}">
                  <a16:creationId xmlns:a16="http://schemas.microsoft.com/office/drawing/2014/main" id="{8BFA2217-7D73-1CF1-2439-3768ECA9BDCF}"/>
                </a:ext>
              </a:extLst>
            </p:cNvPr>
            <p:cNvSpPr>
              <a:spLocks/>
            </p:cNvSpPr>
            <p:nvPr/>
          </p:nvSpPr>
          <p:spPr bwMode="auto">
            <a:xfrm>
              <a:off x="5681120" y="2072282"/>
              <a:ext cx="14684" cy="7999"/>
            </a:xfrm>
            <a:custGeom>
              <a:avLst/>
              <a:gdLst>
                <a:gd name="T0" fmla="*/ 0 w 4"/>
                <a:gd name="T1" fmla="*/ 2 h 2"/>
                <a:gd name="T2" fmla="*/ 0 w 4"/>
                <a:gd name="T3" fmla="*/ 2 h 2"/>
              </a:gdLst>
              <a:ahLst/>
              <a:cxnLst>
                <a:cxn ang="0">
                  <a:pos x="T0" y="T1"/>
                </a:cxn>
                <a:cxn ang="0">
                  <a:pos x="T2" y="T3"/>
                </a:cxn>
              </a:cxnLst>
              <a:rect l="0" t="0" r="r" b="b"/>
              <a:pathLst>
                <a:path w="4" h="2">
                  <a:moveTo>
                    <a:pt x="0" y="2"/>
                  </a:moveTo>
                  <a:cubicBezTo>
                    <a:pt x="4" y="2"/>
                    <a:pt x="0" y="0"/>
                    <a:pt x="0" y="2"/>
                  </a:cubicBezTo>
                  <a:close/>
                </a:path>
              </a:pathLst>
            </a:custGeom>
            <a:solidFill>
              <a:schemeClr val="accent1"/>
            </a:solidFill>
            <a:ln w="3175">
              <a:noFill/>
            </a:ln>
          </p:spPr>
          <p:txBody>
            <a:bodyPr vert="horz" wrap="square" lIns="91440" tIns="45720" rIns="91440" bIns="45720" numCol="1" anchor="t" anchorCtr="0" compatLnSpc="1">
              <a:prstTxWarp prst="textNoShape">
                <a:avLst/>
              </a:prstTxWarp>
            </a:bodyPr>
            <a:lstStyle/>
            <a:p>
              <a:endParaRPr lang="en-GB"/>
            </a:p>
          </p:txBody>
        </p:sp>
        <p:sp>
          <p:nvSpPr>
            <p:cNvPr id="4986" name="Freeform 2514">
              <a:extLst>
                <a:ext uri="{FF2B5EF4-FFF2-40B4-BE49-F238E27FC236}">
                  <a16:creationId xmlns:a16="http://schemas.microsoft.com/office/drawing/2014/main" id="{687BD986-2632-49BA-8A25-590CD8C21B5E}"/>
                </a:ext>
              </a:extLst>
            </p:cNvPr>
            <p:cNvSpPr>
              <a:spLocks/>
            </p:cNvSpPr>
            <p:nvPr/>
          </p:nvSpPr>
          <p:spPr bwMode="auto">
            <a:xfrm>
              <a:off x="5679284" y="2072282"/>
              <a:ext cx="1836"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0" y="0"/>
                    <a:pt x="1" y="0"/>
                    <a:pt x="1" y="0"/>
                  </a:cubicBezTo>
                  <a:close/>
                </a:path>
              </a:pathLst>
            </a:custGeom>
            <a:solidFill>
              <a:schemeClr val="accent1"/>
            </a:solidFill>
            <a:ln w="3175">
              <a:noFill/>
            </a:ln>
          </p:spPr>
          <p:txBody>
            <a:bodyPr vert="horz" wrap="square" lIns="91440" tIns="45720" rIns="91440" bIns="45720" numCol="1" anchor="t" anchorCtr="0" compatLnSpc="1">
              <a:prstTxWarp prst="textNoShape">
                <a:avLst/>
              </a:prstTxWarp>
            </a:bodyPr>
            <a:lstStyle/>
            <a:p>
              <a:endParaRPr lang="en-GB"/>
            </a:p>
          </p:txBody>
        </p:sp>
        <p:sp>
          <p:nvSpPr>
            <p:cNvPr id="4987" name="Freeform 2515">
              <a:extLst>
                <a:ext uri="{FF2B5EF4-FFF2-40B4-BE49-F238E27FC236}">
                  <a16:creationId xmlns:a16="http://schemas.microsoft.com/office/drawing/2014/main" id="{64D3FF76-8962-4FDA-2433-BBCC7CCFCBAB}"/>
                </a:ext>
              </a:extLst>
            </p:cNvPr>
            <p:cNvSpPr>
              <a:spLocks/>
            </p:cNvSpPr>
            <p:nvPr/>
          </p:nvSpPr>
          <p:spPr bwMode="auto">
            <a:xfrm>
              <a:off x="5730677" y="2094280"/>
              <a:ext cx="3671" cy="0"/>
            </a:xfrm>
            <a:custGeom>
              <a:avLst/>
              <a:gdLst>
                <a:gd name="T0" fmla="*/ 0 w 1"/>
                <a:gd name="T1" fmla="*/ 0 w 1"/>
              </a:gdLst>
              <a:ahLst/>
              <a:cxnLst>
                <a:cxn ang="0">
                  <a:pos x="T0" y="0"/>
                </a:cxn>
                <a:cxn ang="0">
                  <a:pos x="T1" y="0"/>
                </a:cxn>
              </a:cxnLst>
              <a:rect l="0" t="0" r="r" b="b"/>
              <a:pathLst>
                <a:path w="1">
                  <a:moveTo>
                    <a:pt x="0" y="0"/>
                  </a:moveTo>
                  <a:cubicBezTo>
                    <a:pt x="0" y="0"/>
                    <a:pt x="1" y="0"/>
                    <a:pt x="0" y="0"/>
                  </a:cubicBezTo>
                  <a:close/>
                </a:path>
              </a:pathLst>
            </a:custGeom>
            <a:solidFill>
              <a:schemeClr val="accent1"/>
            </a:solidFill>
            <a:ln w="3175">
              <a:noFill/>
            </a:ln>
          </p:spPr>
          <p:txBody>
            <a:bodyPr vert="horz" wrap="square" lIns="91440" tIns="45720" rIns="91440" bIns="45720" numCol="1" anchor="t" anchorCtr="0" compatLnSpc="1">
              <a:prstTxWarp prst="textNoShape">
                <a:avLst/>
              </a:prstTxWarp>
            </a:bodyPr>
            <a:lstStyle/>
            <a:p>
              <a:endParaRPr lang="en-GB"/>
            </a:p>
          </p:txBody>
        </p:sp>
        <p:sp>
          <p:nvSpPr>
            <p:cNvPr id="4988" name="Freeform 2516">
              <a:extLst>
                <a:ext uri="{FF2B5EF4-FFF2-40B4-BE49-F238E27FC236}">
                  <a16:creationId xmlns:a16="http://schemas.microsoft.com/office/drawing/2014/main" id="{8B09E714-A849-A671-9B6C-69364E5DD71C}"/>
                </a:ext>
              </a:extLst>
            </p:cNvPr>
            <p:cNvSpPr>
              <a:spLocks/>
            </p:cNvSpPr>
            <p:nvPr/>
          </p:nvSpPr>
          <p:spPr bwMode="auto">
            <a:xfrm>
              <a:off x="5523271" y="2080281"/>
              <a:ext cx="16520" cy="13998"/>
            </a:xfrm>
            <a:custGeom>
              <a:avLst/>
              <a:gdLst>
                <a:gd name="T0" fmla="*/ 2 w 5"/>
                <a:gd name="T1" fmla="*/ 2 h 4"/>
                <a:gd name="T2" fmla="*/ 5 w 5"/>
                <a:gd name="T3" fmla="*/ 2 h 4"/>
                <a:gd name="T4" fmla="*/ 4 w 5"/>
                <a:gd name="T5" fmla="*/ 1 h 4"/>
                <a:gd name="T6" fmla="*/ 0 w 5"/>
                <a:gd name="T7" fmla="*/ 2 h 4"/>
                <a:gd name="T8" fmla="*/ 2 w 5"/>
                <a:gd name="T9" fmla="*/ 2 h 4"/>
              </a:gdLst>
              <a:ahLst/>
              <a:cxnLst>
                <a:cxn ang="0">
                  <a:pos x="T0" y="T1"/>
                </a:cxn>
                <a:cxn ang="0">
                  <a:pos x="T2" y="T3"/>
                </a:cxn>
                <a:cxn ang="0">
                  <a:pos x="T4" y="T5"/>
                </a:cxn>
                <a:cxn ang="0">
                  <a:pos x="T6" y="T7"/>
                </a:cxn>
                <a:cxn ang="0">
                  <a:pos x="T8" y="T9"/>
                </a:cxn>
              </a:cxnLst>
              <a:rect l="0" t="0" r="r" b="b"/>
              <a:pathLst>
                <a:path w="5" h="4">
                  <a:moveTo>
                    <a:pt x="2" y="2"/>
                  </a:moveTo>
                  <a:cubicBezTo>
                    <a:pt x="2" y="4"/>
                    <a:pt x="4" y="2"/>
                    <a:pt x="5" y="2"/>
                  </a:cubicBezTo>
                  <a:cubicBezTo>
                    <a:pt x="4" y="2"/>
                    <a:pt x="3" y="1"/>
                    <a:pt x="4" y="1"/>
                  </a:cubicBezTo>
                  <a:cubicBezTo>
                    <a:pt x="4" y="0"/>
                    <a:pt x="0" y="1"/>
                    <a:pt x="0" y="2"/>
                  </a:cubicBezTo>
                  <a:cubicBezTo>
                    <a:pt x="1" y="2"/>
                    <a:pt x="0" y="3"/>
                    <a:pt x="2" y="2"/>
                  </a:cubicBezTo>
                  <a:close/>
                </a:path>
              </a:pathLst>
            </a:custGeom>
            <a:solidFill>
              <a:schemeClr val="accent1"/>
            </a:solidFill>
            <a:ln w="3175">
              <a:noFill/>
            </a:ln>
          </p:spPr>
          <p:txBody>
            <a:bodyPr vert="horz" wrap="square" lIns="91440" tIns="45720" rIns="91440" bIns="45720" numCol="1" anchor="t" anchorCtr="0" compatLnSpc="1">
              <a:prstTxWarp prst="textNoShape">
                <a:avLst/>
              </a:prstTxWarp>
            </a:bodyPr>
            <a:lstStyle/>
            <a:p>
              <a:endParaRPr lang="en-GB"/>
            </a:p>
          </p:txBody>
        </p:sp>
        <p:sp>
          <p:nvSpPr>
            <p:cNvPr id="4989" name="Freeform 2517">
              <a:extLst>
                <a:ext uri="{FF2B5EF4-FFF2-40B4-BE49-F238E27FC236}">
                  <a16:creationId xmlns:a16="http://schemas.microsoft.com/office/drawing/2014/main" id="{E59BE6C0-925E-1C92-10B2-76C55F74752E}"/>
                </a:ext>
              </a:extLst>
            </p:cNvPr>
            <p:cNvSpPr>
              <a:spLocks/>
            </p:cNvSpPr>
            <p:nvPr/>
          </p:nvSpPr>
          <p:spPr bwMode="auto">
            <a:xfrm>
              <a:off x="5585677" y="2062284"/>
              <a:ext cx="9178" cy="4000"/>
            </a:xfrm>
            <a:custGeom>
              <a:avLst/>
              <a:gdLst>
                <a:gd name="T0" fmla="*/ 2 w 3"/>
                <a:gd name="T1" fmla="*/ 1 h 1"/>
                <a:gd name="T2" fmla="*/ 3 w 3"/>
                <a:gd name="T3" fmla="*/ 0 h 1"/>
                <a:gd name="T4" fmla="*/ 0 w 3"/>
                <a:gd name="T5" fmla="*/ 0 h 1"/>
                <a:gd name="T6" fmla="*/ 2 w 3"/>
                <a:gd name="T7" fmla="*/ 1 h 1"/>
              </a:gdLst>
              <a:ahLst/>
              <a:cxnLst>
                <a:cxn ang="0">
                  <a:pos x="T0" y="T1"/>
                </a:cxn>
                <a:cxn ang="0">
                  <a:pos x="T2" y="T3"/>
                </a:cxn>
                <a:cxn ang="0">
                  <a:pos x="T4" y="T5"/>
                </a:cxn>
                <a:cxn ang="0">
                  <a:pos x="T6" y="T7"/>
                </a:cxn>
              </a:cxnLst>
              <a:rect l="0" t="0" r="r" b="b"/>
              <a:pathLst>
                <a:path w="3" h="1">
                  <a:moveTo>
                    <a:pt x="2" y="1"/>
                  </a:moveTo>
                  <a:cubicBezTo>
                    <a:pt x="2" y="1"/>
                    <a:pt x="3" y="0"/>
                    <a:pt x="3" y="0"/>
                  </a:cubicBezTo>
                  <a:cubicBezTo>
                    <a:pt x="2" y="0"/>
                    <a:pt x="1" y="0"/>
                    <a:pt x="0" y="0"/>
                  </a:cubicBezTo>
                  <a:cubicBezTo>
                    <a:pt x="0" y="0"/>
                    <a:pt x="2" y="0"/>
                    <a:pt x="2" y="1"/>
                  </a:cubicBezTo>
                  <a:close/>
                </a:path>
              </a:pathLst>
            </a:custGeom>
            <a:solidFill>
              <a:schemeClr val="accent1"/>
            </a:solidFill>
            <a:ln w="3175">
              <a:noFill/>
            </a:ln>
          </p:spPr>
          <p:txBody>
            <a:bodyPr vert="horz" wrap="square" lIns="91440" tIns="45720" rIns="91440" bIns="45720" numCol="1" anchor="t" anchorCtr="0" compatLnSpc="1">
              <a:prstTxWarp prst="textNoShape">
                <a:avLst/>
              </a:prstTxWarp>
            </a:bodyPr>
            <a:lstStyle/>
            <a:p>
              <a:endParaRPr lang="en-GB"/>
            </a:p>
          </p:txBody>
        </p:sp>
        <p:sp>
          <p:nvSpPr>
            <p:cNvPr id="4990" name="Freeform 2518">
              <a:extLst>
                <a:ext uri="{FF2B5EF4-FFF2-40B4-BE49-F238E27FC236}">
                  <a16:creationId xmlns:a16="http://schemas.microsoft.com/office/drawing/2014/main" id="{D3EC40B2-F7CF-0CDC-CC35-83A98929C07F}"/>
                </a:ext>
              </a:extLst>
            </p:cNvPr>
            <p:cNvSpPr>
              <a:spLocks/>
            </p:cNvSpPr>
            <p:nvPr/>
          </p:nvSpPr>
          <p:spPr bwMode="auto">
            <a:xfrm>
              <a:off x="5565486" y="2062284"/>
              <a:ext cx="3671" cy="4000"/>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0"/>
                    <a:pt x="0" y="1"/>
                  </a:cubicBezTo>
                  <a:cubicBezTo>
                    <a:pt x="0" y="1"/>
                    <a:pt x="1" y="0"/>
                    <a:pt x="0" y="0"/>
                  </a:cubicBezTo>
                  <a:close/>
                </a:path>
              </a:pathLst>
            </a:custGeom>
            <a:solidFill>
              <a:schemeClr val="accent1"/>
            </a:solidFill>
            <a:ln w="3175">
              <a:noFill/>
            </a:ln>
          </p:spPr>
          <p:txBody>
            <a:bodyPr vert="horz" wrap="square" lIns="91440" tIns="45720" rIns="91440" bIns="45720" numCol="1" anchor="t" anchorCtr="0" compatLnSpc="1">
              <a:prstTxWarp prst="textNoShape">
                <a:avLst/>
              </a:prstTxWarp>
            </a:bodyPr>
            <a:lstStyle/>
            <a:p>
              <a:endParaRPr lang="en-GB"/>
            </a:p>
          </p:txBody>
        </p:sp>
        <p:sp>
          <p:nvSpPr>
            <p:cNvPr id="4991" name="Freeform 2519">
              <a:extLst>
                <a:ext uri="{FF2B5EF4-FFF2-40B4-BE49-F238E27FC236}">
                  <a16:creationId xmlns:a16="http://schemas.microsoft.com/office/drawing/2014/main" id="{1345E891-D23F-8CC3-D03A-63925A84F9C5}"/>
                </a:ext>
              </a:extLst>
            </p:cNvPr>
            <p:cNvSpPr>
              <a:spLocks/>
            </p:cNvSpPr>
            <p:nvPr/>
          </p:nvSpPr>
          <p:spPr bwMode="auto">
            <a:xfrm>
              <a:off x="5578335" y="2072282"/>
              <a:ext cx="367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0" y="0"/>
                    <a:pt x="0" y="0"/>
                    <a:pt x="1" y="0"/>
                  </a:cubicBezTo>
                  <a:close/>
                </a:path>
              </a:pathLst>
            </a:custGeom>
            <a:solidFill>
              <a:schemeClr val="accent1"/>
            </a:solidFill>
            <a:ln w="3175">
              <a:noFill/>
            </a:ln>
          </p:spPr>
          <p:txBody>
            <a:bodyPr vert="horz" wrap="square" lIns="91440" tIns="45720" rIns="91440" bIns="45720" numCol="1" anchor="t" anchorCtr="0" compatLnSpc="1">
              <a:prstTxWarp prst="textNoShape">
                <a:avLst/>
              </a:prstTxWarp>
            </a:bodyPr>
            <a:lstStyle/>
            <a:p>
              <a:endParaRPr lang="en-GB"/>
            </a:p>
          </p:txBody>
        </p:sp>
        <p:sp>
          <p:nvSpPr>
            <p:cNvPr id="4992" name="Freeform 2520">
              <a:extLst>
                <a:ext uri="{FF2B5EF4-FFF2-40B4-BE49-F238E27FC236}">
                  <a16:creationId xmlns:a16="http://schemas.microsoft.com/office/drawing/2014/main" id="{EFE6B52E-18CF-3AF2-95A2-032FCF9BE472}"/>
                </a:ext>
              </a:extLst>
            </p:cNvPr>
            <p:cNvSpPr>
              <a:spLocks/>
            </p:cNvSpPr>
            <p:nvPr/>
          </p:nvSpPr>
          <p:spPr bwMode="auto">
            <a:xfrm>
              <a:off x="5778399" y="2090281"/>
              <a:ext cx="16520" cy="13998"/>
            </a:xfrm>
            <a:custGeom>
              <a:avLst/>
              <a:gdLst>
                <a:gd name="T0" fmla="*/ 3 w 5"/>
                <a:gd name="T1" fmla="*/ 3 h 4"/>
                <a:gd name="T2" fmla="*/ 4 w 5"/>
                <a:gd name="T3" fmla="*/ 2 h 4"/>
                <a:gd name="T4" fmla="*/ 1 w 5"/>
                <a:gd name="T5" fmla="*/ 0 h 4"/>
                <a:gd name="T6" fmla="*/ 0 w 5"/>
                <a:gd name="T7" fmla="*/ 2 h 4"/>
                <a:gd name="T8" fmla="*/ 1 w 5"/>
                <a:gd name="T9" fmla="*/ 3 h 4"/>
                <a:gd name="T10" fmla="*/ 3 w 5"/>
                <a:gd name="T11" fmla="*/ 3 h 4"/>
              </a:gdLst>
              <a:ahLst/>
              <a:cxnLst>
                <a:cxn ang="0">
                  <a:pos x="T0" y="T1"/>
                </a:cxn>
                <a:cxn ang="0">
                  <a:pos x="T2" y="T3"/>
                </a:cxn>
                <a:cxn ang="0">
                  <a:pos x="T4" y="T5"/>
                </a:cxn>
                <a:cxn ang="0">
                  <a:pos x="T6" y="T7"/>
                </a:cxn>
                <a:cxn ang="0">
                  <a:pos x="T8" y="T9"/>
                </a:cxn>
                <a:cxn ang="0">
                  <a:pos x="T10" y="T11"/>
                </a:cxn>
              </a:cxnLst>
              <a:rect l="0" t="0" r="r" b="b"/>
              <a:pathLst>
                <a:path w="5" h="4">
                  <a:moveTo>
                    <a:pt x="3" y="3"/>
                  </a:moveTo>
                  <a:cubicBezTo>
                    <a:pt x="5" y="3"/>
                    <a:pt x="5" y="2"/>
                    <a:pt x="4" y="2"/>
                  </a:cubicBezTo>
                  <a:cubicBezTo>
                    <a:pt x="3" y="2"/>
                    <a:pt x="2" y="1"/>
                    <a:pt x="1" y="0"/>
                  </a:cubicBezTo>
                  <a:cubicBezTo>
                    <a:pt x="1" y="1"/>
                    <a:pt x="0" y="1"/>
                    <a:pt x="0" y="2"/>
                  </a:cubicBezTo>
                  <a:cubicBezTo>
                    <a:pt x="0" y="2"/>
                    <a:pt x="0" y="2"/>
                    <a:pt x="1" y="3"/>
                  </a:cubicBezTo>
                  <a:cubicBezTo>
                    <a:pt x="1" y="3"/>
                    <a:pt x="2" y="4"/>
                    <a:pt x="3" y="3"/>
                  </a:cubicBezTo>
                  <a:close/>
                </a:path>
              </a:pathLst>
            </a:custGeom>
            <a:solidFill>
              <a:schemeClr val="accent1"/>
            </a:solidFill>
            <a:ln w="3175">
              <a:noFill/>
            </a:ln>
          </p:spPr>
          <p:txBody>
            <a:bodyPr vert="horz" wrap="square" lIns="91440" tIns="45720" rIns="91440" bIns="45720" numCol="1" anchor="t" anchorCtr="0" compatLnSpc="1">
              <a:prstTxWarp prst="textNoShape">
                <a:avLst/>
              </a:prstTxWarp>
            </a:bodyPr>
            <a:lstStyle/>
            <a:p>
              <a:endParaRPr lang="en-GB"/>
            </a:p>
          </p:txBody>
        </p:sp>
        <p:sp>
          <p:nvSpPr>
            <p:cNvPr id="4993" name="Freeform 2521">
              <a:extLst>
                <a:ext uri="{FF2B5EF4-FFF2-40B4-BE49-F238E27FC236}">
                  <a16:creationId xmlns:a16="http://schemas.microsoft.com/office/drawing/2014/main" id="{A373C98D-97C4-E451-AA02-E0C0A1080942}"/>
                </a:ext>
              </a:extLst>
            </p:cNvPr>
            <p:cNvSpPr>
              <a:spLocks/>
            </p:cNvSpPr>
            <p:nvPr/>
          </p:nvSpPr>
          <p:spPr bwMode="auto">
            <a:xfrm>
              <a:off x="6009666" y="2094280"/>
              <a:ext cx="11013" cy="4000"/>
            </a:xfrm>
            <a:custGeom>
              <a:avLst/>
              <a:gdLst>
                <a:gd name="T0" fmla="*/ 3 w 3"/>
                <a:gd name="T1" fmla="*/ 1 h 1"/>
                <a:gd name="T2" fmla="*/ 2 w 3"/>
                <a:gd name="T3" fmla="*/ 1 h 1"/>
                <a:gd name="T4" fmla="*/ 0 w 3"/>
                <a:gd name="T5" fmla="*/ 0 h 1"/>
                <a:gd name="T6" fmla="*/ 3 w 3"/>
                <a:gd name="T7" fmla="*/ 1 h 1"/>
              </a:gdLst>
              <a:ahLst/>
              <a:cxnLst>
                <a:cxn ang="0">
                  <a:pos x="T0" y="T1"/>
                </a:cxn>
                <a:cxn ang="0">
                  <a:pos x="T2" y="T3"/>
                </a:cxn>
                <a:cxn ang="0">
                  <a:pos x="T4" y="T5"/>
                </a:cxn>
                <a:cxn ang="0">
                  <a:pos x="T6" y="T7"/>
                </a:cxn>
              </a:cxnLst>
              <a:rect l="0" t="0" r="r" b="b"/>
              <a:pathLst>
                <a:path w="3" h="1">
                  <a:moveTo>
                    <a:pt x="3" y="1"/>
                  </a:moveTo>
                  <a:cubicBezTo>
                    <a:pt x="2" y="1"/>
                    <a:pt x="2" y="1"/>
                    <a:pt x="2" y="1"/>
                  </a:cubicBezTo>
                  <a:cubicBezTo>
                    <a:pt x="2" y="0"/>
                    <a:pt x="1" y="0"/>
                    <a:pt x="0" y="0"/>
                  </a:cubicBezTo>
                  <a:cubicBezTo>
                    <a:pt x="0" y="1"/>
                    <a:pt x="3" y="1"/>
                    <a:pt x="3" y="1"/>
                  </a:cubicBezTo>
                  <a:close/>
                </a:path>
              </a:pathLst>
            </a:custGeom>
            <a:solidFill>
              <a:schemeClr val="bg1">
                <a:lumMod val="75000"/>
              </a:schemeClr>
            </a:solidFill>
            <a:ln w="3175">
              <a:noFill/>
            </a:ln>
          </p:spPr>
          <p:txBody>
            <a:bodyPr vert="horz" wrap="square" lIns="91440" tIns="45720" rIns="91440" bIns="45720" numCol="1" anchor="t" anchorCtr="0" compatLnSpc="1">
              <a:prstTxWarp prst="textNoShape">
                <a:avLst/>
              </a:prstTxWarp>
            </a:bodyPr>
            <a:lstStyle/>
            <a:p>
              <a:endParaRPr lang="en-GB"/>
            </a:p>
          </p:txBody>
        </p:sp>
        <p:sp>
          <p:nvSpPr>
            <p:cNvPr id="4994" name="Freeform 2522">
              <a:extLst>
                <a:ext uri="{FF2B5EF4-FFF2-40B4-BE49-F238E27FC236}">
                  <a16:creationId xmlns:a16="http://schemas.microsoft.com/office/drawing/2014/main" id="{5EDCB200-4968-7A13-D821-B9503C99E931}"/>
                </a:ext>
              </a:extLst>
            </p:cNvPr>
            <p:cNvSpPr>
              <a:spLocks/>
            </p:cNvSpPr>
            <p:nvPr/>
          </p:nvSpPr>
          <p:spPr bwMode="auto">
            <a:xfrm>
              <a:off x="5782070" y="2170273"/>
              <a:ext cx="51393" cy="13998"/>
            </a:xfrm>
            <a:custGeom>
              <a:avLst/>
              <a:gdLst>
                <a:gd name="T0" fmla="*/ 0 w 16"/>
                <a:gd name="T1" fmla="*/ 3 h 4"/>
                <a:gd name="T2" fmla="*/ 2 w 16"/>
                <a:gd name="T3" fmla="*/ 4 h 4"/>
                <a:gd name="T4" fmla="*/ 6 w 16"/>
                <a:gd name="T5" fmla="*/ 2 h 4"/>
                <a:gd name="T6" fmla="*/ 12 w 16"/>
                <a:gd name="T7" fmla="*/ 3 h 4"/>
                <a:gd name="T8" fmla="*/ 12 w 16"/>
                <a:gd name="T9" fmla="*/ 2 h 4"/>
                <a:gd name="T10" fmla="*/ 4 w 16"/>
                <a:gd name="T11" fmla="*/ 1 h 4"/>
                <a:gd name="T12" fmla="*/ 2 w 16"/>
                <a:gd name="T13" fmla="*/ 2 h 4"/>
                <a:gd name="T14" fmla="*/ 0 w 16"/>
                <a:gd name="T15" fmla="*/ 3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4">
                  <a:moveTo>
                    <a:pt x="0" y="3"/>
                  </a:moveTo>
                  <a:cubicBezTo>
                    <a:pt x="0" y="3"/>
                    <a:pt x="1" y="3"/>
                    <a:pt x="2" y="4"/>
                  </a:cubicBezTo>
                  <a:cubicBezTo>
                    <a:pt x="2" y="2"/>
                    <a:pt x="6" y="3"/>
                    <a:pt x="6" y="2"/>
                  </a:cubicBezTo>
                  <a:cubicBezTo>
                    <a:pt x="7" y="1"/>
                    <a:pt x="11" y="3"/>
                    <a:pt x="12" y="3"/>
                  </a:cubicBezTo>
                  <a:cubicBezTo>
                    <a:pt x="13" y="2"/>
                    <a:pt x="16" y="2"/>
                    <a:pt x="12" y="2"/>
                  </a:cubicBezTo>
                  <a:cubicBezTo>
                    <a:pt x="9" y="3"/>
                    <a:pt x="9" y="0"/>
                    <a:pt x="4" y="1"/>
                  </a:cubicBezTo>
                  <a:cubicBezTo>
                    <a:pt x="4" y="2"/>
                    <a:pt x="4" y="2"/>
                    <a:pt x="2" y="2"/>
                  </a:cubicBezTo>
                  <a:cubicBezTo>
                    <a:pt x="2" y="2"/>
                    <a:pt x="0" y="3"/>
                    <a:pt x="0" y="3"/>
                  </a:cubicBezTo>
                  <a:close/>
                </a:path>
              </a:pathLst>
            </a:custGeom>
            <a:solidFill>
              <a:schemeClr val="accent1"/>
            </a:solidFill>
            <a:ln w="3175">
              <a:noFill/>
            </a:ln>
          </p:spPr>
          <p:txBody>
            <a:bodyPr vert="horz" wrap="square" lIns="91440" tIns="45720" rIns="91440" bIns="45720" numCol="1" anchor="t" anchorCtr="0" compatLnSpc="1">
              <a:prstTxWarp prst="textNoShape">
                <a:avLst/>
              </a:prstTxWarp>
            </a:bodyPr>
            <a:lstStyle/>
            <a:p>
              <a:endParaRPr lang="en-GB"/>
            </a:p>
          </p:txBody>
        </p:sp>
        <p:sp>
          <p:nvSpPr>
            <p:cNvPr id="4995" name="Freeform 2523">
              <a:extLst>
                <a:ext uri="{FF2B5EF4-FFF2-40B4-BE49-F238E27FC236}">
                  <a16:creationId xmlns:a16="http://schemas.microsoft.com/office/drawing/2014/main" id="{163BE6C0-6CCE-DB2D-CE33-7D03A32D7825}"/>
                </a:ext>
              </a:extLst>
            </p:cNvPr>
            <p:cNvSpPr>
              <a:spLocks/>
            </p:cNvSpPr>
            <p:nvPr/>
          </p:nvSpPr>
          <p:spPr bwMode="auto">
            <a:xfrm>
              <a:off x="5837134" y="2170273"/>
              <a:ext cx="7342" cy="4000"/>
            </a:xfrm>
            <a:custGeom>
              <a:avLst/>
              <a:gdLst>
                <a:gd name="T0" fmla="*/ 1 w 2"/>
                <a:gd name="T1" fmla="*/ 1 h 1"/>
                <a:gd name="T2" fmla="*/ 2 w 2"/>
                <a:gd name="T3" fmla="*/ 0 h 1"/>
                <a:gd name="T4" fmla="*/ 0 w 2"/>
                <a:gd name="T5" fmla="*/ 0 h 1"/>
                <a:gd name="T6" fmla="*/ 1 w 2"/>
                <a:gd name="T7" fmla="*/ 1 h 1"/>
              </a:gdLst>
              <a:ahLst/>
              <a:cxnLst>
                <a:cxn ang="0">
                  <a:pos x="T0" y="T1"/>
                </a:cxn>
                <a:cxn ang="0">
                  <a:pos x="T2" y="T3"/>
                </a:cxn>
                <a:cxn ang="0">
                  <a:pos x="T4" y="T5"/>
                </a:cxn>
                <a:cxn ang="0">
                  <a:pos x="T6" y="T7"/>
                </a:cxn>
              </a:cxnLst>
              <a:rect l="0" t="0" r="r" b="b"/>
              <a:pathLst>
                <a:path w="2" h="1">
                  <a:moveTo>
                    <a:pt x="1" y="1"/>
                  </a:moveTo>
                  <a:cubicBezTo>
                    <a:pt x="2" y="1"/>
                    <a:pt x="2" y="0"/>
                    <a:pt x="2" y="0"/>
                  </a:cubicBezTo>
                  <a:cubicBezTo>
                    <a:pt x="2" y="0"/>
                    <a:pt x="1" y="0"/>
                    <a:pt x="0" y="0"/>
                  </a:cubicBezTo>
                  <a:cubicBezTo>
                    <a:pt x="1" y="0"/>
                    <a:pt x="1" y="0"/>
                    <a:pt x="1" y="1"/>
                  </a:cubicBezTo>
                  <a:close/>
                </a:path>
              </a:pathLst>
            </a:custGeom>
            <a:solidFill>
              <a:schemeClr val="accent1"/>
            </a:solidFill>
            <a:ln w="3175">
              <a:noFill/>
            </a:ln>
          </p:spPr>
          <p:txBody>
            <a:bodyPr vert="horz" wrap="square" lIns="91440" tIns="45720" rIns="91440" bIns="45720" numCol="1" anchor="t" anchorCtr="0" compatLnSpc="1">
              <a:prstTxWarp prst="textNoShape">
                <a:avLst/>
              </a:prstTxWarp>
            </a:bodyPr>
            <a:lstStyle/>
            <a:p>
              <a:endParaRPr lang="en-GB"/>
            </a:p>
          </p:txBody>
        </p:sp>
        <p:sp>
          <p:nvSpPr>
            <p:cNvPr id="4996" name="Freeform 2524">
              <a:extLst>
                <a:ext uri="{FF2B5EF4-FFF2-40B4-BE49-F238E27FC236}">
                  <a16:creationId xmlns:a16="http://schemas.microsoft.com/office/drawing/2014/main" id="{BDC519A3-258A-198E-ACB8-ED0E18B825A1}"/>
                </a:ext>
              </a:extLst>
            </p:cNvPr>
            <p:cNvSpPr>
              <a:spLocks/>
            </p:cNvSpPr>
            <p:nvPr/>
          </p:nvSpPr>
          <p:spPr bwMode="auto">
            <a:xfrm>
              <a:off x="5864666" y="2080281"/>
              <a:ext cx="66076" cy="23998"/>
            </a:xfrm>
            <a:custGeom>
              <a:avLst/>
              <a:gdLst>
                <a:gd name="T0" fmla="*/ 11 w 20"/>
                <a:gd name="T1" fmla="*/ 6 h 7"/>
                <a:gd name="T2" fmla="*/ 13 w 20"/>
                <a:gd name="T3" fmla="*/ 5 h 7"/>
                <a:gd name="T4" fmla="*/ 18 w 20"/>
                <a:gd name="T5" fmla="*/ 5 h 7"/>
                <a:gd name="T6" fmla="*/ 18 w 20"/>
                <a:gd name="T7" fmla="*/ 3 h 7"/>
                <a:gd name="T8" fmla="*/ 9 w 20"/>
                <a:gd name="T9" fmla="*/ 2 h 7"/>
                <a:gd name="T10" fmla="*/ 4 w 20"/>
                <a:gd name="T11" fmla="*/ 6 h 7"/>
                <a:gd name="T12" fmla="*/ 11 w 20"/>
                <a:gd name="T13" fmla="*/ 6 h 7"/>
              </a:gdLst>
              <a:ahLst/>
              <a:cxnLst>
                <a:cxn ang="0">
                  <a:pos x="T0" y="T1"/>
                </a:cxn>
                <a:cxn ang="0">
                  <a:pos x="T2" y="T3"/>
                </a:cxn>
                <a:cxn ang="0">
                  <a:pos x="T4" y="T5"/>
                </a:cxn>
                <a:cxn ang="0">
                  <a:pos x="T6" y="T7"/>
                </a:cxn>
                <a:cxn ang="0">
                  <a:pos x="T8" y="T9"/>
                </a:cxn>
                <a:cxn ang="0">
                  <a:pos x="T10" y="T11"/>
                </a:cxn>
                <a:cxn ang="0">
                  <a:pos x="T12" y="T13"/>
                </a:cxn>
              </a:cxnLst>
              <a:rect l="0" t="0" r="r" b="b"/>
              <a:pathLst>
                <a:path w="20" h="7">
                  <a:moveTo>
                    <a:pt x="11" y="6"/>
                  </a:moveTo>
                  <a:cubicBezTo>
                    <a:pt x="11" y="6"/>
                    <a:pt x="13" y="5"/>
                    <a:pt x="13" y="5"/>
                  </a:cubicBezTo>
                  <a:cubicBezTo>
                    <a:pt x="15" y="5"/>
                    <a:pt x="16" y="5"/>
                    <a:pt x="18" y="5"/>
                  </a:cubicBezTo>
                  <a:cubicBezTo>
                    <a:pt x="20" y="5"/>
                    <a:pt x="20" y="3"/>
                    <a:pt x="18" y="3"/>
                  </a:cubicBezTo>
                  <a:cubicBezTo>
                    <a:pt x="18" y="0"/>
                    <a:pt x="11" y="2"/>
                    <a:pt x="9" y="2"/>
                  </a:cubicBezTo>
                  <a:cubicBezTo>
                    <a:pt x="9" y="4"/>
                    <a:pt x="0" y="5"/>
                    <a:pt x="4" y="6"/>
                  </a:cubicBezTo>
                  <a:cubicBezTo>
                    <a:pt x="6" y="7"/>
                    <a:pt x="9" y="5"/>
                    <a:pt x="11" y="6"/>
                  </a:cubicBezTo>
                  <a:close/>
                </a:path>
              </a:pathLst>
            </a:custGeom>
            <a:solidFill>
              <a:schemeClr val="accent1"/>
            </a:solidFill>
            <a:ln w="3175">
              <a:noFill/>
            </a:ln>
          </p:spPr>
          <p:txBody>
            <a:bodyPr vert="horz" wrap="square" lIns="91440" tIns="45720" rIns="91440" bIns="45720" numCol="1" anchor="t" anchorCtr="0" compatLnSpc="1">
              <a:prstTxWarp prst="textNoShape">
                <a:avLst/>
              </a:prstTxWarp>
            </a:bodyPr>
            <a:lstStyle/>
            <a:p>
              <a:endParaRPr lang="en-GB"/>
            </a:p>
          </p:txBody>
        </p:sp>
        <p:sp>
          <p:nvSpPr>
            <p:cNvPr id="4997" name="Freeform 2525">
              <a:extLst>
                <a:ext uri="{FF2B5EF4-FFF2-40B4-BE49-F238E27FC236}">
                  <a16:creationId xmlns:a16="http://schemas.microsoft.com/office/drawing/2014/main" id="{E6BB2B6B-7F4A-0B84-F9C9-CF1D0565AA89}"/>
                </a:ext>
              </a:extLst>
            </p:cNvPr>
            <p:cNvSpPr>
              <a:spLocks noEditPoints="1"/>
            </p:cNvSpPr>
            <p:nvPr/>
          </p:nvSpPr>
          <p:spPr bwMode="auto">
            <a:xfrm>
              <a:off x="5512258" y="2068282"/>
              <a:ext cx="251458" cy="91991"/>
            </a:xfrm>
            <a:custGeom>
              <a:avLst/>
              <a:gdLst>
                <a:gd name="T0" fmla="*/ 4 w 76"/>
                <a:gd name="T1" fmla="*/ 10 h 25"/>
                <a:gd name="T2" fmla="*/ 5 w 76"/>
                <a:gd name="T3" fmla="*/ 10 h 25"/>
                <a:gd name="T4" fmla="*/ 7 w 76"/>
                <a:gd name="T5" fmla="*/ 11 h 25"/>
                <a:gd name="T6" fmla="*/ 7 w 76"/>
                <a:gd name="T7" fmla="*/ 11 h 25"/>
                <a:gd name="T8" fmla="*/ 3 w 76"/>
                <a:gd name="T9" fmla="*/ 11 h 25"/>
                <a:gd name="T10" fmla="*/ 8 w 76"/>
                <a:gd name="T11" fmla="*/ 16 h 25"/>
                <a:gd name="T12" fmla="*/ 19 w 76"/>
                <a:gd name="T13" fmla="*/ 15 h 25"/>
                <a:gd name="T14" fmla="*/ 31 w 76"/>
                <a:gd name="T15" fmla="*/ 14 h 25"/>
                <a:gd name="T16" fmla="*/ 22 w 76"/>
                <a:gd name="T17" fmla="*/ 17 h 25"/>
                <a:gd name="T18" fmla="*/ 27 w 76"/>
                <a:gd name="T19" fmla="*/ 19 h 25"/>
                <a:gd name="T20" fmla="*/ 20 w 76"/>
                <a:gd name="T21" fmla="*/ 18 h 25"/>
                <a:gd name="T22" fmla="*/ 15 w 76"/>
                <a:gd name="T23" fmla="*/ 18 h 25"/>
                <a:gd name="T24" fmla="*/ 23 w 76"/>
                <a:gd name="T25" fmla="*/ 21 h 25"/>
                <a:gd name="T26" fmla="*/ 31 w 76"/>
                <a:gd name="T27" fmla="*/ 22 h 25"/>
                <a:gd name="T28" fmla="*/ 39 w 76"/>
                <a:gd name="T29" fmla="*/ 22 h 25"/>
                <a:gd name="T30" fmla="*/ 56 w 76"/>
                <a:gd name="T31" fmla="*/ 22 h 25"/>
                <a:gd name="T32" fmla="*/ 64 w 76"/>
                <a:gd name="T33" fmla="*/ 21 h 25"/>
                <a:gd name="T34" fmla="*/ 65 w 76"/>
                <a:gd name="T35" fmla="*/ 17 h 25"/>
                <a:gd name="T36" fmla="*/ 74 w 76"/>
                <a:gd name="T37" fmla="*/ 13 h 25"/>
                <a:gd name="T38" fmla="*/ 74 w 76"/>
                <a:gd name="T39" fmla="*/ 9 h 25"/>
                <a:gd name="T40" fmla="*/ 66 w 76"/>
                <a:gd name="T41" fmla="*/ 8 h 25"/>
                <a:gd name="T42" fmla="*/ 64 w 76"/>
                <a:gd name="T43" fmla="*/ 8 h 25"/>
                <a:gd name="T44" fmla="*/ 62 w 76"/>
                <a:gd name="T45" fmla="*/ 7 h 25"/>
                <a:gd name="T46" fmla="*/ 61 w 76"/>
                <a:gd name="T47" fmla="*/ 5 h 25"/>
                <a:gd name="T48" fmla="*/ 56 w 76"/>
                <a:gd name="T49" fmla="*/ 4 h 25"/>
                <a:gd name="T50" fmla="*/ 55 w 76"/>
                <a:gd name="T51" fmla="*/ 5 h 25"/>
                <a:gd name="T52" fmla="*/ 53 w 76"/>
                <a:gd name="T53" fmla="*/ 4 h 25"/>
                <a:gd name="T54" fmla="*/ 52 w 76"/>
                <a:gd name="T55" fmla="*/ 6 h 25"/>
                <a:gd name="T56" fmla="*/ 49 w 76"/>
                <a:gd name="T57" fmla="*/ 6 h 25"/>
                <a:gd name="T58" fmla="*/ 48 w 76"/>
                <a:gd name="T59" fmla="*/ 6 h 25"/>
                <a:gd name="T60" fmla="*/ 46 w 76"/>
                <a:gd name="T61" fmla="*/ 8 h 25"/>
                <a:gd name="T62" fmla="*/ 45 w 76"/>
                <a:gd name="T63" fmla="*/ 8 h 25"/>
                <a:gd name="T64" fmla="*/ 43 w 76"/>
                <a:gd name="T65" fmla="*/ 8 h 25"/>
                <a:gd name="T66" fmla="*/ 44 w 76"/>
                <a:gd name="T67" fmla="*/ 4 h 25"/>
                <a:gd name="T68" fmla="*/ 42 w 76"/>
                <a:gd name="T69" fmla="*/ 2 h 25"/>
                <a:gd name="T70" fmla="*/ 40 w 76"/>
                <a:gd name="T71" fmla="*/ 4 h 25"/>
                <a:gd name="T72" fmla="*/ 37 w 76"/>
                <a:gd name="T73" fmla="*/ 4 h 25"/>
                <a:gd name="T74" fmla="*/ 38 w 76"/>
                <a:gd name="T75" fmla="*/ 6 h 25"/>
                <a:gd name="T76" fmla="*/ 36 w 76"/>
                <a:gd name="T77" fmla="*/ 9 h 25"/>
                <a:gd name="T78" fmla="*/ 35 w 76"/>
                <a:gd name="T79" fmla="*/ 9 h 25"/>
                <a:gd name="T80" fmla="*/ 31 w 76"/>
                <a:gd name="T81" fmla="*/ 8 h 25"/>
                <a:gd name="T82" fmla="*/ 31 w 76"/>
                <a:gd name="T83" fmla="*/ 6 h 25"/>
                <a:gd name="T84" fmla="*/ 29 w 76"/>
                <a:gd name="T85" fmla="*/ 6 h 25"/>
                <a:gd name="T86" fmla="*/ 27 w 76"/>
                <a:gd name="T87" fmla="*/ 6 h 25"/>
                <a:gd name="T88" fmla="*/ 25 w 76"/>
                <a:gd name="T89" fmla="*/ 5 h 25"/>
                <a:gd name="T90" fmla="*/ 21 w 76"/>
                <a:gd name="T91" fmla="*/ 3 h 25"/>
                <a:gd name="T92" fmla="*/ 17 w 76"/>
                <a:gd name="T93" fmla="*/ 0 h 25"/>
                <a:gd name="T94" fmla="*/ 14 w 76"/>
                <a:gd name="T95" fmla="*/ 2 h 25"/>
                <a:gd name="T96" fmla="*/ 16 w 76"/>
                <a:gd name="T97" fmla="*/ 3 h 25"/>
                <a:gd name="T98" fmla="*/ 10 w 76"/>
                <a:gd name="T99" fmla="*/ 4 h 25"/>
                <a:gd name="T100" fmla="*/ 14 w 76"/>
                <a:gd name="T101" fmla="*/ 7 h 25"/>
                <a:gd name="T102" fmla="*/ 8 w 76"/>
                <a:gd name="T103" fmla="*/ 7 h 25"/>
                <a:gd name="T104" fmla="*/ 4 w 76"/>
                <a:gd name="T105" fmla="*/ 9 h 25"/>
                <a:gd name="T106" fmla="*/ 52 w 76"/>
                <a:gd name="T107" fmla="*/ 5 h 25"/>
                <a:gd name="T108" fmla="*/ 52 w 76"/>
                <a:gd name="T109" fmla="*/ 5 h 25"/>
                <a:gd name="T110" fmla="*/ 8 w 76"/>
                <a:gd name="T111" fmla="*/ 1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6" h="25">
                  <a:moveTo>
                    <a:pt x="3" y="9"/>
                  </a:moveTo>
                  <a:cubicBezTo>
                    <a:pt x="3" y="9"/>
                    <a:pt x="4" y="10"/>
                    <a:pt x="4" y="10"/>
                  </a:cubicBezTo>
                  <a:cubicBezTo>
                    <a:pt x="4" y="10"/>
                    <a:pt x="4" y="9"/>
                    <a:pt x="4" y="9"/>
                  </a:cubicBezTo>
                  <a:cubicBezTo>
                    <a:pt x="4" y="10"/>
                    <a:pt x="4" y="10"/>
                    <a:pt x="5" y="10"/>
                  </a:cubicBezTo>
                  <a:cubicBezTo>
                    <a:pt x="6" y="10"/>
                    <a:pt x="7" y="10"/>
                    <a:pt x="8" y="10"/>
                  </a:cubicBezTo>
                  <a:cubicBezTo>
                    <a:pt x="9" y="10"/>
                    <a:pt x="7" y="11"/>
                    <a:pt x="7" y="11"/>
                  </a:cubicBezTo>
                  <a:cubicBezTo>
                    <a:pt x="7" y="11"/>
                    <a:pt x="7" y="11"/>
                    <a:pt x="7" y="11"/>
                  </a:cubicBezTo>
                  <a:cubicBezTo>
                    <a:pt x="8" y="11"/>
                    <a:pt x="7" y="11"/>
                    <a:pt x="7" y="11"/>
                  </a:cubicBezTo>
                  <a:cubicBezTo>
                    <a:pt x="7" y="12"/>
                    <a:pt x="1" y="11"/>
                    <a:pt x="5" y="11"/>
                  </a:cubicBezTo>
                  <a:cubicBezTo>
                    <a:pt x="5" y="10"/>
                    <a:pt x="3" y="11"/>
                    <a:pt x="3" y="11"/>
                  </a:cubicBezTo>
                  <a:cubicBezTo>
                    <a:pt x="3" y="11"/>
                    <a:pt x="5" y="13"/>
                    <a:pt x="5" y="14"/>
                  </a:cubicBezTo>
                  <a:cubicBezTo>
                    <a:pt x="6" y="14"/>
                    <a:pt x="9" y="15"/>
                    <a:pt x="8" y="16"/>
                  </a:cubicBezTo>
                  <a:cubicBezTo>
                    <a:pt x="10" y="16"/>
                    <a:pt x="11" y="15"/>
                    <a:pt x="13" y="15"/>
                  </a:cubicBezTo>
                  <a:cubicBezTo>
                    <a:pt x="14" y="16"/>
                    <a:pt x="18" y="15"/>
                    <a:pt x="19" y="15"/>
                  </a:cubicBezTo>
                  <a:cubicBezTo>
                    <a:pt x="20" y="15"/>
                    <a:pt x="23" y="14"/>
                    <a:pt x="24" y="14"/>
                  </a:cubicBezTo>
                  <a:cubicBezTo>
                    <a:pt x="26" y="15"/>
                    <a:pt x="28" y="14"/>
                    <a:pt x="31" y="14"/>
                  </a:cubicBezTo>
                  <a:cubicBezTo>
                    <a:pt x="31" y="15"/>
                    <a:pt x="30" y="15"/>
                    <a:pt x="30" y="16"/>
                  </a:cubicBezTo>
                  <a:cubicBezTo>
                    <a:pt x="28" y="16"/>
                    <a:pt x="20" y="16"/>
                    <a:pt x="22" y="17"/>
                  </a:cubicBezTo>
                  <a:cubicBezTo>
                    <a:pt x="23" y="18"/>
                    <a:pt x="24" y="17"/>
                    <a:pt x="25" y="18"/>
                  </a:cubicBezTo>
                  <a:cubicBezTo>
                    <a:pt x="26" y="18"/>
                    <a:pt x="27" y="18"/>
                    <a:pt x="27" y="19"/>
                  </a:cubicBezTo>
                  <a:cubicBezTo>
                    <a:pt x="27" y="19"/>
                    <a:pt x="24" y="18"/>
                    <a:pt x="24" y="18"/>
                  </a:cubicBezTo>
                  <a:cubicBezTo>
                    <a:pt x="22" y="18"/>
                    <a:pt x="21" y="18"/>
                    <a:pt x="20" y="18"/>
                  </a:cubicBezTo>
                  <a:cubicBezTo>
                    <a:pt x="19" y="17"/>
                    <a:pt x="18" y="17"/>
                    <a:pt x="17" y="17"/>
                  </a:cubicBezTo>
                  <a:cubicBezTo>
                    <a:pt x="17" y="17"/>
                    <a:pt x="15" y="18"/>
                    <a:pt x="15" y="18"/>
                  </a:cubicBezTo>
                  <a:cubicBezTo>
                    <a:pt x="15" y="19"/>
                    <a:pt x="18" y="19"/>
                    <a:pt x="18" y="20"/>
                  </a:cubicBezTo>
                  <a:cubicBezTo>
                    <a:pt x="19" y="21"/>
                    <a:pt x="23" y="20"/>
                    <a:pt x="23" y="21"/>
                  </a:cubicBezTo>
                  <a:cubicBezTo>
                    <a:pt x="24" y="22"/>
                    <a:pt x="24" y="22"/>
                    <a:pt x="26" y="22"/>
                  </a:cubicBezTo>
                  <a:cubicBezTo>
                    <a:pt x="28" y="22"/>
                    <a:pt x="29" y="21"/>
                    <a:pt x="31" y="22"/>
                  </a:cubicBezTo>
                  <a:cubicBezTo>
                    <a:pt x="32" y="22"/>
                    <a:pt x="32" y="22"/>
                    <a:pt x="34" y="22"/>
                  </a:cubicBezTo>
                  <a:cubicBezTo>
                    <a:pt x="35" y="22"/>
                    <a:pt x="41" y="20"/>
                    <a:pt x="39" y="22"/>
                  </a:cubicBezTo>
                  <a:cubicBezTo>
                    <a:pt x="38" y="23"/>
                    <a:pt x="45" y="24"/>
                    <a:pt x="46" y="24"/>
                  </a:cubicBezTo>
                  <a:cubicBezTo>
                    <a:pt x="52" y="25"/>
                    <a:pt x="52" y="23"/>
                    <a:pt x="56" y="22"/>
                  </a:cubicBezTo>
                  <a:cubicBezTo>
                    <a:pt x="57" y="22"/>
                    <a:pt x="57" y="23"/>
                    <a:pt x="61" y="22"/>
                  </a:cubicBezTo>
                  <a:cubicBezTo>
                    <a:pt x="62" y="21"/>
                    <a:pt x="63" y="21"/>
                    <a:pt x="64" y="21"/>
                  </a:cubicBezTo>
                  <a:cubicBezTo>
                    <a:pt x="64" y="21"/>
                    <a:pt x="65" y="19"/>
                    <a:pt x="65" y="19"/>
                  </a:cubicBezTo>
                  <a:cubicBezTo>
                    <a:pt x="65" y="19"/>
                    <a:pt x="62" y="17"/>
                    <a:pt x="65" y="17"/>
                  </a:cubicBezTo>
                  <a:cubicBezTo>
                    <a:pt x="65" y="17"/>
                    <a:pt x="70" y="15"/>
                    <a:pt x="70" y="15"/>
                  </a:cubicBezTo>
                  <a:cubicBezTo>
                    <a:pt x="71" y="14"/>
                    <a:pt x="72" y="14"/>
                    <a:pt x="74" y="13"/>
                  </a:cubicBezTo>
                  <a:cubicBezTo>
                    <a:pt x="76" y="12"/>
                    <a:pt x="73" y="11"/>
                    <a:pt x="76" y="11"/>
                  </a:cubicBezTo>
                  <a:cubicBezTo>
                    <a:pt x="75" y="9"/>
                    <a:pt x="76" y="10"/>
                    <a:pt x="74" y="9"/>
                  </a:cubicBezTo>
                  <a:cubicBezTo>
                    <a:pt x="73" y="8"/>
                    <a:pt x="73" y="8"/>
                    <a:pt x="72" y="7"/>
                  </a:cubicBezTo>
                  <a:cubicBezTo>
                    <a:pt x="71" y="7"/>
                    <a:pt x="67" y="7"/>
                    <a:pt x="66" y="8"/>
                  </a:cubicBezTo>
                  <a:cubicBezTo>
                    <a:pt x="66" y="7"/>
                    <a:pt x="66" y="7"/>
                    <a:pt x="66" y="7"/>
                  </a:cubicBezTo>
                  <a:cubicBezTo>
                    <a:pt x="65" y="7"/>
                    <a:pt x="64" y="7"/>
                    <a:pt x="64" y="8"/>
                  </a:cubicBezTo>
                  <a:cubicBezTo>
                    <a:pt x="64" y="8"/>
                    <a:pt x="65" y="7"/>
                    <a:pt x="64" y="6"/>
                  </a:cubicBezTo>
                  <a:cubicBezTo>
                    <a:pt x="64" y="6"/>
                    <a:pt x="62" y="7"/>
                    <a:pt x="62" y="7"/>
                  </a:cubicBezTo>
                  <a:cubicBezTo>
                    <a:pt x="62" y="6"/>
                    <a:pt x="61" y="7"/>
                    <a:pt x="60" y="6"/>
                  </a:cubicBezTo>
                  <a:cubicBezTo>
                    <a:pt x="60" y="6"/>
                    <a:pt x="61" y="6"/>
                    <a:pt x="61" y="5"/>
                  </a:cubicBezTo>
                  <a:cubicBezTo>
                    <a:pt x="58" y="6"/>
                    <a:pt x="59" y="6"/>
                    <a:pt x="57" y="6"/>
                  </a:cubicBezTo>
                  <a:cubicBezTo>
                    <a:pt x="57" y="5"/>
                    <a:pt x="58" y="4"/>
                    <a:pt x="56" y="4"/>
                  </a:cubicBezTo>
                  <a:cubicBezTo>
                    <a:pt x="56" y="4"/>
                    <a:pt x="56" y="5"/>
                    <a:pt x="56" y="5"/>
                  </a:cubicBezTo>
                  <a:cubicBezTo>
                    <a:pt x="55" y="5"/>
                    <a:pt x="55" y="5"/>
                    <a:pt x="55" y="5"/>
                  </a:cubicBezTo>
                  <a:cubicBezTo>
                    <a:pt x="55" y="5"/>
                    <a:pt x="54" y="6"/>
                    <a:pt x="54" y="6"/>
                  </a:cubicBezTo>
                  <a:cubicBezTo>
                    <a:pt x="54" y="5"/>
                    <a:pt x="56" y="4"/>
                    <a:pt x="53" y="4"/>
                  </a:cubicBezTo>
                  <a:cubicBezTo>
                    <a:pt x="49" y="3"/>
                    <a:pt x="53" y="5"/>
                    <a:pt x="53" y="5"/>
                  </a:cubicBezTo>
                  <a:cubicBezTo>
                    <a:pt x="52" y="5"/>
                    <a:pt x="51" y="4"/>
                    <a:pt x="52" y="6"/>
                  </a:cubicBezTo>
                  <a:cubicBezTo>
                    <a:pt x="52" y="6"/>
                    <a:pt x="50" y="5"/>
                    <a:pt x="50" y="5"/>
                  </a:cubicBezTo>
                  <a:cubicBezTo>
                    <a:pt x="49" y="5"/>
                    <a:pt x="50" y="5"/>
                    <a:pt x="49" y="6"/>
                  </a:cubicBezTo>
                  <a:cubicBezTo>
                    <a:pt x="49" y="5"/>
                    <a:pt x="48" y="5"/>
                    <a:pt x="48" y="5"/>
                  </a:cubicBezTo>
                  <a:cubicBezTo>
                    <a:pt x="48" y="5"/>
                    <a:pt x="48" y="6"/>
                    <a:pt x="48" y="6"/>
                  </a:cubicBezTo>
                  <a:cubicBezTo>
                    <a:pt x="47" y="6"/>
                    <a:pt x="48" y="7"/>
                    <a:pt x="48" y="7"/>
                  </a:cubicBezTo>
                  <a:cubicBezTo>
                    <a:pt x="46" y="7"/>
                    <a:pt x="48" y="8"/>
                    <a:pt x="46" y="8"/>
                  </a:cubicBezTo>
                  <a:cubicBezTo>
                    <a:pt x="46" y="8"/>
                    <a:pt x="46" y="7"/>
                    <a:pt x="45" y="7"/>
                  </a:cubicBezTo>
                  <a:cubicBezTo>
                    <a:pt x="45" y="7"/>
                    <a:pt x="45" y="8"/>
                    <a:pt x="45" y="8"/>
                  </a:cubicBezTo>
                  <a:cubicBezTo>
                    <a:pt x="44" y="8"/>
                    <a:pt x="45" y="7"/>
                    <a:pt x="44" y="7"/>
                  </a:cubicBezTo>
                  <a:cubicBezTo>
                    <a:pt x="45" y="8"/>
                    <a:pt x="43" y="7"/>
                    <a:pt x="43" y="8"/>
                  </a:cubicBezTo>
                  <a:cubicBezTo>
                    <a:pt x="41" y="8"/>
                    <a:pt x="42" y="6"/>
                    <a:pt x="44" y="6"/>
                  </a:cubicBezTo>
                  <a:cubicBezTo>
                    <a:pt x="44" y="5"/>
                    <a:pt x="45" y="4"/>
                    <a:pt x="44" y="4"/>
                  </a:cubicBezTo>
                  <a:cubicBezTo>
                    <a:pt x="44" y="3"/>
                    <a:pt x="44" y="4"/>
                    <a:pt x="43" y="3"/>
                  </a:cubicBezTo>
                  <a:cubicBezTo>
                    <a:pt x="43" y="3"/>
                    <a:pt x="46" y="1"/>
                    <a:pt x="42" y="2"/>
                  </a:cubicBezTo>
                  <a:cubicBezTo>
                    <a:pt x="42" y="2"/>
                    <a:pt x="41" y="1"/>
                    <a:pt x="40" y="1"/>
                  </a:cubicBezTo>
                  <a:cubicBezTo>
                    <a:pt x="40" y="1"/>
                    <a:pt x="41" y="4"/>
                    <a:pt x="40" y="4"/>
                  </a:cubicBezTo>
                  <a:cubicBezTo>
                    <a:pt x="39" y="4"/>
                    <a:pt x="39" y="3"/>
                    <a:pt x="39" y="3"/>
                  </a:cubicBezTo>
                  <a:cubicBezTo>
                    <a:pt x="39" y="2"/>
                    <a:pt x="36" y="3"/>
                    <a:pt x="37" y="4"/>
                  </a:cubicBezTo>
                  <a:cubicBezTo>
                    <a:pt x="37" y="4"/>
                    <a:pt x="38" y="4"/>
                    <a:pt x="38" y="5"/>
                  </a:cubicBezTo>
                  <a:cubicBezTo>
                    <a:pt x="38" y="5"/>
                    <a:pt x="38" y="6"/>
                    <a:pt x="38" y="6"/>
                  </a:cubicBezTo>
                  <a:cubicBezTo>
                    <a:pt x="38" y="7"/>
                    <a:pt x="37" y="8"/>
                    <a:pt x="37" y="10"/>
                  </a:cubicBezTo>
                  <a:cubicBezTo>
                    <a:pt x="37" y="9"/>
                    <a:pt x="37" y="9"/>
                    <a:pt x="36" y="9"/>
                  </a:cubicBezTo>
                  <a:cubicBezTo>
                    <a:pt x="36" y="10"/>
                    <a:pt x="37" y="10"/>
                    <a:pt x="37" y="11"/>
                  </a:cubicBezTo>
                  <a:cubicBezTo>
                    <a:pt x="35" y="10"/>
                    <a:pt x="35" y="9"/>
                    <a:pt x="35" y="9"/>
                  </a:cubicBezTo>
                  <a:cubicBezTo>
                    <a:pt x="34" y="8"/>
                    <a:pt x="33" y="9"/>
                    <a:pt x="33" y="8"/>
                  </a:cubicBezTo>
                  <a:cubicBezTo>
                    <a:pt x="33" y="8"/>
                    <a:pt x="32" y="8"/>
                    <a:pt x="31" y="8"/>
                  </a:cubicBezTo>
                  <a:cubicBezTo>
                    <a:pt x="31" y="8"/>
                    <a:pt x="34" y="5"/>
                    <a:pt x="32" y="5"/>
                  </a:cubicBezTo>
                  <a:cubicBezTo>
                    <a:pt x="31" y="5"/>
                    <a:pt x="31" y="5"/>
                    <a:pt x="31" y="6"/>
                  </a:cubicBezTo>
                  <a:cubicBezTo>
                    <a:pt x="31" y="6"/>
                    <a:pt x="30" y="6"/>
                    <a:pt x="30" y="5"/>
                  </a:cubicBezTo>
                  <a:cubicBezTo>
                    <a:pt x="30" y="6"/>
                    <a:pt x="29" y="6"/>
                    <a:pt x="29" y="6"/>
                  </a:cubicBezTo>
                  <a:cubicBezTo>
                    <a:pt x="29" y="6"/>
                    <a:pt x="29" y="6"/>
                    <a:pt x="28" y="6"/>
                  </a:cubicBezTo>
                  <a:cubicBezTo>
                    <a:pt x="28" y="6"/>
                    <a:pt x="25" y="7"/>
                    <a:pt x="27" y="6"/>
                  </a:cubicBezTo>
                  <a:cubicBezTo>
                    <a:pt x="26" y="6"/>
                    <a:pt x="25" y="6"/>
                    <a:pt x="25" y="7"/>
                  </a:cubicBezTo>
                  <a:cubicBezTo>
                    <a:pt x="25" y="6"/>
                    <a:pt x="25" y="6"/>
                    <a:pt x="25" y="5"/>
                  </a:cubicBezTo>
                  <a:cubicBezTo>
                    <a:pt x="24" y="5"/>
                    <a:pt x="23" y="5"/>
                    <a:pt x="23" y="5"/>
                  </a:cubicBezTo>
                  <a:cubicBezTo>
                    <a:pt x="23" y="5"/>
                    <a:pt x="22" y="4"/>
                    <a:pt x="21" y="3"/>
                  </a:cubicBezTo>
                  <a:cubicBezTo>
                    <a:pt x="21" y="3"/>
                    <a:pt x="19" y="2"/>
                    <a:pt x="19" y="3"/>
                  </a:cubicBezTo>
                  <a:cubicBezTo>
                    <a:pt x="17" y="2"/>
                    <a:pt x="20" y="0"/>
                    <a:pt x="17" y="0"/>
                  </a:cubicBezTo>
                  <a:cubicBezTo>
                    <a:pt x="17" y="1"/>
                    <a:pt x="17" y="1"/>
                    <a:pt x="15" y="1"/>
                  </a:cubicBezTo>
                  <a:cubicBezTo>
                    <a:pt x="15" y="1"/>
                    <a:pt x="15" y="2"/>
                    <a:pt x="14" y="2"/>
                  </a:cubicBezTo>
                  <a:cubicBezTo>
                    <a:pt x="13" y="1"/>
                    <a:pt x="14" y="3"/>
                    <a:pt x="14" y="3"/>
                  </a:cubicBezTo>
                  <a:cubicBezTo>
                    <a:pt x="14" y="4"/>
                    <a:pt x="15" y="3"/>
                    <a:pt x="16" y="3"/>
                  </a:cubicBezTo>
                  <a:cubicBezTo>
                    <a:pt x="17" y="3"/>
                    <a:pt x="16" y="6"/>
                    <a:pt x="15" y="6"/>
                  </a:cubicBezTo>
                  <a:cubicBezTo>
                    <a:pt x="14" y="6"/>
                    <a:pt x="13" y="4"/>
                    <a:pt x="10" y="4"/>
                  </a:cubicBezTo>
                  <a:cubicBezTo>
                    <a:pt x="10" y="5"/>
                    <a:pt x="11" y="5"/>
                    <a:pt x="11" y="6"/>
                  </a:cubicBezTo>
                  <a:cubicBezTo>
                    <a:pt x="11" y="6"/>
                    <a:pt x="13" y="8"/>
                    <a:pt x="14" y="7"/>
                  </a:cubicBezTo>
                  <a:cubicBezTo>
                    <a:pt x="13" y="8"/>
                    <a:pt x="14" y="9"/>
                    <a:pt x="12" y="9"/>
                  </a:cubicBezTo>
                  <a:cubicBezTo>
                    <a:pt x="12" y="8"/>
                    <a:pt x="9" y="7"/>
                    <a:pt x="8" y="7"/>
                  </a:cubicBezTo>
                  <a:cubicBezTo>
                    <a:pt x="9" y="7"/>
                    <a:pt x="1" y="7"/>
                    <a:pt x="0" y="8"/>
                  </a:cubicBezTo>
                  <a:cubicBezTo>
                    <a:pt x="2" y="8"/>
                    <a:pt x="2" y="9"/>
                    <a:pt x="4" y="9"/>
                  </a:cubicBezTo>
                  <a:cubicBezTo>
                    <a:pt x="4" y="9"/>
                    <a:pt x="4" y="9"/>
                    <a:pt x="3" y="9"/>
                  </a:cubicBezTo>
                  <a:close/>
                  <a:moveTo>
                    <a:pt x="52" y="5"/>
                  </a:moveTo>
                  <a:cubicBezTo>
                    <a:pt x="53" y="5"/>
                    <a:pt x="53" y="5"/>
                    <a:pt x="53" y="5"/>
                  </a:cubicBezTo>
                  <a:cubicBezTo>
                    <a:pt x="52" y="5"/>
                    <a:pt x="52" y="5"/>
                    <a:pt x="52" y="5"/>
                  </a:cubicBezTo>
                  <a:close/>
                  <a:moveTo>
                    <a:pt x="8" y="11"/>
                  </a:moveTo>
                  <a:cubicBezTo>
                    <a:pt x="8" y="11"/>
                    <a:pt x="8" y="11"/>
                    <a:pt x="8" y="11"/>
                  </a:cubicBezTo>
                  <a:cubicBezTo>
                    <a:pt x="8" y="11"/>
                    <a:pt x="8" y="11"/>
                    <a:pt x="8" y="11"/>
                  </a:cubicBezTo>
                  <a:close/>
                </a:path>
              </a:pathLst>
            </a:custGeom>
            <a:solidFill>
              <a:schemeClr val="accent1"/>
            </a:solidFill>
            <a:ln w="3175">
              <a:noFill/>
            </a:ln>
          </p:spPr>
          <p:txBody>
            <a:bodyPr vert="horz" wrap="square" lIns="91440" tIns="45720" rIns="91440" bIns="45720" numCol="1" anchor="t" anchorCtr="0" compatLnSpc="1">
              <a:prstTxWarp prst="textNoShape">
                <a:avLst/>
              </a:prstTxWarp>
            </a:bodyPr>
            <a:lstStyle/>
            <a:p>
              <a:endParaRPr lang="en-GB"/>
            </a:p>
          </p:txBody>
        </p:sp>
        <p:sp>
          <p:nvSpPr>
            <p:cNvPr id="4998" name="Freeform 2526">
              <a:extLst>
                <a:ext uri="{FF2B5EF4-FFF2-40B4-BE49-F238E27FC236}">
                  <a16:creationId xmlns:a16="http://schemas.microsoft.com/office/drawing/2014/main" id="{471F7333-5227-52C5-A5C6-4EBE91E07EA2}"/>
                </a:ext>
              </a:extLst>
            </p:cNvPr>
            <p:cNvSpPr>
              <a:spLocks/>
            </p:cNvSpPr>
            <p:nvPr/>
          </p:nvSpPr>
          <p:spPr bwMode="auto">
            <a:xfrm>
              <a:off x="5482891" y="2322258"/>
              <a:ext cx="3671" cy="4000"/>
            </a:xfrm>
            <a:custGeom>
              <a:avLst/>
              <a:gdLst>
                <a:gd name="T0" fmla="*/ 0 w 1"/>
                <a:gd name="T1" fmla="*/ 0 h 1"/>
                <a:gd name="T2" fmla="*/ 0 w 1"/>
                <a:gd name="T3" fmla="*/ 0 h 1"/>
              </a:gdLst>
              <a:ahLst/>
              <a:cxnLst>
                <a:cxn ang="0">
                  <a:pos x="T0" y="T1"/>
                </a:cxn>
                <a:cxn ang="0">
                  <a:pos x="T2" y="T3"/>
                </a:cxn>
              </a:cxnLst>
              <a:rect l="0" t="0" r="r" b="b"/>
              <a:pathLst>
                <a:path w="1" h="1">
                  <a:moveTo>
                    <a:pt x="0" y="0"/>
                  </a:moveTo>
                  <a:cubicBezTo>
                    <a:pt x="0" y="1"/>
                    <a:pt x="1" y="0"/>
                    <a:pt x="0" y="0"/>
                  </a:cubicBezTo>
                  <a:close/>
                </a:path>
              </a:pathLst>
            </a:custGeom>
            <a:solidFill>
              <a:schemeClr val="accent1"/>
            </a:solidFill>
            <a:ln w="3175">
              <a:noFill/>
            </a:ln>
          </p:spPr>
          <p:txBody>
            <a:bodyPr vert="horz" wrap="square" lIns="91440" tIns="45720" rIns="91440" bIns="45720" numCol="1" anchor="t" anchorCtr="0" compatLnSpc="1">
              <a:prstTxWarp prst="textNoShape">
                <a:avLst/>
              </a:prstTxWarp>
            </a:bodyPr>
            <a:lstStyle/>
            <a:p>
              <a:endParaRPr lang="en-GB"/>
            </a:p>
          </p:txBody>
        </p:sp>
        <p:sp>
          <p:nvSpPr>
            <p:cNvPr id="4999" name="Freeform 2527">
              <a:extLst>
                <a:ext uri="{FF2B5EF4-FFF2-40B4-BE49-F238E27FC236}">
                  <a16:creationId xmlns:a16="http://schemas.microsoft.com/office/drawing/2014/main" id="{A93674AE-4737-CC8D-840D-D078C4C53804}"/>
                </a:ext>
              </a:extLst>
            </p:cNvPr>
            <p:cNvSpPr>
              <a:spLocks/>
            </p:cNvSpPr>
            <p:nvPr/>
          </p:nvSpPr>
          <p:spPr bwMode="auto">
            <a:xfrm>
              <a:off x="5741690" y="2184271"/>
              <a:ext cx="16520" cy="13998"/>
            </a:xfrm>
            <a:custGeom>
              <a:avLst/>
              <a:gdLst>
                <a:gd name="T0" fmla="*/ 1 w 5"/>
                <a:gd name="T1" fmla="*/ 0 h 4"/>
                <a:gd name="T2" fmla="*/ 0 w 5"/>
                <a:gd name="T3" fmla="*/ 0 h 4"/>
                <a:gd name="T4" fmla="*/ 5 w 5"/>
                <a:gd name="T5" fmla="*/ 2 h 4"/>
                <a:gd name="T6" fmla="*/ 1 w 5"/>
                <a:gd name="T7" fmla="*/ 0 h 4"/>
              </a:gdLst>
              <a:ahLst/>
              <a:cxnLst>
                <a:cxn ang="0">
                  <a:pos x="T0" y="T1"/>
                </a:cxn>
                <a:cxn ang="0">
                  <a:pos x="T2" y="T3"/>
                </a:cxn>
                <a:cxn ang="0">
                  <a:pos x="T4" y="T5"/>
                </a:cxn>
                <a:cxn ang="0">
                  <a:pos x="T6" y="T7"/>
                </a:cxn>
              </a:cxnLst>
              <a:rect l="0" t="0" r="r" b="b"/>
              <a:pathLst>
                <a:path w="5" h="4">
                  <a:moveTo>
                    <a:pt x="1" y="0"/>
                  </a:moveTo>
                  <a:cubicBezTo>
                    <a:pt x="1" y="0"/>
                    <a:pt x="1" y="0"/>
                    <a:pt x="0" y="0"/>
                  </a:cubicBezTo>
                  <a:cubicBezTo>
                    <a:pt x="0" y="1"/>
                    <a:pt x="3" y="4"/>
                    <a:pt x="5" y="2"/>
                  </a:cubicBezTo>
                  <a:cubicBezTo>
                    <a:pt x="5" y="2"/>
                    <a:pt x="2" y="0"/>
                    <a:pt x="1" y="0"/>
                  </a:cubicBezTo>
                  <a:close/>
                </a:path>
              </a:pathLst>
            </a:custGeom>
            <a:solidFill>
              <a:schemeClr val="accent1"/>
            </a:solidFill>
            <a:ln w="3175">
              <a:noFill/>
            </a:ln>
          </p:spPr>
          <p:txBody>
            <a:bodyPr vert="horz" wrap="square" lIns="91440" tIns="45720" rIns="91440" bIns="45720" numCol="1" anchor="t" anchorCtr="0" compatLnSpc="1">
              <a:prstTxWarp prst="textNoShape">
                <a:avLst/>
              </a:prstTxWarp>
            </a:bodyPr>
            <a:lstStyle/>
            <a:p>
              <a:endParaRPr lang="en-GB"/>
            </a:p>
          </p:txBody>
        </p:sp>
        <p:sp>
          <p:nvSpPr>
            <p:cNvPr id="5000" name="Freeform 2528">
              <a:extLst>
                <a:ext uri="{FF2B5EF4-FFF2-40B4-BE49-F238E27FC236}">
                  <a16:creationId xmlns:a16="http://schemas.microsoft.com/office/drawing/2014/main" id="{2CA9F262-8D8D-2C78-14A2-997036AF3639}"/>
                </a:ext>
              </a:extLst>
            </p:cNvPr>
            <p:cNvSpPr>
              <a:spLocks/>
            </p:cNvSpPr>
            <p:nvPr/>
          </p:nvSpPr>
          <p:spPr bwMode="auto">
            <a:xfrm>
              <a:off x="5429662" y="2192270"/>
              <a:ext cx="3671" cy="0"/>
            </a:xfrm>
            <a:custGeom>
              <a:avLst/>
              <a:gdLst>
                <a:gd name="T0" fmla="*/ 1 w 1"/>
                <a:gd name="T1" fmla="*/ 1 w 1"/>
                <a:gd name="T2" fmla="*/ 1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0" y="0"/>
                    <a:pt x="1" y="0"/>
                    <a:pt x="1" y="0"/>
                  </a:cubicBezTo>
                  <a:cubicBezTo>
                    <a:pt x="1" y="0"/>
                    <a:pt x="1" y="0"/>
                    <a:pt x="1" y="0"/>
                  </a:cubicBezTo>
                  <a:close/>
                </a:path>
              </a:pathLst>
            </a:custGeom>
            <a:solidFill>
              <a:schemeClr val="accent1"/>
            </a:solidFill>
            <a:ln w="3175">
              <a:noFill/>
            </a:ln>
          </p:spPr>
          <p:txBody>
            <a:bodyPr vert="horz" wrap="square" lIns="91440" tIns="45720" rIns="91440" bIns="45720" numCol="1" anchor="t" anchorCtr="0" compatLnSpc="1">
              <a:prstTxWarp prst="textNoShape">
                <a:avLst/>
              </a:prstTxWarp>
            </a:bodyPr>
            <a:lstStyle/>
            <a:p>
              <a:endParaRPr lang="en-GB"/>
            </a:p>
          </p:txBody>
        </p:sp>
        <p:sp>
          <p:nvSpPr>
            <p:cNvPr id="5001" name="Freeform 2529">
              <a:extLst>
                <a:ext uri="{FF2B5EF4-FFF2-40B4-BE49-F238E27FC236}">
                  <a16:creationId xmlns:a16="http://schemas.microsoft.com/office/drawing/2014/main" id="{8D596B66-479F-5BE4-A9B4-195E261CA6C2}"/>
                </a:ext>
              </a:extLst>
            </p:cNvPr>
            <p:cNvSpPr>
              <a:spLocks/>
            </p:cNvSpPr>
            <p:nvPr/>
          </p:nvSpPr>
          <p:spPr bwMode="auto">
            <a:xfrm>
              <a:off x="5655424" y="2278263"/>
              <a:ext cx="3671" cy="4000"/>
            </a:xfrm>
            <a:custGeom>
              <a:avLst/>
              <a:gdLst>
                <a:gd name="T0" fmla="*/ 1 w 1"/>
                <a:gd name="T1" fmla="*/ 0 h 1"/>
                <a:gd name="T2" fmla="*/ 0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0"/>
                  </a:cubicBezTo>
                  <a:cubicBezTo>
                    <a:pt x="0" y="0"/>
                    <a:pt x="0" y="1"/>
                    <a:pt x="0" y="1"/>
                  </a:cubicBezTo>
                  <a:cubicBezTo>
                    <a:pt x="0" y="1"/>
                    <a:pt x="1" y="1"/>
                    <a:pt x="1" y="0"/>
                  </a:cubicBezTo>
                  <a:close/>
                </a:path>
              </a:pathLst>
            </a:custGeom>
            <a:solidFill>
              <a:schemeClr val="accent1"/>
            </a:solidFill>
            <a:ln w="3175">
              <a:noFill/>
            </a:ln>
          </p:spPr>
          <p:txBody>
            <a:bodyPr vert="horz" wrap="square" lIns="91440" tIns="45720" rIns="91440" bIns="45720" numCol="1" anchor="t" anchorCtr="0" compatLnSpc="1">
              <a:prstTxWarp prst="textNoShape">
                <a:avLst/>
              </a:prstTxWarp>
            </a:bodyPr>
            <a:lstStyle/>
            <a:p>
              <a:endParaRPr lang="en-GB"/>
            </a:p>
          </p:txBody>
        </p:sp>
        <p:sp>
          <p:nvSpPr>
            <p:cNvPr id="5002" name="Freeform 2530">
              <a:extLst>
                <a:ext uri="{FF2B5EF4-FFF2-40B4-BE49-F238E27FC236}">
                  <a16:creationId xmlns:a16="http://schemas.microsoft.com/office/drawing/2014/main" id="{C108F2C8-E40B-EA7E-CFB2-F887321060F6}"/>
                </a:ext>
              </a:extLst>
            </p:cNvPr>
            <p:cNvSpPr>
              <a:spLocks/>
            </p:cNvSpPr>
            <p:nvPr/>
          </p:nvSpPr>
          <p:spPr bwMode="auto">
            <a:xfrm>
              <a:off x="5701310" y="2322258"/>
              <a:ext cx="3671" cy="4000"/>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1"/>
                    <a:pt x="1" y="0"/>
                    <a:pt x="1" y="0"/>
                  </a:cubicBezTo>
                  <a:cubicBezTo>
                    <a:pt x="1" y="1"/>
                    <a:pt x="0" y="1"/>
                    <a:pt x="1" y="1"/>
                  </a:cubicBezTo>
                  <a:close/>
                </a:path>
              </a:pathLst>
            </a:custGeom>
            <a:solidFill>
              <a:schemeClr val="accent1"/>
            </a:solidFill>
            <a:ln w="3175">
              <a:noFill/>
            </a:ln>
          </p:spPr>
          <p:txBody>
            <a:bodyPr vert="horz" wrap="square" lIns="91440" tIns="45720" rIns="91440" bIns="45720" numCol="1" anchor="t" anchorCtr="0" compatLnSpc="1">
              <a:prstTxWarp prst="textNoShape">
                <a:avLst/>
              </a:prstTxWarp>
            </a:bodyPr>
            <a:lstStyle/>
            <a:p>
              <a:endParaRPr lang="en-GB"/>
            </a:p>
          </p:txBody>
        </p:sp>
        <p:sp>
          <p:nvSpPr>
            <p:cNvPr id="5003" name="Freeform 2531">
              <a:extLst>
                <a:ext uri="{FF2B5EF4-FFF2-40B4-BE49-F238E27FC236}">
                  <a16:creationId xmlns:a16="http://schemas.microsoft.com/office/drawing/2014/main" id="{6BCE93AD-1928-4271-9DDD-FD540F86AAA5}"/>
                </a:ext>
              </a:extLst>
            </p:cNvPr>
            <p:cNvSpPr>
              <a:spLocks/>
            </p:cNvSpPr>
            <p:nvPr/>
          </p:nvSpPr>
          <p:spPr bwMode="auto">
            <a:xfrm>
              <a:off x="5589348" y="2216268"/>
              <a:ext cx="99115" cy="65993"/>
            </a:xfrm>
            <a:custGeom>
              <a:avLst/>
              <a:gdLst>
                <a:gd name="T0" fmla="*/ 27 w 30"/>
                <a:gd name="T1" fmla="*/ 7 h 18"/>
                <a:gd name="T2" fmla="*/ 24 w 30"/>
                <a:gd name="T3" fmla="*/ 7 h 18"/>
                <a:gd name="T4" fmla="*/ 23 w 30"/>
                <a:gd name="T5" fmla="*/ 6 h 18"/>
                <a:gd name="T6" fmla="*/ 21 w 30"/>
                <a:gd name="T7" fmla="*/ 3 h 18"/>
                <a:gd name="T8" fmla="*/ 19 w 30"/>
                <a:gd name="T9" fmla="*/ 1 h 18"/>
                <a:gd name="T10" fmla="*/ 15 w 30"/>
                <a:gd name="T11" fmla="*/ 1 h 18"/>
                <a:gd name="T12" fmla="*/ 14 w 30"/>
                <a:gd name="T13" fmla="*/ 2 h 18"/>
                <a:gd name="T14" fmla="*/ 4 w 30"/>
                <a:gd name="T15" fmla="*/ 3 h 18"/>
                <a:gd name="T16" fmla="*/ 4 w 30"/>
                <a:gd name="T17" fmla="*/ 5 h 18"/>
                <a:gd name="T18" fmla="*/ 7 w 30"/>
                <a:gd name="T19" fmla="*/ 6 h 18"/>
                <a:gd name="T20" fmla="*/ 5 w 30"/>
                <a:gd name="T21" fmla="*/ 11 h 18"/>
                <a:gd name="T22" fmla="*/ 3 w 30"/>
                <a:gd name="T23" fmla="*/ 12 h 18"/>
                <a:gd name="T24" fmla="*/ 2 w 30"/>
                <a:gd name="T25" fmla="*/ 15 h 18"/>
                <a:gd name="T26" fmla="*/ 6 w 30"/>
                <a:gd name="T27" fmla="*/ 14 h 18"/>
                <a:gd name="T28" fmla="*/ 9 w 30"/>
                <a:gd name="T29" fmla="*/ 14 h 18"/>
                <a:gd name="T30" fmla="*/ 15 w 30"/>
                <a:gd name="T31" fmla="*/ 12 h 18"/>
                <a:gd name="T32" fmla="*/ 16 w 30"/>
                <a:gd name="T33" fmla="*/ 13 h 18"/>
                <a:gd name="T34" fmla="*/ 17 w 30"/>
                <a:gd name="T35" fmla="*/ 15 h 18"/>
                <a:gd name="T36" fmla="*/ 16 w 30"/>
                <a:gd name="T37" fmla="*/ 17 h 18"/>
                <a:gd name="T38" fmla="*/ 17 w 30"/>
                <a:gd name="T39" fmla="*/ 17 h 18"/>
                <a:gd name="T40" fmla="*/ 22 w 30"/>
                <a:gd name="T41" fmla="*/ 15 h 18"/>
                <a:gd name="T42" fmla="*/ 29 w 30"/>
                <a:gd name="T43" fmla="*/ 12 h 18"/>
                <a:gd name="T44" fmla="*/ 28 w 30"/>
                <a:gd name="T45" fmla="*/ 11 h 18"/>
                <a:gd name="T46" fmla="*/ 29 w 30"/>
                <a:gd name="T47" fmla="*/ 10 h 18"/>
                <a:gd name="T48" fmla="*/ 30 w 30"/>
                <a:gd name="T49" fmla="*/ 8 h 18"/>
                <a:gd name="T50" fmla="*/ 27 w 30"/>
                <a:gd name="T51" fmla="*/ 7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0" h="18">
                  <a:moveTo>
                    <a:pt x="27" y="7"/>
                  </a:moveTo>
                  <a:cubicBezTo>
                    <a:pt x="25" y="7"/>
                    <a:pt x="26" y="8"/>
                    <a:pt x="24" y="7"/>
                  </a:cubicBezTo>
                  <a:cubicBezTo>
                    <a:pt x="24" y="7"/>
                    <a:pt x="23" y="6"/>
                    <a:pt x="23" y="6"/>
                  </a:cubicBezTo>
                  <a:cubicBezTo>
                    <a:pt x="21" y="6"/>
                    <a:pt x="20" y="3"/>
                    <a:pt x="21" y="3"/>
                  </a:cubicBezTo>
                  <a:cubicBezTo>
                    <a:pt x="22" y="2"/>
                    <a:pt x="19" y="1"/>
                    <a:pt x="19" y="1"/>
                  </a:cubicBezTo>
                  <a:cubicBezTo>
                    <a:pt x="17" y="0"/>
                    <a:pt x="16" y="1"/>
                    <a:pt x="15" y="1"/>
                  </a:cubicBezTo>
                  <a:cubicBezTo>
                    <a:pt x="15" y="1"/>
                    <a:pt x="14" y="1"/>
                    <a:pt x="14" y="2"/>
                  </a:cubicBezTo>
                  <a:cubicBezTo>
                    <a:pt x="12" y="2"/>
                    <a:pt x="6" y="1"/>
                    <a:pt x="4" y="3"/>
                  </a:cubicBezTo>
                  <a:cubicBezTo>
                    <a:pt x="0" y="4"/>
                    <a:pt x="3" y="3"/>
                    <a:pt x="4" y="5"/>
                  </a:cubicBezTo>
                  <a:cubicBezTo>
                    <a:pt x="4" y="6"/>
                    <a:pt x="7" y="6"/>
                    <a:pt x="7" y="6"/>
                  </a:cubicBezTo>
                  <a:cubicBezTo>
                    <a:pt x="8" y="8"/>
                    <a:pt x="5" y="9"/>
                    <a:pt x="5" y="11"/>
                  </a:cubicBezTo>
                  <a:cubicBezTo>
                    <a:pt x="5" y="11"/>
                    <a:pt x="4" y="12"/>
                    <a:pt x="3" y="12"/>
                  </a:cubicBezTo>
                  <a:cubicBezTo>
                    <a:pt x="2" y="12"/>
                    <a:pt x="2" y="14"/>
                    <a:pt x="2" y="15"/>
                  </a:cubicBezTo>
                  <a:cubicBezTo>
                    <a:pt x="3" y="15"/>
                    <a:pt x="5" y="14"/>
                    <a:pt x="6" y="14"/>
                  </a:cubicBezTo>
                  <a:cubicBezTo>
                    <a:pt x="8" y="14"/>
                    <a:pt x="7" y="14"/>
                    <a:pt x="9" y="14"/>
                  </a:cubicBezTo>
                  <a:cubicBezTo>
                    <a:pt x="10" y="14"/>
                    <a:pt x="14" y="12"/>
                    <a:pt x="15" y="12"/>
                  </a:cubicBezTo>
                  <a:cubicBezTo>
                    <a:pt x="16" y="12"/>
                    <a:pt x="16" y="12"/>
                    <a:pt x="16" y="13"/>
                  </a:cubicBezTo>
                  <a:cubicBezTo>
                    <a:pt x="16" y="14"/>
                    <a:pt x="19" y="14"/>
                    <a:pt x="17" y="15"/>
                  </a:cubicBezTo>
                  <a:cubicBezTo>
                    <a:pt x="16" y="15"/>
                    <a:pt x="16" y="16"/>
                    <a:pt x="16" y="17"/>
                  </a:cubicBezTo>
                  <a:cubicBezTo>
                    <a:pt x="14" y="18"/>
                    <a:pt x="16" y="18"/>
                    <a:pt x="17" y="17"/>
                  </a:cubicBezTo>
                  <a:cubicBezTo>
                    <a:pt x="18" y="17"/>
                    <a:pt x="22" y="16"/>
                    <a:pt x="22" y="15"/>
                  </a:cubicBezTo>
                  <a:cubicBezTo>
                    <a:pt x="23" y="14"/>
                    <a:pt x="28" y="13"/>
                    <a:pt x="29" y="12"/>
                  </a:cubicBezTo>
                  <a:cubicBezTo>
                    <a:pt x="28" y="12"/>
                    <a:pt x="28" y="12"/>
                    <a:pt x="28" y="11"/>
                  </a:cubicBezTo>
                  <a:cubicBezTo>
                    <a:pt x="30" y="11"/>
                    <a:pt x="30" y="10"/>
                    <a:pt x="29" y="10"/>
                  </a:cubicBezTo>
                  <a:cubicBezTo>
                    <a:pt x="27" y="9"/>
                    <a:pt x="30" y="9"/>
                    <a:pt x="30" y="8"/>
                  </a:cubicBezTo>
                  <a:cubicBezTo>
                    <a:pt x="29" y="8"/>
                    <a:pt x="28" y="7"/>
                    <a:pt x="27" y="7"/>
                  </a:cubicBezTo>
                  <a:close/>
                </a:path>
              </a:pathLst>
            </a:custGeom>
            <a:solidFill>
              <a:schemeClr val="accent1"/>
            </a:solidFill>
            <a:ln w="3175">
              <a:noFill/>
            </a:ln>
          </p:spPr>
          <p:txBody>
            <a:bodyPr vert="horz" wrap="square" lIns="91440" tIns="45720" rIns="91440" bIns="45720" numCol="1" anchor="t" anchorCtr="0" compatLnSpc="1">
              <a:prstTxWarp prst="textNoShape">
                <a:avLst/>
              </a:prstTxWarp>
            </a:bodyPr>
            <a:lstStyle/>
            <a:p>
              <a:endParaRPr lang="en-GB"/>
            </a:p>
          </p:txBody>
        </p:sp>
        <p:sp>
          <p:nvSpPr>
            <p:cNvPr id="5004" name="Freeform 2532">
              <a:extLst>
                <a:ext uri="{FF2B5EF4-FFF2-40B4-BE49-F238E27FC236}">
                  <a16:creationId xmlns:a16="http://schemas.microsoft.com/office/drawing/2014/main" id="{B9C72AA5-B349-BA1E-0B64-00D03F20B9D1}"/>
                </a:ext>
              </a:extLst>
            </p:cNvPr>
            <p:cNvSpPr>
              <a:spLocks/>
            </p:cNvSpPr>
            <p:nvPr/>
          </p:nvSpPr>
          <p:spPr bwMode="auto">
            <a:xfrm>
              <a:off x="5704981" y="2308259"/>
              <a:ext cx="16520" cy="13998"/>
            </a:xfrm>
            <a:custGeom>
              <a:avLst/>
              <a:gdLst>
                <a:gd name="T0" fmla="*/ 2 w 5"/>
                <a:gd name="T1" fmla="*/ 3 h 4"/>
                <a:gd name="T2" fmla="*/ 3 w 5"/>
                <a:gd name="T3" fmla="*/ 2 h 4"/>
                <a:gd name="T4" fmla="*/ 5 w 5"/>
                <a:gd name="T5" fmla="*/ 0 h 4"/>
                <a:gd name="T6" fmla="*/ 4 w 5"/>
                <a:gd name="T7" fmla="*/ 0 h 4"/>
                <a:gd name="T8" fmla="*/ 4 w 5"/>
                <a:gd name="T9" fmla="*/ 1 h 4"/>
                <a:gd name="T10" fmla="*/ 3 w 5"/>
                <a:gd name="T11" fmla="*/ 1 h 4"/>
                <a:gd name="T12" fmla="*/ 2 w 5"/>
                <a:gd name="T13" fmla="*/ 2 h 4"/>
                <a:gd name="T14" fmla="*/ 1 w 5"/>
                <a:gd name="T15" fmla="*/ 3 h 4"/>
                <a:gd name="T16" fmla="*/ 0 w 5"/>
                <a:gd name="T17" fmla="*/ 4 h 4"/>
                <a:gd name="T18" fmla="*/ 0 w 5"/>
                <a:gd name="T19" fmla="*/ 4 h 4"/>
                <a:gd name="T20" fmla="*/ 1 w 5"/>
                <a:gd name="T21" fmla="*/ 4 h 4"/>
                <a:gd name="T22" fmla="*/ 2 w 5"/>
                <a:gd name="T23"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4">
                  <a:moveTo>
                    <a:pt x="2" y="3"/>
                  </a:moveTo>
                  <a:cubicBezTo>
                    <a:pt x="2" y="2"/>
                    <a:pt x="3" y="2"/>
                    <a:pt x="3" y="2"/>
                  </a:cubicBezTo>
                  <a:cubicBezTo>
                    <a:pt x="4" y="1"/>
                    <a:pt x="4" y="1"/>
                    <a:pt x="5" y="0"/>
                  </a:cubicBezTo>
                  <a:cubicBezTo>
                    <a:pt x="4" y="0"/>
                    <a:pt x="4" y="0"/>
                    <a:pt x="4" y="0"/>
                  </a:cubicBezTo>
                  <a:cubicBezTo>
                    <a:pt x="4" y="1"/>
                    <a:pt x="4" y="0"/>
                    <a:pt x="4" y="1"/>
                  </a:cubicBezTo>
                  <a:cubicBezTo>
                    <a:pt x="3" y="1"/>
                    <a:pt x="4" y="1"/>
                    <a:pt x="3" y="1"/>
                  </a:cubicBezTo>
                  <a:cubicBezTo>
                    <a:pt x="3" y="1"/>
                    <a:pt x="3" y="2"/>
                    <a:pt x="2" y="2"/>
                  </a:cubicBezTo>
                  <a:cubicBezTo>
                    <a:pt x="2" y="2"/>
                    <a:pt x="2" y="3"/>
                    <a:pt x="1" y="3"/>
                  </a:cubicBezTo>
                  <a:cubicBezTo>
                    <a:pt x="0" y="3"/>
                    <a:pt x="0" y="4"/>
                    <a:pt x="0" y="4"/>
                  </a:cubicBezTo>
                  <a:cubicBezTo>
                    <a:pt x="0" y="4"/>
                    <a:pt x="0" y="4"/>
                    <a:pt x="0" y="4"/>
                  </a:cubicBezTo>
                  <a:cubicBezTo>
                    <a:pt x="0" y="4"/>
                    <a:pt x="1" y="4"/>
                    <a:pt x="1" y="4"/>
                  </a:cubicBezTo>
                  <a:cubicBezTo>
                    <a:pt x="2" y="3"/>
                    <a:pt x="2" y="3"/>
                    <a:pt x="2" y="3"/>
                  </a:cubicBezTo>
                  <a:close/>
                </a:path>
              </a:pathLst>
            </a:custGeom>
            <a:solidFill>
              <a:schemeClr val="accent1"/>
            </a:solidFill>
            <a:ln w="3175">
              <a:noFill/>
            </a:ln>
          </p:spPr>
          <p:txBody>
            <a:bodyPr vert="horz" wrap="square" lIns="91440" tIns="45720" rIns="91440" bIns="45720" numCol="1" anchor="t" anchorCtr="0" compatLnSpc="1">
              <a:prstTxWarp prst="textNoShape">
                <a:avLst/>
              </a:prstTxWarp>
            </a:bodyPr>
            <a:lstStyle/>
            <a:p>
              <a:endParaRPr lang="en-GB"/>
            </a:p>
          </p:txBody>
        </p:sp>
        <p:sp>
          <p:nvSpPr>
            <p:cNvPr id="5005" name="Freeform 2533">
              <a:extLst>
                <a:ext uri="{FF2B5EF4-FFF2-40B4-BE49-F238E27FC236}">
                  <a16:creationId xmlns:a16="http://schemas.microsoft.com/office/drawing/2014/main" id="{0845802F-571C-5DBA-5795-243070353F52}"/>
                </a:ext>
              </a:extLst>
            </p:cNvPr>
            <p:cNvSpPr>
              <a:spLocks/>
            </p:cNvSpPr>
            <p:nvPr/>
          </p:nvSpPr>
          <p:spPr bwMode="auto">
            <a:xfrm>
              <a:off x="5323206" y="2122278"/>
              <a:ext cx="14684" cy="7999"/>
            </a:xfrm>
            <a:custGeom>
              <a:avLst/>
              <a:gdLst>
                <a:gd name="T0" fmla="*/ 3 w 4"/>
                <a:gd name="T1" fmla="*/ 2 h 2"/>
                <a:gd name="T2" fmla="*/ 4 w 4"/>
                <a:gd name="T3" fmla="*/ 0 h 2"/>
                <a:gd name="T4" fmla="*/ 1 w 4"/>
                <a:gd name="T5" fmla="*/ 0 h 2"/>
                <a:gd name="T6" fmla="*/ 2 w 4"/>
                <a:gd name="T7" fmla="*/ 1 h 2"/>
                <a:gd name="T8" fmla="*/ 3 w 4"/>
                <a:gd name="T9" fmla="*/ 2 h 2"/>
              </a:gdLst>
              <a:ahLst/>
              <a:cxnLst>
                <a:cxn ang="0">
                  <a:pos x="T0" y="T1"/>
                </a:cxn>
                <a:cxn ang="0">
                  <a:pos x="T2" y="T3"/>
                </a:cxn>
                <a:cxn ang="0">
                  <a:pos x="T4" y="T5"/>
                </a:cxn>
                <a:cxn ang="0">
                  <a:pos x="T6" y="T7"/>
                </a:cxn>
                <a:cxn ang="0">
                  <a:pos x="T8" y="T9"/>
                </a:cxn>
              </a:cxnLst>
              <a:rect l="0" t="0" r="r" b="b"/>
              <a:pathLst>
                <a:path w="4" h="2">
                  <a:moveTo>
                    <a:pt x="3" y="2"/>
                  </a:moveTo>
                  <a:cubicBezTo>
                    <a:pt x="4" y="1"/>
                    <a:pt x="2" y="0"/>
                    <a:pt x="4" y="0"/>
                  </a:cubicBezTo>
                  <a:cubicBezTo>
                    <a:pt x="4" y="0"/>
                    <a:pt x="1" y="0"/>
                    <a:pt x="1" y="0"/>
                  </a:cubicBezTo>
                  <a:cubicBezTo>
                    <a:pt x="1" y="0"/>
                    <a:pt x="2" y="1"/>
                    <a:pt x="2" y="1"/>
                  </a:cubicBezTo>
                  <a:cubicBezTo>
                    <a:pt x="0" y="1"/>
                    <a:pt x="2" y="2"/>
                    <a:pt x="3" y="2"/>
                  </a:cubicBezTo>
                  <a:close/>
                </a:path>
              </a:pathLst>
            </a:custGeom>
            <a:solidFill>
              <a:schemeClr val="accent1"/>
            </a:solidFill>
            <a:ln w="3175">
              <a:noFill/>
            </a:ln>
          </p:spPr>
          <p:txBody>
            <a:bodyPr vert="horz" wrap="square" lIns="91440" tIns="45720" rIns="91440" bIns="45720" numCol="1" anchor="t" anchorCtr="0" compatLnSpc="1">
              <a:prstTxWarp prst="textNoShape">
                <a:avLst/>
              </a:prstTxWarp>
            </a:bodyPr>
            <a:lstStyle/>
            <a:p>
              <a:endParaRPr lang="en-GB"/>
            </a:p>
          </p:txBody>
        </p:sp>
        <p:sp>
          <p:nvSpPr>
            <p:cNvPr id="5006" name="Freeform 2534">
              <a:extLst>
                <a:ext uri="{FF2B5EF4-FFF2-40B4-BE49-F238E27FC236}">
                  <a16:creationId xmlns:a16="http://schemas.microsoft.com/office/drawing/2014/main" id="{3DA9D8B5-B790-7D06-FE51-FAF95F967275}"/>
                </a:ext>
              </a:extLst>
            </p:cNvPr>
            <p:cNvSpPr>
              <a:spLocks noEditPoints="1"/>
            </p:cNvSpPr>
            <p:nvPr/>
          </p:nvSpPr>
          <p:spPr bwMode="auto">
            <a:xfrm>
              <a:off x="5326877" y="2102280"/>
              <a:ext cx="304686" cy="215979"/>
            </a:xfrm>
            <a:custGeom>
              <a:avLst/>
              <a:gdLst>
                <a:gd name="T0" fmla="*/ 7 w 92"/>
                <a:gd name="T1" fmla="*/ 16 h 60"/>
                <a:gd name="T2" fmla="*/ 9 w 92"/>
                <a:gd name="T3" fmla="*/ 16 h 60"/>
                <a:gd name="T4" fmla="*/ 9 w 92"/>
                <a:gd name="T5" fmla="*/ 20 h 60"/>
                <a:gd name="T6" fmla="*/ 9 w 92"/>
                <a:gd name="T7" fmla="*/ 25 h 60"/>
                <a:gd name="T8" fmla="*/ 19 w 92"/>
                <a:gd name="T9" fmla="*/ 28 h 60"/>
                <a:gd name="T10" fmla="*/ 25 w 92"/>
                <a:gd name="T11" fmla="*/ 33 h 60"/>
                <a:gd name="T12" fmla="*/ 29 w 92"/>
                <a:gd name="T13" fmla="*/ 32 h 60"/>
                <a:gd name="T14" fmla="*/ 30 w 92"/>
                <a:gd name="T15" fmla="*/ 28 h 60"/>
                <a:gd name="T16" fmla="*/ 34 w 92"/>
                <a:gd name="T17" fmla="*/ 27 h 60"/>
                <a:gd name="T18" fmla="*/ 46 w 92"/>
                <a:gd name="T19" fmla="*/ 28 h 60"/>
                <a:gd name="T20" fmla="*/ 44 w 92"/>
                <a:gd name="T21" fmla="*/ 31 h 60"/>
                <a:gd name="T22" fmla="*/ 28 w 92"/>
                <a:gd name="T23" fmla="*/ 35 h 60"/>
                <a:gd name="T24" fmla="*/ 25 w 92"/>
                <a:gd name="T25" fmla="*/ 42 h 60"/>
                <a:gd name="T26" fmla="*/ 30 w 92"/>
                <a:gd name="T27" fmla="*/ 41 h 60"/>
                <a:gd name="T28" fmla="*/ 43 w 92"/>
                <a:gd name="T29" fmla="*/ 40 h 60"/>
                <a:gd name="T30" fmla="*/ 50 w 92"/>
                <a:gd name="T31" fmla="*/ 41 h 60"/>
                <a:gd name="T32" fmla="*/ 39 w 92"/>
                <a:gd name="T33" fmla="*/ 44 h 60"/>
                <a:gd name="T34" fmla="*/ 33 w 92"/>
                <a:gd name="T35" fmla="*/ 46 h 60"/>
                <a:gd name="T36" fmla="*/ 28 w 92"/>
                <a:gd name="T37" fmla="*/ 49 h 60"/>
                <a:gd name="T38" fmla="*/ 35 w 92"/>
                <a:gd name="T39" fmla="*/ 53 h 60"/>
                <a:gd name="T40" fmla="*/ 43 w 92"/>
                <a:gd name="T41" fmla="*/ 54 h 60"/>
                <a:gd name="T42" fmla="*/ 46 w 92"/>
                <a:gd name="T43" fmla="*/ 59 h 60"/>
                <a:gd name="T44" fmla="*/ 53 w 92"/>
                <a:gd name="T45" fmla="*/ 54 h 60"/>
                <a:gd name="T46" fmla="*/ 56 w 92"/>
                <a:gd name="T47" fmla="*/ 46 h 60"/>
                <a:gd name="T48" fmla="*/ 62 w 92"/>
                <a:gd name="T49" fmla="*/ 38 h 60"/>
                <a:gd name="T50" fmla="*/ 66 w 92"/>
                <a:gd name="T51" fmla="*/ 31 h 60"/>
                <a:gd name="T52" fmla="*/ 71 w 92"/>
                <a:gd name="T53" fmla="*/ 27 h 60"/>
                <a:gd name="T54" fmla="*/ 81 w 92"/>
                <a:gd name="T55" fmla="*/ 25 h 60"/>
                <a:gd name="T56" fmla="*/ 79 w 92"/>
                <a:gd name="T57" fmla="*/ 30 h 60"/>
                <a:gd name="T58" fmla="*/ 87 w 92"/>
                <a:gd name="T59" fmla="*/ 33 h 60"/>
                <a:gd name="T60" fmla="*/ 90 w 92"/>
                <a:gd name="T61" fmla="*/ 28 h 60"/>
                <a:gd name="T62" fmla="*/ 84 w 92"/>
                <a:gd name="T63" fmla="*/ 25 h 60"/>
                <a:gd name="T64" fmla="*/ 80 w 92"/>
                <a:gd name="T65" fmla="*/ 18 h 60"/>
                <a:gd name="T66" fmla="*/ 75 w 92"/>
                <a:gd name="T67" fmla="*/ 19 h 60"/>
                <a:gd name="T68" fmla="*/ 63 w 92"/>
                <a:gd name="T69" fmla="*/ 15 h 60"/>
                <a:gd name="T70" fmla="*/ 57 w 92"/>
                <a:gd name="T71" fmla="*/ 12 h 60"/>
                <a:gd name="T72" fmla="*/ 56 w 92"/>
                <a:gd name="T73" fmla="*/ 5 h 60"/>
                <a:gd name="T74" fmla="*/ 47 w 92"/>
                <a:gd name="T75" fmla="*/ 2 h 60"/>
                <a:gd name="T76" fmla="*/ 41 w 92"/>
                <a:gd name="T77" fmla="*/ 10 h 60"/>
                <a:gd name="T78" fmla="*/ 43 w 92"/>
                <a:gd name="T79" fmla="*/ 19 h 60"/>
                <a:gd name="T80" fmla="*/ 38 w 92"/>
                <a:gd name="T81" fmla="*/ 13 h 60"/>
                <a:gd name="T82" fmla="*/ 34 w 92"/>
                <a:gd name="T83" fmla="*/ 7 h 60"/>
                <a:gd name="T84" fmla="*/ 27 w 92"/>
                <a:gd name="T85" fmla="*/ 15 h 60"/>
                <a:gd name="T86" fmla="*/ 17 w 92"/>
                <a:gd name="T87" fmla="*/ 9 h 60"/>
                <a:gd name="T88" fmla="*/ 24 w 92"/>
                <a:gd name="T89" fmla="*/ 7 h 60"/>
                <a:gd name="T90" fmla="*/ 14 w 92"/>
                <a:gd name="T91" fmla="*/ 5 h 60"/>
                <a:gd name="T92" fmla="*/ 10 w 92"/>
                <a:gd name="T93" fmla="*/ 5 h 60"/>
                <a:gd name="T94" fmla="*/ 4 w 92"/>
                <a:gd name="T95" fmla="*/ 6 h 60"/>
                <a:gd name="T96" fmla="*/ 0 w 92"/>
                <a:gd name="T97" fmla="*/ 9 h 60"/>
                <a:gd name="T98" fmla="*/ 47 w 92"/>
                <a:gd name="T99" fmla="*/ 25 h 60"/>
                <a:gd name="T100" fmla="*/ 46 w 92"/>
                <a:gd name="T101" fmla="*/ 25 h 60"/>
                <a:gd name="T102" fmla="*/ 35 w 92"/>
                <a:gd name="T103" fmla="*/ 26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92" h="60">
                  <a:moveTo>
                    <a:pt x="1" y="12"/>
                  </a:moveTo>
                  <a:cubicBezTo>
                    <a:pt x="1" y="13"/>
                    <a:pt x="1" y="13"/>
                    <a:pt x="2" y="14"/>
                  </a:cubicBezTo>
                  <a:cubicBezTo>
                    <a:pt x="3" y="14"/>
                    <a:pt x="4" y="16"/>
                    <a:pt x="4" y="16"/>
                  </a:cubicBezTo>
                  <a:cubicBezTo>
                    <a:pt x="3" y="18"/>
                    <a:pt x="8" y="17"/>
                    <a:pt x="7" y="16"/>
                  </a:cubicBezTo>
                  <a:cubicBezTo>
                    <a:pt x="10" y="16"/>
                    <a:pt x="5" y="14"/>
                    <a:pt x="7" y="14"/>
                  </a:cubicBezTo>
                  <a:cubicBezTo>
                    <a:pt x="8" y="14"/>
                    <a:pt x="8" y="16"/>
                    <a:pt x="9" y="16"/>
                  </a:cubicBezTo>
                  <a:cubicBezTo>
                    <a:pt x="9" y="15"/>
                    <a:pt x="9" y="14"/>
                    <a:pt x="11" y="14"/>
                  </a:cubicBezTo>
                  <a:cubicBezTo>
                    <a:pt x="11" y="15"/>
                    <a:pt x="9" y="15"/>
                    <a:pt x="9" y="16"/>
                  </a:cubicBezTo>
                  <a:cubicBezTo>
                    <a:pt x="9" y="17"/>
                    <a:pt x="9" y="17"/>
                    <a:pt x="8" y="18"/>
                  </a:cubicBezTo>
                  <a:cubicBezTo>
                    <a:pt x="10" y="18"/>
                    <a:pt x="10" y="19"/>
                    <a:pt x="10" y="20"/>
                  </a:cubicBezTo>
                  <a:cubicBezTo>
                    <a:pt x="13" y="20"/>
                    <a:pt x="15" y="19"/>
                    <a:pt x="14" y="21"/>
                  </a:cubicBezTo>
                  <a:cubicBezTo>
                    <a:pt x="14" y="22"/>
                    <a:pt x="9" y="21"/>
                    <a:pt x="9" y="20"/>
                  </a:cubicBezTo>
                  <a:cubicBezTo>
                    <a:pt x="9" y="20"/>
                    <a:pt x="6" y="19"/>
                    <a:pt x="5" y="20"/>
                  </a:cubicBezTo>
                  <a:cubicBezTo>
                    <a:pt x="4" y="21"/>
                    <a:pt x="9" y="22"/>
                    <a:pt x="10" y="23"/>
                  </a:cubicBezTo>
                  <a:cubicBezTo>
                    <a:pt x="8" y="23"/>
                    <a:pt x="8" y="24"/>
                    <a:pt x="7" y="24"/>
                  </a:cubicBezTo>
                  <a:cubicBezTo>
                    <a:pt x="7" y="24"/>
                    <a:pt x="9" y="25"/>
                    <a:pt x="9" y="25"/>
                  </a:cubicBezTo>
                  <a:cubicBezTo>
                    <a:pt x="9" y="26"/>
                    <a:pt x="10" y="26"/>
                    <a:pt x="11" y="27"/>
                  </a:cubicBezTo>
                  <a:cubicBezTo>
                    <a:pt x="13" y="27"/>
                    <a:pt x="13" y="27"/>
                    <a:pt x="13" y="27"/>
                  </a:cubicBezTo>
                  <a:cubicBezTo>
                    <a:pt x="14" y="28"/>
                    <a:pt x="16" y="28"/>
                    <a:pt x="17" y="28"/>
                  </a:cubicBezTo>
                  <a:cubicBezTo>
                    <a:pt x="17" y="28"/>
                    <a:pt x="19" y="28"/>
                    <a:pt x="19" y="28"/>
                  </a:cubicBezTo>
                  <a:cubicBezTo>
                    <a:pt x="19" y="29"/>
                    <a:pt x="13" y="27"/>
                    <a:pt x="14" y="30"/>
                  </a:cubicBezTo>
                  <a:cubicBezTo>
                    <a:pt x="14" y="30"/>
                    <a:pt x="17" y="31"/>
                    <a:pt x="17" y="31"/>
                  </a:cubicBezTo>
                  <a:cubicBezTo>
                    <a:pt x="17" y="32"/>
                    <a:pt x="18" y="34"/>
                    <a:pt x="19" y="34"/>
                  </a:cubicBezTo>
                  <a:cubicBezTo>
                    <a:pt x="21" y="33"/>
                    <a:pt x="23" y="34"/>
                    <a:pt x="25" y="33"/>
                  </a:cubicBezTo>
                  <a:cubicBezTo>
                    <a:pt x="25" y="33"/>
                    <a:pt x="24" y="33"/>
                    <a:pt x="25" y="33"/>
                  </a:cubicBezTo>
                  <a:cubicBezTo>
                    <a:pt x="26" y="33"/>
                    <a:pt x="25" y="33"/>
                    <a:pt x="26" y="33"/>
                  </a:cubicBezTo>
                  <a:cubicBezTo>
                    <a:pt x="26" y="32"/>
                    <a:pt x="26" y="32"/>
                    <a:pt x="27" y="33"/>
                  </a:cubicBezTo>
                  <a:cubicBezTo>
                    <a:pt x="27" y="32"/>
                    <a:pt x="28" y="32"/>
                    <a:pt x="29" y="32"/>
                  </a:cubicBezTo>
                  <a:cubicBezTo>
                    <a:pt x="29" y="32"/>
                    <a:pt x="28" y="31"/>
                    <a:pt x="28" y="30"/>
                  </a:cubicBezTo>
                  <a:cubicBezTo>
                    <a:pt x="29" y="30"/>
                    <a:pt x="29" y="31"/>
                    <a:pt x="30" y="31"/>
                  </a:cubicBezTo>
                  <a:cubicBezTo>
                    <a:pt x="30" y="30"/>
                    <a:pt x="31" y="31"/>
                    <a:pt x="32" y="31"/>
                  </a:cubicBezTo>
                  <a:cubicBezTo>
                    <a:pt x="31" y="30"/>
                    <a:pt x="29" y="29"/>
                    <a:pt x="30" y="28"/>
                  </a:cubicBezTo>
                  <a:cubicBezTo>
                    <a:pt x="30" y="27"/>
                    <a:pt x="31" y="28"/>
                    <a:pt x="31" y="27"/>
                  </a:cubicBezTo>
                  <a:cubicBezTo>
                    <a:pt x="30" y="26"/>
                    <a:pt x="30" y="26"/>
                    <a:pt x="30" y="25"/>
                  </a:cubicBezTo>
                  <a:cubicBezTo>
                    <a:pt x="31" y="25"/>
                    <a:pt x="33" y="24"/>
                    <a:pt x="33" y="25"/>
                  </a:cubicBezTo>
                  <a:cubicBezTo>
                    <a:pt x="33" y="26"/>
                    <a:pt x="32" y="26"/>
                    <a:pt x="34" y="27"/>
                  </a:cubicBezTo>
                  <a:cubicBezTo>
                    <a:pt x="34" y="26"/>
                    <a:pt x="34" y="26"/>
                    <a:pt x="34" y="26"/>
                  </a:cubicBezTo>
                  <a:cubicBezTo>
                    <a:pt x="34" y="26"/>
                    <a:pt x="37" y="29"/>
                    <a:pt x="38" y="29"/>
                  </a:cubicBezTo>
                  <a:cubicBezTo>
                    <a:pt x="40" y="29"/>
                    <a:pt x="43" y="29"/>
                    <a:pt x="42" y="28"/>
                  </a:cubicBezTo>
                  <a:cubicBezTo>
                    <a:pt x="43" y="28"/>
                    <a:pt x="46" y="27"/>
                    <a:pt x="46" y="28"/>
                  </a:cubicBezTo>
                  <a:cubicBezTo>
                    <a:pt x="46" y="28"/>
                    <a:pt x="44" y="29"/>
                    <a:pt x="46" y="30"/>
                  </a:cubicBezTo>
                  <a:cubicBezTo>
                    <a:pt x="46" y="30"/>
                    <a:pt x="47" y="29"/>
                    <a:pt x="47" y="30"/>
                  </a:cubicBezTo>
                  <a:cubicBezTo>
                    <a:pt x="49" y="31"/>
                    <a:pt x="50" y="30"/>
                    <a:pt x="52" y="29"/>
                  </a:cubicBezTo>
                  <a:cubicBezTo>
                    <a:pt x="52" y="31"/>
                    <a:pt x="46" y="31"/>
                    <a:pt x="44" y="31"/>
                  </a:cubicBezTo>
                  <a:cubicBezTo>
                    <a:pt x="41" y="31"/>
                    <a:pt x="37" y="33"/>
                    <a:pt x="40" y="33"/>
                  </a:cubicBezTo>
                  <a:cubicBezTo>
                    <a:pt x="40" y="34"/>
                    <a:pt x="38" y="33"/>
                    <a:pt x="37" y="33"/>
                  </a:cubicBezTo>
                  <a:cubicBezTo>
                    <a:pt x="36" y="33"/>
                    <a:pt x="34" y="35"/>
                    <a:pt x="34" y="35"/>
                  </a:cubicBezTo>
                  <a:cubicBezTo>
                    <a:pt x="32" y="35"/>
                    <a:pt x="30" y="35"/>
                    <a:pt x="28" y="35"/>
                  </a:cubicBezTo>
                  <a:cubicBezTo>
                    <a:pt x="28" y="37"/>
                    <a:pt x="28" y="37"/>
                    <a:pt x="29" y="38"/>
                  </a:cubicBezTo>
                  <a:cubicBezTo>
                    <a:pt x="28" y="38"/>
                    <a:pt x="28" y="37"/>
                    <a:pt x="27" y="36"/>
                  </a:cubicBezTo>
                  <a:cubicBezTo>
                    <a:pt x="26" y="36"/>
                    <a:pt x="26" y="36"/>
                    <a:pt x="24" y="36"/>
                  </a:cubicBezTo>
                  <a:cubicBezTo>
                    <a:pt x="24" y="36"/>
                    <a:pt x="23" y="42"/>
                    <a:pt x="25" y="42"/>
                  </a:cubicBezTo>
                  <a:cubicBezTo>
                    <a:pt x="25" y="42"/>
                    <a:pt x="25" y="42"/>
                    <a:pt x="25" y="41"/>
                  </a:cubicBezTo>
                  <a:cubicBezTo>
                    <a:pt x="25" y="41"/>
                    <a:pt x="26" y="42"/>
                    <a:pt x="26" y="42"/>
                  </a:cubicBezTo>
                  <a:cubicBezTo>
                    <a:pt x="26" y="42"/>
                    <a:pt x="27" y="41"/>
                    <a:pt x="27" y="41"/>
                  </a:cubicBezTo>
                  <a:cubicBezTo>
                    <a:pt x="28" y="41"/>
                    <a:pt x="29" y="42"/>
                    <a:pt x="30" y="41"/>
                  </a:cubicBezTo>
                  <a:cubicBezTo>
                    <a:pt x="32" y="41"/>
                    <a:pt x="32" y="41"/>
                    <a:pt x="34" y="41"/>
                  </a:cubicBezTo>
                  <a:cubicBezTo>
                    <a:pt x="35" y="41"/>
                    <a:pt x="36" y="41"/>
                    <a:pt x="36" y="40"/>
                  </a:cubicBezTo>
                  <a:cubicBezTo>
                    <a:pt x="37" y="40"/>
                    <a:pt x="39" y="39"/>
                    <a:pt x="39" y="39"/>
                  </a:cubicBezTo>
                  <a:cubicBezTo>
                    <a:pt x="40" y="40"/>
                    <a:pt x="40" y="40"/>
                    <a:pt x="43" y="40"/>
                  </a:cubicBezTo>
                  <a:cubicBezTo>
                    <a:pt x="44" y="40"/>
                    <a:pt x="47" y="40"/>
                    <a:pt x="47" y="39"/>
                  </a:cubicBezTo>
                  <a:cubicBezTo>
                    <a:pt x="49" y="39"/>
                    <a:pt x="51" y="39"/>
                    <a:pt x="49" y="40"/>
                  </a:cubicBezTo>
                  <a:cubicBezTo>
                    <a:pt x="49" y="39"/>
                    <a:pt x="48" y="39"/>
                    <a:pt x="48" y="39"/>
                  </a:cubicBezTo>
                  <a:cubicBezTo>
                    <a:pt x="49" y="40"/>
                    <a:pt x="50" y="40"/>
                    <a:pt x="50" y="41"/>
                  </a:cubicBezTo>
                  <a:cubicBezTo>
                    <a:pt x="49" y="41"/>
                    <a:pt x="45" y="40"/>
                    <a:pt x="44" y="41"/>
                  </a:cubicBezTo>
                  <a:cubicBezTo>
                    <a:pt x="44" y="41"/>
                    <a:pt x="40" y="42"/>
                    <a:pt x="40" y="42"/>
                  </a:cubicBezTo>
                  <a:cubicBezTo>
                    <a:pt x="38" y="42"/>
                    <a:pt x="33" y="42"/>
                    <a:pt x="32" y="43"/>
                  </a:cubicBezTo>
                  <a:cubicBezTo>
                    <a:pt x="32" y="44"/>
                    <a:pt x="38" y="44"/>
                    <a:pt x="39" y="44"/>
                  </a:cubicBezTo>
                  <a:cubicBezTo>
                    <a:pt x="40" y="44"/>
                    <a:pt x="44" y="46"/>
                    <a:pt x="44" y="46"/>
                  </a:cubicBezTo>
                  <a:cubicBezTo>
                    <a:pt x="43" y="46"/>
                    <a:pt x="44" y="47"/>
                    <a:pt x="42" y="46"/>
                  </a:cubicBezTo>
                  <a:cubicBezTo>
                    <a:pt x="41" y="45"/>
                    <a:pt x="41" y="45"/>
                    <a:pt x="38" y="45"/>
                  </a:cubicBezTo>
                  <a:cubicBezTo>
                    <a:pt x="36" y="45"/>
                    <a:pt x="31" y="44"/>
                    <a:pt x="33" y="46"/>
                  </a:cubicBezTo>
                  <a:cubicBezTo>
                    <a:pt x="33" y="46"/>
                    <a:pt x="31" y="46"/>
                    <a:pt x="31" y="46"/>
                  </a:cubicBezTo>
                  <a:cubicBezTo>
                    <a:pt x="30" y="45"/>
                    <a:pt x="32" y="44"/>
                    <a:pt x="29" y="44"/>
                  </a:cubicBezTo>
                  <a:cubicBezTo>
                    <a:pt x="28" y="44"/>
                    <a:pt x="27" y="44"/>
                    <a:pt x="27" y="45"/>
                  </a:cubicBezTo>
                  <a:cubicBezTo>
                    <a:pt x="25" y="46"/>
                    <a:pt x="27" y="48"/>
                    <a:pt x="28" y="49"/>
                  </a:cubicBezTo>
                  <a:cubicBezTo>
                    <a:pt x="29" y="49"/>
                    <a:pt x="29" y="50"/>
                    <a:pt x="29" y="50"/>
                  </a:cubicBezTo>
                  <a:cubicBezTo>
                    <a:pt x="30" y="51"/>
                    <a:pt x="32" y="50"/>
                    <a:pt x="33" y="51"/>
                  </a:cubicBezTo>
                  <a:cubicBezTo>
                    <a:pt x="33" y="51"/>
                    <a:pt x="34" y="52"/>
                    <a:pt x="35" y="52"/>
                  </a:cubicBezTo>
                  <a:cubicBezTo>
                    <a:pt x="35" y="52"/>
                    <a:pt x="35" y="52"/>
                    <a:pt x="35" y="53"/>
                  </a:cubicBezTo>
                  <a:cubicBezTo>
                    <a:pt x="37" y="53"/>
                    <a:pt x="42" y="55"/>
                    <a:pt x="41" y="53"/>
                  </a:cubicBezTo>
                  <a:cubicBezTo>
                    <a:pt x="43" y="53"/>
                    <a:pt x="44" y="53"/>
                    <a:pt x="46" y="53"/>
                  </a:cubicBezTo>
                  <a:cubicBezTo>
                    <a:pt x="45" y="54"/>
                    <a:pt x="45" y="54"/>
                    <a:pt x="44" y="54"/>
                  </a:cubicBezTo>
                  <a:cubicBezTo>
                    <a:pt x="43" y="54"/>
                    <a:pt x="43" y="54"/>
                    <a:pt x="43" y="54"/>
                  </a:cubicBezTo>
                  <a:cubicBezTo>
                    <a:pt x="43" y="54"/>
                    <a:pt x="40" y="54"/>
                    <a:pt x="39" y="54"/>
                  </a:cubicBezTo>
                  <a:cubicBezTo>
                    <a:pt x="37" y="55"/>
                    <a:pt x="40" y="56"/>
                    <a:pt x="41" y="56"/>
                  </a:cubicBezTo>
                  <a:cubicBezTo>
                    <a:pt x="44" y="57"/>
                    <a:pt x="45" y="58"/>
                    <a:pt x="45" y="60"/>
                  </a:cubicBezTo>
                  <a:cubicBezTo>
                    <a:pt x="46" y="60"/>
                    <a:pt x="45" y="59"/>
                    <a:pt x="46" y="59"/>
                  </a:cubicBezTo>
                  <a:cubicBezTo>
                    <a:pt x="45" y="60"/>
                    <a:pt x="48" y="60"/>
                    <a:pt x="48" y="60"/>
                  </a:cubicBezTo>
                  <a:cubicBezTo>
                    <a:pt x="50" y="60"/>
                    <a:pt x="50" y="58"/>
                    <a:pt x="51" y="58"/>
                  </a:cubicBezTo>
                  <a:cubicBezTo>
                    <a:pt x="53" y="58"/>
                    <a:pt x="51" y="57"/>
                    <a:pt x="50" y="56"/>
                  </a:cubicBezTo>
                  <a:cubicBezTo>
                    <a:pt x="48" y="56"/>
                    <a:pt x="53" y="54"/>
                    <a:pt x="53" y="54"/>
                  </a:cubicBezTo>
                  <a:cubicBezTo>
                    <a:pt x="52" y="53"/>
                    <a:pt x="52" y="53"/>
                    <a:pt x="52" y="53"/>
                  </a:cubicBezTo>
                  <a:cubicBezTo>
                    <a:pt x="54" y="53"/>
                    <a:pt x="53" y="51"/>
                    <a:pt x="53" y="50"/>
                  </a:cubicBezTo>
                  <a:cubicBezTo>
                    <a:pt x="54" y="50"/>
                    <a:pt x="55" y="48"/>
                    <a:pt x="55" y="48"/>
                  </a:cubicBezTo>
                  <a:cubicBezTo>
                    <a:pt x="55" y="47"/>
                    <a:pt x="55" y="46"/>
                    <a:pt x="56" y="46"/>
                  </a:cubicBezTo>
                  <a:cubicBezTo>
                    <a:pt x="56" y="45"/>
                    <a:pt x="58" y="46"/>
                    <a:pt x="60" y="46"/>
                  </a:cubicBezTo>
                  <a:cubicBezTo>
                    <a:pt x="61" y="46"/>
                    <a:pt x="61" y="44"/>
                    <a:pt x="61" y="44"/>
                  </a:cubicBezTo>
                  <a:cubicBezTo>
                    <a:pt x="60" y="43"/>
                    <a:pt x="61" y="42"/>
                    <a:pt x="61" y="41"/>
                  </a:cubicBezTo>
                  <a:cubicBezTo>
                    <a:pt x="61" y="40"/>
                    <a:pt x="60" y="39"/>
                    <a:pt x="62" y="38"/>
                  </a:cubicBezTo>
                  <a:cubicBezTo>
                    <a:pt x="63" y="38"/>
                    <a:pt x="61" y="37"/>
                    <a:pt x="61" y="37"/>
                  </a:cubicBezTo>
                  <a:cubicBezTo>
                    <a:pt x="62" y="36"/>
                    <a:pt x="64" y="37"/>
                    <a:pt x="65" y="36"/>
                  </a:cubicBezTo>
                  <a:cubicBezTo>
                    <a:pt x="67" y="36"/>
                    <a:pt x="65" y="35"/>
                    <a:pt x="67" y="34"/>
                  </a:cubicBezTo>
                  <a:cubicBezTo>
                    <a:pt x="68" y="33"/>
                    <a:pt x="65" y="32"/>
                    <a:pt x="66" y="31"/>
                  </a:cubicBezTo>
                  <a:cubicBezTo>
                    <a:pt x="67" y="31"/>
                    <a:pt x="67" y="31"/>
                    <a:pt x="66" y="30"/>
                  </a:cubicBezTo>
                  <a:cubicBezTo>
                    <a:pt x="65" y="29"/>
                    <a:pt x="71" y="28"/>
                    <a:pt x="72" y="28"/>
                  </a:cubicBezTo>
                  <a:cubicBezTo>
                    <a:pt x="72" y="28"/>
                    <a:pt x="72" y="27"/>
                    <a:pt x="71" y="27"/>
                  </a:cubicBezTo>
                  <a:cubicBezTo>
                    <a:pt x="71" y="27"/>
                    <a:pt x="71" y="27"/>
                    <a:pt x="71" y="27"/>
                  </a:cubicBezTo>
                  <a:cubicBezTo>
                    <a:pt x="71" y="27"/>
                    <a:pt x="71" y="27"/>
                    <a:pt x="71" y="27"/>
                  </a:cubicBezTo>
                  <a:cubicBezTo>
                    <a:pt x="70" y="26"/>
                    <a:pt x="73" y="26"/>
                    <a:pt x="73" y="26"/>
                  </a:cubicBezTo>
                  <a:cubicBezTo>
                    <a:pt x="74" y="26"/>
                    <a:pt x="76" y="26"/>
                    <a:pt x="75" y="26"/>
                  </a:cubicBezTo>
                  <a:cubicBezTo>
                    <a:pt x="77" y="25"/>
                    <a:pt x="80" y="25"/>
                    <a:pt x="81" y="25"/>
                  </a:cubicBezTo>
                  <a:cubicBezTo>
                    <a:pt x="82" y="25"/>
                    <a:pt x="82" y="26"/>
                    <a:pt x="84" y="25"/>
                  </a:cubicBezTo>
                  <a:cubicBezTo>
                    <a:pt x="83" y="26"/>
                    <a:pt x="84" y="27"/>
                    <a:pt x="81" y="27"/>
                  </a:cubicBezTo>
                  <a:cubicBezTo>
                    <a:pt x="80" y="27"/>
                    <a:pt x="77" y="28"/>
                    <a:pt x="76" y="28"/>
                  </a:cubicBezTo>
                  <a:cubicBezTo>
                    <a:pt x="75" y="28"/>
                    <a:pt x="79" y="30"/>
                    <a:pt x="79" y="30"/>
                  </a:cubicBezTo>
                  <a:cubicBezTo>
                    <a:pt x="79" y="30"/>
                    <a:pt x="79" y="32"/>
                    <a:pt x="79" y="32"/>
                  </a:cubicBezTo>
                  <a:cubicBezTo>
                    <a:pt x="81" y="33"/>
                    <a:pt x="80" y="32"/>
                    <a:pt x="80" y="33"/>
                  </a:cubicBezTo>
                  <a:cubicBezTo>
                    <a:pt x="80" y="33"/>
                    <a:pt x="82" y="33"/>
                    <a:pt x="82" y="34"/>
                  </a:cubicBezTo>
                  <a:cubicBezTo>
                    <a:pt x="84" y="33"/>
                    <a:pt x="86" y="33"/>
                    <a:pt x="87" y="33"/>
                  </a:cubicBezTo>
                  <a:cubicBezTo>
                    <a:pt x="88" y="33"/>
                    <a:pt x="88" y="33"/>
                    <a:pt x="88" y="33"/>
                  </a:cubicBezTo>
                  <a:cubicBezTo>
                    <a:pt x="89" y="33"/>
                    <a:pt x="89" y="33"/>
                    <a:pt x="90" y="33"/>
                  </a:cubicBezTo>
                  <a:cubicBezTo>
                    <a:pt x="91" y="33"/>
                    <a:pt x="92" y="32"/>
                    <a:pt x="92" y="31"/>
                  </a:cubicBezTo>
                  <a:cubicBezTo>
                    <a:pt x="92" y="30"/>
                    <a:pt x="91" y="29"/>
                    <a:pt x="90" y="28"/>
                  </a:cubicBezTo>
                  <a:cubicBezTo>
                    <a:pt x="90" y="27"/>
                    <a:pt x="86" y="26"/>
                    <a:pt x="86" y="27"/>
                  </a:cubicBezTo>
                  <a:cubicBezTo>
                    <a:pt x="85" y="27"/>
                    <a:pt x="85" y="26"/>
                    <a:pt x="85" y="26"/>
                  </a:cubicBezTo>
                  <a:cubicBezTo>
                    <a:pt x="85" y="26"/>
                    <a:pt x="84" y="26"/>
                    <a:pt x="84" y="26"/>
                  </a:cubicBezTo>
                  <a:cubicBezTo>
                    <a:pt x="85" y="26"/>
                    <a:pt x="85" y="26"/>
                    <a:pt x="84" y="25"/>
                  </a:cubicBezTo>
                  <a:cubicBezTo>
                    <a:pt x="85" y="25"/>
                    <a:pt x="88" y="23"/>
                    <a:pt x="86" y="22"/>
                  </a:cubicBezTo>
                  <a:cubicBezTo>
                    <a:pt x="86" y="22"/>
                    <a:pt x="78" y="21"/>
                    <a:pt x="78" y="20"/>
                  </a:cubicBezTo>
                  <a:cubicBezTo>
                    <a:pt x="78" y="19"/>
                    <a:pt x="75" y="20"/>
                    <a:pt x="78" y="19"/>
                  </a:cubicBezTo>
                  <a:cubicBezTo>
                    <a:pt x="78" y="19"/>
                    <a:pt x="81" y="18"/>
                    <a:pt x="80" y="18"/>
                  </a:cubicBezTo>
                  <a:cubicBezTo>
                    <a:pt x="80" y="17"/>
                    <a:pt x="77" y="17"/>
                    <a:pt x="75" y="17"/>
                  </a:cubicBezTo>
                  <a:cubicBezTo>
                    <a:pt x="75" y="18"/>
                    <a:pt x="76" y="19"/>
                    <a:pt x="76" y="19"/>
                  </a:cubicBezTo>
                  <a:cubicBezTo>
                    <a:pt x="76" y="19"/>
                    <a:pt x="76" y="19"/>
                    <a:pt x="76" y="19"/>
                  </a:cubicBezTo>
                  <a:cubicBezTo>
                    <a:pt x="75" y="19"/>
                    <a:pt x="75" y="19"/>
                    <a:pt x="75" y="19"/>
                  </a:cubicBezTo>
                  <a:cubicBezTo>
                    <a:pt x="73" y="19"/>
                    <a:pt x="73" y="18"/>
                    <a:pt x="72" y="17"/>
                  </a:cubicBezTo>
                  <a:cubicBezTo>
                    <a:pt x="72" y="16"/>
                    <a:pt x="69" y="16"/>
                    <a:pt x="68" y="16"/>
                  </a:cubicBezTo>
                  <a:cubicBezTo>
                    <a:pt x="68" y="17"/>
                    <a:pt x="65" y="17"/>
                    <a:pt x="65" y="16"/>
                  </a:cubicBezTo>
                  <a:cubicBezTo>
                    <a:pt x="66" y="16"/>
                    <a:pt x="64" y="14"/>
                    <a:pt x="63" y="15"/>
                  </a:cubicBezTo>
                  <a:cubicBezTo>
                    <a:pt x="63" y="14"/>
                    <a:pt x="64" y="15"/>
                    <a:pt x="65" y="14"/>
                  </a:cubicBezTo>
                  <a:cubicBezTo>
                    <a:pt x="65" y="14"/>
                    <a:pt x="65" y="13"/>
                    <a:pt x="65" y="12"/>
                  </a:cubicBezTo>
                  <a:cubicBezTo>
                    <a:pt x="66" y="11"/>
                    <a:pt x="63" y="9"/>
                    <a:pt x="60" y="8"/>
                  </a:cubicBezTo>
                  <a:cubicBezTo>
                    <a:pt x="59" y="8"/>
                    <a:pt x="57" y="12"/>
                    <a:pt x="57" y="12"/>
                  </a:cubicBezTo>
                  <a:cubicBezTo>
                    <a:pt x="55" y="11"/>
                    <a:pt x="56" y="9"/>
                    <a:pt x="57" y="8"/>
                  </a:cubicBezTo>
                  <a:cubicBezTo>
                    <a:pt x="57" y="8"/>
                    <a:pt x="59" y="7"/>
                    <a:pt x="59" y="7"/>
                  </a:cubicBezTo>
                  <a:cubicBezTo>
                    <a:pt x="59" y="7"/>
                    <a:pt x="58" y="6"/>
                    <a:pt x="58" y="6"/>
                  </a:cubicBezTo>
                  <a:cubicBezTo>
                    <a:pt x="58" y="6"/>
                    <a:pt x="57" y="5"/>
                    <a:pt x="56" y="5"/>
                  </a:cubicBezTo>
                  <a:cubicBezTo>
                    <a:pt x="56" y="5"/>
                    <a:pt x="53" y="3"/>
                    <a:pt x="53" y="3"/>
                  </a:cubicBezTo>
                  <a:cubicBezTo>
                    <a:pt x="53" y="3"/>
                    <a:pt x="51" y="2"/>
                    <a:pt x="50" y="2"/>
                  </a:cubicBezTo>
                  <a:cubicBezTo>
                    <a:pt x="49" y="3"/>
                    <a:pt x="50" y="4"/>
                    <a:pt x="49" y="4"/>
                  </a:cubicBezTo>
                  <a:cubicBezTo>
                    <a:pt x="48" y="4"/>
                    <a:pt x="48" y="2"/>
                    <a:pt x="47" y="2"/>
                  </a:cubicBezTo>
                  <a:cubicBezTo>
                    <a:pt x="47" y="1"/>
                    <a:pt x="46" y="0"/>
                    <a:pt x="43" y="0"/>
                  </a:cubicBezTo>
                  <a:cubicBezTo>
                    <a:pt x="43" y="1"/>
                    <a:pt x="41" y="2"/>
                    <a:pt x="42" y="3"/>
                  </a:cubicBezTo>
                  <a:cubicBezTo>
                    <a:pt x="43" y="5"/>
                    <a:pt x="39" y="3"/>
                    <a:pt x="39" y="5"/>
                  </a:cubicBezTo>
                  <a:cubicBezTo>
                    <a:pt x="39" y="7"/>
                    <a:pt x="42" y="9"/>
                    <a:pt x="41" y="10"/>
                  </a:cubicBezTo>
                  <a:cubicBezTo>
                    <a:pt x="39" y="12"/>
                    <a:pt x="43" y="15"/>
                    <a:pt x="43" y="17"/>
                  </a:cubicBezTo>
                  <a:cubicBezTo>
                    <a:pt x="44" y="17"/>
                    <a:pt x="46" y="20"/>
                    <a:pt x="46" y="21"/>
                  </a:cubicBezTo>
                  <a:cubicBezTo>
                    <a:pt x="46" y="21"/>
                    <a:pt x="46" y="21"/>
                    <a:pt x="45" y="21"/>
                  </a:cubicBezTo>
                  <a:cubicBezTo>
                    <a:pt x="45" y="21"/>
                    <a:pt x="43" y="19"/>
                    <a:pt x="43" y="19"/>
                  </a:cubicBezTo>
                  <a:cubicBezTo>
                    <a:pt x="43" y="19"/>
                    <a:pt x="41" y="17"/>
                    <a:pt x="41" y="16"/>
                  </a:cubicBezTo>
                  <a:cubicBezTo>
                    <a:pt x="41" y="16"/>
                    <a:pt x="39" y="17"/>
                    <a:pt x="40" y="17"/>
                  </a:cubicBezTo>
                  <a:cubicBezTo>
                    <a:pt x="38" y="17"/>
                    <a:pt x="42" y="14"/>
                    <a:pt x="39" y="14"/>
                  </a:cubicBezTo>
                  <a:cubicBezTo>
                    <a:pt x="39" y="14"/>
                    <a:pt x="38" y="13"/>
                    <a:pt x="38" y="13"/>
                  </a:cubicBezTo>
                  <a:cubicBezTo>
                    <a:pt x="37" y="12"/>
                    <a:pt x="38" y="12"/>
                    <a:pt x="37" y="11"/>
                  </a:cubicBezTo>
                  <a:cubicBezTo>
                    <a:pt x="37" y="11"/>
                    <a:pt x="36" y="10"/>
                    <a:pt x="36" y="10"/>
                  </a:cubicBezTo>
                  <a:cubicBezTo>
                    <a:pt x="36" y="10"/>
                    <a:pt x="36" y="9"/>
                    <a:pt x="36" y="8"/>
                  </a:cubicBezTo>
                  <a:cubicBezTo>
                    <a:pt x="35" y="8"/>
                    <a:pt x="34" y="7"/>
                    <a:pt x="34" y="7"/>
                  </a:cubicBezTo>
                  <a:cubicBezTo>
                    <a:pt x="33" y="6"/>
                    <a:pt x="32" y="5"/>
                    <a:pt x="30" y="5"/>
                  </a:cubicBezTo>
                  <a:cubicBezTo>
                    <a:pt x="30" y="6"/>
                    <a:pt x="27" y="8"/>
                    <a:pt x="25" y="9"/>
                  </a:cubicBezTo>
                  <a:cubicBezTo>
                    <a:pt x="25" y="10"/>
                    <a:pt x="25" y="11"/>
                    <a:pt x="26" y="11"/>
                  </a:cubicBezTo>
                  <a:cubicBezTo>
                    <a:pt x="27" y="11"/>
                    <a:pt x="27" y="14"/>
                    <a:pt x="27" y="15"/>
                  </a:cubicBezTo>
                  <a:cubicBezTo>
                    <a:pt x="25" y="15"/>
                    <a:pt x="25" y="13"/>
                    <a:pt x="25" y="12"/>
                  </a:cubicBezTo>
                  <a:cubicBezTo>
                    <a:pt x="24" y="11"/>
                    <a:pt x="21" y="10"/>
                    <a:pt x="22" y="12"/>
                  </a:cubicBezTo>
                  <a:cubicBezTo>
                    <a:pt x="19" y="12"/>
                    <a:pt x="22" y="10"/>
                    <a:pt x="22" y="9"/>
                  </a:cubicBezTo>
                  <a:cubicBezTo>
                    <a:pt x="20" y="9"/>
                    <a:pt x="19" y="9"/>
                    <a:pt x="17" y="9"/>
                  </a:cubicBezTo>
                  <a:cubicBezTo>
                    <a:pt x="16" y="10"/>
                    <a:pt x="14" y="10"/>
                    <a:pt x="14" y="9"/>
                  </a:cubicBezTo>
                  <a:cubicBezTo>
                    <a:pt x="15" y="9"/>
                    <a:pt x="18" y="8"/>
                    <a:pt x="18" y="8"/>
                  </a:cubicBezTo>
                  <a:cubicBezTo>
                    <a:pt x="18" y="7"/>
                    <a:pt x="23" y="7"/>
                    <a:pt x="24" y="7"/>
                  </a:cubicBezTo>
                  <a:cubicBezTo>
                    <a:pt x="24" y="7"/>
                    <a:pt x="24" y="7"/>
                    <a:pt x="24" y="7"/>
                  </a:cubicBezTo>
                  <a:cubicBezTo>
                    <a:pt x="25" y="7"/>
                    <a:pt x="26" y="6"/>
                    <a:pt x="26" y="5"/>
                  </a:cubicBezTo>
                  <a:cubicBezTo>
                    <a:pt x="26" y="4"/>
                    <a:pt x="23" y="3"/>
                    <a:pt x="21" y="4"/>
                  </a:cubicBezTo>
                  <a:cubicBezTo>
                    <a:pt x="20" y="5"/>
                    <a:pt x="16" y="6"/>
                    <a:pt x="14" y="6"/>
                  </a:cubicBezTo>
                  <a:cubicBezTo>
                    <a:pt x="14" y="6"/>
                    <a:pt x="14" y="5"/>
                    <a:pt x="14" y="5"/>
                  </a:cubicBezTo>
                  <a:cubicBezTo>
                    <a:pt x="15" y="5"/>
                    <a:pt x="12" y="4"/>
                    <a:pt x="11" y="5"/>
                  </a:cubicBezTo>
                  <a:cubicBezTo>
                    <a:pt x="11" y="6"/>
                    <a:pt x="13" y="6"/>
                    <a:pt x="13" y="7"/>
                  </a:cubicBezTo>
                  <a:cubicBezTo>
                    <a:pt x="11" y="7"/>
                    <a:pt x="12" y="7"/>
                    <a:pt x="11" y="7"/>
                  </a:cubicBezTo>
                  <a:cubicBezTo>
                    <a:pt x="11" y="7"/>
                    <a:pt x="10" y="6"/>
                    <a:pt x="10" y="5"/>
                  </a:cubicBezTo>
                  <a:cubicBezTo>
                    <a:pt x="8" y="5"/>
                    <a:pt x="10" y="4"/>
                    <a:pt x="7" y="4"/>
                  </a:cubicBezTo>
                  <a:cubicBezTo>
                    <a:pt x="7" y="5"/>
                    <a:pt x="7" y="5"/>
                    <a:pt x="6" y="5"/>
                  </a:cubicBezTo>
                  <a:cubicBezTo>
                    <a:pt x="6" y="6"/>
                    <a:pt x="6" y="6"/>
                    <a:pt x="5" y="6"/>
                  </a:cubicBezTo>
                  <a:cubicBezTo>
                    <a:pt x="2" y="5"/>
                    <a:pt x="6" y="6"/>
                    <a:pt x="4" y="6"/>
                  </a:cubicBezTo>
                  <a:cubicBezTo>
                    <a:pt x="3" y="6"/>
                    <a:pt x="5" y="8"/>
                    <a:pt x="5" y="8"/>
                  </a:cubicBezTo>
                  <a:cubicBezTo>
                    <a:pt x="4" y="8"/>
                    <a:pt x="3" y="8"/>
                    <a:pt x="2" y="8"/>
                  </a:cubicBezTo>
                  <a:cubicBezTo>
                    <a:pt x="0" y="9"/>
                    <a:pt x="3" y="9"/>
                    <a:pt x="3" y="9"/>
                  </a:cubicBezTo>
                  <a:cubicBezTo>
                    <a:pt x="2" y="9"/>
                    <a:pt x="1" y="9"/>
                    <a:pt x="0" y="9"/>
                  </a:cubicBezTo>
                  <a:cubicBezTo>
                    <a:pt x="0" y="10"/>
                    <a:pt x="1" y="10"/>
                    <a:pt x="1" y="11"/>
                  </a:cubicBezTo>
                  <a:cubicBezTo>
                    <a:pt x="1" y="11"/>
                    <a:pt x="1" y="12"/>
                    <a:pt x="1" y="12"/>
                  </a:cubicBezTo>
                  <a:close/>
                  <a:moveTo>
                    <a:pt x="46" y="25"/>
                  </a:moveTo>
                  <a:cubicBezTo>
                    <a:pt x="46" y="25"/>
                    <a:pt x="47" y="25"/>
                    <a:pt x="47" y="25"/>
                  </a:cubicBezTo>
                  <a:cubicBezTo>
                    <a:pt x="47" y="25"/>
                    <a:pt x="48" y="26"/>
                    <a:pt x="49" y="25"/>
                  </a:cubicBezTo>
                  <a:cubicBezTo>
                    <a:pt x="49" y="26"/>
                    <a:pt x="47" y="26"/>
                    <a:pt x="47" y="26"/>
                  </a:cubicBezTo>
                  <a:cubicBezTo>
                    <a:pt x="47" y="26"/>
                    <a:pt x="46" y="26"/>
                    <a:pt x="45" y="26"/>
                  </a:cubicBezTo>
                  <a:cubicBezTo>
                    <a:pt x="45" y="26"/>
                    <a:pt x="46" y="25"/>
                    <a:pt x="46" y="25"/>
                  </a:cubicBezTo>
                  <a:close/>
                  <a:moveTo>
                    <a:pt x="36" y="26"/>
                  </a:moveTo>
                  <a:cubicBezTo>
                    <a:pt x="36" y="24"/>
                    <a:pt x="36" y="24"/>
                    <a:pt x="37" y="22"/>
                  </a:cubicBezTo>
                  <a:cubicBezTo>
                    <a:pt x="37" y="23"/>
                    <a:pt x="37" y="23"/>
                    <a:pt x="37" y="22"/>
                  </a:cubicBezTo>
                  <a:cubicBezTo>
                    <a:pt x="38" y="23"/>
                    <a:pt x="39" y="28"/>
                    <a:pt x="35" y="26"/>
                  </a:cubicBezTo>
                  <a:cubicBezTo>
                    <a:pt x="35" y="26"/>
                    <a:pt x="36" y="26"/>
                    <a:pt x="36" y="26"/>
                  </a:cubicBezTo>
                  <a:close/>
                </a:path>
              </a:pathLst>
            </a:custGeom>
            <a:solidFill>
              <a:schemeClr val="accent1"/>
            </a:solidFill>
            <a:ln w="3175">
              <a:noFill/>
            </a:ln>
          </p:spPr>
          <p:txBody>
            <a:bodyPr vert="horz" wrap="square" lIns="91440" tIns="45720" rIns="91440" bIns="45720" numCol="1" anchor="t" anchorCtr="0" compatLnSpc="1">
              <a:prstTxWarp prst="textNoShape">
                <a:avLst/>
              </a:prstTxWarp>
            </a:bodyPr>
            <a:lstStyle/>
            <a:p>
              <a:endParaRPr lang="en-GB"/>
            </a:p>
          </p:txBody>
        </p:sp>
        <p:sp>
          <p:nvSpPr>
            <p:cNvPr id="5007" name="Freeform 2535">
              <a:extLst>
                <a:ext uri="{FF2B5EF4-FFF2-40B4-BE49-F238E27FC236}">
                  <a16:creationId xmlns:a16="http://schemas.microsoft.com/office/drawing/2014/main" id="{A5C0DE6E-E373-0C13-30B9-F8AB298D16ED}"/>
                </a:ext>
              </a:extLst>
            </p:cNvPr>
            <p:cNvSpPr>
              <a:spLocks/>
            </p:cNvSpPr>
            <p:nvPr/>
          </p:nvSpPr>
          <p:spPr bwMode="auto">
            <a:xfrm>
              <a:off x="5343397" y="2116278"/>
              <a:ext cx="3671"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1" y="0"/>
                    <a:pt x="0" y="0"/>
                    <a:pt x="0" y="0"/>
                  </a:cubicBezTo>
                  <a:close/>
                </a:path>
              </a:pathLst>
            </a:custGeom>
            <a:solidFill>
              <a:schemeClr val="accent1"/>
            </a:solidFill>
            <a:ln w="3175">
              <a:noFill/>
            </a:ln>
          </p:spPr>
          <p:txBody>
            <a:bodyPr vert="horz" wrap="square" lIns="91440" tIns="45720" rIns="91440" bIns="45720" numCol="1" anchor="t" anchorCtr="0" compatLnSpc="1">
              <a:prstTxWarp prst="textNoShape">
                <a:avLst/>
              </a:prstTxWarp>
            </a:bodyPr>
            <a:lstStyle/>
            <a:p>
              <a:endParaRPr lang="en-GB"/>
            </a:p>
          </p:txBody>
        </p:sp>
        <p:sp>
          <p:nvSpPr>
            <p:cNvPr id="5008" name="Freeform 2536">
              <a:extLst>
                <a:ext uri="{FF2B5EF4-FFF2-40B4-BE49-F238E27FC236}">
                  <a16:creationId xmlns:a16="http://schemas.microsoft.com/office/drawing/2014/main" id="{983369BA-C26C-A493-CCD4-A3C1942187B3}"/>
                </a:ext>
              </a:extLst>
            </p:cNvPr>
            <p:cNvSpPr>
              <a:spLocks/>
            </p:cNvSpPr>
            <p:nvPr/>
          </p:nvSpPr>
          <p:spPr bwMode="auto">
            <a:xfrm>
              <a:off x="5569157" y="2152274"/>
              <a:ext cx="7342" cy="4000"/>
            </a:xfrm>
            <a:custGeom>
              <a:avLst/>
              <a:gdLst>
                <a:gd name="T0" fmla="*/ 1 w 2"/>
                <a:gd name="T1" fmla="*/ 1 h 1"/>
                <a:gd name="T2" fmla="*/ 2 w 2"/>
                <a:gd name="T3" fmla="*/ 1 h 1"/>
                <a:gd name="T4" fmla="*/ 2 w 2"/>
                <a:gd name="T5" fmla="*/ 0 h 1"/>
                <a:gd name="T6" fmla="*/ 1 w 2"/>
                <a:gd name="T7" fmla="*/ 1 h 1"/>
              </a:gdLst>
              <a:ahLst/>
              <a:cxnLst>
                <a:cxn ang="0">
                  <a:pos x="T0" y="T1"/>
                </a:cxn>
                <a:cxn ang="0">
                  <a:pos x="T2" y="T3"/>
                </a:cxn>
                <a:cxn ang="0">
                  <a:pos x="T4" y="T5"/>
                </a:cxn>
                <a:cxn ang="0">
                  <a:pos x="T6" y="T7"/>
                </a:cxn>
              </a:cxnLst>
              <a:rect l="0" t="0" r="r" b="b"/>
              <a:pathLst>
                <a:path w="2" h="1">
                  <a:moveTo>
                    <a:pt x="1" y="1"/>
                  </a:moveTo>
                  <a:cubicBezTo>
                    <a:pt x="1" y="1"/>
                    <a:pt x="0" y="1"/>
                    <a:pt x="2" y="1"/>
                  </a:cubicBezTo>
                  <a:cubicBezTo>
                    <a:pt x="2" y="1"/>
                    <a:pt x="2" y="0"/>
                    <a:pt x="2" y="0"/>
                  </a:cubicBezTo>
                  <a:cubicBezTo>
                    <a:pt x="1" y="0"/>
                    <a:pt x="1" y="0"/>
                    <a:pt x="1" y="1"/>
                  </a:cubicBezTo>
                  <a:close/>
                </a:path>
              </a:pathLst>
            </a:custGeom>
            <a:solidFill>
              <a:schemeClr val="accent1"/>
            </a:solidFill>
            <a:ln w="3175">
              <a:noFill/>
            </a:ln>
          </p:spPr>
          <p:txBody>
            <a:bodyPr vert="horz" wrap="square" lIns="91440" tIns="45720" rIns="91440" bIns="45720" numCol="1" anchor="t" anchorCtr="0" compatLnSpc="1">
              <a:prstTxWarp prst="textNoShape">
                <a:avLst/>
              </a:prstTxWarp>
            </a:bodyPr>
            <a:lstStyle/>
            <a:p>
              <a:endParaRPr lang="en-GB"/>
            </a:p>
          </p:txBody>
        </p:sp>
        <p:sp>
          <p:nvSpPr>
            <p:cNvPr id="5009" name="Freeform 2537">
              <a:extLst>
                <a:ext uri="{FF2B5EF4-FFF2-40B4-BE49-F238E27FC236}">
                  <a16:creationId xmlns:a16="http://schemas.microsoft.com/office/drawing/2014/main" id="{B1FD7C60-4C29-64A2-A4F8-FF887F6392A1}"/>
                </a:ext>
              </a:extLst>
            </p:cNvPr>
            <p:cNvSpPr>
              <a:spLocks/>
            </p:cNvSpPr>
            <p:nvPr/>
          </p:nvSpPr>
          <p:spPr bwMode="auto">
            <a:xfrm>
              <a:off x="5594853" y="2170273"/>
              <a:ext cx="367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0" y="0"/>
                    <a:pt x="0" y="0"/>
                    <a:pt x="1" y="0"/>
                  </a:cubicBezTo>
                  <a:close/>
                </a:path>
              </a:pathLst>
            </a:custGeom>
            <a:solidFill>
              <a:schemeClr val="accent1"/>
            </a:solidFill>
            <a:ln w="3175">
              <a:noFill/>
            </a:ln>
          </p:spPr>
          <p:txBody>
            <a:bodyPr vert="horz" wrap="square" lIns="91440" tIns="45720" rIns="91440" bIns="45720" numCol="1" anchor="t" anchorCtr="0" compatLnSpc="1">
              <a:prstTxWarp prst="textNoShape">
                <a:avLst/>
              </a:prstTxWarp>
            </a:bodyPr>
            <a:lstStyle/>
            <a:p>
              <a:endParaRPr lang="en-GB"/>
            </a:p>
          </p:txBody>
        </p:sp>
        <p:sp>
          <p:nvSpPr>
            <p:cNvPr id="5010" name="Freeform 2538">
              <a:extLst>
                <a:ext uri="{FF2B5EF4-FFF2-40B4-BE49-F238E27FC236}">
                  <a16:creationId xmlns:a16="http://schemas.microsoft.com/office/drawing/2014/main" id="{86FCD029-CF7B-C4D2-5C21-2890B804299B}"/>
                </a:ext>
              </a:extLst>
            </p:cNvPr>
            <p:cNvSpPr>
              <a:spLocks/>
            </p:cNvSpPr>
            <p:nvPr/>
          </p:nvSpPr>
          <p:spPr bwMode="auto">
            <a:xfrm>
              <a:off x="5559980" y="2144275"/>
              <a:ext cx="1836"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1" y="0"/>
                    <a:pt x="0" y="0"/>
                  </a:cubicBezTo>
                  <a:close/>
                </a:path>
              </a:pathLst>
            </a:custGeom>
            <a:solidFill>
              <a:schemeClr val="accent1"/>
            </a:solidFill>
            <a:ln w="3175">
              <a:noFill/>
            </a:ln>
          </p:spPr>
          <p:txBody>
            <a:bodyPr vert="horz" wrap="square" lIns="91440" tIns="45720" rIns="91440" bIns="45720" numCol="1" anchor="t" anchorCtr="0" compatLnSpc="1">
              <a:prstTxWarp prst="textNoShape">
                <a:avLst/>
              </a:prstTxWarp>
            </a:bodyPr>
            <a:lstStyle/>
            <a:p>
              <a:endParaRPr lang="en-GB"/>
            </a:p>
          </p:txBody>
        </p:sp>
        <p:sp>
          <p:nvSpPr>
            <p:cNvPr id="5011" name="Freeform 2539">
              <a:extLst>
                <a:ext uri="{FF2B5EF4-FFF2-40B4-BE49-F238E27FC236}">
                  <a16:creationId xmlns:a16="http://schemas.microsoft.com/office/drawing/2014/main" id="{54245A51-3464-867E-DA1C-0219EC909BB8}"/>
                </a:ext>
              </a:extLst>
            </p:cNvPr>
            <p:cNvSpPr>
              <a:spLocks/>
            </p:cNvSpPr>
            <p:nvPr/>
          </p:nvSpPr>
          <p:spPr bwMode="auto">
            <a:xfrm>
              <a:off x="5425991" y="2104279"/>
              <a:ext cx="3671"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0" y="0"/>
                    <a:pt x="0" y="0"/>
                    <a:pt x="0" y="0"/>
                  </a:cubicBezTo>
                  <a:cubicBezTo>
                    <a:pt x="0" y="0"/>
                    <a:pt x="0" y="0"/>
                    <a:pt x="1" y="0"/>
                  </a:cubicBezTo>
                  <a:close/>
                </a:path>
              </a:pathLst>
            </a:custGeom>
            <a:solidFill>
              <a:schemeClr val="accent1"/>
            </a:solidFill>
            <a:ln w="3175">
              <a:noFill/>
            </a:ln>
          </p:spPr>
          <p:txBody>
            <a:bodyPr vert="horz" wrap="square" lIns="91440" tIns="45720" rIns="91440" bIns="45720" numCol="1" anchor="t" anchorCtr="0" compatLnSpc="1">
              <a:prstTxWarp prst="textNoShape">
                <a:avLst/>
              </a:prstTxWarp>
            </a:bodyPr>
            <a:lstStyle/>
            <a:p>
              <a:endParaRPr lang="en-GB"/>
            </a:p>
          </p:txBody>
        </p:sp>
        <p:sp>
          <p:nvSpPr>
            <p:cNvPr id="5012" name="Freeform 2540">
              <a:extLst>
                <a:ext uri="{FF2B5EF4-FFF2-40B4-BE49-F238E27FC236}">
                  <a16:creationId xmlns:a16="http://schemas.microsoft.com/office/drawing/2014/main" id="{07E8BEDC-62AC-9CEF-F578-CF51F26478D6}"/>
                </a:ext>
              </a:extLst>
            </p:cNvPr>
            <p:cNvSpPr>
              <a:spLocks/>
            </p:cNvSpPr>
            <p:nvPr/>
          </p:nvSpPr>
          <p:spPr bwMode="auto">
            <a:xfrm>
              <a:off x="5565486" y="2126277"/>
              <a:ext cx="3671"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1" y="0"/>
                    <a:pt x="1" y="0"/>
                    <a:pt x="0" y="0"/>
                  </a:cubicBezTo>
                  <a:close/>
                </a:path>
              </a:pathLst>
            </a:custGeom>
            <a:solidFill>
              <a:schemeClr val="accent1"/>
            </a:solidFill>
            <a:ln w="3175">
              <a:noFill/>
            </a:ln>
          </p:spPr>
          <p:txBody>
            <a:bodyPr vert="horz" wrap="square" lIns="91440" tIns="45720" rIns="91440" bIns="45720" numCol="1" anchor="t" anchorCtr="0" compatLnSpc="1">
              <a:prstTxWarp prst="textNoShape">
                <a:avLst/>
              </a:prstTxWarp>
            </a:bodyPr>
            <a:lstStyle/>
            <a:p>
              <a:endParaRPr lang="en-GB"/>
            </a:p>
          </p:txBody>
        </p:sp>
        <p:sp>
          <p:nvSpPr>
            <p:cNvPr id="5013" name="Freeform 2541">
              <a:extLst>
                <a:ext uri="{FF2B5EF4-FFF2-40B4-BE49-F238E27FC236}">
                  <a16:creationId xmlns:a16="http://schemas.microsoft.com/office/drawing/2014/main" id="{C4D2E1B2-4A4B-0843-BB4E-F580D75567A1}"/>
                </a:ext>
              </a:extLst>
            </p:cNvPr>
            <p:cNvSpPr>
              <a:spLocks/>
            </p:cNvSpPr>
            <p:nvPr/>
          </p:nvSpPr>
          <p:spPr bwMode="auto">
            <a:xfrm>
              <a:off x="5561815" y="2144275"/>
              <a:ext cx="14684" cy="7999"/>
            </a:xfrm>
            <a:custGeom>
              <a:avLst/>
              <a:gdLst>
                <a:gd name="T0" fmla="*/ 0 w 4"/>
                <a:gd name="T1" fmla="*/ 0 h 2"/>
                <a:gd name="T2" fmla="*/ 0 w 4"/>
                <a:gd name="T3" fmla="*/ 1 h 2"/>
                <a:gd name="T4" fmla="*/ 4 w 4"/>
                <a:gd name="T5" fmla="*/ 1 h 2"/>
                <a:gd name="T6" fmla="*/ 4 w 4"/>
                <a:gd name="T7" fmla="*/ 2 h 2"/>
                <a:gd name="T8" fmla="*/ 0 w 4"/>
                <a:gd name="T9" fmla="*/ 0 h 2"/>
              </a:gdLst>
              <a:ahLst/>
              <a:cxnLst>
                <a:cxn ang="0">
                  <a:pos x="T0" y="T1"/>
                </a:cxn>
                <a:cxn ang="0">
                  <a:pos x="T2" y="T3"/>
                </a:cxn>
                <a:cxn ang="0">
                  <a:pos x="T4" y="T5"/>
                </a:cxn>
                <a:cxn ang="0">
                  <a:pos x="T6" y="T7"/>
                </a:cxn>
                <a:cxn ang="0">
                  <a:pos x="T8" y="T9"/>
                </a:cxn>
              </a:cxnLst>
              <a:rect l="0" t="0" r="r" b="b"/>
              <a:pathLst>
                <a:path w="4" h="2">
                  <a:moveTo>
                    <a:pt x="0" y="0"/>
                  </a:moveTo>
                  <a:cubicBezTo>
                    <a:pt x="0" y="0"/>
                    <a:pt x="0" y="0"/>
                    <a:pt x="0" y="1"/>
                  </a:cubicBezTo>
                  <a:cubicBezTo>
                    <a:pt x="0" y="2"/>
                    <a:pt x="2" y="1"/>
                    <a:pt x="4" y="1"/>
                  </a:cubicBezTo>
                  <a:cubicBezTo>
                    <a:pt x="4" y="1"/>
                    <a:pt x="4" y="2"/>
                    <a:pt x="4" y="2"/>
                  </a:cubicBezTo>
                  <a:cubicBezTo>
                    <a:pt x="4" y="1"/>
                    <a:pt x="2" y="0"/>
                    <a:pt x="0" y="0"/>
                  </a:cubicBezTo>
                  <a:close/>
                </a:path>
              </a:pathLst>
            </a:custGeom>
            <a:solidFill>
              <a:schemeClr val="accent1"/>
            </a:solidFill>
            <a:ln w="3175">
              <a:noFill/>
            </a:ln>
          </p:spPr>
          <p:txBody>
            <a:bodyPr vert="horz" wrap="square" lIns="91440" tIns="45720" rIns="91440" bIns="45720" numCol="1" anchor="t" anchorCtr="0" compatLnSpc="1">
              <a:prstTxWarp prst="textNoShape">
                <a:avLst/>
              </a:prstTxWarp>
            </a:bodyPr>
            <a:lstStyle/>
            <a:p>
              <a:endParaRPr lang="en-GB"/>
            </a:p>
          </p:txBody>
        </p:sp>
        <p:sp>
          <p:nvSpPr>
            <p:cNvPr id="5014" name="Freeform 2542">
              <a:extLst>
                <a:ext uri="{FF2B5EF4-FFF2-40B4-BE49-F238E27FC236}">
                  <a16:creationId xmlns:a16="http://schemas.microsoft.com/office/drawing/2014/main" id="{2EDD1546-489B-7C04-37D6-A4E2CDF9AF61}"/>
                </a:ext>
              </a:extLst>
            </p:cNvPr>
            <p:cNvSpPr>
              <a:spLocks/>
            </p:cNvSpPr>
            <p:nvPr/>
          </p:nvSpPr>
          <p:spPr bwMode="auto">
            <a:xfrm>
              <a:off x="5347067" y="2116278"/>
              <a:ext cx="3671"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1" y="0"/>
                    <a:pt x="0" y="0"/>
                  </a:cubicBezTo>
                  <a:cubicBezTo>
                    <a:pt x="0" y="0"/>
                    <a:pt x="0" y="0"/>
                    <a:pt x="0" y="0"/>
                  </a:cubicBezTo>
                  <a:close/>
                </a:path>
              </a:pathLst>
            </a:custGeom>
            <a:solidFill>
              <a:schemeClr val="accent1"/>
            </a:solidFill>
            <a:ln w="3175">
              <a:noFill/>
            </a:ln>
          </p:spPr>
          <p:txBody>
            <a:bodyPr vert="horz" wrap="square" lIns="91440" tIns="45720" rIns="91440" bIns="45720" numCol="1" anchor="t" anchorCtr="0" compatLnSpc="1">
              <a:prstTxWarp prst="textNoShape">
                <a:avLst/>
              </a:prstTxWarp>
            </a:bodyPr>
            <a:lstStyle/>
            <a:p>
              <a:endParaRPr lang="en-GB"/>
            </a:p>
          </p:txBody>
        </p:sp>
        <p:sp>
          <p:nvSpPr>
            <p:cNvPr id="5015" name="Freeform 2543">
              <a:extLst>
                <a:ext uri="{FF2B5EF4-FFF2-40B4-BE49-F238E27FC236}">
                  <a16:creationId xmlns:a16="http://schemas.microsoft.com/office/drawing/2014/main" id="{2488CFEC-47C9-42CC-D3E6-A3CDC4A8E4D8}"/>
                </a:ext>
              </a:extLst>
            </p:cNvPr>
            <p:cNvSpPr>
              <a:spLocks/>
            </p:cNvSpPr>
            <p:nvPr/>
          </p:nvSpPr>
          <p:spPr bwMode="auto">
            <a:xfrm>
              <a:off x="5539790" y="2438247"/>
              <a:ext cx="16520" cy="5999"/>
            </a:xfrm>
            <a:custGeom>
              <a:avLst/>
              <a:gdLst>
                <a:gd name="T0" fmla="*/ 3 w 5"/>
                <a:gd name="T1" fmla="*/ 0 h 2"/>
                <a:gd name="T2" fmla="*/ 2 w 5"/>
                <a:gd name="T3" fmla="*/ 0 h 2"/>
                <a:gd name="T4" fmla="*/ 1 w 5"/>
                <a:gd name="T5" fmla="*/ 0 h 2"/>
                <a:gd name="T6" fmla="*/ 2 w 5"/>
                <a:gd name="T7" fmla="*/ 2 h 2"/>
                <a:gd name="T8" fmla="*/ 3 w 5"/>
                <a:gd name="T9" fmla="*/ 2 h 2"/>
                <a:gd name="T10" fmla="*/ 3 w 5"/>
                <a:gd name="T11" fmla="*/ 2 h 2"/>
                <a:gd name="T12" fmla="*/ 4 w 5"/>
                <a:gd name="T13" fmla="*/ 2 h 2"/>
                <a:gd name="T14" fmla="*/ 4 w 5"/>
                <a:gd name="T15" fmla="*/ 1 h 2"/>
                <a:gd name="T16" fmla="*/ 3 w 5"/>
                <a:gd name="T17" fmla="*/ 1 h 2"/>
                <a:gd name="T18" fmla="*/ 4 w 5"/>
                <a:gd name="T19" fmla="*/ 1 h 2"/>
                <a:gd name="T20" fmla="*/ 3 w 5"/>
                <a:gd name="T21" fmla="*/ 0 h 2"/>
                <a:gd name="T22" fmla="*/ 3 w 5"/>
                <a:gd name="T23" fmla="*/ 0 h 2"/>
                <a:gd name="T24" fmla="*/ 3 w 5"/>
                <a:gd name="T25"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2">
                  <a:moveTo>
                    <a:pt x="3" y="0"/>
                  </a:moveTo>
                  <a:cubicBezTo>
                    <a:pt x="3" y="0"/>
                    <a:pt x="2" y="0"/>
                    <a:pt x="2" y="0"/>
                  </a:cubicBezTo>
                  <a:cubicBezTo>
                    <a:pt x="1" y="0"/>
                    <a:pt x="1" y="0"/>
                    <a:pt x="1" y="0"/>
                  </a:cubicBezTo>
                  <a:cubicBezTo>
                    <a:pt x="0" y="0"/>
                    <a:pt x="2" y="2"/>
                    <a:pt x="2" y="2"/>
                  </a:cubicBezTo>
                  <a:cubicBezTo>
                    <a:pt x="3" y="2"/>
                    <a:pt x="3" y="2"/>
                    <a:pt x="3" y="2"/>
                  </a:cubicBezTo>
                  <a:cubicBezTo>
                    <a:pt x="3" y="2"/>
                    <a:pt x="3" y="2"/>
                    <a:pt x="3" y="2"/>
                  </a:cubicBezTo>
                  <a:cubicBezTo>
                    <a:pt x="3" y="2"/>
                    <a:pt x="3" y="2"/>
                    <a:pt x="4" y="2"/>
                  </a:cubicBezTo>
                  <a:cubicBezTo>
                    <a:pt x="4" y="2"/>
                    <a:pt x="4" y="2"/>
                    <a:pt x="4" y="1"/>
                  </a:cubicBezTo>
                  <a:cubicBezTo>
                    <a:pt x="4" y="1"/>
                    <a:pt x="3" y="1"/>
                    <a:pt x="3" y="1"/>
                  </a:cubicBezTo>
                  <a:cubicBezTo>
                    <a:pt x="3" y="1"/>
                    <a:pt x="4" y="1"/>
                    <a:pt x="4" y="1"/>
                  </a:cubicBezTo>
                  <a:cubicBezTo>
                    <a:pt x="5" y="0"/>
                    <a:pt x="4" y="0"/>
                    <a:pt x="3" y="0"/>
                  </a:cubicBezTo>
                  <a:cubicBezTo>
                    <a:pt x="3" y="0"/>
                    <a:pt x="3" y="0"/>
                    <a:pt x="3" y="0"/>
                  </a:cubicBezTo>
                  <a:cubicBezTo>
                    <a:pt x="3" y="0"/>
                    <a:pt x="3" y="0"/>
                    <a:pt x="3" y="0"/>
                  </a:cubicBezTo>
                  <a:close/>
                </a:path>
              </a:pathLst>
            </a:custGeom>
            <a:solidFill>
              <a:schemeClr val="bg1">
                <a:lumMod val="75000"/>
              </a:schemeClr>
            </a:solidFill>
            <a:ln w="3175">
              <a:noFill/>
            </a:ln>
          </p:spPr>
          <p:txBody>
            <a:bodyPr vert="horz" wrap="square" lIns="91440" tIns="45720" rIns="91440" bIns="45720" numCol="1" anchor="t" anchorCtr="0" compatLnSpc="1">
              <a:prstTxWarp prst="textNoShape">
                <a:avLst/>
              </a:prstTxWarp>
            </a:bodyPr>
            <a:lstStyle/>
            <a:p>
              <a:endParaRPr lang="en-GB"/>
            </a:p>
          </p:txBody>
        </p:sp>
        <p:sp>
          <p:nvSpPr>
            <p:cNvPr id="5016" name="Freeform 2968">
              <a:extLst>
                <a:ext uri="{FF2B5EF4-FFF2-40B4-BE49-F238E27FC236}">
                  <a16:creationId xmlns:a16="http://schemas.microsoft.com/office/drawing/2014/main" id="{52634CA3-31C3-BEA9-6AD8-58E34576F6FA}"/>
                </a:ext>
              </a:extLst>
            </p:cNvPr>
            <p:cNvSpPr>
              <a:spLocks/>
            </p:cNvSpPr>
            <p:nvPr/>
          </p:nvSpPr>
          <p:spPr bwMode="auto">
            <a:xfrm>
              <a:off x="6112452" y="2551994"/>
              <a:ext cx="3671" cy="4000"/>
            </a:xfrm>
            <a:custGeom>
              <a:avLst/>
              <a:gdLst>
                <a:gd name="T0" fmla="*/ 1 w 1"/>
                <a:gd name="T1" fmla="*/ 1 h 1"/>
                <a:gd name="T2" fmla="*/ 0 w 1"/>
                <a:gd name="T3" fmla="*/ 1 h 1"/>
                <a:gd name="T4" fmla="*/ 1 w 1"/>
                <a:gd name="T5" fmla="*/ 1 h 1"/>
              </a:gdLst>
              <a:ahLst/>
              <a:cxnLst>
                <a:cxn ang="0">
                  <a:pos x="T0" y="T1"/>
                </a:cxn>
                <a:cxn ang="0">
                  <a:pos x="T2" y="T3"/>
                </a:cxn>
                <a:cxn ang="0">
                  <a:pos x="T4" y="T5"/>
                </a:cxn>
              </a:cxnLst>
              <a:rect l="0" t="0" r="r" b="b"/>
              <a:pathLst>
                <a:path w="1" h="1">
                  <a:moveTo>
                    <a:pt x="1" y="1"/>
                  </a:moveTo>
                  <a:cubicBezTo>
                    <a:pt x="1" y="0"/>
                    <a:pt x="0" y="1"/>
                    <a:pt x="0" y="1"/>
                  </a:cubicBezTo>
                  <a:cubicBezTo>
                    <a:pt x="1" y="1"/>
                    <a:pt x="1" y="1"/>
                    <a:pt x="1" y="1"/>
                  </a:cubicBezTo>
                  <a:close/>
                </a:path>
              </a:pathLst>
            </a:custGeom>
            <a:solidFill>
              <a:schemeClr val="bg1">
                <a:lumMod val="75000"/>
              </a:schemeClr>
            </a:solidFill>
            <a:ln w="3175">
              <a:noFill/>
            </a:ln>
          </p:spPr>
          <p:txBody>
            <a:bodyPr vert="horz" wrap="square" lIns="91440" tIns="45720" rIns="91440" bIns="45720" numCol="1" anchor="t" anchorCtr="0" compatLnSpc="1">
              <a:prstTxWarp prst="textNoShape">
                <a:avLst/>
              </a:prstTxWarp>
            </a:bodyPr>
            <a:lstStyle/>
            <a:p>
              <a:endParaRPr lang="en-GB"/>
            </a:p>
          </p:txBody>
        </p:sp>
        <p:sp>
          <p:nvSpPr>
            <p:cNvPr id="5017" name="Freeform 2969">
              <a:extLst>
                <a:ext uri="{FF2B5EF4-FFF2-40B4-BE49-F238E27FC236}">
                  <a16:creationId xmlns:a16="http://schemas.microsoft.com/office/drawing/2014/main" id="{5F23E150-B795-214D-EF80-80C208898EB5}"/>
                </a:ext>
              </a:extLst>
            </p:cNvPr>
            <p:cNvSpPr>
              <a:spLocks/>
            </p:cNvSpPr>
            <p:nvPr/>
          </p:nvSpPr>
          <p:spPr bwMode="auto">
            <a:xfrm>
              <a:off x="5939919" y="2631986"/>
              <a:ext cx="367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0" y="0"/>
                    <a:pt x="0" y="0"/>
                    <a:pt x="1" y="0"/>
                  </a:cubicBezTo>
                  <a:close/>
                </a:path>
              </a:pathLst>
            </a:custGeom>
            <a:solidFill>
              <a:schemeClr val="bg1">
                <a:lumMod val="75000"/>
              </a:schemeClr>
            </a:solidFill>
            <a:ln w="3175">
              <a:noFill/>
            </a:ln>
          </p:spPr>
          <p:txBody>
            <a:bodyPr vert="horz" wrap="square" lIns="91440" tIns="45720" rIns="91440" bIns="45720" numCol="1" anchor="t" anchorCtr="0" compatLnSpc="1">
              <a:prstTxWarp prst="textNoShape">
                <a:avLst/>
              </a:prstTxWarp>
            </a:bodyPr>
            <a:lstStyle/>
            <a:p>
              <a:endParaRPr lang="en-GB"/>
            </a:p>
          </p:txBody>
        </p:sp>
        <p:sp>
          <p:nvSpPr>
            <p:cNvPr id="5018" name="Freeform 2982">
              <a:extLst>
                <a:ext uri="{FF2B5EF4-FFF2-40B4-BE49-F238E27FC236}">
                  <a16:creationId xmlns:a16="http://schemas.microsoft.com/office/drawing/2014/main" id="{75CB2E08-9592-5ACF-D8B5-BDA53CBE5B0C}"/>
                </a:ext>
              </a:extLst>
            </p:cNvPr>
            <p:cNvSpPr>
              <a:spLocks/>
            </p:cNvSpPr>
            <p:nvPr/>
          </p:nvSpPr>
          <p:spPr bwMode="auto">
            <a:xfrm>
              <a:off x="5956438" y="2480001"/>
              <a:ext cx="11013" cy="4000"/>
            </a:xfrm>
            <a:custGeom>
              <a:avLst/>
              <a:gdLst>
                <a:gd name="T0" fmla="*/ 2 w 3"/>
                <a:gd name="T1" fmla="*/ 1 h 1"/>
                <a:gd name="T2" fmla="*/ 1 w 3"/>
                <a:gd name="T3" fmla="*/ 0 h 1"/>
                <a:gd name="T4" fmla="*/ 2 w 3"/>
                <a:gd name="T5" fmla="*/ 1 h 1"/>
              </a:gdLst>
              <a:ahLst/>
              <a:cxnLst>
                <a:cxn ang="0">
                  <a:pos x="T0" y="T1"/>
                </a:cxn>
                <a:cxn ang="0">
                  <a:pos x="T2" y="T3"/>
                </a:cxn>
                <a:cxn ang="0">
                  <a:pos x="T4" y="T5"/>
                </a:cxn>
              </a:cxnLst>
              <a:rect l="0" t="0" r="r" b="b"/>
              <a:pathLst>
                <a:path w="3" h="1">
                  <a:moveTo>
                    <a:pt x="2" y="1"/>
                  </a:moveTo>
                  <a:cubicBezTo>
                    <a:pt x="3" y="1"/>
                    <a:pt x="3" y="0"/>
                    <a:pt x="1" y="0"/>
                  </a:cubicBezTo>
                  <a:cubicBezTo>
                    <a:pt x="0" y="0"/>
                    <a:pt x="1" y="1"/>
                    <a:pt x="2" y="1"/>
                  </a:cubicBezTo>
                  <a:close/>
                </a:path>
              </a:pathLst>
            </a:custGeom>
            <a:solidFill>
              <a:schemeClr val="bg1">
                <a:lumMod val="75000"/>
              </a:schemeClr>
            </a:solidFill>
            <a:ln w="3175">
              <a:noFill/>
            </a:ln>
          </p:spPr>
          <p:txBody>
            <a:bodyPr vert="horz" wrap="square" lIns="91440" tIns="45720" rIns="91440" bIns="45720" numCol="1" anchor="t" anchorCtr="0" compatLnSpc="1">
              <a:prstTxWarp prst="textNoShape">
                <a:avLst/>
              </a:prstTxWarp>
            </a:bodyPr>
            <a:lstStyle/>
            <a:p>
              <a:endParaRPr lang="en-GB"/>
            </a:p>
          </p:txBody>
        </p:sp>
        <p:sp>
          <p:nvSpPr>
            <p:cNvPr id="5019" name="Freeform 2986">
              <a:extLst>
                <a:ext uri="{FF2B5EF4-FFF2-40B4-BE49-F238E27FC236}">
                  <a16:creationId xmlns:a16="http://schemas.microsoft.com/office/drawing/2014/main" id="{4BA124ED-84C7-AE57-4424-A80008A0F460}"/>
                </a:ext>
              </a:extLst>
            </p:cNvPr>
            <p:cNvSpPr>
              <a:spLocks/>
            </p:cNvSpPr>
            <p:nvPr/>
          </p:nvSpPr>
          <p:spPr bwMode="auto">
            <a:xfrm>
              <a:off x="6026185" y="2505997"/>
              <a:ext cx="11013" cy="1999"/>
            </a:xfrm>
            <a:custGeom>
              <a:avLst/>
              <a:gdLst>
                <a:gd name="T0" fmla="*/ 2 w 3"/>
                <a:gd name="T1" fmla="*/ 1 h 1"/>
                <a:gd name="T2" fmla="*/ 2 w 3"/>
                <a:gd name="T3" fmla="*/ 0 h 1"/>
                <a:gd name="T4" fmla="*/ 2 w 3"/>
                <a:gd name="T5" fmla="*/ 1 h 1"/>
              </a:gdLst>
              <a:ahLst/>
              <a:cxnLst>
                <a:cxn ang="0">
                  <a:pos x="T0" y="T1"/>
                </a:cxn>
                <a:cxn ang="0">
                  <a:pos x="T2" y="T3"/>
                </a:cxn>
                <a:cxn ang="0">
                  <a:pos x="T4" y="T5"/>
                </a:cxn>
              </a:cxnLst>
              <a:rect l="0" t="0" r="r" b="b"/>
              <a:pathLst>
                <a:path w="3" h="1">
                  <a:moveTo>
                    <a:pt x="2" y="1"/>
                  </a:moveTo>
                  <a:cubicBezTo>
                    <a:pt x="3" y="1"/>
                    <a:pt x="2" y="0"/>
                    <a:pt x="2" y="0"/>
                  </a:cubicBezTo>
                  <a:cubicBezTo>
                    <a:pt x="2" y="0"/>
                    <a:pt x="0" y="0"/>
                    <a:pt x="2" y="1"/>
                  </a:cubicBezTo>
                  <a:close/>
                </a:path>
              </a:pathLst>
            </a:custGeom>
            <a:solidFill>
              <a:schemeClr val="bg1">
                <a:lumMod val="75000"/>
              </a:schemeClr>
            </a:solidFill>
            <a:ln w="3175">
              <a:noFill/>
            </a:ln>
          </p:spPr>
          <p:txBody>
            <a:bodyPr vert="horz" wrap="square" lIns="91440" tIns="45720" rIns="91440" bIns="45720" numCol="1" anchor="t" anchorCtr="0" compatLnSpc="1">
              <a:prstTxWarp prst="textNoShape">
                <a:avLst/>
              </a:prstTxWarp>
            </a:bodyPr>
            <a:lstStyle/>
            <a:p>
              <a:endParaRPr lang="en-GB"/>
            </a:p>
          </p:txBody>
        </p:sp>
        <p:sp>
          <p:nvSpPr>
            <p:cNvPr id="5020" name="Freeform 2987">
              <a:extLst>
                <a:ext uri="{FF2B5EF4-FFF2-40B4-BE49-F238E27FC236}">
                  <a16:creationId xmlns:a16="http://schemas.microsoft.com/office/drawing/2014/main" id="{E87381B3-266C-0E9D-5E11-66D51B9E59D3}"/>
                </a:ext>
              </a:extLst>
            </p:cNvPr>
            <p:cNvSpPr>
              <a:spLocks/>
            </p:cNvSpPr>
            <p:nvPr/>
          </p:nvSpPr>
          <p:spPr bwMode="auto">
            <a:xfrm>
              <a:off x="5939919" y="2476001"/>
              <a:ext cx="12849" cy="4000"/>
            </a:xfrm>
            <a:custGeom>
              <a:avLst/>
              <a:gdLst>
                <a:gd name="T0" fmla="*/ 3 w 4"/>
                <a:gd name="T1" fmla="*/ 1 h 1"/>
                <a:gd name="T2" fmla="*/ 4 w 4"/>
                <a:gd name="T3" fmla="*/ 1 h 1"/>
                <a:gd name="T4" fmla="*/ 1 w 4"/>
                <a:gd name="T5" fmla="*/ 0 h 1"/>
                <a:gd name="T6" fmla="*/ 1 w 4"/>
                <a:gd name="T7" fmla="*/ 1 h 1"/>
                <a:gd name="T8" fmla="*/ 3 w 4"/>
                <a:gd name="T9" fmla="*/ 1 h 1"/>
              </a:gdLst>
              <a:ahLst/>
              <a:cxnLst>
                <a:cxn ang="0">
                  <a:pos x="T0" y="T1"/>
                </a:cxn>
                <a:cxn ang="0">
                  <a:pos x="T2" y="T3"/>
                </a:cxn>
                <a:cxn ang="0">
                  <a:pos x="T4" y="T5"/>
                </a:cxn>
                <a:cxn ang="0">
                  <a:pos x="T6" y="T7"/>
                </a:cxn>
                <a:cxn ang="0">
                  <a:pos x="T8" y="T9"/>
                </a:cxn>
              </a:cxnLst>
              <a:rect l="0" t="0" r="r" b="b"/>
              <a:pathLst>
                <a:path w="4" h="1">
                  <a:moveTo>
                    <a:pt x="3" y="1"/>
                  </a:moveTo>
                  <a:cubicBezTo>
                    <a:pt x="4" y="1"/>
                    <a:pt x="4" y="1"/>
                    <a:pt x="4" y="1"/>
                  </a:cubicBezTo>
                  <a:cubicBezTo>
                    <a:pt x="3" y="1"/>
                    <a:pt x="3" y="0"/>
                    <a:pt x="1" y="0"/>
                  </a:cubicBezTo>
                  <a:cubicBezTo>
                    <a:pt x="0" y="0"/>
                    <a:pt x="0" y="0"/>
                    <a:pt x="1" y="1"/>
                  </a:cubicBezTo>
                  <a:cubicBezTo>
                    <a:pt x="1" y="1"/>
                    <a:pt x="3" y="1"/>
                    <a:pt x="3" y="1"/>
                  </a:cubicBezTo>
                  <a:close/>
                </a:path>
              </a:pathLst>
            </a:custGeom>
            <a:solidFill>
              <a:schemeClr val="bg1">
                <a:lumMod val="75000"/>
              </a:schemeClr>
            </a:solidFill>
            <a:ln w="3175">
              <a:noFill/>
            </a:ln>
          </p:spPr>
          <p:txBody>
            <a:bodyPr vert="horz" wrap="square" lIns="91440" tIns="45720" rIns="91440" bIns="45720" numCol="1" anchor="t" anchorCtr="0" compatLnSpc="1">
              <a:prstTxWarp prst="textNoShape">
                <a:avLst/>
              </a:prstTxWarp>
            </a:bodyPr>
            <a:lstStyle/>
            <a:p>
              <a:endParaRPr lang="en-GB"/>
            </a:p>
          </p:txBody>
        </p:sp>
        <p:sp>
          <p:nvSpPr>
            <p:cNvPr id="5021" name="Freeform 2991">
              <a:extLst>
                <a:ext uri="{FF2B5EF4-FFF2-40B4-BE49-F238E27FC236}">
                  <a16:creationId xmlns:a16="http://schemas.microsoft.com/office/drawing/2014/main" id="{6B41AF25-8B71-F06A-BA2A-F6A881778848}"/>
                </a:ext>
              </a:extLst>
            </p:cNvPr>
            <p:cNvSpPr>
              <a:spLocks/>
            </p:cNvSpPr>
            <p:nvPr/>
          </p:nvSpPr>
          <p:spPr bwMode="auto">
            <a:xfrm>
              <a:off x="5969286" y="2693979"/>
              <a:ext cx="3671" cy="1999"/>
            </a:xfrm>
            <a:custGeom>
              <a:avLst/>
              <a:gdLst>
                <a:gd name="T0" fmla="*/ 1 w 1"/>
                <a:gd name="T1" fmla="*/ 0 h 1"/>
                <a:gd name="T2" fmla="*/ 1 w 1"/>
                <a:gd name="T3" fmla="*/ 1 h 1"/>
                <a:gd name="T4" fmla="*/ 1 w 1"/>
                <a:gd name="T5" fmla="*/ 0 h 1"/>
              </a:gdLst>
              <a:ahLst/>
              <a:cxnLst>
                <a:cxn ang="0">
                  <a:pos x="T0" y="T1"/>
                </a:cxn>
                <a:cxn ang="0">
                  <a:pos x="T2" y="T3"/>
                </a:cxn>
                <a:cxn ang="0">
                  <a:pos x="T4" y="T5"/>
                </a:cxn>
              </a:cxnLst>
              <a:rect l="0" t="0" r="r" b="b"/>
              <a:pathLst>
                <a:path w="1" h="1">
                  <a:moveTo>
                    <a:pt x="1" y="0"/>
                  </a:moveTo>
                  <a:cubicBezTo>
                    <a:pt x="0" y="0"/>
                    <a:pt x="0" y="1"/>
                    <a:pt x="1" y="1"/>
                  </a:cubicBezTo>
                  <a:cubicBezTo>
                    <a:pt x="1" y="1"/>
                    <a:pt x="1" y="0"/>
                    <a:pt x="1" y="0"/>
                  </a:cubicBezTo>
                  <a:close/>
                </a:path>
              </a:pathLst>
            </a:custGeom>
            <a:solidFill>
              <a:schemeClr val="bg1">
                <a:lumMod val="75000"/>
              </a:schemeClr>
            </a:solidFill>
            <a:ln w="3175">
              <a:noFill/>
            </a:ln>
          </p:spPr>
          <p:txBody>
            <a:bodyPr vert="horz" wrap="square" lIns="91440" tIns="45720" rIns="91440" bIns="45720" numCol="1" anchor="t" anchorCtr="0" compatLnSpc="1">
              <a:prstTxWarp prst="textNoShape">
                <a:avLst/>
              </a:prstTxWarp>
            </a:bodyPr>
            <a:lstStyle/>
            <a:p>
              <a:endParaRPr lang="en-GB"/>
            </a:p>
          </p:txBody>
        </p:sp>
        <p:sp>
          <p:nvSpPr>
            <p:cNvPr id="5022" name="Freeform 2992">
              <a:extLst>
                <a:ext uri="{FF2B5EF4-FFF2-40B4-BE49-F238E27FC236}">
                  <a16:creationId xmlns:a16="http://schemas.microsoft.com/office/drawing/2014/main" id="{C35CE29C-926B-2DFA-46B0-9E8143C5B0AD}"/>
                </a:ext>
              </a:extLst>
            </p:cNvPr>
            <p:cNvSpPr>
              <a:spLocks/>
            </p:cNvSpPr>
            <p:nvPr/>
          </p:nvSpPr>
          <p:spPr bwMode="auto">
            <a:xfrm>
              <a:off x="6013337" y="2729976"/>
              <a:ext cx="7342" cy="5999"/>
            </a:xfrm>
            <a:custGeom>
              <a:avLst/>
              <a:gdLst>
                <a:gd name="T0" fmla="*/ 1 w 2"/>
                <a:gd name="T1" fmla="*/ 1 h 2"/>
                <a:gd name="T2" fmla="*/ 1 w 2"/>
                <a:gd name="T3" fmla="*/ 2 h 2"/>
                <a:gd name="T4" fmla="*/ 1 w 2"/>
                <a:gd name="T5" fmla="*/ 1 h 2"/>
              </a:gdLst>
              <a:ahLst/>
              <a:cxnLst>
                <a:cxn ang="0">
                  <a:pos x="T0" y="T1"/>
                </a:cxn>
                <a:cxn ang="0">
                  <a:pos x="T2" y="T3"/>
                </a:cxn>
                <a:cxn ang="0">
                  <a:pos x="T4" y="T5"/>
                </a:cxn>
              </a:cxnLst>
              <a:rect l="0" t="0" r="r" b="b"/>
              <a:pathLst>
                <a:path w="2" h="2">
                  <a:moveTo>
                    <a:pt x="1" y="1"/>
                  </a:moveTo>
                  <a:cubicBezTo>
                    <a:pt x="1" y="0"/>
                    <a:pt x="0" y="1"/>
                    <a:pt x="1" y="2"/>
                  </a:cubicBezTo>
                  <a:cubicBezTo>
                    <a:pt x="2" y="2"/>
                    <a:pt x="2" y="1"/>
                    <a:pt x="1" y="1"/>
                  </a:cubicBezTo>
                  <a:close/>
                </a:path>
              </a:pathLst>
            </a:custGeom>
            <a:solidFill>
              <a:schemeClr val="bg1">
                <a:lumMod val="75000"/>
              </a:schemeClr>
            </a:solidFill>
            <a:ln w="3175">
              <a:noFill/>
            </a:ln>
          </p:spPr>
          <p:txBody>
            <a:bodyPr vert="horz" wrap="square" lIns="91440" tIns="45720" rIns="91440" bIns="45720" numCol="1" anchor="t" anchorCtr="0" compatLnSpc="1">
              <a:prstTxWarp prst="textNoShape">
                <a:avLst/>
              </a:prstTxWarp>
            </a:bodyPr>
            <a:lstStyle/>
            <a:p>
              <a:endParaRPr lang="en-GB"/>
            </a:p>
          </p:txBody>
        </p:sp>
        <p:sp>
          <p:nvSpPr>
            <p:cNvPr id="5023" name="Freeform 2993">
              <a:extLst>
                <a:ext uri="{FF2B5EF4-FFF2-40B4-BE49-F238E27FC236}">
                  <a16:creationId xmlns:a16="http://schemas.microsoft.com/office/drawing/2014/main" id="{E4DCABC2-4219-7C2E-3782-DBC3796C0BEA}"/>
                </a:ext>
              </a:extLst>
            </p:cNvPr>
            <p:cNvSpPr>
              <a:spLocks/>
            </p:cNvSpPr>
            <p:nvPr/>
          </p:nvSpPr>
          <p:spPr bwMode="auto">
            <a:xfrm>
              <a:off x="5969286" y="2695980"/>
              <a:ext cx="7342" cy="4000"/>
            </a:xfrm>
            <a:custGeom>
              <a:avLst/>
              <a:gdLst>
                <a:gd name="T0" fmla="*/ 1 w 2"/>
                <a:gd name="T1" fmla="*/ 0 h 1"/>
                <a:gd name="T2" fmla="*/ 1 w 2"/>
                <a:gd name="T3" fmla="*/ 1 h 1"/>
                <a:gd name="T4" fmla="*/ 1 w 2"/>
                <a:gd name="T5" fmla="*/ 0 h 1"/>
              </a:gdLst>
              <a:ahLst/>
              <a:cxnLst>
                <a:cxn ang="0">
                  <a:pos x="T0" y="T1"/>
                </a:cxn>
                <a:cxn ang="0">
                  <a:pos x="T2" y="T3"/>
                </a:cxn>
                <a:cxn ang="0">
                  <a:pos x="T4" y="T5"/>
                </a:cxn>
              </a:cxnLst>
              <a:rect l="0" t="0" r="r" b="b"/>
              <a:pathLst>
                <a:path w="2" h="1">
                  <a:moveTo>
                    <a:pt x="1" y="0"/>
                  </a:moveTo>
                  <a:cubicBezTo>
                    <a:pt x="0" y="0"/>
                    <a:pt x="0" y="1"/>
                    <a:pt x="1" y="1"/>
                  </a:cubicBezTo>
                  <a:cubicBezTo>
                    <a:pt x="1" y="1"/>
                    <a:pt x="2" y="1"/>
                    <a:pt x="1" y="0"/>
                  </a:cubicBezTo>
                  <a:close/>
                </a:path>
              </a:pathLst>
            </a:custGeom>
            <a:solidFill>
              <a:schemeClr val="bg1">
                <a:lumMod val="75000"/>
              </a:schemeClr>
            </a:solidFill>
            <a:ln w="3175">
              <a:noFill/>
            </a:ln>
          </p:spPr>
          <p:txBody>
            <a:bodyPr vert="horz" wrap="square" lIns="91440" tIns="45720" rIns="91440" bIns="45720" numCol="1" anchor="t" anchorCtr="0" compatLnSpc="1">
              <a:prstTxWarp prst="textNoShape">
                <a:avLst/>
              </a:prstTxWarp>
            </a:bodyPr>
            <a:lstStyle/>
            <a:p>
              <a:endParaRPr lang="en-GB"/>
            </a:p>
          </p:txBody>
        </p:sp>
        <p:sp>
          <p:nvSpPr>
            <p:cNvPr id="5024" name="Freeform 2994">
              <a:extLst>
                <a:ext uri="{FF2B5EF4-FFF2-40B4-BE49-F238E27FC236}">
                  <a16:creationId xmlns:a16="http://schemas.microsoft.com/office/drawing/2014/main" id="{AC30F33C-431E-77D1-187B-CEA9C17DDA64}"/>
                </a:ext>
              </a:extLst>
            </p:cNvPr>
            <p:cNvSpPr>
              <a:spLocks/>
            </p:cNvSpPr>
            <p:nvPr/>
          </p:nvSpPr>
          <p:spPr bwMode="auto">
            <a:xfrm>
              <a:off x="6095932" y="2699979"/>
              <a:ext cx="7342" cy="4000"/>
            </a:xfrm>
            <a:custGeom>
              <a:avLst/>
              <a:gdLst>
                <a:gd name="T0" fmla="*/ 2 w 2"/>
                <a:gd name="T1" fmla="*/ 0 h 1"/>
                <a:gd name="T2" fmla="*/ 1 w 2"/>
                <a:gd name="T3" fmla="*/ 0 h 1"/>
                <a:gd name="T4" fmla="*/ 2 w 2"/>
                <a:gd name="T5" fmla="*/ 0 h 1"/>
              </a:gdLst>
              <a:ahLst/>
              <a:cxnLst>
                <a:cxn ang="0">
                  <a:pos x="T0" y="T1"/>
                </a:cxn>
                <a:cxn ang="0">
                  <a:pos x="T2" y="T3"/>
                </a:cxn>
                <a:cxn ang="0">
                  <a:pos x="T4" y="T5"/>
                </a:cxn>
              </a:cxnLst>
              <a:rect l="0" t="0" r="r" b="b"/>
              <a:pathLst>
                <a:path w="2" h="1">
                  <a:moveTo>
                    <a:pt x="2" y="0"/>
                  </a:moveTo>
                  <a:cubicBezTo>
                    <a:pt x="2" y="0"/>
                    <a:pt x="2" y="0"/>
                    <a:pt x="1" y="0"/>
                  </a:cubicBezTo>
                  <a:cubicBezTo>
                    <a:pt x="0" y="0"/>
                    <a:pt x="1" y="1"/>
                    <a:pt x="2" y="0"/>
                  </a:cubicBezTo>
                  <a:close/>
                </a:path>
              </a:pathLst>
            </a:custGeom>
            <a:solidFill>
              <a:schemeClr val="bg1">
                <a:lumMod val="75000"/>
              </a:schemeClr>
            </a:solidFill>
            <a:ln w="3175">
              <a:noFill/>
            </a:ln>
          </p:spPr>
          <p:txBody>
            <a:bodyPr vert="horz" wrap="square" lIns="91440" tIns="45720" rIns="91440" bIns="45720" numCol="1" anchor="t" anchorCtr="0" compatLnSpc="1">
              <a:prstTxWarp prst="textNoShape">
                <a:avLst/>
              </a:prstTxWarp>
            </a:bodyPr>
            <a:lstStyle/>
            <a:p>
              <a:endParaRPr lang="en-GB"/>
            </a:p>
          </p:txBody>
        </p:sp>
        <p:sp>
          <p:nvSpPr>
            <p:cNvPr id="5025" name="Freeform 2997">
              <a:extLst>
                <a:ext uri="{FF2B5EF4-FFF2-40B4-BE49-F238E27FC236}">
                  <a16:creationId xmlns:a16="http://schemas.microsoft.com/office/drawing/2014/main" id="{32D9FEA8-0D4E-3AA5-42BB-7F8998F0C579}"/>
                </a:ext>
              </a:extLst>
            </p:cNvPr>
            <p:cNvSpPr>
              <a:spLocks/>
            </p:cNvSpPr>
            <p:nvPr/>
          </p:nvSpPr>
          <p:spPr bwMode="auto">
            <a:xfrm>
              <a:off x="6105110" y="2693979"/>
              <a:ext cx="3671" cy="5999"/>
            </a:xfrm>
            <a:custGeom>
              <a:avLst/>
              <a:gdLst>
                <a:gd name="T0" fmla="*/ 1 w 1"/>
                <a:gd name="T1" fmla="*/ 0 h 2"/>
                <a:gd name="T2" fmla="*/ 0 w 1"/>
                <a:gd name="T3" fmla="*/ 1 h 2"/>
                <a:gd name="T4" fmla="*/ 1 w 1"/>
                <a:gd name="T5" fmla="*/ 0 h 2"/>
              </a:gdLst>
              <a:ahLst/>
              <a:cxnLst>
                <a:cxn ang="0">
                  <a:pos x="T0" y="T1"/>
                </a:cxn>
                <a:cxn ang="0">
                  <a:pos x="T2" y="T3"/>
                </a:cxn>
                <a:cxn ang="0">
                  <a:pos x="T4" y="T5"/>
                </a:cxn>
              </a:cxnLst>
              <a:rect l="0" t="0" r="r" b="b"/>
              <a:pathLst>
                <a:path w="1" h="2">
                  <a:moveTo>
                    <a:pt x="1" y="0"/>
                  </a:moveTo>
                  <a:cubicBezTo>
                    <a:pt x="0" y="0"/>
                    <a:pt x="0" y="0"/>
                    <a:pt x="0" y="1"/>
                  </a:cubicBezTo>
                  <a:cubicBezTo>
                    <a:pt x="1" y="2"/>
                    <a:pt x="1" y="1"/>
                    <a:pt x="1" y="0"/>
                  </a:cubicBezTo>
                  <a:close/>
                </a:path>
              </a:pathLst>
            </a:custGeom>
            <a:solidFill>
              <a:schemeClr val="bg1">
                <a:lumMod val="75000"/>
              </a:schemeClr>
            </a:solidFill>
            <a:ln w="3175">
              <a:noFill/>
            </a:ln>
          </p:spPr>
          <p:txBody>
            <a:bodyPr vert="horz" wrap="square" lIns="91440" tIns="45720" rIns="91440" bIns="45720" numCol="1" anchor="t" anchorCtr="0" compatLnSpc="1">
              <a:prstTxWarp prst="textNoShape">
                <a:avLst/>
              </a:prstTxWarp>
            </a:bodyPr>
            <a:lstStyle/>
            <a:p>
              <a:endParaRPr lang="en-GB"/>
            </a:p>
          </p:txBody>
        </p:sp>
        <p:sp>
          <p:nvSpPr>
            <p:cNvPr id="5026" name="Freeform 2998">
              <a:extLst>
                <a:ext uri="{FF2B5EF4-FFF2-40B4-BE49-F238E27FC236}">
                  <a16:creationId xmlns:a16="http://schemas.microsoft.com/office/drawing/2014/main" id="{FF9FE500-AA1D-6609-996D-F1277036CB7D}"/>
                </a:ext>
              </a:extLst>
            </p:cNvPr>
            <p:cNvSpPr>
              <a:spLocks/>
            </p:cNvSpPr>
            <p:nvPr/>
          </p:nvSpPr>
          <p:spPr bwMode="auto">
            <a:xfrm>
              <a:off x="6009666" y="2725976"/>
              <a:ext cx="3671" cy="4000"/>
            </a:xfrm>
            <a:custGeom>
              <a:avLst/>
              <a:gdLst>
                <a:gd name="T0" fmla="*/ 1 w 1"/>
                <a:gd name="T1" fmla="*/ 0 h 1"/>
                <a:gd name="T2" fmla="*/ 1 w 1"/>
                <a:gd name="T3" fmla="*/ 1 h 1"/>
                <a:gd name="T4" fmla="*/ 1 w 1"/>
                <a:gd name="T5" fmla="*/ 0 h 1"/>
              </a:gdLst>
              <a:ahLst/>
              <a:cxnLst>
                <a:cxn ang="0">
                  <a:pos x="T0" y="T1"/>
                </a:cxn>
                <a:cxn ang="0">
                  <a:pos x="T2" y="T3"/>
                </a:cxn>
                <a:cxn ang="0">
                  <a:pos x="T4" y="T5"/>
                </a:cxn>
              </a:cxnLst>
              <a:rect l="0" t="0" r="r" b="b"/>
              <a:pathLst>
                <a:path w="1" h="1">
                  <a:moveTo>
                    <a:pt x="1" y="0"/>
                  </a:moveTo>
                  <a:cubicBezTo>
                    <a:pt x="1" y="1"/>
                    <a:pt x="1" y="1"/>
                    <a:pt x="1" y="1"/>
                  </a:cubicBezTo>
                  <a:cubicBezTo>
                    <a:pt x="1" y="0"/>
                    <a:pt x="0" y="0"/>
                    <a:pt x="1" y="0"/>
                  </a:cubicBezTo>
                  <a:close/>
                </a:path>
              </a:pathLst>
            </a:custGeom>
            <a:solidFill>
              <a:schemeClr val="bg1">
                <a:lumMod val="75000"/>
              </a:schemeClr>
            </a:solidFill>
            <a:ln w="3175">
              <a:noFill/>
            </a:ln>
          </p:spPr>
          <p:txBody>
            <a:bodyPr vert="horz" wrap="square" lIns="91440" tIns="45720" rIns="91440" bIns="45720" numCol="1" anchor="t" anchorCtr="0" compatLnSpc="1">
              <a:prstTxWarp prst="textNoShape">
                <a:avLst/>
              </a:prstTxWarp>
            </a:bodyPr>
            <a:lstStyle/>
            <a:p>
              <a:endParaRPr lang="en-GB"/>
            </a:p>
          </p:txBody>
        </p:sp>
        <p:sp>
          <p:nvSpPr>
            <p:cNvPr id="5027" name="Freeform 2999">
              <a:extLst>
                <a:ext uri="{FF2B5EF4-FFF2-40B4-BE49-F238E27FC236}">
                  <a16:creationId xmlns:a16="http://schemas.microsoft.com/office/drawing/2014/main" id="{823EE5E7-1A9F-1648-5282-C32DA017B647}"/>
                </a:ext>
              </a:extLst>
            </p:cNvPr>
            <p:cNvSpPr>
              <a:spLocks/>
            </p:cNvSpPr>
            <p:nvPr/>
          </p:nvSpPr>
          <p:spPr bwMode="auto">
            <a:xfrm>
              <a:off x="5989476" y="2713977"/>
              <a:ext cx="7342" cy="7999"/>
            </a:xfrm>
            <a:custGeom>
              <a:avLst/>
              <a:gdLst>
                <a:gd name="T0" fmla="*/ 1 w 2"/>
                <a:gd name="T1" fmla="*/ 1 h 2"/>
                <a:gd name="T2" fmla="*/ 2 w 2"/>
                <a:gd name="T3" fmla="*/ 1 h 2"/>
                <a:gd name="T4" fmla="*/ 1 w 2"/>
                <a:gd name="T5" fmla="*/ 1 h 2"/>
              </a:gdLst>
              <a:ahLst/>
              <a:cxnLst>
                <a:cxn ang="0">
                  <a:pos x="T0" y="T1"/>
                </a:cxn>
                <a:cxn ang="0">
                  <a:pos x="T2" y="T3"/>
                </a:cxn>
                <a:cxn ang="0">
                  <a:pos x="T4" y="T5"/>
                </a:cxn>
              </a:cxnLst>
              <a:rect l="0" t="0" r="r" b="b"/>
              <a:pathLst>
                <a:path w="2" h="2">
                  <a:moveTo>
                    <a:pt x="1" y="1"/>
                  </a:moveTo>
                  <a:cubicBezTo>
                    <a:pt x="2" y="2"/>
                    <a:pt x="2" y="1"/>
                    <a:pt x="2" y="1"/>
                  </a:cubicBezTo>
                  <a:cubicBezTo>
                    <a:pt x="1" y="0"/>
                    <a:pt x="0" y="1"/>
                    <a:pt x="1" y="1"/>
                  </a:cubicBezTo>
                  <a:close/>
                </a:path>
              </a:pathLst>
            </a:custGeom>
            <a:solidFill>
              <a:schemeClr val="bg1">
                <a:lumMod val="75000"/>
              </a:schemeClr>
            </a:solidFill>
            <a:ln w="3175">
              <a:noFill/>
            </a:ln>
          </p:spPr>
          <p:txBody>
            <a:bodyPr vert="horz" wrap="square" lIns="91440" tIns="45720" rIns="91440" bIns="45720" numCol="1" anchor="t" anchorCtr="0" compatLnSpc="1">
              <a:prstTxWarp prst="textNoShape">
                <a:avLst/>
              </a:prstTxWarp>
            </a:bodyPr>
            <a:lstStyle/>
            <a:p>
              <a:endParaRPr lang="en-GB"/>
            </a:p>
          </p:txBody>
        </p:sp>
        <p:sp>
          <p:nvSpPr>
            <p:cNvPr id="5028" name="Freeform 3000">
              <a:extLst>
                <a:ext uri="{FF2B5EF4-FFF2-40B4-BE49-F238E27FC236}">
                  <a16:creationId xmlns:a16="http://schemas.microsoft.com/office/drawing/2014/main" id="{E858EAD0-0862-BB19-69D2-573A7E075DBB}"/>
                </a:ext>
              </a:extLst>
            </p:cNvPr>
            <p:cNvSpPr>
              <a:spLocks/>
            </p:cNvSpPr>
            <p:nvPr/>
          </p:nvSpPr>
          <p:spPr bwMode="auto">
            <a:xfrm>
              <a:off x="5993147" y="2681980"/>
              <a:ext cx="11013" cy="4000"/>
            </a:xfrm>
            <a:custGeom>
              <a:avLst/>
              <a:gdLst>
                <a:gd name="T0" fmla="*/ 1 w 3"/>
                <a:gd name="T1" fmla="*/ 0 h 1"/>
                <a:gd name="T2" fmla="*/ 0 w 3"/>
                <a:gd name="T3" fmla="*/ 0 h 1"/>
                <a:gd name="T4" fmla="*/ 1 w 3"/>
                <a:gd name="T5" fmla="*/ 1 h 1"/>
                <a:gd name="T6" fmla="*/ 2 w 3"/>
                <a:gd name="T7" fmla="*/ 1 h 1"/>
                <a:gd name="T8" fmla="*/ 2 w 3"/>
                <a:gd name="T9" fmla="*/ 1 h 1"/>
                <a:gd name="T10" fmla="*/ 1 w 3"/>
                <a:gd name="T11" fmla="*/ 0 h 1"/>
              </a:gdLst>
              <a:ahLst/>
              <a:cxnLst>
                <a:cxn ang="0">
                  <a:pos x="T0" y="T1"/>
                </a:cxn>
                <a:cxn ang="0">
                  <a:pos x="T2" y="T3"/>
                </a:cxn>
                <a:cxn ang="0">
                  <a:pos x="T4" y="T5"/>
                </a:cxn>
                <a:cxn ang="0">
                  <a:pos x="T6" y="T7"/>
                </a:cxn>
                <a:cxn ang="0">
                  <a:pos x="T8" y="T9"/>
                </a:cxn>
                <a:cxn ang="0">
                  <a:pos x="T10" y="T11"/>
                </a:cxn>
              </a:cxnLst>
              <a:rect l="0" t="0" r="r" b="b"/>
              <a:pathLst>
                <a:path w="3" h="1">
                  <a:moveTo>
                    <a:pt x="1" y="0"/>
                  </a:moveTo>
                  <a:cubicBezTo>
                    <a:pt x="0" y="0"/>
                    <a:pt x="0" y="0"/>
                    <a:pt x="0" y="0"/>
                  </a:cubicBezTo>
                  <a:cubicBezTo>
                    <a:pt x="0" y="1"/>
                    <a:pt x="1" y="1"/>
                    <a:pt x="1" y="1"/>
                  </a:cubicBezTo>
                  <a:cubicBezTo>
                    <a:pt x="1" y="1"/>
                    <a:pt x="2" y="1"/>
                    <a:pt x="2" y="1"/>
                  </a:cubicBezTo>
                  <a:cubicBezTo>
                    <a:pt x="3" y="1"/>
                    <a:pt x="3" y="1"/>
                    <a:pt x="2" y="1"/>
                  </a:cubicBezTo>
                  <a:cubicBezTo>
                    <a:pt x="1" y="1"/>
                    <a:pt x="2" y="0"/>
                    <a:pt x="1" y="0"/>
                  </a:cubicBezTo>
                  <a:close/>
                </a:path>
              </a:pathLst>
            </a:custGeom>
            <a:solidFill>
              <a:schemeClr val="bg1">
                <a:lumMod val="75000"/>
              </a:schemeClr>
            </a:solidFill>
            <a:ln w="3175">
              <a:noFill/>
            </a:ln>
          </p:spPr>
          <p:txBody>
            <a:bodyPr vert="horz" wrap="square" lIns="91440" tIns="45720" rIns="91440" bIns="45720" numCol="1" anchor="t" anchorCtr="0" compatLnSpc="1">
              <a:prstTxWarp prst="textNoShape">
                <a:avLst/>
              </a:prstTxWarp>
            </a:bodyPr>
            <a:lstStyle/>
            <a:p>
              <a:endParaRPr lang="en-GB"/>
            </a:p>
          </p:txBody>
        </p:sp>
        <p:sp>
          <p:nvSpPr>
            <p:cNvPr id="5029" name="Freeform 3001">
              <a:extLst>
                <a:ext uri="{FF2B5EF4-FFF2-40B4-BE49-F238E27FC236}">
                  <a16:creationId xmlns:a16="http://schemas.microsoft.com/office/drawing/2014/main" id="{07830BFE-4AC8-4436-E5C3-E98B5270CF30}"/>
                </a:ext>
              </a:extLst>
            </p:cNvPr>
            <p:cNvSpPr>
              <a:spLocks/>
            </p:cNvSpPr>
            <p:nvPr/>
          </p:nvSpPr>
          <p:spPr bwMode="auto">
            <a:xfrm>
              <a:off x="5980299" y="2703979"/>
              <a:ext cx="5507" cy="7999"/>
            </a:xfrm>
            <a:custGeom>
              <a:avLst/>
              <a:gdLst>
                <a:gd name="T0" fmla="*/ 1 w 2"/>
                <a:gd name="T1" fmla="*/ 1 h 2"/>
                <a:gd name="T2" fmla="*/ 2 w 2"/>
                <a:gd name="T3" fmla="*/ 2 h 2"/>
                <a:gd name="T4" fmla="*/ 1 w 2"/>
                <a:gd name="T5" fmla="*/ 0 h 2"/>
                <a:gd name="T6" fmla="*/ 1 w 2"/>
                <a:gd name="T7" fmla="*/ 1 h 2"/>
              </a:gdLst>
              <a:ahLst/>
              <a:cxnLst>
                <a:cxn ang="0">
                  <a:pos x="T0" y="T1"/>
                </a:cxn>
                <a:cxn ang="0">
                  <a:pos x="T2" y="T3"/>
                </a:cxn>
                <a:cxn ang="0">
                  <a:pos x="T4" y="T5"/>
                </a:cxn>
                <a:cxn ang="0">
                  <a:pos x="T6" y="T7"/>
                </a:cxn>
              </a:cxnLst>
              <a:rect l="0" t="0" r="r" b="b"/>
              <a:pathLst>
                <a:path w="2" h="2">
                  <a:moveTo>
                    <a:pt x="1" y="1"/>
                  </a:moveTo>
                  <a:cubicBezTo>
                    <a:pt x="1" y="1"/>
                    <a:pt x="2" y="2"/>
                    <a:pt x="2" y="2"/>
                  </a:cubicBezTo>
                  <a:cubicBezTo>
                    <a:pt x="2" y="1"/>
                    <a:pt x="2" y="1"/>
                    <a:pt x="1" y="0"/>
                  </a:cubicBezTo>
                  <a:cubicBezTo>
                    <a:pt x="1" y="0"/>
                    <a:pt x="0" y="1"/>
                    <a:pt x="1" y="1"/>
                  </a:cubicBezTo>
                  <a:close/>
                </a:path>
              </a:pathLst>
            </a:custGeom>
            <a:solidFill>
              <a:schemeClr val="bg1">
                <a:lumMod val="75000"/>
              </a:schemeClr>
            </a:solidFill>
            <a:ln w="3175">
              <a:noFill/>
            </a:ln>
          </p:spPr>
          <p:txBody>
            <a:bodyPr vert="horz" wrap="square" lIns="91440" tIns="45720" rIns="91440" bIns="45720" numCol="1" anchor="t" anchorCtr="0" compatLnSpc="1">
              <a:prstTxWarp prst="textNoShape">
                <a:avLst/>
              </a:prstTxWarp>
            </a:bodyPr>
            <a:lstStyle/>
            <a:p>
              <a:endParaRPr lang="en-GB"/>
            </a:p>
          </p:txBody>
        </p:sp>
        <p:sp>
          <p:nvSpPr>
            <p:cNvPr id="5030" name="Freeform 3002">
              <a:extLst>
                <a:ext uri="{FF2B5EF4-FFF2-40B4-BE49-F238E27FC236}">
                  <a16:creationId xmlns:a16="http://schemas.microsoft.com/office/drawing/2014/main" id="{B6A92065-927E-F614-2B86-54393ABD0C68}"/>
                </a:ext>
              </a:extLst>
            </p:cNvPr>
            <p:cNvSpPr>
              <a:spLocks/>
            </p:cNvSpPr>
            <p:nvPr/>
          </p:nvSpPr>
          <p:spPr bwMode="auto">
            <a:xfrm>
              <a:off x="5980299" y="2681980"/>
              <a:ext cx="16520" cy="13998"/>
            </a:xfrm>
            <a:custGeom>
              <a:avLst/>
              <a:gdLst>
                <a:gd name="T0" fmla="*/ 3 w 5"/>
                <a:gd name="T1" fmla="*/ 2 h 4"/>
                <a:gd name="T2" fmla="*/ 3 w 5"/>
                <a:gd name="T3" fmla="*/ 1 h 4"/>
                <a:gd name="T4" fmla="*/ 2 w 5"/>
                <a:gd name="T5" fmla="*/ 1 h 4"/>
                <a:gd name="T6" fmla="*/ 1 w 5"/>
                <a:gd name="T7" fmla="*/ 1 h 4"/>
                <a:gd name="T8" fmla="*/ 1 w 5"/>
                <a:gd name="T9" fmla="*/ 2 h 4"/>
                <a:gd name="T10" fmla="*/ 3 w 5"/>
                <a:gd name="T11" fmla="*/ 3 h 4"/>
                <a:gd name="T12" fmla="*/ 4 w 5"/>
                <a:gd name="T13" fmla="*/ 2 h 4"/>
                <a:gd name="T14" fmla="*/ 5 w 5"/>
                <a:gd name="T15" fmla="*/ 2 h 4"/>
                <a:gd name="T16" fmla="*/ 3 w 5"/>
                <a:gd name="T17"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4">
                  <a:moveTo>
                    <a:pt x="3" y="2"/>
                  </a:moveTo>
                  <a:cubicBezTo>
                    <a:pt x="3" y="1"/>
                    <a:pt x="4" y="1"/>
                    <a:pt x="3" y="1"/>
                  </a:cubicBezTo>
                  <a:cubicBezTo>
                    <a:pt x="2" y="0"/>
                    <a:pt x="3" y="1"/>
                    <a:pt x="2" y="1"/>
                  </a:cubicBezTo>
                  <a:cubicBezTo>
                    <a:pt x="1" y="1"/>
                    <a:pt x="2" y="0"/>
                    <a:pt x="1" y="1"/>
                  </a:cubicBezTo>
                  <a:cubicBezTo>
                    <a:pt x="0" y="1"/>
                    <a:pt x="1" y="2"/>
                    <a:pt x="1" y="2"/>
                  </a:cubicBezTo>
                  <a:cubicBezTo>
                    <a:pt x="3" y="2"/>
                    <a:pt x="1" y="4"/>
                    <a:pt x="3" y="3"/>
                  </a:cubicBezTo>
                  <a:cubicBezTo>
                    <a:pt x="4" y="3"/>
                    <a:pt x="4" y="2"/>
                    <a:pt x="4" y="2"/>
                  </a:cubicBezTo>
                  <a:cubicBezTo>
                    <a:pt x="5" y="2"/>
                    <a:pt x="5" y="2"/>
                    <a:pt x="5" y="2"/>
                  </a:cubicBezTo>
                  <a:cubicBezTo>
                    <a:pt x="4" y="2"/>
                    <a:pt x="4" y="2"/>
                    <a:pt x="3" y="2"/>
                  </a:cubicBezTo>
                  <a:close/>
                </a:path>
              </a:pathLst>
            </a:custGeom>
            <a:solidFill>
              <a:schemeClr val="bg1">
                <a:lumMod val="75000"/>
              </a:schemeClr>
            </a:solidFill>
            <a:ln w="3175">
              <a:noFill/>
            </a:ln>
          </p:spPr>
          <p:txBody>
            <a:bodyPr vert="horz" wrap="square" lIns="91440" tIns="45720" rIns="91440" bIns="45720" numCol="1" anchor="t" anchorCtr="0" compatLnSpc="1">
              <a:prstTxWarp prst="textNoShape">
                <a:avLst/>
              </a:prstTxWarp>
            </a:bodyPr>
            <a:lstStyle/>
            <a:p>
              <a:endParaRPr lang="en-GB"/>
            </a:p>
          </p:txBody>
        </p:sp>
        <p:sp>
          <p:nvSpPr>
            <p:cNvPr id="5031" name="Freeform 3003">
              <a:extLst>
                <a:ext uri="{FF2B5EF4-FFF2-40B4-BE49-F238E27FC236}">
                  <a16:creationId xmlns:a16="http://schemas.microsoft.com/office/drawing/2014/main" id="{2573D37A-5564-F42C-29C2-709DF121C3B8}"/>
                </a:ext>
              </a:extLst>
            </p:cNvPr>
            <p:cNvSpPr>
              <a:spLocks/>
            </p:cNvSpPr>
            <p:nvPr/>
          </p:nvSpPr>
          <p:spPr bwMode="auto">
            <a:xfrm>
              <a:off x="5976628" y="2711978"/>
              <a:ext cx="3671" cy="5999"/>
            </a:xfrm>
            <a:custGeom>
              <a:avLst/>
              <a:gdLst>
                <a:gd name="T0" fmla="*/ 0 w 1"/>
                <a:gd name="T1" fmla="*/ 2 h 2"/>
                <a:gd name="T2" fmla="*/ 0 w 1"/>
                <a:gd name="T3" fmla="*/ 1 h 2"/>
                <a:gd name="T4" fmla="*/ 0 w 1"/>
                <a:gd name="T5" fmla="*/ 2 h 2"/>
              </a:gdLst>
              <a:ahLst/>
              <a:cxnLst>
                <a:cxn ang="0">
                  <a:pos x="T0" y="T1"/>
                </a:cxn>
                <a:cxn ang="0">
                  <a:pos x="T2" y="T3"/>
                </a:cxn>
                <a:cxn ang="0">
                  <a:pos x="T4" y="T5"/>
                </a:cxn>
              </a:cxnLst>
              <a:rect l="0" t="0" r="r" b="b"/>
              <a:pathLst>
                <a:path w="1" h="2">
                  <a:moveTo>
                    <a:pt x="0" y="2"/>
                  </a:moveTo>
                  <a:cubicBezTo>
                    <a:pt x="0" y="2"/>
                    <a:pt x="1" y="1"/>
                    <a:pt x="0" y="1"/>
                  </a:cubicBezTo>
                  <a:cubicBezTo>
                    <a:pt x="0" y="0"/>
                    <a:pt x="0" y="1"/>
                    <a:pt x="0" y="2"/>
                  </a:cubicBezTo>
                  <a:close/>
                </a:path>
              </a:pathLst>
            </a:custGeom>
            <a:solidFill>
              <a:schemeClr val="bg1">
                <a:lumMod val="75000"/>
              </a:schemeClr>
            </a:solidFill>
            <a:ln w="3175">
              <a:noFill/>
            </a:ln>
          </p:spPr>
          <p:txBody>
            <a:bodyPr vert="horz" wrap="square" lIns="91440" tIns="45720" rIns="91440" bIns="45720" numCol="1" anchor="t" anchorCtr="0" compatLnSpc="1">
              <a:prstTxWarp prst="textNoShape">
                <a:avLst/>
              </a:prstTxWarp>
            </a:bodyPr>
            <a:lstStyle/>
            <a:p>
              <a:endParaRPr lang="en-GB"/>
            </a:p>
          </p:txBody>
        </p:sp>
        <p:sp>
          <p:nvSpPr>
            <p:cNvPr id="5032" name="Freeform 3004">
              <a:extLst>
                <a:ext uri="{FF2B5EF4-FFF2-40B4-BE49-F238E27FC236}">
                  <a16:creationId xmlns:a16="http://schemas.microsoft.com/office/drawing/2014/main" id="{1C5FA278-CA48-69F7-AB6A-025526D73076}"/>
                </a:ext>
              </a:extLst>
            </p:cNvPr>
            <p:cNvSpPr>
              <a:spLocks/>
            </p:cNvSpPr>
            <p:nvPr/>
          </p:nvSpPr>
          <p:spPr bwMode="auto">
            <a:xfrm>
              <a:off x="5969286" y="2653983"/>
              <a:ext cx="0" cy="1999"/>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1"/>
                    <a:pt x="0" y="0"/>
                  </a:cubicBezTo>
                  <a:close/>
                </a:path>
              </a:pathLst>
            </a:custGeom>
            <a:solidFill>
              <a:schemeClr val="bg1">
                <a:lumMod val="75000"/>
              </a:schemeClr>
            </a:solidFill>
            <a:ln w="3175">
              <a:noFill/>
            </a:ln>
          </p:spPr>
          <p:txBody>
            <a:bodyPr vert="horz" wrap="square" lIns="91440" tIns="45720" rIns="91440" bIns="45720" numCol="1" anchor="t" anchorCtr="0" compatLnSpc="1">
              <a:prstTxWarp prst="textNoShape">
                <a:avLst/>
              </a:prstTxWarp>
            </a:bodyPr>
            <a:lstStyle/>
            <a:p>
              <a:endParaRPr lang="en-GB"/>
            </a:p>
          </p:txBody>
        </p:sp>
        <p:sp>
          <p:nvSpPr>
            <p:cNvPr id="5033" name="Freeform 2505">
              <a:extLst>
                <a:ext uri="{FF2B5EF4-FFF2-40B4-BE49-F238E27FC236}">
                  <a16:creationId xmlns:a16="http://schemas.microsoft.com/office/drawing/2014/main" id="{31E977F5-5637-4B5D-F587-691969256A82}"/>
                </a:ext>
              </a:extLst>
            </p:cNvPr>
            <p:cNvSpPr>
              <a:spLocks/>
            </p:cNvSpPr>
            <p:nvPr/>
          </p:nvSpPr>
          <p:spPr bwMode="auto">
            <a:xfrm>
              <a:off x="5897704" y="3817870"/>
              <a:ext cx="62405" cy="35996"/>
            </a:xfrm>
            <a:custGeom>
              <a:avLst/>
              <a:gdLst>
                <a:gd name="T0" fmla="*/ 13 w 19"/>
                <a:gd name="T1" fmla="*/ 7 h 10"/>
                <a:gd name="T2" fmla="*/ 13 w 19"/>
                <a:gd name="T3" fmla="*/ 6 h 10"/>
                <a:gd name="T4" fmla="*/ 15 w 19"/>
                <a:gd name="T5" fmla="*/ 7 h 10"/>
                <a:gd name="T6" fmla="*/ 13 w 19"/>
                <a:gd name="T7" fmla="*/ 5 h 10"/>
                <a:gd name="T8" fmla="*/ 14 w 19"/>
                <a:gd name="T9" fmla="*/ 3 h 10"/>
                <a:gd name="T10" fmla="*/ 16 w 19"/>
                <a:gd name="T11" fmla="*/ 2 h 10"/>
                <a:gd name="T12" fmla="*/ 17 w 19"/>
                <a:gd name="T13" fmla="*/ 2 h 10"/>
                <a:gd name="T14" fmla="*/ 18 w 19"/>
                <a:gd name="T15" fmla="*/ 1 h 10"/>
                <a:gd name="T16" fmla="*/ 18 w 19"/>
                <a:gd name="T17" fmla="*/ 0 h 10"/>
                <a:gd name="T18" fmla="*/ 16 w 19"/>
                <a:gd name="T19" fmla="*/ 1 h 10"/>
                <a:gd name="T20" fmla="*/ 15 w 19"/>
                <a:gd name="T21" fmla="*/ 1 h 10"/>
                <a:gd name="T22" fmla="*/ 12 w 19"/>
                <a:gd name="T23" fmla="*/ 3 h 10"/>
                <a:gd name="T24" fmla="*/ 5 w 19"/>
                <a:gd name="T25" fmla="*/ 3 h 10"/>
                <a:gd name="T26" fmla="*/ 5 w 19"/>
                <a:gd name="T27" fmla="*/ 4 h 10"/>
                <a:gd name="T28" fmla="*/ 5 w 19"/>
                <a:gd name="T29" fmla="*/ 5 h 10"/>
                <a:gd name="T30" fmla="*/ 4 w 19"/>
                <a:gd name="T31" fmla="*/ 5 h 10"/>
                <a:gd name="T32" fmla="*/ 2 w 19"/>
                <a:gd name="T33" fmla="*/ 5 h 10"/>
                <a:gd name="T34" fmla="*/ 1 w 19"/>
                <a:gd name="T35" fmla="*/ 6 h 10"/>
                <a:gd name="T36" fmla="*/ 0 w 19"/>
                <a:gd name="T37" fmla="*/ 6 h 10"/>
                <a:gd name="T38" fmla="*/ 0 w 19"/>
                <a:gd name="T39" fmla="*/ 5 h 10"/>
                <a:gd name="T40" fmla="*/ 0 w 19"/>
                <a:gd name="T41" fmla="*/ 7 h 10"/>
                <a:gd name="T42" fmla="*/ 1 w 19"/>
                <a:gd name="T43" fmla="*/ 8 h 10"/>
                <a:gd name="T44" fmla="*/ 2 w 19"/>
                <a:gd name="T45" fmla="*/ 9 h 10"/>
                <a:gd name="T46" fmla="*/ 2 w 19"/>
                <a:gd name="T47" fmla="*/ 9 h 10"/>
                <a:gd name="T48" fmla="*/ 3 w 19"/>
                <a:gd name="T49" fmla="*/ 9 h 10"/>
                <a:gd name="T50" fmla="*/ 4 w 19"/>
                <a:gd name="T51" fmla="*/ 10 h 10"/>
                <a:gd name="T52" fmla="*/ 5 w 19"/>
                <a:gd name="T53" fmla="*/ 9 h 10"/>
                <a:gd name="T54" fmla="*/ 6 w 19"/>
                <a:gd name="T55" fmla="*/ 10 h 10"/>
                <a:gd name="T56" fmla="*/ 6 w 19"/>
                <a:gd name="T57" fmla="*/ 9 h 10"/>
                <a:gd name="T58" fmla="*/ 9 w 19"/>
                <a:gd name="T59" fmla="*/ 9 h 10"/>
                <a:gd name="T60" fmla="*/ 10 w 19"/>
                <a:gd name="T61" fmla="*/ 8 h 10"/>
                <a:gd name="T62" fmla="*/ 11 w 19"/>
                <a:gd name="T63" fmla="*/ 7 h 10"/>
                <a:gd name="T64" fmla="*/ 12 w 19"/>
                <a:gd name="T65" fmla="*/ 7 h 10"/>
                <a:gd name="T66" fmla="*/ 13 w 19"/>
                <a:gd name="T67" fmla="*/ 7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10">
                  <a:moveTo>
                    <a:pt x="13" y="7"/>
                  </a:moveTo>
                  <a:cubicBezTo>
                    <a:pt x="13" y="7"/>
                    <a:pt x="13" y="6"/>
                    <a:pt x="13" y="6"/>
                  </a:cubicBezTo>
                  <a:cubicBezTo>
                    <a:pt x="14" y="6"/>
                    <a:pt x="14" y="7"/>
                    <a:pt x="15" y="7"/>
                  </a:cubicBezTo>
                  <a:cubicBezTo>
                    <a:pt x="15" y="6"/>
                    <a:pt x="13" y="5"/>
                    <a:pt x="13" y="5"/>
                  </a:cubicBezTo>
                  <a:cubicBezTo>
                    <a:pt x="13" y="4"/>
                    <a:pt x="13" y="3"/>
                    <a:pt x="14" y="3"/>
                  </a:cubicBezTo>
                  <a:cubicBezTo>
                    <a:pt x="15" y="4"/>
                    <a:pt x="14" y="3"/>
                    <a:pt x="16" y="2"/>
                  </a:cubicBezTo>
                  <a:cubicBezTo>
                    <a:pt x="16" y="2"/>
                    <a:pt x="16" y="2"/>
                    <a:pt x="17" y="2"/>
                  </a:cubicBezTo>
                  <a:cubicBezTo>
                    <a:pt x="17" y="1"/>
                    <a:pt x="17" y="1"/>
                    <a:pt x="18" y="1"/>
                  </a:cubicBezTo>
                  <a:cubicBezTo>
                    <a:pt x="18" y="1"/>
                    <a:pt x="19" y="1"/>
                    <a:pt x="18" y="0"/>
                  </a:cubicBezTo>
                  <a:cubicBezTo>
                    <a:pt x="17" y="0"/>
                    <a:pt x="17" y="0"/>
                    <a:pt x="16" y="1"/>
                  </a:cubicBezTo>
                  <a:cubicBezTo>
                    <a:pt x="16" y="2"/>
                    <a:pt x="15" y="1"/>
                    <a:pt x="15" y="1"/>
                  </a:cubicBezTo>
                  <a:cubicBezTo>
                    <a:pt x="14" y="3"/>
                    <a:pt x="12" y="2"/>
                    <a:pt x="12" y="3"/>
                  </a:cubicBezTo>
                  <a:cubicBezTo>
                    <a:pt x="10" y="4"/>
                    <a:pt x="6" y="3"/>
                    <a:pt x="5" y="3"/>
                  </a:cubicBezTo>
                  <a:cubicBezTo>
                    <a:pt x="5" y="3"/>
                    <a:pt x="5" y="4"/>
                    <a:pt x="5" y="4"/>
                  </a:cubicBezTo>
                  <a:cubicBezTo>
                    <a:pt x="5" y="5"/>
                    <a:pt x="5" y="4"/>
                    <a:pt x="5" y="5"/>
                  </a:cubicBezTo>
                  <a:cubicBezTo>
                    <a:pt x="5" y="5"/>
                    <a:pt x="5" y="5"/>
                    <a:pt x="4" y="5"/>
                  </a:cubicBezTo>
                  <a:cubicBezTo>
                    <a:pt x="3" y="4"/>
                    <a:pt x="2" y="4"/>
                    <a:pt x="2" y="5"/>
                  </a:cubicBezTo>
                  <a:cubicBezTo>
                    <a:pt x="2" y="5"/>
                    <a:pt x="1" y="6"/>
                    <a:pt x="1" y="6"/>
                  </a:cubicBezTo>
                  <a:cubicBezTo>
                    <a:pt x="1" y="6"/>
                    <a:pt x="1" y="6"/>
                    <a:pt x="0" y="6"/>
                  </a:cubicBezTo>
                  <a:cubicBezTo>
                    <a:pt x="0" y="5"/>
                    <a:pt x="0" y="5"/>
                    <a:pt x="0" y="5"/>
                  </a:cubicBezTo>
                  <a:cubicBezTo>
                    <a:pt x="0" y="6"/>
                    <a:pt x="0" y="6"/>
                    <a:pt x="0" y="7"/>
                  </a:cubicBezTo>
                  <a:cubicBezTo>
                    <a:pt x="0" y="8"/>
                    <a:pt x="1" y="7"/>
                    <a:pt x="1" y="8"/>
                  </a:cubicBezTo>
                  <a:cubicBezTo>
                    <a:pt x="1" y="9"/>
                    <a:pt x="1" y="9"/>
                    <a:pt x="2" y="9"/>
                  </a:cubicBezTo>
                  <a:cubicBezTo>
                    <a:pt x="2" y="9"/>
                    <a:pt x="2" y="9"/>
                    <a:pt x="2" y="9"/>
                  </a:cubicBezTo>
                  <a:cubicBezTo>
                    <a:pt x="3" y="9"/>
                    <a:pt x="3" y="9"/>
                    <a:pt x="3" y="9"/>
                  </a:cubicBezTo>
                  <a:cubicBezTo>
                    <a:pt x="3" y="10"/>
                    <a:pt x="3" y="9"/>
                    <a:pt x="4" y="10"/>
                  </a:cubicBezTo>
                  <a:cubicBezTo>
                    <a:pt x="4" y="10"/>
                    <a:pt x="4" y="9"/>
                    <a:pt x="5" y="9"/>
                  </a:cubicBezTo>
                  <a:cubicBezTo>
                    <a:pt x="5" y="10"/>
                    <a:pt x="5" y="10"/>
                    <a:pt x="6" y="10"/>
                  </a:cubicBezTo>
                  <a:cubicBezTo>
                    <a:pt x="6" y="10"/>
                    <a:pt x="6" y="10"/>
                    <a:pt x="6" y="9"/>
                  </a:cubicBezTo>
                  <a:cubicBezTo>
                    <a:pt x="7" y="9"/>
                    <a:pt x="8" y="9"/>
                    <a:pt x="9" y="9"/>
                  </a:cubicBezTo>
                  <a:cubicBezTo>
                    <a:pt x="10" y="8"/>
                    <a:pt x="10" y="9"/>
                    <a:pt x="10" y="8"/>
                  </a:cubicBezTo>
                  <a:cubicBezTo>
                    <a:pt x="10" y="8"/>
                    <a:pt x="11" y="8"/>
                    <a:pt x="11" y="7"/>
                  </a:cubicBezTo>
                  <a:cubicBezTo>
                    <a:pt x="11" y="7"/>
                    <a:pt x="11" y="7"/>
                    <a:pt x="12" y="7"/>
                  </a:cubicBezTo>
                  <a:cubicBezTo>
                    <a:pt x="13" y="6"/>
                    <a:pt x="12" y="7"/>
                    <a:pt x="13" y="7"/>
                  </a:cubicBezTo>
                  <a:close/>
                </a:path>
              </a:pathLst>
            </a:custGeom>
            <a:solidFill>
              <a:schemeClr val="accent1"/>
            </a:solidFill>
            <a:ln w="3175">
              <a:noFill/>
            </a:ln>
          </p:spPr>
          <p:txBody>
            <a:bodyPr vert="horz" wrap="square" lIns="91440" tIns="45720" rIns="91440" bIns="45720" numCol="1" anchor="t" anchorCtr="0" compatLnSpc="1">
              <a:prstTxWarp prst="textNoShape">
                <a:avLst/>
              </a:prstTxWarp>
            </a:bodyPr>
            <a:lstStyle/>
            <a:p>
              <a:endParaRPr lang="en-GB"/>
            </a:p>
          </p:txBody>
        </p:sp>
        <p:sp>
          <p:nvSpPr>
            <p:cNvPr id="5034" name="Freeform 2984">
              <a:extLst>
                <a:ext uri="{FF2B5EF4-FFF2-40B4-BE49-F238E27FC236}">
                  <a16:creationId xmlns:a16="http://schemas.microsoft.com/office/drawing/2014/main" id="{950E8724-A722-8466-563F-97EC4CF94068}"/>
                </a:ext>
              </a:extLst>
            </p:cNvPr>
            <p:cNvSpPr>
              <a:spLocks/>
            </p:cNvSpPr>
            <p:nvPr/>
          </p:nvSpPr>
          <p:spPr bwMode="auto">
            <a:xfrm>
              <a:off x="6165680" y="2605988"/>
              <a:ext cx="7342" cy="7999"/>
            </a:xfrm>
            <a:custGeom>
              <a:avLst/>
              <a:gdLst>
                <a:gd name="T0" fmla="*/ 2 w 2"/>
                <a:gd name="T1" fmla="*/ 2 h 2"/>
                <a:gd name="T2" fmla="*/ 2 w 2"/>
                <a:gd name="T3" fmla="*/ 1 h 2"/>
                <a:gd name="T4" fmla="*/ 0 w 2"/>
                <a:gd name="T5" fmla="*/ 1 h 2"/>
                <a:gd name="T6" fmla="*/ 1 w 2"/>
                <a:gd name="T7" fmla="*/ 2 h 2"/>
                <a:gd name="T8" fmla="*/ 2 w 2"/>
                <a:gd name="T9" fmla="*/ 2 h 2"/>
              </a:gdLst>
              <a:ahLst/>
              <a:cxnLst>
                <a:cxn ang="0">
                  <a:pos x="T0" y="T1"/>
                </a:cxn>
                <a:cxn ang="0">
                  <a:pos x="T2" y="T3"/>
                </a:cxn>
                <a:cxn ang="0">
                  <a:pos x="T4" y="T5"/>
                </a:cxn>
                <a:cxn ang="0">
                  <a:pos x="T6" y="T7"/>
                </a:cxn>
                <a:cxn ang="0">
                  <a:pos x="T8" y="T9"/>
                </a:cxn>
              </a:cxnLst>
              <a:rect l="0" t="0" r="r" b="b"/>
              <a:pathLst>
                <a:path w="2" h="2">
                  <a:moveTo>
                    <a:pt x="2" y="2"/>
                  </a:moveTo>
                  <a:cubicBezTo>
                    <a:pt x="2" y="2"/>
                    <a:pt x="2" y="1"/>
                    <a:pt x="2" y="1"/>
                  </a:cubicBezTo>
                  <a:cubicBezTo>
                    <a:pt x="1" y="0"/>
                    <a:pt x="1" y="0"/>
                    <a:pt x="0" y="1"/>
                  </a:cubicBezTo>
                  <a:cubicBezTo>
                    <a:pt x="0" y="1"/>
                    <a:pt x="0" y="2"/>
                    <a:pt x="1" y="2"/>
                  </a:cubicBezTo>
                  <a:cubicBezTo>
                    <a:pt x="1" y="2"/>
                    <a:pt x="1" y="2"/>
                    <a:pt x="2" y="2"/>
                  </a:cubicBezTo>
                  <a:close/>
                </a:path>
              </a:pathLst>
            </a:custGeom>
            <a:solidFill>
              <a:schemeClr val="bg1">
                <a:lumMod val="75000"/>
              </a:schemeClr>
            </a:solidFill>
            <a:ln w="3175">
              <a:noFill/>
            </a:ln>
          </p:spPr>
          <p:txBody>
            <a:bodyPr vert="horz" wrap="square" lIns="91440" tIns="45720" rIns="91440" bIns="45720" numCol="1" anchor="t" anchorCtr="0" compatLnSpc="1">
              <a:prstTxWarp prst="textNoShape">
                <a:avLst/>
              </a:prstTxWarp>
            </a:bodyPr>
            <a:lstStyle/>
            <a:p>
              <a:endParaRPr lang="en-GB"/>
            </a:p>
          </p:txBody>
        </p:sp>
      </p:grpSp>
      <p:sp>
        <p:nvSpPr>
          <p:cNvPr id="3" name="Rectangle: Rounded Corners 2">
            <a:extLst>
              <a:ext uri="{FF2B5EF4-FFF2-40B4-BE49-F238E27FC236}">
                <a16:creationId xmlns:a16="http://schemas.microsoft.com/office/drawing/2014/main" id="{0692A364-EF0D-169A-208B-231ECF1E1AF4}"/>
              </a:ext>
            </a:extLst>
          </p:cNvPr>
          <p:cNvSpPr/>
          <p:nvPr/>
        </p:nvSpPr>
        <p:spPr>
          <a:xfrm>
            <a:off x="815009" y="1176603"/>
            <a:ext cx="5463619" cy="563067"/>
          </a:xfrm>
          <a:prstGeom prst="roundRect">
            <a:avLst/>
          </a:prstGeom>
          <a:solidFill>
            <a:schemeClr val="bg1"/>
          </a:solidFill>
          <a:ln>
            <a:solidFill>
              <a:schemeClr val="bg1">
                <a:lumMod val="65000"/>
              </a:schemeClr>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p>
            <a:pPr algn="r"/>
            <a:r>
              <a:rPr lang="en-GB" sz="1400">
                <a:solidFill>
                  <a:schemeClr val="tx1"/>
                </a:solidFill>
              </a:rPr>
              <a:t>W.A.I.T. is a study created to </a:t>
            </a:r>
            <a:r>
              <a:rPr lang="en-GB" sz="1400" b="1">
                <a:solidFill>
                  <a:schemeClr val="tx1"/>
                </a:solidFill>
              </a:rPr>
              <a:t>categorise </a:t>
            </a:r>
            <a:r>
              <a:rPr lang="en-GB" sz="1400">
                <a:solidFill>
                  <a:schemeClr val="tx1"/>
                </a:solidFill>
              </a:rPr>
              <a:t>similar systems and access routes to permit a </a:t>
            </a:r>
            <a:r>
              <a:rPr lang="en-GB" sz="1400" b="1">
                <a:solidFill>
                  <a:schemeClr val="tx1"/>
                </a:solidFill>
              </a:rPr>
              <a:t>comparison</a:t>
            </a:r>
            <a:r>
              <a:rPr lang="en-GB" sz="1400">
                <a:solidFill>
                  <a:schemeClr val="tx1"/>
                </a:solidFill>
              </a:rPr>
              <a:t> of</a:t>
            </a:r>
            <a:r>
              <a:rPr lang="en-GB" sz="1400" b="1">
                <a:solidFill>
                  <a:schemeClr val="tx1"/>
                </a:solidFill>
              </a:rPr>
              <a:t> </a:t>
            </a:r>
            <a:r>
              <a:rPr lang="en-GB" sz="1400">
                <a:solidFill>
                  <a:schemeClr val="tx1"/>
                </a:solidFill>
              </a:rPr>
              <a:t>European access</a:t>
            </a:r>
          </a:p>
        </p:txBody>
      </p:sp>
      <p:pic>
        <p:nvPicPr>
          <p:cNvPr id="9" name="Picture 2" descr="Target Icon - 6281 - Dryicons">
            <a:extLst>
              <a:ext uri="{FF2B5EF4-FFF2-40B4-BE49-F238E27FC236}">
                <a16:creationId xmlns:a16="http://schemas.microsoft.com/office/drawing/2014/main" id="{AE2891C1-58EA-DD9A-68E1-2EB7A2AB2614}"/>
              </a:ext>
            </a:extLst>
          </p:cNvPr>
          <p:cNvPicPr>
            <a:picLocks noChangeAspect="1" noChangeArrowheads="1"/>
          </p:cNvPicPr>
          <p:nvPr/>
        </p:nvPicPr>
        <p:blipFill>
          <a:blip r:embed="rId18">
            <a:extLst>
              <a:ext uri="{BEBA8EAE-BF5A-486C-A8C5-ECC9F3942E4B}">
                <a14:imgProps xmlns:a14="http://schemas.microsoft.com/office/drawing/2010/main">
                  <a14:imgLayer r:embed="rId19">
                    <a14:imgEffect>
                      <a14:backgroundRemoval t="4000" b="98667" l="1778" r="99111">
                        <a14:foregroundMark x1="45333" y1="45778" x2="45333" y2="45778"/>
                        <a14:foregroundMark x1="51111" y1="4000" x2="51111" y2="4000"/>
                        <a14:foregroundMark x1="7556" y1="49333" x2="7556" y2="49333"/>
                        <a14:foregroundMark x1="93778" y1="49333" x2="93778" y2="49333"/>
                        <a14:foregroundMark x1="48444" y1="98667" x2="48444" y2="98667"/>
                        <a14:foregroundMark x1="2222" y1="49333" x2="2222" y2="49333"/>
                        <a14:foregroundMark x1="99111" y1="49333" x2="99111" y2="49333"/>
                      </a14:backgroundRemoval>
                    </a14:imgEffect>
                  </a14:imgLayer>
                </a14:imgProps>
              </a:ext>
              <a:ext uri="{28A0092B-C50C-407E-A947-70E740481C1C}">
                <a14:useLocalDpi xmlns:a14="http://schemas.microsoft.com/office/drawing/2010/main" val="0"/>
              </a:ext>
            </a:extLst>
          </a:blip>
          <a:srcRect/>
          <a:stretch>
            <a:fillRect/>
          </a:stretch>
        </p:blipFill>
        <p:spPr bwMode="auto">
          <a:xfrm>
            <a:off x="865931" y="1239544"/>
            <a:ext cx="457061" cy="457061"/>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18720315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0" name="Object 9" hidden="1">
            <a:extLst>
              <a:ext uri="{FF2B5EF4-FFF2-40B4-BE49-F238E27FC236}">
                <a16:creationId xmlns:a16="http://schemas.microsoft.com/office/drawing/2014/main" id="{F9BA0E5E-6C46-46D2-84FF-95E6AC3E2C40}"/>
              </a:ext>
            </a:extLst>
          </p:cNvPr>
          <p:cNvGraphicFramePr>
            <a:graphicFrameLocks noChangeAspect="1"/>
          </p:cNvGraphicFramePr>
          <p:nvPr>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5" imgW="473" imgH="473" progId="TCLayout.ActiveDocument.1">
                  <p:embed/>
                </p:oleObj>
              </mc:Choice>
              <mc:Fallback>
                <p:oleObj name="think-cell Slide" r:id="rId5" imgW="473" imgH="473" progId="TCLayout.ActiveDocument.1">
                  <p:embed/>
                  <p:pic>
                    <p:nvPicPr>
                      <p:cNvPr id="10" name="Object 9" hidden="1">
                        <a:extLst>
                          <a:ext uri="{FF2B5EF4-FFF2-40B4-BE49-F238E27FC236}">
                            <a16:creationId xmlns:a16="http://schemas.microsoft.com/office/drawing/2014/main" id="{F9BA0E5E-6C46-46D2-84FF-95E6AC3E2C4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graphicFrame>
        <p:nvGraphicFramePr>
          <p:cNvPr id="11" name="Table 6">
            <a:extLst>
              <a:ext uri="{FF2B5EF4-FFF2-40B4-BE49-F238E27FC236}">
                <a16:creationId xmlns:a16="http://schemas.microsoft.com/office/drawing/2014/main" id="{C85B97E5-8E16-1199-F0BE-90BB7E99F094}"/>
              </a:ext>
            </a:extLst>
          </p:cNvPr>
          <p:cNvGraphicFramePr>
            <a:graphicFrameLocks noGrp="1"/>
          </p:cNvGraphicFramePr>
          <p:nvPr>
            <p:ph idx="17"/>
            <p:extLst>
              <p:ext uri="{D42A27DB-BD31-4B8C-83A1-F6EECF244321}">
                <p14:modId xmlns:p14="http://schemas.microsoft.com/office/powerpoint/2010/main" val="1611819323"/>
              </p:ext>
            </p:extLst>
          </p:nvPr>
        </p:nvGraphicFramePr>
        <p:xfrm>
          <a:off x="384694" y="1721614"/>
          <a:ext cx="8842562" cy="2136965"/>
        </p:xfrm>
        <a:graphic>
          <a:graphicData uri="http://schemas.openxmlformats.org/drawingml/2006/table">
            <a:tbl>
              <a:tblPr firstRow="1" bandRow="1">
                <a:tableStyleId>{6E25E649-3F16-4E02-A733-19D2CDBF48F0}</a:tableStyleId>
              </a:tblPr>
              <a:tblGrid>
                <a:gridCol w="1352666">
                  <a:extLst>
                    <a:ext uri="{9D8B030D-6E8A-4147-A177-3AD203B41FA5}">
                      <a16:colId xmlns:a16="http://schemas.microsoft.com/office/drawing/2014/main" val="2467186047"/>
                    </a:ext>
                  </a:extLst>
                </a:gridCol>
                <a:gridCol w="1431152">
                  <a:extLst>
                    <a:ext uri="{9D8B030D-6E8A-4147-A177-3AD203B41FA5}">
                      <a16:colId xmlns:a16="http://schemas.microsoft.com/office/drawing/2014/main" val="2642303230"/>
                    </a:ext>
                  </a:extLst>
                </a:gridCol>
                <a:gridCol w="1514686">
                  <a:extLst>
                    <a:ext uri="{9D8B030D-6E8A-4147-A177-3AD203B41FA5}">
                      <a16:colId xmlns:a16="http://schemas.microsoft.com/office/drawing/2014/main" val="319590305"/>
                    </a:ext>
                  </a:extLst>
                </a:gridCol>
                <a:gridCol w="1514686">
                  <a:extLst>
                    <a:ext uri="{9D8B030D-6E8A-4147-A177-3AD203B41FA5}">
                      <a16:colId xmlns:a16="http://schemas.microsoft.com/office/drawing/2014/main" val="4071845084"/>
                    </a:ext>
                  </a:extLst>
                </a:gridCol>
                <a:gridCol w="1514686">
                  <a:extLst>
                    <a:ext uri="{9D8B030D-6E8A-4147-A177-3AD203B41FA5}">
                      <a16:colId xmlns:a16="http://schemas.microsoft.com/office/drawing/2014/main" val="353332718"/>
                    </a:ext>
                  </a:extLst>
                </a:gridCol>
                <a:gridCol w="1514686">
                  <a:extLst>
                    <a:ext uri="{9D8B030D-6E8A-4147-A177-3AD203B41FA5}">
                      <a16:colId xmlns:a16="http://schemas.microsoft.com/office/drawing/2014/main" val="1512568477"/>
                    </a:ext>
                  </a:extLst>
                </a:gridCol>
              </a:tblGrid>
              <a:tr h="607676">
                <a:tc>
                  <a:txBody>
                    <a:bodyPr/>
                    <a:lstStyle/>
                    <a:p>
                      <a:pPr algn="ctr" rtl="0"/>
                      <a:r>
                        <a:rPr lang="en-GB" sz="1300"/>
                        <a:t>Measure</a:t>
                      </a:r>
                    </a:p>
                  </a:txBody>
                  <a:tcPr anchor="ctr"/>
                </a:tc>
                <a:tc>
                  <a:txBody>
                    <a:bodyPr/>
                    <a:lstStyle/>
                    <a:p>
                      <a:pPr algn="ctr" rtl="0"/>
                      <a:r>
                        <a:rPr lang="en-GB" sz="1300"/>
                        <a:t>All products</a:t>
                      </a:r>
                    </a:p>
                  </a:txBody>
                  <a:tcPr anchor="ctr">
                    <a:solidFill>
                      <a:schemeClr val="accent1"/>
                    </a:solidFill>
                  </a:tcPr>
                </a:tc>
                <a:tc>
                  <a:txBody>
                    <a:bodyPr/>
                    <a:lstStyle/>
                    <a:p>
                      <a:pPr algn="ctr" rtl="0"/>
                      <a:r>
                        <a:rPr lang="en-GB" sz="1300"/>
                        <a:t>Oncology</a:t>
                      </a:r>
                    </a:p>
                  </a:txBody>
                  <a:tcPr anchor="ctr"/>
                </a:tc>
                <a:tc>
                  <a:txBody>
                    <a:bodyPr/>
                    <a:lstStyle/>
                    <a:p>
                      <a:pPr algn="ctr" rtl="0"/>
                      <a:r>
                        <a:rPr lang="en-GB" sz="1300"/>
                        <a:t>Orphan</a:t>
                      </a:r>
                    </a:p>
                  </a:txBody>
                  <a:tcPr anchor="ctr"/>
                </a:tc>
                <a:tc>
                  <a:txBody>
                    <a:bodyPr/>
                    <a:lstStyle/>
                    <a:p>
                      <a:pPr algn="ctr" rtl="0"/>
                      <a:r>
                        <a:rPr lang="en-GB" sz="1300"/>
                        <a:t>Non-oncologic orphan</a:t>
                      </a:r>
                    </a:p>
                  </a:txBody>
                  <a:tcPr anchor="ctr"/>
                </a:tc>
                <a:tc>
                  <a:txBody>
                    <a:bodyPr/>
                    <a:lstStyle/>
                    <a:p>
                      <a:pPr algn="ctr" rtl="0"/>
                      <a:r>
                        <a:rPr lang="en-GB" sz="1300"/>
                        <a:t>Combination therapy</a:t>
                      </a:r>
                    </a:p>
                  </a:txBody>
                  <a:tcPr anchor="ctr"/>
                </a:tc>
                <a:extLst>
                  <a:ext uri="{0D108BD9-81ED-4DB2-BD59-A6C34878D82A}">
                    <a16:rowId xmlns:a16="http://schemas.microsoft.com/office/drawing/2014/main" val="3490964392"/>
                  </a:ext>
                </a:extLst>
              </a:tr>
              <a:tr h="754580">
                <a:tc>
                  <a:txBody>
                    <a:bodyPr/>
                    <a:lstStyle/>
                    <a:p>
                      <a:pPr algn="ctr" rtl="0"/>
                      <a:r>
                        <a:rPr lang="en-GB" sz="1300" b="1"/>
                        <a:t>Average rate of availability</a:t>
                      </a:r>
                    </a:p>
                  </a:txBody>
                  <a:tcPr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600" b="0" u="none" strike="noStrike" kern="1200" cap="none" spc="0" normalizeH="0" baseline="0" noProof="0">
                          <a:ln>
                            <a:noFill/>
                          </a:ln>
                          <a:solidFill>
                            <a:srgbClr val="2B3A42"/>
                          </a:solidFill>
                          <a:effectLst/>
                          <a:uLnTx/>
                          <a:uFillTx/>
                        </a:rPr>
                        <a:t>46%</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0" u="none" strike="noStrike" kern="1200" cap="none" spc="0" normalizeH="0" baseline="0" noProof="0">
                          <a:ln>
                            <a:noFill/>
                          </a:ln>
                          <a:solidFill>
                            <a:srgbClr val="2B3A42"/>
                          </a:solidFill>
                          <a:effectLst/>
                          <a:uLnTx/>
                          <a:uFillTx/>
                        </a:rPr>
                        <a:t>(43% in 2023)</a:t>
                      </a:r>
                      <a:endParaRPr lang="en-GB" sz="1000" b="0"/>
                    </a:p>
                  </a:txBody>
                  <a:tcPr anchor="ctr">
                    <a:solidFill>
                      <a:srgbClr val="E8E8E9"/>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600" b="0" kern="1200">
                          <a:solidFill>
                            <a:schemeClr val="tx1"/>
                          </a:solidFill>
                        </a:rPr>
                        <a:t>50%</a:t>
                      </a:r>
                    </a:p>
                    <a:p>
                      <a:pPr marL="0" marR="0" lvl="0" indent="0" algn="ctr" defTabSz="914400" rtl="0" eaLnBrk="1" fontAlgn="auto" latinLnBrk="0" hangingPunct="1">
                        <a:lnSpc>
                          <a:spcPct val="100000"/>
                        </a:lnSpc>
                        <a:spcBef>
                          <a:spcPts val="0"/>
                        </a:spcBef>
                        <a:spcAft>
                          <a:spcPts val="0"/>
                        </a:spcAft>
                        <a:buClrTx/>
                        <a:buSzTx/>
                        <a:buFontTx/>
                        <a:buNone/>
                        <a:tabLst/>
                        <a:defRPr/>
                      </a:pPr>
                      <a:r>
                        <a:rPr lang="en-GB" sz="1000" b="0" kern="1200">
                          <a:solidFill>
                            <a:schemeClr val="tx1"/>
                          </a:solidFill>
                        </a:rPr>
                        <a:t>(52% in 2023)</a:t>
                      </a:r>
                      <a:endParaRPr lang="en-GB" sz="1000" b="0" kern="1200">
                        <a:solidFill>
                          <a:schemeClr val="tx1"/>
                        </a:solidFill>
                        <a:latin typeface="+mn-lt"/>
                        <a:ea typeface="+mn-ea"/>
                        <a:cs typeface="+mn-cs"/>
                      </a:endParaRPr>
                    </a:p>
                  </a:txBody>
                  <a:tcPr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600" b="0" kern="1200">
                          <a:solidFill>
                            <a:schemeClr val="tx1"/>
                          </a:solidFill>
                        </a:rPr>
                        <a:t>42%</a:t>
                      </a:r>
                    </a:p>
                    <a:p>
                      <a:pPr marL="0" marR="0" lvl="0" indent="0" algn="ctr" defTabSz="914400" rtl="0" eaLnBrk="1" fontAlgn="auto" latinLnBrk="0" hangingPunct="1">
                        <a:lnSpc>
                          <a:spcPct val="100000"/>
                        </a:lnSpc>
                        <a:spcBef>
                          <a:spcPts val="0"/>
                        </a:spcBef>
                        <a:spcAft>
                          <a:spcPts val="0"/>
                        </a:spcAft>
                        <a:buClrTx/>
                        <a:buSzTx/>
                        <a:buFontTx/>
                        <a:buNone/>
                        <a:tabLst/>
                        <a:defRPr/>
                      </a:pPr>
                      <a:r>
                        <a:rPr lang="en-GB" sz="1000" b="0" kern="1200">
                          <a:solidFill>
                            <a:schemeClr val="tx1"/>
                          </a:solidFill>
                        </a:rPr>
                        <a:t>(35% in 2023)</a:t>
                      </a:r>
                      <a:endParaRPr lang="en-GB" sz="1000" b="0" kern="1200">
                        <a:solidFill>
                          <a:schemeClr val="tx1"/>
                        </a:solidFill>
                        <a:latin typeface="+mn-lt"/>
                        <a:ea typeface="+mn-ea"/>
                        <a:cs typeface="+mn-cs"/>
                      </a:endParaRPr>
                    </a:p>
                  </a:txBody>
                  <a:tcPr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600" b="0" kern="1200">
                          <a:solidFill>
                            <a:srgbClr val="C00000"/>
                          </a:solidFill>
                        </a:rPr>
                        <a:t>39%</a:t>
                      </a:r>
                    </a:p>
                    <a:p>
                      <a:pPr marL="0" marR="0" lvl="0" indent="0" algn="ctr" defTabSz="914400" rtl="0" eaLnBrk="1" fontAlgn="auto" latinLnBrk="0" hangingPunct="1">
                        <a:lnSpc>
                          <a:spcPct val="100000"/>
                        </a:lnSpc>
                        <a:spcBef>
                          <a:spcPts val="0"/>
                        </a:spcBef>
                        <a:spcAft>
                          <a:spcPts val="0"/>
                        </a:spcAft>
                        <a:buClrTx/>
                        <a:buSzTx/>
                        <a:buFontTx/>
                        <a:buNone/>
                        <a:tabLst/>
                        <a:defRPr/>
                      </a:pPr>
                      <a:r>
                        <a:rPr lang="en-GB" sz="1000" b="0" kern="1200">
                          <a:solidFill>
                            <a:schemeClr val="tx1"/>
                          </a:solidFill>
                        </a:rPr>
                        <a:t>(32% in 2023)</a:t>
                      </a:r>
                      <a:endParaRPr lang="en-GB" sz="1000" b="0" kern="1200">
                        <a:solidFill>
                          <a:schemeClr val="tx1"/>
                        </a:solidFill>
                        <a:latin typeface="+mn-lt"/>
                        <a:ea typeface="+mn-ea"/>
                        <a:cs typeface="+mn-cs"/>
                      </a:endParaRPr>
                    </a:p>
                  </a:txBody>
                  <a:tcPr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600" b="0" kern="1200">
                          <a:solidFill>
                            <a:schemeClr val="accent3"/>
                          </a:solidFill>
                        </a:rPr>
                        <a:t>55%</a:t>
                      </a:r>
                    </a:p>
                    <a:p>
                      <a:pPr marL="0" marR="0" lvl="0" indent="0" algn="ctr" defTabSz="914400" rtl="0" eaLnBrk="1" fontAlgn="auto" latinLnBrk="0" hangingPunct="1">
                        <a:lnSpc>
                          <a:spcPct val="100000"/>
                        </a:lnSpc>
                        <a:spcBef>
                          <a:spcPts val="0"/>
                        </a:spcBef>
                        <a:spcAft>
                          <a:spcPts val="0"/>
                        </a:spcAft>
                        <a:buClrTx/>
                        <a:buSzTx/>
                        <a:buFontTx/>
                        <a:buNone/>
                        <a:tabLst/>
                        <a:defRPr/>
                      </a:pPr>
                      <a:r>
                        <a:rPr lang="en-GB" sz="1000" b="0" kern="1200">
                          <a:solidFill>
                            <a:schemeClr val="tx1"/>
                          </a:solidFill>
                        </a:rPr>
                        <a:t>(54% in 2023)</a:t>
                      </a:r>
                      <a:endParaRPr lang="en-GB" sz="1000" b="0" kern="1200">
                        <a:solidFill>
                          <a:schemeClr val="tx1"/>
                        </a:solidFill>
                        <a:latin typeface="+mn-lt"/>
                        <a:ea typeface="+mn-ea"/>
                        <a:cs typeface="+mn-cs"/>
                      </a:endParaRPr>
                    </a:p>
                  </a:txBody>
                  <a:tcPr anchor="ctr"/>
                </a:tc>
                <a:extLst>
                  <a:ext uri="{0D108BD9-81ED-4DB2-BD59-A6C34878D82A}">
                    <a16:rowId xmlns:a16="http://schemas.microsoft.com/office/drawing/2014/main" val="1227730949"/>
                  </a:ext>
                </a:extLst>
              </a:tr>
              <a:tr h="774709">
                <a:tc>
                  <a:txBody>
                    <a:bodyPr/>
                    <a:lstStyle/>
                    <a:p>
                      <a:pPr algn="ctr" rtl="0"/>
                      <a:r>
                        <a:rPr lang="en-GB" sz="1300" b="1"/>
                        <a:t>Average time to availability </a:t>
                      </a:r>
                    </a:p>
                  </a:txBody>
                  <a:tcPr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600" b="0" kern="1200">
                          <a:solidFill>
                            <a:schemeClr val="dk1"/>
                          </a:solidFill>
                        </a:rPr>
                        <a:t>578</a:t>
                      </a:r>
                    </a:p>
                    <a:p>
                      <a:pPr marL="0" marR="0" lvl="0" indent="0" algn="ctr" defTabSz="914400" rtl="0" eaLnBrk="1" fontAlgn="auto" latinLnBrk="0" hangingPunct="1">
                        <a:lnSpc>
                          <a:spcPct val="100000"/>
                        </a:lnSpc>
                        <a:spcBef>
                          <a:spcPts val="0"/>
                        </a:spcBef>
                        <a:spcAft>
                          <a:spcPts val="0"/>
                        </a:spcAft>
                        <a:buClrTx/>
                        <a:buSzTx/>
                        <a:buFontTx/>
                        <a:buNone/>
                        <a:tabLst/>
                        <a:defRPr/>
                      </a:pPr>
                      <a:r>
                        <a:rPr lang="en-GB" sz="1600" b="0" kern="1200">
                          <a:solidFill>
                            <a:schemeClr val="dk1"/>
                          </a:solidFill>
                        </a:rPr>
                        <a:t>Days</a:t>
                      </a:r>
                    </a:p>
                    <a:p>
                      <a:pPr marL="0" marR="0" lvl="0" indent="0" algn="ctr" defTabSz="914400" rtl="0" eaLnBrk="1" fontAlgn="auto" latinLnBrk="0" hangingPunct="1">
                        <a:lnSpc>
                          <a:spcPct val="100000"/>
                        </a:lnSpc>
                        <a:spcBef>
                          <a:spcPts val="0"/>
                        </a:spcBef>
                        <a:spcAft>
                          <a:spcPts val="0"/>
                        </a:spcAft>
                        <a:buClrTx/>
                        <a:buSzTx/>
                        <a:buFontTx/>
                        <a:buNone/>
                        <a:tabLst/>
                        <a:defRPr/>
                      </a:pPr>
                      <a:r>
                        <a:rPr lang="en-GB" sz="1000" b="0"/>
                        <a:t>(531 days in 2023)</a:t>
                      </a:r>
                    </a:p>
                  </a:txBody>
                  <a:tcPr anchor="ctr">
                    <a:solidFill>
                      <a:srgbClr val="FFFFFF"/>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600">
                          <a:solidFill>
                            <a:schemeClr val="tx1"/>
                          </a:solidFill>
                        </a:rPr>
                        <a:t>586</a:t>
                      </a:r>
                    </a:p>
                    <a:p>
                      <a:pPr marL="0" marR="0" lvl="0" indent="0" algn="ctr" defTabSz="914400" rtl="0" eaLnBrk="1" fontAlgn="auto" latinLnBrk="0" hangingPunct="1">
                        <a:lnSpc>
                          <a:spcPct val="100000"/>
                        </a:lnSpc>
                        <a:spcBef>
                          <a:spcPts val="0"/>
                        </a:spcBef>
                        <a:spcAft>
                          <a:spcPts val="0"/>
                        </a:spcAft>
                        <a:buClrTx/>
                        <a:buSzTx/>
                        <a:buFontTx/>
                        <a:buNone/>
                        <a:tabLst/>
                        <a:defRPr/>
                      </a:pPr>
                      <a:r>
                        <a:rPr lang="en-GB" sz="1600">
                          <a:solidFill>
                            <a:schemeClr val="tx1"/>
                          </a:solidFill>
                        </a:rPr>
                        <a:t>Days</a:t>
                      </a:r>
                    </a:p>
                    <a:p>
                      <a:pPr marL="0" marR="0" lvl="0" indent="0" algn="ctr" defTabSz="914400" rtl="0" eaLnBrk="1" fontAlgn="auto" latinLnBrk="0" hangingPunct="1">
                        <a:lnSpc>
                          <a:spcPct val="100000"/>
                        </a:lnSpc>
                        <a:spcBef>
                          <a:spcPts val="0"/>
                        </a:spcBef>
                        <a:spcAft>
                          <a:spcPts val="0"/>
                        </a:spcAft>
                        <a:buClrTx/>
                        <a:buSzTx/>
                        <a:buFontTx/>
                        <a:buNone/>
                        <a:tabLst/>
                        <a:defRPr/>
                      </a:pPr>
                      <a:r>
                        <a:rPr lang="en-GB" sz="1000">
                          <a:solidFill>
                            <a:schemeClr val="tx1"/>
                          </a:solidFill>
                        </a:rPr>
                        <a:t>(553 days in 2023)</a:t>
                      </a:r>
                    </a:p>
                  </a:txBody>
                  <a:tcPr anchor="ctr"/>
                </a:tc>
                <a:tc>
                  <a:txBody>
                    <a:bodyPr/>
                    <a:lstStyle/>
                    <a:p>
                      <a:pPr algn="ctr" rtl="0"/>
                      <a:r>
                        <a:rPr lang="en-GB" sz="1600">
                          <a:solidFill>
                            <a:srgbClr val="C00000"/>
                          </a:solidFill>
                        </a:rPr>
                        <a:t>611</a:t>
                      </a:r>
                    </a:p>
                    <a:p>
                      <a:pPr algn="ctr" rtl="0"/>
                      <a:r>
                        <a:rPr lang="en-GB" sz="1600">
                          <a:solidFill>
                            <a:schemeClr val="tx1"/>
                          </a:solidFill>
                        </a:rPr>
                        <a:t>Days</a:t>
                      </a:r>
                    </a:p>
                    <a:p>
                      <a:pPr algn="ctr" rtl="0"/>
                      <a:r>
                        <a:rPr lang="en-GB" sz="1000">
                          <a:solidFill>
                            <a:schemeClr val="tx1"/>
                          </a:solidFill>
                        </a:rPr>
                        <a:t>(542 days in 2023)</a:t>
                      </a:r>
                    </a:p>
                  </a:txBody>
                  <a:tcPr anchor="ctr"/>
                </a:tc>
                <a:tc>
                  <a:txBody>
                    <a:bodyPr/>
                    <a:lstStyle/>
                    <a:p>
                      <a:pPr algn="ctr" rtl="0"/>
                      <a:r>
                        <a:rPr lang="en-GB" sz="1600" b="0">
                          <a:solidFill>
                            <a:schemeClr val="tx1"/>
                          </a:solidFill>
                        </a:rPr>
                        <a:t>607</a:t>
                      </a:r>
                    </a:p>
                    <a:p>
                      <a:pPr algn="ctr" rtl="0"/>
                      <a:r>
                        <a:rPr lang="en-GB" sz="1600" b="0">
                          <a:solidFill>
                            <a:schemeClr val="tx1"/>
                          </a:solidFill>
                        </a:rPr>
                        <a:t>Days</a:t>
                      </a:r>
                    </a:p>
                    <a:p>
                      <a:pPr algn="ctr" rtl="0"/>
                      <a:r>
                        <a:rPr lang="en-GB" sz="1000" b="0">
                          <a:solidFill>
                            <a:schemeClr val="tx1"/>
                          </a:solidFill>
                        </a:rPr>
                        <a:t>(530 days in 2023)</a:t>
                      </a:r>
                    </a:p>
                  </a:txBody>
                  <a:tcPr anchor="ctr"/>
                </a:tc>
                <a:tc>
                  <a:txBody>
                    <a:bodyPr/>
                    <a:lstStyle/>
                    <a:p>
                      <a:pPr algn="ctr" rtl="0"/>
                      <a:r>
                        <a:rPr lang="en-GB" sz="1600">
                          <a:solidFill>
                            <a:schemeClr val="tx1"/>
                          </a:solidFill>
                        </a:rPr>
                        <a:t>553</a:t>
                      </a:r>
                    </a:p>
                    <a:p>
                      <a:pPr algn="ctr" rtl="0"/>
                      <a:r>
                        <a:rPr lang="en-GB" sz="1600">
                          <a:solidFill>
                            <a:schemeClr val="tx1"/>
                          </a:solidFill>
                        </a:rPr>
                        <a:t>Days</a:t>
                      </a:r>
                    </a:p>
                    <a:p>
                      <a:pPr algn="ctr" rtl="0"/>
                      <a:r>
                        <a:rPr lang="en-GB" sz="1000">
                          <a:solidFill>
                            <a:schemeClr val="tx1"/>
                          </a:solidFill>
                        </a:rPr>
                        <a:t>(433 days in 2023)</a:t>
                      </a:r>
                    </a:p>
                  </a:txBody>
                  <a:tcPr anchor="ctr"/>
                </a:tc>
                <a:extLst>
                  <a:ext uri="{0D108BD9-81ED-4DB2-BD59-A6C34878D82A}">
                    <a16:rowId xmlns:a16="http://schemas.microsoft.com/office/drawing/2014/main" val="9434104"/>
                  </a:ext>
                </a:extLst>
              </a:tr>
            </a:tbl>
          </a:graphicData>
        </a:graphic>
      </p:graphicFrame>
      <p:sp>
        <p:nvSpPr>
          <p:cNvPr id="12" name="Arrow: Up 11">
            <a:extLst>
              <a:ext uri="{FF2B5EF4-FFF2-40B4-BE49-F238E27FC236}">
                <a16:creationId xmlns:a16="http://schemas.microsoft.com/office/drawing/2014/main" id="{8B87B086-1DCE-C904-D77C-901810B7A75D}"/>
              </a:ext>
            </a:extLst>
          </p:cNvPr>
          <p:cNvSpPr/>
          <p:nvPr/>
        </p:nvSpPr>
        <p:spPr>
          <a:xfrm>
            <a:off x="5854148" y="2527815"/>
            <a:ext cx="233165" cy="276868"/>
          </a:xfrm>
          <a:prstGeom prst="upArrow">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l"/>
            <a:endParaRPr lang="en-GB" sz="1600"/>
          </a:p>
        </p:txBody>
      </p:sp>
      <p:sp>
        <p:nvSpPr>
          <p:cNvPr id="13" name="Arrow: Up 12">
            <a:extLst>
              <a:ext uri="{FF2B5EF4-FFF2-40B4-BE49-F238E27FC236}">
                <a16:creationId xmlns:a16="http://schemas.microsoft.com/office/drawing/2014/main" id="{6F58DFC2-EF38-8AA1-F0AA-D4DFE75D5D4C}"/>
              </a:ext>
            </a:extLst>
          </p:cNvPr>
          <p:cNvSpPr/>
          <p:nvPr/>
        </p:nvSpPr>
        <p:spPr>
          <a:xfrm>
            <a:off x="7401455" y="2527815"/>
            <a:ext cx="233165" cy="276868"/>
          </a:xfrm>
          <a:prstGeom prst="upArrow">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l"/>
            <a:endParaRPr lang="en-GB" sz="1600"/>
          </a:p>
        </p:txBody>
      </p:sp>
      <p:sp>
        <p:nvSpPr>
          <p:cNvPr id="14" name="Arrow: Up 13">
            <a:extLst>
              <a:ext uri="{FF2B5EF4-FFF2-40B4-BE49-F238E27FC236}">
                <a16:creationId xmlns:a16="http://schemas.microsoft.com/office/drawing/2014/main" id="{423C36D1-3510-CD2F-DB8F-A0CC1A490B85}"/>
              </a:ext>
            </a:extLst>
          </p:cNvPr>
          <p:cNvSpPr/>
          <p:nvPr/>
        </p:nvSpPr>
        <p:spPr>
          <a:xfrm>
            <a:off x="4166134" y="3135666"/>
            <a:ext cx="233165" cy="276868"/>
          </a:xfrm>
          <a:prstGeom prst="upArrow">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l"/>
            <a:endParaRPr lang="en-GB" sz="1600"/>
          </a:p>
        </p:txBody>
      </p:sp>
      <p:sp>
        <p:nvSpPr>
          <p:cNvPr id="15" name="Arrow: Up 14">
            <a:extLst>
              <a:ext uri="{FF2B5EF4-FFF2-40B4-BE49-F238E27FC236}">
                <a16:creationId xmlns:a16="http://schemas.microsoft.com/office/drawing/2014/main" id="{D37AD50A-AB95-58FF-13FB-036803A274FF}"/>
              </a:ext>
            </a:extLst>
          </p:cNvPr>
          <p:cNvSpPr/>
          <p:nvPr/>
        </p:nvSpPr>
        <p:spPr>
          <a:xfrm>
            <a:off x="5670800" y="3135666"/>
            <a:ext cx="233165" cy="276868"/>
          </a:xfrm>
          <a:prstGeom prst="upArrow">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l"/>
            <a:endParaRPr lang="en-GB" sz="1600"/>
          </a:p>
        </p:txBody>
      </p:sp>
      <p:sp>
        <p:nvSpPr>
          <p:cNvPr id="19" name="Arrow: Up 18">
            <a:extLst>
              <a:ext uri="{FF2B5EF4-FFF2-40B4-BE49-F238E27FC236}">
                <a16:creationId xmlns:a16="http://schemas.microsoft.com/office/drawing/2014/main" id="{6EEBECBF-3407-38B3-235C-4343F9E45FD9}"/>
              </a:ext>
            </a:extLst>
          </p:cNvPr>
          <p:cNvSpPr/>
          <p:nvPr/>
        </p:nvSpPr>
        <p:spPr>
          <a:xfrm>
            <a:off x="7224211" y="3135666"/>
            <a:ext cx="233165" cy="276868"/>
          </a:xfrm>
          <a:prstGeom prst="upArrow">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l"/>
            <a:endParaRPr lang="en-GB" sz="1600"/>
          </a:p>
        </p:txBody>
      </p:sp>
      <p:sp>
        <p:nvSpPr>
          <p:cNvPr id="21" name="Arrow: Up 20">
            <a:extLst>
              <a:ext uri="{FF2B5EF4-FFF2-40B4-BE49-F238E27FC236}">
                <a16:creationId xmlns:a16="http://schemas.microsoft.com/office/drawing/2014/main" id="{7BBB3976-75DC-BE74-5953-59CD04A407A9}"/>
              </a:ext>
            </a:extLst>
          </p:cNvPr>
          <p:cNvSpPr/>
          <p:nvPr/>
        </p:nvSpPr>
        <p:spPr>
          <a:xfrm>
            <a:off x="2680332" y="3135666"/>
            <a:ext cx="233165" cy="276868"/>
          </a:xfrm>
          <a:prstGeom prst="upArrow">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l"/>
            <a:endParaRPr lang="en-GB" sz="1600"/>
          </a:p>
        </p:txBody>
      </p:sp>
      <p:sp>
        <p:nvSpPr>
          <p:cNvPr id="25" name="Arrow: Up 24">
            <a:extLst>
              <a:ext uri="{FF2B5EF4-FFF2-40B4-BE49-F238E27FC236}">
                <a16:creationId xmlns:a16="http://schemas.microsoft.com/office/drawing/2014/main" id="{E0DFF632-C02D-9D06-A243-BA14DF99CDF2}"/>
              </a:ext>
            </a:extLst>
          </p:cNvPr>
          <p:cNvSpPr/>
          <p:nvPr/>
        </p:nvSpPr>
        <p:spPr>
          <a:xfrm>
            <a:off x="8884050" y="3135666"/>
            <a:ext cx="233165" cy="276868"/>
          </a:xfrm>
          <a:prstGeom prst="upArrow">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l"/>
            <a:endParaRPr lang="en-GB" sz="1600"/>
          </a:p>
        </p:txBody>
      </p:sp>
      <p:sp>
        <p:nvSpPr>
          <p:cNvPr id="9" name="Rectangle 8" hidden="1">
            <a:extLst>
              <a:ext uri="{FF2B5EF4-FFF2-40B4-BE49-F238E27FC236}">
                <a16:creationId xmlns:a16="http://schemas.microsoft.com/office/drawing/2014/main" id="{3C253432-41E3-4EE3-9227-491AB6EF542E}"/>
              </a:ext>
            </a:extLst>
          </p:cNvPr>
          <p:cNvSpPr/>
          <p:nvPr>
            <p:custDataLst>
              <p:tags r:id="rId2"/>
            </p:custDataLst>
          </p:nvPr>
        </p:nvSpPr>
        <p:spPr>
          <a:xfrm>
            <a:off x="0" y="0"/>
            <a:ext cx="158750" cy="15875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numCol="1" spcCol="0" rtlCol="0" anchor="t" anchorCtr="0">
            <a:noAutofit/>
          </a:bodyPr>
          <a:lstStyle/>
          <a:p>
            <a:endParaRPr lang="en-GB" sz="2800" b="1">
              <a:latin typeface="Arial" panose="020B0604020202020204" pitchFamily="34" charset="0"/>
              <a:ea typeface="+mj-ea"/>
              <a:cs typeface="+mj-cs"/>
              <a:sym typeface="Arial" panose="020B0604020202020204" pitchFamily="34" charset="0"/>
            </a:endParaRPr>
          </a:p>
        </p:txBody>
      </p:sp>
      <p:sp>
        <p:nvSpPr>
          <p:cNvPr id="3" name="Text Placeholder 2">
            <a:extLst>
              <a:ext uri="{FF2B5EF4-FFF2-40B4-BE49-F238E27FC236}">
                <a16:creationId xmlns:a16="http://schemas.microsoft.com/office/drawing/2014/main" id="{8E1B788B-42E6-4428-8C75-B6CBA1320A4A}"/>
              </a:ext>
            </a:extLst>
          </p:cNvPr>
          <p:cNvSpPr>
            <a:spLocks noGrp="1"/>
          </p:cNvSpPr>
          <p:nvPr>
            <p:ph type="body" sz="quarter" idx="16"/>
          </p:nvPr>
        </p:nvSpPr>
        <p:spPr/>
        <p:txBody>
          <a:bodyPr/>
          <a:lstStyle/>
          <a:p>
            <a:r>
              <a:rPr lang="en-GB"/>
              <a:t>Executive summary (EU27 averages)</a:t>
            </a:r>
          </a:p>
        </p:txBody>
      </p:sp>
      <p:sp>
        <p:nvSpPr>
          <p:cNvPr id="4" name="Title 3">
            <a:extLst>
              <a:ext uri="{FF2B5EF4-FFF2-40B4-BE49-F238E27FC236}">
                <a16:creationId xmlns:a16="http://schemas.microsoft.com/office/drawing/2014/main" id="{59A2FB44-E6F1-4B3B-B96F-2FAD8E6FB78E}"/>
              </a:ext>
            </a:extLst>
          </p:cNvPr>
          <p:cNvSpPr>
            <a:spLocks noGrp="1"/>
          </p:cNvSpPr>
          <p:nvPr>
            <p:ph type="title"/>
          </p:nvPr>
        </p:nvSpPr>
        <p:spPr>
          <a:xfrm>
            <a:off x="384694" y="294468"/>
            <a:ext cx="11459976" cy="768263"/>
          </a:xfrm>
        </p:spPr>
        <p:txBody>
          <a:bodyPr vert="horz"/>
          <a:lstStyle/>
          <a:p>
            <a:r>
              <a:rPr lang="en-GB"/>
              <a:t>Key observations</a:t>
            </a:r>
          </a:p>
        </p:txBody>
      </p:sp>
      <p:sp>
        <p:nvSpPr>
          <p:cNvPr id="33" name="Rectangle 32">
            <a:extLst>
              <a:ext uri="{FF2B5EF4-FFF2-40B4-BE49-F238E27FC236}">
                <a16:creationId xmlns:a16="http://schemas.microsoft.com/office/drawing/2014/main" id="{21608355-CAC9-4861-BD3C-6A0170FC671A}"/>
              </a:ext>
            </a:extLst>
          </p:cNvPr>
          <p:cNvSpPr/>
          <p:nvPr/>
        </p:nvSpPr>
        <p:spPr>
          <a:xfrm>
            <a:off x="9316721" y="1641735"/>
            <a:ext cx="2628352" cy="4755382"/>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l"/>
            <a:endParaRPr lang="en-GB" sz="1600"/>
          </a:p>
        </p:txBody>
      </p:sp>
      <p:pic>
        <p:nvPicPr>
          <p:cNvPr id="34" name="Graphic 33">
            <a:extLst>
              <a:ext uri="{FF2B5EF4-FFF2-40B4-BE49-F238E27FC236}">
                <a16:creationId xmlns:a16="http://schemas.microsoft.com/office/drawing/2014/main" id="{0805368E-BE26-426B-B207-302581B3C7E8}"/>
              </a:ext>
            </a:extLst>
          </p:cNvPr>
          <p:cNvPicPr>
            <a:picLocks noChangeAspect="1"/>
          </p:cNvPicPr>
          <p:nvPr/>
        </p:nvPicPr>
        <p:blipFill>
          <a:blip r:embed="rId7">
            <a:extLst>
              <a:ext uri="{96DAC541-7B7A-43D3-8B79-37D633B846F1}">
                <asvg:svgBlip xmlns:asvg="http://schemas.microsoft.com/office/drawing/2016/SVG/main" r:embed="rId8"/>
              </a:ext>
            </a:extLst>
          </a:blip>
          <a:stretch>
            <a:fillRect/>
          </a:stretch>
        </p:blipFill>
        <p:spPr>
          <a:xfrm>
            <a:off x="9723760" y="1639936"/>
            <a:ext cx="1431941" cy="1431941"/>
          </a:xfrm>
          <a:prstGeom prst="rect">
            <a:avLst/>
          </a:prstGeom>
        </p:spPr>
      </p:pic>
      <p:grpSp>
        <p:nvGrpSpPr>
          <p:cNvPr id="42" name="Group 41">
            <a:extLst>
              <a:ext uri="{FF2B5EF4-FFF2-40B4-BE49-F238E27FC236}">
                <a16:creationId xmlns:a16="http://schemas.microsoft.com/office/drawing/2014/main" id="{37A602E9-C55B-4620-9016-EFD3AC2036C6}"/>
              </a:ext>
            </a:extLst>
          </p:cNvPr>
          <p:cNvGrpSpPr/>
          <p:nvPr/>
        </p:nvGrpSpPr>
        <p:grpSpPr>
          <a:xfrm>
            <a:off x="9623497" y="2984893"/>
            <a:ext cx="2105246" cy="3231654"/>
            <a:chOff x="9505507" y="1866920"/>
            <a:chExt cx="2105246" cy="3231654"/>
          </a:xfrm>
        </p:grpSpPr>
        <p:sp>
          <p:nvSpPr>
            <p:cNvPr id="45" name="TextBox 44">
              <a:extLst>
                <a:ext uri="{FF2B5EF4-FFF2-40B4-BE49-F238E27FC236}">
                  <a16:creationId xmlns:a16="http://schemas.microsoft.com/office/drawing/2014/main" id="{C403CF63-53D5-4112-AF8F-AE77CD7ECC9E}"/>
                </a:ext>
              </a:extLst>
            </p:cNvPr>
            <p:cNvSpPr txBox="1"/>
            <p:nvPr/>
          </p:nvSpPr>
          <p:spPr>
            <a:xfrm>
              <a:off x="9505507" y="1866920"/>
              <a:ext cx="2105246" cy="3231654"/>
            </a:xfrm>
            <a:prstGeom prst="rect">
              <a:avLst/>
            </a:prstGeom>
            <a:noFill/>
          </p:spPr>
          <p:txBody>
            <a:bodyPr wrap="square" rtlCol="0">
              <a:spAutoFit/>
            </a:bodyPr>
            <a:lstStyle/>
            <a:p>
              <a:pPr algn="ctr"/>
              <a:r>
                <a:rPr lang="en-GB" sz="1200" b="1"/>
                <a:t>Metrics key: </a:t>
              </a:r>
            </a:p>
            <a:p>
              <a:pPr algn="ctr"/>
              <a:endParaRPr lang="en-GB" sz="1200" b="1"/>
            </a:p>
            <a:p>
              <a:r>
                <a:rPr lang="en-GB" sz="900" b="1"/>
                <a:t>Text colour </a:t>
              </a:r>
              <a:r>
                <a:rPr lang="en-GB" sz="900"/>
                <a:t>indicates relative position versus the current (2024) EU average (</a:t>
              </a:r>
              <a:r>
                <a:rPr lang="en-GB" sz="900" i="1">
                  <a:solidFill>
                    <a:srgbClr val="C00000"/>
                  </a:solidFill>
                </a:rPr>
                <a:t>significantly worse than current EU average </a:t>
              </a:r>
              <a:r>
                <a:rPr lang="en-GB" sz="900" i="1"/>
                <a:t>/ </a:t>
              </a:r>
              <a:r>
                <a:rPr lang="en-GB" sz="900" i="1">
                  <a:solidFill>
                    <a:schemeClr val="accent3"/>
                  </a:solidFill>
                </a:rPr>
                <a:t>significantly better than current EU average</a:t>
              </a:r>
              <a:r>
                <a:rPr lang="en-GB" sz="900"/>
                <a:t>)</a:t>
              </a:r>
            </a:p>
            <a:p>
              <a:pPr marL="228600" indent="-228600">
                <a:buFont typeface="+mj-lt"/>
                <a:buAutoNum type="arabicPeriod"/>
              </a:pPr>
              <a:endParaRPr lang="en-GB" sz="900"/>
            </a:p>
            <a:p>
              <a:r>
                <a:rPr lang="en-GB" sz="900" b="1"/>
                <a:t>Arrow colour </a:t>
              </a:r>
              <a:r>
                <a:rPr lang="en-GB" sz="900"/>
                <a:t>indicates significant changes versus the previous (2023) EU average (</a:t>
              </a:r>
              <a:r>
                <a:rPr lang="en-GB" sz="900" i="1"/>
                <a:t>significant improvement versus previous year      / significant deterioration versus prior year      </a:t>
              </a:r>
              <a:r>
                <a:rPr lang="en-GB" sz="900"/>
                <a:t>)</a:t>
              </a:r>
            </a:p>
            <a:p>
              <a:pPr marL="228600" indent="-228600">
                <a:buFont typeface="+mj-lt"/>
                <a:buAutoNum type="arabicPeriod"/>
              </a:pPr>
              <a:endParaRPr lang="en-GB" sz="900"/>
            </a:p>
            <a:p>
              <a:r>
                <a:rPr lang="en-GB" sz="900" b="1"/>
                <a:t>Average calculations: </a:t>
              </a:r>
            </a:p>
            <a:p>
              <a:r>
                <a:rPr lang="en-GB" sz="900"/>
                <a:t>Only a difference of +/- 5% (~30 days) is considered a significant change and therefore highlighted</a:t>
              </a:r>
            </a:p>
            <a:p>
              <a:endParaRPr lang="en-GB" sz="900"/>
            </a:p>
            <a:p>
              <a:r>
                <a:rPr lang="en-GB" sz="900"/>
                <a:t>Malta is not included in EU27 average for time to availability as only 1 date was submitted in total</a:t>
              </a:r>
              <a:endParaRPr lang="en-GB" sz="1050" b="1"/>
            </a:p>
          </p:txBody>
        </p:sp>
        <p:sp>
          <p:nvSpPr>
            <p:cNvPr id="46" name="Arrow: Up 45">
              <a:extLst>
                <a:ext uri="{FF2B5EF4-FFF2-40B4-BE49-F238E27FC236}">
                  <a16:creationId xmlns:a16="http://schemas.microsoft.com/office/drawing/2014/main" id="{180E133F-441F-4EF8-8C5D-B963A5446D2C}"/>
                </a:ext>
              </a:extLst>
            </p:cNvPr>
            <p:cNvSpPr/>
            <p:nvPr/>
          </p:nvSpPr>
          <p:spPr>
            <a:xfrm>
              <a:off x="10697845" y="3548634"/>
              <a:ext cx="62865" cy="89916"/>
            </a:xfrm>
            <a:prstGeom prst="upArrow">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l"/>
              <a:endParaRPr lang="en-GB" sz="1600"/>
            </a:p>
          </p:txBody>
        </p:sp>
        <p:sp>
          <p:nvSpPr>
            <p:cNvPr id="47" name="Arrow: Up 46">
              <a:extLst>
                <a:ext uri="{FF2B5EF4-FFF2-40B4-BE49-F238E27FC236}">
                  <a16:creationId xmlns:a16="http://schemas.microsoft.com/office/drawing/2014/main" id="{E5863712-9B91-413E-9D20-7A62CBF91478}"/>
                </a:ext>
              </a:extLst>
            </p:cNvPr>
            <p:cNvSpPr/>
            <p:nvPr/>
          </p:nvSpPr>
          <p:spPr>
            <a:xfrm rot="10800000">
              <a:off x="10761395" y="3548634"/>
              <a:ext cx="62865" cy="89916"/>
            </a:xfrm>
            <a:prstGeom prst="upArrow">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l"/>
              <a:endParaRPr lang="en-GB" sz="1600"/>
            </a:p>
          </p:txBody>
        </p:sp>
        <p:sp>
          <p:nvSpPr>
            <p:cNvPr id="48" name="Arrow: Up 47">
              <a:extLst>
                <a:ext uri="{FF2B5EF4-FFF2-40B4-BE49-F238E27FC236}">
                  <a16:creationId xmlns:a16="http://schemas.microsoft.com/office/drawing/2014/main" id="{DBC06CC3-CD8D-466F-960C-6864C23EB761}"/>
                </a:ext>
              </a:extLst>
            </p:cNvPr>
            <p:cNvSpPr/>
            <p:nvPr/>
          </p:nvSpPr>
          <p:spPr>
            <a:xfrm>
              <a:off x="11161346" y="3681349"/>
              <a:ext cx="62865" cy="89916"/>
            </a:xfrm>
            <a:prstGeom prst="upArrow">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l"/>
              <a:endParaRPr lang="en-GB" sz="1600"/>
            </a:p>
          </p:txBody>
        </p:sp>
        <p:sp>
          <p:nvSpPr>
            <p:cNvPr id="49" name="Arrow: Up 48">
              <a:extLst>
                <a:ext uri="{FF2B5EF4-FFF2-40B4-BE49-F238E27FC236}">
                  <a16:creationId xmlns:a16="http://schemas.microsoft.com/office/drawing/2014/main" id="{74237616-5532-43D2-9666-CF4D39636760}"/>
                </a:ext>
              </a:extLst>
            </p:cNvPr>
            <p:cNvSpPr/>
            <p:nvPr/>
          </p:nvSpPr>
          <p:spPr>
            <a:xfrm rot="10800000">
              <a:off x="11224896" y="3687699"/>
              <a:ext cx="62865" cy="89916"/>
            </a:xfrm>
            <a:prstGeom prst="upArrow">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l"/>
              <a:endParaRPr lang="en-GB" sz="1600"/>
            </a:p>
          </p:txBody>
        </p:sp>
      </p:grpSp>
      <p:sp>
        <p:nvSpPr>
          <p:cNvPr id="44" name="Rectangle 43">
            <a:extLst>
              <a:ext uri="{FF2B5EF4-FFF2-40B4-BE49-F238E27FC236}">
                <a16:creationId xmlns:a16="http://schemas.microsoft.com/office/drawing/2014/main" id="{AA268684-AFE7-4181-B704-45E142E7A463}"/>
              </a:ext>
            </a:extLst>
          </p:cNvPr>
          <p:cNvSpPr/>
          <p:nvPr/>
        </p:nvSpPr>
        <p:spPr>
          <a:xfrm>
            <a:off x="4733559" y="1636911"/>
            <a:ext cx="1507068" cy="2300251"/>
          </a:xfrm>
          <a:prstGeom prst="rect">
            <a:avLst/>
          </a:prstGeom>
          <a:noFill/>
          <a:ln w="38100">
            <a:solidFill>
              <a:schemeClr val="bg1">
                <a:lumMod val="65000"/>
              </a:schemeClr>
            </a:solidFill>
            <a:prstDash val="sysDash"/>
          </a:ln>
          <a:effectLst/>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l"/>
            <a:endParaRPr lang="en-GB" sz="1600"/>
          </a:p>
        </p:txBody>
      </p:sp>
      <p:sp>
        <p:nvSpPr>
          <p:cNvPr id="32" name="Freeform: Shape 31">
            <a:extLst>
              <a:ext uri="{FF2B5EF4-FFF2-40B4-BE49-F238E27FC236}">
                <a16:creationId xmlns:a16="http://schemas.microsoft.com/office/drawing/2014/main" id="{0279C2EA-1292-3EC2-E521-501CB1BB591E}"/>
              </a:ext>
            </a:extLst>
          </p:cNvPr>
          <p:cNvSpPr/>
          <p:nvPr/>
        </p:nvSpPr>
        <p:spPr>
          <a:xfrm>
            <a:off x="362032" y="4405523"/>
            <a:ext cx="8558448" cy="81959"/>
          </a:xfrm>
          <a:custGeom>
            <a:avLst/>
            <a:gdLst>
              <a:gd name="connsiteX0" fmla="*/ 37577 w 11338560"/>
              <a:gd name="connsiteY0" fmla="*/ 0 h 75154"/>
              <a:gd name="connsiteX1" fmla="*/ 730311 w 11338560"/>
              <a:gd name="connsiteY1" fmla="*/ 0 h 75154"/>
              <a:gd name="connsiteX2" fmla="*/ 1321523 w 11338560"/>
              <a:gd name="connsiteY2" fmla="*/ 0 h 75154"/>
              <a:gd name="connsiteX3" fmla="*/ 2014257 w 11338560"/>
              <a:gd name="connsiteY3" fmla="*/ 0 h 75154"/>
              <a:gd name="connsiteX4" fmla="*/ 3235330 w 11338560"/>
              <a:gd name="connsiteY4" fmla="*/ 0 h 75154"/>
              <a:gd name="connsiteX5" fmla="*/ 3928064 w 11338560"/>
              <a:gd name="connsiteY5" fmla="*/ 0 h 75154"/>
              <a:gd name="connsiteX6" fmla="*/ 4519276 w 11338560"/>
              <a:gd name="connsiteY6" fmla="*/ 0 h 75154"/>
              <a:gd name="connsiteX7" fmla="*/ 5019443 w 11338560"/>
              <a:gd name="connsiteY7" fmla="*/ 0 h 75154"/>
              <a:gd name="connsiteX8" fmla="*/ 5212010 w 11338560"/>
              <a:gd name="connsiteY8" fmla="*/ 0 h 75154"/>
              <a:gd name="connsiteX9" fmla="*/ 5712177 w 11338560"/>
              <a:gd name="connsiteY9" fmla="*/ 0 h 75154"/>
              <a:gd name="connsiteX10" fmla="*/ 6126550 w 11338560"/>
              <a:gd name="connsiteY10" fmla="*/ 0 h 75154"/>
              <a:gd name="connsiteX11" fmla="*/ 6303389 w 11338560"/>
              <a:gd name="connsiteY11" fmla="*/ 0 h 75154"/>
              <a:gd name="connsiteX12" fmla="*/ 6819284 w 11338560"/>
              <a:gd name="connsiteY12" fmla="*/ 0 h 75154"/>
              <a:gd name="connsiteX13" fmla="*/ 6996123 w 11338560"/>
              <a:gd name="connsiteY13" fmla="*/ 0 h 75154"/>
              <a:gd name="connsiteX14" fmla="*/ 7410496 w 11338560"/>
              <a:gd name="connsiteY14" fmla="*/ 0 h 75154"/>
              <a:gd name="connsiteX15" fmla="*/ 8103230 w 11338560"/>
              <a:gd name="connsiteY15" fmla="*/ 0 h 75154"/>
              <a:gd name="connsiteX16" fmla="*/ 8217196 w 11338560"/>
              <a:gd name="connsiteY16" fmla="*/ 0 h 75154"/>
              <a:gd name="connsiteX17" fmla="*/ 8909930 w 11338560"/>
              <a:gd name="connsiteY17" fmla="*/ 0 h 75154"/>
              <a:gd name="connsiteX18" fmla="*/ 9324303 w 11338560"/>
              <a:gd name="connsiteY18" fmla="*/ 0 h 75154"/>
              <a:gd name="connsiteX19" fmla="*/ 9501142 w 11338560"/>
              <a:gd name="connsiteY19" fmla="*/ 0 h 75154"/>
              <a:gd name="connsiteX20" fmla="*/ 10017037 w 11338560"/>
              <a:gd name="connsiteY20" fmla="*/ 0 h 75154"/>
              <a:gd name="connsiteX21" fmla="*/ 10193876 w 11338560"/>
              <a:gd name="connsiteY21" fmla="*/ 0 h 75154"/>
              <a:gd name="connsiteX22" fmla="*/ 10608249 w 11338560"/>
              <a:gd name="connsiteY22" fmla="*/ 0 h 75154"/>
              <a:gd name="connsiteX23" fmla="*/ 11300983 w 11338560"/>
              <a:gd name="connsiteY23" fmla="*/ 0 h 75154"/>
              <a:gd name="connsiteX24" fmla="*/ 11338560 w 11338560"/>
              <a:gd name="connsiteY24" fmla="*/ 37577 h 75154"/>
              <a:gd name="connsiteX25" fmla="*/ 11338559 w 11338560"/>
              <a:gd name="connsiteY25" fmla="*/ 37577 h 75154"/>
              <a:gd name="connsiteX26" fmla="*/ 11300982 w 11338560"/>
              <a:gd name="connsiteY26" fmla="*/ 75154 h 75154"/>
              <a:gd name="connsiteX27" fmla="*/ 10608249 w 11338560"/>
              <a:gd name="connsiteY27" fmla="*/ 75154 h 75154"/>
              <a:gd name="connsiteX28" fmla="*/ 10608248 w 11338560"/>
              <a:gd name="connsiteY28" fmla="*/ 75154 h 75154"/>
              <a:gd name="connsiteX29" fmla="*/ 10193875 w 11338560"/>
              <a:gd name="connsiteY29" fmla="*/ 75154 h 75154"/>
              <a:gd name="connsiteX30" fmla="*/ 10017037 w 11338560"/>
              <a:gd name="connsiteY30" fmla="*/ 75154 h 75154"/>
              <a:gd name="connsiteX31" fmla="*/ 10017036 w 11338560"/>
              <a:gd name="connsiteY31" fmla="*/ 75154 h 75154"/>
              <a:gd name="connsiteX32" fmla="*/ 9501142 w 11338560"/>
              <a:gd name="connsiteY32" fmla="*/ 75154 h 75154"/>
              <a:gd name="connsiteX33" fmla="*/ 9501141 w 11338560"/>
              <a:gd name="connsiteY33" fmla="*/ 75154 h 75154"/>
              <a:gd name="connsiteX34" fmla="*/ 9324303 w 11338560"/>
              <a:gd name="connsiteY34" fmla="*/ 75154 h 75154"/>
              <a:gd name="connsiteX35" fmla="*/ 9324302 w 11338560"/>
              <a:gd name="connsiteY35" fmla="*/ 75154 h 75154"/>
              <a:gd name="connsiteX36" fmla="*/ 8909930 w 11338560"/>
              <a:gd name="connsiteY36" fmla="*/ 75154 h 75154"/>
              <a:gd name="connsiteX37" fmla="*/ 8909929 w 11338560"/>
              <a:gd name="connsiteY37" fmla="*/ 75154 h 75154"/>
              <a:gd name="connsiteX38" fmla="*/ 8217196 w 11338560"/>
              <a:gd name="connsiteY38" fmla="*/ 75154 h 75154"/>
              <a:gd name="connsiteX39" fmla="*/ 8217195 w 11338560"/>
              <a:gd name="connsiteY39" fmla="*/ 75154 h 75154"/>
              <a:gd name="connsiteX40" fmla="*/ 5212012 w 11338560"/>
              <a:gd name="connsiteY40" fmla="*/ 75153 h 75154"/>
              <a:gd name="connsiteX41" fmla="*/ 5212009 w 11338560"/>
              <a:gd name="connsiteY41" fmla="*/ 75154 h 75154"/>
              <a:gd name="connsiteX42" fmla="*/ 4519276 w 11338560"/>
              <a:gd name="connsiteY42" fmla="*/ 75154 h 75154"/>
              <a:gd name="connsiteX43" fmla="*/ 4519275 w 11338560"/>
              <a:gd name="connsiteY43" fmla="*/ 75154 h 75154"/>
              <a:gd name="connsiteX44" fmla="*/ 3928064 w 11338560"/>
              <a:gd name="connsiteY44" fmla="*/ 75154 h 75154"/>
              <a:gd name="connsiteX45" fmla="*/ 3928063 w 11338560"/>
              <a:gd name="connsiteY45" fmla="*/ 75154 h 75154"/>
              <a:gd name="connsiteX46" fmla="*/ 3235330 w 11338560"/>
              <a:gd name="connsiteY46" fmla="*/ 75154 h 75154"/>
              <a:gd name="connsiteX47" fmla="*/ 3235329 w 11338560"/>
              <a:gd name="connsiteY47" fmla="*/ 75154 h 75154"/>
              <a:gd name="connsiteX48" fmla="*/ 37577 w 11338560"/>
              <a:gd name="connsiteY48" fmla="*/ 75153 h 75154"/>
              <a:gd name="connsiteX49" fmla="*/ 11006 w 11338560"/>
              <a:gd name="connsiteY49" fmla="*/ 64147 h 75154"/>
              <a:gd name="connsiteX50" fmla="*/ 0 w 11338560"/>
              <a:gd name="connsiteY50" fmla="*/ 37577 h 75154"/>
              <a:gd name="connsiteX51" fmla="*/ 11006 w 11338560"/>
              <a:gd name="connsiteY51" fmla="*/ 11006 h 75154"/>
              <a:gd name="connsiteX52" fmla="*/ 37577 w 11338560"/>
              <a:gd name="connsiteY52" fmla="*/ 0 h 75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11338560" h="75154">
                <a:moveTo>
                  <a:pt x="37577" y="0"/>
                </a:moveTo>
                <a:lnTo>
                  <a:pt x="730311" y="0"/>
                </a:lnTo>
                <a:lnTo>
                  <a:pt x="1321523" y="0"/>
                </a:lnTo>
                <a:lnTo>
                  <a:pt x="2014257" y="0"/>
                </a:lnTo>
                <a:lnTo>
                  <a:pt x="3235330" y="0"/>
                </a:lnTo>
                <a:lnTo>
                  <a:pt x="3928064" y="0"/>
                </a:lnTo>
                <a:lnTo>
                  <a:pt x="4519276" y="0"/>
                </a:lnTo>
                <a:lnTo>
                  <a:pt x="5019443" y="0"/>
                </a:lnTo>
                <a:lnTo>
                  <a:pt x="5212010" y="0"/>
                </a:lnTo>
                <a:lnTo>
                  <a:pt x="5712177" y="0"/>
                </a:lnTo>
                <a:lnTo>
                  <a:pt x="6126550" y="0"/>
                </a:lnTo>
                <a:lnTo>
                  <a:pt x="6303389" y="0"/>
                </a:lnTo>
                <a:lnTo>
                  <a:pt x="6819284" y="0"/>
                </a:lnTo>
                <a:lnTo>
                  <a:pt x="6996123" y="0"/>
                </a:lnTo>
                <a:lnTo>
                  <a:pt x="7410496" y="0"/>
                </a:lnTo>
                <a:lnTo>
                  <a:pt x="8103230" y="0"/>
                </a:lnTo>
                <a:lnTo>
                  <a:pt x="8217196" y="0"/>
                </a:lnTo>
                <a:lnTo>
                  <a:pt x="8909930" y="0"/>
                </a:lnTo>
                <a:lnTo>
                  <a:pt x="9324303" y="0"/>
                </a:lnTo>
                <a:lnTo>
                  <a:pt x="9501142" y="0"/>
                </a:lnTo>
                <a:lnTo>
                  <a:pt x="10017037" y="0"/>
                </a:lnTo>
                <a:lnTo>
                  <a:pt x="10193876" y="0"/>
                </a:lnTo>
                <a:lnTo>
                  <a:pt x="10608249" y="0"/>
                </a:lnTo>
                <a:lnTo>
                  <a:pt x="11300983" y="0"/>
                </a:lnTo>
                <a:cubicBezTo>
                  <a:pt x="11321736" y="0"/>
                  <a:pt x="11338560" y="16824"/>
                  <a:pt x="11338560" y="37577"/>
                </a:cubicBezTo>
                <a:lnTo>
                  <a:pt x="11338559" y="37577"/>
                </a:lnTo>
                <a:cubicBezTo>
                  <a:pt x="11338559" y="58330"/>
                  <a:pt x="11321735" y="75154"/>
                  <a:pt x="11300982" y="75154"/>
                </a:cubicBezTo>
                <a:lnTo>
                  <a:pt x="10608249" y="75154"/>
                </a:lnTo>
                <a:lnTo>
                  <a:pt x="10608248" y="75154"/>
                </a:lnTo>
                <a:lnTo>
                  <a:pt x="10193875" y="75154"/>
                </a:lnTo>
                <a:lnTo>
                  <a:pt x="10017037" y="75154"/>
                </a:lnTo>
                <a:lnTo>
                  <a:pt x="10017036" y="75154"/>
                </a:lnTo>
                <a:lnTo>
                  <a:pt x="9501142" y="75154"/>
                </a:lnTo>
                <a:lnTo>
                  <a:pt x="9501141" y="75154"/>
                </a:lnTo>
                <a:lnTo>
                  <a:pt x="9324303" y="75154"/>
                </a:lnTo>
                <a:lnTo>
                  <a:pt x="9324302" y="75154"/>
                </a:lnTo>
                <a:lnTo>
                  <a:pt x="8909930" y="75154"/>
                </a:lnTo>
                <a:lnTo>
                  <a:pt x="8909929" y="75154"/>
                </a:lnTo>
                <a:lnTo>
                  <a:pt x="8217196" y="75154"/>
                </a:lnTo>
                <a:lnTo>
                  <a:pt x="8217195" y="75154"/>
                </a:lnTo>
                <a:lnTo>
                  <a:pt x="5212012" y="75153"/>
                </a:lnTo>
                <a:lnTo>
                  <a:pt x="5212009" y="75154"/>
                </a:lnTo>
                <a:lnTo>
                  <a:pt x="4519276" y="75154"/>
                </a:lnTo>
                <a:lnTo>
                  <a:pt x="4519275" y="75154"/>
                </a:lnTo>
                <a:lnTo>
                  <a:pt x="3928064" y="75154"/>
                </a:lnTo>
                <a:lnTo>
                  <a:pt x="3928063" y="75154"/>
                </a:lnTo>
                <a:lnTo>
                  <a:pt x="3235330" y="75154"/>
                </a:lnTo>
                <a:lnTo>
                  <a:pt x="3235329" y="75154"/>
                </a:lnTo>
                <a:lnTo>
                  <a:pt x="37577" y="75153"/>
                </a:lnTo>
                <a:cubicBezTo>
                  <a:pt x="27200" y="75153"/>
                  <a:pt x="17806" y="70947"/>
                  <a:pt x="11006" y="64147"/>
                </a:cubicBezTo>
                <a:lnTo>
                  <a:pt x="0" y="37577"/>
                </a:lnTo>
                <a:lnTo>
                  <a:pt x="11006" y="11006"/>
                </a:lnTo>
                <a:cubicBezTo>
                  <a:pt x="17806" y="4206"/>
                  <a:pt x="27200" y="0"/>
                  <a:pt x="37577" y="0"/>
                </a:cubicBezTo>
                <a:close/>
              </a:path>
            </a:pathLst>
          </a:custGeom>
          <a:solidFill>
            <a:srgbClr val="EAF1F5"/>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t" anchorCtr="0">
            <a:noAutofit/>
          </a:bodyPr>
          <a:lstStyle/>
          <a:p>
            <a:pPr algn="l"/>
            <a:endParaRPr lang="en-US" sz="1600"/>
          </a:p>
        </p:txBody>
      </p:sp>
      <p:sp>
        <p:nvSpPr>
          <p:cNvPr id="35" name="Rectangle: Rounded Corners 34">
            <a:extLst>
              <a:ext uri="{FF2B5EF4-FFF2-40B4-BE49-F238E27FC236}">
                <a16:creationId xmlns:a16="http://schemas.microsoft.com/office/drawing/2014/main" id="{542F9FD9-3A3C-0C31-8FD5-70026AF3E479}"/>
              </a:ext>
            </a:extLst>
          </p:cNvPr>
          <p:cNvSpPr/>
          <p:nvPr/>
        </p:nvSpPr>
        <p:spPr>
          <a:xfrm>
            <a:off x="362034" y="4363211"/>
            <a:ext cx="254554" cy="15978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l"/>
            <a:endParaRPr lang="en-US" sz="1600"/>
          </a:p>
        </p:txBody>
      </p:sp>
      <p:sp>
        <p:nvSpPr>
          <p:cNvPr id="36" name="TextBox 35">
            <a:extLst>
              <a:ext uri="{FF2B5EF4-FFF2-40B4-BE49-F238E27FC236}">
                <a16:creationId xmlns:a16="http://schemas.microsoft.com/office/drawing/2014/main" id="{6701EF68-63D3-A03E-E4B8-BB09510E245B}"/>
              </a:ext>
            </a:extLst>
          </p:cNvPr>
          <p:cNvSpPr txBox="1"/>
          <p:nvPr/>
        </p:nvSpPr>
        <p:spPr>
          <a:xfrm>
            <a:off x="362032" y="4056728"/>
            <a:ext cx="2268735" cy="246221"/>
          </a:xfrm>
          <a:prstGeom prst="rect">
            <a:avLst/>
          </a:prstGeom>
          <a:noFill/>
        </p:spPr>
        <p:txBody>
          <a:bodyPr wrap="square" lIns="0" tIns="0" rIns="0" bIns="0">
            <a:spAutoFit/>
          </a:bodyPr>
          <a:lstStyle/>
          <a:p>
            <a:pPr marL="0" lvl="1" indent="0" defTabSz="410291">
              <a:spcBef>
                <a:spcPts val="600"/>
              </a:spcBef>
              <a:spcAft>
                <a:spcPts val="0"/>
              </a:spcAft>
              <a:buClr>
                <a:schemeClr val="tx2"/>
              </a:buClr>
              <a:buSzPct val="100000"/>
              <a:buNone/>
              <a:defRPr/>
            </a:pPr>
            <a:r>
              <a:rPr lang="en-US" sz="1600" b="1">
                <a:solidFill>
                  <a:schemeClr val="accent1"/>
                </a:solidFill>
                <a:latin typeface="+mj-lt"/>
                <a:cs typeface="Arial" pitchFamily="34" charset="0"/>
              </a:rPr>
              <a:t>Key Insights</a:t>
            </a:r>
          </a:p>
        </p:txBody>
      </p:sp>
      <p:sp>
        <p:nvSpPr>
          <p:cNvPr id="37" name="TextBox 36">
            <a:extLst>
              <a:ext uri="{FF2B5EF4-FFF2-40B4-BE49-F238E27FC236}">
                <a16:creationId xmlns:a16="http://schemas.microsoft.com/office/drawing/2014/main" id="{107E8A5B-5FBA-61A8-AD49-39E393579A6E}"/>
              </a:ext>
            </a:extLst>
          </p:cNvPr>
          <p:cNvSpPr txBox="1"/>
          <p:nvPr/>
        </p:nvSpPr>
        <p:spPr>
          <a:xfrm>
            <a:off x="2670297" y="4480678"/>
            <a:ext cx="6250183" cy="762260"/>
          </a:xfrm>
          <a:prstGeom prst="rect">
            <a:avLst/>
          </a:prstGeom>
          <a:gradFill flip="none" rotWithShape="1">
            <a:gsLst>
              <a:gs pos="100000">
                <a:srgbClr val="EAF1F5">
                  <a:alpha val="58000"/>
                </a:srgbClr>
              </a:gs>
              <a:gs pos="0">
                <a:srgbClr val="EAF1F5">
                  <a:alpha val="0"/>
                </a:srgbClr>
              </a:gs>
            </a:gsLst>
            <a:lin ang="16200000" scaled="1"/>
            <a:tileRect/>
          </a:gradFill>
        </p:spPr>
        <p:txBody>
          <a:bodyPr wrap="square" lIns="91440" tIns="91440" rIns="91440" bIns="91440" anchor="ctr">
            <a:noAutofit/>
          </a:bodyPr>
          <a:lstStyle/>
          <a:p>
            <a:pPr marL="177800" marR="0" lvl="0" indent="-177800" algn="l" defTabSz="914400" eaLnBrk="1" fontAlgn="auto" latinLnBrk="0" hangingPunct="1">
              <a:lnSpc>
                <a:spcPct val="95000"/>
              </a:lnSpc>
              <a:spcBef>
                <a:spcPts val="0"/>
              </a:spcBef>
              <a:spcAft>
                <a:spcPts val="400"/>
              </a:spcAft>
              <a:buClr>
                <a:schemeClr val="accent2"/>
              </a:buClr>
              <a:buSzTx/>
              <a:buFont typeface="Arial" panose="020B0604020202020204" pitchFamily="34" charset="0"/>
              <a:buChar char="•"/>
              <a:tabLst/>
              <a:defRPr/>
            </a:pPr>
            <a:r>
              <a:rPr lang="en-GB" sz="1050">
                <a:solidFill>
                  <a:schemeClr val="tx1"/>
                </a:solidFill>
              </a:rPr>
              <a:t>The rate of availability for orphan medicines in this year’s cohort is 42%, which represents a 7% improvement since last year’s survey</a:t>
            </a:r>
          </a:p>
          <a:p>
            <a:pPr marL="177800" indent="-177800">
              <a:lnSpc>
                <a:spcPct val="95000"/>
              </a:lnSpc>
              <a:spcAft>
                <a:spcPts val="400"/>
              </a:spcAft>
              <a:buClr>
                <a:schemeClr val="accent2"/>
              </a:buClr>
              <a:buFont typeface="Arial" panose="020B0604020202020204" pitchFamily="34" charset="0"/>
              <a:buChar char="•"/>
              <a:defRPr/>
            </a:pPr>
            <a:r>
              <a:rPr kumimoji="0" lang="en-GB" sz="1050" b="0" i="0" u="none" strike="noStrike" kern="1200" cap="none" spc="0" normalizeH="0" baseline="0" noProof="0">
                <a:ln>
                  <a:noFill/>
                </a:ln>
                <a:solidFill>
                  <a:srgbClr val="2B3A42"/>
                </a:solidFill>
                <a:effectLst/>
                <a:uLnTx/>
                <a:uFillTx/>
                <a:latin typeface="Arial" panose="020B0604020202020204"/>
                <a:ea typeface="+mn-ea"/>
                <a:cs typeface="+mn-cs"/>
              </a:rPr>
              <a:t>However, the average rate of availability for orphan medicines remains lower than the average for all products and other non-orphan segments</a:t>
            </a:r>
          </a:p>
        </p:txBody>
      </p:sp>
      <p:sp>
        <p:nvSpPr>
          <p:cNvPr id="38" name="Freeform: Shape 37">
            <a:extLst>
              <a:ext uri="{FF2B5EF4-FFF2-40B4-BE49-F238E27FC236}">
                <a16:creationId xmlns:a16="http://schemas.microsoft.com/office/drawing/2014/main" id="{48A2989F-7227-71D0-02F1-BDEF1A4602EF}"/>
              </a:ext>
            </a:extLst>
          </p:cNvPr>
          <p:cNvSpPr/>
          <p:nvPr/>
        </p:nvSpPr>
        <p:spPr>
          <a:xfrm>
            <a:off x="362032" y="5320209"/>
            <a:ext cx="8557200" cy="75154"/>
          </a:xfrm>
          <a:custGeom>
            <a:avLst/>
            <a:gdLst>
              <a:gd name="connsiteX0" fmla="*/ 37577 w 11338560"/>
              <a:gd name="connsiteY0" fmla="*/ 0 h 75154"/>
              <a:gd name="connsiteX1" fmla="*/ 730311 w 11338560"/>
              <a:gd name="connsiteY1" fmla="*/ 0 h 75154"/>
              <a:gd name="connsiteX2" fmla="*/ 1321523 w 11338560"/>
              <a:gd name="connsiteY2" fmla="*/ 0 h 75154"/>
              <a:gd name="connsiteX3" fmla="*/ 2014257 w 11338560"/>
              <a:gd name="connsiteY3" fmla="*/ 0 h 75154"/>
              <a:gd name="connsiteX4" fmla="*/ 3235330 w 11338560"/>
              <a:gd name="connsiteY4" fmla="*/ 0 h 75154"/>
              <a:gd name="connsiteX5" fmla="*/ 3928064 w 11338560"/>
              <a:gd name="connsiteY5" fmla="*/ 0 h 75154"/>
              <a:gd name="connsiteX6" fmla="*/ 4519276 w 11338560"/>
              <a:gd name="connsiteY6" fmla="*/ 0 h 75154"/>
              <a:gd name="connsiteX7" fmla="*/ 5019443 w 11338560"/>
              <a:gd name="connsiteY7" fmla="*/ 0 h 75154"/>
              <a:gd name="connsiteX8" fmla="*/ 5212010 w 11338560"/>
              <a:gd name="connsiteY8" fmla="*/ 0 h 75154"/>
              <a:gd name="connsiteX9" fmla="*/ 5712177 w 11338560"/>
              <a:gd name="connsiteY9" fmla="*/ 0 h 75154"/>
              <a:gd name="connsiteX10" fmla="*/ 6126550 w 11338560"/>
              <a:gd name="connsiteY10" fmla="*/ 0 h 75154"/>
              <a:gd name="connsiteX11" fmla="*/ 6303389 w 11338560"/>
              <a:gd name="connsiteY11" fmla="*/ 0 h 75154"/>
              <a:gd name="connsiteX12" fmla="*/ 6819284 w 11338560"/>
              <a:gd name="connsiteY12" fmla="*/ 0 h 75154"/>
              <a:gd name="connsiteX13" fmla="*/ 6996123 w 11338560"/>
              <a:gd name="connsiteY13" fmla="*/ 0 h 75154"/>
              <a:gd name="connsiteX14" fmla="*/ 7410496 w 11338560"/>
              <a:gd name="connsiteY14" fmla="*/ 0 h 75154"/>
              <a:gd name="connsiteX15" fmla="*/ 8103230 w 11338560"/>
              <a:gd name="connsiteY15" fmla="*/ 0 h 75154"/>
              <a:gd name="connsiteX16" fmla="*/ 8217196 w 11338560"/>
              <a:gd name="connsiteY16" fmla="*/ 0 h 75154"/>
              <a:gd name="connsiteX17" fmla="*/ 8909930 w 11338560"/>
              <a:gd name="connsiteY17" fmla="*/ 0 h 75154"/>
              <a:gd name="connsiteX18" fmla="*/ 9324303 w 11338560"/>
              <a:gd name="connsiteY18" fmla="*/ 0 h 75154"/>
              <a:gd name="connsiteX19" fmla="*/ 9501142 w 11338560"/>
              <a:gd name="connsiteY19" fmla="*/ 0 h 75154"/>
              <a:gd name="connsiteX20" fmla="*/ 10017037 w 11338560"/>
              <a:gd name="connsiteY20" fmla="*/ 0 h 75154"/>
              <a:gd name="connsiteX21" fmla="*/ 10193876 w 11338560"/>
              <a:gd name="connsiteY21" fmla="*/ 0 h 75154"/>
              <a:gd name="connsiteX22" fmla="*/ 10608249 w 11338560"/>
              <a:gd name="connsiteY22" fmla="*/ 0 h 75154"/>
              <a:gd name="connsiteX23" fmla="*/ 11300983 w 11338560"/>
              <a:gd name="connsiteY23" fmla="*/ 0 h 75154"/>
              <a:gd name="connsiteX24" fmla="*/ 11338560 w 11338560"/>
              <a:gd name="connsiteY24" fmla="*/ 37577 h 75154"/>
              <a:gd name="connsiteX25" fmla="*/ 11338559 w 11338560"/>
              <a:gd name="connsiteY25" fmla="*/ 37577 h 75154"/>
              <a:gd name="connsiteX26" fmla="*/ 11300982 w 11338560"/>
              <a:gd name="connsiteY26" fmla="*/ 75154 h 75154"/>
              <a:gd name="connsiteX27" fmla="*/ 10608249 w 11338560"/>
              <a:gd name="connsiteY27" fmla="*/ 75154 h 75154"/>
              <a:gd name="connsiteX28" fmla="*/ 10608248 w 11338560"/>
              <a:gd name="connsiteY28" fmla="*/ 75154 h 75154"/>
              <a:gd name="connsiteX29" fmla="*/ 10193875 w 11338560"/>
              <a:gd name="connsiteY29" fmla="*/ 75154 h 75154"/>
              <a:gd name="connsiteX30" fmla="*/ 10017037 w 11338560"/>
              <a:gd name="connsiteY30" fmla="*/ 75154 h 75154"/>
              <a:gd name="connsiteX31" fmla="*/ 10017036 w 11338560"/>
              <a:gd name="connsiteY31" fmla="*/ 75154 h 75154"/>
              <a:gd name="connsiteX32" fmla="*/ 9501142 w 11338560"/>
              <a:gd name="connsiteY32" fmla="*/ 75154 h 75154"/>
              <a:gd name="connsiteX33" fmla="*/ 9501141 w 11338560"/>
              <a:gd name="connsiteY33" fmla="*/ 75154 h 75154"/>
              <a:gd name="connsiteX34" fmla="*/ 9324303 w 11338560"/>
              <a:gd name="connsiteY34" fmla="*/ 75154 h 75154"/>
              <a:gd name="connsiteX35" fmla="*/ 9324302 w 11338560"/>
              <a:gd name="connsiteY35" fmla="*/ 75154 h 75154"/>
              <a:gd name="connsiteX36" fmla="*/ 8909930 w 11338560"/>
              <a:gd name="connsiteY36" fmla="*/ 75154 h 75154"/>
              <a:gd name="connsiteX37" fmla="*/ 8909929 w 11338560"/>
              <a:gd name="connsiteY37" fmla="*/ 75154 h 75154"/>
              <a:gd name="connsiteX38" fmla="*/ 8217196 w 11338560"/>
              <a:gd name="connsiteY38" fmla="*/ 75154 h 75154"/>
              <a:gd name="connsiteX39" fmla="*/ 8217195 w 11338560"/>
              <a:gd name="connsiteY39" fmla="*/ 75154 h 75154"/>
              <a:gd name="connsiteX40" fmla="*/ 5212012 w 11338560"/>
              <a:gd name="connsiteY40" fmla="*/ 75153 h 75154"/>
              <a:gd name="connsiteX41" fmla="*/ 5212009 w 11338560"/>
              <a:gd name="connsiteY41" fmla="*/ 75154 h 75154"/>
              <a:gd name="connsiteX42" fmla="*/ 4519276 w 11338560"/>
              <a:gd name="connsiteY42" fmla="*/ 75154 h 75154"/>
              <a:gd name="connsiteX43" fmla="*/ 4519275 w 11338560"/>
              <a:gd name="connsiteY43" fmla="*/ 75154 h 75154"/>
              <a:gd name="connsiteX44" fmla="*/ 3928064 w 11338560"/>
              <a:gd name="connsiteY44" fmla="*/ 75154 h 75154"/>
              <a:gd name="connsiteX45" fmla="*/ 3928063 w 11338560"/>
              <a:gd name="connsiteY45" fmla="*/ 75154 h 75154"/>
              <a:gd name="connsiteX46" fmla="*/ 3235330 w 11338560"/>
              <a:gd name="connsiteY46" fmla="*/ 75154 h 75154"/>
              <a:gd name="connsiteX47" fmla="*/ 3235329 w 11338560"/>
              <a:gd name="connsiteY47" fmla="*/ 75154 h 75154"/>
              <a:gd name="connsiteX48" fmla="*/ 37577 w 11338560"/>
              <a:gd name="connsiteY48" fmla="*/ 75153 h 75154"/>
              <a:gd name="connsiteX49" fmla="*/ 11006 w 11338560"/>
              <a:gd name="connsiteY49" fmla="*/ 64147 h 75154"/>
              <a:gd name="connsiteX50" fmla="*/ 0 w 11338560"/>
              <a:gd name="connsiteY50" fmla="*/ 37577 h 75154"/>
              <a:gd name="connsiteX51" fmla="*/ 11006 w 11338560"/>
              <a:gd name="connsiteY51" fmla="*/ 11006 h 75154"/>
              <a:gd name="connsiteX52" fmla="*/ 37577 w 11338560"/>
              <a:gd name="connsiteY52" fmla="*/ 0 h 75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11338560" h="75154">
                <a:moveTo>
                  <a:pt x="37577" y="0"/>
                </a:moveTo>
                <a:lnTo>
                  <a:pt x="730311" y="0"/>
                </a:lnTo>
                <a:lnTo>
                  <a:pt x="1321523" y="0"/>
                </a:lnTo>
                <a:lnTo>
                  <a:pt x="2014257" y="0"/>
                </a:lnTo>
                <a:lnTo>
                  <a:pt x="3235330" y="0"/>
                </a:lnTo>
                <a:lnTo>
                  <a:pt x="3928064" y="0"/>
                </a:lnTo>
                <a:lnTo>
                  <a:pt x="4519276" y="0"/>
                </a:lnTo>
                <a:lnTo>
                  <a:pt x="5019443" y="0"/>
                </a:lnTo>
                <a:lnTo>
                  <a:pt x="5212010" y="0"/>
                </a:lnTo>
                <a:lnTo>
                  <a:pt x="5712177" y="0"/>
                </a:lnTo>
                <a:lnTo>
                  <a:pt x="6126550" y="0"/>
                </a:lnTo>
                <a:lnTo>
                  <a:pt x="6303389" y="0"/>
                </a:lnTo>
                <a:lnTo>
                  <a:pt x="6819284" y="0"/>
                </a:lnTo>
                <a:lnTo>
                  <a:pt x="6996123" y="0"/>
                </a:lnTo>
                <a:lnTo>
                  <a:pt x="7410496" y="0"/>
                </a:lnTo>
                <a:lnTo>
                  <a:pt x="8103230" y="0"/>
                </a:lnTo>
                <a:lnTo>
                  <a:pt x="8217196" y="0"/>
                </a:lnTo>
                <a:lnTo>
                  <a:pt x="8909930" y="0"/>
                </a:lnTo>
                <a:lnTo>
                  <a:pt x="9324303" y="0"/>
                </a:lnTo>
                <a:lnTo>
                  <a:pt x="9501142" y="0"/>
                </a:lnTo>
                <a:lnTo>
                  <a:pt x="10017037" y="0"/>
                </a:lnTo>
                <a:lnTo>
                  <a:pt x="10193876" y="0"/>
                </a:lnTo>
                <a:lnTo>
                  <a:pt x="10608249" y="0"/>
                </a:lnTo>
                <a:lnTo>
                  <a:pt x="11300983" y="0"/>
                </a:lnTo>
                <a:cubicBezTo>
                  <a:pt x="11321736" y="0"/>
                  <a:pt x="11338560" y="16824"/>
                  <a:pt x="11338560" y="37577"/>
                </a:cubicBezTo>
                <a:lnTo>
                  <a:pt x="11338559" y="37577"/>
                </a:lnTo>
                <a:cubicBezTo>
                  <a:pt x="11338559" y="58330"/>
                  <a:pt x="11321735" y="75154"/>
                  <a:pt x="11300982" y="75154"/>
                </a:cubicBezTo>
                <a:lnTo>
                  <a:pt x="10608249" y="75154"/>
                </a:lnTo>
                <a:lnTo>
                  <a:pt x="10608248" y="75154"/>
                </a:lnTo>
                <a:lnTo>
                  <a:pt x="10193875" y="75154"/>
                </a:lnTo>
                <a:lnTo>
                  <a:pt x="10017037" y="75154"/>
                </a:lnTo>
                <a:lnTo>
                  <a:pt x="10017036" y="75154"/>
                </a:lnTo>
                <a:lnTo>
                  <a:pt x="9501142" y="75154"/>
                </a:lnTo>
                <a:lnTo>
                  <a:pt x="9501141" y="75154"/>
                </a:lnTo>
                <a:lnTo>
                  <a:pt x="9324303" y="75154"/>
                </a:lnTo>
                <a:lnTo>
                  <a:pt x="9324302" y="75154"/>
                </a:lnTo>
                <a:lnTo>
                  <a:pt x="8909930" y="75154"/>
                </a:lnTo>
                <a:lnTo>
                  <a:pt x="8909929" y="75154"/>
                </a:lnTo>
                <a:lnTo>
                  <a:pt x="8217196" y="75154"/>
                </a:lnTo>
                <a:lnTo>
                  <a:pt x="8217195" y="75154"/>
                </a:lnTo>
                <a:lnTo>
                  <a:pt x="5212012" y="75153"/>
                </a:lnTo>
                <a:lnTo>
                  <a:pt x="5212009" y="75154"/>
                </a:lnTo>
                <a:lnTo>
                  <a:pt x="4519276" y="75154"/>
                </a:lnTo>
                <a:lnTo>
                  <a:pt x="4519275" y="75154"/>
                </a:lnTo>
                <a:lnTo>
                  <a:pt x="3928064" y="75154"/>
                </a:lnTo>
                <a:lnTo>
                  <a:pt x="3928063" y="75154"/>
                </a:lnTo>
                <a:lnTo>
                  <a:pt x="3235330" y="75154"/>
                </a:lnTo>
                <a:lnTo>
                  <a:pt x="3235329" y="75154"/>
                </a:lnTo>
                <a:lnTo>
                  <a:pt x="37577" y="75153"/>
                </a:lnTo>
                <a:cubicBezTo>
                  <a:pt x="27200" y="75153"/>
                  <a:pt x="17806" y="70947"/>
                  <a:pt x="11006" y="64147"/>
                </a:cubicBezTo>
                <a:lnTo>
                  <a:pt x="0" y="37577"/>
                </a:lnTo>
                <a:lnTo>
                  <a:pt x="11006" y="11006"/>
                </a:lnTo>
                <a:cubicBezTo>
                  <a:pt x="17806" y="4206"/>
                  <a:pt x="27200" y="0"/>
                  <a:pt x="37577" y="0"/>
                </a:cubicBezTo>
                <a:close/>
              </a:path>
            </a:pathLst>
          </a:custGeom>
          <a:solidFill>
            <a:srgbClr val="EAF1F5"/>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t" anchorCtr="0">
            <a:noAutofit/>
          </a:bodyPr>
          <a:lstStyle/>
          <a:p>
            <a:pPr algn="l"/>
            <a:endParaRPr lang="en-US" sz="1600"/>
          </a:p>
        </p:txBody>
      </p:sp>
      <p:sp>
        <p:nvSpPr>
          <p:cNvPr id="39" name="TextBox 38">
            <a:extLst>
              <a:ext uri="{FF2B5EF4-FFF2-40B4-BE49-F238E27FC236}">
                <a16:creationId xmlns:a16="http://schemas.microsoft.com/office/drawing/2014/main" id="{522D22B1-B011-A8A5-3DF1-2B0C13C05E1D}"/>
              </a:ext>
            </a:extLst>
          </p:cNvPr>
          <p:cNvSpPr txBox="1"/>
          <p:nvPr/>
        </p:nvSpPr>
        <p:spPr>
          <a:xfrm>
            <a:off x="2670297" y="5395364"/>
            <a:ext cx="6250183" cy="1093014"/>
          </a:xfrm>
          <a:prstGeom prst="rect">
            <a:avLst/>
          </a:prstGeom>
          <a:gradFill flip="none" rotWithShape="1">
            <a:gsLst>
              <a:gs pos="100000">
                <a:srgbClr val="EAF1F5">
                  <a:alpha val="58000"/>
                </a:srgbClr>
              </a:gs>
              <a:gs pos="0">
                <a:srgbClr val="EAF1F5">
                  <a:alpha val="0"/>
                </a:srgbClr>
              </a:gs>
            </a:gsLst>
            <a:lin ang="16200000" scaled="1"/>
            <a:tileRect/>
          </a:gradFill>
        </p:spPr>
        <p:txBody>
          <a:bodyPr wrap="square" lIns="91440" tIns="91440" rIns="91440" bIns="91440" anchor="ctr">
            <a:noAutofit/>
          </a:bodyPr>
          <a:lstStyle/>
          <a:p>
            <a:pPr marL="177800" indent="-177800">
              <a:lnSpc>
                <a:spcPct val="95000"/>
              </a:lnSpc>
              <a:spcAft>
                <a:spcPts val="400"/>
              </a:spcAft>
              <a:buClr>
                <a:schemeClr val="accent2"/>
              </a:buClr>
              <a:buFont typeface="Arial" panose="020B0604020202020204" pitchFamily="34" charset="0"/>
              <a:buChar char="•"/>
              <a:defRPr/>
            </a:pPr>
            <a:r>
              <a:rPr kumimoji="0" lang="en-GB" sz="1050" b="0" i="0" u="none" strike="noStrike" kern="1200" cap="none" spc="0" normalizeH="0" baseline="0" noProof="0">
                <a:ln>
                  <a:noFill/>
                </a:ln>
                <a:solidFill>
                  <a:srgbClr val="2B3A42"/>
                </a:solidFill>
                <a:effectLst/>
                <a:uLnTx/>
                <a:uFillTx/>
                <a:latin typeface="Arial" panose="020B0604020202020204"/>
                <a:ea typeface="+mn-ea"/>
                <a:cs typeface="+mn-cs"/>
              </a:rPr>
              <a:t>Time to availability of orphans has significantly increased this year, and is now similar to the levels seen in the 2022 WAIT survey, however this is largely due to the changing cohort composition</a:t>
            </a:r>
            <a:endParaRPr lang="en-GB" sz="1050"/>
          </a:p>
          <a:p>
            <a:pPr marL="177800" indent="-177800">
              <a:lnSpc>
                <a:spcPct val="95000"/>
              </a:lnSpc>
              <a:spcAft>
                <a:spcPts val="400"/>
              </a:spcAft>
              <a:buClr>
                <a:schemeClr val="accent2"/>
              </a:buClr>
              <a:buFont typeface="Arial" panose="020B0604020202020204" pitchFamily="34" charset="0"/>
              <a:buChar char="•"/>
              <a:defRPr/>
            </a:pPr>
            <a:r>
              <a:rPr lang="en-GB" sz="1050"/>
              <a:t>The average delay between market authorisation and patient availability for orphan drugs can be as short as 3 months in some countries or as long as 32 months (~2.5 years) in others </a:t>
            </a:r>
            <a:endParaRPr kumimoji="0" lang="en-GB" sz="1050" b="0" i="0" u="none" strike="noStrike" kern="1200" cap="none" spc="0" normalizeH="0" baseline="0" noProof="0">
              <a:ln>
                <a:noFill/>
              </a:ln>
              <a:solidFill>
                <a:srgbClr val="2B3A42"/>
              </a:solidFill>
              <a:effectLst/>
              <a:uLnTx/>
              <a:uFillTx/>
              <a:latin typeface="Arial" panose="020B0604020202020204"/>
              <a:ea typeface="+mn-ea"/>
              <a:cs typeface="+mn-cs"/>
            </a:endParaRPr>
          </a:p>
        </p:txBody>
      </p:sp>
      <p:sp>
        <p:nvSpPr>
          <p:cNvPr id="40" name="Rectangle: Rounded Corners 39">
            <a:extLst>
              <a:ext uri="{FF2B5EF4-FFF2-40B4-BE49-F238E27FC236}">
                <a16:creationId xmlns:a16="http://schemas.microsoft.com/office/drawing/2014/main" id="{D69E618C-01D9-62D6-ED52-EC80BC483914}"/>
              </a:ext>
            </a:extLst>
          </p:cNvPr>
          <p:cNvSpPr/>
          <p:nvPr/>
        </p:nvSpPr>
        <p:spPr>
          <a:xfrm>
            <a:off x="362034" y="5274961"/>
            <a:ext cx="254554" cy="15978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l"/>
            <a:endParaRPr lang="en-US" sz="1600"/>
          </a:p>
        </p:txBody>
      </p:sp>
      <p:sp>
        <p:nvSpPr>
          <p:cNvPr id="41" name="TextBox 40">
            <a:extLst>
              <a:ext uri="{FF2B5EF4-FFF2-40B4-BE49-F238E27FC236}">
                <a16:creationId xmlns:a16="http://schemas.microsoft.com/office/drawing/2014/main" id="{9F69C982-6331-8820-66B2-7FFB33910F05}"/>
              </a:ext>
            </a:extLst>
          </p:cNvPr>
          <p:cNvSpPr txBox="1"/>
          <p:nvPr/>
        </p:nvSpPr>
        <p:spPr>
          <a:xfrm>
            <a:off x="362032" y="4600720"/>
            <a:ext cx="1771567" cy="308101"/>
          </a:xfrm>
          <a:prstGeom prst="rect">
            <a:avLst/>
          </a:prstGeom>
          <a:noFill/>
        </p:spPr>
        <p:txBody>
          <a:bodyPr wrap="square" lIns="0" tIns="0" rIns="0" bIns="0">
            <a:noAutofit/>
          </a:bodyPr>
          <a:lstStyle/>
          <a:p>
            <a:pPr marL="0" lvl="1" indent="0" defTabSz="410291">
              <a:spcBef>
                <a:spcPts val="600"/>
              </a:spcBef>
              <a:spcAft>
                <a:spcPts val="0"/>
              </a:spcAft>
              <a:buClr>
                <a:schemeClr val="tx2"/>
              </a:buClr>
              <a:buSzPct val="100000"/>
              <a:buNone/>
              <a:defRPr/>
            </a:pPr>
            <a:r>
              <a:rPr lang="en-US" sz="1200" b="1">
                <a:solidFill>
                  <a:schemeClr val="accent2"/>
                </a:solidFill>
                <a:latin typeface="+mj-lt"/>
                <a:cs typeface="Arial" pitchFamily="34" charset="0"/>
              </a:rPr>
              <a:t>Rate of availability</a:t>
            </a:r>
          </a:p>
        </p:txBody>
      </p:sp>
      <p:sp>
        <p:nvSpPr>
          <p:cNvPr id="43" name="TextBox 42">
            <a:extLst>
              <a:ext uri="{FF2B5EF4-FFF2-40B4-BE49-F238E27FC236}">
                <a16:creationId xmlns:a16="http://schemas.microsoft.com/office/drawing/2014/main" id="{9C8943A0-68AE-1531-659B-7A024EE37EA4}"/>
              </a:ext>
            </a:extLst>
          </p:cNvPr>
          <p:cNvSpPr txBox="1"/>
          <p:nvPr/>
        </p:nvSpPr>
        <p:spPr>
          <a:xfrm>
            <a:off x="362033" y="5531520"/>
            <a:ext cx="1771566" cy="314609"/>
          </a:xfrm>
          <a:prstGeom prst="rect">
            <a:avLst/>
          </a:prstGeom>
          <a:noFill/>
        </p:spPr>
        <p:txBody>
          <a:bodyPr wrap="square" lIns="0" tIns="0" rIns="0" bIns="0">
            <a:noAutofit/>
          </a:bodyPr>
          <a:lstStyle/>
          <a:p>
            <a:pPr marL="0" lvl="1" indent="0" defTabSz="410291">
              <a:spcBef>
                <a:spcPts val="600"/>
              </a:spcBef>
              <a:spcAft>
                <a:spcPts val="0"/>
              </a:spcAft>
              <a:buClr>
                <a:schemeClr val="tx2"/>
              </a:buClr>
              <a:buSzPct val="100000"/>
              <a:buNone/>
              <a:defRPr/>
            </a:pPr>
            <a:r>
              <a:rPr lang="en-US" sz="1200" b="1">
                <a:solidFill>
                  <a:schemeClr val="accent2"/>
                </a:solidFill>
                <a:latin typeface="+mj-lt"/>
                <a:cs typeface="Arial" pitchFamily="34" charset="0"/>
              </a:rPr>
              <a:t>Time to availability</a:t>
            </a:r>
          </a:p>
        </p:txBody>
      </p:sp>
    </p:spTree>
    <p:extLst>
      <p:ext uri="{BB962C8B-B14F-4D97-AF65-F5344CB8AC3E}">
        <p14:creationId xmlns:p14="http://schemas.microsoft.com/office/powerpoint/2010/main" val="371472434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think-cell data - do not delete" hidden="1">
            <a:extLst>
              <a:ext uri="{FF2B5EF4-FFF2-40B4-BE49-F238E27FC236}">
                <a16:creationId xmlns:a16="http://schemas.microsoft.com/office/drawing/2014/main" id="{F40FC239-2D8E-DD18-E967-8ED2E51232FE}"/>
              </a:ext>
            </a:extLst>
          </p:cNvPr>
          <p:cNvGraphicFramePr>
            <a:graphicFrameLocks noChangeAspect="1"/>
          </p:cNvGraphicFramePr>
          <p:nvPr>
            <p:custDataLst>
              <p:tags r:id="rId1"/>
            </p:custDataLst>
            <p:extLst>
              <p:ext uri="{D42A27DB-BD31-4B8C-83A1-F6EECF244321}">
                <p14:modId xmlns:p14="http://schemas.microsoft.com/office/powerpoint/2010/main" val="2064607322"/>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4" imgW="473" imgH="476" progId="TCLayout.ActiveDocument.1">
                  <p:embed/>
                </p:oleObj>
              </mc:Choice>
              <mc:Fallback>
                <p:oleObj name="think-cell Slide" r:id="rId4" imgW="473" imgH="476" progId="TCLayout.ActiveDocument.1">
                  <p:embed/>
                  <p:pic>
                    <p:nvPicPr>
                      <p:cNvPr id="4" name="think-cell data - do not delete" hidden="1">
                        <a:extLst>
                          <a:ext uri="{FF2B5EF4-FFF2-40B4-BE49-F238E27FC236}">
                            <a16:creationId xmlns:a16="http://schemas.microsoft.com/office/drawing/2014/main" id="{F40FC239-2D8E-DD18-E967-8ED2E51232FE}"/>
                          </a:ext>
                        </a:extLst>
                      </p:cNvPr>
                      <p:cNvPicPr/>
                      <p:nvPr/>
                    </p:nvPicPr>
                    <p:blipFill>
                      <a:blip r:embed="rId5"/>
                      <a:stretch>
                        <a:fillRect/>
                      </a:stretch>
                    </p:blipFill>
                    <p:spPr>
                      <a:xfrm>
                        <a:off x="1588" y="1588"/>
                        <a:ext cx="1588" cy="1588"/>
                      </a:xfrm>
                      <a:prstGeom prst="rect">
                        <a:avLst/>
                      </a:prstGeom>
                    </p:spPr>
                  </p:pic>
                </p:oleObj>
              </mc:Fallback>
            </mc:AlternateContent>
          </a:graphicData>
        </a:graphic>
      </p:graphicFrame>
      <p:sp>
        <p:nvSpPr>
          <p:cNvPr id="2" name="Title 1">
            <a:extLst>
              <a:ext uri="{FF2B5EF4-FFF2-40B4-BE49-F238E27FC236}">
                <a16:creationId xmlns:a16="http://schemas.microsoft.com/office/drawing/2014/main" id="{1CCB674A-68F0-E471-84A0-9A5D81119590}"/>
              </a:ext>
            </a:extLst>
          </p:cNvPr>
          <p:cNvSpPr>
            <a:spLocks noGrp="1"/>
          </p:cNvSpPr>
          <p:nvPr>
            <p:ph type="title"/>
          </p:nvPr>
        </p:nvSpPr>
        <p:spPr>
          <a:xfrm>
            <a:off x="613608" y="2001994"/>
            <a:ext cx="6549192" cy="1786235"/>
          </a:xfrm>
        </p:spPr>
        <p:txBody>
          <a:bodyPr vert="horz"/>
          <a:lstStyle/>
          <a:p>
            <a:r>
              <a:rPr lang="en-GB" dirty="0"/>
              <a:t>4. Non-oncology orphan medicines</a:t>
            </a:r>
          </a:p>
        </p:txBody>
      </p:sp>
      <p:sp>
        <p:nvSpPr>
          <p:cNvPr id="3" name="TextBox 2">
            <a:extLst>
              <a:ext uri="{FF2B5EF4-FFF2-40B4-BE49-F238E27FC236}">
                <a16:creationId xmlns:a16="http://schemas.microsoft.com/office/drawing/2014/main" id="{8F5DA77E-4569-505E-6EAF-13632425DCA6}"/>
              </a:ext>
            </a:extLst>
          </p:cNvPr>
          <p:cNvSpPr txBox="1"/>
          <p:nvPr/>
        </p:nvSpPr>
        <p:spPr>
          <a:xfrm>
            <a:off x="613608" y="3595562"/>
            <a:ext cx="6945084" cy="2308324"/>
          </a:xfrm>
          <a:prstGeom prst="rect">
            <a:avLst/>
          </a:prstGeom>
          <a:noFill/>
        </p:spPr>
        <p:txBody>
          <a:bodyPr wrap="square">
            <a:spAutoFit/>
          </a:bodyPr>
          <a:lstStyle/>
          <a:p>
            <a:r>
              <a:rPr lang="en-GB" sz="1600" b="1" dirty="0">
                <a:solidFill>
                  <a:schemeClr val="accent2"/>
                </a:solidFill>
              </a:rPr>
              <a:t>Indicators: </a:t>
            </a:r>
          </a:p>
          <a:p>
            <a:r>
              <a:rPr lang="en-GB" sz="1600" i="1" dirty="0">
                <a:solidFill>
                  <a:schemeClr val="accent2"/>
                </a:solidFill>
              </a:rPr>
              <a:t>4.1. </a:t>
            </a:r>
            <a:r>
              <a:rPr lang="en-GB" sz="1600" dirty="0">
                <a:solidFill>
                  <a:schemeClr val="accent2"/>
                </a:solidFill>
              </a:rPr>
              <a:t>Total availability by approval year</a:t>
            </a:r>
          </a:p>
          <a:p>
            <a:r>
              <a:rPr lang="en-GB" sz="1600" i="1" dirty="0">
                <a:solidFill>
                  <a:schemeClr val="accent2"/>
                </a:solidFill>
              </a:rPr>
              <a:t>4.2. </a:t>
            </a:r>
            <a:r>
              <a:rPr lang="en-GB" sz="1600" dirty="0">
                <a:solidFill>
                  <a:schemeClr val="accent2"/>
                </a:solidFill>
              </a:rPr>
              <a:t>Rate of availability</a:t>
            </a:r>
          </a:p>
          <a:p>
            <a:r>
              <a:rPr lang="en-GB" sz="1600" i="1" dirty="0">
                <a:solidFill>
                  <a:schemeClr val="accent2"/>
                </a:solidFill>
              </a:rPr>
              <a:t>4.3. </a:t>
            </a:r>
            <a:r>
              <a:rPr lang="en-GB" sz="1600" dirty="0">
                <a:solidFill>
                  <a:schemeClr val="accent2"/>
                </a:solidFill>
              </a:rPr>
              <a:t>Breakdown of availability</a:t>
            </a:r>
          </a:p>
          <a:p>
            <a:r>
              <a:rPr lang="en-GB" sz="1600" i="1" dirty="0">
                <a:solidFill>
                  <a:schemeClr val="accent2"/>
                </a:solidFill>
              </a:rPr>
              <a:t>4.4. </a:t>
            </a:r>
            <a:r>
              <a:rPr lang="en-GB" sz="1600" dirty="0">
                <a:solidFill>
                  <a:schemeClr val="accent2"/>
                </a:solidFill>
              </a:rPr>
              <a:t>Breakdown of total availability </a:t>
            </a:r>
            <a:r>
              <a:rPr lang="en-GB" sz="900" dirty="0">
                <a:solidFill>
                  <a:schemeClr val="accent2"/>
                </a:solidFill>
              </a:rPr>
              <a:t>(countries ordered by all availability)</a:t>
            </a:r>
          </a:p>
          <a:p>
            <a:r>
              <a:rPr lang="en-GB" sz="1600" i="1" dirty="0">
                <a:solidFill>
                  <a:schemeClr val="accent2"/>
                </a:solidFill>
              </a:rPr>
              <a:t>4.5. </a:t>
            </a:r>
            <a:r>
              <a:rPr lang="en-GB" sz="1600" dirty="0">
                <a:solidFill>
                  <a:schemeClr val="accent2"/>
                </a:solidFill>
              </a:rPr>
              <a:t>Breakdown of total availability </a:t>
            </a:r>
            <a:r>
              <a:rPr lang="en-GB" sz="900" dirty="0">
                <a:solidFill>
                  <a:schemeClr val="accent2"/>
                </a:solidFill>
              </a:rPr>
              <a:t>(countries ordered by full availability)</a:t>
            </a:r>
            <a:endParaRPr lang="en-GB" sz="1600" dirty="0">
              <a:solidFill>
                <a:schemeClr val="accent2"/>
              </a:solidFill>
            </a:endParaRPr>
          </a:p>
          <a:p>
            <a:r>
              <a:rPr lang="en-GB" sz="1600" i="1" dirty="0">
                <a:solidFill>
                  <a:schemeClr val="accent2"/>
                </a:solidFill>
              </a:rPr>
              <a:t>4.6. </a:t>
            </a:r>
            <a:r>
              <a:rPr lang="en-GB" sz="1600" dirty="0">
                <a:solidFill>
                  <a:schemeClr val="accent2"/>
                </a:solidFill>
              </a:rPr>
              <a:t>Time to availability</a:t>
            </a:r>
            <a:endParaRPr lang="en-GB" sz="1600" i="1" dirty="0">
              <a:solidFill>
                <a:schemeClr val="accent2"/>
              </a:solidFill>
            </a:endParaRPr>
          </a:p>
          <a:p>
            <a:r>
              <a:rPr lang="en-GB" sz="1600" i="1" dirty="0">
                <a:solidFill>
                  <a:schemeClr val="accent2"/>
                </a:solidFill>
              </a:rPr>
              <a:t>4.7. </a:t>
            </a:r>
            <a:r>
              <a:rPr lang="en-GB" sz="1600" dirty="0">
                <a:solidFill>
                  <a:schemeClr val="accent2"/>
                </a:solidFill>
              </a:rPr>
              <a:t>Median time to availability</a:t>
            </a:r>
          </a:p>
          <a:p>
            <a:r>
              <a:rPr lang="en-GB" sz="1600" i="1" dirty="0">
                <a:solidFill>
                  <a:schemeClr val="accent2"/>
                </a:solidFill>
              </a:rPr>
              <a:t>4.8. </a:t>
            </a:r>
            <a:r>
              <a:rPr lang="en-GB" sz="1600" dirty="0">
                <a:solidFill>
                  <a:schemeClr val="accent2"/>
                </a:solidFill>
              </a:rPr>
              <a:t>Key observations</a:t>
            </a:r>
          </a:p>
        </p:txBody>
      </p:sp>
    </p:spTree>
    <p:extLst>
      <p:ext uri="{BB962C8B-B14F-4D97-AF65-F5344CB8AC3E}">
        <p14:creationId xmlns:p14="http://schemas.microsoft.com/office/powerpoint/2010/main" val="9190807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6" name="Object 15" hidden="1">
            <a:extLst>
              <a:ext uri="{FF2B5EF4-FFF2-40B4-BE49-F238E27FC236}">
                <a16:creationId xmlns:a16="http://schemas.microsoft.com/office/drawing/2014/main" id="{9834649C-7A5C-4C26-AD02-DFE033744CC4}"/>
              </a:ext>
            </a:extLst>
          </p:cNvPr>
          <p:cNvGraphicFramePr>
            <a:graphicFrameLocks noChangeAspect="1"/>
          </p:cNvGraphicFramePr>
          <p:nvPr>
            <p:custDataLst>
              <p:tags r:id="rId1"/>
            </p:custDataLst>
            <p:extLst>
              <p:ext uri="{D42A27DB-BD31-4B8C-83A1-F6EECF244321}">
                <p14:modId xmlns:p14="http://schemas.microsoft.com/office/powerpoint/2010/main" val="3201363153"/>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99" imgW="216" imgH="216" progId="TCLayout.ActiveDocument.1">
                  <p:embed/>
                </p:oleObj>
              </mc:Choice>
              <mc:Fallback>
                <p:oleObj name="think-cell Slide" r:id="rId99" imgW="216" imgH="216" progId="TCLayout.ActiveDocument.1">
                  <p:embed/>
                  <p:pic>
                    <p:nvPicPr>
                      <p:cNvPr id="16" name="Object 15" hidden="1">
                        <a:extLst>
                          <a:ext uri="{FF2B5EF4-FFF2-40B4-BE49-F238E27FC236}">
                            <a16:creationId xmlns:a16="http://schemas.microsoft.com/office/drawing/2014/main" id="{9834649C-7A5C-4C26-AD02-DFE033744CC4}"/>
                          </a:ext>
                        </a:extLst>
                      </p:cNvPr>
                      <p:cNvPicPr/>
                      <p:nvPr/>
                    </p:nvPicPr>
                    <p:blipFill>
                      <a:blip r:embed="rId100"/>
                      <a:stretch>
                        <a:fillRect/>
                      </a:stretch>
                    </p:blipFill>
                    <p:spPr>
                      <a:xfrm>
                        <a:off x="1588" y="1588"/>
                        <a:ext cx="1588" cy="1588"/>
                      </a:xfrm>
                      <a:prstGeom prst="rect">
                        <a:avLst/>
                      </a:prstGeom>
                    </p:spPr>
                  </p:pic>
                </p:oleObj>
              </mc:Fallback>
            </mc:AlternateContent>
          </a:graphicData>
        </a:graphic>
      </p:graphicFrame>
      <p:sp>
        <p:nvSpPr>
          <p:cNvPr id="6" name="Rectangle 5" hidden="1">
            <a:extLst>
              <a:ext uri="{FF2B5EF4-FFF2-40B4-BE49-F238E27FC236}">
                <a16:creationId xmlns:a16="http://schemas.microsoft.com/office/drawing/2014/main" id="{9DEC096E-7855-4EE3-9504-7797209BBA4F}"/>
              </a:ext>
            </a:extLst>
          </p:cNvPr>
          <p:cNvSpPr/>
          <p:nvPr>
            <p:custDataLst>
              <p:tags r:id="rId2"/>
            </p:custDataLst>
          </p:nvPr>
        </p:nvSpPr>
        <p:spPr>
          <a:xfrm>
            <a:off x="0" y="0"/>
            <a:ext cx="158750" cy="15875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t" anchorCtr="0">
            <a:noAutofit/>
          </a:bodyPr>
          <a:lstStyle/>
          <a:p>
            <a:endParaRPr lang="en-GB" sz="1400">
              <a:sym typeface="+mn-lt"/>
            </a:endParaRPr>
          </a:p>
        </p:txBody>
      </p:sp>
      <p:sp>
        <p:nvSpPr>
          <p:cNvPr id="542" name="Title 541">
            <a:extLst>
              <a:ext uri="{FF2B5EF4-FFF2-40B4-BE49-F238E27FC236}">
                <a16:creationId xmlns:a16="http://schemas.microsoft.com/office/drawing/2014/main" id="{907162CF-3CBB-4625-A270-B43EAE717140}"/>
              </a:ext>
            </a:extLst>
          </p:cNvPr>
          <p:cNvSpPr>
            <a:spLocks noGrp="1"/>
          </p:cNvSpPr>
          <p:nvPr>
            <p:ph type="title"/>
          </p:nvPr>
        </p:nvSpPr>
        <p:spPr/>
        <p:txBody>
          <a:bodyPr vert="horz"/>
          <a:lstStyle/>
          <a:p>
            <a:r>
              <a:rPr lang="en-GB"/>
              <a:t>Non-oncology orphan availability by approval year (2020-2023)</a:t>
            </a:r>
          </a:p>
        </p:txBody>
      </p:sp>
      <p:sp>
        <p:nvSpPr>
          <p:cNvPr id="4" name="Footer Placeholder 3">
            <a:extLst>
              <a:ext uri="{FF2B5EF4-FFF2-40B4-BE49-F238E27FC236}">
                <a16:creationId xmlns:a16="http://schemas.microsoft.com/office/drawing/2014/main" id="{42B8AC4F-AA3F-4F21-A801-739407460447}"/>
              </a:ext>
            </a:extLst>
          </p:cNvPr>
          <p:cNvSpPr>
            <a:spLocks noGrp="1"/>
          </p:cNvSpPr>
          <p:nvPr>
            <p:ph type="ftr" sz="quarter" idx="3"/>
          </p:nvPr>
        </p:nvSpPr>
        <p:spPr>
          <a:xfrm>
            <a:off x="316525" y="6338889"/>
            <a:ext cx="9835200" cy="450799"/>
          </a:xfrm>
        </p:spPr>
        <p:txBody>
          <a:bodyPr/>
          <a:lstStyle/>
          <a:p>
            <a:r>
              <a:rPr lang="en-GB" b="1"/>
              <a:t>European Union average: 18 products available (39%) </a:t>
            </a:r>
            <a:r>
              <a:rPr lang="en-GB" baseline="30000"/>
              <a:t>†</a:t>
            </a:r>
            <a:r>
              <a:rPr lang="en-GB"/>
              <a:t>Country specific definitions are listed in the appendix.</a:t>
            </a:r>
            <a:r>
              <a:rPr lang="en-GB">
                <a:solidFill>
                  <a:srgbClr val="2B3A42"/>
                </a:solidFill>
              </a:rPr>
              <a:t> </a:t>
            </a:r>
            <a:r>
              <a:rPr lang="en-GB"/>
              <a:t>*Countries with asterisks did not complete a full dataset and therefore availability may be unrepresentative. **In Spain, the WAIT analysis does not identify those medicinal products being accessible earlier in conformity with Spain's Royal Decree 1015/2009 relating to Medicines in Special Situations</a:t>
            </a:r>
          </a:p>
        </p:txBody>
      </p:sp>
      <p:graphicFrame>
        <p:nvGraphicFramePr>
          <p:cNvPr id="8" name="Chart 7">
            <a:extLst>
              <a:ext uri="{FF2B5EF4-FFF2-40B4-BE49-F238E27FC236}">
                <a16:creationId xmlns:a16="http://schemas.microsoft.com/office/drawing/2014/main" id="{06574965-99E9-7165-B18E-DD1A6C81BE56}"/>
              </a:ext>
            </a:extLst>
          </p:cNvPr>
          <p:cNvGraphicFramePr/>
          <p:nvPr>
            <p:custDataLst>
              <p:tags r:id="rId3"/>
            </p:custDataLst>
            <p:extLst>
              <p:ext uri="{D42A27DB-BD31-4B8C-83A1-F6EECF244321}">
                <p14:modId xmlns:p14="http://schemas.microsoft.com/office/powerpoint/2010/main" val="453171738"/>
              </p:ext>
            </p:extLst>
          </p:nvPr>
        </p:nvGraphicFramePr>
        <p:xfrm>
          <a:off x="1041400" y="2190750"/>
          <a:ext cx="10001250" cy="3114675"/>
        </p:xfrm>
        <a:graphic>
          <a:graphicData uri="http://schemas.openxmlformats.org/drawingml/2006/chart">
            <c:chart xmlns:c="http://schemas.openxmlformats.org/drawingml/2006/chart" xmlns:r="http://schemas.openxmlformats.org/officeDocument/2006/relationships" r:id="rId101"/>
          </a:graphicData>
        </a:graphic>
      </p:graphicFrame>
      <p:cxnSp>
        <p:nvCxnSpPr>
          <p:cNvPr id="456" name="Straight Connector 455">
            <a:extLst>
              <a:ext uri="{FF2B5EF4-FFF2-40B4-BE49-F238E27FC236}">
                <a16:creationId xmlns:a16="http://schemas.microsoft.com/office/drawing/2014/main" id="{2271D2D4-FDA8-ECC2-3049-2463445B64DC}"/>
              </a:ext>
            </a:extLst>
          </p:cNvPr>
          <p:cNvCxnSpPr/>
          <p:nvPr>
            <p:custDataLst>
              <p:tags r:id="rId4"/>
            </p:custDataLst>
          </p:nvPr>
        </p:nvCxnSpPr>
        <p:spPr bwMode="auto">
          <a:xfrm flipH="1">
            <a:off x="7827963" y="4519613"/>
            <a:ext cx="31750" cy="0"/>
          </a:xfrm>
          <a:prstGeom prst="line">
            <a:avLst/>
          </a:prstGeom>
          <a:ln w="6350" cap="flat" cmpd="sng" algn="ctr">
            <a:solidFill>
              <a:schemeClr val="tx1"/>
            </a:solidFill>
            <a:prstDash val="solid"/>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457" name="Straight Connector 456">
            <a:extLst>
              <a:ext uri="{FF2B5EF4-FFF2-40B4-BE49-F238E27FC236}">
                <a16:creationId xmlns:a16="http://schemas.microsoft.com/office/drawing/2014/main" id="{16E37587-AFBD-4B5B-6C83-58035B521F4F}"/>
              </a:ext>
            </a:extLst>
          </p:cNvPr>
          <p:cNvCxnSpPr/>
          <p:nvPr>
            <p:custDataLst>
              <p:tags r:id="rId5"/>
            </p:custDataLst>
          </p:nvPr>
        </p:nvCxnSpPr>
        <p:spPr bwMode="auto">
          <a:xfrm flipH="1">
            <a:off x="8591550" y="4627563"/>
            <a:ext cx="31750" cy="0"/>
          </a:xfrm>
          <a:prstGeom prst="line">
            <a:avLst/>
          </a:prstGeom>
          <a:ln w="6350" cap="flat" cmpd="sng" algn="ctr">
            <a:solidFill>
              <a:schemeClr val="tx1"/>
            </a:solidFill>
            <a:prstDash val="solid"/>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460" name="Straight Connector 459">
            <a:extLst>
              <a:ext uri="{FF2B5EF4-FFF2-40B4-BE49-F238E27FC236}">
                <a16:creationId xmlns:a16="http://schemas.microsoft.com/office/drawing/2014/main" id="{66DCC7BA-5F11-91FB-ACCC-F184577012DD}"/>
              </a:ext>
            </a:extLst>
          </p:cNvPr>
          <p:cNvCxnSpPr/>
          <p:nvPr>
            <p:custDataLst>
              <p:tags r:id="rId6"/>
            </p:custDataLst>
          </p:nvPr>
        </p:nvCxnSpPr>
        <p:spPr bwMode="auto">
          <a:xfrm flipH="1">
            <a:off x="10120313" y="4999038"/>
            <a:ext cx="31750" cy="0"/>
          </a:xfrm>
          <a:prstGeom prst="line">
            <a:avLst/>
          </a:prstGeom>
          <a:ln w="6350" cap="flat" cmpd="sng" algn="ctr">
            <a:solidFill>
              <a:schemeClr val="tx1"/>
            </a:solidFill>
            <a:prstDash val="solid"/>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459" name="Straight Connector 458">
            <a:extLst>
              <a:ext uri="{FF2B5EF4-FFF2-40B4-BE49-F238E27FC236}">
                <a16:creationId xmlns:a16="http://schemas.microsoft.com/office/drawing/2014/main" id="{E76864E6-C1E9-A1D4-496F-3970CAFA24A3}"/>
              </a:ext>
            </a:extLst>
          </p:cNvPr>
          <p:cNvCxnSpPr/>
          <p:nvPr>
            <p:custDataLst>
              <p:tags r:id="rId7"/>
            </p:custDataLst>
          </p:nvPr>
        </p:nvCxnSpPr>
        <p:spPr bwMode="auto">
          <a:xfrm flipH="1">
            <a:off x="9610725" y="4999038"/>
            <a:ext cx="31750" cy="53975"/>
          </a:xfrm>
          <a:prstGeom prst="line">
            <a:avLst/>
          </a:prstGeom>
          <a:ln w="6350" cap="flat" cmpd="sng" algn="ctr">
            <a:solidFill>
              <a:schemeClr val="tx1"/>
            </a:solidFill>
            <a:prstDash val="solid"/>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462" name="Straight Connector 461">
            <a:extLst>
              <a:ext uri="{FF2B5EF4-FFF2-40B4-BE49-F238E27FC236}">
                <a16:creationId xmlns:a16="http://schemas.microsoft.com/office/drawing/2014/main" id="{37657BA2-B82F-6848-C5BB-D707C494C731}"/>
              </a:ext>
            </a:extLst>
          </p:cNvPr>
          <p:cNvCxnSpPr/>
          <p:nvPr>
            <p:custDataLst>
              <p:tags r:id="rId8"/>
            </p:custDataLst>
          </p:nvPr>
        </p:nvCxnSpPr>
        <p:spPr bwMode="auto">
          <a:xfrm flipH="1">
            <a:off x="10629900" y="4999038"/>
            <a:ext cx="31750" cy="0"/>
          </a:xfrm>
          <a:prstGeom prst="line">
            <a:avLst/>
          </a:prstGeom>
          <a:ln w="6350" cap="flat" cmpd="sng" algn="ctr">
            <a:solidFill>
              <a:schemeClr val="tx1"/>
            </a:solidFill>
            <a:prstDash val="solid"/>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sp>
        <p:nvSpPr>
          <p:cNvPr id="46" name="Rectangle 45">
            <a:extLst>
              <a:ext uri="{FF2B5EF4-FFF2-40B4-BE49-F238E27FC236}">
                <a16:creationId xmlns:a16="http://schemas.microsoft.com/office/drawing/2014/main" id="{A5B809F2-A2B6-4760-BF48-7372447C5DF7}"/>
              </a:ext>
            </a:extLst>
          </p:cNvPr>
          <p:cNvSpPr/>
          <p:nvPr>
            <p:custDataLst>
              <p:tags r:id="rId9"/>
            </p:custDataLst>
          </p:nvPr>
        </p:nvSpPr>
        <p:spPr bwMode="auto">
          <a:xfrm>
            <a:off x="2097088" y="5151438"/>
            <a:ext cx="152400" cy="231775"/>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8079EA45-8F6C-4547-8213-C7245C5180A2}" type="datetime'''''''I''t''''''a''''''''''''''''''''l''''''''y'''''''''''''">
              <a:rPr lang="en-GB" altLang="en-US" sz="1000" smtClean="0">
                <a:solidFill>
                  <a:schemeClr val="tx1"/>
                </a:solidFill>
                <a:effectLst/>
              </a:rPr>
              <a:pPr algn="r">
                <a:spcBef>
                  <a:spcPct val="0"/>
                </a:spcBef>
                <a:spcAft>
                  <a:spcPct val="0"/>
                </a:spcAft>
              </a:pPr>
              <a:t>Italy</a:t>
            </a:fld>
            <a:endParaRPr lang="en-GB" sz="1000">
              <a:solidFill>
                <a:schemeClr val="tx1"/>
              </a:solidFill>
              <a:sym typeface="+mn-lt"/>
            </a:endParaRPr>
          </a:p>
        </p:txBody>
      </p:sp>
      <p:sp>
        <p:nvSpPr>
          <p:cNvPr id="12" name="Rectangle 11">
            <a:extLst>
              <a:ext uri="{FF2B5EF4-FFF2-40B4-BE49-F238E27FC236}">
                <a16:creationId xmlns:a16="http://schemas.microsoft.com/office/drawing/2014/main" id="{7789E0B4-71F4-4F54-BACE-05DC5A1683AF}"/>
              </a:ext>
            </a:extLst>
          </p:cNvPr>
          <p:cNvSpPr/>
          <p:nvPr>
            <p:custDataLst>
              <p:tags r:id="rId10"/>
            </p:custDataLst>
          </p:nvPr>
        </p:nvSpPr>
        <p:spPr bwMode="auto">
          <a:xfrm>
            <a:off x="2352675" y="5151438"/>
            <a:ext cx="152400" cy="393700"/>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45A2F929-985F-46FE-BA3F-5A76F3CA99D6}" type="datetime'F''''''r''''a''''''n''''''''''''''''''c''''''e'">
              <a:rPr lang="en-GB" altLang="en-US" sz="1000" smtClean="0">
                <a:solidFill>
                  <a:schemeClr val="tx1"/>
                </a:solidFill>
                <a:effectLst/>
              </a:rPr>
              <a:pPr algn="r">
                <a:spcBef>
                  <a:spcPct val="0"/>
                </a:spcBef>
                <a:spcAft>
                  <a:spcPct val="0"/>
                </a:spcAft>
              </a:pPr>
              <a:t>France</a:t>
            </a:fld>
            <a:endParaRPr lang="en-GB" sz="1000">
              <a:solidFill>
                <a:schemeClr val="tx1"/>
              </a:solidFill>
              <a:sym typeface="+mn-lt"/>
            </a:endParaRPr>
          </a:p>
        </p:txBody>
      </p:sp>
      <p:sp>
        <p:nvSpPr>
          <p:cNvPr id="29" name="Rectangle 28">
            <a:extLst>
              <a:ext uri="{FF2B5EF4-FFF2-40B4-BE49-F238E27FC236}">
                <a16:creationId xmlns:a16="http://schemas.microsoft.com/office/drawing/2014/main" id="{83626944-1A93-40D8-AB55-1A32CDC9C170}"/>
              </a:ext>
            </a:extLst>
          </p:cNvPr>
          <p:cNvSpPr/>
          <p:nvPr>
            <p:custDataLst>
              <p:tags r:id="rId11"/>
            </p:custDataLst>
          </p:nvPr>
        </p:nvSpPr>
        <p:spPr bwMode="auto">
          <a:xfrm>
            <a:off x="2606675" y="5151438"/>
            <a:ext cx="152400" cy="393700"/>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B6C9EFFE-8BDF-4DDB-84EA-FC0FE0F1243C}" type="datetime'''''''''''''''A''''''''''u''''s''''''''''''''''''t''''''r''ia'">
              <a:rPr lang="en-GB" altLang="en-US" sz="1000" smtClean="0">
                <a:solidFill>
                  <a:schemeClr val="tx1"/>
                </a:solidFill>
              </a:rPr>
              <a:pPr algn="r">
                <a:spcBef>
                  <a:spcPct val="0"/>
                </a:spcBef>
                <a:spcAft>
                  <a:spcPct val="0"/>
                </a:spcAft>
              </a:pPr>
              <a:t>Austria</a:t>
            </a:fld>
            <a:endParaRPr lang="en-GB" sz="1000">
              <a:solidFill>
                <a:schemeClr val="tx1"/>
              </a:solidFill>
              <a:sym typeface="+mn-lt"/>
            </a:endParaRPr>
          </a:p>
        </p:txBody>
      </p:sp>
      <p:sp>
        <p:nvSpPr>
          <p:cNvPr id="98" name="Rectangle 97">
            <a:extLst>
              <a:ext uri="{FF2B5EF4-FFF2-40B4-BE49-F238E27FC236}">
                <a16:creationId xmlns:a16="http://schemas.microsoft.com/office/drawing/2014/main" id="{4A68AB16-BBBB-4EB7-8B2B-675C6CE0D816}"/>
              </a:ext>
            </a:extLst>
          </p:cNvPr>
          <p:cNvSpPr/>
          <p:nvPr>
            <p:custDataLst>
              <p:tags r:id="rId12"/>
            </p:custDataLst>
          </p:nvPr>
        </p:nvSpPr>
        <p:spPr bwMode="auto">
          <a:xfrm>
            <a:off x="2860675" y="5151437"/>
            <a:ext cx="152400" cy="420688"/>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505A7B65-9192-41FE-97AC-4844017BC5AF}" type="datetime'''''''''''''*''''''''*S''''''''p''a''i''''''''''n'''">
              <a:rPr lang="en-GB" altLang="en-US" sz="1000" smtClean="0">
                <a:solidFill>
                  <a:schemeClr val="tx1"/>
                </a:solidFill>
                <a:effectLst/>
              </a:rPr>
              <a:pPr algn="r">
                <a:spcBef>
                  <a:spcPct val="0"/>
                </a:spcBef>
                <a:spcAft>
                  <a:spcPct val="0"/>
                </a:spcAft>
              </a:pPr>
              <a:t>**Spain</a:t>
            </a:fld>
            <a:endParaRPr lang="en-GB" sz="1000">
              <a:solidFill>
                <a:schemeClr val="tx1"/>
              </a:solidFill>
              <a:sym typeface="+mn-lt"/>
            </a:endParaRPr>
          </a:p>
        </p:txBody>
      </p:sp>
      <p:sp>
        <p:nvSpPr>
          <p:cNvPr id="38" name="Rectangle 37">
            <a:extLst>
              <a:ext uri="{FF2B5EF4-FFF2-40B4-BE49-F238E27FC236}">
                <a16:creationId xmlns:a16="http://schemas.microsoft.com/office/drawing/2014/main" id="{A6629545-C066-4A46-8B80-3B3161E9DCAD}"/>
              </a:ext>
            </a:extLst>
          </p:cNvPr>
          <p:cNvSpPr/>
          <p:nvPr>
            <p:custDataLst>
              <p:tags r:id="rId13"/>
            </p:custDataLst>
          </p:nvPr>
        </p:nvSpPr>
        <p:spPr bwMode="auto">
          <a:xfrm>
            <a:off x="3116263" y="5151438"/>
            <a:ext cx="152400" cy="463550"/>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FA235995-C4B5-418C-AE80-B377CB4A629B}" type="datetime'B''u''''l''''''''''''''''g''''''''''''''''a''r''ia'''">
              <a:rPr lang="en-GB" altLang="en-US" sz="1000" smtClean="0">
                <a:solidFill>
                  <a:schemeClr val="tx1"/>
                </a:solidFill>
                <a:effectLst/>
              </a:rPr>
              <a:pPr algn="r">
                <a:spcBef>
                  <a:spcPct val="0"/>
                </a:spcBef>
                <a:spcAft>
                  <a:spcPct val="0"/>
                </a:spcAft>
              </a:pPr>
              <a:t>Bulgaria</a:t>
            </a:fld>
            <a:endParaRPr lang="en-GB" sz="1000">
              <a:solidFill>
                <a:schemeClr val="tx1"/>
              </a:solidFill>
              <a:sym typeface="+mn-lt"/>
            </a:endParaRPr>
          </a:p>
        </p:txBody>
      </p:sp>
      <p:sp>
        <p:nvSpPr>
          <p:cNvPr id="47" name="Rectangle 46">
            <a:extLst>
              <a:ext uri="{FF2B5EF4-FFF2-40B4-BE49-F238E27FC236}">
                <a16:creationId xmlns:a16="http://schemas.microsoft.com/office/drawing/2014/main" id="{1DB48354-C325-4C0B-8AA3-3F5D18738361}"/>
              </a:ext>
            </a:extLst>
          </p:cNvPr>
          <p:cNvSpPr/>
          <p:nvPr>
            <p:custDataLst>
              <p:tags r:id="rId14"/>
            </p:custDataLst>
          </p:nvPr>
        </p:nvSpPr>
        <p:spPr bwMode="auto">
          <a:xfrm>
            <a:off x="3370263" y="5151438"/>
            <a:ext cx="152400" cy="469900"/>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A339E9B5-CF46-442B-A250-6EEFD537C145}" type="datetime'Po''''''''''''r''''''''''''t''''ug''a''''''''''''''''''l'''">
              <a:rPr lang="en-GB" altLang="en-US" sz="1000" smtClean="0">
                <a:solidFill>
                  <a:schemeClr val="tx1"/>
                </a:solidFill>
                <a:effectLst/>
              </a:rPr>
              <a:pPr algn="r">
                <a:spcBef>
                  <a:spcPct val="0"/>
                </a:spcBef>
                <a:spcAft>
                  <a:spcPct val="0"/>
                </a:spcAft>
              </a:pPr>
              <a:t>Portugal</a:t>
            </a:fld>
            <a:endParaRPr lang="en-GB" sz="1000">
              <a:solidFill>
                <a:schemeClr val="tx1"/>
              </a:solidFill>
              <a:sym typeface="+mn-lt"/>
            </a:endParaRPr>
          </a:p>
        </p:txBody>
      </p:sp>
      <p:sp>
        <p:nvSpPr>
          <p:cNvPr id="41" name="Rectangle 40">
            <a:extLst>
              <a:ext uri="{FF2B5EF4-FFF2-40B4-BE49-F238E27FC236}">
                <a16:creationId xmlns:a16="http://schemas.microsoft.com/office/drawing/2014/main" id="{A9F0210A-7EB7-4AAE-8338-B73A8B28B8F9}"/>
              </a:ext>
            </a:extLst>
          </p:cNvPr>
          <p:cNvSpPr/>
          <p:nvPr>
            <p:custDataLst>
              <p:tags r:id="rId15"/>
            </p:custDataLst>
          </p:nvPr>
        </p:nvSpPr>
        <p:spPr bwMode="auto">
          <a:xfrm>
            <a:off x="3625850" y="5151437"/>
            <a:ext cx="152400" cy="681038"/>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9E71DB96-77C2-4725-B2A7-A0E72F255E6E}" type="datetime'''N''et''''''he''''''''''''r''''l''''a''''''''''n''''''ds'''''">
              <a:rPr lang="en-GB" altLang="en-US" sz="1000" smtClean="0">
                <a:solidFill>
                  <a:schemeClr val="tx1"/>
                </a:solidFill>
                <a:effectLst/>
              </a:rPr>
              <a:pPr algn="r">
                <a:spcBef>
                  <a:spcPct val="0"/>
                </a:spcBef>
                <a:spcAft>
                  <a:spcPct val="0"/>
                </a:spcAft>
              </a:pPr>
              <a:t>Netherlands</a:t>
            </a:fld>
            <a:endParaRPr lang="en-GB" sz="1000">
              <a:solidFill>
                <a:schemeClr val="tx1"/>
              </a:solidFill>
              <a:sym typeface="+mn-lt"/>
            </a:endParaRPr>
          </a:p>
        </p:txBody>
      </p:sp>
      <p:sp>
        <p:nvSpPr>
          <p:cNvPr id="25" name="Rectangle 24">
            <a:extLst>
              <a:ext uri="{FF2B5EF4-FFF2-40B4-BE49-F238E27FC236}">
                <a16:creationId xmlns:a16="http://schemas.microsoft.com/office/drawing/2014/main" id="{7A72EF5E-2558-46EA-9A6F-68EAF7B0D9EF}"/>
              </a:ext>
            </a:extLst>
          </p:cNvPr>
          <p:cNvSpPr/>
          <p:nvPr>
            <p:custDataLst>
              <p:tags r:id="rId16"/>
            </p:custDataLst>
          </p:nvPr>
        </p:nvSpPr>
        <p:spPr bwMode="auto">
          <a:xfrm>
            <a:off x="3879850" y="5151438"/>
            <a:ext cx="152400" cy="484188"/>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93C43121-9C1F-4F8F-AE69-06CCE761E5AD}" type="datetime'''''''''''''S''l''''''''o''v''''en''''''''''ia'''">
              <a:rPr lang="en-GB" altLang="en-US" sz="1000" smtClean="0">
                <a:solidFill>
                  <a:schemeClr val="tx1"/>
                </a:solidFill>
                <a:effectLst/>
              </a:rPr>
              <a:pPr algn="r">
                <a:spcBef>
                  <a:spcPct val="0"/>
                </a:spcBef>
                <a:spcAft>
                  <a:spcPct val="0"/>
                </a:spcAft>
              </a:pPr>
              <a:t>Slovenia</a:t>
            </a:fld>
            <a:endParaRPr lang="en-GB" sz="1000">
              <a:solidFill>
                <a:schemeClr val="tx1"/>
              </a:solidFill>
              <a:sym typeface="+mn-lt"/>
            </a:endParaRPr>
          </a:p>
        </p:txBody>
      </p:sp>
      <p:sp>
        <p:nvSpPr>
          <p:cNvPr id="40" name="Rectangle 39">
            <a:extLst>
              <a:ext uri="{FF2B5EF4-FFF2-40B4-BE49-F238E27FC236}">
                <a16:creationId xmlns:a16="http://schemas.microsoft.com/office/drawing/2014/main" id="{F379F54B-6ED3-4450-8DB7-DAE1D2C352C2}"/>
              </a:ext>
            </a:extLst>
          </p:cNvPr>
          <p:cNvSpPr/>
          <p:nvPr>
            <p:custDataLst>
              <p:tags r:id="rId17"/>
            </p:custDataLst>
          </p:nvPr>
        </p:nvSpPr>
        <p:spPr bwMode="auto">
          <a:xfrm>
            <a:off x="4133850" y="5151438"/>
            <a:ext cx="152400" cy="46196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AF7C68C9-60F2-4153-A2B7-285BDD02F341}" type="datetime'''E''''n''''''''g''la''''n''''''''''''''''''''''d'''''''">
              <a:rPr lang="en-GB" altLang="en-US" sz="1000" smtClean="0">
                <a:solidFill>
                  <a:schemeClr val="tx1"/>
                </a:solidFill>
                <a:effectLst/>
              </a:rPr>
              <a:pPr algn="r">
                <a:spcBef>
                  <a:spcPct val="0"/>
                </a:spcBef>
                <a:spcAft>
                  <a:spcPct val="0"/>
                </a:spcAft>
              </a:pPr>
              <a:t>England</a:t>
            </a:fld>
            <a:endParaRPr lang="en-GB" sz="1000">
              <a:solidFill>
                <a:schemeClr val="tx1"/>
              </a:solidFill>
              <a:sym typeface="+mn-lt"/>
            </a:endParaRPr>
          </a:p>
        </p:txBody>
      </p:sp>
      <p:sp>
        <p:nvSpPr>
          <p:cNvPr id="449" name="Rectangle 448">
            <a:extLst>
              <a:ext uri="{FF2B5EF4-FFF2-40B4-BE49-F238E27FC236}">
                <a16:creationId xmlns:a16="http://schemas.microsoft.com/office/drawing/2014/main" id="{02356C8A-BCDA-EA50-5AC3-34EF840D5EE5}"/>
              </a:ext>
            </a:extLst>
          </p:cNvPr>
          <p:cNvSpPr/>
          <p:nvPr>
            <p:custDataLst>
              <p:tags r:id="rId18"/>
            </p:custDataLst>
          </p:nvPr>
        </p:nvSpPr>
        <p:spPr bwMode="gray">
          <a:xfrm>
            <a:off x="4422775" y="3879850"/>
            <a:ext cx="85725" cy="109538"/>
          </a:xfrm>
          <a:prstGeom prst="rect">
            <a:avLst/>
          </a:prstGeom>
          <a:solidFill>
            <a:schemeClr val="accent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ctr" anchorCtr="0"/>
          <a:lstStyle/>
          <a:p>
            <a:pPr algn="ctr">
              <a:lnSpc>
                <a:spcPct val="90000"/>
              </a:lnSpc>
              <a:spcBef>
                <a:spcPct val="0"/>
              </a:spcBef>
              <a:spcAft>
                <a:spcPct val="0"/>
              </a:spcAft>
            </a:pPr>
            <a:fld id="{33AD3FE8-C542-42C9-8F53-E3D100FE4746}" type="datetime'''''''''''''''''''''''''''''''''''1'''''">
              <a:rPr lang="en-GB" altLang="en-US" sz="800" smtClean="0">
                <a:solidFill>
                  <a:schemeClr val="bg1"/>
                </a:solidFill>
                <a:effectLst/>
                <a:sym typeface="+mn-lt"/>
              </a:rPr>
              <a:pPr algn="ctr">
                <a:lnSpc>
                  <a:spcPct val="90000"/>
                </a:lnSpc>
                <a:spcBef>
                  <a:spcPct val="0"/>
                </a:spcBef>
                <a:spcAft>
                  <a:spcPct val="0"/>
                </a:spcAft>
              </a:pPr>
              <a:t>1</a:t>
            </a:fld>
            <a:endParaRPr lang="en-GB" sz="800" err="1">
              <a:solidFill>
                <a:schemeClr val="bg1"/>
              </a:solidFill>
              <a:sym typeface="+mn-lt"/>
            </a:endParaRPr>
          </a:p>
        </p:txBody>
      </p:sp>
      <p:sp>
        <p:nvSpPr>
          <p:cNvPr id="15" name="Rectangle 14">
            <a:extLst>
              <a:ext uri="{FF2B5EF4-FFF2-40B4-BE49-F238E27FC236}">
                <a16:creationId xmlns:a16="http://schemas.microsoft.com/office/drawing/2014/main" id="{D8FC7A66-5EE6-44A1-84A9-17DE960ACFD1}"/>
              </a:ext>
            </a:extLst>
          </p:cNvPr>
          <p:cNvSpPr/>
          <p:nvPr>
            <p:custDataLst>
              <p:tags r:id="rId19"/>
            </p:custDataLst>
          </p:nvPr>
        </p:nvSpPr>
        <p:spPr bwMode="auto">
          <a:xfrm>
            <a:off x="4389438" y="5151438"/>
            <a:ext cx="152400" cy="514350"/>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7BED1BD2-A7E1-43CB-B659-B8A91EBE5510}" type="datetime'D''''''''e''''''nm''''''''a''''r''k'''''''''''''''''''''''">
              <a:rPr lang="en-GB" altLang="en-US" sz="1000" smtClean="0">
                <a:solidFill>
                  <a:schemeClr val="tx1"/>
                </a:solidFill>
                <a:effectLst/>
              </a:rPr>
              <a:pPr algn="r">
                <a:spcBef>
                  <a:spcPct val="0"/>
                </a:spcBef>
                <a:spcAft>
                  <a:spcPct val="0"/>
                </a:spcAft>
              </a:pPr>
              <a:t>Denmark</a:t>
            </a:fld>
            <a:endParaRPr lang="en-GB" sz="1000">
              <a:solidFill>
                <a:schemeClr val="tx1"/>
              </a:solidFill>
              <a:sym typeface="+mn-lt"/>
            </a:endParaRPr>
          </a:p>
        </p:txBody>
      </p:sp>
      <p:sp>
        <p:nvSpPr>
          <p:cNvPr id="448" name="Rectangle 447">
            <a:extLst>
              <a:ext uri="{FF2B5EF4-FFF2-40B4-BE49-F238E27FC236}">
                <a16:creationId xmlns:a16="http://schemas.microsoft.com/office/drawing/2014/main" id="{38365C61-B324-1EF4-7B5B-7A49CB1ACECD}"/>
              </a:ext>
            </a:extLst>
          </p:cNvPr>
          <p:cNvSpPr/>
          <p:nvPr>
            <p:custDataLst>
              <p:tags r:id="rId20"/>
            </p:custDataLst>
          </p:nvPr>
        </p:nvSpPr>
        <p:spPr bwMode="gray">
          <a:xfrm>
            <a:off x="4676775" y="3933825"/>
            <a:ext cx="85725" cy="109538"/>
          </a:xfrm>
          <a:prstGeom prst="rect">
            <a:avLst/>
          </a:prstGeom>
          <a:solidFill>
            <a:schemeClr val="accent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ctr" anchorCtr="0"/>
          <a:lstStyle/>
          <a:p>
            <a:pPr algn="ctr">
              <a:lnSpc>
                <a:spcPct val="90000"/>
              </a:lnSpc>
              <a:spcBef>
                <a:spcPct val="0"/>
              </a:spcBef>
              <a:spcAft>
                <a:spcPct val="0"/>
              </a:spcAft>
            </a:pPr>
            <a:fld id="{F80BCC70-9F9A-4E31-8321-61EAAC5BD564}" type="datetime'''1'''''''''''''''''">
              <a:rPr lang="en-GB" altLang="en-US" sz="800" smtClean="0">
                <a:solidFill>
                  <a:schemeClr val="bg1"/>
                </a:solidFill>
                <a:effectLst/>
                <a:sym typeface="+mn-lt"/>
              </a:rPr>
              <a:pPr algn="ctr">
                <a:lnSpc>
                  <a:spcPct val="90000"/>
                </a:lnSpc>
                <a:spcBef>
                  <a:spcPct val="0"/>
                </a:spcBef>
                <a:spcAft>
                  <a:spcPct val="0"/>
                </a:spcAft>
              </a:pPr>
              <a:t>1</a:t>
            </a:fld>
            <a:endParaRPr lang="en-GB" sz="800" err="1">
              <a:solidFill>
                <a:schemeClr val="bg1"/>
              </a:solidFill>
              <a:sym typeface="+mn-lt"/>
            </a:endParaRPr>
          </a:p>
        </p:txBody>
      </p:sp>
      <p:sp>
        <p:nvSpPr>
          <p:cNvPr id="106" name="Rectangle 105">
            <a:extLst>
              <a:ext uri="{FF2B5EF4-FFF2-40B4-BE49-F238E27FC236}">
                <a16:creationId xmlns:a16="http://schemas.microsoft.com/office/drawing/2014/main" id="{E390C33D-0CBD-4806-AD1A-3D687ADE4D93}"/>
              </a:ext>
            </a:extLst>
          </p:cNvPr>
          <p:cNvSpPr/>
          <p:nvPr>
            <p:custDataLst>
              <p:tags r:id="rId21"/>
            </p:custDataLst>
          </p:nvPr>
        </p:nvSpPr>
        <p:spPr bwMode="auto">
          <a:xfrm>
            <a:off x="4643438" y="5151438"/>
            <a:ext cx="152400" cy="654050"/>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C6914C50-FCBA-4DCB-BE8F-5206A9073575}" type="datetime'S''w''''''''''''''''i''''''t''z''''e''rl''''an''''d'''">
              <a:rPr lang="en-GB" altLang="en-US" sz="1000" smtClean="0">
                <a:solidFill>
                  <a:schemeClr val="tx1"/>
                </a:solidFill>
                <a:effectLst/>
              </a:rPr>
              <a:pPr algn="r">
                <a:spcBef>
                  <a:spcPct val="0"/>
                </a:spcBef>
                <a:spcAft>
                  <a:spcPct val="0"/>
                </a:spcAft>
              </a:pPr>
              <a:t>Switzerland</a:t>
            </a:fld>
            <a:endParaRPr lang="en-GB" sz="1000">
              <a:solidFill>
                <a:schemeClr val="tx1"/>
              </a:solidFill>
              <a:sym typeface="+mn-lt"/>
            </a:endParaRPr>
          </a:p>
        </p:txBody>
      </p:sp>
      <p:sp>
        <p:nvSpPr>
          <p:cNvPr id="34" name="Rectangle 33">
            <a:extLst>
              <a:ext uri="{FF2B5EF4-FFF2-40B4-BE49-F238E27FC236}">
                <a16:creationId xmlns:a16="http://schemas.microsoft.com/office/drawing/2014/main" id="{07A49752-15D6-4EF6-88E3-50231C4B5B2A}"/>
              </a:ext>
            </a:extLst>
          </p:cNvPr>
          <p:cNvSpPr/>
          <p:nvPr>
            <p:custDataLst>
              <p:tags r:id="rId22"/>
            </p:custDataLst>
          </p:nvPr>
        </p:nvSpPr>
        <p:spPr bwMode="auto">
          <a:xfrm>
            <a:off x="4899025" y="5151438"/>
            <a:ext cx="152400" cy="490538"/>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FC1DA36B-4B31-496B-B3EB-0C5929375B17}" type="datetime'''''S''''''co''t''''''''''l''''''a''''''''n''''''''d'">
              <a:rPr lang="en-GB" altLang="en-US" sz="1000" smtClean="0">
                <a:solidFill>
                  <a:schemeClr val="tx1"/>
                </a:solidFill>
                <a:effectLst/>
              </a:rPr>
              <a:pPr algn="r">
                <a:spcBef>
                  <a:spcPct val="0"/>
                </a:spcBef>
                <a:spcAft>
                  <a:spcPct val="0"/>
                </a:spcAft>
              </a:pPr>
              <a:t>Scotland</a:t>
            </a:fld>
            <a:endParaRPr lang="en-GB" sz="1000">
              <a:solidFill>
                <a:schemeClr val="tx1"/>
              </a:solidFill>
              <a:sym typeface="+mn-lt"/>
            </a:endParaRPr>
          </a:p>
        </p:txBody>
      </p:sp>
      <p:sp>
        <p:nvSpPr>
          <p:cNvPr id="13" name="Rectangle 12">
            <a:extLst>
              <a:ext uri="{FF2B5EF4-FFF2-40B4-BE49-F238E27FC236}">
                <a16:creationId xmlns:a16="http://schemas.microsoft.com/office/drawing/2014/main" id="{0F33AFEA-1015-4B41-BEB2-52F1CD874F00}"/>
              </a:ext>
            </a:extLst>
          </p:cNvPr>
          <p:cNvSpPr/>
          <p:nvPr>
            <p:custDataLst>
              <p:tags r:id="rId23"/>
            </p:custDataLst>
          </p:nvPr>
        </p:nvSpPr>
        <p:spPr bwMode="auto">
          <a:xfrm>
            <a:off x="5153025" y="5151437"/>
            <a:ext cx="152400" cy="457200"/>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354D9B1F-C84D-4E36-8D90-39CE4BEC136E}" type="datetime'Cz''''''''''''''''e''''''c''''''''h''i''''''''a'''''">
              <a:rPr lang="en-GB" altLang="en-US" sz="1000" smtClean="0">
                <a:solidFill>
                  <a:schemeClr val="tx1"/>
                </a:solidFill>
                <a:effectLst/>
              </a:rPr>
              <a:pPr algn="r">
                <a:spcBef>
                  <a:spcPct val="0"/>
                </a:spcBef>
                <a:spcAft>
                  <a:spcPct val="0"/>
                </a:spcAft>
              </a:pPr>
              <a:t>Czechia</a:t>
            </a:fld>
            <a:endParaRPr lang="en-GB" sz="1000">
              <a:solidFill>
                <a:schemeClr val="tx1"/>
              </a:solidFill>
              <a:sym typeface="+mn-lt"/>
            </a:endParaRPr>
          </a:p>
        </p:txBody>
      </p:sp>
      <p:sp>
        <p:nvSpPr>
          <p:cNvPr id="35" name="Rectangle 34">
            <a:extLst>
              <a:ext uri="{FF2B5EF4-FFF2-40B4-BE49-F238E27FC236}">
                <a16:creationId xmlns:a16="http://schemas.microsoft.com/office/drawing/2014/main" id="{35F55309-A895-4677-9DFF-A2D54F44D495}"/>
              </a:ext>
            </a:extLst>
          </p:cNvPr>
          <p:cNvSpPr/>
          <p:nvPr>
            <p:custDataLst>
              <p:tags r:id="rId24"/>
            </p:custDataLst>
          </p:nvPr>
        </p:nvSpPr>
        <p:spPr bwMode="auto">
          <a:xfrm>
            <a:off x="5407025" y="5151438"/>
            <a:ext cx="152400" cy="457200"/>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1E76BF59-8951-40AF-93D5-7422092DD2F1}" type="datetime'''''''''''B''''''''''''''''''''''e''''''l''''g''''''i''u''m'''">
              <a:rPr lang="en-GB" altLang="en-US" sz="1000" smtClean="0">
                <a:solidFill>
                  <a:schemeClr val="tx1"/>
                </a:solidFill>
              </a:rPr>
              <a:pPr algn="r">
                <a:spcBef>
                  <a:spcPct val="0"/>
                </a:spcBef>
                <a:spcAft>
                  <a:spcPct val="0"/>
                </a:spcAft>
              </a:pPr>
              <a:t>Belgium</a:t>
            </a:fld>
            <a:endParaRPr lang="en-GB" sz="1000">
              <a:solidFill>
                <a:schemeClr val="tx1"/>
              </a:solidFill>
              <a:sym typeface="+mn-lt"/>
            </a:endParaRPr>
          </a:p>
        </p:txBody>
      </p:sp>
      <p:sp>
        <p:nvSpPr>
          <p:cNvPr id="20" name="Rectangle 19">
            <a:extLst>
              <a:ext uri="{FF2B5EF4-FFF2-40B4-BE49-F238E27FC236}">
                <a16:creationId xmlns:a16="http://schemas.microsoft.com/office/drawing/2014/main" id="{0839EB2D-9149-43E5-9AE9-8F656DE9C521}"/>
              </a:ext>
            </a:extLst>
          </p:cNvPr>
          <p:cNvSpPr/>
          <p:nvPr>
            <p:custDataLst>
              <p:tags r:id="rId25"/>
            </p:custDataLst>
          </p:nvPr>
        </p:nvSpPr>
        <p:spPr bwMode="auto">
          <a:xfrm>
            <a:off x="5662613" y="5151438"/>
            <a:ext cx="152400" cy="631825"/>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7F03175A-BEB2-45D3-910F-3250851C67BA}" type="datetime'''L''''''''u''''''x''''''''e''m''b''u''''''''''r''g'">
              <a:rPr lang="en-GB" altLang="en-US" sz="1000" smtClean="0">
                <a:solidFill>
                  <a:schemeClr val="tx1"/>
                </a:solidFill>
                <a:effectLst/>
              </a:rPr>
              <a:pPr algn="r">
                <a:spcBef>
                  <a:spcPct val="0"/>
                </a:spcBef>
                <a:spcAft>
                  <a:spcPct val="0"/>
                </a:spcAft>
              </a:pPr>
              <a:t>Luxemburg</a:t>
            </a:fld>
            <a:endParaRPr lang="en-GB" sz="1000">
              <a:solidFill>
                <a:schemeClr val="tx1"/>
              </a:solidFill>
              <a:sym typeface="+mn-lt"/>
            </a:endParaRPr>
          </a:p>
        </p:txBody>
      </p:sp>
      <p:sp>
        <p:nvSpPr>
          <p:cNvPr id="24" name="Rectangle 23">
            <a:extLst>
              <a:ext uri="{FF2B5EF4-FFF2-40B4-BE49-F238E27FC236}">
                <a16:creationId xmlns:a16="http://schemas.microsoft.com/office/drawing/2014/main" id="{39B86774-E2E8-4A0F-9C4F-F56DA2B372ED}"/>
              </a:ext>
            </a:extLst>
          </p:cNvPr>
          <p:cNvSpPr/>
          <p:nvPr>
            <p:custDataLst>
              <p:tags r:id="rId26"/>
            </p:custDataLst>
          </p:nvPr>
        </p:nvSpPr>
        <p:spPr bwMode="auto">
          <a:xfrm>
            <a:off x="5916613" y="5151438"/>
            <a:ext cx="152400" cy="39211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F8D22EB7-616E-4B24-9E8C-A41D50E1A558}" type="datetime'''P''''''''''''''''''o''''''''''''la''''''''''n''''''''''d'''">
              <a:rPr lang="en-GB" altLang="en-US" sz="1000" smtClean="0">
                <a:solidFill>
                  <a:schemeClr val="tx1"/>
                </a:solidFill>
                <a:effectLst/>
              </a:rPr>
              <a:pPr algn="r">
                <a:spcBef>
                  <a:spcPct val="0"/>
                </a:spcBef>
                <a:spcAft>
                  <a:spcPct val="0"/>
                </a:spcAft>
              </a:pPr>
              <a:t>Poland</a:t>
            </a:fld>
            <a:endParaRPr lang="en-GB" sz="1000">
              <a:solidFill>
                <a:schemeClr val="tx1"/>
              </a:solidFill>
              <a:sym typeface="+mn-lt"/>
            </a:endParaRPr>
          </a:p>
        </p:txBody>
      </p:sp>
      <p:sp>
        <p:nvSpPr>
          <p:cNvPr id="19" name="Rectangle 18">
            <a:extLst>
              <a:ext uri="{FF2B5EF4-FFF2-40B4-BE49-F238E27FC236}">
                <a16:creationId xmlns:a16="http://schemas.microsoft.com/office/drawing/2014/main" id="{4FFDE1C0-93A4-4A4D-8710-6294FA1DCD4B}"/>
              </a:ext>
            </a:extLst>
          </p:cNvPr>
          <p:cNvSpPr/>
          <p:nvPr>
            <p:custDataLst>
              <p:tags r:id="rId27"/>
            </p:custDataLst>
          </p:nvPr>
        </p:nvSpPr>
        <p:spPr bwMode="auto">
          <a:xfrm>
            <a:off x="6172200" y="5151438"/>
            <a:ext cx="152400" cy="414338"/>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F9FCEE30-BD06-4C11-B449-1A6EEC957FD7}" type="datetime'''''''''''''F''''''''''''''''''''''''i''nl''''an''''''''d'''">
              <a:rPr lang="en-GB" altLang="en-US" sz="1000" smtClean="0">
                <a:solidFill>
                  <a:schemeClr val="tx1"/>
                </a:solidFill>
                <a:effectLst/>
              </a:rPr>
              <a:pPr algn="r">
                <a:spcBef>
                  <a:spcPct val="0"/>
                </a:spcBef>
                <a:spcAft>
                  <a:spcPct val="0"/>
                </a:spcAft>
              </a:pPr>
              <a:t>Finland</a:t>
            </a:fld>
            <a:endParaRPr lang="en-GB" sz="1000">
              <a:solidFill>
                <a:schemeClr val="tx1"/>
              </a:solidFill>
              <a:sym typeface="+mn-lt"/>
            </a:endParaRPr>
          </a:p>
        </p:txBody>
      </p:sp>
      <p:sp>
        <p:nvSpPr>
          <p:cNvPr id="36" name="Rectangle 35">
            <a:extLst>
              <a:ext uri="{FF2B5EF4-FFF2-40B4-BE49-F238E27FC236}">
                <a16:creationId xmlns:a16="http://schemas.microsoft.com/office/drawing/2014/main" id="{E7E67834-BF36-48CB-A324-4BF263D2F132}"/>
              </a:ext>
            </a:extLst>
          </p:cNvPr>
          <p:cNvSpPr/>
          <p:nvPr>
            <p:custDataLst>
              <p:tags r:id="rId28"/>
            </p:custDataLst>
          </p:nvPr>
        </p:nvSpPr>
        <p:spPr bwMode="auto">
          <a:xfrm>
            <a:off x="6426200" y="5151438"/>
            <a:ext cx="152400" cy="414338"/>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58F80CF0-E8C1-4EB8-8EA1-E31ED93AA4A3}" type="datetime'''''''''G''re''''''e''''''''c''e'''''''''''''">
              <a:rPr lang="en-GB" altLang="en-US" sz="1000" smtClean="0">
                <a:solidFill>
                  <a:schemeClr val="tx1"/>
                </a:solidFill>
                <a:effectLst/>
              </a:rPr>
              <a:pPr algn="r">
                <a:spcBef>
                  <a:spcPct val="0"/>
                </a:spcBef>
                <a:spcAft>
                  <a:spcPct val="0"/>
                </a:spcAft>
              </a:pPr>
              <a:t>Greece</a:t>
            </a:fld>
            <a:endParaRPr lang="en-GB" sz="1000">
              <a:solidFill>
                <a:schemeClr val="tx1"/>
              </a:solidFill>
              <a:sym typeface="+mn-lt"/>
            </a:endParaRPr>
          </a:p>
        </p:txBody>
      </p:sp>
      <p:sp>
        <p:nvSpPr>
          <p:cNvPr id="30" name="Rectangle 29">
            <a:extLst>
              <a:ext uri="{FF2B5EF4-FFF2-40B4-BE49-F238E27FC236}">
                <a16:creationId xmlns:a16="http://schemas.microsoft.com/office/drawing/2014/main" id="{348476A0-1BFC-4F22-A200-9D38096E6FF1}"/>
              </a:ext>
            </a:extLst>
          </p:cNvPr>
          <p:cNvSpPr/>
          <p:nvPr>
            <p:custDataLst>
              <p:tags r:id="rId29"/>
            </p:custDataLst>
          </p:nvPr>
        </p:nvSpPr>
        <p:spPr bwMode="auto">
          <a:xfrm>
            <a:off x="6681788" y="5151438"/>
            <a:ext cx="152400" cy="401638"/>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BCF71406-F128-4D89-919D-606868F47854}" type="datetime'''C''y''p''''''''''''r''''''''''''''''''''''''''''''u''s'''''">
              <a:rPr lang="en-GB" altLang="en-US" sz="1000" smtClean="0">
                <a:solidFill>
                  <a:schemeClr val="tx1"/>
                </a:solidFill>
                <a:effectLst/>
              </a:rPr>
              <a:pPr algn="r">
                <a:spcBef>
                  <a:spcPct val="0"/>
                </a:spcBef>
                <a:spcAft>
                  <a:spcPct val="0"/>
                </a:spcAft>
              </a:pPr>
              <a:t>Cyprus</a:t>
            </a:fld>
            <a:endParaRPr lang="en-GB" sz="1000">
              <a:solidFill>
                <a:schemeClr val="tx1"/>
              </a:solidFill>
              <a:sym typeface="+mn-lt"/>
            </a:endParaRPr>
          </a:p>
        </p:txBody>
      </p:sp>
      <p:sp>
        <p:nvSpPr>
          <p:cNvPr id="102" name="Rectangle 101">
            <a:extLst>
              <a:ext uri="{FF2B5EF4-FFF2-40B4-BE49-F238E27FC236}">
                <a16:creationId xmlns:a16="http://schemas.microsoft.com/office/drawing/2014/main" id="{6CA7DFDF-18E5-4442-95AF-AD820B787B2F}"/>
              </a:ext>
            </a:extLst>
          </p:cNvPr>
          <p:cNvSpPr/>
          <p:nvPr>
            <p:custDataLst>
              <p:tags r:id="rId30"/>
            </p:custDataLst>
          </p:nvPr>
        </p:nvSpPr>
        <p:spPr bwMode="auto">
          <a:xfrm>
            <a:off x="6935788" y="5151438"/>
            <a:ext cx="152400" cy="45561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1B99100A-BFC1-4A9C-87F1-2302E4512572}" type="datetime'Sw''''''''ed''''''''''e''''''''''''''''n'''''''''''''''''''">
              <a:rPr lang="en-GB" altLang="en-US" sz="1000" smtClean="0">
                <a:solidFill>
                  <a:schemeClr val="tx1"/>
                </a:solidFill>
                <a:effectLst/>
              </a:rPr>
              <a:pPr algn="r">
                <a:spcBef>
                  <a:spcPct val="0"/>
                </a:spcBef>
                <a:spcAft>
                  <a:spcPct val="0"/>
                </a:spcAft>
              </a:pPr>
              <a:t>Sweden</a:t>
            </a:fld>
            <a:endParaRPr lang="en-GB" sz="1000">
              <a:solidFill>
                <a:schemeClr val="tx1"/>
              </a:solidFill>
              <a:sym typeface="+mn-lt"/>
            </a:endParaRPr>
          </a:p>
        </p:txBody>
      </p:sp>
      <p:sp>
        <p:nvSpPr>
          <p:cNvPr id="31" name="Rectangle 30">
            <a:extLst>
              <a:ext uri="{FF2B5EF4-FFF2-40B4-BE49-F238E27FC236}">
                <a16:creationId xmlns:a16="http://schemas.microsoft.com/office/drawing/2014/main" id="{6783A7CA-F8F2-4E08-B6C5-079E48DBD655}"/>
              </a:ext>
            </a:extLst>
          </p:cNvPr>
          <p:cNvSpPr/>
          <p:nvPr>
            <p:custDataLst>
              <p:tags r:id="rId31"/>
            </p:custDataLst>
          </p:nvPr>
        </p:nvSpPr>
        <p:spPr bwMode="auto">
          <a:xfrm>
            <a:off x="7189788" y="5151438"/>
            <a:ext cx="152400" cy="50641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87BAA16F-3BF4-4B45-A4DC-5C979275B6CD}" type="datetime'''''''''R''''''''''''oman''''''''''''''i''''''''''''''a'''">
              <a:rPr lang="en-GB" altLang="en-US" sz="1000" smtClean="0">
                <a:solidFill>
                  <a:schemeClr val="tx1"/>
                </a:solidFill>
                <a:effectLst/>
              </a:rPr>
              <a:pPr algn="r">
                <a:spcBef>
                  <a:spcPct val="0"/>
                </a:spcBef>
                <a:spcAft>
                  <a:spcPct val="0"/>
                </a:spcAft>
              </a:pPr>
              <a:t>Romania</a:t>
            </a:fld>
            <a:endParaRPr lang="en-GB" sz="1000">
              <a:solidFill>
                <a:schemeClr val="tx1"/>
              </a:solidFill>
              <a:sym typeface="+mn-lt"/>
            </a:endParaRPr>
          </a:p>
        </p:txBody>
      </p:sp>
      <p:sp>
        <p:nvSpPr>
          <p:cNvPr id="552" name="Rectangle 551">
            <a:extLst>
              <a:ext uri="{FF2B5EF4-FFF2-40B4-BE49-F238E27FC236}">
                <a16:creationId xmlns:a16="http://schemas.microsoft.com/office/drawing/2014/main" id="{E859C562-DEC0-4B62-2DF8-2C171170E021}"/>
              </a:ext>
            </a:extLst>
          </p:cNvPr>
          <p:cNvSpPr/>
          <p:nvPr>
            <p:custDataLst>
              <p:tags r:id="rId32"/>
            </p:custDataLst>
          </p:nvPr>
        </p:nvSpPr>
        <p:spPr bwMode="gray">
          <a:xfrm>
            <a:off x="7478714" y="4465638"/>
            <a:ext cx="85725" cy="109538"/>
          </a:xfrm>
          <a:prstGeom prst="rect">
            <a:avLst/>
          </a:prstGeom>
          <a:solidFill>
            <a:schemeClr val="accent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ctr" anchorCtr="0"/>
          <a:lstStyle/>
          <a:p>
            <a:pPr algn="ctr">
              <a:lnSpc>
                <a:spcPct val="90000"/>
              </a:lnSpc>
              <a:spcBef>
                <a:spcPct val="0"/>
              </a:spcBef>
              <a:spcAft>
                <a:spcPct val="0"/>
              </a:spcAft>
            </a:pPr>
            <a:fld id="{6A238F49-E9D1-40F5-9B09-8BA72BF0F400}" type="datetime'''''''''''''''''1'''''''''''''''''''''">
              <a:rPr lang="en-GB" altLang="en-US" sz="800" smtClean="0">
                <a:solidFill>
                  <a:schemeClr val="bg1"/>
                </a:solidFill>
                <a:effectLst/>
                <a:sym typeface="+mn-lt"/>
              </a:rPr>
              <a:pPr algn="ctr">
                <a:lnSpc>
                  <a:spcPct val="90000"/>
                </a:lnSpc>
                <a:spcBef>
                  <a:spcPct val="0"/>
                </a:spcBef>
                <a:spcAft>
                  <a:spcPct val="0"/>
                </a:spcAft>
              </a:pPr>
              <a:t>1</a:t>
            </a:fld>
            <a:endParaRPr lang="en-GB" sz="800" err="1">
              <a:solidFill>
                <a:schemeClr val="bg1"/>
              </a:solidFill>
              <a:sym typeface="+mn-lt"/>
            </a:endParaRPr>
          </a:p>
        </p:txBody>
      </p:sp>
      <p:sp>
        <p:nvSpPr>
          <p:cNvPr id="83" name="Rectangle 82">
            <a:extLst>
              <a:ext uri="{FF2B5EF4-FFF2-40B4-BE49-F238E27FC236}">
                <a16:creationId xmlns:a16="http://schemas.microsoft.com/office/drawing/2014/main" id="{A399C7AA-BBB4-9EB1-A501-DD2396D1281A}"/>
              </a:ext>
            </a:extLst>
          </p:cNvPr>
          <p:cNvSpPr/>
          <p:nvPr>
            <p:custDataLst>
              <p:tags r:id="rId33"/>
            </p:custDataLst>
          </p:nvPr>
        </p:nvSpPr>
        <p:spPr bwMode="auto">
          <a:xfrm>
            <a:off x="7445375" y="5151438"/>
            <a:ext cx="152400" cy="511175"/>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34F12141-C860-4293-A26A-BC65B9856CAA}" type="datetime'''''L''''i''t''h''''''''''''''''''u''''''''''''ani''''''a'''''">
              <a:rPr lang="en-GB" altLang="en-US" sz="1000" smtClean="0">
                <a:solidFill>
                  <a:schemeClr val="tx1"/>
                </a:solidFill>
                <a:effectLst/>
              </a:rPr>
              <a:pPr algn="r">
                <a:spcBef>
                  <a:spcPct val="0"/>
                </a:spcBef>
                <a:spcAft>
                  <a:spcPct val="0"/>
                </a:spcAft>
              </a:pPr>
              <a:t>Lithuania</a:t>
            </a:fld>
            <a:endParaRPr lang="en-GB" sz="1000">
              <a:solidFill>
                <a:schemeClr val="tx1"/>
              </a:solidFill>
              <a:sym typeface="+mn-lt"/>
            </a:endParaRPr>
          </a:p>
        </p:txBody>
      </p:sp>
      <p:sp>
        <p:nvSpPr>
          <p:cNvPr id="450" name="Rectangle 449">
            <a:extLst>
              <a:ext uri="{FF2B5EF4-FFF2-40B4-BE49-F238E27FC236}">
                <a16:creationId xmlns:a16="http://schemas.microsoft.com/office/drawing/2014/main" id="{AC891536-A06F-BD33-197D-7A529E9B489F}"/>
              </a:ext>
            </a:extLst>
          </p:cNvPr>
          <p:cNvSpPr/>
          <p:nvPr>
            <p:custDataLst>
              <p:tags r:id="rId34"/>
            </p:custDataLst>
          </p:nvPr>
        </p:nvSpPr>
        <p:spPr bwMode="gray">
          <a:xfrm>
            <a:off x="7732713" y="4519613"/>
            <a:ext cx="85725" cy="109538"/>
          </a:xfrm>
          <a:prstGeom prst="rect">
            <a:avLst/>
          </a:prstGeom>
          <a:solidFill>
            <a:schemeClr val="accent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ctr" anchorCtr="0"/>
          <a:lstStyle/>
          <a:p>
            <a:pPr algn="ctr">
              <a:lnSpc>
                <a:spcPct val="90000"/>
              </a:lnSpc>
              <a:spcBef>
                <a:spcPct val="0"/>
              </a:spcBef>
              <a:spcAft>
                <a:spcPct val="0"/>
              </a:spcAft>
            </a:pPr>
            <a:fld id="{667316BC-E698-4FB2-8B34-A78FD2FF05FC}" type="datetime'''''''''''''''''''''''''''''''''''''''''''''1'''''''''''">
              <a:rPr lang="en-GB" altLang="en-US" sz="800" smtClean="0">
                <a:solidFill>
                  <a:schemeClr val="bg1"/>
                </a:solidFill>
                <a:effectLst/>
                <a:sym typeface="+mn-lt"/>
              </a:rPr>
              <a:pPr algn="ctr">
                <a:lnSpc>
                  <a:spcPct val="90000"/>
                </a:lnSpc>
                <a:spcBef>
                  <a:spcPct val="0"/>
                </a:spcBef>
                <a:spcAft>
                  <a:spcPct val="0"/>
                </a:spcAft>
              </a:pPr>
              <a:t>1</a:t>
            </a:fld>
            <a:endParaRPr lang="en-GB" sz="800" err="1">
              <a:solidFill>
                <a:schemeClr val="bg1"/>
              </a:solidFill>
              <a:sym typeface="+mn-lt"/>
            </a:endParaRPr>
          </a:p>
        </p:txBody>
      </p:sp>
      <p:sp>
        <p:nvSpPr>
          <p:cNvPr id="37" name="Rectangle 36">
            <a:extLst>
              <a:ext uri="{FF2B5EF4-FFF2-40B4-BE49-F238E27FC236}">
                <a16:creationId xmlns:a16="http://schemas.microsoft.com/office/drawing/2014/main" id="{6DA6863E-5778-4464-95CB-A77E417234AA}"/>
              </a:ext>
            </a:extLst>
          </p:cNvPr>
          <p:cNvSpPr/>
          <p:nvPr>
            <p:custDataLst>
              <p:tags r:id="rId35"/>
            </p:custDataLst>
          </p:nvPr>
        </p:nvSpPr>
        <p:spPr bwMode="auto">
          <a:xfrm>
            <a:off x="7699375" y="5151438"/>
            <a:ext cx="152400" cy="477838"/>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E49CB552-F33A-40A4-B7EA-B6898F56A152}" type="datetime'H''u''''ng''''''''''''''''''''''ar''''''''''''''y'''">
              <a:rPr lang="en-GB" altLang="en-US" sz="1000" smtClean="0">
                <a:solidFill>
                  <a:schemeClr val="tx1"/>
                </a:solidFill>
                <a:effectLst/>
              </a:rPr>
              <a:pPr algn="r">
                <a:spcBef>
                  <a:spcPct val="0"/>
                </a:spcBef>
                <a:spcAft>
                  <a:spcPct val="0"/>
                </a:spcAft>
              </a:pPr>
              <a:t>Hungary</a:t>
            </a:fld>
            <a:endParaRPr lang="en-GB" sz="1000">
              <a:solidFill>
                <a:schemeClr val="tx1"/>
              </a:solidFill>
              <a:sym typeface="+mn-lt"/>
            </a:endParaRPr>
          </a:p>
        </p:txBody>
      </p:sp>
      <p:sp>
        <p:nvSpPr>
          <p:cNvPr id="14" name="Rectangle 13">
            <a:extLst>
              <a:ext uri="{FF2B5EF4-FFF2-40B4-BE49-F238E27FC236}">
                <a16:creationId xmlns:a16="http://schemas.microsoft.com/office/drawing/2014/main" id="{3C3104FA-01AE-4700-BBF8-94D145655D75}"/>
              </a:ext>
            </a:extLst>
          </p:cNvPr>
          <p:cNvSpPr/>
          <p:nvPr>
            <p:custDataLst>
              <p:tags r:id="rId36"/>
            </p:custDataLst>
          </p:nvPr>
        </p:nvSpPr>
        <p:spPr bwMode="auto">
          <a:xfrm>
            <a:off x="7954963" y="5151438"/>
            <a:ext cx="152400" cy="38576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A2674174-319D-4D2D-A684-F294F0D3ABE2}" type="datetime'''''''''''''I''r''''e''''lan''''''''''''''''d'''''''''">
              <a:rPr lang="en-GB" altLang="en-US" sz="1000" smtClean="0">
                <a:solidFill>
                  <a:schemeClr val="tx1"/>
                </a:solidFill>
                <a:effectLst/>
              </a:rPr>
              <a:pPr algn="r">
                <a:spcBef>
                  <a:spcPct val="0"/>
                </a:spcBef>
                <a:spcAft>
                  <a:spcPct val="0"/>
                </a:spcAft>
              </a:pPr>
              <a:t>Ireland</a:t>
            </a:fld>
            <a:endParaRPr lang="en-GB" sz="1000">
              <a:solidFill>
                <a:schemeClr val="tx1"/>
              </a:solidFill>
              <a:sym typeface="+mn-lt"/>
            </a:endParaRPr>
          </a:p>
        </p:txBody>
      </p:sp>
      <p:sp>
        <p:nvSpPr>
          <p:cNvPr id="21" name="Rectangle 20">
            <a:extLst>
              <a:ext uri="{FF2B5EF4-FFF2-40B4-BE49-F238E27FC236}">
                <a16:creationId xmlns:a16="http://schemas.microsoft.com/office/drawing/2014/main" id="{A6A8A0B0-EDA2-4542-BFC5-12FDFFB9C7C4}"/>
              </a:ext>
            </a:extLst>
          </p:cNvPr>
          <p:cNvSpPr/>
          <p:nvPr>
            <p:custDataLst>
              <p:tags r:id="rId37"/>
            </p:custDataLst>
          </p:nvPr>
        </p:nvSpPr>
        <p:spPr bwMode="auto">
          <a:xfrm>
            <a:off x="8208963" y="5151438"/>
            <a:ext cx="152400" cy="477838"/>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388ED49B-E7B5-4C2B-B11D-4952AA5C8AA9}" type="datetime'''''''''''''S''l''''o''v''''''a''''''''k''''''i''a'''''''''">
              <a:rPr lang="en-GB" altLang="en-US" sz="1000" smtClean="0">
                <a:solidFill>
                  <a:schemeClr val="tx1"/>
                </a:solidFill>
                <a:effectLst/>
              </a:rPr>
              <a:pPr algn="r">
                <a:spcBef>
                  <a:spcPct val="0"/>
                </a:spcBef>
                <a:spcAft>
                  <a:spcPct val="0"/>
                </a:spcAft>
              </a:pPr>
              <a:t>Slovakia</a:t>
            </a:fld>
            <a:endParaRPr lang="en-GB" sz="1000">
              <a:solidFill>
                <a:schemeClr val="tx1"/>
              </a:solidFill>
              <a:sym typeface="+mn-lt"/>
            </a:endParaRPr>
          </a:p>
        </p:txBody>
      </p:sp>
      <p:sp>
        <p:nvSpPr>
          <p:cNvPr id="28" name="Rectangle 27">
            <a:extLst>
              <a:ext uri="{FF2B5EF4-FFF2-40B4-BE49-F238E27FC236}">
                <a16:creationId xmlns:a16="http://schemas.microsoft.com/office/drawing/2014/main" id="{3957262B-D5E3-437D-805D-C4043EFE1305}"/>
              </a:ext>
            </a:extLst>
          </p:cNvPr>
          <p:cNvSpPr/>
          <p:nvPr>
            <p:custDataLst>
              <p:tags r:id="rId38"/>
            </p:custDataLst>
          </p:nvPr>
        </p:nvSpPr>
        <p:spPr bwMode="auto">
          <a:xfrm>
            <a:off x="8462963" y="5151438"/>
            <a:ext cx="152400" cy="406400"/>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F7C4550E-7CB3-4B3B-86ED-652183647596}" type="datetime'I''''''''''''''c''''''''''el''''''a''nd'">
              <a:rPr lang="en-GB" altLang="en-US" sz="1000" smtClean="0">
                <a:solidFill>
                  <a:schemeClr val="tx1"/>
                </a:solidFill>
                <a:effectLst/>
              </a:rPr>
              <a:pPr algn="r">
                <a:spcBef>
                  <a:spcPct val="0"/>
                </a:spcBef>
                <a:spcAft>
                  <a:spcPct val="0"/>
                </a:spcAft>
              </a:pPr>
              <a:t>Iceland</a:t>
            </a:fld>
            <a:endParaRPr lang="en-GB" sz="1000">
              <a:solidFill>
                <a:schemeClr val="tx1"/>
              </a:solidFill>
              <a:sym typeface="+mn-lt"/>
            </a:endParaRPr>
          </a:p>
        </p:txBody>
      </p:sp>
      <p:sp>
        <p:nvSpPr>
          <p:cNvPr id="33" name="Rectangle 32">
            <a:extLst>
              <a:ext uri="{FF2B5EF4-FFF2-40B4-BE49-F238E27FC236}">
                <a16:creationId xmlns:a16="http://schemas.microsoft.com/office/drawing/2014/main" id="{DCCF90A0-E68F-489E-AD9B-86241137C8F3}"/>
              </a:ext>
            </a:extLst>
          </p:cNvPr>
          <p:cNvSpPr/>
          <p:nvPr>
            <p:custDataLst>
              <p:tags r:id="rId39"/>
            </p:custDataLst>
          </p:nvPr>
        </p:nvSpPr>
        <p:spPr bwMode="auto">
          <a:xfrm>
            <a:off x="8718550" y="5151438"/>
            <a:ext cx="152400" cy="420688"/>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0C05C8D9-DFF9-4D59-B323-AB6FFBC3FF49}" type="datetime'''''''''''''Es''''''''''''t''''''''''''''''''''o''n''''ia'">
              <a:rPr lang="en-GB" altLang="en-US" sz="1000" smtClean="0">
                <a:solidFill>
                  <a:schemeClr val="tx1"/>
                </a:solidFill>
                <a:effectLst/>
              </a:rPr>
              <a:pPr algn="r">
                <a:spcBef>
                  <a:spcPct val="0"/>
                </a:spcBef>
                <a:spcAft>
                  <a:spcPct val="0"/>
                </a:spcAft>
              </a:pPr>
              <a:t>Estonia</a:t>
            </a:fld>
            <a:endParaRPr lang="en-GB" sz="1000">
              <a:solidFill>
                <a:schemeClr val="tx1"/>
              </a:solidFill>
              <a:sym typeface="+mn-lt"/>
            </a:endParaRPr>
          </a:p>
        </p:txBody>
      </p:sp>
      <p:sp>
        <p:nvSpPr>
          <p:cNvPr id="43" name="Rectangle 42">
            <a:extLst>
              <a:ext uri="{FF2B5EF4-FFF2-40B4-BE49-F238E27FC236}">
                <a16:creationId xmlns:a16="http://schemas.microsoft.com/office/drawing/2014/main" id="{3ED6E577-83B4-4B4D-AE47-209A90EB734D}"/>
              </a:ext>
            </a:extLst>
          </p:cNvPr>
          <p:cNvSpPr/>
          <p:nvPr>
            <p:custDataLst>
              <p:tags r:id="rId40"/>
            </p:custDataLst>
          </p:nvPr>
        </p:nvSpPr>
        <p:spPr bwMode="auto">
          <a:xfrm>
            <a:off x="8972550" y="5151438"/>
            <a:ext cx="152400" cy="43021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A4F18F98-1D05-47CF-A5E3-1B3F92AACC9C}" type="datetime'''''''''''''N''''''''o''''''''r''wa''''y'''''''''''''''''''">
              <a:rPr lang="en-GB" altLang="en-US" sz="1000" smtClean="0">
                <a:solidFill>
                  <a:schemeClr val="tx1"/>
                </a:solidFill>
                <a:effectLst/>
              </a:rPr>
              <a:pPr algn="r">
                <a:spcBef>
                  <a:spcPct val="0"/>
                </a:spcBef>
                <a:spcAft>
                  <a:spcPct val="0"/>
                </a:spcAft>
              </a:pPr>
              <a:t>Norway</a:t>
            </a:fld>
            <a:endParaRPr lang="en-GB" sz="1000">
              <a:solidFill>
                <a:schemeClr val="tx1"/>
              </a:solidFill>
              <a:sym typeface="+mn-lt"/>
            </a:endParaRPr>
          </a:p>
        </p:txBody>
      </p:sp>
      <p:sp>
        <p:nvSpPr>
          <p:cNvPr id="451" name="Rectangle 450">
            <a:extLst>
              <a:ext uri="{FF2B5EF4-FFF2-40B4-BE49-F238E27FC236}">
                <a16:creationId xmlns:a16="http://schemas.microsoft.com/office/drawing/2014/main" id="{3B1A7E1C-1342-1342-DA2B-5E3C49D9EF61}"/>
              </a:ext>
            </a:extLst>
          </p:cNvPr>
          <p:cNvSpPr/>
          <p:nvPr>
            <p:custDataLst>
              <p:tags r:id="rId41"/>
            </p:custDataLst>
          </p:nvPr>
        </p:nvSpPr>
        <p:spPr bwMode="gray">
          <a:xfrm>
            <a:off x="9261475" y="4625975"/>
            <a:ext cx="85725" cy="109538"/>
          </a:xfrm>
          <a:prstGeom prst="rect">
            <a:avLst/>
          </a:prstGeom>
          <a:solidFill>
            <a:schemeClr val="accent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ctr" anchorCtr="0"/>
          <a:lstStyle/>
          <a:p>
            <a:pPr algn="ctr">
              <a:lnSpc>
                <a:spcPct val="90000"/>
              </a:lnSpc>
              <a:spcBef>
                <a:spcPct val="0"/>
              </a:spcBef>
              <a:spcAft>
                <a:spcPct val="0"/>
              </a:spcAft>
            </a:pPr>
            <a:fld id="{8F161124-0AFC-463A-9742-FDB09C4B133F}" type="datetime'''''''''''''''''1'''''''''''''''''''">
              <a:rPr lang="en-GB" altLang="en-US" sz="800" smtClean="0">
                <a:solidFill>
                  <a:schemeClr val="bg1"/>
                </a:solidFill>
                <a:effectLst/>
                <a:sym typeface="+mn-lt"/>
              </a:rPr>
              <a:pPr algn="ctr">
                <a:lnSpc>
                  <a:spcPct val="90000"/>
                </a:lnSpc>
                <a:spcBef>
                  <a:spcPct val="0"/>
                </a:spcBef>
                <a:spcAft>
                  <a:spcPct val="0"/>
                </a:spcAft>
              </a:pPr>
              <a:t>1</a:t>
            </a:fld>
            <a:endParaRPr lang="en-GB" sz="800" err="1">
              <a:solidFill>
                <a:schemeClr val="bg1"/>
              </a:solidFill>
              <a:sym typeface="+mn-lt"/>
            </a:endParaRPr>
          </a:p>
        </p:txBody>
      </p:sp>
      <p:sp>
        <p:nvSpPr>
          <p:cNvPr id="22" name="Rectangle 21">
            <a:extLst>
              <a:ext uri="{FF2B5EF4-FFF2-40B4-BE49-F238E27FC236}">
                <a16:creationId xmlns:a16="http://schemas.microsoft.com/office/drawing/2014/main" id="{0FB00B97-8DEC-4A8B-8EFF-8141A7C718B4}"/>
              </a:ext>
            </a:extLst>
          </p:cNvPr>
          <p:cNvSpPr/>
          <p:nvPr>
            <p:custDataLst>
              <p:tags r:id="rId42"/>
            </p:custDataLst>
          </p:nvPr>
        </p:nvSpPr>
        <p:spPr bwMode="auto">
          <a:xfrm>
            <a:off x="9228138" y="5151439"/>
            <a:ext cx="152400" cy="30956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4103F01D-0371-46BF-AEBF-594A764B7D8B}" type="datetime'''''M''''a''''''''''''''''''''''''''''''''''l''t''a'''''">
              <a:rPr lang="en-GB" altLang="en-US" sz="1000" smtClean="0">
                <a:solidFill>
                  <a:schemeClr val="tx1"/>
                </a:solidFill>
                <a:effectLst/>
              </a:rPr>
              <a:pPr algn="r">
                <a:spcBef>
                  <a:spcPct val="0"/>
                </a:spcBef>
                <a:spcAft>
                  <a:spcPct val="0"/>
                </a:spcAft>
              </a:pPr>
              <a:t>Malta</a:t>
            </a:fld>
            <a:endParaRPr lang="en-GB" sz="1000">
              <a:solidFill>
                <a:schemeClr val="tx1"/>
              </a:solidFill>
              <a:sym typeface="+mn-lt"/>
            </a:endParaRPr>
          </a:p>
        </p:txBody>
      </p:sp>
      <p:sp>
        <p:nvSpPr>
          <p:cNvPr id="42" name="Rectangle 41">
            <a:extLst>
              <a:ext uri="{FF2B5EF4-FFF2-40B4-BE49-F238E27FC236}">
                <a16:creationId xmlns:a16="http://schemas.microsoft.com/office/drawing/2014/main" id="{63C1A962-AC11-454B-BB71-B1147C367989}"/>
              </a:ext>
            </a:extLst>
          </p:cNvPr>
          <p:cNvSpPr/>
          <p:nvPr>
            <p:custDataLst>
              <p:tags r:id="rId43"/>
            </p:custDataLst>
          </p:nvPr>
        </p:nvSpPr>
        <p:spPr bwMode="auto">
          <a:xfrm>
            <a:off x="9482138" y="5151438"/>
            <a:ext cx="152400" cy="457200"/>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4136822F-5D08-4099-8D48-F417D056FEF8}" type="datetime'''''*''''''''C''''r''''''''o''a''''''''''''t''''''i''a'''">
              <a:rPr lang="en-GB" altLang="en-US" sz="1000" smtClean="0">
                <a:solidFill>
                  <a:schemeClr val="tx1"/>
                </a:solidFill>
                <a:effectLst/>
              </a:rPr>
              <a:pPr algn="r">
                <a:spcBef>
                  <a:spcPct val="0"/>
                </a:spcBef>
                <a:spcAft>
                  <a:spcPct val="0"/>
                </a:spcAft>
              </a:pPr>
              <a:t>*Croatia</a:t>
            </a:fld>
            <a:endParaRPr lang="en-GB" sz="1000">
              <a:solidFill>
                <a:schemeClr val="tx1"/>
              </a:solidFill>
              <a:sym typeface="+mn-lt"/>
            </a:endParaRPr>
          </a:p>
        </p:txBody>
      </p:sp>
      <p:sp>
        <p:nvSpPr>
          <p:cNvPr id="45" name="Rectangle 44">
            <a:extLst>
              <a:ext uri="{FF2B5EF4-FFF2-40B4-BE49-F238E27FC236}">
                <a16:creationId xmlns:a16="http://schemas.microsoft.com/office/drawing/2014/main" id="{33259D74-9790-42BA-966A-39558CB5B27E}"/>
              </a:ext>
            </a:extLst>
          </p:cNvPr>
          <p:cNvSpPr/>
          <p:nvPr>
            <p:custDataLst>
              <p:tags r:id="rId44"/>
            </p:custDataLst>
          </p:nvPr>
        </p:nvSpPr>
        <p:spPr bwMode="auto">
          <a:xfrm>
            <a:off x="9736138" y="5151438"/>
            <a:ext cx="152400" cy="336550"/>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943680D8-FE32-4961-AD46-51CB44F795DB}" type="datetime'''''''L''''at''''''''''v''''''i''''a'''''''''''">
              <a:rPr lang="en-GB" altLang="en-US" sz="1000" smtClean="0">
                <a:solidFill>
                  <a:schemeClr val="tx1"/>
                </a:solidFill>
                <a:effectLst/>
              </a:rPr>
              <a:pPr algn="r">
                <a:spcBef>
                  <a:spcPct val="0"/>
                </a:spcBef>
                <a:spcAft>
                  <a:spcPct val="0"/>
                </a:spcAft>
              </a:pPr>
              <a:t>Latvia</a:t>
            </a:fld>
            <a:endParaRPr lang="en-GB" sz="1000">
              <a:solidFill>
                <a:schemeClr val="tx1"/>
              </a:solidFill>
              <a:sym typeface="+mn-lt"/>
            </a:endParaRPr>
          </a:p>
        </p:txBody>
      </p:sp>
      <p:sp>
        <p:nvSpPr>
          <p:cNvPr id="57" name="Rectangle 56">
            <a:extLst>
              <a:ext uri="{FF2B5EF4-FFF2-40B4-BE49-F238E27FC236}">
                <a16:creationId xmlns:a16="http://schemas.microsoft.com/office/drawing/2014/main" id="{172643EB-3489-31D1-C2F7-ED2C4B869D90}"/>
              </a:ext>
            </a:extLst>
          </p:cNvPr>
          <p:cNvSpPr/>
          <p:nvPr>
            <p:custDataLst>
              <p:tags r:id="rId45"/>
            </p:custDataLst>
          </p:nvPr>
        </p:nvSpPr>
        <p:spPr bwMode="gray">
          <a:xfrm>
            <a:off x="10025063" y="4999038"/>
            <a:ext cx="85725" cy="109538"/>
          </a:xfrm>
          <a:prstGeom prst="rect">
            <a:avLst/>
          </a:prstGeom>
          <a:solidFill>
            <a:srgbClr val="A1D79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ctr" anchorCtr="0"/>
          <a:lstStyle/>
          <a:p>
            <a:pPr algn="ctr">
              <a:lnSpc>
                <a:spcPct val="90000"/>
              </a:lnSpc>
              <a:spcBef>
                <a:spcPct val="0"/>
              </a:spcBef>
              <a:spcAft>
                <a:spcPct val="0"/>
              </a:spcAft>
            </a:pPr>
            <a:fld id="{6CFAB9CE-9FA6-4E96-A3A6-A4C899359A42}" type="datetime'''''''''1'''''''''''''''''''''''">
              <a:rPr lang="en-GB" altLang="en-US" sz="800" smtClean="0">
                <a:solidFill>
                  <a:schemeClr val="tx1"/>
                </a:solidFill>
                <a:effectLst/>
                <a:sym typeface="+mn-lt"/>
              </a:rPr>
              <a:pPr algn="ctr">
                <a:lnSpc>
                  <a:spcPct val="90000"/>
                </a:lnSpc>
                <a:spcBef>
                  <a:spcPct val="0"/>
                </a:spcBef>
                <a:spcAft>
                  <a:spcPct val="0"/>
                </a:spcAft>
              </a:pPr>
              <a:t>1</a:t>
            </a:fld>
            <a:endParaRPr lang="en-GB" sz="800" err="1">
              <a:solidFill>
                <a:schemeClr val="tx1"/>
              </a:solidFill>
              <a:sym typeface="+mn-lt"/>
            </a:endParaRPr>
          </a:p>
        </p:txBody>
      </p:sp>
      <p:sp>
        <p:nvSpPr>
          <p:cNvPr id="23" name="Rectangle 22">
            <a:extLst>
              <a:ext uri="{FF2B5EF4-FFF2-40B4-BE49-F238E27FC236}">
                <a16:creationId xmlns:a16="http://schemas.microsoft.com/office/drawing/2014/main" id="{5E9A9697-B526-4E5A-922C-4A2DBF7BC498}"/>
              </a:ext>
            </a:extLst>
          </p:cNvPr>
          <p:cNvSpPr/>
          <p:nvPr>
            <p:custDataLst>
              <p:tags r:id="rId46"/>
            </p:custDataLst>
          </p:nvPr>
        </p:nvSpPr>
        <p:spPr bwMode="auto">
          <a:xfrm>
            <a:off x="9991725" y="5151438"/>
            <a:ext cx="152400" cy="365125"/>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11964368-05E9-40B6-BB9F-F8F4A767E6E5}" type="datetime'''''''''''''''''''''S''''e''''''''''rb''''i''''''''a'''''">
              <a:rPr lang="en-GB" altLang="en-US" sz="1000" smtClean="0">
                <a:solidFill>
                  <a:schemeClr val="tx1"/>
                </a:solidFill>
                <a:effectLst/>
              </a:rPr>
              <a:pPr algn="r">
                <a:spcBef>
                  <a:spcPct val="0"/>
                </a:spcBef>
                <a:spcAft>
                  <a:spcPct val="0"/>
                </a:spcAft>
              </a:pPr>
              <a:t>Serbia</a:t>
            </a:fld>
            <a:endParaRPr lang="en-GB" sz="1000">
              <a:solidFill>
                <a:schemeClr val="tx1"/>
              </a:solidFill>
              <a:sym typeface="+mn-lt"/>
            </a:endParaRPr>
          </a:p>
        </p:txBody>
      </p:sp>
      <p:sp>
        <p:nvSpPr>
          <p:cNvPr id="27" name="Rectangle 26">
            <a:extLst>
              <a:ext uri="{FF2B5EF4-FFF2-40B4-BE49-F238E27FC236}">
                <a16:creationId xmlns:a16="http://schemas.microsoft.com/office/drawing/2014/main" id="{EB449A10-D486-4ECC-9080-581590D68199}"/>
              </a:ext>
            </a:extLst>
          </p:cNvPr>
          <p:cNvSpPr/>
          <p:nvPr>
            <p:custDataLst>
              <p:tags r:id="rId47"/>
            </p:custDataLst>
          </p:nvPr>
        </p:nvSpPr>
        <p:spPr bwMode="auto">
          <a:xfrm>
            <a:off x="10245725" y="5151437"/>
            <a:ext cx="152400" cy="1011238"/>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37AA2120-5F0D-4DC2-97A2-D88DA909E6C2}" type="datetime'''''*No''rt''''h'' Ma''''''''''''c''e''''d''''o''ni''a'''''">
              <a:rPr lang="en-GB" altLang="en-US" sz="1000" smtClean="0">
                <a:solidFill>
                  <a:schemeClr val="tx1"/>
                </a:solidFill>
                <a:effectLst/>
              </a:rPr>
              <a:pPr algn="r">
                <a:spcBef>
                  <a:spcPct val="0"/>
                </a:spcBef>
                <a:spcAft>
                  <a:spcPct val="0"/>
                </a:spcAft>
              </a:pPr>
              <a:t>*North Macedonia</a:t>
            </a:fld>
            <a:endParaRPr lang="en-GB" sz="1000">
              <a:solidFill>
                <a:schemeClr val="tx1"/>
              </a:solidFill>
              <a:sym typeface="+mn-lt"/>
            </a:endParaRPr>
          </a:p>
        </p:txBody>
      </p:sp>
      <p:sp>
        <p:nvSpPr>
          <p:cNvPr id="454" name="Rectangle 453">
            <a:extLst>
              <a:ext uri="{FF2B5EF4-FFF2-40B4-BE49-F238E27FC236}">
                <a16:creationId xmlns:a16="http://schemas.microsoft.com/office/drawing/2014/main" id="{5708F8E4-CDC6-84CC-71C0-D070B3AEFEA9}"/>
              </a:ext>
            </a:extLst>
          </p:cNvPr>
          <p:cNvSpPr/>
          <p:nvPr>
            <p:custDataLst>
              <p:tags r:id="rId48"/>
            </p:custDataLst>
          </p:nvPr>
        </p:nvSpPr>
        <p:spPr bwMode="gray">
          <a:xfrm>
            <a:off x="10534651" y="4999038"/>
            <a:ext cx="85725" cy="109538"/>
          </a:xfrm>
          <a:prstGeom prst="rect">
            <a:avLst/>
          </a:prstGeom>
          <a:solidFill>
            <a:srgbClr val="72C45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ctr" anchorCtr="0"/>
          <a:lstStyle/>
          <a:p>
            <a:pPr algn="ctr">
              <a:lnSpc>
                <a:spcPct val="90000"/>
              </a:lnSpc>
              <a:spcBef>
                <a:spcPct val="0"/>
              </a:spcBef>
              <a:spcAft>
                <a:spcPct val="0"/>
              </a:spcAft>
            </a:pPr>
            <a:fld id="{019A5500-4412-42B0-B5F7-9C13B7947694}" type="datetime'''''''''''''''''1'''''''">
              <a:rPr lang="en-GB" altLang="en-US" sz="800" smtClean="0">
                <a:solidFill>
                  <a:schemeClr val="bg1"/>
                </a:solidFill>
                <a:effectLst/>
                <a:sym typeface="+mn-lt"/>
              </a:rPr>
              <a:pPr algn="ctr">
                <a:lnSpc>
                  <a:spcPct val="90000"/>
                </a:lnSpc>
                <a:spcBef>
                  <a:spcPct val="0"/>
                </a:spcBef>
                <a:spcAft>
                  <a:spcPct val="0"/>
                </a:spcAft>
              </a:pPr>
              <a:t>1</a:t>
            </a:fld>
            <a:endParaRPr lang="en-GB" sz="800" err="1">
              <a:solidFill>
                <a:schemeClr val="bg1"/>
              </a:solidFill>
              <a:sym typeface="+mn-lt"/>
            </a:endParaRPr>
          </a:p>
        </p:txBody>
      </p:sp>
      <p:sp>
        <p:nvSpPr>
          <p:cNvPr id="39" name="Rectangle 38">
            <a:extLst>
              <a:ext uri="{FF2B5EF4-FFF2-40B4-BE49-F238E27FC236}">
                <a16:creationId xmlns:a16="http://schemas.microsoft.com/office/drawing/2014/main" id="{D77C6D2E-0F5A-44AC-B056-89882783E2B6}"/>
              </a:ext>
            </a:extLst>
          </p:cNvPr>
          <p:cNvSpPr/>
          <p:nvPr>
            <p:custDataLst>
              <p:tags r:id="rId49"/>
            </p:custDataLst>
          </p:nvPr>
        </p:nvSpPr>
        <p:spPr bwMode="auto">
          <a:xfrm>
            <a:off x="1587500" y="5151438"/>
            <a:ext cx="152400" cy="808038"/>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E49E6388-D455-4FE3-848C-DD0DA58A6BD9}" type="datetime'EU'' a''''''''''''p''''''''''''p''''rov''''a''''''''''ls'''">
              <a:rPr lang="en-GB" altLang="en-US" sz="1000" b="1" smtClean="0">
                <a:solidFill>
                  <a:schemeClr val="tx1"/>
                </a:solidFill>
                <a:effectLst/>
              </a:rPr>
              <a:pPr algn="r">
                <a:spcBef>
                  <a:spcPct val="0"/>
                </a:spcBef>
                <a:spcAft>
                  <a:spcPct val="0"/>
                </a:spcAft>
              </a:pPr>
              <a:t>EU approvals</a:t>
            </a:fld>
            <a:endParaRPr lang="en-GB" sz="1000" b="1">
              <a:solidFill>
                <a:schemeClr val="tx1"/>
              </a:solidFill>
              <a:sym typeface="+mn-lt"/>
            </a:endParaRPr>
          </a:p>
        </p:txBody>
      </p:sp>
      <p:sp>
        <p:nvSpPr>
          <p:cNvPr id="26" name="Rectangle 25">
            <a:extLst>
              <a:ext uri="{FF2B5EF4-FFF2-40B4-BE49-F238E27FC236}">
                <a16:creationId xmlns:a16="http://schemas.microsoft.com/office/drawing/2014/main" id="{348649F8-C4B8-48EF-B21B-2643C5814DC5}"/>
              </a:ext>
            </a:extLst>
          </p:cNvPr>
          <p:cNvSpPr/>
          <p:nvPr>
            <p:custDataLst>
              <p:tags r:id="rId50"/>
            </p:custDataLst>
          </p:nvPr>
        </p:nvSpPr>
        <p:spPr bwMode="auto">
          <a:xfrm>
            <a:off x="10501313" y="5151438"/>
            <a:ext cx="152400" cy="434975"/>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648BFF28-BB35-49E0-9EDA-40FFB3E2BE64}" type="datetime'''''*''B''o''''''''''''''''''''''''s''n''''''''i''''''a'">
              <a:rPr lang="en-GB" altLang="en-US" sz="1000" smtClean="0">
                <a:solidFill>
                  <a:schemeClr val="tx1"/>
                </a:solidFill>
                <a:effectLst/>
              </a:rPr>
              <a:pPr algn="r">
                <a:spcBef>
                  <a:spcPct val="0"/>
                </a:spcBef>
                <a:spcAft>
                  <a:spcPct val="0"/>
                </a:spcAft>
              </a:pPr>
              <a:t>*Bosnia</a:t>
            </a:fld>
            <a:endParaRPr lang="en-GB" sz="1000">
              <a:solidFill>
                <a:schemeClr val="tx1"/>
              </a:solidFill>
              <a:sym typeface="+mn-lt"/>
            </a:endParaRPr>
          </a:p>
        </p:txBody>
      </p:sp>
      <p:sp>
        <p:nvSpPr>
          <p:cNvPr id="114" name="Rectangle 113">
            <a:extLst>
              <a:ext uri="{FF2B5EF4-FFF2-40B4-BE49-F238E27FC236}">
                <a16:creationId xmlns:a16="http://schemas.microsoft.com/office/drawing/2014/main" id="{B94A205A-FB9D-4048-A473-E1AECF299715}"/>
              </a:ext>
            </a:extLst>
          </p:cNvPr>
          <p:cNvSpPr/>
          <p:nvPr>
            <p:custDataLst>
              <p:tags r:id="rId51"/>
            </p:custDataLst>
          </p:nvPr>
        </p:nvSpPr>
        <p:spPr bwMode="auto">
          <a:xfrm>
            <a:off x="10755313" y="5151438"/>
            <a:ext cx="152400" cy="387350"/>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076464B7-8E97-4E58-AF0B-D21E381D47F4}" type="datetime'''''''''''T''''''''''u''''''''''''r''''''key'''''''">
              <a:rPr lang="en-GB" altLang="en-US" sz="1000" smtClean="0">
                <a:solidFill>
                  <a:schemeClr val="tx1"/>
                </a:solidFill>
                <a:effectLst/>
              </a:rPr>
              <a:pPr algn="r">
                <a:spcBef>
                  <a:spcPct val="0"/>
                </a:spcBef>
                <a:spcAft>
                  <a:spcPct val="0"/>
                </a:spcAft>
              </a:pPr>
              <a:t>Turkey</a:t>
            </a:fld>
            <a:endParaRPr lang="en-GB" sz="1000">
              <a:solidFill>
                <a:schemeClr val="tx1"/>
              </a:solidFill>
              <a:sym typeface="+mn-lt"/>
            </a:endParaRPr>
          </a:p>
        </p:txBody>
      </p:sp>
      <p:sp>
        <p:nvSpPr>
          <p:cNvPr id="44" name="Rectangle 43">
            <a:extLst>
              <a:ext uri="{FF2B5EF4-FFF2-40B4-BE49-F238E27FC236}">
                <a16:creationId xmlns:a16="http://schemas.microsoft.com/office/drawing/2014/main" id="{77B4BA9B-7749-4751-9404-AFB6DF69370E}"/>
              </a:ext>
            </a:extLst>
          </p:cNvPr>
          <p:cNvSpPr/>
          <p:nvPr>
            <p:custDataLst>
              <p:tags r:id="rId52"/>
            </p:custDataLst>
          </p:nvPr>
        </p:nvSpPr>
        <p:spPr bwMode="gray">
          <a:xfrm>
            <a:off x="1576388" y="2466975"/>
            <a:ext cx="174625" cy="136525"/>
          </a:xfrm>
          <a:prstGeom prst="rect">
            <a:avLst/>
          </a:prstGeom>
          <a:noFill/>
          <a:ln>
            <a:noFill/>
          </a:ln>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7463" tIns="0" rIns="17463" bIns="0" numCol="1" spcCol="0" rtlCol="0" anchor="b" anchorCtr="0">
            <a:noAutofit/>
          </a:bodyPr>
          <a:lstStyle/>
          <a:p>
            <a:pPr algn="ctr">
              <a:lnSpc>
                <a:spcPct val="90000"/>
              </a:lnSpc>
              <a:spcBef>
                <a:spcPct val="0"/>
              </a:spcBef>
              <a:spcAft>
                <a:spcPct val="0"/>
              </a:spcAft>
            </a:pPr>
            <a:fld id="{6F6C3923-D991-48EE-8713-5885C60717F8}" type="datetime'4''''''''''''''''''''''''''''''''6'''''''''''''''''''">
              <a:rPr lang="en-GB" altLang="en-US" sz="1000" b="1" smtClean="0">
                <a:solidFill>
                  <a:schemeClr val="tx1"/>
                </a:solidFill>
              </a:rPr>
              <a:pPr algn="ctr">
                <a:lnSpc>
                  <a:spcPct val="90000"/>
                </a:lnSpc>
                <a:spcBef>
                  <a:spcPct val="0"/>
                </a:spcBef>
                <a:spcAft>
                  <a:spcPct val="0"/>
                </a:spcAft>
              </a:pPr>
              <a:t>46</a:t>
            </a:fld>
            <a:endParaRPr lang="en-GB" sz="1000" b="1">
              <a:solidFill>
                <a:schemeClr val="tx1"/>
              </a:solidFill>
              <a:sym typeface="+mn-lt"/>
            </a:endParaRPr>
          </a:p>
        </p:txBody>
      </p:sp>
      <p:sp>
        <p:nvSpPr>
          <p:cNvPr id="77" name="Rectangle 76">
            <a:extLst>
              <a:ext uri="{FF2B5EF4-FFF2-40B4-BE49-F238E27FC236}">
                <a16:creationId xmlns:a16="http://schemas.microsoft.com/office/drawing/2014/main" id="{8B92453A-64E9-4EAF-AF64-4CF9E6C35E42}"/>
              </a:ext>
            </a:extLst>
          </p:cNvPr>
          <p:cNvSpPr/>
          <p:nvPr>
            <p:custDataLst>
              <p:tags r:id="rId53"/>
            </p:custDataLst>
          </p:nvPr>
        </p:nvSpPr>
        <p:spPr bwMode="gray">
          <a:xfrm>
            <a:off x="1831975" y="2840038"/>
            <a:ext cx="174625" cy="136525"/>
          </a:xfrm>
          <a:prstGeom prst="rect">
            <a:avLst/>
          </a:prstGeom>
          <a:noFill/>
          <a:ln>
            <a:noFill/>
          </a:ln>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7463" tIns="0" rIns="17463" bIns="0" numCol="1" spcCol="0" rtlCol="0" anchor="b" anchorCtr="0">
            <a:noAutofit/>
          </a:bodyPr>
          <a:lstStyle/>
          <a:p>
            <a:pPr algn="ctr">
              <a:lnSpc>
                <a:spcPct val="90000"/>
              </a:lnSpc>
              <a:spcBef>
                <a:spcPct val="0"/>
              </a:spcBef>
              <a:spcAft>
                <a:spcPct val="0"/>
              </a:spcAft>
            </a:pPr>
            <a:fld id="{D2759BC0-560D-4B4B-A800-68A2A546D89A}" type="datetime'''''''''3''''''''''''''''''9'''''''">
              <a:rPr lang="en-GB" altLang="en-US" sz="1000" b="1" smtClean="0">
                <a:solidFill>
                  <a:schemeClr val="tx1"/>
                </a:solidFill>
              </a:rPr>
              <a:pPr algn="ctr">
                <a:lnSpc>
                  <a:spcPct val="90000"/>
                </a:lnSpc>
                <a:spcBef>
                  <a:spcPct val="0"/>
                </a:spcBef>
                <a:spcAft>
                  <a:spcPct val="0"/>
                </a:spcAft>
              </a:pPr>
              <a:t>39</a:t>
            </a:fld>
            <a:endParaRPr lang="en-GB" sz="1000" b="1">
              <a:solidFill>
                <a:schemeClr val="tx1"/>
              </a:solidFill>
              <a:sym typeface="+mn-lt"/>
            </a:endParaRPr>
          </a:p>
        </p:txBody>
      </p:sp>
      <p:sp>
        <p:nvSpPr>
          <p:cNvPr id="96" name="Rectangle 95">
            <a:extLst>
              <a:ext uri="{FF2B5EF4-FFF2-40B4-BE49-F238E27FC236}">
                <a16:creationId xmlns:a16="http://schemas.microsoft.com/office/drawing/2014/main" id="{89AB853E-D2AC-4FE5-AA3E-5D8EE1B4BC6B}"/>
              </a:ext>
            </a:extLst>
          </p:cNvPr>
          <p:cNvSpPr/>
          <p:nvPr>
            <p:custDataLst>
              <p:tags r:id="rId54"/>
            </p:custDataLst>
          </p:nvPr>
        </p:nvSpPr>
        <p:spPr bwMode="gray">
          <a:xfrm>
            <a:off x="2085975" y="3106738"/>
            <a:ext cx="174625" cy="136525"/>
          </a:xfrm>
          <a:prstGeom prst="rect">
            <a:avLst/>
          </a:prstGeom>
          <a:noFill/>
          <a:ln>
            <a:noFill/>
          </a:ln>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7463" tIns="0" rIns="17463" bIns="0" numCol="1" spcCol="0" rtlCol="0" anchor="b" anchorCtr="0">
            <a:noAutofit/>
          </a:bodyPr>
          <a:lstStyle/>
          <a:p>
            <a:pPr algn="ctr">
              <a:lnSpc>
                <a:spcPct val="90000"/>
              </a:lnSpc>
              <a:spcBef>
                <a:spcPct val="0"/>
              </a:spcBef>
              <a:spcAft>
                <a:spcPct val="0"/>
              </a:spcAft>
            </a:pPr>
            <a:fld id="{100B3E94-04D2-49D4-A8A4-FF97B8A5FC15}" type="datetime'''''''''''''3''''4'''''''''''''''''">
              <a:rPr lang="en-GB" altLang="en-US" sz="1000" b="1" smtClean="0">
                <a:solidFill>
                  <a:schemeClr val="tx1"/>
                </a:solidFill>
              </a:rPr>
              <a:pPr algn="ctr">
                <a:lnSpc>
                  <a:spcPct val="90000"/>
                </a:lnSpc>
                <a:spcBef>
                  <a:spcPct val="0"/>
                </a:spcBef>
                <a:spcAft>
                  <a:spcPct val="0"/>
                </a:spcAft>
              </a:pPr>
              <a:t>34</a:t>
            </a:fld>
            <a:endParaRPr lang="en-GB" sz="1000" b="1">
              <a:solidFill>
                <a:schemeClr val="tx1"/>
              </a:solidFill>
              <a:sym typeface="+mn-lt"/>
            </a:endParaRPr>
          </a:p>
        </p:txBody>
      </p:sp>
      <p:sp>
        <p:nvSpPr>
          <p:cNvPr id="59" name="Rectangle 58">
            <a:extLst>
              <a:ext uri="{FF2B5EF4-FFF2-40B4-BE49-F238E27FC236}">
                <a16:creationId xmlns:a16="http://schemas.microsoft.com/office/drawing/2014/main" id="{0EC1BE53-A752-4014-B724-2009034F81BE}"/>
              </a:ext>
            </a:extLst>
          </p:cNvPr>
          <p:cNvSpPr/>
          <p:nvPr>
            <p:custDataLst>
              <p:tags r:id="rId55"/>
            </p:custDataLst>
          </p:nvPr>
        </p:nvSpPr>
        <p:spPr bwMode="gray">
          <a:xfrm>
            <a:off x="2341563" y="3267075"/>
            <a:ext cx="174625" cy="136525"/>
          </a:xfrm>
          <a:prstGeom prst="rect">
            <a:avLst/>
          </a:prstGeom>
          <a:noFill/>
          <a:ln>
            <a:noFill/>
          </a:ln>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7463" tIns="0" rIns="17463" bIns="0" numCol="1" spcCol="0" rtlCol="0" anchor="b" anchorCtr="0">
            <a:noAutofit/>
          </a:bodyPr>
          <a:lstStyle/>
          <a:p>
            <a:pPr algn="ctr">
              <a:lnSpc>
                <a:spcPct val="90000"/>
              </a:lnSpc>
              <a:spcBef>
                <a:spcPct val="0"/>
              </a:spcBef>
              <a:spcAft>
                <a:spcPct val="0"/>
              </a:spcAft>
            </a:pPr>
            <a:fld id="{7F0FB6D5-1F0B-4D9C-8FAF-2242A26AB515}" type="datetime'''''''''''''''3''''''''''''1'">
              <a:rPr lang="en-GB" altLang="en-US" sz="1000" b="1" smtClean="0">
                <a:solidFill>
                  <a:schemeClr val="tx1"/>
                </a:solidFill>
              </a:rPr>
              <a:pPr algn="ctr">
                <a:lnSpc>
                  <a:spcPct val="90000"/>
                </a:lnSpc>
                <a:spcBef>
                  <a:spcPct val="0"/>
                </a:spcBef>
                <a:spcAft>
                  <a:spcPct val="0"/>
                </a:spcAft>
              </a:pPr>
              <a:t>31</a:t>
            </a:fld>
            <a:endParaRPr lang="en-GB" sz="1000" b="1">
              <a:solidFill>
                <a:schemeClr val="tx1"/>
              </a:solidFill>
              <a:sym typeface="+mn-lt"/>
            </a:endParaRPr>
          </a:p>
        </p:txBody>
      </p:sp>
      <p:sp>
        <p:nvSpPr>
          <p:cNvPr id="54" name="Rectangle 53">
            <a:extLst>
              <a:ext uri="{FF2B5EF4-FFF2-40B4-BE49-F238E27FC236}">
                <a16:creationId xmlns:a16="http://schemas.microsoft.com/office/drawing/2014/main" id="{AC357FC0-587A-465E-A940-BC7EA499FA81}"/>
              </a:ext>
            </a:extLst>
          </p:cNvPr>
          <p:cNvSpPr/>
          <p:nvPr>
            <p:custDataLst>
              <p:tags r:id="rId56"/>
            </p:custDataLst>
          </p:nvPr>
        </p:nvSpPr>
        <p:spPr bwMode="gray">
          <a:xfrm>
            <a:off x="2595563" y="3319463"/>
            <a:ext cx="174625" cy="136525"/>
          </a:xfrm>
          <a:prstGeom prst="rect">
            <a:avLst/>
          </a:prstGeom>
          <a:noFill/>
          <a:ln>
            <a:noFill/>
          </a:ln>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7463" tIns="0" rIns="17463" bIns="0" numCol="1" spcCol="0" rtlCol="0" anchor="b" anchorCtr="0">
            <a:noAutofit/>
          </a:bodyPr>
          <a:lstStyle/>
          <a:p>
            <a:pPr algn="ctr">
              <a:lnSpc>
                <a:spcPct val="90000"/>
              </a:lnSpc>
              <a:spcBef>
                <a:spcPct val="0"/>
              </a:spcBef>
              <a:spcAft>
                <a:spcPct val="0"/>
              </a:spcAft>
            </a:pPr>
            <a:fld id="{A21BB9F7-B919-4E19-BDE1-A745B71912FD}" type="datetime'3''''''''''''''''''''''''''''''''''''''0'''''''''">
              <a:rPr lang="en-GB" altLang="en-US" sz="1000" b="1" smtClean="0">
                <a:solidFill>
                  <a:schemeClr val="tx1"/>
                </a:solidFill>
              </a:rPr>
              <a:pPr algn="ctr">
                <a:lnSpc>
                  <a:spcPct val="90000"/>
                </a:lnSpc>
                <a:spcBef>
                  <a:spcPct val="0"/>
                </a:spcBef>
                <a:spcAft>
                  <a:spcPct val="0"/>
                </a:spcAft>
              </a:pPr>
              <a:t>30</a:t>
            </a:fld>
            <a:endParaRPr lang="en-GB" sz="1000" b="1">
              <a:solidFill>
                <a:schemeClr val="tx1"/>
              </a:solidFill>
              <a:sym typeface="+mn-lt"/>
            </a:endParaRPr>
          </a:p>
        </p:txBody>
      </p:sp>
      <p:sp>
        <p:nvSpPr>
          <p:cNvPr id="108" name="Rectangle 107">
            <a:extLst>
              <a:ext uri="{FF2B5EF4-FFF2-40B4-BE49-F238E27FC236}">
                <a16:creationId xmlns:a16="http://schemas.microsoft.com/office/drawing/2014/main" id="{A0CADC2B-1262-4349-B9FD-56697296D5E2}"/>
              </a:ext>
            </a:extLst>
          </p:cNvPr>
          <p:cNvSpPr/>
          <p:nvPr>
            <p:custDataLst>
              <p:tags r:id="rId57"/>
            </p:custDataLst>
          </p:nvPr>
        </p:nvSpPr>
        <p:spPr bwMode="gray">
          <a:xfrm>
            <a:off x="2849563" y="3425825"/>
            <a:ext cx="174625" cy="136525"/>
          </a:xfrm>
          <a:prstGeom prst="rect">
            <a:avLst/>
          </a:prstGeom>
          <a:noFill/>
          <a:ln>
            <a:noFill/>
          </a:ln>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7463" tIns="0" rIns="17463" bIns="0" numCol="1" spcCol="0" rtlCol="0" anchor="b" anchorCtr="0">
            <a:noAutofit/>
          </a:bodyPr>
          <a:lstStyle/>
          <a:p>
            <a:pPr algn="ctr">
              <a:lnSpc>
                <a:spcPct val="90000"/>
              </a:lnSpc>
              <a:spcBef>
                <a:spcPct val="0"/>
              </a:spcBef>
              <a:spcAft>
                <a:spcPct val="0"/>
              </a:spcAft>
            </a:pPr>
            <a:fld id="{86F090DC-C476-43A4-910B-393275B8DE6B}" type="datetime'''''''''''''''''''''''''''''''''2''''''8'''''''''''''''''">
              <a:rPr lang="en-GB" altLang="en-US" sz="1000" b="1" smtClean="0">
                <a:solidFill>
                  <a:schemeClr val="tx1"/>
                </a:solidFill>
              </a:rPr>
              <a:pPr algn="ctr">
                <a:lnSpc>
                  <a:spcPct val="90000"/>
                </a:lnSpc>
                <a:spcBef>
                  <a:spcPct val="0"/>
                </a:spcBef>
                <a:spcAft>
                  <a:spcPct val="0"/>
                </a:spcAft>
              </a:pPr>
              <a:t>28</a:t>
            </a:fld>
            <a:endParaRPr lang="en-GB" sz="1000" b="1">
              <a:solidFill>
                <a:schemeClr val="tx1"/>
              </a:solidFill>
              <a:sym typeface="+mn-lt"/>
            </a:endParaRPr>
          </a:p>
        </p:txBody>
      </p:sp>
      <p:sp>
        <p:nvSpPr>
          <p:cNvPr id="76" name="Rectangle 75">
            <a:extLst>
              <a:ext uri="{FF2B5EF4-FFF2-40B4-BE49-F238E27FC236}">
                <a16:creationId xmlns:a16="http://schemas.microsoft.com/office/drawing/2014/main" id="{78977F1B-E82B-4B78-B42F-A19F9D0DB640}"/>
              </a:ext>
            </a:extLst>
          </p:cNvPr>
          <p:cNvSpPr/>
          <p:nvPr>
            <p:custDataLst>
              <p:tags r:id="rId58"/>
            </p:custDataLst>
          </p:nvPr>
        </p:nvSpPr>
        <p:spPr bwMode="gray">
          <a:xfrm>
            <a:off x="3105150" y="3586163"/>
            <a:ext cx="174625" cy="136525"/>
          </a:xfrm>
          <a:prstGeom prst="rect">
            <a:avLst/>
          </a:prstGeom>
          <a:noFill/>
          <a:ln>
            <a:noFill/>
          </a:ln>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7463" tIns="0" rIns="17463" bIns="0" numCol="1" spcCol="0" rtlCol="0" anchor="b" anchorCtr="0">
            <a:noAutofit/>
          </a:bodyPr>
          <a:lstStyle/>
          <a:p>
            <a:pPr algn="ctr">
              <a:lnSpc>
                <a:spcPct val="90000"/>
              </a:lnSpc>
              <a:spcBef>
                <a:spcPct val="0"/>
              </a:spcBef>
              <a:spcAft>
                <a:spcPct val="0"/>
              </a:spcAft>
            </a:pPr>
            <a:fld id="{2FAF0AA3-C9D5-495E-BD57-11606078AE06}" type="datetime'''25'''''''''''''''''''''''''''''''''''''">
              <a:rPr lang="en-GB" altLang="en-US" sz="1000" b="1" smtClean="0">
                <a:solidFill>
                  <a:schemeClr val="tx1"/>
                </a:solidFill>
              </a:rPr>
              <a:pPr algn="ctr">
                <a:lnSpc>
                  <a:spcPct val="90000"/>
                </a:lnSpc>
                <a:spcBef>
                  <a:spcPct val="0"/>
                </a:spcBef>
                <a:spcAft>
                  <a:spcPct val="0"/>
                </a:spcAft>
              </a:pPr>
              <a:t>25</a:t>
            </a:fld>
            <a:endParaRPr lang="en-GB" sz="1000" b="1">
              <a:solidFill>
                <a:schemeClr val="tx1"/>
              </a:solidFill>
              <a:sym typeface="+mn-lt"/>
            </a:endParaRPr>
          </a:p>
        </p:txBody>
      </p:sp>
      <p:sp>
        <p:nvSpPr>
          <p:cNvPr id="72" name="Rectangle 71">
            <a:extLst>
              <a:ext uri="{FF2B5EF4-FFF2-40B4-BE49-F238E27FC236}">
                <a16:creationId xmlns:a16="http://schemas.microsoft.com/office/drawing/2014/main" id="{6892915E-2E9C-49E1-8913-4F5A31E0ED1B}"/>
              </a:ext>
            </a:extLst>
          </p:cNvPr>
          <p:cNvSpPr/>
          <p:nvPr>
            <p:custDataLst>
              <p:tags r:id="rId59"/>
            </p:custDataLst>
          </p:nvPr>
        </p:nvSpPr>
        <p:spPr bwMode="gray">
          <a:xfrm>
            <a:off x="3359150" y="3640138"/>
            <a:ext cx="174625" cy="136525"/>
          </a:xfrm>
          <a:prstGeom prst="rect">
            <a:avLst/>
          </a:prstGeom>
          <a:noFill/>
          <a:ln>
            <a:noFill/>
          </a:ln>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7463" tIns="0" rIns="17463" bIns="0" numCol="1" spcCol="0" rtlCol="0" anchor="b" anchorCtr="0">
            <a:noAutofit/>
          </a:bodyPr>
          <a:lstStyle/>
          <a:p>
            <a:pPr algn="ctr">
              <a:lnSpc>
                <a:spcPct val="90000"/>
              </a:lnSpc>
              <a:spcBef>
                <a:spcPct val="0"/>
              </a:spcBef>
              <a:spcAft>
                <a:spcPct val="0"/>
              </a:spcAft>
            </a:pPr>
            <a:fld id="{3400E040-6608-421A-92FD-3E50ED1A6972}" type="datetime'''''''''''''''''''''''2''''''''''''''''''4'''">
              <a:rPr lang="en-GB" altLang="en-US" sz="1000" b="1" smtClean="0">
                <a:solidFill>
                  <a:schemeClr val="tx1"/>
                </a:solidFill>
              </a:rPr>
              <a:pPr algn="ctr">
                <a:lnSpc>
                  <a:spcPct val="90000"/>
                </a:lnSpc>
                <a:spcBef>
                  <a:spcPct val="0"/>
                </a:spcBef>
                <a:spcAft>
                  <a:spcPct val="0"/>
                </a:spcAft>
              </a:pPr>
              <a:t>24</a:t>
            </a:fld>
            <a:endParaRPr lang="en-GB" sz="1000" b="1">
              <a:solidFill>
                <a:schemeClr val="tx1"/>
              </a:solidFill>
              <a:sym typeface="+mn-lt"/>
            </a:endParaRPr>
          </a:p>
        </p:txBody>
      </p:sp>
      <p:sp>
        <p:nvSpPr>
          <p:cNvPr id="145" name="Rectangle 144">
            <a:extLst>
              <a:ext uri="{FF2B5EF4-FFF2-40B4-BE49-F238E27FC236}">
                <a16:creationId xmlns:a16="http://schemas.microsoft.com/office/drawing/2014/main" id="{07567E22-F5DD-41D2-87BC-A106D0658CAA}"/>
              </a:ext>
            </a:extLst>
          </p:cNvPr>
          <p:cNvSpPr/>
          <p:nvPr>
            <p:custDataLst>
              <p:tags r:id="rId60"/>
            </p:custDataLst>
          </p:nvPr>
        </p:nvSpPr>
        <p:spPr bwMode="gray">
          <a:xfrm>
            <a:off x="3614738" y="3640138"/>
            <a:ext cx="174625" cy="136525"/>
          </a:xfrm>
          <a:prstGeom prst="rect">
            <a:avLst/>
          </a:prstGeom>
          <a:noFill/>
          <a:ln>
            <a:noFill/>
          </a:ln>
          <a:effectLst/>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7463" tIns="0" rIns="17463" bIns="0" numCol="1" spcCol="0" rtlCol="0" anchor="b" anchorCtr="0">
            <a:noAutofit/>
          </a:bodyPr>
          <a:lstStyle/>
          <a:p>
            <a:pPr algn="ctr">
              <a:lnSpc>
                <a:spcPct val="90000"/>
              </a:lnSpc>
              <a:spcBef>
                <a:spcPct val="0"/>
              </a:spcBef>
              <a:spcAft>
                <a:spcPct val="0"/>
              </a:spcAft>
            </a:pPr>
            <a:fld id="{238668BD-E59C-4348-BBA0-60E80AEA80CE}" type="datetime'''''''''''''''''''''''''''''''''2''''''''''''4'''''">
              <a:rPr lang="en-GB" altLang="en-US" sz="1000" b="1" smtClean="0">
                <a:solidFill>
                  <a:schemeClr val="tx1"/>
                </a:solidFill>
              </a:rPr>
              <a:pPr algn="ctr">
                <a:lnSpc>
                  <a:spcPct val="90000"/>
                </a:lnSpc>
                <a:spcBef>
                  <a:spcPct val="0"/>
                </a:spcBef>
                <a:spcAft>
                  <a:spcPct val="0"/>
                </a:spcAft>
              </a:pPr>
              <a:t>24</a:t>
            </a:fld>
            <a:endParaRPr lang="en-GB" sz="1000" b="1" err="1">
              <a:solidFill>
                <a:schemeClr val="tx1"/>
              </a:solidFill>
              <a:sym typeface="+mn-lt"/>
            </a:endParaRPr>
          </a:p>
        </p:txBody>
      </p:sp>
      <p:sp>
        <p:nvSpPr>
          <p:cNvPr id="75" name="Rectangle 74">
            <a:extLst>
              <a:ext uri="{FF2B5EF4-FFF2-40B4-BE49-F238E27FC236}">
                <a16:creationId xmlns:a16="http://schemas.microsoft.com/office/drawing/2014/main" id="{E2AE5664-EF79-49F6-917C-960DB709CEA2}"/>
              </a:ext>
            </a:extLst>
          </p:cNvPr>
          <p:cNvSpPr/>
          <p:nvPr>
            <p:custDataLst>
              <p:tags r:id="rId61"/>
            </p:custDataLst>
          </p:nvPr>
        </p:nvSpPr>
        <p:spPr bwMode="gray">
          <a:xfrm>
            <a:off x="3868738" y="3692525"/>
            <a:ext cx="174625" cy="136525"/>
          </a:xfrm>
          <a:prstGeom prst="rect">
            <a:avLst/>
          </a:prstGeom>
          <a:noFill/>
          <a:ln>
            <a:noFill/>
          </a:ln>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7463" tIns="0" rIns="17463" bIns="0" numCol="1" spcCol="0" rtlCol="0" anchor="b" anchorCtr="0">
            <a:noAutofit/>
          </a:bodyPr>
          <a:lstStyle/>
          <a:p>
            <a:pPr algn="ctr">
              <a:lnSpc>
                <a:spcPct val="90000"/>
              </a:lnSpc>
              <a:spcBef>
                <a:spcPct val="0"/>
              </a:spcBef>
              <a:spcAft>
                <a:spcPct val="0"/>
              </a:spcAft>
            </a:pPr>
            <a:fld id="{03726603-8A7B-4FCD-A615-97E80EA7F0C8}" type="datetime'''''''''''''''''''''''''''''''''''''2''''''''''''3'''''''">
              <a:rPr lang="en-GB" altLang="en-US" sz="1000" b="1" smtClean="0">
                <a:solidFill>
                  <a:schemeClr val="tx1"/>
                </a:solidFill>
              </a:rPr>
              <a:pPr algn="ctr">
                <a:lnSpc>
                  <a:spcPct val="90000"/>
                </a:lnSpc>
                <a:spcBef>
                  <a:spcPct val="0"/>
                </a:spcBef>
                <a:spcAft>
                  <a:spcPct val="0"/>
                </a:spcAft>
              </a:pPr>
              <a:t>23</a:t>
            </a:fld>
            <a:endParaRPr lang="en-GB" sz="1000" b="1">
              <a:solidFill>
                <a:schemeClr val="tx1"/>
              </a:solidFill>
              <a:sym typeface="+mn-lt"/>
            </a:endParaRPr>
          </a:p>
        </p:txBody>
      </p:sp>
      <p:sp>
        <p:nvSpPr>
          <p:cNvPr id="68" name="Rectangle 67">
            <a:extLst>
              <a:ext uri="{FF2B5EF4-FFF2-40B4-BE49-F238E27FC236}">
                <a16:creationId xmlns:a16="http://schemas.microsoft.com/office/drawing/2014/main" id="{6C233C69-0A35-44DB-AE6B-35B63758390D}"/>
              </a:ext>
            </a:extLst>
          </p:cNvPr>
          <p:cNvSpPr/>
          <p:nvPr>
            <p:custDataLst>
              <p:tags r:id="rId62"/>
            </p:custDataLst>
          </p:nvPr>
        </p:nvSpPr>
        <p:spPr bwMode="gray">
          <a:xfrm>
            <a:off x="4122738" y="3692525"/>
            <a:ext cx="174625" cy="136525"/>
          </a:xfrm>
          <a:prstGeom prst="rect">
            <a:avLst/>
          </a:prstGeom>
          <a:noFill/>
          <a:ln>
            <a:noFill/>
          </a:ln>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7463" tIns="0" rIns="17463" bIns="0" numCol="1" spcCol="0" rtlCol="0" anchor="b" anchorCtr="0">
            <a:noAutofit/>
          </a:bodyPr>
          <a:lstStyle/>
          <a:p>
            <a:pPr algn="ctr">
              <a:lnSpc>
                <a:spcPct val="90000"/>
              </a:lnSpc>
              <a:spcBef>
                <a:spcPct val="0"/>
              </a:spcBef>
              <a:spcAft>
                <a:spcPct val="0"/>
              </a:spcAft>
            </a:pPr>
            <a:fld id="{F7637760-EE98-485E-923D-3535A36DD593}" type="datetime'''''''''2''''''''''''''''''''''''''''''''''3'''">
              <a:rPr lang="en-GB" altLang="en-US" sz="1000" b="1" smtClean="0">
                <a:solidFill>
                  <a:schemeClr val="tx1"/>
                </a:solidFill>
              </a:rPr>
              <a:pPr algn="ctr">
                <a:lnSpc>
                  <a:spcPct val="90000"/>
                </a:lnSpc>
                <a:spcBef>
                  <a:spcPct val="0"/>
                </a:spcBef>
                <a:spcAft>
                  <a:spcPct val="0"/>
                </a:spcAft>
              </a:pPr>
              <a:t>23</a:t>
            </a:fld>
            <a:endParaRPr lang="en-GB" sz="1000" b="1">
              <a:solidFill>
                <a:schemeClr val="tx1"/>
              </a:solidFill>
              <a:sym typeface="+mn-lt"/>
            </a:endParaRPr>
          </a:p>
        </p:txBody>
      </p:sp>
      <p:sp>
        <p:nvSpPr>
          <p:cNvPr id="79" name="Rectangle 78">
            <a:extLst>
              <a:ext uri="{FF2B5EF4-FFF2-40B4-BE49-F238E27FC236}">
                <a16:creationId xmlns:a16="http://schemas.microsoft.com/office/drawing/2014/main" id="{C2F67935-8D8C-40A2-A349-B934B18FB81D}"/>
              </a:ext>
            </a:extLst>
          </p:cNvPr>
          <p:cNvSpPr/>
          <p:nvPr>
            <p:custDataLst>
              <p:tags r:id="rId63"/>
            </p:custDataLst>
          </p:nvPr>
        </p:nvSpPr>
        <p:spPr bwMode="gray">
          <a:xfrm>
            <a:off x="4378325" y="3743325"/>
            <a:ext cx="174625" cy="136525"/>
          </a:xfrm>
          <a:prstGeom prst="rect">
            <a:avLst/>
          </a:prstGeom>
          <a:noFill/>
          <a:ln>
            <a:noFill/>
          </a:ln>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7463" tIns="0" rIns="17463" bIns="0" numCol="1" spcCol="0" rtlCol="0" anchor="b" anchorCtr="0">
            <a:noAutofit/>
          </a:bodyPr>
          <a:lstStyle/>
          <a:p>
            <a:pPr algn="ctr">
              <a:lnSpc>
                <a:spcPct val="90000"/>
              </a:lnSpc>
              <a:spcBef>
                <a:spcPct val="0"/>
              </a:spcBef>
              <a:spcAft>
                <a:spcPct val="0"/>
              </a:spcAft>
            </a:pPr>
            <a:fld id="{A27057FE-7F30-4898-B029-C5B5330FBFF1}" type="datetime'''''''''''2''''''''2'''''''''">
              <a:rPr lang="en-GB" altLang="en-US" sz="1000" b="1" smtClean="0">
                <a:solidFill>
                  <a:schemeClr val="tx1"/>
                </a:solidFill>
              </a:rPr>
              <a:pPr algn="ctr">
                <a:lnSpc>
                  <a:spcPct val="90000"/>
                </a:lnSpc>
                <a:spcBef>
                  <a:spcPct val="0"/>
                </a:spcBef>
                <a:spcAft>
                  <a:spcPct val="0"/>
                </a:spcAft>
              </a:pPr>
              <a:t>22</a:t>
            </a:fld>
            <a:endParaRPr lang="en-GB" sz="1000" b="1">
              <a:solidFill>
                <a:schemeClr val="tx1"/>
              </a:solidFill>
              <a:sym typeface="+mn-lt"/>
            </a:endParaRPr>
          </a:p>
        </p:txBody>
      </p:sp>
      <p:sp>
        <p:nvSpPr>
          <p:cNvPr id="95" name="Rectangle 94">
            <a:extLst>
              <a:ext uri="{FF2B5EF4-FFF2-40B4-BE49-F238E27FC236}">
                <a16:creationId xmlns:a16="http://schemas.microsoft.com/office/drawing/2014/main" id="{E7C03D73-8117-6426-FA1B-873713F3EE67}"/>
              </a:ext>
            </a:extLst>
          </p:cNvPr>
          <p:cNvSpPr/>
          <p:nvPr>
            <p:custDataLst>
              <p:tags r:id="rId64"/>
            </p:custDataLst>
          </p:nvPr>
        </p:nvSpPr>
        <p:spPr bwMode="gray">
          <a:xfrm>
            <a:off x="4632325" y="3797300"/>
            <a:ext cx="174625" cy="136525"/>
          </a:xfrm>
          <a:prstGeom prst="rect">
            <a:avLst/>
          </a:prstGeom>
          <a:noFill/>
          <a:ln>
            <a:noFill/>
          </a:ln>
          <a:effectLst/>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7463" tIns="0" rIns="17463" bIns="0" rtlCol="0" anchor="b" anchorCtr="0"/>
          <a:lstStyle/>
          <a:p>
            <a:pPr algn="ctr">
              <a:lnSpc>
                <a:spcPct val="90000"/>
              </a:lnSpc>
              <a:spcBef>
                <a:spcPct val="0"/>
              </a:spcBef>
              <a:spcAft>
                <a:spcPct val="0"/>
              </a:spcAft>
            </a:pPr>
            <a:fld id="{FF19EAF5-4276-4E17-BB94-9BCBC2961906}" type="datetime'''''2''''1'''''''''''''''''''">
              <a:rPr lang="en-GB" altLang="en-US" sz="1000" b="1" smtClean="0">
                <a:solidFill>
                  <a:schemeClr val="tx1"/>
                </a:solidFill>
              </a:rPr>
              <a:pPr algn="ctr">
                <a:lnSpc>
                  <a:spcPct val="90000"/>
                </a:lnSpc>
                <a:spcBef>
                  <a:spcPct val="0"/>
                </a:spcBef>
                <a:spcAft>
                  <a:spcPct val="0"/>
                </a:spcAft>
              </a:pPr>
              <a:t>21</a:t>
            </a:fld>
            <a:endParaRPr lang="en-GB" sz="1000" b="1" err="1">
              <a:solidFill>
                <a:schemeClr val="tx1"/>
              </a:solidFill>
              <a:sym typeface="+mn-lt"/>
            </a:endParaRPr>
          </a:p>
        </p:txBody>
      </p:sp>
      <p:sp>
        <p:nvSpPr>
          <p:cNvPr id="67" name="Rectangle 66">
            <a:extLst>
              <a:ext uri="{FF2B5EF4-FFF2-40B4-BE49-F238E27FC236}">
                <a16:creationId xmlns:a16="http://schemas.microsoft.com/office/drawing/2014/main" id="{60DD5347-6C96-46AB-9F5F-A0A857A4A699}"/>
              </a:ext>
            </a:extLst>
          </p:cNvPr>
          <p:cNvSpPr/>
          <p:nvPr>
            <p:custDataLst>
              <p:tags r:id="rId65"/>
            </p:custDataLst>
          </p:nvPr>
        </p:nvSpPr>
        <p:spPr bwMode="gray">
          <a:xfrm>
            <a:off x="4887913" y="3797300"/>
            <a:ext cx="174625" cy="136525"/>
          </a:xfrm>
          <a:prstGeom prst="rect">
            <a:avLst/>
          </a:prstGeom>
          <a:noFill/>
          <a:ln>
            <a:noFill/>
          </a:ln>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7463" tIns="0" rIns="17463" bIns="0" numCol="1" spcCol="0" rtlCol="0" anchor="b" anchorCtr="0">
            <a:noAutofit/>
          </a:bodyPr>
          <a:lstStyle/>
          <a:p>
            <a:pPr algn="ctr">
              <a:lnSpc>
                <a:spcPct val="90000"/>
              </a:lnSpc>
              <a:spcBef>
                <a:spcPct val="0"/>
              </a:spcBef>
              <a:spcAft>
                <a:spcPct val="0"/>
              </a:spcAft>
            </a:pPr>
            <a:fld id="{271CFBE3-65EF-424B-BFAC-826D2BDBB41E}" type="datetime'''''''''''''2''''''1'''''''''''''''''''''''''''''''''''''''''">
              <a:rPr lang="en-GB" altLang="en-US" sz="1000" b="1" smtClean="0">
                <a:solidFill>
                  <a:schemeClr val="tx1"/>
                </a:solidFill>
              </a:rPr>
              <a:pPr algn="ctr">
                <a:lnSpc>
                  <a:spcPct val="90000"/>
                </a:lnSpc>
                <a:spcBef>
                  <a:spcPct val="0"/>
                </a:spcBef>
                <a:spcAft>
                  <a:spcPct val="0"/>
                </a:spcAft>
              </a:pPr>
              <a:t>21</a:t>
            </a:fld>
            <a:endParaRPr lang="en-GB" sz="1000" b="1">
              <a:solidFill>
                <a:schemeClr val="tx1"/>
              </a:solidFill>
              <a:sym typeface="+mn-lt"/>
            </a:endParaRPr>
          </a:p>
        </p:txBody>
      </p:sp>
      <p:sp>
        <p:nvSpPr>
          <p:cNvPr id="55" name="Rectangle 54">
            <a:extLst>
              <a:ext uri="{FF2B5EF4-FFF2-40B4-BE49-F238E27FC236}">
                <a16:creationId xmlns:a16="http://schemas.microsoft.com/office/drawing/2014/main" id="{BB6D9B00-B4CA-4620-8646-5A58D11823A3}"/>
              </a:ext>
            </a:extLst>
          </p:cNvPr>
          <p:cNvSpPr/>
          <p:nvPr>
            <p:custDataLst>
              <p:tags r:id="rId66"/>
            </p:custDataLst>
          </p:nvPr>
        </p:nvSpPr>
        <p:spPr bwMode="gray">
          <a:xfrm>
            <a:off x="5141913" y="3797300"/>
            <a:ext cx="174625" cy="136525"/>
          </a:xfrm>
          <a:prstGeom prst="rect">
            <a:avLst/>
          </a:prstGeom>
          <a:noFill/>
          <a:ln>
            <a:noFill/>
          </a:ln>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7463" tIns="0" rIns="17463" bIns="0" numCol="1" spcCol="0" rtlCol="0" anchor="b" anchorCtr="0">
            <a:noAutofit/>
          </a:bodyPr>
          <a:lstStyle/>
          <a:p>
            <a:pPr algn="ctr">
              <a:lnSpc>
                <a:spcPct val="90000"/>
              </a:lnSpc>
              <a:spcBef>
                <a:spcPct val="0"/>
              </a:spcBef>
              <a:spcAft>
                <a:spcPct val="0"/>
              </a:spcAft>
            </a:pPr>
            <a:fld id="{BD6C0305-D94D-4384-918A-B40580C15E90}" type="datetime'''''2''1'''''''''''''''''''''''''''''''''''''''''">
              <a:rPr lang="en-GB" altLang="en-US" sz="1000" b="1" smtClean="0">
                <a:solidFill>
                  <a:schemeClr val="tx1"/>
                </a:solidFill>
              </a:rPr>
              <a:pPr algn="ctr">
                <a:lnSpc>
                  <a:spcPct val="90000"/>
                </a:lnSpc>
                <a:spcBef>
                  <a:spcPct val="0"/>
                </a:spcBef>
                <a:spcAft>
                  <a:spcPct val="0"/>
                </a:spcAft>
              </a:pPr>
              <a:t>21</a:t>
            </a:fld>
            <a:endParaRPr lang="en-GB" sz="1000" b="1">
              <a:solidFill>
                <a:schemeClr val="tx1"/>
              </a:solidFill>
              <a:sym typeface="+mn-lt"/>
            </a:endParaRPr>
          </a:p>
        </p:txBody>
      </p:sp>
      <p:sp>
        <p:nvSpPr>
          <p:cNvPr id="65" name="Rectangle 64">
            <a:extLst>
              <a:ext uri="{FF2B5EF4-FFF2-40B4-BE49-F238E27FC236}">
                <a16:creationId xmlns:a16="http://schemas.microsoft.com/office/drawing/2014/main" id="{DF0D9762-078E-43F8-8B08-EED949B0CBE9}"/>
              </a:ext>
            </a:extLst>
          </p:cNvPr>
          <p:cNvSpPr/>
          <p:nvPr>
            <p:custDataLst>
              <p:tags r:id="rId67"/>
            </p:custDataLst>
          </p:nvPr>
        </p:nvSpPr>
        <p:spPr bwMode="gray">
          <a:xfrm>
            <a:off x="5395913" y="3852863"/>
            <a:ext cx="174625" cy="136525"/>
          </a:xfrm>
          <a:prstGeom prst="rect">
            <a:avLst/>
          </a:prstGeom>
          <a:noFill/>
          <a:ln>
            <a:noFill/>
          </a:ln>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7463" tIns="0" rIns="17463" bIns="0" numCol="1" spcCol="0" rtlCol="0" anchor="b" anchorCtr="0">
            <a:noAutofit/>
          </a:bodyPr>
          <a:lstStyle/>
          <a:p>
            <a:pPr algn="ctr">
              <a:lnSpc>
                <a:spcPct val="90000"/>
              </a:lnSpc>
              <a:spcBef>
                <a:spcPct val="0"/>
              </a:spcBef>
              <a:spcAft>
                <a:spcPct val="0"/>
              </a:spcAft>
            </a:pPr>
            <a:fld id="{C1C21C77-2CC8-4E47-A61A-E4A5A2764F81}" type="datetime'''''''''''''''''''2''''''''''''''''''''''''''''''''''''''0'''">
              <a:rPr lang="en-GB" altLang="en-US" sz="1000" b="1" smtClean="0">
                <a:solidFill>
                  <a:schemeClr val="tx1"/>
                </a:solidFill>
              </a:rPr>
              <a:pPr algn="ctr">
                <a:lnSpc>
                  <a:spcPct val="90000"/>
                </a:lnSpc>
                <a:spcBef>
                  <a:spcPct val="0"/>
                </a:spcBef>
                <a:spcAft>
                  <a:spcPct val="0"/>
                </a:spcAft>
              </a:pPr>
              <a:t>20</a:t>
            </a:fld>
            <a:endParaRPr lang="en-GB" sz="1000" b="1">
              <a:solidFill>
                <a:schemeClr val="tx1"/>
              </a:solidFill>
              <a:sym typeface="+mn-lt"/>
            </a:endParaRPr>
          </a:p>
        </p:txBody>
      </p:sp>
      <p:sp>
        <p:nvSpPr>
          <p:cNvPr id="32" name="Rectangle 31">
            <a:extLst>
              <a:ext uri="{FF2B5EF4-FFF2-40B4-BE49-F238E27FC236}">
                <a16:creationId xmlns:a16="http://schemas.microsoft.com/office/drawing/2014/main" id="{03F76DAC-901C-45B6-B6CF-C34E8BF2B813}"/>
              </a:ext>
            </a:extLst>
          </p:cNvPr>
          <p:cNvSpPr/>
          <p:nvPr>
            <p:custDataLst>
              <p:tags r:id="rId68"/>
            </p:custDataLst>
          </p:nvPr>
        </p:nvSpPr>
        <p:spPr bwMode="auto">
          <a:xfrm>
            <a:off x="1843088" y="5151438"/>
            <a:ext cx="152400" cy="520700"/>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C46CD0BB-0D97-4B11-9059-1A895EA168D7}" type="datetime'G''''er''''''''''''''''ma''''''''''n''''''''''''''y'''''''">
              <a:rPr lang="en-GB" altLang="en-US" sz="1000" smtClean="0">
                <a:solidFill>
                  <a:schemeClr val="tx1"/>
                </a:solidFill>
                <a:effectLst/>
              </a:rPr>
              <a:pPr algn="r">
                <a:spcBef>
                  <a:spcPct val="0"/>
                </a:spcBef>
                <a:spcAft>
                  <a:spcPct val="0"/>
                </a:spcAft>
              </a:pPr>
              <a:t>Germany</a:t>
            </a:fld>
            <a:endParaRPr lang="en-GB" sz="1000">
              <a:solidFill>
                <a:schemeClr val="tx1"/>
              </a:solidFill>
              <a:sym typeface="+mn-lt"/>
            </a:endParaRPr>
          </a:p>
        </p:txBody>
      </p:sp>
      <p:sp>
        <p:nvSpPr>
          <p:cNvPr id="82" name="Rectangle 81">
            <a:extLst>
              <a:ext uri="{FF2B5EF4-FFF2-40B4-BE49-F238E27FC236}">
                <a16:creationId xmlns:a16="http://schemas.microsoft.com/office/drawing/2014/main" id="{42DB5D23-8066-4FA4-81E7-5673619ACB6B}"/>
              </a:ext>
            </a:extLst>
          </p:cNvPr>
          <p:cNvSpPr/>
          <p:nvPr>
            <p:custDataLst>
              <p:tags r:id="rId69"/>
            </p:custDataLst>
          </p:nvPr>
        </p:nvSpPr>
        <p:spPr bwMode="gray">
          <a:xfrm>
            <a:off x="5905500" y="4119563"/>
            <a:ext cx="174625" cy="136525"/>
          </a:xfrm>
          <a:prstGeom prst="rect">
            <a:avLst/>
          </a:prstGeom>
          <a:noFill/>
          <a:ln>
            <a:noFill/>
          </a:ln>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7463" tIns="0" rIns="17463" bIns="0" numCol="1" spcCol="0" rtlCol="0" anchor="b" anchorCtr="0">
            <a:noAutofit/>
          </a:bodyPr>
          <a:lstStyle/>
          <a:p>
            <a:pPr algn="ctr">
              <a:lnSpc>
                <a:spcPct val="90000"/>
              </a:lnSpc>
              <a:spcBef>
                <a:spcPct val="0"/>
              </a:spcBef>
              <a:spcAft>
                <a:spcPct val="0"/>
              </a:spcAft>
            </a:pPr>
            <a:fld id="{FE644671-9897-4F31-9B3F-239A00340070}" type="datetime'''''''''''''''''''''''''1''''''''''''''''''''''''''''''5'''">
              <a:rPr lang="en-GB" altLang="en-US" sz="1000" b="1" smtClean="0">
                <a:solidFill>
                  <a:schemeClr val="tx1"/>
                </a:solidFill>
              </a:rPr>
              <a:pPr algn="ctr">
                <a:lnSpc>
                  <a:spcPct val="90000"/>
                </a:lnSpc>
                <a:spcBef>
                  <a:spcPct val="0"/>
                </a:spcBef>
                <a:spcAft>
                  <a:spcPct val="0"/>
                </a:spcAft>
              </a:pPr>
              <a:t>15</a:t>
            </a:fld>
            <a:endParaRPr lang="en-GB" sz="1000" b="1">
              <a:solidFill>
                <a:schemeClr val="tx1"/>
              </a:solidFill>
              <a:sym typeface="+mn-lt"/>
            </a:endParaRPr>
          </a:p>
        </p:txBody>
      </p:sp>
      <p:sp>
        <p:nvSpPr>
          <p:cNvPr id="51" name="Rectangle 50">
            <a:extLst>
              <a:ext uri="{FF2B5EF4-FFF2-40B4-BE49-F238E27FC236}">
                <a16:creationId xmlns:a16="http://schemas.microsoft.com/office/drawing/2014/main" id="{14F2C132-0560-4B7C-96EC-3EE97402B86F}"/>
              </a:ext>
            </a:extLst>
          </p:cNvPr>
          <p:cNvSpPr/>
          <p:nvPr>
            <p:custDataLst>
              <p:tags r:id="rId70"/>
            </p:custDataLst>
          </p:nvPr>
        </p:nvSpPr>
        <p:spPr bwMode="gray">
          <a:xfrm>
            <a:off x="6161088" y="4119563"/>
            <a:ext cx="174625" cy="136525"/>
          </a:xfrm>
          <a:prstGeom prst="rect">
            <a:avLst/>
          </a:prstGeom>
          <a:noFill/>
          <a:ln>
            <a:noFill/>
          </a:ln>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7463" tIns="0" rIns="17463" bIns="0" numCol="1" spcCol="0" rtlCol="0" anchor="b" anchorCtr="0">
            <a:noAutofit/>
          </a:bodyPr>
          <a:lstStyle/>
          <a:p>
            <a:pPr algn="ctr">
              <a:lnSpc>
                <a:spcPct val="90000"/>
              </a:lnSpc>
              <a:spcBef>
                <a:spcPct val="0"/>
              </a:spcBef>
              <a:spcAft>
                <a:spcPct val="0"/>
              </a:spcAft>
            </a:pPr>
            <a:fld id="{1EF2607F-8404-466E-A707-EBA4A40BEDC4}" type="datetime'''''''''1''''5'''''''''''''''''''">
              <a:rPr lang="en-GB" altLang="en-US" sz="1000" b="1" smtClean="0">
                <a:solidFill>
                  <a:schemeClr val="tx1"/>
                </a:solidFill>
              </a:rPr>
              <a:pPr algn="ctr">
                <a:lnSpc>
                  <a:spcPct val="90000"/>
                </a:lnSpc>
                <a:spcBef>
                  <a:spcPct val="0"/>
                </a:spcBef>
                <a:spcAft>
                  <a:spcPct val="0"/>
                </a:spcAft>
              </a:pPr>
              <a:t>15</a:t>
            </a:fld>
            <a:endParaRPr lang="en-GB" sz="1000" b="1">
              <a:solidFill>
                <a:schemeClr val="tx1"/>
              </a:solidFill>
              <a:sym typeface="+mn-lt"/>
            </a:endParaRPr>
          </a:p>
        </p:txBody>
      </p:sp>
      <p:sp>
        <p:nvSpPr>
          <p:cNvPr id="71" name="Rectangle 70">
            <a:extLst>
              <a:ext uri="{FF2B5EF4-FFF2-40B4-BE49-F238E27FC236}">
                <a16:creationId xmlns:a16="http://schemas.microsoft.com/office/drawing/2014/main" id="{019D6825-CD60-46A5-AF0A-0F09A94E5E7D}"/>
              </a:ext>
            </a:extLst>
          </p:cNvPr>
          <p:cNvSpPr/>
          <p:nvPr>
            <p:custDataLst>
              <p:tags r:id="rId71"/>
            </p:custDataLst>
          </p:nvPr>
        </p:nvSpPr>
        <p:spPr bwMode="gray">
          <a:xfrm>
            <a:off x="6415088" y="4171950"/>
            <a:ext cx="174625" cy="136525"/>
          </a:xfrm>
          <a:prstGeom prst="rect">
            <a:avLst/>
          </a:prstGeom>
          <a:noFill/>
          <a:ln>
            <a:noFill/>
          </a:ln>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7463" tIns="0" rIns="17463" bIns="0" numCol="1" spcCol="0" rtlCol="0" anchor="b" anchorCtr="0">
            <a:noAutofit/>
          </a:bodyPr>
          <a:lstStyle/>
          <a:p>
            <a:pPr algn="ctr">
              <a:lnSpc>
                <a:spcPct val="90000"/>
              </a:lnSpc>
              <a:spcBef>
                <a:spcPct val="0"/>
              </a:spcBef>
              <a:spcAft>
                <a:spcPct val="0"/>
              </a:spcAft>
            </a:pPr>
            <a:fld id="{1F704575-8AA2-4468-A375-8FECE7BC403F}" type="datetime'''''''''1''''''''''''''''''''''''''''''''''''''''''''''4'''''">
              <a:rPr lang="en-GB" altLang="en-US" sz="1000" b="1" smtClean="0">
                <a:solidFill>
                  <a:schemeClr val="tx1"/>
                </a:solidFill>
              </a:rPr>
              <a:pPr algn="ctr">
                <a:lnSpc>
                  <a:spcPct val="90000"/>
                </a:lnSpc>
                <a:spcBef>
                  <a:spcPct val="0"/>
                </a:spcBef>
                <a:spcAft>
                  <a:spcPct val="0"/>
                </a:spcAft>
              </a:pPr>
              <a:t>14</a:t>
            </a:fld>
            <a:endParaRPr lang="en-GB" sz="1000" b="1">
              <a:solidFill>
                <a:schemeClr val="tx1"/>
              </a:solidFill>
              <a:sym typeface="+mn-lt"/>
            </a:endParaRPr>
          </a:p>
        </p:txBody>
      </p:sp>
      <p:sp>
        <p:nvSpPr>
          <p:cNvPr id="53" name="Rectangle 52">
            <a:extLst>
              <a:ext uri="{FF2B5EF4-FFF2-40B4-BE49-F238E27FC236}">
                <a16:creationId xmlns:a16="http://schemas.microsoft.com/office/drawing/2014/main" id="{D8ADD3D6-4CF1-4744-B5CD-AEC10214BA8A}"/>
              </a:ext>
            </a:extLst>
          </p:cNvPr>
          <p:cNvSpPr/>
          <p:nvPr>
            <p:custDataLst>
              <p:tags r:id="rId72"/>
            </p:custDataLst>
          </p:nvPr>
        </p:nvSpPr>
        <p:spPr bwMode="gray">
          <a:xfrm>
            <a:off x="6670675" y="4278313"/>
            <a:ext cx="174625" cy="136525"/>
          </a:xfrm>
          <a:prstGeom prst="rect">
            <a:avLst/>
          </a:prstGeom>
          <a:noFill/>
          <a:ln>
            <a:noFill/>
          </a:ln>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7463" tIns="0" rIns="17463" bIns="0" numCol="1" spcCol="0" rtlCol="0" anchor="b" anchorCtr="0">
            <a:noAutofit/>
          </a:bodyPr>
          <a:lstStyle/>
          <a:p>
            <a:pPr algn="ctr">
              <a:lnSpc>
                <a:spcPct val="90000"/>
              </a:lnSpc>
              <a:spcBef>
                <a:spcPct val="0"/>
              </a:spcBef>
              <a:spcAft>
                <a:spcPct val="0"/>
              </a:spcAft>
            </a:pPr>
            <a:fld id="{AE882DAE-18EE-4095-B84E-B172BB5B798B}" type="datetime'''''''''''''''''''''''''''''''''''1''2'''''">
              <a:rPr lang="en-GB" altLang="en-US" sz="1000" b="1" smtClean="0">
                <a:solidFill>
                  <a:schemeClr val="tx1"/>
                </a:solidFill>
              </a:rPr>
              <a:pPr algn="ctr">
                <a:lnSpc>
                  <a:spcPct val="90000"/>
                </a:lnSpc>
                <a:spcBef>
                  <a:spcPct val="0"/>
                </a:spcBef>
                <a:spcAft>
                  <a:spcPct val="0"/>
                </a:spcAft>
              </a:pPr>
              <a:t>12</a:t>
            </a:fld>
            <a:endParaRPr lang="en-GB" sz="1000" b="1">
              <a:solidFill>
                <a:schemeClr val="tx1"/>
              </a:solidFill>
              <a:sym typeface="+mn-lt"/>
            </a:endParaRPr>
          </a:p>
        </p:txBody>
      </p:sp>
      <p:sp>
        <p:nvSpPr>
          <p:cNvPr id="104" name="Rectangle 103">
            <a:extLst>
              <a:ext uri="{FF2B5EF4-FFF2-40B4-BE49-F238E27FC236}">
                <a16:creationId xmlns:a16="http://schemas.microsoft.com/office/drawing/2014/main" id="{E4F6D1BA-5750-4F91-AE8E-924A32694B25}"/>
              </a:ext>
            </a:extLst>
          </p:cNvPr>
          <p:cNvSpPr/>
          <p:nvPr>
            <p:custDataLst>
              <p:tags r:id="rId73"/>
            </p:custDataLst>
          </p:nvPr>
        </p:nvSpPr>
        <p:spPr bwMode="gray">
          <a:xfrm>
            <a:off x="6924675" y="4329113"/>
            <a:ext cx="174625" cy="136525"/>
          </a:xfrm>
          <a:prstGeom prst="rect">
            <a:avLst/>
          </a:prstGeom>
          <a:noFill/>
          <a:ln>
            <a:noFill/>
          </a:ln>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7463" tIns="0" rIns="17463" bIns="0" numCol="1" spcCol="0" rtlCol="0" anchor="b" anchorCtr="0">
            <a:noAutofit/>
          </a:bodyPr>
          <a:lstStyle/>
          <a:p>
            <a:pPr algn="ctr">
              <a:lnSpc>
                <a:spcPct val="90000"/>
              </a:lnSpc>
              <a:spcBef>
                <a:spcPct val="0"/>
              </a:spcBef>
              <a:spcAft>
                <a:spcPct val="0"/>
              </a:spcAft>
            </a:pPr>
            <a:fld id="{E9DBC1C9-1174-45D9-8F4C-A8713D2BF873}" type="datetime'''''''''''''''''''1''''''''''''''1'''''''''''''''">
              <a:rPr lang="en-GB" altLang="en-US" sz="1000" b="1" smtClean="0">
                <a:solidFill>
                  <a:schemeClr val="tx1"/>
                </a:solidFill>
              </a:rPr>
              <a:pPr algn="ctr">
                <a:lnSpc>
                  <a:spcPct val="90000"/>
                </a:lnSpc>
                <a:spcBef>
                  <a:spcPct val="0"/>
                </a:spcBef>
                <a:spcAft>
                  <a:spcPct val="0"/>
                </a:spcAft>
              </a:pPr>
              <a:t>11</a:t>
            </a:fld>
            <a:endParaRPr lang="en-GB" sz="1000" b="1">
              <a:solidFill>
                <a:schemeClr val="tx1"/>
              </a:solidFill>
              <a:sym typeface="+mn-lt"/>
            </a:endParaRPr>
          </a:p>
        </p:txBody>
      </p:sp>
      <p:sp>
        <p:nvSpPr>
          <p:cNvPr id="66" name="Rectangle 65">
            <a:extLst>
              <a:ext uri="{FF2B5EF4-FFF2-40B4-BE49-F238E27FC236}">
                <a16:creationId xmlns:a16="http://schemas.microsoft.com/office/drawing/2014/main" id="{C16A1A9F-48C7-4254-B18B-00B65930B82D}"/>
              </a:ext>
            </a:extLst>
          </p:cNvPr>
          <p:cNvSpPr/>
          <p:nvPr>
            <p:custDataLst>
              <p:tags r:id="rId74"/>
            </p:custDataLst>
          </p:nvPr>
        </p:nvSpPr>
        <p:spPr bwMode="gray">
          <a:xfrm>
            <a:off x="7178675" y="4329113"/>
            <a:ext cx="174625" cy="136525"/>
          </a:xfrm>
          <a:prstGeom prst="rect">
            <a:avLst/>
          </a:prstGeom>
          <a:noFill/>
          <a:ln>
            <a:noFill/>
          </a:ln>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7463" tIns="0" rIns="17463" bIns="0" numCol="1" spcCol="0" rtlCol="0" anchor="b" anchorCtr="0">
            <a:noAutofit/>
          </a:bodyPr>
          <a:lstStyle/>
          <a:p>
            <a:pPr algn="ctr">
              <a:lnSpc>
                <a:spcPct val="90000"/>
              </a:lnSpc>
              <a:spcBef>
                <a:spcPct val="0"/>
              </a:spcBef>
              <a:spcAft>
                <a:spcPct val="0"/>
              </a:spcAft>
            </a:pPr>
            <a:fld id="{0B3B1CC1-4816-4333-B658-53B575A59731}" type="datetime'''''''''''''''''1''''''''''''''''''1'''''''''''''''''''''''">
              <a:rPr lang="en-GB" altLang="en-US" sz="1000" b="1" smtClean="0">
                <a:solidFill>
                  <a:schemeClr val="tx1"/>
                </a:solidFill>
              </a:rPr>
              <a:pPr algn="ctr">
                <a:lnSpc>
                  <a:spcPct val="90000"/>
                </a:lnSpc>
                <a:spcBef>
                  <a:spcPct val="0"/>
                </a:spcBef>
                <a:spcAft>
                  <a:spcPct val="0"/>
                </a:spcAft>
              </a:pPr>
              <a:t>11</a:t>
            </a:fld>
            <a:endParaRPr lang="en-GB" sz="1000" b="1">
              <a:solidFill>
                <a:schemeClr val="tx1"/>
              </a:solidFill>
              <a:sym typeface="+mn-lt"/>
            </a:endParaRPr>
          </a:p>
        </p:txBody>
      </p:sp>
      <p:sp>
        <p:nvSpPr>
          <p:cNvPr id="453" name="Rectangle 452">
            <a:extLst>
              <a:ext uri="{FF2B5EF4-FFF2-40B4-BE49-F238E27FC236}">
                <a16:creationId xmlns:a16="http://schemas.microsoft.com/office/drawing/2014/main" id="{B82145EC-018F-6B8B-4151-A64444240BBD}"/>
              </a:ext>
            </a:extLst>
          </p:cNvPr>
          <p:cNvSpPr/>
          <p:nvPr>
            <p:custDataLst>
              <p:tags r:id="rId75"/>
            </p:custDataLst>
          </p:nvPr>
        </p:nvSpPr>
        <p:spPr bwMode="gray">
          <a:xfrm>
            <a:off x="7434263" y="4329113"/>
            <a:ext cx="174625" cy="136525"/>
          </a:xfrm>
          <a:prstGeom prst="rect">
            <a:avLst/>
          </a:prstGeom>
          <a:noFill/>
          <a:ln>
            <a:noFill/>
          </a:ln>
          <a:effectLst/>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7463" tIns="0" rIns="17463" bIns="0" rtlCol="0" anchor="b" anchorCtr="0"/>
          <a:lstStyle/>
          <a:p>
            <a:pPr algn="ctr">
              <a:lnSpc>
                <a:spcPct val="90000"/>
              </a:lnSpc>
              <a:spcBef>
                <a:spcPct val="0"/>
              </a:spcBef>
              <a:spcAft>
                <a:spcPct val="0"/>
              </a:spcAft>
            </a:pPr>
            <a:fld id="{620186C8-E89A-4D00-87C5-DD4954E6EB09}" type="datetime'''''''1''''''''''''''''''''''''1'''''">
              <a:rPr lang="en-GB" altLang="en-US" sz="1000" b="1" smtClean="0">
                <a:solidFill>
                  <a:schemeClr val="tx1"/>
                </a:solidFill>
              </a:rPr>
              <a:pPr algn="ctr">
                <a:lnSpc>
                  <a:spcPct val="90000"/>
                </a:lnSpc>
                <a:spcBef>
                  <a:spcPct val="0"/>
                </a:spcBef>
                <a:spcAft>
                  <a:spcPct val="0"/>
                </a:spcAft>
              </a:pPr>
              <a:t>11</a:t>
            </a:fld>
            <a:endParaRPr lang="en-GB" sz="1000" b="1" err="1">
              <a:solidFill>
                <a:schemeClr val="tx1"/>
              </a:solidFill>
              <a:sym typeface="+mn-lt"/>
            </a:endParaRPr>
          </a:p>
        </p:txBody>
      </p:sp>
      <p:sp>
        <p:nvSpPr>
          <p:cNvPr id="74" name="Rectangle 73">
            <a:extLst>
              <a:ext uri="{FF2B5EF4-FFF2-40B4-BE49-F238E27FC236}">
                <a16:creationId xmlns:a16="http://schemas.microsoft.com/office/drawing/2014/main" id="{FD6E78A7-FFFD-492B-B3CA-D8E9693FE842}"/>
              </a:ext>
            </a:extLst>
          </p:cNvPr>
          <p:cNvSpPr/>
          <p:nvPr>
            <p:custDataLst>
              <p:tags r:id="rId76"/>
            </p:custDataLst>
          </p:nvPr>
        </p:nvSpPr>
        <p:spPr bwMode="gray">
          <a:xfrm>
            <a:off x="7688263" y="4329113"/>
            <a:ext cx="174625" cy="136525"/>
          </a:xfrm>
          <a:prstGeom prst="rect">
            <a:avLst/>
          </a:prstGeom>
          <a:noFill/>
          <a:ln>
            <a:noFill/>
          </a:ln>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7463" tIns="0" rIns="17463" bIns="0" numCol="1" spcCol="0" rtlCol="0" anchor="b" anchorCtr="0">
            <a:noAutofit/>
          </a:bodyPr>
          <a:lstStyle/>
          <a:p>
            <a:pPr algn="ctr">
              <a:lnSpc>
                <a:spcPct val="90000"/>
              </a:lnSpc>
              <a:spcBef>
                <a:spcPct val="0"/>
              </a:spcBef>
              <a:spcAft>
                <a:spcPct val="0"/>
              </a:spcAft>
            </a:pPr>
            <a:fld id="{F7DED867-38B9-44EE-8ED8-E34CE9FBA382}" type="datetime'''''1''''1'''''''''''''''''''''''''''''''''''''''">
              <a:rPr lang="en-GB" altLang="en-US" sz="1000" b="1" smtClean="0">
                <a:solidFill>
                  <a:schemeClr val="tx1"/>
                </a:solidFill>
              </a:rPr>
              <a:pPr algn="ctr">
                <a:lnSpc>
                  <a:spcPct val="90000"/>
                </a:lnSpc>
                <a:spcBef>
                  <a:spcPct val="0"/>
                </a:spcBef>
                <a:spcAft>
                  <a:spcPct val="0"/>
                </a:spcAft>
              </a:pPr>
              <a:t>11</a:t>
            </a:fld>
            <a:endParaRPr lang="en-GB" sz="1000" b="1">
              <a:solidFill>
                <a:schemeClr val="tx1"/>
              </a:solidFill>
              <a:sym typeface="+mn-lt"/>
            </a:endParaRPr>
          </a:p>
        </p:txBody>
      </p:sp>
      <p:sp>
        <p:nvSpPr>
          <p:cNvPr id="80" name="Rectangle 79">
            <a:extLst>
              <a:ext uri="{FF2B5EF4-FFF2-40B4-BE49-F238E27FC236}">
                <a16:creationId xmlns:a16="http://schemas.microsoft.com/office/drawing/2014/main" id="{5D053953-42E4-4B23-9FA4-FD310D8D465D}"/>
              </a:ext>
            </a:extLst>
          </p:cNvPr>
          <p:cNvSpPr/>
          <p:nvPr>
            <p:custDataLst>
              <p:tags r:id="rId77"/>
            </p:custDataLst>
          </p:nvPr>
        </p:nvSpPr>
        <p:spPr bwMode="gray">
          <a:xfrm>
            <a:off x="7943850" y="4384675"/>
            <a:ext cx="174625" cy="136525"/>
          </a:xfrm>
          <a:prstGeom prst="rect">
            <a:avLst/>
          </a:prstGeom>
          <a:noFill/>
          <a:ln>
            <a:noFill/>
          </a:ln>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7463" tIns="0" rIns="17463" bIns="0" numCol="1" spcCol="0" rtlCol="0" anchor="b" anchorCtr="0">
            <a:noAutofit/>
          </a:bodyPr>
          <a:lstStyle/>
          <a:p>
            <a:pPr algn="ctr">
              <a:lnSpc>
                <a:spcPct val="90000"/>
              </a:lnSpc>
              <a:spcBef>
                <a:spcPct val="0"/>
              </a:spcBef>
              <a:spcAft>
                <a:spcPct val="0"/>
              </a:spcAft>
            </a:pPr>
            <a:fld id="{46052F0D-DA9D-452A-A2E6-6C9B25121BDE}" type="datetime'''''''''''''''''''''''''''''''''1''0'''''''''''''''">
              <a:rPr lang="en-GB" altLang="en-US" sz="1000" b="1" smtClean="0">
                <a:solidFill>
                  <a:schemeClr val="tx1"/>
                </a:solidFill>
              </a:rPr>
              <a:pPr algn="ctr">
                <a:lnSpc>
                  <a:spcPct val="90000"/>
                </a:lnSpc>
                <a:spcBef>
                  <a:spcPct val="0"/>
                </a:spcBef>
                <a:spcAft>
                  <a:spcPct val="0"/>
                </a:spcAft>
              </a:pPr>
              <a:t>10</a:t>
            </a:fld>
            <a:endParaRPr lang="en-GB" sz="1000" b="1">
              <a:solidFill>
                <a:schemeClr val="tx1"/>
              </a:solidFill>
              <a:sym typeface="+mn-lt"/>
            </a:endParaRPr>
          </a:p>
        </p:txBody>
      </p:sp>
      <p:sp>
        <p:nvSpPr>
          <p:cNvPr id="99" name="Rectangle 98">
            <a:extLst>
              <a:ext uri="{FF2B5EF4-FFF2-40B4-BE49-F238E27FC236}">
                <a16:creationId xmlns:a16="http://schemas.microsoft.com/office/drawing/2014/main" id="{4AFA9CC4-8334-9E6C-8295-6D5D44FF96BB}"/>
              </a:ext>
            </a:extLst>
          </p:cNvPr>
          <p:cNvSpPr/>
          <p:nvPr>
            <p:custDataLst>
              <p:tags r:id="rId78"/>
            </p:custDataLst>
          </p:nvPr>
        </p:nvSpPr>
        <p:spPr bwMode="gray">
          <a:xfrm>
            <a:off x="5651500" y="4011614"/>
            <a:ext cx="174625" cy="136525"/>
          </a:xfrm>
          <a:prstGeom prst="rect">
            <a:avLst/>
          </a:prstGeom>
          <a:noFill/>
          <a:ln>
            <a:noFill/>
          </a:ln>
          <a:effectLst/>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7463" tIns="0" rIns="17463" bIns="0" rtlCol="0" anchor="b" anchorCtr="0"/>
          <a:lstStyle/>
          <a:p>
            <a:pPr algn="ctr">
              <a:lnSpc>
                <a:spcPct val="90000"/>
              </a:lnSpc>
              <a:spcBef>
                <a:spcPct val="0"/>
              </a:spcBef>
              <a:spcAft>
                <a:spcPct val="0"/>
              </a:spcAft>
            </a:pPr>
            <a:fld id="{7466A8DB-A92F-461A-8C56-15089091BA5E}" type="datetime'''''''''''''''''''''''''''''''''''''1''7'">
              <a:rPr lang="en-GB" altLang="en-US" sz="1000" b="1" smtClean="0">
                <a:solidFill>
                  <a:schemeClr val="tx1"/>
                </a:solidFill>
                <a:effectLst/>
                <a:sym typeface="+mn-lt"/>
              </a:rPr>
              <a:pPr algn="ctr">
                <a:lnSpc>
                  <a:spcPct val="90000"/>
                </a:lnSpc>
                <a:spcBef>
                  <a:spcPct val="0"/>
                </a:spcBef>
                <a:spcAft>
                  <a:spcPct val="0"/>
                </a:spcAft>
              </a:pPr>
              <a:t>17</a:t>
            </a:fld>
            <a:endParaRPr lang="en-GB" sz="1000" b="1" err="1">
              <a:solidFill>
                <a:schemeClr val="tx1"/>
              </a:solidFill>
              <a:sym typeface="+mn-lt"/>
            </a:endParaRPr>
          </a:p>
        </p:txBody>
      </p:sp>
      <p:sp>
        <p:nvSpPr>
          <p:cNvPr id="56" name="Rectangle 55">
            <a:extLst>
              <a:ext uri="{FF2B5EF4-FFF2-40B4-BE49-F238E27FC236}">
                <a16:creationId xmlns:a16="http://schemas.microsoft.com/office/drawing/2014/main" id="{E852C4CB-7183-4A8B-B116-F4EB80A0B449}"/>
              </a:ext>
            </a:extLst>
          </p:cNvPr>
          <p:cNvSpPr/>
          <p:nvPr>
            <p:custDataLst>
              <p:tags r:id="rId79"/>
            </p:custDataLst>
          </p:nvPr>
        </p:nvSpPr>
        <p:spPr bwMode="gray">
          <a:xfrm>
            <a:off x="8486775" y="4438650"/>
            <a:ext cx="104775" cy="136525"/>
          </a:xfrm>
          <a:prstGeom prst="rect">
            <a:avLst/>
          </a:prstGeom>
          <a:noFill/>
          <a:ln>
            <a:noFill/>
          </a:ln>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7463" tIns="0" rIns="17463" bIns="0" numCol="1" spcCol="0" rtlCol="0" anchor="b" anchorCtr="0">
            <a:noAutofit/>
          </a:bodyPr>
          <a:lstStyle/>
          <a:p>
            <a:pPr algn="ctr">
              <a:lnSpc>
                <a:spcPct val="90000"/>
              </a:lnSpc>
              <a:spcBef>
                <a:spcPct val="0"/>
              </a:spcBef>
              <a:spcAft>
                <a:spcPct val="0"/>
              </a:spcAft>
            </a:pPr>
            <a:fld id="{216BB030-245A-4534-BEA0-084419495CFD}" type="datetime'''''9'''''''''''''''''''''">
              <a:rPr lang="en-GB" altLang="en-US" sz="1000" b="1" smtClean="0">
                <a:solidFill>
                  <a:schemeClr val="tx1"/>
                </a:solidFill>
              </a:rPr>
              <a:pPr algn="ctr">
                <a:lnSpc>
                  <a:spcPct val="90000"/>
                </a:lnSpc>
                <a:spcBef>
                  <a:spcPct val="0"/>
                </a:spcBef>
                <a:spcAft>
                  <a:spcPct val="0"/>
                </a:spcAft>
              </a:pPr>
              <a:t>9</a:t>
            </a:fld>
            <a:endParaRPr lang="en-GB" sz="1000" b="1">
              <a:solidFill>
                <a:schemeClr val="tx1"/>
              </a:solidFill>
              <a:sym typeface="+mn-lt"/>
            </a:endParaRPr>
          </a:p>
        </p:txBody>
      </p:sp>
      <p:sp>
        <p:nvSpPr>
          <p:cNvPr id="455" name="Rectangle 454">
            <a:extLst>
              <a:ext uri="{FF2B5EF4-FFF2-40B4-BE49-F238E27FC236}">
                <a16:creationId xmlns:a16="http://schemas.microsoft.com/office/drawing/2014/main" id="{0466E310-0522-434D-B687-702E4B54770B}"/>
              </a:ext>
            </a:extLst>
          </p:cNvPr>
          <p:cNvSpPr/>
          <p:nvPr>
            <p:custDataLst>
              <p:tags r:id="rId80"/>
            </p:custDataLst>
          </p:nvPr>
        </p:nvSpPr>
        <p:spPr bwMode="gray">
          <a:xfrm>
            <a:off x="8742363" y="4438650"/>
            <a:ext cx="104775" cy="136525"/>
          </a:xfrm>
          <a:prstGeom prst="rect">
            <a:avLst/>
          </a:prstGeom>
          <a:noFill/>
          <a:ln>
            <a:noFill/>
          </a:ln>
          <a:effectLst/>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7463" tIns="0" rIns="17463" bIns="0" numCol="1" spcCol="0" rtlCol="0" anchor="b" anchorCtr="0">
            <a:noAutofit/>
          </a:bodyPr>
          <a:lstStyle/>
          <a:p>
            <a:pPr algn="ctr">
              <a:lnSpc>
                <a:spcPct val="90000"/>
              </a:lnSpc>
              <a:spcBef>
                <a:spcPct val="0"/>
              </a:spcBef>
              <a:spcAft>
                <a:spcPct val="0"/>
              </a:spcAft>
            </a:pPr>
            <a:fld id="{8C383468-95EB-42AC-B8D1-3B13960A596B}" type="datetime'''''''''''''''''''''''9'''''''''''''''''''''''''''''">
              <a:rPr lang="en-GB" altLang="en-US" sz="1000" b="1" smtClean="0">
                <a:solidFill>
                  <a:schemeClr val="tx1"/>
                </a:solidFill>
              </a:rPr>
              <a:pPr algn="ctr">
                <a:lnSpc>
                  <a:spcPct val="90000"/>
                </a:lnSpc>
                <a:spcBef>
                  <a:spcPct val="0"/>
                </a:spcBef>
                <a:spcAft>
                  <a:spcPct val="0"/>
                </a:spcAft>
              </a:pPr>
              <a:t>9</a:t>
            </a:fld>
            <a:endParaRPr lang="en-GB" sz="1000" b="1" err="1">
              <a:solidFill>
                <a:schemeClr val="tx1"/>
              </a:solidFill>
              <a:sym typeface="+mn-lt"/>
            </a:endParaRPr>
          </a:p>
        </p:txBody>
      </p:sp>
      <p:sp>
        <p:nvSpPr>
          <p:cNvPr id="64" name="Rectangle 63">
            <a:extLst>
              <a:ext uri="{FF2B5EF4-FFF2-40B4-BE49-F238E27FC236}">
                <a16:creationId xmlns:a16="http://schemas.microsoft.com/office/drawing/2014/main" id="{73036D72-C5DA-46A5-B0A1-9D3C200C1D39}"/>
              </a:ext>
            </a:extLst>
          </p:cNvPr>
          <p:cNvSpPr/>
          <p:nvPr>
            <p:custDataLst>
              <p:tags r:id="rId81"/>
            </p:custDataLst>
          </p:nvPr>
        </p:nvSpPr>
        <p:spPr bwMode="gray">
          <a:xfrm>
            <a:off x="8996363" y="4489450"/>
            <a:ext cx="104775" cy="136525"/>
          </a:xfrm>
          <a:prstGeom prst="rect">
            <a:avLst/>
          </a:prstGeom>
          <a:noFill/>
          <a:ln>
            <a:noFill/>
          </a:ln>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7463" tIns="0" rIns="17463" bIns="0" numCol="1" spcCol="0" rtlCol="0" anchor="b" anchorCtr="0">
            <a:noAutofit/>
          </a:bodyPr>
          <a:lstStyle/>
          <a:p>
            <a:pPr algn="ctr">
              <a:lnSpc>
                <a:spcPct val="90000"/>
              </a:lnSpc>
              <a:spcBef>
                <a:spcPct val="0"/>
              </a:spcBef>
              <a:spcAft>
                <a:spcPct val="0"/>
              </a:spcAft>
            </a:pPr>
            <a:fld id="{6991DB2C-992F-4E5C-BA42-761E38D16132}" type="datetime'''''''''''''''''''''''''''''8'''''''''''''''''">
              <a:rPr lang="en-GB" altLang="en-US" sz="1000" b="1" smtClean="0">
                <a:solidFill>
                  <a:schemeClr val="tx1"/>
                </a:solidFill>
              </a:rPr>
              <a:pPr algn="ctr">
                <a:lnSpc>
                  <a:spcPct val="90000"/>
                </a:lnSpc>
                <a:spcBef>
                  <a:spcPct val="0"/>
                </a:spcBef>
                <a:spcAft>
                  <a:spcPct val="0"/>
                </a:spcAft>
              </a:pPr>
              <a:t>8</a:t>
            </a:fld>
            <a:endParaRPr lang="en-GB" sz="1000" b="1">
              <a:solidFill>
                <a:schemeClr val="tx1"/>
              </a:solidFill>
              <a:sym typeface="+mn-lt"/>
            </a:endParaRPr>
          </a:p>
        </p:txBody>
      </p:sp>
      <p:sp>
        <p:nvSpPr>
          <p:cNvPr id="452" name="Rectangle 451">
            <a:extLst>
              <a:ext uri="{FF2B5EF4-FFF2-40B4-BE49-F238E27FC236}">
                <a16:creationId xmlns:a16="http://schemas.microsoft.com/office/drawing/2014/main" id="{A9E4E02D-6055-0FD3-8501-18CEC6ECE2B5}"/>
              </a:ext>
            </a:extLst>
          </p:cNvPr>
          <p:cNvSpPr/>
          <p:nvPr>
            <p:custDataLst>
              <p:tags r:id="rId82"/>
            </p:custDataLst>
          </p:nvPr>
        </p:nvSpPr>
        <p:spPr bwMode="gray">
          <a:xfrm>
            <a:off x="9251950" y="4489451"/>
            <a:ext cx="104775" cy="136525"/>
          </a:xfrm>
          <a:prstGeom prst="rect">
            <a:avLst/>
          </a:prstGeom>
          <a:noFill/>
          <a:ln>
            <a:noFill/>
          </a:ln>
          <a:effectLst/>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7463" tIns="0" rIns="17463" bIns="0" rtlCol="0" anchor="b" anchorCtr="0"/>
          <a:lstStyle/>
          <a:p>
            <a:pPr algn="ctr">
              <a:lnSpc>
                <a:spcPct val="90000"/>
              </a:lnSpc>
              <a:spcBef>
                <a:spcPct val="0"/>
              </a:spcBef>
              <a:spcAft>
                <a:spcPct val="0"/>
              </a:spcAft>
            </a:pPr>
            <a:fld id="{9932ED63-373C-4AB2-BF4A-ED7A8F2F6DC3}" type="datetime'''''''''''''''''8'''''''''''''''''''''''''''''''''''">
              <a:rPr lang="en-GB" altLang="en-US" sz="1000" b="1" smtClean="0">
                <a:solidFill>
                  <a:schemeClr val="tx1"/>
                </a:solidFill>
                <a:effectLst/>
                <a:sym typeface="+mn-lt"/>
              </a:rPr>
              <a:pPr algn="ctr">
                <a:lnSpc>
                  <a:spcPct val="90000"/>
                </a:lnSpc>
                <a:spcBef>
                  <a:spcPct val="0"/>
                </a:spcBef>
                <a:spcAft>
                  <a:spcPct val="0"/>
                </a:spcAft>
              </a:pPr>
              <a:t>8</a:t>
            </a:fld>
            <a:endParaRPr lang="en-GB" sz="1000" b="1" err="1">
              <a:solidFill>
                <a:schemeClr val="tx1"/>
              </a:solidFill>
              <a:sym typeface="+mn-lt"/>
            </a:endParaRPr>
          </a:p>
        </p:txBody>
      </p:sp>
      <p:sp>
        <p:nvSpPr>
          <p:cNvPr id="63" name="Rectangle 62">
            <a:extLst>
              <a:ext uri="{FF2B5EF4-FFF2-40B4-BE49-F238E27FC236}">
                <a16:creationId xmlns:a16="http://schemas.microsoft.com/office/drawing/2014/main" id="{D8AB505A-1E97-467C-BD27-CAA162CCCACB}"/>
              </a:ext>
            </a:extLst>
          </p:cNvPr>
          <p:cNvSpPr/>
          <p:nvPr>
            <p:custDataLst>
              <p:tags r:id="rId83"/>
            </p:custDataLst>
          </p:nvPr>
        </p:nvSpPr>
        <p:spPr bwMode="gray">
          <a:xfrm>
            <a:off x="9505950" y="4545013"/>
            <a:ext cx="104775" cy="136525"/>
          </a:xfrm>
          <a:prstGeom prst="rect">
            <a:avLst/>
          </a:prstGeom>
          <a:noFill/>
          <a:ln>
            <a:noFill/>
          </a:ln>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7463" tIns="0" rIns="17463" bIns="0" numCol="1" spcCol="0" rtlCol="0" anchor="b" anchorCtr="0">
            <a:noAutofit/>
          </a:bodyPr>
          <a:lstStyle/>
          <a:p>
            <a:pPr algn="ctr">
              <a:lnSpc>
                <a:spcPct val="90000"/>
              </a:lnSpc>
              <a:spcBef>
                <a:spcPct val="0"/>
              </a:spcBef>
              <a:spcAft>
                <a:spcPct val="0"/>
              </a:spcAft>
            </a:pPr>
            <a:fld id="{6D2D9159-9C8F-45DD-8BD5-26F239A357E2}" type="datetime'''''''''''''''''''''''''''''''''''''''7'''''''''">
              <a:rPr lang="en-GB" altLang="en-US" sz="1000" b="1" smtClean="0">
                <a:solidFill>
                  <a:schemeClr val="tx1"/>
                </a:solidFill>
              </a:rPr>
              <a:pPr algn="ctr">
                <a:lnSpc>
                  <a:spcPct val="90000"/>
                </a:lnSpc>
                <a:spcBef>
                  <a:spcPct val="0"/>
                </a:spcBef>
                <a:spcAft>
                  <a:spcPct val="0"/>
                </a:spcAft>
              </a:pPr>
              <a:t>7</a:t>
            </a:fld>
            <a:endParaRPr lang="en-GB" sz="1000" b="1">
              <a:solidFill>
                <a:schemeClr val="tx1"/>
              </a:solidFill>
              <a:sym typeface="+mn-lt"/>
            </a:endParaRPr>
          </a:p>
        </p:txBody>
      </p:sp>
      <p:sp>
        <p:nvSpPr>
          <p:cNvPr id="458" name="Rectangle 457">
            <a:extLst>
              <a:ext uri="{FF2B5EF4-FFF2-40B4-BE49-F238E27FC236}">
                <a16:creationId xmlns:a16="http://schemas.microsoft.com/office/drawing/2014/main" id="{C35552C4-8E47-4436-8937-2ABF937EB746}"/>
              </a:ext>
            </a:extLst>
          </p:cNvPr>
          <p:cNvSpPr/>
          <p:nvPr>
            <p:custDataLst>
              <p:tags r:id="rId84"/>
            </p:custDataLst>
          </p:nvPr>
        </p:nvSpPr>
        <p:spPr bwMode="gray">
          <a:xfrm>
            <a:off x="9759950" y="4598988"/>
            <a:ext cx="104775" cy="136525"/>
          </a:xfrm>
          <a:prstGeom prst="rect">
            <a:avLst/>
          </a:prstGeom>
          <a:noFill/>
          <a:ln>
            <a:noFill/>
          </a:ln>
          <a:effectLst/>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7463" tIns="0" rIns="17463" bIns="0" numCol="1" spcCol="0" rtlCol="0" anchor="b" anchorCtr="0">
            <a:noAutofit/>
          </a:bodyPr>
          <a:lstStyle/>
          <a:p>
            <a:pPr algn="ctr">
              <a:lnSpc>
                <a:spcPct val="90000"/>
              </a:lnSpc>
              <a:spcBef>
                <a:spcPct val="0"/>
              </a:spcBef>
              <a:spcAft>
                <a:spcPct val="0"/>
              </a:spcAft>
            </a:pPr>
            <a:fld id="{E728C1D7-D15E-4D91-A321-86A889D5A427}" type="datetime'''''''''''''''''''''''''''''6'''''''">
              <a:rPr lang="en-GB" altLang="en-US" sz="1000" b="1" smtClean="0">
                <a:solidFill>
                  <a:schemeClr val="tx1"/>
                </a:solidFill>
              </a:rPr>
              <a:pPr algn="ctr">
                <a:lnSpc>
                  <a:spcPct val="90000"/>
                </a:lnSpc>
                <a:spcBef>
                  <a:spcPct val="0"/>
                </a:spcBef>
                <a:spcAft>
                  <a:spcPct val="0"/>
                </a:spcAft>
              </a:pPr>
              <a:t>6</a:t>
            </a:fld>
            <a:endParaRPr lang="en-GB" sz="1000" b="1" err="1">
              <a:solidFill>
                <a:schemeClr val="tx1"/>
              </a:solidFill>
              <a:sym typeface="+mn-lt"/>
            </a:endParaRPr>
          </a:p>
        </p:txBody>
      </p:sp>
      <p:sp>
        <p:nvSpPr>
          <p:cNvPr id="70" name="Rectangle 69">
            <a:extLst>
              <a:ext uri="{FF2B5EF4-FFF2-40B4-BE49-F238E27FC236}">
                <a16:creationId xmlns:a16="http://schemas.microsoft.com/office/drawing/2014/main" id="{2DDDB43D-567F-4D98-965F-1232C91DCAA5}"/>
              </a:ext>
            </a:extLst>
          </p:cNvPr>
          <p:cNvSpPr/>
          <p:nvPr>
            <p:custDataLst>
              <p:tags r:id="rId85"/>
            </p:custDataLst>
          </p:nvPr>
        </p:nvSpPr>
        <p:spPr bwMode="gray">
          <a:xfrm>
            <a:off x="10015538" y="4705350"/>
            <a:ext cx="104775" cy="136525"/>
          </a:xfrm>
          <a:prstGeom prst="rect">
            <a:avLst/>
          </a:prstGeom>
          <a:noFill/>
          <a:ln>
            <a:noFill/>
          </a:ln>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7463" tIns="0" rIns="17463" bIns="0" numCol="1" spcCol="0" rtlCol="0" anchor="b" anchorCtr="0">
            <a:noAutofit/>
          </a:bodyPr>
          <a:lstStyle/>
          <a:p>
            <a:pPr algn="ctr">
              <a:lnSpc>
                <a:spcPct val="90000"/>
              </a:lnSpc>
              <a:spcBef>
                <a:spcPct val="0"/>
              </a:spcBef>
              <a:spcAft>
                <a:spcPct val="0"/>
              </a:spcAft>
            </a:pPr>
            <a:fld id="{609CAC1B-9C60-4D30-AA69-A75DE217081A}" type="datetime'''''''''''4'''''''''''''''''''''''">
              <a:rPr lang="en-GB" altLang="en-US" sz="1000" b="1" smtClean="0">
                <a:solidFill>
                  <a:schemeClr val="tx1"/>
                </a:solidFill>
              </a:rPr>
              <a:pPr algn="ctr">
                <a:lnSpc>
                  <a:spcPct val="90000"/>
                </a:lnSpc>
                <a:spcBef>
                  <a:spcPct val="0"/>
                </a:spcBef>
                <a:spcAft>
                  <a:spcPct val="0"/>
                </a:spcAft>
              </a:pPr>
              <a:t>4</a:t>
            </a:fld>
            <a:endParaRPr lang="en-GB" sz="1000" b="1">
              <a:solidFill>
                <a:schemeClr val="tx1"/>
              </a:solidFill>
              <a:sym typeface="+mn-lt"/>
            </a:endParaRPr>
          </a:p>
        </p:txBody>
      </p:sp>
      <p:sp>
        <p:nvSpPr>
          <p:cNvPr id="115" name="Rectangle 114">
            <a:extLst>
              <a:ext uri="{FF2B5EF4-FFF2-40B4-BE49-F238E27FC236}">
                <a16:creationId xmlns:a16="http://schemas.microsoft.com/office/drawing/2014/main" id="{805E3367-57BE-39D5-148D-D83CBED5C988}"/>
              </a:ext>
            </a:extLst>
          </p:cNvPr>
          <p:cNvSpPr/>
          <p:nvPr>
            <p:custDataLst>
              <p:tags r:id="rId86"/>
            </p:custDataLst>
          </p:nvPr>
        </p:nvSpPr>
        <p:spPr bwMode="gray">
          <a:xfrm>
            <a:off x="10525125" y="4811714"/>
            <a:ext cx="104775" cy="136525"/>
          </a:xfrm>
          <a:prstGeom prst="rect">
            <a:avLst/>
          </a:prstGeom>
          <a:noFill/>
          <a:ln>
            <a:noFill/>
          </a:ln>
          <a:effectLst/>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7463" tIns="0" rIns="17463" bIns="0" rtlCol="0" anchor="b" anchorCtr="0"/>
          <a:lstStyle/>
          <a:p>
            <a:pPr algn="ctr">
              <a:lnSpc>
                <a:spcPct val="90000"/>
              </a:lnSpc>
              <a:spcBef>
                <a:spcPct val="0"/>
              </a:spcBef>
              <a:spcAft>
                <a:spcPct val="0"/>
              </a:spcAft>
            </a:pPr>
            <a:fld id="{10C1231B-8F62-4A30-A1E1-F27569C19C55}" type="datetime'2'''''''''''''''''''''''''''''''''''''''''''''">
              <a:rPr lang="en-GB" altLang="en-US" sz="1000" b="1" smtClean="0">
                <a:solidFill>
                  <a:schemeClr val="tx1"/>
                </a:solidFill>
                <a:effectLst/>
                <a:sym typeface="+mn-lt"/>
              </a:rPr>
              <a:pPr algn="ctr">
                <a:lnSpc>
                  <a:spcPct val="90000"/>
                </a:lnSpc>
                <a:spcBef>
                  <a:spcPct val="0"/>
                </a:spcBef>
                <a:spcAft>
                  <a:spcPct val="0"/>
                </a:spcAft>
              </a:pPr>
              <a:t>2</a:t>
            </a:fld>
            <a:endParaRPr lang="en-GB" sz="1000" b="1" err="1">
              <a:solidFill>
                <a:schemeClr val="tx1"/>
              </a:solidFill>
              <a:sym typeface="+mn-lt"/>
            </a:endParaRPr>
          </a:p>
        </p:txBody>
      </p:sp>
      <p:sp>
        <p:nvSpPr>
          <p:cNvPr id="7" name="Rectangle 6">
            <a:extLst>
              <a:ext uri="{FF2B5EF4-FFF2-40B4-BE49-F238E27FC236}">
                <a16:creationId xmlns:a16="http://schemas.microsoft.com/office/drawing/2014/main" id="{CAA78910-7C8F-134E-A38B-89A8C18A6931}"/>
              </a:ext>
            </a:extLst>
          </p:cNvPr>
          <p:cNvSpPr/>
          <p:nvPr>
            <p:custDataLst>
              <p:tags r:id="rId87"/>
            </p:custDataLst>
          </p:nvPr>
        </p:nvSpPr>
        <p:spPr bwMode="gray">
          <a:xfrm>
            <a:off x="10269539" y="4757739"/>
            <a:ext cx="104775" cy="136525"/>
          </a:xfrm>
          <a:prstGeom prst="rect">
            <a:avLst/>
          </a:prstGeom>
          <a:noFill/>
          <a:ln>
            <a:noFill/>
          </a:ln>
          <a:effectLst/>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7463" tIns="0" rIns="17463" bIns="0" rtlCol="0" anchor="b" anchorCtr="0"/>
          <a:lstStyle/>
          <a:p>
            <a:pPr algn="ctr">
              <a:lnSpc>
                <a:spcPct val="90000"/>
              </a:lnSpc>
              <a:spcBef>
                <a:spcPct val="0"/>
              </a:spcBef>
              <a:spcAft>
                <a:spcPct val="0"/>
              </a:spcAft>
            </a:pPr>
            <a:fld id="{5CCD1084-E1A5-49FC-B434-C1B6BB5AE952}" type="datetime'''''3'''''''''''''''''''''''''''''''''''''''''''''''''">
              <a:rPr lang="en-GB" altLang="en-US" sz="1000" b="1" smtClean="0">
                <a:solidFill>
                  <a:schemeClr val="tx1"/>
                </a:solidFill>
                <a:effectLst/>
                <a:sym typeface="+mn-lt"/>
              </a:rPr>
              <a:pPr algn="ctr">
                <a:lnSpc>
                  <a:spcPct val="90000"/>
                </a:lnSpc>
                <a:spcBef>
                  <a:spcPct val="0"/>
                </a:spcBef>
                <a:spcAft>
                  <a:spcPct val="0"/>
                </a:spcAft>
              </a:pPr>
              <a:t>3</a:t>
            </a:fld>
            <a:endParaRPr lang="en-GB" sz="1000" b="1" err="1">
              <a:solidFill>
                <a:schemeClr val="tx1"/>
              </a:solidFill>
              <a:sym typeface="+mn-lt"/>
            </a:endParaRPr>
          </a:p>
        </p:txBody>
      </p:sp>
      <p:sp>
        <p:nvSpPr>
          <p:cNvPr id="58" name="Rectangle 57">
            <a:extLst>
              <a:ext uri="{FF2B5EF4-FFF2-40B4-BE49-F238E27FC236}">
                <a16:creationId xmlns:a16="http://schemas.microsoft.com/office/drawing/2014/main" id="{0757570C-3E27-4C4B-8A3F-488026EFD1A1}"/>
              </a:ext>
            </a:extLst>
          </p:cNvPr>
          <p:cNvSpPr/>
          <p:nvPr>
            <p:custDataLst>
              <p:tags r:id="rId88"/>
            </p:custDataLst>
          </p:nvPr>
        </p:nvSpPr>
        <p:spPr bwMode="gray">
          <a:xfrm>
            <a:off x="8232775" y="4438650"/>
            <a:ext cx="104775" cy="136525"/>
          </a:xfrm>
          <a:prstGeom prst="rect">
            <a:avLst/>
          </a:prstGeom>
          <a:noFill/>
          <a:ln>
            <a:noFill/>
          </a:ln>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7463" tIns="0" rIns="17463" bIns="0" numCol="1" spcCol="0" rtlCol="0" anchor="b" anchorCtr="0">
            <a:noAutofit/>
          </a:bodyPr>
          <a:lstStyle/>
          <a:p>
            <a:pPr algn="ctr">
              <a:lnSpc>
                <a:spcPct val="90000"/>
              </a:lnSpc>
              <a:spcBef>
                <a:spcPct val="0"/>
              </a:spcBef>
              <a:spcAft>
                <a:spcPct val="0"/>
              </a:spcAft>
            </a:pPr>
            <a:fld id="{4C330382-5008-4C2E-8558-ADEDE58029C3}" type="datetime'''''''''''''''''''''9'''''''''''''''''''''''''''''">
              <a:rPr lang="en-GB" altLang="en-US" sz="1000" b="1" smtClean="0">
                <a:solidFill>
                  <a:schemeClr val="tx1"/>
                </a:solidFill>
              </a:rPr>
              <a:pPr algn="ctr">
                <a:lnSpc>
                  <a:spcPct val="90000"/>
                </a:lnSpc>
                <a:spcBef>
                  <a:spcPct val="0"/>
                </a:spcBef>
                <a:spcAft>
                  <a:spcPct val="0"/>
                </a:spcAft>
              </a:pPr>
              <a:t>9</a:t>
            </a:fld>
            <a:endParaRPr lang="en-GB" sz="1000" b="1">
              <a:solidFill>
                <a:schemeClr val="tx1"/>
              </a:solidFill>
              <a:sym typeface="+mn-lt"/>
            </a:endParaRPr>
          </a:p>
        </p:txBody>
      </p:sp>
      <p:sp>
        <p:nvSpPr>
          <p:cNvPr id="504" name="Rectangle 503">
            <a:extLst>
              <a:ext uri="{FF2B5EF4-FFF2-40B4-BE49-F238E27FC236}">
                <a16:creationId xmlns:a16="http://schemas.microsoft.com/office/drawing/2014/main" id="{22695C46-BC0F-402B-AA60-9F61C4E82DD2}"/>
              </a:ext>
            </a:extLst>
          </p:cNvPr>
          <p:cNvSpPr/>
          <p:nvPr>
            <p:custDataLst>
              <p:tags r:id="rId89"/>
            </p:custDataLst>
          </p:nvPr>
        </p:nvSpPr>
        <p:spPr bwMode="auto">
          <a:xfrm>
            <a:off x="4238625" y="6040438"/>
            <a:ext cx="250825" cy="187325"/>
          </a:xfrm>
          <a:prstGeom prst="rect">
            <a:avLst/>
          </a:prstGeom>
          <a:solidFill>
            <a:srgbClr val="A1D7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l"/>
            <a:endParaRPr lang="en-GB" sz="1600"/>
          </a:p>
        </p:txBody>
      </p:sp>
      <p:sp>
        <p:nvSpPr>
          <p:cNvPr id="505" name="Rectangle 504">
            <a:extLst>
              <a:ext uri="{FF2B5EF4-FFF2-40B4-BE49-F238E27FC236}">
                <a16:creationId xmlns:a16="http://schemas.microsoft.com/office/drawing/2014/main" id="{8F3BDE51-6E54-43B8-9065-20C45C3F175F}"/>
              </a:ext>
            </a:extLst>
          </p:cNvPr>
          <p:cNvSpPr/>
          <p:nvPr>
            <p:custDataLst>
              <p:tags r:id="rId90"/>
            </p:custDataLst>
          </p:nvPr>
        </p:nvSpPr>
        <p:spPr bwMode="auto">
          <a:xfrm>
            <a:off x="5035550" y="6040438"/>
            <a:ext cx="250825" cy="187325"/>
          </a:xfrm>
          <a:prstGeom prst="rect">
            <a:avLst/>
          </a:prstGeom>
          <a:solidFill>
            <a:srgbClr val="72C45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l"/>
            <a:endParaRPr lang="en-GB" sz="1600"/>
          </a:p>
        </p:txBody>
      </p:sp>
      <p:sp>
        <p:nvSpPr>
          <p:cNvPr id="506" name="Rectangle 505">
            <a:extLst>
              <a:ext uri="{FF2B5EF4-FFF2-40B4-BE49-F238E27FC236}">
                <a16:creationId xmlns:a16="http://schemas.microsoft.com/office/drawing/2014/main" id="{536D3DF6-9D84-4884-8F23-CF1F83B97CE7}"/>
              </a:ext>
            </a:extLst>
          </p:cNvPr>
          <p:cNvSpPr/>
          <p:nvPr>
            <p:custDataLst>
              <p:tags r:id="rId91"/>
            </p:custDataLst>
          </p:nvPr>
        </p:nvSpPr>
        <p:spPr bwMode="auto">
          <a:xfrm>
            <a:off x="5832475" y="6040438"/>
            <a:ext cx="250825" cy="187325"/>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l"/>
            <a:endParaRPr lang="en-GB" sz="1600"/>
          </a:p>
        </p:txBody>
      </p:sp>
      <p:sp>
        <p:nvSpPr>
          <p:cNvPr id="507" name="Rectangle 506">
            <a:extLst>
              <a:ext uri="{FF2B5EF4-FFF2-40B4-BE49-F238E27FC236}">
                <a16:creationId xmlns:a16="http://schemas.microsoft.com/office/drawing/2014/main" id="{980C8BAD-11D7-4A0B-BBA6-E98185E10E4F}"/>
              </a:ext>
            </a:extLst>
          </p:cNvPr>
          <p:cNvSpPr/>
          <p:nvPr>
            <p:custDataLst>
              <p:tags r:id="rId92"/>
            </p:custDataLst>
          </p:nvPr>
        </p:nvSpPr>
        <p:spPr bwMode="auto">
          <a:xfrm>
            <a:off x="6629400" y="6040438"/>
            <a:ext cx="250825" cy="187325"/>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l"/>
            <a:endParaRPr lang="en-GB" sz="1600"/>
          </a:p>
        </p:txBody>
      </p:sp>
      <p:sp>
        <p:nvSpPr>
          <p:cNvPr id="260" name="Rectangle 259">
            <a:extLst>
              <a:ext uri="{FF2B5EF4-FFF2-40B4-BE49-F238E27FC236}">
                <a16:creationId xmlns:a16="http://schemas.microsoft.com/office/drawing/2014/main" id="{EBE51E39-E9C6-43FC-A451-EDF9BDC58066}"/>
              </a:ext>
            </a:extLst>
          </p:cNvPr>
          <p:cNvSpPr/>
          <p:nvPr>
            <p:custDataLst>
              <p:tags r:id="rId93"/>
            </p:custDataLst>
          </p:nvPr>
        </p:nvSpPr>
        <p:spPr bwMode="auto">
          <a:xfrm>
            <a:off x="4540250" y="6035675"/>
            <a:ext cx="393700" cy="212725"/>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a:spcBef>
                <a:spcPct val="0"/>
              </a:spcBef>
              <a:spcAft>
                <a:spcPct val="0"/>
              </a:spcAft>
            </a:pPr>
            <a:fld id="{5F3146BE-CF09-4A2F-A385-E87DD9C8C3E4}" type="datetime'''''''2''''''''''''''''''''''''''0''2''''''''''''''''''''''0'">
              <a:rPr lang="en-GB" altLang="en-US" sz="1400" smtClean="0">
                <a:solidFill>
                  <a:schemeClr val="tx1"/>
                </a:solidFill>
                <a:effectLst/>
              </a:rPr>
              <a:pPr>
                <a:spcBef>
                  <a:spcPct val="0"/>
                </a:spcBef>
                <a:spcAft>
                  <a:spcPct val="0"/>
                </a:spcAft>
              </a:pPr>
              <a:t>2020</a:t>
            </a:fld>
            <a:endParaRPr lang="en-GB" sz="1400">
              <a:solidFill>
                <a:schemeClr val="tx1"/>
              </a:solidFill>
              <a:sym typeface="+mn-lt"/>
            </a:endParaRPr>
          </a:p>
        </p:txBody>
      </p:sp>
      <p:sp>
        <p:nvSpPr>
          <p:cNvPr id="261" name="Rectangle 260">
            <a:extLst>
              <a:ext uri="{FF2B5EF4-FFF2-40B4-BE49-F238E27FC236}">
                <a16:creationId xmlns:a16="http://schemas.microsoft.com/office/drawing/2014/main" id="{8FF9E480-204C-41C1-A019-C3FF8A71DACE}"/>
              </a:ext>
            </a:extLst>
          </p:cNvPr>
          <p:cNvSpPr/>
          <p:nvPr>
            <p:custDataLst>
              <p:tags r:id="rId94"/>
            </p:custDataLst>
          </p:nvPr>
        </p:nvSpPr>
        <p:spPr bwMode="auto">
          <a:xfrm>
            <a:off x="5337175" y="6035675"/>
            <a:ext cx="393700" cy="212725"/>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a:spcBef>
                <a:spcPct val="0"/>
              </a:spcBef>
              <a:spcAft>
                <a:spcPct val="0"/>
              </a:spcAft>
            </a:pPr>
            <a:fld id="{5237351A-6998-46F3-B427-906100518520}" type="datetime'''''''''''''2''''''''0''''''''''''''''''''''''''''2''''''''1'">
              <a:rPr lang="en-GB" altLang="en-US" sz="1400" smtClean="0">
                <a:solidFill>
                  <a:schemeClr val="tx1"/>
                </a:solidFill>
                <a:effectLst/>
              </a:rPr>
              <a:pPr>
                <a:spcBef>
                  <a:spcPct val="0"/>
                </a:spcBef>
                <a:spcAft>
                  <a:spcPct val="0"/>
                </a:spcAft>
              </a:pPr>
              <a:t>2021</a:t>
            </a:fld>
            <a:endParaRPr lang="en-GB" sz="1400">
              <a:solidFill>
                <a:schemeClr val="tx1"/>
              </a:solidFill>
              <a:sym typeface="+mn-lt"/>
            </a:endParaRPr>
          </a:p>
        </p:txBody>
      </p:sp>
      <p:sp>
        <p:nvSpPr>
          <p:cNvPr id="262" name="Rectangle 261">
            <a:extLst>
              <a:ext uri="{FF2B5EF4-FFF2-40B4-BE49-F238E27FC236}">
                <a16:creationId xmlns:a16="http://schemas.microsoft.com/office/drawing/2014/main" id="{AC6C4101-75EB-4866-9EE5-97F68F0D071B}"/>
              </a:ext>
            </a:extLst>
          </p:cNvPr>
          <p:cNvSpPr/>
          <p:nvPr>
            <p:custDataLst>
              <p:tags r:id="rId95"/>
            </p:custDataLst>
          </p:nvPr>
        </p:nvSpPr>
        <p:spPr bwMode="auto">
          <a:xfrm>
            <a:off x="6134100" y="6035675"/>
            <a:ext cx="393700" cy="212725"/>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a:spcBef>
                <a:spcPct val="0"/>
              </a:spcBef>
              <a:spcAft>
                <a:spcPct val="0"/>
              </a:spcAft>
            </a:pPr>
            <a:fld id="{4856777F-3755-425E-8538-327C9085C343}" type="datetime'''''''''''''2''''0''''''''''''''''2''2'">
              <a:rPr lang="en-GB" altLang="en-US" sz="1400" smtClean="0">
                <a:solidFill>
                  <a:schemeClr val="tx1"/>
                </a:solidFill>
                <a:effectLst/>
              </a:rPr>
              <a:pPr>
                <a:spcBef>
                  <a:spcPct val="0"/>
                </a:spcBef>
                <a:spcAft>
                  <a:spcPct val="0"/>
                </a:spcAft>
              </a:pPr>
              <a:t>2022</a:t>
            </a:fld>
            <a:endParaRPr lang="en-GB" sz="1400">
              <a:solidFill>
                <a:schemeClr val="tx1"/>
              </a:solidFill>
              <a:sym typeface="+mn-lt"/>
            </a:endParaRPr>
          </a:p>
        </p:txBody>
      </p:sp>
      <p:sp>
        <p:nvSpPr>
          <p:cNvPr id="263" name="Rectangle 262">
            <a:extLst>
              <a:ext uri="{FF2B5EF4-FFF2-40B4-BE49-F238E27FC236}">
                <a16:creationId xmlns:a16="http://schemas.microsoft.com/office/drawing/2014/main" id="{30172C3E-8717-4D8F-9F01-D6B14FD71567}"/>
              </a:ext>
            </a:extLst>
          </p:cNvPr>
          <p:cNvSpPr/>
          <p:nvPr>
            <p:custDataLst>
              <p:tags r:id="rId96"/>
            </p:custDataLst>
          </p:nvPr>
        </p:nvSpPr>
        <p:spPr bwMode="auto">
          <a:xfrm>
            <a:off x="6931025" y="6035675"/>
            <a:ext cx="393700" cy="212725"/>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a:spcBef>
                <a:spcPct val="0"/>
              </a:spcBef>
              <a:spcAft>
                <a:spcPct val="0"/>
              </a:spcAft>
            </a:pPr>
            <a:fld id="{A75315E5-B245-4890-A445-BAA7509966E5}" type="datetime'2''''''''''''''''''''''02''''''''''''''''''''3'''">
              <a:rPr lang="en-GB" altLang="en-US" sz="1400" smtClean="0">
                <a:solidFill>
                  <a:schemeClr val="tx1"/>
                </a:solidFill>
                <a:effectLst/>
              </a:rPr>
              <a:pPr>
                <a:spcBef>
                  <a:spcPct val="0"/>
                </a:spcBef>
                <a:spcAft>
                  <a:spcPct val="0"/>
                </a:spcAft>
              </a:pPr>
              <a:t>2023</a:t>
            </a:fld>
            <a:endParaRPr lang="en-GB" sz="1400">
              <a:solidFill>
                <a:schemeClr val="tx1"/>
              </a:solidFill>
              <a:sym typeface="+mn-lt"/>
            </a:endParaRPr>
          </a:p>
        </p:txBody>
      </p:sp>
      <p:sp>
        <p:nvSpPr>
          <p:cNvPr id="387" name="TextBox 386">
            <a:extLst>
              <a:ext uri="{FF2B5EF4-FFF2-40B4-BE49-F238E27FC236}">
                <a16:creationId xmlns:a16="http://schemas.microsoft.com/office/drawing/2014/main" id="{322E8106-3DE8-468C-A720-B02AEEF80975}"/>
              </a:ext>
            </a:extLst>
          </p:cNvPr>
          <p:cNvSpPr txBox="1"/>
          <p:nvPr/>
        </p:nvSpPr>
        <p:spPr>
          <a:xfrm rot="16200000">
            <a:off x="-580749" y="3579978"/>
            <a:ext cx="2578417" cy="338554"/>
          </a:xfrm>
          <a:prstGeom prst="rect">
            <a:avLst/>
          </a:prstGeom>
          <a:noFill/>
        </p:spPr>
        <p:txBody>
          <a:bodyPr wrap="square" rtlCol="0">
            <a:spAutoFit/>
          </a:bodyPr>
          <a:lstStyle/>
          <a:p>
            <a:pPr algn="ctr"/>
            <a:r>
              <a:rPr lang="en-GB" sz="1600" i="1">
                <a:solidFill>
                  <a:schemeClr val="tx2"/>
                </a:solidFill>
              </a:rPr>
              <a:t>Number of products</a:t>
            </a:r>
          </a:p>
        </p:txBody>
      </p:sp>
      <p:sp>
        <p:nvSpPr>
          <p:cNvPr id="237" name="Content Placeholder 1">
            <a:extLst>
              <a:ext uri="{FF2B5EF4-FFF2-40B4-BE49-F238E27FC236}">
                <a16:creationId xmlns:a16="http://schemas.microsoft.com/office/drawing/2014/main" id="{2970A851-C346-4B92-8456-92904CCD7720}"/>
              </a:ext>
            </a:extLst>
          </p:cNvPr>
          <p:cNvSpPr txBox="1">
            <a:spLocks/>
          </p:cNvSpPr>
          <p:nvPr/>
        </p:nvSpPr>
        <p:spPr>
          <a:xfrm>
            <a:off x="384694" y="1246604"/>
            <a:ext cx="11338560" cy="904392"/>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GB" sz="1800"/>
              <a:t>The </a:t>
            </a:r>
            <a:r>
              <a:rPr lang="en-GB" sz="1800" b="1">
                <a:solidFill>
                  <a:schemeClr val="accent1"/>
                </a:solidFill>
              </a:rPr>
              <a:t>total availability by approval year </a:t>
            </a:r>
            <a:r>
              <a:rPr lang="en-GB" sz="1800"/>
              <a:t>is the number of medicines available to patients in European countries as of 5</a:t>
            </a:r>
            <a:r>
              <a:rPr lang="en-GB" sz="1800" baseline="30000"/>
              <a:t>th</a:t>
            </a:r>
            <a:r>
              <a:rPr lang="en-GB" sz="1800"/>
              <a:t> January 2025 (for most countries this is the point at which the product gains access to the reimbursement list</a:t>
            </a:r>
            <a:r>
              <a:rPr lang="en-GB" sz="1800" baseline="30000"/>
              <a:t>†</a:t>
            </a:r>
            <a:r>
              <a:rPr lang="en-GB" sz="1800"/>
              <a:t>), split by the year the product received marketing authorisation in Europe.</a:t>
            </a:r>
          </a:p>
        </p:txBody>
      </p:sp>
      <p:grpSp>
        <p:nvGrpSpPr>
          <p:cNvPr id="545" name="Group 544">
            <a:extLst>
              <a:ext uri="{FF2B5EF4-FFF2-40B4-BE49-F238E27FC236}">
                <a16:creationId xmlns:a16="http://schemas.microsoft.com/office/drawing/2014/main" id="{548A9884-7664-F11A-0929-5F548A875C25}"/>
              </a:ext>
            </a:extLst>
          </p:cNvPr>
          <p:cNvGrpSpPr/>
          <p:nvPr/>
        </p:nvGrpSpPr>
        <p:grpSpPr>
          <a:xfrm>
            <a:off x="0" y="-5166"/>
            <a:ext cx="12197443" cy="180000"/>
            <a:chOff x="0" y="-5166"/>
            <a:chExt cx="12197443" cy="446573"/>
          </a:xfrm>
        </p:grpSpPr>
        <p:sp>
          <p:nvSpPr>
            <p:cNvPr id="546" name="Rectangle 545">
              <a:extLst>
                <a:ext uri="{FF2B5EF4-FFF2-40B4-BE49-F238E27FC236}">
                  <a16:creationId xmlns:a16="http://schemas.microsoft.com/office/drawing/2014/main" id="{2859D7B3-29F4-2F82-1FBB-32CE974A42B8}"/>
                </a:ext>
              </a:extLst>
            </p:cNvPr>
            <p:cNvSpPr/>
            <p:nvPr/>
          </p:nvSpPr>
          <p:spPr>
            <a:xfrm>
              <a:off x="0" y="-5166"/>
              <a:ext cx="2437200" cy="446573"/>
            </a:xfrm>
            <a:prstGeom prst="rect">
              <a:avLst/>
            </a:prstGeom>
            <a:solidFill>
              <a:schemeClr val="bg2"/>
            </a:solidFill>
            <a:ln>
              <a:solidFill>
                <a:schemeClr val="bg2">
                  <a:lumMod val="9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tIns="36000" rtlCol="0" anchor="ctr" anchorCtr="0"/>
            <a:lstStyle/>
            <a:p>
              <a:pPr algn="ctr"/>
              <a:r>
                <a:rPr lang="en-GB" sz="1200">
                  <a:solidFill>
                    <a:schemeClr val="bg2">
                      <a:lumMod val="90000"/>
                    </a:schemeClr>
                  </a:solidFill>
                </a:rPr>
                <a:t>All products</a:t>
              </a:r>
            </a:p>
          </p:txBody>
        </p:sp>
        <p:grpSp>
          <p:nvGrpSpPr>
            <p:cNvPr id="549" name="Group 548">
              <a:extLst>
                <a:ext uri="{FF2B5EF4-FFF2-40B4-BE49-F238E27FC236}">
                  <a16:creationId xmlns:a16="http://schemas.microsoft.com/office/drawing/2014/main" id="{A55E7007-D1B6-569D-C899-DC54B847FDF2}"/>
                </a:ext>
              </a:extLst>
            </p:cNvPr>
            <p:cNvGrpSpPr/>
            <p:nvPr/>
          </p:nvGrpSpPr>
          <p:grpSpPr>
            <a:xfrm>
              <a:off x="2439477" y="-5166"/>
              <a:ext cx="9757966" cy="446573"/>
              <a:chOff x="2439477" y="-5166"/>
              <a:chExt cx="9757966" cy="446573"/>
            </a:xfrm>
          </p:grpSpPr>
          <p:sp>
            <p:nvSpPr>
              <p:cNvPr id="551" name="Rectangle 550">
                <a:extLst>
                  <a:ext uri="{FF2B5EF4-FFF2-40B4-BE49-F238E27FC236}">
                    <a16:creationId xmlns:a16="http://schemas.microsoft.com/office/drawing/2014/main" id="{B1B17145-0E9A-667F-BA8C-2D3CAC93C1A8}"/>
                  </a:ext>
                </a:extLst>
              </p:cNvPr>
              <p:cNvSpPr/>
              <p:nvPr/>
            </p:nvSpPr>
            <p:spPr>
              <a:xfrm>
                <a:off x="2439477" y="-5166"/>
                <a:ext cx="2437200" cy="446573"/>
              </a:xfrm>
              <a:prstGeom prst="rect">
                <a:avLst/>
              </a:prstGeom>
              <a:solidFill>
                <a:schemeClr val="bg2"/>
              </a:solidFill>
              <a:ln>
                <a:solidFill>
                  <a:schemeClr val="bg2">
                    <a:lumMod val="9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tIns="36000" rtlCol="0" anchor="ctr" anchorCtr="0"/>
              <a:lstStyle/>
              <a:p>
                <a:pPr algn="ctr"/>
                <a:r>
                  <a:rPr lang="en-GB" sz="1200">
                    <a:solidFill>
                      <a:schemeClr val="bg2">
                        <a:lumMod val="90000"/>
                      </a:schemeClr>
                    </a:solidFill>
                  </a:rPr>
                  <a:t>Oncology</a:t>
                </a:r>
              </a:p>
            </p:txBody>
          </p:sp>
          <p:sp>
            <p:nvSpPr>
              <p:cNvPr id="553" name="Rectangle 552">
                <a:extLst>
                  <a:ext uri="{FF2B5EF4-FFF2-40B4-BE49-F238E27FC236}">
                    <a16:creationId xmlns:a16="http://schemas.microsoft.com/office/drawing/2014/main" id="{E9550487-8892-CC1B-4B21-11E4DD48EBC7}"/>
                  </a:ext>
                </a:extLst>
              </p:cNvPr>
              <p:cNvSpPr/>
              <p:nvPr/>
            </p:nvSpPr>
            <p:spPr>
              <a:xfrm>
                <a:off x="4878955" y="-5166"/>
                <a:ext cx="2437200" cy="446573"/>
              </a:xfrm>
              <a:prstGeom prst="rect">
                <a:avLst/>
              </a:prstGeom>
              <a:solidFill>
                <a:schemeClr val="bg2"/>
              </a:solidFill>
              <a:ln>
                <a:solidFill>
                  <a:schemeClr val="bg2">
                    <a:lumMod val="9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tIns="36000" rtlCol="0" anchor="ctr" anchorCtr="0"/>
              <a:lstStyle/>
              <a:p>
                <a:pPr algn="ctr"/>
                <a:r>
                  <a:rPr lang="en-GB" sz="1200">
                    <a:solidFill>
                      <a:schemeClr val="bg2">
                        <a:lumMod val="90000"/>
                      </a:schemeClr>
                    </a:solidFill>
                  </a:rPr>
                  <a:t>Orphans</a:t>
                </a:r>
              </a:p>
            </p:txBody>
          </p:sp>
          <p:sp>
            <p:nvSpPr>
              <p:cNvPr id="554" name="Rectangle 553">
                <a:extLst>
                  <a:ext uri="{FF2B5EF4-FFF2-40B4-BE49-F238E27FC236}">
                    <a16:creationId xmlns:a16="http://schemas.microsoft.com/office/drawing/2014/main" id="{1FA96D0C-4AE7-D83C-69CB-9D9F84F29FD6}"/>
                  </a:ext>
                </a:extLst>
              </p:cNvPr>
              <p:cNvSpPr/>
              <p:nvPr/>
            </p:nvSpPr>
            <p:spPr>
              <a:xfrm>
                <a:off x="7318433" y="-5166"/>
                <a:ext cx="2437200" cy="446573"/>
              </a:xfrm>
              <a:prstGeom prst="rect">
                <a:avLst/>
              </a:prstGeom>
              <a:gradFill>
                <a:gsLst>
                  <a:gs pos="0">
                    <a:schemeClr val="accent1">
                      <a:lumMod val="5000"/>
                      <a:lumOff val="95000"/>
                    </a:schemeClr>
                  </a:gs>
                  <a:gs pos="52000">
                    <a:schemeClr val="accent2">
                      <a:lumMod val="75000"/>
                    </a:schemeClr>
                  </a:gs>
                  <a:gs pos="83000">
                    <a:schemeClr val="accent2">
                      <a:lumMod val="75000"/>
                    </a:schemeClr>
                  </a:gs>
                  <a:gs pos="100000">
                    <a:schemeClr val="accent2">
                      <a:lumMod val="75000"/>
                    </a:schemeClr>
                  </a:gs>
                </a:gsLst>
                <a:lin ang="5400000" scaled="1"/>
              </a:gradFill>
              <a:ln>
                <a:solidFill>
                  <a:schemeClr val="bg2">
                    <a:lumMod val="9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tIns="36000" rtlCol="0" anchor="ctr" anchorCtr="0"/>
              <a:lstStyle/>
              <a:p>
                <a:pPr algn="ctr"/>
                <a:r>
                  <a:rPr lang="en-GB" sz="1200">
                    <a:solidFill>
                      <a:schemeClr val="bg1"/>
                    </a:solidFill>
                  </a:rPr>
                  <a:t>Non-</a:t>
                </a:r>
                <a:r>
                  <a:rPr lang="en-GB" sz="1200" err="1">
                    <a:solidFill>
                      <a:schemeClr val="bg1"/>
                    </a:solidFill>
                  </a:rPr>
                  <a:t>onc</a:t>
                </a:r>
                <a:r>
                  <a:rPr lang="en-GB" sz="1200">
                    <a:solidFill>
                      <a:schemeClr val="bg1"/>
                    </a:solidFill>
                  </a:rPr>
                  <a:t> orphans</a:t>
                </a:r>
              </a:p>
            </p:txBody>
          </p:sp>
          <p:sp>
            <p:nvSpPr>
              <p:cNvPr id="555" name="Rectangle 554">
                <a:extLst>
                  <a:ext uri="{FF2B5EF4-FFF2-40B4-BE49-F238E27FC236}">
                    <a16:creationId xmlns:a16="http://schemas.microsoft.com/office/drawing/2014/main" id="{1ED1E478-35C5-DBDB-33FD-81B33C81C35F}"/>
                  </a:ext>
                </a:extLst>
              </p:cNvPr>
              <p:cNvSpPr/>
              <p:nvPr/>
            </p:nvSpPr>
            <p:spPr>
              <a:xfrm>
                <a:off x="9749443" y="-5166"/>
                <a:ext cx="2448000" cy="446573"/>
              </a:xfrm>
              <a:prstGeom prst="rect">
                <a:avLst/>
              </a:prstGeom>
              <a:solidFill>
                <a:schemeClr val="bg2"/>
              </a:solidFill>
              <a:ln>
                <a:solidFill>
                  <a:schemeClr val="bg2">
                    <a:lumMod val="9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tIns="36000" rtlCol="0" anchor="ctr" anchorCtr="0"/>
              <a:lstStyle/>
              <a:p>
                <a:pPr algn="ctr"/>
                <a:r>
                  <a:rPr lang="en-GB" sz="1200">
                    <a:solidFill>
                      <a:schemeClr val="bg2">
                        <a:lumMod val="90000"/>
                      </a:schemeClr>
                    </a:solidFill>
                  </a:rPr>
                  <a:t>Combination</a:t>
                </a:r>
              </a:p>
            </p:txBody>
          </p:sp>
        </p:grpSp>
      </p:grpSp>
    </p:spTree>
    <p:extLst>
      <p:ext uri="{BB962C8B-B14F-4D97-AF65-F5344CB8AC3E}">
        <p14:creationId xmlns:p14="http://schemas.microsoft.com/office/powerpoint/2010/main" val="347944828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0" name="Object 9" hidden="1">
            <a:extLst>
              <a:ext uri="{FF2B5EF4-FFF2-40B4-BE49-F238E27FC236}">
                <a16:creationId xmlns:a16="http://schemas.microsoft.com/office/drawing/2014/main" id="{4CC9E807-F3BE-4BEF-8D69-C1FF397ADCB1}"/>
              </a:ext>
            </a:extLst>
          </p:cNvPr>
          <p:cNvGraphicFramePr>
            <a:graphicFrameLocks noChangeAspect="1"/>
          </p:cNvGraphicFramePr>
          <p:nvPr>
            <p:custDataLst>
              <p:tags r:id="rId1"/>
            </p:custDataLst>
            <p:extLst>
              <p:ext uri="{D42A27DB-BD31-4B8C-83A1-F6EECF244321}">
                <p14:modId xmlns:p14="http://schemas.microsoft.com/office/powerpoint/2010/main" val="1315206039"/>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122" imgW="216" imgH="216" progId="TCLayout.ActiveDocument.1">
                  <p:embed/>
                </p:oleObj>
              </mc:Choice>
              <mc:Fallback>
                <p:oleObj name="think-cell Slide" r:id="rId122" imgW="216" imgH="216" progId="TCLayout.ActiveDocument.1">
                  <p:embed/>
                  <p:pic>
                    <p:nvPicPr>
                      <p:cNvPr id="10" name="Object 9" hidden="1">
                        <a:extLst>
                          <a:ext uri="{FF2B5EF4-FFF2-40B4-BE49-F238E27FC236}">
                            <a16:creationId xmlns:a16="http://schemas.microsoft.com/office/drawing/2014/main" id="{4CC9E807-F3BE-4BEF-8D69-C1FF397ADCB1}"/>
                          </a:ext>
                        </a:extLst>
                      </p:cNvPr>
                      <p:cNvPicPr/>
                      <p:nvPr/>
                    </p:nvPicPr>
                    <p:blipFill>
                      <a:blip r:embed="rId123"/>
                      <a:stretch>
                        <a:fillRect/>
                      </a:stretch>
                    </p:blipFill>
                    <p:spPr>
                      <a:xfrm>
                        <a:off x="1588" y="1588"/>
                        <a:ext cx="1588" cy="1588"/>
                      </a:xfrm>
                      <a:prstGeom prst="rect">
                        <a:avLst/>
                      </a:prstGeom>
                    </p:spPr>
                  </p:pic>
                </p:oleObj>
              </mc:Fallback>
            </mc:AlternateContent>
          </a:graphicData>
        </a:graphic>
      </p:graphicFrame>
      <p:sp>
        <p:nvSpPr>
          <p:cNvPr id="265" name="Content Placeholder 1">
            <a:extLst>
              <a:ext uri="{FF2B5EF4-FFF2-40B4-BE49-F238E27FC236}">
                <a16:creationId xmlns:a16="http://schemas.microsoft.com/office/drawing/2014/main" id="{136D1C8D-1E2A-4DF3-B45C-D07848387C62}"/>
              </a:ext>
            </a:extLst>
          </p:cNvPr>
          <p:cNvSpPr txBox="1">
            <a:spLocks/>
          </p:cNvSpPr>
          <p:nvPr/>
        </p:nvSpPr>
        <p:spPr>
          <a:xfrm>
            <a:off x="384694" y="1246604"/>
            <a:ext cx="11338560" cy="904392"/>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GB" sz="1800"/>
              <a:t>The </a:t>
            </a:r>
            <a:r>
              <a:rPr lang="en-GB" sz="1800" b="1">
                <a:solidFill>
                  <a:schemeClr val="accent1"/>
                </a:solidFill>
              </a:rPr>
              <a:t>rate of availability</a:t>
            </a:r>
            <a:r>
              <a:rPr lang="en-GB" sz="1800"/>
              <a:t>, measured by the number of medicines available to patients in European countries as of 5</a:t>
            </a:r>
            <a:r>
              <a:rPr lang="en-GB" sz="1800" baseline="30000"/>
              <a:t>th</a:t>
            </a:r>
            <a:r>
              <a:rPr lang="en-GB" sz="1800"/>
              <a:t> January 2025. For most countries this is the point at which the product gains access to the reimbursement list</a:t>
            </a:r>
            <a:r>
              <a:rPr lang="en-GB" sz="1800" baseline="30000"/>
              <a:t>†</a:t>
            </a:r>
            <a:r>
              <a:rPr lang="en-GB" sz="1800"/>
              <a:t>, including products with limited availability.</a:t>
            </a:r>
          </a:p>
          <a:p>
            <a:pPr marL="0" indent="0">
              <a:buNone/>
            </a:pPr>
            <a:endParaRPr lang="en-GB" sz="1800"/>
          </a:p>
          <a:p>
            <a:pPr marL="0" indent="0">
              <a:buNone/>
            </a:pPr>
            <a:endParaRPr lang="en-GB" sz="1800"/>
          </a:p>
        </p:txBody>
      </p:sp>
      <p:sp>
        <p:nvSpPr>
          <p:cNvPr id="9" name="Rectangle 8" hidden="1">
            <a:extLst>
              <a:ext uri="{FF2B5EF4-FFF2-40B4-BE49-F238E27FC236}">
                <a16:creationId xmlns:a16="http://schemas.microsoft.com/office/drawing/2014/main" id="{C7328006-FE4A-4357-841D-CF6653489431}"/>
              </a:ext>
            </a:extLst>
          </p:cNvPr>
          <p:cNvSpPr/>
          <p:nvPr>
            <p:custDataLst>
              <p:tags r:id="rId2"/>
            </p:custDataLst>
          </p:nvPr>
        </p:nvSpPr>
        <p:spPr>
          <a:xfrm>
            <a:off x="0" y="0"/>
            <a:ext cx="158750" cy="15875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t" anchorCtr="0">
            <a:noAutofit/>
          </a:bodyPr>
          <a:lstStyle/>
          <a:p>
            <a:pPr>
              <a:lnSpc>
                <a:spcPct val="90000"/>
              </a:lnSpc>
              <a:spcBef>
                <a:spcPct val="0"/>
              </a:spcBef>
              <a:spcAft>
                <a:spcPct val="0"/>
              </a:spcAft>
            </a:pPr>
            <a:endParaRPr lang="en-GB" sz="1400">
              <a:sym typeface="+mn-lt"/>
            </a:endParaRPr>
          </a:p>
        </p:txBody>
      </p:sp>
      <p:sp>
        <p:nvSpPr>
          <p:cNvPr id="4" name="Title 3">
            <a:extLst>
              <a:ext uri="{FF2B5EF4-FFF2-40B4-BE49-F238E27FC236}">
                <a16:creationId xmlns:a16="http://schemas.microsoft.com/office/drawing/2014/main" id="{C5555091-F070-4715-8C4C-7F400AB97A9F}"/>
              </a:ext>
            </a:extLst>
          </p:cNvPr>
          <p:cNvSpPr>
            <a:spLocks noGrp="1"/>
          </p:cNvSpPr>
          <p:nvPr>
            <p:ph type="title"/>
          </p:nvPr>
        </p:nvSpPr>
        <p:spPr/>
        <p:txBody>
          <a:bodyPr vert="horz"/>
          <a:lstStyle/>
          <a:p>
            <a:r>
              <a:rPr lang="en-GB"/>
              <a:t>Non-oncology orphan rate of availability (2020-2023) </a:t>
            </a:r>
          </a:p>
        </p:txBody>
      </p:sp>
      <p:graphicFrame>
        <p:nvGraphicFramePr>
          <p:cNvPr id="19" name="Chart 18">
            <a:extLst>
              <a:ext uri="{FF2B5EF4-FFF2-40B4-BE49-F238E27FC236}">
                <a16:creationId xmlns:a16="http://schemas.microsoft.com/office/drawing/2014/main" id="{19BCDA83-A4EE-0A7E-C14D-A1F257497AE6}"/>
              </a:ext>
            </a:extLst>
          </p:cNvPr>
          <p:cNvGraphicFramePr/>
          <p:nvPr>
            <p:custDataLst>
              <p:tags r:id="rId3"/>
            </p:custDataLst>
            <p:extLst>
              <p:ext uri="{D42A27DB-BD31-4B8C-83A1-F6EECF244321}">
                <p14:modId xmlns:p14="http://schemas.microsoft.com/office/powerpoint/2010/main" val="3739268241"/>
              </p:ext>
            </p:extLst>
          </p:nvPr>
        </p:nvGraphicFramePr>
        <p:xfrm>
          <a:off x="1027113" y="2184400"/>
          <a:ext cx="10033000" cy="3141663"/>
        </p:xfrm>
        <a:graphic>
          <a:graphicData uri="http://schemas.openxmlformats.org/drawingml/2006/chart">
            <c:chart xmlns:c="http://schemas.openxmlformats.org/drawingml/2006/chart" xmlns:r="http://schemas.openxmlformats.org/officeDocument/2006/relationships" r:id="rId124"/>
          </a:graphicData>
        </a:graphic>
      </p:graphicFrame>
      <p:cxnSp>
        <p:nvCxnSpPr>
          <p:cNvPr id="31" name="Straight Connector 30">
            <a:extLst>
              <a:ext uri="{FF2B5EF4-FFF2-40B4-BE49-F238E27FC236}">
                <a16:creationId xmlns:a16="http://schemas.microsoft.com/office/drawing/2014/main" id="{83DB3B89-05A3-E242-E787-C812A9600C8F}"/>
              </a:ext>
            </a:extLst>
          </p:cNvPr>
          <p:cNvCxnSpPr/>
          <p:nvPr>
            <p:custDataLst>
              <p:tags r:id="rId4"/>
            </p:custDataLst>
          </p:nvPr>
        </p:nvCxnSpPr>
        <p:spPr bwMode="auto">
          <a:xfrm>
            <a:off x="10602913" y="4957763"/>
            <a:ext cx="0" cy="77787"/>
          </a:xfrm>
          <a:prstGeom prst="line">
            <a:avLst/>
          </a:prstGeom>
          <a:ln w="6350" cap="flat" cmpd="sng" algn="ctr">
            <a:solidFill>
              <a:schemeClr val="tx1"/>
            </a:solidFill>
            <a:prstDash val="solid"/>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1373" name="Straight Connector 1372">
            <a:extLst>
              <a:ext uri="{FF2B5EF4-FFF2-40B4-BE49-F238E27FC236}">
                <a16:creationId xmlns:a16="http://schemas.microsoft.com/office/drawing/2014/main" id="{F8A32A2C-B8A1-D067-4072-A2AFA47DB879}"/>
              </a:ext>
            </a:extLst>
          </p:cNvPr>
          <p:cNvCxnSpPr>
            <a:cxnSpLocks/>
          </p:cNvCxnSpPr>
          <p:nvPr>
            <p:custDataLst>
              <p:tags r:id="rId5"/>
            </p:custDataLst>
          </p:nvPr>
        </p:nvCxnSpPr>
        <p:spPr bwMode="auto">
          <a:xfrm flipH="1">
            <a:off x="10904538" y="5008564"/>
            <a:ext cx="30163" cy="53975"/>
          </a:xfrm>
          <a:prstGeom prst="line">
            <a:avLst/>
          </a:prstGeom>
          <a:ln w="6350" cap="flat" cmpd="sng" algn="ctr">
            <a:solidFill>
              <a:schemeClr val="tx1"/>
            </a:solidFill>
            <a:prstDash val="solid"/>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sp>
        <p:nvSpPr>
          <p:cNvPr id="1360" name="Rectangle 1359">
            <a:extLst>
              <a:ext uri="{FF2B5EF4-FFF2-40B4-BE49-F238E27FC236}">
                <a16:creationId xmlns:a16="http://schemas.microsoft.com/office/drawing/2014/main" id="{65FD3822-777D-4571-8888-EDD3592C6DC1}"/>
              </a:ext>
            </a:extLst>
          </p:cNvPr>
          <p:cNvSpPr/>
          <p:nvPr>
            <p:custDataLst>
              <p:tags r:id="rId6"/>
            </p:custDataLst>
          </p:nvPr>
        </p:nvSpPr>
        <p:spPr bwMode="gray">
          <a:xfrm>
            <a:off x="2028825" y="4127500"/>
            <a:ext cx="23336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1E652973-2BE4-4374-BBC3-D7C9990496EE}" type="datetime'''''''''''''''''''7''4''''''''''''''%'''''''''''''''''">
              <a:rPr lang="en-GB" altLang="en-US" sz="800" smtClean="0">
                <a:solidFill>
                  <a:schemeClr val="bg1"/>
                </a:solidFill>
                <a:effectLst/>
              </a:rPr>
              <a:pPr algn="ctr">
                <a:lnSpc>
                  <a:spcPct val="90000"/>
                </a:lnSpc>
                <a:spcBef>
                  <a:spcPct val="0"/>
                </a:spcBef>
                <a:spcAft>
                  <a:spcPct val="0"/>
                </a:spcAft>
              </a:pPr>
              <a:t>74%</a:t>
            </a:fld>
            <a:endParaRPr lang="en-GB" sz="800">
              <a:solidFill>
                <a:schemeClr val="bg1"/>
              </a:solidFill>
              <a:sym typeface="+mn-lt"/>
            </a:endParaRPr>
          </a:p>
        </p:txBody>
      </p:sp>
      <p:sp>
        <p:nvSpPr>
          <p:cNvPr id="1395" name="Rectangle 1394">
            <a:extLst>
              <a:ext uri="{FF2B5EF4-FFF2-40B4-BE49-F238E27FC236}">
                <a16:creationId xmlns:a16="http://schemas.microsoft.com/office/drawing/2014/main" id="{860B2E85-11E8-473E-9013-9431C4E57899}"/>
              </a:ext>
            </a:extLst>
          </p:cNvPr>
          <p:cNvSpPr/>
          <p:nvPr>
            <p:custDataLst>
              <p:tags r:id="rId7"/>
            </p:custDataLst>
          </p:nvPr>
        </p:nvSpPr>
        <p:spPr bwMode="auto">
          <a:xfrm>
            <a:off x="2068513" y="5132388"/>
            <a:ext cx="152400" cy="231775"/>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EA5BD690-4F4E-424E-A3DC-B7A904ECA296}" type="datetime'''''I''''''''''''''''''''t''a''''l''''''''''''''y'">
              <a:rPr lang="en-GB" altLang="en-US" sz="1000" smtClean="0">
                <a:solidFill>
                  <a:schemeClr val="tx1"/>
                </a:solidFill>
                <a:effectLst/>
              </a:rPr>
              <a:pPr algn="r">
                <a:spcBef>
                  <a:spcPct val="0"/>
                </a:spcBef>
                <a:spcAft>
                  <a:spcPct val="0"/>
                </a:spcAft>
              </a:pPr>
              <a:t>Italy</a:t>
            </a:fld>
            <a:endParaRPr lang="en-GB" sz="1000">
              <a:solidFill>
                <a:schemeClr val="tx1"/>
              </a:solidFill>
              <a:sym typeface="+mn-lt"/>
            </a:endParaRPr>
          </a:p>
        </p:txBody>
      </p:sp>
      <p:sp>
        <p:nvSpPr>
          <p:cNvPr id="23" name="Rectangle 22">
            <a:extLst>
              <a:ext uri="{FF2B5EF4-FFF2-40B4-BE49-F238E27FC236}">
                <a16:creationId xmlns:a16="http://schemas.microsoft.com/office/drawing/2014/main" id="{27CF0F56-36C9-43A9-8A7D-A354A35F4727}"/>
              </a:ext>
            </a:extLst>
          </p:cNvPr>
          <p:cNvSpPr/>
          <p:nvPr>
            <p:custDataLst>
              <p:tags r:id="rId8"/>
            </p:custDataLst>
          </p:nvPr>
        </p:nvSpPr>
        <p:spPr bwMode="gray">
          <a:xfrm>
            <a:off x="2278063" y="4208463"/>
            <a:ext cx="23336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2AB46E62-4498-4F85-967D-CA0AF8E1EE1C}" type="datetime'6''''''7''''''''''''''''''''''%'''">
              <a:rPr lang="en-GB" altLang="en-US" sz="800" smtClean="0">
                <a:solidFill>
                  <a:schemeClr val="bg1"/>
                </a:solidFill>
                <a:effectLst/>
              </a:rPr>
              <a:pPr algn="ctr">
                <a:lnSpc>
                  <a:spcPct val="90000"/>
                </a:lnSpc>
                <a:spcBef>
                  <a:spcPct val="0"/>
                </a:spcBef>
                <a:spcAft>
                  <a:spcPct val="0"/>
                </a:spcAft>
              </a:pPr>
              <a:t>67%</a:t>
            </a:fld>
            <a:endParaRPr lang="en-GB" sz="800">
              <a:solidFill>
                <a:schemeClr val="bg1"/>
              </a:solidFill>
              <a:sym typeface="+mn-lt"/>
            </a:endParaRPr>
          </a:p>
        </p:txBody>
      </p:sp>
      <p:sp>
        <p:nvSpPr>
          <p:cNvPr id="1383" name="Rectangle 1382">
            <a:extLst>
              <a:ext uri="{FF2B5EF4-FFF2-40B4-BE49-F238E27FC236}">
                <a16:creationId xmlns:a16="http://schemas.microsoft.com/office/drawing/2014/main" id="{1A056804-1CE5-4B12-B237-EFA5E7A29323}"/>
              </a:ext>
            </a:extLst>
          </p:cNvPr>
          <p:cNvSpPr/>
          <p:nvPr>
            <p:custDataLst>
              <p:tags r:id="rId9"/>
            </p:custDataLst>
          </p:nvPr>
        </p:nvSpPr>
        <p:spPr bwMode="auto">
          <a:xfrm>
            <a:off x="2317750" y="5132388"/>
            <a:ext cx="152400" cy="393700"/>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8014AF9B-CE9A-4171-A2CC-D951D0E799BE}" type="datetime'''''''''''''F''''''r''''''a''''''n''''c''''''e'''''''''''''''">
              <a:rPr lang="en-GB" altLang="en-US" sz="1000" smtClean="0">
                <a:solidFill>
                  <a:schemeClr val="tx1"/>
                </a:solidFill>
                <a:effectLst/>
              </a:rPr>
              <a:pPr algn="r">
                <a:spcBef>
                  <a:spcPct val="0"/>
                </a:spcBef>
                <a:spcAft>
                  <a:spcPct val="0"/>
                </a:spcAft>
              </a:pPr>
              <a:t>France</a:t>
            </a:fld>
            <a:endParaRPr lang="en-GB" sz="1000">
              <a:solidFill>
                <a:schemeClr val="tx1"/>
              </a:solidFill>
              <a:sym typeface="+mn-lt"/>
            </a:endParaRPr>
          </a:p>
        </p:txBody>
      </p:sp>
      <p:sp>
        <p:nvSpPr>
          <p:cNvPr id="1352" name="Rectangle 1351">
            <a:extLst>
              <a:ext uri="{FF2B5EF4-FFF2-40B4-BE49-F238E27FC236}">
                <a16:creationId xmlns:a16="http://schemas.microsoft.com/office/drawing/2014/main" id="{CBD08AB0-0EC6-457D-B4F0-F4C777CB2E63}"/>
              </a:ext>
            </a:extLst>
          </p:cNvPr>
          <p:cNvSpPr/>
          <p:nvPr>
            <p:custDataLst>
              <p:tags r:id="rId10"/>
            </p:custDataLst>
          </p:nvPr>
        </p:nvSpPr>
        <p:spPr bwMode="gray">
          <a:xfrm>
            <a:off x="2527300" y="4233863"/>
            <a:ext cx="23336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599427E7-4938-4D71-92F8-A9E48124AB35}" type="datetime'6''''''''''''''''''''''''5''''''''''''''''''%'''''">
              <a:rPr lang="en-GB" altLang="en-US" sz="800" smtClean="0">
                <a:solidFill>
                  <a:schemeClr val="bg1"/>
                </a:solidFill>
                <a:effectLst/>
              </a:rPr>
              <a:pPr algn="ctr">
                <a:lnSpc>
                  <a:spcPct val="90000"/>
                </a:lnSpc>
                <a:spcBef>
                  <a:spcPct val="0"/>
                </a:spcBef>
                <a:spcAft>
                  <a:spcPct val="0"/>
                </a:spcAft>
              </a:pPr>
              <a:t>65%</a:t>
            </a:fld>
            <a:endParaRPr lang="en-GB" sz="800">
              <a:solidFill>
                <a:schemeClr val="bg1"/>
              </a:solidFill>
              <a:sym typeface="+mn-lt"/>
            </a:endParaRPr>
          </a:p>
        </p:txBody>
      </p:sp>
      <p:sp>
        <p:nvSpPr>
          <p:cNvPr id="1391" name="Rectangle 1390">
            <a:extLst>
              <a:ext uri="{FF2B5EF4-FFF2-40B4-BE49-F238E27FC236}">
                <a16:creationId xmlns:a16="http://schemas.microsoft.com/office/drawing/2014/main" id="{5FE2DCFA-6457-4A46-905F-3DFE2926C5DF}"/>
              </a:ext>
            </a:extLst>
          </p:cNvPr>
          <p:cNvSpPr/>
          <p:nvPr>
            <p:custDataLst>
              <p:tags r:id="rId11"/>
            </p:custDataLst>
          </p:nvPr>
        </p:nvSpPr>
        <p:spPr bwMode="auto">
          <a:xfrm>
            <a:off x="2566988" y="5132388"/>
            <a:ext cx="152400" cy="393700"/>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23CDE5D6-0E85-4A10-ACF1-8A3B26EABDD4}" type="datetime'''Au''''''''''''''''''''''''''''''''s''''''''t''''''ria'''''''">
              <a:rPr lang="en-GB" altLang="en-US" sz="1000" smtClean="0">
                <a:solidFill>
                  <a:schemeClr val="tx1"/>
                </a:solidFill>
              </a:rPr>
              <a:pPr algn="r">
                <a:spcBef>
                  <a:spcPct val="0"/>
                </a:spcBef>
                <a:spcAft>
                  <a:spcPct val="0"/>
                </a:spcAft>
              </a:pPr>
              <a:t>Austria</a:t>
            </a:fld>
            <a:endParaRPr lang="en-GB" sz="1000">
              <a:solidFill>
                <a:schemeClr val="tx1"/>
              </a:solidFill>
              <a:sym typeface="+mn-lt"/>
            </a:endParaRPr>
          </a:p>
        </p:txBody>
      </p:sp>
      <p:sp>
        <p:nvSpPr>
          <p:cNvPr id="157" name="Rectangle 156">
            <a:extLst>
              <a:ext uri="{FF2B5EF4-FFF2-40B4-BE49-F238E27FC236}">
                <a16:creationId xmlns:a16="http://schemas.microsoft.com/office/drawing/2014/main" id="{57D72AA7-9D38-4D8A-9B55-E665B476C36A}"/>
              </a:ext>
            </a:extLst>
          </p:cNvPr>
          <p:cNvSpPr/>
          <p:nvPr>
            <p:custDataLst>
              <p:tags r:id="rId12"/>
            </p:custDataLst>
          </p:nvPr>
        </p:nvSpPr>
        <p:spPr bwMode="gray">
          <a:xfrm>
            <a:off x="2774950" y="4287838"/>
            <a:ext cx="23336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9D56A549-D60B-4DD2-B69A-E14E1531098F}" type="datetime'6''''''1''%'''''''">
              <a:rPr lang="en-GB" altLang="en-US" sz="800" smtClean="0">
                <a:solidFill>
                  <a:schemeClr val="bg1"/>
                </a:solidFill>
                <a:effectLst/>
              </a:rPr>
              <a:pPr algn="ctr">
                <a:lnSpc>
                  <a:spcPct val="90000"/>
                </a:lnSpc>
                <a:spcBef>
                  <a:spcPct val="0"/>
                </a:spcBef>
                <a:spcAft>
                  <a:spcPct val="0"/>
                </a:spcAft>
              </a:pPr>
              <a:t>61%</a:t>
            </a:fld>
            <a:endParaRPr lang="en-GB" sz="800">
              <a:solidFill>
                <a:schemeClr val="bg1"/>
              </a:solidFill>
              <a:sym typeface="+mn-lt"/>
            </a:endParaRPr>
          </a:p>
        </p:txBody>
      </p:sp>
      <p:sp>
        <p:nvSpPr>
          <p:cNvPr id="113" name="Rectangle 112">
            <a:extLst>
              <a:ext uri="{FF2B5EF4-FFF2-40B4-BE49-F238E27FC236}">
                <a16:creationId xmlns:a16="http://schemas.microsoft.com/office/drawing/2014/main" id="{40D00E97-433C-4CAB-93E2-3E1654AB39AF}"/>
              </a:ext>
            </a:extLst>
          </p:cNvPr>
          <p:cNvSpPr/>
          <p:nvPr>
            <p:custDataLst>
              <p:tags r:id="rId13"/>
            </p:custDataLst>
          </p:nvPr>
        </p:nvSpPr>
        <p:spPr bwMode="auto">
          <a:xfrm>
            <a:off x="2814638" y="5132387"/>
            <a:ext cx="152400" cy="420688"/>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BD09CA18-98C4-44B7-A18B-676F8EDA3D7E}" type="datetime'''''''''''''''''''''''*''''''''*Sp''''''''''''ain'''''''">
              <a:rPr lang="en-GB" altLang="en-US" sz="1000" smtClean="0">
                <a:solidFill>
                  <a:schemeClr val="tx1"/>
                </a:solidFill>
                <a:effectLst/>
              </a:rPr>
              <a:pPr algn="r">
                <a:spcBef>
                  <a:spcPct val="0"/>
                </a:spcBef>
                <a:spcAft>
                  <a:spcPct val="0"/>
                </a:spcAft>
              </a:pPr>
              <a:t>**Spain</a:t>
            </a:fld>
            <a:endParaRPr lang="en-GB" sz="1000">
              <a:solidFill>
                <a:schemeClr val="tx1"/>
              </a:solidFill>
              <a:sym typeface="+mn-lt"/>
            </a:endParaRPr>
          </a:p>
        </p:txBody>
      </p:sp>
      <p:sp>
        <p:nvSpPr>
          <p:cNvPr id="29" name="Rectangle 28">
            <a:extLst>
              <a:ext uri="{FF2B5EF4-FFF2-40B4-BE49-F238E27FC236}">
                <a16:creationId xmlns:a16="http://schemas.microsoft.com/office/drawing/2014/main" id="{25682538-3DD8-4776-93FF-87948DBCFD89}"/>
              </a:ext>
            </a:extLst>
          </p:cNvPr>
          <p:cNvSpPr/>
          <p:nvPr>
            <p:custDataLst>
              <p:tags r:id="rId14"/>
            </p:custDataLst>
          </p:nvPr>
        </p:nvSpPr>
        <p:spPr bwMode="gray">
          <a:xfrm>
            <a:off x="3024188" y="4367213"/>
            <a:ext cx="23336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BEA35BE1-96A0-4F8E-A0CA-4B5388F49211}" type="datetime'''''''''5''''''''''''''''''''''''4''''''''''''''''%'''''''''">
              <a:rPr lang="en-GB" altLang="en-US" sz="800" smtClean="0">
                <a:solidFill>
                  <a:schemeClr val="bg1"/>
                </a:solidFill>
                <a:effectLst/>
              </a:rPr>
              <a:pPr algn="ctr">
                <a:lnSpc>
                  <a:spcPct val="90000"/>
                </a:lnSpc>
                <a:spcBef>
                  <a:spcPct val="0"/>
                </a:spcBef>
                <a:spcAft>
                  <a:spcPct val="0"/>
                </a:spcAft>
              </a:pPr>
              <a:t>54%</a:t>
            </a:fld>
            <a:endParaRPr lang="en-GB" sz="800">
              <a:solidFill>
                <a:schemeClr val="bg1"/>
              </a:solidFill>
              <a:sym typeface="+mn-lt"/>
            </a:endParaRPr>
          </a:p>
        </p:txBody>
      </p:sp>
      <p:sp>
        <p:nvSpPr>
          <p:cNvPr id="1386" name="Rectangle 1385">
            <a:extLst>
              <a:ext uri="{FF2B5EF4-FFF2-40B4-BE49-F238E27FC236}">
                <a16:creationId xmlns:a16="http://schemas.microsoft.com/office/drawing/2014/main" id="{D2C2B196-88B1-4D33-B5EC-5FFB1D2E68F7}"/>
              </a:ext>
            </a:extLst>
          </p:cNvPr>
          <p:cNvSpPr/>
          <p:nvPr>
            <p:custDataLst>
              <p:tags r:id="rId15"/>
            </p:custDataLst>
          </p:nvPr>
        </p:nvSpPr>
        <p:spPr bwMode="auto">
          <a:xfrm>
            <a:off x="3063875" y="5132388"/>
            <a:ext cx="152400" cy="463550"/>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CE7A20D9-E00F-4267-AFB3-3D7B6FD66D8B}" type="datetime'B''u''''''''''''l''g''''''''a''''''''ri''''a'''''''''''''''''">
              <a:rPr lang="en-GB" altLang="en-US" sz="1000" smtClean="0">
                <a:solidFill>
                  <a:schemeClr val="tx1"/>
                </a:solidFill>
                <a:effectLst/>
              </a:rPr>
              <a:pPr algn="r">
                <a:spcBef>
                  <a:spcPct val="0"/>
                </a:spcBef>
                <a:spcAft>
                  <a:spcPct val="0"/>
                </a:spcAft>
              </a:pPr>
              <a:t>Bulgaria</a:t>
            </a:fld>
            <a:endParaRPr lang="en-GB" sz="1000">
              <a:solidFill>
                <a:schemeClr val="tx1"/>
              </a:solidFill>
              <a:sym typeface="+mn-lt"/>
            </a:endParaRPr>
          </a:p>
        </p:txBody>
      </p:sp>
      <p:sp>
        <p:nvSpPr>
          <p:cNvPr id="163" name="Rectangle 162">
            <a:extLst>
              <a:ext uri="{FF2B5EF4-FFF2-40B4-BE49-F238E27FC236}">
                <a16:creationId xmlns:a16="http://schemas.microsoft.com/office/drawing/2014/main" id="{730F2F12-989E-4EBF-8B31-F0C09D4DD904}"/>
              </a:ext>
            </a:extLst>
          </p:cNvPr>
          <p:cNvSpPr/>
          <p:nvPr>
            <p:custDataLst>
              <p:tags r:id="rId16"/>
            </p:custDataLst>
          </p:nvPr>
        </p:nvSpPr>
        <p:spPr bwMode="gray">
          <a:xfrm>
            <a:off x="3273425" y="4394200"/>
            <a:ext cx="23336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47BC140A-9507-4D44-891F-9A39B19DAC58}" type="datetime'''''''''''''''''''5''''''''''2%'''''''''''''''''''''''''''">
              <a:rPr lang="en-GB" altLang="en-US" sz="800" smtClean="0">
                <a:solidFill>
                  <a:schemeClr val="bg1"/>
                </a:solidFill>
                <a:effectLst/>
              </a:rPr>
              <a:pPr algn="ctr">
                <a:lnSpc>
                  <a:spcPct val="90000"/>
                </a:lnSpc>
                <a:spcBef>
                  <a:spcPct val="0"/>
                </a:spcBef>
                <a:spcAft>
                  <a:spcPct val="0"/>
                </a:spcAft>
              </a:pPr>
              <a:t>52%</a:t>
            </a:fld>
            <a:endParaRPr lang="en-GB" sz="800">
              <a:solidFill>
                <a:schemeClr val="bg1"/>
              </a:solidFill>
              <a:sym typeface="+mn-lt"/>
            </a:endParaRPr>
          </a:p>
        </p:txBody>
      </p:sp>
      <p:sp>
        <p:nvSpPr>
          <p:cNvPr id="1397" name="Rectangle 1396">
            <a:extLst>
              <a:ext uri="{FF2B5EF4-FFF2-40B4-BE49-F238E27FC236}">
                <a16:creationId xmlns:a16="http://schemas.microsoft.com/office/drawing/2014/main" id="{A6963D66-6220-4C56-9004-3C2DFB9B13D4}"/>
              </a:ext>
            </a:extLst>
          </p:cNvPr>
          <p:cNvSpPr/>
          <p:nvPr>
            <p:custDataLst>
              <p:tags r:id="rId17"/>
            </p:custDataLst>
          </p:nvPr>
        </p:nvSpPr>
        <p:spPr bwMode="auto">
          <a:xfrm>
            <a:off x="3313113" y="5132388"/>
            <a:ext cx="152400" cy="469900"/>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56F6D432-6B58-434D-967A-4DA9F7BA3F00}" type="datetime'''''''''P''''''''''''''''o''r''''tug''a''''''''l'''''">
              <a:rPr lang="en-GB" altLang="en-US" sz="1000" smtClean="0">
                <a:solidFill>
                  <a:schemeClr val="tx1"/>
                </a:solidFill>
                <a:effectLst/>
              </a:rPr>
              <a:pPr algn="r">
                <a:spcBef>
                  <a:spcPct val="0"/>
                </a:spcBef>
                <a:spcAft>
                  <a:spcPct val="0"/>
                </a:spcAft>
              </a:pPr>
              <a:t>Portugal</a:t>
            </a:fld>
            <a:endParaRPr lang="en-GB" sz="1000">
              <a:solidFill>
                <a:schemeClr val="tx1"/>
              </a:solidFill>
              <a:sym typeface="+mn-lt"/>
            </a:endParaRPr>
          </a:p>
        </p:txBody>
      </p:sp>
      <p:sp>
        <p:nvSpPr>
          <p:cNvPr id="177" name="Rectangle 176">
            <a:extLst>
              <a:ext uri="{FF2B5EF4-FFF2-40B4-BE49-F238E27FC236}">
                <a16:creationId xmlns:a16="http://schemas.microsoft.com/office/drawing/2014/main" id="{B98969E6-AC69-4B74-9D92-8DB101BFEDBC}"/>
              </a:ext>
            </a:extLst>
          </p:cNvPr>
          <p:cNvSpPr/>
          <p:nvPr>
            <p:custDataLst>
              <p:tags r:id="rId18"/>
            </p:custDataLst>
          </p:nvPr>
        </p:nvSpPr>
        <p:spPr bwMode="gray">
          <a:xfrm>
            <a:off x="3521075" y="4394200"/>
            <a:ext cx="23336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AA731993-C8C0-4A3F-A3AE-A7280433DD0D}" type="datetime'5''''''''''''''''''''''''2''''%'''''''">
              <a:rPr lang="en-GB" altLang="en-US" sz="800" smtClean="0">
                <a:solidFill>
                  <a:schemeClr val="bg1"/>
                </a:solidFill>
                <a:effectLst/>
              </a:rPr>
              <a:pPr algn="ctr">
                <a:lnSpc>
                  <a:spcPct val="90000"/>
                </a:lnSpc>
                <a:spcBef>
                  <a:spcPct val="0"/>
                </a:spcBef>
                <a:spcAft>
                  <a:spcPct val="0"/>
                </a:spcAft>
              </a:pPr>
              <a:t>52%</a:t>
            </a:fld>
            <a:endParaRPr lang="en-GB" sz="800">
              <a:solidFill>
                <a:schemeClr val="bg1"/>
              </a:solidFill>
              <a:sym typeface="+mn-lt"/>
            </a:endParaRPr>
          </a:p>
        </p:txBody>
      </p:sp>
      <p:sp>
        <p:nvSpPr>
          <p:cNvPr id="1382" name="Rectangle 1381">
            <a:extLst>
              <a:ext uri="{FF2B5EF4-FFF2-40B4-BE49-F238E27FC236}">
                <a16:creationId xmlns:a16="http://schemas.microsoft.com/office/drawing/2014/main" id="{D2992425-5B42-475F-86A7-72F49CD4E547}"/>
              </a:ext>
            </a:extLst>
          </p:cNvPr>
          <p:cNvSpPr/>
          <p:nvPr>
            <p:custDataLst>
              <p:tags r:id="rId19"/>
            </p:custDataLst>
          </p:nvPr>
        </p:nvSpPr>
        <p:spPr bwMode="auto">
          <a:xfrm>
            <a:off x="3560763" y="5132387"/>
            <a:ext cx="152400" cy="681038"/>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0A5BADA5-9099-4D26-A506-05FE714BD852}" type="datetime'''''''''N''e''the''''r''''l''''''''''''''''''a''nd''''''''s'''">
              <a:rPr lang="en-GB" altLang="en-US" sz="1000" smtClean="0">
                <a:solidFill>
                  <a:schemeClr val="tx1"/>
                </a:solidFill>
                <a:effectLst/>
              </a:rPr>
              <a:pPr algn="r">
                <a:spcBef>
                  <a:spcPct val="0"/>
                </a:spcBef>
                <a:spcAft>
                  <a:spcPct val="0"/>
                </a:spcAft>
              </a:pPr>
              <a:t>Netherlands</a:t>
            </a:fld>
            <a:endParaRPr lang="en-GB" sz="1000">
              <a:solidFill>
                <a:schemeClr val="tx1"/>
              </a:solidFill>
              <a:sym typeface="+mn-lt"/>
            </a:endParaRPr>
          </a:p>
        </p:txBody>
      </p:sp>
      <p:sp>
        <p:nvSpPr>
          <p:cNvPr id="169" name="Rectangle 168">
            <a:extLst>
              <a:ext uri="{FF2B5EF4-FFF2-40B4-BE49-F238E27FC236}">
                <a16:creationId xmlns:a16="http://schemas.microsoft.com/office/drawing/2014/main" id="{B1D1F2C8-4BA7-47AA-8D66-4C9B7AEB6BFE}"/>
              </a:ext>
            </a:extLst>
          </p:cNvPr>
          <p:cNvSpPr/>
          <p:nvPr>
            <p:custDataLst>
              <p:tags r:id="rId20"/>
            </p:custDataLst>
          </p:nvPr>
        </p:nvSpPr>
        <p:spPr bwMode="gray">
          <a:xfrm>
            <a:off x="3770313" y="4421188"/>
            <a:ext cx="23336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BDC57E37-06F7-4E3C-BDE9-239B7C8B23A3}" type="datetime'''''''''''''''''''''5''''''''''0''''''''''''''''''%'''''''''''">
              <a:rPr lang="en-GB" altLang="en-US" sz="800" smtClean="0">
                <a:solidFill>
                  <a:schemeClr val="bg1"/>
                </a:solidFill>
                <a:effectLst/>
              </a:rPr>
              <a:pPr algn="ctr">
                <a:lnSpc>
                  <a:spcPct val="90000"/>
                </a:lnSpc>
                <a:spcBef>
                  <a:spcPct val="0"/>
                </a:spcBef>
                <a:spcAft>
                  <a:spcPct val="0"/>
                </a:spcAft>
              </a:pPr>
              <a:t>50%</a:t>
            </a:fld>
            <a:endParaRPr lang="en-GB" sz="800">
              <a:solidFill>
                <a:schemeClr val="bg1"/>
              </a:solidFill>
              <a:sym typeface="+mn-lt"/>
            </a:endParaRPr>
          </a:p>
        </p:txBody>
      </p:sp>
      <p:sp>
        <p:nvSpPr>
          <p:cNvPr id="1392" name="Rectangle 1391">
            <a:extLst>
              <a:ext uri="{FF2B5EF4-FFF2-40B4-BE49-F238E27FC236}">
                <a16:creationId xmlns:a16="http://schemas.microsoft.com/office/drawing/2014/main" id="{727E9787-1C10-4436-902F-564FF5DA0A29}"/>
              </a:ext>
            </a:extLst>
          </p:cNvPr>
          <p:cNvSpPr/>
          <p:nvPr>
            <p:custDataLst>
              <p:tags r:id="rId21"/>
            </p:custDataLst>
          </p:nvPr>
        </p:nvSpPr>
        <p:spPr bwMode="auto">
          <a:xfrm>
            <a:off x="3810000" y="5132388"/>
            <a:ext cx="152400" cy="484188"/>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E38D155D-453B-4677-B8F5-D8F5C10A6305}" type="datetime'''S''lov''''''''''e''''''''''''n''''''''i''''''a'''''''">
              <a:rPr lang="en-GB" altLang="en-US" sz="1000" smtClean="0">
                <a:solidFill>
                  <a:schemeClr val="tx1"/>
                </a:solidFill>
                <a:effectLst/>
              </a:rPr>
              <a:pPr algn="r">
                <a:spcBef>
                  <a:spcPct val="0"/>
                </a:spcBef>
                <a:spcAft>
                  <a:spcPct val="0"/>
                </a:spcAft>
              </a:pPr>
              <a:t>Slovenia</a:t>
            </a:fld>
            <a:endParaRPr lang="en-GB" sz="1000">
              <a:solidFill>
                <a:schemeClr val="tx1"/>
              </a:solidFill>
              <a:sym typeface="+mn-lt"/>
            </a:endParaRPr>
          </a:p>
        </p:txBody>
      </p:sp>
      <p:sp>
        <p:nvSpPr>
          <p:cNvPr id="7" name="Rectangle 6">
            <a:extLst>
              <a:ext uri="{FF2B5EF4-FFF2-40B4-BE49-F238E27FC236}">
                <a16:creationId xmlns:a16="http://schemas.microsoft.com/office/drawing/2014/main" id="{2B1ABC51-F7C4-4B92-A7DC-976B6F1D053D}"/>
              </a:ext>
            </a:extLst>
          </p:cNvPr>
          <p:cNvSpPr/>
          <p:nvPr>
            <p:custDataLst>
              <p:tags r:id="rId22"/>
            </p:custDataLst>
          </p:nvPr>
        </p:nvSpPr>
        <p:spPr bwMode="gray">
          <a:xfrm>
            <a:off x="4019550" y="4421188"/>
            <a:ext cx="23336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BA79128E-F1D4-41E7-BC80-13C18F614C9D}" type="datetime'''5''''''''''''''''''''0''''''''''''''%'''''''''''''''''''''''">
              <a:rPr lang="en-GB" altLang="en-US" sz="800" smtClean="0">
                <a:solidFill>
                  <a:schemeClr val="bg1"/>
                </a:solidFill>
                <a:effectLst/>
              </a:rPr>
              <a:pPr algn="ctr">
                <a:lnSpc>
                  <a:spcPct val="90000"/>
                </a:lnSpc>
                <a:spcBef>
                  <a:spcPct val="0"/>
                </a:spcBef>
                <a:spcAft>
                  <a:spcPct val="0"/>
                </a:spcAft>
              </a:pPr>
              <a:t>50%</a:t>
            </a:fld>
            <a:endParaRPr lang="en-GB" sz="800">
              <a:solidFill>
                <a:schemeClr val="bg1"/>
              </a:solidFill>
              <a:sym typeface="+mn-lt"/>
            </a:endParaRPr>
          </a:p>
        </p:txBody>
      </p:sp>
      <p:sp>
        <p:nvSpPr>
          <p:cNvPr id="1376" name="Rectangle 1375">
            <a:extLst>
              <a:ext uri="{FF2B5EF4-FFF2-40B4-BE49-F238E27FC236}">
                <a16:creationId xmlns:a16="http://schemas.microsoft.com/office/drawing/2014/main" id="{67D19C69-0476-4644-B951-EE6CFE324F9E}"/>
              </a:ext>
            </a:extLst>
          </p:cNvPr>
          <p:cNvSpPr/>
          <p:nvPr>
            <p:custDataLst>
              <p:tags r:id="rId23"/>
            </p:custDataLst>
          </p:nvPr>
        </p:nvSpPr>
        <p:spPr bwMode="auto">
          <a:xfrm>
            <a:off x="4059238" y="5132388"/>
            <a:ext cx="152400" cy="46196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32AE0D6A-835F-44A9-B0AB-1A2243333C76}" type="datetime'''''''''E''''''''''n''''''''g''''la''''''n''''''d'''''''''''">
              <a:rPr lang="en-GB" altLang="en-US" sz="1000" smtClean="0">
                <a:solidFill>
                  <a:schemeClr val="tx1"/>
                </a:solidFill>
                <a:effectLst/>
              </a:rPr>
              <a:pPr algn="r">
                <a:spcBef>
                  <a:spcPct val="0"/>
                </a:spcBef>
                <a:spcAft>
                  <a:spcPct val="0"/>
                </a:spcAft>
              </a:pPr>
              <a:t>England</a:t>
            </a:fld>
            <a:endParaRPr lang="en-GB" sz="1000">
              <a:solidFill>
                <a:schemeClr val="tx1"/>
              </a:solidFill>
              <a:sym typeface="+mn-lt"/>
            </a:endParaRPr>
          </a:p>
        </p:txBody>
      </p:sp>
      <p:sp>
        <p:nvSpPr>
          <p:cNvPr id="1356" name="Rectangle 1355">
            <a:extLst>
              <a:ext uri="{FF2B5EF4-FFF2-40B4-BE49-F238E27FC236}">
                <a16:creationId xmlns:a16="http://schemas.microsoft.com/office/drawing/2014/main" id="{3C279477-23BD-4826-8E27-5C84CC1C3FFE}"/>
              </a:ext>
            </a:extLst>
          </p:cNvPr>
          <p:cNvSpPr/>
          <p:nvPr>
            <p:custDataLst>
              <p:tags r:id="rId24"/>
            </p:custDataLst>
          </p:nvPr>
        </p:nvSpPr>
        <p:spPr bwMode="gray">
          <a:xfrm>
            <a:off x="4268788" y="4448175"/>
            <a:ext cx="23336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DCF56BE1-2A93-4100-91B8-1DC854BFF4EF}" type="datetime'''''''''''''''''''''4''''''8''''''''''''''''''%'''''''''''''''">
              <a:rPr lang="en-GB" altLang="en-US" sz="800" smtClean="0">
                <a:solidFill>
                  <a:schemeClr val="bg1"/>
                </a:solidFill>
                <a:effectLst/>
              </a:rPr>
              <a:pPr algn="ctr">
                <a:lnSpc>
                  <a:spcPct val="90000"/>
                </a:lnSpc>
                <a:spcBef>
                  <a:spcPct val="0"/>
                </a:spcBef>
                <a:spcAft>
                  <a:spcPct val="0"/>
                </a:spcAft>
              </a:pPr>
              <a:t>48%</a:t>
            </a:fld>
            <a:endParaRPr lang="en-GB" sz="800">
              <a:solidFill>
                <a:schemeClr val="bg1"/>
              </a:solidFill>
              <a:sym typeface="+mn-lt"/>
            </a:endParaRPr>
          </a:p>
        </p:txBody>
      </p:sp>
      <p:sp>
        <p:nvSpPr>
          <p:cNvPr id="1393" name="Rectangle 1392">
            <a:extLst>
              <a:ext uri="{FF2B5EF4-FFF2-40B4-BE49-F238E27FC236}">
                <a16:creationId xmlns:a16="http://schemas.microsoft.com/office/drawing/2014/main" id="{F70747E4-35BB-4CD6-9968-6FAAC3AC6BE1}"/>
              </a:ext>
            </a:extLst>
          </p:cNvPr>
          <p:cNvSpPr/>
          <p:nvPr>
            <p:custDataLst>
              <p:tags r:id="rId25"/>
            </p:custDataLst>
          </p:nvPr>
        </p:nvSpPr>
        <p:spPr bwMode="auto">
          <a:xfrm>
            <a:off x="4308475" y="5132388"/>
            <a:ext cx="152400" cy="514350"/>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F5E3ED93-234A-4F84-9C1E-EF6AA9B05251}" type="datetime'''''''''D''e''''''''n''m''''''''''ar''''''''k'''''''''''''''''">
              <a:rPr lang="en-GB" altLang="en-US" sz="1000" smtClean="0">
                <a:solidFill>
                  <a:schemeClr val="tx1"/>
                </a:solidFill>
                <a:effectLst/>
              </a:rPr>
              <a:pPr algn="r">
                <a:spcBef>
                  <a:spcPct val="0"/>
                </a:spcBef>
                <a:spcAft>
                  <a:spcPct val="0"/>
                </a:spcAft>
              </a:pPr>
              <a:t>Denmark</a:t>
            </a:fld>
            <a:endParaRPr lang="en-GB" sz="1000">
              <a:solidFill>
                <a:schemeClr val="tx1"/>
              </a:solidFill>
              <a:sym typeface="+mn-lt"/>
            </a:endParaRPr>
          </a:p>
        </p:txBody>
      </p:sp>
      <p:sp>
        <p:nvSpPr>
          <p:cNvPr id="153" name="Rectangle 152">
            <a:extLst>
              <a:ext uri="{FF2B5EF4-FFF2-40B4-BE49-F238E27FC236}">
                <a16:creationId xmlns:a16="http://schemas.microsoft.com/office/drawing/2014/main" id="{4DBC5A4C-2037-420B-BE4F-8A2660F84E84}"/>
              </a:ext>
            </a:extLst>
          </p:cNvPr>
          <p:cNvSpPr/>
          <p:nvPr>
            <p:custDataLst>
              <p:tags r:id="rId26"/>
            </p:custDataLst>
          </p:nvPr>
        </p:nvSpPr>
        <p:spPr bwMode="gray">
          <a:xfrm>
            <a:off x="4516438" y="4475163"/>
            <a:ext cx="23336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32F6FAE6-8207-4151-ACCB-900F7E831EB4}" type="datetime'''''''''''''''''4''6''''''''''''''''''''''''''''%'''''">
              <a:rPr lang="en-GB" altLang="en-US" sz="800" smtClean="0">
                <a:solidFill>
                  <a:schemeClr val="bg1"/>
                </a:solidFill>
                <a:effectLst/>
              </a:rPr>
              <a:pPr algn="ctr">
                <a:lnSpc>
                  <a:spcPct val="90000"/>
                </a:lnSpc>
                <a:spcBef>
                  <a:spcPct val="0"/>
                </a:spcBef>
                <a:spcAft>
                  <a:spcPct val="0"/>
                </a:spcAft>
              </a:pPr>
              <a:t>46%</a:t>
            </a:fld>
            <a:endParaRPr lang="en-GB" sz="800">
              <a:solidFill>
                <a:schemeClr val="bg1"/>
              </a:solidFill>
              <a:sym typeface="+mn-lt"/>
            </a:endParaRPr>
          </a:p>
        </p:txBody>
      </p:sp>
      <p:sp>
        <p:nvSpPr>
          <p:cNvPr id="126" name="Rectangle 125">
            <a:extLst>
              <a:ext uri="{FF2B5EF4-FFF2-40B4-BE49-F238E27FC236}">
                <a16:creationId xmlns:a16="http://schemas.microsoft.com/office/drawing/2014/main" id="{345A81CB-BD56-467F-AE24-9155A6286AB3}"/>
              </a:ext>
            </a:extLst>
          </p:cNvPr>
          <p:cNvSpPr/>
          <p:nvPr>
            <p:custDataLst>
              <p:tags r:id="rId27"/>
            </p:custDataLst>
          </p:nvPr>
        </p:nvSpPr>
        <p:spPr bwMode="auto">
          <a:xfrm>
            <a:off x="4556125" y="5132388"/>
            <a:ext cx="152400" cy="654050"/>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8F487D5B-D3F8-4BEF-B742-F4C2EACCDB2A}" type="datetime'''''''S''''''''wit''''''z''''''''''''e''''r''''lan''d'''">
              <a:rPr lang="en-GB" altLang="en-US" sz="1000" smtClean="0">
                <a:solidFill>
                  <a:schemeClr val="tx1"/>
                </a:solidFill>
                <a:effectLst/>
              </a:rPr>
              <a:pPr algn="r">
                <a:spcBef>
                  <a:spcPct val="0"/>
                </a:spcBef>
                <a:spcAft>
                  <a:spcPct val="0"/>
                </a:spcAft>
              </a:pPr>
              <a:t>Switzerland</a:t>
            </a:fld>
            <a:endParaRPr lang="en-GB" sz="1000">
              <a:solidFill>
                <a:schemeClr val="tx1"/>
              </a:solidFill>
              <a:sym typeface="+mn-lt"/>
            </a:endParaRPr>
          </a:p>
        </p:txBody>
      </p:sp>
      <p:sp>
        <p:nvSpPr>
          <p:cNvPr id="155" name="Rectangle 154">
            <a:extLst>
              <a:ext uri="{FF2B5EF4-FFF2-40B4-BE49-F238E27FC236}">
                <a16:creationId xmlns:a16="http://schemas.microsoft.com/office/drawing/2014/main" id="{C5DFF078-14FE-4869-93F6-5CABC418326B}"/>
              </a:ext>
            </a:extLst>
          </p:cNvPr>
          <p:cNvSpPr/>
          <p:nvPr>
            <p:custDataLst>
              <p:tags r:id="rId28"/>
            </p:custDataLst>
          </p:nvPr>
        </p:nvSpPr>
        <p:spPr bwMode="gray">
          <a:xfrm>
            <a:off x="4765675" y="4475163"/>
            <a:ext cx="23336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3508B972-C4A8-4CFB-AFED-1B2A4BA11DAA}" type="datetime'''''''''''''''''''''''''4''''6''''''''%'''''''''''''">
              <a:rPr lang="en-GB" altLang="en-US" sz="800" smtClean="0">
                <a:solidFill>
                  <a:schemeClr val="bg1"/>
                </a:solidFill>
                <a:effectLst/>
              </a:rPr>
              <a:pPr algn="ctr">
                <a:lnSpc>
                  <a:spcPct val="90000"/>
                </a:lnSpc>
                <a:spcBef>
                  <a:spcPct val="0"/>
                </a:spcBef>
                <a:spcAft>
                  <a:spcPct val="0"/>
                </a:spcAft>
              </a:pPr>
              <a:t>46%</a:t>
            </a:fld>
            <a:endParaRPr lang="en-GB" sz="800">
              <a:solidFill>
                <a:schemeClr val="bg1"/>
              </a:solidFill>
              <a:sym typeface="+mn-lt"/>
            </a:endParaRPr>
          </a:p>
        </p:txBody>
      </p:sp>
      <p:sp>
        <p:nvSpPr>
          <p:cNvPr id="1409" name="Rectangle 1408">
            <a:extLst>
              <a:ext uri="{FF2B5EF4-FFF2-40B4-BE49-F238E27FC236}">
                <a16:creationId xmlns:a16="http://schemas.microsoft.com/office/drawing/2014/main" id="{5E4629C0-B54E-4F6A-BEA9-1133A6C20BA0}"/>
              </a:ext>
            </a:extLst>
          </p:cNvPr>
          <p:cNvSpPr/>
          <p:nvPr>
            <p:custDataLst>
              <p:tags r:id="rId29"/>
            </p:custDataLst>
          </p:nvPr>
        </p:nvSpPr>
        <p:spPr bwMode="auto">
          <a:xfrm>
            <a:off x="4805363" y="5132388"/>
            <a:ext cx="152400" cy="490538"/>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0669000A-0B2E-481E-BA87-251352482BCF}" type="datetime'''''S''''''''''co''''t''l''''''a''''''n''''''''''d'">
              <a:rPr lang="en-GB" altLang="en-US" sz="1000" smtClean="0">
                <a:solidFill>
                  <a:schemeClr val="tx1"/>
                </a:solidFill>
                <a:effectLst/>
              </a:rPr>
              <a:pPr algn="r">
                <a:spcBef>
                  <a:spcPct val="0"/>
                </a:spcBef>
                <a:spcAft>
                  <a:spcPct val="0"/>
                </a:spcAft>
              </a:pPr>
              <a:t>Scotland</a:t>
            </a:fld>
            <a:endParaRPr lang="en-GB" sz="1000">
              <a:solidFill>
                <a:schemeClr val="tx1"/>
              </a:solidFill>
              <a:sym typeface="+mn-lt"/>
            </a:endParaRPr>
          </a:p>
        </p:txBody>
      </p:sp>
      <p:sp>
        <p:nvSpPr>
          <p:cNvPr id="1358" name="Rectangle 1357">
            <a:extLst>
              <a:ext uri="{FF2B5EF4-FFF2-40B4-BE49-F238E27FC236}">
                <a16:creationId xmlns:a16="http://schemas.microsoft.com/office/drawing/2014/main" id="{D60734C2-094D-4EB0-BCDB-BC3D0090438A}"/>
              </a:ext>
            </a:extLst>
          </p:cNvPr>
          <p:cNvSpPr/>
          <p:nvPr>
            <p:custDataLst>
              <p:tags r:id="rId30"/>
            </p:custDataLst>
          </p:nvPr>
        </p:nvSpPr>
        <p:spPr bwMode="gray">
          <a:xfrm>
            <a:off x="5014913" y="4475163"/>
            <a:ext cx="23336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520DAB1A-3760-4D4A-AA05-90FDBB547C35}" type="datetime'''''''''''''4''''''''6''''''%'''''">
              <a:rPr lang="en-GB" altLang="en-US" sz="800" smtClean="0">
                <a:solidFill>
                  <a:schemeClr val="bg1"/>
                </a:solidFill>
                <a:effectLst/>
              </a:rPr>
              <a:pPr algn="ctr">
                <a:lnSpc>
                  <a:spcPct val="90000"/>
                </a:lnSpc>
                <a:spcBef>
                  <a:spcPct val="0"/>
                </a:spcBef>
                <a:spcAft>
                  <a:spcPct val="0"/>
                </a:spcAft>
              </a:pPr>
              <a:t>46%</a:t>
            </a:fld>
            <a:endParaRPr lang="en-GB" sz="800">
              <a:solidFill>
                <a:schemeClr val="bg1"/>
              </a:solidFill>
              <a:sym typeface="+mn-lt"/>
            </a:endParaRPr>
          </a:p>
        </p:txBody>
      </p:sp>
      <p:sp>
        <p:nvSpPr>
          <p:cNvPr id="1394" name="Rectangle 1393">
            <a:extLst>
              <a:ext uri="{FF2B5EF4-FFF2-40B4-BE49-F238E27FC236}">
                <a16:creationId xmlns:a16="http://schemas.microsoft.com/office/drawing/2014/main" id="{703F53C3-B112-4869-867A-9ABD88F02D2A}"/>
              </a:ext>
            </a:extLst>
          </p:cNvPr>
          <p:cNvSpPr/>
          <p:nvPr>
            <p:custDataLst>
              <p:tags r:id="rId31"/>
            </p:custDataLst>
          </p:nvPr>
        </p:nvSpPr>
        <p:spPr bwMode="auto">
          <a:xfrm>
            <a:off x="5054600" y="5132388"/>
            <a:ext cx="152400" cy="457200"/>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372E6F61-D957-4AE1-A5AB-4395AEF57E90}" type="datetime'C''''z''''''''ec''''''''h''''i''''''''''''''''''''''''''a'''">
              <a:rPr lang="en-GB" altLang="en-US" sz="1000" smtClean="0">
                <a:solidFill>
                  <a:schemeClr val="tx1"/>
                </a:solidFill>
                <a:effectLst/>
              </a:rPr>
              <a:pPr algn="r">
                <a:spcBef>
                  <a:spcPct val="0"/>
                </a:spcBef>
                <a:spcAft>
                  <a:spcPct val="0"/>
                </a:spcAft>
              </a:pPr>
              <a:t>Czechia</a:t>
            </a:fld>
            <a:endParaRPr lang="en-GB" sz="1000">
              <a:solidFill>
                <a:schemeClr val="tx1"/>
              </a:solidFill>
              <a:sym typeface="+mn-lt"/>
            </a:endParaRPr>
          </a:p>
        </p:txBody>
      </p:sp>
      <p:sp>
        <p:nvSpPr>
          <p:cNvPr id="123" name="Rectangle 122">
            <a:extLst>
              <a:ext uri="{FF2B5EF4-FFF2-40B4-BE49-F238E27FC236}">
                <a16:creationId xmlns:a16="http://schemas.microsoft.com/office/drawing/2014/main" id="{BBD43055-81C8-4E39-AE0B-0485C32FEB02}"/>
              </a:ext>
            </a:extLst>
          </p:cNvPr>
          <p:cNvSpPr/>
          <p:nvPr>
            <p:custDataLst>
              <p:tags r:id="rId32"/>
            </p:custDataLst>
          </p:nvPr>
        </p:nvSpPr>
        <p:spPr bwMode="gray">
          <a:xfrm>
            <a:off x="5262563" y="4502150"/>
            <a:ext cx="23336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39CD7AF2-B568-46FB-8A69-B8F50DB69DE6}" type="datetime'''''4''''''''''''''''3''%'''''''''''''''''''''''''''''''">
              <a:rPr lang="en-GB" altLang="en-US" sz="800" smtClean="0">
                <a:solidFill>
                  <a:schemeClr val="bg1"/>
                </a:solidFill>
                <a:effectLst/>
              </a:rPr>
              <a:pPr algn="ctr">
                <a:lnSpc>
                  <a:spcPct val="90000"/>
                </a:lnSpc>
                <a:spcBef>
                  <a:spcPct val="0"/>
                </a:spcBef>
                <a:spcAft>
                  <a:spcPct val="0"/>
                </a:spcAft>
              </a:pPr>
              <a:t>43%</a:t>
            </a:fld>
            <a:endParaRPr lang="en-GB" sz="800">
              <a:solidFill>
                <a:schemeClr val="bg1"/>
              </a:solidFill>
              <a:sym typeface="+mn-lt"/>
            </a:endParaRPr>
          </a:p>
        </p:txBody>
      </p:sp>
      <p:sp>
        <p:nvSpPr>
          <p:cNvPr id="1405" name="Rectangle 1404">
            <a:extLst>
              <a:ext uri="{FF2B5EF4-FFF2-40B4-BE49-F238E27FC236}">
                <a16:creationId xmlns:a16="http://schemas.microsoft.com/office/drawing/2014/main" id="{D7FB2AEB-9F01-4B52-9F18-8C85DB1297FE}"/>
              </a:ext>
            </a:extLst>
          </p:cNvPr>
          <p:cNvSpPr/>
          <p:nvPr>
            <p:custDataLst>
              <p:tags r:id="rId33"/>
            </p:custDataLst>
          </p:nvPr>
        </p:nvSpPr>
        <p:spPr bwMode="auto">
          <a:xfrm>
            <a:off x="5302250" y="5132388"/>
            <a:ext cx="152400" cy="457200"/>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F519FCDD-4BB9-4936-8946-7A8432FD6D4E}" type="datetime'''''''''''''B''''''e''l''''''g''''iu''''''''m'''''''''''''''">
              <a:rPr lang="en-GB" altLang="en-US" sz="1000" smtClean="0">
                <a:solidFill>
                  <a:schemeClr val="tx1"/>
                </a:solidFill>
              </a:rPr>
              <a:pPr algn="r">
                <a:spcBef>
                  <a:spcPct val="0"/>
                </a:spcBef>
                <a:spcAft>
                  <a:spcPct val="0"/>
                </a:spcAft>
              </a:pPr>
              <a:t>Belgium</a:t>
            </a:fld>
            <a:endParaRPr lang="en-GB" sz="1000">
              <a:solidFill>
                <a:schemeClr val="tx1"/>
              </a:solidFill>
              <a:sym typeface="+mn-lt"/>
            </a:endParaRPr>
          </a:p>
        </p:txBody>
      </p:sp>
      <p:sp>
        <p:nvSpPr>
          <p:cNvPr id="119" name="Rectangle 118">
            <a:extLst>
              <a:ext uri="{FF2B5EF4-FFF2-40B4-BE49-F238E27FC236}">
                <a16:creationId xmlns:a16="http://schemas.microsoft.com/office/drawing/2014/main" id="{6807C6E6-BBF5-4556-A426-A3E740139A28}"/>
              </a:ext>
            </a:extLst>
          </p:cNvPr>
          <p:cNvSpPr/>
          <p:nvPr>
            <p:custDataLst>
              <p:tags r:id="rId34"/>
            </p:custDataLst>
          </p:nvPr>
        </p:nvSpPr>
        <p:spPr bwMode="gray">
          <a:xfrm>
            <a:off x="5511800" y="4554538"/>
            <a:ext cx="233363" cy="109538"/>
          </a:xfrm>
          <a:prstGeom prst="rect">
            <a:avLst/>
          </a:prstGeom>
          <a:solidFill>
            <a:srgbClr val="C3CFE1"/>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C5967C21-CC68-46AF-A59A-3F96750C4FAB}" type="datetime'3''''''''''9''''''''''''''%'''''''''''">
              <a:rPr lang="en-GB" altLang="en-US" sz="800" smtClean="0">
                <a:solidFill>
                  <a:schemeClr val="tx1"/>
                </a:solidFill>
                <a:effectLst/>
              </a:rPr>
              <a:pPr algn="ctr">
                <a:lnSpc>
                  <a:spcPct val="90000"/>
                </a:lnSpc>
                <a:spcBef>
                  <a:spcPct val="0"/>
                </a:spcBef>
                <a:spcAft>
                  <a:spcPct val="0"/>
                </a:spcAft>
              </a:pPr>
              <a:t>39%</a:t>
            </a:fld>
            <a:endParaRPr lang="en-GB" sz="800">
              <a:solidFill>
                <a:schemeClr val="tx1"/>
              </a:solidFill>
              <a:sym typeface="+mn-lt"/>
            </a:endParaRPr>
          </a:p>
        </p:txBody>
      </p:sp>
      <p:sp>
        <p:nvSpPr>
          <p:cNvPr id="116" name="Rectangle 115">
            <a:extLst>
              <a:ext uri="{FF2B5EF4-FFF2-40B4-BE49-F238E27FC236}">
                <a16:creationId xmlns:a16="http://schemas.microsoft.com/office/drawing/2014/main" id="{E391D3F9-D84B-4CD5-86C3-30DBA994C9C5}"/>
              </a:ext>
            </a:extLst>
          </p:cNvPr>
          <p:cNvSpPr/>
          <p:nvPr>
            <p:custDataLst>
              <p:tags r:id="rId35"/>
            </p:custDataLst>
          </p:nvPr>
        </p:nvSpPr>
        <p:spPr bwMode="auto">
          <a:xfrm>
            <a:off x="5551488" y="5132388"/>
            <a:ext cx="152400" cy="687388"/>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35B700E6-2682-462A-9216-934BCB233992}" type="datetime'E''''''''''''U'' ''a''''v''''''''''e''r''''''''a''''ge'''">
              <a:rPr lang="en-GB" altLang="en-US" sz="1000" b="1" smtClean="0">
                <a:solidFill>
                  <a:schemeClr val="tx1"/>
                </a:solidFill>
              </a:rPr>
              <a:pPr algn="r">
                <a:spcBef>
                  <a:spcPct val="0"/>
                </a:spcBef>
                <a:spcAft>
                  <a:spcPct val="0"/>
                </a:spcAft>
              </a:pPr>
              <a:t>EU average</a:t>
            </a:fld>
            <a:endParaRPr lang="en-GB" sz="1000" b="1">
              <a:solidFill>
                <a:schemeClr val="tx1"/>
              </a:solidFill>
              <a:sym typeface="+mn-lt"/>
            </a:endParaRPr>
          </a:p>
        </p:txBody>
      </p:sp>
      <p:sp>
        <p:nvSpPr>
          <p:cNvPr id="159" name="Rectangle 158">
            <a:extLst>
              <a:ext uri="{FF2B5EF4-FFF2-40B4-BE49-F238E27FC236}">
                <a16:creationId xmlns:a16="http://schemas.microsoft.com/office/drawing/2014/main" id="{8BC9505C-C6DA-44B7-AE15-8DB7C4A358DE}"/>
              </a:ext>
            </a:extLst>
          </p:cNvPr>
          <p:cNvSpPr/>
          <p:nvPr>
            <p:custDataLst>
              <p:tags r:id="rId36"/>
            </p:custDataLst>
          </p:nvPr>
        </p:nvSpPr>
        <p:spPr bwMode="gray">
          <a:xfrm>
            <a:off x="5761038" y="4581525"/>
            <a:ext cx="23336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9409168C-1D6A-411B-B1CC-FB5645EC22CA}" type="datetime'''''''''''''3''''''7%'''''''''''''''''''''''''''''''''">
              <a:rPr lang="en-GB" altLang="en-US" sz="800" smtClean="0">
                <a:solidFill>
                  <a:schemeClr val="bg1"/>
                </a:solidFill>
                <a:effectLst/>
              </a:rPr>
              <a:pPr algn="ctr">
                <a:lnSpc>
                  <a:spcPct val="90000"/>
                </a:lnSpc>
                <a:spcBef>
                  <a:spcPct val="0"/>
                </a:spcBef>
                <a:spcAft>
                  <a:spcPct val="0"/>
                </a:spcAft>
              </a:pPr>
              <a:t>37%</a:t>
            </a:fld>
            <a:endParaRPr lang="en-GB" sz="800">
              <a:solidFill>
                <a:schemeClr val="bg1"/>
              </a:solidFill>
              <a:sym typeface="+mn-lt"/>
            </a:endParaRPr>
          </a:p>
        </p:txBody>
      </p:sp>
      <p:sp>
        <p:nvSpPr>
          <p:cNvPr id="1404" name="Rectangle 1403">
            <a:extLst>
              <a:ext uri="{FF2B5EF4-FFF2-40B4-BE49-F238E27FC236}">
                <a16:creationId xmlns:a16="http://schemas.microsoft.com/office/drawing/2014/main" id="{A8B98D82-20BC-43F6-AC6C-1162F5214571}"/>
              </a:ext>
            </a:extLst>
          </p:cNvPr>
          <p:cNvSpPr/>
          <p:nvPr>
            <p:custDataLst>
              <p:tags r:id="rId37"/>
            </p:custDataLst>
          </p:nvPr>
        </p:nvSpPr>
        <p:spPr bwMode="auto">
          <a:xfrm>
            <a:off x="5800725" y="5132388"/>
            <a:ext cx="152400" cy="631825"/>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BA4D3A25-A12A-4850-A6C3-F73E8E2BB260}" type="datetime'Lu''''''x''em''''''''''b''''''''''u''''''''''''''rg'''''''''''">
              <a:rPr lang="en-GB" altLang="en-US" sz="1000" smtClean="0">
                <a:solidFill>
                  <a:schemeClr val="tx1"/>
                </a:solidFill>
                <a:effectLst/>
              </a:rPr>
              <a:pPr algn="r">
                <a:spcBef>
                  <a:spcPct val="0"/>
                </a:spcBef>
                <a:spcAft>
                  <a:spcPct val="0"/>
                </a:spcAft>
              </a:pPr>
              <a:t>Luxemburg</a:t>
            </a:fld>
            <a:endParaRPr lang="en-GB" sz="1000">
              <a:solidFill>
                <a:schemeClr val="tx1"/>
              </a:solidFill>
              <a:sym typeface="+mn-lt"/>
            </a:endParaRPr>
          </a:p>
        </p:txBody>
      </p:sp>
      <p:sp>
        <p:nvSpPr>
          <p:cNvPr id="173" name="Rectangle 172">
            <a:extLst>
              <a:ext uri="{FF2B5EF4-FFF2-40B4-BE49-F238E27FC236}">
                <a16:creationId xmlns:a16="http://schemas.microsoft.com/office/drawing/2014/main" id="{5267F13A-1ABC-4259-A375-86C80935C2B7}"/>
              </a:ext>
            </a:extLst>
          </p:cNvPr>
          <p:cNvSpPr/>
          <p:nvPr>
            <p:custDataLst>
              <p:tags r:id="rId38"/>
            </p:custDataLst>
          </p:nvPr>
        </p:nvSpPr>
        <p:spPr bwMode="gray">
          <a:xfrm>
            <a:off x="6010275" y="4635500"/>
            <a:ext cx="23336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70AB335A-BC17-4352-9C4A-E6E1E8A1BB18}" type="datetime'''''''3''''''3''''''''''''''''''''''''''%'''''''''''''''">
              <a:rPr lang="en-GB" altLang="en-US" sz="800" smtClean="0">
                <a:solidFill>
                  <a:schemeClr val="bg1"/>
                </a:solidFill>
                <a:effectLst/>
              </a:rPr>
              <a:pPr algn="ctr">
                <a:lnSpc>
                  <a:spcPct val="90000"/>
                </a:lnSpc>
                <a:spcBef>
                  <a:spcPct val="0"/>
                </a:spcBef>
                <a:spcAft>
                  <a:spcPct val="0"/>
                </a:spcAft>
              </a:pPr>
              <a:t>33%</a:t>
            </a:fld>
            <a:endParaRPr lang="en-GB" sz="800">
              <a:solidFill>
                <a:schemeClr val="bg1"/>
              </a:solidFill>
              <a:sym typeface="+mn-lt"/>
            </a:endParaRPr>
          </a:p>
        </p:txBody>
      </p:sp>
      <p:sp>
        <p:nvSpPr>
          <p:cNvPr id="1387" name="Rectangle 1386">
            <a:extLst>
              <a:ext uri="{FF2B5EF4-FFF2-40B4-BE49-F238E27FC236}">
                <a16:creationId xmlns:a16="http://schemas.microsoft.com/office/drawing/2014/main" id="{752DE010-D768-4F17-A021-5F0EEC733EF7}"/>
              </a:ext>
            </a:extLst>
          </p:cNvPr>
          <p:cNvSpPr/>
          <p:nvPr>
            <p:custDataLst>
              <p:tags r:id="rId39"/>
            </p:custDataLst>
          </p:nvPr>
        </p:nvSpPr>
        <p:spPr bwMode="auto">
          <a:xfrm>
            <a:off x="6049963" y="5132388"/>
            <a:ext cx="152400" cy="39211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A16BE3E6-134E-4F9A-80C2-E0CAEDE11B2E}" type="datetime'''''Po''l''''''''''''''''''''''''''''''a''''''nd'''''''">
              <a:rPr lang="en-GB" altLang="en-US" sz="1000" smtClean="0">
                <a:solidFill>
                  <a:schemeClr val="tx1"/>
                </a:solidFill>
                <a:effectLst/>
              </a:rPr>
              <a:pPr algn="r">
                <a:spcBef>
                  <a:spcPct val="0"/>
                </a:spcBef>
                <a:spcAft>
                  <a:spcPct val="0"/>
                </a:spcAft>
              </a:pPr>
              <a:t>Poland</a:t>
            </a:fld>
            <a:endParaRPr lang="en-GB" sz="1000">
              <a:solidFill>
                <a:schemeClr val="tx1"/>
              </a:solidFill>
              <a:sym typeface="+mn-lt"/>
            </a:endParaRPr>
          </a:p>
        </p:txBody>
      </p:sp>
      <p:sp>
        <p:nvSpPr>
          <p:cNvPr id="1372" name="Rectangle 1371">
            <a:extLst>
              <a:ext uri="{FF2B5EF4-FFF2-40B4-BE49-F238E27FC236}">
                <a16:creationId xmlns:a16="http://schemas.microsoft.com/office/drawing/2014/main" id="{133C4C25-B657-46F7-9F6E-D8209F28C446}"/>
              </a:ext>
            </a:extLst>
          </p:cNvPr>
          <p:cNvSpPr/>
          <p:nvPr>
            <p:custDataLst>
              <p:tags r:id="rId40"/>
            </p:custDataLst>
          </p:nvPr>
        </p:nvSpPr>
        <p:spPr bwMode="gray">
          <a:xfrm>
            <a:off x="6257925" y="4635500"/>
            <a:ext cx="23336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9A705345-7DBB-4351-968F-D96D64A6921D}" type="datetime'3''''''3''''''''''''''''''''''''''''''''''''''%'">
              <a:rPr lang="en-GB" altLang="en-US" sz="800" smtClean="0">
                <a:solidFill>
                  <a:schemeClr val="bg1"/>
                </a:solidFill>
                <a:effectLst/>
              </a:rPr>
              <a:pPr algn="ctr">
                <a:lnSpc>
                  <a:spcPct val="90000"/>
                </a:lnSpc>
                <a:spcBef>
                  <a:spcPct val="0"/>
                </a:spcBef>
                <a:spcAft>
                  <a:spcPct val="0"/>
                </a:spcAft>
              </a:pPr>
              <a:t>33%</a:t>
            </a:fld>
            <a:endParaRPr lang="en-GB" sz="800">
              <a:solidFill>
                <a:schemeClr val="bg1"/>
              </a:solidFill>
              <a:sym typeface="+mn-lt"/>
            </a:endParaRPr>
          </a:p>
        </p:txBody>
      </p:sp>
      <p:sp>
        <p:nvSpPr>
          <p:cNvPr id="1401" name="Rectangle 1400">
            <a:extLst>
              <a:ext uri="{FF2B5EF4-FFF2-40B4-BE49-F238E27FC236}">
                <a16:creationId xmlns:a16="http://schemas.microsoft.com/office/drawing/2014/main" id="{6A69F01C-A9DD-4EF0-8208-63E4E3C4BF65}"/>
              </a:ext>
            </a:extLst>
          </p:cNvPr>
          <p:cNvSpPr/>
          <p:nvPr>
            <p:custDataLst>
              <p:tags r:id="rId41"/>
            </p:custDataLst>
          </p:nvPr>
        </p:nvSpPr>
        <p:spPr bwMode="auto">
          <a:xfrm>
            <a:off x="6297613" y="5132388"/>
            <a:ext cx="152400" cy="414338"/>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B0C6D209-0F9A-4EA2-8872-598DD76364D5}" type="datetime'''''F''i''n''''l''''''''''''''''''''''''an''''''''''''''''d'''">
              <a:rPr lang="en-GB" altLang="en-US" sz="1000" smtClean="0">
                <a:solidFill>
                  <a:schemeClr val="tx1"/>
                </a:solidFill>
                <a:effectLst/>
              </a:rPr>
              <a:pPr algn="r">
                <a:spcBef>
                  <a:spcPct val="0"/>
                </a:spcBef>
                <a:spcAft>
                  <a:spcPct val="0"/>
                </a:spcAft>
              </a:pPr>
              <a:t>Finland</a:t>
            </a:fld>
            <a:endParaRPr lang="en-GB" sz="1000">
              <a:solidFill>
                <a:schemeClr val="tx1"/>
              </a:solidFill>
              <a:sym typeface="+mn-lt"/>
            </a:endParaRPr>
          </a:p>
        </p:txBody>
      </p:sp>
      <p:sp>
        <p:nvSpPr>
          <p:cNvPr id="5" name="Rectangle 4">
            <a:extLst>
              <a:ext uri="{FF2B5EF4-FFF2-40B4-BE49-F238E27FC236}">
                <a16:creationId xmlns:a16="http://schemas.microsoft.com/office/drawing/2014/main" id="{AEFA0159-106D-4376-A0EB-218F99D3FC9D}"/>
              </a:ext>
            </a:extLst>
          </p:cNvPr>
          <p:cNvSpPr/>
          <p:nvPr>
            <p:custDataLst>
              <p:tags r:id="rId42"/>
            </p:custDataLst>
          </p:nvPr>
        </p:nvSpPr>
        <p:spPr bwMode="gray">
          <a:xfrm>
            <a:off x="6507163" y="4660900"/>
            <a:ext cx="23336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58792005-DB3F-4B59-887C-C8A78158C5E6}" type="datetime'''''''''30''''''''''''''''''''''''''%'''">
              <a:rPr lang="en-GB" altLang="en-US" sz="800" smtClean="0">
                <a:solidFill>
                  <a:schemeClr val="bg1"/>
                </a:solidFill>
                <a:effectLst/>
              </a:rPr>
              <a:pPr algn="ctr">
                <a:lnSpc>
                  <a:spcPct val="90000"/>
                </a:lnSpc>
                <a:spcBef>
                  <a:spcPct val="0"/>
                </a:spcBef>
                <a:spcAft>
                  <a:spcPct val="0"/>
                </a:spcAft>
              </a:pPr>
              <a:t>30%</a:t>
            </a:fld>
            <a:endParaRPr lang="en-GB" sz="800">
              <a:solidFill>
                <a:schemeClr val="bg1"/>
              </a:solidFill>
              <a:sym typeface="+mn-lt"/>
            </a:endParaRPr>
          </a:p>
        </p:txBody>
      </p:sp>
      <p:sp>
        <p:nvSpPr>
          <p:cNvPr id="1375" name="Rectangle 1374">
            <a:extLst>
              <a:ext uri="{FF2B5EF4-FFF2-40B4-BE49-F238E27FC236}">
                <a16:creationId xmlns:a16="http://schemas.microsoft.com/office/drawing/2014/main" id="{A97922FC-36D7-4608-B660-A23167D30477}"/>
              </a:ext>
            </a:extLst>
          </p:cNvPr>
          <p:cNvSpPr/>
          <p:nvPr>
            <p:custDataLst>
              <p:tags r:id="rId43"/>
            </p:custDataLst>
          </p:nvPr>
        </p:nvSpPr>
        <p:spPr bwMode="auto">
          <a:xfrm>
            <a:off x="6546850" y="5132388"/>
            <a:ext cx="152400" cy="414338"/>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9A462033-BA55-4BE2-94BB-E4DB398C936F}" type="datetime'''''G''''''''''''''''''''''r''''''ee''''''''''c''''e'''''''">
              <a:rPr lang="en-GB" altLang="en-US" sz="1000" smtClean="0">
                <a:solidFill>
                  <a:schemeClr val="tx1"/>
                </a:solidFill>
                <a:effectLst/>
              </a:rPr>
              <a:pPr algn="r">
                <a:spcBef>
                  <a:spcPct val="0"/>
                </a:spcBef>
                <a:spcAft>
                  <a:spcPct val="0"/>
                </a:spcAft>
              </a:pPr>
              <a:t>Greece</a:t>
            </a:fld>
            <a:endParaRPr lang="en-GB" sz="1000">
              <a:solidFill>
                <a:schemeClr val="tx1"/>
              </a:solidFill>
              <a:sym typeface="+mn-lt"/>
            </a:endParaRPr>
          </a:p>
        </p:txBody>
      </p:sp>
      <p:sp>
        <p:nvSpPr>
          <p:cNvPr id="1368" name="Rectangle 1367">
            <a:extLst>
              <a:ext uri="{FF2B5EF4-FFF2-40B4-BE49-F238E27FC236}">
                <a16:creationId xmlns:a16="http://schemas.microsoft.com/office/drawing/2014/main" id="{7BE83FDF-EDBE-498E-93BF-B6B42577EC6B}"/>
              </a:ext>
            </a:extLst>
          </p:cNvPr>
          <p:cNvSpPr/>
          <p:nvPr>
            <p:custDataLst>
              <p:tags r:id="rId44"/>
            </p:custDataLst>
          </p:nvPr>
        </p:nvSpPr>
        <p:spPr bwMode="gray">
          <a:xfrm>
            <a:off x="6756400" y="4714875"/>
            <a:ext cx="23336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323DC15D-2D82-46FD-91DF-069D9AB32E1D}" type="datetime'''''''''''''''''''''''''''''''''''''''''2''''''6''''''''%'''">
              <a:rPr lang="en-GB" altLang="en-US" sz="800" smtClean="0">
                <a:solidFill>
                  <a:schemeClr val="bg1"/>
                </a:solidFill>
                <a:effectLst/>
              </a:rPr>
              <a:pPr algn="ctr">
                <a:lnSpc>
                  <a:spcPct val="90000"/>
                </a:lnSpc>
                <a:spcBef>
                  <a:spcPct val="0"/>
                </a:spcBef>
                <a:spcAft>
                  <a:spcPct val="0"/>
                </a:spcAft>
              </a:pPr>
              <a:t>26%</a:t>
            </a:fld>
            <a:endParaRPr lang="en-GB" sz="800">
              <a:solidFill>
                <a:schemeClr val="bg1"/>
              </a:solidFill>
              <a:sym typeface="+mn-lt"/>
            </a:endParaRPr>
          </a:p>
        </p:txBody>
      </p:sp>
      <p:sp>
        <p:nvSpPr>
          <p:cNvPr id="1399" name="Rectangle 1398">
            <a:extLst>
              <a:ext uri="{FF2B5EF4-FFF2-40B4-BE49-F238E27FC236}">
                <a16:creationId xmlns:a16="http://schemas.microsoft.com/office/drawing/2014/main" id="{38D84FA2-903A-488D-9FA9-4A1C2677680D}"/>
              </a:ext>
            </a:extLst>
          </p:cNvPr>
          <p:cNvSpPr/>
          <p:nvPr>
            <p:custDataLst>
              <p:tags r:id="rId45"/>
            </p:custDataLst>
          </p:nvPr>
        </p:nvSpPr>
        <p:spPr bwMode="auto">
          <a:xfrm>
            <a:off x="6796088" y="5132388"/>
            <a:ext cx="152400" cy="401638"/>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1C124807-48DF-4593-8D4E-CB807A1DB9C2}" type="datetime'''Cy''''''''''''p''''''''''''ru''''''''s'''">
              <a:rPr lang="en-GB" altLang="en-US" sz="1000" smtClean="0">
                <a:solidFill>
                  <a:schemeClr val="tx1"/>
                </a:solidFill>
                <a:effectLst/>
              </a:rPr>
              <a:pPr algn="r">
                <a:spcBef>
                  <a:spcPct val="0"/>
                </a:spcBef>
                <a:spcAft>
                  <a:spcPct val="0"/>
                </a:spcAft>
              </a:pPr>
              <a:t>Cyprus</a:t>
            </a:fld>
            <a:endParaRPr lang="en-GB" sz="1000">
              <a:solidFill>
                <a:schemeClr val="tx1"/>
              </a:solidFill>
              <a:sym typeface="+mn-lt"/>
            </a:endParaRPr>
          </a:p>
        </p:txBody>
      </p:sp>
      <p:sp>
        <p:nvSpPr>
          <p:cNvPr id="165" name="Rectangle 164">
            <a:extLst>
              <a:ext uri="{FF2B5EF4-FFF2-40B4-BE49-F238E27FC236}">
                <a16:creationId xmlns:a16="http://schemas.microsoft.com/office/drawing/2014/main" id="{C3929080-15E1-48EC-A723-1B1745AB89EB}"/>
              </a:ext>
            </a:extLst>
          </p:cNvPr>
          <p:cNvSpPr/>
          <p:nvPr>
            <p:custDataLst>
              <p:tags r:id="rId46"/>
            </p:custDataLst>
          </p:nvPr>
        </p:nvSpPr>
        <p:spPr bwMode="gray">
          <a:xfrm>
            <a:off x="7004050" y="4741863"/>
            <a:ext cx="23336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7426E56A-3C2D-4177-B5C8-93791D7AB687}" type="datetime'''''2''''''4''''''''''''''''%'''''''''''''''''''''''''''">
              <a:rPr lang="en-GB" altLang="en-US" sz="800" smtClean="0">
                <a:solidFill>
                  <a:schemeClr val="bg1"/>
                </a:solidFill>
                <a:effectLst/>
              </a:rPr>
              <a:pPr algn="ctr">
                <a:lnSpc>
                  <a:spcPct val="90000"/>
                </a:lnSpc>
                <a:spcBef>
                  <a:spcPct val="0"/>
                </a:spcBef>
                <a:spcAft>
                  <a:spcPct val="0"/>
                </a:spcAft>
              </a:pPr>
              <a:t>24%</a:t>
            </a:fld>
            <a:endParaRPr lang="en-GB" sz="800">
              <a:solidFill>
                <a:schemeClr val="bg1"/>
              </a:solidFill>
              <a:sym typeface="+mn-lt"/>
            </a:endParaRPr>
          </a:p>
        </p:txBody>
      </p:sp>
      <p:sp>
        <p:nvSpPr>
          <p:cNvPr id="121" name="Rectangle 120">
            <a:extLst>
              <a:ext uri="{FF2B5EF4-FFF2-40B4-BE49-F238E27FC236}">
                <a16:creationId xmlns:a16="http://schemas.microsoft.com/office/drawing/2014/main" id="{89257752-3D32-4675-931E-EBB2C0BE4ECC}"/>
              </a:ext>
            </a:extLst>
          </p:cNvPr>
          <p:cNvSpPr/>
          <p:nvPr>
            <p:custDataLst>
              <p:tags r:id="rId47"/>
            </p:custDataLst>
          </p:nvPr>
        </p:nvSpPr>
        <p:spPr bwMode="auto">
          <a:xfrm>
            <a:off x="7043738" y="5132388"/>
            <a:ext cx="152400" cy="45561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3012063E-9CA1-4C87-9B16-1BE3A132B768}" type="datetime'''''S''''''''''''we''''''d''''e''''''n'''''''''''''''''''''''">
              <a:rPr lang="en-GB" altLang="en-US" sz="1000" smtClean="0">
                <a:solidFill>
                  <a:schemeClr val="tx1"/>
                </a:solidFill>
                <a:effectLst/>
              </a:rPr>
              <a:pPr algn="r">
                <a:spcBef>
                  <a:spcPct val="0"/>
                </a:spcBef>
                <a:spcAft>
                  <a:spcPct val="0"/>
                </a:spcAft>
              </a:pPr>
              <a:t>Sweden</a:t>
            </a:fld>
            <a:endParaRPr lang="en-GB" sz="1000">
              <a:solidFill>
                <a:schemeClr val="tx1"/>
              </a:solidFill>
              <a:sym typeface="+mn-lt"/>
            </a:endParaRPr>
          </a:p>
        </p:txBody>
      </p:sp>
      <p:sp>
        <p:nvSpPr>
          <p:cNvPr id="167" name="Rectangle 166">
            <a:extLst>
              <a:ext uri="{FF2B5EF4-FFF2-40B4-BE49-F238E27FC236}">
                <a16:creationId xmlns:a16="http://schemas.microsoft.com/office/drawing/2014/main" id="{AA395B3B-F290-4C5F-94C1-BFD14846DF56}"/>
              </a:ext>
            </a:extLst>
          </p:cNvPr>
          <p:cNvSpPr/>
          <p:nvPr>
            <p:custDataLst>
              <p:tags r:id="rId48"/>
            </p:custDataLst>
          </p:nvPr>
        </p:nvSpPr>
        <p:spPr bwMode="gray">
          <a:xfrm>
            <a:off x="7253288" y="4741863"/>
            <a:ext cx="23336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D4A2FDE0-F726-4268-9EA8-C125531852EE}" type="datetime'''''24''''%'''''''''''''''''''''''''">
              <a:rPr lang="en-GB" altLang="en-US" sz="800" smtClean="0">
                <a:solidFill>
                  <a:schemeClr val="bg1"/>
                </a:solidFill>
                <a:effectLst/>
              </a:rPr>
              <a:pPr algn="ctr">
                <a:lnSpc>
                  <a:spcPct val="90000"/>
                </a:lnSpc>
                <a:spcBef>
                  <a:spcPct val="0"/>
                </a:spcBef>
                <a:spcAft>
                  <a:spcPct val="0"/>
                </a:spcAft>
              </a:pPr>
              <a:t>24%</a:t>
            </a:fld>
            <a:endParaRPr lang="en-GB" sz="800">
              <a:solidFill>
                <a:schemeClr val="bg1"/>
              </a:solidFill>
              <a:sym typeface="+mn-lt"/>
            </a:endParaRPr>
          </a:p>
        </p:txBody>
      </p:sp>
      <p:sp>
        <p:nvSpPr>
          <p:cNvPr id="1385" name="Rectangle 1384">
            <a:extLst>
              <a:ext uri="{FF2B5EF4-FFF2-40B4-BE49-F238E27FC236}">
                <a16:creationId xmlns:a16="http://schemas.microsoft.com/office/drawing/2014/main" id="{76F103C8-E1C1-480B-BBDA-A968B990D1B3}"/>
              </a:ext>
            </a:extLst>
          </p:cNvPr>
          <p:cNvSpPr/>
          <p:nvPr>
            <p:custDataLst>
              <p:tags r:id="rId49"/>
            </p:custDataLst>
          </p:nvPr>
        </p:nvSpPr>
        <p:spPr bwMode="auto">
          <a:xfrm>
            <a:off x="7292975" y="5132388"/>
            <a:ext cx="152400" cy="50641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CD09DE26-8307-4D28-B8A8-CD4885342BF6}" type="datetime'''''Ro''''''''''''''''''''m''''''''''''''''''''an''ia'''''''">
              <a:rPr lang="en-GB" altLang="en-US" sz="1000" smtClean="0">
                <a:solidFill>
                  <a:schemeClr val="tx1"/>
                </a:solidFill>
                <a:effectLst/>
              </a:rPr>
              <a:pPr algn="r">
                <a:spcBef>
                  <a:spcPct val="0"/>
                </a:spcBef>
                <a:spcAft>
                  <a:spcPct val="0"/>
                </a:spcAft>
              </a:pPr>
              <a:t>Romania</a:t>
            </a:fld>
            <a:endParaRPr lang="en-GB" sz="1000">
              <a:solidFill>
                <a:schemeClr val="tx1"/>
              </a:solidFill>
              <a:sym typeface="+mn-lt"/>
            </a:endParaRPr>
          </a:p>
        </p:txBody>
      </p:sp>
      <p:sp>
        <p:nvSpPr>
          <p:cNvPr id="64" name="Rectangle 63">
            <a:extLst>
              <a:ext uri="{FF2B5EF4-FFF2-40B4-BE49-F238E27FC236}">
                <a16:creationId xmlns:a16="http://schemas.microsoft.com/office/drawing/2014/main" id="{7821D642-1145-C3F3-783C-7AC07DBEFA3C}"/>
              </a:ext>
            </a:extLst>
          </p:cNvPr>
          <p:cNvSpPr/>
          <p:nvPr>
            <p:custDataLst>
              <p:tags r:id="rId50"/>
            </p:custDataLst>
          </p:nvPr>
        </p:nvSpPr>
        <p:spPr bwMode="gray">
          <a:xfrm>
            <a:off x="7502525" y="4741863"/>
            <a:ext cx="23336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83B71BA4-9013-4498-A8E9-D7C7DA68E8AF}" type="datetime'''''2''''''4''''%'''''''''">
              <a:rPr lang="en-GB" altLang="en-US" sz="800" smtClean="0">
                <a:solidFill>
                  <a:schemeClr val="bg1"/>
                </a:solidFill>
                <a:effectLst/>
                <a:sym typeface="+mn-lt"/>
              </a:rPr>
              <a:pPr algn="ctr">
                <a:lnSpc>
                  <a:spcPct val="90000"/>
                </a:lnSpc>
                <a:spcBef>
                  <a:spcPct val="0"/>
                </a:spcBef>
                <a:spcAft>
                  <a:spcPct val="0"/>
                </a:spcAft>
              </a:pPr>
              <a:t>24%</a:t>
            </a:fld>
            <a:endParaRPr lang="en-GB" sz="800">
              <a:solidFill>
                <a:schemeClr val="bg1"/>
              </a:solidFill>
              <a:sym typeface="+mn-lt"/>
            </a:endParaRPr>
          </a:p>
        </p:txBody>
      </p:sp>
      <p:sp>
        <p:nvSpPr>
          <p:cNvPr id="1407" name="Rectangle 1406">
            <a:extLst>
              <a:ext uri="{FF2B5EF4-FFF2-40B4-BE49-F238E27FC236}">
                <a16:creationId xmlns:a16="http://schemas.microsoft.com/office/drawing/2014/main" id="{75B4B8F2-B823-4E30-96E9-391FE53AAD69}"/>
              </a:ext>
            </a:extLst>
          </p:cNvPr>
          <p:cNvSpPr/>
          <p:nvPr>
            <p:custDataLst>
              <p:tags r:id="rId51"/>
            </p:custDataLst>
          </p:nvPr>
        </p:nvSpPr>
        <p:spPr bwMode="auto">
          <a:xfrm>
            <a:off x="7542213" y="5132388"/>
            <a:ext cx="152400" cy="511175"/>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8D0E0311-3320-474E-B702-DE5999C7808C}" type="datetime'''''''''''''Li''''''''thuan''''''''''''''''i''''''''a'">
              <a:rPr lang="en-GB" altLang="en-US" sz="1000" smtClean="0">
                <a:solidFill>
                  <a:schemeClr val="tx1"/>
                </a:solidFill>
                <a:effectLst/>
              </a:rPr>
              <a:pPr algn="r">
                <a:spcBef>
                  <a:spcPct val="0"/>
                </a:spcBef>
                <a:spcAft>
                  <a:spcPct val="0"/>
                </a:spcAft>
              </a:pPr>
              <a:t>Lithuania</a:t>
            </a:fld>
            <a:endParaRPr lang="en-GB" sz="1000">
              <a:solidFill>
                <a:schemeClr val="tx1"/>
              </a:solidFill>
              <a:sym typeface="+mn-lt"/>
            </a:endParaRPr>
          </a:p>
        </p:txBody>
      </p:sp>
      <p:sp>
        <p:nvSpPr>
          <p:cNvPr id="1347" name="Rectangle 1346">
            <a:extLst>
              <a:ext uri="{FF2B5EF4-FFF2-40B4-BE49-F238E27FC236}">
                <a16:creationId xmlns:a16="http://schemas.microsoft.com/office/drawing/2014/main" id="{94596911-0E1A-41A8-8098-5164818695AF}"/>
              </a:ext>
            </a:extLst>
          </p:cNvPr>
          <p:cNvSpPr/>
          <p:nvPr>
            <p:custDataLst>
              <p:tags r:id="rId52"/>
            </p:custDataLst>
          </p:nvPr>
        </p:nvSpPr>
        <p:spPr bwMode="gray">
          <a:xfrm>
            <a:off x="7750175" y="4741863"/>
            <a:ext cx="23336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27478DC8-6A46-4CE9-865A-EAE721025FBB}" type="datetime'''''''''2''4''''''''''''''%'''''">
              <a:rPr lang="en-GB" altLang="en-US" sz="800" smtClean="0">
                <a:solidFill>
                  <a:schemeClr val="bg1"/>
                </a:solidFill>
                <a:effectLst/>
              </a:rPr>
              <a:pPr algn="ctr">
                <a:lnSpc>
                  <a:spcPct val="90000"/>
                </a:lnSpc>
                <a:spcBef>
                  <a:spcPct val="0"/>
                </a:spcBef>
                <a:spcAft>
                  <a:spcPct val="0"/>
                </a:spcAft>
              </a:pPr>
              <a:t>24%</a:t>
            </a:fld>
            <a:endParaRPr lang="en-GB" sz="800">
              <a:solidFill>
                <a:schemeClr val="bg1"/>
              </a:solidFill>
              <a:sym typeface="+mn-lt"/>
            </a:endParaRPr>
          </a:p>
        </p:txBody>
      </p:sp>
      <p:sp>
        <p:nvSpPr>
          <p:cNvPr id="1389" name="Rectangle 1388">
            <a:extLst>
              <a:ext uri="{FF2B5EF4-FFF2-40B4-BE49-F238E27FC236}">
                <a16:creationId xmlns:a16="http://schemas.microsoft.com/office/drawing/2014/main" id="{9642B335-76EC-486B-B1CB-D31F04B67504}"/>
              </a:ext>
            </a:extLst>
          </p:cNvPr>
          <p:cNvSpPr/>
          <p:nvPr>
            <p:custDataLst>
              <p:tags r:id="rId53"/>
            </p:custDataLst>
          </p:nvPr>
        </p:nvSpPr>
        <p:spPr bwMode="auto">
          <a:xfrm>
            <a:off x="7789863" y="5132388"/>
            <a:ext cx="152400" cy="477838"/>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15DE4A2B-E22E-47DF-9006-E93C0FEC15D2}" type="datetime'H''un''''''''''''''''''''''''''''''''''''''''g''ary'''''''">
              <a:rPr lang="en-GB" altLang="en-US" sz="1000" smtClean="0">
                <a:solidFill>
                  <a:schemeClr val="tx1"/>
                </a:solidFill>
                <a:effectLst/>
              </a:rPr>
              <a:pPr algn="r">
                <a:spcBef>
                  <a:spcPct val="0"/>
                </a:spcBef>
                <a:spcAft>
                  <a:spcPct val="0"/>
                </a:spcAft>
              </a:pPr>
              <a:t>Hungary</a:t>
            </a:fld>
            <a:endParaRPr lang="en-GB" sz="1000">
              <a:solidFill>
                <a:schemeClr val="tx1"/>
              </a:solidFill>
              <a:sym typeface="+mn-lt"/>
            </a:endParaRPr>
          </a:p>
        </p:txBody>
      </p:sp>
      <p:sp>
        <p:nvSpPr>
          <p:cNvPr id="1362" name="Rectangle 1361">
            <a:extLst>
              <a:ext uri="{FF2B5EF4-FFF2-40B4-BE49-F238E27FC236}">
                <a16:creationId xmlns:a16="http://schemas.microsoft.com/office/drawing/2014/main" id="{58E7CA10-9CE6-4E86-BFB9-0438FEBBDA0D}"/>
              </a:ext>
            </a:extLst>
          </p:cNvPr>
          <p:cNvSpPr/>
          <p:nvPr>
            <p:custDataLst>
              <p:tags r:id="rId54"/>
            </p:custDataLst>
          </p:nvPr>
        </p:nvSpPr>
        <p:spPr bwMode="gray">
          <a:xfrm>
            <a:off x="7999413" y="4768850"/>
            <a:ext cx="23336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FBCFA2AA-6BCD-47B4-83AF-EFA55880D0B8}" type="datetime'2''''2''''''''''''''''''''''''''''''''''''''''''%'">
              <a:rPr lang="en-GB" altLang="en-US" sz="800" smtClean="0">
                <a:solidFill>
                  <a:schemeClr val="bg1"/>
                </a:solidFill>
                <a:effectLst/>
              </a:rPr>
              <a:pPr algn="ctr">
                <a:lnSpc>
                  <a:spcPct val="90000"/>
                </a:lnSpc>
                <a:spcBef>
                  <a:spcPct val="0"/>
                </a:spcBef>
                <a:spcAft>
                  <a:spcPct val="0"/>
                </a:spcAft>
              </a:pPr>
              <a:t>22%</a:t>
            </a:fld>
            <a:endParaRPr lang="en-GB" sz="800">
              <a:solidFill>
                <a:schemeClr val="bg1"/>
              </a:solidFill>
              <a:sym typeface="+mn-lt"/>
            </a:endParaRPr>
          </a:p>
        </p:txBody>
      </p:sp>
      <p:sp>
        <p:nvSpPr>
          <p:cNvPr id="1396" name="Rectangle 1395">
            <a:extLst>
              <a:ext uri="{FF2B5EF4-FFF2-40B4-BE49-F238E27FC236}">
                <a16:creationId xmlns:a16="http://schemas.microsoft.com/office/drawing/2014/main" id="{E80597B8-1C66-40DC-97AA-3151E5C7A93E}"/>
              </a:ext>
            </a:extLst>
          </p:cNvPr>
          <p:cNvSpPr/>
          <p:nvPr>
            <p:custDataLst>
              <p:tags r:id="rId55"/>
            </p:custDataLst>
          </p:nvPr>
        </p:nvSpPr>
        <p:spPr bwMode="auto">
          <a:xfrm>
            <a:off x="8039100" y="5132388"/>
            <a:ext cx="152400" cy="38576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244BB0F1-82C0-47FE-A18A-12A93E9A0363}" type="datetime'''''''''''''''''''''''''''''I''r''el''''''''''''''''and'''''''">
              <a:rPr lang="en-GB" altLang="en-US" sz="1000" smtClean="0">
                <a:solidFill>
                  <a:schemeClr val="tx1"/>
                </a:solidFill>
                <a:effectLst/>
              </a:rPr>
              <a:pPr algn="r">
                <a:spcBef>
                  <a:spcPct val="0"/>
                </a:spcBef>
                <a:spcAft>
                  <a:spcPct val="0"/>
                </a:spcAft>
              </a:pPr>
              <a:t>Ireland</a:t>
            </a:fld>
            <a:endParaRPr lang="en-GB" sz="1000">
              <a:solidFill>
                <a:schemeClr val="tx1"/>
              </a:solidFill>
              <a:sym typeface="+mn-lt"/>
            </a:endParaRPr>
          </a:p>
        </p:txBody>
      </p:sp>
      <p:sp>
        <p:nvSpPr>
          <p:cNvPr id="175" name="Rectangle 174">
            <a:extLst>
              <a:ext uri="{FF2B5EF4-FFF2-40B4-BE49-F238E27FC236}">
                <a16:creationId xmlns:a16="http://schemas.microsoft.com/office/drawing/2014/main" id="{82D0A4ED-AF5E-4E68-BD60-07135140528C}"/>
              </a:ext>
            </a:extLst>
          </p:cNvPr>
          <p:cNvSpPr/>
          <p:nvPr>
            <p:custDataLst>
              <p:tags r:id="rId56"/>
            </p:custDataLst>
          </p:nvPr>
        </p:nvSpPr>
        <p:spPr bwMode="gray">
          <a:xfrm>
            <a:off x="8248650" y="4794250"/>
            <a:ext cx="23336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F1F1AAE2-E503-4DE2-AD73-22B07353DCCD}" type="datetime'''''2''''''''''''''''''''''''''0''''%'''''''''''''''''">
              <a:rPr lang="en-GB" altLang="en-US" sz="800" smtClean="0">
                <a:solidFill>
                  <a:schemeClr val="bg1"/>
                </a:solidFill>
                <a:effectLst/>
              </a:rPr>
              <a:pPr algn="ctr">
                <a:lnSpc>
                  <a:spcPct val="90000"/>
                </a:lnSpc>
                <a:spcBef>
                  <a:spcPct val="0"/>
                </a:spcBef>
                <a:spcAft>
                  <a:spcPct val="0"/>
                </a:spcAft>
              </a:pPr>
              <a:t>20%</a:t>
            </a:fld>
            <a:endParaRPr lang="en-GB" sz="800">
              <a:solidFill>
                <a:schemeClr val="bg1"/>
              </a:solidFill>
              <a:sym typeface="+mn-lt"/>
            </a:endParaRPr>
          </a:p>
        </p:txBody>
      </p:sp>
      <p:sp>
        <p:nvSpPr>
          <p:cNvPr id="1398" name="Rectangle 1397">
            <a:extLst>
              <a:ext uri="{FF2B5EF4-FFF2-40B4-BE49-F238E27FC236}">
                <a16:creationId xmlns:a16="http://schemas.microsoft.com/office/drawing/2014/main" id="{FE9E191D-CCF8-4311-9542-CCFCDF75B5F8}"/>
              </a:ext>
            </a:extLst>
          </p:cNvPr>
          <p:cNvSpPr/>
          <p:nvPr>
            <p:custDataLst>
              <p:tags r:id="rId57"/>
            </p:custDataLst>
          </p:nvPr>
        </p:nvSpPr>
        <p:spPr bwMode="auto">
          <a:xfrm>
            <a:off x="8288338" y="5132388"/>
            <a:ext cx="152400" cy="477838"/>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83DCB44F-697D-44D4-9071-1293AC716D3A}" type="datetime'''''''''''''''''S''''''l''o''''''v''''a''''''k''ia'''">
              <a:rPr lang="en-GB" altLang="en-US" sz="1000" smtClean="0">
                <a:solidFill>
                  <a:schemeClr val="tx1"/>
                </a:solidFill>
                <a:effectLst/>
              </a:rPr>
              <a:pPr algn="r">
                <a:spcBef>
                  <a:spcPct val="0"/>
                </a:spcBef>
                <a:spcAft>
                  <a:spcPct val="0"/>
                </a:spcAft>
              </a:pPr>
              <a:t>Slovakia</a:t>
            </a:fld>
            <a:endParaRPr lang="en-GB" sz="1000">
              <a:solidFill>
                <a:schemeClr val="tx1"/>
              </a:solidFill>
              <a:sym typeface="+mn-lt"/>
            </a:endParaRPr>
          </a:p>
        </p:txBody>
      </p:sp>
      <p:sp>
        <p:nvSpPr>
          <p:cNvPr id="1370" name="Rectangle 1369">
            <a:extLst>
              <a:ext uri="{FF2B5EF4-FFF2-40B4-BE49-F238E27FC236}">
                <a16:creationId xmlns:a16="http://schemas.microsoft.com/office/drawing/2014/main" id="{754A9C85-184C-4CA0-8910-583111B1BB76}"/>
              </a:ext>
            </a:extLst>
          </p:cNvPr>
          <p:cNvSpPr/>
          <p:nvPr>
            <p:custDataLst>
              <p:tags r:id="rId58"/>
            </p:custDataLst>
          </p:nvPr>
        </p:nvSpPr>
        <p:spPr bwMode="gray">
          <a:xfrm>
            <a:off x="8497888" y="4794250"/>
            <a:ext cx="23336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65E7D227-8BF8-4C64-BC1C-0A782217F1C4}" type="datetime'''''2''''''''''''''''''''''''''0''''''''''''''''''%'''''">
              <a:rPr lang="en-GB" altLang="en-US" sz="800" smtClean="0">
                <a:solidFill>
                  <a:schemeClr val="bg1"/>
                </a:solidFill>
                <a:effectLst/>
              </a:rPr>
              <a:pPr algn="ctr">
                <a:lnSpc>
                  <a:spcPct val="90000"/>
                </a:lnSpc>
                <a:spcBef>
                  <a:spcPct val="0"/>
                </a:spcBef>
                <a:spcAft>
                  <a:spcPct val="0"/>
                </a:spcAft>
              </a:pPr>
              <a:t>20%</a:t>
            </a:fld>
            <a:endParaRPr lang="en-GB" sz="800">
              <a:solidFill>
                <a:schemeClr val="bg1"/>
              </a:solidFill>
              <a:sym typeface="+mn-lt"/>
            </a:endParaRPr>
          </a:p>
        </p:txBody>
      </p:sp>
      <p:sp>
        <p:nvSpPr>
          <p:cNvPr id="1400" name="Rectangle 1399">
            <a:extLst>
              <a:ext uri="{FF2B5EF4-FFF2-40B4-BE49-F238E27FC236}">
                <a16:creationId xmlns:a16="http://schemas.microsoft.com/office/drawing/2014/main" id="{1DA45AD7-494E-4268-B04D-C547833AD6F9}"/>
              </a:ext>
            </a:extLst>
          </p:cNvPr>
          <p:cNvSpPr/>
          <p:nvPr>
            <p:custDataLst>
              <p:tags r:id="rId59"/>
            </p:custDataLst>
          </p:nvPr>
        </p:nvSpPr>
        <p:spPr bwMode="auto">
          <a:xfrm>
            <a:off x="8537575" y="5132388"/>
            <a:ext cx="152400" cy="406400"/>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A49D90DA-811C-40F1-B720-C0BF02AC4C11}" type="datetime'I''''''''c''''''''''''''e''''''l''a''''''''''''''n''d'''''''''">
              <a:rPr lang="en-GB" altLang="en-US" sz="1000" smtClean="0">
                <a:solidFill>
                  <a:schemeClr val="tx1"/>
                </a:solidFill>
                <a:effectLst/>
              </a:rPr>
              <a:pPr algn="r">
                <a:spcBef>
                  <a:spcPct val="0"/>
                </a:spcBef>
                <a:spcAft>
                  <a:spcPct val="0"/>
                </a:spcAft>
              </a:pPr>
              <a:t>Iceland</a:t>
            </a:fld>
            <a:endParaRPr lang="en-GB" sz="1000">
              <a:solidFill>
                <a:schemeClr val="tx1"/>
              </a:solidFill>
              <a:sym typeface="+mn-lt"/>
            </a:endParaRPr>
          </a:p>
        </p:txBody>
      </p:sp>
      <p:sp>
        <p:nvSpPr>
          <p:cNvPr id="15" name="Rectangle 14">
            <a:extLst>
              <a:ext uri="{FF2B5EF4-FFF2-40B4-BE49-F238E27FC236}">
                <a16:creationId xmlns:a16="http://schemas.microsoft.com/office/drawing/2014/main" id="{61A4CF2F-4685-4605-96FF-56CF532F5157}"/>
              </a:ext>
            </a:extLst>
          </p:cNvPr>
          <p:cNvSpPr/>
          <p:nvPr>
            <p:custDataLst>
              <p:tags r:id="rId60"/>
            </p:custDataLst>
          </p:nvPr>
        </p:nvSpPr>
        <p:spPr bwMode="gray">
          <a:xfrm>
            <a:off x="8745538" y="4794250"/>
            <a:ext cx="23336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F53A6559-5732-407B-A31B-2E5EF13A06D0}" type="datetime'''''''''''2''''0''''%'''''''''''''''''''''''''''''">
              <a:rPr lang="en-GB" altLang="en-US" sz="800" smtClean="0">
                <a:solidFill>
                  <a:schemeClr val="bg1"/>
                </a:solidFill>
                <a:effectLst/>
              </a:rPr>
              <a:pPr algn="ctr">
                <a:lnSpc>
                  <a:spcPct val="90000"/>
                </a:lnSpc>
                <a:spcBef>
                  <a:spcPct val="0"/>
                </a:spcBef>
                <a:spcAft>
                  <a:spcPct val="0"/>
                </a:spcAft>
              </a:pPr>
              <a:t>20%</a:t>
            </a:fld>
            <a:endParaRPr lang="en-GB" sz="800">
              <a:solidFill>
                <a:schemeClr val="bg1"/>
              </a:solidFill>
              <a:sym typeface="+mn-lt"/>
            </a:endParaRPr>
          </a:p>
        </p:txBody>
      </p:sp>
      <p:sp>
        <p:nvSpPr>
          <p:cNvPr id="1379" name="Rectangle 1378">
            <a:extLst>
              <a:ext uri="{FF2B5EF4-FFF2-40B4-BE49-F238E27FC236}">
                <a16:creationId xmlns:a16="http://schemas.microsoft.com/office/drawing/2014/main" id="{2C0A1375-E4A0-420B-B514-0FF2A190CEF4}"/>
              </a:ext>
            </a:extLst>
          </p:cNvPr>
          <p:cNvSpPr/>
          <p:nvPr>
            <p:custDataLst>
              <p:tags r:id="rId61"/>
            </p:custDataLst>
          </p:nvPr>
        </p:nvSpPr>
        <p:spPr bwMode="auto">
          <a:xfrm>
            <a:off x="8785225" y="5132388"/>
            <a:ext cx="152400" cy="420688"/>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799F1A65-FA70-4C0D-9F2C-9675365C2D51}" type="datetime'''''E''''''''''''''''st''''''''o''''''''''''''''''nia'''''''''">
              <a:rPr lang="en-GB" altLang="en-US" sz="1000" smtClean="0">
                <a:solidFill>
                  <a:schemeClr val="tx1"/>
                </a:solidFill>
                <a:effectLst/>
              </a:rPr>
              <a:pPr algn="r">
                <a:spcBef>
                  <a:spcPct val="0"/>
                </a:spcBef>
                <a:spcAft>
                  <a:spcPct val="0"/>
                </a:spcAft>
              </a:pPr>
              <a:t>Estonia</a:t>
            </a:fld>
            <a:endParaRPr lang="en-GB" sz="1000">
              <a:solidFill>
                <a:schemeClr val="tx1"/>
              </a:solidFill>
              <a:sym typeface="+mn-lt"/>
            </a:endParaRPr>
          </a:p>
        </p:txBody>
      </p:sp>
      <p:sp>
        <p:nvSpPr>
          <p:cNvPr id="171" name="Rectangle 170">
            <a:extLst>
              <a:ext uri="{FF2B5EF4-FFF2-40B4-BE49-F238E27FC236}">
                <a16:creationId xmlns:a16="http://schemas.microsoft.com/office/drawing/2014/main" id="{6174F486-86AA-48B9-A256-D07AD9B43E79}"/>
              </a:ext>
            </a:extLst>
          </p:cNvPr>
          <p:cNvSpPr/>
          <p:nvPr>
            <p:custDataLst>
              <p:tags r:id="rId62"/>
            </p:custDataLst>
          </p:nvPr>
        </p:nvSpPr>
        <p:spPr bwMode="gray">
          <a:xfrm>
            <a:off x="8994775" y="4821238"/>
            <a:ext cx="23336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3086DBCF-DE70-467C-8C5B-79D2FDF9A438}" type="datetime'1''7''''''''''''''''''''''''''''''''''''''''''''''''%'''''''">
              <a:rPr lang="en-GB" altLang="en-US" sz="800" smtClean="0">
                <a:solidFill>
                  <a:schemeClr val="bg1"/>
                </a:solidFill>
                <a:effectLst/>
              </a:rPr>
              <a:pPr algn="ctr">
                <a:lnSpc>
                  <a:spcPct val="90000"/>
                </a:lnSpc>
                <a:spcBef>
                  <a:spcPct val="0"/>
                </a:spcBef>
                <a:spcAft>
                  <a:spcPct val="0"/>
                </a:spcAft>
              </a:pPr>
              <a:t>17%</a:t>
            </a:fld>
            <a:endParaRPr lang="en-GB" sz="800">
              <a:solidFill>
                <a:schemeClr val="bg1"/>
              </a:solidFill>
              <a:sym typeface="+mn-lt"/>
            </a:endParaRPr>
          </a:p>
        </p:txBody>
      </p:sp>
      <p:sp>
        <p:nvSpPr>
          <p:cNvPr id="1403" name="Rectangle 1402">
            <a:extLst>
              <a:ext uri="{FF2B5EF4-FFF2-40B4-BE49-F238E27FC236}">
                <a16:creationId xmlns:a16="http://schemas.microsoft.com/office/drawing/2014/main" id="{E51E065A-B1B0-4441-B72C-9B6D04B1505F}"/>
              </a:ext>
            </a:extLst>
          </p:cNvPr>
          <p:cNvSpPr/>
          <p:nvPr>
            <p:custDataLst>
              <p:tags r:id="rId63"/>
            </p:custDataLst>
          </p:nvPr>
        </p:nvSpPr>
        <p:spPr bwMode="auto">
          <a:xfrm>
            <a:off x="9034463" y="5132388"/>
            <a:ext cx="152400" cy="43021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BBF62A71-19A1-4DC6-8CA7-8CFB4637E6D1}" type="datetime'''''''''''''''''N''''''''''''''o''''r''''w''a''''''''''y'''''">
              <a:rPr lang="en-GB" altLang="en-US" sz="1000" smtClean="0">
                <a:solidFill>
                  <a:schemeClr val="tx1"/>
                </a:solidFill>
                <a:effectLst/>
              </a:rPr>
              <a:pPr algn="r">
                <a:spcBef>
                  <a:spcPct val="0"/>
                </a:spcBef>
                <a:spcAft>
                  <a:spcPct val="0"/>
                </a:spcAft>
              </a:pPr>
              <a:t>Norway</a:t>
            </a:fld>
            <a:endParaRPr lang="en-GB" sz="1000">
              <a:solidFill>
                <a:schemeClr val="tx1"/>
              </a:solidFill>
              <a:sym typeface="+mn-lt"/>
            </a:endParaRPr>
          </a:p>
        </p:txBody>
      </p:sp>
      <p:sp>
        <p:nvSpPr>
          <p:cNvPr id="181" name="Rectangle 180">
            <a:extLst>
              <a:ext uri="{FF2B5EF4-FFF2-40B4-BE49-F238E27FC236}">
                <a16:creationId xmlns:a16="http://schemas.microsoft.com/office/drawing/2014/main" id="{328C5FBD-BF0B-4B59-9513-7DDBBE2EC993}"/>
              </a:ext>
            </a:extLst>
          </p:cNvPr>
          <p:cNvSpPr/>
          <p:nvPr>
            <p:custDataLst>
              <p:tags r:id="rId64"/>
            </p:custDataLst>
          </p:nvPr>
        </p:nvSpPr>
        <p:spPr bwMode="gray">
          <a:xfrm>
            <a:off x="9244013" y="4821238"/>
            <a:ext cx="23336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26D3A51D-7CBE-41FE-94AB-353B5A8DDC69}" type="datetime'''''''''''''''1''''''''''''7''''''''''''''''''''''%'''''''">
              <a:rPr lang="en-GB" altLang="en-US" sz="800" smtClean="0">
                <a:solidFill>
                  <a:schemeClr val="bg1"/>
                </a:solidFill>
                <a:effectLst/>
              </a:rPr>
              <a:pPr algn="ctr">
                <a:lnSpc>
                  <a:spcPct val="90000"/>
                </a:lnSpc>
                <a:spcBef>
                  <a:spcPct val="0"/>
                </a:spcBef>
                <a:spcAft>
                  <a:spcPct val="0"/>
                </a:spcAft>
              </a:pPr>
              <a:t>17%</a:t>
            </a:fld>
            <a:endParaRPr lang="en-GB" sz="800">
              <a:solidFill>
                <a:schemeClr val="bg1"/>
              </a:solidFill>
              <a:sym typeface="+mn-lt"/>
            </a:endParaRPr>
          </a:p>
        </p:txBody>
      </p:sp>
      <p:sp>
        <p:nvSpPr>
          <p:cNvPr id="1408" name="Rectangle 1407">
            <a:extLst>
              <a:ext uri="{FF2B5EF4-FFF2-40B4-BE49-F238E27FC236}">
                <a16:creationId xmlns:a16="http://schemas.microsoft.com/office/drawing/2014/main" id="{8C174110-FF8C-4F1A-A06D-EF9E6D673DEC}"/>
              </a:ext>
            </a:extLst>
          </p:cNvPr>
          <p:cNvSpPr/>
          <p:nvPr>
            <p:custDataLst>
              <p:tags r:id="rId65"/>
            </p:custDataLst>
          </p:nvPr>
        </p:nvSpPr>
        <p:spPr bwMode="auto">
          <a:xfrm>
            <a:off x="9283700" y="5132389"/>
            <a:ext cx="152400" cy="30956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F2DBF378-6B2E-422E-9C5A-7C663080B6B4}" type="datetime'''''M''''''''''''''''''''''a''''l''t''''''a'">
              <a:rPr lang="en-GB" altLang="en-US" sz="1000" smtClean="0">
                <a:solidFill>
                  <a:schemeClr val="tx1"/>
                </a:solidFill>
                <a:effectLst/>
              </a:rPr>
              <a:pPr algn="r">
                <a:spcBef>
                  <a:spcPct val="0"/>
                </a:spcBef>
                <a:spcAft>
                  <a:spcPct val="0"/>
                </a:spcAft>
              </a:pPr>
              <a:t>Malta</a:t>
            </a:fld>
            <a:endParaRPr lang="en-GB" sz="1000">
              <a:solidFill>
                <a:schemeClr val="tx1"/>
              </a:solidFill>
              <a:sym typeface="+mn-lt"/>
            </a:endParaRPr>
          </a:p>
        </p:txBody>
      </p:sp>
      <p:sp>
        <p:nvSpPr>
          <p:cNvPr id="120" name="Rectangle 119">
            <a:extLst>
              <a:ext uri="{FF2B5EF4-FFF2-40B4-BE49-F238E27FC236}">
                <a16:creationId xmlns:a16="http://schemas.microsoft.com/office/drawing/2014/main" id="{3A93CE98-8E1B-4AC8-9B2B-AFF1F5856725}"/>
              </a:ext>
            </a:extLst>
          </p:cNvPr>
          <p:cNvSpPr/>
          <p:nvPr>
            <p:custDataLst>
              <p:tags r:id="rId66"/>
            </p:custDataLst>
          </p:nvPr>
        </p:nvSpPr>
        <p:spPr bwMode="gray">
          <a:xfrm>
            <a:off x="9491663" y="4848225"/>
            <a:ext cx="23336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989F6998-A479-4839-9A24-0ACBF51A343F}" type="datetime'''''''1''5''''''''''''''''''''''''%'''''''''''">
              <a:rPr lang="en-GB" altLang="en-US" sz="800" smtClean="0">
                <a:solidFill>
                  <a:schemeClr val="bg1"/>
                </a:solidFill>
                <a:effectLst/>
              </a:rPr>
              <a:pPr algn="ctr">
                <a:lnSpc>
                  <a:spcPct val="90000"/>
                </a:lnSpc>
                <a:spcBef>
                  <a:spcPct val="0"/>
                </a:spcBef>
                <a:spcAft>
                  <a:spcPct val="0"/>
                </a:spcAft>
              </a:pPr>
              <a:t>15%</a:t>
            </a:fld>
            <a:endParaRPr lang="en-GB" sz="800">
              <a:solidFill>
                <a:schemeClr val="bg1"/>
              </a:solidFill>
              <a:sym typeface="+mn-lt"/>
            </a:endParaRPr>
          </a:p>
        </p:txBody>
      </p:sp>
      <p:sp>
        <p:nvSpPr>
          <p:cNvPr id="1406" name="Rectangle 1405">
            <a:extLst>
              <a:ext uri="{FF2B5EF4-FFF2-40B4-BE49-F238E27FC236}">
                <a16:creationId xmlns:a16="http://schemas.microsoft.com/office/drawing/2014/main" id="{7B43F072-D63A-49BC-9F87-14A1ACE937BD}"/>
              </a:ext>
            </a:extLst>
          </p:cNvPr>
          <p:cNvSpPr/>
          <p:nvPr>
            <p:custDataLst>
              <p:tags r:id="rId67"/>
            </p:custDataLst>
          </p:nvPr>
        </p:nvSpPr>
        <p:spPr bwMode="auto">
          <a:xfrm>
            <a:off x="9531350" y="5132388"/>
            <a:ext cx="152400" cy="457200"/>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68ABF149-ED4A-4D36-A7DB-E9B7089DBC44}" type="datetime'''''''''''*''''''''C''''''''ro''a''''''''''''tia'''''''''''''">
              <a:rPr lang="en-GB" altLang="en-US" sz="1000" smtClean="0">
                <a:solidFill>
                  <a:schemeClr val="tx1"/>
                </a:solidFill>
                <a:effectLst/>
              </a:rPr>
              <a:pPr algn="r">
                <a:spcBef>
                  <a:spcPct val="0"/>
                </a:spcBef>
                <a:spcAft>
                  <a:spcPct val="0"/>
                </a:spcAft>
              </a:pPr>
              <a:t>*Croatia</a:t>
            </a:fld>
            <a:endParaRPr lang="en-GB" sz="1000">
              <a:solidFill>
                <a:schemeClr val="tx1"/>
              </a:solidFill>
              <a:sym typeface="+mn-lt"/>
            </a:endParaRPr>
          </a:p>
        </p:txBody>
      </p:sp>
      <p:sp>
        <p:nvSpPr>
          <p:cNvPr id="186" name="Rectangle 185">
            <a:extLst>
              <a:ext uri="{FF2B5EF4-FFF2-40B4-BE49-F238E27FC236}">
                <a16:creationId xmlns:a16="http://schemas.microsoft.com/office/drawing/2014/main" id="{8AFFE86E-9906-4510-97D6-FF7D12759FCC}"/>
              </a:ext>
            </a:extLst>
          </p:cNvPr>
          <p:cNvSpPr/>
          <p:nvPr>
            <p:custDataLst>
              <p:tags r:id="rId68"/>
            </p:custDataLst>
          </p:nvPr>
        </p:nvSpPr>
        <p:spPr bwMode="gray">
          <a:xfrm>
            <a:off x="9740900" y="4875213"/>
            <a:ext cx="23336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C19F920C-8B8E-49DC-B60E-B2CB498FB93B}" type="datetime'''''''''''''''''1''3''''''''''''''%'''''''''''''''''''">
              <a:rPr lang="en-GB" altLang="en-US" sz="800" smtClean="0">
                <a:solidFill>
                  <a:schemeClr val="bg1"/>
                </a:solidFill>
                <a:effectLst/>
              </a:rPr>
              <a:pPr algn="ctr">
                <a:lnSpc>
                  <a:spcPct val="90000"/>
                </a:lnSpc>
                <a:spcBef>
                  <a:spcPct val="0"/>
                </a:spcBef>
                <a:spcAft>
                  <a:spcPct val="0"/>
                </a:spcAft>
              </a:pPr>
              <a:t>13%</a:t>
            </a:fld>
            <a:endParaRPr lang="en-GB" sz="800">
              <a:solidFill>
                <a:schemeClr val="bg1"/>
              </a:solidFill>
              <a:sym typeface="+mn-lt"/>
            </a:endParaRPr>
          </a:p>
        </p:txBody>
      </p:sp>
      <p:sp>
        <p:nvSpPr>
          <p:cNvPr id="1380" name="Rectangle 1379">
            <a:extLst>
              <a:ext uri="{FF2B5EF4-FFF2-40B4-BE49-F238E27FC236}">
                <a16:creationId xmlns:a16="http://schemas.microsoft.com/office/drawing/2014/main" id="{EEF93774-6BB8-4F22-9EAF-ECAFA0864F55}"/>
              </a:ext>
            </a:extLst>
          </p:cNvPr>
          <p:cNvSpPr/>
          <p:nvPr>
            <p:custDataLst>
              <p:tags r:id="rId69"/>
            </p:custDataLst>
          </p:nvPr>
        </p:nvSpPr>
        <p:spPr bwMode="auto">
          <a:xfrm>
            <a:off x="9780588" y="5132388"/>
            <a:ext cx="152400" cy="336550"/>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E4D2B81F-D6FF-4D31-B851-FE156D5038F7}" type="datetime'''''''''''''''''''''''''''L''''''''a''''''t''''via'''''''">
              <a:rPr lang="en-GB" altLang="en-US" sz="1000" smtClean="0">
                <a:solidFill>
                  <a:schemeClr val="tx1"/>
                </a:solidFill>
                <a:effectLst/>
              </a:rPr>
              <a:pPr algn="r">
                <a:spcBef>
                  <a:spcPct val="0"/>
                </a:spcBef>
                <a:spcAft>
                  <a:spcPct val="0"/>
                </a:spcAft>
              </a:pPr>
              <a:t>Latvia</a:t>
            </a:fld>
            <a:endParaRPr lang="en-GB" sz="1000">
              <a:solidFill>
                <a:schemeClr val="tx1"/>
              </a:solidFill>
              <a:sym typeface="+mn-lt"/>
            </a:endParaRPr>
          </a:p>
        </p:txBody>
      </p:sp>
      <p:sp>
        <p:nvSpPr>
          <p:cNvPr id="179" name="Rectangle 178">
            <a:extLst>
              <a:ext uri="{FF2B5EF4-FFF2-40B4-BE49-F238E27FC236}">
                <a16:creationId xmlns:a16="http://schemas.microsoft.com/office/drawing/2014/main" id="{AE6E3279-C1EF-4900-8EC6-464FFEA24B07}"/>
              </a:ext>
            </a:extLst>
          </p:cNvPr>
          <p:cNvSpPr/>
          <p:nvPr>
            <p:custDataLst>
              <p:tags r:id="rId70"/>
            </p:custDataLst>
          </p:nvPr>
        </p:nvSpPr>
        <p:spPr bwMode="gray">
          <a:xfrm>
            <a:off x="10018713" y="4929188"/>
            <a:ext cx="17621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388A7C7B-5E7A-48E0-9B36-2DB93DBDAC63}" type="datetime'''''''''''''''''''''9''''''''''''''''''%'''''''''''">
              <a:rPr lang="en-GB" altLang="en-US" sz="800" smtClean="0">
                <a:solidFill>
                  <a:schemeClr val="bg1"/>
                </a:solidFill>
                <a:effectLst/>
              </a:rPr>
              <a:pPr algn="ctr">
                <a:lnSpc>
                  <a:spcPct val="90000"/>
                </a:lnSpc>
                <a:spcBef>
                  <a:spcPct val="0"/>
                </a:spcBef>
                <a:spcAft>
                  <a:spcPct val="0"/>
                </a:spcAft>
              </a:pPr>
              <a:t>9%</a:t>
            </a:fld>
            <a:endParaRPr lang="en-GB" sz="800">
              <a:solidFill>
                <a:schemeClr val="bg1"/>
              </a:solidFill>
              <a:sym typeface="+mn-lt"/>
            </a:endParaRPr>
          </a:p>
        </p:txBody>
      </p:sp>
      <p:sp>
        <p:nvSpPr>
          <p:cNvPr id="1390" name="Rectangle 1389">
            <a:extLst>
              <a:ext uri="{FF2B5EF4-FFF2-40B4-BE49-F238E27FC236}">
                <a16:creationId xmlns:a16="http://schemas.microsoft.com/office/drawing/2014/main" id="{A99AC19B-66D6-4CB8-8803-991BA19E3331}"/>
              </a:ext>
            </a:extLst>
          </p:cNvPr>
          <p:cNvSpPr/>
          <p:nvPr>
            <p:custDataLst>
              <p:tags r:id="rId71"/>
            </p:custDataLst>
          </p:nvPr>
        </p:nvSpPr>
        <p:spPr bwMode="auto">
          <a:xfrm>
            <a:off x="10029825" y="5132388"/>
            <a:ext cx="152400" cy="365125"/>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103DBD6B-4691-4B2A-873D-C6B5910E74B8}" type="datetime'Se''''''''''''''''''r''''''b''''''''''i''a'">
              <a:rPr lang="en-GB" altLang="en-US" sz="1000" smtClean="0">
                <a:solidFill>
                  <a:schemeClr val="tx1"/>
                </a:solidFill>
                <a:effectLst/>
              </a:rPr>
              <a:pPr algn="r">
                <a:spcBef>
                  <a:spcPct val="0"/>
                </a:spcBef>
                <a:spcAft>
                  <a:spcPct val="0"/>
                </a:spcAft>
              </a:pPr>
              <a:t>Serbia</a:t>
            </a:fld>
            <a:endParaRPr lang="en-GB" sz="1000">
              <a:solidFill>
                <a:schemeClr val="tx1"/>
              </a:solidFill>
              <a:sym typeface="+mn-lt"/>
            </a:endParaRPr>
          </a:p>
        </p:txBody>
      </p:sp>
      <p:sp>
        <p:nvSpPr>
          <p:cNvPr id="161" name="Rectangle 160">
            <a:extLst>
              <a:ext uri="{FF2B5EF4-FFF2-40B4-BE49-F238E27FC236}">
                <a16:creationId xmlns:a16="http://schemas.microsoft.com/office/drawing/2014/main" id="{6729B9E4-4A24-4519-BBE0-74DB0829F327}"/>
              </a:ext>
            </a:extLst>
          </p:cNvPr>
          <p:cNvSpPr/>
          <p:nvPr>
            <p:custDataLst>
              <p:tags r:id="rId72"/>
            </p:custDataLst>
          </p:nvPr>
        </p:nvSpPr>
        <p:spPr bwMode="gray">
          <a:xfrm>
            <a:off x="10267950" y="4954588"/>
            <a:ext cx="17621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F672CB0C-9D07-4E2A-8621-F3F10799C7CD}" type="datetime'''''''''''''''''''''''''''''''''''''''''''''7''''''''%'">
              <a:rPr lang="en-GB" altLang="en-US" sz="800" smtClean="0">
                <a:solidFill>
                  <a:schemeClr val="bg1"/>
                </a:solidFill>
                <a:effectLst/>
              </a:rPr>
              <a:pPr algn="ctr">
                <a:lnSpc>
                  <a:spcPct val="90000"/>
                </a:lnSpc>
                <a:spcBef>
                  <a:spcPct val="0"/>
                </a:spcBef>
                <a:spcAft>
                  <a:spcPct val="0"/>
                </a:spcAft>
              </a:pPr>
              <a:t>7%</a:t>
            </a:fld>
            <a:endParaRPr lang="en-GB" sz="800">
              <a:solidFill>
                <a:schemeClr val="bg1"/>
              </a:solidFill>
              <a:sym typeface="+mn-lt"/>
            </a:endParaRPr>
          </a:p>
        </p:txBody>
      </p:sp>
      <p:sp>
        <p:nvSpPr>
          <p:cNvPr id="1384" name="Rectangle 1383">
            <a:extLst>
              <a:ext uri="{FF2B5EF4-FFF2-40B4-BE49-F238E27FC236}">
                <a16:creationId xmlns:a16="http://schemas.microsoft.com/office/drawing/2014/main" id="{F41F75F6-0DB8-4936-AC55-BC1E55349B0B}"/>
              </a:ext>
            </a:extLst>
          </p:cNvPr>
          <p:cNvSpPr/>
          <p:nvPr>
            <p:custDataLst>
              <p:tags r:id="rId73"/>
            </p:custDataLst>
          </p:nvPr>
        </p:nvSpPr>
        <p:spPr bwMode="auto">
          <a:xfrm>
            <a:off x="10279063" y="5132387"/>
            <a:ext cx="152400" cy="1011238"/>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2A4CEC81-B7D8-43FD-8A0D-B6315FB9E803}" type="datetime'''''''''''''*''N''o''r''th Ma''''''ce''''''d''''onia'''''''">
              <a:rPr lang="en-GB" altLang="en-US" sz="1000" smtClean="0">
                <a:solidFill>
                  <a:schemeClr val="tx1"/>
                </a:solidFill>
                <a:effectLst/>
              </a:rPr>
              <a:pPr algn="r">
                <a:spcBef>
                  <a:spcPct val="0"/>
                </a:spcBef>
                <a:spcAft>
                  <a:spcPct val="0"/>
                </a:spcAft>
              </a:pPr>
              <a:t>*North Macedonia</a:t>
            </a:fld>
            <a:endParaRPr lang="en-GB" sz="1000">
              <a:solidFill>
                <a:schemeClr val="tx1"/>
              </a:solidFill>
              <a:sym typeface="+mn-lt"/>
            </a:endParaRPr>
          </a:p>
        </p:txBody>
      </p:sp>
      <p:sp>
        <p:nvSpPr>
          <p:cNvPr id="13" name="Rectangle 12">
            <a:extLst>
              <a:ext uri="{FF2B5EF4-FFF2-40B4-BE49-F238E27FC236}">
                <a16:creationId xmlns:a16="http://schemas.microsoft.com/office/drawing/2014/main" id="{548DD2D6-1EAB-4D8A-A8C3-0040E232FC45}"/>
              </a:ext>
            </a:extLst>
          </p:cNvPr>
          <p:cNvSpPr/>
          <p:nvPr>
            <p:custDataLst>
              <p:tags r:id="rId74"/>
            </p:custDataLst>
          </p:nvPr>
        </p:nvSpPr>
        <p:spPr bwMode="gray">
          <a:xfrm>
            <a:off x="10515600" y="4848225"/>
            <a:ext cx="176213" cy="109538"/>
          </a:xfrm>
          <a:prstGeom prst="rect">
            <a:avLst/>
          </a:prstGeom>
          <a:noFill/>
          <a:ln>
            <a:noFill/>
          </a:ln>
          <a:extLst>
            <a:ext uri="{909E8E84-426E-40DD-AFC4-6F175D3DCCD1}">
              <a14:hiddenFill xmlns:a14="http://schemas.microsoft.com/office/drawing/2010/main">
                <a:solidFill>
                  <a:schemeClr val="accent3"/>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b" anchorCtr="0">
            <a:noAutofit/>
          </a:bodyPr>
          <a:lstStyle/>
          <a:p>
            <a:pPr algn="ctr">
              <a:lnSpc>
                <a:spcPct val="90000"/>
              </a:lnSpc>
              <a:spcBef>
                <a:spcPct val="0"/>
              </a:spcBef>
              <a:spcAft>
                <a:spcPct val="0"/>
              </a:spcAft>
            </a:pPr>
            <a:fld id="{DDF165A4-99F0-49D3-AB30-B53CA3F0FBFD}" type="datetime'''''''''''''''4''''''''''''''''''''%'''">
              <a:rPr lang="en-GB" altLang="en-US" sz="800" smtClean="0">
                <a:solidFill>
                  <a:schemeClr val="tx1"/>
                </a:solidFill>
                <a:effectLst/>
              </a:rPr>
              <a:pPr algn="ctr">
                <a:lnSpc>
                  <a:spcPct val="90000"/>
                </a:lnSpc>
                <a:spcBef>
                  <a:spcPct val="0"/>
                </a:spcBef>
                <a:spcAft>
                  <a:spcPct val="0"/>
                </a:spcAft>
              </a:pPr>
              <a:t>4%</a:t>
            </a:fld>
            <a:endParaRPr lang="en-GB" sz="800">
              <a:solidFill>
                <a:schemeClr val="tx1"/>
              </a:solidFill>
              <a:sym typeface="+mn-lt"/>
            </a:endParaRPr>
          </a:p>
        </p:txBody>
      </p:sp>
      <p:sp>
        <p:nvSpPr>
          <p:cNvPr id="1374" name="Rectangle 1373">
            <a:extLst>
              <a:ext uri="{FF2B5EF4-FFF2-40B4-BE49-F238E27FC236}">
                <a16:creationId xmlns:a16="http://schemas.microsoft.com/office/drawing/2014/main" id="{66BEB214-4B40-4CED-AAC8-344FAA1723B0}"/>
              </a:ext>
            </a:extLst>
          </p:cNvPr>
          <p:cNvSpPr/>
          <p:nvPr>
            <p:custDataLst>
              <p:tags r:id="rId75"/>
            </p:custDataLst>
          </p:nvPr>
        </p:nvSpPr>
        <p:spPr bwMode="auto">
          <a:xfrm>
            <a:off x="1571625" y="5132388"/>
            <a:ext cx="152400" cy="808038"/>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2F282611-4741-426D-A86F-25ADBD5CC85C}" type="datetime'EU'' ''''''ap''''p''''''''''r''''ova''''''''l''''''s'''''''''">
              <a:rPr lang="en-GB" altLang="en-US" sz="1000" b="1" smtClean="0">
                <a:solidFill>
                  <a:schemeClr val="tx1"/>
                </a:solidFill>
                <a:effectLst/>
              </a:rPr>
              <a:pPr algn="r">
                <a:spcBef>
                  <a:spcPct val="0"/>
                </a:spcBef>
                <a:spcAft>
                  <a:spcPct val="0"/>
                </a:spcAft>
              </a:pPr>
              <a:t>EU approvals</a:t>
            </a:fld>
            <a:endParaRPr lang="en-GB" sz="1000" b="1">
              <a:solidFill>
                <a:schemeClr val="tx1"/>
              </a:solidFill>
              <a:sym typeface="+mn-lt"/>
            </a:endParaRPr>
          </a:p>
        </p:txBody>
      </p:sp>
      <p:sp>
        <p:nvSpPr>
          <p:cNvPr id="1378" name="Rectangle 1377">
            <a:extLst>
              <a:ext uri="{FF2B5EF4-FFF2-40B4-BE49-F238E27FC236}">
                <a16:creationId xmlns:a16="http://schemas.microsoft.com/office/drawing/2014/main" id="{F255CC33-7E54-44FD-B385-E472BEC529CF}"/>
              </a:ext>
            </a:extLst>
          </p:cNvPr>
          <p:cNvSpPr/>
          <p:nvPr>
            <p:custDataLst>
              <p:tags r:id="rId76"/>
            </p:custDataLst>
          </p:nvPr>
        </p:nvSpPr>
        <p:spPr bwMode="auto">
          <a:xfrm>
            <a:off x="10526713" y="5132388"/>
            <a:ext cx="152400" cy="434975"/>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4AD6DD6F-6C23-4302-8AAE-2FF9D3E57C54}" type="datetime'''*B''''''''''''''''os''nia'''''''''''''''''''''''''''">
              <a:rPr lang="en-GB" altLang="en-US" sz="1000" smtClean="0">
                <a:solidFill>
                  <a:schemeClr val="tx1"/>
                </a:solidFill>
                <a:effectLst/>
              </a:rPr>
              <a:pPr algn="r">
                <a:spcBef>
                  <a:spcPct val="0"/>
                </a:spcBef>
                <a:spcAft>
                  <a:spcPct val="0"/>
                </a:spcAft>
              </a:pPr>
              <a:t>*Bosnia</a:t>
            </a:fld>
            <a:endParaRPr lang="en-GB" sz="1000">
              <a:solidFill>
                <a:schemeClr val="tx1"/>
              </a:solidFill>
              <a:sym typeface="+mn-lt"/>
            </a:endParaRPr>
          </a:p>
        </p:txBody>
      </p:sp>
      <p:sp>
        <p:nvSpPr>
          <p:cNvPr id="187" name="Rectangle 186">
            <a:extLst>
              <a:ext uri="{FF2B5EF4-FFF2-40B4-BE49-F238E27FC236}">
                <a16:creationId xmlns:a16="http://schemas.microsoft.com/office/drawing/2014/main" id="{B53D3F7A-9058-4E1A-B10D-33B86B0D02B4}"/>
              </a:ext>
            </a:extLst>
          </p:cNvPr>
          <p:cNvSpPr/>
          <p:nvPr>
            <p:custDataLst>
              <p:tags r:id="rId77"/>
            </p:custDataLst>
          </p:nvPr>
        </p:nvSpPr>
        <p:spPr bwMode="gray">
          <a:xfrm>
            <a:off x="10934700" y="4954588"/>
            <a:ext cx="176213" cy="109538"/>
          </a:xfrm>
          <a:prstGeom prst="rect">
            <a:avLst/>
          </a:prstGeom>
          <a:noFill/>
          <a:ln>
            <a:noFill/>
          </a:ln>
          <a:extLst>
            <a:ext uri="{909E8E84-426E-40DD-AFC4-6F175D3DCCD1}">
              <a14:hiddenFill xmlns:a14="http://schemas.microsoft.com/office/drawing/2010/main">
                <a:solidFill>
                  <a:schemeClr val="accent3"/>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nSpc>
                <a:spcPct val="90000"/>
              </a:lnSpc>
              <a:spcBef>
                <a:spcPct val="0"/>
              </a:spcBef>
              <a:spcAft>
                <a:spcPct val="0"/>
              </a:spcAft>
            </a:pPr>
            <a:fld id="{5ABB1455-1CE7-4F06-B3ED-3AD9BC070368}" type="datetime'''2''''''''''''%'''''''''''''''''''''">
              <a:rPr lang="en-GB" altLang="en-US" sz="800" smtClean="0">
                <a:solidFill>
                  <a:schemeClr val="tx1"/>
                </a:solidFill>
                <a:effectLst/>
              </a:rPr>
              <a:pPr>
                <a:lnSpc>
                  <a:spcPct val="90000"/>
                </a:lnSpc>
                <a:spcBef>
                  <a:spcPct val="0"/>
                </a:spcBef>
                <a:spcAft>
                  <a:spcPct val="0"/>
                </a:spcAft>
              </a:pPr>
              <a:t>2%</a:t>
            </a:fld>
            <a:endParaRPr lang="en-GB" sz="800">
              <a:solidFill>
                <a:schemeClr val="tx1"/>
              </a:solidFill>
              <a:sym typeface="+mn-lt"/>
            </a:endParaRPr>
          </a:p>
        </p:txBody>
      </p:sp>
      <p:sp>
        <p:nvSpPr>
          <p:cNvPr id="11" name="Rectangle 10">
            <a:extLst>
              <a:ext uri="{FF2B5EF4-FFF2-40B4-BE49-F238E27FC236}">
                <a16:creationId xmlns:a16="http://schemas.microsoft.com/office/drawing/2014/main" id="{A4F794AA-CB19-4BC1-85FD-861AB77363FF}"/>
              </a:ext>
            </a:extLst>
          </p:cNvPr>
          <p:cNvSpPr/>
          <p:nvPr>
            <p:custDataLst>
              <p:tags r:id="rId78"/>
            </p:custDataLst>
          </p:nvPr>
        </p:nvSpPr>
        <p:spPr bwMode="gray">
          <a:xfrm>
            <a:off x="1779588" y="3994150"/>
            <a:ext cx="23336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D3613F38-D221-40A2-88B5-DA2B13DC21E6}" type="datetime'''''''''''''''''''''8''''5''''''''''''''%'''">
              <a:rPr lang="en-GB" altLang="en-US" sz="800" smtClean="0">
                <a:solidFill>
                  <a:schemeClr val="bg1"/>
                </a:solidFill>
                <a:effectLst/>
              </a:rPr>
              <a:pPr algn="ctr">
                <a:lnSpc>
                  <a:spcPct val="90000"/>
                </a:lnSpc>
                <a:spcBef>
                  <a:spcPct val="0"/>
                </a:spcBef>
                <a:spcAft>
                  <a:spcPct val="0"/>
                </a:spcAft>
              </a:pPr>
              <a:t>85%</a:t>
            </a:fld>
            <a:endParaRPr lang="en-GB" sz="800">
              <a:solidFill>
                <a:schemeClr val="bg1"/>
              </a:solidFill>
              <a:sym typeface="+mn-lt"/>
            </a:endParaRPr>
          </a:p>
        </p:txBody>
      </p:sp>
      <p:sp>
        <p:nvSpPr>
          <p:cNvPr id="128" name="Rectangle 127">
            <a:extLst>
              <a:ext uri="{FF2B5EF4-FFF2-40B4-BE49-F238E27FC236}">
                <a16:creationId xmlns:a16="http://schemas.microsoft.com/office/drawing/2014/main" id="{3839CFD0-90A3-41C2-A21C-CC25BBE2FA43}"/>
              </a:ext>
            </a:extLst>
          </p:cNvPr>
          <p:cNvSpPr/>
          <p:nvPr>
            <p:custDataLst>
              <p:tags r:id="rId79"/>
            </p:custDataLst>
          </p:nvPr>
        </p:nvSpPr>
        <p:spPr bwMode="auto">
          <a:xfrm>
            <a:off x="10775950" y="5132388"/>
            <a:ext cx="152400" cy="387350"/>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E10F529A-8D52-4EE8-82A5-22C9F4E67136}" type="datetime'''''''T''u''''''r''''''k''e''''''''''''''''''''y'''''">
              <a:rPr lang="en-GB" altLang="en-US" sz="1000" smtClean="0">
                <a:solidFill>
                  <a:schemeClr val="tx1"/>
                </a:solidFill>
                <a:effectLst/>
              </a:rPr>
              <a:pPr algn="r">
                <a:spcBef>
                  <a:spcPct val="0"/>
                </a:spcBef>
                <a:spcAft>
                  <a:spcPct val="0"/>
                </a:spcAft>
              </a:pPr>
              <a:t>Turkey</a:t>
            </a:fld>
            <a:endParaRPr lang="en-GB" sz="1000">
              <a:solidFill>
                <a:schemeClr val="tx1"/>
              </a:solidFill>
              <a:sym typeface="+mn-lt"/>
            </a:endParaRPr>
          </a:p>
        </p:txBody>
      </p:sp>
      <p:sp>
        <p:nvSpPr>
          <p:cNvPr id="8" name="Rectangle 7">
            <a:extLst>
              <a:ext uri="{FF2B5EF4-FFF2-40B4-BE49-F238E27FC236}">
                <a16:creationId xmlns:a16="http://schemas.microsoft.com/office/drawing/2014/main" id="{ADD7DBEE-C819-436A-AD7E-B16F79593373}"/>
              </a:ext>
            </a:extLst>
          </p:cNvPr>
          <p:cNvSpPr/>
          <p:nvPr>
            <p:custDataLst>
              <p:tags r:id="rId80"/>
            </p:custDataLst>
          </p:nvPr>
        </p:nvSpPr>
        <p:spPr bwMode="gray">
          <a:xfrm>
            <a:off x="1801813" y="2838450"/>
            <a:ext cx="187325" cy="14446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9050" tIns="0" rIns="19050" bIns="0" numCol="1" spcCol="0" rtlCol="0" anchor="b" anchorCtr="0">
            <a:noAutofit/>
          </a:bodyPr>
          <a:lstStyle/>
          <a:p>
            <a:pPr algn="ctr">
              <a:lnSpc>
                <a:spcPct val="90000"/>
              </a:lnSpc>
              <a:spcBef>
                <a:spcPct val="0"/>
              </a:spcBef>
              <a:spcAft>
                <a:spcPct val="0"/>
              </a:spcAft>
            </a:pPr>
            <a:fld id="{3B73854D-B2EE-44E4-9686-A61FBC0F1961}" type="datetime'''''''''''''''''''''''''''39'''''''">
              <a:rPr lang="en-GB" altLang="en-US" sz="1050" b="1" smtClean="0">
                <a:solidFill>
                  <a:schemeClr val="tx1"/>
                </a:solidFill>
                <a:effectLst/>
              </a:rPr>
              <a:pPr algn="ctr">
                <a:lnSpc>
                  <a:spcPct val="90000"/>
                </a:lnSpc>
                <a:spcBef>
                  <a:spcPct val="0"/>
                </a:spcBef>
                <a:spcAft>
                  <a:spcPct val="0"/>
                </a:spcAft>
              </a:pPr>
              <a:t>39</a:t>
            </a:fld>
            <a:endParaRPr lang="en-GB" sz="1050" b="1">
              <a:solidFill>
                <a:schemeClr val="tx1"/>
              </a:solidFill>
              <a:sym typeface="+mn-lt"/>
            </a:endParaRPr>
          </a:p>
        </p:txBody>
      </p:sp>
      <p:sp>
        <p:nvSpPr>
          <p:cNvPr id="1359" name="Rectangle 1358">
            <a:extLst>
              <a:ext uri="{FF2B5EF4-FFF2-40B4-BE49-F238E27FC236}">
                <a16:creationId xmlns:a16="http://schemas.microsoft.com/office/drawing/2014/main" id="{02B0A05D-130E-4975-816C-B854160FA023}"/>
              </a:ext>
            </a:extLst>
          </p:cNvPr>
          <p:cNvSpPr/>
          <p:nvPr>
            <p:custDataLst>
              <p:tags r:id="rId81"/>
            </p:custDataLst>
          </p:nvPr>
        </p:nvSpPr>
        <p:spPr bwMode="gray">
          <a:xfrm>
            <a:off x="2051050" y="3105150"/>
            <a:ext cx="187325" cy="14446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9050" tIns="0" rIns="19050" bIns="0" numCol="1" spcCol="0" rtlCol="0" anchor="b" anchorCtr="0">
            <a:noAutofit/>
          </a:bodyPr>
          <a:lstStyle/>
          <a:p>
            <a:pPr algn="ctr">
              <a:lnSpc>
                <a:spcPct val="90000"/>
              </a:lnSpc>
              <a:spcBef>
                <a:spcPct val="0"/>
              </a:spcBef>
              <a:spcAft>
                <a:spcPct val="0"/>
              </a:spcAft>
            </a:pPr>
            <a:fld id="{AF5F020D-E71D-4866-AC45-C147E1C87E4F}" type="datetime'''''''3''''''4'''''">
              <a:rPr lang="en-GB" altLang="en-US" sz="1050" b="1" smtClean="0">
                <a:solidFill>
                  <a:schemeClr val="tx1"/>
                </a:solidFill>
                <a:effectLst/>
              </a:rPr>
              <a:pPr algn="ctr">
                <a:lnSpc>
                  <a:spcPct val="90000"/>
                </a:lnSpc>
                <a:spcBef>
                  <a:spcPct val="0"/>
                </a:spcBef>
                <a:spcAft>
                  <a:spcPct val="0"/>
                </a:spcAft>
              </a:pPr>
              <a:t>34</a:t>
            </a:fld>
            <a:endParaRPr lang="en-GB" sz="1050" b="1">
              <a:solidFill>
                <a:schemeClr val="tx1"/>
              </a:solidFill>
              <a:sym typeface="+mn-lt"/>
            </a:endParaRPr>
          </a:p>
        </p:txBody>
      </p:sp>
      <p:sp>
        <p:nvSpPr>
          <p:cNvPr id="22" name="Rectangle 21">
            <a:extLst>
              <a:ext uri="{FF2B5EF4-FFF2-40B4-BE49-F238E27FC236}">
                <a16:creationId xmlns:a16="http://schemas.microsoft.com/office/drawing/2014/main" id="{FC3CA0B1-4E03-4344-A7F1-71B3E7742866}"/>
              </a:ext>
            </a:extLst>
          </p:cNvPr>
          <p:cNvSpPr/>
          <p:nvPr>
            <p:custDataLst>
              <p:tags r:id="rId82"/>
            </p:custDataLst>
          </p:nvPr>
        </p:nvSpPr>
        <p:spPr bwMode="gray">
          <a:xfrm>
            <a:off x="2300288" y="3265488"/>
            <a:ext cx="187325" cy="14446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9050" tIns="0" rIns="19050" bIns="0" numCol="1" spcCol="0" rtlCol="0" anchor="b" anchorCtr="0">
            <a:noAutofit/>
          </a:bodyPr>
          <a:lstStyle/>
          <a:p>
            <a:pPr algn="ctr">
              <a:lnSpc>
                <a:spcPct val="90000"/>
              </a:lnSpc>
              <a:spcBef>
                <a:spcPct val="0"/>
              </a:spcBef>
              <a:spcAft>
                <a:spcPct val="0"/>
              </a:spcAft>
            </a:pPr>
            <a:fld id="{D22C650E-F902-4D22-B2C1-AB2F5E7CB39E}" type="datetime'''''''''''''3''''''''''''''''''''''''''''''''''''1'''''">
              <a:rPr lang="en-GB" altLang="en-US" sz="1050" b="1" smtClean="0">
                <a:solidFill>
                  <a:schemeClr val="tx1"/>
                </a:solidFill>
                <a:effectLst/>
              </a:rPr>
              <a:pPr algn="ctr">
                <a:lnSpc>
                  <a:spcPct val="90000"/>
                </a:lnSpc>
                <a:spcBef>
                  <a:spcPct val="0"/>
                </a:spcBef>
                <a:spcAft>
                  <a:spcPct val="0"/>
                </a:spcAft>
              </a:pPr>
              <a:t>31</a:t>
            </a:fld>
            <a:endParaRPr lang="en-GB" sz="1050" b="1">
              <a:solidFill>
                <a:schemeClr val="tx1"/>
              </a:solidFill>
              <a:sym typeface="+mn-lt"/>
            </a:endParaRPr>
          </a:p>
        </p:txBody>
      </p:sp>
      <p:sp>
        <p:nvSpPr>
          <p:cNvPr id="1351" name="Rectangle 1350">
            <a:extLst>
              <a:ext uri="{FF2B5EF4-FFF2-40B4-BE49-F238E27FC236}">
                <a16:creationId xmlns:a16="http://schemas.microsoft.com/office/drawing/2014/main" id="{744A0A1D-29F7-47FE-A22B-3FC3E42FADA4}"/>
              </a:ext>
            </a:extLst>
          </p:cNvPr>
          <p:cNvSpPr/>
          <p:nvPr>
            <p:custDataLst>
              <p:tags r:id="rId83"/>
            </p:custDataLst>
          </p:nvPr>
        </p:nvSpPr>
        <p:spPr bwMode="gray">
          <a:xfrm>
            <a:off x="2549525" y="3317875"/>
            <a:ext cx="187325" cy="14446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9050" tIns="0" rIns="19050" bIns="0" numCol="1" spcCol="0" rtlCol="0" anchor="b" anchorCtr="0">
            <a:noAutofit/>
          </a:bodyPr>
          <a:lstStyle/>
          <a:p>
            <a:pPr algn="ctr">
              <a:lnSpc>
                <a:spcPct val="90000"/>
              </a:lnSpc>
              <a:spcBef>
                <a:spcPct val="0"/>
              </a:spcBef>
              <a:spcAft>
                <a:spcPct val="0"/>
              </a:spcAft>
            </a:pPr>
            <a:fld id="{2F86E092-18C8-43B0-BC4F-4696E8B6A449}" type="datetime'''''''''''''''''3''''''''''''0'''">
              <a:rPr lang="en-GB" altLang="en-US" sz="1050" b="1" smtClean="0">
                <a:solidFill>
                  <a:schemeClr val="tx1"/>
                </a:solidFill>
                <a:effectLst/>
              </a:rPr>
              <a:pPr algn="ctr">
                <a:lnSpc>
                  <a:spcPct val="90000"/>
                </a:lnSpc>
                <a:spcBef>
                  <a:spcPct val="0"/>
                </a:spcBef>
                <a:spcAft>
                  <a:spcPct val="0"/>
                </a:spcAft>
              </a:pPr>
              <a:t>30</a:t>
            </a:fld>
            <a:endParaRPr lang="en-GB" sz="1050" b="1">
              <a:solidFill>
                <a:schemeClr val="tx1"/>
              </a:solidFill>
              <a:sym typeface="+mn-lt"/>
            </a:endParaRPr>
          </a:p>
        </p:txBody>
      </p:sp>
      <p:sp>
        <p:nvSpPr>
          <p:cNvPr id="156" name="Rectangle 155">
            <a:extLst>
              <a:ext uri="{FF2B5EF4-FFF2-40B4-BE49-F238E27FC236}">
                <a16:creationId xmlns:a16="http://schemas.microsoft.com/office/drawing/2014/main" id="{A71989C7-917A-429D-A27C-39DD8B7072E3}"/>
              </a:ext>
            </a:extLst>
          </p:cNvPr>
          <p:cNvSpPr/>
          <p:nvPr>
            <p:custDataLst>
              <p:tags r:id="rId84"/>
            </p:custDataLst>
          </p:nvPr>
        </p:nvSpPr>
        <p:spPr bwMode="gray">
          <a:xfrm>
            <a:off x="2797175" y="3425825"/>
            <a:ext cx="187325" cy="14446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9050" tIns="0" rIns="19050" bIns="0" numCol="1" spcCol="0" rtlCol="0" anchor="b" anchorCtr="0">
            <a:noAutofit/>
          </a:bodyPr>
          <a:lstStyle/>
          <a:p>
            <a:pPr algn="ctr">
              <a:lnSpc>
                <a:spcPct val="90000"/>
              </a:lnSpc>
              <a:spcBef>
                <a:spcPct val="0"/>
              </a:spcBef>
              <a:spcAft>
                <a:spcPct val="0"/>
              </a:spcAft>
            </a:pPr>
            <a:fld id="{068977DA-F139-4727-B60C-EAEA9C799981}" type="datetime'''''''''''''''''''''''2''''''''''''8'''''">
              <a:rPr lang="en-GB" altLang="en-US" sz="1050" b="1" smtClean="0">
                <a:solidFill>
                  <a:schemeClr val="tx1"/>
                </a:solidFill>
                <a:effectLst/>
              </a:rPr>
              <a:pPr algn="ctr">
                <a:lnSpc>
                  <a:spcPct val="90000"/>
                </a:lnSpc>
                <a:spcBef>
                  <a:spcPct val="0"/>
                </a:spcBef>
                <a:spcAft>
                  <a:spcPct val="0"/>
                </a:spcAft>
              </a:pPr>
              <a:t>28</a:t>
            </a:fld>
            <a:endParaRPr lang="en-GB" sz="1050" b="1">
              <a:solidFill>
                <a:schemeClr val="tx1"/>
              </a:solidFill>
              <a:sym typeface="+mn-lt"/>
            </a:endParaRPr>
          </a:p>
        </p:txBody>
      </p:sp>
      <p:sp>
        <p:nvSpPr>
          <p:cNvPr id="28" name="Rectangle 27">
            <a:extLst>
              <a:ext uri="{FF2B5EF4-FFF2-40B4-BE49-F238E27FC236}">
                <a16:creationId xmlns:a16="http://schemas.microsoft.com/office/drawing/2014/main" id="{B009F54B-79C2-4BFD-9154-4B5D69566380}"/>
              </a:ext>
            </a:extLst>
          </p:cNvPr>
          <p:cNvSpPr/>
          <p:nvPr>
            <p:custDataLst>
              <p:tags r:id="rId85"/>
            </p:custDataLst>
          </p:nvPr>
        </p:nvSpPr>
        <p:spPr bwMode="gray">
          <a:xfrm>
            <a:off x="3046413" y="3584575"/>
            <a:ext cx="187325" cy="14446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9050" tIns="0" rIns="19050" bIns="0" numCol="1" spcCol="0" rtlCol="0" anchor="b" anchorCtr="0">
            <a:noAutofit/>
          </a:bodyPr>
          <a:lstStyle/>
          <a:p>
            <a:pPr algn="ctr">
              <a:lnSpc>
                <a:spcPct val="90000"/>
              </a:lnSpc>
              <a:spcBef>
                <a:spcPct val="0"/>
              </a:spcBef>
              <a:spcAft>
                <a:spcPct val="0"/>
              </a:spcAft>
            </a:pPr>
            <a:fld id="{16620E7D-2227-4D61-B2A5-226DB40E1826}" type="datetime'''''''''''''''''''''''''''2''''''''''''''''5'''''''''''">
              <a:rPr lang="en-GB" altLang="en-US" sz="1050" b="1" smtClean="0">
                <a:solidFill>
                  <a:schemeClr val="tx1"/>
                </a:solidFill>
                <a:effectLst/>
              </a:rPr>
              <a:pPr algn="ctr">
                <a:lnSpc>
                  <a:spcPct val="90000"/>
                </a:lnSpc>
                <a:spcBef>
                  <a:spcPct val="0"/>
                </a:spcBef>
                <a:spcAft>
                  <a:spcPct val="0"/>
                </a:spcAft>
              </a:pPr>
              <a:t>25</a:t>
            </a:fld>
            <a:endParaRPr lang="en-GB" sz="1050" b="1">
              <a:solidFill>
                <a:schemeClr val="tx1"/>
              </a:solidFill>
              <a:sym typeface="+mn-lt"/>
            </a:endParaRPr>
          </a:p>
        </p:txBody>
      </p:sp>
      <p:sp>
        <p:nvSpPr>
          <p:cNvPr id="162" name="Rectangle 161">
            <a:extLst>
              <a:ext uri="{FF2B5EF4-FFF2-40B4-BE49-F238E27FC236}">
                <a16:creationId xmlns:a16="http://schemas.microsoft.com/office/drawing/2014/main" id="{D99E3B06-A60A-454B-B501-B3D13AEE77C1}"/>
              </a:ext>
            </a:extLst>
          </p:cNvPr>
          <p:cNvSpPr/>
          <p:nvPr>
            <p:custDataLst>
              <p:tags r:id="rId86"/>
            </p:custDataLst>
          </p:nvPr>
        </p:nvSpPr>
        <p:spPr bwMode="gray">
          <a:xfrm>
            <a:off x="3295650" y="3638550"/>
            <a:ext cx="187325" cy="14446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9050" tIns="0" rIns="19050" bIns="0" numCol="1" spcCol="0" rtlCol="0" anchor="b" anchorCtr="0">
            <a:noAutofit/>
          </a:bodyPr>
          <a:lstStyle/>
          <a:p>
            <a:pPr algn="ctr">
              <a:lnSpc>
                <a:spcPct val="90000"/>
              </a:lnSpc>
              <a:spcBef>
                <a:spcPct val="0"/>
              </a:spcBef>
              <a:spcAft>
                <a:spcPct val="0"/>
              </a:spcAft>
            </a:pPr>
            <a:fld id="{87911559-4BFE-4896-8E10-B916A350E637}" type="datetime'''''24'''''''''''''''''''''''''''''''''''''''''''''''">
              <a:rPr lang="en-GB" altLang="en-US" sz="1050" b="1" smtClean="0">
                <a:solidFill>
                  <a:schemeClr val="tx1"/>
                </a:solidFill>
                <a:effectLst/>
              </a:rPr>
              <a:pPr algn="ctr">
                <a:lnSpc>
                  <a:spcPct val="90000"/>
                </a:lnSpc>
                <a:spcBef>
                  <a:spcPct val="0"/>
                </a:spcBef>
                <a:spcAft>
                  <a:spcPct val="0"/>
                </a:spcAft>
              </a:pPr>
              <a:t>24</a:t>
            </a:fld>
            <a:endParaRPr lang="en-GB" sz="1050" b="1">
              <a:solidFill>
                <a:schemeClr val="tx1"/>
              </a:solidFill>
              <a:sym typeface="+mn-lt"/>
            </a:endParaRPr>
          </a:p>
        </p:txBody>
      </p:sp>
      <p:sp>
        <p:nvSpPr>
          <p:cNvPr id="176" name="Rectangle 175">
            <a:extLst>
              <a:ext uri="{FF2B5EF4-FFF2-40B4-BE49-F238E27FC236}">
                <a16:creationId xmlns:a16="http://schemas.microsoft.com/office/drawing/2014/main" id="{8211013F-BCDA-409B-9A76-A68CB7DA850E}"/>
              </a:ext>
            </a:extLst>
          </p:cNvPr>
          <p:cNvSpPr/>
          <p:nvPr>
            <p:custDataLst>
              <p:tags r:id="rId87"/>
            </p:custDataLst>
          </p:nvPr>
        </p:nvSpPr>
        <p:spPr bwMode="gray">
          <a:xfrm>
            <a:off x="3543300" y="3638550"/>
            <a:ext cx="187325" cy="14446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9050" tIns="0" rIns="19050" bIns="0" numCol="1" spcCol="0" rtlCol="0" anchor="b" anchorCtr="0">
            <a:noAutofit/>
          </a:bodyPr>
          <a:lstStyle/>
          <a:p>
            <a:pPr algn="ctr">
              <a:lnSpc>
                <a:spcPct val="90000"/>
              </a:lnSpc>
              <a:spcBef>
                <a:spcPct val="0"/>
              </a:spcBef>
              <a:spcAft>
                <a:spcPct val="0"/>
              </a:spcAft>
            </a:pPr>
            <a:fld id="{D65E9D30-12D4-49B2-863A-CA2045B2C82C}" type="datetime'''''''''''''''''''''''''''''2''''''''''''''''''''''4'''''''''">
              <a:rPr lang="en-GB" altLang="en-US" sz="1050" b="1" smtClean="0">
                <a:solidFill>
                  <a:schemeClr val="tx1"/>
                </a:solidFill>
                <a:effectLst/>
              </a:rPr>
              <a:pPr algn="ctr">
                <a:lnSpc>
                  <a:spcPct val="90000"/>
                </a:lnSpc>
                <a:spcBef>
                  <a:spcPct val="0"/>
                </a:spcBef>
                <a:spcAft>
                  <a:spcPct val="0"/>
                </a:spcAft>
              </a:pPr>
              <a:t>24</a:t>
            </a:fld>
            <a:endParaRPr lang="en-GB" sz="1050" b="1">
              <a:solidFill>
                <a:schemeClr val="tx1"/>
              </a:solidFill>
              <a:sym typeface="+mn-lt"/>
            </a:endParaRPr>
          </a:p>
        </p:txBody>
      </p:sp>
      <p:sp>
        <p:nvSpPr>
          <p:cNvPr id="168" name="Rectangle 167">
            <a:extLst>
              <a:ext uri="{FF2B5EF4-FFF2-40B4-BE49-F238E27FC236}">
                <a16:creationId xmlns:a16="http://schemas.microsoft.com/office/drawing/2014/main" id="{2F3025F5-8AE7-4737-8F5A-8C96F3A75B33}"/>
              </a:ext>
            </a:extLst>
          </p:cNvPr>
          <p:cNvSpPr/>
          <p:nvPr>
            <p:custDataLst>
              <p:tags r:id="rId88"/>
            </p:custDataLst>
          </p:nvPr>
        </p:nvSpPr>
        <p:spPr bwMode="gray">
          <a:xfrm>
            <a:off x="3792538" y="3692525"/>
            <a:ext cx="187325" cy="14446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9050" tIns="0" rIns="19050" bIns="0" numCol="1" spcCol="0" rtlCol="0" anchor="b" anchorCtr="0">
            <a:noAutofit/>
          </a:bodyPr>
          <a:lstStyle/>
          <a:p>
            <a:pPr algn="ctr">
              <a:lnSpc>
                <a:spcPct val="90000"/>
              </a:lnSpc>
              <a:spcBef>
                <a:spcPct val="0"/>
              </a:spcBef>
              <a:spcAft>
                <a:spcPct val="0"/>
              </a:spcAft>
            </a:pPr>
            <a:fld id="{24C3B619-9EAB-4520-A569-D41814419B66}" type="datetime'''''2''''''''3'''''''''''''''''''''''''''''''''''''''''''">
              <a:rPr lang="en-GB" altLang="en-US" sz="1050" b="1" smtClean="0">
                <a:solidFill>
                  <a:schemeClr val="tx1"/>
                </a:solidFill>
                <a:effectLst/>
              </a:rPr>
              <a:pPr algn="ctr">
                <a:lnSpc>
                  <a:spcPct val="90000"/>
                </a:lnSpc>
                <a:spcBef>
                  <a:spcPct val="0"/>
                </a:spcBef>
                <a:spcAft>
                  <a:spcPct val="0"/>
                </a:spcAft>
              </a:pPr>
              <a:t>23</a:t>
            </a:fld>
            <a:endParaRPr lang="en-GB" sz="1050" b="1">
              <a:solidFill>
                <a:schemeClr val="tx1"/>
              </a:solidFill>
              <a:sym typeface="+mn-lt"/>
            </a:endParaRPr>
          </a:p>
        </p:txBody>
      </p:sp>
      <p:sp>
        <p:nvSpPr>
          <p:cNvPr id="1377" name="Rectangle 1376">
            <a:extLst>
              <a:ext uri="{FF2B5EF4-FFF2-40B4-BE49-F238E27FC236}">
                <a16:creationId xmlns:a16="http://schemas.microsoft.com/office/drawing/2014/main" id="{9A2F4DBB-206C-411E-9780-BDFAC9FD37A3}"/>
              </a:ext>
            </a:extLst>
          </p:cNvPr>
          <p:cNvSpPr/>
          <p:nvPr>
            <p:custDataLst>
              <p:tags r:id="rId89"/>
            </p:custDataLst>
          </p:nvPr>
        </p:nvSpPr>
        <p:spPr bwMode="auto">
          <a:xfrm>
            <a:off x="1819275" y="5132388"/>
            <a:ext cx="152400" cy="520700"/>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D8DFEB3E-A2E8-4781-962D-C6B2B1D62FB7}" type="datetime'''G''''''''e''r''''''''''ma''''n''''y'''''''''''''''''''''">
              <a:rPr lang="en-GB" altLang="en-US" sz="1000" smtClean="0">
                <a:solidFill>
                  <a:schemeClr val="tx1"/>
                </a:solidFill>
                <a:effectLst/>
              </a:rPr>
              <a:pPr algn="r">
                <a:spcBef>
                  <a:spcPct val="0"/>
                </a:spcBef>
                <a:spcAft>
                  <a:spcPct val="0"/>
                </a:spcAft>
              </a:pPr>
              <a:t>Germany</a:t>
            </a:fld>
            <a:endParaRPr lang="en-GB" sz="1000">
              <a:solidFill>
                <a:schemeClr val="tx1"/>
              </a:solidFill>
              <a:sym typeface="+mn-lt"/>
            </a:endParaRPr>
          </a:p>
        </p:txBody>
      </p:sp>
      <p:sp>
        <p:nvSpPr>
          <p:cNvPr id="1355" name="Rectangle 1354">
            <a:extLst>
              <a:ext uri="{FF2B5EF4-FFF2-40B4-BE49-F238E27FC236}">
                <a16:creationId xmlns:a16="http://schemas.microsoft.com/office/drawing/2014/main" id="{047EC7C2-50D8-43DF-82F5-0B3C44BE263E}"/>
              </a:ext>
            </a:extLst>
          </p:cNvPr>
          <p:cNvSpPr/>
          <p:nvPr>
            <p:custDataLst>
              <p:tags r:id="rId90"/>
            </p:custDataLst>
          </p:nvPr>
        </p:nvSpPr>
        <p:spPr bwMode="gray">
          <a:xfrm>
            <a:off x="4291013" y="3744913"/>
            <a:ext cx="187325" cy="14446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9050" tIns="0" rIns="19050" bIns="0" numCol="1" spcCol="0" rtlCol="0" anchor="b" anchorCtr="0">
            <a:noAutofit/>
          </a:bodyPr>
          <a:lstStyle/>
          <a:p>
            <a:pPr algn="ctr">
              <a:lnSpc>
                <a:spcPct val="90000"/>
              </a:lnSpc>
              <a:spcBef>
                <a:spcPct val="0"/>
              </a:spcBef>
              <a:spcAft>
                <a:spcPct val="0"/>
              </a:spcAft>
            </a:pPr>
            <a:fld id="{D663A335-E7CB-4A41-8D1E-62EDCF312B8D}" type="datetime'''2''''''''''''''''''''''''''''2'''''''''''''''''''''''">
              <a:rPr lang="en-GB" altLang="en-US" sz="1050" b="1" smtClean="0">
                <a:solidFill>
                  <a:schemeClr val="tx1"/>
                </a:solidFill>
                <a:effectLst/>
              </a:rPr>
              <a:pPr algn="ctr">
                <a:lnSpc>
                  <a:spcPct val="90000"/>
                </a:lnSpc>
                <a:spcBef>
                  <a:spcPct val="0"/>
                </a:spcBef>
                <a:spcAft>
                  <a:spcPct val="0"/>
                </a:spcAft>
              </a:pPr>
              <a:t>22</a:t>
            </a:fld>
            <a:endParaRPr lang="en-GB" sz="1050" b="1">
              <a:solidFill>
                <a:schemeClr val="tx1"/>
              </a:solidFill>
              <a:sym typeface="+mn-lt"/>
            </a:endParaRPr>
          </a:p>
        </p:txBody>
      </p:sp>
      <p:sp>
        <p:nvSpPr>
          <p:cNvPr id="152" name="Rectangle 151">
            <a:extLst>
              <a:ext uri="{FF2B5EF4-FFF2-40B4-BE49-F238E27FC236}">
                <a16:creationId xmlns:a16="http://schemas.microsoft.com/office/drawing/2014/main" id="{B077E849-A2EF-4EA3-B052-5F9754A378AA}"/>
              </a:ext>
            </a:extLst>
          </p:cNvPr>
          <p:cNvSpPr/>
          <p:nvPr>
            <p:custDataLst>
              <p:tags r:id="rId91"/>
            </p:custDataLst>
          </p:nvPr>
        </p:nvSpPr>
        <p:spPr bwMode="gray">
          <a:xfrm>
            <a:off x="4538663" y="3798888"/>
            <a:ext cx="187325" cy="14446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9050" tIns="0" rIns="19050" bIns="0" numCol="1" spcCol="0" rtlCol="0" anchor="b" anchorCtr="0">
            <a:noAutofit/>
          </a:bodyPr>
          <a:lstStyle/>
          <a:p>
            <a:pPr algn="ctr">
              <a:lnSpc>
                <a:spcPct val="90000"/>
              </a:lnSpc>
              <a:spcBef>
                <a:spcPct val="0"/>
              </a:spcBef>
              <a:spcAft>
                <a:spcPct val="0"/>
              </a:spcAft>
            </a:pPr>
            <a:fld id="{0833C3D8-F7C1-4853-8E93-015FDEB6B4AC}" type="datetime'''''''''''''''''''''''''''''2''1'''''''''''''''">
              <a:rPr lang="en-GB" altLang="en-US" sz="1050" b="1" smtClean="0">
                <a:solidFill>
                  <a:schemeClr val="tx1"/>
                </a:solidFill>
                <a:effectLst/>
              </a:rPr>
              <a:pPr algn="ctr">
                <a:lnSpc>
                  <a:spcPct val="90000"/>
                </a:lnSpc>
                <a:spcBef>
                  <a:spcPct val="0"/>
                </a:spcBef>
                <a:spcAft>
                  <a:spcPct val="0"/>
                </a:spcAft>
              </a:pPr>
              <a:t>21</a:t>
            </a:fld>
            <a:endParaRPr lang="en-GB" sz="1050" b="1">
              <a:solidFill>
                <a:schemeClr val="tx1"/>
              </a:solidFill>
              <a:sym typeface="+mn-lt"/>
            </a:endParaRPr>
          </a:p>
        </p:txBody>
      </p:sp>
      <p:sp>
        <p:nvSpPr>
          <p:cNvPr id="154" name="Rectangle 153">
            <a:extLst>
              <a:ext uri="{FF2B5EF4-FFF2-40B4-BE49-F238E27FC236}">
                <a16:creationId xmlns:a16="http://schemas.microsoft.com/office/drawing/2014/main" id="{76AD82A1-5EF3-444C-A5B5-AA0476661BF6}"/>
              </a:ext>
            </a:extLst>
          </p:cNvPr>
          <p:cNvSpPr/>
          <p:nvPr>
            <p:custDataLst>
              <p:tags r:id="rId92"/>
            </p:custDataLst>
          </p:nvPr>
        </p:nvSpPr>
        <p:spPr bwMode="gray">
          <a:xfrm>
            <a:off x="4787900" y="3798888"/>
            <a:ext cx="187325" cy="14446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9050" tIns="0" rIns="19050" bIns="0" numCol="1" spcCol="0" rtlCol="0" anchor="b" anchorCtr="0">
            <a:noAutofit/>
          </a:bodyPr>
          <a:lstStyle/>
          <a:p>
            <a:pPr algn="ctr">
              <a:lnSpc>
                <a:spcPct val="90000"/>
              </a:lnSpc>
              <a:spcBef>
                <a:spcPct val="0"/>
              </a:spcBef>
              <a:spcAft>
                <a:spcPct val="0"/>
              </a:spcAft>
            </a:pPr>
            <a:fld id="{653C0BF5-5B44-439E-8C92-FA6C860381E1}" type="datetime'2''''''''''''''''''1'''''''''">
              <a:rPr lang="en-GB" altLang="en-US" sz="1050" b="1" smtClean="0">
                <a:solidFill>
                  <a:schemeClr val="tx1"/>
                </a:solidFill>
                <a:effectLst/>
              </a:rPr>
              <a:pPr algn="ctr">
                <a:lnSpc>
                  <a:spcPct val="90000"/>
                </a:lnSpc>
                <a:spcBef>
                  <a:spcPct val="0"/>
                </a:spcBef>
                <a:spcAft>
                  <a:spcPct val="0"/>
                </a:spcAft>
              </a:pPr>
              <a:t>21</a:t>
            </a:fld>
            <a:endParaRPr lang="en-GB" sz="1050" b="1">
              <a:solidFill>
                <a:schemeClr val="tx1"/>
              </a:solidFill>
              <a:sym typeface="+mn-lt"/>
            </a:endParaRPr>
          </a:p>
        </p:txBody>
      </p:sp>
      <p:sp>
        <p:nvSpPr>
          <p:cNvPr id="1357" name="Rectangle 1356">
            <a:extLst>
              <a:ext uri="{FF2B5EF4-FFF2-40B4-BE49-F238E27FC236}">
                <a16:creationId xmlns:a16="http://schemas.microsoft.com/office/drawing/2014/main" id="{5B61A8DD-7C2A-4C02-8359-42A051E5FF3A}"/>
              </a:ext>
            </a:extLst>
          </p:cNvPr>
          <p:cNvSpPr/>
          <p:nvPr>
            <p:custDataLst>
              <p:tags r:id="rId93"/>
            </p:custDataLst>
          </p:nvPr>
        </p:nvSpPr>
        <p:spPr bwMode="gray">
          <a:xfrm>
            <a:off x="5037138" y="3798888"/>
            <a:ext cx="187325" cy="14446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9050" tIns="0" rIns="19050" bIns="0" numCol="1" spcCol="0" rtlCol="0" anchor="b" anchorCtr="0">
            <a:noAutofit/>
          </a:bodyPr>
          <a:lstStyle/>
          <a:p>
            <a:pPr algn="ctr">
              <a:lnSpc>
                <a:spcPct val="90000"/>
              </a:lnSpc>
              <a:spcBef>
                <a:spcPct val="0"/>
              </a:spcBef>
              <a:spcAft>
                <a:spcPct val="0"/>
              </a:spcAft>
            </a:pPr>
            <a:fld id="{41A98703-3A2B-4E59-A811-91472F25AF8E}" type="datetime'''''''''''''''''2''''''''1'''''''''''''''''''''''''''''''">
              <a:rPr lang="en-GB" altLang="en-US" sz="1050" b="1" smtClean="0">
                <a:solidFill>
                  <a:schemeClr val="tx1"/>
                </a:solidFill>
                <a:effectLst/>
              </a:rPr>
              <a:pPr algn="ctr">
                <a:lnSpc>
                  <a:spcPct val="90000"/>
                </a:lnSpc>
                <a:spcBef>
                  <a:spcPct val="0"/>
                </a:spcBef>
                <a:spcAft>
                  <a:spcPct val="0"/>
                </a:spcAft>
              </a:pPr>
              <a:t>21</a:t>
            </a:fld>
            <a:endParaRPr lang="en-GB" sz="1050" b="1">
              <a:solidFill>
                <a:schemeClr val="tx1"/>
              </a:solidFill>
              <a:sym typeface="+mn-lt"/>
            </a:endParaRPr>
          </a:p>
        </p:txBody>
      </p:sp>
      <p:sp>
        <p:nvSpPr>
          <p:cNvPr id="1429" name="Rectangle 1428">
            <a:extLst>
              <a:ext uri="{FF2B5EF4-FFF2-40B4-BE49-F238E27FC236}">
                <a16:creationId xmlns:a16="http://schemas.microsoft.com/office/drawing/2014/main" id="{72698AAD-8250-4386-BFA9-D40A5A929812}"/>
              </a:ext>
            </a:extLst>
          </p:cNvPr>
          <p:cNvSpPr/>
          <p:nvPr>
            <p:custDataLst>
              <p:tags r:id="rId94"/>
            </p:custDataLst>
          </p:nvPr>
        </p:nvSpPr>
        <p:spPr bwMode="gray">
          <a:xfrm>
            <a:off x="5284788" y="3852863"/>
            <a:ext cx="187325" cy="14446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9050" tIns="0" rIns="19050" bIns="0" numCol="1" spcCol="0" rtlCol="0" anchor="b" anchorCtr="0">
            <a:noAutofit/>
          </a:bodyPr>
          <a:lstStyle/>
          <a:p>
            <a:pPr algn="ctr">
              <a:lnSpc>
                <a:spcPct val="90000"/>
              </a:lnSpc>
              <a:spcBef>
                <a:spcPct val="0"/>
              </a:spcBef>
              <a:spcAft>
                <a:spcPct val="0"/>
              </a:spcAft>
            </a:pPr>
            <a:fld id="{C1A5D42C-072D-4BF4-9433-2298450B310C}" type="datetime'''''''''''''''''''''''''''''''''2''0'">
              <a:rPr lang="en-GB" altLang="en-US" sz="1050" b="1" smtClean="0">
                <a:solidFill>
                  <a:schemeClr val="tx1"/>
                </a:solidFill>
                <a:effectLst/>
              </a:rPr>
              <a:pPr algn="ctr">
                <a:lnSpc>
                  <a:spcPct val="90000"/>
                </a:lnSpc>
                <a:spcBef>
                  <a:spcPct val="0"/>
                </a:spcBef>
                <a:spcAft>
                  <a:spcPct val="0"/>
                </a:spcAft>
              </a:pPr>
              <a:t>20</a:t>
            </a:fld>
            <a:endParaRPr lang="en-GB" sz="1050" b="1">
              <a:solidFill>
                <a:schemeClr val="tx1"/>
              </a:solidFill>
              <a:sym typeface="+mn-lt"/>
            </a:endParaRPr>
          </a:p>
        </p:txBody>
      </p:sp>
      <p:sp>
        <p:nvSpPr>
          <p:cNvPr id="117" name="Rectangle 116">
            <a:extLst>
              <a:ext uri="{FF2B5EF4-FFF2-40B4-BE49-F238E27FC236}">
                <a16:creationId xmlns:a16="http://schemas.microsoft.com/office/drawing/2014/main" id="{945CFB04-DC0B-4D70-A639-28CAAB973BCA}"/>
              </a:ext>
            </a:extLst>
          </p:cNvPr>
          <p:cNvSpPr/>
          <p:nvPr>
            <p:custDataLst>
              <p:tags r:id="rId95"/>
            </p:custDataLst>
          </p:nvPr>
        </p:nvSpPr>
        <p:spPr bwMode="gray">
          <a:xfrm>
            <a:off x="5534025" y="3957638"/>
            <a:ext cx="187325" cy="14446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9050" tIns="0" rIns="19050" bIns="0" numCol="1" spcCol="0" rtlCol="0" anchor="b" anchorCtr="0">
            <a:noAutofit/>
          </a:bodyPr>
          <a:lstStyle/>
          <a:p>
            <a:pPr algn="ctr">
              <a:lnSpc>
                <a:spcPct val="90000"/>
              </a:lnSpc>
              <a:spcBef>
                <a:spcPct val="0"/>
              </a:spcBef>
              <a:spcAft>
                <a:spcPct val="0"/>
              </a:spcAft>
            </a:pPr>
            <a:fld id="{979CE92A-73A6-4839-B13E-9C24D65A5ECA}" type="datetime'''''''''''''''''''1''8'''''''''''''''''''''''''''''''''''''">
              <a:rPr lang="en-GB" altLang="en-US" sz="1050" b="1" smtClean="0">
                <a:solidFill>
                  <a:schemeClr val="tx1"/>
                </a:solidFill>
                <a:effectLst/>
              </a:rPr>
              <a:pPr algn="ctr">
                <a:lnSpc>
                  <a:spcPct val="90000"/>
                </a:lnSpc>
                <a:spcBef>
                  <a:spcPct val="0"/>
                </a:spcBef>
                <a:spcAft>
                  <a:spcPct val="0"/>
                </a:spcAft>
              </a:pPr>
              <a:t>18</a:t>
            </a:fld>
            <a:endParaRPr lang="en-GB" sz="1050" b="1">
              <a:solidFill>
                <a:schemeClr val="tx1"/>
              </a:solidFill>
              <a:sym typeface="+mn-lt"/>
            </a:endParaRPr>
          </a:p>
        </p:txBody>
      </p:sp>
      <p:sp>
        <p:nvSpPr>
          <p:cNvPr id="158" name="Rectangle 157">
            <a:extLst>
              <a:ext uri="{FF2B5EF4-FFF2-40B4-BE49-F238E27FC236}">
                <a16:creationId xmlns:a16="http://schemas.microsoft.com/office/drawing/2014/main" id="{D07DB1AB-2923-4AB3-B9EC-BE44BACFD30F}"/>
              </a:ext>
            </a:extLst>
          </p:cNvPr>
          <p:cNvSpPr/>
          <p:nvPr>
            <p:custDataLst>
              <p:tags r:id="rId96"/>
            </p:custDataLst>
          </p:nvPr>
        </p:nvSpPr>
        <p:spPr bwMode="gray">
          <a:xfrm>
            <a:off x="5783263" y="4011613"/>
            <a:ext cx="187325" cy="14446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9050" tIns="0" rIns="19050" bIns="0" numCol="1" spcCol="0" rtlCol="0" anchor="b" anchorCtr="0">
            <a:noAutofit/>
          </a:bodyPr>
          <a:lstStyle/>
          <a:p>
            <a:pPr algn="ctr">
              <a:lnSpc>
                <a:spcPct val="90000"/>
              </a:lnSpc>
              <a:spcBef>
                <a:spcPct val="0"/>
              </a:spcBef>
              <a:spcAft>
                <a:spcPct val="0"/>
              </a:spcAft>
            </a:pPr>
            <a:fld id="{DF0C17D3-4386-4821-BA86-D1AFF95D0F5E}" type="datetime'''''''''''''''''''''1''7'''''''''''''''''''''''">
              <a:rPr lang="en-GB" altLang="en-US" sz="1050" b="1" smtClean="0">
                <a:solidFill>
                  <a:schemeClr val="tx1"/>
                </a:solidFill>
                <a:effectLst/>
              </a:rPr>
              <a:pPr algn="ctr">
                <a:lnSpc>
                  <a:spcPct val="90000"/>
                </a:lnSpc>
                <a:spcBef>
                  <a:spcPct val="0"/>
                </a:spcBef>
                <a:spcAft>
                  <a:spcPct val="0"/>
                </a:spcAft>
              </a:pPr>
              <a:t>17</a:t>
            </a:fld>
            <a:endParaRPr lang="en-GB" sz="1050" b="1">
              <a:solidFill>
                <a:schemeClr val="tx1"/>
              </a:solidFill>
              <a:sym typeface="+mn-lt"/>
            </a:endParaRPr>
          </a:p>
        </p:txBody>
      </p:sp>
      <p:sp>
        <p:nvSpPr>
          <p:cNvPr id="172" name="Rectangle 171">
            <a:extLst>
              <a:ext uri="{FF2B5EF4-FFF2-40B4-BE49-F238E27FC236}">
                <a16:creationId xmlns:a16="http://schemas.microsoft.com/office/drawing/2014/main" id="{161C83A3-72A7-448E-9CEE-A0173F82BF6E}"/>
              </a:ext>
            </a:extLst>
          </p:cNvPr>
          <p:cNvSpPr/>
          <p:nvPr>
            <p:custDataLst>
              <p:tags r:id="rId97"/>
            </p:custDataLst>
          </p:nvPr>
        </p:nvSpPr>
        <p:spPr bwMode="gray">
          <a:xfrm>
            <a:off x="6032500" y="4119563"/>
            <a:ext cx="187325" cy="14446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9050" tIns="0" rIns="19050" bIns="0" numCol="1" spcCol="0" rtlCol="0" anchor="b" anchorCtr="0">
            <a:noAutofit/>
          </a:bodyPr>
          <a:lstStyle/>
          <a:p>
            <a:pPr algn="ctr">
              <a:lnSpc>
                <a:spcPct val="90000"/>
              </a:lnSpc>
              <a:spcBef>
                <a:spcPct val="0"/>
              </a:spcBef>
              <a:spcAft>
                <a:spcPct val="0"/>
              </a:spcAft>
            </a:pPr>
            <a:fld id="{E76E3F30-69A2-405F-85D3-811AEF7BAF30}" type="datetime'''''''''''''''''''''''''1''''''''''''''''5'''''''">
              <a:rPr lang="en-GB" altLang="en-US" sz="1050" b="1" smtClean="0">
                <a:solidFill>
                  <a:schemeClr val="tx1"/>
                </a:solidFill>
                <a:effectLst/>
              </a:rPr>
              <a:pPr algn="ctr">
                <a:lnSpc>
                  <a:spcPct val="90000"/>
                </a:lnSpc>
                <a:spcBef>
                  <a:spcPct val="0"/>
                </a:spcBef>
                <a:spcAft>
                  <a:spcPct val="0"/>
                </a:spcAft>
              </a:pPr>
              <a:t>15</a:t>
            </a:fld>
            <a:endParaRPr lang="en-GB" sz="1050" b="1">
              <a:solidFill>
                <a:schemeClr val="tx1"/>
              </a:solidFill>
              <a:sym typeface="+mn-lt"/>
            </a:endParaRPr>
          </a:p>
        </p:txBody>
      </p:sp>
      <p:sp>
        <p:nvSpPr>
          <p:cNvPr id="1371" name="Rectangle 1370">
            <a:extLst>
              <a:ext uri="{FF2B5EF4-FFF2-40B4-BE49-F238E27FC236}">
                <a16:creationId xmlns:a16="http://schemas.microsoft.com/office/drawing/2014/main" id="{AE9883B3-1FDD-48EA-B7CF-5E39254B46C3}"/>
              </a:ext>
            </a:extLst>
          </p:cNvPr>
          <p:cNvSpPr/>
          <p:nvPr>
            <p:custDataLst>
              <p:tags r:id="rId98"/>
            </p:custDataLst>
          </p:nvPr>
        </p:nvSpPr>
        <p:spPr bwMode="gray">
          <a:xfrm>
            <a:off x="6280150" y="4119563"/>
            <a:ext cx="187325" cy="14446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9050" tIns="0" rIns="19050" bIns="0" numCol="1" spcCol="0" rtlCol="0" anchor="b" anchorCtr="0">
            <a:noAutofit/>
          </a:bodyPr>
          <a:lstStyle/>
          <a:p>
            <a:pPr algn="ctr">
              <a:lnSpc>
                <a:spcPct val="90000"/>
              </a:lnSpc>
              <a:spcBef>
                <a:spcPct val="0"/>
              </a:spcBef>
              <a:spcAft>
                <a:spcPct val="0"/>
              </a:spcAft>
            </a:pPr>
            <a:fld id="{714B181B-3A95-40A2-8537-9AB40668D233}" type="datetime'''''''''''''''''''''''''''''''''''''''''''''''''1''''''5'">
              <a:rPr lang="en-GB" altLang="en-US" sz="1050" b="1" smtClean="0">
                <a:solidFill>
                  <a:schemeClr val="tx1"/>
                </a:solidFill>
                <a:effectLst/>
              </a:rPr>
              <a:pPr algn="ctr">
                <a:lnSpc>
                  <a:spcPct val="90000"/>
                </a:lnSpc>
                <a:spcBef>
                  <a:spcPct val="0"/>
                </a:spcBef>
                <a:spcAft>
                  <a:spcPct val="0"/>
                </a:spcAft>
              </a:pPr>
              <a:t>15</a:t>
            </a:fld>
            <a:endParaRPr lang="en-GB" sz="1050" b="1">
              <a:solidFill>
                <a:schemeClr val="tx1"/>
              </a:solidFill>
              <a:sym typeface="+mn-lt"/>
            </a:endParaRPr>
          </a:p>
        </p:txBody>
      </p:sp>
      <p:sp>
        <p:nvSpPr>
          <p:cNvPr id="3" name="Rectangle 2">
            <a:extLst>
              <a:ext uri="{FF2B5EF4-FFF2-40B4-BE49-F238E27FC236}">
                <a16:creationId xmlns:a16="http://schemas.microsoft.com/office/drawing/2014/main" id="{B2BFBBB7-F686-42C3-A5FA-9F7E718247D9}"/>
              </a:ext>
            </a:extLst>
          </p:cNvPr>
          <p:cNvSpPr/>
          <p:nvPr>
            <p:custDataLst>
              <p:tags r:id="rId99"/>
            </p:custDataLst>
          </p:nvPr>
        </p:nvSpPr>
        <p:spPr bwMode="gray">
          <a:xfrm>
            <a:off x="6529388" y="4171950"/>
            <a:ext cx="187325" cy="14446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9050" tIns="0" rIns="19050" bIns="0" numCol="1" spcCol="0" rtlCol="0" anchor="b" anchorCtr="0">
            <a:noAutofit/>
          </a:bodyPr>
          <a:lstStyle/>
          <a:p>
            <a:pPr algn="ctr">
              <a:lnSpc>
                <a:spcPct val="90000"/>
              </a:lnSpc>
              <a:spcBef>
                <a:spcPct val="0"/>
              </a:spcBef>
              <a:spcAft>
                <a:spcPct val="0"/>
              </a:spcAft>
            </a:pPr>
            <a:fld id="{B8084DB9-934A-4769-86DE-FFB4D35A3D32}" type="datetime'''''''''''''''''''''''''''1''4'''''''''''''''''''''''''''''''">
              <a:rPr lang="en-GB" altLang="en-US" sz="1050" b="1" smtClean="0">
                <a:solidFill>
                  <a:schemeClr val="tx1"/>
                </a:solidFill>
                <a:effectLst/>
              </a:rPr>
              <a:pPr algn="ctr">
                <a:lnSpc>
                  <a:spcPct val="90000"/>
                </a:lnSpc>
                <a:spcBef>
                  <a:spcPct val="0"/>
                </a:spcBef>
                <a:spcAft>
                  <a:spcPct val="0"/>
                </a:spcAft>
              </a:pPr>
              <a:t>14</a:t>
            </a:fld>
            <a:endParaRPr lang="en-GB" sz="1050" b="1">
              <a:solidFill>
                <a:schemeClr val="tx1"/>
              </a:solidFill>
              <a:sym typeface="+mn-lt"/>
            </a:endParaRPr>
          </a:p>
        </p:txBody>
      </p:sp>
      <p:sp>
        <p:nvSpPr>
          <p:cNvPr id="1367" name="Rectangle 1366">
            <a:extLst>
              <a:ext uri="{FF2B5EF4-FFF2-40B4-BE49-F238E27FC236}">
                <a16:creationId xmlns:a16="http://schemas.microsoft.com/office/drawing/2014/main" id="{FEC21386-9E19-4D9D-9763-E710C305BAE8}"/>
              </a:ext>
            </a:extLst>
          </p:cNvPr>
          <p:cNvSpPr/>
          <p:nvPr>
            <p:custDataLst>
              <p:tags r:id="rId100"/>
            </p:custDataLst>
          </p:nvPr>
        </p:nvSpPr>
        <p:spPr bwMode="gray">
          <a:xfrm>
            <a:off x="6778625" y="4279900"/>
            <a:ext cx="187325" cy="14446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9050" tIns="0" rIns="19050" bIns="0" numCol="1" spcCol="0" rtlCol="0" anchor="b" anchorCtr="0">
            <a:noAutofit/>
          </a:bodyPr>
          <a:lstStyle/>
          <a:p>
            <a:pPr algn="ctr">
              <a:lnSpc>
                <a:spcPct val="90000"/>
              </a:lnSpc>
              <a:spcBef>
                <a:spcPct val="0"/>
              </a:spcBef>
              <a:spcAft>
                <a:spcPct val="0"/>
              </a:spcAft>
            </a:pPr>
            <a:fld id="{B4A95E0D-2872-4AE1-A4F5-20EC4664EBAC}" type="datetime'''''''''''''''''''1''''''''''''''''''''''''''''''''''2'">
              <a:rPr lang="en-GB" altLang="en-US" sz="1050" b="1" smtClean="0">
                <a:solidFill>
                  <a:schemeClr val="tx1"/>
                </a:solidFill>
                <a:effectLst/>
              </a:rPr>
              <a:pPr algn="ctr">
                <a:lnSpc>
                  <a:spcPct val="90000"/>
                </a:lnSpc>
                <a:spcBef>
                  <a:spcPct val="0"/>
                </a:spcBef>
                <a:spcAft>
                  <a:spcPct val="0"/>
                </a:spcAft>
              </a:pPr>
              <a:t>12</a:t>
            </a:fld>
            <a:endParaRPr lang="en-GB" sz="1050" b="1">
              <a:solidFill>
                <a:schemeClr val="tx1"/>
              </a:solidFill>
              <a:sym typeface="+mn-lt"/>
            </a:endParaRPr>
          </a:p>
        </p:txBody>
      </p:sp>
      <p:sp>
        <p:nvSpPr>
          <p:cNvPr id="164" name="Rectangle 163">
            <a:extLst>
              <a:ext uri="{FF2B5EF4-FFF2-40B4-BE49-F238E27FC236}">
                <a16:creationId xmlns:a16="http://schemas.microsoft.com/office/drawing/2014/main" id="{831D28B0-7224-4A8B-958D-61C2E9C2DB71}"/>
              </a:ext>
            </a:extLst>
          </p:cNvPr>
          <p:cNvSpPr/>
          <p:nvPr>
            <p:custDataLst>
              <p:tags r:id="rId101"/>
            </p:custDataLst>
          </p:nvPr>
        </p:nvSpPr>
        <p:spPr bwMode="gray">
          <a:xfrm>
            <a:off x="7026275" y="4332288"/>
            <a:ext cx="187325" cy="14446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9050" tIns="0" rIns="19050" bIns="0" numCol="1" spcCol="0" rtlCol="0" anchor="b" anchorCtr="0">
            <a:noAutofit/>
          </a:bodyPr>
          <a:lstStyle/>
          <a:p>
            <a:pPr algn="ctr">
              <a:lnSpc>
                <a:spcPct val="90000"/>
              </a:lnSpc>
              <a:spcBef>
                <a:spcPct val="0"/>
              </a:spcBef>
              <a:spcAft>
                <a:spcPct val="0"/>
              </a:spcAft>
            </a:pPr>
            <a:fld id="{CC4CA9B0-75DC-4770-8AC6-3FDC2819A8E4}" type="datetime'''1''''''''''''''''''''''''''''''''''''''''''''1'''''">
              <a:rPr lang="en-GB" altLang="en-US" sz="1050" b="1" smtClean="0">
                <a:solidFill>
                  <a:schemeClr val="tx1"/>
                </a:solidFill>
                <a:effectLst/>
              </a:rPr>
              <a:pPr algn="ctr">
                <a:lnSpc>
                  <a:spcPct val="90000"/>
                </a:lnSpc>
                <a:spcBef>
                  <a:spcPct val="0"/>
                </a:spcBef>
                <a:spcAft>
                  <a:spcPct val="0"/>
                </a:spcAft>
              </a:pPr>
              <a:t>11</a:t>
            </a:fld>
            <a:endParaRPr lang="en-GB" sz="1050" b="1">
              <a:solidFill>
                <a:schemeClr val="tx1"/>
              </a:solidFill>
              <a:sym typeface="+mn-lt"/>
            </a:endParaRPr>
          </a:p>
        </p:txBody>
      </p:sp>
      <p:sp>
        <p:nvSpPr>
          <p:cNvPr id="166" name="Rectangle 165">
            <a:extLst>
              <a:ext uri="{FF2B5EF4-FFF2-40B4-BE49-F238E27FC236}">
                <a16:creationId xmlns:a16="http://schemas.microsoft.com/office/drawing/2014/main" id="{2054841F-279B-4B86-B901-467E8C4D479D}"/>
              </a:ext>
            </a:extLst>
          </p:cNvPr>
          <p:cNvSpPr/>
          <p:nvPr>
            <p:custDataLst>
              <p:tags r:id="rId102"/>
            </p:custDataLst>
          </p:nvPr>
        </p:nvSpPr>
        <p:spPr bwMode="gray">
          <a:xfrm>
            <a:off x="7275513" y="4332288"/>
            <a:ext cx="187325" cy="14446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9050" tIns="0" rIns="19050" bIns="0" numCol="1" spcCol="0" rtlCol="0" anchor="b" anchorCtr="0">
            <a:noAutofit/>
          </a:bodyPr>
          <a:lstStyle/>
          <a:p>
            <a:pPr algn="ctr">
              <a:lnSpc>
                <a:spcPct val="90000"/>
              </a:lnSpc>
              <a:spcBef>
                <a:spcPct val="0"/>
              </a:spcBef>
              <a:spcAft>
                <a:spcPct val="0"/>
              </a:spcAft>
            </a:pPr>
            <a:fld id="{72E47541-FBA7-4F08-BD32-D8774684C5BD}" type="datetime'''''''''''''''''''''''''1''1'''''''''''''''''''''">
              <a:rPr lang="en-GB" altLang="en-US" sz="1050" b="1" smtClean="0">
                <a:solidFill>
                  <a:schemeClr val="tx1"/>
                </a:solidFill>
                <a:effectLst/>
              </a:rPr>
              <a:pPr algn="ctr">
                <a:lnSpc>
                  <a:spcPct val="90000"/>
                </a:lnSpc>
                <a:spcBef>
                  <a:spcPct val="0"/>
                </a:spcBef>
                <a:spcAft>
                  <a:spcPct val="0"/>
                </a:spcAft>
              </a:pPr>
              <a:t>11</a:t>
            </a:fld>
            <a:endParaRPr lang="en-GB" sz="1050" b="1">
              <a:solidFill>
                <a:schemeClr val="tx1"/>
              </a:solidFill>
              <a:sym typeface="+mn-lt"/>
            </a:endParaRPr>
          </a:p>
        </p:txBody>
      </p:sp>
      <p:sp>
        <p:nvSpPr>
          <p:cNvPr id="6" name="Rectangle 5">
            <a:extLst>
              <a:ext uri="{FF2B5EF4-FFF2-40B4-BE49-F238E27FC236}">
                <a16:creationId xmlns:a16="http://schemas.microsoft.com/office/drawing/2014/main" id="{417D4F57-1BF1-435D-A97F-CD7A996B0D43}"/>
              </a:ext>
            </a:extLst>
          </p:cNvPr>
          <p:cNvSpPr/>
          <p:nvPr>
            <p:custDataLst>
              <p:tags r:id="rId103"/>
            </p:custDataLst>
          </p:nvPr>
        </p:nvSpPr>
        <p:spPr bwMode="gray">
          <a:xfrm>
            <a:off x="4041775" y="3692525"/>
            <a:ext cx="187325" cy="14446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9050" tIns="0" rIns="19050" bIns="0" numCol="1" spcCol="0" rtlCol="0" anchor="b" anchorCtr="0">
            <a:noAutofit/>
          </a:bodyPr>
          <a:lstStyle/>
          <a:p>
            <a:pPr algn="ctr">
              <a:lnSpc>
                <a:spcPct val="90000"/>
              </a:lnSpc>
              <a:spcBef>
                <a:spcPct val="0"/>
              </a:spcBef>
              <a:spcAft>
                <a:spcPct val="0"/>
              </a:spcAft>
            </a:pPr>
            <a:fld id="{D860C5F5-06D2-4D5B-B6DA-48ADED55683F}" type="datetime'''''''2''''''''''''''''''''3'''''''''''''''''">
              <a:rPr lang="en-GB" altLang="en-US" sz="1050" b="1" smtClean="0">
                <a:solidFill>
                  <a:schemeClr val="tx1"/>
                </a:solidFill>
                <a:effectLst/>
              </a:rPr>
              <a:pPr algn="ctr">
                <a:lnSpc>
                  <a:spcPct val="90000"/>
                </a:lnSpc>
                <a:spcBef>
                  <a:spcPct val="0"/>
                </a:spcBef>
                <a:spcAft>
                  <a:spcPct val="0"/>
                </a:spcAft>
              </a:pPr>
              <a:t>23</a:t>
            </a:fld>
            <a:endParaRPr lang="en-GB" sz="1050" b="1">
              <a:solidFill>
                <a:schemeClr val="tx1"/>
              </a:solidFill>
              <a:sym typeface="+mn-lt"/>
            </a:endParaRPr>
          </a:p>
        </p:txBody>
      </p:sp>
      <p:sp>
        <p:nvSpPr>
          <p:cNvPr id="1346" name="Rectangle 1345">
            <a:extLst>
              <a:ext uri="{FF2B5EF4-FFF2-40B4-BE49-F238E27FC236}">
                <a16:creationId xmlns:a16="http://schemas.microsoft.com/office/drawing/2014/main" id="{64C7F0D9-BFD2-49C5-926A-70A422EDF5E2}"/>
              </a:ext>
            </a:extLst>
          </p:cNvPr>
          <p:cNvSpPr/>
          <p:nvPr>
            <p:custDataLst>
              <p:tags r:id="rId104"/>
            </p:custDataLst>
          </p:nvPr>
        </p:nvSpPr>
        <p:spPr bwMode="gray">
          <a:xfrm>
            <a:off x="7772400" y="4332288"/>
            <a:ext cx="187325" cy="14446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9050" tIns="0" rIns="19050" bIns="0" numCol="1" spcCol="0" rtlCol="0" anchor="b" anchorCtr="0">
            <a:noAutofit/>
          </a:bodyPr>
          <a:lstStyle/>
          <a:p>
            <a:pPr algn="ctr">
              <a:lnSpc>
                <a:spcPct val="90000"/>
              </a:lnSpc>
              <a:spcBef>
                <a:spcPct val="0"/>
              </a:spcBef>
              <a:spcAft>
                <a:spcPct val="0"/>
              </a:spcAft>
            </a:pPr>
            <a:fld id="{D63E05E7-7412-4165-97D6-51F2E460B0C1}" type="datetime'''''''''''''''''''''''''''''''1''''''''1'">
              <a:rPr lang="en-GB" altLang="en-US" sz="1050" b="1" smtClean="0">
                <a:solidFill>
                  <a:schemeClr val="tx1"/>
                </a:solidFill>
                <a:effectLst/>
              </a:rPr>
              <a:pPr algn="ctr">
                <a:lnSpc>
                  <a:spcPct val="90000"/>
                </a:lnSpc>
                <a:spcBef>
                  <a:spcPct val="0"/>
                </a:spcBef>
                <a:spcAft>
                  <a:spcPct val="0"/>
                </a:spcAft>
              </a:pPr>
              <a:t>11</a:t>
            </a:fld>
            <a:endParaRPr lang="en-GB" sz="1050" b="1">
              <a:solidFill>
                <a:schemeClr val="tx1"/>
              </a:solidFill>
              <a:sym typeface="+mn-lt"/>
            </a:endParaRPr>
          </a:p>
        </p:txBody>
      </p:sp>
      <p:sp>
        <p:nvSpPr>
          <p:cNvPr id="1361" name="Rectangle 1360">
            <a:extLst>
              <a:ext uri="{FF2B5EF4-FFF2-40B4-BE49-F238E27FC236}">
                <a16:creationId xmlns:a16="http://schemas.microsoft.com/office/drawing/2014/main" id="{5937E4AD-9ECC-4A11-9F13-D414CE266678}"/>
              </a:ext>
            </a:extLst>
          </p:cNvPr>
          <p:cNvSpPr/>
          <p:nvPr>
            <p:custDataLst>
              <p:tags r:id="rId105"/>
            </p:custDataLst>
          </p:nvPr>
        </p:nvSpPr>
        <p:spPr bwMode="gray">
          <a:xfrm>
            <a:off x="8021638" y="4386263"/>
            <a:ext cx="187325" cy="14446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9050" tIns="0" rIns="19050" bIns="0" numCol="1" spcCol="0" rtlCol="0" anchor="b" anchorCtr="0">
            <a:noAutofit/>
          </a:bodyPr>
          <a:lstStyle/>
          <a:p>
            <a:pPr algn="ctr">
              <a:lnSpc>
                <a:spcPct val="90000"/>
              </a:lnSpc>
              <a:spcBef>
                <a:spcPct val="0"/>
              </a:spcBef>
              <a:spcAft>
                <a:spcPct val="0"/>
              </a:spcAft>
            </a:pPr>
            <a:fld id="{262D21D2-3D29-4194-88C5-0B8116C6E22B}" type="datetime'''''1''''''''''''''''''0'''''''''''''">
              <a:rPr lang="en-GB" altLang="en-US" sz="1050" b="1" smtClean="0">
                <a:solidFill>
                  <a:schemeClr val="tx1"/>
                </a:solidFill>
                <a:effectLst/>
              </a:rPr>
              <a:pPr algn="ctr">
                <a:lnSpc>
                  <a:spcPct val="90000"/>
                </a:lnSpc>
                <a:spcBef>
                  <a:spcPct val="0"/>
                </a:spcBef>
                <a:spcAft>
                  <a:spcPct val="0"/>
                </a:spcAft>
              </a:pPr>
              <a:t>10</a:t>
            </a:fld>
            <a:endParaRPr lang="en-GB" sz="1050" b="1">
              <a:solidFill>
                <a:schemeClr val="tx1"/>
              </a:solidFill>
              <a:sym typeface="+mn-lt"/>
            </a:endParaRPr>
          </a:p>
        </p:txBody>
      </p:sp>
      <p:sp>
        <p:nvSpPr>
          <p:cNvPr id="174" name="Rectangle 173">
            <a:extLst>
              <a:ext uri="{FF2B5EF4-FFF2-40B4-BE49-F238E27FC236}">
                <a16:creationId xmlns:a16="http://schemas.microsoft.com/office/drawing/2014/main" id="{A14BAD01-A48B-4ECC-8ADE-0BB938CE64A2}"/>
              </a:ext>
            </a:extLst>
          </p:cNvPr>
          <p:cNvSpPr/>
          <p:nvPr>
            <p:custDataLst>
              <p:tags r:id="rId106"/>
            </p:custDataLst>
          </p:nvPr>
        </p:nvSpPr>
        <p:spPr bwMode="gray">
          <a:xfrm>
            <a:off x="8308975" y="4438650"/>
            <a:ext cx="112713" cy="14446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9050" tIns="0" rIns="19050" bIns="0" numCol="1" spcCol="0" rtlCol="0" anchor="b" anchorCtr="0">
            <a:noAutofit/>
          </a:bodyPr>
          <a:lstStyle/>
          <a:p>
            <a:pPr algn="ctr">
              <a:lnSpc>
                <a:spcPct val="90000"/>
              </a:lnSpc>
              <a:spcBef>
                <a:spcPct val="0"/>
              </a:spcBef>
              <a:spcAft>
                <a:spcPct val="0"/>
              </a:spcAft>
            </a:pPr>
            <a:fld id="{5A3593F3-6024-4DA7-B952-1134579BA0CB}" type="datetime'''''''''''''''''''''''''''''''''''''9'">
              <a:rPr lang="en-GB" altLang="en-US" sz="1050" b="1" smtClean="0">
                <a:solidFill>
                  <a:schemeClr val="tx1"/>
                </a:solidFill>
                <a:effectLst/>
              </a:rPr>
              <a:pPr algn="ctr">
                <a:lnSpc>
                  <a:spcPct val="90000"/>
                </a:lnSpc>
                <a:spcBef>
                  <a:spcPct val="0"/>
                </a:spcBef>
                <a:spcAft>
                  <a:spcPct val="0"/>
                </a:spcAft>
              </a:pPr>
              <a:t>9</a:t>
            </a:fld>
            <a:endParaRPr lang="en-GB" sz="1050" b="1">
              <a:solidFill>
                <a:schemeClr val="tx1"/>
              </a:solidFill>
              <a:sym typeface="+mn-lt"/>
            </a:endParaRPr>
          </a:p>
        </p:txBody>
      </p:sp>
      <p:sp>
        <p:nvSpPr>
          <p:cNvPr id="1369" name="Rectangle 1368">
            <a:extLst>
              <a:ext uri="{FF2B5EF4-FFF2-40B4-BE49-F238E27FC236}">
                <a16:creationId xmlns:a16="http://schemas.microsoft.com/office/drawing/2014/main" id="{0E3AB437-446D-4FD9-B120-09D330B9EDD5}"/>
              </a:ext>
            </a:extLst>
          </p:cNvPr>
          <p:cNvSpPr/>
          <p:nvPr>
            <p:custDataLst>
              <p:tags r:id="rId107"/>
            </p:custDataLst>
          </p:nvPr>
        </p:nvSpPr>
        <p:spPr bwMode="gray">
          <a:xfrm>
            <a:off x="8558213" y="4438650"/>
            <a:ext cx="112713" cy="14446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9050" tIns="0" rIns="19050" bIns="0" numCol="1" spcCol="0" rtlCol="0" anchor="b" anchorCtr="0">
            <a:noAutofit/>
          </a:bodyPr>
          <a:lstStyle/>
          <a:p>
            <a:pPr algn="ctr">
              <a:lnSpc>
                <a:spcPct val="90000"/>
              </a:lnSpc>
              <a:spcBef>
                <a:spcPct val="0"/>
              </a:spcBef>
              <a:spcAft>
                <a:spcPct val="0"/>
              </a:spcAft>
            </a:pPr>
            <a:fld id="{7D0CC00D-7EA6-433F-8A04-266720688283}" type="datetime'''''9'''''''''''''''''''''''''''''''">
              <a:rPr lang="en-GB" altLang="en-US" sz="1050" b="1" smtClean="0">
                <a:solidFill>
                  <a:schemeClr val="tx1"/>
                </a:solidFill>
                <a:effectLst/>
              </a:rPr>
              <a:pPr algn="ctr">
                <a:lnSpc>
                  <a:spcPct val="90000"/>
                </a:lnSpc>
                <a:spcBef>
                  <a:spcPct val="0"/>
                </a:spcBef>
                <a:spcAft>
                  <a:spcPct val="0"/>
                </a:spcAft>
              </a:pPr>
              <a:t>9</a:t>
            </a:fld>
            <a:endParaRPr lang="en-GB" sz="1050" b="1">
              <a:solidFill>
                <a:schemeClr val="tx1"/>
              </a:solidFill>
              <a:sym typeface="+mn-lt"/>
            </a:endParaRPr>
          </a:p>
        </p:txBody>
      </p:sp>
      <p:sp>
        <p:nvSpPr>
          <p:cNvPr id="14" name="Rectangle 13">
            <a:extLst>
              <a:ext uri="{FF2B5EF4-FFF2-40B4-BE49-F238E27FC236}">
                <a16:creationId xmlns:a16="http://schemas.microsoft.com/office/drawing/2014/main" id="{42041A6E-3B7F-4A7D-8A5D-E50EA926472F}"/>
              </a:ext>
            </a:extLst>
          </p:cNvPr>
          <p:cNvSpPr/>
          <p:nvPr>
            <p:custDataLst>
              <p:tags r:id="rId108"/>
            </p:custDataLst>
          </p:nvPr>
        </p:nvSpPr>
        <p:spPr bwMode="gray">
          <a:xfrm>
            <a:off x="8805863" y="4438650"/>
            <a:ext cx="112713" cy="14446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9050" tIns="0" rIns="19050" bIns="0" numCol="1" spcCol="0" rtlCol="0" anchor="b" anchorCtr="0">
            <a:noAutofit/>
          </a:bodyPr>
          <a:lstStyle/>
          <a:p>
            <a:pPr algn="ctr">
              <a:lnSpc>
                <a:spcPct val="90000"/>
              </a:lnSpc>
              <a:spcBef>
                <a:spcPct val="0"/>
              </a:spcBef>
              <a:spcAft>
                <a:spcPct val="0"/>
              </a:spcAft>
            </a:pPr>
            <a:fld id="{C16E1CFC-0469-4E5D-B53E-0FCF3AE7FB85}" type="datetime'''''''''''''''''''''''''''''''''''''''''''''9'''''''''''''''">
              <a:rPr lang="en-GB" altLang="en-US" sz="1050" b="1" smtClean="0">
                <a:solidFill>
                  <a:schemeClr val="tx1"/>
                </a:solidFill>
                <a:effectLst/>
              </a:rPr>
              <a:pPr algn="ctr">
                <a:lnSpc>
                  <a:spcPct val="90000"/>
                </a:lnSpc>
                <a:spcBef>
                  <a:spcPct val="0"/>
                </a:spcBef>
                <a:spcAft>
                  <a:spcPct val="0"/>
                </a:spcAft>
              </a:pPr>
              <a:t>9</a:t>
            </a:fld>
            <a:endParaRPr lang="en-GB" sz="1050" b="1">
              <a:solidFill>
                <a:schemeClr val="tx1"/>
              </a:solidFill>
              <a:sym typeface="+mn-lt"/>
            </a:endParaRPr>
          </a:p>
        </p:txBody>
      </p:sp>
      <p:sp>
        <p:nvSpPr>
          <p:cNvPr id="170" name="Rectangle 169">
            <a:extLst>
              <a:ext uri="{FF2B5EF4-FFF2-40B4-BE49-F238E27FC236}">
                <a16:creationId xmlns:a16="http://schemas.microsoft.com/office/drawing/2014/main" id="{9BE62FD5-F5D3-4E70-BE24-5B3093920319}"/>
              </a:ext>
            </a:extLst>
          </p:cNvPr>
          <p:cNvSpPr/>
          <p:nvPr>
            <p:custDataLst>
              <p:tags r:id="rId109"/>
            </p:custDataLst>
          </p:nvPr>
        </p:nvSpPr>
        <p:spPr bwMode="gray">
          <a:xfrm>
            <a:off x="9055100" y="4492625"/>
            <a:ext cx="112713" cy="14446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9050" tIns="0" rIns="19050" bIns="0" numCol="1" spcCol="0" rtlCol="0" anchor="b" anchorCtr="0">
            <a:noAutofit/>
          </a:bodyPr>
          <a:lstStyle/>
          <a:p>
            <a:pPr algn="ctr">
              <a:lnSpc>
                <a:spcPct val="90000"/>
              </a:lnSpc>
              <a:spcBef>
                <a:spcPct val="0"/>
              </a:spcBef>
              <a:spcAft>
                <a:spcPct val="0"/>
              </a:spcAft>
            </a:pPr>
            <a:fld id="{DA8DBC50-DAE0-4E70-B168-A894FF157DAF}" type="datetime'''''''''''''8'''''''''''''''''''''">
              <a:rPr lang="en-GB" altLang="en-US" sz="1050" b="1" smtClean="0">
                <a:solidFill>
                  <a:schemeClr val="tx1"/>
                </a:solidFill>
                <a:effectLst/>
              </a:rPr>
              <a:pPr algn="ctr">
                <a:lnSpc>
                  <a:spcPct val="90000"/>
                </a:lnSpc>
                <a:spcBef>
                  <a:spcPct val="0"/>
                </a:spcBef>
                <a:spcAft>
                  <a:spcPct val="0"/>
                </a:spcAft>
              </a:pPr>
              <a:t>8</a:t>
            </a:fld>
            <a:endParaRPr lang="en-GB" sz="1050" b="1">
              <a:solidFill>
                <a:schemeClr val="tx1"/>
              </a:solidFill>
              <a:sym typeface="+mn-lt"/>
            </a:endParaRPr>
          </a:p>
        </p:txBody>
      </p:sp>
      <p:sp>
        <p:nvSpPr>
          <p:cNvPr id="180" name="Rectangle 179">
            <a:extLst>
              <a:ext uri="{FF2B5EF4-FFF2-40B4-BE49-F238E27FC236}">
                <a16:creationId xmlns:a16="http://schemas.microsoft.com/office/drawing/2014/main" id="{D24837A6-C007-491D-856A-F1493BC91D47}"/>
              </a:ext>
            </a:extLst>
          </p:cNvPr>
          <p:cNvSpPr/>
          <p:nvPr>
            <p:custDataLst>
              <p:tags r:id="rId110"/>
            </p:custDataLst>
          </p:nvPr>
        </p:nvSpPr>
        <p:spPr bwMode="gray">
          <a:xfrm>
            <a:off x="9304338" y="4492625"/>
            <a:ext cx="112713" cy="14446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9050" tIns="0" rIns="19050" bIns="0" numCol="1" spcCol="0" rtlCol="0" anchor="b" anchorCtr="0">
            <a:noAutofit/>
          </a:bodyPr>
          <a:lstStyle/>
          <a:p>
            <a:pPr algn="ctr">
              <a:lnSpc>
                <a:spcPct val="90000"/>
              </a:lnSpc>
              <a:spcBef>
                <a:spcPct val="0"/>
              </a:spcBef>
              <a:spcAft>
                <a:spcPct val="0"/>
              </a:spcAft>
            </a:pPr>
            <a:fld id="{25EEBE1C-E36E-408E-9C28-E0719D4A0589}" type="datetime'''''''''8'''''''''''''''''">
              <a:rPr lang="en-GB" altLang="en-US" sz="1050" b="1" smtClean="0">
                <a:solidFill>
                  <a:schemeClr val="tx1"/>
                </a:solidFill>
                <a:effectLst/>
              </a:rPr>
              <a:pPr algn="ctr">
                <a:lnSpc>
                  <a:spcPct val="90000"/>
                </a:lnSpc>
                <a:spcBef>
                  <a:spcPct val="0"/>
                </a:spcBef>
                <a:spcAft>
                  <a:spcPct val="0"/>
                </a:spcAft>
              </a:pPr>
              <a:t>8</a:t>
            </a:fld>
            <a:endParaRPr lang="en-GB" sz="1050" b="1">
              <a:solidFill>
                <a:schemeClr val="tx1"/>
              </a:solidFill>
              <a:sym typeface="+mn-lt"/>
            </a:endParaRPr>
          </a:p>
        </p:txBody>
      </p:sp>
      <p:sp>
        <p:nvSpPr>
          <p:cNvPr id="1430" name="Rectangle 1429">
            <a:extLst>
              <a:ext uri="{FF2B5EF4-FFF2-40B4-BE49-F238E27FC236}">
                <a16:creationId xmlns:a16="http://schemas.microsoft.com/office/drawing/2014/main" id="{6C534739-D5FE-4972-9AA2-A23340994B06}"/>
              </a:ext>
            </a:extLst>
          </p:cNvPr>
          <p:cNvSpPr/>
          <p:nvPr>
            <p:custDataLst>
              <p:tags r:id="rId111"/>
            </p:custDataLst>
          </p:nvPr>
        </p:nvSpPr>
        <p:spPr bwMode="gray">
          <a:xfrm>
            <a:off x="9551988" y="4546600"/>
            <a:ext cx="112713" cy="14446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9050" tIns="0" rIns="19050" bIns="0" numCol="1" spcCol="0" rtlCol="0" anchor="b" anchorCtr="0">
            <a:noAutofit/>
          </a:bodyPr>
          <a:lstStyle/>
          <a:p>
            <a:pPr algn="ctr">
              <a:lnSpc>
                <a:spcPct val="90000"/>
              </a:lnSpc>
              <a:spcBef>
                <a:spcPct val="0"/>
              </a:spcBef>
              <a:spcAft>
                <a:spcPct val="0"/>
              </a:spcAft>
            </a:pPr>
            <a:fld id="{31FA8F0A-DCB2-4A63-8E96-0225454BA881}" type="datetime'''''''''''''''''''''''''''''''''''''''''''''''''''''7'''''''">
              <a:rPr lang="en-GB" altLang="en-US" sz="1050" b="1" smtClean="0">
                <a:solidFill>
                  <a:schemeClr val="tx1"/>
                </a:solidFill>
                <a:effectLst/>
              </a:rPr>
              <a:pPr algn="ctr">
                <a:lnSpc>
                  <a:spcPct val="90000"/>
                </a:lnSpc>
                <a:spcBef>
                  <a:spcPct val="0"/>
                </a:spcBef>
                <a:spcAft>
                  <a:spcPct val="0"/>
                </a:spcAft>
              </a:pPr>
              <a:t>7</a:t>
            </a:fld>
            <a:endParaRPr lang="en-GB" sz="1050" b="1">
              <a:solidFill>
                <a:schemeClr val="tx1"/>
              </a:solidFill>
              <a:sym typeface="+mn-lt"/>
            </a:endParaRPr>
          </a:p>
        </p:txBody>
      </p:sp>
      <p:sp>
        <p:nvSpPr>
          <p:cNvPr id="48" name="Rectangle 47">
            <a:extLst>
              <a:ext uri="{FF2B5EF4-FFF2-40B4-BE49-F238E27FC236}">
                <a16:creationId xmlns:a16="http://schemas.microsoft.com/office/drawing/2014/main" id="{7A0AA47F-BB66-4FAE-ABE7-0177235D8071}"/>
              </a:ext>
            </a:extLst>
          </p:cNvPr>
          <p:cNvSpPr/>
          <p:nvPr>
            <p:custDataLst>
              <p:tags r:id="rId112"/>
            </p:custDataLst>
          </p:nvPr>
        </p:nvSpPr>
        <p:spPr bwMode="gray">
          <a:xfrm>
            <a:off x="9801225" y="4598988"/>
            <a:ext cx="112713" cy="144463"/>
          </a:xfrm>
          <a:prstGeom prst="rect">
            <a:avLst/>
          </a:prstGeom>
          <a:noFill/>
          <a:ln>
            <a:noFill/>
          </a:ln>
          <a:effectLst/>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9050" tIns="0" rIns="19050" bIns="0" numCol="1" spcCol="0" rtlCol="0" anchor="b" anchorCtr="0">
            <a:noAutofit/>
          </a:bodyPr>
          <a:lstStyle/>
          <a:p>
            <a:pPr algn="ctr">
              <a:lnSpc>
                <a:spcPct val="90000"/>
              </a:lnSpc>
              <a:spcBef>
                <a:spcPct val="0"/>
              </a:spcBef>
              <a:spcAft>
                <a:spcPct val="0"/>
              </a:spcAft>
            </a:pPr>
            <a:fld id="{61072103-2D63-4D37-9574-496DE7D90551}" type="datetime'''''''''''''''''''''''''''''''''''''6'''''''''''''''''''">
              <a:rPr lang="en-GB" altLang="en-US" sz="1050" b="1" smtClean="0">
                <a:solidFill>
                  <a:schemeClr val="tx1"/>
                </a:solidFill>
              </a:rPr>
              <a:pPr algn="ctr">
                <a:lnSpc>
                  <a:spcPct val="90000"/>
                </a:lnSpc>
                <a:spcBef>
                  <a:spcPct val="0"/>
                </a:spcBef>
                <a:spcAft>
                  <a:spcPct val="0"/>
                </a:spcAft>
              </a:pPr>
              <a:t>6</a:t>
            </a:fld>
            <a:endParaRPr lang="en-GB" sz="1050" b="1" err="1">
              <a:solidFill>
                <a:schemeClr val="tx1"/>
              </a:solidFill>
              <a:sym typeface="+mn-lt"/>
            </a:endParaRPr>
          </a:p>
        </p:txBody>
      </p:sp>
      <p:sp>
        <p:nvSpPr>
          <p:cNvPr id="178" name="Rectangle 177">
            <a:extLst>
              <a:ext uri="{FF2B5EF4-FFF2-40B4-BE49-F238E27FC236}">
                <a16:creationId xmlns:a16="http://schemas.microsoft.com/office/drawing/2014/main" id="{507102C6-B1BC-4BB4-AA4F-1B9FCD77C549}"/>
              </a:ext>
            </a:extLst>
          </p:cNvPr>
          <p:cNvSpPr/>
          <p:nvPr>
            <p:custDataLst>
              <p:tags r:id="rId113"/>
            </p:custDataLst>
          </p:nvPr>
        </p:nvSpPr>
        <p:spPr bwMode="gray">
          <a:xfrm>
            <a:off x="10050463" y="4706938"/>
            <a:ext cx="112713" cy="14446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9050" tIns="0" rIns="19050" bIns="0" numCol="1" spcCol="0" rtlCol="0" anchor="b" anchorCtr="0">
            <a:noAutofit/>
          </a:bodyPr>
          <a:lstStyle/>
          <a:p>
            <a:pPr algn="ctr">
              <a:lnSpc>
                <a:spcPct val="90000"/>
              </a:lnSpc>
              <a:spcBef>
                <a:spcPct val="0"/>
              </a:spcBef>
              <a:spcAft>
                <a:spcPct val="0"/>
              </a:spcAft>
            </a:pPr>
            <a:fld id="{87EE5EF0-42C5-4E17-8CB9-311A3C9A4748}" type="datetime'''''''''''''''''''''''''''''4'''''''''''''''''''''''''''">
              <a:rPr lang="en-GB" altLang="en-US" sz="1050" b="1" smtClean="0">
                <a:solidFill>
                  <a:schemeClr val="tx1"/>
                </a:solidFill>
                <a:effectLst/>
              </a:rPr>
              <a:pPr algn="ctr">
                <a:lnSpc>
                  <a:spcPct val="90000"/>
                </a:lnSpc>
                <a:spcBef>
                  <a:spcPct val="0"/>
                </a:spcBef>
                <a:spcAft>
                  <a:spcPct val="0"/>
                </a:spcAft>
              </a:pPr>
              <a:t>4</a:t>
            </a:fld>
            <a:endParaRPr lang="en-GB" sz="1050" b="1">
              <a:solidFill>
                <a:schemeClr val="tx1"/>
              </a:solidFill>
              <a:sym typeface="+mn-lt"/>
            </a:endParaRPr>
          </a:p>
        </p:txBody>
      </p:sp>
      <p:sp>
        <p:nvSpPr>
          <p:cNvPr id="160" name="Rectangle 159">
            <a:extLst>
              <a:ext uri="{FF2B5EF4-FFF2-40B4-BE49-F238E27FC236}">
                <a16:creationId xmlns:a16="http://schemas.microsoft.com/office/drawing/2014/main" id="{1E851952-4E0E-41B6-BCA9-F91BE96FC378}"/>
              </a:ext>
            </a:extLst>
          </p:cNvPr>
          <p:cNvSpPr/>
          <p:nvPr>
            <p:custDataLst>
              <p:tags r:id="rId114"/>
            </p:custDataLst>
          </p:nvPr>
        </p:nvSpPr>
        <p:spPr bwMode="gray">
          <a:xfrm>
            <a:off x="10299700" y="4759325"/>
            <a:ext cx="112713" cy="14446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9050" tIns="0" rIns="19050" bIns="0" numCol="1" spcCol="0" rtlCol="0" anchor="b" anchorCtr="0">
            <a:noAutofit/>
          </a:bodyPr>
          <a:lstStyle/>
          <a:p>
            <a:pPr algn="ctr">
              <a:lnSpc>
                <a:spcPct val="90000"/>
              </a:lnSpc>
              <a:spcBef>
                <a:spcPct val="0"/>
              </a:spcBef>
              <a:spcAft>
                <a:spcPct val="0"/>
              </a:spcAft>
            </a:pPr>
            <a:fld id="{0574BFEB-6D39-4B7A-A15E-F84F8F5D0171}" type="datetime'''''''''''''''''''''''''''''''3'''''">
              <a:rPr lang="en-GB" altLang="en-US" sz="1050" b="1" smtClean="0">
                <a:solidFill>
                  <a:schemeClr val="tx1"/>
                </a:solidFill>
                <a:effectLst/>
              </a:rPr>
              <a:pPr algn="ctr">
                <a:lnSpc>
                  <a:spcPct val="90000"/>
                </a:lnSpc>
                <a:spcBef>
                  <a:spcPct val="0"/>
                </a:spcBef>
                <a:spcAft>
                  <a:spcPct val="0"/>
                </a:spcAft>
              </a:pPr>
              <a:t>3</a:t>
            </a:fld>
            <a:endParaRPr lang="en-GB" sz="1050" b="1">
              <a:solidFill>
                <a:schemeClr val="tx1"/>
              </a:solidFill>
              <a:sym typeface="+mn-lt"/>
            </a:endParaRPr>
          </a:p>
        </p:txBody>
      </p:sp>
      <p:sp>
        <p:nvSpPr>
          <p:cNvPr id="12" name="Rectangle 11">
            <a:extLst>
              <a:ext uri="{FF2B5EF4-FFF2-40B4-BE49-F238E27FC236}">
                <a16:creationId xmlns:a16="http://schemas.microsoft.com/office/drawing/2014/main" id="{17FF45FD-2E41-4BE8-AAE0-72E845CC885C}"/>
              </a:ext>
            </a:extLst>
          </p:cNvPr>
          <p:cNvSpPr/>
          <p:nvPr>
            <p:custDataLst>
              <p:tags r:id="rId115"/>
            </p:custDataLst>
          </p:nvPr>
        </p:nvSpPr>
        <p:spPr bwMode="gray">
          <a:xfrm>
            <a:off x="10547350" y="4703763"/>
            <a:ext cx="112713" cy="14446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9050" tIns="0" rIns="19050" bIns="0" numCol="1" spcCol="0" rtlCol="0" anchor="b" anchorCtr="0">
            <a:noAutofit/>
          </a:bodyPr>
          <a:lstStyle/>
          <a:p>
            <a:pPr algn="ctr">
              <a:lnSpc>
                <a:spcPct val="90000"/>
              </a:lnSpc>
              <a:spcBef>
                <a:spcPct val="0"/>
              </a:spcBef>
              <a:spcAft>
                <a:spcPct val="0"/>
              </a:spcAft>
            </a:pPr>
            <a:fld id="{D6E6CE73-CD95-4FC0-B220-97A02778935F}" type="datetime'''''''''''''''''''''''''''''''''''''2'''''''''''''''''''">
              <a:rPr lang="en-GB" altLang="en-US" sz="1050" b="1" smtClean="0">
                <a:solidFill>
                  <a:schemeClr val="tx1"/>
                </a:solidFill>
                <a:effectLst/>
              </a:rPr>
              <a:pPr algn="ctr">
                <a:lnSpc>
                  <a:spcPct val="90000"/>
                </a:lnSpc>
                <a:spcBef>
                  <a:spcPct val="0"/>
                </a:spcBef>
                <a:spcAft>
                  <a:spcPct val="0"/>
                </a:spcAft>
              </a:pPr>
              <a:t>2</a:t>
            </a:fld>
            <a:endParaRPr lang="en-GB" sz="1050" b="1">
              <a:solidFill>
                <a:schemeClr val="tx1"/>
              </a:solidFill>
              <a:sym typeface="+mn-lt"/>
            </a:endParaRPr>
          </a:p>
        </p:txBody>
      </p:sp>
      <p:sp>
        <p:nvSpPr>
          <p:cNvPr id="49" name="Rectangle 48">
            <a:extLst>
              <a:ext uri="{FF2B5EF4-FFF2-40B4-BE49-F238E27FC236}">
                <a16:creationId xmlns:a16="http://schemas.microsoft.com/office/drawing/2014/main" id="{B4B4568A-1C52-4977-894B-A26B220EE920}"/>
              </a:ext>
            </a:extLst>
          </p:cNvPr>
          <p:cNvSpPr/>
          <p:nvPr>
            <p:custDataLst>
              <p:tags r:id="rId116"/>
            </p:custDataLst>
          </p:nvPr>
        </p:nvSpPr>
        <p:spPr bwMode="gray">
          <a:xfrm>
            <a:off x="10796588" y="4865688"/>
            <a:ext cx="112713" cy="144463"/>
          </a:xfrm>
          <a:prstGeom prst="rect">
            <a:avLst/>
          </a:prstGeom>
          <a:noFill/>
          <a:ln>
            <a:noFill/>
          </a:ln>
          <a:effectLst/>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9050" tIns="0" rIns="19050" bIns="0" numCol="1" spcCol="0" rtlCol="0" anchor="b" anchorCtr="0">
            <a:noAutofit/>
          </a:bodyPr>
          <a:lstStyle/>
          <a:p>
            <a:pPr algn="ctr">
              <a:lnSpc>
                <a:spcPct val="90000"/>
              </a:lnSpc>
              <a:spcBef>
                <a:spcPct val="0"/>
              </a:spcBef>
              <a:spcAft>
                <a:spcPct val="0"/>
              </a:spcAft>
            </a:pPr>
            <a:fld id="{19DE8A8D-2338-452C-96F5-8D19F6E716C5}" type="datetime'''''''''''''''''''''''''''1'''''''''''''''''">
              <a:rPr lang="en-GB" altLang="en-US" sz="1050" b="1" smtClean="0">
                <a:solidFill>
                  <a:schemeClr val="tx1"/>
                </a:solidFill>
              </a:rPr>
              <a:pPr algn="ctr">
                <a:lnSpc>
                  <a:spcPct val="90000"/>
                </a:lnSpc>
                <a:spcBef>
                  <a:spcPct val="0"/>
                </a:spcBef>
                <a:spcAft>
                  <a:spcPct val="0"/>
                </a:spcAft>
              </a:pPr>
              <a:t>1</a:t>
            </a:fld>
            <a:endParaRPr lang="en-GB" sz="1050" b="1" err="1">
              <a:solidFill>
                <a:schemeClr val="tx1"/>
              </a:solidFill>
              <a:sym typeface="+mn-lt"/>
            </a:endParaRPr>
          </a:p>
        </p:txBody>
      </p:sp>
      <p:sp>
        <p:nvSpPr>
          <p:cNvPr id="66" name="Rectangle 65">
            <a:extLst>
              <a:ext uri="{FF2B5EF4-FFF2-40B4-BE49-F238E27FC236}">
                <a16:creationId xmlns:a16="http://schemas.microsoft.com/office/drawing/2014/main" id="{EE7D045E-C221-1ED1-BB3D-AB5B957E2D42}"/>
              </a:ext>
            </a:extLst>
          </p:cNvPr>
          <p:cNvSpPr/>
          <p:nvPr>
            <p:custDataLst>
              <p:tags r:id="rId117"/>
            </p:custDataLst>
          </p:nvPr>
        </p:nvSpPr>
        <p:spPr bwMode="gray">
          <a:xfrm>
            <a:off x="7524750" y="4332289"/>
            <a:ext cx="187325" cy="144463"/>
          </a:xfrm>
          <a:prstGeom prst="rect">
            <a:avLst/>
          </a:prstGeom>
          <a:noFill/>
          <a:ln>
            <a:noFill/>
          </a:ln>
          <a:effectLst/>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9050" tIns="0" rIns="19050" bIns="0" rtlCol="0" anchor="b" anchorCtr="0"/>
          <a:lstStyle/>
          <a:p>
            <a:pPr algn="ctr">
              <a:lnSpc>
                <a:spcPct val="90000"/>
              </a:lnSpc>
              <a:spcBef>
                <a:spcPct val="0"/>
              </a:spcBef>
              <a:spcAft>
                <a:spcPct val="0"/>
              </a:spcAft>
            </a:pPr>
            <a:fld id="{E37D14DD-0294-495C-942A-4E7CF7116B16}" type="datetime'''''''''''''''''1''''''''''''''''''''''''1'''">
              <a:rPr lang="en-GB" altLang="en-US" sz="1050" b="1" smtClean="0">
                <a:solidFill>
                  <a:schemeClr val="tx1"/>
                </a:solidFill>
                <a:effectLst/>
                <a:sym typeface="+mn-lt"/>
              </a:rPr>
              <a:pPr algn="ctr">
                <a:lnSpc>
                  <a:spcPct val="90000"/>
                </a:lnSpc>
                <a:spcBef>
                  <a:spcPct val="0"/>
                </a:spcBef>
                <a:spcAft>
                  <a:spcPct val="0"/>
                </a:spcAft>
              </a:pPr>
              <a:t>11</a:t>
            </a:fld>
            <a:endParaRPr lang="en-GB" sz="1050" b="1" err="1">
              <a:solidFill>
                <a:schemeClr val="tx1"/>
              </a:solidFill>
              <a:sym typeface="+mn-lt"/>
            </a:endParaRPr>
          </a:p>
        </p:txBody>
      </p:sp>
      <p:sp>
        <p:nvSpPr>
          <p:cNvPr id="518" name="TextBox 517">
            <a:extLst>
              <a:ext uri="{FF2B5EF4-FFF2-40B4-BE49-F238E27FC236}">
                <a16:creationId xmlns:a16="http://schemas.microsoft.com/office/drawing/2014/main" id="{1D90E6DA-D128-43FF-8337-6190C991E75D}"/>
              </a:ext>
            </a:extLst>
          </p:cNvPr>
          <p:cNvSpPr txBox="1"/>
          <p:nvPr/>
        </p:nvSpPr>
        <p:spPr>
          <a:xfrm rot="16200000">
            <a:off x="-580749" y="3579978"/>
            <a:ext cx="2578417" cy="338554"/>
          </a:xfrm>
          <a:prstGeom prst="rect">
            <a:avLst/>
          </a:prstGeom>
          <a:noFill/>
        </p:spPr>
        <p:txBody>
          <a:bodyPr wrap="square" rtlCol="0">
            <a:spAutoFit/>
          </a:bodyPr>
          <a:lstStyle/>
          <a:p>
            <a:pPr algn="ctr"/>
            <a:r>
              <a:rPr lang="en-GB" sz="1600" i="1">
                <a:solidFill>
                  <a:schemeClr val="tx2"/>
                </a:solidFill>
              </a:rPr>
              <a:t>Number of products</a:t>
            </a:r>
          </a:p>
        </p:txBody>
      </p:sp>
      <p:sp>
        <p:nvSpPr>
          <p:cNvPr id="1415" name="Rectangle 1414">
            <a:extLst>
              <a:ext uri="{FF2B5EF4-FFF2-40B4-BE49-F238E27FC236}">
                <a16:creationId xmlns:a16="http://schemas.microsoft.com/office/drawing/2014/main" id="{B5C2EC74-5CE8-44F2-87EA-A28A26B742AA}"/>
              </a:ext>
            </a:extLst>
          </p:cNvPr>
          <p:cNvSpPr/>
          <p:nvPr>
            <p:custDataLst>
              <p:tags r:id="rId118"/>
            </p:custDataLst>
          </p:nvPr>
        </p:nvSpPr>
        <p:spPr bwMode="auto">
          <a:xfrm>
            <a:off x="5414963" y="5997575"/>
            <a:ext cx="250825" cy="187325"/>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l"/>
            <a:endParaRPr lang="en-GB" sz="1600"/>
          </a:p>
        </p:txBody>
      </p:sp>
      <p:sp>
        <p:nvSpPr>
          <p:cNvPr id="1348" name="Rectangle 1347">
            <a:extLst>
              <a:ext uri="{FF2B5EF4-FFF2-40B4-BE49-F238E27FC236}">
                <a16:creationId xmlns:a16="http://schemas.microsoft.com/office/drawing/2014/main" id="{8BE6B610-A289-47A7-9B06-C57C86E8C779}"/>
              </a:ext>
            </a:extLst>
          </p:cNvPr>
          <p:cNvSpPr/>
          <p:nvPr>
            <p:custDataLst>
              <p:tags r:id="rId119"/>
            </p:custDataLst>
          </p:nvPr>
        </p:nvSpPr>
        <p:spPr bwMode="auto">
          <a:xfrm>
            <a:off x="5716588" y="5992813"/>
            <a:ext cx="717550" cy="212725"/>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a:spcBef>
                <a:spcPct val="0"/>
              </a:spcBef>
              <a:spcAft>
                <a:spcPct val="0"/>
              </a:spcAft>
            </a:pPr>
            <a:fld id="{6DBEA2DA-B6C8-43B7-AA13-235BA9F06D31}" type="datetime'''A''''''v''''''a''''''''i''l''ab''''''''''''''''l''e'''''''''">
              <a:rPr lang="en-GB" altLang="en-US" sz="1400" smtClean="0">
                <a:solidFill>
                  <a:schemeClr val="tx1"/>
                </a:solidFill>
                <a:effectLst/>
              </a:rPr>
              <a:pPr>
                <a:spcBef>
                  <a:spcPct val="0"/>
                </a:spcBef>
                <a:spcAft>
                  <a:spcPct val="0"/>
                </a:spcAft>
              </a:pPr>
              <a:t>Available</a:t>
            </a:fld>
            <a:endParaRPr lang="en-GB" sz="1400">
              <a:solidFill>
                <a:schemeClr val="tx1"/>
              </a:solidFill>
              <a:sym typeface="+mn-lt"/>
            </a:endParaRPr>
          </a:p>
        </p:txBody>
      </p:sp>
      <p:sp>
        <p:nvSpPr>
          <p:cNvPr id="1417" name="Footer Placeholder 3">
            <a:extLst>
              <a:ext uri="{FF2B5EF4-FFF2-40B4-BE49-F238E27FC236}">
                <a16:creationId xmlns:a16="http://schemas.microsoft.com/office/drawing/2014/main" id="{98BDAEE8-696A-4293-8B58-2921ACFAD102}"/>
              </a:ext>
            </a:extLst>
          </p:cNvPr>
          <p:cNvSpPr>
            <a:spLocks noGrp="1"/>
          </p:cNvSpPr>
          <p:nvPr>
            <p:ph type="ftr" sz="quarter" idx="3"/>
          </p:nvPr>
        </p:nvSpPr>
        <p:spPr>
          <a:xfrm>
            <a:off x="320146" y="6230939"/>
            <a:ext cx="9835200" cy="544298"/>
          </a:xfrm>
        </p:spPr>
        <p:txBody>
          <a:bodyPr/>
          <a:lstStyle/>
          <a:p>
            <a:r>
              <a:rPr lang="en-GB" b="1"/>
              <a:t>European Union average: 18 products available (39%) </a:t>
            </a:r>
            <a:r>
              <a:rPr lang="en-GB" baseline="30000"/>
              <a:t>†</a:t>
            </a:r>
            <a:r>
              <a:rPr lang="en-GB"/>
              <a:t>Country specific definitions are listed in the appendix.</a:t>
            </a:r>
            <a:r>
              <a:rPr lang="en-GB">
                <a:solidFill>
                  <a:srgbClr val="2B3A42"/>
                </a:solidFill>
              </a:rPr>
              <a:t> </a:t>
            </a:r>
            <a:r>
              <a:rPr lang="en-GB"/>
              <a:t>*Countries with asterisks did not complete a full dataset and therefore availability may be unrepresentative. **In Spain, the WAIT analysis does not identify those medicinal products being accessible earlier in conformity with Spain's Royal Decree 1015/2009 relating to Medicines in Special Situations</a:t>
            </a:r>
          </a:p>
        </p:txBody>
      </p:sp>
      <p:sp>
        <p:nvSpPr>
          <p:cNvPr id="17" name="Rectangle 16" hidden="1">
            <a:extLst>
              <a:ext uri="{FF2B5EF4-FFF2-40B4-BE49-F238E27FC236}">
                <a16:creationId xmlns:a16="http://schemas.microsoft.com/office/drawing/2014/main" id="{979CCEBF-2C48-4E04-B838-20C2750628AD}"/>
              </a:ext>
            </a:extLst>
          </p:cNvPr>
          <p:cNvSpPr/>
          <p:nvPr/>
        </p:nvSpPr>
        <p:spPr>
          <a:xfrm>
            <a:off x="0" y="0"/>
            <a:ext cx="158750" cy="15875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t" anchorCtr="0">
            <a:noAutofit/>
          </a:bodyPr>
          <a:lstStyle/>
          <a:p>
            <a:endParaRPr lang="en-GB" sz="1400">
              <a:sym typeface="+mn-lt"/>
            </a:endParaRPr>
          </a:p>
        </p:txBody>
      </p:sp>
      <p:grpSp>
        <p:nvGrpSpPr>
          <p:cNvPr id="65" name="Group 64">
            <a:extLst>
              <a:ext uri="{FF2B5EF4-FFF2-40B4-BE49-F238E27FC236}">
                <a16:creationId xmlns:a16="http://schemas.microsoft.com/office/drawing/2014/main" id="{C3CF5FAB-A8C6-D4B5-47DA-B1441B875DCA}"/>
              </a:ext>
            </a:extLst>
          </p:cNvPr>
          <p:cNvGrpSpPr/>
          <p:nvPr/>
        </p:nvGrpSpPr>
        <p:grpSpPr>
          <a:xfrm>
            <a:off x="0" y="-5166"/>
            <a:ext cx="12197443" cy="180000"/>
            <a:chOff x="0" y="-5166"/>
            <a:chExt cx="12197443" cy="446573"/>
          </a:xfrm>
        </p:grpSpPr>
        <p:sp>
          <p:nvSpPr>
            <p:cNvPr id="67" name="Rectangle 66">
              <a:extLst>
                <a:ext uri="{FF2B5EF4-FFF2-40B4-BE49-F238E27FC236}">
                  <a16:creationId xmlns:a16="http://schemas.microsoft.com/office/drawing/2014/main" id="{4E28DB5D-0311-DDC8-2606-30292B847093}"/>
                </a:ext>
              </a:extLst>
            </p:cNvPr>
            <p:cNvSpPr/>
            <p:nvPr/>
          </p:nvSpPr>
          <p:spPr>
            <a:xfrm>
              <a:off x="0" y="-5166"/>
              <a:ext cx="2437200" cy="446573"/>
            </a:xfrm>
            <a:prstGeom prst="rect">
              <a:avLst/>
            </a:prstGeom>
            <a:solidFill>
              <a:schemeClr val="bg2"/>
            </a:solidFill>
            <a:ln>
              <a:solidFill>
                <a:schemeClr val="bg2">
                  <a:lumMod val="9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tIns="36000" rtlCol="0" anchor="ctr" anchorCtr="0"/>
            <a:lstStyle/>
            <a:p>
              <a:pPr algn="ctr"/>
              <a:r>
                <a:rPr lang="en-GB" sz="1200">
                  <a:solidFill>
                    <a:schemeClr val="bg2">
                      <a:lumMod val="90000"/>
                    </a:schemeClr>
                  </a:solidFill>
                </a:rPr>
                <a:t>All products</a:t>
              </a:r>
            </a:p>
          </p:txBody>
        </p:sp>
        <p:grpSp>
          <p:nvGrpSpPr>
            <p:cNvPr id="68" name="Group 67">
              <a:extLst>
                <a:ext uri="{FF2B5EF4-FFF2-40B4-BE49-F238E27FC236}">
                  <a16:creationId xmlns:a16="http://schemas.microsoft.com/office/drawing/2014/main" id="{59BF085C-9178-EB1D-6379-825B2B7F7441}"/>
                </a:ext>
              </a:extLst>
            </p:cNvPr>
            <p:cNvGrpSpPr/>
            <p:nvPr/>
          </p:nvGrpSpPr>
          <p:grpSpPr>
            <a:xfrm>
              <a:off x="2439477" y="-5166"/>
              <a:ext cx="9757966" cy="446573"/>
              <a:chOff x="2439477" y="-5166"/>
              <a:chExt cx="9757966" cy="446573"/>
            </a:xfrm>
          </p:grpSpPr>
          <p:sp>
            <p:nvSpPr>
              <p:cNvPr id="69" name="Rectangle 68">
                <a:extLst>
                  <a:ext uri="{FF2B5EF4-FFF2-40B4-BE49-F238E27FC236}">
                    <a16:creationId xmlns:a16="http://schemas.microsoft.com/office/drawing/2014/main" id="{0F208FA7-95AE-F29D-8539-FFD888C3037F}"/>
                  </a:ext>
                </a:extLst>
              </p:cNvPr>
              <p:cNvSpPr/>
              <p:nvPr/>
            </p:nvSpPr>
            <p:spPr>
              <a:xfrm>
                <a:off x="2439477" y="-5166"/>
                <a:ext cx="2437200" cy="446573"/>
              </a:xfrm>
              <a:prstGeom prst="rect">
                <a:avLst/>
              </a:prstGeom>
              <a:solidFill>
                <a:schemeClr val="bg2"/>
              </a:solidFill>
              <a:ln>
                <a:solidFill>
                  <a:schemeClr val="bg2">
                    <a:lumMod val="9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tIns="36000" rtlCol="0" anchor="ctr" anchorCtr="0"/>
              <a:lstStyle/>
              <a:p>
                <a:pPr algn="ctr"/>
                <a:r>
                  <a:rPr lang="en-GB" sz="1200">
                    <a:solidFill>
                      <a:schemeClr val="bg2">
                        <a:lumMod val="90000"/>
                      </a:schemeClr>
                    </a:solidFill>
                  </a:rPr>
                  <a:t>Oncology</a:t>
                </a:r>
              </a:p>
            </p:txBody>
          </p:sp>
          <p:sp>
            <p:nvSpPr>
              <p:cNvPr id="70" name="Rectangle 69">
                <a:extLst>
                  <a:ext uri="{FF2B5EF4-FFF2-40B4-BE49-F238E27FC236}">
                    <a16:creationId xmlns:a16="http://schemas.microsoft.com/office/drawing/2014/main" id="{48452B97-9C89-36DE-18E6-614719EEBB7F}"/>
                  </a:ext>
                </a:extLst>
              </p:cNvPr>
              <p:cNvSpPr/>
              <p:nvPr/>
            </p:nvSpPr>
            <p:spPr>
              <a:xfrm>
                <a:off x="4878955" y="-5166"/>
                <a:ext cx="2437200" cy="446573"/>
              </a:xfrm>
              <a:prstGeom prst="rect">
                <a:avLst/>
              </a:prstGeom>
              <a:solidFill>
                <a:schemeClr val="bg2"/>
              </a:solidFill>
              <a:ln>
                <a:solidFill>
                  <a:schemeClr val="bg2">
                    <a:lumMod val="9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tIns="36000" rtlCol="0" anchor="ctr" anchorCtr="0"/>
              <a:lstStyle/>
              <a:p>
                <a:pPr algn="ctr"/>
                <a:r>
                  <a:rPr lang="en-GB" sz="1200">
                    <a:solidFill>
                      <a:schemeClr val="bg2">
                        <a:lumMod val="90000"/>
                      </a:schemeClr>
                    </a:solidFill>
                  </a:rPr>
                  <a:t>Orphans</a:t>
                </a:r>
              </a:p>
            </p:txBody>
          </p:sp>
          <p:sp>
            <p:nvSpPr>
              <p:cNvPr id="71" name="Rectangle 70">
                <a:extLst>
                  <a:ext uri="{FF2B5EF4-FFF2-40B4-BE49-F238E27FC236}">
                    <a16:creationId xmlns:a16="http://schemas.microsoft.com/office/drawing/2014/main" id="{BA8483DF-1138-F681-03AB-3DCFBA8FA071}"/>
                  </a:ext>
                </a:extLst>
              </p:cNvPr>
              <p:cNvSpPr/>
              <p:nvPr/>
            </p:nvSpPr>
            <p:spPr>
              <a:xfrm>
                <a:off x="7318433" y="-5166"/>
                <a:ext cx="2437200" cy="446573"/>
              </a:xfrm>
              <a:prstGeom prst="rect">
                <a:avLst/>
              </a:prstGeom>
              <a:gradFill>
                <a:gsLst>
                  <a:gs pos="0">
                    <a:schemeClr val="accent1">
                      <a:lumMod val="5000"/>
                      <a:lumOff val="95000"/>
                    </a:schemeClr>
                  </a:gs>
                  <a:gs pos="52000">
                    <a:schemeClr val="accent2">
                      <a:lumMod val="75000"/>
                    </a:schemeClr>
                  </a:gs>
                  <a:gs pos="83000">
                    <a:schemeClr val="accent2">
                      <a:lumMod val="75000"/>
                    </a:schemeClr>
                  </a:gs>
                  <a:gs pos="100000">
                    <a:schemeClr val="accent2">
                      <a:lumMod val="75000"/>
                    </a:schemeClr>
                  </a:gs>
                </a:gsLst>
                <a:lin ang="5400000" scaled="1"/>
              </a:gradFill>
              <a:ln>
                <a:solidFill>
                  <a:schemeClr val="bg2">
                    <a:lumMod val="9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tIns="36000" rtlCol="0" anchor="ctr" anchorCtr="0"/>
              <a:lstStyle/>
              <a:p>
                <a:pPr algn="ctr"/>
                <a:r>
                  <a:rPr lang="en-GB" sz="1200">
                    <a:solidFill>
                      <a:schemeClr val="bg1"/>
                    </a:solidFill>
                  </a:rPr>
                  <a:t>Non-</a:t>
                </a:r>
                <a:r>
                  <a:rPr lang="en-GB" sz="1200" err="1">
                    <a:solidFill>
                      <a:schemeClr val="bg1"/>
                    </a:solidFill>
                  </a:rPr>
                  <a:t>onc</a:t>
                </a:r>
                <a:r>
                  <a:rPr lang="en-GB" sz="1200">
                    <a:solidFill>
                      <a:schemeClr val="bg1"/>
                    </a:solidFill>
                  </a:rPr>
                  <a:t> orphans</a:t>
                </a:r>
              </a:p>
            </p:txBody>
          </p:sp>
          <p:sp>
            <p:nvSpPr>
              <p:cNvPr id="72" name="Rectangle 71">
                <a:extLst>
                  <a:ext uri="{FF2B5EF4-FFF2-40B4-BE49-F238E27FC236}">
                    <a16:creationId xmlns:a16="http://schemas.microsoft.com/office/drawing/2014/main" id="{9313F5A6-B269-13FB-D31C-4F50659E0E1A}"/>
                  </a:ext>
                </a:extLst>
              </p:cNvPr>
              <p:cNvSpPr/>
              <p:nvPr/>
            </p:nvSpPr>
            <p:spPr>
              <a:xfrm>
                <a:off x="9749443" y="-5166"/>
                <a:ext cx="2448000" cy="446573"/>
              </a:xfrm>
              <a:prstGeom prst="rect">
                <a:avLst/>
              </a:prstGeom>
              <a:solidFill>
                <a:schemeClr val="bg2"/>
              </a:solidFill>
              <a:ln>
                <a:solidFill>
                  <a:schemeClr val="bg2">
                    <a:lumMod val="9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tIns="36000" rtlCol="0" anchor="ctr" anchorCtr="0"/>
              <a:lstStyle/>
              <a:p>
                <a:pPr algn="ctr"/>
                <a:r>
                  <a:rPr lang="en-GB" sz="1200">
                    <a:solidFill>
                      <a:schemeClr val="bg2">
                        <a:lumMod val="90000"/>
                      </a:schemeClr>
                    </a:solidFill>
                  </a:rPr>
                  <a:t>Combination</a:t>
                </a:r>
              </a:p>
            </p:txBody>
          </p:sp>
        </p:grpSp>
      </p:grpSp>
    </p:spTree>
    <p:extLst>
      <p:ext uri="{BB962C8B-B14F-4D97-AF65-F5344CB8AC3E}">
        <p14:creationId xmlns:p14="http://schemas.microsoft.com/office/powerpoint/2010/main" val="301014045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6" name="Object 15" hidden="1">
            <a:extLst>
              <a:ext uri="{FF2B5EF4-FFF2-40B4-BE49-F238E27FC236}">
                <a16:creationId xmlns:a16="http://schemas.microsoft.com/office/drawing/2014/main" id="{9834649C-7A5C-4C26-AD02-DFE033744CC4}"/>
              </a:ext>
            </a:extLst>
          </p:cNvPr>
          <p:cNvGraphicFramePr>
            <a:graphicFrameLocks noChangeAspect="1"/>
          </p:cNvGraphicFramePr>
          <p:nvPr>
            <p:custDataLst>
              <p:tags r:id="rId1"/>
            </p:custDataLst>
            <p:extLst>
              <p:ext uri="{D42A27DB-BD31-4B8C-83A1-F6EECF244321}">
                <p14:modId xmlns:p14="http://schemas.microsoft.com/office/powerpoint/2010/main" val="4201590227"/>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168" imgW="216" imgH="216" progId="TCLayout.ActiveDocument.1">
                  <p:embed/>
                </p:oleObj>
              </mc:Choice>
              <mc:Fallback>
                <p:oleObj name="think-cell Slide" r:id="rId168" imgW="216" imgH="216" progId="TCLayout.ActiveDocument.1">
                  <p:embed/>
                  <p:pic>
                    <p:nvPicPr>
                      <p:cNvPr id="16" name="Object 15" hidden="1">
                        <a:extLst>
                          <a:ext uri="{FF2B5EF4-FFF2-40B4-BE49-F238E27FC236}">
                            <a16:creationId xmlns:a16="http://schemas.microsoft.com/office/drawing/2014/main" id="{9834649C-7A5C-4C26-AD02-DFE033744CC4}"/>
                          </a:ext>
                        </a:extLst>
                      </p:cNvPr>
                      <p:cNvPicPr/>
                      <p:nvPr/>
                    </p:nvPicPr>
                    <p:blipFill>
                      <a:blip r:embed="rId169"/>
                      <a:stretch>
                        <a:fillRect/>
                      </a:stretch>
                    </p:blipFill>
                    <p:spPr>
                      <a:xfrm>
                        <a:off x="1588" y="1588"/>
                        <a:ext cx="1588" cy="1588"/>
                      </a:xfrm>
                      <a:prstGeom prst="rect">
                        <a:avLst/>
                      </a:prstGeom>
                    </p:spPr>
                  </p:pic>
                </p:oleObj>
              </mc:Fallback>
            </mc:AlternateContent>
          </a:graphicData>
        </a:graphic>
      </p:graphicFrame>
      <p:sp>
        <p:nvSpPr>
          <p:cNvPr id="6" name="Rectangle 5" hidden="1">
            <a:extLst>
              <a:ext uri="{FF2B5EF4-FFF2-40B4-BE49-F238E27FC236}">
                <a16:creationId xmlns:a16="http://schemas.microsoft.com/office/drawing/2014/main" id="{9DEC096E-7855-4EE3-9504-7797209BBA4F}"/>
              </a:ext>
            </a:extLst>
          </p:cNvPr>
          <p:cNvSpPr/>
          <p:nvPr>
            <p:custDataLst>
              <p:tags r:id="rId2"/>
            </p:custDataLst>
          </p:nvPr>
        </p:nvSpPr>
        <p:spPr>
          <a:xfrm>
            <a:off x="0" y="0"/>
            <a:ext cx="158750" cy="15875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t" anchorCtr="0">
            <a:noAutofit/>
          </a:bodyPr>
          <a:lstStyle/>
          <a:p>
            <a:pPr>
              <a:defRPr/>
            </a:pPr>
            <a:endParaRPr kumimoji="0" lang="en-GB" sz="1400" u="none" strike="noStrike" kern="1200" cap="none" spc="0" normalizeH="0" noProof="0">
              <a:ln>
                <a:noFill/>
              </a:ln>
              <a:solidFill>
                <a:srgbClr val="FFFFFF"/>
              </a:solidFill>
              <a:effectLst/>
              <a:uLnTx/>
              <a:uFillTx/>
              <a:sym typeface="+mn-lt"/>
            </a:endParaRPr>
          </a:p>
        </p:txBody>
      </p:sp>
      <p:sp>
        <p:nvSpPr>
          <p:cNvPr id="542" name="Title 541">
            <a:extLst>
              <a:ext uri="{FF2B5EF4-FFF2-40B4-BE49-F238E27FC236}">
                <a16:creationId xmlns:a16="http://schemas.microsoft.com/office/drawing/2014/main" id="{907162CF-3CBB-4625-A270-B43EAE717140}"/>
              </a:ext>
            </a:extLst>
          </p:cNvPr>
          <p:cNvSpPr>
            <a:spLocks noGrp="1"/>
          </p:cNvSpPr>
          <p:nvPr>
            <p:ph type="title"/>
          </p:nvPr>
        </p:nvSpPr>
        <p:spPr>
          <a:xfrm>
            <a:off x="384694" y="294468"/>
            <a:ext cx="12194308" cy="768263"/>
          </a:xfrm>
        </p:spPr>
        <p:txBody>
          <a:bodyPr vert="horz"/>
          <a:lstStyle/>
          <a:p>
            <a:r>
              <a:rPr lang="en-GB"/>
              <a:t>Non-oncology orphan breakdown of availability (%, 2020-2023)</a:t>
            </a:r>
            <a:endParaRPr lang="en-GB" sz="1800" i="1"/>
          </a:p>
        </p:txBody>
      </p:sp>
      <p:sp>
        <p:nvSpPr>
          <p:cNvPr id="137" name="Footer Placeholder 3">
            <a:extLst>
              <a:ext uri="{FF2B5EF4-FFF2-40B4-BE49-F238E27FC236}">
                <a16:creationId xmlns:a16="http://schemas.microsoft.com/office/drawing/2014/main" id="{AA3EB590-4206-4698-95C1-8A8AA5E67E1E}"/>
              </a:ext>
            </a:extLst>
          </p:cNvPr>
          <p:cNvSpPr>
            <a:spLocks noGrp="1"/>
          </p:cNvSpPr>
          <p:nvPr>
            <p:ph type="ftr" sz="quarter" idx="3"/>
          </p:nvPr>
        </p:nvSpPr>
        <p:spPr>
          <a:xfrm>
            <a:off x="311222" y="6349476"/>
            <a:ext cx="9835200" cy="437857"/>
          </a:xfrm>
        </p:spPr>
        <p:txBody>
          <a:bodyPr/>
          <a:lstStyle/>
          <a:p>
            <a:pPr lvl="0">
              <a:defRPr/>
            </a:pPr>
            <a:r>
              <a:rPr lang="en-GB" b="1">
                <a:solidFill>
                  <a:srgbClr val="2B3A42"/>
                </a:solidFill>
              </a:rPr>
              <a:t>European Union average: </a:t>
            </a:r>
            <a:r>
              <a:rPr lang="en-GB" b="1"/>
              <a:t>18 products available (39%), Limited availability (total) (38% of available products) ^</a:t>
            </a:r>
            <a:r>
              <a:rPr lang="en-GB"/>
              <a:t>Netherlands did not submit complete information on restrictions to available medicines meaning LA* is not captured in these countries. </a:t>
            </a:r>
            <a:r>
              <a:rPr lang="en-GB" baseline="30000"/>
              <a:t>†</a:t>
            </a:r>
            <a:r>
              <a:rPr lang="en-GB"/>
              <a:t>Country specific definitions are listed in the appendix. *Countries with asterisks did not complete a full dataset and therefore availability may be unrepresentative. **In Spain, the WAIT analysis does not identify those medicinal products being accessible earlier in conformity with Spain's Royal Decree 1015/2009 relating to Medicines in Special Situations</a:t>
            </a:r>
            <a:endParaRPr lang="en-GB">
              <a:solidFill>
                <a:srgbClr val="2B3A42"/>
              </a:solidFill>
            </a:endParaRPr>
          </a:p>
        </p:txBody>
      </p:sp>
      <p:sp>
        <p:nvSpPr>
          <p:cNvPr id="575" name="TextBox 574">
            <a:extLst>
              <a:ext uri="{FF2B5EF4-FFF2-40B4-BE49-F238E27FC236}">
                <a16:creationId xmlns:a16="http://schemas.microsoft.com/office/drawing/2014/main" id="{BA88B8F7-E4B6-0A6C-A0B9-32B2ABF52E7C}"/>
              </a:ext>
            </a:extLst>
          </p:cNvPr>
          <p:cNvSpPr txBox="1"/>
          <p:nvPr/>
        </p:nvSpPr>
        <p:spPr>
          <a:xfrm>
            <a:off x="384694" y="1245330"/>
            <a:ext cx="11398110" cy="840230"/>
          </a:xfrm>
          <a:prstGeom prst="rect">
            <a:avLst/>
          </a:prstGeom>
          <a:noFill/>
        </p:spPr>
        <p:txBody>
          <a:bodyPr wrap="square">
            <a:spAutoFit/>
          </a:bodyPr>
          <a:lstStyle/>
          <a:p>
            <a:pPr marL="0" lvl="0" indent="0">
              <a:lnSpc>
                <a:spcPct val="90000"/>
              </a:lnSpc>
              <a:spcBef>
                <a:spcPts val="1000"/>
              </a:spcBef>
              <a:buNone/>
              <a:defRPr/>
            </a:pPr>
            <a:r>
              <a:rPr kumimoji="0" lang="en-GB" sz="1800" i="0" u="none" strike="noStrike" kern="1200" cap="none" spc="0" normalizeH="0" baseline="0" noProof="0">
                <a:ln>
                  <a:noFill/>
                </a:ln>
                <a:solidFill>
                  <a:srgbClr val="2B3A42"/>
                </a:solidFill>
                <a:effectLst/>
                <a:uLnTx/>
                <a:uFillTx/>
                <a:ea typeface="+mn-ea"/>
                <a:cs typeface="+mn-cs"/>
              </a:rPr>
              <a:t>The</a:t>
            </a:r>
            <a:r>
              <a:rPr kumimoji="0" lang="en-GB" sz="1800" b="0" i="0" u="none" strike="noStrike" kern="1200" cap="none" spc="0" normalizeH="0" baseline="0" noProof="0">
                <a:ln>
                  <a:noFill/>
                </a:ln>
                <a:solidFill>
                  <a:srgbClr val="2B3A42"/>
                </a:solidFill>
                <a:effectLst/>
                <a:uLnTx/>
                <a:uFillTx/>
                <a:ea typeface="+mn-ea"/>
                <a:cs typeface="+mn-cs"/>
              </a:rPr>
              <a:t> </a:t>
            </a:r>
            <a:r>
              <a:rPr lang="en-GB" b="1">
                <a:solidFill>
                  <a:srgbClr val="00A3E0"/>
                </a:solidFill>
              </a:rPr>
              <a:t>breakdown of availability </a:t>
            </a:r>
            <a:r>
              <a:rPr kumimoji="0" lang="en-GB" sz="1800" b="0" i="0" u="none" strike="noStrike" kern="1200" cap="none" spc="0" normalizeH="0" baseline="0" noProof="0">
                <a:ln>
                  <a:noFill/>
                </a:ln>
                <a:solidFill>
                  <a:srgbClr val="2B3A42"/>
                </a:solidFill>
                <a:effectLst/>
                <a:uLnTx/>
                <a:uFillTx/>
                <a:ea typeface="+mn-ea"/>
                <a:cs typeface="+mn-cs"/>
              </a:rPr>
              <a:t>shows the proportion of medicines available to patients in European countries as of 5</a:t>
            </a:r>
            <a:r>
              <a:rPr kumimoji="0" lang="en-GB" sz="1800" b="0" i="0" u="none" strike="noStrike" kern="1200" cap="none" spc="0" normalizeH="0" baseline="30000" noProof="0">
                <a:ln>
                  <a:noFill/>
                </a:ln>
                <a:solidFill>
                  <a:srgbClr val="2B3A42"/>
                </a:solidFill>
                <a:effectLst/>
                <a:uLnTx/>
                <a:uFillTx/>
                <a:ea typeface="+mn-ea"/>
                <a:cs typeface="+mn-cs"/>
              </a:rPr>
              <a:t>th</a:t>
            </a:r>
            <a:r>
              <a:rPr kumimoji="0" lang="en-GB" sz="1800" b="0" i="0" u="none" strike="noStrike" kern="1200" cap="none" spc="0" normalizeH="0" baseline="0" noProof="0">
                <a:ln>
                  <a:noFill/>
                </a:ln>
                <a:solidFill>
                  <a:srgbClr val="2B3A42"/>
                </a:solidFill>
                <a:effectLst/>
                <a:uLnTx/>
                <a:uFillTx/>
                <a:ea typeface="+mn-ea"/>
                <a:cs typeface="+mn-cs"/>
              </a:rPr>
              <a:t> January 2025 (for most countries this is the point at which the product gains access to the reimbursement list</a:t>
            </a:r>
            <a:r>
              <a:rPr lang="en-GB" sz="1800" baseline="30000"/>
              <a:t>†</a:t>
            </a:r>
            <a:r>
              <a:rPr kumimoji="0" lang="en-GB" sz="1800" b="0" i="0" u="none" strike="noStrike" kern="1200" cap="none" spc="0" normalizeH="0" baseline="0" noProof="0">
                <a:ln>
                  <a:noFill/>
                </a:ln>
                <a:solidFill>
                  <a:srgbClr val="2B3A42"/>
                </a:solidFill>
                <a:effectLst/>
                <a:uLnTx/>
                <a:uFillTx/>
                <a:ea typeface="+mn-ea"/>
                <a:cs typeface="+mn-cs"/>
              </a:rPr>
              <a:t>) with full availability, via individual patient schemes, or with other restrictions. </a:t>
            </a:r>
          </a:p>
        </p:txBody>
      </p:sp>
      <p:sp>
        <p:nvSpPr>
          <p:cNvPr id="604" name="TextBox 603">
            <a:extLst>
              <a:ext uri="{FF2B5EF4-FFF2-40B4-BE49-F238E27FC236}">
                <a16:creationId xmlns:a16="http://schemas.microsoft.com/office/drawing/2014/main" id="{884FC9C7-B54B-3509-941A-A857B0E4587E}"/>
              </a:ext>
            </a:extLst>
          </p:cNvPr>
          <p:cNvSpPr txBox="1"/>
          <p:nvPr/>
        </p:nvSpPr>
        <p:spPr>
          <a:xfrm rot="16200000">
            <a:off x="-580749" y="3579978"/>
            <a:ext cx="2578417" cy="338554"/>
          </a:xfrm>
          <a:prstGeom prst="rect">
            <a:avLst/>
          </a:prstGeom>
          <a:noFill/>
        </p:spPr>
        <p:txBody>
          <a:bodyPr wrap="square" rtlCol="0">
            <a:spAutoFit/>
          </a:bodyPr>
          <a:lstStyle/>
          <a:p>
            <a:pPr algn="ctr"/>
            <a:r>
              <a:rPr lang="en-GB" sz="1600" i="1">
                <a:solidFill>
                  <a:schemeClr val="tx2"/>
                </a:solidFill>
              </a:rPr>
              <a:t>Number of products</a:t>
            </a:r>
          </a:p>
        </p:txBody>
      </p:sp>
      <p:graphicFrame>
        <p:nvGraphicFramePr>
          <p:cNvPr id="609" name="Chart 608">
            <a:extLst>
              <a:ext uri="{FF2B5EF4-FFF2-40B4-BE49-F238E27FC236}">
                <a16:creationId xmlns:a16="http://schemas.microsoft.com/office/drawing/2014/main" id="{C7FF9A84-ADE4-615D-CC5B-84BA6D079E8C}"/>
              </a:ext>
            </a:extLst>
          </p:cNvPr>
          <p:cNvGraphicFramePr/>
          <p:nvPr>
            <p:custDataLst>
              <p:tags r:id="rId3"/>
            </p:custDataLst>
            <p:extLst>
              <p:ext uri="{D42A27DB-BD31-4B8C-83A1-F6EECF244321}">
                <p14:modId xmlns:p14="http://schemas.microsoft.com/office/powerpoint/2010/main" val="385814818"/>
              </p:ext>
            </p:extLst>
          </p:nvPr>
        </p:nvGraphicFramePr>
        <p:xfrm>
          <a:off x="1027113" y="2216150"/>
          <a:ext cx="10015537" cy="3060700"/>
        </p:xfrm>
        <a:graphic>
          <a:graphicData uri="http://schemas.openxmlformats.org/drawingml/2006/chart">
            <c:chart xmlns:c="http://schemas.openxmlformats.org/drawingml/2006/chart" xmlns:r="http://schemas.openxmlformats.org/officeDocument/2006/relationships" r:id="rId170"/>
          </a:graphicData>
        </a:graphic>
      </p:graphicFrame>
      <p:cxnSp>
        <p:nvCxnSpPr>
          <p:cNvPr id="663" name="Straight Connector 662">
            <a:extLst>
              <a:ext uri="{FF2B5EF4-FFF2-40B4-BE49-F238E27FC236}">
                <a16:creationId xmlns:a16="http://schemas.microsoft.com/office/drawing/2014/main" id="{3689D99C-AE23-CB21-68CC-DA3381CDC72B}"/>
              </a:ext>
            </a:extLst>
          </p:cNvPr>
          <p:cNvCxnSpPr/>
          <p:nvPr>
            <p:custDataLst>
              <p:tags r:id="rId4"/>
            </p:custDataLst>
          </p:nvPr>
        </p:nvCxnSpPr>
        <p:spPr bwMode="gray">
          <a:xfrm>
            <a:off x="5551488" y="4476750"/>
            <a:ext cx="0" cy="588963"/>
          </a:xfrm>
          <a:prstGeom prst="line">
            <a:avLst/>
          </a:prstGeom>
          <a:ln w="19050" cap="flat" cmpd="sng" algn="ctr">
            <a:solidFill>
              <a:schemeClr val="accent3"/>
            </a:solidFill>
            <a:prstDash val="sysDot"/>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664" name="Straight Connector 663">
            <a:extLst>
              <a:ext uri="{FF2B5EF4-FFF2-40B4-BE49-F238E27FC236}">
                <a16:creationId xmlns:a16="http://schemas.microsoft.com/office/drawing/2014/main" id="{6B26A516-D8C3-32C9-6C3E-F68483C48514}"/>
              </a:ext>
            </a:extLst>
          </p:cNvPr>
          <p:cNvCxnSpPr/>
          <p:nvPr>
            <p:custDataLst>
              <p:tags r:id="rId5"/>
            </p:custDataLst>
          </p:nvPr>
        </p:nvCxnSpPr>
        <p:spPr bwMode="gray">
          <a:xfrm>
            <a:off x="5689600" y="4476750"/>
            <a:ext cx="0" cy="588963"/>
          </a:xfrm>
          <a:prstGeom prst="line">
            <a:avLst/>
          </a:prstGeom>
          <a:ln w="19050" cap="flat" cmpd="sng" algn="ctr">
            <a:solidFill>
              <a:schemeClr val="accent3"/>
            </a:solidFill>
            <a:prstDash val="sysDot"/>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651" name="Straight Connector 650">
            <a:extLst>
              <a:ext uri="{FF2B5EF4-FFF2-40B4-BE49-F238E27FC236}">
                <a16:creationId xmlns:a16="http://schemas.microsoft.com/office/drawing/2014/main" id="{95EBAB29-FDD8-C26D-358C-DF0D06D8A74A}"/>
              </a:ext>
            </a:extLst>
          </p:cNvPr>
          <p:cNvCxnSpPr/>
          <p:nvPr>
            <p:custDataLst>
              <p:tags r:id="rId6"/>
            </p:custDataLst>
          </p:nvPr>
        </p:nvCxnSpPr>
        <p:spPr bwMode="gray">
          <a:xfrm>
            <a:off x="5551489" y="4476750"/>
            <a:ext cx="138113" cy="0"/>
          </a:xfrm>
          <a:prstGeom prst="line">
            <a:avLst/>
          </a:prstGeom>
          <a:ln w="19050" cap="flat" cmpd="sng" algn="ctr">
            <a:solidFill>
              <a:schemeClr val="accent6"/>
            </a:solidFill>
            <a:prstDash val="sysDot"/>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652" name="Straight Connector 651">
            <a:extLst>
              <a:ext uri="{FF2B5EF4-FFF2-40B4-BE49-F238E27FC236}">
                <a16:creationId xmlns:a16="http://schemas.microsoft.com/office/drawing/2014/main" id="{C94D6673-5DD4-4229-148B-D6B830D526AF}"/>
              </a:ext>
            </a:extLst>
          </p:cNvPr>
          <p:cNvCxnSpPr/>
          <p:nvPr>
            <p:custDataLst>
              <p:tags r:id="rId7"/>
            </p:custDataLst>
          </p:nvPr>
        </p:nvCxnSpPr>
        <p:spPr bwMode="gray">
          <a:xfrm>
            <a:off x="5551488" y="4327525"/>
            <a:ext cx="0" cy="149225"/>
          </a:xfrm>
          <a:prstGeom prst="line">
            <a:avLst/>
          </a:prstGeom>
          <a:ln w="19050" cap="flat" cmpd="sng" algn="ctr">
            <a:solidFill>
              <a:schemeClr val="accent6"/>
            </a:solidFill>
            <a:prstDash val="sysDot"/>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653" name="Straight Connector 652">
            <a:extLst>
              <a:ext uri="{FF2B5EF4-FFF2-40B4-BE49-F238E27FC236}">
                <a16:creationId xmlns:a16="http://schemas.microsoft.com/office/drawing/2014/main" id="{B20DF7A7-3496-C291-693D-8C4063A5B46D}"/>
              </a:ext>
            </a:extLst>
          </p:cNvPr>
          <p:cNvCxnSpPr/>
          <p:nvPr>
            <p:custDataLst>
              <p:tags r:id="rId8"/>
            </p:custDataLst>
          </p:nvPr>
        </p:nvCxnSpPr>
        <p:spPr bwMode="gray">
          <a:xfrm>
            <a:off x="5689600" y="4327525"/>
            <a:ext cx="0" cy="149225"/>
          </a:xfrm>
          <a:prstGeom prst="line">
            <a:avLst/>
          </a:prstGeom>
          <a:ln w="19050" cap="flat" cmpd="sng" algn="ctr">
            <a:solidFill>
              <a:schemeClr val="accent6"/>
            </a:solidFill>
            <a:prstDash val="sysDot"/>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sp>
        <p:nvSpPr>
          <p:cNvPr id="654" name="Rectangle 653">
            <a:extLst>
              <a:ext uri="{FF2B5EF4-FFF2-40B4-BE49-F238E27FC236}">
                <a16:creationId xmlns:a16="http://schemas.microsoft.com/office/drawing/2014/main" id="{329414C3-15E3-236F-D10B-09A181C89330}"/>
              </a:ext>
            </a:extLst>
          </p:cNvPr>
          <p:cNvSpPr/>
          <p:nvPr>
            <p:custDataLst>
              <p:tags r:id="rId9"/>
            </p:custDataLst>
          </p:nvPr>
        </p:nvSpPr>
        <p:spPr bwMode="auto">
          <a:xfrm>
            <a:off x="5551489" y="4114800"/>
            <a:ext cx="138113" cy="212725"/>
          </a:xfrm>
          <a:prstGeom prst="rect">
            <a:avLst/>
          </a:prstGeom>
          <a:noFill/>
          <a:ln w="19050" cmpd="sng" algn="ctr">
            <a:solidFill>
              <a:srgbClr val="E66F02"/>
            </a:solidFill>
            <a:prstDash val="sysDot"/>
          </a:ln>
          <a:effectLst/>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l"/>
            <a:endParaRPr lang="en-GB" sz="1600" err="1"/>
          </a:p>
        </p:txBody>
      </p:sp>
      <p:cxnSp>
        <p:nvCxnSpPr>
          <p:cNvPr id="755" name="Straight Connector 754">
            <a:extLst>
              <a:ext uri="{FF2B5EF4-FFF2-40B4-BE49-F238E27FC236}">
                <a16:creationId xmlns:a16="http://schemas.microsoft.com/office/drawing/2014/main" id="{6ED69270-B2C1-27AE-3D54-99A64FA2C3DA}"/>
              </a:ext>
            </a:extLst>
          </p:cNvPr>
          <p:cNvCxnSpPr/>
          <p:nvPr>
            <p:custDataLst>
              <p:tags r:id="rId10"/>
            </p:custDataLst>
          </p:nvPr>
        </p:nvCxnSpPr>
        <p:spPr bwMode="auto">
          <a:xfrm>
            <a:off x="10610850" y="4940300"/>
            <a:ext cx="0" cy="50800"/>
          </a:xfrm>
          <a:prstGeom prst="line">
            <a:avLst/>
          </a:prstGeom>
          <a:ln w="6350" cap="flat" cmpd="sng" algn="ctr">
            <a:solidFill>
              <a:schemeClr val="tx1"/>
            </a:solidFill>
            <a:prstDash val="solid"/>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sp>
        <p:nvSpPr>
          <p:cNvPr id="635" name="Rectangle 634">
            <a:extLst>
              <a:ext uri="{FF2B5EF4-FFF2-40B4-BE49-F238E27FC236}">
                <a16:creationId xmlns:a16="http://schemas.microsoft.com/office/drawing/2014/main" id="{2186397A-B59F-622C-E975-D0E305442EA1}"/>
              </a:ext>
            </a:extLst>
          </p:cNvPr>
          <p:cNvSpPr/>
          <p:nvPr>
            <p:custDataLst>
              <p:tags r:id="rId11"/>
            </p:custDataLst>
          </p:nvPr>
        </p:nvSpPr>
        <p:spPr bwMode="auto">
          <a:xfrm>
            <a:off x="1819275" y="5141913"/>
            <a:ext cx="152400" cy="520700"/>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marL="0" marR="0" lvl="0" indent="0" algn="r" defTabSz="914400" rtl="0" eaLnBrk="1" fontAlgn="auto" latinLnBrk="0" hangingPunct="1">
              <a:lnSpc>
                <a:spcPct val="100000"/>
              </a:lnSpc>
              <a:spcBef>
                <a:spcPct val="0"/>
              </a:spcBef>
              <a:spcAft>
                <a:spcPct val="0"/>
              </a:spcAft>
              <a:buClrTx/>
              <a:buSzTx/>
              <a:buFontTx/>
              <a:buNone/>
              <a:tabLst/>
              <a:defRPr/>
            </a:pPr>
            <a:fld id="{E7F5C824-2AE0-421B-A174-574B5012D614}" type="datetime'''''''''''G''e''''''''''r''''''m''''''a''''ny'''''''">
              <a:rPr lang="en-GB" altLang="en-US" sz="1000" smtClean="0">
                <a:solidFill>
                  <a:srgbClr val="2B3A42"/>
                </a:solidFill>
                <a:effectLst/>
              </a:rPr>
              <a:pPr marL="0" marR="0" lvl="0" indent="0" algn="r" defTabSz="914400" rtl="0" eaLnBrk="1" fontAlgn="auto" latinLnBrk="0" hangingPunct="1">
                <a:lnSpc>
                  <a:spcPct val="100000"/>
                </a:lnSpc>
                <a:spcBef>
                  <a:spcPct val="0"/>
                </a:spcBef>
                <a:spcAft>
                  <a:spcPct val="0"/>
                </a:spcAft>
                <a:buClrTx/>
                <a:buSzTx/>
                <a:buFontTx/>
                <a:buNone/>
                <a:tabLst/>
                <a:defRPr/>
              </a:pPr>
              <a:t>Germany</a:t>
            </a:fld>
            <a:endParaRPr kumimoji="0" lang="en-GB" sz="1000" b="0" i="0" strike="noStrike" kern="1200" cap="none" spc="0" normalizeH="0" baseline="0" noProof="0">
              <a:ln>
                <a:noFill/>
              </a:ln>
              <a:solidFill>
                <a:srgbClr val="2B3A42"/>
              </a:solidFill>
              <a:effectLst/>
              <a:uLnTx/>
              <a:uFillTx/>
              <a:ea typeface="+mn-ea"/>
              <a:cs typeface="+mn-cs"/>
              <a:sym typeface="+mn-lt"/>
            </a:endParaRPr>
          </a:p>
        </p:txBody>
      </p:sp>
      <p:sp>
        <p:nvSpPr>
          <p:cNvPr id="246" name="Rectangle 245">
            <a:extLst>
              <a:ext uri="{FF2B5EF4-FFF2-40B4-BE49-F238E27FC236}">
                <a16:creationId xmlns:a16="http://schemas.microsoft.com/office/drawing/2014/main" id="{3B9EC9E5-0709-6EA6-2E8E-D72FF8BB3432}"/>
              </a:ext>
            </a:extLst>
          </p:cNvPr>
          <p:cNvSpPr/>
          <p:nvPr>
            <p:custDataLst>
              <p:tags r:id="rId12"/>
            </p:custDataLst>
          </p:nvPr>
        </p:nvSpPr>
        <p:spPr bwMode="gray">
          <a:xfrm>
            <a:off x="2027238" y="4195763"/>
            <a:ext cx="23336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6F8BF514-9E6C-4272-A872-A84CC2F3D566}" type="datetime'''''''''''9''''''''''''''''''''1''''%'''''''''''''''''''''">
              <a:rPr lang="en-GB" altLang="en-US" sz="800" smtClean="0">
                <a:solidFill>
                  <a:srgbClr val="FFFFFF"/>
                </a:solidFill>
                <a:effectLst/>
              </a:rPr>
              <a:pPr lvl="0" algn="ctr">
                <a:lnSpc>
                  <a:spcPct val="90000"/>
                </a:lnSpc>
                <a:spcBef>
                  <a:spcPct val="0"/>
                </a:spcBef>
                <a:spcAft>
                  <a:spcPct val="0"/>
                </a:spcAft>
                <a:defRPr/>
              </a:pPr>
              <a:t>91%</a:t>
            </a:fld>
            <a:endParaRPr lang="en-GB" sz="800" strike="noStrike" normalizeH="0" noProof="0">
              <a:ln>
                <a:noFill/>
              </a:ln>
              <a:solidFill>
                <a:srgbClr val="FFFFFF"/>
              </a:solidFill>
              <a:effectLst/>
              <a:uLnTx/>
              <a:uFillTx/>
              <a:sym typeface="+mn-lt"/>
            </a:endParaRPr>
          </a:p>
        </p:txBody>
      </p:sp>
      <p:sp>
        <p:nvSpPr>
          <p:cNvPr id="251" name="Rectangle 250">
            <a:extLst>
              <a:ext uri="{FF2B5EF4-FFF2-40B4-BE49-F238E27FC236}">
                <a16:creationId xmlns:a16="http://schemas.microsoft.com/office/drawing/2014/main" id="{EED50F3C-BE57-1E9F-271A-A5DEBF59EC41}"/>
              </a:ext>
            </a:extLst>
          </p:cNvPr>
          <p:cNvSpPr/>
          <p:nvPr>
            <p:custDataLst>
              <p:tags r:id="rId13"/>
            </p:custDataLst>
          </p:nvPr>
        </p:nvSpPr>
        <p:spPr bwMode="gray">
          <a:xfrm>
            <a:off x="2055813" y="3295650"/>
            <a:ext cx="176213" cy="109538"/>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1D527FA0-2F17-48CE-8818-C9F9D5E3B8F6}" type="datetime'''9''''''%'''''''''''">
              <a:rPr lang="en-GB" altLang="en-US" sz="800" smtClean="0">
                <a:solidFill>
                  <a:srgbClr val="2B3A42"/>
                </a:solidFill>
                <a:effectLst/>
              </a:rPr>
              <a:pPr lvl="0" algn="ctr">
                <a:lnSpc>
                  <a:spcPct val="90000"/>
                </a:lnSpc>
                <a:spcBef>
                  <a:spcPct val="0"/>
                </a:spcBef>
                <a:spcAft>
                  <a:spcPct val="0"/>
                </a:spcAft>
                <a:defRPr/>
              </a:pPr>
              <a:t>9%</a:t>
            </a:fld>
            <a:endParaRPr kumimoji="0" lang="en-GB" sz="800" b="0" i="0" strike="noStrike" kern="1200" spc="0" normalizeH="0" noProof="0">
              <a:ln>
                <a:noFill/>
              </a:ln>
              <a:solidFill>
                <a:srgbClr val="2B3A42"/>
              </a:solidFill>
              <a:effectLst/>
              <a:uLnTx/>
              <a:uFillTx/>
              <a:sym typeface="+mn-lt"/>
            </a:endParaRPr>
          </a:p>
        </p:txBody>
      </p:sp>
      <p:sp>
        <p:nvSpPr>
          <p:cNvPr id="252" name="Rectangle 251">
            <a:extLst>
              <a:ext uri="{FF2B5EF4-FFF2-40B4-BE49-F238E27FC236}">
                <a16:creationId xmlns:a16="http://schemas.microsoft.com/office/drawing/2014/main" id="{96FD33EC-E49C-ECE3-F0F3-8A09CAA6C2EA}"/>
              </a:ext>
            </a:extLst>
          </p:cNvPr>
          <p:cNvSpPr/>
          <p:nvPr>
            <p:custDataLst>
              <p:tags r:id="rId14"/>
            </p:custDataLst>
          </p:nvPr>
        </p:nvSpPr>
        <p:spPr bwMode="auto">
          <a:xfrm>
            <a:off x="2066925" y="5141913"/>
            <a:ext cx="152400" cy="231775"/>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54D0970D-F9D6-4BC7-B5E5-92359FBC7ACF}" type="datetime'''''''I''''''''t''''a''''l''''''''''''''''''''''''''''''''y'">
              <a:rPr lang="en-GB" altLang="en-US" sz="1000" smtClean="0">
                <a:solidFill>
                  <a:srgbClr val="2B3A42"/>
                </a:solidFill>
                <a:effectLst/>
              </a:rPr>
              <a:pPr lvl="0" algn="r">
                <a:spcBef>
                  <a:spcPct val="0"/>
                </a:spcBef>
                <a:spcAft>
                  <a:spcPct val="0"/>
                </a:spcAft>
                <a:defRPr/>
              </a:pPr>
              <a:t>Italy</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255" name="Rectangle 254">
            <a:extLst>
              <a:ext uri="{FF2B5EF4-FFF2-40B4-BE49-F238E27FC236}">
                <a16:creationId xmlns:a16="http://schemas.microsoft.com/office/drawing/2014/main" id="{0C421171-5C79-491C-910A-5FFA953ED343}"/>
              </a:ext>
            </a:extLst>
          </p:cNvPr>
          <p:cNvSpPr/>
          <p:nvPr>
            <p:custDataLst>
              <p:tags r:id="rId15"/>
            </p:custDataLst>
          </p:nvPr>
        </p:nvSpPr>
        <p:spPr bwMode="gray">
          <a:xfrm>
            <a:off x="2276475" y="4619625"/>
            <a:ext cx="23336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5B527296-EDD7-41A1-8577-06D8D35BF93E}" type="datetime'''''''48''''''''''''''''%'''''''''''''''">
              <a:rPr lang="en-GB" altLang="en-US" sz="800" smtClean="0">
                <a:solidFill>
                  <a:srgbClr val="FFFFFF"/>
                </a:solidFill>
                <a:effectLst/>
              </a:rPr>
              <a:pPr lvl="0" algn="ctr">
                <a:lnSpc>
                  <a:spcPct val="90000"/>
                </a:lnSpc>
                <a:spcBef>
                  <a:spcPct val="0"/>
                </a:spcBef>
                <a:spcAft>
                  <a:spcPct val="0"/>
                </a:spcAft>
                <a:defRPr/>
              </a:pPr>
              <a:t>48%</a:t>
            </a:fld>
            <a:endParaRPr kumimoji="0" lang="en-GB" sz="800" b="0" i="0" strike="noStrike" kern="1200" spc="0" normalizeH="0" noProof="0">
              <a:ln>
                <a:noFill/>
              </a:ln>
              <a:solidFill>
                <a:srgbClr val="FFFFFF"/>
              </a:solidFill>
              <a:effectLst/>
              <a:uLnTx/>
              <a:uFillTx/>
              <a:ea typeface="+mn-ea"/>
              <a:cs typeface="+mn-cs"/>
              <a:sym typeface="+mn-lt"/>
            </a:endParaRPr>
          </a:p>
        </p:txBody>
      </p:sp>
      <p:sp>
        <p:nvSpPr>
          <p:cNvPr id="257" name="Rectangle 256">
            <a:extLst>
              <a:ext uri="{FF2B5EF4-FFF2-40B4-BE49-F238E27FC236}">
                <a16:creationId xmlns:a16="http://schemas.microsoft.com/office/drawing/2014/main" id="{85C90779-AA9F-CA14-54A3-FD125CDC2628}"/>
              </a:ext>
            </a:extLst>
          </p:cNvPr>
          <p:cNvSpPr/>
          <p:nvPr>
            <p:custDataLst>
              <p:tags r:id="rId16"/>
            </p:custDataLst>
          </p:nvPr>
        </p:nvSpPr>
        <p:spPr bwMode="gray">
          <a:xfrm>
            <a:off x="2276475" y="3798888"/>
            <a:ext cx="233363" cy="109538"/>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41CEA4C3-D927-4F7F-8056-80C515292904}" type="datetime'''''''''''''5''''''''''''''''''2''''''''''''''''''''''''%'''">
              <a:rPr lang="en-GB" altLang="en-US" sz="800" smtClean="0">
                <a:solidFill>
                  <a:srgbClr val="2B3A42"/>
                </a:solidFill>
                <a:effectLst/>
              </a:rPr>
              <a:pPr lvl="0" algn="ctr">
                <a:lnSpc>
                  <a:spcPct val="90000"/>
                </a:lnSpc>
                <a:spcBef>
                  <a:spcPct val="0"/>
                </a:spcBef>
                <a:spcAft>
                  <a:spcPct val="0"/>
                </a:spcAft>
                <a:defRPr/>
              </a:pPr>
              <a:t>52%</a:t>
            </a:fld>
            <a:endParaRPr kumimoji="0" lang="en-GB" sz="800" b="0" i="0" strike="noStrike" kern="1200" spc="0" normalizeH="0" noProof="0">
              <a:ln>
                <a:noFill/>
              </a:ln>
              <a:solidFill>
                <a:srgbClr val="2B3A42"/>
              </a:solidFill>
              <a:effectLst/>
              <a:uLnTx/>
              <a:uFillTx/>
              <a:sym typeface="+mn-lt"/>
            </a:endParaRPr>
          </a:p>
        </p:txBody>
      </p:sp>
      <p:sp>
        <p:nvSpPr>
          <p:cNvPr id="261" name="Rectangle 260">
            <a:extLst>
              <a:ext uri="{FF2B5EF4-FFF2-40B4-BE49-F238E27FC236}">
                <a16:creationId xmlns:a16="http://schemas.microsoft.com/office/drawing/2014/main" id="{092A1DFA-5EE4-42A1-2543-BC8AF8294950}"/>
              </a:ext>
            </a:extLst>
          </p:cNvPr>
          <p:cNvSpPr/>
          <p:nvPr>
            <p:custDataLst>
              <p:tags r:id="rId17"/>
            </p:custDataLst>
          </p:nvPr>
        </p:nvSpPr>
        <p:spPr bwMode="auto">
          <a:xfrm>
            <a:off x="2316163" y="5141913"/>
            <a:ext cx="152400" cy="393700"/>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9787AF5C-946F-4CD1-AC18-31F62CB22704}" type="datetime'Fra''''''''''''''n''c''''e'''''''''''''''">
              <a:rPr lang="en-GB" altLang="en-US" sz="1000" smtClean="0">
                <a:solidFill>
                  <a:srgbClr val="2B3A42"/>
                </a:solidFill>
                <a:effectLst/>
              </a:rPr>
              <a:pPr lvl="0" algn="r">
                <a:spcBef>
                  <a:spcPct val="0"/>
                </a:spcBef>
                <a:spcAft>
                  <a:spcPct val="0"/>
                </a:spcAft>
                <a:defRPr/>
              </a:pPr>
              <a:t>France</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93" name="Rectangle 92">
            <a:extLst>
              <a:ext uri="{FF2B5EF4-FFF2-40B4-BE49-F238E27FC236}">
                <a16:creationId xmlns:a16="http://schemas.microsoft.com/office/drawing/2014/main" id="{D4FBE42B-5F6F-64A1-769B-ADE0C31F2686}"/>
              </a:ext>
            </a:extLst>
          </p:cNvPr>
          <p:cNvSpPr/>
          <p:nvPr>
            <p:custDataLst>
              <p:tags r:id="rId18"/>
            </p:custDataLst>
          </p:nvPr>
        </p:nvSpPr>
        <p:spPr bwMode="gray">
          <a:xfrm>
            <a:off x="2524125" y="4486275"/>
            <a:ext cx="23336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975F1110-92A3-407D-AA11-662AF4B877DC}" type="datetime'''''''''''''''''''''''''''''''''''''''''''6''''7%'''''''''''">
              <a:rPr lang="en-GB" altLang="en-US" sz="800" smtClean="0">
                <a:solidFill>
                  <a:srgbClr val="FFFFFF"/>
                </a:solidFill>
                <a:effectLst/>
              </a:rPr>
              <a:pPr lvl="0" algn="ctr">
                <a:lnSpc>
                  <a:spcPct val="90000"/>
                </a:lnSpc>
                <a:spcBef>
                  <a:spcPct val="0"/>
                </a:spcBef>
                <a:spcAft>
                  <a:spcPct val="0"/>
                </a:spcAft>
                <a:defRPr/>
              </a:pPr>
              <a:t>67%</a:t>
            </a:fld>
            <a:endParaRPr kumimoji="0" lang="en-GB" sz="800" b="0" i="0" strike="noStrike" kern="1200" spc="0" normalizeH="0" noProof="0">
              <a:ln>
                <a:noFill/>
              </a:ln>
              <a:solidFill>
                <a:srgbClr val="FFFFFF"/>
              </a:solidFill>
              <a:effectLst/>
              <a:uLnTx/>
              <a:uFillTx/>
              <a:sym typeface="+mn-lt"/>
            </a:endParaRPr>
          </a:p>
        </p:txBody>
      </p:sp>
      <p:sp>
        <p:nvSpPr>
          <p:cNvPr id="100" name="Rectangle 99">
            <a:extLst>
              <a:ext uri="{FF2B5EF4-FFF2-40B4-BE49-F238E27FC236}">
                <a16:creationId xmlns:a16="http://schemas.microsoft.com/office/drawing/2014/main" id="{A4709262-2344-DCA2-6CCA-BE510518380F}"/>
              </a:ext>
            </a:extLst>
          </p:cNvPr>
          <p:cNvSpPr/>
          <p:nvPr>
            <p:custDataLst>
              <p:tags r:id="rId19"/>
            </p:custDataLst>
          </p:nvPr>
        </p:nvSpPr>
        <p:spPr bwMode="gray">
          <a:xfrm>
            <a:off x="2552700" y="3903663"/>
            <a:ext cx="176213" cy="109538"/>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A968A3A1-23C2-4CA2-B771-86CEC9089004}" type="datetime'''7''''''''''''''''''%'''''''''''''''''''''''''''''''''''''">
              <a:rPr lang="en-GB" altLang="en-US" sz="800" smtClean="0">
                <a:solidFill>
                  <a:srgbClr val="2B3A42"/>
                </a:solidFill>
                <a:effectLst/>
              </a:rPr>
              <a:pPr lvl="0" algn="ctr">
                <a:lnSpc>
                  <a:spcPct val="90000"/>
                </a:lnSpc>
                <a:spcBef>
                  <a:spcPct val="0"/>
                </a:spcBef>
                <a:spcAft>
                  <a:spcPct val="0"/>
                </a:spcAft>
                <a:defRPr/>
              </a:pPr>
              <a:t>7%</a:t>
            </a:fld>
            <a:endParaRPr kumimoji="0" lang="en-GB" sz="800" b="0" i="0" strike="noStrike" kern="1200" spc="0" normalizeH="0" noProof="0">
              <a:ln>
                <a:noFill/>
              </a:ln>
              <a:solidFill>
                <a:srgbClr val="2B3A42"/>
              </a:solidFill>
              <a:effectLst/>
              <a:uLnTx/>
              <a:uFillTx/>
              <a:sym typeface="+mn-lt"/>
            </a:endParaRPr>
          </a:p>
        </p:txBody>
      </p:sp>
      <p:sp>
        <p:nvSpPr>
          <p:cNvPr id="631" name="Rectangle 630">
            <a:extLst>
              <a:ext uri="{FF2B5EF4-FFF2-40B4-BE49-F238E27FC236}">
                <a16:creationId xmlns:a16="http://schemas.microsoft.com/office/drawing/2014/main" id="{DD03D72E-51AC-F243-0543-4BCD605EA4DC}"/>
              </a:ext>
            </a:extLst>
          </p:cNvPr>
          <p:cNvSpPr/>
          <p:nvPr>
            <p:custDataLst>
              <p:tags r:id="rId20"/>
            </p:custDataLst>
          </p:nvPr>
        </p:nvSpPr>
        <p:spPr bwMode="gray">
          <a:xfrm>
            <a:off x="2524125" y="3638550"/>
            <a:ext cx="233363" cy="109538"/>
          </a:xfrm>
          <a:prstGeom prst="rect">
            <a:avLst/>
          </a:prstGeom>
          <a:solidFill>
            <a:srgbClr val="E66F0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0F786FBF-0F8F-4E86-AC5A-A2AC74A692F3}" type="datetime'''''''''''''''''''''''2''''''''''7''''''''%'''''''">
              <a:rPr lang="en-GB" altLang="en-US" sz="800" smtClean="0">
                <a:solidFill>
                  <a:schemeClr val="bg1"/>
                </a:solidFill>
                <a:effectLst/>
              </a:rPr>
              <a:pPr lvl="0" algn="ctr">
                <a:lnSpc>
                  <a:spcPct val="90000"/>
                </a:lnSpc>
                <a:spcBef>
                  <a:spcPct val="0"/>
                </a:spcBef>
                <a:spcAft>
                  <a:spcPct val="0"/>
                </a:spcAft>
                <a:defRPr/>
              </a:pPr>
              <a:t>27%</a:t>
            </a:fld>
            <a:endParaRPr lang="en-GB" sz="800" strike="noStrike" normalizeH="0" noProof="0">
              <a:ln>
                <a:noFill/>
              </a:ln>
              <a:solidFill>
                <a:schemeClr val="bg1"/>
              </a:solidFill>
              <a:effectLst/>
              <a:uLnTx/>
              <a:uFillTx/>
              <a:sym typeface="+mn-lt"/>
            </a:endParaRPr>
          </a:p>
        </p:txBody>
      </p:sp>
      <p:sp>
        <p:nvSpPr>
          <p:cNvPr id="112" name="Rectangle 111">
            <a:extLst>
              <a:ext uri="{FF2B5EF4-FFF2-40B4-BE49-F238E27FC236}">
                <a16:creationId xmlns:a16="http://schemas.microsoft.com/office/drawing/2014/main" id="{A75A520C-B857-5937-7B2B-F0249864942B}"/>
              </a:ext>
            </a:extLst>
          </p:cNvPr>
          <p:cNvSpPr/>
          <p:nvPr>
            <p:custDataLst>
              <p:tags r:id="rId21"/>
            </p:custDataLst>
          </p:nvPr>
        </p:nvSpPr>
        <p:spPr bwMode="auto">
          <a:xfrm>
            <a:off x="2563813" y="5141913"/>
            <a:ext cx="152400" cy="393700"/>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B8A77B0F-DDA1-452D-92C4-044AADA0DD0F}" type="datetime'Au''s''''tr''''''''''''''''''''''''''''''''i''a'">
              <a:rPr lang="en-GB" altLang="en-US" sz="1000" smtClean="0">
                <a:solidFill>
                  <a:srgbClr val="2B3A42"/>
                </a:solidFill>
                <a:effectLst/>
              </a:rPr>
              <a:pPr lvl="0" algn="r">
                <a:spcBef>
                  <a:spcPct val="0"/>
                </a:spcBef>
                <a:spcAft>
                  <a:spcPct val="0"/>
                </a:spcAft>
                <a:defRPr/>
              </a:pPr>
              <a:t>Austria</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113" name="Rectangle 112">
            <a:extLst>
              <a:ext uri="{FF2B5EF4-FFF2-40B4-BE49-F238E27FC236}">
                <a16:creationId xmlns:a16="http://schemas.microsoft.com/office/drawing/2014/main" id="{562B04B1-3D19-9604-ACFB-9F6DD6CD6931}"/>
              </a:ext>
            </a:extLst>
          </p:cNvPr>
          <p:cNvSpPr/>
          <p:nvPr>
            <p:custDataLst>
              <p:tags r:id="rId22"/>
            </p:custDataLst>
          </p:nvPr>
        </p:nvSpPr>
        <p:spPr bwMode="gray">
          <a:xfrm>
            <a:off x="2773363" y="4672013"/>
            <a:ext cx="23336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98427B0F-B802-4617-83A9-18DAA0D6769A}" type="datetime'''''4''''''''''''''''''''''''''''6''''''''''%'''''">
              <a:rPr lang="en-GB" altLang="en-US" sz="800" smtClean="0">
                <a:solidFill>
                  <a:srgbClr val="FFFFFF"/>
                </a:solidFill>
                <a:effectLst/>
              </a:rPr>
              <a:pPr lvl="0" algn="ctr">
                <a:lnSpc>
                  <a:spcPct val="90000"/>
                </a:lnSpc>
                <a:spcBef>
                  <a:spcPct val="0"/>
                </a:spcBef>
                <a:spcAft>
                  <a:spcPct val="0"/>
                </a:spcAft>
                <a:defRPr/>
              </a:pPr>
              <a:t>46%</a:t>
            </a:fld>
            <a:endParaRPr kumimoji="0" lang="en-GB" sz="800" b="0" i="0" strike="noStrike" kern="1200" spc="0" normalizeH="0" noProof="0">
              <a:ln>
                <a:noFill/>
              </a:ln>
              <a:solidFill>
                <a:srgbClr val="FFFFFF"/>
              </a:solidFill>
              <a:effectLst/>
              <a:uLnTx/>
              <a:uFillTx/>
              <a:sym typeface="+mn-lt"/>
            </a:endParaRPr>
          </a:p>
        </p:txBody>
      </p:sp>
      <p:sp>
        <p:nvSpPr>
          <p:cNvPr id="632" name="Rectangle 631">
            <a:extLst>
              <a:ext uri="{FF2B5EF4-FFF2-40B4-BE49-F238E27FC236}">
                <a16:creationId xmlns:a16="http://schemas.microsoft.com/office/drawing/2014/main" id="{FE331D0A-B4F3-2007-A8F6-867C3CC46FBE}"/>
              </a:ext>
            </a:extLst>
          </p:cNvPr>
          <p:cNvSpPr/>
          <p:nvPr>
            <p:custDataLst>
              <p:tags r:id="rId23"/>
            </p:custDataLst>
          </p:nvPr>
        </p:nvSpPr>
        <p:spPr bwMode="gray">
          <a:xfrm>
            <a:off x="2773363" y="3930650"/>
            <a:ext cx="233363" cy="109538"/>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0C55C066-4418-4D65-B797-EC29321D3FC4}" type="datetime'''''''''''''''''''''''''''''''''''''''54''%'''''''">
              <a:rPr lang="en-GB" altLang="en-US" sz="800" smtClean="0">
                <a:solidFill>
                  <a:srgbClr val="2B3A42"/>
                </a:solidFill>
                <a:effectLst/>
              </a:rPr>
              <a:pPr lvl="0" algn="ctr">
                <a:lnSpc>
                  <a:spcPct val="90000"/>
                </a:lnSpc>
                <a:spcBef>
                  <a:spcPct val="0"/>
                </a:spcBef>
                <a:spcAft>
                  <a:spcPct val="0"/>
                </a:spcAft>
                <a:defRPr/>
              </a:pPr>
              <a:t>54%</a:t>
            </a:fld>
            <a:endParaRPr kumimoji="0" lang="en-GB" sz="800" b="0" i="0" strike="noStrike" kern="1200" spc="0" normalizeH="0" noProof="0">
              <a:ln>
                <a:noFill/>
              </a:ln>
              <a:solidFill>
                <a:srgbClr val="2B3A42"/>
              </a:solidFill>
              <a:effectLst/>
              <a:uLnTx/>
              <a:uFillTx/>
              <a:sym typeface="+mn-lt"/>
            </a:endParaRPr>
          </a:p>
        </p:txBody>
      </p:sp>
      <p:sp>
        <p:nvSpPr>
          <p:cNvPr id="115" name="Rectangle 114">
            <a:extLst>
              <a:ext uri="{FF2B5EF4-FFF2-40B4-BE49-F238E27FC236}">
                <a16:creationId xmlns:a16="http://schemas.microsoft.com/office/drawing/2014/main" id="{FAA6E0E8-5E62-0FCC-28FD-E9E7D1C5453C}"/>
              </a:ext>
            </a:extLst>
          </p:cNvPr>
          <p:cNvSpPr/>
          <p:nvPr>
            <p:custDataLst>
              <p:tags r:id="rId24"/>
            </p:custDataLst>
          </p:nvPr>
        </p:nvSpPr>
        <p:spPr bwMode="auto">
          <a:xfrm>
            <a:off x="2813050" y="5141913"/>
            <a:ext cx="152400" cy="420688"/>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3C521AE4-2671-4542-B922-EFB8BDAFDC06}" type="datetime'*''''''''*''''''''''S''''p''''a''''''''i''''''n'''''''">
              <a:rPr lang="en-GB" altLang="en-US" sz="1000" smtClean="0">
                <a:solidFill>
                  <a:srgbClr val="2B3A42"/>
                </a:solidFill>
                <a:effectLst/>
              </a:rPr>
              <a:pPr lvl="0" algn="r">
                <a:spcBef>
                  <a:spcPct val="0"/>
                </a:spcBef>
                <a:spcAft>
                  <a:spcPct val="0"/>
                </a:spcAft>
                <a:defRPr/>
              </a:pPr>
              <a:t>**Spain</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119" name="Rectangle 118">
            <a:extLst>
              <a:ext uri="{FF2B5EF4-FFF2-40B4-BE49-F238E27FC236}">
                <a16:creationId xmlns:a16="http://schemas.microsoft.com/office/drawing/2014/main" id="{909C6EF3-1890-E4EA-8122-0C314D25D9D1}"/>
              </a:ext>
            </a:extLst>
          </p:cNvPr>
          <p:cNvSpPr/>
          <p:nvPr>
            <p:custDataLst>
              <p:tags r:id="rId25"/>
            </p:custDataLst>
          </p:nvPr>
        </p:nvSpPr>
        <p:spPr bwMode="gray">
          <a:xfrm>
            <a:off x="3021013" y="4672013"/>
            <a:ext cx="23336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38FB6A2E-2C2C-4CDD-9E04-85B5C98370E2}" type="datetime'''''5''''''''''2''''''%'''''''''''''''''''''''''">
              <a:rPr lang="en-GB" altLang="en-US" sz="800" smtClean="0">
                <a:solidFill>
                  <a:srgbClr val="FFFFFF"/>
                </a:solidFill>
                <a:effectLst/>
              </a:rPr>
              <a:pPr lvl="0" algn="ctr">
                <a:lnSpc>
                  <a:spcPct val="90000"/>
                </a:lnSpc>
                <a:spcBef>
                  <a:spcPct val="0"/>
                </a:spcBef>
                <a:spcAft>
                  <a:spcPct val="0"/>
                </a:spcAft>
                <a:defRPr/>
              </a:pPr>
              <a:t>52%</a:t>
            </a:fld>
            <a:endParaRPr kumimoji="0" lang="en-GB" sz="800" b="0" i="0" strike="noStrike" kern="1200" spc="0" normalizeH="0" noProof="0">
              <a:ln>
                <a:noFill/>
              </a:ln>
              <a:solidFill>
                <a:srgbClr val="FFFFFF"/>
              </a:solidFill>
              <a:effectLst/>
              <a:uLnTx/>
              <a:uFillTx/>
              <a:sym typeface="+mn-lt"/>
            </a:endParaRPr>
          </a:p>
        </p:txBody>
      </p:sp>
      <p:sp>
        <p:nvSpPr>
          <p:cNvPr id="634" name="Rectangle 633">
            <a:extLst>
              <a:ext uri="{FF2B5EF4-FFF2-40B4-BE49-F238E27FC236}">
                <a16:creationId xmlns:a16="http://schemas.microsoft.com/office/drawing/2014/main" id="{EE5E61EA-EE96-9E27-EDF0-1304E48E6449}"/>
              </a:ext>
            </a:extLst>
          </p:cNvPr>
          <p:cNvSpPr/>
          <p:nvPr>
            <p:custDataLst>
              <p:tags r:id="rId26"/>
            </p:custDataLst>
          </p:nvPr>
        </p:nvSpPr>
        <p:spPr bwMode="gray">
          <a:xfrm>
            <a:off x="3021013" y="4010025"/>
            <a:ext cx="233363" cy="109538"/>
          </a:xfrm>
          <a:prstGeom prst="rect">
            <a:avLst/>
          </a:prstGeom>
          <a:solidFill>
            <a:srgbClr val="E66F0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D2A8C4C6-EECA-48B0-9A5C-681A876E1955}" type="datetime'4''''''''''''''''''''''''''''''''''''8''%'''''''''''''''">
              <a:rPr lang="en-GB" altLang="en-US" sz="800" smtClean="0">
                <a:solidFill>
                  <a:schemeClr val="bg1"/>
                </a:solidFill>
                <a:effectLst/>
              </a:rPr>
              <a:pPr lvl="0" algn="ctr">
                <a:lnSpc>
                  <a:spcPct val="90000"/>
                </a:lnSpc>
                <a:spcBef>
                  <a:spcPct val="0"/>
                </a:spcBef>
                <a:spcAft>
                  <a:spcPct val="0"/>
                </a:spcAft>
                <a:defRPr/>
              </a:pPr>
              <a:t>48%</a:t>
            </a:fld>
            <a:endParaRPr lang="en-GB" sz="800" strike="noStrike" normalizeH="0" noProof="0">
              <a:ln>
                <a:noFill/>
              </a:ln>
              <a:solidFill>
                <a:schemeClr val="bg1"/>
              </a:solidFill>
              <a:effectLst/>
              <a:uLnTx/>
              <a:uFillTx/>
              <a:sym typeface="+mn-lt"/>
            </a:endParaRPr>
          </a:p>
        </p:txBody>
      </p:sp>
      <p:sp>
        <p:nvSpPr>
          <p:cNvPr id="122" name="Rectangle 121">
            <a:extLst>
              <a:ext uri="{FF2B5EF4-FFF2-40B4-BE49-F238E27FC236}">
                <a16:creationId xmlns:a16="http://schemas.microsoft.com/office/drawing/2014/main" id="{F3A8AE5F-629C-03B5-FFEB-A6513EF74EA6}"/>
              </a:ext>
            </a:extLst>
          </p:cNvPr>
          <p:cNvSpPr/>
          <p:nvPr>
            <p:custDataLst>
              <p:tags r:id="rId27"/>
            </p:custDataLst>
          </p:nvPr>
        </p:nvSpPr>
        <p:spPr bwMode="auto">
          <a:xfrm>
            <a:off x="3060700" y="5141913"/>
            <a:ext cx="152400" cy="463550"/>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DCF77880-FBA3-4214-9D3B-0BBEEDDC02FB}" type="datetime'''''''''''Bul''ga''''''r''''''''i''''''a'''">
              <a:rPr lang="en-GB" altLang="en-US" sz="1000" smtClean="0">
                <a:solidFill>
                  <a:srgbClr val="2B3A42"/>
                </a:solidFill>
                <a:effectLst/>
              </a:rPr>
              <a:pPr lvl="0" algn="r">
                <a:spcBef>
                  <a:spcPct val="0"/>
                </a:spcBef>
                <a:spcAft>
                  <a:spcPct val="0"/>
                </a:spcAft>
                <a:defRPr/>
              </a:pPr>
              <a:t>Bulgaria</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128" name="Rectangle 127">
            <a:extLst>
              <a:ext uri="{FF2B5EF4-FFF2-40B4-BE49-F238E27FC236}">
                <a16:creationId xmlns:a16="http://schemas.microsoft.com/office/drawing/2014/main" id="{9DF2E290-E0BB-3CC4-DF86-6B601A67A1F9}"/>
              </a:ext>
            </a:extLst>
          </p:cNvPr>
          <p:cNvSpPr/>
          <p:nvPr>
            <p:custDataLst>
              <p:tags r:id="rId28"/>
            </p:custDataLst>
          </p:nvPr>
        </p:nvSpPr>
        <p:spPr bwMode="gray">
          <a:xfrm>
            <a:off x="3268663" y="4751388"/>
            <a:ext cx="23336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4DE70F51-DC3F-41CD-ACB6-7202F216AAAE}" type="datetime'''4''2''''''''''''''''''''''''''''''''%'''''">
              <a:rPr lang="en-GB" altLang="en-US" sz="800" smtClean="0">
                <a:solidFill>
                  <a:srgbClr val="FFFFFF"/>
                </a:solidFill>
                <a:effectLst/>
              </a:rPr>
              <a:pPr lvl="0" algn="ctr">
                <a:lnSpc>
                  <a:spcPct val="90000"/>
                </a:lnSpc>
                <a:spcBef>
                  <a:spcPct val="0"/>
                </a:spcBef>
                <a:spcAft>
                  <a:spcPct val="0"/>
                </a:spcAft>
                <a:defRPr/>
              </a:pPr>
              <a:t>42%</a:t>
            </a:fld>
            <a:endParaRPr kumimoji="0" lang="en-GB" sz="800" b="0" i="0" strike="noStrike" kern="1200" spc="0" normalizeH="0" noProof="0">
              <a:ln>
                <a:noFill/>
              </a:ln>
              <a:solidFill>
                <a:srgbClr val="FFFFFF"/>
              </a:solidFill>
              <a:effectLst/>
              <a:uLnTx/>
              <a:uFillTx/>
              <a:ea typeface="+mn-ea"/>
              <a:cs typeface="+mn-cs"/>
              <a:sym typeface="+mn-lt"/>
            </a:endParaRPr>
          </a:p>
        </p:txBody>
      </p:sp>
      <p:sp>
        <p:nvSpPr>
          <p:cNvPr id="130" name="Rectangle 129">
            <a:extLst>
              <a:ext uri="{FF2B5EF4-FFF2-40B4-BE49-F238E27FC236}">
                <a16:creationId xmlns:a16="http://schemas.microsoft.com/office/drawing/2014/main" id="{A447BAA1-ABEA-67CE-DB9D-02649E0DF28F}"/>
              </a:ext>
            </a:extLst>
          </p:cNvPr>
          <p:cNvSpPr/>
          <p:nvPr>
            <p:custDataLst>
              <p:tags r:id="rId29"/>
            </p:custDataLst>
          </p:nvPr>
        </p:nvSpPr>
        <p:spPr bwMode="gray">
          <a:xfrm>
            <a:off x="3268663" y="4116388"/>
            <a:ext cx="233363" cy="109538"/>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F618F535-55E7-4F86-9B4F-A0E23E1BB02C}" type="datetime'''''''''''''''''''''''''''''''''''''''''''''58%'''">
              <a:rPr lang="en-GB" altLang="en-US" sz="800" smtClean="0">
                <a:solidFill>
                  <a:srgbClr val="2B3A42"/>
                </a:solidFill>
                <a:effectLst/>
              </a:rPr>
              <a:pPr lvl="0" algn="ctr">
                <a:lnSpc>
                  <a:spcPct val="90000"/>
                </a:lnSpc>
                <a:spcBef>
                  <a:spcPct val="0"/>
                </a:spcBef>
                <a:spcAft>
                  <a:spcPct val="0"/>
                </a:spcAft>
                <a:defRPr/>
              </a:pPr>
              <a:t>58%</a:t>
            </a:fld>
            <a:endParaRPr kumimoji="0" lang="en-GB" sz="800" strike="noStrike" kern="1200" spc="0" normalizeH="0" noProof="0">
              <a:ln>
                <a:noFill/>
              </a:ln>
              <a:solidFill>
                <a:srgbClr val="2B3A42"/>
              </a:solidFill>
              <a:effectLst/>
              <a:uLnTx/>
              <a:uFillTx/>
              <a:sym typeface="+mn-lt"/>
            </a:endParaRPr>
          </a:p>
        </p:txBody>
      </p:sp>
      <p:sp>
        <p:nvSpPr>
          <p:cNvPr id="131" name="Rectangle 130">
            <a:extLst>
              <a:ext uri="{FF2B5EF4-FFF2-40B4-BE49-F238E27FC236}">
                <a16:creationId xmlns:a16="http://schemas.microsoft.com/office/drawing/2014/main" id="{10089028-540B-57CE-7D43-F6A8CE2C78FE}"/>
              </a:ext>
            </a:extLst>
          </p:cNvPr>
          <p:cNvSpPr/>
          <p:nvPr>
            <p:custDataLst>
              <p:tags r:id="rId30"/>
            </p:custDataLst>
          </p:nvPr>
        </p:nvSpPr>
        <p:spPr bwMode="auto">
          <a:xfrm>
            <a:off x="3308350" y="5141913"/>
            <a:ext cx="152400" cy="469900"/>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06FE2B10-B7A1-4E45-AE0E-8B0CFD536C44}" type="datetime'''''''''''''''''P''or''''''''''t''''''u''g''''''a''''''l'''''">
              <a:rPr lang="en-GB" altLang="en-US" sz="1000" smtClean="0">
                <a:solidFill>
                  <a:srgbClr val="2B3A42"/>
                </a:solidFill>
                <a:effectLst/>
              </a:rPr>
              <a:pPr lvl="0" algn="r">
                <a:spcBef>
                  <a:spcPct val="0"/>
                </a:spcBef>
                <a:spcAft>
                  <a:spcPct val="0"/>
                </a:spcAft>
                <a:defRPr/>
              </a:pPr>
              <a:t>Portugal</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123" name="Rectangle 122">
            <a:extLst>
              <a:ext uri="{FF2B5EF4-FFF2-40B4-BE49-F238E27FC236}">
                <a16:creationId xmlns:a16="http://schemas.microsoft.com/office/drawing/2014/main" id="{77E1BF49-67DB-7C6F-DC46-0090D8179CD5}"/>
              </a:ext>
            </a:extLst>
          </p:cNvPr>
          <p:cNvSpPr/>
          <p:nvPr>
            <p:custDataLst>
              <p:tags r:id="rId31"/>
            </p:custDataLst>
          </p:nvPr>
        </p:nvSpPr>
        <p:spPr bwMode="gray">
          <a:xfrm>
            <a:off x="3489325" y="4379913"/>
            <a:ext cx="29051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D629D185-A25D-47C5-91AC-891EB55AFFE1}" type="datetime'''''''''''''''''''''''''''''''''10''''''''''''''''''0%'''">
              <a:rPr lang="en-GB" altLang="en-US" sz="800" smtClean="0">
                <a:solidFill>
                  <a:srgbClr val="FFFFFF"/>
                </a:solidFill>
                <a:effectLst/>
              </a:rPr>
              <a:pPr lvl="0" algn="ctr">
                <a:lnSpc>
                  <a:spcPct val="90000"/>
                </a:lnSpc>
                <a:spcBef>
                  <a:spcPct val="0"/>
                </a:spcBef>
                <a:spcAft>
                  <a:spcPct val="0"/>
                </a:spcAft>
                <a:defRPr/>
              </a:pPr>
              <a:t>100%</a:t>
            </a:fld>
            <a:endParaRPr kumimoji="0" lang="en-GB" sz="800" b="0" i="0" strike="noStrike" kern="1200" spc="0" normalizeH="0" noProof="0">
              <a:ln>
                <a:noFill/>
              </a:ln>
              <a:solidFill>
                <a:srgbClr val="FFFFFF"/>
              </a:solidFill>
              <a:effectLst/>
              <a:uLnTx/>
              <a:uFillTx/>
              <a:ea typeface="+mn-ea"/>
              <a:cs typeface="+mn-cs"/>
              <a:sym typeface="+mn-lt"/>
            </a:endParaRPr>
          </a:p>
        </p:txBody>
      </p:sp>
      <p:sp>
        <p:nvSpPr>
          <p:cNvPr id="126" name="Rectangle 125">
            <a:extLst>
              <a:ext uri="{FF2B5EF4-FFF2-40B4-BE49-F238E27FC236}">
                <a16:creationId xmlns:a16="http://schemas.microsoft.com/office/drawing/2014/main" id="{30B6CE56-1E17-39C8-081F-0D33A2C1E6B5}"/>
              </a:ext>
            </a:extLst>
          </p:cNvPr>
          <p:cNvSpPr/>
          <p:nvPr>
            <p:custDataLst>
              <p:tags r:id="rId32"/>
            </p:custDataLst>
          </p:nvPr>
        </p:nvSpPr>
        <p:spPr bwMode="auto">
          <a:xfrm>
            <a:off x="3557588" y="5141913"/>
            <a:ext cx="152400" cy="750888"/>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marL="0" marR="0" lvl="0" indent="0" algn="r" defTabSz="914400" rtl="0" eaLnBrk="1" fontAlgn="auto" latinLnBrk="0" hangingPunct="1">
              <a:lnSpc>
                <a:spcPct val="100000"/>
              </a:lnSpc>
              <a:spcBef>
                <a:spcPct val="0"/>
              </a:spcBef>
              <a:spcAft>
                <a:spcPct val="0"/>
              </a:spcAft>
              <a:buClrTx/>
              <a:buSzTx/>
              <a:buFontTx/>
              <a:buNone/>
              <a:tabLst/>
              <a:defRPr/>
            </a:pPr>
            <a:fld id="{116BCEC7-76CA-4B57-AA5C-7464B7D46F48}" type="datetime'''⌃''N''''''''et''''h''''''''e''''''''rl''''''an''''ds'''">
              <a:rPr lang="en-GB" altLang="en-US" sz="1000" smtClean="0">
                <a:solidFill>
                  <a:srgbClr val="2B3A42"/>
                </a:solidFill>
                <a:effectLst/>
              </a:rPr>
              <a:pPr marL="0" marR="0" lvl="0" indent="0" algn="r" defTabSz="914400" rtl="0" eaLnBrk="1" fontAlgn="auto" latinLnBrk="0" hangingPunct="1">
                <a:lnSpc>
                  <a:spcPct val="100000"/>
                </a:lnSpc>
                <a:spcBef>
                  <a:spcPct val="0"/>
                </a:spcBef>
                <a:spcAft>
                  <a:spcPct val="0"/>
                </a:spcAft>
                <a:buClrTx/>
                <a:buSzTx/>
                <a:buFontTx/>
                <a:buNone/>
                <a:tabLst/>
                <a:defRPr/>
              </a:pPr>
              <a:t>⌃Netherlands</a:t>
            </a:fld>
            <a:endParaRPr kumimoji="0" lang="en-GB" sz="1000" b="0" i="0" strike="noStrike" kern="1200" cap="none" spc="0" normalizeH="0" baseline="0" noProof="0">
              <a:ln>
                <a:noFill/>
              </a:ln>
              <a:solidFill>
                <a:srgbClr val="2B3A42"/>
              </a:solidFill>
              <a:effectLst/>
              <a:uLnTx/>
              <a:uFillTx/>
              <a:ea typeface="+mn-ea"/>
              <a:cs typeface="+mn-cs"/>
              <a:sym typeface="+mn-lt"/>
            </a:endParaRPr>
          </a:p>
        </p:txBody>
      </p:sp>
      <p:sp>
        <p:nvSpPr>
          <p:cNvPr id="135" name="Rectangle 134">
            <a:extLst>
              <a:ext uri="{FF2B5EF4-FFF2-40B4-BE49-F238E27FC236}">
                <a16:creationId xmlns:a16="http://schemas.microsoft.com/office/drawing/2014/main" id="{9129449D-12D6-A264-BB0D-6A5ECB1B7A35}"/>
              </a:ext>
            </a:extLst>
          </p:cNvPr>
          <p:cNvSpPr/>
          <p:nvPr>
            <p:custDataLst>
              <p:tags r:id="rId33"/>
            </p:custDataLst>
          </p:nvPr>
        </p:nvSpPr>
        <p:spPr bwMode="gray">
          <a:xfrm>
            <a:off x="3765550" y="4565650"/>
            <a:ext cx="23336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F15D8632-4A94-4203-A188-79F9892EA067}" type="datetime'7''''''4''''''''''%'''''''''''''''''''''''''''''''''''''''''">
              <a:rPr lang="en-GB" altLang="en-US" sz="800" smtClean="0">
                <a:solidFill>
                  <a:srgbClr val="FFFFFF"/>
                </a:solidFill>
                <a:effectLst/>
              </a:rPr>
              <a:pPr lvl="0" algn="ctr">
                <a:lnSpc>
                  <a:spcPct val="90000"/>
                </a:lnSpc>
                <a:spcBef>
                  <a:spcPct val="0"/>
                </a:spcBef>
                <a:spcAft>
                  <a:spcPct val="0"/>
                </a:spcAft>
                <a:defRPr/>
              </a:pPr>
              <a:t>74%</a:t>
            </a:fld>
            <a:endParaRPr kumimoji="0" lang="en-GB" sz="800" b="0" i="0" strike="noStrike" kern="1200" spc="0" normalizeH="0" noProof="0">
              <a:ln>
                <a:noFill/>
              </a:ln>
              <a:solidFill>
                <a:srgbClr val="FFFFFF"/>
              </a:solidFill>
              <a:effectLst/>
              <a:uLnTx/>
              <a:uFillTx/>
              <a:sym typeface="+mn-lt"/>
            </a:endParaRPr>
          </a:p>
        </p:txBody>
      </p:sp>
      <p:sp>
        <p:nvSpPr>
          <p:cNvPr id="638" name="Rectangle 637">
            <a:extLst>
              <a:ext uri="{FF2B5EF4-FFF2-40B4-BE49-F238E27FC236}">
                <a16:creationId xmlns:a16="http://schemas.microsoft.com/office/drawing/2014/main" id="{D078A2D9-9225-5775-74C7-AF43FC284ED4}"/>
              </a:ext>
            </a:extLst>
          </p:cNvPr>
          <p:cNvSpPr/>
          <p:nvPr>
            <p:custDataLst>
              <p:tags r:id="rId34"/>
            </p:custDataLst>
          </p:nvPr>
        </p:nvSpPr>
        <p:spPr bwMode="gray">
          <a:xfrm>
            <a:off x="3765550" y="3983038"/>
            <a:ext cx="233363" cy="109538"/>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BC42D98A-9678-4927-B712-36DE828453D8}" type="datetime'''22''''''''''''''''''%'''''''''''''''''''''''''''''''''''''">
              <a:rPr lang="en-GB" altLang="en-US" sz="800" smtClean="0">
                <a:solidFill>
                  <a:srgbClr val="2B3A42"/>
                </a:solidFill>
                <a:effectLst/>
              </a:rPr>
              <a:pPr lvl="0" algn="ctr">
                <a:lnSpc>
                  <a:spcPct val="90000"/>
                </a:lnSpc>
                <a:spcBef>
                  <a:spcPct val="0"/>
                </a:spcBef>
                <a:spcAft>
                  <a:spcPct val="0"/>
                </a:spcAft>
                <a:defRPr/>
              </a:pPr>
              <a:t>22%</a:t>
            </a:fld>
            <a:endParaRPr kumimoji="0" lang="en-GB" sz="800" strike="noStrike" kern="1200" spc="0" normalizeH="0" noProof="0">
              <a:ln>
                <a:noFill/>
              </a:ln>
              <a:solidFill>
                <a:srgbClr val="2B3A42"/>
              </a:solidFill>
              <a:effectLst/>
              <a:uLnTx/>
              <a:uFillTx/>
              <a:sym typeface="+mn-lt"/>
            </a:endParaRPr>
          </a:p>
        </p:txBody>
      </p:sp>
      <p:sp>
        <p:nvSpPr>
          <p:cNvPr id="136" name="Rectangle 135">
            <a:extLst>
              <a:ext uri="{FF2B5EF4-FFF2-40B4-BE49-F238E27FC236}">
                <a16:creationId xmlns:a16="http://schemas.microsoft.com/office/drawing/2014/main" id="{20E2799D-C200-AA48-9212-45EFCFED2509}"/>
              </a:ext>
            </a:extLst>
          </p:cNvPr>
          <p:cNvSpPr/>
          <p:nvPr>
            <p:custDataLst>
              <p:tags r:id="rId35"/>
            </p:custDataLst>
          </p:nvPr>
        </p:nvSpPr>
        <p:spPr bwMode="gray">
          <a:xfrm>
            <a:off x="3794125" y="3824288"/>
            <a:ext cx="176213" cy="109538"/>
          </a:xfrm>
          <a:prstGeom prst="rect">
            <a:avLst/>
          </a:prstGeom>
          <a:solidFill>
            <a:srgbClr val="E66F0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45961056-BD20-4C43-97BE-82888C9548D3}" type="datetime'''''4%'''''''''''''">
              <a:rPr lang="en-GB" altLang="en-US" sz="800" smtClean="0">
                <a:solidFill>
                  <a:schemeClr val="bg1"/>
                </a:solidFill>
                <a:effectLst/>
              </a:rPr>
              <a:pPr algn="ctr">
                <a:lnSpc>
                  <a:spcPct val="90000"/>
                </a:lnSpc>
                <a:spcBef>
                  <a:spcPct val="0"/>
                </a:spcBef>
                <a:spcAft>
                  <a:spcPct val="0"/>
                </a:spcAft>
              </a:pPr>
              <a:t>4%</a:t>
            </a:fld>
            <a:endParaRPr lang="en-GB" sz="800" err="1">
              <a:solidFill>
                <a:schemeClr val="bg1"/>
              </a:solidFill>
              <a:sym typeface="+mn-lt"/>
            </a:endParaRPr>
          </a:p>
        </p:txBody>
      </p:sp>
      <p:sp>
        <p:nvSpPr>
          <p:cNvPr id="139" name="Rectangle 138">
            <a:extLst>
              <a:ext uri="{FF2B5EF4-FFF2-40B4-BE49-F238E27FC236}">
                <a16:creationId xmlns:a16="http://schemas.microsoft.com/office/drawing/2014/main" id="{ECA9FD4D-0A0D-99EA-F7FD-669A207BA6D4}"/>
              </a:ext>
            </a:extLst>
          </p:cNvPr>
          <p:cNvSpPr/>
          <p:nvPr>
            <p:custDataLst>
              <p:tags r:id="rId36"/>
            </p:custDataLst>
          </p:nvPr>
        </p:nvSpPr>
        <p:spPr bwMode="auto">
          <a:xfrm>
            <a:off x="3805238" y="5141913"/>
            <a:ext cx="152400" cy="484188"/>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4060D32C-1494-4952-B6AC-9F5C590F209E}" type="datetime'''''''''''''S''l''''''o''''''''''''''ven''i''a'''''''">
              <a:rPr lang="en-GB" altLang="en-US" sz="1000" smtClean="0">
                <a:solidFill>
                  <a:srgbClr val="2B3A42"/>
                </a:solidFill>
                <a:effectLst/>
              </a:rPr>
              <a:pPr lvl="0" algn="r">
                <a:spcBef>
                  <a:spcPct val="0"/>
                </a:spcBef>
                <a:spcAft>
                  <a:spcPct val="0"/>
                </a:spcAft>
                <a:defRPr/>
              </a:pPr>
              <a:t>Slovenia</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132" name="Rectangle 131">
            <a:extLst>
              <a:ext uri="{FF2B5EF4-FFF2-40B4-BE49-F238E27FC236}">
                <a16:creationId xmlns:a16="http://schemas.microsoft.com/office/drawing/2014/main" id="{546578FC-097F-855A-6B52-ABF9EE8F7AD8}"/>
              </a:ext>
            </a:extLst>
          </p:cNvPr>
          <p:cNvSpPr/>
          <p:nvPr>
            <p:custDataLst>
              <p:tags r:id="rId37"/>
            </p:custDataLst>
          </p:nvPr>
        </p:nvSpPr>
        <p:spPr bwMode="gray">
          <a:xfrm>
            <a:off x="4014788" y="4592638"/>
            <a:ext cx="23336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E2523A2F-1892-4A8F-9C50-78007749D0FF}" type="datetime'''''''''''''''''''''''''''''''''70''''''''%'''''''''''''''''''">
              <a:rPr lang="en-GB" altLang="en-US" sz="800" smtClean="0">
                <a:solidFill>
                  <a:srgbClr val="FFFFFF"/>
                </a:solidFill>
                <a:effectLst/>
              </a:rPr>
              <a:pPr lvl="0" algn="ctr">
                <a:lnSpc>
                  <a:spcPct val="90000"/>
                </a:lnSpc>
                <a:spcBef>
                  <a:spcPct val="0"/>
                </a:spcBef>
                <a:spcAft>
                  <a:spcPct val="0"/>
                </a:spcAft>
                <a:defRPr/>
              </a:pPr>
              <a:t>70%</a:t>
            </a:fld>
            <a:endParaRPr kumimoji="0" lang="en-GB" sz="800" b="0" i="0" strike="noStrike" kern="1200" spc="0" normalizeH="0" noProof="0">
              <a:ln>
                <a:noFill/>
              </a:ln>
              <a:solidFill>
                <a:srgbClr val="FFFFFF"/>
              </a:solidFill>
              <a:effectLst/>
              <a:uLnTx/>
              <a:uFillTx/>
              <a:ea typeface="+mn-ea"/>
              <a:cs typeface="+mn-cs"/>
              <a:sym typeface="+mn-lt"/>
            </a:endParaRPr>
          </a:p>
        </p:txBody>
      </p:sp>
      <p:sp>
        <p:nvSpPr>
          <p:cNvPr id="133" name="Rectangle 132">
            <a:extLst>
              <a:ext uri="{FF2B5EF4-FFF2-40B4-BE49-F238E27FC236}">
                <a16:creationId xmlns:a16="http://schemas.microsoft.com/office/drawing/2014/main" id="{EC5A02F0-46DA-38F5-3BD4-E5FADBB3B673}"/>
              </a:ext>
            </a:extLst>
          </p:cNvPr>
          <p:cNvSpPr/>
          <p:nvPr>
            <p:custDataLst>
              <p:tags r:id="rId38"/>
            </p:custDataLst>
          </p:nvPr>
        </p:nvSpPr>
        <p:spPr bwMode="gray">
          <a:xfrm>
            <a:off x="4014788" y="3983038"/>
            <a:ext cx="233363" cy="109538"/>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4B995243-F50B-44AC-A8ED-9B87277145E1}" type="datetime'''''''''''''''''''''''''''''''''''''''''''''30''''''''''%'">
              <a:rPr lang="en-GB" altLang="en-US" sz="800" smtClean="0">
                <a:solidFill>
                  <a:srgbClr val="2B3A42"/>
                </a:solidFill>
                <a:effectLst/>
              </a:rPr>
              <a:pPr lvl="0" algn="ctr">
                <a:lnSpc>
                  <a:spcPct val="90000"/>
                </a:lnSpc>
                <a:spcBef>
                  <a:spcPct val="0"/>
                </a:spcBef>
                <a:spcAft>
                  <a:spcPct val="0"/>
                </a:spcAft>
                <a:defRPr/>
              </a:pPr>
              <a:t>30%</a:t>
            </a:fld>
            <a:endParaRPr kumimoji="0" lang="en-GB" sz="800" strike="noStrike" kern="1200" spc="0" normalizeH="0" noProof="0">
              <a:ln>
                <a:noFill/>
              </a:ln>
              <a:solidFill>
                <a:srgbClr val="2B3A42"/>
              </a:solidFill>
              <a:effectLst/>
              <a:uLnTx/>
              <a:uFillTx/>
              <a:sym typeface="+mn-lt"/>
            </a:endParaRPr>
          </a:p>
        </p:txBody>
      </p:sp>
      <p:sp>
        <p:nvSpPr>
          <p:cNvPr id="134" name="Rectangle 133">
            <a:extLst>
              <a:ext uri="{FF2B5EF4-FFF2-40B4-BE49-F238E27FC236}">
                <a16:creationId xmlns:a16="http://schemas.microsoft.com/office/drawing/2014/main" id="{37A9EA63-017A-23B3-C8CA-C720A67AC3BF}"/>
              </a:ext>
            </a:extLst>
          </p:cNvPr>
          <p:cNvSpPr/>
          <p:nvPr>
            <p:custDataLst>
              <p:tags r:id="rId39"/>
            </p:custDataLst>
          </p:nvPr>
        </p:nvSpPr>
        <p:spPr bwMode="auto">
          <a:xfrm>
            <a:off x="4054475" y="5141913"/>
            <a:ext cx="152400" cy="46196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1940F964-E2CA-444F-835C-F61B20D1509C}" type="datetime'''''E''''n''''g''''''''l''''a''''''''n''''''''''d'''''''''">
              <a:rPr lang="en-GB" altLang="en-US" sz="1000" smtClean="0">
                <a:solidFill>
                  <a:srgbClr val="2B3A42"/>
                </a:solidFill>
                <a:effectLst/>
              </a:rPr>
              <a:pPr lvl="0" algn="r">
                <a:spcBef>
                  <a:spcPct val="0"/>
                </a:spcBef>
                <a:spcAft>
                  <a:spcPct val="0"/>
                </a:spcAft>
                <a:defRPr/>
              </a:pPr>
              <a:t>England</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140" name="Rectangle 139">
            <a:extLst>
              <a:ext uri="{FF2B5EF4-FFF2-40B4-BE49-F238E27FC236}">
                <a16:creationId xmlns:a16="http://schemas.microsoft.com/office/drawing/2014/main" id="{39A42F32-E80D-48F2-10D5-2B050AA93597}"/>
              </a:ext>
            </a:extLst>
          </p:cNvPr>
          <p:cNvSpPr/>
          <p:nvPr>
            <p:custDataLst>
              <p:tags r:id="rId40"/>
            </p:custDataLst>
          </p:nvPr>
        </p:nvSpPr>
        <p:spPr bwMode="gray">
          <a:xfrm>
            <a:off x="4262438" y="4724400"/>
            <a:ext cx="23336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1AFCC029-0C85-4A49-831B-49B1E6B3B1E4}" type="datetime'''5''''''''''0%'''''''''''''''''''''">
              <a:rPr lang="en-GB" altLang="en-US" sz="800" smtClean="0">
                <a:solidFill>
                  <a:srgbClr val="FFFFFF"/>
                </a:solidFill>
                <a:effectLst/>
              </a:rPr>
              <a:pPr lvl="0" algn="ctr">
                <a:lnSpc>
                  <a:spcPct val="90000"/>
                </a:lnSpc>
                <a:spcBef>
                  <a:spcPct val="0"/>
                </a:spcBef>
                <a:spcAft>
                  <a:spcPct val="0"/>
                </a:spcAft>
                <a:defRPr/>
              </a:pPr>
              <a:t>50%</a:t>
            </a:fld>
            <a:endParaRPr kumimoji="0" lang="en-GB" sz="800" b="0" i="0" strike="noStrike" kern="1200" spc="0" normalizeH="0" noProof="0">
              <a:ln>
                <a:noFill/>
              </a:ln>
              <a:solidFill>
                <a:srgbClr val="FFFFFF"/>
              </a:solidFill>
              <a:effectLst/>
              <a:uLnTx/>
              <a:uFillTx/>
              <a:sym typeface="+mn-lt"/>
            </a:endParaRPr>
          </a:p>
        </p:txBody>
      </p:sp>
      <p:sp>
        <p:nvSpPr>
          <p:cNvPr id="639" name="Rectangle 638">
            <a:extLst>
              <a:ext uri="{FF2B5EF4-FFF2-40B4-BE49-F238E27FC236}">
                <a16:creationId xmlns:a16="http://schemas.microsoft.com/office/drawing/2014/main" id="{9E86687F-1FCB-581B-624F-E94FC8C2355E}"/>
              </a:ext>
            </a:extLst>
          </p:cNvPr>
          <p:cNvSpPr/>
          <p:nvPr>
            <p:custDataLst>
              <p:tags r:id="rId41"/>
            </p:custDataLst>
          </p:nvPr>
        </p:nvSpPr>
        <p:spPr bwMode="gray">
          <a:xfrm>
            <a:off x="4291013" y="4381500"/>
            <a:ext cx="176213" cy="109538"/>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6C4156E1-1211-46B4-A60E-BBBC04999DA9}" type="datetime'''''''''''''''''9''''''''''''''''''''''''''''''''%'''''''''">
              <a:rPr lang="en-GB" altLang="en-US" sz="800" smtClean="0">
                <a:solidFill>
                  <a:srgbClr val="2B3A42"/>
                </a:solidFill>
                <a:effectLst/>
              </a:rPr>
              <a:pPr lvl="0" algn="ctr">
                <a:lnSpc>
                  <a:spcPct val="90000"/>
                </a:lnSpc>
                <a:spcBef>
                  <a:spcPct val="0"/>
                </a:spcBef>
                <a:spcAft>
                  <a:spcPct val="0"/>
                </a:spcAft>
                <a:defRPr/>
              </a:pPr>
              <a:t>9%</a:t>
            </a:fld>
            <a:endParaRPr kumimoji="0" lang="en-GB" sz="800" strike="noStrike" kern="1200" spc="0" normalizeH="0" noProof="0">
              <a:ln>
                <a:noFill/>
              </a:ln>
              <a:solidFill>
                <a:srgbClr val="2B3A42"/>
              </a:solidFill>
              <a:effectLst/>
              <a:uLnTx/>
              <a:uFillTx/>
              <a:sym typeface="+mn-lt"/>
            </a:endParaRPr>
          </a:p>
        </p:txBody>
      </p:sp>
      <p:sp>
        <p:nvSpPr>
          <p:cNvPr id="193" name="Rectangle 192">
            <a:extLst>
              <a:ext uri="{FF2B5EF4-FFF2-40B4-BE49-F238E27FC236}">
                <a16:creationId xmlns:a16="http://schemas.microsoft.com/office/drawing/2014/main" id="{72594AE3-5933-F897-484F-101EDFCEC628}"/>
              </a:ext>
            </a:extLst>
          </p:cNvPr>
          <p:cNvSpPr/>
          <p:nvPr>
            <p:custDataLst>
              <p:tags r:id="rId42"/>
            </p:custDataLst>
          </p:nvPr>
        </p:nvSpPr>
        <p:spPr bwMode="gray">
          <a:xfrm>
            <a:off x="4262438" y="4089400"/>
            <a:ext cx="233363" cy="109538"/>
          </a:xfrm>
          <a:prstGeom prst="rect">
            <a:avLst/>
          </a:prstGeom>
          <a:solidFill>
            <a:srgbClr val="E66F0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B08975C2-94E4-40A9-971E-9B563B123409}" type="datetime'''''''''''''''''''4''''''''''''''''''''''''1''''''''%'">
              <a:rPr lang="en-GB" altLang="en-US" sz="800" smtClean="0">
                <a:solidFill>
                  <a:schemeClr val="bg1"/>
                </a:solidFill>
                <a:effectLst/>
              </a:rPr>
              <a:pPr algn="ctr">
                <a:lnSpc>
                  <a:spcPct val="90000"/>
                </a:lnSpc>
                <a:spcBef>
                  <a:spcPct val="0"/>
                </a:spcBef>
                <a:spcAft>
                  <a:spcPct val="0"/>
                </a:spcAft>
              </a:pPr>
              <a:t>41%</a:t>
            </a:fld>
            <a:endParaRPr lang="en-GB" sz="800" err="1">
              <a:solidFill>
                <a:schemeClr val="bg1"/>
              </a:solidFill>
              <a:sym typeface="+mn-lt"/>
            </a:endParaRPr>
          </a:p>
        </p:txBody>
      </p:sp>
      <p:sp>
        <p:nvSpPr>
          <p:cNvPr id="141" name="Rectangle 140">
            <a:extLst>
              <a:ext uri="{FF2B5EF4-FFF2-40B4-BE49-F238E27FC236}">
                <a16:creationId xmlns:a16="http://schemas.microsoft.com/office/drawing/2014/main" id="{548DC819-9CB9-8ED0-6338-D9A15D4C7821}"/>
              </a:ext>
            </a:extLst>
          </p:cNvPr>
          <p:cNvSpPr/>
          <p:nvPr>
            <p:custDataLst>
              <p:tags r:id="rId43"/>
            </p:custDataLst>
          </p:nvPr>
        </p:nvSpPr>
        <p:spPr bwMode="auto">
          <a:xfrm>
            <a:off x="4302125" y="5141913"/>
            <a:ext cx="152400" cy="514350"/>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marL="0" marR="0" lvl="0" indent="0" algn="r" defTabSz="914400" rtl="0" eaLnBrk="1" fontAlgn="auto" latinLnBrk="0" hangingPunct="1">
              <a:lnSpc>
                <a:spcPct val="100000"/>
              </a:lnSpc>
              <a:spcBef>
                <a:spcPct val="0"/>
              </a:spcBef>
              <a:spcAft>
                <a:spcPct val="0"/>
              </a:spcAft>
              <a:buClrTx/>
              <a:buSzTx/>
              <a:buFontTx/>
              <a:buNone/>
              <a:tabLst/>
              <a:defRPr/>
            </a:pPr>
            <a:fld id="{3243167B-8298-4E48-99FA-1DCE4760435A}" type="datetime'''''''''''''''''''D''en''m''''''''''''a''''''''''''''''rk'''''">
              <a:rPr lang="en-GB" altLang="en-US" sz="1000" smtClean="0">
                <a:solidFill>
                  <a:srgbClr val="2B3A42"/>
                </a:solidFill>
                <a:effectLst/>
              </a:rPr>
              <a:pPr marL="0" marR="0" lvl="0" indent="0" algn="r" defTabSz="914400" rtl="0" eaLnBrk="1" fontAlgn="auto" latinLnBrk="0" hangingPunct="1">
                <a:lnSpc>
                  <a:spcPct val="100000"/>
                </a:lnSpc>
                <a:spcBef>
                  <a:spcPct val="0"/>
                </a:spcBef>
                <a:spcAft>
                  <a:spcPct val="0"/>
                </a:spcAft>
                <a:buClrTx/>
                <a:buSzTx/>
                <a:buFontTx/>
                <a:buNone/>
                <a:tabLst/>
                <a:defRPr/>
              </a:pPr>
              <a:t>Denmark</a:t>
            </a:fld>
            <a:endParaRPr kumimoji="0" lang="en-GB" sz="1000" b="0" i="0" strike="noStrike" kern="1200" cap="none" spc="0" normalizeH="0" baseline="0" noProof="0">
              <a:ln>
                <a:noFill/>
              </a:ln>
              <a:solidFill>
                <a:srgbClr val="2B3A42"/>
              </a:solidFill>
              <a:effectLst/>
              <a:uLnTx/>
              <a:uFillTx/>
              <a:ea typeface="+mn-ea"/>
              <a:cs typeface="+mn-cs"/>
              <a:sym typeface="+mn-lt"/>
            </a:endParaRPr>
          </a:p>
        </p:txBody>
      </p:sp>
      <p:sp>
        <p:nvSpPr>
          <p:cNvPr id="156" name="Rectangle 155">
            <a:extLst>
              <a:ext uri="{FF2B5EF4-FFF2-40B4-BE49-F238E27FC236}">
                <a16:creationId xmlns:a16="http://schemas.microsoft.com/office/drawing/2014/main" id="{5D4105B7-9396-E07E-25C7-F52C4C7B2B8C}"/>
              </a:ext>
            </a:extLst>
          </p:cNvPr>
          <p:cNvSpPr/>
          <p:nvPr>
            <p:custDataLst>
              <p:tags r:id="rId44"/>
            </p:custDataLst>
          </p:nvPr>
        </p:nvSpPr>
        <p:spPr bwMode="gray">
          <a:xfrm>
            <a:off x="4510088" y="4724400"/>
            <a:ext cx="23336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B72D88F7-1234-46F8-B213-86E499BE68F6}" type="datetime'''5''''''2''''''''''''''''''''''''''''%'''''''''''">
              <a:rPr lang="en-GB" altLang="en-US" sz="800" smtClean="0">
                <a:solidFill>
                  <a:srgbClr val="FFFFFF"/>
                </a:solidFill>
                <a:effectLst/>
              </a:rPr>
              <a:pPr lvl="0" algn="ctr">
                <a:lnSpc>
                  <a:spcPct val="90000"/>
                </a:lnSpc>
                <a:spcBef>
                  <a:spcPct val="0"/>
                </a:spcBef>
                <a:spcAft>
                  <a:spcPct val="0"/>
                </a:spcAft>
                <a:defRPr/>
              </a:pPr>
              <a:t>52%</a:t>
            </a:fld>
            <a:endParaRPr kumimoji="0" lang="en-GB" sz="800" b="0" i="0" strike="noStrike" kern="1200" spc="0" normalizeH="0" noProof="0">
              <a:ln>
                <a:noFill/>
              </a:ln>
              <a:solidFill>
                <a:srgbClr val="FFFFFF"/>
              </a:solidFill>
              <a:effectLst/>
              <a:uLnTx/>
              <a:uFillTx/>
              <a:ea typeface="+mn-ea"/>
              <a:cs typeface="+mn-cs"/>
              <a:sym typeface="+mn-lt"/>
            </a:endParaRPr>
          </a:p>
        </p:txBody>
      </p:sp>
      <p:sp>
        <p:nvSpPr>
          <p:cNvPr id="157" name="Rectangle 156">
            <a:extLst>
              <a:ext uri="{FF2B5EF4-FFF2-40B4-BE49-F238E27FC236}">
                <a16:creationId xmlns:a16="http://schemas.microsoft.com/office/drawing/2014/main" id="{F7DAAFB6-F8FE-177E-794D-FB825F487B96}"/>
              </a:ext>
            </a:extLst>
          </p:cNvPr>
          <p:cNvSpPr/>
          <p:nvPr>
            <p:custDataLst>
              <p:tags r:id="rId45"/>
            </p:custDataLst>
          </p:nvPr>
        </p:nvSpPr>
        <p:spPr bwMode="gray">
          <a:xfrm>
            <a:off x="4510088" y="4195763"/>
            <a:ext cx="233363" cy="109538"/>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57BD4435-B968-4934-8E74-ED60FAD7B992}" type="datetime'''''''''''''''''''4''''''''''3''''%'''''''''''''">
              <a:rPr lang="en-GB" altLang="en-US" sz="800" smtClean="0">
                <a:solidFill>
                  <a:srgbClr val="2B3A42"/>
                </a:solidFill>
                <a:effectLst/>
              </a:rPr>
              <a:pPr lvl="0" algn="ctr">
                <a:lnSpc>
                  <a:spcPct val="90000"/>
                </a:lnSpc>
                <a:spcBef>
                  <a:spcPct val="0"/>
                </a:spcBef>
                <a:spcAft>
                  <a:spcPct val="0"/>
                </a:spcAft>
                <a:defRPr/>
              </a:pPr>
              <a:t>43%</a:t>
            </a:fld>
            <a:endParaRPr kumimoji="0" lang="en-GB" sz="800" strike="noStrike" kern="1200" spc="0" normalizeH="0" noProof="0">
              <a:ln>
                <a:noFill/>
              </a:ln>
              <a:solidFill>
                <a:srgbClr val="2B3A42"/>
              </a:solidFill>
              <a:effectLst/>
              <a:uLnTx/>
              <a:uFillTx/>
              <a:sym typeface="+mn-lt"/>
            </a:endParaRPr>
          </a:p>
        </p:txBody>
      </p:sp>
      <p:sp>
        <p:nvSpPr>
          <p:cNvPr id="197" name="Rectangle 196">
            <a:extLst>
              <a:ext uri="{FF2B5EF4-FFF2-40B4-BE49-F238E27FC236}">
                <a16:creationId xmlns:a16="http://schemas.microsoft.com/office/drawing/2014/main" id="{9B415621-5E60-3BE8-5A98-BADA07F90ECE}"/>
              </a:ext>
            </a:extLst>
          </p:cNvPr>
          <p:cNvSpPr/>
          <p:nvPr>
            <p:custDataLst>
              <p:tags r:id="rId46"/>
            </p:custDataLst>
          </p:nvPr>
        </p:nvSpPr>
        <p:spPr bwMode="gray">
          <a:xfrm>
            <a:off x="4538663" y="3930650"/>
            <a:ext cx="176213" cy="109538"/>
          </a:xfrm>
          <a:prstGeom prst="rect">
            <a:avLst/>
          </a:prstGeom>
          <a:solidFill>
            <a:srgbClr val="E66F0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7529790E-B5BF-4B1D-B06F-5D8ACEBBFD16}" type="datetime'''''''''''''''''''''''5''%'''''''''''''''''">
              <a:rPr lang="en-GB" altLang="en-US" sz="800" smtClean="0">
                <a:solidFill>
                  <a:schemeClr val="bg1"/>
                </a:solidFill>
                <a:effectLst/>
              </a:rPr>
              <a:pPr algn="ctr">
                <a:lnSpc>
                  <a:spcPct val="90000"/>
                </a:lnSpc>
                <a:spcBef>
                  <a:spcPct val="0"/>
                </a:spcBef>
                <a:spcAft>
                  <a:spcPct val="0"/>
                </a:spcAft>
              </a:pPr>
              <a:t>5%</a:t>
            </a:fld>
            <a:endParaRPr lang="en-GB" sz="800">
              <a:solidFill>
                <a:schemeClr val="bg1"/>
              </a:solidFill>
              <a:sym typeface="+mn-lt"/>
            </a:endParaRPr>
          </a:p>
        </p:txBody>
      </p:sp>
      <p:sp>
        <p:nvSpPr>
          <p:cNvPr id="158" name="Rectangle 157">
            <a:extLst>
              <a:ext uri="{FF2B5EF4-FFF2-40B4-BE49-F238E27FC236}">
                <a16:creationId xmlns:a16="http://schemas.microsoft.com/office/drawing/2014/main" id="{E753E5F0-F9CA-6AA1-494A-1A6C10AF2DC9}"/>
              </a:ext>
            </a:extLst>
          </p:cNvPr>
          <p:cNvSpPr/>
          <p:nvPr>
            <p:custDataLst>
              <p:tags r:id="rId47"/>
            </p:custDataLst>
          </p:nvPr>
        </p:nvSpPr>
        <p:spPr bwMode="auto">
          <a:xfrm>
            <a:off x="4549775" y="5141913"/>
            <a:ext cx="152400" cy="654050"/>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51D8505E-EB4C-46A7-95A7-0F53C4A2F66D}" type="datetime'''S''''''''''''w''''''''i''t''z''e''''''''''r''l''''a''''nd'">
              <a:rPr lang="en-GB" altLang="en-US" sz="1000" smtClean="0">
                <a:solidFill>
                  <a:srgbClr val="2B3A42"/>
                </a:solidFill>
                <a:effectLst/>
              </a:rPr>
              <a:pPr lvl="0" algn="r">
                <a:spcBef>
                  <a:spcPct val="0"/>
                </a:spcBef>
                <a:spcAft>
                  <a:spcPct val="0"/>
                </a:spcAft>
                <a:defRPr/>
              </a:pPr>
              <a:t>Switzerland</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149" name="Rectangle 148">
            <a:extLst>
              <a:ext uri="{FF2B5EF4-FFF2-40B4-BE49-F238E27FC236}">
                <a16:creationId xmlns:a16="http://schemas.microsoft.com/office/drawing/2014/main" id="{DACECA95-C667-5986-77C5-9B3E48315D6F}"/>
              </a:ext>
            </a:extLst>
          </p:cNvPr>
          <p:cNvSpPr/>
          <p:nvPr>
            <p:custDataLst>
              <p:tags r:id="rId48"/>
            </p:custDataLst>
          </p:nvPr>
        </p:nvSpPr>
        <p:spPr bwMode="gray">
          <a:xfrm>
            <a:off x="4759325" y="4619625"/>
            <a:ext cx="23336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86EC56BE-1B3F-4CF8-8F8A-39CCD5D4FA19}" type="datetime'''''''''''7''''''''1''''''''''''''''''''''''''''%'''''''''">
              <a:rPr lang="en-GB" altLang="en-US" sz="800" smtClean="0">
                <a:solidFill>
                  <a:srgbClr val="FFFFFF"/>
                </a:solidFill>
                <a:effectLst/>
              </a:rPr>
              <a:pPr lvl="0" algn="ctr">
                <a:lnSpc>
                  <a:spcPct val="90000"/>
                </a:lnSpc>
                <a:spcBef>
                  <a:spcPct val="0"/>
                </a:spcBef>
                <a:spcAft>
                  <a:spcPct val="0"/>
                </a:spcAft>
                <a:defRPr/>
              </a:pPr>
              <a:t>71%</a:t>
            </a:fld>
            <a:endParaRPr kumimoji="0" lang="en-GB" sz="800" b="0" i="0" strike="noStrike" kern="1200" spc="0" normalizeH="0" noProof="0">
              <a:ln>
                <a:noFill/>
              </a:ln>
              <a:solidFill>
                <a:srgbClr val="FFFFFF"/>
              </a:solidFill>
              <a:effectLst/>
              <a:uLnTx/>
              <a:uFillTx/>
              <a:sym typeface="+mn-lt"/>
            </a:endParaRPr>
          </a:p>
        </p:txBody>
      </p:sp>
      <p:sp>
        <p:nvSpPr>
          <p:cNvPr id="150" name="Rectangle 149">
            <a:extLst>
              <a:ext uri="{FF2B5EF4-FFF2-40B4-BE49-F238E27FC236}">
                <a16:creationId xmlns:a16="http://schemas.microsoft.com/office/drawing/2014/main" id="{7AE87AE1-CCB3-B8F8-687D-B3AFD8B1001B}"/>
              </a:ext>
            </a:extLst>
          </p:cNvPr>
          <p:cNvSpPr/>
          <p:nvPr>
            <p:custDataLst>
              <p:tags r:id="rId49"/>
            </p:custDataLst>
          </p:nvPr>
        </p:nvSpPr>
        <p:spPr bwMode="gray">
          <a:xfrm>
            <a:off x="4759325" y="4064000"/>
            <a:ext cx="233363" cy="109538"/>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8A4BB525-5D09-41EE-8431-7389D5721A33}" type="datetime'''''''''''''''''''2''''''''''''''9''''''''''''''''''''%'">
              <a:rPr lang="en-GB" altLang="en-US" sz="800" smtClean="0">
                <a:solidFill>
                  <a:srgbClr val="2B3A42"/>
                </a:solidFill>
                <a:effectLst/>
              </a:rPr>
              <a:pPr lvl="0" algn="ctr">
                <a:lnSpc>
                  <a:spcPct val="90000"/>
                </a:lnSpc>
                <a:spcBef>
                  <a:spcPct val="0"/>
                </a:spcBef>
                <a:spcAft>
                  <a:spcPct val="0"/>
                </a:spcAft>
                <a:defRPr/>
              </a:pPr>
              <a:t>29%</a:t>
            </a:fld>
            <a:endParaRPr kumimoji="0" lang="en-GB" sz="800" strike="noStrike" kern="1200" spc="0" normalizeH="0" noProof="0">
              <a:ln>
                <a:noFill/>
              </a:ln>
              <a:solidFill>
                <a:srgbClr val="2B3A42"/>
              </a:solidFill>
              <a:effectLst/>
              <a:uLnTx/>
              <a:uFillTx/>
              <a:sym typeface="+mn-lt"/>
            </a:endParaRPr>
          </a:p>
        </p:txBody>
      </p:sp>
      <p:sp>
        <p:nvSpPr>
          <p:cNvPr id="154" name="Rectangle 153">
            <a:extLst>
              <a:ext uri="{FF2B5EF4-FFF2-40B4-BE49-F238E27FC236}">
                <a16:creationId xmlns:a16="http://schemas.microsoft.com/office/drawing/2014/main" id="{C5787C9D-DF86-169B-4291-1648F2AC525A}"/>
              </a:ext>
            </a:extLst>
          </p:cNvPr>
          <p:cNvSpPr/>
          <p:nvPr>
            <p:custDataLst>
              <p:tags r:id="rId50"/>
            </p:custDataLst>
          </p:nvPr>
        </p:nvSpPr>
        <p:spPr bwMode="auto">
          <a:xfrm>
            <a:off x="4799013" y="5141913"/>
            <a:ext cx="152400" cy="490538"/>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5661D4BF-8339-4108-A379-5430A1BCD07B}" type="datetime'''''''''''''S''c''''''''''''ot''''l''''''a''''''''''''nd'">
              <a:rPr lang="en-GB" altLang="en-US" sz="1000" smtClean="0">
                <a:solidFill>
                  <a:srgbClr val="2B3A42"/>
                </a:solidFill>
                <a:effectLst/>
              </a:rPr>
              <a:pPr lvl="0" algn="r">
                <a:spcBef>
                  <a:spcPct val="0"/>
                </a:spcBef>
                <a:spcAft>
                  <a:spcPct val="0"/>
                </a:spcAft>
                <a:defRPr/>
              </a:pPr>
              <a:t>Scotland</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142" name="Rectangle 141">
            <a:extLst>
              <a:ext uri="{FF2B5EF4-FFF2-40B4-BE49-F238E27FC236}">
                <a16:creationId xmlns:a16="http://schemas.microsoft.com/office/drawing/2014/main" id="{08365350-66E7-A2F8-77B3-D2CCECABC25F}"/>
              </a:ext>
            </a:extLst>
          </p:cNvPr>
          <p:cNvSpPr/>
          <p:nvPr>
            <p:custDataLst>
              <p:tags r:id="rId51"/>
            </p:custDataLst>
          </p:nvPr>
        </p:nvSpPr>
        <p:spPr bwMode="gray">
          <a:xfrm>
            <a:off x="5006975" y="4937125"/>
            <a:ext cx="23336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AE31C24F-534B-4D33-B43B-568688BF1AC8}" type="datetime'''''''''''''''''''1''4''%'''''''">
              <a:rPr lang="en-GB" altLang="en-US" sz="800" smtClean="0">
                <a:solidFill>
                  <a:srgbClr val="FFFFFF"/>
                </a:solidFill>
                <a:effectLst/>
              </a:rPr>
              <a:pPr lvl="0" algn="ctr">
                <a:lnSpc>
                  <a:spcPct val="90000"/>
                </a:lnSpc>
                <a:spcBef>
                  <a:spcPct val="0"/>
                </a:spcBef>
                <a:spcAft>
                  <a:spcPct val="0"/>
                </a:spcAft>
                <a:defRPr/>
              </a:pPr>
              <a:t>14%</a:t>
            </a:fld>
            <a:endParaRPr kumimoji="0" lang="en-GB" sz="800" b="0" i="0" strike="noStrike" kern="1200" spc="0" normalizeH="0" noProof="0">
              <a:ln>
                <a:noFill/>
              </a:ln>
              <a:solidFill>
                <a:srgbClr val="FFFFFF"/>
              </a:solidFill>
              <a:effectLst/>
              <a:uLnTx/>
              <a:uFillTx/>
              <a:ea typeface="+mn-ea"/>
              <a:cs typeface="+mn-cs"/>
              <a:sym typeface="+mn-lt"/>
            </a:endParaRPr>
          </a:p>
        </p:txBody>
      </p:sp>
      <p:sp>
        <p:nvSpPr>
          <p:cNvPr id="143" name="Rectangle 142">
            <a:extLst>
              <a:ext uri="{FF2B5EF4-FFF2-40B4-BE49-F238E27FC236}">
                <a16:creationId xmlns:a16="http://schemas.microsoft.com/office/drawing/2014/main" id="{18765D3E-716F-6126-B783-25379E7C6C91}"/>
              </a:ext>
            </a:extLst>
          </p:cNvPr>
          <p:cNvSpPr/>
          <p:nvPr>
            <p:custDataLst>
              <p:tags r:id="rId52"/>
            </p:custDataLst>
          </p:nvPr>
        </p:nvSpPr>
        <p:spPr bwMode="gray">
          <a:xfrm>
            <a:off x="5006975" y="4619625"/>
            <a:ext cx="233363" cy="109538"/>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0F8E1072-4F06-4A9E-95FE-4DD40F3E358D}" type="datetime'''''''''''''''''''''''''''''''''''''4''3''''''''''''''''%'''">
              <a:rPr lang="en-GB" altLang="en-US" sz="800" smtClean="0">
                <a:solidFill>
                  <a:srgbClr val="2B3A42"/>
                </a:solidFill>
                <a:effectLst/>
              </a:rPr>
              <a:pPr lvl="0" algn="ctr">
                <a:lnSpc>
                  <a:spcPct val="90000"/>
                </a:lnSpc>
                <a:spcBef>
                  <a:spcPct val="0"/>
                </a:spcBef>
                <a:spcAft>
                  <a:spcPct val="0"/>
                </a:spcAft>
                <a:defRPr/>
              </a:pPr>
              <a:t>43%</a:t>
            </a:fld>
            <a:endParaRPr kumimoji="0" lang="en-GB" sz="800" strike="noStrike" kern="1200" spc="0" normalizeH="0" noProof="0">
              <a:ln>
                <a:noFill/>
              </a:ln>
              <a:solidFill>
                <a:srgbClr val="2B3A42"/>
              </a:solidFill>
              <a:effectLst/>
              <a:uLnTx/>
              <a:uFillTx/>
              <a:sym typeface="+mn-lt"/>
            </a:endParaRPr>
          </a:p>
        </p:txBody>
      </p:sp>
      <p:sp>
        <p:nvSpPr>
          <p:cNvPr id="194" name="Rectangle 193">
            <a:extLst>
              <a:ext uri="{FF2B5EF4-FFF2-40B4-BE49-F238E27FC236}">
                <a16:creationId xmlns:a16="http://schemas.microsoft.com/office/drawing/2014/main" id="{F01F9B16-E7F8-550A-0936-E1870D927358}"/>
              </a:ext>
            </a:extLst>
          </p:cNvPr>
          <p:cNvSpPr/>
          <p:nvPr>
            <p:custDataLst>
              <p:tags r:id="rId53"/>
            </p:custDataLst>
          </p:nvPr>
        </p:nvSpPr>
        <p:spPr bwMode="gray">
          <a:xfrm>
            <a:off x="5006975" y="4143375"/>
            <a:ext cx="233363" cy="109538"/>
          </a:xfrm>
          <a:prstGeom prst="rect">
            <a:avLst/>
          </a:prstGeom>
          <a:solidFill>
            <a:srgbClr val="E66F0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620BF3C0-4373-40A8-943F-A91A4A10C042}" type="datetime'''''''4''''''''''''''''''''''''''''''3''''''''''%'''">
              <a:rPr lang="en-GB" altLang="en-US" sz="800" smtClean="0">
                <a:solidFill>
                  <a:schemeClr val="bg1"/>
                </a:solidFill>
                <a:effectLst/>
              </a:rPr>
              <a:pPr algn="ctr">
                <a:lnSpc>
                  <a:spcPct val="90000"/>
                </a:lnSpc>
                <a:spcBef>
                  <a:spcPct val="0"/>
                </a:spcBef>
                <a:spcAft>
                  <a:spcPct val="0"/>
                </a:spcAft>
              </a:pPr>
              <a:t>43%</a:t>
            </a:fld>
            <a:endParaRPr lang="en-GB" sz="800" err="1">
              <a:solidFill>
                <a:schemeClr val="bg1"/>
              </a:solidFill>
              <a:sym typeface="+mn-lt"/>
            </a:endParaRPr>
          </a:p>
        </p:txBody>
      </p:sp>
      <p:sp>
        <p:nvSpPr>
          <p:cNvPr id="146" name="Rectangle 145">
            <a:extLst>
              <a:ext uri="{FF2B5EF4-FFF2-40B4-BE49-F238E27FC236}">
                <a16:creationId xmlns:a16="http://schemas.microsoft.com/office/drawing/2014/main" id="{24EC1982-F412-EBDA-E47F-1F0376CF0588}"/>
              </a:ext>
            </a:extLst>
          </p:cNvPr>
          <p:cNvSpPr/>
          <p:nvPr>
            <p:custDataLst>
              <p:tags r:id="rId54"/>
            </p:custDataLst>
          </p:nvPr>
        </p:nvSpPr>
        <p:spPr bwMode="auto">
          <a:xfrm>
            <a:off x="5046663" y="5141913"/>
            <a:ext cx="152400" cy="457200"/>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E4600280-3335-43BC-A293-B6E7CAE9CA97}" type="datetime'''''''C''''''''''''z''''''''''''''e''''''''''ch''i''a'''''">
              <a:rPr lang="en-GB" altLang="en-US" sz="1000" smtClean="0">
                <a:solidFill>
                  <a:srgbClr val="2B3A42"/>
                </a:solidFill>
                <a:effectLst/>
              </a:rPr>
              <a:pPr lvl="0" algn="r">
                <a:spcBef>
                  <a:spcPct val="0"/>
                </a:spcBef>
                <a:spcAft>
                  <a:spcPct val="0"/>
                </a:spcAft>
                <a:defRPr/>
              </a:pPr>
              <a:t>Czechia</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160" name="Rectangle 159">
            <a:extLst>
              <a:ext uri="{FF2B5EF4-FFF2-40B4-BE49-F238E27FC236}">
                <a16:creationId xmlns:a16="http://schemas.microsoft.com/office/drawing/2014/main" id="{7CA86995-0196-66CB-E31E-E741DC436739}"/>
              </a:ext>
            </a:extLst>
          </p:cNvPr>
          <p:cNvSpPr/>
          <p:nvPr>
            <p:custDataLst>
              <p:tags r:id="rId55"/>
            </p:custDataLst>
          </p:nvPr>
        </p:nvSpPr>
        <p:spPr bwMode="gray">
          <a:xfrm>
            <a:off x="5227638" y="4486275"/>
            <a:ext cx="29051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A9E22FF3-6613-486D-9ED2-549AD9E442EA}" type="datetime'''''''''1''''00''''''''''''''''%'''''''">
              <a:rPr lang="en-GB" altLang="en-US" sz="800" smtClean="0">
                <a:solidFill>
                  <a:srgbClr val="FFFFFF"/>
                </a:solidFill>
                <a:effectLst/>
              </a:rPr>
              <a:pPr lvl="0" algn="ctr">
                <a:lnSpc>
                  <a:spcPct val="90000"/>
                </a:lnSpc>
                <a:spcBef>
                  <a:spcPct val="0"/>
                </a:spcBef>
                <a:spcAft>
                  <a:spcPct val="0"/>
                </a:spcAft>
                <a:defRPr/>
              </a:pPr>
              <a:t>100%</a:t>
            </a:fld>
            <a:endParaRPr kumimoji="0" lang="en-GB" sz="800" b="0" i="0" strike="noStrike" kern="1200" spc="0" normalizeH="0" noProof="0">
              <a:ln>
                <a:noFill/>
              </a:ln>
              <a:solidFill>
                <a:srgbClr val="FFFFFF"/>
              </a:solidFill>
              <a:effectLst/>
              <a:uLnTx/>
              <a:uFillTx/>
              <a:ea typeface="+mn-ea"/>
              <a:cs typeface="+mn-cs"/>
              <a:sym typeface="+mn-lt"/>
            </a:endParaRPr>
          </a:p>
        </p:txBody>
      </p:sp>
      <p:sp>
        <p:nvSpPr>
          <p:cNvPr id="163" name="Rectangle 162">
            <a:extLst>
              <a:ext uri="{FF2B5EF4-FFF2-40B4-BE49-F238E27FC236}">
                <a16:creationId xmlns:a16="http://schemas.microsoft.com/office/drawing/2014/main" id="{E6DC0DBE-47AC-8F6D-79ED-FC904D6261D5}"/>
              </a:ext>
            </a:extLst>
          </p:cNvPr>
          <p:cNvSpPr/>
          <p:nvPr>
            <p:custDataLst>
              <p:tags r:id="rId56"/>
            </p:custDataLst>
          </p:nvPr>
        </p:nvSpPr>
        <p:spPr bwMode="auto">
          <a:xfrm>
            <a:off x="5295900" y="5141913"/>
            <a:ext cx="152400" cy="457200"/>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F0FCD581-A093-444F-8F2E-E66B37AA3E6C}" type="datetime'''''''''''''B''''''''''''e''l''''g''i''''''''''''''''''''''um'">
              <a:rPr lang="en-GB" altLang="en-US" sz="1000" smtClean="0">
                <a:solidFill>
                  <a:srgbClr val="2B3A42"/>
                </a:solidFill>
                <a:effectLst/>
              </a:rPr>
              <a:pPr lvl="0" algn="r">
                <a:spcBef>
                  <a:spcPct val="0"/>
                </a:spcBef>
                <a:spcAft>
                  <a:spcPct val="0"/>
                </a:spcAft>
                <a:defRPr/>
              </a:pPr>
              <a:t>Belgium</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241" name="Rectangle 240">
            <a:extLst>
              <a:ext uri="{FF2B5EF4-FFF2-40B4-BE49-F238E27FC236}">
                <a16:creationId xmlns:a16="http://schemas.microsoft.com/office/drawing/2014/main" id="{51882359-DD94-AF3B-D1EF-79C80920E468}"/>
              </a:ext>
            </a:extLst>
          </p:cNvPr>
          <p:cNvSpPr/>
          <p:nvPr>
            <p:custDataLst>
              <p:tags r:id="rId57"/>
            </p:custDataLst>
          </p:nvPr>
        </p:nvSpPr>
        <p:spPr bwMode="gray">
          <a:xfrm>
            <a:off x="5503863" y="4719638"/>
            <a:ext cx="233363" cy="109538"/>
          </a:xfrm>
          <a:prstGeom prst="rect">
            <a:avLst/>
          </a:prstGeom>
          <a:solidFill>
            <a:srgbClr val="D0EBCA"/>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94C01955-CC6B-44F2-8CFF-2D548F733CE5}" type="datetime'''''''''''''''''''''''''6''''2''''''''''''''''''''''%'">
              <a:rPr lang="en-GB" altLang="en-US" sz="800" smtClean="0">
                <a:solidFill>
                  <a:srgbClr val="000000"/>
                </a:solidFill>
                <a:effectLst/>
              </a:rPr>
              <a:pPr lvl="0" algn="ctr">
                <a:lnSpc>
                  <a:spcPct val="90000"/>
                </a:lnSpc>
                <a:spcBef>
                  <a:spcPct val="0"/>
                </a:spcBef>
                <a:spcAft>
                  <a:spcPct val="0"/>
                </a:spcAft>
                <a:defRPr/>
              </a:pPr>
              <a:t>62%</a:t>
            </a:fld>
            <a:endParaRPr lang="en-GB" sz="800" strike="noStrike" normalizeH="0" noProof="0">
              <a:ln>
                <a:noFill/>
              </a:ln>
              <a:solidFill>
                <a:srgbClr val="000000"/>
              </a:solidFill>
              <a:effectLst/>
              <a:uLnTx/>
              <a:uFillTx/>
              <a:sym typeface="+mn-lt"/>
            </a:endParaRPr>
          </a:p>
        </p:txBody>
      </p:sp>
      <p:sp>
        <p:nvSpPr>
          <p:cNvPr id="244" name="Rectangle 243">
            <a:extLst>
              <a:ext uri="{FF2B5EF4-FFF2-40B4-BE49-F238E27FC236}">
                <a16:creationId xmlns:a16="http://schemas.microsoft.com/office/drawing/2014/main" id="{ECD4919C-7EE3-7A11-51E6-69D29347B1D0}"/>
              </a:ext>
            </a:extLst>
          </p:cNvPr>
          <p:cNvSpPr/>
          <p:nvPr>
            <p:custDataLst>
              <p:tags r:id="rId58"/>
            </p:custDataLst>
          </p:nvPr>
        </p:nvSpPr>
        <p:spPr bwMode="gray">
          <a:xfrm>
            <a:off x="5503863" y="4348163"/>
            <a:ext cx="233363" cy="109538"/>
          </a:xfrm>
          <a:prstGeom prst="rect">
            <a:avLst/>
          </a:prstGeom>
          <a:solidFill>
            <a:srgbClr val="FBECC8"/>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348AD12E-573D-4656-9DD3-58888FA9E627}" type="datetime'''''''''''1''''''''''''''''6%'''''''''''''''''''''">
              <a:rPr lang="en-GB" altLang="en-US" sz="800" smtClean="0">
                <a:solidFill>
                  <a:srgbClr val="2B3A42"/>
                </a:solidFill>
                <a:effectLst/>
              </a:rPr>
              <a:pPr algn="ctr">
                <a:lnSpc>
                  <a:spcPct val="90000"/>
                </a:lnSpc>
                <a:spcBef>
                  <a:spcPct val="0"/>
                </a:spcBef>
                <a:spcAft>
                  <a:spcPct val="0"/>
                </a:spcAft>
              </a:pPr>
              <a:t>16%</a:t>
            </a:fld>
            <a:endParaRPr lang="en-GB" sz="800" err="1">
              <a:solidFill>
                <a:srgbClr val="2B3A42"/>
              </a:solidFill>
              <a:sym typeface="+mn-lt"/>
            </a:endParaRPr>
          </a:p>
        </p:txBody>
      </p:sp>
      <p:sp>
        <p:nvSpPr>
          <p:cNvPr id="245" name="Rectangle 244">
            <a:extLst>
              <a:ext uri="{FF2B5EF4-FFF2-40B4-BE49-F238E27FC236}">
                <a16:creationId xmlns:a16="http://schemas.microsoft.com/office/drawing/2014/main" id="{84E254E4-772A-4423-3577-9A9631708745}"/>
              </a:ext>
            </a:extLst>
          </p:cNvPr>
          <p:cNvSpPr/>
          <p:nvPr>
            <p:custDataLst>
              <p:tags r:id="rId59"/>
            </p:custDataLst>
          </p:nvPr>
        </p:nvSpPr>
        <p:spPr bwMode="gray">
          <a:xfrm>
            <a:off x="5503863" y="4167188"/>
            <a:ext cx="233363" cy="109538"/>
          </a:xfrm>
          <a:prstGeom prst="rect">
            <a:avLst/>
          </a:prstGeom>
          <a:solidFill>
            <a:srgbClr val="FFC99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23C0D56B-3D83-440A-9F0E-A6EBFF860393}" type="datetime'22''''''''''''''''%'''''''''''''''">
              <a:rPr lang="en-GB" altLang="en-US" sz="800" smtClean="0">
                <a:solidFill>
                  <a:schemeClr val="tx1"/>
                </a:solidFill>
              </a:rPr>
              <a:pPr algn="ctr">
                <a:lnSpc>
                  <a:spcPct val="90000"/>
                </a:lnSpc>
                <a:spcBef>
                  <a:spcPct val="0"/>
                </a:spcBef>
                <a:spcAft>
                  <a:spcPct val="0"/>
                </a:spcAft>
              </a:pPr>
              <a:t>22%</a:t>
            </a:fld>
            <a:endParaRPr lang="en-GB" sz="800">
              <a:solidFill>
                <a:schemeClr val="tx1"/>
              </a:solidFill>
              <a:sym typeface="+mn-lt"/>
            </a:endParaRPr>
          </a:p>
        </p:txBody>
      </p:sp>
      <p:sp>
        <p:nvSpPr>
          <p:cNvPr id="627" name="Rectangle 626">
            <a:extLst>
              <a:ext uri="{FF2B5EF4-FFF2-40B4-BE49-F238E27FC236}">
                <a16:creationId xmlns:a16="http://schemas.microsoft.com/office/drawing/2014/main" id="{71FB8A5B-8753-E660-4E9D-630FDD48FF23}"/>
              </a:ext>
            </a:extLst>
          </p:cNvPr>
          <p:cNvSpPr/>
          <p:nvPr>
            <p:custDataLst>
              <p:tags r:id="rId60"/>
            </p:custDataLst>
          </p:nvPr>
        </p:nvSpPr>
        <p:spPr bwMode="auto">
          <a:xfrm>
            <a:off x="5543550" y="5141913"/>
            <a:ext cx="152400" cy="687388"/>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DDFD2DA7-E224-43CC-BA57-20CA042307C9}" type="datetime'''E''U'' ''''''a''''v''''''''er''''''''a''''g''''e'''''">
              <a:rPr lang="en-GB" altLang="en-US" sz="1000" b="1" smtClean="0">
                <a:solidFill>
                  <a:srgbClr val="2B3A42"/>
                </a:solidFill>
                <a:effectLst/>
              </a:rPr>
              <a:pPr lvl="0" algn="r">
                <a:spcBef>
                  <a:spcPct val="0"/>
                </a:spcBef>
                <a:spcAft>
                  <a:spcPct val="0"/>
                </a:spcAft>
                <a:defRPr/>
              </a:pPr>
              <a:t>EU average</a:t>
            </a:fld>
            <a:endParaRPr kumimoji="0" lang="en-GB" sz="1000" b="1" i="0" strike="noStrike" kern="1200" spc="0" normalizeH="0" noProof="0">
              <a:ln>
                <a:noFill/>
              </a:ln>
              <a:solidFill>
                <a:srgbClr val="2B3A42"/>
              </a:solidFill>
              <a:effectLst/>
              <a:uLnTx/>
              <a:uFillTx/>
              <a:ea typeface="+mn-ea"/>
              <a:cs typeface="+mn-cs"/>
              <a:sym typeface="+mn-lt"/>
            </a:endParaRPr>
          </a:p>
        </p:txBody>
      </p:sp>
      <p:sp>
        <p:nvSpPr>
          <p:cNvPr id="164" name="Rectangle 163">
            <a:extLst>
              <a:ext uri="{FF2B5EF4-FFF2-40B4-BE49-F238E27FC236}">
                <a16:creationId xmlns:a16="http://schemas.microsoft.com/office/drawing/2014/main" id="{68AB505B-ABE6-D637-25CB-8C15914CA62A}"/>
              </a:ext>
            </a:extLst>
          </p:cNvPr>
          <p:cNvSpPr/>
          <p:nvPr>
            <p:custDataLst>
              <p:tags r:id="rId61"/>
            </p:custDataLst>
          </p:nvPr>
        </p:nvSpPr>
        <p:spPr bwMode="gray">
          <a:xfrm>
            <a:off x="5724525" y="4565650"/>
            <a:ext cx="29051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783F2C2F-580C-46D2-8EE4-9046C5BC46E8}" type="datetime'''''''''''''10''''''''''''''''''''0''''''''''''''''''''''%'''">
              <a:rPr lang="en-GB" altLang="en-US" sz="800" smtClean="0">
                <a:solidFill>
                  <a:srgbClr val="FFFFFF"/>
                </a:solidFill>
                <a:effectLst/>
              </a:rPr>
              <a:pPr lvl="0" algn="ctr">
                <a:lnSpc>
                  <a:spcPct val="90000"/>
                </a:lnSpc>
                <a:spcBef>
                  <a:spcPct val="0"/>
                </a:spcBef>
                <a:spcAft>
                  <a:spcPct val="0"/>
                </a:spcAft>
                <a:defRPr/>
              </a:pPr>
              <a:t>100%</a:t>
            </a:fld>
            <a:endParaRPr kumimoji="0" lang="en-GB" sz="800" b="0" i="0" strike="noStrike" kern="1200" spc="0" normalizeH="0" noProof="0">
              <a:ln>
                <a:noFill/>
              </a:ln>
              <a:solidFill>
                <a:srgbClr val="FFFFFF"/>
              </a:solidFill>
              <a:effectLst/>
              <a:uLnTx/>
              <a:uFillTx/>
              <a:ea typeface="+mn-ea"/>
              <a:cs typeface="+mn-cs"/>
              <a:sym typeface="+mn-lt"/>
            </a:endParaRPr>
          </a:p>
        </p:txBody>
      </p:sp>
      <p:sp>
        <p:nvSpPr>
          <p:cNvPr id="167" name="Rectangle 166">
            <a:extLst>
              <a:ext uri="{FF2B5EF4-FFF2-40B4-BE49-F238E27FC236}">
                <a16:creationId xmlns:a16="http://schemas.microsoft.com/office/drawing/2014/main" id="{3B94562F-F7E8-8363-D5A4-C964606B9D17}"/>
              </a:ext>
            </a:extLst>
          </p:cNvPr>
          <p:cNvSpPr/>
          <p:nvPr>
            <p:custDataLst>
              <p:tags r:id="rId62"/>
            </p:custDataLst>
          </p:nvPr>
        </p:nvSpPr>
        <p:spPr bwMode="auto">
          <a:xfrm>
            <a:off x="5792788" y="5141913"/>
            <a:ext cx="152400" cy="631825"/>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C66BD369-E516-4F72-9255-78EBA3AF3782}" type="datetime'''''''''''''''''''L''''''u''''''''''x''''''''embur''g'''">
              <a:rPr lang="en-GB" altLang="en-US" sz="1000" smtClean="0">
                <a:solidFill>
                  <a:srgbClr val="2B3A42"/>
                </a:solidFill>
                <a:effectLst/>
              </a:rPr>
              <a:pPr lvl="0" algn="r">
                <a:spcBef>
                  <a:spcPct val="0"/>
                </a:spcBef>
                <a:spcAft>
                  <a:spcPct val="0"/>
                </a:spcAft>
                <a:defRPr/>
              </a:pPr>
              <a:t>Luxemburg</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171" name="Rectangle 170">
            <a:extLst>
              <a:ext uri="{FF2B5EF4-FFF2-40B4-BE49-F238E27FC236}">
                <a16:creationId xmlns:a16="http://schemas.microsoft.com/office/drawing/2014/main" id="{D9718E90-3338-65A8-2C6B-2D59C484F879}"/>
              </a:ext>
            </a:extLst>
          </p:cNvPr>
          <p:cNvSpPr/>
          <p:nvPr>
            <p:custDataLst>
              <p:tags r:id="rId63"/>
            </p:custDataLst>
          </p:nvPr>
        </p:nvSpPr>
        <p:spPr bwMode="gray">
          <a:xfrm>
            <a:off x="6000750" y="4964113"/>
            <a:ext cx="23336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0D608533-7966-470C-9372-570D8088ED84}" type="datetime'''''''''''''''''''''''''1''3''''''%'''''''''''''''''">
              <a:rPr lang="en-GB" altLang="en-US" sz="800" smtClean="0">
                <a:solidFill>
                  <a:srgbClr val="FFFFFF"/>
                </a:solidFill>
                <a:effectLst/>
              </a:rPr>
              <a:pPr lvl="0" algn="ctr">
                <a:lnSpc>
                  <a:spcPct val="90000"/>
                </a:lnSpc>
                <a:spcBef>
                  <a:spcPct val="0"/>
                </a:spcBef>
                <a:spcAft>
                  <a:spcPct val="0"/>
                </a:spcAft>
                <a:defRPr/>
              </a:pPr>
              <a:t>13%</a:t>
            </a:fld>
            <a:endParaRPr lang="en-GB" sz="800" strike="noStrike" normalizeH="0" noProof="0">
              <a:ln>
                <a:noFill/>
              </a:ln>
              <a:solidFill>
                <a:srgbClr val="FFFFFF"/>
              </a:solidFill>
              <a:effectLst/>
              <a:uLnTx/>
              <a:uFillTx/>
              <a:sym typeface="+mn-lt"/>
            </a:endParaRPr>
          </a:p>
        </p:txBody>
      </p:sp>
      <p:sp>
        <p:nvSpPr>
          <p:cNvPr id="172" name="Rectangle 171">
            <a:extLst>
              <a:ext uri="{FF2B5EF4-FFF2-40B4-BE49-F238E27FC236}">
                <a16:creationId xmlns:a16="http://schemas.microsoft.com/office/drawing/2014/main" id="{8C842236-2D47-84C8-85F0-52212DD61026}"/>
              </a:ext>
            </a:extLst>
          </p:cNvPr>
          <p:cNvSpPr/>
          <p:nvPr>
            <p:custDataLst>
              <p:tags r:id="rId64"/>
            </p:custDataLst>
          </p:nvPr>
        </p:nvSpPr>
        <p:spPr bwMode="gray">
          <a:xfrm>
            <a:off x="6000750" y="4567238"/>
            <a:ext cx="233363" cy="109538"/>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E9F7AD15-1753-4459-BF18-E276F88FF6FB}" type="datetime'''''''''''8''''7''''''''''''''''''''''''''''%'''''''''''">
              <a:rPr lang="en-GB" altLang="en-US" sz="800" smtClean="0">
                <a:solidFill>
                  <a:schemeClr val="tx1"/>
                </a:solidFill>
                <a:effectLst/>
              </a:rPr>
              <a:pPr algn="ctr">
                <a:lnSpc>
                  <a:spcPct val="90000"/>
                </a:lnSpc>
                <a:spcBef>
                  <a:spcPct val="0"/>
                </a:spcBef>
                <a:spcAft>
                  <a:spcPct val="0"/>
                </a:spcAft>
              </a:pPr>
              <a:t>87%</a:t>
            </a:fld>
            <a:endParaRPr lang="en-GB" sz="800">
              <a:solidFill>
                <a:schemeClr val="tx1"/>
              </a:solidFill>
              <a:sym typeface="+mn-lt"/>
            </a:endParaRPr>
          </a:p>
        </p:txBody>
      </p:sp>
      <p:sp>
        <p:nvSpPr>
          <p:cNvPr id="174" name="Rectangle 173">
            <a:extLst>
              <a:ext uri="{FF2B5EF4-FFF2-40B4-BE49-F238E27FC236}">
                <a16:creationId xmlns:a16="http://schemas.microsoft.com/office/drawing/2014/main" id="{871B873F-20E1-83E4-318B-8D86B13366D2}"/>
              </a:ext>
            </a:extLst>
          </p:cNvPr>
          <p:cNvSpPr/>
          <p:nvPr>
            <p:custDataLst>
              <p:tags r:id="rId65"/>
            </p:custDataLst>
          </p:nvPr>
        </p:nvSpPr>
        <p:spPr bwMode="auto">
          <a:xfrm>
            <a:off x="6040438" y="5141913"/>
            <a:ext cx="152400" cy="39211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FDAF9719-BC04-4E52-B077-6139C56B9ED9}" type="datetime'''''P''''''''''''''''''''o''l''a''''''''n''''''''''''''d'">
              <a:rPr lang="en-GB" altLang="en-US" sz="1000" smtClean="0">
                <a:solidFill>
                  <a:srgbClr val="2B3A42"/>
                </a:solidFill>
                <a:effectLst/>
              </a:rPr>
              <a:pPr lvl="0" algn="r">
                <a:spcBef>
                  <a:spcPct val="0"/>
                </a:spcBef>
                <a:spcAft>
                  <a:spcPct val="0"/>
                </a:spcAft>
                <a:defRPr/>
              </a:pPr>
              <a:t>Poland</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168" name="Rectangle 167">
            <a:extLst>
              <a:ext uri="{FF2B5EF4-FFF2-40B4-BE49-F238E27FC236}">
                <a16:creationId xmlns:a16="http://schemas.microsoft.com/office/drawing/2014/main" id="{D8A61AE2-4320-53FF-D59F-2304C600B471}"/>
              </a:ext>
            </a:extLst>
          </p:cNvPr>
          <p:cNvSpPr/>
          <p:nvPr>
            <p:custDataLst>
              <p:tags r:id="rId66"/>
            </p:custDataLst>
          </p:nvPr>
        </p:nvSpPr>
        <p:spPr bwMode="gray">
          <a:xfrm>
            <a:off x="6248400" y="4830763"/>
            <a:ext cx="23336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82A4077C-D8FE-48F0-B471-8F65C41C6F92}" type="datetime'''''''4''''''''''''''''''''''''''''''''''''7''''''''''%'''">
              <a:rPr lang="en-GB" altLang="en-US" sz="800" smtClean="0">
                <a:solidFill>
                  <a:srgbClr val="FFFFFF"/>
                </a:solidFill>
                <a:effectLst/>
              </a:rPr>
              <a:pPr lvl="0" algn="ctr">
                <a:lnSpc>
                  <a:spcPct val="90000"/>
                </a:lnSpc>
                <a:spcBef>
                  <a:spcPct val="0"/>
                </a:spcBef>
                <a:spcAft>
                  <a:spcPct val="0"/>
                </a:spcAft>
                <a:defRPr/>
              </a:pPr>
              <a:t>47%</a:t>
            </a:fld>
            <a:endParaRPr kumimoji="0" lang="en-GB" sz="800" b="0" i="0" strike="noStrike" kern="1200" spc="0" normalizeH="0" noProof="0">
              <a:ln>
                <a:noFill/>
              </a:ln>
              <a:solidFill>
                <a:srgbClr val="FFFFFF"/>
              </a:solidFill>
              <a:effectLst/>
              <a:uLnTx/>
              <a:uFillTx/>
              <a:sym typeface="+mn-lt"/>
            </a:endParaRPr>
          </a:p>
        </p:txBody>
      </p:sp>
      <p:sp>
        <p:nvSpPr>
          <p:cNvPr id="200" name="Rectangle 199">
            <a:extLst>
              <a:ext uri="{FF2B5EF4-FFF2-40B4-BE49-F238E27FC236}">
                <a16:creationId xmlns:a16="http://schemas.microsoft.com/office/drawing/2014/main" id="{C53D2560-1BB9-12CD-4E05-C8341D5D1D7D}"/>
              </a:ext>
            </a:extLst>
          </p:cNvPr>
          <p:cNvSpPr/>
          <p:nvPr>
            <p:custDataLst>
              <p:tags r:id="rId67"/>
            </p:custDataLst>
          </p:nvPr>
        </p:nvSpPr>
        <p:spPr bwMode="gray">
          <a:xfrm>
            <a:off x="6248400" y="4433888"/>
            <a:ext cx="233363" cy="109538"/>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51526446-8835-43D7-A251-B503F9398E2D}" type="datetime'''''5''''''''''''''''''''3''''%'''''''''''''''''''">
              <a:rPr lang="en-GB" altLang="en-US" sz="800" smtClean="0">
                <a:solidFill>
                  <a:schemeClr val="tx1"/>
                </a:solidFill>
                <a:effectLst/>
              </a:rPr>
              <a:pPr algn="ctr">
                <a:lnSpc>
                  <a:spcPct val="90000"/>
                </a:lnSpc>
                <a:spcBef>
                  <a:spcPct val="0"/>
                </a:spcBef>
                <a:spcAft>
                  <a:spcPct val="0"/>
                </a:spcAft>
              </a:pPr>
              <a:t>53%</a:t>
            </a:fld>
            <a:endParaRPr lang="en-GB" sz="800">
              <a:solidFill>
                <a:schemeClr val="tx1"/>
              </a:solidFill>
              <a:sym typeface="+mn-lt"/>
            </a:endParaRPr>
          </a:p>
        </p:txBody>
      </p:sp>
      <p:sp>
        <p:nvSpPr>
          <p:cNvPr id="170" name="Rectangle 169">
            <a:extLst>
              <a:ext uri="{FF2B5EF4-FFF2-40B4-BE49-F238E27FC236}">
                <a16:creationId xmlns:a16="http://schemas.microsoft.com/office/drawing/2014/main" id="{9F148785-718C-8161-B0CE-634468D9DB76}"/>
              </a:ext>
            </a:extLst>
          </p:cNvPr>
          <p:cNvSpPr/>
          <p:nvPr>
            <p:custDataLst>
              <p:tags r:id="rId68"/>
            </p:custDataLst>
          </p:nvPr>
        </p:nvSpPr>
        <p:spPr bwMode="auto">
          <a:xfrm>
            <a:off x="6288088" y="5141913"/>
            <a:ext cx="152400" cy="414338"/>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49C83FF1-9830-4992-9EDE-B42BFC5CF8B9}" type="datetime'''''F''in''''''''''''''''''''''''''''''''lan''''d'''">
              <a:rPr lang="en-GB" altLang="en-US" sz="1000" smtClean="0">
                <a:solidFill>
                  <a:srgbClr val="2B3A42"/>
                </a:solidFill>
                <a:effectLst/>
              </a:rPr>
              <a:pPr lvl="0" algn="r">
                <a:spcBef>
                  <a:spcPct val="0"/>
                </a:spcBef>
                <a:spcAft>
                  <a:spcPct val="0"/>
                </a:spcAft>
                <a:defRPr/>
              </a:pPr>
              <a:t>Finland</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175" name="Rectangle 174">
            <a:extLst>
              <a:ext uri="{FF2B5EF4-FFF2-40B4-BE49-F238E27FC236}">
                <a16:creationId xmlns:a16="http://schemas.microsoft.com/office/drawing/2014/main" id="{37FB5650-6A49-692E-8557-C653BB77653B}"/>
              </a:ext>
            </a:extLst>
          </p:cNvPr>
          <p:cNvSpPr/>
          <p:nvPr>
            <p:custDataLst>
              <p:tags r:id="rId69"/>
            </p:custDataLst>
          </p:nvPr>
        </p:nvSpPr>
        <p:spPr bwMode="gray">
          <a:xfrm>
            <a:off x="6497638" y="4699000"/>
            <a:ext cx="233363" cy="109538"/>
          </a:xfrm>
          <a:prstGeom prst="rect">
            <a:avLst/>
          </a:prstGeom>
          <a:solidFill>
            <a:schemeClr val="accent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3CCFC975-7824-4C52-A092-9507683CA645}" type="datetime'''''''''''8''''''6''''''%'''''''''''''''''''''''''''''''''">
              <a:rPr lang="en-GB" altLang="en-US" sz="800" smtClean="0">
                <a:solidFill>
                  <a:schemeClr val="bg1"/>
                </a:solidFill>
                <a:effectLst/>
              </a:rPr>
              <a:pPr algn="ctr">
                <a:lnSpc>
                  <a:spcPct val="90000"/>
                </a:lnSpc>
                <a:spcBef>
                  <a:spcPct val="0"/>
                </a:spcBef>
                <a:spcAft>
                  <a:spcPct val="0"/>
                </a:spcAft>
              </a:pPr>
              <a:t>86%</a:t>
            </a:fld>
            <a:endParaRPr lang="en-GB" sz="800">
              <a:solidFill>
                <a:schemeClr val="bg1"/>
              </a:solidFill>
              <a:sym typeface="+mn-lt"/>
            </a:endParaRPr>
          </a:p>
        </p:txBody>
      </p:sp>
      <p:sp>
        <p:nvSpPr>
          <p:cNvPr id="182" name="Rectangle 181">
            <a:extLst>
              <a:ext uri="{FF2B5EF4-FFF2-40B4-BE49-F238E27FC236}">
                <a16:creationId xmlns:a16="http://schemas.microsoft.com/office/drawing/2014/main" id="{38A1FEFD-A40D-F38D-F9E1-631EFFAA4C8A}"/>
              </a:ext>
            </a:extLst>
          </p:cNvPr>
          <p:cNvSpPr/>
          <p:nvPr>
            <p:custDataLst>
              <p:tags r:id="rId70"/>
            </p:custDataLst>
          </p:nvPr>
        </p:nvSpPr>
        <p:spPr bwMode="gray">
          <a:xfrm>
            <a:off x="6497638" y="4327525"/>
            <a:ext cx="233363" cy="109538"/>
          </a:xfrm>
          <a:prstGeom prst="rect">
            <a:avLst/>
          </a:prstGeom>
          <a:solidFill>
            <a:srgbClr val="E66F0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4C13DA5A-DD24-49D9-B6A0-92FE29358CBB}" type="datetime'''''''''''''''''''''''''''''''''''1''''4''''''%'">
              <a:rPr lang="en-GB" altLang="en-US" sz="800" smtClean="0">
                <a:solidFill>
                  <a:schemeClr val="bg1"/>
                </a:solidFill>
                <a:effectLst/>
              </a:rPr>
              <a:pPr algn="ctr">
                <a:lnSpc>
                  <a:spcPct val="90000"/>
                </a:lnSpc>
                <a:spcBef>
                  <a:spcPct val="0"/>
                </a:spcBef>
                <a:spcAft>
                  <a:spcPct val="0"/>
                </a:spcAft>
              </a:pPr>
              <a:t>14%</a:t>
            </a:fld>
            <a:endParaRPr lang="en-GB" sz="800">
              <a:solidFill>
                <a:schemeClr val="bg1"/>
              </a:solidFill>
              <a:sym typeface="+mn-lt"/>
            </a:endParaRPr>
          </a:p>
        </p:txBody>
      </p:sp>
      <p:sp>
        <p:nvSpPr>
          <p:cNvPr id="183" name="Rectangle 182">
            <a:extLst>
              <a:ext uri="{FF2B5EF4-FFF2-40B4-BE49-F238E27FC236}">
                <a16:creationId xmlns:a16="http://schemas.microsoft.com/office/drawing/2014/main" id="{43DE8DC6-2C60-9AE2-21F6-1B796B9B557F}"/>
              </a:ext>
            </a:extLst>
          </p:cNvPr>
          <p:cNvSpPr/>
          <p:nvPr>
            <p:custDataLst>
              <p:tags r:id="rId71"/>
            </p:custDataLst>
          </p:nvPr>
        </p:nvSpPr>
        <p:spPr bwMode="auto">
          <a:xfrm>
            <a:off x="6537325" y="5141913"/>
            <a:ext cx="152400" cy="414338"/>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D0582429-47CB-47E4-B9F3-A8F5623769F3}" type="datetime'''''Gr''''''''''e''''e''c''''''''''''e'''''''''''''''''''''">
              <a:rPr lang="en-GB" altLang="en-US" sz="1000" smtClean="0">
                <a:solidFill>
                  <a:srgbClr val="2B3A42"/>
                </a:solidFill>
                <a:effectLst/>
              </a:rPr>
              <a:pPr lvl="0" algn="r">
                <a:spcBef>
                  <a:spcPct val="0"/>
                </a:spcBef>
                <a:spcAft>
                  <a:spcPct val="0"/>
                </a:spcAft>
                <a:defRPr/>
              </a:pPr>
              <a:t>Greece</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189" name="Rectangle 188">
            <a:extLst>
              <a:ext uri="{FF2B5EF4-FFF2-40B4-BE49-F238E27FC236}">
                <a16:creationId xmlns:a16="http://schemas.microsoft.com/office/drawing/2014/main" id="{58021A93-6941-29DC-8810-5F30D6E28D78}"/>
              </a:ext>
            </a:extLst>
          </p:cNvPr>
          <p:cNvSpPr/>
          <p:nvPr>
            <p:custDataLst>
              <p:tags r:id="rId72"/>
            </p:custDataLst>
          </p:nvPr>
        </p:nvSpPr>
        <p:spPr bwMode="gray">
          <a:xfrm>
            <a:off x="6716713" y="4699000"/>
            <a:ext cx="290513" cy="109538"/>
          </a:xfrm>
          <a:prstGeom prst="rect">
            <a:avLst/>
          </a:prstGeom>
          <a:solidFill>
            <a:srgbClr val="E66F0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68E42EC8-211E-4A89-916A-AD8B5A72A899}" type="datetime'''''''1''''0''''0''''''''''''''%'''''''''''''''''''''">
              <a:rPr lang="en-GB" altLang="en-US" sz="800" smtClean="0">
                <a:solidFill>
                  <a:schemeClr val="bg1"/>
                </a:solidFill>
                <a:effectLst/>
              </a:rPr>
              <a:pPr algn="ctr">
                <a:lnSpc>
                  <a:spcPct val="90000"/>
                </a:lnSpc>
                <a:spcBef>
                  <a:spcPct val="0"/>
                </a:spcBef>
                <a:spcAft>
                  <a:spcPct val="0"/>
                </a:spcAft>
              </a:pPr>
              <a:t>100%</a:t>
            </a:fld>
            <a:endParaRPr lang="en-GB" sz="800">
              <a:solidFill>
                <a:schemeClr val="bg1"/>
              </a:solidFill>
              <a:sym typeface="+mn-lt"/>
            </a:endParaRPr>
          </a:p>
        </p:txBody>
      </p:sp>
      <p:sp>
        <p:nvSpPr>
          <p:cNvPr id="191" name="Rectangle 190">
            <a:extLst>
              <a:ext uri="{FF2B5EF4-FFF2-40B4-BE49-F238E27FC236}">
                <a16:creationId xmlns:a16="http://schemas.microsoft.com/office/drawing/2014/main" id="{094DC3C5-6B1B-A925-477E-13DBF2C63D5F}"/>
              </a:ext>
            </a:extLst>
          </p:cNvPr>
          <p:cNvSpPr/>
          <p:nvPr>
            <p:custDataLst>
              <p:tags r:id="rId73"/>
            </p:custDataLst>
          </p:nvPr>
        </p:nvSpPr>
        <p:spPr bwMode="auto">
          <a:xfrm>
            <a:off x="6784975" y="5141913"/>
            <a:ext cx="152400" cy="401638"/>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BC6282BF-1E01-4FC9-A610-03715D835945}" type="datetime'''''''''''''''''''''''''''C''''yp''r''u''''''''''''s'">
              <a:rPr lang="en-GB" altLang="en-US" sz="1000" smtClean="0">
                <a:solidFill>
                  <a:srgbClr val="2B3A42"/>
                </a:solidFill>
                <a:effectLst/>
              </a:rPr>
              <a:pPr lvl="0" algn="r">
                <a:spcBef>
                  <a:spcPct val="0"/>
                </a:spcBef>
                <a:spcAft>
                  <a:spcPct val="0"/>
                </a:spcAft>
                <a:defRPr/>
              </a:pPr>
              <a:t>Cyprus</a:t>
            </a:fld>
            <a:endParaRPr kumimoji="0" lang="en-GB" sz="1000" i="0" strike="noStrike" kern="1200" spc="0" normalizeH="0" noProof="0">
              <a:ln>
                <a:noFill/>
              </a:ln>
              <a:solidFill>
                <a:srgbClr val="2B3A42"/>
              </a:solidFill>
              <a:effectLst/>
              <a:uLnTx/>
              <a:uFillTx/>
              <a:ea typeface="+mn-ea"/>
              <a:cs typeface="+mn-cs"/>
              <a:sym typeface="+mn-lt"/>
            </a:endParaRPr>
          </a:p>
        </p:txBody>
      </p:sp>
      <p:sp>
        <p:nvSpPr>
          <p:cNvPr id="585" name="Rectangle 584">
            <a:extLst>
              <a:ext uri="{FF2B5EF4-FFF2-40B4-BE49-F238E27FC236}">
                <a16:creationId xmlns:a16="http://schemas.microsoft.com/office/drawing/2014/main" id="{9C5AC72F-72BA-3FF2-AD90-6417EE04F9A2}"/>
              </a:ext>
            </a:extLst>
          </p:cNvPr>
          <p:cNvSpPr/>
          <p:nvPr>
            <p:custDataLst>
              <p:tags r:id="rId74"/>
            </p:custDataLst>
          </p:nvPr>
        </p:nvSpPr>
        <p:spPr bwMode="gray">
          <a:xfrm>
            <a:off x="6994525" y="4857750"/>
            <a:ext cx="233363" cy="109538"/>
          </a:xfrm>
          <a:prstGeom prst="rect">
            <a:avLst/>
          </a:prstGeom>
          <a:solidFill>
            <a:schemeClr val="accent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8F30926D-47B1-4B84-94B2-87695F7394C7}" type="datetime'''''''5''''''''''''5''%'''''''''''''''''''''''''''''">
              <a:rPr lang="en-GB" altLang="en-US" sz="800" smtClean="0">
                <a:solidFill>
                  <a:srgbClr val="FFFFFF"/>
                </a:solidFill>
                <a:effectLst/>
              </a:rPr>
              <a:pPr algn="ctr">
                <a:lnSpc>
                  <a:spcPct val="90000"/>
                </a:lnSpc>
                <a:spcBef>
                  <a:spcPct val="0"/>
                </a:spcBef>
                <a:spcAft>
                  <a:spcPct val="0"/>
                </a:spcAft>
              </a:pPr>
              <a:t>55%</a:t>
            </a:fld>
            <a:endParaRPr lang="en-GB" sz="800" err="1">
              <a:solidFill>
                <a:srgbClr val="FFFFFF"/>
              </a:solidFill>
              <a:sym typeface="+mn-lt"/>
            </a:endParaRPr>
          </a:p>
        </p:txBody>
      </p:sp>
      <p:sp>
        <p:nvSpPr>
          <p:cNvPr id="586" name="Rectangle 585">
            <a:extLst>
              <a:ext uri="{FF2B5EF4-FFF2-40B4-BE49-F238E27FC236}">
                <a16:creationId xmlns:a16="http://schemas.microsoft.com/office/drawing/2014/main" id="{EC090788-74D5-5F22-B529-88DE86768F21}"/>
              </a:ext>
            </a:extLst>
          </p:cNvPr>
          <p:cNvSpPr/>
          <p:nvPr>
            <p:custDataLst>
              <p:tags r:id="rId75"/>
            </p:custDataLst>
          </p:nvPr>
        </p:nvSpPr>
        <p:spPr bwMode="gray">
          <a:xfrm>
            <a:off x="6994525" y="4565650"/>
            <a:ext cx="233363" cy="109538"/>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A857323D-382D-4E95-A06C-DDE6F068EDC9}" type="datetime'''''''''4''''''''''''''''5''%'''''''''''''''''''''''">
              <a:rPr lang="en-GB" altLang="en-US" sz="800" smtClean="0">
                <a:solidFill>
                  <a:schemeClr val="tx1"/>
                </a:solidFill>
                <a:effectLst/>
              </a:rPr>
              <a:pPr algn="ctr">
                <a:lnSpc>
                  <a:spcPct val="90000"/>
                </a:lnSpc>
                <a:spcBef>
                  <a:spcPct val="0"/>
                </a:spcBef>
                <a:spcAft>
                  <a:spcPct val="0"/>
                </a:spcAft>
              </a:pPr>
              <a:t>45%</a:t>
            </a:fld>
            <a:endParaRPr lang="en-GB" sz="800">
              <a:solidFill>
                <a:schemeClr val="tx1"/>
              </a:solidFill>
              <a:sym typeface="+mn-lt"/>
            </a:endParaRPr>
          </a:p>
        </p:txBody>
      </p:sp>
      <p:sp>
        <p:nvSpPr>
          <p:cNvPr id="587" name="Rectangle 586">
            <a:extLst>
              <a:ext uri="{FF2B5EF4-FFF2-40B4-BE49-F238E27FC236}">
                <a16:creationId xmlns:a16="http://schemas.microsoft.com/office/drawing/2014/main" id="{9BA2C858-1A21-B7F1-4436-765461E00152}"/>
              </a:ext>
            </a:extLst>
          </p:cNvPr>
          <p:cNvSpPr/>
          <p:nvPr>
            <p:custDataLst>
              <p:tags r:id="rId76"/>
            </p:custDataLst>
          </p:nvPr>
        </p:nvSpPr>
        <p:spPr bwMode="auto">
          <a:xfrm>
            <a:off x="7034213" y="5141913"/>
            <a:ext cx="152400" cy="45561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509140C7-60F0-4492-ABEF-70127B7CB8D5}" type="datetime'Sw''''''''e''''''''''d''''''''''''''''''''''''''e''n'''">
              <a:rPr lang="en-GB" altLang="en-US" sz="1000" smtClean="0">
                <a:solidFill>
                  <a:srgbClr val="2B3A42"/>
                </a:solidFill>
                <a:effectLst/>
              </a:rPr>
              <a:pPr lvl="0" algn="r">
                <a:spcBef>
                  <a:spcPct val="0"/>
                </a:spcBef>
                <a:spcAft>
                  <a:spcPct val="0"/>
                </a:spcAft>
                <a:defRPr/>
              </a:pPr>
              <a:t>Sweden</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582" name="Rectangle 581">
            <a:extLst>
              <a:ext uri="{FF2B5EF4-FFF2-40B4-BE49-F238E27FC236}">
                <a16:creationId xmlns:a16="http://schemas.microsoft.com/office/drawing/2014/main" id="{6D491C7C-591B-70A2-4F8A-9F0A8B1F454F}"/>
              </a:ext>
            </a:extLst>
          </p:cNvPr>
          <p:cNvSpPr/>
          <p:nvPr>
            <p:custDataLst>
              <p:tags r:id="rId77"/>
            </p:custDataLst>
          </p:nvPr>
        </p:nvSpPr>
        <p:spPr bwMode="gray">
          <a:xfrm>
            <a:off x="7242175" y="4803775"/>
            <a:ext cx="233363" cy="109538"/>
          </a:xfrm>
          <a:prstGeom prst="rect">
            <a:avLst/>
          </a:prstGeom>
          <a:solidFill>
            <a:schemeClr val="accent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91984DAD-1FD1-48E3-BEEA-00B1E3BB0FF6}" type="datetime'''''''''''''7''''''3''''''''''''''''''''''''''''''%'">
              <a:rPr lang="en-GB" altLang="en-US" sz="800" smtClean="0">
                <a:solidFill>
                  <a:srgbClr val="FFFFFF"/>
                </a:solidFill>
                <a:effectLst/>
              </a:rPr>
              <a:pPr algn="ctr">
                <a:lnSpc>
                  <a:spcPct val="90000"/>
                </a:lnSpc>
                <a:spcBef>
                  <a:spcPct val="0"/>
                </a:spcBef>
                <a:spcAft>
                  <a:spcPct val="0"/>
                </a:spcAft>
              </a:pPr>
              <a:t>73%</a:t>
            </a:fld>
            <a:endParaRPr lang="en-GB" sz="800" err="1">
              <a:solidFill>
                <a:srgbClr val="FFFFFF"/>
              </a:solidFill>
              <a:sym typeface="+mn-lt"/>
            </a:endParaRPr>
          </a:p>
        </p:txBody>
      </p:sp>
      <p:sp>
        <p:nvSpPr>
          <p:cNvPr id="583" name="Rectangle 582">
            <a:extLst>
              <a:ext uri="{FF2B5EF4-FFF2-40B4-BE49-F238E27FC236}">
                <a16:creationId xmlns:a16="http://schemas.microsoft.com/office/drawing/2014/main" id="{88BA6769-5D78-864F-97FA-55E6F5A2ED38}"/>
              </a:ext>
            </a:extLst>
          </p:cNvPr>
          <p:cNvSpPr/>
          <p:nvPr>
            <p:custDataLst>
              <p:tags r:id="rId78"/>
            </p:custDataLst>
          </p:nvPr>
        </p:nvSpPr>
        <p:spPr bwMode="gray">
          <a:xfrm>
            <a:off x="7242175" y="4513263"/>
            <a:ext cx="233363" cy="109538"/>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C8E20999-8D2C-4F59-9AD7-8A64AA1B33DB}" type="datetime'2''''''''''''''''''''''''''7%'''''''''''''''''''''''''''">
              <a:rPr lang="en-GB" altLang="en-US" sz="800" smtClean="0">
                <a:solidFill>
                  <a:schemeClr val="tx1"/>
                </a:solidFill>
                <a:effectLst/>
              </a:rPr>
              <a:pPr algn="ctr">
                <a:lnSpc>
                  <a:spcPct val="90000"/>
                </a:lnSpc>
                <a:spcBef>
                  <a:spcPct val="0"/>
                </a:spcBef>
                <a:spcAft>
                  <a:spcPct val="0"/>
                </a:spcAft>
              </a:pPr>
              <a:t>27%</a:t>
            </a:fld>
            <a:endParaRPr lang="en-GB" sz="800">
              <a:solidFill>
                <a:schemeClr val="tx1"/>
              </a:solidFill>
              <a:sym typeface="+mn-lt"/>
            </a:endParaRPr>
          </a:p>
        </p:txBody>
      </p:sp>
      <p:sp>
        <p:nvSpPr>
          <p:cNvPr id="584" name="Rectangle 583">
            <a:extLst>
              <a:ext uri="{FF2B5EF4-FFF2-40B4-BE49-F238E27FC236}">
                <a16:creationId xmlns:a16="http://schemas.microsoft.com/office/drawing/2014/main" id="{CC5415C7-834D-2797-583D-E6B272AAC8A7}"/>
              </a:ext>
            </a:extLst>
          </p:cNvPr>
          <p:cNvSpPr/>
          <p:nvPr>
            <p:custDataLst>
              <p:tags r:id="rId79"/>
            </p:custDataLst>
          </p:nvPr>
        </p:nvSpPr>
        <p:spPr bwMode="auto">
          <a:xfrm>
            <a:off x="7281863" y="5141913"/>
            <a:ext cx="152400" cy="50641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43E46605-FFF9-4115-BA5E-F9D093578169}" type="datetime'''''''''''Ro''''''''man''''''''''''''''ia'''''''''''">
              <a:rPr lang="en-GB" altLang="en-US" sz="1000" smtClean="0">
                <a:solidFill>
                  <a:srgbClr val="2B3A42"/>
                </a:solidFill>
                <a:effectLst/>
              </a:rPr>
              <a:pPr lvl="0" algn="r">
                <a:spcBef>
                  <a:spcPct val="0"/>
                </a:spcBef>
                <a:spcAft>
                  <a:spcPct val="0"/>
                </a:spcAft>
                <a:defRPr/>
              </a:pPr>
              <a:t>Romania</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579" name="Rectangle 578">
            <a:extLst>
              <a:ext uri="{FF2B5EF4-FFF2-40B4-BE49-F238E27FC236}">
                <a16:creationId xmlns:a16="http://schemas.microsoft.com/office/drawing/2014/main" id="{F14DFE1F-8F6E-AD0C-A1B8-35B17AB63706}"/>
              </a:ext>
            </a:extLst>
          </p:cNvPr>
          <p:cNvSpPr/>
          <p:nvPr>
            <p:custDataLst>
              <p:tags r:id="rId80"/>
            </p:custDataLst>
          </p:nvPr>
        </p:nvSpPr>
        <p:spPr bwMode="gray">
          <a:xfrm>
            <a:off x="7485063" y="4989513"/>
            <a:ext cx="17621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F922B48C-9066-4448-A1EF-5F21C13973DB}" type="datetime'''''''''''''''''''''9''''''''''''''''''''%'''''''''">
              <a:rPr lang="en-GB" altLang="en-US" sz="800" smtClean="0">
                <a:solidFill>
                  <a:srgbClr val="FFFFFF"/>
                </a:solidFill>
                <a:effectLst/>
              </a:rPr>
              <a:pPr lvl="0" algn="ctr">
                <a:lnSpc>
                  <a:spcPct val="90000"/>
                </a:lnSpc>
                <a:spcBef>
                  <a:spcPct val="0"/>
                </a:spcBef>
                <a:spcAft>
                  <a:spcPct val="0"/>
                </a:spcAft>
                <a:defRPr/>
              </a:pPr>
              <a:t>9%</a:t>
            </a:fld>
            <a:endParaRPr kumimoji="0" lang="en-GB" sz="800" b="0" i="0" strike="noStrike" kern="1200" spc="0" normalizeH="0" noProof="0">
              <a:ln>
                <a:noFill/>
              </a:ln>
              <a:solidFill>
                <a:srgbClr val="FFFFFF"/>
              </a:solidFill>
              <a:effectLst/>
              <a:uLnTx/>
              <a:uFillTx/>
              <a:ea typeface="+mn-ea"/>
              <a:cs typeface="+mn-cs"/>
              <a:sym typeface="+mn-lt"/>
            </a:endParaRPr>
          </a:p>
        </p:txBody>
      </p:sp>
      <p:sp>
        <p:nvSpPr>
          <p:cNvPr id="211" name="Rectangle 210">
            <a:extLst>
              <a:ext uri="{FF2B5EF4-FFF2-40B4-BE49-F238E27FC236}">
                <a16:creationId xmlns:a16="http://schemas.microsoft.com/office/drawing/2014/main" id="{345D7C0F-7145-8F3B-8E35-6176594DE5E5}"/>
              </a:ext>
            </a:extLst>
          </p:cNvPr>
          <p:cNvSpPr/>
          <p:nvPr>
            <p:custDataLst>
              <p:tags r:id="rId81"/>
            </p:custDataLst>
          </p:nvPr>
        </p:nvSpPr>
        <p:spPr bwMode="gray">
          <a:xfrm>
            <a:off x="7554913" y="4937125"/>
            <a:ext cx="176213" cy="109538"/>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39F97A65-96B8-4072-8CE3-4EA3AC740733}" type="datetime'''''''''''''''''''''''''''''''''''9%'''">
              <a:rPr lang="en-GB" altLang="en-US" sz="800" smtClean="0">
                <a:solidFill>
                  <a:schemeClr val="tx1"/>
                </a:solidFill>
                <a:effectLst/>
              </a:rPr>
              <a:pPr algn="ctr">
                <a:lnSpc>
                  <a:spcPct val="90000"/>
                </a:lnSpc>
                <a:spcBef>
                  <a:spcPct val="0"/>
                </a:spcBef>
                <a:spcAft>
                  <a:spcPct val="0"/>
                </a:spcAft>
              </a:pPr>
              <a:t>9%</a:t>
            </a:fld>
            <a:endParaRPr lang="en-GB" sz="800">
              <a:solidFill>
                <a:schemeClr val="tx1"/>
              </a:solidFill>
              <a:sym typeface="+mn-lt"/>
            </a:endParaRPr>
          </a:p>
        </p:txBody>
      </p:sp>
      <p:sp>
        <p:nvSpPr>
          <p:cNvPr id="580" name="Rectangle 579">
            <a:extLst>
              <a:ext uri="{FF2B5EF4-FFF2-40B4-BE49-F238E27FC236}">
                <a16:creationId xmlns:a16="http://schemas.microsoft.com/office/drawing/2014/main" id="{A8972023-4A0B-237D-50B5-DF4F4F3C200D}"/>
              </a:ext>
            </a:extLst>
          </p:cNvPr>
          <p:cNvSpPr/>
          <p:nvPr>
            <p:custDataLst>
              <p:tags r:id="rId82"/>
            </p:custDataLst>
          </p:nvPr>
        </p:nvSpPr>
        <p:spPr bwMode="gray">
          <a:xfrm>
            <a:off x="7491413" y="4672013"/>
            <a:ext cx="233363" cy="109538"/>
          </a:xfrm>
          <a:prstGeom prst="rect">
            <a:avLst/>
          </a:prstGeom>
          <a:solidFill>
            <a:srgbClr val="E66F0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24A71BC0-BA31-441D-8305-74E824022ECC}" type="datetime'''''''''''''''''''''''''''''''82''''''''''%'''">
              <a:rPr lang="en-GB" altLang="en-US" sz="800" smtClean="0">
                <a:solidFill>
                  <a:schemeClr val="bg1"/>
                </a:solidFill>
                <a:effectLst/>
              </a:rPr>
              <a:pPr algn="ctr">
                <a:lnSpc>
                  <a:spcPct val="90000"/>
                </a:lnSpc>
                <a:spcBef>
                  <a:spcPct val="0"/>
                </a:spcBef>
                <a:spcAft>
                  <a:spcPct val="0"/>
                </a:spcAft>
              </a:pPr>
              <a:t>82%</a:t>
            </a:fld>
            <a:endParaRPr lang="en-GB" sz="800">
              <a:solidFill>
                <a:schemeClr val="bg1"/>
              </a:solidFill>
              <a:sym typeface="+mn-lt"/>
            </a:endParaRPr>
          </a:p>
        </p:txBody>
      </p:sp>
      <p:sp>
        <p:nvSpPr>
          <p:cNvPr id="581" name="Rectangle 580">
            <a:extLst>
              <a:ext uri="{FF2B5EF4-FFF2-40B4-BE49-F238E27FC236}">
                <a16:creationId xmlns:a16="http://schemas.microsoft.com/office/drawing/2014/main" id="{3CD8E192-C149-AE7C-D7AF-771BB53C087A}"/>
              </a:ext>
            </a:extLst>
          </p:cNvPr>
          <p:cNvSpPr/>
          <p:nvPr>
            <p:custDataLst>
              <p:tags r:id="rId83"/>
            </p:custDataLst>
          </p:nvPr>
        </p:nvSpPr>
        <p:spPr bwMode="auto">
          <a:xfrm>
            <a:off x="7531100" y="5141913"/>
            <a:ext cx="152400" cy="511175"/>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5981896F-9017-45BF-A7A6-60C352F01AA6}" type="datetime'L''i''''t''h''''u''''''''''''an''''''''''''''''ia'''''''''''''">
              <a:rPr lang="en-GB" altLang="en-US" sz="1000" smtClean="0">
                <a:solidFill>
                  <a:srgbClr val="2B3A42"/>
                </a:solidFill>
                <a:effectLst/>
              </a:rPr>
              <a:pPr lvl="0" algn="r">
                <a:spcBef>
                  <a:spcPct val="0"/>
                </a:spcBef>
                <a:spcAft>
                  <a:spcPct val="0"/>
                </a:spcAft>
                <a:defRPr/>
              </a:pPr>
              <a:t>Lithuania</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576" name="Rectangle 575">
            <a:extLst>
              <a:ext uri="{FF2B5EF4-FFF2-40B4-BE49-F238E27FC236}">
                <a16:creationId xmlns:a16="http://schemas.microsoft.com/office/drawing/2014/main" id="{AD72D4E7-DEED-BD07-19A8-7BE5D6014470}"/>
              </a:ext>
            </a:extLst>
          </p:cNvPr>
          <p:cNvSpPr/>
          <p:nvPr>
            <p:custDataLst>
              <p:tags r:id="rId84"/>
            </p:custDataLst>
          </p:nvPr>
        </p:nvSpPr>
        <p:spPr bwMode="gray">
          <a:xfrm>
            <a:off x="7767638" y="4989513"/>
            <a:ext cx="17621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88DD9822-3BFB-4FEA-BF27-FF55FEA843CC}" type="datetime'''''''''''''''''''''''''''''''''''''9''''''%'''''''''''''">
              <a:rPr lang="en-GB" altLang="en-US" sz="800" smtClean="0">
                <a:solidFill>
                  <a:srgbClr val="FFFFFF"/>
                </a:solidFill>
                <a:effectLst/>
              </a:rPr>
              <a:pPr lvl="0" algn="ctr">
                <a:lnSpc>
                  <a:spcPct val="90000"/>
                </a:lnSpc>
                <a:spcBef>
                  <a:spcPct val="0"/>
                </a:spcBef>
                <a:spcAft>
                  <a:spcPct val="0"/>
                </a:spcAft>
                <a:defRPr/>
              </a:pPr>
              <a:t>9%</a:t>
            </a:fld>
            <a:endParaRPr kumimoji="0" lang="en-GB" sz="800" b="0" i="0" strike="noStrike" kern="1200" spc="0" normalizeH="0" noProof="0">
              <a:ln>
                <a:noFill/>
              </a:ln>
              <a:solidFill>
                <a:srgbClr val="FFFFFF"/>
              </a:solidFill>
              <a:effectLst/>
              <a:uLnTx/>
              <a:uFillTx/>
              <a:ea typeface="+mn-ea"/>
              <a:cs typeface="+mn-cs"/>
              <a:sym typeface="+mn-lt"/>
            </a:endParaRPr>
          </a:p>
        </p:txBody>
      </p:sp>
      <p:sp>
        <p:nvSpPr>
          <p:cNvPr id="208" name="Rectangle 207">
            <a:extLst>
              <a:ext uri="{FF2B5EF4-FFF2-40B4-BE49-F238E27FC236}">
                <a16:creationId xmlns:a16="http://schemas.microsoft.com/office/drawing/2014/main" id="{9666AC58-4BD9-68E2-728D-C31E817B0D6A}"/>
              </a:ext>
            </a:extLst>
          </p:cNvPr>
          <p:cNvSpPr/>
          <p:nvPr>
            <p:custDataLst>
              <p:tags r:id="rId85"/>
            </p:custDataLst>
          </p:nvPr>
        </p:nvSpPr>
        <p:spPr bwMode="gray">
          <a:xfrm>
            <a:off x="7739063" y="4699000"/>
            <a:ext cx="233363" cy="109538"/>
          </a:xfrm>
          <a:prstGeom prst="rect">
            <a:avLst/>
          </a:prstGeom>
          <a:solidFill>
            <a:srgbClr val="E66F0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DDCAECB8-EFC4-4696-A072-9BD466D68055}" type="datetime'9''''''''''''''''''1''''''''''''''''''''''%'''''''''''''''">
              <a:rPr lang="en-GB" altLang="en-US" sz="800" smtClean="0">
                <a:solidFill>
                  <a:schemeClr val="bg1"/>
                </a:solidFill>
                <a:effectLst/>
              </a:rPr>
              <a:pPr algn="ctr">
                <a:lnSpc>
                  <a:spcPct val="90000"/>
                </a:lnSpc>
                <a:spcBef>
                  <a:spcPct val="0"/>
                </a:spcBef>
                <a:spcAft>
                  <a:spcPct val="0"/>
                </a:spcAft>
              </a:pPr>
              <a:t>91%</a:t>
            </a:fld>
            <a:endParaRPr lang="en-GB" sz="800">
              <a:solidFill>
                <a:schemeClr val="bg1"/>
              </a:solidFill>
              <a:sym typeface="+mn-lt"/>
            </a:endParaRPr>
          </a:p>
        </p:txBody>
      </p:sp>
      <p:sp>
        <p:nvSpPr>
          <p:cNvPr id="578" name="Rectangle 577">
            <a:extLst>
              <a:ext uri="{FF2B5EF4-FFF2-40B4-BE49-F238E27FC236}">
                <a16:creationId xmlns:a16="http://schemas.microsoft.com/office/drawing/2014/main" id="{ECAFC023-59C0-339E-C539-042E0E30CC84}"/>
              </a:ext>
            </a:extLst>
          </p:cNvPr>
          <p:cNvSpPr/>
          <p:nvPr>
            <p:custDataLst>
              <p:tags r:id="rId86"/>
            </p:custDataLst>
          </p:nvPr>
        </p:nvSpPr>
        <p:spPr bwMode="auto">
          <a:xfrm>
            <a:off x="7778750" y="5141913"/>
            <a:ext cx="152400" cy="477838"/>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B550E48D-2CEC-43C0-8D05-97BF32C5B032}" type="datetime'''''''''''''Hun''ga''''''''''''''''''r''''''''''''y'''''">
              <a:rPr lang="en-GB" altLang="en-US" sz="1000" smtClean="0">
                <a:solidFill>
                  <a:srgbClr val="2B3A42"/>
                </a:solidFill>
                <a:effectLst/>
              </a:rPr>
              <a:pPr lvl="0" algn="r">
                <a:spcBef>
                  <a:spcPct val="0"/>
                </a:spcBef>
                <a:spcAft>
                  <a:spcPct val="0"/>
                </a:spcAft>
                <a:defRPr/>
              </a:pPr>
              <a:t>Hungary</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588" name="Rectangle 587">
            <a:extLst>
              <a:ext uri="{FF2B5EF4-FFF2-40B4-BE49-F238E27FC236}">
                <a16:creationId xmlns:a16="http://schemas.microsoft.com/office/drawing/2014/main" id="{819271B5-1663-2F04-F549-F0D8B03BFA99}"/>
              </a:ext>
            </a:extLst>
          </p:cNvPr>
          <p:cNvSpPr/>
          <p:nvPr>
            <p:custDataLst>
              <p:tags r:id="rId87"/>
            </p:custDataLst>
          </p:nvPr>
        </p:nvSpPr>
        <p:spPr bwMode="gray">
          <a:xfrm>
            <a:off x="7986713" y="4857750"/>
            <a:ext cx="23336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575FEA16-69A7-40AD-8C54-289A49BAFB27}" type="datetime'''''''''''''''''''''''''''''''''6''''''''''0%'''''''">
              <a:rPr lang="en-GB" altLang="en-US" sz="800" smtClean="0">
                <a:solidFill>
                  <a:srgbClr val="FFFFFF"/>
                </a:solidFill>
                <a:effectLst/>
              </a:rPr>
              <a:pPr algn="ctr">
                <a:lnSpc>
                  <a:spcPct val="90000"/>
                </a:lnSpc>
                <a:spcBef>
                  <a:spcPct val="0"/>
                </a:spcBef>
                <a:spcAft>
                  <a:spcPct val="0"/>
                </a:spcAft>
              </a:pPr>
              <a:t>60%</a:t>
            </a:fld>
            <a:endParaRPr lang="en-GB" sz="800">
              <a:solidFill>
                <a:srgbClr val="FFFFFF"/>
              </a:solidFill>
              <a:sym typeface="+mn-lt"/>
            </a:endParaRPr>
          </a:p>
        </p:txBody>
      </p:sp>
      <p:sp>
        <p:nvSpPr>
          <p:cNvPr id="8" name="Rectangle 7">
            <a:extLst>
              <a:ext uri="{FF2B5EF4-FFF2-40B4-BE49-F238E27FC236}">
                <a16:creationId xmlns:a16="http://schemas.microsoft.com/office/drawing/2014/main" id="{30DB9EB6-F7C1-5D36-01DE-066821E3989B}"/>
              </a:ext>
            </a:extLst>
          </p:cNvPr>
          <p:cNvSpPr/>
          <p:nvPr>
            <p:custDataLst>
              <p:tags r:id="rId88"/>
            </p:custDataLst>
          </p:nvPr>
        </p:nvSpPr>
        <p:spPr bwMode="gray">
          <a:xfrm>
            <a:off x="7986713" y="4592638"/>
            <a:ext cx="233363" cy="109538"/>
          </a:xfrm>
          <a:prstGeom prst="rect">
            <a:avLst/>
          </a:prstGeom>
          <a:solidFill>
            <a:schemeClr val="accent6"/>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4E89F0E8-7444-408C-AB8D-DABD656C292B}" type="datetime'''4''''''''''''''''''''0''''%'''''''''''''''''''''">
              <a:rPr lang="en-GB" altLang="en-US" sz="800" smtClean="0">
                <a:solidFill>
                  <a:schemeClr val="tx1"/>
                </a:solidFill>
                <a:effectLst/>
                <a:sym typeface="+mn-lt"/>
              </a:rPr>
              <a:pPr algn="ctr">
                <a:lnSpc>
                  <a:spcPct val="90000"/>
                </a:lnSpc>
                <a:spcBef>
                  <a:spcPct val="0"/>
                </a:spcBef>
                <a:spcAft>
                  <a:spcPct val="0"/>
                </a:spcAft>
              </a:pPr>
              <a:t>40%</a:t>
            </a:fld>
            <a:endParaRPr lang="en-GB" sz="800" err="1">
              <a:solidFill>
                <a:schemeClr val="tx1"/>
              </a:solidFill>
              <a:sym typeface="+mn-lt"/>
            </a:endParaRPr>
          </a:p>
        </p:txBody>
      </p:sp>
      <p:sp>
        <p:nvSpPr>
          <p:cNvPr id="590" name="Rectangle 589">
            <a:extLst>
              <a:ext uri="{FF2B5EF4-FFF2-40B4-BE49-F238E27FC236}">
                <a16:creationId xmlns:a16="http://schemas.microsoft.com/office/drawing/2014/main" id="{C0D772B5-62D6-2900-C0E1-0790A897234E}"/>
              </a:ext>
            </a:extLst>
          </p:cNvPr>
          <p:cNvSpPr/>
          <p:nvPr>
            <p:custDataLst>
              <p:tags r:id="rId89"/>
            </p:custDataLst>
          </p:nvPr>
        </p:nvSpPr>
        <p:spPr bwMode="auto">
          <a:xfrm>
            <a:off x="8026400" y="5141913"/>
            <a:ext cx="152400" cy="38576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930725BE-AA6F-45B2-BF47-59E30E857294}" type="datetime'''''''''''''I''''''''''r''e''l''''a''n''''''''''d'">
              <a:rPr lang="en-GB" altLang="en-US" sz="1000" smtClean="0">
                <a:solidFill>
                  <a:srgbClr val="2B3A42"/>
                </a:solidFill>
                <a:effectLst/>
              </a:rPr>
              <a:pPr lvl="0" algn="r">
                <a:spcBef>
                  <a:spcPct val="0"/>
                </a:spcBef>
                <a:spcAft>
                  <a:spcPct val="0"/>
                </a:spcAft>
                <a:defRPr/>
              </a:pPr>
              <a:t>Ireland</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597" name="Rectangle 596">
            <a:extLst>
              <a:ext uri="{FF2B5EF4-FFF2-40B4-BE49-F238E27FC236}">
                <a16:creationId xmlns:a16="http://schemas.microsoft.com/office/drawing/2014/main" id="{829714B1-CA0B-0DA4-9422-2D574750660A}"/>
              </a:ext>
            </a:extLst>
          </p:cNvPr>
          <p:cNvSpPr/>
          <p:nvPr>
            <p:custDataLst>
              <p:tags r:id="rId90"/>
            </p:custDataLst>
          </p:nvPr>
        </p:nvSpPr>
        <p:spPr bwMode="gray">
          <a:xfrm>
            <a:off x="8235950" y="4910138"/>
            <a:ext cx="233363" cy="109538"/>
          </a:xfrm>
          <a:prstGeom prst="rect">
            <a:avLst/>
          </a:prstGeom>
          <a:solidFill>
            <a:schemeClr val="accent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A48907DB-45B3-4EE6-925F-DC5C11E6B700}" type="datetime'''''''''''''''4''''''''''4''''%'">
              <a:rPr lang="en-GB" altLang="en-US" sz="800" smtClean="0">
                <a:solidFill>
                  <a:schemeClr val="bg1"/>
                </a:solidFill>
                <a:effectLst/>
              </a:rPr>
              <a:pPr algn="ctr">
                <a:lnSpc>
                  <a:spcPct val="90000"/>
                </a:lnSpc>
                <a:spcBef>
                  <a:spcPct val="0"/>
                </a:spcBef>
                <a:spcAft>
                  <a:spcPct val="0"/>
                </a:spcAft>
              </a:pPr>
              <a:t>44%</a:t>
            </a:fld>
            <a:endParaRPr lang="en-GB" sz="800" err="1">
              <a:solidFill>
                <a:schemeClr val="bg1"/>
              </a:solidFill>
              <a:sym typeface="+mn-lt"/>
            </a:endParaRPr>
          </a:p>
        </p:txBody>
      </p:sp>
      <p:sp>
        <p:nvSpPr>
          <p:cNvPr id="598" name="Rectangle 597">
            <a:extLst>
              <a:ext uri="{FF2B5EF4-FFF2-40B4-BE49-F238E27FC236}">
                <a16:creationId xmlns:a16="http://schemas.microsoft.com/office/drawing/2014/main" id="{C9444E96-3722-69FB-CCC3-40B8BCD09933}"/>
              </a:ext>
            </a:extLst>
          </p:cNvPr>
          <p:cNvSpPr/>
          <p:nvPr>
            <p:custDataLst>
              <p:tags r:id="rId91"/>
            </p:custDataLst>
          </p:nvPr>
        </p:nvSpPr>
        <p:spPr bwMode="gray">
          <a:xfrm>
            <a:off x="8235950" y="4672013"/>
            <a:ext cx="233363" cy="109538"/>
          </a:xfrm>
          <a:prstGeom prst="rect">
            <a:avLst/>
          </a:prstGeom>
          <a:solidFill>
            <a:schemeClr val="accent6"/>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648281E9-8361-4270-8537-B90DCD172610}" type="datetime'''''''''''''''''''''''''''5''''''''''6%'''''''''''''''''''''">
              <a:rPr lang="en-GB" altLang="en-US" sz="800" smtClean="0">
                <a:solidFill>
                  <a:schemeClr val="tx1"/>
                </a:solidFill>
                <a:effectLst/>
              </a:rPr>
              <a:pPr algn="ctr">
                <a:lnSpc>
                  <a:spcPct val="90000"/>
                </a:lnSpc>
                <a:spcBef>
                  <a:spcPct val="0"/>
                </a:spcBef>
                <a:spcAft>
                  <a:spcPct val="0"/>
                </a:spcAft>
              </a:pPr>
              <a:t>56%</a:t>
            </a:fld>
            <a:endParaRPr lang="en-GB" sz="800" err="1">
              <a:solidFill>
                <a:schemeClr val="tx1"/>
              </a:solidFill>
              <a:sym typeface="+mn-lt"/>
            </a:endParaRPr>
          </a:p>
        </p:txBody>
      </p:sp>
      <p:sp>
        <p:nvSpPr>
          <p:cNvPr id="600" name="Rectangle 599">
            <a:extLst>
              <a:ext uri="{FF2B5EF4-FFF2-40B4-BE49-F238E27FC236}">
                <a16:creationId xmlns:a16="http://schemas.microsoft.com/office/drawing/2014/main" id="{F8709B45-22E1-5C25-B965-8A7452D447AB}"/>
              </a:ext>
            </a:extLst>
          </p:cNvPr>
          <p:cNvSpPr/>
          <p:nvPr>
            <p:custDataLst>
              <p:tags r:id="rId92"/>
            </p:custDataLst>
          </p:nvPr>
        </p:nvSpPr>
        <p:spPr bwMode="auto">
          <a:xfrm>
            <a:off x="8275638" y="5141913"/>
            <a:ext cx="152400" cy="477838"/>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83BB802E-2563-4735-86EB-08986026E787}" type="datetime'S''''''l''''''''o''''''''''''''''v''''a''''ki''''''a'''''''''">
              <a:rPr lang="en-GB" altLang="en-US" sz="1000" smtClean="0">
                <a:solidFill>
                  <a:srgbClr val="2B3A42"/>
                </a:solidFill>
                <a:effectLst/>
              </a:rPr>
              <a:pPr lvl="0" algn="r">
                <a:spcBef>
                  <a:spcPct val="0"/>
                </a:spcBef>
                <a:spcAft>
                  <a:spcPct val="0"/>
                </a:spcAft>
                <a:defRPr/>
              </a:pPr>
              <a:t>Slovakia</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594" name="Rectangle 593">
            <a:extLst>
              <a:ext uri="{FF2B5EF4-FFF2-40B4-BE49-F238E27FC236}">
                <a16:creationId xmlns:a16="http://schemas.microsoft.com/office/drawing/2014/main" id="{9E9EA37E-D407-29D8-A334-8221322FCAEC}"/>
              </a:ext>
            </a:extLst>
          </p:cNvPr>
          <p:cNvSpPr/>
          <p:nvPr>
            <p:custDataLst>
              <p:tags r:id="rId93"/>
            </p:custDataLst>
          </p:nvPr>
        </p:nvSpPr>
        <p:spPr bwMode="gray">
          <a:xfrm>
            <a:off x="8483600" y="4989513"/>
            <a:ext cx="23336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5CB6D2CA-CAFC-4DE0-8109-BC465645685A}" type="datetime'''''''''''1''''''''''''''''''''''''1%'''''''''''''''">
              <a:rPr lang="en-GB" altLang="en-US" sz="800" smtClean="0">
                <a:solidFill>
                  <a:schemeClr val="bg1"/>
                </a:solidFill>
                <a:effectLst/>
              </a:rPr>
              <a:pPr algn="ctr">
                <a:lnSpc>
                  <a:spcPct val="90000"/>
                </a:lnSpc>
                <a:spcBef>
                  <a:spcPct val="0"/>
                </a:spcBef>
                <a:spcAft>
                  <a:spcPct val="0"/>
                </a:spcAft>
              </a:pPr>
              <a:t>11%</a:t>
            </a:fld>
            <a:endParaRPr lang="en-GB" sz="800">
              <a:solidFill>
                <a:schemeClr val="bg1"/>
              </a:solidFill>
              <a:sym typeface="+mn-lt"/>
            </a:endParaRPr>
          </a:p>
        </p:txBody>
      </p:sp>
      <p:sp>
        <p:nvSpPr>
          <p:cNvPr id="595" name="Rectangle 594">
            <a:extLst>
              <a:ext uri="{FF2B5EF4-FFF2-40B4-BE49-F238E27FC236}">
                <a16:creationId xmlns:a16="http://schemas.microsoft.com/office/drawing/2014/main" id="{947E6001-0A9A-DE22-6D13-3ACBABC58C54}"/>
              </a:ext>
            </a:extLst>
          </p:cNvPr>
          <p:cNvSpPr/>
          <p:nvPr>
            <p:custDataLst>
              <p:tags r:id="rId94"/>
            </p:custDataLst>
          </p:nvPr>
        </p:nvSpPr>
        <p:spPr bwMode="gray">
          <a:xfrm>
            <a:off x="8483600" y="4751388"/>
            <a:ext cx="233363" cy="109538"/>
          </a:xfrm>
          <a:prstGeom prst="rect">
            <a:avLst/>
          </a:prstGeom>
          <a:solidFill>
            <a:srgbClr val="E66F0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E84E2AE8-49EB-428A-B0BF-68243784654A}" type="datetime'''''''''''8''''''''''''''9''''''''''''''''''%'''''''''''''">
              <a:rPr lang="en-GB" altLang="en-US" sz="800" smtClean="0">
                <a:solidFill>
                  <a:schemeClr val="bg1"/>
                </a:solidFill>
                <a:effectLst/>
              </a:rPr>
              <a:pPr algn="ctr">
                <a:lnSpc>
                  <a:spcPct val="90000"/>
                </a:lnSpc>
                <a:spcBef>
                  <a:spcPct val="0"/>
                </a:spcBef>
                <a:spcAft>
                  <a:spcPct val="0"/>
                </a:spcAft>
              </a:pPr>
              <a:t>89%</a:t>
            </a:fld>
            <a:endParaRPr lang="en-GB" sz="800">
              <a:solidFill>
                <a:schemeClr val="bg1"/>
              </a:solidFill>
              <a:sym typeface="+mn-lt"/>
            </a:endParaRPr>
          </a:p>
        </p:txBody>
      </p:sp>
      <p:sp>
        <p:nvSpPr>
          <p:cNvPr id="596" name="Rectangle 595">
            <a:extLst>
              <a:ext uri="{FF2B5EF4-FFF2-40B4-BE49-F238E27FC236}">
                <a16:creationId xmlns:a16="http://schemas.microsoft.com/office/drawing/2014/main" id="{4EDC49DB-D816-D9BC-6325-1C59F97222DE}"/>
              </a:ext>
            </a:extLst>
          </p:cNvPr>
          <p:cNvSpPr/>
          <p:nvPr>
            <p:custDataLst>
              <p:tags r:id="rId95"/>
            </p:custDataLst>
          </p:nvPr>
        </p:nvSpPr>
        <p:spPr bwMode="auto">
          <a:xfrm>
            <a:off x="8523288" y="5141913"/>
            <a:ext cx="152400" cy="406400"/>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7C6DFE2D-BA88-4382-BD9B-E991FA5B6D9E}" type="datetime'I''''''''''cel''''''''a''''''''''''''''''''''n''''d'''''">
              <a:rPr lang="en-GB" altLang="en-US" sz="1000" smtClean="0">
                <a:solidFill>
                  <a:srgbClr val="2B3A42"/>
                </a:solidFill>
                <a:effectLst/>
              </a:rPr>
              <a:pPr lvl="0" algn="r">
                <a:spcBef>
                  <a:spcPct val="0"/>
                </a:spcBef>
                <a:spcAft>
                  <a:spcPct val="0"/>
                </a:spcAft>
                <a:defRPr/>
              </a:pPr>
              <a:t>Iceland</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591" name="Rectangle 590">
            <a:extLst>
              <a:ext uri="{FF2B5EF4-FFF2-40B4-BE49-F238E27FC236}">
                <a16:creationId xmlns:a16="http://schemas.microsoft.com/office/drawing/2014/main" id="{C7651FED-0E34-CCFD-F41D-AC6C2B68A0ED}"/>
              </a:ext>
            </a:extLst>
          </p:cNvPr>
          <p:cNvSpPr/>
          <p:nvPr>
            <p:custDataLst>
              <p:tags r:id="rId96"/>
            </p:custDataLst>
          </p:nvPr>
        </p:nvSpPr>
        <p:spPr bwMode="gray">
          <a:xfrm>
            <a:off x="8732838" y="4830763"/>
            <a:ext cx="23336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259E618C-892E-49DC-A5E0-08A8009DCF2D}" type="datetime'''''''''''''7''''8''''''''''''''''''''''%'''''''''''">
              <a:rPr lang="en-GB" altLang="en-US" sz="800" smtClean="0">
                <a:solidFill>
                  <a:schemeClr val="bg1"/>
                </a:solidFill>
                <a:effectLst/>
              </a:rPr>
              <a:pPr algn="ctr">
                <a:lnSpc>
                  <a:spcPct val="90000"/>
                </a:lnSpc>
                <a:spcBef>
                  <a:spcPct val="0"/>
                </a:spcBef>
                <a:spcAft>
                  <a:spcPct val="0"/>
                </a:spcAft>
              </a:pPr>
              <a:t>78%</a:t>
            </a:fld>
            <a:endParaRPr lang="en-GB" sz="800">
              <a:solidFill>
                <a:schemeClr val="bg1"/>
              </a:solidFill>
              <a:sym typeface="+mn-lt"/>
            </a:endParaRPr>
          </a:p>
        </p:txBody>
      </p:sp>
      <p:sp>
        <p:nvSpPr>
          <p:cNvPr id="592" name="Rectangle 591">
            <a:extLst>
              <a:ext uri="{FF2B5EF4-FFF2-40B4-BE49-F238E27FC236}">
                <a16:creationId xmlns:a16="http://schemas.microsoft.com/office/drawing/2014/main" id="{80A68CC4-0C4B-481B-96B2-4D7099B358F3}"/>
              </a:ext>
            </a:extLst>
          </p:cNvPr>
          <p:cNvSpPr/>
          <p:nvPr>
            <p:custDataLst>
              <p:tags r:id="rId97"/>
            </p:custDataLst>
          </p:nvPr>
        </p:nvSpPr>
        <p:spPr bwMode="gray">
          <a:xfrm>
            <a:off x="8732838" y="4592638"/>
            <a:ext cx="233363" cy="109538"/>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AA1AE627-EB6B-4CDD-B34E-63006E40FEF8}" type="datetime'''''2''2%'">
              <a:rPr lang="en-GB" altLang="en-US" sz="800" smtClean="0">
                <a:solidFill>
                  <a:schemeClr val="tx1"/>
                </a:solidFill>
                <a:effectLst/>
              </a:rPr>
              <a:pPr algn="ctr">
                <a:lnSpc>
                  <a:spcPct val="90000"/>
                </a:lnSpc>
                <a:spcBef>
                  <a:spcPct val="0"/>
                </a:spcBef>
                <a:spcAft>
                  <a:spcPct val="0"/>
                </a:spcAft>
              </a:pPr>
              <a:t>22%</a:t>
            </a:fld>
            <a:endParaRPr lang="en-GB" sz="800">
              <a:solidFill>
                <a:schemeClr val="tx1"/>
              </a:solidFill>
              <a:sym typeface="+mn-lt"/>
            </a:endParaRPr>
          </a:p>
        </p:txBody>
      </p:sp>
      <p:sp>
        <p:nvSpPr>
          <p:cNvPr id="593" name="Rectangle 592">
            <a:extLst>
              <a:ext uri="{FF2B5EF4-FFF2-40B4-BE49-F238E27FC236}">
                <a16:creationId xmlns:a16="http://schemas.microsoft.com/office/drawing/2014/main" id="{137A2277-F07B-2405-B5C4-9E89E738AE8A}"/>
              </a:ext>
            </a:extLst>
          </p:cNvPr>
          <p:cNvSpPr/>
          <p:nvPr>
            <p:custDataLst>
              <p:tags r:id="rId98"/>
            </p:custDataLst>
          </p:nvPr>
        </p:nvSpPr>
        <p:spPr bwMode="auto">
          <a:xfrm>
            <a:off x="8772525" y="5141913"/>
            <a:ext cx="152400" cy="420688"/>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C7DAE4A0-9F43-420A-9F33-9C0136625E20}" type="datetime'''''''Es''t''''''''''''''o''''''n''''i''''a'''''''''''''''">
              <a:rPr lang="en-GB" altLang="en-US" sz="1000" smtClean="0">
                <a:solidFill>
                  <a:srgbClr val="2B3A42"/>
                </a:solidFill>
                <a:effectLst/>
              </a:rPr>
              <a:pPr lvl="0" algn="r">
                <a:spcBef>
                  <a:spcPct val="0"/>
                </a:spcBef>
                <a:spcAft>
                  <a:spcPct val="0"/>
                </a:spcAft>
                <a:defRPr/>
              </a:pPr>
              <a:t>Estonia</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262" name="Rectangle 261">
            <a:extLst>
              <a:ext uri="{FF2B5EF4-FFF2-40B4-BE49-F238E27FC236}">
                <a16:creationId xmlns:a16="http://schemas.microsoft.com/office/drawing/2014/main" id="{22E2B20E-046B-47CA-9E02-2C211F1406A6}"/>
              </a:ext>
            </a:extLst>
          </p:cNvPr>
          <p:cNvSpPr/>
          <p:nvPr>
            <p:custDataLst>
              <p:tags r:id="rId99"/>
            </p:custDataLst>
          </p:nvPr>
        </p:nvSpPr>
        <p:spPr bwMode="gray">
          <a:xfrm>
            <a:off x="8951913" y="4803775"/>
            <a:ext cx="290513" cy="109538"/>
          </a:xfrm>
          <a:prstGeom prst="rect">
            <a:avLst/>
          </a:prstGeom>
          <a:solidFill>
            <a:schemeClr val="accent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3858452B-3A1F-428A-99CA-DFD07CB044D2}" type="datetime'''''''''''''''''''''''''''1''00''''''''''''%'''''''''''''">
              <a:rPr lang="en-GB" altLang="en-US" sz="800" smtClean="0">
                <a:solidFill>
                  <a:schemeClr val="bg1"/>
                </a:solidFill>
                <a:effectLst/>
              </a:rPr>
              <a:pPr algn="ctr">
                <a:lnSpc>
                  <a:spcPct val="90000"/>
                </a:lnSpc>
                <a:spcBef>
                  <a:spcPct val="0"/>
                </a:spcBef>
                <a:spcAft>
                  <a:spcPct val="0"/>
                </a:spcAft>
              </a:pPr>
              <a:t>100%</a:t>
            </a:fld>
            <a:endParaRPr lang="en-GB" sz="800" err="1">
              <a:solidFill>
                <a:schemeClr val="bg1"/>
              </a:solidFill>
              <a:sym typeface="+mn-lt"/>
            </a:endParaRPr>
          </a:p>
        </p:txBody>
      </p:sp>
      <p:sp>
        <p:nvSpPr>
          <p:cNvPr id="608" name="Rectangle 607">
            <a:extLst>
              <a:ext uri="{FF2B5EF4-FFF2-40B4-BE49-F238E27FC236}">
                <a16:creationId xmlns:a16="http://schemas.microsoft.com/office/drawing/2014/main" id="{52BE4B52-C0DA-B156-44C4-1F28969A0732}"/>
              </a:ext>
            </a:extLst>
          </p:cNvPr>
          <p:cNvSpPr/>
          <p:nvPr>
            <p:custDataLst>
              <p:tags r:id="rId100"/>
            </p:custDataLst>
          </p:nvPr>
        </p:nvSpPr>
        <p:spPr bwMode="auto">
          <a:xfrm>
            <a:off x="9020175" y="5141913"/>
            <a:ext cx="152400" cy="43021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9DBCC3E2-85CA-49B8-9255-8C1953C4B59B}" type="datetime'N''''''''''''''''''''o''''''''''r''''''''''w''''''''''a''''y'">
              <a:rPr lang="en-GB" altLang="en-US" sz="1000" smtClean="0">
                <a:solidFill>
                  <a:srgbClr val="2B3A42"/>
                </a:solidFill>
                <a:effectLst/>
              </a:rPr>
              <a:pPr lvl="0" algn="r">
                <a:spcBef>
                  <a:spcPct val="0"/>
                </a:spcBef>
                <a:spcAft>
                  <a:spcPct val="0"/>
                </a:spcAft>
                <a:defRPr/>
              </a:pPr>
              <a:t>Norway</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601" name="Rectangle 600">
            <a:extLst>
              <a:ext uri="{FF2B5EF4-FFF2-40B4-BE49-F238E27FC236}">
                <a16:creationId xmlns:a16="http://schemas.microsoft.com/office/drawing/2014/main" id="{14F96C65-AE75-7C09-CCDC-04C8B5305998}"/>
              </a:ext>
            </a:extLst>
          </p:cNvPr>
          <p:cNvSpPr/>
          <p:nvPr>
            <p:custDataLst>
              <p:tags r:id="rId101"/>
            </p:custDataLst>
          </p:nvPr>
        </p:nvSpPr>
        <p:spPr bwMode="gray">
          <a:xfrm>
            <a:off x="9228138" y="4857750"/>
            <a:ext cx="233363" cy="109538"/>
          </a:xfrm>
          <a:prstGeom prst="rect">
            <a:avLst/>
          </a:prstGeom>
          <a:solidFill>
            <a:schemeClr val="accent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1E83B167-A0F1-4DAC-BDCD-34E147040930}" type="datetime'7''''''''5''''''''''''''''''''''''''''%'''''''''''''''''''''''">
              <a:rPr lang="en-GB" altLang="en-US" sz="800" smtClean="0">
                <a:solidFill>
                  <a:schemeClr val="bg1"/>
                </a:solidFill>
                <a:effectLst/>
              </a:rPr>
              <a:pPr algn="ctr">
                <a:lnSpc>
                  <a:spcPct val="90000"/>
                </a:lnSpc>
                <a:spcBef>
                  <a:spcPct val="0"/>
                </a:spcBef>
                <a:spcAft>
                  <a:spcPct val="0"/>
                </a:spcAft>
              </a:pPr>
              <a:t>75%</a:t>
            </a:fld>
            <a:endParaRPr lang="en-GB" sz="800" err="1">
              <a:solidFill>
                <a:schemeClr val="bg1"/>
              </a:solidFill>
              <a:sym typeface="+mn-lt"/>
            </a:endParaRPr>
          </a:p>
        </p:txBody>
      </p:sp>
      <p:sp>
        <p:nvSpPr>
          <p:cNvPr id="603" name="Rectangle 602">
            <a:extLst>
              <a:ext uri="{FF2B5EF4-FFF2-40B4-BE49-F238E27FC236}">
                <a16:creationId xmlns:a16="http://schemas.microsoft.com/office/drawing/2014/main" id="{7A6BBDA0-B4E9-8E1E-5DF2-BB29B4EE665B}"/>
              </a:ext>
            </a:extLst>
          </p:cNvPr>
          <p:cNvSpPr/>
          <p:nvPr>
            <p:custDataLst>
              <p:tags r:id="rId102"/>
            </p:custDataLst>
          </p:nvPr>
        </p:nvSpPr>
        <p:spPr bwMode="gray">
          <a:xfrm>
            <a:off x="9228138" y="4645025"/>
            <a:ext cx="233363" cy="109538"/>
          </a:xfrm>
          <a:prstGeom prst="rect">
            <a:avLst/>
          </a:prstGeom>
          <a:solidFill>
            <a:srgbClr val="E66F0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E97C9A29-F9B1-49FC-A440-2E76DEF9F41C}" type="datetime'''''''''''2''''''''5''''''''''''''''''''''''''''%'''">
              <a:rPr lang="en-GB" altLang="en-US" sz="800" smtClean="0">
                <a:solidFill>
                  <a:schemeClr val="bg1"/>
                </a:solidFill>
                <a:effectLst/>
              </a:rPr>
              <a:pPr algn="ctr">
                <a:lnSpc>
                  <a:spcPct val="90000"/>
                </a:lnSpc>
                <a:spcBef>
                  <a:spcPct val="0"/>
                </a:spcBef>
                <a:spcAft>
                  <a:spcPct val="0"/>
                </a:spcAft>
              </a:pPr>
              <a:t>25%</a:t>
            </a:fld>
            <a:endParaRPr lang="en-GB" sz="800" err="1">
              <a:solidFill>
                <a:schemeClr val="bg1"/>
              </a:solidFill>
              <a:sym typeface="+mn-lt"/>
            </a:endParaRPr>
          </a:p>
        </p:txBody>
      </p:sp>
      <p:sp>
        <p:nvSpPr>
          <p:cNvPr id="605" name="Rectangle 604">
            <a:extLst>
              <a:ext uri="{FF2B5EF4-FFF2-40B4-BE49-F238E27FC236}">
                <a16:creationId xmlns:a16="http://schemas.microsoft.com/office/drawing/2014/main" id="{F65AEF8F-EC7B-0AA5-B9F4-E14617B416A2}"/>
              </a:ext>
            </a:extLst>
          </p:cNvPr>
          <p:cNvSpPr/>
          <p:nvPr>
            <p:custDataLst>
              <p:tags r:id="rId103"/>
            </p:custDataLst>
          </p:nvPr>
        </p:nvSpPr>
        <p:spPr bwMode="auto">
          <a:xfrm>
            <a:off x="9267825" y="5141913"/>
            <a:ext cx="152400" cy="30956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011D2A4B-9426-4F48-9533-7486B5D5163E}" type="datetime'''''''M''''a''''l''''ta'''''''''''''''">
              <a:rPr lang="en-GB" altLang="en-US" sz="1000" smtClean="0">
                <a:solidFill>
                  <a:srgbClr val="2B3A42"/>
                </a:solidFill>
                <a:effectLst/>
              </a:rPr>
              <a:pPr lvl="0" algn="r">
                <a:spcBef>
                  <a:spcPct val="0"/>
                </a:spcBef>
                <a:spcAft>
                  <a:spcPct val="0"/>
                </a:spcAft>
                <a:defRPr/>
              </a:pPr>
              <a:t>Malta</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224" name="Rectangle 223">
            <a:extLst>
              <a:ext uri="{FF2B5EF4-FFF2-40B4-BE49-F238E27FC236}">
                <a16:creationId xmlns:a16="http://schemas.microsoft.com/office/drawing/2014/main" id="{A7CE45BC-F059-8863-A76D-1BDA35DA40FA}"/>
              </a:ext>
            </a:extLst>
          </p:cNvPr>
          <p:cNvSpPr/>
          <p:nvPr>
            <p:custDataLst>
              <p:tags r:id="rId104"/>
            </p:custDataLst>
          </p:nvPr>
        </p:nvSpPr>
        <p:spPr bwMode="gray">
          <a:xfrm>
            <a:off x="9448800" y="4830763"/>
            <a:ext cx="290513" cy="109538"/>
          </a:xfrm>
          <a:prstGeom prst="rect">
            <a:avLst/>
          </a:prstGeom>
          <a:solidFill>
            <a:schemeClr val="accent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DD0629FA-D364-4C90-849B-BA890577644B}" type="datetime'''1''''''''''0''''''''''''''0%'''''''''''''''''''''">
              <a:rPr lang="en-GB" altLang="en-US" sz="800" smtClean="0">
                <a:solidFill>
                  <a:schemeClr val="bg1"/>
                </a:solidFill>
                <a:effectLst/>
              </a:rPr>
              <a:pPr algn="ctr">
                <a:lnSpc>
                  <a:spcPct val="90000"/>
                </a:lnSpc>
                <a:spcBef>
                  <a:spcPct val="0"/>
                </a:spcBef>
                <a:spcAft>
                  <a:spcPct val="0"/>
                </a:spcAft>
              </a:pPr>
              <a:t>100%</a:t>
            </a:fld>
            <a:endParaRPr lang="en-GB" sz="800" err="1">
              <a:solidFill>
                <a:schemeClr val="bg1"/>
              </a:solidFill>
              <a:sym typeface="+mn-lt"/>
            </a:endParaRPr>
          </a:p>
        </p:txBody>
      </p:sp>
      <p:sp>
        <p:nvSpPr>
          <p:cNvPr id="611" name="Rectangle 610">
            <a:extLst>
              <a:ext uri="{FF2B5EF4-FFF2-40B4-BE49-F238E27FC236}">
                <a16:creationId xmlns:a16="http://schemas.microsoft.com/office/drawing/2014/main" id="{A5D0FB76-8DFD-80FF-2E62-EAD1B4AF0040}"/>
              </a:ext>
            </a:extLst>
          </p:cNvPr>
          <p:cNvSpPr/>
          <p:nvPr>
            <p:custDataLst>
              <p:tags r:id="rId105"/>
            </p:custDataLst>
          </p:nvPr>
        </p:nvSpPr>
        <p:spPr bwMode="auto">
          <a:xfrm>
            <a:off x="9517063" y="5141913"/>
            <a:ext cx="152400" cy="457200"/>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87A1A880-85DC-4B2C-A849-C5C10A7E9305}" type="datetime'''''''''''*''''''''''''''''''Cr''oa''''''t''i''''''''''a'''''">
              <a:rPr lang="en-GB" altLang="en-US" sz="1000" smtClean="0">
                <a:solidFill>
                  <a:srgbClr val="2B3A42"/>
                </a:solidFill>
                <a:effectLst/>
              </a:rPr>
              <a:pPr lvl="0" algn="r">
                <a:spcBef>
                  <a:spcPct val="0"/>
                </a:spcBef>
                <a:spcAft>
                  <a:spcPct val="0"/>
                </a:spcAft>
                <a:defRPr/>
              </a:pPr>
              <a:t>*Croatia</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228" name="Rectangle 227">
            <a:extLst>
              <a:ext uri="{FF2B5EF4-FFF2-40B4-BE49-F238E27FC236}">
                <a16:creationId xmlns:a16="http://schemas.microsoft.com/office/drawing/2014/main" id="{AA88427C-71FD-2D61-613A-CD88B30FA60F}"/>
              </a:ext>
            </a:extLst>
          </p:cNvPr>
          <p:cNvSpPr/>
          <p:nvPr>
            <p:custDataLst>
              <p:tags r:id="rId106"/>
            </p:custDataLst>
          </p:nvPr>
        </p:nvSpPr>
        <p:spPr bwMode="gray">
          <a:xfrm>
            <a:off x="9691688" y="4937125"/>
            <a:ext cx="23336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F84C1D54-E789-4353-B4FE-F8534035A813}" type="datetime'''''''''''''''''''5''''''''''''''''''''0''%'''">
              <a:rPr lang="en-GB" altLang="en-US" sz="800" smtClean="0">
                <a:solidFill>
                  <a:srgbClr val="FFFFFF"/>
                </a:solidFill>
                <a:effectLst/>
              </a:rPr>
              <a:pPr lvl="0" algn="ctr">
                <a:lnSpc>
                  <a:spcPct val="90000"/>
                </a:lnSpc>
                <a:spcBef>
                  <a:spcPct val="0"/>
                </a:spcBef>
                <a:spcAft>
                  <a:spcPct val="0"/>
                </a:spcAft>
                <a:defRPr/>
              </a:pPr>
              <a:t>50%</a:t>
            </a:fld>
            <a:endParaRPr lang="en-GB" sz="800" strike="noStrike" normalizeH="0" noProof="0">
              <a:ln>
                <a:noFill/>
              </a:ln>
              <a:solidFill>
                <a:srgbClr val="FFFFFF"/>
              </a:solidFill>
              <a:effectLst/>
              <a:uLnTx/>
              <a:uFillTx/>
              <a:sym typeface="+mn-lt"/>
            </a:endParaRPr>
          </a:p>
        </p:txBody>
      </p:sp>
      <p:sp>
        <p:nvSpPr>
          <p:cNvPr id="612" name="Rectangle 611">
            <a:extLst>
              <a:ext uri="{FF2B5EF4-FFF2-40B4-BE49-F238E27FC236}">
                <a16:creationId xmlns:a16="http://schemas.microsoft.com/office/drawing/2014/main" id="{48CE101C-A0E4-4F68-599B-43E18F2C40C2}"/>
              </a:ext>
            </a:extLst>
          </p:cNvPr>
          <p:cNvSpPr/>
          <p:nvPr>
            <p:custDataLst>
              <p:tags r:id="rId107"/>
            </p:custDataLst>
          </p:nvPr>
        </p:nvSpPr>
        <p:spPr bwMode="gray">
          <a:xfrm>
            <a:off x="9759950" y="4830763"/>
            <a:ext cx="233363" cy="109538"/>
          </a:xfrm>
          <a:prstGeom prst="rect">
            <a:avLst/>
          </a:prstGeom>
          <a:solidFill>
            <a:schemeClr val="accent6"/>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BC2CBE5F-C035-453A-BCA2-F2FF6E149D8B}" type="datetime'''''''''''''''''17''''''''''''''''''''%'">
              <a:rPr lang="en-GB" altLang="en-US" sz="800" smtClean="0">
                <a:solidFill>
                  <a:srgbClr val="2B3A42"/>
                </a:solidFill>
                <a:effectLst/>
              </a:rPr>
              <a:pPr algn="ctr">
                <a:lnSpc>
                  <a:spcPct val="90000"/>
                </a:lnSpc>
                <a:spcBef>
                  <a:spcPct val="0"/>
                </a:spcBef>
                <a:spcAft>
                  <a:spcPct val="0"/>
                </a:spcAft>
              </a:pPr>
              <a:t>17%</a:t>
            </a:fld>
            <a:endParaRPr lang="en-GB" sz="800" err="1">
              <a:solidFill>
                <a:srgbClr val="2B3A42"/>
              </a:solidFill>
              <a:sym typeface="+mn-lt"/>
            </a:endParaRPr>
          </a:p>
        </p:txBody>
      </p:sp>
      <p:sp>
        <p:nvSpPr>
          <p:cNvPr id="613" name="Rectangle 612">
            <a:extLst>
              <a:ext uri="{FF2B5EF4-FFF2-40B4-BE49-F238E27FC236}">
                <a16:creationId xmlns:a16="http://schemas.microsoft.com/office/drawing/2014/main" id="{F9396D73-8CB3-3814-0CEB-35B647E6F42B}"/>
              </a:ext>
            </a:extLst>
          </p:cNvPr>
          <p:cNvSpPr/>
          <p:nvPr>
            <p:custDataLst>
              <p:tags r:id="rId108"/>
            </p:custDataLst>
          </p:nvPr>
        </p:nvSpPr>
        <p:spPr bwMode="gray">
          <a:xfrm>
            <a:off x="9691688" y="4751388"/>
            <a:ext cx="233363" cy="109538"/>
          </a:xfrm>
          <a:prstGeom prst="rect">
            <a:avLst/>
          </a:prstGeom>
          <a:solidFill>
            <a:srgbClr val="E66F0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67B5ED9A-117A-45A2-B39F-F56A84DED1A9}" type="datetime'''''''''''''3''''''''''''''3%'''''''''''">
              <a:rPr lang="en-GB" altLang="en-US" sz="800" smtClean="0">
                <a:solidFill>
                  <a:schemeClr val="bg1"/>
                </a:solidFill>
                <a:effectLst/>
              </a:rPr>
              <a:pPr algn="ctr">
                <a:lnSpc>
                  <a:spcPct val="90000"/>
                </a:lnSpc>
                <a:spcBef>
                  <a:spcPct val="0"/>
                </a:spcBef>
                <a:spcAft>
                  <a:spcPct val="0"/>
                </a:spcAft>
              </a:pPr>
              <a:t>33%</a:t>
            </a:fld>
            <a:endParaRPr lang="en-GB" sz="800">
              <a:solidFill>
                <a:schemeClr val="bg1"/>
              </a:solidFill>
              <a:sym typeface="+mn-lt"/>
            </a:endParaRPr>
          </a:p>
        </p:txBody>
      </p:sp>
      <p:sp>
        <p:nvSpPr>
          <p:cNvPr id="614" name="Rectangle 613">
            <a:extLst>
              <a:ext uri="{FF2B5EF4-FFF2-40B4-BE49-F238E27FC236}">
                <a16:creationId xmlns:a16="http://schemas.microsoft.com/office/drawing/2014/main" id="{876249A6-7E03-9797-C769-F53290F8D9AA}"/>
              </a:ext>
            </a:extLst>
          </p:cNvPr>
          <p:cNvSpPr/>
          <p:nvPr>
            <p:custDataLst>
              <p:tags r:id="rId109"/>
            </p:custDataLst>
          </p:nvPr>
        </p:nvSpPr>
        <p:spPr bwMode="auto">
          <a:xfrm>
            <a:off x="9764713" y="5141913"/>
            <a:ext cx="152400" cy="336550"/>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68DA7CE1-0209-414F-9004-60E02585C038}" type="datetime'''''''''''La''''''''''''''t''''''''''''''''''vi''a'''''''''">
              <a:rPr lang="en-GB" altLang="en-US" sz="1000" smtClean="0">
                <a:solidFill>
                  <a:srgbClr val="2B3A42"/>
                </a:solidFill>
                <a:effectLst/>
              </a:rPr>
              <a:pPr lvl="0" algn="r">
                <a:spcBef>
                  <a:spcPct val="0"/>
                </a:spcBef>
                <a:spcAft>
                  <a:spcPct val="0"/>
                </a:spcAft>
                <a:defRPr/>
              </a:pPr>
              <a:t>Latvia</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615" name="Rectangle 614">
            <a:extLst>
              <a:ext uri="{FF2B5EF4-FFF2-40B4-BE49-F238E27FC236}">
                <a16:creationId xmlns:a16="http://schemas.microsoft.com/office/drawing/2014/main" id="{A05E237D-0413-928C-B065-1D50720EC361}"/>
              </a:ext>
            </a:extLst>
          </p:cNvPr>
          <p:cNvSpPr/>
          <p:nvPr>
            <p:custDataLst>
              <p:tags r:id="rId110"/>
            </p:custDataLst>
          </p:nvPr>
        </p:nvSpPr>
        <p:spPr bwMode="gray">
          <a:xfrm>
            <a:off x="9939338" y="4989513"/>
            <a:ext cx="23336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F392F4C0-BABA-423A-953F-823660A40F04}" type="datetime'''''''''2''''''5''''''%'''''''''''''''">
              <a:rPr lang="en-GB" altLang="en-US" sz="800" smtClean="0">
                <a:solidFill>
                  <a:srgbClr val="FFFFFF"/>
                </a:solidFill>
                <a:effectLst/>
              </a:rPr>
              <a:pPr lvl="0" algn="ctr">
                <a:lnSpc>
                  <a:spcPct val="90000"/>
                </a:lnSpc>
                <a:spcBef>
                  <a:spcPct val="0"/>
                </a:spcBef>
                <a:spcAft>
                  <a:spcPct val="0"/>
                </a:spcAft>
                <a:defRPr/>
              </a:pPr>
              <a:t>25%</a:t>
            </a:fld>
            <a:endParaRPr lang="en-GB" sz="800" strike="noStrike" normalizeH="0" noProof="0">
              <a:ln>
                <a:noFill/>
              </a:ln>
              <a:solidFill>
                <a:srgbClr val="FFFFFF"/>
              </a:solidFill>
              <a:effectLst/>
              <a:uLnTx/>
              <a:uFillTx/>
              <a:sym typeface="+mn-lt"/>
            </a:endParaRPr>
          </a:p>
        </p:txBody>
      </p:sp>
      <p:sp>
        <p:nvSpPr>
          <p:cNvPr id="231" name="Rectangle 230">
            <a:extLst>
              <a:ext uri="{FF2B5EF4-FFF2-40B4-BE49-F238E27FC236}">
                <a16:creationId xmlns:a16="http://schemas.microsoft.com/office/drawing/2014/main" id="{1196456D-6ECD-FE2A-49CF-5755C502E154}"/>
              </a:ext>
            </a:extLst>
          </p:cNvPr>
          <p:cNvSpPr/>
          <p:nvPr>
            <p:custDataLst>
              <p:tags r:id="rId111"/>
            </p:custDataLst>
          </p:nvPr>
        </p:nvSpPr>
        <p:spPr bwMode="gray">
          <a:xfrm>
            <a:off x="10009188" y="4884738"/>
            <a:ext cx="233363" cy="109538"/>
          </a:xfrm>
          <a:prstGeom prst="rect">
            <a:avLst/>
          </a:prstGeom>
          <a:solidFill>
            <a:srgbClr val="E66F0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01C2EBBA-8A80-4420-A6A5-543070543F9B}" type="datetime'''''''''''''''''''''7''''''5%'''''">
              <a:rPr lang="en-GB" altLang="en-US" sz="800" smtClean="0">
                <a:solidFill>
                  <a:schemeClr val="bg1"/>
                </a:solidFill>
                <a:effectLst/>
              </a:rPr>
              <a:pPr algn="ctr">
                <a:lnSpc>
                  <a:spcPct val="90000"/>
                </a:lnSpc>
                <a:spcBef>
                  <a:spcPct val="0"/>
                </a:spcBef>
                <a:spcAft>
                  <a:spcPct val="0"/>
                </a:spcAft>
              </a:pPr>
              <a:t>75%</a:t>
            </a:fld>
            <a:endParaRPr lang="en-GB" sz="800">
              <a:solidFill>
                <a:schemeClr val="bg1"/>
              </a:solidFill>
              <a:sym typeface="+mn-lt"/>
            </a:endParaRPr>
          </a:p>
        </p:txBody>
      </p:sp>
      <p:sp>
        <p:nvSpPr>
          <p:cNvPr id="616" name="Rectangle 615">
            <a:extLst>
              <a:ext uri="{FF2B5EF4-FFF2-40B4-BE49-F238E27FC236}">
                <a16:creationId xmlns:a16="http://schemas.microsoft.com/office/drawing/2014/main" id="{9271CBBF-F3B6-1EB4-B5AA-927674CF28BE}"/>
              </a:ext>
            </a:extLst>
          </p:cNvPr>
          <p:cNvSpPr/>
          <p:nvPr>
            <p:custDataLst>
              <p:tags r:id="rId112"/>
            </p:custDataLst>
          </p:nvPr>
        </p:nvSpPr>
        <p:spPr bwMode="auto">
          <a:xfrm>
            <a:off x="10013950" y="5141913"/>
            <a:ext cx="152400" cy="365125"/>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A6D3C00C-E5F1-4CAB-8421-72B5B1E6FD6C}" type="datetime'''''S''''''''''''''erb''''''''''''''''''''i''''''a'''''''''''">
              <a:rPr lang="en-GB" altLang="en-US" sz="1000" smtClean="0">
                <a:solidFill>
                  <a:srgbClr val="2B3A42"/>
                </a:solidFill>
                <a:effectLst/>
              </a:rPr>
              <a:pPr lvl="0" algn="r">
                <a:spcBef>
                  <a:spcPct val="0"/>
                </a:spcBef>
                <a:spcAft>
                  <a:spcPct val="0"/>
                </a:spcAft>
                <a:defRPr/>
              </a:pPr>
              <a:t>Serbia</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232" name="Rectangle 231">
            <a:extLst>
              <a:ext uri="{FF2B5EF4-FFF2-40B4-BE49-F238E27FC236}">
                <a16:creationId xmlns:a16="http://schemas.microsoft.com/office/drawing/2014/main" id="{4964C479-4246-897F-3C56-FC44D0101706}"/>
              </a:ext>
            </a:extLst>
          </p:cNvPr>
          <p:cNvSpPr/>
          <p:nvPr>
            <p:custDataLst>
              <p:tags r:id="rId113"/>
            </p:custDataLst>
          </p:nvPr>
        </p:nvSpPr>
        <p:spPr bwMode="gray">
          <a:xfrm>
            <a:off x="10188575" y="4989513"/>
            <a:ext cx="23336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24FBB75B-4EA4-49AF-8159-73FEE17BE4F3}" type="datetime'''''''3''''''''''3''''''''''''''''''''''''''''''''''%'''''''''">
              <a:rPr lang="en-GB" altLang="en-US" sz="800" smtClean="0">
                <a:solidFill>
                  <a:srgbClr val="FFFFFF"/>
                </a:solidFill>
                <a:effectLst/>
              </a:rPr>
              <a:pPr lvl="0" algn="ctr">
                <a:lnSpc>
                  <a:spcPct val="90000"/>
                </a:lnSpc>
                <a:spcBef>
                  <a:spcPct val="0"/>
                </a:spcBef>
                <a:spcAft>
                  <a:spcPct val="0"/>
                </a:spcAft>
                <a:defRPr/>
              </a:pPr>
              <a:t>33%</a:t>
            </a:fld>
            <a:endParaRPr lang="en-GB" sz="800" strike="noStrike" normalizeH="0" noProof="0">
              <a:ln>
                <a:noFill/>
              </a:ln>
              <a:solidFill>
                <a:srgbClr val="FFFFFF"/>
              </a:solidFill>
              <a:effectLst/>
              <a:uLnTx/>
              <a:uFillTx/>
              <a:sym typeface="+mn-lt"/>
            </a:endParaRPr>
          </a:p>
        </p:txBody>
      </p:sp>
      <p:sp>
        <p:nvSpPr>
          <p:cNvPr id="617" name="Rectangle 616">
            <a:extLst>
              <a:ext uri="{FF2B5EF4-FFF2-40B4-BE49-F238E27FC236}">
                <a16:creationId xmlns:a16="http://schemas.microsoft.com/office/drawing/2014/main" id="{44B9FFE2-CBED-96D8-874A-7A18AF0EC0E0}"/>
              </a:ext>
            </a:extLst>
          </p:cNvPr>
          <p:cNvSpPr/>
          <p:nvPr>
            <p:custDataLst>
              <p:tags r:id="rId114"/>
            </p:custDataLst>
          </p:nvPr>
        </p:nvSpPr>
        <p:spPr bwMode="gray">
          <a:xfrm>
            <a:off x="10256838" y="4910138"/>
            <a:ext cx="233363" cy="109538"/>
          </a:xfrm>
          <a:prstGeom prst="rect">
            <a:avLst/>
          </a:prstGeom>
          <a:solidFill>
            <a:schemeClr val="accent6"/>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03921E47-EA82-4B1C-AF22-F5EF4AD7518E}" type="datetime'6''7''''%'''''''''''''''''''''''">
              <a:rPr lang="en-GB" altLang="en-US" sz="800" smtClean="0">
                <a:solidFill>
                  <a:srgbClr val="2B3A42"/>
                </a:solidFill>
                <a:effectLst/>
              </a:rPr>
              <a:pPr algn="ctr">
                <a:lnSpc>
                  <a:spcPct val="90000"/>
                </a:lnSpc>
                <a:spcBef>
                  <a:spcPct val="0"/>
                </a:spcBef>
                <a:spcAft>
                  <a:spcPct val="0"/>
                </a:spcAft>
              </a:pPr>
              <a:t>67%</a:t>
            </a:fld>
            <a:endParaRPr lang="en-GB" sz="800" err="1">
              <a:solidFill>
                <a:srgbClr val="2B3A42"/>
              </a:solidFill>
              <a:sym typeface="+mn-lt"/>
            </a:endParaRPr>
          </a:p>
        </p:txBody>
      </p:sp>
      <p:sp>
        <p:nvSpPr>
          <p:cNvPr id="619" name="Rectangle 618">
            <a:extLst>
              <a:ext uri="{FF2B5EF4-FFF2-40B4-BE49-F238E27FC236}">
                <a16:creationId xmlns:a16="http://schemas.microsoft.com/office/drawing/2014/main" id="{6D5F617C-CA29-2110-A0C7-BCFDE201C327}"/>
              </a:ext>
            </a:extLst>
          </p:cNvPr>
          <p:cNvSpPr/>
          <p:nvPr>
            <p:custDataLst>
              <p:tags r:id="rId115"/>
            </p:custDataLst>
          </p:nvPr>
        </p:nvSpPr>
        <p:spPr bwMode="auto">
          <a:xfrm>
            <a:off x="10261600" y="5141913"/>
            <a:ext cx="152400" cy="962025"/>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7A347C91-C1D7-459F-975E-AE7C5FBEAB1D}" type="datetime'N''''''''''''orth Mac''''''''e''d''''''''''''''''oni''''a'''''">
              <a:rPr lang="en-GB" altLang="en-US" sz="1000" smtClean="0">
                <a:solidFill>
                  <a:srgbClr val="2B3A42"/>
                </a:solidFill>
                <a:effectLst/>
              </a:rPr>
              <a:pPr lvl="0" algn="r">
                <a:spcBef>
                  <a:spcPct val="0"/>
                </a:spcBef>
                <a:spcAft>
                  <a:spcPct val="0"/>
                </a:spcAft>
                <a:defRPr/>
              </a:pPr>
              <a:t>North Macedonia</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620" name="Rectangle 619">
            <a:extLst>
              <a:ext uri="{FF2B5EF4-FFF2-40B4-BE49-F238E27FC236}">
                <a16:creationId xmlns:a16="http://schemas.microsoft.com/office/drawing/2014/main" id="{6FEA8E88-DEEA-8D63-86D5-80C0C627C979}"/>
              </a:ext>
            </a:extLst>
          </p:cNvPr>
          <p:cNvSpPr/>
          <p:nvPr>
            <p:custDataLst>
              <p:tags r:id="rId116"/>
            </p:custDataLst>
          </p:nvPr>
        </p:nvSpPr>
        <p:spPr bwMode="gray">
          <a:xfrm>
            <a:off x="10471150" y="4989513"/>
            <a:ext cx="23336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5AA489A7-6727-4691-810C-4B75282905A9}" type="datetime'''''''''''''5''''''''''''''''0''''%'''''''''''''''''''''''''">
              <a:rPr lang="en-GB" altLang="en-US" sz="800" smtClean="0">
                <a:solidFill>
                  <a:srgbClr val="FFFFFF"/>
                </a:solidFill>
                <a:effectLst/>
              </a:rPr>
              <a:pPr lvl="0" algn="ctr">
                <a:lnSpc>
                  <a:spcPct val="90000"/>
                </a:lnSpc>
                <a:spcBef>
                  <a:spcPct val="0"/>
                </a:spcBef>
                <a:spcAft>
                  <a:spcPct val="0"/>
                </a:spcAft>
                <a:defRPr/>
              </a:pPr>
              <a:t>50%</a:t>
            </a:fld>
            <a:endParaRPr lang="en-GB" sz="800" strike="noStrike" normalizeH="0" noProof="0">
              <a:ln>
                <a:noFill/>
              </a:ln>
              <a:solidFill>
                <a:srgbClr val="FFFFFF"/>
              </a:solidFill>
              <a:effectLst/>
              <a:uLnTx/>
              <a:uFillTx/>
              <a:sym typeface="+mn-lt"/>
            </a:endParaRPr>
          </a:p>
        </p:txBody>
      </p:sp>
      <p:sp>
        <p:nvSpPr>
          <p:cNvPr id="621" name="Rectangle 620">
            <a:extLst>
              <a:ext uri="{FF2B5EF4-FFF2-40B4-BE49-F238E27FC236}">
                <a16:creationId xmlns:a16="http://schemas.microsoft.com/office/drawing/2014/main" id="{CDAE3293-4EF5-3B24-41CE-CF7C83D70940}"/>
              </a:ext>
            </a:extLst>
          </p:cNvPr>
          <p:cNvSpPr/>
          <p:nvPr>
            <p:custDataLst>
              <p:tags r:id="rId117"/>
            </p:custDataLst>
          </p:nvPr>
        </p:nvSpPr>
        <p:spPr bwMode="gray">
          <a:xfrm>
            <a:off x="10507663" y="4830763"/>
            <a:ext cx="233363" cy="109538"/>
          </a:xfrm>
          <a:prstGeom prst="rect">
            <a:avLst/>
          </a:prstGeom>
          <a:noFill/>
          <a:ln>
            <a:noFill/>
          </a:ln>
          <a:effectLst/>
          <a:extLst>
            <a:ext uri="{909E8E84-426E-40DD-AFC4-6F175D3DCCD1}">
              <a14:hiddenFill xmlns:a14="http://schemas.microsoft.com/office/drawing/2010/main">
                <a:solidFill>
                  <a:srgbClr val="E66F0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b" anchorCtr="0">
            <a:noAutofit/>
          </a:bodyPr>
          <a:lstStyle/>
          <a:p>
            <a:pPr algn="ctr">
              <a:lnSpc>
                <a:spcPct val="90000"/>
              </a:lnSpc>
              <a:spcBef>
                <a:spcPct val="0"/>
              </a:spcBef>
              <a:spcAft>
                <a:spcPct val="0"/>
              </a:spcAft>
            </a:pPr>
            <a:fld id="{F7265BB8-205A-407A-88B9-821A13F4CFE4}" type="datetime'''''''''''''''''''''5''''''0''''''''''''''''''''''%'''''''">
              <a:rPr lang="en-GB" altLang="en-US" sz="800" smtClean="0">
                <a:solidFill>
                  <a:schemeClr val="tx1"/>
                </a:solidFill>
                <a:effectLst/>
              </a:rPr>
              <a:pPr algn="ctr">
                <a:lnSpc>
                  <a:spcPct val="90000"/>
                </a:lnSpc>
                <a:spcBef>
                  <a:spcPct val="0"/>
                </a:spcBef>
                <a:spcAft>
                  <a:spcPct val="0"/>
                </a:spcAft>
              </a:pPr>
              <a:t>50%</a:t>
            </a:fld>
            <a:endParaRPr lang="en-GB" sz="800">
              <a:solidFill>
                <a:schemeClr val="tx1"/>
              </a:solidFill>
              <a:sym typeface="+mn-lt"/>
            </a:endParaRPr>
          </a:p>
        </p:txBody>
      </p:sp>
      <p:sp>
        <p:nvSpPr>
          <p:cNvPr id="249" name="Rectangle 248">
            <a:extLst>
              <a:ext uri="{FF2B5EF4-FFF2-40B4-BE49-F238E27FC236}">
                <a16:creationId xmlns:a16="http://schemas.microsoft.com/office/drawing/2014/main" id="{7BE7E410-1DF2-DD95-AA3A-77C4A90EA91E}"/>
              </a:ext>
            </a:extLst>
          </p:cNvPr>
          <p:cNvSpPr/>
          <p:nvPr>
            <p:custDataLst>
              <p:tags r:id="rId118"/>
            </p:custDataLst>
          </p:nvPr>
        </p:nvSpPr>
        <p:spPr bwMode="auto">
          <a:xfrm>
            <a:off x="1570038" y="5141912"/>
            <a:ext cx="152400" cy="808038"/>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marL="0" marR="0" lvl="0" indent="0" algn="r" defTabSz="914400" rtl="0" eaLnBrk="1" fontAlgn="auto" latinLnBrk="0" hangingPunct="1">
              <a:lnSpc>
                <a:spcPct val="100000"/>
              </a:lnSpc>
              <a:spcBef>
                <a:spcPct val="0"/>
              </a:spcBef>
              <a:spcAft>
                <a:spcPct val="0"/>
              </a:spcAft>
              <a:buClrTx/>
              <a:buSzTx/>
              <a:buFontTx/>
              <a:buNone/>
              <a:tabLst/>
              <a:defRPr/>
            </a:pPr>
            <a:fld id="{675AE862-1B0D-4673-ACAC-7B54EDD8C2DC}" type="datetime'''E''''''U'' ap''''p''''''ro''''''''v''''a''''ls'''''''''''''">
              <a:rPr lang="en-GB" altLang="en-US" sz="1000" b="1" smtClean="0">
                <a:solidFill>
                  <a:srgbClr val="2B3A42"/>
                </a:solidFill>
                <a:effectLst/>
              </a:rPr>
              <a:pPr marL="0" marR="0" lvl="0" indent="0" algn="r" defTabSz="914400" rtl="0" eaLnBrk="1" fontAlgn="auto" latinLnBrk="0" hangingPunct="1">
                <a:lnSpc>
                  <a:spcPct val="100000"/>
                </a:lnSpc>
                <a:spcBef>
                  <a:spcPct val="0"/>
                </a:spcBef>
                <a:spcAft>
                  <a:spcPct val="0"/>
                </a:spcAft>
                <a:buClrTx/>
                <a:buSzTx/>
                <a:buFontTx/>
                <a:buNone/>
                <a:tabLst/>
                <a:defRPr/>
              </a:pPr>
              <a:t>EU approvals</a:t>
            </a:fld>
            <a:endParaRPr kumimoji="0" lang="en-GB" sz="1000" b="1" i="0" strike="noStrike" kern="1200" cap="none" spc="0" normalizeH="0" baseline="0" noProof="0">
              <a:ln>
                <a:noFill/>
              </a:ln>
              <a:solidFill>
                <a:srgbClr val="2B3A42"/>
              </a:solidFill>
              <a:effectLst/>
              <a:uLnTx/>
              <a:uFillTx/>
              <a:ea typeface="+mn-ea"/>
              <a:cs typeface="+mn-cs"/>
              <a:sym typeface="+mn-lt"/>
            </a:endParaRPr>
          </a:p>
        </p:txBody>
      </p:sp>
      <p:sp>
        <p:nvSpPr>
          <p:cNvPr id="622" name="Rectangle 621">
            <a:extLst>
              <a:ext uri="{FF2B5EF4-FFF2-40B4-BE49-F238E27FC236}">
                <a16:creationId xmlns:a16="http://schemas.microsoft.com/office/drawing/2014/main" id="{2DB5F629-0BA7-F628-D30B-CA1DE1A1A233}"/>
              </a:ext>
            </a:extLst>
          </p:cNvPr>
          <p:cNvSpPr/>
          <p:nvPr>
            <p:custDataLst>
              <p:tags r:id="rId119"/>
            </p:custDataLst>
          </p:nvPr>
        </p:nvSpPr>
        <p:spPr bwMode="auto">
          <a:xfrm>
            <a:off x="10510838" y="5141913"/>
            <a:ext cx="152400" cy="434975"/>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1D915376-1B19-4C81-B6ED-4545366548AC}" type="datetime'''''''*''''B''''os''''''''''n''''''''i''''a'''''''''''''''">
              <a:rPr lang="en-GB" altLang="en-US" sz="1000" smtClean="0">
                <a:solidFill>
                  <a:srgbClr val="2B3A42"/>
                </a:solidFill>
                <a:effectLst/>
              </a:rPr>
              <a:pPr lvl="0" algn="r">
                <a:spcBef>
                  <a:spcPct val="0"/>
                </a:spcBef>
                <a:spcAft>
                  <a:spcPct val="0"/>
                </a:spcAft>
                <a:defRPr/>
              </a:pPr>
              <a:t>*Bosnia</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623" name="Rectangle 622">
            <a:extLst>
              <a:ext uri="{FF2B5EF4-FFF2-40B4-BE49-F238E27FC236}">
                <a16:creationId xmlns:a16="http://schemas.microsoft.com/office/drawing/2014/main" id="{A4019E7A-3F58-A41F-E2F6-12AC17301B89}"/>
              </a:ext>
            </a:extLst>
          </p:cNvPr>
          <p:cNvSpPr/>
          <p:nvPr>
            <p:custDataLst>
              <p:tags r:id="rId120"/>
            </p:custDataLst>
          </p:nvPr>
        </p:nvSpPr>
        <p:spPr bwMode="gray">
          <a:xfrm>
            <a:off x="10690225" y="4989513"/>
            <a:ext cx="29051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B50A5075-638F-42A4-9F16-DDA867934B7F}" type="datetime'1''''''''''''''''''''''''''''''0''0''%'''">
              <a:rPr lang="en-GB" altLang="en-US" sz="800" smtClean="0">
                <a:solidFill>
                  <a:srgbClr val="FFFFFF"/>
                </a:solidFill>
                <a:effectLst/>
              </a:rPr>
              <a:pPr lvl="0" algn="ctr">
                <a:lnSpc>
                  <a:spcPct val="90000"/>
                </a:lnSpc>
                <a:spcBef>
                  <a:spcPct val="0"/>
                </a:spcBef>
                <a:spcAft>
                  <a:spcPct val="0"/>
                </a:spcAft>
                <a:defRPr/>
              </a:pPr>
              <a:t>100%</a:t>
            </a:fld>
            <a:endParaRPr lang="en-GB" sz="800" strike="noStrike" normalizeH="0" noProof="0">
              <a:ln>
                <a:noFill/>
              </a:ln>
              <a:solidFill>
                <a:srgbClr val="FFFFFF"/>
              </a:solidFill>
              <a:effectLst/>
              <a:uLnTx/>
              <a:uFillTx/>
              <a:sym typeface="+mn-lt"/>
            </a:endParaRPr>
          </a:p>
        </p:txBody>
      </p:sp>
      <p:sp>
        <p:nvSpPr>
          <p:cNvPr id="625" name="Rectangle 624">
            <a:extLst>
              <a:ext uri="{FF2B5EF4-FFF2-40B4-BE49-F238E27FC236}">
                <a16:creationId xmlns:a16="http://schemas.microsoft.com/office/drawing/2014/main" id="{CA993299-7180-C244-78B1-43DD50F23811}"/>
              </a:ext>
            </a:extLst>
          </p:cNvPr>
          <p:cNvSpPr/>
          <p:nvPr>
            <p:custDataLst>
              <p:tags r:id="rId121"/>
            </p:custDataLst>
          </p:nvPr>
        </p:nvSpPr>
        <p:spPr bwMode="gray">
          <a:xfrm>
            <a:off x="1751013" y="3983038"/>
            <a:ext cx="29051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28C877F1-CF07-4F6E-B48A-118DEFF7AC58}" type="datetime'''''1''0''''0''''''''''''''''''''''''''''''''''''''%'''''''''">
              <a:rPr lang="en-GB" altLang="en-US" sz="800" smtClean="0">
                <a:solidFill>
                  <a:srgbClr val="FFFFFF"/>
                </a:solidFill>
                <a:effectLst/>
              </a:rPr>
              <a:pPr lvl="0" algn="ctr">
                <a:lnSpc>
                  <a:spcPct val="90000"/>
                </a:lnSpc>
                <a:spcBef>
                  <a:spcPct val="0"/>
                </a:spcBef>
                <a:spcAft>
                  <a:spcPct val="0"/>
                </a:spcAft>
                <a:defRPr/>
              </a:pPr>
              <a:t>100%</a:t>
            </a:fld>
            <a:endParaRPr lang="en-GB" sz="800" strike="noStrike" normalizeH="0" noProof="0">
              <a:ln>
                <a:noFill/>
              </a:ln>
              <a:solidFill>
                <a:srgbClr val="FFFFFF"/>
              </a:solidFill>
              <a:effectLst/>
              <a:uLnTx/>
              <a:uFillTx/>
              <a:sym typeface="+mn-lt"/>
            </a:endParaRPr>
          </a:p>
        </p:txBody>
      </p:sp>
      <p:sp>
        <p:nvSpPr>
          <p:cNvPr id="12" name="Rectangle 11">
            <a:extLst>
              <a:ext uri="{FF2B5EF4-FFF2-40B4-BE49-F238E27FC236}">
                <a16:creationId xmlns:a16="http://schemas.microsoft.com/office/drawing/2014/main" id="{F05267D8-6529-AB86-2AFB-6365683E1973}"/>
              </a:ext>
            </a:extLst>
          </p:cNvPr>
          <p:cNvSpPr/>
          <p:nvPr>
            <p:custDataLst>
              <p:tags r:id="rId122"/>
            </p:custDataLst>
          </p:nvPr>
        </p:nvSpPr>
        <p:spPr bwMode="gray">
          <a:xfrm>
            <a:off x="1824038" y="2870200"/>
            <a:ext cx="142875" cy="109538"/>
          </a:xfrm>
          <a:prstGeom prst="rect">
            <a:avLst/>
          </a:prstGeom>
          <a:noFill/>
          <a:ln>
            <a:noFill/>
          </a:ln>
          <a:effectLst/>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b" anchorCtr="0"/>
          <a:lstStyle/>
          <a:p>
            <a:pPr algn="ctr">
              <a:lnSpc>
                <a:spcPct val="90000"/>
              </a:lnSpc>
              <a:spcBef>
                <a:spcPct val="0"/>
              </a:spcBef>
              <a:spcAft>
                <a:spcPct val="0"/>
              </a:spcAft>
            </a:pPr>
            <a:fld id="{3DAD0554-7CA8-4BA0-8DC0-05E9C35A94D9}" type="datetime'''''''3''''''''9'''">
              <a:rPr lang="en-GB" altLang="en-US" sz="800" b="1" smtClean="0">
                <a:solidFill>
                  <a:schemeClr val="tx1"/>
                </a:solidFill>
                <a:effectLst/>
                <a:sym typeface="+mn-lt"/>
              </a:rPr>
              <a:pPr algn="ctr">
                <a:lnSpc>
                  <a:spcPct val="90000"/>
                </a:lnSpc>
                <a:spcBef>
                  <a:spcPct val="0"/>
                </a:spcBef>
                <a:spcAft>
                  <a:spcPct val="0"/>
                </a:spcAft>
              </a:pPr>
              <a:t>39</a:t>
            </a:fld>
            <a:endParaRPr lang="en-GB" sz="800" b="1" err="1">
              <a:solidFill>
                <a:schemeClr val="tx1"/>
              </a:solidFill>
              <a:sym typeface="+mn-lt"/>
            </a:endParaRPr>
          </a:p>
        </p:txBody>
      </p:sp>
      <p:sp>
        <p:nvSpPr>
          <p:cNvPr id="13" name="Rectangle 12">
            <a:extLst>
              <a:ext uri="{FF2B5EF4-FFF2-40B4-BE49-F238E27FC236}">
                <a16:creationId xmlns:a16="http://schemas.microsoft.com/office/drawing/2014/main" id="{1F5EE140-1B04-B0C3-083B-0C05E07FF361}"/>
              </a:ext>
            </a:extLst>
          </p:cNvPr>
          <p:cNvSpPr/>
          <p:nvPr>
            <p:custDataLst>
              <p:tags r:id="rId123"/>
            </p:custDataLst>
          </p:nvPr>
        </p:nvSpPr>
        <p:spPr bwMode="gray">
          <a:xfrm>
            <a:off x="2071688" y="3135313"/>
            <a:ext cx="142875" cy="109538"/>
          </a:xfrm>
          <a:prstGeom prst="rect">
            <a:avLst/>
          </a:prstGeom>
          <a:noFill/>
          <a:ln>
            <a:noFill/>
          </a:ln>
          <a:effectLst/>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b" anchorCtr="0"/>
          <a:lstStyle/>
          <a:p>
            <a:pPr algn="ctr">
              <a:lnSpc>
                <a:spcPct val="90000"/>
              </a:lnSpc>
              <a:spcBef>
                <a:spcPct val="0"/>
              </a:spcBef>
              <a:spcAft>
                <a:spcPct val="0"/>
              </a:spcAft>
            </a:pPr>
            <a:fld id="{265B782C-CE4E-4A2F-BF14-12179A06771D}" type="datetime'''''''''''''''''''''3''''''''''''''4'''''''''''''''''''">
              <a:rPr lang="en-GB" altLang="en-US" sz="800" b="1" smtClean="0">
                <a:solidFill>
                  <a:schemeClr val="tx1"/>
                </a:solidFill>
                <a:effectLst/>
                <a:sym typeface="+mn-lt"/>
              </a:rPr>
              <a:pPr algn="ctr">
                <a:lnSpc>
                  <a:spcPct val="90000"/>
                </a:lnSpc>
                <a:spcBef>
                  <a:spcPct val="0"/>
                </a:spcBef>
                <a:spcAft>
                  <a:spcPct val="0"/>
                </a:spcAft>
              </a:pPr>
              <a:t>34</a:t>
            </a:fld>
            <a:endParaRPr lang="en-GB" sz="800" b="1" err="1">
              <a:solidFill>
                <a:schemeClr val="tx1"/>
              </a:solidFill>
              <a:sym typeface="+mn-lt"/>
            </a:endParaRPr>
          </a:p>
        </p:txBody>
      </p:sp>
      <p:sp>
        <p:nvSpPr>
          <p:cNvPr id="14" name="Rectangle 13">
            <a:extLst>
              <a:ext uri="{FF2B5EF4-FFF2-40B4-BE49-F238E27FC236}">
                <a16:creationId xmlns:a16="http://schemas.microsoft.com/office/drawing/2014/main" id="{51BCB915-FA3C-7300-275E-1D8C3C3274B4}"/>
              </a:ext>
            </a:extLst>
          </p:cNvPr>
          <p:cNvSpPr/>
          <p:nvPr>
            <p:custDataLst>
              <p:tags r:id="rId124"/>
            </p:custDataLst>
          </p:nvPr>
        </p:nvSpPr>
        <p:spPr bwMode="gray">
          <a:xfrm>
            <a:off x="2320925" y="3294063"/>
            <a:ext cx="142875" cy="109538"/>
          </a:xfrm>
          <a:prstGeom prst="rect">
            <a:avLst/>
          </a:prstGeom>
          <a:noFill/>
          <a:ln>
            <a:noFill/>
          </a:ln>
          <a:effectLst/>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b" anchorCtr="0"/>
          <a:lstStyle/>
          <a:p>
            <a:pPr algn="ctr">
              <a:lnSpc>
                <a:spcPct val="90000"/>
              </a:lnSpc>
              <a:spcBef>
                <a:spcPct val="0"/>
              </a:spcBef>
              <a:spcAft>
                <a:spcPct val="0"/>
              </a:spcAft>
            </a:pPr>
            <a:fld id="{5B4339A0-27E9-4474-80F4-6878C07AD40A}" type="datetime'''''''''''''''3''''''''''''''''''''''''''1'''''''''''">
              <a:rPr lang="en-GB" altLang="en-US" sz="800" b="1" smtClean="0">
                <a:solidFill>
                  <a:schemeClr val="tx1"/>
                </a:solidFill>
                <a:effectLst/>
                <a:sym typeface="+mn-lt"/>
              </a:rPr>
              <a:pPr algn="ctr">
                <a:lnSpc>
                  <a:spcPct val="90000"/>
                </a:lnSpc>
                <a:spcBef>
                  <a:spcPct val="0"/>
                </a:spcBef>
                <a:spcAft>
                  <a:spcPct val="0"/>
                </a:spcAft>
              </a:pPr>
              <a:t>31</a:t>
            </a:fld>
            <a:endParaRPr lang="en-GB" sz="800" b="1" err="1">
              <a:solidFill>
                <a:schemeClr val="tx1"/>
              </a:solidFill>
              <a:sym typeface="+mn-lt"/>
            </a:endParaRPr>
          </a:p>
        </p:txBody>
      </p:sp>
      <p:sp>
        <p:nvSpPr>
          <p:cNvPr id="15" name="Rectangle 14">
            <a:extLst>
              <a:ext uri="{FF2B5EF4-FFF2-40B4-BE49-F238E27FC236}">
                <a16:creationId xmlns:a16="http://schemas.microsoft.com/office/drawing/2014/main" id="{50D7E3C9-191C-90B6-E14C-5A0D9F733B93}"/>
              </a:ext>
            </a:extLst>
          </p:cNvPr>
          <p:cNvSpPr/>
          <p:nvPr>
            <p:custDataLst>
              <p:tags r:id="rId125"/>
            </p:custDataLst>
          </p:nvPr>
        </p:nvSpPr>
        <p:spPr bwMode="gray">
          <a:xfrm>
            <a:off x="2568575" y="3346450"/>
            <a:ext cx="142875" cy="109538"/>
          </a:xfrm>
          <a:prstGeom prst="rect">
            <a:avLst/>
          </a:prstGeom>
          <a:noFill/>
          <a:ln>
            <a:noFill/>
          </a:ln>
          <a:effectLst/>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b" anchorCtr="0"/>
          <a:lstStyle/>
          <a:p>
            <a:pPr algn="ctr">
              <a:lnSpc>
                <a:spcPct val="90000"/>
              </a:lnSpc>
              <a:spcBef>
                <a:spcPct val="0"/>
              </a:spcBef>
              <a:spcAft>
                <a:spcPct val="0"/>
              </a:spcAft>
            </a:pPr>
            <a:fld id="{1DEBA5CF-E472-47E7-A78D-8804B67EFB90}" type="datetime'''''''''''''''''''30'''''''''''''''''''''''''''''''''''''''">
              <a:rPr lang="en-GB" altLang="en-US" sz="800" b="1" smtClean="0">
                <a:solidFill>
                  <a:schemeClr val="tx1"/>
                </a:solidFill>
                <a:effectLst/>
                <a:sym typeface="+mn-lt"/>
              </a:rPr>
              <a:pPr algn="ctr">
                <a:lnSpc>
                  <a:spcPct val="90000"/>
                </a:lnSpc>
                <a:spcBef>
                  <a:spcPct val="0"/>
                </a:spcBef>
                <a:spcAft>
                  <a:spcPct val="0"/>
                </a:spcAft>
              </a:pPr>
              <a:t>30</a:t>
            </a:fld>
            <a:endParaRPr lang="en-GB" sz="800" b="1" err="1">
              <a:solidFill>
                <a:schemeClr val="tx1"/>
              </a:solidFill>
              <a:sym typeface="+mn-lt"/>
            </a:endParaRPr>
          </a:p>
        </p:txBody>
      </p:sp>
      <p:sp>
        <p:nvSpPr>
          <p:cNvPr id="17" name="Rectangle 16">
            <a:extLst>
              <a:ext uri="{FF2B5EF4-FFF2-40B4-BE49-F238E27FC236}">
                <a16:creationId xmlns:a16="http://schemas.microsoft.com/office/drawing/2014/main" id="{7C7723F6-70A1-9B29-A41E-5F818F096200}"/>
              </a:ext>
            </a:extLst>
          </p:cNvPr>
          <p:cNvSpPr/>
          <p:nvPr>
            <p:custDataLst>
              <p:tags r:id="rId126"/>
            </p:custDataLst>
          </p:nvPr>
        </p:nvSpPr>
        <p:spPr bwMode="gray">
          <a:xfrm>
            <a:off x="2817813" y="3452813"/>
            <a:ext cx="142875" cy="109538"/>
          </a:xfrm>
          <a:prstGeom prst="rect">
            <a:avLst/>
          </a:prstGeom>
          <a:noFill/>
          <a:ln>
            <a:noFill/>
          </a:ln>
          <a:effectLst/>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b" anchorCtr="0"/>
          <a:lstStyle/>
          <a:p>
            <a:pPr algn="ctr">
              <a:lnSpc>
                <a:spcPct val="90000"/>
              </a:lnSpc>
              <a:spcBef>
                <a:spcPct val="0"/>
              </a:spcBef>
              <a:spcAft>
                <a:spcPct val="0"/>
              </a:spcAft>
            </a:pPr>
            <a:fld id="{B11C36AE-372C-44DC-AA94-DA6E2589FD29}" type="datetime'''''''2''''''''''''''''''''''''''''''''''''''''''''''''''8'''">
              <a:rPr lang="en-GB" altLang="en-US" sz="800" b="1" smtClean="0">
                <a:solidFill>
                  <a:schemeClr val="tx1"/>
                </a:solidFill>
                <a:effectLst/>
                <a:sym typeface="+mn-lt"/>
              </a:rPr>
              <a:pPr algn="ctr">
                <a:lnSpc>
                  <a:spcPct val="90000"/>
                </a:lnSpc>
                <a:spcBef>
                  <a:spcPct val="0"/>
                </a:spcBef>
                <a:spcAft>
                  <a:spcPct val="0"/>
                </a:spcAft>
              </a:pPr>
              <a:t>28</a:t>
            </a:fld>
            <a:endParaRPr lang="en-GB" sz="800" b="1" err="1">
              <a:solidFill>
                <a:schemeClr val="tx1"/>
              </a:solidFill>
              <a:sym typeface="+mn-lt"/>
            </a:endParaRPr>
          </a:p>
        </p:txBody>
      </p:sp>
      <p:sp>
        <p:nvSpPr>
          <p:cNvPr id="18" name="Rectangle 17">
            <a:extLst>
              <a:ext uri="{FF2B5EF4-FFF2-40B4-BE49-F238E27FC236}">
                <a16:creationId xmlns:a16="http://schemas.microsoft.com/office/drawing/2014/main" id="{4B690D0E-A40A-8844-14F6-0E0FD2610F5C}"/>
              </a:ext>
            </a:extLst>
          </p:cNvPr>
          <p:cNvSpPr/>
          <p:nvPr>
            <p:custDataLst>
              <p:tags r:id="rId127"/>
            </p:custDataLst>
          </p:nvPr>
        </p:nvSpPr>
        <p:spPr bwMode="gray">
          <a:xfrm>
            <a:off x="3065463" y="3611563"/>
            <a:ext cx="142875" cy="109538"/>
          </a:xfrm>
          <a:prstGeom prst="rect">
            <a:avLst/>
          </a:prstGeom>
          <a:noFill/>
          <a:ln>
            <a:noFill/>
          </a:ln>
          <a:effectLst/>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b" anchorCtr="0"/>
          <a:lstStyle/>
          <a:p>
            <a:pPr algn="ctr">
              <a:lnSpc>
                <a:spcPct val="90000"/>
              </a:lnSpc>
              <a:spcBef>
                <a:spcPct val="0"/>
              </a:spcBef>
              <a:spcAft>
                <a:spcPct val="0"/>
              </a:spcAft>
            </a:pPr>
            <a:fld id="{BAB91347-ECDF-48CD-9B16-7F2980763938}" type="datetime'''''''''''''''''''''''''''''''''''''2''5'''''''''''''''''''">
              <a:rPr lang="en-GB" altLang="en-US" sz="800" b="1" smtClean="0">
                <a:solidFill>
                  <a:schemeClr val="tx1"/>
                </a:solidFill>
                <a:effectLst/>
                <a:sym typeface="+mn-lt"/>
              </a:rPr>
              <a:pPr algn="ctr">
                <a:lnSpc>
                  <a:spcPct val="90000"/>
                </a:lnSpc>
                <a:spcBef>
                  <a:spcPct val="0"/>
                </a:spcBef>
                <a:spcAft>
                  <a:spcPct val="0"/>
                </a:spcAft>
              </a:pPr>
              <a:t>25</a:t>
            </a:fld>
            <a:endParaRPr lang="en-GB" sz="800" b="1" err="1">
              <a:solidFill>
                <a:schemeClr val="tx1"/>
              </a:solidFill>
              <a:sym typeface="+mn-lt"/>
            </a:endParaRPr>
          </a:p>
        </p:txBody>
      </p:sp>
      <p:sp>
        <p:nvSpPr>
          <p:cNvPr id="19" name="Rectangle 18">
            <a:extLst>
              <a:ext uri="{FF2B5EF4-FFF2-40B4-BE49-F238E27FC236}">
                <a16:creationId xmlns:a16="http://schemas.microsoft.com/office/drawing/2014/main" id="{F222C471-BB68-304F-A2D7-6A38E841BA38}"/>
              </a:ext>
            </a:extLst>
          </p:cNvPr>
          <p:cNvSpPr/>
          <p:nvPr>
            <p:custDataLst>
              <p:tags r:id="rId128"/>
            </p:custDataLst>
          </p:nvPr>
        </p:nvSpPr>
        <p:spPr bwMode="gray">
          <a:xfrm>
            <a:off x="3313113" y="3663950"/>
            <a:ext cx="142875" cy="109538"/>
          </a:xfrm>
          <a:prstGeom prst="rect">
            <a:avLst/>
          </a:prstGeom>
          <a:noFill/>
          <a:ln>
            <a:noFill/>
          </a:ln>
          <a:effectLst/>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b" anchorCtr="0"/>
          <a:lstStyle/>
          <a:p>
            <a:pPr algn="ctr">
              <a:lnSpc>
                <a:spcPct val="90000"/>
              </a:lnSpc>
              <a:spcBef>
                <a:spcPct val="0"/>
              </a:spcBef>
              <a:spcAft>
                <a:spcPct val="0"/>
              </a:spcAft>
            </a:pPr>
            <a:fld id="{6AC7436E-3AB3-488F-8971-6F28D185A953}" type="datetime'''''''''''2''''''''''''''''''''4'''''''''''''''''''''''">
              <a:rPr lang="en-GB" altLang="en-US" sz="800" b="1" smtClean="0">
                <a:solidFill>
                  <a:schemeClr val="tx1"/>
                </a:solidFill>
                <a:effectLst/>
                <a:sym typeface="+mn-lt"/>
              </a:rPr>
              <a:pPr algn="ctr">
                <a:lnSpc>
                  <a:spcPct val="90000"/>
                </a:lnSpc>
                <a:spcBef>
                  <a:spcPct val="0"/>
                </a:spcBef>
                <a:spcAft>
                  <a:spcPct val="0"/>
                </a:spcAft>
              </a:pPr>
              <a:t>24</a:t>
            </a:fld>
            <a:endParaRPr lang="en-GB" sz="800" b="1" err="1">
              <a:solidFill>
                <a:schemeClr val="tx1"/>
              </a:solidFill>
              <a:sym typeface="+mn-lt"/>
            </a:endParaRPr>
          </a:p>
        </p:txBody>
      </p:sp>
      <p:sp>
        <p:nvSpPr>
          <p:cNvPr id="20" name="Rectangle 19">
            <a:extLst>
              <a:ext uri="{FF2B5EF4-FFF2-40B4-BE49-F238E27FC236}">
                <a16:creationId xmlns:a16="http://schemas.microsoft.com/office/drawing/2014/main" id="{B8C3AF09-7B4D-55A0-FF75-B9926B14D8C8}"/>
              </a:ext>
            </a:extLst>
          </p:cNvPr>
          <p:cNvSpPr/>
          <p:nvPr>
            <p:custDataLst>
              <p:tags r:id="rId129"/>
            </p:custDataLst>
          </p:nvPr>
        </p:nvSpPr>
        <p:spPr bwMode="gray">
          <a:xfrm>
            <a:off x="3562350" y="3663950"/>
            <a:ext cx="142875" cy="109538"/>
          </a:xfrm>
          <a:prstGeom prst="rect">
            <a:avLst/>
          </a:prstGeom>
          <a:noFill/>
          <a:ln>
            <a:noFill/>
          </a:ln>
          <a:effectLst/>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b" anchorCtr="0"/>
          <a:lstStyle/>
          <a:p>
            <a:pPr algn="ctr">
              <a:lnSpc>
                <a:spcPct val="90000"/>
              </a:lnSpc>
              <a:spcBef>
                <a:spcPct val="0"/>
              </a:spcBef>
              <a:spcAft>
                <a:spcPct val="0"/>
              </a:spcAft>
            </a:pPr>
            <a:fld id="{ADF037D4-2634-4E2D-9AFD-412339FAA01C}" type="datetime'''''2''''''''''''''''''''''''''''''''''''''''4'">
              <a:rPr lang="en-GB" altLang="en-US" sz="800" b="1" smtClean="0">
                <a:solidFill>
                  <a:schemeClr val="tx1"/>
                </a:solidFill>
                <a:effectLst/>
                <a:sym typeface="+mn-lt"/>
              </a:rPr>
              <a:pPr algn="ctr">
                <a:lnSpc>
                  <a:spcPct val="90000"/>
                </a:lnSpc>
                <a:spcBef>
                  <a:spcPct val="0"/>
                </a:spcBef>
                <a:spcAft>
                  <a:spcPct val="0"/>
                </a:spcAft>
              </a:pPr>
              <a:t>24</a:t>
            </a:fld>
            <a:endParaRPr lang="en-GB" sz="800" b="1" err="1">
              <a:solidFill>
                <a:schemeClr val="tx1"/>
              </a:solidFill>
              <a:sym typeface="+mn-lt"/>
            </a:endParaRPr>
          </a:p>
        </p:txBody>
      </p:sp>
      <p:sp>
        <p:nvSpPr>
          <p:cNvPr id="21" name="Rectangle 20">
            <a:extLst>
              <a:ext uri="{FF2B5EF4-FFF2-40B4-BE49-F238E27FC236}">
                <a16:creationId xmlns:a16="http://schemas.microsoft.com/office/drawing/2014/main" id="{8866AB65-8DB6-A8BF-1FE8-944418BAAABC}"/>
              </a:ext>
            </a:extLst>
          </p:cNvPr>
          <p:cNvSpPr/>
          <p:nvPr>
            <p:custDataLst>
              <p:tags r:id="rId130"/>
            </p:custDataLst>
          </p:nvPr>
        </p:nvSpPr>
        <p:spPr bwMode="gray">
          <a:xfrm>
            <a:off x="3810000" y="3714750"/>
            <a:ext cx="142875" cy="109538"/>
          </a:xfrm>
          <a:prstGeom prst="rect">
            <a:avLst/>
          </a:prstGeom>
          <a:noFill/>
          <a:ln>
            <a:noFill/>
          </a:ln>
          <a:effectLst/>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b" anchorCtr="0"/>
          <a:lstStyle/>
          <a:p>
            <a:pPr algn="ctr">
              <a:lnSpc>
                <a:spcPct val="90000"/>
              </a:lnSpc>
              <a:spcBef>
                <a:spcPct val="0"/>
              </a:spcBef>
              <a:spcAft>
                <a:spcPct val="0"/>
              </a:spcAft>
            </a:pPr>
            <a:fld id="{41C5F055-2784-4C25-8D1B-EA9DDB182557}" type="datetime'''''''''''''''''''''''''''''''''''''''''2''''''3'">
              <a:rPr lang="en-GB" altLang="en-US" sz="800" b="1" smtClean="0">
                <a:solidFill>
                  <a:schemeClr val="tx1"/>
                </a:solidFill>
                <a:effectLst/>
                <a:sym typeface="+mn-lt"/>
              </a:rPr>
              <a:pPr algn="ctr">
                <a:lnSpc>
                  <a:spcPct val="90000"/>
                </a:lnSpc>
                <a:spcBef>
                  <a:spcPct val="0"/>
                </a:spcBef>
                <a:spcAft>
                  <a:spcPct val="0"/>
                </a:spcAft>
              </a:pPr>
              <a:t>23</a:t>
            </a:fld>
            <a:endParaRPr lang="en-GB" sz="800" b="1" err="1">
              <a:solidFill>
                <a:schemeClr val="tx1"/>
              </a:solidFill>
              <a:sym typeface="+mn-lt"/>
            </a:endParaRPr>
          </a:p>
        </p:txBody>
      </p:sp>
      <p:sp>
        <p:nvSpPr>
          <p:cNvPr id="22" name="Rectangle 21">
            <a:extLst>
              <a:ext uri="{FF2B5EF4-FFF2-40B4-BE49-F238E27FC236}">
                <a16:creationId xmlns:a16="http://schemas.microsoft.com/office/drawing/2014/main" id="{FB73E5D4-4212-A050-F1C5-547ACDDC519C}"/>
              </a:ext>
            </a:extLst>
          </p:cNvPr>
          <p:cNvSpPr/>
          <p:nvPr>
            <p:custDataLst>
              <p:tags r:id="rId131"/>
            </p:custDataLst>
          </p:nvPr>
        </p:nvSpPr>
        <p:spPr bwMode="gray">
          <a:xfrm>
            <a:off x="4059238" y="3714750"/>
            <a:ext cx="142875" cy="109538"/>
          </a:xfrm>
          <a:prstGeom prst="rect">
            <a:avLst/>
          </a:prstGeom>
          <a:noFill/>
          <a:ln>
            <a:noFill/>
          </a:ln>
          <a:effectLst/>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b" anchorCtr="0"/>
          <a:lstStyle/>
          <a:p>
            <a:pPr algn="ctr">
              <a:lnSpc>
                <a:spcPct val="90000"/>
              </a:lnSpc>
              <a:spcBef>
                <a:spcPct val="0"/>
              </a:spcBef>
              <a:spcAft>
                <a:spcPct val="0"/>
              </a:spcAft>
            </a:pPr>
            <a:fld id="{1EDE02E3-5149-4392-9B4E-C55034447832}" type="datetime'2''''''''''''''''''''''''3'''">
              <a:rPr lang="en-GB" altLang="en-US" sz="800" b="1" smtClean="0">
                <a:solidFill>
                  <a:schemeClr val="tx1"/>
                </a:solidFill>
                <a:effectLst/>
                <a:sym typeface="+mn-lt"/>
              </a:rPr>
              <a:pPr algn="ctr">
                <a:lnSpc>
                  <a:spcPct val="90000"/>
                </a:lnSpc>
                <a:spcBef>
                  <a:spcPct val="0"/>
                </a:spcBef>
                <a:spcAft>
                  <a:spcPct val="0"/>
                </a:spcAft>
              </a:pPr>
              <a:t>23</a:t>
            </a:fld>
            <a:endParaRPr lang="en-GB" sz="800" b="1" err="1">
              <a:solidFill>
                <a:schemeClr val="tx1"/>
              </a:solidFill>
              <a:sym typeface="+mn-lt"/>
            </a:endParaRPr>
          </a:p>
        </p:txBody>
      </p:sp>
      <p:sp>
        <p:nvSpPr>
          <p:cNvPr id="23" name="Rectangle 22">
            <a:extLst>
              <a:ext uri="{FF2B5EF4-FFF2-40B4-BE49-F238E27FC236}">
                <a16:creationId xmlns:a16="http://schemas.microsoft.com/office/drawing/2014/main" id="{7A58E875-BBCA-CA4C-AE8C-5A5D46471872}"/>
              </a:ext>
            </a:extLst>
          </p:cNvPr>
          <p:cNvSpPr/>
          <p:nvPr>
            <p:custDataLst>
              <p:tags r:id="rId132"/>
            </p:custDataLst>
          </p:nvPr>
        </p:nvSpPr>
        <p:spPr bwMode="gray">
          <a:xfrm>
            <a:off x="4306888" y="3770313"/>
            <a:ext cx="142875" cy="109538"/>
          </a:xfrm>
          <a:prstGeom prst="rect">
            <a:avLst/>
          </a:prstGeom>
          <a:noFill/>
          <a:ln>
            <a:noFill/>
          </a:ln>
          <a:effectLst/>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b" anchorCtr="0"/>
          <a:lstStyle/>
          <a:p>
            <a:pPr algn="ctr">
              <a:lnSpc>
                <a:spcPct val="90000"/>
              </a:lnSpc>
              <a:spcBef>
                <a:spcPct val="0"/>
              </a:spcBef>
              <a:spcAft>
                <a:spcPct val="0"/>
              </a:spcAft>
            </a:pPr>
            <a:fld id="{E2D14092-0C1A-4A67-928E-1A9AB52EF87C}" type="datetime'''''2''''''''''''''''''''''''''''''''''''''''''''''''''''2'''">
              <a:rPr lang="en-GB" altLang="en-US" sz="800" b="1" smtClean="0">
                <a:solidFill>
                  <a:schemeClr val="tx1"/>
                </a:solidFill>
                <a:effectLst/>
                <a:sym typeface="+mn-lt"/>
              </a:rPr>
              <a:pPr algn="ctr">
                <a:lnSpc>
                  <a:spcPct val="90000"/>
                </a:lnSpc>
                <a:spcBef>
                  <a:spcPct val="0"/>
                </a:spcBef>
                <a:spcAft>
                  <a:spcPct val="0"/>
                </a:spcAft>
              </a:pPr>
              <a:t>22</a:t>
            </a:fld>
            <a:endParaRPr lang="en-GB" sz="800" b="1" err="1">
              <a:solidFill>
                <a:schemeClr val="tx1"/>
              </a:solidFill>
              <a:sym typeface="+mn-lt"/>
            </a:endParaRPr>
          </a:p>
        </p:txBody>
      </p:sp>
      <p:sp>
        <p:nvSpPr>
          <p:cNvPr id="24" name="Rectangle 23">
            <a:extLst>
              <a:ext uri="{FF2B5EF4-FFF2-40B4-BE49-F238E27FC236}">
                <a16:creationId xmlns:a16="http://schemas.microsoft.com/office/drawing/2014/main" id="{D65B46E1-10F4-4B46-FAEB-69960E91223F}"/>
              </a:ext>
            </a:extLst>
          </p:cNvPr>
          <p:cNvSpPr/>
          <p:nvPr>
            <p:custDataLst>
              <p:tags r:id="rId133"/>
            </p:custDataLst>
          </p:nvPr>
        </p:nvSpPr>
        <p:spPr bwMode="gray">
          <a:xfrm>
            <a:off x="4554538" y="3821113"/>
            <a:ext cx="142875" cy="109538"/>
          </a:xfrm>
          <a:prstGeom prst="rect">
            <a:avLst/>
          </a:prstGeom>
          <a:noFill/>
          <a:ln>
            <a:noFill/>
          </a:ln>
          <a:effectLst/>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b" anchorCtr="0"/>
          <a:lstStyle/>
          <a:p>
            <a:pPr algn="ctr">
              <a:lnSpc>
                <a:spcPct val="90000"/>
              </a:lnSpc>
              <a:spcBef>
                <a:spcPct val="0"/>
              </a:spcBef>
              <a:spcAft>
                <a:spcPct val="0"/>
              </a:spcAft>
            </a:pPr>
            <a:fld id="{5153F06E-37C3-425E-9DDA-D2CF09375382}" type="datetime'''''''''''''''''2''''''''''''''''''''''''''1'''''''''">
              <a:rPr lang="en-GB" altLang="en-US" sz="800" b="1" smtClean="0">
                <a:solidFill>
                  <a:schemeClr val="tx1"/>
                </a:solidFill>
                <a:effectLst/>
                <a:sym typeface="+mn-lt"/>
              </a:rPr>
              <a:pPr algn="ctr">
                <a:lnSpc>
                  <a:spcPct val="90000"/>
                </a:lnSpc>
                <a:spcBef>
                  <a:spcPct val="0"/>
                </a:spcBef>
                <a:spcAft>
                  <a:spcPct val="0"/>
                </a:spcAft>
              </a:pPr>
              <a:t>21</a:t>
            </a:fld>
            <a:endParaRPr lang="en-GB" sz="800" b="1" err="1">
              <a:solidFill>
                <a:schemeClr val="tx1"/>
              </a:solidFill>
              <a:sym typeface="+mn-lt"/>
            </a:endParaRPr>
          </a:p>
        </p:txBody>
      </p:sp>
      <p:sp>
        <p:nvSpPr>
          <p:cNvPr id="25" name="Rectangle 24">
            <a:extLst>
              <a:ext uri="{FF2B5EF4-FFF2-40B4-BE49-F238E27FC236}">
                <a16:creationId xmlns:a16="http://schemas.microsoft.com/office/drawing/2014/main" id="{6A2EB6CD-E0A1-F952-6DFB-D0617EE942BB}"/>
              </a:ext>
            </a:extLst>
          </p:cNvPr>
          <p:cNvSpPr/>
          <p:nvPr>
            <p:custDataLst>
              <p:tags r:id="rId134"/>
            </p:custDataLst>
          </p:nvPr>
        </p:nvSpPr>
        <p:spPr bwMode="gray">
          <a:xfrm>
            <a:off x="4803775" y="3821113"/>
            <a:ext cx="142875" cy="109538"/>
          </a:xfrm>
          <a:prstGeom prst="rect">
            <a:avLst/>
          </a:prstGeom>
          <a:noFill/>
          <a:ln>
            <a:noFill/>
          </a:ln>
          <a:effectLst/>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b" anchorCtr="0"/>
          <a:lstStyle/>
          <a:p>
            <a:pPr algn="ctr">
              <a:lnSpc>
                <a:spcPct val="90000"/>
              </a:lnSpc>
              <a:spcBef>
                <a:spcPct val="0"/>
              </a:spcBef>
              <a:spcAft>
                <a:spcPct val="0"/>
              </a:spcAft>
            </a:pPr>
            <a:fld id="{14660291-55F3-4953-B4AB-52DEEE4B6318}" type="datetime'''2''''''''''1'''''''''''''''''''''''''''''''''''''''''">
              <a:rPr lang="en-GB" altLang="en-US" sz="800" b="1" smtClean="0">
                <a:solidFill>
                  <a:schemeClr val="tx1"/>
                </a:solidFill>
                <a:effectLst/>
                <a:sym typeface="+mn-lt"/>
              </a:rPr>
              <a:pPr algn="ctr">
                <a:lnSpc>
                  <a:spcPct val="90000"/>
                </a:lnSpc>
                <a:spcBef>
                  <a:spcPct val="0"/>
                </a:spcBef>
                <a:spcAft>
                  <a:spcPct val="0"/>
                </a:spcAft>
              </a:pPr>
              <a:t>21</a:t>
            </a:fld>
            <a:endParaRPr lang="en-GB" sz="800" b="1" err="1">
              <a:solidFill>
                <a:schemeClr val="tx1"/>
              </a:solidFill>
              <a:sym typeface="+mn-lt"/>
            </a:endParaRPr>
          </a:p>
        </p:txBody>
      </p:sp>
      <p:sp>
        <p:nvSpPr>
          <p:cNvPr id="26" name="Rectangle 25">
            <a:extLst>
              <a:ext uri="{FF2B5EF4-FFF2-40B4-BE49-F238E27FC236}">
                <a16:creationId xmlns:a16="http://schemas.microsoft.com/office/drawing/2014/main" id="{AF295EAC-CD02-F80D-E4BE-0CBF0017B453}"/>
              </a:ext>
            </a:extLst>
          </p:cNvPr>
          <p:cNvSpPr/>
          <p:nvPr>
            <p:custDataLst>
              <p:tags r:id="rId135"/>
            </p:custDataLst>
          </p:nvPr>
        </p:nvSpPr>
        <p:spPr bwMode="gray">
          <a:xfrm>
            <a:off x="5051425" y="3821113"/>
            <a:ext cx="142875" cy="109538"/>
          </a:xfrm>
          <a:prstGeom prst="rect">
            <a:avLst/>
          </a:prstGeom>
          <a:noFill/>
          <a:ln>
            <a:noFill/>
          </a:ln>
          <a:effectLst/>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b" anchorCtr="0"/>
          <a:lstStyle/>
          <a:p>
            <a:pPr algn="ctr">
              <a:lnSpc>
                <a:spcPct val="90000"/>
              </a:lnSpc>
              <a:spcBef>
                <a:spcPct val="0"/>
              </a:spcBef>
              <a:spcAft>
                <a:spcPct val="0"/>
              </a:spcAft>
            </a:pPr>
            <a:fld id="{52F45FD7-409F-4FF6-8D98-C098D6535B34}" type="datetime'''2''''''''''''''''''1'''''''''''''''''''''''">
              <a:rPr lang="en-GB" altLang="en-US" sz="800" b="1" smtClean="0">
                <a:solidFill>
                  <a:schemeClr val="tx1"/>
                </a:solidFill>
                <a:effectLst/>
                <a:sym typeface="+mn-lt"/>
              </a:rPr>
              <a:pPr algn="ctr">
                <a:lnSpc>
                  <a:spcPct val="90000"/>
                </a:lnSpc>
                <a:spcBef>
                  <a:spcPct val="0"/>
                </a:spcBef>
                <a:spcAft>
                  <a:spcPct val="0"/>
                </a:spcAft>
              </a:pPr>
              <a:t>21</a:t>
            </a:fld>
            <a:endParaRPr lang="en-GB" sz="800" b="1" err="1">
              <a:solidFill>
                <a:schemeClr val="tx1"/>
              </a:solidFill>
              <a:sym typeface="+mn-lt"/>
            </a:endParaRPr>
          </a:p>
        </p:txBody>
      </p:sp>
      <p:sp>
        <p:nvSpPr>
          <p:cNvPr id="27" name="Rectangle 26">
            <a:extLst>
              <a:ext uri="{FF2B5EF4-FFF2-40B4-BE49-F238E27FC236}">
                <a16:creationId xmlns:a16="http://schemas.microsoft.com/office/drawing/2014/main" id="{D3686250-49F2-B010-3371-7DC12A3754D8}"/>
              </a:ext>
            </a:extLst>
          </p:cNvPr>
          <p:cNvSpPr/>
          <p:nvPr>
            <p:custDataLst>
              <p:tags r:id="rId136"/>
            </p:custDataLst>
          </p:nvPr>
        </p:nvSpPr>
        <p:spPr bwMode="gray">
          <a:xfrm>
            <a:off x="5300663" y="3876675"/>
            <a:ext cx="142875" cy="109538"/>
          </a:xfrm>
          <a:prstGeom prst="rect">
            <a:avLst/>
          </a:prstGeom>
          <a:noFill/>
          <a:ln>
            <a:noFill/>
          </a:ln>
          <a:effectLst/>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b" anchorCtr="0"/>
          <a:lstStyle/>
          <a:p>
            <a:pPr algn="ctr">
              <a:lnSpc>
                <a:spcPct val="90000"/>
              </a:lnSpc>
              <a:spcBef>
                <a:spcPct val="0"/>
              </a:spcBef>
              <a:spcAft>
                <a:spcPct val="0"/>
              </a:spcAft>
            </a:pPr>
            <a:fld id="{13BC7DEA-5992-4192-832A-34DA292D3EC3}" type="datetime'''''''2''''0'''''''''''''''''''">
              <a:rPr lang="en-GB" altLang="en-US" sz="800" b="1" smtClean="0">
                <a:solidFill>
                  <a:schemeClr val="tx1"/>
                </a:solidFill>
                <a:effectLst/>
                <a:sym typeface="+mn-lt"/>
              </a:rPr>
              <a:pPr algn="ctr">
                <a:lnSpc>
                  <a:spcPct val="90000"/>
                </a:lnSpc>
                <a:spcBef>
                  <a:spcPct val="0"/>
                </a:spcBef>
                <a:spcAft>
                  <a:spcPct val="0"/>
                </a:spcAft>
              </a:pPr>
              <a:t>20</a:t>
            </a:fld>
            <a:endParaRPr lang="en-GB" sz="800" b="1" err="1">
              <a:solidFill>
                <a:schemeClr val="tx1"/>
              </a:solidFill>
              <a:sym typeface="+mn-lt"/>
            </a:endParaRPr>
          </a:p>
        </p:txBody>
      </p:sp>
      <p:sp>
        <p:nvSpPr>
          <p:cNvPr id="28" name="Rectangle 27">
            <a:extLst>
              <a:ext uri="{FF2B5EF4-FFF2-40B4-BE49-F238E27FC236}">
                <a16:creationId xmlns:a16="http://schemas.microsoft.com/office/drawing/2014/main" id="{15598C07-F93A-641C-5BD4-EAADAB55688B}"/>
              </a:ext>
            </a:extLst>
          </p:cNvPr>
          <p:cNvSpPr/>
          <p:nvPr>
            <p:custDataLst>
              <p:tags r:id="rId137"/>
            </p:custDataLst>
          </p:nvPr>
        </p:nvSpPr>
        <p:spPr bwMode="gray">
          <a:xfrm>
            <a:off x="5548313" y="3979863"/>
            <a:ext cx="142875" cy="109538"/>
          </a:xfrm>
          <a:prstGeom prst="rect">
            <a:avLst/>
          </a:prstGeom>
          <a:noFill/>
          <a:ln>
            <a:noFill/>
          </a:ln>
          <a:effectLst/>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b" anchorCtr="0"/>
          <a:lstStyle/>
          <a:p>
            <a:pPr algn="ctr">
              <a:lnSpc>
                <a:spcPct val="90000"/>
              </a:lnSpc>
              <a:spcBef>
                <a:spcPct val="0"/>
              </a:spcBef>
              <a:spcAft>
                <a:spcPct val="0"/>
              </a:spcAft>
            </a:pPr>
            <a:fld id="{268AC33B-18CF-4E08-AD59-04C18F5B3811}" type="datetime'''''''1''''''''''''''''''''''''''''8'''''''''''''''">
              <a:rPr lang="en-GB" altLang="en-US" sz="800" b="1" smtClean="0">
                <a:solidFill>
                  <a:schemeClr val="tx1"/>
                </a:solidFill>
                <a:effectLst/>
                <a:sym typeface="+mn-lt"/>
              </a:rPr>
              <a:pPr algn="ctr">
                <a:lnSpc>
                  <a:spcPct val="90000"/>
                </a:lnSpc>
                <a:spcBef>
                  <a:spcPct val="0"/>
                </a:spcBef>
                <a:spcAft>
                  <a:spcPct val="0"/>
                </a:spcAft>
              </a:pPr>
              <a:t>18</a:t>
            </a:fld>
            <a:endParaRPr lang="en-GB" sz="800" b="1" err="1">
              <a:solidFill>
                <a:schemeClr val="tx1"/>
              </a:solidFill>
              <a:sym typeface="+mn-lt"/>
            </a:endParaRPr>
          </a:p>
        </p:txBody>
      </p:sp>
      <p:sp>
        <p:nvSpPr>
          <p:cNvPr id="29" name="Rectangle 28">
            <a:extLst>
              <a:ext uri="{FF2B5EF4-FFF2-40B4-BE49-F238E27FC236}">
                <a16:creationId xmlns:a16="http://schemas.microsoft.com/office/drawing/2014/main" id="{CDF02995-D081-FB9C-768C-B0A9DD075CE2}"/>
              </a:ext>
            </a:extLst>
          </p:cNvPr>
          <p:cNvSpPr/>
          <p:nvPr>
            <p:custDataLst>
              <p:tags r:id="rId138"/>
            </p:custDataLst>
          </p:nvPr>
        </p:nvSpPr>
        <p:spPr bwMode="gray">
          <a:xfrm>
            <a:off x="5797550" y="4035425"/>
            <a:ext cx="142875" cy="109538"/>
          </a:xfrm>
          <a:prstGeom prst="rect">
            <a:avLst/>
          </a:prstGeom>
          <a:noFill/>
          <a:ln>
            <a:noFill/>
          </a:ln>
          <a:effectLst/>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b" anchorCtr="0"/>
          <a:lstStyle/>
          <a:p>
            <a:pPr algn="ctr">
              <a:lnSpc>
                <a:spcPct val="90000"/>
              </a:lnSpc>
              <a:spcBef>
                <a:spcPct val="0"/>
              </a:spcBef>
              <a:spcAft>
                <a:spcPct val="0"/>
              </a:spcAft>
            </a:pPr>
            <a:fld id="{63B5B5F3-397D-4785-AEB7-22F1054BDF85}" type="datetime'''''''''''''''''''''''''1''''''7'''">
              <a:rPr lang="en-GB" altLang="en-US" sz="800" b="1" smtClean="0">
                <a:solidFill>
                  <a:schemeClr val="tx1"/>
                </a:solidFill>
                <a:effectLst/>
                <a:sym typeface="+mn-lt"/>
              </a:rPr>
              <a:pPr algn="ctr">
                <a:lnSpc>
                  <a:spcPct val="90000"/>
                </a:lnSpc>
                <a:spcBef>
                  <a:spcPct val="0"/>
                </a:spcBef>
                <a:spcAft>
                  <a:spcPct val="0"/>
                </a:spcAft>
              </a:pPr>
              <a:t>17</a:t>
            </a:fld>
            <a:endParaRPr lang="en-GB" sz="800" b="1" err="1">
              <a:solidFill>
                <a:schemeClr val="tx1"/>
              </a:solidFill>
              <a:sym typeface="+mn-lt"/>
            </a:endParaRPr>
          </a:p>
        </p:txBody>
      </p:sp>
      <p:sp>
        <p:nvSpPr>
          <p:cNvPr id="30" name="Rectangle 29">
            <a:extLst>
              <a:ext uri="{FF2B5EF4-FFF2-40B4-BE49-F238E27FC236}">
                <a16:creationId xmlns:a16="http://schemas.microsoft.com/office/drawing/2014/main" id="{B7FC9619-9273-ACAF-F4F0-D0FFA9C822B5}"/>
              </a:ext>
            </a:extLst>
          </p:cNvPr>
          <p:cNvSpPr/>
          <p:nvPr>
            <p:custDataLst>
              <p:tags r:id="rId139"/>
            </p:custDataLst>
          </p:nvPr>
        </p:nvSpPr>
        <p:spPr bwMode="gray">
          <a:xfrm>
            <a:off x="6045200" y="4141788"/>
            <a:ext cx="142875" cy="109538"/>
          </a:xfrm>
          <a:prstGeom prst="rect">
            <a:avLst/>
          </a:prstGeom>
          <a:noFill/>
          <a:ln>
            <a:noFill/>
          </a:ln>
          <a:effectLst/>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b" anchorCtr="0"/>
          <a:lstStyle/>
          <a:p>
            <a:pPr algn="ctr">
              <a:lnSpc>
                <a:spcPct val="90000"/>
              </a:lnSpc>
              <a:spcBef>
                <a:spcPct val="0"/>
              </a:spcBef>
              <a:spcAft>
                <a:spcPct val="0"/>
              </a:spcAft>
            </a:pPr>
            <a:fld id="{0F47521A-147B-4221-8365-DC1B12670DDA}" type="datetime'''''15'">
              <a:rPr lang="en-GB" altLang="en-US" sz="800" b="1" smtClean="0">
                <a:solidFill>
                  <a:schemeClr val="tx1"/>
                </a:solidFill>
                <a:effectLst/>
                <a:sym typeface="+mn-lt"/>
              </a:rPr>
              <a:pPr algn="ctr">
                <a:lnSpc>
                  <a:spcPct val="90000"/>
                </a:lnSpc>
                <a:spcBef>
                  <a:spcPct val="0"/>
                </a:spcBef>
                <a:spcAft>
                  <a:spcPct val="0"/>
                </a:spcAft>
              </a:pPr>
              <a:t>15</a:t>
            </a:fld>
            <a:endParaRPr lang="en-GB" sz="800" b="1" err="1">
              <a:solidFill>
                <a:schemeClr val="tx1"/>
              </a:solidFill>
              <a:sym typeface="+mn-lt"/>
            </a:endParaRPr>
          </a:p>
        </p:txBody>
      </p:sp>
      <p:sp>
        <p:nvSpPr>
          <p:cNvPr id="626" name="Rectangle 625">
            <a:extLst>
              <a:ext uri="{FF2B5EF4-FFF2-40B4-BE49-F238E27FC236}">
                <a16:creationId xmlns:a16="http://schemas.microsoft.com/office/drawing/2014/main" id="{61CA8DC7-80DD-5C77-B1FE-B50CFAC85EB3}"/>
              </a:ext>
            </a:extLst>
          </p:cNvPr>
          <p:cNvSpPr/>
          <p:nvPr>
            <p:custDataLst>
              <p:tags r:id="rId140"/>
            </p:custDataLst>
          </p:nvPr>
        </p:nvSpPr>
        <p:spPr bwMode="auto">
          <a:xfrm>
            <a:off x="10758488" y="5141913"/>
            <a:ext cx="152400" cy="387350"/>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34ACEFED-464E-4715-945B-F9189796D17A}" type="datetime'''''T''''''u''''''''r''''''''k''e''''''''''''''''''''''''y'">
              <a:rPr lang="en-GB" altLang="en-US" sz="1000" smtClean="0">
                <a:solidFill>
                  <a:srgbClr val="2B3A42"/>
                </a:solidFill>
                <a:effectLst/>
              </a:rPr>
              <a:pPr lvl="0" algn="r">
                <a:spcBef>
                  <a:spcPct val="0"/>
                </a:spcBef>
                <a:spcAft>
                  <a:spcPct val="0"/>
                </a:spcAft>
                <a:defRPr/>
              </a:pPr>
              <a:t>Turkey</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32" name="Rectangle 31">
            <a:extLst>
              <a:ext uri="{FF2B5EF4-FFF2-40B4-BE49-F238E27FC236}">
                <a16:creationId xmlns:a16="http://schemas.microsoft.com/office/drawing/2014/main" id="{8787F158-D49F-63CE-C402-6CC0DAD0BBF1}"/>
              </a:ext>
            </a:extLst>
          </p:cNvPr>
          <p:cNvSpPr/>
          <p:nvPr>
            <p:custDataLst>
              <p:tags r:id="rId141"/>
            </p:custDataLst>
          </p:nvPr>
        </p:nvSpPr>
        <p:spPr bwMode="gray">
          <a:xfrm>
            <a:off x="6542088" y="4194175"/>
            <a:ext cx="142875" cy="109538"/>
          </a:xfrm>
          <a:prstGeom prst="rect">
            <a:avLst/>
          </a:prstGeom>
          <a:noFill/>
          <a:ln>
            <a:noFill/>
          </a:ln>
          <a:effectLst/>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b" anchorCtr="0"/>
          <a:lstStyle/>
          <a:p>
            <a:pPr algn="ctr">
              <a:lnSpc>
                <a:spcPct val="90000"/>
              </a:lnSpc>
              <a:spcBef>
                <a:spcPct val="0"/>
              </a:spcBef>
              <a:spcAft>
                <a:spcPct val="0"/>
              </a:spcAft>
            </a:pPr>
            <a:fld id="{7E8B1715-6709-48C0-AE4E-4327C516E480}" type="datetime'''''''''''''''''1''''''''''4'''''''''''''''">
              <a:rPr lang="en-GB" altLang="en-US" sz="800" b="1" smtClean="0">
                <a:solidFill>
                  <a:schemeClr val="tx1"/>
                </a:solidFill>
                <a:effectLst/>
                <a:sym typeface="+mn-lt"/>
              </a:rPr>
              <a:pPr algn="ctr">
                <a:lnSpc>
                  <a:spcPct val="90000"/>
                </a:lnSpc>
                <a:spcBef>
                  <a:spcPct val="0"/>
                </a:spcBef>
                <a:spcAft>
                  <a:spcPct val="0"/>
                </a:spcAft>
              </a:pPr>
              <a:t>14</a:t>
            </a:fld>
            <a:endParaRPr lang="en-GB" sz="800" b="1" err="1">
              <a:solidFill>
                <a:schemeClr val="tx1"/>
              </a:solidFill>
              <a:sym typeface="+mn-lt"/>
            </a:endParaRPr>
          </a:p>
        </p:txBody>
      </p:sp>
      <p:sp>
        <p:nvSpPr>
          <p:cNvPr id="33" name="Rectangle 32">
            <a:extLst>
              <a:ext uri="{FF2B5EF4-FFF2-40B4-BE49-F238E27FC236}">
                <a16:creationId xmlns:a16="http://schemas.microsoft.com/office/drawing/2014/main" id="{D9147BD0-1777-413C-BDF2-C6C99896FB86}"/>
              </a:ext>
            </a:extLst>
          </p:cNvPr>
          <p:cNvSpPr/>
          <p:nvPr>
            <p:custDataLst>
              <p:tags r:id="rId142"/>
            </p:custDataLst>
          </p:nvPr>
        </p:nvSpPr>
        <p:spPr bwMode="gray">
          <a:xfrm>
            <a:off x="6789738" y="4300538"/>
            <a:ext cx="142875" cy="109538"/>
          </a:xfrm>
          <a:prstGeom prst="rect">
            <a:avLst/>
          </a:prstGeom>
          <a:noFill/>
          <a:ln>
            <a:noFill/>
          </a:ln>
          <a:effectLst/>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b" anchorCtr="0"/>
          <a:lstStyle/>
          <a:p>
            <a:pPr algn="ctr">
              <a:lnSpc>
                <a:spcPct val="90000"/>
              </a:lnSpc>
              <a:spcBef>
                <a:spcPct val="0"/>
              </a:spcBef>
              <a:spcAft>
                <a:spcPct val="0"/>
              </a:spcAft>
            </a:pPr>
            <a:fld id="{80B898F9-CE97-40AB-B140-07030B622606}" type="datetime'''1''''''''''''''''''''''''''''''''''''''''''''''2'''''">
              <a:rPr lang="en-GB" altLang="en-US" sz="800" b="1" smtClean="0">
                <a:solidFill>
                  <a:schemeClr val="tx1"/>
                </a:solidFill>
                <a:effectLst/>
                <a:sym typeface="+mn-lt"/>
              </a:rPr>
              <a:pPr algn="ctr">
                <a:lnSpc>
                  <a:spcPct val="90000"/>
                </a:lnSpc>
                <a:spcBef>
                  <a:spcPct val="0"/>
                </a:spcBef>
                <a:spcAft>
                  <a:spcPct val="0"/>
                </a:spcAft>
              </a:pPr>
              <a:t>12</a:t>
            </a:fld>
            <a:endParaRPr lang="en-GB" sz="800" b="1" err="1">
              <a:solidFill>
                <a:schemeClr val="tx1"/>
              </a:solidFill>
              <a:sym typeface="+mn-lt"/>
            </a:endParaRPr>
          </a:p>
        </p:txBody>
      </p:sp>
      <p:sp>
        <p:nvSpPr>
          <p:cNvPr id="34" name="Rectangle 33">
            <a:extLst>
              <a:ext uri="{FF2B5EF4-FFF2-40B4-BE49-F238E27FC236}">
                <a16:creationId xmlns:a16="http://schemas.microsoft.com/office/drawing/2014/main" id="{BA5665FE-61DE-AA4F-970C-31B733BA756B}"/>
              </a:ext>
            </a:extLst>
          </p:cNvPr>
          <p:cNvSpPr/>
          <p:nvPr>
            <p:custDataLst>
              <p:tags r:id="rId143"/>
            </p:custDataLst>
          </p:nvPr>
        </p:nvSpPr>
        <p:spPr bwMode="gray">
          <a:xfrm>
            <a:off x="7038975" y="4352925"/>
            <a:ext cx="142875" cy="109538"/>
          </a:xfrm>
          <a:prstGeom prst="rect">
            <a:avLst/>
          </a:prstGeom>
          <a:noFill/>
          <a:ln>
            <a:noFill/>
          </a:ln>
          <a:effectLst/>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b" anchorCtr="0"/>
          <a:lstStyle/>
          <a:p>
            <a:pPr algn="ctr">
              <a:lnSpc>
                <a:spcPct val="90000"/>
              </a:lnSpc>
              <a:spcBef>
                <a:spcPct val="0"/>
              </a:spcBef>
              <a:spcAft>
                <a:spcPct val="0"/>
              </a:spcAft>
            </a:pPr>
            <a:fld id="{B7049498-A222-4E92-98D2-DB47987798DD}" type="datetime'''''1''''''''''''1'''''''''''''''''''''''''''''">
              <a:rPr lang="en-GB" altLang="en-US" sz="800" b="1" smtClean="0">
                <a:solidFill>
                  <a:schemeClr val="tx1"/>
                </a:solidFill>
                <a:effectLst/>
                <a:sym typeface="+mn-lt"/>
              </a:rPr>
              <a:pPr algn="ctr">
                <a:lnSpc>
                  <a:spcPct val="90000"/>
                </a:lnSpc>
                <a:spcBef>
                  <a:spcPct val="0"/>
                </a:spcBef>
                <a:spcAft>
                  <a:spcPct val="0"/>
                </a:spcAft>
              </a:pPr>
              <a:t>11</a:t>
            </a:fld>
            <a:endParaRPr lang="en-GB" sz="800" b="1" err="1">
              <a:solidFill>
                <a:schemeClr val="tx1"/>
              </a:solidFill>
              <a:sym typeface="+mn-lt"/>
            </a:endParaRPr>
          </a:p>
        </p:txBody>
      </p:sp>
      <p:sp>
        <p:nvSpPr>
          <p:cNvPr id="35" name="Rectangle 34">
            <a:extLst>
              <a:ext uri="{FF2B5EF4-FFF2-40B4-BE49-F238E27FC236}">
                <a16:creationId xmlns:a16="http://schemas.microsoft.com/office/drawing/2014/main" id="{5DC26516-1184-5991-FC3F-523705105244}"/>
              </a:ext>
            </a:extLst>
          </p:cNvPr>
          <p:cNvSpPr/>
          <p:nvPr>
            <p:custDataLst>
              <p:tags r:id="rId144"/>
            </p:custDataLst>
          </p:nvPr>
        </p:nvSpPr>
        <p:spPr bwMode="gray">
          <a:xfrm>
            <a:off x="7286625" y="4352925"/>
            <a:ext cx="142875" cy="109538"/>
          </a:xfrm>
          <a:prstGeom prst="rect">
            <a:avLst/>
          </a:prstGeom>
          <a:noFill/>
          <a:ln>
            <a:noFill/>
          </a:ln>
          <a:effectLst/>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b" anchorCtr="0"/>
          <a:lstStyle/>
          <a:p>
            <a:pPr algn="ctr">
              <a:lnSpc>
                <a:spcPct val="90000"/>
              </a:lnSpc>
              <a:spcBef>
                <a:spcPct val="0"/>
              </a:spcBef>
              <a:spcAft>
                <a:spcPct val="0"/>
              </a:spcAft>
            </a:pPr>
            <a:fld id="{FB8E2AE1-77E6-469B-A69C-08F272E61628}" type="datetime'''''''11'''''''''''''''''''''''''''''''''''''''''''''''''''''">
              <a:rPr lang="en-GB" altLang="en-US" sz="800" b="1" smtClean="0">
                <a:solidFill>
                  <a:schemeClr val="tx1"/>
                </a:solidFill>
                <a:effectLst/>
                <a:sym typeface="+mn-lt"/>
              </a:rPr>
              <a:pPr algn="ctr">
                <a:lnSpc>
                  <a:spcPct val="90000"/>
                </a:lnSpc>
                <a:spcBef>
                  <a:spcPct val="0"/>
                </a:spcBef>
                <a:spcAft>
                  <a:spcPct val="0"/>
                </a:spcAft>
              </a:pPr>
              <a:t>11</a:t>
            </a:fld>
            <a:endParaRPr lang="en-GB" sz="800" b="1" err="1">
              <a:solidFill>
                <a:schemeClr val="tx1"/>
              </a:solidFill>
              <a:sym typeface="+mn-lt"/>
            </a:endParaRPr>
          </a:p>
        </p:txBody>
      </p:sp>
      <p:sp>
        <p:nvSpPr>
          <p:cNvPr id="36" name="Rectangle 35">
            <a:extLst>
              <a:ext uri="{FF2B5EF4-FFF2-40B4-BE49-F238E27FC236}">
                <a16:creationId xmlns:a16="http://schemas.microsoft.com/office/drawing/2014/main" id="{9AD767F9-3C3C-AB71-C81A-31E2ED9AB697}"/>
              </a:ext>
            </a:extLst>
          </p:cNvPr>
          <p:cNvSpPr/>
          <p:nvPr>
            <p:custDataLst>
              <p:tags r:id="rId145"/>
            </p:custDataLst>
          </p:nvPr>
        </p:nvSpPr>
        <p:spPr bwMode="gray">
          <a:xfrm>
            <a:off x="7535863" y="4352925"/>
            <a:ext cx="142875" cy="109538"/>
          </a:xfrm>
          <a:prstGeom prst="rect">
            <a:avLst/>
          </a:prstGeom>
          <a:noFill/>
          <a:ln>
            <a:noFill/>
          </a:ln>
          <a:effectLst/>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b" anchorCtr="0"/>
          <a:lstStyle/>
          <a:p>
            <a:pPr algn="ctr">
              <a:lnSpc>
                <a:spcPct val="90000"/>
              </a:lnSpc>
              <a:spcBef>
                <a:spcPct val="0"/>
              </a:spcBef>
              <a:spcAft>
                <a:spcPct val="0"/>
              </a:spcAft>
            </a:pPr>
            <a:fld id="{D5F8374D-E17B-43A0-B283-DC799C7EA78C}" type="datetime'''''''''''''''''''''''''''''''1''''''''''''''''''1'''''''">
              <a:rPr lang="en-GB" altLang="en-US" sz="800" b="1" smtClean="0">
                <a:solidFill>
                  <a:schemeClr val="tx1"/>
                </a:solidFill>
                <a:effectLst/>
                <a:sym typeface="+mn-lt"/>
              </a:rPr>
              <a:pPr algn="ctr">
                <a:lnSpc>
                  <a:spcPct val="90000"/>
                </a:lnSpc>
                <a:spcBef>
                  <a:spcPct val="0"/>
                </a:spcBef>
                <a:spcAft>
                  <a:spcPct val="0"/>
                </a:spcAft>
              </a:pPr>
              <a:t>11</a:t>
            </a:fld>
            <a:endParaRPr lang="en-GB" sz="800" b="1" err="1">
              <a:solidFill>
                <a:schemeClr val="tx1"/>
              </a:solidFill>
              <a:sym typeface="+mn-lt"/>
            </a:endParaRPr>
          </a:p>
        </p:txBody>
      </p:sp>
      <p:sp>
        <p:nvSpPr>
          <p:cNvPr id="37" name="Rectangle 36">
            <a:extLst>
              <a:ext uri="{FF2B5EF4-FFF2-40B4-BE49-F238E27FC236}">
                <a16:creationId xmlns:a16="http://schemas.microsoft.com/office/drawing/2014/main" id="{45087EFC-FA44-B1CC-4A13-4CAC4A097CA4}"/>
              </a:ext>
            </a:extLst>
          </p:cNvPr>
          <p:cNvSpPr/>
          <p:nvPr>
            <p:custDataLst>
              <p:tags r:id="rId146"/>
            </p:custDataLst>
          </p:nvPr>
        </p:nvSpPr>
        <p:spPr bwMode="gray">
          <a:xfrm>
            <a:off x="7783513" y="4352925"/>
            <a:ext cx="142875" cy="109538"/>
          </a:xfrm>
          <a:prstGeom prst="rect">
            <a:avLst/>
          </a:prstGeom>
          <a:noFill/>
          <a:ln>
            <a:noFill/>
          </a:ln>
          <a:effectLst/>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b" anchorCtr="0"/>
          <a:lstStyle/>
          <a:p>
            <a:pPr algn="ctr">
              <a:lnSpc>
                <a:spcPct val="90000"/>
              </a:lnSpc>
              <a:spcBef>
                <a:spcPct val="0"/>
              </a:spcBef>
              <a:spcAft>
                <a:spcPct val="0"/>
              </a:spcAft>
            </a:pPr>
            <a:fld id="{676A2B45-B745-41FB-8B5E-4A125EB53B95}" type="datetime'1''''''''''1'''''''''''''''''''''''''''''''''''''''''">
              <a:rPr lang="en-GB" altLang="en-US" sz="800" b="1" smtClean="0">
                <a:solidFill>
                  <a:schemeClr val="tx1"/>
                </a:solidFill>
                <a:effectLst/>
                <a:sym typeface="+mn-lt"/>
              </a:rPr>
              <a:pPr algn="ctr">
                <a:lnSpc>
                  <a:spcPct val="90000"/>
                </a:lnSpc>
                <a:spcBef>
                  <a:spcPct val="0"/>
                </a:spcBef>
                <a:spcAft>
                  <a:spcPct val="0"/>
                </a:spcAft>
              </a:pPr>
              <a:t>11</a:t>
            </a:fld>
            <a:endParaRPr lang="en-GB" sz="800" b="1" err="1">
              <a:solidFill>
                <a:schemeClr val="tx1"/>
              </a:solidFill>
              <a:sym typeface="+mn-lt"/>
            </a:endParaRPr>
          </a:p>
        </p:txBody>
      </p:sp>
      <p:sp>
        <p:nvSpPr>
          <p:cNvPr id="38" name="Rectangle 37">
            <a:extLst>
              <a:ext uri="{FF2B5EF4-FFF2-40B4-BE49-F238E27FC236}">
                <a16:creationId xmlns:a16="http://schemas.microsoft.com/office/drawing/2014/main" id="{2C513297-0A2F-9C75-9AD9-DE4A349CEBFC}"/>
              </a:ext>
            </a:extLst>
          </p:cNvPr>
          <p:cNvSpPr/>
          <p:nvPr>
            <p:custDataLst>
              <p:tags r:id="rId147"/>
            </p:custDataLst>
          </p:nvPr>
        </p:nvSpPr>
        <p:spPr bwMode="gray">
          <a:xfrm>
            <a:off x="8031163" y="4406900"/>
            <a:ext cx="142875" cy="109538"/>
          </a:xfrm>
          <a:prstGeom prst="rect">
            <a:avLst/>
          </a:prstGeom>
          <a:noFill/>
          <a:ln>
            <a:noFill/>
          </a:ln>
          <a:effectLst/>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b" anchorCtr="0"/>
          <a:lstStyle/>
          <a:p>
            <a:pPr algn="ctr">
              <a:lnSpc>
                <a:spcPct val="90000"/>
              </a:lnSpc>
              <a:spcBef>
                <a:spcPct val="0"/>
              </a:spcBef>
              <a:spcAft>
                <a:spcPct val="0"/>
              </a:spcAft>
            </a:pPr>
            <a:fld id="{5BCF599A-E74F-4985-89C7-6646523DBA38}" type="datetime'''''''''''''''''''''''''''''''''''''1''''''0'''''''''''''">
              <a:rPr lang="en-GB" altLang="en-US" sz="800" b="1" smtClean="0">
                <a:solidFill>
                  <a:schemeClr val="tx1"/>
                </a:solidFill>
                <a:effectLst/>
                <a:sym typeface="+mn-lt"/>
              </a:rPr>
              <a:pPr algn="ctr">
                <a:lnSpc>
                  <a:spcPct val="90000"/>
                </a:lnSpc>
                <a:spcBef>
                  <a:spcPct val="0"/>
                </a:spcBef>
                <a:spcAft>
                  <a:spcPct val="0"/>
                </a:spcAft>
              </a:pPr>
              <a:t>10</a:t>
            </a:fld>
            <a:endParaRPr lang="en-GB" sz="800" b="1" err="1">
              <a:solidFill>
                <a:schemeClr val="tx1"/>
              </a:solidFill>
              <a:sym typeface="+mn-lt"/>
            </a:endParaRPr>
          </a:p>
        </p:txBody>
      </p:sp>
      <p:sp>
        <p:nvSpPr>
          <p:cNvPr id="39" name="Rectangle 38">
            <a:extLst>
              <a:ext uri="{FF2B5EF4-FFF2-40B4-BE49-F238E27FC236}">
                <a16:creationId xmlns:a16="http://schemas.microsoft.com/office/drawing/2014/main" id="{3009E72A-49A4-759B-6D59-A0AB6C2E6F28}"/>
              </a:ext>
            </a:extLst>
          </p:cNvPr>
          <p:cNvSpPr/>
          <p:nvPr>
            <p:custDataLst>
              <p:tags r:id="rId148"/>
            </p:custDataLst>
          </p:nvPr>
        </p:nvSpPr>
        <p:spPr bwMode="gray">
          <a:xfrm>
            <a:off x="8308975" y="4459288"/>
            <a:ext cx="85725" cy="109538"/>
          </a:xfrm>
          <a:prstGeom prst="rect">
            <a:avLst/>
          </a:prstGeom>
          <a:noFill/>
          <a:ln>
            <a:noFill/>
          </a:ln>
          <a:effectLst/>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b" anchorCtr="0"/>
          <a:lstStyle/>
          <a:p>
            <a:pPr algn="ctr">
              <a:lnSpc>
                <a:spcPct val="90000"/>
              </a:lnSpc>
              <a:spcBef>
                <a:spcPct val="0"/>
              </a:spcBef>
              <a:spcAft>
                <a:spcPct val="0"/>
              </a:spcAft>
            </a:pPr>
            <a:fld id="{A5D3DAC5-6F71-4586-A6B7-8BD8CCCD684E}" type="datetime'''''''''''''''''''''''''9'''''''''''''''">
              <a:rPr lang="en-GB" altLang="en-US" sz="800" b="1" smtClean="0">
                <a:solidFill>
                  <a:schemeClr val="tx1"/>
                </a:solidFill>
                <a:effectLst/>
                <a:sym typeface="+mn-lt"/>
              </a:rPr>
              <a:pPr algn="ctr">
                <a:lnSpc>
                  <a:spcPct val="90000"/>
                </a:lnSpc>
                <a:spcBef>
                  <a:spcPct val="0"/>
                </a:spcBef>
                <a:spcAft>
                  <a:spcPct val="0"/>
                </a:spcAft>
              </a:pPr>
              <a:t>9</a:t>
            </a:fld>
            <a:endParaRPr lang="en-GB" sz="800" b="1" err="1">
              <a:solidFill>
                <a:schemeClr val="tx1"/>
              </a:solidFill>
              <a:sym typeface="+mn-lt"/>
            </a:endParaRPr>
          </a:p>
        </p:txBody>
      </p:sp>
      <p:sp>
        <p:nvSpPr>
          <p:cNvPr id="40" name="Rectangle 39">
            <a:extLst>
              <a:ext uri="{FF2B5EF4-FFF2-40B4-BE49-F238E27FC236}">
                <a16:creationId xmlns:a16="http://schemas.microsoft.com/office/drawing/2014/main" id="{A8BBE499-6DCC-1E0A-2995-E46E9A7F422E}"/>
              </a:ext>
            </a:extLst>
          </p:cNvPr>
          <p:cNvSpPr/>
          <p:nvPr>
            <p:custDataLst>
              <p:tags r:id="rId149"/>
            </p:custDataLst>
          </p:nvPr>
        </p:nvSpPr>
        <p:spPr bwMode="gray">
          <a:xfrm>
            <a:off x="8556625" y="4459288"/>
            <a:ext cx="85725" cy="109538"/>
          </a:xfrm>
          <a:prstGeom prst="rect">
            <a:avLst/>
          </a:prstGeom>
          <a:noFill/>
          <a:ln>
            <a:noFill/>
          </a:ln>
          <a:effectLst/>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b" anchorCtr="0"/>
          <a:lstStyle/>
          <a:p>
            <a:pPr algn="ctr">
              <a:lnSpc>
                <a:spcPct val="90000"/>
              </a:lnSpc>
              <a:spcBef>
                <a:spcPct val="0"/>
              </a:spcBef>
              <a:spcAft>
                <a:spcPct val="0"/>
              </a:spcAft>
            </a:pPr>
            <a:fld id="{D789C134-C954-4AA8-9527-51619FDF366F}" type="datetime'''''''''''''''''''''''''''''''''9'''''''">
              <a:rPr lang="en-GB" altLang="en-US" sz="800" b="1" smtClean="0">
                <a:solidFill>
                  <a:schemeClr val="tx1"/>
                </a:solidFill>
                <a:effectLst/>
                <a:sym typeface="+mn-lt"/>
              </a:rPr>
              <a:pPr algn="ctr">
                <a:lnSpc>
                  <a:spcPct val="90000"/>
                </a:lnSpc>
                <a:spcBef>
                  <a:spcPct val="0"/>
                </a:spcBef>
                <a:spcAft>
                  <a:spcPct val="0"/>
                </a:spcAft>
              </a:pPr>
              <a:t>9</a:t>
            </a:fld>
            <a:endParaRPr lang="en-GB" sz="800" b="1" err="1">
              <a:solidFill>
                <a:schemeClr val="tx1"/>
              </a:solidFill>
              <a:sym typeface="+mn-lt"/>
            </a:endParaRPr>
          </a:p>
        </p:txBody>
      </p:sp>
      <p:sp>
        <p:nvSpPr>
          <p:cNvPr id="41" name="Rectangle 40">
            <a:extLst>
              <a:ext uri="{FF2B5EF4-FFF2-40B4-BE49-F238E27FC236}">
                <a16:creationId xmlns:a16="http://schemas.microsoft.com/office/drawing/2014/main" id="{AA1FC197-6FF4-E489-8850-F156C6869F4A}"/>
              </a:ext>
            </a:extLst>
          </p:cNvPr>
          <p:cNvSpPr/>
          <p:nvPr>
            <p:custDataLst>
              <p:tags r:id="rId150"/>
            </p:custDataLst>
          </p:nvPr>
        </p:nvSpPr>
        <p:spPr bwMode="gray">
          <a:xfrm>
            <a:off x="8805863" y="4459288"/>
            <a:ext cx="85725" cy="109538"/>
          </a:xfrm>
          <a:prstGeom prst="rect">
            <a:avLst/>
          </a:prstGeom>
          <a:noFill/>
          <a:ln>
            <a:noFill/>
          </a:ln>
          <a:effectLst/>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b" anchorCtr="0"/>
          <a:lstStyle/>
          <a:p>
            <a:pPr algn="ctr">
              <a:lnSpc>
                <a:spcPct val="90000"/>
              </a:lnSpc>
              <a:spcBef>
                <a:spcPct val="0"/>
              </a:spcBef>
              <a:spcAft>
                <a:spcPct val="0"/>
              </a:spcAft>
            </a:pPr>
            <a:fld id="{ED9B346F-0A2E-492B-B133-E235F5D0D92F}" type="datetime'''''''''''''''''''''''''''''9'''''''''''''''''''''''''''''''''">
              <a:rPr lang="en-GB" altLang="en-US" sz="800" b="1" smtClean="0">
                <a:solidFill>
                  <a:schemeClr val="tx1"/>
                </a:solidFill>
                <a:effectLst/>
                <a:sym typeface="+mn-lt"/>
              </a:rPr>
              <a:pPr algn="ctr">
                <a:lnSpc>
                  <a:spcPct val="90000"/>
                </a:lnSpc>
                <a:spcBef>
                  <a:spcPct val="0"/>
                </a:spcBef>
                <a:spcAft>
                  <a:spcPct val="0"/>
                </a:spcAft>
              </a:pPr>
              <a:t>9</a:t>
            </a:fld>
            <a:endParaRPr lang="en-GB" sz="800" b="1" err="1">
              <a:solidFill>
                <a:schemeClr val="tx1"/>
              </a:solidFill>
              <a:sym typeface="+mn-lt"/>
            </a:endParaRPr>
          </a:p>
        </p:txBody>
      </p:sp>
      <p:sp>
        <p:nvSpPr>
          <p:cNvPr id="42" name="Rectangle 41">
            <a:extLst>
              <a:ext uri="{FF2B5EF4-FFF2-40B4-BE49-F238E27FC236}">
                <a16:creationId xmlns:a16="http://schemas.microsoft.com/office/drawing/2014/main" id="{883C0E3D-2B45-BD6D-6D94-C2B0B78A0025}"/>
              </a:ext>
            </a:extLst>
          </p:cNvPr>
          <p:cNvSpPr/>
          <p:nvPr>
            <p:custDataLst>
              <p:tags r:id="rId151"/>
            </p:custDataLst>
          </p:nvPr>
        </p:nvSpPr>
        <p:spPr bwMode="gray">
          <a:xfrm>
            <a:off x="9053513" y="4511675"/>
            <a:ext cx="85725" cy="109538"/>
          </a:xfrm>
          <a:prstGeom prst="rect">
            <a:avLst/>
          </a:prstGeom>
          <a:noFill/>
          <a:ln>
            <a:noFill/>
          </a:ln>
          <a:effectLst/>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b" anchorCtr="0"/>
          <a:lstStyle/>
          <a:p>
            <a:pPr algn="ctr">
              <a:lnSpc>
                <a:spcPct val="90000"/>
              </a:lnSpc>
              <a:spcBef>
                <a:spcPct val="0"/>
              </a:spcBef>
              <a:spcAft>
                <a:spcPct val="0"/>
              </a:spcAft>
            </a:pPr>
            <a:fld id="{7FD19EDB-B4D6-4DA4-9199-A65B32675FF9}" type="datetime'''''''''''''''''''''''''''8'''''''''''''''''">
              <a:rPr lang="en-GB" altLang="en-US" sz="800" b="1" smtClean="0">
                <a:solidFill>
                  <a:schemeClr val="tx1"/>
                </a:solidFill>
                <a:effectLst/>
                <a:sym typeface="+mn-lt"/>
              </a:rPr>
              <a:pPr algn="ctr">
                <a:lnSpc>
                  <a:spcPct val="90000"/>
                </a:lnSpc>
                <a:spcBef>
                  <a:spcPct val="0"/>
                </a:spcBef>
                <a:spcAft>
                  <a:spcPct val="0"/>
                </a:spcAft>
              </a:pPr>
              <a:t>8</a:t>
            </a:fld>
            <a:endParaRPr lang="en-GB" sz="800" b="1" err="1">
              <a:solidFill>
                <a:schemeClr val="tx1"/>
              </a:solidFill>
              <a:sym typeface="+mn-lt"/>
            </a:endParaRPr>
          </a:p>
        </p:txBody>
      </p:sp>
      <p:sp>
        <p:nvSpPr>
          <p:cNvPr id="43" name="Rectangle 42">
            <a:extLst>
              <a:ext uri="{FF2B5EF4-FFF2-40B4-BE49-F238E27FC236}">
                <a16:creationId xmlns:a16="http://schemas.microsoft.com/office/drawing/2014/main" id="{4EAFD94A-56F9-3F7F-0D1F-21860F62B4F2}"/>
              </a:ext>
            </a:extLst>
          </p:cNvPr>
          <p:cNvSpPr/>
          <p:nvPr>
            <p:custDataLst>
              <p:tags r:id="rId152"/>
            </p:custDataLst>
          </p:nvPr>
        </p:nvSpPr>
        <p:spPr bwMode="gray">
          <a:xfrm>
            <a:off x="9301163" y="4511675"/>
            <a:ext cx="85725" cy="109538"/>
          </a:xfrm>
          <a:prstGeom prst="rect">
            <a:avLst/>
          </a:prstGeom>
          <a:noFill/>
          <a:ln>
            <a:noFill/>
          </a:ln>
          <a:effectLst/>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b" anchorCtr="0"/>
          <a:lstStyle/>
          <a:p>
            <a:pPr algn="ctr">
              <a:lnSpc>
                <a:spcPct val="90000"/>
              </a:lnSpc>
              <a:spcBef>
                <a:spcPct val="0"/>
              </a:spcBef>
              <a:spcAft>
                <a:spcPct val="0"/>
              </a:spcAft>
            </a:pPr>
            <a:fld id="{A5DF717A-E195-4FDA-9A8B-6C583C2326F4}" type="datetime'''''''''8'''''''''''''">
              <a:rPr lang="en-GB" altLang="en-US" sz="800" b="1" smtClean="0">
                <a:solidFill>
                  <a:schemeClr val="tx1"/>
                </a:solidFill>
                <a:effectLst/>
                <a:sym typeface="+mn-lt"/>
              </a:rPr>
              <a:pPr algn="ctr">
                <a:lnSpc>
                  <a:spcPct val="90000"/>
                </a:lnSpc>
                <a:spcBef>
                  <a:spcPct val="0"/>
                </a:spcBef>
                <a:spcAft>
                  <a:spcPct val="0"/>
                </a:spcAft>
              </a:pPr>
              <a:t>8</a:t>
            </a:fld>
            <a:endParaRPr lang="en-GB" sz="800" b="1" err="1">
              <a:solidFill>
                <a:schemeClr val="tx1"/>
              </a:solidFill>
              <a:sym typeface="+mn-lt"/>
            </a:endParaRPr>
          </a:p>
        </p:txBody>
      </p:sp>
      <p:sp>
        <p:nvSpPr>
          <p:cNvPr id="44" name="Rectangle 43">
            <a:extLst>
              <a:ext uri="{FF2B5EF4-FFF2-40B4-BE49-F238E27FC236}">
                <a16:creationId xmlns:a16="http://schemas.microsoft.com/office/drawing/2014/main" id="{2864FFDC-06FF-D6C1-BEB3-55C14B026C2E}"/>
              </a:ext>
            </a:extLst>
          </p:cNvPr>
          <p:cNvSpPr/>
          <p:nvPr>
            <p:custDataLst>
              <p:tags r:id="rId153"/>
            </p:custDataLst>
          </p:nvPr>
        </p:nvSpPr>
        <p:spPr bwMode="gray">
          <a:xfrm>
            <a:off x="9550400" y="4565650"/>
            <a:ext cx="85725" cy="109538"/>
          </a:xfrm>
          <a:prstGeom prst="rect">
            <a:avLst/>
          </a:prstGeom>
          <a:noFill/>
          <a:ln>
            <a:noFill/>
          </a:ln>
          <a:effectLst/>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b" anchorCtr="0"/>
          <a:lstStyle/>
          <a:p>
            <a:pPr algn="ctr">
              <a:lnSpc>
                <a:spcPct val="90000"/>
              </a:lnSpc>
              <a:spcBef>
                <a:spcPct val="0"/>
              </a:spcBef>
              <a:spcAft>
                <a:spcPct val="0"/>
              </a:spcAft>
            </a:pPr>
            <a:fld id="{07DEBE9B-EBE6-468F-8897-14D9D11427BA}" type="datetime'''''''''''''''''''''''''''7'''''''''''''''''''''''''''''''">
              <a:rPr lang="en-GB" altLang="en-US" sz="800" b="1" smtClean="0">
                <a:solidFill>
                  <a:schemeClr val="tx1"/>
                </a:solidFill>
                <a:effectLst/>
                <a:sym typeface="+mn-lt"/>
              </a:rPr>
              <a:pPr algn="ctr">
                <a:lnSpc>
                  <a:spcPct val="90000"/>
                </a:lnSpc>
                <a:spcBef>
                  <a:spcPct val="0"/>
                </a:spcBef>
                <a:spcAft>
                  <a:spcPct val="0"/>
                </a:spcAft>
              </a:pPr>
              <a:t>7</a:t>
            </a:fld>
            <a:endParaRPr lang="en-GB" sz="800" b="1" err="1">
              <a:solidFill>
                <a:schemeClr val="tx1"/>
              </a:solidFill>
              <a:sym typeface="+mn-lt"/>
            </a:endParaRPr>
          </a:p>
        </p:txBody>
      </p:sp>
      <p:sp>
        <p:nvSpPr>
          <p:cNvPr id="45" name="Rectangle 44">
            <a:extLst>
              <a:ext uri="{FF2B5EF4-FFF2-40B4-BE49-F238E27FC236}">
                <a16:creationId xmlns:a16="http://schemas.microsoft.com/office/drawing/2014/main" id="{BCBD5B27-149E-A2A4-4A52-2594B28CF399}"/>
              </a:ext>
            </a:extLst>
          </p:cNvPr>
          <p:cNvSpPr/>
          <p:nvPr>
            <p:custDataLst>
              <p:tags r:id="rId154"/>
            </p:custDataLst>
          </p:nvPr>
        </p:nvSpPr>
        <p:spPr bwMode="gray">
          <a:xfrm>
            <a:off x="9798050" y="4618038"/>
            <a:ext cx="85725" cy="109538"/>
          </a:xfrm>
          <a:prstGeom prst="rect">
            <a:avLst/>
          </a:prstGeom>
          <a:noFill/>
          <a:ln>
            <a:noFill/>
          </a:ln>
          <a:effectLst/>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b" anchorCtr="0"/>
          <a:lstStyle/>
          <a:p>
            <a:pPr algn="ctr">
              <a:lnSpc>
                <a:spcPct val="90000"/>
              </a:lnSpc>
              <a:spcBef>
                <a:spcPct val="0"/>
              </a:spcBef>
              <a:spcAft>
                <a:spcPct val="0"/>
              </a:spcAft>
            </a:pPr>
            <a:fld id="{F6DA8A19-4DC4-41D4-A639-BDC2366ED9CE}" type="datetime'''''''''''''''''''''''6'''''''">
              <a:rPr lang="en-GB" altLang="en-US" sz="800" b="1" smtClean="0">
                <a:solidFill>
                  <a:schemeClr val="tx1"/>
                </a:solidFill>
                <a:effectLst/>
                <a:sym typeface="+mn-lt"/>
              </a:rPr>
              <a:pPr algn="ctr">
                <a:lnSpc>
                  <a:spcPct val="90000"/>
                </a:lnSpc>
                <a:spcBef>
                  <a:spcPct val="0"/>
                </a:spcBef>
                <a:spcAft>
                  <a:spcPct val="0"/>
                </a:spcAft>
              </a:pPr>
              <a:t>6</a:t>
            </a:fld>
            <a:endParaRPr lang="en-GB" sz="800" b="1" err="1">
              <a:solidFill>
                <a:schemeClr val="tx1"/>
              </a:solidFill>
              <a:sym typeface="+mn-lt"/>
            </a:endParaRPr>
          </a:p>
        </p:txBody>
      </p:sp>
      <p:sp>
        <p:nvSpPr>
          <p:cNvPr id="46" name="Rectangle 45">
            <a:extLst>
              <a:ext uri="{FF2B5EF4-FFF2-40B4-BE49-F238E27FC236}">
                <a16:creationId xmlns:a16="http://schemas.microsoft.com/office/drawing/2014/main" id="{121827F2-3245-3B8E-B211-A6E605CAAFFC}"/>
              </a:ext>
            </a:extLst>
          </p:cNvPr>
          <p:cNvSpPr/>
          <p:nvPr>
            <p:custDataLst>
              <p:tags r:id="rId155"/>
            </p:custDataLst>
          </p:nvPr>
        </p:nvSpPr>
        <p:spPr bwMode="gray">
          <a:xfrm>
            <a:off x="10047288" y="4724400"/>
            <a:ext cx="85725" cy="109538"/>
          </a:xfrm>
          <a:prstGeom prst="rect">
            <a:avLst/>
          </a:prstGeom>
          <a:noFill/>
          <a:ln>
            <a:noFill/>
          </a:ln>
          <a:effectLst/>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b" anchorCtr="0"/>
          <a:lstStyle/>
          <a:p>
            <a:pPr algn="ctr">
              <a:lnSpc>
                <a:spcPct val="90000"/>
              </a:lnSpc>
              <a:spcBef>
                <a:spcPct val="0"/>
              </a:spcBef>
              <a:spcAft>
                <a:spcPct val="0"/>
              </a:spcAft>
            </a:pPr>
            <a:fld id="{1D1EF8D4-43ED-4961-8163-541D5E379974}" type="datetime'''''''''''''''''''''''''''''''''''''''''''''4'''''''''''''''">
              <a:rPr lang="en-GB" altLang="en-US" sz="800" b="1" smtClean="0">
                <a:solidFill>
                  <a:schemeClr val="tx1"/>
                </a:solidFill>
                <a:effectLst/>
                <a:sym typeface="+mn-lt"/>
              </a:rPr>
              <a:pPr algn="ctr">
                <a:lnSpc>
                  <a:spcPct val="90000"/>
                </a:lnSpc>
                <a:spcBef>
                  <a:spcPct val="0"/>
                </a:spcBef>
                <a:spcAft>
                  <a:spcPct val="0"/>
                </a:spcAft>
              </a:pPr>
              <a:t>4</a:t>
            </a:fld>
            <a:endParaRPr lang="en-GB" sz="800" b="1" err="1">
              <a:solidFill>
                <a:schemeClr val="tx1"/>
              </a:solidFill>
              <a:sym typeface="+mn-lt"/>
            </a:endParaRPr>
          </a:p>
        </p:txBody>
      </p:sp>
      <p:sp>
        <p:nvSpPr>
          <p:cNvPr id="47" name="Rectangle 46">
            <a:extLst>
              <a:ext uri="{FF2B5EF4-FFF2-40B4-BE49-F238E27FC236}">
                <a16:creationId xmlns:a16="http://schemas.microsoft.com/office/drawing/2014/main" id="{C9F7B3C2-1303-5486-C9F7-001E81EC7F25}"/>
              </a:ext>
            </a:extLst>
          </p:cNvPr>
          <p:cNvSpPr/>
          <p:nvPr>
            <p:custDataLst>
              <p:tags r:id="rId156"/>
            </p:custDataLst>
          </p:nvPr>
        </p:nvSpPr>
        <p:spPr bwMode="gray">
          <a:xfrm>
            <a:off x="10294938" y="4776788"/>
            <a:ext cx="85725" cy="109538"/>
          </a:xfrm>
          <a:prstGeom prst="rect">
            <a:avLst/>
          </a:prstGeom>
          <a:noFill/>
          <a:ln>
            <a:noFill/>
          </a:ln>
          <a:effectLst/>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b" anchorCtr="0"/>
          <a:lstStyle/>
          <a:p>
            <a:pPr algn="ctr">
              <a:lnSpc>
                <a:spcPct val="90000"/>
              </a:lnSpc>
              <a:spcBef>
                <a:spcPct val="0"/>
              </a:spcBef>
              <a:spcAft>
                <a:spcPct val="0"/>
              </a:spcAft>
            </a:pPr>
            <a:fld id="{DCDC79C3-A614-4EBB-B63F-D3903C8EF359}" type="datetime'''3'">
              <a:rPr lang="en-GB" altLang="en-US" sz="800" b="1" smtClean="0">
                <a:solidFill>
                  <a:schemeClr val="tx1"/>
                </a:solidFill>
                <a:effectLst/>
                <a:sym typeface="+mn-lt"/>
              </a:rPr>
              <a:pPr algn="ctr">
                <a:lnSpc>
                  <a:spcPct val="90000"/>
                </a:lnSpc>
                <a:spcBef>
                  <a:spcPct val="0"/>
                </a:spcBef>
                <a:spcAft>
                  <a:spcPct val="0"/>
                </a:spcAft>
              </a:pPr>
              <a:t>3</a:t>
            </a:fld>
            <a:endParaRPr lang="en-GB" sz="800" b="1" err="1">
              <a:solidFill>
                <a:schemeClr val="tx1"/>
              </a:solidFill>
              <a:sym typeface="+mn-lt"/>
            </a:endParaRPr>
          </a:p>
        </p:txBody>
      </p:sp>
      <p:sp>
        <p:nvSpPr>
          <p:cNvPr id="48" name="Rectangle 47">
            <a:extLst>
              <a:ext uri="{FF2B5EF4-FFF2-40B4-BE49-F238E27FC236}">
                <a16:creationId xmlns:a16="http://schemas.microsoft.com/office/drawing/2014/main" id="{A86571B8-E6B6-AB23-098B-A8B631562BB2}"/>
              </a:ext>
            </a:extLst>
          </p:cNvPr>
          <p:cNvSpPr/>
          <p:nvPr>
            <p:custDataLst>
              <p:tags r:id="rId157"/>
            </p:custDataLst>
          </p:nvPr>
        </p:nvSpPr>
        <p:spPr bwMode="gray">
          <a:xfrm>
            <a:off x="10544175" y="4721225"/>
            <a:ext cx="85725" cy="109538"/>
          </a:xfrm>
          <a:prstGeom prst="rect">
            <a:avLst/>
          </a:prstGeom>
          <a:noFill/>
          <a:ln>
            <a:noFill/>
          </a:ln>
          <a:effectLst/>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b" anchorCtr="0"/>
          <a:lstStyle/>
          <a:p>
            <a:pPr algn="ctr">
              <a:lnSpc>
                <a:spcPct val="90000"/>
              </a:lnSpc>
              <a:spcBef>
                <a:spcPct val="0"/>
              </a:spcBef>
              <a:spcAft>
                <a:spcPct val="0"/>
              </a:spcAft>
            </a:pPr>
            <a:fld id="{2036CD96-C768-445B-9EA4-29C2CECB4AC9}" type="datetime'''''''''2'''''''''''''''''''''''''''''''''''">
              <a:rPr lang="en-GB" altLang="en-US" sz="800" b="1" smtClean="0">
                <a:solidFill>
                  <a:schemeClr val="tx1"/>
                </a:solidFill>
                <a:effectLst/>
                <a:sym typeface="+mn-lt"/>
              </a:rPr>
              <a:pPr algn="ctr">
                <a:lnSpc>
                  <a:spcPct val="90000"/>
                </a:lnSpc>
                <a:spcBef>
                  <a:spcPct val="0"/>
                </a:spcBef>
                <a:spcAft>
                  <a:spcPct val="0"/>
                </a:spcAft>
              </a:pPr>
              <a:t>2</a:t>
            </a:fld>
            <a:endParaRPr lang="en-GB" sz="800" b="1" err="1">
              <a:solidFill>
                <a:schemeClr val="tx1"/>
              </a:solidFill>
              <a:sym typeface="+mn-lt"/>
            </a:endParaRPr>
          </a:p>
        </p:txBody>
      </p:sp>
      <p:sp>
        <p:nvSpPr>
          <p:cNvPr id="49" name="Rectangle 48">
            <a:extLst>
              <a:ext uri="{FF2B5EF4-FFF2-40B4-BE49-F238E27FC236}">
                <a16:creationId xmlns:a16="http://schemas.microsoft.com/office/drawing/2014/main" id="{B0691330-70A4-EC4F-42E5-5C34F7C625DE}"/>
              </a:ext>
            </a:extLst>
          </p:cNvPr>
          <p:cNvSpPr/>
          <p:nvPr>
            <p:custDataLst>
              <p:tags r:id="rId158"/>
            </p:custDataLst>
          </p:nvPr>
        </p:nvSpPr>
        <p:spPr bwMode="gray">
          <a:xfrm>
            <a:off x="10791825" y="4879975"/>
            <a:ext cx="85725" cy="109538"/>
          </a:xfrm>
          <a:prstGeom prst="rect">
            <a:avLst/>
          </a:prstGeom>
          <a:noFill/>
          <a:ln>
            <a:noFill/>
          </a:ln>
          <a:effectLst/>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b" anchorCtr="0"/>
          <a:lstStyle/>
          <a:p>
            <a:pPr algn="ctr">
              <a:lnSpc>
                <a:spcPct val="90000"/>
              </a:lnSpc>
              <a:spcBef>
                <a:spcPct val="0"/>
              </a:spcBef>
              <a:spcAft>
                <a:spcPct val="0"/>
              </a:spcAft>
            </a:pPr>
            <a:fld id="{25CCFAF9-E89C-4DE8-804F-0BC8861CAEF9}" type="datetime'''''''1'''''''''''''''''''''''''''''''''''''''''''''''''''">
              <a:rPr lang="en-GB" altLang="en-US" sz="800" b="1" smtClean="0">
                <a:solidFill>
                  <a:schemeClr val="tx1"/>
                </a:solidFill>
                <a:effectLst/>
                <a:sym typeface="+mn-lt"/>
              </a:rPr>
              <a:pPr algn="ctr">
                <a:lnSpc>
                  <a:spcPct val="90000"/>
                </a:lnSpc>
                <a:spcBef>
                  <a:spcPct val="0"/>
                </a:spcBef>
                <a:spcAft>
                  <a:spcPct val="0"/>
                </a:spcAft>
              </a:pPr>
              <a:t>1</a:t>
            </a:fld>
            <a:endParaRPr lang="en-GB" sz="800" b="1" err="1">
              <a:solidFill>
                <a:schemeClr val="tx1"/>
              </a:solidFill>
              <a:sym typeface="+mn-lt"/>
            </a:endParaRPr>
          </a:p>
        </p:txBody>
      </p:sp>
      <p:sp>
        <p:nvSpPr>
          <p:cNvPr id="31" name="Rectangle 30">
            <a:extLst>
              <a:ext uri="{FF2B5EF4-FFF2-40B4-BE49-F238E27FC236}">
                <a16:creationId xmlns:a16="http://schemas.microsoft.com/office/drawing/2014/main" id="{2AEB0C72-2724-598C-6730-313BE926697E}"/>
              </a:ext>
            </a:extLst>
          </p:cNvPr>
          <p:cNvSpPr/>
          <p:nvPr>
            <p:custDataLst>
              <p:tags r:id="rId159"/>
            </p:custDataLst>
          </p:nvPr>
        </p:nvSpPr>
        <p:spPr bwMode="gray">
          <a:xfrm>
            <a:off x="6292850" y="4141788"/>
            <a:ext cx="142875" cy="109538"/>
          </a:xfrm>
          <a:prstGeom prst="rect">
            <a:avLst/>
          </a:prstGeom>
          <a:noFill/>
          <a:ln>
            <a:noFill/>
          </a:ln>
          <a:effectLst/>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b" anchorCtr="0"/>
          <a:lstStyle/>
          <a:p>
            <a:pPr algn="ctr">
              <a:lnSpc>
                <a:spcPct val="90000"/>
              </a:lnSpc>
              <a:spcBef>
                <a:spcPct val="0"/>
              </a:spcBef>
              <a:spcAft>
                <a:spcPct val="0"/>
              </a:spcAft>
            </a:pPr>
            <a:fld id="{1B7AB12B-E0E8-499D-A434-4902D277FF1C}" type="datetime'''''''''''''''''''''''''''''''''''''''''''1''''''''''''5'">
              <a:rPr lang="en-GB" altLang="en-US" sz="800" b="1" smtClean="0">
                <a:solidFill>
                  <a:schemeClr val="tx1"/>
                </a:solidFill>
                <a:effectLst/>
                <a:sym typeface="+mn-lt"/>
              </a:rPr>
              <a:pPr algn="ctr">
                <a:lnSpc>
                  <a:spcPct val="90000"/>
                </a:lnSpc>
                <a:spcBef>
                  <a:spcPct val="0"/>
                </a:spcBef>
                <a:spcAft>
                  <a:spcPct val="0"/>
                </a:spcAft>
              </a:pPr>
              <a:t>15</a:t>
            </a:fld>
            <a:endParaRPr lang="en-GB" sz="800" b="1" err="1">
              <a:solidFill>
                <a:schemeClr val="tx1"/>
              </a:solidFill>
              <a:sym typeface="+mn-lt"/>
            </a:endParaRPr>
          </a:p>
        </p:txBody>
      </p:sp>
      <p:sp>
        <p:nvSpPr>
          <p:cNvPr id="263" name="Rectangle 262">
            <a:extLst>
              <a:ext uri="{FF2B5EF4-FFF2-40B4-BE49-F238E27FC236}">
                <a16:creationId xmlns:a16="http://schemas.microsoft.com/office/drawing/2014/main" id="{11E7F54C-9D17-A5C1-EA74-C520921A9E2B}"/>
              </a:ext>
            </a:extLst>
          </p:cNvPr>
          <p:cNvSpPr/>
          <p:nvPr>
            <p:custDataLst>
              <p:tags r:id="rId160"/>
            </p:custDataLst>
          </p:nvPr>
        </p:nvSpPr>
        <p:spPr bwMode="auto">
          <a:xfrm>
            <a:off x="3089275" y="6002338"/>
            <a:ext cx="196850" cy="1476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6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65" name="Rectangle 264">
            <a:extLst>
              <a:ext uri="{FF2B5EF4-FFF2-40B4-BE49-F238E27FC236}">
                <a16:creationId xmlns:a16="http://schemas.microsoft.com/office/drawing/2014/main" id="{5A504A9D-6E80-D4AE-23AD-5C8A441BB734}"/>
              </a:ext>
            </a:extLst>
          </p:cNvPr>
          <p:cNvSpPr/>
          <p:nvPr>
            <p:custDataLst>
              <p:tags r:id="rId161"/>
            </p:custDataLst>
          </p:nvPr>
        </p:nvSpPr>
        <p:spPr bwMode="auto">
          <a:xfrm>
            <a:off x="4756150" y="6002338"/>
            <a:ext cx="196850" cy="147638"/>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6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66" name="Rectangle 265">
            <a:extLst>
              <a:ext uri="{FF2B5EF4-FFF2-40B4-BE49-F238E27FC236}">
                <a16:creationId xmlns:a16="http://schemas.microsoft.com/office/drawing/2014/main" id="{400CDDE9-1189-AABE-9A5C-EA7A4AF38D4A}"/>
              </a:ext>
            </a:extLst>
          </p:cNvPr>
          <p:cNvSpPr/>
          <p:nvPr>
            <p:custDataLst>
              <p:tags r:id="rId162"/>
            </p:custDataLst>
          </p:nvPr>
        </p:nvSpPr>
        <p:spPr bwMode="auto">
          <a:xfrm>
            <a:off x="6884988" y="6002338"/>
            <a:ext cx="196850" cy="147638"/>
          </a:xfrm>
          <a:prstGeom prst="rect">
            <a:avLst/>
          </a:prstGeom>
          <a:solidFill>
            <a:srgbClr val="E66F0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l"/>
            <a:endParaRPr lang="en-GB" sz="1600" err="1"/>
          </a:p>
        </p:txBody>
      </p:sp>
      <p:sp>
        <p:nvSpPr>
          <p:cNvPr id="267" name="Rectangle 266">
            <a:extLst>
              <a:ext uri="{FF2B5EF4-FFF2-40B4-BE49-F238E27FC236}">
                <a16:creationId xmlns:a16="http://schemas.microsoft.com/office/drawing/2014/main" id="{81A282B3-581E-717D-480A-09142CEAF9F7}"/>
              </a:ext>
            </a:extLst>
          </p:cNvPr>
          <p:cNvSpPr/>
          <p:nvPr>
            <p:custDataLst>
              <p:tags r:id="rId163"/>
            </p:custDataLst>
          </p:nvPr>
        </p:nvSpPr>
        <p:spPr bwMode="auto">
          <a:xfrm>
            <a:off x="3336925" y="5997575"/>
            <a:ext cx="1317625" cy="168275"/>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marR="0" lvl="0" indent="0" algn="l" defTabSz="914400" rtl="0" eaLnBrk="1" fontAlgn="auto" latinLnBrk="0" hangingPunct="1">
              <a:lnSpc>
                <a:spcPct val="100000"/>
              </a:lnSpc>
              <a:spcBef>
                <a:spcPct val="0"/>
              </a:spcBef>
              <a:spcAft>
                <a:spcPct val="0"/>
              </a:spcAft>
              <a:buClrTx/>
              <a:buSzTx/>
              <a:buFontTx/>
              <a:buNone/>
              <a:tabLst/>
              <a:defRPr/>
            </a:pPr>
            <a:fld id="{23B2B43C-767E-4CC9-8D57-A5BE1C59351D}" type="datetime'''Fu''''''ll pu''''''blic'' a''v''a''''''i''''lab''ilit''y'">
              <a:rPr lang="en-GB" altLang="en-US" sz="1100" smtClean="0">
                <a:solidFill>
                  <a:srgbClr val="2B3A42"/>
                </a:solidFill>
                <a:effectLst/>
              </a:rPr>
              <a:pPr marL="0" marR="0" lvl="0" indent="0" algn="l" defTabSz="914400" rtl="0" eaLnBrk="1" fontAlgn="auto" latinLnBrk="0" hangingPunct="1">
                <a:lnSpc>
                  <a:spcPct val="100000"/>
                </a:lnSpc>
                <a:spcBef>
                  <a:spcPct val="0"/>
                </a:spcBef>
                <a:spcAft>
                  <a:spcPct val="0"/>
                </a:spcAft>
                <a:buClrTx/>
                <a:buSzTx/>
                <a:buFontTx/>
                <a:buNone/>
                <a:tabLst/>
                <a:defRPr/>
              </a:pPr>
              <a:t>Full public availability</a:t>
            </a:fld>
            <a:endParaRPr kumimoji="0" lang="en-GB" sz="1100" b="0" i="0" strike="noStrike" kern="1200" cap="none" spc="0" normalizeH="0" baseline="0" noProof="0">
              <a:ln>
                <a:noFill/>
              </a:ln>
              <a:solidFill>
                <a:srgbClr val="2B3A42"/>
              </a:solidFill>
              <a:effectLst/>
              <a:uLnTx/>
              <a:uFillTx/>
              <a:ea typeface="+mn-ea"/>
              <a:cs typeface="+mn-cs"/>
              <a:sym typeface="+mn-lt"/>
            </a:endParaRPr>
          </a:p>
        </p:txBody>
      </p:sp>
      <p:sp>
        <p:nvSpPr>
          <p:cNvPr id="269" name="Rectangle 268">
            <a:extLst>
              <a:ext uri="{FF2B5EF4-FFF2-40B4-BE49-F238E27FC236}">
                <a16:creationId xmlns:a16="http://schemas.microsoft.com/office/drawing/2014/main" id="{7492B729-F131-333D-EF95-B21672562648}"/>
              </a:ext>
            </a:extLst>
          </p:cNvPr>
          <p:cNvSpPr/>
          <p:nvPr>
            <p:custDataLst>
              <p:tags r:id="rId164"/>
            </p:custDataLst>
          </p:nvPr>
        </p:nvSpPr>
        <p:spPr bwMode="auto">
          <a:xfrm>
            <a:off x="5003800" y="5997575"/>
            <a:ext cx="1779588" cy="168275"/>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marR="0" lvl="0" indent="0" algn="l" defTabSz="914400" rtl="0" eaLnBrk="1" fontAlgn="auto" latinLnBrk="0" hangingPunct="1">
              <a:lnSpc>
                <a:spcPct val="100000"/>
              </a:lnSpc>
              <a:spcBef>
                <a:spcPct val="0"/>
              </a:spcBef>
              <a:spcAft>
                <a:spcPct val="0"/>
              </a:spcAft>
              <a:buClrTx/>
              <a:buSzTx/>
              <a:buFontTx/>
              <a:buNone/>
              <a:tabLst/>
              <a:defRPr/>
            </a:pPr>
            <a:fld id="{B0E5A419-E5B7-4214-9E3C-4182FF87C89B}" type="datetime'Li''mited a''v''ailabil''i''t''y (Al''l ''o''the''r)'''''">
              <a:rPr lang="en-GB" altLang="en-US" sz="1100" smtClean="0">
                <a:solidFill>
                  <a:srgbClr val="2B3A42"/>
                </a:solidFill>
                <a:effectLst/>
              </a:rPr>
              <a:pPr marL="0" marR="0" lvl="0" indent="0" algn="l" defTabSz="914400" rtl="0" eaLnBrk="1" fontAlgn="auto" latinLnBrk="0" hangingPunct="1">
                <a:lnSpc>
                  <a:spcPct val="100000"/>
                </a:lnSpc>
                <a:spcBef>
                  <a:spcPct val="0"/>
                </a:spcBef>
                <a:spcAft>
                  <a:spcPct val="0"/>
                </a:spcAft>
                <a:buClrTx/>
                <a:buSzTx/>
                <a:buFontTx/>
                <a:buNone/>
                <a:tabLst/>
                <a:defRPr/>
              </a:pPr>
              <a:t>Limited availability (All other)</a:t>
            </a:fld>
            <a:endParaRPr kumimoji="0" lang="en-GB" sz="1100" b="0" i="0" strike="noStrike" kern="1200" cap="none" spc="0" normalizeH="0" baseline="0" noProof="0">
              <a:ln>
                <a:noFill/>
              </a:ln>
              <a:solidFill>
                <a:srgbClr val="2B3A42"/>
              </a:solidFill>
              <a:effectLst/>
              <a:uLnTx/>
              <a:uFillTx/>
              <a:ea typeface="+mn-ea"/>
              <a:cs typeface="+mn-cs"/>
              <a:sym typeface="+mn-lt"/>
            </a:endParaRPr>
          </a:p>
        </p:txBody>
      </p:sp>
      <p:sp>
        <p:nvSpPr>
          <p:cNvPr id="270" name="Rectangle 269">
            <a:extLst>
              <a:ext uri="{FF2B5EF4-FFF2-40B4-BE49-F238E27FC236}">
                <a16:creationId xmlns:a16="http://schemas.microsoft.com/office/drawing/2014/main" id="{A3E7768F-A97C-C6D8-2674-D1192FB66DB4}"/>
              </a:ext>
            </a:extLst>
          </p:cNvPr>
          <p:cNvSpPr/>
          <p:nvPr>
            <p:custDataLst>
              <p:tags r:id="rId165"/>
            </p:custDataLst>
          </p:nvPr>
        </p:nvSpPr>
        <p:spPr bwMode="auto">
          <a:xfrm>
            <a:off x="7132638" y="5997575"/>
            <a:ext cx="2681288" cy="168275"/>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marR="0" lvl="0" indent="0" algn="l" defTabSz="914400" rtl="0" eaLnBrk="1" fontAlgn="auto" latinLnBrk="0" hangingPunct="1">
              <a:lnSpc>
                <a:spcPct val="100000"/>
              </a:lnSpc>
              <a:spcBef>
                <a:spcPct val="0"/>
              </a:spcBef>
              <a:spcAft>
                <a:spcPct val="0"/>
              </a:spcAft>
              <a:buClrTx/>
              <a:buSzTx/>
              <a:buFontTx/>
              <a:buNone/>
              <a:tabLst/>
              <a:defRPr/>
            </a:pPr>
            <a:fld id="{2E7FE0DC-4123-4217-9801-D5B3CC385183}" type="datetime'L''i''mited ava''''ilab''ility (Individual p''atient bas''is)'">
              <a:rPr lang="en-GB" altLang="en-US" sz="1100" smtClean="0">
                <a:solidFill>
                  <a:srgbClr val="2B3A42"/>
                </a:solidFill>
                <a:effectLst/>
              </a:rPr>
              <a:pPr marL="0" marR="0" lvl="0" indent="0" algn="l" defTabSz="914400" rtl="0" eaLnBrk="1" fontAlgn="auto" latinLnBrk="0" hangingPunct="1">
                <a:lnSpc>
                  <a:spcPct val="100000"/>
                </a:lnSpc>
                <a:spcBef>
                  <a:spcPct val="0"/>
                </a:spcBef>
                <a:spcAft>
                  <a:spcPct val="0"/>
                </a:spcAft>
                <a:buClrTx/>
                <a:buSzTx/>
                <a:buFontTx/>
                <a:buNone/>
                <a:tabLst/>
                <a:defRPr/>
              </a:pPr>
              <a:t>Limited availability (Individual patient basis)</a:t>
            </a:fld>
            <a:endParaRPr kumimoji="0" lang="en-GB" sz="1100" b="0" i="0" strike="noStrike" kern="1200" cap="none" spc="0" normalizeH="0" baseline="0" noProof="0">
              <a:ln>
                <a:noFill/>
              </a:ln>
              <a:solidFill>
                <a:srgbClr val="2B3A42"/>
              </a:solidFill>
              <a:effectLst/>
              <a:uLnTx/>
              <a:uFillTx/>
              <a:ea typeface="+mn-ea"/>
              <a:cs typeface="+mn-cs"/>
              <a:sym typeface="+mn-lt"/>
            </a:endParaRPr>
          </a:p>
        </p:txBody>
      </p:sp>
      <p:grpSp>
        <p:nvGrpSpPr>
          <p:cNvPr id="72" name="Group 71">
            <a:extLst>
              <a:ext uri="{FF2B5EF4-FFF2-40B4-BE49-F238E27FC236}">
                <a16:creationId xmlns:a16="http://schemas.microsoft.com/office/drawing/2014/main" id="{055CAF4A-95D7-A7E9-34A1-9CD3B7F2A571}"/>
              </a:ext>
            </a:extLst>
          </p:cNvPr>
          <p:cNvGrpSpPr/>
          <p:nvPr/>
        </p:nvGrpSpPr>
        <p:grpSpPr>
          <a:xfrm>
            <a:off x="0" y="-5166"/>
            <a:ext cx="12197443" cy="180000"/>
            <a:chOff x="0" y="-5166"/>
            <a:chExt cx="12197443" cy="446573"/>
          </a:xfrm>
        </p:grpSpPr>
        <p:sp>
          <p:nvSpPr>
            <p:cNvPr id="73" name="Rectangle 72">
              <a:extLst>
                <a:ext uri="{FF2B5EF4-FFF2-40B4-BE49-F238E27FC236}">
                  <a16:creationId xmlns:a16="http://schemas.microsoft.com/office/drawing/2014/main" id="{6E4F903A-6DBF-F24D-079A-33E11192F206}"/>
                </a:ext>
              </a:extLst>
            </p:cNvPr>
            <p:cNvSpPr/>
            <p:nvPr/>
          </p:nvSpPr>
          <p:spPr>
            <a:xfrm>
              <a:off x="0" y="-5166"/>
              <a:ext cx="2437200" cy="446573"/>
            </a:xfrm>
            <a:prstGeom prst="rect">
              <a:avLst/>
            </a:prstGeom>
            <a:solidFill>
              <a:schemeClr val="bg2"/>
            </a:solidFill>
            <a:ln>
              <a:solidFill>
                <a:schemeClr val="bg2">
                  <a:lumMod val="9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tIns="36000" rtlCol="0" anchor="ctr" anchorCtr="0"/>
            <a:lstStyle/>
            <a:p>
              <a:pPr algn="ctr"/>
              <a:r>
                <a:rPr lang="en-GB" sz="1200">
                  <a:solidFill>
                    <a:schemeClr val="bg2">
                      <a:lumMod val="90000"/>
                    </a:schemeClr>
                  </a:solidFill>
                </a:rPr>
                <a:t>All products</a:t>
              </a:r>
            </a:p>
          </p:txBody>
        </p:sp>
        <p:grpSp>
          <p:nvGrpSpPr>
            <p:cNvPr id="74" name="Group 73">
              <a:extLst>
                <a:ext uri="{FF2B5EF4-FFF2-40B4-BE49-F238E27FC236}">
                  <a16:creationId xmlns:a16="http://schemas.microsoft.com/office/drawing/2014/main" id="{C5339214-A91F-C643-A2FC-9B356DAEA603}"/>
                </a:ext>
              </a:extLst>
            </p:cNvPr>
            <p:cNvGrpSpPr/>
            <p:nvPr/>
          </p:nvGrpSpPr>
          <p:grpSpPr>
            <a:xfrm>
              <a:off x="2439477" y="-5166"/>
              <a:ext cx="9757966" cy="446573"/>
              <a:chOff x="2439477" y="-5166"/>
              <a:chExt cx="9757966" cy="446573"/>
            </a:xfrm>
          </p:grpSpPr>
          <p:sp>
            <p:nvSpPr>
              <p:cNvPr id="75" name="Rectangle 74">
                <a:extLst>
                  <a:ext uri="{FF2B5EF4-FFF2-40B4-BE49-F238E27FC236}">
                    <a16:creationId xmlns:a16="http://schemas.microsoft.com/office/drawing/2014/main" id="{5D6611B2-00D1-1B45-2EED-8CFC01BE3578}"/>
                  </a:ext>
                </a:extLst>
              </p:cNvPr>
              <p:cNvSpPr/>
              <p:nvPr/>
            </p:nvSpPr>
            <p:spPr>
              <a:xfrm>
                <a:off x="2439477" y="-5166"/>
                <a:ext cx="2437200" cy="446573"/>
              </a:xfrm>
              <a:prstGeom prst="rect">
                <a:avLst/>
              </a:prstGeom>
              <a:solidFill>
                <a:schemeClr val="bg2"/>
              </a:solidFill>
              <a:ln>
                <a:solidFill>
                  <a:schemeClr val="bg2">
                    <a:lumMod val="9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tIns="36000" rtlCol="0" anchor="ctr" anchorCtr="0"/>
              <a:lstStyle/>
              <a:p>
                <a:pPr algn="ctr"/>
                <a:r>
                  <a:rPr lang="en-GB" sz="1200">
                    <a:solidFill>
                      <a:schemeClr val="bg2">
                        <a:lumMod val="90000"/>
                      </a:schemeClr>
                    </a:solidFill>
                  </a:rPr>
                  <a:t>Oncology</a:t>
                </a:r>
              </a:p>
            </p:txBody>
          </p:sp>
          <p:sp>
            <p:nvSpPr>
              <p:cNvPr id="76" name="Rectangle 75">
                <a:extLst>
                  <a:ext uri="{FF2B5EF4-FFF2-40B4-BE49-F238E27FC236}">
                    <a16:creationId xmlns:a16="http://schemas.microsoft.com/office/drawing/2014/main" id="{57401A45-F11D-A566-7D1B-B73131A98520}"/>
                  </a:ext>
                </a:extLst>
              </p:cNvPr>
              <p:cNvSpPr/>
              <p:nvPr/>
            </p:nvSpPr>
            <p:spPr>
              <a:xfrm>
                <a:off x="4878955" y="-5166"/>
                <a:ext cx="2437200" cy="446573"/>
              </a:xfrm>
              <a:prstGeom prst="rect">
                <a:avLst/>
              </a:prstGeom>
              <a:solidFill>
                <a:schemeClr val="bg2"/>
              </a:solidFill>
              <a:ln>
                <a:solidFill>
                  <a:schemeClr val="bg2">
                    <a:lumMod val="9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tIns="36000" rtlCol="0" anchor="ctr" anchorCtr="0"/>
              <a:lstStyle/>
              <a:p>
                <a:pPr algn="ctr"/>
                <a:r>
                  <a:rPr lang="en-GB" sz="1200">
                    <a:solidFill>
                      <a:schemeClr val="bg2">
                        <a:lumMod val="90000"/>
                      </a:schemeClr>
                    </a:solidFill>
                  </a:rPr>
                  <a:t>Orphans</a:t>
                </a:r>
              </a:p>
            </p:txBody>
          </p:sp>
          <p:sp>
            <p:nvSpPr>
              <p:cNvPr id="77" name="Rectangle 76">
                <a:extLst>
                  <a:ext uri="{FF2B5EF4-FFF2-40B4-BE49-F238E27FC236}">
                    <a16:creationId xmlns:a16="http://schemas.microsoft.com/office/drawing/2014/main" id="{CBD13E9A-F7E0-88D0-28E0-4925D44D5CEF}"/>
                  </a:ext>
                </a:extLst>
              </p:cNvPr>
              <p:cNvSpPr/>
              <p:nvPr/>
            </p:nvSpPr>
            <p:spPr>
              <a:xfrm>
                <a:off x="7318433" y="-5166"/>
                <a:ext cx="2437200" cy="446573"/>
              </a:xfrm>
              <a:prstGeom prst="rect">
                <a:avLst/>
              </a:prstGeom>
              <a:gradFill>
                <a:gsLst>
                  <a:gs pos="0">
                    <a:schemeClr val="accent1">
                      <a:lumMod val="5000"/>
                      <a:lumOff val="95000"/>
                    </a:schemeClr>
                  </a:gs>
                  <a:gs pos="52000">
                    <a:schemeClr val="accent2">
                      <a:lumMod val="75000"/>
                    </a:schemeClr>
                  </a:gs>
                  <a:gs pos="83000">
                    <a:schemeClr val="accent2">
                      <a:lumMod val="75000"/>
                    </a:schemeClr>
                  </a:gs>
                  <a:gs pos="100000">
                    <a:schemeClr val="accent2">
                      <a:lumMod val="75000"/>
                    </a:schemeClr>
                  </a:gs>
                </a:gsLst>
                <a:lin ang="5400000" scaled="1"/>
              </a:gradFill>
              <a:ln>
                <a:solidFill>
                  <a:schemeClr val="bg2">
                    <a:lumMod val="9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tIns="36000" rtlCol="0" anchor="ctr" anchorCtr="0"/>
              <a:lstStyle/>
              <a:p>
                <a:pPr algn="ctr"/>
                <a:r>
                  <a:rPr lang="en-GB" sz="1200">
                    <a:solidFill>
                      <a:schemeClr val="bg1"/>
                    </a:solidFill>
                  </a:rPr>
                  <a:t>Non-</a:t>
                </a:r>
                <a:r>
                  <a:rPr lang="en-GB" sz="1200" err="1">
                    <a:solidFill>
                      <a:schemeClr val="bg1"/>
                    </a:solidFill>
                  </a:rPr>
                  <a:t>onc</a:t>
                </a:r>
                <a:r>
                  <a:rPr lang="en-GB" sz="1200">
                    <a:solidFill>
                      <a:schemeClr val="bg1"/>
                    </a:solidFill>
                  </a:rPr>
                  <a:t> orphans</a:t>
                </a:r>
              </a:p>
            </p:txBody>
          </p:sp>
          <p:sp>
            <p:nvSpPr>
              <p:cNvPr id="78" name="Rectangle 77">
                <a:extLst>
                  <a:ext uri="{FF2B5EF4-FFF2-40B4-BE49-F238E27FC236}">
                    <a16:creationId xmlns:a16="http://schemas.microsoft.com/office/drawing/2014/main" id="{0C56E303-7F3D-E02E-748E-9B6685C424EE}"/>
                  </a:ext>
                </a:extLst>
              </p:cNvPr>
              <p:cNvSpPr/>
              <p:nvPr/>
            </p:nvSpPr>
            <p:spPr>
              <a:xfrm>
                <a:off x="9749443" y="-5166"/>
                <a:ext cx="2448000" cy="446573"/>
              </a:xfrm>
              <a:prstGeom prst="rect">
                <a:avLst/>
              </a:prstGeom>
              <a:solidFill>
                <a:schemeClr val="bg2"/>
              </a:solidFill>
              <a:ln>
                <a:solidFill>
                  <a:schemeClr val="bg2">
                    <a:lumMod val="9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tIns="36000" rtlCol="0" anchor="ctr" anchorCtr="0"/>
              <a:lstStyle/>
              <a:p>
                <a:pPr algn="ctr"/>
                <a:r>
                  <a:rPr lang="en-GB" sz="1200">
                    <a:solidFill>
                      <a:schemeClr val="bg2">
                        <a:lumMod val="90000"/>
                      </a:schemeClr>
                    </a:solidFill>
                  </a:rPr>
                  <a:t>Combination</a:t>
                </a:r>
              </a:p>
            </p:txBody>
          </p:sp>
        </p:grpSp>
      </p:grpSp>
    </p:spTree>
    <p:extLst>
      <p:ext uri="{BB962C8B-B14F-4D97-AF65-F5344CB8AC3E}">
        <p14:creationId xmlns:p14="http://schemas.microsoft.com/office/powerpoint/2010/main" val="86499707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6" name="Object 15" hidden="1">
            <a:extLst>
              <a:ext uri="{FF2B5EF4-FFF2-40B4-BE49-F238E27FC236}">
                <a16:creationId xmlns:a16="http://schemas.microsoft.com/office/drawing/2014/main" id="{9834649C-7A5C-4C26-AD02-DFE033744CC4}"/>
              </a:ext>
            </a:extLst>
          </p:cNvPr>
          <p:cNvGraphicFramePr>
            <a:graphicFrameLocks noChangeAspect="1"/>
          </p:cNvGraphicFramePr>
          <p:nvPr>
            <p:custDataLst>
              <p:tags r:id="rId1"/>
            </p:custDataLst>
            <p:extLst>
              <p:ext uri="{D42A27DB-BD31-4B8C-83A1-F6EECF244321}">
                <p14:modId xmlns:p14="http://schemas.microsoft.com/office/powerpoint/2010/main" val="737546484"/>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200" imgW="216" imgH="216" progId="TCLayout.ActiveDocument.1">
                  <p:embed/>
                </p:oleObj>
              </mc:Choice>
              <mc:Fallback>
                <p:oleObj name="think-cell Slide" r:id="rId200" imgW="216" imgH="216" progId="TCLayout.ActiveDocument.1">
                  <p:embed/>
                  <p:pic>
                    <p:nvPicPr>
                      <p:cNvPr id="16" name="Object 15" hidden="1">
                        <a:extLst>
                          <a:ext uri="{FF2B5EF4-FFF2-40B4-BE49-F238E27FC236}">
                            <a16:creationId xmlns:a16="http://schemas.microsoft.com/office/drawing/2014/main" id="{9834649C-7A5C-4C26-AD02-DFE033744CC4}"/>
                          </a:ext>
                        </a:extLst>
                      </p:cNvPr>
                      <p:cNvPicPr/>
                      <p:nvPr/>
                    </p:nvPicPr>
                    <p:blipFill>
                      <a:blip r:embed="rId201"/>
                      <a:stretch>
                        <a:fillRect/>
                      </a:stretch>
                    </p:blipFill>
                    <p:spPr>
                      <a:xfrm>
                        <a:off x="1588" y="1588"/>
                        <a:ext cx="1588" cy="1588"/>
                      </a:xfrm>
                      <a:prstGeom prst="rect">
                        <a:avLst/>
                      </a:prstGeom>
                    </p:spPr>
                  </p:pic>
                </p:oleObj>
              </mc:Fallback>
            </mc:AlternateContent>
          </a:graphicData>
        </a:graphic>
      </p:graphicFrame>
      <p:sp>
        <p:nvSpPr>
          <p:cNvPr id="6" name="Rectangle 5" hidden="1">
            <a:extLst>
              <a:ext uri="{FF2B5EF4-FFF2-40B4-BE49-F238E27FC236}">
                <a16:creationId xmlns:a16="http://schemas.microsoft.com/office/drawing/2014/main" id="{9DEC096E-7855-4EE3-9504-7797209BBA4F}"/>
              </a:ext>
            </a:extLst>
          </p:cNvPr>
          <p:cNvSpPr/>
          <p:nvPr>
            <p:custDataLst>
              <p:tags r:id="rId2"/>
            </p:custDataLst>
          </p:nvPr>
        </p:nvSpPr>
        <p:spPr>
          <a:xfrm>
            <a:off x="0" y="0"/>
            <a:ext cx="158750" cy="15875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t" anchorCtr="0">
            <a:noAutofit/>
          </a:bodyPr>
          <a:lstStyle/>
          <a:p>
            <a:pPr>
              <a:defRPr/>
            </a:pPr>
            <a:endParaRPr kumimoji="0" lang="en-GB" sz="1400" u="none" strike="noStrike" kern="1200" cap="none" spc="0" normalizeH="0" noProof="0">
              <a:ln>
                <a:noFill/>
              </a:ln>
              <a:solidFill>
                <a:srgbClr val="FFFFFF"/>
              </a:solidFill>
              <a:effectLst/>
              <a:uLnTx/>
              <a:uFillTx/>
              <a:sym typeface="+mn-lt"/>
            </a:endParaRPr>
          </a:p>
        </p:txBody>
      </p:sp>
      <p:sp>
        <p:nvSpPr>
          <p:cNvPr id="542" name="Title 541">
            <a:extLst>
              <a:ext uri="{FF2B5EF4-FFF2-40B4-BE49-F238E27FC236}">
                <a16:creationId xmlns:a16="http://schemas.microsoft.com/office/drawing/2014/main" id="{907162CF-3CBB-4625-A270-B43EAE717140}"/>
              </a:ext>
            </a:extLst>
          </p:cNvPr>
          <p:cNvSpPr>
            <a:spLocks noGrp="1"/>
          </p:cNvSpPr>
          <p:nvPr>
            <p:ph type="title"/>
          </p:nvPr>
        </p:nvSpPr>
        <p:spPr>
          <a:xfrm>
            <a:off x="384694" y="294468"/>
            <a:ext cx="9192694" cy="768263"/>
          </a:xfrm>
        </p:spPr>
        <p:txBody>
          <a:bodyPr vert="horz"/>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a:t>Non-oncology orphan breakdown of total availability (%, 2020-2023) </a:t>
            </a:r>
            <a:r>
              <a:rPr kumimoji="0" lang="en-GB" sz="1400" b="1" i="1" u="none" strike="noStrike" kern="1200" cap="none" spc="0" normalizeH="0" baseline="0" noProof="0">
                <a:ln>
                  <a:noFill/>
                </a:ln>
                <a:solidFill>
                  <a:srgbClr val="2B3A42"/>
                </a:solidFill>
                <a:effectLst/>
                <a:uLnTx/>
                <a:uFillTx/>
                <a:latin typeface="Arial" panose="020B0604020202020204"/>
                <a:ea typeface="+mn-ea"/>
                <a:cs typeface="+mn-cs"/>
              </a:rPr>
              <a:t>(countries ordered by all availability)</a:t>
            </a:r>
            <a:endParaRPr lang="en-GB"/>
          </a:p>
        </p:txBody>
      </p:sp>
      <p:graphicFrame>
        <p:nvGraphicFramePr>
          <p:cNvPr id="256" name="Chart 255">
            <a:extLst>
              <a:ext uri="{FF2B5EF4-FFF2-40B4-BE49-F238E27FC236}">
                <a16:creationId xmlns:a16="http://schemas.microsoft.com/office/drawing/2014/main" id="{8B27BF80-3279-0A2E-7048-5D671A0C11FE}"/>
              </a:ext>
            </a:extLst>
          </p:cNvPr>
          <p:cNvGraphicFramePr/>
          <p:nvPr>
            <p:custDataLst>
              <p:tags r:id="rId3"/>
            </p:custDataLst>
            <p:extLst>
              <p:ext uri="{D42A27DB-BD31-4B8C-83A1-F6EECF244321}">
                <p14:modId xmlns:p14="http://schemas.microsoft.com/office/powerpoint/2010/main" val="2285089025"/>
              </p:ext>
            </p:extLst>
          </p:nvPr>
        </p:nvGraphicFramePr>
        <p:xfrm>
          <a:off x="769938" y="2205038"/>
          <a:ext cx="10239375" cy="3076575"/>
        </p:xfrm>
        <a:graphic>
          <a:graphicData uri="http://schemas.openxmlformats.org/drawingml/2006/chart">
            <c:chart xmlns:c="http://schemas.openxmlformats.org/drawingml/2006/chart" xmlns:r="http://schemas.openxmlformats.org/officeDocument/2006/relationships" r:id="rId202"/>
          </a:graphicData>
        </a:graphic>
      </p:graphicFrame>
      <p:cxnSp>
        <p:nvCxnSpPr>
          <p:cNvPr id="751" name="Straight Connector 750">
            <a:extLst>
              <a:ext uri="{FF2B5EF4-FFF2-40B4-BE49-F238E27FC236}">
                <a16:creationId xmlns:a16="http://schemas.microsoft.com/office/drawing/2014/main" id="{7AF3A05E-0D5E-C826-C8C0-60770D7009DC}"/>
              </a:ext>
            </a:extLst>
          </p:cNvPr>
          <p:cNvCxnSpPr/>
          <p:nvPr>
            <p:custDataLst>
              <p:tags r:id="rId4"/>
            </p:custDataLst>
          </p:nvPr>
        </p:nvCxnSpPr>
        <p:spPr bwMode="gray">
          <a:xfrm>
            <a:off x="5537200" y="4425950"/>
            <a:ext cx="0" cy="644525"/>
          </a:xfrm>
          <a:prstGeom prst="line">
            <a:avLst/>
          </a:prstGeom>
          <a:ln w="19050" cap="flat" cmpd="sng" algn="ctr">
            <a:solidFill>
              <a:schemeClr val="accent3"/>
            </a:solidFill>
            <a:prstDash val="sysDot"/>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752" name="Straight Connector 751">
            <a:extLst>
              <a:ext uri="{FF2B5EF4-FFF2-40B4-BE49-F238E27FC236}">
                <a16:creationId xmlns:a16="http://schemas.microsoft.com/office/drawing/2014/main" id="{F0867DBB-8F7E-786F-F408-F74058240F0C}"/>
              </a:ext>
            </a:extLst>
          </p:cNvPr>
          <p:cNvCxnSpPr/>
          <p:nvPr>
            <p:custDataLst>
              <p:tags r:id="rId5"/>
            </p:custDataLst>
          </p:nvPr>
        </p:nvCxnSpPr>
        <p:spPr bwMode="gray">
          <a:xfrm>
            <a:off x="5675313" y="4425950"/>
            <a:ext cx="0" cy="644525"/>
          </a:xfrm>
          <a:prstGeom prst="line">
            <a:avLst/>
          </a:prstGeom>
          <a:ln w="19050" cap="flat" cmpd="sng" algn="ctr">
            <a:solidFill>
              <a:schemeClr val="accent3"/>
            </a:solidFill>
            <a:prstDash val="sysDot"/>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753" name="Straight Connector 752">
            <a:extLst>
              <a:ext uri="{FF2B5EF4-FFF2-40B4-BE49-F238E27FC236}">
                <a16:creationId xmlns:a16="http://schemas.microsoft.com/office/drawing/2014/main" id="{2809FF2D-2F89-31F6-C250-5D0F7F5691C6}"/>
              </a:ext>
            </a:extLst>
          </p:cNvPr>
          <p:cNvCxnSpPr/>
          <p:nvPr>
            <p:custDataLst>
              <p:tags r:id="rId6"/>
            </p:custDataLst>
          </p:nvPr>
        </p:nvCxnSpPr>
        <p:spPr bwMode="gray">
          <a:xfrm>
            <a:off x="5537200" y="4425950"/>
            <a:ext cx="138113" cy="0"/>
          </a:xfrm>
          <a:prstGeom prst="line">
            <a:avLst/>
          </a:prstGeom>
          <a:ln w="19050" cap="flat" cmpd="sng" algn="ctr">
            <a:solidFill>
              <a:schemeClr val="accent6"/>
            </a:solidFill>
            <a:prstDash val="sysDot"/>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754" name="Straight Connector 753">
            <a:extLst>
              <a:ext uri="{FF2B5EF4-FFF2-40B4-BE49-F238E27FC236}">
                <a16:creationId xmlns:a16="http://schemas.microsoft.com/office/drawing/2014/main" id="{D3CC5F9D-855A-3767-3A26-C0240CCC4695}"/>
              </a:ext>
            </a:extLst>
          </p:cNvPr>
          <p:cNvCxnSpPr/>
          <p:nvPr>
            <p:custDataLst>
              <p:tags r:id="rId7"/>
            </p:custDataLst>
          </p:nvPr>
        </p:nvCxnSpPr>
        <p:spPr bwMode="gray">
          <a:xfrm>
            <a:off x="5537200" y="4194175"/>
            <a:ext cx="0" cy="231775"/>
          </a:xfrm>
          <a:prstGeom prst="line">
            <a:avLst/>
          </a:prstGeom>
          <a:ln w="19050" cap="flat" cmpd="sng" algn="ctr">
            <a:solidFill>
              <a:schemeClr val="accent6"/>
            </a:solidFill>
            <a:prstDash val="sysDot"/>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755" name="Straight Connector 754">
            <a:extLst>
              <a:ext uri="{FF2B5EF4-FFF2-40B4-BE49-F238E27FC236}">
                <a16:creationId xmlns:a16="http://schemas.microsoft.com/office/drawing/2014/main" id="{E5AA2115-9793-396D-F19E-8EB7D7C3654C}"/>
              </a:ext>
            </a:extLst>
          </p:cNvPr>
          <p:cNvCxnSpPr/>
          <p:nvPr>
            <p:custDataLst>
              <p:tags r:id="rId8"/>
            </p:custDataLst>
          </p:nvPr>
        </p:nvCxnSpPr>
        <p:spPr bwMode="gray">
          <a:xfrm>
            <a:off x="5675313" y="4194175"/>
            <a:ext cx="0" cy="231775"/>
          </a:xfrm>
          <a:prstGeom prst="line">
            <a:avLst/>
          </a:prstGeom>
          <a:ln w="19050" cap="flat" cmpd="sng" algn="ctr">
            <a:solidFill>
              <a:schemeClr val="accent6"/>
            </a:solidFill>
            <a:prstDash val="sysDot"/>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756" name="Straight Connector 755">
            <a:extLst>
              <a:ext uri="{FF2B5EF4-FFF2-40B4-BE49-F238E27FC236}">
                <a16:creationId xmlns:a16="http://schemas.microsoft.com/office/drawing/2014/main" id="{D607BCDB-8BD2-DB0F-DCD1-C74220523BB9}"/>
              </a:ext>
            </a:extLst>
          </p:cNvPr>
          <p:cNvCxnSpPr/>
          <p:nvPr>
            <p:custDataLst>
              <p:tags r:id="rId9"/>
            </p:custDataLst>
          </p:nvPr>
        </p:nvCxnSpPr>
        <p:spPr bwMode="gray">
          <a:xfrm>
            <a:off x="5537200" y="4194175"/>
            <a:ext cx="138113" cy="0"/>
          </a:xfrm>
          <a:prstGeom prst="line">
            <a:avLst/>
          </a:prstGeom>
          <a:ln w="19050" cap="flat" cmpd="sng" algn="ctr">
            <a:solidFill>
              <a:srgbClr val="E66F02"/>
            </a:solidFill>
            <a:prstDash val="sysDot"/>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757" name="Straight Connector 756">
            <a:extLst>
              <a:ext uri="{FF2B5EF4-FFF2-40B4-BE49-F238E27FC236}">
                <a16:creationId xmlns:a16="http://schemas.microsoft.com/office/drawing/2014/main" id="{DEDAD97A-78A9-365E-081B-3F488A0DF795}"/>
              </a:ext>
            </a:extLst>
          </p:cNvPr>
          <p:cNvCxnSpPr/>
          <p:nvPr>
            <p:custDataLst>
              <p:tags r:id="rId10"/>
            </p:custDataLst>
          </p:nvPr>
        </p:nvCxnSpPr>
        <p:spPr bwMode="gray">
          <a:xfrm>
            <a:off x="5537200" y="4030663"/>
            <a:ext cx="0" cy="163513"/>
          </a:xfrm>
          <a:prstGeom prst="line">
            <a:avLst/>
          </a:prstGeom>
          <a:ln w="19050" cap="flat" cmpd="sng" algn="ctr">
            <a:solidFill>
              <a:srgbClr val="E66F02"/>
            </a:solidFill>
            <a:prstDash val="sysDot"/>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758" name="Straight Connector 757">
            <a:extLst>
              <a:ext uri="{FF2B5EF4-FFF2-40B4-BE49-F238E27FC236}">
                <a16:creationId xmlns:a16="http://schemas.microsoft.com/office/drawing/2014/main" id="{5948B834-7F7E-2904-D584-F819791465F0}"/>
              </a:ext>
            </a:extLst>
          </p:cNvPr>
          <p:cNvCxnSpPr/>
          <p:nvPr>
            <p:custDataLst>
              <p:tags r:id="rId11"/>
            </p:custDataLst>
          </p:nvPr>
        </p:nvCxnSpPr>
        <p:spPr bwMode="gray">
          <a:xfrm>
            <a:off x="5675313" y="4030663"/>
            <a:ext cx="0" cy="163513"/>
          </a:xfrm>
          <a:prstGeom prst="line">
            <a:avLst/>
          </a:prstGeom>
          <a:ln w="19050" cap="flat" cmpd="sng" algn="ctr">
            <a:solidFill>
              <a:srgbClr val="E66F02"/>
            </a:solidFill>
            <a:prstDash val="sysDot"/>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759" name="Straight Connector 758">
            <a:extLst>
              <a:ext uri="{FF2B5EF4-FFF2-40B4-BE49-F238E27FC236}">
                <a16:creationId xmlns:a16="http://schemas.microsoft.com/office/drawing/2014/main" id="{E822A894-5872-A1D3-4BFE-9EBEC6FF57D9}"/>
              </a:ext>
            </a:extLst>
          </p:cNvPr>
          <p:cNvCxnSpPr/>
          <p:nvPr>
            <p:custDataLst>
              <p:tags r:id="rId12"/>
            </p:custDataLst>
          </p:nvPr>
        </p:nvCxnSpPr>
        <p:spPr bwMode="gray">
          <a:xfrm>
            <a:off x="5537200" y="4030663"/>
            <a:ext cx="138113" cy="0"/>
          </a:xfrm>
          <a:prstGeom prst="line">
            <a:avLst/>
          </a:prstGeom>
          <a:ln w="19050" cap="flat" cmpd="sng" algn="ctr">
            <a:solidFill>
              <a:srgbClr val="F88FAC"/>
            </a:solidFill>
            <a:prstDash val="sysDot"/>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760" name="Straight Connector 759">
            <a:extLst>
              <a:ext uri="{FF2B5EF4-FFF2-40B4-BE49-F238E27FC236}">
                <a16:creationId xmlns:a16="http://schemas.microsoft.com/office/drawing/2014/main" id="{10D3D1A3-9AE4-8CE5-0548-140578F417AA}"/>
              </a:ext>
            </a:extLst>
          </p:cNvPr>
          <p:cNvCxnSpPr/>
          <p:nvPr>
            <p:custDataLst>
              <p:tags r:id="rId13"/>
            </p:custDataLst>
          </p:nvPr>
        </p:nvCxnSpPr>
        <p:spPr bwMode="gray">
          <a:xfrm>
            <a:off x="5537200" y="3954463"/>
            <a:ext cx="0" cy="76200"/>
          </a:xfrm>
          <a:prstGeom prst="line">
            <a:avLst/>
          </a:prstGeom>
          <a:ln w="19050" cap="flat" cmpd="sng" algn="ctr">
            <a:solidFill>
              <a:srgbClr val="F88FAC"/>
            </a:solidFill>
            <a:prstDash val="sysDot"/>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761" name="Straight Connector 760">
            <a:extLst>
              <a:ext uri="{FF2B5EF4-FFF2-40B4-BE49-F238E27FC236}">
                <a16:creationId xmlns:a16="http://schemas.microsoft.com/office/drawing/2014/main" id="{60F5AE95-D838-B476-AE35-6281308BC7FB}"/>
              </a:ext>
            </a:extLst>
          </p:cNvPr>
          <p:cNvCxnSpPr/>
          <p:nvPr>
            <p:custDataLst>
              <p:tags r:id="rId14"/>
            </p:custDataLst>
          </p:nvPr>
        </p:nvCxnSpPr>
        <p:spPr bwMode="gray">
          <a:xfrm>
            <a:off x="5675313" y="3954463"/>
            <a:ext cx="0" cy="76200"/>
          </a:xfrm>
          <a:prstGeom prst="line">
            <a:avLst/>
          </a:prstGeom>
          <a:ln w="19050" cap="flat" cmpd="sng" algn="ctr">
            <a:solidFill>
              <a:srgbClr val="F88FAC"/>
            </a:solidFill>
            <a:prstDash val="sysDot"/>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764" name="Straight Connector 763">
            <a:extLst>
              <a:ext uri="{FF2B5EF4-FFF2-40B4-BE49-F238E27FC236}">
                <a16:creationId xmlns:a16="http://schemas.microsoft.com/office/drawing/2014/main" id="{8550A365-9D69-760B-C569-7CF12BD74EE0}"/>
              </a:ext>
            </a:extLst>
          </p:cNvPr>
          <p:cNvCxnSpPr/>
          <p:nvPr>
            <p:custDataLst>
              <p:tags r:id="rId15"/>
            </p:custDataLst>
          </p:nvPr>
        </p:nvCxnSpPr>
        <p:spPr bwMode="gray">
          <a:xfrm>
            <a:off x="5675313" y="2447925"/>
            <a:ext cx="0" cy="1506538"/>
          </a:xfrm>
          <a:prstGeom prst="line">
            <a:avLst/>
          </a:prstGeom>
          <a:ln w="19050" cap="flat" cmpd="sng" algn="ctr">
            <a:solidFill>
              <a:srgbClr val="C30C3E"/>
            </a:solidFill>
            <a:prstDash val="sysDot"/>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762" name="Straight Connector 761">
            <a:extLst>
              <a:ext uri="{FF2B5EF4-FFF2-40B4-BE49-F238E27FC236}">
                <a16:creationId xmlns:a16="http://schemas.microsoft.com/office/drawing/2014/main" id="{ACFFE3C9-4924-06AA-F555-EC16583B40EB}"/>
              </a:ext>
            </a:extLst>
          </p:cNvPr>
          <p:cNvCxnSpPr/>
          <p:nvPr>
            <p:custDataLst>
              <p:tags r:id="rId16"/>
            </p:custDataLst>
          </p:nvPr>
        </p:nvCxnSpPr>
        <p:spPr bwMode="gray">
          <a:xfrm>
            <a:off x="5537200" y="3954463"/>
            <a:ext cx="138113" cy="0"/>
          </a:xfrm>
          <a:prstGeom prst="line">
            <a:avLst/>
          </a:prstGeom>
          <a:ln w="19050" cap="flat" cmpd="sng" algn="ctr">
            <a:solidFill>
              <a:srgbClr val="C30C3E"/>
            </a:solidFill>
            <a:prstDash val="sysDot"/>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763" name="Straight Connector 762">
            <a:extLst>
              <a:ext uri="{FF2B5EF4-FFF2-40B4-BE49-F238E27FC236}">
                <a16:creationId xmlns:a16="http://schemas.microsoft.com/office/drawing/2014/main" id="{6A91ED9A-FD2D-F39C-0B9A-CB015140FB9A}"/>
              </a:ext>
            </a:extLst>
          </p:cNvPr>
          <p:cNvCxnSpPr/>
          <p:nvPr>
            <p:custDataLst>
              <p:tags r:id="rId17"/>
            </p:custDataLst>
          </p:nvPr>
        </p:nvCxnSpPr>
        <p:spPr bwMode="gray">
          <a:xfrm>
            <a:off x="5537200" y="2447925"/>
            <a:ext cx="0" cy="1506538"/>
          </a:xfrm>
          <a:prstGeom prst="line">
            <a:avLst/>
          </a:prstGeom>
          <a:ln w="19050" cap="flat" cmpd="sng" algn="ctr">
            <a:solidFill>
              <a:srgbClr val="C30C3E"/>
            </a:solidFill>
            <a:prstDash val="sysDot"/>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sp>
        <p:nvSpPr>
          <p:cNvPr id="765" name="Rectangle 764">
            <a:extLst>
              <a:ext uri="{FF2B5EF4-FFF2-40B4-BE49-F238E27FC236}">
                <a16:creationId xmlns:a16="http://schemas.microsoft.com/office/drawing/2014/main" id="{614FD36E-77F9-CC8F-B0C9-7CF504FA6857}"/>
              </a:ext>
            </a:extLst>
          </p:cNvPr>
          <p:cNvSpPr/>
          <p:nvPr>
            <p:custDataLst>
              <p:tags r:id="rId18"/>
            </p:custDataLst>
          </p:nvPr>
        </p:nvSpPr>
        <p:spPr bwMode="auto">
          <a:xfrm>
            <a:off x="5537200" y="2411413"/>
            <a:ext cx="138113" cy="36513"/>
          </a:xfrm>
          <a:prstGeom prst="rect">
            <a:avLst/>
          </a:prstGeom>
          <a:noFill/>
          <a:ln w="19050" cmpd="sng" algn="ctr">
            <a:solidFill>
              <a:schemeClr val="tx1"/>
            </a:solidFill>
            <a:prstDash val="sysDot"/>
          </a:ln>
          <a:effectLst/>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l"/>
            <a:endParaRPr lang="en-GB" sz="1600" err="1"/>
          </a:p>
        </p:txBody>
      </p:sp>
      <p:sp>
        <p:nvSpPr>
          <p:cNvPr id="240" name="Rectangle 239">
            <a:extLst>
              <a:ext uri="{FF2B5EF4-FFF2-40B4-BE49-F238E27FC236}">
                <a16:creationId xmlns:a16="http://schemas.microsoft.com/office/drawing/2014/main" id="{624AAB5A-DAA1-4583-B451-04DDCA323858}"/>
              </a:ext>
            </a:extLst>
          </p:cNvPr>
          <p:cNvSpPr/>
          <p:nvPr>
            <p:custDataLst>
              <p:tags r:id="rId19"/>
            </p:custDataLst>
          </p:nvPr>
        </p:nvSpPr>
        <p:spPr bwMode="gray">
          <a:xfrm>
            <a:off x="1778000" y="3890963"/>
            <a:ext cx="23336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5EF504CB-BABD-4DF3-BCB4-811683004C82}" type="datetime'''''''''''''8''''''''''''''''''''''''''''5''''%'''''''''''''">
              <a:rPr lang="en-GB" altLang="en-US" sz="800" smtClean="0">
                <a:solidFill>
                  <a:srgbClr val="FFFFFF"/>
                </a:solidFill>
                <a:effectLst/>
              </a:rPr>
              <a:pPr lvl="0" algn="ctr">
                <a:lnSpc>
                  <a:spcPct val="90000"/>
                </a:lnSpc>
                <a:spcBef>
                  <a:spcPct val="0"/>
                </a:spcBef>
                <a:spcAft>
                  <a:spcPct val="0"/>
                </a:spcAft>
                <a:defRPr/>
              </a:pPr>
              <a:t>85%</a:t>
            </a:fld>
            <a:endParaRPr kumimoji="0" lang="en-GB" sz="800" b="0" i="0" strike="noStrike" kern="1200" spc="0" normalizeH="0" noProof="0">
              <a:ln>
                <a:noFill/>
              </a:ln>
              <a:solidFill>
                <a:srgbClr val="FFFFFF"/>
              </a:solidFill>
              <a:effectLst/>
              <a:uLnTx/>
              <a:uFillTx/>
              <a:ea typeface="+mn-ea"/>
              <a:cs typeface="+mn-cs"/>
              <a:sym typeface="+mn-lt"/>
            </a:endParaRPr>
          </a:p>
        </p:txBody>
      </p:sp>
      <p:sp>
        <p:nvSpPr>
          <p:cNvPr id="142" name="Rectangle 141">
            <a:extLst>
              <a:ext uri="{FF2B5EF4-FFF2-40B4-BE49-F238E27FC236}">
                <a16:creationId xmlns:a16="http://schemas.microsoft.com/office/drawing/2014/main" id="{31F554AB-AE7C-EDDA-7629-541DCC4C420F}"/>
              </a:ext>
            </a:extLst>
          </p:cNvPr>
          <p:cNvSpPr/>
          <p:nvPr>
            <p:custDataLst>
              <p:tags r:id="rId20"/>
            </p:custDataLst>
          </p:nvPr>
        </p:nvSpPr>
        <p:spPr bwMode="gray">
          <a:xfrm>
            <a:off x="1778000" y="2559050"/>
            <a:ext cx="233363" cy="109538"/>
          </a:xfrm>
          <a:prstGeom prst="rect">
            <a:avLst/>
          </a:prstGeom>
          <a:solidFill>
            <a:srgbClr val="C30C3E"/>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D8C88D14-A30C-409B-B7D3-A94F7728B419}" type="datetime'''1''''''''''''''5''''''''''''''''''''''''''''''''''''''%'">
              <a:rPr lang="en-GB" altLang="en-US" sz="800" smtClean="0">
                <a:solidFill>
                  <a:srgbClr val="FFFFFF"/>
                </a:solidFill>
                <a:effectLst/>
              </a:rPr>
              <a:pPr algn="ctr">
                <a:lnSpc>
                  <a:spcPct val="90000"/>
                </a:lnSpc>
                <a:spcBef>
                  <a:spcPct val="0"/>
                </a:spcBef>
                <a:spcAft>
                  <a:spcPct val="0"/>
                </a:spcAft>
              </a:pPr>
              <a:t>15%</a:t>
            </a:fld>
            <a:endParaRPr lang="en-GB" sz="800" err="1">
              <a:solidFill>
                <a:srgbClr val="FFFFFF"/>
              </a:solidFill>
              <a:sym typeface="+mn-lt"/>
            </a:endParaRPr>
          </a:p>
        </p:txBody>
      </p:sp>
      <p:sp>
        <p:nvSpPr>
          <p:cNvPr id="23" name="Rectangle 22">
            <a:extLst>
              <a:ext uri="{FF2B5EF4-FFF2-40B4-BE49-F238E27FC236}">
                <a16:creationId xmlns:a16="http://schemas.microsoft.com/office/drawing/2014/main" id="{B798640C-B2B8-4062-9464-FBE47A22DBCA}"/>
              </a:ext>
            </a:extLst>
          </p:cNvPr>
          <p:cNvSpPr/>
          <p:nvPr>
            <p:custDataLst>
              <p:tags r:id="rId21"/>
            </p:custDataLst>
          </p:nvPr>
        </p:nvSpPr>
        <p:spPr bwMode="auto">
          <a:xfrm>
            <a:off x="1817688" y="5145088"/>
            <a:ext cx="152400" cy="520700"/>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marL="0" marR="0" lvl="0" indent="0" algn="r" defTabSz="914400" rtl="0" eaLnBrk="1" fontAlgn="auto" latinLnBrk="0" hangingPunct="1">
              <a:lnSpc>
                <a:spcPct val="100000"/>
              </a:lnSpc>
              <a:spcBef>
                <a:spcPct val="0"/>
              </a:spcBef>
              <a:spcAft>
                <a:spcPct val="0"/>
              </a:spcAft>
              <a:buClrTx/>
              <a:buSzTx/>
              <a:buFontTx/>
              <a:buNone/>
              <a:tabLst/>
              <a:defRPr/>
            </a:pPr>
            <a:fld id="{F432289A-CAF0-4FA6-850C-0EC891F200AB}" type="datetime'''G''e''''''r''''''''''''''''''''''ma''''''''''n''''y'">
              <a:rPr lang="en-GB" altLang="en-US" sz="1000" smtClean="0">
                <a:solidFill>
                  <a:srgbClr val="2B3A42"/>
                </a:solidFill>
                <a:effectLst/>
              </a:rPr>
              <a:pPr marL="0" marR="0" lvl="0" indent="0" algn="r" defTabSz="914400" rtl="0" eaLnBrk="1" fontAlgn="auto" latinLnBrk="0" hangingPunct="1">
                <a:lnSpc>
                  <a:spcPct val="100000"/>
                </a:lnSpc>
                <a:spcBef>
                  <a:spcPct val="0"/>
                </a:spcBef>
                <a:spcAft>
                  <a:spcPct val="0"/>
                </a:spcAft>
                <a:buClrTx/>
                <a:buSzTx/>
                <a:buFontTx/>
                <a:buNone/>
                <a:tabLst/>
                <a:defRPr/>
              </a:pPr>
              <a:t>Germany</a:t>
            </a:fld>
            <a:endParaRPr kumimoji="0" lang="en-GB" sz="1000" b="0" i="0" strike="noStrike" kern="1200" cap="none" spc="0" normalizeH="0" baseline="0" noProof="0">
              <a:ln>
                <a:noFill/>
              </a:ln>
              <a:solidFill>
                <a:srgbClr val="2B3A42"/>
              </a:solidFill>
              <a:effectLst/>
              <a:uLnTx/>
              <a:uFillTx/>
              <a:ea typeface="+mn-ea"/>
              <a:cs typeface="+mn-cs"/>
              <a:sym typeface="+mn-lt"/>
            </a:endParaRPr>
          </a:p>
        </p:txBody>
      </p:sp>
      <p:sp>
        <p:nvSpPr>
          <p:cNvPr id="171" name="Rectangle 170">
            <a:extLst>
              <a:ext uri="{FF2B5EF4-FFF2-40B4-BE49-F238E27FC236}">
                <a16:creationId xmlns:a16="http://schemas.microsoft.com/office/drawing/2014/main" id="{1A4FF828-A8C4-4ED6-9BBB-8AF361B1C33C}"/>
              </a:ext>
            </a:extLst>
          </p:cNvPr>
          <p:cNvSpPr/>
          <p:nvPr>
            <p:custDataLst>
              <p:tags r:id="rId22"/>
            </p:custDataLst>
          </p:nvPr>
        </p:nvSpPr>
        <p:spPr bwMode="gray">
          <a:xfrm>
            <a:off x="2025650" y="4122738"/>
            <a:ext cx="23336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B824B706-36A9-40E2-8FAF-5100884489D7}" type="datetime'''''''''''''''''''''''''6''''''''7''''''''%'''''''''">
              <a:rPr lang="en-GB" altLang="en-US" sz="800" smtClean="0">
                <a:solidFill>
                  <a:srgbClr val="FFFFFF"/>
                </a:solidFill>
                <a:effectLst/>
              </a:rPr>
              <a:pPr lvl="0" algn="ctr">
                <a:lnSpc>
                  <a:spcPct val="90000"/>
                </a:lnSpc>
                <a:spcBef>
                  <a:spcPct val="0"/>
                </a:spcBef>
                <a:spcAft>
                  <a:spcPct val="0"/>
                </a:spcAft>
                <a:defRPr/>
              </a:pPr>
              <a:t>67%</a:t>
            </a:fld>
            <a:endParaRPr lang="en-GB" sz="800" strike="noStrike" normalizeH="0" noProof="0">
              <a:ln>
                <a:noFill/>
              </a:ln>
              <a:solidFill>
                <a:srgbClr val="FFFFFF"/>
              </a:solidFill>
              <a:effectLst/>
              <a:uLnTx/>
              <a:uFillTx/>
              <a:sym typeface="+mn-lt"/>
            </a:endParaRPr>
          </a:p>
        </p:txBody>
      </p:sp>
      <p:sp>
        <p:nvSpPr>
          <p:cNvPr id="148" name="Rectangle 147">
            <a:extLst>
              <a:ext uri="{FF2B5EF4-FFF2-40B4-BE49-F238E27FC236}">
                <a16:creationId xmlns:a16="http://schemas.microsoft.com/office/drawing/2014/main" id="{D1E34B06-C27E-0858-DFDA-9BA4004263AB}"/>
              </a:ext>
            </a:extLst>
          </p:cNvPr>
          <p:cNvSpPr/>
          <p:nvPr>
            <p:custDataLst>
              <p:tags r:id="rId23"/>
            </p:custDataLst>
          </p:nvPr>
        </p:nvSpPr>
        <p:spPr bwMode="gray">
          <a:xfrm>
            <a:off x="2054225" y="3138488"/>
            <a:ext cx="176213" cy="109538"/>
          </a:xfrm>
          <a:prstGeom prst="rect">
            <a:avLst/>
          </a:prstGeom>
          <a:solidFill>
            <a:schemeClr val="accent6"/>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ctr" anchorCtr="0"/>
          <a:lstStyle/>
          <a:p>
            <a:pPr algn="ctr">
              <a:lnSpc>
                <a:spcPct val="90000"/>
              </a:lnSpc>
              <a:spcBef>
                <a:spcPct val="0"/>
              </a:spcBef>
              <a:spcAft>
                <a:spcPct val="0"/>
              </a:spcAft>
            </a:pPr>
            <a:fld id="{93B4D07B-C58B-4D40-8845-9D8FF21A143C}" type="datetime'''''''''''''''''''''''''''''''7''''''''''''''''%'">
              <a:rPr lang="en-GB" altLang="en-US" sz="800" smtClean="0">
                <a:solidFill>
                  <a:schemeClr val="bg2"/>
                </a:solidFill>
                <a:effectLst/>
                <a:sym typeface="+mn-lt"/>
              </a:rPr>
              <a:pPr algn="ctr">
                <a:lnSpc>
                  <a:spcPct val="90000"/>
                </a:lnSpc>
                <a:spcBef>
                  <a:spcPct val="0"/>
                </a:spcBef>
                <a:spcAft>
                  <a:spcPct val="0"/>
                </a:spcAft>
              </a:pPr>
              <a:t>7%</a:t>
            </a:fld>
            <a:endParaRPr lang="en-GB" sz="800" err="1">
              <a:solidFill>
                <a:schemeClr val="bg2"/>
              </a:solidFill>
              <a:sym typeface="+mn-lt"/>
            </a:endParaRPr>
          </a:p>
        </p:txBody>
      </p:sp>
      <p:sp>
        <p:nvSpPr>
          <p:cNvPr id="151" name="Rectangle 150">
            <a:extLst>
              <a:ext uri="{FF2B5EF4-FFF2-40B4-BE49-F238E27FC236}">
                <a16:creationId xmlns:a16="http://schemas.microsoft.com/office/drawing/2014/main" id="{E915B0D3-9202-F19A-BEC7-9A1ED77EBFE4}"/>
              </a:ext>
            </a:extLst>
          </p:cNvPr>
          <p:cNvSpPr/>
          <p:nvPr>
            <p:custDataLst>
              <p:tags r:id="rId24"/>
            </p:custDataLst>
          </p:nvPr>
        </p:nvSpPr>
        <p:spPr bwMode="gray">
          <a:xfrm>
            <a:off x="2025650" y="2733675"/>
            <a:ext cx="233363" cy="109538"/>
          </a:xfrm>
          <a:prstGeom prst="rect">
            <a:avLst/>
          </a:prstGeom>
          <a:solidFill>
            <a:srgbClr val="C30C3E"/>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687813AD-3147-4861-A12C-F99509A8C6A5}" type="datetime'2''4''''''''''''''''''''''''''''''''''''''''%'''''''''''''''''">
              <a:rPr lang="en-GB" altLang="en-US" sz="800" smtClean="0">
                <a:solidFill>
                  <a:srgbClr val="FFFFFF"/>
                </a:solidFill>
                <a:effectLst/>
              </a:rPr>
              <a:pPr algn="ctr">
                <a:lnSpc>
                  <a:spcPct val="90000"/>
                </a:lnSpc>
                <a:spcBef>
                  <a:spcPct val="0"/>
                </a:spcBef>
                <a:spcAft>
                  <a:spcPct val="0"/>
                </a:spcAft>
              </a:pPr>
              <a:t>24%</a:t>
            </a:fld>
            <a:endParaRPr lang="en-GB" sz="800" err="1">
              <a:solidFill>
                <a:srgbClr val="FFFFFF"/>
              </a:solidFill>
              <a:sym typeface="+mn-lt"/>
            </a:endParaRPr>
          </a:p>
        </p:txBody>
      </p:sp>
      <p:sp>
        <p:nvSpPr>
          <p:cNvPr id="297" name="Rectangle 296">
            <a:extLst>
              <a:ext uri="{FF2B5EF4-FFF2-40B4-BE49-F238E27FC236}">
                <a16:creationId xmlns:a16="http://schemas.microsoft.com/office/drawing/2014/main" id="{0B854D88-5AE7-52E4-35A4-69B0BC64A2A7}"/>
              </a:ext>
            </a:extLst>
          </p:cNvPr>
          <p:cNvSpPr/>
          <p:nvPr>
            <p:custDataLst>
              <p:tags r:id="rId25"/>
            </p:custDataLst>
          </p:nvPr>
        </p:nvSpPr>
        <p:spPr bwMode="gray">
          <a:xfrm>
            <a:off x="2054225" y="2386013"/>
            <a:ext cx="176213" cy="109538"/>
          </a:xfrm>
          <a:prstGeom prst="rect">
            <a:avLst/>
          </a:prstGeom>
          <a:solidFill>
            <a:srgbClr val="C0C0C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8C3A6E73-0787-406F-ACB7-AFB698E6C4C5}" type="datetime'''2''''''''%'''''''''''''''''''''">
              <a:rPr lang="en-GB" altLang="en-US" sz="800" smtClean="0">
                <a:solidFill>
                  <a:srgbClr val="FFFFFF"/>
                </a:solidFill>
                <a:effectLst/>
                <a:sym typeface="+mn-lt"/>
              </a:rPr>
              <a:pPr algn="ctr">
                <a:lnSpc>
                  <a:spcPct val="90000"/>
                </a:lnSpc>
                <a:spcBef>
                  <a:spcPct val="0"/>
                </a:spcBef>
                <a:spcAft>
                  <a:spcPct val="0"/>
                </a:spcAft>
              </a:pPr>
              <a:t>2%</a:t>
            </a:fld>
            <a:endParaRPr lang="en-GB" sz="800" err="1">
              <a:solidFill>
                <a:srgbClr val="FFFFFF"/>
              </a:solidFill>
              <a:sym typeface="+mn-lt"/>
            </a:endParaRPr>
          </a:p>
        </p:txBody>
      </p:sp>
      <p:sp>
        <p:nvSpPr>
          <p:cNvPr id="24" name="Rectangle 23">
            <a:extLst>
              <a:ext uri="{FF2B5EF4-FFF2-40B4-BE49-F238E27FC236}">
                <a16:creationId xmlns:a16="http://schemas.microsoft.com/office/drawing/2014/main" id="{F3A5895D-DE8C-44A9-AD18-325EBB96104E}"/>
              </a:ext>
            </a:extLst>
          </p:cNvPr>
          <p:cNvSpPr/>
          <p:nvPr>
            <p:custDataLst>
              <p:tags r:id="rId26"/>
            </p:custDataLst>
          </p:nvPr>
        </p:nvSpPr>
        <p:spPr bwMode="auto">
          <a:xfrm>
            <a:off x="2065338" y="5145088"/>
            <a:ext cx="152400" cy="231775"/>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marL="0" marR="0" lvl="0" indent="0" algn="r" defTabSz="914400" rtl="0" eaLnBrk="1" fontAlgn="auto" latinLnBrk="0" hangingPunct="1">
              <a:lnSpc>
                <a:spcPct val="100000"/>
              </a:lnSpc>
              <a:spcBef>
                <a:spcPct val="0"/>
              </a:spcBef>
              <a:spcAft>
                <a:spcPct val="0"/>
              </a:spcAft>
              <a:buClrTx/>
              <a:buSzTx/>
              <a:buFontTx/>
              <a:buNone/>
              <a:tabLst/>
              <a:defRPr/>
            </a:pPr>
            <a:fld id="{265DEA4C-7988-464E-B26C-2291CBE7E030}" type="datetime'''''''I''''''''''''''''t''''''''''''''''''''''aly'''">
              <a:rPr lang="en-GB" altLang="en-US" sz="1000" smtClean="0">
                <a:solidFill>
                  <a:srgbClr val="2B3A42"/>
                </a:solidFill>
                <a:effectLst/>
              </a:rPr>
              <a:pPr marL="0" marR="0" lvl="0" indent="0" algn="r" defTabSz="914400" rtl="0" eaLnBrk="1" fontAlgn="auto" latinLnBrk="0" hangingPunct="1">
                <a:lnSpc>
                  <a:spcPct val="100000"/>
                </a:lnSpc>
                <a:spcBef>
                  <a:spcPct val="0"/>
                </a:spcBef>
                <a:spcAft>
                  <a:spcPct val="0"/>
                </a:spcAft>
                <a:buClrTx/>
                <a:buSzTx/>
                <a:buFontTx/>
                <a:buNone/>
                <a:tabLst/>
                <a:defRPr/>
              </a:pPr>
              <a:t>Italy</a:t>
            </a:fld>
            <a:endParaRPr kumimoji="0" lang="en-GB" sz="1000" b="0" i="0" strike="noStrike" kern="1200" cap="none" spc="0" normalizeH="0" baseline="0" noProof="0">
              <a:ln>
                <a:noFill/>
              </a:ln>
              <a:solidFill>
                <a:srgbClr val="2B3A42"/>
              </a:solidFill>
              <a:effectLst/>
              <a:uLnTx/>
              <a:uFillTx/>
              <a:ea typeface="+mn-ea"/>
              <a:cs typeface="+mn-cs"/>
              <a:sym typeface="+mn-lt"/>
            </a:endParaRPr>
          </a:p>
        </p:txBody>
      </p:sp>
      <p:sp>
        <p:nvSpPr>
          <p:cNvPr id="160" name="Rectangle 159">
            <a:extLst>
              <a:ext uri="{FF2B5EF4-FFF2-40B4-BE49-F238E27FC236}">
                <a16:creationId xmlns:a16="http://schemas.microsoft.com/office/drawing/2014/main" id="{7501E998-C32D-4EEE-80CC-2F6259E65F34}"/>
              </a:ext>
            </a:extLst>
          </p:cNvPr>
          <p:cNvSpPr/>
          <p:nvPr>
            <p:custDataLst>
              <p:tags r:id="rId27"/>
            </p:custDataLst>
          </p:nvPr>
        </p:nvSpPr>
        <p:spPr bwMode="gray">
          <a:xfrm>
            <a:off x="2273300" y="4586288"/>
            <a:ext cx="23336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7853C8C3-D936-4B9B-9261-479275BB2DB7}" type="datetime'''''''''''''3''3''''%'''''''''''''''''''''''''''''''''''''">
              <a:rPr lang="en-GB" altLang="en-US" sz="800" smtClean="0">
                <a:solidFill>
                  <a:srgbClr val="FFFFFF"/>
                </a:solidFill>
                <a:effectLst/>
              </a:rPr>
              <a:pPr lvl="0" algn="ctr">
                <a:lnSpc>
                  <a:spcPct val="90000"/>
                </a:lnSpc>
                <a:spcBef>
                  <a:spcPct val="0"/>
                </a:spcBef>
                <a:spcAft>
                  <a:spcPct val="0"/>
                </a:spcAft>
                <a:defRPr/>
              </a:pPr>
              <a:t>33%</a:t>
            </a:fld>
            <a:endParaRPr lang="en-GB" sz="800" strike="noStrike" normalizeH="0" noProof="0">
              <a:ln>
                <a:noFill/>
              </a:ln>
              <a:solidFill>
                <a:srgbClr val="FFFFFF"/>
              </a:solidFill>
              <a:effectLst/>
              <a:uLnTx/>
              <a:uFillTx/>
              <a:sym typeface="+mn-lt"/>
            </a:endParaRPr>
          </a:p>
        </p:txBody>
      </p:sp>
      <p:sp>
        <p:nvSpPr>
          <p:cNvPr id="145" name="Rectangle 144">
            <a:extLst>
              <a:ext uri="{FF2B5EF4-FFF2-40B4-BE49-F238E27FC236}">
                <a16:creationId xmlns:a16="http://schemas.microsoft.com/office/drawing/2014/main" id="{BB1D7254-F031-4781-0650-783046D86A31}"/>
              </a:ext>
            </a:extLst>
          </p:cNvPr>
          <p:cNvSpPr/>
          <p:nvPr>
            <p:custDataLst>
              <p:tags r:id="rId28"/>
            </p:custDataLst>
          </p:nvPr>
        </p:nvSpPr>
        <p:spPr bwMode="gray">
          <a:xfrm>
            <a:off x="2273300" y="3689350"/>
            <a:ext cx="233363" cy="109538"/>
          </a:xfrm>
          <a:prstGeom prst="rect">
            <a:avLst/>
          </a:prstGeom>
          <a:solidFill>
            <a:schemeClr val="accent6"/>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ctr" anchorCtr="0"/>
          <a:lstStyle/>
          <a:p>
            <a:pPr algn="ctr">
              <a:lnSpc>
                <a:spcPct val="90000"/>
              </a:lnSpc>
              <a:spcBef>
                <a:spcPct val="0"/>
              </a:spcBef>
              <a:spcAft>
                <a:spcPct val="0"/>
              </a:spcAft>
            </a:pPr>
            <a:fld id="{FA90DB5C-9855-48B3-A76E-273C5AB8379E}" type="datetime'''''''''''''''''''3''''''''''5''''%'''''''">
              <a:rPr lang="en-GB" altLang="en-US" sz="800" smtClean="0">
                <a:solidFill>
                  <a:schemeClr val="bg2"/>
                </a:solidFill>
                <a:effectLst/>
              </a:rPr>
              <a:pPr algn="ctr">
                <a:lnSpc>
                  <a:spcPct val="90000"/>
                </a:lnSpc>
                <a:spcBef>
                  <a:spcPct val="0"/>
                </a:spcBef>
                <a:spcAft>
                  <a:spcPct val="0"/>
                </a:spcAft>
              </a:pPr>
              <a:t>35%</a:t>
            </a:fld>
            <a:endParaRPr lang="en-GB" sz="800" err="1">
              <a:solidFill>
                <a:schemeClr val="bg2"/>
              </a:solidFill>
              <a:sym typeface="+mn-lt"/>
            </a:endParaRPr>
          </a:p>
        </p:txBody>
      </p:sp>
      <p:sp>
        <p:nvSpPr>
          <p:cNvPr id="146" name="Rectangle 145">
            <a:extLst>
              <a:ext uri="{FF2B5EF4-FFF2-40B4-BE49-F238E27FC236}">
                <a16:creationId xmlns:a16="http://schemas.microsoft.com/office/drawing/2014/main" id="{BC3F0F73-12B0-4708-2060-D79294EBA101}"/>
              </a:ext>
            </a:extLst>
          </p:cNvPr>
          <p:cNvSpPr/>
          <p:nvPr>
            <p:custDataLst>
              <p:tags r:id="rId29"/>
            </p:custDataLst>
          </p:nvPr>
        </p:nvSpPr>
        <p:spPr bwMode="gray">
          <a:xfrm>
            <a:off x="2273300" y="2790825"/>
            <a:ext cx="233363" cy="109538"/>
          </a:xfrm>
          <a:prstGeom prst="rect">
            <a:avLst/>
          </a:prstGeom>
          <a:solidFill>
            <a:srgbClr val="C30C3E"/>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F8A436DF-9D90-4C1B-8DE6-BB1B7DD1230C}" type="datetime'''''''''''''''''''''3''''''''3''%'''''''''''''''''''''''''''''">
              <a:rPr lang="en-GB" altLang="en-US" sz="800" smtClean="0">
                <a:solidFill>
                  <a:srgbClr val="FFFFFF"/>
                </a:solidFill>
                <a:effectLst/>
              </a:rPr>
              <a:pPr algn="ctr">
                <a:lnSpc>
                  <a:spcPct val="90000"/>
                </a:lnSpc>
                <a:spcBef>
                  <a:spcPct val="0"/>
                </a:spcBef>
                <a:spcAft>
                  <a:spcPct val="0"/>
                </a:spcAft>
              </a:pPr>
              <a:t>33%</a:t>
            </a:fld>
            <a:endParaRPr lang="en-GB" sz="800" err="1">
              <a:solidFill>
                <a:srgbClr val="FFFFFF"/>
              </a:solidFill>
              <a:sym typeface="+mn-lt"/>
            </a:endParaRPr>
          </a:p>
        </p:txBody>
      </p:sp>
      <p:sp>
        <p:nvSpPr>
          <p:cNvPr id="157" name="Rectangle 156">
            <a:extLst>
              <a:ext uri="{FF2B5EF4-FFF2-40B4-BE49-F238E27FC236}">
                <a16:creationId xmlns:a16="http://schemas.microsoft.com/office/drawing/2014/main" id="{45833978-FEAF-4931-9134-ECFE264DEFBE}"/>
              </a:ext>
            </a:extLst>
          </p:cNvPr>
          <p:cNvSpPr/>
          <p:nvPr>
            <p:custDataLst>
              <p:tags r:id="rId30"/>
            </p:custDataLst>
          </p:nvPr>
        </p:nvSpPr>
        <p:spPr bwMode="auto">
          <a:xfrm>
            <a:off x="2312988" y="5145088"/>
            <a:ext cx="152400" cy="393700"/>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marL="0" marR="0" lvl="0" indent="0" algn="r" defTabSz="914400" rtl="0" eaLnBrk="1" fontAlgn="auto" latinLnBrk="0" hangingPunct="1">
              <a:lnSpc>
                <a:spcPct val="100000"/>
              </a:lnSpc>
              <a:spcBef>
                <a:spcPct val="0"/>
              </a:spcBef>
              <a:spcAft>
                <a:spcPct val="0"/>
              </a:spcAft>
              <a:buClrTx/>
              <a:buSzTx/>
              <a:buFontTx/>
              <a:buNone/>
              <a:tabLst/>
              <a:defRPr/>
            </a:pPr>
            <a:fld id="{EA735AA8-B517-4A58-BCA7-AD35D5882F00}" type="datetime'''''F''ran''ce'">
              <a:rPr lang="en-GB" altLang="en-US" sz="1000" smtClean="0">
                <a:solidFill>
                  <a:srgbClr val="2B3A42"/>
                </a:solidFill>
                <a:effectLst/>
              </a:rPr>
              <a:pPr marL="0" marR="0" lvl="0" indent="0" algn="r" defTabSz="914400" rtl="0" eaLnBrk="1" fontAlgn="auto" latinLnBrk="0" hangingPunct="1">
                <a:lnSpc>
                  <a:spcPct val="100000"/>
                </a:lnSpc>
                <a:spcBef>
                  <a:spcPct val="0"/>
                </a:spcBef>
                <a:spcAft>
                  <a:spcPct val="0"/>
                </a:spcAft>
                <a:buClrTx/>
                <a:buSzTx/>
                <a:buFontTx/>
                <a:buNone/>
                <a:tabLst/>
                <a:defRPr/>
              </a:pPr>
              <a:t>France</a:t>
            </a:fld>
            <a:endParaRPr kumimoji="0" lang="en-GB" sz="1000" b="0" i="0" strike="noStrike" kern="1200" cap="none" spc="0" normalizeH="0" baseline="0" noProof="0">
              <a:ln>
                <a:noFill/>
              </a:ln>
              <a:solidFill>
                <a:srgbClr val="2B3A42"/>
              </a:solidFill>
              <a:effectLst/>
              <a:uLnTx/>
              <a:uFillTx/>
              <a:ea typeface="+mn-ea"/>
              <a:cs typeface="+mn-cs"/>
              <a:sym typeface="+mn-lt"/>
            </a:endParaRPr>
          </a:p>
        </p:txBody>
      </p:sp>
      <p:sp>
        <p:nvSpPr>
          <p:cNvPr id="261" name="Rectangle 260">
            <a:extLst>
              <a:ext uri="{FF2B5EF4-FFF2-40B4-BE49-F238E27FC236}">
                <a16:creationId xmlns:a16="http://schemas.microsoft.com/office/drawing/2014/main" id="{20D7C77B-2867-418F-A4F3-AF93377F8371}"/>
              </a:ext>
            </a:extLst>
          </p:cNvPr>
          <p:cNvSpPr/>
          <p:nvPr>
            <p:custDataLst>
              <p:tags r:id="rId31"/>
            </p:custDataLst>
          </p:nvPr>
        </p:nvSpPr>
        <p:spPr bwMode="gray">
          <a:xfrm>
            <a:off x="2519363" y="4441825"/>
            <a:ext cx="23336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0CC6D84E-7DE5-43A6-8F98-D43462166744}" type="datetime'''''''''''''4''3''''''''''''''''''''''%'''''''''''''''''''''">
              <a:rPr lang="en-GB" altLang="en-US" sz="800" smtClean="0">
                <a:solidFill>
                  <a:srgbClr val="FFFFFF"/>
                </a:solidFill>
                <a:effectLst/>
              </a:rPr>
              <a:pPr lvl="0" algn="ctr">
                <a:lnSpc>
                  <a:spcPct val="90000"/>
                </a:lnSpc>
                <a:spcBef>
                  <a:spcPct val="0"/>
                </a:spcBef>
                <a:spcAft>
                  <a:spcPct val="0"/>
                </a:spcAft>
                <a:defRPr/>
              </a:pPr>
              <a:t>43%</a:t>
            </a:fld>
            <a:endParaRPr kumimoji="0" lang="en-GB" sz="800" b="0" i="0" strike="noStrike" kern="1200" spc="0" normalizeH="0" noProof="0">
              <a:ln>
                <a:noFill/>
              </a:ln>
              <a:solidFill>
                <a:srgbClr val="FFFFFF"/>
              </a:solidFill>
              <a:effectLst/>
              <a:uLnTx/>
              <a:uFillTx/>
              <a:ea typeface="+mn-ea"/>
              <a:cs typeface="+mn-cs"/>
              <a:sym typeface="+mn-lt"/>
            </a:endParaRPr>
          </a:p>
        </p:txBody>
      </p:sp>
      <p:sp>
        <p:nvSpPr>
          <p:cNvPr id="116" name="Rectangle 115">
            <a:extLst>
              <a:ext uri="{FF2B5EF4-FFF2-40B4-BE49-F238E27FC236}">
                <a16:creationId xmlns:a16="http://schemas.microsoft.com/office/drawing/2014/main" id="{53B7E795-42EA-4811-B5A7-52192EF7C7DB}"/>
              </a:ext>
            </a:extLst>
          </p:cNvPr>
          <p:cNvSpPr/>
          <p:nvPr>
            <p:custDataLst>
              <p:tags r:id="rId32"/>
            </p:custDataLst>
          </p:nvPr>
        </p:nvSpPr>
        <p:spPr bwMode="gray">
          <a:xfrm>
            <a:off x="2547938" y="3805238"/>
            <a:ext cx="176213" cy="109538"/>
          </a:xfrm>
          <a:prstGeom prst="rect">
            <a:avLst/>
          </a:prstGeom>
          <a:solidFill>
            <a:schemeClr val="accent6"/>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2FECCD26-4475-4AB8-8E57-236BFC3B8252}" type="datetime'''''''''''''4%'''''''''''''''''''''''''''''''''''''">
              <a:rPr lang="en-GB" altLang="en-US" sz="800" smtClean="0">
                <a:solidFill>
                  <a:schemeClr val="bg2"/>
                </a:solidFill>
                <a:effectLst/>
              </a:rPr>
              <a:pPr algn="ctr">
                <a:lnSpc>
                  <a:spcPct val="90000"/>
                </a:lnSpc>
                <a:spcBef>
                  <a:spcPct val="0"/>
                </a:spcBef>
                <a:spcAft>
                  <a:spcPct val="0"/>
                </a:spcAft>
              </a:pPr>
              <a:t>4%</a:t>
            </a:fld>
            <a:endParaRPr lang="en-GB" sz="800" err="1">
              <a:solidFill>
                <a:schemeClr val="bg2"/>
              </a:solidFill>
              <a:sym typeface="+mn-lt"/>
            </a:endParaRPr>
          </a:p>
        </p:txBody>
      </p:sp>
      <p:sp>
        <p:nvSpPr>
          <p:cNvPr id="298" name="Rectangle 297">
            <a:extLst>
              <a:ext uri="{FF2B5EF4-FFF2-40B4-BE49-F238E27FC236}">
                <a16:creationId xmlns:a16="http://schemas.microsoft.com/office/drawing/2014/main" id="{6BAD8738-CB76-E200-C4B8-E5AA723379EB}"/>
              </a:ext>
            </a:extLst>
          </p:cNvPr>
          <p:cNvSpPr/>
          <p:nvPr>
            <p:custDataLst>
              <p:tags r:id="rId33"/>
            </p:custDataLst>
          </p:nvPr>
        </p:nvSpPr>
        <p:spPr bwMode="gray">
          <a:xfrm>
            <a:off x="2519363" y="3516313"/>
            <a:ext cx="233363" cy="109538"/>
          </a:xfrm>
          <a:prstGeom prst="rect">
            <a:avLst/>
          </a:prstGeom>
          <a:solidFill>
            <a:srgbClr val="E66F0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899DBDD1-684F-463A-BAD3-33439C7D87C4}" type="datetime'''''1''''''''''''7''%'''''''''''''''''''''''''''">
              <a:rPr lang="en-GB" altLang="en-US" sz="800" smtClean="0">
                <a:solidFill>
                  <a:schemeClr val="bg2"/>
                </a:solidFill>
                <a:effectLst/>
                <a:sym typeface="+mn-lt"/>
              </a:rPr>
              <a:pPr algn="ctr">
                <a:lnSpc>
                  <a:spcPct val="90000"/>
                </a:lnSpc>
                <a:spcBef>
                  <a:spcPct val="0"/>
                </a:spcBef>
                <a:spcAft>
                  <a:spcPct val="0"/>
                </a:spcAft>
              </a:pPr>
              <a:t>17%</a:t>
            </a:fld>
            <a:endParaRPr lang="en-GB" sz="800" err="1">
              <a:solidFill>
                <a:schemeClr val="bg2"/>
              </a:solidFill>
              <a:sym typeface="+mn-lt"/>
            </a:endParaRPr>
          </a:p>
        </p:txBody>
      </p:sp>
      <p:sp>
        <p:nvSpPr>
          <p:cNvPr id="147" name="Rectangle 146">
            <a:extLst>
              <a:ext uri="{FF2B5EF4-FFF2-40B4-BE49-F238E27FC236}">
                <a16:creationId xmlns:a16="http://schemas.microsoft.com/office/drawing/2014/main" id="{6A2F7C8E-C4B7-AA59-BB5B-B01269CD0060}"/>
              </a:ext>
            </a:extLst>
          </p:cNvPr>
          <p:cNvSpPr/>
          <p:nvPr>
            <p:custDataLst>
              <p:tags r:id="rId34"/>
            </p:custDataLst>
          </p:nvPr>
        </p:nvSpPr>
        <p:spPr bwMode="gray">
          <a:xfrm>
            <a:off x="2519363" y="2820988"/>
            <a:ext cx="233363" cy="109538"/>
          </a:xfrm>
          <a:prstGeom prst="rect">
            <a:avLst/>
          </a:prstGeom>
          <a:solidFill>
            <a:srgbClr val="C30C3E"/>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4C740396-8B8F-4928-A8B0-7617DCBEEC10}" type="datetime'''''''''''''''3''''''''''5''''''''''''''''''''%'''''''''''''">
              <a:rPr lang="en-GB" altLang="en-US" sz="800" smtClean="0">
                <a:solidFill>
                  <a:srgbClr val="FFFFFF"/>
                </a:solidFill>
                <a:effectLst/>
              </a:rPr>
              <a:pPr algn="ctr">
                <a:lnSpc>
                  <a:spcPct val="90000"/>
                </a:lnSpc>
                <a:spcBef>
                  <a:spcPct val="0"/>
                </a:spcBef>
                <a:spcAft>
                  <a:spcPct val="0"/>
                </a:spcAft>
              </a:pPr>
              <a:t>35%</a:t>
            </a:fld>
            <a:endParaRPr lang="en-GB" sz="800" err="1">
              <a:solidFill>
                <a:srgbClr val="FFFFFF"/>
              </a:solidFill>
              <a:sym typeface="+mn-lt"/>
            </a:endParaRPr>
          </a:p>
        </p:txBody>
      </p:sp>
      <p:sp>
        <p:nvSpPr>
          <p:cNvPr id="25" name="Rectangle 24">
            <a:extLst>
              <a:ext uri="{FF2B5EF4-FFF2-40B4-BE49-F238E27FC236}">
                <a16:creationId xmlns:a16="http://schemas.microsoft.com/office/drawing/2014/main" id="{15C3CA7E-5CDF-480C-846A-1B848972CA09}"/>
              </a:ext>
            </a:extLst>
          </p:cNvPr>
          <p:cNvSpPr/>
          <p:nvPr>
            <p:custDataLst>
              <p:tags r:id="rId35"/>
            </p:custDataLst>
          </p:nvPr>
        </p:nvSpPr>
        <p:spPr bwMode="auto">
          <a:xfrm>
            <a:off x="2559050" y="5145088"/>
            <a:ext cx="152400" cy="393700"/>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marL="0" marR="0" lvl="0" indent="0" algn="r" defTabSz="914400" rtl="0" eaLnBrk="1" fontAlgn="auto" latinLnBrk="0" hangingPunct="1">
              <a:lnSpc>
                <a:spcPct val="100000"/>
              </a:lnSpc>
              <a:spcBef>
                <a:spcPct val="0"/>
              </a:spcBef>
              <a:spcAft>
                <a:spcPct val="0"/>
              </a:spcAft>
              <a:buClrTx/>
              <a:buSzTx/>
              <a:buFontTx/>
              <a:buNone/>
              <a:tabLst/>
              <a:defRPr/>
            </a:pPr>
            <a:fld id="{15B0F39B-A5B7-4C4D-80F9-FF9230E5E6CE}" type="datetime'A''''''''''''''us''''t''r''''''''''''''ia'">
              <a:rPr lang="en-GB" altLang="en-US" sz="1000" smtClean="0">
                <a:solidFill>
                  <a:srgbClr val="2B3A42"/>
                </a:solidFill>
                <a:effectLst/>
              </a:rPr>
              <a:pPr marL="0" marR="0" lvl="0" indent="0" algn="r" defTabSz="914400" rtl="0" eaLnBrk="1" fontAlgn="auto" latinLnBrk="0" hangingPunct="1">
                <a:lnSpc>
                  <a:spcPct val="100000"/>
                </a:lnSpc>
                <a:spcBef>
                  <a:spcPct val="0"/>
                </a:spcBef>
                <a:spcAft>
                  <a:spcPct val="0"/>
                </a:spcAft>
                <a:buClrTx/>
                <a:buSzTx/>
                <a:buFontTx/>
                <a:buNone/>
                <a:tabLst/>
                <a:defRPr/>
              </a:pPr>
              <a:t>Austria</a:t>
            </a:fld>
            <a:endParaRPr kumimoji="0" lang="en-GB" sz="1000" b="0" i="0" strike="noStrike" kern="1200" cap="none" spc="0" normalizeH="0" baseline="0" noProof="0">
              <a:ln>
                <a:noFill/>
              </a:ln>
              <a:solidFill>
                <a:srgbClr val="2B3A42"/>
              </a:solidFill>
              <a:effectLst/>
              <a:uLnTx/>
              <a:uFillTx/>
              <a:ea typeface="+mn-ea"/>
              <a:cs typeface="+mn-cs"/>
              <a:sym typeface="+mn-lt"/>
            </a:endParaRPr>
          </a:p>
        </p:txBody>
      </p:sp>
      <p:sp>
        <p:nvSpPr>
          <p:cNvPr id="117" name="Rectangle 116">
            <a:extLst>
              <a:ext uri="{FF2B5EF4-FFF2-40B4-BE49-F238E27FC236}">
                <a16:creationId xmlns:a16="http://schemas.microsoft.com/office/drawing/2014/main" id="{643EC15D-2827-4E7F-9FDC-5AD50786769F}"/>
              </a:ext>
            </a:extLst>
          </p:cNvPr>
          <p:cNvSpPr/>
          <p:nvPr>
            <p:custDataLst>
              <p:tags r:id="rId36"/>
            </p:custDataLst>
          </p:nvPr>
        </p:nvSpPr>
        <p:spPr bwMode="gray">
          <a:xfrm>
            <a:off x="2767013" y="4645025"/>
            <a:ext cx="233363" cy="109538"/>
          </a:xfrm>
          <a:prstGeom prst="rect">
            <a:avLst/>
          </a:prstGeom>
          <a:solidFill>
            <a:schemeClr val="accent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1DF69924-28EA-42AA-937A-23869DF20407}" type="datetime'''''''''''''''''2''''''''''''''8''%'''''''''''">
              <a:rPr lang="en-GB" altLang="en-US" sz="800" smtClean="0">
                <a:solidFill>
                  <a:srgbClr val="FFFFFF"/>
                </a:solidFill>
                <a:effectLst/>
              </a:rPr>
              <a:pPr algn="ctr">
                <a:lnSpc>
                  <a:spcPct val="90000"/>
                </a:lnSpc>
                <a:spcBef>
                  <a:spcPct val="0"/>
                </a:spcBef>
                <a:spcAft>
                  <a:spcPct val="0"/>
                </a:spcAft>
              </a:pPr>
              <a:t>28%</a:t>
            </a:fld>
            <a:endParaRPr lang="en-GB" sz="800" err="1">
              <a:solidFill>
                <a:srgbClr val="FFFFFF"/>
              </a:solidFill>
              <a:sym typeface="+mn-lt"/>
            </a:endParaRPr>
          </a:p>
        </p:txBody>
      </p:sp>
      <p:sp>
        <p:nvSpPr>
          <p:cNvPr id="299" name="Rectangle 298">
            <a:extLst>
              <a:ext uri="{FF2B5EF4-FFF2-40B4-BE49-F238E27FC236}">
                <a16:creationId xmlns:a16="http://schemas.microsoft.com/office/drawing/2014/main" id="{FFCE6933-D5FD-5BFA-619A-4E94DAC1F2CA}"/>
              </a:ext>
            </a:extLst>
          </p:cNvPr>
          <p:cNvSpPr/>
          <p:nvPr>
            <p:custDataLst>
              <p:tags r:id="rId37"/>
            </p:custDataLst>
          </p:nvPr>
        </p:nvSpPr>
        <p:spPr bwMode="gray">
          <a:xfrm>
            <a:off x="2767013" y="3833813"/>
            <a:ext cx="233363" cy="109538"/>
          </a:xfrm>
          <a:prstGeom prst="rect">
            <a:avLst/>
          </a:prstGeom>
          <a:solidFill>
            <a:schemeClr val="accent6"/>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E9784C76-74D6-43CF-B0CA-32D1F30BD9C9}" type="datetime'''3''3''''''''''''''''''''''''%'''''''''''''''''''''''">
              <a:rPr lang="en-GB" altLang="en-US" sz="800" smtClean="0">
                <a:solidFill>
                  <a:schemeClr val="bg2"/>
                </a:solidFill>
                <a:effectLst/>
                <a:sym typeface="+mn-lt"/>
              </a:rPr>
              <a:pPr algn="ctr">
                <a:lnSpc>
                  <a:spcPct val="90000"/>
                </a:lnSpc>
                <a:spcBef>
                  <a:spcPct val="0"/>
                </a:spcBef>
                <a:spcAft>
                  <a:spcPct val="0"/>
                </a:spcAft>
              </a:pPr>
              <a:t>33%</a:t>
            </a:fld>
            <a:endParaRPr lang="en-GB" sz="800" err="1">
              <a:solidFill>
                <a:schemeClr val="bg2"/>
              </a:solidFill>
              <a:sym typeface="+mn-lt"/>
            </a:endParaRPr>
          </a:p>
        </p:txBody>
      </p:sp>
      <p:sp>
        <p:nvSpPr>
          <p:cNvPr id="161" name="Rectangle 160">
            <a:extLst>
              <a:ext uri="{FF2B5EF4-FFF2-40B4-BE49-F238E27FC236}">
                <a16:creationId xmlns:a16="http://schemas.microsoft.com/office/drawing/2014/main" id="{B3C67562-453A-99C5-727C-31F7E6FBC0F0}"/>
              </a:ext>
            </a:extLst>
          </p:cNvPr>
          <p:cNvSpPr/>
          <p:nvPr>
            <p:custDataLst>
              <p:tags r:id="rId38"/>
            </p:custDataLst>
          </p:nvPr>
        </p:nvSpPr>
        <p:spPr bwMode="gray">
          <a:xfrm>
            <a:off x="2767013" y="2878138"/>
            <a:ext cx="233363" cy="109538"/>
          </a:xfrm>
          <a:prstGeom prst="rect">
            <a:avLst/>
          </a:prstGeom>
          <a:solidFill>
            <a:srgbClr val="C30C3E"/>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B5532031-6EBA-4B77-8A1D-556F397E0BE9}" type="datetime'''''''3''''''''''''''''''''9''''''''''''''%'''''''''''''">
              <a:rPr lang="en-GB" altLang="en-US" sz="800" smtClean="0">
                <a:solidFill>
                  <a:srgbClr val="FFFFFF"/>
                </a:solidFill>
                <a:effectLst/>
              </a:rPr>
              <a:pPr algn="ctr">
                <a:lnSpc>
                  <a:spcPct val="90000"/>
                </a:lnSpc>
                <a:spcBef>
                  <a:spcPct val="0"/>
                </a:spcBef>
                <a:spcAft>
                  <a:spcPct val="0"/>
                </a:spcAft>
              </a:pPr>
              <a:t>39%</a:t>
            </a:fld>
            <a:endParaRPr lang="en-GB" sz="800" err="1">
              <a:solidFill>
                <a:srgbClr val="FFFFFF"/>
              </a:solidFill>
              <a:sym typeface="+mn-lt"/>
            </a:endParaRPr>
          </a:p>
        </p:txBody>
      </p:sp>
      <p:sp>
        <p:nvSpPr>
          <p:cNvPr id="26" name="Rectangle 25">
            <a:extLst>
              <a:ext uri="{FF2B5EF4-FFF2-40B4-BE49-F238E27FC236}">
                <a16:creationId xmlns:a16="http://schemas.microsoft.com/office/drawing/2014/main" id="{D8225F47-5624-49BB-A6D9-87C992274572}"/>
              </a:ext>
            </a:extLst>
          </p:cNvPr>
          <p:cNvSpPr/>
          <p:nvPr>
            <p:custDataLst>
              <p:tags r:id="rId39"/>
            </p:custDataLst>
          </p:nvPr>
        </p:nvSpPr>
        <p:spPr bwMode="auto">
          <a:xfrm>
            <a:off x="2806700" y="5145088"/>
            <a:ext cx="152400" cy="420688"/>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marL="0" marR="0" lvl="0" indent="0" algn="r" defTabSz="914400" rtl="0" eaLnBrk="1" fontAlgn="auto" latinLnBrk="0" hangingPunct="1">
              <a:lnSpc>
                <a:spcPct val="100000"/>
              </a:lnSpc>
              <a:spcBef>
                <a:spcPct val="0"/>
              </a:spcBef>
              <a:spcAft>
                <a:spcPct val="0"/>
              </a:spcAft>
              <a:buClrTx/>
              <a:buSzTx/>
              <a:buFontTx/>
              <a:buNone/>
              <a:tabLst/>
              <a:defRPr/>
            </a:pPr>
            <a:fld id="{A595CC5D-0FB8-4DEB-9BDB-98F19391082B}" type="datetime'''''**Sp''''''a''''i''''''''''''''''''''''n'''''''''''''''">
              <a:rPr lang="en-GB" altLang="en-US" sz="1000" smtClean="0">
                <a:solidFill>
                  <a:srgbClr val="2B3A42"/>
                </a:solidFill>
                <a:effectLst/>
              </a:rPr>
              <a:pPr marL="0" marR="0" lvl="0" indent="0" algn="r" defTabSz="914400" rtl="0" eaLnBrk="1" fontAlgn="auto" latinLnBrk="0" hangingPunct="1">
                <a:lnSpc>
                  <a:spcPct val="100000"/>
                </a:lnSpc>
                <a:spcBef>
                  <a:spcPct val="0"/>
                </a:spcBef>
                <a:spcAft>
                  <a:spcPct val="0"/>
                </a:spcAft>
                <a:buClrTx/>
                <a:buSzTx/>
                <a:buFontTx/>
                <a:buNone/>
                <a:tabLst/>
                <a:defRPr/>
              </a:pPr>
              <a:t>**Spain</a:t>
            </a:fld>
            <a:endParaRPr kumimoji="0" lang="en-GB" sz="1000" b="0" i="0" strike="noStrike" kern="1200" cap="none" spc="0" normalizeH="0" baseline="0" noProof="0">
              <a:ln>
                <a:noFill/>
              </a:ln>
              <a:solidFill>
                <a:srgbClr val="2B3A42"/>
              </a:solidFill>
              <a:effectLst/>
              <a:uLnTx/>
              <a:uFillTx/>
              <a:ea typeface="+mn-ea"/>
              <a:cs typeface="+mn-cs"/>
              <a:sym typeface="+mn-lt"/>
            </a:endParaRPr>
          </a:p>
        </p:txBody>
      </p:sp>
      <p:sp>
        <p:nvSpPr>
          <p:cNvPr id="120" name="Rectangle 119">
            <a:extLst>
              <a:ext uri="{FF2B5EF4-FFF2-40B4-BE49-F238E27FC236}">
                <a16:creationId xmlns:a16="http://schemas.microsoft.com/office/drawing/2014/main" id="{44995AF0-C948-4EEE-9C6D-AECA96B56627}"/>
              </a:ext>
            </a:extLst>
          </p:cNvPr>
          <p:cNvSpPr/>
          <p:nvPr>
            <p:custDataLst>
              <p:tags r:id="rId40"/>
            </p:custDataLst>
          </p:nvPr>
        </p:nvSpPr>
        <p:spPr bwMode="gray">
          <a:xfrm>
            <a:off x="3014663" y="4645025"/>
            <a:ext cx="233363" cy="109538"/>
          </a:xfrm>
          <a:prstGeom prst="rect">
            <a:avLst/>
          </a:prstGeom>
          <a:solidFill>
            <a:schemeClr val="accent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34DF53A4-2DA6-4241-91F1-C629F3788D4A}" type="datetime'''''''''''2''''''''8''''''''''''''''''%'''">
              <a:rPr lang="en-GB" altLang="en-US" sz="800" smtClean="0">
                <a:solidFill>
                  <a:srgbClr val="FFFFFF"/>
                </a:solidFill>
                <a:effectLst/>
              </a:rPr>
              <a:pPr algn="ctr">
                <a:lnSpc>
                  <a:spcPct val="90000"/>
                </a:lnSpc>
                <a:spcBef>
                  <a:spcPct val="0"/>
                </a:spcBef>
                <a:spcAft>
                  <a:spcPct val="0"/>
                </a:spcAft>
              </a:pPr>
              <a:t>28%</a:t>
            </a:fld>
            <a:endParaRPr lang="en-GB" sz="800" err="1">
              <a:solidFill>
                <a:srgbClr val="FFFFFF"/>
              </a:solidFill>
              <a:sym typeface="+mn-lt"/>
            </a:endParaRPr>
          </a:p>
        </p:txBody>
      </p:sp>
      <p:sp>
        <p:nvSpPr>
          <p:cNvPr id="302" name="Rectangle 301">
            <a:extLst>
              <a:ext uri="{FF2B5EF4-FFF2-40B4-BE49-F238E27FC236}">
                <a16:creationId xmlns:a16="http://schemas.microsoft.com/office/drawing/2014/main" id="{634C4D58-9357-A188-D77A-47E984EA5003}"/>
              </a:ext>
            </a:extLst>
          </p:cNvPr>
          <p:cNvSpPr/>
          <p:nvPr>
            <p:custDataLst>
              <p:tags r:id="rId41"/>
            </p:custDataLst>
          </p:nvPr>
        </p:nvSpPr>
        <p:spPr bwMode="gray">
          <a:xfrm>
            <a:off x="3014663" y="3921125"/>
            <a:ext cx="233363" cy="109538"/>
          </a:xfrm>
          <a:prstGeom prst="rect">
            <a:avLst/>
          </a:prstGeom>
          <a:solidFill>
            <a:srgbClr val="E66F0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6BB1E24A-32E9-4FCD-8641-CEE4BC8C953C}" type="datetime'2''''''''''''''''''''''''''''''''''''''''''6''''''''''%'''''''">
              <a:rPr lang="en-GB" altLang="en-US" sz="800" smtClean="0">
                <a:solidFill>
                  <a:schemeClr val="bg2"/>
                </a:solidFill>
                <a:effectLst/>
              </a:rPr>
              <a:pPr algn="ctr">
                <a:lnSpc>
                  <a:spcPct val="90000"/>
                </a:lnSpc>
                <a:spcBef>
                  <a:spcPct val="0"/>
                </a:spcBef>
                <a:spcAft>
                  <a:spcPct val="0"/>
                </a:spcAft>
              </a:pPr>
              <a:t>26%</a:t>
            </a:fld>
            <a:endParaRPr lang="en-GB" sz="800" err="1">
              <a:solidFill>
                <a:schemeClr val="bg2"/>
              </a:solidFill>
              <a:sym typeface="+mn-lt"/>
            </a:endParaRPr>
          </a:p>
        </p:txBody>
      </p:sp>
      <p:sp>
        <p:nvSpPr>
          <p:cNvPr id="168" name="Rectangle 167">
            <a:extLst>
              <a:ext uri="{FF2B5EF4-FFF2-40B4-BE49-F238E27FC236}">
                <a16:creationId xmlns:a16="http://schemas.microsoft.com/office/drawing/2014/main" id="{13A348FF-40DF-A31B-BAC9-A056E7E8EBB5}"/>
              </a:ext>
            </a:extLst>
          </p:cNvPr>
          <p:cNvSpPr/>
          <p:nvPr>
            <p:custDataLst>
              <p:tags r:id="rId42"/>
            </p:custDataLst>
          </p:nvPr>
        </p:nvSpPr>
        <p:spPr bwMode="gray">
          <a:xfrm>
            <a:off x="3014663" y="2965450"/>
            <a:ext cx="233363" cy="109538"/>
          </a:xfrm>
          <a:prstGeom prst="rect">
            <a:avLst/>
          </a:prstGeom>
          <a:solidFill>
            <a:srgbClr val="C30C3E"/>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D5457108-99E1-417B-9789-40394BD3C53B}" type="datetime'''''''4''''6''''''''''''''''''''''''''''''''''''''%'''''''''''">
              <a:rPr lang="en-GB" altLang="en-US" sz="800" smtClean="0">
                <a:solidFill>
                  <a:srgbClr val="FFFFFF"/>
                </a:solidFill>
                <a:effectLst/>
              </a:rPr>
              <a:pPr algn="ctr">
                <a:lnSpc>
                  <a:spcPct val="90000"/>
                </a:lnSpc>
                <a:spcBef>
                  <a:spcPct val="0"/>
                </a:spcBef>
                <a:spcAft>
                  <a:spcPct val="0"/>
                </a:spcAft>
              </a:pPr>
              <a:t>46%</a:t>
            </a:fld>
            <a:endParaRPr lang="en-GB" sz="800" err="1">
              <a:solidFill>
                <a:srgbClr val="FFFFFF"/>
              </a:solidFill>
              <a:sym typeface="+mn-lt"/>
            </a:endParaRPr>
          </a:p>
        </p:txBody>
      </p:sp>
      <p:sp>
        <p:nvSpPr>
          <p:cNvPr id="27" name="Rectangle 26">
            <a:extLst>
              <a:ext uri="{FF2B5EF4-FFF2-40B4-BE49-F238E27FC236}">
                <a16:creationId xmlns:a16="http://schemas.microsoft.com/office/drawing/2014/main" id="{F041EBD0-1FAA-429F-BBB7-70F4EAEBB82C}"/>
              </a:ext>
            </a:extLst>
          </p:cNvPr>
          <p:cNvSpPr/>
          <p:nvPr>
            <p:custDataLst>
              <p:tags r:id="rId43"/>
            </p:custDataLst>
          </p:nvPr>
        </p:nvSpPr>
        <p:spPr bwMode="auto">
          <a:xfrm>
            <a:off x="3054350" y="5145088"/>
            <a:ext cx="152400" cy="463550"/>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8434CF08-A9BF-4745-ADA9-B6AD07BC9D56}" type="datetime'''''''''''''''''''''B''u''l''''''''g''''ar''i''''''''''''a'''">
              <a:rPr lang="en-GB" altLang="en-US" sz="1000" smtClean="0">
                <a:solidFill>
                  <a:srgbClr val="2B3A42"/>
                </a:solidFill>
                <a:effectLst/>
              </a:rPr>
              <a:pPr lvl="0" algn="r">
                <a:spcBef>
                  <a:spcPct val="0"/>
                </a:spcBef>
                <a:spcAft>
                  <a:spcPct val="0"/>
                </a:spcAft>
                <a:defRPr/>
              </a:pPr>
              <a:t>Bulgaria</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108" name="Rectangle 107">
            <a:extLst>
              <a:ext uri="{FF2B5EF4-FFF2-40B4-BE49-F238E27FC236}">
                <a16:creationId xmlns:a16="http://schemas.microsoft.com/office/drawing/2014/main" id="{87308BA9-CD0C-A1DC-D9DB-10897FF5A29A}"/>
              </a:ext>
            </a:extLst>
          </p:cNvPr>
          <p:cNvSpPr/>
          <p:nvPr>
            <p:custDataLst>
              <p:tags r:id="rId44"/>
            </p:custDataLst>
          </p:nvPr>
        </p:nvSpPr>
        <p:spPr bwMode="gray">
          <a:xfrm>
            <a:off x="3262313" y="4730750"/>
            <a:ext cx="233363" cy="109538"/>
          </a:xfrm>
          <a:prstGeom prst="rect">
            <a:avLst/>
          </a:prstGeom>
          <a:solidFill>
            <a:schemeClr val="accent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E0223FED-8CB6-4A61-829D-68D2495F4BAC}" type="datetime'''2''''2''''''''''''''''''''%'''''''''''''''''''">
              <a:rPr lang="en-GB" altLang="en-US" sz="800" smtClean="0">
                <a:solidFill>
                  <a:srgbClr val="FFFFFF"/>
                </a:solidFill>
                <a:effectLst/>
              </a:rPr>
              <a:pPr algn="ctr">
                <a:lnSpc>
                  <a:spcPct val="90000"/>
                </a:lnSpc>
                <a:spcBef>
                  <a:spcPct val="0"/>
                </a:spcBef>
                <a:spcAft>
                  <a:spcPct val="0"/>
                </a:spcAft>
              </a:pPr>
              <a:t>22%</a:t>
            </a:fld>
            <a:endParaRPr lang="en-GB" sz="800" err="1">
              <a:solidFill>
                <a:srgbClr val="FFFFFF"/>
              </a:solidFill>
              <a:sym typeface="+mn-lt"/>
            </a:endParaRPr>
          </a:p>
        </p:txBody>
      </p:sp>
      <p:sp>
        <p:nvSpPr>
          <p:cNvPr id="282" name="Rectangle 281">
            <a:extLst>
              <a:ext uri="{FF2B5EF4-FFF2-40B4-BE49-F238E27FC236}">
                <a16:creationId xmlns:a16="http://schemas.microsoft.com/office/drawing/2014/main" id="{CC75BE1C-E172-2DB4-65BC-5B42CDBD02DA}"/>
              </a:ext>
            </a:extLst>
          </p:cNvPr>
          <p:cNvSpPr/>
          <p:nvPr>
            <p:custDataLst>
              <p:tags r:id="rId45"/>
            </p:custDataLst>
          </p:nvPr>
        </p:nvSpPr>
        <p:spPr bwMode="gray">
          <a:xfrm>
            <a:off x="3262313" y="4037013"/>
            <a:ext cx="233363" cy="109538"/>
          </a:xfrm>
          <a:prstGeom prst="rect">
            <a:avLst/>
          </a:prstGeom>
          <a:solidFill>
            <a:schemeClr val="accent6"/>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9F3CFAFD-CAD6-4409-97D9-8FAF9B91731B}" type="datetime'''''''''''''''''''3''''''''''''''''''''''0%'''''''">
              <a:rPr lang="en-GB" altLang="en-US" sz="800" smtClean="0">
                <a:solidFill>
                  <a:schemeClr val="bg2"/>
                </a:solidFill>
                <a:effectLst/>
                <a:sym typeface="+mn-lt"/>
              </a:rPr>
              <a:pPr algn="ctr">
                <a:lnSpc>
                  <a:spcPct val="90000"/>
                </a:lnSpc>
                <a:spcBef>
                  <a:spcPct val="0"/>
                </a:spcBef>
                <a:spcAft>
                  <a:spcPct val="0"/>
                </a:spcAft>
              </a:pPr>
              <a:t>30%</a:t>
            </a:fld>
            <a:endParaRPr lang="en-GB" sz="800" err="1">
              <a:solidFill>
                <a:schemeClr val="bg2"/>
              </a:solidFill>
              <a:sym typeface="+mn-lt"/>
            </a:endParaRPr>
          </a:p>
        </p:txBody>
      </p:sp>
      <p:sp>
        <p:nvSpPr>
          <p:cNvPr id="180" name="Rectangle 179">
            <a:extLst>
              <a:ext uri="{FF2B5EF4-FFF2-40B4-BE49-F238E27FC236}">
                <a16:creationId xmlns:a16="http://schemas.microsoft.com/office/drawing/2014/main" id="{A6FB7C0F-656B-FF4B-9B5C-BEEDA03233FF}"/>
              </a:ext>
            </a:extLst>
          </p:cNvPr>
          <p:cNvSpPr/>
          <p:nvPr>
            <p:custDataLst>
              <p:tags r:id="rId46"/>
            </p:custDataLst>
          </p:nvPr>
        </p:nvSpPr>
        <p:spPr bwMode="gray">
          <a:xfrm>
            <a:off x="3262313" y="2994025"/>
            <a:ext cx="233363" cy="109538"/>
          </a:xfrm>
          <a:prstGeom prst="rect">
            <a:avLst/>
          </a:prstGeom>
          <a:solidFill>
            <a:srgbClr val="C30C3E"/>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54EEF354-EC81-45A7-A360-153F90DC2C09}" type="datetime'''''''''''''''''4''''''''''''''''8%'''''''''''''">
              <a:rPr lang="en-GB" altLang="en-US" sz="800" smtClean="0">
                <a:solidFill>
                  <a:srgbClr val="FFFFFF"/>
                </a:solidFill>
                <a:effectLst/>
                <a:sym typeface="+mn-lt"/>
              </a:rPr>
              <a:pPr algn="ctr">
                <a:lnSpc>
                  <a:spcPct val="90000"/>
                </a:lnSpc>
                <a:spcBef>
                  <a:spcPct val="0"/>
                </a:spcBef>
                <a:spcAft>
                  <a:spcPct val="0"/>
                </a:spcAft>
              </a:pPr>
              <a:t>48%</a:t>
            </a:fld>
            <a:endParaRPr lang="en-GB" sz="800" err="1">
              <a:solidFill>
                <a:srgbClr val="FFFFFF"/>
              </a:solidFill>
              <a:sym typeface="+mn-lt"/>
            </a:endParaRPr>
          </a:p>
        </p:txBody>
      </p:sp>
      <p:sp>
        <p:nvSpPr>
          <p:cNvPr id="28" name="Rectangle 27">
            <a:extLst>
              <a:ext uri="{FF2B5EF4-FFF2-40B4-BE49-F238E27FC236}">
                <a16:creationId xmlns:a16="http://schemas.microsoft.com/office/drawing/2014/main" id="{C4F0DAE9-B6D9-4050-8530-69AE5E819B22}"/>
              </a:ext>
            </a:extLst>
          </p:cNvPr>
          <p:cNvSpPr/>
          <p:nvPr>
            <p:custDataLst>
              <p:tags r:id="rId47"/>
            </p:custDataLst>
          </p:nvPr>
        </p:nvSpPr>
        <p:spPr bwMode="auto">
          <a:xfrm>
            <a:off x="3302000" y="5145088"/>
            <a:ext cx="152400" cy="469900"/>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94C8B55C-1614-4D05-8C1F-5C469454CE3D}" type="datetime'''''''''P''or''''''''''t''''''u''g''''''''''''a''''''''l'''">
              <a:rPr lang="en-GB" altLang="en-US" sz="1000" smtClean="0">
                <a:solidFill>
                  <a:srgbClr val="2B3A42"/>
                </a:solidFill>
                <a:effectLst/>
              </a:rPr>
              <a:pPr lvl="0" algn="r">
                <a:spcBef>
                  <a:spcPct val="0"/>
                </a:spcBef>
                <a:spcAft>
                  <a:spcPct val="0"/>
                </a:spcAft>
                <a:defRPr/>
              </a:pPr>
              <a:t>Portugal</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269" name="Rectangle 268">
            <a:extLst>
              <a:ext uri="{FF2B5EF4-FFF2-40B4-BE49-F238E27FC236}">
                <a16:creationId xmlns:a16="http://schemas.microsoft.com/office/drawing/2014/main" id="{109A9351-2366-4F27-86D4-526A3FB8DF0A}"/>
              </a:ext>
            </a:extLst>
          </p:cNvPr>
          <p:cNvSpPr/>
          <p:nvPr>
            <p:custDataLst>
              <p:tags r:id="rId48"/>
            </p:custDataLst>
          </p:nvPr>
        </p:nvSpPr>
        <p:spPr bwMode="gray">
          <a:xfrm>
            <a:off x="3509963" y="4325938"/>
            <a:ext cx="23336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531AC82F-037E-46CE-B778-F73124F74651}" type="datetime'''''''''''''''''''''5''2''''''''''''%'''''''''''''''''''''">
              <a:rPr lang="en-GB" altLang="en-US" sz="800" smtClean="0">
                <a:solidFill>
                  <a:srgbClr val="FFFFFF"/>
                </a:solidFill>
                <a:effectLst/>
              </a:rPr>
              <a:pPr lvl="0" algn="ctr">
                <a:lnSpc>
                  <a:spcPct val="90000"/>
                </a:lnSpc>
                <a:spcBef>
                  <a:spcPct val="0"/>
                </a:spcBef>
                <a:spcAft>
                  <a:spcPct val="0"/>
                </a:spcAft>
                <a:defRPr/>
              </a:pPr>
              <a:t>52%</a:t>
            </a:fld>
            <a:endParaRPr kumimoji="0" lang="en-GB" sz="800" b="0" i="0" strike="noStrike" kern="1200" spc="0" normalizeH="0" noProof="0">
              <a:ln>
                <a:noFill/>
              </a:ln>
              <a:solidFill>
                <a:srgbClr val="FFFFFF"/>
              </a:solidFill>
              <a:effectLst/>
              <a:uLnTx/>
              <a:uFillTx/>
              <a:ea typeface="+mn-ea"/>
              <a:cs typeface="+mn-cs"/>
              <a:sym typeface="+mn-lt"/>
            </a:endParaRPr>
          </a:p>
        </p:txBody>
      </p:sp>
      <p:sp>
        <p:nvSpPr>
          <p:cNvPr id="192" name="Rectangle 191">
            <a:extLst>
              <a:ext uri="{FF2B5EF4-FFF2-40B4-BE49-F238E27FC236}">
                <a16:creationId xmlns:a16="http://schemas.microsoft.com/office/drawing/2014/main" id="{139A5BB5-D302-F575-AD03-B03958993297}"/>
              </a:ext>
            </a:extLst>
          </p:cNvPr>
          <p:cNvSpPr/>
          <p:nvPr>
            <p:custDataLst>
              <p:tags r:id="rId49"/>
            </p:custDataLst>
          </p:nvPr>
        </p:nvSpPr>
        <p:spPr bwMode="gray">
          <a:xfrm>
            <a:off x="3509963" y="2994025"/>
            <a:ext cx="233363" cy="109538"/>
          </a:xfrm>
          <a:prstGeom prst="rect">
            <a:avLst/>
          </a:prstGeom>
          <a:solidFill>
            <a:srgbClr val="C30C3E"/>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2543F9F9-4DED-4D1F-9E1D-9141C1791519}" type="datetime'4''''''8''''''%'''''''''''''''''''''''''''''''''''''''''''''''">
              <a:rPr lang="en-GB" altLang="en-US" sz="800" smtClean="0">
                <a:solidFill>
                  <a:srgbClr val="FFFFFF"/>
                </a:solidFill>
                <a:effectLst/>
              </a:rPr>
              <a:pPr algn="ctr">
                <a:lnSpc>
                  <a:spcPct val="90000"/>
                </a:lnSpc>
                <a:spcBef>
                  <a:spcPct val="0"/>
                </a:spcBef>
                <a:spcAft>
                  <a:spcPct val="0"/>
                </a:spcAft>
              </a:pPr>
              <a:t>48%</a:t>
            </a:fld>
            <a:endParaRPr lang="en-GB" sz="800" err="1">
              <a:solidFill>
                <a:srgbClr val="FFFFFF"/>
              </a:solidFill>
              <a:sym typeface="+mn-lt"/>
            </a:endParaRPr>
          </a:p>
        </p:txBody>
      </p:sp>
      <p:sp>
        <p:nvSpPr>
          <p:cNvPr id="29" name="Rectangle 28">
            <a:extLst>
              <a:ext uri="{FF2B5EF4-FFF2-40B4-BE49-F238E27FC236}">
                <a16:creationId xmlns:a16="http://schemas.microsoft.com/office/drawing/2014/main" id="{8EAA31D9-3F9A-457F-88D7-684EFB690154}"/>
              </a:ext>
            </a:extLst>
          </p:cNvPr>
          <p:cNvSpPr/>
          <p:nvPr>
            <p:custDataLst>
              <p:tags r:id="rId50"/>
            </p:custDataLst>
          </p:nvPr>
        </p:nvSpPr>
        <p:spPr bwMode="auto">
          <a:xfrm>
            <a:off x="3549650" y="5145088"/>
            <a:ext cx="152400" cy="74136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3B4F101F-488E-44AC-A21F-EEC8DB650ED5}" type="datetime'''^''''N''''''''e''''the''''''''rlan''d''''''''s'''''''''">
              <a:rPr lang="en-GB" altLang="en-US" sz="1000" smtClean="0">
                <a:solidFill>
                  <a:srgbClr val="2B3A42"/>
                </a:solidFill>
                <a:effectLst/>
              </a:rPr>
              <a:pPr lvl="0" algn="r">
                <a:spcBef>
                  <a:spcPct val="0"/>
                </a:spcBef>
                <a:spcAft>
                  <a:spcPct val="0"/>
                </a:spcAft>
                <a:defRPr/>
              </a:pPr>
              <a:t>^Netherlands</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177" name="Rectangle 176">
            <a:extLst>
              <a:ext uri="{FF2B5EF4-FFF2-40B4-BE49-F238E27FC236}">
                <a16:creationId xmlns:a16="http://schemas.microsoft.com/office/drawing/2014/main" id="{68DFBA84-F218-4DC5-848E-285D4601230F}"/>
              </a:ext>
            </a:extLst>
          </p:cNvPr>
          <p:cNvSpPr/>
          <p:nvPr>
            <p:custDataLst>
              <p:tags r:id="rId51"/>
            </p:custDataLst>
          </p:nvPr>
        </p:nvSpPr>
        <p:spPr bwMode="gray">
          <a:xfrm>
            <a:off x="3757613" y="4529138"/>
            <a:ext cx="23336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12CA6814-4062-4077-9B4C-0B86F61C0EBA}" type="datetime'''''''''3''''7%'''''''''''''''''''''''">
              <a:rPr lang="en-GB" altLang="en-US" sz="800" smtClean="0">
                <a:solidFill>
                  <a:srgbClr val="FFFFFF"/>
                </a:solidFill>
                <a:effectLst/>
              </a:rPr>
              <a:pPr lvl="0" algn="ctr">
                <a:lnSpc>
                  <a:spcPct val="90000"/>
                </a:lnSpc>
                <a:spcBef>
                  <a:spcPct val="0"/>
                </a:spcBef>
                <a:spcAft>
                  <a:spcPct val="0"/>
                </a:spcAft>
                <a:defRPr/>
              </a:pPr>
              <a:t>37%</a:t>
            </a:fld>
            <a:endParaRPr lang="en-GB" sz="800" strike="noStrike" normalizeH="0" noProof="0">
              <a:ln>
                <a:noFill/>
              </a:ln>
              <a:solidFill>
                <a:srgbClr val="FFFFFF"/>
              </a:solidFill>
              <a:effectLst/>
              <a:uLnTx/>
              <a:uFillTx/>
              <a:sym typeface="+mn-lt"/>
            </a:endParaRPr>
          </a:p>
        </p:txBody>
      </p:sp>
      <p:sp>
        <p:nvSpPr>
          <p:cNvPr id="156" name="Rectangle 155">
            <a:extLst>
              <a:ext uri="{FF2B5EF4-FFF2-40B4-BE49-F238E27FC236}">
                <a16:creationId xmlns:a16="http://schemas.microsoft.com/office/drawing/2014/main" id="{0F2A371A-DE60-7BBB-7341-0D0ECCDD3560}"/>
              </a:ext>
            </a:extLst>
          </p:cNvPr>
          <p:cNvSpPr/>
          <p:nvPr>
            <p:custDataLst>
              <p:tags r:id="rId52"/>
            </p:custDataLst>
          </p:nvPr>
        </p:nvSpPr>
        <p:spPr bwMode="gray">
          <a:xfrm>
            <a:off x="3757613" y="3892550"/>
            <a:ext cx="233363" cy="109538"/>
          </a:xfrm>
          <a:prstGeom prst="rect">
            <a:avLst/>
          </a:prstGeom>
          <a:solidFill>
            <a:schemeClr val="accent6"/>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9478BF1E-7B7D-4692-9CBE-63A1D242B08C}" type="datetime'''''''''''''1''1''''''''''''''''''%'''''''''''''''''''''''">
              <a:rPr lang="en-GB" altLang="en-US" sz="800" smtClean="0">
                <a:solidFill>
                  <a:schemeClr val="bg2"/>
                </a:solidFill>
                <a:effectLst/>
              </a:rPr>
              <a:pPr algn="ctr">
                <a:lnSpc>
                  <a:spcPct val="90000"/>
                </a:lnSpc>
                <a:spcBef>
                  <a:spcPct val="0"/>
                </a:spcBef>
                <a:spcAft>
                  <a:spcPct val="0"/>
                </a:spcAft>
              </a:pPr>
              <a:t>11%</a:t>
            </a:fld>
            <a:endParaRPr lang="en-GB" sz="800" err="1">
              <a:solidFill>
                <a:schemeClr val="bg2"/>
              </a:solidFill>
              <a:sym typeface="+mn-lt"/>
            </a:endParaRPr>
          </a:p>
        </p:txBody>
      </p:sp>
      <p:sp>
        <p:nvSpPr>
          <p:cNvPr id="490" name="Rectangle 489">
            <a:extLst>
              <a:ext uri="{FF2B5EF4-FFF2-40B4-BE49-F238E27FC236}">
                <a16:creationId xmlns:a16="http://schemas.microsoft.com/office/drawing/2014/main" id="{132DB2DB-F006-89D4-AE43-C0F75B5F2F44}"/>
              </a:ext>
            </a:extLst>
          </p:cNvPr>
          <p:cNvSpPr/>
          <p:nvPr>
            <p:custDataLst>
              <p:tags r:id="rId53"/>
            </p:custDataLst>
          </p:nvPr>
        </p:nvSpPr>
        <p:spPr bwMode="gray">
          <a:xfrm>
            <a:off x="3786188" y="3717925"/>
            <a:ext cx="176213" cy="109538"/>
          </a:xfrm>
          <a:prstGeom prst="rect">
            <a:avLst/>
          </a:prstGeom>
          <a:solidFill>
            <a:srgbClr val="E66F0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4FA54816-98AF-4DAE-A543-FC20724D9940}" type="datetime'''''''''''''''''''''''''''''''''''''''''''''''2''''''''''%'''">
              <a:rPr lang="en-GB" altLang="en-US" sz="800" smtClean="0">
                <a:solidFill>
                  <a:schemeClr val="bg2"/>
                </a:solidFill>
                <a:effectLst/>
                <a:sym typeface="+mn-lt"/>
              </a:rPr>
              <a:pPr algn="ctr">
                <a:lnSpc>
                  <a:spcPct val="90000"/>
                </a:lnSpc>
                <a:spcBef>
                  <a:spcPct val="0"/>
                </a:spcBef>
                <a:spcAft>
                  <a:spcPct val="0"/>
                </a:spcAft>
              </a:pPr>
              <a:t>2%</a:t>
            </a:fld>
            <a:endParaRPr lang="en-GB" sz="800" err="1">
              <a:solidFill>
                <a:schemeClr val="bg2"/>
              </a:solidFill>
              <a:sym typeface="+mn-lt"/>
            </a:endParaRPr>
          </a:p>
        </p:txBody>
      </p:sp>
      <p:sp>
        <p:nvSpPr>
          <p:cNvPr id="195" name="Rectangle 194">
            <a:extLst>
              <a:ext uri="{FF2B5EF4-FFF2-40B4-BE49-F238E27FC236}">
                <a16:creationId xmlns:a16="http://schemas.microsoft.com/office/drawing/2014/main" id="{60B3AA78-452F-861F-D536-14D2659A107D}"/>
              </a:ext>
            </a:extLst>
          </p:cNvPr>
          <p:cNvSpPr/>
          <p:nvPr>
            <p:custDataLst>
              <p:tags r:id="rId54"/>
            </p:custDataLst>
          </p:nvPr>
        </p:nvSpPr>
        <p:spPr bwMode="gray">
          <a:xfrm>
            <a:off x="3757613" y="3022600"/>
            <a:ext cx="233363" cy="109538"/>
          </a:xfrm>
          <a:prstGeom prst="rect">
            <a:avLst/>
          </a:prstGeom>
          <a:solidFill>
            <a:srgbClr val="C30C3E"/>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697B5A6F-1E17-4187-8EA2-875D9E811AAF}" type="datetime'''''''''''''''''''''''5''''0''''''''''''''%'''''''''''''''''">
              <a:rPr lang="en-GB" altLang="en-US" sz="800" smtClean="0">
                <a:solidFill>
                  <a:srgbClr val="FFFFFF"/>
                </a:solidFill>
                <a:effectLst/>
                <a:sym typeface="+mn-lt"/>
              </a:rPr>
              <a:pPr algn="ctr">
                <a:lnSpc>
                  <a:spcPct val="90000"/>
                </a:lnSpc>
                <a:spcBef>
                  <a:spcPct val="0"/>
                </a:spcBef>
                <a:spcAft>
                  <a:spcPct val="0"/>
                </a:spcAft>
              </a:pPr>
              <a:t>50%</a:t>
            </a:fld>
            <a:endParaRPr lang="en-GB" sz="800" err="1">
              <a:solidFill>
                <a:srgbClr val="FFFFFF"/>
              </a:solidFill>
              <a:sym typeface="+mn-lt"/>
            </a:endParaRPr>
          </a:p>
        </p:txBody>
      </p:sp>
      <p:sp>
        <p:nvSpPr>
          <p:cNvPr id="172" name="Rectangle 171">
            <a:extLst>
              <a:ext uri="{FF2B5EF4-FFF2-40B4-BE49-F238E27FC236}">
                <a16:creationId xmlns:a16="http://schemas.microsoft.com/office/drawing/2014/main" id="{C781FBDF-ADDC-41B1-90F5-72F184097ACC}"/>
              </a:ext>
            </a:extLst>
          </p:cNvPr>
          <p:cNvSpPr/>
          <p:nvPr>
            <p:custDataLst>
              <p:tags r:id="rId55"/>
            </p:custDataLst>
          </p:nvPr>
        </p:nvSpPr>
        <p:spPr bwMode="auto">
          <a:xfrm>
            <a:off x="3797300" y="5145088"/>
            <a:ext cx="152400" cy="484188"/>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63DD02E2-EED0-4980-BB7F-31F8DFE0DFF5}" type="datetime'''''''S''''''''lo''ven''i''''''a'">
              <a:rPr lang="en-GB" altLang="en-US" sz="1000" smtClean="0">
                <a:solidFill>
                  <a:srgbClr val="2B3A42"/>
                </a:solidFill>
                <a:effectLst/>
              </a:rPr>
              <a:pPr lvl="0" algn="r">
                <a:spcBef>
                  <a:spcPct val="0"/>
                </a:spcBef>
                <a:spcAft>
                  <a:spcPct val="0"/>
                </a:spcAft>
                <a:defRPr/>
              </a:pPr>
              <a:t>Slovenia</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123" name="Rectangle 122">
            <a:extLst>
              <a:ext uri="{FF2B5EF4-FFF2-40B4-BE49-F238E27FC236}">
                <a16:creationId xmlns:a16="http://schemas.microsoft.com/office/drawing/2014/main" id="{2AD2496A-3ADA-4C74-8623-B77B85110EE1}"/>
              </a:ext>
            </a:extLst>
          </p:cNvPr>
          <p:cNvSpPr/>
          <p:nvPr>
            <p:custDataLst>
              <p:tags r:id="rId56"/>
            </p:custDataLst>
          </p:nvPr>
        </p:nvSpPr>
        <p:spPr bwMode="gray">
          <a:xfrm>
            <a:off x="4005263" y="4557713"/>
            <a:ext cx="233363" cy="109538"/>
          </a:xfrm>
          <a:prstGeom prst="rect">
            <a:avLst/>
          </a:prstGeom>
          <a:solidFill>
            <a:schemeClr val="accent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072D6142-9377-4C37-93BF-AB43899E2124}" type="datetime'''''''''''''''3''''''5''''''''''''%'''''''''''''''''''">
              <a:rPr lang="en-GB" altLang="en-US" sz="800" smtClean="0">
                <a:solidFill>
                  <a:srgbClr val="FFFFFF"/>
                </a:solidFill>
                <a:effectLst/>
              </a:rPr>
              <a:pPr algn="ctr">
                <a:lnSpc>
                  <a:spcPct val="90000"/>
                </a:lnSpc>
                <a:spcBef>
                  <a:spcPct val="0"/>
                </a:spcBef>
                <a:spcAft>
                  <a:spcPct val="0"/>
                </a:spcAft>
              </a:pPr>
              <a:t>35%</a:t>
            </a:fld>
            <a:endParaRPr lang="en-GB" sz="800" err="1">
              <a:solidFill>
                <a:srgbClr val="FFFFFF"/>
              </a:solidFill>
              <a:sym typeface="+mn-lt"/>
            </a:endParaRPr>
          </a:p>
        </p:txBody>
      </p:sp>
      <p:sp>
        <p:nvSpPr>
          <p:cNvPr id="124" name="Rectangle 123">
            <a:extLst>
              <a:ext uri="{FF2B5EF4-FFF2-40B4-BE49-F238E27FC236}">
                <a16:creationId xmlns:a16="http://schemas.microsoft.com/office/drawing/2014/main" id="{A3704BDC-131A-43E0-B61D-3D013F4800AA}"/>
              </a:ext>
            </a:extLst>
          </p:cNvPr>
          <p:cNvSpPr/>
          <p:nvPr>
            <p:custDataLst>
              <p:tags r:id="rId57"/>
            </p:custDataLst>
          </p:nvPr>
        </p:nvSpPr>
        <p:spPr bwMode="gray">
          <a:xfrm>
            <a:off x="4005263" y="3892550"/>
            <a:ext cx="233363" cy="109538"/>
          </a:xfrm>
          <a:prstGeom prst="rect">
            <a:avLst/>
          </a:prstGeom>
          <a:solidFill>
            <a:schemeClr val="accent6"/>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941B393D-B1B2-4895-8CF3-B591329E617E}" type="datetime'''''''''''''1''''''5''''''''''''''%'''''''''''">
              <a:rPr lang="en-GB" altLang="en-US" sz="800" smtClean="0">
                <a:solidFill>
                  <a:schemeClr val="bg2"/>
                </a:solidFill>
                <a:effectLst/>
              </a:rPr>
              <a:pPr algn="ctr">
                <a:lnSpc>
                  <a:spcPct val="90000"/>
                </a:lnSpc>
                <a:spcBef>
                  <a:spcPct val="0"/>
                </a:spcBef>
                <a:spcAft>
                  <a:spcPct val="0"/>
                </a:spcAft>
              </a:pPr>
              <a:t>15%</a:t>
            </a:fld>
            <a:endParaRPr lang="en-GB" sz="800" err="1">
              <a:solidFill>
                <a:schemeClr val="bg2"/>
              </a:solidFill>
              <a:sym typeface="+mn-lt"/>
            </a:endParaRPr>
          </a:p>
        </p:txBody>
      </p:sp>
      <p:sp>
        <p:nvSpPr>
          <p:cNvPr id="199" name="Rectangle 198">
            <a:extLst>
              <a:ext uri="{FF2B5EF4-FFF2-40B4-BE49-F238E27FC236}">
                <a16:creationId xmlns:a16="http://schemas.microsoft.com/office/drawing/2014/main" id="{5DB61D81-4A8C-E121-0C7E-50CEFDFB0A28}"/>
              </a:ext>
            </a:extLst>
          </p:cNvPr>
          <p:cNvSpPr/>
          <p:nvPr>
            <p:custDataLst>
              <p:tags r:id="rId58"/>
            </p:custDataLst>
          </p:nvPr>
        </p:nvSpPr>
        <p:spPr bwMode="gray">
          <a:xfrm>
            <a:off x="4005263" y="3022600"/>
            <a:ext cx="233363" cy="109538"/>
          </a:xfrm>
          <a:prstGeom prst="rect">
            <a:avLst/>
          </a:prstGeom>
          <a:solidFill>
            <a:srgbClr val="C30C3E"/>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9C6492C9-2D3B-4618-B83D-CDEB921FAB7A}" type="datetime'''''''5''''''''0''''''''''''''''''''''''%'''''">
              <a:rPr lang="en-GB" altLang="en-US" sz="800" smtClean="0">
                <a:solidFill>
                  <a:srgbClr val="FFFFFF"/>
                </a:solidFill>
                <a:effectLst/>
              </a:rPr>
              <a:pPr algn="ctr">
                <a:lnSpc>
                  <a:spcPct val="90000"/>
                </a:lnSpc>
                <a:spcBef>
                  <a:spcPct val="0"/>
                </a:spcBef>
                <a:spcAft>
                  <a:spcPct val="0"/>
                </a:spcAft>
              </a:pPr>
              <a:t>50%</a:t>
            </a:fld>
            <a:endParaRPr lang="en-GB" sz="800" err="1">
              <a:solidFill>
                <a:srgbClr val="FFFFFF"/>
              </a:solidFill>
              <a:sym typeface="+mn-lt"/>
            </a:endParaRPr>
          </a:p>
        </p:txBody>
      </p:sp>
      <p:sp>
        <p:nvSpPr>
          <p:cNvPr id="31" name="Rectangle 30">
            <a:extLst>
              <a:ext uri="{FF2B5EF4-FFF2-40B4-BE49-F238E27FC236}">
                <a16:creationId xmlns:a16="http://schemas.microsoft.com/office/drawing/2014/main" id="{E1F862BE-B81F-482A-9A3E-872C031F6FA8}"/>
              </a:ext>
            </a:extLst>
          </p:cNvPr>
          <p:cNvSpPr/>
          <p:nvPr>
            <p:custDataLst>
              <p:tags r:id="rId59"/>
            </p:custDataLst>
          </p:nvPr>
        </p:nvSpPr>
        <p:spPr bwMode="auto">
          <a:xfrm>
            <a:off x="4044950" y="5145088"/>
            <a:ext cx="152400" cy="46196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21160D0B-24F3-4B69-8432-C6496AAAB04D}" type="datetime'''''''''En''''''g''''''''l''a''''n''''''''''''''d'''''''''''''">
              <a:rPr lang="en-GB" altLang="en-US" sz="1000" smtClean="0">
                <a:solidFill>
                  <a:srgbClr val="2B3A42"/>
                </a:solidFill>
                <a:effectLst/>
              </a:rPr>
              <a:pPr lvl="0" algn="r">
                <a:spcBef>
                  <a:spcPct val="0"/>
                </a:spcBef>
                <a:spcAft>
                  <a:spcPct val="0"/>
                </a:spcAft>
                <a:defRPr/>
              </a:pPr>
              <a:t>England</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274" name="Rectangle 273">
            <a:extLst>
              <a:ext uri="{FF2B5EF4-FFF2-40B4-BE49-F238E27FC236}">
                <a16:creationId xmlns:a16="http://schemas.microsoft.com/office/drawing/2014/main" id="{02687C55-6519-4D0F-A9A9-AAABFD318866}"/>
              </a:ext>
            </a:extLst>
          </p:cNvPr>
          <p:cNvSpPr/>
          <p:nvPr>
            <p:custDataLst>
              <p:tags r:id="rId60"/>
            </p:custDataLst>
          </p:nvPr>
        </p:nvSpPr>
        <p:spPr bwMode="gray">
          <a:xfrm>
            <a:off x="4252913" y="4702175"/>
            <a:ext cx="23336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2C4C8A1D-1194-4AED-BBF2-0033DCC965FD}" type="datetime'2''''''''''''''''''''''''''''4''%'''''''''''''''''''''">
              <a:rPr lang="en-GB" altLang="en-US" sz="800" smtClean="0">
                <a:solidFill>
                  <a:srgbClr val="FFFFFF"/>
                </a:solidFill>
                <a:effectLst/>
              </a:rPr>
              <a:pPr lvl="0" algn="ctr">
                <a:lnSpc>
                  <a:spcPct val="90000"/>
                </a:lnSpc>
                <a:spcBef>
                  <a:spcPct val="0"/>
                </a:spcBef>
                <a:spcAft>
                  <a:spcPct val="0"/>
                </a:spcAft>
                <a:defRPr/>
              </a:pPr>
              <a:t>24%</a:t>
            </a:fld>
            <a:endParaRPr kumimoji="0" lang="en-GB" sz="800" b="0" i="0" strike="noStrike" kern="1200" spc="0" normalizeH="0" noProof="0">
              <a:ln>
                <a:noFill/>
              </a:ln>
              <a:solidFill>
                <a:srgbClr val="FFFFFF"/>
              </a:solidFill>
              <a:effectLst/>
              <a:uLnTx/>
              <a:uFillTx/>
              <a:ea typeface="+mn-ea"/>
              <a:cs typeface="+mn-cs"/>
              <a:sym typeface="+mn-lt"/>
            </a:endParaRPr>
          </a:p>
        </p:txBody>
      </p:sp>
      <p:sp>
        <p:nvSpPr>
          <p:cNvPr id="460" name="Rectangle 459">
            <a:extLst>
              <a:ext uri="{FF2B5EF4-FFF2-40B4-BE49-F238E27FC236}">
                <a16:creationId xmlns:a16="http://schemas.microsoft.com/office/drawing/2014/main" id="{68A37EAF-FAA5-C841-223C-14456DB82F32}"/>
              </a:ext>
            </a:extLst>
          </p:cNvPr>
          <p:cNvSpPr/>
          <p:nvPr>
            <p:custDataLst>
              <p:tags r:id="rId61"/>
            </p:custDataLst>
          </p:nvPr>
        </p:nvSpPr>
        <p:spPr bwMode="gray">
          <a:xfrm>
            <a:off x="4281488" y="4325938"/>
            <a:ext cx="176213" cy="109538"/>
          </a:xfrm>
          <a:prstGeom prst="rect">
            <a:avLst/>
          </a:prstGeom>
          <a:solidFill>
            <a:schemeClr val="accent6"/>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F2F36E96-0B86-451F-9E25-6432A5694101}" type="datetime'''''''''''''4''''%'''''''''''">
              <a:rPr lang="en-GB" altLang="en-US" sz="800" smtClean="0">
                <a:solidFill>
                  <a:schemeClr val="bg2"/>
                </a:solidFill>
                <a:effectLst/>
              </a:rPr>
              <a:pPr algn="ctr">
                <a:lnSpc>
                  <a:spcPct val="90000"/>
                </a:lnSpc>
                <a:spcBef>
                  <a:spcPct val="0"/>
                </a:spcBef>
                <a:spcAft>
                  <a:spcPct val="0"/>
                </a:spcAft>
              </a:pPr>
              <a:t>4%</a:t>
            </a:fld>
            <a:endParaRPr lang="en-GB" sz="800" err="1">
              <a:solidFill>
                <a:schemeClr val="bg2"/>
              </a:solidFill>
              <a:sym typeface="+mn-lt"/>
            </a:endParaRPr>
          </a:p>
        </p:txBody>
      </p:sp>
      <p:sp>
        <p:nvSpPr>
          <p:cNvPr id="204" name="Rectangle 203">
            <a:extLst>
              <a:ext uri="{FF2B5EF4-FFF2-40B4-BE49-F238E27FC236}">
                <a16:creationId xmlns:a16="http://schemas.microsoft.com/office/drawing/2014/main" id="{E34C84DF-7CA2-F287-28C8-0B4851910F73}"/>
              </a:ext>
            </a:extLst>
          </p:cNvPr>
          <p:cNvSpPr/>
          <p:nvPr>
            <p:custDataLst>
              <p:tags r:id="rId62"/>
            </p:custDataLst>
          </p:nvPr>
        </p:nvSpPr>
        <p:spPr bwMode="gray">
          <a:xfrm>
            <a:off x="4252913" y="4008438"/>
            <a:ext cx="233363" cy="109538"/>
          </a:xfrm>
          <a:prstGeom prst="rect">
            <a:avLst/>
          </a:prstGeom>
          <a:solidFill>
            <a:srgbClr val="E66F0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952E9567-8941-4879-BCC0-36E78D2E3117}" type="datetime'''''''''''''''2''0''''''''''''''''%'''''''''''">
              <a:rPr lang="en-GB" altLang="en-US" sz="800" smtClean="0">
                <a:solidFill>
                  <a:schemeClr val="bg2"/>
                </a:solidFill>
                <a:effectLst/>
              </a:rPr>
              <a:pPr algn="ctr">
                <a:lnSpc>
                  <a:spcPct val="90000"/>
                </a:lnSpc>
                <a:spcBef>
                  <a:spcPct val="0"/>
                </a:spcBef>
                <a:spcAft>
                  <a:spcPct val="0"/>
                </a:spcAft>
              </a:pPr>
              <a:t>20%</a:t>
            </a:fld>
            <a:endParaRPr lang="en-GB" sz="800" err="1">
              <a:solidFill>
                <a:schemeClr val="bg2"/>
              </a:solidFill>
              <a:sym typeface="+mn-lt"/>
            </a:endParaRPr>
          </a:p>
        </p:txBody>
      </p:sp>
      <p:sp>
        <p:nvSpPr>
          <p:cNvPr id="495" name="Rectangle 494">
            <a:extLst>
              <a:ext uri="{FF2B5EF4-FFF2-40B4-BE49-F238E27FC236}">
                <a16:creationId xmlns:a16="http://schemas.microsoft.com/office/drawing/2014/main" id="{0A160038-59B8-2706-B3A8-ABC1CFD128E5}"/>
              </a:ext>
            </a:extLst>
          </p:cNvPr>
          <p:cNvSpPr/>
          <p:nvPr>
            <p:custDataLst>
              <p:tags r:id="rId63"/>
            </p:custDataLst>
          </p:nvPr>
        </p:nvSpPr>
        <p:spPr bwMode="gray">
          <a:xfrm>
            <a:off x="4281488" y="3689350"/>
            <a:ext cx="176213" cy="109538"/>
          </a:xfrm>
          <a:prstGeom prst="rect">
            <a:avLst/>
          </a:prstGeom>
          <a:solidFill>
            <a:srgbClr val="F88FAC"/>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939E1D27-2338-4717-AEFF-C7CA35AFC15D}" type="datetime'''''''''''''''''''''''4''%'''''''''''''''''''''''''">
              <a:rPr lang="en-GB" altLang="en-US" sz="800" smtClean="0">
                <a:solidFill>
                  <a:srgbClr val="FFFFFF"/>
                </a:solidFill>
                <a:effectLst/>
                <a:sym typeface="+mn-lt"/>
              </a:rPr>
              <a:pPr lvl="0" algn="ctr">
                <a:lnSpc>
                  <a:spcPct val="90000"/>
                </a:lnSpc>
                <a:spcBef>
                  <a:spcPct val="0"/>
                </a:spcBef>
                <a:spcAft>
                  <a:spcPct val="0"/>
                </a:spcAft>
                <a:defRPr/>
              </a:pPr>
              <a:t>4%</a:t>
            </a:fld>
            <a:endParaRPr kumimoji="0" lang="en-GB" sz="800" strike="noStrike" kern="1200" spc="0" normalizeH="0" noProof="0">
              <a:ln>
                <a:noFill/>
              </a:ln>
              <a:solidFill>
                <a:srgbClr val="FFFFFF"/>
              </a:solidFill>
              <a:effectLst/>
              <a:uLnTx/>
              <a:uFillTx/>
              <a:sym typeface="+mn-lt"/>
            </a:endParaRPr>
          </a:p>
        </p:txBody>
      </p:sp>
      <p:sp>
        <p:nvSpPr>
          <p:cNvPr id="205" name="Rectangle 204">
            <a:extLst>
              <a:ext uri="{FF2B5EF4-FFF2-40B4-BE49-F238E27FC236}">
                <a16:creationId xmlns:a16="http://schemas.microsoft.com/office/drawing/2014/main" id="{8AFF86A3-2B14-B8A3-0A80-0C270DF96D76}"/>
              </a:ext>
            </a:extLst>
          </p:cNvPr>
          <p:cNvSpPr/>
          <p:nvPr>
            <p:custDataLst>
              <p:tags r:id="rId64"/>
            </p:custDataLst>
          </p:nvPr>
        </p:nvSpPr>
        <p:spPr bwMode="gray">
          <a:xfrm>
            <a:off x="4252913" y="2994025"/>
            <a:ext cx="233363" cy="109538"/>
          </a:xfrm>
          <a:prstGeom prst="rect">
            <a:avLst/>
          </a:prstGeom>
          <a:solidFill>
            <a:srgbClr val="C30C3E"/>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6F04A5AB-CE6D-410E-A56B-8C3BE393F58B}" type="datetime'''''''''4''''''''''''''''''''''''''''''''''''8''%'''''''">
              <a:rPr lang="en-GB" altLang="en-US" sz="800" smtClean="0">
                <a:solidFill>
                  <a:srgbClr val="FFFFFF"/>
                </a:solidFill>
                <a:effectLst/>
              </a:rPr>
              <a:pPr algn="ctr">
                <a:lnSpc>
                  <a:spcPct val="90000"/>
                </a:lnSpc>
                <a:spcBef>
                  <a:spcPct val="0"/>
                </a:spcBef>
                <a:spcAft>
                  <a:spcPct val="0"/>
                </a:spcAft>
              </a:pPr>
              <a:t>48%</a:t>
            </a:fld>
            <a:endParaRPr lang="en-GB" sz="800" err="1">
              <a:solidFill>
                <a:srgbClr val="FFFFFF"/>
              </a:solidFill>
              <a:sym typeface="+mn-lt"/>
            </a:endParaRPr>
          </a:p>
        </p:txBody>
      </p:sp>
      <p:sp>
        <p:nvSpPr>
          <p:cNvPr id="65" name="Rectangle 64">
            <a:extLst>
              <a:ext uri="{FF2B5EF4-FFF2-40B4-BE49-F238E27FC236}">
                <a16:creationId xmlns:a16="http://schemas.microsoft.com/office/drawing/2014/main" id="{B17B502F-77D7-4D5A-9EDD-A9DA6DD49312}"/>
              </a:ext>
            </a:extLst>
          </p:cNvPr>
          <p:cNvSpPr/>
          <p:nvPr>
            <p:custDataLst>
              <p:tags r:id="rId65"/>
            </p:custDataLst>
          </p:nvPr>
        </p:nvSpPr>
        <p:spPr bwMode="auto">
          <a:xfrm>
            <a:off x="4292600" y="5145088"/>
            <a:ext cx="152400" cy="514350"/>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61F0311C-4000-4648-9E2A-FE55A168234C}" type="datetime'''''D''''''''''''''''''''en''''m''''''''''''''''a''''r''''k'''">
              <a:rPr lang="en-GB" altLang="en-US" sz="1000" smtClean="0">
                <a:solidFill>
                  <a:srgbClr val="2B3A42"/>
                </a:solidFill>
                <a:effectLst/>
              </a:rPr>
              <a:pPr lvl="0" algn="r">
                <a:spcBef>
                  <a:spcPct val="0"/>
                </a:spcBef>
                <a:spcAft>
                  <a:spcPct val="0"/>
                </a:spcAft>
                <a:defRPr/>
              </a:pPr>
              <a:t>Denmark</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288" name="Rectangle 287">
            <a:extLst>
              <a:ext uri="{FF2B5EF4-FFF2-40B4-BE49-F238E27FC236}">
                <a16:creationId xmlns:a16="http://schemas.microsoft.com/office/drawing/2014/main" id="{28D828EB-2DE6-2526-4FA6-F8131CAF42A7}"/>
              </a:ext>
            </a:extLst>
          </p:cNvPr>
          <p:cNvSpPr/>
          <p:nvPr>
            <p:custDataLst>
              <p:tags r:id="rId66"/>
            </p:custDataLst>
          </p:nvPr>
        </p:nvSpPr>
        <p:spPr bwMode="gray">
          <a:xfrm>
            <a:off x="4498975" y="4702175"/>
            <a:ext cx="23336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BC78DBA8-582C-4046-A9C3-C9A38E24232F}" type="datetime'''''''''''''''''''2''4''''''''''''''''%'''">
              <a:rPr lang="en-GB" altLang="en-US" sz="800" smtClean="0">
                <a:solidFill>
                  <a:srgbClr val="FFFFFF"/>
                </a:solidFill>
                <a:effectLst/>
                <a:sym typeface="+mn-lt"/>
              </a:rPr>
              <a:pPr lvl="0" algn="ctr">
                <a:lnSpc>
                  <a:spcPct val="90000"/>
                </a:lnSpc>
                <a:spcBef>
                  <a:spcPct val="0"/>
                </a:spcBef>
                <a:spcAft>
                  <a:spcPct val="0"/>
                </a:spcAft>
                <a:defRPr/>
              </a:pPr>
              <a:t>24%</a:t>
            </a:fld>
            <a:endParaRPr kumimoji="0" lang="en-GB" sz="800" b="0" i="0" strike="noStrike" kern="1200" spc="0" normalizeH="0" noProof="0">
              <a:ln>
                <a:noFill/>
              </a:ln>
              <a:solidFill>
                <a:srgbClr val="FFFFFF"/>
              </a:solidFill>
              <a:effectLst/>
              <a:uLnTx/>
              <a:uFillTx/>
              <a:sym typeface="+mn-lt"/>
            </a:endParaRPr>
          </a:p>
        </p:txBody>
      </p:sp>
      <p:sp>
        <p:nvSpPr>
          <p:cNvPr id="289" name="Rectangle 288">
            <a:extLst>
              <a:ext uri="{FF2B5EF4-FFF2-40B4-BE49-F238E27FC236}">
                <a16:creationId xmlns:a16="http://schemas.microsoft.com/office/drawing/2014/main" id="{5C90E545-366D-D9C7-1E1F-206F9A25C3BF}"/>
              </a:ext>
            </a:extLst>
          </p:cNvPr>
          <p:cNvSpPr/>
          <p:nvPr>
            <p:custDataLst>
              <p:tags r:id="rId67"/>
            </p:custDataLst>
          </p:nvPr>
        </p:nvSpPr>
        <p:spPr bwMode="gray">
          <a:xfrm>
            <a:off x="4498975" y="4124325"/>
            <a:ext cx="233363" cy="109538"/>
          </a:xfrm>
          <a:prstGeom prst="rect">
            <a:avLst/>
          </a:prstGeom>
          <a:solidFill>
            <a:schemeClr val="accent6"/>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7BFDB039-F2D8-40B7-BA56-5BB2D2F152B9}" type="datetime'''''''''2''0''%'''''''''''">
              <a:rPr lang="en-GB" altLang="en-US" sz="800" smtClean="0">
                <a:solidFill>
                  <a:schemeClr val="bg2"/>
                </a:solidFill>
                <a:effectLst/>
                <a:sym typeface="+mn-lt"/>
              </a:rPr>
              <a:pPr algn="ctr">
                <a:lnSpc>
                  <a:spcPct val="90000"/>
                </a:lnSpc>
                <a:spcBef>
                  <a:spcPct val="0"/>
                </a:spcBef>
                <a:spcAft>
                  <a:spcPct val="0"/>
                </a:spcAft>
              </a:pPr>
              <a:t>20%</a:t>
            </a:fld>
            <a:endParaRPr lang="en-GB" sz="800" err="1">
              <a:solidFill>
                <a:schemeClr val="bg2"/>
              </a:solidFill>
              <a:sym typeface="+mn-lt"/>
            </a:endParaRPr>
          </a:p>
        </p:txBody>
      </p:sp>
      <p:sp>
        <p:nvSpPr>
          <p:cNvPr id="290" name="Rectangle 289">
            <a:extLst>
              <a:ext uri="{FF2B5EF4-FFF2-40B4-BE49-F238E27FC236}">
                <a16:creationId xmlns:a16="http://schemas.microsoft.com/office/drawing/2014/main" id="{9D357B05-2E21-8288-49BF-AAB2867E279E}"/>
              </a:ext>
            </a:extLst>
          </p:cNvPr>
          <p:cNvSpPr/>
          <p:nvPr>
            <p:custDataLst>
              <p:tags r:id="rId68"/>
            </p:custDataLst>
          </p:nvPr>
        </p:nvSpPr>
        <p:spPr bwMode="gray">
          <a:xfrm>
            <a:off x="4527550" y="3833813"/>
            <a:ext cx="176213" cy="109538"/>
          </a:xfrm>
          <a:prstGeom prst="rect">
            <a:avLst/>
          </a:prstGeom>
          <a:solidFill>
            <a:srgbClr val="E66F0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0DD70F0B-507F-43D5-97BF-33C6B8734C82}" type="datetime'''''''''''''''''''''''''''''''''2''''''''''%'''''">
              <a:rPr lang="en-GB" altLang="en-US" sz="800" smtClean="0">
                <a:solidFill>
                  <a:schemeClr val="bg2"/>
                </a:solidFill>
                <a:effectLst/>
                <a:sym typeface="+mn-lt"/>
              </a:rPr>
              <a:pPr algn="ctr">
                <a:lnSpc>
                  <a:spcPct val="90000"/>
                </a:lnSpc>
                <a:spcBef>
                  <a:spcPct val="0"/>
                </a:spcBef>
                <a:spcAft>
                  <a:spcPct val="0"/>
                </a:spcAft>
              </a:pPr>
              <a:t>2%</a:t>
            </a:fld>
            <a:endParaRPr lang="en-GB" sz="800" err="1">
              <a:solidFill>
                <a:schemeClr val="bg2"/>
              </a:solidFill>
              <a:sym typeface="+mn-lt"/>
            </a:endParaRPr>
          </a:p>
        </p:txBody>
      </p:sp>
      <p:sp>
        <p:nvSpPr>
          <p:cNvPr id="291" name="Rectangle 290">
            <a:extLst>
              <a:ext uri="{FF2B5EF4-FFF2-40B4-BE49-F238E27FC236}">
                <a16:creationId xmlns:a16="http://schemas.microsoft.com/office/drawing/2014/main" id="{CC59BDCE-0BC3-78E9-5638-BCFC6E022E62}"/>
              </a:ext>
            </a:extLst>
          </p:cNvPr>
          <p:cNvSpPr/>
          <p:nvPr>
            <p:custDataLst>
              <p:tags r:id="rId69"/>
            </p:custDataLst>
          </p:nvPr>
        </p:nvSpPr>
        <p:spPr bwMode="gray">
          <a:xfrm>
            <a:off x="4498975" y="3081338"/>
            <a:ext cx="233363" cy="109538"/>
          </a:xfrm>
          <a:prstGeom prst="rect">
            <a:avLst/>
          </a:prstGeom>
          <a:solidFill>
            <a:srgbClr val="C30C3E"/>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FEB733C3-1778-47ED-8B56-82EB8C40EB1B}" type="datetime'''''''''''''''''54''''%'''''''''''''''''''''''''''''''''''''''">
              <a:rPr lang="en-GB" altLang="en-US" sz="800" smtClean="0">
                <a:solidFill>
                  <a:srgbClr val="FFFFFF"/>
                </a:solidFill>
                <a:effectLst/>
                <a:sym typeface="+mn-lt"/>
              </a:rPr>
              <a:pPr algn="ctr">
                <a:lnSpc>
                  <a:spcPct val="90000"/>
                </a:lnSpc>
                <a:spcBef>
                  <a:spcPct val="0"/>
                </a:spcBef>
                <a:spcAft>
                  <a:spcPct val="0"/>
                </a:spcAft>
              </a:pPr>
              <a:t>54%</a:t>
            </a:fld>
            <a:endParaRPr lang="en-GB" sz="800" err="1">
              <a:solidFill>
                <a:srgbClr val="FFFFFF"/>
              </a:solidFill>
              <a:sym typeface="+mn-lt"/>
            </a:endParaRPr>
          </a:p>
        </p:txBody>
      </p:sp>
      <p:sp>
        <p:nvSpPr>
          <p:cNvPr id="286" name="Rectangle 285">
            <a:extLst>
              <a:ext uri="{FF2B5EF4-FFF2-40B4-BE49-F238E27FC236}">
                <a16:creationId xmlns:a16="http://schemas.microsoft.com/office/drawing/2014/main" id="{8473EC02-AA3E-7D7C-7575-4BF6C15D6463}"/>
              </a:ext>
            </a:extLst>
          </p:cNvPr>
          <p:cNvSpPr/>
          <p:nvPr>
            <p:custDataLst>
              <p:tags r:id="rId70"/>
            </p:custDataLst>
          </p:nvPr>
        </p:nvSpPr>
        <p:spPr bwMode="auto">
          <a:xfrm>
            <a:off x="4538663" y="5145088"/>
            <a:ext cx="152400" cy="654050"/>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D363FB2B-2A99-4268-B653-839BA8630882}" type="datetime'S''''wi''''''''''''''''''t''ze''r''l''a''''''''nd'''''''">
              <a:rPr lang="en-GB" altLang="en-US" sz="1000" smtClean="0">
                <a:solidFill>
                  <a:srgbClr val="2B3A42"/>
                </a:solidFill>
                <a:effectLst/>
              </a:rPr>
              <a:pPr lvl="0" algn="r">
                <a:spcBef>
                  <a:spcPct val="0"/>
                </a:spcBef>
                <a:spcAft>
                  <a:spcPct val="0"/>
                </a:spcAft>
                <a:defRPr/>
              </a:pPr>
              <a:t>Switzerland</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276" name="Rectangle 275">
            <a:extLst>
              <a:ext uri="{FF2B5EF4-FFF2-40B4-BE49-F238E27FC236}">
                <a16:creationId xmlns:a16="http://schemas.microsoft.com/office/drawing/2014/main" id="{1C5944BE-70C6-4FD3-9DF5-B90B2078DFFB}"/>
              </a:ext>
            </a:extLst>
          </p:cNvPr>
          <p:cNvSpPr/>
          <p:nvPr>
            <p:custDataLst>
              <p:tags r:id="rId71"/>
            </p:custDataLst>
          </p:nvPr>
        </p:nvSpPr>
        <p:spPr bwMode="gray">
          <a:xfrm>
            <a:off x="4746625" y="4586288"/>
            <a:ext cx="23336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FB5E7D0A-C9BB-495F-B154-9E5CD2212812}" type="datetime'''''''''''''''''''''''3''''''''''''''3''''''%'''''''">
              <a:rPr lang="en-GB" altLang="en-US" sz="800" smtClean="0">
                <a:solidFill>
                  <a:srgbClr val="FFFFFF"/>
                </a:solidFill>
                <a:effectLst/>
              </a:rPr>
              <a:pPr lvl="0" algn="ctr">
                <a:lnSpc>
                  <a:spcPct val="90000"/>
                </a:lnSpc>
                <a:spcBef>
                  <a:spcPct val="0"/>
                </a:spcBef>
                <a:spcAft>
                  <a:spcPct val="0"/>
                </a:spcAft>
                <a:defRPr/>
              </a:pPr>
              <a:t>33%</a:t>
            </a:fld>
            <a:endParaRPr kumimoji="0" lang="en-GB" sz="800" b="0" i="0" strike="noStrike" kern="1200" spc="0" normalizeH="0" noProof="0">
              <a:ln>
                <a:noFill/>
              </a:ln>
              <a:solidFill>
                <a:srgbClr val="FFFFFF"/>
              </a:solidFill>
              <a:effectLst/>
              <a:uLnTx/>
              <a:uFillTx/>
              <a:ea typeface="+mn-ea"/>
              <a:cs typeface="+mn-cs"/>
              <a:sym typeface="+mn-lt"/>
            </a:endParaRPr>
          </a:p>
        </p:txBody>
      </p:sp>
      <p:sp>
        <p:nvSpPr>
          <p:cNvPr id="462" name="Rectangle 461">
            <a:extLst>
              <a:ext uri="{FF2B5EF4-FFF2-40B4-BE49-F238E27FC236}">
                <a16:creationId xmlns:a16="http://schemas.microsoft.com/office/drawing/2014/main" id="{92A785AE-184B-8F64-30A5-2113478D94D3}"/>
              </a:ext>
            </a:extLst>
          </p:cNvPr>
          <p:cNvSpPr/>
          <p:nvPr>
            <p:custDataLst>
              <p:tags r:id="rId72"/>
            </p:custDataLst>
          </p:nvPr>
        </p:nvSpPr>
        <p:spPr bwMode="gray">
          <a:xfrm>
            <a:off x="4746625" y="3978275"/>
            <a:ext cx="233363" cy="109538"/>
          </a:xfrm>
          <a:prstGeom prst="rect">
            <a:avLst/>
          </a:prstGeom>
          <a:solidFill>
            <a:schemeClr val="accent6"/>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60A294F5-DCA6-49DE-AFAF-EC7EF8FF3BF8}" type="datetime'1''''3''''''''''''''''''''''''''''%'''''''">
              <a:rPr lang="en-GB" altLang="en-US" sz="800" smtClean="0">
                <a:solidFill>
                  <a:schemeClr val="bg2"/>
                </a:solidFill>
                <a:effectLst/>
              </a:rPr>
              <a:pPr algn="ctr">
                <a:lnSpc>
                  <a:spcPct val="90000"/>
                </a:lnSpc>
                <a:spcBef>
                  <a:spcPct val="0"/>
                </a:spcBef>
                <a:spcAft>
                  <a:spcPct val="0"/>
                </a:spcAft>
              </a:pPr>
              <a:t>13%</a:t>
            </a:fld>
            <a:endParaRPr lang="en-GB" sz="800" err="1">
              <a:solidFill>
                <a:schemeClr val="bg2"/>
              </a:solidFill>
              <a:sym typeface="+mn-lt"/>
            </a:endParaRPr>
          </a:p>
        </p:txBody>
      </p:sp>
      <p:sp>
        <p:nvSpPr>
          <p:cNvPr id="206" name="Rectangle 205">
            <a:extLst>
              <a:ext uri="{FF2B5EF4-FFF2-40B4-BE49-F238E27FC236}">
                <a16:creationId xmlns:a16="http://schemas.microsoft.com/office/drawing/2014/main" id="{871B676E-5339-3644-0726-A237BADA494B}"/>
              </a:ext>
            </a:extLst>
          </p:cNvPr>
          <p:cNvSpPr/>
          <p:nvPr>
            <p:custDataLst>
              <p:tags r:id="rId73"/>
            </p:custDataLst>
          </p:nvPr>
        </p:nvSpPr>
        <p:spPr bwMode="gray">
          <a:xfrm>
            <a:off x="4746625" y="3081338"/>
            <a:ext cx="233363" cy="109538"/>
          </a:xfrm>
          <a:prstGeom prst="rect">
            <a:avLst/>
          </a:prstGeom>
          <a:solidFill>
            <a:srgbClr val="C30C3E"/>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653DB65E-97B6-450B-BF86-2B6827C44268}" type="datetime'''''5''''''''''''''''''4%'''''''''''''''''''''''">
              <a:rPr lang="en-GB" altLang="en-US" sz="800" smtClean="0">
                <a:solidFill>
                  <a:srgbClr val="FFFFFF"/>
                </a:solidFill>
                <a:effectLst/>
              </a:rPr>
              <a:pPr algn="ctr">
                <a:lnSpc>
                  <a:spcPct val="90000"/>
                </a:lnSpc>
                <a:spcBef>
                  <a:spcPct val="0"/>
                </a:spcBef>
                <a:spcAft>
                  <a:spcPct val="0"/>
                </a:spcAft>
              </a:pPr>
              <a:t>54%</a:t>
            </a:fld>
            <a:endParaRPr lang="en-GB" sz="800" err="1">
              <a:solidFill>
                <a:srgbClr val="FFFFFF"/>
              </a:solidFill>
              <a:sym typeface="+mn-lt"/>
            </a:endParaRPr>
          </a:p>
        </p:txBody>
      </p:sp>
      <p:sp>
        <p:nvSpPr>
          <p:cNvPr id="67" name="Rectangle 66">
            <a:extLst>
              <a:ext uri="{FF2B5EF4-FFF2-40B4-BE49-F238E27FC236}">
                <a16:creationId xmlns:a16="http://schemas.microsoft.com/office/drawing/2014/main" id="{5A42CB89-5903-41C2-81E2-251E81AA7BF4}"/>
              </a:ext>
            </a:extLst>
          </p:cNvPr>
          <p:cNvSpPr/>
          <p:nvPr>
            <p:custDataLst>
              <p:tags r:id="rId74"/>
            </p:custDataLst>
          </p:nvPr>
        </p:nvSpPr>
        <p:spPr bwMode="auto">
          <a:xfrm>
            <a:off x="4786313" y="5145088"/>
            <a:ext cx="152400" cy="490538"/>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marL="0" marR="0" lvl="0" indent="0" algn="r" defTabSz="914400" rtl="0" eaLnBrk="1" fontAlgn="auto" latinLnBrk="0" hangingPunct="1">
              <a:lnSpc>
                <a:spcPct val="100000"/>
              </a:lnSpc>
              <a:spcBef>
                <a:spcPct val="0"/>
              </a:spcBef>
              <a:spcAft>
                <a:spcPct val="0"/>
              </a:spcAft>
              <a:buClrTx/>
              <a:buSzTx/>
              <a:buFontTx/>
              <a:buNone/>
              <a:tabLst/>
              <a:defRPr/>
            </a:pPr>
            <a:fld id="{872B26C1-9862-46C6-9DDA-6DF65BE9FD17}" type="datetime'S''''''''''''''co''t''l''''''''a''''''''n''''''''''''''''''d'">
              <a:rPr lang="en-GB" altLang="en-US" sz="1000" smtClean="0">
                <a:solidFill>
                  <a:srgbClr val="2B3A42"/>
                </a:solidFill>
                <a:effectLst/>
              </a:rPr>
              <a:pPr marL="0" marR="0" lvl="0" indent="0" algn="r" defTabSz="914400" rtl="0" eaLnBrk="1" fontAlgn="auto" latinLnBrk="0" hangingPunct="1">
                <a:lnSpc>
                  <a:spcPct val="100000"/>
                </a:lnSpc>
                <a:spcBef>
                  <a:spcPct val="0"/>
                </a:spcBef>
                <a:spcAft>
                  <a:spcPct val="0"/>
                </a:spcAft>
                <a:buClrTx/>
                <a:buSzTx/>
                <a:buFontTx/>
                <a:buNone/>
                <a:tabLst/>
                <a:defRPr/>
              </a:pPr>
              <a:t>Scotland</a:t>
            </a:fld>
            <a:endParaRPr kumimoji="0" lang="en-GB" sz="1000" b="0" i="0" strike="noStrike" kern="1200" cap="none" spc="0" normalizeH="0" baseline="0" noProof="0">
              <a:ln>
                <a:noFill/>
              </a:ln>
              <a:solidFill>
                <a:srgbClr val="2B3A42"/>
              </a:solidFill>
              <a:effectLst/>
              <a:uLnTx/>
              <a:uFillTx/>
              <a:ea typeface="+mn-ea"/>
              <a:cs typeface="+mn-cs"/>
              <a:sym typeface="+mn-lt"/>
            </a:endParaRPr>
          </a:p>
        </p:txBody>
      </p:sp>
      <p:sp>
        <p:nvSpPr>
          <p:cNvPr id="278" name="Rectangle 277">
            <a:extLst>
              <a:ext uri="{FF2B5EF4-FFF2-40B4-BE49-F238E27FC236}">
                <a16:creationId xmlns:a16="http://schemas.microsoft.com/office/drawing/2014/main" id="{01160D0F-C425-41A8-9980-2D89B9B6B21E}"/>
              </a:ext>
            </a:extLst>
          </p:cNvPr>
          <p:cNvSpPr/>
          <p:nvPr>
            <p:custDataLst>
              <p:tags r:id="rId75"/>
            </p:custDataLst>
          </p:nvPr>
        </p:nvSpPr>
        <p:spPr bwMode="gray">
          <a:xfrm>
            <a:off x="5022850" y="4933950"/>
            <a:ext cx="17621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8B6C5E89-EFB6-4B6A-999C-368AA026E0B2}" type="datetime'''''''''''''''''7''''''''''''''''%'''''''''''''''''">
              <a:rPr lang="en-GB" altLang="en-US" sz="800" smtClean="0">
                <a:solidFill>
                  <a:srgbClr val="FFFFFF"/>
                </a:solidFill>
                <a:effectLst/>
              </a:rPr>
              <a:pPr lvl="0" algn="ctr">
                <a:lnSpc>
                  <a:spcPct val="90000"/>
                </a:lnSpc>
                <a:spcBef>
                  <a:spcPct val="0"/>
                </a:spcBef>
                <a:spcAft>
                  <a:spcPct val="0"/>
                </a:spcAft>
                <a:defRPr/>
              </a:pPr>
              <a:t>7%</a:t>
            </a:fld>
            <a:endParaRPr kumimoji="0" lang="en-GB" sz="800" b="0" i="0" strike="noStrike" kern="1200" spc="0" normalizeH="0" noProof="0">
              <a:ln>
                <a:noFill/>
              </a:ln>
              <a:solidFill>
                <a:srgbClr val="FFFFFF"/>
              </a:solidFill>
              <a:effectLst/>
              <a:uLnTx/>
              <a:uFillTx/>
              <a:ea typeface="+mn-ea"/>
              <a:cs typeface="+mn-cs"/>
              <a:sym typeface="+mn-lt"/>
            </a:endParaRPr>
          </a:p>
        </p:txBody>
      </p:sp>
      <p:sp>
        <p:nvSpPr>
          <p:cNvPr id="8" name="Rectangle 7">
            <a:extLst>
              <a:ext uri="{FF2B5EF4-FFF2-40B4-BE49-F238E27FC236}">
                <a16:creationId xmlns:a16="http://schemas.microsoft.com/office/drawing/2014/main" id="{AB840B27-765B-49E6-8C63-26CFE20900FE}"/>
              </a:ext>
            </a:extLst>
          </p:cNvPr>
          <p:cNvSpPr/>
          <p:nvPr>
            <p:custDataLst>
              <p:tags r:id="rId76"/>
            </p:custDataLst>
          </p:nvPr>
        </p:nvSpPr>
        <p:spPr bwMode="gray">
          <a:xfrm>
            <a:off x="4994275" y="4586288"/>
            <a:ext cx="233363" cy="109538"/>
          </a:xfrm>
          <a:prstGeom prst="rect">
            <a:avLst/>
          </a:prstGeom>
          <a:solidFill>
            <a:schemeClr val="accent6"/>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26043BE5-D4B7-4AD5-929B-0AA22E2D7384}" type="datetime'''''''''''''''''''''2''0''%'''''''''''''''''''''''''">
              <a:rPr lang="en-GB" altLang="en-US" sz="800" smtClean="0">
                <a:solidFill>
                  <a:schemeClr val="bg2"/>
                </a:solidFill>
                <a:effectLst/>
              </a:rPr>
              <a:pPr algn="ctr">
                <a:lnSpc>
                  <a:spcPct val="90000"/>
                </a:lnSpc>
                <a:spcBef>
                  <a:spcPct val="0"/>
                </a:spcBef>
                <a:spcAft>
                  <a:spcPct val="0"/>
                </a:spcAft>
              </a:pPr>
              <a:t>20%</a:t>
            </a:fld>
            <a:endParaRPr lang="en-GB" sz="800" err="1">
              <a:solidFill>
                <a:schemeClr val="bg2"/>
              </a:solidFill>
              <a:sym typeface="+mn-lt"/>
            </a:endParaRPr>
          </a:p>
        </p:txBody>
      </p:sp>
      <p:sp>
        <p:nvSpPr>
          <p:cNvPr id="294" name="Rectangle 293">
            <a:extLst>
              <a:ext uri="{FF2B5EF4-FFF2-40B4-BE49-F238E27FC236}">
                <a16:creationId xmlns:a16="http://schemas.microsoft.com/office/drawing/2014/main" id="{05E998EF-8CF6-1967-A8D6-C6FC609E68F0}"/>
              </a:ext>
            </a:extLst>
          </p:cNvPr>
          <p:cNvSpPr/>
          <p:nvPr>
            <p:custDataLst>
              <p:tags r:id="rId77"/>
            </p:custDataLst>
          </p:nvPr>
        </p:nvSpPr>
        <p:spPr bwMode="gray">
          <a:xfrm>
            <a:off x="4994275" y="4065588"/>
            <a:ext cx="233363" cy="109538"/>
          </a:xfrm>
          <a:prstGeom prst="rect">
            <a:avLst/>
          </a:prstGeom>
          <a:solidFill>
            <a:srgbClr val="E66F0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60D8A585-13F8-4FA6-BDB4-31DE255CBAEF}" type="datetime'''2''''0''''''%'''''''''''''''''''">
              <a:rPr lang="en-GB" altLang="en-US" sz="800" smtClean="0">
                <a:solidFill>
                  <a:schemeClr val="bg2"/>
                </a:solidFill>
                <a:effectLst/>
                <a:sym typeface="+mn-lt"/>
              </a:rPr>
              <a:pPr algn="ctr">
                <a:lnSpc>
                  <a:spcPct val="90000"/>
                </a:lnSpc>
                <a:spcBef>
                  <a:spcPct val="0"/>
                </a:spcBef>
                <a:spcAft>
                  <a:spcPct val="0"/>
                </a:spcAft>
              </a:pPr>
              <a:t>20%</a:t>
            </a:fld>
            <a:endParaRPr lang="en-GB" sz="800" err="1">
              <a:solidFill>
                <a:schemeClr val="bg2"/>
              </a:solidFill>
              <a:sym typeface="+mn-lt"/>
            </a:endParaRPr>
          </a:p>
        </p:txBody>
      </p:sp>
      <p:sp>
        <p:nvSpPr>
          <p:cNvPr id="208" name="Rectangle 207">
            <a:extLst>
              <a:ext uri="{FF2B5EF4-FFF2-40B4-BE49-F238E27FC236}">
                <a16:creationId xmlns:a16="http://schemas.microsoft.com/office/drawing/2014/main" id="{70A5979D-5288-5F6F-2D13-8A7EE97ECFE8}"/>
              </a:ext>
            </a:extLst>
          </p:cNvPr>
          <p:cNvSpPr/>
          <p:nvPr>
            <p:custDataLst>
              <p:tags r:id="rId78"/>
            </p:custDataLst>
          </p:nvPr>
        </p:nvSpPr>
        <p:spPr bwMode="gray">
          <a:xfrm>
            <a:off x="4994275" y="3081338"/>
            <a:ext cx="233363" cy="109538"/>
          </a:xfrm>
          <a:prstGeom prst="rect">
            <a:avLst/>
          </a:prstGeom>
          <a:solidFill>
            <a:srgbClr val="C30C3E"/>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1F8778A2-7CF1-464A-9520-1B39C9BF5E89}" type="datetime'''''''''''''''''''''''''''5''4''''''''''''''''%'''''''''''''">
              <a:rPr lang="en-GB" altLang="en-US" sz="800" smtClean="0">
                <a:solidFill>
                  <a:srgbClr val="FFFFFF"/>
                </a:solidFill>
                <a:effectLst/>
                <a:sym typeface="+mn-lt"/>
              </a:rPr>
              <a:pPr algn="ctr">
                <a:lnSpc>
                  <a:spcPct val="90000"/>
                </a:lnSpc>
                <a:spcBef>
                  <a:spcPct val="0"/>
                </a:spcBef>
                <a:spcAft>
                  <a:spcPct val="0"/>
                </a:spcAft>
              </a:pPr>
              <a:t>54%</a:t>
            </a:fld>
            <a:endParaRPr lang="en-GB" sz="800" err="1">
              <a:solidFill>
                <a:srgbClr val="FFFFFF"/>
              </a:solidFill>
              <a:sym typeface="+mn-lt"/>
            </a:endParaRPr>
          </a:p>
        </p:txBody>
      </p:sp>
      <p:sp>
        <p:nvSpPr>
          <p:cNvPr id="68" name="Rectangle 67">
            <a:extLst>
              <a:ext uri="{FF2B5EF4-FFF2-40B4-BE49-F238E27FC236}">
                <a16:creationId xmlns:a16="http://schemas.microsoft.com/office/drawing/2014/main" id="{4F5F7C12-51BB-4AAF-9CBA-ECF0B6D2986B}"/>
              </a:ext>
            </a:extLst>
          </p:cNvPr>
          <p:cNvSpPr/>
          <p:nvPr>
            <p:custDataLst>
              <p:tags r:id="rId79"/>
            </p:custDataLst>
          </p:nvPr>
        </p:nvSpPr>
        <p:spPr bwMode="auto">
          <a:xfrm>
            <a:off x="5033963" y="5145088"/>
            <a:ext cx="152400" cy="457200"/>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A58E5109-CE1E-4855-981E-10855F2116E2}" type="datetime'''''C''''''''z''''''''''''''''''''''ec''''hi''''a'''''''''''">
              <a:rPr lang="en-GB" altLang="en-US" sz="1000" smtClean="0">
                <a:solidFill>
                  <a:srgbClr val="2B3A42"/>
                </a:solidFill>
                <a:effectLst/>
              </a:rPr>
              <a:pPr lvl="0" algn="r">
                <a:spcBef>
                  <a:spcPct val="0"/>
                </a:spcBef>
                <a:spcAft>
                  <a:spcPct val="0"/>
                </a:spcAft>
                <a:defRPr/>
              </a:pPr>
              <a:t>Czechia</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128" name="Rectangle 127">
            <a:extLst>
              <a:ext uri="{FF2B5EF4-FFF2-40B4-BE49-F238E27FC236}">
                <a16:creationId xmlns:a16="http://schemas.microsoft.com/office/drawing/2014/main" id="{974F5214-26F6-4838-88F9-A992230D50E5}"/>
              </a:ext>
            </a:extLst>
          </p:cNvPr>
          <p:cNvSpPr/>
          <p:nvPr>
            <p:custDataLst>
              <p:tags r:id="rId80"/>
            </p:custDataLst>
          </p:nvPr>
        </p:nvSpPr>
        <p:spPr bwMode="gray">
          <a:xfrm>
            <a:off x="5241925" y="4441825"/>
            <a:ext cx="233363" cy="109538"/>
          </a:xfrm>
          <a:prstGeom prst="rect">
            <a:avLst/>
          </a:prstGeom>
          <a:solidFill>
            <a:schemeClr val="accent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AE66B866-6373-4F86-B9D5-D99EA1DE0B9E}" type="datetime'''''''''4''''''''''''''''''''''''3''''''''''%'''''''''''">
              <a:rPr lang="en-GB" altLang="en-US" sz="800" smtClean="0">
                <a:solidFill>
                  <a:srgbClr val="FFFFFF"/>
                </a:solidFill>
                <a:effectLst/>
              </a:rPr>
              <a:pPr algn="ctr">
                <a:lnSpc>
                  <a:spcPct val="90000"/>
                </a:lnSpc>
                <a:spcBef>
                  <a:spcPct val="0"/>
                </a:spcBef>
                <a:spcAft>
                  <a:spcPct val="0"/>
                </a:spcAft>
              </a:pPr>
              <a:t>43%</a:t>
            </a:fld>
            <a:endParaRPr lang="en-GB" sz="800" err="1">
              <a:solidFill>
                <a:srgbClr val="FFFFFF"/>
              </a:solidFill>
              <a:sym typeface="+mn-lt"/>
            </a:endParaRPr>
          </a:p>
        </p:txBody>
      </p:sp>
      <p:sp>
        <p:nvSpPr>
          <p:cNvPr id="210" name="Rectangle 209">
            <a:extLst>
              <a:ext uri="{FF2B5EF4-FFF2-40B4-BE49-F238E27FC236}">
                <a16:creationId xmlns:a16="http://schemas.microsoft.com/office/drawing/2014/main" id="{33657C86-104F-2BA2-871A-4599D25DC5D4}"/>
              </a:ext>
            </a:extLst>
          </p:cNvPr>
          <p:cNvSpPr/>
          <p:nvPr>
            <p:custDataLst>
              <p:tags r:id="rId81"/>
            </p:custDataLst>
          </p:nvPr>
        </p:nvSpPr>
        <p:spPr bwMode="gray">
          <a:xfrm>
            <a:off x="5241925" y="3109913"/>
            <a:ext cx="233363" cy="109538"/>
          </a:xfrm>
          <a:prstGeom prst="rect">
            <a:avLst/>
          </a:prstGeom>
          <a:solidFill>
            <a:srgbClr val="C30C3E"/>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3CA83667-D3CB-49EC-A2FA-073F69335D85}" type="datetime'''''''''''''''''''''''''''''''''''5''7''''%'''''''''''''''">
              <a:rPr lang="en-GB" altLang="en-US" sz="800" smtClean="0">
                <a:solidFill>
                  <a:srgbClr val="FFFFFF"/>
                </a:solidFill>
                <a:effectLst/>
              </a:rPr>
              <a:pPr algn="ctr">
                <a:lnSpc>
                  <a:spcPct val="90000"/>
                </a:lnSpc>
                <a:spcBef>
                  <a:spcPct val="0"/>
                </a:spcBef>
                <a:spcAft>
                  <a:spcPct val="0"/>
                </a:spcAft>
              </a:pPr>
              <a:t>57%</a:t>
            </a:fld>
            <a:endParaRPr lang="en-GB" sz="800" err="1">
              <a:solidFill>
                <a:srgbClr val="FFFFFF"/>
              </a:solidFill>
              <a:sym typeface="+mn-lt"/>
            </a:endParaRPr>
          </a:p>
        </p:txBody>
      </p:sp>
      <p:sp>
        <p:nvSpPr>
          <p:cNvPr id="70" name="Rectangle 69">
            <a:extLst>
              <a:ext uri="{FF2B5EF4-FFF2-40B4-BE49-F238E27FC236}">
                <a16:creationId xmlns:a16="http://schemas.microsoft.com/office/drawing/2014/main" id="{402EC527-1A5B-41AC-914A-92CCFB348A2F}"/>
              </a:ext>
            </a:extLst>
          </p:cNvPr>
          <p:cNvSpPr/>
          <p:nvPr>
            <p:custDataLst>
              <p:tags r:id="rId82"/>
            </p:custDataLst>
          </p:nvPr>
        </p:nvSpPr>
        <p:spPr bwMode="auto">
          <a:xfrm>
            <a:off x="5281613" y="5145088"/>
            <a:ext cx="152400" cy="457200"/>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marL="0" marR="0" lvl="0" indent="0" algn="r" defTabSz="914400" rtl="0" eaLnBrk="1" fontAlgn="auto" latinLnBrk="0" hangingPunct="1">
              <a:lnSpc>
                <a:spcPct val="100000"/>
              </a:lnSpc>
              <a:spcBef>
                <a:spcPct val="0"/>
              </a:spcBef>
              <a:spcAft>
                <a:spcPct val="0"/>
              </a:spcAft>
              <a:buClrTx/>
              <a:buSzTx/>
              <a:buFontTx/>
              <a:buNone/>
              <a:tabLst/>
              <a:defRPr/>
            </a:pPr>
            <a:fld id="{60FD1C0D-AE6A-432F-9369-7255C444B0BC}" type="datetime'''''B''''''''''''''e''''''''''''l''''''gi''u''''''''''m'''''">
              <a:rPr lang="en-GB" altLang="en-US" sz="1000" smtClean="0">
                <a:solidFill>
                  <a:srgbClr val="2B3A42"/>
                </a:solidFill>
                <a:effectLst/>
              </a:rPr>
              <a:pPr marL="0" marR="0" lvl="0" indent="0" algn="r" defTabSz="914400" rtl="0" eaLnBrk="1" fontAlgn="auto" latinLnBrk="0" hangingPunct="1">
                <a:lnSpc>
                  <a:spcPct val="100000"/>
                </a:lnSpc>
                <a:spcBef>
                  <a:spcPct val="0"/>
                </a:spcBef>
                <a:spcAft>
                  <a:spcPct val="0"/>
                </a:spcAft>
                <a:buClrTx/>
                <a:buSzTx/>
                <a:buFontTx/>
                <a:buNone/>
                <a:tabLst/>
                <a:defRPr/>
              </a:pPr>
              <a:t>Belgium</a:t>
            </a:fld>
            <a:endParaRPr kumimoji="0" lang="en-GB" sz="1000" b="0" i="0" strike="noStrike" kern="1200" cap="none" spc="0" normalizeH="0" baseline="0" noProof="0">
              <a:ln>
                <a:noFill/>
              </a:ln>
              <a:solidFill>
                <a:srgbClr val="2B3A42"/>
              </a:solidFill>
              <a:effectLst/>
              <a:uLnTx/>
              <a:uFillTx/>
              <a:ea typeface="+mn-ea"/>
              <a:cs typeface="+mn-cs"/>
              <a:sym typeface="+mn-lt"/>
            </a:endParaRPr>
          </a:p>
        </p:txBody>
      </p:sp>
      <p:sp>
        <p:nvSpPr>
          <p:cNvPr id="129" name="Rectangle 128">
            <a:extLst>
              <a:ext uri="{FF2B5EF4-FFF2-40B4-BE49-F238E27FC236}">
                <a16:creationId xmlns:a16="http://schemas.microsoft.com/office/drawing/2014/main" id="{E576D2C4-1969-4FD2-9ABB-6F3EC36CA88B}"/>
              </a:ext>
            </a:extLst>
          </p:cNvPr>
          <p:cNvSpPr/>
          <p:nvPr>
            <p:custDataLst>
              <p:tags r:id="rId83"/>
            </p:custDataLst>
          </p:nvPr>
        </p:nvSpPr>
        <p:spPr bwMode="gray">
          <a:xfrm>
            <a:off x="5489575" y="4695825"/>
            <a:ext cx="233363" cy="109538"/>
          </a:xfrm>
          <a:prstGeom prst="rect">
            <a:avLst/>
          </a:prstGeom>
          <a:solidFill>
            <a:srgbClr val="D0EBCA"/>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D52E0137-4260-42D5-92AB-C2433A5BCD85}" type="datetime'''''''''''''''''2''''4''''%'''''''''''''">
              <a:rPr lang="en-GB" altLang="en-US" sz="800" smtClean="0">
                <a:solidFill>
                  <a:schemeClr val="tx1"/>
                </a:solidFill>
                <a:effectLst/>
              </a:rPr>
              <a:pPr algn="ctr">
                <a:lnSpc>
                  <a:spcPct val="90000"/>
                </a:lnSpc>
                <a:spcBef>
                  <a:spcPct val="0"/>
                </a:spcBef>
                <a:spcAft>
                  <a:spcPct val="0"/>
                </a:spcAft>
              </a:pPr>
              <a:t>24%</a:t>
            </a:fld>
            <a:endParaRPr lang="en-GB" sz="800">
              <a:solidFill>
                <a:schemeClr val="tx1"/>
              </a:solidFill>
              <a:sym typeface="+mn-lt"/>
            </a:endParaRPr>
          </a:p>
        </p:txBody>
      </p:sp>
      <p:sp>
        <p:nvSpPr>
          <p:cNvPr id="507" name="Rectangle 506">
            <a:extLst>
              <a:ext uri="{FF2B5EF4-FFF2-40B4-BE49-F238E27FC236}">
                <a16:creationId xmlns:a16="http://schemas.microsoft.com/office/drawing/2014/main" id="{742867C7-DCB2-644E-10F6-7C883C03F3AD}"/>
              </a:ext>
            </a:extLst>
          </p:cNvPr>
          <p:cNvSpPr/>
          <p:nvPr>
            <p:custDataLst>
              <p:tags r:id="rId84"/>
            </p:custDataLst>
          </p:nvPr>
        </p:nvSpPr>
        <p:spPr bwMode="gray">
          <a:xfrm>
            <a:off x="5518150" y="4256088"/>
            <a:ext cx="176213" cy="109538"/>
          </a:xfrm>
          <a:prstGeom prst="rect">
            <a:avLst/>
          </a:prstGeom>
          <a:solidFill>
            <a:srgbClr val="FBECC8"/>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113334A6-5706-4122-BE1A-8FC061B198FA}" type="datetime'''''''9''''''''''''''''''''''''''''''''''''''''''''%'''''''''">
              <a:rPr lang="en-GB" altLang="en-US" sz="800" smtClean="0">
                <a:solidFill>
                  <a:schemeClr val="tx1"/>
                </a:solidFill>
                <a:effectLst/>
                <a:sym typeface="+mn-lt"/>
              </a:rPr>
              <a:pPr algn="ctr">
                <a:lnSpc>
                  <a:spcPct val="90000"/>
                </a:lnSpc>
                <a:spcBef>
                  <a:spcPct val="0"/>
                </a:spcBef>
                <a:spcAft>
                  <a:spcPct val="0"/>
                </a:spcAft>
              </a:pPr>
              <a:t>9%</a:t>
            </a:fld>
            <a:endParaRPr lang="en-GB" sz="800" err="1">
              <a:solidFill>
                <a:schemeClr val="tx1"/>
              </a:solidFill>
              <a:sym typeface="+mn-lt"/>
            </a:endParaRPr>
          </a:p>
        </p:txBody>
      </p:sp>
      <p:sp>
        <p:nvSpPr>
          <p:cNvPr id="508" name="Rectangle 507">
            <a:extLst>
              <a:ext uri="{FF2B5EF4-FFF2-40B4-BE49-F238E27FC236}">
                <a16:creationId xmlns:a16="http://schemas.microsoft.com/office/drawing/2014/main" id="{FBBFCE56-BA09-74FA-941D-E76CDB4F23C8}"/>
              </a:ext>
            </a:extLst>
          </p:cNvPr>
          <p:cNvSpPr/>
          <p:nvPr>
            <p:custDataLst>
              <p:tags r:id="rId85"/>
            </p:custDataLst>
          </p:nvPr>
        </p:nvSpPr>
        <p:spPr bwMode="gray">
          <a:xfrm>
            <a:off x="5518150" y="4057650"/>
            <a:ext cx="176213" cy="109538"/>
          </a:xfrm>
          <a:prstGeom prst="rect">
            <a:avLst/>
          </a:prstGeom>
          <a:solidFill>
            <a:srgbClr val="FFC99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59422413-67D5-4ADA-8469-2DA74B94696D}" type="datetime'''6''''''''''''''''''%'''''''''''''''''''">
              <a:rPr lang="en-GB" altLang="en-US" sz="800" smtClean="0">
                <a:solidFill>
                  <a:schemeClr val="tx1"/>
                </a:solidFill>
                <a:effectLst/>
                <a:sym typeface="+mn-lt"/>
              </a:rPr>
              <a:pPr algn="ctr">
                <a:lnSpc>
                  <a:spcPct val="90000"/>
                </a:lnSpc>
                <a:spcBef>
                  <a:spcPct val="0"/>
                </a:spcBef>
                <a:spcAft>
                  <a:spcPct val="0"/>
                </a:spcAft>
              </a:pPr>
              <a:t>6%</a:t>
            </a:fld>
            <a:endParaRPr lang="en-GB" sz="800" err="1">
              <a:solidFill>
                <a:schemeClr val="tx1"/>
              </a:solidFill>
              <a:sym typeface="+mn-lt"/>
            </a:endParaRPr>
          </a:p>
        </p:txBody>
      </p:sp>
      <p:sp>
        <p:nvSpPr>
          <p:cNvPr id="509" name="Rectangle 508">
            <a:extLst>
              <a:ext uri="{FF2B5EF4-FFF2-40B4-BE49-F238E27FC236}">
                <a16:creationId xmlns:a16="http://schemas.microsoft.com/office/drawing/2014/main" id="{17672C24-91D3-D550-C55E-676AB5B175E5}"/>
              </a:ext>
            </a:extLst>
          </p:cNvPr>
          <p:cNvSpPr/>
          <p:nvPr>
            <p:custDataLst>
              <p:tags r:id="rId86"/>
            </p:custDataLst>
          </p:nvPr>
        </p:nvSpPr>
        <p:spPr bwMode="gray">
          <a:xfrm>
            <a:off x="5518150" y="3938588"/>
            <a:ext cx="176213" cy="109538"/>
          </a:xfrm>
          <a:prstGeom prst="rect">
            <a:avLst/>
          </a:prstGeom>
          <a:solidFill>
            <a:srgbClr val="FFCECE"/>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96A9FF9D-207D-4283-9ECE-DED8AF75869D}" type="datetime'''3''''''''''''''''''''''%'''''''''''''''''''''''''''''''''">
              <a:rPr lang="en-GB" altLang="en-US" sz="800" smtClean="0">
                <a:solidFill>
                  <a:schemeClr val="tx1"/>
                </a:solidFill>
                <a:effectLst/>
                <a:sym typeface="+mn-lt"/>
              </a:rPr>
              <a:pPr lvl="0" algn="ctr">
                <a:lnSpc>
                  <a:spcPct val="90000"/>
                </a:lnSpc>
                <a:spcBef>
                  <a:spcPct val="0"/>
                </a:spcBef>
                <a:spcAft>
                  <a:spcPct val="0"/>
                </a:spcAft>
                <a:defRPr/>
              </a:pPr>
              <a:t>3%</a:t>
            </a:fld>
            <a:endParaRPr kumimoji="0" lang="en-GB" sz="800" strike="noStrike" kern="1200" spc="0" normalizeH="0" noProof="0">
              <a:ln>
                <a:noFill/>
              </a:ln>
              <a:solidFill>
                <a:schemeClr val="tx1"/>
              </a:solidFill>
              <a:effectLst/>
              <a:uLnTx/>
              <a:uFillTx/>
              <a:sym typeface="+mn-lt"/>
            </a:endParaRPr>
          </a:p>
        </p:txBody>
      </p:sp>
      <p:sp>
        <p:nvSpPr>
          <p:cNvPr id="213" name="Rectangle 212">
            <a:extLst>
              <a:ext uri="{FF2B5EF4-FFF2-40B4-BE49-F238E27FC236}">
                <a16:creationId xmlns:a16="http://schemas.microsoft.com/office/drawing/2014/main" id="{C0AF16EA-244A-1C0C-F898-404D8A7B5479}"/>
              </a:ext>
            </a:extLst>
          </p:cNvPr>
          <p:cNvSpPr/>
          <p:nvPr>
            <p:custDataLst>
              <p:tags r:id="rId87"/>
            </p:custDataLst>
          </p:nvPr>
        </p:nvSpPr>
        <p:spPr bwMode="gray">
          <a:xfrm>
            <a:off x="5489575" y="3146425"/>
            <a:ext cx="233363" cy="109538"/>
          </a:xfrm>
          <a:prstGeom prst="rect">
            <a:avLst/>
          </a:prstGeom>
          <a:solidFill>
            <a:srgbClr val="FF6D9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2CA4E8B6-6833-4390-8948-703AD37777FE}" type="datetime'''''''''5''7''''''''''%'''''''''''''''''''''''''''''''''''''">
              <a:rPr lang="en-GB" altLang="en-US" sz="800" smtClean="0">
                <a:solidFill>
                  <a:schemeClr val="tx1"/>
                </a:solidFill>
                <a:effectLst/>
              </a:rPr>
              <a:pPr algn="ctr">
                <a:lnSpc>
                  <a:spcPct val="90000"/>
                </a:lnSpc>
                <a:spcBef>
                  <a:spcPct val="0"/>
                </a:spcBef>
                <a:spcAft>
                  <a:spcPct val="0"/>
                </a:spcAft>
              </a:pPr>
              <a:t>57%</a:t>
            </a:fld>
            <a:endParaRPr lang="en-GB" sz="800" err="1">
              <a:solidFill>
                <a:schemeClr val="tx1"/>
              </a:solidFill>
              <a:sym typeface="+mn-lt"/>
            </a:endParaRPr>
          </a:p>
        </p:txBody>
      </p:sp>
      <p:sp>
        <p:nvSpPr>
          <p:cNvPr id="510" name="Rectangle 509">
            <a:extLst>
              <a:ext uri="{FF2B5EF4-FFF2-40B4-BE49-F238E27FC236}">
                <a16:creationId xmlns:a16="http://schemas.microsoft.com/office/drawing/2014/main" id="{6D35BBFF-2486-0C6C-AD3E-D0CCDE009AB0}"/>
              </a:ext>
            </a:extLst>
          </p:cNvPr>
          <p:cNvSpPr/>
          <p:nvPr>
            <p:custDataLst>
              <p:tags r:id="rId88"/>
            </p:custDataLst>
          </p:nvPr>
        </p:nvSpPr>
        <p:spPr bwMode="gray">
          <a:xfrm>
            <a:off x="5518150" y="2374900"/>
            <a:ext cx="176213" cy="109538"/>
          </a:xfrm>
          <a:prstGeom prst="rect">
            <a:avLst/>
          </a:prstGeom>
          <a:solidFill>
            <a:srgbClr val="DFE5E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5D7060EB-C215-4B5F-8E45-212D1530EFE7}" type="datetime'''''''''1''''''''''''''''''''''%'''''''''''''''''''">
              <a:rPr lang="en-GB" altLang="en-US" sz="800" smtClean="0">
                <a:solidFill>
                  <a:schemeClr val="tx1"/>
                </a:solidFill>
                <a:effectLst/>
                <a:sym typeface="+mn-lt"/>
              </a:rPr>
              <a:pPr algn="ctr">
                <a:lnSpc>
                  <a:spcPct val="90000"/>
                </a:lnSpc>
                <a:spcBef>
                  <a:spcPct val="0"/>
                </a:spcBef>
                <a:spcAft>
                  <a:spcPct val="0"/>
                </a:spcAft>
              </a:pPr>
              <a:t>1%</a:t>
            </a:fld>
            <a:endParaRPr lang="en-GB" sz="800" err="1">
              <a:solidFill>
                <a:schemeClr val="tx1"/>
              </a:solidFill>
              <a:sym typeface="+mn-lt"/>
            </a:endParaRPr>
          </a:p>
        </p:txBody>
      </p:sp>
      <p:sp>
        <p:nvSpPr>
          <p:cNvPr id="71" name="Rectangle 70">
            <a:extLst>
              <a:ext uri="{FF2B5EF4-FFF2-40B4-BE49-F238E27FC236}">
                <a16:creationId xmlns:a16="http://schemas.microsoft.com/office/drawing/2014/main" id="{3FC6C72C-A646-4E6D-B491-89005BC0AAFF}"/>
              </a:ext>
            </a:extLst>
          </p:cNvPr>
          <p:cNvSpPr/>
          <p:nvPr>
            <p:custDataLst>
              <p:tags r:id="rId89"/>
            </p:custDataLst>
          </p:nvPr>
        </p:nvSpPr>
        <p:spPr bwMode="auto">
          <a:xfrm>
            <a:off x="5529263" y="5145088"/>
            <a:ext cx="152400" cy="687388"/>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ED39C2F9-F87E-4D03-B72A-325C2A2C1C55}" type="datetime'E''''''''U ''''av''e''''''''''r''a''''''''''ge'''''''''''''''">
              <a:rPr lang="en-GB" altLang="en-US" sz="1000" b="1" smtClean="0">
                <a:solidFill>
                  <a:srgbClr val="2B3A42"/>
                </a:solidFill>
                <a:effectLst/>
              </a:rPr>
              <a:pPr lvl="0" algn="r">
                <a:spcBef>
                  <a:spcPct val="0"/>
                </a:spcBef>
                <a:spcAft>
                  <a:spcPct val="0"/>
                </a:spcAft>
                <a:defRPr/>
              </a:pPr>
              <a:t>EU average</a:t>
            </a:fld>
            <a:endParaRPr kumimoji="0" lang="en-GB" sz="1000" b="1" i="0" strike="noStrike" kern="1200" spc="0" normalizeH="0" noProof="0">
              <a:ln>
                <a:noFill/>
              </a:ln>
              <a:solidFill>
                <a:srgbClr val="2B3A42"/>
              </a:solidFill>
              <a:effectLst/>
              <a:uLnTx/>
              <a:uFillTx/>
              <a:ea typeface="+mn-ea"/>
              <a:cs typeface="+mn-cs"/>
              <a:sym typeface="+mn-lt"/>
            </a:endParaRPr>
          </a:p>
        </p:txBody>
      </p:sp>
      <p:sp>
        <p:nvSpPr>
          <p:cNvPr id="285" name="Rectangle 284">
            <a:extLst>
              <a:ext uri="{FF2B5EF4-FFF2-40B4-BE49-F238E27FC236}">
                <a16:creationId xmlns:a16="http://schemas.microsoft.com/office/drawing/2014/main" id="{F8207BA1-AA81-43D4-BDC6-3244B9F10530}"/>
              </a:ext>
            </a:extLst>
          </p:cNvPr>
          <p:cNvSpPr/>
          <p:nvPr>
            <p:custDataLst>
              <p:tags r:id="rId90"/>
            </p:custDataLst>
          </p:nvPr>
        </p:nvSpPr>
        <p:spPr bwMode="gray">
          <a:xfrm>
            <a:off x="5737225" y="4529138"/>
            <a:ext cx="23336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14AB3A4C-AE89-4EDE-B41C-B139B198F826}" type="datetime'''3''''''''''''''''''''''''7''%'''''''''''''''''''''''''''">
              <a:rPr lang="en-GB" altLang="en-US" sz="800" smtClean="0">
                <a:solidFill>
                  <a:srgbClr val="FFFFFF"/>
                </a:solidFill>
                <a:effectLst/>
              </a:rPr>
              <a:pPr lvl="0" algn="ctr">
                <a:lnSpc>
                  <a:spcPct val="90000"/>
                </a:lnSpc>
                <a:spcBef>
                  <a:spcPct val="0"/>
                </a:spcBef>
                <a:spcAft>
                  <a:spcPct val="0"/>
                </a:spcAft>
                <a:defRPr/>
              </a:pPr>
              <a:t>37%</a:t>
            </a:fld>
            <a:endParaRPr kumimoji="0" lang="en-GB" sz="800" b="0" i="0" strike="noStrike" kern="1200" spc="0" normalizeH="0" noProof="0">
              <a:ln>
                <a:noFill/>
              </a:ln>
              <a:solidFill>
                <a:srgbClr val="FFFFFF"/>
              </a:solidFill>
              <a:effectLst/>
              <a:uLnTx/>
              <a:uFillTx/>
              <a:ea typeface="+mn-ea"/>
              <a:cs typeface="+mn-cs"/>
              <a:sym typeface="+mn-lt"/>
            </a:endParaRPr>
          </a:p>
        </p:txBody>
      </p:sp>
      <p:sp>
        <p:nvSpPr>
          <p:cNvPr id="214" name="Rectangle 213">
            <a:extLst>
              <a:ext uri="{FF2B5EF4-FFF2-40B4-BE49-F238E27FC236}">
                <a16:creationId xmlns:a16="http://schemas.microsoft.com/office/drawing/2014/main" id="{105E3DE4-87DB-08CE-27A8-2E3D9A7275B9}"/>
              </a:ext>
            </a:extLst>
          </p:cNvPr>
          <p:cNvSpPr/>
          <p:nvPr>
            <p:custDataLst>
              <p:tags r:id="rId91"/>
            </p:custDataLst>
          </p:nvPr>
        </p:nvSpPr>
        <p:spPr bwMode="gray">
          <a:xfrm>
            <a:off x="5737225" y="3197225"/>
            <a:ext cx="233363" cy="109538"/>
          </a:xfrm>
          <a:prstGeom prst="rect">
            <a:avLst/>
          </a:prstGeom>
          <a:solidFill>
            <a:srgbClr val="C30C3E"/>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E1D4B760-10FE-4B65-BB4A-0FDA27ED15C8}" type="datetime'''6''''''''''''''''3''''''''%'''''''''''''''''''''''''''">
              <a:rPr lang="en-GB" altLang="en-US" sz="800" smtClean="0">
                <a:solidFill>
                  <a:srgbClr val="FFFFFF"/>
                </a:solidFill>
                <a:effectLst/>
              </a:rPr>
              <a:pPr algn="ctr">
                <a:lnSpc>
                  <a:spcPct val="90000"/>
                </a:lnSpc>
                <a:spcBef>
                  <a:spcPct val="0"/>
                </a:spcBef>
                <a:spcAft>
                  <a:spcPct val="0"/>
                </a:spcAft>
              </a:pPr>
              <a:t>63%</a:t>
            </a:fld>
            <a:endParaRPr lang="en-GB" sz="800" err="1">
              <a:solidFill>
                <a:srgbClr val="FFFFFF"/>
              </a:solidFill>
              <a:sym typeface="+mn-lt"/>
            </a:endParaRPr>
          </a:p>
        </p:txBody>
      </p:sp>
      <p:sp>
        <p:nvSpPr>
          <p:cNvPr id="72" name="Rectangle 71">
            <a:extLst>
              <a:ext uri="{FF2B5EF4-FFF2-40B4-BE49-F238E27FC236}">
                <a16:creationId xmlns:a16="http://schemas.microsoft.com/office/drawing/2014/main" id="{0C056AC6-78B6-40D9-B6C3-9119A92DFD2A}"/>
              </a:ext>
            </a:extLst>
          </p:cNvPr>
          <p:cNvSpPr/>
          <p:nvPr>
            <p:custDataLst>
              <p:tags r:id="rId92"/>
            </p:custDataLst>
          </p:nvPr>
        </p:nvSpPr>
        <p:spPr bwMode="auto">
          <a:xfrm>
            <a:off x="5776913" y="5145088"/>
            <a:ext cx="152400" cy="631825"/>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627F973B-C911-4D5C-914A-40E0E39D3382}" type="datetime'''''''''L''u''''''''''x''''em''''''b''u''''''r''''''''g'''''">
              <a:rPr lang="en-GB" altLang="en-US" sz="1000" smtClean="0">
                <a:solidFill>
                  <a:srgbClr val="2B3A42"/>
                </a:solidFill>
                <a:effectLst/>
              </a:rPr>
              <a:pPr lvl="0" algn="r">
                <a:spcBef>
                  <a:spcPct val="0"/>
                </a:spcBef>
                <a:spcAft>
                  <a:spcPct val="0"/>
                </a:spcAft>
                <a:defRPr/>
              </a:pPr>
              <a:t>Luxemburg</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740" name="Rectangle 739">
            <a:extLst>
              <a:ext uri="{FF2B5EF4-FFF2-40B4-BE49-F238E27FC236}">
                <a16:creationId xmlns:a16="http://schemas.microsoft.com/office/drawing/2014/main" id="{A27C7B7F-4C1E-14C4-1CF9-97DE7B7C33FE}"/>
              </a:ext>
            </a:extLst>
          </p:cNvPr>
          <p:cNvSpPr/>
          <p:nvPr>
            <p:custDataLst>
              <p:tags r:id="rId93"/>
            </p:custDataLst>
          </p:nvPr>
        </p:nvSpPr>
        <p:spPr bwMode="gray">
          <a:xfrm>
            <a:off x="6013450" y="4962525"/>
            <a:ext cx="176213" cy="109538"/>
          </a:xfrm>
          <a:prstGeom prst="rect">
            <a:avLst/>
          </a:prstGeom>
          <a:solidFill>
            <a:schemeClr val="accent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ctr" anchorCtr="0"/>
          <a:lstStyle/>
          <a:p>
            <a:pPr algn="ctr">
              <a:lnSpc>
                <a:spcPct val="90000"/>
              </a:lnSpc>
              <a:spcBef>
                <a:spcPct val="0"/>
              </a:spcBef>
              <a:spcAft>
                <a:spcPct val="0"/>
              </a:spcAft>
            </a:pPr>
            <a:fld id="{C11A828A-149F-492E-9A18-560BDB8515BD}" type="datetime'''''''''''''''''''4''''%'''''''''''''''''">
              <a:rPr lang="en-GB" altLang="en-US" sz="800" smtClean="0">
                <a:solidFill>
                  <a:srgbClr val="FFFFFF"/>
                </a:solidFill>
                <a:effectLst/>
              </a:rPr>
              <a:pPr algn="ctr">
                <a:lnSpc>
                  <a:spcPct val="90000"/>
                </a:lnSpc>
                <a:spcBef>
                  <a:spcPct val="0"/>
                </a:spcBef>
                <a:spcAft>
                  <a:spcPct val="0"/>
                </a:spcAft>
              </a:pPr>
              <a:t>4%</a:t>
            </a:fld>
            <a:endParaRPr lang="en-GB" sz="800" err="1">
              <a:solidFill>
                <a:srgbClr val="FFFFFF"/>
              </a:solidFill>
              <a:sym typeface="+mn-lt"/>
            </a:endParaRPr>
          </a:p>
        </p:txBody>
      </p:sp>
      <p:sp>
        <p:nvSpPr>
          <p:cNvPr id="513" name="Rectangle 512">
            <a:extLst>
              <a:ext uri="{FF2B5EF4-FFF2-40B4-BE49-F238E27FC236}">
                <a16:creationId xmlns:a16="http://schemas.microsoft.com/office/drawing/2014/main" id="{071F0731-0E28-342E-547F-C514CA7BD631}"/>
              </a:ext>
            </a:extLst>
          </p:cNvPr>
          <p:cNvSpPr/>
          <p:nvPr>
            <p:custDataLst>
              <p:tags r:id="rId94"/>
            </p:custDataLst>
          </p:nvPr>
        </p:nvSpPr>
        <p:spPr bwMode="gray">
          <a:xfrm>
            <a:off x="5984875" y="4529138"/>
            <a:ext cx="233363" cy="109538"/>
          </a:xfrm>
          <a:prstGeom prst="rect">
            <a:avLst/>
          </a:prstGeom>
          <a:solidFill>
            <a:schemeClr val="accent6"/>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74069C95-B24F-4C35-939C-7825CBC24331}" type="datetime'''''''''''''''''''''2''''8''''''''%'''''''''''''''''''">
              <a:rPr lang="en-GB" altLang="en-US" sz="800" smtClean="0">
                <a:solidFill>
                  <a:schemeClr val="bg2"/>
                </a:solidFill>
                <a:effectLst/>
              </a:rPr>
              <a:pPr algn="ctr">
                <a:lnSpc>
                  <a:spcPct val="90000"/>
                </a:lnSpc>
                <a:spcBef>
                  <a:spcPct val="0"/>
                </a:spcBef>
                <a:spcAft>
                  <a:spcPct val="0"/>
                </a:spcAft>
              </a:pPr>
              <a:t>28%</a:t>
            </a:fld>
            <a:endParaRPr lang="en-GB" sz="800" err="1">
              <a:solidFill>
                <a:schemeClr val="bg2"/>
              </a:solidFill>
              <a:sym typeface="+mn-lt"/>
            </a:endParaRPr>
          </a:p>
        </p:txBody>
      </p:sp>
      <p:sp>
        <p:nvSpPr>
          <p:cNvPr id="514" name="Rectangle 513">
            <a:extLst>
              <a:ext uri="{FF2B5EF4-FFF2-40B4-BE49-F238E27FC236}">
                <a16:creationId xmlns:a16="http://schemas.microsoft.com/office/drawing/2014/main" id="{A2AE6AEE-EE85-5833-5249-39F3202ED1FE}"/>
              </a:ext>
            </a:extLst>
          </p:cNvPr>
          <p:cNvSpPr/>
          <p:nvPr>
            <p:custDataLst>
              <p:tags r:id="rId95"/>
            </p:custDataLst>
          </p:nvPr>
        </p:nvSpPr>
        <p:spPr bwMode="gray">
          <a:xfrm>
            <a:off x="5984875" y="3862388"/>
            <a:ext cx="233363" cy="109538"/>
          </a:xfrm>
          <a:prstGeom prst="rect">
            <a:avLst/>
          </a:prstGeom>
          <a:solidFill>
            <a:srgbClr val="F88FAC"/>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DA0EABD5-F4F1-459B-AF26-BADA1B9394BE}" type="datetime'''''''''''2''''2''''''''''''%'''''''''''''''''">
              <a:rPr lang="en-GB" altLang="en-US" sz="800" smtClean="0">
                <a:solidFill>
                  <a:srgbClr val="FFFFFF"/>
                </a:solidFill>
                <a:effectLst/>
              </a:rPr>
              <a:pPr lvl="0" algn="ctr">
                <a:lnSpc>
                  <a:spcPct val="90000"/>
                </a:lnSpc>
                <a:spcBef>
                  <a:spcPct val="0"/>
                </a:spcBef>
                <a:spcAft>
                  <a:spcPct val="0"/>
                </a:spcAft>
                <a:defRPr/>
              </a:pPr>
              <a:t>22%</a:t>
            </a:fld>
            <a:endParaRPr kumimoji="0" lang="en-GB" sz="800" strike="noStrike" kern="1200" spc="0" normalizeH="0" noProof="0">
              <a:ln>
                <a:noFill/>
              </a:ln>
              <a:solidFill>
                <a:srgbClr val="FFFFFF"/>
              </a:solidFill>
              <a:effectLst/>
              <a:uLnTx/>
              <a:uFillTx/>
              <a:sym typeface="+mn-lt"/>
            </a:endParaRPr>
          </a:p>
        </p:txBody>
      </p:sp>
      <p:sp>
        <p:nvSpPr>
          <p:cNvPr id="216" name="Rectangle 215">
            <a:extLst>
              <a:ext uri="{FF2B5EF4-FFF2-40B4-BE49-F238E27FC236}">
                <a16:creationId xmlns:a16="http://schemas.microsoft.com/office/drawing/2014/main" id="{C15CF9BB-2686-F50F-0899-F0F812E1CE53}"/>
              </a:ext>
            </a:extLst>
          </p:cNvPr>
          <p:cNvSpPr/>
          <p:nvPr>
            <p:custDataLst>
              <p:tags r:id="rId96"/>
            </p:custDataLst>
          </p:nvPr>
        </p:nvSpPr>
        <p:spPr bwMode="gray">
          <a:xfrm>
            <a:off x="5984875" y="2965450"/>
            <a:ext cx="233363" cy="109538"/>
          </a:xfrm>
          <a:prstGeom prst="rect">
            <a:avLst/>
          </a:prstGeom>
          <a:solidFill>
            <a:srgbClr val="C30C3E"/>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C07E8A3C-91A2-41D8-92BE-73AF78C99251}" type="datetime'''''''4''''''''''6''''''''''''''''''''''''''''''%'''">
              <a:rPr lang="en-GB" altLang="en-US" sz="800" smtClean="0">
                <a:solidFill>
                  <a:srgbClr val="FFFFFF"/>
                </a:solidFill>
                <a:effectLst/>
              </a:rPr>
              <a:pPr algn="ctr">
                <a:lnSpc>
                  <a:spcPct val="90000"/>
                </a:lnSpc>
                <a:spcBef>
                  <a:spcPct val="0"/>
                </a:spcBef>
                <a:spcAft>
                  <a:spcPct val="0"/>
                </a:spcAft>
              </a:pPr>
              <a:t>46%</a:t>
            </a:fld>
            <a:endParaRPr lang="en-GB" sz="800" err="1">
              <a:solidFill>
                <a:srgbClr val="FFFFFF"/>
              </a:solidFill>
              <a:sym typeface="+mn-lt"/>
            </a:endParaRPr>
          </a:p>
        </p:txBody>
      </p:sp>
      <p:sp>
        <p:nvSpPr>
          <p:cNvPr id="73" name="Rectangle 72">
            <a:extLst>
              <a:ext uri="{FF2B5EF4-FFF2-40B4-BE49-F238E27FC236}">
                <a16:creationId xmlns:a16="http://schemas.microsoft.com/office/drawing/2014/main" id="{114F3882-164D-4576-8908-B1E4C9F0A060}"/>
              </a:ext>
            </a:extLst>
          </p:cNvPr>
          <p:cNvSpPr/>
          <p:nvPr>
            <p:custDataLst>
              <p:tags r:id="rId97"/>
            </p:custDataLst>
          </p:nvPr>
        </p:nvSpPr>
        <p:spPr bwMode="auto">
          <a:xfrm>
            <a:off x="6024563" y="5145088"/>
            <a:ext cx="152400" cy="39211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7EB6D445-3456-4E7B-9678-8385BCC728CA}" type="datetime'''''''P''''''''''''''''o''la''''''''n''d'''''''''''">
              <a:rPr lang="en-GB" altLang="en-US" sz="1000" smtClean="0">
                <a:solidFill>
                  <a:srgbClr val="2B3A42"/>
                </a:solidFill>
                <a:effectLst/>
              </a:rPr>
              <a:pPr lvl="0" algn="r">
                <a:spcBef>
                  <a:spcPct val="0"/>
                </a:spcBef>
                <a:spcAft>
                  <a:spcPct val="0"/>
                </a:spcAft>
                <a:defRPr/>
              </a:pPr>
              <a:t>Poland</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313" name="Rectangle 312">
            <a:extLst>
              <a:ext uri="{FF2B5EF4-FFF2-40B4-BE49-F238E27FC236}">
                <a16:creationId xmlns:a16="http://schemas.microsoft.com/office/drawing/2014/main" id="{24215A6E-6996-23AA-8EA0-6BA3BACAFABE}"/>
              </a:ext>
            </a:extLst>
          </p:cNvPr>
          <p:cNvSpPr/>
          <p:nvPr>
            <p:custDataLst>
              <p:tags r:id="rId98"/>
            </p:custDataLst>
          </p:nvPr>
        </p:nvSpPr>
        <p:spPr bwMode="gray">
          <a:xfrm>
            <a:off x="6232525" y="4818063"/>
            <a:ext cx="233363" cy="109538"/>
          </a:xfrm>
          <a:prstGeom prst="rect">
            <a:avLst/>
          </a:prstGeom>
          <a:solidFill>
            <a:schemeClr val="accent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ctr" anchorCtr="0"/>
          <a:lstStyle/>
          <a:p>
            <a:pPr algn="ctr">
              <a:lnSpc>
                <a:spcPct val="90000"/>
              </a:lnSpc>
              <a:spcBef>
                <a:spcPct val="0"/>
              </a:spcBef>
              <a:spcAft>
                <a:spcPct val="0"/>
              </a:spcAft>
            </a:pPr>
            <a:fld id="{35207F49-EB7C-49E1-AEB7-BF191F995EB4}" type="datetime'''''''''''''''1''''''''''''''''''''''''''''''''5''''%'''''''">
              <a:rPr lang="en-GB" altLang="en-US" sz="800" smtClean="0">
                <a:solidFill>
                  <a:srgbClr val="FFFFFF"/>
                </a:solidFill>
                <a:effectLst/>
              </a:rPr>
              <a:pPr algn="ctr">
                <a:lnSpc>
                  <a:spcPct val="90000"/>
                </a:lnSpc>
                <a:spcBef>
                  <a:spcPct val="0"/>
                </a:spcBef>
                <a:spcAft>
                  <a:spcPct val="0"/>
                </a:spcAft>
              </a:pPr>
              <a:t>15%</a:t>
            </a:fld>
            <a:endParaRPr lang="en-GB" sz="800" err="1">
              <a:solidFill>
                <a:srgbClr val="FFFFFF"/>
              </a:solidFill>
              <a:sym typeface="+mn-lt"/>
            </a:endParaRPr>
          </a:p>
        </p:txBody>
      </p:sp>
      <p:sp>
        <p:nvSpPr>
          <p:cNvPr id="314" name="Rectangle 313">
            <a:extLst>
              <a:ext uri="{FF2B5EF4-FFF2-40B4-BE49-F238E27FC236}">
                <a16:creationId xmlns:a16="http://schemas.microsoft.com/office/drawing/2014/main" id="{445C1AD2-55BC-25C3-A21D-AE3277CFE494}"/>
              </a:ext>
            </a:extLst>
          </p:cNvPr>
          <p:cNvSpPr/>
          <p:nvPr>
            <p:custDataLst>
              <p:tags r:id="rId99"/>
            </p:custDataLst>
          </p:nvPr>
        </p:nvSpPr>
        <p:spPr bwMode="gray">
          <a:xfrm>
            <a:off x="6232525" y="4384675"/>
            <a:ext cx="233363" cy="109538"/>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6285FFB3-EB69-46F5-A296-EE6881802EE3}" type="datetime'''''''''''1''''''''''''''7''''''''''''''%'''''''''''''''''">
              <a:rPr lang="en-GB" altLang="en-US" sz="800" smtClean="0">
                <a:solidFill>
                  <a:schemeClr val="bg2"/>
                </a:solidFill>
                <a:effectLst/>
              </a:rPr>
              <a:pPr algn="ctr">
                <a:lnSpc>
                  <a:spcPct val="90000"/>
                </a:lnSpc>
                <a:spcBef>
                  <a:spcPct val="0"/>
                </a:spcBef>
                <a:spcAft>
                  <a:spcPct val="0"/>
                </a:spcAft>
              </a:pPr>
              <a:t>17%</a:t>
            </a:fld>
            <a:endParaRPr lang="en-GB" sz="800">
              <a:solidFill>
                <a:schemeClr val="bg2"/>
              </a:solidFill>
              <a:sym typeface="+mn-lt"/>
            </a:endParaRPr>
          </a:p>
        </p:txBody>
      </p:sp>
      <p:sp>
        <p:nvSpPr>
          <p:cNvPr id="517" name="Rectangle 516">
            <a:extLst>
              <a:ext uri="{FF2B5EF4-FFF2-40B4-BE49-F238E27FC236}">
                <a16:creationId xmlns:a16="http://schemas.microsoft.com/office/drawing/2014/main" id="{E858816E-950E-3F42-A996-298D97CCDCEA}"/>
              </a:ext>
            </a:extLst>
          </p:cNvPr>
          <p:cNvSpPr/>
          <p:nvPr>
            <p:custDataLst>
              <p:tags r:id="rId100"/>
            </p:custDataLst>
          </p:nvPr>
        </p:nvSpPr>
        <p:spPr bwMode="gray">
          <a:xfrm>
            <a:off x="6261100" y="4124325"/>
            <a:ext cx="176213" cy="109538"/>
          </a:xfrm>
          <a:prstGeom prst="rect">
            <a:avLst/>
          </a:prstGeom>
          <a:solidFill>
            <a:srgbClr val="F88FAC"/>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CDA96B99-4ACF-4153-845A-39A9BCBCDF0D}" type="datetime'''''''''''''''''''2''''''''''''''''''''%'''''''''''''''''''''">
              <a:rPr lang="en-GB" altLang="en-US" sz="800" smtClean="0">
                <a:solidFill>
                  <a:srgbClr val="FFFFFF"/>
                </a:solidFill>
                <a:effectLst/>
              </a:rPr>
              <a:pPr lvl="0" algn="ctr">
                <a:lnSpc>
                  <a:spcPct val="90000"/>
                </a:lnSpc>
                <a:spcBef>
                  <a:spcPct val="0"/>
                </a:spcBef>
                <a:spcAft>
                  <a:spcPct val="0"/>
                </a:spcAft>
                <a:defRPr/>
              </a:pPr>
              <a:t>2%</a:t>
            </a:fld>
            <a:endParaRPr kumimoji="0" lang="en-GB" sz="800" strike="noStrike" kern="1200" spc="0" normalizeH="0" noProof="0">
              <a:ln>
                <a:noFill/>
              </a:ln>
              <a:solidFill>
                <a:srgbClr val="FFFFFF"/>
              </a:solidFill>
              <a:effectLst/>
              <a:uLnTx/>
              <a:uFillTx/>
              <a:sym typeface="+mn-lt"/>
            </a:endParaRPr>
          </a:p>
        </p:txBody>
      </p:sp>
      <p:sp>
        <p:nvSpPr>
          <p:cNvPr id="224" name="Rectangle 223">
            <a:extLst>
              <a:ext uri="{FF2B5EF4-FFF2-40B4-BE49-F238E27FC236}">
                <a16:creationId xmlns:a16="http://schemas.microsoft.com/office/drawing/2014/main" id="{16E8BEFD-E12F-4375-56C0-B431B1B21C65}"/>
              </a:ext>
            </a:extLst>
          </p:cNvPr>
          <p:cNvSpPr/>
          <p:nvPr>
            <p:custDataLst>
              <p:tags r:id="rId101"/>
            </p:custDataLst>
          </p:nvPr>
        </p:nvSpPr>
        <p:spPr bwMode="gray">
          <a:xfrm>
            <a:off x="6232525" y="3225800"/>
            <a:ext cx="233363" cy="109538"/>
          </a:xfrm>
          <a:prstGeom prst="rect">
            <a:avLst/>
          </a:prstGeom>
          <a:solidFill>
            <a:srgbClr val="C30C3E"/>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223E9320-9BB1-40D2-B903-40A015EB8A58}" type="datetime'''''''''''''''''''''''''''''6''''''''''''''5''''''%'''''''">
              <a:rPr lang="en-GB" altLang="en-US" sz="800" smtClean="0">
                <a:solidFill>
                  <a:srgbClr val="FFFFFF"/>
                </a:solidFill>
                <a:effectLst/>
              </a:rPr>
              <a:pPr algn="ctr">
                <a:lnSpc>
                  <a:spcPct val="90000"/>
                </a:lnSpc>
                <a:spcBef>
                  <a:spcPct val="0"/>
                </a:spcBef>
                <a:spcAft>
                  <a:spcPct val="0"/>
                </a:spcAft>
              </a:pPr>
              <a:t>65%</a:t>
            </a:fld>
            <a:endParaRPr lang="en-GB" sz="800" err="1">
              <a:solidFill>
                <a:srgbClr val="FFFFFF"/>
              </a:solidFill>
              <a:sym typeface="+mn-lt"/>
            </a:endParaRPr>
          </a:p>
        </p:txBody>
      </p:sp>
      <p:sp>
        <p:nvSpPr>
          <p:cNvPr id="74" name="Rectangle 73">
            <a:extLst>
              <a:ext uri="{FF2B5EF4-FFF2-40B4-BE49-F238E27FC236}">
                <a16:creationId xmlns:a16="http://schemas.microsoft.com/office/drawing/2014/main" id="{2EA1E9FB-721C-4E9F-B6B5-B0D5165B059C}"/>
              </a:ext>
            </a:extLst>
          </p:cNvPr>
          <p:cNvSpPr/>
          <p:nvPr>
            <p:custDataLst>
              <p:tags r:id="rId102"/>
            </p:custDataLst>
          </p:nvPr>
        </p:nvSpPr>
        <p:spPr bwMode="auto">
          <a:xfrm>
            <a:off x="6272213" y="5145088"/>
            <a:ext cx="152400" cy="414338"/>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20318E72-34E5-4874-8109-8CD37DFB7BA6}" type="datetime'''F''i''''''''''n''''l''''a''''''''nd'''''''''">
              <a:rPr lang="en-GB" altLang="en-US" sz="1000" smtClean="0">
                <a:solidFill>
                  <a:srgbClr val="2B3A42"/>
                </a:solidFill>
                <a:effectLst/>
              </a:rPr>
              <a:pPr lvl="0" algn="r">
                <a:spcBef>
                  <a:spcPct val="0"/>
                </a:spcBef>
                <a:spcAft>
                  <a:spcPct val="0"/>
                </a:spcAft>
                <a:defRPr/>
              </a:pPr>
              <a:t>Finland</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519" name="Rectangle 518">
            <a:extLst>
              <a:ext uri="{FF2B5EF4-FFF2-40B4-BE49-F238E27FC236}">
                <a16:creationId xmlns:a16="http://schemas.microsoft.com/office/drawing/2014/main" id="{8025C353-8A48-40BC-2EA1-AE2AB641E03D}"/>
              </a:ext>
            </a:extLst>
          </p:cNvPr>
          <p:cNvSpPr/>
          <p:nvPr>
            <p:custDataLst>
              <p:tags r:id="rId103"/>
            </p:custDataLst>
          </p:nvPr>
        </p:nvSpPr>
        <p:spPr bwMode="gray">
          <a:xfrm>
            <a:off x="6478588" y="4673600"/>
            <a:ext cx="233363" cy="109538"/>
          </a:xfrm>
          <a:prstGeom prst="rect">
            <a:avLst/>
          </a:prstGeom>
          <a:solidFill>
            <a:schemeClr val="accent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ctr" anchorCtr="0"/>
          <a:lstStyle/>
          <a:p>
            <a:pPr algn="ctr">
              <a:lnSpc>
                <a:spcPct val="90000"/>
              </a:lnSpc>
              <a:spcBef>
                <a:spcPct val="0"/>
              </a:spcBef>
              <a:spcAft>
                <a:spcPct val="0"/>
              </a:spcAft>
            </a:pPr>
            <a:fld id="{F8984AF4-D96B-41E1-823B-EB02FFF8B367}" type="datetime'''''''''''2''''6%'''''''''''''''''''''''''''''''''''''''''">
              <a:rPr lang="en-GB" altLang="en-US" sz="800" smtClean="0">
                <a:solidFill>
                  <a:srgbClr val="FFFFFF"/>
                </a:solidFill>
                <a:effectLst/>
                <a:sym typeface="+mn-lt"/>
              </a:rPr>
              <a:pPr algn="ctr">
                <a:lnSpc>
                  <a:spcPct val="90000"/>
                </a:lnSpc>
                <a:spcBef>
                  <a:spcPct val="0"/>
                </a:spcBef>
                <a:spcAft>
                  <a:spcPct val="0"/>
                </a:spcAft>
              </a:pPr>
              <a:t>26%</a:t>
            </a:fld>
            <a:endParaRPr lang="en-GB" sz="800" err="1">
              <a:solidFill>
                <a:srgbClr val="FFFFFF"/>
              </a:solidFill>
              <a:sym typeface="+mn-lt"/>
            </a:endParaRPr>
          </a:p>
        </p:txBody>
      </p:sp>
      <p:sp>
        <p:nvSpPr>
          <p:cNvPr id="189" name="Rectangle 188">
            <a:extLst>
              <a:ext uri="{FF2B5EF4-FFF2-40B4-BE49-F238E27FC236}">
                <a16:creationId xmlns:a16="http://schemas.microsoft.com/office/drawing/2014/main" id="{8E2806BC-7372-4E90-AAA9-F8D49113F347}"/>
              </a:ext>
            </a:extLst>
          </p:cNvPr>
          <p:cNvSpPr/>
          <p:nvPr>
            <p:custDataLst>
              <p:tags r:id="rId104"/>
            </p:custDataLst>
          </p:nvPr>
        </p:nvSpPr>
        <p:spPr bwMode="gray">
          <a:xfrm>
            <a:off x="6507163" y="4267200"/>
            <a:ext cx="176213" cy="109538"/>
          </a:xfrm>
          <a:prstGeom prst="rect">
            <a:avLst/>
          </a:prstGeom>
          <a:solidFill>
            <a:srgbClr val="E66F0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3D6AE325-6ED9-454C-ABCD-9410B5A45C5A}" type="datetime'''''''''''''''''''4''''''''''''''''''''''''%'''''''">
              <a:rPr lang="en-GB" altLang="en-US" sz="800" smtClean="0">
                <a:solidFill>
                  <a:schemeClr val="bg2"/>
                </a:solidFill>
                <a:effectLst/>
              </a:rPr>
              <a:pPr algn="ctr">
                <a:lnSpc>
                  <a:spcPct val="90000"/>
                </a:lnSpc>
                <a:spcBef>
                  <a:spcPct val="0"/>
                </a:spcBef>
                <a:spcAft>
                  <a:spcPct val="0"/>
                </a:spcAft>
              </a:pPr>
              <a:t>4%</a:t>
            </a:fld>
            <a:endParaRPr lang="en-GB" sz="800" err="1">
              <a:solidFill>
                <a:schemeClr val="bg2"/>
              </a:solidFill>
              <a:sym typeface="+mn-lt"/>
            </a:endParaRPr>
          </a:p>
        </p:txBody>
      </p:sp>
      <p:sp>
        <p:nvSpPr>
          <p:cNvPr id="226" name="Rectangle 225">
            <a:extLst>
              <a:ext uri="{FF2B5EF4-FFF2-40B4-BE49-F238E27FC236}">
                <a16:creationId xmlns:a16="http://schemas.microsoft.com/office/drawing/2014/main" id="{30343DC1-8A23-DF3B-CCFF-4B855253605A}"/>
              </a:ext>
            </a:extLst>
          </p:cNvPr>
          <p:cNvSpPr/>
          <p:nvPr>
            <p:custDataLst>
              <p:tags r:id="rId105"/>
            </p:custDataLst>
          </p:nvPr>
        </p:nvSpPr>
        <p:spPr bwMode="gray">
          <a:xfrm>
            <a:off x="6478588" y="3282950"/>
            <a:ext cx="233363" cy="109538"/>
          </a:xfrm>
          <a:prstGeom prst="rect">
            <a:avLst/>
          </a:prstGeom>
          <a:solidFill>
            <a:srgbClr val="C30C3E"/>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5EAAF05D-04F2-4433-A10E-A0F70047127E}" type="datetime'''''''''''''''''''''''''70''''''''''''''''''''''''''''%'''''">
              <a:rPr lang="en-GB" altLang="en-US" sz="800" smtClean="0">
                <a:solidFill>
                  <a:srgbClr val="FFFFFF"/>
                </a:solidFill>
                <a:effectLst/>
              </a:rPr>
              <a:pPr algn="ctr">
                <a:lnSpc>
                  <a:spcPct val="90000"/>
                </a:lnSpc>
                <a:spcBef>
                  <a:spcPct val="0"/>
                </a:spcBef>
                <a:spcAft>
                  <a:spcPct val="0"/>
                </a:spcAft>
              </a:pPr>
              <a:t>70%</a:t>
            </a:fld>
            <a:endParaRPr lang="en-GB" sz="800" err="1">
              <a:solidFill>
                <a:srgbClr val="FFFFFF"/>
              </a:solidFill>
              <a:sym typeface="+mn-lt"/>
            </a:endParaRPr>
          </a:p>
        </p:txBody>
      </p:sp>
      <p:sp>
        <p:nvSpPr>
          <p:cNvPr id="76" name="Rectangle 75">
            <a:extLst>
              <a:ext uri="{FF2B5EF4-FFF2-40B4-BE49-F238E27FC236}">
                <a16:creationId xmlns:a16="http://schemas.microsoft.com/office/drawing/2014/main" id="{101A2B78-2489-4496-9BB2-0A36254219BE}"/>
              </a:ext>
            </a:extLst>
          </p:cNvPr>
          <p:cNvSpPr/>
          <p:nvPr>
            <p:custDataLst>
              <p:tags r:id="rId106"/>
            </p:custDataLst>
          </p:nvPr>
        </p:nvSpPr>
        <p:spPr bwMode="auto">
          <a:xfrm>
            <a:off x="6518275" y="5145088"/>
            <a:ext cx="152400" cy="414338"/>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26B7A670-B63B-4391-BE9D-5CBD358F5CB2}" type="datetime'''''''''''''''''''''G''''''''ree''''''c''''''''e'''''''''">
              <a:rPr lang="en-GB" altLang="en-US" sz="1000" smtClean="0">
                <a:solidFill>
                  <a:srgbClr val="2B3A42"/>
                </a:solidFill>
                <a:effectLst/>
              </a:rPr>
              <a:pPr lvl="0" algn="r">
                <a:spcBef>
                  <a:spcPct val="0"/>
                </a:spcBef>
                <a:spcAft>
                  <a:spcPct val="0"/>
                </a:spcAft>
                <a:defRPr/>
              </a:pPr>
              <a:t>Greece</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227" name="Rectangle 226">
            <a:extLst>
              <a:ext uri="{FF2B5EF4-FFF2-40B4-BE49-F238E27FC236}">
                <a16:creationId xmlns:a16="http://schemas.microsoft.com/office/drawing/2014/main" id="{E51FC411-BC87-04EB-AC59-5ADB191D10D1}"/>
              </a:ext>
            </a:extLst>
          </p:cNvPr>
          <p:cNvSpPr/>
          <p:nvPr>
            <p:custDataLst>
              <p:tags r:id="rId107"/>
            </p:custDataLst>
          </p:nvPr>
        </p:nvSpPr>
        <p:spPr bwMode="gray">
          <a:xfrm>
            <a:off x="6726238" y="4673600"/>
            <a:ext cx="233363" cy="109538"/>
          </a:xfrm>
          <a:prstGeom prst="rect">
            <a:avLst/>
          </a:prstGeom>
          <a:solidFill>
            <a:srgbClr val="E66F0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6ACC325E-ABEF-4281-8526-27CF6C5DD27C}" type="datetime'2''''6''''''''''''''''''%'''''''''''''''">
              <a:rPr lang="en-GB" altLang="en-US" sz="800" smtClean="0">
                <a:solidFill>
                  <a:schemeClr val="bg2"/>
                </a:solidFill>
                <a:effectLst/>
              </a:rPr>
              <a:pPr algn="ctr">
                <a:lnSpc>
                  <a:spcPct val="90000"/>
                </a:lnSpc>
                <a:spcBef>
                  <a:spcPct val="0"/>
                </a:spcBef>
                <a:spcAft>
                  <a:spcPct val="0"/>
                </a:spcAft>
              </a:pPr>
              <a:t>26%</a:t>
            </a:fld>
            <a:endParaRPr lang="en-GB" sz="800" err="1">
              <a:solidFill>
                <a:schemeClr val="bg2"/>
              </a:solidFill>
              <a:sym typeface="+mn-lt"/>
            </a:endParaRPr>
          </a:p>
        </p:txBody>
      </p:sp>
      <p:sp>
        <p:nvSpPr>
          <p:cNvPr id="523" name="Rectangle 522">
            <a:extLst>
              <a:ext uri="{FF2B5EF4-FFF2-40B4-BE49-F238E27FC236}">
                <a16:creationId xmlns:a16="http://schemas.microsoft.com/office/drawing/2014/main" id="{B4050A67-0699-035F-4C79-69F51F7C1C6B}"/>
              </a:ext>
            </a:extLst>
          </p:cNvPr>
          <p:cNvSpPr/>
          <p:nvPr>
            <p:custDataLst>
              <p:tags r:id="rId108"/>
            </p:custDataLst>
          </p:nvPr>
        </p:nvSpPr>
        <p:spPr bwMode="gray">
          <a:xfrm>
            <a:off x="6754813" y="4238625"/>
            <a:ext cx="176213" cy="109538"/>
          </a:xfrm>
          <a:prstGeom prst="rect">
            <a:avLst/>
          </a:prstGeom>
          <a:solidFill>
            <a:srgbClr val="F88FAC"/>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B5AFBD2A-0D5B-4AEE-BEC6-03F772FA8C8E}" type="datetime'''''''''''''''''''''''''''''''7''''''''''''''''''''''''%'''">
              <a:rPr lang="en-GB" altLang="en-US" sz="800" smtClean="0">
                <a:solidFill>
                  <a:srgbClr val="FFFFFF"/>
                </a:solidFill>
                <a:effectLst/>
                <a:sym typeface="+mn-lt"/>
              </a:rPr>
              <a:pPr lvl="0" algn="ctr">
                <a:lnSpc>
                  <a:spcPct val="90000"/>
                </a:lnSpc>
                <a:spcBef>
                  <a:spcPct val="0"/>
                </a:spcBef>
                <a:spcAft>
                  <a:spcPct val="0"/>
                </a:spcAft>
                <a:defRPr/>
              </a:pPr>
              <a:t>7%</a:t>
            </a:fld>
            <a:endParaRPr kumimoji="0" lang="en-GB" sz="800" strike="noStrike" kern="1200" spc="0" normalizeH="0" noProof="0">
              <a:ln>
                <a:noFill/>
              </a:ln>
              <a:solidFill>
                <a:srgbClr val="FFFFFF"/>
              </a:solidFill>
              <a:effectLst/>
              <a:uLnTx/>
              <a:uFillTx/>
              <a:sym typeface="+mn-lt"/>
            </a:endParaRPr>
          </a:p>
        </p:txBody>
      </p:sp>
      <p:sp>
        <p:nvSpPr>
          <p:cNvPr id="228" name="Rectangle 227">
            <a:extLst>
              <a:ext uri="{FF2B5EF4-FFF2-40B4-BE49-F238E27FC236}">
                <a16:creationId xmlns:a16="http://schemas.microsoft.com/office/drawing/2014/main" id="{9E3EC56A-7262-CB5B-F6F2-B29C496FAD20}"/>
              </a:ext>
            </a:extLst>
          </p:cNvPr>
          <p:cNvSpPr/>
          <p:nvPr>
            <p:custDataLst>
              <p:tags r:id="rId109"/>
            </p:custDataLst>
          </p:nvPr>
        </p:nvSpPr>
        <p:spPr bwMode="gray">
          <a:xfrm>
            <a:off x="6726238" y="3254375"/>
            <a:ext cx="233363" cy="109538"/>
          </a:xfrm>
          <a:prstGeom prst="rect">
            <a:avLst/>
          </a:prstGeom>
          <a:solidFill>
            <a:srgbClr val="C30C3E"/>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88C30B60-B0C2-4477-8EC4-B78643F5B41B}" type="datetime'6''''''''7''''''''''''''%'''''''''''''''''''''''''''''''">
              <a:rPr lang="en-GB" altLang="en-US" sz="800" smtClean="0">
                <a:solidFill>
                  <a:srgbClr val="FFFFFF"/>
                </a:solidFill>
                <a:effectLst/>
              </a:rPr>
              <a:pPr algn="ctr">
                <a:lnSpc>
                  <a:spcPct val="90000"/>
                </a:lnSpc>
                <a:spcBef>
                  <a:spcPct val="0"/>
                </a:spcBef>
                <a:spcAft>
                  <a:spcPct val="0"/>
                </a:spcAft>
              </a:pPr>
              <a:t>67%</a:t>
            </a:fld>
            <a:endParaRPr lang="en-GB" sz="800" err="1">
              <a:solidFill>
                <a:srgbClr val="FFFFFF"/>
              </a:solidFill>
              <a:sym typeface="+mn-lt"/>
            </a:endParaRPr>
          </a:p>
        </p:txBody>
      </p:sp>
      <p:sp>
        <p:nvSpPr>
          <p:cNvPr id="77" name="Rectangle 76">
            <a:extLst>
              <a:ext uri="{FF2B5EF4-FFF2-40B4-BE49-F238E27FC236}">
                <a16:creationId xmlns:a16="http://schemas.microsoft.com/office/drawing/2014/main" id="{C9BE0146-2781-44D4-B0C1-DE93D376FAE5}"/>
              </a:ext>
            </a:extLst>
          </p:cNvPr>
          <p:cNvSpPr/>
          <p:nvPr>
            <p:custDataLst>
              <p:tags r:id="rId110"/>
            </p:custDataLst>
          </p:nvPr>
        </p:nvSpPr>
        <p:spPr bwMode="auto">
          <a:xfrm>
            <a:off x="6765925" y="5145088"/>
            <a:ext cx="152400" cy="401638"/>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36CF6E61-6FC2-4B09-BFCE-82229F4E5A14}" type="datetime'Cy''''''p''''r''''''''''u''''''''''''''''''''s'">
              <a:rPr lang="en-GB" altLang="en-US" sz="1000" smtClean="0">
                <a:solidFill>
                  <a:srgbClr val="2B3A42"/>
                </a:solidFill>
                <a:effectLst/>
              </a:rPr>
              <a:pPr lvl="0" algn="r">
                <a:spcBef>
                  <a:spcPct val="0"/>
                </a:spcBef>
                <a:spcAft>
                  <a:spcPct val="0"/>
                </a:spcAft>
                <a:defRPr/>
              </a:pPr>
              <a:t>Cyprus</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311" name="Rectangle 310">
            <a:extLst>
              <a:ext uri="{FF2B5EF4-FFF2-40B4-BE49-F238E27FC236}">
                <a16:creationId xmlns:a16="http://schemas.microsoft.com/office/drawing/2014/main" id="{6AC6F1CF-D5D9-B066-6034-C79733F6C8D9}"/>
              </a:ext>
            </a:extLst>
          </p:cNvPr>
          <p:cNvSpPr/>
          <p:nvPr>
            <p:custDataLst>
              <p:tags r:id="rId111"/>
            </p:custDataLst>
          </p:nvPr>
        </p:nvSpPr>
        <p:spPr bwMode="gray">
          <a:xfrm>
            <a:off x="6973888" y="4846638"/>
            <a:ext cx="233363" cy="109538"/>
          </a:xfrm>
          <a:prstGeom prst="rect">
            <a:avLst/>
          </a:prstGeom>
          <a:solidFill>
            <a:schemeClr val="accent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ctr" anchorCtr="0"/>
          <a:lstStyle/>
          <a:p>
            <a:pPr algn="ctr">
              <a:lnSpc>
                <a:spcPct val="90000"/>
              </a:lnSpc>
              <a:spcBef>
                <a:spcPct val="0"/>
              </a:spcBef>
              <a:spcAft>
                <a:spcPct val="0"/>
              </a:spcAft>
            </a:pPr>
            <a:fld id="{2ACFA7AE-FDF5-4056-85A3-0A32DE1667C8}" type="datetime'''''1''''''3''''''''''''''''''''''''''''''''''%'''''''''''''">
              <a:rPr lang="en-GB" altLang="en-US" sz="800" smtClean="0">
                <a:solidFill>
                  <a:srgbClr val="FFFFFF"/>
                </a:solidFill>
                <a:effectLst/>
                <a:sym typeface="+mn-lt"/>
              </a:rPr>
              <a:pPr algn="ctr">
                <a:lnSpc>
                  <a:spcPct val="90000"/>
                </a:lnSpc>
                <a:spcBef>
                  <a:spcPct val="0"/>
                </a:spcBef>
                <a:spcAft>
                  <a:spcPct val="0"/>
                </a:spcAft>
              </a:pPr>
              <a:t>13%</a:t>
            </a:fld>
            <a:endParaRPr lang="en-GB" sz="800" err="1">
              <a:solidFill>
                <a:srgbClr val="FFFFFF"/>
              </a:solidFill>
              <a:sym typeface="+mn-lt"/>
            </a:endParaRPr>
          </a:p>
        </p:txBody>
      </p:sp>
      <p:sp>
        <p:nvSpPr>
          <p:cNvPr id="312" name="Rectangle 311">
            <a:extLst>
              <a:ext uri="{FF2B5EF4-FFF2-40B4-BE49-F238E27FC236}">
                <a16:creationId xmlns:a16="http://schemas.microsoft.com/office/drawing/2014/main" id="{590311A7-44D0-B1F9-A4A4-252FD5A6C9AA}"/>
              </a:ext>
            </a:extLst>
          </p:cNvPr>
          <p:cNvSpPr/>
          <p:nvPr>
            <p:custDataLst>
              <p:tags r:id="rId112"/>
            </p:custDataLst>
          </p:nvPr>
        </p:nvSpPr>
        <p:spPr bwMode="gray">
          <a:xfrm>
            <a:off x="6973888" y="4529138"/>
            <a:ext cx="233363" cy="109538"/>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54B9B8FF-5EAA-422F-B7B2-C6ADBC9C9BF9}" type="datetime'''''1''''''''''''''''''''''''''''1''''''%'''''''''''''">
              <a:rPr lang="en-GB" altLang="en-US" sz="800" smtClean="0">
                <a:solidFill>
                  <a:schemeClr val="bg2"/>
                </a:solidFill>
                <a:effectLst/>
                <a:sym typeface="+mn-lt"/>
              </a:rPr>
              <a:pPr algn="ctr">
                <a:lnSpc>
                  <a:spcPct val="90000"/>
                </a:lnSpc>
                <a:spcBef>
                  <a:spcPct val="0"/>
                </a:spcBef>
                <a:spcAft>
                  <a:spcPct val="0"/>
                </a:spcAft>
              </a:pPr>
              <a:t>11%</a:t>
            </a:fld>
            <a:endParaRPr lang="en-GB" sz="800">
              <a:solidFill>
                <a:schemeClr val="bg2"/>
              </a:solidFill>
              <a:sym typeface="+mn-lt"/>
            </a:endParaRPr>
          </a:p>
        </p:txBody>
      </p:sp>
      <p:sp>
        <p:nvSpPr>
          <p:cNvPr id="315" name="Rectangle 314">
            <a:extLst>
              <a:ext uri="{FF2B5EF4-FFF2-40B4-BE49-F238E27FC236}">
                <a16:creationId xmlns:a16="http://schemas.microsoft.com/office/drawing/2014/main" id="{2AE57B5F-6358-02EF-FB4F-359DF98B2831}"/>
              </a:ext>
            </a:extLst>
          </p:cNvPr>
          <p:cNvSpPr/>
          <p:nvPr>
            <p:custDataLst>
              <p:tags r:id="rId113"/>
            </p:custDataLst>
          </p:nvPr>
        </p:nvSpPr>
        <p:spPr bwMode="gray">
          <a:xfrm>
            <a:off x="6973888" y="4094163"/>
            <a:ext cx="233363" cy="109538"/>
          </a:xfrm>
          <a:prstGeom prst="rect">
            <a:avLst/>
          </a:prstGeom>
          <a:solidFill>
            <a:srgbClr val="F88FAC"/>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C4A36061-BD24-4D07-9EAC-7ED9410BE6C9}" type="datetime'2''''''''''''''''''''''''''''''''''''''2''''%'''''''">
              <a:rPr lang="en-GB" altLang="en-US" sz="800" smtClean="0">
                <a:solidFill>
                  <a:srgbClr val="FFFFFF"/>
                </a:solidFill>
                <a:effectLst/>
                <a:sym typeface="+mn-lt"/>
              </a:rPr>
              <a:pPr lvl="0" algn="ctr">
                <a:lnSpc>
                  <a:spcPct val="90000"/>
                </a:lnSpc>
                <a:spcBef>
                  <a:spcPct val="0"/>
                </a:spcBef>
                <a:spcAft>
                  <a:spcPct val="0"/>
                </a:spcAft>
                <a:defRPr/>
              </a:pPr>
              <a:t>22%</a:t>
            </a:fld>
            <a:endParaRPr kumimoji="0" lang="en-GB" sz="800" strike="noStrike" kern="1200" spc="0" normalizeH="0" noProof="0">
              <a:ln>
                <a:noFill/>
              </a:ln>
              <a:solidFill>
                <a:srgbClr val="FFFFFF"/>
              </a:solidFill>
              <a:effectLst/>
              <a:uLnTx/>
              <a:uFillTx/>
              <a:sym typeface="+mn-lt"/>
            </a:endParaRPr>
          </a:p>
        </p:txBody>
      </p:sp>
      <p:sp>
        <p:nvSpPr>
          <p:cNvPr id="316" name="Rectangle 315">
            <a:extLst>
              <a:ext uri="{FF2B5EF4-FFF2-40B4-BE49-F238E27FC236}">
                <a16:creationId xmlns:a16="http://schemas.microsoft.com/office/drawing/2014/main" id="{C0100706-DD67-C569-9B1B-C1DEB647E290}"/>
              </a:ext>
            </a:extLst>
          </p:cNvPr>
          <p:cNvSpPr/>
          <p:nvPr>
            <p:custDataLst>
              <p:tags r:id="rId114"/>
            </p:custDataLst>
          </p:nvPr>
        </p:nvSpPr>
        <p:spPr bwMode="gray">
          <a:xfrm>
            <a:off x="6973888" y="3081338"/>
            <a:ext cx="233363" cy="109538"/>
          </a:xfrm>
          <a:prstGeom prst="rect">
            <a:avLst/>
          </a:prstGeom>
          <a:solidFill>
            <a:srgbClr val="C30C3E"/>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1B859043-9E17-41B8-9113-75D836F4A9CA}" type="datetime'''''''''''5''4''''''%'">
              <a:rPr lang="en-GB" altLang="en-US" sz="800" smtClean="0">
                <a:solidFill>
                  <a:srgbClr val="FFFFFF"/>
                </a:solidFill>
                <a:effectLst/>
                <a:sym typeface="+mn-lt"/>
              </a:rPr>
              <a:pPr algn="ctr">
                <a:lnSpc>
                  <a:spcPct val="90000"/>
                </a:lnSpc>
                <a:spcBef>
                  <a:spcPct val="0"/>
                </a:spcBef>
                <a:spcAft>
                  <a:spcPct val="0"/>
                </a:spcAft>
              </a:pPr>
              <a:t>54%</a:t>
            </a:fld>
            <a:endParaRPr lang="en-GB" sz="800" err="1">
              <a:solidFill>
                <a:srgbClr val="FFFFFF"/>
              </a:solidFill>
              <a:sym typeface="+mn-lt"/>
            </a:endParaRPr>
          </a:p>
        </p:txBody>
      </p:sp>
      <p:sp>
        <p:nvSpPr>
          <p:cNvPr id="305" name="Rectangle 304">
            <a:extLst>
              <a:ext uri="{FF2B5EF4-FFF2-40B4-BE49-F238E27FC236}">
                <a16:creationId xmlns:a16="http://schemas.microsoft.com/office/drawing/2014/main" id="{EF3277B5-B312-3124-E879-E92856AC7C4B}"/>
              </a:ext>
            </a:extLst>
          </p:cNvPr>
          <p:cNvSpPr/>
          <p:nvPr>
            <p:custDataLst>
              <p:tags r:id="rId115"/>
            </p:custDataLst>
          </p:nvPr>
        </p:nvSpPr>
        <p:spPr bwMode="auto">
          <a:xfrm>
            <a:off x="7013575" y="5145088"/>
            <a:ext cx="152400" cy="45561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D42EEED6-5E81-4011-BB02-45094506C3EB}" type="datetime'''''''S''''''''w''''''''''e''d''''e''''''''n'''''''''">
              <a:rPr lang="en-GB" altLang="en-US" sz="1000" smtClean="0">
                <a:solidFill>
                  <a:srgbClr val="2B3A42"/>
                </a:solidFill>
                <a:effectLst/>
              </a:rPr>
              <a:pPr lvl="0" algn="r">
                <a:spcBef>
                  <a:spcPct val="0"/>
                </a:spcBef>
                <a:spcAft>
                  <a:spcPct val="0"/>
                </a:spcAft>
                <a:defRPr/>
              </a:pPr>
              <a:t>Sweden</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770" name="Rectangle 769">
            <a:extLst>
              <a:ext uri="{FF2B5EF4-FFF2-40B4-BE49-F238E27FC236}">
                <a16:creationId xmlns:a16="http://schemas.microsoft.com/office/drawing/2014/main" id="{9068769B-CEF8-F2A4-6A2B-31B6564BF809}"/>
              </a:ext>
            </a:extLst>
          </p:cNvPr>
          <p:cNvSpPr/>
          <p:nvPr>
            <p:custDataLst>
              <p:tags r:id="rId116"/>
            </p:custDataLst>
          </p:nvPr>
        </p:nvSpPr>
        <p:spPr bwMode="gray">
          <a:xfrm>
            <a:off x="7221538" y="4789488"/>
            <a:ext cx="233363" cy="109538"/>
          </a:xfrm>
          <a:prstGeom prst="rect">
            <a:avLst/>
          </a:prstGeom>
          <a:solidFill>
            <a:schemeClr val="accent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ctr" anchorCtr="0"/>
          <a:lstStyle/>
          <a:p>
            <a:pPr algn="ctr">
              <a:lnSpc>
                <a:spcPct val="90000"/>
              </a:lnSpc>
              <a:spcBef>
                <a:spcPct val="0"/>
              </a:spcBef>
              <a:spcAft>
                <a:spcPct val="0"/>
              </a:spcAft>
            </a:pPr>
            <a:fld id="{1A5F000E-39DB-4B8A-ADCF-7CF79ACD9AF7}" type="datetime'''''1''''''''''''7''''''''%'''''''''''''''''">
              <a:rPr lang="en-GB" altLang="en-US" sz="800" smtClean="0">
                <a:solidFill>
                  <a:srgbClr val="FFFFFF"/>
                </a:solidFill>
                <a:effectLst/>
                <a:sym typeface="+mn-lt"/>
              </a:rPr>
              <a:pPr algn="ctr">
                <a:lnSpc>
                  <a:spcPct val="90000"/>
                </a:lnSpc>
                <a:spcBef>
                  <a:spcPct val="0"/>
                </a:spcBef>
                <a:spcAft>
                  <a:spcPct val="0"/>
                </a:spcAft>
              </a:pPr>
              <a:t>17%</a:t>
            </a:fld>
            <a:endParaRPr lang="en-GB" sz="800" err="1">
              <a:solidFill>
                <a:srgbClr val="FFFFFF"/>
              </a:solidFill>
              <a:sym typeface="+mn-lt"/>
            </a:endParaRPr>
          </a:p>
        </p:txBody>
      </p:sp>
      <p:sp>
        <p:nvSpPr>
          <p:cNvPr id="771" name="Rectangle 770">
            <a:extLst>
              <a:ext uri="{FF2B5EF4-FFF2-40B4-BE49-F238E27FC236}">
                <a16:creationId xmlns:a16="http://schemas.microsoft.com/office/drawing/2014/main" id="{7BAB7497-7F00-5E9B-2288-2DF73DBA8568}"/>
              </a:ext>
            </a:extLst>
          </p:cNvPr>
          <p:cNvSpPr/>
          <p:nvPr>
            <p:custDataLst>
              <p:tags r:id="rId117"/>
            </p:custDataLst>
          </p:nvPr>
        </p:nvSpPr>
        <p:spPr bwMode="gray">
          <a:xfrm>
            <a:off x="7250113" y="4470400"/>
            <a:ext cx="176213" cy="109538"/>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B445418D-3EE7-4354-9BB6-01A989F6F060}" type="datetime'''''''7''''''''''''''''''''''''''%'''''''">
              <a:rPr lang="en-GB" altLang="en-US" sz="800" smtClean="0">
                <a:solidFill>
                  <a:schemeClr val="bg2"/>
                </a:solidFill>
                <a:effectLst/>
                <a:sym typeface="+mn-lt"/>
              </a:rPr>
              <a:pPr algn="ctr">
                <a:lnSpc>
                  <a:spcPct val="90000"/>
                </a:lnSpc>
                <a:spcBef>
                  <a:spcPct val="0"/>
                </a:spcBef>
                <a:spcAft>
                  <a:spcPct val="0"/>
                </a:spcAft>
              </a:pPr>
              <a:t>7%</a:t>
            </a:fld>
            <a:endParaRPr lang="en-GB" sz="800">
              <a:solidFill>
                <a:schemeClr val="bg2"/>
              </a:solidFill>
              <a:sym typeface="+mn-lt"/>
            </a:endParaRPr>
          </a:p>
        </p:txBody>
      </p:sp>
      <p:sp>
        <p:nvSpPr>
          <p:cNvPr id="772" name="Rectangle 771">
            <a:extLst>
              <a:ext uri="{FF2B5EF4-FFF2-40B4-BE49-F238E27FC236}">
                <a16:creationId xmlns:a16="http://schemas.microsoft.com/office/drawing/2014/main" id="{017CC534-AB37-807B-A1EA-68711721DC8D}"/>
              </a:ext>
            </a:extLst>
          </p:cNvPr>
          <p:cNvSpPr/>
          <p:nvPr>
            <p:custDataLst>
              <p:tags r:id="rId118"/>
            </p:custDataLst>
          </p:nvPr>
        </p:nvSpPr>
        <p:spPr bwMode="gray">
          <a:xfrm>
            <a:off x="7221538" y="3370263"/>
            <a:ext cx="233363" cy="109538"/>
          </a:xfrm>
          <a:prstGeom prst="rect">
            <a:avLst/>
          </a:prstGeom>
          <a:solidFill>
            <a:srgbClr val="C30C3E"/>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E7F1A1EE-D105-4AFB-8C6C-0D30D2789245}" type="datetime'7''6%'''''''''''''''''''''">
              <a:rPr lang="en-GB" altLang="en-US" sz="800" smtClean="0">
                <a:solidFill>
                  <a:srgbClr val="FFFFFF"/>
                </a:solidFill>
                <a:effectLst/>
                <a:sym typeface="+mn-lt"/>
              </a:rPr>
              <a:pPr algn="ctr">
                <a:lnSpc>
                  <a:spcPct val="90000"/>
                </a:lnSpc>
                <a:spcBef>
                  <a:spcPct val="0"/>
                </a:spcBef>
                <a:spcAft>
                  <a:spcPct val="0"/>
                </a:spcAft>
              </a:pPr>
              <a:t>76%</a:t>
            </a:fld>
            <a:endParaRPr lang="en-GB" sz="800" err="1">
              <a:solidFill>
                <a:srgbClr val="FFFFFF"/>
              </a:solidFill>
              <a:sym typeface="+mn-lt"/>
            </a:endParaRPr>
          </a:p>
        </p:txBody>
      </p:sp>
      <p:sp>
        <p:nvSpPr>
          <p:cNvPr id="768" name="Rectangle 767">
            <a:extLst>
              <a:ext uri="{FF2B5EF4-FFF2-40B4-BE49-F238E27FC236}">
                <a16:creationId xmlns:a16="http://schemas.microsoft.com/office/drawing/2014/main" id="{8D429D72-653B-E790-F99D-7FF166E7C397}"/>
              </a:ext>
            </a:extLst>
          </p:cNvPr>
          <p:cNvSpPr/>
          <p:nvPr>
            <p:custDataLst>
              <p:tags r:id="rId119"/>
            </p:custDataLst>
          </p:nvPr>
        </p:nvSpPr>
        <p:spPr bwMode="auto">
          <a:xfrm>
            <a:off x="7261225" y="5145088"/>
            <a:ext cx="152400" cy="50641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B087E72B-20E0-4FCE-A0DD-E631FABC5A4C}" type="datetime'''R''''''''''''o''''''''''''''''''''m''''a''''n''''i''a'">
              <a:rPr lang="en-GB" altLang="en-US" sz="1000" smtClean="0">
                <a:solidFill>
                  <a:srgbClr val="2B3A42"/>
                </a:solidFill>
                <a:effectLst/>
              </a:rPr>
              <a:pPr lvl="0" algn="r">
                <a:spcBef>
                  <a:spcPct val="0"/>
                </a:spcBef>
                <a:spcAft>
                  <a:spcPct val="0"/>
                </a:spcAft>
                <a:defRPr/>
              </a:pPr>
              <a:t>Romania</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106" name="Rectangle 105">
            <a:extLst>
              <a:ext uri="{FF2B5EF4-FFF2-40B4-BE49-F238E27FC236}">
                <a16:creationId xmlns:a16="http://schemas.microsoft.com/office/drawing/2014/main" id="{14589F1F-B8C9-7167-A066-15364AA6D8C9}"/>
              </a:ext>
            </a:extLst>
          </p:cNvPr>
          <p:cNvSpPr/>
          <p:nvPr>
            <p:custDataLst>
              <p:tags r:id="rId120"/>
            </p:custDataLst>
          </p:nvPr>
        </p:nvSpPr>
        <p:spPr bwMode="gray">
          <a:xfrm>
            <a:off x="7464425" y="4992688"/>
            <a:ext cx="176213" cy="109538"/>
          </a:xfrm>
          <a:prstGeom prst="rect">
            <a:avLst/>
          </a:prstGeom>
          <a:solidFill>
            <a:schemeClr val="accent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ctr" anchorCtr="0"/>
          <a:lstStyle/>
          <a:p>
            <a:pPr algn="ctr">
              <a:lnSpc>
                <a:spcPct val="90000"/>
              </a:lnSpc>
              <a:spcBef>
                <a:spcPct val="0"/>
              </a:spcBef>
              <a:spcAft>
                <a:spcPct val="0"/>
              </a:spcAft>
            </a:pPr>
            <a:fld id="{9FF1DA71-A972-4884-8273-2C370FD81FB3}" type="datetime'2''''''''''''%'''''''''''''''''''''''''''''''''''''''''''''''">
              <a:rPr lang="en-GB" altLang="en-US" sz="800" smtClean="0">
                <a:solidFill>
                  <a:srgbClr val="FFFFFF"/>
                </a:solidFill>
                <a:effectLst/>
                <a:sym typeface="+mn-lt"/>
              </a:rPr>
              <a:pPr algn="ctr">
                <a:lnSpc>
                  <a:spcPct val="90000"/>
                </a:lnSpc>
                <a:spcBef>
                  <a:spcPct val="0"/>
                </a:spcBef>
                <a:spcAft>
                  <a:spcPct val="0"/>
                </a:spcAft>
              </a:pPr>
              <a:t>2%</a:t>
            </a:fld>
            <a:endParaRPr lang="en-GB" sz="800" err="1">
              <a:solidFill>
                <a:srgbClr val="FFFFFF"/>
              </a:solidFill>
              <a:sym typeface="+mn-lt"/>
            </a:endParaRPr>
          </a:p>
        </p:txBody>
      </p:sp>
      <p:sp>
        <p:nvSpPr>
          <p:cNvPr id="775" name="Rectangle 774">
            <a:extLst>
              <a:ext uri="{FF2B5EF4-FFF2-40B4-BE49-F238E27FC236}">
                <a16:creationId xmlns:a16="http://schemas.microsoft.com/office/drawing/2014/main" id="{F1C72EA3-27C6-2730-36BD-CE152D22DB9B}"/>
              </a:ext>
            </a:extLst>
          </p:cNvPr>
          <p:cNvSpPr/>
          <p:nvPr>
            <p:custDataLst>
              <p:tags r:id="rId121"/>
            </p:custDataLst>
          </p:nvPr>
        </p:nvSpPr>
        <p:spPr bwMode="gray">
          <a:xfrm>
            <a:off x="7532688" y="4933950"/>
            <a:ext cx="176213" cy="109538"/>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2A735605-5E52-4278-8C6C-BFB672FADFB7}" type="datetime'''2''%'''''''''''''''''''">
              <a:rPr lang="en-GB" altLang="en-US" sz="800" smtClean="0">
                <a:solidFill>
                  <a:schemeClr val="bg2"/>
                </a:solidFill>
                <a:effectLst/>
                <a:sym typeface="+mn-lt"/>
              </a:rPr>
              <a:pPr algn="ctr">
                <a:lnSpc>
                  <a:spcPct val="90000"/>
                </a:lnSpc>
                <a:spcBef>
                  <a:spcPct val="0"/>
                </a:spcBef>
                <a:spcAft>
                  <a:spcPct val="0"/>
                </a:spcAft>
              </a:pPr>
              <a:t>2%</a:t>
            </a:fld>
            <a:endParaRPr lang="en-GB" sz="800">
              <a:solidFill>
                <a:schemeClr val="bg2"/>
              </a:solidFill>
              <a:sym typeface="+mn-lt"/>
            </a:endParaRPr>
          </a:p>
        </p:txBody>
      </p:sp>
      <p:sp>
        <p:nvSpPr>
          <p:cNvPr id="318" name="Rectangle 317">
            <a:extLst>
              <a:ext uri="{FF2B5EF4-FFF2-40B4-BE49-F238E27FC236}">
                <a16:creationId xmlns:a16="http://schemas.microsoft.com/office/drawing/2014/main" id="{6EEBC129-B7ED-4489-DC07-BC1A106355C0}"/>
              </a:ext>
            </a:extLst>
          </p:cNvPr>
          <p:cNvSpPr/>
          <p:nvPr>
            <p:custDataLst>
              <p:tags r:id="rId122"/>
            </p:custDataLst>
          </p:nvPr>
        </p:nvSpPr>
        <p:spPr bwMode="gray">
          <a:xfrm>
            <a:off x="7469188" y="4645025"/>
            <a:ext cx="233363" cy="109538"/>
          </a:xfrm>
          <a:prstGeom prst="rect">
            <a:avLst/>
          </a:prstGeom>
          <a:solidFill>
            <a:srgbClr val="E66F0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00BD7437-B701-4F56-AEBB-181D99F86CD5}" type="datetime'''''''''''''''''''''''''''''''''2''''''''0%'''''''">
              <a:rPr lang="en-GB" altLang="en-US" sz="800" smtClean="0">
                <a:solidFill>
                  <a:schemeClr val="bg2"/>
                </a:solidFill>
                <a:effectLst/>
              </a:rPr>
              <a:pPr algn="ctr">
                <a:lnSpc>
                  <a:spcPct val="90000"/>
                </a:lnSpc>
                <a:spcBef>
                  <a:spcPct val="0"/>
                </a:spcBef>
                <a:spcAft>
                  <a:spcPct val="0"/>
                </a:spcAft>
              </a:pPr>
              <a:t>20%</a:t>
            </a:fld>
            <a:endParaRPr lang="en-GB" sz="800" err="1">
              <a:solidFill>
                <a:schemeClr val="bg2"/>
              </a:solidFill>
              <a:sym typeface="+mn-lt"/>
            </a:endParaRPr>
          </a:p>
        </p:txBody>
      </p:sp>
      <p:sp>
        <p:nvSpPr>
          <p:cNvPr id="229" name="Rectangle 228">
            <a:extLst>
              <a:ext uri="{FF2B5EF4-FFF2-40B4-BE49-F238E27FC236}">
                <a16:creationId xmlns:a16="http://schemas.microsoft.com/office/drawing/2014/main" id="{95390C04-6618-B189-72A4-D181B863C16D}"/>
              </a:ext>
            </a:extLst>
          </p:cNvPr>
          <p:cNvSpPr/>
          <p:nvPr>
            <p:custDataLst>
              <p:tags r:id="rId123"/>
            </p:custDataLst>
          </p:nvPr>
        </p:nvSpPr>
        <p:spPr bwMode="gray">
          <a:xfrm>
            <a:off x="7469188" y="3370263"/>
            <a:ext cx="233363" cy="109538"/>
          </a:xfrm>
          <a:prstGeom prst="rect">
            <a:avLst/>
          </a:prstGeom>
          <a:solidFill>
            <a:srgbClr val="C30C3E"/>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D79A1CAD-A3BE-454D-B850-73E511A80A7D}" type="datetime'''''''''''''7''''''''''''''''''''6''''''''''''''''''''%'">
              <a:rPr lang="en-GB" altLang="en-US" sz="800" smtClean="0">
                <a:solidFill>
                  <a:srgbClr val="FFFFFF"/>
                </a:solidFill>
                <a:effectLst/>
                <a:sym typeface="+mn-lt"/>
              </a:rPr>
              <a:pPr algn="ctr">
                <a:lnSpc>
                  <a:spcPct val="90000"/>
                </a:lnSpc>
                <a:spcBef>
                  <a:spcPct val="0"/>
                </a:spcBef>
                <a:spcAft>
                  <a:spcPct val="0"/>
                </a:spcAft>
              </a:pPr>
              <a:t>76%</a:t>
            </a:fld>
            <a:endParaRPr lang="en-GB" sz="800" err="1">
              <a:solidFill>
                <a:srgbClr val="FFFFFF"/>
              </a:solidFill>
              <a:sym typeface="+mn-lt"/>
            </a:endParaRPr>
          </a:p>
        </p:txBody>
      </p:sp>
      <p:sp>
        <p:nvSpPr>
          <p:cNvPr id="78" name="Rectangle 77">
            <a:extLst>
              <a:ext uri="{FF2B5EF4-FFF2-40B4-BE49-F238E27FC236}">
                <a16:creationId xmlns:a16="http://schemas.microsoft.com/office/drawing/2014/main" id="{95202DA2-526B-4A15-BEF3-04F2A439A69B}"/>
              </a:ext>
            </a:extLst>
          </p:cNvPr>
          <p:cNvSpPr/>
          <p:nvPr>
            <p:custDataLst>
              <p:tags r:id="rId124"/>
            </p:custDataLst>
          </p:nvPr>
        </p:nvSpPr>
        <p:spPr bwMode="auto">
          <a:xfrm>
            <a:off x="7508875" y="5145088"/>
            <a:ext cx="152400" cy="511175"/>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D1475CA7-92FA-4B89-BA44-015B1023A7B7}" type="datetime'''''''''''L''i''''t''h''''ua''''n''''''''''i''''''a'''">
              <a:rPr lang="en-GB" altLang="en-US" sz="1000" smtClean="0">
                <a:solidFill>
                  <a:srgbClr val="2B3A42"/>
                </a:solidFill>
                <a:effectLst/>
              </a:rPr>
              <a:pPr lvl="0" algn="r">
                <a:spcBef>
                  <a:spcPct val="0"/>
                </a:spcBef>
                <a:spcAft>
                  <a:spcPct val="0"/>
                </a:spcAft>
                <a:defRPr/>
              </a:pPr>
              <a:t>Lithuania</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746" name="Rectangle 745">
            <a:extLst>
              <a:ext uri="{FF2B5EF4-FFF2-40B4-BE49-F238E27FC236}">
                <a16:creationId xmlns:a16="http://schemas.microsoft.com/office/drawing/2014/main" id="{9AF66982-0DF4-9E74-3A6F-60957FF90AB5}"/>
              </a:ext>
            </a:extLst>
          </p:cNvPr>
          <p:cNvSpPr/>
          <p:nvPr>
            <p:custDataLst>
              <p:tags r:id="rId125"/>
            </p:custDataLst>
          </p:nvPr>
        </p:nvSpPr>
        <p:spPr bwMode="gray">
          <a:xfrm>
            <a:off x="7745413" y="4992688"/>
            <a:ext cx="176213" cy="109538"/>
          </a:xfrm>
          <a:prstGeom prst="rect">
            <a:avLst/>
          </a:prstGeom>
          <a:solidFill>
            <a:schemeClr val="accent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ctr" anchorCtr="0"/>
          <a:lstStyle/>
          <a:p>
            <a:pPr algn="ctr">
              <a:lnSpc>
                <a:spcPct val="90000"/>
              </a:lnSpc>
              <a:spcBef>
                <a:spcPct val="0"/>
              </a:spcBef>
              <a:spcAft>
                <a:spcPct val="0"/>
              </a:spcAft>
            </a:pPr>
            <a:fld id="{369EB25C-DB6A-41F3-B7BC-7620D5DAFEF9}" type="datetime'''''''2''%'''''''''''''''''''''''''''''''''''''''''''''''''''">
              <a:rPr lang="en-GB" altLang="en-US" sz="800" smtClean="0">
                <a:solidFill>
                  <a:srgbClr val="FFFFFF"/>
                </a:solidFill>
                <a:effectLst/>
              </a:rPr>
              <a:pPr algn="ctr">
                <a:lnSpc>
                  <a:spcPct val="90000"/>
                </a:lnSpc>
                <a:spcBef>
                  <a:spcPct val="0"/>
                </a:spcBef>
                <a:spcAft>
                  <a:spcPct val="0"/>
                </a:spcAft>
              </a:pPr>
              <a:t>2%</a:t>
            </a:fld>
            <a:endParaRPr lang="en-GB" sz="800" err="1">
              <a:solidFill>
                <a:srgbClr val="FFFFFF"/>
              </a:solidFill>
              <a:sym typeface="+mn-lt"/>
            </a:endParaRPr>
          </a:p>
        </p:txBody>
      </p:sp>
      <p:sp>
        <p:nvSpPr>
          <p:cNvPr id="527" name="Rectangle 526">
            <a:extLst>
              <a:ext uri="{FF2B5EF4-FFF2-40B4-BE49-F238E27FC236}">
                <a16:creationId xmlns:a16="http://schemas.microsoft.com/office/drawing/2014/main" id="{46D00ED6-355A-2164-415E-31563189606A}"/>
              </a:ext>
            </a:extLst>
          </p:cNvPr>
          <p:cNvSpPr/>
          <p:nvPr>
            <p:custDataLst>
              <p:tags r:id="rId126"/>
            </p:custDataLst>
          </p:nvPr>
        </p:nvSpPr>
        <p:spPr bwMode="gray">
          <a:xfrm>
            <a:off x="7716838" y="4673600"/>
            <a:ext cx="233363" cy="109538"/>
          </a:xfrm>
          <a:prstGeom prst="rect">
            <a:avLst/>
          </a:prstGeom>
          <a:solidFill>
            <a:srgbClr val="E66F0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84F9B34F-BFE8-4673-B7FD-6DECEA323409}" type="datetime'''2''''''''''''2''''''%'''''''''''">
              <a:rPr lang="en-GB" altLang="en-US" sz="800" smtClean="0">
                <a:solidFill>
                  <a:schemeClr val="bg2"/>
                </a:solidFill>
                <a:effectLst/>
              </a:rPr>
              <a:pPr algn="ctr">
                <a:lnSpc>
                  <a:spcPct val="90000"/>
                </a:lnSpc>
                <a:spcBef>
                  <a:spcPct val="0"/>
                </a:spcBef>
                <a:spcAft>
                  <a:spcPct val="0"/>
                </a:spcAft>
              </a:pPr>
              <a:t>22%</a:t>
            </a:fld>
            <a:endParaRPr lang="en-GB" sz="800" err="1">
              <a:solidFill>
                <a:schemeClr val="bg2"/>
              </a:solidFill>
              <a:sym typeface="+mn-lt"/>
            </a:endParaRPr>
          </a:p>
        </p:txBody>
      </p:sp>
      <p:sp>
        <p:nvSpPr>
          <p:cNvPr id="230" name="Rectangle 229">
            <a:extLst>
              <a:ext uri="{FF2B5EF4-FFF2-40B4-BE49-F238E27FC236}">
                <a16:creationId xmlns:a16="http://schemas.microsoft.com/office/drawing/2014/main" id="{DD780ADF-A450-4F07-21B0-E180046B4A45}"/>
              </a:ext>
            </a:extLst>
          </p:cNvPr>
          <p:cNvSpPr/>
          <p:nvPr>
            <p:custDataLst>
              <p:tags r:id="rId127"/>
            </p:custDataLst>
          </p:nvPr>
        </p:nvSpPr>
        <p:spPr bwMode="gray">
          <a:xfrm>
            <a:off x="7716838" y="3370263"/>
            <a:ext cx="233363" cy="109538"/>
          </a:xfrm>
          <a:prstGeom prst="rect">
            <a:avLst/>
          </a:prstGeom>
          <a:solidFill>
            <a:srgbClr val="C30C3E"/>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F9AC2B00-0604-4733-83E6-BCBCD857EF62}" type="datetime'''''''''''''''''''''''''''''''''''''''''7''''''''''''6%'''''''">
              <a:rPr lang="en-GB" altLang="en-US" sz="800" smtClean="0">
                <a:solidFill>
                  <a:srgbClr val="FFFFFF"/>
                </a:solidFill>
                <a:effectLst/>
              </a:rPr>
              <a:pPr algn="ctr">
                <a:lnSpc>
                  <a:spcPct val="90000"/>
                </a:lnSpc>
                <a:spcBef>
                  <a:spcPct val="0"/>
                </a:spcBef>
                <a:spcAft>
                  <a:spcPct val="0"/>
                </a:spcAft>
              </a:pPr>
              <a:t>76%</a:t>
            </a:fld>
            <a:endParaRPr lang="en-GB" sz="800" err="1">
              <a:solidFill>
                <a:srgbClr val="FFFFFF"/>
              </a:solidFill>
              <a:sym typeface="+mn-lt"/>
            </a:endParaRPr>
          </a:p>
        </p:txBody>
      </p:sp>
      <p:sp>
        <p:nvSpPr>
          <p:cNvPr id="79" name="Rectangle 78">
            <a:extLst>
              <a:ext uri="{FF2B5EF4-FFF2-40B4-BE49-F238E27FC236}">
                <a16:creationId xmlns:a16="http://schemas.microsoft.com/office/drawing/2014/main" id="{FBF0EC72-ACBA-48E7-B22A-74D1C5FB542E}"/>
              </a:ext>
            </a:extLst>
          </p:cNvPr>
          <p:cNvSpPr/>
          <p:nvPr>
            <p:custDataLst>
              <p:tags r:id="rId128"/>
            </p:custDataLst>
          </p:nvPr>
        </p:nvSpPr>
        <p:spPr bwMode="auto">
          <a:xfrm>
            <a:off x="7756525" y="5145088"/>
            <a:ext cx="152400" cy="477838"/>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D151F250-2973-4067-9B28-A9404C8CD3CE}" type="datetime'''''''''''''''''''''''Hu''''''''''''''n''''''g''ar''''''y'">
              <a:rPr lang="en-GB" altLang="en-US" sz="1000" smtClean="0">
                <a:solidFill>
                  <a:srgbClr val="2B3A42"/>
                </a:solidFill>
                <a:effectLst/>
              </a:rPr>
              <a:pPr lvl="0" algn="r">
                <a:spcBef>
                  <a:spcPct val="0"/>
                </a:spcBef>
                <a:spcAft>
                  <a:spcPct val="0"/>
                </a:spcAft>
                <a:defRPr/>
              </a:pPr>
              <a:t>Hungary</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114" name="Rectangle 113">
            <a:extLst>
              <a:ext uri="{FF2B5EF4-FFF2-40B4-BE49-F238E27FC236}">
                <a16:creationId xmlns:a16="http://schemas.microsoft.com/office/drawing/2014/main" id="{704156B6-E101-5123-4454-B63C270E6BE1}"/>
              </a:ext>
            </a:extLst>
          </p:cNvPr>
          <p:cNvSpPr/>
          <p:nvPr>
            <p:custDataLst>
              <p:tags r:id="rId129"/>
            </p:custDataLst>
          </p:nvPr>
        </p:nvSpPr>
        <p:spPr bwMode="gray">
          <a:xfrm>
            <a:off x="7964488" y="4846638"/>
            <a:ext cx="23336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7D289715-C589-435A-934D-E6435C6E7AA5}" type="datetime'''''''''''''''''''''''''''''''''''''''''1''3%'''''''''">
              <a:rPr lang="en-GB" altLang="en-US" sz="800" smtClean="0">
                <a:solidFill>
                  <a:srgbClr val="FFFFFF"/>
                </a:solidFill>
                <a:effectLst/>
              </a:rPr>
              <a:pPr algn="ctr">
                <a:lnSpc>
                  <a:spcPct val="90000"/>
                </a:lnSpc>
                <a:spcBef>
                  <a:spcPct val="0"/>
                </a:spcBef>
                <a:spcAft>
                  <a:spcPct val="0"/>
                </a:spcAft>
              </a:pPr>
              <a:t>13%</a:t>
            </a:fld>
            <a:endParaRPr lang="en-GB" sz="800">
              <a:solidFill>
                <a:srgbClr val="FFFFFF"/>
              </a:solidFill>
              <a:sym typeface="+mn-lt"/>
            </a:endParaRPr>
          </a:p>
        </p:txBody>
      </p:sp>
      <p:sp>
        <p:nvSpPr>
          <p:cNvPr id="704" name="Rectangle 703">
            <a:extLst>
              <a:ext uri="{FF2B5EF4-FFF2-40B4-BE49-F238E27FC236}">
                <a16:creationId xmlns:a16="http://schemas.microsoft.com/office/drawing/2014/main" id="{CAE43683-A04E-178B-1058-AB7A7909BC18}"/>
              </a:ext>
            </a:extLst>
          </p:cNvPr>
          <p:cNvSpPr/>
          <p:nvPr>
            <p:custDataLst>
              <p:tags r:id="rId130"/>
            </p:custDataLst>
          </p:nvPr>
        </p:nvSpPr>
        <p:spPr bwMode="gray">
          <a:xfrm>
            <a:off x="7993063" y="4557713"/>
            <a:ext cx="176213" cy="109538"/>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6408B27D-370C-4FD5-91FF-4EEBDF51C008}" type="datetime'''9''''''''''''''''''''''''''''''''''''''''''''''%'''">
              <a:rPr lang="en-GB" altLang="en-US" sz="800" smtClean="0">
                <a:solidFill>
                  <a:schemeClr val="bg2"/>
                </a:solidFill>
                <a:effectLst/>
              </a:rPr>
              <a:pPr lvl="0" algn="ctr">
                <a:lnSpc>
                  <a:spcPct val="90000"/>
                </a:lnSpc>
                <a:spcBef>
                  <a:spcPct val="0"/>
                </a:spcBef>
                <a:spcAft>
                  <a:spcPct val="0"/>
                </a:spcAft>
                <a:defRPr/>
              </a:pPr>
              <a:t>9%</a:t>
            </a:fld>
            <a:endParaRPr lang="en-GB" sz="800" strike="noStrike" normalizeH="0" noProof="0">
              <a:ln>
                <a:noFill/>
              </a:ln>
              <a:solidFill>
                <a:schemeClr val="bg2"/>
              </a:solidFill>
              <a:effectLst/>
              <a:uLnTx/>
              <a:uFillTx/>
              <a:sym typeface="+mn-lt"/>
            </a:endParaRPr>
          </a:p>
        </p:txBody>
      </p:sp>
      <p:sp>
        <p:nvSpPr>
          <p:cNvPr id="234" name="Rectangle 233">
            <a:extLst>
              <a:ext uri="{FF2B5EF4-FFF2-40B4-BE49-F238E27FC236}">
                <a16:creationId xmlns:a16="http://schemas.microsoft.com/office/drawing/2014/main" id="{CDBC8F67-A624-BC5A-388E-EEBF439CE67B}"/>
              </a:ext>
            </a:extLst>
          </p:cNvPr>
          <p:cNvSpPr/>
          <p:nvPr>
            <p:custDataLst>
              <p:tags r:id="rId131"/>
            </p:custDataLst>
          </p:nvPr>
        </p:nvSpPr>
        <p:spPr bwMode="gray">
          <a:xfrm>
            <a:off x="7964488" y="3398838"/>
            <a:ext cx="233363" cy="109538"/>
          </a:xfrm>
          <a:prstGeom prst="rect">
            <a:avLst/>
          </a:prstGeom>
          <a:solidFill>
            <a:srgbClr val="C30C3E"/>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D0234FFF-AF06-47AA-9F5E-9C815BDCEDB3}" type="datetime'7''''''''''''8''''''''''''''''''%'''''''''''''''''''''">
              <a:rPr lang="en-GB" altLang="en-US" sz="800" smtClean="0">
                <a:solidFill>
                  <a:srgbClr val="FFFFFF"/>
                </a:solidFill>
                <a:effectLst/>
              </a:rPr>
              <a:pPr algn="ctr">
                <a:lnSpc>
                  <a:spcPct val="90000"/>
                </a:lnSpc>
                <a:spcBef>
                  <a:spcPct val="0"/>
                </a:spcBef>
                <a:spcAft>
                  <a:spcPct val="0"/>
                </a:spcAft>
              </a:pPr>
              <a:t>78%</a:t>
            </a:fld>
            <a:endParaRPr lang="en-GB" sz="800" err="1">
              <a:solidFill>
                <a:srgbClr val="FFFFFF"/>
              </a:solidFill>
              <a:sym typeface="+mn-lt"/>
            </a:endParaRPr>
          </a:p>
        </p:txBody>
      </p:sp>
      <p:sp>
        <p:nvSpPr>
          <p:cNvPr id="154" name="Rectangle 153">
            <a:extLst>
              <a:ext uri="{FF2B5EF4-FFF2-40B4-BE49-F238E27FC236}">
                <a16:creationId xmlns:a16="http://schemas.microsoft.com/office/drawing/2014/main" id="{664509E7-600A-4CCD-ADDD-D6ED5ADFC2B2}"/>
              </a:ext>
            </a:extLst>
          </p:cNvPr>
          <p:cNvSpPr/>
          <p:nvPr>
            <p:custDataLst>
              <p:tags r:id="rId132"/>
            </p:custDataLst>
          </p:nvPr>
        </p:nvSpPr>
        <p:spPr bwMode="auto">
          <a:xfrm>
            <a:off x="8004175" y="5145088"/>
            <a:ext cx="152400" cy="38576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A90A749B-FF3F-4B86-A350-0128D67333F2}" type="datetime'''''''''''I''''''''r''e''''''la''''''n''d'''''''''''''''''''''">
              <a:rPr lang="en-GB" altLang="en-US" sz="1000" smtClean="0">
                <a:solidFill>
                  <a:srgbClr val="2B3A42"/>
                </a:solidFill>
                <a:effectLst/>
              </a:rPr>
              <a:pPr lvl="0" algn="r">
                <a:spcBef>
                  <a:spcPct val="0"/>
                </a:spcBef>
                <a:spcAft>
                  <a:spcPct val="0"/>
                </a:spcAft>
                <a:defRPr/>
              </a:pPr>
              <a:t>Ireland</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96" name="Rectangle 95">
            <a:extLst>
              <a:ext uri="{FF2B5EF4-FFF2-40B4-BE49-F238E27FC236}">
                <a16:creationId xmlns:a16="http://schemas.microsoft.com/office/drawing/2014/main" id="{1933EB7A-82CF-41EA-B832-5953BD9B486D}"/>
              </a:ext>
            </a:extLst>
          </p:cNvPr>
          <p:cNvSpPr/>
          <p:nvPr>
            <p:custDataLst>
              <p:tags r:id="rId133"/>
            </p:custDataLst>
          </p:nvPr>
        </p:nvSpPr>
        <p:spPr bwMode="gray">
          <a:xfrm>
            <a:off x="8239125" y="4905375"/>
            <a:ext cx="17621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0B144DEF-9318-45AD-A770-6CF7A15C9A6B}" type="datetime'''''''''''''''''''''''''''''''''''9%'''''''''''''''''''''''''">
              <a:rPr lang="en-GB" altLang="en-US" sz="800" smtClean="0">
                <a:solidFill>
                  <a:srgbClr val="FFFFFF"/>
                </a:solidFill>
                <a:effectLst/>
              </a:rPr>
              <a:pPr algn="ctr">
                <a:lnSpc>
                  <a:spcPct val="90000"/>
                </a:lnSpc>
                <a:spcBef>
                  <a:spcPct val="0"/>
                </a:spcBef>
                <a:spcAft>
                  <a:spcPct val="0"/>
                </a:spcAft>
              </a:pPr>
              <a:t>9%</a:t>
            </a:fld>
            <a:endParaRPr lang="en-GB" sz="800">
              <a:solidFill>
                <a:srgbClr val="FFFFFF"/>
              </a:solidFill>
              <a:sym typeface="+mn-lt"/>
            </a:endParaRPr>
          </a:p>
        </p:txBody>
      </p:sp>
      <p:sp>
        <p:nvSpPr>
          <p:cNvPr id="537" name="Rectangle 536">
            <a:extLst>
              <a:ext uri="{FF2B5EF4-FFF2-40B4-BE49-F238E27FC236}">
                <a16:creationId xmlns:a16="http://schemas.microsoft.com/office/drawing/2014/main" id="{97C90CBA-53F6-B91E-099F-C8F8395FFBA9}"/>
              </a:ext>
            </a:extLst>
          </p:cNvPr>
          <p:cNvSpPr/>
          <p:nvPr>
            <p:custDataLst>
              <p:tags r:id="rId134"/>
            </p:custDataLst>
          </p:nvPr>
        </p:nvSpPr>
        <p:spPr bwMode="gray">
          <a:xfrm>
            <a:off x="8210550" y="4645025"/>
            <a:ext cx="233363" cy="109538"/>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7206E3B3-DA53-4F38-A094-AED0AFA7EB98}" type="datetime'''1''1''''''''''''''''''''''''''''''%'''''">
              <a:rPr lang="en-GB" altLang="en-US" sz="800" smtClean="0">
                <a:solidFill>
                  <a:schemeClr val="bg2"/>
                </a:solidFill>
                <a:effectLst/>
              </a:rPr>
              <a:pPr lvl="0" algn="ctr">
                <a:lnSpc>
                  <a:spcPct val="90000"/>
                </a:lnSpc>
                <a:spcBef>
                  <a:spcPct val="0"/>
                </a:spcBef>
                <a:spcAft>
                  <a:spcPct val="0"/>
                </a:spcAft>
                <a:defRPr/>
              </a:pPr>
              <a:t>11%</a:t>
            </a:fld>
            <a:endParaRPr lang="en-GB" sz="800" strike="noStrike" normalizeH="0" noProof="0">
              <a:ln>
                <a:noFill/>
              </a:ln>
              <a:solidFill>
                <a:schemeClr val="bg2"/>
              </a:solidFill>
              <a:effectLst/>
              <a:uLnTx/>
              <a:uFillTx/>
              <a:sym typeface="+mn-lt"/>
            </a:endParaRPr>
          </a:p>
        </p:txBody>
      </p:sp>
      <p:sp>
        <p:nvSpPr>
          <p:cNvPr id="235" name="Rectangle 234">
            <a:extLst>
              <a:ext uri="{FF2B5EF4-FFF2-40B4-BE49-F238E27FC236}">
                <a16:creationId xmlns:a16="http://schemas.microsoft.com/office/drawing/2014/main" id="{CC30DC43-383A-157D-7851-FF214AB511A7}"/>
              </a:ext>
            </a:extLst>
          </p:cNvPr>
          <p:cNvSpPr/>
          <p:nvPr>
            <p:custDataLst>
              <p:tags r:id="rId135"/>
            </p:custDataLst>
          </p:nvPr>
        </p:nvSpPr>
        <p:spPr bwMode="gray">
          <a:xfrm>
            <a:off x="8210550" y="3429000"/>
            <a:ext cx="233363" cy="109538"/>
          </a:xfrm>
          <a:prstGeom prst="rect">
            <a:avLst/>
          </a:prstGeom>
          <a:solidFill>
            <a:srgbClr val="C30C3E"/>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E3B9C3A6-4170-4957-AFA2-CB0610198EC3}" type="datetime'''''8''''''''''''''''''''0%'''''''">
              <a:rPr lang="en-GB" altLang="en-US" sz="800" smtClean="0">
                <a:solidFill>
                  <a:srgbClr val="FFFFFF"/>
                </a:solidFill>
                <a:effectLst/>
              </a:rPr>
              <a:pPr algn="ctr">
                <a:lnSpc>
                  <a:spcPct val="90000"/>
                </a:lnSpc>
                <a:spcBef>
                  <a:spcPct val="0"/>
                </a:spcBef>
                <a:spcAft>
                  <a:spcPct val="0"/>
                </a:spcAft>
              </a:pPr>
              <a:t>80%</a:t>
            </a:fld>
            <a:endParaRPr lang="en-GB" sz="800" err="1">
              <a:solidFill>
                <a:srgbClr val="FFFFFF"/>
              </a:solidFill>
              <a:sym typeface="+mn-lt"/>
            </a:endParaRPr>
          </a:p>
        </p:txBody>
      </p:sp>
      <p:sp>
        <p:nvSpPr>
          <p:cNvPr id="83" name="Rectangle 82">
            <a:extLst>
              <a:ext uri="{FF2B5EF4-FFF2-40B4-BE49-F238E27FC236}">
                <a16:creationId xmlns:a16="http://schemas.microsoft.com/office/drawing/2014/main" id="{B1B806B0-BA2D-424F-A230-5CB8AFE55081}"/>
              </a:ext>
            </a:extLst>
          </p:cNvPr>
          <p:cNvSpPr/>
          <p:nvPr>
            <p:custDataLst>
              <p:tags r:id="rId136"/>
            </p:custDataLst>
          </p:nvPr>
        </p:nvSpPr>
        <p:spPr bwMode="auto">
          <a:xfrm>
            <a:off x="8250238" y="5145088"/>
            <a:ext cx="152400" cy="477838"/>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C0690EA4-00B6-4D22-B1AA-1B46239936A0}" type="datetime'S''''''lov''''a''''''''''k''''''i''''a'''''''''''''''''''''">
              <a:rPr lang="en-GB" altLang="en-US" sz="1000" smtClean="0">
                <a:solidFill>
                  <a:srgbClr val="2B3A42"/>
                </a:solidFill>
                <a:effectLst/>
              </a:rPr>
              <a:pPr lvl="0" algn="r">
                <a:spcBef>
                  <a:spcPct val="0"/>
                </a:spcBef>
                <a:spcAft>
                  <a:spcPct val="0"/>
                </a:spcAft>
                <a:defRPr/>
              </a:pPr>
              <a:t>Slovakia</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93" name="Rectangle 92">
            <a:extLst>
              <a:ext uri="{FF2B5EF4-FFF2-40B4-BE49-F238E27FC236}">
                <a16:creationId xmlns:a16="http://schemas.microsoft.com/office/drawing/2014/main" id="{F52F804C-94B4-4FAF-A20D-8BF70DDCE84F}"/>
              </a:ext>
            </a:extLst>
          </p:cNvPr>
          <p:cNvSpPr/>
          <p:nvPr>
            <p:custDataLst>
              <p:tags r:id="rId137"/>
            </p:custDataLst>
          </p:nvPr>
        </p:nvSpPr>
        <p:spPr bwMode="gray">
          <a:xfrm>
            <a:off x="8486775" y="4992688"/>
            <a:ext cx="176213" cy="109538"/>
          </a:xfrm>
          <a:prstGeom prst="rect">
            <a:avLst/>
          </a:prstGeom>
          <a:solidFill>
            <a:schemeClr val="accent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676E32E9-6CDA-41EC-A2DC-468A2572E757}" type="datetime'2''''''''''''''''''''''''''''''''''''''''''''''''''''''''%'">
              <a:rPr lang="en-GB" altLang="en-US" sz="800" smtClean="0">
                <a:solidFill>
                  <a:schemeClr val="bg1"/>
                </a:solidFill>
                <a:effectLst/>
              </a:rPr>
              <a:pPr algn="ctr">
                <a:lnSpc>
                  <a:spcPct val="90000"/>
                </a:lnSpc>
                <a:spcBef>
                  <a:spcPct val="0"/>
                </a:spcBef>
                <a:spcAft>
                  <a:spcPct val="0"/>
                </a:spcAft>
              </a:pPr>
              <a:t>2%</a:t>
            </a:fld>
            <a:endParaRPr lang="en-GB" sz="800" err="1">
              <a:solidFill>
                <a:schemeClr val="bg1"/>
              </a:solidFill>
              <a:sym typeface="+mn-lt"/>
            </a:endParaRPr>
          </a:p>
        </p:txBody>
      </p:sp>
      <p:sp>
        <p:nvSpPr>
          <p:cNvPr id="781" name="Rectangle 780">
            <a:extLst>
              <a:ext uri="{FF2B5EF4-FFF2-40B4-BE49-F238E27FC236}">
                <a16:creationId xmlns:a16="http://schemas.microsoft.com/office/drawing/2014/main" id="{0795F15B-DF87-AECB-D54F-70008FEE9359}"/>
              </a:ext>
            </a:extLst>
          </p:cNvPr>
          <p:cNvSpPr/>
          <p:nvPr>
            <p:custDataLst>
              <p:tags r:id="rId138"/>
            </p:custDataLst>
          </p:nvPr>
        </p:nvSpPr>
        <p:spPr bwMode="gray">
          <a:xfrm>
            <a:off x="8458200" y="4732338"/>
            <a:ext cx="233363" cy="109538"/>
          </a:xfrm>
          <a:prstGeom prst="rect">
            <a:avLst/>
          </a:prstGeom>
          <a:solidFill>
            <a:srgbClr val="E66F0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8AC05486-B2C5-4D52-AAB3-35CA0E3B8542}" type="datetime'''''''''''''''''''''1''''''7''''%'''''''''''''''''''''''">
              <a:rPr lang="en-GB" altLang="en-US" sz="800" smtClean="0">
                <a:solidFill>
                  <a:schemeClr val="bg2"/>
                </a:solidFill>
                <a:effectLst/>
                <a:sym typeface="+mn-lt"/>
              </a:rPr>
              <a:pPr algn="ctr">
                <a:lnSpc>
                  <a:spcPct val="90000"/>
                </a:lnSpc>
                <a:spcBef>
                  <a:spcPct val="0"/>
                </a:spcBef>
                <a:spcAft>
                  <a:spcPct val="0"/>
                </a:spcAft>
              </a:pPr>
              <a:t>17%</a:t>
            </a:fld>
            <a:endParaRPr lang="en-GB" sz="800" err="1">
              <a:solidFill>
                <a:schemeClr val="bg2"/>
              </a:solidFill>
              <a:sym typeface="+mn-lt"/>
            </a:endParaRPr>
          </a:p>
        </p:txBody>
      </p:sp>
      <p:sp>
        <p:nvSpPr>
          <p:cNvPr id="237" name="Rectangle 236">
            <a:extLst>
              <a:ext uri="{FF2B5EF4-FFF2-40B4-BE49-F238E27FC236}">
                <a16:creationId xmlns:a16="http://schemas.microsoft.com/office/drawing/2014/main" id="{C5A282AF-0B21-78A9-380F-F31133F835D8}"/>
              </a:ext>
            </a:extLst>
          </p:cNvPr>
          <p:cNvSpPr/>
          <p:nvPr>
            <p:custDataLst>
              <p:tags r:id="rId139"/>
            </p:custDataLst>
          </p:nvPr>
        </p:nvSpPr>
        <p:spPr bwMode="gray">
          <a:xfrm>
            <a:off x="8458200" y="3429000"/>
            <a:ext cx="233363" cy="109538"/>
          </a:xfrm>
          <a:prstGeom prst="rect">
            <a:avLst/>
          </a:prstGeom>
          <a:solidFill>
            <a:srgbClr val="C30C3E"/>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CAA38BD7-4920-49C0-B33E-55D602749B60}" type="datetime'''''''''''''''8''''''''''''''''0''''''''''''''''''%'''''">
              <a:rPr lang="en-GB" altLang="en-US" sz="800" smtClean="0">
                <a:solidFill>
                  <a:srgbClr val="FFFFFF"/>
                </a:solidFill>
                <a:effectLst/>
              </a:rPr>
              <a:pPr algn="ctr">
                <a:lnSpc>
                  <a:spcPct val="90000"/>
                </a:lnSpc>
                <a:spcBef>
                  <a:spcPct val="0"/>
                </a:spcBef>
                <a:spcAft>
                  <a:spcPct val="0"/>
                </a:spcAft>
              </a:pPr>
              <a:t>80%</a:t>
            </a:fld>
            <a:endParaRPr lang="en-GB" sz="800" err="1">
              <a:solidFill>
                <a:srgbClr val="FFFFFF"/>
              </a:solidFill>
              <a:sym typeface="+mn-lt"/>
            </a:endParaRPr>
          </a:p>
        </p:txBody>
      </p:sp>
      <p:sp>
        <p:nvSpPr>
          <p:cNvPr id="84" name="Rectangle 83">
            <a:extLst>
              <a:ext uri="{FF2B5EF4-FFF2-40B4-BE49-F238E27FC236}">
                <a16:creationId xmlns:a16="http://schemas.microsoft.com/office/drawing/2014/main" id="{C220A3D1-8B2E-4D80-B778-A8EB53D12CCD}"/>
              </a:ext>
            </a:extLst>
          </p:cNvPr>
          <p:cNvSpPr/>
          <p:nvPr>
            <p:custDataLst>
              <p:tags r:id="rId140"/>
            </p:custDataLst>
          </p:nvPr>
        </p:nvSpPr>
        <p:spPr bwMode="auto">
          <a:xfrm>
            <a:off x="8497888" y="5145088"/>
            <a:ext cx="152400" cy="406400"/>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61739764-BF48-4719-AB4C-E4EE86558A07}" type="datetime'''''''''''''Icel''a''''''''''''''n''''''''''d'''''''''">
              <a:rPr lang="en-GB" altLang="en-US" sz="1000" smtClean="0">
                <a:solidFill>
                  <a:srgbClr val="2B3A42"/>
                </a:solidFill>
                <a:effectLst/>
              </a:rPr>
              <a:pPr lvl="0" algn="r">
                <a:spcBef>
                  <a:spcPct val="0"/>
                </a:spcBef>
                <a:spcAft>
                  <a:spcPct val="0"/>
                </a:spcAft>
                <a:defRPr/>
              </a:pPr>
              <a:t>Iceland</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15" name="Rectangle 14">
            <a:extLst>
              <a:ext uri="{FF2B5EF4-FFF2-40B4-BE49-F238E27FC236}">
                <a16:creationId xmlns:a16="http://schemas.microsoft.com/office/drawing/2014/main" id="{EFE760E1-6580-48C7-9C19-A6A6BB25981E}"/>
              </a:ext>
            </a:extLst>
          </p:cNvPr>
          <p:cNvSpPr/>
          <p:nvPr>
            <p:custDataLst>
              <p:tags r:id="rId141"/>
            </p:custDataLst>
          </p:nvPr>
        </p:nvSpPr>
        <p:spPr bwMode="auto">
          <a:xfrm>
            <a:off x="1570038" y="5145088"/>
            <a:ext cx="152400" cy="808038"/>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marL="0" marR="0" lvl="0" indent="0" algn="r" defTabSz="914400" rtl="0" eaLnBrk="1" fontAlgn="auto" latinLnBrk="0" hangingPunct="1">
              <a:lnSpc>
                <a:spcPct val="100000"/>
              </a:lnSpc>
              <a:spcBef>
                <a:spcPct val="0"/>
              </a:spcBef>
              <a:spcAft>
                <a:spcPct val="0"/>
              </a:spcAft>
              <a:buClrTx/>
              <a:buSzTx/>
              <a:buFontTx/>
              <a:buNone/>
              <a:tabLst/>
              <a:defRPr/>
            </a:pPr>
            <a:fld id="{7F789DFE-08FA-4A11-975A-C27F31A9675D}" type="datetime'''EU'''''' ''''''ap''''''p''''''''r''''o''v''a''ls'''''''''''">
              <a:rPr lang="en-GB" altLang="en-US" sz="1000" b="1" smtClean="0">
                <a:solidFill>
                  <a:srgbClr val="2B3A42"/>
                </a:solidFill>
                <a:effectLst/>
              </a:rPr>
              <a:pPr marL="0" marR="0" lvl="0" indent="0" algn="r" defTabSz="914400" rtl="0" eaLnBrk="1" fontAlgn="auto" latinLnBrk="0" hangingPunct="1">
                <a:lnSpc>
                  <a:spcPct val="100000"/>
                </a:lnSpc>
                <a:spcBef>
                  <a:spcPct val="0"/>
                </a:spcBef>
                <a:spcAft>
                  <a:spcPct val="0"/>
                </a:spcAft>
                <a:buClrTx/>
                <a:buSzTx/>
                <a:buFontTx/>
                <a:buNone/>
                <a:tabLst/>
                <a:defRPr/>
              </a:pPr>
              <a:t>EU approvals</a:t>
            </a:fld>
            <a:endParaRPr kumimoji="0" lang="en-GB" sz="1000" b="1" i="0" strike="noStrike" kern="1200" cap="none" spc="0" normalizeH="0" baseline="0" noProof="0">
              <a:ln>
                <a:noFill/>
              </a:ln>
              <a:solidFill>
                <a:srgbClr val="2B3A42"/>
              </a:solidFill>
              <a:effectLst/>
              <a:uLnTx/>
              <a:uFillTx/>
              <a:ea typeface="+mn-ea"/>
              <a:cs typeface="+mn-cs"/>
              <a:sym typeface="+mn-lt"/>
            </a:endParaRPr>
          </a:p>
        </p:txBody>
      </p:sp>
      <p:sp>
        <p:nvSpPr>
          <p:cNvPr id="782" name="Rectangle 781">
            <a:extLst>
              <a:ext uri="{FF2B5EF4-FFF2-40B4-BE49-F238E27FC236}">
                <a16:creationId xmlns:a16="http://schemas.microsoft.com/office/drawing/2014/main" id="{65A34FFA-5366-5926-E516-01D84F761C44}"/>
              </a:ext>
            </a:extLst>
          </p:cNvPr>
          <p:cNvSpPr/>
          <p:nvPr>
            <p:custDataLst>
              <p:tags r:id="rId142"/>
            </p:custDataLst>
          </p:nvPr>
        </p:nvSpPr>
        <p:spPr bwMode="gray">
          <a:xfrm>
            <a:off x="8734425" y="4557713"/>
            <a:ext cx="176213" cy="109538"/>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2948C3A0-9C1F-4E5A-9B31-816428056940}" type="datetime'''''''''''''''''''''''''4''''''''''''''''''%'''''''''''''">
              <a:rPr lang="en-GB" altLang="en-US" sz="800" smtClean="0">
                <a:solidFill>
                  <a:schemeClr val="bg2"/>
                </a:solidFill>
                <a:effectLst/>
                <a:sym typeface="+mn-lt"/>
              </a:rPr>
              <a:pPr lvl="0" algn="ctr">
                <a:lnSpc>
                  <a:spcPct val="90000"/>
                </a:lnSpc>
                <a:spcBef>
                  <a:spcPct val="0"/>
                </a:spcBef>
                <a:spcAft>
                  <a:spcPct val="0"/>
                </a:spcAft>
                <a:defRPr/>
              </a:pPr>
              <a:t>4%</a:t>
            </a:fld>
            <a:endParaRPr lang="en-GB" sz="800" strike="noStrike" normalizeH="0" noProof="0">
              <a:ln>
                <a:noFill/>
              </a:ln>
              <a:solidFill>
                <a:schemeClr val="bg2"/>
              </a:solidFill>
              <a:effectLst/>
              <a:uLnTx/>
              <a:uFillTx/>
              <a:sym typeface="+mn-lt"/>
            </a:endParaRPr>
          </a:p>
        </p:txBody>
      </p:sp>
      <p:sp>
        <p:nvSpPr>
          <p:cNvPr id="783" name="Rectangle 782">
            <a:extLst>
              <a:ext uri="{FF2B5EF4-FFF2-40B4-BE49-F238E27FC236}">
                <a16:creationId xmlns:a16="http://schemas.microsoft.com/office/drawing/2014/main" id="{68C2FD26-E94B-AE87-A001-075672BED996}"/>
              </a:ext>
            </a:extLst>
          </p:cNvPr>
          <p:cNvSpPr/>
          <p:nvPr>
            <p:custDataLst>
              <p:tags r:id="rId143"/>
            </p:custDataLst>
          </p:nvPr>
        </p:nvSpPr>
        <p:spPr bwMode="gray">
          <a:xfrm>
            <a:off x="8734425" y="4441825"/>
            <a:ext cx="176213" cy="109538"/>
          </a:xfrm>
          <a:prstGeom prst="rect">
            <a:avLst/>
          </a:prstGeom>
          <a:solidFill>
            <a:srgbClr val="F88FAC"/>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A9CA252A-9A7D-4416-A6D1-1E0A85687AED}" type="datetime'''''''''''''''''''4''''''''''''''''''''''''''''''%'''''''">
              <a:rPr lang="en-GB" altLang="en-US" sz="800" smtClean="0">
                <a:solidFill>
                  <a:srgbClr val="FFFFFF"/>
                </a:solidFill>
                <a:effectLst/>
                <a:sym typeface="+mn-lt"/>
              </a:rPr>
              <a:pPr lvl="0" algn="ctr">
                <a:lnSpc>
                  <a:spcPct val="90000"/>
                </a:lnSpc>
                <a:spcBef>
                  <a:spcPct val="0"/>
                </a:spcBef>
                <a:spcAft>
                  <a:spcPct val="0"/>
                </a:spcAft>
                <a:defRPr/>
              </a:pPr>
              <a:t>4%</a:t>
            </a:fld>
            <a:endParaRPr kumimoji="0" lang="en-GB" sz="800" strike="noStrike" kern="1200" spc="0" normalizeH="0" noProof="0">
              <a:ln>
                <a:noFill/>
              </a:ln>
              <a:solidFill>
                <a:srgbClr val="FFFFFF"/>
              </a:solidFill>
              <a:effectLst/>
              <a:uLnTx/>
              <a:uFillTx/>
              <a:sym typeface="+mn-lt"/>
            </a:endParaRPr>
          </a:p>
        </p:txBody>
      </p:sp>
      <p:sp>
        <p:nvSpPr>
          <p:cNvPr id="238" name="Rectangle 237">
            <a:extLst>
              <a:ext uri="{FF2B5EF4-FFF2-40B4-BE49-F238E27FC236}">
                <a16:creationId xmlns:a16="http://schemas.microsoft.com/office/drawing/2014/main" id="{8FA2C55B-2D5B-E4FF-3DB1-CDAFD86FEE19}"/>
              </a:ext>
            </a:extLst>
          </p:cNvPr>
          <p:cNvSpPr/>
          <p:nvPr>
            <p:custDataLst>
              <p:tags r:id="rId144"/>
            </p:custDataLst>
          </p:nvPr>
        </p:nvSpPr>
        <p:spPr bwMode="gray">
          <a:xfrm>
            <a:off x="8705850" y="3370263"/>
            <a:ext cx="233363" cy="109538"/>
          </a:xfrm>
          <a:prstGeom prst="rect">
            <a:avLst/>
          </a:prstGeom>
          <a:solidFill>
            <a:srgbClr val="C30C3E"/>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B17499E1-6F5F-4B97-983B-B0A6F870286E}" type="datetime'''7''''''''6''''''''''''''%'''''''''''''''''''''''''''">
              <a:rPr lang="en-GB" altLang="en-US" sz="800" smtClean="0">
                <a:solidFill>
                  <a:srgbClr val="FFFFFF"/>
                </a:solidFill>
                <a:effectLst/>
              </a:rPr>
              <a:pPr algn="ctr">
                <a:lnSpc>
                  <a:spcPct val="90000"/>
                </a:lnSpc>
                <a:spcBef>
                  <a:spcPct val="0"/>
                </a:spcBef>
                <a:spcAft>
                  <a:spcPct val="0"/>
                </a:spcAft>
              </a:pPr>
              <a:t>76%</a:t>
            </a:fld>
            <a:endParaRPr lang="en-GB" sz="800" err="1">
              <a:solidFill>
                <a:srgbClr val="FFFFFF"/>
              </a:solidFill>
              <a:sym typeface="+mn-lt"/>
            </a:endParaRPr>
          </a:p>
        </p:txBody>
      </p:sp>
      <p:sp>
        <p:nvSpPr>
          <p:cNvPr id="149" name="Rectangle 148">
            <a:extLst>
              <a:ext uri="{FF2B5EF4-FFF2-40B4-BE49-F238E27FC236}">
                <a16:creationId xmlns:a16="http://schemas.microsoft.com/office/drawing/2014/main" id="{43A88118-45AD-4E18-89FD-FDC7EFBEA933}"/>
              </a:ext>
            </a:extLst>
          </p:cNvPr>
          <p:cNvSpPr/>
          <p:nvPr>
            <p:custDataLst>
              <p:tags r:id="rId145"/>
            </p:custDataLst>
          </p:nvPr>
        </p:nvSpPr>
        <p:spPr bwMode="auto">
          <a:xfrm>
            <a:off x="8745538" y="5145088"/>
            <a:ext cx="152400" cy="420688"/>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A2889E0D-1AFE-49EA-A283-462008BB5685}" type="datetime'E''''s''''''''to''n''i''''''''''''''''''''''a'''''''''''''''">
              <a:rPr lang="en-GB" altLang="en-US" sz="1000" smtClean="0">
                <a:solidFill>
                  <a:srgbClr val="2B3A42"/>
                </a:solidFill>
                <a:effectLst/>
              </a:rPr>
              <a:pPr lvl="0" algn="r">
                <a:spcBef>
                  <a:spcPct val="0"/>
                </a:spcBef>
                <a:spcAft>
                  <a:spcPct val="0"/>
                </a:spcAft>
                <a:defRPr/>
              </a:pPr>
              <a:t>Estonia</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101" name="Rectangle 100">
            <a:extLst>
              <a:ext uri="{FF2B5EF4-FFF2-40B4-BE49-F238E27FC236}">
                <a16:creationId xmlns:a16="http://schemas.microsoft.com/office/drawing/2014/main" id="{A11F8729-E9BB-4B68-A676-164E9685D567}"/>
              </a:ext>
            </a:extLst>
          </p:cNvPr>
          <p:cNvSpPr/>
          <p:nvPr>
            <p:custDataLst>
              <p:tags r:id="rId146"/>
            </p:custDataLst>
          </p:nvPr>
        </p:nvSpPr>
        <p:spPr bwMode="gray">
          <a:xfrm>
            <a:off x="8953500" y="4789488"/>
            <a:ext cx="233363" cy="109538"/>
          </a:xfrm>
          <a:prstGeom prst="rect">
            <a:avLst/>
          </a:prstGeom>
          <a:solidFill>
            <a:schemeClr val="accent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E3DD74CB-D54B-4FEB-B6FB-C958FFD770AB}" type="datetime'1''''''''''''''7''''''''''''''''''''''''''''''''''''''''''%'''">
              <a:rPr lang="en-GB" altLang="en-US" sz="800" smtClean="0">
                <a:solidFill>
                  <a:schemeClr val="bg1"/>
                </a:solidFill>
                <a:effectLst/>
              </a:rPr>
              <a:pPr algn="ctr">
                <a:lnSpc>
                  <a:spcPct val="90000"/>
                </a:lnSpc>
                <a:spcBef>
                  <a:spcPct val="0"/>
                </a:spcBef>
                <a:spcAft>
                  <a:spcPct val="0"/>
                </a:spcAft>
              </a:pPr>
              <a:t>17%</a:t>
            </a:fld>
            <a:endParaRPr lang="en-GB" sz="800" err="1">
              <a:solidFill>
                <a:schemeClr val="bg1"/>
              </a:solidFill>
              <a:sym typeface="+mn-lt"/>
            </a:endParaRPr>
          </a:p>
        </p:txBody>
      </p:sp>
      <p:sp>
        <p:nvSpPr>
          <p:cNvPr id="709" name="Rectangle 708">
            <a:extLst>
              <a:ext uri="{FF2B5EF4-FFF2-40B4-BE49-F238E27FC236}">
                <a16:creationId xmlns:a16="http://schemas.microsoft.com/office/drawing/2014/main" id="{38CE18CB-80F2-C3D7-33E2-D8593C8C6198}"/>
              </a:ext>
            </a:extLst>
          </p:cNvPr>
          <p:cNvSpPr/>
          <p:nvPr>
            <p:custDataLst>
              <p:tags r:id="rId147"/>
            </p:custDataLst>
          </p:nvPr>
        </p:nvSpPr>
        <p:spPr bwMode="gray">
          <a:xfrm>
            <a:off x="8953500" y="4210050"/>
            <a:ext cx="233363" cy="109538"/>
          </a:xfrm>
          <a:prstGeom prst="rect">
            <a:avLst/>
          </a:prstGeom>
          <a:solidFill>
            <a:srgbClr val="F88FAC"/>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3326C2F4-9D71-4E80-9D40-6243221141EC}" type="datetime'''''''''''''''''''''''''''''''''''2''''6''%'''''''">
              <a:rPr lang="en-GB" altLang="en-US" sz="800" smtClean="0">
                <a:solidFill>
                  <a:srgbClr val="FFFFFF"/>
                </a:solidFill>
                <a:effectLst/>
              </a:rPr>
              <a:pPr lvl="0" algn="ctr">
                <a:lnSpc>
                  <a:spcPct val="90000"/>
                </a:lnSpc>
                <a:spcBef>
                  <a:spcPct val="0"/>
                </a:spcBef>
                <a:spcAft>
                  <a:spcPct val="0"/>
                </a:spcAft>
                <a:defRPr/>
              </a:pPr>
              <a:t>26%</a:t>
            </a:fld>
            <a:endParaRPr kumimoji="0" lang="en-GB" sz="800" strike="noStrike" kern="1200" spc="0" normalizeH="0" noProof="0">
              <a:ln>
                <a:noFill/>
              </a:ln>
              <a:solidFill>
                <a:srgbClr val="FFFFFF"/>
              </a:solidFill>
              <a:effectLst/>
              <a:uLnTx/>
              <a:uFillTx/>
              <a:sym typeface="+mn-lt"/>
            </a:endParaRPr>
          </a:p>
        </p:txBody>
      </p:sp>
      <p:sp>
        <p:nvSpPr>
          <p:cNvPr id="239" name="Rectangle 238">
            <a:extLst>
              <a:ext uri="{FF2B5EF4-FFF2-40B4-BE49-F238E27FC236}">
                <a16:creationId xmlns:a16="http://schemas.microsoft.com/office/drawing/2014/main" id="{4FDF7C5E-035E-F31C-E302-D3C42F17036D}"/>
              </a:ext>
            </a:extLst>
          </p:cNvPr>
          <p:cNvSpPr/>
          <p:nvPr>
            <p:custDataLst>
              <p:tags r:id="rId148"/>
            </p:custDataLst>
          </p:nvPr>
        </p:nvSpPr>
        <p:spPr bwMode="gray">
          <a:xfrm>
            <a:off x="8953500" y="3109913"/>
            <a:ext cx="233363" cy="109538"/>
          </a:xfrm>
          <a:prstGeom prst="rect">
            <a:avLst/>
          </a:prstGeom>
          <a:solidFill>
            <a:srgbClr val="C30C3E"/>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04FD4C0D-22A2-4ADE-8A9B-209AEB9CA41E}" type="datetime'''57''''''''''''''''''''''''''''''''''''%'''''''''">
              <a:rPr lang="en-GB" altLang="en-US" sz="800" smtClean="0">
                <a:solidFill>
                  <a:srgbClr val="FFFFFF"/>
                </a:solidFill>
                <a:effectLst/>
              </a:rPr>
              <a:pPr algn="ctr">
                <a:lnSpc>
                  <a:spcPct val="90000"/>
                </a:lnSpc>
                <a:spcBef>
                  <a:spcPct val="0"/>
                </a:spcBef>
                <a:spcAft>
                  <a:spcPct val="0"/>
                </a:spcAft>
              </a:pPr>
              <a:t>57%</a:t>
            </a:fld>
            <a:endParaRPr lang="en-GB" sz="800" err="1">
              <a:solidFill>
                <a:srgbClr val="FFFFFF"/>
              </a:solidFill>
              <a:sym typeface="+mn-lt"/>
            </a:endParaRPr>
          </a:p>
        </p:txBody>
      </p:sp>
      <p:sp>
        <p:nvSpPr>
          <p:cNvPr id="85" name="Rectangle 84">
            <a:extLst>
              <a:ext uri="{FF2B5EF4-FFF2-40B4-BE49-F238E27FC236}">
                <a16:creationId xmlns:a16="http://schemas.microsoft.com/office/drawing/2014/main" id="{FDB7F2D9-3CF7-42CA-BB96-E7E49CAAEC15}"/>
              </a:ext>
            </a:extLst>
          </p:cNvPr>
          <p:cNvSpPr/>
          <p:nvPr>
            <p:custDataLst>
              <p:tags r:id="rId149"/>
            </p:custDataLst>
          </p:nvPr>
        </p:nvSpPr>
        <p:spPr bwMode="auto">
          <a:xfrm>
            <a:off x="8993188" y="5145088"/>
            <a:ext cx="152400" cy="43021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B4477D41-F6BA-4C72-802C-CA4477F4CF62}" type="datetime'''''N''''''''o''''''''''''''''''''''rwa''''''''''''''y'">
              <a:rPr lang="en-GB" altLang="en-US" sz="1000" smtClean="0">
                <a:solidFill>
                  <a:srgbClr val="2B3A42"/>
                </a:solidFill>
                <a:effectLst/>
              </a:rPr>
              <a:pPr lvl="0" algn="r">
                <a:spcBef>
                  <a:spcPct val="0"/>
                </a:spcBef>
                <a:spcAft>
                  <a:spcPct val="0"/>
                </a:spcAft>
                <a:defRPr/>
              </a:pPr>
              <a:t>Norway</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179" name="Rectangle 178">
            <a:extLst>
              <a:ext uri="{FF2B5EF4-FFF2-40B4-BE49-F238E27FC236}">
                <a16:creationId xmlns:a16="http://schemas.microsoft.com/office/drawing/2014/main" id="{A20D280E-945A-E9AC-B81E-D7960330E20E}"/>
              </a:ext>
            </a:extLst>
          </p:cNvPr>
          <p:cNvSpPr/>
          <p:nvPr>
            <p:custDataLst>
              <p:tags r:id="rId150"/>
            </p:custDataLst>
          </p:nvPr>
        </p:nvSpPr>
        <p:spPr bwMode="gray">
          <a:xfrm>
            <a:off x="9201150" y="4846638"/>
            <a:ext cx="233363" cy="109538"/>
          </a:xfrm>
          <a:prstGeom prst="rect">
            <a:avLst/>
          </a:prstGeom>
          <a:solidFill>
            <a:schemeClr val="accent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E3CC80A0-6381-4A0F-A7FD-BA7DB732A20C}" type="datetime'''''''''''''''''''''''''''''1''''''''3''''''''''''%'''''">
              <a:rPr lang="en-GB" altLang="en-US" sz="800" smtClean="0">
                <a:solidFill>
                  <a:schemeClr val="bg1"/>
                </a:solidFill>
                <a:effectLst/>
              </a:rPr>
              <a:pPr algn="ctr">
                <a:lnSpc>
                  <a:spcPct val="90000"/>
                </a:lnSpc>
                <a:spcBef>
                  <a:spcPct val="0"/>
                </a:spcBef>
                <a:spcAft>
                  <a:spcPct val="0"/>
                </a:spcAft>
              </a:pPr>
              <a:t>13%</a:t>
            </a:fld>
            <a:endParaRPr lang="en-GB" sz="800" err="1">
              <a:solidFill>
                <a:schemeClr val="bg1"/>
              </a:solidFill>
              <a:sym typeface="+mn-lt"/>
            </a:endParaRPr>
          </a:p>
        </p:txBody>
      </p:sp>
      <p:sp>
        <p:nvSpPr>
          <p:cNvPr id="786" name="Rectangle 785">
            <a:extLst>
              <a:ext uri="{FF2B5EF4-FFF2-40B4-BE49-F238E27FC236}">
                <a16:creationId xmlns:a16="http://schemas.microsoft.com/office/drawing/2014/main" id="{3FD8650E-964D-D444-0F95-FE6736CD7C7B}"/>
              </a:ext>
            </a:extLst>
          </p:cNvPr>
          <p:cNvSpPr/>
          <p:nvPr>
            <p:custDataLst>
              <p:tags r:id="rId151"/>
            </p:custDataLst>
          </p:nvPr>
        </p:nvSpPr>
        <p:spPr bwMode="gray">
          <a:xfrm>
            <a:off x="9229725" y="4614863"/>
            <a:ext cx="176213" cy="109538"/>
          </a:xfrm>
          <a:prstGeom prst="rect">
            <a:avLst/>
          </a:prstGeom>
          <a:solidFill>
            <a:srgbClr val="E66F0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CBEF9B36-F32F-4F70-B0BE-F35FC8701B9F}" type="datetime'''''''4''''''''''''''''''''''''''''''''''''%'''''''''''''''''">
              <a:rPr lang="en-GB" altLang="en-US" sz="800" smtClean="0">
                <a:solidFill>
                  <a:schemeClr val="bg2"/>
                </a:solidFill>
                <a:effectLst/>
                <a:sym typeface="+mn-lt"/>
              </a:rPr>
              <a:pPr algn="ctr">
                <a:lnSpc>
                  <a:spcPct val="90000"/>
                </a:lnSpc>
                <a:spcBef>
                  <a:spcPct val="0"/>
                </a:spcBef>
                <a:spcAft>
                  <a:spcPct val="0"/>
                </a:spcAft>
              </a:pPr>
              <a:t>4%</a:t>
            </a:fld>
            <a:endParaRPr lang="en-GB" sz="800" err="1">
              <a:solidFill>
                <a:schemeClr val="bg2"/>
              </a:solidFill>
              <a:sym typeface="+mn-lt"/>
            </a:endParaRPr>
          </a:p>
        </p:txBody>
      </p:sp>
      <p:sp>
        <p:nvSpPr>
          <p:cNvPr id="551" name="Rectangle 550">
            <a:extLst>
              <a:ext uri="{FF2B5EF4-FFF2-40B4-BE49-F238E27FC236}">
                <a16:creationId xmlns:a16="http://schemas.microsoft.com/office/drawing/2014/main" id="{E9397506-E079-9297-64EE-AAFB2475706F}"/>
              </a:ext>
            </a:extLst>
          </p:cNvPr>
          <p:cNvSpPr/>
          <p:nvPr>
            <p:custDataLst>
              <p:tags r:id="rId152"/>
            </p:custDataLst>
          </p:nvPr>
        </p:nvSpPr>
        <p:spPr bwMode="gray">
          <a:xfrm>
            <a:off x="9201150" y="4413250"/>
            <a:ext cx="233363" cy="109538"/>
          </a:xfrm>
          <a:prstGeom prst="rect">
            <a:avLst/>
          </a:prstGeom>
          <a:solidFill>
            <a:srgbClr val="F88FAC"/>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91412C03-7534-4E53-9935-4504000706A6}" type="datetime'''''''''''''''''1''''''1''''''''''%'''''">
              <a:rPr lang="en-GB" altLang="en-US" sz="800" smtClean="0">
                <a:solidFill>
                  <a:srgbClr val="FFFFFF"/>
                </a:solidFill>
                <a:effectLst/>
              </a:rPr>
              <a:pPr lvl="0" algn="ctr">
                <a:lnSpc>
                  <a:spcPct val="90000"/>
                </a:lnSpc>
                <a:spcBef>
                  <a:spcPct val="0"/>
                </a:spcBef>
                <a:spcAft>
                  <a:spcPct val="0"/>
                </a:spcAft>
                <a:defRPr/>
              </a:pPr>
              <a:t>11%</a:t>
            </a:fld>
            <a:endParaRPr kumimoji="0" lang="en-GB" sz="800" strike="noStrike" kern="1200" spc="0" normalizeH="0" noProof="0">
              <a:ln>
                <a:noFill/>
              </a:ln>
              <a:solidFill>
                <a:srgbClr val="FFFFFF"/>
              </a:solidFill>
              <a:effectLst/>
              <a:uLnTx/>
              <a:uFillTx/>
              <a:sym typeface="+mn-lt"/>
            </a:endParaRPr>
          </a:p>
        </p:txBody>
      </p:sp>
      <p:sp>
        <p:nvSpPr>
          <p:cNvPr id="182" name="Rectangle 181">
            <a:extLst>
              <a:ext uri="{FF2B5EF4-FFF2-40B4-BE49-F238E27FC236}">
                <a16:creationId xmlns:a16="http://schemas.microsoft.com/office/drawing/2014/main" id="{3DF41578-98E5-EAE8-1999-30BAEC13B616}"/>
              </a:ext>
            </a:extLst>
          </p:cNvPr>
          <p:cNvSpPr/>
          <p:nvPr>
            <p:custDataLst>
              <p:tags r:id="rId153"/>
            </p:custDataLst>
          </p:nvPr>
        </p:nvSpPr>
        <p:spPr bwMode="gray">
          <a:xfrm>
            <a:off x="9201150" y="3313113"/>
            <a:ext cx="233363" cy="109538"/>
          </a:xfrm>
          <a:prstGeom prst="rect">
            <a:avLst/>
          </a:prstGeom>
          <a:solidFill>
            <a:srgbClr val="C30C3E"/>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44B99CC2-A45D-46CE-A51F-3DC0C7E09423}" type="datetime'''''7''''2''''''''''''''''''''''''''''%'''''''''''''">
              <a:rPr lang="en-GB" altLang="en-US" sz="800" smtClean="0">
                <a:solidFill>
                  <a:srgbClr val="FFFFFF"/>
                </a:solidFill>
                <a:effectLst/>
              </a:rPr>
              <a:pPr algn="ctr">
                <a:lnSpc>
                  <a:spcPct val="90000"/>
                </a:lnSpc>
                <a:spcBef>
                  <a:spcPct val="0"/>
                </a:spcBef>
                <a:spcAft>
                  <a:spcPct val="0"/>
                </a:spcAft>
              </a:pPr>
              <a:t>72%</a:t>
            </a:fld>
            <a:endParaRPr lang="en-GB" sz="800" err="1">
              <a:solidFill>
                <a:srgbClr val="FFFFFF"/>
              </a:solidFill>
              <a:sym typeface="+mn-lt"/>
            </a:endParaRPr>
          </a:p>
        </p:txBody>
      </p:sp>
      <p:sp>
        <p:nvSpPr>
          <p:cNvPr id="88" name="Rectangle 87">
            <a:extLst>
              <a:ext uri="{FF2B5EF4-FFF2-40B4-BE49-F238E27FC236}">
                <a16:creationId xmlns:a16="http://schemas.microsoft.com/office/drawing/2014/main" id="{A37331E2-E423-4C7F-A7A1-5992EFEDA528}"/>
              </a:ext>
            </a:extLst>
          </p:cNvPr>
          <p:cNvSpPr/>
          <p:nvPr>
            <p:custDataLst>
              <p:tags r:id="rId154"/>
            </p:custDataLst>
          </p:nvPr>
        </p:nvSpPr>
        <p:spPr bwMode="auto">
          <a:xfrm>
            <a:off x="9240838" y="5145088"/>
            <a:ext cx="152400" cy="30956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01757070-0ECD-456D-842B-0DB1BD467EE7}" type="datetime'''M''''''''''''''''''''''a''''''''''''''''l''''t''''''a'''''''">
              <a:rPr lang="en-GB" altLang="en-US" sz="1000" smtClean="0">
                <a:solidFill>
                  <a:srgbClr val="2B3A42"/>
                </a:solidFill>
                <a:effectLst/>
              </a:rPr>
              <a:pPr lvl="0" algn="r">
                <a:spcBef>
                  <a:spcPct val="0"/>
                </a:spcBef>
                <a:spcAft>
                  <a:spcPct val="0"/>
                </a:spcAft>
                <a:defRPr/>
              </a:pPr>
              <a:t>Malta</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200" name="Rectangle 199">
            <a:extLst>
              <a:ext uri="{FF2B5EF4-FFF2-40B4-BE49-F238E27FC236}">
                <a16:creationId xmlns:a16="http://schemas.microsoft.com/office/drawing/2014/main" id="{0AD5762E-7A89-47DD-9832-233F2778397D}"/>
              </a:ext>
            </a:extLst>
          </p:cNvPr>
          <p:cNvSpPr/>
          <p:nvPr>
            <p:custDataLst>
              <p:tags r:id="rId155"/>
            </p:custDataLst>
          </p:nvPr>
        </p:nvSpPr>
        <p:spPr bwMode="gray">
          <a:xfrm>
            <a:off x="9448800" y="4818063"/>
            <a:ext cx="233363" cy="109538"/>
          </a:xfrm>
          <a:prstGeom prst="rect">
            <a:avLst/>
          </a:prstGeom>
          <a:solidFill>
            <a:schemeClr val="accent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3D73883A-CC6A-4055-8EA1-E7EF7EF680E3}" type="datetime'''''''''1''''''5''''%'''''''''''''''''''''''''''">
              <a:rPr lang="en-GB" altLang="en-US" sz="800" smtClean="0">
                <a:solidFill>
                  <a:schemeClr val="bg1"/>
                </a:solidFill>
                <a:effectLst/>
              </a:rPr>
              <a:pPr algn="ctr">
                <a:lnSpc>
                  <a:spcPct val="90000"/>
                </a:lnSpc>
                <a:spcBef>
                  <a:spcPct val="0"/>
                </a:spcBef>
                <a:spcAft>
                  <a:spcPct val="0"/>
                </a:spcAft>
              </a:pPr>
              <a:t>15%</a:t>
            </a:fld>
            <a:endParaRPr lang="en-GB" sz="800" err="1">
              <a:solidFill>
                <a:schemeClr val="bg1"/>
              </a:solidFill>
              <a:sym typeface="+mn-lt"/>
            </a:endParaRPr>
          </a:p>
        </p:txBody>
      </p:sp>
      <p:sp>
        <p:nvSpPr>
          <p:cNvPr id="185" name="Rectangle 184">
            <a:extLst>
              <a:ext uri="{FF2B5EF4-FFF2-40B4-BE49-F238E27FC236}">
                <a16:creationId xmlns:a16="http://schemas.microsoft.com/office/drawing/2014/main" id="{BDF3102E-31D0-F2E9-9A0D-649BE9E17963}"/>
              </a:ext>
            </a:extLst>
          </p:cNvPr>
          <p:cNvSpPr/>
          <p:nvPr>
            <p:custDataLst>
              <p:tags r:id="rId156"/>
            </p:custDataLst>
          </p:nvPr>
        </p:nvSpPr>
        <p:spPr bwMode="gray">
          <a:xfrm>
            <a:off x="9448800" y="3949700"/>
            <a:ext cx="233363" cy="109538"/>
          </a:xfrm>
          <a:prstGeom prst="rect">
            <a:avLst/>
          </a:prstGeom>
          <a:solidFill>
            <a:srgbClr val="C30C3E"/>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55AFACA2-15BD-4DF6-9DD4-7A871F943EC3}" type="datetime'''5''''''''''''''''''''''0''%'''''''''''''''''">
              <a:rPr lang="en-GB" altLang="en-US" sz="800" smtClean="0">
                <a:solidFill>
                  <a:srgbClr val="FFFFFF"/>
                </a:solidFill>
                <a:effectLst/>
              </a:rPr>
              <a:pPr algn="ctr">
                <a:lnSpc>
                  <a:spcPct val="90000"/>
                </a:lnSpc>
                <a:spcBef>
                  <a:spcPct val="0"/>
                </a:spcBef>
                <a:spcAft>
                  <a:spcPct val="0"/>
                </a:spcAft>
              </a:pPr>
              <a:t>50%</a:t>
            </a:fld>
            <a:endParaRPr lang="en-GB" sz="800" err="1">
              <a:solidFill>
                <a:srgbClr val="FFFFFF"/>
              </a:solidFill>
              <a:sym typeface="+mn-lt"/>
            </a:endParaRPr>
          </a:p>
        </p:txBody>
      </p:sp>
      <p:sp>
        <p:nvSpPr>
          <p:cNvPr id="552" name="Rectangle 551">
            <a:extLst>
              <a:ext uri="{FF2B5EF4-FFF2-40B4-BE49-F238E27FC236}">
                <a16:creationId xmlns:a16="http://schemas.microsoft.com/office/drawing/2014/main" id="{5585C980-7230-96BC-26F7-226C65764E86}"/>
              </a:ext>
            </a:extLst>
          </p:cNvPr>
          <p:cNvSpPr/>
          <p:nvPr>
            <p:custDataLst>
              <p:tags r:id="rId157"/>
            </p:custDataLst>
          </p:nvPr>
        </p:nvSpPr>
        <p:spPr bwMode="gray">
          <a:xfrm>
            <a:off x="9448800" y="2820988"/>
            <a:ext cx="233363" cy="109538"/>
          </a:xfrm>
          <a:prstGeom prst="rect">
            <a:avLst/>
          </a:prstGeom>
          <a:solidFill>
            <a:srgbClr val="C0C0C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9B4619D3-C01E-441B-AA50-D25FB9F3B584}" type="datetime'''''''''''''''''''3''''''5''''''''''''''''''''''''%'''''''''''">
              <a:rPr lang="en-GB" altLang="en-US" sz="800" smtClean="0">
                <a:solidFill>
                  <a:srgbClr val="FFFFFF"/>
                </a:solidFill>
                <a:effectLst/>
                <a:sym typeface="+mn-lt"/>
              </a:rPr>
              <a:pPr algn="ctr">
                <a:lnSpc>
                  <a:spcPct val="90000"/>
                </a:lnSpc>
                <a:spcBef>
                  <a:spcPct val="0"/>
                </a:spcBef>
                <a:spcAft>
                  <a:spcPct val="0"/>
                </a:spcAft>
              </a:pPr>
              <a:t>35%</a:t>
            </a:fld>
            <a:endParaRPr lang="en-GB" sz="800" err="1">
              <a:solidFill>
                <a:srgbClr val="FFFFFF"/>
              </a:solidFill>
              <a:sym typeface="+mn-lt"/>
            </a:endParaRPr>
          </a:p>
        </p:txBody>
      </p:sp>
      <p:sp>
        <p:nvSpPr>
          <p:cNvPr id="89" name="Rectangle 88">
            <a:extLst>
              <a:ext uri="{FF2B5EF4-FFF2-40B4-BE49-F238E27FC236}">
                <a16:creationId xmlns:a16="http://schemas.microsoft.com/office/drawing/2014/main" id="{FA51F9F0-884E-46BF-9DAE-7E832FAB15E6}"/>
              </a:ext>
            </a:extLst>
          </p:cNvPr>
          <p:cNvSpPr/>
          <p:nvPr>
            <p:custDataLst>
              <p:tags r:id="rId158"/>
            </p:custDataLst>
          </p:nvPr>
        </p:nvSpPr>
        <p:spPr bwMode="auto">
          <a:xfrm>
            <a:off x="9488488" y="5145088"/>
            <a:ext cx="152400" cy="457200"/>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10047F9B-27EC-4E81-AAE1-A1CB436982F4}" type="datetime'*''''''C''''''''''''r''''''o''a''''''''''''''t''ia'">
              <a:rPr lang="en-GB" altLang="en-US" sz="1000" smtClean="0">
                <a:solidFill>
                  <a:srgbClr val="2B3A42"/>
                </a:solidFill>
                <a:effectLst/>
              </a:rPr>
              <a:pPr lvl="0" algn="r">
                <a:spcBef>
                  <a:spcPct val="0"/>
                </a:spcBef>
                <a:spcAft>
                  <a:spcPct val="0"/>
                </a:spcAft>
                <a:defRPr/>
              </a:pPr>
              <a:t>*Croatia</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186" name="Rectangle 185">
            <a:extLst>
              <a:ext uri="{FF2B5EF4-FFF2-40B4-BE49-F238E27FC236}">
                <a16:creationId xmlns:a16="http://schemas.microsoft.com/office/drawing/2014/main" id="{0A57A5CC-7F53-4C97-17D1-9FD137D082F4}"/>
              </a:ext>
            </a:extLst>
          </p:cNvPr>
          <p:cNvSpPr/>
          <p:nvPr>
            <p:custDataLst>
              <p:tags r:id="rId159"/>
            </p:custDataLst>
          </p:nvPr>
        </p:nvSpPr>
        <p:spPr bwMode="gray">
          <a:xfrm>
            <a:off x="9725025" y="4933950"/>
            <a:ext cx="176213" cy="109538"/>
          </a:xfrm>
          <a:prstGeom prst="rect">
            <a:avLst/>
          </a:prstGeom>
          <a:solidFill>
            <a:schemeClr val="accent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11820A52-4A5D-484F-95B1-ED36469E70B5}" type="datetime'7''''''''''''''''''''''%'">
              <a:rPr lang="en-GB" altLang="en-US" sz="800" smtClean="0">
                <a:solidFill>
                  <a:schemeClr val="bg1"/>
                </a:solidFill>
                <a:effectLst/>
              </a:rPr>
              <a:pPr algn="ctr">
                <a:lnSpc>
                  <a:spcPct val="90000"/>
                </a:lnSpc>
                <a:spcBef>
                  <a:spcPct val="0"/>
                </a:spcBef>
                <a:spcAft>
                  <a:spcPct val="0"/>
                </a:spcAft>
              </a:pPr>
              <a:t>7%</a:t>
            </a:fld>
            <a:endParaRPr lang="en-GB" sz="800" err="1">
              <a:solidFill>
                <a:schemeClr val="bg1"/>
              </a:solidFill>
              <a:sym typeface="+mn-lt"/>
            </a:endParaRPr>
          </a:p>
        </p:txBody>
      </p:sp>
      <p:sp>
        <p:nvSpPr>
          <p:cNvPr id="553" name="Rectangle 552">
            <a:extLst>
              <a:ext uri="{FF2B5EF4-FFF2-40B4-BE49-F238E27FC236}">
                <a16:creationId xmlns:a16="http://schemas.microsoft.com/office/drawing/2014/main" id="{8078146D-1DE5-F0C9-F73F-7C0082752783}"/>
              </a:ext>
            </a:extLst>
          </p:cNvPr>
          <p:cNvSpPr/>
          <p:nvPr>
            <p:custDataLst>
              <p:tags r:id="rId160"/>
            </p:custDataLst>
          </p:nvPr>
        </p:nvSpPr>
        <p:spPr bwMode="gray">
          <a:xfrm>
            <a:off x="9691688" y="4818063"/>
            <a:ext cx="176213" cy="109538"/>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DB95DD08-9962-47BA-8F7D-3D36A14F37C2}" type="datetime'''''''''''''''''''''''''''''''''''''''''2''''''''''''''%'''''">
              <a:rPr lang="en-GB" altLang="en-US" sz="800" smtClean="0">
                <a:solidFill>
                  <a:schemeClr val="bg2"/>
                </a:solidFill>
                <a:effectLst/>
                <a:sym typeface="+mn-lt"/>
              </a:rPr>
              <a:pPr lvl="0" algn="ctr">
                <a:lnSpc>
                  <a:spcPct val="90000"/>
                </a:lnSpc>
                <a:spcBef>
                  <a:spcPct val="0"/>
                </a:spcBef>
                <a:spcAft>
                  <a:spcPct val="0"/>
                </a:spcAft>
                <a:defRPr/>
              </a:pPr>
              <a:t>2%</a:t>
            </a:fld>
            <a:endParaRPr lang="en-GB" sz="800" strike="noStrike" normalizeH="0" noProof="0">
              <a:ln>
                <a:noFill/>
              </a:ln>
              <a:solidFill>
                <a:schemeClr val="bg2"/>
              </a:solidFill>
              <a:effectLst/>
              <a:uLnTx/>
              <a:uFillTx/>
              <a:sym typeface="+mn-lt"/>
            </a:endParaRPr>
          </a:p>
        </p:txBody>
      </p:sp>
      <p:sp>
        <p:nvSpPr>
          <p:cNvPr id="713" name="Rectangle 712">
            <a:extLst>
              <a:ext uri="{FF2B5EF4-FFF2-40B4-BE49-F238E27FC236}">
                <a16:creationId xmlns:a16="http://schemas.microsoft.com/office/drawing/2014/main" id="{72A01361-985A-B187-D74D-857DD9FE009B}"/>
              </a:ext>
            </a:extLst>
          </p:cNvPr>
          <p:cNvSpPr/>
          <p:nvPr>
            <p:custDataLst>
              <p:tags r:id="rId161"/>
            </p:custDataLst>
          </p:nvPr>
        </p:nvSpPr>
        <p:spPr bwMode="gray">
          <a:xfrm>
            <a:off x="9759950" y="4730750"/>
            <a:ext cx="176213" cy="109538"/>
          </a:xfrm>
          <a:prstGeom prst="rect">
            <a:avLst/>
          </a:prstGeom>
          <a:solidFill>
            <a:srgbClr val="E66F0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CD3D70C8-F351-416B-A390-0DABE9E02393}" type="datetime'''''4''''''''''''''%'''''''''''''''''''''''''''''''''''''''">
              <a:rPr lang="en-GB" altLang="en-US" sz="800" smtClean="0">
                <a:solidFill>
                  <a:schemeClr val="bg2"/>
                </a:solidFill>
                <a:effectLst/>
              </a:rPr>
              <a:pPr algn="ctr">
                <a:lnSpc>
                  <a:spcPct val="90000"/>
                </a:lnSpc>
                <a:spcBef>
                  <a:spcPct val="0"/>
                </a:spcBef>
                <a:spcAft>
                  <a:spcPct val="0"/>
                </a:spcAft>
              </a:pPr>
              <a:t>4%</a:t>
            </a:fld>
            <a:endParaRPr lang="en-GB" sz="800" err="1">
              <a:solidFill>
                <a:schemeClr val="bg2"/>
              </a:solidFill>
              <a:sym typeface="+mn-lt"/>
            </a:endParaRPr>
          </a:p>
        </p:txBody>
      </p:sp>
      <p:sp>
        <p:nvSpPr>
          <p:cNvPr id="554" name="Rectangle 553">
            <a:extLst>
              <a:ext uri="{FF2B5EF4-FFF2-40B4-BE49-F238E27FC236}">
                <a16:creationId xmlns:a16="http://schemas.microsoft.com/office/drawing/2014/main" id="{730C5A30-DE7A-7412-8D76-62355E5FB1A2}"/>
              </a:ext>
            </a:extLst>
          </p:cNvPr>
          <p:cNvSpPr/>
          <p:nvPr>
            <p:custDataLst>
              <p:tags r:id="rId162"/>
            </p:custDataLst>
          </p:nvPr>
        </p:nvSpPr>
        <p:spPr bwMode="gray">
          <a:xfrm>
            <a:off x="9725025" y="4586288"/>
            <a:ext cx="176213" cy="109538"/>
          </a:xfrm>
          <a:prstGeom prst="rect">
            <a:avLst/>
          </a:prstGeom>
          <a:solidFill>
            <a:srgbClr val="F88FAC"/>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B91EEDAA-1909-4F54-B945-D487F8C2229D}" type="datetime'''''''''''7''''''''''''''''''''''''''''''''%'''''''''''''''">
              <a:rPr lang="en-GB" altLang="en-US" sz="800" smtClean="0">
                <a:solidFill>
                  <a:srgbClr val="FFFFFF"/>
                </a:solidFill>
                <a:effectLst/>
                <a:sym typeface="+mn-lt"/>
              </a:rPr>
              <a:pPr lvl="0" algn="ctr">
                <a:lnSpc>
                  <a:spcPct val="90000"/>
                </a:lnSpc>
                <a:spcBef>
                  <a:spcPct val="0"/>
                </a:spcBef>
                <a:spcAft>
                  <a:spcPct val="0"/>
                </a:spcAft>
                <a:defRPr/>
              </a:pPr>
              <a:t>7%</a:t>
            </a:fld>
            <a:endParaRPr lang="en-GB" sz="800" strike="noStrike" normalizeH="0" noProof="0">
              <a:ln>
                <a:noFill/>
              </a:ln>
              <a:solidFill>
                <a:srgbClr val="FFFFFF"/>
              </a:solidFill>
              <a:effectLst/>
              <a:uLnTx/>
              <a:uFillTx/>
              <a:sym typeface="+mn-lt"/>
            </a:endParaRPr>
          </a:p>
        </p:txBody>
      </p:sp>
      <p:sp>
        <p:nvSpPr>
          <p:cNvPr id="97" name="Rectangle 96">
            <a:extLst>
              <a:ext uri="{FF2B5EF4-FFF2-40B4-BE49-F238E27FC236}">
                <a16:creationId xmlns:a16="http://schemas.microsoft.com/office/drawing/2014/main" id="{24C27190-1FCE-47D9-9B28-E9CF9B730201}"/>
              </a:ext>
            </a:extLst>
          </p:cNvPr>
          <p:cNvSpPr/>
          <p:nvPr>
            <p:custDataLst>
              <p:tags r:id="rId163"/>
            </p:custDataLst>
          </p:nvPr>
        </p:nvSpPr>
        <p:spPr bwMode="gray">
          <a:xfrm>
            <a:off x="8705850" y="4818063"/>
            <a:ext cx="233363" cy="109538"/>
          </a:xfrm>
          <a:prstGeom prst="rect">
            <a:avLst/>
          </a:prstGeom>
          <a:solidFill>
            <a:schemeClr val="accent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B27B95DD-2D5A-42BD-ADFD-329A8895B9BC}" type="datetime'''''1''''''''''''''''''''''''''''''''''''5''''''''%'''''''">
              <a:rPr lang="en-GB" altLang="en-US" sz="800" smtClean="0">
                <a:solidFill>
                  <a:schemeClr val="bg1"/>
                </a:solidFill>
                <a:effectLst/>
              </a:rPr>
              <a:pPr algn="ctr">
                <a:lnSpc>
                  <a:spcPct val="90000"/>
                </a:lnSpc>
                <a:spcBef>
                  <a:spcPct val="0"/>
                </a:spcBef>
                <a:spcAft>
                  <a:spcPct val="0"/>
                </a:spcAft>
              </a:pPr>
              <a:t>15%</a:t>
            </a:fld>
            <a:endParaRPr lang="en-GB" sz="800" err="1">
              <a:solidFill>
                <a:schemeClr val="bg1"/>
              </a:solidFill>
              <a:sym typeface="+mn-lt"/>
            </a:endParaRPr>
          </a:p>
        </p:txBody>
      </p:sp>
      <p:sp>
        <p:nvSpPr>
          <p:cNvPr id="138" name="Rectangle 137">
            <a:extLst>
              <a:ext uri="{FF2B5EF4-FFF2-40B4-BE49-F238E27FC236}">
                <a16:creationId xmlns:a16="http://schemas.microsoft.com/office/drawing/2014/main" id="{5838EDA9-45B0-439B-8724-FA986DE82B4C}"/>
              </a:ext>
            </a:extLst>
          </p:cNvPr>
          <p:cNvSpPr/>
          <p:nvPr>
            <p:custDataLst>
              <p:tags r:id="rId164"/>
            </p:custDataLst>
          </p:nvPr>
        </p:nvSpPr>
        <p:spPr bwMode="auto">
          <a:xfrm>
            <a:off x="9736138" y="5145088"/>
            <a:ext cx="152400" cy="336550"/>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B142C8EA-6686-44CD-B0AB-F2814482DE1A}" type="datetime'''''L''a''''''''''''''''''''tv''''''i''a'''">
              <a:rPr lang="en-GB" altLang="en-US" sz="1000" smtClean="0">
                <a:solidFill>
                  <a:srgbClr val="2B3A42"/>
                </a:solidFill>
                <a:effectLst/>
              </a:rPr>
              <a:pPr lvl="0" algn="r">
                <a:spcBef>
                  <a:spcPct val="0"/>
                </a:spcBef>
                <a:spcAft>
                  <a:spcPct val="0"/>
                </a:spcAft>
                <a:defRPr/>
              </a:pPr>
              <a:t>Latvia</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468" name="Rectangle 467">
            <a:extLst>
              <a:ext uri="{FF2B5EF4-FFF2-40B4-BE49-F238E27FC236}">
                <a16:creationId xmlns:a16="http://schemas.microsoft.com/office/drawing/2014/main" id="{004F7B06-1023-0678-4295-739780E0F102}"/>
              </a:ext>
            </a:extLst>
          </p:cNvPr>
          <p:cNvSpPr/>
          <p:nvPr>
            <p:custDataLst>
              <p:tags r:id="rId165"/>
            </p:custDataLst>
          </p:nvPr>
        </p:nvSpPr>
        <p:spPr bwMode="gray">
          <a:xfrm>
            <a:off x="9972675" y="4992688"/>
            <a:ext cx="176213" cy="109538"/>
          </a:xfrm>
          <a:prstGeom prst="rect">
            <a:avLst/>
          </a:prstGeom>
          <a:solidFill>
            <a:schemeClr val="accent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9B8E875F-7ACB-4110-96E1-925D529175AF}" type="datetime'''''''''''''''''2''''''''''''''''''''''''%'''''''''''''''">
              <a:rPr lang="en-GB" altLang="en-US" sz="800" smtClean="0">
                <a:solidFill>
                  <a:schemeClr val="bg1"/>
                </a:solidFill>
                <a:effectLst/>
              </a:rPr>
              <a:pPr algn="ctr">
                <a:lnSpc>
                  <a:spcPct val="90000"/>
                </a:lnSpc>
                <a:spcBef>
                  <a:spcPct val="0"/>
                </a:spcBef>
                <a:spcAft>
                  <a:spcPct val="0"/>
                </a:spcAft>
              </a:pPr>
              <a:t>2%</a:t>
            </a:fld>
            <a:endParaRPr lang="en-GB" sz="800" err="1">
              <a:solidFill>
                <a:schemeClr val="bg1"/>
              </a:solidFill>
              <a:sym typeface="+mn-lt"/>
            </a:endParaRPr>
          </a:p>
        </p:txBody>
      </p:sp>
      <p:sp>
        <p:nvSpPr>
          <p:cNvPr id="556" name="Rectangle 555">
            <a:extLst>
              <a:ext uri="{FF2B5EF4-FFF2-40B4-BE49-F238E27FC236}">
                <a16:creationId xmlns:a16="http://schemas.microsoft.com/office/drawing/2014/main" id="{1F2C3B24-64E2-5BE0-982F-9CD3C8515E82}"/>
              </a:ext>
            </a:extLst>
          </p:cNvPr>
          <p:cNvSpPr/>
          <p:nvPr>
            <p:custDataLst>
              <p:tags r:id="rId166"/>
            </p:custDataLst>
          </p:nvPr>
        </p:nvSpPr>
        <p:spPr bwMode="gray">
          <a:xfrm>
            <a:off x="9972675" y="4876800"/>
            <a:ext cx="176213" cy="109538"/>
          </a:xfrm>
          <a:prstGeom prst="rect">
            <a:avLst/>
          </a:prstGeom>
          <a:solidFill>
            <a:srgbClr val="E66F0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2E7EA091-C27D-49EB-B2E9-9DD2DABAD681}" type="datetime'''''''7''''''''''''''''''''''''''''''''''''''''''''%'''">
              <a:rPr lang="en-GB" altLang="en-US" sz="800" smtClean="0">
                <a:solidFill>
                  <a:schemeClr val="bg2"/>
                </a:solidFill>
                <a:effectLst/>
                <a:sym typeface="+mn-lt"/>
              </a:rPr>
              <a:pPr algn="ctr">
                <a:lnSpc>
                  <a:spcPct val="90000"/>
                </a:lnSpc>
                <a:spcBef>
                  <a:spcPct val="0"/>
                </a:spcBef>
                <a:spcAft>
                  <a:spcPct val="0"/>
                </a:spcAft>
              </a:pPr>
              <a:t>7%</a:t>
            </a:fld>
            <a:endParaRPr lang="en-GB" sz="800" err="1">
              <a:solidFill>
                <a:schemeClr val="bg2"/>
              </a:solidFill>
              <a:sym typeface="+mn-lt"/>
            </a:endParaRPr>
          </a:p>
        </p:txBody>
      </p:sp>
      <p:sp>
        <p:nvSpPr>
          <p:cNvPr id="176" name="Rectangle 175">
            <a:extLst>
              <a:ext uri="{FF2B5EF4-FFF2-40B4-BE49-F238E27FC236}">
                <a16:creationId xmlns:a16="http://schemas.microsoft.com/office/drawing/2014/main" id="{505E77F4-7D57-46D8-A0D9-16287D37A8A4}"/>
              </a:ext>
            </a:extLst>
          </p:cNvPr>
          <p:cNvSpPr/>
          <p:nvPr>
            <p:custDataLst>
              <p:tags r:id="rId167"/>
            </p:custDataLst>
          </p:nvPr>
        </p:nvSpPr>
        <p:spPr bwMode="gray">
          <a:xfrm>
            <a:off x="9944100" y="3573463"/>
            <a:ext cx="233363" cy="109538"/>
          </a:xfrm>
          <a:prstGeom prst="rect">
            <a:avLst/>
          </a:prstGeom>
          <a:solidFill>
            <a:srgbClr val="C30C3E"/>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4D4FDC0E-43DE-494D-BBDC-BB3F9E17B488}" type="datetime'9''''''''''1%'''''''">
              <a:rPr lang="en-GB" altLang="en-US" sz="800" smtClean="0">
                <a:solidFill>
                  <a:srgbClr val="FFFFFF"/>
                </a:solidFill>
                <a:effectLst/>
              </a:rPr>
              <a:pPr algn="ctr">
                <a:lnSpc>
                  <a:spcPct val="90000"/>
                </a:lnSpc>
                <a:spcBef>
                  <a:spcPct val="0"/>
                </a:spcBef>
                <a:spcAft>
                  <a:spcPct val="0"/>
                </a:spcAft>
              </a:pPr>
              <a:t>91%</a:t>
            </a:fld>
            <a:endParaRPr lang="en-GB" sz="800" err="1">
              <a:solidFill>
                <a:srgbClr val="FFFFFF"/>
              </a:solidFill>
              <a:sym typeface="+mn-lt"/>
            </a:endParaRPr>
          </a:p>
        </p:txBody>
      </p:sp>
      <p:sp>
        <p:nvSpPr>
          <p:cNvPr id="158" name="Rectangle 157">
            <a:extLst>
              <a:ext uri="{FF2B5EF4-FFF2-40B4-BE49-F238E27FC236}">
                <a16:creationId xmlns:a16="http://schemas.microsoft.com/office/drawing/2014/main" id="{D9D4E0E5-B572-4798-B4BA-2A8A30076BC1}"/>
              </a:ext>
            </a:extLst>
          </p:cNvPr>
          <p:cNvSpPr/>
          <p:nvPr>
            <p:custDataLst>
              <p:tags r:id="rId168"/>
            </p:custDataLst>
          </p:nvPr>
        </p:nvSpPr>
        <p:spPr bwMode="auto">
          <a:xfrm>
            <a:off x="9983788" y="5145088"/>
            <a:ext cx="152400" cy="365125"/>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EB28BDE8-A518-4C2B-B66D-8B1646B62F9B}" type="datetime'''''''''''''''''''''''''''''''''Se''r''b''''''''i''a'''">
              <a:rPr lang="en-GB" altLang="en-US" sz="1000" smtClean="0">
                <a:solidFill>
                  <a:srgbClr val="2B3A42"/>
                </a:solidFill>
                <a:effectLst/>
              </a:rPr>
              <a:pPr lvl="0" algn="r">
                <a:spcBef>
                  <a:spcPct val="0"/>
                </a:spcBef>
                <a:spcAft>
                  <a:spcPct val="0"/>
                </a:spcAft>
                <a:defRPr/>
              </a:pPr>
              <a:t>Serbia</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188" name="Rectangle 187">
            <a:extLst>
              <a:ext uri="{FF2B5EF4-FFF2-40B4-BE49-F238E27FC236}">
                <a16:creationId xmlns:a16="http://schemas.microsoft.com/office/drawing/2014/main" id="{21ED8F4F-C701-4545-DF72-E25121B8CDD5}"/>
              </a:ext>
            </a:extLst>
          </p:cNvPr>
          <p:cNvSpPr/>
          <p:nvPr>
            <p:custDataLst>
              <p:tags r:id="rId169"/>
            </p:custDataLst>
          </p:nvPr>
        </p:nvSpPr>
        <p:spPr bwMode="gray">
          <a:xfrm>
            <a:off x="10185400" y="4992688"/>
            <a:ext cx="176213" cy="109538"/>
          </a:xfrm>
          <a:prstGeom prst="rect">
            <a:avLst/>
          </a:prstGeom>
          <a:solidFill>
            <a:schemeClr val="accent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F2D54BCA-E500-4E72-8AE9-050E5454F504}" type="datetime'''''''''''''''''''2''''''''''''''%'''''''''''''''''''">
              <a:rPr lang="en-GB" altLang="en-US" sz="800" smtClean="0">
                <a:solidFill>
                  <a:schemeClr val="bg1"/>
                </a:solidFill>
                <a:effectLst/>
                <a:sym typeface="+mn-lt"/>
              </a:rPr>
              <a:pPr algn="ctr">
                <a:lnSpc>
                  <a:spcPct val="90000"/>
                </a:lnSpc>
                <a:spcBef>
                  <a:spcPct val="0"/>
                </a:spcBef>
                <a:spcAft>
                  <a:spcPct val="0"/>
                </a:spcAft>
              </a:pPr>
              <a:t>2%</a:t>
            </a:fld>
            <a:endParaRPr lang="en-GB" sz="800" err="1">
              <a:solidFill>
                <a:schemeClr val="bg1"/>
              </a:solidFill>
              <a:sym typeface="+mn-lt"/>
            </a:endParaRPr>
          </a:p>
        </p:txBody>
      </p:sp>
      <p:sp>
        <p:nvSpPr>
          <p:cNvPr id="557" name="Rectangle 556">
            <a:extLst>
              <a:ext uri="{FF2B5EF4-FFF2-40B4-BE49-F238E27FC236}">
                <a16:creationId xmlns:a16="http://schemas.microsoft.com/office/drawing/2014/main" id="{120EE6B9-A329-3085-C4F9-3F56C490C513}"/>
              </a:ext>
            </a:extLst>
          </p:cNvPr>
          <p:cNvSpPr/>
          <p:nvPr>
            <p:custDataLst>
              <p:tags r:id="rId170"/>
            </p:custDataLst>
          </p:nvPr>
        </p:nvSpPr>
        <p:spPr bwMode="gray">
          <a:xfrm>
            <a:off x="10253663" y="4905375"/>
            <a:ext cx="176213" cy="109538"/>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22D74B25-A309-493E-9540-E1E3E560433A}" type="datetime'''''''''''''''''''''''''''4''''%'''''''''''''''''''">
              <a:rPr lang="en-GB" altLang="en-US" sz="800" smtClean="0">
                <a:solidFill>
                  <a:schemeClr val="bg2"/>
                </a:solidFill>
                <a:effectLst/>
                <a:sym typeface="+mn-lt"/>
              </a:rPr>
              <a:pPr lvl="0" algn="ctr">
                <a:lnSpc>
                  <a:spcPct val="90000"/>
                </a:lnSpc>
                <a:spcBef>
                  <a:spcPct val="0"/>
                </a:spcBef>
                <a:spcAft>
                  <a:spcPct val="0"/>
                </a:spcAft>
                <a:defRPr/>
              </a:pPr>
              <a:t>4%</a:t>
            </a:fld>
            <a:endParaRPr lang="en-GB" sz="800" strike="noStrike" normalizeH="0" noProof="0">
              <a:ln>
                <a:noFill/>
              </a:ln>
              <a:solidFill>
                <a:schemeClr val="bg2"/>
              </a:solidFill>
              <a:effectLst/>
              <a:uLnTx/>
              <a:uFillTx/>
              <a:sym typeface="+mn-lt"/>
            </a:endParaRPr>
          </a:p>
        </p:txBody>
      </p:sp>
      <p:sp>
        <p:nvSpPr>
          <p:cNvPr id="163" name="Rectangle 162">
            <a:extLst>
              <a:ext uri="{FF2B5EF4-FFF2-40B4-BE49-F238E27FC236}">
                <a16:creationId xmlns:a16="http://schemas.microsoft.com/office/drawing/2014/main" id="{C001684D-4B55-4D8C-98C5-7B2B028F44A0}"/>
              </a:ext>
            </a:extLst>
          </p:cNvPr>
          <p:cNvSpPr/>
          <p:nvPr>
            <p:custDataLst>
              <p:tags r:id="rId171"/>
            </p:custDataLst>
          </p:nvPr>
        </p:nvSpPr>
        <p:spPr bwMode="gray">
          <a:xfrm>
            <a:off x="10185400" y="4818063"/>
            <a:ext cx="176213" cy="109538"/>
          </a:xfrm>
          <a:prstGeom prst="rect">
            <a:avLst/>
          </a:prstGeom>
          <a:solidFill>
            <a:srgbClr val="F88FAC"/>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C384CFD6-E639-4742-966D-C24327781678}" type="datetime'2''''''''%'''''''''''''''''''''''''''''''''''''''''''''''">
              <a:rPr lang="en-GB" altLang="en-US" sz="800" smtClean="0">
                <a:solidFill>
                  <a:srgbClr val="FFFFFF"/>
                </a:solidFill>
                <a:effectLst/>
              </a:rPr>
              <a:pPr lvl="0" algn="ctr">
                <a:lnSpc>
                  <a:spcPct val="90000"/>
                </a:lnSpc>
                <a:spcBef>
                  <a:spcPct val="0"/>
                </a:spcBef>
                <a:spcAft>
                  <a:spcPct val="0"/>
                </a:spcAft>
                <a:defRPr/>
              </a:pPr>
              <a:t>2%</a:t>
            </a:fld>
            <a:endParaRPr lang="en-GB" sz="800" strike="noStrike" normalizeH="0" noProof="0">
              <a:ln>
                <a:noFill/>
              </a:ln>
              <a:solidFill>
                <a:srgbClr val="FFFFFF"/>
              </a:solidFill>
              <a:effectLst/>
              <a:uLnTx/>
              <a:uFillTx/>
              <a:sym typeface="+mn-lt"/>
            </a:endParaRPr>
          </a:p>
        </p:txBody>
      </p:sp>
      <p:sp>
        <p:nvSpPr>
          <p:cNvPr id="248" name="Rectangle 247">
            <a:extLst>
              <a:ext uri="{FF2B5EF4-FFF2-40B4-BE49-F238E27FC236}">
                <a16:creationId xmlns:a16="http://schemas.microsoft.com/office/drawing/2014/main" id="{302EEF57-42E3-F889-2946-65AB8EDA9BD6}"/>
              </a:ext>
            </a:extLst>
          </p:cNvPr>
          <p:cNvSpPr/>
          <p:nvPr>
            <p:custDataLst>
              <p:tags r:id="rId172"/>
            </p:custDataLst>
          </p:nvPr>
        </p:nvSpPr>
        <p:spPr bwMode="gray">
          <a:xfrm>
            <a:off x="10190163" y="4238625"/>
            <a:ext cx="233363" cy="109538"/>
          </a:xfrm>
          <a:prstGeom prst="rect">
            <a:avLst/>
          </a:prstGeom>
          <a:solidFill>
            <a:srgbClr val="C30C3E"/>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08B0B9B9-0476-4831-A453-7E201A808E75}" type="datetime'''''''''''4''1%'">
              <a:rPr lang="en-GB" altLang="en-US" sz="800" smtClean="0">
                <a:solidFill>
                  <a:srgbClr val="FFFFFF"/>
                </a:solidFill>
                <a:effectLst/>
              </a:rPr>
              <a:pPr algn="ctr">
                <a:lnSpc>
                  <a:spcPct val="90000"/>
                </a:lnSpc>
                <a:spcBef>
                  <a:spcPct val="0"/>
                </a:spcBef>
                <a:spcAft>
                  <a:spcPct val="0"/>
                </a:spcAft>
              </a:pPr>
              <a:t>41%</a:t>
            </a:fld>
            <a:endParaRPr lang="en-GB" sz="800">
              <a:solidFill>
                <a:srgbClr val="FFFFFF"/>
              </a:solidFill>
              <a:sym typeface="+mn-lt"/>
            </a:endParaRPr>
          </a:p>
        </p:txBody>
      </p:sp>
      <p:sp>
        <p:nvSpPr>
          <p:cNvPr id="716" name="Rectangle 715">
            <a:extLst>
              <a:ext uri="{FF2B5EF4-FFF2-40B4-BE49-F238E27FC236}">
                <a16:creationId xmlns:a16="http://schemas.microsoft.com/office/drawing/2014/main" id="{2DC3BDED-610E-8FEE-0FF7-322CCA57A4C2}"/>
              </a:ext>
            </a:extLst>
          </p:cNvPr>
          <p:cNvSpPr/>
          <p:nvPr>
            <p:custDataLst>
              <p:tags r:id="rId173"/>
            </p:custDataLst>
          </p:nvPr>
        </p:nvSpPr>
        <p:spPr bwMode="gray">
          <a:xfrm>
            <a:off x="10190163" y="3022600"/>
            <a:ext cx="233363" cy="109538"/>
          </a:xfrm>
          <a:prstGeom prst="rect">
            <a:avLst/>
          </a:prstGeom>
          <a:solidFill>
            <a:srgbClr val="C0C0C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3BF478AA-F3DD-445B-A324-D617478EC5EA}" type="datetime'''5''''''''''0''''''''''''''''''''%'''''''''''">
              <a:rPr lang="en-GB" altLang="en-US" sz="800" smtClean="0">
                <a:solidFill>
                  <a:srgbClr val="FFFFFF"/>
                </a:solidFill>
                <a:effectLst/>
              </a:rPr>
              <a:pPr algn="ctr">
                <a:lnSpc>
                  <a:spcPct val="90000"/>
                </a:lnSpc>
                <a:spcBef>
                  <a:spcPct val="0"/>
                </a:spcBef>
                <a:spcAft>
                  <a:spcPct val="0"/>
                </a:spcAft>
              </a:pPr>
              <a:t>50%</a:t>
            </a:fld>
            <a:endParaRPr lang="en-GB" sz="800" err="1">
              <a:solidFill>
                <a:srgbClr val="FFFFFF"/>
              </a:solidFill>
              <a:sym typeface="+mn-lt"/>
            </a:endParaRPr>
          </a:p>
        </p:txBody>
      </p:sp>
      <p:sp>
        <p:nvSpPr>
          <p:cNvPr id="150" name="Rectangle 149">
            <a:extLst>
              <a:ext uri="{FF2B5EF4-FFF2-40B4-BE49-F238E27FC236}">
                <a16:creationId xmlns:a16="http://schemas.microsoft.com/office/drawing/2014/main" id="{EC140D15-4ECA-4996-B05F-7D3A2F91F3B2}"/>
              </a:ext>
            </a:extLst>
          </p:cNvPr>
          <p:cNvSpPr/>
          <p:nvPr>
            <p:custDataLst>
              <p:tags r:id="rId174"/>
            </p:custDataLst>
          </p:nvPr>
        </p:nvSpPr>
        <p:spPr bwMode="auto">
          <a:xfrm>
            <a:off x="10153650" y="5145088"/>
            <a:ext cx="304800" cy="617538"/>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FACD1685-255E-4495-AD41-2E9F3FE4E154}" type="datetime'*Nor''th &#10;M''''''''ac''e''''''do''n''''''i''a'''''''''''''''">
              <a:rPr lang="en-GB" altLang="en-US" sz="1000" smtClean="0">
                <a:solidFill>
                  <a:srgbClr val="2B3A42"/>
                </a:solidFill>
                <a:effectLst/>
              </a:rPr>
              <a:pPr lvl="0" algn="r">
                <a:spcBef>
                  <a:spcPct val="0"/>
                </a:spcBef>
                <a:spcAft>
                  <a:spcPct val="0"/>
                </a:spcAft>
                <a:defRPr/>
              </a:pPr>
              <a:t>*North 
Macedonia</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190" name="Rectangle 189">
            <a:extLst>
              <a:ext uri="{FF2B5EF4-FFF2-40B4-BE49-F238E27FC236}">
                <a16:creationId xmlns:a16="http://schemas.microsoft.com/office/drawing/2014/main" id="{A3C97F09-04E8-314A-81A5-3F3A34328DB8}"/>
              </a:ext>
            </a:extLst>
          </p:cNvPr>
          <p:cNvSpPr/>
          <p:nvPr>
            <p:custDataLst>
              <p:tags r:id="rId175"/>
            </p:custDataLst>
          </p:nvPr>
        </p:nvSpPr>
        <p:spPr bwMode="gray">
          <a:xfrm>
            <a:off x="10433050" y="4992688"/>
            <a:ext cx="176213" cy="109538"/>
          </a:xfrm>
          <a:prstGeom prst="rect">
            <a:avLst/>
          </a:prstGeom>
          <a:solidFill>
            <a:schemeClr val="accent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0039A60B-90AA-4DB7-8838-E03C05C582BF}" type="datetime'2''''''''''''''''''''''%'''''''''''''''''''''''">
              <a:rPr lang="en-GB" altLang="en-US" sz="800" smtClean="0">
                <a:solidFill>
                  <a:schemeClr val="bg1"/>
                </a:solidFill>
                <a:effectLst/>
                <a:sym typeface="+mn-lt"/>
              </a:rPr>
              <a:pPr algn="ctr">
                <a:lnSpc>
                  <a:spcPct val="90000"/>
                </a:lnSpc>
                <a:spcBef>
                  <a:spcPct val="0"/>
                </a:spcBef>
                <a:spcAft>
                  <a:spcPct val="0"/>
                </a:spcAft>
              </a:pPr>
              <a:t>2%</a:t>
            </a:fld>
            <a:endParaRPr lang="en-GB" sz="800" err="1">
              <a:solidFill>
                <a:schemeClr val="bg1"/>
              </a:solidFill>
              <a:sym typeface="+mn-lt"/>
            </a:endParaRPr>
          </a:p>
        </p:txBody>
      </p:sp>
      <p:sp>
        <p:nvSpPr>
          <p:cNvPr id="559" name="Rectangle 558">
            <a:extLst>
              <a:ext uri="{FF2B5EF4-FFF2-40B4-BE49-F238E27FC236}">
                <a16:creationId xmlns:a16="http://schemas.microsoft.com/office/drawing/2014/main" id="{35FA61F6-D921-A39F-CE87-5801C580FD17}"/>
              </a:ext>
            </a:extLst>
          </p:cNvPr>
          <p:cNvSpPr/>
          <p:nvPr>
            <p:custDataLst>
              <p:tags r:id="rId176"/>
            </p:custDataLst>
          </p:nvPr>
        </p:nvSpPr>
        <p:spPr bwMode="gray">
          <a:xfrm>
            <a:off x="10501313" y="4933950"/>
            <a:ext cx="176213" cy="109538"/>
          </a:xfrm>
          <a:prstGeom prst="rect">
            <a:avLst/>
          </a:prstGeom>
          <a:solidFill>
            <a:srgbClr val="E66F0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4693A697-2210-4230-8442-2A97FF4CAAF6}" type="datetime'''2''''''''''''''''''''''''''''''''''''''''''''%'''''''''''''">
              <a:rPr lang="en-GB" altLang="en-US" sz="800" smtClean="0">
                <a:solidFill>
                  <a:schemeClr val="bg2"/>
                </a:solidFill>
                <a:effectLst/>
                <a:sym typeface="+mn-lt"/>
              </a:rPr>
              <a:pPr algn="ctr">
                <a:lnSpc>
                  <a:spcPct val="90000"/>
                </a:lnSpc>
                <a:spcBef>
                  <a:spcPct val="0"/>
                </a:spcBef>
                <a:spcAft>
                  <a:spcPct val="0"/>
                </a:spcAft>
              </a:pPr>
              <a:t>2%</a:t>
            </a:fld>
            <a:endParaRPr lang="en-GB" sz="800" err="1">
              <a:solidFill>
                <a:schemeClr val="bg2"/>
              </a:solidFill>
              <a:sym typeface="+mn-lt"/>
            </a:endParaRPr>
          </a:p>
        </p:txBody>
      </p:sp>
      <p:sp>
        <p:nvSpPr>
          <p:cNvPr id="165" name="Rectangle 164">
            <a:extLst>
              <a:ext uri="{FF2B5EF4-FFF2-40B4-BE49-F238E27FC236}">
                <a16:creationId xmlns:a16="http://schemas.microsoft.com/office/drawing/2014/main" id="{B3ED121E-582E-4BF6-A24C-47FAFEF8015E}"/>
              </a:ext>
            </a:extLst>
          </p:cNvPr>
          <p:cNvSpPr/>
          <p:nvPr>
            <p:custDataLst>
              <p:tags r:id="rId177"/>
            </p:custDataLst>
          </p:nvPr>
        </p:nvSpPr>
        <p:spPr bwMode="gray">
          <a:xfrm>
            <a:off x="10433050" y="4876800"/>
            <a:ext cx="176213" cy="109538"/>
          </a:xfrm>
          <a:prstGeom prst="rect">
            <a:avLst/>
          </a:prstGeom>
          <a:solidFill>
            <a:srgbClr val="F88FAC"/>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3C29B6CD-8440-47BA-9D9D-3316757DC2E7}" type="datetime'''''''''''2''''''''''''''''''''''''''%'">
              <a:rPr lang="en-GB" altLang="en-US" sz="800" smtClean="0">
                <a:solidFill>
                  <a:srgbClr val="FFFFFF"/>
                </a:solidFill>
                <a:effectLst/>
              </a:rPr>
              <a:pPr lvl="0" algn="ctr">
                <a:lnSpc>
                  <a:spcPct val="90000"/>
                </a:lnSpc>
                <a:spcBef>
                  <a:spcPct val="0"/>
                </a:spcBef>
                <a:spcAft>
                  <a:spcPct val="0"/>
                </a:spcAft>
                <a:defRPr/>
              </a:pPr>
              <a:t>2%</a:t>
            </a:fld>
            <a:endParaRPr lang="en-GB" sz="800" strike="noStrike" normalizeH="0" noProof="0">
              <a:ln>
                <a:noFill/>
              </a:ln>
              <a:solidFill>
                <a:srgbClr val="FFFFFF"/>
              </a:solidFill>
              <a:effectLst/>
              <a:uLnTx/>
              <a:uFillTx/>
              <a:sym typeface="+mn-lt"/>
            </a:endParaRPr>
          </a:p>
        </p:txBody>
      </p:sp>
      <p:sp>
        <p:nvSpPr>
          <p:cNvPr id="717" name="Rectangle 716">
            <a:extLst>
              <a:ext uri="{FF2B5EF4-FFF2-40B4-BE49-F238E27FC236}">
                <a16:creationId xmlns:a16="http://schemas.microsoft.com/office/drawing/2014/main" id="{829EF1CA-34E6-5578-676C-9C3633C98C62}"/>
              </a:ext>
            </a:extLst>
          </p:cNvPr>
          <p:cNvSpPr/>
          <p:nvPr>
            <p:custDataLst>
              <p:tags r:id="rId178"/>
            </p:custDataLst>
          </p:nvPr>
        </p:nvSpPr>
        <p:spPr bwMode="gray">
          <a:xfrm>
            <a:off x="10437813" y="4094163"/>
            <a:ext cx="233363" cy="109538"/>
          </a:xfrm>
          <a:prstGeom prst="rect">
            <a:avLst/>
          </a:prstGeom>
          <a:solidFill>
            <a:srgbClr val="C30C3E"/>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64C4E94E-D489-41C0-8C24-5800E8FFE8E8}" type="datetime'''''5''''''''''''''''''''''7%'''''''''''''''''''''">
              <a:rPr lang="en-GB" altLang="en-US" sz="800" smtClean="0">
                <a:solidFill>
                  <a:srgbClr val="FFFFFF"/>
                </a:solidFill>
                <a:effectLst/>
              </a:rPr>
              <a:pPr algn="ctr">
                <a:lnSpc>
                  <a:spcPct val="90000"/>
                </a:lnSpc>
                <a:spcBef>
                  <a:spcPct val="0"/>
                </a:spcBef>
                <a:spcAft>
                  <a:spcPct val="0"/>
                </a:spcAft>
              </a:pPr>
              <a:t>57%</a:t>
            </a:fld>
            <a:endParaRPr lang="en-GB" sz="800" err="1">
              <a:solidFill>
                <a:srgbClr val="FFFFFF"/>
              </a:solidFill>
              <a:sym typeface="+mn-lt"/>
            </a:endParaRPr>
          </a:p>
        </p:txBody>
      </p:sp>
      <p:sp>
        <p:nvSpPr>
          <p:cNvPr id="560" name="Rectangle 559">
            <a:extLst>
              <a:ext uri="{FF2B5EF4-FFF2-40B4-BE49-F238E27FC236}">
                <a16:creationId xmlns:a16="http://schemas.microsoft.com/office/drawing/2014/main" id="{1C8D7C0E-BD9E-D4DD-15D6-A93355B6DF15}"/>
              </a:ext>
            </a:extLst>
          </p:cNvPr>
          <p:cNvSpPr/>
          <p:nvPr>
            <p:custDataLst>
              <p:tags r:id="rId179"/>
            </p:custDataLst>
          </p:nvPr>
        </p:nvSpPr>
        <p:spPr bwMode="gray">
          <a:xfrm>
            <a:off x="10437813" y="2849563"/>
            <a:ext cx="233363" cy="109538"/>
          </a:xfrm>
          <a:prstGeom prst="rect">
            <a:avLst/>
          </a:prstGeom>
          <a:solidFill>
            <a:srgbClr val="C0C0C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36AEE9DA-D5EC-4D70-B35A-8960AED81E0D}" type="datetime'3''''''''''''7''''''''''''''''''''''''''''''''''%'''''''''''">
              <a:rPr lang="en-GB" altLang="en-US" sz="800" smtClean="0">
                <a:solidFill>
                  <a:srgbClr val="FFFFFF"/>
                </a:solidFill>
                <a:effectLst/>
                <a:sym typeface="+mn-lt"/>
              </a:rPr>
              <a:pPr algn="ctr">
                <a:lnSpc>
                  <a:spcPct val="90000"/>
                </a:lnSpc>
                <a:spcBef>
                  <a:spcPct val="0"/>
                </a:spcBef>
                <a:spcAft>
                  <a:spcPct val="0"/>
                </a:spcAft>
              </a:pPr>
              <a:t>37%</a:t>
            </a:fld>
            <a:endParaRPr lang="en-GB" sz="800" err="1">
              <a:solidFill>
                <a:srgbClr val="FFFFFF"/>
              </a:solidFill>
              <a:sym typeface="+mn-lt"/>
            </a:endParaRPr>
          </a:p>
        </p:txBody>
      </p:sp>
      <p:sp>
        <p:nvSpPr>
          <p:cNvPr id="152" name="Rectangle 151">
            <a:extLst>
              <a:ext uri="{FF2B5EF4-FFF2-40B4-BE49-F238E27FC236}">
                <a16:creationId xmlns:a16="http://schemas.microsoft.com/office/drawing/2014/main" id="{3601A689-73C3-410E-8519-0B36FB1F9EBF}"/>
              </a:ext>
            </a:extLst>
          </p:cNvPr>
          <p:cNvSpPr/>
          <p:nvPr>
            <p:custDataLst>
              <p:tags r:id="rId180"/>
            </p:custDataLst>
          </p:nvPr>
        </p:nvSpPr>
        <p:spPr bwMode="auto">
          <a:xfrm>
            <a:off x="10477500" y="5145088"/>
            <a:ext cx="152400" cy="434975"/>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2D30BACB-C610-437C-8C4A-5D72566854DE}" type="datetime'''*''''''''B''''o''''''''''''s''''''''''''''n''i''a'''''''''">
              <a:rPr lang="en-GB" altLang="en-US" sz="1000" smtClean="0">
                <a:solidFill>
                  <a:srgbClr val="2B3A42"/>
                </a:solidFill>
                <a:effectLst/>
              </a:rPr>
              <a:pPr lvl="0" algn="r">
                <a:spcBef>
                  <a:spcPct val="0"/>
                </a:spcBef>
                <a:spcAft>
                  <a:spcPct val="0"/>
                </a:spcAft>
                <a:defRPr/>
              </a:pPr>
              <a:t>*Bosnia</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562" name="Rectangle 561">
            <a:extLst>
              <a:ext uri="{FF2B5EF4-FFF2-40B4-BE49-F238E27FC236}">
                <a16:creationId xmlns:a16="http://schemas.microsoft.com/office/drawing/2014/main" id="{4BCF8B28-BF21-DEF6-6AEF-9C4EDF671238}"/>
              </a:ext>
            </a:extLst>
          </p:cNvPr>
          <p:cNvSpPr/>
          <p:nvPr>
            <p:custDataLst>
              <p:tags r:id="rId181"/>
            </p:custDataLst>
          </p:nvPr>
        </p:nvSpPr>
        <p:spPr bwMode="gray">
          <a:xfrm>
            <a:off x="10680700" y="4992688"/>
            <a:ext cx="176213" cy="109538"/>
          </a:xfrm>
          <a:prstGeom prst="rect">
            <a:avLst/>
          </a:prstGeom>
          <a:solidFill>
            <a:schemeClr val="accent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5A3B6BD9-D94D-4750-AD7C-D9C46C5ADCE5}" type="datetime'2''''''''''''''''''''''''''''''''''''''''''%'''">
              <a:rPr lang="en-GB" altLang="en-US" sz="800" smtClean="0">
                <a:solidFill>
                  <a:schemeClr val="bg1"/>
                </a:solidFill>
                <a:effectLst/>
                <a:sym typeface="+mn-lt"/>
              </a:rPr>
              <a:pPr algn="ctr">
                <a:lnSpc>
                  <a:spcPct val="90000"/>
                </a:lnSpc>
                <a:spcBef>
                  <a:spcPct val="0"/>
                </a:spcBef>
                <a:spcAft>
                  <a:spcPct val="0"/>
                </a:spcAft>
              </a:pPr>
              <a:t>2%</a:t>
            </a:fld>
            <a:endParaRPr lang="en-GB" sz="800" err="1">
              <a:solidFill>
                <a:schemeClr val="bg1"/>
              </a:solidFill>
              <a:sym typeface="+mn-lt"/>
            </a:endParaRPr>
          </a:p>
        </p:txBody>
      </p:sp>
      <p:sp>
        <p:nvSpPr>
          <p:cNvPr id="565" name="Rectangle 564">
            <a:extLst>
              <a:ext uri="{FF2B5EF4-FFF2-40B4-BE49-F238E27FC236}">
                <a16:creationId xmlns:a16="http://schemas.microsoft.com/office/drawing/2014/main" id="{A9168715-EFAD-20DF-7140-5D9D1896B8FD}"/>
              </a:ext>
            </a:extLst>
          </p:cNvPr>
          <p:cNvSpPr/>
          <p:nvPr>
            <p:custDataLst>
              <p:tags r:id="rId182"/>
            </p:custDataLst>
          </p:nvPr>
        </p:nvSpPr>
        <p:spPr bwMode="gray">
          <a:xfrm>
            <a:off x="10748963" y="4933950"/>
            <a:ext cx="176213" cy="109538"/>
          </a:xfrm>
          <a:prstGeom prst="rect">
            <a:avLst/>
          </a:prstGeom>
          <a:solidFill>
            <a:srgbClr val="F88FAC"/>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BF81A059-812B-43AC-BD8D-756410D8DA12}" type="datetime'2''''''%'''''''''''''''''''''''''''''''">
              <a:rPr lang="en-GB" altLang="en-US" sz="800" smtClean="0">
                <a:solidFill>
                  <a:srgbClr val="FFFFFF"/>
                </a:solidFill>
                <a:effectLst/>
                <a:sym typeface="+mn-lt"/>
              </a:rPr>
              <a:pPr lvl="0" algn="ctr">
                <a:lnSpc>
                  <a:spcPct val="90000"/>
                </a:lnSpc>
                <a:spcBef>
                  <a:spcPct val="0"/>
                </a:spcBef>
                <a:spcAft>
                  <a:spcPct val="0"/>
                </a:spcAft>
                <a:defRPr/>
              </a:pPr>
              <a:t>2%</a:t>
            </a:fld>
            <a:endParaRPr lang="en-GB" sz="800" strike="noStrike" normalizeH="0" noProof="0">
              <a:ln>
                <a:noFill/>
              </a:ln>
              <a:solidFill>
                <a:srgbClr val="FFFFFF"/>
              </a:solidFill>
              <a:effectLst/>
              <a:uLnTx/>
              <a:uFillTx/>
              <a:sym typeface="+mn-lt"/>
            </a:endParaRPr>
          </a:p>
        </p:txBody>
      </p:sp>
      <p:sp>
        <p:nvSpPr>
          <p:cNvPr id="566" name="Rectangle 565">
            <a:extLst>
              <a:ext uri="{FF2B5EF4-FFF2-40B4-BE49-F238E27FC236}">
                <a16:creationId xmlns:a16="http://schemas.microsoft.com/office/drawing/2014/main" id="{EAD52490-6FB8-144D-3D56-D93452BE070F}"/>
              </a:ext>
            </a:extLst>
          </p:cNvPr>
          <p:cNvSpPr/>
          <p:nvPr>
            <p:custDataLst>
              <p:tags r:id="rId183"/>
            </p:custDataLst>
          </p:nvPr>
        </p:nvSpPr>
        <p:spPr bwMode="gray">
          <a:xfrm>
            <a:off x="10685463" y="3630613"/>
            <a:ext cx="233363" cy="109538"/>
          </a:xfrm>
          <a:prstGeom prst="rect">
            <a:avLst/>
          </a:prstGeom>
          <a:solidFill>
            <a:srgbClr val="C30C3E"/>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09C4832B-E8C0-4E7F-A999-ABF4B82BF370}" type="datetime'9''''''''''''6''''''''''''''''''%'''''''''">
              <a:rPr lang="en-GB" altLang="en-US" sz="800" smtClean="0">
                <a:solidFill>
                  <a:srgbClr val="FFFFFF"/>
                </a:solidFill>
                <a:effectLst/>
                <a:sym typeface="+mn-lt"/>
              </a:rPr>
              <a:pPr algn="ctr">
                <a:lnSpc>
                  <a:spcPct val="90000"/>
                </a:lnSpc>
                <a:spcBef>
                  <a:spcPct val="0"/>
                </a:spcBef>
                <a:spcAft>
                  <a:spcPct val="0"/>
                </a:spcAft>
              </a:pPr>
              <a:t>96%</a:t>
            </a:fld>
            <a:endParaRPr lang="en-GB" sz="800" err="1">
              <a:solidFill>
                <a:srgbClr val="FFFFFF"/>
              </a:solidFill>
              <a:sym typeface="+mn-lt"/>
            </a:endParaRPr>
          </a:p>
        </p:txBody>
      </p:sp>
      <p:sp>
        <p:nvSpPr>
          <p:cNvPr id="465" name="Rectangle 464">
            <a:extLst>
              <a:ext uri="{FF2B5EF4-FFF2-40B4-BE49-F238E27FC236}">
                <a16:creationId xmlns:a16="http://schemas.microsoft.com/office/drawing/2014/main" id="{DC119E45-B698-01D6-9E63-0949509E5C64}"/>
              </a:ext>
            </a:extLst>
          </p:cNvPr>
          <p:cNvSpPr/>
          <p:nvPr>
            <p:custDataLst>
              <p:tags r:id="rId184"/>
            </p:custDataLst>
          </p:nvPr>
        </p:nvSpPr>
        <p:spPr bwMode="auto">
          <a:xfrm>
            <a:off x="10725150" y="5145088"/>
            <a:ext cx="152400" cy="387350"/>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F2E60B7C-E88B-41B8-8B33-81E038FAB4B0}" type="datetime'''T''''''''u''''''''''r''''''k''''''''''e''''''''''''''y'''''">
              <a:rPr lang="en-GB" altLang="en-US" sz="1000" smtClean="0">
                <a:solidFill>
                  <a:srgbClr val="2B3A42"/>
                </a:solidFill>
                <a:effectLst/>
              </a:rPr>
              <a:pPr lvl="0" algn="r">
                <a:spcBef>
                  <a:spcPct val="0"/>
                </a:spcBef>
                <a:spcAft>
                  <a:spcPct val="0"/>
                </a:spcAft>
                <a:defRPr/>
              </a:pPr>
              <a:t>Turkey</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245" name="Rectangle 244">
            <a:extLst>
              <a:ext uri="{FF2B5EF4-FFF2-40B4-BE49-F238E27FC236}">
                <a16:creationId xmlns:a16="http://schemas.microsoft.com/office/drawing/2014/main" id="{3D6901C4-B5B2-9EB0-B55D-E620A5372911}"/>
              </a:ext>
            </a:extLst>
          </p:cNvPr>
          <p:cNvSpPr/>
          <p:nvPr>
            <p:custDataLst>
              <p:tags r:id="rId185"/>
            </p:custDataLst>
          </p:nvPr>
        </p:nvSpPr>
        <p:spPr bwMode="gray">
          <a:xfrm>
            <a:off x="9696450" y="3429000"/>
            <a:ext cx="233363" cy="109538"/>
          </a:xfrm>
          <a:prstGeom prst="rect">
            <a:avLst/>
          </a:prstGeom>
          <a:solidFill>
            <a:srgbClr val="C30C3E"/>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4FB169F6-8D6E-4E83-85B8-2C6DFA8D89A1}" type="datetime'''''8''''0''''''''''%'''''''''">
              <a:rPr lang="en-GB" altLang="en-US" sz="800" smtClean="0">
                <a:solidFill>
                  <a:srgbClr val="FFFFFF"/>
                </a:solidFill>
                <a:effectLst/>
              </a:rPr>
              <a:pPr algn="ctr">
                <a:lnSpc>
                  <a:spcPct val="90000"/>
                </a:lnSpc>
                <a:spcBef>
                  <a:spcPct val="0"/>
                </a:spcBef>
                <a:spcAft>
                  <a:spcPct val="0"/>
                </a:spcAft>
              </a:pPr>
              <a:t>80%</a:t>
            </a:fld>
            <a:endParaRPr lang="en-GB" sz="800" err="1">
              <a:solidFill>
                <a:srgbClr val="FFFFFF"/>
              </a:solidFill>
              <a:sym typeface="+mn-lt"/>
            </a:endParaRPr>
          </a:p>
        </p:txBody>
      </p:sp>
      <p:sp>
        <p:nvSpPr>
          <p:cNvPr id="13" name="Rectangle 12">
            <a:extLst>
              <a:ext uri="{FF2B5EF4-FFF2-40B4-BE49-F238E27FC236}">
                <a16:creationId xmlns:a16="http://schemas.microsoft.com/office/drawing/2014/main" id="{F7CD2B58-B109-4FC6-B27B-5F708B4BE640}"/>
              </a:ext>
            </a:extLst>
          </p:cNvPr>
          <p:cNvSpPr/>
          <p:nvPr>
            <p:custDataLst>
              <p:tags r:id="rId186"/>
            </p:custDataLst>
          </p:nvPr>
        </p:nvSpPr>
        <p:spPr bwMode="auto">
          <a:xfrm>
            <a:off x="1092200" y="6111875"/>
            <a:ext cx="196850" cy="1476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6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4" name="Rectangle 13">
            <a:extLst>
              <a:ext uri="{FF2B5EF4-FFF2-40B4-BE49-F238E27FC236}">
                <a16:creationId xmlns:a16="http://schemas.microsoft.com/office/drawing/2014/main" id="{471021A3-F053-4C6B-83CF-5ED12865A656}"/>
              </a:ext>
            </a:extLst>
          </p:cNvPr>
          <p:cNvSpPr/>
          <p:nvPr>
            <p:custDataLst>
              <p:tags r:id="rId187"/>
            </p:custDataLst>
          </p:nvPr>
        </p:nvSpPr>
        <p:spPr bwMode="auto">
          <a:xfrm>
            <a:off x="1668463" y="6111875"/>
            <a:ext cx="196850" cy="147638"/>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6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9" name="Rectangle 18">
            <a:extLst>
              <a:ext uri="{FF2B5EF4-FFF2-40B4-BE49-F238E27FC236}">
                <a16:creationId xmlns:a16="http://schemas.microsoft.com/office/drawing/2014/main" id="{73508AE0-E36E-41C9-9611-02903FC393DF}"/>
              </a:ext>
            </a:extLst>
          </p:cNvPr>
          <p:cNvSpPr/>
          <p:nvPr>
            <p:custDataLst>
              <p:tags r:id="rId188"/>
            </p:custDataLst>
          </p:nvPr>
        </p:nvSpPr>
        <p:spPr bwMode="auto">
          <a:xfrm>
            <a:off x="3797300" y="6111875"/>
            <a:ext cx="196850" cy="147638"/>
          </a:xfrm>
          <a:prstGeom prst="rect">
            <a:avLst/>
          </a:prstGeom>
          <a:solidFill>
            <a:srgbClr val="E66F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6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0" name="Rectangle 19">
            <a:extLst>
              <a:ext uri="{FF2B5EF4-FFF2-40B4-BE49-F238E27FC236}">
                <a16:creationId xmlns:a16="http://schemas.microsoft.com/office/drawing/2014/main" id="{AA34FA3B-3556-49C2-AD6F-5B67D2F1770C}"/>
              </a:ext>
            </a:extLst>
          </p:cNvPr>
          <p:cNvSpPr/>
          <p:nvPr>
            <p:custDataLst>
              <p:tags r:id="rId189"/>
            </p:custDataLst>
          </p:nvPr>
        </p:nvSpPr>
        <p:spPr bwMode="auto">
          <a:xfrm>
            <a:off x="6142038" y="6111875"/>
            <a:ext cx="196850" cy="147638"/>
          </a:xfrm>
          <a:prstGeom prst="rect">
            <a:avLst/>
          </a:prstGeom>
          <a:solidFill>
            <a:srgbClr val="F88FA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6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1" name="Rectangle 20">
            <a:extLst>
              <a:ext uri="{FF2B5EF4-FFF2-40B4-BE49-F238E27FC236}">
                <a16:creationId xmlns:a16="http://schemas.microsoft.com/office/drawing/2014/main" id="{E752EA0D-11B0-46F1-B2C0-D91402F2DDF2}"/>
              </a:ext>
            </a:extLst>
          </p:cNvPr>
          <p:cNvSpPr/>
          <p:nvPr>
            <p:custDataLst>
              <p:tags r:id="rId190"/>
            </p:custDataLst>
          </p:nvPr>
        </p:nvSpPr>
        <p:spPr bwMode="auto">
          <a:xfrm>
            <a:off x="7929563" y="6111875"/>
            <a:ext cx="196850" cy="147638"/>
          </a:xfrm>
          <a:prstGeom prst="rect">
            <a:avLst/>
          </a:prstGeom>
          <a:solidFill>
            <a:srgbClr val="C30C3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6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54" name="Rectangle 253">
            <a:extLst>
              <a:ext uri="{FF2B5EF4-FFF2-40B4-BE49-F238E27FC236}">
                <a16:creationId xmlns:a16="http://schemas.microsoft.com/office/drawing/2014/main" id="{42D2142D-80D9-844C-D445-84904027A975}"/>
              </a:ext>
            </a:extLst>
          </p:cNvPr>
          <p:cNvSpPr/>
          <p:nvPr>
            <p:custDataLst>
              <p:tags r:id="rId191"/>
            </p:custDataLst>
          </p:nvPr>
        </p:nvSpPr>
        <p:spPr bwMode="auto">
          <a:xfrm>
            <a:off x="9088438" y="6111875"/>
            <a:ext cx="196850" cy="147638"/>
          </a:xfrm>
          <a:prstGeom prst="rect">
            <a:avLst/>
          </a:prstGeom>
          <a:solidFill>
            <a:srgbClr val="C0C0C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l"/>
            <a:endParaRPr lang="en-GB" sz="1600" err="1"/>
          </a:p>
        </p:txBody>
      </p:sp>
      <p:sp>
        <p:nvSpPr>
          <p:cNvPr id="3" name="Rectangle 2">
            <a:extLst>
              <a:ext uri="{FF2B5EF4-FFF2-40B4-BE49-F238E27FC236}">
                <a16:creationId xmlns:a16="http://schemas.microsoft.com/office/drawing/2014/main" id="{439FFB25-5862-438E-9609-5DC04662228B}"/>
              </a:ext>
            </a:extLst>
          </p:cNvPr>
          <p:cNvSpPr/>
          <p:nvPr>
            <p:custDataLst>
              <p:tags r:id="rId192"/>
            </p:custDataLst>
          </p:nvPr>
        </p:nvSpPr>
        <p:spPr bwMode="auto">
          <a:xfrm>
            <a:off x="1339850" y="6107113"/>
            <a:ext cx="227013" cy="168275"/>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marR="0" lvl="0" indent="0" algn="l" defTabSz="914400" rtl="0" eaLnBrk="1" fontAlgn="auto" latinLnBrk="0" hangingPunct="1">
              <a:lnSpc>
                <a:spcPct val="100000"/>
              </a:lnSpc>
              <a:spcBef>
                <a:spcPct val="0"/>
              </a:spcBef>
              <a:spcAft>
                <a:spcPct val="0"/>
              </a:spcAft>
              <a:buClrTx/>
              <a:buSzTx/>
              <a:buFontTx/>
              <a:buNone/>
              <a:tabLst/>
              <a:defRPr/>
            </a:pPr>
            <a:fld id="{5AD6B2DE-2FBD-43E4-90A3-A181524E20F7}" type="datetime'''''F''''''''''ul''''''''''''''''''''''''''''l'''">
              <a:rPr lang="en-GB" altLang="en-US" sz="1100" smtClean="0">
                <a:solidFill>
                  <a:srgbClr val="2B3A42"/>
                </a:solidFill>
                <a:effectLst/>
              </a:rPr>
              <a:pPr marL="0" marR="0" lvl="0" indent="0" algn="l" defTabSz="914400" rtl="0" eaLnBrk="1" fontAlgn="auto" latinLnBrk="0" hangingPunct="1">
                <a:lnSpc>
                  <a:spcPct val="100000"/>
                </a:lnSpc>
                <a:spcBef>
                  <a:spcPct val="0"/>
                </a:spcBef>
                <a:spcAft>
                  <a:spcPct val="0"/>
                </a:spcAft>
                <a:buClrTx/>
                <a:buSzTx/>
                <a:buFontTx/>
                <a:buNone/>
                <a:tabLst/>
                <a:defRPr/>
              </a:pPr>
              <a:t>Full</a:t>
            </a:fld>
            <a:endParaRPr kumimoji="0" lang="en-GB" sz="1100" b="0" i="0" strike="noStrike" kern="1200" cap="none" spc="0" normalizeH="0" baseline="0" noProof="0">
              <a:ln>
                <a:noFill/>
              </a:ln>
              <a:solidFill>
                <a:srgbClr val="2B3A42"/>
              </a:solidFill>
              <a:effectLst/>
              <a:uLnTx/>
              <a:uFillTx/>
              <a:ea typeface="+mn-ea"/>
              <a:cs typeface="+mn-cs"/>
              <a:sym typeface="+mn-lt"/>
            </a:endParaRPr>
          </a:p>
        </p:txBody>
      </p:sp>
      <p:sp>
        <p:nvSpPr>
          <p:cNvPr id="9" name="Rectangle 8">
            <a:extLst>
              <a:ext uri="{FF2B5EF4-FFF2-40B4-BE49-F238E27FC236}">
                <a16:creationId xmlns:a16="http://schemas.microsoft.com/office/drawing/2014/main" id="{239F7297-49AD-4FC4-9778-560571940464}"/>
              </a:ext>
            </a:extLst>
          </p:cNvPr>
          <p:cNvSpPr/>
          <p:nvPr>
            <p:custDataLst>
              <p:tags r:id="rId193"/>
            </p:custDataLst>
          </p:nvPr>
        </p:nvSpPr>
        <p:spPr bwMode="auto">
          <a:xfrm>
            <a:off x="1916113" y="6107113"/>
            <a:ext cx="1779588" cy="168275"/>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marR="0" lvl="0" indent="0" algn="l" defTabSz="914400" rtl="0" eaLnBrk="1" fontAlgn="auto" latinLnBrk="0" hangingPunct="1">
              <a:lnSpc>
                <a:spcPct val="100000"/>
              </a:lnSpc>
              <a:spcBef>
                <a:spcPct val="0"/>
              </a:spcBef>
              <a:spcAft>
                <a:spcPct val="0"/>
              </a:spcAft>
              <a:buClrTx/>
              <a:buSzTx/>
              <a:buFontTx/>
              <a:buNone/>
              <a:tabLst/>
              <a:defRPr/>
            </a:pPr>
            <a:fld id="{B22042E1-1C5F-4E88-AE36-A930665279BE}" type="datetime'L''''''imit''''ed'' ''availability ''(A''l''''l'''' other)'">
              <a:rPr lang="en-GB" altLang="en-US" sz="1100" smtClean="0">
                <a:solidFill>
                  <a:srgbClr val="2B3A42"/>
                </a:solidFill>
                <a:effectLst/>
              </a:rPr>
              <a:pPr marL="0" marR="0" lvl="0" indent="0" algn="l" defTabSz="914400" rtl="0" eaLnBrk="1" fontAlgn="auto" latinLnBrk="0" hangingPunct="1">
                <a:lnSpc>
                  <a:spcPct val="100000"/>
                </a:lnSpc>
                <a:spcBef>
                  <a:spcPct val="0"/>
                </a:spcBef>
                <a:spcAft>
                  <a:spcPct val="0"/>
                </a:spcAft>
                <a:buClrTx/>
                <a:buSzTx/>
                <a:buFontTx/>
                <a:buNone/>
                <a:tabLst/>
                <a:defRPr/>
              </a:pPr>
              <a:t>Limited availability (All other)</a:t>
            </a:fld>
            <a:endParaRPr kumimoji="0" lang="en-GB" sz="1100" b="0" i="0" strike="noStrike" kern="1200" cap="none" spc="0" normalizeH="0" baseline="0" noProof="0">
              <a:ln>
                <a:noFill/>
              </a:ln>
              <a:solidFill>
                <a:srgbClr val="2B3A42"/>
              </a:solidFill>
              <a:effectLst/>
              <a:uLnTx/>
              <a:uFillTx/>
              <a:ea typeface="+mn-ea"/>
              <a:cs typeface="+mn-cs"/>
              <a:sym typeface="+mn-lt"/>
            </a:endParaRPr>
          </a:p>
        </p:txBody>
      </p:sp>
      <p:sp>
        <p:nvSpPr>
          <p:cNvPr id="10" name="Rectangle 9">
            <a:extLst>
              <a:ext uri="{FF2B5EF4-FFF2-40B4-BE49-F238E27FC236}">
                <a16:creationId xmlns:a16="http://schemas.microsoft.com/office/drawing/2014/main" id="{3A734F07-EC83-4F40-BD5A-C7AC0D2B6F77}"/>
              </a:ext>
            </a:extLst>
          </p:cNvPr>
          <p:cNvSpPr/>
          <p:nvPr>
            <p:custDataLst>
              <p:tags r:id="rId194"/>
            </p:custDataLst>
          </p:nvPr>
        </p:nvSpPr>
        <p:spPr bwMode="auto">
          <a:xfrm>
            <a:off x="4044950" y="6107113"/>
            <a:ext cx="1995488" cy="168275"/>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marR="0" lvl="0" indent="0" algn="l" defTabSz="914400" rtl="0" eaLnBrk="1" fontAlgn="auto" latinLnBrk="0" hangingPunct="1">
              <a:lnSpc>
                <a:spcPct val="100000"/>
              </a:lnSpc>
              <a:spcBef>
                <a:spcPct val="0"/>
              </a:spcBef>
              <a:spcAft>
                <a:spcPct val="0"/>
              </a:spcAft>
              <a:buClrTx/>
              <a:buSzTx/>
              <a:buFontTx/>
              <a:buNone/>
              <a:tabLst/>
              <a:defRPr/>
            </a:pPr>
            <a:fld id="{312E8A69-052A-442A-ADC1-944EC5B47B98}" type="datetime'L''i''mit''ed (I''''nd''''ividual patient basis'''''')'''''''">
              <a:rPr lang="en-GB" altLang="en-US" sz="1100" smtClean="0">
                <a:solidFill>
                  <a:srgbClr val="2B3A42"/>
                </a:solidFill>
                <a:effectLst/>
              </a:rPr>
              <a:pPr marL="0" marR="0" lvl="0" indent="0" algn="l" defTabSz="914400" rtl="0" eaLnBrk="1" fontAlgn="auto" latinLnBrk="0" hangingPunct="1">
                <a:lnSpc>
                  <a:spcPct val="100000"/>
                </a:lnSpc>
                <a:spcBef>
                  <a:spcPct val="0"/>
                </a:spcBef>
                <a:spcAft>
                  <a:spcPct val="0"/>
                </a:spcAft>
                <a:buClrTx/>
                <a:buSzTx/>
                <a:buFontTx/>
                <a:buNone/>
                <a:tabLst/>
                <a:defRPr/>
              </a:pPr>
              <a:t>Limited (Individual patient basis)</a:t>
            </a:fld>
            <a:endParaRPr kumimoji="0" lang="en-GB" sz="1100" b="0" i="0" strike="noStrike" kern="1200" cap="none" spc="0" normalizeH="0" baseline="0" noProof="0">
              <a:ln>
                <a:noFill/>
              </a:ln>
              <a:solidFill>
                <a:srgbClr val="2B3A42"/>
              </a:solidFill>
              <a:effectLst/>
              <a:uLnTx/>
              <a:uFillTx/>
              <a:ea typeface="+mn-ea"/>
              <a:cs typeface="+mn-cs"/>
              <a:sym typeface="+mn-lt"/>
            </a:endParaRPr>
          </a:p>
        </p:txBody>
      </p:sp>
      <p:sp>
        <p:nvSpPr>
          <p:cNvPr id="11" name="Rectangle 10">
            <a:extLst>
              <a:ext uri="{FF2B5EF4-FFF2-40B4-BE49-F238E27FC236}">
                <a16:creationId xmlns:a16="http://schemas.microsoft.com/office/drawing/2014/main" id="{1FCC07F4-F17B-40BD-8047-7151558E80BD}"/>
              </a:ext>
            </a:extLst>
          </p:cNvPr>
          <p:cNvSpPr/>
          <p:nvPr>
            <p:custDataLst>
              <p:tags r:id="rId195"/>
            </p:custDataLst>
          </p:nvPr>
        </p:nvSpPr>
        <p:spPr bwMode="auto">
          <a:xfrm>
            <a:off x="6389688" y="6107113"/>
            <a:ext cx="1438275" cy="168275"/>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marR="0" lvl="0" indent="0" algn="l" defTabSz="914400" rtl="0" eaLnBrk="1" fontAlgn="auto" latinLnBrk="0" hangingPunct="1">
              <a:lnSpc>
                <a:spcPct val="100000"/>
              </a:lnSpc>
              <a:spcBef>
                <a:spcPct val="0"/>
              </a:spcBef>
              <a:spcAft>
                <a:spcPct val="0"/>
              </a:spcAft>
              <a:buClrTx/>
              <a:buSzTx/>
              <a:buFontTx/>
              <a:buNone/>
              <a:tabLst/>
              <a:defRPr/>
            </a:pPr>
            <a:fld id="{63502C40-0A17-465C-897A-BBBEDA2F305F}" type="datetime'O''nly'''''''' pr''''ivate''''ly av''a''i''''''lab''le'''''">
              <a:rPr lang="en-GB" altLang="en-US" sz="1100" smtClean="0">
                <a:solidFill>
                  <a:srgbClr val="2B3A42"/>
                </a:solidFill>
                <a:effectLst/>
              </a:rPr>
              <a:pPr marL="0" marR="0" lvl="0" indent="0" algn="l" defTabSz="914400" rtl="0" eaLnBrk="1" fontAlgn="auto" latinLnBrk="0" hangingPunct="1">
                <a:lnSpc>
                  <a:spcPct val="100000"/>
                </a:lnSpc>
                <a:spcBef>
                  <a:spcPct val="0"/>
                </a:spcBef>
                <a:spcAft>
                  <a:spcPct val="0"/>
                </a:spcAft>
                <a:buClrTx/>
                <a:buSzTx/>
                <a:buFontTx/>
                <a:buNone/>
                <a:tabLst/>
                <a:defRPr/>
              </a:pPr>
              <a:t>Only privately available</a:t>
            </a:fld>
            <a:endParaRPr kumimoji="0" lang="en-GB" sz="1100" b="0" i="0" strike="noStrike" kern="1200" cap="none" spc="0" normalizeH="0" baseline="0" noProof="0">
              <a:ln>
                <a:noFill/>
              </a:ln>
              <a:solidFill>
                <a:srgbClr val="2B3A42"/>
              </a:solidFill>
              <a:effectLst/>
              <a:uLnTx/>
              <a:uFillTx/>
              <a:ea typeface="+mn-ea"/>
              <a:cs typeface="+mn-cs"/>
              <a:sym typeface="+mn-lt"/>
            </a:endParaRPr>
          </a:p>
        </p:txBody>
      </p:sp>
      <p:sp>
        <p:nvSpPr>
          <p:cNvPr id="12" name="Rectangle 11">
            <a:extLst>
              <a:ext uri="{FF2B5EF4-FFF2-40B4-BE49-F238E27FC236}">
                <a16:creationId xmlns:a16="http://schemas.microsoft.com/office/drawing/2014/main" id="{89181FB1-8C65-4A96-B1A4-5D08B9B29C84}"/>
              </a:ext>
            </a:extLst>
          </p:cNvPr>
          <p:cNvSpPr/>
          <p:nvPr>
            <p:custDataLst>
              <p:tags r:id="rId196"/>
            </p:custDataLst>
          </p:nvPr>
        </p:nvSpPr>
        <p:spPr bwMode="auto">
          <a:xfrm>
            <a:off x="8177213" y="6107113"/>
            <a:ext cx="809625" cy="168275"/>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marR="0" lvl="0" indent="0" algn="l" defTabSz="914400" rtl="0" eaLnBrk="1" fontAlgn="auto" latinLnBrk="0" hangingPunct="1">
              <a:lnSpc>
                <a:spcPct val="100000"/>
              </a:lnSpc>
              <a:spcBef>
                <a:spcPct val="0"/>
              </a:spcBef>
              <a:spcAft>
                <a:spcPct val="0"/>
              </a:spcAft>
              <a:buClrTx/>
              <a:buSzTx/>
              <a:buFontTx/>
              <a:buNone/>
              <a:tabLst/>
              <a:defRPr/>
            </a:pPr>
            <a:fld id="{D9EBE5A8-7C25-4F8C-B7CA-A19ACC853B3E}" type="datetime'''''''''No''''t ava''i''l''a''''''''''b''''l''''''''e'''''''">
              <a:rPr lang="en-GB" altLang="en-US" sz="1100" smtClean="0">
                <a:solidFill>
                  <a:srgbClr val="2B3A42"/>
                </a:solidFill>
                <a:effectLst/>
              </a:rPr>
              <a:pPr marL="0" marR="0" lvl="0" indent="0" algn="l" defTabSz="914400" rtl="0" eaLnBrk="1" fontAlgn="auto" latinLnBrk="0" hangingPunct="1">
                <a:lnSpc>
                  <a:spcPct val="100000"/>
                </a:lnSpc>
                <a:spcBef>
                  <a:spcPct val="0"/>
                </a:spcBef>
                <a:spcAft>
                  <a:spcPct val="0"/>
                </a:spcAft>
                <a:buClrTx/>
                <a:buSzTx/>
                <a:buFontTx/>
                <a:buNone/>
                <a:tabLst/>
                <a:defRPr/>
              </a:pPr>
              <a:t>Not available</a:t>
            </a:fld>
            <a:endParaRPr kumimoji="0" lang="en-GB" sz="1100" b="0" i="0" strike="noStrike" kern="1200" cap="none" spc="0" normalizeH="0" baseline="0" noProof="0">
              <a:ln>
                <a:noFill/>
              </a:ln>
              <a:solidFill>
                <a:srgbClr val="2B3A42"/>
              </a:solidFill>
              <a:effectLst/>
              <a:uLnTx/>
              <a:uFillTx/>
              <a:ea typeface="+mn-ea"/>
              <a:cs typeface="+mn-cs"/>
              <a:sym typeface="+mn-lt"/>
            </a:endParaRPr>
          </a:p>
        </p:txBody>
      </p:sp>
      <p:sp>
        <p:nvSpPr>
          <p:cNvPr id="135" name="Rectangle 134">
            <a:extLst>
              <a:ext uri="{FF2B5EF4-FFF2-40B4-BE49-F238E27FC236}">
                <a16:creationId xmlns:a16="http://schemas.microsoft.com/office/drawing/2014/main" id="{9603B172-2D3F-253B-3DDB-3CE326495DEB}"/>
              </a:ext>
            </a:extLst>
          </p:cNvPr>
          <p:cNvSpPr/>
          <p:nvPr>
            <p:custDataLst>
              <p:tags r:id="rId197"/>
            </p:custDataLst>
          </p:nvPr>
        </p:nvSpPr>
        <p:spPr bwMode="auto">
          <a:xfrm>
            <a:off x="9336088" y="6107113"/>
            <a:ext cx="2093913" cy="168275"/>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marR="0" lvl="0" indent="0" algn="l" defTabSz="914400" rtl="0" eaLnBrk="1" fontAlgn="auto" latinLnBrk="0" hangingPunct="1">
              <a:lnSpc>
                <a:spcPct val="100000"/>
              </a:lnSpc>
              <a:spcBef>
                <a:spcPct val="0"/>
              </a:spcBef>
              <a:spcAft>
                <a:spcPct val="0"/>
              </a:spcAft>
              <a:buClrTx/>
              <a:buSzTx/>
              <a:buFontTx/>
              <a:buNone/>
              <a:tabLst/>
              <a:defRPr/>
            </a:pPr>
            <a:fld id="{4C91EDE4-CFC8-4E81-8FFC-02DBBDCF2F25}" type="datetime'Data ''not ''sub''mit''''te''d ''''''''by as''soc''iati''o''n'">
              <a:rPr lang="en-GB" altLang="en-US" sz="1100" smtClean="0">
                <a:solidFill>
                  <a:srgbClr val="2B3A42"/>
                </a:solidFill>
                <a:effectLst/>
              </a:rPr>
              <a:pPr marL="0" marR="0" lvl="0" indent="0" algn="l" defTabSz="914400" rtl="0" eaLnBrk="1" fontAlgn="auto" latinLnBrk="0" hangingPunct="1">
                <a:lnSpc>
                  <a:spcPct val="100000"/>
                </a:lnSpc>
                <a:spcBef>
                  <a:spcPct val="0"/>
                </a:spcBef>
                <a:spcAft>
                  <a:spcPct val="0"/>
                </a:spcAft>
                <a:buClrTx/>
                <a:buSzTx/>
                <a:buFontTx/>
                <a:buNone/>
                <a:tabLst/>
                <a:defRPr/>
              </a:pPr>
              <a:t>Data not submitted by association</a:t>
            </a:fld>
            <a:endParaRPr kumimoji="0" lang="en-GB" sz="1100" b="0" i="0" strike="noStrike" kern="1200" cap="none" spc="0" normalizeH="0" baseline="0" noProof="0">
              <a:ln>
                <a:noFill/>
              </a:ln>
              <a:solidFill>
                <a:srgbClr val="2B3A42"/>
              </a:solidFill>
              <a:effectLst/>
              <a:uLnTx/>
              <a:uFillTx/>
              <a:ea typeface="+mn-ea"/>
              <a:cs typeface="+mn-cs"/>
              <a:sym typeface="+mn-lt"/>
            </a:endParaRPr>
          </a:p>
        </p:txBody>
      </p:sp>
      <p:sp>
        <p:nvSpPr>
          <p:cNvPr id="137" name="Footer Placeholder 3">
            <a:extLst>
              <a:ext uri="{FF2B5EF4-FFF2-40B4-BE49-F238E27FC236}">
                <a16:creationId xmlns:a16="http://schemas.microsoft.com/office/drawing/2014/main" id="{AA3EB590-4206-4698-95C1-8A8AA5E67E1E}"/>
              </a:ext>
            </a:extLst>
          </p:cNvPr>
          <p:cNvSpPr>
            <a:spLocks noGrp="1"/>
          </p:cNvSpPr>
          <p:nvPr>
            <p:ph type="ftr" sz="quarter" idx="3"/>
          </p:nvPr>
        </p:nvSpPr>
        <p:spPr>
          <a:xfrm>
            <a:off x="305750" y="6330779"/>
            <a:ext cx="9947913" cy="458495"/>
          </a:xfrm>
        </p:spPr>
        <p:txBody>
          <a:bodyPr/>
          <a:lstStyle/>
          <a:p>
            <a:pPr lvl="0">
              <a:defRPr/>
            </a:pPr>
            <a:r>
              <a:rPr lang="en-GB" b="1">
                <a:solidFill>
                  <a:srgbClr val="2B3A42"/>
                </a:solidFill>
              </a:rPr>
              <a:t>European Union average: </a:t>
            </a:r>
            <a:r>
              <a:rPr lang="en-GB" b="1"/>
              <a:t>18 products available (39%); Limited Availability (15% of all non-</a:t>
            </a:r>
            <a:r>
              <a:rPr lang="en-GB" b="1" err="1"/>
              <a:t>onco</a:t>
            </a:r>
            <a:r>
              <a:rPr lang="en-GB" b="1"/>
              <a:t> orphan products); ^</a:t>
            </a:r>
            <a:r>
              <a:rPr lang="en-GB"/>
              <a:t>Netherlands did not submit complete information on restrictions to available medicines meaning LA* is not captured in these countries. </a:t>
            </a:r>
            <a:r>
              <a:rPr lang="en-GB" baseline="30000"/>
              <a:t>†</a:t>
            </a:r>
            <a:r>
              <a:rPr lang="en-GB"/>
              <a:t>Country specific definitions are listed in the appendix.</a:t>
            </a:r>
            <a:r>
              <a:rPr lang="en-GB">
                <a:solidFill>
                  <a:srgbClr val="2B3A42"/>
                </a:solidFill>
              </a:rPr>
              <a:t> </a:t>
            </a:r>
            <a:r>
              <a:rPr lang="en-GB"/>
              <a:t>*Countries with asterisks did not complete a full dataset and therefore availability may be unrepresentative. **In Spain, the WAIT analysis does not identify those medicinal products being accessible earlier in conformity with Spain's Royal Decree 1015/2009 relating to Medicines in Special Situations</a:t>
            </a:r>
            <a:endParaRPr lang="en-GB">
              <a:solidFill>
                <a:srgbClr val="2B3A42"/>
              </a:solidFill>
            </a:endParaRPr>
          </a:p>
        </p:txBody>
      </p:sp>
      <p:grpSp>
        <p:nvGrpSpPr>
          <p:cNvPr id="183" name="Group 182">
            <a:extLst>
              <a:ext uri="{FF2B5EF4-FFF2-40B4-BE49-F238E27FC236}">
                <a16:creationId xmlns:a16="http://schemas.microsoft.com/office/drawing/2014/main" id="{5F8F18E8-25C7-4AD5-A51C-0B970B64F5E7}"/>
              </a:ext>
            </a:extLst>
          </p:cNvPr>
          <p:cNvGrpSpPr/>
          <p:nvPr/>
        </p:nvGrpSpPr>
        <p:grpSpPr>
          <a:xfrm>
            <a:off x="0" y="-5166"/>
            <a:ext cx="12197443" cy="180000"/>
            <a:chOff x="0" y="-5166"/>
            <a:chExt cx="12197443" cy="446573"/>
          </a:xfrm>
        </p:grpSpPr>
        <p:sp>
          <p:nvSpPr>
            <p:cNvPr id="217" name="Rectangle 216">
              <a:extLst>
                <a:ext uri="{FF2B5EF4-FFF2-40B4-BE49-F238E27FC236}">
                  <a16:creationId xmlns:a16="http://schemas.microsoft.com/office/drawing/2014/main" id="{099690E5-4E72-4938-8D4E-D2414657AF08}"/>
                </a:ext>
              </a:extLst>
            </p:cNvPr>
            <p:cNvSpPr/>
            <p:nvPr/>
          </p:nvSpPr>
          <p:spPr>
            <a:xfrm>
              <a:off x="0" y="-5166"/>
              <a:ext cx="2437200" cy="446573"/>
            </a:xfrm>
            <a:prstGeom prst="rect">
              <a:avLst/>
            </a:prstGeom>
            <a:solidFill>
              <a:schemeClr val="bg2"/>
            </a:solidFill>
            <a:ln>
              <a:solidFill>
                <a:schemeClr val="bg2">
                  <a:lumMod val="9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tIns="36000" rtlCol="0" anchor="ctr" anchorCtr="0"/>
            <a:lstStyle/>
            <a:p>
              <a:pPr algn="ctr"/>
              <a:r>
                <a:rPr lang="en-GB" sz="1200">
                  <a:solidFill>
                    <a:schemeClr val="bg2">
                      <a:lumMod val="90000"/>
                    </a:schemeClr>
                  </a:solidFill>
                </a:rPr>
                <a:t>All products</a:t>
              </a:r>
            </a:p>
          </p:txBody>
        </p:sp>
        <p:grpSp>
          <p:nvGrpSpPr>
            <p:cNvPr id="218" name="Group 217">
              <a:extLst>
                <a:ext uri="{FF2B5EF4-FFF2-40B4-BE49-F238E27FC236}">
                  <a16:creationId xmlns:a16="http://schemas.microsoft.com/office/drawing/2014/main" id="{02D432B3-111F-4416-B014-E4A2D9AE63D6}"/>
                </a:ext>
              </a:extLst>
            </p:cNvPr>
            <p:cNvGrpSpPr/>
            <p:nvPr/>
          </p:nvGrpSpPr>
          <p:grpSpPr>
            <a:xfrm>
              <a:off x="2439477" y="-5166"/>
              <a:ext cx="9757966" cy="446573"/>
              <a:chOff x="2439477" y="-5166"/>
              <a:chExt cx="9757966" cy="446573"/>
            </a:xfrm>
          </p:grpSpPr>
          <p:sp>
            <p:nvSpPr>
              <p:cNvPr id="219" name="Rectangle 218">
                <a:extLst>
                  <a:ext uri="{FF2B5EF4-FFF2-40B4-BE49-F238E27FC236}">
                    <a16:creationId xmlns:a16="http://schemas.microsoft.com/office/drawing/2014/main" id="{BAE845D9-4941-41C0-A17E-40D9EC3F4A8C}"/>
                  </a:ext>
                </a:extLst>
              </p:cNvPr>
              <p:cNvSpPr/>
              <p:nvPr/>
            </p:nvSpPr>
            <p:spPr>
              <a:xfrm>
                <a:off x="2439477" y="-5166"/>
                <a:ext cx="2437200" cy="446573"/>
              </a:xfrm>
              <a:prstGeom prst="rect">
                <a:avLst/>
              </a:prstGeom>
              <a:solidFill>
                <a:schemeClr val="bg2"/>
              </a:solidFill>
              <a:ln>
                <a:solidFill>
                  <a:schemeClr val="bg2">
                    <a:lumMod val="9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tIns="36000" rtlCol="0" anchor="ctr" anchorCtr="0"/>
              <a:lstStyle/>
              <a:p>
                <a:pPr algn="ctr"/>
                <a:r>
                  <a:rPr lang="en-GB" sz="1200">
                    <a:solidFill>
                      <a:schemeClr val="bg2">
                        <a:lumMod val="90000"/>
                      </a:schemeClr>
                    </a:solidFill>
                  </a:rPr>
                  <a:t>Oncology</a:t>
                </a:r>
              </a:p>
            </p:txBody>
          </p:sp>
          <p:sp>
            <p:nvSpPr>
              <p:cNvPr id="220" name="Rectangle 219">
                <a:extLst>
                  <a:ext uri="{FF2B5EF4-FFF2-40B4-BE49-F238E27FC236}">
                    <a16:creationId xmlns:a16="http://schemas.microsoft.com/office/drawing/2014/main" id="{6811244B-DE9B-43D1-95FB-31A3206E26D2}"/>
                  </a:ext>
                </a:extLst>
              </p:cNvPr>
              <p:cNvSpPr/>
              <p:nvPr/>
            </p:nvSpPr>
            <p:spPr>
              <a:xfrm>
                <a:off x="4878955" y="-5166"/>
                <a:ext cx="2437200" cy="446573"/>
              </a:xfrm>
              <a:prstGeom prst="rect">
                <a:avLst/>
              </a:prstGeom>
              <a:solidFill>
                <a:schemeClr val="bg2"/>
              </a:solidFill>
              <a:ln>
                <a:solidFill>
                  <a:schemeClr val="bg2">
                    <a:lumMod val="9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tIns="36000" rtlCol="0" anchor="ctr" anchorCtr="0"/>
              <a:lstStyle/>
              <a:p>
                <a:pPr algn="ctr"/>
                <a:r>
                  <a:rPr lang="en-GB" sz="1200">
                    <a:solidFill>
                      <a:schemeClr val="bg2">
                        <a:lumMod val="90000"/>
                      </a:schemeClr>
                    </a:solidFill>
                  </a:rPr>
                  <a:t>Orphans</a:t>
                </a:r>
              </a:p>
            </p:txBody>
          </p:sp>
          <p:sp>
            <p:nvSpPr>
              <p:cNvPr id="221" name="Rectangle 220">
                <a:extLst>
                  <a:ext uri="{FF2B5EF4-FFF2-40B4-BE49-F238E27FC236}">
                    <a16:creationId xmlns:a16="http://schemas.microsoft.com/office/drawing/2014/main" id="{3CDC035D-C5C3-4A61-AD58-C02797A80482}"/>
                  </a:ext>
                </a:extLst>
              </p:cNvPr>
              <p:cNvSpPr/>
              <p:nvPr/>
            </p:nvSpPr>
            <p:spPr>
              <a:xfrm>
                <a:off x="7318433" y="-5166"/>
                <a:ext cx="2437200" cy="446573"/>
              </a:xfrm>
              <a:prstGeom prst="rect">
                <a:avLst/>
              </a:prstGeom>
              <a:gradFill>
                <a:gsLst>
                  <a:gs pos="0">
                    <a:schemeClr val="accent1">
                      <a:lumMod val="5000"/>
                      <a:lumOff val="95000"/>
                    </a:schemeClr>
                  </a:gs>
                  <a:gs pos="52000">
                    <a:schemeClr val="accent2">
                      <a:lumMod val="75000"/>
                    </a:schemeClr>
                  </a:gs>
                  <a:gs pos="83000">
                    <a:schemeClr val="accent2">
                      <a:lumMod val="75000"/>
                    </a:schemeClr>
                  </a:gs>
                  <a:gs pos="100000">
                    <a:schemeClr val="accent2">
                      <a:lumMod val="75000"/>
                    </a:schemeClr>
                  </a:gs>
                </a:gsLst>
                <a:lin ang="5400000" scaled="1"/>
              </a:gradFill>
              <a:ln>
                <a:solidFill>
                  <a:schemeClr val="bg2">
                    <a:lumMod val="9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tIns="36000" rtlCol="0" anchor="ctr" anchorCtr="0"/>
              <a:lstStyle/>
              <a:p>
                <a:pPr algn="ctr"/>
                <a:r>
                  <a:rPr lang="en-GB" sz="1200">
                    <a:solidFill>
                      <a:schemeClr val="bg1"/>
                    </a:solidFill>
                  </a:rPr>
                  <a:t>Non-</a:t>
                </a:r>
                <a:r>
                  <a:rPr lang="en-GB" sz="1200" err="1">
                    <a:solidFill>
                      <a:schemeClr val="bg1"/>
                    </a:solidFill>
                  </a:rPr>
                  <a:t>onc</a:t>
                </a:r>
                <a:r>
                  <a:rPr lang="en-GB" sz="1200">
                    <a:solidFill>
                      <a:schemeClr val="bg1"/>
                    </a:solidFill>
                  </a:rPr>
                  <a:t> orphans</a:t>
                </a:r>
              </a:p>
            </p:txBody>
          </p:sp>
          <p:sp>
            <p:nvSpPr>
              <p:cNvPr id="222" name="Rectangle 221">
                <a:extLst>
                  <a:ext uri="{FF2B5EF4-FFF2-40B4-BE49-F238E27FC236}">
                    <a16:creationId xmlns:a16="http://schemas.microsoft.com/office/drawing/2014/main" id="{8CF32DD8-FBA3-4C48-9605-D19F7DB604D3}"/>
                  </a:ext>
                </a:extLst>
              </p:cNvPr>
              <p:cNvSpPr/>
              <p:nvPr/>
            </p:nvSpPr>
            <p:spPr>
              <a:xfrm>
                <a:off x="9749443" y="-5166"/>
                <a:ext cx="2448000" cy="446573"/>
              </a:xfrm>
              <a:prstGeom prst="rect">
                <a:avLst/>
              </a:prstGeom>
              <a:solidFill>
                <a:schemeClr val="bg2"/>
              </a:solidFill>
              <a:ln>
                <a:solidFill>
                  <a:schemeClr val="bg2">
                    <a:lumMod val="9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tIns="36000" rtlCol="0" anchor="ctr" anchorCtr="0"/>
              <a:lstStyle/>
              <a:p>
                <a:pPr algn="ctr"/>
                <a:r>
                  <a:rPr lang="en-GB" sz="1200">
                    <a:solidFill>
                      <a:schemeClr val="bg2">
                        <a:lumMod val="90000"/>
                      </a:schemeClr>
                    </a:solidFill>
                  </a:rPr>
                  <a:t>Combination</a:t>
                </a:r>
              </a:p>
            </p:txBody>
          </p:sp>
        </p:grpSp>
      </p:grpSp>
      <p:sp>
        <p:nvSpPr>
          <p:cNvPr id="95" name="Content Placeholder 1">
            <a:extLst>
              <a:ext uri="{FF2B5EF4-FFF2-40B4-BE49-F238E27FC236}">
                <a16:creationId xmlns:a16="http://schemas.microsoft.com/office/drawing/2014/main" id="{14091E89-95D2-C892-AB4C-732EDCA7D890}"/>
              </a:ext>
            </a:extLst>
          </p:cNvPr>
          <p:cNvSpPr txBox="1">
            <a:spLocks/>
          </p:cNvSpPr>
          <p:nvPr/>
        </p:nvSpPr>
        <p:spPr>
          <a:xfrm>
            <a:off x="384694" y="1246604"/>
            <a:ext cx="11338560" cy="904392"/>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buNone/>
              <a:defRPr/>
            </a:pPr>
            <a:r>
              <a:rPr kumimoji="0" lang="en-GB" sz="1800" b="0" i="0" u="none" strike="noStrike" kern="1200" cap="none" spc="0" normalizeH="0" baseline="0" noProof="0">
                <a:ln>
                  <a:noFill/>
                </a:ln>
                <a:solidFill>
                  <a:srgbClr val="2B3A42"/>
                </a:solidFill>
                <a:effectLst/>
                <a:uLnTx/>
                <a:uFillTx/>
                <a:latin typeface="Arial" panose="020B0604020202020204"/>
                <a:ea typeface="+mn-ea"/>
                <a:cs typeface="+mn-cs"/>
              </a:rPr>
              <a:t>The </a:t>
            </a:r>
            <a:r>
              <a:rPr kumimoji="0" lang="en-GB" sz="1800" b="1" i="0" u="none" strike="noStrike" kern="1200" cap="none" spc="0" normalizeH="0" baseline="0" noProof="0">
                <a:ln>
                  <a:noFill/>
                </a:ln>
                <a:solidFill>
                  <a:srgbClr val="00A3E0"/>
                </a:solidFill>
                <a:effectLst/>
                <a:uLnTx/>
                <a:uFillTx/>
                <a:latin typeface="Arial" panose="020B0604020202020204"/>
                <a:ea typeface="+mn-ea"/>
                <a:cs typeface="+mn-cs"/>
              </a:rPr>
              <a:t>breakdown of total availability</a:t>
            </a:r>
            <a:r>
              <a:rPr kumimoji="0" lang="en-GB" sz="1800" b="0" i="0" u="none" strike="noStrike" kern="1200" cap="none" spc="0" normalizeH="0" baseline="0" noProof="0">
                <a:ln>
                  <a:noFill/>
                </a:ln>
                <a:solidFill>
                  <a:srgbClr val="2B3A42"/>
                </a:solidFill>
                <a:effectLst/>
                <a:uLnTx/>
                <a:uFillTx/>
                <a:latin typeface="Arial" panose="020B0604020202020204"/>
                <a:ea typeface="+mn-ea"/>
                <a:cs typeface="+mn-cs"/>
              </a:rPr>
              <a:t> is the composition of medicines available to patients in European countries as of 5</a:t>
            </a:r>
            <a:r>
              <a:rPr kumimoji="0" lang="en-GB" sz="1800" b="0" i="0" u="none" strike="noStrike" kern="1200" cap="none" spc="0" normalizeH="0" baseline="30000" noProof="0">
                <a:ln>
                  <a:noFill/>
                </a:ln>
                <a:solidFill>
                  <a:srgbClr val="2B3A42"/>
                </a:solidFill>
                <a:effectLst/>
                <a:uLnTx/>
                <a:uFillTx/>
                <a:latin typeface="Arial" panose="020B0604020202020204"/>
                <a:ea typeface="+mn-ea"/>
                <a:cs typeface="+mn-cs"/>
              </a:rPr>
              <a:t>th</a:t>
            </a:r>
            <a:r>
              <a:rPr kumimoji="0" lang="en-GB" sz="1800" b="0" i="0" u="none" strike="noStrike" kern="1200" cap="none" spc="0" normalizeH="0" baseline="0" noProof="0">
                <a:ln>
                  <a:noFill/>
                </a:ln>
                <a:solidFill>
                  <a:srgbClr val="2B3A42"/>
                </a:solidFill>
                <a:effectLst/>
                <a:uLnTx/>
                <a:uFillTx/>
                <a:latin typeface="Arial" panose="020B0604020202020204"/>
                <a:ea typeface="+mn-ea"/>
                <a:cs typeface="+mn-cs"/>
              </a:rPr>
              <a:t> January 2025 (for most countries this is the point at which the product gains access to the reimbursement list</a:t>
            </a:r>
            <a:r>
              <a:rPr lang="en-GB" sz="1800" baseline="30000"/>
              <a:t>†</a:t>
            </a:r>
            <a:r>
              <a:rPr kumimoji="0" lang="en-GB" sz="1800" b="0" i="0" u="none" strike="noStrike" kern="1200" cap="none" spc="0" normalizeH="0" baseline="0" noProof="0">
                <a:ln>
                  <a:noFill/>
                </a:ln>
                <a:solidFill>
                  <a:srgbClr val="2B3A42"/>
                </a:solidFill>
                <a:effectLst/>
                <a:uLnTx/>
                <a:uFillTx/>
                <a:latin typeface="Arial" panose="020B0604020202020204"/>
                <a:ea typeface="+mn-ea"/>
                <a:cs typeface="+mn-cs"/>
              </a:rPr>
              <a:t>). This includes all medicine’s status to provide a complete picture of availability.</a:t>
            </a:r>
          </a:p>
        </p:txBody>
      </p:sp>
      <p:sp>
        <p:nvSpPr>
          <p:cNvPr id="457" name="TextBox 456">
            <a:extLst>
              <a:ext uri="{FF2B5EF4-FFF2-40B4-BE49-F238E27FC236}">
                <a16:creationId xmlns:a16="http://schemas.microsoft.com/office/drawing/2014/main" id="{8EC97483-1020-95B2-5F83-EAC3CC73C7C9}"/>
              </a:ext>
            </a:extLst>
          </p:cNvPr>
          <p:cNvSpPr txBox="1"/>
          <p:nvPr/>
        </p:nvSpPr>
        <p:spPr>
          <a:xfrm rot="16200000">
            <a:off x="-851788" y="3495456"/>
            <a:ext cx="2939041" cy="584775"/>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600" b="0" i="1" u="none" strike="noStrike" kern="1200" cap="none" spc="0" normalizeH="0" baseline="0" noProof="0">
                <a:ln>
                  <a:noFill/>
                </a:ln>
                <a:solidFill>
                  <a:srgbClr val="606B71"/>
                </a:solidFill>
                <a:effectLst/>
                <a:uLnTx/>
                <a:uFillTx/>
                <a:latin typeface="Arial" panose="020B0604020202020204"/>
                <a:ea typeface="+mn-ea"/>
                <a:cs typeface="+mn-cs"/>
              </a:rPr>
              <a:t>Breakdown of total products (%)</a:t>
            </a:r>
          </a:p>
        </p:txBody>
      </p:sp>
    </p:spTree>
    <p:extLst>
      <p:ext uri="{BB962C8B-B14F-4D97-AF65-F5344CB8AC3E}">
        <p14:creationId xmlns:p14="http://schemas.microsoft.com/office/powerpoint/2010/main" val="406660136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6" name="Object 15" hidden="1">
            <a:extLst>
              <a:ext uri="{FF2B5EF4-FFF2-40B4-BE49-F238E27FC236}">
                <a16:creationId xmlns:a16="http://schemas.microsoft.com/office/drawing/2014/main" id="{9834649C-7A5C-4C26-AD02-DFE033744CC4}"/>
              </a:ext>
            </a:extLst>
          </p:cNvPr>
          <p:cNvGraphicFramePr>
            <a:graphicFrameLocks noChangeAspect="1"/>
          </p:cNvGraphicFramePr>
          <p:nvPr>
            <p:custDataLst>
              <p:tags r:id="rId1"/>
            </p:custDataLst>
            <p:extLst>
              <p:ext uri="{D42A27DB-BD31-4B8C-83A1-F6EECF244321}">
                <p14:modId xmlns:p14="http://schemas.microsoft.com/office/powerpoint/2010/main" val="821214604"/>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200" imgW="216" imgH="216" progId="TCLayout.ActiveDocument.1">
                  <p:embed/>
                </p:oleObj>
              </mc:Choice>
              <mc:Fallback>
                <p:oleObj name="think-cell Slide" r:id="rId200" imgW="216" imgH="216" progId="TCLayout.ActiveDocument.1">
                  <p:embed/>
                  <p:pic>
                    <p:nvPicPr>
                      <p:cNvPr id="16" name="Object 15" hidden="1">
                        <a:extLst>
                          <a:ext uri="{FF2B5EF4-FFF2-40B4-BE49-F238E27FC236}">
                            <a16:creationId xmlns:a16="http://schemas.microsoft.com/office/drawing/2014/main" id="{9834649C-7A5C-4C26-AD02-DFE033744CC4}"/>
                          </a:ext>
                        </a:extLst>
                      </p:cNvPr>
                      <p:cNvPicPr/>
                      <p:nvPr/>
                    </p:nvPicPr>
                    <p:blipFill>
                      <a:blip r:embed="rId201"/>
                      <a:stretch>
                        <a:fillRect/>
                      </a:stretch>
                    </p:blipFill>
                    <p:spPr>
                      <a:xfrm>
                        <a:off x="1588" y="1588"/>
                        <a:ext cx="1588" cy="1588"/>
                      </a:xfrm>
                      <a:prstGeom prst="rect">
                        <a:avLst/>
                      </a:prstGeom>
                    </p:spPr>
                  </p:pic>
                </p:oleObj>
              </mc:Fallback>
            </mc:AlternateContent>
          </a:graphicData>
        </a:graphic>
      </p:graphicFrame>
      <p:sp>
        <p:nvSpPr>
          <p:cNvPr id="6" name="Rectangle 5" hidden="1">
            <a:extLst>
              <a:ext uri="{FF2B5EF4-FFF2-40B4-BE49-F238E27FC236}">
                <a16:creationId xmlns:a16="http://schemas.microsoft.com/office/drawing/2014/main" id="{9DEC096E-7855-4EE3-9504-7797209BBA4F}"/>
              </a:ext>
            </a:extLst>
          </p:cNvPr>
          <p:cNvSpPr/>
          <p:nvPr>
            <p:custDataLst>
              <p:tags r:id="rId2"/>
            </p:custDataLst>
          </p:nvPr>
        </p:nvSpPr>
        <p:spPr>
          <a:xfrm>
            <a:off x="0" y="0"/>
            <a:ext cx="158750" cy="15875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t" anchorCtr="0">
            <a:noAutofit/>
          </a:bodyPr>
          <a:lstStyle/>
          <a:p>
            <a:pPr>
              <a:defRPr/>
            </a:pPr>
            <a:endParaRPr kumimoji="0" lang="en-GB" sz="1400" u="none" strike="noStrike" kern="1200" cap="none" spc="0" normalizeH="0" noProof="0">
              <a:ln>
                <a:noFill/>
              </a:ln>
              <a:solidFill>
                <a:srgbClr val="FFFFFF"/>
              </a:solidFill>
              <a:effectLst/>
              <a:uLnTx/>
              <a:uFillTx/>
              <a:sym typeface="+mn-lt"/>
            </a:endParaRPr>
          </a:p>
        </p:txBody>
      </p:sp>
      <p:sp>
        <p:nvSpPr>
          <p:cNvPr id="542" name="Title 541">
            <a:extLst>
              <a:ext uri="{FF2B5EF4-FFF2-40B4-BE49-F238E27FC236}">
                <a16:creationId xmlns:a16="http://schemas.microsoft.com/office/drawing/2014/main" id="{907162CF-3CBB-4625-A270-B43EAE717140}"/>
              </a:ext>
            </a:extLst>
          </p:cNvPr>
          <p:cNvSpPr>
            <a:spLocks noGrp="1"/>
          </p:cNvSpPr>
          <p:nvPr>
            <p:ph type="title"/>
          </p:nvPr>
        </p:nvSpPr>
        <p:spPr>
          <a:xfrm>
            <a:off x="384694" y="294468"/>
            <a:ext cx="9192694" cy="768263"/>
          </a:xfrm>
        </p:spPr>
        <p:txBody>
          <a:bodyPr vert="horz"/>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a:t>Non-oncology orphan breakdown of total availability (%, 2020-2023) </a:t>
            </a:r>
            <a:r>
              <a:rPr kumimoji="0" lang="en-GB" sz="1400" b="1" i="1" u="none" strike="noStrike" kern="1200" cap="none" spc="0" normalizeH="0" baseline="0" noProof="0">
                <a:ln>
                  <a:noFill/>
                </a:ln>
                <a:solidFill>
                  <a:srgbClr val="2B3A42"/>
                </a:solidFill>
                <a:effectLst/>
                <a:uLnTx/>
                <a:uFillTx/>
                <a:latin typeface="Arial" panose="020B0604020202020204"/>
                <a:ea typeface="+mn-ea"/>
                <a:cs typeface="+mn-cs"/>
              </a:rPr>
              <a:t>(countries ordered by full availability)</a:t>
            </a:r>
            <a:endParaRPr lang="en-GB"/>
          </a:p>
        </p:txBody>
      </p:sp>
      <p:graphicFrame>
        <p:nvGraphicFramePr>
          <p:cNvPr id="769" name="Chart 768">
            <a:extLst>
              <a:ext uri="{FF2B5EF4-FFF2-40B4-BE49-F238E27FC236}">
                <a16:creationId xmlns:a16="http://schemas.microsoft.com/office/drawing/2014/main" id="{A2DDEF87-A3A0-9652-6340-3714FA82CC4D}"/>
              </a:ext>
            </a:extLst>
          </p:cNvPr>
          <p:cNvGraphicFramePr/>
          <p:nvPr>
            <p:custDataLst>
              <p:tags r:id="rId3"/>
            </p:custDataLst>
            <p:extLst>
              <p:ext uri="{D42A27DB-BD31-4B8C-83A1-F6EECF244321}">
                <p14:modId xmlns:p14="http://schemas.microsoft.com/office/powerpoint/2010/main" val="1116092739"/>
              </p:ext>
            </p:extLst>
          </p:nvPr>
        </p:nvGraphicFramePr>
        <p:xfrm>
          <a:off x="769938" y="2205038"/>
          <a:ext cx="10239375" cy="3076575"/>
        </p:xfrm>
        <a:graphic>
          <a:graphicData uri="http://schemas.openxmlformats.org/drawingml/2006/chart">
            <c:chart xmlns:c="http://schemas.openxmlformats.org/drawingml/2006/chart" xmlns:r="http://schemas.openxmlformats.org/officeDocument/2006/relationships" r:id="rId202"/>
          </a:graphicData>
        </a:graphic>
      </p:graphicFrame>
      <p:cxnSp>
        <p:nvCxnSpPr>
          <p:cNvPr id="485" name="Straight Connector 484">
            <a:extLst>
              <a:ext uri="{FF2B5EF4-FFF2-40B4-BE49-F238E27FC236}">
                <a16:creationId xmlns:a16="http://schemas.microsoft.com/office/drawing/2014/main" id="{81DE6B50-4CD4-92AE-F1CA-F3442649D5BC}"/>
              </a:ext>
            </a:extLst>
          </p:cNvPr>
          <p:cNvCxnSpPr/>
          <p:nvPr>
            <p:custDataLst>
              <p:tags r:id="rId4"/>
            </p:custDataLst>
          </p:nvPr>
        </p:nvCxnSpPr>
        <p:spPr bwMode="gray">
          <a:xfrm>
            <a:off x="5041900" y="4425950"/>
            <a:ext cx="0" cy="644525"/>
          </a:xfrm>
          <a:prstGeom prst="line">
            <a:avLst/>
          </a:prstGeom>
          <a:ln w="19050" cap="flat" cmpd="sng" algn="ctr">
            <a:solidFill>
              <a:schemeClr val="accent3"/>
            </a:solidFill>
            <a:prstDash val="sysDot"/>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486" name="Straight Connector 485">
            <a:extLst>
              <a:ext uri="{FF2B5EF4-FFF2-40B4-BE49-F238E27FC236}">
                <a16:creationId xmlns:a16="http://schemas.microsoft.com/office/drawing/2014/main" id="{E938B244-0A55-BCED-B455-CE1ED45A74DF}"/>
              </a:ext>
            </a:extLst>
          </p:cNvPr>
          <p:cNvCxnSpPr/>
          <p:nvPr>
            <p:custDataLst>
              <p:tags r:id="rId5"/>
            </p:custDataLst>
          </p:nvPr>
        </p:nvCxnSpPr>
        <p:spPr bwMode="gray">
          <a:xfrm>
            <a:off x="5180013" y="4425950"/>
            <a:ext cx="0" cy="644525"/>
          </a:xfrm>
          <a:prstGeom prst="line">
            <a:avLst/>
          </a:prstGeom>
          <a:ln w="19050" cap="flat" cmpd="sng" algn="ctr">
            <a:solidFill>
              <a:schemeClr val="accent3"/>
            </a:solidFill>
            <a:prstDash val="sysDot"/>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487" name="Straight Connector 486">
            <a:extLst>
              <a:ext uri="{FF2B5EF4-FFF2-40B4-BE49-F238E27FC236}">
                <a16:creationId xmlns:a16="http://schemas.microsoft.com/office/drawing/2014/main" id="{DC784915-0502-F38C-A1F4-E09320D34E07}"/>
              </a:ext>
            </a:extLst>
          </p:cNvPr>
          <p:cNvCxnSpPr/>
          <p:nvPr>
            <p:custDataLst>
              <p:tags r:id="rId6"/>
            </p:custDataLst>
          </p:nvPr>
        </p:nvCxnSpPr>
        <p:spPr bwMode="gray">
          <a:xfrm>
            <a:off x="5041900" y="4425950"/>
            <a:ext cx="138113" cy="0"/>
          </a:xfrm>
          <a:prstGeom prst="line">
            <a:avLst/>
          </a:prstGeom>
          <a:ln w="19050" cap="flat" cmpd="sng" algn="ctr">
            <a:solidFill>
              <a:schemeClr val="accent6"/>
            </a:solidFill>
            <a:prstDash val="sysDot"/>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488" name="Straight Connector 487">
            <a:extLst>
              <a:ext uri="{FF2B5EF4-FFF2-40B4-BE49-F238E27FC236}">
                <a16:creationId xmlns:a16="http://schemas.microsoft.com/office/drawing/2014/main" id="{5EEB6CC6-CCBF-38EE-CA6C-5F92A7E546CD}"/>
              </a:ext>
            </a:extLst>
          </p:cNvPr>
          <p:cNvCxnSpPr/>
          <p:nvPr>
            <p:custDataLst>
              <p:tags r:id="rId7"/>
            </p:custDataLst>
          </p:nvPr>
        </p:nvCxnSpPr>
        <p:spPr bwMode="gray">
          <a:xfrm>
            <a:off x="5041900" y="4194175"/>
            <a:ext cx="0" cy="231775"/>
          </a:xfrm>
          <a:prstGeom prst="line">
            <a:avLst/>
          </a:prstGeom>
          <a:ln w="19050" cap="flat" cmpd="sng" algn="ctr">
            <a:solidFill>
              <a:schemeClr val="accent6"/>
            </a:solidFill>
            <a:prstDash val="sysDot"/>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489" name="Straight Connector 488">
            <a:extLst>
              <a:ext uri="{FF2B5EF4-FFF2-40B4-BE49-F238E27FC236}">
                <a16:creationId xmlns:a16="http://schemas.microsoft.com/office/drawing/2014/main" id="{7143CF6B-B9E5-900F-AA14-DEA65BB05D91}"/>
              </a:ext>
            </a:extLst>
          </p:cNvPr>
          <p:cNvCxnSpPr/>
          <p:nvPr>
            <p:custDataLst>
              <p:tags r:id="rId8"/>
            </p:custDataLst>
          </p:nvPr>
        </p:nvCxnSpPr>
        <p:spPr bwMode="gray">
          <a:xfrm>
            <a:off x="5180013" y="4194175"/>
            <a:ext cx="0" cy="231775"/>
          </a:xfrm>
          <a:prstGeom prst="line">
            <a:avLst/>
          </a:prstGeom>
          <a:ln w="19050" cap="flat" cmpd="sng" algn="ctr">
            <a:solidFill>
              <a:schemeClr val="accent6"/>
            </a:solidFill>
            <a:prstDash val="sysDot"/>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492" name="Straight Connector 491">
            <a:extLst>
              <a:ext uri="{FF2B5EF4-FFF2-40B4-BE49-F238E27FC236}">
                <a16:creationId xmlns:a16="http://schemas.microsoft.com/office/drawing/2014/main" id="{2D964BBF-ACA1-2393-74EA-247F1B48061B}"/>
              </a:ext>
            </a:extLst>
          </p:cNvPr>
          <p:cNvCxnSpPr/>
          <p:nvPr>
            <p:custDataLst>
              <p:tags r:id="rId9"/>
            </p:custDataLst>
          </p:nvPr>
        </p:nvCxnSpPr>
        <p:spPr bwMode="gray">
          <a:xfrm>
            <a:off x="5041900" y="4030663"/>
            <a:ext cx="0" cy="163513"/>
          </a:xfrm>
          <a:prstGeom prst="line">
            <a:avLst/>
          </a:prstGeom>
          <a:ln w="19050" cap="flat" cmpd="sng" algn="ctr">
            <a:solidFill>
              <a:srgbClr val="E66F02"/>
            </a:solidFill>
            <a:prstDash val="sysDot"/>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493" name="Straight Connector 492">
            <a:extLst>
              <a:ext uri="{FF2B5EF4-FFF2-40B4-BE49-F238E27FC236}">
                <a16:creationId xmlns:a16="http://schemas.microsoft.com/office/drawing/2014/main" id="{778A4FEC-D4C8-17F1-FA67-C8795BA76E65}"/>
              </a:ext>
            </a:extLst>
          </p:cNvPr>
          <p:cNvCxnSpPr/>
          <p:nvPr>
            <p:custDataLst>
              <p:tags r:id="rId10"/>
            </p:custDataLst>
          </p:nvPr>
        </p:nvCxnSpPr>
        <p:spPr bwMode="gray">
          <a:xfrm>
            <a:off x="5180013" y="4030663"/>
            <a:ext cx="0" cy="163513"/>
          </a:xfrm>
          <a:prstGeom prst="line">
            <a:avLst/>
          </a:prstGeom>
          <a:ln w="19050" cap="flat" cmpd="sng" algn="ctr">
            <a:solidFill>
              <a:srgbClr val="E66F02"/>
            </a:solidFill>
            <a:prstDash val="sysDot"/>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491" name="Straight Connector 490">
            <a:extLst>
              <a:ext uri="{FF2B5EF4-FFF2-40B4-BE49-F238E27FC236}">
                <a16:creationId xmlns:a16="http://schemas.microsoft.com/office/drawing/2014/main" id="{67875A3C-E0CC-645C-166F-AA4399207F1F}"/>
              </a:ext>
            </a:extLst>
          </p:cNvPr>
          <p:cNvCxnSpPr/>
          <p:nvPr>
            <p:custDataLst>
              <p:tags r:id="rId11"/>
            </p:custDataLst>
          </p:nvPr>
        </p:nvCxnSpPr>
        <p:spPr bwMode="gray">
          <a:xfrm>
            <a:off x="5041900" y="4194175"/>
            <a:ext cx="138113" cy="0"/>
          </a:xfrm>
          <a:prstGeom prst="line">
            <a:avLst/>
          </a:prstGeom>
          <a:ln w="19050" cap="flat" cmpd="sng" algn="ctr">
            <a:solidFill>
              <a:srgbClr val="E66F02"/>
            </a:solidFill>
            <a:prstDash val="sysDot"/>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494" name="Straight Connector 493">
            <a:extLst>
              <a:ext uri="{FF2B5EF4-FFF2-40B4-BE49-F238E27FC236}">
                <a16:creationId xmlns:a16="http://schemas.microsoft.com/office/drawing/2014/main" id="{A7CC9D70-B578-C0F3-9896-2E49143D2E8B}"/>
              </a:ext>
            </a:extLst>
          </p:cNvPr>
          <p:cNvCxnSpPr/>
          <p:nvPr>
            <p:custDataLst>
              <p:tags r:id="rId12"/>
            </p:custDataLst>
          </p:nvPr>
        </p:nvCxnSpPr>
        <p:spPr bwMode="gray">
          <a:xfrm>
            <a:off x="5041900" y="4030663"/>
            <a:ext cx="138113" cy="0"/>
          </a:xfrm>
          <a:prstGeom prst="line">
            <a:avLst/>
          </a:prstGeom>
          <a:ln w="19050" cap="flat" cmpd="sng" algn="ctr">
            <a:solidFill>
              <a:srgbClr val="F88FAC"/>
            </a:solidFill>
            <a:prstDash val="sysDot"/>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496" name="Straight Connector 495">
            <a:extLst>
              <a:ext uri="{FF2B5EF4-FFF2-40B4-BE49-F238E27FC236}">
                <a16:creationId xmlns:a16="http://schemas.microsoft.com/office/drawing/2014/main" id="{3A197EBE-758D-B38E-F6B5-3244C69FCBE8}"/>
              </a:ext>
            </a:extLst>
          </p:cNvPr>
          <p:cNvCxnSpPr/>
          <p:nvPr>
            <p:custDataLst>
              <p:tags r:id="rId13"/>
            </p:custDataLst>
          </p:nvPr>
        </p:nvCxnSpPr>
        <p:spPr bwMode="gray">
          <a:xfrm>
            <a:off x="5041900" y="3954463"/>
            <a:ext cx="0" cy="76200"/>
          </a:xfrm>
          <a:prstGeom prst="line">
            <a:avLst/>
          </a:prstGeom>
          <a:ln w="19050" cap="flat" cmpd="sng" algn="ctr">
            <a:solidFill>
              <a:srgbClr val="F88FAC"/>
            </a:solidFill>
            <a:prstDash val="sysDot"/>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497" name="Straight Connector 496">
            <a:extLst>
              <a:ext uri="{FF2B5EF4-FFF2-40B4-BE49-F238E27FC236}">
                <a16:creationId xmlns:a16="http://schemas.microsoft.com/office/drawing/2014/main" id="{A4F50A74-F6F1-4BF2-BFE5-9A82ACE4C83A}"/>
              </a:ext>
            </a:extLst>
          </p:cNvPr>
          <p:cNvCxnSpPr/>
          <p:nvPr>
            <p:custDataLst>
              <p:tags r:id="rId14"/>
            </p:custDataLst>
          </p:nvPr>
        </p:nvCxnSpPr>
        <p:spPr bwMode="gray">
          <a:xfrm>
            <a:off x="5180013" y="3954463"/>
            <a:ext cx="0" cy="76200"/>
          </a:xfrm>
          <a:prstGeom prst="line">
            <a:avLst/>
          </a:prstGeom>
          <a:ln w="19050" cap="flat" cmpd="sng" algn="ctr">
            <a:solidFill>
              <a:srgbClr val="F88FAC"/>
            </a:solidFill>
            <a:prstDash val="sysDot"/>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500" name="Straight Connector 499">
            <a:extLst>
              <a:ext uri="{FF2B5EF4-FFF2-40B4-BE49-F238E27FC236}">
                <a16:creationId xmlns:a16="http://schemas.microsoft.com/office/drawing/2014/main" id="{3EE2763D-7DD6-A3D4-3726-6D976FF8DC93}"/>
              </a:ext>
            </a:extLst>
          </p:cNvPr>
          <p:cNvCxnSpPr/>
          <p:nvPr>
            <p:custDataLst>
              <p:tags r:id="rId15"/>
            </p:custDataLst>
          </p:nvPr>
        </p:nvCxnSpPr>
        <p:spPr bwMode="gray">
          <a:xfrm>
            <a:off x="5180013" y="2447925"/>
            <a:ext cx="0" cy="1506538"/>
          </a:xfrm>
          <a:prstGeom prst="line">
            <a:avLst/>
          </a:prstGeom>
          <a:ln w="19050" cap="flat" cmpd="sng" algn="ctr">
            <a:solidFill>
              <a:srgbClr val="C30C3E"/>
            </a:solidFill>
            <a:prstDash val="sysDot"/>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498" name="Straight Connector 497">
            <a:extLst>
              <a:ext uri="{FF2B5EF4-FFF2-40B4-BE49-F238E27FC236}">
                <a16:creationId xmlns:a16="http://schemas.microsoft.com/office/drawing/2014/main" id="{4BD5B998-B6E3-562C-5E91-E8141AF5CDD4}"/>
              </a:ext>
            </a:extLst>
          </p:cNvPr>
          <p:cNvCxnSpPr/>
          <p:nvPr>
            <p:custDataLst>
              <p:tags r:id="rId16"/>
            </p:custDataLst>
          </p:nvPr>
        </p:nvCxnSpPr>
        <p:spPr bwMode="gray">
          <a:xfrm>
            <a:off x="5041900" y="3954463"/>
            <a:ext cx="138113" cy="0"/>
          </a:xfrm>
          <a:prstGeom prst="line">
            <a:avLst/>
          </a:prstGeom>
          <a:ln w="19050" cap="flat" cmpd="sng" algn="ctr">
            <a:solidFill>
              <a:srgbClr val="C30C3E"/>
            </a:solidFill>
            <a:prstDash val="sysDot"/>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499" name="Straight Connector 498">
            <a:extLst>
              <a:ext uri="{FF2B5EF4-FFF2-40B4-BE49-F238E27FC236}">
                <a16:creationId xmlns:a16="http://schemas.microsoft.com/office/drawing/2014/main" id="{6309654E-BF75-484C-E280-91A28A122B8D}"/>
              </a:ext>
            </a:extLst>
          </p:cNvPr>
          <p:cNvCxnSpPr/>
          <p:nvPr>
            <p:custDataLst>
              <p:tags r:id="rId17"/>
            </p:custDataLst>
          </p:nvPr>
        </p:nvCxnSpPr>
        <p:spPr bwMode="gray">
          <a:xfrm>
            <a:off x="5041900" y="2447925"/>
            <a:ext cx="0" cy="1506538"/>
          </a:xfrm>
          <a:prstGeom prst="line">
            <a:avLst/>
          </a:prstGeom>
          <a:ln w="19050" cap="flat" cmpd="sng" algn="ctr">
            <a:solidFill>
              <a:srgbClr val="C30C3E"/>
            </a:solidFill>
            <a:prstDash val="sysDot"/>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sp>
        <p:nvSpPr>
          <p:cNvPr id="501" name="Rectangle 500">
            <a:extLst>
              <a:ext uri="{FF2B5EF4-FFF2-40B4-BE49-F238E27FC236}">
                <a16:creationId xmlns:a16="http://schemas.microsoft.com/office/drawing/2014/main" id="{47683769-813C-0D41-A843-D86E3752507A}"/>
              </a:ext>
            </a:extLst>
          </p:cNvPr>
          <p:cNvSpPr/>
          <p:nvPr>
            <p:custDataLst>
              <p:tags r:id="rId18"/>
            </p:custDataLst>
          </p:nvPr>
        </p:nvSpPr>
        <p:spPr bwMode="auto">
          <a:xfrm>
            <a:off x="5041900" y="2411413"/>
            <a:ext cx="138113" cy="36513"/>
          </a:xfrm>
          <a:prstGeom prst="rect">
            <a:avLst/>
          </a:prstGeom>
          <a:noFill/>
          <a:ln w="19050" cmpd="sng" algn="ctr">
            <a:solidFill>
              <a:schemeClr val="tx1"/>
            </a:solidFill>
            <a:prstDash val="sysDot"/>
          </a:ln>
          <a:effectLst/>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l"/>
            <a:endParaRPr lang="en-GB" sz="1600" err="1"/>
          </a:p>
        </p:txBody>
      </p:sp>
      <p:sp>
        <p:nvSpPr>
          <p:cNvPr id="240" name="Rectangle 239">
            <a:extLst>
              <a:ext uri="{FF2B5EF4-FFF2-40B4-BE49-F238E27FC236}">
                <a16:creationId xmlns:a16="http://schemas.microsoft.com/office/drawing/2014/main" id="{624AAB5A-DAA1-4583-B451-04DDCA323858}"/>
              </a:ext>
            </a:extLst>
          </p:cNvPr>
          <p:cNvSpPr/>
          <p:nvPr>
            <p:custDataLst>
              <p:tags r:id="rId19"/>
            </p:custDataLst>
          </p:nvPr>
        </p:nvSpPr>
        <p:spPr bwMode="gray">
          <a:xfrm>
            <a:off x="1778000" y="3890963"/>
            <a:ext cx="23336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5EF504CB-BABD-4DF3-BCB4-811683004C82}" type="datetime'''''''''''''8''''''''''''''''''''''''''''5''''%'''''''''''''">
              <a:rPr lang="en-GB" altLang="en-US" sz="800" smtClean="0">
                <a:solidFill>
                  <a:srgbClr val="FFFFFF"/>
                </a:solidFill>
                <a:effectLst/>
              </a:rPr>
              <a:pPr lvl="0" algn="ctr">
                <a:lnSpc>
                  <a:spcPct val="90000"/>
                </a:lnSpc>
                <a:spcBef>
                  <a:spcPct val="0"/>
                </a:spcBef>
                <a:spcAft>
                  <a:spcPct val="0"/>
                </a:spcAft>
                <a:defRPr/>
              </a:pPr>
              <a:t>85%</a:t>
            </a:fld>
            <a:endParaRPr kumimoji="0" lang="en-GB" sz="800" b="0" i="0" strike="noStrike" kern="1200" spc="0" normalizeH="0" noProof="0">
              <a:ln>
                <a:noFill/>
              </a:ln>
              <a:solidFill>
                <a:srgbClr val="FFFFFF"/>
              </a:solidFill>
              <a:effectLst/>
              <a:uLnTx/>
              <a:uFillTx/>
              <a:ea typeface="+mn-ea"/>
              <a:cs typeface="+mn-cs"/>
              <a:sym typeface="+mn-lt"/>
            </a:endParaRPr>
          </a:p>
        </p:txBody>
      </p:sp>
      <p:sp>
        <p:nvSpPr>
          <p:cNvPr id="142" name="Rectangle 141">
            <a:extLst>
              <a:ext uri="{FF2B5EF4-FFF2-40B4-BE49-F238E27FC236}">
                <a16:creationId xmlns:a16="http://schemas.microsoft.com/office/drawing/2014/main" id="{31F554AB-AE7C-EDDA-7629-541DCC4C420F}"/>
              </a:ext>
            </a:extLst>
          </p:cNvPr>
          <p:cNvSpPr/>
          <p:nvPr>
            <p:custDataLst>
              <p:tags r:id="rId20"/>
            </p:custDataLst>
          </p:nvPr>
        </p:nvSpPr>
        <p:spPr bwMode="gray">
          <a:xfrm>
            <a:off x="1778000" y="2559050"/>
            <a:ext cx="233363" cy="109538"/>
          </a:xfrm>
          <a:prstGeom prst="rect">
            <a:avLst/>
          </a:prstGeom>
          <a:solidFill>
            <a:srgbClr val="C30C3E"/>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D8C88D14-A30C-409B-B7D3-A94F7728B419}" type="datetime'''1''''''''''''''5''''''''''''''''''''''''''''''''''''''%'">
              <a:rPr lang="en-GB" altLang="en-US" sz="800" smtClean="0">
                <a:solidFill>
                  <a:srgbClr val="FFFFFF"/>
                </a:solidFill>
                <a:effectLst/>
              </a:rPr>
              <a:pPr algn="ctr">
                <a:lnSpc>
                  <a:spcPct val="90000"/>
                </a:lnSpc>
                <a:spcBef>
                  <a:spcPct val="0"/>
                </a:spcBef>
                <a:spcAft>
                  <a:spcPct val="0"/>
                </a:spcAft>
              </a:pPr>
              <a:t>15%</a:t>
            </a:fld>
            <a:endParaRPr lang="en-GB" sz="800" err="1">
              <a:solidFill>
                <a:srgbClr val="FFFFFF"/>
              </a:solidFill>
              <a:sym typeface="+mn-lt"/>
            </a:endParaRPr>
          </a:p>
        </p:txBody>
      </p:sp>
      <p:sp>
        <p:nvSpPr>
          <p:cNvPr id="23" name="Rectangle 22">
            <a:extLst>
              <a:ext uri="{FF2B5EF4-FFF2-40B4-BE49-F238E27FC236}">
                <a16:creationId xmlns:a16="http://schemas.microsoft.com/office/drawing/2014/main" id="{B798640C-B2B8-4062-9464-FBE47A22DBCA}"/>
              </a:ext>
            </a:extLst>
          </p:cNvPr>
          <p:cNvSpPr/>
          <p:nvPr>
            <p:custDataLst>
              <p:tags r:id="rId21"/>
            </p:custDataLst>
          </p:nvPr>
        </p:nvSpPr>
        <p:spPr bwMode="auto">
          <a:xfrm>
            <a:off x="1817688" y="5145088"/>
            <a:ext cx="152400" cy="520700"/>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marL="0" marR="0" lvl="0" indent="0" algn="r" defTabSz="914400" rtl="0" eaLnBrk="1" fontAlgn="auto" latinLnBrk="0" hangingPunct="1">
              <a:lnSpc>
                <a:spcPct val="100000"/>
              </a:lnSpc>
              <a:spcBef>
                <a:spcPct val="0"/>
              </a:spcBef>
              <a:spcAft>
                <a:spcPct val="0"/>
              </a:spcAft>
              <a:buClrTx/>
              <a:buSzTx/>
              <a:buFontTx/>
              <a:buNone/>
              <a:tabLst/>
              <a:defRPr/>
            </a:pPr>
            <a:fld id="{F432289A-CAF0-4FA6-850C-0EC891F200AB}" type="datetime'''G''e''''''r''''''''''''''''''''''ma''''''''''n''''y'">
              <a:rPr lang="en-GB" altLang="en-US" sz="1000" smtClean="0">
                <a:solidFill>
                  <a:srgbClr val="2B3A42"/>
                </a:solidFill>
                <a:effectLst/>
              </a:rPr>
              <a:pPr marL="0" marR="0" lvl="0" indent="0" algn="r" defTabSz="914400" rtl="0" eaLnBrk="1" fontAlgn="auto" latinLnBrk="0" hangingPunct="1">
                <a:lnSpc>
                  <a:spcPct val="100000"/>
                </a:lnSpc>
                <a:spcBef>
                  <a:spcPct val="0"/>
                </a:spcBef>
                <a:spcAft>
                  <a:spcPct val="0"/>
                </a:spcAft>
                <a:buClrTx/>
                <a:buSzTx/>
                <a:buFontTx/>
                <a:buNone/>
                <a:tabLst/>
                <a:defRPr/>
              </a:pPr>
              <a:t>Germany</a:t>
            </a:fld>
            <a:endParaRPr kumimoji="0" lang="en-GB" sz="1000" b="0" i="0" strike="noStrike" kern="1200" cap="none" spc="0" normalizeH="0" baseline="0" noProof="0">
              <a:ln>
                <a:noFill/>
              </a:ln>
              <a:solidFill>
                <a:srgbClr val="2B3A42"/>
              </a:solidFill>
              <a:effectLst/>
              <a:uLnTx/>
              <a:uFillTx/>
              <a:ea typeface="+mn-ea"/>
              <a:cs typeface="+mn-cs"/>
              <a:sym typeface="+mn-lt"/>
            </a:endParaRPr>
          </a:p>
        </p:txBody>
      </p:sp>
      <p:sp>
        <p:nvSpPr>
          <p:cNvPr id="171" name="Rectangle 170">
            <a:extLst>
              <a:ext uri="{FF2B5EF4-FFF2-40B4-BE49-F238E27FC236}">
                <a16:creationId xmlns:a16="http://schemas.microsoft.com/office/drawing/2014/main" id="{1A4FF828-A8C4-4ED6-9BBB-8AF361B1C33C}"/>
              </a:ext>
            </a:extLst>
          </p:cNvPr>
          <p:cNvSpPr/>
          <p:nvPr>
            <p:custDataLst>
              <p:tags r:id="rId22"/>
            </p:custDataLst>
          </p:nvPr>
        </p:nvSpPr>
        <p:spPr bwMode="gray">
          <a:xfrm>
            <a:off x="2025650" y="4122738"/>
            <a:ext cx="23336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B824B706-36A9-40E2-8FAF-5100884489D7}" type="datetime'''''''''''''''''''''''''6''''''''7''''''''%'''''''''">
              <a:rPr lang="en-GB" altLang="en-US" sz="800" smtClean="0">
                <a:solidFill>
                  <a:srgbClr val="FFFFFF"/>
                </a:solidFill>
                <a:effectLst/>
              </a:rPr>
              <a:pPr lvl="0" algn="ctr">
                <a:lnSpc>
                  <a:spcPct val="90000"/>
                </a:lnSpc>
                <a:spcBef>
                  <a:spcPct val="0"/>
                </a:spcBef>
                <a:spcAft>
                  <a:spcPct val="0"/>
                </a:spcAft>
                <a:defRPr/>
              </a:pPr>
              <a:t>67%</a:t>
            </a:fld>
            <a:endParaRPr lang="en-GB" sz="800" strike="noStrike" normalizeH="0" noProof="0">
              <a:ln>
                <a:noFill/>
              </a:ln>
              <a:solidFill>
                <a:srgbClr val="FFFFFF"/>
              </a:solidFill>
              <a:effectLst/>
              <a:uLnTx/>
              <a:uFillTx/>
              <a:sym typeface="+mn-lt"/>
            </a:endParaRPr>
          </a:p>
        </p:txBody>
      </p:sp>
      <p:sp>
        <p:nvSpPr>
          <p:cNvPr id="148" name="Rectangle 147">
            <a:extLst>
              <a:ext uri="{FF2B5EF4-FFF2-40B4-BE49-F238E27FC236}">
                <a16:creationId xmlns:a16="http://schemas.microsoft.com/office/drawing/2014/main" id="{D1E34B06-C27E-0858-DFDA-9BA4004263AB}"/>
              </a:ext>
            </a:extLst>
          </p:cNvPr>
          <p:cNvSpPr/>
          <p:nvPr>
            <p:custDataLst>
              <p:tags r:id="rId23"/>
            </p:custDataLst>
          </p:nvPr>
        </p:nvSpPr>
        <p:spPr bwMode="gray">
          <a:xfrm>
            <a:off x="2054225" y="3138488"/>
            <a:ext cx="176213" cy="109538"/>
          </a:xfrm>
          <a:prstGeom prst="rect">
            <a:avLst/>
          </a:prstGeom>
          <a:solidFill>
            <a:schemeClr val="accent6"/>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ctr" anchorCtr="0"/>
          <a:lstStyle/>
          <a:p>
            <a:pPr algn="ctr">
              <a:lnSpc>
                <a:spcPct val="90000"/>
              </a:lnSpc>
              <a:spcBef>
                <a:spcPct val="0"/>
              </a:spcBef>
              <a:spcAft>
                <a:spcPct val="0"/>
              </a:spcAft>
            </a:pPr>
            <a:fld id="{93B4D07B-C58B-4D40-8845-9D8FF21A143C}" type="datetime'''''''''''''''''''''''''''''''7''''''''''''''''%'">
              <a:rPr lang="en-GB" altLang="en-US" sz="800" smtClean="0">
                <a:solidFill>
                  <a:schemeClr val="bg2"/>
                </a:solidFill>
                <a:effectLst/>
                <a:sym typeface="+mn-lt"/>
              </a:rPr>
              <a:pPr algn="ctr">
                <a:lnSpc>
                  <a:spcPct val="90000"/>
                </a:lnSpc>
                <a:spcBef>
                  <a:spcPct val="0"/>
                </a:spcBef>
                <a:spcAft>
                  <a:spcPct val="0"/>
                </a:spcAft>
              </a:pPr>
              <a:t>7%</a:t>
            </a:fld>
            <a:endParaRPr lang="en-GB" sz="800" err="1">
              <a:solidFill>
                <a:schemeClr val="bg2"/>
              </a:solidFill>
              <a:sym typeface="+mn-lt"/>
            </a:endParaRPr>
          </a:p>
        </p:txBody>
      </p:sp>
      <p:sp>
        <p:nvSpPr>
          <p:cNvPr id="151" name="Rectangle 150">
            <a:extLst>
              <a:ext uri="{FF2B5EF4-FFF2-40B4-BE49-F238E27FC236}">
                <a16:creationId xmlns:a16="http://schemas.microsoft.com/office/drawing/2014/main" id="{E915B0D3-9202-F19A-BEC7-9A1ED77EBFE4}"/>
              </a:ext>
            </a:extLst>
          </p:cNvPr>
          <p:cNvSpPr/>
          <p:nvPr>
            <p:custDataLst>
              <p:tags r:id="rId24"/>
            </p:custDataLst>
          </p:nvPr>
        </p:nvSpPr>
        <p:spPr bwMode="gray">
          <a:xfrm>
            <a:off x="2025650" y="2733675"/>
            <a:ext cx="233363" cy="109538"/>
          </a:xfrm>
          <a:prstGeom prst="rect">
            <a:avLst/>
          </a:prstGeom>
          <a:solidFill>
            <a:srgbClr val="C30C3E"/>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687813AD-3147-4861-A12C-F99509A8C6A5}" type="datetime'2''4''''''''''''''''''''''''''''''''''''''''%'''''''''''''''''">
              <a:rPr lang="en-GB" altLang="en-US" sz="800" smtClean="0">
                <a:solidFill>
                  <a:srgbClr val="FFFFFF"/>
                </a:solidFill>
                <a:effectLst/>
              </a:rPr>
              <a:pPr algn="ctr">
                <a:lnSpc>
                  <a:spcPct val="90000"/>
                </a:lnSpc>
                <a:spcBef>
                  <a:spcPct val="0"/>
                </a:spcBef>
                <a:spcAft>
                  <a:spcPct val="0"/>
                </a:spcAft>
              </a:pPr>
              <a:t>24%</a:t>
            </a:fld>
            <a:endParaRPr lang="en-GB" sz="800" err="1">
              <a:solidFill>
                <a:srgbClr val="FFFFFF"/>
              </a:solidFill>
              <a:sym typeface="+mn-lt"/>
            </a:endParaRPr>
          </a:p>
        </p:txBody>
      </p:sp>
      <p:sp>
        <p:nvSpPr>
          <p:cNvPr id="297" name="Rectangle 296">
            <a:extLst>
              <a:ext uri="{FF2B5EF4-FFF2-40B4-BE49-F238E27FC236}">
                <a16:creationId xmlns:a16="http://schemas.microsoft.com/office/drawing/2014/main" id="{0B854D88-5AE7-52E4-35A4-69B0BC64A2A7}"/>
              </a:ext>
            </a:extLst>
          </p:cNvPr>
          <p:cNvSpPr/>
          <p:nvPr>
            <p:custDataLst>
              <p:tags r:id="rId25"/>
            </p:custDataLst>
          </p:nvPr>
        </p:nvSpPr>
        <p:spPr bwMode="gray">
          <a:xfrm>
            <a:off x="2054225" y="2386013"/>
            <a:ext cx="176213" cy="109538"/>
          </a:xfrm>
          <a:prstGeom prst="rect">
            <a:avLst/>
          </a:prstGeom>
          <a:solidFill>
            <a:srgbClr val="C0C0C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8C3A6E73-0787-406F-ACB7-AFB698E6C4C5}" type="datetime'''2''''''''%'''''''''''''''''''''">
              <a:rPr lang="en-GB" altLang="en-US" sz="800" smtClean="0">
                <a:solidFill>
                  <a:srgbClr val="FFFFFF"/>
                </a:solidFill>
                <a:effectLst/>
                <a:sym typeface="+mn-lt"/>
              </a:rPr>
              <a:pPr algn="ctr">
                <a:lnSpc>
                  <a:spcPct val="90000"/>
                </a:lnSpc>
                <a:spcBef>
                  <a:spcPct val="0"/>
                </a:spcBef>
                <a:spcAft>
                  <a:spcPct val="0"/>
                </a:spcAft>
              </a:pPr>
              <a:t>2%</a:t>
            </a:fld>
            <a:endParaRPr lang="en-GB" sz="800" err="1">
              <a:solidFill>
                <a:srgbClr val="FFFFFF"/>
              </a:solidFill>
              <a:sym typeface="+mn-lt"/>
            </a:endParaRPr>
          </a:p>
        </p:txBody>
      </p:sp>
      <p:sp>
        <p:nvSpPr>
          <p:cNvPr id="24" name="Rectangle 23">
            <a:extLst>
              <a:ext uri="{FF2B5EF4-FFF2-40B4-BE49-F238E27FC236}">
                <a16:creationId xmlns:a16="http://schemas.microsoft.com/office/drawing/2014/main" id="{F3A5895D-DE8C-44A9-AD18-325EBB96104E}"/>
              </a:ext>
            </a:extLst>
          </p:cNvPr>
          <p:cNvSpPr/>
          <p:nvPr>
            <p:custDataLst>
              <p:tags r:id="rId26"/>
            </p:custDataLst>
          </p:nvPr>
        </p:nvSpPr>
        <p:spPr bwMode="auto">
          <a:xfrm>
            <a:off x="2065338" y="5145088"/>
            <a:ext cx="152400" cy="231775"/>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marL="0" marR="0" lvl="0" indent="0" algn="r" defTabSz="914400" rtl="0" eaLnBrk="1" fontAlgn="auto" latinLnBrk="0" hangingPunct="1">
              <a:lnSpc>
                <a:spcPct val="100000"/>
              </a:lnSpc>
              <a:spcBef>
                <a:spcPct val="0"/>
              </a:spcBef>
              <a:spcAft>
                <a:spcPct val="0"/>
              </a:spcAft>
              <a:buClrTx/>
              <a:buSzTx/>
              <a:buFontTx/>
              <a:buNone/>
              <a:tabLst/>
              <a:defRPr/>
            </a:pPr>
            <a:fld id="{265DEA4C-7988-464E-B26C-2291CBE7E030}" type="datetime'''''''I''''''''''''''''t''''''''''''''''''''''aly'''">
              <a:rPr lang="en-GB" altLang="en-US" sz="1000" smtClean="0">
                <a:solidFill>
                  <a:srgbClr val="2B3A42"/>
                </a:solidFill>
                <a:effectLst/>
              </a:rPr>
              <a:pPr marL="0" marR="0" lvl="0" indent="0" algn="r" defTabSz="914400" rtl="0" eaLnBrk="1" fontAlgn="auto" latinLnBrk="0" hangingPunct="1">
                <a:lnSpc>
                  <a:spcPct val="100000"/>
                </a:lnSpc>
                <a:spcBef>
                  <a:spcPct val="0"/>
                </a:spcBef>
                <a:spcAft>
                  <a:spcPct val="0"/>
                </a:spcAft>
                <a:buClrTx/>
                <a:buSzTx/>
                <a:buFontTx/>
                <a:buNone/>
                <a:tabLst/>
                <a:defRPr/>
              </a:pPr>
              <a:t>Italy</a:t>
            </a:fld>
            <a:endParaRPr kumimoji="0" lang="en-GB" sz="1000" b="0" i="0" strike="noStrike" kern="1200" cap="none" spc="0" normalizeH="0" baseline="0" noProof="0">
              <a:ln>
                <a:noFill/>
              </a:ln>
              <a:solidFill>
                <a:srgbClr val="2B3A42"/>
              </a:solidFill>
              <a:effectLst/>
              <a:uLnTx/>
              <a:uFillTx/>
              <a:ea typeface="+mn-ea"/>
              <a:cs typeface="+mn-cs"/>
              <a:sym typeface="+mn-lt"/>
            </a:endParaRPr>
          </a:p>
        </p:txBody>
      </p:sp>
      <p:sp>
        <p:nvSpPr>
          <p:cNvPr id="160" name="Rectangle 159">
            <a:extLst>
              <a:ext uri="{FF2B5EF4-FFF2-40B4-BE49-F238E27FC236}">
                <a16:creationId xmlns:a16="http://schemas.microsoft.com/office/drawing/2014/main" id="{7501E998-C32D-4EEE-80CC-2F6259E65F34}"/>
              </a:ext>
            </a:extLst>
          </p:cNvPr>
          <p:cNvSpPr/>
          <p:nvPr>
            <p:custDataLst>
              <p:tags r:id="rId27"/>
            </p:custDataLst>
          </p:nvPr>
        </p:nvSpPr>
        <p:spPr bwMode="gray">
          <a:xfrm>
            <a:off x="2273300" y="4325938"/>
            <a:ext cx="23336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E0945E99-EA10-4182-A48E-DEC957D1BA22}" type="datetime'5''2''''''''''''''''''''''''''%'">
              <a:rPr lang="en-GB" altLang="en-US" sz="800" smtClean="0">
                <a:solidFill>
                  <a:srgbClr val="FFFFFF"/>
                </a:solidFill>
                <a:effectLst/>
              </a:rPr>
              <a:pPr lvl="0" algn="ctr">
                <a:lnSpc>
                  <a:spcPct val="90000"/>
                </a:lnSpc>
                <a:spcBef>
                  <a:spcPct val="0"/>
                </a:spcBef>
                <a:spcAft>
                  <a:spcPct val="0"/>
                </a:spcAft>
                <a:defRPr/>
              </a:pPr>
              <a:t>52%</a:t>
            </a:fld>
            <a:endParaRPr lang="en-GB" sz="800" strike="noStrike" normalizeH="0" noProof="0">
              <a:ln>
                <a:noFill/>
              </a:ln>
              <a:solidFill>
                <a:srgbClr val="FFFFFF"/>
              </a:solidFill>
              <a:effectLst/>
              <a:uLnTx/>
              <a:uFillTx/>
              <a:sym typeface="+mn-lt"/>
            </a:endParaRPr>
          </a:p>
        </p:txBody>
      </p:sp>
      <p:sp>
        <p:nvSpPr>
          <p:cNvPr id="146" name="Rectangle 145">
            <a:extLst>
              <a:ext uri="{FF2B5EF4-FFF2-40B4-BE49-F238E27FC236}">
                <a16:creationId xmlns:a16="http://schemas.microsoft.com/office/drawing/2014/main" id="{BC3F0F73-12B0-4708-2060-D79294EBA101}"/>
              </a:ext>
            </a:extLst>
          </p:cNvPr>
          <p:cNvSpPr/>
          <p:nvPr>
            <p:custDataLst>
              <p:tags r:id="rId28"/>
            </p:custDataLst>
          </p:nvPr>
        </p:nvSpPr>
        <p:spPr bwMode="gray">
          <a:xfrm>
            <a:off x="2273300" y="2994025"/>
            <a:ext cx="233363" cy="109538"/>
          </a:xfrm>
          <a:prstGeom prst="rect">
            <a:avLst/>
          </a:prstGeom>
          <a:solidFill>
            <a:srgbClr val="C30C3E"/>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99475072-FAFC-4757-B88E-649D3E21A092}" type="datetime'''''''''''''''''''''''''48''''''''''''%'''''''''''''''''">
              <a:rPr lang="en-GB" altLang="en-US" sz="800" smtClean="0">
                <a:solidFill>
                  <a:srgbClr val="FFFFFF"/>
                </a:solidFill>
                <a:effectLst/>
              </a:rPr>
              <a:pPr algn="ctr">
                <a:lnSpc>
                  <a:spcPct val="90000"/>
                </a:lnSpc>
                <a:spcBef>
                  <a:spcPct val="0"/>
                </a:spcBef>
                <a:spcAft>
                  <a:spcPct val="0"/>
                </a:spcAft>
              </a:pPr>
              <a:t>48%</a:t>
            </a:fld>
            <a:endParaRPr lang="en-GB" sz="800" err="1">
              <a:solidFill>
                <a:srgbClr val="FFFFFF"/>
              </a:solidFill>
              <a:sym typeface="+mn-lt"/>
            </a:endParaRPr>
          </a:p>
        </p:txBody>
      </p:sp>
      <p:sp>
        <p:nvSpPr>
          <p:cNvPr id="157" name="Rectangle 156">
            <a:extLst>
              <a:ext uri="{FF2B5EF4-FFF2-40B4-BE49-F238E27FC236}">
                <a16:creationId xmlns:a16="http://schemas.microsoft.com/office/drawing/2014/main" id="{45833978-FEAF-4931-9134-ECFE264DEFBE}"/>
              </a:ext>
            </a:extLst>
          </p:cNvPr>
          <p:cNvSpPr/>
          <p:nvPr>
            <p:custDataLst>
              <p:tags r:id="rId29"/>
            </p:custDataLst>
          </p:nvPr>
        </p:nvSpPr>
        <p:spPr bwMode="auto">
          <a:xfrm>
            <a:off x="2312988" y="5145088"/>
            <a:ext cx="152400" cy="74136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marL="0" marR="0" lvl="0" indent="0" algn="r" defTabSz="914400" rtl="0" eaLnBrk="1" fontAlgn="auto" latinLnBrk="0" hangingPunct="1">
              <a:lnSpc>
                <a:spcPct val="100000"/>
              </a:lnSpc>
              <a:spcBef>
                <a:spcPct val="0"/>
              </a:spcBef>
              <a:spcAft>
                <a:spcPct val="0"/>
              </a:spcAft>
              <a:buClrTx/>
              <a:buSzTx/>
              <a:buFontTx/>
              <a:buNone/>
              <a:tabLst/>
              <a:defRPr/>
            </a:pPr>
            <a:fld id="{85AD8623-6D0C-4DC3-9228-C9A506F26BD5}" type="datetime'''''''''''''^''N''''''''et''''''''''''''herl''an''''d''''''s'">
              <a:rPr lang="en-GB" altLang="en-US" sz="1000" smtClean="0">
                <a:solidFill>
                  <a:srgbClr val="2B3A42"/>
                </a:solidFill>
                <a:effectLst/>
              </a:rPr>
              <a:pPr marL="0" marR="0" lvl="0" indent="0" algn="r" defTabSz="914400" rtl="0" eaLnBrk="1" fontAlgn="auto" latinLnBrk="0" hangingPunct="1">
                <a:lnSpc>
                  <a:spcPct val="100000"/>
                </a:lnSpc>
                <a:spcBef>
                  <a:spcPct val="0"/>
                </a:spcBef>
                <a:spcAft>
                  <a:spcPct val="0"/>
                </a:spcAft>
                <a:buClrTx/>
                <a:buSzTx/>
                <a:buFontTx/>
                <a:buNone/>
                <a:tabLst/>
                <a:defRPr/>
              </a:pPr>
              <a:t>^Netherlands</a:t>
            </a:fld>
            <a:endParaRPr kumimoji="0" lang="en-GB" sz="1000" b="0" i="0" strike="noStrike" kern="1200" cap="none" spc="0" normalizeH="0" baseline="0" noProof="0">
              <a:ln>
                <a:noFill/>
              </a:ln>
              <a:solidFill>
                <a:srgbClr val="2B3A42"/>
              </a:solidFill>
              <a:effectLst/>
              <a:uLnTx/>
              <a:uFillTx/>
              <a:ea typeface="+mn-ea"/>
              <a:cs typeface="+mn-cs"/>
              <a:sym typeface="+mn-lt"/>
            </a:endParaRPr>
          </a:p>
        </p:txBody>
      </p:sp>
      <p:sp>
        <p:nvSpPr>
          <p:cNvPr id="261" name="Rectangle 260">
            <a:extLst>
              <a:ext uri="{FF2B5EF4-FFF2-40B4-BE49-F238E27FC236}">
                <a16:creationId xmlns:a16="http://schemas.microsoft.com/office/drawing/2014/main" id="{20D7C77B-2867-418F-A4F3-AF93377F8371}"/>
              </a:ext>
            </a:extLst>
          </p:cNvPr>
          <p:cNvSpPr/>
          <p:nvPr>
            <p:custDataLst>
              <p:tags r:id="rId30"/>
            </p:custDataLst>
          </p:nvPr>
        </p:nvSpPr>
        <p:spPr bwMode="gray">
          <a:xfrm>
            <a:off x="2519363" y="4441825"/>
            <a:ext cx="23336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0CC6D84E-7DE5-43A6-8F98-D43462166744}" type="datetime'''''''''''''4''3''''''''''''''''''''''%'''''''''''''''''''''">
              <a:rPr lang="en-GB" altLang="en-US" sz="800" smtClean="0">
                <a:solidFill>
                  <a:srgbClr val="FFFFFF"/>
                </a:solidFill>
                <a:effectLst/>
              </a:rPr>
              <a:pPr lvl="0" algn="ctr">
                <a:lnSpc>
                  <a:spcPct val="90000"/>
                </a:lnSpc>
                <a:spcBef>
                  <a:spcPct val="0"/>
                </a:spcBef>
                <a:spcAft>
                  <a:spcPct val="0"/>
                </a:spcAft>
                <a:defRPr/>
              </a:pPr>
              <a:t>43%</a:t>
            </a:fld>
            <a:endParaRPr kumimoji="0" lang="en-GB" sz="800" b="0" i="0" strike="noStrike" kern="1200" spc="0" normalizeH="0" noProof="0">
              <a:ln>
                <a:noFill/>
              </a:ln>
              <a:solidFill>
                <a:srgbClr val="FFFFFF"/>
              </a:solidFill>
              <a:effectLst/>
              <a:uLnTx/>
              <a:uFillTx/>
              <a:ea typeface="+mn-ea"/>
              <a:cs typeface="+mn-cs"/>
              <a:sym typeface="+mn-lt"/>
            </a:endParaRPr>
          </a:p>
        </p:txBody>
      </p:sp>
      <p:sp>
        <p:nvSpPr>
          <p:cNvPr id="116" name="Rectangle 115">
            <a:extLst>
              <a:ext uri="{FF2B5EF4-FFF2-40B4-BE49-F238E27FC236}">
                <a16:creationId xmlns:a16="http://schemas.microsoft.com/office/drawing/2014/main" id="{53B7E795-42EA-4811-B5A7-52192EF7C7DB}"/>
              </a:ext>
            </a:extLst>
          </p:cNvPr>
          <p:cNvSpPr/>
          <p:nvPr>
            <p:custDataLst>
              <p:tags r:id="rId31"/>
            </p:custDataLst>
          </p:nvPr>
        </p:nvSpPr>
        <p:spPr bwMode="gray">
          <a:xfrm>
            <a:off x="2547938" y="3805238"/>
            <a:ext cx="176213" cy="109538"/>
          </a:xfrm>
          <a:prstGeom prst="rect">
            <a:avLst/>
          </a:prstGeom>
          <a:solidFill>
            <a:schemeClr val="accent6"/>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2FECCD26-4475-4AB8-8E57-236BFC3B8252}" type="datetime'''''''''''''4%'''''''''''''''''''''''''''''''''''''">
              <a:rPr lang="en-GB" altLang="en-US" sz="800" smtClean="0">
                <a:solidFill>
                  <a:schemeClr val="bg2"/>
                </a:solidFill>
                <a:effectLst/>
              </a:rPr>
              <a:pPr algn="ctr">
                <a:lnSpc>
                  <a:spcPct val="90000"/>
                </a:lnSpc>
                <a:spcBef>
                  <a:spcPct val="0"/>
                </a:spcBef>
                <a:spcAft>
                  <a:spcPct val="0"/>
                </a:spcAft>
              </a:pPr>
              <a:t>4%</a:t>
            </a:fld>
            <a:endParaRPr lang="en-GB" sz="800" err="1">
              <a:solidFill>
                <a:schemeClr val="bg2"/>
              </a:solidFill>
              <a:sym typeface="+mn-lt"/>
            </a:endParaRPr>
          </a:p>
        </p:txBody>
      </p:sp>
      <p:sp>
        <p:nvSpPr>
          <p:cNvPr id="298" name="Rectangle 297">
            <a:extLst>
              <a:ext uri="{FF2B5EF4-FFF2-40B4-BE49-F238E27FC236}">
                <a16:creationId xmlns:a16="http://schemas.microsoft.com/office/drawing/2014/main" id="{6BAD8738-CB76-E200-C4B8-E5AA723379EB}"/>
              </a:ext>
            </a:extLst>
          </p:cNvPr>
          <p:cNvSpPr/>
          <p:nvPr>
            <p:custDataLst>
              <p:tags r:id="rId32"/>
            </p:custDataLst>
          </p:nvPr>
        </p:nvSpPr>
        <p:spPr bwMode="gray">
          <a:xfrm>
            <a:off x="2519363" y="3516313"/>
            <a:ext cx="233363" cy="109538"/>
          </a:xfrm>
          <a:prstGeom prst="rect">
            <a:avLst/>
          </a:prstGeom>
          <a:solidFill>
            <a:srgbClr val="E66F0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899DBDD1-684F-463A-BAD3-33439C7D87C4}" type="datetime'''''1''''''''''''7''%'''''''''''''''''''''''''''">
              <a:rPr lang="en-GB" altLang="en-US" sz="800" smtClean="0">
                <a:solidFill>
                  <a:schemeClr val="bg2"/>
                </a:solidFill>
                <a:effectLst/>
                <a:sym typeface="+mn-lt"/>
              </a:rPr>
              <a:pPr algn="ctr">
                <a:lnSpc>
                  <a:spcPct val="90000"/>
                </a:lnSpc>
                <a:spcBef>
                  <a:spcPct val="0"/>
                </a:spcBef>
                <a:spcAft>
                  <a:spcPct val="0"/>
                </a:spcAft>
              </a:pPr>
              <a:t>17%</a:t>
            </a:fld>
            <a:endParaRPr lang="en-GB" sz="800" err="1">
              <a:solidFill>
                <a:schemeClr val="bg2"/>
              </a:solidFill>
              <a:sym typeface="+mn-lt"/>
            </a:endParaRPr>
          </a:p>
        </p:txBody>
      </p:sp>
      <p:sp>
        <p:nvSpPr>
          <p:cNvPr id="147" name="Rectangle 146">
            <a:extLst>
              <a:ext uri="{FF2B5EF4-FFF2-40B4-BE49-F238E27FC236}">
                <a16:creationId xmlns:a16="http://schemas.microsoft.com/office/drawing/2014/main" id="{6A2F7C8E-C4B7-AA59-BB5B-B01269CD0060}"/>
              </a:ext>
            </a:extLst>
          </p:cNvPr>
          <p:cNvSpPr/>
          <p:nvPr>
            <p:custDataLst>
              <p:tags r:id="rId33"/>
            </p:custDataLst>
          </p:nvPr>
        </p:nvSpPr>
        <p:spPr bwMode="gray">
          <a:xfrm>
            <a:off x="2519363" y="2820988"/>
            <a:ext cx="233363" cy="109538"/>
          </a:xfrm>
          <a:prstGeom prst="rect">
            <a:avLst/>
          </a:prstGeom>
          <a:solidFill>
            <a:srgbClr val="C30C3E"/>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4C740396-8B8F-4928-A8B0-7617DCBEEC10}" type="datetime'''''''''''''''3''''''''''5''''''''''''''''''''%'''''''''''''">
              <a:rPr lang="en-GB" altLang="en-US" sz="800" smtClean="0">
                <a:solidFill>
                  <a:srgbClr val="FFFFFF"/>
                </a:solidFill>
                <a:effectLst/>
              </a:rPr>
              <a:pPr algn="ctr">
                <a:lnSpc>
                  <a:spcPct val="90000"/>
                </a:lnSpc>
                <a:spcBef>
                  <a:spcPct val="0"/>
                </a:spcBef>
                <a:spcAft>
                  <a:spcPct val="0"/>
                </a:spcAft>
              </a:pPr>
              <a:t>35%</a:t>
            </a:fld>
            <a:endParaRPr lang="en-GB" sz="800" err="1">
              <a:solidFill>
                <a:srgbClr val="FFFFFF"/>
              </a:solidFill>
              <a:sym typeface="+mn-lt"/>
            </a:endParaRPr>
          </a:p>
        </p:txBody>
      </p:sp>
      <p:sp>
        <p:nvSpPr>
          <p:cNvPr id="25" name="Rectangle 24">
            <a:extLst>
              <a:ext uri="{FF2B5EF4-FFF2-40B4-BE49-F238E27FC236}">
                <a16:creationId xmlns:a16="http://schemas.microsoft.com/office/drawing/2014/main" id="{15C3CA7E-5CDF-480C-846A-1B848972CA09}"/>
              </a:ext>
            </a:extLst>
          </p:cNvPr>
          <p:cNvSpPr/>
          <p:nvPr>
            <p:custDataLst>
              <p:tags r:id="rId34"/>
            </p:custDataLst>
          </p:nvPr>
        </p:nvSpPr>
        <p:spPr bwMode="auto">
          <a:xfrm>
            <a:off x="2559050" y="5145088"/>
            <a:ext cx="152400" cy="393700"/>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marL="0" marR="0" lvl="0" indent="0" algn="r" defTabSz="914400" rtl="0" eaLnBrk="1" fontAlgn="auto" latinLnBrk="0" hangingPunct="1">
              <a:lnSpc>
                <a:spcPct val="100000"/>
              </a:lnSpc>
              <a:spcBef>
                <a:spcPct val="0"/>
              </a:spcBef>
              <a:spcAft>
                <a:spcPct val="0"/>
              </a:spcAft>
              <a:buClrTx/>
              <a:buSzTx/>
              <a:buFontTx/>
              <a:buNone/>
              <a:tabLst/>
              <a:defRPr/>
            </a:pPr>
            <a:fld id="{15B0F39B-A5B7-4C4D-80F9-FF9230E5E6CE}" type="datetime'A''''''''''''''us''''t''r''''''''''''''ia'">
              <a:rPr lang="en-GB" altLang="en-US" sz="1000" smtClean="0">
                <a:solidFill>
                  <a:srgbClr val="2B3A42"/>
                </a:solidFill>
                <a:effectLst/>
              </a:rPr>
              <a:pPr marL="0" marR="0" lvl="0" indent="0" algn="r" defTabSz="914400" rtl="0" eaLnBrk="1" fontAlgn="auto" latinLnBrk="0" hangingPunct="1">
                <a:lnSpc>
                  <a:spcPct val="100000"/>
                </a:lnSpc>
                <a:spcBef>
                  <a:spcPct val="0"/>
                </a:spcBef>
                <a:spcAft>
                  <a:spcPct val="0"/>
                </a:spcAft>
                <a:buClrTx/>
                <a:buSzTx/>
                <a:buFontTx/>
                <a:buNone/>
                <a:tabLst/>
                <a:defRPr/>
              </a:pPr>
              <a:t>Austria</a:t>
            </a:fld>
            <a:endParaRPr kumimoji="0" lang="en-GB" sz="1000" b="0" i="0" strike="noStrike" kern="1200" cap="none" spc="0" normalizeH="0" baseline="0" noProof="0">
              <a:ln>
                <a:noFill/>
              </a:ln>
              <a:solidFill>
                <a:srgbClr val="2B3A42"/>
              </a:solidFill>
              <a:effectLst/>
              <a:uLnTx/>
              <a:uFillTx/>
              <a:ea typeface="+mn-ea"/>
              <a:cs typeface="+mn-cs"/>
              <a:sym typeface="+mn-lt"/>
            </a:endParaRPr>
          </a:p>
        </p:txBody>
      </p:sp>
      <p:sp>
        <p:nvSpPr>
          <p:cNvPr id="117" name="Rectangle 116">
            <a:extLst>
              <a:ext uri="{FF2B5EF4-FFF2-40B4-BE49-F238E27FC236}">
                <a16:creationId xmlns:a16="http://schemas.microsoft.com/office/drawing/2014/main" id="{643EC15D-2827-4E7F-9FDC-5AD50786769F}"/>
              </a:ext>
            </a:extLst>
          </p:cNvPr>
          <p:cNvSpPr/>
          <p:nvPr>
            <p:custDataLst>
              <p:tags r:id="rId35"/>
            </p:custDataLst>
          </p:nvPr>
        </p:nvSpPr>
        <p:spPr bwMode="gray">
          <a:xfrm>
            <a:off x="2767013" y="4441825"/>
            <a:ext cx="233363" cy="109538"/>
          </a:xfrm>
          <a:prstGeom prst="rect">
            <a:avLst/>
          </a:prstGeom>
          <a:solidFill>
            <a:schemeClr val="accent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0B546BAC-F234-4ADB-9D7B-2254E42B1393}" type="datetime'''''43''''%'''''''''''">
              <a:rPr lang="en-GB" altLang="en-US" sz="800" smtClean="0">
                <a:solidFill>
                  <a:srgbClr val="FFFFFF"/>
                </a:solidFill>
                <a:effectLst/>
              </a:rPr>
              <a:pPr algn="ctr">
                <a:lnSpc>
                  <a:spcPct val="90000"/>
                </a:lnSpc>
                <a:spcBef>
                  <a:spcPct val="0"/>
                </a:spcBef>
                <a:spcAft>
                  <a:spcPct val="0"/>
                </a:spcAft>
              </a:pPr>
              <a:t>43%</a:t>
            </a:fld>
            <a:endParaRPr lang="en-GB" sz="800" err="1">
              <a:solidFill>
                <a:srgbClr val="FFFFFF"/>
              </a:solidFill>
              <a:sym typeface="+mn-lt"/>
            </a:endParaRPr>
          </a:p>
        </p:txBody>
      </p:sp>
      <p:sp>
        <p:nvSpPr>
          <p:cNvPr id="161" name="Rectangle 160">
            <a:extLst>
              <a:ext uri="{FF2B5EF4-FFF2-40B4-BE49-F238E27FC236}">
                <a16:creationId xmlns:a16="http://schemas.microsoft.com/office/drawing/2014/main" id="{B3C67562-453A-99C5-727C-31F7E6FBC0F0}"/>
              </a:ext>
            </a:extLst>
          </p:cNvPr>
          <p:cNvSpPr/>
          <p:nvPr>
            <p:custDataLst>
              <p:tags r:id="rId36"/>
            </p:custDataLst>
          </p:nvPr>
        </p:nvSpPr>
        <p:spPr bwMode="gray">
          <a:xfrm>
            <a:off x="2767013" y="3109913"/>
            <a:ext cx="233363" cy="109538"/>
          </a:xfrm>
          <a:prstGeom prst="rect">
            <a:avLst/>
          </a:prstGeom>
          <a:solidFill>
            <a:srgbClr val="C30C3E"/>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B4408B8E-4075-4EAF-A769-7613DCE14B07}" type="datetime'''''5''7''''%'''''''''''''''''">
              <a:rPr lang="en-GB" altLang="en-US" sz="800" smtClean="0">
                <a:solidFill>
                  <a:srgbClr val="FFFFFF"/>
                </a:solidFill>
                <a:effectLst/>
              </a:rPr>
              <a:pPr algn="ctr">
                <a:lnSpc>
                  <a:spcPct val="90000"/>
                </a:lnSpc>
                <a:spcBef>
                  <a:spcPct val="0"/>
                </a:spcBef>
                <a:spcAft>
                  <a:spcPct val="0"/>
                </a:spcAft>
              </a:pPr>
              <a:t>57%</a:t>
            </a:fld>
            <a:endParaRPr lang="en-GB" sz="800" err="1">
              <a:solidFill>
                <a:srgbClr val="FFFFFF"/>
              </a:solidFill>
              <a:sym typeface="+mn-lt"/>
            </a:endParaRPr>
          </a:p>
        </p:txBody>
      </p:sp>
      <p:sp>
        <p:nvSpPr>
          <p:cNvPr id="26" name="Rectangle 25">
            <a:extLst>
              <a:ext uri="{FF2B5EF4-FFF2-40B4-BE49-F238E27FC236}">
                <a16:creationId xmlns:a16="http://schemas.microsoft.com/office/drawing/2014/main" id="{D8225F47-5624-49BB-A6D9-87C992274572}"/>
              </a:ext>
            </a:extLst>
          </p:cNvPr>
          <p:cNvSpPr/>
          <p:nvPr>
            <p:custDataLst>
              <p:tags r:id="rId37"/>
            </p:custDataLst>
          </p:nvPr>
        </p:nvSpPr>
        <p:spPr bwMode="auto">
          <a:xfrm>
            <a:off x="2806700" y="5145088"/>
            <a:ext cx="152400" cy="457200"/>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marL="0" marR="0" lvl="0" indent="0" algn="r" defTabSz="914400" rtl="0" eaLnBrk="1" fontAlgn="auto" latinLnBrk="0" hangingPunct="1">
              <a:lnSpc>
                <a:spcPct val="100000"/>
              </a:lnSpc>
              <a:spcBef>
                <a:spcPct val="0"/>
              </a:spcBef>
              <a:spcAft>
                <a:spcPct val="0"/>
              </a:spcAft>
              <a:buClrTx/>
              <a:buSzTx/>
              <a:buFontTx/>
              <a:buNone/>
              <a:tabLst/>
              <a:defRPr/>
            </a:pPr>
            <a:fld id="{DFC25577-7037-473E-8372-A4CC265F1A34}" type="datetime'Be''''''''lg''''''''''iu''''''''''''''m'">
              <a:rPr lang="en-GB" altLang="en-US" sz="1000" smtClean="0">
                <a:solidFill>
                  <a:srgbClr val="2B3A42"/>
                </a:solidFill>
                <a:effectLst/>
              </a:rPr>
              <a:pPr marL="0" marR="0" lvl="0" indent="0" algn="r" defTabSz="914400" rtl="0" eaLnBrk="1" fontAlgn="auto" latinLnBrk="0" hangingPunct="1">
                <a:lnSpc>
                  <a:spcPct val="100000"/>
                </a:lnSpc>
                <a:spcBef>
                  <a:spcPct val="0"/>
                </a:spcBef>
                <a:spcAft>
                  <a:spcPct val="0"/>
                </a:spcAft>
                <a:buClrTx/>
                <a:buSzTx/>
                <a:buFontTx/>
                <a:buNone/>
                <a:tabLst/>
                <a:defRPr/>
              </a:pPr>
              <a:t>Belgium</a:t>
            </a:fld>
            <a:endParaRPr kumimoji="0" lang="en-GB" sz="1000" b="0" i="0" strike="noStrike" kern="1200" cap="none" spc="0" normalizeH="0" baseline="0" noProof="0">
              <a:ln>
                <a:noFill/>
              </a:ln>
              <a:solidFill>
                <a:srgbClr val="2B3A42"/>
              </a:solidFill>
              <a:effectLst/>
              <a:uLnTx/>
              <a:uFillTx/>
              <a:ea typeface="+mn-ea"/>
              <a:cs typeface="+mn-cs"/>
              <a:sym typeface="+mn-lt"/>
            </a:endParaRPr>
          </a:p>
        </p:txBody>
      </p:sp>
      <p:sp>
        <p:nvSpPr>
          <p:cNvPr id="120" name="Rectangle 119">
            <a:extLst>
              <a:ext uri="{FF2B5EF4-FFF2-40B4-BE49-F238E27FC236}">
                <a16:creationId xmlns:a16="http://schemas.microsoft.com/office/drawing/2014/main" id="{44995AF0-C948-4EEE-9C6D-AECA96B56627}"/>
              </a:ext>
            </a:extLst>
          </p:cNvPr>
          <p:cNvSpPr/>
          <p:nvPr>
            <p:custDataLst>
              <p:tags r:id="rId38"/>
            </p:custDataLst>
          </p:nvPr>
        </p:nvSpPr>
        <p:spPr bwMode="gray">
          <a:xfrm>
            <a:off x="3014663" y="4529138"/>
            <a:ext cx="233363" cy="109538"/>
          </a:xfrm>
          <a:prstGeom prst="rect">
            <a:avLst/>
          </a:prstGeom>
          <a:solidFill>
            <a:schemeClr val="accent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2AB114D4-C05E-40B7-8050-5624C96F6F09}" type="datetime'''''''''''''''''''''''''''3''''7%'''''''">
              <a:rPr lang="en-GB" altLang="en-US" sz="800" smtClean="0">
                <a:solidFill>
                  <a:srgbClr val="FFFFFF"/>
                </a:solidFill>
                <a:effectLst/>
              </a:rPr>
              <a:pPr algn="ctr">
                <a:lnSpc>
                  <a:spcPct val="90000"/>
                </a:lnSpc>
                <a:spcBef>
                  <a:spcPct val="0"/>
                </a:spcBef>
                <a:spcAft>
                  <a:spcPct val="0"/>
                </a:spcAft>
              </a:pPr>
              <a:t>37%</a:t>
            </a:fld>
            <a:endParaRPr lang="en-GB" sz="800" err="1">
              <a:solidFill>
                <a:srgbClr val="FFFFFF"/>
              </a:solidFill>
              <a:sym typeface="+mn-lt"/>
            </a:endParaRPr>
          </a:p>
        </p:txBody>
      </p:sp>
      <p:sp>
        <p:nvSpPr>
          <p:cNvPr id="7" name="Rectangle 6">
            <a:extLst>
              <a:ext uri="{FF2B5EF4-FFF2-40B4-BE49-F238E27FC236}">
                <a16:creationId xmlns:a16="http://schemas.microsoft.com/office/drawing/2014/main" id="{4AF33486-F484-B09C-E777-DDD61B03C321}"/>
              </a:ext>
            </a:extLst>
          </p:cNvPr>
          <p:cNvSpPr/>
          <p:nvPr>
            <p:custDataLst>
              <p:tags r:id="rId39"/>
            </p:custDataLst>
          </p:nvPr>
        </p:nvSpPr>
        <p:spPr bwMode="gray">
          <a:xfrm>
            <a:off x="3014663" y="3892550"/>
            <a:ext cx="233363" cy="109538"/>
          </a:xfrm>
          <a:prstGeom prst="rect">
            <a:avLst/>
          </a:prstGeom>
          <a:solidFill>
            <a:schemeClr val="accent6"/>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A596AD61-BD94-4B55-813F-D2FCCDA23C2B}" type="datetime'''''''''''''''''''1''''''1''''''%'''''''''">
              <a:rPr lang="en-GB" altLang="en-US" sz="800" smtClean="0">
                <a:solidFill>
                  <a:schemeClr val="bg2"/>
                </a:solidFill>
                <a:effectLst/>
                <a:sym typeface="+mn-lt"/>
              </a:rPr>
              <a:pPr algn="ctr">
                <a:lnSpc>
                  <a:spcPct val="90000"/>
                </a:lnSpc>
                <a:spcBef>
                  <a:spcPct val="0"/>
                </a:spcBef>
                <a:spcAft>
                  <a:spcPct val="0"/>
                </a:spcAft>
              </a:pPr>
              <a:t>11%</a:t>
            </a:fld>
            <a:endParaRPr lang="en-GB" sz="800" err="1">
              <a:solidFill>
                <a:schemeClr val="bg2"/>
              </a:solidFill>
              <a:sym typeface="+mn-lt"/>
            </a:endParaRPr>
          </a:p>
        </p:txBody>
      </p:sp>
      <p:sp>
        <p:nvSpPr>
          <p:cNvPr id="302" name="Rectangle 301">
            <a:extLst>
              <a:ext uri="{FF2B5EF4-FFF2-40B4-BE49-F238E27FC236}">
                <a16:creationId xmlns:a16="http://schemas.microsoft.com/office/drawing/2014/main" id="{634C4D58-9357-A188-D77A-47E984EA5003}"/>
              </a:ext>
            </a:extLst>
          </p:cNvPr>
          <p:cNvSpPr/>
          <p:nvPr>
            <p:custDataLst>
              <p:tags r:id="rId40"/>
            </p:custDataLst>
          </p:nvPr>
        </p:nvSpPr>
        <p:spPr bwMode="gray">
          <a:xfrm>
            <a:off x="3043238" y="3717925"/>
            <a:ext cx="176213" cy="109538"/>
          </a:xfrm>
          <a:prstGeom prst="rect">
            <a:avLst/>
          </a:prstGeom>
          <a:solidFill>
            <a:srgbClr val="E66F0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57B8B3D2-8103-4E1A-9FE2-881C17DE6135}" type="datetime'''''''''''''''''''2''%'''''''''''''''''''''''''''''''">
              <a:rPr lang="en-GB" altLang="en-US" sz="800" smtClean="0">
                <a:solidFill>
                  <a:schemeClr val="bg2"/>
                </a:solidFill>
                <a:effectLst/>
              </a:rPr>
              <a:pPr algn="ctr">
                <a:lnSpc>
                  <a:spcPct val="90000"/>
                </a:lnSpc>
                <a:spcBef>
                  <a:spcPct val="0"/>
                </a:spcBef>
                <a:spcAft>
                  <a:spcPct val="0"/>
                </a:spcAft>
              </a:pPr>
              <a:t>2%</a:t>
            </a:fld>
            <a:endParaRPr lang="en-GB" sz="800" err="1">
              <a:solidFill>
                <a:schemeClr val="bg2"/>
              </a:solidFill>
              <a:sym typeface="+mn-lt"/>
            </a:endParaRPr>
          </a:p>
        </p:txBody>
      </p:sp>
      <p:sp>
        <p:nvSpPr>
          <p:cNvPr id="168" name="Rectangle 167">
            <a:extLst>
              <a:ext uri="{FF2B5EF4-FFF2-40B4-BE49-F238E27FC236}">
                <a16:creationId xmlns:a16="http://schemas.microsoft.com/office/drawing/2014/main" id="{13A348FF-40DF-A31B-BAC9-A056E7E8EBB5}"/>
              </a:ext>
            </a:extLst>
          </p:cNvPr>
          <p:cNvSpPr/>
          <p:nvPr>
            <p:custDataLst>
              <p:tags r:id="rId41"/>
            </p:custDataLst>
          </p:nvPr>
        </p:nvSpPr>
        <p:spPr bwMode="gray">
          <a:xfrm>
            <a:off x="3014663" y="3022600"/>
            <a:ext cx="233363" cy="109538"/>
          </a:xfrm>
          <a:prstGeom prst="rect">
            <a:avLst/>
          </a:prstGeom>
          <a:solidFill>
            <a:srgbClr val="C30C3E"/>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1ADE69B1-B399-452A-81B7-2AA462E796DD}" type="datetime'''''''''''''5''''''0''''''''%'''''''''''">
              <a:rPr lang="en-GB" altLang="en-US" sz="800" smtClean="0">
                <a:solidFill>
                  <a:srgbClr val="FFFFFF"/>
                </a:solidFill>
                <a:effectLst/>
              </a:rPr>
              <a:pPr algn="ctr">
                <a:lnSpc>
                  <a:spcPct val="90000"/>
                </a:lnSpc>
                <a:spcBef>
                  <a:spcPct val="0"/>
                </a:spcBef>
                <a:spcAft>
                  <a:spcPct val="0"/>
                </a:spcAft>
              </a:pPr>
              <a:t>50%</a:t>
            </a:fld>
            <a:endParaRPr lang="en-GB" sz="800" err="1">
              <a:solidFill>
                <a:srgbClr val="FFFFFF"/>
              </a:solidFill>
              <a:sym typeface="+mn-lt"/>
            </a:endParaRPr>
          </a:p>
        </p:txBody>
      </p:sp>
      <p:sp>
        <p:nvSpPr>
          <p:cNvPr id="27" name="Rectangle 26">
            <a:extLst>
              <a:ext uri="{FF2B5EF4-FFF2-40B4-BE49-F238E27FC236}">
                <a16:creationId xmlns:a16="http://schemas.microsoft.com/office/drawing/2014/main" id="{F041EBD0-1FAA-429F-BBB7-70F4EAEBB82C}"/>
              </a:ext>
            </a:extLst>
          </p:cNvPr>
          <p:cNvSpPr/>
          <p:nvPr>
            <p:custDataLst>
              <p:tags r:id="rId42"/>
            </p:custDataLst>
          </p:nvPr>
        </p:nvSpPr>
        <p:spPr bwMode="auto">
          <a:xfrm>
            <a:off x="3054350" y="5145088"/>
            <a:ext cx="152400" cy="484188"/>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305691F3-7F37-4440-851F-8853D01488B9}" type="datetime'S''lo''''''''''''v''''''''''''''''''''en''i''''''a'">
              <a:rPr lang="en-GB" altLang="en-US" sz="1000" smtClean="0">
                <a:solidFill>
                  <a:srgbClr val="2B3A42"/>
                </a:solidFill>
                <a:effectLst/>
              </a:rPr>
              <a:pPr lvl="0" algn="r">
                <a:spcBef>
                  <a:spcPct val="0"/>
                </a:spcBef>
                <a:spcAft>
                  <a:spcPct val="0"/>
                </a:spcAft>
                <a:defRPr/>
              </a:pPr>
              <a:t>Slovenia</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108" name="Rectangle 107">
            <a:extLst>
              <a:ext uri="{FF2B5EF4-FFF2-40B4-BE49-F238E27FC236}">
                <a16:creationId xmlns:a16="http://schemas.microsoft.com/office/drawing/2014/main" id="{87308BA9-CD0C-A1DC-D9DB-10897FF5A29A}"/>
              </a:ext>
            </a:extLst>
          </p:cNvPr>
          <p:cNvSpPr/>
          <p:nvPr>
            <p:custDataLst>
              <p:tags r:id="rId43"/>
            </p:custDataLst>
          </p:nvPr>
        </p:nvSpPr>
        <p:spPr bwMode="gray">
          <a:xfrm>
            <a:off x="3262313" y="4529138"/>
            <a:ext cx="233363" cy="109538"/>
          </a:xfrm>
          <a:prstGeom prst="rect">
            <a:avLst/>
          </a:prstGeom>
          <a:solidFill>
            <a:schemeClr val="accent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E29456FA-5D61-4DF2-92A4-31E7E862BD1F}" type="datetime'''''''''''''''''''37''''''''''''''%'''''''''''''''''''''''''">
              <a:rPr lang="en-GB" altLang="en-US" sz="800" smtClean="0">
                <a:solidFill>
                  <a:srgbClr val="FFFFFF"/>
                </a:solidFill>
                <a:effectLst/>
              </a:rPr>
              <a:pPr algn="ctr">
                <a:lnSpc>
                  <a:spcPct val="90000"/>
                </a:lnSpc>
                <a:spcBef>
                  <a:spcPct val="0"/>
                </a:spcBef>
                <a:spcAft>
                  <a:spcPct val="0"/>
                </a:spcAft>
              </a:pPr>
              <a:t>37%</a:t>
            </a:fld>
            <a:endParaRPr lang="en-GB" sz="800" err="1">
              <a:solidFill>
                <a:srgbClr val="FFFFFF"/>
              </a:solidFill>
              <a:sym typeface="+mn-lt"/>
            </a:endParaRPr>
          </a:p>
        </p:txBody>
      </p:sp>
      <p:sp>
        <p:nvSpPr>
          <p:cNvPr id="180" name="Rectangle 179">
            <a:extLst>
              <a:ext uri="{FF2B5EF4-FFF2-40B4-BE49-F238E27FC236}">
                <a16:creationId xmlns:a16="http://schemas.microsoft.com/office/drawing/2014/main" id="{A6FB7C0F-656B-FF4B-9B5C-BEEDA03233FF}"/>
              </a:ext>
            </a:extLst>
          </p:cNvPr>
          <p:cNvSpPr/>
          <p:nvPr>
            <p:custDataLst>
              <p:tags r:id="rId44"/>
            </p:custDataLst>
          </p:nvPr>
        </p:nvSpPr>
        <p:spPr bwMode="gray">
          <a:xfrm>
            <a:off x="3262313" y="3197225"/>
            <a:ext cx="233363" cy="109538"/>
          </a:xfrm>
          <a:prstGeom prst="rect">
            <a:avLst/>
          </a:prstGeom>
          <a:solidFill>
            <a:srgbClr val="C30C3E"/>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2ECF8DF3-143E-4EA8-ABFF-3CC256D45208}" type="datetime'''''''''''''''''''''''''''6''''''''''3''''''%'''''''">
              <a:rPr lang="en-GB" altLang="en-US" sz="800" smtClean="0">
                <a:solidFill>
                  <a:srgbClr val="FFFFFF"/>
                </a:solidFill>
                <a:effectLst/>
              </a:rPr>
              <a:pPr algn="ctr">
                <a:lnSpc>
                  <a:spcPct val="90000"/>
                </a:lnSpc>
                <a:spcBef>
                  <a:spcPct val="0"/>
                </a:spcBef>
                <a:spcAft>
                  <a:spcPct val="0"/>
                </a:spcAft>
              </a:pPr>
              <a:t>63%</a:t>
            </a:fld>
            <a:endParaRPr lang="en-GB" sz="800" err="1">
              <a:solidFill>
                <a:srgbClr val="FFFFFF"/>
              </a:solidFill>
              <a:sym typeface="+mn-lt"/>
            </a:endParaRPr>
          </a:p>
        </p:txBody>
      </p:sp>
      <p:sp>
        <p:nvSpPr>
          <p:cNvPr id="28" name="Rectangle 27">
            <a:extLst>
              <a:ext uri="{FF2B5EF4-FFF2-40B4-BE49-F238E27FC236}">
                <a16:creationId xmlns:a16="http://schemas.microsoft.com/office/drawing/2014/main" id="{C4F0DAE9-B6D9-4050-8530-69AE5E819B22}"/>
              </a:ext>
            </a:extLst>
          </p:cNvPr>
          <p:cNvSpPr/>
          <p:nvPr>
            <p:custDataLst>
              <p:tags r:id="rId45"/>
            </p:custDataLst>
          </p:nvPr>
        </p:nvSpPr>
        <p:spPr bwMode="auto">
          <a:xfrm>
            <a:off x="3302000" y="5145088"/>
            <a:ext cx="152400" cy="631825"/>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FE34BCD9-0AF5-44D6-A2FC-5582B7FC7F08}" type="datetime'''L''''''''''''''''''u''''xe''''m''''bu''''r''''''''''g'''">
              <a:rPr lang="en-GB" altLang="en-US" sz="1000" smtClean="0">
                <a:solidFill>
                  <a:srgbClr val="2B3A42"/>
                </a:solidFill>
                <a:effectLst/>
              </a:rPr>
              <a:pPr lvl="0" algn="r">
                <a:spcBef>
                  <a:spcPct val="0"/>
                </a:spcBef>
                <a:spcAft>
                  <a:spcPct val="0"/>
                </a:spcAft>
                <a:defRPr/>
              </a:pPr>
              <a:t>Luxemburg</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123" name="Rectangle 122">
            <a:extLst>
              <a:ext uri="{FF2B5EF4-FFF2-40B4-BE49-F238E27FC236}">
                <a16:creationId xmlns:a16="http://schemas.microsoft.com/office/drawing/2014/main" id="{2AD2496A-3ADA-4C74-8623-B77B85110EE1}"/>
              </a:ext>
            </a:extLst>
          </p:cNvPr>
          <p:cNvSpPr/>
          <p:nvPr>
            <p:custDataLst>
              <p:tags r:id="rId46"/>
            </p:custDataLst>
          </p:nvPr>
        </p:nvSpPr>
        <p:spPr bwMode="gray">
          <a:xfrm>
            <a:off x="3509963" y="4557713"/>
            <a:ext cx="233363" cy="109538"/>
          </a:xfrm>
          <a:prstGeom prst="rect">
            <a:avLst/>
          </a:prstGeom>
          <a:solidFill>
            <a:schemeClr val="accent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072D6142-9377-4C37-93BF-AB43899E2124}" type="datetime'''''''''''''''3''''''5''''''''''''%'''''''''''''''''''">
              <a:rPr lang="en-GB" altLang="en-US" sz="800" smtClean="0">
                <a:solidFill>
                  <a:srgbClr val="FFFFFF"/>
                </a:solidFill>
                <a:effectLst/>
              </a:rPr>
              <a:pPr algn="ctr">
                <a:lnSpc>
                  <a:spcPct val="90000"/>
                </a:lnSpc>
                <a:spcBef>
                  <a:spcPct val="0"/>
                </a:spcBef>
                <a:spcAft>
                  <a:spcPct val="0"/>
                </a:spcAft>
              </a:pPr>
              <a:t>35%</a:t>
            </a:fld>
            <a:endParaRPr lang="en-GB" sz="800" err="1">
              <a:solidFill>
                <a:srgbClr val="FFFFFF"/>
              </a:solidFill>
              <a:sym typeface="+mn-lt"/>
            </a:endParaRPr>
          </a:p>
        </p:txBody>
      </p:sp>
      <p:sp>
        <p:nvSpPr>
          <p:cNvPr id="124" name="Rectangle 123">
            <a:extLst>
              <a:ext uri="{FF2B5EF4-FFF2-40B4-BE49-F238E27FC236}">
                <a16:creationId xmlns:a16="http://schemas.microsoft.com/office/drawing/2014/main" id="{A3704BDC-131A-43E0-B61D-3D013F4800AA}"/>
              </a:ext>
            </a:extLst>
          </p:cNvPr>
          <p:cNvSpPr/>
          <p:nvPr>
            <p:custDataLst>
              <p:tags r:id="rId47"/>
            </p:custDataLst>
          </p:nvPr>
        </p:nvSpPr>
        <p:spPr bwMode="gray">
          <a:xfrm>
            <a:off x="3509963" y="3892550"/>
            <a:ext cx="233363" cy="109538"/>
          </a:xfrm>
          <a:prstGeom prst="rect">
            <a:avLst/>
          </a:prstGeom>
          <a:solidFill>
            <a:schemeClr val="accent6"/>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941B393D-B1B2-4895-8CF3-B591329E617E}" type="datetime'''''''''''''1''''''5''''''''''''''%'''''''''''">
              <a:rPr lang="en-GB" altLang="en-US" sz="800" smtClean="0">
                <a:solidFill>
                  <a:schemeClr val="bg2"/>
                </a:solidFill>
                <a:effectLst/>
              </a:rPr>
              <a:pPr algn="ctr">
                <a:lnSpc>
                  <a:spcPct val="90000"/>
                </a:lnSpc>
                <a:spcBef>
                  <a:spcPct val="0"/>
                </a:spcBef>
                <a:spcAft>
                  <a:spcPct val="0"/>
                </a:spcAft>
              </a:pPr>
              <a:t>15%</a:t>
            </a:fld>
            <a:endParaRPr lang="en-GB" sz="800" err="1">
              <a:solidFill>
                <a:schemeClr val="bg2"/>
              </a:solidFill>
              <a:sym typeface="+mn-lt"/>
            </a:endParaRPr>
          </a:p>
        </p:txBody>
      </p:sp>
      <p:sp>
        <p:nvSpPr>
          <p:cNvPr id="199" name="Rectangle 198">
            <a:extLst>
              <a:ext uri="{FF2B5EF4-FFF2-40B4-BE49-F238E27FC236}">
                <a16:creationId xmlns:a16="http://schemas.microsoft.com/office/drawing/2014/main" id="{5DB61D81-4A8C-E121-0C7E-50CEFDFB0A28}"/>
              </a:ext>
            </a:extLst>
          </p:cNvPr>
          <p:cNvSpPr/>
          <p:nvPr>
            <p:custDataLst>
              <p:tags r:id="rId48"/>
            </p:custDataLst>
          </p:nvPr>
        </p:nvSpPr>
        <p:spPr bwMode="gray">
          <a:xfrm>
            <a:off x="3509963" y="3022600"/>
            <a:ext cx="233363" cy="109538"/>
          </a:xfrm>
          <a:prstGeom prst="rect">
            <a:avLst/>
          </a:prstGeom>
          <a:solidFill>
            <a:srgbClr val="C30C3E"/>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9C6492C9-2D3B-4618-B83D-CDEB921FAB7A}" type="datetime'''''''5''''''''0''''''''''''''''''''''''%'''''">
              <a:rPr lang="en-GB" altLang="en-US" sz="800" smtClean="0">
                <a:solidFill>
                  <a:srgbClr val="FFFFFF"/>
                </a:solidFill>
                <a:effectLst/>
              </a:rPr>
              <a:pPr algn="ctr">
                <a:lnSpc>
                  <a:spcPct val="90000"/>
                </a:lnSpc>
                <a:spcBef>
                  <a:spcPct val="0"/>
                </a:spcBef>
                <a:spcAft>
                  <a:spcPct val="0"/>
                </a:spcAft>
              </a:pPr>
              <a:t>50%</a:t>
            </a:fld>
            <a:endParaRPr lang="en-GB" sz="800" err="1">
              <a:solidFill>
                <a:srgbClr val="FFFFFF"/>
              </a:solidFill>
              <a:sym typeface="+mn-lt"/>
            </a:endParaRPr>
          </a:p>
        </p:txBody>
      </p:sp>
      <p:sp>
        <p:nvSpPr>
          <p:cNvPr id="31" name="Rectangle 30">
            <a:extLst>
              <a:ext uri="{FF2B5EF4-FFF2-40B4-BE49-F238E27FC236}">
                <a16:creationId xmlns:a16="http://schemas.microsoft.com/office/drawing/2014/main" id="{E1F862BE-B81F-482A-9A3E-872C031F6FA8}"/>
              </a:ext>
            </a:extLst>
          </p:cNvPr>
          <p:cNvSpPr/>
          <p:nvPr>
            <p:custDataLst>
              <p:tags r:id="rId49"/>
            </p:custDataLst>
          </p:nvPr>
        </p:nvSpPr>
        <p:spPr bwMode="auto">
          <a:xfrm>
            <a:off x="3549650" y="5145088"/>
            <a:ext cx="152400" cy="46196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21160D0B-24F3-4B69-8432-C6496AAAB04D}" type="datetime'''''''''En''''''g''''''''l''a''''n''''''''''''''d'''''''''''''">
              <a:rPr lang="en-GB" altLang="en-US" sz="1000" smtClean="0">
                <a:solidFill>
                  <a:srgbClr val="2B3A42"/>
                </a:solidFill>
                <a:effectLst/>
              </a:rPr>
              <a:pPr lvl="0" algn="r">
                <a:spcBef>
                  <a:spcPct val="0"/>
                </a:spcBef>
                <a:spcAft>
                  <a:spcPct val="0"/>
                </a:spcAft>
                <a:defRPr/>
              </a:pPr>
              <a:t>England</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274" name="Rectangle 273">
            <a:extLst>
              <a:ext uri="{FF2B5EF4-FFF2-40B4-BE49-F238E27FC236}">
                <a16:creationId xmlns:a16="http://schemas.microsoft.com/office/drawing/2014/main" id="{02687C55-6519-4D0F-A9A9-AAABFD318866}"/>
              </a:ext>
            </a:extLst>
          </p:cNvPr>
          <p:cNvSpPr/>
          <p:nvPr>
            <p:custDataLst>
              <p:tags r:id="rId50"/>
            </p:custDataLst>
          </p:nvPr>
        </p:nvSpPr>
        <p:spPr bwMode="gray">
          <a:xfrm>
            <a:off x="3757613" y="4586288"/>
            <a:ext cx="23336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540434FC-A8BE-4160-A498-553FF449D420}" type="datetime'''''3''''''''''''3''%'''''">
              <a:rPr lang="en-GB" altLang="en-US" sz="800" smtClean="0">
                <a:solidFill>
                  <a:srgbClr val="FFFFFF"/>
                </a:solidFill>
                <a:effectLst/>
              </a:rPr>
              <a:pPr lvl="0" algn="ctr">
                <a:lnSpc>
                  <a:spcPct val="90000"/>
                </a:lnSpc>
                <a:spcBef>
                  <a:spcPct val="0"/>
                </a:spcBef>
                <a:spcAft>
                  <a:spcPct val="0"/>
                </a:spcAft>
                <a:defRPr/>
              </a:pPr>
              <a:t>33%</a:t>
            </a:fld>
            <a:endParaRPr kumimoji="0" lang="en-GB" sz="800" b="0" i="0" strike="noStrike" kern="1200" spc="0" normalizeH="0" noProof="0">
              <a:ln>
                <a:noFill/>
              </a:ln>
              <a:solidFill>
                <a:srgbClr val="FFFFFF"/>
              </a:solidFill>
              <a:effectLst/>
              <a:uLnTx/>
              <a:uFillTx/>
              <a:ea typeface="+mn-ea"/>
              <a:cs typeface="+mn-cs"/>
              <a:sym typeface="+mn-lt"/>
            </a:endParaRPr>
          </a:p>
        </p:txBody>
      </p:sp>
      <p:sp>
        <p:nvSpPr>
          <p:cNvPr id="460" name="Rectangle 459">
            <a:extLst>
              <a:ext uri="{FF2B5EF4-FFF2-40B4-BE49-F238E27FC236}">
                <a16:creationId xmlns:a16="http://schemas.microsoft.com/office/drawing/2014/main" id="{68A37EAF-FAA5-C841-223C-14456DB82F32}"/>
              </a:ext>
            </a:extLst>
          </p:cNvPr>
          <p:cNvSpPr/>
          <p:nvPr>
            <p:custDataLst>
              <p:tags r:id="rId51"/>
            </p:custDataLst>
          </p:nvPr>
        </p:nvSpPr>
        <p:spPr bwMode="gray">
          <a:xfrm>
            <a:off x="3757613" y="3689350"/>
            <a:ext cx="233363" cy="109538"/>
          </a:xfrm>
          <a:prstGeom prst="rect">
            <a:avLst/>
          </a:prstGeom>
          <a:solidFill>
            <a:schemeClr val="accent6"/>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4B52F7A8-8B84-4CBC-9302-AE720FECB748}" type="datetime'''''''''''''''3''''''''5''''''''''''''%'''''">
              <a:rPr lang="en-GB" altLang="en-US" sz="800" smtClean="0">
                <a:solidFill>
                  <a:schemeClr val="bg2"/>
                </a:solidFill>
                <a:effectLst/>
              </a:rPr>
              <a:pPr algn="ctr">
                <a:lnSpc>
                  <a:spcPct val="90000"/>
                </a:lnSpc>
                <a:spcBef>
                  <a:spcPct val="0"/>
                </a:spcBef>
                <a:spcAft>
                  <a:spcPct val="0"/>
                </a:spcAft>
              </a:pPr>
              <a:t>35%</a:t>
            </a:fld>
            <a:endParaRPr lang="en-GB" sz="800" err="1">
              <a:solidFill>
                <a:schemeClr val="bg2"/>
              </a:solidFill>
              <a:sym typeface="+mn-lt"/>
            </a:endParaRPr>
          </a:p>
        </p:txBody>
      </p:sp>
      <p:sp>
        <p:nvSpPr>
          <p:cNvPr id="205" name="Rectangle 204">
            <a:extLst>
              <a:ext uri="{FF2B5EF4-FFF2-40B4-BE49-F238E27FC236}">
                <a16:creationId xmlns:a16="http://schemas.microsoft.com/office/drawing/2014/main" id="{8AFF86A3-2B14-B8A3-0A80-0C270DF96D76}"/>
              </a:ext>
            </a:extLst>
          </p:cNvPr>
          <p:cNvSpPr/>
          <p:nvPr>
            <p:custDataLst>
              <p:tags r:id="rId52"/>
            </p:custDataLst>
          </p:nvPr>
        </p:nvSpPr>
        <p:spPr bwMode="gray">
          <a:xfrm>
            <a:off x="3757613" y="2790825"/>
            <a:ext cx="233363" cy="109538"/>
          </a:xfrm>
          <a:prstGeom prst="rect">
            <a:avLst/>
          </a:prstGeom>
          <a:solidFill>
            <a:srgbClr val="C30C3E"/>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6F610642-2C26-44E5-B8EA-0B57F706C885}" type="datetime'3''''3''''''%'''''''''''">
              <a:rPr lang="en-GB" altLang="en-US" sz="800" smtClean="0">
                <a:solidFill>
                  <a:srgbClr val="FFFFFF"/>
                </a:solidFill>
                <a:effectLst/>
              </a:rPr>
              <a:pPr algn="ctr">
                <a:lnSpc>
                  <a:spcPct val="90000"/>
                </a:lnSpc>
                <a:spcBef>
                  <a:spcPct val="0"/>
                </a:spcBef>
                <a:spcAft>
                  <a:spcPct val="0"/>
                </a:spcAft>
              </a:pPr>
              <a:t>33%</a:t>
            </a:fld>
            <a:endParaRPr lang="en-GB" sz="800" err="1">
              <a:solidFill>
                <a:srgbClr val="FFFFFF"/>
              </a:solidFill>
              <a:sym typeface="+mn-lt"/>
            </a:endParaRPr>
          </a:p>
        </p:txBody>
      </p:sp>
      <p:sp>
        <p:nvSpPr>
          <p:cNvPr id="65" name="Rectangle 64">
            <a:extLst>
              <a:ext uri="{FF2B5EF4-FFF2-40B4-BE49-F238E27FC236}">
                <a16:creationId xmlns:a16="http://schemas.microsoft.com/office/drawing/2014/main" id="{B17B502F-77D7-4D5A-9EDD-A9DA6DD49312}"/>
              </a:ext>
            </a:extLst>
          </p:cNvPr>
          <p:cNvSpPr/>
          <p:nvPr>
            <p:custDataLst>
              <p:tags r:id="rId53"/>
            </p:custDataLst>
          </p:nvPr>
        </p:nvSpPr>
        <p:spPr bwMode="auto">
          <a:xfrm>
            <a:off x="3797300" y="5145088"/>
            <a:ext cx="152400" cy="393700"/>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36489DA0-0255-4D06-A177-6B81B27FB3DC}" type="datetime'F''''''r''''''''''''''''a''''''''''''n''''''''''''c''e'''">
              <a:rPr lang="en-GB" altLang="en-US" sz="1000" smtClean="0">
                <a:solidFill>
                  <a:srgbClr val="2B3A42"/>
                </a:solidFill>
                <a:effectLst/>
              </a:rPr>
              <a:pPr lvl="0" algn="r">
                <a:spcBef>
                  <a:spcPct val="0"/>
                </a:spcBef>
                <a:spcAft>
                  <a:spcPct val="0"/>
                </a:spcAft>
                <a:defRPr/>
              </a:pPr>
              <a:t>France</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276" name="Rectangle 275">
            <a:extLst>
              <a:ext uri="{FF2B5EF4-FFF2-40B4-BE49-F238E27FC236}">
                <a16:creationId xmlns:a16="http://schemas.microsoft.com/office/drawing/2014/main" id="{1C5944BE-70C6-4FD3-9DF5-B90B2078DFFB}"/>
              </a:ext>
            </a:extLst>
          </p:cNvPr>
          <p:cNvSpPr/>
          <p:nvPr>
            <p:custDataLst>
              <p:tags r:id="rId54"/>
            </p:custDataLst>
          </p:nvPr>
        </p:nvSpPr>
        <p:spPr bwMode="gray">
          <a:xfrm>
            <a:off x="4005263" y="4586288"/>
            <a:ext cx="23336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950A032D-B574-41A3-B8B7-326872AAFCF9}" type="datetime'''''''3''''''''''''''''3''''''''''''%'''''''">
              <a:rPr lang="en-GB" altLang="en-US" sz="800" smtClean="0">
                <a:solidFill>
                  <a:srgbClr val="FFFFFF"/>
                </a:solidFill>
                <a:effectLst/>
              </a:rPr>
              <a:pPr lvl="0" algn="ctr">
                <a:lnSpc>
                  <a:spcPct val="90000"/>
                </a:lnSpc>
                <a:spcBef>
                  <a:spcPct val="0"/>
                </a:spcBef>
                <a:spcAft>
                  <a:spcPct val="0"/>
                </a:spcAft>
                <a:defRPr/>
              </a:pPr>
              <a:t>33%</a:t>
            </a:fld>
            <a:endParaRPr kumimoji="0" lang="en-GB" sz="800" b="0" i="0" strike="noStrike" kern="1200" spc="0" normalizeH="0" noProof="0">
              <a:ln>
                <a:noFill/>
              </a:ln>
              <a:solidFill>
                <a:srgbClr val="FFFFFF"/>
              </a:solidFill>
              <a:effectLst/>
              <a:uLnTx/>
              <a:uFillTx/>
              <a:ea typeface="+mn-ea"/>
              <a:cs typeface="+mn-cs"/>
              <a:sym typeface="+mn-lt"/>
            </a:endParaRPr>
          </a:p>
        </p:txBody>
      </p:sp>
      <p:sp>
        <p:nvSpPr>
          <p:cNvPr id="462" name="Rectangle 461">
            <a:extLst>
              <a:ext uri="{FF2B5EF4-FFF2-40B4-BE49-F238E27FC236}">
                <a16:creationId xmlns:a16="http://schemas.microsoft.com/office/drawing/2014/main" id="{92A785AE-184B-8F64-30A5-2113478D94D3}"/>
              </a:ext>
            </a:extLst>
          </p:cNvPr>
          <p:cNvSpPr/>
          <p:nvPr>
            <p:custDataLst>
              <p:tags r:id="rId55"/>
            </p:custDataLst>
          </p:nvPr>
        </p:nvSpPr>
        <p:spPr bwMode="gray">
          <a:xfrm>
            <a:off x="4005263" y="3978275"/>
            <a:ext cx="233363" cy="109538"/>
          </a:xfrm>
          <a:prstGeom prst="rect">
            <a:avLst/>
          </a:prstGeom>
          <a:solidFill>
            <a:schemeClr val="accent6"/>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402A988D-D0D3-428F-9009-F6F73461C1FC}" type="datetime'1''3''''''''''''''''''''''''''%'''''''''''''">
              <a:rPr lang="en-GB" altLang="en-US" sz="800" smtClean="0">
                <a:solidFill>
                  <a:schemeClr val="bg2"/>
                </a:solidFill>
                <a:effectLst/>
              </a:rPr>
              <a:pPr algn="ctr">
                <a:lnSpc>
                  <a:spcPct val="90000"/>
                </a:lnSpc>
                <a:spcBef>
                  <a:spcPct val="0"/>
                </a:spcBef>
                <a:spcAft>
                  <a:spcPct val="0"/>
                </a:spcAft>
              </a:pPr>
              <a:t>13%</a:t>
            </a:fld>
            <a:endParaRPr lang="en-GB" sz="800" err="1">
              <a:solidFill>
                <a:schemeClr val="bg2"/>
              </a:solidFill>
              <a:sym typeface="+mn-lt"/>
            </a:endParaRPr>
          </a:p>
        </p:txBody>
      </p:sp>
      <p:sp>
        <p:nvSpPr>
          <p:cNvPr id="206" name="Rectangle 205">
            <a:extLst>
              <a:ext uri="{FF2B5EF4-FFF2-40B4-BE49-F238E27FC236}">
                <a16:creationId xmlns:a16="http://schemas.microsoft.com/office/drawing/2014/main" id="{871B676E-5339-3644-0726-A237BADA494B}"/>
              </a:ext>
            </a:extLst>
          </p:cNvPr>
          <p:cNvSpPr/>
          <p:nvPr>
            <p:custDataLst>
              <p:tags r:id="rId56"/>
            </p:custDataLst>
          </p:nvPr>
        </p:nvSpPr>
        <p:spPr bwMode="gray">
          <a:xfrm>
            <a:off x="4005263" y="3081338"/>
            <a:ext cx="233363" cy="109538"/>
          </a:xfrm>
          <a:prstGeom prst="rect">
            <a:avLst/>
          </a:prstGeom>
          <a:solidFill>
            <a:srgbClr val="C30C3E"/>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653DB65E-97B6-450B-BF86-2B6827C44268}" type="datetime'''''5''''''''''''''''''4%'''''''''''''''''''''''">
              <a:rPr lang="en-GB" altLang="en-US" sz="800" smtClean="0">
                <a:solidFill>
                  <a:srgbClr val="FFFFFF"/>
                </a:solidFill>
                <a:effectLst/>
              </a:rPr>
              <a:pPr algn="ctr">
                <a:lnSpc>
                  <a:spcPct val="90000"/>
                </a:lnSpc>
                <a:spcBef>
                  <a:spcPct val="0"/>
                </a:spcBef>
                <a:spcAft>
                  <a:spcPct val="0"/>
                </a:spcAft>
              </a:pPr>
              <a:t>54%</a:t>
            </a:fld>
            <a:endParaRPr lang="en-GB" sz="800" err="1">
              <a:solidFill>
                <a:srgbClr val="FFFFFF"/>
              </a:solidFill>
              <a:sym typeface="+mn-lt"/>
            </a:endParaRPr>
          </a:p>
        </p:txBody>
      </p:sp>
      <p:sp>
        <p:nvSpPr>
          <p:cNvPr id="67" name="Rectangle 66">
            <a:extLst>
              <a:ext uri="{FF2B5EF4-FFF2-40B4-BE49-F238E27FC236}">
                <a16:creationId xmlns:a16="http://schemas.microsoft.com/office/drawing/2014/main" id="{5A42CB89-5903-41C2-81E2-251E81AA7BF4}"/>
              </a:ext>
            </a:extLst>
          </p:cNvPr>
          <p:cNvSpPr/>
          <p:nvPr>
            <p:custDataLst>
              <p:tags r:id="rId57"/>
            </p:custDataLst>
          </p:nvPr>
        </p:nvSpPr>
        <p:spPr bwMode="auto">
          <a:xfrm>
            <a:off x="4044950" y="5145088"/>
            <a:ext cx="152400" cy="490538"/>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marL="0" marR="0" lvl="0" indent="0" algn="r" defTabSz="914400" rtl="0" eaLnBrk="1" fontAlgn="auto" latinLnBrk="0" hangingPunct="1">
              <a:lnSpc>
                <a:spcPct val="100000"/>
              </a:lnSpc>
              <a:spcBef>
                <a:spcPct val="0"/>
              </a:spcBef>
              <a:spcAft>
                <a:spcPct val="0"/>
              </a:spcAft>
              <a:buClrTx/>
              <a:buSzTx/>
              <a:buFontTx/>
              <a:buNone/>
              <a:tabLst/>
              <a:defRPr/>
            </a:pPr>
            <a:fld id="{5EE09A0C-DB46-449E-94B7-9F6A6950BC17}" type="datetime'S''''''''''''''''''''''c''o''''t''l''a''nd'''''''''''''">
              <a:rPr lang="en-GB" altLang="en-US" sz="1000" smtClean="0">
                <a:solidFill>
                  <a:srgbClr val="2B3A42"/>
                </a:solidFill>
                <a:effectLst/>
              </a:rPr>
              <a:pPr marL="0" marR="0" lvl="0" indent="0" algn="r" defTabSz="914400" rtl="0" eaLnBrk="1" fontAlgn="auto" latinLnBrk="0" hangingPunct="1">
                <a:lnSpc>
                  <a:spcPct val="100000"/>
                </a:lnSpc>
                <a:spcBef>
                  <a:spcPct val="0"/>
                </a:spcBef>
                <a:spcAft>
                  <a:spcPct val="0"/>
                </a:spcAft>
                <a:buClrTx/>
                <a:buSzTx/>
                <a:buFontTx/>
                <a:buNone/>
                <a:tabLst/>
                <a:defRPr/>
              </a:pPr>
              <a:t>Scotland</a:t>
            </a:fld>
            <a:endParaRPr kumimoji="0" lang="en-GB" sz="1000" b="0" i="0" strike="noStrike" kern="1200" cap="none" spc="0" normalizeH="0" baseline="0" noProof="0">
              <a:ln>
                <a:noFill/>
              </a:ln>
              <a:solidFill>
                <a:srgbClr val="2B3A42"/>
              </a:solidFill>
              <a:effectLst/>
              <a:uLnTx/>
              <a:uFillTx/>
              <a:ea typeface="+mn-ea"/>
              <a:cs typeface="+mn-cs"/>
              <a:sym typeface="+mn-lt"/>
            </a:endParaRPr>
          </a:p>
        </p:txBody>
      </p:sp>
      <p:sp>
        <p:nvSpPr>
          <p:cNvPr id="278" name="Rectangle 277">
            <a:extLst>
              <a:ext uri="{FF2B5EF4-FFF2-40B4-BE49-F238E27FC236}">
                <a16:creationId xmlns:a16="http://schemas.microsoft.com/office/drawing/2014/main" id="{01160D0F-C425-41A8-9980-2D89B9B6B21E}"/>
              </a:ext>
            </a:extLst>
          </p:cNvPr>
          <p:cNvSpPr/>
          <p:nvPr>
            <p:custDataLst>
              <p:tags r:id="rId58"/>
            </p:custDataLst>
          </p:nvPr>
        </p:nvSpPr>
        <p:spPr bwMode="gray">
          <a:xfrm>
            <a:off x="4252913" y="4645025"/>
            <a:ext cx="23336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05313581-89F6-44A4-A594-641CCF48EFB6}" type="datetime'''''''''''2''''''''''''''8''''''''''''%'''''''''''''''''">
              <a:rPr lang="en-GB" altLang="en-US" sz="800" smtClean="0">
                <a:solidFill>
                  <a:srgbClr val="FFFFFF"/>
                </a:solidFill>
                <a:effectLst/>
              </a:rPr>
              <a:pPr lvl="0" algn="ctr">
                <a:lnSpc>
                  <a:spcPct val="90000"/>
                </a:lnSpc>
                <a:spcBef>
                  <a:spcPct val="0"/>
                </a:spcBef>
                <a:spcAft>
                  <a:spcPct val="0"/>
                </a:spcAft>
                <a:defRPr/>
              </a:pPr>
              <a:t>28%</a:t>
            </a:fld>
            <a:endParaRPr kumimoji="0" lang="en-GB" sz="800" b="0" i="0" strike="noStrike" kern="1200" spc="0" normalizeH="0" noProof="0">
              <a:ln>
                <a:noFill/>
              </a:ln>
              <a:solidFill>
                <a:srgbClr val="FFFFFF"/>
              </a:solidFill>
              <a:effectLst/>
              <a:uLnTx/>
              <a:uFillTx/>
              <a:ea typeface="+mn-ea"/>
              <a:cs typeface="+mn-cs"/>
              <a:sym typeface="+mn-lt"/>
            </a:endParaRPr>
          </a:p>
        </p:txBody>
      </p:sp>
      <p:sp>
        <p:nvSpPr>
          <p:cNvPr id="8" name="Rectangle 7">
            <a:extLst>
              <a:ext uri="{FF2B5EF4-FFF2-40B4-BE49-F238E27FC236}">
                <a16:creationId xmlns:a16="http://schemas.microsoft.com/office/drawing/2014/main" id="{AB840B27-765B-49E6-8C63-26CFE20900FE}"/>
              </a:ext>
            </a:extLst>
          </p:cNvPr>
          <p:cNvSpPr/>
          <p:nvPr>
            <p:custDataLst>
              <p:tags r:id="rId59"/>
            </p:custDataLst>
          </p:nvPr>
        </p:nvSpPr>
        <p:spPr bwMode="gray">
          <a:xfrm>
            <a:off x="4252913" y="3833813"/>
            <a:ext cx="233363" cy="109538"/>
          </a:xfrm>
          <a:prstGeom prst="rect">
            <a:avLst/>
          </a:prstGeom>
          <a:solidFill>
            <a:schemeClr val="accent6"/>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7335F3B4-ACCF-4F16-8926-BC8AA360F302}" type="datetime'''''3''3''''''''''''''%'''''''''''''''''''''''''''">
              <a:rPr lang="en-GB" altLang="en-US" sz="800" smtClean="0">
                <a:solidFill>
                  <a:schemeClr val="bg2"/>
                </a:solidFill>
                <a:effectLst/>
              </a:rPr>
              <a:pPr algn="ctr">
                <a:lnSpc>
                  <a:spcPct val="90000"/>
                </a:lnSpc>
                <a:spcBef>
                  <a:spcPct val="0"/>
                </a:spcBef>
                <a:spcAft>
                  <a:spcPct val="0"/>
                </a:spcAft>
              </a:pPr>
              <a:t>33%</a:t>
            </a:fld>
            <a:endParaRPr lang="en-GB" sz="800" err="1">
              <a:solidFill>
                <a:schemeClr val="bg2"/>
              </a:solidFill>
              <a:sym typeface="+mn-lt"/>
            </a:endParaRPr>
          </a:p>
        </p:txBody>
      </p:sp>
      <p:sp>
        <p:nvSpPr>
          <p:cNvPr id="208" name="Rectangle 207">
            <a:extLst>
              <a:ext uri="{FF2B5EF4-FFF2-40B4-BE49-F238E27FC236}">
                <a16:creationId xmlns:a16="http://schemas.microsoft.com/office/drawing/2014/main" id="{70A5979D-5288-5F6F-2D13-8A7EE97ECFE8}"/>
              </a:ext>
            </a:extLst>
          </p:cNvPr>
          <p:cNvSpPr/>
          <p:nvPr>
            <p:custDataLst>
              <p:tags r:id="rId60"/>
            </p:custDataLst>
          </p:nvPr>
        </p:nvSpPr>
        <p:spPr bwMode="gray">
          <a:xfrm>
            <a:off x="4252913" y="2878138"/>
            <a:ext cx="233363" cy="109538"/>
          </a:xfrm>
          <a:prstGeom prst="rect">
            <a:avLst/>
          </a:prstGeom>
          <a:solidFill>
            <a:srgbClr val="C30C3E"/>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EA67164F-7669-4BF9-88A0-B22B34CA112D}" type="datetime'''''''''''''''''''3''9''''''''''''''''''''''%'''">
              <a:rPr lang="en-GB" altLang="en-US" sz="800" smtClean="0">
                <a:solidFill>
                  <a:srgbClr val="FFFFFF"/>
                </a:solidFill>
                <a:effectLst/>
              </a:rPr>
              <a:pPr algn="ctr">
                <a:lnSpc>
                  <a:spcPct val="90000"/>
                </a:lnSpc>
                <a:spcBef>
                  <a:spcPct val="0"/>
                </a:spcBef>
                <a:spcAft>
                  <a:spcPct val="0"/>
                </a:spcAft>
              </a:pPr>
              <a:t>39%</a:t>
            </a:fld>
            <a:endParaRPr lang="en-GB" sz="800" err="1">
              <a:solidFill>
                <a:srgbClr val="FFFFFF"/>
              </a:solidFill>
              <a:sym typeface="+mn-lt"/>
            </a:endParaRPr>
          </a:p>
        </p:txBody>
      </p:sp>
      <p:sp>
        <p:nvSpPr>
          <p:cNvPr id="68" name="Rectangle 67">
            <a:extLst>
              <a:ext uri="{FF2B5EF4-FFF2-40B4-BE49-F238E27FC236}">
                <a16:creationId xmlns:a16="http://schemas.microsoft.com/office/drawing/2014/main" id="{4F5F7C12-51BB-4AAF-9CBA-ECF0B6D2986B}"/>
              </a:ext>
            </a:extLst>
          </p:cNvPr>
          <p:cNvSpPr/>
          <p:nvPr>
            <p:custDataLst>
              <p:tags r:id="rId61"/>
            </p:custDataLst>
          </p:nvPr>
        </p:nvSpPr>
        <p:spPr bwMode="auto">
          <a:xfrm>
            <a:off x="4292600" y="5145088"/>
            <a:ext cx="152400" cy="420688"/>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9C0B752F-74F4-41DE-B95A-6EC30E744F2F}" type="datetime'**''''''''S''p''''''''''''''''a''''''i''''''''''''''''''''''n'">
              <a:rPr lang="en-GB" altLang="en-US" sz="1000" smtClean="0">
                <a:solidFill>
                  <a:srgbClr val="2B3A42"/>
                </a:solidFill>
                <a:effectLst/>
              </a:rPr>
              <a:pPr lvl="0" algn="r">
                <a:spcBef>
                  <a:spcPct val="0"/>
                </a:spcBef>
                <a:spcAft>
                  <a:spcPct val="0"/>
                </a:spcAft>
                <a:defRPr/>
              </a:pPr>
              <a:t>**Spain</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127" name="Rectangle 126">
            <a:extLst>
              <a:ext uri="{FF2B5EF4-FFF2-40B4-BE49-F238E27FC236}">
                <a16:creationId xmlns:a16="http://schemas.microsoft.com/office/drawing/2014/main" id="{E09D4D90-C98B-4503-8680-AB72D9EEAF8B}"/>
              </a:ext>
            </a:extLst>
          </p:cNvPr>
          <p:cNvSpPr/>
          <p:nvPr>
            <p:custDataLst>
              <p:tags r:id="rId62"/>
            </p:custDataLst>
          </p:nvPr>
        </p:nvSpPr>
        <p:spPr bwMode="gray">
          <a:xfrm>
            <a:off x="4498975" y="4645025"/>
            <a:ext cx="233363" cy="109538"/>
          </a:xfrm>
          <a:prstGeom prst="rect">
            <a:avLst/>
          </a:prstGeom>
          <a:solidFill>
            <a:schemeClr val="accent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D725091D-7BAF-4881-B643-E895A6495CD5}" type="datetime'''''2''''''''''''''''''''''8''''''%'''''''''''''''''''''''''">
              <a:rPr lang="en-GB" altLang="en-US" sz="800" smtClean="0">
                <a:solidFill>
                  <a:srgbClr val="FFFFFF"/>
                </a:solidFill>
                <a:effectLst/>
              </a:rPr>
              <a:pPr algn="ctr">
                <a:lnSpc>
                  <a:spcPct val="90000"/>
                </a:lnSpc>
                <a:spcBef>
                  <a:spcPct val="0"/>
                </a:spcBef>
                <a:spcAft>
                  <a:spcPct val="0"/>
                </a:spcAft>
              </a:pPr>
              <a:t>28%</a:t>
            </a:fld>
            <a:endParaRPr lang="en-GB" sz="800" err="1">
              <a:solidFill>
                <a:srgbClr val="FFFFFF"/>
              </a:solidFill>
              <a:sym typeface="+mn-lt"/>
            </a:endParaRPr>
          </a:p>
        </p:txBody>
      </p:sp>
      <p:sp>
        <p:nvSpPr>
          <p:cNvPr id="309" name="Rectangle 308">
            <a:extLst>
              <a:ext uri="{FF2B5EF4-FFF2-40B4-BE49-F238E27FC236}">
                <a16:creationId xmlns:a16="http://schemas.microsoft.com/office/drawing/2014/main" id="{F43A5AAF-1B91-39AD-6024-4F435D2A8449}"/>
              </a:ext>
            </a:extLst>
          </p:cNvPr>
          <p:cNvSpPr/>
          <p:nvPr>
            <p:custDataLst>
              <p:tags r:id="rId63"/>
            </p:custDataLst>
          </p:nvPr>
        </p:nvSpPr>
        <p:spPr bwMode="gray">
          <a:xfrm>
            <a:off x="4498975" y="3921125"/>
            <a:ext cx="233363" cy="109538"/>
          </a:xfrm>
          <a:prstGeom prst="rect">
            <a:avLst/>
          </a:prstGeom>
          <a:solidFill>
            <a:srgbClr val="E66F0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DE2FFE50-3A48-4CD1-B252-96E17018F80A}" type="datetime'''''''''''2''''''''''''''''''''''''''6''''''''''''%'''''''">
              <a:rPr lang="en-GB" altLang="en-US" sz="800" smtClean="0">
                <a:solidFill>
                  <a:schemeClr val="bg2"/>
                </a:solidFill>
                <a:effectLst/>
              </a:rPr>
              <a:pPr algn="ctr">
                <a:lnSpc>
                  <a:spcPct val="90000"/>
                </a:lnSpc>
                <a:spcBef>
                  <a:spcPct val="0"/>
                </a:spcBef>
                <a:spcAft>
                  <a:spcPct val="0"/>
                </a:spcAft>
              </a:pPr>
              <a:t>26%</a:t>
            </a:fld>
            <a:endParaRPr lang="en-GB" sz="800" err="1">
              <a:solidFill>
                <a:schemeClr val="bg2"/>
              </a:solidFill>
              <a:sym typeface="+mn-lt"/>
            </a:endParaRPr>
          </a:p>
        </p:txBody>
      </p:sp>
      <p:sp>
        <p:nvSpPr>
          <p:cNvPr id="209" name="Rectangle 208">
            <a:extLst>
              <a:ext uri="{FF2B5EF4-FFF2-40B4-BE49-F238E27FC236}">
                <a16:creationId xmlns:a16="http://schemas.microsoft.com/office/drawing/2014/main" id="{BEBD5ACA-C06E-8B78-4037-3733C54B4F08}"/>
              </a:ext>
            </a:extLst>
          </p:cNvPr>
          <p:cNvSpPr/>
          <p:nvPr>
            <p:custDataLst>
              <p:tags r:id="rId64"/>
            </p:custDataLst>
          </p:nvPr>
        </p:nvSpPr>
        <p:spPr bwMode="gray">
          <a:xfrm>
            <a:off x="4498975" y="2965450"/>
            <a:ext cx="233363" cy="109538"/>
          </a:xfrm>
          <a:prstGeom prst="rect">
            <a:avLst/>
          </a:prstGeom>
          <a:solidFill>
            <a:srgbClr val="C30C3E"/>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8059AD0B-DB67-429E-9B9D-53E535FB4862}" type="datetime'''''''''''''''4''6''''''''%'''''''''''''''">
              <a:rPr lang="en-GB" altLang="en-US" sz="800" smtClean="0">
                <a:solidFill>
                  <a:srgbClr val="FFFFFF"/>
                </a:solidFill>
                <a:effectLst/>
              </a:rPr>
              <a:pPr algn="ctr">
                <a:lnSpc>
                  <a:spcPct val="90000"/>
                </a:lnSpc>
                <a:spcBef>
                  <a:spcPct val="0"/>
                </a:spcBef>
                <a:spcAft>
                  <a:spcPct val="0"/>
                </a:spcAft>
              </a:pPr>
              <a:t>46%</a:t>
            </a:fld>
            <a:endParaRPr lang="en-GB" sz="800" err="1">
              <a:solidFill>
                <a:srgbClr val="FFFFFF"/>
              </a:solidFill>
              <a:sym typeface="+mn-lt"/>
            </a:endParaRPr>
          </a:p>
        </p:txBody>
      </p:sp>
      <p:sp>
        <p:nvSpPr>
          <p:cNvPr id="69" name="Rectangle 68">
            <a:extLst>
              <a:ext uri="{FF2B5EF4-FFF2-40B4-BE49-F238E27FC236}">
                <a16:creationId xmlns:a16="http://schemas.microsoft.com/office/drawing/2014/main" id="{423B52C6-668F-4639-93C2-C7704E749ABF}"/>
              </a:ext>
            </a:extLst>
          </p:cNvPr>
          <p:cNvSpPr/>
          <p:nvPr>
            <p:custDataLst>
              <p:tags r:id="rId65"/>
            </p:custDataLst>
          </p:nvPr>
        </p:nvSpPr>
        <p:spPr bwMode="auto">
          <a:xfrm>
            <a:off x="4538663" y="5145088"/>
            <a:ext cx="152400" cy="463550"/>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10ACAA91-6BBD-4E5C-8AD5-4A580F59031E}" type="datetime'Bu''''''''''lg''''''ar''''''''''''''''i''''''''''''''''a'''''">
              <a:rPr lang="en-GB" altLang="en-US" sz="1000" smtClean="0">
                <a:solidFill>
                  <a:srgbClr val="2B3A42"/>
                </a:solidFill>
                <a:effectLst/>
              </a:rPr>
              <a:pPr lvl="0" algn="r">
                <a:spcBef>
                  <a:spcPct val="0"/>
                </a:spcBef>
                <a:spcAft>
                  <a:spcPct val="0"/>
                </a:spcAft>
                <a:defRPr/>
              </a:pPr>
              <a:t>Bulgaria</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128" name="Rectangle 127">
            <a:extLst>
              <a:ext uri="{FF2B5EF4-FFF2-40B4-BE49-F238E27FC236}">
                <a16:creationId xmlns:a16="http://schemas.microsoft.com/office/drawing/2014/main" id="{974F5214-26F6-4838-88F9-A992230D50E5}"/>
              </a:ext>
            </a:extLst>
          </p:cNvPr>
          <p:cNvSpPr/>
          <p:nvPr>
            <p:custDataLst>
              <p:tags r:id="rId66"/>
            </p:custDataLst>
          </p:nvPr>
        </p:nvSpPr>
        <p:spPr bwMode="gray">
          <a:xfrm>
            <a:off x="4746625" y="4673600"/>
            <a:ext cx="233363" cy="109538"/>
          </a:xfrm>
          <a:prstGeom prst="rect">
            <a:avLst/>
          </a:prstGeom>
          <a:solidFill>
            <a:schemeClr val="accent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42E2C149-A420-486D-9927-E875A6634572}" type="datetime'''''''''''''''''''''''''''26''''%'''''''''''''">
              <a:rPr lang="en-GB" altLang="en-US" sz="800" smtClean="0">
                <a:solidFill>
                  <a:srgbClr val="FFFFFF"/>
                </a:solidFill>
                <a:effectLst/>
              </a:rPr>
              <a:pPr algn="ctr">
                <a:lnSpc>
                  <a:spcPct val="90000"/>
                </a:lnSpc>
                <a:spcBef>
                  <a:spcPct val="0"/>
                </a:spcBef>
                <a:spcAft>
                  <a:spcPct val="0"/>
                </a:spcAft>
              </a:pPr>
              <a:t>26%</a:t>
            </a:fld>
            <a:endParaRPr lang="en-GB" sz="800" err="1">
              <a:solidFill>
                <a:srgbClr val="FFFFFF"/>
              </a:solidFill>
              <a:sym typeface="+mn-lt"/>
            </a:endParaRPr>
          </a:p>
        </p:txBody>
      </p:sp>
      <p:sp>
        <p:nvSpPr>
          <p:cNvPr id="17" name="Rectangle 16">
            <a:extLst>
              <a:ext uri="{FF2B5EF4-FFF2-40B4-BE49-F238E27FC236}">
                <a16:creationId xmlns:a16="http://schemas.microsoft.com/office/drawing/2014/main" id="{6B5CBA08-480B-B51C-3B32-E2C5B639957A}"/>
              </a:ext>
            </a:extLst>
          </p:cNvPr>
          <p:cNvSpPr/>
          <p:nvPr>
            <p:custDataLst>
              <p:tags r:id="rId67"/>
            </p:custDataLst>
          </p:nvPr>
        </p:nvSpPr>
        <p:spPr bwMode="gray">
          <a:xfrm>
            <a:off x="4775200" y="4267200"/>
            <a:ext cx="176213" cy="109538"/>
          </a:xfrm>
          <a:prstGeom prst="rect">
            <a:avLst/>
          </a:prstGeom>
          <a:solidFill>
            <a:srgbClr val="E66F0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A743F81A-2C40-4ECD-A843-E4AA49A8CB45}" type="datetime'''''''''''''''''''''''''''''''''4''''''''''%'''">
              <a:rPr lang="en-GB" altLang="en-US" sz="800" smtClean="0">
                <a:solidFill>
                  <a:schemeClr val="bg2"/>
                </a:solidFill>
                <a:effectLst/>
                <a:sym typeface="+mn-lt"/>
              </a:rPr>
              <a:pPr algn="ctr">
                <a:lnSpc>
                  <a:spcPct val="90000"/>
                </a:lnSpc>
                <a:spcBef>
                  <a:spcPct val="0"/>
                </a:spcBef>
                <a:spcAft>
                  <a:spcPct val="0"/>
                </a:spcAft>
              </a:pPr>
              <a:t>4%</a:t>
            </a:fld>
            <a:endParaRPr lang="en-GB" sz="800" err="1">
              <a:solidFill>
                <a:schemeClr val="bg2"/>
              </a:solidFill>
              <a:sym typeface="+mn-lt"/>
            </a:endParaRPr>
          </a:p>
        </p:txBody>
      </p:sp>
      <p:sp>
        <p:nvSpPr>
          <p:cNvPr id="210" name="Rectangle 209">
            <a:extLst>
              <a:ext uri="{FF2B5EF4-FFF2-40B4-BE49-F238E27FC236}">
                <a16:creationId xmlns:a16="http://schemas.microsoft.com/office/drawing/2014/main" id="{33657C86-104F-2BA2-871A-4599D25DC5D4}"/>
              </a:ext>
            </a:extLst>
          </p:cNvPr>
          <p:cNvSpPr/>
          <p:nvPr>
            <p:custDataLst>
              <p:tags r:id="rId68"/>
            </p:custDataLst>
          </p:nvPr>
        </p:nvSpPr>
        <p:spPr bwMode="gray">
          <a:xfrm>
            <a:off x="4746625" y="3282950"/>
            <a:ext cx="233363" cy="109538"/>
          </a:xfrm>
          <a:prstGeom prst="rect">
            <a:avLst/>
          </a:prstGeom>
          <a:solidFill>
            <a:srgbClr val="C30C3E"/>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F5BB01B9-0539-430F-8165-81B1C0D45906}" type="datetime'''''''''''''''''''''7''''''''''''''0''''%'''''''''''''''''">
              <a:rPr lang="en-GB" altLang="en-US" sz="800" smtClean="0">
                <a:solidFill>
                  <a:srgbClr val="FFFFFF"/>
                </a:solidFill>
                <a:effectLst/>
              </a:rPr>
              <a:pPr algn="ctr">
                <a:lnSpc>
                  <a:spcPct val="90000"/>
                </a:lnSpc>
                <a:spcBef>
                  <a:spcPct val="0"/>
                </a:spcBef>
                <a:spcAft>
                  <a:spcPct val="0"/>
                </a:spcAft>
              </a:pPr>
              <a:t>70%</a:t>
            </a:fld>
            <a:endParaRPr lang="en-GB" sz="800" err="1">
              <a:solidFill>
                <a:srgbClr val="FFFFFF"/>
              </a:solidFill>
              <a:sym typeface="+mn-lt"/>
            </a:endParaRPr>
          </a:p>
        </p:txBody>
      </p:sp>
      <p:sp>
        <p:nvSpPr>
          <p:cNvPr id="70" name="Rectangle 69">
            <a:extLst>
              <a:ext uri="{FF2B5EF4-FFF2-40B4-BE49-F238E27FC236}">
                <a16:creationId xmlns:a16="http://schemas.microsoft.com/office/drawing/2014/main" id="{402EC527-1A5B-41AC-914A-92CCFB348A2F}"/>
              </a:ext>
            </a:extLst>
          </p:cNvPr>
          <p:cNvSpPr/>
          <p:nvPr>
            <p:custDataLst>
              <p:tags r:id="rId69"/>
            </p:custDataLst>
          </p:nvPr>
        </p:nvSpPr>
        <p:spPr bwMode="auto">
          <a:xfrm>
            <a:off x="4786313" y="5145088"/>
            <a:ext cx="152400" cy="414338"/>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marL="0" marR="0" lvl="0" indent="0" algn="r" defTabSz="914400" rtl="0" eaLnBrk="1" fontAlgn="auto" latinLnBrk="0" hangingPunct="1">
              <a:lnSpc>
                <a:spcPct val="100000"/>
              </a:lnSpc>
              <a:spcBef>
                <a:spcPct val="0"/>
              </a:spcBef>
              <a:spcAft>
                <a:spcPct val="0"/>
              </a:spcAft>
              <a:buClrTx/>
              <a:buSzTx/>
              <a:buFontTx/>
              <a:buNone/>
              <a:tabLst/>
              <a:defRPr/>
            </a:pPr>
            <a:fld id="{FD54389F-B370-4232-BF20-ECFB6C43D5D1}" type="datetime'''''''G''''''''''r''e''ec''e'''''''''''''''''''''''''''''">
              <a:rPr lang="en-GB" altLang="en-US" sz="1000" smtClean="0">
                <a:solidFill>
                  <a:srgbClr val="2B3A42"/>
                </a:solidFill>
                <a:effectLst/>
              </a:rPr>
              <a:pPr marL="0" marR="0" lvl="0" indent="0" algn="r" defTabSz="914400" rtl="0" eaLnBrk="1" fontAlgn="auto" latinLnBrk="0" hangingPunct="1">
                <a:lnSpc>
                  <a:spcPct val="100000"/>
                </a:lnSpc>
                <a:spcBef>
                  <a:spcPct val="0"/>
                </a:spcBef>
                <a:spcAft>
                  <a:spcPct val="0"/>
                </a:spcAft>
                <a:buClrTx/>
                <a:buSzTx/>
                <a:buFontTx/>
                <a:buNone/>
                <a:tabLst/>
                <a:defRPr/>
              </a:pPr>
              <a:t>Greece</a:t>
            </a:fld>
            <a:endParaRPr kumimoji="0" lang="en-GB" sz="1000" b="0" i="0" strike="noStrike" kern="1200" cap="none" spc="0" normalizeH="0" baseline="0" noProof="0">
              <a:ln>
                <a:noFill/>
              </a:ln>
              <a:solidFill>
                <a:srgbClr val="2B3A42"/>
              </a:solidFill>
              <a:effectLst/>
              <a:uLnTx/>
              <a:uFillTx/>
              <a:ea typeface="+mn-ea"/>
              <a:cs typeface="+mn-cs"/>
              <a:sym typeface="+mn-lt"/>
            </a:endParaRPr>
          </a:p>
        </p:txBody>
      </p:sp>
      <p:sp>
        <p:nvSpPr>
          <p:cNvPr id="129" name="Rectangle 128">
            <a:extLst>
              <a:ext uri="{FF2B5EF4-FFF2-40B4-BE49-F238E27FC236}">
                <a16:creationId xmlns:a16="http://schemas.microsoft.com/office/drawing/2014/main" id="{E576D2C4-1969-4FD2-9ABB-6F3EC36CA88B}"/>
              </a:ext>
            </a:extLst>
          </p:cNvPr>
          <p:cNvSpPr/>
          <p:nvPr>
            <p:custDataLst>
              <p:tags r:id="rId70"/>
            </p:custDataLst>
          </p:nvPr>
        </p:nvSpPr>
        <p:spPr bwMode="gray">
          <a:xfrm>
            <a:off x="4994275" y="4695825"/>
            <a:ext cx="233363" cy="109538"/>
          </a:xfrm>
          <a:prstGeom prst="rect">
            <a:avLst/>
          </a:prstGeom>
          <a:solidFill>
            <a:srgbClr val="D0EBCA"/>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D52E0137-4260-42D5-92AB-C2433A5BCD85}" type="datetime'''''''''''''''''2''''4''''%'''''''''''''">
              <a:rPr lang="en-GB" altLang="en-US" sz="800" smtClean="0">
                <a:solidFill>
                  <a:schemeClr val="tx1"/>
                </a:solidFill>
                <a:effectLst/>
              </a:rPr>
              <a:pPr algn="ctr">
                <a:lnSpc>
                  <a:spcPct val="90000"/>
                </a:lnSpc>
                <a:spcBef>
                  <a:spcPct val="0"/>
                </a:spcBef>
                <a:spcAft>
                  <a:spcPct val="0"/>
                </a:spcAft>
              </a:pPr>
              <a:t>24%</a:t>
            </a:fld>
            <a:endParaRPr lang="en-GB" sz="800">
              <a:solidFill>
                <a:schemeClr val="tx1"/>
              </a:solidFill>
              <a:sym typeface="+mn-lt"/>
            </a:endParaRPr>
          </a:p>
        </p:txBody>
      </p:sp>
      <p:sp>
        <p:nvSpPr>
          <p:cNvPr id="507" name="Rectangle 506">
            <a:extLst>
              <a:ext uri="{FF2B5EF4-FFF2-40B4-BE49-F238E27FC236}">
                <a16:creationId xmlns:a16="http://schemas.microsoft.com/office/drawing/2014/main" id="{742867C7-DCB2-644E-10F6-7C883C03F3AD}"/>
              </a:ext>
            </a:extLst>
          </p:cNvPr>
          <p:cNvSpPr/>
          <p:nvPr>
            <p:custDataLst>
              <p:tags r:id="rId71"/>
            </p:custDataLst>
          </p:nvPr>
        </p:nvSpPr>
        <p:spPr bwMode="gray">
          <a:xfrm>
            <a:off x="5022850" y="4256088"/>
            <a:ext cx="176213" cy="109538"/>
          </a:xfrm>
          <a:prstGeom prst="rect">
            <a:avLst/>
          </a:prstGeom>
          <a:solidFill>
            <a:srgbClr val="FBECC8"/>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113334A6-5706-4122-BE1A-8FC061B198FA}" type="datetime'''''''9''''''''''''''''''''''''''''''''''''''''''''%'''''''''">
              <a:rPr lang="en-GB" altLang="en-US" sz="800" smtClean="0">
                <a:solidFill>
                  <a:schemeClr val="tx1"/>
                </a:solidFill>
                <a:effectLst/>
                <a:sym typeface="+mn-lt"/>
              </a:rPr>
              <a:pPr algn="ctr">
                <a:lnSpc>
                  <a:spcPct val="90000"/>
                </a:lnSpc>
                <a:spcBef>
                  <a:spcPct val="0"/>
                </a:spcBef>
                <a:spcAft>
                  <a:spcPct val="0"/>
                </a:spcAft>
              </a:pPr>
              <a:t>9%</a:t>
            </a:fld>
            <a:endParaRPr lang="en-GB" sz="800" err="1">
              <a:solidFill>
                <a:schemeClr val="tx1"/>
              </a:solidFill>
              <a:sym typeface="+mn-lt"/>
            </a:endParaRPr>
          </a:p>
        </p:txBody>
      </p:sp>
      <p:sp>
        <p:nvSpPr>
          <p:cNvPr id="508" name="Rectangle 507">
            <a:extLst>
              <a:ext uri="{FF2B5EF4-FFF2-40B4-BE49-F238E27FC236}">
                <a16:creationId xmlns:a16="http://schemas.microsoft.com/office/drawing/2014/main" id="{FBBFCE56-BA09-74FA-941D-E76CDB4F23C8}"/>
              </a:ext>
            </a:extLst>
          </p:cNvPr>
          <p:cNvSpPr/>
          <p:nvPr>
            <p:custDataLst>
              <p:tags r:id="rId72"/>
            </p:custDataLst>
          </p:nvPr>
        </p:nvSpPr>
        <p:spPr bwMode="gray">
          <a:xfrm>
            <a:off x="5022850" y="4057650"/>
            <a:ext cx="176213" cy="109538"/>
          </a:xfrm>
          <a:prstGeom prst="rect">
            <a:avLst/>
          </a:prstGeom>
          <a:solidFill>
            <a:srgbClr val="FFC99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59422413-67D5-4ADA-8469-2DA74B94696D}" type="datetime'''6''''''''''''''''''%'''''''''''''''''''">
              <a:rPr lang="en-GB" altLang="en-US" sz="800" smtClean="0">
                <a:solidFill>
                  <a:schemeClr val="tx1"/>
                </a:solidFill>
                <a:effectLst/>
                <a:sym typeface="+mn-lt"/>
              </a:rPr>
              <a:pPr algn="ctr">
                <a:lnSpc>
                  <a:spcPct val="90000"/>
                </a:lnSpc>
                <a:spcBef>
                  <a:spcPct val="0"/>
                </a:spcBef>
                <a:spcAft>
                  <a:spcPct val="0"/>
                </a:spcAft>
              </a:pPr>
              <a:t>6%</a:t>
            </a:fld>
            <a:endParaRPr lang="en-GB" sz="800" err="1">
              <a:solidFill>
                <a:schemeClr val="tx1"/>
              </a:solidFill>
              <a:sym typeface="+mn-lt"/>
            </a:endParaRPr>
          </a:p>
        </p:txBody>
      </p:sp>
      <p:sp>
        <p:nvSpPr>
          <p:cNvPr id="509" name="Rectangle 508">
            <a:extLst>
              <a:ext uri="{FF2B5EF4-FFF2-40B4-BE49-F238E27FC236}">
                <a16:creationId xmlns:a16="http://schemas.microsoft.com/office/drawing/2014/main" id="{17672C24-91D3-D550-C55E-676AB5B175E5}"/>
              </a:ext>
            </a:extLst>
          </p:cNvPr>
          <p:cNvSpPr/>
          <p:nvPr>
            <p:custDataLst>
              <p:tags r:id="rId73"/>
            </p:custDataLst>
          </p:nvPr>
        </p:nvSpPr>
        <p:spPr bwMode="gray">
          <a:xfrm>
            <a:off x="5022850" y="3938588"/>
            <a:ext cx="176213" cy="109538"/>
          </a:xfrm>
          <a:prstGeom prst="rect">
            <a:avLst/>
          </a:prstGeom>
          <a:solidFill>
            <a:srgbClr val="FFCCCC"/>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96A9FF9D-207D-4283-9ECE-DED8AF75869D}" type="datetime'''3''''''''''''''''''''''%'''''''''''''''''''''''''''''''''">
              <a:rPr lang="en-GB" altLang="en-US" sz="800" smtClean="0">
                <a:solidFill>
                  <a:schemeClr val="tx1"/>
                </a:solidFill>
                <a:effectLst/>
                <a:sym typeface="+mn-lt"/>
              </a:rPr>
              <a:pPr lvl="0" algn="ctr">
                <a:lnSpc>
                  <a:spcPct val="90000"/>
                </a:lnSpc>
                <a:spcBef>
                  <a:spcPct val="0"/>
                </a:spcBef>
                <a:spcAft>
                  <a:spcPct val="0"/>
                </a:spcAft>
                <a:defRPr/>
              </a:pPr>
              <a:t>3%</a:t>
            </a:fld>
            <a:endParaRPr kumimoji="0" lang="en-GB" sz="800" strike="noStrike" kern="1200" spc="0" normalizeH="0" noProof="0">
              <a:ln>
                <a:noFill/>
              </a:ln>
              <a:solidFill>
                <a:schemeClr val="tx1"/>
              </a:solidFill>
              <a:effectLst/>
              <a:uLnTx/>
              <a:uFillTx/>
              <a:sym typeface="+mn-lt"/>
            </a:endParaRPr>
          </a:p>
        </p:txBody>
      </p:sp>
      <p:sp>
        <p:nvSpPr>
          <p:cNvPr id="213" name="Rectangle 212">
            <a:extLst>
              <a:ext uri="{FF2B5EF4-FFF2-40B4-BE49-F238E27FC236}">
                <a16:creationId xmlns:a16="http://schemas.microsoft.com/office/drawing/2014/main" id="{C0AF16EA-244A-1C0C-F898-404D8A7B5479}"/>
              </a:ext>
            </a:extLst>
          </p:cNvPr>
          <p:cNvSpPr/>
          <p:nvPr>
            <p:custDataLst>
              <p:tags r:id="rId74"/>
            </p:custDataLst>
          </p:nvPr>
        </p:nvSpPr>
        <p:spPr bwMode="gray">
          <a:xfrm>
            <a:off x="4994275" y="3146425"/>
            <a:ext cx="233363" cy="109538"/>
          </a:xfrm>
          <a:prstGeom prst="rect">
            <a:avLst/>
          </a:prstGeom>
          <a:solidFill>
            <a:srgbClr val="FE6C9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2CA4E8B6-6833-4390-8948-703AD37777FE}" type="datetime'''''''''5''7''''''''''%'''''''''''''''''''''''''''''''''''''">
              <a:rPr lang="en-GB" altLang="en-US" sz="800" smtClean="0">
                <a:solidFill>
                  <a:schemeClr val="tx1"/>
                </a:solidFill>
                <a:effectLst/>
              </a:rPr>
              <a:pPr algn="ctr">
                <a:lnSpc>
                  <a:spcPct val="90000"/>
                </a:lnSpc>
                <a:spcBef>
                  <a:spcPct val="0"/>
                </a:spcBef>
                <a:spcAft>
                  <a:spcPct val="0"/>
                </a:spcAft>
              </a:pPr>
              <a:t>57%</a:t>
            </a:fld>
            <a:endParaRPr lang="en-GB" sz="800" err="1">
              <a:solidFill>
                <a:schemeClr val="tx1"/>
              </a:solidFill>
              <a:sym typeface="+mn-lt"/>
            </a:endParaRPr>
          </a:p>
        </p:txBody>
      </p:sp>
      <p:sp>
        <p:nvSpPr>
          <p:cNvPr id="510" name="Rectangle 509">
            <a:extLst>
              <a:ext uri="{FF2B5EF4-FFF2-40B4-BE49-F238E27FC236}">
                <a16:creationId xmlns:a16="http://schemas.microsoft.com/office/drawing/2014/main" id="{6D35BBFF-2486-0C6C-AD3E-D0CCDE009AB0}"/>
              </a:ext>
            </a:extLst>
          </p:cNvPr>
          <p:cNvSpPr/>
          <p:nvPr>
            <p:custDataLst>
              <p:tags r:id="rId75"/>
            </p:custDataLst>
          </p:nvPr>
        </p:nvSpPr>
        <p:spPr bwMode="gray">
          <a:xfrm>
            <a:off x="5022850" y="2374900"/>
            <a:ext cx="176213" cy="109538"/>
          </a:xfrm>
          <a:prstGeom prst="rect">
            <a:avLst/>
          </a:prstGeom>
          <a:solidFill>
            <a:srgbClr val="DFE5E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5D7060EB-C215-4B5F-8E45-212D1530EFE7}" type="datetime'''''''''1''''''''''''''''''''''%'''''''''''''''''''">
              <a:rPr lang="en-GB" altLang="en-US" sz="800" smtClean="0">
                <a:solidFill>
                  <a:schemeClr val="tx1"/>
                </a:solidFill>
                <a:effectLst/>
                <a:sym typeface="+mn-lt"/>
              </a:rPr>
              <a:pPr algn="ctr">
                <a:lnSpc>
                  <a:spcPct val="90000"/>
                </a:lnSpc>
                <a:spcBef>
                  <a:spcPct val="0"/>
                </a:spcBef>
                <a:spcAft>
                  <a:spcPct val="0"/>
                </a:spcAft>
              </a:pPr>
              <a:t>1%</a:t>
            </a:fld>
            <a:endParaRPr lang="en-GB" sz="800">
              <a:solidFill>
                <a:schemeClr val="tx1"/>
              </a:solidFill>
              <a:sym typeface="+mn-lt"/>
            </a:endParaRPr>
          </a:p>
        </p:txBody>
      </p:sp>
      <p:sp>
        <p:nvSpPr>
          <p:cNvPr id="71" name="Rectangle 70">
            <a:extLst>
              <a:ext uri="{FF2B5EF4-FFF2-40B4-BE49-F238E27FC236}">
                <a16:creationId xmlns:a16="http://schemas.microsoft.com/office/drawing/2014/main" id="{3FC6C72C-A646-4E6D-B491-89005BC0AAFF}"/>
              </a:ext>
            </a:extLst>
          </p:cNvPr>
          <p:cNvSpPr/>
          <p:nvPr>
            <p:custDataLst>
              <p:tags r:id="rId76"/>
            </p:custDataLst>
          </p:nvPr>
        </p:nvSpPr>
        <p:spPr bwMode="auto">
          <a:xfrm>
            <a:off x="5033963" y="5145088"/>
            <a:ext cx="152400" cy="687388"/>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ED39C2F9-F87E-4D03-B72A-325C2A2C1C55}" type="datetime'E''''''''U ''''av''e''''''''''r''a''''''''''ge'''''''''''''''">
              <a:rPr lang="en-GB" altLang="en-US" sz="1000" b="1" smtClean="0">
                <a:solidFill>
                  <a:srgbClr val="2B3A42"/>
                </a:solidFill>
                <a:effectLst/>
              </a:rPr>
              <a:pPr lvl="0" algn="r">
                <a:spcBef>
                  <a:spcPct val="0"/>
                </a:spcBef>
                <a:spcAft>
                  <a:spcPct val="0"/>
                </a:spcAft>
                <a:defRPr/>
              </a:pPr>
              <a:t>EU average</a:t>
            </a:fld>
            <a:endParaRPr kumimoji="0" lang="en-GB" sz="1000" b="1" i="0" strike="noStrike" kern="1200" spc="0" normalizeH="0" noProof="0">
              <a:ln>
                <a:noFill/>
              </a:ln>
              <a:solidFill>
                <a:srgbClr val="2B3A42"/>
              </a:solidFill>
              <a:effectLst/>
              <a:uLnTx/>
              <a:uFillTx/>
              <a:ea typeface="+mn-ea"/>
              <a:cs typeface="+mn-cs"/>
              <a:sym typeface="+mn-lt"/>
            </a:endParaRPr>
          </a:p>
        </p:txBody>
      </p:sp>
      <p:sp>
        <p:nvSpPr>
          <p:cNvPr id="285" name="Rectangle 284">
            <a:extLst>
              <a:ext uri="{FF2B5EF4-FFF2-40B4-BE49-F238E27FC236}">
                <a16:creationId xmlns:a16="http://schemas.microsoft.com/office/drawing/2014/main" id="{F8207BA1-AA81-43D4-BDC6-3244B9F10530}"/>
              </a:ext>
            </a:extLst>
          </p:cNvPr>
          <p:cNvSpPr/>
          <p:nvPr>
            <p:custDataLst>
              <p:tags r:id="rId77"/>
            </p:custDataLst>
          </p:nvPr>
        </p:nvSpPr>
        <p:spPr bwMode="gray">
          <a:xfrm>
            <a:off x="5241925" y="4702175"/>
            <a:ext cx="23336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0A208C12-1107-4BEC-96B2-4E193D95B8A9}" type="datetime'''2''''''''''''''''''''4%'''''''''''''''''''">
              <a:rPr lang="en-GB" altLang="en-US" sz="800" smtClean="0">
                <a:solidFill>
                  <a:srgbClr val="FFFFFF"/>
                </a:solidFill>
                <a:effectLst/>
              </a:rPr>
              <a:pPr lvl="0" algn="ctr">
                <a:lnSpc>
                  <a:spcPct val="90000"/>
                </a:lnSpc>
                <a:spcBef>
                  <a:spcPct val="0"/>
                </a:spcBef>
                <a:spcAft>
                  <a:spcPct val="0"/>
                </a:spcAft>
                <a:defRPr/>
              </a:pPr>
              <a:t>24%</a:t>
            </a:fld>
            <a:endParaRPr kumimoji="0" lang="en-GB" sz="800" b="0" i="0" strike="noStrike" kern="1200" spc="0" normalizeH="0" noProof="0">
              <a:ln>
                <a:noFill/>
              </a:ln>
              <a:solidFill>
                <a:srgbClr val="FFFFFF"/>
              </a:solidFill>
              <a:effectLst/>
              <a:uLnTx/>
              <a:uFillTx/>
              <a:ea typeface="+mn-ea"/>
              <a:cs typeface="+mn-cs"/>
              <a:sym typeface="+mn-lt"/>
            </a:endParaRPr>
          </a:p>
        </p:txBody>
      </p:sp>
      <p:sp>
        <p:nvSpPr>
          <p:cNvPr id="18" name="Rectangle 17">
            <a:extLst>
              <a:ext uri="{FF2B5EF4-FFF2-40B4-BE49-F238E27FC236}">
                <a16:creationId xmlns:a16="http://schemas.microsoft.com/office/drawing/2014/main" id="{70F875A9-1EBE-F06D-BCF5-B4C6A4780DA6}"/>
              </a:ext>
            </a:extLst>
          </p:cNvPr>
          <p:cNvSpPr/>
          <p:nvPr>
            <p:custDataLst>
              <p:tags r:id="rId78"/>
            </p:custDataLst>
          </p:nvPr>
        </p:nvSpPr>
        <p:spPr bwMode="gray">
          <a:xfrm>
            <a:off x="5270500" y="4325938"/>
            <a:ext cx="176213" cy="109538"/>
          </a:xfrm>
          <a:prstGeom prst="rect">
            <a:avLst/>
          </a:prstGeom>
          <a:solidFill>
            <a:schemeClr val="accent6"/>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CE4F4A96-9410-4926-915D-4E91C2FFACF9}" type="datetime'''''''''''''''4''''''''''''''''''''%'''''''">
              <a:rPr lang="en-GB" altLang="en-US" sz="800" smtClean="0">
                <a:solidFill>
                  <a:schemeClr val="bg2"/>
                </a:solidFill>
                <a:effectLst/>
                <a:sym typeface="+mn-lt"/>
              </a:rPr>
              <a:pPr algn="ctr">
                <a:lnSpc>
                  <a:spcPct val="90000"/>
                </a:lnSpc>
                <a:spcBef>
                  <a:spcPct val="0"/>
                </a:spcBef>
                <a:spcAft>
                  <a:spcPct val="0"/>
                </a:spcAft>
              </a:pPr>
              <a:t>4%</a:t>
            </a:fld>
            <a:endParaRPr lang="en-GB" sz="800" err="1">
              <a:solidFill>
                <a:schemeClr val="bg2"/>
              </a:solidFill>
              <a:sym typeface="+mn-lt"/>
            </a:endParaRPr>
          </a:p>
        </p:txBody>
      </p:sp>
      <p:sp>
        <p:nvSpPr>
          <p:cNvPr id="22" name="Rectangle 21">
            <a:extLst>
              <a:ext uri="{FF2B5EF4-FFF2-40B4-BE49-F238E27FC236}">
                <a16:creationId xmlns:a16="http://schemas.microsoft.com/office/drawing/2014/main" id="{2608DF2F-92EE-3E0A-02DF-937A55260285}"/>
              </a:ext>
            </a:extLst>
          </p:cNvPr>
          <p:cNvSpPr/>
          <p:nvPr>
            <p:custDataLst>
              <p:tags r:id="rId79"/>
            </p:custDataLst>
          </p:nvPr>
        </p:nvSpPr>
        <p:spPr bwMode="gray">
          <a:xfrm>
            <a:off x="5241925" y="4008438"/>
            <a:ext cx="233363" cy="109538"/>
          </a:xfrm>
          <a:prstGeom prst="rect">
            <a:avLst/>
          </a:prstGeom>
          <a:solidFill>
            <a:srgbClr val="E66F0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69D9A829-388D-45E7-AF7A-3BF35B688420}" type="datetime'2''''''''''''''''''''0''''''%'''''''''''">
              <a:rPr lang="en-GB" altLang="en-US" sz="800" smtClean="0">
                <a:solidFill>
                  <a:schemeClr val="bg2"/>
                </a:solidFill>
                <a:effectLst/>
                <a:sym typeface="+mn-lt"/>
              </a:rPr>
              <a:pPr algn="ctr">
                <a:lnSpc>
                  <a:spcPct val="90000"/>
                </a:lnSpc>
                <a:spcBef>
                  <a:spcPct val="0"/>
                </a:spcBef>
                <a:spcAft>
                  <a:spcPct val="0"/>
                </a:spcAft>
              </a:pPr>
              <a:t>20%</a:t>
            </a:fld>
            <a:endParaRPr lang="en-GB" sz="800" err="1">
              <a:solidFill>
                <a:schemeClr val="bg2"/>
              </a:solidFill>
              <a:sym typeface="+mn-lt"/>
            </a:endParaRPr>
          </a:p>
        </p:txBody>
      </p:sp>
      <p:sp>
        <p:nvSpPr>
          <p:cNvPr id="30" name="Rectangle 29">
            <a:extLst>
              <a:ext uri="{FF2B5EF4-FFF2-40B4-BE49-F238E27FC236}">
                <a16:creationId xmlns:a16="http://schemas.microsoft.com/office/drawing/2014/main" id="{05F622C7-3246-CAC3-F0C8-C0AC75B5254B}"/>
              </a:ext>
            </a:extLst>
          </p:cNvPr>
          <p:cNvSpPr/>
          <p:nvPr>
            <p:custDataLst>
              <p:tags r:id="rId80"/>
            </p:custDataLst>
          </p:nvPr>
        </p:nvSpPr>
        <p:spPr bwMode="gray">
          <a:xfrm>
            <a:off x="5270500" y="3689350"/>
            <a:ext cx="176213" cy="109538"/>
          </a:xfrm>
          <a:prstGeom prst="rect">
            <a:avLst/>
          </a:prstGeom>
          <a:solidFill>
            <a:srgbClr val="F88FAC"/>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76825B66-6D74-4BA9-B530-39800452EFCA}" type="datetime'''''''4''''''''''''''''''''''''%'''''''''''''''''''''''">
              <a:rPr lang="en-GB" altLang="en-US" sz="800" smtClean="0">
                <a:solidFill>
                  <a:srgbClr val="FFFFFF"/>
                </a:solidFill>
                <a:effectLst/>
                <a:sym typeface="+mn-lt"/>
              </a:rPr>
              <a:pPr lvl="0" algn="ctr">
                <a:lnSpc>
                  <a:spcPct val="90000"/>
                </a:lnSpc>
                <a:spcBef>
                  <a:spcPct val="0"/>
                </a:spcBef>
                <a:spcAft>
                  <a:spcPct val="0"/>
                </a:spcAft>
                <a:defRPr/>
              </a:pPr>
              <a:t>4%</a:t>
            </a:fld>
            <a:endParaRPr kumimoji="0" lang="en-GB" sz="800" strike="noStrike" kern="1200" spc="0" normalizeH="0" noProof="0">
              <a:ln>
                <a:noFill/>
              </a:ln>
              <a:solidFill>
                <a:srgbClr val="FFFFFF"/>
              </a:solidFill>
              <a:effectLst/>
              <a:uLnTx/>
              <a:uFillTx/>
              <a:sym typeface="+mn-lt"/>
            </a:endParaRPr>
          </a:p>
        </p:txBody>
      </p:sp>
      <p:sp>
        <p:nvSpPr>
          <p:cNvPr id="214" name="Rectangle 213">
            <a:extLst>
              <a:ext uri="{FF2B5EF4-FFF2-40B4-BE49-F238E27FC236}">
                <a16:creationId xmlns:a16="http://schemas.microsoft.com/office/drawing/2014/main" id="{105E3DE4-87DB-08CE-27A8-2E3D9A7275B9}"/>
              </a:ext>
            </a:extLst>
          </p:cNvPr>
          <p:cNvSpPr/>
          <p:nvPr>
            <p:custDataLst>
              <p:tags r:id="rId81"/>
            </p:custDataLst>
          </p:nvPr>
        </p:nvSpPr>
        <p:spPr bwMode="gray">
          <a:xfrm>
            <a:off x="5241925" y="2994025"/>
            <a:ext cx="233363" cy="109538"/>
          </a:xfrm>
          <a:prstGeom prst="rect">
            <a:avLst/>
          </a:prstGeom>
          <a:solidFill>
            <a:srgbClr val="C30C3E"/>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5BDDDCAF-1D50-4130-9C6C-018649BBFF78}" type="datetime'''''''''''''''''''''''''''4''''''''''''''''8''%'''''''''''">
              <a:rPr lang="en-GB" altLang="en-US" sz="800" smtClean="0">
                <a:solidFill>
                  <a:srgbClr val="FFFFFF"/>
                </a:solidFill>
                <a:effectLst/>
              </a:rPr>
              <a:pPr algn="ctr">
                <a:lnSpc>
                  <a:spcPct val="90000"/>
                </a:lnSpc>
                <a:spcBef>
                  <a:spcPct val="0"/>
                </a:spcBef>
                <a:spcAft>
                  <a:spcPct val="0"/>
                </a:spcAft>
              </a:pPr>
              <a:t>48%</a:t>
            </a:fld>
            <a:endParaRPr lang="en-GB" sz="800" err="1">
              <a:solidFill>
                <a:srgbClr val="FFFFFF"/>
              </a:solidFill>
              <a:sym typeface="+mn-lt"/>
            </a:endParaRPr>
          </a:p>
        </p:txBody>
      </p:sp>
      <p:sp>
        <p:nvSpPr>
          <p:cNvPr id="72" name="Rectangle 71">
            <a:extLst>
              <a:ext uri="{FF2B5EF4-FFF2-40B4-BE49-F238E27FC236}">
                <a16:creationId xmlns:a16="http://schemas.microsoft.com/office/drawing/2014/main" id="{0C056AC6-78B6-40D9-B6C3-9119A92DFD2A}"/>
              </a:ext>
            </a:extLst>
          </p:cNvPr>
          <p:cNvSpPr/>
          <p:nvPr>
            <p:custDataLst>
              <p:tags r:id="rId82"/>
            </p:custDataLst>
          </p:nvPr>
        </p:nvSpPr>
        <p:spPr bwMode="auto">
          <a:xfrm>
            <a:off x="5281613" y="5145088"/>
            <a:ext cx="152400" cy="514350"/>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B2508948-6EEB-4720-A88B-AD3447A1C1FD}" type="datetime'''De''''''''n''''''m''''''''''''''a''r''k'''''''''">
              <a:rPr lang="en-GB" altLang="en-US" sz="1000" smtClean="0">
                <a:solidFill>
                  <a:srgbClr val="2B3A42"/>
                </a:solidFill>
                <a:effectLst/>
              </a:rPr>
              <a:pPr lvl="0" algn="r">
                <a:spcBef>
                  <a:spcPct val="0"/>
                </a:spcBef>
                <a:spcAft>
                  <a:spcPct val="0"/>
                </a:spcAft>
                <a:defRPr/>
              </a:pPr>
              <a:t>Denmark</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740" name="Rectangle 739">
            <a:extLst>
              <a:ext uri="{FF2B5EF4-FFF2-40B4-BE49-F238E27FC236}">
                <a16:creationId xmlns:a16="http://schemas.microsoft.com/office/drawing/2014/main" id="{A27C7B7F-4C1E-14C4-1CF9-97DE7B7C33FE}"/>
              </a:ext>
            </a:extLst>
          </p:cNvPr>
          <p:cNvSpPr/>
          <p:nvPr>
            <p:custDataLst>
              <p:tags r:id="rId83"/>
            </p:custDataLst>
          </p:nvPr>
        </p:nvSpPr>
        <p:spPr bwMode="gray">
          <a:xfrm>
            <a:off x="5489575" y="4702175"/>
            <a:ext cx="233363" cy="109538"/>
          </a:xfrm>
          <a:prstGeom prst="rect">
            <a:avLst/>
          </a:prstGeom>
          <a:solidFill>
            <a:schemeClr val="accent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ctr" anchorCtr="0"/>
          <a:lstStyle/>
          <a:p>
            <a:pPr algn="ctr">
              <a:lnSpc>
                <a:spcPct val="90000"/>
              </a:lnSpc>
              <a:spcBef>
                <a:spcPct val="0"/>
              </a:spcBef>
              <a:spcAft>
                <a:spcPct val="0"/>
              </a:spcAft>
            </a:pPr>
            <a:fld id="{87E65DC6-A7F2-4037-970F-B344244D9F8B}" type="datetime'''''''''''''''''''''''''''2''''''''''''''4''''''''''''%'">
              <a:rPr lang="en-GB" altLang="en-US" sz="800" smtClean="0">
                <a:solidFill>
                  <a:srgbClr val="FFFFFF"/>
                </a:solidFill>
                <a:effectLst/>
              </a:rPr>
              <a:pPr algn="ctr">
                <a:lnSpc>
                  <a:spcPct val="90000"/>
                </a:lnSpc>
                <a:spcBef>
                  <a:spcPct val="0"/>
                </a:spcBef>
                <a:spcAft>
                  <a:spcPct val="0"/>
                </a:spcAft>
              </a:pPr>
              <a:t>24%</a:t>
            </a:fld>
            <a:endParaRPr lang="en-GB" sz="800" err="1">
              <a:solidFill>
                <a:srgbClr val="FFFFFF"/>
              </a:solidFill>
              <a:sym typeface="+mn-lt"/>
            </a:endParaRPr>
          </a:p>
        </p:txBody>
      </p:sp>
      <p:sp>
        <p:nvSpPr>
          <p:cNvPr id="513" name="Rectangle 512">
            <a:extLst>
              <a:ext uri="{FF2B5EF4-FFF2-40B4-BE49-F238E27FC236}">
                <a16:creationId xmlns:a16="http://schemas.microsoft.com/office/drawing/2014/main" id="{071F0731-0E28-342E-547F-C514CA7BD631}"/>
              </a:ext>
            </a:extLst>
          </p:cNvPr>
          <p:cNvSpPr/>
          <p:nvPr>
            <p:custDataLst>
              <p:tags r:id="rId84"/>
            </p:custDataLst>
          </p:nvPr>
        </p:nvSpPr>
        <p:spPr bwMode="gray">
          <a:xfrm>
            <a:off x="5489575" y="4124325"/>
            <a:ext cx="233363" cy="109538"/>
          </a:xfrm>
          <a:prstGeom prst="rect">
            <a:avLst/>
          </a:prstGeom>
          <a:solidFill>
            <a:schemeClr val="accent6"/>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09B0D9B4-4FA0-4EFE-921D-4E106B17E042}" type="datetime'2''''''0''''''''%'''''''''''">
              <a:rPr lang="en-GB" altLang="en-US" sz="800" smtClean="0">
                <a:solidFill>
                  <a:schemeClr val="bg2"/>
                </a:solidFill>
                <a:effectLst/>
              </a:rPr>
              <a:pPr algn="ctr">
                <a:lnSpc>
                  <a:spcPct val="90000"/>
                </a:lnSpc>
                <a:spcBef>
                  <a:spcPct val="0"/>
                </a:spcBef>
                <a:spcAft>
                  <a:spcPct val="0"/>
                </a:spcAft>
              </a:pPr>
              <a:t>20%</a:t>
            </a:fld>
            <a:endParaRPr lang="en-GB" sz="800" err="1">
              <a:solidFill>
                <a:schemeClr val="bg2"/>
              </a:solidFill>
              <a:sym typeface="+mn-lt"/>
            </a:endParaRPr>
          </a:p>
        </p:txBody>
      </p:sp>
      <p:sp>
        <p:nvSpPr>
          <p:cNvPr id="32" name="Rectangle 31">
            <a:extLst>
              <a:ext uri="{FF2B5EF4-FFF2-40B4-BE49-F238E27FC236}">
                <a16:creationId xmlns:a16="http://schemas.microsoft.com/office/drawing/2014/main" id="{CACAB35A-3D6F-E3C9-2548-32F5E1B1FF76}"/>
              </a:ext>
            </a:extLst>
          </p:cNvPr>
          <p:cNvSpPr/>
          <p:nvPr>
            <p:custDataLst>
              <p:tags r:id="rId85"/>
            </p:custDataLst>
          </p:nvPr>
        </p:nvSpPr>
        <p:spPr bwMode="gray">
          <a:xfrm>
            <a:off x="5518150" y="3833813"/>
            <a:ext cx="176213" cy="109538"/>
          </a:xfrm>
          <a:prstGeom prst="rect">
            <a:avLst/>
          </a:prstGeom>
          <a:solidFill>
            <a:srgbClr val="E66F0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86204B9B-3618-4BEA-BC51-29CEA2068660}" type="datetime'2''%'''''''''''''''''''''''''''">
              <a:rPr lang="en-GB" altLang="en-US" sz="800" smtClean="0">
                <a:solidFill>
                  <a:schemeClr val="bg2"/>
                </a:solidFill>
                <a:effectLst/>
                <a:sym typeface="+mn-lt"/>
              </a:rPr>
              <a:pPr algn="ctr">
                <a:lnSpc>
                  <a:spcPct val="90000"/>
                </a:lnSpc>
                <a:spcBef>
                  <a:spcPct val="0"/>
                </a:spcBef>
                <a:spcAft>
                  <a:spcPct val="0"/>
                </a:spcAft>
              </a:pPr>
              <a:t>2%</a:t>
            </a:fld>
            <a:endParaRPr lang="en-GB" sz="800" err="1">
              <a:solidFill>
                <a:schemeClr val="bg2"/>
              </a:solidFill>
              <a:sym typeface="+mn-lt"/>
            </a:endParaRPr>
          </a:p>
        </p:txBody>
      </p:sp>
      <p:sp>
        <p:nvSpPr>
          <p:cNvPr id="216" name="Rectangle 215">
            <a:extLst>
              <a:ext uri="{FF2B5EF4-FFF2-40B4-BE49-F238E27FC236}">
                <a16:creationId xmlns:a16="http://schemas.microsoft.com/office/drawing/2014/main" id="{C15CF9BB-2686-F50F-0899-F0F812E1CE53}"/>
              </a:ext>
            </a:extLst>
          </p:cNvPr>
          <p:cNvSpPr/>
          <p:nvPr>
            <p:custDataLst>
              <p:tags r:id="rId86"/>
            </p:custDataLst>
          </p:nvPr>
        </p:nvSpPr>
        <p:spPr bwMode="gray">
          <a:xfrm>
            <a:off x="5489575" y="3081338"/>
            <a:ext cx="233363" cy="109538"/>
          </a:xfrm>
          <a:prstGeom prst="rect">
            <a:avLst/>
          </a:prstGeom>
          <a:solidFill>
            <a:srgbClr val="C30C3E"/>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5F499DDF-2FDD-42A9-83A3-821B6C97BB97}" type="datetime'''''''''''5''''''''''4%'''''''''''''''''''''''''''''''">
              <a:rPr lang="en-GB" altLang="en-US" sz="800" smtClean="0">
                <a:solidFill>
                  <a:srgbClr val="FFFFFF"/>
                </a:solidFill>
                <a:effectLst/>
              </a:rPr>
              <a:pPr algn="ctr">
                <a:lnSpc>
                  <a:spcPct val="90000"/>
                </a:lnSpc>
                <a:spcBef>
                  <a:spcPct val="0"/>
                </a:spcBef>
                <a:spcAft>
                  <a:spcPct val="0"/>
                </a:spcAft>
              </a:pPr>
              <a:t>54%</a:t>
            </a:fld>
            <a:endParaRPr lang="en-GB" sz="800" err="1">
              <a:solidFill>
                <a:srgbClr val="FFFFFF"/>
              </a:solidFill>
              <a:sym typeface="+mn-lt"/>
            </a:endParaRPr>
          </a:p>
        </p:txBody>
      </p:sp>
      <p:sp>
        <p:nvSpPr>
          <p:cNvPr id="73" name="Rectangle 72">
            <a:extLst>
              <a:ext uri="{FF2B5EF4-FFF2-40B4-BE49-F238E27FC236}">
                <a16:creationId xmlns:a16="http://schemas.microsoft.com/office/drawing/2014/main" id="{114F3882-164D-4576-8908-B1E4C9F0A060}"/>
              </a:ext>
            </a:extLst>
          </p:cNvPr>
          <p:cNvSpPr/>
          <p:nvPr>
            <p:custDataLst>
              <p:tags r:id="rId87"/>
            </p:custDataLst>
          </p:nvPr>
        </p:nvSpPr>
        <p:spPr bwMode="auto">
          <a:xfrm>
            <a:off x="5529263" y="5145088"/>
            <a:ext cx="152400" cy="654050"/>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8C39143C-B918-4CEF-A58B-ACE97C82D01F}" type="datetime'''S''''witzer''''''l''''''''''a''''''nd'''''''''''''''''''">
              <a:rPr lang="en-GB" altLang="en-US" sz="1000" smtClean="0">
                <a:solidFill>
                  <a:srgbClr val="2B3A42"/>
                </a:solidFill>
                <a:effectLst/>
              </a:rPr>
              <a:pPr lvl="0" algn="r">
                <a:spcBef>
                  <a:spcPct val="0"/>
                </a:spcBef>
                <a:spcAft>
                  <a:spcPct val="0"/>
                </a:spcAft>
                <a:defRPr/>
              </a:pPr>
              <a:t>Switzerland</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313" name="Rectangle 312">
            <a:extLst>
              <a:ext uri="{FF2B5EF4-FFF2-40B4-BE49-F238E27FC236}">
                <a16:creationId xmlns:a16="http://schemas.microsoft.com/office/drawing/2014/main" id="{24215A6E-6996-23AA-8EA0-6BA3BACAFABE}"/>
              </a:ext>
            </a:extLst>
          </p:cNvPr>
          <p:cNvSpPr/>
          <p:nvPr>
            <p:custDataLst>
              <p:tags r:id="rId88"/>
            </p:custDataLst>
          </p:nvPr>
        </p:nvSpPr>
        <p:spPr bwMode="gray">
          <a:xfrm>
            <a:off x="5737225" y="4730750"/>
            <a:ext cx="233363" cy="109538"/>
          </a:xfrm>
          <a:prstGeom prst="rect">
            <a:avLst/>
          </a:prstGeom>
          <a:solidFill>
            <a:schemeClr val="accent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ctr" anchorCtr="0"/>
          <a:lstStyle/>
          <a:p>
            <a:pPr algn="ctr">
              <a:lnSpc>
                <a:spcPct val="90000"/>
              </a:lnSpc>
              <a:spcBef>
                <a:spcPct val="0"/>
              </a:spcBef>
              <a:spcAft>
                <a:spcPct val="0"/>
              </a:spcAft>
            </a:pPr>
            <a:fld id="{03AE0451-0556-48FF-B49E-1FFB96A36571}" type="datetime'2''''''''''''''2''%'''''''''''''">
              <a:rPr lang="en-GB" altLang="en-US" sz="800" smtClean="0">
                <a:solidFill>
                  <a:srgbClr val="FFFFFF"/>
                </a:solidFill>
                <a:effectLst/>
              </a:rPr>
              <a:pPr algn="ctr">
                <a:lnSpc>
                  <a:spcPct val="90000"/>
                </a:lnSpc>
                <a:spcBef>
                  <a:spcPct val="0"/>
                </a:spcBef>
                <a:spcAft>
                  <a:spcPct val="0"/>
                </a:spcAft>
              </a:pPr>
              <a:t>22%</a:t>
            </a:fld>
            <a:endParaRPr lang="en-GB" sz="800" err="1">
              <a:solidFill>
                <a:srgbClr val="FFFFFF"/>
              </a:solidFill>
              <a:sym typeface="+mn-lt"/>
            </a:endParaRPr>
          </a:p>
        </p:txBody>
      </p:sp>
      <p:sp>
        <p:nvSpPr>
          <p:cNvPr id="314" name="Rectangle 313">
            <a:extLst>
              <a:ext uri="{FF2B5EF4-FFF2-40B4-BE49-F238E27FC236}">
                <a16:creationId xmlns:a16="http://schemas.microsoft.com/office/drawing/2014/main" id="{445C1AD2-55BC-25C3-A21D-AE3277CFE494}"/>
              </a:ext>
            </a:extLst>
          </p:cNvPr>
          <p:cNvSpPr/>
          <p:nvPr>
            <p:custDataLst>
              <p:tags r:id="rId89"/>
            </p:custDataLst>
          </p:nvPr>
        </p:nvSpPr>
        <p:spPr bwMode="gray">
          <a:xfrm>
            <a:off x="5737225" y="4037013"/>
            <a:ext cx="233363" cy="109538"/>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23693698-BA86-4CEB-900E-AA8B95CCE7EF}" type="datetime'''''''''''''3''''''''''''''0''''''%'''''''''''''''''''''''">
              <a:rPr lang="en-GB" altLang="en-US" sz="800" smtClean="0">
                <a:solidFill>
                  <a:schemeClr val="bg2"/>
                </a:solidFill>
                <a:effectLst/>
              </a:rPr>
              <a:pPr algn="ctr">
                <a:lnSpc>
                  <a:spcPct val="90000"/>
                </a:lnSpc>
                <a:spcBef>
                  <a:spcPct val="0"/>
                </a:spcBef>
                <a:spcAft>
                  <a:spcPct val="0"/>
                </a:spcAft>
              </a:pPr>
              <a:t>30%</a:t>
            </a:fld>
            <a:endParaRPr lang="en-GB" sz="800">
              <a:solidFill>
                <a:schemeClr val="bg2"/>
              </a:solidFill>
              <a:sym typeface="+mn-lt"/>
            </a:endParaRPr>
          </a:p>
        </p:txBody>
      </p:sp>
      <p:sp>
        <p:nvSpPr>
          <p:cNvPr id="224" name="Rectangle 223">
            <a:extLst>
              <a:ext uri="{FF2B5EF4-FFF2-40B4-BE49-F238E27FC236}">
                <a16:creationId xmlns:a16="http://schemas.microsoft.com/office/drawing/2014/main" id="{16E8BEFD-E12F-4375-56C0-B431B1B21C65}"/>
              </a:ext>
            </a:extLst>
          </p:cNvPr>
          <p:cNvSpPr/>
          <p:nvPr>
            <p:custDataLst>
              <p:tags r:id="rId90"/>
            </p:custDataLst>
          </p:nvPr>
        </p:nvSpPr>
        <p:spPr bwMode="gray">
          <a:xfrm>
            <a:off x="5737225" y="2994025"/>
            <a:ext cx="233363" cy="109538"/>
          </a:xfrm>
          <a:prstGeom prst="rect">
            <a:avLst/>
          </a:prstGeom>
          <a:solidFill>
            <a:srgbClr val="C30C3E"/>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2836F55C-0067-455C-B6A9-ECE4E2B26C44}" type="datetime'''''''''4''''''''''''''''''''''''''8''''%'''''''''''">
              <a:rPr lang="en-GB" altLang="en-US" sz="800" smtClean="0">
                <a:solidFill>
                  <a:srgbClr val="FFFFFF"/>
                </a:solidFill>
                <a:effectLst/>
              </a:rPr>
              <a:pPr algn="ctr">
                <a:lnSpc>
                  <a:spcPct val="90000"/>
                </a:lnSpc>
                <a:spcBef>
                  <a:spcPct val="0"/>
                </a:spcBef>
                <a:spcAft>
                  <a:spcPct val="0"/>
                </a:spcAft>
              </a:pPr>
              <a:t>48%</a:t>
            </a:fld>
            <a:endParaRPr lang="en-GB" sz="800" err="1">
              <a:solidFill>
                <a:srgbClr val="FFFFFF"/>
              </a:solidFill>
              <a:sym typeface="+mn-lt"/>
            </a:endParaRPr>
          </a:p>
        </p:txBody>
      </p:sp>
      <p:sp>
        <p:nvSpPr>
          <p:cNvPr id="74" name="Rectangle 73">
            <a:extLst>
              <a:ext uri="{FF2B5EF4-FFF2-40B4-BE49-F238E27FC236}">
                <a16:creationId xmlns:a16="http://schemas.microsoft.com/office/drawing/2014/main" id="{2EA1E9FB-721C-4E9F-B6B5-B0D5165B059C}"/>
              </a:ext>
            </a:extLst>
          </p:cNvPr>
          <p:cNvSpPr/>
          <p:nvPr>
            <p:custDataLst>
              <p:tags r:id="rId91"/>
            </p:custDataLst>
          </p:nvPr>
        </p:nvSpPr>
        <p:spPr bwMode="auto">
          <a:xfrm>
            <a:off x="5776913" y="5145088"/>
            <a:ext cx="152400" cy="469900"/>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2E38C14C-22C9-4FE8-B44F-7DD963CBD08D}" type="datetime'''P''''o''r''t''u''''''''''''g''a''''''''''''''''l'">
              <a:rPr lang="en-GB" altLang="en-US" sz="1000" smtClean="0">
                <a:solidFill>
                  <a:srgbClr val="2B3A42"/>
                </a:solidFill>
                <a:effectLst/>
              </a:rPr>
              <a:pPr lvl="0" algn="r">
                <a:spcBef>
                  <a:spcPct val="0"/>
                </a:spcBef>
                <a:spcAft>
                  <a:spcPct val="0"/>
                </a:spcAft>
                <a:defRPr/>
              </a:pPr>
              <a:t>Portugal</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519" name="Rectangle 518">
            <a:extLst>
              <a:ext uri="{FF2B5EF4-FFF2-40B4-BE49-F238E27FC236}">
                <a16:creationId xmlns:a16="http://schemas.microsoft.com/office/drawing/2014/main" id="{8025C353-8A48-40BC-2EA1-AE2AB641E03D}"/>
              </a:ext>
            </a:extLst>
          </p:cNvPr>
          <p:cNvSpPr/>
          <p:nvPr>
            <p:custDataLst>
              <p:tags r:id="rId92"/>
            </p:custDataLst>
          </p:nvPr>
        </p:nvSpPr>
        <p:spPr bwMode="gray">
          <a:xfrm>
            <a:off x="5984875" y="4789488"/>
            <a:ext cx="233363" cy="109538"/>
          </a:xfrm>
          <a:prstGeom prst="rect">
            <a:avLst/>
          </a:prstGeom>
          <a:solidFill>
            <a:schemeClr val="accent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ctr" anchorCtr="0"/>
          <a:lstStyle/>
          <a:p>
            <a:pPr algn="ctr">
              <a:lnSpc>
                <a:spcPct val="90000"/>
              </a:lnSpc>
              <a:spcBef>
                <a:spcPct val="0"/>
              </a:spcBef>
              <a:spcAft>
                <a:spcPct val="0"/>
              </a:spcAft>
            </a:pPr>
            <a:fld id="{FE83B4A8-12EA-4ED8-ACB7-3F546DC48AFD}" type="datetime'''1''''''''''''''''''''''''''''''''''''''''7%'''''''''">
              <a:rPr lang="en-GB" altLang="en-US" sz="800" smtClean="0">
                <a:solidFill>
                  <a:srgbClr val="FFFFFF"/>
                </a:solidFill>
                <a:effectLst/>
              </a:rPr>
              <a:pPr algn="ctr">
                <a:lnSpc>
                  <a:spcPct val="90000"/>
                </a:lnSpc>
                <a:spcBef>
                  <a:spcPct val="0"/>
                </a:spcBef>
                <a:spcAft>
                  <a:spcPct val="0"/>
                </a:spcAft>
              </a:pPr>
              <a:t>17%</a:t>
            </a:fld>
            <a:endParaRPr lang="en-GB" sz="800" err="1">
              <a:solidFill>
                <a:srgbClr val="FFFFFF"/>
              </a:solidFill>
              <a:sym typeface="+mn-lt"/>
            </a:endParaRPr>
          </a:p>
        </p:txBody>
      </p:sp>
      <p:sp>
        <p:nvSpPr>
          <p:cNvPr id="33" name="Rectangle 32">
            <a:extLst>
              <a:ext uri="{FF2B5EF4-FFF2-40B4-BE49-F238E27FC236}">
                <a16:creationId xmlns:a16="http://schemas.microsoft.com/office/drawing/2014/main" id="{62D2C018-FAD6-470C-63FC-2520FB3A3E69}"/>
              </a:ext>
            </a:extLst>
          </p:cNvPr>
          <p:cNvSpPr/>
          <p:nvPr>
            <p:custDataLst>
              <p:tags r:id="rId93"/>
            </p:custDataLst>
          </p:nvPr>
        </p:nvSpPr>
        <p:spPr bwMode="gray">
          <a:xfrm>
            <a:off x="6013450" y="4470400"/>
            <a:ext cx="176213" cy="109538"/>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FE68C9FB-678B-4ED8-BC9D-2338DD0AAD2B}" type="datetime'''''''''''7''''''''''''%'">
              <a:rPr lang="en-GB" altLang="en-US" sz="800" smtClean="0">
                <a:solidFill>
                  <a:schemeClr val="bg2"/>
                </a:solidFill>
                <a:effectLst/>
                <a:sym typeface="+mn-lt"/>
              </a:rPr>
              <a:pPr algn="ctr">
                <a:lnSpc>
                  <a:spcPct val="90000"/>
                </a:lnSpc>
                <a:spcBef>
                  <a:spcPct val="0"/>
                </a:spcBef>
                <a:spcAft>
                  <a:spcPct val="0"/>
                </a:spcAft>
              </a:pPr>
              <a:t>7%</a:t>
            </a:fld>
            <a:endParaRPr lang="en-GB" sz="800">
              <a:solidFill>
                <a:schemeClr val="bg2"/>
              </a:solidFill>
              <a:sym typeface="+mn-lt"/>
            </a:endParaRPr>
          </a:p>
        </p:txBody>
      </p:sp>
      <p:sp>
        <p:nvSpPr>
          <p:cNvPr id="226" name="Rectangle 225">
            <a:extLst>
              <a:ext uri="{FF2B5EF4-FFF2-40B4-BE49-F238E27FC236}">
                <a16:creationId xmlns:a16="http://schemas.microsoft.com/office/drawing/2014/main" id="{30343DC1-8A23-DF3B-CCFF-4B855253605A}"/>
              </a:ext>
            </a:extLst>
          </p:cNvPr>
          <p:cNvSpPr/>
          <p:nvPr>
            <p:custDataLst>
              <p:tags r:id="rId94"/>
            </p:custDataLst>
          </p:nvPr>
        </p:nvSpPr>
        <p:spPr bwMode="gray">
          <a:xfrm>
            <a:off x="5984875" y="3370263"/>
            <a:ext cx="233363" cy="109538"/>
          </a:xfrm>
          <a:prstGeom prst="rect">
            <a:avLst/>
          </a:prstGeom>
          <a:solidFill>
            <a:srgbClr val="C30C3E"/>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982FC004-4C91-47D6-ACF3-F2171D26A9E0}" type="datetime'''''''7''''''''''''''''''6%'''''''''''''''''''''''''''''">
              <a:rPr lang="en-GB" altLang="en-US" sz="800" smtClean="0">
                <a:solidFill>
                  <a:srgbClr val="FFFFFF"/>
                </a:solidFill>
                <a:effectLst/>
              </a:rPr>
              <a:pPr algn="ctr">
                <a:lnSpc>
                  <a:spcPct val="90000"/>
                </a:lnSpc>
                <a:spcBef>
                  <a:spcPct val="0"/>
                </a:spcBef>
                <a:spcAft>
                  <a:spcPct val="0"/>
                </a:spcAft>
              </a:pPr>
              <a:t>76%</a:t>
            </a:fld>
            <a:endParaRPr lang="en-GB" sz="800" err="1">
              <a:solidFill>
                <a:srgbClr val="FFFFFF"/>
              </a:solidFill>
              <a:sym typeface="+mn-lt"/>
            </a:endParaRPr>
          </a:p>
        </p:txBody>
      </p:sp>
      <p:sp>
        <p:nvSpPr>
          <p:cNvPr id="76" name="Rectangle 75">
            <a:extLst>
              <a:ext uri="{FF2B5EF4-FFF2-40B4-BE49-F238E27FC236}">
                <a16:creationId xmlns:a16="http://schemas.microsoft.com/office/drawing/2014/main" id="{101A2B78-2489-4496-9BB2-0A36254219BE}"/>
              </a:ext>
            </a:extLst>
          </p:cNvPr>
          <p:cNvSpPr/>
          <p:nvPr>
            <p:custDataLst>
              <p:tags r:id="rId95"/>
            </p:custDataLst>
          </p:nvPr>
        </p:nvSpPr>
        <p:spPr bwMode="auto">
          <a:xfrm>
            <a:off x="6024563" y="5145088"/>
            <a:ext cx="152400" cy="50641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DC552632-874B-4AE4-8E9D-2A0F06A44533}" type="datetime'''''''''''''Ro''''ma''''''''n''''''''''''i''''''''''a'''''">
              <a:rPr lang="en-GB" altLang="en-US" sz="1000" smtClean="0">
                <a:solidFill>
                  <a:srgbClr val="2B3A42"/>
                </a:solidFill>
                <a:effectLst/>
              </a:rPr>
              <a:pPr lvl="0" algn="r">
                <a:spcBef>
                  <a:spcPct val="0"/>
                </a:spcBef>
                <a:spcAft>
                  <a:spcPct val="0"/>
                </a:spcAft>
                <a:defRPr/>
              </a:pPr>
              <a:t>Romania</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34" name="Rectangle 33">
            <a:extLst>
              <a:ext uri="{FF2B5EF4-FFF2-40B4-BE49-F238E27FC236}">
                <a16:creationId xmlns:a16="http://schemas.microsoft.com/office/drawing/2014/main" id="{7C379A1E-B5BD-5164-D06C-387A19058154}"/>
              </a:ext>
            </a:extLst>
          </p:cNvPr>
          <p:cNvSpPr/>
          <p:nvPr>
            <p:custDataLst>
              <p:tags r:id="rId96"/>
            </p:custDataLst>
          </p:nvPr>
        </p:nvSpPr>
        <p:spPr bwMode="gray">
          <a:xfrm>
            <a:off x="6232525" y="4789488"/>
            <a:ext cx="233363" cy="109538"/>
          </a:xfrm>
          <a:prstGeom prst="rect">
            <a:avLst/>
          </a:prstGeom>
          <a:solidFill>
            <a:schemeClr val="accent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ctr" anchorCtr="0"/>
          <a:lstStyle/>
          <a:p>
            <a:pPr algn="ctr">
              <a:lnSpc>
                <a:spcPct val="90000"/>
              </a:lnSpc>
              <a:spcBef>
                <a:spcPct val="0"/>
              </a:spcBef>
              <a:spcAft>
                <a:spcPct val="0"/>
              </a:spcAft>
            </a:pPr>
            <a:fld id="{544986EA-B4DC-4C4B-9A3A-4A9BBE457E22}" type="datetime'1''''''7''''%'''''''''''''''''''''''''''''''''''''">
              <a:rPr lang="en-GB" altLang="en-US" sz="800" smtClean="0">
                <a:solidFill>
                  <a:srgbClr val="FFFFFF"/>
                </a:solidFill>
                <a:effectLst/>
                <a:sym typeface="+mn-lt"/>
              </a:rPr>
              <a:pPr algn="ctr">
                <a:lnSpc>
                  <a:spcPct val="90000"/>
                </a:lnSpc>
                <a:spcBef>
                  <a:spcPct val="0"/>
                </a:spcBef>
                <a:spcAft>
                  <a:spcPct val="0"/>
                </a:spcAft>
              </a:pPr>
              <a:t>17%</a:t>
            </a:fld>
            <a:endParaRPr lang="en-GB" sz="800" err="1">
              <a:solidFill>
                <a:srgbClr val="FFFFFF"/>
              </a:solidFill>
              <a:sym typeface="+mn-lt"/>
            </a:endParaRPr>
          </a:p>
        </p:txBody>
      </p:sp>
      <p:sp>
        <p:nvSpPr>
          <p:cNvPr id="523" name="Rectangle 522">
            <a:extLst>
              <a:ext uri="{FF2B5EF4-FFF2-40B4-BE49-F238E27FC236}">
                <a16:creationId xmlns:a16="http://schemas.microsoft.com/office/drawing/2014/main" id="{B4050A67-0699-035F-4C79-69F51F7C1C6B}"/>
              </a:ext>
            </a:extLst>
          </p:cNvPr>
          <p:cNvSpPr/>
          <p:nvPr>
            <p:custDataLst>
              <p:tags r:id="rId97"/>
            </p:custDataLst>
          </p:nvPr>
        </p:nvSpPr>
        <p:spPr bwMode="gray">
          <a:xfrm>
            <a:off x="6232525" y="4210050"/>
            <a:ext cx="233363" cy="109538"/>
          </a:xfrm>
          <a:prstGeom prst="rect">
            <a:avLst/>
          </a:prstGeom>
          <a:solidFill>
            <a:srgbClr val="F88FAC"/>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A749525A-EBA0-4832-87E4-E77CC2826328}" type="datetime'''''''''''''''''''''''''''''''''''''''''2''''''''''6%'''''''">
              <a:rPr lang="en-GB" altLang="en-US" sz="800" smtClean="0">
                <a:solidFill>
                  <a:srgbClr val="FFFFFF"/>
                </a:solidFill>
                <a:effectLst/>
              </a:rPr>
              <a:pPr lvl="0" algn="ctr">
                <a:lnSpc>
                  <a:spcPct val="90000"/>
                </a:lnSpc>
                <a:spcBef>
                  <a:spcPct val="0"/>
                </a:spcBef>
                <a:spcAft>
                  <a:spcPct val="0"/>
                </a:spcAft>
                <a:defRPr/>
              </a:pPr>
              <a:t>26%</a:t>
            </a:fld>
            <a:endParaRPr kumimoji="0" lang="en-GB" sz="800" strike="noStrike" kern="1200" spc="0" normalizeH="0" noProof="0">
              <a:ln>
                <a:noFill/>
              </a:ln>
              <a:solidFill>
                <a:srgbClr val="FFFFFF"/>
              </a:solidFill>
              <a:effectLst/>
              <a:uLnTx/>
              <a:uFillTx/>
              <a:sym typeface="+mn-lt"/>
            </a:endParaRPr>
          </a:p>
        </p:txBody>
      </p:sp>
      <p:sp>
        <p:nvSpPr>
          <p:cNvPr id="228" name="Rectangle 227">
            <a:extLst>
              <a:ext uri="{FF2B5EF4-FFF2-40B4-BE49-F238E27FC236}">
                <a16:creationId xmlns:a16="http://schemas.microsoft.com/office/drawing/2014/main" id="{9E3EC56A-7262-CB5B-F6F2-B29C496FAD20}"/>
              </a:ext>
            </a:extLst>
          </p:cNvPr>
          <p:cNvSpPr/>
          <p:nvPr>
            <p:custDataLst>
              <p:tags r:id="rId98"/>
            </p:custDataLst>
          </p:nvPr>
        </p:nvSpPr>
        <p:spPr bwMode="gray">
          <a:xfrm>
            <a:off x="6232525" y="3109913"/>
            <a:ext cx="233363" cy="109538"/>
          </a:xfrm>
          <a:prstGeom prst="rect">
            <a:avLst/>
          </a:prstGeom>
          <a:solidFill>
            <a:srgbClr val="C30C3E"/>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46AD5921-F15B-4761-A8FB-9679FD2B5B13}" type="datetime'5''''''''''7''''''''''''''''''''''''''''''%'''''''''''''">
              <a:rPr lang="en-GB" altLang="en-US" sz="800" smtClean="0">
                <a:solidFill>
                  <a:srgbClr val="FFFFFF"/>
                </a:solidFill>
                <a:effectLst/>
              </a:rPr>
              <a:pPr algn="ctr">
                <a:lnSpc>
                  <a:spcPct val="90000"/>
                </a:lnSpc>
                <a:spcBef>
                  <a:spcPct val="0"/>
                </a:spcBef>
                <a:spcAft>
                  <a:spcPct val="0"/>
                </a:spcAft>
              </a:pPr>
              <a:t>57%</a:t>
            </a:fld>
            <a:endParaRPr lang="en-GB" sz="800" err="1">
              <a:solidFill>
                <a:srgbClr val="FFFFFF"/>
              </a:solidFill>
              <a:sym typeface="+mn-lt"/>
            </a:endParaRPr>
          </a:p>
        </p:txBody>
      </p:sp>
      <p:sp>
        <p:nvSpPr>
          <p:cNvPr id="77" name="Rectangle 76">
            <a:extLst>
              <a:ext uri="{FF2B5EF4-FFF2-40B4-BE49-F238E27FC236}">
                <a16:creationId xmlns:a16="http://schemas.microsoft.com/office/drawing/2014/main" id="{C9BE0146-2781-44D4-B0C1-DE93D376FAE5}"/>
              </a:ext>
            </a:extLst>
          </p:cNvPr>
          <p:cNvSpPr/>
          <p:nvPr>
            <p:custDataLst>
              <p:tags r:id="rId99"/>
            </p:custDataLst>
          </p:nvPr>
        </p:nvSpPr>
        <p:spPr bwMode="auto">
          <a:xfrm>
            <a:off x="6272213" y="5145088"/>
            <a:ext cx="152400" cy="43021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58E3CA31-A98C-4350-A814-3DFF2E3B285A}" type="datetime'''''''''''''''''''''N''''o''r''''''''''w''''''''''ay'''''''''">
              <a:rPr lang="en-GB" altLang="en-US" sz="1000" smtClean="0">
                <a:solidFill>
                  <a:srgbClr val="2B3A42"/>
                </a:solidFill>
                <a:effectLst/>
              </a:rPr>
              <a:pPr lvl="0" algn="r">
                <a:spcBef>
                  <a:spcPct val="0"/>
                </a:spcBef>
                <a:spcAft>
                  <a:spcPct val="0"/>
                </a:spcAft>
                <a:defRPr/>
              </a:pPr>
              <a:t>Norway</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106" name="Rectangle 105">
            <a:extLst>
              <a:ext uri="{FF2B5EF4-FFF2-40B4-BE49-F238E27FC236}">
                <a16:creationId xmlns:a16="http://schemas.microsoft.com/office/drawing/2014/main" id="{14589F1F-B8C9-7167-A066-15364AA6D8C9}"/>
              </a:ext>
            </a:extLst>
          </p:cNvPr>
          <p:cNvSpPr/>
          <p:nvPr>
            <p:custDataLst>
              <p:tags r:id="rId100"/>
            </p:custDataLst>
          </p:nvPr>
        </p:nvSpPr>
        <p:spPr bwMode="gray">
          <a:xfrm>
            <a:off x="6478588" y="4818063"/>
            <a:ext cx="233363" cy="109538"/>
          </a:xfrm>
          <a:prstGeom prst="rect">
            <a:avLst/>
          </a:prstGeom>
          <a:solidFill>
            <a:schemeClr val="accent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ctr" anchorCtr="0"/>
          <a:lstStyle/>
          <a:p>
            <a:pPr algn="ctr">
              <a:lnSpc>
                <a:spcPct val="90000"/>
              </a:lnSpc>
              <a:spcBef>
                <a:spcPct val="0"/>
              </a:spcBef>
              <a:spcAft>
                <a:spcPct val="0"/>
              </a:spcAft>
            </a:pPr>
            <a:fld id="{272846DB-FE83-4024-AD9A-77074150865A}" type="datetime'1''5''''''''''''''''''''''''''''''''''''''%'''''''''''">
              <a:rPr lang="en-GB" altLang="en-US" sz="800" smtClean="0">
                <a:solidFill>
                  <a:srgbClr val="FFFFFF"/>
                </a:solidFill>
                <a:effectLst/>
              </a:rPr>
              <a:pPr algn="ctr">
                <a:lnSpc>
                  <a:spcPct val="90000"/>
                </a:lnSpc>
                <a:spcBef>
                  <a:spcPct val="0"/>
                </a:spcBef>
                <a:spcAft>
                  <a:spcPct val="0"/>
                </a:spcAft>
              </a:pPr>
              <a:t>15%</a:t>
            </a:fld>
            <a:endParaRPr lang="en-GB" sz="800" err="1">
              <a:solidFill>
                <a:srgbClr val="FFFFFF"/>
              </a:solidFill>
              <a:sym typeface="+mn-lt"/>
            </a:endParaRPr>
          </a:p>
        </p:txBody>
      </p:sp>
      <p:sp>
        <p:nvSpPr>
          <p:cNvPr id="455" name="Rectangle 454">
            <a:extLst>
              <a:ext uri="{FF2B5EF4-FFF2-40B4-BE49-F238E27FC236}">
                <a16:creationId xmlns:a16="http://schemas.microsoft.com/office/drawing/2014/main" id="{728FA832-C28A-B60B-24A4-EE301EFCEC80}"/>
              </a:ext>
            </a:extLst>
          </p:cNvPr>
          <p:cNvSpPr/>
          <p:nvPr>
            <p:custDataLst>
              <p:tags r:id="rId101"/>
            </p:custDataLst>
          </p:nvPr>
        </p:nvSpPr>
        <p:spPr bwMode="gray">
          <a:xfrm>
            <a:off x="6478588" y="4384675"/>
            <a:ext cx="233363" cy="109538"/>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E39B84FF-4BAA-4943-9E81-3F22DBE90D43}" type="datetime'''''''''''''''''''1''7''''''''''%'''''''">
              <a:rPr lang="en-GB" altLang="en-US" sz="800" smtClean="0">
                <a:solidFill>
                  <a:schemeClr val="bg2"/>
                </a:solidFill>
                <a:effectLst/>
                <a:sym typeface="+mn-lt"/>
              </a:rPr>
              <a:pPr algn="ctr">
                <a:lnSpc>
                  <a:spcPct val="90000"/>
                </a:lnSpc>
                <a:spcBef>
                  <a:spcPct val="0"/>
                </a:spcBef>
                <a:spcAft>
                  <a:spcPct val="0"/>
                </a:spcAft>
              </a:pPr>
              <a:t>17%</a:t>
            </a:fld>
            <a:endParaRPr lang="en-GB" sz="800">
              <a:solidFill>
                <a:schemeClr val="bg2"/>
              </a:solidFill>
              <a:sym typeface="+mn-lt"/>
            </a:endParaRPr>
          </a:p>
        </p:txBody>
      </p:sp>
      <p:sp>
        <p:nvSpPr>
          <p:cNvPr id="456" name="Rectangle 455">
            <a:extLst>
              <a:ext uri="{FF2B5EF4-FFF2-40B4-BE49-F238E27FC236}">
                <a16:creationId xmlns:a16="http://schemas.microsoft.com/office/drawing/2014/main" id="{42025042-223A-C25C-8D24-5DE1CAB25327}"/>
              </a:ext>
            </a:extLst>
          </p:cNvPr>
          <p:cNvSpPr/>
          <p:nvPr>
            <p:custDataLst>
              <p:tags r:id="rId102"/>
            </p:custDataLst>
          </p:nvPr>
        </p:nvSpPr>
        <p:spPr bwMode="gray">
          <a:xfrm>
            <a:off x="6507163" y="4124325"/>
            <a:ext cx="176213" cy="109538"/>
          </a:xfrm>
          <a:prstGeom prst="rect">
            <a:avLst/>
          </a:prstGeom>
          <a:solidFill>
            <a:srgbClr val="F88FAC"/>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9A14383C-240B-4291-938E-E1BF04544A98}" type="datetime'''''''''2''''''''''''''''''''''''%'''''''''''''''''''''">
              <a:rPr lang="en-GB" altLang="en-US" sz="800" smtClean="0">
                <a:solidFill>
                  <a:srgbClr val="FFFFFF"/>
                </a:solidFill>
                <a:effectLst/>
                <a:sym typeface="+mn-lt"/>
              </a:rPr>
              <a:pPr lvl="0" algn="ctr">
                <a:lnSpc>
                  <a:spcPct val="90000"/>
                </a:lnSpc>
                <a:spcBef>
                  <a:spcPct val="0"/>
                </a:spcBef>
                <a:spcAft>
                  <a:spcPct val="0"/>
                </a:spcAft>
                <a:defRPr/>
              </a:pPr>
              <a:t>2%</a:t>
            </a:fld>
            <a:endParaRPr kumimoji="0" lang="en-GB" sz="800" strike="noStrike" kern="1200" spc="0" normalizeH="0" noProof="0">
              <a:ln>
                <a:noFill/>
              </a:ln>
              <a:solidFill>
                <a:srgbClr val="FFFFFF"/>
              </a:solidFill>
              <a:effectLst/>
              <a:uLnTx/>
              <a:uFillTx/>
              <a:sym typeface="+mn-lt"/>
            </a:endParaRPr>
          </a:p>
        </p:txBody>
      </p:sp>
      <p:sp>
        <p:nvSpPr>
          <p:cNvPr id="229" name="Rectangle 228">
            <a:extLst>
              <a:ext uri="{FF2B5EF4-FFF2-40B4-BE49-F238E27FC236}">
                <a16:creationId xmlns:a16="http://schemas.microsoft.com/office/drawing/2014/main" id="{95390C04-6618-B189-72A4-D181B863C16D}"/>
              </a:ext>
            </a:extLst>
          </p:cNvPr>
          <p:cNvSpPr/>
          <p:nvPr>
            <p:custDataLst>
              <p:tags r:id="rId103"/>
            </p:custDataLst>
          </p:nvPr>
        </p:nvSpPr>
        <p:spPr bwMode="gray">
          <a:xfrm>
            <a:off x="6478588" y="3225800"/>
            <a:ext cx="233363" cy="109538"/>
          </a:xfrm>
          <a:prstGeom prst="rect">
            <a:avLst/>
          </a:prstGeom>
          <a:solidFill>
            <a:srgbClr val="C30C3E"/>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83D67B3C-86F1-464C-933A-FD5C3C597AC8}" type="datetime'''''''''''''''''''''''''''''''''''''6''''''''''''5''''%'''''''">
              <a:rPr lang="en-GB" altLang="en-US" sz="800" smtClean="0">
                <a:solidFill>
                  <a:srgbClr val="FFFFFF"/>
                </a:solidFill>
                <a:effectLst/>
              </a:rPr>
              <a:pPr algn="ctr">
                <a:lnSpc>
                  <a:spcPct val="90000"/>
                </a:lnSpc>
                <a:spcBef>
                  <a:spcPct val="0"/>
                </a:spcBef>
                <a:spcAft>
                  <a:spcPct val="0"/>
                </a:spcAft>
              </a:pPr>
              <a:t>65%</a:t>
            </a:fld>
            <a:endParaRPr lang="en-GB" sz="800" err="1">
              <a:solidFill>
                <a:srgbClr val="FFFFFF"/>
              </a:solidFill>
              <a:sym typeface="+mn-lt"/>
            </a:endParaRPr>
          </a:p>
        </p:txBody>
      </p:sp>
      <p:sp>
        <p:nvSpPr>
          <p:cNvPr id="78" name="Rectangle 77">
            <a:extLst>
              <a:ext uri="{FF2B5EF4-FFF2-40B4-BE49-F238E27FC236}">
                <a16:creationId xmlns:a16="http://schemas.microsoft.com/office/drawing/2014/main" id="{95202DA2-526B-4A15-BEF3-04F2A439A69B}"/>
              </a:ext>
            </a:extLst>
          </p:cNvPr>
          <p:cNvSpPr/>
          <p:nvPr>
            <p:custDataLst>
              <p:tags r:id="rId104"/>
            </p:custDataLst>
          </p:nvPr>
        </p:nvSpPr>
        <p:spPr bwMode="auto">
          <a:xfrm>
            <a:off x="6518275" y="5145088"/>
            <a:ext cx="152400" cy="414338"/>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4CC1F69A-DC39-4D75-A273-E7250D74AC63}" type="datetime'''''''''F''i''''''''''''n''''''''''''l''''''an''''''''''d'">
              <a:rPr lang="en-GB" altLang="en-US" sz="1000" smtClean="0">
                <a:solidFill>
                  <a:srgbClr val="2B3A42"/>
                </a:solidFill>
                <a:effectLst/>
              </a:rPr>
              <a:pPr lvl="0" algn="r">
                <a:spcBef>
                  <a:spcPct val="0"/>
                </a:spcBef>
                <a:spcAft>
                  <a:spcPct val="0"/>
                </a:spcAft>
                <a:defRPr/>
              </a:pPr>
              <a:t>Finland</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746" name="Rectangle 745">
            <a:extLst>
              <a:ext uri="{FF2B5EF4-FFF2-40B4-BE49-F238E27FC236}">
                <a16:creationId xmlns:a16="http://schemas.microsoft.com/office/drawing/2014/main" id="{9AF66982-0DF4-9E74-3A6F-60957FF90AB5}"/>
              </a:ext>
            </a:extLst>
          </p:cNvPr>
          <p:cNvSpPr/>
          <p:nvPr>
            <p:custDataLst>
              <p:tags r:id="rId105"/>
            </p:custDataLst>
          </p:nvPr>
        </p:nvSpPr>
        <p:spPr bwMode="gray">
          <a:xfrm>
            <a:off x="6726238" y="4818063"/>
            <a:ext cx="233363" cy="109538"/>
          </a:xfrm>
          <a:prstGeom prst="rect">
            <a:avLst/>
          </a:prstGeom>
          <a:solidFill>
            <a:schemeClr val="accent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ctr" anchorCtr="0"/>
          <a:lstStyle/>
          <a:p>
            <a:pPr algn="ctr">
              <a:lnSpc>
                <a:spcPct val="90000"/>
              </a:lnSpc>
              <a:spcBef>
                <a:spcPct val="0"/>
              </a:spcBef>
              <a:spcAft>
                <a:spcPct val="0"/>
              </a:spcAft>
            </a:pPr>
            <a:fld id="{FE32C85C-EAD9-49FF-A4D0-D803D671E18D}" type="datetime'''''''''15''''''''''''''''''''%'''''''''''''''''''''''">
              <a:rPr lang="en-GB" altLang="en-US" sz="800" smtClean="0">
                <a:solidFill>
                  <a:srgbClr val="FFFFFF"/>
                </a:solidFill>
                <a:effectLst/>
              </a:rPr>
              <a:pPr algn="ctr">
                <a:lnSpc>
                  <a:spcPct val="90000"/>
                </a:lnSpc>
                <a:spcBef>
                  <a:spcPct val="0"/>
                </a:spcBef>
                <a:spcAft>
                  <a:spcPct val="0"/>
                </a:spcAft>
              </a:pPr>
              <a:t>15%</a:t>
            </a:fld>
            <a:endParaRPr lang="en-GB" sz="800" err="1">
              <a:solidFill>
                <a:srgbClr val="FFFFFF"/>
              </a:solidFill>
              <a:sym typeface="+mn-lt"/>
            </a:endParaRPr>
          </a:p>
        </p:txBody>
      </p:sp>
      <p:sp>
        <p:nvSpPr>
          <p:cNvPr id="308" name="Rectangle 307">
            <a:extLst>
              <a:ext uri="{FF2B5EF4-FFF2-40B4-BE49-F238E27FC236}">
                <a16:creationId xmlns:a16="http://schemas.microsoft.com/office/drawing/2014/main" id="{AEEED545-C900-4BA0-B5D9-39B7C13130B6}"/>
              </a:ext>
            </a:extLst>
          </p:cNvPr>
          <p:cNvSpPr/>
          <p:nvPr>
            <p:custDataLst>
              <p:tags r:id="rId106"/>
            </p:custDataLst>
          </p:nvPr>
        </p:nvSpPr>
        <p:spPr bwMode="gray">
          <a:xfrm>
            <a:off x="6754813" y="4557713"/>
            <a:ext cx="176213" cy="109538"/>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843D13E9-7B8E-4154-857C-60E04D8058C2}" type="datetime'''''''4''''''''''''''%'''''''''''">
              <a:rPr lang="en-GB" altLang="en-US" sz="800" smtClean="0">
                <a:solidFill>
                  <a:schemeClr val="bg2"/>
                </a:solidFill>
                <a:effectLst/>
              </a:rPr>
              <a:pPr algn="ctr">
                <a:lnSpc>
                  <a:spcPct val="90000"/>
                </a:lnSpc>
                <a:spcBef>
                  <a:spcPct val="0"/>
                </a:spcBef>
                <a:spcAft>
                  <a:spcPct val="0"/>
                </a:spcAft>
              </a:pPr>
              <a:t>4%</a:t>
            </a:fld>
            <a:endParaRPr lang="en-GB" sz="800">
              <a:solidFill>
                <a:schemeClr val="bg2"/>
              </a:solidFill>
              <a:sym typeface="+mn-lt"/>
            </a:endParaRPr>
          </a:p>
        </p:txBody>
      </p:sp>
      <p:sp>
        <p:nvSpPr>
          <p:cNvPr id="459" name="Rectangle 458">
            <a:extLst>
              <a:ext uri="{FF2B5EF4-FFF2-40B4-BE49-F238E27FC236}">
                <a16:creationId xmlns:a16="http://schemas.microsoft.com/office/drawing/2014/main" id="{F6617181-84A3-7C17-0E76-049EEECB5A75}"/>
              </a:ext>
            </a:extLst>
          </p:cNvPr>
          <p:cNvSpPr/>
          <p:nvPr>
            <p:custDataLst>
              <p:tags r:id="rId107"/>
            </p:custDataLst>
          </p:nvPr>
        </p:nvSpPr>
        <p:spPr bwMode="gray">
          <a:xfrm>
            <a:off x="6754813" y="4441825"/>
            <a:ext cx="176213" cy="109538"/>
          </a:xfrm>
          <a:prstGeom prst="rect">
            <a:avLst/>
          </a:prstGeom>
          <a:solidFill>
            <a:srgbClr val="F88FAC"/>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80153C54-160B-4632-B47E-D666B0EF8932}" type="datetime'''''''''''''4''''''''''%'''''''''''''''''">
              <a:rPr lang="en-GB" altLang="en-US" sz="800" smtClean="0">
                <a:solidFill>
                  <a:srgbClr val="FFFFFF"/>
                </a:solidFill>
                <a:effectLst/>
                <a:sym typeface="+mn-lt"/>
              </a:rPr>
              <a:pPr lvl="0" algn="ctr">
                <a:lnSpc>
                  <a:spcPct val="90000"/>
                </a:lnSpc>
                <a:spcBef>
                  <a:spcPct val="0"/>
                </a:spcBef>
                <a:spcAft>
                  <a:spcPct val="0"/>
                </a:spcAft>
                <a:defRPr/>
              </a:pPr>
              <a:t>4%</a:t>
            </a:fld>
            <a:endParaRPr kumimoji="0" lang="en-GB" sz="800" strike="noStrike" kern="1200" spc="0" normalizeH="0" noProof="0">
              <a:ln>
                <a:noFill/>
              </a:ln>
              <a:solidFill>
                <a:srgbClr val="FFFFFF"/>
              </a:solidFill>
              <a:effectLst/>
              <a:uLnTx/>
              <a:uFillTx/>
              <a:sym typeface="+mn-lt"/>
            </a:endParaRPr>
          </a:p>
        </p:txBody>
      </p:sp>
      <p:sp>
        <p:nvSpPr>
          <p:cNvPr id="230" name="Rectangle 229">
            <a:extLst>
              <a:ext uri="{FF2B5EF4-FFF2-40B4-BE49-F238E27FC236}">
                <a16:creationId xmlns:a16="http://schemas.microsoft.com/office/drawing/2014/main" id="{DD780ADF-A450-4F07-21B0-E180046B4A45}"/>
              </a:ext>
            </a:extLst>
          </p:cNvPr>
          <p:cNvSpPr/>
          <p:nvPr>
            <p:custDataLst>
              <p:tags r:id="rId108"/>
            </p:custDataLst>
          </p:nvPr>
        </p:nvSpPr>
        <p:spPr bwMode="gray">
          <a:xfrm>
            <a:off x="6726238" y="3370263"/>
            <a:ext cx="233363" cy="109538"/>
          </a:xfrm>
          <a:prstGeom prst="rect">
            <a:avLst/>
          </a:prstGeom>
          <a:solidFill>
            <a:srgbClr val="C30C3E"/>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F9AC2B00-0604-4733-83E6-BCBCD857EF62}" type="datetime'''''''''''''''''''''''''''''''''''''''''7''''''''''''6%'''''''">
              <a:rPr lang="en-GB" altLang="en-US" sz="800" smtClean="0">
                <a:solidFill>
                  <a:srgbClr val="FFFFFF"/>
                </a:solidFill>
                <a:effectLst/>
              </a:rPr>
              <a:pPr algn="ctr">
                <a:lnSpc>
                  <a:spcPct val="90000"/>
                </a:lnSpc>
                <a:spcBef>
                  <a:spcPct val="0"/>
                </a:spcBef>
                <a:spcAft>
                  <a:spcPct val="0"/>
                </a:spcAft>
              </a:pPr>
              <a:t>76%</a:t>
            </a:fld>
            <a:endParaRPr lang="en-GB" sz="800" err="1">
              <a:solidFill>
                <a:srgbClr val="FFFFFF"/>
              </a:solidFill>
              <a:sym typeface="+mn-lt"/>
            </a:endParaRPr>
          </a:p>
        </p:txBody>
      </p:sp>
      <p:sp>
        <p:nvSpPr>
          <p:cNvPr id="79" name="Rectangle 78">
            <a:extLst>
              <a:ext uri="{FF2B5EF4-FFF2-40B4-BE49-F238E27FC236}">
                <a16:creationId xmlns:a16="http://schemas.microsoft.com/office/drawing/2014/main" id="{FBF0EC72-ACBA-48E7-B22A-74D1C5FB542E}"/>
              </a:ext>
            </a:extLst>
          </p:cNvPr>
          <p:cNvSpPr/>
          <p:nvPr>
            <p:custDataLst>
              <p:tags r:id="rId109"/>
            </p:custDataLst>
          </p:nvPr>
        </p:nvSpPr>
        <p:spPr bwMode="auto">
          <a:xfrm>
            <a:off x="6765925" y="5145088"/>
            <a:ext cx="152400" cy="420688"/>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B96B5E46-C6F8-43E2-938D-336F36FE12EB}" type="datetime'''''''''E''''''s''to''''''''''n''''''''i''''''''''a'''''''''''">
              <a:rPr lang="en-GB" altLang="en-US" sz="1000" smtClean="0">
                <a:solidFill>
                  <a:srgbClr val="2B3A42"/>
                </a:solidFill>
                <a:effectLst/>
              </a:rPr>
              <a:pPr lvl="0" algn="r">
                <a:spcBef>
                  <a:spcPct val="0"/>
                </a:spcBef>
                <a:spcAft>
                  <a:spcPct val="0"/>
                </a:spcAft>
                <a:defRPr/>
              </a:pPr>
              <a:t>Estonia</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111" name="Rectangle 110">
            <a:extLst>
              <a:ext uri="{FF2B5EF4-FFF2-40B4-BE49-F238E27FC236}">
                <a16:creationId xmlns:a16="http://schemas.microsoft.com/office/drawing/2014/main" id="{15B7F9F8-02D1-3551-FA6A-E4974C6AFEE0}"/>
              </a:ext>
            </a:extLst>
          </p:cNvPr>
          <p:cNvSpPr/>
          <p:nvPr>
            <p:custDataLst>
              <p:tags r:id="rId110"/>
            </p:custDataLst>
          </p:nvPr>
        </p:nvSpPr>
        <p:spPr bwMode="gray">
          <a:xfrm>
            <a:off x="6973888" y="4818063"/>
            <a:ext cx="233363" cy="109538"/>
          </a:xfrm>
          <a:prstGeom prst="rect">
            <a:avLst/>
          </a:prstGeom>
          <a:solidFill>
            <a:schemeClr val="accent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ctr" anchorCtr="0"/>
          <a:lstStyle/>
          <a:p>
            <a:pPr algn="ctr">
              <a:lnSpc>
                <a:spcPct val="90000"/>
              </a:lnSpc>
              <a:spcBef>
                <a:spcPct val="0"/>
              </a:spcBef>
              <a:spcAft>
                <a:spcPct val="0"/>
              </a:spcAft>
            </a:pPr>
            <a:fld id="{AAB1B266-88F9-42CF-882D-F1D5C3C4137A}" type="datetime'''''''''''''''''''''''''''''''''''15''''''''''%'''">
              <a:rPr lang="en-GB" altLang="en-US" sz="800" smtClean="0">
                <a:solidFill>
                  <a:srgbClr val="FFFFFF"/>
                </a:solidFill>
                <a:effectLst/>
              </a:rPr>
              <a:pPr algn="ctr">
                <a:lnSpc>
                  <a:spcPct val="90000"/>
                </a:lnSpc>
                <a:spcBef>
                  <a:spcPct val="0"/>
                </a:spcBef>
                <a:spcAft>
                  <a:spcPct val="0"/>
                </a:spcAft>
              </a:pPr>
              <a:t>15%</a:t>
            </a:fld>
            <a:endParaRPr lang="en-GB" sz="800" err="1">
              <a:solidFill>
                <a:srgbClr val="FFFFFF"/>
              </a:solidFill>
              <a:sym typeface="+mn-lt"/>
            </a:endParaRPr>
          </a:p>
        </p:txBody>
      </p:sp>
      <p:sp>
        <p:nvSpPr>
          <p:cNvPr id="300" name="Rectangle 299">
            <a:extLst>
              <a:ext uri="{FF2B5EF4-FFF2-40B4-BE49-F238E27FC236}">
                <a16:creationId xmlns:a16="http://schemas.microsoft.com/office/drawing/2014/main" id="{98EDFF6A-D70D-E87D-BABD-3DB3BC6DFF04}"/>
              </a:ext>
            </a:extLst>
          </p:cNvPr>
          <p:cNvSpPr/>
          <p:nvPr>
            <p:custDataLst>
              <p:tags r:id="rId111"/>
            </p:custDataLst>
          </p:nvPr>
        </p:nvSpPr>
        <p:spPr bwMode="gray">
          <a:xfrm>
            <a:off x="6973888" y="3949700"/>
            <a:ext cx="233363" cy="109538"/>
          </a:xfrm>
          <a:prstGeom prst="rect">
            <a:avLst/>
          </a:prstGeom>
          <a:solidFill>
            <a:srgbClr val="C30C3E"/>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E0D8E383-8A82-4073-AE02-28CF1DF5DEC6}" type="datetime'''''''''''''5''''''''''''''0''''%'''">
              <a:rPr lang="en-GB" altLang="en-US" sz="800" smtClean="0">
                <a:solidFill>
                  <a:srgbClr val="FFFFFF"/>
                </a:solidFill>
                <a:effectLst/>
              </a:rPr>
              <a:pPr algn="ctr">
                <a:lnSpc>
                  <a:spcPct val="90000"/>
                </a:lnSpc>
                <a:spcBef>
                  <a:spcPct val="0"/>
                </a:spcBef>
                <a:spcAft>
                  <a:spcPct val="0"/>
                </a:spcAft>
              </a:pPr>
              <a:t>50%</a:t>
            </a:fld>
            <a:endParaRPr lang="en-GB" sz="800" err="1">
              <a:solidFill>
                <a:srgbClr val="FFFFFF"/>
              </a:solidFill>
              <a:sym typeface="+mn-lt"/>
            </a:endParaRPr>
          </a:p>
        </p:txBody>
      </p:sp>
      <p:sp>
        <p:nvSpPr>
          <p:cNvPr id="461" name="Rectangle 460">
            <a:extLst>
              <a:ext uri="{FF2B5EF4-FFF2-40B4-BE49-F238E27FC236}">
                <a16:creationId xmlns:a16="http://schemas.microsoft.com/office/drawing/2014/main" id="{60754FE8-279F-5343-D4ED-ACD2400FFD9B}"/>
              </a:ext>
            </a:extLst>
          </p:cNvPr>
          <p:cNvSpPr/>
          <p:nvPr>
            <p:custDataLst>
              <p:tags r:id="rId112"/>
            </p:custDataLst>
          </p:nvPr>
        </p:nvSpPr>
        <p:spPr bwMode="gray">
          <a:xfrm>
            <a:off x="6973888" y="2820988"/>
            <a:ext cx="233363" cy="109538"/>
          </a:xfrm>
          <a:prstGeom prst="rect">
            <a:avLst/>
          </a:prstGeom>
          <a:solidFill>
            <a:srgbClr val="C0C0C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377EE4C8-0374-4EE5-A276-8CAE0C5D32DA}" type="datetime'''''''''''3''''5''''''''''''''''''''''''%'''''''''''''">
              <a:rPr lang="en-GB" altLang="en-US" sz="800" smtClean="0">
                <a:solidFill>
                  <a:srgbClr val="FFFFFF"/>
                </a:solidFill>
                <a:effectLst/>
                <a:sym typeface="+mn-lt"/>
              </a:rPr>
              <a:pPr algn="ctr">
                <a:lnSpc>
                  <a:spcPct val="90000"/>
                </a:lnSpc>
                <a:spcBef>
                  <a:spcPct val="0"/>
                </a:spcBef>
                <a:spcAft>
                  <a:spcPct val="0"/>
                </a:spcAft>
              </a:pPr>
              <a:t>35%</a:t>
            </a:fld>
            <a:endParaRPr lang="en-GB" sz="800" err="1">
              <a:solidFill>
                <a:srgbClr val="FFFFFF"/>
              </a:solidFill>
              <a:sym typeface="+mn-lt"/>
            </a:endParaRPr>
          </a:p>
        </p:txBody>
      </p:sp>
      <p:sp>
        <p:nvSpPr>
          <p:cNvPr id="80" name="Rectangle 79">
            <a:extLst>
              <a:ext uri="{FF2B5EF4-FFF2-40B4-BE49-F238E27FC236}">
                <a16:creationId xmlns:a16="http://schemas.microsoft.com/office/drawing/2014/main" id="{3C15257C-B437-4FA9-8B35-A06C71F12FE6}"/>
              </a:ext>
            </a:extLst>
          </p:cNvPr>
          <p:cNvSpPr/>
          <p:nvPr>
            <p:custDataLst>
              <p:tags r:id="rId113"/>
            </p:custDataLst>
          </p:nvPr>
        </p:nvSpPr>
        <p:spPr bwMode="auto">
          <a:xfrm>
            <a:off x="7013575" y="5145088"/>
            <a:ext cx="152400" cy="457200"/>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30B5448D-8183-49BA-A49C-FB8FD5623160}" type="datetime'''''''''*''Cr''oa''t''''''''''''''''''''''''''ia'''''">
              <a:rPr lang="en-GB" altLang="en-US" sz="1000" smtClean="0">
                <a:solidFill>
                  <a:srgbClr val="2B3A42"/>
                </a:solidFill>
                <a:effectLst/>
              </a:rPr>
              <a:pPr lvl="0" algn="r">
                <a:spcBef>
                  <a:spcPct val="0"/>
                </a:spcBef>
                <a:spcAft>
                  <a:spcPct val="0"/>
                </a:spcAft>
                <a:defRPr/>
              </a:pPr>
              <a:t>*Croatia</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121" name="Rectangle 120">
            <a:extLst>
              <a:ext uri="{FF2B5EF4-FFF2-40B4-BE49-F238E27FC236}">
                <a16:creationId xmlns:a16="http://schemas.microsoft.com/office/drawing/2014/main" id="{71384822-A06F-C3FC-2CA8-E7F95CC7B7AB}"/>
              </a:ext>
            </a:extLst>
          </p:cNvPr>
          <p:cNvSpPr/>
          <p:nvPr>
            <p:custDataLst>
              <p:tags r:id="rId114"/>
            </p:custDataLst>
          </p:nvPr>
        </p:nvSpPr>
        <p:spPr bwMode="gray">
          <a:xfrm>
            <a:off x="7221538" y="4846638"/>
            <a:ext cx="233363" cy="109538"/>
          </a:xfrm>
          <a:prstGeom prst="rect">
            <a:avLst/>
          </a:prstGeom>
          <a:solidFill>
            <a:schemeClr val="accent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ctr" anchorCtr="0"/>
          <a:lstStyle/>
          <a:p>
            <a:pPr algn="ctr">
              <a:lnSpc>
                <a:spcPct val="90000"/>
              </a:lnSpc>
              <a:spcBef>
                <a:spcPct val="0"/>
              </a:spcBef>
              <a:spcAft>
                <a:spcPct val="0"/>
              </a:spcAft>
            </a:pPr>
            <a:fld id="{8DFF92A9-05D5-4E5C-B3E3-8379A51FC2F9}" type="datetime'''''''''''''''''''''''1''''''''''''''3''''''''''%'''''''''">
              <a:rPr lang="en-GB" altLang="en-US" sz="800" smtClean="0">
                <a:solidFill>
                  <a:srgbClr val="FFFFFF"/>
                </a:solidFill>
                <a:effectLst/>
                <a:sym typeface="+mn-lt"/>
              </a:rPr>
              <a:pPr algn="ctr">
                <a:lnSpc>
                  <a:spcPct val="90000"/>
                </a:lnSpc>
                <a:spcBef>
                  <a:spcPct val="0"/>
                </a:spcBef>
                <a:spcAft>
                  <a:spcPct val="0"/>
                </a:spcAft>
              </a:pPr>
              <a:t>13%</a:t>
            </a:fld>
            <a:endParaRPr lang="en-GB" sz="800" err="1">
              <a:solidFill>
                <a:srgbClr val="FFFFFF"/>
              </a:solidFill>
              <a:sym typeface="+mn-lt"/>
            </a:endParaRPr>
          </a:p>
        </p:txBody>
      </p:sp>
      <p:sp>
        <p:nvSpPr>
          <p:cNvPr id="211" name="Rectangle 210">
            <a:extLst>
              <a:ext uri="{FF2B5EF4-FFF2-40B4-BE49-F238E27FC236}">
                <a16:creationId xmlns:a16="http://schemas.microsoft.com/office/drawing/2014/main" id="{5A322620-85BE-434A-9D73-57894EF8852E}"/>
              </a:ext>
            </a:extLst>
          </p:cNvPr>
          <p:cNvSpPr/>
          <p:nvPr>
            <p:custDataLst>
              <p:tags r:id="rId115"/>
            </p:custDataLst>
          </p:nvPr>
        </p:nvSpPr>
        <p:spPr bwMode="gray">
          <a:xfrm>
            <a:off x="7221538" y="4529138"/>
            <a:ext cx="233363" cy="109538"/>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3A4E83D4-A1D8-4002-9843-57FC7D31ED5C}" type="datetime'''''''''1''1''''''''''''''''''''''''''''''''''''%'''''''''''''">
              <a:rPr lang="en-GB" altLang="en-US" sz="800" smtClean="0">
                <a:solidFill>
                  <a:schemeClr val="bg2"/>
                </a:solidFill>
                <a:effectLst/>
              </a:rPr>
              <a:pPr lvl="0" algn="ctr">
                <a:lnSpc>
                  <a:spcPct val="90000"/>
                </a:lnSpc>
                <a:spcBef>
                  <a:spcPct val="0"/>
                </a:spcBef>
                <a:spcAft>
                  <a:spcPct val="0"/>
                </a:spcAft>
                <a:defRPr/>
              </a:pPr>
              <a:t>11%</a:t>
            </a:fld>
            <a:endParaRPr lang="en-GB" sz="800" strike="noStrike" normalizeH="0" noProof="0">
              <a:ln>
                <a:noFill/>
              </a:ln>
              <a:solidFill>
                <a:schemeClr val="bg2"/>
              </a:solidFill>
              <a:effectLst/>
              <a:uLnTx/>
              <a:uFillTx/>
              <a:sym typeface="+mn-lt"/>
            </a:endParaRPr>
          </a:p>
        </p:txBody>
      </p:sp>
      <p:sp>
        <p:nvSpPr>
          <p:cNvPr id="533" name="Rectangle 532">
            <a:extLst>
              <a:ext uri="{FF2B5EF4-FFF2-40B4-BE49-F238E27FC236}">
                <a16:creationId xmlns:a16="http://schemas.microsoft.com/office/drawing/2014/main" id="{4A41D19C-6C7D-765B-85DE-B6523058D487}"/>
              </a:ext>
            </a:extLst>
          </p:cNvPr>
          <p:cNvSpPr/>
          <p:nvPr>
            <p:custDataLst>
              <p:tags r:id="rId116"/>
            </p:custDataLst>
          </p:nvPr>
        </p:nvSpPr>
        <p:spPr bwMode="gray">
          <a:xfrm>
            <a:off x="7221538" y="4094163"/>
            <a:ext cx="233363" cy="109538"/>
          </a:xfrm>
          <a:prstGeom prst="rect">
            <a:avLst/>
          </a:prstGeom>
          <a:solidFill>
            <a:srgbClr val="F88FAC"/>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005DCEBE-6395-4C62-B1EA-1CF974E31535}" type="datetime'''''''''2''''''''''''''''2''''''''''''''''''''''%'''''''">
              <a:rPr lang="en-GB" altLang="en-US" sz="800" smtClean="0">
                <a:solidFill>
                  <a:srgbClr val="FFFFFF"/>
                </a:solidFill>
                <a:effectLst/>
                <a:sym typeface="+mn-lt"/>
              </a:rPr>
              <a:pPr lvl="0" algn="ctr">
                <a:lnSpc>
                  <a:spcPct val="90000"/>
                </a:lnSpc>
                <a:spcBef>
                  <a:spcPct val="0"/>
                </a:spcBef>
                <a:spcAft>
                  <a:spcPct val="0"/>
                </a:spcAft>
                <a:defRPr/>
              </a:pPr>
              <a:t>22%</a:t>
            </a:fld>
            <a:endParaRPr kumimoji="0" lang="en-GB" sz="800" strike="noStrike" kern="1200" spc="0" normalizeH="0" noProof="0">
              <a:ln>
                <a:noFill/>
              </a:ln>
              <a:solidFill>
                <a:srgbClr val="FFFFFF"/>
              </a:solidFill>
              <a:effectLst/>
              <a:uLnTx/>
              <a:uFillTx/>
              <a:sym typeface="+mn-lt"/>
            </a:endParaRPr>
          </a:p>
        </p:txBody>
      </p:sp>
      <p:sp>
        <p:nvSpPr>
          <p:cNvPr id="232" name="Rectangle 231">
            <a:extLst>
              <a:ext uri="{FF2B5EF4-FFF2-40B4-BE49-F238E27FC236}">
                <a16:creationId xmlns:a16="http://schemas.microsoft.com/office/drawing/2014/main" id="{912E43DE-05B3-2FC7-4B96-14BF3E84A01D}"/>
              </a:ext>
            </a:extLst>
          </p:cNvPr>
          <p:cNvSpPr/>
          <p:nvPr>
            <p:custDataLst>
              <p:tags r:id="rId117"/>
            </p:custDataLst>
          </p:nvPr>
        </p:nvSpPr>
        <p:spPr bwMode="gray">
          <a:xfrm>
            <a:off x="7221538" y="3081338"/>
            <a:ext cx="233363" cy="109538"/>
          </a:xfrm>
          <a:prstGeom prst="rect">
            <a:avLst/>
          </a:prstGeom>
          <a:solidFill>
            <a:srgbClr val="C30C3E"/>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AA5A478D-5048-4C81-8E11-0C58648EC291}" type="datetime'5''''''''''''''4''''''''''''''''''''%'''''''''''''">
              <a:rPr lang="en-GB" altLang="en-US" sz="800" smtClean="0">
                <a:solidFill>
                  <a:srgbClr val="FFFFFF"/>
                </a:solidFill>
                <a:effectLst/>
              </a:rPr>
              <a:pPr algn="ctr">
                <a:lnSpc>
                  <a:spcPct val="90000"/>
                </a:lnSpc>
                <a:spcBef>
                  <a:spcPct val="0"/>
                </a:spcBef>
                <a:spcAft>
                  <a:spcPct val="0"/>
                </a:spcAft>
              </a:pPr>
              <a:t>54%</a:t>
            </a:fld>
            <a:endParaRPr lang="en-GB" sz="800" err="1">
              <a:solidFill>
                <a:srgbClr val="FFFFFF"/>
              </a:solidFill>
              <a:sym typeface="+mn-lt"/>
            </a:endParaRPr>
          </a:p>
        </p:txBody>
      </p:sp>
      <p:sp>
        <p:nvSpPr>
          <p:cNvPr id="82" name="Rectangle 81">
            <a:extLst>
              <a:ext uri="{FF2B5EF4-FFF2-40B4-BE49-F238E27FC236}">
                <a16:creationId xmlns:a16="http://schemas.microsoft.com/office/drawing/2014/main" id="{91D3D1EF-A264-4164-954F-852FF8086219}"/>
              </a:ext>
            </a:extLst>
          </p:cNvPr>
          <p:cNvSpPr/>
          <p:nvPr>
            <p:custDataLst>
              <p:tags r:id="rId118"/>
            </p:custDataLst>
          </p:nvPr>
        </p:nvSpPr>
        <p:spPr bwMode="auto">
          <a:xfrm>
            <a:off x="7261225" y="5145088"/>
            <a:ext cx="152400" cy="45561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B5626A98-4884-4FEE-9C05-703284627FA7}" type="datetime'''''''''''''S''''''''we''''d''''''''''''''''''''e''n'">
              <a:rPr lang="en-GB" altLang="en-US" sz="1000" smtClean="0">
                <a:solidFill>
                  <a:srgbClr val="2B3A42"/>
                </a:solidFill>
                <a:effectLst/>
              </a:rPr>
              <a:pPr lvl="0" algn="r">
                <a:spcBef>
                  <a:spcPct val="0"/>
                </a:spcBef>
                <a:spcAft>
                  <a:spcPct val="0"/>
                </a:spcAft>
                <a:defRPr/>
              </a:pPr>
              <a:t>Sweden</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114" name="Rectangle 113">
            <a:extLst>
              <a:ext uri="{FF2B5EF4-FFF2-40B4-BE49-F238E27FC236}">
                <a16:creationId xmlns:a16="http://schemas.microsoft.com/office/drawing/2014/main" id="{704156B6-E101-5123-4454-B63C270E6BE1}"/>
              </a:ext>
            </a:extLst>
          </p:cNvPr>
          <p:cNvSpPr/>
          <p:nvPr>
            <p:custDataLst>
              <p:tags r:id="rId119"/>
            </p:custDataLst>
          </p:nvPr>
        </p:nvSpPr>
        <p:spPr bwMode="gray">
          <a:xfrm>
            <a:off x="7469188" y="4846638"/>
            <a:ext cx="23336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7D289715-C589-435A-934D-E6435C6E7AA5}" type="datetime'''''''''''''''''''''''''''''''''''''''''1''3%'''''''''">
              <a:rPr lang="en-GB" altLang="en-US" sz="800" smtClean="0">
                <a:solidFill>
                  <a:srgbClr val="FFFFFF"/>
                </a:solidFill>
                <a:effectLst/>
              </a:rPr>
              <a:pPr algn="ctr">
                <a:lnSpc>
                  <a:spcPct val="90000"/>
                </a:lnSpc>
                <a:spcBef>
                  <a:spcPct val="0"/>
                </a:spcBef>
                <a:spcAft>
                  <a:spcPct val="0"/>
                </a:spcAft>
              </a:pPr>
              <a:t>13%</a:t>
            </a:fld>
            <a:endParaRPr lang="en-GB" sz="800">
              <a:solidFill>
                <a:srgbClr val="FFFFFF"/>
              </a:solidFill>
              <a:sym typeface="+mn-lt"/>
            </a:endParaRPr>
          </a:p>
        </p:txBody>
      </p:sp>
      <p:sp>
        <p:nvSpPr>
          <p:cNvPr id="704" name="Rectangle 703">
            <a:extLst>
              <a:ext uri="{FF2B5EF4-FFF2-40B4-BE49-F238E27FC236}">
                <a16:creationId xmlns:a16="http://schemas.microsoft.com/office/drawing/2014/main" id="{CAE43683-A04E-178B-1058-AB7A7909BC18}"/>
              </a:ext>
            </a:extLst>
          </p:cNvPr>
          <p:cNvSpPr/>
          <p:nvPr>
            <p:custDataLst>
              <p:tags r:id="rId120"/>
            </p:custDataLst>
          </p:nvPr>
        </p:nvSpPr>
        <p:spPr bwMode="gray">
          <a:xfrm>
            <a:off x="7497763" y="4557713"/>
            <a:ext cx="176213" cy="109538"/>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6408B27D-370C-4FD5-91FF-4EEBDF51C008}" type="datetime'''9''''''''''''''''''''''''''''''''''''''''''''''%'''">
              <a:rPr lang="en-GB" altLang="en-US" sz="800" smtClean="0">
                <a:solidFill>
                  <a:schemeClr val="bg2"/>
                </a:solidFill>
                <a:effectLst/>
              </a:rPr>
              <a:pPr lvl="0" algn="ctr">
                <a:lnSpc>
                  <a:spcPct val="90000"/>
                </a:lnSpc>
                <a:spcBef>
                  <a:spcPct val="0"/>
                </a:spcBef>
                <a:spcAft>
                  <a:spcPct val="0"/>
                </a:spcAft>
                <a:defRPr/>
              </a:pPr>
              <a:t>9%</a:t>
            </a:fld>
            <a:endParaRPr lang="en-GB" sz="800" strike="noStrike" normalizeH="0" noProof="0">
              <a:ln>
                <a:noFill/>
              </a:ln>
              <a:solidFill>
                <a:schemeClr val="bg2"/>
              </a:solidFill>
              <a:effectLst/>
              <a:uLnTx/>
              <a:uFillTx/>
              <a:sym typeface="+mn-lt"/>
            </a:endParaRPr>
          </a:p>
        </p:txBody>
      </p:sp>
      <p:sp>
        <p:nvSpPr>
          <p:cNvPr id="234" name="Rectangle 233">
            <a:extLst>
              <a:ext uri="{FF2B5EF4-FFF2-40B4-BE49-F238E27FC236}">
                <a16:creationId xmlns:a16="http://schemas.microsoft.com/office/drawing/2014/main" id="{CDBC8F67-A624-BC5A-388E-EEBF439CE67B}"/>
              </a:ext>
            </a:extLst>
          </p:cNvPr>
          <p:cNvSpPr/>
          <p:nvPr>
            <p:custDataLst>
              <p:tags r:id="rId121"/>
            </p:custDataLst>
          </p:nvPr>
        </p:nvSpPr>
        <p:spPr bwMode="gray">
          <a:xfrm>
            <a:off x="7469188" y="3398838"/>
            <a:ext cx="233363" cy="109538"/>
          </a:xfrm>
          <a:prstGeom prst="rect">
            <a:avLst/>
          </a:prstGeom>
          <a:solidFill>
            <a:srgbClr val="C30C3E"/>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D0234FFF-AF06-47AA-9F5E-9C815BDCEDB3}" type="datetime'7''''''''''''8''''''''''''''''''%'''''''''''''''''''''">
              <a:rPr lang="en-GB" altLang="en-US" sz="800" smtClean="0">
                <a:solidFill>
                  <a:srgbClr val="FFFFFF"/>
                </a:solidFill>
                <a:effectLst/>
              </a:rPr>
              <a:pPr algn="ctr">
                <a:lnSpc>
                  <a:spcPct val="90000"/>
                </a:lnSpc>
                <a:spcBef>
                  <a:spcPct val="0"/>
                </a:spcBef>
                <a:spcAft>
                  <a:spcPct val="0"/>
                </a:spcAft>
              </a:pPr>
              <a:t>78%</a:t>
            </a:fld>
            <a:endParaRPr lang="en-GB" sz="800" err="1">
              <a:solidFill>
                <a:srgbClr val="FFFFFF"/>
              </a:solidFill>
              <a:sym typeface="+mn-lt"/>
            </a:endParaRPr>
          </a:p>
        </p:txBody>
      </p:sp>
      <p:sp>
        <p:nvSpPr>
          <p:cNvPr id="154" name="Rectangle 153">
            <a:extLst>
              <a:ext uri="{FF2B5EF4-FFF2-40B4-BE49-F238E27FC236}">
                <a16:creationId xmlns:a16="http://schemas.microsoft.com/office/drawing/2014/main" id="{664509E7-600A-4CCD-ADDD-D6ED5ADFC2B2}"/>
              </a:ext>
            </a:extLst>
          </p:cNvPr>
          <p:cNvSpPr/>
          <p:nvPr>
            <p:custDataLst>
              <p:tags r:id="rId122"/>
            </p:custDataLst>
          </p:nvPr>
        </p:nvSpPr>
        <p:spPr bwMode="auto">
          <a:xfrm>
            <a:off x="7508875" y="5145088"/>
            <a:ext cx="152400" cy="38576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A90A749B-FF3F-4B86-A350-0128D67333F2}" type="datetime'''''''''''I''''''''r''e''''''la''''''n''d'''''''''''''''''''''">
              <a:rPr lang="en-GB" altLang="en-US" sz="1000" smtClean="0">
                <a:solidFill>
                  <a:srgbClr val="2B3A42"/>
                </a:solidFill>
                <a:effectLst/>
              </a:rPr>
              <a:pPr lvl="0" algn="r">
                <a:spcBef>
                  <a:spcPct val="0"/>
                </a:spcBef>
                <a:spcAft>
                  <a:spcPct val="0"/>
                </a:spcAft>
                <a:defRPr/>
              </a:pPr>
              <a:t>Ireland</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96" name="Rectangle 95">
            <a:extLst>
              <a:ext uri="{FF2B5EF4-FFF2-40B4-BE49-F238E27FC236}">
                <a16:creationId xmlns:a16="http://schemas.microsoft.com/office/drawing/2014/main" id="{1933EB7A-82CF-41EA-B832-5953BD9B486D}"/>
              </a:ext>
            </a:extLst>
          </p:cNvPr>
          <p:cNvSpPr/>
          <p:nvPr>
            <p:custDataLst>
              <p:tags r:id="rId123"/>
            </p:custDataLst>
          </p:nvPr>
        </p:nvSpPr>
        <p:spPr bwMode="gray">
          <a:xfrm>
            <a:off x="7716838" y="4846638"/>
            <a:ext cx="23336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0C510170-773C-4E30-AAF6-9087C5E973BA}" type="datetime'1''''''''''''''''''''''''''''''''''''''3''''''''''%'">
              <a:rPr lang="en-GB" altLang="en-US" sz="800" smtClean="0">
                <a:solidFill>
                  <a:srgbClr val="FFFFFF"/>
                </a:solidFill>
                <a:effectLst/>
              </a:rPr>
              <a:pPr algn="ctr">
                <a:lnSpc>
                  <a:spcPct val="90000"/>
                </a:lnSpc>
                <a:spcBef>
                  <a:spcPct val="0"/>
                </a:spcBef>
                <a:spcAft>
                  <a:spcPct val="0"/>
                </a:spcAft>
              </a:pPr>
              <a:t>13%</a:t>
            </a:fld>
            <a:endParaRPr lang="en-GB" sz="800">
              <a:solidFill>
                <a:srgbClr val="FFFFFF"/>
              </a:solidFill>
              <a:sym typeface="+mn-lt"/>
            </a:endParaRPr>
          </a:p>
        </p:txBody>
      </p:sp>
      <p:sp>
        <p:nvSpPr>
          <p:cNvPr id="463" name="Rectangle 462">
            <a:extLst>
              <a:ext uri="{FF2B5EF4-FFF2-40B4-BE49-F238E27FC236}">
                <a16:creationId xmlns:a16="http://schemas.microsoft.com/office/drawing/2014/main" id="{D9776876-8243-EE9E-426B-62DB06DBCFEC}"/>
              </a:ext>
            </a:extLst>
          </p:cNvPr>
          <p:cNvSpPr/>
          <p:nvPr>
            <p:custDataLst>
              <p:tags r:id="rId124"/>
            </p:custDataLst>
          </p:nvPr>
        </p:nvSpPr>
        <p:spPr bwMode="gray">
          <a:xfrm>
            <a:off x="7745413" y="4614863"/>
            <a:ext cx="176213" cy="109538"/>
          </a:xfrm>
          <a:prstGeom prst="rect">
            <a:avLst/>
          </a:prstGeom>
          <a:solidFill>
            <a:srgbClr val="E66F0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7339D021-5C8B-49A6-929F-86C2FF989D41}" type="datetime'''''''''''4''''''''''''''''''''''''''''''''%'''''''''''''''''">
              <a:rPr lang="en-GB" altLang="en-US" sz="800" smtClean="0">
                <a:solidFill>
                  <a:schemeClr val="bg2"/>
                </a:solidFill>
                <a:effectLst/>
                <a:sym typeface="+mn-lt"/>
              </a:rPr>
              <a:pPr algn="ctr">
                <a:lnSpc>
                  <a:spcPct val="90000"/>
                </a:lnSpc>
                <a:spcBef>
                  <a:spcPct val="0"/>
                </a:spcBef>
                <a:spcAft>
                  <a:spcPct val="0"/>
                </a:spcAft>
              </a:pPr>
              <a:t>4%</a:t>
            </a:fld>
            <a:endParaRPr lang="en-GB" sz="800" err="1">
              <a:solidFill>
                <a:schemeClr val="bg2"/>
              </a:solidFill>
              <a:sym typeface="+mn-lt"/>
            </a:endParaRPr>
          </a:p>
        </p:txBody>
      </p:sp>
      <p:sp>
        <p:nvSpPr>
          <p:cNvPr id="538" name="Rectangle 537">
            <a:extLst>
              <a:ext uri="{FF2B5EF4-FFF2-40B4-BE49-F238E27FC236}">
                <a16:creationId xmlns:a16="http://schemas.microsoft.com/office/drawing/2014/main" id="{169713C0-F9F6-0ABA-8802-19A3DAC8B1B7}"/>
              </a:ext>
            </a:extLst>
          </p:cNvPr>
          <p:cNvSpPr/>
          <p:nvPr>
            <p:custDataLst>
              <p:tags r:id="rId125"/>
            </p:custDataLst>
          </p:nvPr>
        </p:nvSpPr>
        <p:spPr bwMode="gray">
          <a:xfrm>
            <a:off x="7716838" y="4413250"/>
            <a:ext cx="233363" cy="109538"/>
          </a:xfrm>
          <a:prstGeom prst="rect">
            <a:avLst/>
          </a:prstGeom>
          <a:solidFill>
            <a:srgbClr val="F88FAC"/>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56897A82-F11E-4050-90E7-5B449DAD0D1B}" type="datetime'1''1''''''%'''''''''''''''''''''''''''''''''''">
              <a:rPr lang="en-GB" altLang="en-US" sz="800" smtClean="0">
                <a:solidFill>
                  <a:srgbClr val="FFFFFF"/>
                </a:solidFill>
                <a:effectLst/>
              </a:rPr>
              <a:pPr lvl="0" algn="ctr">
                <a:lnSpc>
                  <a:spcPct val="90000"/>
                </a:lnSpc>
                <a:spcBef>
                  <a:spcPct val="0"/>
                </a:spcBef>
                <a:spcAft>
                  <a:spcPct val="0"/>
                </a:spcAft>
                <a:defRPr/>
              </a:pPr>
              <a:t>11%</a:t>
            </a:fld>
            <a:endParaRPr kumimoji="0" lang="en-GB" sz="800" strike="noStrike" kern="1200" spc="0" normalizeH="0" noProof="0">
              <a:ln>
                <a:noFill/>
              </a:ln>
              <a:solidFill>
                <a:srgbClr val="FFFFFF"/>
              </a:solidFill>
              <a:effectLst/>
              <a:uLnTx/>
              <a:uFillTx/>
              <a:sym typeface="+mn-lt"/>
            </a:endParaRPr>
          </a:p>
        </p:txBody>
      </p:sp>
      <p:sp>
        <p:nvSpPr>
          <p:cNvPr id="235" name="Rectangle 234">
            <a:extLst>
              <a:ext uri="{FF2B5EF4-FFF2-40B4-BE49-F238E27FC236}">
                <a16:creationId xmlns:a16="http://schemas.microsoft.com/office/drawing/2014/main" id="{CC30DC43-383A-157D-7851-FF214AB511A7}"/>
              </a:ext>
            </a:extLst>
          </p:cNvPr>
          <p:cNvSpPr/>
          <p:nvPr>
            <p:custDataLst>
              <p:tags r:id="rId126"/>
            </p:custDataLst>
          </p:nvPr>
        </p:nvSpPr>
        <p:spPr bwMode="gray">
          <a:xfrm>
            <a:off x="7716838" y="3313113"/>
            <a:ext cx="233363" cy="109538"/>
          </a:xfrm>
          <a:prstGeom prst="rect">
            <a:avLst/>
          </a:prstGeom>
          <a:solidFill>
            <a:srgbClr val="C30C3E"/>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2CDE02D4-5415-41EC-A06A-C9F74A6EB898}" type="datetime'''''''''7''''''''''''''''''''''''''2''''''''''%'''''">
              <a:rPr lang="en-GB" altLang="en-US" sz="800" smtClean="0">
                <a:solidFill>
                  <a:srgbClr val="FFFFFF"/>
                </a:solidFill>
                <a:effectLst/>
              </a:rPr>
              <a:pPr algn="ctr">
                <a:lnSpc>
                  <a:spcPct val="90000"/>
                </a:lnSpc>
                <a:spcBef>
                  <a:spcPct val="0"/>
                </a:spcBef>
                <a:spcAft>
                  <a:spcPct val="0"/>
                </a:spcAft>
              </a:pPr>
              <a:t>72%</a:t>
            </a:fld>
            <a:endParaRPr lang="en-GB" sz="800" err="1">
              <a:solidFill>
                <a:srgbClr val="FFFFFF"/>
              </a:solidFill>
              <a:sym typeface="+mn-lt"/>
            </a:endParaRPr>
          </a:p>
        </p:txBody>
      </p:sp>
      <p:sp>
        <p:nvSpPr>
          <p:cNvPr id="83" name="Rectangle 82">
            <a:extLst>
              <a:ext uri="{FF2B5EF4-FFF2-40B4-BE49-F238E27FC236}">
                <a16:creationId xmlns:a16="http://schemas.microsoft.com/office/drawing/2014/main" id="{B1B806B0-BA2D-424F-A230-5CB8AFE55081}"/>
              </a:ext>
            </a:extLst>
          </p:cNvPr>
          <p:cNvSpPr/>
          <p:nvPr>
            <p:custDataLst>
              <p:tags r:id="rId127"/>
            </p:custDataLst>
          </p:nvPr>
        </p:nvSpPr>
        <p:spPr bwMode="auto">
          <a:xfrm>
            <a:off x="7756525" y="5145088"/>
            <a:ext cx="152400" cy="30956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9F7E5D28-8F7E-4323-B9D7-801711C7908B}" type="datetime'''''''''''''''''''M''''''''''''a''''''l''t''''''''a'''''''''''">
              <a:rPr lang="en-GB" altLang="en-US" sz="1000" smtClean="0">
                <a:solidFill>
                  <a:srgbClr val="2B3A42"/>
                </a:solidFill>
                <a:effectLst/>
              </a:rPr>
              <a:pPr lvl="0" algn="r">
                <a:spcBef>
                  <a:spcPct val="0"/>
                </a:spcBef>
                <a:spcAft>
                  <a:spcPct val="0"/>
                </a:spcAft>
                <a:defRPr/>
              </a:pPr>
              <a:t>Malta</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93" name="Rectangle 92">
            <a:extLst>
              <a:ext uri="{FF2B5EF4-FFF2-40B4-BE49-F238E27FC236}">
                <a16:creationId xmlns:a16="http://schemas.microsoft.com/office/drawing/2014/main" id="{F52F804C-94B4-4FAF-A20D-8BF70DDCE84F}"/>
              </a:ext>
            </a:extLst>
          </p:cNvPr>
          <p:cNvSpPr/>
          <p:nvPr>
            <p:custDataLst>
              <p:tags r:id="rId128"/>
            </p:custDataLst>
          </p:nvPr>
        </p:nvSpPr>
        <p:spPr bwMode="gray">
          <a:xfrm>
            <a:off x="7993063" y="4905375"/>
            <a:ext cx="176213" cy="109538"/>
          </a:xfrm>
          <a:prstGeom prst="rect">
            <a:avLst/>
          </a:prstGeom>
          <a:solidFill>
            <a:schemeClr val="accent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5643A26A-2BAE-47C3-8AFF-C499E781B7C5}" type="datetime'''''''''''''''''''''''''''''''''''''''''''9''''''''%'''">
              <a:rPr lang="en-GB" altLang="en-US" sz="800" smtClean="0">
                <a:solidFill>
                  <a:schemeClr val="bg1"/>
                </a:solidFill>
                <a:effectLst/>
              </a:rPr>
              <a:pPr algn="ctr">
                <a:lnSpc>
                  <a:spcPct val="90000"/>
                </a:lnSpc>
                <a:spcBef>
                  <a:spcPct val="0"/>
                </a:spcBef>
                <a:spcAft>
                  <a:spcPct val="0"/>
                </a:spcAft>
              </a:pPr>
              <a:t>9%</a:t>
            </a:fld>
            <a:endParaRPr lang="en-GB" sz="800" err="1">
              <a:solidFill>
                <a:schemeClr val="bg1"/>
              </a:solidFill>
              <a:sym typeface="+mn-lt"/>
            </a:endParaRPr>
          </a:p>
        </p:txBody>
      </p:sp>
      <p:sp>
        <p:nvSpPr>
          <p:cNvPr id="707" name="Rectangle 706">
            <a:extLst>
              <a:ext uri="{FF2B5EF4-FFF2-40B4-BE49-F238E27FC236}">
                <a16:creationId xmlns:a16="http://schemas.microsoft.com/office/drawing/2014/main" id="{3A0AD974-7B55-027D-5F41-EB62042968B6}"/>
              </a:ext>
            </a:extLst>
          </p:cNvPr>
          <p:cNvSpPr/>
          <p:nvPr>
            <p:custDataLst>
              <p:tags r:id="rId129"/>
            </p:custDataLst>
          </p:nvPr>
        </p:nvSpPr>
        <p:spPr bwMode="gray">
          <a:xfrm>
            <a:off x="7964488" y="4645025"/>
            <a:ext cx="233363" cy="109538"/>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E9B6D015-39E6-4518-ABA3-2CDF3D3D555E}" type="datetime'''''''''''''''1''1''''''''''''''''''''''''''%'''''''''">
              <a:rPr lang="en-GB" altLang="en-US" sz="800" smtClean="0">
                <a:solidFill>
                  <a:schemeClr val="bg2"/>
                </a:solidFill>
                <a:effectLst/>
                <a:sym typeface="+mn-lt"/>
              </a:rPr>
              <a:pPr lvl="0" algn="ctr">
                <a:lnSpc>
                  <a:spcPct val="90000"/>
                </a:lnSpc>
                <a:spcBef>
                  <a:spcPct val="0"/>
                </a:spcBef>
                <a:spcAft>
                  <a:spcPct val="0"/>
                </a:spcAft>
                <a:defRPr/>
              </a:pPr>
              <a:t>11%</a:t>
            </a:fld>
            <a:endParaRPr lang="en-GB" sz="800" strike="noStrike" normalizeH="0" noProof="0">
              <a:ln>
                <a:noFill/>
              </a:ln>
              <a:solidFill>
                <a:schemeClr val="bg2"/>
              </a:solidFill>
              <a:effectLst/>
              <a:uLnTx/>
              <a:uFillTx/>
              <a:sym typeface="+mn-lt"/>
            </a:endParaRPr>
          </a:p>
        </p:txBody>
      </p:sp>
      <p:sp>
        <p:nvSpPr>
          <p:cNvPr id="237" name="Rectangle 236">
            <a:extLst>
              <a:ext uri="{FF2B5EF4-FFF2-40B4-BE49-F238E27FC236}">
                <a16:creationId xmlns:a16="http://schemas.microsoft.com/office/drawing/2014/main" id="{C5A282AF-0B21-78A9-380F-F31133F835D8}"/>
              </a:ext>
            </a:extLst>
          </p:cNvPr>
          <p:cNvSpPr/>
          <p:nvPr>
            <p:custDataLst>
              <p:tags r:id="rId130"/>
            </p:custDataLst>
          </p:nvPr>
        </p:nvSpPr>
        <p:spPr bwMode="gray">
          <a:xfrm>
            <a:off x="7964488" y="3429000"/>
            <a:ext cx="233363" cy="109538"/>
          </a:xfrm>
          <a:prstGeom prst="rect">
            <a:avLst/>
          </a:prstGeom>
          <a:solidFill>
            <a:srgbClr val="C30C3E"/>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ADD12130-D5CA-4EB7-B0BC-26E2B75EA3D7}" type="datetime'''''''''''''''8''''''''''''''''0''''''''''''''''''%'''''">
              <a:rPr lang="en-GB" altLang="en-US" sz="800" smtClean="0">
                <a:solidFill>
                  <a:srgbClr val="FFFFFF"/>
                </a:solidFill>
                <a:effectLst/>
              </a:rPr>
              <a:pPr algn="ctr">
                <a:lnSpc>
                  <a:spcPct val="90000"/>
                </a:lnSpc>
                <a:spcBef>
                  <a:spcPct val="0"/>
                </a:spcBef>
                <a:spcAft>
                  <a:spcPct val="0"/>
                </a:spcAft>
              </a:pPr>
              <a:t>80%</a:t>
            </a:fld>
            <a:endParaRPr lang="en-GB" sz="800" err="1">
              <a:solidFill>
                <a:srgbClr val="FFFFFF"/>
              </a:solidFill>
              <a:sym typeface="+mn-lt"/>
            </a:endParaRPr>
          </a:p>
        </p:txBody>
      </p:sp>
      <p:sp>
        <p:nvSpPr>
          <p:cNvPr id="84" name="Rectangle 83">
            <a:extLst>
              <a:ext uri="{FF2B5EF4-FFF2-40B4-BE49-F238E27FC236}">
                <a16:creationId xmlns:a16="http://schemas.microsoft.com/office/drawing/2014/main" id="{C220A3D1-8B2E-4D80-B778-A8EB53D12CCD}"/>
              </a:ext>
            </a:extLst>
          </p:cNvPr>
          <p:cNvSpPr/>
          <p:nvPr>
            <p:custDataLst>
              <p:tags r:id="rId131"/>
            </p:custDataLst>
          </p:nvPr>
        </p:nvSpPr>
        <p:spPr bwMode="auto">
          <a:xfrm>
            <a:off x="8004175" y="5145088"/>
            <a:ext cx="152400" cy="477838"/>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AD6D36D9-7DFD-4E9A-B89D-1A38A25CAC71}" type="datetime'S''''''''''''l''''''o''''''''v''''a''k''''ia'">
              <a:rPr lang="en-GB" altLang="en-US" sz="1000" smtClean="0">
                <a:solidFill>
                  <a:srgbClr val="2B3A42"/>
                </a:solidFill>
                <a:effectLst/>
              </a:rPr>
              <a:pPr lvl="0" algn="r">
                <a:spcBef>
                  <a:spcPct val="0"/>
                </a:spcBef>
                <a:spcAft>
                  <a:spcPct val="0"/>
                </a:spcAft>
                <a:defRPr/>
              </a:pPr>
              <a:t>Slovakia</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97" name="Rectangle 96">
            <a:extLst>
              <a:ext uri="{FF2B5EF4-FFF2-40B4-BE49-F238E27FC236}">
                <a16:creationId xmlns:a16="http://schemas.microsoft.com/office/drawing/2014/main" id="{24C27190-1FCE-47D9-9B28-E9CF9B730201}"/>
              </a:ext>
            </a:extLst>
          </p:cNvPr>
          <p:cNvSpPr/>
          <p:nvPr>
            <p:custDataLst>
              <p:tags r:id="rId132"/>
            </p:custDataLst>
          </p:nvPr>
        </p:nvSpPr>
        <p:spPr bwMode="gray">
          <a:xfrm>
            <a:off x="8239125" y="4933950"/>
            <a:ext cx="176213" cy="109538"/>
          </a:xfrm>
          <a:prstGeom prst="rect">
            <a:avLst/>
          </a:prstGeom>
          <a:solidFill>
            <a:schemeClr val="accent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2D44631C-CEA3-402B-9E40-216858A8415C}" type="datetime'''''''''''''''''''''''''''''''7''''''''''%'''''''''''''''''">
              <a:rPr lang="en-GB" altLang="en-US" sz="800" smtClean="0">
                <a:solidFill>
                  <a:schemeClr val="bg1"/>
                </a:solidFill>
                <a:effectLst/>
              </a:rPr>
              <a:pPr algn="ctr">
                <a:lnSpc>
                  <a:spcPct val="90000"/>
                </a:lnSpc>
                <a:spcBef>
                  <a:spcPct val="0"/>
                </a:spcBef>
                <a:spcAft>
                  <a:spcPct val="0"/>
                </a:spcAft>
              </a:pPr>
              <a:t>7%</a:t>
            </a:fld>
            <a:endParaRPr lang="en-GB" sz="800" err="1">
              <a:solidFill>
                <a:schemeClr val="bg1"/>
              </a:solidFill>
              <a:sym typeface="+mn-lt"/>
            </a:endParaRPr>
          </a:p>
        </p:txBody>
      </p:sp>
      <p:sp>
        <p:nvSpPr>
          <p:cNvPr id="464" name="Rectangle 463">
            <a:extLst>
              <a:ext uri="{FF2B5EF4-FFF2-40B4-BE49-F238E27FC236}">
                <a16:creationId xmlns:a16="http://schemas.microsoft.com/office/drawing/2014/main" id="{483FB65A-DA45-4B59-A68F-3DF225DCB398}"/>
              </a:ext>
            </a:extLst>
          </p:cNvPr>
          <p:cNvSpPr/>
          <p:nvPr>
            <p:custDataLst>
              <p:tags r:id="rId133"/>
            </p:custDataLst>
          </p:nvPr>
        </p:nvSpPr>
        <p:spPr bwMode="gray">
          <a:xfrm>
            <a:off x="8210550" y="4586288"/>
            <a:ext cx="233363" cy="109538"/>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8884B216-1492-4267-A612-FEE39B33F267}" type="datetime'''''''''''''2''0''''''%'''''''''''''''''''''''''''''''''''''''">
              <a:rPr lang="en-GB" altLang="en-US" sz="800" smtClean="0">
                <a:solidFill>
                  <a:schemeClr val="bg2"/>
                </a:solidFill>
                <a:effectLst/>
                <a:sym typeface="+mn-lt"/>
              </a:rPr>
              <a:pPr lvl="0" algn="ctr">
                <a:lnSpc>
                  <a:spcPct val="90000"/>
                </a:lnSpc>
                <a:spcBef>
                  <a:spcPct val="0"/>
                </a:spcBef>
                <a:spcAft>
                  <a:spcPct val="0"/>
                </a:spcAft>
                <a:defRPr/>
              </a:pPr>
              <a:t>20%</a:t>
            </a:fld>
            <a:endParaRPr lang="en-GB" sz="800" strike="noStrike" normalizeH="0" noProof="0">
              <a:ln>
                <a:noFill/>
              </a:ln>
              <a:solidFill>
                <a:schemeClr val="bg2"/>
              </a:solidFill>
              <a:effectLst/>
              <a:uLnTx/>
              <a:uFillTx/>
              <a:sym typeface="+mn-lt"/>
            </a:endParaRPr>
          </a:p>
        </p:txBody>
      </p:sp>
      <p:sp>
        <p:nvSpPr>
          <p:cNvPr id="708" name="Rectangle 707">
            <a:extLst>
              <a:ext uri="{FF2B5EF4-FFF2-40B4-BE49-F238E27FC236}">
                <a16:creationId xmlns:a16="http://schemas.microsoft.com/office/drawing/2014/main" id="{A3CDAC52-D23B-2A5D-0A10-02A3BC81ED20}"/>
              </a:ext>
            </a:extLst>
          </p:cNvPr>
          <p:cNvSpPr/>
          <p:nvPr>
            <p:custDataLst>
              <p:tags r:id="rId134"/>
            </p:custDataLst>
          </p:nvPr>
        </p:nvSpPr>
        <p:spPr bwMode="gray">
          <a:xfrm>
            <a:off x="8210550" y="4065588"/>
            <a:ext cx="233363" cy="109538"/>
          </a:xfrm>
          <a:prstGeom prst="rect">
            <a:avLst/>
          </a:prstGeom>
          <a:solidFill>
            <a:srgbClr val="E66F0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9508A94D-6C35-4635-8416-7071E654DDB4}" type="datetime'2''''''0''''''''''''''%'''''''">
              <a:rPr lang="en-GB" altLang="en-US" sz="800" smtClean="0">
                <a:solidFill>
                  <a:schemeClr val="bg2"/>
                </a:solidFill>
                <a:effectLst/>
              </a:rPr>
              <a:pPr algn="ctr">
                <a:lnSpc>
                  <a:spcPct val="90000"/>
                </a:lnSpc>
                <a:spcBef>
                  <a:spcPct val="0"/>
                </a:spcBef>
                <a:spcAft>
                  <a:spcPct val="0"/>
                </a:spcAft>
              </a:pPr>
              <a:t>20%</a:t>
            </a:fld>
            <a:endParaRPr lang="en-GB" sz="800" err="1">
              <a:solidFill>
                <a:schemeClr val="bg2"/>
              </a:solidFill>
              <a:sym typeface="+mn-lt"/>
            </a:endParaRPr>
          </a:p>
        </p:txBody>
      </p:sp>
      <p:sp>
        <p:nvSpPr>
          <p:cNvPr id="238" name="Rectangle 237">
            <a:extLst>
              <a:ext uri="{FF2B5EF4-FFF2-40B4-BE49-F238E27FC236}">
                <a16:creationId xmlns:a16="http://schemas.microsoft.com/office/drawing/2014/main" id="{8FA2C55B-2D5B-E4FF-3DB1-CDAFD86FEE19}"/>
              </a:ext>
            </a:extLst>
          </p:cNvPr>
          <p:cNvSpPr/>
          <p:nvPr>
            <p:custDataLst>
              <p:tags r:id="rId135"/>
            </p:custDataLst>
          </p:nvPr>
        </p:nvSpPr>
        <p:spPr bwMode="gray">
          <a:xfrm>
            <a:off x="8210550" y="3081338"/>
            <a:ext cx="233363" cy="109538"/>
          </a:xfrm>
          <a:prstGeom prst="rect">
            <a:avLst/>
          </a:prstGeom>
          <a:solidFill>
            <a:srgbClr val="C30C3E"/>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6ADE60CE-C05C-475C-8FE4-12E3C874C6A1}" type="datetime'''''''''5''''''''''''''''4''''''''''''''%'''''''''''''''''">
              <a:rPr lang="en-GB" altLang="en-US" sz="800" smtClean="0">
                <a:solidFill>
                  <a:srgbClr val="FFFFFF"/>
                </a:solidFill>
                <a:effectLst/>
              </a:rPr>
              <a:pPr algn="ctr">
                <a:lnSpc>
                  <a:spcPct val="90000"/>
                </a:lnSpc>
                <a:spcBef>
                  <a:spcPct val="0"/>
                </a:spcBef>
                <a:spcAft>
                  <a:spcPct val="0"/>
                </a:spcAft>
              </a:pPr>
              <a:t>54%</a:t>
            </a:fld>
            <a:endParaRPr lang="en-GB" sz="800" err="1">
              <a:solidFill>
                <a:srgbClr val="FFFFFF"/>
              </a:solidFill>
              <a:sym typeface="+mn-lt"/>
            </a:endParaRPr>
          </a:p>
        </p:txBody>
      </p:sp>
      <p:sp>
        <p:nvSpPr>
          <p:cNvPr id="149" name="Rectangle 148">
            <a:extLst>
              <a:ext uri="{FF2B5EF4-FFF2-40B4-BE49-F238E27FC236}">
                <a16:creationId xmlns:a16="http://schemas.microsoft.com/office/drawing/2014/main" id="{43A88118-45AD-4E18-89FD-FDC7EFBEA933}"/>
              </a:ext>
            </a:extLst>
          </p:cNvPr>
          <p:cNvSpPr/>
          <p:nvPr>
            <p:custDataLst>
              <p:tags r:id="rId136"/>
            </p:custDataLst>
          </p:nvPr>
        </p:nvSpPr>
        <p:spPr bwMode="auto">
          <a:xfrm>
            <a:off x="8250238" y="5145088"/>
            <a:ext cx="152400" cy="457200"/>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8F034434-4C27-4FDB-A5DF-F95714586BF6}" type="datetime'''C''z''''''''''''e''c''''''h''''''''i''''''''a'">
              <a:rPr lang="en-GB" altLang="en-US" sz="1000" smtClean="0">
                <a:solidFill>
                  <a:srgbClr val="2B3A42"/>
                </a:solidFill>
                <a:effectLst/>
              </a:rPr>
              <a:pPr lvl="0" algn="r">
                <a:spcBef>
                  <a:spcPct val="0"/>
                </a:spcBef>
                <a:spcAft>
                  <a:spcPct val="0"/>
                </a:spcAft>
                <a:defRPr/>
              </a:pPr>
              <a:t>Czechia</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101" name="Rectangle 100">
            <a:extLst>
              <a:ext uri="{FF2B5EF4-FFF2-40B4-BE49-F238E27FC236}">
                <a16:creationId xmlns:a16="http://schemas.microsoft.com/office/drawing/2014/main" id="{A11F8729-E9BB-4B68-A676-164E9685D567}"/>
              </a:ext>
            </a:extLst>
          </p:cNvPr>
          <p:cNvSpPr/>
          <p:nvPr>
            <p:custDataLst>
              <p:tags r:id="rId137"/>
            </p:custDataLst>
          </p:nvPr>
        </p:nvSpPr>
        <p:spPr bwMode="gray">
          <a:xfrm>
            <a:off x="8486775" y="4933950"/>
            <a:ext cx="176213" cy="109538"/>
          </a:xfrm>
          <a:prstGeom prst="rect">
            <a:avLst/>
          </a:prstGeom>
          <a:solidFill>
            <a:schemeClr val="accent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C3FE1C39-D70C-4558-A393-7A5CFFBE5F29}" type="datetime'''''''''''''''''''7''''%'''''''''''''''''''''''''''''''''''''">
              <a:rPr lang="en-GB" altLang="en-US" sz="800" smtClean="0">
                <a:solidFill>
                  <a:schemeClr val="bg1"/>
                </a:solidFill>
                <a:effectLst/>
              </a:rPr>
              <a:pPr algn="ctr">
                <a:lnSpc>
                  <a:spcPct val="90000"/>
                </a:lnSpc>
                <a:spcBef>
                  <a:spcPct val="0"/>
                </a:spcBef>
                <a:spcAft>
                  <a:spcPct val="0"/>
                </a:spcAft>
              </a:pPr>
              <a:t>7%</a:t>
            </a:fld>
            <a:endParaRPr lang="en-GB" sz="800" err="1">
              <a:solidFill>
                <a:schemeClr val="bg1"/>
              </a:solidFill>
              <a:sym typeface="+mn-lt"/>
            </a:endParaRPr>
          </a:p>
        </p:txBody>
      </p:sp>
      <p:sp>
        <p:nvSpPr>
          <p:cNvPr id="466" name="Rectangle 465">
            <a:extLst>
              <a:ext uri="{FF2B5EF4-FFF2-40B4-BE49-F238E27FC236}">
                <a16:creationId xmlns:a16="http://schemas.microsoft.com/office/drawing/2014/main" id="{8E69F7B3-344D-F277-A0A6-8D2D056AE4B7}"/>
              </a:ext>
            </a:extLst>
          </p:cNvPr>
          <p:cNvSpPr/>
          <p:nvPr>
            <p:custDataLst>
              <p:tags r:id="rId138"/>
            </p:custDataLst>
          </p:nvPr>
        </p:nvSpPr>
        <p:spPr bwMode="gray">
          <a:xfrm>
            <a:off x="8453438" y="4818063"/>
            <a:ext cx="176213" cy="109538"/>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B175DA24-2DF6-4FDF-85F5-908FA7D8397C}" type="datetime'''2''''''''''''''''''''''''''''''%'''''''''''">
              <a:rPr lang="en-GB" altLang="en-US" sz="800" smtClean="0">
                <a:solidFill>
                  <a:schemeClr val="bg2"/>
                </a:solidFill>
                <a:effectLst/>
                <a:sym typeface="+mn-lt"/>
              </a:rPr>
              <a:pPr lvl="0" algn="ctr">
                <a:lnSpc>
                  <a:spcPct val="90000"/>
                </a:lnSpc>
                <a:spcBef>
                  <a:spcPct val="0"/>
                </a:spcBef>
                <a:spcAft>
                  <a:spcPct val="0"/>
                </a:spcAft>
                <a:defRPr/>
              </a:pPr>
              <a:t>2%</a:t>
            </a:fld>
            <a:endParaRPr lang="en-GB" sz="800" strike="noStrike" normalizeH="0" noProof="0">
              <a:ln>
                <a:noFill/>
              </a:ln>
              <a:solidFill>
                <a:schemeClr val="bg2"/>
              </a:solidFill>
              <a:effectLst/>
              <a:uLnTx/>
              <a:uFillTx/>
              <a:sym typeface="+mn-lt"/>
            </a:endParaRPr>
          </a:p>
        </p:txBody>
      </p:sp>
      <p:sp>
        <p:nvSpPr>
          <p:cNvPr id="547" name="Rectangle 546">
            <a:extLst>
              <a:ext uri="{FF2B5EF4-FFF2-40B4-BE49-F238E27FC236}">
                <a16:creationId xmlns:a16="http://schemas.microsoft.com/office/drawing/2014/main" id="{99599886-8DC6-0207-C28D-995A8551A975}"/>
              </a:ext>
            </a:extLst>
          </p:cNvPr>
          <p:cNvSpPr/>
          <p:nvPr>
            <p:custDataLst>
              <p:tags r:id="rId139"/>
            </p:custDataLst>
          </p:nvPr>
        </p:nvSpPr>
        <p:spPr bwMode="gray">
          <a:xfrm>
            <a:off x="8521700" y="4730750"/>
            <a:ext cx="176213" cy="109538"/>
          </a:xfrm>
          <a:prstGeom prst="rect">
            <a:avLst/>
          </a:prstGeom>
          <a:solidFill>
            <a:srgbClr val="E66F0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9A9B4DCE-3A80-4256-813C-8503C7196FC7}" type="datetime'''''''''4''''''''''''''''''%'">
              <a:rPr lang="en-GB" altLang="en-US" sz="800" smtClean="0">
                <a:solidFill>
                  <a:schemeClr val="bg2"/>
                </a:solidFill>
                <a:effectLst/>
                <a:sym typeface="+mn-lt"/>
              </a:rPr>
              <a:pPr algn="ctr">
                <a:lnSpc>
                  <a:spcPct val="90000"/>
                </a:lnSpc>
                <a:spcBef>
                  <a:spcPct val="0"/>
                </a:spcBef>
                <a:spcAft>
                  <a:spcPct val="0"/>
                </a:spcAft>
              </a:pPr>
              <a:t>4%</a:t>
            </a:fld>
            <a:endParaRPr lang="en-GB" sz="800" err="1">
              <a:solidFill>
                <a:schemeClr val="bg2"/>
              </a:solidFill>
              <a:sym typeface="+mn-lt"/>
            </a:endParaRPr>
          </a:p>
        </p:txBody>
      </p:sp>
      <p:sp>
        <p:nvSpPr>
          <p:cNvPr id="709" name="Rectangle 708">
            <a:extLst>
              <a:ext uri="{FF2B5EF4-FFF2-40B4-BE49-F238E27FC236}">
                <a16:creationId xmlns:a16="http://schemas.microsoft.com/office/drawing/2014/main" id="{38CE18CB-80F2-C3D7-33E2-D8593C8C6198}"/>
              </a:ext>
            </a:extLst>
          </p:cNvPr>
          <p:cNvSpPr/>
          <p:nvPr>
            <p:custDataLst>
              <p:tags r:id="rId140"/>
            </p:custDataLst>
          </p:nvPr>
        </p:nvSpPr>
        <p:spPr bwMode="gray">
          <a:xfrm>
            <a:off x="8486775" y="4586288"/>
            <a:ext cx="176213" cy="109538"/>
          </a:xfrm>
          <a:prstGeom prst="rect">
            <a:avLst/>
          </a:prstGeom>
          <a:solidFill>
            <a:srgbClr val="F88FAC"/>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4A5358ED-EE22-4D64-BCB4-D18B512E2CDE}" type="datetime'''''''''''''''''''7''''''''''''''%'''''''''''">
              <a:rPr lang="en-GB" altLang="en-US" sz="800" smtClean="0">
                <a:solidFill>
                  <a:srgbClr val="FFFFFF"/>
                </a:solidFill>
                <a:effectLst/>
              </a:rPr>
              <a:pPr lvl="0" algn="ctr">
                <a:lnSpc>
                  <a:spcPct val="90000"/>
                </a:lnSpc>
                <a:spcBef>
                  <a:spcPct val="0"/>
                </a:spcBef>
                <a:spcAft>
                  <a:spcPct val="0"/>
                </a:spcAft>
                <a:defRPr/>
              </a:pPr>
              <a:t>7%</a:t>
            </a:fld>
            <a:endParaRPr kumimoji="0" lang="en-GB" sz="800" strike="noStrike" kern="1200" spc="0" normalizeH="0" noProof="0">
              <a:ln>
                <a:noFill/>
              </a:ln>
              <a:solidFill>
                <a:srgbClr val="FFFFFF"/>
              </a:solidFill>
              <a:effectLst/>
              <a:uLnTx/>
              <a:uFillTx/>
              <a:sym typeface="+mn-lt"/>
            </a:endParaRPr>
          </a:p>
        </p:txBody>
      </p:sp>
      <p:sp>
        <p:nvSpPr>
          <p:cNvPr id="15" name="Rectangle 14">
            <a:extLst>
              <a:ext uri="{FF2B5EF4-FFF2-40B4-BE49-F238E27FC236}">
                <a16:creationId xmlns:a16="http://schemas.microsoft.com/office/drawing/2014/main" id="{EFE760E1-6580-48C7-9C19-A6A6BB25981E}"/>
              </a:ext>
            </a:extLst>
          </p:cNvPr>
          <p:cNvSpPr/>
          <p:nvPr>
            <p:custDataLst>
              <p:tags r:id="rId141"/>
            </p:custDataLst>
          </p:nvPr>
        </p:nvSpPr>
        <p:spPr bwMode="auto">
          <a:xfrm>
            <a:off x="1570038" y="5145088"/>
            <a:ext cx="152400" cy="808038"/>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marL="0" marR="0" lvl="0" indent="0" algn="r" defTabSz="914400" rtl="0" eaLnBrk="1" fontAlgn="auto" latinLnBrk="0" hangingPunct="1">
              <a:lnSpc>
                <a:spcPct val="100000"/>
              </a:lnSpc>
              <a:spcBef>
                <a:spcPct val="0"/>
              </a:spcBef>
              <a:spcAft>
                <a:spcPct val="0"/>
              </a:spcAft>
              <a:buClrTx/>
              <a:buSzTx/>
              <a:buFontTx/>
              <a:buNone/>
              <a:tabLst/>
              <a:defRPr/>
            </a:pPr>
            <a:fld id="{7F789DFE-08FA-4A11-975A-C27F31A9675D}" type="datetime'''EU'''''' ''''''ap''''''p''''''''r''''o''v''a''ls'''''''''''">
              <a:rPr lang="en-GB" altLang="en-US" sz="1000" b="1" smtClean="0">
                <a:solidFill>
                  <a:srgbClr val="2B3A42"/>
                </a:solidFill>
                <a:effectLst/>
              </a:rPr>
              <a:pPr marL="0" marR="0" lvl="0" indent="0" algn="r" defTabSz="914400" rtl="0" eaLnBrk="1" fontAlgn="auto" latinLnBrk="0" hangingPunct="1">
                <a:lnSpc>
                  <a:spcPct val="100000"/>
                </a:lnSpc>
                <a:spcBef>
                  <a:spcPct val="0"/>
                </a:spcBef>
                <a:spcAft>
                  <a:spcPct val="0"/>
                </a:spcAft>
                <a:buClrTx/>
                <a:buSzTx/>
                <a:buFontTx/>
                <a:buNone/>
                <a:tabLst/>
                <a:defRPr/>
              </a:pPr>
              <a:t>EU approvals</a:t>
            </a:fld>
            <a:endParaRPr kumimoji="0" lang="en-GB" sz="1000" b="1" i="0" strike="noStrike" kern="1200" cap="none" spc="0" normalizeH="0" baseline="0" noProof="0">
              <a:ln>
                <a:noFill/>
              </a:ln>
              <a:solidFill>
                <a:srgbClr val="2B3A42"/>
              </a:solidFill>
              <a:effectLst/>
              <a:uLnTx/>
              <a:uFillTx/>
              <a:ea typeface="+mn-ea"/>
              <a:cs typeface="+mn-cs"/>
              <a:sym typeface="+mn-lt"/>
            </a:endParaRPr>
          </a:p>
        </p:txBody>
      </p:sp>
      <p:sp>
        <p:nvSpPr>
          <p:cNvPr id="85" name="Rectangle 84">
            <a:extLst>
              <a:ext uri="{FF2B5EF4-FFF2-40B4-BE49-F238E27FC236}">
                <a16:creationId xmlns:a16="http://schemas.microsoft.com/office/drawing/2014/main" id="{FDB7F2D9-3CF7-42CA-BB96-E7E49CAAEC15}"/>
              </a:ext>
            </a:extLst>
          </p:cNvPr>
          <p:cNvSpPr/>
          <p:nvPr>
            <p:custDataLst>
              <p:tags r:id="rId142"/>
            </p:custDataLst>
          </p:nvPr>
        </p:nvSpPr>
        <p:spPr bwMode="auto">
          <a:xfrm>
            <a:off x="8497888" y="5145088"/>
            <a:ext cx="152400" cy="336550"/>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D9BD66C1-4B1D-494C-BFAF-903213EFDDE0}" type="datetime'''''''''''Lat''''''''''''''''''''v''''''''''''''''''i''a'">
              <a:rPr lang="en-GB" altLang="en-US" sz="1000" smtClean="0">
                <a:solidFill>
                  <a:srgbClr val="2B3A42"/>
                </a:solidFill>
                <a:effectLst/>
              </a:rPr>
              <a:pPr lvl="0" algn="r">
                <a:spcBef>
                  <a:spcPct val="0"/>
                </a:spcBef>
                <a:spcAft>
                  <a:spcPct val="0"/>
                </a:spcAft>
                <a:defRPr/>
              </a:pPr>
              <a:t>Latvia</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179" name="Rectangle 178">
            <a:extLst>
              <a:ext uri="{FF2B5EF4-FFF2-40B4-BE49-F238E27FC236}">
                <a16:creationId xmlns:a16="http://schemas.microsoft.com/office/drawing/2014/main" id="{A20D280E-945A-E9AC-B81E-D7960330E20E}"/>
              </a:ext>
            </a:extLst>
          </p:cNvPr>
          <p:cNvSpPr/>
          <p:nvPr>
            <p:custDataLst>
              <p:tags r:id="rId143"/>
            </p:custDataLst>
          </p:nvPr>
        </p:nvSpPr>
        <p:spPr bwMode="gray">
          <a:xfrm>
            <a:off x="8734425" y="4962525"/>
            <a:ext cx="176213" cy="109538"/>
          </a:xfrm>
          <a:prstGeom prst="rect">
            <a:avLst/>
          </a:prstGeom>
          <a:solidFill>
            <a:schemeClr val="accent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33AE370D-2143-41D6-BCE1-138FED283234}" type="datetime'''''''''4''''''''''''''''%'''''''''''''''''''''''''''''''''">
              <a:rPr lang="en-GB" altLang="en-US" sz="800" smtClean="0">
                <a:solidFill>
                  <a:schemeClr val="bg1"/>
                </a:solidFill>
                <a:effectLst/>
              </a:rPr>
              <a:pPr algn="ctr">
                <a:lnSpc>
                  <a:spcPct val="90000"/>
                </a:lnSpc>
                <a:spcBef>
                  <a:spcPct val="0"/>
                </a:spcBef>
                <a:spcAft>
                  <a:spcPct val="0"/>
                </a:spcAft>
              </a:pPr>
              <a:t>4%</a:t>
            </a:fld>
            <a:endParaRPr lang="en-GB" sz="800" err="1">
              <a:solidFill>
                <a:schemeClr val="bg1"/>
              </a:solidFill>
              <a:sym typeface="+mn-lt"/>
            </a:endParaRPr>
          </a:p>
        </p:txBody>
      </p:sp>
      <p:sp>
        <p:nvSpPr>
          <p:cNvPr id="467" name="Rectangle 466">
            <a:extLst>
              <a:ext uri="{FF2B5EF4-FFF2-40B4-BE49-F238E27FC236}">
                <a16:creationId xmlns:a16="http://schemas.microsoft.com/office/drawing/2014/main" id="{ED07D235-10E1-F3EF-70E2-A5B91E761681}"/>
              </a:ext>
            </a:extLst>
          </p:cNvPr>
          <p:cNvSpPr/>
          <p:nvPr>
            <p:custDataLst>
              <p:tags r:id="rId144"/>
            </p:custDataLst>
          </p:nvPr>
        </p:nvSpPr>
        <p:spPr bwMode="gray">
          <a:xfrm>
            <a:off x="8705850" y="4529138"/>
            <a:ext cx="233363" cy="109538"/>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C2D9FA9C-366D-42F9-9104-964CED7F248D}" type="datetime'''''2''''''''''''''''''''''''''''8''''''''''''''''%'''''">
              <a:rPr lang="en-GB" altLang="en-US" sz="800" smtClean="0">
                <a:solidFill>
                  <a:schemeClr val="bg2"/>
                </a:solidFill>
                <a:effectLst/>
                <a:sym typeface="+mn-lt"/>
              </a:rPr>
              <a:pPr lvl="0" algn="ctr">
                <a:lnSpc>
                  <a:spcPct val="90000"/>
                </a:lnSpc>
                <a:spcBef>
                  <a:spcPct val="0"/>
                </a:spcBef>
                <a:spcAft>
                  <a:spcPct val="0"/>
                </a:spcAft>
                <a:defRPr/>
              </a:pPr>
              <a:t>28%</a:t>
            </a:fld>
            <a:endParaRPr lang="en-GB" sz="800" strike="noStrike" normalizeH="0" noProof="0">
              <a:ln>
                <a:noFill/>
              </a:ln>
              <a:solidFill>
                <a:schemeClr val="bg2"/>
              </a:solidFill>
              <a:effectLst/>
              <a:uLnTx/>
              <a:uFillTx/>
              <a:sym typeface="+mn-lt"/>
            </a:endParaRPr>
          </a:p>
        </p:txBody>
      </p:sp>
      <p:sp>
        <p:nvSpPr>
          <p:cNvPr id="551" name="Rectangle 550">
            <a:extLst>
              <a:ext uri="{FF2B5EF4-FFF2-40B4-BE49-F238E27FC236}">
                <a16:creationId xmlns:a16="http://schemas.microsoft.com/office/drawing/2014/main" id="{E9397506-E079-9297-64EE-AAFB2475706F}"/>
              </a:ext>
            </a:extLst>
          </p:cNvPr>
          <p:cNvSpPr/>
          <p:nvPr>
            <p:custDataLst>
              <p:tags r:id="rId145"/>
            </p:custDataLst>
          </p:nvPr>
        </p:nvSpPr>
        <p:spPr bwMode="gray">
          <a:xfrm>
            <a:off x="8705850" y="3862388"/>
            <a:ext cx="233363" cy="109538"/>
          </a:xfrm>
          <a:prstGeom prst="rect">
            <a:avLst/>
          </a:prstGeom>
          <a:solidFill>
            <a:srgbClr val="F88FAC"/>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37E4F537-65FA-490A-9AF9-12534E998446}" type="datetime'''2''''''''2''''''''''''''''%'''''''''''''''''''''''''''''''">
              <a:rPr lang="en-GB" altLang="en-US" sz="800" smtClean="0">
                <a:solidFill>
                  <a:srgbClr val="FFFFFF"/>
                </a:solidFill>
                <a:effectLst/>
              </a:rPr>
              <a:pPr lvl="0" algn="ctr">
                <a:lnSpc>
                  <a:spcPct val="90000"/>
                </a:lnSpc>
                <a:spcBef>
                  <a:spcPct val="0"/>
                </a:spcBef>
                <a:spcAft>
                  <a:spcPct val="0"/>
                </a:spcAft>
                <a:defRPr/>
              </a:pPr>
              <a:t>22%</a:t>
            </a:fld>
            <a:endParaRPr kumimoji="0" lang="en-GB" sz="800" strike="noStrike" kern="1200" spc="0" normalizeH="0" noProof="0">
              <a:ln>
                <a:noFill/>
              </a:ln>
              <a:solidFill>
                <a:srgbClr val="FFFFFF"/>
              </a:solidFill>
              <a:effectLst/>
              <a:uLnTx/>
              <a:uFillTx/>
              <a:sym typeface="+mn-lt"/>
            </a:endParaRPr>
          </a:p>
        </p:txBody>
      </p:sp>
      <p:sp>
        <p:nvSpPr>
          <p:cNvPr id="182" name="Rectangle 181">
            <a:extLst>
              <a:ext uri="{FF2B5EF4-FFF2-40B4-BE49-F238E27FC236}">
                <a16:creationId xmlns:a16="http://schemas.microsoft.com/office/drawing/2014/main" id="{3DF41578-98E5-EAE8-1999-30BAEC13B616}"/>
              </a:ext>
            </a:extLst>
          </p:cNvPr>
          <p:cNvSpPr/>
          <p:nvPr>
            <p:custDataLst>
              <p:tags r:id="rId146"/>
            </p:custDataLst>
          </p:nvPr>
        </p:nvSpPr>
        <p:spPr bwMode="gray">
          <a:xfrm>
            <a:off x="8705850" y="2965450"/>
            <a:ext cx="233363" cy="109538"/>
          </a:xfrm>
          <a:prstGeom prst="rect">
            <a:avLst/>
          </a:prstGeom>
          <a:solidFill>
            <a:srgbClr val="C30C3E"/>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D7797E28-CB5C-4A41-9DD1-7FA4BAADAB08}" type="datetime'''''''''''''''''''''''''''''''''''4''''''''''''''''''''6''%'">
              <a:rPr lang="en-GB" altLang="en-US" sz="800" smtClean="0">
                <a:solidFill>
                  <a:srgbClr val="FFFFFF"/>
                </a:solidFill>
                <a:effectLst/>
              </a:rPr>
              <a:pPr algn="ctr">
                <a:lnSpc>
                  <a:spcPct val="90000"/>
                </a:lnSpc>
                <a:spcBef>
                  <a:spcPct val="0"/>
                </a:spcBef>
                <a:spcAft>
                  <a:spcPct val="0"/>
                </a:spcAft>
              </a:pPr>
              <a:t>46%</a:t>
            </a:fld>
            <a:endParaRPr lang="en-GB" sz="800" err="1">
              <a:solidFill>
                <a:srgbClr val="FFFFFF"/>
              </a:solidFill>
              <a:sym typeface="+mn-lt"/>
            </a:endParaRPr>
          </a:p>
        </p:txBody>
      </p:sp>
      <p:sp>
        <p:nvSpPr>
          <p:cNvPr id="88" name="Rectangle 87">
            <a:extLst>
              <a:ext uri="{FF2B5EF4-FFF2-40B4-BE49-F238E27FC236}">
                <a16:creationId xmlns:a16="http://schemas.microsoft.com/office/drawing/2014/main" id="{A37331E2-E423-4C7F-A7A1-5992EFEDA528}"/>
              </a:ext>
            </a:extLst>
          </p:cNvPr>
          <p:cNvSpPr/>
          <p:nvPr>
            <p:custDataLst>
              <p:tags r:id="rId147"/>
            </p:custDataLst>
          </p:nvPr>
        </p:nvSpPr>
        <p:spPr bwMode="auto">
          <a:xfrm>
            <a:off x="8745538" y="5145088"/>
            <a:ext cx="152400" cy="39211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E00278D4-33D3-4C88-9F4B-FF6A05350CAE}" type="datetime'Po''''''''''''''''''''''l''a''n''''''''''''''d'''''''''''">
              <a:rPr lang="en-GB" altLang="en-US" sz="1000" smtClean="0">
                <a:solidFill>
                  <a:srgbClr val="2B3A42"/>
                </a:solidFill>
                <a:effectLst/>
              </a:rPr>
              <a:pPr lvl="0" algn="r">
                <a:spcBef>
                  <a:spcPct val="0"/>
                </a:spcBef>
                <a:spcAft>
                  <a:spcPct val="0"/>
                </a:spcAft>
                <a:defRPr/>
              </a:pPr>
              <a:t>Poland</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200" name="Rectangle 199">
            <a:extLst>
              <a:ext uri="{FF2B5EF4-FFF2-40B4-BE49-F238E27FC236}">
                <a16:creationId xmlns:a16="http://schemas.microsoft.com/office/drawing/2014/main" id="{0AD5762E-7A89-47DD-9832-233F2778397D}"/>
              </a:ext>
            </a:extLst>
          </p:cNvPr>
          <p:cNvSpPr/>
          <p:nvPr>
            <p:custDataLst>
              <p:tags r:id="rId148"/>
            </p:custDataLst>
          </p:nvPr>
        </p:nvSpPr>
        <p:spPr bwMode="gray">
          <a:xfrm>
            <a:off x="8982075" y="4992688"/>
            <a:ext cx="176213" cy="109538"/>
          </a:xfrm>
          <a:prstGeom prst="rect">
            <a:avLst/>
          </a:prstGeom>
          <a:solidFill>
            <a:schemeClr val="accent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18D062C4-3761-4A10-A73F-D1F6FBB78989}" type="datetime'''''''''''''''''''''''2''''''''%'''''''''''">
              <a:rPr lang="en-GB" altLang="en-US" sz="800" smtClean="0">
                <a:solidFill>
                  <a:schemeClr val="bg1"/>
                </a:solidFill>
                <a:effectLst/>
              </a:rPr>
              <a:pPr algn="ctr">
                <a:lnSpc>
                  <a:spcPct val="90000"/>
                </a:lnSpc>
                <a:spcBef>
                  <a:spcPct val="0"/>
                </a:spcBef>
                <a:spcAft>
                  <a:spcPct val="0"/>
                </a:spcAft>
              </a:pPr>
              <a:t>2%</a:t>
            </a:fld>
            <a:endParaRPr lang="en-GB" sz="800" err="1">
              <a:solidFill>
                <a:schemeClr val="bg1"/>
              </a:solidFill>
              <a:sym typeface="+mn-lt"/>
            </a:endParaRPr>
          </a:p>
        </p:txBody>
      </p:sp>
      <p:sp>
        <p:nvSpPr>
          <p:cNvPr id="469" name="Rectangle 468">
            <a:extLst>
              <a:ext uri="{FF2B5EF4-FFF2-40B4-BE49-F238E27FC236}">
                <a16:creationId xmlns:a16="http://schemas.microsoft.com/office/drawing/2014/main" id="{D7D878C0-E939-E278-A18B-8C7AC4295FE8}"/>
              </a:ext>
            </a:extLst>
          </p:cNvPr>
          <p:cNvSpPr/>
          <p:nvPr>
            <p:custDataLst>
              <p:tags r:id="rId149"/>
            </p:custDataLst>
          </p:nvPr>
        </p:nvSpPr>
        <p:spPr bwMode="gray">
          <a:xfrm>
            <a:off x="8953500" y="4673600"/>
            <a:ext cx="233363" cy="109538"/>
          </a:xfrm>
          <a:prstGeom prst="rect">
            <a:avLst/>
          </a:prstGeom>
          <a:solidFill>
            <a:srgbClr val="E66F0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B9677A9D-B2BD-4BBF-9B49-A211E08E8BBF}" type="datetime'''''''''''''''''''''2''''''''''''''''''''''''2''''''''''%'">
              <a:rPr lang="en-GB" altLang="en-US" sz="800" smtClean="0">
                <a:solidFill>
                  <a:schemeClr val="bg2"/>
                </a:solidFill>
                <a:effectLst/>
                <a:sym typeface="+mn-lt"/>
              </a:rPr>
              <a:pPr algn="ctr">
                <a:lnSpc>
                  <a:spcPct val="90000"/>
                </a:lnSpc>
                <a:spcBef>
                  <a:spcPct val="0"/>
                </a:spcBef>
                <a:spcAft>
                  <a:spcPct val="0"/>
                </a:spcAft>
              </a:pPr>
              <a:t>22%</a:t>
            </a:fld>
            <a:endParaRPr lang="en-GB" sz="800" err="1">
              <a:solidFill>
                <a:schemeClr val="bg2"/>
              </a:solidFill>
              <a:sym typeface="+mn-lt"/>
            </a:endParaRPr>
          </a:p>
        </p:txBody>
      </p:sp>
      <p:sp>
        <p:nvSpPr>
          <p:cNvPr id="185" name="Rectangle 184">
            <a:extLst>
              <a:ext uri="{FF2B5EF4-FFF2-40B4-BE49-F238E27FC236}">
                <a16:creationId xmlns:a16="http://schemas.microsoft.com/office/drawing/2014/main" id="{BDF3102E-31D0-F2E9-9A0D-649BE9E17963}"/>
              </a:ext>
            </a:extLst>
          </p:cNvPr>
          <p:cNvSpPr/>
          <p:nvPr>
            <p:custDataLst>
              <p:tags r:id="rId150"/>
            </p:custDataLst>
          </p:nvPr>
        </p:nvSpPr>
        <p:spPr bwMode="gray">
          <a:xfrm>
            <a:off x="8953500" y="3370263"/>
            <a:ext cx="233363" cy="109538"/>
          </a:xfrm>
          <a:prstGeom prst="rect">
            <a:avLst/>
          </a:prstGeom>
          <a:solidFill>
            <a:srgbClr val="C30C3E"/>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DC8A0132-45EA-4BB1-AABF-70A5FF946404}" type="datetime'''''''''76''''''''''''''''''''%'''''''''''''">
              <a:rPr lang="en-GB" altLang="en-US" sz="800" smtClean="0">
                <a:solidFill>
                  <a:srgbClr val="FFFFFF"/>
                </a:solidFill>
                <a:effectLst/>
              </a:rPr>
              <a:pPr algn="ctr">
                <a:lnSpc>
                  <a:spcPct val="90000"/>
                </a:lnSpc>
                <a:spcBef>
                  <a:spcPct val="0"/>
                </a:spcBef>
                <a:spcAft>
                  <a:spcPct val="0"/>
                </a:spcAft>
              </a:pPr>
              <a:t>76%</a:t>
            </a:fld>
            <a:endParaRPr lang="en-GB" sz="800" err="1">
              <a:solidFill>
                <a:srgbClr val="FFFFFF"/>
              </a:solidFill>
              <a:sym typeface="+mn-lt"/>
            </a:endParaRPr>
          </a:p>
        </p:txBody>
      </p:sp>
      <p:sp>
        <p:nvSpPr>
          <p:cNvPr id="89" name="Rectangle 88">
            <a:extLst>
              <a:ext uri="{FF2B5EF4-FFF2-40B4-BE49-F238E27FC236}">
                <a16:creationId xmlns:a16="http://schemas.microsoft.com/office/drawing/2014/main" id="{FA51F9F0-884E-46BF-9DAE-7E832FAB15E6}"/>
              </a:ext>
            </a:extLst>
          </p:cNvPr>
          <p:cNvSpPr/>
          <p:nvPr>
            <p:custDataLst>
              <p:tags r:id="rId151"/>
            </p:custDataLst>
          </p:nvPr>
        </p:nvSpPr>
        <p:spPr bwMode="auto">
          <a:xfrm>
            <a:off x="8993188" y="5145088"/>
            <a:ext cx="152400" cy="477838"/>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1FBA713F-7380-4B68-A9F8-FCCA9E177971}" type="datetime'''H''''u''n''''''''ga''r''''''''''''y'''''''''''''''">
              <a:rPr lang="en-GB" altLang="en-US" sz="1000" smtClean="0">
                <a:solidFill>
                  <a:srgbClr val="2B3A42"/>
                </a:solidFill>
                <a:effectLst/>
              </a:rPr>
              <a:pPr lvl="0" algn="r">
                <a:spcBef>
                  <a:spcPct val="0"/>
                </a:spcBef>
                <a:spcAft>
                  <a:spcPct val="0"/>
                </a:spcAft>
                <a:defRPr/>
              </a:pPr>
              <a:t>Hungary</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186" name="Rectangle 185">
            <a:extLst>
              <a:ext uri="{FF2B5EF4-FFF2-40B4-BE49-F238E27FC236}">
                <a16:creationId xmlns:a16="http://schemas.microsoft.com/office/drawing/2014/main" id="{0A57A5CC-7F53-4C97-17D1-9FD137D082F4}"/>
              </a:ext>
            </a:extLst>
          </p:cNvPr>
          <p:cNvSpPr/>
          <p:nvPr>
            <p:custDataLst>
              <p:tags r:id="rId152"/>
            </p:custDataLst>
          </p:nvPr>
        </p:nvSpPr>
        <p:spPr bwMode="gray">
          <a:xfrm>
            <a:off x="9196388" y="4992688"/>
            <a:ext cx="176213" cy="109538"/>
          </a:xfrm>
          <a:prstGeom prst="rect">
            <a:avLst/>
          </a:prstGeom>
          <a:solidFill>
            <a:schemeClr val="accent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290A9CBD-83AA-4530-B6B0-A7FC25B492DB}" type="datetime'''''''''''''''''''2''''''''''''''''''''''%'''''''''''''">
              <a:rPr lang="en-GB" altLang="en-US" sz="800" smtClean="0">
                <a:solidFill>
                  <a:schemeClr val="bg1"/>
                </a:solidFill>
                <a:effectLst/>
              </a:rPr>
              <a:pPr algn="ctr">
                <a:lnSpc>
                  <a:spcPct val="90000"/>
                </a:lnSpc>
                <a:spcBef>
                  <a:spcPct val="0"/>
                </a:spcBef>
                <a:spcAft>
                  <a:spcPct val="0"/>
                </a:spcAft>
              </a:pPr>
              <a:t>2%</a:t>
            </a:fld>
            <a:endParaRPr lang="en-GB" sz="800" err="1">
              <a:solidFill>
                <a:schemeClr val="bg1"/>
              </a:solidFill>
              <a:sym typeface="+mn-lt"/>
            </a:endParaRPr>
          </a:p>
        </p:txBody>
      </p:sp>
      <p:sp>
        <p:nvSpPr>
          <p:cNvPr id="553" name="Rectangle 552">
            <a:extLst>
              <a:ext uri="{FF2B5EF4-FFF2-40B4-BE49-F238E27FC236}">
                <a16:creationId xmlns:a16="http://schemas.microsoft.com/office/drawing/2014/main" id="{8078146D-1DE5-F0C9-F73F-7C0082752783}"/>
              </a:ext>
            </a:extLst>
          </p:cNvPr>
          <p:cNvSpPr/>
          <p:nvPr>
            <p:custDataLst>
              <p:tags r:id="rId153"/>
            </p:custDataLst>
          </p:nvPr>
        </p:nvSpPr>
        <p:spPr bwMode="gray">
          <a:xfrm>
            <a:off x="9264650" y="4933950"/>
            <a:ext cx="176213" cy="109538"/>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DB95DD08-9962-47BA-8F7D-3D36A14F37C2}" type="datetime'''''''''''''''''''''''''''''''''''''''''2''''''''''''''%'''''">
              <a:rPr lang="en-GB" altLang="en-US" sz="800" smtClean="0">
                <a:solidFill>
                  <a:schemeClr val="bg2"/>
                </a:solidFill>
                <a:effectLst/>
                <a:sym typeface="+mn-lt"/>
              </a:rPr>
              <a:pPr lvl="0" algn="ctr">
                <a:lnSpc>
                  <a:spcPct val="90000"/>
                </a:lnSpc>
                <a:spcBef>
                  <a:spcPct val="0"/>
                </a:spcBef>
                <a:spcAft>
                  <a:spcPct val="0"/>
                </a:spcAft>
                <a:defRPr/>
              </a:pPr>
              <a:t>2%</a:t>
            </a:fld>
            <a:endParaRPr lang="en-GB" sz="800" strike="noStrike" normalizeH="0" noProof="0">
              <a:ln>
                <a:noFill/>
              </a:ln>
              <a:solidFill>
                <a:schemeClr val="bg2"/>
              </a:solidFill>
              <a:effectLst/>
              <a:uLnTx/>
              <a:uFillTx/>
              <a:sym typeface="+mn-lt"/>
            </a:endParaRPr>
          </a:p>
        </p:txBody>
      </p:sp>
      <p:sp>
        <p:nvSpPr>
          <p:cNvPr id="713" name="Rectangle 712">
            <a:extLst>
              <a:ext uri="{FF2B5EF4-FFF2-40B4-BE49-F238E27FC236}">
                <a16:creationId xmlns:a16="http://schemas.microsoft.com/office/drawing/2014/main" id="{72A01361-985A-B187-D74D-857DD9FE009B}"/>
              </a:ext>
            </a:extLst>
          </p:cNvPr>
          <p:cNvSpPr/>
          <p:nvPr>
            <p:custDataLst>
              <p:tags r:id="rId154"/>
            </p:custDataLst>
          </p:nvPr>
        </p:nvSpPr>
        <p:spPr bwMode="gray">
          <a:xfrm>
            <a:off x="9201150" y="4645025"/>
            <a:ext cx="233363" cy="109538"/>
          </a:xfrm>
          <a:prstGeom prst="rect">
            <a:avLst/>
          </a:prstGeom>
          <a:solidFill>
            <a:srgbClr val="E66F0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66E7587F-D839-47B7-84E1-6E67AF59DD0D}" type="datetime'''''''''''''''''''''2''''''''''''''''''0''%'">
              <a:rPr lang="en-GB" altLang="en-US" sz="800" smtClean="0">
                <a:solidFill>
                  <a:schemeClr val="bg2"/>
                </a:solidFill>
                <a:effectLst/>
              </a:rPr>
              <a:pPr algn="ctr">
                <a:lnSpc>
                  <a:spcPct val="90000"/>
                </a:lnSpc>
                <a:spcBef>
                  <a:spcPct val="0"/>
                </a:spcBef>
                <a:spcAft>
                  <a:spcPct val="0"/>
                </a:spcAft>
              </a:pPr>
              <a:t>20%</a:t>
            </a:fld>
            <a:endParaRPr lang="en-GB" sz="800" err="1">
              <a:solidFill>
                <a:schemeClr val="bg2"/>
              </a:solidFill>
              <a:sym typeface="+mn-lt"/>
            </a:endParaRPr>
          </a:p>
        </p:txBody>
      </p:sp>
      <p:sp>
        <p:nvSpPr>
          <p:cNvPr id="245" name="Rectangle 244">
            <a:extLst>
              <a:ext uri="{FF2B5EF4-FFF2-40B4-BE49-F238E27FC236}">
                <a16:creationId xmlns:a16="http://schemas.microsoft.com/office/drawing/2014/main" id="{3D6901C4-B5B2-9EB0-B55D-E620A5372911}"/>
              </a:ext>
            </a:extLst>
          </p:cNvPr>
          <p:cNvSpPr/>
          <p:nvPr>
            <p:custDataLst>
              <p:tags r:id="rId155"/>
            </p:custDataLst>
          </p:nvPr>
        </p:nvSpPr>
        <p:spPr bwMode="gray">
          <a:xfrm>
            <a:off x="9201150" y="3370263"/>
            <a:ext cx="233363" cy="109538"/>
          </a:xfrm>
          <a:prstGeom prst="rect">
            <a:avLst/>
          </a:prstGeom>
          <a:solidFill>
            <a:srgbClr val="C30C3E"/>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7BC3A0C8-662E-4D68-ABA6-0654E596D0C9}" type="datetime'''''7''''''''''''''''''''''''''6''''''''''''''''''%'''''''''''">
              <a:rPr lang="en-GB" altLang="en-US" sz="800" smtClean="0">
                <a:solidFill>
                  <a:srgbClr val="FFFFFF"/>
                </a:solidFill>
                <a:effectLst/>
              </a:rPr>
              <a:pPr algn="ctr">
                <a:lnSpc>
                  <a:spcPct val="90000"/>
                </a:lnSpc>
                <a:spcBef>
                  <a:spcPct val="0"/>
                </a:spcBef>
                <a:spcAft>
                  <a:spcPct val="0"/>
                </a:spcAft>
              </a:pPr>
              <a:t>76%</a:t>
            </a:fld>
            <a:endParaRPr lang="en-GB" sz="800" err="1">
              <a:solidFill>
                <a:srgbClr val="FFFFFF"/>
              </a:solidFill>
              <a:sym typeface="+mn-lt"/>
            </a:endParaRPr>
          </a:p>
        </p:txBody>
      </p:sp>
      <p:sp>
        <p:nvSpPr>
          <p:cNvPr id="138" name="Rectangle 137">
            <a:extLst>
              <a:ext uri="{FF2B5EF4-FFF2-40B4-BE49-F238E27FC236}">
                <a16:creationId xmlns:a16="http://schemas.microsoft.com/office/drawing/2014/main" id="{5838EDA9-45B0-439B-8724-FA986DE82B4C}"/>
              </a:ext>
            </a:extLst>
          </p:cNvPr>
          <p:cNvSpPr/>
          <p:nvPr>
            <p:custDataLst>
              <p:tags r:id="rId156"/>
            </p:custDataLst>
          </p:nvPr>
        </p:nvSpPr>
        <p:spPr bwMode="auto">
          <a:xfrm>
            <a:off x="9240838" y="5145088"/>
            <a:ext cx="152400" cy="511175"/>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6B473F9F-5E79-4863-B507-9028A999FB9F}" type="datetime'''L''''''i''t''h''''''''uan''''''''''ia'''''''''''''''''''">
              <a:rPr lang="en-GB" altLang="en-US" sz="1000" smtClean="0">
                <a:solidFill>
                  <a:srgbClr val="2B3A42"/>
                </a:solidFill>
                <a:effectLst/>
              </a:rPr>
              <a:pPr lvl="0" algn="r">
                <a:spcBef>
                  <a:spcPct val="0"/>
                </a:spcBef>
                <a:spcAft>
                  <a:spcPct val="0"/>
                </a:spcAft>
                <a:defRPr/>
              </a:pPr>
              <a:t>Lithuania</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471" name="Rectangle 470">
            <a:extLst>
              <a:ext uri="{FF2B5EF4-FFF2-40B4-BE49-F238E27FC236}">
                <a16:creationId xmlns:a16="http://schemas.microsoft.com/office/drawing/2014/main" id="{43A0913D-7851-CC7C-3E48-5791D11CF2EF}"/>
              </a:ext>
            </a:extLst>
          </p:cNvPr>
          <p:cNvSpPr/>
          <p:nvPr>
            <p:custDataLst>
              <p:tags r:id="rId157"/>
            </p:custDataLst>
          </p:nvPr>
        </p:nvSpPr>
        <p:spPr bwMode="gray">
          <a:xfrm>
            <a:off x="9477375" y="4992688"/>
            <a:ext cx="176213" cy="109538"/>
          </a:xfrm>
          <a:prstGeom prst="rect">
            <a:avLst/>
          </a:prstGeom>
          <a:solidFill>
            <a:schemeClr val="accent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06339B1D-4F22-4006-9EFD-DA98EFBE8AA9}" type="datetime'''''''''''''''''''''''''''''''''''''''''''''''''''''2''%'''''">
              <a:rPr lang="en-GB" altLang="en-US" sz="800" smtClean="0">
                <a:solidFill>
                  <a:schemeClr val="bg1"/>
                </a:solidFill>
                <a:effectLst/>
                <a:sym typeface="+mn-lt"/>
              </a:rPr>
              <a:pPr algn="ctr">
                <a:lnSpc>
                  <a:spcPct val="90000"/>
                </a:lnSpc>
                <a:spcBef>
                  <a:spcPct val="0"/>
                </a:spcBef>
                <a:spcAft>
                  <a:spcPct val="0"/>
                </a:spcAft>
              </a:pPr>
              <a:t>2%</a:t>
            </a:fld>
            <a:endParaRPr lang="en-GB" sz="800" err="1">
              <a:solidFill>
                <a:schemeClr val="bg1"/>
              </a:solidFill>
              <a:sym typeface="+mn-lt"/>
            </a:endParaRPr>
          </a:p>
        </p:txBody>
      </p:sp>
      <p:sp>
        <p:nvSpPr>
          <p:cNvPr id="472" name="Rectangle 471">
            <a:extLst>
              <a:ext uri="{FF2B5EF4-FFF2-40B4-BE49-F238E27FC236}">
                <a16:creationId xmlns:a16="http://schemas.microsoft.com/office/drawing/2014/main" id="{C3DA6EFE-218B-76EB-CDFD-5411D07AE30F}"/>
              </a:ext>
            </a:extLst>
          </p:cNvPr>
          <p:cNvSpPr/>
          <p:nvPr>
            <p:custDataLst>
              <p:tags r:id="rId158"/>
            </p:custDataLst>
          </p:nvPr>
        </p:nvSpPr>
        <p:spPr bwMode="gray">
          <a:xfrm>
            <a:off x="9448800" y="4732338"/>
            <a:ext cx="233363" cy="109538"/>
          </a:xfrm>
          <a:prstGeom prst="rect">
            <a:avLst/>
          </a:prstGeom>
          <a:solidFill>
            <a:srgbClr val="E66F0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6390A0CB-02C2-47E6-92B1-C65498A027DA}" type="datetime'''''1''''''''''''''''''''''''7''''''''''''%'''''''">
              <a:rPr lang="en-GB" altLang="en-US" sz="800" smtClean="0">
                <a:solidFill>
                  <a:schemeClr val="bg2"/>
                </a:solidFill>
                <a:effectLst/>
                <a:sym typeface="+mn-lt"/>
              </a:rPr>
              <a:pPr algn="ctr">
                <a:lnSpc>
                  <a:spcPct val="90000"/>
                </a:lnSpc>
                <a:spcBef>
                  <a:spcPct val="0"/>
                </a:spcBef>
                <a:spcAft>
                  <a:spcPct val="0"/>
                </a:spcAft>
              </a:pPr>
              <a:t>17%</a:t>
            </a:fld>
            <a:endParaRPr lang="en-GB" sz="800" err="1">
              <a:solidFill>
                <a:schemeClr val="bg2"/>
              </a:solidFill>
              <a:sym typeface="+mn-lt"/>
            </a:endParaRPr>
          </a:p>
        </p:txBody>
      </p:sp>
      <p:sp>
        <p:nvSpPr>
          <p:cNvPr id="473" name="Rectangle 472">
            <a:extLst>
              <a:ext uri="{FF2B5EF4-FFF2-40B4-BE49-F238E27FC236}">
                <a16:creationId xmlns:a16="http://schemas.microsoft.com/office/drawing/2014/main" id="{FCBEF664-CE9F-57D4-D6AF-1812FDFF5595}"/>
              </a:ext>
            </a:extLst>
          </p:cNvPr>
          <p:cNvSpPr/>
          <p:nvPr>
            <p:custDataLst>
              <p:tags r:id="rId159"/>
            </p:custDataLst>
          </p:nvPr>
        </p:nvSpPr>
        <p:spPr bwMode="gray">
          <a:xfrm>
            <a:off x="9448800" y="3429000"/>
            <a:ext cx="233363" cy="109538"/>
          </a:xfrm>
          <a:prstGeom prst="rect">
            <a:avLst/>
          </a:prstGeom>
          <a:solidFill>
            <a:srgbClr val="C30C3E"/>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7F380D5F-17D8-428E-B5DD-0663AF718BEC}" type="datetime'''''''''''''''''8''0''''''''%'">
              <a:rPr lang="en-GB" altLang="en-US" sz="800" smtClean="0">
                <a:solidFill>
                  <a:srgbClr val="FFFFFF"/>
                </a:solidFill>
                <a:effectLst/>
                <a:sym typeface="+mn-lt"/>
              </a:rPr>
              <a:pPr algn="ctr">
                <a:lnSpc>
                  <a:spcPct val="90000"/>
                </a:lnSpc>
                <a:spcBef>
                  <a:spcPct val="0"/>
                </a:spcBef>
                <a:spcAft>
                  <a:spcPct val="0"/>
                </a:spcAft>
              </a:pPr>
              <a:t>80%</a:t>
            </a:fld>
            <a:endParaRPr lang="en-GB" sz="800" err="1">
              <a:solidFill>
                <a:srgbClr val="FFFFFF"/>
              </a:solidFill>
              <a:sym typeface="+mn-lt"/>
            </a:endParaRPr>
          </a:p>
        </p:txBody>
      </p:sp>
      <p:sp>
        <p:nvSpPr>
          <p:cNvPr id="4" name="Rectangle 3">
            <a:extLst>
              <a:ext uri="{FF2B5EF4-FFF2-40B4-BE49-F238E27FC236}">
                <a16:creationId xmlns:a16="http://schemas.microsoft.com/office/drawing/2014/main" id="{3C523DE0-2137-D126-7201-D9814A300A36}"/>
              </a:ext>
            </a:extLst>
          </p:cNvPr>
          <p:cNvSpPr/>
          <p:nvPr>
            <p:custDataLst>
              <p:tags r:id="rId160"/>
            </p:custDataLst>
          </p:nvPr>
        </p:nvSpPr>
        <p:spPr bwMode="auto">
          <a:xfrm>
            <a:off x="9488488" y="5145088"/>
            <a:ext cx="152400" cy="406400"/>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C123C6F8-A6DD-4AF0-9884-DD707C22B556}" type="datetime'''''I''c''''''''e''''''''''''''l''''a''''''''''''''n''d'''">
              <a:rPr lang="en-GB" altLang="en-US" sz="1000" smtClean="0">
                <a:solidFill>
                  <a:srgbClr val="2B3A42"/>
                </a:solidFill>
                <a:effectLst/>
              </a:rPr>
              <a:pPr lvl="0" algn="r">
                <a:spcBef>
                  <a:spcPct val="0"/>
                </a:spcBef>
                <a:spcAft>
                  <a:spcPct val="0"/>
                </a:spcAft>
                <a:defRPr/>
              </a:pPr>
              <a:t>Iceland</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468" name="Rectangle 467">
            <a:extLst>
              <a:ext uri="{FF2B5EF4-FFF2-40B4-BE49-F238E27FC236}">
                <a16:creationId xmlns:a16="http://schemas.microsoft.com/office/drawing/2014/main" id="{004F7B06-1023-0678-4295-739780E0F102}"/>
              </a:ext>
            </a:extLst>
          </p:cNvPr>
          <p:cNvSpPr/>
          <p:nvPr>
            <p:custDataLst>
              <p:tags r:id="rId161"/>
            </p:custDataLst>
          </p:nvPr>
        </p:nvSpPr>
        <p:spPr bwMode="gray">
          <a:xfrm>
            <a:off x="9725025" y="4992688"/>
            <a:ext cx="176213" cy="109538"/>
          </a:xfrm>
          <a:prstGeom prst="rect">
            <a:avLst/>
          </a:prstGeom>
          <a:solidFill>
            <a:schemeClr val="accent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9B8E875F-7ACB-4110-96E1-925D529175AF}" type="datetime'''''''''''''''''2''''''''''''''''''''''''%'''''''''''''''">
              <a:rPr lang="en-GB" altLang="en-US" sz="800" smtClean="0">
                <a:solidFill>
                  <a:schemeClr val="bg1"/>
                </a:solidFill>
                <a:effectLst/>
              </a:rPr>
              <a:pPr algn="ctr">
                <a:lnSpc>
                  <a:spcPct val="90000"/>
                </a:lnSpc>
                <a:spcBef>
                  <a:spcPct val="0"/>
                </a:spcBef>
                <a:spcAft>
                  <a:spcPct val="0"/>
                </a:spcAft>
              </a:pPr>
              <a:t>2%</a:t>
            </a:fld>
            <a:endParaRPr lang="en-GB" sz="800" err="1">
              <a:solidFill>
                <a:schemeClr val="bg1"/>
              </a:solidFill>
              <a:sym typeface="+mn-lt"/>
            </a:endParaRPr>
          </a:p>
        </p:txBody>
      </p:sp>
      <p:sp>
        <p:nvSpPr>
          <p:cNvPr id="556" name="Rectangle 555">
            <a:extLst>
              <a:ext uri="{FF2B5EF4-FFF2-40B4-BE49-F238E27FC236}">
                <a16:creationId xmlns:a16="http://schemas.microsoft.com/office/drawing/2014/main" id="{1F2C3B24-64E2-5BE0-982F-9CD3C8515E82}"/>
              </a:ext>
            </a:extLst>
          </p:cNvPr>
          <p:cNvSpPr/>
          <p:nvPr>
            <p:custDataLst>
              <p:tags r:id="rId162"/>
            </p:custDataLst>
          </p:nvPr>
        </p:nvSpPr>
        <p:spPr bwMode="gray">
          <a:xfrm>
            <a:off x="9725025" y="4876800"/>
            <a:ext cx="176213" cy="109538"/>
          </a:xfrm>
          <a:prstGeom prst="rect">
            <a:avLst/>
          </a:prstGeom>
          <a:solidFill>
            <a:srgbClr val="E66F0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2E7EA091-C27D-49EB-B2E9-9DD2DABAD681}" type="datetime'''''''7''''''''''''''''''''''''''''''''''''''''''''%'''">
              <a:rPr lang="en-GB" altLang="en-US" sz="800" smtClean="0">
                <a:solidFill>
                  <a:schemeClr val="bg2"/>
                </a:solidFill>
                <a:effectLst/>
                <a:sym typeface="+mn-lt"/>
              </a:rPr>
              <a:pPr algn="ctr">
                <a:lnSpc>
                  <a:spcPct val="90000"/>
                </a:lnSpc>
                <a:spcBef>
                  <a:spcPct val="0"/>
                </a:spcBef>
                <a:spcAft>
                  <a:spcPct val="0"/>
                </a:spcAft>
              </a:pPr>
              <a:t>7%</a:t>
            </a:fld>
            <a:endParaRPr lang="en-GB" sz="800" err="1">
              <a:solidFill>
                <a:schemeClr val="bg2"/>
              </a:solidFill>
              <a:sym typeface="+mn-lt"/>
            </a:endParaRPr>
          </a:p>
        </p:txBody>
      </p:sp>
      <p:sp>
        <p:nvSpPr>
          <p:cNvPr id="239" name="Rectangle 238">
            <a:extLst>
              <a:ext uri="{FF2B5EF4-FFF2-40B4-BE49-F238E27FC236}">
                <a16:creationId xmlns:a16="http://schemas.microsoft.com/office/drawing/2014/main" id="{4FDF7C5E-035E-F31C-E302-D3C42F17036D}"/>
              </a:ext>
            </a:extLst>
          </p:cNvPr>
          <p:cNvSpPr/>
          <p:nvPr>
            <p:custDataLst>
              <p:tags r:id="rId163"/>
            </p:custDataLst>
          </p:nvPr>
        </p:nvSpPr>
        <p:spPr bwMode="gray">
          <a:xfrm>
            <a:off x="8458200" y="3429000"/>
            <a:ext cx="233363" cy="109538"/>
          </a:xfrm>
          <a:prstGeom prst="rect">
            <a:avLst/>
          </a:prstGeom>
          <a:solidFill>
            <a:srgbClr val="C30C3E"/>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CB2EBA00-FE28-4F7E-9F90-664DCC7E1091}" type="datetime'8''''0''''''''''''''''''''''''''%'''''''''''''">
              <a:rPr lang="en-GB" altLang="en-US" sz="800" smtClean="0">
                <a:solidFill>
                  <a:srgbClr val="FFFFFF"/>
                </a:solidFill>
                <a:effectLst/>
              </a:rPr>
              <a:pPr algn="ctr">
                <a:lnSpc>
                  <a:spcPct val="90000"/>
                </a:lnSpc>
                <a:spcBef>
                  <a:spcPct val="0"/>
                </a:spcBef>
                <a:spcAft>
                  <a:spcPct val="0"/>
                </a:spcAft>
              </a:pPr>
              <a:t>80%</a:t>
            </a:fld>
            <a:endParaRPr lang="en-GB" sz="800" err="1">
              <a:solidFill>
                <a:srgbClr val="FFFFFF"/>
              </a:solidFill>
              <a:sym typeface="+mn-lt"/>
            </a:endParaRPr>
          </a:p>
        </p:txBody>
      </p:sp>
      <p:sp>
        <p:nvSpPr>
          <p:cNvPr id="158" name="Rectangle 157">
            <a:extLst>
              <a:ext uri="{FF2B5EF4-FFF2-40B4-BE49-F238E27FC236}">
                <a16:creationId xmlns:a16="http://schemas.microsoft.com/office/drawing/2014/main" id="{D9D4E0E5-B572-4798-B4BA-2A8A30076BC1}"/>
              </a:ext>
            </a:extLst>
          </p:cNvPr>
          <p:cNvSpPr/>
          <p:nvPr>
            <p:custDataLst>
              <p:tags r:id="rId164"/>
            </p:custDataLst>
          </p:nvPr>
        </p:nvSpPr>
        <p:spPr bwMode="auto">
          <a:xfrm>
            <a:off x="9736138" y="5145088"/>
            <a:ext cx="152400" cy="365125"/>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EB28BDE8-A518-4C2B-B66D-8B1646B62F9B}" type="datetime'''''''''''''''''''''''''''''''''Se''r''b''''''''i''a'''">
              <a:rPr lang="en-GB" altLang="en-US" sz="1000" smtClean="0">
                <a:solidFill>
                  <a:srgbClr val="2B3A42"/>
                </a:solidFill>
                <a:effectLst/>
              </a:rPr>
              <a:pPr lvl="0" algn="r">
                <a:spcBef>
                  <a:spcPct val="0"/>
                </a:spcBef>
                <a:spcAft>
                  <a:spcPct val="0"/>
                </a:spcAft>
                <a:defRPr/>
              </a:pPr>
              <a:t>Serbia</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188" name="Rectangle 187">
            <a:extLst>
              <a:ext uri="{FF2B5EF4-FFF2-40B4-BE49-F238E27FC236}">
                <a16:creationId xmlns:a16="http://schemas.microsoft.com/office/drawing/2014/main" id="{21ED8F4F-C701-4545-DF72-E25121B8CDD5}"/>
              </a:ext>
            </a:extLst>
          </p:cNvPr>
          <p:cNvSpPr/>
          <p:nvPr>
            <p:custDataLst>
              <p:tags r:id="rId165"/>
            </p:custDataLst>
          </p:nvPr>
        </p:nvSpPr>
        <p:spPr bwMode="gray">
          <a:xfrm>
            <a:off x="9939338" y="4992688"/>
            <a:ext cx="176213" cy="109538"/>
          </a:xfrm>
          <a:prstGeom prst="rect">
            <a:avLst/>
          </a:prstGeom>
          <a:solidFill>
            <a:schemeClr val="accent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F2D54BCA-E500-4E72-8AE9-050E5454F504}" type="datetime'''''''''''''''''''2''''''''''''''%'''''''''''''''''''">
              <a:rPr lang="en-GB" altLang="en-US" sz="800" smtClean="0">
                <a:solidFill>
                  <a:schemeClr val="bg1"/>
                </a:solidFill>
                <a:effectLst/>
                <a:sym typeface="+mn-lt"/>
              </a:rPr>
              <a:pPr algn="ctr">
                <a:lnSpc>
                  <a:spcPct val="90000"/>
                </a:lnSpc>
                <a:spcBef>
                  <a:spcPct val="0"/>
                </a:spcBef>
                <a:spcAft>
                  <a:spcPct val="0"/>
                </a:spcAft>
              </a:pPr>
              <a:t>2%</a:t>
            </a:fld>
            <a:endParaRPr lang="en-GB" sz="800" err="1">
              <a:solidFill>
                <a:schemeClr val="bg1"/>
              </a:solidFill>
              <a:sym typeface="+mn-lt"/>
            </a:endParaRPr>
          </a:p>
        </p:txBody>
      </p:sp>
      <p:sp>
        <p:nvSpPr>
          <p:cNvPr id="557" name="Rectangle 556">
            <a:extLst>
              <a:ext uri="{FF2B5EF4-FFF2-40B4-BE49-F238E27FC236}">
                <a16:creationId xmlns:a16="http://schemas.microsoft.com/office/drawing/2014/main" id="{120EE6B9-A329-3085-C4F9-3F56C490C513}"/>
              </a:ext>
            </a:extLst>
          </p:cNvPr>
          <p:cNvSpPr/>
          <p:nvPr>
            <p:custDataLst>
              <p:tags r:id="rId166"/>
            </p:custDataLst>
          </p:nvPr>
        </p:nvSpPr>
        <p:spPr bwMode="gray">
          <a:xfrm>
            <a:off x="10007600" y="4905375"/>
            <a:ext cx="176213" cy="109538"/>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22D74B25-A309-493E-9540-E1E3E560433A}" type="datetime'''''''''''''''''''''''''''4''''%'''''''''''''''''''">
              <a:rPr lang="en-GB" altLang="en-US" sz="800" smtClean="0">
                <a:solidFill>
                  <a:schemeClr val="bg2"/>
                </a:solidFill>
                <a:effectLst/>
                <a:sym typeface="+mn-lt"/>
              </a:rPr>
              <a:pPr lvl="0" algn="ctr">
                <a:lnSpc>
                  <a:spcPct val="90000"/>
                </a:lnSpc>
                <a:spcBef>
                  <a:spcPct val="0"/>
                </a:spcBef>
                <a:spcAft>
                  <a:spcPct val="0"/>
                </a:spcAft>
                <a:defRPr/>
              </a:pPr>
              <a:t>4%</a:t>
            </a:fld>
            <a:endParaRPr lang="en-GB" sz="800" strike="noStrike" normalizeH="0" noProof="0">
              <a:ln>
                <a:noFill/>
              </a:ln>
              <a:solidFill>
                <a:schemeClr val="bg2"/>
              </a:solidFill>
              <a:effectLst/>
              <a:uLnTx/>
              <a:uFillTx/>
              <a:sym typeface="+mn-lt"/>
            </a:endParaRPr>
          </a:p>
        </p:txBody>
      </p:sp>
      <p:sp>
        <p:nvSpPr>
          <p:cNvPr id="163" name="Rectangle 162">
            <a:extLst>
              <a:ext uri="{FF2B5EF4-FFF2-40B4-BE49-F238E27FC236}">
                <a16:creationId xmlns:a16="http://schemas.microsoft.com/office/drawing/2014/main" id="{C001684D-4B55-4D8C-98C5-7B2B028F44A0}"/>
              </a:ext>
            </a:extLst>
          </p:cNvPr>
          <p:cNvSpPr/>
          <p:nvPr>
            <p:custDataLst>
              <p:tags r:id="rId167"/>
            </p:custDataLst>
          </p:nvPr>
        </p:nvSpPr>
        <p:spPr bwMode="gray">
          <a:xfrm>
            <a:off x="9939338" y="4818063"/>
            <a:ext cx="176213" cy="109538"/>
          </a:xfrm>
          <a:prstGeom prst="rect">
            <a:avLst/>
          </a:prstGeom>
          <a:solidFill>
            <a:srgbClr val="F88FAC"/>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C384CFD6-E639-4742-966D-C24327781678}" type="datetime'2''''''''%'''''''''''''''''''''''''''''''''''''''''''''''">
              <a:rPr lang="en-GB" altLang="en-US" sz="800" smtClean="0">
                <a:solidFill>
                  <a:srgbClr val="FFFFFF"/>
                </a:solidFill>
                <a:effectLst/>
              </a:rPr>
              <a:pPr lvl="0" algn="ctr">
                <a:lnSpc>
                  <a:spcPct val="90000"/>
                </a:lnSpc>
                <a:spcBef>
                  <a:spcPct val="0"/>
                </a:spcBef>
                <a:spcAft>
                  <a:spcPct val="0"/>
                </a:spcAft>
                <a:defRPr/>
              </a:pPr>
              <a:t>2%</a:t>
            </a:fld>
            <a:endParaRPr lang="en-GB" sz="800" strike="noStrike" normalizeH="0" noProof="0">
              <a:ln>
                <a:noFill/>
              </a:ln>
              <a:solidFill>
                <a:srgbClr val="FFFFFF"/>
              </a:solidFill>
              <a:effectLst/>
              <a:uLnTx/>
              <a:uFillTx/>
              <a:sym typeface="+mn-lt"/>
            </a:endParaRPr>
          </a:p>
        </p:txBody>
      </p:sp>
      <p:sp>
        <p:nvSpPr>
          <p:cNvPr id="248" name="Rectangle 247">
            <a:extLst>
              <a:ext uri="{FF2B5EF4-FFF2-40B4-BE49-F238E27FC236}">
                <a16:creationId xmlns:a16="http://schemas.microsoft.com/office/drawing/2014/main" id="{302EEF57-42E3-F889-2946-65AB8EDA9BD6}"/>
              </a:ext>
            </a:extLst>
          </p:cNvPr>
          <p:cNvSpPr/>
          <p:nvPr>
            <p:custDataLst>
              <p:tags r:id="rId168"/>
            </p:custDataLst>
          </p:nvPr>
        </p:nvSpPr>
        <p:spPr bwMode="gray">
          <a:xfrm>
            <a:off x="9944100" y="4238625"/>
            <a:ext cx="233363" cy="109538"/>
          </a:xfrm>
          <a:prstGeom prst="rect">
            <a:avLst/>
          </a:prstGeom>
          <a:solidFill>
            <a:srgbClr val="C30C3E"/>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08B0B9B9-0476-4831-A453-7E201A808E75}" type="datetime'''''''''''4''1%'">
              <a:rPr lang="en-GB" altLang="en-US" sz="800" smtClean="0">
                <a:solidFill>
                  <a:srgbClr val="FFFFFF"/>
                </a:solidFill>
                <a:effectLst/>
              </a:rPr>
              <a:pPr algn="ctr">
                <a:lnSpc>
                  <a:spcPct val="90000"/>
                </a:lnSpc>
                <a:spcBef>
                  <a:spcPct val="0"/>
                </a:spcBef>
                <a:spcAft>
                  <a:spcPct val="0"/>
                </a:spcAft>
              </a:pPr>
              <a:t>41%</a:t>
            </a:fld>
            <a:endParaRPr lang="en-GB" sz="800">
              <a:solidFill>
                <a:srgbClr val="FFFFFF"/>
              </a:solidFill>
              <a:sym typeface="+mn-lt"/>
            </a:endParaRPr>
          </a:p>
        </p:txBody>
      </p:sp>
      <p:sp>
        <p:nvSpPr>
          <p:cNvPr id="716" name="Rectangle 715">
            <a:extLst>
              <a:ext uri="{FF2B5EF4-FFF2-40B4-BE49-F238E27FC236}">
                <a16:creationId xmlns:a16="http://schemas.microsoft.com/office/drawing/2014/main" id="{2DC3BDED-610E-8FEE-0FF7-322CCA57A4C2}"/>
              </a:ext>
            </a:extLst>
          </p:cNvPr>
          <p:cNvSpPr/>
          <p:nvPr>
            <p:custDataLst>
              <p:tags r:id="rId169"/>
            </p:custDataLst>
          </p:nvPr>
        </p:nvSpPr>
        <p:spPr bwMode="gray">
          <a:xfrm>
            <a:off x="9944100" y="3022600"/>
            <a:ext cx="233363" cy="109538"/>
          </a:xfrm>
          <a:prstGeom prst="rect">
            <a:avLst/>
          </a:prstGeom>
          <a:solidFill>
            <a:srgbClr val="C0C0C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3BF478AA-F3DD-445B-A324-D617478EC5EA}" type="datetime'''5''''''''''0''''''''''''''''''''%'''''''''''">
              <a:rPr lang="en-GB" altLang="en-US" sz="800" smtClean="0">
                <a:solidFill>
                  <a:srgbClr val="FFFFFF"/>
                </a:solidFill>
                <a:effectLst/>
              </a:rPr>
              <a:pPr algn="ctr">
                <a:lnSpc>
                  <a:spcPct val="90000"/>
                </a:lnSpc>
                <a:spcBef>
                  <a:spcPct val="0"/>
                </a:spcBef>
                <a:spcAft>
                  <a:spcPct val="0"/>
                </a:spcAft>
              </a:pPr>
              <a:t>50%</a:t>
            </a:fld>
            <a:endParaRPr lang="en-GB" sz="800" err="1">
              <a:solidFill>
                <a:srgbClr val="FFFFFF"/>
              </a:solidFill>
              <a:sym typeface="+mn-lt"/>
            </a:endParaRPr>
          </a:p>
        </p:txBody>
      </p:sp>
      <p:sp>
        <p:nvSpPr>
          <p:cNvPr id="150" name="Rectangle 149">
            <a:extLst>
              <a:ext uri="{FF2B5EF4-FFF2-40B4-BE49-F238E27FC236}">
                <a16:creationId xmlns:a16="http://schemas.microsoft.com/office/drawing/2014/main" id="{EC140D15-4ECA-4996-B05F-7D3A2F91F3B2}"/>
              </a:ext>
            </a:extLst>
          </p:cNvPr>
          <p:cNvSpPr/>
          <p:nvPr>
            <p:custDataLst>
              <p:tags r:id="rId170"/>
            </p:custDataLst>
          </p:nvPr>
        </p:nvSpPr>
        <p:spPr bwMode="auto">
          <a:xfrm>
            <a:off x="9907588" y="5145088"/>
            <a:ext cx="304800" cy="617538"/>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E4F27B5A-3ED2-4D12-BFAD-5BCF4CE8DEBD}" type="datetime'*North ''''''&#10;''M''''''''''a''ce''''''''do''ni''a'">
              <a:rPr lang="en-GB" altLang="en-US" sz="1000" smtClean="0">
                <a:solidFill>
                  <a:srgbClr val="2B3A42"/>
                </a:solidFill>
                <a:effectLst/>
              </a:rPr>
              <a:pPr lvl="0" algn="r">
                <a:spcBef>
                  <a:spcPct val="0"/>
                </a:spcBef>
                <a:spcAft>
                  <a:spcPct val="0"/>
                </a:spcAft>
                <a:defRPr/>
              </a:pPr>
              <a:t>*North 
Macedonia</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190" name="Rectangle 189">
            <a:extLst>
              <a:ext uri="{FF2B5EF4-FFF2-40B4-BE49-F238E27FC236}">
                <a16:creationId xmlns:a16="http://schemas.microsoft.com/office/drawing/2014/main" id="{A3C97F09-04E8-314A-81A5-3F3A34328DB8}"/>
              </a:ext>
            </a:extLst>
          </p:cNvPr>
          <p:cNvSpPr/>
          <p:nvPr>
            <p:custDataLst>
              <p:tags r:id="rId171"/>
            </p:custDataLst>
          </p:nvPr>
        </p:nvSpPr>
        <p:spPr bwMode="gray">
          <a:xfrm>
            <a:off x="10185400" y="4992688"/>
            <a:ext cx="176213" cy="109538"/>
          </a:xfrm>
          <a:prstGeom prst="rect">
            <a:avLst/>
          </a:prstGeom>
          <a:solidFill>
            <a:schemeClr val="accent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0039A60B-90AA-4DB7-8838-E03C05C582BF}" type="datetime'2''''''''''''''''''''''%'''''''''''''''''''''''">
              <a:rPr lang="en-GB" altLang="en-US" sz="800" smtClean="0">
                <a:solidFill>
                  <a:schemeClr val="bg1"/>
                </a:solidFill>
                <a:effectLst/>
                <a:sym typeface="+mn-lt"/>
              </a:rPr>
              <a:pPr algn="ctr">
                <a:lnSpc>
                  <a:spcPct val="90000"/>
                </a:lnSpc>
                <a:spcBef>
                  <a:spcPct val="0"/>
                </a:spcBef>
                <a:spcAft>
                  <a:spcPct val="0"/>
                </a:spcAft>
              </a:pPr>
              <a:t>2%</a:t>
            </a:fld>
            <a:endParaRPr lang="en-GB" sz="800" err="1">
              <a:solidFill>
                <a:schemeClr val="bg1"/>
              </a:solidFill>
              <a:sym typeface="+mn-lt"/>
            </a:endParaRPr>
          </a:p>
        </p:txBody>
      </p:sp>
      <p:sp>
        <p:nvSpPr>
          <p:cNvPr id="559" name="Rectangle 558">
            <a:extLst>
              <a:ext uri="{FF2B5EF4-FFF2-40B4-BE49-F238E27FC236}">
                <a16:creationId xmlns:a16="http://schemas.microsoft.com/office/drawing/2014/main" id="{35FA61F6-D921-A39F-CE87-5801C580FD17}"/>
              </a:ext>
            </a:extLst>
          </p:cNvPr>
          <p:cNvSpPr/>
          <p:nvPr>
            <p:custDataLst>
              <p:tags r:id="rId172"/>
            </p:custDataLst>
          </p:nvPr>
        </p:nvSpPr>
        <p:spPr bwMode="gray">
          <a:xfrm>
            <a:off x="10253663" y="4933950"/>
            <a:ext cx="176213" cy="109538"/>
          </a:xfrm>
          <a:prstGeom prst="rect">
            <a:avLst/>
          </a:prstGeom>
          <a:solidFill>
            <a:srgbClr val="E66F0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4693A697-2210-4230-8442-2A97FF4CAAF6}" type="datetime'''2''''''''''''''''''''''''''''''''''''''''''''%'''''''''''''">
              <a:rPr lang="en-GB" altLang="en-US" sz="800" smtClean="0">
                <a:solidFill>
                  <a:schemeClr val="bg2"/>
                </a:solidFill>
                <a:effectLst/>
                <a:sym typeface="+mn-lt"/>
              </a:rPr>
              <a:pPr algn="ctr">
                <a:lnSpc>
                  <a:spcPct val="90000"/>
                </a:lnSpc>
                <a:spcBef>
                  <a:spcPct val="0"/>
                </a:spcBef>
                <a:spcAft>
                  <a:spcPct val="0"/>
                </a:spcAft>
              </a:pPr>
              <a:t>2%</a:t>
            </a:fld>
            <a:endParaRPr lang="en-GB" sz="800" err="1">
              <a:solidFill>
                <a:schemeClr val="bg2"/>
              </a:solidFill>
              <a:sym typeface="+mn-lt"/>
            </a:endParaRPr>
          </a:p>
        </p:txBody>
      </p:sp>
      <p:sp>
        <p:nvSpPr>
          <p:cNvPr id="165" name="Rectangle 164">
            <a:extLst>
              <a:ext uri="{FF2B5EF4-FFF2-40B4-BE49-F238E27FC236}">
                <a16:creationId xmlns:a16="http://schemas.microsoft.com/office/drawing/2014/main" id="{B3ED121E-582E-4BF6-A24C-47FAFEF8015E}"/>
              </a:ext>
            </a:extLst>
          </p:cNvPr>
          <p:cNvSpPr/>
          <p:nvPr>
            <p:custDataLst>
              <p:tags r:id="rId173"/>
            </p:custDataLst>
          </p:nvPr>
        </p:nvSpPr>
        <p:spPr bwMode="gray">
          <a:xfrm>
            <a:off x="10185400" y="4876800"/>
            <a:ext cx="176213" cy="109538"/>
          </a:xfrm>
          <a:prstGeom prst="rect">
            <a:avLst/>
          </a:prstGeom>
          <a:solidFill>
            <a:srgbClr val="F88FAC"/>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3C29B6CD-8440-47BA-9D9D-3316757DC2E7}" type="datetime'''''''''''2''''''''''''''''''''''''''%'">
              <a:rPr lang="en-GB" altLang="en-US" sz="800" smtClean="0">
                <a:solidFill>
                  <a:srgbClr val="FFFFFF"/>
                </a:solidFill>
                <a:effectLst/>
              </a:rPr>
              <a:pPr lvl="0" algn="ctr">
                <a:lnSpc>
                  <a:spcPct val="90000"/>
                </a:lnSpc>
                <a:spcBef>
                  <a:spcPct val="0"/>
                </a:spcBef>
                <a:spcAft>
                  <a:spcPct val="0"/>
                </a:spcAft>
                <a:defRPr/>
              </a:pPr>
              <a:t>2%</a:t>
            </a:fld>
            <a:endParaRPr lang="en-GB" sz="800" strike="noStrike" normalizeH="0" noProof="0">
              <a:ln>
                <a:noFill/>
              </a:ln>
              <a:solidFill>
                <a:srgbClr val="FFFFFF"/>
              </a:solidFill>
              <a:effectLst/>
              <a:uLnTx/>
              <a:uFillTx/>
              <a:sym typeface="+mn-lt"/>
            </a:endParaRPr>
          </a:p>
        </p:txBody>
      </p:sp>
      <p:sp>
        <p:nvSpPr>
          <p:cNvPr id="717" name="Rectangle 716">
            <a:extLst>
              <a:ext uri="{FF2B5EF4-FFF2-40B4-BE49-F238E27FC236}">
                <a16:creationId xmlns:a16="http://schemas.microsoft.com/office/drawing/2014/main" id="{829EF1CA-34E6-5578-676C-9C3633C98C62}"/>
              </a:ext>
            </a:extLst>
          </p:cNvPr>
          <p:cNvSpPr/>
          <p:nvPr>
            <p:custDataLst>
              <p:tags r:id="rId174"/>
            </p:custDataLst>
          </p:nvPr>
        </p:nvSpPr>
        <p:spPr bwMode="gray">
          <a:xfrm>
            <a:off x="10190163" y="4094163"/>
            <a:ext cx="233363" cy="109538"/>
          </a:xfrm>
          <a:prstGeom prst="rect">
            <a:avLst/>
          </a:prstGeom>
          <a:solidFill>
            <a:srgbClr val="C30C3E"/>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64C4E94E-D489-41C0-8C24-5800E8FFE8E8}" type="datetime'''''5''''''''''''''''''''''7%'''''''''''''''''''''">
              <a:rPr lang="en-GB" altLang="en-US" sz="800" smtClean="0">
                <a:solidFill>
                  <a:srgbClr val="FFFFFF"/>
                </a:solidFill>
                <a:effectLst/>
              </a:rPr>
              <a:pPr algn="ctr">
                <a:lnSpc>
                  <a:spcPct val="90000"/>
                </a:lnSpc>
                <a:spcBef>
                  <a:spcPct val="0"/>
                </a:spcBef>
                <a:spcAft>
                  <a:spcPct val="0"/>
                </a:spcAft>
              </a:pPr>
              <a:t>57%</a:t>
            </a:fld>
            <a:endParaRPr lang="en-GB" sz="800" err="1">
              <a:solidFill>
                <a:srgbClr val="FFFFFF"/>
              </a:solidFill>
              <a:sym typeface="+mn-lt"/>
            </a:endParaRPr>
          </a:p>
        </p:txBody>
      </p:sp>
      <p:sp>
        <p:nvSpPr>
          <p:cNvPr id="560" name="Rectangle 559">
            <a:extLst>
              <a:ext uri="{FF2B5EF4-FFF2-40B4-BE49-F238E27FC236}">
                <a16:creationId xmlns:a16="http://schemas.microsoft.com/office/drawing/2014/main" id="{1C8D7C0E-BD9E-D4DD-15D6-A93355B6DF15}"/>
              </a:ext>
            </a:extLst>
          </p:cNvPr>
          <p:cNvSpPr/>
          <p:nvPr>
            <p:custDataLst>
              <p:tags r:id="rId175"/>
            </p:custDataLst>
          </p:nvPr>
        </p:nvSpPr>
        <p:spPr bwMode="gray">
          <a:xfrm>
            <a:off x="10190163" y="2849563"/>
            <a:ext cx="233363" cy="109538"/>
          </a:xfrm>
          <a:prstGeom prst="rect">
            <a:avLst/>
          </a:prstGeom>
          <a:solidFill>
            <a:srgbClr val="C0C0C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36AEE9DA-D5EC-4D70-B35A-8960AED81E0D}" type="datetime'3''''''''''''7''''''''''''''''''''''''''''''''''%'''''''''''">
              <a:rPr lang="en-GB" altLang="en-US" sz="800" smtClean="0">
                <a:solidFill>
                  <a:srgbClr val="FFFFFF"/>
                </a:solidFill>
                <a:effectLst/>
                <a:sym typeface="+mn-lt"/>
              </a:rPr>
              <a:pPr algn="ctr">
                <a:lnSpc>
                  <a:spcPct val="90000"/>
                </a:lnSpc>
                <a:spcBef>
                  <a:spcPct val="0"/>
                </a:spcBef>
                <a:spcAft>
                  <a:spcPct val="0"/>
                </a:spcAft>
              </a:pPr>
              <a:t>37%</a:t>
            </a:fld>
            <a:endParaRPr lang="en-GB" sz="800" err="1">
              <a:solidFill>
                <a:srgbClr val="FFFFFF"/>
              </a:solidFill>
              <a:sym typeface="+mn-lt"/>
            </a:endParaRPr>
          </a:p>
        </p:txBody>
      </p:sp>
      <p:sp>
        <p:nvSpPr>
          <p:cNvPr id="152" name="Rectangle 151">
            <a:extLst>
              <a:ext uri="{FF2B5EF4-FFF2-40B4-BE49-F238E27FC236}">
                <a16:creationId xmlns:a16="http://schemas.microsoft.com/office/drawing/2014/main" id="{3601A689-73C3-410E-8519-0B36FB1F9EBF}"/>
              </a:ext>
            </a:extLst>
          </p:cNvPr>
          <p:cNvSpPr/>
          <p:nvPr>
            <p:custDataLst>
              <p:tags r:id="rId176"/>
            </p:custDataLst>
          </p:nvPr>
        </p:nvSpPr>
        <p:spPr bwMode="auto">
          <a:xfrm>
            <a:off x="10229850" y="5145088"/>
            <a:ext cx="152400" cy="434975"/>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2D30BACB-C610-437C-8C4A-5D72566854DE}" type="datetime'''*''''''''B''''o''''''''''''s''''''''''''''n''i''a'''''''''">
              <a:rPr lang="en-GB" altLang="en-US" sz="1000" smtClean="0">
                <a:solidFill>
                  <a:srgbClr val="2B3A42"/>
                </a:solidFill>
                <a:effectLst/>
              </a:rPr>
              <a:pPr lvl="0" algn="r">
                <a:spcBef>
                  <a:spcPct val="0"/>
                </a:spcBef>
                <a:spcAft>
                  <a:spcPct val="0"/>
                </a:spcAft>
                <a:defRPr/>
              </a:pPr>
              <a:t>*Bosnia</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562" name="Rectangle 561">
            <a:extLst>
              <a:ext uri="{FF2B5EF4-FFF2-40B4-BE49-F238E27FC236}">
                <a16:creationId xmlns:a16="http://schemas.microsoft.com/office/drawing/2014/main" id="{4BCF8B28-BF21-DEF6-6AEF-9C4EDF671238}"/>
              </a:ext>
            </a:extLst>
          </p:cNvPr>
          <p:cNvSpPr/>
          <p:nvPr>
            <p:custDataLst>
              <p:tags r:id="rId177"/>
            </p:custDataLst>
          </p:nvPr>
        </p:nvSpPr>
        <p:spPr bwMode="gray">
          <a:xfrm>
            <a:off x="10433050" y="4992688"/>
            <a:ext cx="176213" cy="109538"/>
          </a:xfrm>
          <a:prstGeom prst="rect">
            <a:avLst/>
          </a:prstGeom>
          <a:solidFill>
            <a:schemeClr val="accent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5A3B6BD9-D94D-4750-AD7C-D9C46C5ADCE5}" type="datetime'2''''''''''''''''''''''''''''''''''''''''''%'''">
              <a:rPr lang="en-GB" altLang="en-US" sz="800" smtClean="0">
                <a:solidFill>
                  <a:schemeClr val="bg1"/>
                </a:solidFill>
                <a:effectLst/>
                <a:sym typeface="+mn-lt"/>
              </a:rPr>
              <a:pPr algn="ctr">
                <a:lnSpc>
                  <a:spcPct val="90000"/>
                </a:lnSpc>
                <a:spcBef>
                  <a:spcPct val="0"/>
                </a:spcBef>
                <a:spcAft>
                  <a:spcPct val="0"/>
                </a:spcAft>
              </a:pPr>
              <a:t>2%</a:t>
            </a:fld>
            <a:endParaRPr lang="en-GB" sz="800" err="1">
              <a:solidFill>
                <a:schemeClr val="bg1"/>
              </a:solidFill>
              <a:sym typeface="+mn-lt"/>
            </a:endParaRPr>
          </a:p>
        </p:txBody>
      </p:sp>
      <p:sp>
        <p:nvSpPr>
          <p:cNvPr id="565" name="Rectangle 564">
            <a:extLst>
              <a:ext uri="{FF2B5EF4-FFF2-40B4-BE49-F238E27FC236}">
                <a16:creationId xmlns:a16="http://schemas.microsoft.com/office/drawing/2014/main" id="{A9168715-EFAD-20DF-7140-5D9D1896B8FD}"/>
              </a:ext>
            </a:extLst>
          </p:cNvPr>
          <p:cNvSpPr/>
          <p:nvPr>
            <p:custDataLst>
              <p:tags r:id="rId178"/>
            </p:custDataLst>
          </p:nvPr>
        </p:nvSpPr>
        <p:spPr bwMode="gray">
          <a:xfrm>
            <a:off x="10501313" y="4933950"/>
            <a:ext cx="176213" cy="109538"/>
          </a:xfrm>
          <a:prstGeom prst="rect">
            <a:avLst/>
          </a:prstGeom>
          <a:solidFill>
            <a:srgbClr val="F88FAC"/>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BF81A059-812B-43AC-BD8D-756410D8DA12}" type="datetime'2''''''%'''''''''''''''''''''''''''''''">
              <a:rPr lang="en-GB" altLang="en-US" sz="800" smtClean="0">
                <a:solidFill>
                  <a:srgbClr val="FFFFFF"/>
                </a:solidFill>
                <a:effectLst/>
                <a:sym typeface="+mn-lt"/>
              </a:rPr>
              <a:pPr lvl="0" algn="ctr">
                <a:lnSpc>
                  <a:spcPct val="90000"/>
                </a:lnSpc>
                <a:spcBef>
                  <a:spcPct val="0"/>
                </a:spcBef>
                <a:spcAft>
                  <a:spcPct val="0"/>
                </a:spcAft>
                <a:defRPr/>
              </a:pPr>
              <a:t>2%</a:t>
            </a:fld>
            <a:endParaRPr lang="en-GB" sz="800" strike="noStrike" normalizeH="0" noProof="0">
              <a:ln>
                <a:noFill/>
              </a:ln>
              <a:solidFill>
                <a:srgbClr val="FFFFFF"/>
              </a:solidFill>
              <a:effectLst/>
              <a:uLnTx/>
              <a:uFillTx/>
              <a:sym typeface="+mn-lt"/>
            </a:endParaRPr>
          </a:p>
        </p:txBody>
      </p:sp>
      <p:sp>
        <p:nvSpPr>
          <p:cNvPr id="566" name="Rectangle 565">
            <a:extLst>
              <a:ext uri="{FF2B5EF4-FFF2-40B4-BE49-F238E27FC236}">
                <a16:creationId xmlns:a16="http://schemas.microsoft.com/office/drawing/2014/main" id="{EAD52490-6FB8-144D-3D56-D93452BE070F}"/>
              </a:ext>
            </a:extLst>
          </p:cNvPr>
          <p:cNvSpPr/>
          <p:nvPr>
            <p:custDataLst>
              <p:tags r:id="rId179"/>
            </p:custDataLst>
          </p:nvPr>
        </p:nvSpPr>
        <p:spPr bwMode="gray">
          <a:xfrm>
            <a:off x="10437813" y="3630613"/>
            <a:ext cx="233363" cy="109538"/>
          </a:xfrm>
          <a:prstGeom prst="rect">
            <a:avLst/>
          </a:prstGeom>
          <a:solidFill>
            <a:srgbClr val="C30C3E"/>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09C4832B-E8C0-4E7F-A999-ABF4B82BF370}" type="datetime'9''''''''''''6''''''''''''''''''%'''''''''">
              <a:rPr lang="en-GB" altLang="en-US" sz="800" smtClean="0">
                <a:solidFill>
                  <a:srgbClr val="FFFFFF"/>
                </a:solidFill>
                <a:effectLst/>
                <a:sym typeface="+mn-lt"/>
              </a:rPr>
              <a:pPr algn="ctr">
                <a:lnSpc>
                  <a:spcPct val="90000"/>
                </a:lnSpc>
                <a:spcBef>
                  <a:spcPct val="0"/>
                </a:spcBef>
                <a:spcAft>
                  <a:spcPct val="0"/>
                </a:spcAft>
              </a:pPr>
              <a:t>96%</a:t>
            </a:fld>
            <a:endParaRPr lang="en-GB" sz="800" err="1">
              <a:solidFill>
                <a:srgbClr val="FFFFFF"/>
              </a:solidFill>
              <a:sym typeface="+mn-lt"/>
            </a:endParaRPr>
          </a:p>
        </p:txBody>
      </p:sp>
      <p:sp>
        <p:nvSpPr>
          <p:cNvPr id="465" name="Rectangle 464">
            <a:extLst>
              <a:ext uri="{FF2B5EF4-FFF2-40B4-BE49-F238E27FC236}">
                <a16:creationId xmlns:a16="http://schemas.microsoft.com/office/drawing/2014/main" id="{DC119E45-B698-01D6-9E63-0949509E5C64}"/>
              </a:ext>
            </a:extLst>
          </p:cNvPr>
          <p:cNvSpPr/>
          <p:nvPr>
            <p:custDataLst>
              <p:tags r:id="rId180"/>
            </p:custDataLst>
          </p:nvPr>
        </p:nvSpPr>
        <p:spPr bwMode="auto">
          <a:xfrm>
            <a:off x="10477500" y="5145088"/>
            <a:ext cx="152400" cy="387350"/>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F2E60B7C-E88B-41B8-8B33-81E038FAB4B0}" type="datetime'''T''''''''u''''''''''r''''''k''''''''''e''''''''''''''y'''''">
              <a:rPr lang="en-GB" altLang="en-US" sz="1000" smtClean="0">
                <a:solidFill>
                  <a:srgbClr val="2B3A42"/>
                </a:solidFill>
                <a:effectLst/>
              </a:rPr>
              <a:pPr lvl="0" algn="r">
                <a:spcBef>
                  <a:spcPct val="0"/>
                </a:spcBef>
                <a:spcAft>
                  <a:spcPct val="0"/>
                </a:spcAft>
                <a:defRPr/>
              </a:pPr>
              <a:t>Turkey</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475" name="Rectangle 474">
            <a:extLst>
              <a:ext uri="{FF2B5EF4-FFF2-40B4-BE49-F238E27FC236}">
                <a16:creationId xmlns:a16="http://schemas.microsoft.com/office/drawing/2014/main" id="{FF930C58-08D4-2405-210A-DCD8D05F531D}"/>
              </a:ext>
            </a:extLst>
          </p:cNvPr>
          <p:cNvSpPr/>
          <p:nvPr>
            <p:custDataLst>
              <p:tags r:id="rId181"/>
            </p:custDataLst>
          </p:nvPr>
        </p:nvSpPr>
        <p:spPr bwMode="gray">
          <a:xfrm>
            <a:off x="10685463" y="4673600"/>
            <a:ext cx="233363" cy="109538"/>
          </a:xfrm>
          <a:prstGeom prst="rect">
            <a:avLst/>
          </a:prstGeom>
          <a:solidFill>
            <a:srgbClr val="E66F0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60B8F301-E3C2-4362-951C-F43E28A2AFB4}" type="datetime'''''''''''''''2''''''''''''''''''''6''''''''%'''''''''''">
              <a:rPr lang="en-GB" altLang="en-US" sz="800" smtClean="0">
                <a:solidFill>
                  <a:schemeClr val="bg2"/>
                </a:solidFill>
                <a:effectLst/>
                <a:sym typeface="+mn-lt"/>
              </a:rPr>
              <a:pPr algn="ctr">
                <a:lnSpc>
                  <a:spcPct val="90000"/>
                </a:lnSpc>
                <a:spcBef>
                  <a:spcPct val="0"/>
                </a:spcBef>
                <a:spcAft>
                  <a:spcPct val="0"/>
                </a:spcAft>
              </a:pPr>
              <a:t>26%</a:t>
            </a:fld>
            <a:endParaRPr lang="en-GB" sz="800" err="1">
              <a:solidFill>
                <a:schemeClr val="bg2"/>
              </a:solidFill>
              <a:sym typeface="+mn-lt"/>
            </a:endParaRPr>
          </a:p>
        </p:txBody>
      </p:sp>
      <p:sp>
        <p:nvSpPr>
          <p:cNvPr id="476" name="Rectangle 475">
            <a:extLst>
              <a:ext uri="{FF2B5EF4-FFF2-40B4-BE49-F238E27FC236}">
                <a16:creationId xmlns:a16="http://schemas.microsoft.com/office/drawing/2014/main" id="{0B4D6A99-0CDE-DDF4-83C9-13CD39EF278E}"/>
              </a:ext>
            </a:extLst>
          </p:cNvPr>
          <p:cNvSpPr/>
          <p:nvPr>
            <p:custDataLst>
              <p:tags r:id="rId182"/>
            </p:custDataLst>
          </p:nvPr>
        </p:nvSpPr>
        <p:spPr bwMode="gray">
          <a:xfrm>
            <a:off x="10714038" y="4238625"/>
            <a:ext cx="176213" cy="109538"/>
          </a:xfrm>
          <a:prstGeom prst="rect">
            <a:avLst/>
          </a:prstGeom>
          <a:solidFill>
            <a:srgbClr val="F88FAC"/>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C72FFC68-3868-446F-9B92-E4DDF51AE9D5}" type="datetime'''''''''''''''7''''''''%'''''''''''''''''''''''''''''''''''">
              <a:rPr lang="en-GB" altLang="en-US" sz="800" smtClean="0">
                <a:solidFill>
                  <a:srgbClr val="FFFFFF"/>
                </a:solidFill>
                <a:effectLst/>
                <a:sym typeface="+mn-lt"/>
              </a:rPr>
              <a:pPr lvl="0" algn="ctr">
                <a:lnSpc>
                  <a:spcPct val="90000"/>
                </a:lnSpc>
                <a:spcBef>
                  <a:spcPct val="0"/>
                </a:spcBef>
                <a:spcAft>
                  <a:spcPct val="0"/>
                </a:spcAft>
                <a:defRPr/>
              </a:pPr>
              <a:t>7%</a:t>
            </a:fld>
            <a:endParaRPr lang="en-GB" sz="800" strike="noStrike" normalizeH="0" noProof="0">
              <a:ln>
                <a:noFill/>
              </a:ln>
              <a:solidFill>
                <a:srgbClr val="FFFFFF"/>
              </a:solidFill>
              <a:effectLst/>
              <a:uLnTx/>
              <a:uFillTx/>
              <a:sym typeface="+mn-lt"/>
            </a:endParaRPr>
          </a:p>
        </p:txBody>
      </p:sp>
      <p:sp>
        <p:nvSpPr>
          <p:cNvPr id="477" name="Rectangle 476">
            <a:extLst>
              <a:ext uri="{FF2B5EF4-FFF2-40B4-BE49-F238E27FC236}">
                <a16:creationId xmlns:a16="http://schemas.microsoft.com/office/drawing/2014/main" id="{E0C36A5B-42A9-13CF-5127-342DF91D281E}"/>
              </a:ext>
            </a:extLst>
          </p:cNvPr>
          <p:cNvSpPr/>
          <p:nvPr>
            <p:custDataLst>
              <p:tags r:id="rId183"/>
            </p:custDataLst>
          </p:nvPr>
        </p:nvSpPr>
        <p:spPr bwMode="gray">
          <a:xfrm>
            <a:off x="10685463" y="3254375"/>
            <a:ext cx="233363" cy="109538"/>
          </a:xfrm>
          <a:prstGeom prst="rect">
            <a:avLst/>
          </a:prstGeom>
          <a:solidFill>
            <a:srgbClr val="C30C3E"/>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17472597-5A77-4830-AF44-8A961D1D1A8B}" type="datetime'''''''''''''''6''''''''''''''7''%'''''''''''''">
              <a:rPr lang="en-GB" altLang="en-US" sz="800" smtClean="0">
                <a:solidFill>
                  <a:srgbClr val="FFFFFF"/>
                </a:solidFill>
                <a:effectLst/>
                <a:sym typeface="+mn-lt"/>
              </a:rPr>
              <a:pPr algn="ctr">
                <a:lnSpc>
                  <a:spcPct val="90000"/>
                </a:lnSpc>
                <a:spcBef>
                  <a:spcPct val="0"/>
                </a:spcBef>
                <a:spcAft>
                  <a:spcPct val="0"/>
                </a:spcAft>
              </a:pPr>
              <a:t>67%</a:t>
            </a:fld>
            <a:endParaRPr lang="en-GB" sz="800" err="1">
              <a:solidFill>
                <a:srgbClr val="FFFFFF"/>
              </a:solidFill>
              <a:sym typeface="+mn-lt"/>
            </a:endParaRPr>
          </a:p>
        </p:txBody>
      </p:sp>
      <p:sp>
        <p:nvSpPr>
          <p:cNvPr id="5" name="Rectangle 4">
            <a:extLst>
              <a:ext uri="{FF2B5EF4-FFF2-40B4-BE49-F238E27FC236}">
                <a16:creationId xmlns:a16="http://schemas.microsoft.com/office/drawing/2014/main" id="{5C2ACBF9-E1F1-FC83-DA7D-C031CA4959C7}"/>
              </a:ext>
            </a:extLst>
          </p:cNvPr>
          <p:cNvSpPr/>
          <p:nvPr>
            <p:custDataLst>
              <p:tags r:id="rId184"/>
            </p:custDataLst>
          </p:nvPr>
        </p:nvSpPr>
        <p:spPr bwMode="auto">
          <a:xfrm>
            <a:off x="10725150" y="5145088"/>
            <a:ext cx="152400" cy="401638"/>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32F3689D-4B03-41A9-A53B-BFC00F45AD0B}" type="datetime'''''''C''''''yp''''''r''''u''''''''s'''''''''''''">
              <a:rPr lang="en-GB" altLang="en-US" sz="1000" smtClean="0">
                <a:solidFill>
                  <a:srgbClr val="2B3A42"/>
                </a:solidFill>
                <a:effectLst/>
              </a:rPr>
              <a:pPr lvl="0" algn="r">
                <a:spcBef>
                  <a:spcPct val="0"/>
                </a:spcBef>
                <a:spcAft>
                  <a:spcPct val="0"/>
                </a:spcAft>
                <a:defRPr/>
              </a:pPr>
              <a:t>Cyprus</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176" name="Rectangle 175">
            <a:extLst>
              <a:ext uri="{FF2B5EF4-FFF2-40B4-BE49-F238E27FC236}">
                <a16:creationId xmlns:a16="http://schemas.microsoft.com/office/drawing/2014/main" id="{505E77F4-7D57-46D8-A0D9-16287D37A8A4}"/>
              </a:ext>
            </a:extLst>
          </p:cNvPr>
          <p:cNvSpPr/>
          <p:nvPr>
            <p:custDataLst>
              <p:tags r:id="rId185"/>
            </p:custDataLst>
          </p:nvPr>
        </p:nvSpPr>
        <p:spPr bwMode="gray">
          <a:xfrm>
            <a:off x="9696450" y="3573463"/>
            <a:ext cx="233363" cy="109538"/>
          </a:xfrm>
          <a:prstGeom prst="rect">
            <a:avLst/>
          </a:prstGeom>
          <a:solidFill>
            <a:srgbClr val="C30C3E"/>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4D4FDC0E-43DE-494D-BBDC-BB3F9E17B488}" type="datetime'9''''''''''1%'''''''">
              <a:rPr lang="en-GB" altLang="en-US" sz="800" smtClean="0">
                <a:solidFill>
                  <a:srgbClr val="FFFFFF"/>
                </a:solidFill>
                <a:effectLst/>
              </a:rPr>
              <a:pPr algn="ctr">
                <a:lnSpc>
                  <a:spcPct val="90000"/>
                </a:lnSpc>
                <a:spcBef>
                  <a:spcPct val="0"/>
                </a:spcBef>
                <a:spcAft>
                  <a:spcPct val="0"/>
                </a:spcAft>
              </a:pPr>
              <a:t>91%</a:t>
            </a:fld>
            <a:endParaRPr lang="en-GB" sz="800" err="1">
              <a:solidFill>
                <a:srgbClr val="FFFFFF"/>
              </a:solidFill>
              <a:sym typeface="+mn-lt"/>
            </a:endParaRPr>
          </a:p>
        </p:txBody>
      </p:sp>
      <p:sp>
        <p:nvSpPr>
          <p:cNvPr id="13" name="Rectangle 12">
            <a:extLst>
              <a:ext uri="{FF2B5EF4-FFF2-40B4-BE49-F238E27FC236}">
                <a16:creationId xmlns:a16="http://schemas.microsoft.com/office/drawing/2014/main" id="{F7CD2B58-B109-4FC6-B27B-5F708B4BE640}"/>
              </a:ext>
            </a:extLst>
          </p:cNvPr>
          <p:cNvSpPr/>
          <p:nvPr>
            <p:custDataLst>
              <p:tags r:id="rId186"/>
            </p:custDataLst>
          </p:nvPr>
        </p:nvSpPr>
        <p:spPr bwMode="auto">
          <a:xfrm>
            <a:off x="1087438" y="6111875"/>
            <a:ext cx="196850" cy="1476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6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4" name="Rectangle 13">
            <a:extLst>
              <a:ext uri="{FF2B5EF4-FFF2-40B4-BE49-F238E27FC236}">
                <a16:creationId xmlns:a16="http://schemas.microsoft.com/office/drawing/2014/main" id="{471021A3-F053-4C6B-83CF-5ED12865A656}"/>
              </a:ext>
            </a:extLst>
          </p:cNvPr>
          <p:cNvSpPr/>
          <p:nvPr>
            <p:custDataLst>
              <p:tags r:id="rId187"/>
            </p:custDataLst>
          </p:nvPr>
        </p:nvSpPr>
        <p:spPr bwMode="auto">
          <a:xfrm>
            <a:off x="1663700" y="6111875"/>
            <a:ext cx="196850" cy="147638"/>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6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9" name="Rectangle 18">
            <a:extLst>
              <a:ext uri="{FF2B5EF4-FFF2-40B4-BE49-F238E27FC236}">
                <a16:creationId xmlns:a16="http://schemas.microsoft.com/office/drawing/2014/main" id="{73508AE0-E36E-41C9-9611-02903FC393DF}"/>
              </a:ext>
            </a:extLst>
          </p:cNvPr>
          <p:cNvSpPr/>
          <p:nvPr>
            <p:custDataLst>
              <p:tags r:id="rId188"/>
            </p:custDataLst>
          </p:nvPr>
        </p:nvSpPr>
        <p:spPr bwMode="auto">
          <a:xfrm>
            <a:off x="3792538" y="6111875"/>
            <a:ext cx="196850" cy="147638"/>
          </a:xfrm>
          <a:prstGeom prst="rect">
            <a:avLst/>
          </a:prstGeom>
          <a:solidFill>
            <a:srgbClr val="E66F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6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0" name="Rectangle 19">
            <a:extLst>
              <a:ext uri="{FF2B5EF4-FFF2-40B4-BE49-F238E27FC236}">
                <a16:creationId xmlns:a16="http://schemas.microsoft.com/office/drawing/2014/main" id="{AA34FA3B-3556-49C2-AD6F-5B67D2F1770C}"/>
              </a:ext>
            </a:extLst>
          </p:cNvPr>
          <p:cNvSpPr/>
          <p:nvPr>
            <p:custDataLst>
              <p:tags r:id="rId189"/>
            </p:custDataLst>
          </p:nvPr>
        </p:nvSpPr>
        <p:spPr bwMode="auto">
          <a:xfrm>
            <a:off x="6137275" y="6111875"/>
            <a:ext cx="196850" cy="147638"/>
          </a:xfrm>
          <a:prstGeom prst="rect">
            <a:avLst/>
          </a:prstGeom>
          <a:solidFill>
            <a:srgbClr val="F88FA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6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1" name="Rectangle 20">
            <a:extLst>
              <a:ext uri="{FF2B5EF4-FFF2-40B4-BE49-F238E27FC236}">
                <a16:creationId xmlns:a16="http://schemas.microsoft.com/office/drawing/2014/main" id="{E752EA0D-11B0-46F1-B2C0-D91402F2DDF2}"/>
              </a:ext>
            </a:extLst>
          </p:cNvPr>
          <p:cNvSpPr/>
          <p:nvPr>
            <p:custDataLst>
              <p:tags r:id="rId190"/>
            </p:custDataLst>
          </p:nvPr>
        </p:nvSpPr>
        <p:spPr bwMode="auto">
          <a:xfrm>
            <a:off x="7924800" y="6111875"/>
            <a:ext cx="196850" cy="147638"/>
          </a:xfrm>
          <a:prstGeom prst="rect">
            <a:avLst/>
          </a:prstGeom>
          <a:solidFill>
            <a:srgbClr val="C30C3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6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54" name="Rectangle 253">
            <a:extLst>
              <a:ext uri="{FF2B5EF4-FFF2-40B4-BE49-F238E27FC236}">
                <a16:creationId xmlns:a16="http://schemas.microsoft.com/office/drawing/2014/main" id="{42D2142D-80D9-844C-D445-84904027A975}"/>
              </a:ext>
            </a:extLst>
          </p:cNvPr>
          <p:cNvSpPr/>
          <p:nvPr>
            <p:custDataLst>
              <p:tags r:id="rId191"/>
            </p:custDataLst>
          </p:nvPr>
        </p:nvSpPr>
        <p:spPr bwMode="auto">
          <a:xfrm>
            <a:off x="9083675" y="6111875"/>
            <a:ext cx="196850" cy="147638"/>
          </a:xfrm>
          <a:prstGeom prst="rect">
            <a:avLst/>
          </a:prstGeom>
          <a:solidFill>
            <a:srgbClr val="C0C0C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l"/>
            <a:endParaRPr lang="en-GB" sz="1600" err="1"/>
          </a:p>
        </p:txBody>
      </p:sp>
      <p:sp>
        <p:nvSpPr>
          <p:cNvPr id="3" name="Rectangle 2">
            <a:extLst>
              <a:ext uri="{FF2B5EF4-FFF2-40B4-BE49-F238E27FC236}">
                <a16:creationId xmlns:a16="http://schemas.microsoft.com/office/drawing/2014/main" id="{439FFB25-5862-438E-9609-5DC04662228B}"/>
              </a:ext>
            </a:extLst>
          </p:cNvPr>
          <p:cNvSpPr/>
          <p:nvPr>
            <p:custDataLst>
              <p:tags r:id="rId192"/>
            </p:custDataLst>
          </p:nvPr>
        </p:nvSpPr>
        <p:spPr bwMode="auto">
          <a:xfrm>
            <a:off x="1335088" y="6107113"/>
            <a:ext cx="227013" cy="168275"/>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marR="0" lvl="0" indent="0" algn="l" defTabSz="914400" rtl="0" eaLnBrk="1" fontAlgn="auto" latinLnBrk="0" hangingPunct="1">
              <a:lnSpc>
                <a:spcPct val="100000"/>
              </a:lnSpc>
              <a:spcBef>
                <a:spcPct val="0"/>
              </a:spcBef>
              <a:spcAft>
                <a:spcPct val="0"/>
              </a:spcAft>
              <a:buClrTx/>
              <a:buSzTx/>
              <a:buFontTx/>
              <a:buNone/>
              <a:tabLst/>
              <a:defRPr/>
            </a:pPr>
            <a:fld id="{5AD6B2DE-2FBD-43E4-90A3-A181524E20F7}" type="datetime'''''F''''''''''ul''''''''''''''''''''''''''''l'''">
              <a:rPr lang="en-GB" altLang="en-US" sz="1100" smtClean="0">
                <a:solidFill>
                  <a:srgbClr val="2B3A42"/>
                </a:solidFill>
                <a:effectLst/>
              </a:rPr>
              <a:pPr marL="0" marR="0" lvl="0" indent="0" algn="l" defTabSz="914400" rtl="0" eaLnBrk="1" fontAlgn="auto" latinLnBrk="0" hangingPunct="1">
                <a:lnSpc>
                  <a:spcPct val="100000"/>
                </a:lnSpc>
                <a:spcBef>
                  <a:spcPct val="0"/>
                </a:spcBef>
                <a:spcAft>
                  <a:spcPct val="0"/>
                </a:spcAft>
                <a:buClrTx/>
                <a:buSzTx/>
                <a:buFontTx/>
                <a:buNone/>
                <a:tabLst/>
                <a:defRPr/>
              </a:pPr>
              <a:t>Full</a:t>
            </a:fld>
            <a:endParaRPr kumimoji="0" lang="en-GB" sz="1100" b="0" i="0" strike="noStrike" kern="1200" cap="none" spc="0" normalizeH="0" baseline="0" noProof="0">
              <a:ln>
                <a:noFill/>
              </a:ln>
              <a:solidFill>
                <a:srgbClr val="2B3A42"/>
              </a:solidFill>
              <a:effectLst/>
              <a:uLnTx/>
              <a:uFillTx/>
              <a:ea typeface="+mn-ea"/>
              <a:cs typeface="+mn-cs"/>
              <a:sym typeface="+mn-lt"/>
            </a:endParaRPr>
          </a:p>
        </p:txBody>
      </p:sp>
      <p:sp>
        <p:nvSpPr>
          <p:cNvPr id="9" name="Rectangle 8">
            <a:extLst>
              <a:ext uri="{FF2B5EF4-FFF2-40B4-BE49-F238E27FC236}">
                <a16:creationId xmlns:a16="http://schemas.microsoft.com/office/drawing/2014/main" id="{239F7297-49AD-4FC4-9778-560571940464}"/>
              </a:ext>
            </a:extLst>
          </p:cNvPr>
          <p:cNvSpPr/>
          <p:nvPr>
            <p:custDataLst>
              <p:tags r:id="rId193"/>
            </p:custDataLst>
          </p:nvPr>
        </p:nvSpPr>
        <p:spPr bwMode="auto">
          <a:xfrm>
            <a:off x="1911350" y="6107113"/>
            <a:ext cx="1779588" cy="168275"/>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marR="0" lvl="0" indent="0" algn="l" defTabSz="914400" rtl="0" eaLnBrk="1" fontAlgn="auto" latinLnBrk="0" hangingPunct="1">
              <a:lnSpc>
                <a:spcPct val="100000"/>
              </a:lnSpc>
              <a:spcBef>
                <a:spcPct val="0"/>
              </a:spcBef>
              <a:spcAft>
                <a:spcPct val="0"/>
              </a:spcAft>
              <a:buClrTx/>
              <a:buSzTx/>
              <a:buFontTx/>
              <a:buNone/>
              <a:tabLst/>
              <a:defRPr/>
            </a:pPr>
            <a:fld id="{03927773-5DF9-4A8D-98B0-C5772C6E8C6B}" type="datetime'Limited'' a''v''ai''lab''i''''''lity'' (''''Al''l othe''r'')'">
              <a:rPr lang="en-GB" altLang="en-US" sz="1100" smtClean="0">
                <a:solidFill>
                  <a:srgbClr val="2B3A42"/>
                </a:solidFill>
                <a:effectLst/>
              </a:rPr>
              <a:pPr marL="0" marR="0" lvl="0" indent="0" algn="l" defTabSz="914400" rtl="0" eaLnBrk="1" fontAlgn="auto" latinLnBrk="0" hangingPunct="1">
                <a:lnSpc>
                  <a:spcPct val="100000"/>
                </a:lnSpc>
                <a:spcBef>
                  <a:spcPct val="0"/>
                </a:spcBef>
                <a:spcAft>
                  <a:spcPct val="0"/>
                </a:spcAft>
                <a:buClrTx/>
                <a:buSzTx/>
                <a:buFontTx/>
                <a:buNone/>
                <a:tabLst/>
                <a:defRPr/>
              </a:pPr>
              <a:t>Limited availability (All other)</a:t>
            </a:fld>
            <a:endParaRPr kumimoji="0" lang="en-GB" sz="1100" b="0" i="0" strike="noStrike" kern="1200" cap="none" spc="0" normalizeH="0" baseline="0" noProof="0">
              <a:ln>
                <a:noFill/>
              </a:ln>
              <a:solidFill>
                <a:srgbClr val="2B3A42"/>
              </a:solidFill>
              <a:effectLst/>
              <a:uLnTx/>
              <a:uFillTx/>
              <a:ea typeface="+mn-ea"/>
              <a:cs typeface="+mn-cs"/>
              <a:sym typeface="+mn-lt"/>
            </a:endParaRPr>
          </a:p>
        </p:txBody>
      </p:sp>
      <p:sp>
        <p:nvSpPr>
          <p:cNvPr id="10" name="Rectangle 9">
            <a:extLst>
              <a:ext uri="{FF2B5EF4-FFF2-40B4-BE49-F238E27FC236}">
                <a16:creationId xmlns:a16="http://schemas.microsoft.com/office/drawing/2014/main" id="{3A734F07-EC83-4F40-BD5A-C7AC0D2B6F77}"/>
              </a:ext>
            </a:extLst>
          </p:cNvPr>
          <p:cNvSpPr/>
          <p:nvPr>
            <p:custDataLst>
              <p:tags r:id="rId194"/>
            </p:custDataLst>
          </p:nvPr>
        </p:nvSpPr>
        <p:spPr bwMode="auto">
          <a:xfrm>
            <a:off x="4040188" y="6107113"/>
            <a:ext cx="1995488" cy="168275"/>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marR="0" lvl="0" indent="0" algn="l" defTabSz="914400" rtl="0" eaLnBrk="1" fontAlgn="auto" latinLnBrk="0" hangingPunct="1">
              <a:lnSpc>
                <a:spcPct val="100000"/>
              </a:lnSpc>
              <a:spcBef>
                <a:spcPct val="0"/>
              </a:spcBef>
              <a:spcAft>
                <a:spcPct val="0"/>
              </a:spcAft>
              <a:buClrTx/>
              <a:buSzTx/>
              <a:buFontTx/>
              <a:buNone/>
              <a:tabLst/>
              <a:defRPr/>
            </a:pPr>
            <a:fld id="{312E8A69-052A-442A-ADC1-944EC5B47B98}" type="datetime'L''i''mit''ed (I''''nd''''ividual patient basis'''''')'''''''">
              <a:rPr lang="en-GB" altLang="en-US" sz="1100" smtClean="0">
                <a:solidFill>
                  <a:srgbClr val="2B3A42"/>
                </a:solidFill>
                <a:effectLst/>
              </a:rPr>
              <a:pPr marL="0" marR="0" lvl="0" indent="0" algn="l" defTabSz="914400" rtl="0" eaLnBrk="1" fontAlgn="auto" latinLnBrk="0" hangingPunct="1">
                <a:lnSpc>
                  <a:spcPct val="100000"/>
                </a:lnSpc>
                <a:spcBef>
                  <a:spcPct val="0"/>
                </a:spcBef>
                <a:spcAft>
                  <a:spcPct val="0"/>
                </a:spcAft>
                <a:buClrTx/>
                <a:buSzTx/>
                <a:buFontTx/>
                <a:buNone/>
                <a:tabLst/>
                <a:defRPr/>
              </a:pPr>
              <a:t>Limited (Individual patient basis)</a:t>
            </a:fld>
            <a:endParaRPr kumimoji="0" lang="en-GB" sz="1100" b="0" i="0" strike="noStrike" kern="1200" cap="none" spc="0" normalizeH="0" baseline="0" noProof="0">
              <a:ln>
                <a:noFill/>
              </a:ln>
              <a:solidFill>
                <a:srgbClr val="2B3A42"/>
              </a:solidFill>
              <a:effectLst/>
              <a:uLnTx/>
              <a:uFillTx/>
              <a:ea typeface="+mn-ea"/>
              <a:cs typeface="+mn-cs"/>
              <a:sym typeface="+mn-lt"/>
            </a:endParaRPr>
          </a:p>
        </p:txBody>
      </p:sp>
      <p:sp>
        <p:nvSpPr>
          <p:cNvPr id="11" name="Rectangle 10">
            <a:extLst>
              <a:ext uri="{FF2B5EF4-FFF2-40B4-BE49-F238E27FC236}">
                <a16:creationId xmlns:a16="http://schemas.microsoft.com/office/drawing/2014/main" id="{1FCC07F4-F17B-40BD-8047-7151558E80BD}"/>
              </a:ext>
            </a:extLst>
          </p:cNvPr>
          <p:cNvSpPr/>
          <p:nvPr>
            <p:custDataLst>
              <p:tags r:id="rId195"/>
            </p:custDataLst>
          </p:nvPr>
        </p:nvSpPr>
        <p:spPr bwMode="auto">
          <a:xfrm>
            <a:off x="6384925" y="6107113"/>
            <a:ext cx="1438275" cy="168275"/>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marR="0" lvl="0" indent="0" algn="l" defTabSz="914400" rtl="0" eaLnBrk="1" fontAlgn="auto" latinLnBrk="0" hangingPunct="1">
              <a:lnSpc>
                <a:spcPct val="100000"/>
              </a:lnSpc>
              <a:spcBef>
                <a:spcPct val="0"/>
              </a:spcBef>
              <a:spcAft>
                <a:spcPct val="0"/>
              </a:spcAft>
              <a:buClrTx/>
              <a:buSzTx/>
              <a:buFontTx/>
              <a:buNone/>
              <a:tabLst/>
              <a:defRPr/>
            </a:pPr>
            <a:fld id="{63502C40-0A17-465C-897A-BBBEDA2F305F}" type="datetime'O''nly'''''''' pr''''ivate''''ly av''a''i''''''lab''le'''''">
              <a:rPr lang="en-GB" altLang="en-US" sz="1100" smtClean="0">
                <a:solidFill>
                  <a:srgbClr val="2B3A42"/>
                </a:solidFill>
                <a:effectLst/>
              </a:rPr>
              <a:pPr marL="0" marR="0" lvl="0" indent="0" algn="l" defTabSz="914400" rtl="0" eaLnBrk="1" fontAlgn="auto" latinLnBrk="0" hangingPunct="1">
                <a:lnSpc>
                  <a:spcPct val="100000"/>
                </a:lnSpc>
                <a:spcBef>
                  <a:spcPct val="0"/>
                </a:spcBef>
                <a:spcAft>
                  <a:spcPct val="0"/>
                </a:spcAft>
                <a:buClrTx/>
                <a:buSzTx/>
                <a:buFontTx/>
                <a:buNone/>
                <a:tabLst/>
                <a:defRPr/>
              </a:pPr>
              <a:t>Only privately available</a:t>
            </a:fld>
            <a:endParaRPr kumimoji="0" lang="en-GB" sz="1100" b="0" i="0" strike="noStrike" kern="1200" cap="none" spc="0" normalizeH="0" baseline="0" noProof="0">
              <a:ln>
                <a:noFill/>
              </a:ln>
              <a:solidFill>
                <a:srgbClr val="2B3A42"/>
              </a:solidFill>
              <a:effectLst/>
              <a:uLnTx/>
              <a:uFillTx/>
              <a:ea typeface="+mn-ea"/>
              <a:cs typeface="+mn-cs"/>
              <a:sym typeface="+mn-lt"/>
            </a:endParaRPr>
          </a:p>
        </p:txBody>
      </p:sp>
      <p:sp>
        <p:nvSpPr>
          <p:cNvPr id="12" name="Rectangle 11">
            <a:extLst>
              <a:ext uri="{FF2B5EF4-FFF2-40B4-BE49-F238E27FC236}">
                <a16:creationId xmlns:a16="http://schemas.microsoft.com/office/drawing/2014/main" id="{89181FB1-8C65-4A96-B1A4-5D08B9B29C84}"/>
              </a:ext>
            </a:extLst>
          </p:cNvPr>
          <p:cNvSpPr/>
          <p:nvPr>
            <p:custDataLst>
              <p:tags r:id="rId196"/>
            </p:custDataLst>
          </p:nvPr>
        </p:nvSpPr>
        <p:spPr bwMode="auto">
          <a:xfrm>
            <a:off x="8172450" y="6107113"/>
            <a:ext cx="809625" cy="168275"/>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marR="0" lvl="0" indent="0" algn="l" defTabSz="914400" rtl="0" eaLnBrk="1" fontAlgn="auto" latinLnBrk="0" hangingPunct="1">
              <a:lnSpc>
                <a:spcPct val="100000"/>
              </a:lnSpc>
              <a:spcBef>
                <a:spcPct val="0"/>
              </a:spcBef>
              <a:spcAft>
                <a:spcPct val="0"/>
              </a:spcAft>
              <a:buClrTx/>
              <a:buSzTx/>
              <a:buFontTx/>
              <a:buNone/>
              <a:tabLst/>
              <a:defRPr/>
            </a:pPr>
            <a:fld id="{D9EBE5A8-7C25-4F8C-B7CA-A19ACC853B3E}" type="datetime'''''''''No''''t ava''i''l''a''''''''''b''''l''''''''e'''''''">
              <a:rPr lang="en-GB" altLang="en-US" sz="1100" smtClean="0">
                <a:solidFill>
                  <a:srgbClr val="2B3A42"/>
                </a:solidFill>
                <a:effectLst/>
              </a:rPr>
              <a:pPr marL="0" marR="0" lvl="0" indent="0" algn="l" defTabSz="914400" rtl="0" eaLnBrk="1" fontAlgn="auto" latinLnBrk="0" hangingPunct="1">
                <a:lnSpc>
                  <a:spcPct val="100000"/>
                </a:lnSpc>
                <a:spcBef>
                  <a:spcPct val="0"/>
                </a:spcBef>
                <a:spcAft>
                  <a:spcPct val="0"/>
                </a:spcAft>
                <a:buClrTx/>
                <a:buSzTx/>
                <a:buFontTx/>
                <a:buNone/>
                <a:tabLst/>
                <a:defRPr/>
              </a:pPr>
              <a:t>Not available</a:t>
            </a:fld>
            <a:endParaRPr kumimoji="0" lang="en-GB" sz="1100" b="0" i="0" strike="noStrike" kern="1200" cap="none" spc="0" normalizeH="0" baseline="0" noProof="0">
              <a:ln>
                <a:noFill/>
              </a:ln>
              <a:solidFill>
                <a:srgbClr val="2B3A42"/>
              </a:solidFill>
              <a:effectLst/>
              <a:uLnTx/>
              <a:uFillTx/>
              <a:ea typeface="+mn-ea"/>
              <a:cs typeface="+mn-cs"/>
              <a:sym typeface="+mn-lt"/>
            </a:endParaRPr>
          </a:p>
        </p:txBody>
      </p:sp>
      <p:sp>
        <p:nvSpPr>
          <p:cNvPr id="135" name="Rectangle 134">
            <a:extLst>
              <a:ext uri="{FF2B5EF4-FFF2-40B4-BE49-F238E27FC236}">
                <a16:creationId xmlns:a16="http://schemas.microsoft.com/office/drawing/2014/main" id="{9603B172-2D3F-253B-3DDB-3CE326495DEB}"/>
              </a:ext>
            </a:extLst>
          </p:cNvPr>
          <p:cNvSpPr/>
          <p:nvPr>
            <p:custDataLst>
              <p:tags r:id="rId197"/>
            </p:custDataLst>
          </p:nvPr>
        </p:nvSpPr>
        <p:spPr bwMode="auto">
          <a:xfrm>
            <a:off x="9331325" y="6107113"/>
            <a:ext cx="2093913" cy="168275"/>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marR="0" lvl="0" indent="0" algn="l" defTabSz="914400" rtl="0" eaLnBrk="1" fontAlgn="auto" latinLnBrk="0" hangingPunct="1">
              <a:lnSpc>
                <a:spcPct val="100000"/>
              </a:lnSpc>
              <a:spcBef>
                <a:spcPct val="0"/>
              </a:spcBef>
              <a:spcAft>
                <a:spcPct val="0"/>
              </a:spcAft>
              <a:buClrTx/>
              <a:buSzTx/>
              <a:buFontTx/>
              <a:buNone/>
              <a:tabLst/>
              <a:defRPr/>
            </a:pPr>
            <a:fld id="{4C91EDE4-CFC8-4E81-8FFC-02DBBDCF2F25}" type="datetime'Data ''not ''sub''mit''''te''d ''''''''by as''soc''iati''o''n'">
              <a:rPr lang="en-GB" altLang="en-US" sz="1100" smtClean="0">
                <a:solidFill>
                  <a:srgbClr val="2B3A42"/>
                </a:solidFill>
                <a:effectLst/>
              </a:rPr>
              <a:pPr marL="0" marR="0" lvl="0" indent="0" algn="l" defTabSz="914400" rtl="0" eaLnBrk="1" fontAlgn="auto" latinLnBrk="0" hangingPunct="1">
                <a:lnSpc>
                  <a:spcPct val="100000"/>
                </a:lnSpc>
                <a:spcBef>
                  <a:spcPct val="0"/>
                </a:spcBef>
                <a:spcAft>
                  <a:spcPct val="0"/>
                </a:spcAft>
                <a:buClrTx/>
                <a:buSzTx/>
                <a:buFontTx/>
                <a:buNone/>
                <a:tabLst/>
                <a:defRPr/>
              </a:pPr>
              <a:t>Data not submitted by association</a:t>
            </a:fld>
            <a:endParaRPr kumimoji="0" lang="en-GB" sz="1100" b="0" i="0" strike="noStrike" kern="1200" cap="none" spc="0" normalizeH="0" baseline="0" noProof="0">
              <a:ln>
                <a:noFill/>
              </a:ln>
              <a:solidFill>
                <a:srgbClr val="2B3A42"/>
              </a:solidFill>
              <a:effectLst/>
              <a:uLnTx/>
              <a:uFillTx/>
              <a:ea typeface="+mn-ea"/>
              <a:cs typeface="+mn-cs"/>
              <a:sym typeface="+mn-lt"/>
            </a:endParaRPr>
          </a:p>
        </p:txBody>
      </p:sp>
      <p:sp>
        <p:nvSpPr>
          <p:cNvPr id="137" name="Footer Placeholder 3">
            <a:extLst>
              <a:ext uri="{FF2B5EF4-FFF2-40B4-BE49-F238E27FC236}">
                <a16:creationId xmlns:a16="http://schemas.microsoft.com/office/drawing/2014/main" id="{AA3EB590-4206-4698-95C1-8A8AA5E67E1E}"/>
              </a:ext>
            </a:extLst>
          </p:cNvPr>
          <p:cNvSpPr>
            <a:spLocks noGrp="1"/>
          </p:cNvSpPr>
          <p:nvPr>
            <p:ph type="ftr" sz="quarter" idx="3"/>
          </p:nvPr>
        </p:nvSpPr>
        <p:spPr>
          <a:xfrm>
            <a:off x="305750" y="6330779"/>
            <a:ext cx="9947913" cy="458495"/>
          </a:xfrm>
        </p:spPr>
        <p:txBody>
          <a:bodyPr/>
          <a:lstStyle/>
          <a:p>
            <a:pPr lvl="0">
              <a:defRPr/>
            </a:pPr>
            <a:r>
              <a:rPr lang="en-GB" b="1">
                <a:solidFill>
                  <a:srgbClr val="2B3A42"/>
                </a:solidFill>
              </a:rPr>
              <a:t>European Union average:</a:t>
            </a:r>
            <a:r>
              <a:rPr lang="en-GB" b="1"/>
              <a:t> 18 products available (39%); Limited Availability (15% of all non-</a:t>
            </a:r>
            <a:r>
              <a:rPr lang="en-GB" b="1" err="1"/>
              <a:t>onco</a:t>
            </a:r>
            <a:r>
              <a:rPr lang="en-GB" b="1"/>
              <a:t> orphan products); ^</a:t>
            </a:r>
            <a:r>
              <a:rPr lang="en-GB"/>
              <a:t>Netherlands did not submit complete information on restrictions to available medicines meaning LA* is not captured in these countries. </a:t>
            </a:r>
            <a:r>
              <a:rPr lang="en-GB" baseline="30000"/>
              <a:t>†</a:t>
            </a:r>
            <a:r>
              <a:rPr lang="en-GB"/>
              <a:t>Country specific definitions are listed in the appendix.</a:t>
            </a:r>
            <a:r>
              <a:rPr lang="en-GB">
                <a:solidFill>
                  <a:srgbClr val="2B3A42"/>
                </a:solidFill>
              </a:rPr>
              <a:t> </a:t>
            </a:r>
            <a:r>
              <a:rPr lang="en-GB"/>
              <a:t>*Countries with asterisks did not complete a full dataset and therefore availability may be unrepresentative. **In Spain, the WAIT analysis does not identify those medicinal products being accessible earlier in conformity with Spain's Royal Decree 1015/2009 relating to Medicines in Special Situations</a:t>
            </a:r>
            <a:endParaRPr lang="en-GB">
              <a:solidFill>
                <a:srgbClr val="2B3A42"/>
              </a:solidFill>
            </a:endParaRPr>
          </a:p>
        </p:txBody>
      </p:sp>
      <p:grpSp>
        <p:nvGrpSpPr>
          <p:cNvPr id="183" name="Group 182">
            <a:extLst>
              <a:ext uri="{FF2B5EF4-FFF2-40B4-BE49-F238E27FC236}">
                <a16:creationId xmlns:a16="http://schemas.microsoft.com/office/drawing/2014/main" id="{5F8F18E8-25C7-4AD5-A51C-0B970B64F5E7}"/>
              </a:ext>
            </a:extLst>
          </p:cNvPr>
          <p:cNvGrpSpPr/>
          <p:nvPr/>
        </p:nvGrpSpPr>
        <p:grpSpPr>
          <a:xfrm>
            <a:off x="0" y="-5166"/>
            <a:ext cx="12197443" cy="180000"/>
            <a:chOff x="0" y="-5166"/>
            <a:chExt cx="12197443" cy="446573"/>
          </a:xfrm>
        </p:grpSpPr>
        <p:sp>
          <p:nvSpPr>
            <p:cNvPr id="217" name="Rectangle 216">
              <a:extLst>
                <a:ext uri="{FF2B5EF4-FFF2-40B4-BE49-F238E27FC236}">
                  <a16:creationId xmlns:a16="http://schemas.microsoft.com/office/drawing/2014/main" id="{099690E5-4E72-4938-8D4E-D2414657AF08}"/>
                </a:ext>
              </a:extLst>
            </p:cNvPr>
            <p:cNvSpPr/>
            <p:nvPr/>
          </p:nvSpPr>
          <p:spPr>
            <a:xfrm>
              <a:off x="0" y="-5166"/>
              <a:ext cx="2437200" cy="446573"/>
            </a:xfrm>
            <a:prstGeom prst="rect">
              <a:avLst/>
            </a:prstGeom>
            <a:solidFill>
              <a:schemeClr val="bg2"/>
            </a:solidFill>
            <a:ln>
              <a:solidFill>
                <a:schemeClr val="bg2">
                  <a:lumMod val="9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tIns="36000" rtlCol="0" anchor="ctr" anchorCtr="0"/>
            <a:lstStyle/>
            <a:p>
              <a:pPr algn="ctr"/>
              <a:r>
                <a:rPr lang="en-GB" sz="1200">
                  <a:solidFill>
                    <a:schemeClr val="bg2">
                      <a:lumMod val="90000"/>
                    </a:schemeClr>
                  </a:solidFill>
                </a:rPr>
                <a:t>All products</a:t>
              </a:r>
            </a:p>
          </p:txBody>
        </p:sp>
        <p:grpSp>
          <p:nvGrpSpPr>
            <p:cNvPr id="218" name="Group 217">
              <a:extLst>
                <a:ext uri="{FF2B5EF4-FFF2-40B4-BE49-F238E27FC236}">
                  <a16:creationId xmlns:a16="http://schemas.microsoft.com/office/drawing/2014/main" id="{02D432B3-111F-4416-B014-E4A2D9AE63D6}"/>
                </a:ext>
              </a:extLst>
            </p:cNvPr>
            <p:cNvGrpSpPr/>
            <p:nvPr/>
          </p:nvGrpSpPr>
          <p:grpSpPr>
            <a:xfrm>
              <a:off x="2439477" y="-5166"/>
              <a:ext cx="9757966" cy="446573"/>
              <a:chOff x="2439477" y="-5166"/>
              <a:chExt cx="9757966" cy="446573"/>
            </a:xfrm>
          </p:grpSpPr>
          <p:sp>
            <p:nvSpPr>
              <p:cNvPr id="219" name="Rectangle 218">
                <a:extLst>
                  <a:ext uri="{FF2B5EF4-FFF2-40B4-BE49-F238E27FC236}">
                    <a16:creationId xmlns:a16="http://schemas.microsoft.com/office/drawing/2014/main" id="{BAE845D9-4941-41C0-A17E-40D9EC3F4A8C}"/>
                  </a:ext>
                </a:extLst>
              </p:cNvPr>
              <p:cNvSpPr/>
              <p:nvPr/>
            </p:nvSpPr>
            <p:spPr>
              <a:xfrm>
                <a:off x="2439477" y="-5166"/>
                <a:ext cx="2437200" cy="446573"/>
              </a:xfrm>
              <a:prstGeom prst="rect">
                <a:avLst/>
              </a:prstGeom>
              <a:solidFill>
                <a:schemeClr val="bg2"/>
              </a:solidFill>
              <a:ln>
                <a:solidFill>
                  <a:schemeClr val="bg2">
                    <a:lumMod val="9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tIns="36000" rtlCol="0" anchor="ctr" anchorCtr="0"/>
              <a:lstStyle/>
              <a:p>
                <a:pPr algn="ctr"/>
                <a:r>
                  <a:rPr lang="en-GB" sz="1200">
                    <a:solidFill>
                      <a:schemeClr val="bg2">
                        <a:lumMod val="90000"/>
                      </a:schemeClr>
                    </a:solidFill>
                  </a:rPr>
                  <a:t>Oncology</a:t>
                </a:r>
              </a:p>
            </p:txBody>
          </p:sp>
          <p:sp>
            <p:nvSpPr>
              <p:cNvPr id="220" name="Rectangle 219">
                <a:extLst>
                  <a:ext uri="{FF2B5EF4-FFF2-40B4-BE49-F238E27FC236}">
                    <a16:creationId xmlns:a16="http://schemas.microsoft.com/office/drawing/2014/main" id="{6811244B-DE9B-43D1-95FB-31A3206E26D2}"/>
                  </a:ext>
                </a:extLst>
              </p:cNvPr>
              <p:cNvSpPr/>
              <p:nvPr/>
            </p:nvSpPr>
            <p:spPr>
              <a:xfrm>
                <a:off x="4878955" y="-5166"/>
                <a:ext cx="2437200" cy="446573"/>
              </a:xfrm>
              <a:prstGeom prst="rect">
                <a:avLst/>
              </a:prstGeom>
              <a:solidFill>
                <a:schemeClr val="bg2"/>
              </a:solidFill>
              <a:ln>
                <a:solidFill>
                  <a:schemeClr val="bg2">
                    <a:lumMod val="9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tIns="36000" rtlCol="0" anchor="ctr" anchorCtr="0"/>
              <a:lstStyle/>
              <a:p>
                <a:pPr algn="ctr"/>
                <a:r>
                  <a:rPr lang="en-GB" sz="1200">
                    <a:solidFill>
                      <a:schemeClr val="bg2">
                        <a:lumMod val="90000"/>
                      </a:schemeClr>
                    </a:solidFill>
                  </a:rPr>
                  <a:t>Orphans</a:t>
                </a:r>
              </a:p>
            </p:txBody>
          </p:sp>
          <p:sp>
            <p:nvSpPr>
              <p:cNvPr id="221" name="Rectangle 220">
                <a:extLst>
                  <a:ext uri="{FF2B5EF4-FFF2-40B4-BE49-F238E27FC236}">
                    <a16:creationId xmlns:a16="http://schemas.microsoft.com/office/drawing/2014/main" id="{3CDC035D-C5C3-4A61-AD58-C02797A80482}"/>
                  </a:ext>
                </a:extLst>
              </p:cNvPr>
              <p:cNvSpPr/>
              <p:nvPr/>
            </p:nvSpPr>
            <p:spPr>
              <a:xfrm>
                <a:off x="7318433" y="-5166"/>
                <a:ext cx="2437200" cy="446573"/>
              </a:xfrm>
              <a:prstGeom prst="rect">
                <a:avLst/>
              </a:prstGeom>
              <a:gradFill>
                <a:gsLst>
                  <a:gs pos="0">
                    <a:schemeClr val="accent1">
                      <a:lumMod val="5000"/>
                      <a:lumOff val="95000"/>
                    </a:schemeClr>
                  </a:gs>
                  <a:gs pos="52000">
                    <a:schemeClr val="accent2">
                      <a:lumMod val="75000"/>
                    </a:schemeClr>
                  </a:gs>
                  <a:gs pos="83000">
                    <a:schemeClr val="accent2">
                      <a:lumMod val="75000"/>
                    </a:schemeClr>
                  </a:gs>
                  <a:gs pos="100000">
                    <a:schemeClr val="accent2">
                      <a:lumMod val="75000"/>
                    </a:schemeClr>
                  </a:gs>
                </a:gsLst>
                <a:lin ang="5400000" scaled="1"/>
              </a:gradFill>
              <a:ln>
                <a:solidFill>
                  <a:schemeClr val="bg2">
                    <a:lumMod val="9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tIns="36000" rtlCol="0" anchor="ctr" anchorCtr="0"/>
              <a:lstStyle/>
              <a:p>
                <a:pPr algn="ctr"/>
                <a:r>
                  <a:rPr lang="en-GB" sz="1200">
                    <a:solidFill>
                      <a:schemeClr val="bg1"/>
                    </a:solidFill>
                  </a:rPr>
                  <a:t>Non-</a:t>
                </a:r>
                <a:r>
                  <a:rPr lang="en-GB" sz="1200" err="1">
                    <a:solidFill>
                      <a:schemeClr val="bg1"/>
                    </a:solidFill>
                  </a:rPr>
                  <a:t>onc</a:t>
                </a:r>
                <a:r>
                  <a:rPr lang="en-GB" sz="1200">
                    <a:solidFill>
                      <a:schemeClr val="bg1"/>
                    </a:solidFill>
                  </a:rPr>
                  <a:t> orphans</a:t>
                </a:r>
              </a:p>
            </p:txBody>
          </p:sp>
          <p:sp>
            <p:nvSpPr>
              <p:cNvPr id="222" name="Rectangle 221">
                <a:extLst>
                  <a:ext uri="{FF2B5EF4-FFF2-40B4-BE49-F238E27FC236}">
                    <a16:creationId xmlns:a16="http://schemas.microsoft.com/office/drawing/2014/main" id="{8CF32DD8-FBA3-4C48-9605-D19F7DB604D3}"/>
                  </a:ext>
                </a:extLst>
              </p:cNvPr>
              <p:cNvSpPr/>
              <p:nvPr/>
            </p:nvSpPr>
            <p:spPr>
              <a:xfrm>
                <a:off x="9749443" y="-5166"/>
                <a:ext cx="2448000" cy="446573"/>
              </a:xfrm>
              <a:prstGeom prst="rect">
                <a:avLst/>
              </a:prstGeom>
              <a:solidFill>
                <a:schemeClr val="bg2"/>
              </a:solidFill>
              <a:ln>
                <a:solidFill>
                  <a:schemeClr val="bg2">
                    <a:lumMod val="9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tIns="36000" rtlCol="0" anchor="ctr" anchorCtr="0"/>
              <a:lstStyle/>
              <a:p>
                <a:pPr algn="ctr"/>
                <a:r>
                  <a:rPr lang="en-GB" sz="1200">
                    <a:solidFill>
                      <a:schemeClr val="bg2">
                        <a:lumMod val="90000"/>
                      </a:schemeClr>
                    </a:solidFill>
                  </a:rPr>
                  <a:t>Combination</a:t>
                </a:r>
              </a:p>
            </p:txBody>
          </p:sp>
        </p:grpSp>
      </p:grpSp>
      <p:sp>
        <p:nvSpPr>
          <p:cNvPr id="95" name="Content Placeholder 1">
            <a:extLst>
              <a:ext uri="{FF2B5EF4-FFF2-40B4-BE49-F238E27FC236}">
                <a16:creationId xmlns:a16="http://schemas.microsoft.com/office/drawing/2014/main" id="{14091E89-95D2-C892-AB4C-732EDCA7D890}"/>
              </a:ext>
            </a:extLst>
          </p:cNvPr>
          <p:cNvSpPr txBox="1">
            <a:spLocks/>
          </p:cNvSpPr>
          <p:nvPr/>
        </p:nvSpPr>
        <p:spPr>
          <a:xfrm>
            <a:off x="384694" y="1246604"/>
            <a:ext cx="11338560" cy="904392"/>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buNone/>
              <a:defRPr/>
            </a:pPr>
            <a:r>
              <a:rPr kumimoji="0" lang="en-GB" sz="1800" b="0" i="0" u="none" strike="noStrike" kern="1200" cap="none" spc="0" normalizeH="0" baseline="0" noProof="0">
                <a:ln>
                  <a:noFill/>
                </a:ln>
                <a:solidFill>
                  <a:srgbClr val="2B3A42"/>
                </a:solidFill>
                <a:effectLst/>
                <a:uLnTx/>
                <a:uFillTx/>
                <a:latin typeface="Arial" panose="020B0604020202020204"/>
                <a:ea typeface="+mn-ea"/>
                <a:cs typeface="+mn-cs"/>
              </a:rPr>
              <a:t>The </a:t>
            </a:r>
            <a:r>
              <a:rPr kumimoji="0" lang="en-GB" sz="1800" b="1" i="0" u="none" strike="noStrike" kern="1200" cap="none" spc="0" normalizeH="0" baseline="0" noProof="0">
                <a:ln>
                  <a:noFill/>
                </a:ln>
                <a:solidFill>
                  <a:srgbClr val="00A3E0"/>
                </a:solidFill>
                <a:effectLst/>
                <a:uLnTx/>
                <a:uFillTx/>
                <a:latin typeface="Arial" panose="020B0604020202020204"/>
                <a:ea typeface="+mn-ea"/>
                <a:cs typeface="+mn-cs"/>
              </a:rPr>
              <a:t>breakdown of total availability</a:t>
            </a:r>
            <a:r>
              <a:rPr kumimoji="0" lang="en-GB" sz="1800" b="0" i="0" u="none" strike="noStrike" kern="1200" cap="none" spc="0" normalizeH="0" baseline="0" noProof="0">
                <a:ln>
                  <a:noFill/>
                </a:ln>
                <a:solidFill>
                  <a:srgbClr val="2B3A42"/>
                </a:solidFill>
                <a:effectLst/>
                <a:uLnTx/>
                <a:uFillTx/>
                <a:latin typeface="Arial" panose="020B0604020202020204"/>
                <a:ea typeface="+mn-ea"/>
                <a:cs typeface="+mn-cs"/>
              </a:rPr>
              <a:t> is the composition of medicines available to patients in European countries as of 5</a:t>
            </a:r>
            <a:r>
              <a:rPr kumimoji="0" lang="en-GB" sz="1800" b="0" i="0" u="none" strike="noStrike" kern="1200" cap="none" spc="0" normalizeH="0" baseline="30000" noProof="0">
                <a:ln>
                  <a:noFill/>
                </a:ln>
                <a:solidFill>
                  <a:srgbClr val="2B3A42"/>
                </a:solidFill>
                <a:effectLst/>
                <a:uLnTx/>
                <a:uFillTx/>
                <a:latin typeface="Arial" panose="020B0604020202020204"/>
                <a:ea typeface="+mn-ea"/>
                <a:cs typeface="+mn-cs"/>
              </a:rPr>
              <a:t>th</a:t>
            </a:r>
            <a:r>
              <a:rPr kumimoji="0" lang="en-GB" sz="1800" b="0" i="0" u="none" strike="noStrike" kern="1200" cap="none" spc="0" normalizeH="0" baseline="0" noProof="0">
                <a:ln>
                  <a:noFill/>
                </a:ln>
                <a:solidFill>
                  <a:srgbClr val="2B3A42"/>
                </a:solidFill>
                <a:effectLst/>
                <a:uLnTx/>
                <a:uFillTx/>
                <a:latin typeface="Arial" panose="020B0604020202020204"/>
                <a:ea typeface="+mn-ea"/>
                <a:cs typeface="+mn-cs"/>
              </a:rPr>
              <a:t> January 2025 (for most countries this is the point at which the product gains access to the reimbursement list</a:t>
            </a:r>
            <a:r>
              <a:rPr lang="en-GB" sz="1800" baseline="30000"/>
              <a:t>†</a:t>
            </a:r>
            <a:r>
              <a:rPr kumimoji="0" lang="en-GB" sz="1800" b="0" i="0" u="none" strike="noStrike" kern="1200" cap="none" spc="0" normalizeH="0" baseline="0" noProof="0">
                <a:ln>
                  <a:noFill/>
                </a:ln>
                <a:solidFill>
                  <a:srgbClr val="2B3A42"/>
                </a:solidFill>
                <a:effectLst/>
                <a:uLnTx/>
                <a:uFillTx/>
                <a:latin typeface="Arial" panose="020B0604020202020204"/>
                <a:ea typeface="+mn-ea"/>
                <a:cs typeface="+mn-cs"/>
              </a:rPr>
              <a:t>). This includes all medicine’s status to provide a complete picture of availability.</a:t>
            </a:r>
          </a:p>
        </p:txBody>
      </p:sp>
      <p:sp>
        <p:nvSpPr>
          <p:cNvPr id="457" name="TextBox 456">
            <a:extLst>
              <a:ext uri="{FF2B5EF4-FFF2-40B4-BE49-F238E27FC236}">
                <a16:creationId xmlns:a16="http://schemas.microsoft.com/office/drawing/2014/main" id="{8EC97483-1020-95B2-5F83-EAC3CC73C7C9}"/>
              </a:ext>
            </a:extLst>
          </p:cNvPr>
          <p:cNvSpPr txBox="1"/>
          <p:nvPr/>
        </p:nvSpPr>
        <p:spPr>
          <a:xfrm rot="16200000">
            <a:off x="-851788" y="3495456"/>
            <a:ext cx="2939041" cy="584775"/>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600" b="0" i="1" u="none" strike="noStrike" kern="1200" cap="none" spc="0" normalizeH="0" baseline="0" noProof="0">
                <a:ln>
                  <a:noFill/>
                </a:ln>
                <a:solidFill>
                  <a:srgbClr val="606B71"/>
                </a:solidFill>
                <a:effectLst/>
                <a:uLnTx/>
                <a:uFillTx/>
                <a:latin typeface="Arial" panose="020B0604020202020204"/>
                <a:ea typeface="+mn-ea"/>
                <a:cs typeface="+mn-cs"/>
              </a:rPr>
              <a:t>Breakdown of total products (%)</a:t>
            </a:r>
          </a:p>
        </p:txBody>
      </p:sp>
    </p:spTree>
    <p:extLst>
      <p:ext uri="{BB962C8B-B14F-4D97-AF65-F5344CB8AC3E}">
        <p14:creationId xmlns:p14="http://schemas.microsoft.com/office/powerpoint/2010/main" val="207103433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6" name="Object 15" hidden="1">
            <a:extLst>
              <a:ext uri="{FF2B5EF4-FFF2-40B4-BE49-F238E27FC236}">
                <a16:creationId xmlns:a16="http://schemas.microsoft.com/office/drawing/2014/main" id="{9834649C-7A5C-4C26-AD02-DFE033744CC4}"/>
              </a:ext>
            </a:extLst>
          </p:cNvPr>
          <p:cNvGraphicFramePr>
            <a:graphicFrameLocks noChangeAspect="1"/>
          </p:cNvGraphicFramePr>
          <p:nvPr>
            <p:custDataLst>
              <p:tags r:id="rId1"/>
            </p:custDataLst>
            <p:extLst>
              <p:ext uri="{D42A27DB-BD31-4B8C-83A1-F6EECF244321}">
                <p14:modId xmlns:p14="http://schemas.microsoft.com/office/powerpoint/2010/main" val="2395379153"/>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90" imgW="216" imgH="216" progId="TCLayout.ActiveDocument.1">
                  <p:embed/>
                </p:oleObj>
              </mc:Choice>
              <mc:Fallback>
                <p:oleObj name="think-cell Slide" r:id="rId90" imgW="216" imgH="216" progId="TCLayout.ActiveDocument.1">
                  <p:embed/>
                  <p:pic>
                    <p:nvPicPr>
                      <p:cNvPr id="16" name="Object 15" hidden="1">
                        <a:extLst>
                          <a:ext uri="{FF2B5EF4-FFF2-40B4-BE49-F238E27FC236}">
                            <a16:creationId xmlns:a16="http://schemas.microsoft.com/office/drawing/2014/main" id="{9834649C-7A5C-4C26-AD02-DFE033744CC4}"/>
                          </a:ext>
                        </a:extLst>
                      </p:cNvPr>
                      <p:cNvPicPr/>
                      <p:nvPr/>
                    </p:nvPicPr>
                    <p:blipFill>
                      <a:blip r:embed="rId91"/>
                      <a:stretch>
                        <a:fillRect/>
                      </a:stretch>
                    </p:blipFill>
                    <p:spPr>
                      <a:xfrm>
                        <a:off x="1588" y="1588"/>
                        <a:ext cx="1588" cy="1588"/>
                      </a:xfrm>
                      <a:prstGeom prst="rect">
                        <a:avLst/>
                      </a:prstGeom>
                    </p:spPr>
                  </p:pic>
                </p:oleObj>
              </mc:Fallback>
            </mc:AlternateContent>
          </a:graphicData>
        </a:graphic>
      </p:graphicFrame>
      <p:sp>
        <p:nvSpPr>
          <p:cNvPr id="164" name="Content Placeholder 1">
            <a:extLst>
              <a:ext uri="{FF2B5EF4-FFF2-40B4-BE49-F238E27FC236}">
                <a16:creationId xmlns:a16="http://schemas.microsoft.com/office/drawing/2014/main" id="{302195E3-7DC3-4C86-A420-5CB46598CD01}"/>
              </a:ext>
            </a:extLst>
          </p:cNvPr>
          <p:cNvSpPr txBox="1">
            <a:spLocks/>
          </p:cNvSpPr>
          <p:nvPr/>
        </p:nvSpPr>
        <p:spPr>
          <a:xfrm>
            <a:off x="384694" y="1105385"/>
            <a:ext cx="11467782" cy="825015"/>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buNone/>
              <a:defRPr/>
            </a:pPr>
            <a:r>
              <a:rPr kumimoji="0" lang="en-GB" sz="1800" b="0" i="0" u="none" strike="noStrike" kern="1200" cap="none" spc="0" normalizeH="0" baseline="0" noProof="0">
                <a:ln>
                  <a:noFill/>
                </a:ln>
                <a:solidFill>
                  <a:srgbClr val="2B3A42"/>
                </a:solidFill>
                <a:effectLst/>
                <a:uLnTx/>
                <a:uFillTx/>
                <a:latin typeface="Arial" panose="020B0604020202020204"/>
                <a:ea typeface="+mn-ea"/>
                <a:cs typeface="+mn-cs"/>
              </a:rPr>
              <a:t>The </a:t>
            </a:r>
            <a:r>
              <a:rPr kumimoji="0" lang="en-GB" sz="1800" b="1" i="0" u="none" strike="noStrike" kern="1200" cap="none" spc="0" normalizeH="0" baseline="0" noProof="0">
                <a:ln>
                  <a:noFill/>
                </a:ln>
                <a:solidFill>
                  <a:srgbClr val="00A3E0"/>
                </a:solidFill>
                <a:effectLst/>
                <a:uLnTx/>
                <a:uFillTx/>
                <a:latin typeface="Arial" panose="020B0604020202020204"/>
                <a:ea typeface="+mn-ea"/>
                <a:cs typeface="+mn-cs"/>
              </a:rPr>
              <a:t>time to availability </a:t>
            </a:r>
            <a:r>
              <a:rPr kumimoji="0" lang="en-GB" sz="1800" b="0" i="0" u="none" strike="noStrike" kern="1200" cap="none" spc="0" normalizeH="0" baseline="0" noProof="0">
                <a:ln>
                  <a:noFill/>
                </a:ln>
                <a:solidFill>
                  <a:srgbClr val="2B3A42"/>
                </a:solidFill>
                <a:effectLst/>
                <a:uLnTx/>
                <a:uFillTx/>
                <a:latin typeface="Arial" panose="020B0604020202020204"/>
                <a:ea typeface="+mn-ea"/>
                <a:cs typeface="+mn-cs"/>
              </a:rPr>
              <a:t>is the days between marketing authorisation and the date of availability to patients in European countries (for most this is the point at which products gain access to the reimbursement list</a:t>
            </a:r>
            <a:r>
              <a:rPr lang="en-GB" sz="1800" baseline="30000"/>
              <a:t>†</a:t>
            </a:r>
            <a:r>
              <a:rPr kumimoji="0" lang="en-GB" sz="1800" b="0" i="0" u="none" strike="noStrike" kern="1200" cap="none" spc="0" normalizeH="0" baseline="0" noProof="0">
                <a:ln>
                  <a:noFill/>
                </a:ln>
                <a:solidFill>
                  <a:srgbClr val="2B3A42"/>
                </a:solidFill>
                <a:effectLst/>
                <a:uLnTx/>
                <a:uFillTx/>
                <a:latin typeface="Arial" panose="020B0604020202020204"/>
                <a:ea typeface="+mn-ea"/>
                <a:cs typeface="+mn-cs"/>
              </a:rPr>
              <a:t>). </a:t>
            </a:r>
            <a:r>
              <a:rPr lang="en-GB" sz="1800">
                <a:solidFill>
                  <a:srgbClr val="2B3A42"/>
                </a:solidFill>
                <a:latin typeface="Arial" panose="020B0604020202020204"/>
              </a:rPr>
              <a:t>T</a:t>
            </a:r>
            <a:r>
              <a:rPr kumimoji="0" lang="en-GB" sz="1800" b="0" i="0" u="none" strike="noStrike" kern="1200" cap="none" spc="0" normalizeH="0" baseline="0" noProof="0">
                <a:ln>
                  <a:noFill/>
                </a:ln>
                <a:solidFill>
                  <a:srgbClr val="2B3A42"/>
                </a:solidFill>
                <a:effectLst/>
                <a:uLnTx/>
                <a:uFillTx/>
                <a:latin typeface="Arial" panose="020B0604020202020204"/>
                <a:ea typeface="+mn-ea"/>
                <a:cs typeface="+mn-cs"/>
              </a:rPr>
              <a:t>he marketing authorisation date is the date of central EU authorisation in most countries, except </a:t>
            </a:r>
            <a:r>
              <a:rPr kumimoji="0" lang="en-GB" sz="1800" b="0" i="0" u="none" strike="noStrike" kern="1200" cap="none" spc="0" normalizeH="0" baseline="0" noProof="0" err="1">
                <a:ln>
                  <a:noFill/>
                </a:ln>
                <a:solidFill>
                  <a:srgbClr val="2B3A42"/>
                </a:solidFill>
                <a:effectLst/>
                <a:uLnTx/>
                <a:uFillTx/>
                <a:latin typeface="Arial" panose="020B0604020202020204"/>
                <a:ea typeface="+mn-ea"/>
                <a:cs typeface="+mn-cs"/>
              </a:rPr>
              <a:t>fo</a:t>
            </a:r>
            <a:r>
              <a:rPr lang="en-GB" sz="1800">
                <a:solidFill>
                  <a:srgbClr val="2B3A42"/>
                </a:solidFill>
                <a:latin typeface="Arial" panose="020B0604020202020204"/>
              </a:rPr>
              <a:t>r countries shown in italics where local authorisation dates have been used. Data is correct to 5</a:t>
            </a:r>
            <a:r>
              <a:rPr lang="en-GB" sz="1800" baseline="30000">
                <a:solidFill>
                  <a:srgbClr val="2B3A42"/>
                </a:solidFill>
                <a:latin typeface="Arial" panose="020B0604020202020204"/>
              </a:rPr>
              <a:t>th</a:t>
            </a:r>
            <a:r>
              <a:rPr lang="en-GB" sz="1800">
                <a:solidFill>
                  <a:srgbClr val="2B3A42"/>
                </a:solidFill>
                <a:latin typeface="Arial" panose="020B0604020202020204"/>
              </a:rPr>
              <a:t> January 2025.</a:t>
            </a:r>
            <a:endParaRPr kumimoji="0" lang="en-GB" sz="1800" b="0" i="0" u="none" strike="noStrike" kern="1200" cap="none" spc="0" normalizeH="0" baseline="0" noProof="0">
              <a:ln>
                <a:noFill/>
              </a:ln>
              <a:solidFill>
                <a:srgbClr val="2B3A42"/>
              </a:solidFill>
              <a:effectLst/>
              <a:uLnTx/>
              <a:uFillTx/>
              <a:latin typeface="Arial" panose="020B0604020202020204"/>
              <a:ea typeface="+mn-ea"/>
              <a:cs typeface="+mn-cs"/>
            </a:endParaRPr>
          </a:p>
        </p:txBody>
      </p:sp>
      <p:sp>
        <p:nvSpPr>
          <p:cNvPr id="6" name="Rectangle 5" hidden="1">
            <a:extLst>
              <a:ext uri="{FF2B5EF4-FFF2-40B4-BE49-F238E27FC236}">
                <a16:creationId xmlns:a16="http://schemas.microsoft.com/office/drawing/2014/main" id="{9DEC096E-7855-4EE3-9504-7797209BBA4F}"/>
              </a:ext>
            </a:extLst>
          </p:cNvPr>
          <p:cNvSpPr/>
          <p:nvPr>
            <p:custDataLst>
              <p:tags r:id="rId2"/>
            </p:custDataLst>
          </p:nvPr>
        </p:nvSpPr>
        <p:spPr>
          <a:xfrm>
            <a:off x="0" y="0"/>
            <a:ext cx="158750" cy="15875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t"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7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sym typeface="Arial" panose="020B0604020202020204" pitchFamily="34" charset="0"/>
            </a:endParaRPr>
          </a:p>
        </p:txBody>
      </p:sp>
      <p:sp>
        <p:nvSpPr>
          <p:cNvPr id="542" name="Title 541">
            <a:extLst>
              <a:ext uri="{FF2B5EF4-FFF2-40B4-BE49-F238E27FC236}">
                <a16:creationId xmlns:a16="http://schemas.microsoft.com/office/drawing/2014/main" id="{907162CF-3CBB-4625-A270-B43EAE717140}"/>
              </a:ext>
            </a:extLst>
          </p:cNvPr>
          <p:cNvSpPr>
            <a:spLocks noGrp="1"/>
          </p:cNvSpPr>
          <p:nvPr>
            <p:ph type="title"/>
          </p:nvPr>
        </p:nvSpPr>
        <p:spPr/>
        <p:txBody>
          <a:bodyPr vert="horz"/>
          <a:lstStyle/>
          <a:p>
            <a:r>
              <a:rPr lang="en-GB"/>
              <a:t>Non-oncology orphan time to availability (2020-2023)</a:t>
            </a:r>
          </a:p>
        </p:txBody>
      </p:sp>
      <p:graphicFrame>
        <p:nvGraphicFramePr>
          <p:cNvPr id="118" name="Chart 117">
            <a:extLst>
              <a:ext uri="{FF2B5EF4-FFF2-40B4-BE49-F238E27FC236}">
                <a16:creationId xmlns:a16="http://schemas.microsoft.com/office/drawing/2014/main" id="{59694A46-24FD-4BD5-F809-7CA5213E9EBB}"/>
              </a:ext>
            </a:extLst>
          </p:cNvPr>
          <p:cNvGraphicFramePr/>
          <p:nvPr>
            <p:custDataLst>
              <p:tags r:id="rId3"/>
            </p:custDataLst>
            <p:extLst>
              <p:ext uri="{D42A27DB-BD31-4B8C-83A1-F6EECF244321}">
                <p14:modId xmlns:p14="http://schemas.microsoft.com/office/powerpoint/2010/main" val="2877759625"/>
              </p:ext>
            </p:extLst>
          </p:nvPr>
        </p:nvGraphicFramePr>
        <p:xfrm>
          <a:off x="935038" y="2232025"/>
          <a:ext cx="10086975" cy="2390775"/>
        </p:xfrm>
        <a:graphic>
          <a:graphicData uri="http://schemas.openxmlformats.org/drawingml/2006/chart">
            <c:chart xmlns:c="http://schemas.openxmlformats.org/drawingml/2006/chart" xmlns:r="http://schemas.openxmlformats.org/officeDocument/2006/relationships" r:id="rId92"/>
          </a:graphicData>
        </a:graphic>
      </p:graphicFrame>
      <p:cxnSp>
        <p:nvCxnSpPr>
          <p:cNvPr id="528" name="Straight Connector 527">
            <a:extLst>
              <a:ext uri="{FF2B5EF4-FFF2-40B4-BE49-F238E27FC236}">
                <a16:creationId xmlns:a16="http://schemas.microsoft.com/office/drawing/2014/main" id="{B80BD45B-2BAF-58F2-1362-64775FBEE3EE}"/>
              </a:ext>
            </a:extLst>
          </p:cNvPr>
          <p:cNvCxnSpPr>
            <a:cxnSpLocks/>
          </p:cNvCxnSpPr>
          <p:nvPr>
            <p:custDataLst>
              <p:tags r:id="rId4"/>
            </p:custDataLst>
          </p:nvPr>
        </p:nvCxnSpPr>
        <p:spPr bwMode="auto">
          <a:xfrm flipH="1">
            <a:off x="1655763" y="3417888"/>
            <a:ext cx="7938" cy="288925"/>
          </a:xfrm>
          <a:prstGeom prst="line">
            <a:avLst/>
          </a:prstGeom>
          <a:ln w="6350" cap="flat" cmpd="sng" algn="ctr">
            <a:solidFill>
              <a:schemeClr val="tx1"/>
            </a:solidFill>
            <a:prstDash val="solid"/>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25" name="Straight Connector 24">
            <a:extLst>
              <a:ext uri="{FF2B5EF4-FFF2-40B4-BE49-F238E27FC236}">
                <a16:creationId xmlns:a16="http://schemas.microsoft.com/office/drawing/2014/main" id="{DDD0F8B9-5EC5-3FC2-55BB-85D5AD466E5A}"/>
              </a:ext>
            </a:extLst>
          </p:cNvPr>
          <p:cNvCxnSpPr/>
          <p:nvPr>
            <p:custDataLst>
              <p:tags r:id="rId5"/>
            </p:custDataLst>
          </p:nvPr>
        </p:nvCxnSpPr>
        <p:spPr bwMode="auto">
          <a:xfrm>
            <a:off x="5576888" y="3290888"/>
            <a:ext cx="0" cy="14288"/>
          </a:xfrm>
          <a:prstGeom prst="line">
            <a:avLst/>
          </a:prstGeom>
          <a:ln w="6350" cap="flat" cmpd="sng" algn="ctr">
            <a:solidFill>
              <a:schemeClr val="tx1"/>
            </a:solidFill>
            <a:prstDash val="solid"/>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147" name="Straight Connector 146">
            <a:extLst>
              <a:ext uri="{FF2B5EF4-FFF2-40B4-BE49-F238E27FC236}">
                <a16:creationId xmlns:a16="http://schemas.microsoft.com/office/drawing/2014/main" id="{B4A19D12-172A-B171-9A7A-23A8697DCE70}"/>
              </a:ext>
            </a:extLst>
          </p:cNvPr>
          <p:cNvCxnSpPr/>
          <p:nvPr>
            <p:custDataLst>
              <p:tags r:id="rId6"/>
            </p:custDataLst>
          </p:nvPr>
        </p:nvCxnSpPr>
        <p:spPr bwMode="auto">
          <a:xfrm>
            <a:off x="10285413" y="3082925"/>
            <a:ext cx="0" cy="14288"/>
          </a:xfrm>
          <a:prstGeom prst="line">
            <a:avLst/>
          </a:prstGeom>
          <a:ln w="6350" cap="flat" cmpd="sng" algn="ctr">
            <a:solidFill>
              <a:schemeClr val="tx1"/>
            </a:solidFill>
            <a:prstDash val="solid"/>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529" name="Straight Connector 528">
            <a:extLst>
              <a:ext uri="{FF2B5EF4-FFF2-40B4-BE49-F238E27FC236}">
                <a16:creationId xmlns:a16="http://schemas.microsoft.com/office/drawing/2014/main" id="{3CE78C81-DCB9-8224-F58E-0684AAC317AF}"/>
              </a:ext>
            </a:extLst>
          </p:cNvPr>
          <p:cNvCxnSpPr/>
          <p:nvPr>
            <p:custDataLst>
              <p:tags r:id="rId7"/>
            </p:custDataLst>
          </p:nvPr>
        </p:nvCxnSpPr>
        <p:spPr bwMode="auto">
          <a:xfrm>
            <a:off x="1916113" y="3586163"/>
            <a:ext cx="0" cy="14288"/>
          </a:xfrm>
          <a:prstGeom prst="line">
            <a:avLst/>
          </a:prstGeom>
          <a:ln w="6350" cap="flat" cmpd="sng" algn="ctr">
            <a:solidFill>
              <a:schemeClr val="tx1"/>
            </a:solidFill>
            <a:prstDash val="solid"/>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26" name="Straight Connector 25">
            <a:extLst>
              <a:ext uri="{FF2B5EF4-FFF2-40B4-BE49-F238E27FC236}">
                <a16:creationId xmlns:a16="http://schemas.microsoft.com/office/drawing/2014/main" id="{D8B79590-5170-0700-CFBC-48FF012BE731}"/>
              </a:ext>
            </a:extLst>
          </p:cNvPr>
          <p:cNvCxnSpPr/>
          <p:nvPr>
            <p:custDataLst>
              <p:tags r:id="rId8"/>
            </p:custDataLst>
          </p:nvPr>
        </p:nvCxnSpPr>
        <p:spPr bwMode="auto">
          <a:xfrm>
            <a:off x="5713413" y="3044825"/>
            <a:ext cx="90488" cy="222250"/>
          </a:xfrm>
          <a:prstGeom prst="line">
            <a:avLst/>
          </a:prstGeom>
          <a:ln w="6350" cap="flat" cmpd="sng" algn="ctr">
            <a:solidFill>
              <a:schemeClr val="tx1"/>
            </a:solidFill>
            <a:prstDash val="solid"/>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8" name="Straight Connector 7">
            <a:extLst>
              <a:ext uri="{FF2B5EF4-FFF2-40B4-BE49-F238E27FC236}">
                <a16:creationId xmlns:a16="http://schemas.microsoft.com/office/drawing/2014/main" id="{374B8663-933D-1C71-139A-B9E1613FC06C}"/>
              </a:ext>
            </a:extLst>
          </p:cNvPr>
          <p:cNvCxnSpPr/>
          <p:nvPr>
            <p:custDataLst>
              <p:tags r:id="rId9"/>
            </p:custDataLst>
          </p:nvPr>
        </p:nvCxnSpPr>
        <p:spPr bwMode="auto">
          <a:xfrm>
            <a:off x="2178050" y="3568700"/>
            <a:ext cx="0" cy="14288"/>
          </a:xfrm>
          <a:prstGeom prst="line">
            <a:avLst/>
          </a:prstGeom>
          <a:ln w="6350" cap="flat" cmpd="sng" algn="ctr">
            <a:solidFill>
              <a:schemeClr val="tx1"/>
            </a:solidFill>
            <a:prstDash val="solid"/>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156" name="Straight Connector 155">
            <a:extLst>
              <a:ext uri="{FF2B5EF4-FFF2-40B4-BE49-F238E27FC236}">
                <a16:creationId xmlns:a16="http://schemas.microsoft.com/office/drawing/2014/main" id="{84F9F1B7-C646-CC3D-C37F-0A32B4D1F78F}"/>
              </a:ext>
            </a:extLst>
          </p:cNvPr>
          <p:cNvCxnSpPr/>
          <p:nvPr>
            <p:custDataLst>
              <p:tags r:id="rId10"/>
            </p:custDataLst>
          </p:nvPr>
        </p:nvCxnSpPr>
        <p:spPr bwMode="auto">
          <a:xfrm>
            <a:off x="10547350" y="3054350"/>
            <a:ext cx="0" cy="14288"/>
          </a:xfrm>
          <a:prstGeom prst="line">
            <a:avLst/>
          </a:prstGeom>
          <a:ln w="6350" cap="flat" cmpd="sng" algn="ctr">
            <a:solidFill>
              <a:schemeClr val="tx1"/>
            </a:solidFill>
            <a:prstDash val="solid"/>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9" name="Straight Connector 8">
            <a:extLst>
              <a:ext uri="{FF2B5EF4-FFF2-40B4-BE49-F238E27FC236}">
                <a16:creationId xmlns:a16="http://schemas.microsoft.com/office/drawing/2014/main" id="{01943D0D-2F8E-50B6-F709-7EF4D5892C3C}"/>
              </a:ext>
            </a:extLst>
          </p:cNvPr>
          <p:cNvCxnSpPr/>
          <p:nvPr>
            <p:custDataLst>
              <p:tags r:id="rId11"/>
            </p:custDataLst>
          </p:nvPr>
        </p:nvCxnSpPr>
        <p:spPr bwMode="auto">
          <a:xfrm>
            <a:off x="2438400" y="3530600"/>
            <a:ext cx="0" cy="14288"/>
          </a:xfrm>
          <a:prstGeom prst="line">
            <a:avLst/>
          </a:prstGeom>
          <a:ln w="6350" cap="flat" cmpd="sng" algn="ctr">
            <a:solidFill>
              <a:schemeClr val="tx1"/>
            </a:solidFill>
            <a:prstDash val="solid"/>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27" name="Straight Connector 26">
            <a:extLst>
              <a:ext uri="{FF2B5EF4-FFF2-40B4-BE49-F238E27FC236}">
                <a16:creationId xmlns:a16="http://schemas.microsoft.com/office/drawing/2014/main" id="{4992FA00-72B4-F23C-27AD-77BC6B07B7D1}"/>
              </a:ext>
            </a:extLst>
          </p:cNvPr>
          <p:cNvCxnSpPr/>
          <p:nvPr>
            <p:custDataLst>
              <p:tags r:id="rId12"/>
            </p:custDataLst>
          </p:nvPr>
        </p:nvCxnSpPr>
        <p:spPr bwMode="auto">
          <a:xfrm>
            <a:off x="6100763" y="3243263"/>
            <a:ext cx="0" cy="14288"/>
          </a:xfrm>
          <a:prstGeom prst="line">
            <a:avLst/>
          </a:prstGeom>
          <a:ln w="6350" cap="flat" cmpd="sng" algn="ctr">
            <a:solidFill>
              <a:schemeClr val="tx1"/>
            </a:solidFill>
            <a:prstDash val="solid"/>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10" name="Straight Connector 9">
            <a:extLst>
              <a:ext uri="{FF2B5EF4-FFF2-40B4-BE49-F238E27FC236}">
                <a16:creationId xmlns:a16="http://schemas.microsoft.com/office/drawing/2014/main" id="{CC07AD47-386D-1C93-F476-96F192F41657}"/>
              </a:ext>
            </a:extLst>
          </p:cNvPr>
          <p:cNvCxnSpPr/>
          <p:nvPr>
            <p:custDataLst>
              <p:tags r:id="rId13"/>
            </p:custDataLst>
          </p:nvPr>
        </p:nvCxnSpPr>
        <p:spPr bwMode="auto">
          <a:xfrm>
            <a:off x="2570163" y="3321050"/>
            <a:ext cx="88900" cy="168275"/>
          </a:xfrm>
          <a:prstGeom prst="line">
            <a:avLst/>
          </a:prstGeom>
          <a:ln w="6350" cap="flat" cmpd="sng" algn="ctr">
            <a:solidFill>
              <a:schemeClr val="tx1"/>
            </a:solidFill>
            <a:prstDash val="solid"/>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18" name="Straight Connector 17">
            <a:extLst>
              <a:ext uri="{FF2B5EF4-FFF2-40B4-BE49-F238E27FC236}">
                <a16:creationId xmlns:a16="http://schemas.microsoft.com/office/drawing/2014/main" id="{5643CC18-A291-4D38-B8FF-BCA010E81EC6}"/>
              </a:ext>
            </a:extLst>
          </p:cNvPr>
          <p:cNvCxnSpPr/>
          <p:nvPr>
            <p:custDataLst>
              <p:tags r:id="rId14"/>
            </p:custDataLst>
          </p:nvPr>
        </p:nvCxnSpPr>
        <p:spPr bwMode="auto">
          <a:xfrm>
            <a:off x="6334125" y="3119438"/>
            <a:ext cx="17463" cy="134938"/>
          </a:xfrm>
          <a:prstGeom prst="line">
            <a:avLst/>
          </a:prstGeom>
          <a:ln w="6350" cap="flat" cmpd="sng" algn="ctr">
            <a:solidFill>
              <a:schemeClr val="tx1"/>
            </a:solidFill>
            <a:prstDash val="solid"/>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530" name="Straight Connector 529">
            <a:extLst>
              <a:ext uri="{FF2B5EF4-FFF2-40B4-BE49-F238E27FC236}">
                <a16:creationId xmlns:a16="http://schemas.microsoft.com/office/drawing/2014/main" id="{6EC966D9-ED3E-7145-8A1D-5925DA8317FB}"/>
              </a:ext>
            </a:extLst>
          </p:cNvPr>
          <p:cNvCxnSpPr/>
          <p:nvPr>
            <p:custDataLst>
              <p:tags r:id="rId15"/>
            </p:custDataLst>
          </p:nvPr>
        </p:nvCxnSpPr>
        <p:spPr bwMode="auto">
          <a:xfrm>
            <a:off x="9950450" y="3014663"/>
            <a:ext cx="39688" cy="104775"/>
          </a:xfrm>
          <a:prstGeom prst="line">
            <a:avLst/>
          </a:prstGeom>
          <a:ln w="6350" cap="flat" cmpd="sng" algn="ctr">
            <a:solidFill>
              <a:schemeClr val="tx1"/>
            </a:solidFill>
            <a:prstDash val="solid"/>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12" name="Straight Connector 11">
            <a:extLst>
              <a:ext uri="{FF2B5EF4-FFF2-40B4-BE49-F238E27FC236}">
                <a16:creationId xmlns:a16="http://schemas.microsoft.com/office/drawing/2014/main" id="{B46A16F1-97AB-64A4-E09D-326FDC966DAD}"/>
              </a:ext>
            </a:extLst>
          </p:cNvPr>
          <p:cNvCxnSpPr/>
          <p:nvPr>
            <p:custDataLst>
              <p:tags r:id="rId16"/>
            </p:custDataLst>
          </p:nvPr>
        </p:nvCxnSpPr>
        <p:spPr bwMode="auto">
          <a:xfrm>
            <a:off x="2955925" y="3381375"/>
            <a:ext cx="3175" cy="92075"/>
          </a:xfrm>
          <a:prstGeom prst="line">
            <a:avLst/>
          </a:prstGeom>
          <a:ln w="6350" cap="flat" cmpd="sng" algn="ctr">
            <a:solidFill>
              <a:schemeClr val="tx1"/>
            </a:solidFill>
            <a:prstDash val="solid"/>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43" name="Straight Connector 42">
            <a:extLst>
              <a:ext uri="{FF2B5EF4-FFF2-40B4-BE49-F238E27FC236}">
                <a16:creationId xmlns:a16="http://schemas.microsoft.com/office/drawing/2014/main" id="{2DF255DD-4E08-BA79-8D7A-2563BAFC5322}"/>
              </a:ext>
            </a:extLst>
          </p:cNvPr>
          <p:cNvCxnSpPr/>
          <p:nvPr>
            <p:custDataLst>
              <p:tags r:id="rId17"/>
            </p:custDataLst>
          </p:nvPr>
        </p:nvCxnSpPr>
        <p:spPr bwMode="auto">
          <a:xfrm>
            <a:off x="8602663" y="3043238"/>
            <a:ext cx="74613" cy="160338"/>
          </a:xfrm>
          <a:prstGeom prst="line">
            <a:avLst/>
          </a:prstGeom>
          <a:ln w="6350" cap="flat" cmpd="sng" algn="ctr">
            <a:solidFill>
              <a:schemeClr val="tx1"/>
            </a:solidFill>
            <a:prstDash val="solid"/>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13" name="Straight Connector 12">
            <a:extLst>
              <a:ext uri="{FF2B5EF4-FFF2-40B4-BE49-F238E27FC236}">
                <a16:creationId xmlns:a16="http://schemas.microsoft.com/office/drawing/2014/main" id="{91E30417-926D-5FA4-AB05-593F35AA420B}"/>
              </a:ext>
            </a:extLst>
          </p:cNvPr>
          <p:cNvCxnSpPr/>
          <p:nvPr>
            <p:custDataLst>
              <p:tags r:id="rId18"/>
            </p:custDataLst>
          </p:nvPr>
        </p:nvCxnSpPr>
        <p:spPr bwMode="auto">
          <a:xfrm>
            <a:off x="3143250" y="3236913"/>
            <a:ext cx="57150" cy="207963"/>
          </a:xfrm>
          <a:prstGeom prst="line">
            <a:avLst/>
          </a:prstGeom>
          <a:ln w="6350" cap="flat" cmpd="sng" algn="ctr">
            <a:solidFill>
              <a:schemeClr val="tx1"/>
            </a:solidFill>
            <a:prstDash val="solid"/>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30" name="Straight Connector 29">
            <a:extLst>
              <a:ext uri="{FF2B5EF4-FFF2-40B4-BE49-F238E27FC236}">
                <a16:creationId xmlns:a16="http://schemas.microsoft.com/office/drawing/2014/main" id="{AE4E4BFF-D5E1-BB87-7895-98F55195186D}"/>
              </a:ext>
            </a:extLst>
          </p:cNvPr>
          <p:cNvCxnSpPr/>
          <p:nvPr>
            <p:custDataLst>
              <p:tags r:id="rId19"/>
            </p:custDataLst>
          </p:nvPr>
        </p:nvCxnSpPr>
        <p:spPr bwMode="auto">
          <a:xfrm>
            <a:off x="6521450" y="2973388"/>
            <a:ext cx="77788" cy="280988"/>
          </a:xfrm>
          <a:prstGeom prst="line">
            <a:avLst/>
          </a:prstGeom>
          <a:ln w="6350" cap="flat" cmpd="sng" algn="ctr">
            <a:solidFill>
              <a:schemeClr val="tx1"/>
            </a:solidFill>
            <a:prstDash val="solid"/>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15" name="Straight Connector 14">
            <a:extLst>
              <a:ext uri="{FF2B5EF4-FFF2-40B4-BE49-F238E27FC236}">
                <a16:creationId xmlns:a16="http://schemas.microsoft.com/office/drawing/2014/main" id="{78AD060F-F923-ACD8-8045-694497769353}"/>
              </a:ext>
            </a:extLst>
          </p:cNvPr>
          <p:cNvCxnSpPr/>
          <p:nvPr>
            <p:custDataLst>
              <p:tags r:id="rId20"/>
            </p:custDataLst>
          </p:nvPr>
        </p:nvCxnSpPr>
        <p:spPr bwMode="auto">
          <a:xfrm>
            <a:off x="3354388" y="3197225"/>
            <a:ext cx="93663" cy="206375"/>
          </a:xfrm>
          <a:prstGeom prst="line">
            <a:avLst/>
          </a:prstGeom>
          <a:ln w="6350" cap="flat" cmpd="sng" algn="ctr">
            <a:solidFill>
              <a:schemeClr val="tx1"/>
            </a:solidFill>
            <a:prstDash val="solid"/>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31" name="Straight Connector 30">
            <a:extLst>
              <a:ext uri="{FF2B5EF4-FFF2-40B4-BE49-F238E27FC236}">
                <a16:creationId xmlns:a16="http://schemas.microsoft.com/office/drawing/2014/main" id="{25FCC001-3152-A0A7-B713-FE1A79740694}"/>
              </a:ext>
            </a:extLst>
          </p:cNvPr>
          <p:cNvCxnSpPr/>
          <p:nvPr>
            <p:custDataLst>
              <p:tags r:id="rId21"/>
            </p:custDataLst>
          </p:nvPr>
        </p:nvCxnSpPr>
        <p:spPr bwMode="auto">
          <a:xfrm>
            <a:off x="6777038" y="3027363"/>
            <a:ext cx="77788" cy="220663"/>
          </a:xfrm>
          <a:prstGeom prst="line">
            <a:avLst/>
          </a:prstGeom>
          <a:ln w="6350" cap="flat" cmpd="sng" algn="ctr">
            <a:solidFill>
              <a:schemeClr val="tx1"/>
            </a:solidFill>
            <a:prstDash val="solid"/>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17" name="Straight Connector 16">
            <a:extLst>
              <a:ext uri="{FF2B5EF4-FFF2-40B4-BE49-F238E27FC236}">
                <a16:creationId xmlns:a16="http://schemas.microsoft.com/office/drawing/2014/main" id="{300FA7CE-42B8-163C-C2F2-DAE736698BF0}"/>
              </a:ext>
            </a:extLst>
          </p:cNvPr>
          <p:cNvCxnSpPr/>
          <p:nvPr>
            <p:custDataLst>
              <p:tags r:id="rId22"/>
            </p:custDataLst>
          </p:nvPr>
        </p:nvCxnSpPr>
        <p:spPr bwMode="auto">
          <a:xfrm>
            <a:off x="3738563" y="3284538"/>
            <a:ext cx="4762" cy="101600"/>
          </a:xfrm>
          <a:prstGeom prst="line">
            <a:avLst/>
          </a:prstGeom>
          <a:ln w="6350" cap="flat" cmpd="sng" algn="ctr">
            <a:solidFill>
              <a:schemeClr val="tx1"/>
            </a:solidFill>
            <a:prstDash val="solid"/>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21" name="Straight Connector 20">
            <a:extLst>
              <a:ext uri="{FF2B5EF4-FFF2-40B4-BE49-F238E27FC236}">
                <a16:creationId xmlns:a16="http://schemas.microsoft.com/office/drawing/2014/main" id="{C701E86C-F3DA-4A66-9ECD-3B42E645570D}"/>
              </a:ext>
            </a:extLst>
          </p:cNvPr>
          <p:cNvCxnSpPr/>
          <p:nvPr>
            <p:custDataLst>
              <p:tags r:id="rId23"/>
            </p:custDataLst>
          </p:nvPr>
        </p:nvCxnSpPr>
        <p:spPr bwMode="auto">
          <a:xfrm>
            <a:off x="7105650" y="3121025"/>
            <a:ext cx="23813" cy="119063"/>
          </a:xfrm>
          <a:prstGeom prst="line">
            <a:avLst/>
          </a:prstGeom>
          <a:ln w="6350" cap="flat" cmpd="sng" algn="ctr">
            <a:solidFill>
              <a:schemeClr val="tx1"/>
            </a:solidFill>
            <a:prstDash val="solid"/>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34" name="Straight Connector 33">
            <a:extLst>
              <a:ext uri="{FF2B5EF4-FFF2-40B4-BE49-F238E27FC236}">
                <a16:creationId xmlns:a16="http://schemas.microsoft.com/office/drawing/2014/main" id="{E3DB9725-155B-6883-A4FB-2BDCA5C7B5B0}"/>
              </a:ext>
            </a:extLst>
          </p:cNvPr>
          <p:cNvCxnSpPr/>
          <p:nvPr>
            <p:custDataLst>
              <p:tags r:id="rId24"/>
            </p:custDataLst>
          </p:nvPr>
        </p:nvCxnSpPr>
        <p:spPr bwMode="auto">
          <a:xfrm>
            <a:off x="7408863" y="3205163"/>
            <a:ext cx="0" cy="14288"/>
          </a:xfrm>
          <a:prstGeom prst="line">
            <a:avLst/>
          </a:prstGeom>
          <a:ln w="6350" cap="flat" cmpd="sng" algn="ctr">
            <a:solidFill>
              <a:schemeClr val="tx1"/>
            </a:solidFill>
            <a:prstDash val="solid"/>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19" name="Straight Connector 18">
            <a:extLst>
              <a:ext uri="{FF2B5EF4-FFF2-40B4-BE49-F238E27FC236}">
                <a16:creationId xmlns:a16="http://schemas.microsoft.com/office/drawing/2014/main" id="{3C426A37-AB31-457D-8C83-E902AAA07756}"/>
              </a:ext>
            </a:extLst>
          </p:cNvPr>
          <p:cNvCxnSpPr/>
          <p:nvPr>
            <p:custDataLst>
              <p:tags r:id="rId25"/>
            </p:custDataLst>
          </p:nvPr>
        </p:nvCxnSpPr>
        <p:spPr bwMode="auto">
          <a:xfrm>
            <a:off x="4008438" y="3370263"/>
            <a:ext cx="0" cy="14288"/>
          </a:xfrm>
          <a:prstGeom prst="line">
            <a:avLst/>
          </a:prstGeom>
          <a:ln w="6350" cap="flat" cmpd="sng" algn="ctr">
            <a:solidFill>
              <a:schemeClr val="tx1"/>
            </a:solidFill>
            <a:prstDash val="solid"/>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39" name="Straight Connector 38">
            <a:extLst>
              <a:ext uri="{FF2B5EF4-FFF2-40B4-BE49-F238E27FC236}">
                <a16:creationId xmlns:a16="http://schemas.microsoft.com/office/drawing/2014/main" id="{124956A2-3467-190A-A2EB-82DCA6D5AFB7}"/>
              </a:ext>
            </a:extLst>
          </p:cNvPr>
          <p:cNvCxnSpPr/>
          <p:nvPr>
            <p:custDataLst>
              <p:tags r:id="rId26"/>
            </p:custDataLst>
          </p:nvPr>
        </p:nvCxnSpPr>
        <p:spPr bwMode="auto">
          <a:xfrm>
            <a:off x="7650163" y="3103563"/>
            <a:ext cx="9525" cy="101600"/>
          </a:xfrm>
          <a:prstGeom prst="line">
            <a:avLst/>
          </a:prstGeom>
          <a:ln w="6350" cap="flat" cmpd="sng" algn="ctr">
            <a:solidFill>
              <a:schemeClr val="tx1"/>
            </a:solidFill>
            <a:prstDash val="solid"/>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14" name="Straight Connector 13">
            <a:extLst>
              <a:ext uri="{FF2B5EF4-FFF2-40B4-BE49-F238E27FC236}">
                <a16:creationId xmlns:a16="http://schemas.microsoft.com/office/drawing/2014/main" id="{00B5ADA9-B98C-490A-828F-F22907EA469C}"/>
              </a:ext>
            </a:extLst>
          </p:cNvPr>
          <p:cNvCxnSpPr/>
          <p:nvPr>
            <p:custDataLst>
              <p:tags r:id="rId27"/>
            </p:custDataLst>
          </p:nvPr>
        </p:nvCxnSpPr>
        <p:spPr bwMode="auto">
          <a:xfrm>
            <a:off x="4264025" y="3262313"/>
            <a:ext cx="3175" cy="119063"/>
          </a:xfrm>
          <a:prstGeom prst="line">
            <a:avLst/>
          </a:prstGeom>
          <a:ln w="6350" cap="flat" cmpd="sng" algn="ctr">
            <a:solidFill>
              <a:schemeClr val="tx1"/>
            </a:solidFill>
            <a:prstDash val="solid"/>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40" name="Straight Connector 39">
            <a:extLst>
              <a:ext uri="{FF2B5EF4-FFF2-40B4-BE49-F238E27FC236}">
                <a16:creationId xmlns:a16="http://schemas.microsoft.com/office/drawing/2014/main" id="{B5C46E55-417C-3683-E2FE-9B52A0C13CBE}"/>
              </a:ext>
            </a:extLst>
          </p:cNvPr>
          <p:cNvCxnSpPr/>
          <p:nvPr>
            <p:custDataLst>
              <p:tags r:id="rId28"/>
            </p:custDataLst>
          </p:nvPr>
        </p:nvCxnSpPr>
        <p:spPr bwMode="auto">
          <a:xfrm>
            <a:off x="7820025" y="2903538"/>
            <a:ext cx="85725" cy="303213"/>
          </a:xfrm>
          <a:prstGeom prst="line">
            <a:avLst/>
          </a:prstGeom>
          <a:ln w="6350" cap="flat" cmpd="sng" algn="ctr">
            <a:solidFill>
              <a:schemeClr val="tx1"/>
            </a:solidFill>
            <a:prstDash val="solid"/>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41" name="Straight Connector 40">
            <a:extLst>
              <a:ext uri="{FF2B5EF4-FFF2-40B4-BE49-F238E27FC236}">
                <a16:creationId xmlns:a16="http://schemas.microsoft.com/office/drawing/2014/main" id="{DA1A4ECD-9FB4-38CC-5B79-EB403DAB746B}"/>
              </a:ext>
            </a:extLst>
          </p:cNvPr>
          <p:cNvCxnSpPr/>
          <p:nvPr>
            <p:custDataLst>
              <p:tags r:id="rId29"/>
            </p:custDataLst>
          </p:nvPr>
        </p:nvCxnSpPr>
        <p:spPr bwMode="auto">
          <a:xfrm>
            <a:off x="8193088" y="3184525"/>
            <a:ext cx="0" cy="14288"/>
          </a:xfrm>
          <a:prstGeom prst="line">
            <a:avLst/>
          </a:prstGeom>
          <a:ln w="6350" cap="flat" cmpd="sng" algn="ctr">
            <a:solidFill>
              <a:schemeClr val="tx1"/>
            </a:solidFill>
            <a:prstDash val="solid"/>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20" name="Straight Connector 19">
            <a:extLst>
              <a:ext uri="{FF2B5EF4-FFF2-40B4-BE49-F238E27FC236}">
                <a16:creationId xmlns:a16="http://schemas.microsoft.com/office/drawing/2014/main" id="{EE0B12D8-ED3C-1E94-5B6B-B73570DAA07D}"/>
              </a:ext>
            </a:extLst>
          </p:cNvPr>
          <p:cNvCxnSpPr/>
          <p:nvPr>
            <p:custDataLst>
              <p:tags r:id="rId30"/>
            </p:custDataLst>
          </p:nvPr>
        </p:nvCxnSpPr>
        <p:spPr bwMode="auto">
          <a:xfrm>
            <a:off x="4402138" y="3106738"/>
            <a:ext cx="98425" cy="273050"/>
          </a:xfrm>
          <a:prstGeom prst="line">
            <a:avLst/>
          </a:prstGeom>
          <a:ln w="6350" cap="flat" cmpd="sng" algn="ctr">
            <a:solidFill>
              <a:schemeClr val="tx1"/>
            </a:solidFill>
            <a:prstDash val="solid"/>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42" name="Straight Connector 41">
            <a:extLst>
              <a:ext uri="{FF2B5EF4-FFF2-40B4-BE49-F238E27FC236}">
                <a16:creationId xmlns:a16="http://schemas.microsoft.com/office/drawing/2014/main" id="{7F4679DF-4D0E-5808-78B7-D4FA98FB5210}"/>
              </a:ext>
            </a:extLst>
          </p:cNvPr>
          <p:cNvCxnSpPr/>
          <p:nvPr>
            <p:custDataLst>
              <p:tags r:id="rId31"/>
            </p:custDataLst>
          </p:nvPr>
        </p:nvCxnSpPr>
        <p:spPr bwMode="auto">
          <a:xfrm>
            <a:off x="8347075" y="2979738"/>
            <a:ext cx="77788" cy="220663"/>
          </a:xfrm>
          <a:prstGeom prst="line">
            <a:avLst/>
          </a:prstGeom>
          <a:ln w="6350" cap="flat" cmpd="sng" algn="ctr">
            <a:solidFill>
              <a:schemeClr val="tx1"/>
            </a:solidFill>
            <a:prstDash val="solid"/>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531" name="Straight Connector 530">
            <a:extLst>
              <a:ext uri="{FF2B5EF4-FFF2-40B4-BE49-F238E27FC236}">
                <a16:creationId xmlns:a16="http://schemas.microsoft.com/office/drawing/2014/main" id="{E4A2B911-131D-0EE0-23C0-AB70C3BAF30F}"/>
              </a:ext>
            </a:extLst>
          </p:cNvPr>
          <p:cNvCxnSpPr/>
          <p:nvPr>
            <p:custDataLst>
              <p:tags r:id="rId32"/>
            </p:custDataLst>
          </p:nvPr>
        </p:nvCxnSpPr>
        <p:spPr bwMode="auto">
          <a:xfrm>
            <a:off x="4699000" y="3232150"/>
            <a:ext cx="60325" cy="147638"/>
          </a:xfrm>
          <a:prstGeom prst="line">
            <a:avLst/>
          </a:prstGeom>
          <a:ln w="6350" cap="flat" cmpd="sng" algn="ctr">
            <a:solidFill>
              <a:schemeClr val="tx1"/>
            </a:solidFill>
            <a:prstDash val="solid"/>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44" name="Straight Connector 43">
            <a:extLst>
              <a:ext uri="{FF2B5EF4-FFF2-40B4-BE49-F238E27FC236}">
                <a16:creationId xmlns:a16="http://schemas.microsoft.com/office/drawing/2014/main" id="{9A2EFE2F-DB40-EB7D-1B7E-3DE82636B66F}"/>
              </a:ext>
            </a:extLst>
          </p:cNvPr>
          <p:cNvCxnSpPr/>
          <p:nvPr>
            <p:custDataLst>
              <p:tags r:id="rId33"/>
            </p:custDataLst>
          </p:nvPr>
        </p:nvCxnSpPr>
        <p:spPr bwMode="auto">
          <a:xfrm>
            <a:off x="8874125" y="3044825"/>
            <a:ext cx="66675" cy="149225"/>
          </a:xfrm>
          <a:prstGeom prst="line">
            <a:avLst/>
          </a:prstGeom>
          <a:ln w="6350" cap="flat" cmpd="sng" algn="ctr">
            <a:solidFill>
              <a:schemeClr val="tx1"/>
            </a:solidFill>
            <a:prstDash val="solid"/>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23" name="Straight Connector 22">
            <a:extLst>
              <a:ext uri="{FF2B5EF4-FFF2-40B4-BE49-F238E27FC236}">
                <a16:creationId xmlns:a16="http://schemas.microsoft.com/office/drawing/2014/main" id="{FB4E9C08-0C91-C082-AE04-91C9219E2F86}"/>
              </a:ext>
            </a:extLst>
          </p:cNvPr>
          <p:cNvCxnSpPr/>
          <p:nvPr>
            <p:custDataLst>
              <p:tags r:id="rId34"/>
            </p:custDataLst>
          </p:nvPr>
        </p:nvCxnSpPr>
        <p:spPr bwMode="auto">
          <a:xfrm>
            <a:off x="4943475" y="3222625"/>
            <a:ext cx="71438" cy="150813"/>
          </a:xfrm>
          <a:prstGeom prst="line">
            <a:avLst/>
          </a:prstGeom>
          <a:ln w="6350" cap="flat" cmpd="sng" algn="ctr">
            <a:solidFill>
              <a:schemeClr val="tx1"/>
            </a:solidFill>
            <a:prstDash val="solid"/>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45" name="Straight Connector 44">
            <a:extLst>
              <a:ext uri="{FF2B5EF4-FFF2-40B4-BE49-F238E27FC236}">
                <a16:creationId xmlns:a16="http://schemas.microsoft.com/office/drawing/2014/main" id="{3AF485E3-71A9-6354-7CBD-82FFE0C7D88C}"/>
              </a:ext>
            </a:extLst>
          </p:cNvPr>
          <p:cNvCxnSpPr/>
          <p:nvPr>
            <p:custDataLst>
              <p:tags r:id="rId35"/>
            </p:custDataLst>
          </p:nvPr>
        </p:nvCxnSpPr>
        <p:spPr bwMode="auto">
          <a:xfrm>
            <a:off x="9142413" y="3001963"/>
            <a:ext cx="66675" cy="188913"/>
          </a:xfrm>
          <a:prstGeom prst="line">
            <a:avLst/>
          </a:prstGeom>
          <a:ln w="6350" cap="flat" cmpd="sng" algn="ctr">
            <a:solidFill>
              <a:schemeClr val="tx1"/>
            </a:solidFill>
            <a:prstDash val="solid"/>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24" name="Straight Connector 23">
            <a:extLst>
              <a:ext uri="{FF2B5EF4-FFF2-40B4-BE49-F238E27FC236}">
                <a16:creationId xmlns:a16="http://schemas.microsoft.com/office/drawing/2014/main" id="{22E166D9-1031-5973-2851-6FDEF1626665}"/>
              </a:ext>
            </a:extLst>
          </p:cNvPr>
          <p:cNvCxnSpPr/>
          <p:nvPr>
            <p:custDataLst>
              <p:tags r:id="rId36"/>
            </p:custDataLst>
          </p:nvPr>
        </p:nvCxnSpPr>
        <p:spPr bwMode="auto">
          <a:xfrm>
            <a:off x="5203825" y="3195638"/>
            <a:ext cx="74613" cy="160338"/>
          </a:xfrm>
          <a:prstGeom prst="line">
            <a:avLst/>
          </a:prstGeom>
          <a:ln w="6350" cap="flat" cmpd="sng" algn="ctr">
            <a:solidFill>
              <a:schemeClr val="tx1"/>
            </a:solidFill>
            <a:prstDash val="solid"/>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46" name="Straight Connector 45">
            <a:extLst>
              <a:ext uri="{FF2B5EF4-FFF2-40B4-BE49-F238E27FC236}">
                <a16:creationId xmlns:a16="http://schemas.microsoft.com/office/drawing/2014/main" id="{3697C1A2-5DEB-114D-52EB-9D70565BCA9E}"/>
              </a:ext>
            </a:extLst>
          </p:cNvPr>
          <p:cNvCxnSpPr/>
          <p:nvPr>
            <p:custDataLst>
              <p:tags r:id="rId37"/>
            </p:custDataLst>
          </p:nvPr>
        </p:nvCxnSpPr>
        <p:spPr bwMode="auto">
          <a:xfrm>
            <a:off x="9412288" y="2989263"/>
            <a:ext cx="61913" cy="188913"/>
          </a:xfrm>
          <a:prstGeom prst="line">
            <a:avLst/>
          </a:prstGeom>
          <a:ln w="6350" cap="flat" cmpd="sng" algn="ctr">
            <a:solidFill>
              <a:schemeClr val="tx1"/>
            </a:solidFill>
            <a:prstDash val="solid"/>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158" name="Straight Connector 157">
            <a:extLst>
              <a:ext uri="{FF2B5EF4-FFF2-40B4-BE49-F238E27FC236}">
                <a16:creationId xmlns:a16="http://schemas.microsoft.com/office/drawing/2014/main" id="{9CDB673A-FB0D-9A5A-055E-B3229D17069F}"/>
              </a:ext>
            </a:extLst>
          </p:cNvPr>
          <p:cNvCxnSpPr/>
          <p:nvPr>
            <p:custDataLst>
              <p:tags r:id="rId38"/>
            </p:custDataLst>
          </p:nvPr>
        </p:nvCxnSpPr>
        <p:spPr bwMode="auto">
          <a:xfrm>
            <a:off x="9664700" y="2949575"/>
            <a:ext cx="68263" cy="200025"/>
          </a:xfrm>
          <a:prstGeom prst="line">
            <a:avLst/>
          </a:prstGeom>
          <a:ln w="6350" cap="flat" cmpd="sng" algn="ctr">
            <a:solidFill>
              <a:schemeClr val="tx1"/>
            </a:solidFill>
            <a:prstDash val="solid"/>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sp>
        <p:nvSpPr>
          <p:cNvPr id="67" name="Text Placeholder 2">
            <a:extLst>
              <a:ext uri="{FF2B5EF4-FFF2-40B4-BE49-F238E27FC236}">
                <a16:creationId xmlns:a16="http://schemas.microsoft.com/office/drawing/2014/main" id="{6D7DA34F-16B9-4EC3-B7C2-2D346FC80BC1}"/>
              </a:ext>
            </a:extLst>
          </p:cNvPr>
          <p:cNvSpPr>
            <a:spLocks noGrp="1"/>
          </p:cNvSpPr>
          <p:nvPr>
            <p:custDataLst>
              <p:tags r:id="rId39"/>
            </p:custDataLst>
          </p:nvPr>
        </p:nvSpPr>
        <p:spPr bwMode="auto">
          <a:xfrm>
            <a:off x="1579563" y="4483101"/>
            <a:ext cx="150813" cy="404813"/>
          </a:xfrm>
          <a:prstGeom prst="rect">
            <a:avLst/>
          </a:prstGeom>
          <a:noFill/>
          <a:ln>
            <a:noFill/>
          </a:ln>
          <a:extLst>
            <a:ext uri="{909E8E84-426E-40dd-AFC4-6F175D3DCCD1}">
              <a14:hiddenFill xmlns:a14="http://schemas.microsoft.com/office/drawing/2010/main" xmlns="">
                <a:solidFill>
                  <a:scrgbClr r="0" g="0" b="0"/>
                </a:solidFill>
              </a14:hiddenFill>
            </a:ext>
          </a:extLst>
        </p:spPr>
        <p:txBody>
          <a:bodyPr vert="vert270" wrap="none" lIns="0" tIns="0" rIns="0" bIns="0" numCol="1" spcCol="0" rtlCol="0" anchor="ctr" anchorCtr="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r">
              <a:spcBef>
                <a:spcPct val="0"/>
              </a:spcBef>
              <a:spcAft>
                <a:spcPct val="0"/>
              </a:spcAft>
              <a:buNone/>
              <a:defRPr/>
            </a:pPr>
            <a:fld id="{3B203146-8B5E-4AAA-B746-6125A6395215}" type="datetime'S''''e''''r''''''b''''''''''''''''''''''''''''''''''i''a'">
              <a:rPr lang="en-US" altLang="en-US" sz="1100" i="1" smtClean="0">
                <a:solidFill>
                  <a:srgbClr val="2B3A42"/>
                </a:solidFill>
                <a:effectLst/>
              </a:rPr>
              <a:pPr marL="0" lvl="0" indent="0" algn="r">
                <a:spcBef>
                  <a:spcPct val="0"/>
                </a:spcBef>
                <a:spcAft>
                  <a:spcPct val="0"/>
                </a:spcAft>
                <a:buNone/>
                <a:defRPr/>
              </a:pPr>
              <a:t>Serbia</a:t>
            </a:fld>
            <a:endParaRPr kumimoji="0" lang="en-US" sz="1100" b="0" i="1" strike="noStrike" kern="1200" spc="0" normalizeH="0" noProof="0">
              <a:ln>
                <a:noFill/>
              </a:ln>
              <a:solidFill>
                <a:srgbClr val="2B3A42"/>
              </a:solidFill>
              <a:effectLst/>
              <a:uLnTx/>
              <a:uFillTx/>
              <a:ea typeface="+mn-ea"/>
              <a:cs typeface="+mn-cs"/>
              <a:sym typeface="+mn-lt"/>
            </a:endParaRPr>
          </a:p>
        </p:txBody>
      </p:sp>
      <p:sp useBgFill="1">
        <p:nvSpPr>
          <p:cNvPr id="522" name="Rectangle 521">
            <a:extLst>
              <a:ext uri="{FF2B5EF4-FFF2-40B4-BE49-F238E27FC236}">
                <a16:creationId xmlns:a16="http://schemas.microsoft.com/office/drawing/2014/main" id="{0B257AE1-9AE6-9687-0489-2492CE4B4BF2}"/>
              </a:ext>
            </a:extLst>
          </p:cNvPr>
          <p:cNvSpPr/>
          <p:nvPr>
            <p:custDataLst>
              <p:tags r:id="rId40"/>
            </p:custDataLst>
          </p:nvPr>
        </p:nvSpPr>
        <p:spPr bwMode="gray">
          <a:xfrm>
            <a:off x="1816100" y="3476625"/>
            <a:ext cx="200025" cy="109538"/>
          </a:xfrm>
          <a:prstGeom prst="rect">
            <a:avLst/>
          </a:prstGeom>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b" anchorCtr="0"/>
          <a:lstStyle/>
          <a:p>
            <a:pPr algn="ctr">
              <a:lnSpc>
                <a:spcPct val="90000"/>
              </a:lnSpc>
              <a:spcBef>
                <a:spcPct val="0"/>
              </a:spcBef>
              <a:spcAft>
                <a:spcPct val="0"/>
              </a:spcAft>
            </a:pPr>
            <a:fld id="{4E2E6170-F900-4463-93E2-5BAC914E3BD2}" type="datetime'''1''''''''''''''''''''''''''''''''''''0''''9'''''''''''''''">
              <a:rPr lang="en-GB" altLang="en-US" sz="800" smtClean="0">
                <a:solidFill>
                  <a:srgbClr val="2B3A42"/>
                </a:solidFill>
                <a:effectLst/>
                <a:sym typeface="+mn-lt"/>
              </a:rPr>
              <a:pPr algn="ctr">
                <a:lnSpc>
                  <a:spcPct val="90000"/>
                </a:lnSpc>
                <a:spcBef>
                  <a:spcPct val="0"/>
                </a:spcBef>
                <a:spcAft>
                  <a:spcPct val="0"/>
                </a:spcAft>
              </a:pPr>
              <a:t>109</a:t>
            </a:fld>
            <a:endParaRPr lang="en-GB" sz="800" err="1">
              <a:solidFill>
                <a:srgbClr val="2B3A42"/>
              </a:solidFill>
              <a:sym typeface="+mn-lt"/>
            </a:endParaRPr>
          </a:p>
        </p:txBody>
      </p:sp>
      <p:sp>
        <p:nvSpPr>
          <p:cNvPr id="84" name="Text Placeholder 2">
            <a:extLst>
              <a:ext uri="{FF2B5EF4-FFF2-40B4-BE49-F238E27FC236}">
                <a16:creationId xmlns:a16="http://schemas.microsoft.com/office/drawing/2014/main" id="{FAC0281C-99B3-4FFA-922E-0D7C49C2AD5D}"/>
              </a:ext>
            </a:extLst>
          </p:cNvPr>
          <p:cNvSpPr>
            <a:spLocks noGrp="1"/>
          </p:cNvSpPr>
          <p:nvPr>
            <p:custDataLst>
              <p:tags r:id="rId41"/>
            </p:custDataLst>
          </p:nvPr>
        </p:nvSpPr>
        <p:spPr bwMode="auto">
          <a:xfrm>
            <a:off x="1841500" y="4483100"/>
            <a:ext cx="150813" cy="573088"/>
          </a:xfrm>
          <a:prstGeom prst="rect">
            <a:avLst/>
          </a:prstGeom>
          <a:noFill/>
          <a:ln>
            <a:noFill/>
          </a:ln>
          <a:extLst>
            <a:ext uri="{909E8E84-426E-40dd-AFC4-6F175D3DCCD1}">
              <a14:hiddenFill xmlns:a14="http://schemas.microsoft.com/office/drawing/2010/main" xmlns="">
                <a:solidFill>
                  <a:scrgbClr r="0" g="0" b="0"/>
                </a:solidFill>
              </a14:hiddenFill>
            </a:ext>
          </a:extLst>
        </p:spPr>
        <p:txBody>
          <a:bodyPr vert="vert270" wrap="none" lIns="0" tIns="0" rIns="0" bIns="0" numCol="1" spcCol="0" rtlCol="0" anchor="ctr" anchorCtr="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r">
              <a:spcBef>
                <a:spcPct val="0"/>
              </a:spcBef>
              <a:spcAft>
                <a:spcPct val="0"/>
              </a:spcAft>
              <a:buNone/>
              <a:defRPr/>
            </a:pPr>
            <a:fld id="{C6600A3F-1626-4B35-AA42-1C47595E24CE}" type="datetime'''''''''''''''''''G''e''rm''''''a''n''''''''''y'''''''">
              <a:rPr lang="en-US" altLang="en-US" sz="1100" smtClean="0">
                <a:solidFill>
                  <a:srgbClr val="2B3A42"/>
                </a:solidFill>
                <a:effectLst/>
              </a:rPr>
              <a:pPr marL="0" lvl="0" indent="0" algn="r">
                <a:spcBef>
                  <a:spcPct val="0"/>
                </a:spcBef>
                <a:spcAft>
                  <a:spcPct val="0"/>
                </a:spcAft>
                <a:buNone/>
                <a:defRPr/>
              </a:pPr>
              <a:t>Germany</a:t>
            </a:fld>
            <a:endParaRPr kumimoji="0" lang="en-US" sz="1100" b="0" strike="noStrike" kern="1200" spc="0" normalizeH="0" noProof="0">
              <a:ln>
                <a:noFill/>
              </a:ln>
              <a:solidFill>
                <a:srgbClr val="2B3A42"/>
              </a:solidFill>
              <a:effectLst/>
              <a:uLnTx/>
              <a:uFillTx/>
              <a:ea typeface="+mn-ea"/>
              <a:cs typeface="+mn-cs"/>
              <a:sym typeface="+mn-lt"/>
            </a:endParaRPr>
          </a:p>
        </p:txBody>
      </p:sp>
      <p:sp>
        <p:nvSpPr>
          <p:cNvPr id="82" name="Text Placeholder 2">
            <a:extLst>
              <a:ext uri="{FF2B5EF4-FFF2-40B4-BE49-F238E27FC236}">
                <a16:creationId xmlns:a16="http://schemas.microsoft.com/office/drawing/2014/main" id="{F1202C77-2D22-4D6D-92CF-FA1649B19409}"/>
              </a:ext>
            </a:extLst>
          </p:cNvPr>
          <p:cNvSpPr>
            <a:spLocks noGrp="1"/>
          </p:cNvSpPr>
          <p:nvPr>
            <p:custDataLst>
              <p:tags r:id="rId42"/>
            </p:custDataLst>
          </p:nvPr>
        </p:nvSpPr>
        <p:spPr bwMode="auto">
          <a:xfrm>
            <a:off x="2027238" y="4483100"/>
            <a:ext cx="301625" cy="684213"/>
          </a:xfrm>
          <a:prstGeom prst="rect">
            <a:avLst/>
          </a:prstGeom>
          <a:noFill/>
          <a:ln>
            <a:noFill/>
          </a:ln>
          <a:extLst>
            <a:ext uri="{909E8E84-426E-40dd-AFC4-6F175D3DCCD1}">
              <a14:hiddenFill xmlns:a14="http://schemas.microsoft.com/office/drawing/2010/main" xmlns="">
                <a:solidFill>
                  <a:scrgbClr r="0" g="0" b="0"/>
                </a:solidFill>
              </a14:hiddenFill>
            </a:ext>
          </a:extLst>
        </p:spPr>
        <p:txBody>
          <a:bodyPr vert="vert270" wrap="none" lIns="0" tIns="0" rIns="0" bIns="0" numCol="1" spcCol="0" rtlCol="0" anchor="ctr" anchorCtr="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r">
              <a:spcBef>
                <a:spcPct val="0"/>
              </a:spcBef>
              <a:spcAft>
                <a:spcPct val="0"/>
              </a:spcAft>
              <a:buNone/>
              <a:defRPr/>
            </a:pPr>
            <a:fld id="{560071BE-CF4B-4D92-85A8-DBEA8FC332F6}" type="datetime'''*''No''''rt''''h'' &#10;''''''Ma''c''e''''d''''''o''''n''i''''a'">
              <a:rPr lang="en-US" altLang="en-US" sz="1100" i="1" smtClean="0">
                <a:solidFill>
                  <a:srgbClr val="2B3A42"/>
                </a:solidFill>
                <a:effectLst/>
              </a:rPr>
              <a:pPr marL="0" lvl="0" indent="0" algn="r">
                <a:spcBef>
                  <a:spcPct val="0"/>
                </a:spcBef>
                <a:spcAft>
                  <a:spcPct val="0"/>
                </a:spcAft>
                <a:buNone/>
                <a:defRPr/>
              </a:pPr>
              <a:t>*North 
Macedonia</a:t>
            </a:fld>
            <a:endParaRPr kumimoji="0" lang="en-US" sz="1100" b="0" i="1" strike="noStrike" kern="1200" spc="0" normalizeH="0" noProof="0">
              <a:ln>
                <a:noFill/>
              </a:ln>
              <a:solidFill>
                <a:srgbClr val="2B3A42"/>
              </a:solidFill>
              <a:effectLst/>
              <a:uLnTx/>
              <a:uFillTx/>
              <a:ea typeface="+mn-ea"/>
              <a:cs typeface="+mn-cs"/>
              <a:sym typeface="+mn-lt"/>
            </a:endParaRPr>
          </a:p>
        </p:txBody>
      </p:sp>
      <p:sp>
        <p:nvSpPr>
          <p:cNvPr id="94" name="Text Placeholder 2">
            <a:extLst>
              <a:ext uri="{FF2B5EF4-FFF2-40B4-BE49-F238E27FC236}">
                <a16:creationId xmlns:a16="http://schemas.microsoft.com/office/drawing/2014/main" id="{F0B2B529-A26D-47F0-9058-07124FCB5E2C}"/>
              </a:ext>
            </a:extLst>
          </p:cNvPr>
          <p:cNvSpPr>
            <a:spLocks noGrp="1"/>
          </p:cNvSpPr>
          <p:nvPr>
            <p:custDataLst>
              <p:tags r:id="rId43"/>
            </p:custDataLst>
          </p:nvPr>
        </p:nvSpPr>
        <p:spPr bwMode="auto">
          <a:xfrm>
            <a:off x="2363788" y="4483101"/>
            <a:ext cx="150813" cy="442913"/>
          </a:xfrm>
          <a:prstGeom prst="rect">
            <a:avLst/>
          </a:prstGeom>
          <a:noFill/>
          <a:ln>
            <a:noFill/>
          </a:ln>
          <a:extLst>
            <a:ext uri="{909E8E84-426E-40dd-AFC4-6F175D3DCCD1}">
              <a14:hiddenFill xmlns:a14="http://schemas.microsoft.com/office/drawing/2010/main" xmlns="">
                <a:solidFill>
                  <a:scrgbClr r="0" g="0" b="0"/>
                </a:solidFill>
              </a14:hiddenFill>
            </a:ext>
          </a:extLst>
        </p:spPr>
        <p:txBody>
          <a:bodyPr vert="vert270" wrap="none" lIns="0" tIns="0" rIns="0" bIns="0" numCol="1" spcCol="0" rtlCol="0" anchor="ctr" anchorCtr="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r">
              <a:spcBef>
                <a:spcPct val="0"/>
              </a:spcBef>
              <a:spcAft>
                <a:spcPct val="0"/>
              </a:spcAft>
              <a:buNone/>
              <a:defRPr/>
            </a:pPr>
            <a:fld id="{5B1CCB8B-BDD3-439B-9041-01FF12878795}" type="datetime'''C''''''''''''''''y''''''''p''''''''''''ru''''s'''''''''''''">
              <a:rPr lang="en-US" altLang="en-US" sz="1100" smtClean="0">
                <a:solidFill>
                  <a:srgbClr val="2B3A42"/>
                </a:solidFill>
                <a:effectLst/>
              </a:rPr>
              <a:pPr marL="0" lvl="0" indent="0" algn="r">
                <a:spcBef>
                  <a:spcPct val="0"/>
                </a:spcBef>
                <a:spcAft>
                  <a:spcPct val="0"/>
                </a:spcAft>
                <a:buNone/>
                <a:defRPr/>
              </a:pPr>
              <a:t>Cyprus</a:t>
            </a:fld>
            <a:endParaRPr kumimoji="0" lang="en-US" sz="1100" b="0" strike="noStrike" kern="1200" spc="0" normalizeH="0" noProof="0">
              <a:ln>
                <a:noFill/>
              </a:ln>
              <a:solidFill>
                <a:srgbClr val="2B3A42"/>
              </a:solidFill>
              <a:effectLst/>
              <a:uLnTx/>
              <a:uFillTx/>
              <a:ea typeface="+mn-ea"/>
              <a:cs typeface="+mn-cs"/>
              <a:sym typeface="+mn-lt"/>
            </a:endParaRPr>
          </a:p>
        </p:txBody>
      </p:sp>
      <p:sp useBgFill="1">
        <p:nvSpPr>
          <p:cNvPr id="32" name="Rectangle 31">
            <a:extLst>
              <a:ext uri="{FF2B5EF4-FFF2-40B4-BE49-F238E27FC236}">
                <a16:creationId xmlns:a16="http://schemas.microsoft.com/office/drawing/2014/main" id="{55335072-63ED-4037-BF72-90B36C6EB57B}"/>
              </a:ext>
            </a:extLst>
          </p:cNvPr>
          <p:cNvSpPr/>
          <p:nvPr>
            <p:custDataLst>
              <p:tags r:id="rId44"/>
            </p:custDataLst>
          </p:nvPr>
        </p:nvSpPr>
        <p:spPr bwMode="gray">
          <a:xfrm>
            <a:off x="2854325" y="3271838"/>
            <a:ext cx="200025" cy="109538"/>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t" anchorCtr="0">
            <a:noAutofit/>
          </a:bodyPr>
          <a:lstStyle/>
          <a:p>
            <a:pPr>
              <a:lnSpc>
                <a:spcPct val="90000"/>
              </a:lnSpc>
              <a:spcBef>
                <a:spcPct val="0"/>
              </a:spcBef>
              <a:spcAft>
                <a:spcPct val="0"/>
              </a:spcAft>
            </a:pPr>
            <a:fld id="{99245ED9-AA75-4FD8-BE3C-8B99CB1D0E52}" type="datetime'''''''''''2''''''''''''''''''''''''9''''''8'">
              <a:rPr lang="en-GB" altLang="en-US" sz="800" smtClean="0">
                <a:solidFill>
                  <a:schemeClr val="tx1"/>
                </a:solidFill>
                <a:effectLst/>
              </a:rPr>
              <a:pPr>
                <a:lnSpc>
                  <a:spcPct val="90000"/>
                </a:lnSpc>
                <a:spcBef>
                  <a:spcPct val="0"/>
                </a:spcBef>
                <a:spcAft>
                  <a:spcPct val="0"/>
                </a:spcAft>
              </a:pPr>
              <a:t>298</a:t>
            </a:fld>
            <a:endParaRPr lang="en-GB" sz="800">
              <a:solidFill>
                <a:schemeClr val="tx1"/>
              </a:solidFill>
              <a:sym typeface="Arial" panose="020B0604020202020204" pitchFamily="34" charset="0"/>
            </a:endParaRPr>
          </a:p>
        </p:txBody>
      </p:sp>
      <p:sp>
        <p:nvSpPr>
          <p:cNvPr id="96" name="Text Placeholder 2">
            <a:extLst>
              <a:ext uri="{FF2B5EF4-FFF2-40B4-BE49-F238E27FC236}">
                <a16:creationId xmlns:a16="http://schemas.microsoft.com/office/drawing/2014/main" id="{4086254D-3CCA-40F6-875C-9ACBB987E363}"/>
              </a:ext>
            </a:extLst>
          </p:cNvPr>
          <p:cNvSpPr>
            <a:spLocks noGrp="1"/>
          </p:cNvSpPr>
          <p:nvPr>
            <p:custDataLst>
              <p:tags r:id="rId45"/>
            </p:custDataLst>
          </p:nvPr>
        </p:nvSpPr>
        <p:spPr bwMode="auto">
          <a:xfrm>
            <a:off x="2887663" y="4483101"/>
            <a:ext cx="150813" cy="434975"/>
          </a:xfrm>
          <a:prstGeom prst="rect">
            <a:avLst/>
          </a:prstGeom>
          <a:noFill/>
          <a:ln>
            <a:noFill/>
          </a:ln>
          <a:extLst>
            <a:ext uri="{909E8E84-426E-40dd-AFC4-6F175D3DCCD1}">
              <a14:hiddenFill xmlns:a14="http://schemas.microsoft.com/office/drawing/2010/main" xmlns="">
                <a:solidFill>
                  <a:scrgbClr r="0" g="0" b="0"/>
                </a:solidFill>
              </a14:hiddenFill>
            </a:ext>
          </a:extLst>
        </p:spPr>
        <p:txBody>
          <a:bodyPr vert="vert270" wrap="none" lIns="0" tIns="0" rIns="0" bIns="0" numCol="1" spcCol="0" rtlCol="0" anchor="ctr" anchorCtr="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r">
              <a:spcBef>
                <a:spcPct val="0"/>
              </a:spcBef>
              <a:spcAft>
                <a:spcPct val="0"/>
              </a:spcAft>
              <a:buNone/>
              <a:defRPr/>
            </a:pPr>
            <a:fld id="{E0AF25A6-B1AE-4A47-9F39-B93C9BD9A0EE}" type="datetime'''A''u''''''''''s''''t''''''''ri''''''''a'''''">
              <a:rPr lang="en-US" altLang="en-US" sz="1100" smtClean="0">
                <a:solidFill>
                  <a:srgbClr val="2B3A42"/>
                </a:solidFill>
                <a:effectLst/>
              </a:rPr>
              <a:pPr marL="0" lvl="0" indent="0" algn="r">
                <a:spcBef>
                  <a:spcPct val="0"/>
                </a:spcBef>
                <a:spcAft>
                  <a:spcPct val="0"/>
                </a:spcAft>
                <a:buNone/>
                <a:defRPr/>
              </a:pPr>
              <a:t>Austria</a:t>
            </a:fld>
            <a:endParaRPr kumimoji="0" lang="en-US" sz="1100" b="0" strike="noStrike" kern="1200" spc="0" normalizeH="0" noProof="0">
              <a:ln>
                <a:noFill/>
              </a:ln>
              <a:solidFill>
                <a:srgbClr val="2B3A42"/>
              </a:solidFill>
              <a:effectLst/>
              <a:uLnTx/>
              <a:uFillTx/>
              <a:ea typeface="+mn-ea"/>
              <a:cs typeface="+mn-cs"/>
              <a:sym typeface="+mn-lt"/>
            </a:endParaRPr>
          </a:p>
        </p:txBody>
      </p:sp>
      <p:sp>
        <p:nvSpPr>
          <p:cNvPr id="98" name="Text Placeholder 2">
            <a:extLst>
              <a:ext uri="{FF2B5EF4-FFF2-40B4-BE49-F238E27FC236}">
                <a16:creationId xmlns:a16="http://schemas.microsoft.com/office/drawing/2014/main" id="{F37890CF-4D3E-4335-9337-F9D2228E96FF}"/>
              </a:ext>
            </a:extLst>
          </p:cNvPr>
          <p:cNvSpPr>
            <a:spLocks noGrp="1"/>
          </p:cNvSpPr>
          <p:nvPr>
            <p:custDataLst>
              <p:tags r:id="rId46"/>
            </p:custDataLst>
          </p:nvPr>
        </p:nvSpPr>
        <p:spPr bwMode="auto">
          <a:xfrm>
            <a:off x="3149600" y="4483100"/>
            <a:ext cx="150813" cy="450850"/>
          </a:xfrm>
          <a:prstGeom prst="rect">
            <a:avLst/>
          </a:prstGeom>
          <a:noFill/>
          <a:ln>
            <a:noFill/>
          </a:ln>
          <a:extLst>
            <a:ext uri="{909E8E84-426E-40dd-AFC4-6F175D3DCCD1}">
              <a14:hiddenFill xmlns:a14="http://schemas.microsoft.com/office/drawing/2010/main" xmlns="">
                <a:solidFill>
                  <a:scrgbClr r="0" g="0" b="0"/>
                </a:solidFill>
              </a14:hiddenFill>
            </a:ext>
          </a:extLst>
        </p:spPr>
        <p:txBody>
          <a:bodyPr vert="vert270" wrap="none" lIns="0" tIns="0" rIns="0" bIns="0" numCol="1" spcCol="0" rtlCol="0" anchor="ctr" anchorCtr="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r">
              <a:spcBef>
                <a:spcPct val="0"/>
              </a:spcBef>
              <a:spcAft>
                <a:spcPct val="0"/>
              </a:spcAft>
              <a:buNone/>
              <a:defRPr/>
            </a:pPr>
            <a:fld id="{5B0C668B-662C-45EB-9B7A-D22AC9882172}" type="datetime'''''''''''''I''''c''''el''''''''''''''''''''''''a''''nd'''">
              <a:rPr lang="en-US" altLang="en-US" sz="1100" smtClean="0">
                <a:solidFill>
                  <a:srgbClr val="2B3A42"/>
                </a:solidFill>
                <a:effectLst/>
              </a:rPr>
              <a:pPr marL="0" lvl="0" indent="0" algn="r">
                <a:spcBef>
                  <a:spcPct val="0"/>
                </a:spcBef>
                <a:spcAft>
                  <a:spcPct val="0"/>
                </a:spcAft>
                <a:buNone/>
                <a:defRPr/>
              </a:pPr>
              <a:t>Iceland</a:t>
            </a:fld>
            <a:endParaRPr kumimoji="0" lang="en-US" sz="1100" b="0" strike="noStrike" kern="1200" spc="0" normalizeH="0" noProof="0">
              <a:ln>
                <a:noFill/>
              </a:ln>
              <a:solidFill>
                <a:srgbClr val="2B3A42"/>
              </a:solidFill>
              <a:effectLst/>
              <a:uLnTx/>
              <a:uFillTx/>
              <a:ea typeface="+mn-ea"/>
              <a:cs typeface="+mn-cs"/>
              <a:sym typeface="+mn-lt"/>
            </a:endParaRPr>
          </a:p>
        </p:txBody>
      </p:sp>
      <p:sp>
        <p:nvSpPr>
          <p:cNvPr id="99" name="Text Placeholder 2">
            <a:extLst>
              <a:ext uri="{FF2B5EF4-FFF2-40B4-BE49-F238E27FC236}">
                <a16:creationId xmlns:a16="http://schemas.microsoft.com/office/drawing/2014/main" id="{A25B9DF9-72A3-4972-AFCF-666E5E18495D}"/>
              </a:ext>
            </a:extLst>
          </p:cNvPr>
          <p:cNvSpPr>
            <a:spLocks noGrp="1"/>
          </p:cNvSpPr>
          <p:nvPr>
            <p:custDataLst>
              <p:tags r:id="rId47"/>
            </p:custDataLst>
          </p:nvPr>
        </p:nvSpPr>
        <p:spPr bwMode="auto">
          <a:xfrm>
            <a:off x="3409950" y="4483100"/>
            <a:ext cx="150813" cy="706438"/>
          </a:xfrm>
          <a:prstGeom prst="rect">
            <a:avLst/>
          </a:prstGeom>
          <a:noFill/>
          <a:ln>
            <a:noFill/>
          </a:ln>
          <a:extLst>
            <a:ext uri="{909E8E84-426E-40dd-AFC4-6F175D3DCCD1}">
              <a14:hiddenFill xmlns:a14="http://schemas.microsoft.com/office/drawing/2010/main" xmlns="">
                <a:solidFill>
                  <a:scrgbClr r="0" g="0" b="0"/>
                </a:solidFill>
              </a14:hiddenFill>
            </a:ext>
          </a:extLst>
        </p:spPr>
        <p:txBody>
          <a:bodyPr vert="vert270" wrap="none" lIns="0" tIns="0" rIns="0" bIns="0" numCol="1" spcCol="0" rtlCol="0" anchor="ctr" anchorCtr="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r">
              <a:spcBef>
                <a:spcPct val="0"/>
              </a:spcBef>
              <a:spcAft>
                <a:spcPct val="0"/>
              </a:spcAft>
              <a:buNone/>
              <a:defRPr/>
            </a:pPr>
            <a:fld id="{EDFD8A19-24FF-4827-A1C2-8CD1F24BBEF7}" type="datetime'''''''*''''''*''*''''''''''S''''c''''o''tl''''''''and'">
              <a:rPr lang="en-US" altLang="en-US" sz="1100" i="1" smtClean="0">
                <a:solidFill>
                  <a:srgbClr val="2B3A42"/>
                </a:solidFill>
                <a:effectLst/>
              </a:rPr>
              <a:pPr marL="0" lvl="0" indent="0" algn="r">
                <a:spcBef>
                  <a:spcPct val="0"/>
                </a:spcBef>
                <a:spcAft>
                  <a:spcPct val="0"/>
                </a:spcAft>
                <a:buNone/>
                <a:defRPr/>
              </a:pPr>
              <a:t>***Scotland</a:t>
            </a:fld>
            <a:endParaRPr kumimoji="0" lang="en-US" sz="1100" b="0" i="1" strike="noStrike" kern="1200" spc="0" normalizeH="0" noProof="0">
              <a:ln>
                <a:noFill/>
              </a:ln>
              <a:solidFill>
                <a:srgbClr val="2B3A42"/>
              </a:solidFill>
              <a:effectLst/>
              <a:uLnTx/>
              <a:uFillTx/>
              <a:ea typeface="+mn-ea"/>
              <a:cs typeface="+mn-cs"/>
              <a:sym typeface="+mn-lt"/>
            </a:endParaRPr>
          </a:p>
        </p:txBody>
      </p:sp>
      <p:sp>
        <p:nvSpPr>
          <p:cNvPr id="100" name="Text Placeholder 2">
            <a:extLst>
              <a:ext uri="{FF2B5EF4-FFF2-40B4-BE49-F238E27FC236}">
                <a16:creationId xmlns:a16="http://schemas.microsoft.com/office/drawing/2014/main" id="{D61847BB-0194-45D9-AB53-9E5B44562E3F}"/>
              </a:ext>
            </a:extLst>
          </p:cNvPr>
          <p:cNvSpPr>
            <a:spLocks noGrp="1"/>
          </p:cNvSpPr>
          <p:nvPr>
            <p:custDataLst>
              <p:tags r:id="rId48"/>
            </p:custDataLst>
          </p:nvPr>
        </p:nvSpPr>
        <p:spPr bwMode="auto">
          <a:xfrm>
            <a:off x="3671888" y="4483100"/>
            <a:ext cx="150813" cy="482600"/>
          </a:xfrm>
          <a:prstGeom prst="rect">
            <a:avLst/>
          </a:prstGeom>
          <a:noFill/>
          <a:ln>
            <a:noFill/>
          </a:ln>
          <a:extLst>
            <a:ext uri="{909E8E84-426E-40dd-AFC4-6F175D3DCCD1}">
              <a14:hiddenFill xmlns:a14="http://schemas.microsoft.com/office/drawing/2010/main" xmlns="">
                <a:solidFill>
                  <a:scrgbClr r="0" g="0" b="0"/>
                </a:solidFill>
              </a14:hiddenFill>
            </a:ext>
          </a:extLst>
        </p:spPr>
        <p:txBody>
          <a:bodyPr vert="vert270" wrap="none" lIns="0" tIns="0" rIns="0" bIns="0" numCol="1" spcCol="0" rtlCol="0" anchor="ctr" anchorCtr="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r">
              <a:spcBef>
                <a:spcPct val="0"/>
              </a:spcBef>
              <a:spcAft>
                <a:spcPct val="0"/>
              </a:spcAft>
              <a:buNone/>
              <a:defRPr/>
            </a:pPr>
            <a:fld id="{274B34CD-50FF-4F0F-92A3-C4AFDF715240}" type="datetime'''''''''''*''''''''''''''''''''''B''''''''o''s''''''nia'''">
              <a:rPr lang="en-US" altLang="en-US" sz="1100" i="1" smtClean="0">
                <a:solidFill>
                  <a:srgbClr val="2B3A42"/>
                </a:solidFill>
                <a:effectLst/>
              </a:rPr>
              <a:pPr marL="0" lvl="0" indent="0" algn="r">
                <a:spcBef>
                  <a:spcPct val="0"/>
                </a:spcBef>
                <a:spcAft>
                  <a:spcPct val="0"/>
                </a:spcAft>
                <a:buNone/>
                <a:defRPr/>
              </a:pPr>
              <a:t>*Bosnia</a:t>
            </a:fld>
            <a:endParaRPr kumimoji="0" lang="en-US" sz="1100" b="0" i="1" strike="noStrike" kern="1200" spc="0" normalizeH="0" noProof="0">
              <a:ln>
                <a:noFill/>
              </a:ln>
              <a:solidFill>
                <a:srgbClr val="2B3A42"/>
              </a:solidFill>
              <a:effectLst/>
              <a:uLnTx/>
              <a:uFillTx/>
              <a:ea typeface="+mn-ea"/>
              <a:cs typeface="+mn-cs"/>
              <a:sym typeface="+mn-lt"/>
            </a:endParaRPr>
          </a:p>
        </p:txBody>
      </p:sp>
      <p:sp>
        <p:nvSpPr>
          <p:cNvPr id="33" name="Rectangle 32">
            <a:extLst>
              <a:ext uri="{FF2B5EF4-FFF2-40B4-BE49-F238E27FC236}">
                <a16:creationId xmlns:a16="http://schemas.microsoft.com/office/drawing/2014/main" id="{10A69013-3089-4911-BF84-DBDEEB6386B9}"/>
              </a:ext>
            </a:extLst>
          </p:cNvPr>
          <p:cNvSpPr/>
          <p:nvPr>
            <p:custDataLst>
              <p:tags r:id="rId49"/>
            </p:custDataLst>
          </p:nvPr>
        </p:nvSpPr>
        <p:spPr bwMode="gray">
          <a:xfrm>
            <a:off x="3908425" y="3260725"/>
            <a:ext cx="200025" cy="109538"/>
          </a:xfrm>
          <a:prstGeom prst="rect">
            <a:avLst/>
          </a:prstGeom>
          <a:solidFill>
            <a:srgbClr val="6F8DB9"/>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b" anchorCtr="0">
            <a:noAutofit/>
          </a:bodyPr>
          <a:lstStyle/>
          <a:p>
            <a:pPr algn="ctr">
              <a:lnSpc>
                <a:spcPct val="90000"/>
              </a:lnSpc>
              <a:spcBef>
                <a:spcPct val="0"/>
              </a:spcBef>
              <a:spcAft>
                <a:spcPct val="0"/>
              </a:spcAft>
            </a:pPr>
            <a:fld id="{674DA831-3D61-4E55-915B-2702916E3929}" type="datetime'''''''''''''4''''3''''''0'''''''''''''''''">
              <a:rPr lang="en-GB" altLang="en-US" sz="800" smtClean="0">
                <a:solidFill>
                  <a:schemeClr val="bg1"/>
                </a:solidFill>
                <a:effectLst/>
              </a:rPr>
              <a:pPr algn="ctr">
                <a:lnSpc>
                  <a:spcPct val="90000"/>
                </a:lnSpc>
                <a:spcBef>
                  <a:spcPct val="0"/>
                </a:spcBef>
                <a:spcAft>
                  <a:spcPct val="0"/>
                </a:spcAft>
              </a:pPr>
              <a:t>430</a:t>
            </a:fld>
            <a:endParaRPr lang="en-GB" sz="800">
              <a:solidFill>
                <a:schemeClr val="bg1"/>
              </a:solidFill>
              <a:sym typeface="Arial" panose="020B0604020202020204" pitchFamily="34" charset="0"/>
            </a:endParaRPr>
          </a:p>
        </p:txBody>
      </p:sp>
      <p:sp>
        <p:nvSpPr>
          <p:cNvPr id="121" name="Text Placeholder 2">
            <a:extLst>
              <a:ext uri="{FF2B5EF4-FFF2-40B4-BE49-F238E27FC236}">
                <a16:creationId xmlns:a16="http://schemas.microsoft.com/office/drawing/2014/main" id="{B3895F69-41B3-4034-9A61-B4CFB3D29D1E}"/>
              </a:ext>
            </a:extLst>
          </p:cNvPr>
          <p:cNvSpPr>
            <a:spLocks noGrp="1"/>
          </p:cNvSpPr>
          <p:nvPr>
            <p:custDataLst>
              <p:tags r:id="rId50"/>
            </p:custDataLst>
          </p:nvPr>
        </p:nvSpPr>
        <p:spPr bwMode="auto">
          <a:xfrm>
            <a:off x="3933825" y="4483101"/>
            <a:ext cx="150813" cy="506413"/>
          </a:xfrm>
          <a:prstGeom prst="rect">
            <a:avLst/>
          </a:prstGeom>
          <a:noFill/>
          <a:ln>
            <a:noFill/>
          </a:ln>
          <a:extLst>
            <a:ext uri="{909E8E84-426E-40dd-AFC4-6F175D3DCCD1}">
              <a14:hiddenFill xmlns:a14="http://schemas.microsoft.com/office/drawing/2010/main" xmlns="">
                <a:solidFill>
                  <a:scrgbClr r="0" g="0" b="0"/>
                </a:solidFill>
              </a14:hiddenFill>
            </a:ext>
          </a:extLst>
        </p:spPr>
        <p:txBody>
          <a:bodyPr vert="vert270" wrap="none" lIns="0" tIns="0" rIns="0" bIns="0" numCol="1" spcCol="0" rtlCol="0" anchor="ctr" anchorCtr="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r">
              <a:spcBef>
                <a:spcPct val="0"/>
              </a:spcBef>
              <a:spcAft>
                <a:spcPct val="0"/>
              </a:spcAft>
              <a:buNone/>
              <a:defRPr/>
            </a:pPr>
            <a:fld id="{4EF0AB90-D08F-4D82-BAF3-181FBE7243FB}" type="datetime'''''''''''S''''w''''''e''d''''''''''''e''''n'''''''''''">
              <a:rPr lang="en-US" altLang="en-US" sz="1100" smtClean="0">
                <a:solidFill>
                  <a:srgbClr val="2B3A42"/>
                </a:solidFill>
                <a:effectLst/>
              </a:rPr>
              <a:pPr marL="0" lvl="0" indent="0" algn="r">
                <a:spcBef>
                  <a:spcPct val="0"/>
                </a:spcBef>
                <a:spcAft>
                  <a:spcPct val="0"/>
                </a:spcAft>
                <a:buNone/>
                <a:defRPr/>
              </a:pPr>
              <a:t>Sweden</a:t>
            </a:fld>
            <a:endParaRPr kumimoji="0" lang="en-US" sz="1100" b="0" strike="noStrike" kern="1200" spc="0" normalizeH="0" noProof="0">
              <a:ln>
                <a:noFill/>
              </a:ln>
              <a:solidFill>
                <a:srgbClr val="2B3A42"/>
              </a:solidFill>
              <a:effectLst/>
              <a:uLnTx/>
              <a:uFillTx/>
              <a:ea typeface="+mn-ea"/>
              <a:cs typeface="+mn-cs"/>
              <a:sym typeface="+mn-lt"/>
            </a:endParaRPr>
          </a:p>
        </p:txBody>
      </p:sp>
      <p:sp>
        <p:nvSpPr>
          <p:cNvPr id="122" name="Text Placeholder 2">
            <a:extLst>
              <a:ext uri="{FF2B5EF4-FFF2-40B4-BE49-F238E27FC236}">
                <a16:creationId xmlns:a16="http://schemas.microsoft.com/office/drawing/2014/main" id="{A165C932-314F-4DF5-93D2-168E05318E63}"/>
              </a:ext>
            </a:extLst>
          </p:cNvPr>
          <p:cNvSpPr>
            <a:spLocks noGrp="1"/>
          </p:cNvSpPr>
          <p:nvPr>
            <p:custDataLst>
              <p:tags r:id="rId51"/>
            </p:custDataLst>
          </p:nvPr>
        </p:nvSpPr>
        <p:spPr bwMode="auto">
          <a:xfrm>
            <a:off x="4195763" y="4483100"/>
            <a:ext cx="150813" cy="427038"/>
          </a:xfrm>
          <a:prstGeom prst="rect">
            <a:avLst/>
          </a:prstGeom>
          <a:noFill/>
          <a:ln>
            <a:noFill/>
          </a:ln>
          <a:extLst>
            <a:ext uri="{909E8E84-426E-40dd-AFC4-6F175D3DCCD1}">
              <a14:hiddenFill xmlns:a14="http://schemas.microsoft.com/office/drawing/2010/main" xmlns="">
                <a:solidFill>
                  <a:scrgbClr r="0" g="0" b="0"/>
                </a:solidFill>
              </a14:hiddenFill>
            </a:ext>
          </a:extLst>
        </p:spPr>
        <p:txBody>
          <a:bodyPr vert="vert270" wrap="none" lIns="0" tIns="0" rIns="0" bIns="0" numCol="1" spcCol="0" rtlCol="0" anchor="ctr" anchorCtr="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r">
              <a:spcBef>
                <a:spcPct val="0"/>
              </a:spcBef>
              <a:spcAft>
                <a:spcPct val="0"/>
              </a:spcAft>
              <a:buNone/>
              <a:defRPr/>
            </a:pPr>
            <a:fld id="{85EAF1E1-0409-41E2-BCD8-E709A5106F84}" type="datetime'''''''T''''''''''''''''''''''u''rk''''''''''''e''''y'">
              <a:rPr lang="en-US" altLang="en-US" sz="1100" i="1" smtClean="0">
                <a:solidFill>
                  <a:srgbClr val="2B3A42"/>
                </a:solidFill>
                <a:effectLst/>
              </a:rPr>
              <a:pPr marL="0" lvl="0" indent="0" algn="r">
                <a:spcBef>
                  <a:spcPct val="0"/>
                </a:spcBef>
                <a:spcAft>
                  <a:spcPct val="0"/>
                </a:spcAft>
                <a:buNone/>
                <a:defRPr/>
              </a:pPr>
              <a:t>Turkey</a:t>
            </a:fld>
            <a:endParaRPr kumimoji="0" lang="en-US" sz="1100" b="0" i="1" strike="noStrike" kern="1200" spc="0" normalizeH="0" noProof="0">
              <a:ln>
                <a:noFill/>
              </a:ln>
              <a:solidFill>
                <a:srgbClr val="2B3A42"/>
              </a:solidFill>
              <a:effectLst/>
              <a:uLnTx/>
              <a:uFillTx/>
              <a:ea typeface="+mn-ea"/>
              <a:cs typeface="+mn-cs"/>
              <a:sym typeface="+mn-lt"/>
            </a:endParaRPr>
          </a:p>
        </p:txBody>
      </p:sp>
      <p:sp useBgFill="1">
        <p:nvSpPr>
          <p:cNvPr id="115" name="Rectangle 114">
            <a:extLst>
              <a:ext uri="{FF2B5EF4-FFF2-40B4-BE49-F238E27FC236}">
                <a16:creationId xmlns:a16="http://schemas.microsoft.com/office/drawing/2014/main" id="{0CBE1378-E431-4D3E-8882-052F3DA8136F}"/>
              </a:ext>
            </a:extLst>
          </p:cNvPr>
          <p:cNvSpPr/>
          <p:nvPr>
            <p:custDataLst>
              <p:tags r:id="rId52"/>
            </p:custDataLst>
          </p:nvPr>
        </p:nvSpPr>
        <p:spPr bwMode="gray">
          <a:xfrm>
            <a:off x="4281488" y="2997200"/>
            <a:ext cx="200025" cy="109538"/>
          </a:xfrm>
          <a:prstGeom prst="rect">
            <a:avLst/>
          </a:prstGeom>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t" anchorCtr="0">
            <a:noAutofit/>
          </a:bodyPr>
          <a:lstStyle/>
          <a:p>
            <a:pPr>
              <a:lnSpc>
                <a:spcPct val="90000"/>
              </a:lnSpc>
              <a:spcBef>
                <a:spcPct val="0"/>
              </a:spcBef>
              <a:spcAft>
                <a:spcPct val="0"/>
              </a:spcAft>
            </a:pPr>
            <a:fld id="{C4C98EC5-1665-4D1F-A6D1-292F876CF3B5}" type="datetime'''''''''''''''''''''''''''''''''''''''''''4''''''4''''3'''''''">
              <a:rPr lang="en-GB" altLang="en-US" sz="800" smtClean="0">
                <a:solidFill>
                  <a:srgbClr val="2B3A42"/>
                </a:solidFill>
                <a:effectLst/>
              </a:rPr>
              <a:pPr>
                <a:lnSpc>
                  <a:spcPct val="90000"/>
                </a:lnSpc>
                <a:spcBef>
                  <a:spcPct val="0"/>
                </a:spcBef>
                <a:spcAft>
                  <a:spcPct val="0"/>
                </a:spcAft>
              </a:pPr>
              <a:t>443</a:t>
            </a:fld>
            <a:endParaRPr lang="en-GB" sz="800">
              <a:solidFill>
                <a:srgbClr val="2B3A42"/>
              </a:solidFill>
              <a:sym typeface="Arial" panose="020B0604020202020204" pitchFamily="34" charset="0"/>
            </a:endParaRPr>
          </a:p>
        </p:txBody>
      </p:sp>
      <p:sp>
        <p:nvSpPr>
          <p:cNvPr id="87" name="Text Placeholder 2">
            <a:extLst>
              <a:ext uri="{FF2B5EF4-FFF2-40B4-BE49-F238E27FC236}">
                <a16:creationId xmlns:a16="http://schemas.microsoft.com/office/drawing/2014/main" id="{E0A5E560-5AE3-48A4-8068-5F4876F4544A}"/>
              </a:ext>
            </a:extLst>
          </p:cNvPr>
          <p:cNvSpPr>
            <a:spLocks noGrp="1"/>
          </p:cNvSpPr>
          <p:nvPr>
            <p:custDataLst>
              <p:tags r:id="rId53"/>
            </p:custDataLst>
          </p:nvPr>
        </p:nvSpPr>
        <p:spPr bwMode="auto">
          <a:xfrm>
            <a:off x="4456113" y="4483100"/>
            <a:ext cx="150813" cy="255588"/>
          </a:xfrm>
          <a:prstGeom prst="rect">
            <a:avLst/>
          </a:prstGeom>
          <a:noFill/>
          <a:ln>
            <a:noFill/>
          </a:ln>
          <a:extLst>
            <a:ext uri="{909E8E84-426E-40dd-AFC4-6F175D3DCCD1}">
              <a14:hiddenFill xmlns:a14="http://schemas.microsoft.com/office/drawing/2010/main" xmlns="">
                <a:solidFill>
                  <a:scrgbClr r="0" g="0" b="0"/>
                </a:solidFill>
              </a14:hiddenFill>
            </a:ext>
          </a:extLst>
        </p:spPr>
        <p:txBody>
          <a:bodyPr vert="vert270" wrap="none" lIns="0" tIns="0" rIns="0" bIns="0" numCol="1" spcCol="0" rtlCol="0" anchor="ctr" anchorCtr="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r">
              <a:spcBef>
                <a:spcPct val="0"/>
              </a:spcBef>
              <a:spcAft>
                <a:spcPct val="0"/>
              </a:spcAft>
              <a:buNone/>
              <a:defRPr/>
            </a:pPr>
            <a:fld id="{A0F9A79C-8181-4CE8-99BF-4C389DC9D46F}" type="datetime'''''''''''''I''t''''''''''''a''l''''''''''''''''''y'">
              <a:rPr lang="en-US" altLang="en-US" sz="1100" smtClean="0">
                <a:solidFill>
                  <a:srgbClr val="2B3A42"/>
                </a:solidFill>
                <a:effectLst/>
              </a:rPr>
              <a:pPr marL="0" lvl="0" indent="0" algn="r">
                <a:spcBef>
                  <a:spcPct val="0"/>
                </a:spcBef>
                <a:spcAft>
                  <a:spcPct val="0"/>
                </a:spcAft>
                <a:buNone/>
                <a:defRPr/>
              </a:pPr>
              <a:t>Italy</a:t>
            </a:fld>
            <a:endParaRPr kumimoji="0" lang="en-US" sz="1100" b="0" strike="noStrike" kern="1200" spc="0" normalizeH="0" noProof="0">
              <a:ln>
                <a:noFill/>
              </a:ln>
              <a:solidFill>
                <a:srgbClr val="2B3A42"/>
              </a:solidFill>
              <a:effectLst/>
              <a:uLnTx/>
              <a:uFillTx/>
              <a:ea typeface="+mn-ea"/>
              <a:cs typeface="+mn-cs"/>
              <a:sym typeface="+mn-lt"/>
            </a:endParaRPr>
          </a:p>
        </p:txBody>
      </p:sp>
      <p:sp>
        <p:nvSpPr>
          <p:cNvPr id="101" name="Text Placeholder 2">
            <a:extLst>
              <a:ext uri="{FF2B5EF4-FFF2-40B4-BE49-F238E27FC236}">
                <a16:creationId xmlns:a16="http://schemas.microsoft.com/office/drawing/2014/main" id="{8C5EFA1A-D580-4FAB-A906-4BDF494BE165}"/>
              </a:ext>
            </a:extLst>
          </p:cNvPr>
          <p:cNvSpPr>
            <a:spLocks noGrp="1"/>
          </p:cNvSpPr>
          <p:nvPr>
            <p:custDataLst>
              <p:tags r:id="rId54"/>
            </p:custDataLst>
          </p:nvPr>
        </p:nvSpPr>
        <p:spPr bwMode="auto">
          <a:xfrm>
            <a:off x="4718050" y="4483100"/>
            <a:ext cx="150813" cy="676275"/>
          </a:xfrm>
          <a:prstGeom prst="rect">
            <a:avLst/>
          </a:prstGeom>
          <a:noFill/>
          <a:ln>
            <a:noFill/>
          </a:ln>
          <a:extLst>
            <a:ext uri="{909E8E84-426E-40dd-AFC4-6F175D3DCCD1}">
              <a14:hiddenFill xmlns:a14="http://schemas.microsoft.com/office/drawing/2010/main" xmlns="">
                <a:solidFill>
                  <a:scrgbClr r="0" g="0" b="0"/>
                </a:solidFill>
              </a14:hiddenFill>
            </a:ext>
          </a:extLst>
        </p:spPr>
        <p:txBody>
          <a:bodyPr vert="vert270" wrap="none" lIns="0" tIns="0" rIns="0" bIns="0" numCol="1" spcCol="0" rtlCol="0" anchor="ctr" anchorCtr="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r">
              <a:spcBef>
                <a:spcPct val="0"/>
              </a:spcBef>
              <a:spcAft>
                <a:spcPct val="0"/>
              </a:spcAft>
              <a:buNone/>
              <a:defRPr/>
            </a:pPr>
            <a:fld id="{C5CC3329-9DDC-46CF-9F93-9CD6307882F9}" type="datetime'''''''*''''*''''''''''''*Eng''''''l''''''''a''''n''d'''''">
              <a:rPr lang="en-US" altLang="en-US" sz="1100" i="1" smtClean="0">
                <a:solidFill>
                  <a:srgbClr val="2B3A42"/>
                </a:solidFill>
                <a:effectLst/>
              </a:rPr>
              <a:pPr marL="0" lvl="0" indent="0" algn="r">
                <a:spcBef>
                  <a:spcPct val="0"/>
                </a:spcBef>
                <a:spcAft>
                  <a:spcPct val="0"/>
                </a:spcAft>
                <a:buNone/>
                <a:defRPr/>
              </a:pPr>
              <a:t>***England</a:t>
            </a:fld>
            <a:endParaRPr kumimoji="0" lang="en-US" sz="1100" b="0" i="1" strike="noStrike" kern="1200" spc="0" normalizeH="0" noProof="0">
              <a:ln>
                <a:noFill/>
              </a:ln>
              <a:solidFill>
                <a:srgbClr val="2B3A42"/>
              </a:solidFill>
              <a:effectLst/>
              <a:uLnTx/>
              <a:uFillTx/>
              <a:ea typeface="+mn-ea"/>
              <a:cs typeface="+mn-cs"/>
              <a:sym typeface="+mn-lt"/>
            </a:endParaRPr>
          </a:p>
        </p:txBody>
      </p:sp>
      <p:sp>
        <p:nvSpPr>
          <p:cNvPr id="123" name="Text Placeholder 2">
            <a:extLst>
              <a:ext uri="{FF2B5EF4-FFF2-40B4-BE49-F238E27FC236}">
                <a16:creationId xmlns:a16="http://schemas.microsoft.com/office/drawing/2014/main" id="{BA66419A-D94D-4B15-871F-A6BA0F67A567}"/>
              </a:ext>
            </a:extLst>
          </p:cNvPr>
          <p:cNvSpPr>
            <a:spLocks noGrp="1"/>
          </p:cNvSpPr>
          <p:nvPr>
            <p:custDataLst>
              <p:tags r:id="rId55"/>
            </p:custDataLst>
          </p:nvPr>
        </p:nvSpPr>
        <p:spPr bwMode="auto">
          <a:xfrm>
            <a:off x="4979988" y="4483100"/>
            <a:ext cx="150813" cy="698500"/>
          </a:xfrm>
          <a:prstGeom prst="rect">
            <a:avLst/>
          </a:prstGeom>
          <a:noFill/>
          <a:ln>
            <a:noFill/>
          </a:ln>
          <a:extLst>
            <a:ext uri="{909E8E84-426E-40dd-AFC4-6F175D3DCCD1}">
              <a14:hiddenFill xmlns:a14="http://schemas.microsoft.com/office/drawing/2010/main" xmlns="">
                <a:solidFill>
                  <a:scrgbClr r="0" g="0" b="0"/>
                </a:solidFill>
              </a14:hiddenFill>
            </a:ext>
          </a:extLst>
        </p:spPr>
        <p:txBody>
          <a:bodyPr vert="vert270" wrap="none" lIns="0" tIns="0" rIns="0" bIns="0" numCol="1" spcCol="0" rtlCol="0" anchor="ctr" anchorCtr="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r">
              <a:spcBef>
                <a:spcPct val="0"/>
              </a:spcBef>
              <a:spcAft>
                <a:spcPct val="0"/>
              </a:spcAft>
              <a:buNone/>
              <a:defRPr/>
            </a:pPr>
            <a:fld id="{CB910A56-9BC3-4610-971C-D3F42E1CE387}" type="datetime'Lu''''''xe''m''b''''u''r''''''''''''g'''''''''''''''''''">
              <a:rPr lang="en-US" altLang="en-US" sz="1100" smtClean="0">
                <a:solidFill>
                  <a:srgbClr val="2B3A42"/>
                </a:solidFill>
                <a:effectLst/>
              </a:rPr>
              <a:pPr marL="0" lvl="0" indent="0" algn="r">
                <a:spcBef>
                  <a:spcPct val="0"/>
                </a:spcBef>
                <a:spcAft>
                  <a:spcPct val="0"/>
                </a:spcAft>
                <a:buNone/>
                <a:defRPr/>
              </a:pPr>
              <a:t>Luxemburg</a:t>
            </a:fld>
            <a:endParaRPr kumimoji="0" lang="en-US" sz="1100" b="0" strike="noStrike" kern="1200" spc="0" normalizeH="0" noProof="0">
              <a:ln>
                <a:noFill/>
              </a:ln>
              <a:solidFill>
                <a:srgbClr val="2B3A42"/>
              </a:solidFill>
              <a:effectLst/>
              <a:uLnTx/>
              <a:uFillTx/>
              <a:ea typeface="+mn-ea"/>
              <a:cs typeface="+mn-cs"/>
              <a:sym typeface="+mn-lt"/>
            </a:endParaRPr>
          </a:p>
        </p:txBody>
      </p:sp>
      <p:sp>
        <p:nvSpPr>
          <p:cNvPr id="512" name="Text Placeholder 2">
            <a:extLst>
              <a:ext uri="{FF2B5EF4-FFF2-40B4-BE49-F238E27FC236}">
                <a16:creationId xmlns:a16="http://schemas.microsoft.com/office/drawing/2014/main" id="{C194D386-FBF2-24E5-5CE7-3A23EDB6B4E3}"/>
              </a:ext>
            </a:extLst>
          </p:cNvPr>
          <p:cNvSpPr>
            <a:spLocks noGrp="1"/>
          </p:cNvSpPr>
          <p:nvPr>
            <p:custDataLst>
              <p:tags r:id="rId56"/>
            </p:custDataLst>
          </p:nvPr>
        </p:nvSpPr>
        <p:spPr bwMode="auto">
          <a:xfrm>
            <a:off x="5241925" y="4483100"/>
            <a:ext cx="150813" cy="566738"/>
          </a:xfrm>
          <a:prstGeom prst="rect">
            <a:avLst/>
          </a:prstGeom>
          <a:noFill/>
          <a:ln>
            <a:noFill/>
          </a:ln>
          <a:extLst>
            <a:ext uri="{909E8E84-426E-40dd-AFC4-6F175D3DCCD1}">
              <a14:hiddenFill xmlns:a14="http://schemas.microsoft.com/office/drawing/2010/main" xmlns="">
                <a:solidFill>
                  <a:scrgbClr r="0" g="0" b="0"/>
                </a:solidFill>
              </a14:hiddenFill>
            </a:ext>
          </a:extLst>
        </p:spPr>
        <p:txBody>
          <a:bodyPr vert="vert270" wrap="none" lIns="0" tIns="0" rIns="0" bIns="0" numCol="1" spcCol="0" rtlCol="0" anchor="ctr" anchorCtr="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r">
              <a:spcBef>
                <a:spcPct val="0"/>
              </a:spcBef>
              <a:spcAft>
                <a:spcPct val="0"/>
              </a:spcAft>
              <a:buNone/>
              <a:defRPr/>
            </a:pPr>
            <a:fld id="{962F8284-48A0-44C1-809B-6E51A3DA35B1}" type="datetime'''''''''D''e''''''''''''''''n''m''''''a''''''rk'''''''''">
              <a:rPr lang="en-US" altLang="en-US" sz="1100" smtClean="0">
                <a:solidFill>
                  <a:srgbClr val="2B3A42"/>
                </a:solidFill>
                <a:effectLst/>
              </a:rPr>
              <a:pPr marL="0" lvl="0" indent="0" algn="r">
                <a:spcBef>
                  <a:spcPct val="0"/>
                </a:spcBef>
                <a:spcAft>
                  <a:spcPct val="0"/>
                </a:spcAft>
                <a:buNone/>
                <a:defRPr/>
              </a:pPr>
              <a:t>Denmark</a:t>
            </a:fld>
            <a:endParaRPr kumimoji="0" lang="en-US" sz="1100" b="0" strike="noStrike" kern="1200" spc="0" normalizeH="0" noProof="0">
              <a:ln>
                <a:noFill/>
              </a:ln>
              <a:solidFill>
                <a:srgbClr val="2B3A42"/>
              </a:solidFill>
              <a:effectLst/>
              <a:uLnTx/>
              <a:uFillTx/>
              <a:ea typeface="+mn-ea"/>
              <a:cs typeface="+mn-cs"/>
              <a:sym typeface="+mn-lt"/>
            </a:endParaRPr>
          </a:p>
        </p:txBody>
      </p:sp>
      <p:sp useBgFill="1">
        <p:nvSpPr>
          <p:cNvPr id="53" name="Rectangle 52">
            <a:extLst>
              <a:ext uri="{FF2B5EF4-FFF2-40B4-BE49-F238E27FC236}">
                <a16:creationId xmlns:a16="http://schemas.microsoft.com/office/drawing/2014/main" id="{6A67FB81-14C3-4C6D-A7ED-95C21AC6DFCB}"/>
              </a:ext>
            </a:extLst>
          </p:cNvPr>
          <p:cNvSpPr/>
          <p:nvPr>
            <p:custDataLst>
              <p:tags r:id="rId57"/>
            </p:custDataLst>
          </p:nvPr>
        </p:nvSpPr>
        <p:spPr bwMode="gray">
          <a:xfrm>
            <a:off x="5476875" y="3181350"/>
            <a:ext cx="200025" cy="109538"/>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b" anchorCtr="0">
            <a:noAutofit/>
          </a:bodyPr>
          <a:lstStyle/>
          <a:p>
            <a:pPr algn="ctr">
              <a:lnSpc>
                <a:spcPct val="90000"/>
              </a:lnSpc>
              <a:spcBef>
                <a:spcPct val="0"/>
              </a:spcBef>
              <a:spcAft>
                <a:spcPct val="0"/>
              </a:spcAft>
            </a:pPr>
            <a:fld id="{C31F8161-812D-4B45-AC63-A94E22A9A026}" type="datetime'''''''''''''''''''''''''''''''''''5''''4''''''''''''7'''''">
              <a:rPr lang="en-GB" altLang="en-US" sz="800" smtClean="0">
                <a:solidFill>
                  <a:srgbClr val="2B3A42"/>
                </a:solidFill>
                <a:effectLst/>
              </a:rPr>
              <a:pPr algn="ctr">
                <a:lnSpc>
                  <a:spcPct val="90000"/>
                </a:lnSpc>
                <a:spcBef>
                  <a:spcPct val="0"/>
                </a:spcBef>
                <a:spcAft>
                  <a:spcPct val="0"/>
                </a:spcAft>
              </a:pPr>
              <a:t>547</a:t>
            </a:fld>
            <a:endParaRPr lang="en-GB" sz="800">
              <a:solidFill>
                <a:srgbClr val="2B3A42"/>
              </a:solidFill>
              <a:sym typeface="+mn-lt"/>
            </a:endParaRPr>
          </a:p>
        </p:txBody>
      </p:sp>
      <p:sp>
        <p:nvSpPr>
          <p:cNvPr id="102" name="Text Placeholder 2">
            <a:extLst>
              <a:ext uri="{FF2B5EF4-FFF2-40B4-BE49-F238E27FC236}">
                <a16:creationId xmlns:a16="http://schemas.microsoft.com/office/drawing/2014/main" id="{160045B5-E893-430F-8657-4E3C97A26F7D}"/>
              </a:ext>
            </a:extLst>
          </p:cNvPr>
          <p:cNvSpPr>
            <a:spLocks noGrp="1"/>
          </p:cNvSpPr>
          <p:nvPr>
            <p:custDataLst>
              <p:tags r:id="rId58"/>
            </p:custDataLst>
          </p:nvPr>
        </p:nvSpPr>
        <p:spPr bwMode="auto">
          <a:xfrm>
            <a:off x="5502275" y="4483100"/>
            <a:ext cx="150813" cy="504825"/>
          </a:xfrm>
          <a:prstGeom prst="rect">
            <a:avLst/>
          </a:prstGeom>
          <a:noFill/>
          <a:ln>
            <a:noFill/>
          </a:ln>
          <a:extLst>
            <a:ext uri="{909E8E84-426E-40dd-AFC4-6F175D3DCCD1}">
              <a14:hiddenFill xmlns:a14="http://schemas.microsoft.com/office/drawing/2010/main" xmlns="">
                <a:solidFill>
                  <a:scrgbClr r="0" g="0" b="0"/>
                </a:solidFill>
              </a14:hiddenFill>
            </a:ext>
          </a:extLst>
        </p:spPr>
        <p:txBody>
          <a:bodyPr vert="vert270" wrap="none" lIns="0" tIns="0" rIns="0" bIns="0" numCol="1" spcCol="0" rtlCol="0" anchor="ctr" anchorCtr="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r">
              <a:spcBef>
                <a:spcPct val="0"/>
              </a:spcBef>
              <a:spcAft>
                <a:spcPct val="0"/>
              </a:spcAft>
              <a:buNone/>
              <a:defRPr/>
            </a:pPr>
            <a:fld id="{84654518-7469-438D-AADF-7A0E0721E9E6}" type="datetime'''''''''''''''''*''C''r''o''''''''a''''''''''''tia'''">
              <a:rPr lang="en-US" altLang="en-US" sz="1100" smtClean="0">
                <a:solidFill>
                  <a:srgbClr val="2B3A42"/>
                </a:solidFill>
                <a:effectLst/>
              </a:rPr>
              <a:pPr marL="0" lvl="0" indent="0" algn="r">
                <a:spcBef>
                  <a:spcPct val="0"/>
                </a:spcBef>
                <a:spcAft>
                  <a:spcPct val="0"/>
                </a:spcAft>
                <a:buNone/>
                <a:defRPr/>
              </a:pPr>
              <a:t>*Croatia</a:t>
            </a:fld>
            <a:endParaRPr kumimoji="0" lang="en-US" sz="1100" b="0" strike="noStrike" kern="1200" spc="0" normalizeH="0" noProof="0">
              <a:ln>
                <a:noFill/>
              </a:ln>
              <a:solidFill>
                <a:srgbClr val="2B3A42"/>
              </a:solidFill>
              <a:effectLst/>
              <a:uLnTx/>
              <a:uFillTx/>
              <a:ea typeface="+mn-ea"/>
              <a:cs typeface="+mn-cs"/>
              <a:sym typeface="+mn-lt"/>
            </a:endParaRPr>
          </a:p>
        </p:txBody>
      </p:sp>
      <p:sp>
        <p:nvSpPr>
          <p:cNvPr id="103" name="Text Placeholder 2">
            <a:extLst>
              <a:ext uri="{FF2B5EF4-FFF2-40B4-BE49-F238E27FC236}">
                <a16:creationId xmlns:a16="http://schemas.microsoft.com/office/drawing/2014/main" id="{83645A93-9F4D-4F85-AEAF-189A9F692CCC}"/>
              </a:ext>
            </a:extLst>
          </p:cNvPr>
          <p:cNvSpPr>
            <a:spLocks noGrp="1"/>
          </p:cNvSpPr>
          <p:nvPr>
            <p:custDataLst>
              <p:tags r:id="rId59"/>
            </p:custDataLst>
          </p:nvPr>
        </p:nvSpPr>
        <p:spPr bwMode="auto">
          <a:xfrm>
            <a:off x="5764213" y="4483101"/>
            <a:ext cx="150813" cy="460375"/>
          </a:xfrm>
          <a:prstGeom prst="rect">
            <a:avLst/>
          </a:prstGeom>
          <a:noFill/>
          <a:ln>
            <a:noFill/>
          </a:ln>
          <a:extLst>
            <a:ext uri="{909E8E84-426E-40dd-AFC4-6F175D3DCCD1}">
              <a14:hiddenFill xmlns:a14="http://schemas.microsoft.com/office/drawing/2010/main" xmlns="">
                <a:solidFill>
                  <a:scrgbClr r="0" g="0" b="0"/>
                </a:solidFill>
              </a14:hiddenFill>
            </a:ext>
          </a:extLst>
        </p:spPr>
        <p:txBody>
          <a:bodyPr vert="vert270" wrap="none" lIns="0" tIns="0" rIns="0" bIns="0" numCol="1" spcCol="0" rtlCol="0" anchor="ctr" anchorCtr="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r">
              <a:spcBef>
                <a:spcPct val="0"/>
              </a:spcBef>
              <a:spcAft>
                <a:spcPct val="0"/>
              </a:spcAft>
              <a:buNone/>
              <a:defRPr/>
            </a:pPr>
            <a:fld id="{B71AB91C-B7C1-42E7-85BE-075FE225EE31}" type="datetime'''''''''F''''''''''''''in''''l''''''a''''n''''d'''">
              <a:rPr lang="en-US" altLang="en-US" sz="1100" smtClean="0">
                <a:solidFill>
                  <a:srgbClr val="2B3A42"/>
                </a:solidFill>
                <a:effectLst/>
              </a:rPr>
              <a:pPr marL="0" lvl="0" indent="0" algn="r">
                <a:spcBef>
                  <a:spcPct val="0"/>
                </a:spcBef>
                <a:spcAft>
                  <a:spcPct val="0"/>
                </a:spcAft>
                <a:buNone/>
                <a:defRPr/>
              </a:pPr>
              <a:t>Finland</a:t>
            </a:fld>
            <a:endParaRPr kumimoji="0" lang="en-US" sz="1100" b="0" strike="noStrike" kern="1200" spc="0" normalizeH="0" noProof="0">
              <a:ln>
                <a:noFill/>
              </a:ln>
              <a:solidFill>
                <a:srgbClr val="2B3A42"/>
              </a:solidFill>
              <a:effectLst/>
              <a:uLnTx/>
              <a:uFillTx/>
              <a:ea typeface="+mn-ea"/>
              <a:cs typeface="+mn-cs"/>
              <a:sym typeface="+mn-lt"/>
            </a:endParaRPr>
          </a:p>
        </p:txBody>
      </p:sp>
      <p:sp>
        <p:nvSpPr>
          <p:cNvPr id="104" name="Text Placeholder 2">
            <a:extLst>
              <a:ext uri="{FF2B5EF4-FFF2-40B4-BE49-F238E27FC236}">
                <a16:creationId xmlns:a16="http://schemas.microsoft.com/office/drawing/2014/main" id="{25B45AFF-9B02-49B5-9596-24D0F514E978}"/>
              </a:ext>
            </a:extLst>
          </p:cNvPr>
          <p:cNvSpPr>
            <a:spLocks noGrp="1"/>
          </p:cNvSpPr>
          <p:nvPr>
            <p:custDataLst>
              <p:tags r:id="rId60"/>
            </p:custDataLst>
          </p:nvPr>
        </p:nvSpPr>
        <p:spPr bwMode="auto">
          <a:xfrm>
            <a:off x="6026150" y="4483100"/>
            <a:ext cx="150813" cy="466725"/>
          </a:xfrm>
          <a:prstGeom prst="rect">
            <a:avLst/>
          </a:prstGeom>
          <a:noFill/>
          <a:ln>
            <a:noFill/>
          </a:ln>
          <a:extLst>
            <a:ext uri="{909E8E84-426E-40dd-AFC4-6F175D3DCCD1}">
              <a14:hiddenFill xmlns:a14="http://schemas.microsoft.com/office/drawing/2010/main" xmlns="">
                <a:solidFill>
                  <a:scrgbClr r="0" g="0" b="0"/>
                </a:solidFill>
              </a14:hiddenFill>
            </a:ext>
          </a:extLst>
        </p:spPr>
        <p:txBody>
          <a:bodyPr vert="vert270" wrap="none" lIns="0" tIns="0" rIns="0" bIns="0" numCol="1" spcCol="0" rtlCol="0" anchor="ctr" anchorCtr="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r">
              <a:spcBef>
                <a:spcPct val="0"/>
              </a:spcBef>
              <a:spcAft>
                <a:spcPct val="0"/>
              </a:spcAft>
              <a:buNone/>
              <a:defRPr/>
            </a:pPr>
            <a:fld id="{14F3869E-F2A8-42AF-BCC1-5C4A9BC369E5}" type="datetime'''''E''''''''''''''''''''''ston''''''''''''''''''''i''''a'''">
              <a:rPr lang="en-US" altLang="en-US" sz="1100" smtClean="0">
                <a:solidFill>
                  <a:srgbClr val="2B3A42"/>
                </a:solidFill>
                <a:effectLst/>
              </a:rPr>
              <a:pPr marL="0" lvl="0" indent="0" algn="r">
                <a:spcBef>
                  <a:spcPct val="0"/>
                </a:spcBef>
                <a:spcAft>
                  <a:spcPct val="0"/>
                </a:spcAft>
                <a:buNone/>
                <a:defRPr/>
              </a:pPr>
              <a:t>Estonia</a:t>
            </a:fld>
            <a:endParaRPr kumimoji="0" lang="en-US" sz="1100" b="0" strike="noStrike" kern="1200" spc="0" normalizeH="0" noProof="0">
              <a:ln>
                <a:noFill/>
              </a:ln>
              <a:solidFill>
                <a:srgbClr val="2B3A42"/>
              </a:solidFill>
              <a:effectLst/>
              <a:uLnTx/>
              <a:uFillTx/>
              <a:ea typeface="+mn-ea"/>
              <a:cs typeface="+mn-cs"/>
              <a:sym typeface="+mn-lt"/>
            </a:endParaRPr>
          </a:p>
        </p:txBody>
      </p:sp>
      <p:sp>
        <p:nvSpPr>
          <p:cNvPr id="125" name="Text Placeholder 2">
            <a:extLst>
              <a:ext uri="{FF2B5EF4-FFF2-40B4-BE49-F238E27FC236}">
                <a16:creationId xmlns:a16="http://schemas.microsoft.com/office/drawing/2014/main" id="{B34DB85B-6589-45F7-8968-63E953D5209A}"/>
              </a:ext>
            </a:extLst>
          </p:cNvPr>
          <p:cNvSpPr>
            <a:spLocks noGrp="1"/>
          </p:cNvSpPr>
          <p:nvPr>
            <p:custDataLst>
              <p:tags r:id="rId61"/>
            </p:custDataLst>
          </p:nvPr>
        </p:nvSpPr>
        <p:spPr bwMode="auto">
          <a:xfrm>
            <a:off x="7856538" y="4483100"/>
            <a:ext cx="150813" cy="474663"/>
          </a:xfrm>
          <a:prstGeom prst="rect">
            <a:avLst/>
          </a:prstGeom>
          <a:noFill/>
          <a:ln>
            <a:noFill/>
          </a:ln>
          <a:extLst>
            <a:ext uri="{909E8E84-426E-40dd-AFC4-6F175D3DCCD1}">
              <a14:hiddenFill xmlns:a14="http://schemas.microsoft.com/office/drawing/2010/main" xmlns="">
                <a:solidFill>
                  <a:scrgbClr r="0" g="0" b="0"/>
                </a:solidFill>
              </a14:hiddenFill>
            </a:ext>
          </a:extLst>
        </p:spPr>
        <p:txBody>
          <a:bodyPr vert="vert270" wrap="none" lIns="0" tIns="0" rIns="0" bIns="0" numCol="1" spcCol="0" rtlCol="0" anchor="ctr" anchorCtr="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r">
              <a:spcBef>
                <a:spcPct val="0"/>
              </a:spcBef>
              <a:spcAft>
                <a:spcPct val="0"/>
              </a:spcAft>
              <a:buNone/>
              <a:defRPr/>
            </a:pPr>
            <a:fld id="{C0577BE5-1DA2-4815-8131-5B4F89551138}" type="datetime'''''''''''''N''''''''''''''o''r''''''w''a''''y'''''''">
              <a:rPr lang="en-US" altLang="en-US" sz="1100" smtClean="0">
                <a:solidFill>
                  <a:srgbClr val="2B3A42"/>
                </a:solidFill>
                <a:effectLst/>
              </a:rPr>
              <a:pPr marL="0" lvl="0" indent="0" algn="r">
                <a:spcBef>
                  <a:spcPct val="0"/>
                </a:spcBef>
                <a:spcAft>
                  <a:spcPct val="0"/>
                </a:spcAft>
                <a:buNone/>
                <a:defRPr/>
              </a:pPr>
              <a:t>Norway</a:t>
            </a:fld>
            <a:endParaRPr kumimoji="0" lang="en-US" sz="1100" b="0" strike="noStrike" kern="1200" spc="0" normalizeH="0" noProof="0">
              <a:ln>
                <a:noFill/>
              </a:ln>
              <a:solidFill>
                <a:srgbClr val="2B3A42"/>
              </a:solidFill>
              <a:effectLst/>
              <a:uLnTx/>
              <a:uFillTx/>
              <a:ea typeface="+mn-ea"/>
              <a:cs typeface="+mn-cs"/>
              <a:sym typeface="+mn-lt"/>
            </a:endParaRPr>
          </a:p>
        </p:txBody>
      </p:sp>
      <p:sp useBgFill="1">
        <p:nvSpPr>
          <p:cNvPr id="38" name="Rectangle 37">
            <a:extLst>
              <a:ext uri="{FF2B5EF4-FFF2-40B4-BE49-F238E27FC236}">
                <a16:creationId xmlns:a16="http://schemas.microsoft.com/office/drawing/2014/main" id="{2D5BB74E-03DF-49BB-9851-DB591BD7640D}"/>
              </a:ext>
            </a:extLst>
          </p:cNvPr>
          <p:cNvSpPr/>
          <p:nvPr>
            <p:custDataLst>
              <p:tags r:id="rId62"/>
            </p:custDataLst>
          </p:nvPr>
        </p:nvSpPr>
        <p:spPr bwMode="gray">
          <a:xfrm>
            <a:off x="8093075" y="3074988"/>
            <a:ext cx="200025" cy="109538"/>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b" anchorCtr="0">
            <a:noAutofit/>
          </a:bodyPr>
          <a:lstStyle/>
          <a:p>
            <a:pPr algn="ctr">
              <a:lnSpc>
                <a:spcPct val="90000"/>
              </a:lnSpc>
              <a:spcBef>
                <a:spcPct val="0"/>
              </a:spcBef>
              <a:spcAft>
                <a:spcPct val="0"/>
              </a:spcAft>
            </a:pPr>
            <a:fld id="{DAF6E35E-CF96-4592-9C2B-59FABDEAA250}" type="datetime'''''''''''''''7''''''''''0''''''6'''''''''''''''''">
              <a:rPr lang="en-GB" altLang="en-US" sz="800" smtClean="0">
                <a:solidFill>
                  <a:schemeClr val="tx1"/>
                </a:solidFill>
                <a:effectLst/>
              </a:rPr>
              <a:pPr algn="ctr">
                <a:lnSpc>
                  <a:spcPct val="90000"/>
                </a:lnSpc>
                <a:spcBef>
                  <a:spcPct val="0"/>
                </a:spcBef>
                <a:spcAft>
                  <a:spcPct val="0"/>
                </a:spcAft>
              </a:pPr>
              <a:t>706</a:t>
            </a:fld>
            <a:endParaRPr lang="en-GB" sz="800">
              <a:solidFill>
                <a:schemeClr val="tx1"/>
              </a:solidFill>
              <a:sym typeface="Arial" panose="020B0604020202020204" pitchFamily="34" charset="0"/>
            </a:endParaRPr>
          </a:p>
        </p:txBody>
      </p:sp>
      <p:sp>
        <p:nvSpPr>
          <p:cNvPr id="105" name="Text Placeholder 2">
            <a:extLst>
              <a:ext uri="{FF2B5EF4-FFF2-40B4-BE49-F238E27FC236}">
                <a16:creationId xmlns:a16="http://schemas.microsoft.com/office/drawing/2014/main" id="{D4411454-7177-4F77-AAC4-B8727A23AB5B}"/>
              </a:ext>
            </a:extLst>
          </p:cNvPr>
          <p:cNvSpPr>
            <a:spLocks noGrp="1"/>
          </p:cNvSpPr>
          <p:nvPr>
            <p:custDataLst>
              <p:tags r:id="rId63"/>
            </p:custDataLst>
          </p:nvPr>
        </p:nvSpPr>
        <p:spPr bwMode="auto">
          <a:xfrm>
            <a:off x="6548438" y="4483099"/>
            <a:ext cx="150813" cy="528638"/>
          </a:xfrm>
          <a:prstGeom prst="rect">
            <a:avLst/>
          </a:prstGeom>
          <a:noFill/>
          <a:ln>
            <a:noFill/>
          </a:ln>
          <a:extLst>
            <a:ext uri="{909E8E84-426E-40dd-AFC4-6F175D3DCCD1}">
              <a14:hiddenFill xmlns:a14="http://schemas.microsoft.com/office/drawing/2010/main" xmlns="">
                <a:solidFill>
                  <a:scrgbClr r="0" g="0" b="0"/>
                </a:solidFill>
              </a14:hiddenFill>
            </a:ext>
          </a:extLst>
        </p:spPr>
        <p:txBody>
          <a:bodyPr vert="vert270" wrap="none" lIns="0" tIns="0" rIns="0" bIns="0" numCol="1" spcCol="0" rtlCol="0" anchor="ctr" anchorCtr="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r">
              <a:spcBef>
                <a:spcPct val="0"/>
              </a:spcBef>
              <a:spcAft>
                <a:spcPct val="0"/>
              </a:spcAft>
              <a:buNone/>
              <a:defRPr/>
            </a:pPr>
            <a:fld id="{7C1FD840-2E9D-4B2B-8ECE-947FD5A86E69}" type="datetime'''''H''u''''''''''''''''''''n''''''g''ary'''''''''''''''''''''">
              <a:rPr lang="en-US" altLang="en-US" sz="1100" smtClean="0">
                <a:solidFill>
                  <a:srgbClr val="2B3A42"/>
                </a:solidFill>
                <a:effectLst/>
              </a:rPr>
              <a:pPr marL="0" lvl="0" indent="0" algn="r">
                <a:spcBef>
                  <a:spcPct val="0"/>
                </a:spcBef>
                <a:spcAft>
                  <a:spcPct val="0"/>
                </a:spcAft>
                <a:buNone/>
                <a:defRPr/>
              </a:pPr>
              <a:t>Hungary</a:t>
            </a:fld>
            <a:endParaRPr kumimoji="0" lang="en-US" sz="1100" b="0" strike="noStrike" kern="1200" spc="0" normalizeH="0" noProof="0">
              <a:ln>
                <a:noFill/>
              </a:ln>
              <a:solidFill>
                <a:srgbClr val="2B3A42"/>
              </a:solidFill>
              <a:effectLst/>
              <a:uLnTx/>
              <a:uFillTx/>
              <a:ea typeface="+mn-ea"/>
              <a:cs typeface="+mn-cs"/>
              <a:sym typeface="+mn-lt"/>
            </a:endParaRPr>
          </a:p>
        </p:txBody>
      </p:sp>
      <p:sp>
        <p:nvSpPr>
          <p:cNvPr id="110" name="Text Placeholder 2">
            <a:extLst>
              <a:ext uri="{FF2B5EF4-FFF2-40B4-BE49-F238E27FC236}">
                <a16:creationId xmlns:a16="http://schemas.microsoft.com/office/drawing/2014/main" id="{F8C6B84D-CBD9-4140-AECF-4FFF9E55A317}"/>
              </a:ext>
            </a:extLst>
          </p:cNvPr>
          <p:cNvSpPr>
            <a:spLocks noGrp="1"/>
          </p:cNvSpPr>
          <p:nvPr>
            <p:custDataLst>
              <p:tags r:id="rId64"/>
            </p:custDataLst>
          </p:nvPr>
        </p:nvSpPr>
        <p:spPr bwMode="auto">
          <a:xfrm>
            <a:off x="8118475" y="4483100"/>
            <a:ext cx="150813" cy="436563"/>
          </a:xfrm>
          <a:prstGeom prst="rect">
            <a:avLst/>
          </a:prstGeom>
          <a:noFill/>
          <a:ln>
            <a:noFill/>
          </a:ln>
          <a:extLst>
            <a:ext uri="{909E8E84-426E-40dd-AFC4-6F175D3DCCD1}">
              <a14:hiddenFill xmlns:a14="http://schemas.microsoft.com/office/drawing/2010/main" xmlns="">
                <a:solidFill>
                  <a:scrgbClr r="0" g="0" b="0"/>
                </a:solidFill>
              </a14:hiddenFill>
            </a:ext>
          </a:extLst>
        </p:spPr>
        <p:txBody>
          <a:bodyPr vert="vert270" wrap="none" lIns="0" tIns="0" rIns="0" bIns="0" numCol="1" spcCol="0" rtlCol="0" anchor="ctr" anchorCtr="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r">
              <a:spcBef>
                <a:spcPct val="0"/>
              </a:spcBef>
              <a:spcAft>
                <a:spcPct val="0"/>
              </a:spcAft>
              <a:buNone/>
              <a:defRPr/>
            </a:pPr>
            <a:fld id="{9590DD34-C2D2-4976-B037-8438F1FEBF02}" type="datetime'''''P''''''''''''''''o''l''''''a''n''''''''''d'''''''">
              <a:rPr lang="en-US" altLang="en-US" sz="1100" smtClean="0">
                <a:solidFill>
                  <a:srgbClr val="2B3A42"/>
                </a:solidFill>
                <a:effectLst/>
              </a:rPr>
              <a:pPr marL="0" lvl="0" indent="0" algn="r">
                <a:spcBef>
                  <a:spcPct val="0"/>
                </a:spcBef>
                <a:spcAft>
                  <a:spcPct val="0"/>
                </a:spcAft>
                <a:buNone/>
                <a:defRPr/>
              </a:pPr>
              <a:t>Poland</a:t>
            </a:fld>
            <a:endParaRPr kumimoji="0" lang="en-US" sz="1100" b="0" strike="noStrike" kern="1200" spc="0" normalizeH="0" noProof="0">
              <a:ln>
                <a:noFill/>
              </a:ln>
              <a:solidFill>
                <a:srgbClr val="2B3A42"/>
              </a:solidFill>
              <a:effectLst/>
              <a:uLnTx/>
              <a:uFillTx/>
              <a:ea typeface="+mn-ea"/>
              <a:cs typeface="+mn-cs"/>
              <a:sym typeface="+mn-lt"/>
            </a:endParaRPr>
          </a:p>
        </p:txBody>
      </p:sp>
      <p:sp>
        <p:nvSpPr>
          <p:cNvPr id="107" name="Text Placeholder 2">
            <a:extLst>
              <a:ext uri="{FF2B5EF4-FFF2-40B4-BE49-F238E27FC236}">
                <a16:creationId xmlns:a16="http://schemas.microsoft.com/office/drawing/2014/main" id="{A29C0F41-03E4-4E18-8896-3971A14BC8E1}"/>
              </a:ext>
            </a:extLst>
          </p:cNvPr>
          <p:cNvSpPr>
            <a:spLocks noGrp="1"/>
          </p:cNvSpPr>
          <p:nvPr>
            <p:custDataLst>
              <p:tags r:id="rId65"/>
            </p:custDataLst>
          </p:nvPr>
        </p:nvSpPr>
        <p:spPr bwMode="auto">
          <a:xfrm>
            <a:off x="7072313" y="4483100"/>
            <a:ext cx="150813" cy="754063"/>
          </a:xfrm>
          <a:prstGeom prst="rect">
            <a:avLst/>
          </a:prstGeom>
          <a:noFill/>
          <a:ln>
            <a:noFill/>
          </a:ln>
          <a:extLst>
            <a:ext uri="{909E8E84-426E-40dd-AFC4-6F175D3DCCD1}">
              <a14:hiddenFill xmlns:a14="http://schemas.microsoft.com/office/drawing/2010/main" xmlns="">
                <a:solidFill>
                  <a:scrgbClr r="0" g="0" b="0"/>
                </a:solidFill>
              </a14:hiddenFill>
            </a:ext>
          </a:extLst>
        </p:spPr>
        <p:txBody>
          <a:bodyPr vert="vert270" wrap="none" lIns="0" tIns="0" rIns="0" bIns="0" numCol="1" spcCol="0" rtlCol="0" anchor="ctr" anchorCtr="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r">
              <a:spcBef>
                <a:spcPct val="0"/>
              </a:spcBef>
              <a:spcAft>
                <a:spcPct val="0"/>
              </a:spcAft>
              <a:buNone/>
              <a:defRPr/>
            </a:pPr>
            <a:fld id="{BF1A1FDE-3F20-4D0C-9406-04F19CEE9134}" type="datetime'''''''''''''N''''''''et''''he''''rl''an''''''ds'''''''''">
              <a:rPr lang="en-US" altLang="en-US" sz="1100" smtClean="0">
                <a:solidFill>
                  <a:srgbClr val="2B3A42"/>
                </a:solidFill>
                <a:effectLst/>
              </a:rPr>
              <a:pPr marL="0" lvl="0" indent="0" algn="r">
                <a:spcBef>
                  <a:spcPct val="0"/>
                </a:spcBef>
                <a:spcAft>
                  <a:spcPct val="0"/>
                </a:spcAft>
                <a:buNone/>
                <a:defRPr/>
              </a:pPr>
              <a:t>Netherlands</a:t>
            </a:fld>
            <a:endParaRPr kumimoji="0" lang="en-US" sz="1100" b="0" strike="noStrike" kern="1200" spc="0" normalizeH="0" noProof="0">
              <a:ln>
                <a:noFill/>
              </a:ln>
              <a:solidFill>
                <a:srgbClr val="2B3A42"/>
              </a:solidFill>
              <a:effectLst/>
              <a:uLnTx/>
              <a:uFillTx/>
              <a:ea typeface="+mn-ea"/>
              <a:cs typeface="+mn-cs"/>
              <a:sym typeface="+mn-lt"/>
            </a:endParaRPr>
          </a:p>
        </p:txBody>
      </p:sp>
      <p:sp>
        <p:nvSpPr>
          <p:cNvPr id="86" name="Text Placeholder 2">
            <a:extLst>
              <a:ext uri="{FF2B5EF4-FFF2-40B4-BE49-F238E27FC236}">
                <a16:creationId xmlns:a16="http://schemas.microsoft.com/office/drawing/2014/main" id="{CEF8ECBD-8DFF-439F-8D6A-883853B2F99D}"/>
              </a:ext>
            </a:extLst>
          </p:cNvPr>
          <p:cNvSpPr>
            <a:spLocks noGrp="1"/>
          </p:cNvSpPr>
          <p:nvPr>
            <p:custDataLst>
              <p:tags r:id="rId66"/>
            </p:custDataLst>
          </p:nvPr>
        </p:nvSpPr>
        <p:spPr bwMode="auto">
          <a:xfrm>
            <a:off x="8380413" y="4483100"/>
            <a:ext cx="150813" cy="538163"/>
          </a:xfrm>
          <a:prstGeom prst="rect">
            <a:avLst/>
          </a:prstGeom>
          <a:noFill/>
          <a:ln>
            <a:noFill/>
          </a:ln>
          <a:extLst>
            <a:ext uri="{909E8E84-426E-40dd-AFC4-6F175D3DCCD1}">
              <a14:hiddenFill xmlns:a14="http://schemas.microsoft.com/office/drawing/2010/main" xmlns="">
                <a:solidFill>
                  <a:scrgbClr r="0" g="0" b="0"/>
                </a:solidFill>
              </a14:hiddenFill>
            </a:ext>
          </a:extLst>
        </p:spPr>
        <p:txBody>
          <a:bodyPr vert="vert270" wrap="none" lIns="0" tIns="0" rIns="0" bIns="0" numCol="1" spcCol="0" rtlCol="0" anchor="ctr" anchorCtr="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r">
              <a:spcBef>
                <a:spcPct val="0"/>
              </a:spcBef>
              <a:spcAft>
                <a:spcPct val="0"/>
              </a:spcAft>
              <a:buNone/>
              <a:defRPr/>
            </a:pPr>
            <a:fld id="{2905722E-FC75-4F42-BCDF-1F3E3CC30F91}" type="datetime'S''''''''''''''''''''''''l''''''''''''ove''n''ia'''''">
              <a:rPr lang="en-US" altLang="en-US" sz="1100" smtClean="0">
                <a:solidFill>
                  <a:srgbClr val="2B3A42"/>
                </a:solidFill>
                <a:effectLst/>
              </a:rPr>
              <a:pPr marL="0" lvl="0" indent="0" algn="r">
                <a:spcBef>
                  <a:spcPct val="0"/>
                </a:spcBef>
                <a:spcAft>
                  <a:spcPct val="0"/>
                </a:spcAft>
                <a:buNone/>
                <a:defRPr/>
              </a:pPr>
              <a:t>Slovenia</a:t>
            </a:fld>
            <a:endParaRPr kumimoji="0" lang="en-US" sz="1100" b="0" strike="noStrike" kern="1200" spc="0" normalizeH="0" noProof="0">
              <a:ln>
                <a:noFill/>
              </a:ln>
              <a:solidFill>
                <a:srgbClr val="2B3A42"/>
              </a:solidFill>
              <a:effectLst/>
              <a:uLnTx/>
              <a:uFillTx/>
              <a:ea typeface="+mn-ea"/>
              <a:cs typeface="+mn-cs"/>
              <a:sym typeface="+mn-lt"/>
            </a:endParaRPr>
          </a:p>
        </p:txBody>
      </p:sp>
      <p:sp useBgFill="1">
        <p:nvSpPr>
          <p:cNvPr id="85" name="Rectangle 84">
            <a:extLst>
              <a:ext uri="{FF2B5EF4-FFF2-40B4-BE49-F238E27FC236}">
                <a16:creationId xmlns:a16="http://schemas.microsoft.com/office/drawing/2014/main" id="{17832308-ADF8-4156-9C0E-7EA10016BBAA}"/>
              </a:ext>
            </a:extLst>
          </p:cNvPr>
          <p:cNvSpPr/>
          <p:nvPr>
            <p:custDataLst>
              <p:tags r:id="rId67"/>
            </p:custDataLst>
          </p:nvPr>
        </p:nvSpPr>
        <p:spPr bwMode="gray">
          <a:xfrm>
            <a:off x="6227763" y="3009900"/>
            <a:ext cx="200025" cy="109538"/>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t" anchorCtr="0">
            <a:noAutofit/>
          </a:bodyPr>
          <a:lstStyle/>
          <a:p>
            <a:pPr>
              <a:lnSpc>
                <a:spcPct val="90000"/>
              </a:lnSpc>
              <a:spcBef>
                <a:spcPct val="0"/>
              </a:spcBef>
              <a:spcAft>
                <a:spcPct val="0"/>
              </a:spcAft>
            </a:pPr>
            <a:fld id="{29B559CF-8985-46D3-B653-C72D9A4FBC7D}" type="datetime'''''''''''''''6''''''''''''''''''''''2''''''''3'''">
              <a:rPr lang="en-GB" altLang="en-US" sz="800" smtClean="0">
                <a:solidFill>
                  <a:schemeClr val="tx1"/>
                </a:solidFill>
                <a:effectLst/>
              </a:rPr>
              <a:pPr>
                <a:lnSpc>
                  <a:spcPct val="90000"/>
                </a:lnSpc>
                <a:spcBef>
                  <a:spcPct val="0"/>
                </a:spcBef>
                <a:spcAft>
                  <a:spcPct val="0"/>
                </a:spcAft>
              </a:pPr>
              <a:t>623</a:t>
            </a:fld>
            <a:endParaRPr lang="en-GB" sz="800">
              <a:solidFill>
                <a:schemeClr val="tx1"/>
              </a:solidFill>
              <a:sym typeface="Arial" panose="020B0604020202020204" pitchFamily="34" charset="0"/>
            </a:endParaRPr>
          </a:p>
        </p:txBody>
      </p:sp>
      <p:sp>
        <p:nvSpPr>
          <p:cNvPr id="126" name="Text Placeholder 2">
            <a:extLst>
              <a:ext uri="{FF2B5EF4-FFF2-40B4-BE49-F238E27FC236}">
                <a16:creationId xmlns:a16="http://schemas.microsoft.com/office/drawing/2014/main" id="{60FAB3B5-0053-47E8-BF21-695BA5D76427}"/>
              </a:ext>
            </a:extLst>
          </p:cNvPr>
          <p:cNvSpPr>
            <a:spLocks noGrp="1"/>
          </p:cNvSpPr>
          <p:nvPr>
            <p:custDataLst>
              <p:tags r:id="rId68"/>
            </p:custDataLst>
          </p:nvPr>
        </p:nvSpPr>
        <p:spPr bwMode="auto">
          <a:xfrm>
            <a:off x="8640763" y="4483099"/>
            <a:ext cx="150813" cy="427038"/>
          </a:xfrm>
          <a:prstGeom prst="rect">
            <a:avLst/>
          </a:prstGeom>
          <a:noFill/>
          <a:ln>
            <a:noFill/>
          </a:ln>
          <a:extLst>
            <a:ext uri="{909E8E84-426E-40dd-AFC4-6F175D3DCCD1}">
              <a14:hiddenFill xmlns:a14="http://schemas.microsoft.com/office/drawing/2010/main" xmlns="">
                <a:solidFill>
                  <a:scrgbClr r="0" g="0" b="0"/>
                </a:solidFill>
              </a14:hiddenFill>
            </a:ext>
          </a:extLst>
        </p:spPr>
        <p:txBody>
          <a:bodyPr vert="vert270" wrap="none" lIns="0" tIns="0" rIns="0" bIns="0" numCol="1" spcCol="0" rtlCol="0" anchor="ctr" anchorCtr="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r">
              <a:spcBef>
                <a:spcPct val="0"/>
              </a:spcBef>
              <a:spcAft>
                <a:spcPct val="0"/>
              </a:spcAft>
              <a:buNone/>
              <a:defRPr/>
            </a:pPr>
            <a:fld id="{7D4BCCDC-228A-4E46-AD60-518BC496CB69}" type="datetime'I''r''''''e''''''la''''''''''''n''''''''''''''''d'''">
              <a:rPr lang="en-US" altLang="en-US" sz="1100" smtClean="0">
                <a:solidFill>
                  <a:srgbClr val="2B3A42"/>
                </a:solidFill>
                <a:effectLst/>
              </a:rPr>
              <a:pPr marL="0" lvl="0" indent="0" algn="r">
                <a:spcBef>
                  <a:spcPct val="0"/>
                </a:spcBef>
                <a:spcAft>
                  <a:spcPct val="0"/>
                </a:spcAft>
                <a:buNone/>
                <a:defRPr/>
              </a:pPr>
              <a:t>Ireland</a:t>
            </a:fld>
            <a:endParaRPr kumimoji="0" lang="en-US" sz="1100" b="0" strike="noStrike" kern="1200" spc="0" normalizeH="0" noProof="0">
              <a:ln>
                <a:noFill/>
              </a:ln>
              <a:solidFill>
                <a:srgbClr val="2B3A42"/>
              </a:solidFill>
              <a:effectLst/>
              <a:uLnTx/>
              <a:uFillTx/>
              <a:ea typeface="+mn-ea"/>
              <a:cs typeface="+mn-cs"/>
              <a:sym typeface="+mn-lt"/>
            </a:endParaRPr>
          </a:p>
        </p:txBody>
      </p:sp>
      <p:sp useBgFill="1">
        <p:nvSpPr>
          <p:cNvPr id="62" name="Rectangle 61">
            <a:extLst>
              <a:ext uri="{FF2B5EF4-FFF2-40B4-BE49-F238E27FC236}">
                <a16:creationId xmlns:a16="http://schemas.microsoft.com/office/drawing/2014/main" id="{7D5F1852-C844-4B0E-AE62-649ADDE15AD2}"/>
              </a:ext>
            </a:extLst>
          </p:cNvPr>
          <p:cNvSpPr/>
          <p:nvPr>
            <p:custDataLst>
              <p:tags r:id="rId69"/>
            </p:custDataLst>
          </p:nvPr>
        </p:nvSpPr>
        <p:spPr bwMode="gray">
          <a:xfrm>
            <a:off x="7308850" y="3095625"/>
            <a:ext cx="200025" cy="109538"/>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b" anchorCtr="0">
            <a:noAutofit/>
          </a:bodyPr>
          <a:lstStyle/>
          <a:p>
            <a:pPr algn="ctr">
              <a:lnSpc>
                <a:spcPct val="90000"/>
              </a:lnSpc>
              <a:spcBef>
                <a:spcPct val="0"/>
              </a:spcBef>
              <a:spcAft>
                <a:spcPct val="0"/>
              </a:spcAft>
            </a:pPr>
            <a:fld id="{F0F7503B-52ED-4C71-A30D-49C09152CCFB}" type="datetime'''''''''''''''''''''''''''6''''''''''''''7''''''4'''''''">
              <a:rPr lang="en-GB" altLang="en-US" sz="800" smtClean="0">
                <a:solidFill>
                  <a:schemeClr val="tx1"/>
                </a:solidFill>
                <a:effectLst/>
              </a:rPr>
              <a:pPr algn="ctr">
                <a:lnSpc>
                  <a:spcPct val="90000"/>
                </a:lnSpc>
                <a:spcBef>
                  <a:spcPct val="0"/>
                </a:spcBef>
                <a:spcAft>
                  <a:spcPct val="0"/>
                </a:spcAft>
              </a:pPr>
              <a:t>674</a:t>
            </a:fld>
            <a:endParaRPr lang="en-GB" sz="800">
              <a:solidFill>
                <a:schemeClr val="tx1"/>
              </a:solidFill>
              <a:sym typeface="Arial" panose="020B0604020202020204" pitchFamily="34" charset="0"/>
            </a:endParaRPr>
          </a:p>
        </p:txBody>
      </p:sp>
      <p:sp>
        <p:nvSpPr>
          <p:cNvPr id="128" name="Text Placeholder 2">
            <a:extLst>
              <a:ext uri="{FF2B5EF4-FFF2-40B4-BE49-F238E27FC236}">
                <a16:creationId xmlns:a16="http://schemas.microsoft.com/office/drawing/2014/main" id="{C6B740CF-A8BB-4860-874F-47714673EC76}"/>
              </a:ext>
            </a:extLst>
          </p:cNvPr>
          <p:cNvSpPr>
            <a:spLocks noGrp="1"/>
          </p:cNvSpPr>
          <p:nvPr>
            <p:custDataLst>
              <p:tags r:id="rId70"/>
            </p:custDataLst>
          </p:nvPr>
        </p:nvSpPr>
        <p:spPr bwMode="auto">
          <a:xfrm>
            <a:off x="8902700" y="4483101"/>
            <a:ext cx="150813" cy="506413"/>
          </a:xfrm>
          <a:prstGeom prst="rect">
            <a:avLst/>
          </a:prstGeom>
          <a:noFill/>
          <a:ln>
            <a:noFill/>
          </a:ln>
          <a:extLst>
            <a:ext uri="{909E8E84-426E-40dd-AFC4-6F175D3DCCD1}">
              <a14:hiddenFill xmlns:a14="http://schemas.microsoft.com/office/drawing/2010/main" xmlns="">
                <a:solidFill>
                  <a:scrgbClr r="0" g="0" b="0"/>
                </a:solidFill>
              </a14:hiddenFill>
            </a:ext>
          </a:extLst>
        </p:spPr>
        <p:txBody>
          <a:bodyPr vert="vert270" wrap="none" lIns="0" tIns="0" rIns="0" bIns="0" numCol="1" spcCol="0" rtlCol="0" anchor="ctr" anchorCtr="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r">
              <a:spcBef>
                <a:spcPct val="0"/>
              </a:spcBef>
              <a:spcAft>
                <a:spcPct val="0"/>
              </a:spcAft>
              <a:buNone/>
              <a:defRPr/>
            </a:pPr>
            <a:fld id="{405895B7-79D3-41E1-B794-84AC036A93BE}" type="datetime'''Cze''''''''c''''''''''''''''''''h''''''''i''''a'''''''''''''">
              <a:rPr lang="en-US" altLang="en-US" sz="1100" smtClean="0">
                <a:solidFill>
                  <a:srgbClr val="2B3A42"/>
                </a:solidFill>
                <a:effectLst/>
              </a:rPr>
              <a:pPr marL="0" lvl="0" indent="0" algn="r">
                <a:spcBef>
                  <a:spcPct val="0"/>
                </a:spcBef>
                <a:spcAft>
                  <a:spcPct val="0"/>
                </a:spcAft>
                <a:buNone/>
                <a:defRPr/>
              </a:pPr>
              <a:t>Czechia</a:t>
            </a:fld>
            <a:endParaRPr kumimoji="0" lang="en-US" sz="1100" b="0" strike="noStrike" kern="1200" spc="0" normalizeH="0" noProof="0">
              <a:ln>
                <a:noFill/>
              </a:ln>
              <a:solidFill>
                <a:srgbClr val="2B3A42"/>
              </a:solidFill>
              <a:effectLst/>
              <a:uLnTx/>
              <a:uFillTx/>
              <a:ea typeface="+mn-ea"/>
              <a:cs typeface="+mn-cs"/>
              <a:sym typeface="+mn-lt"/>
            </a:endParaRPr>
          </a:p>
        </p:txBody>
      </p:sp>
      <p:sp>
        <p:nvSpPr>
          <p:cNvPr id="81" name="Text Placeholder 2">
            <a:extLst>
              <a:ext uri="{FF2B5EF4-FFF2-40B4-BE49-F238E27FC236}">
                <a16:creationId xmlns:a16="http://schemas.microsoft.com/office/drawing/2014/main" id="{CA224F68-B62F-4A45-AC6B-07C963B3E306}"/>
              </a:ext>
            </a:extLst>
          </p:cNvPr>
          <p:cNvSpPr>
            <a:spLocks noGrp="1"/>
          </p:cNvSpPr>
          <p:nvPr>
            <p:custDataLst>
              <p:tags r:id="rId71"/>
            </p:custDataLst>
          </p:nvPr>
        </p:nvSpPr>
        <p:spPr bwMode="auto">
          <a:xfrm>
            <a:off x="6288088" y="4483100"/>
            <a:ext cx="150813" cy="542925"/>
          </a:xfrm>
          <a:prstGeom prst="rect">
            <a:avLst/>
          </a:prstGeom>
          <a:noFill/>
          <a:ln>
            <a:noFill/>
          </a:ln>
          <a:extLst>
            <a:ext uri="{909E8E84-426E-40dd-AFC4-6F175D3DCCD1}">
              <a14:hiddenFill xmlns:a14="http://schemas.microsoft.com/office/drawing/2010/main" xmlns="">
                <a:solidFill>
                  <a:scrgbClr r="0" g="0" b="0"/>
                </a:solidFill>
              </a14:hiddenFill>
            </a:ext>
          </a:extLst>
        </p:spPr>
        <p:txBody>
          <a:bodyPr vert="vert270" wrap="none" lIns="0" tIns="0" rIns="0" bIns="0" numCol="1" spcCol="0" rtlCol="0" anchor="ctr" anchorCtr="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r">
              <a:spcBef>
                <a:spcPct val="0"/>
              </a:spcBef>
              <a:spcAft>
                <a:spcPct val="0"/>
              </a:spcAft>
              <a:buNone/>
              <a:defRPr/>
            </a:pPr>
            <a:fld id="{B9D228A1-FF77-421C-82D1-683FC40FB2A9}" type="datetime'*''''''''*''F''''r''''''''''''''''''anc''''e'''">
              <a:rPr lang="en-US" altLang="en-US" sz="1100" smtClean="0">
                <a:solidFill>
                  <a:srgbClr val="2B3A42"/>
                </a:solidFill>
                <a:effectLst/>
              </a:rPr>
              <a:pPr marL="0" lvl="0" indent="0" algn="r">
                <a:spcBef>
                  <a:spcPct val="0"/>
                </a:spcBef>
                <a:spcAft>
                  <a:spcPct val="0"/>
                </a:spcAft>
                <a:buNone/>
                <a:defRPr/>
              </a:pPr>
              <a:t>**France</a:t>
            </a:fld>
            <a:endParaRPr kumimoji="0" lang="en-US" sz="1100" b="0" strike="noStrike" kern="1200" spc="0" normalizeH="0" noProof="0">
              <a:ln>
                <a:noFill/>
              </a:ln>
              <a:solidFill>
                <a:srgbClr val="2B3A42"/>
              </a:solidFill>
              <a:effectLst/>
              <a:uLnTx/>
              <a:uFillTx/>
              <a:ea typeface="+mn-ea"/>
              <a:cs typeface="+mn-cs"/>
              <a:sym typeface="+mn-lt"/>
            </a:endParaRPr>
          </a:p>
        </p:txBody>
      </p:sp>
      <p:sp>
        <p:nvSpPr>
          <p:cNvPr id="88" name="Text Placeholder 2">
            <a:extLst>
              <a:ext uri="{FF2B5EF4-FFF2-40B4-BE49-F238E27FC236}">
                <a16:creationId xmlns:a16="http://schemas.microsoft.com/office/drawing/2014/main" id="{E72805A6-DB4F-4697-9727-DF71B9603197}"/>
              </a:ext>
            </a:extLst>
          </p:cNvPr>
          <p:cNvSpPr>
            <a:spLocks noGrp="1"/>
          </p:cNvSpPr>
          <p:nvPr>
            <p:custDataLst>
              <p:tags r:id="rId72"/>
            </p:custDataLst>
          </p:nvPr>
        </p:nvSpPr>
        <p:spPr bwMode="auto">
          <a:xfrm>
            <a:off x="9164638" y="4483100"/>
            <a:ext cx="150813" cy="568325"/>
          </a:xfrm>
          <a:prstGeom prst="rect">
            <a:avLst/>
          </a:prstGeom>
          <a:noFill/>
          <a:ln>
            <a:noFill/>
          </a:ln>
          <a:extLst>
            <a:ext uri="{909E8E84-426E-40dd-AFC4-6F175D3DCCD1}">
              <a14:hiddenFill xmlns:a14="http://schemas.microsoft.com/office/drawing/2010/main" xmlns="">
                <a:solidFill>
                  <a:scrgbClr r="0" g="0" b="0"/>
                </a:solidFill>
              </a14:hiddenFill>
            </a:ext>
          </a:extLst>
        </p:spPr>
        <p:txBody>
          <a:bodyPr vert="vert270" wrap="none" lIns="0" tIns="0" rIns="0" bIns="0" numCol="1" spcCol="0" rtlCol="0" anchor="ctr" anchorCtr="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r">
              <a:spcBef>
                <a:spcPct val="0"/>
              </a:spcBef>
              <a:spcAft>
                <a:spcPct val="0"/>
              </a:spcAft>
              <a:buNone/>
              <a:defRPr/>
            </a:pPr>
            <a:fld id="{714CDCD7-50C3-4D07-B785-60C839E5F2E0}" type="datetime'L''''it''''hua''''''''''''''''''''''''''n''i''a'''''''''''">
              <a:rPr lang="en-US" altLang="en-US" sz="1100" smtClean="0">
                <a:solidFill>
                  <a:srgbClr val="2B3A42"/>
                </a:solidFill>
                <a:effectLst/>
              </a:rPr>
              <a:pPr marL="0" lvl="0" indent="0" algn="r">
                <a:spcBef>
                  <a:spcPct val="0"/>
                </a:spcBef>
                <a:spcAft>
                  <a:spcPct val="0"/>
                </a:spcAft>
                <a:buNone/>
                <a:defRPr/>
              </a:pPr>
              <a:t>Lithuania</a:t>
            </a:fld>
            <a:endParaRPr kumimoji="0" lang="en-US" sz="1100" b="0" strike="noStrike" kern="1200" spc="0" normalizeH="0" noProof="0">
              <a:ln>
                <a:noFill/>
              </a:ln>
              <a:solidFill>
                <a:srgbClr val="2B3A42"/>
              </a:solidFill>
              <a:effectLst/>
              <a:uLnTx/>
              <a:uFillTx/>
              <a:ea typeface="+mn-ea"/>
              <a:cs typeface="+mn-cs"/>
              <a:sym typeface="+mn-lt"/>
            </a:endParaRPr>
          </a:p>
        </p:txBody>
      </p:sp>
      <p:sp>
        <p:nvSpPr>
          <p:cNvPr id="108" name="Text Placeholder 2">
            <a:extLst>
              <a:ext uri="{FF2B5EF4-FFF2-40B4-BE49-F238E27FC236}">
                <a16:creationId xmlns:a16="http://schemas.microsoft.com/office/drawing/2014/main" id="{E03ECE15-DB25-4D96-8BDE-14B43EE70B13}"/>
              </a:ext>
            </a:extLst>
          </p:cNvPr>
          <p:cNvSpPr>
            <a:spLocks noGrp="1"/>
          </p:cNvSpPr>
          <p:nvPr>
            <p:custDataLst>
              <p:tags r:id="rId73"/>
            </p:custDataLst>
          </p:nvPr>
        </p:nvSpPr>
        <p:spPr bwMode="auto">
          <a:xfrm>
            <a:off x="7334250" y="4483100"/>
            <a:ext cx="150813" cy="358775"/>
          </a:xfrm>
          <a:prstGeom prst="rect">
            <a:avLst/>
          </a:prstGeom>
          <a:noFill/>
          <a:ln>
            <a:noFill/>
          </a:ln>
          <a:extLst>
            <a:ext uri="{909E8E84-426E-40dd-AFC4-6F175D3DCCD1}">
              <a14:hiddenFill xmlns:a14="http://schemas.microsoft.com/office/drawing/2010/main" xmlns="">
                <a:solidFill>
                  <a:scrgbClr r="0" g="0" b="0"/>
                </a:solidFill>
              </a14:hiddenFill>
            </a:ext>
          </a:extLst>
        </p:spPr>
        <p:txBody>
          <a:bodyPr vert="vert270" wrap="none" lIns="0" tIns="0" rIns="0" bIns="0" numCol="1" spcCol="0" rtlCol="0" anchor="ctr" anchorCtr="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r">
              <a:spcBef>
                <a:spcPct val="0"/>
              </a:spcBef>
              <a:spcAft>
                <a:spcPct val="0"/>
              </a:spcAft>
              <a:buNone/>
              <a:defRPr/>
            </a:pPr>
            <a:fld id="{57A5D2AE-9748-4FAB-93DF-043D16495B46}" type="datetime'''''''''S''''''''''''''''''''''''''''''p''ain'''''''''''">
              <a:rPr lang="en-US" altLang="en-US" sz="1100" smtClean="0">
                <a:solidFill>
                  <a:srgbClr val="2B3A42"/>
                </a:solidFill>
                <a:effectLst/>
              </a:rPr>
              <a:pPr marL="0" lvl="0" indent="0" algn="r">
                <a:spcBef>
                  <a:spcPct val="0"/>
                </a:spcBef>
                <a:spcAft>
                  <a:spcPct val="0"/>
                </a:spcAft>
                <a:buNone/>
                <a:defRPr/>
              </a:pPr>
              <a:t>Spain</a:t>
            </a:fld>
            <a:endParaRPr kumimoji="0" lang="en-US" sz="1100" b="0" strike="noStrike" kern="1200" spc="0" normalizeH="0" noProof="0">
              <a:ln>
                <a:noFill/>
              </a:ln>
              <a:solidFill>
                <a:srgbClr val="2B3A42"/>
              </a:solidFill>
              <a:effectLst/>
              <a:uLnTx/>
              <a:uFillTx/>
              <a:ea typeface="+mn-ea"/>
              <a:cs typeface="+mn-cs"/>
              <a:sym typeface="+mn-lt"/>
            </a:endParaRPr>
          </a:p>
        </p:txBody>
      </p:sp>
      <p:sp>
        <p:nvSpPr>
          <p:cNvPr id="89" name="Text Placeholder 2">
            <a:extLst>
              <a:ext uri="{FF2B5EF4-FFF2-40B4-BE49-F238E27FC236}">
                <a16:creationId xmlns:a16="http://schemas.microsoft.com/office/drawing/2014/main" id="{BD292676-F645-42AF-978E-020E99A969A2}"/>
              </a:ext>
            </a:extLst>
          </p:cNvPr>
          <p:cNvSpPr>
            <a:spLocks noGrp="1"/>
          </p:cNvSpPr>
          <p:nvPr>
            <p:custDataLst>
              <p:tags r:id="rId74"/>
            </p:custDataLst>
          </p:nvPr>
        </p:nvSpPr>
        <p:spPr bwMode="auto">
          <a:xfrm>
            <a:off x="9426575" y="4483100"/>
            <a:ext cx="150813" cy="514350"/>
          </a:xfrm>
          <a:prstGeom prst="rect">
            <a:avLst/>
          </a:prstGeom>
          <a:noFill/>
          <a:ln>
            <a:noFill/>
          </a:ln>
          <a:extLst>
            <a:ext uri="{909E8E84-426E-40dd-AFC4-6F175D3DCCD1}">
              <a14:hiddenFill xmlns:a14="http://schemas.microsoft.com/office/drawing/2010/main" xmlns="">
                <a:solidFill>
                  <a:scrgbClr r="0" g="0" b="0"/>
                </a:solidFill>
              </a14:hiddenFill>
            </a:ext>
          </a:extLst>
        </p:spPr>
        <p:txBody>
          <a:bodyPr vert="vert270" wrap="none" lIns="0" tIns="0" rIns="0" bIns="0" numCol="1" spcCol="0" rtlCol="0" anchor="ctr" anchorCtr="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r">
              <a:spcBef>
                <a:spcPct val="0"/>
              </a:spcBef>
              <a:spcAft>
                <a:spcPct val="0"/>
              </a:spcAft>
              <a:buNone/>
              <a:defRPr/>
            </a:pPr>
            <a:fld id="{EA110E3A-0420-45D0-AA96-2A2F96800778}" type="datetime'''''B''''''''''''u''l''''''ga''''''''r''''i''''''a'''''">
              <a:rPr lang="en-US" altLang="en-US" sz="1100" smtClean="0">
                <a:solidFill>
                  <a:srgbClr val="2B3A42"/>
                </a:solidFill>
                <a:effectLst/>
              </a:rPr>
              <a:pPr marL="0" lvl="0" indent="0" algn="r">
                <a:spcBef>
                  <a:spcPct val="0"/>
                </a:spcBef>
                <a:spcAft>
                  <a:spcPct val="0"/>
                </a:spcAft>
                <a:buNone/>
                <a:defRPr/>
              </a:pPr>
              <a:t>Bulgaria</a:t>
            </a:fld>
            <a:endParaRPr kumimoji="0" lang="en-US" sz="1100" b="0" strike="noStrike" kern="1200" spc="0" normalizeH="0" noProof="0">
              <a:ln>
                <a:noFill/>
              </a:ln>
              <a:solidFill>
                <a:srgbClr val="2B3A42"/>
              </a:solidFill>
              <a:effectLst/>
              <a:uLnTx/>
              <a:uFillTx/>
              <a:ea typeface="+mn-ea"/>
              <a:cs typeface="+mn-cs"/>
              <a:sym typeface="+mn-lt"/>
            </a:endParaRPr>
          </a:p>
        </p:txBody>
      </p:sp>
      <p:sp useBgFill="1">
        <p:nvSpPr>
          <p:cNvPr id="63" name="Rectangle 62">
            <a:extLst>
              <a:ext uri="{FF2B5EF4-FFF2-40B4-BE49-F238E27FC236}">
                <a16:creationId xmlns:a16="http://schemas.microsoft.com/office/drawing/2014/main" id="{780F2CAF-6B29-4781-B09F-84DAC75C15B0}"/>
              </a:ext>
            </a:extLst>
          </p:cNvPr>
          <p:cNvSpPr/>
          <p:nvPr>
            <p:custDataLst>
              <p:tags r:id="rId75"/>
            </p:custDataLst>
          </p:nvPr>
        </p:nvSpPr>
        <p:spPr bwMode="gray">
          <a:xfrm>
            <a:off x="7543800" y="2994025"/>
            <a:ext cx="200025" cy="109538"/>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t" anchorCtr="0">
            <a:noAutofit/>
          </a:bodyPr>
          <a:lstStyle/>
          <a:p>
            <a:pPr>
              <a:lnSpc>
                <a:spcPct val="90000"/>
              </a:lnSpc>
              <a:spcBef>
                <a:spcPct val="0"/>
              </a:spcBef>
              <a:spcAft>
                <a:spcPct val="0"/>
              </a:spcAft>
            </a:pPr>
            <a:fld id="{371CEDFF-E7C1-4D6F-AD54-53A19DAF2EF6}" type="datetime'6''''9''''''''''5'''''''''''">
              <a:rPr lang="en-GB" altLang="en-US" sz="800" smtClean="0">
                <a:solidFill>
                  <a:schemeClr val="tx1"/>
                </a:solidFill>
                <a:effectLst/>
              </a:rPr>
              <a:pPr>
                <a:lnSpc>
                  <a:spcPct val="90000"/>
                </a:lnSpc>
                <a:spcBef>
                  <a:spcPct val="0"/>
                </a:spcBef>
                <a:spcAft>
                  <a:spcPct val="0"/>
                </a:spcAft>
              </a:pPr>
              <a:t>695</a:t>
            </a:fld>
            <a:endParaRPr lang="en-GB" sz="800">
              <a:solidFill>
                <a:schemeClr val="tx1"/>
              </a:solidFill>
              <a:sym typeface="Arial" panose="020B0604020202020204" pitchFamily="34" charset="0"/>
            </a:endParaRPr>
          </a:p>
        </p:txBody>
      </p:sp>
      <p:sp>
        <p:nvSpPr>
          <p:cNvPr id="90" name="Text Placeholder 2">
            <a:extLst>
              <a:ext uri="{FF2B5EF4-FFF2-40B4-BE49-F238E27FC236}">
                <a16:creationId xmlns:a16="http://schemas.microsoft.com/office/drawing/2014/main" id="{C69C4E0C-D4B1-497A-82E8-83B85C175EB2}"/>
              </a:ext>
            </a:extLst>
          </p:cNvPr>
          <p:cNvSpPr>
            <a:spLocks noGrp="1"/>
          </p:cNvSpPr>
          <p:nvPr>
            <p:custDataLst>
              <p:tags r:id="rId76"/>
            </p:custDataLst>
          </p:nvPr>
        </p:nvSpPr>
        <p:spPr bwMode="auto">
          <a:xfrm>
            <a:off x="9686925" y="4483101"/>
            <a:ext cx="150813" cy="530225"/>
          </a:xfrm>
          <a:prstGeom prst="rect">
            <a:avLst/>
          </a:prstGeom>
          <a:noFill/>
          <a:ln>
            <a:noFill/>
          </a:ln>
          <a:extLst>
            <a:ext uri="{909E8E84-426E-40dd-AFC4-6F175D3DCCD1}">
              <a14:hiddenFill xmlns:a14="http://schemas.microsoft.com/office/drawing/2010/main" xmlns="">
                <a:solidFill>
                  <a:scrgbClr r="0" g="0" b="0"/>
                </a:solidFill>
              </a14:hiddenFill>
            </a:ext>
          </a:extLst>
        </p:spPr>
        <p:txBody>
          <a:bodyPr vert="vert270" wrap="none" lIns="0" tIns="0" rIns="0" bIns="0" numCol="1" spcCol="0" rtlCol="0" anchor="ctr" anchorCtr="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r">
              <a:spcBef>
                <a:spcPct val="0"/>
              </a:spcBef>
              <a:spcAft>
                <a:spcPct val="0"/>
              </a:spcAft>
              <a:buNone/>
              <a:defRPr/>
            </a:pPr>
            <a:fld id="{1A38C264-3649-45C6-8244-74DEAE62BA7E}" type="datetime'''''''''S''lo''''''''''''v''a''''''ki''''''''a'''">
              <a:rPr lang="en-US" altLang="en-US" sz="1100" smtClean="0">
                <a:solidFill>
                  <a:srgbClr val="2B3A42"/>
                </a:solidFill>
                <a:effectLst/>
              </a:rPr>
              <a:pPr marL="0" lvl="0" indent="0" algn="r">
                <a:spcBef>
                  <a:spcPct val="0"/>
                </a:spcBef>
                <a:spcAft>
                  <a:spcPct val="0"/>
                </a:spcAft>
                <a:buNone/>
                <a:defRPr/>
              </a:pPr>
              <a:t>Slovakia</a:t>
            </a:fld>
            <a:endParaRPr kumimoji="0" lang="en-US" sz="1100" b="0" strike="noStrike" kern="1200" spc="0" normalizeH="0" noProof="0">
              <a:ln>
                <a:noFill/>
              </a:ln>
              <a:solidFill>
                <a:srgbClr val="2B3A42"/>
              </a:solidFill>
              <a:effectLst/>
              <a:uLnTx/>
              <a:uFillTx/>
              <a:ea typeface="+mn-ea"/>
              <a:cs typeface="+mn-cs"/>
              <a:sym typeface="+mn-lt"/>
            </a:endParaRPr>
          </a:p>
        </p:txBody>
      </p:sp>
      <p:sp>
        <p:nvSpPr>
          <p:cNvPr id="95" name="Text Placeholder 2">
            <a:extLst>
              <a:ext uri="{FF2B5EF4-FFF2-40B4-BE49-F238E27FC236}">
                <a16:creationId xmlns:a16="http://schemas.microsoft.com/office/drawing/2014/main" id="{22C25BF3-7C65-41D0-86E6-D676A2B657B6}"/>
              </a:ext>
            </a:extLst>
          </p:cNvPr>
          <p:cNvSpPr>
            <a:spLocks noGrp="1"/>
          </p:cNvSpPr>
          <p:nvPr>
            <p:custDataLst>
              <p:tags r:id="rId77"/>
            </p:custDataLst>
          </p:nvPr>
        </p:nvSpPr>
        <p:spPr bwMode="auto">
          <a:xfrm>
            <a:off x="2625725" y="4483099"/>
            <a:ext cx="150813" cy="723900"/>
          </a:xfrm>
          <a:prstGeom prst="rect">
            <a:avLst/>
          </a:prstGeom>
          <a:noFill/>
          <a:ln>
            <a:noFill/>
          </a:ln>
          <a:extLst>
            <a:ext uri="{909E8E84-426E-40dd-AFC4-6F175D3DCCD1}">
              <a14:hiddenFill xmlns:a14="http://schemas.microsoft.com/office/drawing/2010/main" xmlns="">
                <a:solidFill>
                  <a:scrgbClr r="0" g="0" b="0"/>
                </a:solidFill>
              </a14:hiddenFill>
            </a:ext>
          </a:extLst>
        </p:spPr>
        <p:txBody>
          <a:bodyPr vert="vert270" wrap="none" lIns="0" tIns="0" rIns="0" bIns="0" numCol="1" spcCol="0" rtlCol="0" anchor="ctr" anchorCtr="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r">
              <a:spcBef>
                <a:spcPct val="0"/>
              </a:spcBef>
              <a:spcAft>
                <a:spcPct val="0"/>
              </a:spcAft>
              <a:buNone/>
              <a:defRPr/>
            </a:pPr>
            <a:fld id="{8AE728B9-4F55-4D8C-8ADE-3157D94C2DFC}" type="datetime'''''''''''Sw''''i''t''z''e''''rl''''''an''''''''''''''''''d'">
              <a:rPr lang="en-US" altLang="en-US" sz="1100" i="1" smtClean="0">
                <a:solidFill>
                  <a:srgbClr val="2B3A42"/>
                </a:solidFill>
                <a:effectLst/>
              </a:rPr>
              <a:pPr marL="0" lvl="0" indent="0" algn="r">
                <a:spcBef>
                  <a:spcPct val="0"/>
                </a:spcBef>
                <a:spcAft>
                  <a:spcPct val="0"/>
                </a:spcAft>
                <a:buNone/>
                <a:defRPr/>
              </a:pPr>
              <a:t>Switzerland</a:t>
            </a:fld>
            <a:endParaRPr kumimoji="0" lang="en-US" sz="1100" b="0" i="1" strike="noStrike" kern="1200" spc="0" normalizeH="0" noProof="0">
              <a:ln>
                <a:noFill/>
              </a:ln>
              <a:solidFill>
                <a:srgbClr val="2B3A42"/>
              </a:solidFill>
              <a:effectLst/>
              <a:uLnTx/>
              <a:uFillTx/>
              <a:ea typeface="+mn-ea"/>
              <a:cs typeface="+mn-cs"/>
              <a:sym typeface="+mn-lt"/>
            </a:endParaRPr>
          </a:p>
        </p:txBody>
      </p:sp>
      <p:sp>
        <p:nvSpPr>
          <p:cNvPr id="91" name="Text Placeholder 2">
            <a:extLst>
              <a:ext uri="{FF2B5EF4-FFF2-40B4-BE49-F238E27FC236}">
                <a16:creationId xmlns:a16="http://schemas.microsoft.com/office/drawing/2014/main" id="{10D5A97C-FE96-4358-89F5-B1034F6454E3}"/>
              </a:ext>
            </a:extLst>
          </p:cNvPr>
          <p:cNvSpPr>
            <a:spLocks noGrp="1"/>
          </p:cNvSpPr>
          <p:nvPr>
            <p:custDataLst>
              <p:tags r:id="rId78"/>
            </p:custDataLst>
          </p:nvPr>
        </p:nvSpPr>
        <p:spPr bwMode="auto">
          <a:xfrm>
            <a:off x="9948863" y="4483099"/>
            <a:ext cx="150813" cy="560388"/>
          </a:xfrm>
          <a:prstGeom prst="rect">
            <a:avLst/>
          </a:prstGeom>
          <a:noFill/>
          <a:ln>
            <a:noFill/>
          </a:ln>
          <a:extLst>
            <a:ext uri="{909E8E84-426E-40dd-AFC4-6F175D3DCCD1}">
              <a14:hiddenFill xmlns:a14="http://schemas.microsoft.com/office/drawing/2010/main" xmlns="">
                <a:solidFill>
                  <a:scrgbClr r="0" g="0" b="0"/>
                </a:solidFill>
              </a14:hiddenFill>
            </a:ext>
          </a:extLst>
        </p:spPr>
        <p:txBody>
          <a:bodyPr vert="vert270" wrap="none" lIns="0" tIns="0" rIns="0" bIns="0" numCol="1" spcCol="0" rtlCol="0" anchor="ctr" anchorCtr="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r">
              <a:spcBef>
                <a:spcPct val="0"/>
              </a:spcBef>
              <a:spcAft>
                <a:spcPct val="0"/>
              </a:spcAft>
              <a:buNone/>
              <a:defRPr/>
            </a:pPr>
            <a:fld id="{EA4A286B-BBF5-4C76-9015-46E478B90277}" type="datetime'''''''''''''''''''R''''om''''''a''''''n''i''''a'''''''''''''''">
              <a:rPr lang="en-US" altLang="en-US" sz="1100" smtClean="0">
                <a:solidFill>
                  <a:srgbClr val="2B3A42"/>
                </a:solidFill>
                <a:effectLst/>
              </a:rPr>
              <a:pPr marL="0" lvl="0" indent="0" algn="r">
                <a:spcBef>
                  <a:spcPct val="0"/>
                </a:spcBef>
                <a:spcAft>
                  <a:spcPct val="0"/>
                </a:spcAft>
                <a:buNone/>
                <a:defRPr/>
              </a:pPr>
              <a:t>Romania</a:t>
            </a:fld>
            <a:endParaRPr kumimoji="0" lang="en-US" sz="1100" b="0" strike="noStrike" kern="1200" spc="0" normalizeH="0" noProof="0">
              <a:ln>
                <a:noFill/>
              </a:ln>
              <a:solidFill>
                <a:srgbClr val="2B3A42"/>
              </a:solidFill>
              <a:effectLst/>
              <a:uLnTx/>
              <a:uFillTx/>
              <a:ea typeface="+mn-ea"/>
              <a:cs typeface="+mn-cs"/>
              <a:sym typeface="+mn-lt"/>
            </a:endParaRPr>
          </a:p>
        </p:txBody>
      </p:sp>
      <p:sp>
        <p:nvSpPr>
          <p:cNvPr id="106" name="Text Placeholder 2">
            <a:extLst>
              <a:ext uri="{FF2B5EF4-FFF2-40B4-BE49-F238E27FC236}">
                <a16:creationId xmlns:a16="http://schemas.microsoft.com/office/drawing/2014/main" id="{74A71F7B-9B5A-4D76-9508-38934E7C972E}"/>
              </a:ext>
            </a:extLst>
          </p:cNvPr>
          <p:cNvSpPr>
            <a:spLocks noGrp="1"/>
          </p:cNvSpPr>
          <p:nvPr>
            <p:custDataLst>
              <p:tags r:id="rId79"/>
            </p:custDataLst>
          </p:nvPr>
        </p:nvSpPr>
        <p:spPr bwMode="auto">
          <a:xfrm>
            <a:off x="6810375" y="4483100"/>
            <a:ext cx="150813" cy="506413"/>
          </a:xfrm>
          <a:prstGeom prst="rect">
            <a:avLst/>
          </a:prstGeom>
          <a:noFill/>
          <a:ln>
            <a:noFill/>
          </a:ln>
          <a:extLst>
            <a:ext uri="{909E8E84-426E-40dd-AFC4-6F175D3DCCD1}">
              <a14:hiddenFill xmlns:a14="http://schemas.microsoft.com/office/drawing/2010/main" xmlns="">
                <a:solidFill>
                  <a:scrgbClr r="0" g="0" b="0"/>
                </a:solidFill>
              </a14:hiddenFill>
            </a:ext>
          </a:extLst>
        </p:spPr>
        <p:txBody>
          <a:bodyPr vert="vert270" wrap="none" lIns="0" tIns="0" rIns="0" bIns="0" numCol="1" spcCol="0" rtlCol="0" anchor="ctr" anchorCtr="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r">
              <a:spcBef>
                <a:spcPct val="0"/>
              </a:spcBef>
              <a:spcAft>
                <a:spcPct val="0"/>
              </a:spcAft>
              <a:buNone/>
              <a:defRPr/>
            </a:pPr>
            <a:fld id="{F522A173-F567-4519-8BA4-42B50D0829B2}" type="datetime'''''B''''''''e''''''''l''g''''i''''u''''''''''''''''''''m'''''">
              <a:rPr lang="en-US" altLang="en-US" sz="1100" smtClean="0">
                <a:solidFill>
                  <a:srgbClr val="2B3A42"/>
                </a:solidFill>
                <a:effectLst/>
              </a:rPr>
              <a:pPr marL="0" lvl="0" indent="0" algn="r">
                <a:spcBef>
                  <a:spcPct val="0"/>
                </a:spcBef>
                <a:spcAft>
                  <a:spcPct val="0"/>
                </a:spcAft>
                <a:buNone/>
                <a:defRPr/>
              </a:pPr>
              <a:t>Belgium</a:t>
            </a:fld>
            <a:endParaRPr kumimoji="0" lang="en-US" sz="1100" b="0" strike="noStrike" kern="1200" spc="0" normalizeH="0" noProof="0">
              <a:ln>
                <a:noFill/>
              </a:ln>
              <a:solidFill>
                <a:srgbClr val="2B3A42"/>
              </a:solidFill>
              <a:effectLst/>
              <a:uLnTx/>
              <a:uFillTx/>
              <a:ea typeface="+mn-ea"/>
              <a:cs typeface="+mn-cs"/>
              <a:sym typeface="+mn-lt"/>
            </a:endParaRPr>
          </a:p>
        </p:txBody>
      </p:sp>
      <p:sp>
        <p:nvSpPr>
          <p:cNvPr id="93" name="Text Placeholder 2">
            <a:extLst>
              <a:ext uri="{FF2B5EF4-FFF2-40B4-BE49-F238E27FC236}">
                <a16:creationId xmlns:a16="http://schemas.microsoft.com/office/drawing/2014/main" id="{7A7054F4-91EA-4EE9-840A-31B9636291D4}"/>
              </a:ext>
            </a:extLst>
          </p:cNvPr>
          <p:cNvSpPr>
            <a:spLocks noGrp="1"/>
          </p:cNvSpPr>
          <p:nvPr>
            <p:custDataLst>
              <p:tags r:id="rId80"/>
            </p:custDataLst>
          </p:nvPr>
        </p:nvSpPr>
        <p:spPr bwMode="auto">
          <a:xfrm>
            <a:off x="10210800" y="4483101"/>
            <a:ext cx="150813" cy="373063"/>
          </a:xfrm>
          <a:prstGeom prst="rect">
            <a:avLst/>
          </a:prstGeom>
          <a:noFill/>
          <a:ln>
            <a:noFill/>
          </a:ln>
          <a:extLst>
            <a:ext uri="{909E8E84-426E-40dd-AFC4-6F175D3DCCD1}">
              <a14:hiddenFill xmlns:a14="http://schemas.microsoft.com/office/drawing/2010/main" xmlns="">
                <a:solidFill>
                  <a:scrgbClr r="0" g="0" b="0"/>
                </a:solidFill>
              </a14:hiddenFill>
            </a:ext>
          </a:extLst>
        </p:spPr>
        <p:txBody>
          <a:bodyPr vert="vert270" wrap="none" lIns="0" tIns="0" rIns="0" bIns="0" numCol="1" spcCol="0" rtlCol="0" anchor="ctr" anchorCtr="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r">
              <a:spcBef>
                <a:spcPct val="0"/>
              </a:spcBef>
              <a:spcAft>
                <a:spcPct val="0"/>
              </a:spcAft>
              <a:buNone/>
              <a:defRPr/>
            </a:pPr>
            <a:fld id="{E3AABA59-B1D9-43A6-A2DC-3A4603097B26}" type="datetime'L''''''''''''''''''''''''''at''''''v''i''''''''''''''''''''a'">
              <a:rPr lang="en-US" altLang="en-US" sz="1100" smtClean="0">
                <a:solidFill>
                  <a:srgbClr val="2B3A42"/>
                </a:solidFill>
                <a:effectLst/>
              </a:rPr>
              <a:pPr marL="0" lvl="0" indent="0" algn="r">
                <a:spcBef>
                  <a:spcPct val="0"/>
                </a:spcBef>
                <a:spcAft>
                  <a:spcPct val="0"/>
                </a:spcAft>
                <a:buNone/>
                <a:defRPr/>
              </a:pPr>
              <a:t>Latvia</a:t>
            </a:fld>
            <a:endParaRPr kumimoji="0" lang="en-US" sz="1100" b="0" strike="noStrike" kern="1200" spc="0" normalizeH="0" noProof="0">
              <a:ln>
                <a:noFill/>
              </a:ln>
              <a:solidFill>
                <a:srgbClr val="2B3A42"/>
              </a:solidFill>
              <a:effectLst/>
              <a:uLnTx/>
              <a:uFillTx/>
              <a:ea typeface="+mn-ea"/>
              <a:cs typeface="+mn-cs"/>
              <a:sym typeface="+mn-lt"/>
            </a:endParaRPr>
          </a:p>
        </p:txBody>
      </p:sp>
      <p:sp>
        <p:nvSpPr>
          <p:cNvPr id="109" name="Text Placeholder 2">
            <a:extLst>
              <a:ext uri="{FF2B5EF4-FFF2-40B4-BE49-F238E27FC236}">
                <a16:creationId xmlns:a16="http://schemas.microsoft.com/office/drawing/2014/main" id="{51ADC6C0-8ABD-490E-A766-80DD4F455DFE}"/>
              </a:ext>
            </a:extLst>
          </p:cNvPr>
          <p:cNvSpPr>
            <a:spLocks noGrp="1"/>
          </p:cNvSpPr>
          <p:nvPr>
            <p:custDataLst>
              <p:tags r:id="rId81"/>
            </p:custDataLst>
          </p:nvPr>
        </p:nvSpPr>
        <p:spPr bwMode="auto">
          <a:xfrm>
            <a:off x="7594600" y="4483100"/>
            <a:ext cx="150813" cy="457200"/>
          </a:xfrm>
          <a:prstGeom prst="rect">
            <a:avLst/>
          </a:prstGeom>
          <a:noFill/>
          <a:ln>
            <a:noFill/>
          </a:ln>
          <a:extLst>
            <a:ext uri="{909E8E84-426E-40dd-AFC4-6F175D3DCCD1}">
              <a14:hiddenFill xmlns:a14="http://schemas.microsoft.com/office/drawing/2010/main" xmlns="">
                <a:solidFill>
                  <a:scrgbClr r="0" g="0" b="0"/>
                </a:solidFill>
              </a14:hiddenFill>
            </a:ext>
          </a:extLst>
        </p:spPr>
        <p:txBody>
          <a:bodyPr vert="vert270" wrap="none" lIns="0" tIns="0" rIns="0" bIns="0" numCol="1" spcCol="0" rtlCol="0" anchor="ctr" anchorCtr="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r">
              <a:spcBef>
                <a:spcPct val="0"/>
              </a:spcBef>
              <a:spcAft>
                <a:spcPct val="0"/>
              </a:spcAft>
              <a:buNone/>
              <a:defRPr/>
            </a:pPr>
            <a:fld id="{624FADC6-5A04-41D0-BECB-9E2AEB1BE9F5}" type="datetime'''''''''''''G''''''r''''e''''''''''''e''''''''''''''''c''''e'">
              <a:rPr lang="en-US" altLang="en-US" sz="1100" smtClean="0">
                <a:solidFill>
                  <a:srgbClr val="2B3A42"/>
                </a:solidFill>
                <a:effectLst/>
              </a:rPr>
              <a:pPr marL="0" lvl="0" indent="0" algn="r">
                <a:spcBef>
                  <a:spcPct val="0"/>
                </a:spcBef>
                <a:spcAft>
                  <a:spcPct val="0"/>
                </a:spcAft>
                <a:buNone/>
                <a:defRPr/>
              </a:pPr>
              <a:t>Greece</a:t>
            </a:fld>
            <a:endParaRPr kumimoji="0" lang="en-US" sz="1100" b="0" strike="noStrike" kern="1200" spc="0" normalizeH="0" noProof="0">
              <a:ln>
                <a:noFill/>
              </a:ln>
              <a:solidFill>
                <a:srgbClr val="2B3A42"/>
              </a:solidFill>
              <a:effectLst/>
              <a:uLnTx/>
              <a:uFillTx/>
              <a:ea typeface="+mn-ea"/>
              <a:cs typeface="+mn-cs"/>
              <a:sym typeface="+mn-lt"/>
            </a:endParaRPr>
          </a:p>
        </p:txBody>
      </p:sp>
      <p:sp>
        <p:nvSpPr>
          <p:cNvPr id="117" name="Text Placeholder 2">
            <a:extLst>
              <a:ext uri="{FF2B5EF4-FFF2-40B4-BE49-F238E27FC236}">
                <a16:creationId xmlns:a16="http://schemas.microsoft.com/office/drawing/2014/main" id="{F6163B58-155B-45CE-AA48-BE239C98CACC}"/>
              </a:ext>
            </a:extLst>
          </p:cNvPr>
          <p:cNvSpPr>
            <a:spLocks noGrp="1"/>
          </p:cNvSpPr>
          <p:nvPr>
            <p:custDataLst>
              <p:tags r:id="rId82"/>
            </p:custDataLst>
          </p:nvPr>
        </p:nvSpPr>
        <p:spPr bwMode="auto">
          <a:xfrm>
            <a:off x="10472738" y="4483100"/>
            <a:ext cx="150813" cy="520700"/>
          </a:xfrm>
          <a:prstGeom prst="rect">
            <a:avLst/>
          </a:prstGeom>
          <a:noFill/>
          <a:ln>
            <a:noFill/>
          </a:ln>
          <a:extLst>
            <a:ext uri="{909E8E84-426E-40dd-AFC4-6F175D3DCCD1}">
              <a14:hiddenFill xmlns:a14="http://schemas.microsoft.com/office/drawing/2010/main" xmlns="">
                <a:solidFill>
                  <a:scrgbClr r="0" g="0" b="0"/>
                </a:solidFill>
              </a14:hiddenFill>
            </a:ext>
          </a:extLst>
        </p:spPr>
        <p:txBody>
          <a:bodyPr vert="vert270" wrap="none" lIns="0" tIns="0" rIns="0" bIns="0" numCol="1" spcCol="0" rtlCol="0" anchor="ctr" anchorCtr="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r">
              <a:spcBef>
                <a:spcPct val="0"/>
              </a:spcBef>
              <a:spcAft>
                <a:spcPct val="0"/>
              </a:spcAft>
              <a:buNone/>
              <a:defRPr/>
            </a:pPr>
            <a:fld id="{D5C7DC77-C900-4A96-B600-FA34E7022F93}" type="datetime'''P''''o''rt''''''''''''''''''''ug''''''''''al'''''">
              <a:rPr lang="en-US" altLang="en-US" sz="1100" smtClean="0">
                <a:solidFill>
                  <a:srgbClr val="2B3A42"/>
                </a:solidFill>
                <a:effectLst/>
              </a:rPr>
              <a:pPr marL="0" lvl="0" indent="0" algn="r">
                <a:spcBef>
                  <a:spcPct val="0"/>
                </a:spcBef>
                <a:spcAft>
                  <a:spcPct val="0"/>
                </a:spcAft>
                <a:buNone/>
                <a:defRPr/>
              </a:pPr>
              <a:t>Portugal</a:t>
            </a:fld>
            <a:endParaRPr kumimoji="0" lang="en-US" sz="1100" b="0" strike="noStrike" kern="1200" spc="0" normalizeH="0" noProof="0">
              <a:ln>
                <a:noFill/>
              </a:ln>
              <a:solidFill>
                <a:srgbClr val="2B3A42"/>
              </a:solidFill>
              <a:effectLst/>
              <a:uLnTx/>
              <a:uFillTx/>
              <a:ea typeface="+mn-ea"/>
              <a:cs typeface="+mn-cs"/>
              <a:sym typeface="+mn-lt"/>
            </a:endParaRPr>
          </a:p>
        </p:txBody>
      </p:sp>
      <p:sp>
        <p:nvSpPr>
          <p:cNvPr id="111" name="Text Placeholder 2">
            <a:extLst>
              <a:ext uri="{FF2B5EF4-FFF2-40B4-BE49-F238E27FC236}">
                <a16:creationId xmlns:a16="http://schemas.microsoft.com/office/drawing/2014/main" id="{FC1AEDB9-706F-4433-9456-3ADD33DF8717}"/>
              </a:ext>
            </a:extLst>
          </p:cNvPr>
          <p:cNvSpPr>
            <a:spLocks noGrp="1"/>
          </p:cNvSpPr>
          <p:nvPr>
            <p:custDataLst>
              <p:tags r:id="rId83"/>
            </p:custDataLst>
          </p:nvPr>
        </p:nvSpPr>
        <p:spPr bwMode="auto">
          <a:xfrm>
            <a:off x="10733088" y="4483101"/>
            <a:ext cx="150813" cy="341313"/>
          </a:xfrm>
          <a:prstGeom prst="rect">
            <a:avLst/>
          </a:prstGeom>
          <a:noFill/>
          <a:ln>
            <a:noFill/>
          </a:ln>
          <a:extLst>
            <a:ext uri="{909E8E84-426E-40dd-AFC4-6F175D3DCCD1}">
              <a14:hiddenFill xmlns:a14="http://schemas.microsoft.com/office/drawing/2010/main" xmlns="">
                <a:solidFill>
                  <a:scrgbClr r="0" g="0" b="0"/>
                </a:solidFill>
              </a14:hiddenFill>
            </a:ext>
          </a:extLst>
        </p:spPr>
        <p:txBody>
          <a:bodyPr vert="vert270" wrap="none" lIns="0" tIns="0" rIns="0" bIns="0" numCol="1" spcCol="0" rtlCol="0" anchor="ctr" anchorCtr="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r">
              <a:spcBef>
                <a:spcPct val="0"/>
              </a:spcBef>
              <a:spcAft>
                <a:spcPct val="0"/>
              </a:spcAft>
              <a:buNone/>
              <a:defRPr/>
            </a:pPr>
            <a:fld id="{B353B28E-F663-4C93-B932-2D1032A7032D}" type="datetime'''M''''''''''al''''''''''''''''''''''''t''''''a'">
              <a:rPr lang="en-US" altLang="en-US" sz="1100" smtClean="0">
                <a:solidFill>
                  <a:srgbClr val="2B3A42"/>
                </a:solidFill>
                <a:effectLst/>
              </a:rPr>
              <a:pPr marL="0" lvl="0" indent="0" algn="r">
                <a:spcBef>
                  <a:spcPct val="0"/>
                </a:spcBef>
                <a:spcAft>
                  <a:spcPct val="0"/>
                </a:spcAft>
                <a:buNone/>
                <a:defRPr/>
              </a:pPr>
              <a:t>Malta</a:t>
            </a:fld>
            <a:endParaRPr kumimoji="0" lang="en-US" sz="1100" b="0" strike="noStrike" kern="1200" spc="0" normalizeH="0" noProof="0">
              <a:ln>
                <a:noFill/>
              </a:ln>
              <a:solidFill>
                <a:srgbClr val="2B3A42"/>
              </a:solidFill>
              <a:effectLst/>
              <a:uLnTx/>
              <a:uFillTx/>
              <a:ea typeface="+mn-ea"/>
              <a:cs typeface="+mn-cs"/>
              <a:sym typeface="+mn-lt"/>
            </a:endParaRPr>
          </a:p>
        </p:txBody>
      </p:sp>
      <p:sp>
        <p:nvSpPr>
          <p:cNvPr id="79" name="Rectangle 78">
            <a:extLst>
              <a:ext uri="{FF2B5EF4-FFF2-40B4-BE49-F238E27FC236}">
                <a16:creationId xmlns:a16="http://schemas.microsoft.com/office/drawing/2014/main" id="{50CFF786-8EB9-4D8F-77BC-08518F72D255}"/>
              </a:ext>
            </a:extLst>
          </p:cNvPr>
          <p:cNvSpPr/>
          <p:nvPr>
            <p:custDataLst>
              <p:tags r:id="rId84"/>
            </p:custDataLst>
          </p:nvPr>
        </p:nvSpPr>
        <p:spPr bwMode="gray">
          <a:xfrm>
            <a:off x="6000750" y="3133725"/>
            <a:ext cx="200025" cy="109538"/>
          </a:xfrm>
          <a:prstGeom prst="rect">
            <a:avLst/>
          </a:prstGeom>
          <a:solidFill>
            <a:srgbClr val="6F8DB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b" anchorCtr="0"/>
          <a:lstStyle/>
          <a:p>
            <a:pPr algn="ctr">
              <a:lnSpc>
                <a:spcPct val="90000"/>
              </a:lnSpc>
              <a:spcBef>
                <a:spcPct val="0"/>
              </a:spcBef>
              <a:spcAft>
                <a:spcPct val="0"/>
              </a:spcAft>
            </a:pPr>
            <a:fld id="{AEA91008-7CCC-4E7F-8FA4-03A0A046965E}" type="datetime'''''6''''''''''''''''''''''''1''9'''''''''">
              <a:rPr lang="en-GB" altLang="en-US" sz="800" smtClean="0">
                <a:solidFill>
                  <a:schemeClr val="bg1"/>
                </a:solidFill>
                <a:effectLst/>
                <a:sym typeface="Arial" panose="020B0604020202020204" pitchFamily="34" charset="0"/>
              </a:rPr>
              <a:pPr algn="ctr">
                <a:lnSpc>
                  <a:spcPct val="90000"/>
                </a:lnSpc>
                <a:spcBef>
                  <a:spcPct val="0"/>
                </a:spcBef>
                <a:spcAft>
                  <a:spcPct val="0"/>
                </a:spcAft>
              </a:pPr>
              <a:t>619</a:t>
            </a:fld>
            <a:endParaRPr lang="en-GB" sz="800" err="1">
              <a:solidFill>
                <a:schemeClr val="bg1"/>
              </a:solidFill>
              <a:sym typeface="Arial" panose="020B0604020202020204" pitchFamily="34" charset="0"/>
            </a:endParaRPr>
          </a:p>
        </p:txBody>
      </p:sp>
      <p:sp>
        <p:nvSpPr>
          <p:cNvPr id="97" name="Rectangle 96">
            <a:extLst>
              <a:ext uri="{FF2B5EF4-FFF2-40B4-BE49-F238E27FC236}">
                <a16:creationId xmlns:a16="http://schemas.microsoft.com/office/drawing/2014/main" id="{75C432BC-9DD4-DD35-F5AF-47C1FA57E98F}"/>
              </a:ext>
            </a:extLst>
          </p:cNvPr>
          <p:cNvSpPr/>
          <p:nvPr>
            <p:custDataLst>
              <p:tags r:id="rId85"/>
            </p:custDataLst>
          </p:nvPr>
        </p:nvSpPr>
        <p:spPr bwMode="gray">
          <a:xfrm>
            <a:off x="10185400" y="2973388"/>
            <a:ext cx="200025" cy="109538"/>
          </a:xfrm>
          <a:prstGeom prst="rect">
            <a:avLst/>
          </a:prstGeom>
          <a:solidFill>
            <a:srgbClr val="6F8DB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b" anchorCtr="0"/>
          <a:lstStyle/>
          <a:p>
            <a:pPr algn="ctr">
              <a:lnSpc>
                <a:spcPct val="90000"/>
              </a:lnSpc>
              <a:spcBef>
                <a:spcPct val="0"/>
              </a:spcBef>
              <a:spcAft>
                <a:spcPct val="0"/>
              </a:spcAft>
            </a:pPr>
            <a:fld id="{2EAAF79D-2023-4868-8F69-1038A42BABB6}" type="datetime'''8''5''''''''''''''''''''''''''''''7'''''''''''''''''''''''''">
              <a:rPr lang="en-GB" altLang="en-US" sz="800" smtClean="0">
                <a:solidFill>
                  <a:schemeClr val="bg1"/>
                </a:solidFill>
                <a:effectLst/>
                <a:sym typeface="Arial" panose="020B0604020202020204" pitchFamily="34" charset="0"/>
              </a:rPr>
              <a:pPr algn="ctr">
                <a:lnSpc>
                  <a:spcPct val="90000"/>
                </a:lnSpc>
                <a:spcBef>
                  <a:spcPct val="0"/>
                </a:spcBef>
                <a:spcAft>
                  <a:spcPct val="0"/>
                </a:spcAft>
              </a:pPr>
              <a:t>857</a:t>
            </a:fld>
            <a:endParaRPr lang="en-GB" sz="800" err="1">
              <a:solidFill>
                <a:schemeClr val="bg1"/>
              </a:solidFill>
              <a:sym typeface="Arial" panose="020B0604020202020204" pitchFamily="34" charset="0"/>
            </a:endParaRPr>
          </a:p>
        </p:txBody>
      </p:sp>
      <p:sp>
        <p:nvSpPr>
          <p:cNvPr id="114" name="Rectangle 113">
            <a:extLst>
              <a:ext uri="{FF2B5EF4-FFF2-40B4-BE49-F238E27FC236}">
                <a16:creationId xmlns:a16="http://schemas.microsoft.com/office/drawing/2014/main" id="{B6D9FE81-1966-93E0-38E8-935E59B76FCC}"/>
              </a:ext>
            </a:extLst>
          </p:cNvPr>
          <p:cNvSpPr/>
          <p:nvPr>
            <p:custDataLst>
              <p:tags r:id="rId86"/>
            </p:custDataLst>
          </p:nvPr>
        </p:nvSpPr>
        <p:spPr bwMode="gray">
          <a:xfrm>
            <a:off x="10447338" y="2944813"/>
            <a:ext cx="200025" cy="109538"/>
          </a:xfrm>
          <a:prstGeom prst="rect">
            <a:avLst/>
          </a:prstGeom>
          <a:solidFill>
            <a:srgbClr val="6F8DB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b" anchorCtr="0"/>
          <a:lstStyle/>
          <a:p>
            <a:pPr algn="ctr">
              <a:lnSpc>
                <a:spcPct val="90000"/>
              </a:lnSpc>
              <a:spcBef>
                <a:spcPct val="0"/>
              </a:spcBef>
              <a:spcAft>
                <a:spcPct val="0"/>
              </a:spcAft>
            </a:pPr>
            <a:fld id="{8A91E266-073E-4DCA-97EB-D165475A740F}" type="datetime'''''''''''9''''''''''''''''''''''''''0''0'''''''''''''''''''''">
              <a:rPr lang="en-GB" altLang="en-US" sz="800" smtClean="0">
                <a:solidFill>
                  <a:schemeClr val="bg1"/>
                </a:solidFill>
                <a:effectLst/>
                <a:sym typeface="Arial" panose="020B0604020202020204" pitchFamily="34" charset="0"/>
              </a:rPr>
              <a:pPr algn="ctr">
                <a:lnSpc>
                  <a:spcPct val="90000"/>
                </a:lnSpc>
                <a:spcBef>
                  <a:spcPct val="0"/>
                </a:spcBef>
                <a:spcAft>
                  <a:spcPct val="0"/>
                </a:spcAft>
              </a:pPr>
              <a:t>900</a:t>
            </a:fld>
            <a:endParaRPr lang="en-GB" sz="800" err="1">
              <a:solidFill>
                <a:schemeClr val="bg1"/>
              </a:solidFill>
              <a:sym typeface="Arial" panose="020B0604020202020204" pitchFamily="34" charset="0"/>
            </a:endParaRPr>
          </a:p>
        </p:txBody>
      </p:sp>
      <p:sp useBgFill="1">
        <p:nvSpPr>
          <p:cNvPr id="61" name="Rectangle 60">
            <a:extLst>
              <a:ext uri="{FF2B5EF4-FFF2-40B4-BE49-F238E27FC236}">
                <a16:creationId xmlns:a16="http://schemas.microsoft.com/office/drawing/2014/main" id="{A7583BA7-C049-42E4-925B-25F6921809D5}"/>
              </a:ext>
            </a:extLst>
          </p:cNvPr>
          <p:cNvSpPr/>
          <p:nvPr>
            <p:custDataLst>
              <p:tags r:id="rId87"/>
            </p:custDataLst>
          </p:nvPr>
        </p:nvSpPr>
        <p:spPr bwMode="gray">
          <a:xfrm>
            <a:off x="6994525" y="3011488"/>
            <a:ext cx="200025" cy="109538"/>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t" anchorCtr="0">
            <a:noAutofit/>
          </a:bodyPr>
          <a:lstStyle/>
          <a:p>
            <a:pPr>
              <a:lnSpc>
                <a:spcPct val="90000"/>
              </a:lnSpc>
              <a:spcBef>
                <a:spcPct val="0"/>
              </a:spcBef>
              <a:spcAft>
                <a:spcPct val="0"/>
              </a:spcAft>
            </a:pPr>
            <a:fld id="{4BFE408B-1DA6-41EE-9797-A54C3C7F45A6}" type="datetime'''''''''''''''''''6''''''''4''''''''''7'">
              <a:rPr lang="en-GB" altLang="en-US" sz="800" smtClean="0">
                <a:solidFill>
                  <a:srgbClr val="2B3A42"/>
                </a:solidFill>
                <a:effectLst/>
              </a:rPr>
              <a:pPr>
                <a:lnSpc>
                  <a:spcPct val="90000"/>
                </a:lnSpc>
                <a:spcBef>
                  <a:spcPct val="0"/>
                </a:spcBef>
                <a:spcAft>
                  <a:spcPct val="0"/>
                </a:spcAft>
              </a:pPr>
              <a:t>647</a:t>
            </a:fld>
            <a:endParaRPr lang="en-GB" sz="800">
              <a:solidFill>
                <a:srgbClr val="2B3A42"/>
              </a:solidFill>
              <a:sym typeface="+mn-lt"/>
            </a:endParaRPr>
          </a:p>
        </p:txBody>
      </p:sp>
      <p:sp>
        <p:nvSpPr>
          <p:cNvPr id="58" name="Footer Placeholder 3">
            <a:extLst>
              <a:ext uri="{FF2B5EF4-FFF2-40B4-BE49-F238E27FC236}">
                <a16:creationId xmlns:a16="http://schemas.microsoft.com/office/drawing/2014/main" id="{540B49AA-1F7F-4200-9B5E-49F1E94CC670}"/>
              </a:ext>
            </a:extLst>
          </p:cNvPr>
          <p:cNvSpPr>
            <a:spLocks noGrp="1"/>
          </p:cNvSpPr>
          <p:nvPr>
            <p:ph type="ftr" sz="quarter" idx="3"/>
          </p:nvPr>
        </p:nvSpPr>
        <p:spPr>
          <a:xfrm>
            <a:off x="298632" y="6097064"/>
            <a:ext cx="9835200" cy="596607"/>
          </a:xfrm>
        </p:spPr>
        <p:txBody>
          <a:bodyPr/>
          <a:lstStyle/>
          <a:p>
            <a:pPr lvl="0">
              <a:defRPr/>
            </a:pPr>
            <a:r>
              <a:rPr kumimoji="0" lang="en-GB" sz="800" b="1" i="0" u="none" strike="noStrike" kern="1200" cap="none" spc="0" normalizeH="0" baseline="0" noProof="0">
                <a:ln>
                  <a:noFill/>
                </a:ln>
                <a:solidFill>
                  <a:srgbClr val="2B3A42"/>
                </a:solidFill>
                <a:effectLst/>
                <a:uLnTx/>
                <a:uFillTx/>
                <a:latin typeface="Arial Narrow" panose="020B0606020202030204" pitchFamily="34" charset="0"/>
                <a:ea typeface="+mn-ea"/>
                <a:cs typeface="+mn-cs"/>
              </a:rPr>
              <a:t>European Union average: 607 days (mean) </a:t>
            </a:r>
            <a:r>
              <a:rPr kumimoji="0" lang="en-GB" sz="800" i="0" u="none" strike="noStrike" kern="1200" cap="none" spc="0" normalizeH="0" baseline="0" noProof="0">
                <a:ln>
                  <a:noFill/>
                </a:ln>
                <a:solidFill>
                  <a:srgbClr val="2B3A42"/>
                </a:solidFill>
                <a:effectLst/>
                <a:uLnTx/>
                <a:uFillTx/>
                <a:latin typeface="Arial Narrow" panose="020B0606020202030204" pitchFamily="34" charset="0"/>
                <a:ea typeface="+mn-ea"/>
                <a:cs typeface="+mn-cs"/>
              </a:rPr>
              <a:t>(</a:t>
            </a:r>
            <a:r>
              <a:rPr lang="en-GB"/>
              <a:t>Note: Malta is not included in EU27 average as only 1 date was submitted in total)</a:t>
            </a:r>
            <a:r>
              <a:rPr kumimoji="0" lang="en-GB" sz="800" b="1" i="0" u="none" strike="noStrike" kern="1200" cap="none" spc="0" normalizeH="0" baseline="0" noProof="0">
                <a:ln>
                  <a:noFill/>
                </a:ln>
                <a:solidFill>
                  <a:srgbClr val="2B3A42"/>
                </a:solidFill>
                <a:effectLst/>
                <a:uLnTx/>
                <a:uFillTx/>
                <a:latin typeface="Arial Narrow" panose="020B0606020202030204" pitchFamily="34" charset="0"/>
                <a:ea typeface="+mn-ea"/>
                <a:cs typeface="+mn-cs"/>
              </a:rPr>
              <a:t> </a:t>
            </a:r>
            <a:r>
              <a:rPr lang="en-GB" baseline="30000"/>
              <a:t>†</a:t>
            </a:r>
            <a:r>
              <a:rPr lang="en-GB"/>
              <a:t>Country specific definitions are listed in the appendix.</a:t>
            </a:r>
            <a:r>
              <a:rPr lang="en-GB">
                <a:solidFill>
                  <a:srgbClr val="2B3A42"/>
                </a:solidFill>
              </a:rPr>
              <a:t> </a:t>
            </a:r>
            <a:r>
              <a:rPr lang="en-GB"/>
              <a:t>*Countries with asterisks did not complete a full dataset and therefore availability may be unrepresentative</a:t>
            </a:r>
            <a:r>
              <a:rPr lang="en-GB">
                <a:solidFill>
                  <a:srgbClr val="2B3A42"/>
                </a:solidFill>
              </a:rPr>
              <a:t>.</a:t>
            </a:r>
            <a:r>
              <a:rPr kumimoji="0" lang="en-GB" sz="800" b="0" i="0" u="none" strike="noStrike" kern="1200" cap="none" spc="0" normalizeH="0" baseline="0" noProof="0">
                <a:ln>
                  <a:noFill/>
                </a:ln>
                <a:solidFill>
                  <a:srgbClr val="2B3A42"/>
                </a:solidFill>
                <a:effectLst/>
                <a:uLnTx/>
                <a:uFillTx/>
                <a:latin typeface="Arial Narrow" panose="020B0606020202030204" pitchFamily="34" charset="0"/>
                <a:ea typeface="+mn-ea"/>
                <a:cs typeface="+mn-cs"/>
              </a:rPr>
              <a:t> </a:t>
            </a:r>
            <a:r>
              <a:rPr lang="en-GB"/>
              <a:t>**For France, the time to availability (623 days, n=23 dates submitted) includes products under the </a:t>
            </a:r>
            <a:r>
              <a:rPr lang="en-GB" err="1"/>
              <a:t>Accès</a:t>
            </a:r>
            <a:r>
              <a:rPr lang="en-GB"/>
              <a:t> </a:t>
            </a:r>
            <a:r>
              <a:rPr lang="en-GB" err="1"/>
              <a:t>précoce</a:t>
            </a:r>
            <a:r>
              <a:rPr lang="en-GB"/>
              <a:t> system (n=2 dates submitted) for which the price negotiation process is usually longer. If one considers that products under the </a:t>
            </a:r>
            <a:r>
              <a:rPr lang="en-GB" err="1"/>
              <a:t>Accès</a:t>
            </a:r>
            <a:r>
              <a:rPr lang="en-GB"/>
              <a:t> </a:t>
            </a:r>
            <a:r>
              <a:rPr lang="en-GB" err="1"/>
              <a:t>précoce</a:t>
            </a:r>
            <a:r>
              <a:rPr lang="en-GB"/>
              <a:t> system are directly available (time to availability = 0), the average time to availability is 583 days</a:t>
            </a:r>
            <a:r>
              <a:rPr kumimoji="0" lang="en-GB" sz="800" b="0" i="0" u="none" strike="noStrike" kern="1200" cap="none" spc="0" normalizeH="0" baseline="0" noProof="0">
                <a:ln>
                  <a:noFill/>
                </a:ln>
                <a:solidFill>
                  <a:srgbClr val="2B3A42"/>
                </a:solidFill>
                <a:effectLst/>
                <a:uLnTx/>
                <a:uFillTx/>
                <a:latin typeface="Arial Narrow" panose="020B0606020202030204" pitchFamily="34" charset="0"/>
                <a:ea typeface="+mn-ea"/>
                <a:cs typeface="+mn-cs"/>
              </a:rPr>
              <a:t>. ***In the UK, MHRA’s Early Access to Medicines Scheme provides access prior to marketing authorisation but is not included within this analysis, and would reduce the overall days for a small subset of medicines.</a:t>
            </a:r>
            <a:r>
              <a:rPr kumimoji="0" lang="en-GB" sz="800" b="0" i="1" u="none" strike="noStrike" kern="1200" cap="none" spc="0" normalizeH="0" baseline="0" noProof="0">
                <a:ln>
                  <a:noFill/>
                </a:ln>
                <a:solidFill>
                  <a:srgbClr val="2B3A42"/>
                </a:solidFill>
                <a:effectLst/>
                <a:uLnTx/>
                <a:uFillTx/>
                <a:latin typeface="Arial Narrow" panose="020B0606020202030204" pitchFamily="34" charset="0"/>
                <a:ea typeface="+mn-ea"/>
                <a:cs typeface="+mn-cs"/>
              </a:rPr>
              <a:t> </a:t>
            </a:r>
            <a:r>
              <a:rPr kumimoji="0" lang="en-GB" sz="800" b="0" i="0" u="none" strike="noStrike" kern="1200" cap="none" spc="0" normalizeH="0" baseline="0" noProof="0">
                <a:ln>
                  <a:noFill/>
                </a:ln>
                <a:solidFill>
                  <a:srgbClr val="2B3A42"/>
                </a:solidFill>
                <a:effectLst/>
                <a:uLnTx/>
                <a:uFillTx/>
                <a:latin typeface="Arial Narrow" panose="020B0606020202030204" pitchFamily="34" charset="0"/>
                <a:ea typeface="+mn-ea"/>
                <a:cs typeface="+mn-cs"/>
              </a:rPr>
              <a:t>In this analyses, MHRA dates have been used for 2021, 2022 and 2023 products and EMA dates used for 2020 products</a:t>
            </a:r>
          </a:p>
        </p:txBody>
      </p:sp>
      <p:sp>
        <p:nvSpPr>
          <p:cNvPr id="55" name="TextBox 54">
            <a:extLst>
              <a:ext uri="{FF2B5EF4-FFF2-40B4-BE49-F238E27FC236}">
                <a16:creationId xmlns:a16="http://schemas.microsoft.com/office/drawing/2014/main" id="{A53B4B93-E38C-46AD-A89C-E5C69DBA7170}"/>
              </a:ext>
            </a:extLst>
          </p:cNvPr>
          <p:cNvSpPr txBox="1"/>
          <p:nvPr/>
        </p:nvSpPr>
        <p:spPr>
          <a:xfrm>
            <a:off x="-91440" y="5246700"/>
            <a:ext cx="1582659" cy="215444"/>
          </a:xfrm>
          <a:prstGeom prst="rect">
            <a:avLst/>
          </a:prstGeom>
          <a:noFill/>
        </p:spPr>
        <p:txBody>
          <a:bodyPr wrap="square" rtlCol="0">
            <a:spAutoFit/>
          </a:bodyPr>
          <a:lstStyle/>
          <a:p>
            <a:pPr marL="0" marR="0" lvl="0" indent="0" algn="r" defTabSz="914400" eaLnBrk="1" fontAlgn="auto" latinLnBrk="0" hangingPunct="1">
              <a:lnSpc>
                <a:spcPct val="100000"/>
              </a:lnSpc>
              <a:spcBef>
                <a:spcPts val="0"/>
              </a:spcBef>
              <a:spcAft>
                <a:spcPts val="0"/>
              </a:spcAft>
              <a:buClrTx/>
              <a:buSzTx/>
              <a:buFontTx/>
              <a:buNone/>
              <a:tabLst/>
              <a:defRPr/>
            </a:pPr>
            <a:r>
              <a:rPr kumimoji="0" lang="en-GB" sz="800" b="1" i="0" u="none" strike="noStrike" kern="1200" cap="none" spc="0" normalizeH="0" baseline="0" noProof="0">
                <a:ln>
                  <a:noFill/>
                </a:ln>
                <a:solidFill>
                  <a:srgbClr val="606B71"/>
                </a:solidFill>
                <a:effectLst/>
                <a:uLnTx/>
                <a:uFillTx/>
                <a:latin typeface="Arial" panose="020B0604020202020204"/>
                <a:ea typeface="+mn-ea"/>
                <a:cs typeface="+mn-cs"/>
              </a:rPr>
              <a:t>Available medicines / 46</a:t>
            </a:r>
          </a:p>
        </p:txBody>
      </p:sp>
      <p:sp>
        <p:nvSpPr>
          <p:cNvPr id="59" name="TextBox 58">
            <a:extLst>
              <a:ext uri="{FF2B5EF4-FFF2-40B4-BE49-F238E27FC236}">
                <a16:creationId xmlns:a16="http://schemas.microsoft.com/office/drawing/2014/main" id="{F48D36E6-E59F-4A98-AB4D-9FD68FEC1B5A}"/>
              </a:ext>
            </a:extLst>
          </p:cNvPr>
          <p:cNvSpPr txBox="1"/>
          <p:nvPr/>
        </p:nvSpPr>
        <p:spPr>
          <a:xfrm>
            <a:off x="173683" y="5413986"/>
            <a:ext cx="1317536" cy="215444"/>
          </a:xfrm>
          <a:prstGeom prst="rect">
            <a:avLst/>
          </a:prstGeom>
          <a:noFill/>
        </p:spPr>
        <p:txBody>
          <a:bodyPr wrap="square" rtlCol="0">
            <a:spAutoFit/>
          </a:bodyPr>
          <a:lstStyle/>
          <a:p>
            <a:pPr marL="0" marR="0" lvl="0" indent="0" algn="r" defTabSz="914400" eaLnBrk="1" fontAlgn="auto" latinLnBrk="0" hangingPunct="1">
              <a:lnSpc>
                <a:spcPct val="100000"/>
              </a:lnSpc>
              <a:spcBef>
                <a:spcPts val="0"/>
              </a:spcBef>
              <a:spcAft>
                <a:spcPts val="0"/>
              </a:spcAft>
              <a:buClrTx/>
              <a:buSzTx/>
              <a:buFontTx/>
              <a:buNone/>
              <a:tabLst/>
              <a:defRPr/>
            </a:pPr>
            <a:r>
              <a:rPr kumimoji="0" lang="en-GB" sz="800" b="1" i="0" u="none" strike="noStrike" kern="1200" cap="none" spc="0" normalizeH="0" baseline="0" noProof="0">
                <a:ln>
                  <a:noFill/>
                </a:ln>
                <a:solidFill>
                  <a:srgbClr val="606B71"/>
                </a:solidFill>
                <a:effectLst/>
                <a:uLnTx/>
                <a:uFillTx/>
                <a:latin typeface="Arial" panose="020B0604020202020204"/>
                <a:ea typeface="+mn-ea"/>
                <a:cs typeface="+mn-cs"/>
              </a:rPr>
              <a:t>Dates submitted / 46</a:t>
            </a:r>
          </a:p>
        </p:txBody>
      </p:sp>
      <p:sp>
        <p:nvSpPr>
          <p:cNvPr id="70" name="Rectangle 69">
            <a:extLst>
              <a:ext uri="{FF2B5EF4-FFF2-40B4-BE49-F238E27FC236}">
                <a16:creationId xmlns:a16="http://schemas.microsoft.com/office/drawing/2014/main" id="{52DE0566-7E73-4C3C-9F21-DC12D6B0C384}"/>
              </a:ext>
            </a:extLst>
          </p:cNvPr>
          <p:cNvSpPr/>
          <p:nvPr/>
        </p:nvSpPr>
        <p:spPr>
          <a:xfrm>
            <a:off x="4511040" y="5637213"/>
            <a:ext cx="4697254" cy="32067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600" b="0" i="0" u="none" strike="noStrike" kern="1200" cap="none" spc="0" normalizeH="0" baseline="0" noProof="0">
              <a:ln>
                <a:noFill/>
              </a:ln>
              <a:solidFill>
                <a:srgbClr val="FFFFFF"/>
              </a:solidFill>
              <a:effectLst/>
              <a:uLnTx/>
              <a:uFillTx/>
              <a:latin typeface="Arial" panose="020B0604020202020204"/>
              <a:ea typeface="+mn-ea"/>
              <a:cs typeface="+mn-cs"/>
            </a:endParaRPr>
          </a:p>
        </p:txBody>
      </p:sp>
      <p:pic>
        <p:nvPicPr>
          <p:cNvPr id="71" name="Picture 70">
            <a:extLst>
              <a:ext uri="{FF2B5EF4-FFF2-40B4-BE49-F238E27FC236}">
                <a16:creationId xmlns:a16="http://schemas.microsoft.com/office/drawing/2014/main" id="{2A4445A6-873A-447C-AB4E-6452F08796AA}"/>
              </a:ext>
            </a:extLst>
          </p:cNvPr>
          <p:cNvPicPr>
            <a:picLocks noChangeAspect="1"/>
          </p:cNvPicPr>
          <p:nvPr/>
        </p:nvPicPr>
        <p:blipFill>
          <a:blip r:embed="rId93"/>
          <a:stretch>
            <a:fillRect/>
          </a:stretch>
        </p:blipFill>
        <p:spPr>
          <a:xfrm>
            <a:off x="3656617" y="5750328"/>
            <a:ext cx="4457700" cy="323850"/>
          </a:xfrm>
          <a:prstGeom prst="rect">
            <a:avLst/>
          </a:prstGeom>
        </p:spPr>
      </p:pic>
      <p:graphicFrame>
        <p:nvGraphicFramePr>
          <p:cNvPr id="533" name="Table 532">
            <a:extLst>
              <a:ext uri="{FF2B5EF4-FFF2-40B4-BE49-F238E27FC236}">
                <a16:creationId xmlns:a16="http://schemas.microsoft.com/office/drawing/2014/main" id="{C7F78811-A572-C84A-1B94-37C48338C643}"/>
              </a:ext>
            </a:extLst>
          </p:cNvPr>
          <p:cNvGraphicFramePr>
            <a:graphicFrameLocks noGrp="1"/>
          </p:cNvGraphicFramePr>
          <p:nvPr>
            <p:extLst>
              <p:ext uri="{D42A27DB-BD31-4B8C-83A1-F6EECF244321}">
                <p14:modId xmlns:p14="http://schemas.microsoft.com/office/powerpoint/2010/main" val="3637294226"/>
              </p:ext>
            </p:extLst>
          </p:nvPr>
        </p:nvGraphicFramePr>
        <p:xfrm>
          <a:off x="1491219" y="5279874"/>
          <a:ext cx="9460800" cy="324000"/>
        </p:xfrm>
        <a:graphic>
          <a:graphicData uri="http://schemas.openxmlformats.org/drawingml/2006/table">
            <a:tbl>
              <a:tblPr/>
              <a:tblGrid>
                <a:gridCol w="262800">
                  <a:extLst>
                    <a:ext uri="{9D8B030D-6E8A-4147-A177-3AD203B41FA5}">
                      <a16:colId xmlns:a16="http://schemas.microsoft.com/office/drawing/2014/main" val="2927765790"/>
                    </a:ext>
                  </a:extLst>
                </a:gridCol>
                <a:gridCol w="262800">
                  <a:extLst>
                    <a:ext uri="{9D8B030D-6E8A-4147-A177-3AD203B41FA5}">
                      <a16:colId xmlns:a16="http://schemas.microsoft.com/office/drawing/2014/main" val="3079470258"/>
                    </a:ext>
                  </a:extLst>
                </a:gridCol>
                <a:gridCol w="262800">
                  <a:extLst>
                    <a:ext uri="{9D8B030D-6E8A-4147-A177-3AD203B41FA5}">
                      <a16:colId xmlns:a16="http://schemas.microsoft.com/office/drawing/2014/main" val="1426826112"/>
                    </a:ext>
                  </a:extLst>
                </a:gridCol>
                <a:gridCol w="262800">
                  <a:extLst>
                    <a:ext uri="{9D8B030D-6E8A-4147-A177-3AD203B41FA5}">
                      <a16:colId xmlns:a16="http://schemas.microsoft.com/office/drawing/2014/main" val="2590027629"/>
                    </a:ext>
                  </a:extLst>
                </a:gridCol>
                <a:gridCol w="262800">
                  <a:extLst>
                    <a:ext uri="{9D8B030D-6E8A-4147-A177-3AD203B41FA5}">
                      <a16:colId xmlns:a16="http://schemas.microsoft.com/office/drawing/2014/main" val="491288205"/>
                    </a:ext>
                  </a:extLst>
                </a:gridCol>
                <a:gridCol w="262800">
                  <a:extLst>
                    <a:ext uri="{9D8B030D-6E8A-4147-A177-3AD203B41FA5}">
                      <a16:colId xmlns:a16="http://schemas.microsoft.com/office/drawing/2014/main" val="2585069150"/>
                    </a:ext>
                  </a:extLst>
                </a:gridCol>
                <a:gridCol w="262800">
                  <a:extLst>
                    <a:ext uri="{9D8B030D-6E8A-4147-A177-3AD203B41FA5}">
                      <a16:colId xmlns:a16="http://schemas.microsoft.com/office/drawing/2014/main" val="1652419380"/>
                    </a:ext>
                  </a:extLst>
                </a:gridCol>
                <a:gridCol w="262800">
                  <a:extLst>
                    <a:ext uri="{9D8B030D-6E8A-4147-A177-3AD203B41FA5}">
                      <a16:colId xmlns:a16="http://schemas.microsoft.com/office/drawing/2014/main" val="1204670348"/>
                    </a:ext>
                  </a:extLst>
                </a:gridCol>
                <a:gridCol w="262800">
                  <a:extLst>
                    <a:ext uri="{9D8B030D-6E8A-4147-A177-3AD203B41FA5}">
                      <a16:colId xmlns:a16="http://schemas.microsoft.com/office/drawing/2014/main" val="455571734"/>
                    </a:ext>
                  </a:extLst>
                </a:gridCol>
                <a:gridCol w="262800">
                  <a:extLst>
                    <a:ext uri="{9D8B030D-6E8A-4147-A177-3AD203B41FA5}">
                      <a16:colId xmlns:a16="http://schemas.microsoft.com/office/drawing/2014/main" val="150277378"/>
                    </a:ext>
                  </a:extLst>
                </a:gridCol>
                <a:gridCol w="262800">
                  <a:extLst>
                    <a:ext uri="{9D8B030D-6E8A-4147-A177-3AD203B41FA5}">
                      <a16:colId xmlns:a16="http://schemas.microsoft.com/office/drawing/2014/main" val="420747990"/>
                    </a:ext>
                  </a:extLst>
                </a:gridCol>
                <a:gridCol w="262800">
                  <a:extLst>
                    <a:ext uri="{9D8B030D-6E8A-4147-A177-3AD203B41FA5}">
                      <a16:colId xmlns:a16="http://schemas.microsoft.com/office/drawing/2014/main" val="3073565210"/>
                    </a:ext>
                  </a:extLst>
                </a:gridCol>
                <a:gridCol w="262800">
                  <a:extLst>
                    <a:ext uri="{9D8B030D-6E8A-4147-A177-3AD203B41FA5}">
                      <a16:colId xmlns:a16="http://schemas.microsoft.com/office/drawing/2014/main" val="1168039779"/>
                    </a:ext>
                  </a:extLst>
                </a:gridCol>
                <a:gridCol w="262800">
                  <a:extLst>
                    <a:ext uri="{9D8B030D-6E8A-4147-A177-3AD203B41FA5}">
                      <a16:colId xmlns:a16="http://schemas.microsoft.com/office/drawing/2014/main" val="2565752959"/>
                    </a:ext>
                  </a:extLst>
                </a:gridCol>
                <a:gridCol w="262800">
                  <a:extLst>
                    <a:ext uri="{9D8B030D-6E8A-4147-A177-3AD203B41FA5}">
                      <a16:colId xmlns:a16="http://schemas.microsoft.com/office/drawing/2014/main" val="3221871646"/>
                    </a:ext>
                  </a:extLst>
                </a:gridCol>
                <a:gridCol w="262800">
                  <a:extLst>
                    <a:ext uri="{9D8B030D-6E8A-4147-A177-3AD203B41FA5}">
                      <a16:colId xmlns:a16="http://schemas.microsoft.com/office/drawing/2014/main" val="3374640608"/>
                    </a:ext>
                  </a:extLst>
                </a:gridCol>
                <a:gridCol w="262800">
                  <a:extLst>
                    <a:ext uri="{9D8B030D-6E8A-4147-A177-3AD203B41FA5}">
                      <a16:colId xmlns:a16="http://schemas.microsoft.com/office/drawing/2014/main" val="27196045"/>
                    </a:ext>
                  </a:extLst>
                </a:gridCol>
                <a:gridCol w="262800">
                  <a:extLst>
                    <a:ext uri="{9D8B030D-6E8A-4147-A177-3AD203B41FA5}">
                      <a16:colId xmlns:a16="http://schemas.microsoft.com/office/drawing/2014/main" val="943467381"/>
                    </a:ext>
                  </a:extLst>
                </a:gridCol>
                <a:gridCol w="262800">
                  <a:extLst>
                    <a:ext uri="{9D8B030D-6E8A-4147-A177-3AD203B41FA5}">
                      <a16:colId xmlns:a16="http://schemas.microsoft.com/office/drawing/2014/main" val="2763169643"/>
                    </a:ext>
                  </a:extLst>
                </a:gridCol>
                <a:gridCol w="262800">
                  <a:extLst>
                    <a:ext uri="{9D8B030D-6E8A-4147-A177-3AD203B41FA5}">
                      <a16:colId xmlns:a16="http://schemas.microsoft.com/office/drawing/2014/main" val="4249132457"/>
                    </a:ext>
                  </a:extLst>
                </a:gridCol>
                <a:gridCol w="262800">
                  <a:extLst>
                    <a:ext uri="{9D8B030D-6E8A-4147-A177-3AD203B41FA5}">
                      <a16:colId xmlns:a16="http://schemas.microsoft.com/office/drawing/2014/main" val="3839961730"/>
                    </a:ext>
                  </a:extLst>
                </a:gridCol>
                <a:gridCol w="262800">
                  <a:extLst>
                    <a:ext uri="{9D8B030D-6E8A-4147-A177-3AD203B41FA5}">
                      <a16:colId xmlns:a16="http://schemas.microsoft.com/office/drawing/2014/main" val="1700455770"/>
                    </a:ext>
                  </a:extLst>
                </a:gridCol>
                <a:gridCol w="262800">
                  <a:extLst>
                    <a:ext uri="{9D8B030D-6E8A-4147-A177-3AD203B41FA5}">
                      <a16:colId xmlns:a16="http://schemas.microsoft.com/office/drawing/2014/main" val="1140292384"/>
                    </a:ext>
                  </a:extLst>
                </a:gridCol>
                <a:gridCol w="262800">
                  <a:extLst>
                    <a:ext uri="{9D8B030D-6E8A-4147-A177-3AD203B41FA5}">
                      <a16:colId xmlns:a16="http://schemas.microsoft.com/office/drawing/2014/main" val="1188687809"/>
                    </a:ext>
                  </a:extLst>
                </a:gridCol>
                <a:gridCol w="262800">
                  <a:extLst>
                    <a:ext uri="{9D8B030D-6E8A-4147-A177-3AD203B41FA5}">
                      <a16:colId xmlns:a16="http://schemas.microsoft.com/office/drawing/2014/main" val="911498087"/>
                    </a:ext>
                  </a:extLst>
                </a:gridCol>
                <a:gridCol w="262800">
                  <a:extLst>
                    <a:ext uri="{9D8B030D-6E8A-4147-A177-3AD203B41FA5}">
                      <a16:colId xmlns:a16="http://schemas.microsoft.com/office/drawing/2014/main" val="3140143139"/>
                    </a:ext>
                  </a:extLst>
                </a:gridCol>
                <a:gridCol w="262800">
                  <a:extLst>
                    <a:ext uri="{9D8B030D-6E8A-4147-A177-3AD203B41FA5}">
                      <a16:colId xmlns:a16="http://schemas.microsoft.com/office/drawing/2014/main" val="3654630542"/>
                    </a:ext>
                  </a:extLst>
                </a:gridCol>
                <a:gridCol w="262800">
                  <a:extLst>
                    <a:ext uri="{9D8B030D-6E8A-4147-A177-3AD203B41FA5}">
                      <a16:colId xmlns:a16="http://schemas.microsoft.com/office/drawing/2014/main" val="843954695"/>
                    </a:ext>
                  </a:extLst>
                </a:gridCol>
                <a:gridCol w="262800">
                  <a:extLst>
                    <a:ext uri="{9D8B030D-6E8A-4147-A177-3AD203B41FA5}">
                      <a16:colId xmlns:a16="http://schemas.microsoft.com/office/drawing/2014/main" val="3860159605"/>
                    </a:ext>
                  </a:extLst>
                </a:gridCol>
                <a:gridCol w="262800">
                  <a:extLst>
                    <a:ext uri="{9D8B030D-6E8A-4147-A177-3AD203B41FA5}">
                      <a16:colId xmlns:a16="http://schemas.microsoft.com/office/drawing/2014/main" val="3870836310"/>
                    </a:ext>
                  </a:extLst>
                </a:gridCol>
                <a:gridCol w="262800">
                  <a:extLst>
                    <a:ext uri="{9D8B030D-6E8A-4147-A177-3AD203B41FA5}">
                      <a16:colId xmlns:a16="http://schemas.microsoft.com/office/drawing/2014/main" val="306301640"/>
                    </a:ext>
                  </a:extLst>
                </a:gridCol>
                <a:gridCol w="262800">
                  <a:extLst>
                    <a:ext uri="{9D8B030D-6E8A-4147-A177-3AD203B41FA5}">
                      <a16:colId xmlns:a16="http://schemas.microsoft.com/office/drawing/2014/main" val="2785888302"/>
                    </a:ext>
                  </a:extLst>
                </a:gridCol>
                <a:gridCol w="262800">
                  <a:extLst>
                    <a:ext uri="{9D8B030D-6E8A-4147-A177-3AD203B41FA5}">
                      <a16:colId xmlns:a16="http://schemas.microsoft.com/office/drawing/2014/main" val="453406252"/>
                    </a:ext>
                  </a:extLst>
                </a:gridCol>
                <a:gridCol w="262800">
                  <a:extLst>
                    <a:ext uri="{9D8B030D-6E8A-4147-A177-3AD203B41FA5}">
                      <a16:colId xmlns:a16="http://schemas.microsoft.com/office/drawing/2014/main" val="3213592088"/>
                    </a:ext>
                  </a:extLst>
                </a:gridCol>
                <a:gridCol w="262800">
                  <a:extLst>
                    <a:ext uri="{9D8B030D-6E8A-4147-A177-3AD203B41FA5}">
                      <a16:colId xmlns:a16="http://schemas.microsoft.com/office/drawing/2014/main" val="998749851"/>
                    </a:ext>
                  </a:extLst>
                </a:gridCol>
                <a:gridCol w="262800">
                  <a:extLst>
                    <a:ext uri="{9D8B030D-6E8A-4147-A177-3AD203B41FA5}">
                      <a16:colId xmlns:a16="http://schemas.microsoft.com/office/drawing/2014/main" val="3910552952"/>
                    </a:ext>
                  </a:extLst>
                </a:gridCol>
              </a:tblGrid>
              <a:tr h="162000">
                <a:tc>
                  <a:txBody>
                    <a:bodyPr/>
                    <a:lstStyle/>
                    <a:p>
                      <a:pPr algn="ctr" rtl="0" fontAlgn="b"/>
                      <a:r>
                        <a:rPr lang="en-GB" sz="800" b="0" i="0" u="none" strike="noStrike">
                          <a:solidFill>
                            <a:srgbClr val="000000"/>
                          </a:solidFill>
                          <a:effectLst/>
                          <a:latin typeface="Arial" panose="020B0604020202020204" pitchFamily="34" charset="0"/>
                        </a:rPr>
                        <a:t>4</a:t>
                      </a:r>
                    </a:p>
                  </a:txBody>
                  <a:tcPr marL="3459" marR="3459" marT="345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A9473"/>
                    </a:solidFill>
                  </a:tcPr>
                </a:tc>
                <a:tc>
                  <a:txBody>
                    <a:bodyPr/>
                    <a:lstStyle/>
                    <a:p>
                      <a:pPr algn="ctr" rtl="0" fontAlgn="b"/>
                      <a:r>
                        <a:rPr lang="en-GB" sz="800" b="0" i="0" u="none" strike="noStrike">
                          <a:solidFill>
                            <a:srgbClr val="000000"/>
                          </a:solidFill>
                          <a:effectLst/>
                          <a:latin typeface="Arial" panose="020B0604020202020204" pitchFamily="34" charset="0"/>
                        </a:rPr>
                        <a:t>39</a:t>
                      </a:r>
                    </a:p>
                  </a:txBody>
                  <a:tcPr marL="3459" marR="3459" marT="345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63BE7B"/>
                    </a:solidFill>
                  </a:tcPr>
                </a:tc>
                <a:tc>
                  <a:txBody>
                    <a:bodyPr/>
                    <a:lstStyle/>
                    <a:p>
                      <a:pPr algn="ctr" rtl="0" fontAlgn="b"/>
                      <a:r>
                        <a:rPr lang="en-GB" sz="800" b="0" i="0" u="none" strike="noStrike">
                          <a:solidFill>
                            <a:srgbClr val="000000"/>
                          </a:solidFill>
                          <a:effectLst/>
                          <a:latin typeface="Arial" panose="020B0604020202020204" pitchFamily="34" charset="0"/>
                        </a:rPr>
                        <a:t>3</a:t>
                      </a:r>
                    </a:p>
                  </a:txBody>
                  <a:tcPr marL="3459" marR="3459" marT="345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98971"/>
                    </a:solidFill>
                  </a:tcPr>
                </a:tc>
                <a:tc>
                  <a:txBody>
                    <a:bodyPr/>
                    <a:lstStyle/>
                    <a:p>
                      <a:pPr algn="ctr" rtl="0" fontAlgn="b"/>
                      <a:r>
                        <a:rPr lang="en-GB" sz="800" b="0" i="0" u="none" strike="noStrike">
                          <a:solidFill>
                            <a:srgbClr val="000000"/>
                          </a:solidFill>
                          <a:effectLst/>
                          <a:latin typeface="Arial" panose="020B0604020202020204" pitchFamily="34" charset="0"/>
                        </a:rPr>
                        <a:t>12</a:t>
                      </a:r>
                    </a:p>
                  </a:txBody>
                  <a:tcPr marL="3459" marR="3459" marT="345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EB84"/>
                    </a:solidFill>
                  </a:tcPr>
                </a:tc>
                <a:tc>
                  <a:txBody>
                    <a:bodyPr/>
                    <a:lstStyle/>
                    <a:p>
                      <a:pPr algn="ctr" rtl="0" fontAlgn="b"/>
                      <a:r>
                        <a:rPr lang="en-GB" sz="800" b="0" i="0" u="none" strike="noStrike">
                          <a:solidFill>
                            <a:srgbClr val="000000"/>
                          </a:solidFill>
                          <a:effectLst/>
                          <a:latin typeface="Arial" panose="020B0604020202020204" pitchFamily="34" charset="0"/>
                        </a:rPr>
                        <a:t>21</a:t>
                      </a:r>
                    </a:p>
                  </a:txBody>
                  <a:tcPr marL="3459" marR="3459" marT="345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CDD82"/>
                    </a:solidFill>
                  </a:tcPr>
                </a:tc>
                <a:tc>
                  <a:txBody>
                    <a:bodyPr/>
                    <a:lstStyle/>
                    <a:p>
                      <a:pPr algn="ctr" rtl="0" fontAlgn="b"/>
                      <a:r>
                        <a:rPr lang="en-GB" sz="800" b="0" i="0" u="none" strike="noStrike">
                          <a:solidFill>
                            <a:srgbClr val="000000"/>
                          </a:solidFill>
                          <a:effectLst/>
                          <a:latin typeface="Arial" panose="020B0604020202020204" pitchFamily="34" charset="0"/>
                        </a:rPr>
                        <a:t>30</a:t>
                      </a:r>
                    </a:p>
                  </a:txBody>
                  <a:tcPr marL="3459" marR="3459" marT="345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98CE7F"/>
                    </a:solidFill>
                  </a:tcPr>
                </a:tc>
                <a:tc>
                  <a:txBody>
                    <a:bodyPr/>
                    <a:lstStyle/>
                    <a:p>
                      <a:pPr algn="ctr" rtl="0" fontAlgn="b"/>
                      <a:r>
                        <a:rPr lang="en-GB" sz="800" b="0" i="0" u="none" strike="noStrike">
                          <a:solidFill>
                            <a:srgbClr val="000000"/>
                          </a:solidFill>
                          <a:effectLst/>
                          <a:latin typeface="Arial" panose="020B0604020202020204" pitchFamily="34" charset="0"/>
                        </a:rPr>
                        <a:t>9</a:t>
                      </a:r>
                    </a:p>
                  </a:txBody>
                  <a:tcPr marL="3459" marR="3459" marT="345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DCA7D"/>
                    </a:solidFill>
                  </a:tcPr>
                </a:tc>
                <a:tc>
                  <a:txBody>
                    <a:bodyPr/>
                    <a:lstStyle/>
                    <a:p>
                      <a:pPr algn="ctr" rtl="0" fontAlgn="b"/>
                      <a:r>
                        <a:rPr lang="en-GB" sz="800" b="0" i="0" u="none" strike="noStrike">
                          <a:solidFill>
                            <a:srgbClr val="000000"/>
                          </a:solidFill>
                          <a:effectLst/>
                          <a:latin typeface="Arial" panose="020B0604020202020204" pitchFamily="34" charset="0"/>
                        </a:rPr>
                        <a:t>21</a:t>
                      </a:r>
                    </a:p>
                  </a:txBody>
                  <a:tcPr marL="3459" marR="3459" marT="345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CDD82"/>
                    </a:solidFill>
                  </a:tcPr>
                </a:tc>
                <a:tc>
                  <a:txBody>
                    <a:bodyPr/>
                    <a:lstStyle/>
                    <a:p>
                      <a:pPr algn="ctr" rtl="0" fontAlgn="b"/>
                      <a:r>
                        <a:rPr lang="en-GB" sz="800" b="0" i="0" u="none" strike="noStrike">
                          <a:solidFill>
                            <a:srgbClr val="000000"/>
                          </a:solidFill>
                          <a:effectLst/>
                          <a:latin typeface="Arial" panose="020B0604020202020204" pitchFamily="34" charset="0"/>
                        </a:rPr>
                        <a:t>2</a:t>
                      </a:r>
                    </a:p>
                  </a:txBody>
                  <a:tcPr marL="3459" marR="3459" marT="345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97E6F"/>
                    </a:solidFill>
                  </a:tcPr>
                </a:tc>
                <a:tc>
                  <a:txBody>
                    <a:bodyPr/>
                    <a:lstStyle/>
                    <a:p>
                      <a:pPr algn="ctr" rtl="0" fontAlgn="b"/>
                      <a:r>
                        <a:rPr lang="en-GB" sz="800" b="0" i="0" u="none" strike="noStrike">
                          <a:solidFill>
                            <a:srgbClr val="000000"/>
                          </a:solidFill>
                          <a:effectLst/>
                          <a:latin typeface="Arial" panose="020B0604020202020204" pitchFamily="34" charset="0"/>
                        </a:rPr>
                        <a:t>11</a:t>
                      </a:r>
                    </a:p>
                  </a:txBody>
                  <a:tcPr marL="3459" marR="3459" marT="345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EE081"/>
                    </a:solidFill>
                  </a:tcPr>
                </a:tc>
                <a:tc>
                  <a:txBody>
                    <a:bodyPr/>
                    <a:lstStyle/>
                    <a:p>
                      <a:pPr algn="ctr" rtl="0" fontAlgn="b"/>
                      <a:r>
                        <a:rPr lang="en-GB" sz="800" b="0" i="0" u="none" strike="noStrike">
                          <a:solidFill>
                            <a:srgbClr val="000000"/>
                          </a:solidFill>
                          <a:effectLst/>
                          <a:latin typeface="Arial" panose="020B0604020202020204" pitchFamily="34" charset="0"/>
                        </a:rPr>
                        <a:t>1</a:t>
                      </a:r>
                    </a:p>
                  </a:txBody>
                  <a:tcPr marL="3459" marR="3459" marT="345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8736D"/>
                    </a:solidFill>
                  </a:tcPr>
                </a:tc>
                <a:tc>
                  <a:txBody>
                    <a:bodyPr/>
                    <a:lstStyle/>
                    <a:p>
                      <a:pPr algn="ctr" rtl="0" fontAlgn="b"/>
                      <a:r>
                        <a:rPr lang="en-GB" sz="800" b="0" i="0" u="none" strike="noStrike">
                          <a:solidFill>
                            <a:srgbClr val="000000"/>
                          </a:solidFill>
                          <a:effectLst/>
                          <a:latin typeface="Arial" panose="020B0604020202020204" pitchFamily="34" charset="0"/>
                        </a:rPr>
                        <a:t>34</a:t>
                      </a:r>
                    </a:p>
                  </a:txBody>
                  <a:tcPr marL="3459" marR="3459" marT="345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80C77D"/>
                    </a:solidFill>
                  </a:tcPr>
                </a:tc>
                <a:tc>
                  <a:txBody>
                    <a:bodyPr/>
                    <a:lstStyle/>
                    <a:p>
                      <a:pPr algn="ctr" rtl="0" fontAlgn="b"/>
                      <a:r>
                        <a:rPr lang="en-GB" sz="800" b="0" i="0" u="none" strike="noStrike">
                          <a:solidFill>
                            <a:srgbClr val="000000"/>
                          </a:solidFill>
                          <a:effectLst/>
                          <a:latin typeface="Arial" panose="020B0604020202020204" pitchFamily="34" charset="0"/>
                        </a:rPr>
                        <a:t>23</a:t>
                      </a:r>
                    </a:p>
                  </a:txBody>
                  <a:tcPr marL="3459" marR="3459" marT="345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0D981"/>
                    </a:solidFill>
                  </a:tcPr>
                </a:tc>
                <a:tc>
                  <a:txBody>
                    <a:bodyPr/>
                    <a:lstStyle/>
                    <a:p>
                      <a:pPr algn="ctr" rtl="0" fontAlgn="b"/>
                      <a:r>
                        <a:rPr lang="en-GB" sz="800" b="0" i="0" u="none" strike="noStrike">
                          <a:solidFill>
                            <a:srgbClr val="000000"/>
                          </a:solidFill>
                          <a:effectLst/>
                          <a:latin typeface="Arial" panose="020B0604020202020204" pitchFamily="34" charset="0"/>
                        </a:rPr>
                        <a:t>17</a:t>
                      </a:r>
                    </a:p>
                  </a:txBody>
                  <a:tcPr marL="3459" marR="3459" marT="345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E3E383"/>
                    </a:solidFill>
                  </a:tcPr>
                </a:tc>
                <a:tc>
                  <a:txBody>
                    <a:bodyPr/>
                    <a:lstStyle/>
                    <a:p>
                      <a:pPr algn="ctr" rtl="0" fontAlgn="b"/>
                      <a:r>
                        <a:rPr lang="en-GB" sz="800" b="0" i="0" u="none" strike="noStrike">
                          <a:solidFill>
                            <a:srgbClr val="000000"/>
                          </a:solidFill>
                          <a:effectLst/>
                          <a:latin typeface="Arial" panose="020B0604020202020204" pitchFamily="34" charset="0"/>
                        </a:rPr>
                        <a:t>21</a:t>
                      </a:r>
                    </a:p>
                  </a:txBody>
                  <a:tcPr marL="3459" marR="3459" marT="345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CDD82"/>
                    </a:solidFill>
                  </a:tcPr>
                </a:tc>
                <a:tc>
                  <a:txBody>
                    <a:bodyPr/>
                    <a:lstStyle/>
                    <a:p>
                      <a:pPr algn="ctr" rtl="0" fontAlgn="b"/>
                      <a:r>
                        <a:rPr lang="en-GB" sz="800" b="0" i="0" u="none" strike="noStrike">
                          <a:solidFill>
                            <a:srgbClr val="000000"/>
                          </a:solidFill>
                          <a:effectLst/>
                          <a:latin typeface="Arial" panose="020B0604020202020204" pitchFamily="34" charset="0"/>
                        </a:rPr>
                        <a:t>7</a:t>
                      </a:r>
                    </a:p>
                  </a:txBody>
                  <a:tcPr marL="3459" marR="3459" marT="345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CB479"/>
                    </a:solidFill>
                  </a:tcPr>
                </a:tc>
                <a:tc>
                  <a:txBody>
                    <a:bodyPr/>
                    <a:lstStyle/>
                    <a:p>
                      <a:pPr algn="ctr" rtl="0" fontAlgn="b"/>
                      <a:r>
                        <a:rPr lang="en-GB" sz="800" b="0" i="0" u="none" strike="noStrike">
                          <a:solidFill>
                            <a:srgbClr val="000000"/>
                          </a:solidFill>
                          <a:effectLst/>
                          <a:latin typeface="Arial" panose="020B0604020202020204" pitchFamily="34" charset="0"/>
                        </a:rPr>
                        <a:t>14</a:t>
                      </a:r>
                    </a:p>
                  </a:txBody>
                  <a:tcPr marL="3459" marR="3459" marT="345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4E884"/>
                    </a:solidFill>
                  </a:tcPr>
                </a:tc>
                <a:tc>
                  <a:txBody>
                    <a:bodyPr/>
                    <a:lstStyle/>
                    <a:p>
                      <a:pPr algn="ctr" rtl="0" fontAlgn="b"/>
                      <a:r>
                        <a:rPr lang="en-GB" sz="800" b="0" i="0" u="none" strike="noStrike">
                          <a:solidFill>
                            <a:srgbClr val="000000"/>
                          </a:solidFill>
                          <a:effectLst/>
                          <a:latin typeface="Arial" panose="020B0604020202020204" pitchFamily="34" charset="0"/>
                        </a:rPr>
                        <a:t>9</a:t>
                      </a:r>
                    </a:p>
                  </a:txBody>
                  <a:tcPr marL="3459" marR="3459" marT="345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DCA7D"/>
                    </a:solidFill>
                  </a:tcPr>
                </a:tc>
                <a:tc>
                  <a:txBody>
                    <a:bodyPr/>
                    <a:lstStyle/>
                    <a:p>
                      <a:pPr algn="ctr" rtl="0" fontAlgn="b"/>
                      <a:r>
                        <a:rPr lang="en-GB" sz="800" b="0" i="0" u="none" strike="noStrike">
                          <a:solidFill>
                            <a:srgbClr val="000000"/>
                          </a:solidFill>
                          <a:effectLst/>
                          <a:latin typeface="Arial" panose="020B0604020202020204" pitchFamily="34" charset="0"/>
                        </a:rPr>
                        <a:t>31</a:t>
                      </a:r>
                    </a:p>
                  </a:txBody>
                  <a:tcPr marL="3459" marR="3459" marT="345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92CC7E"/>
                    </a:solidFill>
                  </a:tcPr>
                </a:tc>
                <a:tc>
                  <a:txBody>
                    <a:bodyPr/>
                    <a:lstStyle/>
                    <a:p>
                      <a:pPr algn="ctr" rtl="0" fontAlgn="b"/>
                      <a:r>
                        <a:rPr lang="en-GB" sz="800" b="0" i="0" u="none" strike="noStrike">
                          <a:solidFill>
                            <a:srgbClr val="000000"/>
                          </a:solidFill>
                          <a:effectLst/>
                          <a:latin typeface="Arial" panose="020B0604020202020204" pitchFamily="34" charset="0"/>
                        </a:rPr>
                        <a:t>11</a:t>
                      </a:r>
                    </a:p>
                  </a:txBody>
                  <a:tcPr marL="3459" marR="3459" marT="345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EE081"/>
                    </a:solidFill>
                  </a:tcPr>
                </a:tc>
                <a:tc>
                  <a:txBody>
                    <a:bodyPr/>
                    <a:lstStyle/>
                    <a:p>
                      <a:pPr algn="ctr" rtl="0" fontAlgn="b"/>
                      <a:r>
                        <a:rPr lang="en-GB" sz="800" b="0" i="0" u="none" strike="noStrike">
                          <a:solidFill>
                            <a:srgbClr val="000000"/>
                          </a:solidFill>
                          <a:effectLst/>
                          <a:latin typeface="Arial" panose="020B0604020202020204" pitchFamily="34" charset="0"/>
                        </a:rPr>
                        <a:t>20</a:t>
                      </a:r>
                    </a:p>
                  </a:txBody>
                  <a:tcPr marL="3459" marR="3459" marT="345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D1DE82"/>
                    </a:solidFill>
                  </a:tcPr>
                </a:tc>
                <a:tc>
                  <a:txBody>
                    <a:bodyPr/>
                    <a:lstStyle/>
                    <a:p>
                      <a:pPr algn="ctr" rtl="0" fontAlgn="b"/>
                      <a:r>
                        <a:rPr lang="en-GB" sz="800" b="0" i="0" u="none" strike="noStrike">
                          <a:solidFill>
                            <a:srgbClr val="000000"/>
                          </a:solidFill>
                          <a:effectLst/>
                          <a:latin typeface="Arial" panose="020B0604020202020204" pitchFamily="34" charset="0"/>
                        </a:rPr>
                        <a:t>24</a:t>
                      </a:r>
                    </a:p>
                  </a:txBody>
                  <a:tcPr marL="3459" marR="3459" marT="345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BAD780"/>
                    </a:solidFill>
                  </a:tcPr>
                </a:tc>
                <a:tc>
                  <a:txBody>
                    <a:bodyPr/>
                    <a:lstStyle/>
                    <a:p>
                      <a:pPr algn="ctr" rtl="0" fontAlgn="b"/>
                      <a:r>
                        <a:rPr lang="en-GB" sz="800" b="0" i="0" u="none" strike="noStrike">
                          <a:solidFill>
                            <a:srgbClr val="000000"/>
                          </a:solidFill>
                          <a:effectLst/>
                          <a:latin typeface="Arial" panose="020B0604020202020204" pitchFamily="34" charset="0"/>
                        </a:rPr>
                        <a:t>28</a:t>
                      </a:r>
                    </a:p>
                  </a:txBody>
                  <a:tcPr marL="3459" marR="3459" marT="345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A3D17F"/>
                    </a:solidFill>
                  </a:tcPr>
                </a:tc>
                <a:tc>
                  <a:txBody>
                    <a:bodyPr/>
                    <a:lstStyle/>
                    <a:p>
                      <a:pPr algn="ctr" rtl="0" fontAlgn="b"/>
                      <a:r>
                        <a:rPr lang="en-GB" sz="800" b="0" i="0" u="none" strike="noStrike">
                          <a:solidFill>
                            <a:srgbClr val="000000"/>
                          </a:solidFill>
                          <a:effectLst/>
                          <a:latin typeface="Arial" panose="020B0604020202020204" pitchFamily="34" charset="0"/>
                        </a:rPr>
                        <a:t>14</a:t>
                      </a:r>
                    </a:p>
                  </a:txBody>
                  <a:tcPr marL="3459" marR="3459" marT="345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4E884"/>
                    </a:solidFill>
                  </a:tcPr>
                </a:tc>
                <a:tc>
                  <a:txBody>
                    <a:bodyPr/>
                    <a:lstStyle/>
                    <a:p>
                      <a:pPr algn="ctr" rtl="0" fontAlgn="b"/>
                      <a:r>
                        <a:rPr lang="en-GB" sz="800" b="0" i="0" u="none" strike="noStrike">
                          <a:solidFill>
                            <a:srgbClr val="000000"/>
                          </a:solidFill>
                          <a:effectLst/>
                          <a:latin typeface="Arial" panose="020B0604020202020204" pitchFamily="34" charset="0"/>
                        </a:rPr>
                        <a:t>8</a:t>
                      </a:r>
                    </a:p>
                  </a:txBody>
                  <a:tcPr marL="3459" marR="3459" marT="345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CBF7B"/>
                    </a:solidFill>
                  </a:tcPr>
                </a:tc>
                <a:tc>
                  <a:txBody>
                    <a:bodyPr/>
                    <a:lstStyle/>
                    <a:p>
                      <a:pPr algn="ctr" rtl="0" fontAlgn="b"/>
                      <a:r>
                        <a:rPr lang="en-GB" sz="800" b="0" i="0" u="none" strike="noStrike">
                          <a:solidFill>
                            <a:srgbClr val="000000"/>
                          </a:solidFill>
                          <a:effectLst/>
                          <a:latin typeface="Arial" panose="020B0604020202020204" pitchFamily="34" charset="0"/>
                        </a:rPr>
                        <a:t>14</a:t>
                      </a:r>
                    </a:p>
                  </a:txBody>
                  <a:tcPr marL="3459" marR="3459" marT="345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4E884"/>
                    </a:solidFill>
                  </a:tcPr>
                </a:tc>
                <a:tc>
                  <a:txBody>
                    <a:bodyPr/>
                    <a:lstStyle/>
                    <a:p>
                      <a:pPr algn="ctr" rtl="0" fontAlgn="b"/>
                      <a:r>
                        <a:rPr lang="en-GB" sz="800" b="0" i="0" u="none" strike="noStrike">
                          <a:solidFill>
                            <a:srgbClr val="000000"/>
                          </a:solidFill>
                          <a:effectLst/>
                          <a:latin typeface="Arial" panose="020B0604020202020204" pitchFamily="34" charset="0"/>
                        </a:rPr>
                        <a:t>23</a:t>
                      </a:r>
                    </a:p>
                  </a:txBody>
                  <a:tcPr marL="3459" marR="3459" marT="345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0D981"/>
                    </a:solidFill>
                  </a:tcPr>
                </a:tc>
                <a:tc>
                  <a:txBody>
                    <a:bodyPr/>
                    <a:lstStyle/>
                    <a:p>
                      <a:pPr algn="ctr" rtl="0" fontAlgn="b"/>
                      <a:r>
                        <a:rPr lang="en-GB" sz="800" b="0" i="0" u="none" strike="noStrike">
                          <a:solidFill>
                            <a:srgbClr val="000000"/>
                          </a:solidFill>
                          <a:effectLst/>
                          <a:latin typeface="Arial" panose="020B0604020202020204" pitchFamily="34" charset="0"/>
                        </a:rPr>
                        <a:t>10</a:t>
                      </a:r>
                    </a:p>
                  </a:txBody>
                  <a:tcPr marL="3459" marR="3459" marT="345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DD57F"/>
                    </a:solidFill>
                  </a:tcPr>
                </a:tc>
                <a:tc>
                  <a:txBody>
                    <a:bodyPr/>
                    <a:lstStyle/>
                    <a:p>
                      <a:pPr algn="ctr" rtl="0" fontAlgn="b"/>
                      <a:r>
                        <a:rPr lang="en-GB" sz="800" b="0" i="0" u="none" strike="noStrike">
                          <a:solidFill>
                            <a:srgbClr val="000000"/>
                          </a:solidFill>
                          <a:effectLst/>
                          <a:latin typeface="Arial" panose="020B0604020202020204" pitchFamily="34" charset="0"/>
                        </a:rPr>
                        <a:t>21</a:t>
                      </a:r>
                    </a:p>
                  </a:txBody>
                  <a:tcPr marL="3459" marR="3459" marT="345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CDD82"/>
                    </a:solidFill>
                  </a:tcPr>
                </a:tc>
                <a:tc>
                  <a:txBody>
                    <a:bodyPr/>
                    <a:lstStyle/>
                    <a:p>
                      <a:pPr algn="ctr" rtl="0" fontAlgn="b"/>
                      <a:r>
                        <a:rPr lang="en-GB" sz="800" b="0" i="0" u="none" strike="noStrike">
                          <a:solidFill>
                            <a:srgbClr val="000000"/>
                          </a:solidFill>
                          <a:effectLst/>
                          <a:latin typeface="Arial" panose="020B0604020202020204" pitchFamily="34" charset="0"/>
                        </a:rPr>
                        <a:t>11</a:t>
                      </a:r>
                    </a:p>
                  </a:txBody>
                  <a:tcPr marL="3459" marR="3459" marT="345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EE081"/>
                    </a:solidFill>
                  </a:tcPr>
                </a:tc>
                <a:tc>
                  <a:txBody>
                    <a:bodyPr/>
                    <a:lstStyle/>
                    <a:p>
                      <a:pPr algn="ctr" rtl="0" fontAlgn="b"/>
                      <a:r>
                        <a:rPr lang="en-GB" sz="800" b="0" i="0" u="none" strike="noStrike">
                          <a:solidFill>
                            <a:srgbClr val="000000"/>
                          </a:solidFill>
                          <a:effectLst/>
                          <a:latin typeface="Arial" panose="020B0604020202020204" pitchFamily="34" charset="0"/>
                        </a:rPr>
                        <a:t>24</a:t>
                      </a:r>
                    </a:p>
                  </a:txBody>
                  <a:tcPr marL="3459" marR="3459" marT="345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BAD780"/>
                    </a:solidFill>
                  </a:tcPr>
                </a:tc>
                <a:tc>
                  <a:txBody>
                    <a:bodyPr/>
                    <a:lstStyle/>
                    <a:p>
                      <a:pPr algn="ctr" rtl="0" fontAlgn="b"/>
                      <a:r>
                        <a:rPr lang="en-GB" sz="800" b="0" i="0" u="none" strike="noStrike">
                          <a:solidFill>
                            <a:srgbClr val="000000"/>
                          </a:solidFill>
                          <a:effectLst/>
                          <a:latin typeface="Arial" panose="020B0604020202020204" pitchFamily="34" charset="0"/>
                        </a:rPr>
                        <a:t>9</a:t>
                      </a:r>
                    </a:p>
                  </a:txBody>
                  <a:tcPr marL="3459" marR="3459" marT="345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DCA7D"/>
                    </a:solidFill>
                  </a:tcPr>
                </a:tc>
                <a:tc>
                  <a:txBody>
                    <a:bodyPr/>
                    <a:lstStyle/>
                    <a:p>
                      <a:pPr algn="ctr" rtl="0" fontAlgn="b"/>
                      <a:r>
                        <a:rPr lang="en-GB" sz="800" b="0" i="0" u="none" strike="noStrike">
                          <a:solidFill>
                            <a:srgbClr val="000000"/>
                          </a:solidFill>
                          <a:effectLst/>
                          <a:latin typeface="Arial" panose="020B0604020202020204" pitchFamily="34" charset="0"/>
                        </a:rPr>
                        <a:t>11</a:t>
                      </a:r>
                    </a:p>
                  </a:txBody>
                  <a:tcPr marL="3459" marR="3459" marT="345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EE081"/>
                    </a:solidFill>
                  </a:tcPr>
                </a:tc>
                <a:tc>
                  <a:txBody>
                    <a:bodyPr/>
                    <a:lstStyle/>
                    <a:p>
                      <a:pPr algn="ctr" rtl="0" fontAlgn="b"/>
                      <a:r>
                        <a:rPr lang="en-GB" sz="800" b="0" i="0" u="none" strike="noStrike">
                          <a:solidFill>
                            <a:srgbClr val="000000"/>
                          </a:solidFill>
                          <a:effectLst/>
                          <a:latin typeface="Arial" panose="020B0604020202020204" pitchFamily="34" charset="0"/>
                        </a:rPr>
                        <a:t>6</a:t>
                      </a:r>
                    </a:p>
                  </a:txBody>
                  <a:tcPr marL="3459" marR="3459" marT="345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BAA77"/>
                    </a:solidFill>
                  </a:tcPr>
                </a:tc>
                <a:tc>
                  <a:txBody>
                    <a:bodyPr/>
                    <a:lstStyle/>
                    <a:p>
                      <a:pPr algn="ctr" rtl="0" fontAlgn="b"/>
                      <a:r>
                        <a:rPr lang="en-GB" sz="800" b="0" i="0" u="none" strike="noStrike">
                          <a:solidFill>
                            <a:srgbClr val="000000"/>
                          </a:solidFill>
                          <a:effectLst/>
                          <a:latin typeface="Arial" panose="020B0604020202020204" pitchFamily="34" charset="0"/>
                        </a:rPr>
                        <a:t>24</a:t>
                      </a:r>
                    </a:p>
                  </a:txBody>
                  <a:tcPr marL="3459" marR="3459" marT="345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BAD780"/>
                    </a:solidFill>
                  </a:tcPr>
                </a:tc>
                <a:tc>
                  <a:txBody>
                    <a:bodyPr/>
                    <a:lstStyle/>
                    <a:p>
                      <a:pPr algn="ctr" rtl="0" fontAlgn="b"/>
                      <a:r>
                        <a:rPr lang="en-GB" sz="800" b="0" i="0" u="none" strike="noStrike">
                          <a:solidFill>
                            <a:srgbClr val="000000"/>
                          </a:solidFill>
                          <a:effectLst/>
                          <a:latin typeface="Arial" panose="020B0604020202020204" pitchFamily="34" charset="0"/>
                        </a:rPr>
                        <a:t>8</a:t>
                      </a:r>
                    </a:p>
                  </a:txBody>
                  <a:tcPr marL="3459" marR="3459" marT="345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CBF7B"/>
                    </a:solidFill>
                  </a:tcPr>
                </a:tc>
                <a:extLst>
                  <a:ext uri="{0D108BD9-81ED-4DB2-BD59-A6C34878D82A}">
                    <a16:rowId xmlns:a16="http://schemas.microsoft.com/office/drawing/2014/main" val="113866262"/>
                  </a:ext>
                </a:extLst>
              </a:tr>
              <a:tr h="162000">
                <a:tc>
                  <a:txBody>
                    <a:bodyPr/>
                    <a:lstStyle/>
                    <a:p>
                      <a:pPr algn="ctr" rtl="0" fontAlgn="b"/>
                      <a:r>
                        <a:rPr lang="en-GB" sz="800" b="0" i="0" u="none" strike="noStrike">
                          <a:solidFill>
                            <a:srgbClr val="000000"/>
                          </a:solidFill>
                          <a:effectLst/>
                          <a:latin typeface="Arial" panose="020B0604020202020204" pitchFamily="34" charset="0"/>
                        </a:rPr>
                        <a:t>3</a:t>
                      </a:r>
                    </a:p>
                  </a:txBody>
                  <a:tcPr marL="3459" marR="3459" marT="345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98971"/>
                    </a:solidFill>
                  </a:tcPr>
                </a:tc>
                <a:tc>
                  <a:txBody>
                    <a:bodyPr/>
                    <a:lstStyle/>
                    <a:p>
                      <a:pPr algn="ctr" rtl="0" fontAlgn="b"/>
                      <a:r>
                        <a:rPr lang="en-GB" sz="800" b="0" i="0" u="none" strike="noStrike">
                          <a:solidFill>
                            <a:srgbClr val="000000"/>
                          </a:solidFill>
                          <a:effectLst/>
                          <a:latin typeface="Arial" panose="020B0604020202020204" pitchFamily="34" charset="0"/>
                        </a:rPr>
                        <a:t>39</a:t>
                      </a:r>
                    </a:p>
                  </a:txBody>
                  <a:tcPr marL="3459" marR="3459" marT="345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63BE7B"/>
                    </a:solidFill>
                  </a:tcPr>
                </a:tc>
                <a:tc>
                  <a:txBody>
                    <a:bodyPr/>
                    <a:lstStyle/>
                    <a:p>
                      <a:pPr algn="ctr" rtl="0" fontAlgn="b"/>
                      <a:r>
                        <a:rPr lang="en-GB" sz="800" b="0" i="0" u="none" strike="noStrike">
                          <a:solidFill>
                            <a:srgbClr val="000000"/>
                          </a:solidFill>
                          <a:effectLst/>
                          <a:latin typeface="Arial" panose="020B0604020202020204" pitchFamily="34" charset="0"/>
                        </a:rPr>
                        <a:t>2</a:t>
                      </a:r>
                    </a:p>
                  </a:txBody>
                  <a:tcPr marL="3459" marR="3459" marT="345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97E6F"/>
                    </a:solidFill>
                  </a:tcPr>
                </a:tc>
                <a:tc>
                  <a:txBody>
                    <a:bodyPr/>
                    <a:lstStyle/>
                    <a:p>
                      <a:pPr algn="ctr" rtl="0" fontAlgn="b"/>
                      <a:r>
                        <a:rPr lang="en-GB" sz="800" b="0" i="0" u="none" strike="noStrike">
                          <a:solidFill>
                            <a:srgbClr val="000000"/>
                          </a:solidFill>
                          <a:effectLst/>
                          <a:latin typeface="Arial" panose="020B0604020202020204" pitchFamily="34" charset="0"/>
                        </a:rPr>
                        <a:t>3</a:t>
                      </a:r>
                    </a:p>
                  </a:txBody>
                  <a:tcPr marL="3459" marR="3459" marT="345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98971"/>
                    </a:solidFill>
                  </a:tcPr>
                </a:tc>
                <a:tc>
                  <a:txBody>
                    <a:bodyPr/>
                    <a:lstStyle/>
                    <a:p>
                      <a:pPr algn="ctr" rtl="0" fontAlgn="b"/>
                      <a:r>
                        <a:rPr lang="en-GB" sz="800" b="0" i="0" u="none" strike="noStrike">
                          <a:solidFill>
                            <a:srgbClr val="000000"/>
                          </a:solidFill>
                          <a:effectLst/>
                          <a:latin typeface="Arial" panose="020B0604020202020204" pitchFamily="34" charset="0"/>
                        </a:rPr>
                        <a:t>11</a:t>
                      </a:r>
                    </a:p>
                  </a:txBody>
                  <a:tcPr marL="3459" marR="3459" marT="345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EE081"/>
                    </a:solidFill>
                  </a:tcPr>
                </a:tc>
                <a:tc>
                  <a:txBody>
                    <a:bodyPr/>
                    <a:lstStyle/>
                    <a:p>
                      <a:pPr algn="ctr" rtl="0" fontAlgn="b"/>
                      <a:r>
                        <a:rPr lang="en-GB" sz="800" b="0" i="0" u="none" strike="noStrike">
                          <a:solidFill>
                            <a:srgbClr val="000000"/>
                          </a:solidFill>
                          <a:effectLst/>
                          <a:latin typeface="Arial" panose="020B0604020202020204" pitchFamily="34" charset="0"/>
                        </a:rPr>
                        <a:t>30</a:t>
                      </a:r>
                    </a:p>
                  </a:txBody>
                  <a:tcPr marL="3459" marR="3459" marT="345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98CE7F"/>
                    </a:solidFill>
                  </a:tcPr>
                </a:tc>
                <a:tc>
                  <a:txBody>
                    <a:bodyPr/>
                    <a:lstStyle/>
                    <a:p>
                      <a:pPr algn="ctr" rtl="0" fontAlgn="b"/>
                      <a:r>
                        <a:rPr lang="en-GB" sz="800" b="0" i="0" u="none" strike="noStrike">
                          <a:solidFill>
                            <a:srgbClr val="000000"/>
                          </a:solidFill>
                          <a:effectLst/>
                          <a:latin typeface="Arial" panose="020B0604020202020204" pitchFamily="34" charset="0"/>
                        </a:rPr>
                        <a:t>9</a:t>
                      </a:r>
                    </a:p>
                  </a:txBody>
                  <a:tcPr marL="3459" marR="3459" marT="345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DCA7D"/>
                    </a:solidFill>
                  </a:tcPr>
                </a:tc>
                <a:tc>
                  <a:txBody>
                    <a:bodyPr/>
                    <a:lstStyle/>
                    <a:p>
                      <a:pPr algn="ctr" rtl="0" fontAlgn="b"/>
                      <a:r>
                        <a:rPr lang="en-GB" sz="800" b="0" i="0" u="none" strike="noStrike">
                          <a:solidFill>
                            <a:srgbClr val="000000"/>
                          </a:solidFill>
                          <a:effectLst/>
                          <a:latin typeface="Arial" panose="020B0604020202020204" pitchFamily="34" charset="0"/>
                        </a:rPr>
                        <a:t>21</a:t>
                      </a:r>
                    </a:p>
                  </a:txBody>
                  <a:tcPr marL="3459" marR="3459" marT="345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CDD82"/>
                    </a:solidFill>
                  </a:tcPr>
                </a:tc>
                <a:tc>
                  <a:txBody>
                    <a:bodyPr/>
                    <a:lstStyle/>
                    <a:p>
                      <a:pPr algn="ctr" rtl="0" fontAlgn="b"/>
                      <a:r>
                        <a:rPr lang="en-GB" sz="800" b="0" i="0" u="none" strike="noStrike">
                          <a:solidFill>
                            <a:srgbClr val="000000"/>
                          </a:solidFill>
                          <a:effectLst/>
                          <a:latin typeface="Arial" panose="020B0604020202020204" pitchFamily="34" charset="0"/>
                        </a:rPr>
                        <a:t>1</a:t>
                      </a:r>
                    </a:p>
                  </a:txBody>
                  <a:tcPr marL="3459" marR="3459" marT="345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8736D"/>
                    </a:solidFill>
                  </a:tcPr>
                </a:tc>
                <a:tc>
                  <a:txBody>
                    <a:bodyPr/>
                    <a:lstStyle/>
                    <a:p>
                      <a:pPr algn="ctr" rtl="0" fontAlgn="b"/>
                      <a:r>
                        <a:rPr lang="en-GB" sz="800" b="0" i="0" u="none" strike="noStrike">
                          <a:solidFill>
                            <a:srgbClr val="000000"/>
                          </a:solidFill>
                          <a:effectLst/>
                          <a:latin typeface="Arial" panose="020B0604020202020204" pitchFamily="34" charset="0"/>
                        </a:rPr>
                        <a:t>11</a:t>
                      </a:r>
                    </a:p>
                  </a:txBody>
                  <a:tcPr marL="3459" marR="3459" marT="345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EE081"/>
                    </a:solidFill>
                  </a:tcPr>
                </a:tc>
                <a:tc>
                  <a:txBody>
                    <a:bodyPr/>
                    <a:lstStyle/>
                    <a:p>
                      <a:pPr algn="ctr" rtl="0" fontAlgn="b"/>
                      <a:r>
                        <a:rPr lang="en-GB" sz="800" b="0" i="0" u="none" strike="noStrike">
                          <a:solidFill>
                            <a:srgbClr val="000000"/>
                          </a:solidFill>
                          <a:effectLst/>
                          <a:latin typeface="Arial" panose="020B0604020202020204" pitchFamily="34" charset="0"/>
                        </a:rPr>
                        <a:t>1</a:t>
                      </a:r>
                    </a:p>
                  </a:txBody>
                  <a:tcPr marL="3459" marR="3459" marT="345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8736D"/>
                    </a:solidFill>
                  </a:tcPr>
                </a:tc>
                <a:tc>
                  <a:txBody>
                    <a:bodyPr/>
                    <a:lstStyle/>
                    <a:p>
                      <a:pPr algn="ctr" rtl="0" fontAlgn="b"/>
                      <a:r>
                        <a:rPr lang="en-GB" sz="800" b="0" i="0" u="none" strike="noStrike">
                          <a:solidFill>
                            <a:srgbClr val="000000"/>
                          </a:solidFill>
                          <a:effectLst/>
                          <a:latin typeface="Arial" panose="020B0604020202020204" pitchFamily="34" charset="0"/>
                        </a:rPr>
                        <a:t>34</a:t>
                      </a:r>
                    </a:p>
                  </a:txBody>
                  <a:tcPr marL="3459" marR="3459" marT="345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80C77D"/>
                    </a:solidFill>
                  </a:tcPr>
                </a:tc>
                <a:tc>
                  <a:txBody>
                    <a:bodyPr/>
                    <a:lstStyle/>
                    <a:p>
                      <a:pPr algn="ctr" rtl="0" fontAlgn="b"/>
                      <a:r>
                        <a:rPr lang="en-GB" sz="800" b="0" i="0" u="none" strike="noStrike">
                          <a:solidFill>
                            <a:srgbClr val="000000"/>
                          </a:solidFill>
                          <a:effectLst/>
                          <a:latin typeface="Arial" panose="020B0604020202020204" pitchFamily="34" charset="0"/>
                        </a:rPr>
                        <a:t>23</a:t>
                      </a:r>
                    </a:p>
                  </a:txBody>
                  <a:tcPr marL="3459" marR="3459" marT="345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0D981"/>
                    </a:solidFill>
                  </a:tcPr>
                </a:tc>
                <a:tc>
                  <a:txBody>
                    <a:bodyPr/>
                    <a:lstStyle/>
                    <a:p>
                      <a:pPr algn="ctr" rtl="0" fontAlgn="b"/>
                      <a:r>
                        <a:rPr lang="en-GB" sz="800" b="0" i="0" u="none" strike="noStrike">
                          <a:solidFill>
                            <a:srgbClr val="000000"/>
                          </a:solidFill>
                          <a:effectLst/>
                          <a:latin typeface="Arial" panose="020B0604020202020204" pitchFamily="34" charset="0"/>
                        </a:rPr>
                        <a:t>13</a:t>
                      </a:r>
                    </a:p>
                  </a:txBody>
                  <a:tcPr marL="3459" marR="3459" marT="345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AEA84"/>
                    </a:solidFill>
                  </a:tcPr>
                </a:tc>
                <a:tc>
                  <a:txBody>
                    <a:bodyPr/>
                    <a:lstStyle/>
                    <a:p>
                      <a:pPr algn="ctr" rtl="0" fontAlgn="b"/>
                      <a:r>
                        <a:rPr lang="en-GB" sz="800" b="0" i="0" u="none" strike="noStrike">
                          <a:solidFill>
                            <a:srgbClr val="000000"/>
                          </a:solidFill>
                          <a:effectLst/>
                          <a:latin typeface="Arial" panose="020B0604020202020204" pitchFamily="34" charset="0"/>
                        </a:rPr>
                        <a:t>12</a:t>
                      </a:r>
                    </a:p>
                  </a:txBody>
                  <a:tcPr marL="3459" marR="3459" marT="345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EB84"/>
                    </a:solidFill>
                  </a:tcPr>
                </a:tc>
                <a:tc>
                  <a:txBody>
                    <a:bodyPr/>
                    <a:lstStyle/>
                    <a:p>
                      <a:pPr algn="ctr" rtl="0" fontAlgn="b"/>
                      <a:r>
                        <a:rPr lang="en-GB" sz="800" b="0" i="0" u="none" strike="noStrike">
                          <a:solidFill>
                            <a:srgbClr val="000000"/>
                          </a:solidFill>
                          <a:effectLst/>
                          <a:latin typeface="Arial" panose="020B0604020202020204" pitchFamily="34" charset="0"/>
                        </a:rPr>
                        <a:t>5</a:t>
                      </a:r>
                    </a:p>
                  </a:txBody>
                  <a:tcPr marL="3459" marR="3459" marT="345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A9F75"/>
                    </a:solidFill>
                  </a:tcPr>
                </a:tc>
                <a:tc>
                  <a:txBody>
                    <a:bodyPr/>
                    <a:lstStyle/>
                    <a:p>
                      <a:pPr algn="ctr" rtl="0" fontAlgn="b"/>
                      <a:r>
                        <a:rPr lang="en-GB" sz="800" b="0" i="0" u="none" strike="noStrike">
                          <a:solidFill>
                            <a:srgbClr val="000000"/>
                          </a:solidFill>
                          <a:effectLst/>
                          <a:latin typeface="Arial" panose="020B0604020202020204" pitchFamily="34" charset="0"/>
                        </a:rPr>
                        <a:t>14</a:t>
                      </a:r>
                    </a:p>
                  </a:txBody>
                  <a:tcPr marL="3459" marR="3459" marT="345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4E884"/>
                    </a:solidFill>
                  </a:tcPr>
                </a:tc>
                <a:tc>
                  <a:txBody>
                    <a:bodyPr/>
                    <a:lstStyle/>
                    <a:p>
                      <a:pPr algn="ctr" rtl="0" fontAlgn="b"/>
                      <a:r>
                        <a:rPr lang="en-GB" sz="800" b="0" i="0" u="none" strike="noStrike">
                          <a:solidFill>
                            <a:srgbClr val="000000"/>
                          </a:solidFill>
                          <a:effectLst/>
                          <a:latin typeface="Arial" panose="020B0604020202020204" pitchFamily="34" charset="0"/>
                        </a:rPr>
                        <a:t>9</a:t>
                      </a:r>
                    </a:p>
                  </a:txBody>
                  <a:tcPr marL="3459" marR="3459" marT="345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DCA7D"/>
                    </a:solidFill>
                  </a:tcPr>
                </a:tc>
                <a:tc>
                  <a:txBody>
                    <a:bodyPr/>
                    <a:lstStyle/>
                    <a:p>
                      <a:pPr algn="ctr" rtl="0" fontAlgn="b"/>
                      <a:r>
                        <a:rPr lang="en-GB" sz="800" b="0" i="0" u="none" strike="noStrike">
                          <a:solidFill>
                            <a:srgbClr val="000000"/>
                          </a:solidFill>
                          <a:effectLst/>
                          <a:latin typeface="Arial" panose="020B0604020202020204" pitchFamily="34" charset="0"/>
                        </a:rPr>
                        <a:t>23</a:t>
                      </a:r>
                    </a:p>
                  </a:txBody>
                  <a:tcPr marL="3459" marR="3459" marT="345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0D981"/>
                    </a:solidFill>
                  </a:tcPr>
                </a:tc>
                <a:tc>
                  <a:txBody>
                    <a:bodyPr/>
                    <a:lstStyle/>
                    <a:p>
                      <a:pPr algn="ctr" rtl="0" fontAlgn="b"/>
                      <a:r>
                        <a:rPr lang="en-GB" sz="800" b="0" i="0" u="none" strike="noStrike">
                          <a:solidFill>
                            <a:srgbClr val="000000"/>
                          </a:solidFill>
                          <a:effectLst/>
                          <a:latin typeface="Arial" panose="020B0604020202020204" pitchFamily="34" charset="0"/>
                        </a:rPr>
                        <a:t>11</a:t>
                      </a:r>
                    </a:p>
                  </a:txBody>
                  <a:tcPr marL="3459" marR="3459" marT="345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EE081"/>
                    </a:solidFill>
                  </a:tcPr>
                </a:tc>
                <a:tc>
                  <a:txBody>
                    <a:bodyPr/>
                    <a:lstStyle/>
                    <a:p>
                      <a:pPr algn="ctr" rtl="0" fontAlgn="b"/>
                      <a:r>
                        <a:rPr lang="en-GB" sz="800" b="0" i="0" u="none" strike="noStrike">
                          <a:solidFill>
                            <a:srgbClr val="000000"/>
                          </a:solidFill>
                          <a:effectLst/>
                          <a:latin typeface="Arial" panose="020B0604020202020204" pitchFamily="34" charset="0"/>
                        </a:rPr>
                        <a:t>20</a:t>
                      </a:r>
                    </a:p>
                  </a:txBody>
                  <a:tcPr marL="3459" marR="3459" marT="345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D1DE82"/>
                    </a:solidFill>
                  </a:tcPr>
                </a:tc>
                <a:tc>
                  <a:txBody>
                    <a:bodyPr/>
                    <a:lstStyle/>
                    <a:p>
                      <a:pPr algn="ctr" rtl="0" fontAlgn="b"/>
                      <a:r>
                        <a:rPr lang="en-GB" sz="800" b="0" i="0" u="none" strike="noStrike">
                          <a:solidFill>
                            <a:srgbClr val="000000"/>
                          </a:solidFill>
                          <a:effectLst/>
                          <a:latin typeface="Arial" panose="020B0604020202020204" pitchFamily="34" charset="0"/>
                        </a:rPr>
                        <a:t>24</a:t>
                      </a:r>
                    </a:p>
                  </a:txBody>
                  <a:tcPr marL="3459" marR="3459" marT="345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BAD780"/>
                    </a:solidFill>
                  </a:tcPr>
                </a:tc>
                <a:tc>
                  <a:txBody>
                    <a:bodyPr/>
                    <a:lstStyle/>
                    <a:p>
                      <a:pPr algn="ctr" rtl="0" fontAlgn="b"/>
                      <a:r>
                        <a:rPr lang="en-GB" sz="800" b="0" i="0" u="none" strike="noStrike">
                          <a:solidFill>
                            <a:srgbClr val="000000"/>
                          </a:solidFill>
                          <a:effectLst/>
                          <a:latin typeface="Arial" panose="020B0604020202020204" pitchFamily="34" charset="0"/>
                        </a:rPr>
                        <a:t>28</a:t>
                      </a:r>
                    </a:p>
                  </a:txBody>
                  <a:tcPr marL="3459" marR="3459" marT="345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A3D17F"/>
                    </a:solidFill>
                  </a:tcPr>
                </a:tc>
                <a:tc>
                  <a:txBody>
                    <a:bodyPr/>
                    <a:lstStyle/>
                    <a:p>
                      <a:pPr algn="ctr" rtl="0" fontAlgn="b"/>
                      <a:r>
                        <a:rPr lang="en-GB" sz="800" b="0" i="0" u="none" strike="noStrike">
                          <a:solidFill>
                            <a:srgbClr val="000000"/>
                          </a:solidFill>
                          <a:effectLst/>
                          <a:latin typeface="Arial" panose="020B0604020202020204" pitchFamily="34" charset="0"/>
                        </a:rPr>
                        <a:t>13</a:t>
                      </a:r>
                    </a:p>
                  </a:txBody>
                  <a:tcPr marL="3459" marR="3459" marT="345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AEA84"/>
                    </a:solidFill>
                  </a:tcPr>
                </a:tc>
                <a:tc>
                  <a:txBody>
                    <a:bodyPr/>
                    <a:lstStyle/>
                    <a:p>
                      <a:pPr algn="ctr" rtl="0" fontAlgn="b"/>
                      <a:r>
                        <a:rPr lang="en-GB" sz="800" b="0" i="0" u="none" strike="noStrike">
                          <a:solidFill>
                            <a:srgbClr val="000000"/>
                          </a:solidFill>
                          <a:effectLst/>
                          <a:latin typeface="Arial" panose="020B0604020202020204" pitchFamily="34" charset="0"/>
                        </a:rPr>
                        <a:t>8</a:t>
                      </a:r>
                    </a:p>
                  </a:txBody>
                  <a:tcPr marL="3459" marR="3459" marT="345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CBF7B"/>
                    </a:solidFill>
                  </a:tcPr>
                </a:tc>
                <a:tc>
                  <a:txBody>
                    <a:bodyPr/>
                    <a:lstStyle/>
                    <a:p>
                      <a:pPr algn="ctr" rtl="0" fontAlgn="b"/>
                      <a:r>
                        <a:rPr lang="en-GB" sz="800" b="0" i="0" u="none" strike="noStrike">
                          <a:solidFill>
                            <a:srgbClr val="000000"/>
                          </a:solidFill>
                          <a:effectLst/>
                          <a:latin typeface="Arial" panose="020B0604020202020204" pitchFamily="34" charset="0"/>
                        </a:rPr>
                        <a:t>14</a:t>
                      </a:r>
                    </a:p>
                  </a:txBody>
                  <a:tcPr marL="3459" marR="3459" marT="345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4E884"/>
                    </a:solidFill>
                  </a:tcPr>
                </a:tc>
                <a:tc>
                  <a:txBody>
                    <a:bodyPr/>
                    <a:lstStyle/>
                    <a:p>
                      <a:pPr algn="ctr" rtl="0" fontAlgn="b"/>
                      <a:r>
                        <a:rPr lang="en-GB" sz="800" b="0" i="0" u="none" strike="noStrike">
                          <a:solidFill>
                            <a:srgbClr val="000000"/>
                          </a:solidFill>
                          <a:effectLst/>
                          <a:latin typeface="Arial" panose="020B0604020202020204" pitchFamily="34" charset="0"/>
                        </a:rPr>
                        <a:t>23</a:t>
                      </a:r>
                    </a:p>
                  </a:txBody>
                  <a:tcPr marL="3459" marR="3459" marT="345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0D981"/>
                    </a:solidFill>
                  </a:tcPr>
                </a:tc>
                <a:tc>
                  <a:txBody>
                    <a:bodyPr/>
                    <a:lstStyle/>
                    <a:p>
                      <a:pPr algn="ctr" rtl="0" fontAlgn="b"/>
                      <a:r>
                        <a:rPr lang="en-GB" sz="800" b="0" i="0" u="none" strike="noStrike">
                          <a:solidFill>
                            <a:srgbClr val="000000"/>
                          </a:solidFill>
                          <a:effectLst/>
                          <a:latin typeface="Arial" panose="020B0604020202020204" pitchFamily="34" charset="0"/>
                        </a:rPr>
                        <a:t>10</a:t>
                      </a:r>
                    </a:p>
                  </a:txBody>
                  <a:tcPr marL="3459" marR="3459" marT="345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DD57F"/>
                    </a:solidFill>
                  </a:tcPr>
                </a:tc>
                <a:tc>
                  <a:txBody>
                    <a:bodyPr/>
                    <a:lstStyle/>
                    <a:p>
                      <a:pPr algn="ctr" rtl="0" fontAlgn="b"/>
                      <a:r>
                        <a:rPr lang="en-GB" sz="800" b="0" i="0" u="none" strike="noStrike">
                          <a:solidFill>
                            <a:srgbClr val="000000"/>
                          </a:solidFill>
                          <a:effectLst/>
                          <a:latin typeface="Arial" panose="020B0604020202020204" pitchFamily="34" charset="0"/>
                        </a:rPr>
                        <a:t>20</a:t>
                      </a:r>
                    </a:p>
                  </a:txBody>
                  <a:tcPr marL="3459" marR="3459" marT="345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D1DE82"/>
                    </a:solidFill>
                  </a:tcPr>
                </a:tc>
                <a:tc>
                  <a:txBody>
                    <a:bodyPr/>
                    <a:lstStyle/>
                    <a:p>
                      <a:pPr algn="ctr" rtl="0" fontAlgn="b"/>
                      <a:r>
                        <a:rPr lang="en-GB" sz="800" b="0" i="0" u="none" strike="noStrike">
                          <a:solidFill>
                            <a:srgbClr val="000000"/>
                          </a:solidFill>
                          <a:effectLst/>
                          <a:latin typeface="Arial" panose="020B0604020202020204" pitchFamily="34" charset="0"/>
                        </a:rPr>
                        <a:t>11</a:t>
                      </a:r>
                    </a:p>
                  </a:txBody>
                  <a:tcPr marL="3459" marR="3459" marT="345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EE081"/>
                    </a:solidFill>
                  </a:tcPr>
                </a:tc>
                <a:tc>
                  <a:txBody>
                    <a:bodyPr/>
                    <a:lstStyle/>
                    <a:p>
                      <a:pPr algn="ctr" rtl="0" fontAlgn="b"/>
                      <a:r>
                        <a:rPr lang="en-GB" sz="800" b="0" i="0" u="none" strike="noStrike">
                          <a:solidFill>
                            <a:srgbClr val="000000"/>
                          </a:solidFill>
                          <a:effectLst/>
                          <a:latin typeface="Arial" panose="020B0604020202020204" pitchFamily="34" charset="0"/>
                        </a:rPr>
                        <a:t>24</a:t>
                      </a:r>
                    </a:p>
                  </a:txBody>
                  <a:tcPr marL="3459" marR="3459" marT="345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BAD780"/>
                    </a:solidFill>
                  </a:tcPr>
                </a:tc>
                <a:tc>
                  <a:txBody>
                    <a:bodyPr/>
                    <a:lstStyle/>
                    <a:p>
                      <a:pPr algn="ctr" rtl="0" fontAlgn="b"/>
                      <a:r>
                        <a:rPr lang="en-GB" sz="800" b="0" i="0" u="none" strike="noStrike">
                          <a:solidFill>
                            <a:srgbClr val="000000"/>
                          </a:solidFill>
                          <a:effectLst/>
                          <a:latin typeface="Arial" panose="020B0604020202020204" pitchFamily="34" charset="0"/>
                        </a:rPr>
                        <a:t>9</a:t>
                      </a:r>
                    </a:p>
                  </a:txBody>
                  <a:tcPr marL="3459" marR="3459" marT="345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DCA7D"/>
                    </a:solidFill>
                  </a:tcPr>
                </a:tc>
                <a:tc>
                  <a:txBody>
                    <a:bodyPr/>
                    <a:lstStyle/>
                    <a:p>
                      <a:pPr algn="ctr" rtl="0" fontAlgn="b"/>
                      <a:r>
                        <a:rPr lang="en-GB" sz="800" b="0" i="0" u="none" strike="noStrike">
                          <a:solidFill>
                            <a:srgbClr val="000000"/>
                          </a:solidFill>
                          <a:effectLst/>
                          <a:latin typeface="Arial" panose="020B0604020202020204" pitchFamily="34" charset="0"/>
                        </a:rPr>
                        <a:t>11</a:t>
                      </a:r>
                    </a:p>
                  </a:txBody>
                  <a:tcPr marL="3459" marR="3459" marT="345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EE081"/>
                    </a:solidFill>
                  </a:tcPr>
                </a:tc>
                <a:tc>
                  <a:txBody>
                    <a:bodyPr/>
                    <a:lstStyle/>
                    <a:p>
                      <a:pPr algn="ctr" rtl="0" fontAlgn="b"/>
                      <a:r>
                        <a:rPr lang="en-GB" sz="800" b="0" i="0" u="none" strike="noStrike">
                          <a:solidFill>
                            <a:srgbClr val="000000"/>
                          </a:solidFill>
                          <a:effectLst/>
                          <a:latin typeface="Arial" panose="020B0604020202020204" pitchFamily="34" charset="0"/>
                        </a:rPr>
                        <a:t>5</a:t>
                      </a:r>
                    </a:p>
                  </a:txBody>
                  <a:tcPr marL="3459" marR="3459" marT="345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A9F75"/>
                    </a:solidFill>
                  </a:tcPr>
                </a:tc>
                <a:tc>
                  <a:txBody>
                    <a:bodyPr/>
                    <a:lstStyle/>
                    <a:p>
                      <a:pPr algn="ctr" rtl="0" fontAlgn="b"/>
                      <a:r>
                        <a:rPr lang="en-GB" sz="800" b="0" i="0" u="none" strike="noStrike">
                          <a:solidFill>
                            <a:srgbClr val="000000"/>
                          </a:solidFill>
                          <a:effectLst/>
                          <a:latin typeface="Arial" panose="020B0604020202020204" pitchFamily="34" charset="0"/>
                        </a:rPr>
                        <a:t>11</a:t>
                      </a:r>
                    </a:p>
                  </a:txBody>
                  <a:tcPr marL="3459" marR="3459" marT="345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EE081"/>
                    </a:solidFill>
                  </a:tcPr>
                </a:tc>
                <a:tc>
                  <a:txBody>
                    <a:bodyPr/>
                    <a:lstStyle/>
                    <a:p>
                      <a:pPr algn="ctr" rtl="0" fontAlgn="b"/>
                      <a:r>
                        <a:rPr lang="en-GB" sz="800" b="0" i="0" u="none" strike="noStrike">
                          <a:solidFill>
                            <a:srgbClr val="000000"/>
                          </a:solidFill>
                          <a:effectLst/>
                          <a:latin typeface="Arial" panose="020B0604020202020204" pitchFamily="34" charset="0"/>
                        </a:rPr>
                        <a:t>0</a:t>
                      </a:r>
                    </a:p>
                  </a:txBody>
                  <a:tcPr marL="3459" marR="3459" marT="345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8696B"/>
                    </a:solidFill>
                  </a:tcPr>
                </a:tc>
                <a:extLst>
                  <a:ext uri="{0D108BD9-81ED-4DB2-BD59-A6C34878D82A}">
                    <a16:rowId xmlns:a16="http://schemas.microsoft.com/office/drawing/2014/main" val="4259637139"/>
                  </a:ext>
                </a:extLst>
              </a:tr>
            </a:tbl>
          </a:graphicData>
        </a:graphic>
      </p:graphicFrame>
      <p:sp>
        <p:nvSpPr>
          <p:cNvPr id="3" name="TextBox 2">
            <a:extLst>
              <a:ext uri="{FF2B5EF4-FFF2-40B4-BE49-F238E27FC236}">
                <a16:creationId xmlns:a16="http://schemas.microsoft.com/office/drawing/2014/main" id="{99CADF69-20E3-5ECB-3D08-C0A26A324F0D}"/>
              </a:ext>
            </a:extLst>
          </p:cNvPr>
          <p:cNvSpPr txBox="1"/>
          <p:nvPr/>
        </p:nvSpPr>
        <p:spPr>
          <a:xfrm rot="21074781">
            <a:off x="1507945" y="2236708"/>
            <a:ext cx="9779359" cy="2708434"/>
          </a:xfrm>
          <a:prstGeom prst="rect">
            <a:avLst/>
          </a:prstGeom>
          <a:noFill/>
        </p:spPr>
        <p:txBody>
          <a:bodyPr wrap="square" rtlCol="0">
            <a:spAutoFit/>
          </a:bodyPr>
          <a:lstStyle/>
          <a:p>
            <a:r>
              <a:rPr lang="en-GB" sz="17000">
                <a:solidFill>
                  <a:schemeClr val="tx2">
                    <a:alpha val="11000"/>
                  </a:schemeClr>
                </a:solidFill>
                <a:effectLst>
                  <a:outerShdw blurRad="50800" dist="50800" dir="5400000" algn="ctr" rotWithShape="0">
                    <a:srgbClr val="000000"/>
                  </a:outerShdw>
                </a:effectLst>
              </a:rPr>
              <a:t>D R A F T</a:t>
            </a:r>
          </a:p>
        </p:txBody>
      </p:sp>
      <p:grpSp>
        <p:nvGrpSpPr>
          <p:cNvPr id="83" name="Group 82">
            <a:extLst>
              <a:ext uri="{FF2B5EF4-FFF2-40B4-BE49-F238E27FC236}">
                <a16:creationId xmlns:a16="http://schemas.microsoft.com/office/drawing/2014/main" id="{901C39FC-B983-3376-D111-198BFAE63E3A}"/>
              </a:ext>
            </a:extLst>
          </p:cNvPr>
          <p:cNvGrpSpPr/>
          <p:nvPr/>
        </p:nvGrpSpPr>
        <p:grpSpPr>
          <a:xfrm>
            <a:off x="0" y="-5166"/>
            <a:ext cx="12197443" cy="180000"/>
            <a:chOff x="0" y="-5166"/>
            <a:chExt cx="12197443" cy="446573"/>
          </a:xfrm>
        </p:grpSpPr>
        <p:sp>
          <p:nvSpPr>
            <p:cNvPr id="112" name="Rectangle 111">
              <a:extLst>
                <a:ext uri="{FF2B5EF4-FFF2-40B4-BE49-F238E27FC236}">
                  <a16:creationId xmlns:a16="http://schemas.microsoft.com/office/drawing/2014/main" id="{D48DD611-962B-2466-D3E1-AC50CBFBA350}"/>
                </a:ext>
              </a:extLst>
            </p:cNvPr>
            <p:cNvSpPr/>
            <p:nvPr/>
          </p:nvSpPr>
          <p:spPr>
            <a:xfrm>
              <a:off x="0" y="-5166"/>
              <a:ext cx="2437200" cy="446573"/>
            </a:xfrm>
            <a:prstGeom prst="rect">
              <a:avLst/>
            </a:prstGeom>
            <a:solidFill>
              <a:schemeClr val="bg2"/>
            </a:solidFill>
            <a:ln>
              <a:solidFill>
                <a:schemeClr val="bg2">
                  <a:lumMod val="9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tIns="36000" rtlCol="0" anchor="ctr" anchorCtr="0"/>
            <a:lstStyle/>
            <a:p>
              <a:pPr algn="ctr"/>
              <a:r>
                <a:rPr lang="en-GB" sz="1200">
                  <a:solidFill>
                    <a:schemeClr val="bg2">
                      <a:lumMod val="90000"/>
                    </a:schemeClr>
                  </a:solidFill>
                </a:rPr>
                <a:t>All products</a:t>
              </a:r>
            </a:p>
          </p:txBody>
        </p:sp>
        <p:grpSp>
          <p:nvGrpSpPr>
            <p:cNvPr id="113" name="Group 112">
              <a:extLst>
                <a:ext uri="{FF2B5EF4-FFF2-40B4-BE49-F238E27FC236}">
                  <a16:creationId xmlns:a16="http://schemas.microsoft.com/office/drawing/2014/main" id="{B6B98755-57DC-C592-C9CE-6BAF034C596B}"/>
                </a:ext>
              </a:extLst>
            </p:cNvPr>
            <p:cNvGrpSpPr/>
            <p:nvPr/>
          </p:nvGrpSpPr>
          <p:grpSpPr>
            <a:xfrm>
              <a:off x="2439477" y="-5166"/>
              <a:ext cx="9757966" cy="446573"/>
              <a:chOff x="2439477" y="-5166"/>
              <a:chExt cx="9757966" cy="446573"/>
            </a:xfrm>
          </p:grpSpPr>
          <p:sp>
            <p:nvSpPr>
              <p:cNvPr id="116" name="Rectangle 115">
                <a:extLst>
                  <a:ext uri="{FF2B5EF4-FFF2-40B4-BE49-F238E27FC236}">
                    <a16:creationId xmlns:a16="http://schemas.microsoft.com/office/drawing/2014/main" id="{B92F61E3-A4DB-7A6C-69F5-B1ABF19D2376}"/>
                  </a:ext>
                </a:extLst>
              </p:cNvPr>
              <p:cNvSpPr/>
              <p:nvPr/>
            </p:nvSpPr>
            <p:spPr>
              <a:xfrm>
                <a:off x="2439477" y="-5166"/>
                <a:ext cx="2437200" cy="446573"/>
              </a:xfrm>
              <a:prstGeom prst="rect">
                <a:avLst/>
              </a:prstGeom>
              <a:solidFill>
                <a:schemeClr val="bg2"/>
              </a:solidFill>
              <a:ln>
                <a:solidFill>
                  <a:schemeClr val="bg2">
                    <a:lumMod val="9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tIns="36000" rtlCol="0" anchor="ctr" anchorCtr="0"/>
              <a:lstStyle/>
              <a:p>
                <a:pPr algn="ctr"/>
                <a:r>
                  <a:rPr lang="en-GB" sz="1200">
                    <a:solidFill>
                      <a:schemeClr val="bg2">
                        <a:lumMod val="90000"/>
                      </a:schemeClr>
                    </a:solidFill>
                  </a:rPr>
                  <a:t>Oncology</a:t>
                </a:r>
              </a:p>
            </p:txBody>
          </p:sp>
          <p:sp>
            <p:nvSpPr>
              <p:cNvPr id="119" name="Rectangle 118">
                <a:extLst>
                  <a:ext uri="{FF2B5EF4-FFF2-40B4-BE49-F238E27FC236}">
                    <a16:creationId xmlns:a16="http://schemas.microsoft.com/office/drawing/2014/main" id="{433228D2-35C1-9940-CF6D-E699F58589AD}"/>
                  </a:ext>
                </a:extLst>
              </p:cNvPr>
              <p:cNvSpPr/>
              <p:nvPr/>
            </p:nvSpPr>
            <p:spPr>
              <a:xfrm>
                <a:off x="4878955" y="-5166"/>
                <a:ext cx="2437200" cy="446573"/>
              </a:xfrm>
              <a:prstGeom prst="rect">
                <a:avLst/>
              </a:prstGeom>
              <a:solidFill>
                <a:schemeClr val="bg2"/>
              </a:solidFill>
              <a:ln>
                <a:solidFill>
                  <a:schemeClr val="bg2">
                    <a:lumMod val="9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tIns="36000" rtlCol="0" anchor="ctr" anchorCtr="0"/>
              <a:lstStyle/>
              <a:p>
                <a:pPr algn="ctr"/>
                <a:r>
                  <a:rPr lang="en-GB" sz="1200">
                    <a:solidFill>
                      <a:schemeClr val="bg2">
                        <a:lumMod val="90000"/>
                      </a:schemeClr>
                    </a:solidFill>
                  </a:rPr>
                  <a:t>Orphans</a:t>
                </a:r>
              </a:p>
            </p:txBody>
          </p:sp>
          <p:sp>
            <p:nvSpPr>
              <p:cNvPr id="120" name="Rectangle 119">
                <a:extLst>
                  <a:ext uri="{FF2B5EF4-FFF2-40B4-BE49-F238E27FC236}">
                    <a16:creationId xmlns:a16="http://schemas.microsoft.com/office/drawing/2014/main" id="{88AEE2DC-3143-3DFD-404F-F54246F046DB}"/>
                  </a:ext>
                </a:extLst>
              </p:cNvPr>
              <p:cNvSpPr/>
              <p:nvPr/>
            </p:nvSpPr>
            <p:spPr>
              <a:xfrm>
                <a:off x="7318433" y="-5166"/>
                <a:ext cx="2437200" cy="446573"/>
              </a:xfrm>
              <a:prstGeom prst="rect">
                <a:avLst/>
              </a:prstGeom>
              <a:gradFill>
                <a:gsLst>
                  <a:gs pos="0">
                    <a:schemeClr val="accent1">
                      <a:lumMod val="5000"/>
                      <a:lumOff val="95000"/>
                    </a:schemeClr>
                  </a:gs>
                  <a:gs pos="52000">
                    <a:schemeClr val="accent2">
                      <a:lumMod val="75000"/>
                    </a:schemeClr>
                  </a:gs>
                  <a:gs pos="83000">
                    <a:schemeClr val="accent2">
                      <a:lumMod val="75000"/>
                    </a:schemeClr>
                  </a:gs>
                  <a:gs pos="100000">
                    <a:schemeClr val="accent2">
                      <a:lumMod val="75000"/>
                    </a:schemeClr>
                  </a:gs>
                </a:gsLst>
                <a:lin ang="5400000" scaled="1"/>
              </a:gradFill>
              <a:ln>
                <a:solidFill>
                  <a:schemeClr val="bg2">
                    <a:lumMod val="9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tIns="36000" rtlCol="0" anchor="ctr" anchorCtr="0"/>
              <a:lstStyle/>
              <a:p>
                <a:pPr algn="ctr"/>
                <a:r>
                  <a:rPr lang="en-GB" sz="1200">
                    <a:solidFill>
                      <a:schemeClr val="bg1"/>
                    </a:solidFill>
                  </a:rPr>
                  <a:t>Non-</a:t>
                </a:r>
                <a:r>
                  <a:rPr lang="en-GB" sz="1200" err="1">
                    <a:solidFill>
                      <a:schemeClr val="bg1"/>
                    </a:solidFill>
                  </a:rPr>
                  <a:t>onc</a:t>
                </a:r>
                <a:r>
                  <a:rPr lang="en-GB" sz="1200">
                    <a:solidFill>
                      <a:schemeClr val="bg1"/>
                    </a:solidFill>
                  </a:rPr>
                  <a:t> orphans</a:t>
                </a:r>
              </a:p>
            </p:txBody>
          </p:sp>
          <p:sp>
            <p:nvSpPr>
              <p:cNvPr id="124" name="Rectangle 123">
                <a:extLst>
                  <a:ext uri="{FF2B5EF4-FFF2-40B4-BE49-F238E27FC236}">
                    <a16:creationId xmlns:a16="http://schemas.microsoft.com/office/drawing/2014/main" id="{ECA5C453-29B8-B3A5-B9DE-12613222298B}"/>
                  </a:ext>
                </a:extLst>
              </p:cNvPr>
              <p:cNvSpPr/>
              <p:nvPr/>
            </p:nvSpPr>
            <p:spPr>
              <a:xfrm>
                <a:off x="9749443" y="-5166"/>
                <a:ext cx="2448000" cy="446573"/>
              </a:xfrm>
              <a:prstGeom prst="rect">
                <a:avLst/>
              </a:prstGeom>
              <a:solidFill>
                <a:schemeClr val="bg2"/>
              </a:solidFill>
              <a:ln>
                <a:solidFill>
                  <a:schemeClr val="bg2">
                    <a:lumMod val="9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tIns="36000" rtlCol="0" anchor="ctr" anchorCtr="0"/>
              <a:lstStyle/>
              <a:p>
                <a:pPr algn="ctr"/>
                <a:r>
                  <a:rPr lang="en-GB" sz="1200">
                    <a:solidFill>
                      <a:schemeClr val="bg2">
                        <a:lumMod val="90000"/>
                      </a:schemeClr>
                    </a:solidFill>
                  </a:rPr>
                  <a:t>Combination</a:t>
                </a:r>
              </a:p>
            </p:txBody>
          </p:sp>
        </p:grpSp>
      </p:grpSp>
      <p:sp>
        <p:nvSpPr>
          <p:cNvPr id="2" name="TextBox 1">
            <a:extLst>
              <a:ext uri="{FF2B5EF4-FFF2-40B4-BE49-F238E27FC236}">
                <a16:creationId xmlns:a16="http://schemas.microsoft.com/office/drawing/2014/main" id="{CD495F1A-46DF-57E2-497F-20960EBF6933}"/>
              </a:ext>
            </a:extLst>
          </p:cNvPr>
          <p:cNvSpPr txBox="1"/>
          <p:nvPr/>
        </p:nvSpPr>
        <p:spPr>
          <a:xfrm rot="16200000">
            <a:off x="-220978" y="3280737"/>
            <a:ext cx="1940559" cy="338554"/>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600" b="0" i="1" u="none" strike="noStrike" kern="1200" cap="none" spc="0" normalizeH="0" baseline="0" noProof="0">
                <a:ln>
                  <a:noFill/>
                </a:ln>
                <a:solidFill>
                  <a:srgbClr val="606B71"/>
                </a:solidFill>
                <a:effectLst/>
                <a:uLnTx/>
                <a:uFillTx/>
                <a:latin typeface="Arial" panose="020B0604020202020204"/>
                <a:ea typeface="+mn-ea"/>
                <a:cs typeface="+mn-cs"/>
              </a:rPr>
              <a:t>Time (days)</a:t>
            </a:r>
          </a:p>
        </p:txBody>
      </p:sp>
    </p:spTree>
    <p:extLst>
      <p:ext uri="{BB962C8B-B14F-4D97-AF65-F5344CB8AC3E}">
        <p14:creationId xmlns:p14="http://schemas.microsoft.com/office/powerpoint/2010/main" val="41302484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6" name="Object 15" hidden="1">
            <a:extLst>
              <a:ext uri="{FF2B5EF4-FFF2-40B4-BE49-F238E27FC236}">
                <a16:creationId xmlns:a16="http://schemas.microsoft.com/office/drawing/2014/main" id="{9834649C-7A5C-4C26-AD02-DFE033744CC4}"/>
              </a:ext>
            </a:extLst>
          </p:cNvPr>
          <p:cNvGraphicFramePr>
            <a:graphicFrameLocks noChangeAspect="1"/>
          </p:cNvGraphicFramePr>
          <p:nvPr>
            <p:custDataLst>
              <p:tags r:id="rId1"/>
            </p:custDataLst>
            <p:extLst>
              <p:ext uri="{D42A27DB-BD31-4B8C-83A1-F6EECF244321}">
                <p14:modId xmlns:p14="http://schemas.microsoft.com/office/powerpoint/2010/main" val="3339188183"/>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46" imgW="216" imgH="216" progId="TCLayout.ActiveDocument.1">
                  <p:embed/>
                </p:oleObj>
              </mc:Choice>
              <mc:Fallback>
                <p:oleObj name="think-cell Slide" r:id="rId46" imgW="216" imgH="216" progId="TCLayout.ActiveDocument.1">
                  <p:embed/>
                  <p:pic>
                    <p:nvPicPr>
                      <p:cNvPr id="16" name="Object 15" hidden="1">
                        <a:extLst>
                          <a:ext uri="{FF2B5EF4-FFF2-40B4-BE49-F238E27FC236}">
                            <a16:creationId xmlns:a16="http://schemas.microsoft.com/office/drawing/2014/main" id="{9834649C-7A5C-4C26-AD02-DFE033744CC4}"/>
                          </a:ext>
                        </a:extLst>
                      </p:cNvPr>
                      <p:cNvPicPr/>
                      <p:nvPr/>
                    </p:nvPicPr>
                    <p:blipFill>
                      <a:blip r:embed="rId47"/>
                      <a:stretch>
                        <a:fillRect/>
                      </a:stretch>
                    </p:blipFill>
                    <p:spPr>
                      <a:xfrm>
                        <a:off x="1588" y="1588"/>
                        <a:ext cx="1588" cy="1588"/>
                      </a:xfrm>
                      <a:prstGeom prst="rect">
                        <a:avLst/>
                      </a:prstGeom>
                    </p:spPr>
                  </p:pic>
                </p:oleObj>
              </mc:Fallback>
            </mc:AlternateContent>
          </a:graphicData>
        </a:graphic>
      </p:graphicFrame>
      <p:sp>
        <p:nvSpPr>
          <p:cNvPr id="6" name="Rectangle 5" hidden="1">
            <a:extLst>
              <a:ext uri="{FF2B5EF4-FFF2-40B4-BE49-F238E27FC236}">
                <a16:creationId xmlns:a16="http://schemas.microsoft.com/office/drawing/2014/main" id="{9DEC096E-7855-4EE3-9504-7797209BBA4F}"/>
              </a:ext>
            </a:extLst>
          </p:cNvPr>
          <p:cNvSpPr/>
          <p:nvPr>
            <p:custDataLst>
              <p:tags r:id="rId2"/>
            </p:custDataLst>
          </p:nvPr>
        </p:nvSpPr>
        <p:spPr>
          <a:xfrm>
            <a:off x="0" y="0"/>
            <a:ext cx="158750" cy="15875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t" anchorCtr="0">
            <a:noAutofit/>
          </a:bodyPr>
          <a:lstStyle/>
          <a:p>
            <a:pPr>
              <a:defRPr/>
            </a:pPr>
            <a:endParaRPr kumimoji="0" lang="en-GB" sz="1050" b="1" u="none" strike="noStrike" kern="1200" cap="none" spc="0" normalizeH="0" noProof="0">
              <a:ln>
                <a:noFill/>
              </a:ln>
              <a:solidFill>
                <a:srgbClr val="FFFFFF"/>
              </a:solidFill>
              <a:effectLst/>
              <a:uLnTx/>
              <a:uFillTx/>
              <a:latin typeface="Arial" panose="020B0604020202020204" pitchFamily="34" charset="0"/>
              <a:sym typeface="Arial" panose="020B0604020202020204" pitchFamily="34" charset="0"/>
            </a:endParaRPr>
          </a:p>
        </p:txBody>
      </p:sp>
      <p:sp>
        <p:nvSpPr>
          <p:cNvPr id="542" name="Title 541">
            <a:extLst>
              <a:ext uri="{FF2B5EF4-FFF2-40B4-BE49-F238E27FC236}">
                <a16:creationId xmlns:a16="http://schemas.microsoft.com/office/drawing/2014/main" id="{907162CF-3CBB-4625-A270-B43EAE717140}"/>
              </a:ext>
            </a:extLst>
          </p:cNvPr>
          <p:cNvSpPr>
            <a:spLocks noGrp="1"/>
          </p:cNvSpPr>
          <p:nvPr>
            <p:ph type="title"/>
          </p:nvPr>
        </p:nvSpPr>
        <p:spPr/>
        <p:txBody>
          <a:bodyPr vert="horz"/>
          <a:lstStyle/>
          <a:p>
            <a:r>
              <a:rPr lang="en-GB"/>
              <a:t>Non-oncology orphan median time to availability (2020-2023)</a:t>
            </a:r>
          </a:p>
        </p:txBody>
      </p:sp>
      <p:sp>
        <p:nvSpPr>
          <p:cNvPr id="137" name="Content Placeholder 1">
            <a:extLst>
              <a:ext uri="{FF2B5EF4-FFF2-40B4-BE49-F238E27FC236}">
                <a16:creationId xmlns:a16="http://schemas.microsoft.com/office/drawing/2014/main" id="{6381EA21-2E9F-4501-9DF5-E1D0DC3C31B9}"/>
              </a:ext>
            </a:extLst>
          </p:cNvPr>
          <p:cNvSpPr txBox="1">
            <a:spLocks/>
          </p:cNvSpPr>
          <p:nvPr/>
        </p:nvSpPr>
        <p:spPr>
          <a:xfrm>
            <a:off x="384694" y="1207692"/>
            <a:ext cx="11467782" cy="825015"/>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buNone/>
              <a:defRPr/>
            </a:pPr>
            <a:r>
              <a:rPr kumimoji="0" lang="en-GB" sz="1800" b="0" i="0" u="none" strike="noStrike" kern="1200" cap="none" spc="0" normalizeH="0" baseline="0" noProof="0">
                <a:ln>
                  <a:noFill/>
                </a:ln>
                <a:solidFill>
                  <a:srgbClr val="2B3A42"/>
                </a:solidFill>
                <a:effectLst/>
                <a:uLnTx/>
                <a:uFillTx/>
                <a:latin typeface="Arial" panose="020B0604020202020204"/>
                <a:ea typeface="+mn-ea"/>
                <a:cs typeface="+mn-cs"/>
              </a:rPr>
              <a:t>The </a:t>
            </a:r>
            <a:r>
              <a:rPr kumimoji="0" lang="en-GB" sz="1800" b="1" i="0" u="none" strike="noStrike" kern="1200" cap="none" spc="0" normalizeH="0" baseline="0" noProof="0">
                <a:ln>
                  <a:noFill/>
                </a:ln>
                <a:solidFill>
                  <a:schemeClr val="accent1"/>
                </a:solidFill>
                <a:effectLst/>
                <a:uLnTx/>
                <a:uFillTx/>
                <a:latin typeface="Arial" panose="020B0604020202020204"/>
                <a:ea typeface="+mn-ea"/>
                <a:cs typeface="+mn-cs"/>
              </a:rPr>
              <a:t>median</a:t>
            </a:r>
            <a:r>
              <a:rPr kumimoji="0" lang="en-GB" sz="1800" b="0" i="0" u="none" strike="noStrike" kern="1200" cap="none" spc="0" normalizeH="0" baseline="0" noProof="0">
                <a:ln>
                  <a:noFill/>
                </a:ln>
                <a:solidFill>
                  <a:srgbClr val="2B3A42"/>
                </a:solidFill>
                <a:effectLst/>
                <a:uLnTx/>
                <a:uFillTx/>
                <a:latin typeface="Arial" panose="020B0604020202020204"/>
                <a:ea typeface="+mn-ea"/>
                <a:cs typeface="+mn-cs"/>
              </a:rPr>
              <a:t> </a:t>
            </a:r>
            <a:r>
              <a:rPr kumimoji="0" lang="en-GB" sz="1800" b="1" i="0" u="none" strike="noStrike" kern="1200" cap="none" spc="0" normalizeH="0" baseline="0" noProof="0">
                <a:ln>
                  <a:noFill/>
                </a:ln>
                <a:solidFill>
                  <a:srgbClr val="00A3E0"/>
                </a:solidFill>
                <a:effectLst/>
                <a:uLnTx/>
                <a:uFillTx/>
                <a:latin typeface="Arial" panose="020B0604020202020204"/>
                <a:ea typeface="+mn-ea"/>
                <a:cs typeface="+mn-cs"/>
              </a:rPr>
              <a:t>time to availability </a:t>
            </a:r>
            <a:r>
              <a:rPr kumimoji="0" lang="en-GB" sz="1800" b="0" i="0" u="none" strike="noStrike" kern="1200" cap="none" spc="0" normalizeH="0" baseline="0" noProof="0">
                <a:ln>
                  <a:noFill/>
                </a:ln>
                <a:solidFill>
                  <a:srgbClr val="2B3A42"/>
                </a:solidFill>
                <a:effectLst/>
                <a:uLnTx/>
                <a:uFillTx/>
                <a:latin typeface="Arial" panose="020B0604020202020204"/>
                <a:ea typeface="+mn-ea"/>
                <a:cs typeface="+mn-cs"/>
              </a:rPr>
              <a:t>is the days between marketing authorisation and the date of availability to patients in European countries (for most this is the point at which products gain access to the reimbursement list</a:t>
            </a:r>
            <a:r>
              <a:rPr lang="en-GB" sz="1800" baseline="30000"/>
              <a:t>†</a:t>
            </a:r>
            <a:r>
              <a:rPr kumimoji="0" lang="en-GB" sz="1800" b="0" i="0" u="none" strike="noStrike" kern="1200" cap="none" spc="0" normalizeH="0" baseline="0" noProof="0">
                <a:ln>
                  <a:noFill/>
                </a:ln>
                <a:solidFill>
                  <a:srgbClr val="2B3A42"/>
                </a:solidFill>
                <a:effectLst/>
                <a:uLnTx/>
                <a:uFillTx/>
                <a:latin typeface="Arial" panose="020B0604020202020204"/>
                <a:ea typeface="+mn-ea"/>
                <a:cs typeface="+mn-cs"/>
              </a:rPr>
              <a:t>). </a:t>
            </a:r>
            <a:r>
              <a:rPr lang="en-GB" sz="1800">
                <a:solidFill>
                  <a:srgbClr val="2B3A42"/>
                </a:solidFill>
                <a:latin typeface="Arial" panose="020B0604020202020204"/>
              </a:rPr>
              <a:t>T</a:t>
            </a:r>
            <a:r>
              <a:rPr kumimoji="0" lang="en-GB" sz="1800" b="0" i="0" u="none" strike="noStrike" kern="1200" cap="none" spc="0" normalizeH="0" baseline="0" noProof="0">
                <a:ln>
                  <a:noFill/>
                </a:ln>
                <a:solidFill>
                  <a:srgbClr val="2B3A42"/>
                </a:solidFill>
                <a:effectLst/>
                <a:uLnTx/>
                <a:uFillTx/>
                <a:latin typeface="Arial" panose="020B0604020202020204"/>
                <a:ea typeface="+mn-ea"/>
                <a:cs typeface="+mn-cs"/>
              </a:rPr>
              <a:t>he marketing authorisation date is the date of central EU authorisation in most countries, except </a:t>
            </a:r>
            <a:r>
              <a:rPr kumimoji="0" lang="en-GB" sz="1800" b="0" i="0" u="none" strike="noStrike" kern="1200" cap="none" spc="0" normalizeH="0" baseline="0" noProof="0" err="1">
                <a:ln>
                  <a:noFill/>
                </a:ln>
                <a:solidFill>
                  <a:srgbClr val="2B3A42"/>
                </a:solidFill>
                <a:effectLst/>
                <a:uLnTx/>
                <a:uFillTx/>
                <a:latin typeface="Arial" panose="020B0604020202020204"/>
                <a:ea typeface="+mn-ea"/>
                <a:cs typeface="+mn-cs"/>
              </a:rPr>
              <a:t>fo</a:t>
            </a:r>
            <a:r>
              <a:rPr lang="en-GB" sz="1800">
                <a:solidFill>
                  <a:srgbClr val="2B3A42"/>
                </a:solidFill>
                <a:latin typeface="Arial" panose="020B0604020202020204"/>
              </a:rPr>
              <a:t>r countries shown in italics where local authorisation dates have been used. Data is correct to 5</a:t>
            </a:r>
            <a:r>
              <a:rPr lang="en-GB" sz="1800" baseline="30000">
                <a:solidFill>
                  <a:srgbClr val="2B3A42"/>
                </a:solidFill>
                <a:latin typeface="Arial" panose="020B0604020202020204"/>
              </a:rPr>
              <a:t>th</a:t>
            </a:r>
            <a:r>
              <a:rPr lang="en-GB" sz="1800">
                <a:solidFill>
                  <a:srgbClr val="2B3A42"/>
                </a:solidFill>
                <a:latin typeface="Arial" panose="020B0604020202020204"/>
              </a:rPr>
              <a:t> January 2025.</a:t>
            </a:r>
            <a:endParaRPr kumimoji="0" lang="en-GB" sz="1800" b="0" i="0" u="none" strike="noStrike" kern="1200" cap="none" spc="0" normalizeH="0" baseline="0" noProof="0">
              <a:ln>
                <a:noFill/>
              </a:ln>
              <a:solidFill>
                <a:srgbClr val="2B3A42"/>
              </a:solidFill>
              <a:effectLst/>
              <a:uLnTx/>
              <a:uFillTx/>
              <a:latin typeface="Arial" panose="020B0604020202020204"/>
              <a:ea typeface="+mn-ea"/>
              <a:cs typeface="+mn-cs"/>
            </a:endParaRPr>
          </a:p>
        </p:txBody>
      </p:sp>
      <p:sp>
        <p:nvSpPr>
          <p:cNvPr id="279" name="TextBox 278">
            <a:extLst>
              <a:ext uri="{FF2B5EF4-FFF2-40B4-BE49-F238E27FC236}">
                <a16:creationId xmlns:a16="http://schemas.microsoft.com/office/drawing/2014/main" id="{82F55C46-95A4-4603-8080-E183FE87B871}"/>
              </a:ext>
            </a:extLst>
          </p:cNvPr>
          <p:cNvSpPr txBox="1"/>
          <p:nvPr/>
        </p:nvSpPr>
        <p:spPr>
          <a:xfrm rot="16200000">
            <a:off x="-404307" y="3487976"/>
            <a:ext cx="1940559" cy="338554"/>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600" b="0" i="1" u="none" strike="noStrike" kern="1200" cap="none" spc="0" normalizeH="0" baseline="0" noProof="0">
                <a:ln>
                  <a:noFill/>
                </a:ln>
                <a:solidFill>
                  <a:srgbClr val="606B71"/>
                </a:solidFill>
                <a:effectLst/>
                <a:uLnTx/>
                <a:uFillTx/>
                <a:latin typeface="Arial" panose="020B0604020202020204"/>
                <a:ea typeface="+mn-ea"/>
                <a:cs typeface="+mn-cs"/>
              </a:rPr>
              <a:t>Time (days)</a:t>
            </a:r>
          </a:p>
        </p:txBody>
      </p:sp>
      <p:sp>
        <p:nvSpPr>
          <p:cNvPr id="922" name="Rectangle 921">
            <a:extLst>
              <a:ext uri="{FF2B5EF4-FFF2-40B4-BE49-F238E27FC236}">
                <a16:creationId xmlns:a16="http://schemas.microsoft.com/office/drawing/2014/main" id="{965147E0-36D4-44C0-8BFE-90FAF2BE363F}"/>
              </a:ext>
            </a:extLst>
          </p:cNvPr>
          <p:cNvSpPr/>
          <p:nvPr/>
        </p:nvSpPr>
        <p:spPr>
          <a:xfrm>
            <a:off x="4511040" y="5637213"/>
            <a:ext cx="4697254" cy="32067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600" b="0" i="0" u="none" strike="noStrike" kern="1200" cap="none" spc="0" normalizeH="0" baseline="0" noProof="0">
              <a:ln>
                <a:noFill/>
              </a:ln>
              <a:solidFill>
                <a:srgbClr val="FFFFFF"/>
              </a:solidFill>
              <a:effectLst/>
              <a:uLnTx/>
              <a:uFillTx/>
              <a:latin typeface="Arial" panose="020B0604020202020204"/>
              <a:ea typeface="+mn-ea"/>
              <a:cs typeface="+mn-cs"/>
            </a:endParaRPr>
          </a:p>
        </p:txBody>
      </p:sp>
      <p:graphicFrame>
        <p:nvGraphicFramePr>
          <p:cNvPr id="21" name="Chart 20">
            <a:extLst>
              <a:ext uri="{FF2B5EF4-FFF2-40B4-BE49-F238E27FC236}">
                <a16:creationId xmlns:a16="http://schemas.microsoft.com/office/drawing/2014/main" id="{A54B8ECD-4FCB-62FA-4E07-2B7E32B479D6}"/>
              </a:ext>
            </a:extLst>
          </p:cNvPr>
          <p:cNvGraphicFramePr/>
          <p:nvPr>
            <p:custDataLst>
              <p:tags r:id="rId3"/>
            </p:custDataLst>
            <p:extLst>
              <p:ext uri="{D42A27DB-BD31-4B8C-83A1-F6EECF244321}">
                <p14:modId xmlns:p14="http://schemas.microsoft.com/office/powerpoint/2010/main" val="4052937525"/>
              </p:ext>
            </p:extLst>
          </p:nvPr>
        </p:nvGraphicFramePr>
        <p:xfrm>
          <a:off x="1014413" y="2381250"/>
          <a:ext cx="9910762" cy="2689225"/>
        </p:xfrm>
        <a:graphic>
          <a:graphicData uri="http://schemas.openxmlformats.org/drawingml/2006/chart">
            <c:chart xmlns:c="http://schemas.openxmlformats.org/drawingml/2006/chart" xmlns:r="http://schemas.openxmlformats.org/officeDocument/2006/relationships" r:id="rId48"/>
          </a:graphicData>
        </a:graphic>
      </p:graphicFrame>
      <p:sp>
        <p:nvSpPr>
          <p:cNvPr id="121" name="Rectangle 120">
            <a:extLst>
              <a:ext uri="{FF2B5EF4-FFF2-40B4-BE49-F238E27FC236}">
                <a16:creationId xmlns:a16="http://schemas.microsoft.com/office/drawing/2014/main" id="{91FFC510-FC86-47D7-96A9-566194CCF287}"/>
              </a:ext>
            </a:extLst>
          </p:cNvPr>
          <p:cNvSpPr/>
          <p:nvPr>
            <p:custDataLst>
              <p:tags r:id="rId4"/>
            </p:custDataLst>
          </p:nvPr>
        </p:nvSpPr>
        <p:spPr bwMode="auto">
          <a:xfrm>
            <a:off x="1757363" y="4887912"/>
            <a:ext cx="152400" cy="520700"/>
          </a:xfrm>
          <a:prstGeom prst="rect">
            <a:avLst/>
          </a:prstGeom>
          <a:noFill/>
          <a:ln>
            <a:noFill/>
          </a:ln>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DD095287-6E55-4EDF-8D45-287867DB811A}" type="datetime'G''''''''''''''''''''''''''''''''''e''''rm''''''a''''''''ny'''">
              <a:rPr lang="en-GB" altLang="en-US" sz="1000" smtClean="0">
                <a:solidFill>
                  <a:schemeClr val="tx1"/>
                </a:solidFill>
              </a:rPr>
              <a:pPr algn="r">
                <a:spcBef>
                  <a:spcPct val="0"/>
                </a:spcBef>
                <a:spcAft>
                  <a:spcPct val="0"/>
                </a:spcAft>
              </a:pPr>
              <a:t>Germany</a:t>
            </a:fld>
            <a:endParaRPr lang="en-GB" sz="1000">
              <a:solidFill>
                <a:schemeClr val="tx1"/>
              </a:solidFill>
            </a:endParaRPr>
          </a:p>
        </p:txBody>
      </p:sp>
      <p:sp>
        <p:nvSpPr>
          <p:cNvPr id="145" name="Rectangle 144">
            <a:extLst>
              <a:ext uri="{FF2B5EF4-FFF2-40B4-BE49-F238E27FC236}">
                <a16:creationId xmlns:a16="http://schemas.microsoft.com/office/drawing/2014/main" id="{BA022EB2-123F-4969-B09D-76A07BB442C8}"/>
              </a:ext>
            </a:extLst>
          </p:cNvPr>
          <p:cNvSpPr/>
          <p:nvPr>
            <p:custDataLst>
              <p:tags r:id="rId5"/>
            </p:custDataLst>
          </p:nvPr>
        </p:nvSpPr>
        <p:spPr bwMode="auto">
          <a:xfrm>
            <a:off x="2009775" y="4887913"/>
            <a:ext cx="152400" cy="365125"/>
          </a:xfrm>
          <a:prstGeom prst="rect">
            <a:avLst/>
          </a:prstGeom>
          <a:noFill/>
          <a:ln>
            <a:noFill/>
          </a:ln>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805E80BB-7FCB-4FCA-8625-2CB2C7B81721}" type="datetime'''''Se''''''''''r''''''''''b''''''''ia'''''''''''''''''">
              <a:rPr lang="en-GB" altLang="en-US" sz="1000" i="1" smtClean="0">
                <a:solidFill>
                  <a:schemeClr val="tx1"/>
                </a:solidFill>
              </a:rPr>
              <a:pPr algn="r">
                <a:spcBef>
                  <a:spcPct val="0"/>
                </a:spcBef>
                <a:spcAft>
                  <a:spcPct val="0"/>
                </a:spcAft>
              </a:pPr>
              <a:t>Serbia</a:t>
            </a:fld>
            <a:endParaRPr lang="en-GB" sz="1000" i="1">
              <a:solidFill>
                <a:schemeClr val="tx1"/>
              </a:solidFill>
            </a:endParaRPr>
          </a:p>
        </p:txBody>
      </p:sp>
      <p:sp>
        <p:nvSpPr>
          <p:cNvPr id="111" name="Rectangle 110">
            <a:extLst>
              <a:ext uri="{FF2B5EF4-FFF2-40B4-BE49-F238E27FC236}">
                <a16:creationId xmlns:a16="http://schemas.microsoft.com/office/drawing/2014/main" id="{EB1B27C7-BF09-4CF6-96B4-C36C1C32C05B}"/>
              </a:ext>
            </a:extLst>
          </p:cNvPr>
          <p:cNvSpPr/>
          <p:nvPr>
            <p:custDataLst>
              <p:tags r:id="rId6"/>
            </p:custDataLst>
          </p:nvPr>
        </p:nvSpPr>
        <p:spPr bwMode="auto">
          <a:xfrm>
            <a:off x="2263775" y="4887913"/>
            <a:ext cx="152400" cy="393700"/>
          </a:xfrm>
          <a:prstGeom prst="rect">
            <a:avLst/>
          </a:prstGeom>
          <a:noFill/>
          <a:ln>
            <a:noFill/>
          </a:ln>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DD0E57AB-46C1-4CA5-8A40-BF5890AD64B0}" type="datetime'''A''''''''u''''s''''''''''''''''''t''''r''''ia'''''''''''''">
              <a:rPr lang="en-GB" altLang="en-US" sz="1000" smtClean="0">
                <a:solidFill>
                  <a:schemeClr val="tx1"/>
                </a:solidFill>
              </a:rPr>
              <a:pPr algn="r">
                <a:spcBef>
                  <a:spcPct val="0"/>
                </a:spcBef>
                <a:spcAft>
                  <a:spcPct val="0"/>
                </a:spcAft>
              </a:pPr>
              <a:t>Austria</a:t>
            </a:fld>
            <a:endParaRPr lang="en-GB" sz="1000">
              <a:solidFill>
                <a:schemeClr val="tx1"/>
              </a:solidFill>
            </a:endParaRPr>
          </a:p>
        </p:txBody>
      </p:sp>
      <p:sp>
        <p:nvSpPr>
          <p:cNvPr id="79" name="Rectangle 78">
            <a:extLst>
              <a:ext uri="{FF2B5EF4-FFF2-40B4-BE49-F238E27FC236}">
                <a16:creationId xmlns:a16="http://schemas.microsoft.com/office/drawing/2014/main" id="{127860AE-BE6F-4270-BCD9-8DC9C3C44560}"/>
              </a:ext>
            </a:extLst>
          </p:cNvPr>
          <p:cNvSpPr/>
          <p:nvPr>
            <p:custDataLst>
              <p:tags r:id="rId7"/>
            </p:custDataLst>
          </p:nvPr>
        </p:nvSpPr>
        <p:spPr bwMode="auto">
          <a:xfrm>
            <a:off x="2439988" y="4887913"/>
            <a:ext cx="304800" cy="617538"/>
          </a:xfrm>
          <a:prstGeom prst="rect">
            <a:avLst/>
          </a:prstGeom>
          <a:noFill/>
          <a:ln>
            <a:noFill/>
          </a:ln>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160300B1-60E0-49B8-8F25-27B5EF9CFA82}" type="datetime'''*''N''''''o''''''''r''t''''h ''&#10;Maced''''''o''''''''ni''a'">
              <a:rPr lang="en-GB" altLang="en-US" sz="1000" i="1" smtClean="0">
                <a:solidFill>
                  <a:schemeClr val="tx1"/>
                </a:solidFill>
              </a:rPr>
              <a:pPr algn="r">
                <a:spcBef>
                  <a:spcPct val="0"/>
                </a:spcBef>
                <a:spcAft>
                  <a:spcPct val="0"/>
                </a:spcAft>
              </a:pPr>
              <a:t>*North 
Macedonia</a:t>
            </a:fld>
            <a:endParaRPr lang="en-GB" sz="1000" i="1">
              <a:solidFill>
                <a:schemeClr val="tx1"/>
              </a:solidFill>
            </a:endParaRPr>
          </a:p>
        </p:txBody>
      </p:sp>
      <p:sp>
        <p:nvSpPr>
          <p:cNvPr id="116" name="Rectangle 115">
            <a:extLst>
              <a:ext uri="{FF2B5EF4-FFF2-40B4-BE49-F238E27FC236}">
                <a16:creationId xmlns:a16="http://schemas.microsoft.com/office/drawing/2014/main" id="{7601B623-4DB6-459E-AB32-14A859AECB8A}"/>
              </a:ext>
            </a:extLst>
          </p:cNvPr>
          <p:cNvSpPr/>
          <p:nvPr>
            <p:custDataLst>
              <p:tags r:id="rId8"/>
            </p:custDataLst>
          </p:nvPr>
        </p:nvSpPr>
        <p:spPr bwMode="auto">
          <a:xfrm>
            <a:off x="2768600" y="4887913"/>
            <a:ext cx="152400" cy="401638"/>
          </a:xfrm>
          <a:prstGeom prst="rect">
            <a:avLst/>
          </a:prstGeom>
          <a:noFill/>
          <a:ln>
            <a:noFill/>
          </a:ln>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46C949D7-E60B-40AE-BEE9-35FDA428D35B}" type="datetime'''C''''''''''''''''''''''''y''p''''r''''''us'''">
              <a:rPr lang="en-GB" altLang="en-US" sz="1000" smtClean="0">
                <a:solidFill>
                  <a:schemeClr val="tx1"/>
                </a:solidFill>
              </a:rPr>
              <a:pPr algn="r">
                <a:spcBef>
                  <a:spcPct val="0"/>
                </a:spcBef>
                <a:spcAft>
                  <a:spcPct val="0"/>
                </a:spcAft>
              </a:pPr>
              <a:t>Cyprus</a:t>
            </a:fld>
            <a:endParaRPr lang="en-GB" sz="1000">
              <a:solidFill>
                <a:schemeClr val="tx1"/>
              </a:solidFill>
            </a:endParaRPr>
          </a:p>
        </p:txBody>
      </p:sp>
      <p:sp>
        <p:nvSpPr>
          <p:cNvPr id="146" name="Rectangle 145">
            <a:extLst>
              <a:ext uri="{FF2B5EF4-FFF2-40B4-BE49-F238E27FC236}">
                <a16:creationId xmlns:a16="http://schemas.microsoft.com/office/drawing/2014/main" id="{1AB58150-3A89-4AEA-833B-62E71E635B11}"/>
              </a:ext>
            </a:extLst>
          </p:cNvPr>
          <p:cNvSpPr/>
          <p:nvPr>
            <p:custDataLst>
              <p:tags r:id="rId9"/>
            </p:custDataLst>
          </p:nvPr>
        </p:nvSpPr>
        <p:spPr bwMode="auto">
          <a:xfrm>
            <a:off x="3021013" y="4887912"/>
            <a:ext cx="152400" cy="654050"/>
          </a:xfrm>
          <a:prstGeom prst="rect">
            <a:avLst/>
          </a:prstGeom>
          <a:noFill/>
          <a:ln>
            <a:noFill/>
          </a:ln>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F16F2B76-9B80-42EC-9806-A88D54F16544}" type="datetime'''''S''''''''''wi''t''ze''''''r''''''''lan''d'''''''''">
              <a:rPr lang="en-GB" altLang="en-US" sz="1000" i="1" smtClean="0">
                <a:solidFill>
                  <a:schemeClr val="tx1"/>
                </a:solidFill>
              </a:rPr>
              <a:pPr algn="r">
                <a:spcBef>
                  <a:spcPct val="0"/>
                </a:spcBef>
                <a:spcAft>
                  <a:spcPct val="0"/>
                </a:spcAft>
              </a:pPr>
              <a:t>Switzerland</a:t>
            </a:fld>
            <a:endParaRPr lang="en-GB" sz="1000" i="1">
              <a:solidFill>
                <a:schemeClr val="tx1"/>
              </a:solidFill>
            </a:endParaRPr>
          </a:p>
        </p:txBody>
      </p:sp>
      <p:sp>
        <p:nvSpPr>
          <p:cNvPr id="142" name="Rectangle 141">
            <a:extLst>
              <a:ext uri="{FF2B5EF4-FFF2-40B4-BE49-F238E27FC236}">
                <a16:creationId xmlns:a16="http://schemas.microsoft.com/office/drawing/2014/main" id="{6C32D5A8-B1C0-4345-9D86-B6087076AF06}"/>
              </a:ext>
            </a:extLst>
          </p:cNvPr>
          <p:cNvSpPr/>
          <p:nvPr>
            <p:custDataLst>
              <p:tags r:id="rId10"/>
            </p:custDataLst>
          </p:nvPr>
        </p:nvSpPr>
        <p:spPr bwMode="auto">
          <a:xfrm>
            <a:off x="3273425" y="4887912"/>
            <a:ext cx="152400" cy="406400"/>
          </a:xfrm>
          <a:prstGeom prst="rect">
            <a:avLst/>
          </a:prstGeom>
          <a:noFill/>
          <a:ln>
            <a:noFill/>
          </a:ln>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F0D4DB08-CBB3-4734-A842-8DA67D45EB57}" type="datetime'''Ic''''''''''''e''''''l''''''''''''an''''''''''''''''d'''''''">
              <a:rPr lang="en-GB" altLang="en-US" sz="1000" smtClean="0">
                <a:solidFill>
                  <a:schemeClr val="tx1"/>
                </a:solidFill>
              </a:rPr>
              <a:pPr algn="r">
                <a:spcBef>
                  <a:spcPct val="0"/>
                </a:spcBef>
                <a:spcAft>
                  <a:spcPct val="0"/>
                </a:spcAft>
              </a:pPr>
              <a:t>Iceland</a:t>
            </a:fld>
            <a:endParaRPr lang="en-GB" sz="1000">
              <a:solidFill>
                <a:schemeClr val="tx1"/>
              </a:solidFill>
            </a:endParaRPr>
          </a:p>
        </p:txBody>
      </p:sp>
      <p:sp>
        <p:nvSpPr>
          <p:cNvPr id="138" name="Rectangle 137">
            <a:extLst>
              <a:ext uri="{FF2B5EF4-FFF2-40B4-BE49-F238E27FC236}">
                <a16:creationId xmlns:a16="http://schemas.microsoft.com/office/drawing/2014/main" id="{D9AE8662-10FE-4E5E-AC3E-FC81F59D0CB8}"/>
              </a:ext>
            </a:extLst>
          </p:cNvPr>
          <p:cNvSpPr/>
          <p:nvPr>
            <p:custDataLst>
              <p:tags r:id="rId11"/>
            </p:custDataLst>
          </p:nvPr>
        </p:nvSpPr>
        <p:spPr bwMode="auto">
          <a:xfrm>
            <a:off x="3527425" y="4887913"/>
            <a:ext cx="152400" cy="455613"/>
          </a:xfrm>
          <a:prstGeom prst="rect">
            <a:avLst/>
          </a:prstGeom>
          <a:noFill/>
          <a:ln>
            <a:noFill/>
          </a:ln>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F0ED4BAA-9D32-4F99-A638-4DFF9B8256AE}" type="datetime'''''''''''''''''Sw''''e''''''d''''''''''''e''''''''''''n'''''">
              <a:rPr lang="en-GB" altLang="en-US" sz="1000" smtClean="0">
                <a:solidFill>
                  <a:schemeClr val="tx1"/>
                </a:solidFill>
              </a:rPr>
              <a:pPr algn="r">
                <a:spcBef>
                  <a:spcPct val="0"/>
                </a:spcBef>
                <a:spcAft>
                  <a:spcPct val="0"/>
                </a:spcAft>
              </a:pPr>
              <a:t>Sweden</a:t>
            </a:fld>
            <a:endParaRPr lang="en-GB" sz="1000">
              <a:solidFill>
                <a:schemeClr val="tx1"/>
              </a:solidFill>
            </a:endParaRPr>
          </a:p>
        </p:txBody>
      </p:sp>
      <p:sp>
        <p:nvSpPr>
          <p:cNvPr id="144" name="Rectangle 143">
            <a:extLst>
              <a:ext uri="{FF2B5EF4-FFF2-40B4-BE49-F238E27FC236}">
                <a16:creationId xmlns:a16="http://schemas.microsoft.com/office/drawing/2014/main" id="{486242AB-C5F3-463A-A6E9-50DEFDD13781}"/>
              </a:ext>
            </a:extLst>
          </p:cNvPr>
          <p:cNvSpPr/>
          <p:nvPr>
            <p:custDataLst>
              <p:tags r:id="rId12"/>
            </p:custDataLst>
          </p:nvPr>
        </p:nvSpPr>
        <p:spPr bwMode="auto">
          <a:xfrm>
            <a:off x="3779838" y="4887913"/>
            <a:ext cx="152400" cy="638175"/>
          </a:xfrm>
          <a:prstGeom prst="rect">
            <a:avLst/>
          </a:prstGeom>
          <a:noFill/>
          <a:ln>
            <a:noFill/>
          </a:ln>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6F8035E1-F031-4DD7-83E1-68E95446DE13}" type="datetime'''''***''''''''''''S''''c''o''''tl''''''''''''an''''''''''''d'">
              <a:rPr lang="en-GB" altLang="en-US" sz="1000" i="1" smtClean="0">
                <a:solidFill>
                  <a:schemeClr val="tx1"/>
                </a:solidFill>
              </a:rPr>
              <a:pPr algn="r">
                <a:spcBef>
                  <a:spcPct val="0"/>
                </a:spcBef>
                <a:spcAft>
                  <a:spcPct val="0"/>
                </a:spcAft>
              </a:pPr>
              <a:t>***Scotland</a:t>
            </a:fld>
            <a:endParaRPr lang="en-GB" sz="1000" i="1">
              <a:solidFill>
                <a:schemeClr val="tx1"/>
              </a:solidFill>
            </a:endParaRPr>
          </a:p>
        </p:txBody>
      </p:sp>
      <p:sp>
        <p:nvSpPr>
          <p:cNvPr id="128" name="Rectangle 127">
            <a:extLst>
              <a:ext uri="{FF2B5EF4-FFF2-40B4-BE49-F238E27FC236}">
                <a16:creationId xmlns:a16="http://schemas.microsoft.com/office/drawing/2014/main" id="{8981FE3E-4E63-445E-8F77-EDADCD2195DC}"/>
              </a:ext>
            </a:extLst>
          </p:cNvPr>
          <p:cNvSpPr/>
          <p:nvPr>
            <p:custDataLst>
              <p:tags r:id="rId13"/>
            </p:custDataLst>
          </p:nvPr>
        </p:nvSpPr>
        <p:spPr bwMode="auto">
          <a:xfrm>
            <a:off x="4032250" y="4887913"/>
            <a:ext cx="152400" cy="631825"/>
          </a:xfrm>
          <a:prstGeom prst="rect">
            <a:avLst/>
          </a:prstGeom>
          <a:noFill/>
          <a:ln>
            <a:noFill/>
          </a:ln>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54D39431-4B1D-4CA2-B8D9-1618707BDCC3}" type="datetime'''''''''''Lu''x''''''em''''''''''bu''''''''''''''''''''r''g'">
              <a:rPr lang="en-GB" altLang="en-US" sz="1000" smtClean="0">
                <a:solidFill>
                  <a:schemeClr val="tx1"/>
                </a:solidFill>
              </a:rPr>
              <a:pPr algn="r">
                <a:spcBef>
                  <a:spcPct val="0"/>
                </a:spcBef>
                <a:spcAft>
                  <a:spcPct val="0"/>
                </a:spcAft>
              </a:pPr>
              <a:t>Luxemburg</a:t>
            </a:fld>
            <a:endParaRPr lang="en-GB" sz="1000">
              <a:solidFill>
                <a:schemeClr val="tx1"/>
              </a:solidFill>
            </a:endParaRPr>
          </a:p>
        </p:txBody>
      </p:sp>
      <p:sp>
        <p:nvSpPr>
          <p:cNvPr id="125" name="Rectangle 124">
            <a:extLst>
              <a:ext uri="{FF2B5EF4-FFF2-40B4-BE49-F238E27FC236}">
                <a16:creationId xmlns:a16="http://schemas.microsoft.com/office/drawing/2014/main" id="{30EB5FD7-514D-4938-8F78-35822BCF589C}"/>
              </a:ext>
            </a:extLst>
          </p:cNvPr>
          <p:cNvSpPr/>
          <p:nvPr>
            <p:custDataLst>
              <p:tags r:id="rId14"/>
            </p:custDataLst>
          </p:nvPr>
        </p:nvSpPr>
        <p:spPr bwMode="auto">
          <a:xfrm>
            <a:off x="4284663" y="4887913"/>
            <a:ext cx="152400" cy="231775"/>
          </a:xfrm>
          <a:prstGeom prst="rect">
            <a:avLst/>
          </a:prstGeom>
          <a:noFill/>
          <a:ln>
            <a:noFill/>
          </a:ln>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F49BEF81-2E33-4E71-B877-665DD60C295B}" type="datetime'''''''''''''''''''''''''''''''''''It''''a''l''''''''y'''">
              <a:rPr lang="en-GB" altLang="en-US" sz="1000" smtClean="0">
                <a:solidFill>
                  <a:schemeClr val="tx1"/>
                </a:solidFill>
              </a:rPr>
              <a:pPr algn="r">
                <a:spcBef>
                  <a:spcPct val="0"/>
                </a:spcBef>
                <a:spcAft>
                  <a:spcPct val="0"/>
                </a:spcAft>
              </a:pPr>
              <a:t>Italy</a:t>
            </a:fld>
            <a:endParaRPr lang="en-GB" sz="1000">
              <a:solidFill>
                <a:schemeClr val="tx1"/>
              </a:solidFill>
            </a:endParaRPr>
          </a:p>
        </p:txBody>
      </p:sp>
      <p:sp>
        <p:nvSpPr>
          <p:cNvPr id="141" name="Rectangle 140">
            <a:extLst>
              <a:ext uri="{FF2B5EF4-FFF2-40B4-BE49-F238E27FC236}">
                <a16:creationId xmlns:a16="http://schemas.microsoft.com/office/drawing/2014/main" id="{EE4E27FA-226A-470B-9938-726818F529C9}"/>
              </a:ext>
            </a:extLst>
          </p:cNvPr>
          <p:cNvSpPr/>
          <p:nvPr>
            <p:custDataLst>
              <p:tags r:id="rId15"/>
            </p:custDataLst>
          </p:nvPr>
        </p:nvSpPr>
        <p:spPr bwMode="auto">
          <a:xfrm>
            <a:off x="4537075" y="4887912"/>
            <a:ext cx="152400" cy="609600"/>
          </a:xfrm>
          <a:prstGeom prst="rect">
            <a:avLst/>
          </a:prstGeom>
          <a:noFill/>
          <a:ln>
            <a:noFill/>
          </a:ln>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43376F03-831B-4079-A1A6-CD18D049FCA5}" type="datetime'**''''''''''*E''''''''''ng''l''a''''nd'''''''''''''''''''">
              <a:rPr lang="en-GB" altLang="en-US" sz="1000" i="1" smtClean="0">
                <a:solidFill>
                  <a:schemeClr val="tx1"/>
                </a:solidFill>
              </a:rPr>
              <a:pPr algn="r">
                <a:spcBef>
                  <a:spcPct val="0"/>
                </a:spcBef>
                <a:spcAft>
                  <a:spcPct val="0"/>
                </a:spcAft>
              </a:pPr>
              <a:t>***England</a:t>
            </a:fld>
            <a:endParaRPr lang="en-GB" sz="1000" i="1">
              <a:solidFill>
                <a:schemeClr val="tx1"/>
              </a:solidFill>
            </a:endParaRPr>
          </a:p>
        </p:txBody>
      </p:sp>
      <p:sp>
        <p:nvSpPr>
          <p:cNvPr id="140" name="Rectangle 139">
            <a:extLst>
              <a:ext uri="{FF2B5EF4-FFF2-40B4-BE49-F238E27FC236}">
                <a16:creationId xmlns:a16="http://schemas.microsoft.com/office/drawing/2014/main" id="{81DDD736-278C-46EB-8574-A965D16C9877}"/>
              </a:ext>
            </a:extLst>
          </p:cNvPr>
          <p:cNvSpPr/>
          <p:nvPr>
            <p:custDataLst>
              <p:tags r:id="rId16"/>
            </p:custDataLst>
          </p:nvPr>
        </p:nvSpPr>
        <p:spPr bwMode="auto">
          <a:xfrm>
            <a:off x="4791075" y="4887913"/>
            <a:ext cx="152400" cy="434975"/>
          </a:xfrm>
          <a:prstGeom prst="rect">
            <a:avLst/>
          </a:prstGeom>
          <a:noFill/>
          <a:ln>
            <a:noFill/>
          </a:ln>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3CDCB1F4-83F2-4E60-B8BA-2ACA40C322D6}" type="datetime'''''''''''''''''*B''o''''''''''''''''''''''s''n''i''a'''''''''">
              <a:rPr lang="en-GB" altLang="en-US" sz="1000" i="1" smtClean="0">
                <a:solidFill>
                  <a:schemeClr val="tx1"/>
                </a:solidFill>
              </a:rPr>
              <a:pPr algn="r">
                <a:spcBef>
                  <a:spcPct val="0"/>
                </a:spcBef>
                <a:spcAft>
                  <a:spcPct val="0"/>
                </a:spcAft>
              </a:pPr>
              <a:t>*Bosnia</a:t>
            </a:fld>
            <a:endParaRPr lang="en-GB" sz="1000" i="1">
              <a:solidFill>
                <a:schemeClr val="tx1"/>
              </a:solidFill>
            </a:endParaRPr>
          </a:p>
        </p:txBody>
      </p:sp>
      <p:sp>
        <p:nvSpPr>
          <p:cNvPr id="147" name="Rectangle 146">
            <a:extLst>
              <a:ext uri="{FF2B5EF4-FFF2-40B4-BE49-F238E27FC236}">
                <a16:creationId xmlns:a16="http://schemas.microsoft.com/office/drawing/2014/main" id="{8E49838F-52D9-45C5-B71E-39B82FF97FF1}"/>
              </a:ext>
            </a:extLst>
          </p:cNvPr>
          <p:cNvSpPr/>
          <p:nvPr>
            <p:custDataLst>
              <p:tags r:id="rId17"/>
            </p:custDataLst>
          </p:nvPr>
        </p:nvSpPr>
        <p:spPr bwMode="auto">
          <a:xfrm>
            <a:off x="5043488" y="4887913"/>
            <a:ext cx="152400" cy="387350"/>
          </a:xfrm>
          <a:prstGeom prst="rect">
            <a:avLst/>
          </a:prstGeom>
          <a:noFill/>
          <a:ln>
            <a:noFill/>
          </a:ln>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80F83E5C-0300-4386-84DA-7F1AEEAB7F20}" type="datetime'''Tu''''''''''''''''r''''''''k''ey'''''''''''''">
              <a:rPr lang="en-GB" altLang="en-US" sz="1000" i="1" smtClean="0">
                <a:solidFill>
                  <a:schemeClr val="tx1"/>
                </a:solidFill>
              </a:rPr>
              <a:pPr algn="r">
                <a:spcBef>
                  <a:spcPct val="0"/>
                </a:spcBef>
                <a:spcAft>
                  <a:spcPct val="0"/>
                </a:spcAft>
              </a:pPr>
              <a:t>Turkey</a:t>
            </a:fld>
            <a:endParaRPr lang="en-GB" sz="1000" i="1">
              <a:solidFill>
                <a:schemeClr val="tx1"/>
              </a:solidFill>
            </a:endParaRPr>
          </a:p>
        </p:txBody>
      </p:sp>
      <p:sp>
        <p:nvSpPr>
          <p:cNvPr id="117" name="Rectangle 116">
            <a:extLst>
              <a:ext uri="{FF2B5EF4-FFF2-40B4-BE49-F238E27FC236}">
                <a16:creationId xmlns:a16="http://schemas.microsoft.com/office/drawing/2014/main" id="{6A9001CC-1221-45E9-ADAE-A28C7554C651}"/>
              </a:ext>
            </a:extLst>
          </p:cNvPr>
          <p:cNvSpPr/>
          <p:nvPr>
            <p:custDataLst>
              <p:tags r:id="rId18"/>
            </p:custDataLst>
          </p:nvPr>
        </p:nvSpPr>
        <p:spPr bwMode="auto">
          <a:xfrm>
            <a:off x="5295900" y="4887912"/>
            <a:ext cx="152400" cy="514350"/>
          </a:xfrm>
          <a:prstGeom prst="rect">
            <a:avLst/>
          </a:prstGeom>
          <a:noFill/>
          <a:ln>
            <a:noFill/>
          </a:ln>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E68424ED-EA62-48E5-8013-C57016601AC3}" type="datetime'''''''D''''e''''''nma''''''r''''''''''''k'">
              <a:rPr lang="en-GB" altLang="en-US" sz="1000" smtClean="0">
                <a:solidFill>
                  <a:schemeClr val="tx1"/>
                </a:solidFill>
              </a:rPr>
              <a:pPr algn="r">
                <a:spcBef>
                  <a:spcPct val="0"/>
                </a:spcBef>
                <a:spcAft>
                  <a:spcPct val="0"/>
                </a:spcAft>
              </a:pPr>
              <a:t>Denmark</a:t>
            </a:fld>
            <a:endParaRPr lang="en-GB" sz="1000">
              <a:solidFill>
                <a:schemeClr val="tx1"/>
              </a:solidFill>
            </a:endParaRPr>
          </a:p>
        </p:txBody>
      </p:sp>
      <p:sp>
        <p:nvSpPr>
          <p:cNvPr id="119" name="Rectangle 118">
            <a:extLst>
              <a:ext uri="{FF2B5EF4-FFF2-40B4-BE49-F238E27FC236}">
                <a16:creationId xmlns:a16="http://schemas.microsoft.com/office/drawing/2014/main" id="{C69F1D7C-D94D-40BD-A05A-B7814733B76C}"/>
              </a:ext>
            </a:extLst>
          </p:cNvPr>
          <p:cNvSpPr/>
          <p:nvPr>
            <p:custDataLst>
              <p:tags r:id="rId19"/>
            </p:custDataLst>
          </p:nvPr>
        </p:nvSpPr>
        <p:spPr bwMode="auto">
          <a:xfrm>
            <a:off x="5548313" y="4887913"/>
            <a:ext cx="152400" cy="414338"/>
          </a:xfrm>
          <a:prstGeom prst="rect">
            <a:avLst/>
          </a:prstGeom>
          <a:noFill/>
          <a:ln>
            <a:noFill/>
          </a:ln>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96EEACAD-FFEF-4DF3-A9AD-5B5C26E4E69C}" type="datetime'F''''''''''in''l''''''''''a''''''''''n''''''''''d'''''''">
              <a:rPr lang="en-GB" altLang="en-US" sz="1000" smtClean="0">
                <a:solidFill>
                  <a:schemeClr val="tx1"/>
                </a:solidFill>
              </a:rPr>
              <a:pPr algn="r">
                <a:spcBef>
                  <a:spcPct val="0"/>
                </a:spcBef>
                <a:spcAft>
                  <a:spcPct val="0"/>
                </a:spcAft>
              </a:pPr>
              <a:t>Finland</a:t>
            </a:fld>
            <a:endParaRPr lang="en-GB" sz="1000">
              <a:solidFill>
                <a:schemeClr val="tx1"/>
              </a:solidFill>
            </a:endParaRPr>
          </a:p>
        </p:txBody>
      </p:sp>
      <p:sp>
        <p:nvSpPr>
          <p:cNvPr id="120" name="Rectangle 119">
            <a:extLst>
              <a:ext uri="{FF2B5EF4-FFF2-40B4-BE49-F238E27FC236}">
                <a16:creationId xmlns:a16="http://schemas.microsoft.com/office/drawing/2014/main" id="{D10BFB4C-69DC-4302-8BB3-72108EAB5138}"/>
              </a:ext>
            </a:extLst>
          </p:cNvPr>
          <p:cNvSpPr/>
          <p:nvPr>
            <p:custDataLst>
              <p:tags r:id="rId20"/>
            </p:custDataLst>
          </p:nvPr>
        </p:nvSpPr>
        <p:spPr bwMode="auto">
          <a:xfrm>
            <a:off x="5800725" y="4887913"/>
            <a:ext cx="152400" cy="492125"/>
          </a:xfrm>
          <a:prstGeom prst="rect">
            <a:avLst/>
          </a:prstGeom>
          <a:noFill/>
          <a:ln>
            <a:noFill/>
          </a:ln>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87C01D15-BAF6-442C-B4BB-87DB0E0852EF}" type="datetime'''''''''''''*''''''*''''''F''ra''n''''''c''e'''''''">
              <a:rPr lang="en-GB" altLang="en-US" sz="1000" smtClean="0">
                <a:solidFill>
                  <a:schemeClr val="tx1"/>
                </a:solidFill>
              </a:rPr>
              <a:pPr algn="r">
                <a:spcBef>
                  <a:spcPct val="0"/>
                </a:spcBef>
                <a:spcAft>
                  <a:spcPct val="0"/>
                </a:spcAft>
              </a:pPr>
              <a:t>**France</a:t>
            </a:fld>
            <a:endParaRPr lang="en-GB" sz="1000">
              <a:solidFill>
                <a:schemeClr val="tx1"/>
              </a:solidFill>
            </a:endParaRPr>
          </a:p>
        </p:txBody>
      </p:sp>
      <p:sp>
        <p:nvSpPr>
          <p:cNvPr id="129" name="Rectangle 128">
            <a:extLst>
              <a:ext uri="{FF2B5EF4-FFF2-40B4-BE49-F238E27FC236}">
                <a16:creationId xmlns:a16="http://schemas.microsoft.com/office/drawing/2014/main" id="{7DD65C73-DF1F-47AB-A487-7ABD2FDC8EB0}"/>
              </a:ext>
            </a:extLst>
          </p:cNvPr>
          <p:cNvSpPr/>
          <p:nvPr>
            <p:custDataLst>
              <p:tags r:id="rId21"/>
            </p:custDataLst>
          </p:nvPr>
        </p:nvSpPr>
        <p:spPr bwMode="auto">
          <a:xfrm>
            <a:off x="1504950" y="4887913"/>
            <a:ext cx="152400" cy="309563"/>
          </a:xfrm>
          <a:prstGeom prst="rect">
            <a:avLst/>
          </a:prstGeom>
          <a:noFill/>
          <a:ln>
            <a:noFill/>
          </a:ln>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A673CAC1-F177-49D2-9F57-20FA240A7F7A}" type="datetime'M''''''''''''''''''''''''a''l''''''''''''''''''''t''''a'">
              <a:rPr lang="en-GB" altLang="en-US" sz="1000" smtClean="0">
                <a:solidFill>
                  <a:schemeClr val="tx1"/>
                </a:solidFill>
              </a:rPr>
              <a:pPr algn="r">
                <a:spcBef>
                  <a:spcPct val="0"/>
                </a:spcBef>
                <a:spcAft>
                  <a:spcPct val="0"/>
                </a:spcAft>
              </a:pPr>
              <a:t>Malta</a:t>
            </a:fld>
            <a:endParaRPr lang="en-GB" sz="1000">
              <a:solidFill>
                <a:schemeClr val="tx1"/>
              </a:solidFill>
            </a:endParaRPr>
          </a:p>
        </p:txBody>
      </p:sp>
      <p:sp>
        <p:nvSpPr>
          <p:cNvPr id="136" name="Rectangle 135">
            <a:extLst>
              <a:ext uri="{FF2B5EF4-FFF2-40B4-BE49-F238E27FC236}">
                <a16:creationId xmlns:a16="http://schemas.microsoft.com/office/drawing/2014/main" id="{ED25F30D-A821-43D5-8B1C-9B720B061ED3}"/>
              </a:ext>
            </a:extLst>
          </p:cNvPr>
          <p:cNvSpPr/>
          <p:nvPr>
            <p:custDataLst>
              <p:tags r:id="rId22"/>
            </p:custDataLst>
          </p:nvPr>
        </p:nvSpPr>
        <p:spPr bwMode="auto">
          <a:xfrm>
            <a:off x="6307138" y="4887914"/>
            <a:ext cx="152400" cy="322263"/>
          </a:xfrm>
          <a:prstGeom prst="rect">
            <a:avLst/>
          </a:prstGeom>
          <a:noFill/>
          <a:ln>
            <a:noFill/>
          </a:ln>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5EF1A8C6-9523-4070-B292-F92BBB6FEDC9}" type="datetime'''''''''''''''S''''''''''''p''''a''''in'''''''''''''''''''">
              <a:rPr lang="en-GB" altLang="en-US" sz="1000" smtClean="0">
                <a:solidFill>
                  <a:schemeClr val="tx1"/>
                </a:solidFill>
              </a:rPr>
              <a:pPr algn="r">
                <a:spcBef>
                  <a:spcPct val="0"/>
                </a:spcBef>
                <a:spcAft>
                  <a:spcPct val="0"/>
                </a:spcAft>
              </a:pPr>
              <a:t>Spain</a:t>
            </a:fld>
            <a:endParaRPr lang="en-GB" sz="1000">
              <a:solidFill>
                <a:schemeClr val="tx1"/>
              </a:solidFill>
            </a:endParaRPr>
          </a:p>
        </p:txBody>
      </p:sp>
      <p:sp>
        <p:nvSpPr>
          <p:cNvPr id="115" name="Rectangle 114">
            <a:extLst>
              <a:ext uri="{FF2B5EF4-FFF2-40B4-BE49-F238E27FC236}">
                <a16:creationId xmlns:a16="http://schemas.microsoft.com/office/drawing/2014/main" id="{617A1C29-ED74-4403-BB6B-3C7F796E059B}"/>
              </a:ext>
            </a:extLst>
          </p:cNvPr>
          <p:cNvSpPr/>
          <p:nvPr>
            <p:custDataLst>
              <p:tags r:id="rId23"/>
            </p:custDataLst>
          </p:nvPr>
        </p:nvSpPr>
        <p:spPr bwMode="auto">
          <a:xfrm>
            <a:off x="6559550" y="4887913"/>
            <a:ext cx="152400" cy="457200"/>
          </a:xfrm>
          <a:prstGeom prst="rect">
            <a:avLst/>
          </a:prstGeom>
          <a:noFill/>
          <a:ln>
            <a:noFill/>
          </a:ln>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18DE2E15-7A6D-4361-91E0-97290B5E4FE4}" type="datetime'''''''''''*''''C''''''''''''r''''o''''''''a''t''ia'''''''''">
              <a:rPr lang="en-GB" altLang="en-US" sz="1000" smtClean="0">
                <a:solidFill>
                  <a:schemeClr val="tx1"/>
                </a:solidFill>
              </a:rPr>
              <a:pPr algn="r">
                <a:spcBef>
                  <a:spcPct val="0"/>
                </a:spcBef>
                <a:spcAft>
                  <a:spcPct val="0"/>
                </a:spcAft>
              </a:pPr>
              <a:t>*Croatia</a:t>
            </a:fld>
            <a:endParaRPr lang="en-GB" sz="1000">
              <a:solidFill>
                <a:schemeClr val="tx1"/>
              </a:solidFill>
            </a:endParaRPr>
          </a:p>
        </p:txBody>
      </p:sp>
      <p:sp>
        <p:nvSpPr>
          <p:cNvPr id="143" name="Rectangle 142">
            <a:extLst>
              <a:ext uri="{FF2B5EF4-FFF2-40B4-BE49-F238E27FC236}">
                <a16:creationId xmlns:a16="http://schemas.microsoft.com/office/drawing/2014/main" id="{A7BAB5D2-509B-4BB7-B447-B1DEF885E646}"/>
              </a:ext>
            </a:extLst>
          </p:cNvPr>
          <p:cNvSpPr/>
          <p:nvPr>
            <p:custDataLst>
              <p:tags r:id="rId24"/>
            </p:custDataLst>
          </p:nvPr>
        </p:nvSpPr>
        <p:spPr bwMode="auto">
          <a:xfrm>
            <a:off x="6811963" y="4887914"/>
            <a:ext cx="152400" cy="430213"/>
          </a:xfrm>
          <a:prstGeom prst="rect">
            <a:avLst/>
          </a:prstGeom>
          <a:noFill/>
          <a:ln>
            <a:noFill/>
          </a:ln>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81C6FD46-A45A-4F9F-A11D-68A5012B8A2C}" type="datetime'''''''''N''o''''''r''''''w''''''''''a''y'''''''''''''''''''">
              <a:rPr lang="en-GB" altLang="en-US" sz="1000" smtClean="0">
                <a:solidFill>
                  <a:schemeClr val="tx1"/>
                </a:solidFill>
              </a:rPr>
              <a:pPr algn="r">
                <a:spcBef>
                  <a:spcPct val="0"/>
                </a:spcBef>
                <a:spcAft>
                  <a:spcPct val="0"/>
                </a:spcAft>
              </a:pPr>
              <a:t>Norway</a:t>
            </a:fld>
            <a:endParaRPr lang="en-GB" sz="1000">
              <a:solidFill>
                <a:schemeClr val="tx1"/>
              </a:solidFill>
            </a:endParaRPr>
          </a:p>
        </p:txBody>
      </p:sp>
      <p:sp>
        <p:nvSpPr>
          <p:cNvPr id="118" name="Rectangle 117">
            <a:extLst>
              <a:ext uri="{FF2B5EF4-FFF2-40B4-BE49-F238E27FC236}">
                <a16:creationId xmlns:a16="http://schemas.microsoft.com/office/drawing/2014/main" id="{7C7229DE-7424-4E78-943A-339C095360C6}"/>
              </a:ext>
            </a:extLst>
          </p:cNvPr>
          <p:cNvSpPr/>
          <p:nvPr>
            <p:custDataLst>
              <p:tags r:id="rId25"/>
            </p:custDataLst>
          </p:nvPr>
        </p:nvSpPr>
        <p:spPr bwMode="auto">
          <a:xfrm>
            <a:off x="7064375" y="4887913"/>
            <a:ext cx="152400" cy="420688"/>
          </a:xfrm>
          <a:prstGeom prst="rect">
            <a:avLst/>
          </a:prstGeom>
          <a:noFill/>
          <a:ln>
            <a:noFill/>
          </a:ln>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433BCA43-C513-4D95-9DA6-4EB85FE393B0}" type="datetime'''''E''sto''''''''''''''''''''''''n''''''''''''''i''a'''''''''">
              <a:rPr lang="en-GB" altLang="en-US" sz="1000" smtClean="0">
                <a:solidFill>
                  <a:schemeClr val="tx1"/>
                </a:solidFill>
              </a:rPr>
              <a:pPr algn="r">
                <a:spcBef>
                  <a:spcPct val="0"/>
                </a:spcBef>
                <a:spcAft>
                  <a:spcPct val="0"/>
                </a:spcAft>
              </a:pPr>
              <a:t>Estonia</a:t>
            </a:fld>
            <a:endParaRPr lang="en-GB" sz="1000">
              <a:solidFill>
                <a:schemeClr val="tx1"/>
              </a:solidFill>
            </a:endParaRPr>
          </a:p>
        </p:txBody>
      </p:sp>
      <p:sp>
        <p:nvSpPr>
          <p:cNvPr id="135" name="Rectangle 134">
            <a:extLst>
              <a:ext uri="{FF2B5EF4-FFF2-40B4-BE49-F238E27FC236}">
                <a16:creationId xmlns:a16="http://schemas.microsoft.com/office/drawing/2014/main" id="{30806E50-D2DB-4BEB-9928-B002AE6AA00B}"/>
              </a:ext>
            </a:extLst>
          </p:cNvPr>
          <p:cNvSpPr/>
          <p:nvPr>
            <p:custDataLst>
              <p:tags r:id="rId26"/>
            </p:custDataLst>
          </p:nvPr>
        </p:nvSpPr>
        <p:spPr bwMode="auto">
          <a:xfrm>
            <a:off x="7316788" y="4887913"/>
            <a:ext cx="152400" cy="484188"/>
          </a:xfrm>
          <a:prstGeom prst="rect">
            <a:avLst/>
          </a:prstGeom>
          <a:noFill/>
          <a:ln>
            <a:noFill/>
          </a:ln>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09D05859-67F2-48AC-8839-2EB217AB1906}" type="datetime'''S''''''lo''''''''''''''''''v''''''''''e''''''''''n''i''a'''">
              <a:rPr lang="en-GB" altLang="en-US" sz="1000" smtClean="0">
                <a:solidFill>
                  <a:schemeClr val="tx1"/>
                </a:solidFill>
              </a:rPr>
              <a:pPr algn="r">
                <a:spcBef>
                  <a:spcPct val="0"/>
                </a:spcBef>
                <a:spcAft>
                  <a:spcPct val="0"/>
                </a:spcAft>
              </a:pPr>
              <a:t>Slovenia</a:t>
            </a:fld>
            <a:endParaRPr lang="en-GB" sz="1000">
              <a:solidFill>
                <a:schemeClr val="tx1"/>
              </a:solidFill>
            </a:endParaRPr>
          </a:p>
        </p:txBody>
      </p:sp>
      <p:sp>
        <p:nvSpPr>
          <p:cNvPr id="123" name="Rectangle 122">
            <a:extLst>
              <a:ext uri="{FF2B5EF4-FFF2-40B4-BE49-F238E27FC236}">
                <a16:creationId xmlns:a16="http://schemas.microsoft.com/office/drawing/2014/main" id="{FA4716E0-41B4-45F2-9063-55B5138F5023}"/>
              </a:ext>
            </a:extLst>
          </p:cNvPr>
          <p:cNvSpPr/>
          <p:nvPr>
            <p:custDataLst>
              <p:tags r:id="rId27"/>
            </p:custDataLst>
          </p:nvPr>
        </p:nvSpPr>
        <p:spPr bwMode="auto">
          <a:xfrm>
            <a:off x="7570788" y="4887913"/>
            <a:ext cx="152400" cy="477838"/>
          </a:xfrm>
          <a:prstGeom prst="rect">
            <a:avLst/>
          </a:prstGeom>
          <a:noFill/>
          <a:ln>
            <a:noFill/>
          </a:ln>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0B49C760-63B5-422C-AC90-80091EE28546}" type="datetime'''H''''''''''ung''''a''''''''''''''''''''''''''ry'''">
              <a:rPr lang="en-GB" altLang="en-US" sz="1000" smtClean="0">
                <a:solidFill>
                  <a:schemeClr val="tx1"/>
                </a:solidFill>
              </a:rPr>
              <a:pPr algn="r">
                <a:spcBef>
                  <a:spcPct val="0"/>
                </a:spcBef>
                <a:spcAft>
                  <a:spcPct val="0"/>
                </a:spcAft>
              </a:pPr>
              <a:t>Hungary</a:t>
            </a:fld>
            <a:endParaRPr lang="en-GB" sz="1000">
              <a:solidFill>
                <a:schemeClr val="tx1"/>
              </a:solidFill>
            </a:endParaRPr>
          </a:p>
        </p:txBody>
      </p:sp>
      <p:sp>
        <p:nvSpPr>
          <p:cNvPr id="127" name="Rectangle 126">
            <a:extLst>
              <a:ext uri="{FF2B5EF4-FFF2-40B4-BE49-F238E27FC236}">
                <a16:creationId xmlns:a16="http://schemas.microsoft.com/office/drawing/2014/main" id="{A9061E15-E1DE-4E1F-BEF9-A31E9CD61707}"/>
              </a:ext>
            </a:extLst>
          </p:cNvPr>
          <p:cNvSpPr/>
          <p:nvPr>
            <p:custDataLst>
              <p:tags r:id="rId28"/>
            </p:custDataLst>
          </p:nvPr>
        </p:nvSpPr>
        <p:spPr bwMode="auto">
          <a:xfrm>
            <a:off x="7823200" y="4887913"/>
            <a:ext cx="152400" cy="511175"/>
          </a:xfrm>
          <a:prstGeom prst="rect">
            <a:avLst/>
          </a:prstGeom>
          <a:noFill/>
          <a:ln>
            <a:noFill/>
          </a:ln>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37BBFF8F-7E49-4DA7-B0FD-76461ADCEAB4}" type="datetime'''''Li''''''''''''t''''hu''''a''n''''''''''i''''''a'''''''''">
              <a:rPr lang="en-GB" altLang="en-US" sz="1000" smtClean="0">
                <a:solidFill>
                  <a:schemeClr val="tx1"/>
                </a:solidFill>
              </a:rPr>
              <a:pPr algn="r">
                <a:spcBef>
                  <a:spcPct val="0"/>
                </a:spcBef>
                <a:spcAft>
                  <a:spcPct val="0"/>
                </a:spcAft>
              </a:pPr>
              <a:t>Lithuania</a:t>
            </a:fld>
            <a:endParaRPr lang="en-GB" sz="1000">
              <a:solidFill>
                <a:schemeClr val="tx1"/>
              </a:solidFill>
            </a:endParaRPr>
          </a:p>
        </p:txBody>
      </p:sp>
      <p:sp>
        <p:nvSpPr>
          <p:cNvPr id="130" name="Rectangle 129">
            <a:extLst>
              <a:ext uri="{FF2B5EF4-FFF2-40B4-BE49-F238E27FC236}">
                <a16:creationId xmlns:a16="http://schemas.microsoft.com/office/drawing/2014/main" id="{D891083A-C47E-4A29-A125-1B89D11D348D}"/>
              </a:ext>
            </a:extLst>
          </p:cNvPr>
          <p:cNvSpPr/>
          <p:nvPr>
            <p:custDataLst>
              <p:tags r:id="rId29"/>
            </p:custDataLst>
          </p:nvPr>
        </p:nvSpPr>
        <p:spPr bwMode="auto">
          <a:xfrm>
            <a:off x="8075613" y="4887912"/>
            <a:ext cx="152400" cy="681038"/>
          </a:xfrm>
          <a:prstGeom prst="rect">
            <a:avLst/>
          </a:prstGeom>
          <a:noFill/>
          <a:ln>
            <a:noFill/>
          </a:ln>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DC32706B-6EA1-46FB-BA42-7B7A3C577D3E}" type="datetime'N''''et''''''''''he''''r''''''''''''l''''''''a''''n''ds'''''''">
              <a:rPr lang="en-GB" altLang="en-US" sz="1000" smtClean="0">
                <a:solidFill>
                  <a:schemeClr val="tx1"/>
                </a:solidFill>
              </a:rPr>
              <a:pPr algn="r">
                <a:spcBef>
                  <a:spcPct val="0"/>
                </a:spcBef>
                <a:spcAft>
                  <a:spcPct val="0"/>
                </a:spcAft>
              </a:pPr>
              <a:t>Netherlands</a:t>
            </a:fld>
            <a:endParaRPr lang="en-GB" sz="1000">
              <a:solidFill>
                <a:schemeClr val="tx1"/>
              </a:solidFill>
            </a:endParaRPr>
          </a:p>
        </p:txBody>
      </p:sp>
      <p:sp>
        <p:nvSpPr>
          <p:cNvPr id="122" name="Rectangle 121">
            <a:extLst>
              <a:ext uri="{FF2B5EF4-FFF2-40B4-BE49-F238E27FC236}">
                <a16:creationId xmlns:a16="http://schemas.microsoft.com/office/drawing/2014/main" id="{30287CEA-CF92-4DB0-BFBC-FDA335B64F7C}"/>
              </a:ext>
            </a:extLst>
          </p:cNvPr>
          <p:cNvSpPr/>
          <p:nvPr>
            <p:custDataLst>
              <p:tags r:id="rId30"/>
            </p:custDataLst>
          </p:nvPr>
        </p:nvSpPr>
        <p:spPr bwMode="auto">
          <a:xfrm>
            <a:off x="8328025" y="4887913"/>
            <a:ext cx="152400" cy="414338"/>
          </a:xfrm>
          <a:prstGeom prst="rect">
            <a:avLst/>
          </a:prstGeom>
          <a:noFill/>
          <a:ln>
            <a:noFill/>
          </a:ln>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57200875-032C-4D09-95FB-28005DB8525E}" type="datetime'''''''G''''''r''''''''''''''''''''''''e''e''c''e'">
              <a:rPr lang="en-GB" altLang="en-US" sz="1000" smtClean="0">
                <a:solidFill>
                  <a:schemeClr val="tx1"/>
                </a:solidFill>
              </a:rPr>
              <a:pPr algn="r">
                <a:spcBef>
                  <a:spcPct val="0"/>
                </a:spcBef>
                <a:spcAft>
                  <a:spcPct val="0"/>
                </a:spcAft>
              </a:pPr>
              <a:t>Greece</a:t>
            </a:fld>
            <a:endParaRPr lang="en-GB" sz="1000">
              <a:solidFill>
                <a:schemeClr val="tx1"/>
              </a:solidFill>
            </a:endParaRPr>
          </a:p>
        </p:txBody>
      </p:sp>
      <p:sp>
        <p:nvSpPr>
          <p:cNvPr id="114" name="Rectangle 113">
            <a:extLst>
              <a:ext uri="{FF2B5EF4-FFF2-40B4-BE49-F238E27FC236}">
                <a16:creationId xmlns:a16="http://schemas.microsoft.com/office/drawing/2014/main" id="{E667E300-08A1-47C9-B6B9-658E26FFE75F}"/>
              </a:ext>
            </a:extLst>
          </p:cNvPr>
          <p:cNvSpPr/>
          <p:nvPr>
            <p:custDataLst>
              <p:tags r:id="rId31"/>
            </p:custDataLst>
          </p:nvPr>
        </p:nvSpPr>
        <p:spPr bwMode="auto">
          <a:xfrm>
            <a:off x="8580438" y="4887912"/>
            <a:ext cx="152400" cy="463550"/>
          </a:xfrm>
          <a:prstGeom prst="rect">
            <a:avLst/>
          </a:prstGeom>
          <a:noFill/>
          <a:ln>
            <a:noFill/>
          </a:ln>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BD1C67E3-05BD-4FFA-8FDE-36F0E1DAE897}" type="datetime'''''''''''''''''B''''''u''''''''''''lg''''ar''''''i''''a'''">
              <a:rPr lang="en-GB" altLang="en-US" sz="1000" smtClean="0">
                <a:solidFill>
                  <a:schemeClr val="tx1"/>
                </a:solidFill>
              </a:rPr>
              <a:pPr algn="r">
                <a:spcBef>
                  <a:spcPct val="0"/>
                </a:spcBef>
                <a:spcAft>
                  <a:spcPct val="0"/>
                </a:spcAft>
              </a:pPr>
              <a:t>Bulgaria</a:t>
            </a:fld>
            <a:endParaRPr lang="en-GB" sz="1000">
              <a:solidFill>
                <a:schemeClr val="tx1"/>
              </a:solidFill>
            </a:endParaRPr>
          </a:p>
        </p:txBody>
      </p:sp>
      <p:sp>
        <p:nvSpPr>
          <p:cNvPr id="131" name="Rectangle 130">
            <a:extLst>
              <a:ext uri="{FF2B5EF4-FFF2-40B4-BE49-F238E27FC236}">
                <a16:creationId xmlns:a16="http://schemas.microsoft.com/office/drawing/2014/main" id="{C76C7C81-86EB-4397-BB0A-4A16CB50FB9C}"/>
              </a:ext>
            </a:extLst>
          </p:cNvPr>
          <p:cNvSpPr/>
          <p:nvPr>
            <p:custDataLst>
              <p:tags r:id="rId32"/>
            </p:custDataLst>
          </p:nvPr>
        </p:nvSpPr>
        <p:spPr bwMode="auto">
          <a:xfrm>
            <a:off x="8834438" y="4887914"/>
            <a:ext cx="152400" cy="392113"/>
          </a:xfrm>
          <a:prstGeom prst="rect">
            <a:avLst/>
          </a:prstGeom>
          <a:noFill/>
          <a:ln>
            <a:noFill/>
          </a:ln>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0712774B-1A55-4212-BE85-E7CA7CB2C7AD}" type="datetime'''''''''''''''''''''''''P''''o''l''''''''''a''n''''''d'''">
              <a:rPr lang="en-GB" altLang="en-US" sz="1000" smtClean="0">
                <a:solidFill>
                  <a:schemeClr val="tx1"/>
                </a:solidFill>
              </a:rPr>
              <a:pPr algn="r">
                <a:spcBef>
                  <a:spcPct val="0"/>
                </a:spcBef>
                <a:spcAft>
                  <a:spcPct val="0"/>
                </a:spcAft>
              </a:pPr>
              <a:t>Poland</a:t>
            </a:fld>
            <a:endParaRPr lang="en-GB" sz="1000">
              <a:solidFill>
                <a:schemeClr val="tx1"/>
              </a:solidFill>
            </a:endParaRPr>
          </a:p>
        </p:txBody>
      </p:sp>
      <p:sp>
        <p:nvSpPr>
          <p:cNvPr id="134" name="Rectangle 133">
            <a:extLst>
              <a:ext uri="{FF2B5EF4-FFF2-40B4-BE49-F238E27FC236}">
                <a16:creationId xmlns:a16="http://schemas.microsoft.com/office/drawing/2014/main" id="{0C8B69D0-AFAC-494A-A4B9-A943C00B93F0}"/>
              </a:ext>
            </a:extLst>
          </p:cNvPr>
          <p:cNvSpPr/>
          <p:nvPr>
            <p:custDataLst>
              <p:tags r:id="rId33"/>
            </p:custDataLst>
          </p:nvPr>
        </p:nvSpPr>
        <p:spPr bwMode="auto">
          <a:xfrm>
            <a:off x="9086850" y="4887913"/>
            <a:ext cx="152400" cy="477838"/>
          </a:xfrm>
          <a:prstGeom prst="rect">
            <a:avLst/>
          </a:prstGeom>
          <a:noFill/>
          <a:ln>
            <a:noFill/>
          </a:ln>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387869CC-890F-455A-B2D5-E8A3F69CF153}" type="datetime'''S''''l''''''''''ov''''''''akia'''''''''''''''''''">
              <a:rPr lang="en-GB" altLang="en-US" sz="1000" smtClean="0">
                <a:solidFill>
                  <a:schemeClr val="tx1"/>
                </a:solidFill>
              </a:rPr>
              <a:pPr algn="r">
                <a:spcBef>
                  <a:spcPct val="0"/>
                </a:spcBef>
                <a:spcAft>
                  <a:spcPct val="0"/>
                </a:spcAft>
              </a:pPr>
              <a:t>Slovakia</a:t>
            </a:fld>
            <a:endParaRPr lang="en-GB" sz="1000">
              <a:solidFill>
                <a:schemeClr val="tx1"/>
              </a:solidFill>
            </a:endParaRPr>
          </a:p>
        </p:txBody>
      </p:sp>
      <p:sp>
        <p:nvSpPr>
          <p:cNvPr id="124" name="Rectangle 123">
            <a:extLst>
              <a:ext uri="{FF2B5EF4-FFF2-40B4-BE49-F238E27FC236}">
                <a16:creationId xmlns:a16="http://schemas.microsoft.com/office/drawing/2014/main" id="{9D5BFE40-5BCE-4303-A691-BAEC26D0EAAA}"/>
              </a:ext>
            </a:extLst>
          </p:cNvPr>
          <p:cNvSpPr/>
          <p:nvPr>
            <p:custDataLst>
              <p:tags r:id="rId34"/>
            </p:custDataLst>
          </p:nvPr>
        </p:nvSpPr>
        <p:spPr bwMode="auto">
          <a:xfrm>
            <a:off x="9339263" y="4887914"/>
            <a:ext cx="152400" cy="385763"/>
          </a:xfrm>
          <a:prstGeom prst="rect">
            <a:avLst/>
          </a:prstGeom>
          <a:noFill/>
          <a:ln>
            <a:noFill/>
          </a:ln>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B36C02DA-A583-4774-89C7-9A3EB7453CAA}" type="datetime'''I''''r''''''e''''l''''''''''''a''''''''nd'''">
              <a:rPr lang="en-GB" altLang="en-US" sz="1000" smtClean="0">
                <a:solidFill>
                  <a:schemeClr val="tx1"/>
                </a:solidFill>
              </a:rPr>
              <a:pPr algn="r">
                <a:spcBef>
                  <a:spcPct val="0"/>
                </a:spcBef>
                <a:spcAft>
                  <a:spcPct val="0"/>
                </a:spcAft>
              </a:pPr>
              <a:t>Ireland</a:t>
            </a:fld>
            <a:endParaRPr lang="en-GB" sz="1000">
              <a:solidFill>
                <a:schemeClr val="tx1"/>
              </a:solidFill>
            </a:endParaRPr>
          </a:p>
        </p:txBody>
      </p:sp>
      <p:sp>
        <p:nvSpPr>
          <p:cNvPr id="132" name="Rectangle 131">
            <a:extLst>
              <a:ext uri="{FF2B5EF4-FFF2-40B4-BE49-F238E27FC236}">
                <a16:creationId xmlns:a16="http://schemas.microsoft.com/office/drawing/2014/main" id="{982177EC-FFC6-46BC-BD9B-6FAA386EF137}"/>
              </a:ext>
            </a:extLst>
          </p:cNvPr>
          <p:cNvSpPr/>
          <p:nvPr>
            <p:custDataLst>
              <p:tags r:id="rId35"/>
            </p:custDataLst>
          </p:nvPr>
        </p:nvSpPr>
        <p:spPr bwMode="auto">
          <a:xfrm>
            <a:off x="9591675" y="4887912"/>
            <a:ext cx="152400" cy="469900"/>
          </a:xfrm>
          <a:prstGeom prst="rect">
            <a:avLst/>
          </a:prstGeom>
          <a:noFill/>
          <a:ln>
            <a:noFill/>
          </a:ln>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CFC12EB7-F819-4927-825A-034B36A2697B}" type="datetime'P''''''o''r''''''''''''''t''''''u''''g''a''''''''''l'''''">
              <a:rPr lang="en-GB" altLang="en-US" sz="1000" smtClean="0">
                <a:solidFill>
                  <a:schemeClr val="tx1"/>
                </a:solidFill>
              </a:rPr>
              <a:pPr algn="r">
                <a:spcBef>
                  <a:spcPct val="0"/>
                </a:spcBef>
                <a:spcAft>
                  <a:spcPct val="0"/>
                </a:spcAft>
              </a:pPr>
              <a:t>Portugal</a:t>
            </a:fld>
            <a:endParaRPr lang="en-GB" sz="1000">
              <a:solidFill>
                <a:schemeClr val="tx1"/>
              </a:solidFill>
            </a:endParaRPr>
          </a:p>
        </p:txBody>
      </p:sp>
      <p:sp>
        <p:nvSpPr>
          <p:cNvPr id="133" name="Rectangle 132">
            <a:extLst>
              <a:ext uri="{FF2B5EF4-FFF2-40B4-BE49-F238E27FC236}">
                <a16:creationId xmlns:a16="http://schemas.microsoft.com/office/drawing/2014/main" id="{6C09E499-FF66-4BF4-A866-401594C6566C}"/>
              </a:ext>
            </a:extLst>
          </p:cNvPr>
          <p:cNvSpPr/>
          <p:nvPr>
            <p:custDataLst>
              <p:tags r:id="rId36"/>
            </p:custDataLst>
          </p:nvPr>
        </p:nvSpPr>
        <p:spPr bwMode="auto">
          <a:xfrm>
            <a:off x="9844088" y="4887913"/>
            <a:ext cx="152400" cy="506413"/>
          </a:xfrm>
          <a:prstGeom prst="rect">
            <a:avLst/>
          </a:prstGeom>
          <a:noFill/>
          <a:ln>
            <a:noFill/>
          </a:ln>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0872F392-BBAF-4D16-BAD9-7FDD8F7A6D80}" type="datetime'''R''o''''''''''''''''''m''''''a''''''''''''''''nia'''''''''">
              <a:rPr lang="en-GB" altLang="en-US" sz="1000" smtClean="0">
                <a:solidFill>
                  <a:schemeClr val="tx1"/>
                </a:solidFill>
              </a:rPr>
              <a:pPr algn="r">
                <a:spcBef>
                  <a:spcPct val="0"/>
                </a:spcBef>
                <a:spcAft>
                  <a:spcPct val="0"/>
                </a:spcAft>
              </a:pPr>
              <a:t>Romania</a:t>
            </a:fld>
            <a:endParaRPr lang="en-GB" sz="1000">
              <a:solidFill>
                <a:schemeClr val="tx1"/>
              </a:solidFill>
            </a:endParaRPr>
          </a:p>
        </p:txBody>
      </p:sp>
      <p:sp>
        <p:nvSpPr>
          <p:cNvPr id="139" name="Rectangle 138">
            <a:extLst>
              <a:ext uri="{FF2B5EF4-FFF2-40B4-BE49-F238E27FC236}">
                <a16:creationId xmlns:a16="http://schemas.microsoft.com/office/drawing/2014/main" id="{4DEE4931-8B4F-4400-B7C2-F31A7805C7EA}"/>
              </a:ext>
            </a:extLst>
          </p:cNvPr>
          <p:cNvSpPr/>
          <p:nvPr>
            <p:custDataLst>
              <p:tags r:id="rId37"/>
            </p:custDataLst>
          </p:nvPr>
        </p:nvSpPr>
        <p:spPr bwMode="auto">
          <a:xfrm>
            <a:off x="10098088" y="4887912"/>
            <a:ext cx="152400" cy="457200"/>
          </a:xfrm>
          <a:prstGeom prst="rect">
            <a:avLst/>
          </a:prstGeom>
          <a:noFill/>
          <a:ln>
            <a:noFill/>
          </a:ln>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06C047A7-4E51-4955-B503-E176F948C00B}" type="datetime'''''C''''z''''''e''''c''''''''''''''''''h''i''''''''a'''">
              <a:rPr lang="en-GB" altLang="en-US" sz="1000" smtClean="0">
                <a:solidFill>
                  <a:schemeClr val="tx1"/>
                </a:solidFill>
              </a:rPr>
              <a:pPr algn="r">
                <a:spcBef>
                  <a:spcPct val="0"/>
                </a:spcBef>
                <a:spcAft>
                  <a:spcPct val="0"/>
                </a:spcAft>
              </a:pPr>
              <a:t>Czechia</a:t>
            </a:fld>
            <a:endParaRPr lang="en-GB" sz="1000">
              <a:solidFill>
                <a:schemeClr val="tx1"/>
              </a:solidFill>
            </a:endParaRPr>
          </a:p>
        </p:txBody>
      </p:sp>
      <p:sp>
        <p:nvSpPr>
          <p:cNvPr id="126" name="Rectangle 125">
            <a:extLst>
              <a:ext uri="{FF2B5EF4-FFF2-40B4-BE49-F238E27FC236}">
                <a16:creationId xmlns:a16="http://schemas.microsoft.com/office/drawing/2014/main" id="{17F51B35-1121-4ACD-9F6F-4EFCE1035596}"/>
              </a:ext>
            </a:extLst>
          </p:cNvPr>
          <p:cNvSpPr/>
          <p:nvPr>
            <p:custDataLst>
              <p:tags r:id="rId38"/>
            </p:custDataLst>
          </p:nvPr>
        </p:nvSpPr>
        <p:spPr bwMode="auto">
          <a:xfrm>
            <a:off x="10350500" y="4887912"/>
            <a:ext cx="152400" cy="336550"/>
          </a:xfrm>
          <a:prstGeom prst="rect">
            <a:avLst/>
          </a:prstGeom>
          <a:noFill/>
          <a:ln>
            <a:noFill/>
          </a:ln>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D28B90EE-B960-47C1-AAFB-BC792B9E7035}" type="datetime'''''''L''''''''a''''tv''''''''''''''i''''a'''''''">
              <a:rPr lang="en-GB" altLang="en-US" sz="1000" smtClean="0">
                <a:solidFill>
                  <a:schemeClr val="tx1"/>
                </a:solidFill>
              </a:rPr>
              <a:pPr algn="r">
                <a:spcBef>
                  <a:spcPct val="0"/>
                </a:spcBef>
                <a:spcAft>
                  <a:spcPct val="0"/>
                </a:spcAft>
              </a:pPr>
              <a:t>Latvia</a:t>
            </a:fld>
            <a:endParaRPr lang="en-GB" sz="1000">
              <a:solidFill>
                <a:schemeClr val="tx1"/>
              </a:solidFill>
            </a:endParaRPr>
          </a:p>
        </p:txBody>
      </p:sp>
      <p:sp>
        <p:nvSpPr>
          <p:cNvPr id="112" name="Rectangle 111">
            <a:extLst>
              <a:ext uri="{FF2B5EF4-FFF2-40B4-BE49-F238E27FC236}">
                <a16:creationId xmlns:a16="http://schemas.microsoft.com/office/drawing/2014/main" id="{4D958859-CB1E-4D60-88FD-EB17DAAFC4D8}"/>
              </a:ext>
            </a:extLst>
          </p:cNvPr>
          <p:cNvSpPr/>
          <p:nvPr>
            <p:custDataLst>
              <p:tags r:id="rId39"/>
            </p:custDataLst>
          </p:nvPr>
        </p:nvSpPr>
        <p:spPr bwMode="auto">
          <a:xfrm>
            <a:off x="6054725" y="4887913"/>
            <a:ext cx="152400" cy="457200"/>
          </a:xfrm>
          <a:prstGeom prst="rect">
            <a:avLst/>
          </a:prstGeom>
          <a:noFill/>
          <a:ln>
            <a:noFill/>
          </a:ln>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CE1F4D4D-4581-40A1-9965-D36CC1D4D96D}" type="datetime'B''e''''''''''''''''l''''''''''''''''''g''''''''i''u''m'">
              <a:rPr lang="en-GB" altLang="en-US" sz="1000" smtClean="0">
                <a:solidFill>
                  <a:schemeClr val="tx1"/>
                </a:solidFill>
              </a:rPr>
              <a:pPr algn="r">
                <a:spcBef>
                  <a:spcPct val="0"/>
                </a:spcBef>
                <a:spcAft>
                  <a:spcPct val="0"/>
                </a:spcAft>
              </a:pPr>
              <a:t>Belgium</a:t>
            </a:fld>
            <a:endParaRPr lang="en-GB" sz="1000">
              <a:solidFill>
                <a:schemeClr val="tx1"/>
              </a:solidFill>
            </a:endParaRPr>
          </a:p>
        </p:txBody>
      </p:sp>
      <p:sp>
        <p:nvSpPr>
          <p:cNvPr id="227" name="Rectangle 226">
            <a:extLst>
              <a:ext uri="{FF2B5EF4-FFF2-40B4-BE49-F238E27FC236}">
                <a16:creationId xmlns:a16="http://schemas.microsoft.com/office/drawing/2014/main" id="{90C4ADD9-A253-413A-8FA1-0BC9A6CCE956}"/>
              </a:ext>
            </a:extLst>
          </p:cNvPr>
          <p:cNvSpPr/>
          <p:nvPr>
            <p:custDataLst>
              <p:tags r:id="rId40"/>
            </p:custDataLst>
          </p:nvPr>
        </p:nvSpPr>
        <p:spPr bwMode="auto">
          <a:xfrm>
            <a:off x="3243263" y="5943600"/>
            <a:ext cx="250825" cy="18732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l"/>
            <a:endParaRPr lang="en-GB" sz="1600"/>
          </a:p>
        </p:txBody>
      </p:sp>
      <p:sp>
        <p:nvSpPr>
          <p:cNvPr id="232" name="Oval 231">
            <a:extLst>
              <a:ext uri="{FF2B5EF4-FFF2-40B4-BE49-F238E27FC236}">
                <a16:creationId xmlns:a16="http://schemas.microsoft.com/office/drawing/2014/main" id="{DE2B35A7-FD01-4B9F-A531-EE006BFD5C94}"/>
              </a:ext>
            </a:extLst>
          </p:cNvPr>
          <p:cNvSpPr/>
          <p:nvPr>
            <p:custDataLst>
              <p:tags r:id="rId41"/>
            </p:custDataLst>
          </p:nvPr>
        </p:nvSpPr>
        <p:spPr bwMode="auto">
          <a:xfrm>
            <a:off x="5738813" y="5973763"/>
            <a:ext cx="127000" cy="127000"/>
          </a:xfrm>
          <a:prstGeom prst="ellipse">
            <a:avLst/>
          </a:prstGeom>
          <a:solidFill>
            <a:schemeClr val="accent3"/>
          </a:solidFill>
          <a:ln w="9525" cmpd="sng" algn="ctr">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l"/>
            <a:endParaRPr lang="en-GB" sz="1600"/>
          </a:p>
        </p:txBody>
      </p:sp>
      <p:sp>
        <p:nvSpPr>
          <p:cNvPr id="218" name="Rectangle 217">
            <a:extLst>
              <a:ext uri="{FF2B5EF4-FFF2-40B4-BE49-F238E27FC236}">
                <a16:creationId xmlns:a16="http://schemas.microsoft.com/office/drawing/2014/main" id="{0BADC01B-BC75-4C32-901D-DF161F261240}"/>
              </a:ext>
            </a:extLst>
          </p:cNvPr>
          <p:cNvSpPr/>
          <p:nvPr>
            <p:custDataLst>
              <p:tags r:id="rId42"/>
            </p:custDataLst>
          </p:nvPr>
        </p:nvSpPr>
        <p:spPr bwMode="auto">
          <a:xfrm>
            <a:off x="3544888" y="5938838"/>
            <a:ext cx="2030413" cy="212725"/>
          </a:xfrm>
          <a:prstGeom prst="rect">
            <a:avLst/>
          </a:prstGeom>
          <a:noFill/>
          <a:ln>
            <a:noFill/>
          </a:ln>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a:spcBef>
                <a:spcPct val="0"/>
              </a:spcBef>
              <a:spcAft>
                <a:spcPct val="0"/>
              </a:spcAft>
            </a:pPr>
            <a:r>
              <a:rPr lang="en-GB" altLang="en-US" sz="1400">
                <a:solidFill>
                  <a:schemeClr val="tx1"/>
                </a:solidFill>
              </a:rPr>
              <a:t>Median time to availability</a:t>
            </a:r>
            <a:endParaRPr lang="en-GB" sz="1400">
              <a:solidFill>
                <a:schemeClr val="tx1"/>
              </a:solidFill>
            </a:endParaRPr>
          </a:p>
        </p:txBody>
      </p:sp>
      <p:sp>
        <p:nvSpPr>
          <p:cNvPr id="216" name="Rectangle 215">
            <a:extLst>
              <a:ext uri="{FF2B5EF4-FFF2-40B4-BE49-F238E27FC236}">
                <a16:creationId xmlns:a16="http://schemas.microsoft.com/office/drawing/2014/main" id="{697A991A-5060-4AE9-A04C-DEEE1CFD357A}"/>
              </a:ext>
            </a:extLst>
          </p:cNvPr>
          <p:cNvSpPr/>
          <p:nvPr>
            <p:custDataLst>
              <p:tags r:id="rId43"/>
            </p:custDataLst>
          </p:nvPr>
        </p:nvSpPr>
        <p:spPr bwMode="auto">
          <a:xfrm>
            <a:off x="5978525" y="5938838"/>
            <a:ext cx="2424113" cy="212725"/>
          </a:xfrm>
          <a:prstGeom prst="rect">
            <a:avLst/>
          </a:prstGeom>
          <a:noFill/>
          <a:ln>
            <a:noFill/>
          </a:ln>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a:spcBef>
                <a:spcPct val="0"/>
              </a:spcBef>
              <a:spcAft>
                <a:spcPct val="0"/>
              </a:spcAft>
            </a:pPr>
            <a:r>
              <a:rPr lang="en-GB" altLang="en-US" sz="1400">
                <a:solidFill>
                  <a:schemeClr val="tx1"/>
                </a:solidFill>
              </a:rPr>
              <a:t>Number of medicines available</a:t>
            </a:r>
            <a:endParaRPr lang="en-GB" sz="1400">
              <a:solidFill>
                <a:schemeClr val="tx1"/>
              </a:solidFill>
            </a:endParaRPr>
          </a:p>
        </p:txBody>
      </p:sp>
      <p:sp>
        <p:nvSpPr>
          <p:cNvPr id="422" name="TextBox 421">
            <a:extLst>
              <a:ext uri="{FF2B5EF4-FFF2-40B4-BE49-F238E27FC236}">
                <a16:creationId xmlns:a16="http://schemas.microsoft.com/office/drawing/2014/main" id="{936B59FE-BDC7-4860-A31E-44128326D333}"/>
              </a:ext>
            </a:extLst>
          </p:cNvPr>
          <p:cNvSpPr txBox="1"/>
          <p:nvPr/>
        </p:nvSpPr>
        <p:spPr>
          <a:xfrm rot="5400000">
            <a:off x="10085388" y="3422650"/>
            <a:ext cx="2578100" cy="584775"/>
          </a:xfrm>
          <a:prstGeom prst="rect">
            <a:avLst/>
          </a:prstGeom>
          <a:noFill/>
        </p:spPr>
        <p:txBody>
          <a:bodyPr wrap="square" rtlCol="0">
            <a:spAutoFit/>
          </a:bodyPr>
          <a:lstStyle/>
          <a:p>
            <a:pPr algn="ctr"/>
            <a:r>
              <a:rPr lang="en-GB" sz="1600" i="1">
                <a:solidFill>
                  <a:schemeClr val="tx2"/>
                </a:solidFill>
              </a:rPr>
              <a:t>Number of products available</a:t>
            </a:r>
          </a:p>
        </p:txBody>
      </p:sp>
      <p:sp>
        <p:nvSpPr>
          <p:cNvPr id="213" name="Footer Placeholder 3">
            <a:extLst>
              <a:ext uri="{FF2B5EF4-FFF2-40B4-BE49-F238E27FC236}">
                <a16:creationId xmlns:a16="http://schemas.microsoft.com/office/drawing/2014/main" id="{E17C5BEE-69DC-4DEC-8B49-E9D0CE154692}"/>
              </a:ext>
            </a:extLst>
          </p:cNvPr>
          <p:cNvSpPr>
            <a:spLocks noGrp="1"/>
          </p:cNvSpPr>
          <p:nvPr>
            <p:ph type="ftr" sz="quarter" idx="3"/>
          </p:nvPr>
        </p:nvSpPr>
        <p:spPr>
          <a:xfrm>
            <a:off x="315330" y="6224513"/>
            <a:ext cx="10187569" cy="596607"/>
          </a:xfrm>
        </p:spPr>
        <p:txBody>
          <a:bodyPr/>
          <a:lstStyle/>
          <a:p>
            <a:pPr lvl="0">
              <a:defRPr/>
            </a:pPr>
            <a:r>
              <a:rPr kumimoji="0" lang="en-GB" sz="800" b="1" i="0" u="none" strike="noStrike" kern="1200" cap="none" spc="0" normalizeH="0" baseline="0" noProof="0">
                <a:ln>
                  <a:noFill/>
                </a:ln>
                <a:effectLst/>
                <a:uLnTx/>
                <a:uFillTx/>
                <a:latin typeface="Arial Narrow" panose="020B0606020202030204" pitchFamily="34" charset="0"/>
                <a:ea typeface="+mn-ea"/>
                <a:cs typeface="+mn-cs"/>
              </a:rPr>
              <a:t>European Union average: 557</a:t>
            </a:r>
            <a:r>
              <a:rPr lang="en-GB" b="1"/>
              <a:t> </a:t>
            </a:r>
            <a:r>
              <a:rPr kumimoji="0" lang="en-GB" sz="800" b="1" i="0" u="none" strike="noStrike" kern="1200" cap="none" spc="0" normalizeH="0" baseline="0" noProof="0">
                <a:ln>
                  <a:noFill/>
                </a:ln>
                <a:effectLst/>
                <a:uLnTx/>
                <a:uFillTx/>
                <a:latin typeface="Arial Narrow" panose="020B0606020202030204" pitchFamily="34" charset="0"/>
                <a:ea typeface="+mn-ea"/>
                <a:cs typeface="+mn-cs"/>
              </a:rPr>
              <a:t>days (median) </a:t>
            </a:r>
            <a:r>
              <a:rPr lang="en-GB"/>
              <a:t>(Note: Malta is not included in EU27 average as only 1 date was submitted in total)</a:t>
            </a:r>
            <a:r>
              <a:rPr kumimoji="0" lang="en-GB" sz="800" b="1" i="0" u="none" strike="noStrike" kern="1200" cap="none" spc="0" normalizeH="0" baseline="0" noProof="0">
                <a:ln>
                  <a:noFill/>
                </a:ln>
                <a:effectLst/>
                <a:uLnTx/>
                <a:uFillTx/>
                <a:latin typeface="Arial Narrow" panose="020B0606020202030204" pitchFamily="34" charset="0"/>
                <a:ea typeface="+mn-ea"/>
                <a:cs typeface="+mn-cs"/>
              </a:rPr>
              <a:t> </a:t>
            </a:r>
            <a:r>
              <a:rPr lang="en-GB" baseline="30000"/>
              <a:t>†</a:t>
            </a:r>
            <a:r>
              <a:rPr lang="en-GB"/>
              <a:t>Country specific definitions are listed in the appendix. *Countries with asterisks did not complete a full dataset and therefore availability may be unrepresentative</a:t>
            </a:r>
            <a:r>
              <a:rPr kumimoji="0" lang="en-GB" sz="800" b="0" i="0" u="none" strike="noStrike" kern="1200" cap="none" spc="0" normalizeH="0" baseline="0" noProof="0">
                <a:ln>
                  <a:noFill/>
                </a:ln>
                <a:solidFill>
                  <a:srgbClr val="2B3A42"/>
                </a:solidFill>
                <a:effectLst/>
                <a:uLnTx/>
                <a:uFillTx/>
                <a:latin typeface="Arial Narrow" panose="020B0606020202030204" pitchFamily="34" charset="0"/>
                <a:ea typeface="+mn-ea"/>
                <a:cs typeface="+mn-cs"/>
              </a:rPr>
              <a:t> </a:t>
            </a:r>
            <a:r>
              <a:rPr lang="en-GB">
                <a:solidFill>
                  <a:srgbClr val="2B3A42"/>
                </a:solidFill>
              </a:rPr>
              <a:t>.</a:t>
            </a:r>
            <a:r>
              <a:rPr kumimoji="0" lang="en-GB" sz="800" b="0" i="0" u="none" strike="noStrike" kern="1200" cap="none" spc="0" normalizeH="0" baseline="0" noProof="0">
                <a:ln>
                  <a:noFill/>
                </a:ln>
                <a:solidFill>
                  <a:srgbClr val="2B3A42"/>
                </a:solidFill>
                <a:effectLst/>
                <a:uLnTx/>
                <a:uFillTx/>
                <a:latin typeface="Arial Narrow" panose="020B0606020202030204" pitchFamily="34" charset="0"/>
                <a:ea typeface="+mn-ea"/>
                <a:cs typeface="+mn-cs"/>
              </a:rPr>
              <a:t> </a:t>
            </a:r>
            <a:r>
              <a:rPr lang="en-GB"/>
              <a:t>**For France, the median time to availability (540 days, n=23 dates submitted) includes products under the </a:t>
            </a:r>
            <a:r>
              <a:rPr lang="en-GB" err="1"/>
              <a:t>Accès</a:t>
            </a:r>
            <a:r>
              <a:rPr lang="en-GB"/>
              <a:t> </a:t>
            </a:r>
            <a:r>
              <a:rPr lang="en-GB" err="1"/>
              <a:t>précoce</a:t>
            </a:r>
            <a:r>
              <a:rPr lang="en-GB"/>
              <a:t> system (n=2 dates submitted) for which the price negotiation process is usually longer. If one considers that products under the </a:t>
            </a:r>
            <a:r>
              <a:rPr lang="en-GB" err="1"/>
              <a:t>Accès</a:t>
            </a:r>
            <a:r>
              <a:rPr lang="en-GB"/>
              <a:t> </a:t>
            </a:r>
            <a:r>
              <a:rPr lang="en-GB" err="1"/>
              <a:t>précoce</a:t>
            </a:r>
            <a:r>
              <a:rPr lang="en-GB"/>
              <a:t> system are directly available (time to availability = 0), the median time to availability is 527 days</a:t>
            </a:r>
            <a:r>
              <a:rPr kumimoji="0" lang="en-GB" sz="800" b="0" i="0" u="none" strike="noStrike" kern="1200" cap="none" spc="0" normalizeH="0" baseline="0" noProof="0">
                <a:ln>
                  <a:noFill/>
                </a:ln>
                <a:solidFill>
                  <a:srgbClr val="2B3A42"/>
                </a:solidFill>
                <a:effectLst/>
                <a:uLnTx/>
                <a:uFillTx/>
                <a:latin typeface="Arial Narrow" panose="020B0606020202030204" pitchFamily="34" charset="0"/>
                <a:ea typeface="+mn-ea"/>
                <a:cs typeface="+mn-cs"/>
              </a:rPr>
              <a:t>. ***In the UK, MHRA’s Early Access to Medicines Scheme provides access prior to marketing authorisation but is not included within this analysis, and would reduce the overall days for a small subset of medicines. In this analyses, MHRA dates have been used for 2021, 2022 and 2023 products and EMA dates used for 2020 products</a:t>
            </a:r>
            <a:endParaRPr kumimoji="0" lang="en-GB" sz="800" b="0" i="0" u="none" strike="noStrike" kern="1200" cap="none" spc="0" normalizeH="0" baseline="0" noProof="0">
              <a:ln>
                <a:noFill/>
              </a:ln>
              <a:solidFill>
                <a:srgbClr val="FF0000"/>
              </a:solidFill>
              <a:effectLst/>
              <a:uLnTx/>
              <a:uFillTx/>
              <a:latin typeface="Arial Narrow" panose="020B0606020202030204" pitchFamily="34" charset="0"/>
              <a:ea typeface="+mn-ea"/>
              <a:cs typeface="+mn-cs"/>
            </a:endParaRPr>
          </a:p>
        </p:txBody>
      </p:sp>
      <p:sp>
        <p:nvSpPr>
          <p:cNvPr id="80" name="TextBox 79">
            <a:extLst>
              <a:ext uri="{FF2B5EF4-FFF2-40B4-BE49-F238E27FC236}">
                <a16:creationId xmlns:a16="http://schemas.microsoft.com/office/drawing/2014/main" id="{AADABF4F-09D7-4810-B099-CE2A5D179B94}"/>
              </a:ext>
            </a:extLst>
          </p:cNvPr>
          <p:cNvSpPr txBox="1"/>
          <p:nvPr/>
        </p:nvSpPr>
        <p:spPr>
          <a:xfrm>
            <a:off x="96838" y="5595579"/>
            <a:ext cx="1317625" cy="338554"/>
          </a:xfrm>
          <a:prstGeom prst="rect">
            <a:avLst/>
          </a:prstGeom>
          <a:noFill/>
        </p:spPr>
        <p:txBody>
          <a:bodyPr wrap="square" rtlCol="0">
            <a:spAutoFit/>
          </a:bodyPr>
          <a:lstStyle/>
          <a:p>
            <a:pPr marL="0" marR="0" lvl="0" indent="0" algn="r" defTabSz="914400" eaLnBrk="1" fontAlgn="auto" latinLnBrk="0" hangingPunct="1">
              <a:lnSpc>
                <a:spcPct val="100000"/>
              </a:lnSpc>
              <a:spcBef>
                <a:spcPts val="0"/>
              </a:spcBef>
              <a:spcAft>
                <a:spcPts val="0"/>
              </a:spcAft>
              <a:buClrTx/>
              <a:buSzTx/>
              <a:buFontTx/>
              <a:buNone/>
              <a:tabLst/>
              <a:defRPr/>
            </a:pPr>
            <a:r>
              <a:rPr kumimoji="0" lang="en-GB" sz="800" b="1" i="0" u="none" strike="noStrike" kern="1200" cap="none" spc="0" normalizeH="0" baseline="0" noProof="0">
                <a:ln>
                  <a:noFill/>
                </a:ln>
                <a:solidFill>
                  <a:srgbClr val="606B71"/>
                </a:solidFill>
                <a:effectLst/>
                <a:uLnTx/>
                <a:uFillTx/>
                <a:latin typeface="Arial" panose="020B0604020202020204"/>
                <a:ea typeface="+mn-ea"/>
                <a:cs typeface="+mn-cs"/>
              </a:rPr>
              <a:t>Dates submitted </a:t>
            </a:r>
          </a:p>
          <a:p>
            <a:pPr marL="0" marR="0" lvl="0" indent="0" algn="r" defTabSz="914400" eaLnBrk="1" fontAlgn="auto" latinLnBrk="0" hangingPunct="1">
              <a:lnSpc>
                <a:spcPct val="100000"/>
              </a:lnSpc>
              <a:spcBef>
                <a:spcPts val="0"/>
              </a:spcBef>
              <a:spcAft>
                <a:spcPts val="0"/>
              </a:spcAft>
              <a:buClrTx/>
              <a:buSzTx/>
              <a:buFontTx/>
              <a:buNone/>
              <a:tabLst/>
              <a:defRPr/>
            </a:pPr>
            <a:r>
              <a:rPr kumimoji="0" lang="en-GB" sz="800" b="1" i="0" u="none" strike="noStrike" kern="1200" cap="none" spc="0" normalizeH="0" baseline="0" noProof="0">
                <a:ln>
                  <a:noFill/>
                </a:ln>
                <a:solidFill>
                  <a:srgbClr val="606B71"/>
                </a:solidFill>
                <a:effectLst/>
                <a:uLnTx/>
                <a:uFillTx/>
                <a:latin typeface="Arial" panose="020B0604020202020204"/>
                <a:ea typeface="+mn-ea"/>
                <a:cs typeface="+mn-cs"/>
              </a:rPr>
              <a:t>/ 46</a:t>
            </a:r>
          </a:p>
        </p:txBody>
      </p:sp>
      <p:graphicFrame>
        <p:nvGraphicFramePr>
          <p:cNvPr id="15" name="Table 14">
            <a:extLst>
              <a:ext uri="{FF2B5EF4-FFF2-40B4-BE49-F238E27FC236}">
                <a16:creationId xmlns:a16="http://schemas.microsoft.com/office/drawing/2014/main" id="{74EC458F-1F97-115E-E1D7-53B41C35CFF5}"/>
              </a:ext>
            </a:extLst>
          </p:cNvPr>
          <p:cNvGraphicFramePr>
            <a:graphicFrameLocks noGrp="1"/>
          </p:cNvGraphicFramePr>
          <p:nvPr>
            <p:extLst>
              <p:ext uri="{D42A27DB-BD31-4B8C-83A1-F6EECF244321}">
                <p14:modId xmlns:p14="http://schemas.microsoft.com/office/powerpoint/2010/main" val="1822886584"/>
              </p:ext>
            </p:extLst>
          </p:nvPr>
        </p:nvGraphicFramePr>
        <p:xfrm>
          <a:off x="1414463" y="5660545"/>
          <a:ext cx="9196848" cy="216000"/>
        </p:xfrm>
        <a:graphic>
          <a:graphicData uri="http://schemas.openxmlformats.org/drawingml/2006/table">
            <a:tbl>
              <a:tblPr/>
              <a:tblGrid>
                <a:gridCol w="255468">
                  <a:extLst>
                    <a:ext uri="{9D8B030D-6E8A-4147-A177-3AD203B41FA5}">
                      <a16:colId xmlns:a16="http://schemas.microsoft.com/office/drawing/2014/main" val="2547803234"/>
                    </a:ext>
                  </a:extLst>
                </a:gridCol>
                <a:gridCol w="255468">
                  <a:extLst>
                    <a:ext uri="{9D8B030D-6E8A-4147-A177-3AD203B41FA5}">
                      <a16:colId xmlns:a16="http://schemas.microsoft.com/office/drawing/2014/main" val="3149882001"/>
                    </a:ext>
                  </a:extLst>
                </a:gridCol>
                <a:gridCol w="255468">
                  <a:extLst>
                    <a:ext uri="{9D8B030D-6E8A-4147-A177-3AD203B41FA5}">
                      <a16:colId xmlns:a16="http://schemas.microsoft.com/office/drawing/2014/main" val="1572296455"/>
                    </a:ext>
                  </a:extLst>
                </a:gridCol>
                <a:gridCol w="255468">
                  <a:extLst>
                    <a:ext uri="{9D8B030D-6E8A-4147-A177-3AD203B41FA5}">
                      <a16:colId xmlns:a16="http://schemas.microsoft.com/office/drawing/2014/main" val="822319855"/>
                    </a:ext>
                  </a:extLst>
                </a:gridCol>
                <a:gridCol w="255468">
                  <a:extLst>
                    <a:ext uri="{9D8B030D-6E8A-4147-A177-3AD203B41FA5}">
                      <a16:colId xmlns:a16="http://schemas.microsoft.com/office/drawing/2014/main" val="731168293"/>
                    </a:ext>
                  </a:extLst>
                </a:gridCol>
                <a:gridCol w="255468">
                  <a:extLst>
                    <a:ext uri="{9D8B030D-6E8A-4147-A177-3AD203B41FA5}">
                      <a16:colId xmlns:a16="http://schemas.microsoft.com/office/drawing/2014/main" val="2656038131"/>
                    </a:ext>
                  </a:extLst>
                </a:gridCol>
                <a:gridCol w="255468">
                  <a:extLst>
                    <a:ext uri="{9D8B030D-6E8A-4147-A177-3AD203B41FA5}">
                      <a16:colId xmlns:a16="http://schemas.microsoft.com/office/drawing/2014/main" val="1196849965"/>
                    </a:ext>
                  </a:extLst>
                </a:gridCol>
                <a:gridCol w="255468">
                  <a:extLst>
                    <a:ext uri="{9D8B030D-6E8A-4147-A177-3AD203B41FA5}">
                      <a16:colId xmlns:a16="http://schemas.microsoft.com/office/drawing/2014/main" val="1395711388"/>
                    </a:ext>
                  </a:extLst>
                </a:gridCol>
                <a:gridCol w="255468">
                  <a:extLst>
                    <a:ext uri="{9D8B030D-6E8A-4147-A177-3AD203B41FA5}">
                      <a16:colId xmlns:a16="http://schemas.microsoft.com/office/drawing/2014/main" val="2406170158"/>
                    </a:ext>
                  </a:extLst>
                </a:gridCol>
                <a:gridCol w="255468">
                  <a:extLst>
                    <a:ext uri="{9D8B030D-6E8A-4147-A177-3AD203B41FA5}">
                      <a16:colId xmlns:a16="http://schemas.microsoft.com/office/drawing/2014/main" val="984178894"/>
                    </a:ext>
                  </a:extLst>
                </a:gridCol>
                <a:gridCol w="255468">
                  <a:extLst>
                    <a:ext uri="{9D8B030D-6E8A-4147-A177-3AD203B41FA5}">
                      <a16:colId xmlns:a16="http://schemas.microsoft.com/office/drawing/2014/main" val="2437416868"/>
                    </a:ext>
                  </a:extLst>
                </a:gridCol>
                <a:gridCol w="255468">
                  <a:extLst>
                    <a:ext uri="{9D8B030D-6E8A-4147-A177-3AD203B41FA5}">
                      <a16:colId xmlns:a16="http://schemas.microsoft.com/office/drawing/2014/main" val="2679975120"/>
                    </a:ext>
                  </a:extLst>
                </a:gridCol>
                <a:gridCol w="255468">
                  <a:extLst>
                    <a:ext uri="{9D8B030D-6E8A-4147-A177-3AD203B41FA5}">
                      <a16:colId xmlns:a16="http://schemas.microsoft.com/office/drawing/2014/main" val="2416570762"/>
                    </a:ext>
                  </a:extLst>
                </a:gridCol>
                <a:gridCol w="255468">
                  <a:extLst>
                    <a:ext uri="{9D8B030D-6E8A-4147-A177-3AD203B41FA5}">
                      <a16:colId xmlns:a16="http://schemas.microsoft.com/office/drawing/2014/main" val="2449766526"/>
                    </a:ext>
                  </a:extLst>
                </a:gridCol>
                <a:gridCol w="255468">
                  <a:extLst>
                    <a:ext uri="{9D8B030D-6E8A-4147-A177-3AD203B41FA5}">
                      <a16:colId xmlns:a16="http://schemas.microsoft.com/office/drawing/2014/main" val="3333422705"/>
                    </a:ext>
                  </a:extLst>
                </a:gridCol>
                <a:gridCol w="255468">
                  <a:extLst>
                    <a:ext uri="{9D8B030D-6E8A-4147-A177-3AD203B41FA5}">
                      <a16:colId xmlns:a16="http://schemas.microsoft.com/office/drawing/2014/main" val="3519621430"/>
                    </a:ext>
                  </a:extLst>
                </a:gridCol>
                <a:gridCol w="255468">
                  <a:extLst>
                    <a:ext uri="{9D8B030D-6E8A-4147-A177-3AD203B41FA5}">
                      <a16:colId xmlns:a16="http://schemas.microsoft.com/office/drawing/2014/main" val="1321249842"/>
                    </a:ext>
                  </a:extLst>
                </a:gridCol>
                <a:gridCol w="255468">
                  <a:extLst>
                    <a:ext uri="{9D8B030D-6E8A-4147-A177-3AD203B41FA5}">
                      <a16:colId xmlns:a16="http://schemas.microsoft.com/office/drawing/2014/main" val="3686533275"/>
                    </a:ext>
                  </a:extLst>
                </a:gridCol>
                <a:gridCol w="255468">
                  <a:extLst>
                    <a:ext uri="{9D8B030D-6E8A-4147-A177-3AD203B41FA5}">
                      <a16:colId xmlns:a16="http://schemas.microsoft.com/office/drawing/2014/main" val="4013575339"/>
                    </a:ext>
                  </a:extLst>
                </a:gridCol>
                <a:gridCol w="255468">
                  <a:extLst>
                    <a:ext uri="{9D8B030D-6E8A-4147-A177-3AD203B41FA5}">
                      <a16:colId xmlns:a16="http://schemas.microsoft.com/office/drawing/2014/main" val="1827741934"/>
                    </a:ext>
                  </a:extLst>
                </a:gridCol>
                <a:gridCol w="255468">
                  <a:extLst>
                    <a:ext uri="{9D8B030D-6E8A-4147-A177-3AD203B41FA5}">
                      <a16:colId xmlns:a16="http://schemas.microsoft.com/office/drawing/2014/main" val="3561707829"/>
                    </a:ext>
                  </a:extLst>
                </a:gridCol>
                <a:gridCol w="255468">
                  <a:extLst>
                    <a:ext uri="{9D8B030D-6E8A-4147-A177-3AD203B41FA5}">
                      <a16:colId xmlns:a16="http://schemas.microsoft.com/office/drawing/2014/main" val="3086827082"/>
                    </a:ext>
                  </a:extLst>
                </a:gridCol>
                <a:gridCol w="255468">
                  <a:extLst>
                    <a:ext uri="{9D8B030D-6E8A-4147-A177-3AD203B41FA5}">
                      <a16:colId xmlns:a16="http://schemas.microsoft.com/office/drawing/2014/main" val="2124602530"/>
                    </a:ext>
                  </a:extLst>
                </a:gridCol>
                <a:gridCol w="255468">
                  <a:extLst>
                    <a:ext uri="{9D8B030D-6E8A-4147-A177-3AD203B41FA5}">
                      <a16:colId xmlns:a16="http://schemas.microsoft.com/office/drawing/2014/main" val="3838558157"/>
                    </a:ext>
                  </a:extLst>
                </a:gridCol>
                <a:gridCol w="255468">
                  <a:extLst>
                    <a:ext uri="{9D8B030D-6E8A-4147-A177-3AD203B41FA5}">
                      <a16:colId xmlns:a16="http://schemas.microsoft.com/office/drawing/2014/main" val="651437127"/>
                    </a:ext>
                  </a:extLst>
                </a:gridCol>
                <a:gridCol w="255468">
                  <a:extLst>
                    <a:ext uri="{9D8B030D-6E8A-4147-A177-3AD203B41FA5}">
                      <a16:colId xmlns:a16="http://schemas.microsoft.com/office/drawing/2014/main" val="383607234"/>
                    </a:ext>
                  </a:extLst>
                </a:gridCol>
                <a:gridCol w="255468">
                  <a:extLst>
                    <a:ext uri="{9D8B030D-6E8A-4147-A177-3AD203B41FA5}">
                      <a16:colId xmlns:a16="http://schemas.microsoft.com/office/drawing/2014/main" val="4171300964"/>
                    </a:ext>
                  </a:extLst>
                </a:gridCol>
                <a:gridCol w="255468">
                  <a:extLst>
                    <a:ext uri="{9D8B030D-6E8A-4147-A177-3AD203B41FA5}">
                      <a16:colId xmlns:a16="http://schemas.microsoft.com/office/drawing/2014/main" val="3438495073"/>
                    </a:ext>
                  </a:extLst>
                </a:gridCol>
                <a:gridCol w="255468">
                  <a:extLst>
                    <a:ext uri="{9D8B030D-6E8A-4147-A177-3AD203B41FA5}">
                      <a16:colId xmlns:a16="http://schemas.microsoft.com/office/drawing/2014/main" val="3959510711"/>
                    </a:ext>
                  </a:extLst>
                </a:gridCol>
                <a:gridCol w="255468">
                  <a:extLst>
                    <a:ext uri="{9D8B030D-6E8A-4147-A177-3AD203B41FA5}">
                      <a16:colId xmlns:a16="http://schemas.microsoft.com/office/drawing/2014/main" val="1121631396"/>
                    </a:ext>
                  </a:extLst>
                </a:gridCol>
                <a:gridCol w="255468">
                  <a:extLst>
                    <a:ext uri="{9D8B030D-6E8A-4147-A177-3AD203B41FA5}">
                      <a16:colId xmlns:a16="http://schemas.microsoft.com/office/drawing/2014/main" val="1872757121"/>
                    </a:ext>
                  </a:extLst>
                </a:gridCol>
                <a:gridCol w="255468">
                  <a:extLst>
                    <a:ext uri="{9D8B030D-6E8A-4147-A177-3AD203B41FA5}">
                      <a16:colId xmlns:a16="http://schemas.microsoft.com/office/drawing/2014/main" val="511523862"/>
                    </a:ext>
                  </a:extLst>
                </a:gridCol>
                <a:gridCol w="255468">
                  <a:extLst>
                    <a:ext uri="{9D8B030D-6E8A-4147-A177-3AD203B41FA5}">
                      <a16:colId xmlns:a16="http://schemas.microsoft.com/office/drawing/2014/main" val="1531630545"/>
                    </a:ext>
                  </a:extLst>
                </a:gridCol>
                <a:gridCol w="255468">
                  <a:extLst>
                    <a:ext uri="{9D8B030D-6E8A-4147-A177-3AD203B41FA5}">
                      <a16:colId xmlns:a16="http://schemas.microsoft.com/office/drawing/2014/main" val="585218592"/>
                    </a:ext>
                  </a:extLst>
                </a:gridCol>
                <a:gridCol w="255468">
                  <a:extLst>
                    <a:ext uri="{9D8B030D-6E8A-4147-A177-3AD203B41FA5}">
                      <a16:colId xmlns:a16="http://schemas.microsoft.com/office/drawing/2014/main" val="1973461202"/>
                    </a:ext>
                  </a:extLst>
                </a:gridCol>
                <a:gridCol w="255468">
                  <a:extLst>
                    <a:ext uri="{9D8B030D-6E8A-4147-A177-3AD203B41FA5}">
                      <a16:colId xmlns:a16="http://schemas.microsoft.com/office/drawing/2014/main" val="2179843164"/>
                    </a:ext>
                  </a:extLst>
                </a:gridCol>
              </a:tblGrid>
              <a:tr h="216000">
                <a:tc>
                  <a:txBody>
                    <a:bodyPr/>
                    <a:lstStyle/>
                    <a:p>
                      <a:pPr algn="ctr" rtl="0" fontAlgn="b"/>
                      <a:r>
                        <a:rPr lang="en-GB" sz="800" b="0" i="0" u="none" strike="noStrike">
                          <a:solidFill>
                            <a:srgbClr val="000000"/>
                          </a:solidFill>
                          <a:effectLst/>
                          <a:latin typeface="+mj-lt"/>
                        </a:rPr>
                        <a:t>0</a:t>
                      </a:r>
                    </a:p>
                  </a:txBody>
                  <a:tcPr marL="3729" marR="3729" marT="372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8696B"/>
                    </a:solidFill>
                  </a:tcPr>
                </a:tc>
                <a:tc>
                  <a:txBody>
                    <a:bodyPr/>
                    <a:lstStyle/>
                    <a:p>
                      <a:pPr algn="ctr" rtl="0" fontAlgn="b"/>
                      <a:r>
                        <a:rPr lang="en-GB" sz="800" b="0" i="0" u="none" strike="noStrike">
                          <a:solidFill>
                            <a:srgbClr val="000000"/>
                          </a:solidFill>
                          <a:effectLst/>
                          <a:latin typeface="+mj-lt"/>
                        </a:rPr>
                        <a:t>39</a:t>
                      </a:r>
                    </a:p>
                  </a:txBody>
                  <a:tcPr marL="3729" marR="3729" marT="372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63BE7B"/>
                    </a:solidFill>
                  </a:tcPr>
                </a:tc>
                <a:tc>
                  <a:txBody>
                    <a:bodyPr/>
                    <a:lstStyle/>
                    <a:p>
                      <a:pPr algn="ctr" rtl="0" fontAlgn="b"/>
                      <a:r>
                        <a:rPr lang="en-GB" sz="800" b="0" i="0" u="none" strike="noStrike">
                          <a:solidFill>
                            <a:srgbClr val="000000"/>
                          </a:solidFill>
                          <a:effectLst/>
                          <a:latin typeface="+mj-lt"/>
                        </a:rPr>
                        <a:t>3</a:t>
                      </a:r>
                    </a:p>
                  </a:txBody>
                  <a:tcPr marL="3729" marR="3729" marT="372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98C71"/>
                    </a:solidFill>
                  </a:tcPr>
                </a:tc>
                <a:tc>
                  <a:txBody>
                    <a:bodyPr/>
                    <a:lstStyle/>
                    <a:p>
                      <a:pPr algn="ctr" rtl="0" fontAlgn="b"/>
                      <a:r>
                        <a:rPr lang="en-GB" sz="800" b="0" i="0" u="none" strike="noStrike">
                          <a:solidFill>
                            <a:srgbClr val="000000"/>
                          </a:solidFill>
                          <a:effectLst/>
                          <a:latin typeface="+mj-lt"/>
                        </a:rPr>
                        <a:t>30</a:t>
                      </a:r>
                    </a:p>
                  </a:txBody>
                  <a:tcPr marL="3729" marR="3729" marT="372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96CD7E"/>
                    </a:solidFill>
                  </a:tcPr>
                </a:tc>
                <a:tc>
                  <a:txBody>
                    <a:bodyPr/>
                    <a:lstStyle/>
                    <a:p>
                      <a:pPr algn="ctr" rtl="0" fontAlgn="b"/>
                      <a:r>
                        <a:rPr lang="en-GB" sz="800" b="0" i="0" u="none" strike="noStrike">
                          <a:solidFill>
                            <a:srgbClr val="000000"/>
                          </a:solidFill>
                          <a:effectLst/>
                          <a:latin typeface="+mj-lt"/>
                        </a:rPr>
                        <a:t>2</a:t>
                      </a:r>
                    </a:p>
                  </a:txBody>
                  <a:tcPr marL="3729" marR="3729" marT="372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9806F"/>
                    </a:solidFill>
                  </a:tcPr>
                </a:tc>
                <a:tc>
                  <a:txBody>
                    <a:bodyPr/>
                    <a:lstStyle/>
                    <a:p>
                      <a:pPr algn="ctr" rtl="0" fontAlgn="b"/>
                      <a:r>
                        <a:rPr lang="en-GB" sz="800" b="0" i="0" u="none" strike="noStrike">
                          <a:solidFill>
                            <a:srgbClr val="000000"/>
                          </a:solidFill>
                          <a:effectLst/>
                          <a:latin typeface="+mj-lt"/>
                        </a:rPr>
                        <a:t>3</a:t>
                      </a:r>
                    </a:p>
                  </a:txBody>
                  <a:tcPr marL="3729" marR="3729" marT="372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98C71"/>
                    </a:solidFill>
                  </a:tcPr>
                </a:tc>
                <a:tc>
                  <a:txBody>
                    <a:bodyPr/>
                    <a:lstStyle/>
                    <a:p>
                      <a:pPr algn="ctr" rtl="0" fontAlgn="b"/>
                      <a:r>
                        <a:rPr lang="en-GB" sz="800" b="0" i="0" u="none" strike="noStrike">
                          <a:solidFill>
                            <a:srgbClr val="000000"/>
                          </a:solidFill>
                          <a:effectLst/>
                          <a:latin typeface="+mj-lt"/>
                        </a:rPr>
                        <a:t>11</a:t>
                      </a:r>
                    </a:p>
                  </a:txBody>
                  <a:tcPr marL="3729" marR="3729" marT="372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EB84"/>
                    </a:solidFill>
                  </a:tcPr>
                </a:tc>
                <a:tc>
                  <a:txBody>
                    <a:bodyPr/>
                    <a:lstStyle/>
                    <a:p>
                      <a:pPr algn="ctr" rtl="0" fontAlgn="b"/>
                      <a:r>
                        <a:rPr lang="en-GB" sz="800" b="0" i="0" u="none" strike="noStrike">
                          <a:solidFill>
                            <a:srgbClr val="000000"/>
                          </a:solidFill>
                          <a:effectLst/>
                          <a:latin typeface="+mj-lt"/>
                        </a:rPr>
                        <a:t>9</a:t>
                      </a:r>
                    </a:p>
                  </a:txBody>
                  <a:tcPr marL="3729" marR="3729" marT="372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DD37F"/>
                    </a:solidFill>
                  </a:tcPr>
                </a:tc>
                <a:tc>
                  <a:txBody>
                    <a:bodyPr/>
                    <a:lstStyle/>
                    <a:p>
                      <a:pPr algn="ctr" rtl="0" fontAlgn="b"/>
                      <a:r>
                        <a:rPr lang="en-GB" sz="800" b="0" i="0" u="none" strike="noStrike">
                          <a:solidFill>
                            <a:srgbClr val="000000"/>
                          </a:solidFill>
                          <a:effectLst/>
                          <a:latin typeface="+mj-lt"/>
                        </a:rPr>
                        <a:t>11</a:t>
                      </a:r>
                    </a:p>
                  </a:txBody>
                  <a:tcPr marL="3729" marR="3729" marT="372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EB84"/>
                    </a:solidFill>
                  </a:tcPr>
                </a:tc>
                <a:tc>
                  <a:txBody>
                    <a:bodyPr/>
                    <a:lstStyle/>
                    <a:p>
                      <a:pPr algn="ctr" rtl="0" fontAlgn="b"/>
                      <a:r>
                        <a:rPr lang="en-GB" sz="800" b="0" i="0" u="none" strike="noStrike">
                          <a:solidFill>
                            <a:srgbClr val="000000"/>
                          </a:solidFill>
                          <a:effectLst/>
                          <a:latin typeface="+mj-lt"/>
                        </a:rPr>
                        <a:t>21</a:t>
                      </a:r>
                    </a:p>
                  </a:txBody>
                  <a:tcPr marL="3729" marR="3729" marT="372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8DB81"/>
                    </a:solidFill>
                  </a:tcPr>
                </a:tc>
                <a:tc>
                  <a:txBody>
                    <a:bodyPr/>
                    <a:lstStyle/>
                    <a:p>
                      <a:pPr algn="ctr" rtl="0" fontAlgn="b"/>
                      <a:r>
                        <a:rPr lang="en-GB" sz="800" b="0" i="0" u="none" strike="noStrike">
                          <a:solidFill>
                            <a:srgbClr val="000000"/>
                          </a:solidFill>
                          <a:effectLst/>
                          <a:latin typeface="+mj-lt"/>
                        </a:rPr>
                        <a:t>13</a:t>
                      </a:r>
                    </a:p>
                  </a:txBody>
                  <a:tcPr marL="3729" marR="3729" marT="372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4E884"/>
                    </a:solidFill>
                  </a:tcPr>
                </a:tc>
                <a:tc>
                  <a:txBody>
                    <a:bodyPr/>
                    <a:lstStyle/>
                    <a:p>
                      <a:pPr algn="ctr" rtl="0" fontAlgn="b"/>
                      <a:r>
                        <a:rPr lang="en-GB" sz="800" b="0" i="0" u="none" strike="noStrike">
                          <a:solidFill>
                            <a:srgbClr val="000000"/>
                          </a:solidFill>
                          <a:effectLst/>
                          <a:latin typeface="+mj-lt"/>
                        </a:rPr>
                        <a:t>34</a:t>
                      </a:r>
                    </a:p>
                  </a:txBody>
                  <a:tcPr marL="3729" marR="3729" marT="372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7FC77D"/>
                    </a:solidFill>
                  </a:tcPr>
                </a:tc>
                <a:tc>
                  <a:txBody>
                    <a:bodyPr/>
                    <a:lstStyle/>
                    <a:p>
                      <a:pPr algn="ctr" rtl="0" fontAlgn="b"/>
                      <a:r>
                        <a:rPr lang="en-GB" sz="800" b="0" i="0" u="none" strike="noStrike">
                          <a:solidFill>
                            <a:srgbClr val="000000"/>
                          </a:solidFill>
                          <a:effectLst/>
                          <a:latin typeface="+mj-lt"/>
                        </a:rPr>
                        <a:t>23</a:t>
                      </a:r>
                    </a:p>
                  </a:txBody>
                  <a:tcPr marL="3729" marR="3729" marT="372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BDD881"/>
                    </a:solidFill>
                  </a:tcPr>
                </a:tc>
                <a:tc>
                  <a:txBody>
                    <a:bodyPr/>
                    <a:lstStyle/>
                    <a:p>
                      <a:pPr algn="ctr" rtl="0" fontAlgn="b"/>
                      <a:r>
                        <a:rPr lang="en-GB" sz="800" b="0" i="0" u="none" strike="noStrike">
                          <a:solidFill>
                            <a:srgbClr val="000000"/>
                          </a:solidFill>
                          <a:effectLst/>
                          <a:latin typeface="+mj-lt"/>
                        </a:rPr>
                        <a:t>1</a:t>
                      </a:r>
                    </a:p>
                  </a:txBody>
                  <a:tcPr marL="3729" marR="3729" marT="372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8746D"/>
                    </a:solidFill>
                  </a:tcPr>
                </a:tc>
                <a:tc>
                  <a:txBody>
                    <a:bodyPr/>
                    <a:lstStyle/>
                    <a:p>
                      <a:pPr algn="ctr" rtl="0" fontAlgn="b"/>
                      <a:r>
                        <a:rPr lang="en-GB" sz="800" b="0" i="0" u="none" strike="noStrike">
                          <a:solidFill>
                            <a:srgbClr val="000000"/>
                          </a:solidFill>
                          <a:effectLst/>
                          <a:latin typeface="+mj-lt"/>
                        </a:rPr>
                        <a:t>1</a:t>
                      </a:r>
                    </a:p>
                  </a:txBody>
                  <a:tcPr marL="3729" marR="3729" marT="372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8746D"/>
                    </a:solidFill>
                  </a:tcPr>
                </a:tc>
                <a:tc>
                  <a:txBody>
                    <a:bodyPr/>
                    <a:lstStyle/>
                    <a:p>
                      <a:pPr algn="ctr" rtl="0" fontAlgn="b"/>
                      <a:r>
                        <a:rPr lang="en-GB" sz="800" b="0" i="0" u="none" strike="noStrike">
                          <a:solidFill>
                            <a:srgbClr val="000000"/>
                          </a:solidFill>
                          <a:effectLst/>
                          <a:latin typeface="+mj-lt"/>
                        </a:rPr>
                        <a:t>12</a:t>
                      </a:r>
                    </a:p>
                  </a:txBody>
                  <a:tcPr marL="3729" marR="3729" marT="372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AEA84"/>
                    </a:solidFill>
                  </a:tcPr>
                </a:tc>
                <a:tc>
                  <a:txBody>
                    <a:bodyPr/>
                    <a:lstStyle/>
                    <a:p>
                      <a:pPr algn="ctr" rtl="0" fontAlgn="b"/>
                      <a:r>
                        <a:rPr lang="en-GB" sz="800" b="0" i="0" u="none" strike="noStrike">
                          <a:solidFill>
                            <a:srgbClr val="000000"/>
                          </a:solidFill>
                          <a:effectLst/>
                          <a:latin typeface="+mj-lt"/>
                        </a:rPr>
                        <a:t>14</a:t>
                      </a:r>
                    </a:p>
                  </a:txBody>
                  <a:tcPr marL="3729" marR="3729" marT="372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EFE784"/>
                    </a:solidFill>
                  </a:tcPr>
                </a:tc>
                <a:tc>
                  <a:txBody>
                    <a:bodyPr/>
                    <a:lstStyle/>
                    <a:p>
                      <a:pPr algn="ctr" rtl="0" fontAlgn="b"/>
                      <a:r>
                        <a:rPr lang="en-GB" sz="800" b="0" i="0" u="none" strike="noStrike">
                          <a:solidFill>
                            <a:srgbClr val="000000"/>
                          </a:solidFill>
                          <a:effectLst/>
                          <a:latin typeface="+mj-lt"/>
                        </a:rPr>
                        <a:t>23</a:t>
                      </a:r>
                    </a:p>
                  </a:txBody>
                  <a:tcPr marL="3729" marR="3729" marT="372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BDD881"/>
                    </a:solidFill>
                  </a:tcPr>
                </a:tc>
                <a:tc>
                  <a:txBody>
                    <a:bodyPr/>
                    <a:lstStyle/>
                    <a:p>
                      <a:pPr algn="ctr" rtl="0" fontAlgn="b"/>
                      <a:r>
                        <a:rPr lang="en-GB" sz="800" b="0" i="0" u="none" strike="noStrike">
                          <a:solidFill>
                            <a:srgbClr val="000000"/>
                          </a:solidFill>
                          <a:effectLst/>
                          <a:latin typeface="+mj-lt"/>
                        </a:rPr>
                        <a:t>20</a:t>
                      </a:r>
                    </a:p>
                  </a:txBody>
                  <a:tcPr marL="3729" marR="3729" marT="372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DDD82"/>
                    </a:solidFill>
                  </a:tcPr>
                </a:tc>
                <a:tc>
                  <a:txBody>
                    <a:bodyPr/>
                    <a:lstStyle/>
                    <a:p>
                      <a:pPr algn="ctr" rtl="0" fontAlgn="b"/>
                      <a:r>
                        <a:rPr lang="en-GB" sz="800" b="0" i="0" u="none" strike="noStrike">
                          <a:solidFill>
                            <a:srgbClr val="000000"/>
                          </a:solidFill>
                          <a:effectLst/>
                          <a:latin typeface="+mj-lt"/>
                        </a:rPr>
                        <a:t>28</a:t>
                      </a:r>
                    </a:p>
                  </a:txBody>
                  <a:tcPr marL="3729" marR="3729" marT="372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A1D07F"/>
                    </a:solidFill>
                  </a:tcPr>
                </a:tc>
                <a:tc>
                  <a:txBody>
                    <a:bodyPr/>
                    <a:lstStyle/>
                    <a:p>
                      <a:pPr algn="ctr" rtl="0" fontAlgn="b"/>
                      <a:r>
                        <a:rPr lang="en-GB" sz="800" b="0" i="0" u="none" strike="noStrike">
                          <a:solidFill>
                            <a:srgbClr val="000000"/>
                          </a:solidFill>
                          <a:effectLst/>
                          <a:latin typeface="+mj-lt"/>
                        </a:rPr>
                        <a:t>5</a:t>
                      </a:r>
                    </a:p>
                  </a:txBody>
                  <a:tcPr marL="3729" marR="3729" marT="372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BA476"/>
                    </a:solidFill>
                  </a:tcPr>
                </a:tc>
                <a:tc>
                  <a:txBody>
                    <a:bodyPr/>
                    <a:lstStyle/>
                    <a:p>
                      <a:pPr algn="ctr" rtl="0" fontAlgn="b"/>
                      <a:r>
                        <a:rPr lang="en-GB" sz="800" b="0" i="0" u="none" strike="noStrike">
                          <a:solidFill>
                            <a:srgbClr val="000000"/>
                          </a:solidFill>
                          <a:effectLst/>
                          <a:latin typeface="+mj-lt"/>
                        </a:rPr>
                        <a:t>8</a:t>
                      </a:r>
                    </a:p>
                  </a:txBody>
                  <a:tcPr marL="3729" marR="3729" marT="372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DC77D"/>
                    </a:solidFill>
                  </a:tcPr>
                </a:tc>
                <a:tc>
                  <a:txBody>
                    <a:bodyPr/>
                    <a:lstStyle/>
                    <a:p>
                      <a:pPr algn="ctr" rtl="0" fontAlgn="b"/>
                      <a:r>
                        <a:rPr lang="en-GB" sz="800" b="0" i="0" u="none" strike="noStrike">
                          <a:solidFill>
                            <a:srgbClr val="000000"/>
                          </a:solidFill>
                          <a:effectLst/>
                          <a:latin typeface="+mj-lt"/>
                        </a:rPr>
                        <a:t>9</a:t>
                      </a:r>
                    </a:p>
                  </a:txBody>
                  <a:tcPr marL="3729" marR="3729" marT="372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DD37F"/>
                    </a:solidFill>
                  </a:tcPr>
                </a:tc>
                <a:tc>
                  <a:txBody>
                    <a:bodyPr/>
                    <a:lstStyle/>
                    <a:p>
                      <a:pPr algn="ctr" rtl="0" fontAlgn="b"/>
                      <a:r>
                        <a:rPr lang="en-GB" sz="800" b="0" i="0" u="none" strike="noStrike">
                          <a:solidFill>
                            <a:srgbClr val="000000"/>
                          </a:solidFill>
                          <a:effectLst/>
                          <a:latin typeface="+mj-lt"/>
                        </a:rPr>
                        <a:t>23</a:t>
                      </a:r>
                    </a:p>
                  </a:txBody>
                  <a:tcPr marL="3729" marR="3729" marT="372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BDD881"/>
                    </a:solidFill>
                  </a:tcPr>
                </a:tc>
                <a:tc>
                  <a:txBody>
                    <a:bodyPr/>
                    <a:lstStyle/>
                    <a:p>
                      <a:pPr algn="ctr" rtl="0" fontAlgn="b"/>
                      <a:r>
                        <a:rPr lang="en-GB" sz="800" b="0" i="0" u="none" strike="noStrike">
                          <a:solidFill>
                            <a:srgbClr val="000000"/>
                          </a:solidFill>
                          <a:effectLst/>
                          <a:latin typeface="+mj-lt"/>
                        </a:rPr>
                        <a:t>11</a:t>
                      </a:r>
                    </a:p>
                  </a:txBody>
                  <a:tcPr marL="3729" marR="3729" marT="372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EB84"/>
                    </a:solidFill>
                  </a:tcPr>
                </a:tc>
                <a:tc>
                  <a:txBody>
                    <a:bodyPr/>
                    <a:lstStyle/>
                    <a:p>
                      <a:pPr algn="ctr" rtl="0" fontAlgn="b"/>
                      <a:r>
                        <a:rPr lang="en-GB" sz="800" b="0" i="0" u="none" strike="noStrike">
                          <a:solidFill>
                            <a:srgbClr val="000000"/>
                          </a:solidFill>
                          <a:effectLst/>
                          <a:latin typeface="+mj-lt"/>
                        </a:rPr>
                        <a:t>11</a:t>
                      </a:r>
                    </a:p>
                  </a:txBody>
                  <a:tcPr marL="3729" marR="3729" marT="372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EB84"/>
                    </a:solidFill>
                  </a:tcPr>
                </a:tc>
                <a:tc>
                  <a:txBody>
                    <a:bodyPr/>
                    <a:lstStyle/>
                    <a:p>
                      <a:pPr algn="ctr" rtl="0" fontAlgn="b"/>
                      <a:r>
                        <a:rPr lang="en-GB" sz="800" b="0" i="0" u="none" strike="noStrike">
                          <a:solidFill>
                            <a:srgbClr val="000000"/>
                          </a:solidFill>
                          <a:effectLst/>
                          <a:latin typeface="+mj-lt"/>
                        </a:rPr>
                        <a:t>24</a:t>
                      </a:r>
                    </a:p>
                  </a:txBody>
                  <a:tcPr marL="3729" marR="3729" marT="372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B7D780"/>
                    </a:solidFill>
                  </a:tcPr>
                </a:tc>
                <a:tc>
                  <a:txBody>
                    <a:bodyPr/>
                    <a:lstStyle/>
                    <a:p>
                      <a:pPr algn="ctr" rtl="0" fontAlgn="b"/>
                      <a:r>
                        <a:rPr lang="en-GB" sz="800" b="0" i="0" u="none" strike="noStrike">
                          <a:solidFill>
                            <a:srgbClr val="000000"/>
                          </a:solidFill>
                          <a:effectLst/>
                          <a:latin typeface="+mj-lt"/>
                        </a:rPr>
                        <a:t>13</a:t>
                      </a:r>
                    </a:p>
                  </a:txBody>
                  <a:tcPr marL="3729" marR="3729" marT="372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4E884"/>
                    </a:solidFill>
                  </a:tcPr>
                </a:tc>
                <a:tc>
                  <a:txBody>
                    <a:bodyPr/>
                    <a:lstStyle/>
                    <a:p>
                      <a:pPr algn="ctr" rtl="0" fontAlgn="b"/>
                      <a:r>
                        <a:rPr lang="en-GB" sz="800" b="0" i="0" u="none" strike="noStrike">
                          <a:solidFill>
                            <a:srgbClr val="000000"/>
                          </a:solidFill>
                          <a:effectLst/>
                          <a:latin typeface="+mj-lt"/>
                        </a:rPr>
                        <a:t>24</a:t>
                      </a:r>
                    </a:p>
                  </a:txBody>
                  <a:tcPr marL="3729" marR="3729" marT="372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B7D780"/>
                    </a:solidFill>
                  </a:tcPr>
                </a:tc>
                <a:tc>
                  <a:txBody>
                    <a:bodyPr/>
                    <a:lstStyle/>
                    <a:p>
                      <a:pPr algn="ctr" rtl="0" fontAlgn="b"/>
                      <a:r>
                        <a:rPr lang="en-GB" sz="800" b="0" i="0" u="none" strike="noStrike">
                          <a:solidFill>
                            <a:srgbClr val="000000"/>
                          </a:solidFill>
                          <a:effectLst/>
                          <a:latin typeface="+mj-lt"/>
                        </a:rPr>
                        <a:t>14</a:t>
                      </a:r>
                    </a:p>
                  </a:txBody>
                  <a:tcPr marL="3729" marR="3729" marT="372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EFE784"/>
                    </a:solidFill>
                  </a:tcPr>
                </a:tc>
                <a:tc>
                  <a:txBody>
                    <a:bodyPr/>
                    <a:lstStyle/>
                    <a:p>
                      <a:pPr algn="ctr" rtl="0" fontAlgn="b"/>
                      <a:r>
                        <a:rPr lang="en-GB" sz="800" b="0" i="0" u="none" strike="noStrike">
                          <a:solidFill>
                            <a:srgbClr val="000000"/>
                          </a:solidFill>
                          <a:effectLst/>
                          <a:latin typeface="+mj-lt"/>
                        </a:rPr>
                        <a:t>9</a:t>
                      </a:r>
                    </a:p>
                  </a:txBody>
                  <a:tcPr marL="3729" marR="3729" marT="372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DD37F"/>
                    </a:solidFill>
                  </a:tcPr>
                </a:tc>
                <a:tc>
                  <a:txBody>
                    <a:bodyPr/>
                    <a:lstStyle/>
                    <a:p>
                      <a:pPr algn="ctr" rtl="0" fontAlgn="b"/>
                      <a:r>
                        <a:rPr lang="en-GB" sz="800" b="0" i="0" u="none" strike="noStrike">
                          <a:solidFill>
                            <a:srgbClr val="000000"/>
                          </a:solidFill>
                          <a:effectLst/>
                          <a:latin typeface="+mj-lt"/>
                        </a:rPr>
                        <a:t>10</a:t>
                      </a:r>
                    </a:p>
                  </a:txBody>
                  <a:tcPr marL="3729" marR="3729" marT="372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EDF81"/>
                    </a:solidFill>
                  </a:tcPr>
                </a:tc>
                <a:tc>
                  <a:txBody>
                    <a:bodyPr/>
                    <a:lstStyle/>
                    <a:p>
                      <a:pPr algn="ctr" rtl="0" fontAlgn="b"/>
                      <a:r>
                        <a:rPr lang="en-GB" sz="800" b="0" i="0" u="none" strike="noStrike">
                          <a:solidFill>
                            <a:srgbClr val="000000"/>
                          </a:solidFill>
                          <a:effectLst/>
                          <a:latin typeface="+mj-lt"/>
                        </a:rPr>
                        <a:t>11</a:t>
                      </a:r>
                    </a:p>
                  </a:txBody>
                  <a:tcPr marL="3729" marR="3729" marT="372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EB84"/>
                    </a:solidFill>
                  </a:tcPr>
                </a:tc>
                <a:tc>
                  <a:txBody>
                    <a:bodyPr/>
                    <a:lstStyle/>
                    <a:p>
                      <a:pPr algn="ctr" rtl="0" fontAlgn="b"/>
                      <a:r>
                        <a:rPr lang="en-GB" sz="800" b="0" i="0" u="none" strike="noStrike">
                          <a:solidFill>
                            <a:srgbClr val="000000"/>
                          </a:solidFill>
                          <a:effectLst/>
                          <a:latin typeface="+mj-lt"/>
                        </a:rPr>
                        <a:t>11</a:t>
                      </a:r>
                    </a:p>
                  </a:txBody>
                  <a:tcPr marL="3729" marR="3729" marT="372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EB84"/>
                    </a:solidFill>
                  </a:tcPr>
                </a:tc>
                <a:tc>
                  <a:txBody>
                    <a:bodyPr/>
                    <a:lstStyle/>
                    <a:p>
                      <a:pPr algn="ctr" rtl="0" fontAlgn="b"/>
                      <a:r>
                        <a:rPr lang="en-GB" sz="800" b="0" i="0" u="none" strike="noStrike">
                          <a:solidFill>
                            <a:srgbClr val="000000"/>
                          </a:solidFill>
                          <a:effectLst/>
                          <a:latin typeface="+mj-lt"/>
                        </a:rPr>
                        <a:t>20</a:t>
                      </a:r>
                    </a:p>
                  </a:txBody>
                  <a:tcPr marL="3729" marR="3729" marT="372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DDD82"/>
                    </a:solidFill>
                  </a:tcPr>
                </a:tc>
                <a:tc>
                  <a:txBody>
                    <a:bodyPr/>
                    <a:lstStyle/>
                    <a:p>
                      <a:pPr algn="ctr" rtl="0" fontAlgn="b"/>
                      <a:r>
                        <a:rPr lang="en-GB" sz="800" b="0" i="0" u="none" strike="noStrike">
                          <a:solidFill>
                            <a:srgbClr val="000000"/>
                          </a:solidFill>
                          <a:effectLst/>
                          <a:latin typeface="+mj-lt"/>
                        </a:rPr>
                        <a:t>5</a:t>
                      </a:r>
                    </a:p>
                  </a:txBody>
                  <a:tcPr marL="3729" marR="3729" marT="372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BA476"/>
                    </a:solidFill>
                  </a:tcPr>
                </a:tc>
                <a:extLst>
                  <a:ext uri="{0D108BD9-81ED-4DB2-BD59-A6C34878D82A}">
                    <a16:rowId xmlns:a16="http://schemas.microsoft.com/office/drawing/2014/main" val="2203918007"/>
                  </a:ext>
                </a:extLst>
              </a:tr>
            </a:tbl>
          </a:graphicData>
        </a:graphic>
      </p:graphicFrame>
      <p:grpSp>
        <p:nvGrpSpPr>
          <p:cNvPr id="5" name="Group 4">
            <a:extLst>
              <a:ext uri="{FF2B5EF4-FFF2-40B4-BE49-F238E27FC236}">
                <a16:creationId xmlns:a16="http://schemas.microsoft.com/office/drawing/2014/main" id="{C256BF12-F077-7CF3-718E-B5B57ABBAFED}"/>
              </a:ext>
            </a:extLst>
          </p:cNvPr>
          <p:cNvGrpSpPr/>
          <p:nvPr/>
        </p:nvGrpSpPr>
        <p:grpSpPr>
          <a:xfrm>
            <a:off x="0" y="-5166"/>
            <a:ext cx="12197443" cy="180000"/>
            <a:chOff x="0" y="-5166"/>
            <a:chExt cx="12197443" cy="446573"/>
          </a:xfrm>
        </p:grpSpPr>
        <p:sp>
          <p:nvSpPr>
            <p:cNvPr id="7" name="Rectangle 6">
              <a:extLst>
                <a:ext uri="{FF2B5EF4-FFF2-40B4-BE49-F238E27FC236}">
                  <a16:creationId xmlns:a16="http://schemas.microsoft.com/office/drawing/2014/main" id="{518DB26E-5DF2-81CE-1679-64897D306D31}"/>
                </a:ext>
              </a:extLst>
            </p:cNvPr>
            <p:cNvSpPr/>
            <p:nvPr/>
          </p:nvSpPr>
          <p:spPr>
            <a:xfrm>
              <a:off x="0" y="-5166"/>
              <a:ext cx="2437200" cy="446573"/>
            </a:xfrm>
            <a:prstGeom prst="rect">
              <a:avLst/>
            </a:prstGeom>
            <a:solidFill>
              <a:schemeClr val="bg2"/>
            </a:solidFill>
            <a:ln>
              <a:solidFill>
                <a:schemeClr val="bg2">
                  <a:lumMod val="9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tIns="36000" rtlCol="0" anchor="ctr" anchorCtr="0"/>
            <a:lstStyle/>
            <a:p>
              <a:pPr algn="ctr"/>
              <a:r>
                <a:rPr lang="en-GB" sz="1200">
                  <a:solidFill>
                    <a:schemeClr val="bg2">
                      <a:lumMod val="90000"/>
                    </a:schemeClr>
                  </a:solidFill>
                </a:rPr>
                <a:t>All products</a:t>
              </a:r>
            </a:p>
          </p:txBody>
        </p:sp>
        <p:grpSp>
          <p:nvGrpSpPr>
            <p:cNvPr id="8" name="Group 7">
              <a:extLst>
                <a:ext uri="{FF2B5EF4-FFF2-40B4-BE49-F238E27FC236}">
                  <a16:creationId xmlns:a16="http://schemas.microsoft.com/office/drawing/2014/main" id="{EB90370B-E9AE-B016-6DBB-38ECE4B79FDC}"/>
                </a:ext>
              </a:extLst>
            </p:cNvPr>
            <p:cNvGrpSpPr/>
            <p:nvPr/>
          </p:nvGrpSpPr>
          <p:grpSpPr>
            <a:xfrm>
              <a:off x="2439477" y="-5166"/>
              <a:ext cx="9757966" cy="446573"/>
              <a:chOff x="2439477" y="-5166"/>
              <a:chExt cx="9757966" cy="446573"/>
            </a:xfrm>
          </p:grpSpPr>
          <p:sp>
            <p:nvSpPr>
              <p:cNvPr id="9" name="Rectangle 8">
                <a:extLst>
                  <a:ext uri="{FF2B5EF4-FFF2-40B4-BE49-F238E27FC236}">
                    <a16:creationId xmlns:a16="http://schemas.microsoft.com/office/drawing/2014/main" id="{E59315FF-2042-E2B7-FB71-A4C9F10140B0}"/>
                  </a:ext>
                </a:extLst>
              </p:cNvPr>
              <p:cNvSpPr/>
              <p:nvPr/>
            </p:nvSpPr>
            <p:spPr>
              <a:xfrm>
                <a:off x="2439477" y="-5166"/>
                <a:ext cx="2437200" cy="446573"/>
              </a:xfrm>
              <a:prstGeom prst="rect">
                <a:avLst/>
              </a:prstGeom>
              <a:solidFill>
                <a:schemeClr val="bg2"/>
              </a:solidFill>
              <a:ln>
                <a:solidFill>
                  <a:schemeClr val="bg2">
                    <a:lumMod val="9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tIns="36000" rtlCol="0" anchor="ctr" anchorCtr="0"/>
              <a:lstStyle/>
              <a:p>
                <a:pPr algn="ctr"/>
                <a:r>
                  <a:rPr lang="en-GB" sz="1200">
                    <a:solidFill>
                      <a:schemeClr val="bg2">
                        <a:lumMod val="90000"/>
                      </a:schemeClr>
                    </a:solidFill>
                  </a:rPr>
                  <a:t>Oncology</a:t>
                </a:r>
              </a:p>
            </p:txBody>
          </p:sp>
          <p:sp>
            <p:nvSpPr>
              <p:cNvPr id="10" name="Rectangle 9">
                <a:extLst>
                  <a:ext uri="{FF2B5EF4-FFF2-40B4-BE49-F238E27FC236}">
                    <a16:creationId xmlns:a16="http://schemas.microsoft.com/office/drawing/2014/main" id="{9B3DA1B0-A024-1BC5-7BA2-7781FFCC6C52}"/>
                  </a:ext>
                </a:extLst>
              </p:cNvPr>
              <p:cNvSpPr/>
              <p:nvPr/>
            </p:nvSpPr>
            <p:spPr>
              <a:xfrm>
                <a:off x="4878955" y="-5166"/>
                <a:ext cx="2437200" cy="446573"/>
              </a:xfrm>
              <a:prstGeom prst="rect">
                <a:avLst/>
              </a:prstGeom>
              <a:solidFill>
                <a:schemeClr val="bg2"/>
              </a:solidFill>
              <a:ln>
                <a:solidFill>
                  <a:schemeClr val="bg2">
                    <a:lumMod val="9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tIns="36000" rtlCol="0" anchor="ctr" anchorCtr="0"/>
              <a:lstStyle/>
              <a:p>
                <a:pPr algn="ctr"/>
                <a:r>
                  <a:rPr lang="en-GB" sz="1200">
                    <a:solidFill>
                      <a:schemeClr val="bg2">
                        <a:lumMod val="90000"/>
                      </a:schemeClr>
                    </a:solidFill>
                  </a:rPr>
                  <a:t>Orphans</a:t>
                </a:r>
              </a:p>
            </p:txBody>
          </p:sp>
          <p:sp>
            <p:nvSpPr>
              <p:cNvPr id="11" name="Rectangle 10">
                <a:extLst>
                  <a:ext uri="{FF2B5EF4-FFF2-40B4-BE49-F238E27FC236}">
                    <a16:creationId xmlns:a16="http://schemas.microsoft.com/office/drawing/2014/main" id="{A4D82E7A-480D-D1A2-6F16-5BC2B8D41DC5}"/>
                  </a:ext>
                </a:extLst>
              </p:cNvPr>
              <p:cNvSpPr/>
              <p:nvPr/>
            </p:nvSpPr>
            <p:spPr>
              <a:xfrm>
                <a:off x="7318433" y="-5166"/>
                <a:ext cx="2437200" cy="446573"/>
              </a:xfrm>
              <a:prstGeom prst="rect">
                <a:avLst/>
              </a:prstGeom>
              <a:gradFill>
                <a:gsLst>
                  <a:gs pos="0">
                    <a:schemeClr val="accent1">
                      <a:lumMod val="5000"/>
                      <a:lumOff val="95000"/>
                    </a:schemeClr>
                  </a:gs>
                  <a:gs pos="52000">
                    <a:schemeClr val="accent2">
                      <a:lumMod val="75000"/>
                    </a:schemeClr>
                  </a:gs>
                  <a:gs pos="83000">
                    <a:schemeClr val="accent2">
                      <a:lumMod val="75000"/>
                    </a:schemeClr>
                  </a:gs>
                  <a:gs pos="100000">
                    <a:schemeClr val="accent2">
                      <a:lumMod val="75000"/>
                    </a:schemeClr>
                  </a:gs>
                </a:gsLst>
                <a:lin ang="5400000" scaled="1"/>
              </a:gradFill>
              <a:ln>
                <a:solidFill>
                  <a:schemeClr val="bg2">
                    <a:lumMod val="9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tIns="36000" rtlCol="0" anchor="ctr" anchorCtr="0"/>
              <a:lstStyle/>
              <a:p>
                <a:pPr algn="ctr"/>
                <a:r>
                  <a:rPr lang="en-GB" sz="1200">
                    <a:solidFill>
                      <a:schemeClr val="bg1"/>
                    </a:solidFill>
                  </a:rPr>
                  <a:t>Non-</a:t>
                </a:r>
                <a:r>
                  <a:rPr lang="en-GB" sz="1200" err="1">
                    <a:solidFill>
                      <a:schemeClr val="bg1"/>
                    </a:solidFill>
                  </a:rPr>
                  <a:t>onc</a:t>
                </a:r>
                <a:r>
                  <a:rPr lang="en-GB" sz="1200">
                    <a:solidFill>
                      <a:schemeClr val="bg1"/>
                    </a:solidFill>
                  </a:rPr>
                  <a:t> orphans</a:t>
                </a:r>
              </a:p>
            </p:txBody>
          </p:sp>
          <p:sp>
            <p:nvSpPr>
              <p:cNvPr id="12" name="Rectangle 11">
                <a:extLst>
                  <a:ext uri="{FF2B5EF4-FFF2-40B4-BE49-F238E27FC236}">
                    <a16:creationId xmlns:a16="http://schemas.microsoft.com/office/drawing/2014/main" id="{9A1DD56A-DDC2-31D3-C392-E9A902FD078D}"/>
                  </a:ext>
                </a:extLst>
              </p:cNvPr>
              <p:cNvSpPr/>
              <p:nvPr/>
            </p:nvSpPr>
            <p:spPr>
              <a:xfrm>
                <a:off x="9749443" y="-5166"/>
                <a:ext cx="2448000" cy="446573"/>
              </a:xfrm>
              <a:prstGeom prst="rect">
                <a:avLst/>
              </a:prstGeom>
              <a:solidFill>
                <a:schemeClr val="bg2"/>
              </a:solidFill>
              <a:ln>
                <a:solidFill>
                  <a:schemeClr val="bg2">
                    <a:lumMod val="9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tIns="36000" rtlCol="0" anchor="ctr" anchorCtr="0"/>
              <a:lstStyle/>
              <a:p>
                <a:pPr algn="ctr"/>
                <a:r>
                  <a:rPr lang="en-GB" sz="1200">
                    <a:solidFill>
                      <a:schemeClr val="bg2">
                        <a:lumMod val="90000"/>
                      </a:schemeClr>
                    </a:solidFill>
                  </a:rPr>
                  <a:t>Combination</a:t>
                </a:r>
              </a:p>
            </p:txBody>
          </p:sp>
        </p:grpSp>
      </p:grpSp>
    </p:spTree>
    <p:extLst>
      <p:ext uri="{BB962C8B-B14F-4D97-AF65-F5344CB8AC3E}">
        <p14:creationId xmlns:p14="http://schemas.microsoft.com/office/powerpoint/2010/main" val="291202651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0" name="Object 9" hidden="1">
            <a:extLst>
              <a:ext uri="{FF2B5EF4-FFF2-40B4-BE49-F238E27FC236}">
                <a16:creationId xmlns:a16="http://schemas.microsoft.com/office/drawing/2014/main" id="{F9BA0E5E-6C46-46D2-84FF-95E6AC3E2C40}"/>
              </a:ext>
            </a:extLst>
          </p:cNvPr>
          <p:cNvGraphicFramePr>
            <a:graphicFrameLocks noChangeAspect="1"/>
          </p:cNvGraphicFramePr>
          <p:nvPr>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5" imgW="473" imgH="473" progId="TCLayout.ActiveDocument.1">
                  <p:embed/>
                </p:oleObj>
              </mc:Choice>
              <mc:Fallback>
                <p:oleObj name="think-cell Slide" r:id="rId5" imgW="473" imgH="473" progId="TCLayout.ActiveDocument.1">
                  <p:embed/>
                  <p:pic>
                    <p:nvPicPr>
                      <p:cNvPr id="10" name="Object 9" hidden="1">
                        <a:extLst>
                          <a:ext uri="{FF2B5EF4-FFF2-40B4-BE49-F238E27FC236}">
                            <a16:creationId xmlns:a16="http://schemas.microsoft.com/office/drawing/2014/main" id="{F9BA0E5E-6C46-46D2-84FF-95E6AC3E2C4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graphicFrame>
        <p:nvGraphicFramePr>
          <p:cNvPr id="11" name="Table 6">
            <a:extLst>
              <a:ext uri="{FF2B5EF4-FFF2-40B4-BE49-F238E27FC236}">
                <a16:creationId xmlns:a16="http://schemas.microsoft.com/office/drawing/2014/main" id="{745D4509-823A-01A2-2B9C-520B77C15FF9}"/>
              </a:ext>
            </a:extLst>
          </p:cNvPr>
          <p:cNvGraphicFramePr>
            <a:graphicFrameLocks noGrp="1"/>
          </p:cNvGraphicFramePr>
          <p:nvPr>
            <p:ph idx="17"/>
            <p:extLst>
              <p:ext uri="{D42A27DB-BD31-4B8C-83A1-F6EECF244321}">
                <p14:modId xmlns:p14="http://schemas.microsoft.com/office/powerpoint/2010/main" val="2369411280"/>
              </p:ext>
            </p:extLst>
          </p:nvPr>
        </p:nvGraphicFramePr>
        <p:xfrm>
          <a:off x="384694" y="1721614"/>
          <a:ext cx="8842562" cy="2136965"/>
        </p:xfrm>
        <a:graphic>
          <a:graphicData uri="http://schemas.openxmlformats.org/drawingml/2006/table">
            <a:tbl>
              <a:tblPr firstRow="1" bandRow="1">
                <a:tableStyleId>{6E25E649-3F16-4E02-A733-19D2CDBF48F0}</a:tableStyleId>
              </a:tblPr>
              <a:tblGrid>
                <a:gridCol w="1352666">
                  <a:extLst>
                    <a:ext uri="{9D8B030D-6E8A-4147-A177-3AD203B41FA5}">
                      <a16:colId xmlns:a16="http://schemas.microsoft.com/office/drawing/2014/main" val="2467186047"/>
                    </a:ext>
                  </a:extLst>
                </a:gridCol>
                <a:gridCol w="1431152">
                  <a:extLst>
                    <a:ext uri="{9D8B030D-6E8A-4147-A177-3AD203B41FA5}">
                      <a16:colId xmlns:a16="http://schemas.microsoft.com/office/drawing/2014/main" val="2642303230"/>
                    </a:ext>
                  </a:extLst>
                </a:gridCol>
                <a:gridCol w="1514686">
                  <a:extLst>
                    <a:ext uri="{9D8B030D-6E8A-4147-A177-3AD203B41FA5}">
                      <a16:colId xmlns:a16="http://schemas.microsoft.com/office/drawing/2014/main" val="319590305"/>
                    </a:ext>
                  </a:extLst>
                </a:gridCol>
                <a:gridCol w="1514686">
                  <a:extLst>
                    <a:ext uri="{9D8B030D-6E8A-4147-A177-3AD203B41FA5}">
                      <a16:colId xmlns:a16="http://schemas.microsoft.com/office/drawing/2014/main" val="4071845084"/>
                    </a:ext>
                  </a:extLst>
                </a:gridCol>
                <a:gridCol w="1514686">
                  <a:extLst>
                    <a:ext uri="{9D8B030D-6E8A-4147-A177-3AD203B41FA5}">
                      <a16:colId xmlns:a16="http://schemas.microsoft.com/office/drawing/2014/main" val="353332718"/>
                    </a:ext>
                  </a:extLst>
                </a:gridCol>
                <a:gridCol w="1514686">
                  <a:extLst>
                    <a:ext uri="{9D8B030D-6E8A-4147-A177-3AD203B41FA5}">
                      <a16:colId xmlns:a16="http://schemas.microsoft.com/office/drawing/2014/main" val="1512568477"/>
                    </a:ext>
                  </a:extLst>
                </a:gridCol>
              </a:tblGrid>
              <a:tr h="607676">
                <a:tc>
                  <a:txBody>
                    <a:bodyPr/>
                    <a:lstStyle/>
                    <a:p>
                      <a:pPr algn="ctr" rtl="0"/>
                      <a:r>
                        <a:rPr lang="en-GB" sz="1300"/>
                        <a:t>Measure</a:t>
                      </a:r>
                    </a:p>
                  </a:txBody>
                  <a:tcPr anchor="ctr"/>
                </a:tc>
                <a:tc>
                  <a:txBody>
                    <a:bodyPr/>
                    <a:lstStyle/>
                    <a:p>
                      <a:pPr algn="ctr" rtl="0"/>
                      <a:r>
                        <a:rPr lang="en-GB" sz="1300"/>
                        <a:t>All products</a:t>
                      </a:r>
                    </a:p>
                  </a:txBody>
                  <a:tcPr anchor="ctr">
                    <a:solidFill>
                      <a:schemeClr val="accent1"/>
                    </a:solidFill>
                  </a:tcPr>
                </a:tc>
                <a:tc>
                  <a:txBody>
                    <a:bodyPr/>
                    <a:lstStyle/>
                    <a:p>
                      <a:pPr algn="ctr" rtl="0"/>
                      <a:r>
                        <a:rPr lang="en-GB" sz="1300"/>
                        <a:t>Oncology</a:t>
                      </a:r>
                    </a:p>
                  </a:txBody>
                  <a:tcPr anchor="ctr"/>
                </a:tc>
                <a:tc>
                  <a:txBody>
                    <a:bodyPr/>
                    <a:lstStyle/>
                    <a:p>
                      <a:pPr algn="ctr" rtl="0"/>
                      <a:r>
                        <a:rPr lang="en-GB" sz="1300"/>
                        <a:t>Orphan</a:t>
                      </a:r>
                    </a:p>
                  </a:txBody>
                  <a:tcPr anchor="ctr"/>
                </a:tc>
                <a:tc>
                  <a:txBody>
                    <a:bodyPr/>
                    <a:lstStyle/>
                    <a:p>
                      <a:pPr algn="ctr" rtl="0"/>
                      <a:r>
                        <a:rPr lang="en-GB" sz="1300"/>
                        <a:t>Non-oncologic orphan</a:t>
                      </a:r>
                    </a:p>
                  </a:txBody>
                  <a:tcPr anchor="ctr"/>
                </a:tc>
                <a:tc>
                  <a:txBody>
                    <a:bodyPr/>
                    <a:lstStyle/>
                    <a:p>
                      <a:pPr algn="ctr" rtl="0"/>
                      <a:r>
                        <a:rPr lang="en-GB" sz="1300"/>
                        <a:t>Combination therapy</a:t>
                      </a:r>
                    </a:p>
                  </a:txBody>
                  <a:tcPr anchor="ctr"/>
                </a:tc>
                <a:extLst>
                  <a:ext uri="{0D108BD9-81ED-4DB2-BD59-A6C34878D82A}">
                    <a16:rowId xmlns:a16="http://schemas.microsoft.com/office/drawing/2014/main" val="3490964392"/>
                  </a:ext>
                </a:extLst>
              </a:tr>
              <a:tr h="754580">
                <a:tc>
                  <a:txBody>
                    <a:bodyPr/>
                    <a:lstStyle/>
                    <a:p>
                      <a:pPr algn="ctr" rtl="0"/>
                      <a:r>
                        <a:rPr lang="en-GB" sz="1300" b="1"/>
                        <a:t>Average rate of availability</a:t>
                      </a:r>
                    </a:p>
                  </a:txBody>
                  <a:tcPr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600" b="0" u="none" strike="noStrike" kern="1200" cap="none" spc="0" normalizeH="0" baseline="0" noProof="0">
                          <a:ln>
                            <a:noFill/>
                          </a:ln>
                          <a:solidFill>
                            <a:srgbClr val="2B3A42"/>
                          </a:solidFill>
                          <a:effectLst/>
                          <a:uLnTx/>
                          <a:uFillTx/>
                        </a:rPr>
                        <a:t>46%</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0" u="none" strike="noStrike" kern="1200" cap="none" spc="0" normalizeH="0" baseline="0" noProof="0">
                          <a:ln>
                            <a:noFill/>
                          </a:ln>
                          <a:solidFill>
                            <a:srgbClr val="2B3A42"/>
                          </a:solidFill>
                          <a:effectLst/>
                          <a:uLnTx/>
                          <a:uFillTx/>
                        </a:rPr>
                        <a:t>(43% in 2023)</a:t>
                      </a:r>
                      <a:endParaRPr lang="en-GB" sz="1000" b="0"/>
                    </a:p>
                  </a:txBody>
                  <a:tcPr anchor="ctr">
                    <a:solidFill>
                      <a:srgbClr val="E8E8E9"/>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600" b="0" kern="1200">
                          <a:solidFill>
                            <a:schemeClr val="tx1"/>
                          </a:solidFill>
                        </a:rPr>
                        <a:t>50%</a:t>
                      </a:r>
                    </a:p>
                    <a:p>
                      <a:pPr marL="0" marR="0" lvl="0" indent="0" algn="ctr" defTabSz="914400" rtl="0" eaLnBrk="1" fontAlgn="auto" latinLnBrk="0" hangingPunct="1">
                        <a:lnSpc>
                          <a:spcPct val="100000"/>
                        </a:lnSpc>
                        <a:spcBef>
                          <a:spcPts val="0"/>
                        </a:spcBef>
                        <a:spcAft>
                          <a:spcPts val="0"/>
                        </a:spcAft>
                        <a:buClrTx/>
                        <a:buSzTx/>
                        <a:buFontTx/>
                        <a:buNone/>
                        <a:tabLst/>
                        <a:defRPr/>
                      </a:pPr>
                      <a:r>
                        <a:rPr lang="en-GB" sz="1000" b="0" kern="1200">
                          <a:solidFill>
                            <a:schemeClr val="tx1"/>
                          </a:solidFill>
                        </a:rPr>
                        <a:t>(52% in 2023)</a:t>
                      </a:r>
                      <a:endParaRPr lang="en-GB" sz="1000" b="0" kern="1200">
                        <a:solidFill>
                          <a:schemeClr val="tx1"/>
                        </a:solidFill>
                        <a:latin typeface="+mn-lt"/>
                        <a:ea typeface="+mn-ea"/>
                        <a:cs typeface="+mn-cs"/>
                      </a:endParaRPr>
                    </a:p>
                  </a:txBody>
                  <a:tcPr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600" b="0" kern="1200">
                          <a:solidFill>
                            <a:schemeClr val="tx1"/>
                          </a:solidFill>
                        </a:rPr>
                        <a:t>42%</a:t>
                      </a:r>
                    </a:p>
                    <a:p>
                      <a:pPr marL="0" marR="0" lvl="0" indent="0" algn="ctr" defTabSz="914400" rtl="0" eaLnBrk="1" fontAlgn="auto" latinLnBrk="0" hangingPunct="1">
                        <a:lnSpc>
                          <a:spcPct val="100000"/>
                        </a:lnSpc>
                        <a:spcBef>
                          <a:spcPts val="0"/>
                        </a:spcBef>
                        <a:spcAft>
                          <a:spcPts val="0"/>
                        </a:spcAft>
                        <a:buClrTx/>
                        <a:buSzTx/>
                        <a:buFontTx/>
                        <a:buNone/>
                        <a:tabLst/>
                        <a:defRPr/>
                      </a:pPr>
                      <a:r>
                        <a:rPr lang="en-GB" sz="1000" b="0" kern="1200">
                          <a:solidFill>
                            <a:schemeClr val="tx1"/>
                          </a:solidFill>
                        </a:rPr>
                        <a:t>(35% in 2023)</a:t>
                      </a:r>
                      <a:endParaRPr lang="en-GB" sz="1000" b="0" kern="1200">
                        <a:solidFill>
                          <a:schemeClr val="tx1"/>
                        </a:solidFill>
                        <a:latin typeface="+mn-lt"/>
                        <a:ea typeface="+mn-ea"/>
                        <a:cs typeface="+mn-cs"/>
                      </a:endParaRPr>
                    </a:p>
                  </a:txBody>
                  <a:tcPr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600" b="0" kern="1200">
                          <a:solidFill>
                            <a:srgbClr val="C00000"/>
                          </a:solidFill>
                        </a:rPr>
                        <a:t>39%</a:t>
                      </a:r>
                    </a:p>
                    <a:p>
                      <a:pPr marL="0" marR="0" lvl="0" indent="0" algn="ctr" defTabSz="914400" rtl="0" eaLnBrk="1" fontAlgn="auto" latinLnBrk="0" hangingPunct="1">
                        <a:lnSpc>
                          <a:spcPct val="100000"/>
                        </a:lnSpc>
                        <a:spcBef>
                          <a:spcPts val="0"/>
                        </a:spcBef>
                        <a:spcAft>
                          <a:spcPts val="0"/>
                        </a:spcAft>
                        <a:buClrTx/>
                        <a:buSzTx/>
                        <a:buFontTx/>
                        <a:buNone/>
                        <a:tabLst/>
                        <a:defRPr/>
                      </a:pPr>
                      <a:r>
                        <a:rPr lang="en-GB" sz="1000" b="0" kern="1200">
                          <a:solidFill>
                            <a:schemeClr val="tx1"/>
                          </a:solidFill>
                        </a:rPr>
                        <a:t>(32% in 2023)</a:t>
                      </a:r>
                      <a:endParaRPr lang="en-GB" sz="1000" b="0" kern="1200">
                        <a:solidFill>
                          <a:schemeClr val="tx1"/>
                        </a:solidFill>
                        <a:latin typeface="+mn-lt"/>
                        <a:ea typeface="+mn-ea"/>
                        <a:cs typeface="+mn-cs"/>
                      </a:endParaRPr>
                    </a:p>
                  </a:txBody>
                  <a:tcPr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600" b="0" kern="1200">
                          <a:solidFill>
                            <a:schemeClr val="accent3"/>
                          </a:solidFill>
                        </a:rPr>
                        <a:t>55%</a:t>
                      </a:r>
                    </a:p>
                    <a:p>
                      <a:pPr marL="0" marR="0" lvl="0" indent="0" algn="ctr" defTabSz="914400" rtl="0" eaLnBrk="1" fontAlgn="auto" latinLnBrk="0" hangingPunct="1">
                        <a:lnSpc>
                          <a:spcPct val="100000"/>
                        </a:lnSpc>
                        <a:spcBef>
                          <a:spcPts val="0"/>
                        </a:spcBef>
                        <a:spcAft>
                          <a:spcPts val="0"/>
                        </a:spcAft>
                        <a:buClrTx/>
                        <a:buSzTx/>
                        <a:buFontTx/>
                        <a:buNone/>
                        <a:tabLst/>
                        <a:defRPr/>
                      </a:pPr>
                      <a:r>
                        <a:rPr lang="en-GB" sz="1000" b="0" kern="1200">
                          <a:solidFill>
                            <a:schemeClr val="tx1"/>
                          </a:solidFill>
                        </a:rPr>
                        <a:t>(54% in 2023)</a:t>
                      </a:r>
                      <a:endParaRPr lang="en-GB" sz="1000" b="0" kern="1200">
                        <a:solidFill>
                          <a:schemeClr val="tx1"/>
                        </a:solidFill>
                        <a:latin typeface="+mn-lt"/>
                        <a:ea typeface="+mn-ea"/>
                        <a:cs typeface="+mn-cs"/>
                      </a:endParaRPr>
                    </a:p>
                  </a:txBody>
                  <a:tcPr anchor="ctr"/>
                </a:tc>
                <a:extLst>
                  <a:ext uri="{0D108BD9-81ED-4DB2-BD59-A6C34878D82A}">
                    <a16:rowId xmlns:a16="http://schemas.microsoft.com/office/drawing/2014/main" val="1227730949"/>
                  </a:ext>
                </a:extLst>
              </a:tr>
              <a:tr h="774709">
                <a:tc>
                  <a:txBody>
                    <a:bodyPr/>
                    <a:lstStyle/>
                    <a:p>
                      <a:pPr algn="ctr" rtl="0"/>
                      <a:r>
                        <a:rPr lang="en-GB" sz="1300" b="1"/>
                        <a:t>Average time to availability </a:t>
                      </a:r>
                    </a:p>
                  </a:txBody>
                  <a:tcPr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600" b="0" kern="1200">
                          <a:solidFill>
                            <a:schemeClr val="dk1"/>
                          </a:solidFill>
                        </a:rPr>
                        <a:t>578</a:t>
                      </a:r>
                    </a:p>
                    <a:p>
                      <a:pPr marL="0" marR="0" lvl="0" indent="0" algn="ctr" defTabSz="914400" rtl="0" eaLnBrk="1" fontAlgn="auto" latinLnBrk="0" hangingPunct="1">
                        <a:lnSpc>
                          <a:spcPct val="100000"/>
                        </a:lnSpc>
                        <a:spcBef>
                          <a:spcPts val="0"/>
                        </a:spcBef>
                        <a:spcAft>
                          <a:spcPts val="0"/>
                        </a:spcAft>
                        <a:buClrTx/>
                        <a:buSzTx/>
                        <a:buFontTx/>
                        <a:buNone/>
                        <a:tabLst/>
                        <a:defRPr/>
                      </a:pPr>
                      <a:r>
                        <a:rPr lang="en-GB" sz="1600" b="0" kern="1200">
                          <a:solidFill>
                            <a:schemeClr val="dk1"/>
                          </a:solidFill>
                        </a:rPr>
                        <a:t>Days</a:t>
                      </a:r>
                    </a:p>
                    <a:p>
                      <a:pPr marL="0" marR="0" lvl="0" indent="0" algn="ctr" defTabSz="914400" rtl="0" eaLnBrk="1" fontAlgn="auto" latinLnBrk="0" hangingPunct="1">
                        <a:lnSpc>
                          <a:spcPct val="100000"/>
                        </a:lnSpc>
                        <a:spcBef>
                          <a:spcPts val="0"/>
                        </a:spcBef>
                        <a:spcAft>
                          <a:spcPts val="0"/>
                        </a:spcAft>
                        <a:buClrTx/>
                        <a:buSzTx/>
                        <a:buFontTx/>
                        <a:buNone/>
                        <a:tabLst/>
                        <a:defRPr/>
                      </a:pPr>
                      <a:r>
                        <a:rPr lang="en-GB" sz="1000" b="0"/>
                        <a:t>(531 days in 2023)</a:t>
                      </a:r>
                    </a:p>
                  </a:txBody>
                  <a:tcPr anchor="ctr">
                    <a:solidFill>
                      <a:srgbClr val="FFFFFF"/>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600">
                          <a:solidFill>
                            <a:schemeClr val="tx1"/>
                          </a:solidFill>
                        </a:rPr>
                        <a:t>586</a:t>
                      </a:r>
                    </a:p>
                    <a:p>
                      <a:pPr marL="0" marR="0" lvl="0" indent="0" algn="ctr" defTabSz="914400" rtl="0" eaLnBrk="1" fontAlgn="auto" latinLnBrk="0" hangingPunct="1">
                        <a:lnSpc>
                          <a:spcPct val="100000"/>
                        </a:lnSpc>
                        <a:spcBef>
                          <a:spcPts val="0"/>
                        </a:spcBef>
                        <a:spcAft>
                          <a:spcPts val="0"/>
                        </a:spcAft>
                        <a:buClrTx/>
                        <a:buSzTx/>
                        <a:buFontTx/>
                        <a:buNone/>
                        <a:tabLst/>
                        <a:defRPr/>
                      </a:pPr>
                      <a:r>
                        <a:rPr lang="en-GB" sz="1600">
                          <a:solidFill>
                            <a:schemeClr val="tx1"/>
                          </a:solidFill>
                        </a:rPr>
                        <a:t>Days</a:t>
                      </a:r>
                    </a:p>
                    <a:p>
                      <a:pPr marL="0" marR="0" lvl="0" indent="0" algn="ctr" defTabSz="914400" rtl="0" eaLnBrk="1" fontAlgn="auto" latinLnBrk="0" hangingPunct="1">
                        <a:lnSpc>
                          <a:spcPct val="100000"/>
                        </a:lnSpc>
                        <a:spcBef>
                          <a:spcPts val="0"/>
                        </a:spcBef>
                        <a:spcAft>
                          <a:spcPts val="0"/>
                        </a:spcAft>
                        <a:buClrTx/>
                        <a:buSzTx/>
                        <a:buFontTx/>
                        <a:buNone/>
                        <a:tabLst/>
                        <a:defRPr/>
                      </a:pPr>
                      <a:r>
                        <a:rPr lang="en-GB" sz="1000">
                          <a:solidFill>
                            <a:schemeClr val="tx1"/>
                          </a:solidFill>
                        </a:rPr>
                        <a:t>(553 days in 2023)</a:t>
                      </a:r>
                    </a:p>
                  </a:txBody>
                  <a:tcPr anchor="ctr"/>
                </a:tc>
                <a:tc>
                  <a:txBody>
                    <a:bodyPr/>
                    <a:lstStyle/>
                    <a:p>
                      <a:pPr algn="ctr" rtl="0"/>
                      <a:r>
                        <a:rPr lang="en-GB" sz="1600">
                          <a:solidFill>
                            <a:srgbClr val="C00000"/>
                          </a:solidFill>
                        </a:rPr>
                        <a:t>611</a:t>
                      </a:r>
                    </a:p>
                    <a:p>
                      <a:pPr algn="ctr" rtl="0"/>
                      <a:r>
                        <a:rPr lang="en-GB" sz="1600">
                          <a:solidFill>
                            <a:schemeClr val="tx1"/>
                          </a:solidFill>
                        </a:rPr>
                        <a:t>Days</a:t>
                      </a:r>
                    </a:p>
                    <a:p>
                      <a:pPr algn="ctr" rtl="0"/>
                      <a:r>
                        <a:rPr lang="en-GB" sz="1000">
                          <a:solidFill>
                            <a:schemeClr val="tx1"/>
                          </a:solidFill>
                        </a:rPr>
                        <a:t>(542 days in 2023)</a:t>
                      </a:r>
                    </a:p>
                  </a:txBody>
                  <a:tcPr anchor="ctr"/>
                </a:tc>
                <a:tc>
                  <a:txBody>
                    <a:bodyPr/>
                    <a:lstStyle/>
                    <a:p>
                      <a:pPr algn="ctr" rtl="0"/>
                      <a:r>
                        <a:rPr lang="en-GB" sz="1600" b="0">
                          <a:solidFill>
                            <a:schemeClr val="tx1"/>
                          </a:solidFill>
                        </a:rPr>
                        <a:t>607</a:t>
                      </a:r>
                    </a:p>
                    <a:p>
                      <a:pPr algn="ctr" rtl="0"/>
                      <a:r>
                        <a:rPr lang="en-GB" sz="1600" b="0">
                          <a:solidFill>
                            <a:schemeClr val="tx1"/>
                          </a:solidFill>
                        </a:rPr>
                        <a:t>Days</a:t>
                      </a:r>
                    </a:p>
                    <a:p>
                      <a:pPr algn="ctr" rtl="0"/>
                      <a:r>
                        <a:rPr lang="en-GB" sz="1000" b="0">
                          <a:solidFill>
                            <a:schemeClr val="tx1"/>
                          </a:solidFill>
                        </a:rPr>
                        <a:t>(530 days in 2023)</a:t>
                      </a:r>
                    </a:p>
                  </a:txBody>
                  <a:tcPr anchor="ctr"/>
                </a:tc>
                <a:tc>
                  <a:txBody>
                    <a:bodyPr/>
                    <a:lstStyle/>
                    <a:p>
                      <a:pPr algn="ctr" rtl="0"/>
                      <a:r>
                        <a:rPr lang="en-GB" sz="1600">
                          <a:solidFill>
                            <a:schemeClr val="tx1"/>
                          </a:solidFill>
                        </a:rPr>
                        <a:t>553</a:t>
                      </a:r>
                    </a:p>
                    <a:p>
                      <a:pPr algn="ctr" rtl="0"/>
                      <a:r>
                        <a:rPr lang="en-GB" sz="1600">
                          <a:solidFill>
                            <a:schemeClr val="tx1"/>
                          </a:solidFill>
                        </a:rPr>
                        <a:t>Days</a:t>
                      </a:r>
                    </a:p>
                    <a:p>
                      <a:pPr algn="ctr" rtl="0"/>
                      <a:r>
                        <a:rPr lang="en-GB" sz="1000">
                          <a:solidFill>
                            <a:schemeClr val="tx1"/>
                          </a:solidFill>
                        </a:rPr>
                        <a:t>(433 days in 2023)</a:t>
                      </a:r>
                    </a:p>
                  </a:txBody>
                  <a:tcPr anchor="ctr"/>
                </a:tc>
                <a:extLst>
                  <a:ext uri="{0D108BD9-81ED-4DB2-BD59-A6C34878D82A}">
                    <a16:rowId xmlns:a16="http://schemas.microsoft.com/office/drawing/2014/main" val="9434104"/>
                  </a:ext>
                </a:extLst>
              </a:tr>
            </a:tbl>
          </a:graphicData>
        </a:graphic>
      </p:graphicFrame>
      <p:sp>
        <p:nvSpPr>
          <p:cNvPr id="12" name="Arrow: Up 11">
            <a:extLst>
              <a:ext uri="{FF2B5EF4-FFF2-40B4-BE49-F238E27FC236}">
                <a16:creationId xmlns:a16="http://schemas.microsoft.com/office/drawing/2014/main" id="{CF0B5F3F-FE09-048D-5039-9879C82F5C12}"/>
              </a:ext>
            </a:extLst>
          </p:cNvPr>
          <p:cNvSpPr/>
          <p:nvPr/>
        </p:nvSpPr>
        <p:spPr>
          <a:xfrm>
            <a:off x="5854148" y="2527815"/>
            <a:ext cx="233165" cy="276868"/>
          </a:xfrm>
          <a:prstGeom prst="upArrow">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l"/>
            <a:endParaRPr lang="en-GB" sz="1600"/>
          </a:p>
        </p:txBody>
      </p:sp>
      <p:sp>
        <p:nvSpPr>
          <p:cNvPr id="13" name="Arrow: Up 12">
            <a:extLst>
              <a:ext uri="{FF2B5EF4-FFF2-40B4-BE49-F238E27FC236}">
                <a16:creationId xmlns:a16="http://schemas.microsoft.com/office/drawing/2014/main" id="{D2834448-1BAE-A6CE-3683-0963E3FDC437}"/>
              </a:ext>
            </a:extLst>
          </p:cNvPr>
          <p:cNvSpPr/>
          <p:nvPr/>
        </p:nvSpPr>
        <p:spPr>
          <a:xfrm>
            <a:off x="7401455" y="2527815"/>
            <a:ext cx="233165" cy="276868"/>
          </a:xfrm>
          <a:prstGeom prst="upArrow">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l"/>
            <a:endParaRPr lang="en-GB" sz="1600"/>
          </a:p>
        </p:txBody>
      </p:sp>
      <p:sp>
        <p:nvSpPr>
          <p:cNvPr id="14" name="Arrow: Up 13">
            <a:extLst>
              <a:ext uri="{FF2B5EF4-FFF2-40B4-BE49-F238E27FC236}">
                <a16:creationId xmlns:a16="http://schemas.microsoft.com/office/drawing/2014/main" id="{DA193856-1CE5-2473-A899-F57B06824EC9}"/>
              </a:ext>
            </a:extLst>
          </p:cNvPr>
          <p:cNvSpPr/>
          <p:nvPr/>
        </p:nvSpPr>
        <p:spPr>
          <a:xfrm>
            <a:off x="4166134" y="3135666"/>
            <a:ext cx="233165" cy="276868"/>
          </a:xfrm>
          <a:prstGeom prst="upArrow">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l"/>
            <a:endParaRPr lang="en-GB" sz="1600"/>
          </a:p>
        </p:txBody>
      </p:sp>
      <p:sp>
        <p:nvSpPr>
          <p:cNvPr id="15" name="Arrow: Up 14">
            <a:extLst>
              <a:ext uri="{FF2B5EF4-FFF2-40B4-BE49-F238E27FC236}">
                <a16:creationId xmlns:a16="http://schemas.microsoft.com/office/drawing/2014/main" id="{29A1B315-2FA5-4840-F2A4-702D579C930F}"/>
              </a:ext>
            </a:extLst>
          </p:cNvPr>
          <p:cNvSpPr/>
          <p:nvPr/>
        </p:nvSpPr>
        <p:spPr>
          <a:xfrm>
            <a:off x="5670800" y="3135666"/>
            <a:ext cx="233165" cy="276868"/>
          </a:xfrm>
          <a:prstGeom prst="upArrow">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l"/>
            <a:endParaRPr lang="en-GB" sz="1600"/>
          </a:p>
        </p:txBody>
      </p:sp>
      <p:sp>
        <p:nvSpPr>
          <p:cNvPr id="19" name="Arrow: Up 18">
            <a:extLst>
              <a:ext uri="{FF2B5EF4-FFF2-40B4-BE49-F238E27FC236}">
                <a16:creationId xmlns:a16="http://schemas.microsoft.com/office/drawing/2014/main" id="{96A654C1-56CD-EF68-6A97-E8A5D00B30C5}"/>
              </a:ext>
            </a:extLst>
          </p:cNvPr>
          <p:cNvSpPr/>
          <p:nvPr/>
        </p:nvSpPr>
        <p:spPr>
          <a:xfrm>
            <a:off x="7224211" y="3135666"/>
            <a:ext cx="233165" cy="276868"/>
          </a:xfrm>
          <a:prstGeom prst="upArrow">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l"/>
            <a:endParaRPr lang="en-GB" sz="1600"/>
          </a:p>
        </p:txBody>
      </p:sp>
      <p:sp>
        <p:nvSpPr>
          <p:cNvPr id="21" name="Arrow: Up 20">
            <a:extLst>
              <a:ext uri="{FF2B5EF4-FFF2-40B4-BE49-F238E27FC236}">
                <a16:creationId xmlns:a16="http://schemas.microsoft.com/office/drawing/2014/main" id="{BB438D1E-5E57-3096-8B76-56EAF9534AE3}"/>
              </a:ext>
            </a:extLst>
          </p:cNvPr>
          <p:cNvSpPr/>
          <p:nvPr/>
        </p:nvSpPr>
        <p:spPr>
          <a:xfrm>
            <a:off x="2680332" y="3135666"/>
            <a:ext cx="233165" cy="276868"/>
          </a:xfrm>
          <a:prstGeom prst="upArrow">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l"/>
            <a:endParaRPr lang="en-GB" sz="1600"/>
          </a:p>
        </p:txBody>
      </p:sp>
      <p:sp>
        <p:nvSpPr>
          <p:cNvPr id="25" name="Arrow: Up 24">
            <a:extLst>
              <a:ext uri="{FF2B5EF4-FFF2-40B4-BE49-F238E27FC236}">
                <a16:creationId xmlns:a16="http://schemas.microsoft.com/office/drawing/2014/main" id="{6860BC8E-3EB6-47CA-1442-F3130C67DD12}"/>
              </a:ext>
            </a:extLst>
          </p:cNvPr>
          <p:cNvSpPr/>
          <p:nvPr/>
        </p:nvSpPr>
        <p:spPr>
          <a:xfrm>
            <a:off x="8884050" y="3135666"/>
            <a:ext cx="233165" cy="276868"/>
          </a:xfrm>
          <a:prstGeom prst="upArrow">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l"/>
            <a:endParaRPr lang="en-GB" sz="1600"/>
          </a:p>
        </p:txBody>
      </p:sp>
      <p:sp>
        <p:nvSpPr>
          <p:cNvPr id="9" name="Rectangle 8" hidden="1">
            <a:extLst>
              <a:ext uri="{FF2B5EF4-FFF2-40B4-BE49-F238E27FC236}">
                <a16:creationId xmlns:a16="http://schemas.microsoft.com/office/drawing/2014/main" id="{3C253432-41E3-4EE3-9227-491AB6EF542E}"/>
              </a:ext>
            </a:extLst>
          </p:cNvPr>
          <p:cNvSpPr/>
          <p:nvPr>
            <p:custDataLst>
              <p:tags r:id="rId2"/>
            </p:custDataLst>
          </p:nvPr>
        </p:nvSpPr>
        <p:spPr>
          <a:xfrm>
            <a:off x="0" y="0"/>
            <a:ext cx="158750" cy="15875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numCol="1" spcCol="0" rtlCol="0" anchor="t" anchorCtr="0">
            <a:noAutofit/>
          </a:bodyPr>
          <a:lstStyle/>
          <a:p>
            <a:endParaRPr lang="en-GB" sz="2800" b="1">
              <a:latin typeface="Arial" panose="020B0604020202020204" pitchFamily="34" charset="0"/>
              <a:ea typeface="+mj-ea"/>
              <a:cs typeface="+mj-cs"/>
              <a:sym typeface="Arial" panose="020B0604020202020204" pitchFamily="34" charset="0"/>
            </a:endParaRPr>
          </a:p>
        </p:txBody>
      </p:sp>
      <p:sp>
        <p:nvSpPr>
          <p:cNvPr id="3" name="Text Placeholder 2">
            <a:extLst>
              <a:ext uri="{FF2B5EF4-FFF2-40B4-BE49-F238E27FC236}">
                <a16:creationId xmlns:a16="http://schemas.microsoft.com/office/drawing/2014/main" id="{8E1B788B-42E6-4428-8C75-B6CBA1320A4A}"/>
              </a:ext>
            </a:extLst>
          </p:cNvPr>
          <p:cNvSpPr>
            <a:spLocks noGrp="1"/>
          </p:cNvSpPr>
          <p:nvPr>
            <p:ph type="body" sz="quarter" idx="16"/>
          </p:nvPr>
        </p:nvSpPr>
        <p:spPr/>
        <p:txBody>
          <a:bodyPr/>
          <a:lstStyle/>
          <a:p>
            <a:r>
              <a:rPr lang="en-GB"/>
              <a:t>Executive summary (EU27 averages)</a:t>
            </a:r>
          </a:p>
        </p:txBody>
      </p:sp>
      <p:sp>
        <p:nvSpPr>
          <p:cNvPr id="4" name="Title 3">
            <a:extLst>
              <a:ext uri="{FF2B5EF4-FFF2-40B4-BE49-F238E27FC236}">
                <a16:creationId xmlns:a16="http://schemas.microsoft.com/office/drawing/2014/main" id="{59A2FB44-E6F1-4B3B-B96F-2FAD8E6FB78E}"/>
              </a:ext>
            </a:extLst>
          </p:cNvPr>
          <p:cNvSpPr>
            <a:spLocks noGrp="1"/>
          </p:cNvSpPr>
          <p:nvPr>
            <p:ph type="title"/>
          </p:nvPr>
        </p:nvSpPr>
        <p:spPr>
          <a:xfrm>
            <a:off x="384694" y="294468"/>
            <a:ext cx="11459976" cy="768263"/>
          </a:xfrm>
        </p:spPr>
        <p:txBody>
          <a:bodyPr vert="horz"/>
          <a:lstStyle/>
          <a:p>
            <a:r>
              <a:rPr lang="en-GB"/>
              <a:t>Key observations</a:t>
            </a:r>
          </a:p>
        </p:txBody>
      </p:sp>
      <p:sp>
        <p:nvSpPr>
          <p:cNvPr id="33" name="Rectangle 32">
            <a:extLst>
              <a:ext uri="{FF2B5EF4-FFF2-40B4-BE49-F238E27FC236}">
                <a16:creationId xmlns:a16="http://schemas.microsoft.com/office/drawing/2014/main" id="{21608355-CAC9-4861-BD3C-6A0170FC671A}"/>
              </a:ext>
            </a:extLst>
          </p:cNvPr>
          <p:cNvSpPr/>
          <p:nvPr/>
        </p:nvSpPr>
        <p:spPr>
          <a:xfrm>
            <a:off x="9316721" y="1641735"/>
            <a:ext cx="2628352" cy="4755382"/>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l"/>
            <a:endParaRPr lang="en-GB" sz="1600"/>
          </a:p>
        </p:txBody>
      </p:sp>
      <p:pic>
        <p:nvPicPr>
          <p:cNvPr id="34" name="Graphic 33">
            <a:extLst>
              <a:ext uri="{FF2B5EF4-FFF2-40B4-BE49-F238E27FC236}">
                <a16:creationId xmlns:a16="http://schemas.microsoft.com/office/drawing/2014/main" id="{0805368E-BE26-426B-B207-302581B3C7E8}"/>
              </a:ext>
            </a:extLst>
          </p:cNvPr>
          <p:cNvPicPr>
            <a:picLocks noChangeAspect="1"/>
          </p:cNvPicPr>
          <p:nvPr/>
        </p:nvPicPr>
        <p:blipFill>
          <a:blip r:embed="rId7">
            <a:extLst>
              <a:ext uri="{96DAC541-7B7A-43D3-8B79-37D633B846F1}">
                <asvg:svgBlip xmlns:asvg="http://schemas.microsoft.com/office/drawing/2016/SVG/main" r:embed="rId8"/>
              </a:ext>
            </a:extLst>
          </a:blip>
          <a:stretch>
            <a:fillRect/>
          </a:stretch>
        </p:blipFill>
        <p:spPr>
          <a:xfrm>
            <a:off x="9723760" y="1639936"/>
            <a:ext cx="1431941" cy="1431941"/>
          </a:xfrm>
          <a:prstGeom prst="rect">
            <a:avLst/>
          </a:prstGeom>
        </p:spPr>
      </p:pic>
      <p:grpSp>
        <p:nvGrpSpPr>
          <p:cNvPr id="42" name="Group 41">
            <a:extLst>
              <a:ext uri="{FF2B5EF4-FFF2-40B4-BE49-F238E27FC236}">
                <a16:creationId xmlns:a16="http://schemas.microsoft.com/office/drawing/2014/main" id="{37A602E9-C55B-4620-9016-EFD3AC2036C6}"/>
              </a:ext>
            </a:extLst>
          </p:cNvPr>
          <p:cNvGrpSpPr/>
          <p:nvPr/>
        </p:nvGrpSpPr>
        <p:grpSpPr>
          <a:xfrm>
            <a:off x="9623497" y="2984893"/>
            <a:ext cx="2105246" cy="3231654"/>
            <a:chOff x="9505507" y="1866920"/>
            <a:chExt cx="2105246" cy="3231654"/>
          </a:xfrm>
        </p:grpSpPr>
        <p:sp>
          <p:nvSpPr>
            <p:cNvPr id="45" name="TextBox 44">
              <a:extLst>
                <a:ext uri="{FF2B5EF4-FFF2-40B4-BE49-F238E27FC236}">
                  <a16:creationId xmlns:a16="http://schemas.microsoft.com/office/drawing/2014/main" id="{C403CF63-53D5-4112-AF8F-AE77CD7ECC9E}"/>
                </a:ext>
              </a:extLst>
            </p:cNvPr>
            <p:cNvSpPr txBox="1"/>
            <p:nvPr/>
          </p:nvSpPr>
          <p:spPr>
            <a:xfrm>
              <a:off x="9505507" y="1866920"/>
              <a:ext cx="2105246" cy="3231654"/>
            </a:xfrm>
            <a:prstGeom prst="rect">
              <a:avLst/>
            </a:prstGeom>
            <a:noFill/>
          </p:spPr>
          <p:txBody>
            <a:bodyPr wrap="square" rtlCol="0">
              <a:spAutoFit/>
            </a:bodyPr>
            <a:lstStyle/>
            <a:p>
              <a:pPr algn="ctr"/>
              <a:r>
                <a:rPr lang="en-GB" sz="1200" b="1"/>
                <a:t>Metrics key: </a:t>
              </a:r>
            </a:p>
            <a:p>
              <a:pPr algn="ctr"/>
              <a:endParaRPr lang="en-GB" sz="1200" b="1"/>
            </a:p>
            <a:p>
              <a:r>
                <a:rPr lang="en-GB" sz="900" b="1"/>
                <a:t>Text colour </a:t>
              </a:r>
              <a:r>
                <a:rPr lang="en-GB" sz="900"/>
                <a:t>indicates relative position versus the current (2024) EU average (</a:t>
              </a:r>
              <a:r>
                <a:rPr lang="en-GB" sz="900" i="1">
                  <a:solidFill>
                    <a:srgbClr val="C00000"/>
                  </a:solidFill>
                </a:rPr>
                <a:t>significantly worse than current EU average </a:t>
              </a:r>
              <a:r>
                <a:rPr lang="en-GB" sz="900" i="1"/>
                <a:t>/ </a:t>
              </a:r>
              <a:r>
                <a:rPr lang="en-GB" sz="900" i="1">
                  <a:solidFill>
                    <a:schemeClr val="accent3"/>
                  </a:solidFill>
                </a:rPr>
                <a:t>significantly better than current EU average</a:t>
              </a:r>
              <a:r>
                <a:rPr lang="en-GB" sz="900"/>
                <a:t>)</a:t>
              </a:r>
            </a:p>
            <a:p>
              <a:pPr marL="228600" indent="-228600">
                <a:buFont typeface="+mj-lt"/>
                <a:buAutoNum type="arabicPeriod"/>
              </a:pPr>
              <a:endParaRPr lang="en-GB" sz="900"/>
            </a:p>
            <a:p>
              <a:r>
                <a:rPr lang="en-GB" sz="900" b="1"/>
                <a:t>Arrow colour </a:t>
              </a:r>
              <a:r>
                <a:rPr lang="en-GB" sz="900"/>
                <a:t>indicates significant changes versus the previous (2023) EU average (</a:t>
              </a:r>
              <a:r>
                <a:rPr lang="en-GB" sz="900" i="1"/>
                <a:t>significant improvement versus previous year      / significant deterioration versus prior year      </a:t>
              </a:r>
              <a:r>
                <a:rPr lang="en-GB" sz="900"/>
                <a:t>)</a:t>
              </a:r>
            </a:p>
            <a:p>
              <a:pPr marL="228600" indent="-228600">
                <a:buFont typeface="+mj-lt"/>
                <a:buAutoNum type="arabicPeriod"/>
              </a:pPr>
              <a:endParaRPr lang="en-GB" sz="900"/>
            </a:p>
            <a:p>
              <a:r>
                <a:rPr lang="en-GB" sz="900" b="1"/>
                <a:t>Average calculations: </a:t>
              </a:r>
            </a:p>
            <a:p>
              <a:r>
                <a:rPr lang="en-GB" sz="900"/>
                <a:t>Only a difference of +/- 5% (~30 days) is considered a significant change and therefore highlighted</a:t>
              </a:r>
            </a:p>
            <a:p>
              <a:endParaRPr lang="en-GB" sz="900"/>
            </a:p>
            <a:p>
              <a:r>
                <a:rPr lang="en-GB" sz="900"/>
                <a:t>Malta is not included in EU27 average for time to availability as only 1 date was submitted in total</a:t>
              </a:r>
              <a:endParaRPr lang="en-GB" sz="1050" b="1"/>
            </a:p>
          </p:txBody>
        </p:sp>
        <p:sp>
          <p:nvSpPr>
            <p:cNvPr id="46" name="Arrow: Up 45">
              <a:extLst>
                <a:ext uri="{FF2B5EF4-FFF2-40B4-BE49-F238E27FC236}">
                  <a16:creationId xmlns:a16="http://schemas.microsoft.com/office/drawing/2014/main" id="{180E133F-441F-4EF8-8C5D-B963A5446D2C}"/>
                </a:ext>
              </a:extLst>
            </p:cNvPr>
            <p:cNvSpPr/>
            <p:nvPr/>
          </p:nvSpPr>
          <p:spPr>
            <a:xfrm>
              <a:off x="10697845" y="3548634"/>
              <a:ext cx="62865" cy="89916"/>
            </a:xfrm>
            <a:prstGeom prst="upArrow">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l"/>
              <a:endParaRPr lang="en-GB" sz="1600"/>
            </a:p>
          </p:txBody>
        </p:sp>
        <p:sp>
          <p:nvSpPr>
            <p:cNvPr id="47" name="Arrow: Up 46">
              <a:extLst>
                <a:ext uri="{FF2B5EF4-FFF2-40B4-BE49-F238E27FC236}">
                  <a16:creationId xmlns:a16="http://schemas.microsoft.com/office/drawing/2014/main" id="{E5863712-9B91-413E-9D20-7A62CBF91478}"/>
                </a:ext>
              </a:extLst>
            </p:cNvPr>
            <p:cNvSpPr/>
            <p:nvPr/>
          </p:nvSpPr>
          <p:spPr>
            <a:xfrm rot="10800000">
              <a:off x="10761395" y="3548634"/>
              <a:ext cx="62865" cy="89916"/>
            </a:xfrm>
            <a:prstGeom prst="upArrow">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l"/>
              <a:endParaRPr lang="en-GB" sz="1600"/>
            </a:p>
          </p:txBody>
        </p:sp>
        <p:sp>
          <p:nvSpPr>
            <p:cNvPr id="48" name="Arrow: Up 47">
              <a:extLst>
                <a:ext uri="{FF2B5EF4-FFF2-40B4-BE49-F238E27FC236}">
                  <a16:creationId xmlns:a16="http://schemas.microsoft.com/office/drawing/2014/main" id="{DBC06CC3-CD8D-466F-960C-6864C23EB761}"/>
                </a:ext>
              </a:extLst>
            </p:cNvPr>
            <p:cNvSpPr/>
            <p:nvPr/>
          </p:nvSpPr>
          <p:spPr>
            <a:xfrm>
              <a:off x="11161346" y="3681349"/>
              <a:ext cx="62865" cy="89916"/>
            </a:xfrm>
            <a:prstGeom prst="upArrow">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l"/>
              <a:endParaRPr lang="en-GB" sz="1600"/>
            </a:p>
          </p:txBody>
        </p:sp>
        <p:sp>
          <p:nvSpPr>
            <p:cNvPr id="49" name="Arrow: Up 48">
              <a:extLst>
                <a:ext uri="{FF2B5EF4-FFF2-40B4-BE49-F238E27FC236}">
                  <a16:creationId xmlns:a16="http://schemas.microsoft.com/office/drawing/2014/main" id="{74237616-5532-43D2-9666-CF4D39636760}"/>
                </a:ext>
              </a:extLst>
            </p:cNvPr>
            <p:cNvSpPr/>
            <p:nvPr/>
          </p:nvSpPr>
          <p:spPr>
            <a:xfrm rot="10800000">
              <a:off x="11224896" y="3687699"/>
              <a:ext cx="62865" cy="89916"/>
            </a:xfrm>
            <a:prstGeom prst="upArrow">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l"/>
              <a:endParaRPr lang="en-GB" sz="1600"/>
            </a:p>
          </p:txBody>
        </p:sp>
      </p:grpSp>
      <p:sp>
        <p:nvSpPr>
          <p:cNvPr id="44" name="Rectangle 43">
            <a:extLst>
              <a:ext uri="{FF2B5EF4-FFF2-40B4-BE49-F238E27FC236}">
                <a16:creationId xmlns:a16="http://schemas.microsoft.com/office/drawing/2014/main" id="{AA268684-AFE7-4181-B704-45E142E7A463}"/>
              </a:ext>
            </a:extLst>
          </p:cNvPr>
          <p:cNvSpPr/>
          <p:nvPr/>
        </p:nvSpPr>
        <p:spPr>
          <a:xfrm>
            <a:off x="6220614" y="1636911"/>
            <a:ext cx="1507068" cy="2300251"/>
          </a:xfrm>
          <a:prstGeom prst="rect">
            <a:avLst/>
          </a:prstGeom>
          <a:noFill/>
          <a:ln w="38100">
            <a:solidFill>
              <a:schemeClr val="bg1">
                <a:lumMod val="65000"/>
              </a:schemeClr>
            </a:solidFill>
            <a:prstDash val="sysDash"/>
          </a:ln>
          <a:effectLst/>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l"/>
            <a:endParaRPr lang="en-GB" sz="1600"/>
          </a:p>
        </p:txBody>
      </p:sp>
      <p:sp>
        <p:nvSpPr>
          <p:cNvPr id="32" name="Freeform: Shape 31">
            <a:extLst>
              <a:ext uri="{FF2B5EF4-FFF2-40B4-BE49-F238E27FC236}">
                <a16:creationId xmlns:a16="http://schemas.microsoft.com/office/drawing/2014/main" id="{0279C2EA-1292-3EC2-E521-501CB1BB591E}"/>
              </a:ext>
            </a:extLst>
          </p:cNvPr>
          <p:cNvSpPr/>
          <p:nvPr/>
        </p:nvSpPr>
        <p:spPr>
          <a:xfrm>
            <a:off x="362032" y="4405523"/>
            <a:ext cx="8558448" cy="81959"/>
          </a:xfrm>
          <a:custGeom>
            <a:avLst/>
            <a:gdLst>
              <a:gd name="connsiteX0" fmla="*/ 37577 w 11338560"/>
              <a:gd name="connsiteY0" fmla="*/ 0 h 75154"/>
              <a:gd name="connsiteX1" fmla="*/ 730311 w 11338560"/>
              <a:gd name="connsiteY1" fmla="*/ 0 h 75154"/>
              <a:gd name="connsiteX2" fmla="*/ 1321523 w 11338560"/>
              <a:gd name="connsiteY2" fmla="*/ 0 h 75154"/>
              <a:gd name="connsiteX3" fmla="*/ 2014257 w 11338560"/>
              <a:gd name="connsiteY3" fmla="*/ 0 h 75154"/>
              <a:gd name="connsiteX4" fmla="*/ 3235330 w 11338560"/>
              <a:gd name="connsiteY4" fmla="*/ 0 h 75154"/>
              <a:gd name="connsiteX5" fmla="*/ 3928064 w 11338560"/>
              <a:gd name="connsiteY5" fmla="*/ 0 h 75154"/>
              <a:gd name="connsiteX6" fmla="*/ 4519276 w 11338560"/>
              <a:gd name="connsiteY6" fmla="*/ 0 h 75154"/>
              <a:gd name="connsiteX7" fmla="*/ 5019443 w 11338560"/>
              <a:gd name="connsiteY7" fmla="*/ 0 h 75154"/>
              <a:gd name="connsiteX8" fmla="*/ 5212010 w 11338560"/>
              <a:gd name="connsiteY8" fmla="*/ 0 h 75154"/>
              <a:gd name="connsiteX9" fmla="*/ 5712177 w 11338560"/>
              <a:gd name="connsiteY9" fmla="*/ 0 h 75154"/>
              <a:gd name="connsiteX10" fmla="*/ 6126550 w 11338560"/>
              <a:gd name="connsiteY10" fmla="*/ 0 h 75154"/>
              <a:gd name="connsiteX11" fmla="*/ 6303389 w 11338560"/>
              <a:gd name="connsiteY11" fmla="*/ 0 h 75154"/>
              <a:gd name="connsiteX12" fmla="*/ 6819284 w 11338560"/>
              <a:gd name="connsiteY12" fmla="*/ 0 h 75154"/>
              <a:gd name="connsiteX13" fmla="*/ 6996123 w 11338560"/>
              <a:gd name="connsiteY13" fmla="*/ 0 h 75154"/>
              <a:gd name="connsiteX14" fmla="*/ 7410496 w 11338560"/>
              <a:gd name="connsiteY14" fmla="*/ 0 h 75154"/>
              <a:gd name="connsiteX15" fmla="*/ 8103230 w 11338560"/>
              <a:gd name="connsiteY15" fmla="*/ 0 h 75154"/>
              <a:gd name="connsiteX16" fmla="*/ 8217196 w 11338560"/>
              <a:gd name="connsiteY16" fmla="*/ 0 h 75154"/>
              <a:gd name="connsiteX17" fmla="*/ 8909930 w 11338560"/>
              <a:gd name="connsiteY17" fmla="*/ 0 h 75154"/>
              <a:gd name="connsiteX18" fmla="*/ 9324303 w 11338560"/>
              <a:gd name="connsiteY18" fmla="*/ 0 h 75154"/>
              <a:gd name="connsiteX19" fmla="*/ 9501142 w 11338560"/>
              <a:gd name="connsiteY19" fmla="*/ 0 h 75154"/>
              <a:gd name="connsiteX20" fmla="*/ 10017037 w 11338560"/>
              <a:gd name="connsiteY20" fmla="*/ 0 h 75154"/>
              <a:gd name="connsiteX21" fmla="*/ 10193876 w 11338560"/>
              <a:gd name="connsiteY21" fmla="*/ 0 h 75154"/>
              <a:gd name="connsiteX22" fmla="*/ 10608249 w 11338560"/>
              <a:gd name="connsiteY22" fmla="*/ 0 h 75154"/>
              <a:gd name="connsiteX23" fmla="*/ 11300983 w 11338560"/>
              <a:gd name="connsiteY23" fmla="*/ 0 h 75154"/>
              <a:gd name="connsiteX24" fmla="*/ 11338560 w 11338560"/>
              <a:gd name="connsiteY24" fmla="*/ 37577 h 75154"/>
              <a:gd name="connsiteX25" fmla="*/ 11338559 w 11338560"/>
              <a:gd name="connsiteY25" fmla="*/ 37577 h 75154"/>
              <a:gd name="connsiteX26" fmla="*/ 11300982 w 11338560"/>
              <a:gd name="connsiteY26" fmla="*/ 75154 h 75154"/>
              <a:gd name="connsiteX27" fmla="*/ 10608249 w 11338560"/>
              <a:gd name="connsiteY27" fmla="*/ 75154 h 75154"/>
              <a:gd name="connsiteX28" fmla="*/ 10608248 w 11338560"/>
              <a:gd name="connsiteY28" fmla="*/ 75154 h 75154"/>
              <a:gd name="connsiteX29" fmla="*/ 10193875 w 11338560"/>
              <a:gd name="connsiteY29" fmla="*/ 75154 h 75154"/>
              <a:gd name="connsiteX30" fmla="*/ 10017037 w 11338560"/>
              <a:gd name="connsiteY30" fmla="*/ 75154 h 75154"/>
              <a:gd name="connsiteX31" fmla="*/ 10017036 w 11338560"/>
              <a:gd name="connsiteY31" fmla="*/ 75154 h 75154"/>
              <a:gd name="connsiteX32" fmla="*/ 9501142 w 11338560"/>
              <a:gd name="connsiteY32" fmla="*/ 75154 h 75154"/>
              <a:gd name="connsiteX33" fmla="*/ 9501141 w 11338560"/>
              <a:gd name="connsiteY33" fmla="*/ 75154 h 75154"/>
              <a:gd name="connsiteX34" fmla="*/ 9324303 w 11338560"/>
              <a:gd name="connsiteY34" fmla="*/ 75154 h 75154"/>
              <a:gd name="connsiteX35" fmla="*/ 9324302 w 11338560"/>
              <a:gd name="connsiteY35" fmla="*/ 75154 h 75154"/>
              <a:gd name="connsiteX36" fmla="*/ 8909930 w 11338560"/>
              <a:gd name="connsiteY36" fmla="*/ 75154 h 75154"/>
              <a:gd name="connsiteX37" fmla="*/ 8909929 w 11338560"/>
              <a:gd name="connsiteY37" fmla="*/ 75154 h 75154"/>
              <a:gd name="connsiteX38" fmla="*/ 8217196 w 11338560"/>
              <a:gd name="connsiteY38" fmla="*/ 75154 h 75154"/>
              <a:gd name="connsiteX39" fmla="*/ 8217195 w 11338560"/>
              <a:gd name="connsiteY39" fmla="*/ 75154 h 75154"/>
              <a:gd name="connsiteX40" fmla="*/ 5212012 w 11338560"/>
              <a:gd name="connsiteY40" fmla="*/ 75153 h 75154"/>
              <a:gd name="connsiteX41" fmla="*/ 5212009 w 11338560"/>
              <a:gd name="connsiteY41" fmla="*/ 75154 h 75154"/>
              <a:gd name="connsiteX42" fmla="*/ 4519276 w 11338560"/>
              <a:gd name="connsiteY42" fmla="*/ 75154 h 75154"/>
              <a:gd name="connsiteX43" fmla="*/ 4519275 w 11338560"/>
              <a:gd name="connsiteY43" fmla="*/ 75154 h 75154"/>
              <a:gd name="connsiteX44" fmla="*/ 3928064 w 11338560"/>
              <a:gd name="connsiteY44" fmla="*/ 75154 h 75154"/>
              <a:gd name="connsiteX45" fmla="*/ 3928063 w 11338560"/>
              <a:gd name="connsiteY45" fmla="*/ 75154 h 75154"/>
              <a:gd name="connsiteX46" fmla="*/ 3235330 w 11338560"/>
              <a:gd name="connsiteY46" fmla="*/ 75154 h 75154"/>
              <a:gd name="connsiteX47" fmla="*/ 3235329 w 11338560"/>
              <a:gd name="connsiteY47" fmla="*/ 75154 h 75154"/>
              <a:gd name="connsiteX48" fmla="*/ 37577 w 11338560"/>
              <a:gd name="connsiteY48" fmla="*/ 75153 h 75154"/>
              <a:gd name="connsiteX49" fmla="*/ 11006 w 11338560"/>
              <a:gd name="connsiteY49" fmla="*/ 64147 h 75154"/>
              <a:gd name="connsiteX50" fmla="*/ 0 w 11338560"/>
              <a:gd name="connsiteY50" fmla="*/ 37577 h 75154"/>
              <a:gd name="connsiteX51" fmla="*/ 11006 w 11338560"/>
              <a:gd name="connsiteY51" fmla="*/ 11006 h 75154"/>
              <a:gd name="connsiteX52" fmla="*/ 37577 w 11338560"/>
              <a:gd name="connsiteY52" fmla="*/ 0 h 75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11338560" h="75154">
                <a:moveTo>
                  <a:pt x="37577" y="0"/>
                </a:moveTo>
                <a:lnTo>
                  <a:pt x="730311" y="0"/>
                </a:lnTo>
                <a:lnTo>
                  <a:pt x="1321523" y="0"/>
                </a:lnTo>
                <a:lnTo>
                  <a:pt x="2014257" y="0"/>
                </a:lnTo>
                <a:lnTo>
                  <a:pt x="3235330" y="0"/>
                </a:lnTo>
                <a:lnTo>
                  <a:pt x="3928064" y="0"/>
                </a:lnTo>
                <a:lnTo>
                  <a:pt x="4519276" y="0"/>
                </a:lnTo>
                <a:lnTo>
                  <a:pt x="5019443" y="0"/>
                </a:lnTo>
                <a:lnTo>
                  <a:pt x="5212010" y="0"/>
                </a:lnTo>
                <a:lnTo>
                  <a:pt x="5712177" y="0"/>
                </a:lnTo>
                <a:lnTo>
                  <a:pt x="6126550" y="0"/>
                </a:lnTo>
                <a:lnTo>
                  <a:pt x="6303389" y="0"/>
                </a:lnTo>
                <a:lnTo>
                  <a:pt x="6819284" y="0"/>
                </a:lnTo>
                <a:lnTo>
                  <a:pt x="6996123" y="0"/>
                </a:lnTo>
                <a:lnTo>
                  <a:pt x="7410496" y="0"/>
                </a:lnTo>
                <a:lnTo>
                  <a:pt x="8103230" y="0"/>
                </a:lnTo>
                <a:lnTo>
                  <a:pt x="8217196" y="0"/>
                </a:lnTo>
                <a:lnTo>
                  <a:pt x="8909930" y="0"/>
                </a:lnTo>
                <a:lnTo>
                  <a:pt x="9324303" y="0"/>
                </a:lnTo>
                <a:lnTo>
                  <a:pt x="9501142" y="0"/>
                </a:lnTo>
                <a:lnTo>
                  <a:pt x="10017037" y="0"/>
                </a:lnTo>
                <a:lnTo>
                  <a:pt x="10193876" y="0"/>
                </a:lnTo>
                <a:lnTo>
                  <a:pt x="10608249" y="0"/>
                </a:lnTo>
                <a:lnTo>
                  <a:pt x="11300983" y="0"/>
                </a:lnTo>
                <a:cubicBezTo>
                  <a:pt x="11321736" y="0"/>
                  <a:pt x="11338560" y="16824"/>
                  <a:pt x="11338560" y="37577"/>
                </a:cubicBezTo>
                <a:lnTo>
                  <a:pt x="11338559" y="37577"/>
                </a:lnTo>
                <a:cubicBezTo>
                  <a:pt x="11338559" y="58330"/>
                  <a:pt x="11321735" y="75154"/>
                  <a:pt x="11300982" y="75154"/>
                </a:cubicBezTo>
                <a:lnTo>
                  <a:pt x="10608249" y="75154"/>
                </a:lnTo>
                <a:lnTo>
                  <a:pt x="10608248" y="75154"/>
                </a:lnTo>
                <a:lnTo>
                  <a:pt x="10193875" y="75154"/>
                </a:lnTo>
                <a:lnTo>
                  <a:pt x="10017037" y="75154"/>
                </a:lnTo>
                <a:lnTo>
                  <a:pt x="10017036" y="75154"/>
                </a:lnTo>
                <a:lnTo>
                  <a:pt x="9501142" y="75154"/>
                </a:lnTo>
                <a:lnTo>
                  <a:pt x="9501141" y="75154"/>
                </a:lnTo>
                <a:lnTo>
                  <a:pt x="9324303" y="75154"/>
                </a:lnTo>
                <a:lnTo>
                  <a:pt x="9324302" y="75154"/>
                </a:lnTo>
                <a:lnTo>
                  <a:pt x="8909930" y="75154"/>
                </a:lnTo>
                <a:lnTo>
                  <a:pt x="8909929" y="75154"/>
                </a:lnTo>
                <a:lnTo>
                  <a:pt x="8217196" y="75154"/>
                </a:lnTo>
                <a:lnTo>
                  <a:pt x="8217195" y="75154"/>
                </a:lnTo>
                <a:lnTo>
                  <a:pt x="5212012" y="75153"/>
                </a:lnTo>
                <a:lnTo>
                  <a:pt x="5212009" y="75154"/>
                </a:lnTo>
                <a:lnTo>
                  <a:pt x="4519276" y="75154"/>
                </a:lnTo>
                <a:lnTo>
                  <a:pt x="4519275" y="75154"/>
                </a:lnTo>
                <a:lnTo>
                  <a:pt x="3928064" y="75154"/>
                </a:lnTo>
                <a:lnTo>
                  <a:pt x="3928063" y="75154"/>
                </a:lnTo>
                <a:lnTo>
                  <a:pt x="3235330" y="75154"/>
                </a:lnTo>
                <a:lnTo>
                  <a:pt x="3235329" y="75154"/>
                </a:lnTo>
                <a:lnTo>
                  <a:pt x="37577" y="75153"/>
                </a:lnTo>
                <a:cubicBezTo>
                  <a:pt x="27200" y="75153"/>
                  <a:pt x="17806" y="70947"/>
                  <a:pt x="11006" y="64147"/>
                </a:cubicBezTo>
                <a:lnTo>
                  <a:pt x="0" y="37577"/>
                </a:lnTo>
                <a:lnTo>
                  <a:pt x="11006" y="11006"/>
                </a:lnTo>
                <a:cubicBezTo>
                  <a:pt x="17806" y="4206"/>
                  <a:pt x="27200" y="0"/>
                  <a:pt x="37577" y="0"/>
                </a:cubicBezTo>
                <a:close/>
              </a:path>
            </a:pathLst>
          </a:custGeom>
          <a:solidFill>
            <a:srgbClr val="EAF1F5"/>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t" anchorCtr="0">
            <a:noAutofit/>
          </a:bodyPr>
          <a:lstStyle/>
          <a:p>
            <a:pPr algn="l"/>
            <a:endParaRPr lang="en-US" sz="1600"/>
          </a:p>
        </p:txBody>
      </p:sp>
      <p:sp>
        <p:nvSpPr>
          <p:cNvPr id="35" name="Rectangle: Rounded Corners 34">
            <a:extLst>
              <a:ext uri="{FF2B5EF4-FFF2-40B4-BE49-F238E27FC236}">
                <a16:creationId xmlns:a16="http://schemas.microsoft.com/office/drawing/2014/main" id="{542F9FD9-3A3C-0C31-8FD5-70026AF3E479}"/>
              </a:ext>
            </a:extLst>
          </p:cNvPr>
          <p:cNvSpPr/>
          <p:nvPr/>
        </p:nvSpPr>
        <p:spPr>
          <a:xfrm>
            <a:off x="362034" y="4363211"/>
            <a:ext cx="254554" cy="15978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l"/>
            <a:endParaRPr lang="en-US" sz="1600"/>
          </a:p>
        </p:txBody>
      </p:sp>
      <p:sp>
        <p:nvSpPr>
          <p:cNvPr id="36" name="TextBox 35">
            <a:extLst>
              <a:ext uri="{FF2B5EF4-FFF2-40B4-BE49-F238E27FC236}">
                <a16:creationId xmlns:a16="http://schemas.microsoft.com/office/drawing/2014/main" id="{6701EF68-63D3-A03E-E4B8-BB09510E245B}"/>
              </a:ext>
            </a:extLst>
          </p:cNvPr>
          <p:cNvSpPr txBox="1"/>
          <p:nvPr/>
        </p:nvSpPr>
        <p:spPr>
          <a:xfrm>
            <a:off x="362032" y="4056728"/>
            <a:ext cx="2268735" cy="246221"/>
          </a:xfrm>
          <a:prstGeom prst="rect">
            <a:avLst/>
          </a:prstGeom>
          <a:noFill/>
        </p:spPr>
        <p:txBody>
          <a:bodyPr wrap="square" lIns="0" tIns="0" rIns="0" bIns="0">
            <a:spAutoFit/>
          </a:bodyPr>
          <a:lstStyle/>
          <a:p>
            <a:pPr marL="0" lvl="1" indent="0" defTabSz="410291">
              <a:spcBef>
                <a:spcPts val="600"/>
              </a:spcBef>
              <a:spcAft>
                <a:spcPts val="0"/>
              </a:spcAft>
              <a:buClr>
                <a:schemeClr val="tx2"/>
              </a:buClr>
              <a:buSzPct val="100000"/>
              <a:buNone/>
              <a:defRPr/>
            </a:pPr>
            <a:r>
              <a:rPr lang="en-US" sz="1600" b="1">
                <a:solidFill>
                  <a:schemeClr val="accent1"/>
                </a:solidFill>
                <a:latin typeface="+mj-lt"/>
                <a:cs typeface="Arial" pitchFamily="34" charset="0"/>
              </a:rPr>
              <a:t>Key Insights</a:t>
            </a:r>
          </a:p>
        </p:txBody>
      </p:sp>
      <p:sp>
        <p:nvSpPr>
          <p:cNvPr id="37" name="TextBox 36">
            <a:extLst>
              <a:ext uri="{FF2B5EF4-FFF2-40B4-BE49-F238E27FC236}">
                <a16:creationId xmlns:a16="http://schemas.microsoft.com/office/drawing/2014/main" id="{107E8A5B-5FBA-61A8-AD49-39E393579A6E}"/>
              </a:ext>
            </a:extLst>
          </p:cNvPr>
          <p:cNvSpPr txBox="1"/>
          <p:nvPr/>
        </p:nvSpPr>
        <p:spPr>
          <a:xfrm>
            <a:off x="2670297" y="4480678"/>
            <a:ext cx="6250183" cy="762260"/>
          </a:xfrm>
          <a:prstGeom prst="rect">
            <a:avLst/>
          </a:prstGeom>
          <a:gradFill flip="none" rotWithShape="1">
            <a:gsLst>
              <a:gs pos="100000">
                <a:srgbClr val="EAF1F5">
                  <a:alpha val="58000"/>
                </a:srgbClr>
              </a:gs>
              <a:gs pos="0">
                <a:srgbClr val="EAF1F5">
                  <a:alpha val="0"/>
                </a:srgbClr>
              </a:gs>
            </a:gsLst>
            <a:lin ang="16200000" scaled="1"/>
            <a:tileRect/>
          </a:gradFill>
        </p:spPr>
        <p:txBody>
          <a:bodyPr wrap="square" lIns="91440" tIns="91440" rIns="91440" bIns="91440" anchor="ctr">
            <a:noAutofit/>
          </a:bodyPr>
          <a:lstStyle/>
          <a:p>
            <a:pPr marL="177800" marR="0" lvl="0" indent="-177800" algn="l" defTabSz="914400" eaLnBrk="1" fontAlgn="auto" latinLnBrk="0" hangingPunct="1">
              <a:lnSpc>
                <a:spcPct val="95000"/>
              </a:lnSpc>
              <a:spcBef>
                <a:spcPts val="0"/>
              </a:spcBef>
              <a:spcAft>
                <a:spcPts val="400"/>
              </a:spcAft>
              <a:buClr>
                <a:schemeClr val="accent2"/>
              </a:buClr>
              <a:buSzTx/>
              <a:buFont typeface="Arial" panose="020B0604020202020204" pitchFamily="34" charset="0"/>
              <a:buChar char="•"/>
              <a:tabLst/>
              <a:defRPr/>
            </a:pPr>
            <a:r>
              <a:rPr lang="en-GB" sz="1050">
                <a:solidFill>
                  <a:schemeClr val="tx1"/>
                </a:solidFill>
              </a:rPr>
              <a:t>The rate of availability for non-oncologic orphan medicines in this year’s cohort is 39%, which represents a 7% improvement since last year’s survey and is in line with 2022 levels</a:t>
            </a:r>
          </a:p>
          <a:p>
            <a:pPr marL="177800" indent="-177800">
              <a:lnSpc>
                <a:spcPct val="95000"/>
              </a:lnSpc>
              <a:spcAft>
                <a:spcPts val="400"/>
              </a:spcAft>
              <a:buClr>
                <a:schemeClr val="accent2"/>
              </a:buClr>
              <a:buFont typeface="Arial" panose="020B0604020202020204" pitchFamily="34" charset="0"/>
              <a:buChar char="•"/>
              <a:defRPr/>
            </a:pPr>
            <a:r>
              <a:rPr kumimoji="0" lang="en-GB" sz="1050" b="0" i="0" u="none" strike="noStrike" kern="1200" cap="none" spc="0" normalizeH="0" baseline="0" noProof="0">
                <a:ln>
                  <a:noFill/>
                </a:ln>
                <a:solidFill>
                  <a:srgbClr val="2B3A42"/>
                </a:solidFill>
                <a:effectLst/>
                <a:uLnTx/>
                <a:uFillTx/>
                <a:latin typeface="Arial" panose="020B0604020202020204"/>
                <a:ea typeface="+mn-ea"/>
                <a:cs typeface="+mn-cs"/>
              </a:rPr>
              <a:t>However, the average rate of availability for non-oncologic orphan medicines remains lower than the average for all products and other non-orphan segments</a:t>
            </a:r>
          </a:p>
        </p:txBody>
      </p:sp>
      <p:sp>
        <p:nvSpPr>
          <p:cNvPr id="38" name="Freeform: Shape 37">
            <a:extLst>
              <a:ext uri="{FF2B5EF4-FFF2-40B4-BE49-F238E27FC236}">
                <a16:creationId xmlns:a16="http://schemas.microsoft.com/office/drawing/2014/main" id="{48A2989F-7227-71D0-02F1-BDEF1A4602EF}"/>
              </a:ext>
            </a:extLst>
          </p:cNvPr>
          <p:cNvSpPr/>
          <p:nvPr/>
        </p:nvSpPr>
        <p:spPr>
          <a:xfrm>
            <a:off x="362032" y="5320209"/>
            <a:ext cx="8557200" cy="75154"/>
          </a:xfrm>
          <a:custGeom>
            <a:avLst/>
            <a:gdLst>
              <a:gd name="connsiteX0" fmla="*/ 37577 w 11338560"/>
              <a:gd name="connsiteY0" fmla="*/ 0 h 75154"/>
              <a:gd name="connsiteX1" fmla="*/ 730311 w 11338560"/>
              <a:gd name="connsiteY1" fmla="*/ 0 h 75154"/>
              <a:gd name="connsiteX2" fmla="*/ 1321523 w 11338560"/>
              <a:gd name="connsiteY2" fmla="*/ 0 h 75154"/>
              <a:gd name="connsiteX3" fmla="*/ 2014257 w 11338560"/>
              <a:gd name="connsiteY3" fmla="*/ 0 h 75154"/>
              <a:gd name="connsiteX4" fmla="*/ 3235330 w 11338560"/>
              <a:gd name="connsiteY4" fmla="*/ 0 h 75154"/>
              <a:gd name="connsiteX5" fmla="*/ 3928064 w 11338560"/>
              <a:gd name="connsiteY5" fmla="*/ 0 h 75154"/>
              <a:gd name="connsiteX6" fmla="*/ 4519276 w 11338560"/>
              <a:gd name="connsiteY6" fmla="*/ 0 h 75154"/>
              <a:gd name="connsiteX7" fmla="*/ 5019443 w 11338560"/>
              <a:gd name="connsiteY7" fmla="*/ 0 h 75154"/>
              <a:gd name="connsiteX8" fmla="*/ 5212010 w 11338560"/>
              <a:gd name="connsiteY8" fmla="*/ 0 h 75154"/>
              <a:gd name="connsiteX9" fmla="*/ 5712177 w 11338560"/>
              <a:gd name="connsiteY9" fmla="*/ 0 h 75154"/>
              <a:gd name="connsiteX10" fmla="*/ 6126550 w 11338560"/>
              <a:gd name="connsiteY10" fmla="*/ 0 h 75154"/>
              <a:gd name="connsiteX11" fmla="*/ 6303389 w 11338560"/>
              <a:gd name="connsiteY11" fmla="*/ 0 h 75154"/>
              <a:gd name="connsiteX12" fmla="*/ 6819284 w 11338560"/>
              <a:gd name="connsiteY12" fmla="*/ 0 h 75154"/>
              <a:gd name="connsiteX13" fmla="*/ 6996123 w 11338560"/>
              <a:gd name="connsiteY13" fmla="*/ 0 h 75154"/>
              <a:gd name="connsiteX14" fmla="*/ 7410496 w 11338560"/>
              <a:gd name="connsiteY14" fmla="*/ 0 h 75154"/>
              <a:gd name="connsiteX15" fmla="*/ 8103230 w 11338560"/>
              <a:gd name="connsiteY15" fmla="*/ 0 h 75154"/>
              <a:gd name="connsiteX16" fmla="*/ 8217196 w 11338560"/>
              <a:gd name="connsiteY16" fmla="*/ 0 h 75154"/>
              <a:gd name="connsiteX17" fmla="*/ 8909930 w 11338560"/>
              <a:gd name="connsiteY17" fmla="*/ 0 h 75154"/>
              <a:gd name="connsiteX18" fmla="*/ 9324303 w 11338560"/>
              <a:gd name="connsiteY18" fmla="*/ 0 h 75154"/>
              <a:gd name="connsiteX19" fmla="*/ 9501142 w 11338560"/>
              <a:gd name="connsiteY19" fmla="*/ 0 h 75154"/>
              <a:gd name="connsiteX20" fmla="*/ 10017037 w 11338560"/>
              <a:gd name="connsiteY20" fmla="*/ 0 h 75154"/>
              <a:gd name="connsiteX21" fmla="*/ 10193876 w 11338560"/>
              <a:gd name="connsiteY21" fmla="*/ 0 h 75154"/>
              <a:gd name="connsiteX22" fmla="*/ 10608249 w 11338560"/>
              <a:gd name="connsiteY22" fmla="*/ 0 h 75154"/>
              <a:gd name="connsiteX23" fmla="*/ 11300983 w 11338560"/>
              <a:gd name="connsiteY23" fmla="*/ 0 h 75154"/>
              <a:gd name="connsiteX24" fmla="*/ 11338560 w 11338560"/>
              <a:gd name="connsiteY24" fmla="*/ 37577 h 75154"/>
              <a:gd name="connsiteX25" fmla="*/ 11338559 w 11338560"/>
              <a:gd name="connsiteY25" fmla="*/ 37577 h 75154"/>
              <a:gd name="connsiteX26" fmla="*/ 11300982 w 11338560"/>
              <a:gd name="connsiteY26" fmla="*/ 75154 h 75154"/>
              <a:gd name="connsiteX27" fmla="*/ 10608249 w 11338560"/>
              <a:gd name="connsiteY27" fmla="*/ 75154 h 75154"/>
              <a:gd name="connsiteX28" fmla="*/ 10608248 w 11338560"/>
              <a:gd name="connsiteY28" fmla="*/ 75154 h 75154"/>
              <a:gd name="connsiteX29" fmla="*/ 10193875 w 11338560"/>
              <a:gd name="connsiteY29" fmla="*/ 75154 h 75154"/>
              <a:gd name="connsiteX30" fmla="*/ 10017037 w 11338560"/>
              <a:gd name="connsiteY30" fmla="*/ 75154 h 75154"/>
              <a:gd name="connsiteX31" fmla="*/ 10017036 w 11338560"/>
              <a:gd name="connsiteY31" fmla="*/ 75154 h 75154"/>
              <a:gd name="connsiteX32" fmla="*/ 9501142 w 11338560"/>
              <a:gd name="connsiteY32" fmla="*/ 75154 h 75154"/>
              <a:gd name="connsiteX33" fmla="*/ 9501141 w 11338560"/>
              <a:gd name="connsiteY33" fmla="*/ 75154 h 75154"/>
              <a:gd name="connsiteX34" fmla="*/ 9324303 w 11338560"/>
              <a:gd name="connsiteY34" fmla="*/ 75154 h 75154"/>
              <a:gd name="connsiteX35" fmla="*/ 9324302 w 11338560"/>
              <a:gd name="connsiteY35" fmla="*/ 75154 h 75154"/>
              <a:gd name="connsiteX36" fmla="*/ 8909930 w 11338560"/>
              <a:gd name="connsiteY36" fmla="*/ 75154 h 75154"/>
              <a:gd name="connsiteX37" fmla="*/ 8909929 w 11338560"/>
              <a:gd name="connsiteY37" fmla="*/ 75154 h 75154"/>
              <a:gd name="connsiteX38" fmla="*/ 8217196 w 11338560"/>
              <a:gd name="connsiteY38" fmla="*/ 75154 h 75154"/>
              <a:gd name="connsiteX39" fmla="*/ 8217195 w 11338560"/>
              <a:gd name="connsiteY39" fmla="*/ 75154 h 75154"/>
              <a:gd name="connsiteX40" fmla="*/ 5212012 w 11338560"/>
              <a:gd name="connsiteY40" fmla="*/ 75153 h 75154"/>
              <a:gd name="connsiteX41" fmla="*/ 5212009 w 11338560"/>
              <a:gd name="connsiteY41" fmla="*/ 75154 h 75154"/>
              <a:gd name="connsiteX42" fmla="*/ 4519276 w 11338560"/>
              <a:gd name="connsiteY42" fmla="*/ 75154 h 75154"/>
              <a:gd name="connsiteX43" fmla="*/ 4519275 w 11338560"/>
              <a:gd name="connsiteY43" fmla="*/ 75154 h 75154"/>
              <a:gd name="connsiteX44" fmla="*/ 3928064 w 11338560"/>
              <a:gd name="connsiteY44" fmla="*/ 75154 h 75154"/>
              <a:gd name="connsiteX45" fmla="*/ 3928063 w 11338560"/>
              <a:gd name="connsiteY45" fmla="*/ 75154 h 75154"/>
              <a:gd name="connsiteX46" fmla="*/ 3235330 w 11338560"/>
              <a:gd name="connsiteY46" fmla="*/ 75154 h 75154"/>
              <a:gd name="connsiteX47" fmla="*/ 3235329 w 11338560"/>
              <a:gd name="connsiteY47" fmla="*/ 75154 h 75154"/>
              <a:gd name="connsiteX48" fmla="*/ 37577 w 11338560"/>
              <a:gd name="connsiteY48" fmla="*/ 75153 h 75154"/>
              <a:gd name="connsiteX49" fmla="*/ 11006 w 11338560"/>
              <a:gd name="connsiteY49" fmla="*/ 64147 h 75154"/>
              <a:gd name="connsiteX50" fmla="*/ 0 w 11338560"/>
              <a:gd name="connsiteY50" fmla="*/ 37577 h 75154"/>
              <a:gd name="connsiteX51" fmla="*/ 11006 w 11338560"/>
              <a:gd name="connsiteY51" fmla="*/ 11006 h 75154"/>
              <a:gd name="connsiteX52" fmla="*/ 37577 w 11338560"/>
              <a:gd name="connsiteY52" fmla="*/ 0 h 75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11338560" h="75154">
                <a:moveTo>
                  <a:pt x="37577" y="0"/>
                </a:moveTo>
                <a:lnTo>
                  <a:pt x="730311" y="0"/>
                </a:lnTo>
                <a:lnTo>
                  <a:pt x="1321523" y="0"/>
                </a:lnTo>
                <a:lnTo>
                  <a:pt x="2014257" y="0"/>
                </a:lnTo>
                <a:lnTo>
                  <a:pt x="3235330" y="0"/>
                </a:lnTo>
                <a:lnTo>
                  <a:pt x="3928064" y="0"/>
                </a:lnTo>
                <a:lnTo>
                  <a:pt x="4519276" y="0"/>
                </a:lnTo>
                <a:lnTo>
                  <a:pt x="5019443" y="0"/>
                </a:lnTo>
                <a:lnTo>
                  <a:pt x="5212010" y="0"/>
                </a:lnTo>
                <a:lnTo>
                  <a:pt x="5712177" y="0"/>
                </a:lnTo>
                <a:lnTo>
                  <a:pt x="6126550" y="0"/>
                </a:lnTo>
                <a:lnTo>
                  <a:pt x="6303389" y="0"/>
                </a:lnTo>
                <a:lnTo>
                  <a:pt x="6819284" y="0"/>
                </a:lnTo>
                <a:lnTo>
                  <a:pt x="6996123" y="0"/>
                </a:lnTo>
                <a:lnTo>
                  <a:pt x="7410496" y="0"/>
                </a:lnTo>
                <a:lnTo>
                  <a:pt x="8103230" y="0"/>
                </a:lnTo>
                <a:lnTo>
                  <a:pt x="8217196" y="0"/>
                </a:lnTo>
                <a:lnTo>
                  <a:pt x="8909930" y="0"/>
                </a:lnTo>
                <a:lnTo>
                  <a:pt x="9324303" y="0"/>
                </a:lnTo>
                <a:lnTo>
                  <a:pt x="9501142" y="0"/>
                </a:lnTo>
                <a:lnTo>
                  <a:pt x="10017037" y="0"/>
                </a:lnTo>
                <a:lnTo>
                  <a:pt x="10193876" y="0"/>
                </a:lnTo>
                <a:lnTo>
                  <a:pt x="10608249" y="0"/>
                </a:lnTo>
                <a:lnTo>
                  <a:pt x="11300983" y="0"/>
                </a:lnTo>
                <a:cubicBezTo>
                  <a:pt x="11321736" y="0"/>
                  <a:pt x="11338560" y="16824"/>
                  <a:pt x="11338560" y="37577"/>
                </a:cubicBezTo>
                <a:lnTo>
                  <a:pt x="11338559" y="37577"/>
                </a:lnTo>
                <a:cubicBezTo>
                  <a:pt x="11338559" y="58330"/>
                  <a:pt x="11321735" y="75154"/>
                  <a:pt x="11300982" y="75154"/>
                </a:cubicBezTo>
                <a:lnTo>
                  <a:pt x="10608249" y="75154"/>
                </a:lnTo>
                <a:lnTo>
                  <a:pt x="10608248" y="75154"/>
                </a:lnTo>
                <a:lnTo>
                  <a:pt x="10193875" y="75154"/>
                </a:lnTo>
                <a:lnTo>
                  <a:pt x="10017037" y="75154"/>
                </a:lnTo>
                <a:lnTo>
                  <a:pt x="10017036" y="75154"/>
                </a:lnTo>
                <a:lnTo>
                  <a:pt x="9501142" y="75154"/>
                </a:lnTo>
                <a:lnTo>
                  <a:pt x="9501141" y="75154"/>
                </a:lnTo>
                <a:lnTo>
                  <a:pt x="9324303" y="75154"/>
                </a:lnTo>
                <a:lnTo>
                  <a:pt x="9324302" y="75154"/>
                </a:lnTo>
                <a:lnTo>
                  <a:pt x="8909930" y="75154"/>
                </a:lnTo>
                <a:lnTo>
                  <a:pt x="8909929" y="75154"/>
                </a:lnTo>
                <a:lnTo>
                  <a:pt x="8217196" y="75154"/>
                </a:lnTo>
                <a:lnTo>
                  <a:pt x="8217195" y="75154"/>
                </a:lnTo>
                <a:lnTo>
                  <a:pt x="5212012" y="75153"/>
                </a:lnTo>
                <a:lnTo>
                  <a:pt x="5212009" y="75154"/>
                </a:lnTo>
                <a:lnTo>
                  <a:pt x="4519276" y="75154"/>
                </a:lnTo>
                <a:lnTo>
                  <a:pt x="4519275" y="75154"/>
                </a:lnTo>
                <a:lnTo>
                  <a:pt x="3928064" y="75154"/>
                </a:lnTo>
                <a:lnTo>
                  <a:pt x="3928063" y="75154"/>
                </a:lnTo>
                <a:lnTo>
                  <a:pt x="3235330" y="75154"/>
                </a:lnTo>
                <a:lnTo>
                  <a:pt x="3235329" y="75154"/>
                </a:lnTo>
                <a:lnTo>
                  <a:pt x="37577" y="75153"/>
                </a:lnTo>
                <a:cubicBezTo>
                  <a:pt x="27200" y="75153"/>
                  <a:pt x="17806" y="70947"/>
                  <a:pt x="11006" y="64147"/>
                </a:cubicBezTo>
                <a:lnTo>
                  <a:pt x="0" y="37577"/>
                </a:lnTo>
                <a:lnTo>
                  <a:pt x="11006" y="11006"/>
                </a:lnTo>
                <a:cubicBezTo>
                  <a:pt x="17806" y="4206"/>
                  <a:pt x="27200" y="0"/>
                  <a:pt x="37577" y="0"/>
                </a:cubicBezTo>
                <a:close/>
              </a:path>
            </a:pathLst>
          </a:custGeom>
          <a:solidFill>
            <a:srgbClr val="EAF1F5"/>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t" anchorCtr="0">
            <a:noAutofit/>
          </a:bodyPr>
          <a:lstStyle/>
          <a:p>
            <a:pPr algn="l"/>
            <a:endParaRPr lang="en-US" sz="1600"/>
          </a:p>
        </p:txBody>
      </p:sp>
      <p:sp>
        <p:nvSpPr>
          <p:cNvPr id="39" name="TextBox 38">
            <a:extLst>
              <a:ext uri="{FF2B5EF4-FFF2-40B4-BE49-F238E27FC236}">
                <a16:creationId xmlns:a16="http://schemas.microsoft.com/office/drawing/2014/main" id="{522D22B1-B011-A8A5-3DF1-2B0C13C05E1D}"/>
              </a:ext>
            </a:extLst>
          </p:cNvPr>
          <p:cNvSpPr txBox="1"/>
          <p:nvPr/>
        </p:nvSpPr>
        <p:spPr>
          <a:xfrm>
            <a:off x="2670297" y="5395364"/>
            <a:ext cx="6250183" cy="1093014"/>
          </a:xfrm>
          <a:prstGeom prst="rect">
            <a:avLst/>
          </a:prstGeom>
          <a:gradFill flip="none" rotWithShape="1">
            <a:gsLst>
              <a:gs pos="100000">
                <a:srgbClr val="EAF1F5">
                  <a:alpha val="58000"/>
                </a:srgbClr>
              </a:gs>
              <a:gs pos="0">
                <a:srgbClr val="EAF1F5">
                  <a:alpha val="0"/>
                </a:srgbClr>
              </a:gs>
            </a:gsLst>
            <a:lin ang="16200000" scaled="1"/>
            <a:tileRect/>
          </a:gradFill>
        </p:spPr>
        <p:txBody>
          <a:bodyPr wrap="square" lIns="91440" tIns="91440" rIns="91440" bIns="91440" anchor="ctr">
            <a:noAutofit/>
          </a:bodyPr>
          <a:lstStyle/>
          <a:p>
            <a:pPr marL="177800" marR="0" lvl="0" indent="-177800" algn="l" defTabSz="914400" eaLnBrk="1" fontAlgn="auto" latinLnBrk="0" hangingPunct="1">
              <a:lnSpc>
                <a:spcPct val="95000"/>
              </a:lnSpc>
              <a:spcBef>
                <a:spcPts val="0"/>
              </a:spcBef>
              <a:spcAft>
                <a:spcPts val="400"/>
              </a:spcAft>
              <a:buClr>
                <a:schemeClr val="accent2"/>
              </a:buClr>
              <a:buSzTx/>
              <a:buFont typeface="Arial" panose="020B0604020202020204" pitchFamily="34" charset="0"/>
              <a:buChar char="•"/>
              <a:tabLst/>
              <a:defRPr/>
            </a:pPr>
            <a:r>
              <a:rPr kumimoji="0" lang="en-GB" sz="1050" b="0" i="0" u="none" strike="noStrike" kern="1200" cap="none" spc="0" normalizeH="0" baseline="0" noProof="0">
                <a:ln>
                  <a:noFill/>
                </a:ln>
                <a:solidFill>
                  <a:srgbClr val="2B3A42"/>
                </a:solidFill>
                <a:effectLst/>
                <a:uLnTx/>
                <a:uFillTx/>
                <a:latin typeface="Arial" panose="020B0604020202020204"/>
                <a:ea typeface="+mn-ea"/>
                <a:cs typeface="+mn-cs"/>
              </a:rPr>
              <a:t>Time to availability of non-oncologic orphans has significantly increased this year, and is now similar to the levels seen in the 2022 WAIT survey, however this is largely due to the changing cohort composition</a:t>
            </a:r>
          </a:p>
          <a:p>
            <a:pPr marL="177800" indent="-177800">
              <a:lnSpc>
                <a:spcPct val="95000"/>
              </a:lnSpc>
              <a:spcAft>
                <a:spcPts val="400"/>
              </a:spcAft>
              <a:buClr>
                <a:schemeClr val="accent2"/>
              </a:buClr>
              <a:buFont typeface="Arial" panose="020B0604020202020204" pitchFamily="34" charset="0"/>
              <a:buChar char="•"/>
              <a:defRPr/>
            </a:pPr>
            <a:r>
              <a:rPr lang="en-GB" sz="1050"/>
              <a:t>The average delay between market authorisation and patient availability for orphan drugs can be as short as 3 months in some countries or as long as 32 months (~2.5 years) in others </a:t>
            </a:r>
            <a:endParaRPr kumimoji="0" lang="en-GB" sz="1050" b="0" i="0" u="none" strike="noStrike" kern="1200" cap="none" spc="0" normalizeH="0" baseline="0" noProof="0">
              <a:ln>
                <a:noFill/>
              </a:ln>
              <a:solidFill>
                <a:srgbClr val="2B3A42"/>
              </a:solidFill>
              <a:effectLst/>
              <a:uLnTx/>
              <a:uFillTx/>
              <a:latin typeface="Arial" panose="020B0604020202020204"/>
              <a:ea typeface="+mn-ea"/>
              <a:cs typeface="+mn-cs"/>
            </a:endParaRPr>
          </a:p>
        </p:txBody>
      </p:sp>
      <p:sp>
        <p:nvSpPr>
          <p:cNvPr id="40" name="Rectangle: Rounded Corners 39">
            <a:extLst>
              <a:ext uri="{FF2B5EF4-FFF2-40B4-BE49-F238E27FC236}">
                <a16:creationId xmlns:a16="http://schemas.microsoft.com/office/drawing/2014/main" id="{D69E618C-01D9-62D6-ED52-EC80BC483914}"/>
              </a:ext>
            </a:extLst>
          </p:cNvPr>
          <p:cNvSpPr/>
          <p:nvPr/>
        </p:nvSpPr>
        <p:spPr>
          <a:xfrm>
            <a:off x="362034" y="5274961"/>
            <a:ext cx="254554" cy="15978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l"/>
            <a:endParaRPr lang="en-US" sz="1600"/>
          </a:p>
        </p:txBody>
      </p:sp>
      <p:sp>
        <p:nvSpPr>
          <p:cNvPr id="41" name="TextBox 40">
            <a:extLst>
              <a:ext uri="{FF2B5EF4-FFF2-40B4-BE49-F238E27FC236}">
                <a16:creationId xmlns:a16="http://schemas.microsoft.com/office/drawing/2014/main" id="{9F69C982-6331-8820-66B2-7FFB33910F05}"/>
              </a:ext>
            </a:extLst>
          </p:cNvPr>
          <p:cNvSpPr txBox="1"/>
          <p:nvPr/>
        </p:nvSpPr>
        <p:spPr>
          <a:xfrm>
            <a:off x="362032" y="4600720"/>
            <a:ext cx="1771567" cy="308101"/>
          </a:xfrm>
          <a:prstGeom prst="rect">
            <a:avLst/>
          </a:prstGeom>
          <a:noFill/>
        </p:spPr>
        <p:txBody>
          <a:bodyPr wrap="square" lIns="0" tIns="0" rIns="0" bIns="0">
            <a:noAutofit/>
          </a:bodyPr>
          <a:lstStyle/>
          <a:p>
            <a:pPr marL="0" lvl="1" indent="0" defTabSz="410291">
              <a:spcBef>
                <a:spcPts val="600"/>
              </a:spcBef>
              <a:spcAft>
                <a:spcPts val="0"/>
              </a:spcAft>
              <a:buClr>
                <a:schemeClr val="tx2"/>
              </a:buClr>
              <a:buSzPct val="100000"/>
              <a:buNone/>
              <a:defRPr/>
            </a:pPr>
            <a:r>
              <a:rPr lang="en-US" sz="1200" b="1">
                <a:solidFill>
                  <a:schemeClr val="accent2"/>
                </a:solidFill>
                <a:latin typeface="+mj-lt"/>
                <a:cs typeface="Arial" pitchFamily="34" charset="0"/>
              </a:rPr>
              <a:t>Rate of availability</a:t>
            </a:r>
          </a:p>
        </p:txBody>
      </p:sp>
      <p:sp>
        <p:nvSpPr>
          <p:cNvPr id="43" name="TextBox 42">
            <a:extLst>
              <a:ext uri="{FF2B5EF4-FFF2-40B4-BE49-F238E27FC236}">
                <a16:creationId xmlns:a16="http://schemas.microsoft.com/office/drawing/2014/main" id="{9C8943A0-68AE-1531-659B-7A024EE37EA4}"/>
              </a:ext>
            </a:extLst>
          </p:cNvPr>
          <p:cNvSpPr txBox="1"/>
          <p:nvPr/>
        </p:nvSpPr>
        <p:spPr>
          <a:xfrm>
            <a:off x="362033" y="5531520"/>
            <a:ext cx="1771566" cy="314609"/>
          </a:xfrm>
          <a:prstGeom prst="rect">
            <a:avLst/>
          </a:prstGeom>
          <a:noFill/>
        </p:spPr>
        <p:txBody>
          <a:bodyPr wrap="square" lIns="0" tIns="0" rIns="0" bIns="0">
            <a:noAutofit/>
          </a:bodyPr>
          <a:lstStyle/>
          <a:p>
            <a:pPr marL="0" lvl="1" indent="0" defTabSz="410291">
              <a:spcBef>
                <a:spcPts val="600"/>
              </a:spcBef>
              <a:spcAft>
                <a:spcPts val="0"/>
              </a:spcAft>
              <a:buClr>
                <a:schemeClr val="tx2"/>
              </a:buClr>
              <a:buSzPct val="100000"/>
              <a:buNone/>
              <a:defRPr/>
            </a:pPr>
            <a:r>
              <a:rPr lang="en-US" sz="1200" b="1">
                <a:solidFill>
                  <a:schemeClr val="accent2"/>
                </a:solidFill>
                <a:latin typeface="+mj-lt"/>
                <a:cs typeface="Arial" pitchFamily="34" charset="0"/>
              </a:rPr>
              <a:t>Time to availability</a:t>
            </a:r>
          </a:p>
        </p:txBody>
      </p:sp>
    </p:spTree>
    <p:extLst>
      <p:ext uri="{BB962C8B-B14F-4D97-AF65-F5344CB8AC3E}">
        <p14:creationId xmlns:p14="http://schemas.microsoft.com/office/powerpoint/2010/main" val="50364604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9" name="think-cell data - do not delete" hidden="1">
            <a:extLst>
              <a:ext uri="{FF2B5EF4-FFF2-40B4-BE49-F238E27FC236}">
                <a16:creationId xmlns:a16="http://schemas.microsoft.com/office/drawing/2014/main" id="{8A533AA7-1025-B504-6D63-55C879E77011}"/>
              </a:ext>
            </a:extLst>
          </p:cNvPr>
          <p:cNvGraphicFramePr>
            <a:graphicFrameLocks noChangeAspect="1"/>
          </p:cNvGraphicFramePr>
          <p:nvPr>
            <p:custDataLst>
              <p:tags r:id="rId1"/>
            </p:custDataLst>
            <p:extLst>
              <p:ext uri="{D42A27DB-BD31-4B8C-83A1-F6EECF244321}">
                <p14:modId xmlns:p14="http://schemas.microsoft.com/office/powerpoint/2010/main" val="1764712888"/>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4" imgW="395" imgH="396" progId="TCLayout.ActiveDocument.1">
                  <p:embed/>
                </p:oleObj>
              </mc:Choice>
              <mc:Fallback>
                <p:oleObj name="think-cell Slide" r:id="rId4" imgW="395" imgH="396" progId="TCLayout.ActiveDocument.1">
                  <p:embed/>
                  <p:pic>
                    <p:nvPicPr>
                      <p:cNvPr id="9" name="think-cell data - do not delete" hidden="1">
                        <a:extLst>
                          <a:ext uri="{FF2B5EF4-FFF2-40B4-BE49-F238E27FC236}">
                            <a16:creationId xmlns:a16="http://schemas.microsoft.com/office/drawing/2014/main" id="{8A533AA7-1025-B504-6D63-55C879E77011}"/>
                          </a:ext>
                        </a:extLst>
                      </p:cNvPr>
                      <p:cNvPicPr/>
                      <p:nvPr/>
                    </p:nvPicPr>
                    <p:blipFill>
                      <a:blip r:embed="rId5"/>
                      <a:stretch>
                        <a:fillRect/>
                      </a:stretch>
                    </p:blipFill>
                    <p:spPr>
                      <a:xfrm>
                        <a:off x="1588" y="1588"/>
                        <a:ext cx="1588" cy="1588"/>
                      </a:xfrm>
                      <a:prstGeom prst="rect">
                        <a:avLst/>
                      </a:prstGeom>
                    </p:spPr>
                  </p:pic>
                </p:oleObj>
              </mc:Fallback>
            </mc:AlternateContent>
          </a:graphicData>
        </a:graphic>
      </p:graphicFrame>
      <p:sp>
        <p:nvSpPr>
          <p:cNvPr id="32" name="Text Placeholder 31">
            <a:extLst>
              <a:ext uri="{FF2B5EF4-FFF2-40B4-BE49-F238E27FC236}">
                <a16:creationId xmlns:a16="http://schemas.microsoft.com/office/drawing/2014/main" id="{CD3B2553-F267-4710-A549-7CE1FD1A69FB}"/>
              </a:ext>
            </a:extLst>
          </p:cNvPr>
          <p:cNvSpPr>
            <a:spLocks noGrp="1"/>
          </p:cNvSpPr>
          <p:nvPr>
            <p:ph type="body" sz="quarter" idx="16"/>
          </p:nvPr>
        </p:nvSpPr>
        <p:spPr/>
        <p:txBody>
          <a:bodyPr/>
          <a:lstStyle/>
          <a:p>
            <a:r>
              <a:rPr lang="en-GB"/>
              <a:t>Definition of availability</a:t>
            </a:r>
          </a:p>
        </p:txBody>
      </p:sp>
      <p:sp>
        <p:nvSpPr>
          <p:cNvPr id="2" name="Title 1">
            <a:extLst>
              <a:ext uri="{FF2B5EF4-FFF2-40B4-BE49-F238E27FC236}">
                <a16:creationId xmlns:a16="http://schemas.microsoft.com/office/drawing/2014/main" id="{8356A47B-5CD6-70D1-A2BB-63FCC68BEEFF}"/>
              </a:ext>
            </a:extLst>
          </p:cNvPr>
          <p:cNvSpPr>
            <a:spLocks noGrp="1"/>
          </p:cNvSpPr>
          <p:nvPr>
            <p:ph type="title"/>
          </p:nvPr>
        </p:nvSpPr>
        <p:spPr bwMode="gray"/>
        <p:txBody>
          <a:bodyPr vert="horz"/>
          <a:lstStyle/>
          <a:p>
            <a:r>
              <a:rPr lang="en-GB"/>
              <a:t>The study is based on the core concept of “availability”</a:t>
            </a:r>
          </a:p>
        </p:txBody>
      </p:sp>
      <p:sp>
        <p:nvSpPr>
          <p:cNvPr id="6" name="Rectangle: Rounded Corners 5">
            <a:extLst>
              <a:ext uri="{FF2B5EF4-FFF2-40B4-BE49-F238E27FC236}">
                <a16:creationId xmlns:a16="http://schemas.microsoft.com/office/drawing/2014/main" id="{3A9A6B36-6DC7-61CE-2F6D-2B21345FB50E}"/>
              </a:ext>
            </a:extLst>
          </p:cNvPr>
          <p:cNvSpPr/>
          <p:nvPr/>
        </p:nvSpPr>
        <p:spPr bwMode="gray">
          <a:xfrm>
            <a:off x="2973249" y="2041357"/>
            <a:ext cx="9850122" cy="3717192"/>
          </a:xfrm>
          <a:prstGeom prst="roundRect">
            <a:avLst>
              <a:gd name="adj" fmla="val 14558"/>
            </a:avLst>
          </a:prstGeom>
          <a:gradFill flip="none" rotWithShape="1">
            <a:gsLst>
              <a:gs pos="0">
                <a:schemeClr val="accent2"/>
              </a:gs>
              <a:gs pos="98601">
                <a:schemeClr val="accent1">
                  <a:lumMod val="60000"/>
                  <a:lumOff val="4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l"/>
            <a:endParaRPr lang="en-GB" sz="1600" err="1"/>
          </a:p>
        </p:txBody>
      </p:sp>
      <p:grpSp>
        <p:nvGrpSpPr>
          <p:cNvPr id="35" name="Group 34">
            <a:extLst>
              <a:ext uri="{FF2B5EF4-FFF2-40B4-BE49-F238E27FC236}">
                <a16:creationId xmlns:a16="http://schemas.microsoft.com/office/drawing/2014/main" id="{E53E5355-FF2B-46B9-6A10-69ACD7626811}"/>
              </a:ext>
            </a:extLst>
          </p:cNvPr>
          <p:cNvGrpSpPr>
            <a:grpSpLocks noChangeAspect="1"/>
          </p:cNvGrpSpPr>
          <p:nvPr/>
        </p:nvGrpSpPr>
        <p:grpSpPr>
          <a:xfrm>
            <a:off x="384694" y="1733396"/>
            <a:ext cx="4251960" cy="4251960"/>
            <a:chOff x="390444" y="1706183"/>
            <a:chExt cx="4480560" cy="4480560"/>
          </a:xfrm>
        </p:grpSpPr>
        <p:sp>
          <p:nvSpPr>
            <p:cNvPr id="4" name="Oval 3">
              <a:extLst>
                <a:ext uri="{FF2B5EF4-FFF2-40B4-BE49-F238E27FC236}">
                  <a16:creationId xmlns:a16="http://schemas.microsoft.com/office/drawing/2014/main" id="{7BE3411B-B4F0-2F9C-48EC-6108F9D46C52}"/>
                </a:ext>
              </a:extLst>
            </p:cNvPr>
            <p:cNvSpPr>
              <a:spLocks noChangeAspect="1"/>
            </p:cNvSpPr>
            <p:nvPr/>
          </p:nvSpPr>
          <p:spPr bwMode="gray">
            <a:xfrm>
              <a:off x="390444" y="1706183"/>
              <a:ext cx="4480560" cy="4480560"/>
            </a:xfrm>
            <a:prstGeom prst="ellipse">
              <a:avLst/>
            </a:prstGeom>
            <a:solidFill>
              <a:srgbClr val="CACED0">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l"/>
              <a:endParaRPr lang="en-GB" sz="1600" err="1"/>
            </a:p>
          </p:txBody>
        </p:sp>
        <p:sp>
          <p:nvSpPr>
            <p:cNvPr id="5" name="Oval 4">
              <a:extLst>
                <a:ext uri="{FF2B5EF4-FFF2-40B4-BE49-F238E27FC236}">
                  <a16:creationId xmlns:a16="http://schemas.microsoft.com/office/drawing/2014/main" id="{46C24C94-995F-65F1-3EF4-315EBA152686}"/>
                </a:ext>
              </a:extLst>
            </p:cNvPr>
            <p:cNvSpPr>
              <a:spLocks noChangeAspect="1"/>
            </p:cNvSpPr>
            <p:nvPr/>
          </p:nvSpPr>
          <p:spPr bwMode="gray">
            <a:xfrm>
              <a:off x="619044" y="1934783"/>
              <a:ext cx="4023360" cy="40233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p>
              <a:pPr algn="ctr"/>
              <a:endParaRPr lang="en-GB" sz="3200" b="1">
                <a:solidFill>
                  <a:schemeClr val="tx1"/>
                </a:solidFill>
              </a:endParaRPr>
            </a:p>
          </p:txBody>
        </p:sp>
        <p:sp>
          <p:nvSpPr>
            <p:cNvPr id="3" name="Rectangle 2">
              <a:extLst>
                <a:ext uri="{FF2B5EF4-FFF2-40B4-BE49-F238E27FC236}">
                  <a16:creationId xmlns:a16="http://schemas.microsoft.com/office/drawing/2014/main" id="{7D7AE048-A2CD-89C6-7EEC-122D1A298B28}"/>
                </a:ext>
              </a:extLst>
            </p:cNvPr>
            <p:cNvSpPr/>
            <p:nvPr/>
          </p:nvSpPr>
          <p:spPr>
            <a:xfrm>
              <a:off x="960320" y="4088711"/>
              <a:ext cx="3330931" cy="1394592"/>
            </a:xfrm>
            <a:prstGeom prst="rect">
              <a:avLst/>
            </a:prstGeom>
          </p:spPr>
          <p:txBody>
            <a:bodyPr wrap="square">
              <a:spAutoFit/>
            </a:bodyPr>
            <a:lstStyle/>
            <a:p>
              <a:pPr algn="ctr"/>
              <a:r>
                <a:rPr lang="en-GB" sz="1600">
                  <a:solidFill>
                    <a:schemeClr val="accent2"/>
                  </a:solidFill>
                </a:rPr>
                <a:t>In this study the term ‘</a:t>
              </a:r>
              <a:r>
                <a:rPr lang="en-GB" sz="1600" b="1">
                  <a:solidFill>
                    <a:schemeClr val="accent2"/>
                  </a:solidFill>
                </a:rPr>
                <a:t>availability’ </a:t>
              </a:r>
              <a:r>
                <a:rPr lang="en-GB" sz="1600">
                  <a:solidFill>
                    <a:schemeClr val="accent2"/>
                  </a:solidFill>
                </a:rPr>
                <a:t>is used throughout to permit standardised measurement across 36 healthcare systems</a:t>
              </a:r>
            </a:p>
          </p:txBody>
        </p:sp>
        <p:grpSp>
          <p:nvGrpSpPr>
            <p:cNvPr id="8" name="Graphic 19">
              <a:extLst>
                <a:ext uri="{FF2B5EF4-FFF2-40B4-BE49-F238E27FC236}">
                  <a16:creationId xmlns:a16="http://schemas.microsoft.com/office/drawing/2014/main" id="{8EFD639D-F1C4-1FD0-3AE3-322E8E8C1BBE}"/>
                </a:ext>
              </a:extLst>
            </p:cNvPr>
            <p:cNvGrpSpPr/>
            <p:nvPr/>
          </p:nvGrpSpPr>
          <p:grpSpPr>
            <a:xfrm>
              <a:off x="1841969" y="2306825"/>
              <a:ext cx="1577510" cy="1590607"/>
              <a:chOff x="990952" y="2042275"/>
              <a:chExt cx="1577510" cy="1590607"/>
            </a:xfrm>
            <a:solidFill>
              <a:schemeClr val="accent2"/>
            </a:solidFill>
          </p:grpSpPr>
          <p:sp>
            <p:nvSpPr>
              <p:cNvPr id="10" name="Freeform: Shape 9">
                <a:extLst>
                  <a:ext uri="{FF2B5EF4-FFF2-40B4-BE49-F238E27FC236}">
                    <a16:creationId xmlns:a16="http://schemas.microsoft.com/office/drawing/2014/main" id="{242DDCB6-AF9B-0015-F621-F9D0D275F70D}"/>
                  </a:ext>
                </a:extLst>
              </p:cNvPr>
              <p:cNvSpPr/>
              <p:nvPr/>
            </p:nvSpPr>
            <p:spPr>
              <a:xfrm>
                <a:off x="2191409" y="3231259"/>
                <a:ext cx="377053" cy="377053"/>
              </a:xfrm>
              <a:custGeom>
                <a:avLst/>
                <a:gdLst>
                  <a:gd name="connsiteX0" fmla="*/ 188491 w 377053"/>
                  <a:gd name="connsiteY0" fmla="*/ 377054 h 377053"/>
                  <a:gd name="connsiteX1" fmla="*/ 0 w 377053"/>
                  <a:gd name="connsiteY1" fmla="*/ 188497 h 377053"/>
                  <a:gd name="connsiteX2" fmla="*/ 188556 w 377053"/>
                  <a:gd name="connsiteY2" fmla="*/ 0 h 377053"/>
                  <a:gd name="connsiteX3" fmla="*/ 377054 w 377053"/>
                  <a:gd name="connsiteY3" fmla="*/ 188563 h 377053"/>
                  <a:gd name="connsiteX4" fmla="*/ 188491 w 377053"/>
                  <a:gd name="connsiteY4" fmla="*/ 377054 h 377053"/>
                  <a:gd name="connsiteX5" fmla="*/ 188491 w 377053"/>
                  <a:gd name="connsiteY5" fmla="*/ 65430 h 377053"/>
                  <a:gd name="connsiteX6" fmla="*/ 65430 w 377053"/>
                  <a:gd name="connsiteY6" fmla="*/ 188563 h 377053"/>
                  <a:gd name="connsiteX7" fmla="*/ 188556 w 377053"/>
                  <a:gd name="connsiteY7" fmla="*/ 311624 h 377053"/>
                  <a:gd name="connsiteX8" fmla="*/ 311624 w 377053"/>
                  <a:gd name="connsiteY8" fmla="*/ 188563 h 377053"/>
                  <a:gd name="connsiteX9" fmla="*/ 188491 w 377053"/>
                  <a:gd name="connsiteY9" fmla="*/ 65430 h 377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77053" h="377053">
                    <a:moveTo>
                      <a:pt x="188491" y="377054"/>
                    </a:moveTo>
                    <a:cubicBezTo>
                      <a:pt x="84372" y="377041"/>
                      <a:pt x="-20" y="292616"/>
                      <a:pt x="0" y="188497"/>
                    </a:cubicBezTo>
                    <a:cubicBezTo>
                      <a:pt x="13" y="84379"/>
                      <a:pt x="84437" y="-13"/>
                      <a:pt x="188556" y="0"/>
                    </a:cubicBezTo>
                    <a:cubicBezTo>
                      <a:pt x="292675" y="20"/>
                      <a:pt x="377067" y="84438"/>
                      <a:pt x="377054" y="188563"/>
                    </a:cubicBezTo>
                    <a:cubicBezTo>
                      <a:pt x="376923" y="292636"/>
                      <a:pt x="292564" y="376956"/>
                      <a:pt x="188491" y="377054"/>
                    </a:cubicBezTo>
                    <a:close/>
                    <a:moveTo>
                      <a:pt x="188491" y="65430"/>
                    </a:moveTo>
                    <a:cubicBezTo>
                      <a:pt x="120509" y="65450"/>
                      <a:pt x="65410" y="120574"/>
                      <a:pt x="65430" y="188563"/>
                    </a:cubicBezTo>
                    <a:cubicBezTo>
                      <a:pt x="65443" y="256545"/>
                      <a:pt x="120574" y="311643"/>
                      <a:pt x="188556" y="311624"/>
                    </a:cubicBezTo>
                    <a:cubicBezTo>
                      <a:pt x="256518" y="311611"/>
                      <a:pt x="311604" y="256518"/>
                      <a:pt x="311624" y="188563"/>
                    </a:cubicBezTo>
                    <a:cubicBezTo>
                      <a:pt x="311552" y="120588"/>
                      <a:pt x="256466" y="65502"/>
                      <a:pt x="188491" y="65430"/>
                    </a:cubicBezTo>
                    <a:close/>
                  </a:path>
                </a:pathLst>
              </a:custGeom>
              <a:grpFill/>
              <a:ln w="65187" cap="flat">
                <a:noFill/>
                <a:prstDash val="solid"/>
                <a:miter/>
              </a:ln>
            </p:spPr>
            <p:txBody>
              <a:bodyPr rtlCol="0" anchor="ctr"/>
              <a:lstStyle/>
              <a:p>
                <a:endParaRPr lang="en-GB"/>
              </a:p>
            </p:txBody>
          </p:sp>
          <p:sp>
            <p:nvSpPr>
              <p:cNvPr id="11" name="Freeform: Shape 10">
                <a:extLst>
                  <a:ext uri="{FF2B5EF4-FFF2-40B4-BE49-F238E27FC236}">
                    <a16:creationId xmlns:a16="http://schemas.microsoft.com/office/drawing/2014/main" id="{7E56FC97-2E68-24AD-2F3A-8E929D101ED4}"/>
                  </a:ext>
                </a:extLst>
              </p:cNvPr>
              <p:cNvSpPr/>
              <p:nvPr/>
            </p:nvSpPr>
            <p:spPr>
              <a:xfrm>
                <a:off x="1747132" y="2538624"/>
                <a:ext cx="67059" cy="776916"/>
              </a:xfrm>
              <a:custGeom>
                <a:avLst/>
                <a:gdLst>
                  <a:gd name="connsiteX0" fmla="*/ 34344 w 67059"/>
                  <a:gd name="connsiteY0" fmla="*/ 776916 h 776916"/>
                  <a:gd name="connsiteX1" fmla="*/ 1629 w 67059"/>
                  <a:gd name="connsiteY1" fmla="*/ 744267 h 776916"/>
                  <a:gd name="connsiteX2" fmla="*/ 0 w 67059"/>
                  <a:gd name="connsiteY2" fmla="*/ 32780 h 776916"/>
                  <a:gd name="connsiteX3" fmla="*/ 32650 w 67059"/>
                  <a:gd name="connsiteY3" fmla="*/ 0 h 776916"/>
                  <a:gd name="connsiteX4" fmla="*/ 32715 w 67059"/>
                  <a:gd name="connsiteY4" fmla="*/ 0 h 776916"/>
                  <a:gd name="connsiteX5" fmla="*/ 65430 w 67059"/>
                  <a:gd name="connsiteY5" fmla="*/ 32650 h 776916"/>
                  <a:gd name="connsiteX6" fmla="*/ 67059 w 67059"/>
                  <a:gd name="connsiteY6" fmla="*/ 744136 h 776916"/>
                  <a:gd name="connsiteX7" fmla="*/ 34410 w 67059"/>
                  <a:gd name="connsiteY7" fmla="*/ 776916 h 776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059" h="776916">
                    <a:moveTo>
                      <a:pt x="34344" y="776916"/>
                    </a:moveTo>
                    <a:cubicBezTo>
                      <a:pt x="16299" y="776923"/>
                      <a:pt x="1662" y="762312"/>
                      <a:pt x="1629" y="744267"/>
                    </a:cubicBezTo>
                    <a:lnTo>
                      <a:pt x="0" y="32780"/>
                    </a:lnTo>
                    <a:cubicBezTo>
                      <a:pt x="-33" y="14715"/>
                      <a:pt x="14584" y="39"/>
                      <a:pt x="32650" y="0"/>
                    </a:cubicBezTo>
                    <a:lnTo>
                      <a:pt x="32715" y="0"/>
                    </a:lnTo>
                    <a:cubicBezTo>
                      <a:pt x="50761" y="-7"/>
                      <a:pt x="65404" y="14604"/>
                      <a:pt x="65430" y="32650"/>
                    </a:cubicBezTo>
                    <a:lnTo>
                      <a:pt x="67059" y="744136"/>
                    </a:lnTo>
                    <a:cubicBezTo>
                      <a:pt x="67099" y="762201"/>
                      <a:pt x="52481" y="776877"/>
                      <a:pt x="34410" y="776916"/>
                    </a:cubicBezTo>
                    <a:close/>
                  </a:path>
                </a:pathLst>
              </a:custGeom>
              <a:grpFill/>
              <a:ln w="65187" cap="flat">
                <a:noFill/>
                <a:prstDash val="solid"/>
                <a:miter/>
              </a:ln>
            </p:spPr>
            <p:txBody>
              <a:bodyPr rtlCol="0" anchor="ctr"/>
              <a:lstStyle/>
              <a:p>
                <a:endParaRPr lang="en-GB"/>
              </a:p>
            </p:txBody>
          </p:sp>
          <p:sp>
            <p:nvSpPr>
              <p:cNvPr id="12" name="Freeform: Shape 11">
                <a:extLst>
                  <a:ext uri="{FF2B5EF4-FFF2-40B4-BE49-F238E27FC236}">
                    <a16:creationId xmlns:a16="http://schemas.microsoft.com/office/drawing/2014/main" id="{D7A952B3-0494-FEFB-05B0-D7925EFDC0B7}"/>
                  </a:ext>
                </a:extLst>
              </p:cNvPr>
              <p:cNvSpPr/>
              <p:nvPr/>
            </p:nvSpPr>
            <p:spPr>
              <a:xfrm>
                <a:off x="1758002" y="2530833"/>
                <a:ext cx="638207" cy="762729"/>
              </a:xfrm>
              <a:custGeom>
                <a:avLst/>
                <a:gdLst>
                  <a:gd name="connsiteX0" fmla="*/ 605514 w 638207"/>
                  <a:gd name="connsiteY0" fmla="*/ 762729 h 762729"/>
                  <a:gd name="connsiteX1" fmla="*/ 580205 w 638207"/>
                  <a:gd name="connsiteY1" fmla="*/ 750782 h 762729"/>
                  <a:gd name="connsiteX2" fmla="*/ 7438 w 638207"/>
                  <a:gd name="connsiteY2" fmla="*/ 53474 h 762729"/>
                  <a:gd name="connsiteX3" fmla="*/ 11946 w 638207"/>
                  <a:gd name="connsiteY3" fmla="*/ 7438 h 762729"/>
                  <a:gd name="connsiteX4" fmla="*/ 57982 w 638207"/>
                  <a:gd name="connsiteY4" fmla="*/ 11946 h 762729"/>
                  <a:gd name="connsiteX5" fmla="*/ 630750 w 638207"/>
                  <a:gd name="connsiteY5" fmla="*/ 709247 h 762729"/>
                  <a:gd name="connsiteX6" fmla="*/ 626301 w 638207"/>
                  <a:gd name="connsiteY6" fmla="*/ 755270 h 762729"/>
                  <a:gd name="connsiteX7" fmla="*/ 605514 w 638207"/>
                  <a:gd name="connsiteY7" fmla="*/ 762729 h 7627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38207" h="762729">
                    <a:moveTo>
                      <a:pt x="605514" y="762729"/>
                    </a:moveTo>
                    <a:cubicBezTo>
                      <a:pt x="595712" y="762742"/>
                      <a:pt x="586421" y="758358"/>
                      <a:pt x="580205" y="750782"/>
                    </a:cubicBezTo>
                    <a:lnTo>
                      <a:pt x="7438" y="53474"/>
                    </a:lnTo>
                    <a:cubicBezTo>
                      <a:pt x="-4032" y="39518"/>
                      <a:pt x="-2011" y="18907"/>
                      <a:pt x="11946" y="7438"/>
                    </a:cubicBezTo>
                    <a:cubicBezTo>
                      <a:pt x="25902" y="-4032"/>
                      <a:pt x="46512" y="-2011"/>
                      <a:pt x="57982" y="11946"/>
                    </a:cubicBezTo>
                    <a:lnTo>
                      <a:pt x="630750" y="709247"/>
                    </a:lnTo>
                    <a:cubicBezTo>
                      <a:pt x="642227" y="723183"/>
                      <a:pt x="640237" y="743787"/>
                      <a:pt x="626301" y="755270"/>
                    </a:cubicBezTo>
                    <a:cubicBezTo>
                      <a:pt x="620445" y="760092"/>
                      <a:pt x="613097" y="762729"/>
                      <a:pt x="605514" y="762729"/>
                    </a:cubicBezTo>
                    <a:close/>
                  </a:path>
                </a:pathLst>
              </a:custGeom>
              <a:grpFill/>
              <a:ln w="65187" cap="flat">
                <a:noFill/>
                <a:prstDash val="solid"/>
                <a:miter/>
              </a:ln>
            </p:spPr>
            <p:txBody>
              <a:bodyPr rtlCol="0" anchor="ctr"/>
              <a:lstStyle/>
              <a:p>
                <a:endParaRPr lang="en-GB"/>
              </a:p>
            </p:txBody>
          </p:sp>
          <p:sp>
            <p:nvSpPr>
              <p:cNvPr id="13" name="Freeform: Shape 12">
                <a:extLst>
                  <a:ext uri="{FF2B5EF4-FFF2-40B4-BE49-F238E27FC236}">
                    <a16:creationId xmlns:a16="http://schemas.microsoft.com/office/drawing/2014/main" id="{14746EAA-1F80-ADA8-669B-A87F1F1457F5}"/>
                  </a:ext>
                </a:extLst>
              </p:cNvPr>
              <p:cNvSpPr/>
              <p:nvPr/>
            </p:nvSpPr>
            <p:spPr>
              <a:xfrm>
                <a:off x="1132044" y="2540060"/>
                <a:ext cx="661442" cy="779699"/>
              </a:xfrm>
              <a:custGeom>
                <a:avLst/>
                <a:gdLst>
                  <a:gd name="connsiteX0" fmla="*/ 32674 w 661442"/>
                  <a:gd name="connsiteY0" fmla="*/ 779700 h 779699"/>
                  <a:gd name="connsiteX1" fmla="*/ 0 w 661442"/>
                  <a:gd name="connsiteY1" fmla="*/ 746945 h 779699"/>
                  <a:gd name="connsiteX2" fmla="*/ 7595 w 661442"/>
                  <a:gd name="connsiteY2" fmla="*/ 726027 h 779699"/>
                  <a:gd name="connsiteX3" fmla="*/ 603593 w 661442"/>
                  <a:gd name="connsiteY3" fmla="*/ 11793 h 779699"/>
                  <a:gd name="connsiteX4" fmla="*/ 649655 w 661442"/>
                  <a:gd name="connsiteY4" fmla="*/ 7566 h 779699"/>
                  <a:gd name="connsiteX5" fmla="*/ 653876 w 661442"/>
                  <a:gd name="connsiteY5" fmla="*/ 53629 h 779699"/>
                  <a:gd name="connsiteX6" fmla="*/ 653810 w 661442"/>
                  <a:gd name="connsiteY6" fmla="*/ 53708 h 779699"/>
                  <a:gd name="connsiteX7" fmla="*/ 57818 w 661442"/>
                  <a:gd name="connsiteY7" fmla="*/ 767942 h 779699"/>
                  <a:gd name="connsiteX8" fmla="*/ 32674 w 661442"/>
                  <a:gd name="connsiteY8" fmla="*/ 779700 h 7796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61442" h="779699">
                    <a:moveTo>
                      <a:pt x="32674" y="779700"/>
                    </a:moveTo>
                    <a:cubicBezTo>
                      <a:pt x="14607" y="779674"/>
                      <a:pt x="-22" y="765011"/>
                      <a:pt x="0" y="746945"/>
                    </a:cubicBezTo>
                    <a:cubicBezTo>
                      <a:pt x="10" y="739297"/>
                      <a:pt x="2697" y="731896"/>
                      <a:pt x="7595" y="726027"/>
                    </a:cubicBezTo>
                    <a:lnTo>
                      <a:pt x="603593" y="11793"/>
                    </a:lnTo>
                    <a:cubicBezTo>
                      <a:pt x="615141" y="-2098"/>
                      <a:pt x="635765" y="-3989"/>
                      <a:pt x="649655" y="7566"/>
                    </a:cubicBezTo>
                    <a:cubicBezTo>
                      <a:pt x="663540" y="19121"/>
                      <a:pt x="665431" y="39745"/>
                      <a:pt x="653876" y="53629"/>
                    </a:cubicBezTo>
                    <a:cubicBezTo>
                      <a:pt x="653856" y="53655"/>
                      <a:pt x="653836" y="53681"/>
                      <a:pt x="653810" y="53708"/>
                    </a:cubicBezTo>
                    <a:lnTo>
                      <a:pt x="57818" y="767942"/>
                    </a:lnTo>
                    <a:cubicBezTo>
                      <a:pt x="51601" y="775401"/>
                      <a:pt x="42386" y="779713"/>
                      <a:pt x="32674" y="779700"/>
                    </a:cubicBezTo>
                    <a:close/>
                  </a:path>
                </a:pathLst>
              </a:custGeom>
              <a:grpFill/>
              <a:ln w="65187" cap="flat">
                <a:noFill/>
                <a:prstDash val="solid"/>
                <a:miter/>
              </a:ln>
            </p:spPr>
            <p:txBody>
              <a:bodyPr rtlCol="0" anchor="ctr"/>
              <a:lstStyle/>
              <a:p>
                <a:endParaRPr lang="en-GB"/>
              </a:p>
            </p:txBody>
          </p:sp>
          <p:sp>
            <p:nvSpPr>
              <p:cNvPr id="14" name="Freeform: Shape 13">
                <a:extLst>
                  <a:ext uri="{FF2B5EF4-FFF2-40B4-BE49-F238E27FC236}">
                    <a16:creationId xmlns:a16="http://schemas.microsoft.com/office/drawing/2014/main" id="{B1CD3042-7601-89DC-23AD-D14D2338B48E}"/>
                  </a:ext>
                </a:extLst>
              </p:cNvPr>
              <p:cNvSpPr/>
              <p:nvPr/>
            </p:nvSpPr>
            <p:spPr>
              <a:xfrm>
                <a:off x="1499054" y="2042275"/>
                <a:ext cx="551431" cy="551427"/>
              </a:xfrm>
              <a:custGeom>
                <a:avLst/>
                <a:gdLst>
                  <a:gd name="connsiteX0" fmla="*/ 518716 w 551431"/>
                  <a:gd name="connsiteY0" fmla="*/ 551427 h 551427"/>
                  <a:gd name="connsiteX1" fmla="*/ 32715 w 551431"/>
                  <a:gd name="connsiteY1" fmla="*/ 551427 h 551427"/>
                  <a:gd name="connsiteX2" fmla="*/ 0 w 551431"/>
                  <a:gd name="connsiteY2" fmla="*/ 518752 h 551427"/>
                  <a:gd name="connsiteX3" fmla="*/ 0 w 551431"/>
                  <a:gd name="connsiteY3" fmla="*/ 518712 h 551427"/>
                  <a:gd name="connsiteX4" fmla="*/ 0 w 551431"/>
                  <a:gd name="connsiteY4" fmla="*/ 32715 h 551427"/>
                  <a:gd name="connsiteX5" fmla="*/ 32682 w 551431"/>
                  <a:gd name="connsiteY5" fmla="*/ 0 h 551427"/>
                  <a:gd name="connsiteX6" fmla="*/ 32715 w 551431"/>
                  <a:gd name="connsiteY6" fmla="*/ 0 h 551427"/>
                  <a:gd name="connsiteX7" fmla="*/ 518716 w 551431"/>
                  <a:gd name="connsiteY7" fmla="*/ 0 h 551427"/>
                  <a:gd name="connsiteX8" fmla="*/ 551431 w 551431"/>
                  <a:gd name="connsiteY8" fmla="*/ 32678 h 551427"/>
                  <a:gd name="connsiteX9" fmla="*/ 551431 w 551431"/>
                  <a:gd name="connsiteY9" fmla="*/ 32715 h 551427"/>
                  <a:gd name="connsiteX10" fmla="*/ 551431 w 551431"/>
                  <a:gd name="connsiteY10" fmla="*/ 518712 h 551427"/>
                  <a:gd name="connsiteX11" fmla="*/ 518749 w 551431"/>
                  <a:gd name="connsiteY11" fmla="*/ 551427 h 551427"/>
                  <a:gd name="connsiteX12" fmla="*/ 518716 w 551431"/>
                  <a:gd name="connsiteY12" fmla="*/ 551427 h 551427"/>
                  <a:gd name="connsiteX13" fmla="*/ 65430 w 551431"/>
                  <a:gd name="connsiteY13" fmla="*/ 485997 h 551427"/>
                  <a:gd name="connsiteX14" fmla="*/ 486001 w 551431"/>
                  <a:gd name="connsiteY14" fmla="*/ 485997 h 551427"/>
                  <a:gd name="connsiteX15" fmla="*/ 486001 w 551431"/>
                  <a:gd name="connsiteY15" fmla="*/ 65430 h 551427"/>
                  <a:gd name="connsiteX16" fmla="*/ 65430 w 551431"/>
                  <a:gd name="connsiteY16" fmla="*/ 65430 h 5514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51431" h="551427">
                    <a:moveTo>
                      <a:pt x="518716" y="551427"/>
                    </a:moveTo>
                    <a:lnTo>
                      <a:pt x="32715" y="551427"/>
                    </a:lnTo>
                    <a:cubicBezTo>
                      <a:pt x="14656" y="551440"/>
                      <a:pt x="13" y="536804"/>
                      <a:pt x="0" y="518752"/>
                    </a:cubicBezTo>
                    <a:cubicBezTo>
                      <a:pt x="0" y="518738"/>
                      <a:pt x="0" y="518725"/>
                      <a:pt x="0" y="518712"/>
                    </a:cubicBezTo>
                    <a:lnTo>
                      <a:pt x="0" y="32715"/>
                    </a:lnTo>
                    <a:cubicBezTo>
                      <a:pt x="-7" y="14657"/>
                      <a:pt x="14624" y="10"/>
                      <a:pt x="32682" y="0"/>
                    </a:cubicBezTo>
                    <a:cubicBezTo>
                      <a:pt x="32695" y="0"/>
                      <a:pt x="32702" y="0"/>
                      <a:pt x="32715" y="0"/>
                    </a:cubicBezTo>
                    <a:lnTo>
                      <a:pt x="518716" y="0"/>
                    </a:lnTo>
                    <a:cubicBezTo>
                      <a:pt x="536775" y="-10"/>
                      <a:pt x="551418" y="14620"/>
                      <a:pt x="551431" y="32678"/>
                    </a:cubicBezTo>
                    <a:cubicBezTo>
                      <a:pt x="551431" y="32691"/>
                      <a:pt x="551431" y="32703"/>
                      <a:pt x="551431" y="32715"/>
                    </a:cubicBezTo>
                    <a:lnTo>
                      <a:pt x="551431" y="518712"/>
                    </a:lnTo>
                    <a:cubicBezTo>
                      <a:pt x="551438" y="536771"/>
                      <a:pt x="536808" y="551414"/>
                      <a:pt x="518749" y="551427"/>
                    </a:cubicBezTo>
                    <a:cubicBezTo>
                      <a:pt x="518736" y="551427"/>
                      <a:pt x="518729" y="551427"/>
                      <a:pt x="518716" y="551427"/>
                    </a:cubicBezTo>
                    <a:close/>
                    <a:moveTo>
                      <a:pt x="65430" y="485997"/>
                    </a:moveTo>
                    <a:lnTo>
                      <a:pt x="486001" y="485997"/>
                    </a:lnTo>
                    <a:lnTo>
                      <a:pt x="486001" y="65430"/>
                    </a:lnTo>
                    <a:lnTo>
                      <a:pt x="65430" y="65430"/>
                    </a:lnTo>
                    <a:close/>
                  </a:path>
                </a:pathLst>
              </a:custGeom>
              <a:grpFill/>
              <a:ln w="65187" cap="flat">
                <a:noFill/>
                <a:prstDash val="solid"/>
                <a:miter/>
              </a:ln>
            </p:spPr>
            <p:txBody>
              <a:bodyPr rtlCol="0" anchor="ctr"/>
              <a:lstStyle/>
              <a:p>
                <a:endParaRPr lang="en-GB"/>
              </a:p>
            </p:txBody>
          </p:sp>
          <p:sp>
            <p:nvSpPr>
              <p:cNvPr id="15" name="Freeform: Shape 14">
                <a:extLst>
                  <a:ext uri="{FF2B5EF4-FFF2-40B4-BE49-F238E27FC236}">
                    <a16:creationId xmlns:a16="http://schemas.microsoft.com/office/drawing/2014/main" id="{D90B682A-307F-7589-3E15-AFDF3CEC7B87}"/>
                  </a:ext>
                </a:extLst>
              </p:cNvPr>
              <p:cNvSpPr/>
              <p:nvPr/>
            </p:nvSpPr>
            <p:spPr>
              <a:xfrm rot="18840546">
                <a:off x="1601995" y="3287333"/>
                <a:ext cx="345549" cy="345549"/>
              </a:xfrm>
              <a:custGeom>
                <a:avLst/>
                <a:gdLst>
                  <a:gd name="connsiteX0" fmla="*/ 312834 w 345549"/>
                  <a:gd name="connsiteY0" fmla="*/ 345549 h 345549"/>
                  <a:gd name="connsiteX1" fmla="*/ 32715 w 345549"/>
                  <a:gd name="connsiteY1" fmla="*/ 345549 h 345549"/>
                  <a:gd name="connsiteX2" fmla="*/ 0 w 345549"/>
                  <a:gd name="connsiteY2" fmla="*/ 312873 h 345549"/>
                  <a:gd name="connsiteX3" fmla="*/ 0 w 345549"/>
                  <a:gd name="connsiteY3" fmla="*/ 312834 h 345549"/>
                  <a:gd name="connsiteX4" fmla="*/ 0 w 345549"/>
                  <a:gd name="connsiteY4" fmla="*/ 32715 h 345549"/>
                  <a:gd name="connsiteX5" fmla="*/ 32676 w 345549"/>
                  <a:gd name="connsiteY5" fmla="*/ 0 h 345549"/>
                  <a:gd name="connsiteX6" fmla="*/ 32715 w 345549"/>
                  <a:gd name="connsiteY6" fmla="*/ 0 h 345549"/>
                  <a:gd name="connsiteX7" fmla="*/ 312834 w 345549"/>
                  <a:gd name="connsiteY7" fmla="*/ 0 h 345549"/>
                  <a:gd name="connsiteX8" fmla="*/ 345549 w 345549"/>
                  <a:gd name="connsiteY8" fmla="*/ 32676 h 345549"/>
                  <a:gd name="connsiteX9" fmla="*/ 345549 w 345549"/>
                  <a:gd name="connsiteY9" fmla="*/ 32715 h 345549"/>
                  <a:gd name="connsiteX10" fmla="*/ 345549 w 345549"/>
                  <a:gd name="connsiteY10" fmla="*/ 312834 h 345549"/>
                  <a:gd name="connsiteX11" fmla="*/ 312873 w 345549"/>
                  <a:gd name="connsiteY11" fmla="*/ 345549 h 345549"/>
                  <a:gd name="connsiteX12" fmla="*/ 312834 w 345549"/>
                  <a:gd name="connsiteY12" fmla="*/ 345549 h 345549"/>
                  <a:gd name="connsiteX13" fmla="*/ 65430 w 345549"/>
                  <a:gd name="connsiteY13" fmla="*/ 280119 h 345549"/>
                  <a:gd name="connsiteX14" fmla="*/ 280119 w 345549"/>
                  <a:gd name="connsiteY14" fmla="*/ 280119 h 345549"/>
                  <a:gd name="connsiteX15" fmla="*/ 280119 w 345549"/>
                  <a:gd name="connsiteY15" fmla="*/ 65430 h 345549"/>
                  <a:gd name="connsiteX16" fmla="*/ 65430 w 345549"/>
                  <a:gd name="connsiteY16" fmla="*/ 65430 h 345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45549" h="345549">
                    <a:moveTo>
                      <a:pt x="312834" y="345549"/>
                    </a:moveTo>
                    <a:lnTo>
                      <a:pt x="32715" y="345549"/>
                    </a:lnTo>
                    <a:cubicBezTo>
                      <a:pt x="14656" y="345562"/>
                      <a:pt x="7" y="330932"/>
                      <a:pt x="0" y="312873"/>
                    </a:cubicBezTo>
                    <a:cubicBezTo>
                      <a:pt x="0" y="312860"/>
                      <a:pt x="0" y="312847"/>
                      <a:pt x="0" y="312834"/>
                    </a:cubicBezTo>
                    <a:lnTo>
                      <a:pt x="0" y="32715"/>
                    </a:lnTo>
                    <a:cubicBezTo>
                      <a:pt x="-13" y="14656"/>
                      <a:pt x="14617" y="6"/>
                      <a:pt x="32676" y="0"/>
                    </a:cubicBezTo>
                    <a:cubicBezTo>
                      <a:pt x="32689" y="0"/>
                      <a:pt x="32702" y="0"/>
                      <a:pt x="32715" y="0"/>
                    </a:cubicBezTo>
                    <a:lnTo>
                      <a:pt x="312834" y="0"/>
                    </a:lnTo>
                    <a:cubicBezTo>
                      <a:pt x="330893" y="-13"/>
                      <a:pt x="345543" y="14617"/>
                      <a:pt x="345549" y="32676"/>
                    </a:cubicBezTo>
                    <a:cubicBezTo>
                      <a:pt x="345549" y="32689"/>
                      <a:pt x="345549" y="32702"/>
                      <a:pt x="345549" y="32715"/>
                    </a:cubicBezTo>
                    <a:lnTo>
                      <a:pt x="345549" y="312834"/>
                    </a:lnTo>
                    <a:cubicBezTo>
                      <a:pt x="345562" y="330893"/>
                      <a:pt x="330932" y="345543"/>
                      <a:pt x="312873" y="345549"/>
                    </a:cubicBezTo>
                    <a:cubicBezTo>
                      <a:pt x="312860" y="345549"/>
                      <a:pt x="312847" y="345549"/>
                      <a:pt x="312834" y="345549"/>
                    </a:cubicBezTo>
                    <a:close/>
                    <a:moveTo>
                      <a:pt x="65430" y="280119"/>
                    </a:moveTo>
                    <a:lnTo>
                      <a:pt x="280119" y="280119"/>
                    </a:lnTo>
                    <a:lnTo>
                      <a:pt x="280119" y="65430"/>
                    </a:lnTo>
                    <a:lnTo>
                      <a:pt x="65430" y="65430"/>
                    </a:lnTo>
                    <a:close/>
                  </a:path>
                </a:pathLst>
              </a:custGeom>
              <a:grpFill/>
              <a:ln w="65187" cap="flat">
                <a:noFill/>
                <a:prstDash val="solid"/>
                <a:miter/>
              </a:ln>
            </p:spPr>
            <p:txBody>
              <a:bodyPr rtlCol="0" anchor="ctr"/>
              <a:lstStyle/>
              <a:p>
                <a:endParaRPr lang="en-GB"/>
              </a:p>
            </p:txBody>
          </p:sp>
          <p:sp>
            <p:nvSpPr>
              <p:cNvPr id="16" name="Freeform: Shape 15">
                <a:extLst>
                  <a:ext uri="{FF2B5EF4-FFF2-40B4-BE49-F238E27FC236}">
                    <a16:creationId xmlns:a16="http://schemas.microsoft.com/office/drawing/2014/main" id="{4DDCD59C-C975-7251-2FA4-CC3B80BDF719}"/>
                  </a:ext>
                </a:extLst>
              </p:cNvPr>
              <p:cNvSpPr/>
              <p:nvPr/>
            </p:nvSpPr>
            <p:spPr>
              <a:xfrm>
                <a:off x="990952" y="3261933"/>
                <a:ext cx="345520" cy="345549"/>
              </a:xfrm>
              <a:custGeom>
                <a:avLst/>
                <a:gdLst>
                  <a:gd name="connsiteX0" fmla="*/ 312805 w 345520"/>
                  <a:gd name="connsiteY0" fmla="*/ 345549 h 345549"/>
                  <a:gd name="connsiteX1" fmla="*/ 32715 w 345520"/>
                  <a:gd name="connsiteY1" fmla="*/ 345549 h 345549"/>
                  <a:gd name="connsiteX2" fmla="*/ 0 w 345520"/>
                  <a:gd name="connsiteY2" fmla="*/ 312873 h 345549"/>
                  <a:gd name="connsiteX3" fmla="*/ 0 w 345520"/>
                  <a:gd name="connsiteY3" fmla="*/ 312834 h 345549"/>
                  <a:gd name="connsiteX4" fmla="*/ 0 w 345520"/>
                  <a:gd name="connsiteY4" fmla="*/ 32715 h 345549"/>
                  <a:gd name="connsiteX5" fmla="*/ 32677 w 345520"/>
                  <a:gd name="connsiteY5" fmla="*/ 0 h 345549"/>
                  <a:gd name="connsiteX6" fmla="*/ 32715 w 345520"/>
                  <a:gd name="connsiteY6" fmla="*/ 0 h 345549"/>
                  <a:gd name="connsiteX7" fmla="*/ 312805 w 345520"/>
                  <a:gd name="connsiteY7" fmla="*/ 0 h 345549"/>
                  <a:gd name="connsiteX8" fmla="*/ 345520 w 345520"/>
                  <a:gd name="connsiteY8" fmla="*/ 32676 h 345549"/>
                  <a:gd name="connsiteX9" fmla="*/ 345520 w 345520"/>
                  <a:gd name="connsiteY9" fmla="*/ 32715 h 345549"/>
                  <a:gd name="connsiteX10" fmla="*/ 345520 w 345520"/>
                  <a:gd name="connsiteY10" fmla="*/ 312834 h 345549"/>
                  <a:gd name="connsiteX11" fmla="*/ 312842 w 345520"/>
                  <a:gd name="connsiteY11" fmla="*/ 345549 h 345549"/>
                  <a:gd name="connsiteX12" fmla="*/ 312805 w 345520"/>
                  <a:gd name="connsiteY12" fmla="*/ 345549 h 345549"/>
                  <a:gd name="connsiteX13" fmla="*/ 65430 w 345520"/>
                  <a:gd name="connsiteY13" fmla="*/ 280119 h 345549"/>
                  <a:gd name="connsiteX14" fmla="*/ 280090 w 345520"/>
                  <a:gd name="connsiteY14" fmla="*/ 280119 h 345549"/>
                  <a:gd name="connsiteX15" fmla="*/ 280090 w 345520"/>
                  <a:gd name="connsiteY15" fmla="*/ 65430 h 345549"/>
                  <a:gd name="connsiteX16" fmla="*/ 65430 w 345520"/>
                  <a:gd name="connsiteY16" fmla="*/ 65430 h 345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45520" h="345549">
                    <a:moveTo>
                      <a:pt x="312805" y="345549"/>
                    </a:moveTo>
                    <a:lnTo>
                      <a:pt x="32715" y="345549"/>
                    </a:lnTo>
                    <a:cubicBezTo>
                      <a:pt x="14657" y="345562"/>
                      <a:pt x="10" y="330932"/>
                      <a:pt x="0" y="312873"/>
                    </a:cubicBezTo>
                    <a:cubicBezTo>
                      <a:pt x="0" y="312860"/>
                      <a:pt x="0" y="312847"/>
                      <a:pt x="0" y="312834"/>
                    </a:cubicBezTo>
                    <a:lnTo>
                      <a:pt x="0" y="32715"/>
                    </a:lnTo>
                    <a:cubicBezTo>
                      <a:pt x="-10" y="14656"/>
                      <a:pt x="14620" y="6"/>
                      <a:pt x="32677" y="0"/>
                    </a:cubicBezTo>
                    <a:cubicBezTo>
                      <a:pt x="32690" y="0"/>
                      <a:pt x="32703" y="0"/>
                      <a:pt x="32715" y="0"/>
                    </a:cubicBezTo>
                    <a:lnTo>
                      <a:pt x="312805" y="0"/>
                    </a:lnTo>
                    <a:cubicBezTo>
                      <a:pt x="330863" y="-13"/>
                      <a:pt x="345510" y="14617"/>
                      <a:pt x="345520" y="32676"/>
                    </a:cubicBezTo>
                    <a:cubicBezTo>
                      <a:pt x="345520" y="32689"/>
                      <a:pt x="345520" y="32702"/>
                      <a:pt x="345520" y="32715"/>
                    </a:cubicBezTo>
                    <a:lnTo>
                      <a:pt x="345520" y="312834"/>
                    </a:lnTo>
                    <a:cubicBezTo>
                      <a:pt x="345530" y="330893"/>
                      <a:pt x="330900" y="345543"/>
                      <a:pt x="312842" y="345549"/>
                    </a:cubicBezTo>
                    <a:cubicBezTo>
                      <a:pt x="312829" y="345549"/>
                      <a:pt x="312818" y="345549"/>
                      <a:pt x="312805" y="345549"/>
                    </a:cubicBezTo>
                    <a:close/>
                    <a:moveTo>
                      <a:pt x="65430" y="280119"/>
                    </a:moveTo>
                    <a:lnTo>
                      <a:pt x="280090" y="280119"/>
                    </a:lnTo>
                    <a:lnTo>
                      <a:pt x="280090" y="65430"/>
                    </a:lnTo>
                    <a:lnTo>
                      <a:pt x="65430" y="65430"/>
                    </a:lnTo>
                    <a:close/>
                  </a:path>
                </a:pathLst>
              </a:custGeom>
              <a:grpFill/>
              <a:ln w="65187" cap="flat">
                <a:noFill/>
                <a:prstDash val="solid"/>
                <a:miter/>
              </a:ln>
            </p:spPr>
            <p:txBody>
              <a:bodyPr rtlCol="0" anchor="ctr"/>
              <a:lstStyle/>
              <a:p>
                <a:endParaRPr lang="en-GB"/>
              </a:p>
            </p:txBody>
          </p:sp>
        </p:grpSp>
      </p:grpSp>
      <p:sp>
        <p:nvSpPr>
          <p:cNvPr id="27" name="Content Placeholder 1">
            <a:extLst>
              <a:ext uri="{FF2B5EF4-FFF2-40B4-BE49-F238E27FC236}">
                <a16:creationId xmlns:a16="http://schemas.microsoft.com/office/drawing/2014/main" id="{0B122583-D735-037A-B1E6-7EFD5FD838BD}"/>
              </a:ext>
            </a:extLst>
          </p:cNvPr>
          <p:cNvSpPr txBox="1">
            <a:spLocks/>
          </p:cNvSpPr>
          <p:nvPr/>
        </p:nvSpPr>
        <p:spPr>
          <a:xfrm>
            <a:off x="4961626" y="3939141"/>
            <a:ext cx="6545175" cy="1688779"/>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Font typeface="Arial" panose="020B0604020202020204" pitchFamily="34" charset="0"/>
              <a:buNone/>
            </a:pPr>
            <a:r>
              <a:rPr lang="en-GB" sz="1600">
                <a:solidFill>
                  <a:schemeClr val="bg1"/>
                </a:solidFill>
              </a:rPr>
              <a:t>Where appropriate it takes into consideration things like managed entry agreements, line-of-therapy or formulary restrictions. However, it does not have a correlation to the use / uptake of the medicines. </a:t>
            </a:r>
          </a:p>
          <a:p>
            <a:pPr marL="0" indent="0">
              <a:buFont typeface="Arial" panose="020B0604020202020204" pitchFamily="34" charset="0"/>
              <a:buNone/>
            </a:pPr>
            <a:r>
              <a:rPr lang="en-GB" sz="1600" b="1">
                <a:solidFill>
                  <a:srgbClr val="C00000"/>
                </a:solidFill>
              </a:rPr>
              <a:t>Country-specific nuances should be discussed with the local associations or EFPIA directly to ensure correct interpretation of the data, please see the appendix for further details. </a:t>
            </a:r>
            <a:endParaRPr lang="en-GB" sz="1600">
              <a:solidFill>
                <a:srgbClr val="C00000"/>
              </a:solidFill>
            </a:endParaRPr>
          </a:p>
        </p:txBody>
      </p:sp>
      <p:sp>
        <p:nvSpPr>
          <p:cNvPr id="28" name="Rectangle 27">
            <a:extLst>
              <a:ext uri="{FF2B5EF4-FFF2-40B4-BE49-F238E27FC236}">
                <a16:creationId xmlns:a16="http://schemas.microsoft.com/office/drawing/2014/main" id="{729A299A-6252-AC93-6837-F0CB9DBFA526}"/>
              </a:ext>
            </a:extLst>
          </p:cNvPr>
          <p:cNvSpPr/>
          <p:nvPr/>
        </p:nvSpPr>
        <p:spPr>
          <a:xfrm>
            <a:off x="5122557" y="2335991"/>
            <a:ext cx="5853176" cy="1384995"/>
          </a:xfrm>
          <a:prstGeom prst="rect">
            <a:avLst/>
          </a:prstGeom>
        </p:spPr>
        <p:txBody>
          <a:bodyPr wrap="square">
            <a:spAutoFit/>
          </a:bodyPr>
          <a:lstStyle/>
          <a:p>
            <a:r>
              <a:rPr lang="en-GB" sz="2800" b="1">
                <a:solidFill>
                  <a:schemeClr val="bg1"/>
                </a:solidFill>
              </a:rPr>
              <a:t>Inclusion of a centrally-approved medicine on the public reimbursement list in a country</a:t>
            </a:r>
            <a:endParaRPr lang="en-GB" sz="2800">
              <a:solidFill>
                <a:schemeClr val="bg1"/>
              </a:solidFill>
            </a:endParaRPr>
          </a:p>
        </p:txBody>
      </p:sp>
      <p:sp>
        <p:nvSpPr>
          <p:cNvPr id="29" name="Rectangle 28">
            <a:extLst>
              <a:ext uri="{FF2B5EF4-FFF2-40B4-BE49-F238E27FC236}">
                <a16:creationId xmlns:a16="http://schemas.microsoft.com/office/drawing/2014/main" id="{6531F995-C586-811D-7C68-F02B816848AF}"/>
              </a:ext>
            </a:extLst>
          </p:cNvPr>
          <p:cNvSpPr/>
          <p:nvPr/>
        </p:nvSpPr>
        <p:spPr>
          <a:xfrm rot="1110536">
            <a:off x="4456869" y="1957469"/>
            <a:ext cx="697627" cy="1323439"/>
          </a:xfrm>
          <a:prstGeom prst="rect">
            <a:avLst/>
          </a:prstGeom>
        </p:spPr>
        <p:txBody>
          <a:bodyPr wrap="none">
            <a:spAutoFit/>
          </a:bodyPr>
          <a:lstStyle/>
          <a:p>
            <a:r>
              <a:rPr lang="en-GB" sz="8000" b="1">
                <a:solidFill>
                  <a:schemeClr val="bg1"/>
                </a:solidFill>
              </a:rPr>
              <a:t>“</a:t>
            </a:r>
            <a:endParaRPr lang="en-GB" sz="8000">
              <a:solidFill>
                <a:schemeClr val="bg1"/>
              </a:solidFill>
            </a:endParaRPr>
          </a:p>
        </p:txBody>
      </p:sp>
      <p:sp>
        <p:nvSpPr>
          <p:cNvPr id="30" name="Rectangle 29">
            <a:extLst>
              <a:ext uri="{FF2B5EF4-FFF2-40B4-BE49-F238E27FC236}">
                <a16:creationId xmlns:a16="http://schemas.microsoft.com/office/drawing/2014/main" id="{95297272-F11B-C4A5-830B-A87765F602C3}"/>
              </a:ext>
            </a:extLst>
          </p:cNvPr>
          <p:cNvSpPr/>
          <p:nvPr/>
        </p:nvSpPr>
        <p:spPr>
          <a:xfrm rot="12122699">
            <a:off x="10586309" y="2527400"/>
            <a:ext cx="697627" cy="1323439"/>
          </a:xfrm>
          <a:prstGeom prst="rect">
            <a:avLst/>
          </a:prstGeom>
        </p:spPr>
        <p:txBody>
          <a:bodyPr wrap="none">
            <a:spAutoFit/>
          </a:bodyPr>
          <a:lstStyle/>
          <a:p>
            <a:r>
              <a:rPr lang="en-GB" sz="8000" b="1">
                <a:solidFill>
                  <a:schemeClr val="bg1"/>
                </a:solidFill>
              </a:rPr>
              <a:t>“</a:t>
            </a:r>
            <a:endParaRPr lang="en-GB" sz="8000">
              <a:solidFill>
                <a:schemeClr val="bg1"/>
              </a:solidFill>
            </a:endParaRPr>
          </a:p>
        </p:txBody>
      </p:sp>
    </p:spTree>
    <p:extLst>
      <p:ext uri="{BB962C8B-B14F-4D97-AF65-F5344CB8AC3E}">
        <p14:creationId xmlns:p14="http://schemas.microsoft.com/office/powerpoint/2010/main" val="2720745254"/>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think-cell data - do not delete" hidden="1">
            <a:extLst>
              <a:ext uri="{FF2B5EF4-FFF2-40B4-BE49-F238E27FC236}">
                <a16:creationId xmlns:a16="http://schemas.microsoft.com/office/drawing/2014/main" id="{F40FC239-2D8E-DD18-E967-8ED2E51232FE}"/>
              </a:ext>
            </a:extLst>
          </p:cNvPr>
          <p:cNvGraphicFramePr>
            <a:graphicFrameLocks noChangeAspect="1"/>
          </p:cNvGraphicFramePr>
          <p:nvPr>
            <p:custDataLst>
              <p:tags r:id="rId1"/>
            </p:custDataLst>
            <p:extLst>
              <p:ext uri="{D42A27DB-BD31-4B8C-83A1-F6EECF244321}">
                <p14:modId xmlns:p14="http://schemas.microsoft.com/office/powerpoint/2010/main" val="2480667434"/>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4" imgW="473" imgH="476" progId="TCLayout.ActiveDocument.1">
                  <p:embed/>
                </p:oleObj>
              </mc:Choice>
              <mc:Fallback>
                <p:oleObj name="think-cell Slide" r:id="rId4" imgW="473" imgH="476" progId="TCLayout.ActiveDocument.1">
                  <p:embed/>
                  <p:pic>
                    <p:nvPicPr>
                      <p:cNvPr id="4" name="think-cell data - do not delete" hidden="1">
                        <a:extLst>
                          <a:ext uri="{FF2B5EF4-FFF2-40B4-BE49-F238E27FC236}">
                            <a16:creationId xmlns:a16="http://schemas.microsoft.com/office/drawing/2014/main" id="{F40FC239-2D8E-DD18-E967-8ED2E51232FE}"/>
                          </a:ext>
                        </a:extLst>
                      </p:cNvPr>
                      <p:cNvPicPr/>
                      <p:nvPr/>
                    </p:nvPicPr>
                    <p:blipFill>
                      <a:blip r:embed="rId5"/>
                      <a:stretch>
                        <a:fillRect/>
                      </a:stretch>
                    </p:blipFill>
                    <p:spPr>
                      <a:xfrm>
                        <a:off x="1588" y="1588"/>
                        <a:ext cx="1588" cy="1588"/>
                      </a:xfrm>
                      <a:prstGeom prst="rect">
                        <a:avLst/>
                      </a:prstGeom>
                    </p:spPr>
                  </p:pic>
                </p:oleObj>
              </mc:Fallback>
            </mc:AlternateContent>
          </a:graphicData>
        </a:graphic>
      </p:graphicFrame>
      <p:sp>
        <p:nvSpPr>
          <p:cNvPr id="2" name="Title 1">
            <a:extLst>
              <a:ext uri="{FF2B5EF4-FFF2-40B4-BE49-F238E27FC236}">
                <a16:creationId xmlns:a16="http://schemas.microsoft.com/office/drawing/2014/main" id="{1CCB674A-68F0-E471-84A0-9A5D81119590}"/>
              </a:ext>
            </a:extLst>
          </p:cNvPr>
          <p:cNvSpPr>
            <a:spLocks noGrp="1"/>
          </p:cNvSpPr>
          <p:nvPr>
            <p:ph type="title"/>
          </p:nvPr>
        </p:nvSpPr>
        <p:spPr>
          <a:xfrm>
            <a:off x="613608" y="2001994"/>
            <a:ext cx="6549192" cy="1786235"/>
          </a:xfrm>
        </p:spPr>
        <p:txBody>
          <a:bodyPr vert="horz"/>
          <a:lstStyle/>
          <a:p>
            <a:r>
              <a:rPr lang="en-GB"/>
              <a:t>5. Combination therapies</a:t>
            </a:r>
          </a:p>
        </p:txBody>
      </p:sp>
      <p:sp>
        <p:nvSpPr>
          <p:cNvPr id="3" name="TextBox 2">
            <a:extLst>
              <a:ext uri="{FF2B5EF4-FFF2-40B4-BE49-F238E27FC236}">
                <a16:creationId xmlns:a16="http://schemas.microsoft.com/office/drawing/2014/main" id="{276AE7F3-F9BD-A630-7EF4-88F3C78F1300}"/>
              </a:ext>
            </a:extLst>
          </p:cNvPr>
          <p:cNvSpPr txBox="1"/>
          <p:nvPr/>
        </p:nvSpPr>
        <p:spPr>
          <a:xfrm>
            <a:off x="613608" y="3322295"/>
            <a:ext cx="6945084" cy="2308324"/>
          </a:xfrm>
          <a:prstGeom prst="rect">
            <a:avLst/>
          </a:prstGeom>
          <a:noFill/>
        </p:spPr>
        <p:txBody>
          <a:bodyPr wrap="square">
            <a:spAutoFit/>
          </a:bodyPr>
          <a:lstStyle/>
          <a:p>
            <a:r>
              <a:rPr lang="en-GB" sz="1600" b="1" dirty="0">
                <a:solidFill>
                  <a:schemeClr val="accent2"/>
                </a:solidFill>
              </a:rPr>
              <a:t>Indicators: </a:t>
            </a:r>
          </a:p>
          <a:p>
            <a:r>
              <a:rPr lang="en-GB" sz="1600" i="1" dirty="0">
                <a:solidFill>
                  <a:schemeClr val="accent2"/>
                </a:solidFill>
              </a:rPr>
              <a:t>5.1. </a:t>
            </a:r>
            <a:r>
              <a:rPr lang="en-GB" sz="1600" dirty="0">
                <a:solidFill>
                  <a:schemeClr val="accent2"/>
                </a:solidFill>
              </a:rPr>
              <a:t>Total availability by approval year</a:t>
            </a:r>
          </a:p>
          <a:p>
            <a:r>
              <a:rPr lang="en-GB" sz="1600" i="1" dirty="0">
                <a:solidFill>
                  <a:schemeClr val="accent2"/>
                </a:solidFill>
              </a:rPr>
              <a:t>5.2. </a:t>
            </a:r>
            <a:r>
              <a:rPr lang="en-GB" sz="1600" dirty="0">
                <a:solidFill>
                  <a:schemeClr val="accent2"/>
                </a:solidFill>
              </a:rPr>
              <a:t>Rate of availability</a:t>
            </a:r>
          </a:p>
          <a:p>
            <a:r>
              <a:rPr lang="en-GB" sz="1600" i="1" dirty="0">
                <a:solidFill>
                  <a:schemeClr val="accent2"/>
                </a:solidFill>
              </a:rPr>
              <a:t>5.3. </a:t>
            </a:r>
            <a:r>
              <a:rPr lang="en-GB" sz="1600" dirty="0">
                <a:solidFill>
                  <a:schemeClr val="accent2"/>
                </a:solidFill>
              </a:rPr>
              <a:t>Breakdown of availability</a:t>
            </a:r>
          </a:p>
          <a:p>
            <a:r>
              <a:rPr lang="en-GB" sz="1600" i="1" dirty="0">
                <a:solidFill>
                  <a:schemeClr val="accent2"/>
                </a:solidFill>
              </a:rPr>
              <a:t>5.4. </a:t>
            </a:r>
            <a:r>
              <a:rPr lang="en-GB" sz="1600" dirty="0">
                <a:solidFill>
                  <a:schemeClr val="accent2"/>
                </a:solidFill>
              </a:rPr>
              <a:t>Breakdown of total availability </a:t>
            </a:r>
            <a:r>
              <a:rPr lang="en-GB" sz="900" dirty="0">
                <a:solidFill>
                  <a:schemeClr val="accent2"/>
                </a:solidFill>
              </a:rPr>
              <a:t>(countries ordered by all availability)</a:t>
            </a:r>
          </a:p>
          <a:p>
            <a:r>
              <a:rPr lang="en-GB" sz="1600" i="1" dirty="0">
                <a:solidFill>
                  <a:schemeClr val="accent2"/>
                </a:solidFill>
              </a:rPr>
              <a:t>5.5. </a:t>
            </a:r>
            <a:r>
              <a:rPr lang="en-GB" sz="1600" dirty="0">
                <a:solidFill>
                  <a:schemeClr val="accent2"/>
                </a:solidFill>
              </a:rPr>
              <a:t>Breakdown of total availability </a:t>
            </a:r>
            <a:r>
              <a:rPr lang="en-GB" sz="900" dirty="0">
                <a:solidFill>
                  <a:schemeClr val="accent2"/>
                </a:solidFill>
              </a:rPr>
              <a:t>(countries ordered by full availability)</a:t>
            </a:r>
            <a:endParaRPr lang="en-GB" sz="1600" dirty="0">
              <a:solidFill>
                <a:schemeClr val="accent2"/>
              </a:solidFill>
            </a:endParaRPr>
          </a:p>
          <a:p>
            <a:r>
              <a:rPr lang="en-GB" sz="1600" i="1" dirty="0">
                <a:solidFill>
                  <a:schemeClr val="accent2"/>
                </a:solidFill>
              </a:rPr>
              <a:t>5.6. </a:t>
            </a:r>
            <a:r>
              <a:rPr lang="en-GB" sz="1600" dirty="0">
                <a:solidFill>
                  <a:schemeClr val="accent2"/>
                </a:solidFill>
              </a:rPr>
              <a:t>Time to availability</a:t>
            </a:r>
            <a:endParaRPr lang="en-GB" sz="1600" i="1" dirty="0">
              <a:solidFill>
                <a:schemeClr val="accent2"/>
              </a:solidFill>
            </a:endParaRPr>
          </a:p>
          <a:p>
            <a:r>
              <a:rPr lang="en-GB" sz="1600" i="1" dirty="0">
                <a:solidFill>
                  <a:schemeClr val="accent2"/>
                </a:solidFill>
              </a:rPr>
              <a:t>5.7. </a:t>
            </a:r>
            <a:r>
              <a:rPr lang="en-GB" sz="1600" dirty="0">
                <a:solidFill>
                  <a:schemeClr val="accent2"/>
                </a:solidFill>
              </a:rPr>
              <a:t>Median time to availability</a:t>
            </a:r>
          </a:p>
          <a:p>
            <a:r>
              <a:rPr lang="en-GB" sz="1600" i="1" dirty="0">
                <a:solidFill>
                  <a:schemeClr val="accent2"/>
                </a:solidFill>
              </a:rPr>
              <a:t>5.8. </a:t>
            </a:r>
            <a:r>
              <a:rPr lang="en-GB" sz="1600" dirty="0">
                <a:solidFill>
                  <a:schemeClr val="accent2"/>
                </a:solidFill>
              </a:rPr>
              <a:t>Key observations</a:t>
            </a:r>
          </a:p>
        </p:txBody>
      </p:sp>
    </p:spTree>
    <p:extLst>
      <p:ext uri="{BB962C8B-B14F-4D97-AF65-F5344CB8AC3E}">
        <p14:creationId xmlns:p14="http://schemas.microsoft.com/office/powerpoint/2010/main" val="390871044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6" name="Object 15" hidden="1">
            <a:extLst>
              <a:ext uri="{FF2B5EF4-FFF2-40B4-BE49-F238E27FC236}">
                <a16:creationId xmlns:a16="http://schemas.microsoft.com/office/drawing/2014/main" id="{9834649C-7A5C-4C26-AD02-DFE033744CC4}"/>
              </a:ext>
            </a:extLst>
          </p:cNvPr>
          <p:cNvGraphicFramePr>
            <a:graphicFrameLocks noChangeAspect="1"/>
          </p:cNvGraphicFramePr>
          <p:nvPr>
            <p:custDataLst>
              <p:tags r:id="rId1"/>
            </p:custDataLst>
            <p:extLst>
              <p:ext uri="{D42A27DB-BD31-4B8C-83A1-F6EECF244321}">
                <p14:modId xmlns:p14="http://schemas.microsoft.com/office/powerpoint/2010/main" val="2491411920"/>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88" imgW="216" imgH="216" progId="TCLayout.ActiveDocument.1">
                  <p:embed/>
                </p:oleObj>
              </mc:Choice>
              <mc:Fallback>
                <p:oleObj name="think-cell Slide" r:id="rId88" imgW="216" imgH="216" progId="TCLayout.ActiveDocument.1">
                  <p:embed/>
                  <p:pic>
                    <p:nvPicPr>
                      <p:cNvPr id="16" name="Object 15" hidden="1">
                        <a:extLst>
                          <a:ext uri="{FF2B5EF4-FFF2-40B4-BE49-F238E27FC236}">
                            <a16:creationId xmlns:a16="http://schemas.microsoft.com/office/drawing/2014/main" id="{9834649C-7A5C-4C26-AD02-DFE033744CC4}"/>
                          </a:ext>
                        </a:extLst>
                      </p:cNvPr>
                      <p:cNvPicPr/>
                      <p:nvPr/>
                    </p:nvPicPr>
                    <p:blipFill>
                      <a:blip r:embed="rId89"/>
                      <a:stretch>
                        <a:fillRect/>
                      </a:stretch>
                    </p:blipFill>
                    <p:spPr>
                      <a:xfrm>
                        <a:off x="1588" y="1588"/>
                        <a:ext cx="1588" cy="1588"/>
                      </a:xfrm>
                      <a:prstGeom prst="rect">
                        <a:avLst/>
                      </a:prstGeom>
                    </p:spPr>
                  </p:pic>
                </p:oleObj>
              </mc:Fallback>
            </mc:AlternateContent>
          </a:graphicData>
        </a:graphic>
      </p:graphicFrame>
      <p:sp>
        <p:nvSpPr>
          <p:cNvPr id="6" name="Rectangle 5" hidden="1">
            <a:extLst>
              <a:ext uri="{FF2B5EF4-FFF2-40B4-BE49-F238E27FC236}">
                <a16:creationId xmlns:a16="http://schemas.microsoft.com/office/drawing/2014/main" id="{9DEC096E-7855-4EE3-9504-7797209BBA4F}"/>
              </a:ext>
            </a:extLst>
          </p:cNvPr>
          <p:cNvSpPr/>
          <p:nvPr>
            <p:custDataLst>
              <p:tags r:id="rId2"/>
            </p:custDataLst>
          </p:nvPr>
        </p:nvSpPr>
        <p:spPr>
          <a:xfrm>
            <a:off x="0" y="0"/>
            <a:ext cx="158750" cy="15875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t" anchorCtr="0">
            <a:noAutofit/>
          </a:bodyPr>
          <a:lstStyle/>
          <a:p>
            <a:endParaRPr lang="en-GB" sz="1400">
              <a:sym typeface="+mn-lt"/>
            </a:endParaRPr>
          </a:p>
        </p:txBody>
      </p:sp>
      <p:sp>
        <p:nvSpPr>
          <p:cNvPr id="542" name="Title 541">
            <a:extLst>
              <a:ext uri="{FF2B5EF4-FFF2-40B4-BE49-F238E27FC236}">
                <a16:creationId xmlns:a16="http://schemas.microsoft.com/office/drawing/2014/main" id="{907162CF-3CBB-4625-A270-B43EAE717140}"/>
              </a:ext>
            </a:extLst>
          </p:cNvPr>
          <p:cNvSpPr>
            <a:spLocks noGrp="1"/>
          </p:cNvSpPr>
          <p:nvPr>
            <p:ph type="title"/>
          </p:nvPr>
        </p:nvSpPr>
        <p:spPr/>
        <p:txBody>
          <a:bodyPr vert="horz"/>
          <a:lstStyle/>
          <a:p>
            <a:r>
              <a:rPr lang="en-GB"/>
              <a:t>Combination therapies availability by approval year (2020-2023) </a:t>
            </a:r>
          </a:p>
        </p:txBody>
      </p:sp>
      <p:graphicFrame>
        <p:nvGraphicFramePr>
          <p:cNvPr id="502" name="Chart 501">
            <a:extLst>
              <a:ext uri="{FF2B5EF4-FFF2-40B4-BE49-F238E27FC236}">
                <a16:creationId xmlns:a16="http://schemas.microsoft.com/office/drawing/2014/main" id="{BD1E8BAB-BCF2-E9E1-E76F-6E0C8D7AE0A3}"/>
              </a:ext>
            </a:extLst>
          </p:cNvPr>
          <p:cNvGraphicFramePr/>
          <p:nvPr>
            <p:custDataLst>
              <p:tags r:id="rId3"/>
            </p:custDataLst>
            <p:extLst>
              <p:ext uri="{D42A27DB-BD31-4B8C-83A1-F6EECF244321}">
                <p14:modId xmlns:p14="http://schemas.microsoft.com/office/powerpoint/2010/main" val="2708457838"/>
              </p:ext>
            </p:extLst>
          </p:nvPr>
        </p:nvGraphicFramePr>
        <p:xfrm>
          <a:off x="1031875" y="2212975"/>
          <a:ext cx="10001250" cy="3068638"/>
        </p:xfrm>
        <a:graphic>
          <a:graphicData uri="http://schemas.openxmlformats.org/drawingml/2006/chart">
            <c:chart xmlns:c="http://schemas.openxmlformats.org/drawingml/2006/chart" xmlns:r="http://schemas.openxmlformats.org/officeDocument/2006/relationships" r:id="rId90"/>
          </a:graphicData>
        </a:graphic>
      </p:graphicFrame>
      <p:sp>
        <p:nvSpPr>
          <p:cNvPr id="242" name="Rectangle 241">
            <a:extLst>
              <a:ext uri="{FF2B5EF4-FFF2-40B4-BE49-F238E27FC236}">
                <a16:creationId xmlns:a16="http://schemas.microsoft.com/office/drawing/2014/main" id="{56F33D0E-47B7-48F9-922B-F59335BC8971}"/>
              </a:ext>
            </a:extLst>
          </p:cNvPr>
          <p:cNvSpPr/>
          <p:nvPr>
            <p:custDataLst>
              <p:tags r:id="rId4"/>
            </p:custDataLst>
          </p:nvPr>
        </p:nvSpPr>
        <p:spPr bwMode="auto">
          <a:xfrm>
            <a:off x="1833563" y="5118100"/>
            <a:ext cx="152400" cy="231775"/>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8B5DA5BC-C15A-4E87-92D0-094342C90687}" type="datetime'''''''''''''''''''''''''''''''''''It''''''''''''a''''''l''y'''">
              <a:rPr lang="en-GB" altLang="en-US" sz="1000" smtClean="0">
                <a:solidFill>
                  <a:schemeClr val="tx1"/>
                </a:solidFill>
                <a:effectLst/>
              </a:rPr>
              <a:pPr algn="r">
                <a:spcBef>
                  <a:spcPct val="0"/>
                </a:spcBef>
                <a:spcAft>
                  <a:spcPct val="0"/>
                </a:spcAft>
              </a:pPr>
              <a:t>Italy</a:t>
            </a:fld>
            <a:endParaRPr lang="en-GB" sz="1000">
              <a:solidFill>
                <a:schemeClr val="tx1"/>
              </a:solidFill>
              <a:sym typeface="+mn-lt"/>
            </a:endParaRPr>
          </a:p>
        </p:txBody>
      </p:sp>
      <p:sp>
        <p:nvSpPr>
          <p:cNvPr id="237" name="Rectangle 236">
            <a:extLst>
              <a:ext uri="{FF2B5EF4-FFF2-40B4-BE49-F238E27FC236}">
                <a16:creationId xmlns:a16="http://schemas.microsoft.com/office/drawing/2014/main" id="{B69E40D5-AB0F-4391-A17C-EA794CEFE713}"/>
              </a:ext>
            </a:extLst>
          </p:cNvPr>
          <p:cNvSpPr/>
          <p:nvPr>
            <p:custDataLst>
              <p:tags r:id="rId5"/>
            </p:custDataLst>
          </p:nvPr>
        </p:nvSpPr>
        <p:spPr bwMode="auto">
          <a:xfrm>
            <a:off x="2087563" y="5118100"/>
            <a:ext cx="152400" cy="520700"/>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FE61889C-7F87-4F81-8285-69AB0B30CB46}" type="datetime'''''''''G''''''e''''rm''a''''''''''''''n''''''y'">
              <a:rPr lang="en-GB" altLang="en-US" sz="1000" smtClean="0">
                <a:solidFill>
                  <a:schemeClr val="tx1"/>
                </a:solidFill>
                <a:effectLst/>
              </a:rPr>
              <a:pPr algn="r">
                <a:spcBef>
                  <a:spcPct val="0"/>
                </a:spcBef>
                <a:spcAft>
                  <a:spcPct val="0"/>
                </a:spcAft>
              </a:pPr>
              <a:t>Germany</a:t>
            </a:fld>
            <a:endParaRPr lang="en-GB" sz="1000">
              <a:solidFill>
                <a:schemeClr val="tx1"/>
              </a:solidFill>
              <a:sym typeface="+mn-lt"/>
            </a:endParaRPr>
          </a:p>
        </p:txBody>
      </p:sp>
      <p:sp>
        <p:nvSpPr>
          <p:cNvPr id="93" name="Rectangle 92">
            <a:extLst>
              <a:ext uri="{FF2B5EF4-FFF2-40B4-BE49-F238E27FC236}">
                <a16:creationId xmlns:a16="http://schemas.microsoft.com/office/drawing/2014/main" id="{9BB60F48-6686-4AE2-88B0-BB2802E0ADB2}"/>
              </a:ext>
            </a:extLst>
          </p:cNvPr>
          <p:cNvSpPr/>
          <p:nvPr>
            <p:custDataLst>
              <p:tags r:id="rId6"/>
            </p:custDataLst>
          </p:nvPr>
        </p:nvSpPr>
        <p:spPr bwMode="auto">
          <a:xfrm>
            <a:off x="2343150" y="5118100"/>
            <a:ext cx="152400" cy="393700"/>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C81673A2-3084-4B93-9DB2-645214CBB08D}" type="datetime'A''''''u''''''''s''''''''''t''''''''''''''''''''r''''''i''a'''">
              <a:rPr lang="en-GB" altLang="en-US" sz="1000" smtClean="0">
                <a:solidFill>
                  <a:schemeClr val="tx1"/>
                </a:solidFill>
              </a:rPr>
              <a:pPr algn="r">
                <a:spcBef>
                  <a:spcPct val="0"/>
                </a:spcBef>
                <a:spcAft>
                  <a:spcPct val="0"/>
                </a:spcAft>
              </a:pPr>
              <a:t>Austria</a:t>
            </a:fld>
            <a:endParaRPr lang="en-GB" sz="1000">
              <a:solidFill>
                <a:schemeClr val="tx1"/>
              </a:solidFill>
              <a:sym typeface="+mn-lt"/>
            </a:endParaRPr>
          </a:p>
        </p:txBody>
      </p:sp>
      <p:sp>
        <p:nvSpPr>
          <p:cNvPr id="92" name="Rectangle 91">
            <a:extLst>
              <a:ext uri="{FF2B5EF4-FFF2-40B4-BE49-F238E27FC236}">
                <a16:creationId xmlns:a16="http://schemas.microsoft.com/office/drawing/2014/main" id="{B4EEC8E9-314D-42FE-B371-03F960845D36}"/>
              </a:ext>
            </a:extLst>
          </p:cNvPr>
          <p:cNvSpPr/>
          <p:nvPr>
            <p:custDataLst>
              <p:tags r:id="rId7"/>
            </p:custDataLst>
          </p:nvPr>
        </p:nvSpPr>
        <p:spPr bwMode="auto">
          <a:xfrm>
            <a:off x="2597150" y="5118100"/>
            <a:ext cx="152400" cy="654050"/>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680450F6-74BD-40A6-B86D-2E7AEA1D378C}" type="datetime'S''''''''''''wi''t''z''''''''''''er''''''l''''a''n''d'''''''''">
              <a:rPr lang="en-GB" altLang="en-US" sz="1000" smtClean="0">
                <a:solidFill>
                  <a:schemeClr val="tx1"/>
                </a:solidFill>
                <a:effectLst/>
              </a:rPr>
              <a:pPr algn="r">
                <a:spcBef>
                  <a:spcPct val="0"/>
                </a:spcBef>
                <a:spcAft>
                  <a:spcPct val="0"/>
                </a:spcAft>
              </a:pPr>
              <a:t>Switzerland</a:t>
            </a:fld>
            <a:endParaRPr lang="en-GB" sz="1000">
              <a:solidFill>
                <a:schemeClr val="tx1"/>
              </a:solidFill>
              <a:sym typeface="+mn-lt"/>
            </a:endParaRPr>
          </a:p>
        </p:txBody>
      </p:sp>
      <p:sp>
        <p:nvSpPr>
          <p:cNvPr id="249" name="Rectangle 248">
            <a:extLst>
              <a:ext uri="{FF2B5EF4-FFF2-40B4-BE49-F238E27FC236}">
                <a16:creationId xmlns:a16="http://schemas.microsoft.com/office/drawing/2014/main" id="{C4999C8B-E321-412E-A776-ED86C67B5FCD}"/>
              </a:ext>
            </a:extLst>
          </p:cNvPr>
          <p:cNvSpPr/>
          <p:nvPr>
            <p:custDataLst>
              <p:tags r:id="rId8"/>
            </p:custDataLst>
          </p:nvPr>
        </p:nvSpPr>
        <p:spPr bwMode="auto">
          <a:xfrm>
            <a:off x="2851150" y="5118100"/>
            <a:ext cx="152400" cy="43021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3D6B2B1A-159F-4474-8AC5-B8963AB77477}" type="datetime'''''''No''rw''''''''''''''a''y'''''''''''''''''''''''''''''''">
              <a:rPr lang="en-GB" altLang="en-US" sz="1000" smtClean="0">
                <a:solidFill>
                  <a:schemeClr val="tx1"/>
                </a:solidFill>
                <a:effectLst/>
              </a:rPr>
              <a:pPr algn="r">
                <a:spcBef>
                  <a:spcPct val="0"/>
                </a:spcBef>
                <a:spcAft>
                  <a:spcPct val="0"/>
                </a:spcAft>
              </a:pPr>
              <a:t>Norway</a:t>
            </a:fld>
            <a:endParaRPr lang="en-GB" sz="1000">
              <a:solidFill>
                <a:schemeClr val="tx1"/>
              </a:solidFill>
              <a:sym typeface="+mn-lt"/>
            </a:endParaRPr>
          </a:p>
        </p:txBody>
      </p:sp>
      <p:sp>
        <p:nvSpPr>
          <p:cNvPr id="247" name="Rectangle 246">
            <a:extLst>
              <a:ext uri="{FF2B5EF4-FFF2-40B4-BE49-F238E27FC236}">
                <a16:creationId xmlns:a16="http://schemas.microsoft.com/office/drawing/2014/main" id="{76A90ADD-C02F-4567-AFE7-5BE1E68D1046}"/>
              </a:ext>
            </a:extLst>
          </p:cNvPr>
          <p:cNvSpPr/>
          <p:nvPr>
            <p:custDataLst>
              <p:tags r:id="rId9"/>
            </p:custDataLst>
          </p:nvPr>
        </p:nvSpPr>
        <p:spPr bwMode="auto">
          <a:xfrm>
            <a:off x="3106738" y="5118100"/>
            <a:ext cx="152400" cy="681038"/>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EC9C71A9-F1A5-49EA-A981-93DE9DBA49F7}" type="datetime'''N''''''''e''''''t''h''''''''''''''er''lands'''''''">
              <a:rPr lang="en-GB" altLang="en-US" sz="1000" smtClean="0">
                <a:solidFill>
                  <a:schemeClr val="tx1"/>
                </a:solidFill>
                <a:effectLst/>
              </a:rPr>
              <a:pPr algn="r">
                <a:spcBef>
                  <a:spcPct val="0"/>
                </a:spcBef>
                <a:spcAft>
                  <a:spcPct val="0"/>
                </a:spcAft>
              </a:pPr>
              <a:t>Netherlands</a:t>
            </a:fld>
            <a:endParaRPr lang="en-GB" sz="1000">
              <a:solidFill>
                <a:schemeClr val="tx1"/>
              </a:solidFill>
              <a:sym typeface="+mn-lt"/>
            </a:endParaRPr>
          </a:p>
        </p:txBody>
      </p:sp>
      <p:sp>
        <p:nvSpPr>
          <p:cNvPr id="245" name="Rectangle 244">
            <a:extLst>
              <a:ext uri="{FF2B5EF4-FFF2-40B4-BE49-F238E27FC236}">
                <a16:creationId xmlns:a16="http://schemas.microsoft.com/office/drawing/2014/main" id="{1F30C554-EC13-4883-AEDF-B3065DF0FD95}"/>
              </a:ext>
            </a:extLst>
          </p:cNvPr>
          <p:cNvSpPr/>
          <p:nvPr>
            <p:custDataLst>
              <p:tags r:id="rId10"/>
            </p:custDataLst>
          </p:nvPr>
        </p:nvSpPr>
        <p:spPr bwMode="auto">
          <a:xfrm>
            <a:off x="3360738" y="5118100"/>
            <a:ext cx="152400" cy="631825"/>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C8FC9F05-7E88-4740-BBB5-6DA350EF270B}" type="datetime'''''''L''''u''''''''xe''''mb''u''''r''g'''''''''''''''">
              <a:rPr lang="en-GB" altLang="en-US" sz="1000" smtClean="0">
                <a:solidFill>
                  <a:schemeClr val="tx1"/>
                </a:solidFill>
                <a:effectLst/>
              </a:rPr>
              <a:pPr algn="r">
                <a:spcBef>
                  <a:spcPct val="0"/>
                </a:spcBef>
                <a:spcAft>
                  <a:spcPct val="0"/>
                </a:spcAft>
              </a:pPr>
              <a:t>Luxemburg</a:t>
            </a:fld>
            <a:endParaRPr lang="en-GB" sz="1000">
              <a:solidFill>
                <a:schemeClr val="tx1"/>
              </a:solidFill>
              <a:sym typeface="+mn-lt"/>
            </a:endParaRPr>
          </a:p>
        </p:txBody>
      </p:sp>
      <p:sp>
        <p:nvSpPr>
          <p:cNvPr id="231" name="Rectangle 230">
            <a:extLst>
              <a:ext uri="{FF2B5EF4-FFF2-40B4-BE49-F238E27FC236}">
                <a16:creationId xmlns:a16="http://schemas.microsoft.com/office/drawing/2014/main" id="{87EB2967-8F6C-4361-A952-DE8B04DC2F9D}"/>
              </a:ext>
            </a:extLst>
          </p:cNvPr>
          <p:cNvSpPr/>
          <p:nvPr>
            <p:custDataLst>
              <p:tags r:id="rId11"/>
            </p:custDataLst>
          </p:nvPr>
        </p:nvSpPr>
        <p:spPr bwMode="auto">
          <a:xfrm>
            <a:off x="3616325" y="5118100"/>
            <a:ext cx="152400" cy="457200"/>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54C3BA1A-4237-42B7-AB6E-8ED522CF2968}" type="datetime'''C''''''''''z''''''''e''''''''ch''''i''''''a'''''''''''''''">
              <a:rPr lang="en-GB" altLang="en-US" sz="1000" smtClean="0">
                <a:solidFill>
                  <a:schemeClr val="tx1"/>
                </a:solidFill>
                <a:effectLst/>
              </a:rPr>
              <a:pPr algn="r">
                <a:spcBef>
                  <a:spcPct val="0"/>
                </a:spcBef>
                <a:spcAft>
                  <a:spcPct val="0"/>
                </a:spcAft>
              </a:pPr>
              <a:t>Czechia</a:t>
            </a:fld>
            <a:endParaRPr lang="en-GB" sz="1000">
              <a:solidFill>
                <a:schemeClr val="tx1"/>
              </a:solidFill>
              <a:sym typeface="+mn-lt"/>
            </a:endParaRPr>
          </a:p>
        </p:txBody>
      </p:sp>
      <p:sp>
        <p:nvSpPr>
          <p:cNvPr id="87" name="Rectangle 86">
            <a:extLst>
              <a:ext uri="{FF2B5EF4-FFF2-40B4-BE49-F238E27FC236}">
                <a16:creationId xmlns:a16="http://schemas.microsoft.com/office/drawing/2014/main" id="{429A6FD9-8CB0-4690-9E33-CF74E00D444D}"/>
              </a:ext>
            </a:extLst>
          </p:cNvPr>
          <p:cNvSpPr/>
          <p:nvPr>
            <p:custDataLst>
              <p:tags r:id="rId12"/>
            </p:custDataLst>
          </p:nvPr>
        </p:nvSpPr>
        <p:spPr bwMode="auto">
          <a:xfrm>
            <a:off x="3870325" y="5118100"/>
            <a:ext cx="152400" cy="420688"/>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97A8C4D2-6E98-4B0E-8B57-73E4538360C6}" type="datetime'''''''*''*S''''''''''p''''''ai''''''n'''''''''''''''''''''''''">
              <a:rPr lang="en-GB" altLang="en-US" sz="1000" smtClean="0">
                <a:solidFill>
                  <a:schemeClr val="tx1"/>
                </a:solidFill>
                <a:effectLst/>
              </a:rPr>
              <a:pPr algn="r">
                <a:spcBef>
                  <a:spcPct val="0"/>
                </a:spcBef>
                <a:spcAft>
                  <a:spcPct val="0"/>
                </a:spcAft>
              </a:pPr>
              <a:t>**Spain</a:t>
            </a:fld>
            <a:endParaRPr lang="en-GB" sz="1000">
              <a:solidFill>
                <a:schemeClr val="tx1"/>
              </a:solidFill>
              <a:sym typeface="+mn-lt"/>
            </a:endParaRPr>
          </a:p>
        </p:txBody>
      </p:sp>
      <p:sp>
        <p:nvSpPr>
          <p:cNvPr id="235" name="Rectangle 234">
            <a:extLst>
              <a:ext uri="{FF2B5EF4-FFF2-40B4-BE49-F238E27FC236}">
                <a16:creationId xmlns:a16="http://schemas.microsoft.com/office/drawing/2014/main" id="{E3298926-47A3-47E3-B089-EC9C9F98CC04}"/>
              </a:ext>
            </a:extLst>
          </p:cNvPr>
          <p:cNvSpPr/>
          <p:nvPr>
            <p:custDataLst>
              <p:tags r:id="rId13"/>
            </p:custDataLst>
          </p:nvPr>
        </p:nvSpPr>
        <p:spPr bwMode="auto">
          <a:xfrm>
            <a:off x="4124325" y="5118100"/>
            <a:ext cx="152400" cy="414338"/>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BFB426ED-D69A-456D-8B37-E4D675458257}" type="datetime'''''F''''''''i''''''''''''''''''''nlan''d'''">
              <a:rPr lang="en-GB" altLang="en-US" sz="1000" smtClean="0">
                <a:solidFill>
                  <a:schemeClr val="tx1"/>
                </a:solidFill>
                <a:effectLst/>
              </a:rPr>
              <a:pPr algn="r">
                <a:spcBef>
                  <a:spcPct val="0"/>
                </a:spcBef>
                <a:spcAft>
                  <a:spcPct val="0"/>
                </a:spcAft>
              </a:pPr>
              <a:t>Finland</a:t>
            </a:fld>
            <a:endParaRPr lang="en-GB" sz="1000">
              <a:solidFill>
                <a:schemeClr val="tx1"/>
              </a:solidFill>
              <a:sym typeface="+mn-lt"/>
            </a:endParaRPr>
          </a:p>
        </p:txBody>
      </p:sp>
      <p:sp>
        <p:nvSpPr>
          <p:cNvPr id="233" name="Rectangle 232">
            <a:extLst>
              <a:ext uri="{FF2B5EF4-FFF2-40B4-BE49-F238E27FC236}">
                <a16:creationId xmlns:a16="http://schemas.microsoft.com/office/drawing/2014/main" id="{C4D32AB5-A561-4330-9606-00A805E647A9}"/>
              </a:ext>
            </a:extLst>
          </p:cNvPr>
          <p:cNvSpPr/>
          <p:nvPr>
            <p:custDataLst>
              <p:tags r:id="rId14"/>
            </p:custDataLst>
          </p:nvPr>
        </p:nvSpPr>
        <p:spPr bwMode="auto">
          <a:xfrm>
            <a:off x="4379913" y="5118100"/>
            <a:ext cx="152400" cy="46196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45D0B930-3E8B-4042-926C-ACA55BCD6387}" type="datetime'''E''''''''''''n''''''''''''''''''''''g''la''''''nd'''''">
              <a:rPr lang="en-GB" altLang="en-US" sz="1000" smtClean="0">
                <a:solidFill>
                  <a:schemeClr val="tx1"/>
                </a:solidFill>
                <a:effectLst/>
              </a:rPr>
              <a:pPr algn="r">
                <a:spcBef>
                  <a:spcPct val="0"/>
                </a:spcBef>
                <a:spcAft>
                  <a:spcPct val="0"/>
                </a:spcAft>
              </a:pPr>
              <a:t>England</a:t>
            </a:fld>
            <a:endParaRPr lang="en-GB" sz="1000">
              <a:solidFill>
                <a:schemeClr val="tx1"/>
              </a:solidFill>
              <a:sym typeface="+mn-lt"/>
            </a:endParaRPr>
          </a:p>
        </p:txBody>
      </p:sp>
      <p:sp>
        <p:nvSpPr>
          <p:cNvPr id="8" name="Rectangle 7">
            <a:extLst>
              <a:ext uri="{FF2B5EF4-FFF2-40B4-BE49-F238E27FC236}">
                <a16:creationId xmlns:a16="http://schemas.microsoft.com/office/drawing/2014/main" id="{45F8D63E-39BB-49BE-AF84-055911F51418}"/>
              </a:ext>
            </a:extLst>
          </p:cNvPr>
          <p:cNvSpPr/>
          <p:nvPr>
            <p:custDataLst>
              <p:tags r:id="rId15"/>
            </p:custDataLst>
          </p:nvPr>
        </p:nvSpPr>
        <p:spPr bwMode="auto">
          <a:xfrm>
            <a:off x="4633913" y="5118100"/>
            <a:ext cx="152400" cy="463550"/>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60F7BA7F-CDC8-4CAF-980D-896F0D36071B}" type="datetime'''''''''''''''''''''B''''''u''l''''''g''''ar''i''a'">
              <a:rPr lang="en-GB" altLang="en-US" sz="1000" smtClean="0">
                <a:solidFill>
                  <a:schemeClr val="tx1"/>
                </a:solidFill>
                <a:effectLst/>
              </a:rPr>
              <a:pPr algn="r">
                <a:spcBef>
                  <a:spcPct val="0"/>
                </a:spcBef>
                <a:spcAft>
                  <a:spcPct val="0"/>
                </a:spcAft>
              </a:pPr>
              <a:t>Bulgaria</a:t>
            </a:fld>
            <a:endParaRPr lang="en-GB" sz="1000">
              <a:solidFill>
                <a:schemeClr val="tx1"/>
              </a:solidFill>
              <a:sym typeface="+mn-lt"/>
            </a:endParaRPr>
          </a:p>
        </p:txBody>
      </p:sp>
      <p:sp>
        <p:nvSpPr>
          <p:cNvPr id="253" name="Rectangle 252">
            <a:extLst>
              <a:ext uri="{FF2B5EF4-FFF2-40B4-BE49-F238E27FC236}">
                <a16:creationId xmlns:a16="http://schemas.microsoft.com/office/drawing/2014/main" id="{4D176360-74D7-4F52-83DB-D48DEDE6FD1E}"/>
              </a:ext>
            </a:extLst>
          </p:cNvPr>
          <p:cNvSpPr/>
          <p:nvPr>
            <p:custDataLst>
              <p:tags r:id="rId16"/>
            </p:custDataLst>
          </p:nvPr>
        </p:nvSpPr>
        <p:spPr bwMode="auto">
          <a:xfrm>
            <a:off x="4889500" y="5118100"/>
            <a:ext cx="152400" cy="490538"/>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2B2609A8-BD68-4F1E-AC41-95E83DFC5D4A}" type="datetime'''''''S''''''c''''''''''''''ot''''l''an''''''''d'''''''''''">
              <a:rPr lang="en-GB" altLang="en-US" sz="1000" smtClean="0">
                <a:solidFill>
                  <a:schemeClr val="tx1"/>
                </a:solidFill>
                <a:effectLst/>
              </a:rPr>
              <a:pPr algn="r">
                <a:spcBef>
                  <a:spcPct val="0"/>
                </a:spcBef>
                <a:spcAft>
                  <a:spcPct val="0"/>
                </a:spcAft>
              </a:pPr>
              <a:t>Scotland</a:t>
            </a:fld>
            <a:endParaRPr lang="en-GB" sz="1000">
              <a:solidFill>
                <a:schemeClr val="tx1"/>
              </a:solidFill>
              <a:sym typeface="+mn-lt"/>
            </a:endParaRPr>
          </a:p>
        </p:txBody>
      </p:sp>
      <p:sp>
        <p:nvSpPr>
          <p:cNvPr id="241" name="Rectangle 240">
            <a:extLst>
              <a:ext uri="{FF2B5EF4-FFF2-40B4-BE49-F238E27FC236}">
                <a16:creationId xmlns:a16="http://schemas.microsoft.com/office/drawing/2014/main" id="{9588D48B-FE4A-44CA-B555-3C19B976FED8}"/>
              </a:ext>
            </a:extLst>
          </p:cNvPr>
          <p:cNvSpPr/>
          <p:nvPr>
            <p:custDataLst>
              <p:tags r:id="rId17"/>
            </p:custDataLst>
          </p:nvPr>
        </p:nvSpPr>
        <p:spPr bwMode="auto">
          <a:xfrm>
            <a:off x="5143500" y="5118100"/>
            <a:ext cx="152400" cy="38576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6E51FC3D-BBB5-4E76-9431-D59980F36A44}" type="datetime'I''''''''''r''''''''''e''''''''''''la''''n''d'''''''''''''''">
              <a:rPr lang="en-GB" altLang="en-US" sz="1000" smtClean="0">
                <a:solidFill>
                  <a:schemeClr val="tx1"/>
                </a:solidFill>
                <a:effectLst/>
              </a:rPr>
              <a:pPr algn="r">
                <a:spcBef>
                  <a:spcPct val="0"/>
                </a:spcBef>
                <a:spcAft>
                  <a:spcPct val="0"/>
                </a:spcAft>
              </a:pPr>
              <a:t>Ireland</a:t>
            </a:fld>
            <a:endParaRPr lang="en-GB" sz="1000">
              <a:solidFill>
                <a:schemeClr val="tx1"/>
              </a:solidFill>
              <a:sym typeface="+mn-lt"/>
            </a:endParaRPr>
          </a:p>
        </p:txBody>
      </p:sp>
      <p:sp>
        <p:nvSpPr>
          <p:cNvPr id="232" name="Rectangle 231">
            <a:extLst>
              <a:ext uri="{FF2B5EF4-FFF2-40B4-BE49-F238E27FC236}">
                <a16:creationId xmlns:a16="http://schemas.microsoft.com/office/drawing/2014/main" id="{E59A0DB7-8EC2-4701-ABB8-3CB46E577BCC}"/>
              </a:ext>
            </a:extLst>
          </p:cNvPr>
          <p:cNvSpPr/>
          <p:nvPr>
            <p:custDataLst>
              <p:tags r:id="rId18"/>
            </p:custDataLst>
          </p:nvPr>
        </p:nvSpPr>
        <p:spPr bwMode="auto">
          <a:xfrm>
            <a:off x="5397500" y="5118100"/>
            <a:ext cx="152400" cy="514350"/>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1B8463B0-7F1F-44FB-BA95-8EC88ABF2FF5}" type="datetime'''D''''e''''''n''''''''''''''''ma''''r''''''k'''''''''''''''''">
              <a:rPr lang="en-GB" altLang="en-US" sz="1000" smtClean="0">
                <a:solidFill>
                  <a:schemeClr val="tx1"/>
                </a:solidFill>
                <a:effectLst/>
              </a:rPr>
              <a:pPr algn="r">
                <a:spcBef>
                  <a:spcPct val="0"/>
                </a:spcBef>
                <a:spcAft>
                  <a:spcPct val="0"/>
                </a:spcAft>
              </a:pPr>
              <a:t>Denmark</a:t>
            </a:fld>
            <a:endParaRPr lang="en-GB" altLang="en-US" sz="1000">
              <a:solidFill>
                <a:schemeClr val="tx1"/>
              </a:solidFill>
              <a:sym typeface="+mn-lt"/>
            </a:endParaRPr>
          </a:p>
        </p:txBody>
      </p:sp>
      <p:sp>
        <p:nvSpPr>
          <p:cNvPr id="89" name="Rectangle 88">
            <a:extLst>
              <a:ext uri="{FF2B5EF4-FFF2-40B4-BE49-F238E27FC236}">
                <a16:creationId xmlns:a16="http://schemas.microsoft.com/office/drawing/2014/main" id="{48F3B4DF-02F0-4AB3-AD2D-A76BCD5FB919}"/>
              </a:ext>
            </a:extLst>
          </p:cNvPr>
          <p:cNvSpPr/>
          <p:nvPr>
            <p:custDataLst>
              <p:tags r:id="rId19"/>
            </p:custDataLst>
          </p:nvPr>
        </p:nvSpPr>
        <p:spPr bwMode="auto">
          <a:xfrm>
            <a:off x="5653088" y="5118100"/>
            <a:ext cx="152400" cy="45561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A190E074-5068-436F-8217-0AA5DDB55699}" type="datetime'''''''S''''''''''''''''''''''''''wed''e''''n'''''''''''''''''">
              <a:rPr lang="en-GB" altLang="en-US" sz="1000" smtClean="0">
                <a:solidFill>
                  <a:schemeClr val="tx1"/>
                </a:solidFill>
                <a:effectLst/>
              </a:rPr>
              <a:pPr algn="r">
                <a:spcBef>
                  <a:spcPct val="0"/>
                </a:spcBef>
                <a:spcAft>
                  <a:spcPct val="0"/>
                </a:spcAft>
              </a:pPr>
              <a:t>Sweden</a:t>
            </a:fld>
            <a:endParaRPr lang="en-GB" sz="1000">
              <a:solidFill>
                <a:schemeClr val="tx1"/>
              </a:solidFill>
              <a:sym typeface="+mn-lt"/>
            </a:endParaRPr>
          </a:p>
        </p:txBody>
      </p:sp>
      <p:sp>
        <p:nvSpPr>
          <p:cNvPr id="240" name="Rectangle 239">
            <a:extLst>
              <a:ext uri="{FF2B5EF4-FFF2-40B4-BE49-F238E27FC236}">
                <a16:creationId xmlns:a16="http://schemas.microsoft.com/office/drawing/2014/main" id="{CD55A2EF-F514-4921-A5E6-7553CB5D3CD4}"/>
              </a:ext>
            </a:extLst>
          </p:cNvPr>
          <p:cNvSpPr/>
          <p:nvPr>
            <p:custDataLst>
              <p:tags r:id="rId20"/>
            </p:custDataLst>
          </p:nvPr>
        </p:nvSpPr>
        <p:spPr bwMode="auto">
          <a:xfrm>
            <a:off x="5907088" y="5118100"/>
            <a:ext cx="152400" cy="406400"/>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91045052-D3DC-46BF-93F4-DD3417A16701}" type="datetime'''''''''''''''''''''Ic''''''''el''''''''a''''''''nd'''''''''''">
              <a:rPr lang="en-GB" altLang="en-US" sz="1000" smtClean="0">
                <a:solidFill>
                  <a:schemeClr val="tx1"/>
                </a:solidFill>
                <a:effectLst/>
              </a:rPr>
              <a:pPr algn="r">
                <a:spcBef>
                  <a:spcPct val="0"/>
                </a:spcBef>
                <a:spcAft>
                  <a:spcPct val="0"/>
                </a:spcAft>
              </a:pPr>
              <a:t>Iceland</a:t>
            </a:fld>
            <a:endParaRPr lang="en-GB" sz="1000">
              <a:solidFill>
                <a:schemeClr val="tx1"/>
              </a:solidFill>
              <a:sym typeface="+mn-lt"/>
            </a:endParaRPr>
          </a:p>
        </p:txBody>
      </p:sp>
      <p:sp>
        <p:nvSpPr>
          <p:cNvPr id="238" name="Rectangle 237">
            <a:extLst>
              <a:ext uri="{FF2B5EF4-FFF2-40B4-BE49-F238E27FC236}">
                <a16:creationId xmlns:a16="http://schemas.microsoft.com/office/drawing/2014/main" id="{3FD5D1D7-9D67-4604-96EB-49C8CC2A60A4}"/>
              </a:ext>
            </a:extLst>
          </p:cNvPr>
          <p:cNvSpPr/>
          <p:nvPr>
            <p:custDataLst>
              <p:tags r:id="rId21"/>
            </p:custDataLst>
          </p:nvPr>
        </p:nvSpPr>
        <p:spPr bwMode="auto">
          <a:xfrm>
            <a:off x="6162675" y="5118100"/>
            <a:ext cx="152400" cy="414338"/>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53205D9B-94F1-4BC2-AFC4-4839B07293C3}" type="datetime'''''''''''''''''''''Gr''e''''''''''''''e''''c''e'">
              <a:rPr lang="en-GB" altLang="en-US" sz="1000" smtClean="0">
                <a:solidFill>
                  <a:schemeClr val="tx1"/>
                </a:solidFill>
                <a:effectLst/>
              </a:rPr>
              <a:pPr algn="r">
                <a:spcBef>
                  <a:spcPct val="0"/>
                </a:spcBef>
                <a:spcAft>
                  <a:spcPct val="0"/>
                </a:spcAft>
              </a:pPr>
              <a:t>Greece</a:t>
            </a:fld>
            <a:endParaRPr lang="en-GB" sz="1000">
              <a:solidFill>
                <a:schemeClr val="tx1"/>
              </a:solidFill>
              <a:sym typeface="+mn-lt"/>
            </a:endParaRPr>
          </a:p>
        </p:txBody>
      </p:sp>
      <p:sp>
        <p:nvSpPr>
          <p:cNvPr id="5" name="Rectangle 4">
            <a:extLst>
              <a:ext uri="{FF2B5EF4-FFF2-40B4-BE49-F238E27FC236}">
                <a16:creationId xmlns:a16="http://schemas.microsoft.com/office/drawing/2014/main" id="{25106327-C6D3-445F-8131-E707404807FC}"/>
              </a:ext>
            </a:extLst>
          </p:cNvPr>
          <p:cNvSpPr/>
          <p:nvPr>
            <p:custDataLst>
              <p:tags r:id="rId22"/>
            </p:custDataLst>
          </p:nvPr>
        </p:nvSpPr>
        <p:spPr bwMode="auto">
          <a:xfrm>
            <a:off x="6416675" y="5118100"/>
            <a:ext cx="152400" cy="457200"/>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76D6BA94-6316-4CA7-B5AE-54EE6B89C42C}" type="datetime'''''B''''''''''''e''l''''gi''''''''''''u''''''''''''m'''''''">
              <a:rPr lang="en-GB" altLang="en-US" sz="1000" smtClean="0">
                <a:solidFill>
                  <a:schemeClr val="tx1"/>
                </a:solidFill>
              </a:rPr>
              <a:pPr algn="r">
                <a:spcBef>
                  <a:spcPct val="0"/>
                </a:spcBef>
                <a:spcAft>
                  <a:spcPct val="0"/>
                </a:spcAft>
              </a:pPr>
              <a:t>Belgium</a:t>
            </a:fld>
            <a:endParaRPr lang="en-GB" sz="1000">
              <a:solidFill>
                <a:schemeClr val="tx1"/>
              </a:solidFill>
              <a:sym typeface="+mn-lt"/>
            </a:endParaRPr>
          </a:p>
        </p:txBody>
      </p:sp>
      <p:sp>
        <p:nvSpPr>
          <p:cNvPr id="255" name="Rectangle 254">
            <a:extLst>
              <a:ext uri="{FF2B5EF4-FFF2-40B4-BE49-F238E27FC236}">
                <a16:creationId xmlns:a16="http://schemas.microsoft.com/office/drawing/2014/main" id="{DE63B156-FB65-4DBA-A172-6F26F1C80613}"/>
              </a:ext>
            </a:extLst>
          </p:cNvPr>
          <p:cNvSpPr/>
          <p:nvPr>
            <p:custDataLst>
              <p:tags r:id="rId23"/>
            </p:custDataLst>
          </p:nvPr>
        </p:nvSpPr>
        <p:spPr bwMode="auto">
          <a:xfrm>
            <a:off x="6672263" y="5118100"/>
            <a:ext cx="152400" cy="477838"/>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F2B1E115-B9AE-470E-A6BF-B570FD6ACE4B}" type="datetime'''S''''''''''l''''''''''''o''''''v''''a''''ki''''a'''''''''''">
              <a:rPr lang="en-GB" altLang="en-US" sz="1000" smtClean="0">
                <a:solidFill>
                  <a:schemeClr val="tx1"/>
                </a:solidFill>
                <a:effectLst/>
              </a:rPr>
              <a:pPr algn="r">
                <a:spcBef>
                  <a:spcPct val="0"/>
                </a:spcBef>
                <a:spcAft>
                  <a:spcPct val="0"/>
                </a:spcAft>
              </a:pPr>
              <a:t>Slovakia</a:t>
            </a:fld>
            <a:endParaRPr lang="en-GB" sz="1000">
              <a:solidFill>
                <a:schemeClr val="tx1"/>
              </a:solidFill>
              <a:sym typeface="+mn-lt"/>
            </a:endParaRPr>
          </a:p>
        </p:txBody>
      </p:sp>
      <p:sp>
        <p:nvSpPr>
          <p:cNvPr id="236" name="Rectangle 235">
            <a:extLst>
              <a:ext uri="{FF2B5EF4-FFF2-40B4-BE49-F238E27FC236}">
                <a16:creationId xmlns:a16="http://schemas.microsoft.com/office/drawing/2014/main" id="{04B15506-33F5-4A92-AE4E-16E27FC6EC40}"/>
              </a:ext>
            </a:extLst>
          </p:cNvPr>
          <p:cNvSpPr/>
          <p:nvPr>
            <p:custDataLst>
              <p:tags r:id="rId24"/>
            </p:custDataLst>
          </p:nvPr>
        </p:nvSpPr>
        <p:spPr bwMode="auto">
          <a:xfrm>
            <a:off x="6926263" y="5118100"/>
            <a:ext cx="152400" cy="393700"/>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6BB81A7F-4BB4-4B72-BCB7-4530224BB94C}" type="datetime'''F''r''''''''''''''''''''''''''''''''''an''''''''c''''''e'''">
              <a:rPr lang="en-GB" altLang="en-US" sz="1000" smtClean="0">
                <a:solidFill>
                  <a:schemeClr val="tx1"/>
                </a:solidFill>
                <a:effectLst/>
              </a:rPr>
              <a:pPr algn="r">
                <a:spcBef>
                  <a:spcPct val="0"/>
                </a:spcBef>
                <a:spcAft>
                  <a:spcPct val="0"/>
                </a:spcAft>
              </a:pPr>
              <a:t>France</a:t>
            </a:fld>
            <a:endParaRPr lang="en-GB" sz="1000">
              <a:solidFill>
                <a:schemeClr val="tx1"/>
              </a:solidFill>
              <a:sym typeface="+mn-lt"/>
            </a:endParaRPr>
          </a:p>
        </p:txBody>
      </p:sp>
      <p:sp>
        <p:nvSpPr>
          <p:cNvPr id="234" name="Rectangle 233">
            <a:extLst>
              <a:ext uri="{FF2B5EF4-FFF2-40B4-BE49-F238E27FC236}">
                <a16:creationId xmlns:a16="http://schemas.microsoft.com/office/drawing/2014/main" id="{341C4D4E-BA29-4315-BE01-B9D2430E7A43}"/>
              </a:ext>
            </a:extLst>
          </p:cNvPr>
          <p:cNvSpPr/>
          <p:nvPr>
            <p:custDataLst>
              <p:tags r:id="rId25"/>
            </p:custDataLst>
          </p:nvPr>
        </p:nvSpPr>
        <p:spPr bwMode="auto">
          <a:xfrm>
            <a:off x="7180263" y="5118100"/>
            <a:ext cx="152400" cy="420688"/>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00AE2DF7-919C-42D2-9724-4D2E556752E0}" type="datetime'''''''''''''''''''''E''''''''s''''''t''''on''''''i''''''a'">
              <a:rPr lang="en-GB" altLang="en-US" sz="1000" smtClean="0">
                <a:solidFill>
                  <a:schemeClr val="tx1"/>
                </a:solidFill>
                <a:effectLst/>
              </a:rPr>
              <a:pPr algn="r">
                <a:spcBef>
                  <a:spcPct val="0"/>
                </a:spcBef>
                <a:spcAft>
                  <a:spcPct val="0"/>
                </a:spcAft>
              </a:pPr>
              <a:t>Estonia</a:t>
            </a:fld>
            <a:endParaRPr lang="en-GB" sz="1000">
              <a:solidFill>
                <a:schemeClr val="tx1"/>
              </a:solidFill>
              <a:sym typeface="+mn-lt"/>
            </a:endParaRPr>
          </a:p>
        </p:txBody>
      </p:sp>
      <p:sp>
        <p:nvSpPr>
          <p:cNvPr id="256" name="Rectangle 255">
            <a:extLst>
              <a:ext uri="{FF2B5EF4-FFF2-40B4-BE49-F238E27FC236}">
                <a16:creationId xmlns:a16="http://schemas.microsoft.com/office/drawing/2014/main" id="{8B57E14B-8E5C-4005-A38A-47B360E2F9F0}"/>
              </a:ext>
            </a:extLst>
          </p:cNvPr>
          <p:cNvSpPr/>
          <p:nvPr>
            <p:custDataLst>
              <p:tags r:id="rId26"/>
            </p:custDataLst>
          </p:nvPr>
        </p:nvSpPr>
        <p:spPr bwMode="auto">
          <a:xfrm>
            <a:off x="7435850" y="5118100"/>
            <a:ext cx="152400" cy="484188"/>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77128359-291C-47A2-A3C5-EE57880BF64D}" type="datetime'''S''''''''''lo''v''''''e''''n''''''''''i''''''''a'">
              <a:rPr lang="en-GB" altLang="en-US" sz="1000" smtClean="0">
                <a:solidFill>
                  <a:schemeClr val="tx1"/>
                </a:solidFill>
                <a:effectLst/>
              </a:rPr>
              <a:pPr algn="r">
                <a:spcBef>
                  <a:spcPct val="0"/>
                </a:spcBef>
                <a:spcAft>
                  <a:spcPct val="0"/>
                </a:spcAft>
              </a:pPr>
              <a:t>Slovenia</a:t>
            </a:fld>
            <a:endParaRPr lang="en-GB" sz="1000">
              <a:solidFill>
                <a:schemeClr val="tx1"/>
              </a:solidFill>
              <a:sym typeface="+mn-lt"/>
            </a:endParaRPr>
          </a:p>
        </p:txBody>
      </p:sp>
      <p:sp>
        <p:nvSpPr>
          <p:cNvPr id="251" name="Rectangle 250">
            <a:extLst>
              <a:ext uri="{FF2B5EF4-FFF2-40B4-BE49-F238E27FC236}">
                <a16:creationId xmlns:a16="http://schemas.microsoft.com/office/drawing/2014/main" id="{1A5EA299-48F7-4BDA-A4AB-B2A8513F082F}"/>
              </a:ext>
            </a:extLst>
          </p:cNvPr>
          <p:cNvSpPr/>
          <p:nvPr>
            <p:custDataLst>
              <p:tags r:id="rId27"/>
            </p:custDataLst>
          </p:nvPr>
        </p:nvSpPr>
        <p:spPr bwMode="auto">
          <a:xfrm>
            <a:off x="7689850" y="5118100"/>
            <a:ext cx="152400" cy="469900"/>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6482621F-A810-456D-82D2-4A891D311806}" type="datetime'''''''''P''''''''o''''''''r''''t''u''''g''''''a''''''l'''''''">
              <a:rPr lang="en-GB" altLang="en-US" sz="1000" smtClean="0">
                <a:solidFill>
                  <a:schemeClr val="tx1"/>
                </a:solidFill>
                <a:effectLst/>
              </a:rPr>
              <a:pPr algn="r">
                <a:spcBef>
                  <a:spcPct val="0"/>
                </a:spcBef>
                <a:spcAft>
                  <a:spcPct val="0"/>
                </a:spcAft>
              </a:pPr>
              <a:t>Portugal</a:t>
            </a:fld>
            <a:endParaRPr lang="en-GB" sz="1000">
              <a:solidFill>
                <a:schemeClr val="tx1"/>
              </a:solidFill>
              <a:sym typeface="+mn-lt"/>
            </a:endParaRPr>
          </a:p>
        </p:txBody>
      </p:sp>
      <p:sp>
        <p:nvSpPr>
          <p:cNvPr id="250" name="Rectangle 249">
            <a:extLst>
              <a:ext uri="{FF2B5EF4-FFF2-40B4-BE49-F238E27FC236}">
                <a16:creationId xmlns:a16="http://schemas.microsoft.com/office/drawing/2014/main" id="{D364433B-2BBE-4946-A7CD-C16B8337F773}"/>
              </a:ext>
            </a:extLst>
          </p:cNvPr>
          <p:cNvSpPr/>
          <p:nvPr>
            <p:custDataLst>
              <p:tags r:id="rId28"/>
            </p:custDataLst>
          </p:nvPr>
        </p:nvSpPr>
        <p:spPr bwMode="auto">
          <a:xfrm>
            <a:off x="7945438" y="5118100"/>
            <a:ext cx="152400" cy="39211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28924C83-A7CB-4C00-8D9C-BDC3B8A8173B}" type="datetime'''''''''Pol''a''''''''''''n''''''''d'''''''''''''''''''''''">
              <a:rPr lang="en-GB" altLang="en-US" sz="1000" smtClean="0">
                <a:solidFill>
                  <a:schemeClr val="tx1"/>
                </a:solidFill>
                <a:effectLst/>
              </a:rPr>
              <a:pPr algn="r">
                <a:spcBef>
                  <a:spcPct val="0"/>
                </a:spcBef>
                <a:spcAft>
                  <a:spcPct val="0"/>
                </a:spcAft>
              </a:pPr>
              <a:t>Poland</a:t>
            </a:fld>
            <a:endParaRPr lang="en-GB" sz="1000">
              <a:solidFill>
                <a:schemeClr val="tx1"/>
              </a:solidFill>
              <a:sym typeface="+mn-lt"/>
            </a:endParaRPr>
          </a:p>
        </p:txBody>
      </p:sp>
      <p:sp>
        <p:nvSpPr>
          <p:cNvPr id="239" name="Rectangle 238">
            <a:extLst>
              <a:ext uri="{FF2B5EF4-FFF2-40B4-BE49-F238E27FC236}">
                <a16:creationId xmlns:a16="http://schemas.microsoft.com/office/drawing/2014/main" id="{5210E8AE-F87B-4A87-A42C-D07FA2B7B7C3}"/>
              </a:ext>
            </a:extLst>
          </p:cNvPr>
          <p:cNvSpPr/>
          <p:nvPr>
            <p:custDataLst>
              <p:tags r:id="rId29"/>
            </p:custDataLst>
          </p:nvPr>
        </p:nvSpPr>
        <p:spPr bwMode="auto">
          <a:xfrm>
            <a:off x="8199438" y="5118100"/>
            <a:ext cx="152400" cy="477838"/>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1A5FA03F-8E8A-4EEF-8190-F3CFB88EE6CA}" type="datetime'''''Hun''''''''''g''''''''''a''''''''''''''''r''''y'''''''''''">
              <a:rPr lang="en-GB" altLang="en-US" sz="1000" smtClean="0">
                <a:solidFill>
                  <a:schemeClr val="tx1"/>
                </a:solidFill>
                <a:effectLst/>
              </a:rPr>
              <a:pPr algn="r">
                <a:spcBef>
                  <a:spcPct val="0"/>
                </a:spcBef>
                <a:spcAft>
                  <a:spcPct val="0"/>
                </a:spcAft>
              </a:pPr>
              <a:t>Hungary</a:t>
            </a:fld>
            <a:endParaRPr lang="en-GB" sz="1000">
              <a:solidFill>
                <a:schemeClr val="tx1"/>
              </a:solidFill>
              <a:sym typeface="+mn-lt"/>
            </a:endParaRPr>
          </a:p>
        </p:txBody>
      </p:sp>
      <p:sp>
        <p:nvSpPr>
          <p:cNvPr id="252" name="Rectangle 251">
            <a:extLst>
              <a:ext uri="{FF2B5EF4-FFF2-40B4-BE49-F238E27FC236}">
                <a16:creationId xmlns:a16="http://schemas.microsoft.com/office/drawing/2014/main" id="{F785B962-F783-45A2-9F7F-AC4EF12B0B63}"/>
              </a:ext>
            </a:extLst>
          </p:cNvPr>
          <p:cNvSpPr/>
          <p:nvPr>
            <p:custDataLst>
              <p:tags r:id="rId30"/>
            </p:custDataLst>
          </p:nvPr>
        </p:nvSpPr>
        <p:spPr bwMode="auto">
          <a:xfrm>
            <a:off x="8453438" y="5118100"/>
            <a:ext cx="152400" cy="50641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32FC39DB-298E-4E58-B895-68EB8726DFF3}" type="datetime'''R''''''''''''''''o''ma''ni''a'''''''''''''''''''''''">
              <a:rPr lang="en-GB" altLang="en-US" sz="1000" smtClean="0">
                <a:solidFill>
                  <a:schemeClr val="tx1"/>
                </a:solidFill>
                <a:effectLst/>
              </a:rPr>
              <a:pPr algn="r">
                <a:spcBef>
                  <a:spcPct val="0"/>
                </a:spcBef>
                <a:spcAft>
                  <a:spcPct val="0"/>
                </a:spcAft>
              </a:pPr>
              <a:t>Romania</a:t>
            </a:fld>
            <a:endParaRPr lang="en-GB" sz="1000">
              <a:solidFill>
                <a:schemeClr val="tx1"/>
              </a:solidFill>
              <a:sym typeface="+mn-lt"/>
            </a:endParaRPr>
          </a:p>
        </p:txBody>
      </p:sp>
      <p:sp>
        <p:nvSpPr>
          <p:cNvPr id="17" name="Rectangle 16">
            <a:extLst>
              <a:ext uri="{FF2B5EF4-FFF2-40B4-BE49-F238E27FC236}">
                <a16:creationId xmlns:a16="http://schemas.microsoft.com/office/drawing/2014/main" id="{6F652F1A-25B5-47C7-A0AF-40E4CD370AA5}"/>
              </a:ext>
            </a:extLst>
          </p:cNvPr>
          <p:cNvSpPr/>
          <p:nvPr>
            <p:custDataLst>
              <p:tags r:id="rId31"/>
            </p:custDataLst>
          </p:nvPr>
        </p:nvSpPr>
        <p:spPr bwMode="auto">
          <a:xfrm>
            <a:off x="8709025" y="5118100"/>
            <a:ext cx="152400" cy="457200"/>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010C50FD-F2A2-4AA8-B05C-1F94546DCCE0}" type="datetime'*''''''C''r''''oa''''t''''''''''''''''''''i''''''''''''a'''''">
              <a:rPr lang="en-GB" altLang="en-US" sz="1000" smtClean="0">
                <a:solidFill>
                  <a:schemeClr val="tx1"/>
                </a:solidFill>
                <a:effectLst/>
              </a:rPr>
              <a:pPr algn="r">
                <a:spcBef>
                  <a:spcPct val="0"/>
                </a:spcBef>
                <a:spcAft>
                  <a:spcPct val="0"/>
                </a:spcAft>
              </a:pPr>
              <a:t>*Croatia</a:t>
            </a:fld>
            <a:endParaRPr lang="en-GB" sz="1000">
              <a:solidFill>
                <a:schemeClr val="tx1"/>
              </a:solidFill>
              <a:sym typeface="+mn-lt"/>
            </a:endParaRPr>
          </a:p>
        </p:txBody>
      </p:sp>
      <p:sp>
        <p:nvSpPr>
          <p:cNvPr id="244" name="Rectangle 243">
            <a:extLst>
              <a:ext uri="{FF2B5EF4-FFF2-40B4-BE49-F238E27FC236}">
                <a16:creationId xmlns:a16="http://schemas.microsoft.com/office/drawing/2014/main" id="{ADB31EF8-7D9B-4E95-8C47-027AB9556A37}"/>
              </a:ext>
            </a:extLst>
          </p:cNvPr>
          <p:cNvSpPr/>
          <p:nvPr>
            <p:custDataLst>
              <p:tags r:id="rId32"/>
            </p:custDataLst>
          </p:nvPr>
        </p:nvSpPr>
        <p:spPr bwMode="auto">
          <a:xfrm>
            <a:off x="8963025" y="5118100"/>
            <a:ext cx="152400" cy="511175"/>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79E66C08-4C70-4037-BBD7-18F153431C6F}" type="datetime'Li''''''''''''''''''thuani''''''''a'''''''''''''''">
              <a:rPr lang="en-GB" altLang="en-US" sz="1000" smtClean="0">
                <a:solidFill>
                  <a:schemeClr val="tx1"/>
                </a:solidFill>
                <a:effectLst/>
              </a:rPr>
              <a:pPr algn="r">
                <a:spcBef>
                  <a:spcPct val="0"/>
                </a:spcBef>
                <a:spcAft>
                  <a:spcPct val="0"/>
                </a:spcAft>
              </a:pPr>
              <a:t>Lithuania</a:t>
            </a:fld>
            <a:endParaRPr lang="en-GB" sz="1000">
              <a:solidFill>
                <a:schemeClr val="tx1"/>
              </a:solidFill>
              <a:sym typeface="+mn-lt"/>
            </a:endParaRPr>
          </a:p>
        </p:txBody>
      </p:sp>
      <p:sp>
        <p:nvSpPr>
          <p:cNvPr id="243" name="Rectangle 242">
            <a:extLst>
              <a:ext uri="{FF2B5EF4-FFF2-40B4-BE49-F238E27FC236}">
                <a16:creationId xmlns:a16="http://schemas.microsoft.com/office/drawing/2014/main" id="{95F08B2F-0F34-46C2-BFB4-5ACFF4A8E5ED}"/>
              </a:ext>
            </a:extLst>
          </p:cNvPr>
          <p:cNvSpPr/>
          <p:nvPr>
            <p:custDataLst>
              <p:tags r:id="rId33"/>
            </p:custDataLst>
          </p:nvPr>
        </p:nvSpPr>
        <p:spPr bwMode="auto">
          <a:xfrm>
            <a:off x="9218613" y="5118100"/>
            <a:ext cx="152400" cy="336550"/>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33B14AAE-CD2E-4907-B573-BBA565D9FDDA}" type="datetime'''''''''''''La''t''''''''''''''''''''''''''''''vi''''a'''">
              <a:rPr lang="en-GB" altLang="en-US" sz="1000" smtClean="0">
                <a:solidFill>
                  <a:schemeClr val="tx1"/>
                </a:solidFill>
                <a:effectLst/>
              </a:rPr>
              <a:pPr algn="r">
                <a:spcBef>
                  <a:spcPct val="0"/>
                </a:spcBef>
                <a:spcAft>
                  <a:spcPct val="0"/>
                </a:spcAft>
              </a:pPr>
              <a:t>Latvia</a:t>
            </a:fld>
            <a:endParaRPr lang="en-GB" sz="1000">
              <a:solidFill>
                <a:schemeClr val="tx1"/>
              </a:solidFill>
              <a:sym typeface="+mn-lt"/>
            </a:endParaRPr>
          </a:p>
        </p:txBody>
      </p:sp>
      <p:sp>
        <p:nvSpPr>
          <p:cNvPr id="18" name="Rectangle 17">
            <a:extLst>
              <a:ext uri="{FF2B5EF4-FFF2-40B4-BE49-F238E27FC236}">
                <a16:creationId xmlns:a16="http://schemas.microsoft.com/office/drawing/2014/main" id="{6CDA1E9E-CF93-4CF4-9F5C-92CAD220F4E4}"/>
              </a:ext>
            </a:extLst>
          </p:cNvPr>
          <p:cNvSpPr/>
          <p:nvPr>
            <p:custDataLst>
              <p:tags r:id="rId34"/>
            </p:custDataLst>
          </p:nvPr>
        </p:nvSpPr>
        <p:spPr bwMode="auto">
          <a:xfrm>
            <a:off x="9472613" y="5118100"/>
            <a:ext cx="152400" cy="401638"/>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CC59566D-F4A8-477C-B554-A12FFA59E622}" type="datetime'''C''''''y''''''''''''''''''''''''''''pru''''s'''''''">
              <a:rPr lang="en-GB" altLang="en-US" sz="1000" smtClean="0">
                <a:solidFill>
                  <a:schemeClr val="tx1"/>
                </a:solidFill>
                <a:effectLst/>
              </a:rPr>
              <a:pPr algn="r">
                <a:spcBef>
                  <a:spcPct val="0"/>
                </a:spcBef>
                <a:spcAft>
                  <a:spcPct val="0"/>
                </a:spcAft>
              </a:pPr>
              <a:t>Cyprus</a:t>
            </a:fld>
            <a:endParaRPr lang="en-GB" sz="1000">
              <a:solidFill>
                <a:schemeClr val="tx1"/>
              </a:solidFill>
              <a:sym typeface="+mn-lt"/>
            </a:endParaRPr>
          </a:p>
        </p:txBody>
      </p:sp>
      <p:sp>
        <p:nvSpPr>
          <p:cNvPr id="254" name="Rectangle 253">
            <a:extLst>
              <a:ext uri="{FF2B5EF4-FFF2-40B4-BE49-F238E27FC236}">
                <a16:creationId xmlns:a16="http://schemas.microsoft.com/office/drawing/2014/main" id="{6752DC48-331A-4018-8D2D-25A9D094A089}"/>
              </a:ext>
            </a:extLst>
          </p:cNvPr>
          <p:cNvSpPr/>
          <p:nvPr>
            <p:custDataLst>
              <p:tags r:id="rId35"/>
            </p:custDataLst>
          </p:nvPr>
        </p:nvSpPr>
        <p:spPr bwMode="auto">
          <a:xfrm>
            <a:off x="9726613" y="5118100"/>
            <a:ext cx="152400" cy="365125"/>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6A37F7C7-A2DB-4C61-82EB-BDE1EEBBB0EB}" type="datetime'S''''''e''''r''''''''b''''''''''''''i''''a'''''''''''">
              <a:rPr lang="en-GB" altLang="en-US" sz="1000" smtClean="0">
                <a:solidFill>
                  <a:schemeClr val="tx1"/>
                </a:solidFill>
                <a:effectLst/>
              </a:rPr>
              <a:pPr algn="r">
                <a:spcBef>
                  <a:spcPct val="0"/>
                </a:spcBef>
                <a:spcAft>
                  <a:spcPct val="0"/>
                </a:spcAft>
              </a:pPr>
              <a:t>Serbia</a:t>
            </a:fld>
            <a:endParaRPr lang="en-GB" sz="1000">
              <a:solidFill>
                <a:schemeClr val="tx1"/>
              </a:solidFill>
              <a:sym typeface="+mn-lt"/>
            </a:endParaRPr>
          </a:p>
        </p:txBody>
      </p:sp>
      <p:sp>
        <p:nvSpPr>
          <p:cNvPr id="248" name="Rectangle 247">
            <a:extLst>
              <a:ext uri="{FF2B5EF4-FFF2-40B4-BE49-F238E27FC236}">
                <a16:creationId xmlns:a16="http://schemas.microsoft.com/office/drawing/2014/main" id="{66C06D7C-3F97-453C-9EAC-51597EE16F92}"/>
              </a:ext>
            </a:extLst>
          </p:cNvPr>
          <p:cNvSpPr/>
          <p:nvPr>
            <p:custDataLst>
              <p:tags r:id="rId36"/>
            </p:custDataLst>
          </p:nvPr>
        </p:nvSpPr>
        <p:spPr bwMode="auto">
          <a:xfrm>
            <a:off x="9982200" y="5118100"/>
            <a:ext cx="152400" cy="1011238"/>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90ECAE5E-BE00-467C-9307-13060F46C28D}" type="datetime'''''*''''N''''o''''''''r''th'''' ''M''''''''''a''ce''''donia'">
              <a:rPr lang="en-GB" altLang="en-US" sz="1000" smtClean="0">
                <a:solidFill>
                  <a:schemeClr val="tx1"/>
                </a:solidFill>
                <a:effectLst/>
              </a:rPr>
              <a:pPr algn="r">
                <a:spcBef>
                  <a:spcPct val="0"/>
                </a:spcBef>
                <a:spcAft>
                  <a:spcPct val="0"/>
                </a:spcAft>
              </a:pPr>
              <a:t>*North Macedonia</a:t>
            </a:fld>
            <a:endParaRPr lang="en-GB" sz="1000">
              <a:solidFill>
                <a:schemeClr val="tx1"/>
              </a:solidFill>
              <a:sym typeface="+mn-lt"/>
            </a:endParaRPr>
          </a:p>
        </p:txBody>
      </p:sp>
      <p:sp>
        <p:nvSpPr>
          <p:cNvPr id="246" name="Rectangle 245">
            <a:extLst>
              <a:ext uri="{FF2B5EF4-FFF2-40B4-BE49-F238E27FC236}">
                <a16:creationId xmlns:a16="http://schemas.microsoft.com/office/drawing/2014/main" id="{C5B94D51-D54F-4D0A-BE74-DF9632DBE545}"/>
              </a:ext>
            </a:extLst>
          </p:cNvPr>
          <p:cNvSpPr/>
          <p:nvPr>
            <p:custDataLst>
              <p:tags r:id="rId37"/>
            </p:custDataLst>
          </p:nvPr>
        </p:nvSpPr>
        <p:spPr bwMode="auto">
          <a:xfrm>
            <a:off x="10236200" y="5118100"/>
            <a:ext cx="152400" cy="30956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29C3492D-5FFF-4BE0-95DA-A913DA24C74B}" type="datetime'''''M''a''''''''''''''''''''''''''''''''l''''''''''t''''''a'''">
              <a:rPr lang="en-GB" altLang="en-US" sz="1000" smtClean="0">
                <a:solidFill>
                  <a:schemeClr val="tx1"/>
                </a:solidFill>
                <a:effectLst/>
              </a:rPr>
              <a:pPr algn="r">
                <a:spcBef>
                  <a:spcPct val="0"/>
                </a:spcBef>
                <a:spcAft>
                  <a:spcPct val="0"/>
                </a:spcAft>
              </a:pPr>
              <a:t>Malta</a:t>
            </a:fld>
            <a:endParaRPr lang="en-GB" sz="1000">
              <a:solidFill>
                <a:schemeClr val="tx1"/>
              </a:solidFill>
              <a:sym typeface="+mn-lt"/>
            </a:endParaRPr>
          </a:p>
        </p:txBody>
      </p:sp>
      <p:sp>
        <p:nvSpPr>
          <p:cNvPr id="7" name="Rectangle 6">
            <a:extLst>
              <a:ext uri="{FF2B5EF4-FFF2-40B4-BE49-F238E27FC236}">
                <a16:creationId xmlns:a16="http://schemas.microsoft.com/office/drawing/2014/main" id="{D1C9564A-37B7-430A-AE58-628D37C39E1B}"/>
              </a:ext>
            </a:extLst>
          </p:cNvPr>
          <p:cNvSpPr/>
          <p:nvPr>
            <p:custDataLst>
              <p:tags r:id="rId38"/>
            </p:custDataLst>
          </p:nvPr>
        </p:nvSpPr>
        <p:spPr bwMode="auto">
          <a:xfrm>
            <a:off x="10491788" y="5118100"/>
            <a:ext cx="152400" cy="434975"/>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74537086-C81D-46CD-936B-5EE8C460C9F0}" type="datetime'''''''''*''''''''''''''''''''''B''o''''''''''sn''''ia'''''''">
              <a:rPr lang="en-GB" altLang="en-US" sz="1000" smtClean="0">
                <a:solidFill>
                  <a:schemeClr val="tx1"/>
                </a:solidFill>
                <a:effectLst/>
              </a:rPr>
              <a:pPr algn="r">
                <a:spcBef>
                  <a:spcPct val="0"/>
                </a:spcBef>
                <a:spcAft>
                  <a:spcPct val="0"/>
                </a:spcAft>
              </a:pPr>
              <a:t>*Bosnia</a:t>
            </a:fld>
            <a:endParaRPr lang="en-GB" sz="1000">
              <a:solidFill>
                <a:schemeClr val="tx1"/>
              </a:solidFill>
              <a:sym typeface="+mn-lt"/>
            </a:endParaRPr>
          </a:p>
        </p:txBody>
      </p:sp>
      <p:sp>
        <p:nvSpPr>
          <p:cNvPr id="88" name="Rectangle 87">
            <a:extLst>
              <a:ext uri="{FF2B5EF4-FFF2-40B4-BE49-F238E27FC236}">
                <a16:creationId xmlns:a16="http://schemas.microsoft.com/office/drawing/2014/main" id="{C644978B-31E5-47B3-AE3B-9902B2D1D13F}"/>
              </a:ext>
            </a:extLst>
          </p:cNvPr>
          <p:cNvSpPr/>
          <p:nvPr>
            <p:custDataLst>
              <p:tags r:id="rId39"/>
            </p:custDataLst>
          </p:nvPr>
        </p:nvSpPr>
        <p:spPr bwMode="auto">
          <a:xfrm>
            <a:off x="10745788" y="5118100"/>
            <a:ext cx="152400" cy="387350"/>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2894D4BA-F9FA-4999-B5F3-5B656282B26E}" type="datetime'''T''''u''''''''''''''''''''r''''''''ke''''y'''''''">
              <a:rPr lang="en-GB" altLang="en-US" sz="1000" smtClean="0">
                <a:solidFill>
                  <a:schemeClr val="tx1"/>
                </a:solidFill>
                <a:effectLst/>
              </a:rPr>
              <a:pPr algn="r">
                <a:spcBef>
                  <a:spcPct val="0"/>
                </a:spcBef>
                <a:spcAft>
                  <a:spcPct val="0"/>
                </a:spcAft>
              </a:pPr>
              <a:t>Turkey</a:t>
            </a:fld>
            <a:endParaRPr lang="en-GB" sz="1000">
              <a:solidFill>
                <a:schemeClr val="tx1"/>
              </a:solidFill>
              <a:sym typeface="+mn-lt"/>
            </a:endParaRPr>
          </a:p>
        </p:txBody>
      </p:sp>
      <p:sp>
        <p:nvSpPr>
          <p:cNvPr id="144" name="Rectangle 143">
            <a:extLst>
              <a:ext uri="{FF2B5EF4-FFF2-40B4-BE49-F238E27FC236}">
                <a16:creationId xmlns:a16="http://schemas.microsoft.com/office/drawing/2014/main" id="{E2A1DFDE-1602-482F-9F1F-9DF9CB52271F}"/>
              </a:ext>
            </a:extLst>
          </p:cNvPr>
          <p:cNvSpPr/>
          <p:nvPr>
            <p:custDataLst>
              <p:tags r:id="rId40"/>
            </p:custDataLst>
          </p:nvPr>
        </p:nvSpPr>
        <p:spPr bwMode="gray">
          <a:xfrm>
            <a:off x="1560513" y="2427288"/>
            <a:ext cx="187325" cy="14446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9050" tIns="0" rIns="19050" bIns="0" numCol="1" spcCol="0" rtlCol="0" anchor="b" anchorCtr="0">
            <a:noAutofit/>
          </a:bodyPr>
          <a:lstStyle/>
          <a:p>
            <a:pPr algn="ctr">
              <a:lnSpc>
                <a:spcPct val="90000"/>
              </a:lnSpc>
              <a:spcBef>
                <a:spcPct val="0"/>
              </a:spcBef>
              <a:spcAft>
                <a:spcPct val="0"/>
              </a:spcAft>
            </a:pPr>
            <a:fld id="{ABC7777C-1B7A-4B70-A953-83FFED14A2D5}" type="datetime'''''''''''1''''''4'''">
              <a:rPr lang="en-GB" altLang="en-US" sz="1050" b="1" smtClean="0">
                <a:solidFill>
                  <a:schemeClr val="tx1"/>
                </a:solidFill>
                <a:effectLst/>
              </a:rPr>
              <a:pPr algn="ctr">
                <a:lnSpc>
                  <a:spcPct val="90000"/>
                </a:lnSpc>
                <a:spcBef>
                  <a:spcPct val="0"/>
                </a:spcBef>
                <a:spcAft>
                  <a:spcPct val="0"/>
                </a:spcAft>
              </a:pPr>
              <a:t>14</a:t>
            </a:fld>
            <a:endParaRPr lang="en-GB" sz="1050" b="1">
              <a:solidFill>
                <a:schemeClr val="tx1"/>
              </a:solidFill>
              <a:sym typeface="+mn-lt"/>
            </a:endParaRPr>
          </a:p>
        </p:txBody>
      </p:sp>
      <p:sp>
        <p:nvSpPr>
          <p:cNvPr id="309" name="Rectangle 308">
            <a:extLst>
              <a:ext uri="{FF2B5EF4-FFF2-40B4-BE49-F238E27FC236}">
                <a16:creationId xmlns:a16="http://schemas.microsoft.com/office/drawing/2014/main" id="{32031D77-0379-48E0-A087-CDBE237B7CF9}"/>
              </a:ext>
            </a:extLst>
          </p:cNvPr>
          <p:cNvSpPr/>
          <p:nvPr>
            <p:custDataLst>
              <p:tags r:id="rId41"/>
            </p:custDataLst>
          </p:nvPr>
        </p:nvSpPr>
        <p:spPr bwMode="gray">
          <a:xfrm>
            <a:off x="1816100" y="2781300"/>
            <a:ext cx="187325" cy="14446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9050" tIns="0" rIns="19050" bIns="0" numCol="1" spcCol="0" rtlCol="0" anchor="b" anchorCtr="0">
            <a:noAutofit/>
          </a:bodyPr>
          <a:lstStyle/>
          <a:p>
            <a:pPr algn="ctr">
              <a:lnSpc>
                <a:spcPct val="90000"/>
              </a:lnSpc>
              <a:spcBef>
                <a:spcPct val="0"/>
              </a:spcBef>
              <a:spcAft>
                <a:spcPct val="0"/>
              </a:spcAft>
            </a:pPr>
            <a:fld id="{DDCDD9FC-5AF5-44F9-85C4-50258AD5A1BB}" type="datetime'''''''''''''1''''''''''''''''''''''''''''''''''''''2'''''''">
              <a:rPr lang="en-GB" altLang="en-US" sz="1050" b="1" smtClean="0">
                <a:solidFill>
                  <a:schemeClr val="tx1"/>
                </a:solidFill>
                <a:effectLst/>
              </a:rPr>
              <a:pPr algn="ctr">
                <a:lnSpc>
                  <a:spcPct val="90000"/>
                </a:lnSpc>
                <a:spcBef>
                  <a:spcPct val="0"/>
                </a:spcBef>
                <a:spcAft>
                  <a:spcPct val="0"/>
                </a:spcAft>
              </a:pPr>
              <a:t>12</a:t>
            </a:fld>
            <a:endParaRPr lang="en-GB" sz="1050" b="1">
              <a:solidFill>
                <a:schemeClr val="tx1"/>
              </a:solidFill>
              <a:sym typeface="+mn-lt"/>
            </a:endParaRPr>
          </a:p>
        </p:txBody>
      </p:sp>
      <p:sp>
        <p:nvSpPr>
          <p:cNvPr id="296" name="Rectangle 295">
            <a:extLst>
              <a:ext uri="{FF2B5EF4-FFF2-40B4-BE49-F238E27FC236}">
                <a16:creationId xmlns:a16="http://schemas.microsoft.com/office/drawing/2014/main" id="{E1676086-1E3D-4417-BDF1-5213E79BE884}"/>
              </a:ext>
            </a:extLst>
          </p:cNvPr>
          <p:cNvSpPr/>
          <p:nvPr>
            <p:custDataLst>
              <p:tags r:id="rId42"/>
            </p:custDataLst>
          </p:nvPr>
        </p:nvSpPr>
        <p:spPr bwMode="gray">
          <a:xfrm>
            <a:off x="2070100" y="2781300"/>
            <a:ext cx="187325" cy="14446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9050" tIns="0" rIns="19050" bIns="0" numCol="1" spcCol="0" rtlCol="0" anchor="b" anchorCtr="0">
            <a:noAutofit/>
          </a:bodyPr>
          <a:lstStyle/>
          <a:p>
            <a:pPr algn="ctr">
              <a:lnSpc>
                <a:spcPct val="90000"/>
              </a:lnSpc>
              <a:spcBef>
                <a:spcPct val="0"/>
              </a:spcBef>
              <a:spcAft>
                <a:spcPct val="0"/>
              </a:spcAft>
            </a:pPr>
            <a:fld id="{046D9C41-29AB-4138-81AF-3B15420833FF}" type="datetime'''''''''''''''''1''''''''''''''''''''''2'''''''">
              <a:rPr lang="en-GB" altLang="en-US" sz="1050" b="1" smtClean="0">
                <a:solidFill>
                  <a:schemeClr val="tx1"/>
                </a:solidFill>
                <a:effectLst/>
              </a:rPr>
              <a:pPr algn="ctr">
                <a:lnSpc>
                  <a:spcPct val="90000"/>
                </a:lnSpc>
                <a:spcBef>
                  <a:spcPct val="0"/>
                </a:spcBef>
                <a:spcAft>
                  <a:spcPct val="0"/>
                </a:spcAft>
              </a:pPr>
              <a:t>12</a:t>
            </a:fld>
            <a:endParaRPr lang="en-GB" sz="1050" b="1">
              <a:solidFill>
                <a:schemeClr val="tx1"/>
              </a:solidFill>
              <a:sym typeface="+mn-lt"/>
            </a:endParaRPr>
          </a:p>
        </p:txBody>
      </p:sp>
      <p:sp>
        <p:nvSpPr>
          <p:cNvPr id="295" name="Rectangle 294">
            <a:extLst>
              <a:ext uri="{FF2B5EF4-FFF2-40B4-BE49-F238E27FC236}">
                <a16:creationId xmlns:a16="http://schemas.microsoft.com/office/drawing/2014/main" id="{55A81600-719A-414A-9996-CC86A47F6CC0}"/>
              </a:ext>
            </a:extLst>
          </p:cNvPr>
          <p:cNvSpPr/>
          <p:nvPr>
            <p:custDataLst>
              <p:tags r:id="rId43"/>
            </p:custDataLst>
          </p:nvPr>
        </p:nvSpPr>
        <p:spPr bwMode="gray">
          <a:xfrm>
            <a:off x="2325688" y="2781300"/>
            <a:ext cx="187325" cy="14446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9050" tIns="0" rIns="19050" bIns="0" numCol="1" spcCol="0" rtlCol="0" anchor="b" anchorCtr="0">
            <a:noAutofit/>
          </a:bodyPr>
          <a:lstStyle/>
          <a:p>
            <a:pPr algn="ctr">
              <a:lnSpc>
                <a:spcPct val="90000"/>
              </a:lnSpc>
              <a:spcBef>
                <a:spcPct val="0"/>
              </a:spcBef>
              <a:spcAft>
                <a:spcPct val="0"/>
              </a:spcAft>
            </a:pPr>
            <a:fld id="{94F79813-C970-448D-BA8C-186E6C2F9D2D}" type="datetime'''''''''''''''''''''''''''''''''''''''1''''''''''''''''2'''">
              <a:rPr lang="en-GB" altLang="en-US" sz="1050" b="1" smtClean="0">
                <a:solidFill>
                  <a:schemeClr val="tx1"/>
                </a:solidFill>
                <a:effectLst/>
              </a:rPr>
              <a:pPr algn="ctr">
                <a:lnSpc>
                  <a:spcPct val="90000"/>
                </a:lnSpc>
                <a:spcBef>
                  <a:spcPct val="0"/>
                </a:spcBef>
                <a:spcAft>
                  <a:spcPct val="0"/>
                </a:spcAft>
              </a:pPr>
              <a:t>12</a:t>
            </a:fld>
            <a:endParaRPr lang="en-GB" sz="1050" b="1">
              <a:solidFill>
                <a:schemeClr val="tx1"/>
              </a:solidFill>
              <a:sym typeface="+mn-lt"/>
            </a:endParaRPr>
          </a:p>
        </p:txBody>
      </p:sp>
      <p:sp>
        <p:nvSpPr>
          <p:cNvPr id="101" name="Rectangle 100">
            <a:extLst>
              <a:ext uri="{FF2B5EF4-FFF2-40B4-BE49-F238E27FC236}">
                <a16:creationId xmlns:a16="http://schemas.microsoft.com/office/drawing/2014/main" id="{54862B13-D89B-4D98-B416-B952205538CC}"/>
              </a:ext>
            </a:extLst>
          </p:cNvPr>
          <p:cNvSpPr/>
          <p:nvPr>
            <p:custDataLst>
              <p:tags r:id="rId44"/>
            </p:custDataLst>
          </p:nvPr>
        </p:nvSpPr>
        <p:spPr bwMode="gray">
          <a:xfrm>
            <a:off x="2579688" y="2957513"/>
            <a:ext cx="187325" cy="14446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9050" tIns="0" rIns="19050" bIns="0" numCol="1" spcCol="0" rtlCol="0" anchor="b" anchorCtr="0">
            <a:noAutofit/>
          </a:bodyPr>
          <a:lstStyle/>
          <a:p>
            <a:pPr algn="ctr">
              <a:lnSpc>
                <a:spcPct val="90000"/>
              </a:lnSpc>
              <a:spcBef>
                <a:spcPct val="0"/>
              </a:spcBef>
              <a:spcAft>
                <a:spcPct val="0"/>
              </a:spcAft>
            </a:pPr>
            <a:fld id="{92B5354B-964B-42C9-BEB7-0C1994D14C3F}" type="datetime'''''''''''''''''1''''''''''''''''''1'''''''''''''''''''">
              <a:rPr lang="en-GB" altLang="en-US" sz="1050" b="1" smtClean="0">
                <a:solidFill>
                  <a:schemeClr val="tx1"/>
                </a:solidFill>
                <a:effectLst/>
              </a:rPr>
              <a:pPr algn="ctr">
                <a:lnSpc>
                  <a:spcPct val="90000"/>
                </a:lnSpc>
                <a:spcBef>
                  <a:spcPct val="0"/>
                </a:spcBef>
                <a:spcAft>
                  <a:spcPct val="0"/>
                </a:spcAft>
              </a:pPr>
              <a:t>11</a:t>
            </a:fld>
            <a:endParaRPr lang="en-GB" sz="1050" b="1">
              <a:solidFill>
                <a:schemeClr val="tx1"/>
              </a:solidFill>
              <a:sym typeface="+mn-lt"/>
            </a:endParaRPr>
          </a:p>
        </p:txBody>
      </p:sp>
      <p:sp>
        <p:nvSpPr>
          <p:cNvPr id="306" name="Rectangle 305">
            <a:extLst>
              <a:ext uri="{FF2B5EF4-FFF2-40B4-BE49-F238E27FC236}">
                <a16:creationId xmlns:a16="http://schemas.microsoft.com/office/drawing/2014/main" id="{3C6388F3-6B4F-4327-8FBF-8BE66DB5F059}"/>
              </a:ext>
            </a:extLst>
          </p:cNvPr>
          <p:cNvSpPr/>
          <p:nvPr>
            <p:custDataLst>
              <p:tags r:id="rId45"/>
            </p:custDataLst>
          </p:nvPr>
        </p:nvSpPr>
        <p:spPr bwMode="gray">
          <a:xfrm>
            <a:off x="2833688" y="2957513"/>
            <a:ext cx="187325" cy="14446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9050" tIns="0" rIns="19050" bIns="0" numCol="1" spcCol="0" rtlCol="0" anchor="b" anchorCtr="0">
            <a:noAutofit/>
          </a:bodyPr>
          <a:lstStyle/>
          <a:p>
            <a:pPr algn="ctr">
              <a:lnSpc>
                <a:spcPct val="90000"/>
              </a:lnSpc>
              <a:spcBef>
                <a:spcPct val="0"/>
              </a:spcBef>
              <a:spcAft>
                <a:spcPct val="0"/>
              </a:spcAft>
            </a:pPr>
            <a:fld id="{B0B29D86-7FE4-4507-933F-C66AB6E756AB}" type="datetime'1''''''''''''''''''''''''''''''''''''''''''''1'''''''''">
              <a:rPr lang="en-GB" altLang="en-US" sz="1050" b="1" smtClean="0">
                <a:solidFill>
                  <a:schemeClr val="tx1"/>
                </a:solidFill>
                <a:effectLst/>
              </a:rPr>
              <a:pPr algn="ctr">
                <a:lnSpc>
                  <a:spcPct val="90000"/>
                </a:lnSpc>
                <a:spcBef>
                  <a:spcPct val="0"/>
                </a:spcBef>
                <a:spcAft>
                  <a:spcPct val="0"/>
                </a:spcAft>
              </a:pPr>
              <a:t>11</a:t>
            </a:fld>
            <a:endParaRPr lang="en-GB" sz="1050" b="1">
              <a:solidFill>
                <a:schemeClr val="tx1"/>
              </a:solidFill>
              <a:sym typeface="+mn-lt"/>
            </a:endParaRPr>
          </a:p>
        </p:txBody>
      </p:sp>
      <p:sp>
        <p:nvSpPr>
          <p:cNvPr id="13" name="Rectangle 12">
            <a:extLst>
              <a:ext uri="{FF2B5EF4-FFF2-40B4-BE49-F238E27FC236}">
                <a16:creationId xmlns:a16="http://schemas.microsoft.com/office/drawing/2014/main" id="{C8C596A3-7448-5F86-49E8-13AF037121F8}"/>
              </a:ext>
            </a:extLst>
          </p:cNvPr>
          <p:cNvSpPr/>
          <p:nvPr>
            <p:custDataLst>
              <p:tags r:id="rId46"/>
            </p:custDataLst>
          </p:nvPr>
        </p:nvSpPr>
        <p:spPr bwMode="gray">
          <a:xfrm>
            <a:off x="3089275" y="2957513"/>
            <a:ext cx="187325" cy="14446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9050" tIns="0" rIns="19050" bIns="0" numCol="1" spcCol="0" rtlCol="0" anchor="b" anchorCtr="0">
            <a:noAutofit/>
          </a:bodyPr>
          <a:lstStyle/>
          <a:p>
            <a:pPr algn="ctr">
              <a:lnSpc>
                <a:spcPct val="90000"/>
              </a:lnSpc>
              <a:spcBef>
                <a:spcPct val="0"/>
              </a:spcBef>
              <a:spcAft>
                <a:spcPct val="0"/>
              </a:spcAft>
            </a:pPr>
            <a:fld id="{EABDE39B-B18A-459B-9785-2136CF1CD0BF}" type="datetime'''''''''1''''''''''''''''''''''''''''''''''1'">
              <a:rPr lang="en-GB" altLang="en-US" sz="1050" b="1" smtClean="0">
                <a:solidFill>
                  <a:schemeClr val="tx1"/>
                </a:solidFill>
                <a:effectLst/>
                <a:sym typeface="+mn-lt"/>
              </a:rPr>
              <a:pPr algn="ctr">
                <a:lnSpc>
                  <a:spcPct val="90000"/>
                </a:lnSpc>
                <a:spcBef>
                  <a:spcPct val="0"/>
                </a:spcBef>
                <a:spcAft>
                  <a:spcPct val="0"/>
                </a:spcAft>
              </a:pPr>
              <a:t>11</a:t>
            </a:fld>
            <a:endParaRPr lang="en-GB" sz="1050" b="1">
              <a:solidFill>
                <a:schemeClr val="tx1"/>
              </a:solidFill>
              <a:sym typeface="+mn-lt"/>
            </a:endParaRPr>
          </a:p>
        </p:txBody>
      </p:sp>
      <p:sp>
        <p:nvSpPr>
          <p:cNvPr id="149" name="Rectangle 148">
            <a:extLst>
              <a:ext uri="{FF2B5EF4-FFF2-40B4-BE49-F238E27FC236}">
                <a16:creationId xmlns:a16="http://schemas.microsoft.com/office/drawing/2014/main" id="{76A04390-72D2-452D-8129-1C875321F89A}"/>
              </a:ext>
            </a:extLst>
          </p:cNvPr>
          <p:cNvSpPr/>
          <p:nvPr>
            <p:custDataLst>
              <p:tags r:id="rId47"/>
            </p:custDataLst>
          </p:nvPr>
        </p:nvSpPr>
        <p:spPr bwMode="gray">
          <a:xfrm>
            <a:off x="3343275" y="2957513"/>
            <a:ext cx="187325" cy="14446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9050" tIns="0" rIns="19050" bIns="0" numCol="1" spcCol="0" rtlCol="0" anchor="b" anchorCtr="0">
            <a:noAutofit/>
          </a:bodyPr>
          <a:lstStyle/>
          <a:p>
            <a:pPr algn="ctr">
              <a:lnSpc>
                <a:spcPct val="90000"/>
              </a:lnSpc>
              <a:spcBef>
                <a:spcPct val="0"/>
              </a:spcBef>
              <a:spcAft>
                <a:spcPct val="0"/>
              </a:spcAft>
            </a:pPr>
            <a:fld id="{245E6FAC-BA4A-41BA-BC26-FE4F6223D45E}" type="datetime'''''''''''''''''''''1''''''''''''1'''''''''''''''''''''''">
              <a:rPr lang="en-GB" altLang="en-US" sz="1050" b="1" smtClean="0">
                <a:solidFill>
                  <a:schemeClr val="tx1"/>
                </a:solidFill>
                <a:effectLst/>
              </a:rPr>
              <a:pPr algn="ctr">
                <a:lnSpc>
                  <a:spcPct val="90000"/>
                </a:lnSpc>
                <a:spcBef>
                  <a:spcPct val="0"/>
                </a:spcBef>
                <a:spcAft>
                  <a:spcPct val="0"/>
                </a:spcAft>
              </a:pPr>
              <a:t>11</a:t>
            </a:fld>
            <a:endParaRPr lang="en-GB" sz="1050" b="1">
              <a:solidFill>
                <a:schemeClr val="tx1"/>
              </a:solidFill>
              <a:sym typeface="+mn-lt"/>
            </a:endParaRPr>
          </a:p>
        </p:txBody>
      </p:sp>
      <p:sp>
        <p:nvSpPr>
          <p:cNvPr id="145" name="Rectangle 144">
            <a:extLst>
              <a:ext uri="{FF2B5EF4-FFF2-40B4-BE49-F238E27FC236}">
                <a16:creationId xmlns:a16="http://schemas.microsoft.com/office/drawing/2014/main" id="{33AE873F-5C5E-464F-809F-C8B0233C7C94}"/>
              </a:ext>
            </a:extLst>
          </p:cNvPr>
          <p:cNvSpPr/>
          <p:nvPr>
            <p:custDataLst>
              <p:tags r:id="rId48"/>
            </p:custDataLst>
          </p:nvPr>
        </p:nvSpPr>
        <p:spPr bwMode="gray">
          <a:xfrm>
            <a:off x="3598863" y="2957513"/>
            <a:ext cx="187325" cy="144463"/>
          </a:xfrm>
          <a:prstGeom prst="rect">
            <a:avLst/>
          </a:prstGeom>
          <a:noFill/>
          <a:ln>
            <a:noFill/>
          </a:ln>
          <a:extLst>
            <a:ext uri="{909E8E84-426E-40dd-AFC4-6F175D3DCCD1}">
              <a14:hiddenFill xmlns:a14="http://schemas.microsoft.com/office/drawing/2010/main" xmlns="">
                <a:solidFill>
                  <a:schemeClr val="accent1"/>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9050" tIns="0" rIns="19050" bIns="0" numCol="1" spcCol="0" rtlCol="0" anchor="b" anchorCtr="0">
            <a:noAutofit/>
          </a:bodyPr>
          <a:lstStyle/>
          <a:p>
            <a:pPr algn="ctr">
              <a:lnSpc>
                <a:spcPct val="90000"/>
              </a:lnSpc>
              <a:spcBef>
                <a:spcPct val="0"/>
              </a:spcBef>
              <a:spcAft>
                <a:spcPct val="0"/>
              </a:spcAft>
            </a:pPr>
            <a:fld id="{77994B55-9A0C-4D46-84BA-2D7D188A85A0}" type="datetime'''''''''1''''''''''''''1'''''''''''''''''">
              <a:rPr lang="en-GB" altLang="en-US" sz="1050" b="1" smtClean="0">
                <a:solidFill>
                  <a:schemeClr val="tx1"/>
                </a:solidFill>
                <a:effectLst/>
              </a:rPr>
              <a:pPr algn="ctr">
                <a:lnSpc>
                  <a:spcPct val="90000"/>
                </a:lnSpc>
                <a:spcBef>
                  <a:spcPct val="0"/>
                </a:spcBef>
                <a:spcAft>
                  <a:spcPct val="0"/>
                </a:spcAft>
              </a:pPr>
              <a:t>11</a:t>
            </a:fld>
            <a:endParaRPr lang="en-GB" sz="1050" b="1">
              <a:solidFill>
                <a:schemeClr val="tx1"/>
              </a:solidFill>
              <a:sym typeface="+mn-lt"/>
            </a:endParaRPr>
          </a:p>
        </p:txBody>
      </p:sp>
      <p:sp>
        <p:nvSpPr>
          <p:cNvPr id="95" name="Rectangle 94">
            <a:extLst>
              <a:ext uri="{FF2B5EF4-FFF2-40B4-BE49-F238E27FC236}">
                <a16:creationId xmlns:a16="http://schemas.microsoft.com/office/drawing/2014/main" id="{18723E0F-E039-4CDC-B12F-231026873BA2}"/>
              </a:ext>
            </a:extLst>
          </p:cNvPr>
          <p:cNvSpPr/>
          <p:nvPr>
            <p:custDataLst>
              <p:tags r:id="rId49"/>
            </p:custDataLst>
          </p:nvPr>
        </p:nvSpPr>
        <p:spPr bwMode="gray">
          <a:xfrm>
            <a:off x="3852863" y="3135313"/>
            <a:ext cx="187325" cy="14446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9050" tIns="0" rIns="19050" bIns="0" numCol="1" spcCol="0" rtlCol="0" anchor="b" anchorCtr="0">
            <a:noAutofit/>
          </a:bodyPr>
          <a:lstStyle/>
          <a:p>
            <a:pPr algn="ctr">
              <a:lnSpc>
                <a:spcPct val="90000"/>
              </a:lnSpc>
              <a:spcBef>
                <a:spcPct val="0"/>
              </a:spcBef>
              <a:spcAft>
                <a:spcPct val="0"/>
              </a:spcAft>
            </a:pPr>
            <a:fld id="{3CC35A13-3EEB-4BF0-B2A0-666740FA9CFA}" type="datetime'''1''''''''''''''''''''''0'''''''''''''''''''''''''''''''">
              <a:rPr lang="en-GB" altLang="en-US" sz="1050" b="1" smtClean="0">
                <a:solidFill>
                  <a:schemeClr val="tx1"/>
                </a:solidFill>
                <a:effectLst/>
              </a:rPr>
              <a:pPr algn="ctr">
                <a:lnSpc>
                  <a:spcPct val="90000"/>
                </a:lnSpc>
                <a:spcBef>
                  <a:spcPct val="0"/>
                </a:spcBef>
                <a:spcAft>
                  <a:spcPct val="0"/>
                </a:spcAft>
              </a:pPr>
              <a:t>10</a:t>
            </a:fld>
            <a:endParaRPr lang="en-GB" sz="1050" b="1">
              <a:solidFill>
                <a:schemeClr val="tx1"/>
              </a:solidFill>
              <a:sym typeface="+mn-lt"/>
            </a:endParaRPr>
          </a:p>
        </p:txBody>
      </p:sp>
      <p:sp>
        <p:nvSpPr>
          <p:cNvPr id="150" name="Rectangle 149">
            <a:extLst>
              <a:ext uri="{FF2B5EF4-FFF2-40B4-BE49-F238E27FC236}">
                <a16:creationId xmlns:a16="http://schemas.microsoft.com/office/drawing/2014/main" id="{6B6DE8DF-0F1F-4A93-A5D8-8FAD722247AA}"/>
              </a:ext>
            </a:extLst>
          </p:cNvPr>
          <p:cNvSpPr/>
          <p:nvPr>
            <p:custDataLst>
              <p:tags r:id="rId50"/>
            </p:custDataLst>
          </p:nvPr>
        </p:nvSpPr>
        <p:spPr bwMode="gray">
          <a:xfrm>
            <a:off x="4106863" y="3135313"/>
            <a:ext cx="187325" cy="14446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9050" tIns="0" rIns="19050" bIns="0" numCol="1" spcCol="0" rtlCol="0" anchor="b" anchorCtr="0">
            <a:noAutofit/>
          </a:bodyPr>
          <a:lstStyle/>
          <a:p>
            <a:pPr algn="ctr">
              <a:lnSpc>
                <a:spcPct val="90000"/>
              </a:lnSpc>
              <a:spcBef>
                <a:spcPct val="0"/>
              </a:spcBef>
              <a:spcAft>
                <a:spcPct val="0"/>
              </a:spcAft>
            </a:pPr>
            <a:fld id="{C0FBB00B-274D-4651-B01F-DFB95FCF63FF}" type="datetime'''''''''1''''''''''''''''''''''''''''''''''''''''''''0'">
              <a:rPr lang="en-GB" altLang="en-US" sz="1050" b="1" smtClean="0">
                <a:solidFill>
                  <a:schemeClr val="tx1"/>
                </a:solidFill>
                <a:effectLst/>
              </a:rPr>
              <a:pPr algn="ctr">
                <a:lnSpc>
                  <a:spcPct val="90000"/>
                </a:lnSpc>
                <a:spcBef>
                  <a:spcPct val="0"/>
                </a:spcBef>
                <a:spcAft>
                  <a:spcPct val="0"/>
                </a:spcAft>
              </a:pPr>
              <a:t>10</a:t>
            </a:fld>
            <a:endParaRPr lang="en-GB" sz="1050" b="1">
              <a:solidFill>
                <a:schemeClr val="tx1"/>
              </a:solidFill>
              <a:sym typeface="+mn-lt"/>
            </a:endParaRPr>
          </a:p>
        </p:txBody>
      </p:sp>
      <p:sp>
        <p:nvSpPr>
          <p:cNvPr id="303" name="Rectangle 302">
            <a:extLst>
              <a:ext uri="{FF2B5EF4-FFF2-40B4-BE49-F238E27FC236}">
                <a16:creationId xmlns:a16="http://schemas.microsoft.com/office/drawing/2014/main" id="{62F25853-7DAC-4802-876B-C4D747F7F2CA}"/>
              </a:ext>
            </a:extLst>
          </p:cNvPr>
          <p:cNvSpPr/>
          <p:nvPr>
            <p:custDataLst>
              <p:tags r:id="rId51"/>
            </p:custDataLst>
          </p:nvPr>
        </p:nvSpPr>
        <p:spPr bwMode="gray">
          <a:xfrm>
            <a:off x="4362450" y="3135313"/>
            <a:ext cx="187325" cy="14446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9050" tIns="0" rIns="19050" bIns="0" numCol="1" spcCol="0" rtlCol="0" anchor="b" anchorCtr="0">
            <a:noAutofit/>
          </a:bodyPr>
          <a:lstStyle/>
          <a:p>
            <a:pPr algn="ctr">
              <a:lnSpc>
                <a:spcPct val="90000"/>
              </a:lnSpc>
              <a:spcBef>
                <a:spcPct val="0"/>
              </a:spcBef>
              <a:spcAft>
                <a:spcPct val="0"/>
              </a:spcAft>
            </a:pPr>
            <a:fld id="{A1880E6C-F727-45BE-A4E5-3D511CEA5529}" type="datetime'''''''''''''''''''''''''''1''0'''''''''''''''">
              <a:rPr lang="en-GB" altLang="en-US" sz="1050" b="1" smtClean="0">
                <a:solidFill>
                  <a:schemeClr val="tx1"/>
                </a:solidFill>
                <a:effectLst/>
              </a:rPr>
              <a:pPr algn="ctr">
                <a:lnSpc>
                  <a:spcPct val="90000"/>
                </a:lnSpc>
                <a:spcBef>
                  <a:spcPct val="0"/>
                </a:spcBef>
                <a:spcAft>
                  <a:spcPct val="0"/>
                </a:spcAft>
              </a:pPr>
              <a:t>10</a:t>
            </a:fld>
            <a:endParaRPr lang="en-GB" sz="1050" b="1">
              <a:solidFill>
                <a:schemeClr val="tx1"/>
              </a:solidFill>
              <a:sym typeface="+mn-lt"/>
            </a:endParaRPr>
          </a:p>
        </p:txBody>
      </p:sp>
      <p:sp>
        <p:nvSpPr>
          <p:cNvPr id="300" name="Rectangle 299">
            <a:extLst>
              <a:ext uri="{FF2B5EF4-FFF2-40B4-BE49-F238E27FC236}">
                <a16:creationId xmlns:a16="http://schemas.microsoft.com/office/drawing/2014/main" id="{7996303C-E646-4C96-AC51-2A7B864679DB}"/>
              </a:ext>
            </a:extLst>
          </p:cNvPr>
          <p:cNvSpPr/>
          <p:nvPr>
            <p:custDataLst>
              <p:tags r:id="rId52"/>
            </p:custDataLst>
          </p:nvPr>
        </p:nvSpPr>
        <p:spPr bwMode="gray">
          <a:xfrm>
            <a:off x="4616450" y="3135313"/>
            <a:ext cx="187325" cy="14446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9050" tIns="0" rIns="19050" bIns="0" numCol="1" spcCol="0" rtlCol="0" anchor="b" anchorCtr="0">
            <a:noAutofit/>
          </a:bodyPr>
          <a:lstStyle/>
          <a:p>
            <a:pPr algn="ctr">
              <a:lnSpc>
                <a:spcPct val="90000"/>
              </a:lnSpc>
              <a:spcBef>
                <a:spcPct val="0"/>
              </a:spcBef>
              <a:spcAft>
                <a:spcPct val="0"/>
              </a:spcAft>
            </a:pPr>
            <a:fld id="{9BB68835-7529-40C7-8568-9CC5BBF229AA}" type="datetime'''''''''''1''''''''''''''''''''''''''''''''0'''''''''''''''">
              <a:rPr lang="en-GB" altLang="en-US" sz="1050" b="1" smtClean="0">
                <a:solidFill>
                  <a:schemeClr val="tx1"/>
                </a:solidFill>
                <a:effectLst/>
              </a:rPr>
              <a:pPr algn="ctr">
                <a:lnSpc>
                  <a:spcPct val="90000"/>
                </a:lnSpc>
                <a:spcBef>
                  <a:spcPct val="0"/>
                </a:spcBef>
                <a:spcAft>
                  <a:spcPct val="0"/>
                </a:spcAft>
              </a:pPr>
              <a:t>10</a:t>
            </a:fld>
            <a:endParaRPr lang="en-GB" sz="1050" b="1">
              <a:solidFill>
                <a:schemeClr val="tx1"/>
              </a:solidFill>
              <a:sym typeface="+mn-lt"/>
            </a:endParaRPr>
          </a:p>
        </p:txBody>
      </p:sp>
      <p:sp>
        <p:nvSpPr>
          <p:cNvPr id="297" name="Rectangle 296">
            <a:extLst>
              <a:ext uri="{FF2B5EF4-FFF2-40B4-BE49-F238E27FC236}">
                <a16:creationId xmlns:a16="http://schemas.microsoft.com/office/drawing/2014/main" id="{AF975B3E-6F4B-46A5-848F-1B9EEBC4ECB5}"/>
              </a:ext>
            </a:extLst>
          </p:cNvPr>
          <p:cNvSpPr/>
          <p:nvPr>
            <p:custDataLst>
              <p:tags r:id="rId53"/>
            </p:custDataLst>
          </p:nvPr>
        </p:nvSpPr>
        <p:spPr bwMode="gray">
          <a:xfrm>
            <a:off x="4910138" y="3311525"/>
            <a:ext cx="112713" cy="14446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9050" tIns="0" rIns="19050" bIns="0" numCol="1" spcCol="0" rtlCol="0" anchor="b" anchorCtr="0">
            <a:noAutofit/>
          </a:bodyPr>
          <a:lstStyle/>
          <a:p>
            <a:pPr algn="ctr">
              <a:lnSpc>
                <a:spcPct val="90000"/>
              </a:lnSpc>
              <a:spcBef>
                <a:spcPct val="0"/>
              </a:spcBef>
              <a:spcAft>
                <a:spcPct val="0"/>
              </a:spcAft>
            </a:pPr>
            <a:fld id="{8A511DBF-FFED-4521-8658-3FC07FE7E7BD}" type="datetime'''''9'''''''''''''''''''''''''''''''''''''''''''''''''">
              <a:rPr lang="en-GB" altLang="en-US" sz="1050" b="1" smtClean="0">
                <a:solidFill>
                  <a:schemeClr val="tx1"/>
                </a:solidFill>
                <a:effectLst/>
              </a:rPr>
              <a:pPr algn="ctr">
                <a:lnSpc>
                  <a:spcPct val="90000"/>
                </a:lnSpc>
                <a:spcBef>
                  <a:spcPct val="0"/>
                </a:spcBef>
                <a:spcAft>
                  <a:spcPct val="0"/>
                </a:spcAft>
              </a:pPr>
              <a:t>9</a:t>
            </a:fld>
            <a:endParaRPr lang="en-GB" sz="1050" b="1">
              <a:solidFill>
                <a:schemeClr val="tx1"/>
              </a:solidFill>
              <a:sym typeface="+mn-lt"/>
            </a:endParaRPr>
          </a:p>
        </p:txBody>
      </p:sp>
      <p:sp>
        <p:nvSpPr>
          <p:cNvPr id="147" name="Rectangle 146">
            <a:extLst>
              <a:ext uri="{FF2B5EF4-FFF2-40B4-BE49-F238E27FC236}">
                <a16:creationId xmlns:a16="http://schemas.microsoft.com/office/drawing/2014/main" id="{29B65797-75B5-4D69-9495-C728EA677ED7}"/>
              </a:ext>
            </a:extLst>
          </p:cNvPr>
          <p:cNvSpPr/>
          <p:nvPr>
            <p:custDataLst>
              <p:tags r:id="rId54"/>
            </p:custDataLst>
          </p:nvPr>
        </p:nvSpPr>
        <p:spPr bwMode="gray">
          <a:xfrm>
            <a:off x="5164138" y="3311525"/>
            <a:ext cx="112713" cy="14446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9050" tIns="0" rIns="19050" bIns="0" numCol="1" spcCol="0" rtlCol="0" anchor="b" anchorCtr="0">
            <a:noAutofit/>
          </a:bodyPr>
          <a:lstStyle/>
          <a:p>
            <a:pPr algn="ctr">
              <a:lnSpc>
                <a:spcPct val="90000"/>
              </a:lnSpc>
              <a:spcBef>
                <a:spcPct val="0"/>
              </a:spcBef>
              <a:spcAft>
                <a:spcPct val="0"/>
              </a:spcAft>
            </a:pPr>
            <a:fld id="{AE28B7A4-27B0-46C5-BD39-7B73376C14AB}" type="datetime'''''''''''''''''''''''''''''''''''''''''''''9'''''''''''''">
              <a:rPr lang="en-GB" altLang="en-US" sz="1050" b="1" smtClean="0">
                <a:solidFill>
                  <a:schemeClr val="tx1"/>
                </a:solidFill>
                <a:effectLst/>
              </a:rPr>
              <a:pPr algn="ctr">
                <a:lnSpc>
                  <a:spcPct val="90000"/>
                </a:lnSpc>
                <a:spcBef>
                  <a:spcPct val="0"/>
                </a:spcBef>
                <a:spcAft>
                  <a:spcPct val="0"/>
                </a:spcAft>
              </a:pPr>
              <a:t>9</a:t>
            </a:fld>
            <a:endParaRPr lang="en-GB" sz="1050" b="1">
              <a:solidFill>
                <a:schemeClr val="tx1"/>
              </a:solidFill>
              <a:sym typeface="+mn-lt"/>
            </a:endParaRPr>
          </a:p>
        </p:txBody>
      </p:sp>
      <p:sp>
        <p:nvSpPr>
          <p:cNvPr id="148" name="Rectangle 147">
            <a:extLst>
              <a:ext uri="{FF2B5EF4-FFF2-40B4-BE49-F238E27FC236}">
                <a16:creationId xmlns:a16="http://schemas.microsoft.com/office/drawing/2014/main" id="{3E914019-BC2A-4088-999D-E36356CE6E11}"/>
              </a:ext>
            </a:extLst>
          </p:cNvPr>
          <p:cNvSpPr/>
          <p:nvPr>
            <p:custDataLst>
              <p:tags r:id="rId55"/>
            </p:custDataLst>
          </p:nvPr>
        </p:nvSpPr>
        <p:spPr bwMode="gray">
          <a:xfrm>
            <a:off x="5418138" y="3311525"/>
            <a:ext cx="112713" cy="14446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9050" tIns="0" rIns="19050" bIns="0" numCol="1" spcCol="0" rtlCol="0" anchor="b" anchorCtr="0">
            <a:noAutofit/>
          </a:bodyPr>
          <a:lstStyle/>
          <a:p>
            <a:pPr algn="ctr">
              <a:lnSpc>
                <a:spcPct val="90000"/>
              </a:lnSpc>
              <a:spcBef>
                <a:spcPct val="0"/>
              </a:spcBef>
              <a:spcAft>
                <a:spcPct val="0"/>
              </a:spcAft>
            </a:pPr>
            <a:fld id="{ED94B620-57DE-4136-B91A-4BF9835F45FB}" type="datetime'9'''''''''''''''">
              <a:rPr lang="en-GB" altLang="en-US" sz="1050" b="1" smtClean="0">
                <a:solidFill>
                  <a:schemeClr val="tx1"/>
                </a:solidFill>
                <a:effectLst/>
              </a:rPr>
              <a:pPr algn="ctr">
                <a:lnSpc>
                  <a:spcPct val="90000"/>
                </a:lnSpc>
                <a:spcBef>
                  <a:spcPct val="0"/>
                </a:spcBef>
                <a:spcAft>
                  <a:spcPct val="0"/>
                </a:spcAft>
              </a:pPr>
              <a:t>9</a:t>
            </a:fld>
            <a:endParaRPr lang="en-GB" sz="1050" b="1">
              <a:solidFill>
                <a:schemeClr val="tx1"/>
              </a:solidFill>
              <a:sym typeface="+mn-lt"/>
            </a:endParaRPr>
          </a:p>
        </p:txBody>
      </p:sp>
      <p:sp>
        <p:nvSpPr>
          <p:cNvPr id="96" name="Rectangle 95">
            <a:extLst>
              <a:ext uri="{FF2B5EF4-FFF2-40B4-BE49-F238E27FC236}">
                <a16:creationId xmlns:a16="http://schemas.microsoft.com/office/drawing/2014/main" id="{6A6C2474-FB7F-400C-B6E8-C2AFD9B1FC84}"/>
              </a:ext>
            </a:extLst>
          </p:cNvPr>
          <p:cNvSpPr/>
          <p:nvPr>
            <p:custDataLst>
              <p:tags r:id="rId56"/>
            </p:custDataLst>
          </p:nvPr>
        </p:nvSpPr>
        <p:spPr bwMode="gray">
          <a:xfrm>
            <a:off x="5673725" y="3489325"/>
            <a:ext cx="112713" cy="14446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9050" tIns="0" rIns="19050" bIns="0" numCol="1" spcCol="0" rtlCol="0" anchor="b" anchorCtr="0">
            <a:noAutofit/>
          </a:bodyPr>
          <a:lstStyle/>
          <a:p>
            <a:pPr algn="ctr">
              <a:lnSpc>
                <a:spcPct val="90000"/>
              </a:lnSpc>
              <a:spcBef>
                <a:spcPct val="0"/>
              </a:spcBef>
              <a:spcAft>
                <a:spcPct val="0"/>
              </a:spcAft>
            </a:pPr>
            <a:fld id="{FF9C4864-3ABA-4F0D-AC23-9BC9EFB769C0}" type="datetime'''''''''''''8'''''">
              <a:rPr lang="en-GB" altLang="en-US" sz="1050" b="1" smtClean="0">
                <a:solidFill>
                  <a:schemeClr val="tx1"/>
                </a:solidFill>
                <a:effectLst/>
              </a:rPr>
              <a:pPr algn="ctr">
                <a:lnSpc>
                  <a:spcPct val="90000"/>
                </a:lnSpc>
                <a:spcBef>
                  <a:spcPct val="0"/>
                </a:spcBef>
                <a:spcAft>
                  <a:spcPct val="0"/>
                </a:spcAft>
              </a:pPr>
              <a:t>8</a:t>
            </a:fld>
            <a:endParaRPr lang="en-GB" sz="1050" b="1">
              <a:solidFill>
                <a:schemeClr val="tx1"/>
              </a:solidFill>
              <a:sym typeface="+mn-lt"/>
            </a:endParaRPr>
          </a:p>
        </p:txBody>
      </p:sp>
      <p:sp>
        <p:nvSpPr>
          <p:cNvPr id="158" name="Rectangle 157">
            <a:extLst>
              <a:ext uri="{FF2B5EF4-FFF2-40B4-BE49-F238E27FC236}">
                <a16:creationId xmlns:a16="http://schemas.microsoft.com/office/drawing/2014/main" id="{0306F093-25FE-493F-9B2F-F772D1A152DA}"/>
              </a:ext>
            </a:extLst>
          </p:cNvPr>
          <p:cNvSpPr/>
          <p:nvPr>
            <p:custDataLst>
              <p:tags r:id="rId57"/>
            </p:custDataLst>
          </p:nvPr>
        </p:nvSpPr>
        <p:spPr bwMode="gray">
          <a:xfrm>
            <a:off x="5927725" y="3489325"/>
            <a:ext cx="112713" cy="14446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9050" tIns="0" rIns="19050" bIns="0" numCol="1" spcCol="0" rtlCol="0" anchor="b" anchorCtr="0">
            <a:noAutofit/>
          </a:bodyPr>
          <a:lstStyle/>
          <a:p>
            <a:pPr algn="ctr">
              <a:lnSpc>
                <a:spcPct val="90000"/>
              </a:lnSpc>
              <a:spcBef>
                <a:spcPct val="0"/>
              </a:spcBef>
              <a:spcAft>
                <a:spcPct val="0"/>
              </a:spcAft>
            </a:pPr>
            <a:fld id="{FB308631-9289-4354-8941-15404D12C959}" type="datetime'''''''''''''''''''''''''''''''''''''''''''8'''''''">
              <a:rPr lang="en-GB" altLang="en-US" sz="1050" b="1" smtClean="0">
                <a:solidFill>
                  <a:schemeClr val="tx1"/>
                </a:solidFill>
                <a:effectLst/>
              </a:rPr>
              <a:pPr algn="ctr">
                <a:lnSpc>
                  <a:spcPct val="90000"/>
                </a:lnSpc>
                <a:spcBef>
                  <a:spcPct val="0"/>
                </a:spcBef>
                <a:spcAft>
                  <a:spcPct val="0"/>
                </a:spcAft>
              </a:pPr>
              <a:t>8</a:t>
            </a:fld>
            <a:endParaRPr lang="en-GB" sz="1050" b="1">
              <a:solidFill>
                <a:schemeClr val="tx1"/>
              </a:solidFill>
              <a:sym typeface="+mn-lt"/>
            </a:endParaRPr>
          </a:p>
        </p:txBody>
      </p:sp>
      <p:sp>
        <p:nvSpPr>
          <p:cNvPr id="299" name="Rectangle 298">
            <a:extLst>
              <a:ext uri="{FF2B5EF4-FFF2-40B4-BE49-F238E27FC236}">
                <a16:creationId xmlns:a16="http://schemas.microsoft.com/office/drawing/2014/main" id="{636980BE-36CB-43C0-BDA7-58A3FCA33A02}"/>
              </a:ext>
            </a:extLst>
          </p:cNvPr>
          <p:cNvSpPr/>
          <p:nvPr>
            <p:custDataLst>
              <p:tags r:id="rId58"/>
            </p:custDataLst>
          </p:nvPr>
        </p:nvSpPr>
        <p:spPr bwMode="gray">
          <a:xfrm>
            <a:off x="6183313" y="3489325"/>
            <a:ext cx="112713" cy="14446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9050" tIns="0" rIns="19050" bIns="0" numCol="1" spcCol="0" rtlCol="0" anchor="b" anchorCtr="0">
            <a:noAutofit/>
          </a:bodyPr>
          <a:lstStyle/>
          <a:p>
            <a:pPr algn="ctr">
              <a:lnSpc>
                <a:spcPct val="90000"/>
              </a:lnSpc>
              <a:spcBef>
                <a:spcPct val="0"/>
              </a:spcBef>
              <a:spcAft>
                <a:spcPct val="0"/>
              </a:spcAft>
            </a:pPr>
            <a:fld id="{0E703C52-54B3-476D-85D8-569A99132EAF}" type="datetime'''''8'''''''''''''''">
              <a:rPr lang="en-GB" altLang="en-US" sz="1050" b="1" smtClean="0">
                <a:solidFill>
                  <a:schemeClr val="tx1"/>
                </a:solidFill>
                <a:effectLst/>
              </a:rPr>
              <a:pPr algn="ctr">
                <a:lnSpc>
                  <a:spcPct val="90000"/>
                </a:lnSpc>
                <a:spcBef>
                  <a:spcPct val="0"/>
                </a:spcBef>
                <a:spcAft>
                  <a:spcPct val="0"/>
                </a:spcAft>
              </a:pPr>
              <a:t>8</a:t>
            </a:fld>
            <a:endParaRPr lang="en-GB" sz="1050" b="1">
              <a:solidFill>
                <a:schemeClr val="tx1"/>
              </a:solidFill>
              <a:sym typeface="+mn-lt"/>
            </a:endParaRPr>
          </a:p>
        </p:txBody>
      </p:sp>
      <p:sp>
        <p:nvSpPr>
          <p:cNvPr id="520" name="Rectangle 519">
            <a:extLst>
              <a:ext uri="{FF2B5EF4-FFF2-40B4-BE49-F238E27FC236}">
                <a16:creationId xmlns:a16="http://schemas.microsoft.com/office/drawing/2014/main" id="{0A3DC042-101E-4397-9D93-6FD54329C4B5}"/>
              </a:ext>
            </a:extLst>
          </p:cNvPr>
          <p:cNvSpPr/>
          <p:nvPr>
            <p:custDataLst>
              <p:tags r:id="rId59"/>
            </p:custDataLst>
          </p:nvPr>
        </p:nvSpPr>
        <p:spPr bwMode="auto">
          <a:xfrm>
            <a:off x="1577975" y="5118100"/>
            <a:ext cx="152400" cy="808038"/>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F0B869B7-B800-42C3-97F1-9B4514A7960E}" type="datetime'''E''''''''''U a''''''''''''''p''p''r''o''v''a''''''''''ls'">
              <a:rPr lang="en-GB" altLang="en-US" sz="1000" b="1" smtClean="0">
                <a:solidFill>
                  <a:schemeClr val="tx1"/>
                </a:solidFill>
                <a:effectLst/>
              </a:rPr>
              <a:pPr algn="r">
                <a:spcBef>
                  <a:spcPct val="0"/>
                </a:spcBef>
                <a:spcAft>
                  <a:spcPct val="0"/>
                </a:spcAft>
              </a:pPr>
              <a:t>EU approvals</a:t>
            </a:fld>
            <a:endParaRPr lang="en-GB" sz="1000" b="1">
              <a:solidFill>
                <a:schemeClr val="tx1"/>
              </a:solidFill>
              <a:sym typeface="+mn-lt"/>
            </a:endParaRPr>
          </a:p>
        </p:txBody>
      </p:sp>
      <p:sp>
        <p:nvSpPr>
          <p:cNvPr id="151" name="Rectangle 150">
            <a:extLst>
              <a:ext uri="{FF2B5EF4-FFF2-40B4-BE49-F238E27FC236}">
                <a16:creationId xmlns:a16="http://schemas.microsoft.com/office/drawing/2014/main" id="{8A4DF9F7-1EA8-4883-9903-B9162959FF39}"/>
              </a:ext>
            </a:extLst>
          </p:cNvPr>
          <p:cNvSpPr/>
          <p:nvPr>
            <p:custDataLst>
              <p:tags r:id="rId60"/>
            </p:custDataLst>
          </p:nvPr>
        </p:nvSpPr>
        <p:spPr bwMode="gray">
          <a:xfrm>
            <a:off x="6692900" y="3665538"/>
            <a:ext cx="112713" cy="14446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9050" tIns="0" rIns="19050" bIns="0" numCol="1" spcCol="0" rtlCol="0" anchor="b" anchorCtr="0">
            <a:noAutofit/>
          </a:bodyPr>
          <a:lstStyle/>
          <a:p>
            <a:pPr algn="ctr">
              <a:lnSpc>
                <a:spcPct val="90000"/>
              </a:lnSpc>
              <a:spcBef>
                <a:spcPct val="0"/>
              </a:spcBef>
              <a:spcAft>
                <a:spcPct val="0"/>
              </a:spcAft>
            </a:pPr>
            <a:fld id="{F0016CD2-9887-42DD-8226-21463CAF2904}" type="datetime'''''''''''''''''''''''''''''''''''7'''''''''''''''">
              <a:rPr lang="en-GB" altLang="en-US" sz="1050" b="1" smtClean="0">
                <a:solidFill>
                  <a:schemeClr val="tx1"/>
                </a:solidFill>
                <a:effectLst/>
              </a:rPr>
              <a:pPr algn="ctr">
                <a:lnSpc>
                  <a:spcPct val="90000"/>
                </a:lnSpc>
                <a:spcBef>
                  <a:spcPct val="0"/>
                </a:spcBef>
                <a:spcAft>
                  <a:spcPct val="0"/>
                </a:spcAft>
              </a:pPr>
              <a:t>7</a:t>
            </a:fld>
            <a:endParaRPr lang="en-GB" sz="1050" b="1">
              <a:solidFill>
                <a:schemeClr val="tx1"/>
              </a:solidFill>
              <a:sym typeface="+mn-lt"/>
            </a:endParaRPr>
          </a:p>
        </p:txBody>
      </p:sp>
      <p:sp>
        <p:nvSpPr>
          <p:cNvPr id="146" name="Rectangle 145">
            <a:extLst>
              <a:ext uri="{FF2B5EF4-FFF2-40B4-BE49-F238E27FC236}">
                <a16:creationId xmlns:a16="http://schemas.microsoft.com/office/drawing/2014/main" id="{DC0684C0-F1AE-4174-A6D6-B6154427C9DF}"/>
              </a:ext>
            </a:extLst>
          </p:cNvPr>
          <p:cNvSpPr/>
          <p:nvPr>
            <p:custDataLst>
              <p:tags r:id="rId61"/>
            </p:custDataLst>
          </p:nvPr>
        </p:nvSpPr>
        <p:spPr bwMode="gray">
          <a:xfrm>
            <a:off x="6946900" y="3665538"/>
            <a:ext cx="112713" cy="14446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9050" tIns="0" rIns="19050" bIns="0" numCol="1" spcCol="0" rtlCol="0" anchor="b" anchorCtr="0">
            <a:noAutofit/>
          </a:bodyPr>
          <a:lstStyle/>
          <a:p>
            <a:pPr algn="ctr">
              <a:lnSpc>
                <a:spcPct val="90000"/>
              </a:lnSpc>
              <a:spcBef>
                <a:spcPct val="0"/>
              </a:spcBef>
              <a:spcAft>
                <a:spcPct val="0"/>
              </a:spcAft>
            </a:pPr>
            <a:fld id="{4FA97571-1347-42B3-9F44-F1CB78174724}" type="datetime'7'''''''''''''''">
              <a:rPr lang="en-GB" altLang="en-US" sz="1050" b="1" smtClean="0">
                <a:solidFill>
                  <a:schemeClr val="tx1"/>
                </a:solidFill>
                <a:effectLst/>
              </a:rPr>
              <a:pPr algn="ctr">
                <a:lnSpc>
                  <a:spcPct val="90000"/>
                </a:lnSpc>
                <a:spcBef>
                  <a:spcPct val="0"/>
                </a:spcBef>
                <a:spcAft>
                  <a:spcPct val="0"/>
                </a:spcAft>
              </a:pPr>
              <a:t>7</a:t>
            </a:fld>
            <a:endParaRPr lang="en-GB" sz="1050" b="1">
              <a:solidFill>
                <a:schemeClr val="tx1"/>
              </a:solidFill>
              <a:sym typeface="+mn-lt"/>
            </a:endParaRPr>
          </a:p>
        </p:txBody>
      </p:sp>
      <p:sp>
        <p:nvSpPr>
          <p:cNvPr id="298" name="Rectangle 297">
            <a:extLst>
              <a:ext uri="{FF2B5EF4-FFF2-40B4-BE49-F238E27FC236}">
                <a16:creationId xmlns:a16="http://schemas.microsoft.com/office/drawing/2014/main" id="{EE8202A1-62A8-44B4-A383-994DD0F9F7E6}"/>
              </a:ext>
            </a:extLst>
          </p:cNvPr>
          <p:cNvSpPr/>
          <p:nvPr>
            <p:custDataLst>
              <p:tags r:id="rId62"/>
            </p:custDataLst>
          </p:nvPr>
        </p:nvSpPr>
        <p:spPr bwMode="gray">
          <a:xfrm>
            <a:off x="7200900" y="3665538"/>
            <a:ext cx="112713" cy="14446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9050" tIns="0" rIns="19050" bIns="0" numCol="1" spcCol="0" rtlCol="0" anchor="b" anchorCtr="0">
            <a:noAutofit/>
          </a:bodyPr>
          <a:lstStyle/>
          <a:p>
            <a:pPr algn="ctr">
              <a:lnSpc>
                <a:spcPct val="90000"/>
              </a:lnSpc>
              <a:spcBef>
                <a:spcPct val="0"/>
              </a:spcBef>
              <a:spcAft>
                <a:spcPct val="0"/>
              </a:spcAft>
            </a:pPr>
            <a:fld id="{31EF77D9-4C6C-4192-95E2-4FAC425BE314}" type="datetime'''''''''7'''''''''''''''''''''''''''''">
              <a:rPr lang="en-GB" altLang="en-US" sz="1050" b="1" smtClean="0">
                <a:solidFill>
                  <a:schemeClr val="tx1"/>
                </a:solidFill>
                <a:effectLst/>
              </a:rPr>
              <a:pPr algn="ctr">
                <a:lnSpc>
                  <a:spcPct val="90000"/>
                </a:lnSpc>
                <a:spcBef>
                  <a:spcPct val="0"/>
                </a:spcBef>
                <a:spcAft>
                  <a:spcPct val="0"/>
                </a:spcAft>
              </a:pPr>
              <a:t>7</a:t>
            </a:fld>
            <a:endParaRPr lang="en-GB" sz="1050" b="1">
              <a:solidFill>
                <a:schemeClr val="tx1"/>
              </a:solidFill>
              <a:sym typeface="+mn-lt"/>
            </a:endParaRPr>
          </a:p>
        </p:txBody>
      </p:sp>
      <p:sp>
        <p:nvSpPr>
          <p:cNvPr id="155" name="Rectangle 154">
            <a:extLst>
              <a:ext uri="{FF2B5EF4-FFF2-40B4-BE49-F238E27FC236}">
                <a16:creationId xmlns:a16="http://schemas.microsoft.com/office/drawing/2014/main" id="{8BAE8BCA-7D9A-437A-9AE3-02FB6EED9D02}"/>
              </a:ext>
            </a:extLst>
          </p:cNvPr>
          <p:cNvSpPr/>
          <p:nvPr>
            <p:custDataLst>
              <p:tags r:id="rId63"/>
            </p:custDataLst>
          </p:nvPr>
        </p:nvSpPr>
        <p:spPr bwMode="gray">
          <a:xfrm>
            <a:off x="7456488" y="3843338"/>
            <a:ext cx="112713" cy="14446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9050" tIns="0" rIns="19050" bIns="0" numCol="1" spcCol="0" rtlCol="0" anchor="b" anchorCtr="0">
            <a:noAutofit/>
          </a:bodyPr>
          <a:lstStyle/>
          <a:p>
            <a:pPr algn="ctr">
              <a:lnSpc>
                <a:spcPct val="90000"/>
              </a:lnSpc>
              <a:spcBef>
                <a:spcPct val="0"/>
              </a:spcBef>
              <a:spcAft>
                <a:spcPct val="0"/>
              </a:spcAft>
            </a:pPr>
            <a:fld id="{6AF8B94B-9662-4903-88E2-57F2D6E4642F}" type="datetime'''''6'''''''''''''''''''''''''''''''''''''''''''''''''''''''''">
              <a:rPr lang="en-GB" altLang="en-US" sz="1050" b="1" smtClean="0">
                <a:solidFill>
                  <a:schemeClr val="tx1"/>
                </a:solidFill>
                <a:effectLst/>
              </a:rPr>
              <a:pPr algn="ctr">
                <a:lnSpc>
                  <a:spcPct val="90000"/>
                </a:lnSpc>
                <a:spcBef>
                  <a:spcPct val="0"/>
                </a:spcBef>
                <a:spcAft>
                  <a:spcPct val="0"/>
                </a:spcAft>
              </a:pPr>
              <a:t>6</a:t>
            </a:fld>
            <a:endParaRPr lang="en-GB" sz="1050" b="1">
              <a:solidFill>
                <a:schemeClr val="tx1"/>
              </a:solidFill>
              <a:sym typeface="+mn-lt"/>
            </a:endParaRPr>
          </a:p>
        </p:txBody>
      </p:sp>
      <p:sp>
        <p:nvSpPr>
          <p:cNvPr id="161" name="Rectangle 160">
            <a:extLst>
              <a:ext uri="{FF2B5EF4-FFF2-40B4-BE49-F238E27FC236}">
                <a16:creationId xmlns:a16="http://schemas.microsoft.com/office/drawing/2014/main" id="{FD6AA318-8DA4-4A22-A052-0183CC46A7E0}"/>
              </a:ext>
            </a:extLst>
          </p:cNvPr>
          <p:cNvSpPr/>
          <p:nvPr>
            <p:custDataLst>
              <p:tags r:id="rId64"/>
            </p:custDataLst>
          </p:nvPr>
        </p:nvSpPr>
        <p:spPr bwMode="gray">
          <a:xfrm>
            <a:off x="7710488" y="3843338"/>
            <a:ext cx="112713" cy="14446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9050" tIns="0" rIns="19050" bIns="0" numCol="1" spcCol="0" rtlCol="0" anchor="b" anchorCtr="0">
            <a:noAutofit/>
          </a:bodyPr>
          <a:lstStyle/>
          <a:p>
            <a:pPr algn="ctr">
              <a:lnSpc>
                <a:spcPct val="90000"/>
              </a:lnSpc>
              <a:spcBef>
                <a:spcPct val="0"/>
              </a:spcBef>
              <a:spcAft>
                <a:spcPct val="0"/>
              </a:spcAft>
            </a:pPr>
            <a:fld id="{E78F5237-4595-441A-83C2-8A39EA9D5CF1}" type="datetime'''''''''''''''''''''''''''''''''''6'">
              <a:rPr lang="en-GB" altLang="en-US" sz="1050" b="1" smtClean="0">
                <a:solidFill>
                  <a:schemeClr val="tx1"/>
                </a:solidFill>
                <a:effectLst/>
              </a:rPr>
              <a:pPr algn="ctr">
                <a:lnSpc>
                  <a:spcPct val="90000"/>
                </a:lnSpc>
                <a:spcBef>
                  <a:spcPct val="0"/>
                </a:spcBef>
                <a:spcAft>
                  <a:spcPct val="0"/>
                </a:spcAft>
              </a:pPr>
              <a:t>6</a:t>
            </a:fld>
            <a:endParaRPr lang="en-GB" sz="1050" b="1">
              <a:solidFill>
                <a:schemeClr val="tx1"/>
              </a:solidFill>
              <a:sym typeface="+mn-lt"/>
            </a:endParaRPr>
          </a:p>
        </p:txBody>
      </p:sp>
      <p:sp>
        <p:nvSpPr>
          <p:cNvPr id="9" name="Rectangle 8">
            <a:extLst>
              <a:ext uri="{FF2B5EF4-FFF2-40B4-BE49-F238E27FC236}">
                <a16:creationId xmlns:a16="http://schemas.microsoft.com/office/drawing/2014/main" id="{41053E6A-55C7-4FBC-A152-46F0B8A16538}"/>
              </a:ext>
            </a:extLst>
          </p:cNvPr>
          <p:cNvSpPr/>
          <p:nvPr>
            <p:custDataLst>
              <p:tags r:id="rId65"/>
            </p:custDataLst>
          </p:nvPr>
        </p:nvSpPr>
        <p:spPr bwMode="gray">
          <a:xfrm>
            <a:off x="7966075" y="3843338"/>
            <a:ext cx="112713" cy="144463"/>
          </a:xfrm>
          <a:prstGeom prst="rect">
            <a:avLst/>
          </a:prstGeom>
          <a:noFill/>
          <a:ln>
            <a:noFill/>
          </a:ln>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9050" tIns="0" rIns="19050" bIns="0" numCol="1" spcCol="0" rtlCol="0" anchor="b" anchorCtr="0">
            <a:noAutofit/>
          </a:bodyPr>
          <a:lstStyle/>
          <a:p>
            <a:pPr algn="ctr">
              <a:lnSpc>
                <a:spcPct val="90000"/>
              </a:lnSpc>
              <a:spcBef>
                <a:spcPct val="0"/>
              </a:spcBef>
              <a:spcAft>
                <a:spcPct val="0"/>
              </a:spcAft>
            </a:pPr>
            <a:fld id="{B812E596-9F93-4B16-8FF7-3495EB2AA84F}" type="datetime'6'''''''''''''''''''''''''''''''''''''''''''''''''''''">
              <a:rPr lang="en-GB" altLang="en-US" sz="1050" b="1" smtClean="0">
                <a:solidFill>
                  <a:schemeClr val="tx1"/>
                </a:solidFill>
              </a:rPr>
              <a:pPr algn="ctr">
                <a:lnSpc>
                  <a:spcPct val="90000"/>
                </a:lnSpc>
                <a:spcBef>
                  <a:spcPct val="0"/>
                </a:spcBef>
                <a:spcAft>
                  <a:spcPct val="0"/>
                </a:spcAft>
              </a:pPr>
              <a:t>6</a:t>
            </a:fld>
            <a:endParaRPr lang="en-GB" sz="1050" b="1">
              <a:solidFill>
                <a:schemeClr val="tx1"/>
              </a:solidFill>
              <a:sym typeface="+mn-lt"/>
            </a:endParaRPr>
          </a:p>
        </p:txBody>
      </p:sp>
      <p:sp>
        <p:nvSpPr>
          <p:cNvPr id="302" name="Rectangle 301">
            <a:extLst>
              <a:ext uri="{FF2B5EF4-FFF2-40B4-BE49-F238E27FC236}">
                <a16:creationId xmlns:a16="http://schemas.microsoft.com/office/drawing/2014/main" id="{034D582C-F220-4DDB-8334-A7C425B040FB}"/>
              </a:ext>
            </a:extLst>
          </p:cNvPr>
          <p:cNvSpPr/>
          <p:nvPr>
            <p:custDataLst>
              <p:tags r:id="rId66"/>
            </p:custDataLst>
          </p:nvPr>
        </p:nvSpPr>
        <p:spPr bwMode="gray">
          <a:xfrm>
            <a:off x="8220075" y="3843338"/>
            <a:ext cx="112713" cy="14446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9050" tIns="0" rIns="19050" bIns="0" numCol="1" spcCol="0" rtlCol="0" anchor="b" anchorCtr="0">
            <a:noAutofit/>
          </a:bodyPr>
          <a:lstStyle/>
          <a:p>
            <a:pPr algn="ctr">
              <a:lnSpc>
                <a:spcPct val="90000"/>
              </a:lnSpc>
              <a:spcBef>
                <a:spcPct val="0"/>
              </a:spcBef>
              <a:spcAft>
                <a:spcPct val="0"/>
              </a:spcAft>
            </a:pPr>
            <a:fld id="{D7303578-52C9-472F-9D82-9C0514364B59}" type="datetime'6'''''''''''''''''''''''''''''''''''''''''''''''''''">
              <a:rPr lang="en-GB" altLang="en-US" sz="1050" b="1" smtClean="0">
                <a:solidFill>
                  <a:schemeClr val="tx1"/>
                </a:solidFill>
                <a:effectLst/>
              </a:rPr>
              <a:pPr algn="ctr">
                <a:lnSpc>
                  <a:spcPct val="90000"/>
                </a:lnSpc>
                <a:spcBef>
                  <a:spcPct val="0"/>
                </a:spcBef>
                <a:spcAft>
                  <a:spcPct val="0"/>
                </a:spcAft>
              </a:pPr>
              <a:t>6</a:t>
            </a:fld>
            <a:endParaRPr lang="en-GB" sz="1050" b="1">
              <a:solidFill>
                <a:schemeClr val="tx1"/>
              </a:solidFill>
              <a:sym typeface="+mn-lt"/>
            </a:endParaRPr>
          </a:p>
        </p:txBody>
      </p:sp>
      <p:sp>
        <p:nvSpPr>
          <p:cNvPr id="11" name="Rectangle 10">
            <a:extLst>
              <a:ext uri="{FF2B5EF4-FFF2-40B4-BE49-F238E27FC236}">
                <a16:creationId xmlns:a16="http://schemas.microsoft.com/office/drawing/2014/main" id="{4ECB1365-88D0-5371-AA02-86AC5E99D5DE}"/>
              </a:ext>
            </a:extLst>
          </p:cNvPr>
          <p:cNvSpPr/>
          <p:nvPr>
            <p:custDataLst>
              <p:tags r:id="rId67"/>
            </p:custDataLst>
          </p:nvPr>
        </p:nvSpPr>
        <p:spPr bwMode="gray">
          <a:xfrm>
            <a:off x="8474075" y="4019550"/>
            <a:ext cx="112713" cy="144463"/>
          </a:xfrm>
          <a:prstGeom prst="rect">
            <a:avLst/>
          </a:prstGeom>
          <a:noFill/>
          <a:ln>
            <a:noFill/>
          </a:ln>
          <a:effectLst/>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9050" tIns="0" rIns="19050" bIns="0" rtlCol="0" anchor="b" anchorCtr="0"/>
          <a:lstStyle/>
          <a:p>
            <a:pPr algn="ctr">
              <a:lnSpc>
                <a:spcPct val="90000"/>
              </a:lnSpc>
              <a:spcBef>
                <a:spcPct val="0"/>
              </a:spcBef>
              <a:spcAft>
                <a:spcPct val="0"/>
              </a:spcAft>
            </a:pPr>
            <a:fld id="{83D84EF6-5233-469C-8AB4-F9821A5833F9}" type="datetime'''''''''''''''''''''''''''''5'''''''''''">
              <a:rPr lang="en-GB" altLang="en-US" sz="1050" b="1" smtClean="0">
                <a:solidFill>
                  <a:schemeClr val="tx1"/>
                </a:solidFill>
                <a:effectLst/>
                <a:sym typeface="+mn-lt"/>
              </a:rPr>
              <a:pPr algn="ctr">
                <a:lnSpc>
                  <a:spcPct val="90000"/>
                </a:lnSpc>
                <a:spcBef>
                  <a:spcPct val="0"/>
                </a:spcBef>
                <a:spcAft>
                  <a:spcPct val="0"/>
                </a:spcAft>
              </a:pPr>
              <a:t>5</a:t>
            </a:fld>
            <a:endParaRPr lang="en-GB" sz="1050" b="1" err="1">
              <a:solidFill>
                <a:schemeClr val="tx1"/>
              </a:solidFill>
              <a:sym typeface="+mn-lt"/>
            </a:endParaRPr>
          </a:p>
        </p:txBody>
      </p:sp>
      <p:sp>
        <p:nvSpPr>
          <p:cNvPr id="301" name="Rectangle 300">
            <a:extLst>
              <a:ext uri="{FF2B5EF4-FFF2-40B4-BE49-F238E27FC236}">
                <a16:creationId xmlns:a16="http://schemas.microsoft.com/office/drawing/2014/main" id="{07C2E5CF-1290-4FBB-AEBF-598C9CED2022}"/>
              </a:ext>
            </a:extLst>
          </p:cNvPr>
          <p:cNvSpPr/>
          <p:nvPr>
            <p:custDataLst>
              <p:tags r:id="rId68"/>
            </p:custDataLst>
          </p:nvPr>
        </p:nvSpPr>
        <p:spPr bwMode="gray">
          <a:xfrm>
            <a:off x="6437313" y="3489325"/>
            <a:ext cx="112713" cy="14446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9050" tIns="0" rIns="19050" bIns="0" numCol="1" spcCol="0" rtlCol="0" anchor="b" anchorCtr="0">
            <a:noAutofit/>
          </a:bodyPr>
          <a:lstStyle/>
          <a:p>
            <a:pPr algn="ctr">
              <a:lnSpc>
                <a:spcPct val="90000"/>
              </a:lnSpc>
              <a:spcBef>
                <a:spcPct val="0"/>
              </a:spcBef>
              <a:spcAft>
                <a:spcPct val="0"/>
              </a:spcAft>
            </a:pPr>
            <a:fld id="{2B2B0C00-6850-470E-8C05-6ECF7F25346C}" type="datetime'''''''''''''''''''''8'''''''''''''''">
              <a:rPr lang="en-GB" altLang="en-US" sz="1050" b="1" smtClean="0">
                <a:solidFill>
                  <a:schemeClr val="tx1"/>
                </a:solidFill>
                <a:effectLst/>
              </a:rPr>
              <a:pPr algn="ctr">
                <a:lnSpc>
                  <a:spcPct val="90000"/>
                </a:lnSpc>
                <a:spcBef>
                  <a:spcPct val="0"/>
                </a:spcBef>
                <a:spcAft>
                  <a:spcPct val="0"/>
                </a:spcAft>
              </a:pPr>
              <a:t>8</a:t>
            </a:fld>
            <a:endParaRPr lang="en-GB" sz="1050" b="1">
              <a:solidFill>
                <a:schemeClr val="tx1"/>
              </a:solidFill>
              <a:sym typeface="+mn-lt"/>
            </a:endParaRPr>
          </a:p>
        </p:txBody>
      </p:sp>
      <p:sp>
        <p:nvSpPr>
          <p:cNvPr id="99" name="Rectangle 98">
            <a:extLst>
              <a:ext uri="{FF2B5EF4-FFF2-40B4-BE49-F238E27FC236}">
                <a16:creationId xmlns:a16="http://schemas.microsoft.com/office/drawing/2014/main" id="{2570067E-1755-41DE-82A0-6EBEB6CB5FE4}"/>
              </a:ext>
            </a:extLst>
          </p:cNvPr>
          <p:cNvSpPr/>
          <p:nvPr>
            <p:custDataLst>
              <p:tags r:id="rId69"/>
            </p:custDataLst>
          </p:nvPr>
        </p:nvSpPr>
        <p:spPr bwMode="gray">
          <a:xfrm>
            <a:off x="8983663" y="4197350"/>
            <a:ext cx="112713" cy="14446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9050" tIns="0" rIns="19050" bIns="0" numCol="1" spcCol="0" rtlCol="0" anchor="b" anchorCtr="0">
            <a:noAutofit/>
          </a:bodyPr>
          <a:lstStyle/>
          <a:p>
            <a:pPr algn="ctr">
              <a:lnSpc>
                <a:spcPct val="90000"/>
              </a:lnSpc>
              <a:spcBef>
                <a:spcPct val="0"/>
              </a:spcBef>
              <a:spcAft>
                <a:spcPct val="0"/>
              </a:spcAft>
            </a:pPr>
            <a:fld id="{82FC14C5-5156-42AC-BBEF-E8C45BACB98A}" type="datetime'''''''''''''''4'''''''''''''''''''''''''''''''''''''''''">
              <a:rPr lang="en-GB" altLang="en-US" sz="1050" b="1" smtClean="0">
                <a:solidFill>
                  <a:schemeClr val="tx1"/>
                </a:solidFill>
                <a:effectLst/>
              </a:rPr>
              <a:pPr algn="ctr">
                <a:lnSpc>
                  <a:spcPct val="90000"/>
                </a:lnSpc>
                <a:spcBef>
                  <a:spcPct val="0"/>
                </a:spcBef>
                <a:spcAft>
                  <a:spcPct val="0"/>
                </a:spcAft>
              </a:pPr>
              <a:t>4</a:t>
            </a:fld>
            <a:endParaRPr lang="en-GB" sz="1050" b="1">
              <a:solidFill>
                <a:schemeClr val="tx1"/>
              </a:solidFill>
              <a:sym typeface="+mn-lt"/>
            </a:endParaRPr>
          </a:p>
        </p:txBody>
      </p:sp>
      <p:sp>
        <p:nvSpPr>
          <p:cNvPr id="41" name="Rectangle 40">
            <a:extLst>
              <a:ext uri="{FF2B5EF4-FFF2-40B4-BE49-F238E27FC236}">
                <a16:creationId xmlns:a16="http://schemas.microsoft.com/office/drawing/2014/main" id="{6CE36166-FEC9-4A2F-8F75-070CE744A75A}"/>
              </a:ext>
            </a:extLst>
          </p:cNvPr>
          <p:cNvSpPr/>
          <p:nvPr>
            <p:custDataLst>
              <p:tags r:id="rId70"/>
            </p:custDataLst>
          </p:nvPr>
        </p:nvSpPr>
        <p:spPr bwMode="gray">
          <a:xfrm>
            <a:off x="9239250" y="4197350"/>
            <a:ext cx="112713" cy="144463"/>
          </a:xfrm>
          <a:prstGeom prst="rect">
            <a:avLst/>
          </a:prstGeom>
          <a:noFill/>
          <a:ln>
            <a:noFill/>
          </a:ln>
          <a:effectLst/>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9050" tIns="0" rIns="19050" bIns="0" numCol="1" spcCol="0" rtlCol="0" anchor="b" anchorCtr="0">
            <a:noAutofit/>
          </a:bodyPr>
          <a:lstStyle/>
          <a:p>
            <a:pPr algn="ctr">
              <a:lnSpc>
                <a:spcPct val="90000"/>
              </a:lnSpc>
              <a:spcBef>
                <a:spcPct val="0"/>
              </a:spcBef>
              <a:spcAft>
                <a:spcPct val="0"/>
              </a:spcAft>
            </a:pPr>
            <a:fld id="{AA95ED3B-E68C-4402-BF9A-9790632B8CF2}" type="datetime'''''''''''''''4'''''''''''''''''''''''''''''''''''''''''''">
              <a:rPr lang="en-GB" altLang="en-US" sz="1050" b="1" smtClean="0">
                <a:solidFill>
                  <a:schemeClr val="tx1"/>
                </a:solidFill>
              </a:rPr>
              <a:pPr algn="ctr">
                <a:lnSpc>
                  <a:spcPct val="90000"/>
                </a:lnSpc>
                <a:spcBef>
                  <a:spcPct val="0"/>
                </a:spcBef>
                <a:spcAft>
                  <a:spcPct val="0"/>
                </a:spcAft>
              </a:pPr>
              <a:t>4</a:t>
            </a:fld>
            <a:endParaRPr lang="en-GB" sz="1050" b="1" err="1">
              <a:solidFill>
                <a:schemeClr val="tx1"/>
              </a:solidFill>
              <a:sym typeface="+mn-lt"/>
            </a:endParaRPr>
          </a:p>
        </p:txBody>
      </p:sp>
      <p:sp>
        <p:nvSpPr>
          <p:cNvPr id="15" name="Rectangle 14">
            <a:extLst>
              <a:ext uri="{FF2B5EF4-FFF2-40B4-BE49-F238E27FC236}">
                <a16:creationId xmlns:a16="http://schemas.microsoft.com/office/drawing/2014/main" id="{5FDA51FF-B128-8E68-30DF-C0B85950E0A3}"/>
              </a:ext>
            </a:extLst>
          </p:cNvPr>
          <p:cNvSpPr/>
          <p:nvPr>
            <p:custDataLst>
              <p:tags r:id="rId71"/>
            </p:custDataLst>
          </p:nvPr>
        </p:nvSpPr>
        <p:spPr bwMode="gray">
          <a:xfrm>
            <a:off x="9493250" y="4373563"/>
            <a:ext cx="112713" cy="144463"/>
          </a:xfrm>
          <a:prstGeom prst="rect">
            <a:avLst/>
          </a:prstGeom>
          <a:noFill/>
          <a:ln>
            <a:noFill/>
          </a:ln>
          <a:effectLst/>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9050" tIns="0" rIns="19050" bIns="0" rtlCol="0" anchor="b" anchorCtr="0"/>
          <a:lstStyle/>
          <a:p>
            <a:pPr algn="ctr">
              <a:lnSpc>
                <a:spcPct val="90000"/>
              </a:lnSpc>
              <a:spcBef>
                <a:spcPct val="0"/>
              </a:spcBef>
              <a:spcAft>
                <a:spcPct val="0"/>
              </a:spcAft>
            </a:pPr>
            <a:fld id="{6C6A9CF1-023D-44E4-9F03-BC1048AF38A0}" type="datetime'''''''''''''''''''''''''''''''3'">
              <a:rPr lang="en-GB" altLang="en-US" sz="1050" b="1" smtClean="0">
                <a:solidFill>
                  <a:schemeClr val="tx1"/>
                </a:solidFill>
                <a:effectLst/>
                <a:sym typeface="+mn-lt"/>
              </a:rPr>
              <a:pPr algn="ctr">
                <a:lnSpc>
                  <a:spcPct val="90000"/>
                </a:lnSpc>
                <a:spcBef>
                  <a:spcPct val="0"/>
                </a:spcBef>
                <a:spcAft>
                  <a:spcPct val="0"/>
                </a:spcAft>
              </a:pPr>
              <a:t>3</a:t>
            </a:fld>
            <a:endParaRPr lang="en-GB" sz="1050" b="1" err="1">
              <a:solidFill>
                <a:schemeClr val="tx1"/>
              </a:solidFill>
              <a:sym typeface="+mn-lt"/>
            </a:endParaRPr>
          </a:p>
        </p:txBody>
      </p:sp>
      <p:sp>
        <p:nvSpPr>
          <p:cNvPr id="20" name="Rectangle 19">
            <a:extLst>
              <a:ext uri="{FF2B5EF4-FFF2-40B4-BE49-F238E27FC236}">
                <a16:creationId xmlns:a16="http://schemas.microsoft.com/office/drawing/2014/main" id="{9D5C108B-220B-E546-D587-AAFBFCD3EE8F}"/>
              </a:ext>
            </a:extLst>
          </p:cNvPr>
          <p:cNvSpPr/>
          <p:nvPr>
            <p:custDataLst>
              <p:tags r:id="rId72"/>
            </p:custDataLst>
          </p:nvPr>
        </p:nvSpPr>
        <p:spPr bwMode="gray">
          <a:xfrm>
            <a:off x="9747250" y="4551363"/>
            <a:ext cx="112713" cy="144463"/>
          </a:xfrm>
          <a:prstGeom prst="rect">
            <a:avLst/>
          </a:prstGeom>
          <a:noFill/>
          <a:ln>
            <a:noFill/>
          </a:ln>
          <a:effectLst/>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9050" tIns="0" rIns="19050" bIns="0" rtlCol="0" anchor="b" anchorCtr="0"/>
          <a:lstStyle/>
          <a:p>
            <a:pPr algn="ctr">
              <a:lnSpc>
                <a:spcPct val="90000"/>
              </a:lnSpc>
              <a:spcBef>
                <a:spcPct val="0"/>
              </a:spcBef>
              <a:spcAft>
                <a:spcPct val="0"/>
              </a:spcAft>
            </a:pPr>
            <a:fld id="{3866EC35-C87D-4F9A-A7E3-5025AD16E172}" type="datetime'''''''''''''''''''''''''''''''''''''2'''''''''''''''''''''''">
              <a:rPr lang="en-GB" altLang="en-US" sz="1050" b="1" smtClean="0">
                <a:solidFill>
                  <a:schemeClr val="tx1"/>
                </a:solidFill>
                <a:effectLst/>
                <a:sym typeface="+mn-lt"/>
              </a:rPr>
              <a:pPr algn="ctr">
                <a:lnSpc>
                  <a:spcPct val="90000"/>
                </a:lnSpc>
                <a:spcBef>
                  <a:spcPct val="0"/>
                </a:spcBef>
                <a:spcAft>
                  <a:spcPct val="0"/>
                </a:spcAft>
              </a:pPr>
              <a:t>2</a:t>
            </a:fld>
            <a:endParaRPr lang="en-GB" sz="1050" b="1" err="1">
              <a:solidFill>
                <a:schemeClr val="tx1"/>
              </a:solidFill>
              <a:sym typeface="+mn-lt"/>
            </a:endParaRPr>
          </a:p>
        </p:txBody>
      </p:sp>
      <p:sp>
        <p:nvSpPr>
          <p:cNvPr id="26" name="Rectangle 25">
            <a:extLst>
              <a:ext uri="{FF2B5EF4-FFF2-40B4-BE49-F238E27FC236}">
                <a16:creationId xmlns:a16="http://schemas.microsoft.com/office/drawing/2014/main" id="{7216F402-0CC8-062A-9C53-733535937298}"/>
              </a:ext>
            </a:extLst>
          </p:cNvPr>
          <p:cNvSpPr/>
          <p:nvPr>
            <p:custDataLst>
              <p:tags r:id="rId73"/>
            </p:custDataLst>
          </p:nvPr>
        </p:nvSpPr>
        <p:spPr bwMode="gray">
          <a:xfrm>
            <a:off x="10002838" y="4551363"/>
            <a:ext cx="112713" cy="144463"/>
          </a:xfrm>
          <a:prstGeom prst="rect">
            <a:avLst/>
          </a:prstGeom>
          <a:noFill/>
          <a:ln>
            <a:noFill/>
          </a:ln>
          <a:effectLst/>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9050" tIns="0" rIns="19050" bIns="0" rtlCol="0" anchor="b" anchorCtr="0"/>
          <a:lstStyle/>
          <a:p>
            <a:pPr algn="ctr">
              <a:lnSpc>
                <a:spcPct val="90000"/>
              </a:lnSpc>
              <a:spcBef>
                <a:spcPct val="0"/>
              </a:spcBef>
              <a:spcAft>
                <a:spcPct val="0"/>
              </a:spcAft>
            </a:pPr>
            <a:fld id="{15F48682-0D3C-4405-AF27-6D83C98F05D2}" type="datetime'''''''''''''''''''''''''''2'''''''''''''''''">
              <a:rPr lang="en-GB" altLang="en-US" sz="1050" b="1" smtClean="0">
                <a:solidFill>
                  <a:schemeClr val="tx1"/>
                </a:solidFill>
                <a:effectLst/>
                <a:sym typeface="+mn-lt"/>
              </a:rPr>
              <a:pPr algn="ctr">
                <a:lnSpc>
                  <a:spcPct val="90000"/>
                </a:lnSpc>
                <a:spcBef>
                  <a:spcPct val="0"/>
                </a:spcBef>
                <a:spcAft>
                  <a:spcPct val="0"/>
                </a:spcAft>
              </a:pPr>
              <a:t>2</a:t>
            </a:fld>
            <a:endParaRPr lang="en-GB" sz="1050" b="1" err="1">
              <a:solidFill>
                <a:schemeClr val="tx1"/>
              </a:solidFill>
              <a:sym typeface="+mn-lt"/>
            </a:endParaRPr>
          </a:p>
        </p:txBody>
      </p:sp>
      <p:sp>
        <p:nvSpPr>
          <p:cNvPr id="19" name="Rectangle 18">
            <a:extLst>
              <a:ext uri="{FF2B5EF4-FFF2-40B4-BE49-F238E27FC236}">
                <a16:creationId xmlns:a16="http://schemas.microsoft.com/office/drawing/2014/main" id="{DF558016-ED3D-9368-E259-63800CBDE1B6}"/>
              </a:ext>
            </a:extLst>
          </p:cNvPr>
          <p:cNvSpPr/>
          <p:nvPr>
            <p:custDataLst>
              <p:tags r:id="rId74"/>
            </p:custDataLst>
          </p:nvPr>
        </p:nvSpPr>
        <p:spPr bwMode="gray">
          <a:xfrm>
            <a:off x="10256838" y="4551363"/>
            <a:ext cx="112713" cy="144463"/>
          </a:xfrm>
          <a:prstGeom prst="rect">
            <a:avLst/>
          </a:prstGeom>
          <a:noFill/>
          <a:ln>
            <a:noFill/>
          </a:ln>
          <a:effectLst/>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9050" tIns="0" rIns="19050" bIns="0" rtlCol="0" anchor="b" anchorCtr="0"/>
          <a:lstStyle/>
          <a:p>
            <a:pPr algn="ctr">
              <a:lnSpc>
                <a:spcPct val="90000"/>
              </a:lnSpc>
              <a:spcBef>
                <a:spcPct val="0"/>
              </a:spcBef>
              <a:spcAft>
                <a:spcPct val="0"/>
              </a:spcAft>
            </a:pPr>
            <a:fld id="{B8C0F300-797B-4BC3-BFAF-4F72CA938338}" type="datetime'''''''''''''''''''''''''''2'''''''">
              <a:rPr lang="en-GB" altLang="en-US" sz="1050" b="1" smtClean="0">
                <a:solidFill>
                  <a:schemeClr val="tx1"/>
                </a:solidFill>
                <a:effectLst/>
                <a:sym typeface="+mn-lt"/>
              </a:rPr>
              <a:pPr algn="ctr">
                <a:lnSpc>
                  <a:spcPct val="90000"/>
                </a:lnSpc>
                <a:spcBef>
                  <a:spcPct val="0"/>
                </a:spcBef>
                <a:spcAft>
                  <a:spcPct val="0"/>
                </a:spcAft>
              </a:pPr>
              <a:t>2</a:t>
            </a:fld>
            <a:endParaRPr lang="en-GB" sz="1050" b="1" err="1">
              <a:solidFill>
                <a:schemeClr val="tx1"/>
              </a:solidFill>
              <a:sym typeface="+mn-lt"/>
            </a:endParaRPr>
          </a:p>
        </p:txBody>
      </p:sp>
      <p:sp>
        <p:nvSpPr>
          <p:cNvPr id="23" name="Rectangle 22">
            <a:extLst>
              <a:ext uri="{FF2B5EF4-FFF2-40B4-BE49-F238E27FC236}">
                <a16:creationId xmlns:a16="http://schemas.microsoft.com/office/drawing/2014/main" id="{C3B47458-5ED1-A932-8CEE-9D6637769B9E}"/>
              </a:ext>
            </a:extLst>
          </p:cNvPr>
          <p:cNvSpPr/>
          <p:nvPr>
            <p:custDataLst>
              <p:tags r:id="rId75"/>
            </p:custDataLst>
          </p:nvPr>
        </p:nvSpPr>
        <p:spPr bwMode="gray">
          <a:xfrm>
            <a:off x="10512425" y="4551363"/>
            <a:ext cx="112713" cy="144463"/>
          </a:xfrm>
          <a:prstGeom prst="rect">
            <a:avLst/>
          </a:prstGeom>
          <a:noFill/>
          <a:ln>
            <a:noFill/>
          </a:ln>
          <a:effectLst/>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9050" tIns="0" rIns="19050" bIns="0" rtlCol="0" anchor="b" anchorCtr="0"/>
          <a:lstStyle/>
          <a:p>
            <a:pPr algn="ctr">
              <a:lnSpc>
                <a:spcPct val="90000"/>
              </a:lnSpc>
              <a:spcBef>
                <a:spcPct val="0"/>
              </a:spcBef>
              <a:spcAft>
                <a:spcPct val="0"/>
              </a:spcAft>
            </a:pPr>
            <a:fld id="{205D42A3-1993-45B2-9069-A368508EDC66}" type="datetime'''''''''''''''''''''''''''''2'''''''''''''''''''''''''''">
              <a:rPr lang="en-GB" altLang="en-US" sz="1050" b="1" smtClean="0">
                <a:solidFill>
                  <a:schemeClr val="tx1"/>
                </a:solidFill>
                <a:effectLst/>
                <a:sym typeface="+mn-lt"/>
              </a:rPr>
              <a:pPr algn="ctr">
                <a:lnSpc>
                  <a:spcPct val="90000"/>
                </a:lnSpc>
                <a:spcBef>
                  <a:spcPct val="0"/>
                </a:spcBef>
                <a:spcAft>
                  <a:spcPct val="0"/>
                </a:spcAft>
              </a:pPr>
              <a:t>2</a:t>
            </a:fld>
            <a:endParaRPr lang="en-GB" sz="1050" b="1" err="1">
              <a:solidFill>
                <a:schemeClr val="tx1"/>
              </a:solidFill>
              <a:sym typeface="+mn-lt"/>
            </a:endParaRPr>
          </a:p>
        </p:txBody>
      </p:sp>
      <p:sp>
        <p:nvSpPr>
          <p:cNvPr id="28" name="Rectangle 27">
            <a:extLst>
              <a:ext uri="{FF2B5EF4-FFF2-40B4-BE49-F238E27FC236}">
                <a16:creationId xmlns:a16="http://schemas.microsoft.com/office/drawing/2014/main" id="{FDFFCA51-251A-A6CC-E9E9-A423357A35CA}"/>
              </a:ext>
            </a:extLst>
          </p:cNvPr>
          <p:cNvSpPr/>
          <p:nvPr>
            <p:custDataLst>
              <p:tags r:id="rId76"/>
            </p:custDataLst>
          </p:nvPr>
        </p:nvSpPr>
        <p:spPr bwMode="gray">
          <a:xfrm>
            <a:off x="10766425" y="4905375"/>
            <a:ext cx="112713" cy="144463"/>
          </a:xfrm>
          <a:prstGeom prst="rect">
            <a:avLst/>
          </a:prstGeom>
          <a:noFill/>
          <a:ln>
            <a:noFill/>
          </a:ln>
          <a:effectLst/>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9050" tIns="0" rIns="19050" bIns="0" rtlCol="0" anchor="b" anchorCtr="0"/>
          <a:lstStyle/>
          <a:p>
            <a:pPr algn="ctr">
              <a:lnSpc>
                <a:spcPct val="90000"/>
              </a:lnSpc>
              <a:spcBef>
                <a:spcPct val="0"/>
              </a:spcBef>
              <a:spcAft>
                <a:spcPct val="0"/>
              </a:spcAft>
            </a:pPr>
            <a:fld id="{D7EDCA21-240F-441F-859A-D82CC3E98446}" type="datetime'''''''''''''''''''''''''''''''''''''''''''0'">
              <a:rPr lang="en-GB" altLang="en-US" sz="1050" b="1" smtClean="0">
                <a:solidFill>
                  <a:schemeClr val="tx1"/>
                </a:solidFill>
                <a:sym typeface="+mn-lt"/>
              </a:rPr>
              <a:pPr algn="ctr">
                <a:lnSpc>
                  <a:spcPct val="90000"/>
                </a:lnSpc>
                <a:spcBef>
                  <a:spcPct val="0"/>
                </a:spcBef>
                <a:spcAft>
                  <a:spcPct val="0"/>
                </a:spcAft>
              </a:pPr>
              <a:t>0</a:t>
            </a:fld>
            <a:endParaRPr lang="en-GB" sz="1050" b="1" err="1">
              <a:solidFill>
                <a:schemeClr val="tx1"/>
              </a:solidFill>
              <a:sym typeface="+mn-lt"/>
            </a:endParaRPr>
          </a:p>
        </p:txBody>
      </p:sp>
      <p:sp>
        <p:nvSpPr>
          <p:cNvPr id="10" name="Rectangle 9">
            <a:extLst>
              <a:ext uri="{FF2B5EF4-FFF2-40B4-BE49-F238E27FC236}">
                <a16:creationId xmlns:a16="http://schemas.microsoft.com/office/drawing/2014/main" id="{31AA7EB9-63AD-4FD7-B564-10E345AC94E8}"/>
              </a:ext>
            </a:extLst>
          </p:cNvPr>
          <p:cNvSpPr/>
          <p:nvPr>
            <p:custDataLst>
              <p:tags r:id="rId77"/>
            </p:custDataLst>
          </p:nvPr>
        </p:nvSpPr>
        <p:spPr bwMode="gray">
          <a:xfrm>
            <a:off x="8729663" y="4019550"/>
            <a:ext cx="112713" cy="144463"/>
          </a:xfrm>
          <a:prstGeom prst="rect">
            <a:avLst/>
          </a:prstGeom>
          <a:noFill/>
          <a:ln>
            <a:noFill/>
          </a:ln>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9050" tIns="0" rIns="19050" bIns="0" numCol="1" spcCol="0" rtlCol="0" anchor="b" anchorCtr="0">
            <a:noAutofit/>
          </a:bodyPr>
          <a:lstStyle/>
          <a:p>
            <a:pPr algn="ctr">
              <a:lnSpc>
                <a:spcPct val="90000"/>
              </a:lnSpc>
              <a:spcBef>
                <a:spcPct val="0"/>
              </a:spcBef>
              <a:spcAft>
                <a:spcPct val="0"/>
              </a:spcAft>
            </a:pPr>
            <a:fld id="{68024245-1233-47DA-B955-A925E4C7148D}" type="datetime'''''''''''''''''''''''''''''''''''''5'''''''''''''''">
              <a:rPr lang="en-GB" altLang="en-US" sz="1050" b="1" smtClean="0">
                <a:solidFill>
                  <a:schemeClr val="tx1"/>
                </a:solidFill>
              </a:rPr>
              <a:pPr algn="ctr">
                <a:lnSpc>
                  <a:spcPct val="90000"/>
                </a:lnSpc>
                <a:spcBef>
                  <a:spcPct val="0"/>
                </a:spcBef>
                <a:spcAft>
                  <a:spcPct val="0"/>
                </a:spcAft>
              </a:pPr>
              <a:t>5</a:t>
            </a:fld>
            <a:endParaRPr lang="en-GB" sz="1050" b="1">
              <a:solidFill>
                <a:schemeClr val="tx1"/>
              </a:solidFill>
              <a:sym typeface="+mn-lt"/>
            </a:endParaRPr>
          </a:p>
        </p:txBody>
      </p:sp>
      <p:sp>
        <p:nvSpPr>
          <p:cNvPr id="504" name="Rectangle 503">
            <a:extLst>
              <a:ext uri="{FF2B5EF4-FFF2-40B4-BE49-F238E27FC236}">
                <a16:creationId xmlns:a16="http://schemas.microsoft.com/office/drawing/2014/main" id="{22695C46-BC0F-402B-AA60-9F61C4E82DD2}"/>
              </a:ext>
            </a:extLst>
          </p:cNvPr>
          <p:cNvSpPr/>
          <p:nvPr>
            <p:custDataLst>
              <p:tags r:id="rId78"/>
            </p:custDataLst>
          </p:nvPr>
        </p:nvSpPr>
        <p:spPr bwMode="auto">
          <a:xfrm>
            <a:off x="4667250" y="6108700"/>
            <a:ext cx="250825" cy="187325"/>
          </a:xfrm>
          <a:prstGeom prst="rect">
            <a:avLst/>
          </a:prstGeom>
          <a:solidFill>
            <a:srgbClr val="A1D7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l"/>
            <a:endParaRPr lang="en-GB" sz="1600"/>
          </a:p>
        </p:txBody>
      </p:sp>
      <p:sp>
        <p:nvSpPr>
          <p:cNvPr id="505" name="Rectangle 504">
            <a:extLst>
              <a:ext uri="{FF2B5EF4-FFF2-40B4-BE49-F238E27FC236}">
                <a16:creationId xmlns:a16="http://schemas.microsoft.com/office/drawing/2014/main" id="{8F3BDE51-6E54-43B8-9065-20C45C3F175F}"/>
              </a:ext>
            </a:extLst>
          </p:cNvPr>
          <p:cNvSpPr/>
          <p:nvPr>
            <p:custDataLst>
              <p:tags r:id="rId79"/>
            </p:custDataLst>
          </p:nvPr>
        </p:nvSpPr>
        <p:spPr bwMode="auto">
          <a:xfrm>
            <a:off x="5464175" y="6108700"/>
            <a:ext cx="250825" cy="187325"/>
          </a:xfrm>
          <a:prstGeom prst="rect">
            <a:avLst/>
          </a:prstGeom>
          <a:solidFill>
            <a:srgbClr val="72C45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l"/>
            <a:endParaRPr lang="en-GB" sz="1600"/>
          </a:p>
        </p:txBody>
      </p:sp>
      <p:sp>
        <p:nvSpPr>
          <p:cNvPr id="506" name="Rectangle 505">
            <a:extLst>
              <a:ext uri="{FF2B5EF4-FFF2-40B4-BE49-F238E27FC236}">
                <a16:creationId xmlns:a16="http://schemas.microsoft.com/office/drawing/2014/main" id="{536D3DF6-9D84-4884-8F23-CF1F83B97CE7}"/>
              </a:ext>
            </a:extLst>
          </p:cNvPr>
          <p:cNvSpPr/>
          <p:nvPr>
            <p:custDataLst>
              <p:tags r:id="rId80"/>
            </p:custDataLst>
          </p:nvPr>
        </p:nvSpPr>
        <p:spPr bwMode="auto">
          <a:xfrm>
            <a:off x="6261100" y="6108700"/>
            <a:ext cx="250825" cy="187325"/>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l"/>
            <a:endParaRPr lang="en-GB" sz="1600"/>
          </a:p>
        </p:txBody>
      </p:sp>
      <p:sp>
        <p:nvSpPr>
          <p:cNvPr id="507" name="Rectangle 506">
            <a:extLst>
              <a:ext uri="{FF2B5EF4-FFF2-40B4-BE49-F238E27FC236}">
                <a16:creationId xmlns:a16="http://schemas.microsoft.com/office/drawing/2014/main" id="{980C8BAD-11D7-4A0B-BBA6-E98185E10E4F}"/>
              </a:ext>
            </a:extLst>
          </p:cNvPr>
          <p:cNvSpPr/>
          <p:nvPr>
            <p:custDataLst>
              <p:tags r:id="rId81"/>
            </p:custDataLst>
          </p:nvPr>
        </p:nvSpPr>
        <p:spPr bwMode="auto">
          <a:xfrm>
            <a:off x="7058025" y="6108700"/>
            <a:ext cx="250825" cy="187325"/>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l"/>
            <a:endParaRPr lang="en-GB" sz="1600"/>
          </a:p>
        </p:txBody>
      </p:sp>
      <p:sp>
        <p:nvSpPr>
          <p:cNvPr id="260" name="Rectangle 259">
            <a:extLst>
              <a:ext uri="{FF2B5EF4-FFF2-40B4-BE49-F238E27FC236}">
                <a16:creationId xmlns:a16="http://schemas.microsoft.com/office/drawing/2014/main" id="{EBE51E39-E9C6-43FC-A451-EDF9BDC58066}"/>
              </a:ext>
            </a:extLst>
          </p:cNvPr>
          <p:cNvSpPr/>
          <p:nvPr>
            <p:custDataLst>
              <p:tags r:id="rId82"/>
            </p:custDataLst>
          </p:nvPr>
        </p:nvSpPr>
        <p:spPr bwMode="auto">
          <a:xfrm>
            <a:off x="4968875" y="6103938"/>
            <a:ext cx="393700" cy="212725"/>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a:spcBef>
                <a:spcPct val="0"/>
              </a:spcBef>
              <a:spcAft>
                <a:spcPct val="0"/>
              </a:spcAft>
            </a:pPr>
            <a:fld id="{A16684CA-32DE-46D2-BED2-C100F8C17B2A}" type="datetime'''''''''''2''''''''''''''''0''''20'''''''''''''''''''">
              <a:rPr lang="en-GB" altLang="en-US" sz="1400" smtClean="0">
                <a:solidFill>
                  <a:schemeClr val="tx1"/>
                </a:solidFill>
                <a:effectLst/>
              </a:rPr>
              <a:pPr>
                <a:spcBef>
                  <a:spcPct val="0"/>
                </a:spcBef>
                <a:spcAft>
                  <a:spcPct val="0"/>
                </a:spcAft>
              </a:pPr>
              <a:t>2020</a:t>
            </a:fld>
            <a:endParaRPr lang="en-GB" sz="1400">
              <a:solidFill>
                <a:schemeClr val="tx1"/>
              </a:solidFill>
              <a:sym typeface="+mn-lt"/>
            </a:endParaRPr>
          </a:p>
        </p:txBody>
      </p:sp>
      <p:sp>
        <p:nvSpPr>
          <p:cNvPr id="261" name="Rectangle 260">
            <a:extLst>
              <a:ext uri="{FF2B5EF4-FFF2-40B4-BE49-F238E27FC236}">
                <a16:creationId xmlns:a16="http://schemas.microsoft.com/office/drawing/2014/main" id="{8FF9E480-204C-41C1-A019-C3FF8A71DACE}"/>
              </a:ext>
            </a:extLst>
          </p:cNvPr>
          <p:cNvSpPr/>
          <p:nvPr>
            <p:custDataLst>
              <p:tags r:id="rId83"/>
            </p:custDataLst>
          </p:nvPr>
        </p:nvSpPr>
        <p:spPr bwMode="auto">
          <a:xfrm>
            <a:off x="5765800" y="6103938"/>
            <a:ext cx="393700" cy="212725"/>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a:spcBef>
                <a:spcPct val="0"/>
              </a:spcBef>
              <a:spcAft>
                <a:spcPct val="0"/>
              </a:spcAft>
            </a:pPr>
            <a:fld id="{5896D1CA-71FF-4A70-AB3D-7E733FC3166E}" type="datetime'''''''''''''''''''''''''''''''''2''''''02''''''''''1'''''">
              <a:rPr lang="en-GB" altLang="en-US" sz="1400" smtClean="0">
                <a:solidFill>
                  <a:schemeClr val="tx1"/>
                </a:solidFill>
                <a:effectLst/>
              </a:rPr>
              <a:pPr>
                <a:spcBef>
                  <a:spcPct val="0"/>
                </a:spcBef>
                <a:spcAft>
                  <a:spcPct val="0"/>
                </a:spcAft>
              </a:pPr>
              <a:t>2021</a:t>
            </a:fld>
            <a:endParaRPr lang="en-GB" sz="1400">
              <a:solidFill>
                <a:schemeClr val="tx1"/>
              </a:solidFill>
              <a:sym typeface="+mn-lt"/>
            </a:endParaRPr>
          </a:p>
        </p:txBody>
      </p:sp>
      <p:sp>
        <p:nvSpPr>
          <p:cNvPr id="262" name="Rectangle 261">
            <a:extLst>
              <a:ext uri="{FF2B5EF4-FFF2-40B4-BE49-F238E27FC236}">
                <a16:creationId xmlns:a16="http://schemas.microsoft.com/office/drawing/2014/main" id="{AC6C4101-75EB-4866-9EE5-97F68F0D071B}"/>
              </a:ext>
            </a:extLst>
          </p:cNvPr>
          <p:cNvSpPr/>
          <p:nvPr>
            <p:custDataLst>
              <p:tags r:id="rId84"/>
            </p:custDataLst>
          </p:nvPr>
        </p:nvSpPr>
        <p:spPr bwMode="auto">
          <a:xfrm>
            <a:off x="6562725" y="6103938"/>
            <a:ext cx="393700" cy="212725"/>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a:spcBef>
                <a:spcPct val="0"/>
              </a:spcBef>
              <a:spcAft>
                <a:spcPct val="0"/>
              </a:spcAft>
            </a:pPr>
            <a:fld id="{19548C60-8808-451E-995C-E0DEE7B681B1}" type="datetime'2''0''''''''2''''''''''2'''''''''''''''''''">
              <a:rPr lang="en-GB" altLang="en-US" sz="1400" smtClean="0">
                <a:solidFill>
                  <a:schemeClr val="tx1"/>
                </a:solidFill>
                <a:effectLst/>
              </a:rPr>
              <a:pPr>
                <a:spcBef>
                  <a:spcPct val="0"/>
                </a:spcBef>
                <a:spcAft>
                  <a:spcPct val="0"/>
                </a:spcAft>
              </a:pPr>
              <a:t>2022</a:t>
            </a:fld>
            <a:endParaRPr lang="en-GB" sz="1400">
              <a:solidFill>
                <a:schemeClr val="tx1"/>
              </a:solidFill>
              <a:sym typeface="+mn-lt"/>
            </a:endParaRPr>
          </a:p>
        </p:txBody>
      </p:sp>
      <p:sp>
        <p:nvSpPr>
          <p:cNvPr id="263" name="Rectangle 262">
            <a:extLst>
              <a:ext uri="{FF2B5EF4-FFF2-40B4-BE49-F238E27FC236}">
                <a16:creationId xmlns:a16="http://schemas.microsoft.com/office/drawing/2014/main" id="{30172C3E-8717-4D8F-9F01-D6B14FD71567}"/>
              </a:ext>
            </a:extLst>
          </p:cNvPr>
          <p:cNvSpPr/>
          <p:nvPr>
            <p:custDataLst>
              <p:tags r:id="rId85"/>
            </p:custDataLst>
          </p:nvPr>
        </p:nvSpPr>
        <p:spPr bwMode="auto">
          <a:xfrm>
            <a:off x="7359650" y="6103938"/>
            <a:ext cx="393700" cy="212725"/>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a:spcBef>
                <a:spcPct val="0"/>
              </a:spcBef>
              <a:spcAft>
                <a:spcPct val="0"/>
              </a:spcAft>
            </a:pPr>
            <a:fld id="{9942C4B4-980F-4A8C-8D91-6C322794C804}" type="datetime'''''2''''''''''''''''''''''''''0''2''''''''''''3'''">
              <a:rPr lang="en-GB" altLang="en-US" sz="1400" smtClean="0">
                <a:solidFill>
                  <a:schemeClr val="tx1"/>
                </a:solidFill>
                <a:effectLst/>
              </a:rPr>
              <a:pPr>
                <a:spcBef>
                  <a:spcPct val="0"/>
                </a:spcBef>
                <a:spcAft>
                  <a:spcPct val="0"/>
                </a:spcAft>
              </a:pPr>
              <a:t>2023</a:t>
            </a:fld>
            <a:endParaRPr lang="en-GB" sz="1400">
              <a:solidFill>
                <a:schemeClr val="tx1"/>
              </a:solidFill>
              <a:sym typeface="+mn-lt"/>
            </a:endParaRPr>
          </a:p>
        </p:txBody>
      </p:sp>
      <p:sp>
        <p:nvSpPr>
          <p:cNvPr id="387" name="TextBox 386">
            <a:extLst>
              <a:ext uri="{FF2B5EF4-FFF2-40B4-BE49-F238E27FC236}">
                <a16:creationId xmlns:a16="http://schemas.microsoft.com/office/drawing/2014/main" id="{322E8106-3DE8-468C-A720-B02AEEF80975}"/>
              </a:ext>
            </a:extLst>
          </p:cNvPr>
          <p:cNvSpPr txBox="1"/>
          <p:nvPr/>
        </p:nvSpPr>
        <p:spPr>
          <a:xfrm rot="16200000">
            <a:off x="-580749" y="3579978"/>
            <a:ext cx="2578417" cy="338554"/>
          </a:xfrm>
          <a:prstGeom prst="rect">
            <a:avLst/>
          </a:prstGeom>
          <a:noFill/>
        </p:spPr>
        <p:txBody>
          <a:bodyPr wrap="square" rtlCol="0">
            <a:spAutoFit/>
          </a:bodyPr>
          <a:lstStyle/>
          <a:p>
            <a:pPr algn="ctr"/>
            <a:r>
              <a:rPr lang="en-GB" sz="1600" i="1">
                <a:solidFill>
                  <a:schemeClr val="tx2"/>
                </a:solidFill>
              </a:rPr>
              <a:t>Number of products</a:t>
            </a:r>
          </a:p>
        </p:txBody>
      </p:sp>
      <p:sp>
        <p:nvSpPr>
          <p:cNvPr id="100" name="Footer Placeholder 3">
            <a:extLst>
              <a:ext uri="{FF2B5EF4-FFF2-40B4-BE49-F238E27FC236}">
                <a16:creationId xmlns:a16="http://schemas.microsoft.com/office/drawing/2014/main" id="{56BBB907-AED9-4401-BB1D-45224454870F}"/>
              </a:ext>
            </a:extLst>
          </p:cNvPr>
          <p:cNvSpPr>
            <a:spLocks noGrp="1"/>
          </p:cNvSpPr>
          <p:nvPr>
            <p:ph type="ftr" sz="quarter" idx="3"/>
          </p:nvPr>
        </p:nvSpPr>
        <p:spPr>
          <a:xfrm>
            <a:off x="311625" y="6288088"/>
            <a:ext cx="9835200" cy="491246"/>
          </a:xfrm>
        </p:spPr>
        <p:txBody>
          <a:bodyPr/>
          <a:lstStyle/>
          <a:p>
            <a:endParaRPr lang="en-GB" b="1"/>
          </a:p>
          <a:p>
            <a:r>
              <a:rPr lang="en-GB" b="1"/>
              <a:t>European Union average: 8 products available (55%) </a:t>
            </a:r>
            <a:r>
              <a:rPr lang="en-GB"/>
              <a:t>Combination products can include innovative branded / generic combinations. </a:t>
            </a:r>
            <a:r>
              <a:rPr lang="en-GB" baseline="30000"/>
              <a:t>†</a:t>
            </a:r>
            <a:r>
              <a:rPr lang="en-GB"/>
              <a:t>Country specific definitions are listed in the appendix. *Countries with asterisks did not complete a full dataset and therefore availability may be unrepresentative. **In Spain, the WAIT analysis does not identify those medicinal products being accessible earlier in conformity with Spain's Royal Decree 1015/2009 relating to Medicines in Special Situations</a:t>
            </a:r>
            <a:endParaRPr lang="en-GB">
              <a:solidFill>
                <a:srgbClr val="2B3A42"/>
              </a:solidFill>
            </a:endParaRPr>
          </a:p>
        </p:txBody>
      </p:sp>
      <p:sp>
        <p:nvSpPr>
          <p:cNvPr id="182" name="Content Placeholder 1">
            <a:extLst>
              <a:ext uri="{FF2B5EF4-FFF2-40B4-BE49-F238E27FC236}">
                <a16:creationId xmlns:a16="http://schemas.microsoft.com/office/drawing/2014/main" id="{467D9BF3-5A0A-4B7C-9368-1A9F896B9D4F}"/>
              </a:ext>
            </a:extLst>
          </p:cNvPr>
          <p:cNvSpPr txBox="1">
            <a:spLocks/>
          </p:cNvSpPr>
          <p:nvPr/>
        </p:nvSpPr>
        <p:spPr>
          <a:xfrm>
            <a:off x="384694" y="1246604"/>
            <a:ext cx="11535960" cy="904392"/>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GB" sz="1800"/>
              <a:t>The </a:t>
            </a:r>
            <a:r>
              <a:rPr lang="en-GB" sz="1800" b="1">
                <a:solidFill>
                  <a:schemeClr val="accent1"/>
                </a:solidFill>
              </a:rPr>
              <a:t>total availability by approval year </a:t>
            </a:r>
            <a:r>
              <a:rPr lang="en-GB" sz="1800"/>
              <a:t>is the number of fixed dose combination medicines available to patients in European countries as of 5</a:t>
            </a:r>
            <a:r>
              <a:rPr lang="en-GB" sz="1800" baseline="30000"/>
              <a:t>th</a:t>
            </a:r>
            <a:r>
              <a:rPr lang="en-GB" sz="1800"/>
              <a:t> January 2025 (for most countries this is the point at which the product gains access to the reimbursement list</a:t>
            </a:r>
            <a:r>
              <a:rPr lang="en-GB" sz="1800" baseline="30000"/>
              <a:t>†</a:t>
            </a:r>
            <a:r>
              <a:rPr lang="en-GB" sz="1800"/>
              <a:t>), split by the year the product received marketing authorisation in Europe.</a:t>
            </a:r>
          </a:p>
        </p:txBody>
      </p:sp>
      <p:grpSp>
        <p:nvGrpSpPr>
          <p:cNvPr id="485" name="Group 484">
            <a:extLst>
              <a:ext uri="{FF2B5EF4-FFF2-40B4-BE49-F238E27FC236}">
                <a16:creationId xmlns:a16="http://schemas.microsoft.com/office/drawing/2014/main" id="{0A4BDAEE-09DF-CAAA-DEFD-E0685B079B31}"/>
              </a:ext>
            </a:extLst>
          </p:cNvPr>
          <p:cNvGrpSpPr/>
          <p:nvPr/>
        </p:nvGrpSpPr>
        <p:grpSpPr>
          <a:xfrm>
            <a:off x="0" y="-5166"/>
            <a:ext cx="12197443" cy="180000"/>
            <a:chOff x="0" y="-5166"/>
            <a:chExt cx="12197443" cy="446573"/>
          </a:xfrm>
        </p:grpSpPr>
        <p:sp>
          <p:nvSpPr>
            <p:cNvPr id="486" name="Rectangle 485">
              <a:extLst>
                <a:ext uri="{FF2B5EF4-FFF2-40B4-BE49-F238E27FC236}">
                  <a16:creationId xmlns:a16="http://schemas.microsoft.com/office/drawing/2014/main" id="{B7359B18-622C-3820-33A4-3754AA0878CE}"/>
                </a:ext>
              </a:extLst>
            </p:cNvPr>
            <p:cNvSpPr/>
            <p:nvPr/>
          </p:nvSpPr>
          <p:spPr>
            <a:xfrm>
              <a:off x="0" y="-5166"/>
              <a:ext cx="2437200" cy="446573"/>
            </a:xfrm>
            <a:prstGeom prst="rect">
              <a:avLst/>
            </a:prstGeom>
            <a:solidFill>
              <a:schemeClr val="bg2"/>
            </a:solidFill>
            <a:ln>
              <a:solidFill>
                <a:schemeClr val="bg2">
                  <a:lumMod val="9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tIns="36000" rtlCol="0" anchor="ctr" anchorCtr="0"/>
            <a:lstStyle/>
            <a:p>
              <a:pPr algn="ctr"/>
              <a:r>
                <a:rPr lang="en-GB" sz="1200">
                  <a:solidFill>
                    <a:schemeClr val="bg2">
                      <a:lumMod val="90000"/>
                    </a:schemeClr>
                  </a:solidFill>
                </a:rPr>
                <a:t>All products</a:t>
              </a:r>
            </a:p>
          </p:txBody>
        </p:sp>
        <p:grpSp>
          <p:nvGrpSpPr>
            <p:cNvPr id="487" name="Group 486">
              <a:extLst>
                <a:ext uri="{FF2B5EF4-FFF2-40B4-BE49-F238E27FC236}">
                  <a16:creationId xmlns:a16="http://schemas.microsoft.com/office/drawing/2014/main" id="{1196DADC-9E82-43FA-9572-85B6C97BF4D0}"/>
                </a:ext>
              </a:extLst>
            </p:cNvPr>
            <p:cNvGrpSpPr/>
            <p:nvPr/>
          </p:nvGrpSpPr>
          <p:grpSpPr>
            <a:xfrm>
              <a:off x="2439477" y="-5166"/>
              <a:ext cx="9757966" cy="446573"/>
              <a:chOff x="2439477" y="-5166"/>
              <a:chExt cx="9757966" cy="446573"/>
            </a:xfrm>
          </p:grpSpPr>
          <p:sp>
            <p:nvSpPr>
              <p:cNvPr id="488" name="Rectangle 487">
                <a:extLst>
                  <a:ext uri="{FF2B5EF4-FFF2-40B4-BE49-F238E27FC236}">
                    <a16:creationId xmlns:a16="http://schemas.microsoft.com/office/drawing/2014/main" id="{0402EE21-1F03-2123-1E4A-D44519F06CC4}"/>
                  </a:ext>
                </a:extLst>
              </p:cNvPr>
              <p:cNvSpPr/>
              <p:nvPr/>
            </p:nvSpPr>
            <p:spPr>
              <a:xfrm>
                <a:off x="2439477" y="-5166"/>
                <a:ext cx="2437200" cy="446573"/>
              </a:xfrm>
              <a:prstGeom prst="rect">
                <a:avLst/>
              </a:prstGeom>
              <a:solidFill>
                <a:schemeClr val="bg2"/>
              </a:solidFill>
              <a:ln>
                <a:solidFill>
                  <a:schemeClr val="bg2">
                    <a:lumMod val="9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tIns="36000" rtlCol="0" anchor="ctr" anchorCtr="0"/>
              <a:lstStyle/>
              <a:p>
                <a:pPr algn="ctr"/>
                <a:r>
                  <a:rPr lang="en-GB" sz="1200">
                    <a:solidFill>
                      <a:schemeClr val="bg2">
                        <a:lumMod val="90000"/>
                      </a:schemeClr>
                    </a:solidFill>
                  </a:rPr>
                  <a:t>Oncology</a:t>
                </a:r>
              </a:p>
            </p:txBody>
          </p:sp>
          <p:sp>
            <p:nvSpPr>
              <p:cNvPr id="489" name="Rectangle 488">
                <a:extLst>
                  <a:ext uri="{FF2B5EF4-FFF2-40B4-BE49-F238E27FC236}">
                    <a16:creationId xmlns:a16="http://schemas.microsoft.com/office/drawing/2014/main" id="{B2A62CAC-1B68-BD59-DED0-4D38E95C47DA}"/>
                  </a:ext>
                </a:extLst>
              </p:cNvPr>
              <p:cNvSpPr/>
              <p:nvPr/>
            </p:nvSpPr>
            <p:spPr>
              <a:xfrm>
                <a:off x="4878955" y="-5166"/>
                <a:ext cx="2437200" cy="446573"/>
              </a:xfrm>
              <a:prstGeom prst="rect">
                <a:avLst/>
              </a:prstGeom>
              <a:solidFill>
                <a:schemeClr val="bg2"/>
              </a:solidFill>
              <a:ln>
                <a:solidFill>
                  <a:schemeClr val="bg2">
                    <a:lumMod val="9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tIns="36000" rtlCol="0" anchor="ctr" anchorCtr="0"/>
              <a:lstStyle/>
              <a:p>
                <a:pPr algn="ctr"/>
                <a:r>
                  <a:rPr lang="en-GB" sz="1200">
                    <a:solidFill>
                      <a:schemeClr val="bg2">
                        <a:lumMod val="90000"/>
                      </a:schemeClr>
                    </a:solidFill>
                  </a:rPr>
                  <a:t>Orphans</a:t>
                </a:r>
              </a:p>
            </p:txBody>
          </p:sp>
          <p:sp>
            <p:nvSpPr>
              <p:cNvPr id="491" name="Rectangle 490">
                <a:extLst>
                  <a:ext uri="{FF2B5EF4-FFF2-40B4-BE49-F238E27FC236}">
                    <a16:creationId xmlns:a16="http://schemas.microsoft.com/office/drawing/2014/main" id="{F7A3EFF6-A9B0-090F-7962-1EADE8CDD878}"/>
                  </a:ext>
                </a:extLst>
              </p:cNvPr>
              <p:cNvSpPr/>
              <p:nvPr/>
            </p:nvSpPr>
            <p:spPr>
              <a:xfrm>
                <a:off x="7318433" y="-5166"/>
                <a:ext cx="2437200" cy="446573"/>
              </a:xfrm>
              <a:prstGeom prst="rect">
                <a:avLst/>
              </a:prstGeom>
              <a:solidFill>
                <a:schemeClr val="bg2"/>
              </a:solidFill>
              <a:ln>
                <a:solidFill>
                  <a:schemeClr val="bg2">
                    <a:lumMod val="9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tIns="36000" rtlCol="0" anchor="ctr" anchorCtr="0"/>
              <a:lstStyle/>
              <a:p>
                <a:pPr algn="ctr"/>
                <a:r>
                  <a:rPr lang="en-GB" sz="1200">
                    <a:solidFill>
                      <a:schemeClr val="bg2">
                        <a:lumMod val="90000"/>
                      </a:schemeClr>
                    </a:solidFill>
                  </a:rPr>
                  <a:t>Non-</a:t>
                </a:r>
                <a:r>
                  <a:rPr lang="en-GB" sz="1200" err="1">
                    <a:solidFill>
                      <a:schemeClr val="bg2">
                        <a:lumMod val="90000"/>
                      </a:schemeClr>
                    </a:solidFill>
                  </a:rPr>
                  <a:t>onc</a:t>
                </a:r>
                <a:r>
                  <a:rPr lang="en-GB" sz="1200">
                    <a:solidFill>
                      <a:schemeClr val="bg2">
                        <a:lumMod val="90000"/>
                      </a:schemeClr>
                    </a:solidFill>
                  </a:rPr>
                  <a:t> orphans</a:t>
                </a:r>
              </a:p>
            </p:txBody>
          </p:sp>
          <p:sp>
            <p:nvSpPr>
              <p:cNvPr id="492" name="Rectangle 491">
                <a:extLst>
                  <a:ext uri="{FF2B5EF4-FFF2-40B4-BE49-F238E27FC236}">
                    <a16:creationId xmlns:a16="http://schemas.microsoft.com/office/drawing/2014/main" id="{8E6760B0-32C4-B372-FA46-8706FFAE966F}"/>
                  </a:ext>
                </a:extLst>
              </p:cNvPr>
              <p:cNvSpPr/>
              <p:nvPr/>
            </p:nvSpPr>
            <p:spPr>
              <a:xfrm>
                <a:off x="9749443" y="-5166"/>
                <a:ext cx="2448000" cy="446573"/>
              </a:xfrm>
              <a:prstGeom prst="rect">
                <a:avLst/>
              </a:prstGeom>
              <a:gradFill>
                <a:gsLst>
                  <a:gs pos="0">
                    <a:schemeClr val="accent1">
                      <a:lumMod val="5000"/>
                      <a:lumOff val="95000"/>
                    </a:schemeClr>
                  </a:gs>
                  <a:gs pos="52000">
                    <a:schemeClr val="accent2">
                      <a:lumMod val="75000"/>
                    </a:schemeClr>
                  </a:gs>
                  <a:gs pos="83000">
                    <a:schemeClr val="accent2">
                      <a:lumMod val="75000"/>
                    </a:schemeClr>
                  </a:gs>
                  <a:gs pos="100000">
                    <a:schemeClr val="accent2">
                      <a:lumMod val="75000"/>
                    </a:schemeClr>
                  </a:gs>
                </a:gsLst>
                <a:lin ang="5400000" scaled="1"/>
              </a:gradFill>
              <a:ln>
                <a:solidFill>
                  <a:schemeClr val="bg2">
                    <a:lumMod val="9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tIns="36000" rtlCol="0" anchor="ctr" anchorCtr="0"/>
              <a:lstStyle/>
              <a:p>
                <a:pPr algn="ctr"/>
                <a:r>
                  <a:rPr lang="en-GB" sz="1200">
                    <a:solidFill>
                      <a:schemeClr val="bg1"/>
                    </a:solidFill>
                  </a:rPr>
                  <a:t>Combination</a:t>
                </a:r>
              </a:p>
            </p:txBody>
          </p:sp>
        </p:grpSp>
      </p:grpSp>
    </p:spTree>
    <p:extLst>
      <p:ext uri="{BB962C8B-B14F-4D97-AF65-F5344CB8AC3E}">
        <p14:creationId xmlns:p14="http://schemas.microsoft.com/office/powerpoint/2010/main" val="211517415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0" name="Object 9" hidden="1">
            <a:extLst>
              <a:ext uri="{FF2B5EF4-FFF2-40B4-BE49-F238E27FC236}">
                <a16:creationId xmlns:a16="http://schemas.microsoft.com/office/drawing/2014/main" id="{4CC9E807-F3BE-4BEF-8D69-C1FF397ADCB1}"/>
              </a:ext>
            </a:extLst>
          </p:cNvPr>
          <p:cNvGraphicFramePr>
            <a:graphicFrameLocks noChangeAspect="1"/>
          </p:cNvGraphicFramePr>
          <p:nvPr>
            <p:custDataLst>
              <p:tags r:id="rId1"/>
            </p:custDataLst>
            <p:extLst>
              <p:ext uri="{D42A27DB-BD31-4B8C-83A1-F6EECF244321}">
                <p14:modId xmlns:p14="http://schemas.microsoft.com/office/powerpoint/2010/main" val="2067721129"/>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119" imgW="216" imgH="216" progId="TCLayout.ActiveDocument.1">
                  <p:embed/>
                </p:oleObj>
              </mc:Choice>
              <mc:Fallback>
                <p:oleObj name="think-cell Slide" r:id="rId119" imgW="216" imgH="216" progId="TCLayout.ActiveDocument.1">
                  <p:embed/>
                  <p:pic>
                    <p:nvPicPr>
                      <p:cNvPr id="10" name="Object 9" hidden="1">
                        <a:extLst>
                          <a:ext uri="{FF2B5EF4-FFF2-40B4-BE49-F238E27FC236}">
                            <a16:creationId xmlns:a16="http://schemas.microsoft.com/office/drawing/2014/main" id="{4CC9E807-F3BE-4BEF-8D69-C1FF397ADCB1}"/>
                          </a:ext>
                        </a:extLst>
                      </p:cNvPr>
                      <p:cNvPicPr/>
                      <p:nvPr/>
                    </p:nvPicPr>
                    <p:blipFill>
                      <a:blip r:embed="rId120"/>
                      <a:stretch>
                        <a:fillRect/>
                      </a:stretch>
                    </p:blipFill>
                    <p:spPr>
                      <a:xfrm>
                        <a:off x="1588" y="1588"/>
                        <a:ext cx="1588" cy="1588"/>
                      </a:xfrm>
                      <a:prstGeom prst="rect">
                        <a:avLst/>
                      </a:prstGeom>
                    </p:spPr>
                  </p:pic>
                </p:oleObj>
              </mc:Fallback>
            </mc:AlternateContent>
          </a:graphicData>
        </a:graphic>
      </p:graphicFrame>
      <p:sp>
        <p:nvSpPr>
          <p:cNvPr id="266" name="Content Placeholder 1">
            <a:extLst>
              <a:ext uri="{FF2B5EF4-FFF2-40B4-BE49-F238E27FC236}">
                <a16:creationId xmlns:a16="http://schemas.microsoft.com/office/drawing/2014/main" id="{405D563B-E488-4A9E-9A61-5387501A2EEE}"/>
              </a:ext>
            </a:extLst>
          </p:cNvPr>
          <p:cNvSpPr txBox="1">
            <a:spLocks/>
          </p:cNvSpPr>
          <p:nvPr/>
        </p:nvSpPr>
        <p:spPr>
          <a:xfrm>
            <a:off x="384694" y="1246604"/>
            <a:ext cx="11338560" cy="904392"/>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GB" sz="1800"/>
              <a:t>The </a:t>
            </a:r>
            <a:r>
              <a:rPr lang="en-GB" sz="1800" b="1">
                <a:solidFill>
                  <a:schemeClr val="accent1"/>
                </a:solidFill>
              </a:rPr>
              <a:t>rate of availability</a:t>
            </a:r>
            <a:r>
              <a:rPr lang="en-GB" sz="1800"/>
              <a:t>, measured by the number of fixed dose combination medicines available to patients in European countries as of 5</a:t>
            </a:r>
            <a:r>
              <a:rPr lang="en-GB" sz="1800" baseline="30000"/>
              <a:t>th</a:t>
            </a:r>
            <a:r>
              <a:rPr lang="en-GB" sz="1800"/>
              <a:t> January 2025. For most countries this is the point at which the product gains access to the reimbursement list</a:t>
            </a:r>
            <a:r>
              <a:rPr lang="en-GB" sz="1800" baseline="30000"/>
              <a:t>†</a:t>
            </a:r>
            <a:r>
              <a:rPr lang="en-GB" sz="1800"/>
              <a:t>, including products with limited availability.</a:t>
            </a:r>
          </a:p>
          <a:p>
            <a:pPr marL="0" indent="0">
              <a:buNone/>
            </a:pPr>
            <a:endParaRPr lang="en-GB" sz="1800"/>
          </a:p>
          <a:p>
            <a:pPr marL="0" indent="0">
              <a:buNone/>
            </a:pPr>
            <a:r>
              <a:rPr lang="en-GB" sz="1800"/>
              <a:t> </a:t>
            </a:r>
          </a:p>
        </p:txBody>
      </p:sp>
      <p:sp>
        <p:nvSpPr>
          <p:cNvPr id="9" name="Rectangle 8" hidden="1">
            <a:extLst>
              <a:ext uri="{FF2B5EF4-FFF2-40B4-BE49-F238E27FC236}">
                <a16:creationId xmlns:a16="http://schemas.microsoft.com/office/drawing/2014/main" id="{C7328006-FE4A-4357-841D-CF6653489431}"/>
              </a:ext>
            </a:extLst>
          </p:cNvPr>
          <p:cNvSpPr/>
          <p:nvPr>
            <p:custDataLst>
              <p:tags r:id="rId2"/>
            </p:custDataLst>
          </p:nvPr>
        </p:nvSpPr>
        <p:spPr>
          <a:xfrm>
            <a:off x="0" y="0"/>
            <a:ext cx="158750" cy="15875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t" anchorCtr="0">
            <a:noAutofit/>
          </a:bodyPr>
          <a:lstStyle/>
          <a:p>
            <a:pPr>
              <a:lnSpc>
                <a:spcPct val="90000"/>
              </a:lnSpc>
              <a:spcBef>
                <a:spcPct val="0"/>
              </a:spcBef>
              <a:spcAft>
                <a:spcPct val="0"/>
              </a:spcAft>
            </a:pPr>
            <a:endParaRPr lang="en-GB" sz="1400">
              <a:sym typeface="+mn-lt"/>
            </a:endParaRPr>
          </a:p>
        </p:txBody>
      </p:sp>
      <p:sp>
        <p:nvSpPr>
          <p:cNvPr id="4" name="Title 3">
            <a:extLst>
              <a:ext uri="{FF2B5EF4-FFF2-40B4-BE49-F238E27FC236}">
                <a16:creationId xmlns:a16="http://schemas.microsoft.com/office/drawing/2014/main" id="{C5555091-F070-4715-8C4C-7F400AB97A9F}"/>
              </a:ext>
            </a:extLst>
          </p:cNvPr>
          <p:cNvSpPr>
            <a:spLocks noGrp="1"/>
          </p:cNvSpPr>
          <p:nvPr>
            <p:ph type="title"/>
          </p:nvPr>
        </p:nvSpPr>
        <p:spPr/>
        <p:txBody>
          <a:bodyPr vert="horz"/>
          <a:lstStyle/>
          <a:p>
            <a:r>
              <a:rPr lang="en-GB"/>
              <a:t>Combination therapies rate of availability (2020-2023) </a:t>
            </a:r>
          </a:p>
        </p:txBody>
      </p:sp>
      <p:graphicFrame>
        <p:nvGraphicFramePr>
          <p:cNvPr id="17" name="Chart 16">
            <a:extLst>
              <a:ext uri="{FF2B5EF4-FFF2-40B4-BE49-F238E27FC236}">
                <a16:creationId xmlns:a16="http://schemas.microsoft.com/office/drawing/2014/main" id="{F4C17D94-9E05-6FBB-D783-121241742208}"/>
              </a:ext>
            </a:extLst>
          </p:cNvPr>
          <p:cNvGraphicFramePr/>
          <p:nvPr>
            <p:custDataLst>
              <p:tags r:id="rId3"/>
            </p:custDataLst>
            <p:extLst>
              <p:ext uri="{D42A27DB-BD31-4B8C-83A1-F6EECF244321}">
                <p14:modId xmlns:p14="http://schemas.microsoft.com/office/powerpoint/2010/main" val="2946084575"/>
              </p:ext>
            </p:extLst>
          </p:nvPr>
        </p:nvGraphicFramePr>
        <p:xfrm>
          <a:off x="1027113" y="2224088"/>
          <a:ext cx="10033000" cy="3057525"/>
        </p:xfrm>
        <a:graphic>
          <a:graphicData uri="http://schemas.openxmlformats.org/drawingml/2006/chart">
            <c:chart xmlns:c="http://schemas.openxmlformats.org/drawingml/2006/chart" xmlns:r="http://schemas.openxmlformats.org/officeDocument/2006/relationships" r:id="rId121"/>
          </a:graphicData>
        </a:graphic>
      </p:graphicFrame>
      <p:sp>
        <p:nvSpPr>
          <p:cNvPr id="130" name="Rectangle 129">
            <a:extLst>
              <a:ext uri="{FF2B5EF4-FFF2-40B4-BE49-F238E27FC236}">
                <a16:creationId xmlns:a16="http://schemas.microsoft.com/office/drawing/2014/main" id="{A99028C3-3066-444A-8964-4E97E5350C0C}"/>
              </a:ext>
            </a:extLst>
          </p:cNvPr>
          <p:cNvSpPr/>
          <p:nvPr>
            <p:custDataLst>
              <p:tags r:id="rId4"/>
            </p:custDataLst>
          </p:nvPr>
        </p:nvSpPr>
        <p:spPr bwMode="gray">
          <a:xfrm>
            <a:off x="1779588" y="3962400"/>
            <a:ext cx="23336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AC9605E4-50F8-405A-8077-EC397F2564A3}" type="datetime'''''8''''6''''''''''''''''''''''''''''''''''''''%'''''''''''">
              <a:rPr lang="en-GB" altLang="en-US" sz="800" smtClean="0">
                <a:solidFill>
                  <a:schemeClr val="bg1"/>
                </a:solidFill>
                <a:effectLst/>
              </a:rPr>
              <a:pPr algn="ctr">
                <a:lnSpc>
                  <a:spcPct val="90000"/>
                </a:lnSpc>
                <a:spcBef>
                  <a:spcPct val="0"/>
                </a:spcBef>
                <a:spcAft>
                  <a:spcPct val="0"/>
                </a:spcAft>
              </a:pPr>
              <a:t>86%</a:t>
            </a:fld>
            <a:endParaRPr lang="en-GB" sz="800">
              <a:solidFill>
                <a:schemeClr val="bg1"/>
              </a:solidFill>
              <a:sym typeface="+mn-lt"/>
            </a:endParaRPr>
          </a:p>
        </p:txBody>
      </p:sp>
      <p:sp>
        <p:nvSpPr>
          <p:cNvPr id="28" name="Rectangle 27">
            <a:extLst>
              <a:ext uri="{FF2B5EF4-FFF2-40B4-BE49-F238E27FC236}">
                <a16:creationId xmlns:a16="http://schemas.microsoft.com/office/drawing/2014/main" id="{C8C4DAE6-CBC2-4962-8B37-F679EBA77A73}"/>
              </a:ext>
            </a:extLst>
          </p:cNvPr>
          <p:cNvSpPr/>
          <p:nvPr>
            <p:custDataLst>
              <p:tags r:id="rId5"/>
            </p:custDataLst>
          </p:nvPr>
        </p:nvSpPr>
        <p:spPr bwMode="auto">
          <a:xfrm>
            <a:off x="1819275" y="5118100"/>
            <a:ext cx="152400" cy="231775"/>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6B7277EE-6673-4D64-8EC1-078383FFFCF1}" type="datetime'I''''''''''''''''t''''a''''''''''''''l''''''''''''''''''''y'''">
              <a:rPr lang="en-GB" altLang="en-US" sz="1000" smtClean="0">
                <a:solidFill>
                  <a:schemeClr val="tx1"/>
                </a:solidFill>
              </a:rPr>
              <a:pPr algn="r">
                <a:spcBef>
                  <a:spcPct val="0"/>
                </a:spcBef>
                <a:spcAft>
                  <a:spcPct val="0"/>
                </a:spcAft>
              </a:pPr>
              <a:t>Italy</a:t>
            </a:fld>
            <a:endParaRPr lang="en-GB" sz="1000">
              <a:solidFill>
                <a:schemeClr val="tx1"/>
              </a:solidFill>
              <a:sym typeface="+mn-lt"/>
            </a:endParaRPr>
          </a:p>
        </p:txBody>
      </p:sp>
      <p:sp>
        <p:nvSpPr>
          <p:cNvPr id="132" name="Rectangle 131">
            <a:extLst>
              <a:ext uri="{FF2B5EF4-FFF2-40B4-BE49-F238E27FC236}">
                <a16:creationId xmlns:a16="http://schemas.microsoft.com/office/drawing/2014/main" id="{71673DCA-625A-461F-9CA9-9A004B0DDE7B}"/>
              </a:ext>
            </a:extLst>
          </p:cNvPr>
          <p:cNvSpPr/>
          <p:nvPr>
            <p:custDataLst>
              <p:tags r:id="rId6"/>
            </p:custDataLst>
          </p:nvPr>
        </p:nvSpPr>
        <p:spPr bwMode="gray">
          <a:xfrm>
            <a:off x="2028825" y="3962400"/>
            <a:ext cx="23336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AE611951-D30B-4163-BB8C-956E69024051}" type="datetime'8''''''''''''''''''''''''''''''''6''''''''''''%'''''''">
              <a:rPr lang="en-GB" altLang="en-US" sz="800" smtClean="0">
                <a:solidFill>
                  <a:schemeClr val="bg1"/>
                </a:solidFill>
                <a:effectLst/>
              </a:rPr>
              <a:pPr algn="ctr">
                <a:lnSpc>
                  <a:spcPct val="90000"/>
                </a:lnSpc>
                <a:spcBef>
                  <a:spcPct val="0"/>
                </a:spcBef>
                <a:spcAft>
                  <a:spcPct val="0"/>
                </a:spcAft>
              </a:pPr>
              <a:t>86%</a:t>
            </a:fld>
            <a:endParaRPr lang="en-GB" sz="800">
              <a:solidFill>
                <a:schemeClr val="bg1"/>
              </a:solidFill>
              <a:sym typeface="+mn-lt"/>
            </a:endParaRPr>
          </a:p>
        </p:txBody>
      </p:sp>
      <p:sp>
        <p:nvSpPr>
          <p:cNvPr id="30" name="Rectangle 29">
            <a:extLst>
              <a:ext uri="{FF2B5EF4-FFF2-40B4-BE49-F238E27FC236}">
                <a16:creationId xmlns:a16="http://schemas.microsoft.com/office/drawing/2014/main" id="{42854DEC-467F-4A46-9FF8-7ED4D78E0C09}"/>
              </a:ext>
            </a:extLst>
          </p:cNvPr>
          <p:cNvSpPr/>
          <p:nvPr>
            <p:custDataLst>
              <p:tags r:id="rId7"/>
            </p:custDataLst>
          </p:nvPr>
        </p:nvSpPr>
        <p:spPr bwMode="auto">
          <a:xfrm>
            <a:off x="2068513" y="5118100"/>
            <a:ext cx="152400" cy="520700"/>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AA2AFD23-D71B-4FB9-BEDF-EC8F98F2E03A}" type="datetime'''''''''''''G''''''''e''''''''''rma''''''''ny'''''''">
              <a:rPr lang="en-GB" altLang="en-US" sz="1000" smtClean="0">
                <a:solidFill>
                  <a:schemeClr val="tx1"/>
                </a:solidFill>
              </a:rPr>
              <a:pPr algn="r">
                <a:spcBef>
                  <a:spcPct val="0"/>
                </a:spcBef>
                <a:spcAft>
                  <a:spcPct val="0"/>
                </a:spcAft>
              </a:pPr>
              <a:t>Germany</a:t>
            </a:fld>
            <a:endParaRPr lang="en-GB" sz="1000">
              <a:solidFill>
                <a:schemeClr val="tx1"/>
              </a:solidFill>
              <a:sym typeface="+mn-lt"/>
            </a:endParaRPr>
          </a:p>
        </p:txBody>
      </p:sp>
      <p:sp>
        <p:nvSpPr>
          <p:cNvPr id="116" name="Rectangle 115">
            <a:extLst>
              <a:ext uri="{FF2B5EF4-FFF2-40B4-BE49-F238E27FC236}">
                <a16:creationId xmlns:a16="http://schemas.microsoft.com/office/drawing/2014/main" id="{61B4E194-38E1-4502-8E59-8ABD7078EDD5}"/>
              </a:ext>
            </a:extLst>
          </p:cNvPr>
          <p:cNvSpPr/>
          <p:nvPr>
            <p:custDataLst>
              <p:tags r:id="rId8"/>
            </p:custDataLst>
          </p:nvPr>
        </p:nvSpPr>
        <p:spPr bwMode="gray">
          <a:xfrm>
            <a:off x="2278063" y="3962400"/>
            <a:ext cx="23336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C8538FC9-C651-4C4E-8F8F-711DFA6ABEC2}" type="datetime'''''''''''''''''''''''8''''6''''''''''''''''%'''''''''''''''">
              <a:rPr lang="en-GB" altLang="en-US" sz="800" smtClean="0">
                <a:solidFill>
                  <a:schemeClr val="bg1"/>
                </a:solidFill>
                <a:effectLst/>
              </a:rPr>
              <a:pPr algn="ctr">
                <a:lnSpc>
                  <a:spcPct val="90000"/>
                </a:lnSpc>
                <a:spcBef>
                  <a:spcPct val="0"/>
                </a:spcBef>
                <a:spcAft>
                  <a:spcPct val="0"/>
                </a:spcAft>
              </a:pPr>
              <a:t>86%</a:t>
            </a:fld>
            <a:endParaRPr lang="en-GB" sz="800">
              <a:solidFill>
                <a:schemeClr val="bg1"/>
              </a:solidFill>
              <a:sym typeface="+mn-lt"/>
            </a:endParaRPr>
          </a:p>
        </p:txBody>
      </p:sp>
      <p:sp>
        <p:nvSpPr>
          <p:cNvPr id="26" name="Rectangle 25">
            <a:extLst>
              <a:ext uri="{FF2B5EF4-FFF2-40B4-BE49-F238E27FC236}">
                <a16:creationId xmlns:a16="http://schemas.microsoft.com/office/drawing/2014/main" id="{5A245E6C-5693-4019-9352-93AA691EAD00}"/>
              </a:ext>
            </a:extLst>
          </p:cNvPr>
          <p:cNvSpPr/>
          <p:nvPr>
            <p:custDataLst>
              <p:tags r:id="rId9"/>
            </p:custDataLst>
          </p:nvPr>
        </p:nvSpPr>
        <p:spPr bwMode="auto">
          <a:xfrm>
            <a:off x="2317750" y="5118100"/>
            <a:ext cx="152400" cy="393700"/>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3A8CC4C9-B4F4-4639-B1D9-DF9033D65A75}" type="datetime'''''''A''''''''''''''''''''''u''s''''''tr''''''''''i''''''a'">
              <a:rPr lang="en-GB" altLang="en-US" sz="1000" smtClean="0">
                <a:solidFill>
                  <a:schemeClr val="tx1"/>
                </a:solidFill>
              </a:rPr>
              <a:pPr algn="r">
                <a:spcBef>
                  <a:spcPct val="0"/>
                </a:spcBef>
                <a:spcAft>
                  <a:spcPct val="0"/>
                </a:spcAft>
              </a:pPr>
              <a:t>Austria</a:t>
            </a:fld>
            <a:endParaRPr lang="en-GB" sz="1000">
              <a:solidFill>
                <a:schemeClr val="tx1"/>
              </a:solidFill>
              <a:sym typeface="+mn-lt"/>
            </a:endParaRPr>
          </a:p>
        </p:txBody>
      </p:sp>
      <p:sp>
        <p:nvSpPr>
          <p:cNvPr id="176" name="Rectangle 175">
            <a:extLst>
              <a:ext uri="{FF2B5EF4-FFF2-40B4-BE49-F238E27FC236}">
                <a16:creationId xmlns:a16="http://schemas.microsoft.com/office/drawing/2014/main" id="{3832B487-01F8-4EA4-81F1-CACD185605AF}"/>
              </a:ext>
            </a:extLst>
          </p:cNvPr>
          <p:cNvSpPr/>
          <p:nvPr>
            <p:custDataLst>
              <p:tags r:id="rId10"/>
            </p:custDataLst>
          </p:nvPr>
        </p:nvSpPr>
        <p:spPr bwMode="gray">
          <a:xfrm>
            <a:off x="2527300" y="4051300"/>
            <a:ext cx="23336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5E99A035-1436-4003-B5A9-E304DFC0B797}" type="datetime'''''''''''''7''''''''9''''''''''''%'''''''''''''''''''''''''''">
              <a:rPr lang="en-GB" altLang="en-US" sz="800" smtClean="0">
                <a:solidFill>
                  <a:schemeClr val="bg1"/>
                </a:solidFill>
                <a:effectLst/>
              </a:rPr>
              <a:pPr algn="ctr">
                <a:lnSpc>
                  <a:spcPct val="90000"/>
                </a:lnSpc>
                <a:spcBef>
                  <a:spcPct val="0"/>
                </a:spcBef>
                <a:spcAft>
                  <a:spcPct val="0"/>
                </a:spcAft>
              </a:pPr>
              <a:t>79%</a:t>
            </a:fld>
            <a:endParaRPr lang="en-GB" sz="800">
              <a:solidFill>
                <a:schemeClr val="bg1"/>
              </a:solidFill>
              <a:sym typeface="+mn-lt"/>
            </a:endParaRPr>
          </a:p>
        </p:txBody>
      </p:sp>
      <p:sp>
        <p:nvSpPr>
          <p:cNvPr id="164" name="Rectangle 163">
            <a:extLst>
              <a:ext uri="{FF2B5EF4-FFF2-40B4-BE49-F238E27FC236}">
                <a16:creationId xmlns:a16="http://schemas.microsoft.com/office/drawing/2014/main" id="{DDFC2FD8-9AD0-4DD3-9D72-E2734CFCF411}"/>
              </a:ext>
            </a:extLst>
          </p:cNvPr>
          <p:cNvSpPr/>
          <p:nvPr>
            <p:custDataLst>
              <p:tags r:id="rId11"/>
            </p:custDataLst>
          </p:nvPr>
        </p:nvSpPr>
        <p:spPr bwMode="auto">
          <a:xfrm>
            <a:off x="2566988" y="5118100"/>
            <a:ext cx="152400" cy="654050"/>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E9848C55-33F8-459E-82C4-6C72CA8E1C35}" type="datetime'''''''''''''''Swi''''''''''t''ze''''''''r''''''''l''''an''d'''">
              <a:rPr lang="en-GB" altLang="en-US" sz="1000" smtClean="0">
                <a:solidFill>
                  <a:schemeClr val="tx1"/>
                </a:solidFill>
                <a:effectLst/>
              </a:rPr>
              <a:pPr algn="r">
                <a:spcBef>
                  <a:spcPct val="0"/>
                </a:spcBef>
                <a:spcAft>
                  <a:spcPct val="0"/>
                </a:spcAft>
              </a:pPr>
              <a:t>Switzerland</a:t>
            </a:fld>
            <a:endParaRPr lang="en-GB" sz="1000">
              <a:solidFill>
                <a:schemeClr val="tx1"/>
              </a:solidFill>
              <a:sym typeface="+mn-lt"/>
            </a:endParaRPr>
          </a:p>
        </p:txBody>
      </p:sp>
      <p:sp>
        <p:nvSpPr>
          <p:cNvPr id="124" name="Rectangle 123">
            <a:extLst>
              <a:ext uri="{FF2B5EF4-FFF2-40B4-BE49-F238E27FC236}">
                <a16:creationId xmlns:a16="http://schemas.microsoft.com/office/drawing/2014/main" id="{5B8916BC-DE97-4C74-99EB-5C545EB13823}"/>
              </a:ext>
            </a:extLst>
          </p:cNvPr>
          <p:cNvSpPr/>
          <p:nvPr>
            <p:custDataLst>
              <p:tags r:id="rId12"/>
            </p:custDataLst>
          </p:nvPr>
        </p:nvSpPr>
        <p:spPr bwMode="gray">
          <a:xfrm>
            <a:off x="2774950" y="4051300"/>
            <a:ext cx="23336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A3BFB29C-54DD-40BB-984F-DEA97733F873}" type="datetime'''''''''''7''9''''''%'''''''''''">
              <a:rPr lang="en-GB" altLang="en-US" sz="800" smtClean="0">
                <a:solidFill>
                  <a:schemeClr val="bg1"/>
                </a:solidFill>
                <a:effectLst/>
              </a:rPr>
              <a:pPr algn="ctr">
                <a:lnSpc>
                  <a:spcPct val="90000"/>
                </a:lnSpc>
                <a:spcBef>
                  <a:spcPct val="0"/>
                </a:spcBef>
                <a:spcAft>
                  <a:spcPct val="0"/>
                </a:spcAft>
              </a:pPr>
              <a:t>79%</a:t>
            </a:fld>
            <a:endParaRPr lang="en-GB" sz="800">
              <a:solidFill>
                <a:schemeClr val="bg1"/>
              </a:solidFill>
              <a:sym typeface="+mn-lt"/>
            </a:endParaRPr>
          </a:p>
        </p:txBody>
      </p:sp>
      <p:sp>
        <p:nvSpPr>
          <p:cNvPr id="25" name="Rectangle 24">
            <a:extLst>
              <a:ext uri="{FF2B5EF4-FFF2-40B4-BE49-F238E27FC236}">
                <a16:creationId xmlns:a16="http://schemas.microsoft.com/office/drawing/2014/main" id="{9906789B-D04B-4EDF-AC5E-7424448DD77B}"/>
              </a:ext>
            </a:extLst>
          </p:cNvPr>
          <p:cNvSpPr/>
          <p:nvPr>
            <p:custDataLst>
              <p:tags r:id="rId13"/>
            </p:custDataLst>
          </p:nvPr>
        </p:nvSpPr>
        <p:spPr bwMode="auto">
          <a:xfrm>
            <a:off x="2814638" y="5118101"/>
            <a:ext cx="152400" cy="43021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300E459B-18CA-4C2F-8D3C-CFD8C5EAD075}" type="datetime'N''''''''''''''''''''''o''''''''r''w''''''''a''''''''y'''">
              <a:rPr lang="en-GB" altLang="en-US" sz="1000" smtClean="0">
                <a:solidFill>
                  <a:schemeClr val="tx1"/>
                </a:solidFill>
                <a:effectLst/>
              </a:rPr>
              <a:pPr algn="r">
                <a:spcBef>
                  <a:spcPct val="0"/>
                </a:spcBef>
                <a:spcAft>
                  <a:spcPct val="0"/>
                </a:spcAft>
              </a:pPr>
              <a:t>Norway</a:t>
            </a:fld>
            <a:endParaRPr lang="en-GB" sz="1000">
              <a:solidFill>
                <a:schemeClr val="tx1"/>
              </a:solidFill>
              <a:sym typeface="+mn-lt"/>
            </a:endParaRPr>
          </a:p>
        </p:txBody>
      </p:sp>
      <p:sp>
        <p:nvSpPr>
          <p:cNvPr id="50" name="Rectangle 49">
            <a:extLst>
              <a:ext uri="{FF2B5EF4-FFF2-40B4-BE49-F238E27FC236}">
                <a16:creationId xmlns:a16="http://schemas.microsoft.com/office/drawing/2014/main" id="{B606C2F7-6F1F-29C5-2C12-B53ECE19728A}"/>
              </a:ext>
            </a:extLst>
          </p:cNvPr>
          <p:cNvSpPr/>
          <p:nvPr>
            <p:custDataLst>
              <p:tags r:id="rId14"/>
            </p:custDataLst>
          </p:nvPr>
        </p:nvSpPr>
        <p:spPr bwMode="gray">
          <a:xfrm>
            <a:off x="3024188" y="4051300"/>
            <a:ext cx="23336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6DFF36BF-1735-4F9C-A3FD-D7F9963BDB34}" type="datetime'''7''''''''''''9''%'">
              <a:rPr lang="en-GB" altLang="en-US" sz="800" smtClean="0">
                <a:solidFill>
                  <a:schemeClr val="bg1"/>
                </a:solidFill>
                <a:effectLst/>
              </a:rPr>
              <a:pPr algn="ctr">
                <a:lnSpc>
                  <a:spcPct val="90000"/>
                </a:lnSpc>
                <a:spcBef>
                  <a:spcPct val="0"/>
                </a:spcBef>
                <a:spcAft>
                  <a:spcPct val="0"/>
                </a:spcAft>
              </a:pPr>
              <a:t>79%</a:t>
            </a:fld>
            <a:endParaRPr lang="en-GB" sz="800">
              <a:solidFill>
                <a:schemeClr val="bg1"/>
              </a:solidFill>
              <a:sym typeface="+mn-lt"/>
            </a:endParaRPr>
          </a:p>
        </p:txBody>
      </p:sp>
      <p:sp>
        <p:nvSpPr>
          <p:cNvPr id="170" name="Rectangle 169">
            <a:extLst>
              <a:ext uri="{FF2B5EF4-FFF2-40B4-BE49-F238E27FC236}">
                <a16:creationId xmlns:a16="http://schemas.microsoft.com/office/drawing/2014/main" id="{3CEF6AE7-988F-45E8-BE3D-1672099403C2}"/>
              </a:ext>
            </a:extLst>
          </p:cNvPr>
          <p:cNvSpPr/>
          <p:nvPr>
            <p:custDataLst>
              <p:tags r:id="rId15"/>
            </p:custDataLst>
          </p:nvPr>
        </p:nvSpPr>
        <p:spPr bwMode="auto">
          <a:xfrm>
            <a:off x="3063875" y="5118099"/>
            <a:ext cx="152400" cy="681038"/>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1646DB73-AB6C-487D-A635-941FBAA71F26}" type="datetime'''''Ne''''ther''''''''''''''l''a''nds'">
              <a:rPr lang="en-GB" altLang="en-US" sz="1000" smtClean="0">
                <a:solidFill>
                  <a:schemeClr val="tx1"/>
                </a:solidFill>
                <a:effectLst/>
              </a:rPr>
              <a:pPr algn="r">
                <a:spcBef>
                  <a:spcPct val="0"/>
                </a:spcBef>
                <a:spcAft>
                  <a:spcPct val="0"/>
                </a:spcAft>
              </a:pPr>
              <a:t>Netherlands</a:t>
            </a:fld>
            <a:endParaRPr lang="en-GB" sz="1000">
              <a:solidFill>
                <a:schemeClr val="tx1"/>
              </a:solidFill>
              <a:sym typeface="+mn-lt"/>
            </a:endParaRPr>
          </a:p>
        </p:txBody>
      </p:sp>
      <p:sp>
        <p:nvSpPr>
          <p:cNvPr id="162" name="Rectangle 161">
            <a:extLst>
              <a:ext uri="{FF2B5EF4-FFF2-40B4-BE49-F238E27FC236}">
                <a16:creationId xmlns:a16="http://schemas.microsoft.com/office/drawing/2014/main" id="{A03485AE-692A-49AA-8989-79A0B0EF238D}"/>
              </a:ext>
            </a:extLst>
          </p:cNvPr>
          <p:cNvSpPr/>
          <p:nvPr>
            <p:custDataLst>
              <p:tags r:id="rId16"/>
            </p:custDataLst>
          </p:nvPr>
        </p:nvSpPr>
        <p:spPr bwMode="gray">
          <a:xfrm>
            <a:off x="3273425" y="4051300"/>
            <a:ext cx="23336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1B37A615-54C1-429F-A1E3-DD636EF92047}" type="datetime'7''9''%'''''''''''''''''">
              <a:rPr lang="en-GB" altLang="en-US" sz="800" smtClean="0">
                <a:solidFill>
                  <a:schemeClr val="bg1"/>
                </a:solidFill>
                <a:effectLst/>
              </a:rPr>
              <a:pPr algn="ctr">
                <a:lnSpc>
                  <a:spcPct val="90000"/>
                </a:lnSpc>
                <a:spcBef>
                  <a:spcPct val="0"/>
                </a:spcBef>
                <a:spcAft>
                  <a:spcPct val="0"/>
                </a:spcAft>
              </a:pPr>
              <a:t>79%</a:t>
            </a:fld>
            <a:endParaRPr lang="en-GB" sz="800">
              <a:solidFill>
                <a:schemeClr val="bg1"/>
              </a:solidFill>
              <a:sym typeface="+mn-lt"/>
            </a:endParaRPr>
          </a:p>
        </p:txBody>
      </p:sp>
      <p:sp>
        <p:nvSpPr>
          <p:cNvPr id="7" name="Rectangle 6">
            <a:extLst>
              <a:ext uri="{FF2B5EF4-FFF2-40B4-BE49-F238E27FC236}">
                <a16:creationId xmlns:a16="http://schemas.microsoft.com/office/drawing/2014/main" id="{9D1F0EC3-D38A-4390-8014-77D0E6EDC5F2}"/>
              </a:ext>
            </a:extLst>
          </p:cNvPr>
          <p:cNvSpPr/>
          <p:nvPr>
            <p:custDataLst>
              <p:tags r:id="rId17"/>
            </p:custDataLst>
          </p:nvPr>
        </p:nvSpPr>
        <p:spPr bwMode="auto">
          <a:xfrm>
            <a:off x="3313113" y="5118100"/>
            <a:ext cx="152400" cy="631825"/>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26BD27CF-0251-4D72-8392-6A377BD89DC9}" type="datetime'L''u''''''x''''''''em''''b''''''''u''''''rg'''">
              <a:rPr lang="en-GB" altLang="en-US" sz="1000" smtClean="0">
                <a:solidFill>
                  <a:schemeClr val="tx1"/>
                </a:solidFill>
                <a:effectLst/>
              </a:rPr>
              <a:pPr algn="r">
                <a:spcBef>
                  <a:spcPct val="0"/>
                </a:spcBef>
                <a:spcAft>
                  <a:spcPct val="0"/>
                </a:spcAft>
              </a:pPr>
              <a:t>Luxemburg</a:t>
            </a:fld>
            <a:endParaRPr lang="en-GB" sz="1000">
              <a:solidFill>
                <a:schemeClr val="tx1"/>
              </a:solidFill>
              <a:sym typeface="+mn-lt"/>
            </a:endParaRPr>
          </a:p>
        </p:txBody>
      </p:sp>
      <p:sp>
        <p:nvSpPr>
          <p:cNvPr id="114" name="Rectangle 113">
            <a:extLst>
              <a:ext uri="{FF2B5EF4-FFF2-40B4-BE49-F238E27FC236}">
                <a16:creationId xmlns:a16="http://schemas.microsoft.com/office/drawing/2014/main" id="{5489A03C-3B49-4BA7-864B-5C8B0D97C003}"/>
              </a:ext>
            </a:extLst>
          </p:cNvPr>
          <p:cNvSpPr/>
          <p:nvPr>
            <p:custDataLst>
              <p:tags r:id="rId18"/>
            </p:custDataLst>
          </p:nvPr>
        </p:nvSpPr>
        <p:spPr bwMode="gray">
          <a:xfrm>
            <a:off x="3521075" y="4051300"/>
            <a:ext cx="23336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92916A9A-49A2-4B21-9D75-FB8C65E75ACE}" type="datetime'''''''''''''''''''''''''''''''''''''''''''''''''''7''9''%'">
              <a:rPr lang="en-GB" altLang="en-US" sz="800" smtClean="0">
                <a:solidFill>
                  <a:schemeClr val="bg1"/>
                </a:solidFill>
                <a:effectLst/>
              </a:rPr>
              <a:pPr algn="ctr">
                <a:lnSpc>
                  <a:spcPct val="90000"/>
                </a:lnSpc>
                <a:spcBef>
                  <a:spcPct val="0"/>
                </a:spcBef>
                <a:spcAft>
                  <a:spcPct val="0"/>
                </a:spcAft>
              </a:pPr>
              <a:t>79%</a:t>
            </a:fld>
            <a:endParaRPr lang="en-GB" sz="800">
              <a:solidFill>
                <a:schemeClr val="bg1"/>
              </a:solidFill>
              <a:sym typeface="+mn-lt"/>
            </a:endParaRPr>
          </a:p>
        </p:txBody>
      </p:sp>
      <p:sp>
        <p:nvSpPr>
          <p:cNvPr id="21" name="Rectangle 20">
            <a:extLst>
              <a:ext uri="{FF2B5EF4-FFF2-40B4-BE49-F238E27FC236}">
                <a16:creationId xmlns:a16="http://schemas.microsoft.com/office/drawing/2014/main" id="{DAC7E295-DC24-4221-B6DB-71D0E722EEA3}"/>
              </a:ext>
            </a:extLst>
          </p:cNvPr>
          <p:cNvSpPr/>
          <p:nvPr>
            <p:custDataLst>
              <p:tags r:id="rId19"/>
            </p:custDataLst>
          </p:nvPr>
        </p:nvSpPr>
        <p:spPr bwMode="auto">
          <a:xfrm>
            <a:off x="3560763" y="5118099"/>
            <a:ext cx="152400" cy="457200"/>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1203D45F-5ED4-48FA-B27D-6A6A56CB6F52}" type="datetime'Cze''''''''''''''''''''''''''c''''''h''''i''''''''''''a'''''">
              <a:rPr lang="en-GB" altLang="en-US" sz="1000" smtClean="0">
                <a:solidFill>
                  <a:schemeClr val="tx1"/>
                </a:solidFill>
                <a:effectLst/>
              </a:rPr>
              <a:pPr algn="r">
                <a:spcBef>
                  <a:spcPct val="0"/>
                </a:spcBef>
                <a:spcAft>
                  <a:spcPct val="0"/>
                </a:spcAft>
              </a:pPr>
              <a:t>Czechia</a:t>
            </a:fld>
            <a:endParaRPr lang="en-GB" sz="1000">
              <a:solidFill>
                <a:schemeClr val="tx1"/>
              </a:solidFill>
              <a:sym typeface="+mn-lt"/>
            </a:endParaRPr>
          </a:p>
        </p:txBody>
      </p:sp>
      <p:sp>
        <p:nvSpPr>
          <p:cNvPr id="112" name="Rectangle 111">
            <a:extLst>
              <a:ext uri="{FF2B5EF4-FFF2-40B4-BE49-F238E27FC236}">
                <a16:creationId xmlns:a16="http://schemas.microsoft.com/office/drawing/2014/main" id="{7C97D584-B67B-4C08-BA74-D3035DE2F785}"/>
              </a:ext>
            </a:extLst>
          </p:cNvPr>
          <p:cNvSpPr/>
          <p:nvPr>
            <p:custDataLst>
              <p:tags r:id="rId20"/>
            </p:custDataLst>
          </p:nvPr>
        </p:nvSpPr>
        <p:spPr bwMode="gray">
          <a:xfrm>
            <a:off x="3770313" y="4138613"/>
            <a:ext cx="23336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ED796534-BB32-4AE5-88AE-457324ED8F49}" type="datetime'7''''''''''1''''''''''''''''''''''''''''''%'''''''''''''''''">
              <a:rPr lang="en-GB" altLang="en-US" sz="800" smtClean="0">
                <a:solidFill>
                  <a:schemeClr val="bg1"/>
                </a:solidFill>
                <a:effectLst/>
              </a:rPr>
              <a:pPr algn="ctr">
                <a:lnSpc>
                  <a:spcPct val="90000"/>
                </a:lnSpc>
                <a:spcBef>
                  <a:spcPct val="0"/>
                </a:spcBef>
                <a:spcAft>
                  <a:spcPct val="0"/>
                </a:spcAft>
              </a:pPr>
              <a:t>71%</a:t>
            </a:fld>
            <a:endParaRPr lang="en-GB" sz="800">
              <a:solidFill>
                <a:schemeClr val="bg1"/>
              </a:solidFill>
              <a:sym typeface="+mn-lt"/>
            </a:endParaRPr>
          </a:p>
        </p:txBody>
      </p:sp>
      <p:sp>
        <p:nvSpPr>
          <p:cNvPr id="20" name="Rectangle 19">
            <a:extLst>
              <a:ext uri="{FF2B5EF4-FFF2-40B4-BE49-F238E27FC236}">
                <a16:creationId xmlns:a16="http://schemas.microsoft.com/office/drawing/2014/main" id="{A3CB9BA4-B967-4B01-93EA-6FAAA49CDAA1}"/>
              </a:ext>
            </a:extLst>
          </p:cNvPr>
          <p:cNvSpPr/>
          <p:nvPr>
            <p:custDataLst>
              <p:tags r:id="rId21"/>
            </p:custDataLst>
          </p:nvPr>
        </p:nvSpPr>
        <p:spPr bwMode="auto">
          <a:xfrm>
            <a:off x="3810000" y="5118100"/>
            <a:ext cx="152400" cy="420688"/>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C1EE4382-0D41-43C3-97E1-D97DDC1907AD}" type="datetime'''''''''**''''''''''''''Sp''a''''''''''''i''''''''''''''n'">
              <a:rPr lang="en-GB" altLang="en-US" sz="1000" smtClean="0">
                <a:solidFill>
                  <a:schemeClr val="tx1"/>
                </a:solidFill>
                <a:effectLst/>
              </a:rPr>
              <a:pPr algn="r">
                <a:spcBef>
                  <a:spcPct val="0"/>
                </a:spcBef>
                <a:spcAft>
                  <a:spcPct val="0"/>
                </a:spcAft>
              </a:pPr>
              <a:t>**Spain</a:t>
            </a:fld>
            <a:endParaRPr lang="en-GB" sz="1000">
              <a:solidFill>
                <a:schemeClr val="tx1"/>
              </a:solidFill>
              <a:sym typeface="+mn-lt"/>
            </a:endParaRPr>
          </a:p>
        </p:txBody>
      </p:sp>
      <p:sp>
        <p:nvSpPr>
          <p:cNvPr id="166" name="Rectangle 165">
            <a:extLst>
              <a:ext uri="{FF2B5EF4-FFF2-40B4-BE49-F238E27FC236}">
                <a16:creationId xmlns:a16="http://schemas.microsoft.com/office/drawing/2014/main" id="{796E9639-6698-47A2-8B9F-C54D4C8E3885}"/>
              </a:ext>
            </a:extLst>
          </p:cNvPr>
          <p:cNvSpPr/>
          <p:nvPr>
            <p:custDataLst>
              <p:tags r:id="rId22"/>
            </p:custDataLst>
          </p:nvPr>
        </p:nvSpPr>
        <p:spPr bwMode="gray">
          <a:xfrm>
            <a:off x="4019550" y="4138613"/>
            <a:ext cx="23336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7F4446C6-7F7B-4A97-B9C6-3A0450A17294}" type="datetime'''''''''''''''''''''7''''1''''''%'">
              <a:rPr lang="en-GB" altLang="en-US" sz="800" smtClean="0">
                <a:solidFill>
                  <a:schemeClr val="bg1"/>
                </a:solidFill>
                <a:effectLst/>
              </a:rPr>
              <a:pPr algn="ctr">
                <a:lnSpc>
                  <a:spcPct val="90000"/>
                </a:lnSpc>
                <a:spcBef>
                  <a:spcPct val="0"/>
                </a:spcBef>
                <a:spcAft>
                  <a:spcPct val="0"/>
                </a:spcAft>
              </a:pPr>
              <a:t>71%</a:t>
            </a:fld>
            <a:endParaRPr lang="en-GB" sz="800">
              <a:solidFill>
                <a:schemeClr val="bg1"/>
              </a:solidFill>
              <a:sym typeface="+mn-lt"/>
            </a:endParaRPr>
          </a:p>
        </p:txBody>
      </p:sp>
      <p:sp>
        <p:nvSpPr>
          <p:cNvPr id="119" name="Rectangle 118">
            <a:extLst>
              <a:ext uri="{FF2B5EF4-FFF2-40B4-BE49-F238E27FC236}">
                <a16:creationId xmlns:a16="http://schemas.microsoft.com/office/drawing/2014/main" id="{F30AE071-CF1C-45FC-A41F-40DBB041A847}"/>
              </a:ext>
            </a:extLst>
          </p:cNvPr>
          <p:cNvSpPr/>
          <p:nvPr>
            <p:custDataLst>
              <p:tags r:id="rId23"/>
            </p:custDataLst>
          </p:nvPr>
        </p:nvSpPr>
        <p:spPr bwMode="auto">
          <a:xfrm>
            <a:off x="4059238" y="5118100"/>
            <a:ext cx="152400" cy="414338"/>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DB16FAE7-2527-4EF5-9735-DB4E0A70CB5A}" type="datetime'''Fi''''''''''''''''''n''''''''''''''l''an''''''''''''''''''d'">
              <a:rPr lang="en-GB" altLang="en-US" sz="1000" smtClean="0">
                <a:solidFill>
                  <a:schemeClr val="tx1"/>
                </a:solidFill>
                <a:effectLst/>
              </a:rPr>
              <a:pPr algn="r">
                <a:spcBef>
                  <a:spcPct val="0"/>
                </a:spcBef>
                <a:spcAft>
                  <a:spcPct val="0"/>
                </a:spcAft>
              </a:pPr>
              <a:t>Finland</a:t>
            </a:fld>
            <a:endParaRPr lang="en-GB" sz="1000">
              <a:solidFill>
                <a:schemeClr val="tx1"/>
              </a:solidFill>
              <a:sym typeface="+mn-lt"/>
            </a:endParaRPr>
          </a:p>
        </p:txBody>
      </p:sp>
      <p:sp>
        <p:nvSpPr>
          <p:cNvPr id="44" name="Rectangle 43">
            <a:extLst>
              <a:ext uri="{FF2B5EF4-FFF2-40B4-BE49-F238E27FC236}">
                <a16:creationId xmlns:a16="http://schemas.microsoft.com/office/drawing/2014/main" id="{17CF9B7F-9526-4BC8-A3AA-757EB21E54DC}"/>
              </a:ext>
            </a:extLst>
          </p:cNvPr>
          <p:cNvSpPr/>
          <p:nvPr>
            <p:custDataLst>
              <p:tags r:id="rId24"/>
            </p:custDataLst>
          </p:nvPr>
        </p:nvSpPr>
        <p:spPr bwMode="gray">
          <a:xfrm>
            <a:off x="4268788" y="4138613"/>
            <a:ext cx="23336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040E263E-F3A0-4CCD-9425-925AA9B3581F}" type="datetime'''''''''''''''''''''''71''''''''''''%'''''''''''''''''''''''">
              <a:rPr lang="en-GB" altLang="en-US" sz="800" smtClean="0">
                <a:solidFill>
                  <a:schemeClr val="bg1"/>
                </a:solidFill>
                <a:effectLst/>
              </a:rPr>
              <a:pPr algn="ctr">
                <a:lnSpc>
                  <a:spcPct val="90000"/>
                </a:lnSpc>
                <a:spcBef>
                  <a:spcPct val="0"/>
                </a:spcBef>
                <a:spcAft>
                  <a:spcPct val="0"/>
                </a:spcAft>
              </a:pPr>
              <a:t>71%</a:t>
            </a:fld>
            <a:endParaRPr lang="en-GB" sz="800">
              <a:solidFill>
                <a:schemeClr val="bg1"/>
              </a:solidFill>
              <a:sym typeface="+mn-lt"/>
            </a:endParaRPr>
          </a:p>
        </p:txBody>
      </p:sp>
      <p:sp>
        <p:nvSpPr>
          <p:cNvPr id="6" name="Rectangle 5">
            <a:extLst>
              <a:ext uri="{FF2B5EF4-FFF2-40B4-BE49-F238E27FC236}">
                <a16:creationId xmlns:a16="http://schemas.microsoft.com/office/drawing/2014/main" id="{E8E093DA-C472-4413-ADC8-1F68FEDA504C}"/>
              </a:ext>
            </a:extLst>
          </p:cNvPr>
          <p:cNvSpPr/>
          <p:nvPr>
            <p:custDataLst>
              <p:tags r:id="rId25"/>
            </p:custDataLst>
          </p:nvPr>
        </p:nvSpPr>
        <p:spPr bwMode="auto">
          <a:xfrm>
            <a:off x="4308475" y="5118100"/>
            <a:ext cx="152400" cy="46196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0831FCCB-57CC-43D9-8F39-E4117AD0640B}" type="datetime'''''''E''''''''n''''''''g''l''''''''''a''n''''''''''d'">
              <a:rPr lang="en-GB" altLang="en-US" sz="1000" smtClean="0">
                <a:solidFill>
                  <a:schemeClr val="tx1"/>
                </a:solidFill>
                <a:effectLst/>
              </a:rPr>
              <a:pPr algn="r">
                <a:spcBef>
                  <a:spcPct val="0"/>
                </a:spcBef>
                <a:spcAft>
                  <a:spcPct val="0"/>
                </a:spcAft>
              </a:pPr>
              <a:t>England</a:t>
            </a:fld>
            <a:endParaRPr lang="en-GB" sz="1000">
              <a:solidFill>
                <a:schemeClr val="tx1"/>
              </a:solidFill>
              <a:sym typeface="+mn-lt"/>
            </a:endParaRPr>
          </a:p>
        </p:txBody>
      </p:sp>
      <p:sp>
        <p:nvSpPr>
          <p:cNvPr id="118" name="Rectangle 117">
            <a:extLst>
              <a:ext uri="{FF2B5EF4-FFF2-40B4-BE49-F238E27FC236}">
                <a16:creationId xmlns:a16="http://schemas.microsoft.com/office/drawing/2014/main" id="{4BCE5589-E6FA-4031-A11A-0F3BE0D92A1E}"/>
              </a:ext>
            </a:extLst>
          </p:cNvPr>
          <p:cNvSpPr/>
          <p:nvPr>
            <p:custDataLst>
              <p:tags r:id="rId26"/>
            </p:custDataLst>
          </p:nvPr>
        </p:nvSpPr>
        <p:spPr bwMode="gray">
          <a:xfrm>
            <a:off x="4516438" y="4138613"/>
            <a:ext cx="23336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CC9D3CB1-C470-4431-8894-9A30EFE4E05D}" type="datetime'''''''''''''7''''''''''1''''%'''''''''''''''''''''''">
              <a:rPr lang="en-GB" altLang="en-US" sz="800" smtClean="0">
                <a:solidFill>
                  <a:schemeClr val="bg1"/>
                </a:solidFill>
                <a:effectLst/>
              </a:rPr>
              <a:pPr algn="ctr">
                <a:lnSpc>
                  <a:spcPct val="90000"/>
                </a:lnSpc>
                <a:spcBef>
                  <a:spcPct val="0"/>
                </a:spcBef>
                <a:spcAft>
                  <a:spcPct val="0"/>
                </a:spcAft>
              </a:pPr>
              <a:t>71%</a:t>
            </a:fld>
            <a:endParaRPr lang="en-GB" sz="800">
              <a:solidFill>
                <a:schemeClr val="bg1"/>
              </a:solidFill>
              <a:sym typeface="+mn-lt"/>
            </a:endParaRPr>
          </a:p>
        </p:txBody>
      </p:sp>
      <p:sp>
        <p:nvSpPr>
          <p:cNvPr id="23" name="Rectangle 22">
            <a:extLst>
              <a:ext uri="{FF2B5EF4-FFF2-40B4-BE49-F238E27FC236}">
                <a16:creationId xmlns:a16="http://schemas.microsoft.com/office/drawing/2014/main" id="{828782D5-FACC-43C6-B527-686092622734}"/>
              </a:ext>
            </a:extLst>
          </p:cNvPr>
          <p:cNvSpPr/>
          <p:nvPr>
            <p:custDataLst>
              <p:tags r:id="rId27"/>
            </p:custDataLst>
          </p:nvPr>
        </p:nvSpPr>
        <p:spPr bwMode="auto">
          <a:xfrm>
            <a:off x="4556125" y="5118100"/>
            <a:ext cx="152400" cy="463550"/>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2EF76561-3F41-4EDA-AC68-A4FBB58865D4}" type="datetime'''''''Bul''g''''''''''''''''''''''''''ar''''i''''''a'''''">
              <a:rPr lang="en-GB" altLang="en-US" sz="1000" smtClean="0">
                <a:solidFill>
                  <a:schemeClr val="tx1"/>
                </a:solidFill>
                <a:effectLst/>
              </a:rPr>
              <a:pPr algn="r">
                <a:spcBef>
                  <a:spcPct val="0"/>
                </a:spcBef>
                <a:spcAft>
                  <a:spcPct val="0"/>
                </a:spcAft>
              </a:pPr>
              <a:t>Bulgaria</a:t>
            </a:fld>
            <a:endParaRPr lang="en-GB" sz="1000">
              <a:solidFill>
                <a:schemeClr val="tx1"/>
              </a:solidFill>
              <a:sym typeface="+mn-lt"/>
            </a:endParaRPr>
          </a:p>
        </p:txBody>
      </p:sp>
      <p:sp>
        <p:nvSpPr>
          <p:cNvPr id="98" name="Rectangle 97">
            <a:extLst>
              <a:ext uri="{FF2B5EF4-FFF2-40B4-BE49-F238E27FC236}">
                <a16:creationId xmlns:a16="http://schemas.microsoft.com/office/drawing/2014/main" id="{B4FFA01B-763D-4D61-BA09-9D514B39D68D}"/>
              </a:ext>
            </a:extLst>
          </p:cNvPr>
          <p:cNvSpPr/>
          <p:nvPr>
            <p:custDataLst>
              <p:tags r:id="rId28"/>
            </p:custDataLst>
          </p:nvPr>
        </p:nvSpPr>
        <p:spPr bwMode="gray">
          <a:xfrm>
            <a:off x="4765675" y="4227513"/>
            <a:ext cx="23336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791FF698-3442-4F81-A900-58B7F7AB7ABB}" type="datetime'''''''''''''''''''''''''''''''''''6''''''''4''''%'''''''''''''">
              <a:rPr lang="en-GB" altLang="en-US" sz="800" smtClean="0">
                <a:solidFill>
                  <a:schemeClr val="bg1"/>
                </a:solidFill>
                <a:effectLst/>
              </a:rPr>
              <a:pPr algn="ctr">
                <a:lnSpc>
                  <a:spcPct val="90000"/>
                </a:lnSpc>
                <a:spcBef>
                  <a:spcPct val="0"/>
                </a:spcBef>
                <a:spcAft>
                  <a:spcPct val="0"/>
                </a:spcAft>
              </a:pPr>
              <a:t>64%</a:t>
            </a:fld>
            <a:endParaRPr lang="en-GB" sz="800">
              <a:solidFill>
                <a:schemeClr val="bg1"/>
              </a:solidFill>
              <a:sym typeface="+mn-lt"/>
            </a:endParaRPr>
          </a:p>
        </p:txBody>
      </p:sp>
      <p:sp>
        <p:nvSpPr>
          <p:cNvPr id="14" name="Rectangle 13">
            <a:extLst>
              <a:ext uri="{FF2B5EF4-FFF2-40B4-BE49-F238E27FC236}">
                <a16:creationId xmlns:a16="http://schemas.microsoft.com/office/drawing/2014/main" id="{65213D61-8802-429C-B0F3-F48F48CA3BC2}"/>
              </a:ext>
            </a:extLst>
          </p:cNvPr>
          <p:cNvSpPr/>
          <p:nvPr>
            <p:custDataLst>
              <p:tags r:id="rId29"/>
            </p:custDataLst>
          </p:nvPr>
        </p:nvSpPr>
        <p:spPr bwMode="auto">
          <a:xfrm>
            <a:off x="4805363" y="5118100"/>
            <a:ext cx="152400" cy="490538"/>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766A4D00-D2D3-4574-8D94-A8CA7FF322B1}" type="datetime'''''''''''''''''''''''''''''''S''''c''o''''t''''''la''n''''d'">
              <a:rPr lang="en-GB" altLang="en-US" sz="1000" smtClean="0">
                <a:solidFill>
                  <a:schemeClr val="tx1"/>
                </a:solidFill>
                <a:effectLst/>
              </a:rPr>
              <a:pPr algn="r">
                <a:spcBef>
                  <a:spcPct val="0"/>
                </a:spcBef>
                <a:spcAft>
                  <a:spcPct val="0"/>
                </a:spcAft>
              </a:pPr>
              <a:t>Scotland</a:t>
            </a:fld>
            <a:endParaRPr lang="en-GB" sz="1000">
              <a:solidFill>
                <a:schemeClr val="tx1"/>
              </a:solidFill>
              <a:sym typeface="+mn-lt"/>
            </a:endParaRPr>
          </a:p>
        </p:txBody>
      </p:sp>
      <p:sp>
        <p:nvSpPr>
          <p:cNvPr id="134" name="Rectangle 133">
            <a:extLst>
              <a:ext uri="{FF2B5EF4-FFF2-40B4-BE49-F238E27FC236}">
                <a16:creationId xmlns:a16="http://schemas.microsoft.com/office/drawing/2014/main" id="{2E56E718-6BD3-4946-BFEB-37E2D4A355EB}"/>
              </a:ext>
            </a:extLst>
          </p:cNvPr>
          <p:cNvSpPr/>
          <p:nvPr>
            <p:custDataLst>
              <p:tags r:id="rId30"/>
            </p:custDataLst>
          </p:nvPr>
        </p:nvSpPr>
        <p:spPr bwMode="gray">
          <a:xfrm>
            <a:off x="5014913" y="4227513"/>
            <a:ext cx="23336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839DE01A-1E8F-4E1C-AFF4-3F987FB168A3}" type="datetime'''''''''''''''''''''''''''''''''''''6''''4''''''%'''''''''''''">
              <a:rPr lang="en-GB" altLang="en-US" sz="800" smtClean="0">
                <a:solidFill>
                  <a:schemeClr val="bg1"/>
                </a:solidFill>
                <a:effectLst/>
              </a:rPr>
              <a:pPr algn="ctr">
                <a:lnSpc>
                  <a:spcPct val="90000"/>
                </a:lnSpc>
                <a:spcBef>
                  <a:spcPct val="0"/>
                </a:spcBef>
                <a:spcAft>
                  <a:spcPct val="0"/>
                </a:spcAft>
              </a:pPr>
              <a:t>64%</a:t>
            </a:fld>
            <a:endParaRPr lang="en-GB" sz="800">
              <a:solidFill>
                <a:schemeClr val="bg1"/>
              </a:solidFill>
              <a:sym typeface="+mn-lt"/>
            </a:endParaRPr>
          </a:p>
        </p:txBody>
      </p:sp>
      <p:sp>
        <p:nvSpPr>
          <p:cNvPr id="477" name="Rectangle 476">
            <a:extLst>
              <a:ext uri="{FF2B5EF4-FFF2-40B4-BE49-F238E27FC236}">
                <a16:creationId xmlns:a16="http://schemas.microsoft.com/office/drawing/2014/main" id="{8E2826B0-09A0-4057-95B0-69D63CC234B8}"/>
              </a:ext>
            </a:extLst>
          </p:cNvPr>
          <p:cNvSpPr/>
          <p:nvPr>
            <p:custDataLst>
              <p:tags r:id="rId31"/>
            </p:custDataLst>
          </p:nvPr>
        </p:nvSpPr>
        <p:spPr bwMode="auto">
          <a:xfrm>
            <a:off x="5054600" y="5118100"/>
            <a:ext cx="152400" cy="38576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EA40C950-D886-4853-8B4C-92CC9966D202}" type="datetime'''''''''''''''''''''I''''''r''''''''''''e''l''''a''nd'">
              <a:rPr lang="en-GB" altLang="en-US" sz="1000" smtClean="0">
                <a:solidFill>
                  <a:schemeClr val="tx1"/>
                </a:solidFill>
              </a:rPr>
              <a:pPr algn="r">
                <a:spcBef>
                  <a:spcPct val="0"/>
                </a:spcBef>
                <a:spcAft>
                  <a:spcPct val="0"/>
                </a:spcAft>
              </a:pPr>
              <a:t>Ireland</a:t>
            </a:fld>
            <a:endParaRPr lang="en-GB" sz="1000">
              <a:solidFill>
                <a:schemeClr val="tx1"/>
              </a:solidFill>
              <a:sym typeface="+mn-lt"/>
            </a:endParaRPr>
          </a:p>
        </p:txBody>
      </p:sp>
      <p:sp>
        <p:nvSpPr>
          <p:cNvPr id="126" name="Rectangle 125">
            <a:extLst>
              <a:ext uri="{FF2B5EF4-FFF2-40B4-BE49-F238E27FC236}">
                <a16:creationId xmlns:a16="http://schemas.microsoft.com/office/drawing/2014/main" id="{6959E3DF-5ABF-4FC9-B0DC-0B375D8481DF}"/>
              </a:ext>
            </a:extLst>
          </p:cNvPr>
          <p:cNvSpPr/>
          <p:nvPr>
            <p:custDataLst>
              <p:tags r:id="rId32"/>
            </p:custDataLst>
          </p:nvPr>
        </p:nvSpPr>
        <p:spPr bwMode="gray">
          <a:xfrm>
            <a:off x="5262563" y="4227513"/>
            <a:ext cx="23336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C52D0669-63FE-4C74-99B6-97B841D8F82D}" type="datetime'''''''''''''''''6''''''''''''''4''''''''''''''''''''''%'">
              <a:rPr lang="en-GB" altLang="en-US" sz="800" smtClean="0">
                <a:solidFill>
                  <a:schemeClr val="bg1"/>
                </a:solidFill>
                <a:effectLst/>
              </a:rPr>
              <a:pPr algn="ctr">
                <a:lnSpc>
                  <a:spcPct val="90000"/>
                </a:lnSpc>
                <a:spcBef>
                  <a:spcPct val="0"/>
                </a:spcBef>
                <a:spcAft>
                  <a:spcPct val="0"/>
                </a:spcAft>
              </a:pPr>
              <a:t>64%</a:t>
            </a:fld>
            <a:endParaRPr lang="en-GB" sz="800">
              <a:solidFill>
                <a:schemeClr val="bg1"/>
              </a:solidFill>
              <a:sym typeface="+mn-lt"/>
            </a:endParaRPr>
          </a:p>
        </p:txBody>
      </p:sp>
      <p:sp>
        <p:nvSpPr>
          <p:cNvPr id="27" name="Rectangle 26">
            <a:extLst>
              <a:ext uri="{FF2B5EF4-FFF2-40B4-BE49-F238E27FC236}">
                <a16:creationId xmlns:a16="http://schemas.microsoft.com/office/drawing/2014/main" id="{AEE000DB-8ADF-4C52-86FA-916427D69734}"/>
              </a:ext>
            </a:extLst>
          </p:cNvPr>
          <p:cNvSpPr/>
          <p:nvPr>
            <p:custDataLst>
              <p:tags r:id="rId33"/>
            </p:custDataLst>
          </p:nvPr>
        </p:nvSpPr>
        <p:spPr bwMode="auto">
          <a:xfrm>
            <a:off x="5302250" y="5118100"/>
            <a:ext cx="152400" cy="514350"/>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12D95797-E7A0-4B8F-B044-948A000D9ED4}" type="datetime'D''''e''''nm''a''''''''''''''''''''rk'''''''''''''''''">
              <a:rPr lang="en-GB" altLang="en-US" sz="1000" smtClean="0">
                <a:solidFill>
                  <a:schemeClr val="tx1"/>
                </a:solidFill>
                <a:effectLst/>
              </a:rPr>
              <a:pPr algn="r">
                <a:spcBef>
                  <a:spcPct val="0"/>
                </a:spcBef>
                <a:spcAft>
                  <a:spcPct val="0"/>
                </a:spcAft>
              </a:pPr>
              <a:t>Denmark</a:t>
            </a:fld>
            <a:endParaRPr lang="en-GB" sz="1000">
              <a:solidFill>
                <a:schemeClr val="tx1"/>
              </a:solidFill>
              <a:sym typeface="+mn-lt"/>
            </a:endParaRPr>
          </a:p>
        </p:txBody>
      </p:sp>
      <p:sp>
        <p:nvSpPr>
          <p:cNvPr id="155" name="Rectangle 154">
            <a:extLst>
              <a:ext uri="{FF2B5EF4-FFF2-40B4-BE49-F238E27FC236}">
                <a16:creationId xmlns:a16="http://schemas.microsoft.com/office/drawing/2014/main" id="{F71C9621-C686-47B4-8431-C6BB84FBD30A}"/>
              </a:ext>
            </a:extLst>
          </p:cNvPr>
          <p:cNvSpPr/>
          <p:nvPr>
            <p:custDataLst>
              <p:tags r:id="rId34"/>
            </p:custDataLst>
          </p:nvPr>
        </p:nvSpPr>
        <p:spPr bwMode="gray">
          <a:xfrm>
            <a:off x="5511800" y="4314825"/>
            <a:ext cx="233363" cy="109538"/>
          </a:xfrm>
          <a:prstGeom prst="rect">
            <a:avLst/>
          </a:prstGeom>
          <a:solidFill>
            <a:schemeClr val="accent3"/>
          </a:solidFill>
          <a:ln>
            <a:noFill/>
          </a:ln>
          <a:extLst>
            <a:ext uri="{909E8E84-426E-40dd-AFC4-6F175D3DCCD1}">
              <a14:hiddenFill xmlns:a14="http://schemas.microsoft.com/office/drawing/2010/main" xmlns="">
                <a:solidFill>
                  <a:schemeClr val="accent3"/>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7BDBFE26-738E-4C53-8CDC-1C595A5D7D01}" type="datetime'''''''''''''5''7''''''''''''''%'''''''''''''''''''''''''">
              <a:rPr lang="en-GB" altLang="en-US" sz="800" smtClean="0">
                <a:solidFill>
                  <a:schemeClr val="bg1"/>
                </a:solidFill>
                <a:effectLst/>
              </a:rPr>
              <a:pPr algn="ctr">
                <a:lnSpc>
                  <a:spcPct val="90000"/>
                </a:lnSpc>
                <a:spcBef>
                  <a:spcPct val="0"/>
                </a:spcBef>
                <a:spcAft>
                  <a:spcPct val="0"/>
                </a:spcAft>
              </a:pPr>
              <a:t>57%</a:t>
            </a:fld>
            <a:endParaRPr lang="en-GB" sz="800">
              <a:solidFill>
                <a:schemeClr val="bg1"/>
              </a:solidFill>
              <a:sym typeface="+mn-lt"/>
            </a:endParaRPr>
          </a:p>
        </p:txBody>
      </p:sp>
      <p:sp>
        <p:nvSpPr>
          <p:cNvPr id="38" name="Rectangle 37">
            <a:extLst>
              <a:ext uri="{FF2B5EF4-FFF2-40B4-BE49-F238E27FC236}">
                <a16:creationId xmlns:a16="http://schemas.microsoft.com/office/drawing/2014/main" id="{9125D562-2617-4F8F-908F-669BD2CFA7AC}"/>
              </a:ext>
            </a:extLst>
          </p:cNvPr>
          <p:cNvSpPr/>
          <p:nvPr>
            <p:custDataLst>
              <p:tags r:id="rId35"/>
            </p:custDataLst>
          </p:nvPr>
        </p:nvSpPr>
        <p:spPr bwMode="auto">
          <a:xfrm>
            <a:off x="5551488" y="5118101"/>
            <a:ext cx="152400" cy="45561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9A5956E7-2BCA-492E-AAA4-DB5D1AD26863}" type="datetime'''''''''S''''''w''''''''''e''''''''''''''''''''''de''''n'">
              <a:rPr lang="en-GB" altLang="en-US" sz="1000" smtClean="0">
                <a:solidFill>
                  <a:schemeClr val="tx1"/>
                </a:solidFill>
                <a:effectLst/>
              </a:rPr>
              <a:pPr algn="r">
                <a:spcBef>
                  <a:spcPct val="0"/>
                </a:spcBef>
                <a:spcAft>
                  <a:spcPct val="0"/>
                </a:spcAft>
              </a:pPr>
              <a:t>Sweden</a:t>
            </a:fld>
            <a:endParaRPr lang="en-GB" sz="1000">
              <a:solidFill>
                <a:schemeClr val="tx1"/>
              </a:solidFill>
              <a:sym typeface="+mn-lt"/>
            </a:endParaRPr>
          </a:p>
        </p:txBody>
      </p:sp>
      <p:sp>
        <p:nvSpPr>
          <p:cNvPr id="100" name="Rectangle 99">
            <a:extLst>
              <a:ext uri="{FF2B5EF4-FFF2-40B4-BE49-F238E27FC236}">
                <a16:creationId xmlns:a16="http://schemas.microsoft.com/office/drawing/2014/main" id="{FA26A6C2-859E-4665-803D-F9E0D8DF0AA5}"/>
              </a:ext>
            </a:extLst>
          </p:cNvPr>
          <p:cNvSpPr/>
          <p:nvPr>
            <p:custDataLst>
              <p:tags r:id="rId36"/>
            </p:custDataLst>
          </p:nvPr>
        </p:nvSpPr>
        <p:spPr bwMode="gray">
          <a:xfrm>
            <a:off x="5761038" y="4314825"/>
            <a:ext cx="23336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B80BC1CD-398A-44F9-81FC-4BB27AC52C25}" type="datetime'''5''''''''''''''''7''''''''''''''''''''''''''''''''''%'">
              <a:rPr lang="en-GB" altLang="en-US" sz="800" smtClean="0">
                <a:solidFill>
                  <a:schemeClr val="bg1"/>
                </a:solidFill>
                <a:effectLst/>
              </a:rPr>
              <a:pPr algn="ctr">
                <a:lnSpc>
                  <a:spcPct val="90000"/>
                </a:lnSpc>
                <a:spcBef>
                  <a:spcPct val="0"/>
                </a:spcBef>
                <a:spcAft>
                  <a:spcPct val="0"/>
                </a:spcAft>
              </a:pPr>
              <a:t>57%</a:t>
            </a:fld>
            <a:endParaRPr lang="en-GB" sz="800">
              <a:solidFill>
                <a:schemeClr val="bg1"/>
              </a:solidFill>
              <a:sym typeface="+mn-lt"/>
            </a:endParaRPr>
          </a:p>
        </p:txBody>
      </p:sp>
      <p:sp>
        <p:nvSpPr>
          <p:cNvPr id="15" name="Rectangle 14">
            <a:extLst>
              <a:ext uri="{FF2B5EF4-FFF2-40B4-BE49-F238E27FC236}">
                <a16:creationId xmlns:a16="http://schemas.microsoft.com/office/drawing/2014/main" id="{46FE87C0-90A4-42FF-929F-78F64C250D55}"/>
              </a:ext>
            </a:extLst>
          </p:cNvPr>
          <p:cNvSpPr/>
          <p:nvPr>
            <p:custDataLst>
              <p:tags r:id="rId37"/>
            </p:custDataLst>
          </p:nvPr>
        </p:nvSpPr>
        <p:spPr bwMode="auto">
          <a:xfrm>
            <a:off x="5800725" y="5118100"/>
            <a:ext cx="152400" cy="406400"/>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EE0C050B-9D90-4CC7-8540-11379DFFEC79}" type="datetime'''I''c''''''''''''''''''e''''''l''''''''''a''nd'''''''''''''''">
              <a:rPr lang="en-GB" altLang="en-US" sz="1000" smtClean="0">
                <a:solidFill>
                  <a:schemeClr val="tx1"/>
                </a:solidFill>
              </a:rPr>
              <a:pPr algn="r">
                <a:spcBef>
                  <a:spcPct val="0"/>
                </a:spcBef>
                <a:spcAft>
                  <a:spcPct val="0"/>
                </a:spcAft>
              </a:pPr>
              <a:t>Iceland</a:t>
            </a:fld>
            <a:endParaRPr lang="en-GB" sz="1000">
              <a:solidFill>
                <a:schemeClr val="tx1"/>
              </a:solidFill>
              <a:sym typeface="+mn-lt"/>
            </a:endParaRPr>
          </a:p>
        </p:txBody>
      </p:sp>
      <p:sp>
        <p:nvSpPr>
          <p:cNvPr id="96" name="Rectangle 95">
            <a:extLst>
              <a:ext uri="{FF2B5EF4-FFF2-40B4-BE49-F238E27FC236}">
                <a16:creationId xmlns:a16="http://schemas.microsoft.com/office/drawing/2014/main" id="{53B19570-63D5-4217-821E-473BB2DBD412}"/>
              </a:ext>
            </a:extLst>
          </p:cNvPr>
          <p:cNvSpPr/>
          <p:nvPr>
            <p:custDataLst>
              <p:tags r:id="rId38"/>
            </p:custDataLst>
          </p:nvPr>
        </p:nvSpPr>
        <p:spPr bwMode="gray">
          <a:xfrm>
            <a:off x="6010275" y="4314825"/>
            <a:ext cx="23336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394603BE-96A5-4206-8476-C7DCB802B6D4}" type="datetime'5''''''''''''''''''''''''''''''7%'">
              <a:rPr lang="en-GB" altLang="en-US" sz="800" smtClean="0">
                <a:solidFill>
                  <a:schemeClr val="bg1"/>
                </a:solidFill>
                <a:effectLst/>
              </a:rPr>
              <a:pPr algn="ctr">
                <a:lnSpc>
                  <a:spcPct val="90000"/>
                </a:lnSpc>
                <a:spcBef>
                  <a:spcPct val="0"/>
                </a:spcBef>
                <a:spcAft>
                  <a:spcPct val="0"/>
                </a:spcAft>
              </a:pPr>
              <a:t>57%</a:t>
            </a:fld>
            <a:endParaRPr lang="en-GB" sz="800">
              <a:solidFill>
                <a:schemeClr val="bg1"/>
              </a:solidFill>
              <a:sym typeface="+mn-lt"/>
            </a:endParaRPr>
          </a:p>
        </p:txBody>
      </p:sp>
      <p:sp>
        <p:nvSpPr>
          <p:cNvPr id="13" name="Rectangle 12">
            <a:extLst>
              <a:ext uri="{FF2B5EF4-FFF2-40B4-BE49-F238E27FC236}">
                <a16:creationId xmlns:a16="http://schemas.microsoft.com/office/drawing/2014/main" id="{256DB968-73D6-47DD-9AB3-AD7A95C4E290}"/>
              </a:ext>
            </a:extLst>
          </p:cNvPr>
          <p:cNvSpPr/>
          <p:nvPr>
            <p:custDataLst>
              <p:tags r:id="rId39"/>
            </p:custDataLst>
          </p:nvPr>
        </p:nvSpPr>
        <p:spPr bwMode="auto">
          <a:xfrm>
            <a:off x="6049963" y="5118100"/>
            <a:ext cx="152400" cy="414338"/>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E1275CD8-896E-4F93-80E6-C5AA372B5CCD}" type="datetime'''''''''''''''''''G''''''''r''''''''''''''e''''''ec''e'">
              <a:rPr lang="en-GB" altLang="en-US" sz="1000" smtClean="0">
                <a:solidFill>
                  <a:schemeClr val="tx1"/>
                </a:solidFill>
              </a:rPr>
              <a:pPr algn="r">
                <a:spcBef>
                  <a:spcPct val="0"/>
                </a:spcBef>
                <a:spcAft>
                  <a:spcPct val="0"/>
                </a:spcAft>
              </a:pPr>
              <a:t>Greece</a:t>
            </a:fld>
            <a:endParaRPr lang="en-GB" sz="1000">
              <a:solidFill>
                <a:schemeClr val="tx1"/>
              </a:solidFill>
              <a:sym typeface="+mn-lt"/>
            </a:endParaRPr>
          </a:p>
        </p:txBody>
      </p:sp>
      <p:sp>
        <p:nvSpPr>
          <p:cNvPr id="152" name="Rectangle 151">
            <a:extLst>
              <a:ext uri="{FF2B5EF4-FFF2-40B4-BE49-F238E27FC236}">
                <a16:creationId xmlns:a16="http://schemas.microsoft.com/office/drawing/2014/main" id="{7194E1E0-3818-4801-9F94-84FDD524B303}"/>
              </a:ext>
            </a:extLst>
          </p:cNvPr>
          <p:cNvSpPr/>
          <p:nvPr>
            <p:custDataLst>
              <p:tags r:id="rId40"/>
            </p:custDataLst>
          </p:nvPr>
        </p:nvSpPr>
        <p:spPr bwMode="gray">
          <a:xfrm>
            <a:off x="6257925" y="4314825"/>
            <a:ext cx="23336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60562D97-8CA2-4C65-A744-23575E70AECE}" type="datetime'''''''''''''5''7''''''''%'''''''''''''''''''''">
              <a:rPr lang="en-GB" altLang="en-US" sz="800" smtClean="0">
                <a:solidFill>
                  <a:schemeClr val="bg1"/>
                </a:solidFill>
                <a:effectLst/>
              </a:rPr>
              <a:pPr algn="ctr">
                <a:lnSpc>
                  <a:spcPct val="90000"/>
                </a:lnSpc>
                <a:spcBef>
                  <a:spcPct val="0"/>
                </a:spcBef>
                <a:spcAft>
                  <a:spcPct val="0"/>
                </a:spcAft>
              </a:pPr>
              <a:t>57%</a:t>
            </a:fld>
            <a:endParaRPr lang="en-GB" sz="800">
              <a:solidFill>
                <a:schemeClr val="bg1"/>
              </a:solidFill>
              <a:sym typeface="+mn-lt"/>
            </a:endParaRPr>
          </a:p>
        </p:txBody>
      </p:sp>
      <p:sp>
        <p:nvSpPr>
          <p:cNvPr id="35" name="Rectangle 34">
            <a:extLst>
              <a:ext uri="{FF2B5EF4-FFF2-40B4-BE49-F238E27FC236}">
                <a16:creationId xmlns:a16="http://schemas.microsoft.com/office/drawing/2014/main" id="{04F452FF-F752-4693-B3DF-C60C0FAAEA28}"/>
              </a:ext>
            </a:extLst>
          </p:cNvPr>
          <p:cNvSpPr/>
          <p:nvPr>
            <p:custDataLst>
              <p:tags r:id="rId41"/>
            </p:custDataLst>
          </p:nvPr>
        </p:nvSpPr>
        <p:spPr bwMode="auto">
          <a:xfrm>
            <a:off x="6297613" y="5118100"/>
            <a:ext cx="152400" cy="457200"/>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CB63A8F1-4A3C-4BE2-A39E-1B224A546684}" type="datetime'''B''''''''''e''''''''l''''''''''''g''''''''''''''''''i''um'">
              <a:rPr lang="en-GB" altLang="en-US" sz="1000" smtClean="0">
                <a:solidFill>
                  <a:schemeClr val="tx1"/>
                </a:solidFill>
              </a:rPr>
              <a:pPr algn="r">
                <a:spcBef>
                  <a:spcPct val="0"/>
                </a:spcBef>
                <a:spcAft>
                  <a:spcPct val="0"/>
                </a:spcAft>
              </a:pPr>
              <a:t>Belgium</a:t>
            </a:fld>
            <a:endParaRPr lang="en-GB" sz="1000">
              <a:solidFill>
                <a:schemeClr val="tx1"/>
              </a:solidFill>
              <a:sym typeface="+mn-lt"/>
            </a:endParaRPr>
          </a:p>
        </p:txBody>
      </p:sp>
      <p:sp>
        <p:nvSpPr>
          <p:cNvPr id="160" name="Rectangle 159">
            <a:extLst>
              <a:ext uri="{FF2B5EF4-FFF2-40B4-BE49-F238E27FC236}">
                <a16:creationId xmlns:a16="http://schemas.microsoft.com/office/drawing/2014/main" id="{294CCD3B-E94F-4D8F-BBAD-C9F0630757AD}"/>
              </a:ext>
            </a:extLst>
          </p:cNvPr>
          <p:cNvSpPr/>
          <p:nvPr>
            <p:custDataLst>
              <p:tags r:id="rId42"/>
            </p:custDataLst>
          </p:nvPr>
        </p:nvSpPr>
        <p:spPr bwMode="gray">
          <a:xfrm>
            <a:off x="6507163" y="4338638"/>
            <a:ext cx="233363" cy="109538"/>
          </a:xfrm>
          <a:prstGeom prst="rect">
            <a:avLst/>
          </a:prstGeom>
          <a:solidFill>
            <a:srgbClr val="C3CFE1"/>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0A48C4EF-4AED-4031-AB0C-0DF5504D15C4}" type="datetime'''''''''''''''5''''''''''''''''''''''''''''''''''''''''''5''%'">
              <a:rPr lang="en-GB" altLang="en-US" sz="800" smtClean="0">
                <a:solidFill>
                  <a:schemeClr val="tx1"/>
                </a:solidFill>
                <a:effectLst/>
              </a:rPr>
              <a:pPr algn="ctr">
                <a:lnSpc>
                  <a:spcPct val="90000"/>
                </a:lnSpc>
                <a:spcBef>
                  <a:spcPct val="0"/>
                </a:spcBef>
                <a:spcAft>
                  <a:spcPct val="0"/>
                </a:spcAft>
              </a:pPr>
              <a:t>55%</a:t>
            </a:fld>
            <a:endParaRPr lang="en-GB" sz="800">
              <a:solidFill>
                <a:schemeClr val="tx1"/>
              </a:solidFill>
              <a:sym typeface="+mn-lt"/>
            </a:endParaRPr>
          </a:p>
        </p:txBody>
      </p:sp>
      <p:sp>
        <p:nvSpPr>
          <p:cNvPr id="145" name="Rectangle 144">
            <a:extLst>
              <a:ext uri="{FF2B5EF4-FFF2-40B4-BE49-F238E27FC236}">
                <a16:creationId xmlns:a16="http://schemas.microsoft.com/office/drawing/2014/main" id="{FB1F9217-8CD6-48A0-B6D3-81B8F0E14B96}"/>
              </a:ext>
            </a:extLst>
          </p:cNvPr>
          <p:cNvSpPr/>
          <p:nvPr>
            <p:custDataLst>
              <p:tags r:id="rId43"/>
            </p:custDataLst>
          </p:nvPr>
        </p:nvSpPr>
        <p:spPr bwMode="auto">
          <a:xfrm>
            <a:off x="6546850" y="5118100"/>
            <a:ext cx="152400" cy="687388"/>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73BF5ED2-30B2-4AE3-92B3-0398E2CFA625}" type="datetime'E''U'''''''''''' ave''''''''''r''''''''''a''''g''e'">
              <a:rPr lang="en-GB" altLang="en-US" sz="1000" b="1" smtClean="0">
                <a:solidFill>
                  <a:schemeClr val="tx1"/>
                </a:solidFill>
              </a:rPr>
              <a:pPr algn="r">
                <a:spcBef>
                  <a:spcPct val="0"/>
                </a:spcBef>
                <a:spcAft>
                  <a:spcPct val="0"/>
                </a:spcAft>
              </a:pPr>
              <a:t>EU average</a:t>
            </a:fld>
            <a:endParaRPr lang="en-GB" sz="1000" b="1">
              <a:solidFill>
                <a:schemeClr val="tx1"/>
              </a:solidFill>
              <a:sym typeface="+mn-lt"/>
            </a:endParaRPr>
          </a:p>
        </p:txBody>
      </p:sp>
      <p:sp>
        <p:nvSpPr>
          <p:cNvPr id="110" name="Rectangle 109">
            <a:extLst>
              <a:ext uri="{FF2B5EF4-FFF2-40B4-BE49-F238E27FC236}">
                <a16:creationId xmlns:a16="http://schemas.microsoft.com/office/drawing/2014/main" id="{A8969135-351B-4699-8A58-882E197A6EC1}"/>
              </a:ext>
            </a:extLst>
          </p:cNvPr>
          <p:cNvSpPr/>
          <p:nvPr>
            <p:custDataLst>
              <p:tags r:id="rId44"/>
            </p:custDataLst>
          </p:nvPr>
        </p:nvSpPr>
        <p:spPr bwMode="gray">
          <a:xfrm>
            <a:off x="6756400" y="4403725"/>
            <a:ext cx="23336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90F0E408-71D9-42B3-9659-741E29539CE1}" type="datetime'''''''''''''''''''''''''50''''''%'''''''''''''''">
              <a:rPr lang="en-GB" altLang="en-US" sz="800" smtClean="0">
                <a:solidFill>
                  <a:schemeClr val="bg1"/>
                </a:solidFill>
                <a:effectLst/>
              </a:rPr>
              <a:pPr algn="ctr">
                <a:lnSpc>
                  <a:spcPct val="90000"/>
                </a:lnSpc>
                <a:spcBef>
                  <a:spcPct val="0"/>
                </a:spcBef>
                <a:spcAft>
                  <a:spcPct val="0"/>
                </a:spcAft>
              </a:pPr>
              <a:t>50%</a:t>
            </a:fld>
            <a:endParaRPr lang="en-GB" sz="800">
              <a:solidFill>
                <a:schemeClr val="bg1"/>
              </a:solidFill>
              <a:sym typeface="+mn-lt"/>
            </a:endParaRPr>
          </a:p>
        </p:txBody>
      </p:sp>
      <p:sp>
        <p:nvSpPr>
          <p:cNvPr id="22" name="Rectangle 21">
            <a:extLst>
              <a:ext uri="{FF2B5EF4-FFF2-40B4-BE49-F238E27FC236}">
                <a16:creationId xmlns:a16="http://schemas.microsoft.com/office/drawing/2014/main" id="{94FEEBD5-23D5-4B2D-AB54-55331396DF84}"/>
              </a:ext>
            </a:extLst>
          </p:cNvPr>
          <p:cNvSpPr/>
          <p:nvPr>
            <p:custDataLst>
              <p:tags r:id="rId45"/>
            </p:custDataLst>
          </p:nvPr>
        </p:nvSpPr>
        <p:spPr bwMode="auto">
          <a:xfrm>
            <a:off x="6796088" y="5118100"/>
            <a:ext cx="152400" cy="477838"/>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1C596F10-87CD-496F-858A-4DD2E7967FE4}" type="datetime'''''''S''''''''l''''o''''''v''''''''a''''k''''''''i''a'''''">
              <a:rPr lang="en-GB" altLang="en-US" sz="1000" smtClean="0">
                <a:solidFill>
                  <a:schemeClr val="tx1"/>
                </a:solidFill>
                <a:effectLst/>
              </a:rPr>
              <a:pPr algn="r">
                <a:spcBef>
                  <a:spcPct val="0"/>
                </a:spcBef>
                <a:spcAft>
                  <a:spcPct val="0"/>
                </a:spcAft>
              </a:pPr>
              <a:t>Slovakia</a:t>
            </a:fld>
            <a:endParaRPr lang="en-GB" sz="1000">
              <a:solidFill>
                <a:schemeClr val="tx1"/>
              </a:solidFill>
              <a:sym typeface="+mn-lt"/>
            </a:endParaRPr>
          </a:p>
        </p:txBody>
      </p:sp>
      <p:sp>
        <p:nvSpPr>
          <p:cNvPr id="172" name="Rectangle 171">
            <a:extLst>
              <a:ext uri="{FF2B5EF4-FFF2-40B4-BE49-F238E27FC236}">
                <a16:creationId xmlns:a16="http://schemas.microsoft.com/office/drawing/2014/main" id="{33440615-C9C5-42F4-A536-CD0B33A1F7A6}"/>
              </a:ext>
            </a:extLst>
          </p:cNvPr>
          <p:cNvSpPr/>
          <p:nvPr>
            <p:custDataLst>
              <p:tags r:id="rId46"/>
            </p:custDataLst>
          </p:nvPr>
        </p:nvSpPr>
        <p:spPr bwMode="gray">
          <a:xfrm>
            <a:off x="7004050" y="4403725"/>
            <a:ext cx="23336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57301A86-7E54-4529-A695-AEF200C73DC4}" type="datetime'''''''''''''''''''''''''''''5''''''''0''''''''''%'''''''">
              <a:rPr lang="en-GB" altLang="en-US" sz="800" smtClean="0">
                <a:solidFill>
                  <a:schemeClr val="bg1"/>
                </a:solidFill>
                <a:effectLst/>
              </a:rPr>
              <a:pPr algn="ctr">
                <a:lnSpc>
                  <a:spcPct val="90000"/>
                </a:lnSpc>
                <a:spcBef>
                  <a:spcPct val="0"/>
                </a:spcBef>
                <a:spcAft>
                  <a:spcPct val="0"/>
                </a:spcAft>
              </a:pPr>
              <a:t>50%</a:t>
            </a:fld>
            <a:endParaRPr lang="en-GB" sz="800">
              <a:solidFill>
                <a:schemeClr val="bg1"/>
              </a:solidFill>
              <a:sym typeface="+mn-lt"/>
            </a:endParaRPr>
          </a:p>
        </p:txBody>
      </p:sp>
      <p:sp>
        <p:nvSpPr>
          <p:cNvPr id="148" name="Rectangle 147">
            <a:extLst>
              <a:ext uri="{FF2B5EF4-FFF2-40B4-BE49-F238E27FC236}">
                <a16:creationId xmlns:a16="http://schemas.microsoft.com/office/drawing/2014/main" id="{3258E0DD-0623-497D-8D57-5AC04850665B}"/>
              </a:ext>
            </a:extLst>
          </p:cNvPr>
          <p:cNvSpPr/>
          <p:nvPr>
            <p:custDataLst>
              <p:tags r:id="rId47"/>
            </p:custDataLst>
          </p:nvPr>
        </p:nvSpPr>
        <p:spPr bwMode="auto">
          <a:xfrm>
            <a:off x="7043738" y="5118100"/>
            <a:ext cx="152400" cy="393700"/>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844F44F8-FE35-4E40-9151-B18CD1C74765}" type="datetime'''''''F''''''''''''''''''''ra''''''''''''''n''c''''e'''''">
              <a:rPr lang="en-GB" altLang="en-US" sz="1000" smtClean="0">
                <a:solidFill>
                  <a:schemeClr val="tx1"/>
                </a:solidFill>
                <a:effectLst/>
              </a:rPr>
              <a:pPr algn="r">
                <a:spcBef>
                  <a:spcPct val="0"/>
                </a:spcBef>
                <a:spcAft>
                  <a:spcPct val="0"/>
                </a:spcAft>
              </a:pPr>
              <a:t>France</a:t>
            </a:fld>
            <a:endParaRPr lang="en-GB" sz="1000">
              <a:solidFill>
                <a:schemeClr val="tx1"/>
              </a:solidFill>
              <a:sym typeface="+mn-lt"/>
            </a:endParaRPr>
          </a:p>
        </p:txBody>
      </p:sp>
      <p:sp>
        <p:nvSpPr>
          <p:cNvPr id="102" name="Rectangle 101">
            <a:extLst>
              <a:ext uri="{FF2B5EF4-FFF2-40B4-BE49-F238E27FC236}">
                <a16:creationId xmlns:a16="http://schemas.microsoft.com/office/drawing/2014/main" id="{37EFA654-6ADD-42F7-94F5-8466CFC4A44D}"/>
              </a:ext>
            </a:extLst>
          </p:cNvPr>
          <p:cNvSpPr/>
          <p:nvPr>
            <p:custDataLst>
              <p:tags r:id="rId48"/>
            </p:custDataLst>
          </p:nvPr>
        </p:nvSpPr>
        <p:spPr bwMode="gray">
          <a:xfrm>
            <a:off x="7253288" y="4403725"/>
            <a:ext cx="23336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E2C67B8B-F0ED-4DF5-99D1-8CACEEAE5B2D}" type="datetime'''''5''''''0''''''''''''''''''''''''''%'''''''''''''''''''''">
              <a:rPr lang="en-GB" altLang="en-US" sz="800" smtClean="0">
                <a:solidFill>
                  <a:schemeClr val="bg1"/>
                </a:solidFill>
                <a:effectLst/>
              </a:rPr>
              <a:pPr algn="ctr">
                <a:lnSpc>
                  <a:spcPct val="90000"/>
                </a:lnSpc>
                <a:spcBef>
                  <a:spcPct val="0"/>
                </a:spcBef>
                <a:spcAft>
                  <a:spcPct val="0"/>
                </a:spcAft>
              </a:pPr>
              <a:t>50%</a:t>
            </a:fld>
            <a:endParaRPr lang="en-GB" sz="800">
              <a:solidFill>
                <a:schemeClr val="bg1"/>
              </a:solidFill>
              <a:sym typeface="+mn-lt"/>
            </a:endParaRPr>
          </a:p>
        </p:txBody>
      </p:sp>
      <p:sp>
        <p:nvSpPr>
          <p:cNvPr id="18" name="Rectangle 17">
            <a:extLst>
              <a:ext uri="{FF2B5EF4-FFF2-40B4-BE49-F238E27FC236}">
                <a16:creationId xmlns:a16="http://schemas.microsoft.com/office/drawing/2014/main" id="{30775459-CD38-48F5-8FF9-502CB774B186}"/>
              </a:ext>
            </a:extLst>
          </p:cNvPr>
          <p:cNvSpPr/>
          <p:nvPr>
            <p:custDataLst>
              <p:tags r:id="rId49"/>
            </p:custDataLst>
          </p:nvPr>
        </p:nvSpPr>
        <p:spPr bwMode="auto">
          <a:xfrm>
            <a:off x="7292975" y="5118100"/>
            <a:ext cx="152400" cy="420688"/>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5A4CF161-1CBC-49BC-BE65-0DA2276466AC}" type="datetime'''Es''''''''to''''''''''''''''n''''''''''''''''i''a'">
              <a:rPr lang="en-GB" altLang="en-US" sz="1000" smtClean="0">
                <a:solidFill>
                  <a:schemeClr val="tx1"/>
                </a:solidFill>
                <a:effectLst/>
              </a:rPr>
              <a:pPr algn="r">
                <a:spcBef>
                  <a:spcPct val="0"/>
                </a:spcBef>
                <a:spcAft>
                  <a:spcPct val="0"/>
                </a:spcAft>
              </a:pPr>
              <a:t>Estonia</a:t>
            </a:fld>
            <a:endParaRPr lang="en-GB" sz="1000">
              <a:solidFill>
                <a:schemeClr val="tx1"/>
              </a:solidFill>
              <a:sym typeface="+mn-lt"/>
            </a:endParaRPr>
          </a:p>
        </p:txBody>
      </p:sp>
      <p:sp>
        <p:nvSpPr>
          <p:cNvPr id="149" name="Rectangle 148">
            <a:extLst>
              <a:ext uri="{FF2B5EF4-FFF2-40B4-BE49-F238E27FC236}">
                <a16:creationId xmlns:a16="http://schemas.microsoft.com/office/drawing/2014/main" id="{27DC6BCE-6A52-4FCB-AE5C-F27AF15F8BB4}"/>
              </a:ext>
            </a:extLst>
          </p:cNvPr>
          <p:cNvSpPr/>
          <p:nvPr>
            <p:custDataLst>
              <p:tags r:id="rId50"/>
            </p:custDataLst>
          </p:nvPr>
        </p:nvSpPr>
        <p:spPr bwMode="gray">
          <a:xfrm>
            <a:off x="7502525" y="4492625"/>
            <a:ext cx="23336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EB354E9F-7533-4F50-9F46-4E78E5809722}" type="datetime'''''''''''''4''''''''''3''''''%'''''">
              <a:rPr lang="en-GB" altLang="en-US" sz="800" smtClean="0">
                <a:solidFill>
                  <a:schemeClr val="bg1"/>
                </a:solidFill>
                <a:effectLst/>
              </a:rPr>
              <a:pPr algn="ctr">
                <a:lnSpc>
                  <a:spcPct val="90000"/>
                </a:lnSpc>
                <a:spcBef>
                  <a:spcPct val="0"/>
                </a:spcBef>
                <a:spcAft>
                  <a:spcPct val="0"/>
                </a:spcAft>
              </a:pPr>
              <a:t>43%</a:t>
            </a:fld>
            <a:endParaRPr lang="en-GB" sz="800">
              <a:solidFill>
                <a:schemeClr val="bg1"/>
              </a:solidFill>
              <a:sym typeface="+mn-lt"/>
            </a:endParaRPr>
          </a:p>
        </p:txBody>
      </p:sp>
      <p:sp>
        <p:nvSpPr>
          <p:cNvPr id="34" name="Rectangle 33">
            <a:extLst>
              <a:ext uri="{FF2B5EF4-FFF2-40B4-BE49-F238E27FC236}">
                <a16:creationId xmlns:a16="http://schemas.microsoft.com/office/drawing/2014/main" id="{F4F51456-B099-4AFA-9F8A-7ACA6CAC0A06}"/>
              </a:ext>
            </a:extLst>
          </p:cNvPr>
          <p:cNvSpPr/>
          <p:nvPr>
            <p:custDataLst>
              <p:tags r:id="rId51"/>
            </p:custDataLst>
          </p:nvPr>
        </p:nvSpPr>
        <p:spPr bwMode="auto">
          <a:xfrm>
            <a:off x="7542213" y="5118099"/>
            <a:ext cx="152400" cy="484188"/>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E3CB8169-0647-4377-BFE3-B954B03D8333}" type="datetime'Sl''''''''''''''o''''v''''''e''n''''''''''''''i''''''a'''">
              <a:rPr lang="en-GB" altLang="en-US" sz="1000" smtClean="0">
                <a:solidFill>
                  <a:schemeClr val="tx1"/>
                </a:solidFill>
                <a:effectLst/>
              </a:rPr>
              <a:pPr algn="r">
                <a:spcBef>
                  <a:spcPct val="0"/>
                </a:spcBef>
                <a:spcAft>
                  <a:spcPct val="0"/>
                </a:spcAft>
              </a:pPr>
              <a:t>Slovenia</a:t>
            </a:fld>
            <a:endParaRPr lang="en-GB" sz="1000">
              <a:solidFill>
                <a:schemeClr val="tx1"/>
              </a:solidFill>
              <a:sym typeface="+mn-lt"/>
            </a:endParaRPr>
          </a:p>
        </p:txBody>
      </p:sp>
      <p:sp>
        <p:nvSpPr>
          <p:cNvPr id="157" name="Rectangle 156">
            <a:extLst>
              <a:ext uri="{FF2B5EF4-FFF2-40B4-BE49-F238E27FC236}">
                <a16:creationId xmlns:a16="http://schemas.microsoft.com/office/drawing/2014/main" id="{D2EF0DF2-2193-4360-8CC3-DFA39D1CB836}"/>
              </a:ext>
            </a:extLst>
          </p:cNvPr>
          <p:cNvSpPr/>
          <p:nvPr>
            <p:custDataLst>
              <p:tags r:id="rId52"/>
            </p:custDataLst>
          </p:nvPr>
        </p:nvSpPr>
        <p:spPr bwMode="gray">
          <a:xfrm>
            <a:off x="7750175" y="4492625"/>
            <a:ext cx="23336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C856F018-6BC9-4946-ABF4-CDC829DEF362}" type="datetime'''''''''''''''''''''''''4''''3''''''''''''''''''''''''%'''''''">
              <a:rPr lang="en-GB" altLang="en-US" sz="800" smtClean="0">
                <a:solidFill>
                  <a:schemeClr val="bg1"/>
                </a:solidFill>
                <a:effectLst/>
              </a:rPr>
              <a:pPr algn="ctr">
                <a:lnSpc>
                  <a:spcPct val="90000"/>
                </a:lnSpc>
                <a:spcBef>
                  <a:spcPct val="0"/>
                </a:spcBef>
                <a:spcAft>
                  <a:spcPct val="0"/>
                </a:spcAft>
              </a:pPr>
              <a:t>43%</a:t>
            </a:fld>
            <a:endParaRPr lang="en-GB" sz="800">
              <a:solidFill>
                <a:schemeClr val="bg1"/>
              </a:solidFill>
              <a:sym typeface="+mn-lt"/>
            </a:endParaRPr>
          </a:p>
        </p:txBody>
      </p:sp>
      <p:sp>
        <p:nvSpPr>
          <p:cNvPr id="39" name="Rectangle 38">
            <a:extLst>
              <a:ext uri="{FF2B5EF4-FFF2-40B4-BE49-F238E27FC236}">
                <a16:creationId xmlns:a16="http://schemas.microsoft.com/office/drawing/2014/main" id="{62F91B7B-E344-4CBA-BC87-6EC08855A86B}"/>
              </a:ext>
            </a:extLst>
          </p:cNvPr>
          <p:cNvSpPr/>
          <p:nvPr>
            <p:custDataLst>
              <p:tags r:id="rId53"/>
            </p:custDataLst>
          </p:nvPr>
        </p:nvSpPr>
        <p:spPr bwMode="auto">
          <a:xfrm>
            <a:off x="7789863" y="5118099"/>
            <a:ext cx="152400" cy="469900"/>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3BCFF5B2-320A-4607-B8BE-EA49F7C6BE95}" type="datetime'''''''''P''''''''''''''''or''''''tuga''''''''''''''''''l'''''">
              <a:rPr lang="en-GB" altLang="en-US" sz="1000" smtClean="0">
                <a:solidFill>
                  <a:schemeClr val="tx1"/>
                </a:solidFill>
                <a:effectLst/>
              </a:rPr>
              <a:pPr algn="r">
                <a:spcBef>
                  <a:spcPct val="0"/>
                </a:spcBef>
                <a:spcAft>
                  <a:spcPct val="0"/>
                </a:spcAft>
              </a:pPr>
              <a:t>Portugal</a:t>
            </a:fld>
            <a:endParaRPr lang="en-GB" sz="1000">
              <a:solidFill>
                <a:schemeClr val="tx1"/>
              </a:solidFill>
              <a:sym typeface="+mn-lt"/>
            </a:endParaRPr>
          </a:p>
        </p:txBody>
      </p:sp>
      <p:sp>
        <p:nvSpPr>
          <p:cNvPr id="151" name="Rectangle 150">
            <a:extLst>
              <a:ext uri="{FF2B5EF4-FFF2-40B4-BE49-F238E27FC236}">
                <a16:creationId xmlns:a16="http://schemas.microsoft.com/office/drawing/2014/main" id="{B8604D66-A360-4474-91A1-7F067248D0BA}"/>
              </a:ext>
            </a:extLst>
          </p:cNvPr>
          <p:cNvSpPr/>
          <p:nvPr>
            <p:custDataLst>
              <p:tags r:id="rId54"/>
            </p:custDataLst>
          </p:nvPr>
        </p:nvSpPr>
        <p:spPr bwMode="gray">
          <a:xfrm>
            <a:off x="7999413" y="4492625"/>
            <a:ext cx="23336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F5242B0D-58FB-4C69-981A-6EF17F5AD344}" type="datetime'''''''''''''''''''''''''''''''4''''''3%'''''''''''''''''">
              <a:rPr lang="en-GB" altLang="en-US" sz="800" smtClean="0">
                <a:solidFill>
                  <a:schemeClr val="bg1"/>
                </a:solidFill>
                <a:effectLst/>
              </a:rPr>
              <a:pPr algn="ctr">
                <a:lnSpc>
                  <a:spcPct val="90000"/>
                </a:lnSpc>
                <a:spcBef>
                  <a:spcPct val="0"/>
                </a:spcBef>
                <a:spcAft>
                  <a:spcPct val="0"/>
                </a:spcAft>
              </a:pPr>
              <a:t>43%</a:t>
            </a:fld>
            <a:endParaRPr lang="en-GB" sz="800">
              <a:solidFill>
                <a:schemeClr val="bg1"/>
              </a:solidFill>
              <a:sym typeface="+mn-lt"/>
            </a:endParaRPr>
          </a:p>
        </p:txBody>
      </p:sp>
      <p:sp>
        <p:nvSpPr>
          <p:cNvPr id="32" name="Rectangle 31">
            <a:extLst>
              <a:ext uri="{FF2B5EF4-FFF2-40B4-BE49-F238E27FC236}">
                <a16:creationId xmlns:a16="http://schemas.microsoft.com/office/drawing/2014/main" id="{6425891B-4F8F-40EE-A451-CEEDBE6C7AF6}"/>
              </a:ext>
            </a:extLst>
          </p:cNvPr>
          <p:cNvSpPr/>
          <p:nvPr>
            <p:custDataLst>
              <p:tags r:id="rId55"/>
            </p:custDataLst>
          </p:nvPr>
        </p:nvSpPr>
        <p:spPr bwMode="auto">
          <a:xfrm>
            <a:off x="8039100" y="5118100"/>
            <a:ext cx="152400" cy="39211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2BF32F96-1242-45C6-A360-0F7C55BD9731}" type="datetime'''''''''Po''''''''''''''''la''''n''''d'''''''''">
              <a:rPr lang="en-GB" altLang="en-US" sz="1000" smtClean="0">
                <a:solidFill>
                  <a:schemeClr val="tx1"/>
                </a:solidFill>
                <a:effectLst/>
              </a:rPr>
              <a:pPr algn="r">
                <a:spcBef>
                  <a:spcPct val="0"/>
                </a:spcBef>
                <a:spcAft>
                  <a:spcPct val="0"/>
                </a:spcAft>
              </a:pPr>
              <a:t>Poland</a:t>
            </a:fld>
            <a:endParaRPr lang="en-GB" sz="1000">
              <a:solidFill>
                <a:schemeClr val="tx1"/>
              </a:solidFill>
              <a:sym typeface="+mn-lt"/>
            </a:endParaRPr>
          </a:p>
        </p:txBody>
      </p:sp>
      <p:sp>
        <p:nvSpPr>
          <p:cNvPr id="122" name="Rectangle 121">
            <a:extLst>
              <a:ext uri="{FF2B5EF4-FFF2-40B4-BE49-F238E27FC236}">
                <a16:creationId xmlns:a16="http://schemas.microsoft.com/office/drawing/2014/main" id="{C0E54C5C-DC46-4EFD-AB15-A1C65C418A5C}"/>
              </a:ext>
            </a:extLst>
          </p:cNvPr>
          <p:cNvSpPr/>
          <p:nvPr>
            <p:custDataLst>
              <p:tags r:id="rId56"/>
            </p:custDataLst>
          </p:nvPr>
        </p:nvSpPr>
        <p:spPr bwMode="gray">
          <a:xfrm>
            <a:off x="8248650" y="4492625"/>
            <a:ext cx="23336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580680DA-C653-47F9-9182-05A5D0E324EC}" type="datetime'''''''''''''4''''''''''''''''3''''''''''%'''''''''''''''''">
              <a:rPr lang="en-GB" altLang="en-US" sz="800" smtClean="0">
                <a:solidFill>
                  <a:schemeClr val="bg1"/>
                </a:solidFill>
                <a:effectLst/>
              </a:rPr>
              <a:pPr algn="ctr">
                <a:lnSpc>
                  <a:spcPct val="90000"/>
                </a:lnSpc>
                <a:spcBef>
                  <a:spcPct val="0"/>
                </a:spcBef>
                <a:spcAft>
                  <a:spcPct val="0"/>
                </a:spcAft>
              </a:pPr>
              <a:t>43%</a:t>
            </a:fld>
            <a:endParaRPr lang="en-GB" sz="800">
              <a:solidFill>
                <a:schemeClr val="bg1"/>
              </a:solidFill>
              <a:sym typeface="+mn-lt"/>
            </a:endParaRPr>
          </a:p>
        </p:txBody>
      </p:sp>
      <p:sp>
        <p:nvSpPr>
          <p:cNvPr id="24" name="Rectangle 23">
            <a:extLst>
              <a:ext uri="{FF2B5EF4-FFF2-40B4-BE49-F238E27FC236}">
                <a16:creationId xmlns:a16="http://schemas.microsoft.com/office/drawing/2014/main" id="{C140C844-407F-4A0E-89F2-60F06197A766}"/>
              </a:ext>
            </a:extLst>
          </p:cNvPr>
          <p:cNvSpPr/>
          <p:nvPr>
            <p:custDataLst>
              <p:tags r:id="rId57"/>
            </p:custDataLst>
          </p:nvPr>
        </p:nvSpPr>
        <p:spPr bwMode="auto">
          <a:xfrm>
            <a:off x="8288338" y="5118100"/>
            <a:ext cx="152400" cy="477838"/>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2B027722-1DF5-414A-AEFA-A155DF8CE245}" type="datetime'''H''''u''n''''g''''''''''''''''a''''''''''r''y'''''''''">
              <a:rPr lang="en-GB" altLang="en-US" sz="1000" smtClean="0">
                <a:solidFill>
                  <a:schemeClr val="tx1"/>
                </a:solidFill>
                <a:effectLst/>
              </a:rPr>
              <a:pPr algn="r">
                <a:spcBef>
                  <a:spcPct val="0"/>
                </a:spcBef>
                <a:spcAft>
                  <a:spcPct val="0"/>
                </a:spcAft>
              </a:pPr>
              <a:t>Hungary</a:t>
            </a:fld>
            <a:endParaRPr lang="en-GB" sz="1000">
              <a:solidFill>
                <a:schemeClr val="tx1"/>
              </a:solidFill>
              <a:sym typeface="+mn-lt"/>
            </a:endParaRPr>
          </a:p>
        </p:txBody>
      </p:sp>
      <p:sp>
        <p:nvSpPr>
          <p:cNvPr id="106" name="Rectangle 105">
            <a:extLst>
              <a:ext uri="{FF2B5EF4-FFF2-40B4-BE49-F238E27FC236}">
                <a16:creationId xmlns:a16="http://schemas.microsoft.com/office/drawing/2014/main" id="{2257BB2D-62FF-4E5E-9A7C-8C404E351F4C}"/>
              </a:ext>
            </a:extLst>
          </p:cNvPr>
          <p:cNvSpPr/>
          <p:nvPr>
            <p:custDataLst>
              <p:tags r:id="rId58"/>
            </p:custDataLst>
          </p:nvPr>
        </p:nvSpPr>
        <p:spPr bwMode="gray">
          <a:xfrm>
            <a:off x="8497888" y="4579938"/>
            <a:ext cx="23336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6D8FBE04-9C91-4598-9E9B-C29160B63FEE}" type="datetime'''''''''''''''''''''3''''''''''''''''''''6''''%'''">
              <a:rPr lang="en-GB" altLang="en-US" sz="800" smtClean="0">
                <a:solidFill>
                  <a:schemeClr val="bg1"/>
                </a:solidFill>
                <a:effectLst/>
              </a:rPr>
              <a:pPr algn="ctr">
                <a:lnSpc>
                  <a:spcPct val="90000"/>
                </a:lnSpc>
                <a:spcBef>
                  <a:spcPct val="0"/>
                </a:spcBef>
                <a:spcAft>
                  <a:spcPct val="0"/>
                </a:spcAft>
              </a:pPr>
              <a:t>36%</a:t>
            </a:fld>
            <a:endParaRPr lang="en-GB" sz="800">
              <a:solidFill>
                <a:schemeClr val="bg1"/>
              </a:solidFill>
              <a:sym typeface="+mn-lt"/>
            </a:endParaRPr>
          </a:p>
        </p:txBody>
      </p:sp>
      <p:sp>
        <p:nvSpPr>
          <p:cNvPr id="16" name="Rectangle 15">
            <a:extLst>
              <a:ext uri="{FF2B5EF4-FFF2-40B4-BE49-F238E27FC236}">
                <a16:creationId xmlns:a16="http://schemas.microsoft.com/office/drawing/2014/main" id="{9C1AFF3C-6DBC-45FC-90C5-EC9FA93300D0}"/>
              </a:ext>
            </a:extLst>
          </p:cNvPr>
          <p:cNvSpPr/>
          <p:nvPr>
            <p:custDataLst>
              <p:tags r:id="rId59"/>
            </p:custDataLst>
          </p:nvPr>
        </p:nvSpPr>
        <p:spPr bwMode="auto">
          <a:xfrm>
            <a:off x="8537575" y="5118100"/>
            <a:ext cx="152400" cy="50641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50F4C9D2-A706-4F0F-B49C-C99879E8AFCB}" type="datetime'''''''''''''''''''''''''R''''o''''ma''n''''''''i''''a'''">
              <a:rPr lang="en-GB" altLang="en-US" sz="1000" smtClean="0">
                <a:solidFill>
                  <a:schemeClr val="tx1"/>
                </a:solidFill>
                <a:effectLst/>
              </a:rPr>
              <a:pPr algn="r">
                <a:spcBef>
                  <a:spcPct val="0"/>
                </a:spcBef>
                <a:spcAft>
                  <a:spcPct val="0"/>
                </a:spcAft>
              </a:pPr>
              <a:t>Romania</a:t>
            </a:fld>
            <a:endParaRPr lang="en-GB" sz="1000">
              <a:solidFill>
                <a:schemeClr val="tx1"/>
              </a:solidFill>
              <a:sym typeface="+mn-lt"/>
            </a:endParaRPr>
          </a:p>
        </p:txBody>
      </p:sp>
      <p:sp>
        <p:nvSpPr>
          <p:cNvPr id="154" name="Rectangle 153">
            <a:extLst>
              <a:ext uri="{FF2B5EF4-FFF2-40B4-BE49-F238E27FC236}">
                <a16:creationId xmlns:a16="http://schemas.microsoft.com/office/drawing/2014/main" id="{3165A807-72D5-4DC9-A382-11B537B06B92}"/>
              </a:ext>
            </a:extLst>
          </p:cNvPr>
          <p:cNvSpPr/>
          <p:nvPr>
            <p:custDataLst>
              <p:tags r:id="rId60"/>
            </p:custDataLst>
          </p:nvPr>
        </p:nvSpPr>
        <p:spPr bwMode="gray">
          <a:xfrm>
            <a:off x="8745538" y="4579938"/>
            <a:ext cx="233363" cy="109538"/>
          </a:xfrm>
          <a:prstGeom prst="rect">
            <a:avLst/>
          </a:prstGeom>
          <a:solidFill>
            <a:schemeClr val="accent3"/>
          </a:solidFill>
          <a:ln>
            <a:noFill/>
          </a:ln>
          <a:extLst>
            <a:ext uri="{909E8E84-426E-40dd-AFC4-6F175D3DCCD1}">
              <a14:hiddenFill xmlns:a14="http://schemas.microsoft.com/office/drawing/2010/main" xmlns="">
                <a:solidFill>
                  <a:schemeClr val="accent3"/>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7E393BE5-B67E-4FC2-A400-83B91926559E}" type="datetime'''''''''''''''''''''''''''''''''''''''36''%'''''''''">
              <a:rPr lang="en-GB" altLang="en-US" sz="800" smtClean="0">
                <a:solidFill>
                  <a:schemeClr val="bg1"/>
                </a:solidFill>
                <a:effectLst/>
              </a:rPr>
              <a:pPr algn="ctr">
                <a:lnSpc>
                  <a:spcPct val="90000"/>
                </a:lnSpc>
                <a:spcBef>
                  <a:spcPct val="0"/>
                </a:spcBef>
                <a:spcAft>
                  <a:spcPct val="0"/>
                </a:spcAft>
              </a:pPr>
              <a:t>36%</a:t>
            </a:fld>
            <a:endParaRPr lang="en-GB" sz="800">
              <a:solidFill>
                <a:schemeClr val="bg1"/>
              </a:solidFill>
              <a:sym typeface="+mn-lt"/>
            </a:endParaRPr>
          </a:p>
        </p:txBody>
      </p:sp>
      <p:sp>
        <p:nvSpPr>
          <p:cNvPr id="37" name="Rectangle 36">
            <a:extLst>
              <a:ext uri="{FF2B5EF4-FFF2-40B4-BE49-F238E27FC236}">
                <a16:creationId xmlns:a16="http://schemas.microsoft.com/office/drawing/2014/main" id="{81DE4587-0EF6-4855-82E4-423ECC372839}"/>
              </a:ext>
            </a:extLst>
          </p:cNvPr>
          <p:cNvSpPr/>
          <p:nvPr>
            <p:custDataLst>
              <p:tags r:id="rId61"/>
            </p:custDataLst>
          </p:nvPr>
        </p:nvSpPr>
        <p:spPr bwMode="auto">
          <a:xfrm>
            <a:off x="8785225" y="5118100"/>
            <a:ext cx="152400" cy="457200"/>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3CBB5ABA-670E-48FB-BC2F-9A5FB856FA54}" type="datetime'''''''''''*''''''C''''ro''a''''''t''''''ia'''''''''''''''''''">
              <a:rPr lang="en-GB" altLang="en-US" sz="1000" smtClean="0">
                <a:solidFill>
                  <a:schemeClr val="tx1"/>
                </a:solidFill>
                <a:effectLst/>
              </a:rPr>
              <a:pPr algn="r">
                <a:spcBef>
                  <a:spcPct val="0"/>
                </a:spcBef>
                <a:spcAft>
                  <a:spcPct val="0"/>
                </a:spcAft>
              </a:pPr>
              <a:t>*Croatia</a:t>
            </a:fld>
            <a:endParaRPr lang="en-GB" sz="1000">
              <a:solidFill>
                <a:schemeClr val="tx1"/>
              </a:solidFill>
              <a:sym typeface="+mn-lt"/>
            </a:endParaRPr>
          </a:p>
        </p:txBody>
      </p:sp>
      <p:sp>
        <p:nvSpPr>
          <p:cNvPr id="104" name="Rectangle 103">
            <a:extLst>
              <a:ext uri="{FF2B5EF4-FFF2-40B4-BE49-F238E27FC236}">
                <a16:creationId xmlns:a16="http://schemas.microsoft.com/office/drawing/2014/main" id="{5EF055F5-FD44-42BF-82B4-CCD8810ED611}"/>
              </a:ext>
            </a:extLst>
          </p:cNvPr>
          <p:cNvSpPr/>
          <p:nvPr>
            <p:custDataLst>
              <p:tags r:id="rId62"/>
            </p:custDataLst>
          </p:nvPr>
        </p:nvSpPr>
        <p:spPr bwMode="gray">
          <a:xfrm>
            <a:off x="8994775" y="4668838"/>
            <a:ext cx="23336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A9759519-196D-4AB2-9BB9-A19FBD3EDD3B}" type="datetime'''''''''''''''''''''''''''''''''2''''''''''''9''''''''''''%'">
              <a:rPr lang="en-GB" altLang="en-US" sz="800" smtClean="0">
                <a:solidFill>
                  <a:schemeClr val="bg1"/>
                </a:solidFill>
                <a:effectLst/>
              </a:rPr>
              <a:pPr algn="ctr">
                <a:lnSpc>
                  <a:spcPct val="90000"/>
                </a:lnSpc>
                <a:spcBef>
                  <a:spcPct val="0"/>
                </a:spcBef>
                <a:spcAft>
                  <a:spcPct val="0"/>
                </a:spcAft>
              </a:pPr>
              <a:t>29%</a:t>
            </a:fld>
            <a:endParaRPr lang="en-GB" sz="800">
              <a:solidFill>
                <a:schemeClr val="bg1"/>
              </a:solidFill>
              <a:sym typeface="+mn-lt"/>
            </a:endParaRPr>
          </a:p>
        </p:txBody>
      </p:sp>
      <p:sp>
        <p:nvSpPr>
          <p:cNvPr id="19" name="Rectangle 18">
            <a:extLst>
              <a:ext uri="{FF2B5EF4-FFF2-40B4-BE49-F238E27FC236}">
                <a16:creationId xmlns:a16="http://schemas.microsoft.com/office/drawing/2014/main" id="{4B82E2D6-CE5F-45CB-858D-438B1B36CC0D}"/>
              </a:ext>
            </a:extLst>
          </p:cNvPr>
          <p:cNvSpPr/>
          <p:nvPr>
            <p:custDataLst>
              <p:tags r:id="rId63"/>
            </p:custDataLst>
          </p:nvPr>
        </p:nvSpPr>
        <p:spPr bwMode="auto">
          <a:xfrm>
            <a:off x="9034463" y="5118100"/>
            <a:ext cx="152400" cy="511175"/>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899E1AEF-FE77-4A98-BA40-56991F7F00A7}" type="datetime'''''''''Li''''''''''''''''t''''h''u''''''a''''n''''''''ia'">
              <a:rPr lang="en-GB" altLang="en-US" sz="1000" smtClean="0">
                <a:solidFill>
                  <a:schemeClr val="tx1"/>
                </a:solidFill>
                <a:effectLst/>
              </a:rPr>
              <a:pPr algn="r">
                <a:spcBef>
                  <a:spcPct val="0"/>
                </a:spcBef>
                <a:spcAft>
                  <a:spcPct val="0"/>
                </a:spcAft>
              </a:pPr>
              <a:t>Lithuania</a:t>
            </a:fld>
            <a:endParaRPr lang="en-GB" sz="1000">
              <a:solidFill>
                <a:schemeClr val="tx1"/>
              </a:solidFill>
              <a:sym typeface="+mn-lt"/>
            </a:endParaRPr>
          </a:p>
        </p:txBody>
      </p:sp>
      <p:sp>
        <p:nvSpPr>
          <p:cNvPr id="136" name="Rectangle 135">
            <a:extLst>
              <a:ext uri="{FF2B5EF4-FFF2-40B4-BE49-F238E27FC236}">
                <a16:creationId xmlns:a16="http://schemas.microsoft.com/office/drawing/2014/main" id="{C2297395-3A08-4426-BCE4-B709ABA32843}"/>
              </a:ext>
            </a:extLst>
          </p:cNvPr>
          <p:cNvSpPr/>
          <p:nvPr>
            <p:custDataLst>
              <p:tags r:id="rId64"/>
            </p:custDataLst>
          </p:nvPr>
        </p:nvSpPr>
        <p:spPr bwMode="gray">
          <a:xfrm>
            <a:off x="9244013" y="4668838"/>
            <a:ext cx="23336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B42B0E5D-4AB6-41BD-81A3-88834AB13DA4}" type="datetime'''2''''''''''''''9''''''''''''%'''''''''''''''''''">
              <a:rPr lang="en-GB" altLang="en-US" sz="800" smtClean="0">
                <a:solidFill>
                  <a:schemeClr val="bg1"/>
                </a:solidFill>
                <a:effectLst/>
              </a:rPr>
              <a:pPr algn="ctr">
                <a:lnSpc>
                  <a:spcPct val="90000"/>
                </a:lnSpc>
                <a:spcBef>
                  <a:spcPct val="0"/>
                </a:spcBef>
                <a:spcAft>
                  <a:spcPct val="0"/>
                </a:spcAft>
              </a:pPr>
              <a:t>29%</a:t>
            </a:fld>
            <a:endParaRPr lang="en-GB" sz="800">
              <a:solidFill>
                <a:schemeClr val="bg1"/>
              </a:solidFill>
              <a:sym typeface="+mn-lt"/>
            </a:endParaRPr>
          </a:p>
        </p:txBody>
      </p:sp>
      <p:sp>
        <p:nvSpPr>
          <p:cNvPr id="478" name="Rectangle 477">
            <a:extLst>
              <a:ext uri="{FF2B5EF4-FFF2-40B4-BE49-F238E27FC236}">
                <a16:creationId xmlns:a16="http://schemas.microsoft.com/office/drawing/2014/main" id="{00B71929-4A89-4742-A6AE-A5A5DAA41D9F}"/>
              </a:ext>
            </a:extLst>
          </p:cNvPr>
          <p:cNvSpPr/>
          <p:nvPr>
            <p:custDataLst>
              <p:tags r:id="rId65"/>
            </p:custDataLst>
          </p:nvPr>
        </p:nvSpPr>
        <p:spPr bwMode="auto">
          <a:xfrm>
            <a:off x="9283700" y="5118100"/>
            <a:ext cx="152400" cy="336550"/>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578B81AC-85B6-4F32-92F3-EB2965CD961E}" type="datetime'''''''''''''''''L''''''''''''''''''''a''''''''t''''''vi''a'''">
              <a:rPr lang="en-GB" altLang="en-US" sz="1000" smtClean="0">
                <a:solidFill>
                  <a:schemeClr val="tx1"/>
                </a:solidFill>
                <a:effectLst/>
              </a:rPr>
              <a:pPr algn="r">
                <a:spcBef>
                  <a:spcPct val="0"/>
                </a:spcBef>
                <a:spcAft>
                  <a:spcPct val="0"/>
                </a:spcAft>
              </a:pPr>
              <a:t>Latvia</a:t>
            </a:fld>
            <a:endParaRPr lang="en-GB" sz="1000">
              <a:solidFill>
                <a:schemeClr val="tx1"/>
              </a:solidFill>
              <a:sym typeface="+mn-lt"/>
            </a:endParaRPr>
          </a:p>
        </p:txBody>
      </p:sp>
      <p:sp>
        <p:nvSpPr>
          <p:cNvPr id="140" name="Rectangle 139">
            <a:extLst>
              <a:ext uri="{FF2B5EF4-FFF2-40B4-BE49-F238E27FC236}">
                <a16:creationId xmlns:a16="http://schemas.microsoft.com/office/drawing/2014/main" id="{55C24148-098A-4BA8-9FA5-8F148E5D5BFA}"/>
              </a:ext>
            </a:extLst>
          </p:cNvPr>
          <p:cNvSpPr/>
          <p:nvPr>
            <p:custDataLst>
              <p:tags r:id="rId66"/>
            </p:custDataLst>
          </p:nvPr>
        </p:nvSpPr>
        <p:spPr bwMode="gray">
          <a:xfrm>
            <a:off x="9491663" y="4756150"/>
            <a:ext cx="23336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153F6285-F8BC-469F-B0FF-1DE99D005610}" type="datetime'2''''''''''''''''''''''1''''''%'''''''''''''''''''''''''''''">
              <a:rPr lang="en-GB" altLang="en-US" sz="800" smtClean="0">
                <a:solidFill>
                  <a:schemeClr val="bg1"/>
                </a:solidFill>
                <a:effectLst/>
              </a:rPr>
              <a:pPr algn="ctr">
                <a:lnSpc>
                  <a:spcPct val="90000"/>
                </a:lnSpc>
                <a:spcBef>
                  <a:spcPct val="0"/>
                </a:spcBef>
                <a:spcAft>
                  <a:spcPct val="0"/>
                </a:spcAft>
              </a:pPr>
              <a:t>21%</a:t>
            </a:fld>
            <a:endParaRPr lang="en-GB" sz="800">
              <a:solidFill>
                <a:schemeClr val="bg1"/>
              </a:solidFill>
              <a:sym typeface="+mn-lt"/>
            </a:endParaRPr>
          </a:p>
        </p:txBody>
      </p:sp>
      <p:sp>
        <p:nvSpPr>
          <p:cNvPr id="479" name="Rectangle 478">
            <a:extLst>
              <a:ext uri="{FF2B5EF4-FFF2-40B4-BE49-F238E27FC236}">
                <a16:creationId xmlns:a16="http://schemas.microsoft.com/office/drawing/2014/main" id="{E42D203C-69A4-4847-9AB7-1BEB885DA996}"/>
              </a:ext>
            </a:extLst>
          </p:cNvPr>
          <p:cNvSpPr/>
          <p:nvPr>
            <p:custDataLst>
              <p:tags r:id="rId67"/>
            </p:custDataLst>
          </p:nvPr>
        </p:nvSpPr>
        <p:spPr bwMode="auto">
          <a:xfrm>
            <a:off x="9531350" y="5118100"/>
            <a:ext cx="152400" cy="401638"/>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47AFDEE7-C2C9-4E29-B9FA-A0A6C948D29F}" type="datetime'Cyp''''r''''''''''''''''''u''''''''''''''s'">
              <a:rPr lang="en-GB" altLang="en-US" sz="1000" smtClean="0">
                <a:solidFill>
                  <a:schemeClr val="tx1"/>
                </a:solidFill>
                <a:effectLst/>
              </a:rPr>
              <a:pPr algn="r">
                <a:spcBef>
                  <a:spcPct val="0"/>
                </a:spcBef>
                <a:spcAft>
                  <a:spcPct val="0"/>
                </a:spcAft>
              </a:pPr>
              <a:t>Cyprus</a:t>
            </a:fld>
            <a:endParaRPr lang="en-GB" sz="1000">
              <a:solidFill>
                <a:schemeClr val="tx1"/>
              </a:solidFill>
              <a:sym typeface="+mn-lt"/>
            </a:endParaRPr>
          </a:p>
        </p:txBody>
      </p:sp>
      <p:sp>
        <p:nvSpPr>
          <p:cNvPr id="150" name="Rectangle 149">
            <a:extLst>
              <a:ext uri="{FF2B5EF4-FFF2-40B4-BE49-F238E27FC236}">
                <a16:creationId xmlns:a16="http://schemas.microsoft.com/office/drawing/2014/main" id="{93D02C12-7057-4898-9646-4B74B82D8EC3}"/>
              </a:ext>
            </a:extLst>
          </p:cNvPr>
          <p:cNvSpPr/>
          <p:nvPr>
            <p:custDataLst>
              <p:tags r:id="rId68"/>
            </p:custDataLst>
          </p:nvPr>
        </p:nvSpPr>
        <p:spPr bwMode="gray">
          <a:xfrm>
            <a:off x="9740900" y="4845050"/>
            <a:ext cx="23336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41649F45-D194-4585-9FD6-0FB5F631C64E}" type="datetime'''''''''''1''4''''''''''''''''%'">
              <a:rPr lang="en-GB" altLang="en-US" sz="800" smtClean="0">
                <a:solidFill>
                  <a:schemeClr val="bg1"/>
                </a:solidFill>
                <a:effectLst/>
              </a:rPr>
              <a:pPr algn="ctr">
                <a:lnSpc>
                  <a:spcPct val="90000"/>
                </a:lnSpc>
                <a:spcBef>
                  <a:spcPct val="0"/>
                </a:spcBef>
                <a:spcAft>
                  <a:spcPct val="0"/>
                </a:spcAft>
              </a:pPr>
              <a:t>14%</a:t>
            </a:fld>
            <a:endParaRPr lang="en-GB" sz="800">
              <a:solidFill>
                <a:schemeClr val="bg1"/>
              </a:solidFill>
              <a:sym typeface="+mn-lt"/>
            </a:endParaRPr>
          </a:p>
        </p:txBody>
      </p:sp>
      <p:sp>
        <p:nvSpPr>
          <p:cNvPr id="33" name="Rectangle 32">
            <a:extLst>
              <a:ext uri="{FF2B5EF4-FFF2-40B4-BE49-F238E27FC236}">
                <a16:creationId xmlns:a16="http://schemas.microsoft.com/office/drawing/2014/main" id="{77EA20FA-F72E-4E8C-A4A0-9068C4FFE33C}"/>
              </a:ext>
            </a:extLst>
          </p:cNvPr>
          <p:cNvSpPr/>
          <p:nvPr>
            <p:custDataLst>
              <p:tags r:id="rId69"/>
            </p:custDataLst>
          </p:nvPr>
        </p:nvSpPr>
        <p:spPr bwMode="auto">
          <a:xfrm>
            <a:off x="9780588" y="5118101"/>
            <a:ext cx="152400" cy="365125"/>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91AFCBA3-CE4E-4A37-9C98-AFD3CEA855BA}" type="datetime'''''''S''''''''''e''''''''''''''r''''''''''''b''''''i''a'''">
              <a:rPr lang="en-GB" altLang="en-US" sz="1000" smtClean="0">
                <a:solidFill>
                  <a:schemeClr val="tx1"/>
                </a:solidFill>
                <a:effectLst/>
              </a:rPr>
              <a:pPr algn="r">
                <a:spcBef>
                  <a:spcPct val="0"/>
                </a:spcBef>
                <a:spcAft>
                  <a:spcPct val="0"/>
                </a:spcAft>
              </a:pPr>
              <a:t>Serbia</a:t>
            </a:fld>
            <a:endParaRPr lang="en-GB" sz="1000">
              <a:solidFill>
                <a:schemeClr val="tx1"/>
              </a:solidFill>
              <a:sym typeface="+mn-lt"/>
            </a:endParaRPr>
          </a:p>
        </p:txBody>
      </p:sp>
      <p:sp>
        <p:nvSpPr>
          <p:cNvPr id="178" name="Rectangle 177">
            <a:extLst>
              <a:ext uri="{FF2B5EF4-FFF2-40B4-BE49-F238E27FC236}">
                <a16:creationId xmlns:a16="http://schemas.microsoft.com/office/drawing/2014/main" id="{E532D559-9489-4FB7-8231-2B1A70D30FD0}"/>
              </a:ext>
            </a:extLst>
          </p:cNvPr>
          <p:cNvSpPr/>
          <p:nvPr>
            <p:custDataLst>
              <p:tags r:id="rId70"/>
            </p:custDataLst>
          </p:nvPr>
        </p:nvSpPr>
        <p:spPr bwMode="gray">
          <a:xfrm>
            <a:off x="9990138" y="4845050"/>
            <a:ext cx="233363" cy="109538"/>
          </a:xfrm>
          <a:prstGeom prst="rect">
            <a:avLst/>
          </a:prstGeom>
          <a:solidFill>
            <a:schemeClr val="accent3"/>
          </a:solidFill>
          <a:ln>
            <a:noFill/>
          </a:ln>
          <a:extLst>
            <a:ext uri="{909E8E84-426E-40dd-AFC4-6F175D3DCCD1}">
              <a14:hiddenFill xmlns:a14="http://schemas.microsoft.com/office/drawing/2010/main" xmlns="">
                <a:solidFill>
                  <a:schemeClr val="accent3"/>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CF42C17A-E04F-43F3-A318-5EDF06D3AD29}" type="datetime'''''1''''''''''4''''''''''%'''''''''''''''''''''''''''''''''">
              <a:rPr lang="en-GB" altLang="en-US" sz="800" smtClean="0">
                <a:solidFill>
                  <a:schemeClr val="bg1"/>
                </a:solidFill>
                <a:effectLst/>
              </a:rPr>
              <a:pPr algn="ctr">
                <a:lnSpc>
                  <a:spcPct val="90000"/>
                </a:lnSpc>
                <a:spcBef>
                  <a:spcPct val="0"/>
                </a:spcBef>
                <a:spcAft>
                  <a:spcPct val="0"/>
                </a:spcAft>
              </a:pPr>
              <a:t>14%</a:t>
            </a:fld>
            <a:endParaRPr lang="en-GB" sz="800">
              <a:solidFill>
                <a:schemeClr val="bg1"/>
              </a:solidFill>
              <a:sym typeface="+mn-lt"/>
            </a:endParaRPr>
          </a:p>
        </p:txBody>
      </p:sp>
      <p:sp>
        <p:nvSpPr>
          <p:cNvPr id="165" name="Rectangle 164">
            <a:extLst>
              <a:ext uri="{FF2B5EF4-FFF2-40B4-BE49-F238E27FC236}">
                <a16:creationId xmlns:a16="http://schemas.microsoft.com/office/drawing/2014/main" id="{EDC8CA9F-18F6-48BC-B906-A6CCCC710D3F}"/>
              </a:ext>
            </a:extLst>
          </p:cNvPr>
          <p:cNvSpPr/>
          <p:nvPr>
            <p:custDataLst>
              <p:tags r:id="rId71"/>
            </p:custDataLst>
          </p:nvPr>
        </p:nvSpPr>
        <p:spPr bwMode="auto">
          <a:xfrm>
            <a:off x="10029825" y="5118099"/>
            <a:ext cx="152400" cy="1011238"/>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72DB531D-98C9-40C7-A711-EF15C21C4F6E}" type="datetime'''*N''''''''''o''''''''''''rth ''''''''Mac''edo''n''''i''a'''">
              <a:rPr lang="en-GB" altLang="en-US" sz="1000" smtClean="0">
                <a:solidFill>
                  <a:schemeClr val="tx1"/>
                </a:solidFill>
                <a:effectLst/>
              </a:rPr>
              <a:pPr algn="r">
                <a:spcBef>
                  <a:spcPct val="0"/>
                </a:spcBef>
                <a:spcAft>
                  <a:spcPct val="0"/>
                </a:spcAft>
              </a:pPr>
              <a:t>*North Macedonia</a:t>
            </a:fld>
            <a:endParaRPr lang="en-GB" sz="1000">
              <a:solidFill>
                <a:schemeClr val="tx1"/>
              </a:solidFill>
              <a:sym typeface="+mn-lt"/>
            </a:endParaRPr>
          </a:p>
        </p:txBody>
      </p:sp>
      <p:sp>
        <p:nvSpPr>
          <p:cNvPr id="174" name="Rectangle 173">
            <a:extLst>
              <a:ext uri="{FF2B5EF4-FFF2-40B4-BE49-F238E27FC236}">
                <a16:creationId xmlns:a16="http://schemas.microsoft.com/office/drawing/2014/main" id="{D69A79B4-6506-4D0E-BF74-68E02853DC71}"/>
              </a:ext>
            </a:extLst>
          </p:cNvPr>
          <p:cNvSpPr/>
          <p:nvPr>
            <p:custDataLst>
              <p:tags r:id="rId72"/>
            </p:custDataLst>
          </p:nvPr>
        </p:nvSpPr>
        <p:spPr bwMode="gray">
          <a:xfrm>
            <a:off x="10239375" y="4845050"/>
            <a:ext cx="23336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5B3CF5D4-7115-47EE-8658-A2F0DD94E643}" type="datetime'''1''4''%'''''''''">
              <a:rPr lang="en-GB" altLang="en-US" sz="800" smtClean="0">
                <a:solidFill>
                  <a:schemeClr val="bg1"/>
                </a:solidFill>
                <a:effectLst/>
              </a:rPr>
              <a:pPr algn="ctr">
                <a:lnSpc>
                  <a:spcPct val="90000"/>
                </a:lnSpc>
                <a:spcBef>
                  <a:spcPct val="0"/>
                </a:spcBef>
                <a:spcAft>
                  <a:spcPct val="0"/>
                </a:spcAft>
              </a:pPr>
              <a:t>14%</a:t>
            </a:fld>
            <a:endParaRPr lang="en-GB" sz="800">
              <a:solidFill>
                <a:schemeClr val="bg1"/>
              </a:solidFill>
              <a:sym typeface="+mn-lt"/>
            </a:endParaRPr>
          </a:p>
        </p:txBody>
      </p:sp>
      <p:sp>
        <p:nvSpPr>
          <p:cNvPr id="159" name="Rectangle 158">
            <a:extLst>
              <a:ext uri="{FF2B5EF4-FFF2-40B4-BE49-F238E27FC236}">
                <a16:creationId xmlns:a16="http://schemas.microsoft.com/office/drawing/2014/main" id="{E7AD1778-909A-4007-BD90-D50F0F2A7613}"/>
              </a:ext>
            </a:extLst>
          </p:cNvPr>
          <p:cNvSpPr/>
          <p:nvPr>
            <p:custDataLst>
              <p:tags r:id="rId73"/>
            </p:custDataLst>
          </p:nvPr>
        </p:nvSpPr>
        <p:spPr bwMode="auto">
          <a:xfrm>
            <a:off x="10279063" y="5118101"/>
            <a:ext cx="152400" cy="30956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515E395E-3904-4EA8-A41E-0B6994B7FAE7}" type="datetime'''''''''''''''''''M''''''''''''a''''lt''''''''a'''''">
              <a:rPr lang="en-GB" altLang="en-US" sz="1000" smtClean="0">
                <a:solidFill>
                  <a:schemeClr val="tx1"/>
                </a:solidFill>
                <a:effectLst/>
              </a:rPr>
              <a:pPr algn="r">
                <a:spcBef>
                  <a:spcPct val="0"/>
                </a:spcBef>
                <a:spcAft>
                  <a:spcPct val="0"/>
                </a:spcAft>
              </a:pPr>
              <a:t>Malta</a:t>
            </a:fld>
            <a:endParaRPr lang="en-GB" sz="1000">
              <a:solidFill>
                <a:schemeClr val="tx1"/>
              </a:solidFill>
              <a:sym typeface="+mn-lt"/>
            </a:endParaRPr>
          </a:p>
        </p:txBody>
      </p:sp>
      <p:sp>
        <p:nvSpPr>
          <p:cNvPr id="59" name="Rectangle 58">
            <a:extLst>
              <a:ext uri="{FF2B5EF4-FFF2-40B4-BE49-F238E27FC236}">
                <a16:creationId xmlns:a16="http://schemas.microsoft.com/office/drawing/2014/main" id="{7C01788D-3556-4520-B3DC-3AC1E3948A8C}"/>
              </a:ext>
            </a:extLst>
          </p:cNvPr>
          <p:cNvSpPr/>
          <p:nvPr>
            <p:custDataLst>
              <p:tags r:id="rId74"/>
            </p:custDataLst>
          </p:nvPr>
        </p:nvSpPr>
        <p:spPr bwMode="gray">
          <a:xfrm>
            <a:off x="10487025" y="4845050"/>
            <a:ext cx="23336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BAE9E031-2758-4A7D-B046-D2C5BF126A9D}" type="datetime'''''''''''''''1''''''''''''''''''''''''4''''%'">
              <a:rPr lang="en-GB" altLang="en-US" sz="800" smtClean="0">
                <a:solidFill>
                  <a:schemeClr val="bg1"/>
                </a:solidFill>
                <a:effectLst/>
              </a:rPr>
              <a:pPr algn="ctr">
                <a:lnSpc>
                  <a:spcPct val="90000"/>
                </a:lnSpc>
                <a:spcBef>
                  <a:spcPct val="0"/>
                </a:spcBef>
                <a:spcAft>
                  <a:spcPct val="0"/>
                </a:spcAft>
              </a:pPr>
              <a:t>14%</a:t>
            </a:fld>
            <a:endParaRPr lang="en-GB" sz="800">
              <a:solidFill>
                <a:schemeClr val="bg1"/>
              </a:solidFill>
              <a:sym typeface="+mn-lt"/>
            </a:endParaRPr>
          </a:p>
        </p:txBody>
      </p:sp>
      <p:sp>
        <p:nvSpPr>
          <p:cNvPr id="11" name="Rectangle 10">
            <a:extLst>
              <a:ext uri="{FF2B5EF4-FFF2-40B4-BE49-F238E27FC236}">
                <a16:creationId xmlns:a16="http://schemas.microsoft.com/office/drawing/2014/main" id="{3244AE94-0FA7-4ED2-85A8-32D95C8A748B}"/>
              </a:ext>
            </a:extLst>
          </p:cNvPr>
          <p:cNvSpPr/>
          <p:nvPr>
            <p:custDataLst>
              <p:tags r:id="rId75"/>
            </p:custDataLst>
          </p:nvPr>
        </p:nvSpPr>
        <p:spPr bwMode="auto">
          <a:xfrm>
            <a:off x="10526713" y="5118100"/>
            <a:ext cx="152400" cy="434975"/>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1ADDE77C-5181-44AF-89EB-DBD04EF84F5E}" type="datetime'''''''''''''''''''*B''o''s''''''''''''''''''''n''''i''a'''''''">
              <a:rPr lang="en-GB" altLang="en-US" sz="1000" smtClean="0">
                <a:solidFill>
                  <a:schemeClr val="tx1"/>
                </a:solidFill>
                <a:effectLst/>
              </a:rPr>
              <a:pPr algn="r">
                <a:spcBef>
                  <a:spcPct val="0"/>
                </a:spcBef>
                <a:spcAft>
                  <a:spcPct val="0"/>
                </a:spcAft>
              </a:pPr>
              <a:t>*Bosnia</a:t>
            </a:fld>
            <a:endParaRPr lang="en-GB" sz="1000">
              <a:solidFill>
                <a:schemeClr val="tx1"/>
              </a:solidFill>
              <a:sym typeface="+mn-lt"/>
            </a:endParaRPr>
          </a:p>
        </p:txBody>
      </p:sp>
      <p:sp>
        <p:nvSpPr>
          <p:cNvPr id="476" name="Rectangle 475">
            <a:extLst>
              <a:ext uri="{FF2B5EF4-FFF2-40B4-BE49-F238E27FC236}">
                <a16:creationId xmlns:a16="http://schemas.microsoft.com/office/drawing/2014/main" id="{98C891B9-E6BB-445E-B98B-1C2F308A21A1}"/>
              </a:ext>
            </a:extLst>
          </p:cNvPr>
          <p:cNvSpPr/>
          <p:nvPr>
            <p:custDataLst>
              <p:tags r:id="rId76"/>
            </p:custDataLst>
          </p:nvPr>
        </p:nvSpPr>
        <p:spPr bwMode="auto">
          <a:xfrm>
            <a:off x="10775950" y="5118100"/>
            <a:ext cx="152400" cy="387350"/>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23B17CBD-0577-4C8B-9F17-86EE4CA5AE9C}" type="datetime'''''''''T''''''''''''''ur''''''k''''ey'''''''''''''''''''">
              <a:rPr lang="en-GB" altLang="en-US" sz="1000" smtClean="0">
                <a:solidFill>
                  <a:schemeClr val="tx1"/>
                </a:solidFill>
                <a:effectLst/>
              </a:rPr>
              <a:pPr algn="r">
                <a:spcBef>
                  <a:spcPct val="0"/>
                </a:spcBef>
                <a:spcAft>
                  <a:spcPct val="0"/>
                </a:spcAft>
              </a:pPr>
              <a:t>Turkey</a:t>
            </a:fld>
            <a:endParaRPr lang="en-GB" sz="1000">
              <a:solidFill>
                <a:schemeClr val="tx1"/>
              </a:solidFill>
              <a:sym typeface="+mn-lt"/>
            </a:endParaRPr>
          </a:p>
        </p:txBody>
      </p:sp>
      <p:sp>
        <p:nvSpPr>
          <p:cNvPr id="129" name="Rectangle 128">
            <a:extLst>
              <a:ext uri="{FF2B5EF4-FFF2-40B4-BE49-F238E27FC236}">
                <a16:creationId xmlns:a16="http://schemas.microsoft.com/office/drawing/2014/main" id="{0830B5EE-8CCF-4BDE-9D59-BB3C535F035B}"/>
              </a:ext>
            </a:extLst>
          </p:cNvPr>
          <p:cNvSpPr/>
          <p:nvPr>
            <p:custDataLst>
              <p:tags r:id="rId77"/>
            </p:custDataLst>
          </p:nvPr>
        </p:nvSpPr>
        <p:spPr bwMode="gray">
          <a:xfrm>
            <a:off x="1824038" y="2824163"/>
            <a:ext cx="142875" cy="109538"/>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b" anchorCtr="0">
            <a:noAutofit/>
          </a:bodyPr>
          <a:lstStyle/>
          <a:p>
            <a:pPr algn="ctr">
              <a:lnSpc>
                <a:spcPct val="90000"/>
              </a:lnSpc>
              <a:spcBef>
                <a:spcPct val="0"/>
              </a:spcBef>
              <a:spcAft>
                <a:spcPct val="0"/>
              </a:spcAft>
            </a:pPr>
            <a:fld id="{A5D643C3-27E6-445F-B678-80A67720BB77}" type="datetime'''''''''''''''''''''1''''''''''''''''''''''''''''''''''2'''''">
              <a:rPr lang="en-GB" altLang="en-US" sz="800" b="1" smtClean="0">
                <a:solidFill>
                  <a:schemeClr val="tx1"/>
                </a:solidFill>
                <a:effectLst/>
              </a:rPr>
              <a:pPr algn="ctr">
                <a:lnSpc>
                  <a:spcPct val="90000"/>
                </a:lnSpc>
                <a:spcBef>
                  <a:spcPct val="0"/>
                </a:spcBef>
                <a:spcAft>
                  <a:spcPct val="0"/>
                </a:spcAft>
              </a:pPr>
              <a:t>12</a:t>
            </a:fld>
            <a:endParaRPr lang="en-GB" sz="800" b="1">
              <a:solidFill>
                <a:schemeClr val="tx1"/>
              </a:solidFill>
              <a:sym typeface="+mn-lt"/>
            </a:endParaRPr>
          </a:p>
        </p:txBody>
      </p:sp>
      <p:sp>
        <p:nvSpPr>
          <p:cNvPr id="131" name="Rectangle 130">
            <a:extLst>
              <a:ext uri="{FF2B5EF4-FFF2-40B4-BE49-F238E27FC236}">
                <a16:creationId xmlns:a16="http://schemas.microsoft.com/office/drawing/2014/main" id="{76744E9C-DE0B-47BD-AEEA-EE92BA5ABB4E}"/>
              </a:ext>
            </a:extLst>
          </p:cNvPr>
          <p:cNvSpPr/>
          <p:nvPr>
            <p:custDataLst>
              <p:tags r:id="rId78"/>
            </p:custDataLst>
          </p:nvPr>
        </p:nvSpPr>
        <p:spPr bwMode="gray">
          <a:xfrm>
            <a:off x="2073275" y="2824163"/>
            <a:ext cx="142875" cy="109538"/>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b" anchorCtr="0">
            <a:noAutofit/>
          </a:bodyPr>
          <a:lstStyle/>
          <a:p>
            <a:pPr algn="ctr">
              <a:lnSpc>
                <a:spcPct val="90000"/>
              </a:lnSpc>
              <a:spcBef>
                <a:spcPct val="0"/>
              </a:spcBef>
              <a:spcAft>
                <a:spcPct val="0"/>
              </a:spcAft>
            </a:pPr>
            <a:fld id="{12A21ED0-BE0C-470E-9CBB-4DE0F2DFE9B9}" type="datetime'''''''''''''''''''''''''''''''''''''''1''''''2'''''''''''''">
              <a:rPr lang="en-GB" altLang="en-US" sz="800" b="1" smtClean="0">
                <a:solidFill>
                  <a:schemeClr val="tx1"/>
                </a:solidFill>
                <a:effectLst/>
              </a:rPr>
              <a:pPr algn="ctr">
                <a:lnSpc>
                  <a:spcPct val="90000"/>
                </a:lnSpc>
                <a:spcBef>
                  <a:spcPct val="0"/>
                </a:spcBef>
                <a:spcAft>
                  <a:spcPct val="0"/>
                </a:spcAft>
              </a:pPr>
              <a:t>12</a:t>
            </a:fld>
            <a:endParaRPr lang="en-GB" sz="800" b="1">
              <a:solidFill>
                <a:schemeClr val="tx1"/>
              </a:solidFill>
              <a:sym typeface="+mn-lt"/>
            </a:endParaRPr>
          </a:p>
        </p:txBody>
      </p:sp>
      <p:sp>
        <p:nvSpPr>
          <p:cNvPr id="115" name="Rectangle 114">
            <a:extLst>
              <a:ext uri="{FF2B5EF4-FFF2-40B4-BE49-F238E27FC236}">
                <a16:creationId xmlns:a16="http://schemas.microsoft.com/office/drawing/2014/main" id="{A5083077-D934-4C2D-8369-AA6FED69DE06}"/>
              </a:ext>
            </a:extLst>
          </p:cNvPr>
          <p:cNvSpPr/>
          <p:nvPr>
            <p:custDataLst>
              <p:tags r:id="rId79"/>
            </p:custDataLst>
          </p:nvPr>
        </p:nvSpPr>
        <p:spPr bwMode="gray">
          <a:xfrm>
            <a:off x="2322513" y="2824163"/>
            <a:ext cx="142875" cy="109538"/>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b" anchorCtr="0">
            <a:noAutofit/>
          </a:bodyPr>
          <a:lstStyle/>
          <a:p>
            <a:pPr algn="ctr">
              <a:lnSpc>
                <a:spcPct val="90000"/>
              </a:lnSpc>
              <a:spcBef>
                <a:spcPct val="0"/>
              </a:spcBef>
              <a:spcAft>
                <a:spcPct val="0"/>
              </a:spcAft>
            </a:pPr>
            <a:fld id="{030BBE4F-33DB-4D02-AA2B-DECADCE0B19D}" type="datetime'''''''''''''''''''''''''''''''''''''''''''''''''''''''''''12'">
              <a:rPr lang="en-GB" altLang="en-US" sz="800" b="1" smtClean="0">
                <a:solidFill>
                  <a:schemeClr val="tx1"/>
                </a:solidFill>
                <a:effectLst/>
              </a:rPr>
              <a:pPr algn="ctr">
                <a:lnSpc>
                  <a:spcPct val="90000"/>
                </a:lnSpc>
                <a:spcBef>
                  <a:spcPct val="0"/>
                </a:spcBef>
                <a:spcAft>
                  <a:spcPct val="0"/>
                </a:spcAft>
              </a:pPr>
              <a:t>12</a:t>
            </a:fld>
            <a:endParaRPr lang="en-GB" sz="800" b="1">
              <a:solidFill>
                <a:schemeClr val="tx1"/>
              </a:solidFill>
              <a:sym typeface="+mn-lt"/>
            </a:endParaRPr>
          </a:p>
        </p:txBody>
      </p:sp>
      <p:sp>
        <p:nvSpPr>
          <p:cNvPr id="175" name="Rectangle 174">
            <a:extLst>
              <a:ext uri="{FF2B5EF4-FFF2-40B4-BE49-F238E27FC236}">
                <a16:creationId xmlns:a16="http://schemas.microsoft.com/office/drawing/2014/main" id="{1E16FF9E-FAFD-4E8A-B234-334C2FDF9AB2}"/>
              </a:ext>
            </a:extLst>
          </p:cNvPr>
          <p:cNvSpPr/>
          <p:nvPr>
            <p:custDataLst>
              <p:tags r:id="rId80"/>
            </p:custDataLst>
          </p:nvPr>
        </p:nvSpPr>
        <p:spPr bwMode="gray">
          <a:xfrm>
            <a:off x="2571750" y="3000375"/>
            <a:ext cx="142875" cy="109538"/>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b" anchorCtr="0">
            <a:noAutofit/>
          </a:bodyPr>
          <a:lstStyle/>
          <a:p>
            <a:pPr algn="ctr">
              <a:lnSpc>
                <a:spcPct val="90000"/>
              </a:lnSpc>
              <a:spcBef>
                <a:spcPct val="0"/>
              </a:spcBef>
              <a:spcAft>
                <a:spcPct val="0"/>
              </a:spcAft>
            </a:pPr>
            <a:fld id="{6FDC85A9-E7D1-47CD-ADE8-196D2487254C}" type="datetime'''''1''''''''''''''''''1'''''''''''''''''''''''''''''">
              <a:rPr lang="en-GB" altLang="en-US" sz="800" b="1" smtClean="0">
                <a:solidFill>
                  <a:schemeClr val="tx1"/>
                </a:solidFill>
                <a:effectLst/>
              </a:rPr>
              <a:pPr algn="ctr">
                <a:lnSpc>
                  <a:spcPct val="90000"/>
                </a:lnSpc>
                <a:spcBef>
                  <a:spcPct val="0"/>
                </a:spcBef>
                <a:spcAft>
                  <a:spcPct val="0"/>
                </a:spcAft>
              </a:pPr>
              <a:t>11</a:t>
            </a:fld>
            <a:endParaRPr lang="en-GB" sz="800" b="1">
              <a:solidFill>
                <a:schemeClr val="tx1"/>
              </a:solidFill>
              <a:sym typeface="+mn-lt"/>
            </a:endParaRPr>
          </a:p>
        </p:txBody>
      </p:sp>
      <p:sp>
        <p:nvSpPr>
          <p:cNvPr id="123" name="Rectangle 122">
            <a:extLst>
              <a:ext uri="{FF2B5EF4-FFF2-40B4-BE49-F238E27FC236}">
                <a16:creationId xmlns:a16="http://schemas.microsoft.com/office/drawing/2014/main" id="{BBD78C35-4057-46E3-B651-6564A2F86049}"/>
              </a:ext>
            </a:extLst>
          </p:cNvPr>
          <p:cNvSpPr/>
          <p:nvPr>
            <p:custDataLst>
              <p:tags r:id="rId81"/>
            </p:custDataLst>
          </p:nvPr>
        </p:nvSpPr>
        <p:spPr bwMode="gray">
          <a:xfrm>
            <a:off x="2819400" y="3000375"/>
            <a:ext cx="142875" cy="109538"/>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b" anchorCtr="0">
            <a:noAutofit/>
          </a:bodyPr>
          <a:lstStyle/>
          <a:p>
            <a:pPr algn="ctr">
              <a:lnSpc>
                <a:spcPct val="90000"/>
              </a:lnSpc>
              <a:spcBef>
                <a:spcPct val="0"/>
              </a:spcBef>
              <a:spcAft>
                <a:spcPct val="0"/>
              </a:spcAft>
            </a:pPr>
            <a:fld id="{8D1F2731-8073-4A0A-A90C-4B80B5B19F69}" type="datetime'''''1''''''''''''''''''''''''''1'''''''''">
              <a:rPr lang="en-GB" altLang="en-US" sz="800" b="1" smtClean="0">
                <a:solidFill>
                  <a:schemeClr val="tx1"/>
                </a:solidFill>
                <a:effectLst/>
              </a:rPr>
              <a:pPr algn="ctr">
                <a:lnSpc>
                  <a:spcPct val="90000"/>
                </a:lnSpc>
                <a:spcBef>
                  <a:spcPct val="0"/>
                </a:spcBef>
                <a:spcAft>
                  <a:spcPct val="0"/>
                </a:spcAft>
              </a:pPr>
              <a:t>11</a:t>
            </a:fld>
            <a:endParaRPr lang="en-GB" sz="800" b="1">
              <a:solidFill>
                <a:schemeClr val="tx1"/>
              </a:solidFill>
              <a:sym typeface="+mn-lt"/>
            </a:endParaRPr>
          </a:p>
        </p:txBody>
      </p:sp>
      <p:sp>
        <p:nvSpPr>
          <p:cNvPr id="49" name="Rectangle 48">
            <a:extLst>
              <a:ext uri="{FF2B5EF4-FFF2-40B4-BE49-F238E27FC236}">
                <a16:creationId xmlns:a16="http://schemas.microsoft.com/office/drawing/2014/main" id="{ABDA3524-E27A-EC78-939F-E63D9A4682B2}"/>
              </a:ext>
            </a:extLst>
          </p:cNvPr>
          <p:cNvSpPr/>
          <p:nvPr>
            <p:custDataLst>
              <p:tags r:id="rId82"/>
            </p:custDataLst>
          </p:nvPr>
        </p:nvSpPr>
        <p:spPr bwMode="gray">
          <a:xfrm>
            <a:off x="3068638" y="3000375"/>
            <a:ext cx="142875" cy="109538"/>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b" anchorCtr="0">
            <a:noAutofit/>
          </a:bodyPr>
          <a:lstStyle/>
          <a:p>
            <a:pPr algn="ctr">
              <a:lnSpc>
                <a:spcPct val="90000"/>
              </a:lnSpc>
              <a:spcBef>
                <a:spcPct val="0"/>
              </a:spcBef>
              <a:spcAft>
                <a:spcPct val="0"/>
              </a:spcAft>
            </a:pPr>
            <a:fld id="{09D19B91-9667-4F5A-A38E-A8D3F475EFE0}" type="datetime'''''''''''1''''''''''''''''1'''''''''''''''''''''''''''''''''">
              <a:rPr lang="en-GB" altLang="en-US" sz="800" b="1" smtClean="0">
                <a:solidFill>
                  <a:schemeClr val="tx1"/>
                </a:solidFill>
                <a:effectLst/>
                <a:sym typeface="+mn-lt"/>
              </a:rPr>
              <a:pPr algn="ctr">
                <a:lnSpc>
                  <a:spcPct val="90000"/>
                </a:lnSpc>
                <a:spcBef>
                  <a:spcPct val="0"/>
                </a:spcBef>
                <a:spcAft>
                  <a:spcPct val="0"/>
                </a:spcAft>
              </a:pPr>
              <a:t>11</a:t>
            </a:fld>
            <a:endParaRPr lang="en-GB" sz="800" b="1">
              <a:solidFill>
                <a:schemeClr val="tx1"/>
              </a:solidFill>
              <a:sym typeface="+mn-lt"/>
            </a:endParaRPr>
          </a:p>
        </p:txBody>
      </p:sp>
      <p:sp>
        <p:nvSpPr>
          <p:cNvPr id="8" name="Rectangle 7">
            <a:extLst>
              <a:ext uri="{FF2B5EF4-FFF2-40B4-BE49-F238E27FC236}">
                <a16:creationId xmlns:a16="http://schemas.microsoft.com/office/drawing/2014/main" id="{2BE89AFA-4DDF-4487-B36F-7262CE95408A}"/>
              </a:ext>
            </a:extLst>
          </p:cNvPr>
          <p:cNvSpPr/>
          <p:nvPr>
            <p:custDataLst>
              <p:tags r:id="rId83"/>
            </p:custDataLst>
          </p:nvPr>
        </p:nvSpPr>
        <p:spPr bwMode="gray">
          <a:xfrm>
            <a:off x="3317875" y="3000375"/>
            <a:ext cx="142875" cy="109538"/>
          </a:xfrm>
          <a:prstGeom prst="rect">
            <a:avLst/>
          </a:prstGeom>
          <a:noFill/>
          <a:ln>
            <a:noFill/>
          </a:ln>
          <a:effectLst/>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b" anchorCtr="0">
            <a:noAutofit/>
          </a:bodyPr>
          <a:lstStyle/>
          <a:p>
            <a:pPr algn="ctr">
              <a:lnSpc>
                <a:spcPct val="90000"/>
              </a:lnSpc>
              <a:spcBef>
                <a:spcPct val="0"/>
              </a:spcBef>
              <a:spcAft>
                <a:spcPct val="0"/>
              </a:spcAft>
            </a:pPr>
            <a:fld id="{1498FBB5-6875-4DF2-AA6C-49499989FCA6}" type="datetime'''''''''''''''''''''''1''''''''1'''''''''">
              <a:rPr lang="en-GB" altLang="en-US" sz="800" b="1" smtClean="0">
                <a:solidFill>
                  <a:schemeClr val="tx1"/>
                </a:solidFill>
              </a:rPr>
              <a:pPr algn="ctr">
                <a:lnSpc>
                  <a:spcPct val="90000"/>
                </a:lnSpc>
                <a:spcBef>
                  <a:spcPct val="0"/>
                </a:spcBef>
                <a:spcAft>
                  <a:spcPct val="0"/>
                </a:spcAft>
              </a:pPr>
              <a:t>11</a:t>
            </a:fld>
            <a:endParaRPr lang="en-GB" sz="800" b="1" err="1">
              <a:solidFill>
                <a:schemeClr val="tx1"/>
              </a:solidFill>
              <a:sym typeface="+mn-lt"/>
            </a:endParaRPr>
          </a:p>
        </p:txBody>
      </p:sp>
      <p:sp>
        <p:nvSpPr>
          <p:cNvPr id="113" name="Rectangle 112">
            <a:extLst>
              <a:ext uri="{FF2B5EF4-FFF2-40B4-BE49-F238E27FC236}">
                <a16:creationId xmlns:a16="http://schemas.microsoft.com/office/drawing/2014/main" id="{0F2CD222-189F-4319-91E9-D21137B4707E}"/>
              </a:ext>
            </a:extLst>
          </p:cNvPr>
          <p:cNvSpPr/>
          <p:nvPr>
            <p:custDataLst>
              <p:tags r:id="rId84"/>
            </p:custDataLst>
          </p:nvPr>
        </p:nvSpPr>
        <p:spPr bwMode="gray">
          <a:xfrm>
            <a:off x="3565525" y="3000375"/>
            <a:ext cx="142875" cy="109538"/>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b" anchorCtr="0">
            <a:noAutofit/>
          </a:bodyPr>
          <a:lstStyle/>
          <a:p>
            <a:pPr algn="ctr">
              <a:lnSpc>
                <a:spcPct val="90000"/>
              </a:lnSpc>
              <a:spcBef>
                <a:spcPct val="0"/>
              </a:spcBef>
              <a:spcAft>
                <a:spcPct val="0"/>
              </a:spcAft>
            </a:pPr>
            <a:fld id="{699B5FE5-02B4-4F84-A267-4ED13EB4EA8A}" type="datetime'''''''''''''''''''''''''1''''''''''1'''''''''''''''''''''''''">
              <a:rPr lang="en-GB" altLang="en-US" sz="800" b="1" smtClean="0">
                <a:solidFill>
                  <a:schemeClr val="tx1"/>
                </a:solidFill>
                <a:effectLst/>
              </a:rPr>
              <a:pPr algn="ctr">
                <a:lnSpc>
                  <a:spcPct val="90000"/>
                </a:lnSpc>
                <a:spcBef>
                  <a:spcPct val="0"/>
                </a:spcBef>
                <a:spcAft>
                  <a:spcPct val="0"/>
                </a:spcAft>
              </a:pPr>
              <a:t>11</a:t>
            </a:fld>
            <a:endParaRPr lang="en-GB" sz="800" b="1">
              <a:solidFill>
                <a:schemeClr val="tx1"/>
              </a:solidFill>
              <a:sym typeface="+mn-lt"/>
            </a:endParaRPr>
          </a:p>
        </p:txBody>
      </p:sp>
      <p:sp>
        <p:nvSpPr>
          <p:cNvPr id="111" name="Rectangle 110">
            <a:extLst>
              <a:ext uri="{FF2B5EF4-FFF2-40B4-BE49-F238E27FC236}">
                <a16:creationId xmlns:a16="http://schemas.microsoft.com/office/drawing/2014/main" id="{9D81F749-E596-4AA4-8DC8-D316B85C3860}"/>
              </a:ext>
            </a:extLst>
          </p:cNvPr>
          <p:cNvSpPr/>
          <p:nvPr>
            <p:custDataLst>
              <p:tags r:id="rId85"/>
            </p:custDataLst>
          </p:nvPr>
        </p:nvSpPr>
        <p:spPr bwMode="gray">
          <a:xfrm>
            <a:off x="3814763" y="3176588"/>
            <a:ext cx="142875" cy="109538"/>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b" anchorCtr="0">
            <a:noAutofit/>
          </a:bodyPr>
          <a:lstStyle/>
          <a:p>
            <a:pPr algn="ctr">
              <a:lnSpc>
                <a:spcPct val="90000"/>
              </a:lnSpc>
              <a:spcBef>
                <a:spcPct val="0"/>
              </a:spcBef>
              <a:spcAft>
                <a:spcPct val="0"/>
              </a:spcAft>
            </a:pPr>
            <a:fld id="{49266DA6-81AE-4326-8DE8-37E4A4308E10}" type="datetime'''''''''''''''''''''1''''''''''''0'">
              <a:rPr lang="en-GB" altLang="en-US" sz="800" b="1" smtClean="0">
                <a:solidFill>
                  <a:schemeClr val="tx1"/>
                </a:solidFill>
                <a:effectLst/>
              </a:rPr>
              <a:pPr algn="ctr">
                <a:lnSpc>
                  <a:spcPct val="90000"/>
                </a:lnSpc>
                <a:spcBef>
                  <a:spcPct val="0"/>
                </a:spcBef>
                <a:spcAft>
                  <a:spcPct val="0"/>
                </a:spcAft>
              </a:pPr>
              <a:t>10</a:t>
            </a:fld>
            <a:endParaRPr lang="en-GB" sz="800" b="1">
              <a:solidFill>
                <a:schemeClr val="tx1"/>
              </a:solidFill>
              <a:sym typeface="+mn-lt"/>
            </a:endParaRPr>
          </a:p>
        </p:txBody>
      </p:sp>
      <p:sp>
        <p:nvSpPr>
          <p:cNvPr id="5" name="Rectangle 4">
            <a:extLst>
              <a:ext uri="{FF2B5EF4-FFF2-40B4-BE49-F238E27FC236}">
                <a16:creationId xmlns:a16="http://schemas.microsoft.com/office/drawing/2014/main" id="{2213E726-9850-4E34-BD7F-AF7046B6B17F}"/>
              </a:ext>
            </a:extLst>
          </p:cNvPr>
          <p:cNvSpPr/>
          <p:nvPr>
            <p:custDataLst>
              <p:tags r:id="rId86"/>
            </p:custDataLst>
          </p:nvPr>
        </p:nvSpPr>
        <p:spPr bwMode="auto">
          <a:xfrm>
            <a:off x="1571625" y="5118100"/>
            <a:ext cx="152400" cy="808038"/>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9BF0866A-FB90-4CA7-807A-43B82F3D0F40}" type="datetime'''''''EU'''' ''''ap''''''''p''''''''ro''''''va''''''''l''''s'">
              <a:rPr lang="en-GB" altLang="en-US" sz="1000" b="1" smtClean="0">
                <a:solidFill>
                  <a:schemeClr val="tx1"/>
                </a:solidFill>
                <a:effectLst/>
              </a:rPr>
              <a:pPr algn="r">
                <a:spcBef>
                  <a:spcPct val="0"/>
                </a:spcBef>
                <a:spcAft>
                  <a:spcPct val="0"/>
                </a:spcAft>
              </a:pPr>
              <a:t>EU approvals</a:t>
            </a:fld>
            <a:endParaRPr lang="en-GB" sz="1000" b="1">
              <a:solidFill>
                <a:schemeClr val="tx1"/>
              </a:solidFill>
              <a:sym typeface="+mn-lt"/>
            </a:endParaRPr>
          </a:p>
        </p:txBody>
      </p:sp>
      <p:sp>
        <p:nvSpPr>
          <p:cNvPr id="43" name="Rectangle 42">
            <a:extLst>
              <a:ext uri="{FF2B5EF4-FFF2-40B4-BE49-F238E27FC236}">
                <a16:creationId xmlns:a16="http://schemas.microsoft.com/office/drawing/2014/main" id="{8A30D8F0-85AB-44EB-B0D1-638FBF52EA7C}"/>
              </a:ext>
            </a:extLst>
          </p:cNvPr>
          <p:cNvSpPr/>
          <p:nvPr>
            <p:custDataLst>
              <p:tags r:id="rId87"/>
            </p:custDataLst>
          </p:nvPr>
        </p:nvSpPr>
        <p:spPr bwMode="gray">
          <a:xfrm>
            <a:off x="4313238" y="3176588"/>
            <a:ext cx="142875" cy="109538"/>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b" anchorCtr="0">
            <a:noAutofit/>
          </a:bodyPr>
          <a:lstStyle/>
          <a:p>
            <a:pPr algn="ctr">
              <a:lnSpc>
                <a:spcPct val="90000"/>
              </a:lnSpc>
              <a:spcBef>
                <a:spcPct val="0"/>
              </a:spcBef>
              <a:spcAft>
                <a:spcPct val="0"/>
              </a:spcAft>
            </a:pPr>
            <a:fld id="{795201E0-189A-4732-9705-771D59A06DD3}" type="datetime'''''''''''''''''1''''''''''''''''''''''''''''''''''''''0'''">
              <a:rPr lang="en-GB" altLang="en-US" sz="800" b="1" smtClean="0">
                <a:solidFill>
                  <a:schemeClr val="tx1"/>
                </a:solidFill>
                <a:effectLst/>
              </a:rPr>
              <a:pPr algn="ctr">
                <a:lnSpc>
                  <a:spcPct val="90000"/>
                </a:lnSpc>
                <a:spcBef>
                  <a:spcPct val="0"/>
                </a:spcBef>
                <a:spcAft>
                  <a:spcPct val="0"/>
                </a:spcAft>
              </a:pPr>
              <a:t>10</a:t>
            </a:fld>
            <a:endParaRPr lang="en-GB" sz="800" b="1">
              <a:solidFill>
                <a:schemeClr val="tx1"/>
              </a:solidFill>
              <a:sym typeface="+mn-lt"/>
            </a:endParaRPr>
          </a:p>
        </p:txBody>
      </p:sp>
      <p:sp>
        <p:nvSpPr>
          <p:cNvPr id="117" name="Rectangle 116">
            <a:extLst>
              <a:ext uri="{FF2B5EF4-FFF2-40B4-BE49-F238E27FC236}">
                <a16:creationId xmlns:a16="http://schemas.microsoft.com/office/drawing/2014/main" id="{9CB13E50-7C6C-46A0-943E-6B8CFF7AC98D}"/>
              </a:ext>
            </a:extLst>
          </p:cNvPr>
          <p:cNvSpPr/>
          <p:nvPr>
            <p:custDataLst>
              <p:tags r:id="rId88"/>
            </p:custDataLst>
          </p:nvPr>
        </p:nvSpPr>
        <p:spPr bwMode="gray">
          <a:xfrm>
            <a:off x="4560888" y="3176588"/>
            <a:ext cx="142875" cy="109538"/>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b" anchorCtr="0">
            <a:noAutofit/>
          </a:bodyPr>
          <a:lstStyle/>
          <a:p>
            <a:pPr algn="ctr">
              <a:lnSpc>
                <a:spcPct val="90000"/>
              </a:lnSpc>
              <a:spcBef>
                <a:spcPct val="0"/>
              </a:spcBef>
              <a:spcAft>
                <a:spcPct val="0"/>
              </a:spcAft>
            </a:pPr>
            <a:fld id="{A19682E2-E4D3-4A2D-9B9E-133B78CFBAEF}" type="datetime'''''''''''1''''''''''''''''''''''''''''''''''''''0'''">
              <a:rPr lang="en-GB" altLang="en-US" sz="800" b="1" smtClean="0">
                <a:solidFill>
                  <a:schemeClr val="tx1"/>
                </a:solidFill>
                <a:effectLst/>
              </a:rPr>
              <a:pPr algn="ctr">
                <a:lnSpc>
                  <a:spcPct val="90000"/>
                </a:lnSpc>
                <a:spcBef>
                  <a:spcPct val="0"/>
                </a:spcBef>
                <a:spcAft>
                  <a:spcPct val="0"/>
                </a:spcAft>
              </a:pPr>
              <a:t>10</a:t>
            </a:fld>
            <a:endParaRPr lang="en-GB" sz="800" b="1">
              <a:solidFill>
                <a:schemeClr val="tx1"/>
              </a:solidFill>
              <a:sym typeface="+mn-lt"/>
            </a:endParaRPr>
          </a:p>
        </p:txBody>
      </p:sp>
      <p:sp>
        <p:nvSpPr>
          <p:cNvPr id="97" name="Rectangle 96">
            <a:extLst>
              <a:ext uri="{FF2B5EF4-FFF2-40B4-BE49-F238E27FC236}">
                <a16:creationId xmlns:a16="http://schemas.microsoft.com/office/drawing/2014/main" id="{ADFAC91F-67BA-4953-BAE6-166441F176A3}"/>
              </a:ext>
            </a:extLst>
          </p:cNvPr>
          <p:cNvSpPr/>
          <p:nvPr>
            <p:custDataLst>
              <p:tags r:id="rId89"/>
            </p:custDataLst>
          </p:nvPr>
        </p:nvSpPr>
        <p:spPr bwMode="gray">
          <a:xfrm>
            <a:off x="4838700" y="3352800"/>
            <a:ext cx="85725" cy="109538"/>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b" anchorCtr="0">
            <a:noAutofit/>
          </a:bodyPr>
          <a:lstStyle/>
          <a:p>
            <a:pPr algn="ctr">
              <a:lnSpc>
                <a:spcPct val="90000"/>
              </a:lnSpc>
              <a:spcBef>
                <a:spcPct val="0"/>
              </a:spcBef>
              <a:spcAft>
                <a:spcPct val="0"/>
              </a:spcAft>
            </a:pPr>
            <a:fld id="{952D8B11-B06F-474C-9062-CE17F1B887C0}" type="datetime'''''''''9'''''''''''">
              <a:rPr lang="en-GB" altLang="en-US" sz="800" b="1" smtClean="0">
                <a:solidFill>
                  <a:schemeClr val="tx1"/>
                </a:solidFill>
                <a:effectLst/>
              </a:rPr>
              <a:pPr algn="ctr">
                <a:lnSpc>
                  <a:spcPct val="90000"/>
                </a:lnSpc>
                <a:spcBef>
                  <a:spcPct val="0"/>
                </a:spcBef>
                <a:spcAft>
                  <a:spcPct val="0"/>
                </a:spcAft>
              </a:pPr>
              <a:t>9</a:t>
            </a:fld>
            <a:endParaRPr lang="en-GB" sz="800" b="1">
              <a:solidFill>
                <a:schemeClr val="tx1"/>
              </a:solidFill>
              <a:sym typeface="+mn-lt"/>
            </a:endParaRPr>
          </a:p>
        </p:txBody>
      </p:sp>
      <p:sp>
        <p:nvSpPr>
          <p:cNvPr id="133" name="Rectangle 132">
            <a:extLst>
              <a:ext uri="{FF2B5EF4-FFF2-40B4-BE49-F238E27FC236}">
                <a16:creationId xmlns:a16="http://schemas.microsoft.com/office/drawing/2014/main" id="{C1CB9BDA-68C7-46F5-9FFB-08991CAFE412}"/>
              </a:ext>
            </a:extLst>
          </p:cNvPr>
          <p:cNvSpPr/>
          <p:nvPr>
            <p:custDataLst>
              <p:tags r:id="rId90"/>
            </p:custDataLst>
          </p:nvPr>
        </p:nvSpPr>
        <p:spPr bwMode="gray">
          <a:xfrm>
            <a:off x="5087938" y="3352800"/>
            <a:ext cx="85725" cy="109538"/>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b" anchorCtr="0">
            <a:noAutofit/>
          </a:bodyPr>
          <a:lstStyle/>
          <a:p>
            <a:pPr algn="ctr">
              <a:lnSpc>
                <a:spcPct val="90000"/>
              </a:lnSpc>
              <a:spcBef>
                <a:spcPct val="0"/>
              </a:spcBef>
              <a:spcAft>
                <a:spcPct val="0"/>
              </a:spcAft>
            </a:pPr>
            <a:fld id="{A08D9CA8-D2B8-4435-9281-A6DF8A29BB64}" type="datetime'''''''''''''''''''''''''''''''''''''''''9'''''''''">
              <a:rPr lang="en-GB" altLang="en-US" sz="800" b="1" smtClean="0">
                <a:solidFill>
                  <a:schemeClr val="tx1"/>
                </a:solidFill>
                <a:effectLst/>
              </a:rPr>
              <a:pPr algn="ctr">
                <a:lnSpc>
                  <a:spcPct val="90000"/>
                </a:lnSpc>
                <a:spcBef>
                  <a:spcPct val="0"/>
                </a:spcBef>
                <a:spcAft>
                  <a:spcPct val="0"/>
                </a:spcAft>
              </a:pPr>
              <a:t>9</a:t>
            </a:fld>
            <a:endParaRPr lang="en-GB" sz="800" b="1">
              <a:solidFill>
                <a:schemeClr val="tx1"/>
              </a:solidFill>
              <a:sym typeface="+mn-lt"/>
            </a:endParaRPr>
          </a:p>
        </p:txBody>
      </p:sp>
      <p:sp>
        <p:nvSpPr>
          <p:cNvPr id="125" name="Rectangle 124">
            <a:extLst>
              <a:ext uri="{FF2B5EF4-FFF2-40B4-BE49-F238E27FC236}">
                <a16:creationId xmlns:a16="http://schemas.microsoft.com/office/drawing/2014/main" id="{DFD254AC-E35A-49A7-A0EC-B68D624288C3}"/>
              </a:ext>
            </a:extLst>
          </p:cNvPr>
          <p:cNvSpPr/>
          <p:nvPr>
            <p:custDataLst>
              <p:tags r:id="rId91"/>
            </p:custDataLst>
          </p:nvPr>
        </p:nvSpPr>
        <p:spPr bwMode="gray">
          <a:xfrm>
            <a:off x="5335588" y="3352800"/>
            <a:ext cx="85725" cy="109538"/>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b" anchorCtr="0">
            <a:noAutofit/>
          </a:bodyPr>
          <a:lstStyle/>
          <a:p>
            <a:pPr algn="ctr">
              <a:lnSpc>
                <a:spcPct val="90000"/>
              </a:lnSpc>
              <a:spcBef>
                <a:spcPct val="0"/>
              </a:spcBef>
              <a:spcAft>
                <a:spcPct val="0"/>
              </a:spcAft>
            </a:pPr>
            <a:fld id="{8EE567B0-40E7-4CA5-A5E8-91A05AFDF7A5}" type="datetime'''''''''9'''''''''''''">
              <a:rPr lang="en-GB" altLang="en-US" sz="800" b="1" smtClean="0">
                <a:solidFill>
                  <a:schemeClr val="tx1"/>
                </a:solidFill>
                <a:effectLst/>
              </a:rPr>
              <a:pPr algn="ctr">
                <a:lnSpc>
                  <a:spcPct val="90000"/>
                </a:lnSpc>
                <a:spcBef>
                  <a:spcPct val="0"/>
                </a:spcBef>
                <a:spcAft>
                  <a:spcPct val="0"/>
                </a:spcAft>
              </a:pPr>
              <a:t>9</a:t>
            </a:fld>
            <a:endParaRPr lang="en-GB" sz="800" b="1">
              <a:solidFill>
                <a:schemeClr val="tx1"/>
              </a:solidFill>
              <a:sym typeface="+mn-lt"/>
            </a:endParaRPr>
          </a:p>
        </p:txBody>
      </p:sp>
      <p:sp>
        <p:nvSpPr>
          <p:cNvPr id="147" name="Rectangle 146">
            <a:extLst>
              <a:ext uri="{FF2B5EF4-FFF2-40B4-BE49-F238E27FC236}">
                <a16:creationId xmlns:a16="http://schemas.microsoft.com/office/drawing/2014/main" id="{1FA058C2-E6C0-44D0-9175-E4573491D4F2}"/>
              </a:ext>
            </a:extLst>
          </p:cNvPr>
          <p:cNvSpPr/>
          <p:nvPr>
            <p:custDataLst>
              <p:tags r:id="rId92"/>
            </p:custDataLst>
          </p:nvPr>
        </p:nvSpPr>
        <p:spPr bwMode="gray">
          <a:xfrm>
            <a:off x="5584825" y="3529013"/>
            <a:ext cx="85725" cy="109538"/>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b" anchorCtr="0">
            <a:noAutofit/>
          </a:bodyPr>
          <a:lstStyle/>
          <a:p>
            <a:pPr algn="ctr">
              <a:lnSpc>
                <a:spcPct val="90000"/>
              </a:lnSpc>
              <a:spcBef>
                <a:spcPct val="0"/>
              </a:spcBef>
              <a:spcAft>
                <a:spcPct val="0"/>
              </a:spcAft>
            </a:pPr>
            <a:fld id="{5E542F5C-D0D8-4833-AC7B-58ACE6671B46}" type="datetime'''8'''''''''''''''''''''''''''">
              <a:rPr lang="en-GB" altLang="en-US" sz="800" b="1" smtClean="0">
                <a:solidFill>
                  <a:schemeClr val="tx1"/>
                </a:solidFill>
                <a:effectLst/>
              </a:rPr>
              <a:pPr algn="ctr">
                <a:lnSpc>
                  <a:spcPct val="90000"/>
                </a:lnSpc>
                <a:spcBef>
                  <a:spcPct val="0"/>
                </a:spcBef>
                <a:spcAft>
                  <a:spcPct val="0"/>
                </a:spcAft>
              </a:pPr>
              <a:t>8</a:t>
            </a:fld>
            <a:endParaRPr lang="en-GB" sz="800" b="1">
              <a:solidFill>
                <a:schemeClr val="tx1"/>
              </a:solidFill>
              <a:sym typeface="+mn-lt"/>
            </a:endParaRPr>
          </a:p>
        </p:txBody>
      </p:sp>
      <p:sp>
        <p:nvSpPr>
          <p:cNvPr id="99" name="Rectangle 98">
            <a:extLst>
              <a:ext uri="{FF2B5EF4-FFF2-40B4-BE49-F238E27FC236}">
                <a16:creationId xmlns:a16="http://schemas.microsoft.com/office/drawing/2014/main" id="{97F7AB23-7028-4F50-A435-95D73552AEFA}"/>
              </a:ext>
            </a:extLst>
          </p:cNvPr>
          <p:cNvSpPr/>
          <p:nvPr>
            <p:custDataLst>
              <p:tags r:id="rId93"/>
            </p:custDataLst>
          </p:nvPr>
        </p:nvSpPr>
        <p:spPr bwMode="gray">
          <a:xfrm>
            <a:off x="5834063" y="3529013"/>
            <a:ext cx="85725" cy="109538"/>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b" anchorCtr="0">
            <a:noAutofit/>
          </a:bodyPr>
          <a:lstStyle/>
          <a:p>
            <a:pPr algn="ctr">
              <a:lnSpc>
                <a:spcPct val="90000"/>
              </a:lnSpc>
              <a:spcBef>
                <a:spcPct val="0"/>
              </a:spcBef>
              <a:spcAft>
                <a:spcPct val="0"/>
              </a:spcAft>
            </a:pPr>
            <a:fld id="{F1073633-A363-4DD7-8E7F-C336B92E4870}" type="datetime'''8'''''''''''''''''''''''''''''''''''''''''''''''">
              <a:rPr lang="en-GB" altLang="en-US" sz="800" b="1" smtClean="0">
                <a:solidFill>
                  <a:schemeClr val="tx1"/>
                </a:solidFill>
                <a:effectLst/>
              </a:rPr>
              <a:pPr algn="ctr">
                <a:lnSpc>
                  <a:spcPct val="90000"/>
                </a:lnSpc>
                <a:spcBef>
                  <a:spcPct val="0"/>
                </a:spcBef>
                <a:spcAft>
                  <a:spcPct val="0"/>
                </a:spcAft>
              </a:pPr>
              <a:t>8</a:t>
            </a:fld>
            <a:endParaRPr lang="en-GB" sz="800" b="1">
              <a:solidFill>
                <a:schemeClr val="tx1"/>
              </a:solidFill>
              <a:sym typeface="+mn-lt"/>
            </a:endParaRPr>
          </a:p>
        </p:txBody>
      </p:sp>
      <p:sp>
        <p:nvSpPr>
          <p:cNvPr id="543" name="Rectangle 542">
            <a:extLst>
              <a:ext uri="{FF2B5EF4-FFF2-40B4-BE49-F238E27FC236}">
                <a16:creationId xmlns:a16="http://schemas.microsoft.com/office/drawing/2014/main" id="{C0407187-5A63-47E9-A8EE-A0672DF9D87A}"/>
              </a:ext>
            </a:extLst>
          </p:cNvPr>
          <p:cNvSpPr/>
          <p:nvPr>
            <p:custDataLst>
              <p:tags r:id="rId94"/>
            </p:custDataLst>
          </p:nvPr>
        </p:nvSpPr>
        <p:spPr bwMode="gray">
          <a:xfrm>
            <a:off x="6083300" y="3529013"/>
            <a:ext cx="85725" cy="109538"/>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b" anchorCtr="0">
            <a:noAutofit/>
          </a:bodyPr>
          <a:lstStyle/>
          <a:p>
            <a:pPr algn="ctr">
              <a:lnSpc>
                <a:spcPct val="90000"/>
              </a:lnSpc>
              <a:spcBef>
                <a:spcPct val="0"/>
              </a:spcBef>
              <a:spcAft>
                <a:spcPct val="0"/>
              </a:spcAft>
            </a:pPr>
            <a:fld id="{8CD7FF4E-0FC7-42E8-8EA7-589F010F6ED1}" type="datetime'8'''''''''''''''''''''''''''''">
              <a:rPr lang="en-GB" altLang="en-US" sz="800" b="1" smtClean="0">
                <a:solidFill>
                  <a:schemeClr val="tx1"/>
                </a:solidFill>
                <a:effectLst/>
              </a:rPr>
              <a:pPr algn="ctr">
                <a:lnSpc>
                  <a:spcPct val="90000"/>
                </a:lnSpc>
                <a:spcBef>
                  <a:spcPct val="0"/>
                </a:spcBef>
                <a:spcAft>
                  <a:spcPct val="0"/>
                </a:spcAft>
              </a:pPr>
              <a:t>8</a:t>
            </a:fld>
            <a:endParaRPr lang="en-GB" sz="800" b="1">
              <a:solidFill>
                <a:schemeClr val="tx1"/>
              </a:solidFill>
              <a:sym typeface="+mn-lt"/>
            </a:endParaRPr>
          </a:p>
        </p:txBody>
      </p:sp>
      <p:sp>
        <p:nvSpPr>
          <p:cNvPr id="144" name="Rectangle 143">
            <a:extLst>
              <a:ext uri="{FF2B5EF4-FFF2-40B4-BE49-F238E27FC236}">
                <a16:creationId xmlns:a16="http://schemas.microsoft.com/office/drawing/2014/main" id="{E28DFF10-DD97-4550-9708-F3761385DA48}"/>
              </a:ext>
            </a:extLst>
          </p:cNvPr>
          <p:cNvSpPr/>
          <p:nvPr>
            <p:custDataLst>
              <p:tags r:id="rId95"/>
            </p:custDataLst>
          </p:nvPr>
        </p:nvSpPr>
        <p:spPr bwMode="gray">
          <a:xfrm>
            <a:off x="6330950" y="3529013"/>
            <a:ext cx="85725" cy="109538"/>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b" anchorCtr="0">
            <a:noAutofit/>
          </a:bodyPr>
          <a:lstStyle/>
          <a:p>
            <a:pPr algn="ctr">
              <a:lnSpc>
                <a:spcPct val="90000"/>
              </a:lnSpc>
              <a:spcBef>
                <a:spcPct val="0"/>
              </a:spcBef>
              <a:spcAft>
                <a:spcPct val="0"/>
              </a:spcAft>
            </a:pPr>
            <a:fld id="{E434FEC4-BB20-4FE0-8501-0A8D6C979520}" type="datetime'''''''''''8'''''''''''''''''''''''">
              <a:rPr lang="en-GB" altLang="en-US" sz="800" b="1" smtClean="0">
                <a:solidFill>
                  <a:schemeClr val="tx1"/>
                </a:solidFill>
                <a:effectLst/>
              </a:rPr>
              <a:pPr algn="ctr">
                <a:lnSpc>
                  <a:spcPct val="90000"/>
                </a:lnSpc>
                <a:spcBef>
                  <a:spcPct val="0"/>
                </a:spcBef>
                <a:spcAft>
                  <a:spcPct val="0"/>
                </a:spcAft>
              </a:pPr>
              <a:t>8</a:t>
            </a:fld>
            <a:endParaRPr lang="en-GB" sz="800" b="1">
              <a:solidFill>
                <a:schemeClr val="tx1"/>
              </a:solidFill>
              <a:sym typeface="+mn-lt"/>
            </a:endParaRPr>
          </a:p>
        </p:txBody>
      </p:sp>
      <p:sp>
        <p:nvSpPr>
          <p:cNvPr id="158" name="Rectangle 157">
            <a:extLst>
              <a:ext uri="{FF2B5EF4-FFF2-40B4-BE49-F238E27FC236}">
                <a16:creationId xmlns:a16="http://schemas.microsoft.com/office/drawing/2014/main" id="{2DFC398B-5016-4A78-A89C-1CB9137D19EF}"/>
              </a:ext>
            </a:extLst>
          </p:cNvPr>
          <p:cNvSpPr/>
          <p:nvPr>
            <p:custDataLst>
              <p:tags r:id="rId96"/>
            </p:custDataLst>
          </p:nvPr>
        </p:nvSpPr>
        <p:spPr bwMode="gray">
          <a:xfrm>
            <a:off x="6580188" y="3575050"/>
            <a:ext cx="85725" cy="109538"/>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b" anchorCtr="0">
            <a:noAutofit/>
          </a:bodyPr>
          <a:lstStyle/>
          <a:p>
            <a:pPr algn="ctr">
              <a:lnSpc>
                <a:spcPct val="90000"/>
              </a:lnSpc>
              <a:spcBef>
                <a:spcPct val="0"/>
              </a:spcBef>
              <a:spcAft>
                <a:spcPct val="0"/>
              </a:spcAft>
            </a:pPr>
            <a:fld id="{6ED9B710-547C-4BA1-B568-A4A2608BD497}" type="datetime'''''''''''''''''''''''''8'">
              <a:rPr lang="en-GB" altLang="en-US" sz="800" b="1" smtClean="0">
                <a:solidFill>
                  <a:schemeClr val="tx1"/>
                </a:solidFill>
                <a:effectLst/>
              </a:rPr>
              <a:pPr algn="ctr">
                <a:lnSpc>
                  <a:spcPct val="90000"/>
                </a:lnSpc>
                <a:spcBef>
                  <a:spcPct val="0"/>
                </a:spcBef>
                <a:spcAft>
                  <a:spcPct val="0"/>
                </a:spcAft>
              </a:pPr>
              <a:t>8</a:t>
            </a:fld>
            <a:endParaRPr lang="en-GB" sz="800" b="1">
              <a:solidFill>
                <a:schemeClr val="tx1"/>
              </a:solidFill>
              <a:sym typeface="+mn-lt"/>
            </a:endParaRPr>
          </a:p>
        </p:txBody>
      </p:sp>
      <p:sp>
        <p:nvSpPr>
          <p:cNvPr id="109" name="Rectangle 108">
            <a:extLst>
              <a:ext uri="{FF2B5EF4-FFF2-40B4-BE49-F238E27FC236}">
                <a16:creationId xmlns:a16="http://schemas.microsoft.com/office/drawing/2014/main" id="{41C3CFD6-DDFF-4867-9D70-ABA38128E205}"/>
              </a:ext>
            </a:extLst>
          </p:cNvPr>
          <p:cNvSpPr/>
          <p:nvPr>
            <p:custDataLst>
              <p:tags r:id="rId97"/>
            </p:custDataLst>
          </p:nvPr>
        </p:nvSpPr>
        <p:spPr bwMode="gray">
          <a:xfrm>
            <a:off x="6829425" y="3706813"/>
            <a:ext cx="85725" cy="109538"/>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b" anchorCtr="0">
            <a:noAutofit/>
          </a:bodyPr>
          <a:lstStyle/>
          <a:p>
            <a:pPr algn="ctr">
              <a:lnSpc>
                <a:spcPct val="90000"/>
              </a:lnSpc>
              <a:spcBef>
                <a:spcPct val="0"/>
              </a:spcBef>
              <a:spcAft>
                <a:spcPct val="0"/>
              </a:spcAft>
            </a:pPr>
            <a:fld id="{C2A2A0E0-8EAB-44C0-B122-6341DC393D92}" type="datetime'''''''''''''''''''''''''''7'''''''''''''''''''''''">
              <a:rPr lang="en-GB" altLang="en-US" sz="800" b="1" smtClean="0">
                <a:solidFill>
                  <a:schemeClr val="tx1"/>
                </a:solidFill>
                <a:effectLst/>
              </a:rPr>
              <a:pPr algn="ctr">
                <a:lnSpc>
                  <a:spcPct val="90000"/>
                </a:lnSpc>
                <a:spcBef>
                  <a:spcPct val="0"/>
                </a:spcBef>
                <a:spcAft>
                  <a:spcPct val="0"/>
                </a:spcAft>
              </a:pPr>
              <a:t>7</a:t>
            </a:fld>
            <a:endParaRPr lang="en-GB" sz="800" b="1">
              <a:solidFill>
                <a:schemeClr val="tx1"/>
              </a:solidFill>
              <a:sym typeface="+mn-lt"/>
            </a:endParaRPr>
          </a:p>
        </p:txBody>
      </p:sp>
      <p:sp>
        <p:nvSpPr>
          <p:cNvPr id="171" name="Rectangle 170">
            <a:extLst>
              <a:ext uri="{FF2B5EF4-FFF2-40B4-BE49-F238E27FC236}">
                <a16:creationId xmlns:a16="http://schemas.microsoft.com/office/drawing/2014/main" id="{85448127-8E8A-4468-BC38-5404205DC398}"/>
              </a:ext>
            </a:extLst>
          </p:cNvPr>
          <p:cNvSpPr/>
          <p:nvPr>
            <p:custDataLst>
              <p:tags r:id="rId98"/>
            </p:custDataLst>
          </p:nvPr>
        </p:nvSpPr>
        <p:spPr bwMode="gray">
          <a:xfrm>
            <a:off x="7077075" y="3706813"/>
            <a:ext cx="85725" cy="109538"/>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b" anchorCtr="0">
            <a:noAutofit/>
          </a:bodyPr>
          <a:lstStyle/>
          <a:p>
            <a:pPr algn="ctr">
              <a:lnSpc>
                <a:spcPct val="90000"/>
              </a:lnSpc>
              <a:spcBef>
                <a:spcPct val="0"/>
              </a:spcBef>
              <a:spcAft>
                <a:spcPct val="0"/>
              </a:spcAft>
            </a:pPr>
            <a:fld id="{44392A38-E677-4737-8162-5D2AC3D11CE3}" type="datetime'''''''''''''''''''''''''''7'''''''''''''''''''">
              <a:rPr lang="en-GB" altLang="en-US" sz="800" b="1" smtClean="0">
                <a:solidFill>
                  <a:schemeClr val="tx1"/>
                </a:solidFill>
                <a:effectLst/>
              </a:rPr>
              <a:pPr algn="ctr">
                <a:lnSpc>
                  <a:spcPct val="90000"/>
                </a:lnSpc>
                <a:spcBef>
                  <a:spcPct val="0"/>
                </a:spcBef>
                <a:spcAft>
                  <a:spcPct val="0"/>
                </a:spcAft>
              </a:pPr>
              <a:t>7</a:t>
            </a:fld>
            <a:endParaRPr lang="en-GB" sz="800" b="1">
              <a:solidFill>
                <a:schemeClr val="tx1"/>
              </a:solidFill>
              <a:sym typeface="+mn-lt"/>
            </a:endParaRPr>
          </a:p>
        </p:txBody>
      </p:sp>
      <p:sp>
        <p:nvSpPr>
          <p:cNvPr id="101" name="Rectangle 100">
            <a:extLst>
              <a:ext uri="{FF2B5EF4-FFF2-40B4-BE49-F238E27FC236}">
                <a16:creationId xmlns:a16="http://schemas.microsoft.com/office/drawing/2014/main" id="{CA83C379-E335-4EB2-BB60-903F035B093D}"/>
              </a:ext>
            </a:extLst>
          </p:cNvPr>
          <p:cNvSpPr/>
          <p:nvPr>
            <p:custDataLst>
              <p:tags r:id="rId99"/>
            </p:custDataLst>
          </p:nvPr>
        </p:nvSpPr>
        <p:spPr bwMode="gray">
          <a:xfrm>
            <a:off x="7326313" y="3706813"/>
            <a:ext cx="85725" cy="109538"/>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b" anchorCtr="0">
            <a:noAutofit/>
          </a:bodyPr>
          <a:lstStyle/>
          <a:p>
            <a:pPr algn="ctr">
              <a:lnSpc>
                <a:spcPct val="90000"/>
              </a:lnSpc>
              <a:spcBef>
                <a:spcPct val="0"/>
              </a:spcBef>
              <a:spcAft>
                <a:spcPct val="0"/>
              </a:spcAft>
            </a:pPr>
            <a:fld id="{431EC8A9-C51A-4B89-BA35-82213F0597DF}" type="datetime'''''''''''''''''''''''''7'''''''''''''''''''''''''''''''">
              <a:rPr lang="en-GB" altLang="en-US" sz="800" b="1" smtClean="0">
                <a:solidFill>
                  <a:schemeClr val="tx1"/>
                </a:solidFill>
                <a:effectLst/>
              </a:rPr>
              <a:pPr algn="ctr">
                <a:lnSpc>
                  <a:spcPct val="90000"/>
                </a:lnSpc>
                <a:spcBef>
                  <a:spcPct val="0"/>
                </a:spcBef>
                <a:spcAft>
                  <a:spcPct val="0"/>
                </a:spcAft>
              </a:pPr>
              <a:t>7</a:t>
            </a:fld>
            <a:endParaRPr lang="en-GB" sz="800" b="1">
              <a:solidFill>
                <a:schemeClr val="tx1"/>
              </a:solidFill>
              <a:sym typeface="+mn-lt"/>
            </a:endParaRPr>
          </a:p>
        </p:txBody>
      </p:sp>
      <p:sp>
        <p:nvSpPr>
          <p:cNvPr id="449" name="Rectangle 448">
            <a:extLst>
              <a:ext uri="{FF2B5EF4-FFF2-40B4-BE49-F238E27FC236}">
                <a16:creationId xmlns:a16="http://schemas.microsoft.com/office/drawing/2014/main" id="{A2F30964-5F49-460F-81CD-D07771CD45B2}"/>
              </a:ext>
            </a:extLst>
          </p:cNvPr>
          <p:cNvSpPr/>
          <p:nvPr>
            <p:custDataLst>
              <p:tags r:id="rId100"/>
            </p:custDataLst>
          </p:nvPr>
        </p:nvSpPr>
        <p:spPr bwMode="gray">
          <a:xfrm>
            <a:off x="4064000" y="3176588"/>
            <a:ext cx="142875" cy="109538"/>
          </a:xfrm>
          <a:prstGeom prst="rect">
            <a:avLst/>
          </a:prstGeom>
          <a:noFill/>
          <a:ln>
            <a:noFill/>
          </a:ln>
          <a:effectLst/>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b" anchorCtr="0">
            <a:noAutofit/>
          </a:bodyPr>
          <a:lstStyle/>
          <a:p>
            <a:pPr algn="ctr">
              <a:lnSpc>
                <a:spcPct val="90000"/>
              </a:lnSpc>
              <a:spcBef>
                <a:spcPct val="0"/>
              </a:spcBef>
              <a:spcAft>
                <a:spcPct val="0"/>
              </a:spcAft>
            </a:pPr>
            <a:fld id="{6E46595B-C031-4BA7-B54C-22A7ABC26602}" type="datetime'''''''''''''''''1''''''''''0'''">
              <a:rPr lang="en-GB" altLang="en-US" sz="800" b="1" smtClean="0">
                <a:solidFill>
                  <a:schemeClr val="tx1"/>
                </a:solidFill>
              </a:rPr>
              <a:pPr algn="ctr">
                <a:lnSpc>
                  <a:spcPct val="90000"/>
                </a:lnSpc>
                <a:spcBef>
                  <a:spcPct val="0"/>
                </a:spcBef>
                <a:spcAft>
                  <a:spcPct val="0"/>
                </a:spcAft>
              </a:pPr>
              <a:t>10</a:t>
            </a:fld>
            <a:endParaRPr lang="en-GB" sz="800" b="1" err="1">
              <a:solidFill>
                <a:schemeClr val="tx1"/>
              </a:solidFill>
              <a:sym typeface="+mn-lt"/>
            </a:endParaRPr>
          </a:p>
        </p:txBody>
      </p:sp>
      <p:sp>
        <p:nvSpPr>
          <p:cNvPr id="156" name="Rectangle 155">
            <a:extLst>
              <a:ext uri="{FF2B5EF4-FFF2-40B4-BE49-F238E27FC236}">
                <a16:creationId xmlns:a16="http://schemas.microsoft.com/office/drawing/2014/main" id="{1F369C03-A0D5-46DF-8F8D-3970F645F126}"/>
              </a:ext>
            </a:extLst>
          </p:cNvPr>
          <p:cNvSpPr/>
          <p:nvPr>
            <p:custDataLst>
              <p:tags r:id="rId101"/>
            </p:custDataLst>
          </p:nvPr>
        </p:nvSpPr>
        <p:spPr bwMode="gray">
          <a:xfrm>
            <a:off x="7823200" y="3883025"/>
            <a:ext cx="85725" cy="109538"/>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b" anchorCtr="0">
            <a:noAutofit/>
          </a:bodyPr>
          <a:lstStyle/>
          <a:p>
            <a:pPr algn="ctr">
              <a:lnSpc>
                <a:spcPct val="90000"/>
              </a:lnSpc>
              <a:spcBef>
                <a:spcPct val="0"/>
              </a:spcBef>
              <a:spcAft>
                <a:spcPct val="0"/>
              </a:spcAft>
            </a:pPr>
            <a:fld id="{0C37C007-BB0C-4ACD-AAE5-165E1A0360EE}" type="datetime'''''''''''''''''6'''''''''''''''''''''''''''''">
              <a:rPr lang="en-GB" altLang="en-US" sz="800" b="1" smtClean="0">
                <a:solidFill>
                  <a:schemeClr val="tx1"/>
                </a:solidFill>
                <a:effectLst/>
              </a:rPr>
              <a:pPr algn="ctr">
                <a:lnSpc>
                  <a:spcPct val="90000"/>
                </a:lnSpc>
                <a:spcBef>
                  <a:spcPct val="0"/>
                </a:spcBef>
                <a:spcAft>
                  <a:spcPct val="0"/>
                </a:spcAft>
              </a:pPr>
              <a:t>6</a:t>
            </a:fld>
            <a:endParaRPr lang="en-GB" sz="800" b="1">
              <a:solidFill>
                <a:schemeClr val="tx1"/>
              </a:solidFill>
              <a:sym typeface="+mn-lt"/>
            </a:endParaRPr>
          </a:p>
        </p:txBody>
      </p:sp>
      <p:sp>
        <p:nvSpPr>
          <p:cNvPr id="143" name="Rectangle 142">
            <a:extLst>
              <a:ext uri="{FF2B5EF4-FFF2-40B4-BE49-F238E27FC236}">
                <a16:creationId xmlns:a16="http://schemas.microsoft.com/office/drawing/2014/main" id="{953D6769-B3CE-4B92-A5DD-585FA033BD68}"/>
              </a:ext>
            </a:extLst>
          </p:cNvPr>
          <p:cNvSpPr/>
          <p:nvPr>
            <p:custDataLst>
              <p:tags r:id="rId102"/>
            </p:custDataLst>
          </p:nvPr>
        </p:nvSpPr>
        <p:spPr bwMode="gray">
          <a:xfrm>
            <a:off x="8072438" y="3883025"/>
            <a:ext cx="85725" cy="109538"/>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b" anchorCtr="0">
            <a:noAutofit/>
          </a:bodyPr>
          <a:lstStyle/>
          <a:p>
            <a:pPr algn="ctr">
              <a:lnSpc>
                <a:spcPct val="90000"/>
              </a:lnSpc>
              <a:spcBef>
                <a:spcPct val="0"/>
              </a:spcBef>
              <a:spcAft>
                <a:spcPct val="0"/>
              </a:spcAft>
            </a:pPr>
            <a:fld id="{3BAB87BB-29B5-48BE-8B19-8F6E03D30584}" type="datetime'''''''''''''''''''''''''6'''">
              <a:rPr lang="en-GB" altLang="en-US" sz="800" b="1" smtClean="0">
                <a:solidFill>
                  <a:schemeClr val="tx1"/>
                </a:solidFill>
                <a:effectLst/>
              </a:rPr>
              <a:pPr algn="ctr">
                <a:lnSpc>
                  <a:spcPct val="90000"/>
                </a:lnSpc>
                <a:spcBef>
                  <a:spcPct val="0"/>
                </a:spcBef>
                <a:spcAft>
                  <a:spcPct val="0"/>
                </a:spcAft>
              </a:pPr>
              <a:t>6</a:t>
            </a:fld>
            <a:endParaRPr lang="en-GB" sz="800" b="1">
              <a:solidFill>
                <a:schemeClr val="tx1"/>
              </a:solidFill>
              <a:sym typeface="+mn-lt"/>
            </a:endParaRPr>
          </a:p>
        </p:txBody>
      </p:sp>
      <p:sp>
        <p:nvSpPr>
          <p:cNvPr id="121" name="Rectangle 120">
            <a:extLst>
              <a:ext uri="{FF2B5EF4-FFF2-40B4-BE49-F238E27FC236}">
                <a16:creationId xmlns:a16="http://schemas.microsoft.com/office/drawing/2014/main" id="{DD9B7645-43CA-4FBA-854D-63DA8A890C42}"/>
              </a:ext>
            </a:extLst>
          </p:cNvPr>
          <p:cNvSpPr/>
          <p:nvPr>
            <p:custDataLst>
              <p:tags r:id="rId103"/>
            </p:custDataLst>
          </p:nvPr>
        </p:nvSpPr>
        <p:spPr bwMode="gray">
          <a:xfrm>
            <a:off x="8321675" y="3883025"/>
            <a:ext cx="85725" cy="109538"/>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b" anchorCtr="0">
            <a:noAutofit/>
          </a:bodyPr>
          <a:lstStyle/>
          <a:p>
            <a:pPr algn="ctr">
              <a:lnSpc>
                <a:spcPct val="90000"/>
              </a:lnSpc>
              <a:spcBef>
                <a:spcPct val="0"/>
              </a:spcBef>
              <a:spcAft>
                <a:spcPct val="0"/>
              </a:spcAft>
            </a:pPr>
            <a:fld id="{F541993E-9DF6-4E16-AE55-E5249EB025AA}" type="datetime'6'''''''''">
              <a:rPr lang="en-GB" altLang="en-US" sz="800" b="1" smtClean="0">
                <a:solidFill>
                  <a:schemeClr val="tx1"/>
                </a:solidFill>
                <a:effectLst/>
              </a:rPr>
              <a:pPr algn="ctr">
                <a:lnSpc>
                  <a:spcPct val="90000"/>
                </a:lnSpc>
                <a:spcBef>
                  <a:spcPct val="0"/>
                </a:spcBef>
                <a:spcAft>
                  <a:spcPct val="0"/>
                </a:spcAft>
              </a:pPr>
              <a:t>6</a:t>
            </a:fld>
            <a:endParaRPr lang="en-GB" sz="800" b="1">
              <a:solidFill>
                <a:schemeClr val="tx1"/>
              </a:solidFill>
              <a:sym typeface="+mn-lt"/>
            </a:endParaRPr>
          </a:p>
        </p:txBody>
      </p:sp>
      <p:sp>
        <p:nvSpPr>
          <p:cNvPr id="105" name="Rectangle 104">
            <a:extLst>
              <a:ext uri="{FF2B5EF4-FFF2-40B4-BE49-F238E27FC236}">
                <a16:creationId xmlns:a16="http://schemas.microsoft.com/office/drawing/2014/main" id="{6177DF13-83E7-499B-B2A0-8AE358526D4F}"/>
              </a:ext>
            </a:extLst>
          </p:cNvPr>
          <p:cNvSpPr/>
          <p:nvPr>
            <p:custDataLst>
              <p:tags r:id="rId104"/>
            </p:custDataLst>
          </p:nvPr>
        </p:nvSpPr>
        <p:spPr bwMode="gray">
          <a:xfrm>
            <a:off x="8570913" y="4059238"/>
            <a:ext cx="85725" cy="109538"/>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b" anchorCtr="0">
            <a:noAutofit/>
          </a:bodyPr>
          <a:lstStyle/>
          <a:p>
            <a:pPr algn="ctr">
              <a:lnSpc>
                <a:spcPct val="90000"/>
              </a:lnSpc>
              <a:spcBef>
                <a:spcPct val="0"/>
              </a:spcBef>
              <a:spcAft>
                <a:spcPct val="0"/>
              </a:spcAft>
            </a:pPr>
            <a:fld id="{DF015CE8-CD3D-4726-AC83-5D50297F4CDB}" type="datetime'''5'''''''''''''''''''''''''''''''''''''''''''''">
              <a:rPr lang="en-GB" altLang="en-US" sz="800" b="1" smtClean="0">
                <a:solidFill>
                  <a:schemeClr val="tx1"/>
                </a:solidFill>
                <a:effectLst/>
              </a:rPr>
              <a:pPr algn="ctr">
                <a:lnSpc>
                  <a:spcPct val="90000"/>
                </a:lnSpc>
                <a:spcBef>
                  <a:spcPct val="0"/>
                </a:spcBef>
                <a:spcAft>
                  <a:spcPct val="0"/>
                </a:spcAft>
              </a:pPr>
              <a:t>5</a:t>
            </a:fld>
            <a:endParaRPr lang="en-GB" sz="800" b="1">
              <a:solidFill>
                <a:schemeClr val="tx1"/>
              </a:solidFill>
              <a:sym typeface="+mn-lt"/>
            </a:endParaRPr>
          </a:p>
        </p:txBody>
      </p:sp>
      <p:sp>
        <p:nvSpPr>
          <p:cNvPr id="146" name="Rectangle 145">
            <a:extLst>
              <a:ext uri="{FF2B5EF4-FFF2-40B4-BE49-F238E27FC236}">
                <a16:creationId xmlns:a16="http://schemas.microsoft.com/office/drawing/2014/main" id="{958C835A-3B20-409A-BDC9-9CC276920C2F}"/>
              </a:ext>
            </a:extLst>
          </p:cNvPr>
          <p:cNvSpPr/>
          <p:nvPr>
            <p:custDataLst>
              <p:tags r:id="rId105"/>
            </p:custDataLst>
          </p:nvPr>
        </p:nvSpPr>
        <p:spPr bwMode="gray">
          <a:xfrm>
            <a:off x="8818563" y="4059238"/>
            <a:ext cx="85725" cy="109538"/>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b" anchorCtr="0">
            <a:noAutofit/>
          </a:bodyPr>
          <a:lstStyle/>
          <a:p>
            <a:pPr algn="ctr">
              <a:lnSpc>
                <a:spcPct val="90000"/>
              </a:lnSpc>
              <a:spcBef>
                <a:spcPct val="0"/>
              </a:spcBef>
              <a:spcAft>
                <a:spcPct val="0"/>
              </a:spcAft>
            </a:pPr>
            <a:fld id="{52BA0E71-0124-4D68-B712-7D12748AD6DC}" type="datetime'''''''''''''''''''''''''5'''''">
              <a:rPr lang="en-GB" altLang="en-US" sz="800" b="1" smtClean="0">
                <a:solidFill>
                  <a:schemeClr val="tx1"/>
                </a:solidFill>
                <a:effectLst/>
              </a:rPr>
              <a:pPr algn="ctr">
                <a:lnSpc>
                  <a:spcPct val="90000"/>
                </a:lnSpc>
                <a:spcBef>
                  <a:spcPct val="0"/>
                </a:spcBef>
                <a:spcAft>
                  <a:spcPct val="0"/>
                </a:spcAft>
              </a:pPr>
              <a:t>5</a:t>
            </a:fld>
            <a:endParaRPr lang="en-GB" sz="800" b="1">
              <a:solidFill>
                <a:schemeClr val="tx1"/>
              </a:solidFill>
              <a:sym typeface="+mn-lt"/>
            </a:endParaRPr>
          </a:p>
        </p:txBody>
      </p:sp>
      <p:sp>
        <p:nvSpPr>
          <p:cNvPr id="103" name="Rectangle 102">
            <a:extLst>
              <a:ext uri="{FF2B5EF4-FFF2-40B4-BE49-F238E27FC236}">
                <a16:creationId xmlns:a16="http://schemas.microsoft.com/office/drawing/2014/main" id="{041A9F03-195C-481A-AB84-9C64E6AD3798}"/>
              </a:ext>
            </a:extLst>
          </p:cNvPr>
          <p:cNvSpPr/>
          <p:nvPr>
            <p:custDataLst>
              <p:tags r:id="rId106"/>
            </p:custDataLst>
          </p:nvPr>
        </p:nvSpPr>
        <p:spPr bwMode="gray">
          <a:xfrm>
            <a:off x="9067800" y="4235450"/>
            <a:ext cx="85725" cy="109538"/>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b" anchorCtr="0">
            <a:noAutofit/>
          </a:bodyPr>
          <a:lstStyle/>
          <a:p>
            <a:pPr algn="ctr">
              <a:lnSpc>
                <a:spcPct val="90000"/>
              </a:lnSpc>
              <a:spcBef>
                <a:spcPct val="0"/>
              </a:spcBef>
              <a:spcAft>
                <a:spcPct val="0"/>
              </a:spcAft>
            </a:pPr>
            <a:fld id="{DBF28108-F713-40A3-A5E2-94E8764E3152}" type="datetime'''''''''''''''''''''''''4'''''''''''''">
              <a:rPr lang="en-GB" altLang="en-US" sz="800" b="1" smtClean="0">
                <a:solidFill>
                  <a:schemeClr val="tx1"/>
                </a:solidFill>
                <a:effectLst/>
              </a:rPr>
              <a:pPr algn="ctr">
                <a:lnSpc>
                  <a:spcPct val="90000"/>
                </a:lnSpc>
                <a:spcBef>
                  <a:spcPct val="0"/>
                </a:spcBef>
                <a:spcAft>
                  <a:spcPct val="0"/>
                </a:spcAft>
              </a:pPr>
              <a:t>4</a:t>
            </a:fld>
            <a:endParaRPr lang="en-GB" sz="800" b="1">
              <a:solidFill>
                <a:schemeClr val="tx1"/>
              </a:solidFill>
              <a:sym typeface="+mn-lt"/>
            </a:endParaRPr>
          </a:p>
        </p:txBody>
      </p:sp>
      <p:sp>
        <p:nvSpPr>
          <p:cNvPr id="135" name="Rectangle 134">
            <a:extLst>
              <a:ext uri="{FF2B5EF4-FFF2-40B4-BE49-F238E27FC236}">
                <a16:creationId xmlns:a16="http://schemas.microsoft.com/office/drawing/2014/main" id="{3683718B-9D55-44A9-8E8C-695E2558D2F1}"/>
              </a:ext>
            </a:extLst>
          </p:cNvPr>
          <p:cNvSpPr/>
          <p:nvPr>
            <p:custDataLst>
              <p:tags r:id="rId107"/>
            </p:custDataLst>
          </p:nvPr>
        </p:nvSpPr>
        <p:spPr bwMode="gray">
          <a:xfrm>
            <a:off x="9317038" y="4235450"/>
            <a:ext cx="85725" cy="109538"/>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b" anchorCtr="0">
            <a:noAutofit/>
          </a:bodyPr>
          <a:lstStyle/>
          <a:p>
            <a:pPr algn="ctr">
              <a:lnSpc>
                <a:spcPct val="90000"/>
              </a:lnSpc>
              <a:spcBef>
                <a:spcPct val="0"/>
              </a:spcBef>
              <a:spcAft>
                <a:spcPct val="0"/>
              </a:spcAft>
            </a:pPr>
            <a:fld id="{58113558-897B-477C-AAA6-0E4692C24108}" type="datetime'''''4'''''''''''''">
              <a:rPr lang="en-GB" altLang="en-US" sz="800" b="1" smtClean="0">
                <a:solidFill>
                  <a:schemeClr val="tx1"/>
                </a:solidFill>
                <a:effectLst/>
              </a:rPr>
              <a:pPr algn="ctr">
                <a:lnSpc>
                  <a:spcPct val="90000"/>
                </a:lnSpc>
                <a:spcBef>
                  <a:spcPct val="0"/>
                </a:spcBef>
                <a:spcAft>
                  <a:spcPct val="0"/>
                </a:spcAft>
              </a:pPr>
              <a:t>4</a:t>
            </a:fld>
            <a:endParaRPr lang="en-GB" sz="800" b="1">
              <a:solidFill>
                <a:schemeClr val="tx1"/>
              </a:solidFill>
              <a:sym typeface="+mn-lt"/>
            </a:endParaRPr>
          </a:p>
        </p:txBody>
      </p:sp>
      <p:sp>
        <p:nvSpPr>
          <p:cNvPr id="139" name="Rectangle 138">
            <a:extLst>
              <a:ext uri="{FF2B5EF4-FFF2-40B4-BE49-F238E27FC236}">
                <a16:creationId xmlns:a16="http://schemas.microsoft.com/office/drawing/2014/main" id="{E5FAD959-C7F0-4DD7-B53C-DAD9144327AC}"/>
              </a:ext>
            </a:extLst>
          </p:cNvPr>
          <p:cNvSpPr/>
          <p:nvPr>
            <p:custDataLst>
              <p:tags r:id="rId108"/>
            </p:custDataLst>
          </p:nvPr>
        </p:nvSpPr>
        <p:spPr bwMode="gray">
          <a:xfrm>
            <a:off x="9564688" y="4411663"/>
            <a:ext cx="85725" cy="109538"/>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b" anchorCtr="0">
            <a:noAutofit/>
          </a:bodyPr>
          <a:lstStyle/>
          <a:p>
            <a:pPr algn="ctr">
              <a:lnSpc>
                <a:spcPct val="90000"/>
              </a:lnSpc>
              <a:spcBef>
                <a:spcPct val="0"/>
              </a:spcBef>
              <a:spcAft>
                <a:spcPct val="0"/>
              </a:spcAft>
            </a:pPr>
            <a:fld id="{1AA791A2-D5E7-4830-9340-9968EB4B82AC}" type="datetime'''''''''''''''''''''3'''''''''''''''''''''''''''''''''''''''">
              <a:rPr lang="en-GB" altLang="en-US" sz="800" b="1" smtClean="0">
                <a:solidFill>
                  <a:schemeClr val="tx1"/>
                </a:solidFill>
                <a:effectLst/>
              </a:rPr>
              <a:pPr algn="ctr">
                <a:lnSpc>
                  <a:spcPct val="90000"/>
                </a:lnSpc>
                <a:spcBef>
                  <a:spcPct val="0"/>
                </a:spcBef>
                <a:spcAft>
                  <a:spcPct val="0"/>
                </a:spcAft>
              </a:pPr>
              <a:t>3</a:t>
            </a:fld>
            <a:endParaRPr lang="en-GB" sz="800" b="1">
              <a:solidFill>
                <a:schemeClr val="tx1"/>
              </a:solidFill>
              <a:sym typeface="+mn-lt"/>
            </a:endParaRPr>
          </a:p>
        </p:txBody>
      </p:sp>
      <p:sp>
        <p:nvSpPr>
          <p:cNvPr id="142" name="Rectangle 141">
            <a:extLst>
              <a:ext uri="{FF2B5EF4-FFF2-40B4-BE49-F238E27FC236}">
                <a16:creationId xmlns:a16="http://schemas.microsoft.com/office/drawing/2014/main" id="{740835B9-A6FD-4E03-86C2-E49624C029DF}"/>
              </a:ext>
            </a:extLst>
          </p:cNvPr>
          <p:cNvSpPr/>
          <p:nvPr>
            <p:custDataLst>
              <p:tags r:id="rId109"/>
            </p:custDataLst>
          </p:nvPr>
        </p:nvSpPr>
        <p:spPr bwMode="gray">
          <a:xfrm>
            <a:off x="9813925" y="4587875"/>
            <a:ext cx="85725" cy="109538"/>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b" anchorCtr="0">
            <a:noAutofit/>
          </a:bodyPr>
          <a:lstStyle/>
          <a:p>
            <a:pPr algn="ctr">
              <a:lnSpc>
                <a:spcPct val="90000"/>
              </a:lnSpc>
              <a:spcBef>
                <a:spcPct val="0"/>
              </a:spcBef>
              <a:spcAft>
                <a:spcPct val="0"/>
              </a:spcAft>
            </a:pPr>
            <a:fld id="{F0494CF0-6F34-41DE-8564-36C4E4F0642F}" type="datetime'''''''''''''''''''''''''''''''''''''''''''''''''''''''''''2'">
              <a:rPr lang="en-GB" altLang="en-US" sz="800" b="1" smtClean="0">
                <a:solidFill>
                  <a:schemeClr val="tx1"/>
                </a:solidFill>
                <a:effectLst/>
              </a:rPr>
              <a:pPr algn="ctr">
                <a:lnSpc>
                  <a:spcPct val="90000"/>
                </a:lnSpc>
                <a:spcBef>
                  <a:spcPct val="0"/>
                </a:spcBef>
                <a:spcAft>
                  <a:spcPct val="0"/>
                </a:spcAft>
              </a:pPr>
              <a:t>2</a:t>
            </a:fld>
            <a:endParaRPr lang="en-GB" sz="800" b="1">
              <a:solidFill>
                <a:schemeClr val="tx1"/>
              </a:solidFill>
              <a:sym typeface="+mn-lt"/>
            </a:endParaRPr>
          </a:p>
        </p:txBody>
      </p:sp>
      <p:sp>
        <p:nvSpPr>
          <p:cNvPr id="177" name="Rectangle 176">
            <a:extLst>
              <a:ext uri="{FF2B5EF4-FFF2-40B4-BE49-F238E27FC236}">
                <a16:creationId xmlns:a16="http://schemas.microsoft.com/office/drawing/2014/main" id="{5107F499-AECA-4367-A1DA-1ACADFDA02EF}"/>
              </a:ext>
            </a:extLst>
          </p:cNvPr>
          <p:cNvSpPr/>
          <p:nvPr>
            <p:custDataLst>
              <p:tags r:id="rId110"/>
            </p:custDataLst>
          </p:nvPr>
        </p:nvSpPr>
        <p:spPr bwMode="gray">
          <a:xfrm>
            <a:off x="10063163" y="4587875"/>
            <a:ext cx="85725" cy="109538"/>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b" anchorCtr="0">
            <a:noAutofit/>
          </a:bodyPr>
          <a:lstStyle/>
          <a:p>
            <a:pPr algn="ctr">
              <a:lnSpc>
                <a:spcPct val="90000"/>
              </a:lnSpc>
              <a:spcBef>
                <a:spcPct val="0"/>
              </a:spcBef>
              <a:spcAft>
                <a:spcPct val="0"/>
              </a:spcAft>
            </a:pPr>
            <a:fld id="{7A493338-3947-4C84-A437-8D19B4066822}" type="datetime'''''2'''''''''''''''''''''''''''''''''">
              <a:rPr lang="en-GB" altLang="en-US" sz="800" b="1" smtClean="0">
                <a:solidFill>
                  <a:schemeClr val="tx1"/>
                </a:solidFill>
                <a:effectLst/>
              </a:rPr>
              <a:pPr algn="ctr">
                <a:lnSpc>
                  <a:spcPct val="90000"/>
                </a:lnSpc>
                <a:spcBef>
                  <a:spcPct val="0"/>
                </a:spcBef>
                <a:spcAft>
                  <a:spcPct val="0"/>
                </a:spcAft>
              </a:pPr>
              <a:t>2</a:t>
            </a:fld>
            <a:endParaRPr lang="en-GB" sz="800" b="1">
              <a:solidFill>
                <a:schemeClr val="tx1"/>
              </a:solidFill>
              <a:sym typeface="+mn-lt"/>
            </a:endParaRPr>
          </a:p>
        </p:txBody>
      </p:sp>
      <p:sp>
        <p:nvSpPr>
          <p:cNvPr id="173" name="Rectangle 172">
            <a:extLst>
              <a:ext uri="{FF2B5EF4-FFF2-40B4-BE49-F238E27FC236}">
                <a16:creationId xmlns:a16="http://schemas.microsoft.com/office/drawing/2014/main" id="{99930565-3E8B-4F62-BE03-9DA7F7B8A215}"/>
              </a:ext>
            </a:extLst>
          </p:cNvPr>
          <p:cNvSpPr/>
          <p:nvPr>
            <p:custDataLst>
              <p:tags r:id="rId111"/>
            </p:custDataLst>
          </p:nvPr>
        </p:nvSpPr>
        <p:spPr bwMode="gray">
          <a:xfrm>
            <a:off x="10312400" y="4587875"/>
            <a:ext cx="85725" cy="109538"/>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b" anchorCtr="0">
            <a:noAutofit/>
          </a:bodyPr>
          <a:lstStyle/>
          <a:p>
            <a:pPr algn="ctr">
              <a:lnSpc>
                <a:spcPct val="90000"/>
              </a:lnSpc>
              <a:spcBef>
                <a:spcPct val="0"/>
              </a:spcBef>
              <a:spcAft>
                <a:spcPct val="0"/>
              </a:spcAft>
            </a:pPr>
            <a:fld id="{C30F2DDA-C3DC-4606-9484-4A29A880AD5E}" type="datetime'''''''''''''''''''''''''''''''''2'''''''">
              <a:rPr lang="en-GB" altLang="en-US" sz="800" b="1" smtClean="0">
                <a:solidFill>
                  <a:schemeClr val="tx1"/>
                </a:solidFill>
                <a:effectLst/>
              </a:rPr>
              <a:pPr algn="ctr">
                <a:lnSpc>
                  <a:spcPct val="90000"/>
                </a:lnSpc>
                <a:spcBef>
                  <a:spcPct val="0"/>
                </a:spcBef>
                <a:spcAft>
                  <a:spcPct val="0"/>
                </a:spcAft>
              </a:pPr>
              <a:t>2</a:t>
            </a:fld>
            <a:endParaRPr lang="en-GB" sz="800" b="1">
              <a:solidFill>
                <a:schemeClr val="tx1"/>
              </a:solidFill>
              <a:sym typeface="+mn-lt"/>
            </a:endParaRPr>
          </a:p>
        </p:txBody>
      </p:sp>
      <p:sp>
        <p:nvSpPr>
          <p:cNvPr id="57" name="Rectangle 56">
            <a:extLst>
              <a:ext uri="{FF2B5EF4-FFF2-40B4-BE49-F238E27FC236}">
                <a16:creationId xmlns:a16="http://schemas.microsoft.com/office/drawing/2014/main" id="{9933B133-6EB0-453A-904E-B84770ADE670}"/>
              </a:ext>
            </a:extLst>
          </p:cNvPr>
          <p:cNvSpPr/>
          <p:nvPr>
            <p:custDataLst>
              <p:tags r:id="rId112"/>
            </p:custDataLst>
          </p:nvPr>
        </p:nvSpPr>
        <p:spPr bwMode="gray">
          <a:xfrm>
            <a:off x="10560050" y="4587875"/>
            <a:ext cx="85725" cy="109538"/>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b" anchorCtr="0">
            <a:noAutofit/>
          </a:bodyPr>
          <a:lstStyle/>
          <a:p>
            <a:pPr algn="ctr">
              <a:lnSpc>
                <a:spcPct val="90000"/>
              </a:lnSpc>
              <a:spcBef>
                <a:spcPct val="0"/>
              </a:spcBef>
              <a:spcAft>
                <a:spcPct val="0"/>
              </a:spcAft>
            </a:pPr>
            <a:fld id="{83ACAE72-E266-48A6-AC61-FD1662B03316}" type="datetime'''''''''''''''2'''''''''''''''''''''''''''''''''''''''">
              <a:rPr lang="en-GB" altLang="en-US" sz="800" b="1" smtClean="0">
                <a:solidFill>
                  <a:schemeClr val="tx1"/>
                </a:solidFill>
                <a:effectLst/>
              </a:rPr>
              <a:pPr algn="ctr">
                <a:lnSpc>
                  <a:spcPct val="90000"/>
                </a:lnSpc>
                <a:spcBef>
                  <a:spcPct val="0"/>
                </a:spcBef>
                <a:spcAft>
                  <a:spcPct val="0"/>
                </a:spcAft>
              </a:pPr>
              <a:t>2</a:t>
            </a:fld>
            <a:endParaRPr lang="en-GB" sz="800" b="1">
              <a:solidFill>
                <a:schemeClr val="tx1"/>
              </a:solidFill>
              <a:sym typeface="+mn-lt"/>
            </a:endParaRPr>
          </a:p>
        </p:txBody>
      </p:sp>
      <p:sp>
        <p:nvSpPr>
          <p:cNvPr id="54" name="Rectangle 53">
            <a:extLst>
              <a:ext uri="{FF2B5EF4-FFF2-40B4-BE49-F238E27FC236}">
                <a16:creationId xmlns:a16="http://schemas.microsoft.com/office/drawing/2014/main" id="{62016E6B-7DB3-D673-EFDD-24422C140AA5}"/>
              </a:ext>
            </a:extLst>
          </p:cNvPr>
          <p:cNvSpPr/>
          <p:nvPr>
            <p:custDataLst>
              <p:tags r:id="rId113"/>
            </p:custDataLst>
          </p:nvPr>
        </p:nvSpPr>
        <p:spPr bwMode="gray">
          <a:xfrm>
            <a:off x="10809288" y="4940300"/>
            <a:ext cx="85725" cy="109538"/>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b" anchorCtr="0">
            <a:noAutofit/>
          </a:bodyPr>
          <a:lstStyle/>
          <a:p>
            <a:pPr algn="ctr">
              <a:lnSpc>
                <a:spcPct val="90000"/>
              </a:lnSpc>
              <a:spcBef>
                <a:spcPct val="0"/>
              </a:spcBef>
              <a:spcAft>
                <a:spcPct val="0"/>
              </a:spcAft>
            </a:pPr>
            <a:fld id="{D6BF3FF6-7A46-48F3-82E7-B89332BB2372}" type="datetime'''0'''''''''''''''''''''''">
              <a:rPr lang="en-GB" altLang="en-US" sz="800" b="1" smtClean="0">
                <a:solidFill>
                  <a:schemeClr val="tx1"/>
                </a:solidFill>
                <a:effectLst/>
                <a:sym typeface="+mn-lt"/>
              </a:rPr>
              <a:pPr algn="ctr">
                <a:lnSpc>
                  <a:spcPct val="90000"/>
                </a:lnSpc>
                <a:spcBef>
                  <a:spcPct val="0"/>
                </a:spcBef>
                <a:spcAft>
                  <a:spcPct val="0"/>
                </a:spcAft>
              </a:pPr>
              <a:t>0</a:t>
            </a:fld>
            <a:endParaRPr lang="en-GB" sz="800" b="1">
              <a:solidFill>
                <a:schemeClr val="tx1"/>
              </a:solidFill>
              <a:sym typeface="+mn-lt"/>
            </a:endParaRPr>
          </a:p>
        </p:txBody>
      </p:sp>
      <p:sp>
        <p:nvSpPr>
          <p:cNvPr id="141" name="Rectangle 140">
            <a:extLst>
              <a:ext uri="{FF2B5EF4-FFF2-40B4-BE49-F238E27FC236}">
                <a16:creationId xmlns:a16="http://schemas.microsoft.com/office/drawing/2014/main" id="{D8C531AC-CB06-4DE1-B722-9E951845133F}"/>
              </a:ext>
            </a:extLst>
          </p:cNvPr>
          <p:cNvSpPr/>
          <p:nvPr>
            <p:custDataLst>
              <p:tags r:id="rId114"/>
            </p:custDataLst>
          </p:nvPr>
        </p:nvSpPr>
        <p:spPr bwMode="gray">
          <a:xfrm>
            <a:off x="7575550" y="3883025"/>
            <a:ext cx="85725" cy="109538"/>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b" anchorCtr="0">
            <a:noAutofit/>
          </a:bodyPr>
          <a:lstStyle/>
          <a:p>
            <a:pPr algn="ctr">
              <a:lnSpc>
                <a:spcPct val="90000"/>
              </a:lnSpc>
              <a:spcBef>
                <a:spcPct val="0"/>
              </a:spcBef>
              <a:spcAft>
                <a:spcPct val="0"/>
              </a:spcAft>
            </a:pPr>
            <a:fld id="{16334A7C-AD16-4709-B148-7464B0FE2D0D}" type="datetime'''''''''''''''''''''''''6'''''''''''''''''">
              <a:rPr lang="en-GB" altLang="en-US" sz="800" b="1" smtClean="0">
                <a:solidFill>
                  <a:schemeClr val="tx1"/>
                </a:solidFill>
                <a:effectLst/>
              </a:rPr>
              <a:pPr algn="ctr">
                <a:lnSpc>
                  <a:spcPct val="90000"/>
                </a:lnSpc>
                <a:spcBef>
                  <a:spcPct val="0"/>
                </a:spcBef>
                <a:spcAft>
                  <a:spcPct val="0"/>
                </a:spcAft>
              </a:pPr>
              <a:t>6</a:t>
            </a:fld>
            <a:endParaRPr lang="en-GB" sz="800" b="1">
              <a:solidFill>
                <a:schemeClr val="tx1"/>
              </a:solidFill>
              <a:sym typeface="+mn-lt"/>
            </a:endParaRPr>
          </a:p>
        </p:txBody>
      </p:sp>
      <p:sp>
        <p:nvSpPr>
          <p:cNvPr id="42" name="Rectangle 41">
            <a:extLst>
              <a:ext uri="{FF2B5EF4-FFF2-40B4-BE49-F238E27FC236}">
                <a16:creationId xmlns:a16="http://schemas.microsoft.com/office/drawing/2014/main" id="{A25C4ECE-7366-4AF9-BD98-BBB06CCD3F05}"/>
              </a:ext>
            </a:extLst>
          </p:cNvPr>
          <p:cNvSpPr/>
          <p:nvPr>
            <p:custDataLst>
              <p:tags r:id="rId115"/>
            </p:custDataLst>
          </p:nvPr>
        </p:nvSpPr>
        <p:spPr bwMode="auto">
          <a:xfrm>
            <a:off x="5330825" y="6081713"/>
            <a:ext cx="250825" cy="187325"/>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l"/>
            <a:endParaRPr lang="en-GB" sz="1600"/>
          </a:p>
        </p:txBody>
      </p:sp>
      <p:sp>
        <p:nvSpPr>
          <p:cNvPr id="58" name="Rectangle 57">
            <a:extLst>
              <a:ext uri="{FF2B5EF4-FFF2-40B4-BE49-F238E27FC236}">
                <a16:creationId xmlns:a16="http://schemas.microsoft.com/office/drawing/2014/main" id="{359A7DF9-6777-4792-8044-4F782AEAD0B1}"/>
              </a:ext>
            </a:extLst>
          </p:cNvPr>
          <p:cNvSpPr/>
          <p:nvPr>
            <p:custDataLst>
              <p:tags r:id="rId116"/>
            </p:custDataLst>
          </p:nvPr>
        </p:nvSpPr>
        <p:spPr bwMode="auto">
          <a:xfrm>
            <a:off x="5632450" y="6076950"/>
            <a:ext cx="717550" cy="212725"/>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a:spcBef>
                <a:spcPct val="0"/>
              </a:spcBef>
              <a:spcAft>
                <a:spcPct val="0"/>
              </a:spcAft>
            </a:pPr>
            <a:fld id="{E067F020-CDB6-4BDE-960D-732325663FE6}" type="datetime'''Av''''a''''i''''''''''''l''''''''abl''''''e'''''''''''''">
              <a:rPr lang="en-GB" altLang="en-US" sz="1400" smtClean="0">
                <a:solidFill>
                  <a:schemeClr val="tx1"/>
                </a:solidFill>
                <a:effectLst/>
              </a:rPr>
              <a:pPr>
                <a:spcBef>
                  <a:spcPct val="0"/>
                </a:spcBef>
                <a:spcAft>
                  <a:spcPct val="0"/>
                </a:spcAft>
              </a:pPr>
              <a:t>Available</a:t>
            </a:fld>
            <a:endParaRPr lang="en-GB" sz="1400">
              <a:solidFill>
                <a:schemeClr val="tx1"/>
              </a:solidFill>
              <a:sym typeface="+mn-lt"/>
            </a:endParaRPr>
          </a:p>
        </p:txBody>
      </p:sp>
      <p:sp>
        <p:nvSpPr>
          <p:cNvPr id="518" name="TextBox 517">
            <a:extLst>
              <a:ext uri="{FF2B5EF4-FFF2-40B4-BE49-F238E27FC236}">
                <a16:creationId xmlns:a16="http://schemas.microsoft.com/office/drawing/2014/main" id="{1D90E6DA-D128-43FF-8337-6190C991E75D}"/>
              </a:ext>
            </a:extLst>
          </p:cNvPr>
          <p:cNvSpPr txBox="1"/>
          <p:nvPr/>
        </p:nvSpPr>
        <p:spPr>
          <a:xfrm rot="16200000">
            <a:off x="-580749" y="3579978"/>
            <a:ext cx="2578417" cy="338554"/>
          </a:xfrm>
          <a:prstGeom prst="rect">
            <a:avLst/>
          </a:prstGeom>
          <a:noFill/>
        </p:spPr>
        <p:txBody>
          <a:bodyPr wrap="square" rtlCol="0">
            <a:spAutoFit/>
          </a:bodyPr>
          <a:lstStyle/>
          <a:p>
            <a:pPr algn="ctr"/>
            <a:r>
              <a:rPr lang="en-GB" sz="1600" i="1">
                <a:solidFill>
                  <a:schemeClr val="tx2"/>
                </a:solidFill>
              </a:rPr>
              <a:t>Number of products</a:t>
            </a:r>
          </a:p>
        </p:txBody>
      </p:sp>
      <p:sp>
        <p:nvSpPr>
          <p:cNvPr id="120" name="Footer Placeholder 3">
            <a:extLst>
              <a:ext uri="{FF2B5EF4-FFF2-40B4-BE49-F238E27FC236}">
                <a16:creationId xmlns:a16="http://schemas.microsoft.com/office/drawing/2014/main" id="{7E0FF5FC-D342-4429-961D-24D9771A6563}"/>
              </a:ext>
            </a:extLst>
          </p:cNvPr>
          <p:cNvSpPr>
            <a:spLocks noGrp="1"/>
          </p:cNvSpPr>
          <p:nvPr>
            <p:ph type="ftr" sz="quarter" idx="3"/>
          </p:nvPr>
        </p:nvSpPr>
        <p:spPr>
          <a:xfrm>
            <a:off x="318469" y="6451602"/>
            <a:ext cx="9835200" cy="338138"/>
          </a:xfrm>
        </p:spPr>
        <p:txBody>
          <a:bodyPr/>
          <a:lstStyle/>
          <a:p>
            <a:r>
              <a:rPr lang="en-GB" b="1"/>
              <a:t>European Union average: 8 products available (55%) </a:t>
            </a:r>
            <a:r>
              <a:rPr lang="en-GB"/>
              <a:t>Combination products can include innovative branded / generic combinations; </a:t>
            </a:r>
            <a:r>
              <a:rPr lang="en-GB" baseline="30000"/>
              <a:t>†</a:t>
            </a:r>
            <a:r>
              <a:rPr lang="en-GB"/>
              <a:t>Country specific definitions are listed in the appendix..</a:t>
            </a:r>
            <a:r>
              <a:rPr lang="en-GB">
                <a:solidFill>
                  <a:srgbClr val="2B3A42"/>
                </a:solidFill>
              </a:rPr>
              <a:t> </a:t>
            </a:r>
            <a:r>
              <a:rPr lang="en-GB"/>
              <a:t>*Countries with asterisks did not complete a full dataset and therefore availability may be unrepresentative. **In Spain, the WAIT analysis does not identify those medicinal products being accessible earlier in conformity with Spain's Royal Decree 1015/2009 relating to Medicines in Special Situations</a:t>
            </a:r>
          </a:p>
        </p:txBody>
      </p:sp>
      <p:grpSp>
        <p:nvGrpSpPr>
          <p:cNvPr id="556" name="Group 555">
            <a:extLst>
              <a:ext uri="{FF2B5EF4-FFF2-40B4-BE49-F238E27FC236}">
                <a16:creationId xmlns:a16="http://schemas.microsoft.com/office/drawing/2014/main" id="{321108A7-08F9-5DBD-2DBD-4230BDA9DBBC}"/>
              </a:ext>
            </a:extLst>
          </p:cNvPr>
          <p:cNvGrpSpPr/>
          <p:nvPr/>
        </p:nvGrpSpPr>
        <p:grpSpPr>
          <a:xfrm>
            <a:off x="0" y="-5166"/>
            <a:ext cx="12197443" cy="180000"/>
            <a:chOff x="0" y="-5166"/>
            <a:chExt cx="12197443" cy="446573"/>
          </a:xfrm>
        </p:grpSpPr>
        <p:sp>
          <p:nvSpPr>
            <p:cNvPr id="557" name="Rectangle 556">
              <a:extLst>
                <a:ext uri="{FF2B5EF4-FFF2-40B4-BE49-F238E27FC236}">
                  <a16:creationId xmlns:a16="http://schemas.microsoft.com/office/drawing/2014/main" id="{C0BF2EB3-FF13-9D39-128A-F9308BF182DD}"/>
                </a:ext>
              </a:extLst>
            </p:cNvPr>
            <p:cNvSpPr/>
            <p:nvPr/>
          </p:nvSpPr>
          <p:spPr>
            <a:xfrm>
              <a:off x="0" y="-5166"/>
              <a:ext cx="2437200" cy="446573"/>
            </a:xfrm>
            <a:prstGeom prst="rect">
              <a:avLst/>
            </a:prstGeom>
            <a:solidFill>
              <a:schemeClr val="bg2"/>
            </a:solidFill>
            <a:ln>
              <a:solidFill>
                <a:schemeClr val="bg2">
                  <a:lumMod val="9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tIns="36000" rtlCol="0" anchor="ctr" anchorCtr="0"/>
            <a:lstStyle/>
            <a:p>
              <a:pPr algn="ctr"/>
              <a:r>
                <a:rPr lang="en-GB" sz="1200">
                  <a:solidFill>
                    <a:schemeClr val="bg2">
                      <a:lumMod val="90000"/>
                    </a:schemeClr>
                  </a:solidFill>
                </a:rPr>
                <a:t>All products</a:t>
              </a:r>
            </a:p>
          </p:txBody>
        </p:sp>
        <p:grpSp>
          <p:nvGrpSpPr>
            <p:cNvPr id="558" name="Group 557">
              <a:extLst>
                <a:ext uri="{FF2B5EF4-FFF2-40B4-BE49-F238E27FC236}">
                  <a16:creationId xmlns:a16="http://schemas.microsoft.com/office/drawing/2014/main" id="{0AFE1F7D-B95F-8B3A-F180-30A2C2CD11CF}"/>
                </a:ext>
              </a:extLst>
            </p:cNvPr>
            <p:cNvGrpSpPr/>
            <p:nvPr/>
          </p:nvGrpSpPr>
          <p:grpSpPr>
            <a:xfrm>
              <a:off x="2439477" y="-5166"/>
              <a:ext cx="9757966" cy="446573"/>
              <a:chOff x="2439477" y="-5166"/>
              <a:chExt cx="9757966" cy="446573"/>
            </a:xfrm>
          </p:grpSpPr>
          <p:sp>
            <p:nvSpPr>
              <p:cNvPr id="559" name="Rectangle 558">
                <a:extLst>
                  <a:ext uri="{FF2B5EF4-FFF2-40B4-BE49-F238E27FC236}">
                    <a16:creationId xmlns:a16="http://schemas.microsoft.com/office/drawing/2014/main" id="{744DDCD7-E8B5-A887-6D49-BCF646C61886}"/>
                  </a:ext>
                </a:extLst>
              </p:cNvPr>
              <p:cNvSpPr/>
              <p:nvPr/>
            </p:nvSpPr>
            <p:spPr>
              <a:xfrm>
                <a:off x="2439477" y="-5166"/>
                <a:ext cx="2437200" cy="446573"/>
              </a:xfrm>
              <a:prstGeom prst="rect">
                <a:avLst/>
              </a:prstGeom>
              <a:solidFill>
                <a:schemeClr val="bg2"/>
              </a:solidFill>
              <a:ln>
                <a:solidFill>
                  <a:schemeClr val="bg2">
                    <a:lumMod val="9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tIns="36000" rtlCol="0" anchor="ctr" anchorCtr="0"/>
              <a:lstStyle/>
              <a:p>
                <a:pPr algn="ctr"/>
                <a:r>
                  <a:rPr lang="en-GB" sz="1200">
                    <a:solidFill>
                      <a:schemeClr val="bg2">
                        <a:lumMod val="90000"/>
                      </a:schemeClr>
                    </a:solidFill>
                  </a:rPr>
                  <a:t>Oncology</a:t>
                </a:r>
              </a:p>
            </p:txBody>
          </p:sp>
          <p:sp>
            <p:nvSpPr>
              <p:cNvPr id="560" name="Rectangle 559">
                <a:extLst>
                  <a:ext uri="{FF2B5EF4-FFF2-40B4-BE49-F238E27FC236}">
                    <a16:creationId xmlns:a16="http://schemas.microsoft.com/office/drawing/2014/main" id="{0CC4939D-F694-3188-0130-373C05CDD7B5}"/>
                  </a:ext>
                </a:extLst>
              </p:cNvPr>
              <p:cNvSpPr/>
              <p:nvPr/>
            </p:nvSpPr>
            <p:spPr>
              <a:xfrm>
                <a:off x="4878955" y="-5166"/>
                <a:ext cx="2437200" cy="446573"/>
              </a:xfrm>
              <a:prstGeom prst="rect">
                <a:avLst/>
              </a:prstGeom>
              <a:solidFill>
                <a:schemeClr val="bg2"/>
              </a:solidFill>
              <a:ln>
                <a:solidFill>
                  <a:schemeClr val="bg2">
                    <a:lumMod val="9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tIns="36000" rtlCol="0" anchor="ctr" anchorCtr="0"/>
              <a:lstStyle/>
              <a:p>
                <a:pPr algn="ctr"/>
                <a:r>
                  <a:rPr lang="en-GB" sz="1200">
                    <a:solidFill>
                      <a:schemeClr val="bg2">
                        <a:lumMod val="90000"/>
                      </a:schemeClr>
                    </a:solidFill>
                  </a:rPr>
                  <a:t>Orphans</a:t>
                </a:r>
              </a:p>
            </p:txBody>
          </p:sp>
          <p:sp>
            <p:nvSpPr>
              <p:cNvPr id="561" name="Rectangle 560">
                <a:extLst>
                  <a:ext uri="{FF2B5EF4-FFF2-40B4-BE49-F238E27FC236}">
                    <a16:creationId xmlns:a16="http://schemas.microsoft.com/office/drawing/2014/main" id="{FA34CA62-D00F-4E2F-62CA-C25942DBF231}"/>
                  </a:ext>
                </a:extLst>
              </p:cNvPr>
              <p:cNvSpPr/>
              <p:nvPr/>
            </p:nvSpPr>
            <p:spPr>
              <a:xfrm>
                <a:off x="7318433" y="-5166"/>
                <a:ext cx="2437200" cy="446573"/>
              </a:xfrm>
              <a:prstGeom prst="rect">
                <a:avLst/>
              </a:prstGeom>
              <a:solidFill>
                <a:schemeClr val="bg2"/>
              </a:solidFill>
              <a:ln>
                <a:solidFill>
                  <a:schemeClr val="bg2">
                    <a:lumMod val="9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tIns="36000" rtlCol="0" anchor="ctr" anchorCtr="0"/>
              <a:lstStyle/>
              <a:p>
                <a:pPr algn="ctr"/>
                <a:r>
                  <a:rPr lang="en-GB" sz="1200">
                    <a:solidFill>
                      <a:schemeClr val="bg2">
                        <a:lumMod val="90000"/>
                      </a:schemeClr>
                    </a:solidFill>
                  </a:rPr>
                  <a:t>Non-</a:t>
                </a:r>
                <a:r>
                  <a:rPr lang="en-GB" sz="1200" err="1">
                    <a:solidFill>
                      <a:schemeClr val="bg2">
                        <a:lumMod val="90000"/>
                      </a:schemeClr>
                    </a:solidFill>
                  </a:rPr>
                  <a:t>onc</a:t>
                </a:r>
                <a:r>
                  <a:rPr lang="en-GB" sz="1200">
                    <a:solidFill>
                      <a:schemeClr val="bg2">
                        <a:lumMod val="90000"/>
                      </a:schemeClr>
                    </a:solidFill>
                  </a:rPr>
                  <a:t> orphans</a:t>
                </a:r>
              </a:p>
            </p:txBody>
          </p:sp>
          <p:sp>
            <p:nvSpPr>
              <p:cNvPr id="563" name="Rectangle 562">
                <a:extLst>
                  <a:ext uri="{FF2B5EF4-FFF2-40B4-BE49-F238E27FC236}">
                    <a16:creationId xmlns:a16="http://schemas.microsoft.com/office/drawing/2014/main" id="{C6AC8E08-0D65-B753-8937-D5912F6BC54E}"/>
                  </a:ext>
                </a:extLst>
              </p:cNvPr>
              <p:cNvSpPr/>
              <p:nvPr/>
            </p:nvSpPr>
            <p:spPr>
              <a:xfrm>
                <a:off x="9749443" y="-5166"/>
                <a:ext cx="2448000" cy="446573"/>
              </a:xfrm>
              <a:prstGeom prst="rect">
                <a:avLst/>
              </a:prstGeom>
              <a:gradFill>
                <a:gsLst>
                  <a:gs pos="0">
                    <a:schemeClr val="accent1">
                      <a:lumMod val="5000"/>
                      <a:lumOff val="95000"/>
                    </a:schemeClr>
                  </a:gs>
                  <a:gs pos="52000">
                    <a:schemeClr val="accent2">
                      <a:lumMod val="75000"/>
                    </a:schemeClr>
                  </a:gs>
                  <a:gs pos="83000">
                    <a:schemeClr val="accent2">
                      <a:lumMod val="75000"/>
                    </a:schemeClr>
                  </a:gs>
                  <a:gs pos="100000">
                    <a:schemeClr val="accent2">
                      <a:lumMod val="75000"/>
                    </a:schemeClr>
                  </a:gs>
                </a:gsLst>
                <a:lin ang="5400000" scaled="1"/>
              </a:gradFill>
              <a:ln>
                <a:solidFill>
                  <a:schemeClr val="bg2">
                    <a:lumMod val="9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tIns="36000" rtlCol="0" anchor="ctr" anchorCtr="0"/>
              <a:lstStyle/>
              <a:p>
                <a:pPr algn="ctr"/>
                <a:r>
                  <a:rPr lang="en-GB" sz="1200">
                    <a:solidFill>
                      <a:schemeClr val="bg1"/>
                    </a:solidFill>
                  </a:rPr>
                  <a:t>Combination</a:t>
                </a:r>
              </a:p>
            </p:txBody>
          </p:sp>
        </p:grpSp>
      </p:grpSp>
    </p:spTree>
    <p:extLst>
      <p:ext uri="{BB962C8B-B14F-4D97-AF65-F5344CB8AC3E}">
        <p14:creationId xmlns:p14="http://schemas.microsoft.com/office/powerpoint/2010/main" val="321622259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6" name="Object 15" hidden="1">
            <a:extLst>
              <a:ext uri="{FF2B5EF4-FFF2-40B4-BE49-F238E27FC236}">
                <a16:creationId xmlns:a16="http://schemas.microsoft.com/office/drawing/2014/main" id="{9834649C-7A5C-4C26-AD02-DFE033744CC4}"/>
              </a:ext>
            </a:extLst>
          </p:cNvPr>
          <p:cNvGraphicFramePr>
            <a:graphicFrameLocks noChangeAspect="1"/>
          </p:cNvGraphicFramePr>
          <p:nvPr>
            <p:custDataLst>
              <p:tags r:id="rId1"/>
            </p:custDataLst>
            <p:extLst>
              <p:ext uri="{D42A27DB-BD31-4B8C-83A1-F6EECF244321}">
                <p14:modId xmlns:p14="http://schemas.microsoft.com/office/powerpoint/2010/main" val="4243161009"/>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158" imgW="216" imgH="216" progId="TCLayout.ActiveDocument.1">
                  <p:embed/>
                </p:oleObj>
              </mc:Choice>
              <mc:Fallback>
                <p:oleObj name="think-cell Slide" r:id="rId158" imgW="216" imgH="216" progId="TCLayout.ActiveDocument.1">
                  <p:embed/>
                  <p:pic>
                    <p:nvPicPr>
                      <p:cNvPr id="16" name="Object 15" hidden="1">
                        <a:extLst>
                          <a:ext uri="{FF2B5EF4-FFF2-40B4-BE49-F238E27FC236}">
                            <a16:creationId xmlns:a16="http://schemas.microsoft.com/office/drawing/2014/main" id="{9834649C-7A5C-4C26-AD02-DFE033744CC4}"/>
                          </a:ext>
                        </a:extLst>
                      </p:cNvPr>
                      <p:cNvPicPr/>
                      <p:nvPr/>
                    </p:nvPicPr>
                    <p:blipFill>
                      <a:blip r:embed="rId159"/>
                      <a:stretch>
                        <a:fillRect/>
                      </a:stretch>
                    </p:blipFill>
                    <p:spPr>
                      <a:xfrm>
                        <a:off x="1588" y="1588"/>
                        <a:ext cx="1588" cy="1588"/>
                      </a:xfrm>
                      <a:prstGeom prst="rect">
                        <a:avLst/>
                      </a:prstGeom>
                    </p:spPr>
                  </p:pic>
                </p:oleObj>
              </mc:Fallback>
            </mc:AlternateContent>
          </a:graphicData>
        </a:graphic>
      </p:graphicFrame>
      <p:graphicFrame>
        <p:nvGraphicFramePr>
          <p:cNvPr id="141" name="Chart 140">
            <a:extLst>
              <a:ext uri="{FF2B5EF4-FFF2-40B4-BE49-F238E27FC236}">
                <a16:creationId xmlns:a16="http://schemas.microsoft.com/office/drawing/2014/main" id="{D729EA79-7243-252A-45D6-4D17ED152EEF}"/>
              </a:ext>
            </a:extLst>
          </p:cNvPr>
          <p:cNvGraphicFramePr/>
          <p:nvPr>
            <p:custDataLst>
              <p:tags r:id="rId2"/>
            </p:custDataLst>
            <p:extLst>
              <p:ext uri="{D42A27DB-BD31-4B8C-83A1-F6EECF244321}">
                <p14:modId xmlns:p14="http://schemas.microsoft.com/office/powerpoint/2010/main" val="2745951987"/>
              </p:ext>
            </p:extLst>
          </p:nvPr>
        </p:nvGraphicFramePr>
        <p:xfrm>
          <a:off x="1027113" y="2224088"/>
          <a:ext cx="10025062" cy="3052762"/>
        </p:xfrm>
        <a:graphic>
          <a:graphicData uri="http://schemas.openxmlformats.org/drawingml/2006/chart">
            <c:chart xmlns:c="http://schemas.openxmlformats.org/drawingml/2006/chart" xmlns:r="http://schemas.openxmlformats.org/officeDocument/2006/relationships" r:id="rId160"/>
          </a:graphicData>
        </a:graphic>
      </p:graphicFrame>
      <p:cxnSp>
        <p:nvCxnSpPr>
          <p:cNvPr id="612" name="Straight Connector 611">
            <a:extLst>
              <a:ext uri="{FF2B5EF4-FFF2-40B4-BE49-F238E27FC236}">
                <a16:creationId xmlns:a16="http://schemas.microsoft.com/office/drawing/2014/main" id="{2E1BAFBB-42FA-5924-0E0E-56D1E07EBD9F}"/>
              </a:ext>
            </a:extLst>
          </p:cNvPr>
          <p:cNvCxnSpPr/>
          <p:nvPr>
            <p:custDataLst>
              <p:tags r:id="rId3"/>
            </p:custDataLst>
          </p:nvPr>
        </p:nvCxnSpPr>
        <p:spPr bwMode="gray">
          <a:xfrm>
            <a:off x="6550025" y="4002088"/>
            <a:ext cx="0" cy="1063625"/>
          </a:xfrm>
          <a:prstGeom prst="line">
            <a:avLst/>
          </a:prstGeom>
          <a:ln w="19050" cap="flat" cmpd="sng" algn="ctr">
            <a:solidFill>
              <a:schemeClr val="accent3"/>
            </a:solidFill>
            <a:prstDash val="sysDot"/>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614" name="Straight Connector 613">
            <a:extLst>
              <a:ext uri="{FF2B5EF4-FFF2-40B4-BE49-F238E27FC236}">
                <a16:creationId xmlns:a16="http://schemas.microsoft.com/office/drawing/2014/main" id="{3774E64A-99C9-FF1C-F75E-8817A5E13FD4}"/>
              </a:ext>
            </a:extLst>
          </p:cNvPr>
          <p:cNvCxnSpPr/>
          <p:nvPr>
            <p:custDataLst>
              <p:tags r:id="rId4"/>
            </p:custDataLst>
          </p:nvPr>
        </p:nvCxnSpPr>
        <p:spPr bwMode="gray">
          <a:xfrm>
            <a:off x="6688138" y="4002088"/>
            <a:ext cx="0" cy="1063625"/>
          </a:xfrm>
          <a:prstGeom prst="line">
            <a:avLst/>
          </a:prstGeom>
          <a:ln w="19050" cap="flat" cmpd="sng" algn="ctr">
            <a:solidFill>
              <a:schemeClr val="accent3"/>
            </a:solidFill>
            <a:prstDash val="sysDot"/>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206" name="Straight Connector 205">
            <a:extLst>
              <a:ext uri="{FF2B5EF4-FFF2-40B4-BE49-F238E27FC236}">
                <a16:creationId xmlns:a16="http://schemas.microsoft.com/office/drawing/2014/main" id="{72E06693-A7A4-1299-071A-B81ACABBE080}"/>
              </a:ext>
            </a:extLst>
          </p:cNvPr>
          <p:cNvCxnSpPr/>
          <p:nvPr>
            <p:custDataLst>
              <p:tags r:id="rId5"/>
            </p:custDataLst>
          </p:nvPr>
        </p:nvCxnSpPr>
        <p:spPr bwMode="gray">
          <a:xfrm>
            <a:off x="6550025" y="3806825"/>
            <a:ext cx="0" cy="195263"/>
          </a:xfrm>
          <a:prstGeom prst="line">
            <a:avLst/>
          </a:prstGeom>
          <a:ln w="19050" cap="flat" cmpd="sng" algn="ctr">
            <a:solidFill>
              <a:schemeClr val="accent6"/>
            </a:solidFill>
            <a:prstDash val="sysDot"/>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207" name="Straight Connector 206">
            <a:extLst>
              <a:ext uri="{FF2B5EF4-FFF2-40B4-BE49-F238E27FC236}">
                <a16:creationId xmlns:a16="http://schemas.microsoft.com/office/drawing/2014/main" id="{3EB3132A-EBB2-7F1B-23D9-751DBB01E647}"/>
              </a:ext>
            </a:extLst>
          </p:cNvPr>
          <p:cNvCxnSpPr/>
          <p:nvPr>
            <p:custDataLst>
              <p:tags r:id="rId6"/>
            </p:custDataLst>
          </p:nvPr>
        </p:nvCxnSpPr>
        <p:spPr bwMode="gray">
          <a:xfrm>
            <a:off x="6688138" y="3806825"/>
            <a:ext cx="0" cy="195263"/>
          </a:xfrm>
          <a:prstGeom prst="line">
            <a:avLst/>
          </a:prstGeom>
          <a:ln w="19050" cap="flat" cmpd="sng" algn="ctr">
            <a:solidFill>
              <a:schemeClr val="accent6"/>
            </a:solidFill>
            <a:prstDash val="sysDot"/>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204" name="Straight Connector 203">
            <a:extLst>
              <a:ext uri="{FF2B5EF4-FFF2-40B4-BE49-F238E27FC236}">
                <a16:creationId xmlns:a16="http://schemas.microsoft.com/office/drawing/2014/main" id="{EE6165C2-DA89-D6CF-BF9E-49A698B863FD}"/>
              </a:ext>
            </a:extLst>
          </p:cNvPr>
          <p:cNvCxnSpPr/>
          <p:nvPr>
            <p:custDataLst>
              <p:tags r:id="rId7"/>
            </p:custDataLst>
          </p:nvPr>
        </p:nvCxnSpPr>
        <p:spPr bwMode="gray">
          <a:xfrm>
            <a:off x="6550026" y="4002088"/>
            <a:ext cx="138113" cy="0"/>
          </a:xfrm>
          <a:prstGeom prst="line">
            <a:avLst/>
          </a:prstGeom>
          <a:ln w="19050" cap="flat" cmpd="sng" algn="ctr">
            <a:solidFill>
              <a:schemeClr val="accent6"/>
            </a:solidFill>
            <a:prstDash val="sysDot"/>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sp>
        <p:nvSpPr>
          <p:cNvPr id="208" name="Rectangle 207">
            <a:extLst>
              <a:ext uri="{FF2B5EF4-FFF2-40B4-BE49-F238E27FC236}">
                <a16:creationId xmlns:a16="http://schemas.microsoft.com/office/drawing/2014/main" id="{5EBFCFE2-602D-8A4C-847C-4D26DB911190}"/>
              </a:ext>
            </a:extLst>
          </p:cNvPr>
          <p:cNvSpPr/>
          <p:nvPr>
            <p:custDataLst>
              <p:tags r:id="rId8"/>
            </p:custDataLst>
          </p:nvPr>
        </p:nvSpPr>
        <p:spPr bwMode="auto">
          <a:xfrm>
            <a:off x="6550026" y="3708400"/>
            <a:ext cx="138113" cy="98425"/>
          </a:xfrm>
          <a:prstGeom prst="rect">
            <a:avLst/>
          </a:prstGeom>
          <a:noFill/>
          <a:ln w="19050" cmpd="sng" algn="ctr">
            <a:solidFill>
              <a:srgbClr val="E66F02"/>
            </a:solidFill>
            <a:prstDash val="sysDot"/>
          </a:ln>
          <a:effectLst/>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l"/>
            <a:endParaRPr lang="en-GB" sz="1600" err="1"/>
          </a:p>
        </p:txBody>
      </p:sp>
      <p:sp>
        <p:nvSpPr>
          <p:cNvPr id="120" name="Rectangle 119">
            <a:extLst>
              <a:ext uri="{FF2B5EF4-FFF2-40B4-BE49-F238E27FC236}">
                <a16:creationId xmlns:a16="http://schemas.microsoft.com/office/drawing/2014/main" id="{E4EDB851-1A9E-4E45-8069-B09281FDCA26}"/>
              </a:ext>
            </a:extLst>
          </p:cNvPr>
          <p:cNvSpPr/>
          <p:nvPr>
            <p:custDataLst>
              <p:tags r:id="rId9"/>
            </p:custDataLst>
          </p:nvPr>
        </p:nvSpPr>
        <p:spPr bwMode="gray">
          <a:xfrm>
            <a:off x="1751013" y="3960813"/>
            <a:ext cx="29051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4D1DADF2-064D-45FB-B8EC-1FD9F4D7FEE6}" type="datetime'''1''''''''0''''''''''''''''''0''''''%'''">
              <a:rPr lang="en-GB" altLang="en-US" sz="800" smtClean="0">
                <a:solidFill>
                  <a:srgbClr val="FFFFFF"/>
                </a:solidFill>
                <a:effectLst/>
              </a:rPr>
              <a:pPr lvl="0" algn="ctr">
                <a:lnSpc>
                  <a:spcPct val="90000"/>
                </a:lnSpc>
                <a:spcBef>
                  <a:spcPct val="0"/>
                </a:spcBef>
                <a:spcAft>
                  <a:spcPct val="0"/>
                </a:spcAft>
                <a:defRPr/>
              </a:pPr>
              <a:t>100%</a:t>
            </a:fld>
            <a:endParaRPr kumimoji="0" lang="en-GB" sz="800" b="0" i="0" strike="noStrike" kern="1200" spc="0" normalizeH="0" noProof="0">
              <a:ln>
                <a:noFill/>
              </a:ln>
              <a:solidFill>
                <a:srgbClr val="FFFFFF"/>
              </a:solidFill>
              <a:effectLst/>
              <a:uLnTx/>
              <a:uFillTx/>
              <a:sym typeface="+mn-lt"/>
            </a:endParaRPr>
          </a:p>
        </p:txBody>
      </p:sp>
      <p:sp>
        <p:nvSpPr>
          <p:cNvPr id="97" name="Rectangle 96">
            <a:extLst>
              <a:ext uri="{FF2B5EF4-FFF2-40B4-BE49-F238E27FC236}">
                <a16:creationId xmlns:a16="http://schemas.microsoft.com/office/drawing/2014/main" id="{D08987EF-6C4A-BBD2-D3BD-22D5698441C7}"/>
              </a:ext>
            </a:extLst>
          </p:cNvPr>
          <p:cNvSpPr/>
          <p:nvPr>
            <p:custDataLst>
              <p:tags r:id="rId10"/>
            </p:custDataLst>
          </p:nvPr>
        </p:nvSpPr>
        <p:spPr bwMode="auto">
          <a:xfrm>
            <a:off x="1819275" y="5113338"/>
            <a:ext cx="152400" cy="231775"/>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1CDDD091-6DF8-41B5-BAE4-481483BE4387}" type="datetime'''''I''''''''''''ta''''''''l''''''y'''''''''''''''''''''">
              <a:rPr lang="en-GB" altLang="en-US" sz="1000" smtClean="0">
                <a:solidFill>
                  <a:srgbClr val="2B3A42"/>
                </a:solidFill>
                <a:effectLst/>
              </a:rPr>
              <a:pPr lvl="0" algn="r">
                <a:spcBef>
                  <a:spcPct val="0"/>
                </a:spcBef>
                <a:spcAft>
                  <a:spcPct val="0"/>
                </a:spcAft>
                <a:defRPr/>
              </a:pPr>
              <a:t>Italy</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113" name="Rectangle 112">
            <a:extLst>
              <a:ext uri="{FF2B5EF4-FFF2-40B4-BE49-F238E27FC236}">
                <a16:creationId xmlns:a16="http://schemas.microsoft.com/office/drawing/2014/main" id="{4FFBCFFE-C256-5355-F614-E8F5F5949B7B}"/>
              </a:ext>
            </a:extLst>
          </p:cNvPr>
          <p:cNvSpPr/>
          <p:nvPr>
            <p:custDataLst>
              <p:tags r:id="rId11"/>
            </p:custDataLst>
          </p:nvPr>
        </p:nvSpPr>
        <p:spPr bwMode="gray">
          <a:xfrm>
            <a:off x="2000250" y="3960813"/>
            <a:ext cx="29051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B0873185-BC01-4DC5-8E91-CC192FDB225A}" type="datetime'''''''''''1''''''''''''''''''''''0''0''''%'">
              <a:rPr lang="en-GB" altLang="en-US" sz="800" smtClean="0">
                <a:solidFill>
                  <a:srgbClr val="FFFFFF"/>
                </a:solidFill>
                <a:effectLst/>
                <a:sym typeface="+mn-lt"/>
              </a:rPr>
              <a:pPr lvl="0" algn="ctr">
                <a:lnSpc>
                  <a:spcPct val="90000"/>
                </a:lnSpc>
                <a:spcBef>
                  <a:spcPct val="0"/>
                </a:spcBef>
                <a:spcAft>
                  <a:spcPct val="0"/>
                </a:spcAft>
                <a:defRPr/>
              </a:pPr>
              <a:t>100%</a:t>
            </a:fld>
            <a:endParaRPr kumimoji="0" lang="en-GB" sz="800" b="0" i="0" strike="noStrike" kern="1200" spc="0" normalizeH="0" noProof="0">
              <a:ln>
                <a:noFill/>
              </a:ln>
              <a:solidFill>
                <a:srgbClr val="FFFFFF"/>
              </a:solidFill>
              <a:effectLst/>
              <a:uLnTx/>
              <a:uFillTx/>
              <a:sym typeface="+mn-lt"/>
            </a:endParaRPr>
          </a:p>
        </p:txBody>
      </p:sp>
      <p:sp>
        <p:nvSpPr>
          <p:cNvPr id="81" name="Rectangle 80">
            <a:extLst>
              <a:ext uri="{FF2B5EF4-FFF2-40B4-BE49-F238E27FC236}">
                <a16:creationId xmlns:a16="http://schemas.microsoft.com/office/drawing/2014/main" id="{95ED2E9C-37E0-45ED-1EBE-5E3ACB4B8076}"/>
              </a:ext>
            </a:extLst>
          </p:cNvPr>
          <p:cNvSpPr/>
          <p:nvPr>
            <p:custDataLst>
              <p:tags r:id="rId12"/>
            </p:custDataLst>
          </p:nvPr>
        </p:nvSpPr>
        <p:spPr bwMode="auto">
          <a:xfrm>
            <a:off x="2068513" y="5113338"/>
            <a:ext cx="152400" cy="520700"/>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marL="0" marR="0" lvl="0" indent="0" algn="r" defTabSz="914400" rtl="0" eaLnBrk="1" fontAlgn="auto" latinLnBrk="0" hangingPunct="1">
              <a:lnSpc>
                <a:spcPct val="100000"/>
              </a:lnSpc>
              <a:spcBef>
                <a:spcPct val="0"/>
              </a:spcBef>
              <a:spcAft>
                <a:spcPct val="0"/>
              </a:spcAft>
              <a:buClrTx/>
              <a:buSzTx/>
              <a:buFontTx/>
              <a:buNone/>
              <a:tabLst/>
              <a:defRPr/>
            </a:pPr>
            <a:fld id="{8E58A8B2-A62B-4272-A2AF-5DF2A61CD0E6}" type="datetime'''''''''''''Ge''r''ma''''''''''''''''''n''''''y'''">
              <a:rPr lang="en-GB" altLang="en-US" sz="1000" smtClean="0">
                <a:solidFill>
                  <a:srgbClr val="2B3A42"/>
                </a:solidFill>
                <a:effectLst/>
              </a:rPr>
              <a:pPr marL="0" marR="0" lvl="0" indent="0" algn="r" defTabSz="914400" rtl="0" eaLnBrk="1" fontAlgn="auto" latinLnBrk="0" hangingPunct="1">
                <a:lnSpc>
                  <a:spcPct val="100000"/>
                </a:lnSpc>
                <a:spcBef>
                  <a:spcPct val="0"/>
                </a:spcBef>
                <a:spcAft>
                  <a:spcPct val="0"/>
                </a:spcAft>
                <a:buClrTx/>
                <a:buSzTx/>
                <a:buFontTx/>
                <a:buNone/>
                <a:tabLst/>
                <a:defRPr/>
              </a:pPr>
              <a:t>Germany</a:t>
            </a:fld>
            <a:endParaRPr kumimoji="0" lang="en-GB" sz="1000" b="0" i="0" strike="noStrike" kern="1200" cap="none" spc="0" normalizeH="0" baseline="0" noProof="0">
              <a:ln>
                <a:noFill/>
              </a:ln>
              <a:solidFill>
                <a:srgbClr val="2B3A42"/>
              </a:solidFill>
              <a:effectLst/>
              <a:uLnTx/>
              <a:uFillTx/>
              <a:ea typeface="+mn-ea"/>
              <a:cs typeface="+mn-cs"/>
              <a:sym typeface="+mn-lt"/>
            </a:endParaRPr>
          </a:p>
        </p:txBody>
      </p:sp>
      <p:sp>
        <p:nvSpPr>
          <p:cNvPr id="110" name="Rectangle 109">
            <a:extLst>
              <a:ext uri="{FF2B5EF4-FFF2-40B4-BE49-F238E27FC236}">
                <a16:creationId xmlns:a16="http://schemas.microsoft.com/office/drawing/2014/main" id="{B45E76E5-FF89-DF07-8DC5-5A3E337AF907}"/>
              </a:ext>
            </a:extLst>
          </p:cNvPr>
          <p:cNvSpPr/>
          <p:nvPr>
            <p:custDataLst>
              <p:tags r:id="rId13"/>
            </p:custDataLst>
          </p:nvPr>
        </p:nvSpPr>
        <p:spPr bwMode="gray">
          <a:xfrm>
            <a:off x="2276475" y="4224338"/>
            <a:ext cx="23336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0AD3DEAA-A723-44A5-BF78-4156023D175E}" type="datetime'''''''''''''''7''''''''5''%'''''''''''''''''''''''''''">
              <a:rPr lang="en-GB" altLang="en-US" sz="800" smtClean="0">
                <a:solidFill>
                  <a:srgbClr val="FFFFFF"/>
                </a:solidFill>
                <a:effectLst/>
              </a:rPr>
              <a:pPr lvl="0" algn="ctr">
                <a:lnSpc>
                  <a:spcPct val="90000"/>
                </a:lnSpc>
                <a:spcBef>
                  <a:spcPct val="0"/>
                </a:spcBef>
                <a:spcAft>
                  <a:spcPct val="0"/>
                </a:spcAft>
                <a:defRPr/>
              </a:pPr>
              <a:t>75%</a:t>
            </a:fld>
            <a:endParaRPr kumimoji="0" lang="en-GB" sz="800" b="0" i="0" strike="noStrike" kern="1200" spc="0" normalizeH="0" noProof="0">
              <a:ln>
                <a:noFill/>
              </a:ln>
              <a:solidFill>
                <a:srgbClr val="FFFFFF"/>
              </a:solidFill>
              <a:effectLst/>
              <a:uLnTx/>
              <a:uFillTx/>
              <a:sym typeface="+mn-lt"/>
            </a:endParaRPr>
          </a:p>
        </p:txBody>
      </p:sp>
      <p:sp>
        <p:nvSpPr>
          <p:cNvPr id="148" name="Rectangle 147">
            <a:extLst>
              <a:ext uri="{FF2B5EF4-FFF2-40B4-BE49-F238E27FC236}">
                <a16:creationId xmlns:a16="http://schemas.microsoft.com/office/drawing/2014/main" id="{16B2C60D-FFB0-C314-7715-622C0A52B106}"/>
              </a:ext>
            </a:extLst>
          </p:cNvPr>
          <p:cNvSpPr/>
          <p:nvPr>
            <p:custDataLst>
              <p:tags r:id="rId14"/>
            </p:custDataLst>
          </p:nvPr>
        </p:nvSpPr>
        <p:spPr bwMode="gray">
          <a:xfrm>
            <a:off x="2276475" y="3168650"/>
            <a:ext cx="233363" cy="109538"/>
          </a:xfrm>
          <a:prstGeom prst="rect">
            <a:avLst/>
          </a:prstGeom>
          <a:solidFill>
            <a:srgbClr val="E66F0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2EF4442F-B938-4048-ABD9-C0EDC83FEA47}" type="datetime'''''''''''''2''''''''''''''''''''''''5''''%'">
              <a:rPr lang="en-GB" altLang="en-US" sz="800" smtClean="0">
                <a:solidFill>
                  <a:schemeClr val="bg1"/>
                </a:solidFill>
                <a:effectLst/>
                <a:sym typeface="+mn-lt"/>
              </a:rPr>
              <a:pPr algn="ctr">
                <a:lnSpc>
                  <a:spcPct val="90000"/>
                </a:lnSpc>
                <a:spcBef>
                  <a:spcPct val="0"/>
                </a:spcBef>
                <a:spcAft>
                  <a:spcPct val="0"/>
                </a:spcAft>
              </a:pPr>
              <a:t>25%</a:t>
            </a:fld>
            <a:endParaRPr lang="en-GB" sz="800" err="1">
              <a:solidFill>
                <a:schemeClr val="bg1"/>
              </a:solidFill>
              <a:sym typeface="+mn-lt"/>
            </a:endParaRPr>
          </a:p>
        </p:txBody>
      </p:sp>
      <p:sp>
        <p:nvSpPr>
          <p:cNvPr id="76" name="Rectangle 75">
            <a:extLst>
              <a:ext uri="{FF2B5EF4-FFF2-40B4-BE49-F238E27FC236}">
                <a16:creationId xmlns:a16="http://schemas.microsoft.com/office/drawing/2014/main" id="{C4D5C43A-D29E-98C7-5A83-23801588ADA8}"/>
              </a:ext>
            </a:extLst>
          </p:cNvPr>
          <p:cNvSpPr/>
          <p:nvPr>
            <p:custDataLst>
              <p:tags r:id="rId15"/>
            </p:custDataLst>
          </p:nvPr>
        </p:nvSpPr>
        <p:spPr bwMode="auto">
          <a:xfrm>
            <a:off x="2316163" y="5113338"/>
            <a:ext cx="152400" cy="393700"/>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marL="0" marR="0" lvl="0" indent="0" algn="r" defTabSz="914400" rtl="0" eaLnBrk="1" fontAlgn="auto" latinLnBrk="0" hangingPunct="1">
              <a:lnSpc>
                <a:spcPct val="100000"/>
              </a:lnSpc>
              <a:spcBef>
                <a:spcPct val="0"/>
              </a:spcBef>
              <a:spcAft>
                <a:spcPct val="0"/>
              </a:spcAft>
              <a:buClrTx/>
              <a:buSzTx/>
              <a:buFontTx/>
              <a:buNone/>
              <a:tabLst/>
              <a:defRPr/>
            </a:pPr>
            <a:fld id="{4668E987-305C-4E32-973B-1FC218E2D91E}" type="datetime'''''''''''''''A''us''t''r''i''a'''''">
              <a:rPr lang="en-GB" altLang="en-US" sz="1000" smtClean="0">
                <a:solidFill>
                  <a:srgbClr val="2B3A42"/>
                </a:solidFill>
                <a:effectLst/>
              </a:rPr>
              <a:pPr marL="0" marR="0" lvl="0" indent="0" algn="r" defTabSz="914400" rtl="0" eaLnBrk="1" fontAlgn="auto" latinLnBrk="0" hangingPunct="1">
                <a:lnSpc>
                  <a:spcPct val="100000"/>
                </a:lnSpc>
                <a:spcBef>
                  <a:spcPct val="0"/>
                </a:spcBef>
                <a:spcAft>
                  <a:spcPct val="0"/>
                </a:spcAft>
                <a:buClrTx/>
                <a:buSzTx/>
                <a:buFontTx/>
                <a:buNone/>
                <a:tabLst/>
                <a:defRPr/>
              </a:pPr>
              <a:t>Austria</a:t>
            </a:fld>
            <a:endParaRPr kumimoji="0" lang="en-GB" sz="1000" b="0" i="0" strike="noStrike" kern="1200" cap="none" spc="0" normalizeH="0" baseline="0" noProof="0">
              <a:ln>
                <a:noFill/>
              </a:ln>
              <a:solidFill>
                <a:srgbClr val="2B3A42"/>
              </a:solidFill>
              <a:effectLst/>
              <a:uLnTx/>
              <a:uFillTx/>
              <a:ea typeface="+mn-ea"/>
              <a:cs typeface="+mn-cs"/>
              <a:sym typeface="+mn-lt"/>
            </a:endParaRPr>
          </a:p>
        </p:txBody>
      </p:sp>
      <p:sp>
        <p:nvSpPr>
          <p:cNvPr id="84" name="Rectangle 83">
            <a:extLst>
              <a:ext uri="{FF2B5EF4-FFF2-40B4-BE49-F238E27FC236}">
                <a16:creationId xmlns:a16="http://schemas.microsoft.com/office/drawing/2014/main" id="{50A24791-A664-D5DE-C370-AAE36EBDC3CD}"/>
              </a:ext>
            </a:extLst>
          </p:cNvPr>
          <p:cNvSpPr/>
          <p:nvPr>
            <p:custDataLst>
              <p:tags r:id="rId16"/>
            </p:custDataLst>
          </p:nvPr>
        </p:nvSpPr>
        <p:spPr bwMode="gray">
          <a:xfrm>
            <a:off x="2525713" y="4311650"/>
            <a:ext cx="23336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E68EF344-EBF3-408F-AA83-C5A539C9CFA3}" type="datetime'''''''''''''''''''''''''''7''''''''3''''''''''''''''''%'">
              <a:rPr lang="en-GB" altLang="en-US" sz="800" smtClean="0">
                <a:solidFill>
                  <a:srgbClr val="FFFFFF"/>
                </a:solidFill>
                <a:effectLst/>
              </a:rPr>
              <a:pPr lvl="0" algn="ctr">
                <a:lnSpc>
                  <a:spcPct val="90000"/>
                </a:lnSpc>
                <a:spcBef>
                  <a:spcPct val="0"/>
                </a:spcBef>
                <a:spcAft>
                  <a:spcPct val="0"/>
                </a:spcAft>
                <a:defRPr/>
              </a:pPr>
              <a:t>73%</a:t>
            </a:fld>
            <a:endParaRPr kumimoji="0" lang="en-GB" sz="800" b="0" i="0" strike="noStrike" kern="1200" spc="0" normalizeH="0" noProof="0">
              <a:ln>
                <a:noFill/>
              </a:ln>
              <a:solidFill>
                <a:srgbClr val="FFFFFF"/>
              </a:solidFill>
              <a:effectLst/>
              <a:uLnTx/>
              <a:uFillTx/>
              <a:sym typeface="+mn-lt"/>
            </a:endParaRPr>
          </a:p>
        </p:txBody>
      </p:sp>
      <p:sp>
        <p:nvSpPr>
          <p:cNvPr id="85" name="Rectangle 84">
            <a:extLst>
              <a:ext uri="{FF2B5EF4-FFF2-40B4-BE49-F238E27FC236}">
                <a16:creationId xmlns:a16="http://schemas.microsoft.com/office/drawing/2014/main" id="{4DB3A1B0-80F6-04E8-9A38-D63DFD188A28}"/>
              </a:ext>
            </a:extLst>
          </p:cNvPr>
          <p:cNvSpPr/>
          <p:nvPr>
            <p:custDataLst>
              <p:tags r:id="rId17"/>
            </p:custDataLst>
          </p:nvPr>
        </p:nvSpPr>
        <p:spPr bwMode="gray">
          <a:xfrm>
            <a:off x="2525713" y="3432175"/>
            <a:ext cx="233363" cy="109538"/>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811434D1-FC41-490E-A906-61CFF891FF5A}" type="datetime'''''''''''1''''8''''''''''''''''''%'''''''''">
              <a:rPr lang="en-GB" altLang="en-US" sz="800" smtClean="0">
                <a:solidFill>
                  <a:srgbClr val="2B3A42"/>
                </a:solidFill>
                <a:effectLst/>
              </a:rPr>
              <a:pPr lvl="0" algn="ctr">
                <a:lnSpc>
                  <a:spcPct val="90000"/>
                </a:lnSpc>
                <a:spcBef>
                  <a:spcPct val="0"/>
                </a:spcBef>
                <a:spcAft>
                  <a:spcPct val="0"/>
                </a:spcAft>
                <a:defRPr/>
              </a:pPr>
              <a:t>18%</a:t>
            </a:fld>
            <a:endParaRPr kumimoji="0" lang="en-GB" sz="800" b="0" i="0" strike="noStrike" kern="1200" spc="0" normalizeH="0" noProof="0">
              <a:ln>
                <a:noFill/>
              </a:ln>
              <a:solidFill>
                <a:srgbClr val="2B3A42"/>
              </a:solidFill>
              <a:effectLst/>
              <a:uLnTx/>
              <a:uFillTx/>
              <a:sym typeface="+mn-lt"/>
            </a:endParaRPr>
          </a:p>
        </p:txBody>
      </p:sp>
      <p:sp>
        <p:nvSpPr>
          <p:cNvPr id="165" name="Rectangle 164">
            <a:extLst>
              <a:ext uri="{FF2B5EF4-FFF2-40B4-BE49-F238E27FC236}">
                <a16:creationId xmlns:a16="http://schemas.microsoft.com/office/drawing/2014/main" id="{577059F3-D371-B440-B743-A0040C2E9630}"/>
              </a:ext>
            </a:extLst>
          </p:cNvPr>
          <p:cNvSpPr/>
          <p:nvPr>
            <p:custDataLst>
              <p:tags r:id="rId18"/>
            </p:custDataLst>
          </p:nvPr>
        </p:nvSpPr>
        <p:spPr bwMode="gray">
          <a:xfrm>
            <a:off x="2554288" y="3168650"/>
            <a:ext cx="176213" cy="109538"/>
          </a:xfrm>
          <a:prstGeom prst="rect">
            <a:avLst/>
          </a:prstGeom>
          <a:solidFill>
            <a:srgbClr val="E66F0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6046CE8F-6A2E-463F-B23E-E30ED33B9807}" type="datetime'''''''''''''''''''''''''''''9''''''%'''''''''">
              <a:rPr lang="en-GB" altLang="en-US" sz="800" smtClean="0">
                <a:solidFill>
                  <a:schemeClr val="bg1"/>
                </a:solidFill>
                <a:effectLst/>
              </a:rPr>
              <a:pPr algn="ctr">
                <a:lnSpc>
                  <a:spcPct val="90000"/>
                </a:lnSpc>
                <a:spcBef>
                  <a:spcPct val="0"/>
                </a:spcBef>
                <a:spcAft>
                  <a:spcPct val="0"/>
                </a:spcAft>
              </a:pPr>
              <a:t>9%</a:t>
            </a:fld>
            <a:endParaRPr lang="en-GB" sz="800" err="1">
              <a:solidFill>
                <a:schemeClr val="bg1"/>
              </a:solidFill>
              <a:sym typeface="+mn-lt"/>
            </a:endParaRPr>
          </a:p>
        </p:txBody>
      </p:sp>
      <p:sp>
        <p:nvSpPr>
          <p:cNvPr id="109" name="Rectangle 108">
            <a:extLst>
              <a:ext uri="{FF2B5EF4-FFF2-40B4-BE49-F238E27FC236}">
                <a16:creationId xmlns:a16="http://schemas.microsoft.com/office/drawing/2014/main" id="{964D7F0E-15FE-2503-7F5F-C3D143D83951}"/>
              </a:ext>
            </a:extLst>
          </p:cNvPr>
          <p:cNvSpPr/>
          <p:nvPr>
            <p:custDataLst>
              <p:tags r:id="rId19"/>
            </p:custDataLst>
          </p:nvPr>
        </p:nvSpPr>
        <p:spPr bwMode="auto">
          <a:xfrm>
            <a:off x="2565400" y="5113338"/>
            <a:ext cx="152400" cy="654050"/>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marL="0" marR="0" lvl="0" indent="0" algn="r" defTabSz="914400" rtl="0" eaLnBrk="1" fontAlgn="auto" latinLnBrk="0" hangingPunct="1">
              <a:lnSpc>
                <a:spcPct val="100000"/>
              </a:lnSpc>
              <a:spcBef>
                <a:spcPct val="0"/>
              </a:spcBef>
              <a:spcAft>
                <a:spcPct val="0"/>
              </a:spcAft>
              <a:buClrTx/>
              <a:buSzTx/>
              <a:buFontTx/>
              <a:buNone/>
              <a:tabLst/>
              <a:defRPr/>
            </a:pPr>
            <a:fld id="{4C715C0D-C3CD-45CF-9187-5D2BB781E2F4}" type="datetime'''''''''''S''''''''wi''''''t''z''''''''e''''r''''''lan''''d'">
              <a:rPr lang="en-GB" altLang="en-US" sz="1000" smtClean="0">
                <a:solidFill>
                  <a:srgbClr val="2B3A42"/>
                </a:solidFill>
                <a:effectLst/>
              </a:rPr>
              <a:pPr marL="0" marR="0" lvl="0" indent="0" algn="r" defTabSz="914400" rtl="0" eaLnBrk="1" fontAlgn="auto" latinLnBrk="0" hangingPunct="1">
                <a:lnSpc>
                  <a:spcPct val="100000"/>
                </a:lnSpc>
                <a:spcBef>
                  <a:spcPct val="0"/>
                </a:spcBef>
                <a:spcAft>
                  <a:spcPct val="0"/>
                </a:spcAft>
                <a:buClrTx/>
                <a:buSzTx/>
                <a:buFontTx/>
                <a:buNone/>
                <a:tabLst/>
                <a:defRPr/>
              </a:pPr>
              <a:t>Switzerland</a:t>
            </a:fld>
            <a:endParaRPr kumimoji="0" lang="en-GB" sz="1000" b="0" i="0" strike="noStrike" kern="1200" cap="none" spc="0" normalizeH="0" baseline="0" noProof="0">
              <a:ln>
                <a:noFill/>
              </a:ln>
              <a:solidFill>
                <a:srgbClr val="2B3A42"/>
              </a:solidFill>
              <a:effectLst/>
              <a:uLnTx/>
              <a:uFillTx/>
              <a:ea typeface="+mn-ea"/>
              <a:cs typeface="+mn-cs"/>
              <a:sym typeface="+mn-lt"/>
            </a:endParaRPr>
          </a:p>
        </p:txBody>
      </p:sp>
      <p:sp>
        <p:nvSpPr>
          <p:cNvPr id="118" name="Rectangle 117">
            <a:extLst>
              <a:ext uri="{FF2B5EF4-FFF2-40B4-BE49-F238E27FC236}">
                <a16:creationId xmlns:a16="http://schemas.microsoft.com/office/drawing/2014/main" id="{FA66EDDE-5945-D6C7-68A4-819AB6611C59}"/>
              </a:ext>
            </a:extLst>
          </p:cNvPr>
          <p:cNvSpPr/>
          <p:nvPr>
            <p:custDataLst>
              <p:tags r:id="rId20"/>
            </p:custDataLst>
          </p:nvPr>
        </p:nvSpPr>
        <p:spPr bwMode="gray">
          <a:xfrm>
            <a:off x="2744788" y="4048125"/>
            <a:ext cx="29051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B492E205-E689-485E-8372-74CF2480D1EF}" type="datetime'''''''''''''''1''''''''''0''''0''%'''''''''''">
              <a:rPr lang="en-GB" altLang="en-US" sz="800" smtClean="0">
                <a:solidFill>
                  <a:srgbClr val="FFFFFF"/>
                </a:solidFill>
                <a:effectLst/>
              </a:rPr>
              <a:pPr lvl="0" algn="ctr">
                <a:lnSpc>
                  <a:spcPct val="90000"/>
                </a:lnSpc>
                <a:spcBef>
                  <a:spcPct val="0"/>
                </a:spcBef>
                <a:spcAft>
                  <a:spcPct val="0"/>
                </a:spcAft>
                <a:defRPr/>
              </a:pPr>
              <a:t>100%</a:t>
            </a:fld>
            <a:endParaRPr kumimoji="0" lang="en-GB" sz="800" b="0" i="0" strike="noStrike" kern="1200" spc="0" normalizeH="0" noProof="0">
              <a:ln>
                <a:noFill/>
              </a:ln>
              <a:solidFill>
                <a:srgbClr val="FFFFFF"/>
              </a:solidFill>
              <a:effectLst/>
              <a:uLnTx/>
              <a:uFillTx/>
              <a:ea typeface="+mn-ea"/>
              <a:cs typeface="+mn-cs"/>
              <a:sym typeface="+mn-lt"/>
            </a:endParaRPr>
          </a:p>
        </p:txBody>
      </p:sp>
      <p:sp>
        <p:nvSpPr>
          <p:cNvPr id="122" name="Rectangle 121">
            <a:extLst>
              <a:ext uri="{FF2B5EF4-FFF2-40B4-BE49-F238E27FC236}">
                <a16:creationId xmlns:a16="http://schemas.microsoft.com/office/drawing/2014/main" id="{84EB58F8-ADB5-9661-18D6-EE21B44FDAEF}"/>
              </a:ext>
            </a:extLst>
          </p:cNvPr>
          <p:cNvSpPr/>
          <p:nvPr>
            <p:custDataLst>
              <p:tags r:id="rId21"/>
            </p:custDataLst>
          </p:nvPr>
        </p:nvSpPr>
        <p:spPr bwMode="auto">
          <a:xfrm>
            <a:off x="2813050" y="5113338"/>
            <a:ext cx="152400" cy="43021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marL="0" marR="0" lvl="0" indent="0" algn="r" defTabSz="914400" rtl="0" eaLnBrk="1" fontAlgn="auto" latinLnBrk="0" hangingPunct="1">
              <a:lnSpc>
                <a:spcPct val="100000"/>
              </a:lnSpc>
              <a:spcBef>
                <a:spcPct val="0"/>
              </a:spcBef>
              <a:spcAft>
                <a:spcPct val="0"/>
              </a:spcAft>
              <a:buClrTx/>
              <a:buSzTx/>
              <a:buFontTx/>
              <a:buNone/>
              <a:tabLst/>
              <a:defRPr/>
            </a:pPr>
            <a:fld id="{CD2BB8D1-4162-454C-BBC7-2EF1673974C5}" type="datetime'N''''''''''''o''r''''''''''''''''''''''''''''w''''''''ay'''">
              <a:rPr lang="en-GB" altLang="en-US" sz="1000" smtClean="0">
                <a:solidFill>
                  <a:srgbClr val="2B3A42"/>
                </a:solidFill>
                <a:effectLst/>
              </a:rPr>
              <a:pPr marL="0" marR="0" lvl="0" indent="0" algn="r" defTabSz="914400" rtl="0" eaLnBrk="1" fontAlgn="auto" latinLnBrk="0" hangingPunct="1">
                <a:lnSpc>
                  <a:spcPct val="100000"/>
                </a:lnSpc>
                <a:spcBef>
                  <a:spcPct val="0"/>
                </a:spcBef>
                <a:spcAft>
                  <a:spcPct val="0"/>
                </a:spcAft>
                <a:buClrTx/>
                <a:buSzTx/>
                <a:buFontTx/>
                <a:buNone/>
                <a:tabLst/>
                <a:defRPr/>
              </a:pPr>
              <a:t>Norway</a:t>
            </a:fld>
            <a:endParaRPr kumimoji="0" lang="en-GB" sz="1000" b="0" i="0" strike="noStrike" kern="1200" cap="none" spc="0" normalizeH="0" baseline="0" noProof="0">
              <a:ln>
                <a:noFill/>
              </a:ln>
              <a:solidFill>
                <a:srgbClr val="2B3A42"/>
              </a:solidFill>
              <a:effectLst/>
              <a:uLnTx/>
              <a:uFillTx/>
              <a:ea typeface="+mn-ea"/>
              <a:cs typeface="+mn-cs"/>
              <a:sym typeface="+mn-lt"/>
            </a:endParaRPr>
          </a:p>
        </p:txBody>
      </p:sp>
      <p:sp>
        <p:nvSpPr>
          <p:cNvPr id="125" name="Rectangle 124">
            <a:extLst>
              <a:ext uri="{FF2B5EF4-FFF2-40B4-BE49-F238E27FC236}">
                <a16:creationId xmlns:a16="http://schemas.microsoft.com/office/drawing/2014/main" id="{3D78B154-F078-8C7B-16DE-2C830A271183}"/>
              </a:ext>
            </a:extLst>
          </p:cNvPr>
          <p:cNvSpPr/>
          <p:nvPr>
            <p:custDataLst>
              <p:tags r:id="rId22"/>
            </p:custDataLst>
          </p:nvPr>
        </p:nvSpPr>
        <p:spPr bwMode="gray">
          <a:xfrm>
            <a:off x="2994025" y="4048125"/>
            <a:ext cx="29051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97BD694D-4439-46E3-BBD1-F9E2AA7A2085}" type="datetime'''1''''''''''0''0%'''''''">
              <a:rPr lang="en-GB" altLang="en-US" sz="800" smtClean="0">
                <a:solidFill>
                  <a:srgbClr val="FFFFFF"/>
                </a:solidFill>
                <a:effectLst/>
              </a:rPr>
              <a:pPr lvl="0" algn="ctr">
                <a:lnSpc>
                  <a:spcPct val="90000"/>
                </a:lnSpc>
                <a:spcBef>
                  <a:spcPct val="0"/>
                </a:spcBef>
                <a:spcAft>
                  <a:spcPct val="0"/>
                </a:spcAft>
                <a:defRPr/>
              </a:pPr>
              <a:t>100%</a:t>
            </a:fld>
            <a:endParaRPr kumimoji="0" lang="en-GB" sz="800" b="0" i="0" strike="noStrike" kern="1200" spc="0" normalizeH="0" noProof="0">
              <a:ln>
                <a:noFill/>
              </a:ln>
              <a:solidFill>
                <a:srgbClr val="FFFFFF"/>
              </a:solidFill>
              <a:effectLst/>
              <a:uLnTx/>
              <a:uFillTx/>
              <a:sym typeface="+mn-lt"/>
            </a:endParaRPr>
          </a:p>
        </p:txBody>
      </p:sp>
      <p:sp>
        <p:nvSpPr>
          <p:cNvPr id="128" name="Rectangle 127">
            <a:extLst>
              <a:ext uri="{FF2B5EF4-FFF2-40B4-BE49-F238E27FC236}">
                <a16:creationId xmlns:a16="http://schemas.microsoft.com/office/drawing/2014/main" id="{55A0F54A-9395-BB22-B3D6-FF6E2B28B636}"/>
              </a:ext>
            </a:extLst>
          </p:cNvPr>
          <p:cNvSpPr/>
          <p:nvPr>
            <p:custDataLst>
              <p:tags r:id="rId23"/>
            </p:custDataLst>
          </p:nvPr>
        </p:nvSpPr>
        <p:spPr bwMode="auto">
          <a:xfrm>
            <a:off x="3062288" y="5113338"/>
            <a:ext cx="152400" cy="74136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65E19FFA-A4D9-4761-860D-B7232C567B09}" type="datetime'^''Net''he''r''''''''''l''an''''''d''''''''''''''''s'''''">
              <a:rPr lang="en-GB" altLang="en-US" sz="1000" smtClean="0">
                <a:solidFill>
                  <a:srgbClr val="2B3A42"/>
                </a:solidFill>
                <a:effectLst/>
              </a:rPr>
              <a:pPr lvl="0" algn="r">
                <a:spcBef>
                  <a:spcPct val="0"/>
                </a:spcBef>
                <a:spcAft>
                  <a:spcPct val="0"/>
                </a:spcAft>
                <a:defRPr/>
              </a:pPr>
              <a:t>^Netherlands</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515" name="Rectangle 514">
            <a:extLst>
              <a:ext uri="{FF2B5EF4-FFF2-40B4-BE49-F238E27FC236}">
                <a16:creationId xmlns:a16="http://schemas.microsoft.com/office/drawing/2014/main" id="{53C68481-55B2-67C7-BD0A-6EE4EE0A51FD}"/>
              </a:ext>
            </a:extLst>
          </p:cNvPr>
          <p:cNvSpPr/>
          <p:nvPr>
            <p:custDataLst>
              <p:tags r:id="rId24"/>
            </p:custDataLst>
          </p:nvPr>
        </p:nvSpPr>
        <p:spPr bwMode="gray">
          <a:xfrm>
            <a:off x="3243263" y="4048125"/>
            <a:ext cx="29051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C691B7E1-FF05-4244-89C7-7C67A81BC036}" type="datetime'''''''''''''''''1''''''''''''''''''''''0''0''''''''%'''">
              <a:rPr lang="en-GB" altLang="en-US" sz="800" smtClean="0">
                <a:solidFill>
                  <a:srgbClr val="FFFFFF"/>
                </a:solidFill>
                <a:effectLst/>
                <a:sym typeface="+mn-lt"/>
              </a:rPr>
              <a:pPr lvl="0" algn="ctr">
                <a:lnSpc>
                  <a:spcPct val="90000"/>
                </a:lnSpc>
                <a:spcBef>
                  <a:spcPct val="0"/>
                </a:spcBef>
                <a:spcAft>
                  <a:spcPct val="0"/>
                </a:spcAft>
                <a:defRPr/>
              </a:pPr>
              <a:t>100%</a:t>
            </a:fld>
            <a:endParaRPr kumimoji="0" lang="en-GB" sz="800" b="0" i="0" strike="noStrike" kern="1200" spc="0" normalizeH="0" noProof="0">
              <a:ln>
                <a:noFill/>
              </a:ln>
              <a:solidFill>
                <a:srgbClr val="FFFFFF"/>
              </a:solidFill>
              <a:effectLst/>
              <a:uLnTx/>
              <a:uFillTx/>
              <a:sym typeface="+mn-lt"/>
            </a:endParaRPr>
          </a:p>
        </p:txBody>
      </p:sp>
      <p:sp>
        <p:nvSpPr>
          <p:cNvPr id="117" name="Rectangle 116">
            <a:extLst>
              <a:ext uri="{FF2B5EF4-FFF2-40B4-BE49-F238E27FC236}">
                <a16:creationId xmlns:a16="http://schemas.microsoft.com/office/drawing/2014/main" id="{14E110C0-20B2-6AFC-975E-34807CA49F19}"/>
              </a:ext>
            </a:extLst>
          </p:cNvPr>
          <p:cNvSpPr/>
          <p:nvPr>
            <p:custDataLst>
              <p:tags r:id="rId25"/>
            </p:custDataLst>
          </p:nvPr>
        </p:nvSpPr>
        <p:spPr bwMode="auto">
          <a:xfrm>
            <a:off x="3311525" y="5113338"/>
            <a:ext cx="152400" cy="631825"/>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148AFCCE-0BD5-4DD0-9309-0128FC9D5D21}" type="datetime'L''ux''''''''e''''''''''''''''mbu''''r''''g'''">
              <a:rPr lang="en-GB" altLang="en-US" sz="1000" smtClean="0">
                <a:solidFill>
                  <a:srgbClr val="2B3A42"/>
                </a:solidFill>
                <a:effectLst/>
              </a:rPr>
              <a:pPr lvl="0" algn="r">
                <a:spcBef>
                  <a:spcPct val="0"/>
                </a:spcBef>
                <a:spcAft>
                  <a:spcPct val="0"/>
                </a:spcAft>
                <a:defRPr/>
              </a:pPr>
              <a:t>Luxemburg</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512" name="Rectangle 511">
            <a:extLst>
              <a:ext uri="{FF2B5EF4-FFF2-40B4-BE49-F238E27FC236}">
                <a16:creationId xmlns:a16="http://schemas.microsoft.com/office/drawing/2014/main" id="{180D7514-EC01-09D9-4F86-8FAF14EECF9A}"/>
              </a:ext>
            </a:extLst>
          </p:cNvPr>
          <p:cNvSpPr/>
          <p:nvPr>
            <p:custDataLst>
              <p:tags r:id="rId26"/>
            </p:custDataLst>
          </p:nvPr>
        </p:nvSpPr>
        <p:spPr bwMode="gray">
          <a:xfrm>
            <a:off x="3519488" y="4487863"/>
            <a:ext cx="23336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6B3A83AC-7C29-4EEB-9B18-99D1A7EBA4C6}" type="datetime'5''''''''''''''''5''''''''''''''''''''''%'''''''">
              <a:rPr lang="en-GB" altLang="en-US" sz="800" smtClean="0">
                <a:solidFill>
                  <a:srgbClr val="FFFFFF"/>
                </a:solidFill>
                <a:effectLst/>
              </a:rPr>
              <a:pPr lvl="0" algn="ctr">
                <a:lnSpc>
                  <a:spcPct val="90000"/>
                </a:lnSpc>
                <a:spcBef>
                  <a:spcPct val="0"/>
                </a:spcBef>
                <a:spcAft>
                  <a:spcPct val="0"/>
                </a:spcAft>
                <a:defRPr/>
              </a:pPr>
              <a:t>55%</a:t>
            </a:fld>
            <a:endParaRPr kumimoji="0" lang="en-GB" sz="800" b="0" i="0" strike="noStrike" kern="1200" spc="0" normalizeH="0" noProof="0">
              <a:ln>
                <a:noFill/>
              </a:ln>
              <a:solidFill>
                <a:srgbClr val="FFFFFF"/>
              </a:solidFill>
              <a:effectLst/>
              <a:uLnTx/>
              <a:uFillTx/>
              <a:sym typeface="+mn-lt"/>
            </a:endParaRPr>
          </a:p>
        </p:txBody>
      </p:sp>
      <p:sp>
        <p:nvSpPr>
          <p:cNvPr id="158" name="Rectangle 157">
            <a:extLst>
              <a:ext uri="{FF2B5EF4-FFF2-40B4-BE49-F238E27FC236}">
                <a16:creationId xmlns:a16="http://schemas.microsoft.com/office/drawing/2014/main" id="{EB0FC2F8-54B4-F40C-907B-3251F161C9A9}"/>
              </a:ext>
            </a:extLst>
          </p:cNvPr>
          <p:cNvSpPr/>
          <p:nvPr>
            <p:custDataLst>
              <p:tags r:id="rId27"/>
            </p:custDataLst>
          </p:nvPr>
        </p:nvSpPr>
        <p:spPr bwMode="gray">
          <a:xfrm>
            <a:off x="3519488" y="3695700"/>
            <a:ext cx="233363" cy="109538"/>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BF067F89-DAE6-48F3-8DF1-8701B380C2AC}" type="datetime'''''''''''''2''''''7%'''''''''''''''''''''''''''''''''''''">
              <a:rPr lang="en-GB" altLang="en-US" sz="800" smtClean="0">
                <a:solidFill>
                  <a:srgbClr val="2B3A42"/>
                </a:solidFill>
                <a:effectLst/>
                <a:sym typeface="+mn-lt"/>
              </a:rPr>
              <a:pPr lvl="0" algn="ctr">
                <a:lnSpc>
                  <a:spcPct val="90000"/>
                </a:lnSpc>
                <a:spcBef>
                  <a:spcPct val="0"/>
                </a:spcBef>
                <a:spcAft>
                  <a:spcPct val="0"/>
                </a:spcAft>
                <a:defRPr/>
              </a:pPr>
              <a:t>27%</a:t>
            </a:fld>
            <a:endParaRPr kumimoji="0" lang="en-GB" sz="800" b="0" i="0" strike="noStrike" kern="1200" spc="0" normalizeH="0" noProof="0">
              <a:ln>
                <a:noFill/>
              </a:ln>
              <a:solidFill>
                <a:srgbClr val="2B3A42"/>
              </a:solidFill>
              <a:effectLst/>
              <a:uLnTx/>
              <a:uFillTx/>
              <a:sym typeface="+mn-lt"/>
            </a:endParaRPr>
          </a:p>
        </p:txBody>
      </p:sp>
      <p:sp>
        <p:nvSpPr>
          <p:cNvPr id="159" name="Rectangle 158">
            <a:extLst>
              <a:ext uri="{FF2B5EF4-FFF2-40B4-BE49-F238E27FC236}">
                <a16:creationId xmlns:a16="http://schemas.microsoft.com/office/drawing/2014/main" id="{6EC23B43-AB7A-9EC4-B8FC-1F7E9340BCD0}"/>
              </a:ext>
            </a:extLst>
          </p:cNvPr>
          <p:cNvSpPr/>
          <p:nvPr>
            <p:custDataLst>
              <p:tags r:id="rId28"/>
            </p:custDataLst>
          </p:nvPr>
        </p:nvSpPr>
        <p:spPr bwMode="gray">
          <a:xfrm>
            <a:off x="3519488" y="3255963"/>
            <a:ext cx="233363" cy="109538"/>
          </a:xfrm>
          <a:prstGeom prst="rect">
            <a:avLst/>
          </a:prstGeom>
          <a:solidFill>
            <a:srgbClr val="E66F0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C233CC82-DEF2-4100-8B40-F21B670C2B9D}" type="datetime'''''''''''''''''''''1''''''''''8''''%'''''''''''''''''''''''''">
              <a:rPr lang="en-GB" altLang="en-US" sz="800" smtClean="0">
                <a:solidFill>
                  <a:schemeClr val="bg1"/>
                </a:solidFill>
                <a:effectLst/>
                <a:sym typeface="+mn-lt"/>
              </a:rPr>
              <a:pPr algn="ctr">
                <a:lnSpc>
                  <a:spcPct val="90000"/>
                </a:lnSpc>
                <a:spcBef>
                  <a:spcPct val="0"/>
                </a:spcBef>
                <a:spcAft>
                  <a:spcPct val="0"/>
                </a:spcAft>
              </a:pPr>
              <a:t>18%</a:t>
            </a:fld>
            <a:endParaRPr lang="en-GB" sz="800" err="1">
              <a:solidFill>
                <a:schemeClr val="bg1"/>
              </a:solidFill>
              <a:sym typeface="+mn-lt"/>
            </a:endParaRPr>
          </a:p>
        </p:txBody>
      </p:sp>
      <p:sp>
        <p:nvSpPr>
          <p:cNvPr id="114" name="Rectangle 113">
            <a:extLst>
              <a:ext uri="{FF2B5EF4-FFF2-40B4-BE49-F238E27FC236}">
                <a16:creationId xmlns:a16="http://schemas.microsoft.com/office/drawing/2014/main" id="{482FD73E-ADD9-6E61-3570-1B4771231AA0}"/>
              </a:ext>
            </a:extLst>
          </p:cNvPr>
          <p:cNvSpPr/>
          <p:nvPr>
            <p:custDataLst>
              <p:tags r:id="rId29"/>
            </p:custDataLst>
          </p:nvPr>
        </p:nvSpPr>
        <p:spPr bwMode="auto">
          <a:xfrm>
            <a:off x="3559175" y="5113338"/>
            <a:ext cx="152400" cy="457200"/>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2E56B3ED-4999-4045-B010-E9569517F63C}" type="datetime'''''''''''''C''''''''''''ze''''''''''ch''''i''''a'''''''">
              <a:rPr lang="en-GB" altLang="en-US" sz="1000" smtClean="0">
                <a:solidFill>
                  <a:srgbClr val="2B3A42"/>
                </a:solidFill>
                <a:effectLst/>
              </a:rPr>
              <a:pPr lvl="0" algn="r">
                <a:spcBef>
                  <a:spcPct val="0"/>
                </a:spcBef>
                <a:spcAft>
                  <a:spcPct val="0"/>
                </a:spcAft>
                <a:defRPr/>
              </a:pPr>
              <a:t>Czechia</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161" name="Rectangle 160">
            <a:extLst>
              <a:ext uri="{FF2B5EF4-FFF2-40B4-BE49-F238E27FC236}">
                <a16:creationId xmlns:a16="http://schemas.microsoft.com/office/drawing/2014/main" id="{5D1F06F7-F90C-311B-B3E0-D20C593E4C16}"/>
              </a:ext>
            </a:extLst>
          </p:cNvPr>
          <p:cNvSpPr/>
          <p:nvPr>
            <p:custDataLst>
              <p:tags r:id="rId30"/>
            </p:custDataLst>
          </p:nvPr>
        </p:nvSpPr>
        <p:spPr bwMode="gray">
          <a:xfrm>
            <a:off x="3768725" y="4487863"/>
            <a:ext cx="23336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062EDCB0-F5CC-4D20-A539-D75BBAC7B084}" type="datetime'''6''''''0''''''''''''''''%'''''''''''''''">
              <a:rPr lang="en-GB" altLang="en-US" sz="800" smtClean="0">
                <a:solidFill>
                  <a:srgbClr val="FFFFFF"/>
                </a:solidFill>
                <a:effectLst/>
              </a:rPr>
              <a:pPr lvl="0" algn="ctr">
                <a:lnSpc>
                  <a:spcPct val="90000"/>
                </a:lnSpc>
                <a:spcBef>
                  <a:spcPct val="0"/>
                </a:spcBef>
                <a:spcAft>
                  <a:spcPct val="0"/>
                </a:spcAft>
                <a:defRPr/>
              </a:pPr>
              <a:t>60%</a:t>
            </a:fld>
            <a:endParaRPr kumimoji="0" lang="en-GB" sz="800" b="0" i="0" strike="noStrike" kern="1200" spc="0" normalizeH="0" noProof="0">
              <a:ln>
                <a:noFill/>
              </a:ln>
              <a:solidFill>
                <a:srgbClr val="FFFFFF"/>
              </a:solidFill>
              <a:effectLst/>
              <a:uLnTx/>
              <a:uFillTx/>
              <a:ea typeface="+mn-ea"/>
              <a:cs typeface="+mn-cs"/>
              <a:sym typeface="+mn-lt"/>
            </a:endParaRPr>
          </a:p>
        </p:txBody>
      </p:sp>
      <p:sp>
        <p:nvSpPr>
          <p:cNvPr id="10" name="Rectangle 9">
            <a:extLst>
              <a:ext uri="{FF2B5EF4-FFF2-40B4-BE49-F238E27FC236}">
                <a16:creationId xmlns:a16="http://schemas.microsoft.com/office/drawing/2014/main" id="{DAF5D292-3D8E-6A97-5989-7CACBAC1DF3C}"/>
              </a:ext>
            </a:extLst>
          </p:cNvPr>
          <p:cNvSpPr/>
          <p:nvPr>
            <p:custDataLst>
              <p:tags r:id="rId31"/>
            </p:custDataLst>
          </p:nvPr>
        </p:nvSpPr>
        <p:spPr bwMode="gray">
          <a:xfrm>
            <a:off x="3768725" y="3608388"/>
            <a:ext cx="233363" cy="109538"/>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69F12723-2348-498A-815A-3A6F96BD442E}" type="datetime'''''''''''''''''4''''''''''''''''0''''''''''''''''''%'''''">
              <a:rPr lang="en-GB" altLang="en-US" sz="800" smtClean="0">
                <a:solidFill>
                  <a:srgbClr val="2B3A42"/>
                </a:solidFill>
                <a:effectLst/>
              </a:rPr>
              <a:pPr lvl="0" algn="ctr">
                <a:lnSpc>
                  <a:spcPct val="90000"/>
                </a:lnSpc>
                <a:spcBef>
                  <a:spcPct val="0"/>
                </a:spcBef>
                <a:spcAft>
                  <a:spcPct val="0"/>
                </a:spcAft>
                <a:defRPr/>
              </a:pPr>
              <a:t>40%</a:t>
            </a:fld>
            <a:endParaRPr kumimoji="0" lang="en-GB" sz="800" b="0" i="0" strike="noStrike" kern="1200" spc="0" normalizeH="0" noProof="0">
              <a:ln>
                <a:noFill/>
              </a:ln>
              <a:solidFill>
                <a:srgbClr val="2B3A42"/>
              </a:solidFill>
              <a:effectLst/>
              <a:uLnTx/>
              <a:uFillTx/>
              <a:sym typeface="+mn-lt"/>
            </a:endParaRPr>
          </a:p>
        </p:txBody>
      </p:sp>
      <p:sp>
        <p:nvSpPr>
          <p:cNvPr id="162" name="Rectangle 161">
            <a:extLst>
              <a:ext uri="{FF2B5EF4-FFF2-40B4-BE49-F238E27FC236}">
                <a16:creationId xmlns:a16="http://schemas.microsoft.com/office/drawing/2014/main" id="{2509DD0B-1988-CA11-6C9C-597CD1386E02}"/>
              </a:ext>
            </a:extLst>
          </p:cNvPr>
          <p:cNvSpPr/>
          <p:nvPr>
            <p:custDataLst>
              <p:tags r:id="rId32"/>
            </p:custDataLst>
          </p:nvPr>
        </p:nvSpPr>
        <p:spPr bwMode="auto">
          <a:xfrm>
            <a:off x="3808413" y="5113338"/>
            <a:ext cx="152400" cy="420688"/>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marL="0" marR="0" lvl="0" indent="0" algn="r" defTabSz="914400" rtl="0" eaLnBrk="1" fontAlgn="auto" latinLnBrk="0" hangingPunct="1">
              <a:lnSpc>
                <a:spcPct val="100000"/>
              </a:lnSpc>
              <a:spcBef>
                <a:spcPct val="0"/>
              </a:spcBef>
              <a:spcAft>
                <a:spcPct val="0"/>
              </a:spcAft>
              <a:buClrTx/>
              <a:buSzTx/>
              <a:buFontTx/>
              <a:buNone/>
              <a:tabLst/>
              <a:defRPr/>
            </a:pPr>
            <a:fld id="{37EA3ADB-C885-46AA-AA5E-80A7CC33C5A5}" type="datetime'''''''''''''''**''''''S''''p''''a''''''''''i''''''''''''n'">
              <a:rPr lang="en-GB" altLang="en-US" sz="1000" smtClean="0">
                <a:solidFill>
                  <a:srgbClr val="2B3A42"/>
                </a:solidFill>
                <a:effectLst/>
              </a:rPr>
              <a:pPr marL="0" marR="0" lvl="0" indent="0" algn="r" defTabSz="914400" rtl="0" eaLnBrk="1" fontAlgn="auto" latinLnBrk="0" hangingPunct="1">
                <a:lnSpc>
                  <a:spcPct val="100000"/>
                </a:lnSpc>
                <a:spcBef>
                  <a:spcPct val="0"/>
                </a:spcBef>
                <a:spcAft>
                  <a:spcPct val="0"/>
                </a:spcAft>
                <a:buClrTx/>
                <a:buSzTx/>
                <a:buFontTx/>
                <a:buNone/>
                <a:tabLst/>
                <a:defRPr/>
              </a:pPr>
              <a:t>**Spain</a:t>
            </a:fld>
            <a:endParaRPr kumimoji="0" lang="en-GB" sz="1000" b="0" i="0" strike="noStrike" kern="1200" cap="none" spc="0" normalizeH="0" baseline="0" noProof="0">
              <a:ln>
                <a:noFill/>
              </a:ln>
              <a:solidFill>
                <a:srgbClr val="2B3A42"/>
              </a:solidFill>
              <a:effectLst/>
              <a:uLnTx/>
              <a:uFillTx/>
              <a:ea typeface="+mn-ea"/>
              <a:cs typeface="+mn-cs"/>
              <a:sym typeface="+mn-lt"/>
            </a:endParaRPr>
          </a:p>
        </p:txBody>
      </p:sp>
      <p:sp>
        <p:nvSpPr>
          <p:cNvPr id="129" name="Rectangle 128">
            <a:extLst>
              <a:ext uri="{FF2B5EF4-FFF2-40B4-BE49-F238E27FC236}">
                <a16:creationId xmlns:a16="http://schemas.microsoft.com/office/drawing/2014/main" id="{447AB644-8176-E3BF-3713-6A70A480ED9D}"/>
              </a:ext>
            </a:extLst>
          </p:cNvPr>
          <p:cNvSpPr/>
          <p:nvPr>
            <p:custDataLst>
              <p:tags r:id="rId33"/>
            </p:custDataLst>
          </p:nvPr>
        </p:nvSpPr>
        <p:spPr bwMode="gray">
          <a:xfrm>
            <a:off x="4016375" y="4400550"/>
            <a:ext cx="23336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17CE40A9-DA90-4FDF-8A13-890E67F57197}" type="datetime'''7''''0''''''''''''''''''''''''%'''''''''''''''''''''''''''''">
              <a:rPr lang="en-GB" altLang="en-US" sz="800" smtClean="0">
                <a:solidFill>
                  <a:srgbClr val="FFFFFF"/>
                </a:solidFill>
                <a:effectLst/>
              </a:rPr>
              <a:pPr lvl="0" algn="ctr">
                <a:lnSpc>
                  <a:spcPct val="90000"/>
                </a:lnSpc>
                <a:spcBef>
                  <a:spcPct val="0"/>
                </a:spcBef>
                <a:spcAft>
                  <a:spcPct val="0"/>
                </a:spcAft>
                <a:defRPr/>
              </a:pPr>
              <a:t>70%</a:t>
            </a:fld>
            <a:endParaRPr kumimoji="0" lang="en-GB" sz="800" b="0" i="0" strike="noStrike" kern="1200" spc="0" normalizeH="0" noProof="0">
              <a:ln>
                <a:noFill/>
              </a:ln>
              <a:solidFill>
                <a:srgbClr val="FFFFFF"/>
              </a:solidFill>
              <a:effectLst/>
              <a:uLnTx/>
              <a:uFillTx/>
              <a:sym typeface="+mn-lt"/>
            </a:endParaRPr>
          </a:p>
        </p:txBody>
      </p:sp>
      <p:sp>
        <p:nvSpPr>
          <p:cNvPr id="238" name="Rectangle 237">
            <a:extLst>
              <a:ext uri="{FF2B5EF4-FFF2-40B4-BE49-F238E27FC236}">
                <a16:creationId xmlns:a16="http://schemas.microsoft.com/office/drawing/2014/main" id="{6D58D138-C50A-87F3-4335-8D531DA440EC}"/>
              </a:ext>
            </a:extLst>
          </p:cNvPr>
          <p:cNvSpPr/>
          <p:nvPr>
            <p:custDataLst>
              <p:tags r:id="rId34"/>
            </p:custDataLst>
          </p:nvPr>
        </p:nvSpPr>
        <p:spPr bwMode="gray">
          <a:xfrm>
            <a:off x="4016375" y="3608388"/>
            <a:ext cx="233363" cy="109538"/>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ACFF9368-D8EB-4A43-B12B-FF7C5CA666E0}" type="datetime'2''''''''''''0''''''''''''''''''''''%'''''''''''''''''''''''''">
              <a:rPr lang="en-GB" altLang="en-US" sz="800" smtClean="0">
                <a:solidFill>
                  <a:srgbClr val="2B3A42"/>
                </a:solidFill>
                <a:effectLst/>
              </a:rPr>
              <a:pPr lvl="0" algn="ctr">
                <a:lnSpc>
                  <a:spcPct val="90000"/>
                </a:lnSpc>
                <a:spcBef>
                  <a:spcPct val="0"/>
                </a:spcBef>
                <a:spcAft>
                  <a:spcPct val="0"/>
                </a:spcAft>
                <a:defRPr/>
              </a:pPr>
              <a:t>20%</a:t>
            </a:fld>
            <a:endParaRPr kumimoji="0" lang="en-GB" sz="800" b="0" i="0" strike="noStrike" kern="1200" spc="0" normalizeH="0" noProof="0">
              <a:ln>
                <a:noFill/>
              </a:ln>
              <a:solidFill>
                <a:srgbClr val="2B3A42"/>
              </a:solidFill>
              <a:effectLst/>
              <a:uLnTx/>
              <a:uFillTx/>
              <a:sym typeface="+mn-lt"/>
            </a:endParaRPr>
          </a:p>
        </p:txBody>
      </p:sp>
      <p:sp>
        <p:nvSpPr>
          <p:cNvPr id="132" name="Rectangle 131">
            <a:extLst>
              <a:ext uri="{FF2B5EF4-FFF2-40B4-BE49-F238E27FC236}">
                <a16:creationId xmlns:a16="http://schemas.microsoft.com/office/drawing/2014/main" id="{C78BB3B3-6B1B-87FE-067B-538E8A2702C8}"/>
              </a:ext>
            </a:extLst>
          </p:cNvPr>
          <p:cNvSpPr/>
          <p:nvPr>
            <p:custDataLst>
              <p:tags r:id="rId35"/>
            </p:custDataLst>
          </p:nvPr>
        </p:nvSpPr>
        <p:spPr bwMode="gray">
          <a:xfrm>
            <a:off x="4016375" y="3343275"/>
            <a:ext cx="233363" cy="109538"/>
          </a:xfrm>
          <a:prstGeom prst="rect">
            <a:avLst/>
          </a:prstGeom>
          <a:solidFill>
            <a:srgbClr val="E66F0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261855FA-DD5F-4CF5-88A8-9D27D98E2B53}" type="datetime'''''''''''''''10''''''''''%'''''''''''''''">
              <a:rPr lang="en-GB" altLang="en-US" sz="800" smtClean="0">
                <a:solidFill>
                  <a:schemeClr val="bg1"/>
                </a:solidFill>
                <a:effectLst/>
              </a:rPr>
              <a:pPr algn="ctr">
                <a:lnSpc>
                  <a:spcPct val="90000"/>
                </a:lnSpc>
                <a:spcBef>
                  <a:spcPct val="0"/>
                </a:spcBef>
                <a:spcAft>
                  <a:spcPct val="0"/>
                </a:spcAft>
              </a:pPr>
              <a:t>10%</a:t>
            </a:fld>
            <a:endParaRPr lang="en-GB" sz="800" err="1">
              <a:solidFill>
                <a:schemeClr val="bg1"/>
              </a:solidFill>
              <a:sym typeface="+mn-lt"/>
            </a:endParaRPr>
          </a:p>
        </p:txBody>
      </p:sp>
      <p:sp>
        <p:nvSpPr>
          <p:cNvPr id="134" name="Rectangle 133">
            <a:extLst>
              <a:ext uri="{FF2B5EF4-FFF2-40B4-BE49-F238E27FC236}">
                <a16:creationId xmlns:a16="http://schemas.microsoft.com/office/drawing/2014/main" id="{8091F5CB-FE09-B41F-A629-B183EB301496}"/>
              </a:ext>
            </a:extLst>
          </p:cNvPr>
          <p:cNvSpPr/>
          <p:nvPr>
            <p:custDataLst>
              <p:tags r:id="rId36"/>
            </p:custDataLst>
          </p:nvPr>
        </p:nvSpPr>
        <p:spPr bwMode="auto">
          <a:xfrm>
            <a:off x="4056063" y="5113338"/>
            <a:ext cx="152400" cy="414338"/>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330A7C6E-7A2E-4FA1-8960-57675E0BDBFB}" type="datetime'''''F''i''''n''''''''''l''''''a''''''''''''n''''''''d'''''">
              <a:rPr lang="en-GB" altLang="en-US" sz="1000" smtClean="0">
                <a:solidFill>
                  <a:srgbClr val="2B3A42"/>
                </a:solidFill>
                <a:effectLst/>
              </a:rPr>
              <a:pPr lvl="0" algn="r">
                <a:spcBef>
                  <a:spcPct val="0"/>
                </a:spcBef>
                <a:spcAft>
                  <a:spcPct val="0"/>
                </a:spcAft>
                <a:defRPr/>
              </a:pPr>
              <a:t>Finland</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135" name="Rectangle 134">
            <a:extLst>
              <a:ext uri="{FF2B5EF4-FFF2-40B4-BE49-F238E27FC236}">
                <a16:creationId xmlns:a16="http://schemas.microsoft.com/office/drawing/2014/main" id="{BEA40D49-F7EC-B9AA-1A66-CC3D29F743D0}"/>
              </a:ext>
            </a:extLst>
          </p:cNvPr>
          <p:cNvSpPr/>
          <p:nvPr>
            <p:custDataLst>
              <p:tags r:id="rId37"/>
            </p:custDataLst>
          </p:nvPr>
        </p:nvSpPr>
        <p:spPr bwMode="gray">
          <a:xfrm>
            <a:off x="4265613" y="4400550"/>
            <a:ext cx="23336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825B10E4-BFC1-4E76-A218-A73CE895E3EB}" type="datetime'''''''''''''''''''''''''7''''''''''''''''''''0''''''%'''''''''">
              <a:rPr lang="en-GB" altLang="en-US" sz="800" smtClean="0">
                <a:solidFill>
                  <a:srgbClr val="FFFFFF"/>
                </a:solidFill>
                <a:effectLst/>
              </a:rPr>
              <a:pPr lvl="0" algn="ctr">
                <a:lnSpc>
                  <a:spcPct val="90000"/>
                </a:lnSpc>
                <a:spcBef>
                  <a:spcPct val="0"/>
                </a:spcBef>
                <a:spcAft>
                  <a:spcPct val="0"/>
                </a:spcAft>
                <a:defRPr/>
              </a:pPr>
              <a:t>70%</a:t>
            </a:fld>
            <a:endParaRPr kumimoji="0" lang="en-GB" sz="800" b="0" i="0" strike="noStrike" kern="1200" spc="0" normalizeH="0" noProof="0">
              <a:ln>
                <a:noFill/>
              </a:ln>
              <a:solidFill>
                <a:srgbClr val="FFFFFF"/>
              </a:solidFill>
              <a:effectLst/>
              <a:uLnTx/>
              <a:uFillTx/>
              <a:ea typeface="+mn-ea"/>
              <a:cs typeface="+mn-cs"/>
              <a:sym typeface="+mn-lt"/>
            </a:endParaRPr>
          </a:p>
        </p:txBody>
      </p:sp>
      <p:sp>
        <p:nvSpPr>
          <p:cNvPr id="133" name="Rectangle 132">
            <a:extLst>
              <a:ext uri="{FF2B5EF4-FFF2-40B4-BE49-F238E27FC236}">
                <a16:creationId xmlns:a16="http://schemas.microsoft.com/office/drawing/2014/main" id="{8EAA6C9A-72F6-A568-1590-33D0050CD0F5}"/>
              </a:ext>
            </a:extLst>
          </p:cNvPr>
          <p:cNvSpPr/>
          <p:nvPr>
            <p:custDataLst>
              <p:tags r:id="rId38"/>
            </p:custDataLst>
          </p:nvPr>
        </p:nvSpPr>
        <p:spPr bwMode="gray">
          <a:xfrm>
            <a:off x="4265613" y="3519488"/>
            <a:ext cx="233363" cy="109538"/>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266B3626-C826-480B-9D64-85FF6613F81F}" type="datetime'''''''''''''''''''''3''''''''''0''''''''''%'''''''">
              <a:rPr lang="en-GB" altLang="en-US" sz="800" smtClean="0">
                <a:solidFill>
                  <a:srgbClr val="2B3A42"/>
                </a:solidFill>
                <a:effectLst/>
              </a:rPr>
              <a:pPr lvl="0" algn="ctr">
                <a:lnSpc>
                  <a:spcPct val="90000"/>
                </a:lnSpc>
                <a:spcBef>
                  <a:spcPct val="0"/>
                </a:spcBef>
                <a:spcAft>
                  <a:spcPct val="0"/>
                </a:spcAft>
                <a:defRPr/>
              </a:pPr>
              <a:t>30%</a:t>
            </a:fld>
            <a:endParaRPr kumimoji="0" lang="en-GB" sz="800" b="0" i="0" strike="noStrike" kern="1200" spc="0" normalizeH="0" noProof="0">
              <a:ln>
                <a:noFill/>
              </a:ln>
              <a:solidFill>
                <a:srgbClr val="2B3A42"/>
              </a:solidFill>
              <a:effectLst/>
              <a:uLnTx/>
              <a:uFillTx/>
              <a:sym typeface="+mn-lt"/>
            </a:endParaRPr>
          </a:p>
        </p:txBody>
      </p:sp>
      <p:sp>
        <p:nvSpPr>
          <p:cNvPr id="152" name="Rectangle 151">
            <a:extLst>
              <a:ext uri="{FF2B5EF4-FFF2-40B4-BE49-F238E27FC236}">
                <a16:creationId xmlns:a16="http://schemas.microsoft.com/office/drawing/2014/main" id="{5FC3DBBA-2DEC-003E-8165-49A46F18FC4E}"/>
              </a:ext>
            </a:extLst>
          </p:cNvPr>
          <p:cNvSpPr/>
          <p:nvPr>
            <p:custDataLst>
              <p:tags r:id="rId39"/>
            </p:custDataLst>
          </p:nvPr>
        </p:nvSpPr>
        <p:spPr bwMode="auto">
          <a:xfrm>
            <a:off x="4305300" y="5113338"/>
            <a:ext cx="152400" cy="46196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6A03840A-67D5-4660-BBA6-94F3AE477FB7}" type="datetime'E''''''''''''''''''''''ng''''''''''lan''''''''''''''''''''''d'">
              <a:rPr lang="en-GB" altLang="en-US" sz="1000" smtClean="0">
                <a:solidFill>
                  <a:srgbClr val="2B3A42"/>
                </a:solidFill>
                <a:effectLst/>
              </a:rPr>
              <a:pPr lvl="0" algn="r">
                <a:spcBef>
                  <a:spcPct val="0"/>
                </a:spcBef>
                <a:spcAft>
                  <a:spcPct val="0"/>
                </a:spcAft>
                <a:defRPr/>
              </a:pPr>
              <a:t>England</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87" name="Rectangle 86">
            <a:extLst>
              <a:ext uri="{FF2B5EF4-FFF2-40B4-BE49-F238E27FC236}">
                <a16:creationId xmlns:a16="http://schemas.microsoft.com/office/drawing/2014/main" id="{6B36A90B-EE87-8FE4-3952-7779CC0C9FBA}"/>
              </a:ext>
            </a:extLst>
          </p:cNvPr>
          <p:cNvSpPr/>
          <p:nvPr>
            <p:custDataLst>
              <p:tags r:id="rId40"/>
            </p:custDataLst>
          </p:nvPr>
        </p:nvSpPr>
        <p:spPr bwMode="gray">
          <a:xfrm>
            <a:off x="4514850" y="4311650"/>
            <a:ext cx="23336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B879A24C-64F6-414A-BFD8-13949A9FB7D6}" type="datetime'''''''''8''''''''''''''''''''''0''''''''''''''''%'''''''''">
              <a:rPr lang="en-GB" altLang="en-US" sz="800" smtClean="0">
                <a:solidFill>
                  <a:srgbClr val="FFFFFF"/>
                </a:solidFill>
                <a:effectLst/>
              </a:rPr>
              <a:pPr lvl="0" algn="ctr">
                <a:lnSpc>
                  <a:spcPct val="90000"/>
                </a:lnSpc>
                <a:spcBef>
                  <a:spcPct val="0"/>
                </a:spcBef>
                <a:spcAft>
                  <a:spcPct val="0"/>
                </a:spcAft>
                <a:defRPr/>
              </a:pPr>
              <a:t>80%</a:t>
            </a:fld>
            <a:endParaRPr kumimoji="0" lang="en-GB" sz="800" b="0" i="0" strike="noStrike" kern="1200" spc="0" normalizeH="0" noProof="0">
              <a:ln>
                <a:noFill/>
              </a:ln>
              <a:solidFill>
                <a:srgbClr val="FFFFFF"/>
              </a:solidFill>
              <a:effectLst/>
              <a:uLnTx/>
              <a:uFillTx/>
              <a:sym typeface="+mn-lt"/>
            </a:endParaRPr>
          </a:p>
        </p:txBody>
      </p:sp>
      <p:sp>
        <p:nvSpPr>
          <p:cNvPr id="88" name="Rectangle 87">
            <a:extLst>
              <a:ext uri="{FF2B5EF4-FFF2-40B4-BE49-F238E27FC236}">
                <a16:creationId xmlns:a16="http://schemas.microsoft.com/office/drawing/2014/main" id="{3538796F-B387-14D6-CC73-9FE78F1002B3}"/>
              </a:ext>
            </a:extLst>
          </p:cNvPr>
          <p:cNvSpPr/>
          <p:nvPr>
            <p:custDataLst>
              <p:tags r:id="rId41"/>
            </p:custDataLst>
          </p:nvPr>
        </p:nvSpPr>
        <p:spPr bwMode="gray">
          <a:xfrm>
            <a:off x="4514850" y="3432175"/>
            <a:ext cx="233363" cy="109538"/>
          </a:xfrm>
          <a:prstGeom prst="rect">
            <a:avLst/>
          </a:prstGeom>
          <a:solidFill>
            <a:srgbClr val="E66F0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E5BFC0C9-E332-4CA3-A831-FC3C95FDB607}" type="datetime'''''2''''''''''''''''''''''''''0''''''''%'''''''''''''''''''">
              <a:rPr lang="en-GB" altLang="en-US" sz="800" smtClean="0">
                <a:solidFill>
                  <a:schemeClr val="bg1"/>
                </a:solidFill>
                <a:effectLst/>
              </a:rPr>
              <a:pPr algn="ctr">
                <a:lnSpc>
                  <a:spcPct val="90000"/>
                </a:lnSpc>
                <a:spcBef>
                  <a:spcPct val="0"/>
                </a:spcBef>
                <a:spcAft>
                  <a:spcPct val="0"/>
                </a:spcAft>
              </a:pPr>
              <a:t>20%</a:t>
            </a:fld>
            <a:endParaRPr lang="en-GB" sz="800" err="1">
              <a:solidFill>
                <a:schemeClr val="bg1"/>
              </a:solidFill>
              <a:sym typeface="+mn-lt"/>
            </a:endParaRPr>
          </a:p>
        </p:txBody>
      </p:sp>
      <p:sp>
        <p:nvSpPr>
          <p:cNvPr id="77" name="Rectangle 76">
            <a:extLst>
              <a:ext uri="{FF2B5EF4-FFF2-40B4-BE49-F238E27FC236}">
                <a16:creationId xmlns:a16="http://schemas.microsoft.com/office/drawing/2014/main" id="{30C24841-3E63-6D5A-99BD-F66EDEFCFCB3}"/>
              </a:ext>
            </a:extLst>
          </p:cNvPr>
          <p:cNvSpPr/>
          <p:nvPr>
            <p:custDataLst>
              <p:tags r:id="rId42"/>
            </p:custDataLst>
          </p:nvPr>
        </p:nvSpPr>
        <p:spPr bwMode="auto">
          <a:xfrm>
            <a:off x="4554538" y="5113338"/>
            <a:ext cx="152400" cy="463550"/>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marL="0" marR="0" lvl="0" indent="0" algn="r" defTabSz="914400" rtl="0" eaLnBrk="1" fontAlgn="auto" latinLnBrk="0" hangingPunct="1">
              <a:lnSpc>
                <a:spcPct val="100000"/>
              </a:lnSpc>
              <a:spcBef>
                <a:spcPct val="0"/>
              </a:spcBef>
              <a:spcAft>
                <a:spcPct val="0"/>
              </a:spcAft>
              <a:buClrTx/>
              <a:buSzTx/>
              <a:buFontTx/>
              <a:buNone/>
              <a:tabLst/>
              <a:defRPr/>
            </a:pPr>
            <a:fld id="{505D8352-02AA-436B-87DE-CD46C5100D2A}" type="datetime'''''B''''''''''u''''''l''g''ar''''i''a'''''''''''''''''''''''">
              <a:rPr lang="en-GB" altLang="en-US" sz="1000" smtClean="0">
                <a:solidFill>
                  <a:srgbClr val="2B3A42"/>
                </a:solidFill>
                <a:effectLst/>
              </a:rPr>
              <a:pPr marL="0" marR="0" lvl="0" indent="0" algn="r" defTabSz="914400" rtl="0" eaLnBrk="1" fontAlgn="auto" latinLnBrk="0" hangingPunct="1">
                <a:lnSpc>
                  <a:spcPct val="100000"/>
                </a:lnSpc>
                <a:spcBef>
                  <a:spcPct val="0"/>
                </a:spcBef>
                <a:spcAft>
                  <a:spcPct val="0"/>
                </a:spcAft>
                <a:buClrTx/>
                <a:buSzTx/>
                <a:buFontTx/>
                <a:buNone/>
                <a:tabLst/>
                <a:defRPr/>
              </a:pPr>
              <a:t>Bulgaria</a:t>
            </a:fld>
            <a:endParaRPr kumimoji="0" lang="en-GB" sz="1000" b="0" i="0" strike="noStrike" kern="1200" cap="none" spc="0" normalizeH="0" baseline="0" noProof="0">
              <a:ln>
                <a:noFill/>
              </a:ln>
              <a:solidFill>
                <a:srgbClr val="2B3A42"/>
              </a:solidFill>
              <a:effectLst/>
              <a:uLnTx/>
              <a:uFillTx/>
              <a:ea typeface="+mn-ea"/>
              <a:cs typeface="+mn-cs"/>
              <a:sym typeface="+mn-lt"/>
            </a:endParaRPr>
          </a:p>
        </p:txBody>
      </p:sp>
      <p:sp>
        <p:nvSpPr>
          <p:cNvPr id="518" name="Rectangle 517">
            <a:extLst>
              <a:ext uri="{FF2B5EF4-FFF2-40B4-BE49-F238E27FC236}">
                <a16:creationId xmlns:a16="http://schemas.microsoft.com/office/drawing/2014/main" id="{5C6A57CA-E7BB-42A9-1868-99BD04E9C4CA}"/>
              </a:ext>
            </a:extLst>
          </p:cNvPr>
          <p:cNvSpPr/>
          <p:nvPr>
            <p:custDataLst>
              <p:tags r:id="rId43"/>
            </p:custDataLst>
          </p:nvPr>
        </p:nvSpPr>
        <p:spPr bwMode="gray">
          <a:xfrm>
            <a:off x="4762500" y="4576763"/>
            <a:ext cx="23336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1819CB11-C17F-4521-9207-DD036FE4CA95}" type="datetime'5''''''''''''''''''''''''6%'''''''''''''">
              <a:rPr lang="en-GB" altLang="en-US" sz="800" smtClean="0">
                <a:solidFill>
                  <a:srgbClr val="FFFFFF"/>
                </a:solidFill>
                <a:effectLst/>
              </a:rPr>
              <a:pPr lvl="0" algn="ctr">
                <a:lnSpc>
                  <a:spcPct val="90000"/>
                </a:lnSpc>
                <a:spcBef>
                  <a:spcPct val="0"/>
                </a:spcBef>
                <a:spcAft>
                  <a:spcPct val="0"/>
                </a:spcAft>
                <a:defRPr/>
              </a:pPr>
              <a:t>56%</a:t>
            </a:fld>
            <a:endParaRPr kumimoji="0" lang="en-GB" sz="800" b="0" i="0" strike="noStrike" kern="1200" spc="0" normalizeH="0" noProof="0">
              <a:ln>
                <a:noFill/>
              </a:ln>
              <a:solidFill>
                <a:srgbClr val="FFFFFF"/>
              </a:solidFill>
              <a:effectLst/>
              <a:uLnTx/>
              <a:uFillTx/>
              <a:sym typeface="+mn-lt"/>
            </a:endParaRPr>
          </a:p>
        </p:txBody>
      </p:sp>
      <p:sp>
        <p:nvSpPr>
          <p:cNvPr id="176" name="Rectangle 175">
            <a:extLst>
              <a:ext uri="{FF2B5EF4-FFF2-40B4-BE49-F238E27FC236}">
                <a16:creationId xmlns:a16="http://schemas.microsoft.com/office/drawing/2014/main" id="{100F85B7-644C-D077-C8C6-01D7944244B4}"/>
              </a:ext>
            </a:extLst>
          </p:cNvPr>
          <p:cNvSpPr/>
          <p:nvPr>
            <p:custDataLst>
              <p:tags r:id="rId44"/>
            </p:custDataLst>
          </p:nvPr>
        </p:nvSpPr>
        <p:spPr bwMode="gray">
          <a:xfrm>
            <a:off x="4762500" y="3784600"/>
            <a:ext cx="233363" cy="109538"/>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6C329CF3-957F-4B5D-B4D1-D121A581C828}" type="datetime'''''''''''''''''4''''''''''''4''''''''%'''''''''">
              <a:rPr lang="en-GB" altLang="en-US" sz="800" smtClean="0">
                <a:solidFill>
                  <a:srgbClr val="2B3A42"/>
                </a:solidFill>
                <a:effectLst/>
              </a:rPr>
              <a:pPr lvl="0" algn="ctr">
                <a:lnSpc>
                  <a:spcPct val="90000"/>
                </a:lnSpc>
                <a:spcBef>
                  <a:spcPct val="0"/>
                </a:spcBef>
                <a:spcAft>
                  <a:spcPct val="0"/>
                </a:spcAft>
                <a:defRPr/>
              </a:pPr>
              <a:t>44%</a:t>
            </a:fld>
            <a:endParaRPr kumimoji="0" lang="en-GB" sz="800" b="0" i="0" strike="noStrike" kern="1200" spc="0" normalizeH="0" noProof="0">
              <a:ln>
                <a:noFill/>
              </a:ln>
              <a:solidFill>
                <a:srgbClr val="2B3A42"/>
              </a:solidFill>
              <a:effectLst/>
              <a:uLnTx/>
              <a:uFillTx/>
              <a:sym typeface="+mn-lt"/>
            </a:endParaRPr>
          </a:p>
        </p:txBody>
      </p:sp>
      <p:sp>
        <p:nvSpPr>
          <p:cNvPr id="172" name="Rectangle 171">
            <a:extLst>
              <a:ext uri="{FF2B5EF4-FFF2-40B4-BE49-F238E27FC236}">
                <a16:creationId xmlns:a16="http://schemas.microsoft.com/office/drawing/2014/main" id="{37BDCE01-CDD1-662D-7935-C3C9DF5FEF06}"/>
              </a:ext>
            </a:extLst>
          </p:cNvPr>
          <p:cNvSpPr/>
          <p:nvPr>
            <p:custDataLst>
              <p:tags r:id="rId45"/>
            </p:custDataLst>
          </p:nvPr>
        </p:nvSpPr>
        <p:spPr bwMode="auto">
          <a:xfrm>
            <a:off x="4802188" y="5113338"/>
            <a:ext cx="152400" cy="490538"/>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D62451AF-16CB-4EEE-ABF7-78CAEA638971}" type="datetime'''''''''''''S''''''''c''''o''''t''l''''''''a''''n''''''d'''''">
              <a:rPr lang="en-GB" altLang="en-US" sz="1000" smtClean="0">
                <a:solidFill>
                  <a:srgbClr val="2B3A42"/>
                </a:solidFill>
                <a:effectLst/>
              </a:rPr>
              <a:pPr lvl="0" algn="r">
                <a:spcBef>
                  <a:spcPct val="0"/>
                </a:spcBef>
                <a:spcAft>
                  <a:spcPct val="0"/>
                </a:spcAft>
                <a:defRPr/>
              </a:pPr>
              <a:t>Scotland</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242" name="Rectangle 241">
            <a:extLst>
              <a:ext uri="{FF2B5EF4-FFF2-40B4-BE49-F238E27FC236}">
                <a16:creationId xmlns:a16="http://schemas.microsoft.com/office/drawing/2014/main" id="{23BD2DA0-E18F-E1A9-37FF-A9E2CF15AB55}"/>
              </a:ext>
            </a:extLst>
          </p:cNvPr>
          <p:cNvSpPr/>
          <p:nvPr>
            <p:custDataLst>
              <p:tags r:id="rId46"/>
            </p:custDataLst>
          </p:nvPr>
        </p:nvSpPr>
        <p:spPr bwMode="gray">
          <a:xfrm>
            <a:off x="5011738" y="4311650"/>
            <a:ext cx="23336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240FF9D8-3E7A-479B-8D63-66C00919A143}" type="datetime'''''''''''''8''''''''9''''''''''''''''''%'''''''''''''''''">
              <a:rPr lang="en-GB" altLang="en-US" sz="800" smtClean="0">
                <a:solidFill>
                  <a:srgbClr val="FFFFFF"/>
                </a:solidFill>
                <a:effectLst/>
              </a:rPr>
              <a:pPr lvl="0" algn="ctr">
                <a:lnSpc>
                  <a:spcPct val="90000"/>
                </a:lnSpc>
                <a:spcBef>
                  <a:spcPct val="0"/>
                </a:spcBef>
                <a:spcAft>
                  <a:spcPct val="0"/>
                </a:spcAft>
                <a:defRPr/>
              </a:pPr>
              <a:t>89%</a:t>
            </a:fld>
            <a:endParaRPr kumimoji="0" lang="en-GB" sz="800" b="0" i="0" strike="noStrike" kern="1200" spc="0" normalizeH="0" noProof="0">
              <a:ln>
                <a:noFill/>
              </a:ln>
              <a:solidFill>
                <a:srgbClr val="FFFFFF"/>
              </a:solidFill>
              <a:effectLst/>
              <a:uLnTx/>
              <a:uFillTx/>
              <a:sym typeface="+mn-lt"/>
            </a:endParaRPr>
          </a:p>
        </p:txBody>
      </p:sp>
      <p:sp>
        <p:nvSpPr>
          <p:cNvPr id="175" name="Rectangle 174">
            <a:extLst>
              <a:ext uri="{FF2B5EF4-FFF2-40B4-BE49-F238E27FC236}">
                <a16:creationId xmlns:a16="http://schemas.microsoft.com/office/drawing/2014/main" id="{352DC9DD-11CD-EA65-8337-D39239BB685F}"/>
              </a:ext>
            </a:extLst>
          </p:cNvPr>
          <p:cNvSpPr/>
          <p:nvPr>
            <p:custDataLst>
              <p:tags r:id="rId47"/>
            </p:custDataLst>
          </p:nvPr>
        </p:nvSpPr>
        <p:spPr bwMode="gray">
          <a:xfrm>
            <a:off x="5011738" y="3519488"/>
            <a:ext cx="233363" cy="109538"/>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6BFC7D73-6079-49CC-8653-2A0B41845C57}" type="datetime'11''''''''''''''''''''''''''''''''%'''''''''''''''''''''">
              <a:rPr lang="en-GB" altLang="en-US" sz="800" smtClean="0">
                <a:solidFill>
                  <a:srgbClr val="2B3A42"/>
                </a:solidFill>
                <a:effectLst/>
              </a:rPr>
              <a:pPr lvl="0" algn="ctr">
                <a:lnSpc>
                  <a:spcPct val="90000"/>
                </a:lnSpc>
                <a:spcBef>
                  <a:spcPct val="0"/>
                </a:spcBef>
                <a:spcAft>
                  <a:spcPct val="0"/>
                </a:spcAft>
                <a:defRPr/>
              </a:pPr>
              <a:t>11%</a:t>
            </a:fld>
            <a:endParaRPr kumimoji="0" lang="en-GB" sz="800" b="0" i="0" strike="noStrike" kern="1200" spc="0" normalizeH="0" noProof="0">
              <a:ln>
                <a:noFill/>
              </a:ln>
              <a:solidFill>
                <a:srgbClr val="2B3A42"/>
              </a:solidFill>
              <a:effectLst/>
              <a:uLnTx/>
              <a:uFillTx/>
              <a:sym typeface="+mn-lt"/>
            </a:endParaRPr>
          </a:p>
        </p:txBody>
      </p:sp>
      <p:sp>
        <p:nvSpPr>
          <p:cNvPr id="173" name="Rectangle 172">
            <a:extLst>
              <a:ext uri="{FF2B5EF4-FFF2-40B4-BE49-F238E27FC236}">
                <a16:creationId xmlns:a16="http://schemas.microsoft.com/office/drawing/2014/main" id="{88AAA3C6-5F2C-F819-C653-AC3ACFD531FC}"/>
              </a:ext>
            </a:extLst>
          </p:cNvPr>
          <p:cNvSpPr/>
          <p:nvPr>
            <p:custDataLst>
              <p:tags r:id="rId48"/>
            </p:custDataLst>
          </p:nvPr>
        </p:nvSpPr>
        <p:spPr bwMode="auto">
          <a:xfrm>
            <a:off x="5051425" y="5113338"/>
            <a:ext cx="152400" cy="38576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A9753BE0-EA1C-4C32-93CB-AB865278F034}" type="datetime'''''''''''I''''''''r''''e''''''la''''n''d'''''''''''''''''">
              <a:rPr lang="en-GB" altLang="en-US" sz="1000" smtClean="0">
                <a:solidFill>
                  <a:srgbClr val="2B3A42"/>
                </a:solidFill>
                <a:effectLst/>
              </a:rPr>
              <a:pPr lvl="0" algn="r">
                <a:spcBef>
                  <a:spcPct val="0"/>
                </a:spcBef>
                <a:spcAft>
                  <a:spcPct val="0"/>
                </a:spcAft>
                <a:defRPr/>
              </a:pPr>
              <a:t>Ireland</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627" name="Rectangle 626">
            <a:extLst>
              <a:ext uri="{FF2B5EF4-FFF2-40B4-BE49-F238E27FC236}">
                <a16:creationId xmlns:a16="http://schemas.microsoft.com/office/drawing/2014/main" id="{19B8223F-468B-DFA0-53E9-E7F95F42DC69}"/>
              </a:ext>
            </a:extLst>
          </p:cNvPr>
          <p:cNvSpPr/>
          <p:nvPr>
            <p:custDataLst>
              <p:tags r:id="rId49"/>
            </p:custDataLst>
          </p:nvPr>
        </p:nvSpPr>
        <p:spPr bwMode="gray">
          <a:xfrm>
            <a:off x="5259388" y="4664075"/>
            <a:ext cx="23336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23448817-D559-4ED9-8431-D4C19EAC2A63}" type="datetime'''4''''''''''''''''4%'''''''''''''''''''''''''''''">
              <a:rPr lang="en-GB" altLang="en-US" sz="800" smtClean="0">
                <a:solidFill>
                  <a:srgbClr val="FFFFFF"/>
                </a:solidFill>
                <a:effectLst/>
              </a:rPr>
              <a:pPr lvl="0" algn="ctr">
                <a:lnSpc>
                  <a:spcPct val="90000"/>
                </a:lnSpc>
                <a:spcBef>
                  <a:spcPct val="0"/>
                </a:spcBef>
                <a:spcAft>
                  <a:spcPct val="0"/>
                </a:spcAft>
                <a:defRPr/>
              </a:pPr>
              <a:t>44%</a:t>
            </a:fld>
            <a:endParaRPr kumimoji="0" lang="en-GB" sz="800" b="0" i="0" strike="noStrike" kern="1200" spc="0" normalizeH="0" noProof="0">
              <a:ln>
                <a:noFill/>
              </a:ln>
              <a:solidFill>
                <a:srgbClr val="FFFFFF"/>
              </a:solidFill>
              <a:effectLst/>
              <a:uLnTx/>
              <a:uFillTx/>
              <a:sym typeface="+mn-lt"/>
            </a:endParaRPr>
          </a:p>
        </p:txBody>
      </p:sp>
      <p:sp>
        <p:nvSpPr>
          <p:cNvPr id="90" name="Rectangle 89">
            <a:extLst>
              <a:ext uri="{FF2B5EF4-FFF2-40B4-BE49-F238E27FC236}">
                <a16:creationId xmlns:a16="http://schemas.microsoft.com/office/drawing/2014/main" id="{8E7E9195-1572-9044-89FA-CA6A6170CC97}"/>
              </a:ext>
            </a:extLst>
          </p:cNvPr>
          <p:cNvSpPr/>
          <p:nvPr>
            <p:custDataLst>
              <p:tags r:id="rId50"/>
            </p:custDataLst>
          </p:nvPr>
        </p:nvSpPr>
        <p:spPr bwMode="gray">
          <a:xfrm>
            <a:off x="5259388" y="4048125"/>
            <a:ext cx="233363" cy="109538"/>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4ACE9A45-4129-4EF7-8024-5A8CEF355F30}" type="datetime'''3''''''''''''''3''''''%'''''''''''''''''''''''''''''''''''''">
              <a:rPr lang="en-GB" altLang="en-US" sz="800" smtClean="0">
                <a:solidFill>
                  <a:srgbClr val="2B3A42"/>
                </a:solidFill>
                <a:effectLst/>
              </a:rPr>
              <a:pPr lvl="0" algn="ctr">
                <a:lnSpc>
                  <a:spcPct val="90000"/>
                </a:lnSpc>
                <a:spcBef>
                  <a:spcPct val="0"/>
                </a:spcBef>
                <a:spcAft>
                  <a:spcPct val="0"/>
                </a:spcAft>
                <a:defRPr/>
              </a:pPr>
              <a:t>33%</a:t>
            </a:fld>
            <a:endParaRPr kumimoji="0" lang="en-GB" sz="800" b="0" i="0" strike="noStrike" kern="1200" spc="0" normalizeH="0" noProof="0">
              <a:ln>
                <a:noFill/>
              </a:ln>
              <a:solidFill>
                <a:srgbClr val="2B3A42"/>
              </a:solidFill>
              <a:effectLst/>
              <a:uLnTx/>
              <a:uFillTx/>
              <a:sym typeface="+mn-lt"/>
            </a:endParaRPr>
          </a:p>
        </p:txBody>
      </p:sp>
      <p:sp>
        <p:nvSpPr>
          <p:cNvPr id="171" name="Rectangle 170">
            <a:extLst>
              <a:ext uri="{FF2B5EF4-FFF2-40B4-BE49-F238E27FC236}">
                <a16:creationId xmlns:a16="http://schemas.microsoft.com/office/drawing/2014/main" id="{CFAECD87-6994-947E-991B-BC85E0048BAF}"/>
              </a:ext>
            </a:extLst>
          </p:cNvPr>
          <p:cNvSpPr/>
          <p:nvPr>
            <p:custDataLst>
              <p:tags r:id="rId51"/>
            </p:custDataLst>
          </p:nvPr>
        </p:nvSpPr>
        <p:spPr bwMode="gray">
          <a:xfrm>
            <a:off x="5259388" y="3608388"/>
            <a:ext cx="233363" cy="109538"/>
          </a:xfrm>
          <a:prstGeom prst="rect">
            <a:avLst/>
          </a:prstGeom>
          <a:solidFill>
            <a:srgbClr val="E66F0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9AD2FCC9-36FF-431D-BD51-895FDF7523DC}" type="datetime'''''''2''''''2''''''''''''''''''''''''%'''''''''''''">
              <a:rPr lang="en-GB" altLang="en-US" sz="800" smtClean="0">
                <a:solidFill>
                  <a:schemeClr val="bg1"/>
                </a:solidFill>
                <a:effectLst/>
                <a:sym typeface="+mn-lt"/>
              </a:rPr>
              <a:pPr algn="ctr">
                <a:lnSpc>
                  <a:spcPct val="90000"/>
                </a:lnSpc>
                <a:spcBef>
                  <a:spcPct val="0"/>
                </a:spcBef>
                <a:spcAft>
                  <a:spcPct val="0"/>
                </a:spcAft>
              </a:pPr>
              <a:t>22%</a:t>
            </a:fld>
            <a:endParaRPr lang="en-GB" sz="800" err="1">
              <a:solidFill>
                <a:schemeClr val="bg1"/>
              </a:solidFill>
              <a:sym typeface="+mn-lt"/>
            </a:endParaRPr>
          </a:p>
        </p:txBody>
      </p:sp>
      <p:sp>
        <p:nvSpPr>
          <p:cNvPr id="166" name="Rectangle 165">
            <a:extLst>
              <a:ext uri="{FF2B5EF4-FFF2-40B4-BE49-F238E27FC236}">
                <a16:creationId xmlns:a16="http://schemas.microsoft.com/office/drawing/2014/main" id="{C993B319-F9A2-EA2C-E6E7-7A43C01987C5}"/>
              </a:ext>
            </a:extLst>
          </p:cNvPr>
          <p:cNvSpPr/>
          <p:nvPr>
            <p:custDataLst>
              <p:tags r:id="rId52"/>
            </p:custDataLst>
          </p:nvPr>
        </p:nvSpPr>
        <p:spPr bwMode="auto">
          <a:xfrm>
            <a:off x="5299075" y="5113338"/>
            <a:ext cx="152400" cy="514350"/>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B055AD1D-37A1-458F-AB41-E97D5BAA74DD}" type="datetime'''D''e''n''''''''''''m''''''''''''a''''r''''''k'''''''''">
              <a:rPr lang="en-GB" altLang="en-US" sz="1000" smtClean="0">
                <a:solidFill>
                  <a:srgbClr val="2B3A42"/>
                </a:solidFill>
                <a:effectLst/>
              </a:rPr>
              <a:pPr lvl="0" algn="r">
                <a:spcBef>
                  <a:spcPct val="0"/>
                </a:spcBef>
                <a:spcAft>
                  <a:spcPct val="0"/>
                </a:spcAft>
                <a:defRPr/>
              </a:pPr>
              <a:t>Denmark</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181" name="Rectangle 180">
            <a:extLst>
              <a:ext uri="{FF2B5EF4-FFF2-40B4-BE49-F238E27FC236}">
                <a16:creationId xmlns:a16="http://schemas.microsoft.com/office/drawing/2014/main" id="{F8718422-5506-08C9-75CB-0BB52D37459D}"/>
              </a:ext>
            </a:extLst>
          </p:cNvPr>
          <p:cNvSpPr/>
          <p:nvPr>
            <p:custDataLst>
              <p:tags r:id="rId53"/>
            </p:custDataLst>
          </p:nvPr>
        </p:nvSpPr>
        <p:spPr bwMode="gray">
          <a:xfrm>
            <a:off x="5508625" y="4576763"/>
            <a:ext cx="233363" cy="109538"/>
          </a:xfrm>
          <a:prstGeom prst="rect">
            <a:avLst/>
          </a:prstGeom>
          <a:solidFill>
            <a:schemeClr val="accent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D2A97F29-39AC-41F6-BB17-61F4FDDFCF66}" type="datetime'6''''''''''''3''''''''''''''''''''''''''''''%'''''''''''''''">
              <a:rPr lang="en-GB" altLang="en-US" sz="800" smtClean="0">
                <a:solidFill>
                  <a:schemeClr val="bg1"/>
                </a:solidFill>
                <a:effectLst/>
              </a:rPr>
              <a:pPr algn="ctr">
                <a:lnSpc>
                  <a:spcPct val="90000"/>
                </a:lnSpc>
                <a:spcBef>
                  <a:spcPct val="0"/>
                </a:spcBef>
                <a:spcAft>
                  <a:spcPct val="0"/>
                </a:spcAft>
              </a:pPr>
              <a:t>63%</a:t>
            </a:fld>
            <a:endParaRPr lang="en-GB" sz="800">
              <a:solidFill>
                <a:schemeClr val="bg1"/>
              </a:solidFill>
              <a:sym typeface="+mn-lt"/>
            </a:endParaRPr>
          </a:p>
        </p:txBody>
      </p:sp>
      <p:sp>
        <p:nvSpPr>
          <p:cNvPr id="15" name="Rectangle 14">
            <a:extLst>
              <a:ext uri="{FF2B5EF4-FFF2-40B4-BE49-F238E27FC236}">
                <a16:creationId xmlns:a16="http://schemas.microsoft.com/office/drawing/2014/main" id="{3DBB5CFF-7AEF-1AB1-CB59-644FA6B44999}"/>
              </a:ext>
            </a:extLst>
          </p:cNvPr>
          <p:cNvSpPr/>
          <p:nvPr>
            <p:custDataLst>
              <p:tags r:id="rId54"/>
            </p:custDataLst>
          </p:nvPr>
        </p:nvSpPr>
        <p:spPr bwMode="gray">
          <a:xfrm>
            <a:off x="5508625" y="3871913"/>
            <a:ext cx="233363" cy="109538"/>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868A76F3-D658-4FF1-9656-A42032537B61}" type="datetime'''''''''''3''''''''''''''''''''''8%'''''''''">
              <a:rPr lang="en-GB" altLang="en-US" sz="800" smtClean="0">
                <a:solidFill>
                  <a:srgbClr val="2B3A42"/>
                </a:solidFill>
                <a:effectLst/>
              </a:rPr>
              <a:pPr lvl="0" algn="ctr">
                <a:lnSpc>
                  <a:spcPct val="90000"/>
                </a:lnSpc>
                <a:spcBef>
                  <a:spcPct val="0"/>
                </a:spcBef>
                <a:spcAft>
                  <a:spcPct val="0"/>
                </a:spcAft>
                <a:defRPr/>
              </a:pPr>
              <a:t>38%</a:t>
            </a:fld>
            <a:endParaRPr kumimoji="0" lang="en-GB" sz="800" b="0" i="0" strike="noStrike" kern="1200" spc="0" normalizeH="0" noProof="0">
              <a:ln>
                <a:noFill/>
              </a:ln>
              <a:solidFill>
                <a:srgbClr val="2B3A42"/>
              </a:solidFill>
              <a:effectLst/>
              <a:uLnTx/>
              <a:uFillTx/>
              <a:sym typeface="+mn-lt"/>
            </a:endParaRPr>
          </a:p>
        </p:txBody>
      </p:sp>
      <p:sp>
        <p:nvSpPr>
          <p:cNvPr id="183" name="Rectangle 182">
            <a:extLst>
              <a:ext uri="{FF2B5EF4-FFF2-40B4-BE49-F238E27FC236}">
                <a16:creationId xmlns:a16="http://schemas.microsoft.com/office/drawing/2014/main" id="{0C748140-1BA6-4C42-ADE2-45EA0FC0C8D2}"/>
              </a:ext>
            </a:extLst>
          </p:cNvPr>
          <p:cNvSpPr/>
          <p:nvPr>
            <p:custDataLst>
              <p:tags r:id="rId55"/>
            </p:custDataLst>
          </p:nvPr>
        </p:nvSpPr>
        <p:spPr bwMode="auto">
          <a:xfrm>
            <a:off x="5548313" y="5113338"/>
            <a:ext cx="152400" cy="45561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F4673EA2-0C1F-4F1A-9F06-1AEF4D3F31FA}" type="datetime'''''''''S''w''''''''''''''''ed''''''''e''''''''n'''''">
              <a:rPr lang="en-GB" altLang="en-US" sz="1000" smtClean="0">
                <a:solidFill>
                  <a:srgbClr val="2B3A42"/>
                </a:solidFill>
                <a:effectLst/>
              </a:rPr>
              <a:pPr lvl="0" algn="r">
                <a:spcBef>
                  <a:spcPct val="0"/>
                </a:spcBef>
                <a:spcAft>
                  <a:spcPct val="0"/>
                </a:spcAft>
                <a:defRPr/>
              </a:pPr>
              <a:t>Sweden</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177" name="Rectangle 176">
            <a:extLst>
              <a:ext uri="{FF2B5EF4-FFF2-40B4-BE49-F238E27FC236}">
                <a16:creationId xmlns:a16="http://schemas.microsoft.com/office/drawing/2014/main" id="{B1C4B14E-FC22-BC80-B113-F8D3BA8FB72C}"/>
              </a:ext>
            </a:extLst>
          </p:cNvPr>
          <p:cNvSpPr/>
          <p:nvPr>
            <p:custDataLst>
              <p:tags r:id="rId56"/>
            </p:custDataLst>
          </p:nvPr>
        </p:nvSpPr>
        <p:spPr bwMode="gray">
          <a:xfrm>
            <a:off x="5756275" y="4487863"/>
            <a:ext cx="23336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5301F8DA-51E9-4CC1-A5EF-8A3E5DC93AE1}" type="datetime'''''7''5%'''''''''''''''''''''''''''''''''''''''''''''''''''">
              <a:rPr lang="en-GB" altLang="en-US" sz="800" smtClean="0">
                <a:solidFill>
                  <a:schemeClr val="bg1"/>
                </a:solidFill>
                <a:effectLst/>
              </a:rPr>
              <a:pPr lvl="0" algn="ctr">
                <a:lnSpc>
                  <a:spcPct val="90000"/>
                </a:lnSpc>
                <a:spcBef>
                  <a:spcPct val="0"/>
                </a:spcBef>
                <a:spcAft>
                  <a:spcPct val="0"/>
                </a:spcAft>
                <a:defRPr/>
              </a:pPr>
              <a:t>75%</a:t>
            </a:fld>
            <a:endParaRPr kumimoji="0" lang="en-GB" sz="800" strike="noStrike" kern="1200" spc="0" normalizeH="0" noProof="0">
              <a:ln>
                <a:noFill/>
              </a:ln>
              <a:solidFill>
                <a:schemeClr val="bg1"/>
              </a:solidFill>
              <a:effectLst/>
              <a:uLnTx/>
              <a:uFillTx/>
              <a:sym typeface="+mn-lt"/>
            </a:endParaRPr>
          </a:p>
        </p:txBody>
      </p:sp>
      <p:sp>
        <p:nvSpPr>
          <p:cNvPr id="245" name="Rectangle 244">
            <a:extLst>
              <a:ext uri="{FF2B5EF4-FFF2-40B4-BE49-F238E27FC236}">
                <a16:creationId xmlns:a16="http://schemas.microsoft.com/office/drawing/2014/main" id="{0E1450F2-10D3-7DAD-E5B5-A210E0AA4DBA}"/>
              </a:ext>
            </a:extLst>
          </p:cNvPr>
          <p:cNvSpPr/>
          <p:nvPr>
            <p:custDataLst>
              <p:tags r:id="rId57"/>
            </p:custDataLst>
          </p:nvPr>
        </p:nvSpPr>
        <p:spPr bwMode="gray">
          <a:xfrm>
            <a:off x="5756275" y="3784600"/>
            <a:ext cx="233363" cy="109538"/>
          </a:xfrm>
          <a:prstGeom prst="rect">
            <a:avLst/>
          </a:prstGeom>
          <a:solidFill>
            <a:srgbClr val="E66F0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CE19B325-2F13-4AB3-9C8D-458D8B464B1A}" type="datetime'''''''''2''''''''''''''''5%'''''">
              <a:rPr lang="en-GB" altLang="en-US" sz="800" smtClean="0">
                <a:solidFill>
                  <a:schemeClr val="bg1"/>
                </a:solidFill>
                <a:effectLst/>
              </a:rPr>
              <a:pPr algn="ctr">
                <a:lnSpc>
                  <a:spcPct val="90000"/>
                </a:lnSpc>
                <a:spcBef>
                  <a:spcPct val="0"/>
                </a:spcBef>
                <a:spcAft>
                  <a:spcPct val="0"/>
                </a:spcAft>
              </a:pPr>
              <a:t>25%</a:t>
            </a:fld>
            <a:endParaRPr lang="en-GB" sz="800" err="1">
              <a:solidFill>
                <a:schemeClr val="bg1"/>
              </a:solidFill>
              <a:sym typeface="+mn-lt"/>
            </a:endParaRPr>
          </a:p>
        </p:txBody>
      </p:sp>
      <p:sp>
        <p:nvSpPr>
          <p:cNvPr id="180" name="Rectangle 179">
            <a:extLst>
              <a:ext uri="{FF2B5EF4-FFF2-40B4-BE49-F238E27FC236}">
                <a16:creationId xmlns:a16="http://schemas.microsoft.com/office/drawing/2014/main" id="{E357CE4D-DB02-8FC4-0FF4-4D97EB2755AB}"/>
              </a:ext>
            </a:extLst>
          </p:cNvPr>
          <p:cNvSpPr/>
          <p:nvPr>
            <p:custDataLst>
              <p:tags r:id="rId58"/>
            </p:custDataLst>
          </p:nvPr>
        </p:nvSpPr>
        <p:spPr bwMode="auto">
          <a:xfrm>
            <a:off x="5795963" y="5113338"/>
            <a:ext cx="152400" cy="406400"/>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0F4EEB66-E35B-440F-BE17-EB840CDC0F7F}" type="datetime'''I''''''''''c''''''el''''''''a''''n''''d'''">
              <a:rPr lang="en-GB" altLang="en-US" sz="1000" smtClean="0">
                <a:solidFill>
                  <a:srgbClr val="2B3A42"/>
                </a:solidFill>
                <a:effectLst/>
              </a:rPr>
              <a:pPr lvl="0" algn="r">
                <a:spcBef>
                  <a:spcPct val="0"/>
                </a:spcBef>
                <a:spcAft>
                  <a:spcPct val="0"/>
                </a:spcAft>
                <a:defRPr/>
              </a:pPr>
              <a:t>Iceland</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536" name="Rectangle 535">
            <a:extLst>
              <a:ext uri="{FF2B5EF4-FFF2-40B4-BE49-F238E27FC236}">
                <a16:creationId xmlns:a16="http://schemas.microsoft.com/office/drawing/2014/main" id="{34DF5213-17FC-3E45-F443-3AF61C237927}"/>
              </a:ext>
            </a:extLst>
          </p:cNvPr>
          <p:cNvSpPr/>
          <p:nvPr>
            <p:custDataLst>
              <p:tags r:id="rId59"/>
            </p:custDataLst>
          </p:nvPr>
        </p:nvSpPr>
        <p:spPr bwMode="gray">
          <a:xfrm>
            <a:off x="6005513" y="4487863"/>
            <a:ext cx="23336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8723D4F8-B245-4C02-99BA-C1D71C030EB7}" type="datetime'''75''''''''''''''''''''''%'''''''''''''''''''''''''">
              <a:rPr lang="en-GB" altLang="en-US" sz="800" smtClean="0">
                <a:solidFill>
                  <a:srgbClr val="FFFFFF"/>
                </a:solidFill>
                <a:effectLst/>
              </a:rPr>
              <a:pPr lvl="0" algn="ctr">
                <a:lnSpc>
                  <a:spcPct val="90000"/>
                </a:lnSpc>
                <a:spcBef>
                  <a:spcPct val="0"/>
                </a:spcBef>
                <a:spcAft>
                  <a:spcPct val="0"/>
                </a:spcAft>
                <a:defRPr/>
              </a:pPr>
              <a:t>75%</a:t>
            </a:fld>
            <a:endParaRPr kumimoji="0" lang="en-GB" sz="800" b="0" i="0" strike="noStrike" kern="1200" spc="0" normalizeH="0" noProof="0">
              <a:ln>
                <a:noFill/>
              </a:ln>
              <a:solidFill>
                <a:srgbClr val="FFFFFF"/>
              </a:solidFill>
              <a:effectLst/>
              <a:uLnTx/>
              <a:uFillTx/>
              <a:sym typeface="+mn-lt"/>
            </a:endParaRPr>
          </a:p>
        </p:txBody>
      </p:sp>
      <p:sp>
        <p:nvSpPr>
          <p:cNvPr id="185" name="Rectangle 184">
            <a:extLst>
              <a:ext uri="{FF2B5EF4-FFF2-40B4-BE49-F238E27FC236}">
                <a16:creationId xmlns:a16="http://schemas.microsoft.com/office/drawing/2014/main" id="{E5E519E0-4EEA-B83F-CBD7-C3EF04AD0058}"/>
              </a:ext>
            </a:extLst>
          </p:cNvPr>
          <p:cNvSpPr/>
          <p:nvPr>
            <p:custDataLst>
              <p:tags r:id="rId60"/>
            </p:custDataLst>
          </p:nvPr>
        </p:nvSpPr>
        <p:spPr bwMode="gray">
          <a:xfrm>
            <a:off x="6005513" y="3784600"/>
            <a:ext cx="233363" cy="109538"/>
          </a:xfrm>
          <a:prstGeom prst="rect">
            <a:avLst/>
          </a:prstGeom>
          <a:solidFill>
            <a:srgbClr val="E66F0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B4D17866-3840-46A4-B78E-F53BBDB230BF}" type="datetime'25''''''''''''''''''''%'''''''''''">
              <a:rPr lang="en-GB" altLang="en-US" sz="800" smtClean="0">
                <a:solidFill>
                  <a:schemeClr val="bg1"/>
                </a:solidFill>
                <a:effectLst/>
              </a:rPr>
              <a:pPr algn="ctr">
                <a:lnSpc>
                  <a:spcPct val="90000"/>
                </a:lnSpc>
                <a:spcBef>
                  <a:spcPct val="0"/>
                </a:spcBef>
                <a:spcAft>
                  <a:spcPct val="0"/>
                </a:spcAft>
              </a:pPr>
              <a:t>25%</a:t>
            </a:fld>
            <a:endParaRPr lang="en-GB" sz="800" err="1">
              <a:solidFill>
                <a:schemeClr val="bg1"/>
              </a:solidFill>
              <a:sym typeface="+mn-lt"/>
            </a:endParaRPr>
          </a:p>
        </p:txBody>
      </p:sp>
      <p:sp>
        <p:nvSpPr>
          <p:cNvPr id="174" name="Rectangle 173">
            <a:extLst>
              <a:ext uri="{FF2B5EF4-FFF2-40B4-BE49-F238E27FC236}">
                <a16:creationId xmlns:a16="http://schemas.microsoft.com/office/drawing/2014/main" id="{397C289C-6142-A548-DCC1-9717967808F7}"/>
              </a:ext>
            </a:extLst>
          </p:cNvPr>
          <p:cNvSpPr/>
          <p:nvPr>
            <p:custDataLst>
              <p:tags r:id="rId61"/>
            </p:custDataLst>
          </p:nvPr>
        </p:nvSpPr>
        <p:spPr bwMode="auto">
          <a:xfrm>
            <a:off x="6045200" y="5113338"/>
            <a:ext cx="152400" cy="414338"/>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EFFC4BEB-EF3E-4716-A7AD-FE1A313D5707}" type="datetime'''''''''''''''''''''''G''r''''''''''e''e''c''e'">
              <a:rPr lang="en-GB" altLang="en-US" sz="1000" smtClean="0">
                <a:solidFill>
                  <a:srgbClr val="2B3A42"/>
                </a:solidFill>
                <a:effectLst/>
              </a:rPr>
              <a:pPr lvl="0" algn="r">
                <a:spcBef>
                  <a:spcPct val="0"/>
                </a:spcBef>
                <a:spcAft>
                  <a:spcPct val="0"/>
                </a:spcAft>
                <a:defRPr/>
              </a:pPr>
              <a:t>Greece</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167" name="Rectangle 166">
            <a:extLst>
              <a:ext uri="{FF2B5EF4-FFF2-40B4-BE49-F238E27FC236}">
                <a16:creationId xmlns:a16="http://schemas.microsoft.com/office/drawing/2014/main" id="{F61BAF4A-4B2F-1837-3C0C-5131B4A7025E}"/>
              </a:ext>
            </a:extLst>
          </p:cNvPr>
          <p:cNvSpPr/>
          <p:nvPr>
            <p:custDataLst>
              <p:tags r:id="rId62"/>
            </p:custDataLst>
          </p:nvPr>
        </p:nvSpPr>
        <p:spPr bwMode="gray">
          <a:xfrm>
            <a:off x="6226175" y="4311650"/>
            <a:ext cx="29051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5A846F2C-BF86-456C-A553-1A839E23F8E4}" type="datetime'10''''0''''''''''''''''''''''''''''''''''%'''''''''''">
              <a:rPr lang="en-GB" altLang="en-US" sz="800" smtClean="0">
                <a:solidFill>
                  <a:srgbClr val="FFFFFF"/>
                </a:solidFill>
                <a:effectLst/>
              </a:rPr>
              <a:pPr lvl="0" algn="ctr">
                <a:lnSpc>
                  <a:spcPct val="90000"/>
                </a:lnSpc>
                <a:spcBef>
                  <a:spcPct val="0"/>
                </a:spcBef>
                <a:spcAft>
                  <a:spcPct val="0"/>
                </a:spcAft>
                <a:defRPr/>
              </a:pPr>
              <a:t>100%</a:t>
            </a:fld>
            <a:endParaRPr kumimoji="0" lang="en-GB" sz="800" b="0" i="0" strike="noStrike" kern="1200" spc="0" normalizeH="0" noProof="0">
              <a:ln>
                <a:noFill/>
              </a:ln>
              <a:solidFill>
                <a:srgbClr val="FFFFFF"/>
              </a:solidFill>
              <a:effectLst/>
              <a:uLnTx/>
              <a:uFillTx/>
              <a:ea typeface="+mn-ea"/>
              <a:cs typeface="+mn-cs"/>
              <a:sym typeface="+mn-lt"/>
            </a:endParaRPr>
          </a:p>
        </p:txBody>
      </p:sp>
      <p:sp>
        <p:nvSpPr>
          <p:cNvPr id="169" name="Rectangle 168">
            <a:extLst>
              <a:ext uri="{FF2B5EF4-FFF2-40B4-BE49-F238E27FC236}">
                <a16:creationId xmlns:a16="http://schemas.microsoft.com/office/drawing/2014/main" id="{B0048838-1FA6-DE51-CCBA-153665A7BEEA}"/>
              </a:ext>
            </a:extLst>
          </p:cNvPr>
          <p:cNvSpPr/>
          <p:nvPr>
            <p:custDataLst>
              <p:tags r:id="rId63"/>
            </p:custDataLst>
          </p:nvPr>
        </p:nvSpPr>
        <p:spPr bwMode="auto">
          <a:xfrm>
            <a:off x="6294438" y="5113338"/>
            <a:ext cx="152400" cy="457200"/>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E3F59595-6241-49B5-859B-3632428CCCC7}" type="datetime'''Be''''l''g''''''''i''''''''''u''''''''m'''''">
              <a:rPr lang="en-GB" altLang="en-US" sz="1000" smtClean="0">
                <a:solidFill>
                  <a:srgbClr val="2B3A42"/>
                </a:solidFill>
                <a:effectLst/>
              </a:rPr>
              <a:pPr lvl="0" algn="r">
                <a:spcBef>
                  <a:spcPct val="0"/>
                </a:spcBef>
                <a:spcAft>
                  <a:spcPct val="0"/>
                </a:spcAft>
                <a:defRPr/>
              </a:pPr>
              <a:t>Belgium</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598" name="Rectangle 597">
            <a:extLst>
              <a:ext uri="{FF2B5EF4-FFF2-40B4-BE49-F238E27FC236}">
                <a16:creationId xmlns:a16="http://schemas.microsoft.com/office/drawing/2014/main" id="{B54B0265-AF16-895F-A637-6C487963498B}"/>
              </a:ext>
            </a:extLst>
          </p:cNvPr>
          <p:cNvSpPr/>
          <p:nvPr>
            <p:custDataLst>
              <p:tags r:id="rId64"/>
            </p:custDataLst>
          </p:nvPr>
        </p:nvSpPr>
        <p:spPr bwMode="gray">
          <a:xfrm>
            <a:off x="6502400" y="4481513"/>
            <a:ext cx="233363" cy="109538"/>
          </a:xfrm>
          <a:prstGeom prst="rect">
            <a:avLst/>
          </a:prstGeom>
          <a:solidFill>
            <a:srgbClr val="D0EBCA"/>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48875778-EAB6-43F6-A339-5CE8088F01A4}" type="datetime'''''''''''''''''''''''''''''''''7''''''''''8''''''''''''%'''''">
              <a:rPr lang="en-GB" altLang="en-US" sz="800" smtClean="0">
                <a:solidFill>
                  <a:srgbClr val="000000"/>
                </a:solidFill>
                <a:effectLst/>
                <a:sym typeface="+mn-lt"/>
              </a:rPr>
              <a:pPr lvl="0" algn="ctr">
                <a:lnSpc>
                  <a:spcPct val="90000"/>
                </a:lnSpc>
                <a:spcBef>
                  <a:spcPct val="0"/>
                </a:spcBef>
                <a:spcAft>
                  <a:spcPct val="0"/>
                </a:spcAft>
                <a:defRPr/>
              </a:pPr>
              <a:t>78%</a:t>
            </a:fld>
            <a:endParaRPr lang="en-GB" sz="800" strike="noStrike" normalizeH="0" noProof="0">
              <a:ln>
                <a:noFill/>
              </a:ln>
              <a:solidFill>
                <a:srgbClr val="000000"/>
              </a:solidFill>
              <a:effectLst/>
              <a:uLnTx/>
              <a:uFillTx/>
              <a:sym typeface="+mn-lt"/>
            </a:endParaRPr>
          </a:p>
        </p:txBody>
      </p:sp>
      <p:sp>
        <p:nvSpPr>
          <p:cNvPr id="638" name="Rectangle 637">
            <a:extLst>
              <a:ext uri="{FF2B5EF4-FFF2-40B4-BE49-F238E27FC236}">
                <a16:creationId xmlns:a16="http://schemas.microsoft.com/office/drawing/2014/main" id="{1A4890EC-8777-58CB-DA40-2F9704E0B256}"/>
              </a:ext>
            </a:extLst>
          </p:cNvPr>
          <p:cNvSpPr/>
          <p:nvPr>
            <p:custDataLst>
              <p:tags r:id="rId65"/>
            </p:custDataLst>
          </p:nvPr>
        </p:nvSpPr>
        <p:spPr bwMode="gray">
          <a:xfrm>
            <a:off x="6502400" y="3849688"/>
            <a:ext cx="233363" cy="109538"/>
          </a:xfrm>
          <a:prstGeom prst="rect">
            <a:avLst/>
          </a:prstGeom>
          <a:solidFill>
            <a:srgbClr val="FBECC8"/>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A7E78F67-FA31-4E7B-93A8-0EAA026D6B05}" type="datetime'''''''''''''''''''''''''''''''''''''''''''1''''4%'''''''''">
              <a:rPr lang="en-GB" altLang="en-US" sz="800" smtClean="0">
                <a:solidFill>
                  <a:srgbClr val="2B3A42"/>
                </a:solidFill>
                <a:effectLst/>
                <a:sym typeface="+mn-lt"/>
              </a:rPr>
              <a:pPr lvl="0" algn="ctr">
                <a:lnSpc>
                  <a:spcPct val="90000"/>
                </a:lnSpc>
                <a:spcBef>
                  <a:spcPct val="0"/>
                </a:spcBef>
                <a:spcAft>
                  <a:spcPct val="0"/>
                </a:spcAft>
                <a:defRPr/>
              </a:pPr>
              <a:t>14%</a:t>
            </a:fld>
            <a:endParaRPr kumimoji="0" lang="en-GB" sz="800" b="0" i="0" strike="noStrike" kern="1200" spc="0" normalizeH="0" noProof="0">
              <a:ln>
                <a:noFill/>
              </a:ln>
              <a:solidFill>
                <a:srgbClr val="2B3A42"/>
              </a:solidFill>
              <a:effectLst/>
              <a:uLnTx/>
              <a:uFillTx/>
              <a:sym typeface="+mn-lt"/>
            </a:endParaRPr>
          </a:p>
        </p:txBody>
      </p:sp>
      <p:sp>
        <p:nvSpPr>
          <p:cNvPr id="217" name="Rectangle 216">
            <a:extLst>
              <a:ext uri="{FF2B5EF4-FFF2-40B4-BE49-F238E27FC236}">
                <a16:creationId xmlns:a16="http://schemas.microsoft.com/office/drawing/2014/main" id="{8C4386EC-C9E8-5677-5385-4304E018138E}"/>
              </a:ext>
            </a:extLst>
          </p:cNvPr>
          <p:cNvSpPr/>
          <p:nvPr>
            <p:custDataLst>
              <p:tags r:id="rId66"/>
            </p:custDataLst>
          </p:nvPr>
        </p:nvSpPr>
        <p:spPr bwMode="gray">
          <a:xfrm>
            <a:off x="6530975" y="3703638"/>
            <a:ext cx="176213" cy="109538"/>
          </a:xfrm>
          <a:prstGeom prst="rect">
            <a:avLst/>
          </a:prstGeom>
          <a:solidFill>
            <a:srgbClr val="FFC99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4DB28B5A-0DAF-450F-AF68-F305AB201CC0}" type="datetime'''''''''''''''''''''''7''''''''''''%'''''''''''''''''''''''">
              <a:rPr lang="en-GB" altLang="en-US" sz="800" smtClean="0">
                <a:solidFill>
                  <a:schemeClr val="tx1"/>
                </a:solidFill>
                <a:effectLst/>
                <a:sym typeface="+mn-lt"/>
              </a:rPr>
              <a:pPr algn="ctr">
                <a:lnSpc>
                  <a:spcPct val="90000"/>
                </a:lnSpc>
                <a:spcBef>
                  <a:spcPct val="0"/>
                </a:spcBef>
                <a:spcAft>
                  <a:spcPct val="0"/>
                </a:spcAft>
              </a:pPr>
              <a:t>7%</a:t>
            </a:fld>
            <a:endParaRPr lang="en-GB" sz="800" err="1">
              <a:solidFill>
                <a:schemeClr val="tx1"/>
              </a:solidFill>
              <a:sym typeface="+mn-lt"/>
            </a:endParaRPr>
          </a:p>
        </p:txBody>
      </p:sp>
      <p:sp>
        <p:nvSpPr>
          <p:cNvPr id="86" name="Rectangle 85">
            <a:extLst>
              <a:ext uri="{FF2B5EF4-FFF2-40B4-BE49-F238E27FC236}">
                <a16:creationId xmlns:a16="http://schemas.microsoft.com/office/drawing/2014/main" id="{C98E4E5C-B3E4-FD41-38CE-D617D1A5D56D}"/>
              </a:ext>
            </a:extLst>
          </p:cNvPr>
          <p:cNvSpPr/>
          <p:nvPr>
            <p:custDataLst>
              <p:tags r:id="rId67"/>
            </p:custDataLst>
          </p:nvPr>
        </p:nvSpPr>
        <p:spPr bwMode="auto">
          <a:xfrm>
            <a:off x="6542088" y="5113338"/>
            <a:ext cx="152400" cy="687388"/>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6FE7E2DE-5E7B-4E27-8650-D4A7074F1DC9}" type="datetime'E''''U ''av''''''e''''''r''''''ag''''''''''''e'''">
              <a:rPr lang="en-GB" altLang="en-US" sz="1000" b="1" smtClean="0">
                <a:solidFill>
                  <a:srgbClr val="2B3A42"/>
                </a:solidFill>
                <a:effectLst/>
              </a:rPr>
              <a:pPr lvl="0" algn="r">
                <a:spcBef>
                  <a:spcPct val="0"/>
                </a:spcBef>
                <a:spcAft>
                  <a:spcPct val="0"/>
                </a:spcAft>
                <a:defRPr/>
              </a:pPr>
              <a:t>EU average</a:t>
            </a:fld>
            <a:endParaRPr kumimoji="0" lang="en-GB" sz="1000" b="1" i="0" strike="noStrike" kern="1200" spc="0" normalizeH="0" noProof="0">
              <a:ln>
                <a:noFill/>
              </a:ln>
              <a:solidFill>
                <a:srgbClr val="2B3A42"/>
              </a:solidFill>
              <a:effectLst/>
              <a:uLnTx/>
              <a:uFillTx/>
              <a:ea typeface="+mn-ea"/>
              <a:cs typeface="+mn-cs"/>
              <a:sym typeface="+mn-lt"/>
            </a:endParaRPr>
          </a:p>
        </p:txBody>
      </p:sp>
      <p:sp>
        <p:nvSpPr>
          <p:cNvPr id="95" name="Rectangle 94">
            <a:extLst>
              <a:ext uri="{FF2B5EF4-FFF2-40B4-BE49-F238E27FC236}">
                <a16:creationId xmlns:a16="http://schemas.microsoft.com/office/drawing/2014/main" id="{2EC52A76-B025-6BED-8FE4-EAEA3B362CA0}"/>
              </a:ext>
            </a:extLst>
          </p:cNvPr>
          <p:cNvSpPr/>
          <p:nvPr>
            <p:custDataLst>
              <p:tags r:id="rId68"/>
            </p:custDataLst>
          </p:nvPr>
        </p:nvSpPr>
        <p:spPr bwMode="gray">
          <a:xfrm>
            <a:off x="6751638" y="4840288"/>
            <a:ext cx="23336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019A85B4-9F78-4563-99FA-8FC722F65585}" type="datetime'2''''''''''''''9''%'''''''''''''''''''''''''''''">
              <a:rPr lang="en-GB" altLang="en-US" sz="800" smtClean="0">
                <a:solidFill>
                  <a:schemeClr val="bg1"/>
                </a:solidFill>
                <a:effectLst/>
              </a:rPr>
              <a:pPr algn="ctr">
                <a:lnSpc>
                  <a:spcPct val="90000"/>
                </a:lnSpc>
                <a:spcBef>
                  <a:spcPct val="0"/>
                </a:spcBef>
                <a:spcAft>
                  <a:spcPct val="0"/>
                </a:spcAft>
              </a:pPr>
              <a:t>29%</a:t>
            </a:fld>
            <a:endParaRPr lang="en-GB" sz="800">
              <a:solidFill>
                <a:schemeClr val="bg1"/>
              </a:solidFill>
              <a:sym typeface="+mn-lt"/>
            </a:endParaRPr>
          </a:p>
        </p:txBody>
      </p:sp>
      <p:sp>
        <p:nvSpPr>
          <p:cNvPr id="576" name="Rectangle 575">
            <a:extLst>
              <a:ext uri="{FF2B5EF4-FFF2-40B4-BE49-F238E27FC236}">
                <a16:creationId xmlns:a16="http://schemas.microsoft.com/office/drawing/2014/main" id="{8DD682A6-D5B7-B90C-B5EA-FF1336C9A8F9}"/>
              </a:ext>
            </a:extLst>
          </p:cNvPr>
          <p:cNvSpPr/>
          <p:nvPr>
            <p:custDataLst>
              <p:tags r:id="rId69"/>
            </p:custDataLst>
          </p:nvPr>
        </p:nvSpPr>
        <p:spPr bwMode="gray">
          <a:xfrm>
            <a:off x="6751638" y="4224338"/>
            <a:ext cx="233363" cy="109538"/>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83995CD0-079E-44AC-A01A-B06BDBA5C7F0}" type="datetime'''''''''''''''''''7''''''''''''''''''''''1%'''''''''''''">
              <a:rPr lang="en-GB" altLang="en-US" sz="800" smtClean="0">
                <a:solidFill>
                  <a:srgbClr val="2B3A42"/>
                </a:solidFill>
                <a:effectLst/>
              </a:rPr>
              <a:pPr lvl="0" algn="ctr">
                <a:lnSpc>
                  <a:spcPct val="90000"/>
                </a:lnSpc>
                <a:spcBef>
                  <a:spcPct val="0"/>
                </a:spcBef>
                <a:spcAft>
                  <a:spcPct val="0"/>
                </a:spcAft>
                <a:defRPr/>
              </a:pPr>
              <a:t>71%</a:t>
            </a:fld>
            <a:endParaRPr kumimoji="0" lang="en-GB" sz="800" b="0" i="0" strike="noStrike" kern="1200" spc="0" normalizeH="0" noProof="0">
              <a:ln>
                <a:noFill/>
              </a:ln>
              <a:solidFill>
                <a:srgbClr val="2B3A42"/>
              </a:solidFill>
              <a:effectLst/>
              <a:uLnTx/>
              <a:uFillTx/>
              <a:sym typeface="+mn-lt"/>
            </a:endParaRPr>
          </a:p>
        </p:txBody>
      </p:sp>
      <p:sp>
        <p:nvSpPr>
          <p:cNvPr id="79" name="Rectangle 78">
            <a:extLst>
              <a:ext uri="{FF2B5EF4-FFF2-40B4-BE49-F238E27FC236}">
                <a16:creationId xmlns:a16="http://schemas.microsoft.com/office/drawing/2014/main" id="{2083EF76-CA5E-C3A1-6616-D1DE3D3B6ADC}"/>
              </a:ext>
            </a:extLst>
          </p:cNvPr>
          <p:cNvSpPr/>
          <p:nvPr>
            <p:custDataLst>
              <p:tags r:id="rId70"/>
            </p:custDataLst>
          </p:nvPr>
        </p:nvSpPr>
        <p:spPr bwMode="auto">
          <a:xfrm>
            <a:off x="6791325" y="5113338"/>
            <a:ext cx="152400" cy="477838"/>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16BFE248-4DC9-419D-BCFD-799637BF7ED1}" type="datetime'''S''''''''''''''''''lov''ak''''''''''i''a'''''">
              <a:rPr lang="en-GB" altLang="en-US" sz="1000" smtClean="0">
                <a:solidFill>
                  <a:srgbClr val="2B3A42"/>
                </a:solidFill>
                <a:effectLst/>
              </a:rPr>
              <a:pPr lvl="0" algn="r">
                <a:spcBef>
                  <a:spcPct val="0"/>
                </a:spcBef>
                <a:spcAft>
                  <a:spcPct val="0"/>
                </a:spcAft>
                <a:defRPr/>
              </a:pPr>
              <a:t>Slovakia</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92" name="Rectangle 91">
            <a:extLst>
              <a:ext uri="{FF2B5EF4-FFF2-40B4-BE49-F238E27FC236}">
                <a16:creationId xmlns:a16="http://schemas.microsoft.com/office/drawing/2014/main" id="{5F12DFD2-DB56-C2F4-41E0-C86E785AA979}"/>
              </a:ext>
            </a:extLst>
          </p:cNvPr>
          <p:cNvSpPr/>
          <p:nvPr>
            <p:custDataLst>
              <p:tags r:id="rId71"/>
            </p:custDataLst>
          </p:nvPr>
        </p:nvSpPr>
        <p:spPr bwMode="gray">
          <a:xfrm>
            <a:off x="6970713" y="4400550"/>
            <a:ext cx="29051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FB3B3D9C-8100-41CF-A798-E0CB64E357EA}" type="datetime'''''1''''''0''''0''%'''''''''''">
              <a:rPr lang="en-GB" altLang="en-US" sz="800" smtClean="0">
                <a:solidFill>
                  <a:schemeClr val="bg1"/>
                </a:solidFill>
                <a:effectLst/>
              </a:rPr>
              <a:pPr algn="ctr">
                <a:lnSpc>
                  <a:spcPct val="90000"/>
                </a:lnSpc>
                <a:spcBef>
                  <a:spcPct val="0"/>
                </a:spcBef>
                <a:spcAft>
                  <a:spcPct val="0"/>
                </a:spcAft>
              </a:pPr>
              <a:t>100%</a:t>
            </a:fld>
            <a:endParaRPr lang="en-GB" sz="800">
              <a:solidFill>
                <a:schemeClr val="bg1"/>
              </a:solidFill>
              <a:sym typeface="+mn-lt"/>
            </a:endParaRPr>
          </a:p>
        </p:txBody>
      </p:sp>
      <p:sp>
        <p:nvSpPr>
          <p:cNvPr id="78" name="Rectangle 77">
            <a:extLst>
              <a:ext uri="{FF2B5EF4-FFF2-40B4-BE49-F238E27FC236}">
                <a16:creationId xmlns:a16="http://schemas.microsoft.com/office/drawing/2014/main" id="{887AD103-02AB-7551-0212-7EDB329B2D5F}"/>
              </a:ext>
            </a:extLst>
          </p:cNvPr>
          <p:cNvSpPr/>
          <p:nvPr>
            <p:custDataLst>
              <p:tags r:id="rId72"/>
            </p:custDataLst>
          </p:nvPr>
        </p:nvSpPr>
        <p:spPr bwMode="auto">
          <a:xfrm>
            <a:off x="7038975" y="5113338"/>
            <a:ext cx="152400" cy="393700"/>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EFEA60AE-8608-4096-AB58-8BC5D478B754}" type="datetime'''''F''ra''n''c''''''''''''''''''e'''''''''''''''''''''''''">
              <a:rPr lang="en-GB" altLang="en-US" sz="1000" smtClean="0">
                <a:solidFill>
                  <a:srgbClr val="2B3A42"/>
                </a:solidFill>
                <a:effectLst/>
              </a:rPr>
              <a:pPr lvl="0" algn="r">
                <a:spcBef>
                  <a:spcPct val="0"/>
                </a:spcBef>
                <a:spcAft>
                  <a:spcPct val="0"/>
                </a:spcAft>
                <a:defRPr/>
              </a:pPr>
              <a:t>France</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189" name="Rectangle 188">
            <a:extLst>
              <a:ext uri="{FF2B5EF4-FFF2-40B4-BE49-F238E27FC236}">
                <a16:creationId xmlns:a16="http://schemas.microsoft.com/office/drawing/2014/main" id="{592CD90C-ED4D-112A-CFC3-8702B8980BEC}"/>
              </a:ext>
            </a:extLst>
          </p:cNvPr>
          <p:cNvSpPr/>
          <p:nvPr>
            <p:custDataLst>
              <p:tags r:id="rId73"/>
            </p:custDataLst>
          </p:nvPr>
        </p:nvSpPr>
        <p:spPr bwMode="gray">
          <a:xfrm>
            <a:off x="7248525" y="4487863"/>
            <a:ext cx="23336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299D7765-671E-41B8-A339-BF02C82E8D8E}" type="datetime'8''''''''''''''''''''''''6''''''''''''''''%'''''''">
              <a:rPr lang="en-GB" altLang="en-US" sz="800" smtClean="0">
                <a:solidFill>
                  <a:schemeClr val="bg1"/>
                </a:solidFill>
                <a:effectLst/>
              </a:rPr>
              <a:pPr algn="ctr">
                <a:lnSpc>
                  <a:spcPct val="90000"/>
                </a:lnSpc>
                <a:spcBef>
                  <a:spcPct val="0"/>
                </a:spcBef>
                <a:spcAft>
                  <a:spcPct val="0"/>
                </a:spcAft>
              </a:pPr>
              <a:t>86%</a:t>
            </a:fld>
            <a:endParaRPr lang="en-GB" sz="800">
              <a:solidFill>
                <a:schemeClr val="bg1"/>
              </a:solidFill>
              <a:sym typeface="+mn-lt"/>
            </a:endParaRPr>
          </a:p>
        </p:txBody>
      </p:sp>
      <p:sp>
        <p:nvSpPr>
          <p:cNvPr id="91" name="Rectangle 90">
            <a:extLst>
              <a:ext uri="{FF2B5EF4-FFF2-40B4-BE49-F238E27FC236}">
                <a16:creationId xmlns:a16="http://schemas.microsoft.com/office/drawing/2014/main" id="{80294511-9B44-0808-BE37-253BA4200C90}"/>
              </a:ext>
            </a:extLst>
          </p:cNvPr>
          <p:cNvSpPr/>
          <p:nvPr>
            <p:custDataLst>
              <p:tags r:id="rId74"/>
            </p:custDataLst>
          </p:nvPr>
        </p:nvSpPr>
        <p:spPr bwMode="gray">
          <a:xfrm>
            <a:off x="7248525" y="3871913"/>
            <a:ext cx="233363" cy="109538"/>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697ED72F-BE5F-436D-A1D4-2D834EC8656D}" type="datetime'1''''''''''''''''''''''''''''''''''4''''''''''''''''''''%'''''">
              <a:rPr lang="en-GB" altLang="en-US" sz="800" smtClean="0">
                <a:solidFill>
                  <a:srgbClr val="2B3A42"/>
                </a:solidFill>
                <a:effectLst/>
              </a:rPr>
              <a:pPr lvl="0" algn="ctr">
                <a:lnSpc>
                  <a:spcPct val="90000"/>
                </a:lnSpc>
                <a:spcBef>
                  <a:spcPct val="0"/>
                </a:spcBef>
                <a:spcAft>
                  <a:spcPct val="0"/>
                </a:spcAft>
                <a:defRPr/>
              </a:pPr>
              <a:t>14%</a:t>
            </a:fld>
            <a:endParaRPr kumimoji="0" lang="en-GB" sz="800" b="0" i="0" strike="noStrike" kern="1200" spc="0" normalizeH="0" noProof="0">
              <a:ln>
                <a:noFill/>
              </a:ln>
              <a:solidFill>
                <a:srgbClr val="2B3A42"/>
              </a:solidFill>
              <a:effectLst/>
              <a:uLnTx/>
              <a:uFillTx/>
              <a:sym typeface="+mn-lt"/>
            </a:endParaRPr>
          </a:p>
        </p:txBody>
      </p:sp>
      <p:sp>
        <p:nvSpPr>
          <p:cNvPr id="191" name="Rectangle 190">
            <a:extLst>
              <a:ext uri="{FF2B5EF4-FFF2-40B4-BE49-F238E27FC236}">
                <a16:creationId xmlns:a16="http://schemas.microsoft.com/office/drawing/2014/main" id="{57C1A2AC-C470-9939-0560-D4A9332B933C}"/>
              </a:ext>
            </a:extLst>
          </p:cNvPr>
          <p:cNvSpPr/>
          <p:nvPr>
            <p:custDataLst>
              <p:tags r:id="rId75"/>
            </p:custDataLst>
          </p:nvPr>
        </p:nvSpPr>
        <p:spPr bwMode="auto">
          <a:xfrm>
            <a:off x="7288213" y="5113338"/>
            <a:ext cx="152400" cy="420688"/>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65D6812D-9129-4852-A847-3A4AD67343C5}" type="datetime'''E''''''''sto''''''''ni''a'">
              <a:rPr lang="en-GB" altLang="en-US" sz="1000" smtClean="0">
                <a:solidFill>
                  <a:srgbClr val="2B3A42"/>
                </a:solidFill>
                <a:effectLst/>
              </a:rPr>
              <a:pPr lvl="0" algn="r">
                <a:spcBef>
                  <a:spcPct val="0"/>
                </a:spcBef>
                <a:spcAft>
                  <a:spcPct val="0"/>
                </a:spcAft>
                <a:defRPr/>
              </a:pPr>
              <a:t>Estonia</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201" name="Rectangle 200">
            <a:extLst>
              <a:ext uri="{FF2B5EF4-FFF2-40B4-BE49-F238E27FC236}">
                <a16:creationId xmlns:a16="http://schemas.microsoft.com/office/drawing/2014/main" id="{9C293A6A-E9B9-A3FE-EA94-4F1DF64FA8B4}"/>
              </a:ext>
            </a:extLst>
          </p:cNvPr>
          <p:cNvSpPr/>
          <p:nvPr>
            <p:custDataLst>
              <p:tags r:id="rId76"/>
            </p:custDataLst>
          </p:nvPr>
        </p:nvSpPr>
        <p:spPr bwMode="gray">
          <a:xfrm>
            <a:off x="7467600" y="4487863"/>
            <a:ext cx="29051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9762FC6B-7A75-4E63-A501-4460FA2E75D4}" type="datetime'''''''''''''''''''''''''''''''1''''0''''0''''''%'''''''">
              <a:rPr lang="en-GB" altLang="en-US" sz="800" smtClean="0">
                <a:solidFill>
                  <a:srgbClr val="FFFFFF"/>
                </a:solidFill>
                <a:effectLst/>
              </a:rPr>
              <a:pPr algn="ctr">
                <a:lnSpc>
                  <a:spcPct val="90000"/>
                </a:lnSpc>
                <a:spcBef>
                  <a:spcPct val="0"/>
                </a:spcBef>
                <a:spcAft>
                  <a:spcPct val="0"/>
                </a:spcAft>
              </a:pPr>
              <a:t>100%</a:t>
            </a:fld>
            <a:endParaRPr lang="en-GB" sz="800">
              <a:solidFill>
                <a:srgbClr val="FFFFFF"/>
              </a:solidFill>
              <a:sym typeface="+mn-lt"/>
            </a:endParaRPr>
          </a:p>
        </p:txBody>
      </p:sp>
      <p:sp>
        <p:nvSpPr>
          <p:cNvPr id="202" name="Rectangle 201">
            <a:extLst>
              <a:ext uri="{FF2B5EF4-FFF2-40B4-BE49-F238E27FC236}">
                <a16:creationId xmlns:a16="http://schemas.microsoft.com/office/drawing/2014/main" id="{3996DC3B-9CC9-4957-8437-56B05B25800A}"/>
              </a:ext>
            </a:extLst>
          </p:cNvPr>
          <p:cNvSpPr/>
          <p:nvPr>
            <p:custDataLst>
              <p:tags r:id="rId77"/>
            </p:custDataLst>
          </p:nvPr>
        </p:nvSpPr>
        <p:spPr bwMode="auto">
          <a:xfrm>
            <a:off x="7535863" y="5113338"/>
            <a:ext cx="152400" cy="484188"/>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F1FABDBE-8762-4907-B7F9-C204E8983C3A}" type="datetime'''''''''''Sl''o''''''''''''''''''''''v''''''''eni''a'''''">
              <a:rPr lang="en-GB" altLang="en-US" sz="1000" smtClean="0">
                <a:solidFill>
                  <a:srgbClr val="2B3A42"/>
                </a:solidFill>
                <a:effectLst/>
              </a:rPr>
              <a:pPr lvl="0" algn="r">
                <a:spcBef>
                  <a:spcPct val="0"/>
                </a:spcBef>
                <a:spcAft>
                  <a:spcPct val="0"/>
                </a:spcAft>
                <a:defRPr/>
              </a:pPr>
              <a:t>Slovenia</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194" name="Rectangle 193">
            <a:extLst>
              <a:ext uri="{FF2B5EF4-FFF2-40B4-BE49-F238E27FC236}">
                <a16:creationId xmlns:a16="http://schemas.microsoft.com/office/drawing/2014/main" id="{9C344C45-88E8-8D28-7A4E-EF31825CE4BA}"/>
              </a:ext>
            </a:extLst>
          </p:cNvPr>
          <p:cNvSpPr/>
          <p:nvPr>
            <p:custDataLst>
              <p:tags r:id="rId78"/>
            </p:custDataLst>
          </p:nvPr>
        </p:nvSpPr>
        <p:spPr bwMode="gray">
          <a:xfrm>
            <a:off x="7716838" y="4487863"/>
            <a:ext cx="290513" cy="109538"/>
          </a:xfrm>
          <a:prstGeom prst="rect">
            <a:avLst/>
          </a:prstGeom>
          <a:solidFill>
            <a:schemeClr val="accent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8AFF3DCD-7C0F-4C10-92E0-3503AD4B5C55}" type="datetime'''''''''1''''''''''''0''''0''''%'''''''''''''">
              <a:rPr lang="en-GB" altLang="en-US" sz="800" smtClean="0">
                <a:solidFill>
                  <a:srgbClr val="FFFFFF"/>
                </a:solidFill>
                <a:effectLst/>
              </a:rPr>
              <a:pPr algn="ctr">
                <a:lnSpc>
                  <a:spcPct val="90000"/>
                </a:lnSpc>
                <a:spcBef>
                  <a:spcPct val="0"/>
                </a:spcBef>
                <a:spcAft>
                  <a:spcPct val="0"/>
                </a:spcAft>
              </a:pPr>
              <a:t>100%</a:t>
            </a:fld>
            <a:endParaRPr lang="en-GB" sz="800" err="1">
              <a:solidFill>
                <a:srgbClr val="FFFFFF"/>
              </a:solidFill>
              <a:sym typeface="+mn-lt"/>
            </a:endParaRPr>
          </a:p>
        </p:txBody>
      </p:sp>
      <p:sp>
        <p:nvSpPr>
          <p:cNvPr id="195" name="Rectangle 194">
            <a:extLst>
              <a:ext uri="{FF2B5EF4-FFF2-40B4-BE49-F238E27FC236}">
                <a16:creationId xmlns:a16="http://schemas.microsoft.com/office/drawing/2014/main" id="{FD1E2D30-3773-8D53-18C0-E948358DD5CE}"/>
              </a:ext>
            </a:extLst>
          </p:cNvPr>
          <p:cNvSpPr/>
          <p:nvPr>
            <p:custDataLst>
              <p:tags r:id="rId79"/>
            </p:custDataLst>
          </p:nvPr>
        </p:nvSpPr>
        <p:spPr bwMode="auto">
          <a:xfrm>
            <a:off x="7785100" y="5113338"/>
            <a:ext cx="152400" cy="469900"/>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51B3EFFA-A7AF-4839-BD58-283F3BD01995}" type="datetime'''''P''o''''''r''''''''''''tug''a''''''l'''">
              <a:rPr lang="en-GB" altLang="en-US" sz="1000" smtClean="0">
                <a:solidFill>
                  <a:srgbClr val="2B3A42"/>
                </a:solidFill>
                <a:effectLst/>
              </a:rPr>
              <a:pPr lvl="0" algn="r">
                <a:spcBef>
                  <a:spcPct val="0"/>
                </a:spcBef>
                <a:spcAft>
                  <a:spcPct val="0"/>
                </a:spcAft>
                <a:defRPr/>
              </a:pPr>
              <a:t>Portugal</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530" name="Rectangle 529">
            <a:extLst>
              <a:ext uri="{FF2B5EF4-FFF2-40B4-BE49-F238E27FC236}">
                <a16:creationId xmlns:a16="http://schemas.microsoft.com/office/drawing/2014/main" id="{2E294D2C-BCA2-8EBE-EB7B-3FDB5E12F6F4}"/>
              </a:ext>
            </a:extLst>
          </p:cNvPr>
          <p:cNvSpPr/>
          <p:nvPr>
            <p:custDataLst>
              <p:tags r:id="rId80"/>
            </p:custDataLst>
          </p:nvPr>
        </p:nvSpPr>
        <p:spPr bwMode="gray">
          <a:xfrm>
            <a:off x="7994650" y="4840288"/>
            <a:ext cx="233363" cy="109538"/>
          </a:xfrm>
          <a:prstGeom prst="rect">
            <a:avLst/>
          </a:prstGeom>
          <a:solidFill>
            <a:schemeClr val="accent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6B3FF7EA-5CB7-4205-8C78-76C79BD15B78}" type="datetime'''''''33''''''''''%'''''''''''''''''''''''''''''''''''">
              <a:rPr lang="en-GB" altLang="en-US" sz="800" smtClean="0">
                <a:solidFill>
                  <a:srgbClr val="FFFFFF"/>
                </a:solidFill>
                <a:effectLst/>
              </a:rPr>
              <a:pPr algn="ctr">
                <a:lnSpc>
                  <a:spcPct val="90000"/>
                </a:lnSpc>
                <a:spcBef>
                  <a:spcPct val="0"/>
                </a:spcBef>
                <a:spcAft>
                  <a:spcPct val="0"/>
                </a:spcAft>
              </a:pPr>
              <a:t>33%</a:t>
            </a:fld>
            <a:endParaRPr lang="en-GB" sz="800" err="1">
              <a:solidFill>
                <a:srgbClr val="FFFFFF"/>
              </a:solidFill>
              <a:sym typeface="+mn-lt"/>
            </a:endParaRPr>
          </a:p>
        </p:txBody>
      </p:sp>
      <p:sp>
        <p:nvSpPr>
          <p:cNvPr id="579" name="Rectangle 578">
            <a:extLst>
              <a:ext uri="{FF2B5EF4-FFF2-40B4-BE49-F238E27FC236}">
                <a16:creationId xmlns:a16="http://schemas.microsoft.com/office/drawing/2014/main" id="{1EB3CF35-64BE-8462-86F4-D9E1A7C81EDB}"/>
              </a:ext>
            </a:extLst>
          </p:cNvPr>
          <p:cNvSpPr/>
          <p:nvPr>
            <p:custDataLst>
              <p:tags r:id="rId81"/>
            </p:custDataLst>
          </p:nvPr>
        </p:nvSpPr>
        <p:spPr bwMode="gray">
          <a:xfrm>
            <a:off x="7994650" y="4311650"/>
            <a:ext cx="233363" cy="109538"/>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19B925E3-6C5A-44F4-89F4-82A622F44FA1}" type="datetime'''''''''''''''6''''''''7''''''''''''%'''''''''''''''">
              <a:rPr lang="en-GB" altLang="en-US" sz="800" smtClean="0">
                <a:solidFill>
                  <a:srgbClr val="2B3A42"/>
                </a:solidFill>
                <a:effectLst/>
                <a:sym typeface="+mn-lt"/>
              </a:rPr>
              <a:pPr lvl="0" algn="ctr">
                <a:lnSpc>
                  <a:spcPct val="90000"/>
                </a:lnSpc>
                <a:spcBef>
                  <a:spcPct val="0"/>
                </a:spcBef>
                <a:spcAft>
                  <a:spcPct val="0"/>
                </a:spcAft>
                <a:defRPr/>
              </a:pPr>
              <a:t>67%</a:t>
            </a:fld>
            <a:endParaRPr kumimoji="0" lang="en-GB" sz="800" b="0" i="0" strike="noStrike" kern="1200" spc="0" normalizeH="0" noProof="0">
              <a:ln>
                <a:noFill/>
              </a:ln>
              <a:solidFill>
                <a:srgbClr val="2B3A42"/>
              </a:solidFill>
              <a:effectLst/>
              <a:uLnTx/>
              <a:uFillTx/>
              <a:sym typeface="+mn-lt"/>
            </a:endParaRPr>
          </a:p>
        </p:txBody>
      </p:sp>
      <p:sp>
        <p:nvSpPr>
          <p:cNvPr id="193" name="Rectangle 192">
            <a:extLst>
              <a:ext uri="{FF2B5EF4-FFF2-40B4-BE49-F238E27FC236}">
                <a16:creationId xmlns:a16="http://schemas.microsoft.com/office/drawing/2014/main" id="{9D0B69B4-474C-1692-2B3B-CB121CC21684}"/>
              </a:ext>
            </a:extLst>
          </p:cNvPr>
          <p:cNvSpPr/>
          <p:nvPr>
            <p:custDataLst>
              <p:tags r:id="rId82"/>
            </p:custDataLst>
          </p:nvPr>
        </p:nvSpPr>
        <p:spPr bwMode="auto">
          <a:xfrm>
            <a:off x="8034338" y="5113338"/>
            <a:ext cx="152400" cy="39211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8A8D6929-103D-4722-8B42-392AF72ADAD1}" type="datetime'P''''''''''''''o''''l''''''''''''''a''''''''''''n''''''d'''''">
              <a:rPr lang="en-GB" altLang="en-US" sz="1000" smtClean="0">
                <a:solidFill>
                  <a:srgbClr val="2B3A42"/>
                </a:solidFill>
                <a:effectLst/>
              </a:rPr>
              <a:pPr lvl="0" algn="r">
                <a:spcBef>
                  <a:spcPct val="0"/>
                </a:spcBef>
                <a:spcAft>
                  <a:spcPct val="0"/>
                </a:spcAft>
                <a:defRPr/>
              </a:pPr>
              <a:t>Poland</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533" name="Rectangle 532">
            <a:extLst>
              <a:ext uri="{FF2B5EF4-FFF2-40B4-BE49-F238E27FC236}">
                <a16:creationId xmlns:a16="http://schemas.microsoft.com/office/drawing/2014/main" id="{F0D13B51-9619-089D-5247-0A6EBA6DC9A7}"/>
              </a:ext>
            </a:extLst>
          </p:cNvPr>
          <p:cNvSpPr/>
          <p:nvPr>
            <p:custDataLst>
              <p:tags r:id="rId83"/>
            </p:custDataLst>
          </p:nvPr>
        </p:nvSpPr>
        <p:spPr bwMode="gray">
          <a:xfrm>
            <a:off x="8242300" y="4576763"/>
            <a:ext cx="23336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1A84E564-274F-4D34-90AC-7A76F727A96F}" type="datetime'''''''''''''''''''''''''''8''3''''''''''''''%'''''''''''''''''">
              <a:rPr lang="en-GB" altLang="en-US" sz="800" smtClean="0">
                <a:solidFill>
                  <a:schemeClr val="bg1"/>
                </a:solidFill>
                <a:effectLst/>
              </a:rPr>
              <a:pPr algn="ctr">
                <a:lnSpc>
                  <a:spcPct val="90000"/>
                </a:lnSpc>
                <a:spcBef>
                  <a:spcPct val="0"/>
                </a:spcBef>
                <a:spcAft>
                  <a:spcPct val="0"/>
                </a:spcAft>
              </a:pPr>
              <a:t>83%</a:t>
            </a:fld>
            <a:endParaRPr lang="en-GB" sz="800">
              <a:solidFill>
                <a:schemeClr val="bg1"/>
              </a:solidFill>
              <a:sym typeface="+mn-lt"/>
            </a:endParaRPr>
          </a:p>
        </p:txBody>
      </p:sp>
      <p:sp>
        <p:nvSpPr>
          <p:cNvPr id="578" name="Rectangle 577">
            <a:extLst>
              <a:ext uri="{FF2B5EF4-FFF2-40B4-BE49-F238E27FC236}">
                <a16:creationId xmlns:a16="http://schemas.microsoft.com/office/drawing/2014/main" id="{0C11CCA2-D4DD-30E8-7DAB-22DDFBDED9A1}"/>
              </a:ext>
            </a:extLst>
          </p:cNvPr>
          <p:cNvSpPr/>
          <p:nvPr>
            <p:custDataLst>
              <p:tags r:id="rId84"/>
            </p:custDataLst>
          </p:nvPr>
        </p:nvSpPr>
        <p:spPr bwMode="gray">
          <a:xfrm>
            <a:off x="8242300" y="4048125"/>
            <a:ext cx="233363" cy="109538"/>
          </a:xfrm>
          <a:prstGeom prst="rect">
            <a:avLst/>
          </a:prstGeom>
          <a:solidFill>
            <a:srgbClr val="E66F0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73AB4199-5CCD-4215-9DE8-3E51096CF0AF}" type="datetime'''''''1''''''7''''''''''''%'''''''''''''''''''''''''''''''''''">
              <a:rPr lang="en-GB" altLang="en-US" sz="800" smtClean="0">
                <a:solidFill>
                  <a:schemeClr val="bg1"/>
                </a:solidFill>
                <a:effectLst/>
                <a:sym typeface="+mn-lt"/>
              </a:rPr>
              <a:pPr algn="ctr">
                <a:lnSpc>
                  <a:spcPct val="90000"/>
                </a:lnSpc>
                <a:spcBef>
                  <a:spcPct val="0"/>
                </a:spcBef>
                <a:spcAft>
                  <a:spcPct val="0"/>
                </a:spcAft>
              </a:pPr>
              <a:t>17%</a:t>
            </a:fld>
            <a:endParaRPr lang="en-GB" sz="800" err="1">
              <a:solidFill>
                <a:schemeClr val="bg1"/>
              </a:solidFill>
              <a:sym typeface="+mn-lt"/>
            </a:endParaRPr>
          </a:p>
        </p:txBody>
      </p:sp>
      <p:sp>
        <p:nvSpPr>
          <p:cNvPr id="187" name="Rectangle 186">
            <a:extLst>
              <a:ext uri="{FF2B5EF4-FFF2-40B4-BE49-F238E27FC236}">
                <a16:creationId xmlns:a16="http://schemas.microsoft.com/office/drawing/2014/main" id="{54E6A2E3-F89B-705C-D0C7-5D42AE61E0F7}"/>
              </a:ext>
            </a:extLst>
          </p:cNvPr>
          <p:cNvSpPr/>
          <p:nvPr>
            <p:custDataLst>
              <p:tags r:id="rId85"/>
            </p:custDataLst>
          </p:nvPr>
        </p:nvSpPr>
        <p:spPr bwMode="auto">
          <a:xfrm>
            <a:off x="8281988" y="5113338"/>
            <a:ext cx="152400" cy="477838"/>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693C2F00-3E9E-4210-96E8-C480057EDB04}" type="datetime'''''''''H''''''''''''''''u''''''''''n''''g''''''''a''r''y'''''">
              <a:rPr lang="en-GB" altLang="en-US" sz="1000" smtClean="0">
                <a:solidFill>
                  <a:srgbClr val="2B3A42"/>
                </a:solidFill>
                <a:effectLst/>
              </a:rPr>
              <a:pPr lvl="0" algn="r">
                <a:spcBef>
                  <a:spcPct val="0"/>
                </a:spcBef>
                <a:spcAft>
                  <a:spcPct val="0"/>
                </a:spcAft>
                <a:defRPr/>
              </a:pPr>
              <a:t>Hungary</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155" name="Rectangle 154">
            <a:extLst>
              <a:ext uri="{FF2B5EF4-FFF2-40B4-BE49-F238E27FC236}">
                <a16:creationId xmlns:a16="http://schemas.microsoft.com/office/drawing/2014/main" id="{73A0CC1E-6FF2-C69E-DA84-4AD39A39CD16}"/>
              </a:ext>
            </a:extLst>
          </p:cNvPr>
          <p:cNvSpPr/>
          <p:nvPr>
            <p:custDataLst>
              <p:tags r:id="rId86"/>
            </p:custDataLst>
          </p:nvPr>
        </p:nvSpPr>
        <p:spPr bwMode="gray">
          <a:xfrm>
            <a:off x="8462963" y="4576763"/>
            <a:ext cx="29051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158885F3-CFB1-4FCC-8445-CB5E82AC8F14}" type="datetime'''''''1''''''0''''0''''''''''''''''''''''%'''''">
              <a:rPr lang="en-GB" altLang="en-US" sz="800" smtClean="0">
                <a:solidFill>
                  <a:schemeClr val="bg1"/>
                </a:solidFill>
                <a:effectLst/>
              </a:rPr>
              <a:pPr algn="ctr">
                <a:lnSpc>
                  <a:spcPct val="90000"/>
                </a:lnSpc>
                <a:spcBef>
                  <a:spcPct val="0"/>
                </a:spcBef>
                <a:spcAft>
                  <a:spcPct val="0"/>
                </a:spcAft>
              </a:pPr>
              <a:t>100%</a:t>
            </a:fld>
            <a:endParaRPr lang="en-GB" sz="800">
              <a:solidFill>
                <a:schemeClr val="bg1"/>
              </a:solidFill>
              <a:sym typeface="+mn-lt"/>
            </a:endParaRPr>
          </a:p>
        </p:txBody>
      </p:sp>
      <p:sp>
        <p:nvSpPr>
          <p:cNvPr id="124" name="Rectangle 123">
            <a:extLst>
              <a:ext uri="{FF2B5EF4-FFF2-40B4-BE49-F238E27FC236}">
                <a16:creationId xmlns:a16="http://schemas.microsoft.com/office/drawing/2014/main" id="{5C5CFAD3-D4C2-A596-BEC1-88E589A5F58D}"/>
              </a:ext>
            </a:extLst>
          </p:cNvPr>
          <p:cNvSpPr/>
          <p:nvPr>
            <p:custDataLst>
              <p:tags r:id="rId87"/>
            </p:custDataLst>
          </p:nvPr>
        </p:nvSpPr>
        <p:spPr bwMode="auto">
          <a:xfrm>
            <a:off x="8531225" y="5113338"/>
            <a:ext cx="152400" cy="50641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9CEA8D9D-E2FC-4DFB-89BD-A75A0C73DC22}" type="datetime'''''''''''R''''o''''''m''a''''''''''''''''n''''''''''i''a'''''">
              <a:rPr lang="en-GB" altLang="en-US" sz="1000" smtClean="0">
                <a:solidFill>
                  <a:srgbClr val="2B3A42"/>
                </a:solidFill>
                <a:effectLst/>
              </a:rPr>
              <a:pPr lvl="0" algn="r">
                <a:spcBef>
                  <a:spcPct val="0"/>
                </a:spcBef>
                <a:spcAft>
                  <a:spcPct val="0"/>
                </a:spcAft>
                <a:defRPr/>
              </a:pPr>
              <a:t>Romania</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527" name="Rectangle 526">
            <a:extLst>
              <a:ext uri="{FF2B5EF4-FFF2-40B4-BE49-F238E27FC236}">
                <a16:creationId xmlns:a16="http://schemas.microsoft.com/office/drawing/2014/main" id="{6A6BA97F-73DA-BF16-EE59-1FF65C0DECFB}"/>
              </a:ext>
            </a:extLst>
          </p:cNvPr>
          <p:cNvSpPr/>
          <p:nvPr>
            <p:custDataLst>
              <p:tags r:id="rId88"/>
            </p:custDataLst>
          </p:nvPr>
        </p:nvSpPr>
        <p:spPr bwMode="gray">
          <a:xfrm>
            <a:off x="8739188" y="4752975"/>
            <a:ext cx="23336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E91AE4FD-4409-41B8-9200-B1C63F4B5036}" type="datetime'''''''''''''''6''''''''''''''0''''''''%'''''''''''">
              <a:rPr lang="en-GB" altLang="en-US" sz="800" smtClean="0">
                <a:solidFill>
                  <a:srgbClr val="FFFFFF"/>
                </a:solidFill>
                <a:effectLst/>
              </a:rPr>
              <a:pPr algn="ctr">
                <a:lnSpc>
                  <a:spcPct val="90000"/>
                </a:lnSpc>
                <a:spcBef>
                  <a:spcPct val="0"/>
                </a:spcBef>
                <a:spcAft>
                  <a:spcPct val="0"/>
                </a:spcAft>
              </a:pPr>
              <a:t>60%</a:t>
            </a:fld>
            <a:endParaRPr lang="en-GB" sz="800">
              <a:solidFill>
                <a:srgbClr val="FFFFFF"/>
              </a:solidFill>
              <a:sym typeface="+mn-lt"/>
            </a:endParaRPr>
          </a:p>
        </p:txBody>
      </p:sp>
      <p:sp>
        <p:nvSpPr>
          <p:cNvPr id="583" name="Rectangle 582">
            <a:extLst>
              <a:ext uri="{FF2B5EF4-FFF2-40B4-BE49-F238E27FC236}">
                <a16:creationId xmlns:a16="http://schemas.microsoft.com/office/drawing/2014/main" id="{A04A0ED3-52AD-D9C6-8DA9-F1AB23D46007}"/>
              </a:ext>
            </a:extLst>
          </p:cNvPr>
          <p:cNvSpPr/>
          <p:nvPr>
            <p:custDataLst>
              <p:tags r:id="rId89"/>
            </p:custDataLst>
          </p:nvPr>
        </p:nvSpPr>
        <p:spPr bwMode="gray">
          <a:xfrm>
            <a:off x="8739188" y="4313238"/>
            <a:ext cx="233363" cy="109538"/>
          </a:xfrm>
          <a:prstGeom prst="rect">
            <a:avLst/>
          </a:prstGeom>
          <a:solidFill>
            <a:schemeClr val="accent6"/>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895CB743-1585-4880-A215-F73223CE39EE}" type="datetime'''''''''''''''''40''''''''''''''''''''''%'''''''''''''''">
              <a:rPr lang="en-GB" altLang="en-US" sz="800" smtClean="0">
                <a:solidFill>
                  <a:schemeClr val="tx1"/>
                </a:solidFill>
                <a:effectLst/>
                <a:sym typeface="+mn-lt"/>
              </a:rPr>
              <a:pPr algn="ctr">
                <a:lnSpc>
                  <a:spcPct val="90000"/>
                </a:lnSpc>
                <a:spcBef>
                  <a:spcPct val="0"/>
                </a:spcBef>
                <a:spcAft>
                  <a:spcPct val="0"/>
                </a:spcAft>
              </a:pPr>
              <a:t>40%</a:t>
            </a:fld>
            <a:endParaRPr lang="en-GB" sz="800" err="1">
              <a:solidFill>
                <a:schemeClr val="tx1"/>
              </a:solidFill>
              <a:sym typeface="+mn-lt"/>
            </a:endParaRPr>
          </a:p>
        </p:txBody>
      </p:sp>
      <p:sp>
        <p:nvSpPr>
          <p:cNvPr id="200" name="Rectangle 199">
            <a:extLst>
              <a:ext uri="{FF2B5EF4-FFF2-40B4-BE49-F238E27FC236}">
                <a16:creationId xmlns:a16="http://schemas.microsoft.com/office/drawing/2014/main" id="{71E704DF-A3F1-E4D8-2EEE-A6E3B5D7FAC5}"/>
              </a:ext>
            </a:extLst>
          </p:cNvPr>
          <p:cNvSpPr/>
          <p:nvPr>
            <p:custDataLst>
              <p:tags r:id="rId90"/>
            </p:custDataLst>
          </p:nvPr>
        </p:nvSpPr>
        <p:spPr bwMode="auto">
          <a:xfrm>
            <a:off x="8778875" y="5113338"/>
            <a:ext cx="152400" cy="457200"/>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11F1D38D-171D-42C5-8C4D-93A63AE2E42E}" type="datetime'''''*''''''''''''Cr''''''o''''at''''''''i''''''''a'''''''''">
              <a:rPr lang="en-GB" altLang="en-US" sz="1000" smtClean="0">
                <a:solidFill>
                  <a:srgbClr val="2B3A42"/>
                </a:solidFill>
                <a:effectLst/>
              </a:rPr>
              <a:pPr lvl="0" algn="r">
                <a:spcBef>
                  <a:spcPct val="0"/>
                </a:spcBef>
                <a:spcAft>
                  <a:spcPct val="0"/>
                </a:spcAft>
                <a:defRPr/>
              </a:pPr>
              <a:t>*Croatia</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178" name="Rectangle 177">
            <a:extLst>
              <a:ext uri="{FF2B5EF4-FFF2-40B4-BE49-F238E27FC236}">
                <a16:creationId xmlns:a16="http://schemas.microsoft.com/office/drawing/2014/main" id="{30E7D85B-02A4-289C-3049-81713F4909F1}"/>
              </a:ext>
            </a:extLst>
          </p:cNvPr>
          <p:cNvSpPr/>
          <p:nvPr>
            <p:custDataLst>
              <p:tags r:id="rId91"/>
            </p:custDataLst>
          </p:nvPr>
        </p:nvSpPr>
        <p:spPr bwMode="gray">
          <a:xfrm>
            <a:off x="8959850" y="4664075"/>
            <a:ext cx="29051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C10F6A73-1362-4971-A584-E309A43D0A50}" type="datetime'''1''''''''''''''''''''''''0''''''''''''''''''''''''0%'''">
              <a:rPr lang="en-GB" altLang="en-US" sz="800" smtClean="0">
                <a:solidFill>
                  <a:schemeClr val="bg1"/>
                </a:solidFill>
                <a:effectLst/>
              </a:rPr>
              <a:pPr algn="ctr">
                <a:lnSpc>
                  <a:spcPct val="90000"/>
                </a:lnSpc>
                <a:spcBef>
                  <a:spcPct val="0"/>
                </a:spcBef>
                <a:spcAft>
                  <a:spcPct val="0"/>
                </a:spcAft>
              </a:pPr>
              <a:t>100%</a:t>
            </a:fld>
            <a:endParaRPr lang="en-GB" sz="800">
              <a:solidFill>
                <a:schemeClr val="bg1"/>
              </a:solidFill>
              <a:sym typeface="+mn-lt"/>
            </a:endParaRPr>
          </a:p>
        </p:txBody>
      </p:sp>
      <p:sp>
        <p:nvSpPr>
          <p:cNvPr id="126" name="Rectangle 125">
            <a:extLst>
              <a:ext uri="{FF2B5EF4-FFF2-40B4-BE49-F238E27FC236}">
                <a16:creationId xmlns:a16="http://schemas.microsoft.com/office/drawing/2014/main" id="{129FDA20-1C9F-9A35-C78B-0051DE53AB43}"/>
              </a:ext>
            </a:extLst>
          </p:cNvPr>
          <p:cNvSpPr/>
          <p:nvPr>
            <p:custDataLst>
              <p:tags r:id="rId92"/>
            </p:custDataLst>
          </p:nvPr>
        </p:nvSpPr>
        <p:spPr bwMode="auto">
          <a:xfrm>
            <a:off x="9028113" y="5113338"/>
            <a:ext cx="152400" cy="511175"/>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A8714D4B-4507-484C-9CC4-C597F4E54457}" type="datetime'Li''''''''th''''''u''''a''''''''''''''''''ni''a'''''''">
              <a:rPr lang="en-GB" altLang="en-US" sz="1000" smtClean="0">
                <a:solidFill>
                  <a:srgbClr val="2B3A42"/>
                </a:solidFill>
                <a:effectLst/>
              </a:rPr>
              <a:pPr lvl="0" algn="r">
                <a:spcBef>
                  <a:spcPct val="0"/>
                </a:spcBef>
                <a:spcAft>
                  <a:spcPct val="0"/>
                </a:spcAft>
                <a:defRPr/>
              </a:pPr>
              <a:t>Lithuania</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524" name="Rectangle 523">
            <a:extLst>
              <a:ext uri="{FF2B5EF4-FFF2-40B4-BE49-F238E27FC236}">
                <a16:creationId xmlns:a16="http://schemas.microsoft.com/office/drawing/2014/main" id="{BA59B138-0FAA-104C-C15F-008DA38FAEF2}"/>
              </a:ext>
            </a:extLst>
          </p:cNvPr>
          <p:cNvSpPr/>
          <p:nvPr>
            <p:custDataLst>
              <p:tags r:id="rId93"/>
            </p:custDataLst>
          </p:nvPr>
        </p:nvSpPr>
        <p:spPr bwMode="gray">
          <a:xfrm>
            <a:off x="9237663" y="4840288"/>
            <a:ext cx="23336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2F74306C-A787-46D2-9AE2-F6C4DBD1FE37}" type="datetime'''''''''''''5''''''0''''''''''%'''''''''''''''''">
              <a:rPr lang="en-GB" altLang="en-US" sz="800" smtClean="0">
                <a:solidFill>
                  <a:schemeClr val="bg1"/>
                </a:solidFill>
                <a:effectLst/>
              </a:rPr>
              <a:pPr algn="ctr">
                <a:lnSpc>
                  <a:spcPct val="90000"/>
                </a:lnSpc>
                <a:spcBef>
                  <a:spcPct val="0"/>
                </a:spcBef>
                <a:spcAft>
                  <a:spcPct val="0"/>
                </a:spcAft>
              </a:pPr>
              <a:t>50%</a:t>
            </a:fld>
            <a:endParaRPr lang="en-GB" sz="800">
              <a:solidFill>
                <a:schemeClr val="bg1"/>
              </a:solidFill>
              <a:sym typeface="+mn-lt"/>
            </a:endParaRPr>
          </a:p>
        </p:txBody>
      </p:sp>
      <p:sp>
        <p:nvSpPr>
          <p:cNvPr id="586" name="Rectangle 585">
            <a:extLst>
              <a:ext uri="{FF2B5EF4-FFF2-40B4-BE49-F238E27FC236}">
                <a16:creationId xmlns:a16="http://schemas.microsoft.com/office/drawing/2014/main" id="{1D7B0EC4-43F5-13A1-9C79-E6C9C12B8413}"/>
              </a:ext>
            </a:extLst>
          </p:cNvPr>
          <p:cNvSpPr/>
          <p:nvPr>
            <p:custDataLst>
              <p:tags r:id="rId94"/>
            </p:custDataLst>
          </p:nvPr>
        </p:nvSpPr>
        <p:spPr bwMode="gray">
          <a:xfrm>
            <a:off x="9237663" y="4487863"/>
            <a:ext cx="233363" cy="109538"/>
          </a:xfrm>
          <a:prstGeom prst="rect">
            <a:avLst/>
          </a:prstGeom>
          <a:solidFill>
            <a:schemeClr val="accent6"/>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C4AC14FD-FE45-4D30-BB94-450C16573FFC}" type="datetime'''''5''''''''''''''''''''''''''''''''''''''''''''0''''%'''">
              <a:rPr lang="en-GB" altLang="en-US" sz="800" smtClean="0">
                <a:solidFill>
                  <a:schemeClr val="tx1"/>
                </a:solidFill>
                <a:effectLst/>
                <a:sym typeface="+mn-lt"/>
              </a:rPr>
              <a:pPr algn="ctr">
                <a:lnSpc>
                  <a:spcPct val="90000"/>
                </a:lnSpc>
                <a:spcBef>
                  <a:spcPct val="0"/>
                </a:spcBef>
                <a:spcAft>
                  <a:spcPct val="0"/>
                </a:spcAft>
              </a:pPr>
              <a:t>50%</a:t>
            </a:fld>
            <a:endParaRPr lang="en-GB" sz="800" err="1">
              <a:solidFill>
                <a:schemeClr val="tx1"/>
              </a:solidFill>
              <a:sym typeface="+mn-lt"/>
            </a:endParaRPr>
          </a:p>
        </p:txBody>
      </p:sp>
      <p:sp>
        <p:nvSpPr>
          <p:cNvPr id="209" name="Rectangle 208">
            <a:extLst>
              <a:ext uri="{FF2B5EF4-FFF2-40B4-BE49-F238E27FC236}">
                <a16:creationId xmlns:a16="http://schemas.microsoft.com/office/drawing/2014/main" id="{EA5BF0BE-0853-2EB0-1CA6-992AFD10B3A8}"/>
              </a:ext>
            </a:extLst>
          </p:cNvPr>
          <p:cNvSpPr/>
          <p:nvPr>
            <p:custDataLst>
              <p:tags r:id="rId95"/>
            </p:custDataLst>
          </p:nvPr>
        </p:nvSpPr>
        <p:spPr bwMode="auto">
          <a:xfrm>
            <a:off x="9277350" y="5113338"/>
            <a:ext cx="152400" cy="336550"/>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44CBEB7D-2EEA-4D36-8298-F0DC172A7FB8}" type="datetime'''''''''''''''''''''L''a''''t''''''''v''i''a'''">
              <a:rPr lang="en-GB" altLang="en-US" sz="1000" smtClean="0">
                <a:solidFill>
                  <a:srgbClr val="2B3A42"/>
                </a:solidFill>
                <a:effectLst/>
              </a:rPr>
              <a:pPr lvl="0" algn="r">
                <a:spcBef>
                  <a:spcPct val="0"/>
                </a:spcBef>
                <a:spcAft>
                  <a:spcPct val="0"/>
                </a:spcAft>
                <a:defRPr/>
              </a:pPr>
              <a:t>Latvia</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521" name="Rectangle 520">
            <a:extLst>
              <a:ext uri="{FF2B5EF4-FFF2-40B4-BE49-F238E27FC236}">
                <a16:creationId xmlns:a16="http://schemas.microsoft.com/office/drawing/2014/main" id="{BBD38071-1478-8F46-D7E1-76E1509D5830}"/>
              </a:ext>
            </a:extLst>
          </p:cNvPr>
          <p:cNvSpPr/>
          <p:nvPr>
            <p:custDataLst>
              <p:tags r:id="rId96"/>
            </p:custDataLst>
          </p:nvPr>
        </p:nvSpPr>
        <p:spPr bwMode="gray">
          <a:xfrm>
            <a:off x="9485313" y="4927600"/>
            <a:ext cx="23336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7ED40EB1-EB93-4F96-AE70-DA4E909FA7DC}" type="datetime'''3''''3''''''''''''''%'''''''''''''''''''''''''''''''''''''''">
              <a:rPr lang="en-GB" altLang="en-US" sz="800" smtClean="0">
                <a:solidFill>
                  <a:schemeClr val="bg1"/>
                </a:solidFill>
                <a:effectLst/>
              </a:rPr>
              <a:pPr algn="ctr">
                <a:lnSpc>
                  <a:spcPct val="90000"/>
                </a:lnSpc>
                <a:spcBef>
                  <a:spcPct val="0"/>
                </a:spcBef>
                <a:spcAft>
                  <a:spcPct val="0"/>
                </a:spcAft>
              </a:pPr>
              <a:t>33%</a:t>
            </a:fld>
            <a:endParaRPr lang="en-GB" sz="800">
              <a:solidFill>
                <a:schemeClr val="bg1"/>
              </a:solidFill>
              <a:sym typeface="+mn-lt"/>
            </a:endParaRPr>
          </a:p>
        </p:txBody>
      </p:sp>
      <p:sp>
        <p:nvSpPr>
          <p:cNvPr id="590" name="Rectangle 589">
            <a:extLst>
              <a:ext uri="{FF2B5EF4-FFF2-40B4-BE49-F238E27FC236}">
                <a16:creationId xmlns:a16="http://schemas.microsoft.com/office/drawing/2014/main" id="{36068E8B-5545-DD04-3F27-F3A145BB9DF1}"/>
              </a:ext>
            </a:extLst>
          </p:cNvPr>
          <p:cNvSpPr/>
          <p:nvPr>
            <p:custDataLst>
              <p:tags r:id="rId97"/>
            </p:custDataLst>
          </p:nvPr>
        </p:nvSpPr>
        <p:spPr bwMode="gray">
          <a:xfrm>
            <a:off x="9485313" y="4664075"/>
            <a:ext cx="233363" cy="109538"/>
          </a:xfrm>
          <a:prstGeom prst="rect">
            <a:avLst/>
          </a:prstGeom>
          <a:solidFill>
            <a:srgbClr val="E66F0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1001CCE3-C18B-40F5-8250-06A883A91799}" type="datetime'6''''''''''7''''''''''''''''''''''''''''%'''''''''''''''''">
              <a:rPr lang="en-GB" altLang="en-US" sz="800" smtClean="0">
                <a:solidFill>
                  <a:schemeClr val="bg1"/>
                </a:solidFill>
                <a:effectLst/>
              </a:rPr>
              <a:pPr algn="ctr">
                <a:lnSpc>
                  <a:spcPct val="90000"/>
                </a:lnSpc>
                <a:spcBef>
                  <a:spcPct val="0"/>
                </a:spcBef>
                <a:spcAft>
                  <a:spcPct val="0"/>
                </a:spcAft>
              </a:pPr>
              <a:t>67%</a:t>
            </a:fld>
            <a:endParaRPr lang="en-GB" sz="800" err="1">
              <a:solidFill>
                <a:schemeClr val="bg1"/>
              </a:solidFill>
              <a:sym typeface="+mn-lt"/>
            </a:endParaRPr>
          </a:p>
        </p:txBody>
      </p:sp>
      <p:sp>
        <p:nvSpPr>
          <p:cNvPr id="237" name="Rectangle 236">
            <a:extLst>
              <a:ext uri="{FF2B5EF4-FFF2-40B4-BE49-F238E27FC236}">
                <a16:creationId xmlns:a16="http://schemas.microsoft.com/office/drawing/2014/main" id="{B7DACC41-A40A-EFAB-CD78-96E70162E6D8}"/>
              </a:ext>
            </a:extLst>
          </p:cNvPr>
          <p:cNvSpPr/>
          <p:nvPr>
            <p:custDataLst>
              <p:tags r:id="rId98"/>
            </p:custDataLst>
          </p:nvPr>
        </p:nvSpPr>
        <p:spPr bwMode="auto">
          <a:xfrm>
            <a:off x="9525000" y="5113338"/>
            <a:ext cx="152400" cy="401638"/>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80F1AA49-5496-4801-8629-6164654E6EA4}" type="datetime'''''''C''''''y''''p''''''''''''''''''''''''''''''''''ru''s'">
              <a:rPr lang="en-GB" altLang="en-US" sz="1000" smtClean="0">
                <a:solidFill>
                  <a:srgbClr val="2B3A42"/>
                </a:solidFill>
                <a:effectLst/>
              </a:rPr>
              <a:pPr lvl="0" algn="r">
                <a:spcBef>
                  <a:spcPct val="0"/>
                </a:spcBef>
                <a:spcAft>
                  <a:spcPct val="0"/>
                </a:spcAft>
                <a:defRPr/>
              </a:pPr>
              <a:t>Cyprus</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594" name="Rectangle 593">
            <a:extLst>
              <a:ext uri="{FF2B5EF4-FFF2-40B4-BE49-F238E27FC236}">
                <a16:creationId xmlns:a16="http://schemas.microsoft.com/office/drawing/2014/main" id="{D8824F19-A757-F055-9218-7C0FF91B14B6}"/>
              </a:ext>
            </a:extLst>
          </p:cNvPr>
          <p:cNvSpPr/>
          <p:nvPr>
            <p:custDataLst>
              <p:tags r:id="rId99"/>
            </p:custDataLst>
          </p:nvPr>
        </p:nvSpPr>
        <p:spPr bwMode="gray">
          <a:xfrm>
            <a:off x="9734550" y="4927600"/>
            <a:ext cx="23336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C2A90B5F-19C1-43AA-B8F7-13C45F7D5468}" type="datetime'5''''''''''0''''''''''''''''''%'''''''''''''''''">
              <a:rPr lang="en-GB" altLang="en-US" sz="800" smtClean="0">
                <a:solidFill>
                  <a:srgbClr val="FFFFFF"/>
                </a:solidFill>
                <a:effectLst/>
                <a:sym typeface="+mn-lt"/>
              </a:rPr>
              <a:pPr lvl="0" algn="ctr">
                <a:lnSpc>
                  <a:spcPct val="90000"/>
                </a:lnSpc>
                <a:spcBef>
                  <a:spcPct val="0"/>
                </a:spcBef>
                <a:spcAft>
                  <a:spcPct val="0"/>
                </a:spcAft>
                <a:defRPr/>
              </a:pPr>
              <a:t>50%</a:t>
            </a:fld>
            <a:endParaRPr lang="en-GB" sz="800" strike="noStrike" normalizeH="0" noProof="0">
              <a:ln>
                <a:noFill/>
              </a:ln>
              <a:solidFill>
                <a:srgbClr val="FFFFFF"/>
              </a:solidFill>
              <a:effectLst/>
              <a:uLnTx/>
              <a:uFillTx/>
              <a:sym typeface="+mn-lt"/>
            </a:endParaRPr>
          </a:p>
        </p:txBody>
      </p:sp>
      <p:sp>
        <p:nvSpPr>
          <p:cNvPr id="103" name="Rectangle 102">
            <a:extLst>
              <a:ext uri="{FF2B5EF4-FFF2-40B4-BE49-F238E27FC236}">
                <a16:creationId xmlns:a16="http://schemas.microsoft.com/office/drawing/2014/main" id="{61404475-CD4E-5FC6-2624-E71F57CE141A}"/>
              </a:ext>
            </a:extLst>
          </p:cNvPr>
          <p:cNvSpPr/>
          <p:nvPr>
            <p:custDataLst>
              <p:tags r:id="rId100"/>
            </p:custDataLst>
          </p:nvPr>
        </p:nvSpPr>
        <p:spPr bwMode="gray">
          <a:xfrm>
            <a:off x="9734550" y="4751388"/>
            <a:ext cx="233363" cy="109538"/>
          </a:xfrm>
          <a:prstGeom prst="rect">
            <a:avLst/>
          </a:prstGeom>
          <a:solidFill>
            <a:schemeClr val="accent6"/>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BB627A59-99DF-4321-9053-5066048B8F83}" type="datetime'''''''''''''''''''5''0''''''''''''''''''%'''">
              <a:rPr lang="en-GB" altLang="en-US" sz="800" smtClean="0">
                <a:solidFill>
                  <a:schemeClr val="tx1"/>
                </a:solidFill>
                <a:effectLst/>
                <a:sym typeface="+mn-lt"/>
              </a:rPr>
              <a:pPr algn="ctr">
                <a:lnSpc>
                  <a:spcPct val="90000"/>
                </a:lnSpc>
                <a:spcBef>
                  <a:spcPct val="0"/>
                </a:spcBef>
                <a:spcAft>
                  <a:spcPct val="0"/>
                </a:spcAft>
              </a:pPr>
              <a:t>50%</a:t>
            </a:fld>
            <a:endParaRPr lang="en-GB" sz="800" err="1">
              <a:solidFill>
                <a:schemeClr val="tx1"/>
              </a:solidFill>
              <a:sym typeface="+mn-lt"/>
            </a:endParaRPr>
          </a:p>
        </p:txBody>
      </p:sp>
      <p:sp>
        <p:nvSpPr>
          <p:cNvPr id="82" name="Rectangle 81">
            <a:extLst>
              <a:ext uri="{FF2B5EF4-FFF2-40B4-BE49-F238E27FC236}">
                <a16:creationId xmlns:a16="http://schemas.microsoft.com/office/drawing/2014/main" id="{3BB60C68-8282-A841-3AB1-3C5C9CDDFE34}"/>
              </a:ext>
            </a:extLst>
          </p:cNvPr>
          <p:cNvSpPr/>
          <p:nvPr>
            <p:custDataLst>
              <p:tags r:id="rId101"/>
            </p:custDataLst>
          </p:nvPr>
        </p:nvSpPr>
        <p:spPr bwMode="auto">
          <a:xfrm>
            <a:off x="9774238" y="5113338"/>
            <a:ext cx="152400" cy="365125"/>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DF2327C1-706B-434D-AEDE-5153AE65300E}" type="datetime'''''S''''''''''''''''''''''''''e''''r''''''''''b''i''''a'">
              <a:rPr lang="en-GB" altLang="en-US" sz="1000" smtClean="0">
                <a:solidFill>
                  <a:srgbClr val="2B3A42"/>
                </a:solidFill>
                <a:effectLst/>
              </a:rPr>
              <a:pPr lvl="0" algn="r">
                <a:spcBef>
                  <a:spcPct val="0"/>
                </a:spcBef>
                <a:spcAft>
                  <a:spcPct val="0"/>
                </a:spcAft>
                <a:defRPr/>
              </a:pPr>
              <a:t>Serbia</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100" name="Rectangle 99">
            <a:extLst>
              <a:ext uri="{FF2B5EF4-FFF2-40B4-BE49-F238E27FC236}">
                <a16:creationId xmlns:a16="http://schemas.microsoft.com/office/drawing/2014/main" id="{9A8C3876-4098-746E-FA7A-D6D5A87ADD89}"/>
              </a:ext>
            </a:extLst>
          </p:cNvPr>
          <p:cNvSpPr/>
          <p:nvPr>
            <p:custDataLst>
              <p:tags r:id="rId102"/>
            </p:custDataLst>
          </p:nvPr>
        </p:nvSpPr>
        <p:spPr bwMode="gray">
          <a:xfrm>
            <a:off x="9982200" y="4927600"/>
            <a:ext cx="23336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9AF0D070-54D5-4229-AEF5-9933C60AEF20}" type="datetime'''''''''5''''''''''''''0''''''''''''%'''''''''''">
              <a:rPr lang="en-GB" altLang="en-US" sz="800" smtClean="0">
                <a:solidFill>
                  <a:srgbClr val="FFFFFF"/>
                </a:solidFill>
                <a:effectLst/>
              </a:rPr>
              <a:pPr lvl="0" algn="ctr">
                <a:lnSpc>
                  <a:spcPct val="90000"/>
                </a:lnSpc>
                <a:spcBef>
                  <a:spcPct val="0"/>
                </a:spcBef>
                <a:spcAft>
                  <a:spcPct val="0"/>
                </a:spcAft>
                <a:defRPr/>
              </a:pPr>
              <a:t>50%</a:t>
            </a:fld>
            <a:endParaRPr lang="en-GB" sz="800" strike="noStrike" normalizeH="0" noProof="0">
              <a:ln>
                <a:noFill/>
              </a:ln>
              <a:solidFill>
                <a:srgbClr val="FFFFFF"/>
              </a:solidFill>
              <a:effectLst/>
              <a:uLnTx/>
              <a:uFillTx/>
              <a:sym typeface="+mn-lt"/>
            </a:endParaRPr>
          </a:p>
        </p:txBody>
      </p:sp>
      <p:sp>
        <p:nvSpPr>
          <p:cNvPr id="593" name="Rectangle 592">
            <a:extLst>
              <a:ext uri="{FF2B5EF4-FFF2-40B4-BE49-F238E27FC236}">
                <a16:creationId xmlns:a16="http://schemas.microsoft.com/office/drawing/2014/main" id="{9A25D139-3BC4-CAD1-B4E8-1EC48ADFD4FE}"/>
              </a:ext>
            </a:extLst>
          </p:cNvPr>
          <p:cNvSpPr/>
          <p:nvPr>
            <p:custDataLst>
              <p:tags r:id="rId103"/>
            </p:custDataLst>
          </p:nvPr>
        </p:nvSpPr>
        <p:spPr bwMode="gray">
          <a:xfrm>
            <a:off x="9982200" y="4751388"/>
            <a:ext cx="233363" cy="109538"/>
          </a:xfrm>
          <a:prstGeom prst="rect">
            <a:avLst/>
          </a:prstGeom>
          <a:solidFill>
            <a:schemeClr val="accent6"/>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DE9095C9-EAD3-4C70-A3F2-A7FF0B02485F}" type="datetime'''''''''''''''''''''''''''''5''''''''''''''0%'''''">
              <a:rPr lang="en-GB" altLang="en-US" sz="800" smtClean="0">
                <a:solidFill>
                  <a:schemeClr val="tx1"/>
                </a:solidFill>
                <a:effectLst/>
              </a:rPr>
              <a:pPr algn="ctr">
                <a:lnSpc>
                  <a:spcPct val="90000"/>
                </a:lnSpc>
                <a:spcBef>
                  <a:spcPct val="0"/>
                </a:spcBef>
                <a:spcAft>
                  <a:spcPct val="0"/>
                </a:spcAft>
              </a:pPr>
              <a:t>50%</a:t>
            </a:fld>
            <a:endParaRPr lang="en-GB" sz="800" err="1">
              <a:solidFill>
                <a:schemeClr val="tx1"/>
              </a:solidFill>
              <a:sym typeface="+mn-lt"/>
            </a:endParaRPr>
          </a:p>
        </p:txBody>
      </p:sp>
      <p:sp>
        <p:nvSpPr>
          <p:cNvPr id="80" name="Rectangle 79">
            <a:extLst>
              <a:ext uri="{FF2B5EF4-FFF2-40B4-BE49-F238E27FC236}">
                <a16:creationId xmlns:a16="http://schemas.microsoft.com/office/drawing/2014/main" id="{A66C7CA3-BCF9-5D4C-F62A-DD8F6FD9A7CA}"/>
              </a:ext>
            </a:extLst>
          </p:cNvPr>
          <p:cNvSpPr/>
          <p:nvPr>
            <p:custDataLst>
              <p:tags r:id="rId104"/>
            </p:custDataLst>
          </p:nvPr>
        </p:nvSpPr>
        <p:spPr bwMode="auto">
          <a:xfrm>
            <a:off x="10021888" y="5113338"/>
            <a:ext cx="152400" cy="1011238"/>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FCC5BD5D-6FA1-4161-A756-58E4C5C34131}" type="datetime'*''No''''''r''''''th'''''''''''' ''Ma''''''ce''doni''''a'''''">
              <a:rPr lang="en-GB" altLang="en-US" sz="1000" smtClean="0">
                <a:solidFill>
                  <a:srgbClr val="2B3A42"/>
                </a:solidFill>
                <a:effectLst/>
              </a:rPr>
              <a:pPr lvl="0" algn="r">
                <a:spcBef>
                  <a:spcPct val="0"/>
                </a:spcBef>
                <a:spcAft>
                  <a:spcPct val="0"/>
                </a:spcAft>
                <a:defRPr/>
              </a:pPr>
              <a:t>*North Macedonia</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225" name="Rectangle 224">
            <a:extLst>
              <a:ext uri="{FF2B5EF4-FFF2-40B4-BE49-F238E27FC236}">
                <a16:creationId xmlns:a16="http://schemas.microsoft.com/office/drawing/2014/main" id="{638D6076-797A-4765-5564-2BDB9F495D24}"/>
              </a:ext>
            </a:extLst>
          </p:cNvPr>
          <p:cNvSpPr/>
          <p:nvPr>
            <p:custDataLst>
              <p:tags r:id="rId105"/>
            </p:custDataLst>
          </p:nvPr>
        </p:nvSpPr>
        <p:spPr bwMode="gray">
          <a:xfrm>
            <a:off x="10202863" y="4840288"/>
            <a:ext cx="29051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28311F44-4A22-42FA-BFFE-0E1715A8B412}" type="datetime'''''''''''''''1''''''0''0''''''''''''''''''%'''">
              <a:rPr lang="en-GB" altLang="en-US" sz="800" smtClean="0">
                <a:solidFill>
                  <a:srgbClr val="FFFFFF"/>
                </a:solidFill>
                <a:effectLst/>
              </a:rPr>
              <a:pPr lvl="0" algn="ctr">
                <a:lnSpc>
                  <a:spcPct val="90000"/>
                </a:lnSpc>
                <a:spcBef>
                  <a:spcPct val="0"/>
                </a:spcBef>
                <a:spcAft>
                  <a:spcPct val="0"/>
                </a:spcAft>
                <a:defRPr/>
              </a:pPr>
              <a:t>100%</a:t>
            </a:fld>
            <a:endParaRPr lang="en-GB" sz="800" strike="noStrike" normalizeH="0" noProof="0">
              <a:ln>
                <a:noFill/>
              </a:ln>
              <a:solidFill>
                <a:srgbClr val="FFFFFF"/>
              </a:solidFill>
              <a:effectLst/>
              <a:uLnTx/>
              <a:uFillTx/>
              <a:sym typeface="+mn-lt"/>
            </a:endParaRPr>
          </a:p>
        </p:txBody>
      </p:sp>
      <p:sp>
        <p:nvSpPr>
          <p:cNvPr id="227" name="Rectangle 226">
            <a:extLst>
              <a:ext uri="{FF2B5EF4-FFF2-40B4-BE49-F238E27FC236}">
                <a16:creationId xmlns:a16="http://schemas.microsoft.com/office/drawing/2014/main" id="{ADCF9E80-5E7B-0405-CEC9-E39E5EFC237B}"/>
              </a:ext>
            </a:extLst>
          </p:cNvPr>
          <p:cNvSpPr/>
          <p:nvPr>
            <p:custDataLst>
              <p:tags r:id="rId106"/>
            </p:custDataLst>
          </p:nvPr>
        </p:nvSpPr>
        <p:spPr bwMode="auto">
          <a:xfrm>
            <a:off x="10271125" y="5113338"/>
            <a:ext cx="152400" cy="30956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8AF21397-13CB-44C4-A6E1-BC41855DF7ED}" type="datetime'''M''''a''''l''''''''t''''''''''''''''a'''''">
              <a:rPr lang="en-GB" altLang="en-US" sz="1000" smtClean="0">
                <a:solidFill>
                  <a:srgbClr val="2B3A42"/>
                </a:solidFill>
                <a:effectLst/>
              </a:rPr>
              <a:pPr lvl="0" algn="r">
                <a:spcBef>
                  <a:spcPct val="0"/>
                </a:spcBef>
                <a:spcAft>
                  <a:spcPct val="0"/>
                </a:spcAft>
                <a:defRPr/>
              </a:pPr>
              <a:t>Malta</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25" name="Rectangle 24">
            <a:extLst>
              <a:ext uri="{FF2B5EF4-FFF2-40B4-BE49-F238E27FC236}">
                <a16:creationId xmlns:a16="http://schemas.microsoft.com/office/drawing/2014/main" id="{726AB86B-8429-17EA-5222-1EE05F90E234}"/>
              </a:ext>
            </a:extLst>
          </p:cNvPr>
          <p:cNvSpPr/>
          <p:nvPr>
            <p:custDataLst>
              <p:tags r:id="rId107"/>
            </p:custDataLst>
          </p:nvPr>
        </p:nvSpPr>
        <p:spPr bwMode="gray">
          <a:xfrm>
            <a:off x="10479088" y="4927600"/>
            <a:ext cx="233363" cy="109538"/>
          </a:xfrm>
          <a:prstGeom prst="rect">
            <a:avLst/>
          </a:prstGeom>
          <a:solidFill>
            <a:schemeClr val="accent6"/>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3C894C9B-7599-401F-A2D0-B23E88DCBBBC}" type="datetime'''''''''''5''''''''''''''''''0''''''''''''''''''''''%'''">
              <a:rPr lang="en-GB" altLang="en-US" sz="800" smtClean="0">
                <a:solidFill>
                  <a:schemeClr val="tx1"/>
                </a:solidFill>
                <a:effectLst/>
                <a:sym typeface="+mn-lt"/>
              </a:rPr>
              <a:pPr algn="ctr">
                <a:lnSpc>
                  <a:spcPct val="90000"/>
                </a:lnSpc>
                <a:spcBef>
                  <a:spcPct val="0"/>
                </a:spcBef>
                <a:spcAft>
                  <a:spcPct val="0"/>
                </a:spcAft>
              </a:pPr>
              <a:t>50%</a:t>
            </a:fld>
            <a:endParaRPr lang="en-GB" sz="800" err="1">
              <a:solidFill>
                <a:schemeClr val="tx1"/>
              </a:solidFill>
              <a:sym typeface="+mn-lt"/>
            </a:endParaRPr>
          </a:p>
        </p:txBody>
      </p:sp>
      <p:sp>
        <p:nvSpPr>
          <p:cNvPr id="591" name="Rectangle 590">
            <a:extLst>
              <a:ext uri="{FF2B5EF4-FFF2-40B4-BE49-F238E27FC236}">
                <a16:creationId xmlns:a16="http://schemas.microsoft.com/office/drawing/2014/main" id="{17796F93-D342-990F-B38F-54DC2ED6B4C9}"/>
              </a:ext>
            </a:extLst>
          </p:cNvPr>
          <p:cNvSpPr/>
          <p:nvPr>
            <p:custDataLst>
              <p:tags r:id="rId108"/>
            </p:custDataLst>
          </p:nvPr>
        </p:nvSpPr>
        <p:spPr bwMode="gray">
          <a:xfrm>
            <a:off x="10479088" y="4751388"/>
            <a:ext cx="233363" cy="109538"/>
          </a:xfrm>
          <a:prstGeom prst="rect">
            <a:avLst/>
          </a:prstGeom>
          <a:solidFill>
            <a:srgbClr val="E66F0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66C9FC29-134E-4E8C-9562-966942D16BE8}" type="datetime'''''''''''''''''''''5''''''''''0%'''''''''''''''''''''''''''">
              <a:rPr lang="en-GB" altLang="en-US" sz="800" smtClean="0">
                <a:solidFill>
                  <a:schemeClr val="bg1"/>
                </a:solidFill>
                <a:effectLst/>
                <a:sym typeface="+mn-lt"/>
              </a:rPr>
              <a:pPr algn="ctr">
                <a:lnSpc>
                  <a:spcPct val="90000"/>
                </a:lnSpc>
                <a:spcBef>
                  <a:spcPct val="0"/>
                </a:spcBef>
                <a:spcAft>
                  <a:spcPct val="0"/>
                </a:spcAft>
              </a:pPr>
              <a:t>50%</a:t>
            </a:fld>
            <a:endParaRPr lang="en-GB" sz="800" err="1">
              <a:solidFill>
                <a:schemeClr val="bg1"/>
              </a:solidFill>
              <a:sym typeface="+mn-lt"/>
            </a:endParaRPr>
          </a:p>
        </p:txBody>
      </p:sp>
      <p:sp>
        <p:nvSpPr>
          <p:cNvPr id="224" name="Rectangle 223">
            <a:extLst>
              <a:ext uri="{FF2B5EF4-FFF2-40B4-BE49-F238E27FC236}">
                <a16:creationId xmlns:a16="http://schemas.microsoft.com/office/drawing/2014/main" id="{0A46297E-D2D7-7879-E91B-25187A66CFAC}"/>
              </a:ext>
            </a:extLst>
          </p:cNvPr>
          <p:cNvSpPr/>
          <p:nvPr>
            <p:custDataLst>
              <p:tags r:id="rId109"/>
            </p:custDataLst>
          </p:nvPr>
        </p:nvSpPr>
        <p:spPr bwMode="auto">
          <a:xfrm>
            <a:off x="10518775" y="5113338"/>
            <a:ext cx="152400" cy="434975"/>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9F3DDB6B-A990-4082-80E6-11885D2587D4}" type="datetime'*B''''o''''''''''s''''''''n''''''''''i''''''''''''''''a'''">
              <a:rPr lang="en-GB" altLang="en-US" sz="1000" smtClean="0">
                <a:solidFill>
                  <a:srgbClr val="2B3A42"/>
                </a:solidFill>
                <a:effectLst/>
              </a:rPr>
              <a:pPr lvl="0" algn="r">
                <a:spcBef>
                  <a:spcPct val="0"/>
                </a:spcBef>
                <a:spcAft>
                  <a:spcPct val="0"/>
                </a:spcAft>
                <a:defRPr/>
              </a:pPr>
              <a:t>*Bosnia</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233" name="Rectangle 232">
            <a:extLst>
              <a:ext uri="{FF2B5EF4-FFF2-40B4-BE49-F238E27FC236}">
                <a16:creationId xmlns:a16="http://schemas.microsoft.com/office/drawing/2014/main" id="{7CC36FAD-69E1-7976-85A4-178CAE0D9E4A}"/>
              </a:ext>
            </a:extLst>
          </p:cNvPr>
          <p:cNvSpPr/>
          <p:nvPr>
            <p:custDataLst>
              <p:tags r:id="rId110"/>
            </p:custDataLst>
          </p:nvPr>
        </p:nvSpPr>
        <p:spPr bwMode="auto">
          <a:xfrm>
            <a:off x="10768013" y="5113338"/>
            <a:ext cx="152400" cy="387350"/>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9D8975EE-505D-4299-82B6-7D269FAE4AC3}" type="datetime'''''''''Tu''r''''k''''''''''''''''''''''''e''''y'''''">
              <a:rPr lang="en-GB" altLang="en-US" sz="1000" smtClean="0">
                <a:solidFill>
                  <a:srgbClr val="2B3A42"/>
                </a:solidFill>
                <a:effectLst/>
              </a:rPr>
              <a:pPr lvl="0" algn="r">
                <a:spcBef>
                  <a:spcPct val="0"/>
                </a:spcBef>
                <a:spcAft>
                  <a:spcPct val="0"/>
                </a:spcAft>
                <a:defRPr/>
              </a:pPr>
              <a:t>Turkey</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14" name="Rectangle 13">
            <a:extLst>
              <a:ext uri="{FF2B5EF4-FFF2-40B4-BE49-F238E27FC236}">
                <a16:creationId xmlns:a16="http://schemas.microsoft.com/office/drawing/2014/main" id="{4781D06D-E3E9-5FD6-FA8B-3362BAAFEA74}"/>
              </a:ext>
            </a:extLst>
          </p:cNvPr>
          <p:cNvSpPr/>
          <p:nvPr>
            <p:custDataLst>
              <p:tags r:id="rId111"/>
            </p:custDataLst>
          </p:nvPr>
        </p:nvSpPr>
        <p:spPr bwMode="gray">
          <a:xfrm>
            <a:off x="1824038" y="2824163"/>
            <a:ext cx="142875" cy="109538"/>
          </a:xfrm>
          <a:prstGeom prst="rect">
            <a:avLst/>
          </a:prstGeom>
          <a:noFill/>
          <a:ln>
            <a:noFill/>
          </a:ln>
          <a:effectLst/>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b" anchorCtr="0"/>
          <a:lstStyle/>
          <a:p>
            <a:pPr algn="ctr">
              <a:lnSpc>
                <a:spcPct val="90000"/>
              </a:lnSpc>
              <a:spcBef>
                <a:spcPct val="0"/>
              </a:spcBef>
              <a:spcAft>
                <a:spcPct val="0"/>
              </a:spcAft>
            </a:pPr>
            <a:fld id="{B6706894-309D-4831-AB75-D71E62C4A47F}" type="datetime'''''''''1''''''''''''2'''''''''''''''''''''''''''">
              <a:rPr lang="en-GB" altLang="en-US" sz="800" b="1" smtClean="0">
                <a:solidFill>
                  <a:srgbClr val="2B3A42"/>
                </a:solidFill>
                <a:effectLst/>
                <a:sym typeface="+mn-lt"/>
              </a:rPr>
              <a:pPr algn="ctr">
                <a:lnSpc>
                  <a:spcPct val="90000"/>
                </a:lnSpc>
                <a:spcBef>
                  <a:spcPct val="0"/>
                </a:spcBef>
                <a:spcAft>
                  <a:spcPct val="0"/>
                </a:spcAft>
              </a:pPr>
              <a:t>12</a:t>
            </a:fld>
            <a:endParaRPr lang="en-GB" sz="800" b="1" err="1">
              <a:solidFill>
                <a:srgbClr val="2B3A42"/>
              </a:solidFill>
              <a:sym typeface="+mn-lt"/>
            </a:endParaRPr>
          </a:p>
        </p:txBody>
      </p:sp>
      <p:sp>
        <p:nvSpPr>
          <p:cNvPr id="219" name="Rectangle 218">
            <a:extLst>
              <a:ext uri="{FF2B5EF4-FFF2-40B4-BE49-F238E27FC236}">
                <a16:creationId xmlns:a16="http://schemas.microsoft.com/office/drawing/2014/main" id="{A1488A62-E19B-BABD-3825-80ADE2C500E8}"/>
              </a:ext>
            </a:extLst>
          </p:cNvPr>
          <p:cNvSpPr/>
          <p:nvPr>
            <p:custDataLst>
              <p:tags r:id="rId112"/>
            </p:custDataLst>
          </p:nvPr>
        </p:nvSpPr>
        <p:spPr bwMode="auto">
          <a:xfrm>
            <a:off x="1571625" y="5113338"/>
            <a:ext cx="152400" cy="808038"/>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marL="0" marR="0" lvl="0" indent="0" algn="r" defTabSz="914400" rtl="0" eaLnBrk="1" fontAlgn="auto" latinLnBrk="0" hangingPunct="1">
              <a:lnSpc>
                <a:spcPct val="100000"/>
              </a:lnSpc>
              <a:spcBef>
                <a:spcPct val="0"/>
              </a:spcBef>
              <a:spcAft>
                <a:spcPct val="0"/>
              </a:spcAft>
              <a:buClrTx/>
              <a:buSzTx/>
              <a:buFontTx/>
              <a:buNone/>
              <a:tabLst/>
              <a:defRPr/>
            </a:pPr>
            <a:fld id="{089468B3-84FC-4BD3-909E-3B874F33B1AE}" type="datetime'''''E''''U'''' ''''app''r''o''''''v''''''a''''''l''s'">
              <a:rPr lang="en-GB" altLang="en-US" sz="1000" b="1" smtClean="0">
                <a:solidFill>
                  <a:srgbClr val="2B3A42"/>
                </a:solidFill>
                <a:effectLst/>
              </a:rPr>
              <a:pPr marL="0" marR="0" lvl="0" indent="0" algn="r" defTabSz="914400" rtl="0" eaLnBrk="1" fontAlgn="auto" latinLnBrk="0" hangingPunct="1">
                <a:lnSpc>
                  <a:spcPct val="100000"/>
                </a:lnSpc>
                <a:spcBef>
                  <a:spcPct val="0"/>
                </a:spcBef>
                <a:spcAft>
                  <a:spcPct val="0"/>
                </a:spcAft>
                <a:buClrTx/>
                <a:buSzTx/>
                <a:buFontTx/>
                <a:buNone/>
                <a:tabLst/>
                <a:defRPr/>
              </a:pPr>
              <a:t>EU approvals</a:t>
            </a:fld>
            <a:endParaRPr kumimoji="0" lang="en-GB" sz="1000" b="1" i="0" strike="noStrike" kern="1200" cap="none" spc="0" normalizeH="0" baseline="0" noProof="0">
              <a:ln>
                <a:noFill/>
              </a:ln>
              <a:solidFill>
                <a:srgbClr val="2B3A42"/>
              </a:solidFill>
              <a:effectLst/>
              <a:uLnTx/>
              <a:uFillTx/>
              <a:ea typeface="+mn-ea"/>
              <a:cs typeface="+mn-cs"/>
              <a:sym typeface="+mn-lt"/>
            </a:endParaRPr>
          </a:p>
        </p:txBody>
      </p:sp>
      <p:sp>
        <p:nvSpPr>
          <p:cNvPr id="18" name="Rectangle 17">
            <a:extLst>
              <a:ext uri="{FF2B5EF4-FFF2-40B4-BE49-F238E27FC236}">
                <a16:creationId xmlns:a16="http://schemas.microsoft.com/office/drawing/2014/main" id="{A3C403A3-B7E7-E2FB-6DB7-3BDC7858D3D7}"/>
              </a:ext>
            </a:extLst>
          </p:cNvPr>
          <p:cNvSpPr/>
          <p:nvPr>
            <p:custDataLst>
              <p:tags r:id="rId113"/>
            </p:custDataLst>
          </p:nvPr>
        </p:nvSpPr>
        <p:spPr bwMode="gray">
          <a:xfrm>
            <a:off x="2320925" y="2824163"/>
            <a:ext cx="142875" cy="109538"/>
          </a:xfrm>
          <a:prstGeom prst="rect">
            <a:avLst/>
          </a:prstGeom>
          <a:noFill/>
          <a:ln>
            <a:noFill/>
          </a:ln>
          <a:effectLst/>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b" anchorCtr="0"/>
          <a:lstStyle/>
          <a:p>
            <a:pPr algn="ctr">
              <a:lnSpc>
                <a:spcPct val="90000"/>
              </a:lnSpc>
              <a:spcBef>
                <a:spcPct val="0"/>
              </a:spcBef>
              <a:spcAft>
                <a:spcPct val="0"/>
              </a:spcAft>
            </a:pPr>
            <a:fld id="{53755C7C-4496-43DA-B1C5-53BB0C458976}" type="datetime'''''''''''''''''''''''''''''''''''1''''''''''''''2'''''">
              <a:rPr lang="en-GB" altLang="en-US" sz="800" b="1" smtClean="0">
                <a:solidFill>
                  <a:srgbClr val="2B3A42"/>
                </a:solidFill>
                <a:effectLst/>
                <a:sym typeface="+mn-lt"/>
              </a:rPr>
              <a:pPr algn="ctr">
                <a:lnSpc>
                  <a:spcPct val="90000"/>
                </a:lnSpc>
                <a:spcBef>
                  <a:spcPct val="0"/>
                </a:spcBef>
                <a:spcAft>
                  <a:spcPct val="0"/>
                </a:spcAft>
              </a:pPr>
              <a:t>12</a:t>
            </a:fld>
            <a:endParaRPr lang="en-GB" sz="800" b="1" err="1">
              <a:solidFill>
                <a:srgbClr val="2B3A42"/>
              </a:solidFill>
              <a:sym typeface="+mn-lt"/>
            </a:endParaRPr>
          </a:p>
        </p:txBody>
      </p:sp>
      <p:sp>
        <p:nvSpPr>
          <p:cNvPr id="19" name="Rectangle 18">
            <a:extLst>
              <a:ext uri="{FF2B5EF4-FFF2-40B4-BE49-F238E27FC236}">
                <a16:creationId xmlns:a16="http://schemas.microsoft.com/office/drawing/2014/main" id="{AB3138F3-43E9-D0EE-C5FB-362AB5D25AFE}"/>
              </a:ext>
            </a:extLst>
          </p:cNvPr>
          <p:cNvSpPr/>
          <p:nvPr>
            <p:custDataLst>
              <p:tags r:id="rId114"/>
            </p:custDataLst>
          </p:nvPr>
        </p:nvSpPr>
        <p:spPr bwMode="gray">
          <a:xfrm>
            <a:off x="2570163" y="3000375"/>
            <a:ext cx="142875" cy="109538"/>
          </a:xfrm>
          <a:prstGeom prst="rect">
            <a:avLst/>
          </a:prstGeom>
          <a:noFill/>
          <a:ln>
            <a:noFill/>
          </a:ln>
          <a:effectLst/>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b" anchorCtr="0"/>
          <a:lstStyle/>
          <a:p>
            <a:pPr algn="ctr">
              <a:lnSpc>
                <a:spcPct val="90000"/>
              </a:lnSpc>
              <a:spcBef>
                <a:spcPct val="0"/>
              </a:spcBef>
              <a:spcAft>
                <a:spcPct val="0"/>
              </a:spcAft>
            </a:pPr>
            <a:fld id="{25B3FF70-4785-42E4-AA03-4D616E9DA592}" type="datetime'''''''''''''''''''''''''''''''''1''1'''''''">
              <a:rPr lang="en-GB" altLang="en-US" sz="800" b="1" smtClean="0">
                <a:solidFill>
                  <a:srgbClr val="2B3A42"/>
                </a:solidFill>
                <a:effectLst/>
                <a:sym typeface="+mn-lt"/>
              </a:rPr>
              <a:pPr algn="ctr">
                <a:lnSpc>
                  <a:spcPct val="90000"/>
                </a:lnSpc>
                <a:spcBef>
                  <a:spcPct val="0"/>
                </a:spcBef>
                <a:spcAft>
                  <a:spcPct val="0"/>
                </a:spcAft>
              </a:pPr>
              <a:t>11</a:t>
            </a:fld>
            <a:endParaRPr lang="en-GB" sz="800" b="1" err="1">
              <a:solidFill>
                <a:srgbClr val="2B3A42"/>
              </a:solidFill>
              <a:sym typeface="+mn-lt"/>
            </a:endParaRPr>
          </a:p>
        </p:txBody>
      </p:sp>
      <p:sp>
        <p:nvSpPr>
          <p:cNvPr id="20" name="Rectangle 19">
            <a:extLst>
              <a:ext uri="{FF2B5EF4-FFF2-40B4-BE49-F238E27FC236}">
                <a16:creationId xmlns:a16="http://schemas.microsoft.com/office/drawing/2014/main" id="{D6225136-A901-F907-C359-61B2FCE70D88}"/>
              </a:ext>
            </a:extLst>
          </p:cNvPr>
          <p:cNvSpPr/>
          <p:nvPr>
            <p:custDataLst>
              <p:tags r:id="rId115"/>
            </p:custDataLst>
          </p:nvPr>
        </p:nvSpPr>
        <p:spPr bwMode="gray">
          <a:xfrm>
            <a:off x="2817813" y="3000375"/>
            <a:ext cx="142875" cy="109538"/>
          </a:xfrm>
          <a:prstGeom prst="rect">
            <a:avLst/>
          </a:prstGeom>
          <a:noFill/>
          <a:ln>
            <a:noFill/>
          </a:ln>
          <a:effectLst/>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b" anchorCtr="0"/>
          <a:lstStyle/>
          <a:p>
            <a:pPr algn="ctr">
              <a:lnSpc>
                <a:spcPct val="90000"/>
              </a:lnSpc>
              <a:spcBef>
                <a:spcPct val="0"/>
              </a:spcBef>
              <a:spcAft>
                <a:spcPct val="0"/>
              </a:spcAft>
            </a:pPr>
            <a:fld id="{B0168BDD-BD13-46B1-BCC8-283DFE9142DC}" type="datetime'''''''1''''''''''1'''''''''''''''''''''''''''''''''''''''''">
              <a:rPr lang="en-GB" altLang="en-US" sz="800" b="1" smtClean="0">
                <a:solidFill>
                  <a:srgbClr val="2B3A42"/>
                </a:solidFill>
                <a:effectLst/>
                <a:sym typeface="+mn-lt"/>
              </a:rPr>
              <a:pPr algn="ctr">
                <a:lnSpc>
                  <a:spcPct val="90000"/>
                </a:lnSpc>
                <a:spcBef>
                  <a:spcPct val="0"/>
                </a:spcBef>
                <a:spcAft>
                  <a:spcPct val="0"/>
                </a:spcAft>
              </a:pPr>
              <a:t>11</a:t>
            </a:fld>
            <a:endParaRPr lang="en-GB" sz="800" b="1" err="1">
              <a:solidFill>
                <a:srgbClr val="2B3A42"/>
              </a:solidFill>
              <a:sym typeface="+mn-lt"/>
            </a:endParaRPr>
          </a:p>
        </p:txBody>
      </p:sp>
      <p:sp>
        <p:nvSpPr>
          <p:cNvPr id="21" name="Rectangle 20">
            <a:extLst>
              <a:ext uri="{FF2B5EF4-FFF2-40B4-BE49-F238E27FC236}">
                <a16:creationId xmlns:a16="http://schemas.microsoft.com/office/drawing/2014/main" id="{7B0D123B-454A-6442-D01B-2F320230FFB0}"/>
              </a:ext>
            </a:extLst>
          </p:cNvPr>
          <p:cNvSpPr/>
          <p:nvPr>
            <p:custDataLst>
              <p:tags r:id="rId116"/>
            </p:custDataLst>
          </p:nvPr>
        </p:nvSpPr>
        <p:spPr bwMode="gray">
          <a:xfrm>
            <a:off x="3067050" y="3000375"/>
            <a:ext cx="142875" cy="109538"/>
          </a:xfrm>
          <a:prstGeom prst="rect">
            <a:avLst/>
          </a:prstGeom>
          <a:noFill/>
          <a:ln>
            <a:noFill/>
          </a:ln>
          <a:effectLst/>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b" anchorCtr="0"/>
          <a:lstStyle/>
          <a:p>
            <a:pPr algn="ctr">
              <a:lnSpc>
                <a:spcPct val="90000"/>
              </a:lnSpc>
              <a:spcBef>
                <a:spcPct val="0"/>
              </a:spcBef>
              <a:spcAft>
                <a:spcPct val="0"/>
              </a:spcAft>
            </a:pPr>
            <a:fld id="{B25D9C81-2AD0-463F-AB5B-E4B7D4AFA893}" type="datetime'''1''''''''''''''''''''''''1'''''''">
              <a:rPr lang="en-GB" altLang="en-US" sz="800" b="1" smtClean="0">
                <a:solidFill>
                  <a:srgbClr val="2B3A42"/>
                </a:solidFill>
                <a:effectLst/>
                <a:sym typeface="+mn-lt"/>
              </a:rPr>
              <a:pPr algn="ctr">
                <a:lnSpc>
                  <a:spcPct val="90000"/>
                </a:lnSpc>
                <a:spcBef>
                  <a:spcPct val="0"/>
                </a:spcBef>
                <a:spcAft>
                  <a:spcPct val="0"/>
                </a:spcAft>
              </a:pPr>
              <a:t>11</a:t>
            </a:fld>
            <a:endParaRPr lang="en-GB" sz="800" b="1" err="1">
              <a:solidFill>
                <a:srgbClr val="2B3A42"/>
              </a:solidFill>
              <a:sym typeface="+mn-lt"/>
            </a:endParaRPr>
          </a:p>
        </p:txBody>
      </p:sp>
      <p:sp>
        <p:nvSpPr>
          <p:cNvPr id="22" name="Rectangle 21">
            <a:extLst>
              <a:ext uri="{FF2B5EF4-FFF2-40B4-BE49-F238E27FC236}">
                <a16:creationId xmlns:a16="http://schemas.microsoft.com/office/drawing/2014/main" id="{1D300D14-F844-643E-0F12-B71A1A72A9D2}"/>
              </a:ext>
            </a:extLst>
          </p:cNvPr>
          <p:cNvSpPr/>
          <p:nvPr>
            <p:custDataLst>
              <p:tags r:id="rId117"/>
            </p:custDataLst>
          </p:nvPr>
        </p:nvSpPr>
        <p:spPr bwMode="gray">
          <a:xfrm>
            <a:off x="3316288" y="3000375"/>
            <a:ext cx="142875" cy="109538"/>
          </a:xfrm>
          <a:prstGeom prst="rect">
            <a:avLst/>
          </a:prstGeom>
          <a:noFill/>
          <a:ln>
            <a:noFill/>
          </a:ln>
          <a:effectLst/>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b" anchorCtr="0"/>
          <a:lstStyle/>
          <a:p>
            <a:pPr algn="ctr">
              <a:lnSpc>
                <a:spcPct val="90000"/>
              </a:lnSpc>
              <a:spcBef>
                <a:spcPct val="0"/>
              </a:spcBef>
              <a:spcAft>
                <a:spcPct val="0"/>
              </a:spcAft>
            </a:pPr>
            <a:fld id="{E83E129D-5864-4A74-AD46-C230A794C290}" type="datetime'''''''''''''''''''''''''''''''1''1'''''''''''''''''''''''">
              <a:rPr lang="en-GB" altLang="en-US" sz="800" b="1" smtClean="0">
                <a:solidFill>
                  <a:srgbClr val="2B3A42"/>
                </a:solidFill>
                <a:effectLst/>
                <a:sym typeface="+mn-lt"/>
              </a:rPr>
              <a:pPr algn="ctr">
                <a:lnSpc>
                  <a:spcPct val="90000"/>
                </a:lnSpc>
                <a:spcBef>
                  <a:spcPct val="0"/>
                </a:spcBef>
                <a:spcAft>
                  <a:spcPct val="0"/>
                </a:spcAft>
              </a:pPr>
              <a:t>11</a:t>
            </a:fld>
            <a:endParaRPr lang="en-GB" sz="800" b="1" err="1">
              <a:solidFill>
                <a:srgbClr val="2B3A42"/>
              </a:solidFill>
              <a:sym typeface="+mn-lt"/>
            </a:endParaRPr>
          </a:p>
        </p:txBody>
      </p:sp>
      <p:sp>
        <p:nvSpPr>
          <p:cNvPr id="23" name="Rectangle 22">
            <a:extLst>
              <a:ext uri="{FF2B5EF4-FFF2-40B4-BE49-F238E27FC236}">
                <a16:creationId xmlns:a16="http://schemas.microsoft.com/office/drawing/2014/main" id="{8EA0FFDA-4BA2-9159-73F2-346D97144B5E}"/>
              </a:ext>
            </a:extLst>
          </p:cNvPr>
          <p:cNvSpPr/>
          <p:nvPr>
            <p:custDataLst>
              <p:tags r:id="rId118"/>
            </p:custDataLst>
          </p:nvPr>
        </p:nvSpPr>
        <p:spPr bwMode="gray">
          <a:xfrm>
            <a:off x="3563938" y="3000375"/>
            <a:ext cx="142875" cy="109538"/>
          </a:xfrm>
          <a:prstGeom prst="rect">
            <a:avLst/>
          </a:prstGeom>
          <a:noFill/>
          <a:ln>
            <a:noFill/>
          </a:ln>
          <a:effectLst/>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b" anchorCtr="0"/>
          <a:lstStyle/>
          <a:p>
            <a:pPr algn="ctr">
              <a:lnSpc>
                <a:spcPct val="90000"/>
              </a:lnSpc>
              <a:spcBef>
                <a:spcPct val="0"/>
              </a:spcBef>
              <a:spcAft>
                <a:spcPct val="0"/>
              </a:spcAft>
            </a:pPr>
            <a:fld id="{C12B3A46-DBA2-433A-A8BC-C2AF42A91851}" type="datetime'''''''''''''''''1''''''''1'''">
              <a:rPr lang="en-GB" altLang="en-US" sz="800" b="1" smtClean="0">
                <a:solidFill>
                  <a:srgbClr val="2B3A42"/>
                </a:solidFill>
                <a:effectLst/>
                <a:sym typeface="+mn-lt"/>
              </a:rPr>
              <a:pPr algn="ctr">
                <a:lnSpc>
                  <a:spcPct val="90000"/>
                </a:lnSpc>
                <a:spcBef>
                  <a:spcPct val="0"/>
                </a:spcBef>
                <a:spcAft>
                  <a:spcPct val="0"/>
                </a:spcAft>
              </a:pPr>
              <a:t>11</a:t>
            </a:fld>
            <a:endParaRPr lang="en-GB" sz="800" b="1" err="1">
              <a:solidFill>
                <a:srgbClr val="2B3A42"/>
              </a:solidFill>
              <a:sym typeface="+mn-lt"/>
            </a:endParaRPr>
          </a:p>
        </p:txBody>
      </p:sp>
      <p:sp>
        <p:nvSpPr>
          <p:cNvPr id="24" name="Rectangle 23">
            <a:extLst>
              <a:ext uri="{FF2B5EF4-FFF2-40B4-BE49-F238E27FC236}">
                <a16:creationId xmlns:a16="http://schemas.microsoft.com/office/drawing/2014/main" id="{6391AA9C-E9BE-92E8-21F5-AD6969FDF78C}"/>
              </a:ext>
            </a:extLst>
          </p:cNvPr>
          <p:cNvSpPr/>
          <p:nvPr>
            <p:custDataLst>
              <p:tags r:id="rId119"/>
            </p:custDataLst>
          </p:nvPr>
        </p:nvSpPr>
        <p:spPr bwMode="gray">
          <a:xfrm>
            <a:off x="3813175" y="3175000"/>
            <a:ext cx="142875" cy="109538"/>
          </a:xfrm>
          <a:prstGeom prst="rect">
            <a:avLst/>
          </a:prstGeom>
          <a:noFill/>
          <a:ln>
            <a:noFill/>
          </a:ln>
          <a:effectLst/>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b" anchorCtr="0"/>
          <a:lstStyle/>
          <a:p>
            <a:pPr algn="ctr">
              <a:lnSpc>
                <a:spcPct val="90000"/>
              </a:lnSpc>
              <a:spcBef>
                <a:spcPct val="0"/>
              </a:spcBef>
              <a:spcAft>
                <a:spcPct val="0"/>
              </a:spcAft>
            </a:pPr>
            <a:fld id="{EF83E79B-3141-4A84-9FB8-E45E01D67A11}" type="datetime'''''1''''''''0'''''''''''''''''''''''''''''''''''''">
              <a:rPr lang="en-GB" altLang="en-US" sz="800" b="1" smtClean="0">
                <a:solidFill>
                  <a:srgbClr val="2B3A42"/>
                </a:solidFill>
                <a:effectLst/>
                <a:sym typeface="+mn-lt"/>
              </a:rPr>
              <a:pPr algn="ctr">
                <a:lnSpc>
                  <a:spcPct val="90000"/>
                </a:lnSpc>
                <a:spcBef>
                  <a:spcPct val="0"/>
                </a:spcBef>
                <a:spcAft>
                  <a:spcPct val="0"/>
                </a:spcAft>
              </a:pPr>
              <a:t>10</a:t>
            </a:fld>
            <a:endParaRPr lang="en-GB" sz="800" b="1" err="1">
              <a:solidFill>
                <a:srgbClr val="2B3A42"/>
              </a:solidFill>
              <a:sym typeface="+mn-lt"/>
            </a:endParaRPr>
          </a:p>
        </p:txBody>
      </p:sp>
      <p:sp>
        <p:nvSpPr>
          <p:cNvPr id="26" name="Rectangle 25">
            <a:extLst>
              <a:ext uri="{FF2B5EF4-FFF2-40B4-BE49-F238E27FC236}">
                <a16:creationId xmlns:a16="http://schemas.microsoft.com/office/drawing/2014/main" id="{274494A2-750F-75CB-807C-97E677335B04}"/>
              </a:ext>
            </a:extLst>
          </p:cNvPr>
          <p:cNvSpPr/>
          <p:nvPr>
            <p:custDataLst>
              <p:tags r:id="rId120"/>
            </p:custDataLst>
          </p:nvPr>
        </p:nvSpPr>
        <p:spPr bwMode="gray">
          <a:xfrm>
            <a:off x="4060825" y="3175000"/>
            <a:ext cx="142875" cy="109538"/>
          </a:xfrm>
          <a:prstGeom prst="rect">
            <a:avLst/>
          </a:prstGeom>
          <a:noFill/>
          <a:ln>
            <a:noFill/>
          </a:ln>
          <a:effectLst/>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b" anchorCtr="0"/>
          <a:lstStyle/>
          <a:p>
            <a:pPr algn="ctr">
              <a:lnSpc>
                <a:spcPct val="90000"/>
              </a:lnSpc>
              <a:spcBef>
                <a:spcPct val="0"/>
              </a:spcBef>
              <a:spcAft>
                <a:spcPct val="0"/>
              </a:spcAft>
            </a:pPr>
            <a:fld id="{113AA371-B1DE-406E-8A38-8C4C7D07F4EB}" type="datetime'''''''''''''''''1''''''''''''0'''''''''''''''''''''''''''''''">
              <a:rPr lang="en-GB" altLang="en-US" sz="800" b="1" smtClean="0">
                <a:solidFill>
                  <a:srgbClr val="2B3A42"/>
                </a:solidFill>
                <a:effectLst/>
                <a:sym typeface="+mn-lt"/>
              </a:rPr>
              <a:pPr algn="ctr">
                <a:lnSpc>
                  <a:spcPct val="90000"/>
                </a:lnSpc>
                <a:spcBef>
                  <a:spcPct val="0"/>
                </a:spcBef>
                <a:spcAft>
                  <a:spcPct val="0"/>
                </a:spcAft>
              </a:pPr>
              <a:t>10</a:t>
            </a:fld>
            <a:endParaRPr lang="en-GB" sz="800" b="1" err="1">
              <a:solidFill>
                <a:srgbClr val="2B3A42"/>
              </a:solidFill>
              <a:sym typeface="+mn-lt"/>
            </a:endParaRPr>
          </a:p>
        </p:txBody>
      </p:sp>
      <p:sp>
        <p:nvSpPr>
          <p:cNvPr id="27" name="Rectangle 26">
            <a:extLst>
              <a:ext uri="{FF2B5EF4-FFF2-40B4-BE49-F238E27FC236}">
                <a16:creationId xmlns:a16="http://schemas.microsoft.com/office/drawing/2014/main" id="{580BE270-4C8B-AFF4-9CE5-EAD136E01B71}"/>
              </a:ext>
            </a:extLst>
          </p:cNvPr>
          <p:cNvSpPr/>
          <p:nvPr>
            <p:custDataLst>
              <p:tags r:id="rId121"/>
            </p:custDataLst>
          </p:nvPr>
        </p:nvSpPr>
        <p:spPr bwMode="gray">
          <a:xfrm>
            <a:off x="4310063" y="3175000"/>
            <a:ext cx="142875" cy="109538"/>
          </a:xfrm>
          <a:prstGeom prst="rect">
            <a:avLst/>
          </a:prstGeom>
          <a:noFill/>
          <a:ln>
            <a:noFill/>
          </a:ln>
          <a:effectLst/>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b" anchorCtr="0"/>
          <a:lstStyle/>
          <a:p>
            <a:pPr algn="ctr">
              <a:lnSpc>
                <a:spcPct val="90000"/>
              </a:lnSpc>
              <a:spcBef>
                <a:spcPct val="0"/>
              </a:spcBef>
              <a:spcAft>
                <a:spcPct val="0"/>
              </a:spcAft>
            </a:pPr>
            <a:fld id="{5FEE01DD-9B0E-4DBE-89A5-A6B95614A0C5}" type="datetime'''1''''''''''''''''''''''''''''''''''''''''0'''''">
              <a:rPr lang="en-GB" altLang="en-US" sz="800" b="1" smtClean="0">
                <a:solidFill>
                  <a:srgbClr val="2B3A42"/>
                </a:solidFill>
                <a:effectLst/>
                <a:sym typeface="+mn-lt"/>
              </a:rPr>
              <a:pPr algn="ctr">
                <a:lnSpc>
                  <a:spcPct val="90000"/>
                </a:lnSpc>
                <a:spcBef>
                  <a:spcPct val="0"/>
                </a:spcBef>
                <a:spcAft>
                  <a:spcPct val="0"/>
                </a:spcAft>
              </a:pPr>
              <a:t>10</a:t>
            </a:fld>
            <a:endParaRPr lang="en-GB" sz="800" b="1" err="1">
              <a:solidFill>
                <a:srgbClr val="2B3A42"/>
              </a:solidFill>
              <a:sym typeface="+mn-lt"/>
            </a:endParaRPr>
          </a:p>
        </p:txBody>
      </p:sp>
      <p:sp>
        <p:nvSpPr>
          <p:cNvPr id="28" name="Rectangle 27">
            <a:extLst>
              <a:ext uri="{FF2B5EF4-FFF2-40B4-BE49-F238E27FC236}">
                <a16:creationId xmlns:a16="http://schemas.microsoft.com/office/drawing/2014/main" id="{75D1F348-A741-EBF9-19BF-DAECC617E0ED}"/>
              </a:ext>
            </a:extLst>
          </p:cNvPr>
          <p:cNvSpPr/>
          <p:nvPr>
            <p:custDataLst>
              <p:tags r:id="rId122"/>
            </p:custDataLst>
          </p:nvPr>
        </p:nvSpPr>
        <p:spPr bwMode="gray">
          <a:xfrm>
            <a:off x="4559300" y="3175000"/>
            <a:ext cx="142875" cy="109538"/>
          </a:xfrm>
          <a:prstGeom prst="rect">
            <a:avLst/>
          </a:prstGeom>
          <a:noFill/>
          <a:ln>
            <a:noFill/>
          </a:ln>
          <a:effectLst/>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b" anchorCtr="0"/>
          <a:lstStyle/>
          <a:p>
            <a:pPr algn="ctr">
              <a:lnSpc>
                <a:spcPct val="90000"/>
              </a:lnSpc>
              <a:spcBef>
                <a:spcPct val="0"/>
              </a:spcBef>
              <a:spcAft>
                <a:spcPct val="0"/>
              </a:spcAft>
            </a:pPr>
            <a:fld id="{1DE335AC-3B11-463F-9CCB-CDF520412B0E}" type="datetime'''''''''''''''''''1''''''''''''''''0'''''''''''">
              <a:rPr lang="en-GB" altLang="en-US" sz="800" b="1" smtClean="0">
                <a:solidFill>
                  <a:srgbClr val="2B3A42"/>
                </a:solidFill>
                <a:effectLst/>
                <a:sym typeface="+mn-lt"/>
              </a:rPr>
              <a:pPr algn="ctr">
                <a:lnSpc>
                  <a:spcPct val="90000"/>
                </a:lnSpc>
                <a:spcBef>
                  <a:spcPct val="0"/>
                </a:spcBef>
                <a:spcAft>
                  <a:spcPct val="0"/>
                </a:spcAft>
              </a:pPr>
              <a:t>10</a:t>
            </a:fld>
            <a:endParaRPr lang="en-GB" sz="800" b="1" err="1">
              <a:solidFill>
                <a:srgbClr val="2B3A42"/>
              </a:solidFill>
              <a:sym typeface="+mn-lt"/>
            </a:endParaRPr>
          </a:p>
        </p:txBody>
      </p:sp>
      <p:sp>
        <p:nvSpPr>
          <p:cNvPr id="29" name="Rectangle 28">
            <a:extLst>
              <a:ext uri="{FF2B5EF4-FFF2-40B4-BE49-F238E27FC236}">
                <a16:creationId xmlns:a16="http://schemas.microsoft.com/office/drawing/2014/main" id="{756DC488-B2EE-4E1E-123C-9CB8CC8C5629}"/>
              </a:ext>
            </a:extLst>
          </p:cNvPr>
          <p:cNvSpPr/>
          <p:nvPr>
            <p:custDataLst>
              <p:tags r:id="rId123"/>
            </p:custDataLst>
          </p:nvPr>
        </p:nvSpPr>
        <p:spPr bwMode="gray">
          <a:xfrm>
            <a:off x="4835525" y="3351213"/>
            <a:ext cx="85725" cy="109538"/>
          </a:xfrm>
          <a:prstGeom prst="rect">
            <a:avLst/>
          </a:prstGeom>
          <a:noFill/>
          <a:ln>
            <a:noFill/>
          </a:ln>
          <a:effectLst/>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b" anchorCtr="0"/>
          <a:lstStyle/>
          <a:p>
            <a:pPr algn="ctr">
              <a:lnSpc>
                <a:spcPct val="90000"/>
              </a:lnSpc>
              <a:spcBef>
                <a:spcPct val="0"/>
              </a:spcBef>
              <a:spcAft>
                <a:spcPct val="0"/>
              </a:spcAft>
            </a:pPr>
            <a:fld id="{F0ACF08A-B4B6-4E7C-B3D0-D9C87670ECF1}" type="datetime'''''''''''''''''''''''''''''''9'''''''''''''''''">
              <a:rPr lang="en-GB" altLang="en-US" sz="800" b="1" smtClean="0">
                <a:solidFill>
                  <a:srgbClr val="2B3A42"/>
                </a:solidFill>
                <a:effectLst/>
                <a:sym typeface="+mn-lt"/>
              </a:rPr>
              <a:pPr algn="ctr">
                <a:lnSpc>
                  <a:spcPct val="90000"/>
                </a:lnSpc>
                <a:spcBef>
                  <a:spcPct val="0"/>
                </a:spcBef>
                <a:spcAft>
                  <a:spcPct val="0"/>
                </a:spcAft>
              </a:pPr>
              <a:t>9</a:t>
            </a:fld>
            <a:endParaRPr lang="en-GB" sz="800" b="1" err="1">
              <a:solidFill>
                <a:srgbClr val="2B3A42"/>
              </a:solidFill>
              <a:sym typeface="+mn-lt"/>
            </a:endParaRPr>
          </a:p>
        </p:txBody>
      </p:sp>
      <p:sp>
        <p:nvSpPr>
          <p:cNvPr id="30" name="Rectangle 29">
            <a:extLst>
              <a:ext uri="{FF2B5EF4-FFF2-40B4-BE49-F238E27FC236}">
                <a16:creationId xmlns:a16="http://schemas.microsoft.com/office/drawing/2014/main" id="{9F515178-6917-51D6-A82A-BFDF8E921095}"/>
              </a:ext>
            </a:extLst>
          </p:cNvPr>
          <p:cNvSpPr/>
          <p:nvPr>
            <p:custDataLst>
              <p:tags r:id="rId124"/>
            </p:custDataLst>
          </p:nvPr>
        </p:nvSpPr>
        <p:spPr bwMode="gray">
          <a:xfrm>
            <a:off x="5084763" y="3351213"/>
            <a:ext cx="85725" cy="109538"/>
          </a:xfrm>
          <a:prstGeom prst="rect">
            <a:avLst/>
          </a:prstGeom>
          <a:noFill/>
          <a:ln>
            <a:noFill/>
          </a:ln>
          <a:effectLst/>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b" anchorCtr="0"/>
          <a:lstStyle/>
          <a:p>
            <a:pPr algn="ctr">
              <a:lnSpc>
                <a:spcPct val="90000"/>
              </a:lnSpc>
              <a:spcBef>
                <a:spcPct val="0"/>
              </a:spcBef>
              <a:spcAft>
                <a:spcPct val="0"/>
              </a:spcAft>
            </a:pPr>
            <a:fld id="{ED17C1E4-CB52-415E-B397-AE70491CF8D8}" type="datetime'''''''''''''''''''''''''''''''9'''''''''''''''">
              <a:rPr lang="en-GB" altLang="en-US" sz="800" b="1" smtClean="0">
                <a:solidFill>
                  <a:srgbClr val="2B3A42"/>
                </a:solidFill>
                <a:effectLst/>
                <a:sym typeface="+mn-lt"/>
              </a:rPr>
              <a:pPr algn="ctr">
                <a:lnSpc>
                  <a:spcPct val="90000"/>
                </a:lnSpc>
                <a:spcBef>
                  <a:spcPct val="0"/>
                </a:spcBef>
                <a:spcAft>
                  <a:spcPct val="0"/>
                </a:spcAft>
              </a:pPr>
              <a:t>9</a:t>
            </a:fld>
            <a:endParaRPr lang="en-GB" sz="800" b="1" err="1">
              <a:solidFill>
                <a:srgbClr val="2B3A42"/>
              </a:solidFill>
              <a:sym typeface="+mn-lt"/>
            </a:endParaRPr>
          </a:p>
        </p:txBody>
      </p:sp>
      <p:sp>
        <p:nvSpPr>
          <p:cNvPr id="31" name="Rectangle 30">
            <a:extLst>
              <a:ext uri="{FF2B5EF4-FFF2-40B4-BE49-F238E27FC236}">
                <a16:creationId xmlns:a16="http://schemas.microsoft.com/office/drawing/2014/main" id="{4A8E8A7C-9D46-3F0A-7F91-33C5252610CE}"/>
              </a:ext>
            </a:extLst>
          </p:cNvPr>
          <p:cNvSpPr/>
          <p:nvPr>
            <p:custDataLst>
              <p:tags r:id="rId125"/>
            </p:custDataLst>
          </p:nvPr>
        </p:nvSpPr>
        <p:spPr bwMode="gray">
          <a:xfrm>
            <a:off x="5332413" y="3351213"/>
            <a:ext cx="85725" cy="109538"/>
          </a:xfrm>
          <a:prstGeom prst="rect">
            <a:avLst/>
          </a:prstGeom>
          <a:noFill/>
          <a:ln>
            <a:noFill/>
          </a:ln>
          <a:effectLst/>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b" anchorCtr="0"/>
          <a:lstStyle/>
          <a:p>
            <a:pPr algn="ctr">
              <a:lnSpc>
                <a:spcPct val="90000"/>
              </a:lnSpc>
              <a:spcBef>
                <a:spcPct val="0"/>
              </a:spcBef>
              <a:spcAft>
                <a:spcPct val="0"/>
              </a:spcAft>
            </a:pPr>
            <a:fld id="{555F848C-D363-4365-B42D-16C5E75C1AD5}" type="datetime'''''''''''''''''''''''9'''''''''''''''''''''''''''''''''''''">
              <a:rPr lang="en-GB" altLang="en-US" sz="800" b="1" smtClean="0">
                <a:solidFill>
                  <a:srgbClr val="2B3A42"/>
                </a:solidFill>
                <a:effectLst/>
                <a:sym typeface="+mn-lt"/>
              </a:rPr>
              <a:pPr algn="ctr">
                <a:lnSpc>
                  <a:spcPct val="90000"/>
                </a:lnSpc>
                <a:spcBef>
                  <a:spcPct val="0"/>
                </a:spcBef>
                <a:spcAft>
                  <a:spcPct val="0"/>
                </a:spcAft>
              </a:pPr>
              <a:t>9</a:t>
            </a:fld>
            <a:endParaRPr lang="en-GB" sz="800" b="1" err="1">
              <a:solidFill>
                <a:srgbClr val="2B3A42"/>
              </a:solidFill>
              <a:sym typeface="+mn-lt"/>
            </a:endParaRPr>
          </a:p>
        </p:txBody>
      </p:sp>
      <p:sp>
        <p:nvSpPr>
          <p:cNvPr id="32" name="Rectangle 31">
            <a:extLst>
              <a:ext uri="{FF2B5EF4-FFF2-40B4-BE49-F238E27FC236}">
                <a16:creationId xmlns:a16="http://schemas.microsoft.com/office/drawing/2014/main" id="{A58D6AC0-1BE0-1D20-CEE3-F8BB0AD36BD2}"/>
              </a:ext>
            </a:extLst>
          </p:cNvPr>
          <p:cNvSpPr/>
          <p:nvPr>
            <p:custDataLst>
              <p:tags r:id="rId126"/>
            </p:custDataLst>
          </p:nvPr>
        </p:nvSpPr>
        <p:spPr bwMode="gray">
          <a:xfrm>
            <a:off x="5581650" y="3527425"/>
            <a:ext cx="85725" cy="109538"/>
          </a:xfrm>
          <a:prstGeom prst="rect">
            <a:avLst/>
          </a:prstGeom>
          <a:noFill/>
          <a:ln>
            <a:noFill/>
          </a:ln>
          <a:effectLst/>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b" anchorCtr="0"/>
          <a:lstStyle/>
          <a:p>
            <a:pPr algn="ctr">
              <a:lnSpc>
                <a:spcPct val="90000"/>
              </a:lnSpc>
              <a:spcBef>
                <a:spcPct val="0"/>
              </a:spcBef>
              <a:spcAft>
                <a:spcPct val="0"/>
              </a:spcAft>
            </a:pPr>
            <a:fld id="{3FBB14A3-51F5-46B6-99FF-2CF69FEBC484}" type="datetime'''''''''''''''''''''''''''''''''''8'''">
              <a:rPr lang="en-GB" altLang="en-US" sz="800" b="1" smtClean="0">
                <a:solidFill>
                  <a:srgbClr val="2B3A42"/>
                </a:solidFill>
                <a:effectLst/>
                <a:sym typeface="+mn-lt"/>
              </a:rPr>
              <a:pPr algn="ctr">
                <a:lnSpc>
                  <a:spcPct val="90000"/>
                </a:lnSpc>
                <a:spcBef>
                  <a:spcPct val="0"/>
                </a:spcBef>
                <a:spcAft>
                  <a:spcPct val="0"/>
                </a:spcAft>
              </a:pPr>
              <a:t>8</a:t>
            </a:fld>
            <a:endParaRPr lang="en-GB" sz="800" b="1" err="1">
              <a:solidFill>
                <a:srgbClr val="2B3A42"/>
              </a:solidFill>
              <a:sym typeface="+mn-lt"/>
            </a:endParaRPr>
          </a:p>
        </p:txBody>
      </p:sp>
      <p:sp>
        <p:nvSpPr>
          <p:cNvPr id="33" name="Rectangle 32">
            <a:extLst>
              <a:ext uri="{FF2B5EF4-FFF2-40B4-BE49-F238E27FC236}">
                <a16:creationId xmlns:a16="http://schemas.microsoft.com/office/drawing/2014/main" id="{889125BD-1E2A-704D-60E9-57A3F9B1A51A}"/>
              </a:ext>
            </a:extLst>
          </p:cNvPr>
          <p:cNvSpPr/>
          <p:nvPr>
            <p:custDataLst>
              <p:tags r:id="rId127"/>
            </p:custDataLst>
          </p:nvPr>
        </p:nvSpPr>
        <p:spPr bwMode="gray">
          <a:xfrm>
            <a:off x="5829300" y="3527425"/>
            <a:ext cx="85725" cy="109538"/>
          </a:xfrm>
          <a:prstGeom prst="rect">
            <a:avLst/>
          </a:prstGeom>
          <a:noFill/>
          <a:ln>
            <a:noFill/>
          </a:ln>
          <a:effectLst/>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b" anchorCtr="0"/>
          <a:lstStyle/>
          <a:p>
            <a:pPr algn="ctr">
              <a:lnSpc>
                <a:spcPct val="90000"/>
              </a:lnSpc>
              <a:spcBef>
                <a:spcPct val="0"/>
              </a:spcBef>
              <a:spcAft>
                <a:spcPct val="0"/>
              </a:spcAft>
            </a:pPr>
            <a:fld id="{7425A918-9894-45C4-A457-B10705FF22DA}" type="datetime'''''''''''''''''''''''''''''8'''''''">
              <a:rPr lang="en-GB" altLang="en-US" sz="800" b="1" smtClean="0">
                <a:solidFill>
                  <a:srgbClr val="2B3A42"/>
                </a:solidFill>
                <a:effectLst/>
                <a:sym typeface="+mn-lt"/>
              </a:rPr>
              <a:pPr algn="ctr">
                <a:lnSpc>
                  <a:spcPct val="90000"/>
                </a:lnSpc>
                <a:spcBef>
                  <a:spcPct val="0"/>
                </a:spcBef>
                <a:spcAft>
                  <a:spcPct val="0"/>
                </a:spcAft>
              </a:pPr>
              <a:t>8</a:t>
            </a:fld>
            <a:endParaRPr lang="en-GB" sz="800" b="1" err="1">
              <a:solidFill>
                <a:srgbClr val="2B3A42"/>
              </a:solidFill>
              <a:sym typeface="+mn-lt"/>
            </a:endParaRPr>
          </a:p>
        </p:txBody>
      </p:sp>
      <p:sp>
        <p:nvSpPr>
          <p:cNvPr id="34" name="Rectangle 33">
            <a:extLst>
              <a:ext uri="{FF2B5EF4-FFF2-40B4-BE49-F238E27FC236}">
                <a16:creationId xmlns:a16="http://schemas.microsoft.com/office/drawing/2014/main" id="{53C42B73-AE70-8184-0388-25B477D0BFBD}"/>
              </a:ext>
            </a:extLst>
          </p:cNvPr>
          <p:cNvSpPr/>
          <p:nvPr>
            <p:custDataLst>
              <p:tags r:id="rId128"/>
            </p:custDataLst>
          </p:nvPr>
        </p:nvSpPr>
        <p:spPr bwMode="gray">
          <a:xfrm>
            <a:off x="6078538" y="3527425"/>
            <a:ext cx="85725" cy="109538"/>
          </a:xfrm>
          <a:prstGeom prst="rect">
            <a:avLst/>
          </a:prstGeom>
          <a:noFill/>
          <a:ln>
            <a:noFill/>
          </a:ln>
          <a:effectLst/>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b" anchorCtr="0"/>
          <a:lstStyle/>
          <a:p>
            <a:pPr algn="ctr">
              <a:lnSpc>
                <a:spcPct val="90000"/>
              </a:lnSpc>
              <a:spcBef>
                <a:spcPct val="0"/>
              </a:spcBef>
              <a:spcAft>
                <a:spcPct val="0"/>
              </a:spcAft>
            </a:pPr>
            <a:fld id="{28F9F736-08B6-4A86-9819-FC9773FB162C}" type="datetime'''''8'''''''''''''''''''''">
              <a:rPr lang="en-GB" altLang="en-US" sz="800" b="1" smtClean="0">
                <a:solidFill>
                  <a:srgbClr val="2B3A42"/>
                </a:solidFill>
                <a:effectLst/>
                <a:sym typeface="+mn-lt"/>
              </a:rPr>
              <a:pPr algn="ctr">
                <a:lnSpc>
                  <a:spcPct val="90000"/>
                </a:lnSpc>
                <a:spcBef>
                  <a:spcPct val="0"/>
                </a:spcBef>
                <a:spcAft>
                  <a:spcPct val="0"/>
                </a:spcAft>
              </a:pPr>
              <a:t>8</a:t>
            </a:fld>
            <a:endParaRPr lang="en-GB" sz="800" b="1" err="1">
              <a:solidFill>
                <a:srgbClr val="2B3A42"/>
              </a:solidFill>
              <a:sym typeface="+mn-lt"/>
            </a:endParaRPr>
          </a:p>
        </p:txBody>
      </p:sp>
      <p:sp>
        <p:nvSpPr>
          <p:cNvPr id="35" name="Rectangle 34">
            <a:extLst>
              <a:ext uri="{FF2B5EF4-FFF2-40B4-BE49-F238E27FC236}">
                <a16:creationId xmlns:a16="http://schemas.microsoft.com/office/drawing/2014/main" id="{5269E1BB-2B7A-D20F-205B-7F5994660A8C}"/>
              </a:ext>
            </a:extLst>
          </p:cNvPr>
          <p:cNvSpPr/>
          <p:nvPr>
            <p:custDataLst>
              <p:tags r:id="rId129"/>
            </p:custDataLst>
          </p:nvPr>
        </p:nvSpPr>
        <p:spPr bwMode="gray">
          <a:xfrm>
            <a:off x="6327775" y="3527425"/>
            <a:ext cx="85725" cy="109538"/>
          </a:xfrm>
          <a:prstGeom prst="rect">
            <a:avLst/>
          </a:prstGeom>
          <a:noFill/>
          <a:ln>
            <a:noFill/>
          </a:ln>
          <a:effectLst/>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b" anchorCtr="0"/>
          <a:lstStyle/>
          <a:p>
            <a:pPr algn="ctr">
              <a:lnSpc>
                <a:spcPct val="90000"/>
              </a:lnSpc>
              <a:spcBef>
                <a:spcPct val="0"/>
              </a:spcBef>
              <a:spcAft>
                <a:spcPct val="0"/>
              </a:spcAft>
            </a:pPr>
            <a:fld id="{FA38388D-D5A4-4282-BCD2-3517DF4017DE}" type="datetime'''''''''''''8'''''''''''''''''''''">
              <a:rPr lang="en-GB" altLang="en-US" sz="800" b="1" smtClean="0">
                <a:solidFill>
                  <a:srgbClr val="2B3A42"/>
                </a:solidFill>
                <a:effectLst/>
                <a:sym typeface="+mn-lt"/>
              </a:rPr>
              <a:pPr algn="ctr">
                <a:lnSpc>
                  <a:spcPct val="90000"/>
                </a:lnSpc>
                <a:spcBef>
                  <a:spcPct val="0"/>
                </a:spcBef>
                <a:spcAft>
                  <a:spcPct val="0"/>
                </a:spcAft>
              </a:pPr>
              <a:t>8</a:t>
            </a:fld>
            <a:endParaRPr lang="en-GB" sz="800" b="1" err="1">
              <a:solidFill>
                <a:srgbClr val="2B3A42"/>
              </a:solidFill>
              <a:sym typeface="+mn-lt"/>
            </a:endParaRPr>
          </a:p>
        </p:txBody>
      </p:sp>
      <p:sp>
        <p:nvSpPr>
          <p:cNvPr id="17" name="Rectangle 16">
            <a:extLst>
              <a:ext uri="{FF2B5EF4-FFF2-40B4-BE49-F238E27FC236}">
                <a16:creationId xmlns:a16="http://schemas.microsoft.com/office/drawing/2014/main" id="{19E481EB-B08E-0C22-3618-14B4D31696C2}"/>
              </a:ext>
            </a:extLst>
          </p:cNvPr>
          <p:cNvSpPr/>
          <p:nvPr>
            <p:custDataLst>
              <p:tags r:id="rId130"/>
            </p:custDataLst>
          </p:nvPr>
        </p:nvSpPr>
        <p:spPr bwMode="gray">
          <a:xfrm>
            <a:off x="2073275" y="2824163"/>
            <a:ext cx="142875" cy="109538"/>
          </a:xfrm>
          <a:prstGeom prst="rect">
            <a:avLst/>
          </a:prstGeom>
          <a:noFill/>
          <a:ln>
            <a:noFill/>
          </a:ln>
          <a:effectLst/>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b" anchorCtr="0"/>
          <a:lstStyle/>
          <a:p>
            <a:pPr algn="ctr">
              <a:lnSpc>
                <a:spcPct val="90000"/>
              </a:lnSpc>
              <a:spcBef>
                <a:spcPct val="0"/>
              </a:spcBef>
              <a:spcAft>
                <a:spcPct val="0"/>
              </a:spcAft>
            </a:pPr>
            <a:fld id="{6CFF6C54-04D6-47F2-8319-71112DA7840E}" type="datetime'''''''1''''''''''''''''''''''''''2'''''''''''''''">
              <a:rPr lang="en-GB" altLang="en-US" sz="800" b="1" smtClean="0">
                <a:solidFill>
                  <a:srgbClr val="2B3A42"/>
                </a:solidFill>
                <a:effectLst/>
                <a:sym typeface="+mn-lt"/>
              </a:rPr>
              <a:pPr algn="ctr">
                <a:lnSpc>
                  <a:spcPct val="90000"/>
                </a:lnSpc>
                <a:spcBef>
                  <a:spcPct val="0"/>
                </a:spcBef>
                <a:spcAft>
                  <a:spcPct val="0"/>
                </a:spcAft>
              </a:pPr>
              <a:t>12</a:t>
            </a:fld>
            <a:endParaRPr lang="en-GB" sz="800" b="1" err="1">
              <a:solidFill>
                <a:srgbClr val="2B3A42"/>
              </a:solidFill>
              <a:sym typeface="+mn-lt"/>
            </a:endParaRPr>
          </a:p>
        </p:txBody>
      </p:sp>
      <p:sp>
        <p:nvSpPr>
          <p:cNvPr id="37" name="Rectangle 36">
            <a:extLst>
              <a:ext uri="{FF2B5EF4-FFF2-40B4-BE49-F238E27FC236}">
                <a16:creationId xmlns:a16="http://schemas.microsoft.com/office/drawing/2014/main" id="{3FEE21CE-9526-C6BC-4846-8F06A3B5D51E}"/>
              </a:ext>
            </a:extLst>
          </p:cNvPr>
          <p:cNvSpPr/>
          <p:nvPr>
            <p:custDataLst>
              <p:tags r:id="rId131"/>
            </p:custDataLst>
          </p:nvPr>
        </p:nvSpPr>
        <p:spPr bwMode="gray">
          <a:xfrm>
            <a:off x="6824663" y="3703638"/>
            <a:ext cx="85725" cy="109538"/>
          </a:xfrm>
          <a:prstGeom prst="rect">
            <a:avLst/>
          </a:prstGeom>
          <a:noFill/>
          <a:ln>
            <a:noFill/>
          </a:ln>
          <a:effectLst/>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b" anchorCtr="0"/>
          <a:lstStyle/>
          <a:p>
            <a:pPr algn="ctr">
              <a:lnSpc>
                <a:spcPct val="90000"/>
              </a:lnSpc>
              <a:spcBef>
                <a:spcPct val="0"/>
              </a:spcBef>
              <a:spcAft>
                <a:spcPct val="0"/>
              </a:spcAft>
            </a:pPr>
            <a:fld id="{389B6104-477E-4020-8B8B-8FE906D3B2BF}" type="datetime'''''''7'''''''''''''''''''''''''''''''''''">
              <a:rPr lang="en-GB" altLang="en-US" sz="800" b="1" smtClean="0">
                <a:solidFill>
                  <a:srgbClr val="2B3A42"/>
                </a:solidFill>
                <a:effectLst/>
                <a:sym typeface="+mn-lt"/>
              </a:rPr>
              <a:pPr algn="ctr">
                <a:lnSpc>
                  <a:spcPct val="90000"/>
                </a:lnSpc>
                <a:spcBef>
                  <a:spcPct val="0"/>
                </a:spcBef>
                <a:spcAft>
                  <a:spcPct val="0"/>
                </a:spcAft>
              </a:pPr>
              <a:t>7</a:t>
            </a:fld>
            <a:endParaRPr lang="en-GB" sz="800" b="1" err="1">
              <a:solidFill>
                <a:srgbClr val="2B3A42"/>
              </a:solidFill>
              <a:sym typeface="+mn-lt"/>
            </a:endParaRPr>
          </a:p>
        </p:txBody>
      </p:sp>
      <p:sp>
        <p:nvSpPr>
          <p:cNvPr id="38" name="Rectangle 37">
            <a:extLst>
              <a:ext uri="{FF2B5EF4-FFF2-40B4-BE49-F238E27FC236}">
                <a16:creationId xmlns:a16="http://schemas.microsoft.com/office/drawing/2014/main" id="{A8825501-94A5-9AB6-C384-FB019ED9030C}"/>
              </a:ext>
            </a:extLst>
          </p:cNvPr>
          <p:cNvSpPr/>
          <p:nvPr>
            <p:custDataLst>
              <p:tags r:id="rId132"/>
            </p:custDataLst>
          </p:nvPr>
        </p:nvSpPr>
        <p:spPr bwMode="gray">
          <a:xfrm>
            <a:off x="7072313" y="3703638"/>
            <a:ext cx="85725" cy="109538"/>
          </a:xfrm>
          <a:prstGeom prst="rect">
            <a:avLst/>
          </a:prstGeom>
          <a:noFill/>
          <a:ln>
            <a:noFill/>
          </a:ln>
          <a:effectLst/>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b" anchorCtr="0"/>
          <a:lstStyle/>
          <a:p>
            <a:pPr algn="ctr">
              <a:lnSpc>
                <a:spcPct val="90000"/>
              </a:lnSpc>
              <a:spcBef>
                <a:spcPct val="0"/>
              </a:spcBef>
              <a:spcAft>
                <a:spcPct val="0"/>
              </a:spcAft>
            </a:pPr>
            <a:fld id="{97ED9C93-87B1-4635-B171-638F6E730640}" type="datetime'''''''''''''''''''''''''''''''''''''''''''''''''7'''">
              <a:rPr lang="en-GB" altLang="en-US" sz="800" b="1" smtClean="0">
                <a:solidFill>
                  <a:srgbClr val="2B3A42"/>
                </a:solidFill>
                <a:effectLst/>
                <a:sym typeface="+mn-lt"/>
              </a:rPr>
              <a:pPr algn="ctr">
                <a:lnSpc>
                  <a:spcPct val="90000"/>
                </a:lnSpc>
                <a:spcBef>
                  <a:spcPct val="0"/>
                </a:spcBef>
                <a:spcAft>
                  <a:spcPct val="0"/>
                </a:spcAft>
              </a:pPr>
              <a:t>7</a:t>
            </a:fld>
            <a:endParaRPr lang="en-GB" sz="800" b="1" err="1">
              <a:solidFill>
                <a:srgbClr val="2B3A42"/>
              </a:solidFill>
              <a:sym typeface="+mn-lt"/>
            </a:endParaRPr>
          </a:p>
        </p:txBody>
      </p:sp>
      <p:sp>
        <p:nvSpPr>
          <p:cNvPr id="39" name="Rectangle 38">
            <a:extLst>
              <a:ext uri="{FF2B5EF4-FFF2-40B4-BE49-F238E27FC236}">
                <a16:creationId xmlns:a16="http://schemas.microsoft.com/office/drawing/2014/main" id="{D1310893-5EE7-B9E2-A2EB-2A7A72756D40}"/>
              </a:ext>
            </a:extLst>
          </p:cNvPr>
          <p:cNvSpPr/>
          <p:nvPr>
            <p:custDataLst>
              <p:tags r:id="rId133"/>
            </p:custDataLst>
          </p:nvPr>
        </p:nvSpPr>
        <p:spPr bwMode="gray">
          <a:xfrm>
            <a:off x="7321550" y="3703638"/>
            <a:ext cx="85725" cy="109538"/>
          </a:xfrm>
          <a:prstGeom prst="rect">
            <a:avLst/>
          </a:prstGeom>
          <a:noFill/>
          <a:ln>
            <a:noFill/>
          </a:ln>
          <a:effectLst/>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b" anchorCtr="0"/>
          <a:lstStyle/>
          <a:p>
            <a:pPr algn="ctr">
              <a:lnSpc>
                <a:spcPct val="90000"/>
              </a:lnSpc>
              <a:spcBef>
                <a:spcPct val="0"/>
              </a:spcBef>
              <a:spcAft>
                <a:spcPct val="0"/>
              </a:spcAft>
            </a:pPr>
            <a:fld id="{78CFCD26-96D3-4C59-9814-68D71DB0D91C}" type="datetime'''''''''''''''''''''''''''''''''''''7'''''''''''''">
              <a:rPr lang="en-GB" altLang="en-US" sz="800" b="1" smtClean="0">
                <a:solidFill>
                  <a:srgbClr val="2B3A42"/>
                </a:solidFill>
                <a:effectLst/>
                <a:sym typeface="+mn-lt"/>
              </a:rPr>
              <a:pPr algn="ctr">
                <a:lnSpc>
                  <a:spcPct val="90000"/>
                </a:lnSpc>
                <a:spcBef>
                  <a:spcPct val="0"/>
                </a:spcBef>
                <a:spcAft>
                  <a:spcPct val="0"/>
                </a:spcAft>
              </a:pPr>
              <a:t>7</a:t>
            </a:fld>
            <a:endParaRPr lang="en-GB" sz="800" b="1" err="1">
              <a:solidFill>
                <a:srgbClr val="2B3A42"/>
              </a:solidFill>
              <a:sym typeface="+mn-lt"/>
            </a:endParaRPr>
          </a:p>
        </p:txBody>
      </p:sp>
      <p:sp>
        <p:nvSpPr>
          <p:cNvPr id="40" name="Rectangle 39">
            <a:extLst>
              <a:ext uri="{FF2B5EF4-FFF2-40B4-BE49-F238E27FC236}">
                <a16:creationId xmlns:a16="http://schemas.microsoft.com/office/drawing/2014/main" id="{AF54D923-68E8-409C-D02A-A1925D1A120F}"/>
              </a:ext>
            </a:extLst>
          </p:cNvPr>
          <p:cNvSpPr/>
          <p:nvPr>
            <p:custDataLst>
              <p:tags r:id="rId134"/>
            </p:custDataLst>
          </p:nvPr>
        </p:nvSpPr>
        <p:spPr bwMode="gray">
          <a:xfrm>
            <a:off x="7569200" y="3879850"/>
            <a:ext cx="85725" cy="109538"/>
          </a:xfrm>
          <a:prstGeom prst="rect">
            <a:avLst/>
          </a:prstGeom>
          <a:noFill/>
          <a:ln>
            <a:noFill/>
          </a:ln>
          <a:effectLst/>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b" anchorCtr="0"/>
          <a:lstStyle/>
          <a:p>
            <a:pPr algn="ctr">
              <a:lnSpc>
                <a:spcPct val="90000"/>
              </a:lnSpc>
              <a:spcBef>
                <a:spcPct val="0"/>
              </a:spcBef>
              <a:spcAft>
                <a:spcPct val="0"/>
              </a:spcAft>
            </a:pPr>
            <a:fld id="{F6FDBC12-AF1F-40F9-BD7A-187A7F4125D8}" type="datetime'''''''''''''''''''''6'''''''''''''''''''">
              <a:rPr lang="en-GB" altLang="en-US" sz="800" b="1" smtClean="0">
                <a:solidFill>
                  <a:srgbClr val="2B3A42"/>
                </a:solidFill>
                <a:effectLst/>
                <a:sym typeface="+mn-lt"/>
              </a:rPr>
              <a:pPr algn="ctr">
                <a:lnSpc>
                  <a:spcPct val="90000"/>
                </a:lnSpc>
                <a:spcBef>
                  <a:spcPct val="0"/>
                </a:spcBef>
                <a:spcAft>
                  <a:spcPct val="0"/>
                </a:spcAft>
              </a:pPr>
              <a:t>6</a:t>
            </a:fld>
            <a:endParaRPr lang="en-GB" sz="800" b="1" err="1">
              <a:solidFill>
                <a:srgbClr val="2B3A42"/>
              </a:solidFill>
              <a:sym typeface="+mn-lt"/>
            </a:endParaRPr>
          </a:p>
        </p:txBody>
      </p:sp>
      <p:sp>
        <p:nvSpPr>
          <p:cNvPr id="41" name="Rectangle 40">
            <a:extLst>
              <a:ext uri="{FF2B5EF4-FFF2-40B4-BE49-F238E27FC236}">
                <a16:creationId xmlns:a16="http://schemas.microsoft.com/office/drawing/2014/main" id="{354C4B2C-9EB8-7E7E-3948-ABBA137A4E62}"/>
              </a:ext>
            </a:extLst>
          </p:cNvPr>
          <p:cNvSpPr/>
          <p:nvPr>
            <p:custDataLst>
              <p:tags r:id="rId135"/>
            </p:custDataLst>
          </p:nvPr>
        </p:nvSpPr>
        <p:spPr bwMode="gray">
          <a:xfrm>
            <a:off x="7818438" y="3879850"/>
            <a:ext cx="85725" cy="109538"/>
          </a:xfrm>
          <a:prstGeom prst="rect">
            <a:avLst/>
          </a:prstGeom>
          <a:noFill/>
          <a:ln>
            <a:noFill/>
          </a:ln>
          <a:effectLst/>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b" anchorCtr="0"/>
          <a:lstStyle/>
          <a:p>
            <a:pPr algn="ctr">
              <a:lnSpc>
                <a:spcPct val="90000"/>
              </a:lnSpc>
              <a:spcBef>
                <a:spcPct val="0"/>
              </a:spcBef>
              <a:spcAft>
                <a:spcPct val="0"/>
              </a:spcAft>
            </a:pPr>
            <a:fld id="{99DB5D11-F97F-4F8D-A055-DFD6659A8A14}" type="datetime'''''''''''6'''''''''''''''''''''''''''''">
              <a:rPr lang="en-GB" altLang="en-US" sz="800" b="1" smtClean="0">
                <a:solidFill>
                  <a:srgbClr val="2B3A42"/>
                </a:solidFill>
                <a:effectLst/>
                <a:sym typeface="+mn-lt"/>
              </a:rPr>
              <a:pPr algn="ctr">
                <a:lnSpc>
                  <a:spcPct val="90000"/>
                </a:lnSpc>
                <a:spcBef>
                  <a:spcPct val="0"/>
                </a:spcBef>
                <a:spcAft>
                  <a:spcPct val="0"/>
                </a:spcAft>
              </a:pPr>
              <a:t>6</a:t>
            </a:fld>
            <a:endParaRPr lang="en-GB" sz="800" b="1" err="1">
              <a:solidFill>
                <a:srgbClr val="2B3A42"/>
              </a:solidFill>
              <a:sym typeface="+mn-lt"/>
            </a:endParaRPr>
          </a:p>
        </p:txBody>
      </p:sp>
      <p:sp>
        <p:nvSpPr>
          <p:cNvPr id="42" name="Rectangle 41">
            <a:extLst>
              <a:ext uri="{FF2B5EF4-FFF2-40B4-BE49-F238E27FC236}">
                <a16:creationId xmlns:a16="http://schemas.microsoft.com/office/drawing/2014/main" id="{06DD1ED9-70B7-7639-FED8-3ACECE294FEB}"/>
              </a:ext>
            </a:extLst>
          </p:cNvPr>
          <p:cNvSpPr/>
          <p:nvPr>
            <p:custDataLst>
              <p:tags r:id="rId136"/>
            </p:custDataLst>
          </p:nvPr>
        </p:nvSpPr>
        <p:spPr bwMode="gray">
          <a:xfrm>
            <a:off x="8067675" y="3879850"/>
            <a:ext cx="85725" cy="109538"/>
          </a:xfrm>
          <a:prstGeom prst="rect">
            <a:avLst/>
          </a:prstGeom>
          <a:noFill/>
          <a:ln>
            <a:noFill/>
          </a:ln>
          <a:effectLst/>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b" anchorCtr="0"/>
          <a:lstStyle/>
          <a:p>
            <a:pPr algn="ctr">
              <a:lnSpc>
                <a:spcPct val="90000"/>
              </a:lnSpc>
              <a:spcBef>
                <a:spcPct val="0"/>
              </a:spcBef>
              <a:spcAft>
                <a:spcPct val="0"/>
              </a:spcAft>
            </a:pPr>
            <a:fld id="{9D409741-73D8-44AC-958D-74C204BDC80B}" type="datetime'''''''''''''''''''''''''''''''''''6'''''''''''''''''''''">
              <a:rPr lang="en-GB" altLang="en-US" sz="800" b="1" smtClean="0">
                <a:solidFill>
                  <a:srgbClr val="2B3A42"/>
                </a:solidFill>
                <a:effectLst/>
                <a:sym typeface="+mn-lt"/>
              </a:rPr>
              <a:pPr algn="ctr">
                <a:lnSpc>
                  <a:spcPct val="90000"/>
                </a:lnSpc>
                <a:spcBef>
                  <a:spcPct val="0"/>
                </a:spcBef>
                <a:spcAft>
                  <a:spcPct val="0"/>
                </a:spcAft>
              </a:pPr>
              <a:t>6</a:t>
            </a:fld>
            <a:endParaRPr lang="en-GB" sz="800" b="1" err="1">
              <a:solidFill>
                <a:srgbClr val="2B3A42"/>
              </a:solidFill>
              <a:sym typeface="+mn-lt"/>
            </a:endParaRPr>
          </a:p>
        </p:txBody>
      </p:sp>
      <p:sp>
        <p:nvSpPr>
          <p:cNvPr id="43" name="Rectangle 42">
            <a:extLst>
              <a:ext uri="{FF2B5EF4-FFF2-40B4-BE49-F238E27FC236}">
                <a16:creationId xmlns:a16="http://schemas.microsoft.com/office/drawing/2014/main" id="{5433408A-85CB-7311-FD31-F73CB44D26DE}"/>
              </a:ext>
            </a:extLst>
          </p:cNvPr>
          <p:cNvSpPr/>
          <p:nvPr>
            <p:custDataLst>
              <p:tags r:id="rId137"/>
            </p:custDataLst>
          </p:nvPr>
        </p:nvSpPr>
        <p:spPr bwMode="gray">
          <a:xfrm>
            <a:off x="8315325" y="3879850"/>
            <a:ext cx="85725" cy="109538"/>
          </a:xfrm>
          <a:prstGeom prst="rect">
            <a:avLst/>
          </a:prstGeom>
          <a:noFill/>
          <a:ln>
            <a:noFill/>
          </a:ln>
          <a:effectLst/>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b" anchorCtr="0"/>
          <a:lstStyle/>
          <a:p>
            <a:pPr algn="ctr">
              <a:lnSpc>
                <a:spcPct val="90000"/>
              </a:lnSpc>
              <a:spcBef>
                <a:spcPct val="0"/>
              </a:spcBef>
              <a:spcAft>
                <a:spcPct val="0"/>
              </a:spcAft>
            </a:pPr>
            <a:fld id="{F8D4A0A0-996F-4E11-9048-EBF4F60B8D26}" type="datetime'''''''''''''''''''''''''''''''''''''''''''''''''''6'''''''''">
              <a:rPr lang="en-GB" altLang="en-US" sz="800" b="1" smtClean="0">
                <a:solidFill>
                  <a:srgbClr val="2B3A42"/>
                </a:solidFill>
                <a:effectLst/>
                <a:sym typeface="+mn-lt"/>
              </a:rPr>
              <a:pPr algn="ctr">
                <a:lnSpc>
                  <a:spcPct val="90000"/>
                </a:lnSpc>
                <a:spcBef>
                  <a:spcPct val="0"/>
                </a:spcBef>
                <a:spcAft>
                  <a:spcPct val="0"/>
                </a:spcAft>
              </a:pPr>
              <a:t>6</a:t>
            </a:fld>
            <a:endParaRPr lang="en-GB" sz="800" b="1" err="1">
              <a:solidFill>
                <a:srgbClr val="2B3A42"/>
              </a:solidFill>
              <a:sym typeface="+mn-lt"/>
            </a:endParaRPr>
          </a:p>
        </p:txBody>
      </p:sp>
      <p:sp>
        <p:nvSpPr>
          <p:cNvPr id="44" name="Rectangle 43">
            <a:extLst>
              <a:ext uri="{FF2B5EF4-FFF2-40B4-BE49-F238E27FC236}">
                <a16:creationId xmlns:a16="http://schemas.microsoft.com/office/drawing/2014/main" id="{D8629D7E-36AA-A009-4C7B-770EE73648E4}"/>
              </a:ext>
            </a:extLst>
          </p:cNvPr>
          <p:cNvSpPr/>
          <p:nvPr>
            <p:custDataLst>
              <p:tags r:id="rId138"/>
            </p:custDataLst>
          </p:nvPr>
        </p:nvSpPr>
        <p:spPr bwMode="gray">
          <a:xfrm>
            <a:off x="8564563" y="4056063"/>
            <a:ext cx="85725" cy="109538"/>
          </a:xfrm>
          <a:prstGeom prst="rect">
            <a:avLst/>
          </a:prstGeom>
          <a:noFill/>
          <a:ln>
            <a:noFill/>
          </a:ln>
          <a:effectLst/>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b" anchorCtr="0"/>
          <a:lstStyle/>
          <a:p>
            <a:pPr algn="ctr">
              <a:lnSpc>
                <a:spcPct val="90000"/>
              </a:lnSpc>
              <a:spcBef>
                <a:spcPct val="0"/>
              </a:spcBef>
              <a:spcAft>
                <a:spcPct val="0"/>
              </a:spcAft>
            </a:pPr>
            <a:fld id="{71C12271-89AC-48FB-A3D5-24A7497C48F3}" type="datetime'5'''''''''''''''''''''''''''''''''''''''''''''''">
              <a:rPr lang="en-GB" altLang="en-US" sz="800" b="1" smtClean="0">
                <a:solidFill>
                  <a:srgbClr val="2B3A42"/>
                </a:solidFill>
                <a:effectLst/>
                <a:sym typeface="+mn-lt"/>
              </a:rPr>
              <a:pPr algn="ctr">
                <a:lnSpc>
                  <a:spcPct val="90000"/>
                </a:lnSpc>
                <a:spcBef>
                  <a:spcPct val="0"/>
                </a:spcBef>
                <a:spcAft>
                  <a:spcPct val="0"/>
                </a:spcAft>
              </a:pPr>
              <a:t>5</a:t>
            </a:fld>
            <a:endParaRPr lang="en-GB" sz="800" b="1" err="1">
              <a:solidFill>
                <a:srgbClr val="2B3A42"/>
              </a:solidFill>
              <a:sym typeface="+mn-lt"/>
            </a:endParaRPr>
          </a:p>
        </p:txBody>
      </p:sp>
      <p:sp>
        <p:nvSpPr>
          <p:cNvPr id="45" name="Rectangle 44">
            <a:extLst>
              <a:ext uri="{FF2B5EF4-FFF2-40B4-BE49-F238E27FC236}">
                <a16:creationId xmlns:a16="http://schemas.microsoft.com/office/drawing/2014/main" id="{5E0C7E61-CB1D-7574-EA82-CAB9B4CD5339}"/>
              </a:ext>
            </a:extLst>
          </p:cNvPr>
          <p:cNvSpPr/>
          <p:nvPr>
            <p:custDataLst>
              <p:tags r:id="rId139"/>
            </p:custDataLst>
          </p:nvPr>
        </p:nvSpPr>
        <p:spPr bwMode="gray">
          <a:xfrm>
            <a:off x="8812213" y="4056063"/>
            <a:ext cx="85725" cy="109538"/>
          </a:xfrm>
          <a:prstGeom prst="rect">
            <a:avLst/>
          </a:prstGeom>
          <a:noFill/>
          <a:ln>
            <a:noFill/>
          </a:ln>
          <a:effectLst/>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b" anchorCtr="0"/>
          <a:lstStyle/>
          <a:p>
            <a:pPr algn="ctr">
              <a:lnSpc>
                <a:spcPct val="90000"/>
              </a:lnSpc>
              <a:spcBef>
                <a:spcPct val="0"/>
              </a:spcBef>
              <a:spcAft>
                <a:spcPct val="0"/>
              </a:spcAft>
            </a:pPr>
            <a:fld id="{EF5AE742-945D-45DD-8229-50244E9620A5}" type="datetime'''''''5'''''''''''''''''''''''''''''''''''''''">
              <a:rPr lang="en-GB" altLang="en-US" sz="800" b="1" smtClean="0">
                <a:solidFill>
                  <a:srgbClr val="2B3A42"/>
                </a:solidFill>
                <a:effectLst/>
                <a:sym typeface="+mn-lt"/>
              </a:rPr>
              <a:pPr algn="ctr">
                <a:lnSpc>
                  <a:spcPct val="90000"/>
                </a:lnSpc>
                <a:spcBef>
                  <a:spcPct val="0"/>
                </a:spcBef>
                <a:spcAft>
                  <a:spcPct val="0"/>
                </a:spcAft>
              </a:pPr>
              <a:t>5</a:t>
            </a:fld>
            <a:endParaRPr lang="en-GB" sz="800" b="1" err="1">
              <a:solidFill>
                <a:srgbClr val="2B3A42"/>
              </a:solidFill>
              <a:sym typeface="+mn-lt"/>
            </a:endParaRPr>
          </a:p>
        </p:txBody>
      </p:sp>
      <p:sp>
        <p:nvSpPr>
          <p:cNvPr id="46" name="Rectangle 45">
            <a:extLst>
              <a:ext uri="{FF2B5EF4-FFF2-40B4-BE49-F238E27FC236}">
                <a16:creationId xmlns:a16="http://schemas.microsoft.com/office/drawing/2014/main" id="{812FDBA7-70A8-9403-2FB5-47EF45441AC9}"/>
              </a:ext>
            </a:extLst>
          </p:cNvPr>
          <p:cNvSpPr/>
          <p:nvPr>
            <p:custDataLst>
              <p:tags r:id="rId140"/>
            </p:custDataLst>
          </p:nvPr>
        </p:nvSpPr>
        <p:spPr bwMode="gray">
          <a:xfrm>
            <a:off x="9061450" y="4232275"/>
            <a:ext cx="85725" cy="109538"/>
          </a:xfrm>
          <a:prstGeom prst="rect">
            <a:avLst/>
          </a:prstGeom>
          <a:noFill/>
          <a:ln>
            <a:noFill/>
          </a:ln>
          <a:effectLst/>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b" anchorCtr="0"/>
          <a:lstStyle/>
          <a:p>
            <a:pPr algn="ctr">
              <a:lnSpc>
                <a:spcPct val="90000"/>
              </a:lnSpc>
              <a:spcBef>
                <a:spcPct val="0"/>
              </a:spcBef>
              <a:spcAft>
                <a:spcPct val="0"/>
              </a:spcAft>
            </a:pPr>
            <a:fld id="{478CF018-76B8-4450-9995-B3A28E1A7F0D}" type="datetime'''''''''''''''''4'''''''''''''''''''''''''''''''''">
              <a:rPr lang="en-GB" altLang="en-US" sz="800" b="1" smtClean="0">
                <a:solidFill>
                  <a:srgbClr val="2B3A42"/>
                </a:solidFill>
                <a:effectLst/>
                <a:sym typeface="+mn-lt"/>
              </a:rPr>
              <a:pPr algn="ctr">
                <a:lnSpc>
                  <a:spcPct val="90000"/>
                </a:lnSpc>
                <a:spcBef>
                  <a:spcPct val="0"/>
                </a:spcBef>
                <a:spcAft>
                  <a:spcPct val="0"/>
                </a:spcAft>
              </a:pPr>
              <a:t>4</a:t>
            </a:fld>
            <a:endParaRPr lang="en-GB" sz="800" b="1" err="1">
              <a:solidFill>
                <a:srgbClr val="2B3A42"/>
              </a:solidFill>
              <a:sym typeface="+mn-lt"/>
            </a:endParaRPr>
          </a:p>
        </p:txBody>
      </p:sp>
      <p:sp>
        <p:nvSpPr>
          <p:cNvPr id="47" name="Rectangle 46">
            <a:extLst>
              <a:ext uri="{FF2B5EF4-FFF2-40B4-BE49-F238E27FC236}">
                <a16:creationId xmlns:a16="http://schemas.microsoft.com/office/drawing/2014/main" id="{9E3974CC-94F0-CC9C-1C32-43047F679479}"/>
              </a:ext>
            </a:extLst>
          </p:cNvPr>
          <p:cNvSpPr/>
          <p:nvPr>
            <p:custDataLst>
              <p:tags r:id="rId141"/>
            </p:custDataLst>
          </p:nvPr>
        </p:nvSpPr>
        <p:spPr bwMode="gray">
          <a:xfrm>
            <a:off x="9310688" y="4232275"/>
            <a:ext cx="85725" cy="109538"/>
          </a:xfrm>
          <a:prstGeom prst="rect">
            <a:avLst/>
          </a:prstGeom>
          <a:noFill/>
          <a:ln>
            <a:noFill/>
          </a:ln>
          <a:effectLst/>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b" anchorCtr="0"/>
          <a:lstStyle/>
          <a:p>
            <a:pPr algn="ctr">
              <a:lnSpc>
                <a:spcPct val="90000"/>
              </a:lnSpc>
              <a:spcBef>
                <a:spcPct val="0"/>
              </a:spcBef>
              <a:spcAft>
                <a:spcPct val="0"/>
              </a:spcAft>
            </a:pPr>
            <a:fld id="{2A8368D7-E7D6-4654-890D-A20D390B2F68}" type="datetime'''''''''''''''''''''''''''''''''''''''''''''''''4'''''''''">
              <a:rPr lang="en-GB" altLang="en-US" sz="800" b="1" smtClean="0">
                <a:solidFill>
                  <a:srgbClr val="2B3A42"/>
                </a:solidFill>
                <a:effectLst/>
                <a:sym typeface="+mn-lt"/>
              </a:rPr>
              <a:pPr algn="ctr">
                <a:lnSpc>
                  <a:spcPct val="90000"/>
                </a:lnSpc>
                <a:spcBef>
                  <a:spcPct val="0"/>
                </a:spcBef>
                <a:spcAft>
                  <a:spcPct val="0"/>
                </a:spcAft>
              </a:pPr>
              <a:t>4</a:t>
            </a:fld>
            <a:endParaRPr lang="en-GB" sz="800" b="1" err="1">
              <a:solidFill>
                <a:srgbClr val="2B3A42"/>
              </a:solidFill>
              <a:sym typeface="+mn-lt"/>
            </a:endParaRPr>
          </a:p>
        </p:txBody>
      </p:sp>
      <p:sp>
        <p:nvSpPr>
          <p:cNvPr id="48" name="Rectangle 47">
            <a:extLst>
              <a:ext uri="{FF2B5EF4-FFF2-40B4-BE49-F238E27FC236}">
                <a16:creationId xmlns:a16="http://schemas.microsoft.com/office/drawing/2014/main" id="{A2304314-030C-FE42-0E61-4A23B0F21F00}"/>
              </a:ext>
            </a:extLst>
          </p:cNvPr>
          <p:cNvSpPr/>
          <p:nvPr>
            <p:custDataLst>
              <p:tags r:id="rId142"/>
            </p:custDataLst>
          </p:nvPr>
        </p:nvSpPr>
        <p:spPr bwMode="gray">
          <a:xfrm>
            <a:off x="9558338" y="4408488"/>
            <a:ext cx="85725" cy="109538"/>
          </a:xfrm>
          <a:prstGeom prst="rect">
            <a:avLst/>
          </a:prstGeom>
          <a:noFill/>
          <a:ln>
            <a:noFill/>
          </a:ln>
          <a:effectLst/>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b" anchorCtr="0"/>
          <a:lstStyle/>
          <a:p>
            <a:pPr algn="ctr">
              <a:lnSpc>
                <a:spcPct val="90000"/>
              </a:lnSpc>
              <a:spcBef>
                <a:spcPct val="0"/>
              </a:spcBef>
              <a:spcAft>
                <a:spcPct val="0"/>
              </a:spcAft>
            </a:pPr>
            <a:fld id="{9B85229B-BC8B-477D-AF98-1B5243239FE4}" type="datetime'''''''3'''''''">
              <a:rPr lang="en-GB" altLang="en-US" sz="800" b="1" smtClean="0">
                <a:solidFill>
                  <a:srgbClr val="2B3A42"/>
                </a:solidFill>
                <a:effectLst/>
                <a:sym typeface="+mn-lt"/>
              </a:rPr>
              <a:pPr algn="ctr">
                <a:lnSpc>
                  <a:spcPct val="90000"/>
                </a:lnSpc>
                <a:spcBef>
                  <a:spcPct val="0"/>
                </a:spcBef>
                <a:spcAft>
                  <a:spcPct val="0"/>
                </a:spcAft>
              </a:pPr>
              <a:t>3</a:t>
            </a:fld>
            <a:endParaRPr lang="en-GB" sz="800" b="1" err="1">
              <a:solidFill>
                <a:srgbClr val="2B3A42"/>
              </a:solidFill>
              <a:sym typeface="+mn-lt"/>
            </a:endParaRPr>
          </a:p>
        </p:txBody>
      </p:sp>
      <p:sp>
        <p:nvSpPr>
          <p:cNvPr id="49" name="Rectangle 48">
            <a:extLst>
              <a:ext uri="{FF2B5EF4-FFF2-40B4-BE49-F238E27FC236}">
                <a16:creationId xmlns:a16="http://schemas.microsoft.com/office/drawing/2014/main" id="{4222294A-4A39-998B-12AD-F8864D83F27B}"/>
              </a:ext>
            </a:extLst>
          </p:cNvPr>
          <p:cNvSpPr/>
          <p:nvPr>
            <p:custDataLst>
              <p:tags r:id="rId143"/>
            </p:custDataLst>
          </p:nvPr>
        </p:nvSpPr>
        <p:spPr bwMode="gray">
          <a:xfrm>
            <a:off x="9807575" y="4583113"/>
            <a:ext cx="85725" cy="109538"/>
          </a:xfrm>
          <a:prstGeom prst="rect">
            <a:avLst/>
          </a:prstGeom>
          <a:noFill/>
          <a:ln>
            <a:noFill/>
          </a:ln>
          <a:effectLst/>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b" anchorCtr="0"/>
          <a:lstStyle/>
          <a:p>
            <a:pPr algn="ctr">
              <a:lnSpc>
                <a:spcPct val="90000"/>
              </a:lnSpc>
              <a:spcBef>
                <a:spcPct val="0"/>
              </a:spcBef>
              <a:spcAft>
                <a:spcPct val="0"/>
              </a:spcAft>
            </a:pPr>
            <a:fld id="{D3B69E10-BDCC-4C77-BC1E-DA711E8894F4}" type="datetime'''''''''''''''''''''''''''''''''''''''''''2'''">
              <a:rPr lang="en-GB" altLang="en-US" sz="800" b="1" smtClean="0">
                <a:solidFill>
                  <a:srgbClr val="2B3A42"/>
                </a:solidFill>
                <a:effectLst/>
                <a:sym typeface="+mn-lt"/>
              </a:rPr>
              <a:pPr algn="ctr">
                <a:lnSpc>
                  <a:spcPct val="90000"/>
                </a:lnSpc>
                <a:spcBef>
                  <a:spcPct val="0"/>
                </a:spcBef>
                <a:spcAft>
                  <a:spcPct val="0"/>
                </a:spcAft>
              </a:pPr>
              <a:t>2</a:t>
            </a:fld>
            <a:endParaRPr lang="en-GB" sz="800" b="1" err="1">
              <a:solidFill>
                <a:srgbClr val="2B3A42"/>
              </a:solidFill>
              <a:sym typeface="+mn-lt"/>
            </a:endParaRPr>
          </a:p>
        </p:txBody>
      </p:sp>
      <p:sp>
        <p:nvSpPr>
          <p:cNvPr id="50" name="Rectangle 49">
            <a:extLst>
              <a:ext uri="{FF2B5EF4-FFF2-40B4-BE49-F238E27FC236}">
                <a16:creationId xmlns:a16="http://schemas.microsoft.com/office/drawing/2014/main" id="{2E0C1838-7F38-036E-C86F-B8EDA0A19858}"/>
              </a:ext>
            </a:extLst>
          </p:cNvPr>
          <p:cNvSpPr/>
          <p:nvPr>
            <p:custDataLst>
              <p:tags r:id="rId144"/>
            </p:custDataLst>
          </p:nvPr>
        </p:nvSpPr>
        <p:spPr bwMode="gray">
          <a:xfrm>
            <a:off x="10055225" y="4583113"/>
            <a:ext cx="85725" cy="109538"/>
          </a:xfrm>
          <a:prstGeom prst="rect">
            <a:avLst/>
          </a:prstGeom>
          <a:noFill/>
          <a:ln>
            <a:noFill/>
          </a:ln>
          <a:effectLst/>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b" anchorCtr="0"/>
          <a:lstStyle/>
          <a:p>
            <a:pPr algn="ctr">
              <a:lnSpc>
                <a:spcPct val="90000"/>
              </a:lnSpc>
              <a:spcBef>
                <a:spcPct val="0"/>
              </a:spcBef>
              <a:spcAft>
                <a:spcPct val="0"/>
              </a:spcAft>
            </a:pPr>
            <a:fld id="{F92E1EBE-70C6-4831-B5FC-20313A9B22E9}" type="datetime'''''''''''''''''''2'''''''''''''''''''''''''''''''''''">
              <a:rPr lang="en-GB" altLang="en-US" sz="800" b="1" smtClean="0">
                <a:solidFill>
                  <a:srgbClr val="2B3A42"/>
                </a:solidFill>
                <a:effectLst/>
                <a:sym typeface="+mn-lt"/>
              </a:rPr>
              <a:pPr algn="ctr">
                <a:lnSpc>
                  <a:spcPct val="90000"/>
                </a:lnSpc>
                <a:spcBef>
                  <a:spcPct val="0"/>
                </a:spcBef>
                <a:spcAft>
                  <a:spcPct val="0"/>
                </a:spcAft>
              </a:pPr>
              <a:t>2</a:t>
            </a:fld>
            <a:endParaRPr lang="en-GB" sz="800" b="1" err="1">
              <a:solidFill>
                <a:srgbClr val="2B3A42"/>
              </a:solidFill>
              <a:sym typeface="+mn-lt"/>
            </a:endParaRPr>
          </a:p>
        </p:txBody>
      </p:sp>
      <p:sp>
        <p:nvSpPr>
          <p:cNvPr id="51" name="Rectangle 50">
            <a:extLst>
              <a:ext uri="{FF2B5EF4-FFF2-40B4-BE49-F238E27FC236}">
                <a16:creationId xmlns:a16="http://schemas.microsoft.com/office/drawing/2014/main" id="{BBDD8EFA-4DBA-C44E-64AE-86343D4445A1}"/>
              </a:ext>
            </a:extLst>
          </p:cNvPr>
          <p:cNvSpPr/>
          <p:nvPr>
            <p:custDataLst>
              <p:tags r:id="rId145"/>
            </p:custDataLst>
          </p:nvPr>
        </p:nvSpPr>
        <p:spPr bwMode="gray">
          <a:xfrm>
            <a:off x="10304463" y="4583113"/>
            <a:ext cx="85725" cy="109538"/>
          </a:xfrm>
          <a:prstGeom prst="rect">
            <a:avLst/>
          </a:prstGeom>
          <a:noFill/>
          <a:ln>
            <a:noFill/>
          </a:ln>
          <a:effectLst/>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b" anchorCtr="0"/>
          <a:lstStyle/>
          <a:p>
            <a:pPr algn="ctr">
              <a:lnSpc>
                <a:spcPct val="90000"/>
              </a:lnSpc>
              <a:spcBef>
                <a:spcPct val="0"/>
              </a:spcBef>
              <a:spcAft>
                <a:spcPct val="0"/>
              </a:spcAft>
            </a:pPr>
            <a:fld id="{44A7CAFF-2C3E-46E7-B8D3-DE1ABC3E9BE1}" type="datetime'''''''2'''''''''''''''">
              <a:rPr lang="en-GB" altLang="en-US" sz="800" b="1" smtClean="0">
                <a:solidFill>
                  <a:srgbClr val="2B3A42"/>
                </a:solidFill>
                <a:effectLst/>
                <a:sym typeface="+mn-lt"/>
              </a:rPr>
              <a:pPr algn="ctr">
                <a:lnSpc>
                  <a:spcPct val="90000"/>
                </a:lnSpc>
                <a:spcBef>
                  <a:spcPct val="0"/>
                </a:spcBef>
                <a:spcAft>
                  <a:spcPct val="0"/>
                </a:spcAft>
              </a:pPr>
              <a:t>2</a:t>
            </a:fld>
            <a:endParaRPr lang="en-GB" sz="800" b="1" err="1">
              <a:solidFill>
                <a:srgbClr val="2B3A42"/>
              </a:solidFill>
              <a:sym typeface="+mn-lt"/>
            </a:endParaRPr>
          </a:p>
        </p:txBody>
      </p:sp>
      <p:sp>
        <p:nvSpPr>
          <p:cNvPr id="52" name="Rectangle 51">
            <a:extLst>
              <a:ext uri="{FF2B5EF4-FFF2-40B4-BE49-F238E27FC236}">
                <a16:creationId xmlns:a16="http://schemas.microsoft.com/office/drawing/2014/main" id="{32E08719-EBF1-5676-447E-2D5371649B5A}"/>
              </a:ext>
            </a:extLst>
          </p:cNvPr>
          <p:cNvSpPr/>
          <p:nvPr>
            <p:custDataLst>
              <p:tags r:id="rId146"/>
            </p:custDataLst>
          </p:nvPr>
        </p:nvSpPr>
        <p:spPr bwMode="gray">
          <a:xfrm>
            <a:off x="10552113" y="4583113"/>
            <a:ext cx="85725" cy="109538"/>
          </a:xfrm>
          <a:prstGeom prst="rect">
            <a:avLst/>
          </a:prstGeom>
          <a:noFill/>
          <a:ln>
            <a:noFill/>
          </a:ln>
          <a:effectLst/>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b" anchorCtr="0"/>
          <a:lstStyle/>
          <a:p>
            <a:pPr algn="ctr">
              <a:lnSpc>
                <a:spcPct val="90000"/>
              </a:lnSpc>
              <a:spcBef>
                <a:spcPct val="0"/>
              </a:spcBef>
              <a:spcAft>
                <a:spcPct val="0"/>
              </a:spcAft>
            </a:pPr>
            <a:fld id="{E292490F-56DD-49BA-B748-CA0EC3431E8A}" type="datetime'''''''''''''''''''''2'''''''''''''''''''''">
              <a:rPr lang="en-GB" altLang="en-US" sz="800" b="1" smtClean="0">
                <a:solidFill>
                  <a:srgbClr val="2B3A42"/>
                </a:solidFill>
                <a:effectLst/>
                <a:sym typeface="+mn-lt"/>
              </a:rPr>
              <a:pPr algn="ctr">
                <a:lnSpc>
                  <a:spcPct val="90000"/>
                </a:lnSpc>
                <a:spcBef>
                  <a:spcPct val="0"/>
                </a:spcBef>
                <a:spcAft>
                  <a:spcPct val="0"/>
                </a:spcAft>
              </a:pPr>
              <a:t>2</a:t>
            </a:fld>
            <a:endParaRPr lang="en-GB" sz="800" b="1" err="1">
              <a:solidFill>
                <a:srgbClr val="2B3A42"/>
              </a:solidFill>
              <a:sym typeface="+mn-lt"/>
            </a:endParaRPr>
          </a:p>
        </p:txBody>
      </p:sp>
      <p:sp>
        <p:nvSpPr>
          <p:cNvPr id="53" name="Rectangle 52">
            <a:extLst>
              <a:ext uri="{FF2B5EF4-FFF2-40B4-BE49-F238E27FC236}">
                <a16:creationId xmlns:a16="http://schemas.microsoft.com/office/drawing/2014/main" id="{145BA52C-FC89-87B1-ED6C-C4171FFB2E40}"/>
              </a:ext>
            </a:extLst>
          </p:cNvPr>
          <p:cNvSpPr/>
          <p:nvPr>
            <p:custDataLst>
              <p:tags r:id="rId147"/>
            </p:custDataLst>
          </p:nvPr>
        </p:nvSpPr>
        <p:spPr bwMode="gray">
          <a:xfrm>
            <a:off x="10801350" y="4935538"/>
            <a:ext cx="85725" cy="109538"/>
          </a:xfrm>
          <a:prstGeom prst="rect">
            <a:avLst/>
          </a:prstGeom>
          <a:noFill/>
          <a:ln>
            <a:noFill/>
          </a:ln>
          <a:effectLst/>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b" anchorCtr="0"/>
          <a:lstStyle/>
          <a:p>
            <a:pPr algn="ctr">
              <a:lnSpc>
                <a:spcPct val="90000"/>
              </a:lnSpc>
              <a:spcBef>
                <a:spcPct val="0"/>
              </a:spcBef>
              <a:spcAft>
                <a:spcPct val="0"/>
              </a:spcAft>
            </a:pPr>
            <a:fld id="{C6F0B039-22E3-4B79-A392-AC75F63F13FB}" type="datetime'''''''''''''''''''''''''''''''''''''''''''''0'''''''''''">
              <a:rPr lang="en-GB" altLang="en-US" sz="800" b="1" smtClean="0">
                <a:solidFill>
                  <a:srgbClr val="2B3A42"/>
                </a:solidFill>
                <a:effectLst/>
                <a:sym typeface="+mn-lt"/>
              </a:rPr>
              <a:pPr algn="ctr">
                <a:lnSpc>
                  <a:spcPct val="90000"/>
                </a:lnSpc>
                <a:spcBef>
                  <a:spcPct val="0"/>
                </a:spcBef>
                <a:spcAft>
                  <a:spcPct val="0"/>
                </a:spcAft>
              </a:pPr>
              <a:t>0</a:t>
            </a:fld>
            <a:endParaRPr lang="en-GB" sz="800" b="1" err="1">
              <a:solidFill>
                <a:srgbClr val="2B3A42"/>
              </a:solidFill>
              <a:sym typeface="+mn-lt"/>
            </a:endParaRPr>
          </a:p>
        </p:txBody>
      </p:sp>
      <p:sp>
        <p:nvSpPr>
          <p:cNvPr id="36" name="Rectangle 35">
            <a:extLst>
              <a:ext uri="{FF2B5EF4-FFF2-40B4-BE49-F238E27FC236}">
                <a16:creationId xmlns:a16="http://schemas.microsoft.com/office/drawing/2014/main" id="{D20C60D5-885B-BCEE-3A75-C7A2BAFC3792}"/>
              </a:ext>
            </a:extLst>
          </p:cNvPr>
          <p:cNvSpPr/>
          <p:nvPr>
            <p:custDataLst>
              <p:tags r:id="rId148"/>
            </p:custDataLst>
          </p:nvPr>
        </p:nvSpPr>
        <p:spPr bwMode="gray">
          <a:xfrm>
            <a:off x="6575425" y="3573463"/>
            <a:ext cx="85725" cy="109538"/>
          </a:xfrm>
          <a:prstGeom prst="rect">
            <a:avLst/>
          </a:prstGeom>
          <a:noFill/>
          <a:ln>
            <a:noFill/>
          </a:ln>
          <a:effectLst/>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b" anchorCtr="0"/>
          <a:lstStyle/>
          <a:p>
            <a:pPr algn="ctr">
              <a:lnSpc>
                <a:spcPct val="90000"/>
              </a:lnSpc>
              <a:spcBef>
                <a:spcPct val="0"/>
              </a:spcBef>
              <a:spcAft>
                <a:spcPct val="0"/>
              </a:spcAft>
            </a:pPr>
            <a:fld id="{451570A2-B62B-47F9-A4E7-4A60B4ADDDB8}" type="datetime'''''''''''''8'''''''''''''''''''''''''''''''''''">
              <a:rPr lang="en-GB" altLang="en-US" sz="800" b="1" smtClean="0">
                <a:solidFill>
                  <a:srgbClr val="2B3A42"/>
                </a:solidFill>
                <a:effectLst/>
                <a:sym typeface="+mn-lt"/>
              </a:rPr>
              <a:pPr algn="ctr">
                <a:lnSpc>
                  <a:spcPct val="90000"/>
                </a:lnSpc>
                <a:spcBef>
                  <a:spcPct val="0"/>
                </a:spcBef>
                <a:spcAft>
                  <a:spcPct val="0"/>
                </a:spcAft>
              </a:pPr>
              <a:t>8</a:t>
            </a:fld>
            <a:endParaRPr lang="en-GB" sz="800" b="1" err="1">
              <a:solidFill>
                <a:srgbClr val="2B3A42"/>
              </a:solidFill>
              <a:sym typeface="+mn-lt"/>
            </a:endParaRPr>
          </a:p>
        </p:txBody>
      </p:sp>
      <p:sp>
        <p:nvSpPr>
          <p:cNvPr id="6" name="Rectangle 5" hidden="1">
            <a:extLst>
              <a:ext uri="{FF2B5EF4-FFF2-40B4-BE49-F238E27FC236}">
                <a16:creationId xmlns:a16="http://schemas.microsoft.com/office/drawing/2014/main" id="{9DEC096E-7855-4EE3-9504-7797209BBA4F}"/>
              </a:ext>
            </a:extLst>
          </p:cNvPr>
          <p:cNvSpPr/>
          <p:nvPr>
            <p:custDataLst>
              <p:tags r:id="rId149"/>
            </p:custDataLst>
          </p:nvPr>
        </p:nvSpPr>
        <p:spPr>
          <a:xfrm>
            <a:off x="0" y="0"/>
            <a:ext cx="158750" cy="15875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t"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srgbClr val="FFFFFF"/>
              </a:solidFill>
              <a:effectLst/>
              <a:uLnTx/>
              <a:uFillTx/>
              <a:latin typeface="Arial" panose="020B0604020202020204"/>
              <a:ea typeface="+mn-ea"/>
              <a:cs typeface="+mn-cs"/>
              <a:sym typeface="+mn-lt"/>
            </a:endParaRPr>
          </a:p>
        </p:txBody>
      </p:sp>
      <p:sp>
        <p:nvSpPr>
          <p:cNvPr id="542" name="Title 541">
            <a:extLst>
              <a:ext uri="{FF2B5EF4-FFF2-40B4-BE49-F238E27FC236}">
                <a16:creationId xmlns:a16="http://schemas.microsoft.com/office/drawing/2014/main" id="{907162CF-3CBB-4625-A270-B43EAE717140}"/>
              </a:ext>
            </a:extLst>
          </p:cNvPr>
          <p:cNvSpPr>
            <a:spLocks noGrp="1"/>
          </p:cNvSpPr>
          <p:nvPr>
            <p:ph type="title"/>
          </p:nvPr>
        </p:nvSpPr>
        <p:spPr>
          <a:xfrm>
            <a:off x="384693" y="294468"/>
            <a:ext cx="11873981" cy="768263"/>
          </a:xfrm>
        </p:spPr>
        <p:txBody>
          <a:bodyPr vert="horz"/>
          <a:lstStyle/>
          <a:p>
            <a:r>
              <a:rPr lang="en-GB"/>
              <a:t>Combination therapies breakdown of availability (%, 2020-2023)</a:t>
            </a:r>
            <a:endParaRPr lang="en-GB" sz="1800" i="1"/>
          </a:p>
        </p:txBody>
      </p:sp>
      <p:sp>
        <p:nvSpPr>
          <p:cNvPr id="149" name="Footer Placeholder 3">
            <a:extLst>
              <a:ext uri="{FF2B5EF4-FFF2-40B4-BE49-F238E27FC236}">
                <a16:creationId xmlns:a16="http://schemas.microsoft.com/office/drawing/2014/main" id="{5C14EE47-4245-4799-B6B1-7D43C2F2B51D}"/>
              </a:ext>
            </a:extLst>
          </p:cNvPr>
          <p:cNvSpPr>
            <a:spLocks noGrp="1"/>
          </p:cNvSpPr>
          <p:nvPr>
            <p:ph type="ftr" sz="quarter" idx="3"/>
          </p:nvPr>
        </p:nvSpPr>
        <p:spPr>
          <a:xfrm>
            <a:off x="302100" y="6417468"/>
            <a:ext cx="9835200" cy="423863"/>
          </a:xfrm>
        </p:spPr>
        <p:txBody>
          <a:bodyPr/>
          <a:lstStyle/>
          <a:p>
            <a:pPr lvl="0">
              <a:defRPr/>
            </a:pPr>
            <a:r>
              <a:rPr lang="en-GB" b="1"/>
              <a:t>European Union average: 8 products available (55%), limited availability (total) (21% of available products).</a:t>
            </a:r>
            <a:r>
              <a:rPr lang="en-GB"/>
              <a:t> Combination products can include innovative branded / generic combinations; ^Netherlands did not submit complete information on restrictions to available medicines meaning LA* is not captured in these countries</a:t>
            </a:r>
            <a:r>
              <a:rPr lang="en-GB" baseline="30000"/>
              <a:t> †</a:t>
            </a:r>
            <a:r>
              <a:rPr lang="en-GB"/>
              <a:t>Country specific definitions are listed in the appendix.</a:t>
            </a:r>
            <a:r>
              <a:rPr lang="en-GB">
                <a:solidFill>
                  <a:srgbClr val="2B3A42"/>
                </a:solidFill>
              </a:rPr>
              <a:t> </a:t>
            </a:r>
            <a:r>
              <a:rPr lang="en-GB"/>
              <a:t>*Countries with asterisks did not complete a full dataset and therefore availability may be unrepresentative. **In Spain, the WAIT analysis does not identify those medicinal products being accessible earlier in conformity with Spain's Royal Decree 1015/2009 relating to Medicines in Special Situations</a:t>
            </a:r>
            <a:endParaRPr lang="en-GB">
              <a:solidFill>
                <a:srgbClr val="2B3A42"/>
              </a:solidFill>
            </a:endParaRPr>
          </a:p>
        </p:txBody>
      </p:sp>
      <p:sp>
        <p:nvSpPr>
          <p:cNvPr id="205" name="TextBox 204">
            <a:extLst>
              <a:ext uri="{FF2B5EF4-FFF2-40B4-BE49-F238E27FC236}">
                <a16:creationId xmlns:a16="http://schemas.microsoft.com/office/drawing/2014/main" id="{6E4C6705-4433-4728-9272-622CF8E9D961}"/>
              </a:ext>
            </a:extLst>
          </p:cNvPr>
          <p:cNvSpPr txBox="1"/>
          <p:nvPr/>
        </p:nvSpPr>
        <p:spPr>
          <a:xfrm rot="16200000">
            <a:off x="-580749" y="3579978"/>
            <a:ext cx="2578417" cy="338554"/>
          </a:xfrm>
          <a:prstGeom prst="rect">
            <a:avLst/>
          </a:prstGeom>
          <a:noFill/>
        </p:spPr>
        <p:txBody>
          <a:bodyPr wrap="square" rtlCol="0">
            <a:spAutoFit/>
          </a:bodyPr>
          <a:lstStyle/>
          <a:p>
            <a:pPr algn="ctr"/>
            <a:r>
              <a:rPr lang="en-GB" sz="1600" i="1">
                <a:solidFill>
                  <a:schemeClr val="tx2"/>
                </a:solidFill>
              </a:rPr>
              <a:t>Number of products</a:t>
            </a:r>
          </a:p>
        </p:txBody>
      </p:sp>
      <p:sp>
        <p:nvSpPr>
          <p:cNvPr id="255" name="Rectangle 254">
            <a:extLst>
              <a:ext uri="{FF2B5EF4-FFF2-40B4-BE49-F238E27FC236}">
                <a16:creationId xmlns:a16="http://schemas.microsoft.com/office/drawing/2014/main" id="{B0E4EA4B-710C-1B46-CF73-79AC1B758722}"/>
              </a:ext>
            </a:extLst>
          </p:cNvPr>
          <p:cNvSpPr/>
          <p:nvPr>
            <p:custDataLst>
              <p:tags r:id="rId150"/>
            </p:custDataLst>
          </p:nvPr>
        </p:nvSpPr>
        <p:spPr bwMode="auto">
          <a:xfrm>
            <a:off x="2789238" y="5969000"/>
            <a:ext cx="196850" cy="1476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6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320" name="Rectangle 319">
            <a:extLst>
              <a:ext uri="{FF2B5EF4-FFF2-40B4-BE49-F238E27FC236}">
                <a16:creationId xmlns:a16="http://schemas.microsoft.com/office/drawing/2014/main" id="{F00BC298-1CD8-F11B-E2C3-26A563228CFD}"/>
              </a:ext>
            </a:extLst>
          </p:cNvPr>
          <p:cNvSpPr/>
          <p:nvPr>
            <p:custDataLst>
              <p:tags r:id="rId151"/>
            </p:custDataLst>
          </p:nvPr>
        </p:nvSpPr>
        <p:spPr bwMode="auto">
          <a:xfrm>
            <a:off x="4456113" y="5969000"/>
            <a:ext cx="196850" cy="147638"/>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6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321" name="Rectangle 320">
            <a:extLst>
              <a:ext uri="{FF2B5EF4-FFF2-40B4-BE49-F238E27FC236}">
                <a16:creationId xmlns:a16="http://schemas.microsoft.com/office/drawing/2014/main" id="{C431E797-140B-953B-1086-0FF465C4D28F}"/>
              </a:ext>
            </a:extLst>
          </p:cNvPr>
          <p:cNvSpPr/>
          <p:nvPr>
            <p:custDataLst>
              <p:tags r:id="rId152"/>
            </p:custDataLst>
          </p:nvPr>
        </p:nvSpPr>
        <p:spPr bwMode="auto">
          <a:xfrm>
            <a:off x="6584950" y="5969000"/>
            <a:ext cx="196850" cy="147638"/>
          </a:xfrm>
          <a:prstGeom prst="rect">
            <a:avLst/>
          </a:prstGeom>
          <a:solidFill>
            <a:srgbClr val="E66F0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l"/>
            <a:endParaRPr lang="en-GB" sz="1600" err="1"/>
          </a:p>
        </p:txBody>
      </p:sp>
      <p:sp>
        <p:nvSpPr>
          <p:cNvPr id="322" name="Rectangle 321">
            <a:extLst>
              <a:ext uri="{FF2B5EF4-FFF2-40B4-BE49-F238E27FC236}">
                <a16:creationId xmlns:a16="http://schemas.microsoft.com/office/drawing/2014/main" id="{CDC4EE7F-C6DF-DF29-327F-50C3F1B3D462}"/>
              </a:ext>
            </a:extLst>
          </p:cNvPr>
          <p:cNvSpPr/>
          <p:nvPr>
            <p:custDataLst>
              <p:tags r:id="rId153"/>
            </p:custDataLst>
          </p:nvPr>
        </p:nvSpPr>
        <p:spPr bwMode="auto">
          <a:xfrm>
            <a:off x="3036888" y="5964238"/>
            <a:ext cx="1317625" cy="168275"/>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marR="0" lvl="0" indent="0" algn="l" defTabSz="914400" rtl="0" eaLnBrk="1" fontAlgn="auto" latinLnBrk="0" hangingPunct="1">
              <a:lnSpc>
                <a:spcPct val="100000"/>
              </a:lnSpc>
              <a:spcBef>
                <a:spcPct val="0"/>
              </a:spcBef>
              <a:spcAft>
                <a:spcPct val="0"/>
              </a:spcAft>
              <a:buClrTx/>
              <a:buSzTx/>
              <a:buFontTx/>
              <a:buNone/>
              <a:tabLst/>
              <a:defRPr/>
            </a:pPr>
            <a:fld id="{E08C79D8-66D4-47EC-88EA-F5B9C09CDE47}" type="datetime'F''ull pu''''bli''''''c'' a''v''ai''la''''b''''i''''''li''ty'">
              <a:rPr lang="en-GB" altLang="en-US" sz="1100" smtClean="0">
                <a:solidFill>
                  <a:srgbClr val="2B3A42"/>
                </a:solidFill>
                <a:effectLst/>
              </a:rPr>
              <a:pPr marL="0" marR="0" lvl="0" indent="0" algn="l" defTabSz="914400" rtl="0" eaLnBrk="1" fontAlgn="auto" latinLnBrk="0" hangingPunct="1">
                <a:lnSpc>
                  <a:spcPct val="100000"/>
                </a:lnSpc>
                <a:spcBef>
                  <a:spcPct val="0"/>
                </a:spcBef>
                <a:spcAft>
                  <a:spcPct val="0"/>
                </a:spcAft>
                <a:buClrTx/>
                <a:buSzTx/>
                <a:buFontTx/>
                <a:buNone/>
                <a:tabLst/>
                <a:defRPr/>
              </a:pPr>
              <a:t>Full public availability</a:t>
            </a:fld>
            <a:endParaRPr kumimoji="0" lang="en-GB" sz="1100" b="0" i="0" strike="noStrike" kern="1200" cap="none" spc="0" normalizeH="0" baseline="0" noProof="0">
              <a:ln>
                <a:noFill/>
              </a:ln>
              <a:solidFill>
                <a:srgbClr val="2B3A42"/>
              </a:solidFill>
              <a:effectLst/>
              <a:uLnTx/>
              <a:uFillTx/>
              <a:ea typeface="+mn-ea"/>
              <a:cs typeface="+mn-cs"/>
              <a:sym typeface="+mn-lt"/>
            </a:endParaRPr>
          </a:p>
        </p:txBody>
      </p:sp>
      <p:sp>
        <p:nvSpPr>
          <p:cNvPr id="323" name="Rectangle 322">
            <a:extLst>
              <a:ext uri="{FF2B5EF4-FFF2-40B4-BE49-F238E27FC236}">
                <a16:creationId xmlns:a16="http://schemas.microsoft.com/office/drawing/2014/main" id="{2B9F21F3-9AD8-EC9B-705D-56B0CDCD713F}"/>
              </a:ext>
            </a:extLst>
          </p:cNvPr>
          <p:cNvSpPr/>
          <p:nvPr>
            <p:custDataLst>
              <p:tags r:id="rId154"/>
            </p:custDataLst>
          </p:nvPr>
        </p:nvSpPr>
        <p:spPr bwMode="auto">
          <a:xfrm>
            <a:off x="4703763" y="5964238"/>
            <a:ext cx="1779588" cy="168275"/>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marR="0" lvl="0" indent="0" algn="l" defTabSz="914400" rtl="0" eaLnBrk="1" fontAlgn="auto" latinLnBrk="0" hangingPunct="1">
              <a:lnSpc>
                <a:spcPct val="100000"/>
              </a:lnSpc>
              <a:spcBef>
                <a:spcPct val="0"/>
              </a:spcBef>
              <a:spcAft>
                <a:spcPct val="0"/>
              </a:spcAft>
              <a:buClrTx/>
              <a:buSzTx/>
              <a:buFontTx/>
              <a:buNone/>
              <a:tabLst/>
              <a:defRPr/>
            </a:pPr>
            <a:fld id="{FBE2311E-4830-4C66-9E31-F9A804ED744B}" type="datetime'''Limi''ted ''''av''ailabi''''li''ty (All'''' ''oth''''''er)'">
              <a:rPr lang="en-GB" altLang="en-US" sz="1100" smtClean="0">
                <a:solidFill>
                  <a:srgbClr val="2B3A42"/>
                </a:solidFill>
                <a:effectLst/>
              </a:rPr>
              <a:pPr marL="0" marR="0" lvl="0" indent="0" algn="l" defTabSz="914400" rtl="0" eaLnBrk="1" fontAlgn="auto" latinLnBrk="0" hangingPunct="1">
                <a:lnSpc>
                  <a:spcPct val="100000"/>
                </a:lnSpc>
                <a:spcBef>
                  <a:spcPct val="0"/>
                </a:spcBef>
                <a:spcAft>
                  <a:spcPct val="0"/>
                </a:spcAft>
                <a:buClrTx/>
                <a:buSzTx/>
                <a:buFontTx/>
                <a:buNone/>
                <a:tabLst/>
                <a:defRPr/>
              </a:pPr>
              <a:t>Limited availability (All other)</a:t>
            </a:fld>
            <a:endParaRPr kumimoji="0" lang="en-GB" sz="1100" b="0" i="0" strike="noStrike" kern="1200" cap="none" spc="0" normalizeH="0" baseline="0" noProof="0">
              <a:ln>
                <a:noFill/>
              </a:ln>
              <a:solidFill>
                <a:srgbClr val="2B3A42"/>
              </a:solidFill>
              <a:effectLst/>
              <a:uLnTx/>
              <a:uFillTx/>
              <a:ea typeface="+mn-ea"/>
              <a:cs typeface="+mn-cs"/>
              <a:sym typeface="+mn-lt"/>
            </a:endParaRPr>
          </a:p>
        </p:txBody>
      </p:sp>
      <p:sp>
        <p:nvSpPr>
          <p:cNvPr id="324" name="Rectangle 323">
            <a:extLst>
              <a:ext uri="{FF2B5EF4-FFF2-40B4-BE49-F238E27FC236}">
                <a16:creationId xmlns:a16="http://schemas.microsoft.com/office/drawing/2014/main" id="{9A737DF6-61B0-EA3C-77AB-FE2F4EABDF45}"/>
              </a:ext>
            </a:extLst>
          </p:cNvPr>
          <p:cNvSpPr/>
          <p:nvPr>
            <p:custDataLst>
              <p:tags r:id="rId155"/>
            </p:custDataLst>
          </p:nvPr>
        </p:nvSpPr>
        <p:spPr bwMode="auto">
          <a:xfrm>
            <a:off x="6832600" y="5964238"/>
            <a:ext cx="2681288" cy="168275"/>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marR="0" lvl="0" indent="0" algn="l" defTabSz="914400" rtl="0" eaLnBrk="1" fontAlgn="auto" latinLnBrk="0" hangingPunct="1">
              <a:lnSpc>
                <a:spcPct val="100000"/>
              </a:lnSpc>
              <a:spcBef>
                <a:spcPct val="0"/>
              </a:spcBef>
              <a:spcAft>
                <a:spcPct val="0"/>
              </a:spcAft>
              <a:buClrTx/>
              <a:buSzTx/>
              <a:buFontTx/>
              <a:buNone/>
              <a:tabLst/>
              <a:defRPr/>
            </a:pPr>
            <a:fld id="{E857F46C-ABEB-4E7C-8816-502144DABF87}" type="datetime'Limited av''aila''bility (Indivi''''dual pa''tient b''asis)'''">
              <a:rPr lang="en-GB" altLang="en-US" sz="1100" smtClean="0">
                <a:solidFill>
                  <a:srgbClr val="2B3A42"/>
                </a:solidFill>
                <a:effectLst/>
              </a:rPr>
              <a:pPr marL="0" marR="0" lvl="0" indent="0" algn="l" defTabSz="914400" rtl="0" eaLnBrk="1" fontAlgn="auto" latinLnBrk="0" hangingPunct="1">
                <a:lnSpc>
                  <a:spcPct val="100000"/>
                </a:lnSpc>
                <a:spcBef>
                  <a:spcPct val="0"/>
                </a:spcBef>
                <a:spcAft>
                  <a:spcPct val="0"/>
                </a:spcAft>
                <a:buClrTx/>
                <a:buSzTx/>
                <a:buFontTx/>
                <a:buNone/>
                <a:tabLst/>
                <a:defRPr/>
              </a:pPr>
              <a:t>Limited availability (Individual patient basis)</a:t>
            </a:fld>
            <a:endParaRPr kumimoji="0" lang="en-GB" sz="1100" b="0" i="0" strike="noStrike" kern="1200" cap="none" spc="0" normalizeH="0" baseline="0" noProof="0">
              <a:ln>
                <a:noFill/>
              </a:ln>
              <a:solidFill>
                <a:srgbClr val="2B3A42"/>
              </a:solidFill>
              <a:effectLst/>
              <a:uLnTx/>
              <a:uFillTx/>
              <a:ea typeface="+mn-ea"/>
              <a:cs typeface="+mn-cs"/>
              <a:sym typeface="+mn-lt"/>
            </a:endParaRPr>
          </a:p>
        </p:txBody>
      </p:sp>
      <p:sp>
        <p:nvSpPr>
          <p:cNvPr id="566" name="TextBox 565">
            <a:extLst>
              <a:ext uri="{FF2B5EF4-FFF2-40B4-BE49-F238E27FC236}">
                <a16:creationId xmlns:a16="http://schemas.microsoft.com/office/drawing/2014/main" id="{1F30CDDA-1C04-C437-89D9-42FE107CFB3E}"/>
              </a:ext>
            </a:extLst>
          </p:cNvPr>
          <p:cNvSpPr txBox="1"/>
          <p:nvPr/>
        </p:nvSpPr>
        <p:spPr>
          <a:xfrm>
            <a:off x="384694" y="1245330"/>
            <a:ext cx="11398110" cy="840230"/>
          </a:xfrm>
          <a:prstGeom prst="rect">
            <a:avLst/>
          </a:prstGeom>
          <a:noFill/>
        </p:spPr>
        <p:txBody>
          <a:bodyPr wrap="square">
            <a:spAutoFit/>
          </a:bodyPr>
          <a:lstStyle/>
          <a:p>
            <a:pPr marL="0" lvl="0" indent="0">
              <a:lnSpc>
                <a:spcPct val="90000"/>
              </a:lnSpc>
              <a:spcBef>
                <a:spcPts val="1000"/>
              </a:spcBef>
              <a:buNone/>
              <a:defRPr/>
            </a:pPr>
            <a:r>
              <a:rPr kumimoji="0" lang="en-GB" sz="1800" i="0" u="none" strike="noStrike" kern="1200" cap="none" spc="0" normalizeH="0" baseline="0" noProof="0">
                <a:ln>
                  <a:noFill/>
                </a:ln>
                <a:solidFill>
                  <a:srgbClr val="2B3A42"/>
                </a:solidFill>
                <a:effectLst/>
                <a:uLnTx/>
                <a:uFillTx/>
                <a:ea typeface="+mn-ea"/>
                <a:cs typeface="+mn-cs"/>
              </a:rPr>
              <a:t>The</a:t>
            </a:r>
            <a:r>
              <a:rPr kumimoji="0" lang="en-GB" sz="1800" b="0" i="0" u="none" strike="noStrike" kern="1200" cap="none" spc="0" normalizeH="0" baseline="0" noProof="0">
                <a:ln>
                  <a:noFill/>
                </a:ln>
                <a:solidFill>
                  <a:srgbClr val="2B3A42"/>
                </a:solidFill>
                <a:effectLst/>
                <a:uLnTx/>
                <a:uFillTx/>
                <a:ea typeface="+mn-ea"/>
                <a:cs typeface="+mn-cs"/>
              </a:rPr>
              <a:t> </a:t>
            </a:r>
            <a:r>
              <a:rPr lang="en-GB" b="1">
                <a:solidFill>
                  <a:srgbClr val="00A3E0"/>
                </a:solidFill>
              </a:rPr>
              <a:t>breakdown of availability </a:t>
            </a:r>
            <a:r>
              <a:rPr kumimoji="0" lang="en-GB" sz="1800" b="0" i="0" u="none" strike="noStrike" kern="1200" cap="none" spc="0" normalizeH="0" baseline="0" noProof="0">
                <a:ln>
                  <a:noFill/>
                </a:ln>
                <a:solidFill>
                  <a:srgbClr val="2B3A42"/>
                </a:solidFill>
                <a:effectLst/>
                <a:uLnTx/>
                <a:uFillTx/>
                <a:ea typeface="+mn-ea"/>
                <a:cs typeface="+mn-cs"/>
              </a:rPr>
              <a:t>shows the proportion of medicines available to patients in European countries as of 5</a:t>
            </a:r>
            <a:r>
              <a:rPr kumimoji="0" lang="en-GB" sz="1800" b="0" i="0" u="none" strike="noStrike" kern="1200" cap="none" spc="0" normalizeH="0" baseline="30000" noProof="0">
                <a:ln>
                  <a:noFill/>
                </a:ln>
                <a:solidFill>
                  <a:srgbClr val="2B3A42"/>
                </a:solidFill>
                <a:effectLst/>
                <a:uLnTx/>
                <a:uFillTx/>
                <a:ea typeface="+mn-ea"/>
                <a:cs typeface="+mn-cs"/>
              </a:rPr>
              <a:t>th</a:t>
            </a:r>
            <a:r>
              <a:rPr kumimoji="0" lang="en-GB" sz="1800" b="0" i="0" u="none" strike="noStrike" kern="1200" cap="none" spc="0" normalizeH="0" baseline="0" noProof="0">
                <a:ln>
                  <a:noFill/>
                </a:ln>
                <a:solidFill>
                  <a:srgbClr val="2B3A42"/>
                </a:solidFill>
                <a:effectLst/>
                <a:uLnTx/>
                <a:uFillTx/>
                <a:ea typeface="+mn-ea"/>
                <a:cs typeface="+mn-cs"/>
              </a:rPr>
              <a:t> January 2025 (for most countries this is the point at which the product gains access to the reimbursement list</a:t>
            </a:r>
            <a:r>
              <a:rPr lang="en-GB" sz="1800" baseline="30000"/>
              <a:t>†</a:t>
            </a:r>
            <a:r>
              <a:rPr kumimoji="0" lang="en-GB" sz="1800" b="0" i="0" u="none" strike="noStrike" kern="1200" cap="none" spc="0" normalizeH="0" baseline="0" noProof="0">
                <a:ln>
                  <a:noFill/>
                </a:ln>
                <a:solidFill>
                  <a:srgbClr val="2B3A42"/>
                </a:solidFill>
                <a:effectLst/>
                <a:uLnTx/>
                <a:uFillTx/>
                <a:ea typeface="+mn-ea"/>
                <a:cs typeface="+mn-cs"/>
              </a:rPr>
              <a:t>) with full availability, via individual patient schemes, or with other restrictions. </a:t>
            </a:r>
          </a:p>
        </p:txBody>
      </p:sp>
      <p:grpSp>
        <p:nvGrpSpPr>
          <p:cNvPr id="551" name="Group 550">
            <a:extLst>
              <a:ext uri="{FF2B5EF4-FFF2-40B4-BE49-F238E27FC236}">
                <a16:creationId xmlns:a16="http://schemas.microsoft.com/office/drawing/2014/main" id="{E1460E31-252E-5086-B605-0000C7EBC675}"/>
              </a:ext>
            </a:extLst>
          </p:cNvPr>
          <p:cNvGrpSpPr/>
          <p:nvPr/>
        </p:nvGrpSpPr>
        <p:grpSpPr>
          <a:xfrm>
            <a:off x="0" y="-5166"/>
            <a:ext cx="12197443" cy="180000"/>
            <a:chOff x="0" y="-5166"/>
            <a:chExt cx="12197443" cy="446573"/>
          </a:xfrm>
        </p:grpSpPr>
        <p:sp>
          <p:nvSpPr>
            <p:cNvPr id="552" name="Rectangle 551">
              <a:extLst>
                <a:ext uri="{FF2B5EF4-FFF2-40B4-BE49-F238E27FC236}">
                  <a16:creationId xmlns:a16="http://schemas.microsoft.com/office/drawing/2014/main" id="{7012F241-3E76-18EA-2C14-C59F5C5F657A}"/>
                </a:ext>
              </a:extLst>
            </p:cNvPr>
            <p:cNvSpPr/>
            <p:nvPr/>
          </p:nvSpPr>
          <p:spPr>
            <a:xfrm>
              <a:off x="0" y="-5166"/>
              <a:ext cx="2437200" cy="446573"/>
            </a:xfrm>
            <a:prstGeom prst="rect">
              <a:avLst/>
            </a:prstGeom>
            <a:solidFill>
              <a:schemeClr val="bg2"/>
            </a:solidFill>
            <a:ln>
              <a:solidFill>
                <a:schemeClr val="bg2">
                  <a:lumMod val="9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tIns="36000" rtlCol="0" anchor="ctr" anchorCtr="0"/>
            <a:lstStyle/>
            <a:p>
              <a:pPr algn="ctr"/>
              <a:r>
                <a:rPr lang="en-GB" sz="1200">
                  <a:solidFill>
                    <a:schemeClr val="bg2">
                      <a:lumMod val="90000"/>
                    </a:schemeClr>
                  </a:solidFill>
                </a:rPr>
                <a:t>All products</a:t>
              </a:r>
            </a:p>
          </p:txBody>
        </p:sp>
        <p:grpSp>
          <p:nvGrpSpPr>
            <p:cNvPr id="553" name="Group 552">
              <a:extLst>
                <a:ext uri="{FF2B5EF4-FFF2-40B4-BE49-F238E27FC236}">
                  <a16:creationId xmlns:a16="http://schemas.microsoft.com/office/drawing/2014/main" id="{9818E195-13E1-EDD3-7FF9-A7C0D5F2F1AC}"/>
                </a:ext>
              </a:extLst>
            </p:cNvPr>
            <p:cNvGrpSpPr/>
            <p:nvPr/>
          </p:nvGrpSpPr>
          <p:grpSpPr>
            <a:xfrm>
              <a:off x="2439477" y="-5166"/>
              <a:ext cx="9757966" cy="446573"/>
              <a:chOff x="2439477" y="-5166"/>
              <a:chExt cx="9757966" cy="446573"/>
            </a:xfrm>
          </p:grpSpPr>
          <p:sp>
            <p:nvSpPr>
              <p:cNvPr id="554" name="Rectangle 553">
                <a:extLst>
                  <a:ext uri="{FF2B5EF4-FFF2-40B4-BE49-F238E27FC236}">
                    <a16:creationId xmlns:a16="http://schemas.microsoft.com/office/drawing/2014/main" id="{5867C79B-536E-97A3-CAE0-2FEDA34681EF}"/>
                  </a:ext>
                </a:extLst>
              </p:cNvPr>
              <p:cNvSpPr/>
              <p:nvPr/>
            </p:nvSpPr>
            <p:spPr>
              <a:xfrm>
                <a:off x="2439477" y="-5166"/>
                <a:ext cx="2437200" cy="446573"/>
              </a:xfrm>
              <a:prstGeom prst="rect">
                <a:avLst/>
              </a:prstGeom>
              <a:solidFill>
                <a:schemeClr val="bg2"/>
              </a:solidFill>
              <a:ln>
                <a:solidFill>
                  <a:schemeClr val="bg2">
                    <a:lumMod val="9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tIns="36000" rtlCol="0" anchor="ctr" anchorCtr="0"/>
              <a:lstStyle/>
              <a:p>
                <a:pPr algn="ctr"/>
                <a:r>
                  <a:rPr lang="en-GB" sz="1200">
                    <a:solidFill>
                      <a:schemeClr val="bg2">
                        <a:lumMod val="90000"/>
                      </a:schemeClr>
                    </a:solidFill>
                  </a:rPr>
                  <a:t>Oncology</a:t>
                </a:r>
              </a:p>
            </p:txBody>
          </p:sp>
          <p:sp>
            <p:nvSpPr>
              <p:cNvPr id="555" name="Rectangle 554">
                <a:extLst>
                  <a:ext uri="{FF2B5EF4-FFF2-40B4-BE49-F238E27FC236}">
                    <a16:creationId xmlns:a16="http://schemas.microsoft.com/office/drawing/2014/main" id="{48147C79-0614-A737-068E-0A682521D144}"/>
                  </a:ext>
                </a:extLst>
              </p:cNvPr>
              <p:cNvSpPr/>
              <p:nvPr/>
            </p:nvSpPr>
            <p:spPr>
              <a:xfrm>
                <a:off x="4878955" y="-5166"/>
                <a:ext cx="2437200" cy="446573"/>
              </a:xfrm>
              <a:prstGeom prst="rect">
                <a:avLst/>
              </a:prstGeom>
              <a:solidFill>
                <a:schemeClr val="bg2"/>
              </a:solidFill>
              <a:ln>
                <a:solidFill>
                  <a:schemeClr val="bg2">
                    <a:lumMod val="9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tIns="36000" rtlCol="0" anchor="ctr" anchorCtr="0"/>
              <a:lstStyle/>
              <a:p>
                <a:pPr algn="ctr"/>
                <a:r>
                  <a:rPr lang="en-GB" sz="1200">
                    <a:solidFill>
                      <a:schemeClr val="bg2">
                        <a:lumMod val="90000"/>
                      </a:schemeClr>
                    </a:solidFill>
                  </a:rPr>
                  <a:t>Orphans</a:t>
                </a:r>
              </a:p>
            </p:txBody>
          </p:sp>
          <p:sp>
            <p:nvSpPr>
              <p:cNvPr id="556" name="Rectangle 555">
                <a:extLst>
                  <a:ext uri="{FF2B5EF4-FFF2-40B4-BE49-F238E27FC236}">
                    <a16:creationId xmlns:a16="http://schemas.microsoft.com/office/drawing/2014/main" id="{FEFC5FD5-3F6D-826C-DCB6-BE00EABCF945}"/>
                  </a:ext>
                </a:extLst>
              </p:cNvPr>
              <p:cNvSpPr/>
              <p:nvPr/>
            </p:nvSpPr>
            <p:spPr>
              <a:xfrm>
                <a:off x="7318433" y="-5166"/>
                <a:ext cx="2437200" cy="446573"/>
              </a:xfrm>
              <a:prstGeom prst="rect">
                <a:avLst/>
              </a:prstGeom>
              <a:solidFill>
                <a:schemeClr val="bg2"/>
              </a:solidFill>
              <a:ln>
                <a:solidFill>
                  <a:schemeClr val="bg2">
                    <a:lumMod val="9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tIns="36000" rtlCol="0" anchor="ctr" anchorCtr="0"/>
              <a:lstStyle/>
              <a:p>
                <a:pPr algn="ctr"/>
                <a:r>
                  <a:rPr lang="en-GB" sz="1200">
                    <a:solidFill>
                      <a:schemeClr val="bg2">
                        <a:lumMod val="90000"/>
                      </a:schemeClr>
                    </a:solidFill>
                  </a:rPr>
                  <a:t>Non-</a:t>
                </a:r>
                <a:r>
                  <a:rPr lang="en-GB" sz="1200" err="1">
                    <a:solidFill>
                      <a:schemeClr val="bg2">
                        <a:lumMod val="90000"/>
                      </a:schemeClr>
                    </a:solidFill>
                  </a:rPr>
                  <a:t>onc</a:t>
                </a:r>
                <a:r>
                  <a:rPr lang="en-GB" sz="1200">
                    <a:solidFill>
                      <a:schemeClr val="bg2">
                        <a:lumMod val="90000"/>
                      </a:schemeClr>
                    </a:solidFill>
                  </a:rPr>
                  <a:t> orphans</a:t>
                </a:r>
              </a:p>
            </p:txBody>
          </p:sp>
          <p:sp>
            <p:nvSpPr>
              <p:cNvPr id="557" name="Rectangle 556">
                <a:extLst>
                  <a:ext uri="{FF2B5EF4-FFF2-40B4-BE49-F238E27FC236}">
                    <a16:creationId xmlns:a16="http://schemas.microsoft.com/office/drawing/2014/main" id="{A7A3CC54-17D1-A45A-1BE9-1DCCBF33AC7C}"/>
                  </a:ext>
                </a:extLst>
              </p:cNvPr>
              <p:cNvSpPr/>
              <p:nvPr/>
            </p:nvSpPr>
            <p:spPr>
              <a:xfrm>
                <a:off x="9749443" y="-5166"/>
                <a:ext cx="2448000" cy="446573"/>
              </a:xfrm>
              <a:prstGeom prst="rect">
                <a:avLst/>
              </a:prstGeom>
              <a:gradFill>
                <a:gsLst>
                  <a:gs pos="0">
                    <a:schemeClr val="accent1">
                      <a:lumMod val="5000"/>
                      <a:lumOff val="95000"/>
                    </a:schemeClr>
                  </a:gs>
                  <a:gs pos="52000">
                    <a:schemeClr val="accent2">
                      <a:lumMod val="75000"/>
                    </a:schemeClr>
                  </a:gs>
                  <a:gs pos="83000">
                    <a:schemeClr val="accent2">
                      <a:lumMod val="75000"/>
                    </a:schemeClr>
                  </a:gs>
                  <a:gs pos="100000">
                    <a:schemeClr val="accent2">
                      <a:lumMod val="75000"/>
                    </a:schemeClr>
                  </a:gs>
                </a:gsLst>
                <a:lin ang="5400000" scaled="1"/>
              </a:gradFill>
              <a:ln>
                <a:solidFill>
                  <a:schemeClr val="bg2">
                    <a:lumMod val="9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tIns="36000" rtlCol="0" anchor="ctr" anchorCtr="0"/>
              <a:lstStyle/>
              <a:p>
                <a:pPr algn="ctr"/>
                <a:r>
                  <a:rPr lang="en-GB" sz="1200">
                    <a:solidFill>
                      <a:schemeClr val="bg1"/>
                    </a:solidFill>
                  </a:rPr>
                  <a:t>Combination</a:t>
                </a:r>
              </a:p>
            </p:txBody>
          </p:sp>
        </p:grpSp>
      </p:grpSp>
    </p:spTree>
    <p:extLst>
      <p:ext uri="{BB962C8B-B14F-4D97-AF65-F5344CB8AC3E}">
        <p14:creationId xmlns:p14="http://schemas.microsoft.com/office/powerpoint/2010/main" val="156486147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6" name="Object 15" hidden="1">
            <a:extLst>
              <a:ext uri="{FF2B5EF4-FFF2-40B4-BE49-F238E27FC236}">
                <a16:creationId xmlns:a16="http://schemas.microsoft.com/office/drawing/2014/main" id="{9834649C-7A5C-4C26-AD02-DFE033744CC4}"/>
              </a:ext>
            </a:extLst>
          </p:cNvPr>
          <p:cNvGraphicFramePr>
            <a:graphicFrameLocks noChangeAspect="1"/>
          </p:cNvGraphicFramePr>
          <p:nvPr>
            <p:custDataLst>
              <p:tags r:id="rId1"/>
            </p:custDataLst>
            <p:extLst>
              <p:ext uri="{D42A27DB-BD31-4B8C-83A1-F6EECF244321}">
                <p14:modId xmlns:p14="http://schemas.microsoft.com/office/powerpoint/2010/main" val="785187890"/>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190" imgW="216" imgH="216" progId="TCLayout.ActiveDocument.1">
                  <p:embed/>
                </p:oleObj>
              </mc:Choice>
              <mc:Fallback>
                <p:oleObj name="think-cell Slide" r:id="rId190" imgW="216" imgH="216" progId="TCLayout.ActiveDocument.1">
                  <p:embed/>
                  <p:pic>
                    <p:nvPicPr>
                      <p:cNvPr id="16" name="Object 15" hidden="1">
                        <a:extLst>
                          <a:ext uri="{FF2B5EF4-FFF2-40B4-BE49-F238E27FC236}">
                            <a16:creationId xmlns:a16="http://schemas.microsoft.com/office/drawing/2014/main" id="{9834649C-7A5C-4C26-AD02-DFE033744CC4}"/>
                          </a:ext>
                        </a:extLst>
                      </p:cNvPr>
                      <p:cNvPicPr/>
                      <p:nvPr/>
                    </p:nvPicPr>
                    <p:blipFill>
                      <a:blip r:embed="rId191"/>
                      <a:stretch>
                        <a:fillRect/>
                      </a:stretch>
                    </p:blipFill>
                    <p:spPr>
                      <a:xfrm>
                        <a:off x="1588" y="1588"/>
                        <a:ext cx="1588" cy="1588"/>
                      </a:xfrm>
                      <a:prstGeom prst="rect">
                        <a:avLst/>
                      </a:prstGeom>
                    </p:spPr>
                  </p:pic>
                </p:oleObj>
              </mc:Fallback>
            </mc:AlternateContent>
          </a:graphicData>
        </a:graphic>
      </p:graphicFrame>
      <p:sp>
        <p:nvSpPr>
          <p:cNvPr id="6" name="Rectangle 5" hidden="1">
            <a:extLst>
              <a:ext uri="{FF2B5EF4-FFF2-40B4-BE49-F238E27FC236}">
                <a16:creationId xmlns:a16="http://schemas.microsoft.com/office/drawing/2014/main" id="{9DEC096E-7855-4EE3-9504-7797209BBA4F}"/>
              </a:ext>
            </a:extLst>
          </p:cNvPr>
          <p:cNvSpPr/>
          <p:nvPr>
            <p:custDataLst>
              <p:tags r:id="rId2"/>
            </p:custDataLst>
          </p:nvPr>
        </p:nvSpPr>
        <p:spPr>
          <a:xfrm>
            <a:off x="0" y="0"/>
            <a:ext cx="158750" cy="15875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t"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srgbClr val="FFFFFF"/>
              </a:solidFill>
              <a:effectLst/>
              <a:uLnTx/>
              <a:uFillTx/>
              <a:latin typeface="Arial" panose="020B0604020202020204"/>
              <a:ea typeface="+mn-ea"/>
              <a:cs typeface="+mn-cs"/>
              <a:sym typeface="+mn-lt"/>
            </a:endParaRPr>
          </a:p>
        </p:txBody>
      </p:sp>
      <p:sp>
        <p:nvSpPr>
          <p:cNvPr id="542" name="Title 541">
            <a:extLst>
              <a:ext uri="{FF2B5EF4-FFF2-40B4-BE49-F238E27FC236}">
                <a16:creationId xmlns:a16="http://schemas.microsoft.com/office/drawing/2014/main" id="{907162CF-3CBB-4625-A270-B43EAE717140}"/>
              </a:ext>
            </a:extLst>
          </p:cNvPr>
          <p:cNvSpPr>
            <a:spLocks noGrp="1"/>
          </p:cNvSpPr>
          <p:nvPr>
            <p:ph type="title"/>
          </p:nvPr>
        </p:nvSpPr>
        <p:spPr>
          <a:xfrm>
            <a:off x="384694" y="294468"/>
            <a:ext cx="9502256" cy="768263"/>
          </a:xfrm>
        </p:spPr>
        <p:txBody>
          <a:bodyPr vert="horz"/>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a:t>Combination therapies breakdown of total availability (%, 2020-2023) </a:t>
            </a:r>
            <a:r>
              <a:rPr kumimoji="0" lang="en-GB" sz="1400" b="1" i="1" u="none" strike="noStrike" kern="1200" cap="none" spc="0" normalizeH="0" baseline="0" noProof="0">
                <a:ln>
                  <a:noFill/>
                </a:ln>
                <a:solidFill>
                  <a:srgbClr val="2B3A42"/>
                </a:solidFill>
                <a:effectLst/>
                <a:uLnTx/>
                <a:uFillTx/>
                <a:latin typeface="Arial" panose="020B0604020202020204"/>
                <a:ea typeface="+mn-ea"/>
                <a:cs typeface="+mn-cs"/>
              </a:rPr>
              <a:t>(countries ordered by all availability)</a:t>
            </a:r>
            <a:endParaRPr lang="en-GB"/>
          </a:p>
        </p:txBody>
      </p:sp>
      <p:sp>
        <p:nvSpPr>
          <p:cNvPr id="149" name="Footer Placeholder 3">
            <a:extLst>
              <a:ext uri="{FF2B5EF4-FFF2-40B4-BE49-F238E27FC236}">
                <a16:creationId xmlns:a16="http://schemas.microsoft.com/office/drawing/2014/main" id="{5C14EE47-4245-4799-B6B1-7D43C2F2B51D}"/>
              </a:ext>
            </a:extLst>
          </p:cNvPr>
          <p:cNvSpPr>
            <a:spLocks noGrp="1"/>
          </p:cNvSpPr>
          <p:nvPr>
            <p:ph type="ftr" sz="quarter" idx="3"/>
          </p:nvPr>
        </p:nvSpPr>
        <p:spPr>
          <a:xfrm>
            <a:off x="384693" y="6342062"/>
            <a:ext cx="9837219" cy="383883"/>
          </a:xfrm>
        </p:spPr>
        <p:txBody>
          <a:bodyPr/>
          <a:lstStyle/>
          <a:p>
            <a:pPr lvl="0">
              <a:defRPr/>
            </a:pPr>
            <a:r>
              <a:rPr lang="en-GB" b="1"/>
              <a:t>European Union average: 8 products available (55%); Limited Availability (12% of all combination therapies);</a:t>
            </a:r>
            <a:r>
              <a:rPr lang="en-GB"/>
              <a:t> Combination products can include innovative branded / generic combinations; ^Netherlands did not submit complete information on restrictions to available medicines meaning LA* is not captured in these countries. </a:t>
            </a:r>
            <a:r>
              <a:rPr lang="en-GB" baseline="30000"/>
              <a:t>†</a:t>
            </a:r>
            <a:r>
              <a:rPr lang="en-GB"/>
              <a:t>Country specific definitions are listed in the appendix.</a:t>
            </a:r>
            <a:r>
              <a:rPr lang="en-GB">
                <a:solidFill>
                  <a:srgbClr val="2B3A42"/>
                </a:solidFill>
              </a:rPr>
              <a:t> </a:t>
            </a:r>
            <a:r>
              <a:rPr lang="en-GB"/>
              <a:t>*Countries with asterisks did not complete a full dataset and therefore availability may be unrepresentative. **In Spain, the WAIT analysis does not identify those medicinal products being accessible earlier in conformity with Spain's Royal Decree 1015/2009 relating to Medicines in Special Situations</a:t>
            </a:r>
            <a:endParaRPr lang="en-GB">
              <a:solidFill>
                <a:srgbClr val="2B3A42"/>
              </a:solidFill>
            </a:endParaRPr>
          </a:p>
        </p:txBody>
      </p:sp>
      <p:graphicFrame>
        <p:nvGraphicFramePr>
          <p:cNvPr id="221" name="Chart 220">
            <a:extLst>
              <a:ext uri="{FF2B5EF4-FFF2-40B4-BE49-F238E27FC236}">
                <a16:creationId xmlns:a16="http://schemas.microsoft.com/office/drawing/2014/main" id="{98628375-67AA-05D2-4E7C-AD1F87533B61}"/>
              </a:ext>
            </a:extLst>
          </p:cNvPr>
          <p:cNvGraphicFramePr/>
          <p:nvPr>
            <p:custDataLst>
              <p:tags r:id="rId3"/>
            </p:custDataLst>
            <p:extLst>
              <p:ext uri="{D42A27DB-BD31-4B8C-83A1-F6EECF244321}">
                <p14:modId xmlns:p14="http://schemas.microsoft.com/office/powerpoint/2010/main" val="3863098506"/>
              </p:ext>
            </p:extLst>
          </p:nvPr>
        </p:nvGraphicFramePr>
        <p:xfrm>
          <a:off x="769938" y="2205038"/>
          <a:ext cx="10272712" cy="3076575"/>
        </p:xfrm>
        <a:graphic>
          <a:graphicData uri="http://schemas.openxmlformats.org/drawingml/2006/chart">
            <c:chart xmlns:c="http://schemas.openxmlformats.org/drawingml/2006/chart" xmlns:r="http://schemas.openxmlformats.org/officeDocument/2006/relationships" r:id="rId192"/>
          </a:graphicData>
        </a:graphic>
      </p:graphicFrame>
      <p:cxnSp>
        <p:nvCxnSpPr>
          <p:cNvPr id="316" name="Straight Connector 315">
            <a:extLst>
              <a:ext uri="{FF2B5EF4-FFF2-40B4-BE49-F238E27FC236}">
                <a16:creationId xmlns:a16="http://schemas.microsoft.com/office/drawing/2014/main" id="{576AF20D-EDC4-14B6-D48F-7A37141D6E16}"/>
              </a:ext>
            </a:extLst>
          </p:cNvPr>
          <p:cNvCxnSpPr/>
          <p:nvPr>
            <p:custDataLst>
              <p:tags r:id="rId4"/>
            </p:custDataLst>
          </p:nvPr>
        </p:nvCxnSpPr>
        <p:spPr bwMode="gray">
          <a:xfrm>
            <a:off x="6683375" y="3900488"/>
            <a:ext cx="0" cy="1169988"/>
          </a:xfrm>
          <a:prstGeom prst="line">
            <a:avLst/>
          </a:prstGeom>
          <a:ln w="19050" cap="flat" cmpd="sng" algn="ctr">
            <a:solidFill>
              <a:schemeClr val="accent3"/>
            </a:solidFill>
            <a:prstDash val="sysDot"/>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315" name="Straight Connector 314">
            <a:extLst>
              <a:ext uri="{FF2B5EF4-FFF2-40B4-BE49-F238E27FC236}">
                <a16:creationId xmlns:a16="http://schemas.microsoft.com/office/drawing/2014/main" id="{672433D6-A155-A3E7-9ED9-1D2FAAA26C36}"/>
              </a:ext>
            </a:extLst>
          </p:cNvPr>
          <p:cNvCxnSpPr/>
          <p:nvPr>
            <p:custDataLst>
              <p:tags r:id="rId5"/>
            </p:custDataLst>
          </p:nvPr>
        </p:nvCxnSpPr>
        <p:spPr bwMode="gray">
          <a:xfrm>
            <a:off x="6543675" y="3900488"/>
            <a:ext cx="0" cy="1169988"/>
          </a:xfrm>
          <a:prstGeom prst="line">
            <a:avLst/>
          </a:prstGeom>
          <a:ln w="19050" cap="flat" cmpd="sng" algn="ctr">
            <a:solidFill>
              <a:schemeClr val="accent3"/>
            </a:solidFill>
            <a:prstDash val="sysDot"/>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317" name="Straight Connector 316">
            <a:extLst>
              <a:ext uri="{FF2B5EF4-FFF2-40B4-BE49-F238E27FC236}">
                <a16:creationId xmlns:a16="http://schemas.microsoft.com/office/drawing/2014/main" id="{A0780812-1D13-C34C-B196-6FB134E6D52D}"/>
              </a:ext>
            </a:extLst>
          </p:cNvPr>
          <p:cNvCxnSpPr/>
          <p:nvPr>
            <p:custDataLst>
              <p:tags r:id="rId6"/>
            </p:custDataLst>
          </p:nvPr>
        </p:nvCxnSpPr>
        <p:spPr bwMode="gray">
          <a:xfrm>
            <a:off x="6543675" y="3900488"/>
            <a:ext cx="139700" cy="0"/>
          </a:xfrm>
          <a:prstGeom prst="line">
            <a:avLst/>
          </a:prstGeom>
          <a:ln w="19050" cap="flat" cmpd="sng" algn="ctr">
            <a:solidFill>
              <a:schemeClr val="accent6"/>
            </a:solidFill>
            <a:prstDash val="sysDot"/>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318" name="Straight Connector 317">
            <a:extLst>
              <a:ext uri="{FF2B5EF4-FFF2-40B4-BE49-F238E27FC236}">
                <a16:creationId xmlns:a16="http://schemas.microsoft.com/office/drawing/2014/main" id="{46B1DF13-3219-4E58-AEA3-E97CDDF50557}"/>
              </a:ext>
            </a:extLst>
          </p:cNvPr>
          <p:cNvCxnSpPr/>
          <p:nvPr>
            <p:custDataLst>
              <p:tags r:id="rId7"/>
            </p:custDataLst>
          </p:nvPr>
        </p:nvCxnSpPr>
        <p:spPr bwMode="gray">
          <a:xfrm>
            <a:off x="6543675" y="3686175"/>
            <a:ext cx="0" cy="214313"/>
          </a:xfrm>
          <a:prstGeom prst="line">
            <a:avLst/>
          </a:prstGeom>
          <a:ln w="19050" cap="flat" cmpd="sng" algn="ctr">
            <a:solidFill>
              <a:schemeClr val="accent6"/>
            </a:solidFill>
            <a:prstDash val="sysDot"/>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319" name="Straight Connector 318">
            <a:extLst>
              <a:ext uri="{FF2B5EF4-FFF2-40B4-BE49-F238E27FC236}">
                <a16:creationId xmlns:a16="http://schemas.microsoft.com/office/drawing/2014/main" id="{1D30FB03-F8FE-19D2-2A45-1E55A28DC3CD}"/>
              </a:ext>
            </a:extLst>
          </p:cNvPr>
          <p:cNvCxnSpPr/>
          <p:nvPr>
            <p:custDataLst>
              <p:tags r:id="rId8"/>
            </p:custDataLst>
          </p:nvPr>
        </p:nvCxnSpPr>
        <p:spPr bwMode="gray">
          <a:xfrm>
            <a:off x="6683375" y="3686175"/>
            <a:ext cx="0" cy="214313"/>
          </a:xfrm>
          <a:prstGeom prst="line">
            <a:avLst/>
          </a:prstGeom>
          <a:ln w="19050" cap="flat" cmpd="sng" algn="ctr">
            <a:solidFill>
              <a:schemeClr val="accent6"/>
            </a:solidFill>
            <a:prstDash val="sysDot"/>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320" name="Straight Connector 319">
            <a:extLst>
              <a:ext uri="{FF2B5EF4-FFF2-40B4-BE49-F238E27FC236}">
                <a16:creationId xmlns:a16="http://schemas.microsoft.com/office/drawing/2014/main" id="{05E345BA-253F-7F5E-AC9C-E51544E3F8E1}"/>
              </a:ext>
            </a:extLst>
          </p:cNvPr>
          <p:cNvCxnSpPr/>
          <p:nvPr>
            <p:custDataLst>
              <p:tags r:id="rId9"/>
            </p:custDataLst>
          </p:nvPr>
        </p:nvCxnSpPr>
        <p:spPr bwMode="gray">
          <a:xfrm>
            <a:off x="6543675" y="3686175"/>
            <a:ext cx="139700" cy="0"/>
          </a:xfrm>
          <a:prstGeom prst="line">
            <a:avLst/>
          </a:prstGeom>
          <a:ln w="19050" cap="flat" cmpd="sng" algn="ctr">
            <a:solidFill>
              <a:srgbClr val="E66F02"/>
            </a:solidFill>
            <a:prstDash val="sysDot"/>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321" name="Straight Connector 320">
            <a:extLst>
              <a:ext uri="{FF2B5EF4-FFF2-40B4-BE49-F238E27FC236}">
                <a16:creationId xmlns:a16="http://schemas.microsoft.com/office/drawing/2014/main" id="{23A17006-1B91-1F39-1CD5-6ED39F749A89}"/>
              </a:ext>
            </a:extLst>
          </p:cNvPr>
          <p:cNvCxnSpPr/>
          <p:nvPr>
            <p:custDataLst>
              <p:tags r:id="rId10"/>
            </p:custDataLst>
          </p:nvPr>
        </p:nvCxnSpPr>
        <p:spPr bwMode="gray">
          <a:xfrm>
            <a:off x="6543675" y="3578225"/>
            <a:ext cx="0" cy="107950"/>
          </a:xfrm>
          <a:prstGeom prst="line">
            <a:avLst/>
          </a:prstGeom>
          <a:ln w="19050" cap="flat" cmpd="sng" algn="ctr">
            <a:solidFill>
              <a:srgbClr val="E66F02"/>
            </a:solidFill>
            <a:prstDash val="sysDot"/>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322" name="Straight Connector 321">
            <a:extLst>
              <a:ext uri="{FF2B5EF4-FFF2-40B4-BE49-F238E27FC236}">
                <a16:creationId xmlns:a16="http://schemas.microsoft.com/office/drawing/2014/main" id="{A02212EF-AE37-B826-C55D-245BADD5699D}"/>
              </a:ext>
            </a:extLst>
          </p:cNvPr>
          <p:cNvCxnSpPr/>
          <p:nvPr>
            <p:custDataLst>
              <p:tags r:id="rId11"/>
            </p:custDataLst>
          </p:nvPr>
        </p:nvCxnSpPr>
        <p:spPr bwMode="gray">
          <a:xfrm>
            <a:off x="6683375" y="3578225"/>
            <a:ext cx="0" cy="107950"/>
          </a:xfrm>
          <a:prstGeom prst="line">
            <a:avLst/>
          </a:prstGeom>
          <a:ln w="19050" cap="flat" cmpd="sng" algn="ctr">
            <a:solidFill>
              <a:srgbClr val="E66F02"/>
            </a:solidFill>
            <a:prstDash val="sysDot"/>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323" name="Straight Connector 322">
            <a:extLst>
              <a:ext uri="{FF2B5EF4-FFF2-40B4-BE49-F238E27FC236}">
                <a16:creationId xmlns:a16="http://schemas.microsoft.com/office/drawing/2014/main" id="{3B7F8630-093B-5B8E-406B-CE625083D31E}"/>
              </a:ext>
            </a:extLst>
          </p:cNvPr>
          <p:cNvCxnSpPr/>
          <p:nvPr>
            <p:custDataLst>
              <p:tags r:id="rId12"/>
            </p:custDataLst>
          </p:nvPr>
        </p:nvCxnSpPr>
        <p:spPr bwMode="gray">
          <a:xfrm>
            <a:off x="6543675" y="3578225"/>
            <a:ext cx="139700" cy="0"/>
          </a:xfrm>
          <a:prstGeom prst="line">
            <a:avLst/>
          </a:prstGeom>
          <a:ln w="19050" cap="flat" cmpd="sng" algn="ctr">
            <a:solidFill>
              <a:srgbClr val="F88FAC"/>
            </a:solidFill>
            <a:prstDash val="sysDot"/>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324" name="Straight Connector 323">
            <a:extLst>
              <a:ext uri="{FF2B5EF4-FFF2-40B4-BE49-F238E27FC236}">
                <a16:creationId xmlns:a16="http://schemas.microsoft.com/office/drawing/2014/main" id="{8F781B08-6E92-9669-2F2C-28B1C6D180F6}"/>
              </a:ext>
            </a:extLst>
          </p:cNvPr>
          <p:cNvCxnSpPr/>
          <p:nvPr>
            <p:custDataLst>
              <p:tags r:id="rId13"/>
            </p:custDataLst>
          </p:nvPr>
        </p:nvCxnSpPr>
        <p:spPr bwMode="gray">
          <a:xfrm>
            <a:off x="6543675" y="3435350"/>
            <a:ext cx="0" cy="142875"/>
          </a:xfrm>
          <a:prstGeom prst="line">
            <a:avLst/>
          </a:prstGeom>
          <a:ln w="19050" cap="flat" cmpd="sng" algn="ctr">
            <a:solidFill>
              <a:srgbClr val="F88FAC"/>
            </a:solidFill>
            <a:prstDash val="sysDot"/>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325" name="Straight Connector 324">
            <a:extLst>
              <a:ext uri="{FF2B5EF4-FFF2-40B4-BE49-F238E27FC236}">
                <a16:creationId xmlns:a16="http://schemas.microsoft.com/office/drawing/2014/main" id="{F499F302-B546-DB14-BCB3-A1C9D5632A4D}"/>
              </a:ext>
            </a:extLst>
          </p:cNvPr>
          <p:cNvCxnSpPr/>
          <p:nvPr>
            <p:custDataLst>
              <p:tags r:id="rId14"/>
            </p:custDataLst>
          </p:nvPr>
        </p:nvCxnSpPr>
        <p:spPr bwMode="gray">
          <a:xfrm>
            <a:off x="6683375" y="3435350"/>
            <a:ext cx="0" cy="142875"/>
          </a:xfrm>
          <a:prstGeom prst="line">
            <a:avLst/>
          </a:prstGeom>
          <a:ln w="19050" cap="flat" cmpd="sng" algn="ctr">
            <a:solidFill>
              <a:srgbClr val="F88FAC"/>
            </a:solidFill>
            <a:prstDash val="sysDot"/>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sp>
        <p:nvSpPr>
          <p:cNvPr id="326" name="Rectangle 325">
            <a:extLst>
              <a:ext uri="{FF2B5EF4-FFF2-40B4-BE49-F238E27FC236}">
                <a16:creationId xmlns:a16="http://schemas.microsoft.com/office/drawing/2014/main" id="{53F4DB3C-22DB-2B60-817A-778B77354756}"/>
              </a:ext>
            </a:extLst>
          </p:cNvPr>
          <p:cNvSpPr/>
          <p:nvPr>
            <p:custDataLst>
              <p:tags r:id="rId15"/>
            </p:custDataLst>
          </p:nvPr>
        </p:nvSpPr>
        <p:spPr bwMode="auto">
          <a:xfrm>
            <a:off x="6543675" y="2411413"/>
            <a:ext cx="139700" cy="1023938"/>
          </a:xfrm>
          <a:prstGeom prst="rect">
            <a:avLst/>
          </a:prstGeom>
          <a:noFill/>
          <a:ln w="19050" cmpd="sng" algn="ctr">
            <a:solidFill>
              <a:srgbClr val="C30C3E"/>
            </a:solidFill>
            <a:prstDash val="sysDot"/>
          </a:ln>
          <a:effectLst/>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l"/>
            <a:endParaRPr lang="en-GB" sz="1600" err="1"/>
          </a:p>
        </p:txBody>
      </p:sp>
      <p:sp>
        <p:nvSpPr>
          <p:cNvPr id="28" name="Rectangle 27">
            <a:extLst>
              <a:ext uri="{FF2B5EF4-FFF2-40B4-BE49-F238E27FC236}">
                <a16:creationId xmlns:a16="http://schemas.microsoft.com/office/drawing/2014/main" id="{2B467755-3A54-4088-84A4-487FA06D1C57}"/>
              </a:ext>
            </a:extLst>
          </p:cNvPr>
          <p:cNvSpPr/>
          <p:nvPr>
            <p:custDataLst>
              <p:tags r:id="rId16"/>
            </p:custDataLst>
          </p:nvPr>
        </p:nvSpPr>
        <p:spPr bwMode="auto">
          <a:xfrm>
            <a:off x="2316163" y="5118100"/>
            <a:ext cx="152400" cy="393700"/>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9B52E7F7-7827-496E-8A37-97F0E2795D1F}" type="datetime'''''''''''''A''''''''''''''''''''''u''stri''''''''''''''a'''''">
              <a:rPr lang="en-GB" altLang="en-US" sz="1000" smtClean="0">
                <a:solidFill>
                  <a:srgbClr val="2B3A42"/>
                </a:solidFill>
                <a:effectLst/>
              </a:rPr>
              <a:pPr lvl="0" algn="r">
                <a:spcBef>
                  <a:spcPct val="0"/>
                </a:spcBef>
                <a:spcAft>
                  <a:spcPct val="0"/>
                </a:spcAft>
                <a:defRPr/>
              </a:pPr>
              <a:t>Austria</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706" name="Rectangle 705">
            <a:extLst>
              <a:ext uri="{FF2B5EF4-FFF2-40B4-BE49-F238E27FC236}">
                <a16:creationId xmlns:a16="http://schemas.microsoft.com/office/drawing/2014/main" id="{3C14F02E-B759-F726-2116-759939AD4038}"/>
              </a:ext>
            </a:extLst>
          </p:cNvPr>
          <p:cNvSpPr/>
          <p:nvPr>
            <p:custDataLst>
              <p:tags r:id="rId17"/>
            </p:custDataLst>
          </p:nvPr>
        </p:nvSpPr>
        <p:spPr bwMode="gray">
          <a:xfrm>
            <a:off x="2524125" y="4259263"/>
            <a:ext cx="23336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3C519BCC-3C7A-4A94-8A81-1AB23845B419}" type="datetime'''''''''''''''''''''57''''''''''''''''''''''''''%'''''''">
              <a:rPr lang="en-GB" altLang="en-US" sz="800" smtClean="0">
                <a:solidFill>
                  <a:srgbClr val="FFFFFF"/>
                </a:solidFill>
                <a:effectLst/>
                <a:sym typeface="+mn-lt"/>
              </a:rPr>
              <a:pPr lvl="0" algn="ctr">
                <a:lnSpc>
                  <a:spcPct val="90000"/>
                </a:lnSpc>
                <a:spcBef>
                  <a:spcPct val="0"/>
                </a:spcBef>
                <a:spcAft>
                  <a:spcPct val="0"/>
                </a:spcAft>
                <a:defRPr/>
              </a:pPr>
              <a:t>57%</a:t>
            </a:fld>
            <a:endParaRPr kumimoji="0" lang="en-GB" sz="800" b="0" i="0" strike="noStrike" kern="1200" spc="0" normalizeH="0" noProof="0">
              <a:ln>
                <a:noFill/>
              </a:ln>
              <a:solidFill>
                <a:srgbClr val="FFFFFF"/>
              </a:solidFill>
              <a:effectLst/>
              <a:uLnTx/>
              <a:uFillTx/>
              <a:sym typeface="+mn-lt"/>
            </a:endParaRPr>
          </a:p>
        </p:txBody>
      </p:sp>
      <p:sp>
        <p:nvSpPr>
          <p:cNvPr id="707" name="Rectangle 706">
            <a:extLst>
              <a:ext uri="{FF2B5EF4-FFF2-40B4-BE49-F238E27FC236}">
                <a16:creationId xmlns:a16="http://schemas.microsoft.com/office/drawing/2014/main" id="{6377BC76-748D-6D90-D72C-270CB08DC5CF}"/>
              </a:ext>
            </a:extLst>
          </p:cNvPr>
          <p:cNvSpPr/>
          <p:nvPr>
            <p:custDataLst>
              <p:tags r:id="rId18"/>
            </p:custDataLst>
          </p:nvPr>
        </p:nvSpPr>
        <p:spPr bwMode="gray">
          <a:xfrm>
            <a:off x="2524125" y="3308350"/>
            <a:ext cx="233363" cy="109538"/>
          </a:xfrm>
          <a:prstGeom prst="rect">
            <a:avLst/>
          </a:prstGeom>
          <a:solidFill>
            <a:schemeClr val="accent6"/>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609BFA66-C9CF-456F-9CC4-AC924BA29F08}" type="datetime'''''''''1''''''''''''4''''''''''''''''''''''''''''''''''''%'''">
              <a:rPr lang="en-GB" altLang="en-US" sz="800" smtClean="0">
                <a:solidFill>
                  <a:schemeClr val="bg1"/>
                </a:solidFill>
                <a:effectLst/>
                <a:sym typeface="+mn-lt"/>
              </a:rPr>
              <a:pPr algn="ctr">
                <a:lnSpc>
                  <a:spcPct val="90000"/>
                </a:lnSpc>
                <a:spcBef>
                  <a:spcPct val="0"/>
                </a:spcBef>
                <a:spcAft>
                  <a:spcPct val="0"/>
                </a:spcAft>
              </a:pPr>
              <a:t>14%</a:t>
            </a:fld>
            <a:endParaRPr lang="en-GB" sz="800" err="1">
              <a:solidFill>
                <a:schemeClr val="bg1"/>
              </a:solidFill>
              <a:sym typeface="+mn-lt"/>
            </a:endParaRPr>
          </a:p>
        </p:txBody>
      </p:sp>
      <p:sp>
        <p:nvSpPr>
          <p:cNvPr id="709" name="Rectangle 708">
            <a:extLst>
              <a:ext uri="{FF2B5EF4-FFF2-40B4-BE49-F238E27FC236}">
                <a16:creationId xmlns:a16="http://schemas.microsoft.com/office/drawing/2014/main" id="{3F99B824-8A89-A808-8885-862E6D42F637}"/>
              </a:ext>
            </a:extLst>
          </p:cNvPr>
          <p:cNvSpPr/>
          <p:nvPr>
            <p:custDataLst>
              <p:tags r:id="rId19"/>
            </p:custDataLst>
          </p:nvPr>
        </p:nvSpPr>
        <p:spPr bwMode="gray">
          <a:xfrm>
            <a:off x="2552700" y="3024188"/>
            <a:ext cx="176213" cy="109538"/>
          </a:xfrm>
          <a:prstGeom prst="rect">
            <a:avLst/>
          </a:prstGeom>
          <a:solidFill>
            <a:srgbClr val="E66F0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52BAD03F-EE80-4E34-AF23-8AEDE050E105}" type="datetime'''''''''''''''''''''7%'''''''''''''''''''''''''">
              <a:rPr lang="en-GB" altLang="en-US" sz="800" smtClean="0">
                <a:solidFill>
                  <a:schemeClr val="bg1"/>
                </a:solidFill>
                <a:effectLst/>
                <a:sym typeface="+mn-lt"/>
              </a:rPr>
              <a:pPr algn="ctr">
                <a:lnSpc>
                  <a:spcPct val="90000"/>
                </a:lnSpc>
                <a:spcBef>
                  <a:spcPct val="0"/>
                </a:spcBef>
                <a:spcAft>
                  <a:spcPct val="0"/>
                </a:spcAft>
              </a:pPr>
              <a:t>7%</a:t>
            </a:fld>
            <a:endParaRPr lang="en-GB" sz="800" err="1">
              <a:solidFill>
                <a:schemeClr val="bg1"/>
              </a:solidFill>
              <a:sym typeface="+mn-lt"/>
            </a:endParaRPr>
          </a:p>
        </p:txBody>
      </p:sp>
      <p:sp>
        <p:nvSpPr>
          <p:cNvPr id="710" name="Rectangle 709">
            <a:extLst>
              <a:ext uri="{FF2B5EF4-FFF2-40B4-BE49-F238E27FC236}">
                <a16:creationId xmlns:a16="http://schemas.microsoft.com/office/drawing/2014/main" id="{7004B0F2-56BC-8F88-356D-886958406039}"/>
              </a:ext>
            </a:extLst>
          </p:cNvPr>
          <p:cNvSpPr/>
          <p:nvPr>
            <p:custDataLst>
              <p:tags r:id="rId20"/>
            </p:custDataLst>
          </p:nvPr>
        </p:nvSpPr>
        <p:spPr bwMode="gray">
          <a:xfrm>
            <a:off x="2524125" y="2643188"/>
            <a:ext cx="233363" cy="109538"/>
          </a:xfrm>
          <a:prstGeom prst="rect">
            <a:avLst/>
          </a:prstGeom>
          <a:solidFill>
            <a:srgbClr val="C30C3E"/>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61113C5D-FE8B-4166-BCAC-7F3F8085FFEA}" type="datetime'''''''''''''2''''''''''''''''''''''''''''''1''%'''''''''">
              <a:rPr lang="en-GB" altLang="en-US" sz="800" smtClean="0">
                <a:solidFill>
                  <a:srgbClr val="FFFFFF"/>
                </a:solidFill>
                <a:effectLst/>
                <a:sym typeface="+mn-lt"/>
              </a:rPr>
              <a:pPr lvl="0" algn="ctr">
                <a:lnSpc>
                  <a:spcPct val="90000"/>
                </a:lnSpc>
                <a:spcBef>
                  <a:spcPct val="0"/>
                </a:spcBef>
                <a:spcAft>
                  <a:spcPct val="0"/>
                </a:spcAft>
                <a:defRPr/>
              </a:pPr>
              <a:t>21%</a:t>
            </a:fld>
            <a:endParaRPr lang="en-GB" sz="800" strike="noStrike" normalizeH="0" noProof="0">
              <a:ln>
                <a:noFill/>
              </a:ln>
              <a:solidFill>
                <a:srgbClr val="FFFFFF"/>
              </a:solidFill>
              <a:effectLst/>
              <a:uLnTx/>
              <a:uFillTx/>
              <a:sym typeface="+mn-lt"/>
            </a:endParaRPr>
          </a:p>
        </p:txBody>
      </p:sp>
      <p:sp>
        <p:nvSpPr>
          <p:cNvPr id="704" name="Rectangle 703">
            <a:extLst>
              <a:ext uri="{FF2B5EF4-FFF2-40B4-BE49-F238E27FC236}">
                <a16:creationId xmlns:a16="http://schemas.microsoft.com/office/drawing/2014/main" id="{1D4B75A3-F095-65B1-CD36-69AF4144CEE8}"/>
              </a:ext>
            </a:extLst>
          </p:cNvPr>
          <p:cNvSpPr/>
          <p:nvPr>
            <p:custDataLst>
              <p:tags r:id="rId21"/>
            </p:custDataLst>
          </p:nvPr>
        </p:nvSpPr>
        <p:spPr bwMode="auto">
          <a:xfrm>
            <a:off x="2563813" y="5118100"/>
            <a:ext cx="152400" cy="654050"/>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E647C432-18A5-4D61-8981-0CA8EF889E6C}" type="datetime'Sw''it''''''z''''''''''er''''''la''n''''''''d'''">
              <a:rPr lang="en-GB" altLang="en-US" sz="1000" smtClean="0">
                <a:solidFill>
                  <a:srgbClr val="2B3A42"/>
                </a:solidFill>
                <a:effectLst/>
              </a:rPr>
              <a:pPr lvl="0" algn="r">
                <a:spcBef>
                  <a:spcPct val="0"/>
                </a:spcBef>
                <a:spcAft>
                  <a:spcPct val="0"/>
                </a:spcAft>
                <a:defRPr/>
              </a:pPr>
              <a:t>Switzerland</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718" name="Rectangle 717">
            <a:extLst>
              <a:ext uri="{FF2B5EF4-FFF2-40B4-BE49-F238E27FC236}">
                <a16:creationId xmlns:a16="http://schemas.microsoft.com/office/drawing/2014/main" id="{8D84C9C2-0D6C-F6C2-753C-5A14906C5F3E}"/>
              </a:ext>
            </a:extLst>
          </p:cNvPr>
          <p:cNvSpPr/>
          <p:nvPr>
            <p:custDataLst>
              <p:tags r:id="rId22"/>
            </p:custDataLst>
          </p:nvPr>
        </p:nvSpPr>
        <p:spPr bwMode="gray">
          <a:xfrm>
            <a:off x="2773363" y="3975100"/>
            <a:ext cx="23336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F61FBF3B-D14E-4A1A-B35D-5765DF7ADA22}" type="datetime'''''''''''''''79''''''''''''''''''''''''''''%'''">
              <a:rPr lang="en-GB" altLang="en-US" sz="800" smtClean="0">
                <a:solidFill>
                  <a:srgbClr val="FFFFFF"/>
                </a:solidFill>
                <a:effectLst/>
                <a:sym typeface="+mn-lt"/>
              </a:rPr>
              <a:pPr lvl="0" algn="ctr">
                <a:lnSpc>
                  <a:spcPct val="90000"/>
                </a:lnSpc>
                <a:spcBef>
                  <a:spcPct val="0"/>
                </a:spcBef>
                <a:spcAft>
                  <a:spcPct val="0"/>
                </a:spcAft>
                <a:defRPr/>
              </a:pPr>
              <a:t>79%</a:t>
            </a:fld>
            <a:endParaRPr kumimoji="0" lang="en-GB" sz="800" b="0" i="0" strike="noStrike" kern="1200" spc="0" normalizeH="0" noProof="0">
              <a:ln>
                <a:noFill/>
              </a:ln>
              <a:solidFill>
                <a:srgbClr val="FFFFFF"/>
              </a:solidFill>
              <a:effectLst/>
              <a:uLnTx/>
              <a:uFillTx/>
              <a:sym typeface="+mn-lt"/>
            </a:endParaRPr>
          </a:p>
        </p:txBody>
      </p:sp>
      <p:sp>
        <p:nvSpPr>
          <p:cNvPr id="719" name="Rectangle 718">
            <a:extLst>
              <a:ext uri="{FF2B5EF4-FFF2-40B4-BE49-F238E27FC236}">
                <a16:creationId xmlns:a16="http://schemas.microsoft.com/office/drawing/2014/main" id="{CBAF35F6-C415-0137-9BF8-9158AA82CC2D}"/>
              </a:ext>
            </a:extLst>
          </p:cNvPr>
          <p:cNvSpPr/>
          <p:nvPr>
            <p:custDataLst>
              <p:tags r:id="rId23"/>
            </p:custDataLst>
          </p:nvPr>
        </p:nvSpPr>
        <p:spPr bwMode="gray">
          <a:xfrm>
            <a:off x="2773363" y="2738438"/>
            <a:ext cx="233363" cy="109538"/>
          </a:xfrm>
          <a:prstGeom prst="rect">
            <a:avLst/>
          </a:prstGeom>
          <a:solidFill>
            <a:srgbClr val="F88FAC"/>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69E0FF51-49D7-4E44-BB8C-0F613EFADADA}" type="datetime'''1''''''''''''4''''''%'''''''''''''''''''''">
              <a:rPr lang="en-GB" altLang="en-US" sz="800" smtClean="0">
                <a:solidFill>
                  <a:srgbClr val="FFFFFF"/>
                </a:solidFill>
                <a:effectLst/>
                <a:sym typeface="+mn-lt"/>
              </a:rPr>
              <a:pPr lvl="0" algn="ctr">
                <a:lnSpc>
                  <a:spcPct val="90000"/>
                </a:lnSpc>
                <a:spcBef>
                  <a:spcPct val="0"/>
                </a:spcBef>
                <a:spcAft>
                  <a:spcPct val="0"/>
                </a:spcAft>
                <a:defRPr/>
              </a:pPr>
              <a:t>14%</a:t>
            </a:fld>
            <a:endParaRPr lang="en-GB" sz="800" strike="noStrike" normalizeH="0" noProof="0">
              <a:ln>
                <a:noFill/>
              </a:ln>
              <a:solidFill>
                <a:srgbClr val="FFFFFF"/>
              </a:solidFill>
              <a:effectLst/>
              <a:uLnTx/>
              <a:uFillTx/>
              <a:sym typeface="+mn-lt"/>
            </a:endParaRPr>
          </a:p>
        </p:txBody>
      </p:sp>
      <p:sp>
        <p:nvSpPr>
          <p:cNvPr id="720" name="Rectangle 719">
            <a:extLst>
              <a:ext uri="{FF2B5EF4-FFF2-40B4-BE49-F238E27FC236}">
                <a16:creationId xmlns:a16="http://schemas.microsoft.com/office/drawing/2014/main" id="{C095CA4F-23EA-8E2D-D87E-5A323407D03E}"/>
              </a:ext>
            </a:extLst>
          </p:cNvPr>
          <p:cNvSpPr/>
          <p:nvPr>
            <p:custDataLst>
              <p:tags r:id="rId24"/>
            </p:custDataLst>
          </p:nvPr>
        </p:nvSpPr>
        <p:spPr bwMode="gray">
          <a:xfrm>
            <a:off x="2801938" y="2452688"/>
            <a:ext cx="176213" cy="109538"/>
          </a:xfrm>
          <a:prstGeom prst="rect">
            <a:avLst/>
          </a:prstGeom>
          <a:solidFill>
            <a:srgbClr val="C30C3E"/>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FBCCE8AD-AF41-467E-B2E0-224F7240FAA9}" type="datetime'''''''''''''7''''''''''%'''''''''''''''''''''''">
              <a:rPr lang="en-GB" altLang="en-US" sz="800" smtClean="0">
                <a:solidFill>
                  <a:srgbClr val="FFFFFF"/>
                </a:solidFill>
                <a:effectLst/>
                <a:sym typeface="+mn-lt"/>
              </a:rPr>
              <a:pPr lvl="0" algn="ctr">
                <a:lnSpc>
                  <a:spcPct val="90000"/>
                </a:lnSpc>
                <a:spcBef>
                  <a:spcPct val="0"/>
                </a:spcBef>
                <a:spcAft>
                  <a:spcPct val="0"/>
                </a:spcAft>
                <a:defRPr/>
              </a:pPr>
              <a:t>7%</a:t>
            </a:fld>
            <a:endParaRPr lang="en-GB" sz="800" strike="noStrike" normalizeH="0" noProof="0">
              <a:ln>
                <a:noFill/>
              </a:ln>
              <a:solidFill>
                <a:srgbClr val="FFFFFF"/>
              </a:solidFill>
              <a:effectLst/>
              <a:uLnTx/>
              <a:uFillTx/>
              <a:sym typeface="+mn-lt"/>
            </a:endParaRPr>
          </a:p>
        </p:txBody>
      </p:sp>
      <p:sp>
        <p:nvSpPr>
          <p:cNvPr id="714" name="Rectangle 713">
            <a:extLst>
              <a:ext uri="{FF2B5EF4-FFF2-40B4-BE49-F238E27FC236}">
                <a16:creationId xmlns:a16="http://schemas.microsoft.com/office/drawing/2014/main" id="{4C444776-68C9-2D0A-2092-95EF86897E70}"/>
              </a:ext>
            </a:extLst>
          </p:cNvPr>
          <p:cNvSpPr/>
          <p:nvPr>
            <p:custDataLst>
              <p:tags r:id="rId25"/>
            </p:custDataLst>
          </p:nvPr>
        </p:nvSpPr>
        <p:spPr bwMode="auto">
          <a:xfrm>
            <a:off x="2813050" y="5118101"/>
            <a:ext cx="152400" cy="43021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0FB2C748-F956-45E5-8047-0BC39D2D5F86}" type="datetime'''''''''''''''''Nor''''''''''''w''''''''''''''''a''''y'''">
              <a:rPr lang="en-GB" altLang="en-US" sz="1000" smtClean="0">
                <a:solidFill>
                  <a:srgbClr val="2B3A42"/>
                </a:solidFill>
                <a:effectLst/>
              </a:rPr>
              <a:pPr lvl="0" algn="r">
                <a:spcBef>
                  <a:spcPct val="0"/>
                </a:spcBef>
                <a:spcAft>
                  <a:spcPct val="0"/>
                </a:spcAft>
                <a:defRPr/>
              </a:pPr>
              <a:t>Norway</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153" name="Rectangle 152">
            <a:extLst>
              <a:ext uri="{FF2B5EF4-FFF2-40B4-BE49-F238E27FC236}">
                <a16:creationId xmlns:a16="http://schemas.microsoft.com/office/drawing/2014/main" id="{617AA603-2186-41E1-867B-A33B6B2BFBCF}"/>
              </a:ext>
            </a:extLst>
          </p:cNvPr>
          <p:cNvSpPr/>
          <p:nvPr>
            <p:custDataLst>
              <p:tags r:id="rId26"/>
            </p:custDataLst>
          </p:nvPr>
        </p:nvSpPr>
        <p:spPr bwMode="gray">
          <a:xfrm>
            <a:off x="3021013" y="3975100"/>
            <a:ext cx="23336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23AFB29D-8FE9-4F59-A54C-B9579F74776F}" type="datetime'''''''''''''''''''''''7''9''''''''''''''''''''''%'''''''''">
              <a:rPr lang="en-GB" altLang="en-US" sz="800" smtClean="0">
                <a:solidFill>
                  <a:srgbClr val="FFFFFF"/>
                </a:solidFill>
                <a:effectLst/>
              </a:rPr>
              <a:pPr lvl="0" algn="ctr">
                <a:lnSpc>
                  <a:spcPct val="90000"/>
                </a:lnSpc>
                <a:spcBef>
                  <a:spcPct val="0"/>
                </a:spcBef>
                <a:spcAft>
                  <a:spcPct val="0"/>
                </a:spcAft>
                <a:defRPr/>
              </a:pPr>
              <a:t>79%</a:t>
            </a:fld>
            <a:endParaRPr kumimoji="0" lang="en-GB" sz="800" b="0" i="0" strike="noStrike" kern="1200" spc="0" normalizeH="0" noProof="0">
              <a:ln>
                <a:noFill/>
              </a:ln>
              <a:solidFill>
                <a:srgbClr val="FFFFFF"/>
              </a:solidFill>
              <a:effectLst/>
              <a:uLnTx/>
              <a:uFillTx/>
              <a:ea typeface="+mn-ea"/>
              <a:cs typeface="+mn-cs"/>
              <a:sym typeface="+mn-lt"/>
            </a:endParaRPr>
          </a:p>
        </p:txBody>
      </p:sp>
      <p:sp>
        <p:nvSpPr>
          <p:cNvPr id="756" name="Rectangle 755">
            <a:extLst>
              <a:ext uri="{FF2B5EF4-FFF2-40B4-BE49-F238E27FC236}">
                <a16:creationId xmlns:a16="http://schemas.microsoft.com/office/drawing/2014/main" id="{1CDBD915-37CA-61D7-35A5-8CDA0AB39790}"/>
              </a:ext>
            </a:extLst>
          </p:cNvPr>
          <p:cNvSpPr/>
          <p:nvPr>
            <p:custDataLst>
              <p:tags r:id="rId27"/>
            </p:custDataLst>
          </p:nvPr>
        </p:nvSpPr>
        <p:spPr bwMode="gray">
          <a:xfrm>
            <a:off x="3021013" y="2643188"/>
            <a:ext cx="233363" cy="109538"/>
          </a:xfrm>
          <a:prstGeom prst="rect">
            <a:avLst/>
          </a:prstGeom>
          <a:solidFill>
            <a:srgbClr val="C30C3E"/>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60C0FE21-98E5-4627-AEEB-B3853ED35D51}" type="datetime'''''2''''''''1''''''''''''''''''''''%'''''''''">
              <a:rPr lang="en-GB" altLang="en-US" sz="800" smtClean="0">
                <a:solidFill>
                  <a:srgbClr val="FFFFFF"/>
                </a:solidFill>
                <a:effectLst/>
                <a:sym typeface="+mn-lt"/>
              </a:rPr>
              <a:pPr lvl="0" algn="ctr">
                <a:lnSpc>
                  <a:spcPct val="90000"/>
                </a:lnSpc>
                <a:spcBef>
                  <a:spcPct val="0"/>
                </a:spcBef>
                <a:spcAft>
                  <a:spcPct val="0"/>
                </a:spcAft>
                <a:defRPr/>
              </a:pPr>
              <a:t>21%</a:t>
            </a:fld>
            <a:endParaRPr lang="en-GB" sz="800" strike="noStrike" normalizeH="0" noProof="0">
              <a:ln>
                <a:noFill/>
              </a:ln>
              <a:solidFill>
                <a:srgbClr val="FFFFFF"/>
              </a:solidFill>
              <a:effectLst/>
              <a:uLnTx/>
              <a:uFillTx/>
              <a:sym typeface="+mn-lt"/>
            </a:endParaRPr>
          </a:p>
        </p:txBody>
      </p:sp>
      <p:sp>
        <p:nvSpPr>
          <p:cNvPr id="30" name="Rectangle 29">
            <a:extLst>
              <a:ext uri="{FF2B5EF4-FFF2-40B4-BE49-F238E27FC236}">
                <a16:creationId xmlns:a16="http://schemas.microsoft.com/office/drawing/2014/main" id="{FC4D451E-1CC3-4584-A3A3-8FF4281C9C85}"/>
              </a:ext>
            </a:extLst>
          </p:cNvPr>
          <p:cNvSpPr/>
          <p:nvPr>
            <p:custDataLst>
              <p:tags r:id="rId28"/>
            </p:custDataLst>
          </p:nvPr>
        </p:nvSpPr>
        <p:spPr bwMode="auto">
          <a:xfrm>
            <a:off x="3060700" y="5118100"/>
            <a:ext cx="152400" cy="74136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8EA38D01-5AE5-4D23-8658-DAFF4DC76CAC}" type="datetime'^''''''''''N''e''ther''''''''''l''''an''d''''''''s'''">
              <a:rPr lang="en-GB" altLang="en-US" sz="1000" smtClean="0">
                <a:solidFill>
                  <a:srgbClr val="2B3A42"/>
                </a:solidFill>
                <a:effectLst/>
              </a:rPr>
              <a:pPr lvl="0" algn="r">
                <a:spcBef>
                  <a:spcPct val="0"/>
                </a:spcBef>
                <a:spcAft>
                  <a:spcPct val="0"/>
                </a:spcAft>
                <a:defRPr/>
              </a:pPr>
              <a:t>^Netherlands</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65" name="Rectangle 64">
            <a:extLst>
              <a:ext uri="{FF2B5EF4-FFF2-40B4-BE49-F238E27FC236}">
                <a16:creationId xmlns:a16="http://schemas.microsoft.com/office/drawing/2014/main" id="{ACE11991-C8EE-4F48-A2DF-1D7C41CAD1F4}"/>
              </a:ext>
            </a:extLst>
          </p:cNvPr>
          <p:cNvSpPr/>
          <p:nvPr>
            <p:custDataLst>
              <p:tags r:id="rId29"/>
            </p:custDataLst>
          </p:nvPr>
        </p:nvSpPr>
        <p:spPr bwMode="gray">
          <a:xfrm>
            <a:off x="3268663" y="3975100"/>
            <a:ext cx="23336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D944455E-0462-49F6-863E-781A7B0DA119}" type="datetime'''7''''''''''''''''9''''''''''%'''''">
              <a:rPr lang="en-GB" altLang="en-US" sz="800" smtClean="0">
                <a:solidFill>
                  <a:srgbClr val="FFFFFF"/>
                </a:solidFill>
                <a:effectLst/>
              </a:rPr>
              <a:pPr lvl="0" algn="ctr">
                <a:lnSpc>
                  <a:spcPct val="90000"/>
                </a:lnSpc>
                <a:spcBef>
                  <a:spcPct val="0"/>
                </a:spcBef>
                <a:spcAft>
                  <a:spcPct val="0"/>
                </a:spcAft>
                <a:defRPr/>
              </a:pPr>
              <a:t>79%</a:t>
            </a:fld>
            <a:endParaRPr kumimoji="0" lang="en-GB" sz="800" b="0" i="0" strike="noStrike" kern="1200" spc="0" normalizeH="0" noProof="0">
              <a:ln>
                <a:noFill/>
              </a:ln>
              <a:solidFill>
                <a:srgbClr val="FFFFFF"/>
              </a:solidFill>
              <a:effectLst/>
              <a:uLnTx/>
              <a:uFillTx/>
              <a:ea typeface="+mn-ea"/>
              <a:cs typeface="+mn-cs"/>
              <a:sym typeface="+mn-lt"/>
            </a:endParaRPr>
          </a:p>
        </p:txBody>
      </p:sp>
      <p:sp>
        <p:nvSpPr>
          <p:cNvPr id="757" name="Rectangle 756">
            <a:extLst>
              <a:ext uri="{FF2B5EF4-FFF2-40B4-BE49-F238E27FC236}">
                <a16:creationId xmlns:a16="http://schemas.microsoft.com/office/drawing/2014/main" id="{973A73D9-6E3B-D06F-93F8-6DB8A5896E1C}"/>
              </a:ext>
            </a:extLst>
          </p:cNvPr>
          <p:cNvSpPr/>
          <p:nvPr>
            <p:custDataLst>
              <p:tags r:id="rId30"/>
            </p:custDataLst>
          </p:nvPr>
        </p:nvSpPr>
        <p:spPr bwMode="gray">
          <a:xfrm>
            <a:off x="3268663" y="2643188"/>
            <a:ext cx="233363" cy="109538"/>
          </a:xfrm>
          <a:prstGeom prst="rect">
            <a:avLst/>
          </a:prstGeom>
          <a:solidFill>
            <a:srgbClr val="C30C3E"/>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0CCE70A0-528D-4FE1-A95C-A0C5234A34FE}" type="datetime'''''''''''''''''''''''2''''''1%'''''''''''''''''''''">
              <a:rPr lang="en-GB" altLang="en-US" sz="800" smtClean="0">
                <a:solidFill>
                  <a:srgbClr val="FFFFFF"/>
                </a:solidFill>
                <a:effectLst/>
                <a:sym typeface="+mn-lt"/>
              </a:rPr>
              <a:pPr lvl="0" algn="ctr">
                <a:lnSpc>
                  <a:spcPct val="90000"/>
                </a:lnSpc>
                <a:spcBef>
                  <a:spcPct val="0"/>
                </a:spcBef>
                <a:spcAft>
                  <a:spcPct val="0"/>
                </a:spcAft>
                <a:defRPr/>
              </a:pPr>
              <a:t>21%</a:t>
            </a:fld>
            <a:endParaRPr lang="en-GB" sz="800" strike="noStrike" normalizeH="0" noProof="0">
              <a:ln>
                <a:noFill/>
              </a:ln>
              <a:solidFill>
                <a:srgbClr val="FFFFFF"/>
              </a:solidFill>
              <a:effectLst/>
              <a:uLnTx/>
              <a:uFillTx/>
              <a:sym typeface="+mn-lt"/>
            </a:endParaRPr>
          </a:p>
        </p:txBody>
      </p:sp>
      <p:sp>
        <p:nvSpPr>
          <p:cNvPr id="64" name="Rectangle 63">
            <a:extLst>
              <a:ext uri="{FF2B5EF4-FFF2-40B4-BE49-F238E27FC236}">
                <a16:creationId xmlns:a16="http://schemas.microsoft.com/office/drawing/2014/main" id="{785D7B49-C612-4D09-825B-A82031EA761F}"/>
              </a:ext>
            </a:extLst>
          </p:cNvPr>
          <p:cNvSpPr/>
          <p:nvPr>
            <p:custDataLst>
              <p:tags r:id="rId31"/>
            </p:custDataLst>
          </p:nvPr>
        </p:nvSpPr>
        <p:spPr bwMode="auto">
          <a:xfrm>
            <a:off x="3308350" y="5118100"/>
            <a:ext cx="152400" cy="631825"/>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D82BF52F-0184-4BDD-9539-0D2FFC9658C3}" type="datetime'''''L''u''''''x''''e''mb''''''''''''''u''''''''''r''''''''g'''">
              <a:rPr lang="en-GB" altLang="en-US" sz="1000" smtClean="0">
                <a:solidFill>
                  <a:srgbClr val="2B3A42"/>
                </a:solidFill>
                <a:effectLst/>
              </a:rPr>
              <a:pPr lvl="0" algn="r">
                <a:spcBef>
                  <a:spcPct val="0"/>
                </a:spcBef>
                <a:spcAft>
                  <a:spcPct val="0"/>
                </a:spcAft>
                <a:defRPr/>
              </a:pPr>
              <a:t>Luxemburg</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155" name="Rectangle 154">
            <a:extLst>
              <a:ext uri="{FF2B5EF4-FFF2-40B4-BE49-F238E27FC236}">
                <a16:creationId xmlns:a16="http://schemas.microsoft.com/office/drawing/2014/main" id="{AD3728FD-0531-43C6-BB29-3373841F1857}"/>
              </a:ext>
            </a:extLst>
          </p:cNvPr>
          <p:cNvSpPr/>
          <p:nvPr>
            <p:custDataLst>
              <p:tags r:id="rId32"/>
            </p:custDataLst>
          </p:nvPr>
        </p:nvSpPr>
        <p:spPr bwMode="gray">
          <a:xfrm>
            <a:off x="3517900" y="4449763"/>
            <a:ext cx="23336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87F49829-89B8-44D0-9C8B-2255A30C682E}" type="datetime'''''''''''''''''''''4''''''''''''''''''''''''3''''''''''%'''''">
              <a:rPr lang="en-GB" altLang="en-US" sz="800" smtClean="0">
                <a:solidFill>
                  <a:srgbClr val="FFFFFF"/>
                </a:solidFill>
                <a:effectLst/>
              </a:rPr>
              <a:pPr lvl="0" algn="ctr">
                <a:lnSpc>
                  <a:spcPct val="90000"/>
                </a:lnSpc>
                <a:spcBef>
                  <a:spcPct val="0"/>
                </a:spcBef>
                <a:spcAft>
                  <a:spcPct val="0"/>
                </a:spcAft>
                <a:defRPr/>
              </a:pPr>
              <a:t>43%</a:t>
            </a:fld>
            <a:endParaRPr kumimoji="0" lang="en-GB" sz="800" b="0" i="0" strike="noStrike" kern="1200" spc="0" normalizeH="0" noProof="0">
              <a:ln>
                <a:noFill/>
              </a:ln>
              <a:solidFill>
                <a:srgbClr val="FFFFFF"/>
              </a:solidFill>
              <a:effectLst/>
              <a:uLnTx/>
              <a:uFillTx/>
              <a:ea typeface="+mn-ea"/>
              <a:cs typeface="+mn-cs"/>
              <a:sym typeface="+mn-lt"/>
            </a:endParaRPr>
          </a:p>
        </p:txBody>
      </p:sp>
      <p:sp>
        <p:nvSpPr>
          <p:cNvPr id="486" name="Rectangle 485">
            <a:extLst>
              <a:ext uri="{FF2B5EF4-FFF2-40B4-BE49-F238E27FC236}">
                <a16:creationId xmlns:a16="http://schemas.microsoft.com/office/drawing/2014/main" id="{30B05054-CCF5-D244-EC18-763F35B84B72}"/>
              </a:ext>
            </a:extLst>
          </p:cNvPr>
          <p:cNvSpPr/>
          <p:nvPr>
            <p:custDataLst>
              <p:tags r:id="rId33"/>
            </p:custDataLst>
          </p:nvPr>
        </p:nvSpPr>
        <p:spPr bwMode="gray">
          <a:xfrm>
            <a:off x="3517900" y="3594100"/>
            <a:ext cx="233363" cy="109538"/>
          </a:xfrm>
          <a:prstGeom prst="rect">
            <a:avLst/>
          </a:prstGeom>
          <a:solidFill>
            <a:schemeClr val="accent6"/>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2A9369DD-24F1-4C14-B03C-8D5F06373911}" type="datetime'''''''''''''''''''''''''''2''''''''''''1''''''''''''%'''''''">
              <a:rPr lang="en-GB" altLang="en-US" sz="800" smtClean="0">
                <a:solidFill>
                  <a:schemeClr val="bg1"/>
                </a:solidFill>
                <a:effectLst/>
                <a:sym typeface="+mn-lt"/>
              </a:rPr>
              <a:pPr algn="ctr">
                <a:lnSpc>
                  <a:spcPct val="90000"/>
                </a:lnSpc>
                <a:spcBef>
                  <a:spcPct val="0"/>
                </a:spcBef>
                <a:spcAft>
                  <a:spcPct val="0"/>
                </a:spcAft>
              </a:pPr>
              <a:t>21%</a:t>
            </a:fld>
            <a:endParaRPr lang="en-GB" sz="800" err="1">
              <a:solidFill>
                <a:schemeClr val="bg1"/>
              </a:solidFill>
              <a:sym typeface="+mn-lt"/>
            </a:endParaRPr>
          </a:p>
        </p:txBody>
      </p:sp>
      <p:sp>
        <p:nvSpPr>
          <p:cNvPr id="487" name="Rectangle 486">
            <a:extLst>
              <a:ext uri="{FF2B5EF4-FFF2-40B4-BE49-F238E27FC236}">
                <a16:creationId xmlns:a16="http://schemas.microsoft.com/office/drawing/2014/main" id="{23F30420-494C-C457-B9F5-25E62DF53E43}"/>
              </a:ext>
            </a:extLst>
          </p:cNvPr>
          <p:cNvSpPr/>
          <p:nvPr>
            <p:custDataLst>
              <p:tags r:id="rId34"/>
            </p:custDataLst>
          </p:nvPr>
        </p:nvSpPr>
        <p:spPr bwMode="gray">
          <a:xfrm>
            <a:off x="3517900" y="3117850"/>
            <a:ext cx="233363" cy="109538"/>
          </a:xfrm>
          <a:prstGeom prst="rect">
            <a:avLst/>
          </a:prstGeom>
          <a:solidFill>
            <a:srgbClr val="E66F0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BF37C7B1-8D01-4F26-81E1-E274886F6D27}" type="datetime'14''''''''''''''''''''''''''''''''''%'''''''''''''''''''">
              <a:rPr lang="en-GB" altLang="en-US" sz="800" smtClean="0">
                <a:solidFill>
                  <a:schemeClr val="bg1"/>
                </a:solidFill>
                <a:effectLst/>
                <a:sym typeface="+mn-lt"/>
              </a:rPr>
              <a:pPr algn="ctr">
                <a:lnSpc>
                  <a:spcPct val="90000"/>
                </a:lnSpc>
                <a:spcBef>
                  <a:spcPct val="0"/>
                </a:spcBef>
                <a:spcAft>
                  <a:spcPct val="0"/>
                </a:spcAft>
              </a:pPr>
              <a:t>14%</a:t>
            </a:fld>
            <a:endParaRPr lang="en-GB" sz="800" err="1">
              <a:solidFill>
                <a:schemeClr val="bg1"/>
              </a:solidFill>
              <a:sym typeface="+mn-lt"/>
            </a:endParaRPr>
          </a:p>
        </p:txBody>
      </p:sp>
      <p:sp>
        <p:nvSpPr>
          <p:cNvPr id="5" name="Rectangle 4">
            <a:extLst>
              <a:ext uri="{FF2B5EF4-FFF2-40B4-BE49-F238E27FC236}">
                <a16:creationId xmlns:a16="http://schemas.microsoft.com/office/drawing/2014/main" id="{7703444E-880A-B7C0-E974-E0945F3080C1}"/>
              </a:ext>
            </a:extLst>
          </p:cNvPr>
          <p:cNvSpPr/>
          <p:nvPr>
            <p:custDataLst>
              <p:tags r:id="rId35"/>
            </p:custDataLst>
          </p:nvPr>
        </p:nvSpPr>
        <p:spPr bwMode="gray">
          <a:xfrm>
            <a:off x="3546475" y="2833688"/>
            <a:ext cx="176213" cy="109538"/>
          </a:xfrm>
          <a:prstGeom prst="rect">
            <a:avLst/>
          </a:prstGeom>
          <a:solidFill>
            <a:srgbClr val="F88FAC"/>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9359B2CB-C8E4-41CD-895D-6F44060BF830}" type="datetime'''''''''7''''%'''''''''''">
              <a:rPr lang="en-GB" altLang="en-US" sz="800" smtClean="0">
                <a:solidFill>
                  <a:srgbClr val="FFFFFF"/>
                </a:solidFill>
                <a:effectLst/>
              </a:rPr>
              <a:pPr lvl="0" algn="ctr">
                <a:lnSpc>
                  <a:spcPct val="90000"/>
                </a:lnSpc>
                <a:spcBef>
                  <a:spcPct val="0"/>
                </a:spcBef>
                <a:spcAft>
                  <a:spcPct val="0"/>
                </a:spcAft>
                <a:defRPr/>
              </a:pPr>
              <a:t>7%</a:t>
            </a:fld>
            <a:endParaRPr lang="en-GB" sz="800" strike="noStrike" normalizeH="0" noProof="0">
              <a:ln>
                <a:noFill/>
              </a:ln>
              <a:solidFill>
                <a:srgbClr val="FFFFFF"/>
              </a:solidFill>
              <a:effectLst/>
              <a:uLnTx/>
              <a:uFillTx/>
              <a:sym typeface="+mn-lt"/>
            </a:endParaRPr>
          </a:p>
        </p:txBody>
      </p:sp>
      <p:sp>
        <p:nvSpPr>
          <p:cNvPr id="758" name="Rectangle 757">
            <a:extLst>
              <a:ext uri="{FF2B5EF4-FFF2-40B4-BE49-F238E27FC236}">
                <a16:creationId xmlns:a16="http://schemas.microsoft.com/office/drawing/2014/main" id="{B5C58C0C-454D-A1CE-037D-F8480738609D}"/>
              </a:ext>
            </a:extLst>
          </p:cNvPr>
          <p:cNvSpPr/>
          <p:nvPr>
            <p:custDataLst>
              <p:tags r:id="rId36"/>
            </p:custDataLst>
          </p:nvPr>
        </p:nvSpPr>
        <p:spPr bwMode="gray">
          <a:xfrm>
            <a:off x="3517900" y="2547938"/>
            <a:ext cx="233363" cy="109538"/>
          </a:xfrm>
          <a:prstGeom prst="rect">
            <a:avLst/>
          </a:prstGeom>
          <a:solidFill>
            <a:srgbClr val="C30C3E"/>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D27639E5-0A87-48EE-9DC6-CF49C8A56822}" type="datetime'''1''''''4''''''''''''''''''''''%'">
              <a:rPr lang="en-GB" altLang="en-US" sz="800" smtClean="0">
                <a:solidFill>
                  <a:srgbClr val="FFFFFF"/>
                </a:solidFill>
                <a:effectLst/>
              </a:rPr>
              <a:pPr lvl="0" algn="ctr">
                <a:lnSpc>
                  <a:spcPct val="90000"/>
                </a:lnSpc>
                <a:spcBef>
                  <a:spcPct val="0"/>
                </a:spcBef>
                <a:spcAft>
                  <a:spcPct val="0"/>
                </a:spcAft>
                <a:defRPr/>
              </a:pPr>
              <a:t>14%</a:t>
            </a:fld>
            <a:endParaRPr lang="en-GB" sz="800" strike="noStrike" normalizeH="0" noProof="0">
              <a:ln>
                <a:noFill/>
              </a:ln>
              <a:solidFill>
                <a:srgbClr val="FFFFFF"/>
              </a:solidFill>
              <a:effectLst/>
              <a:uLnTx/>
              <a:uFillTx/>
              <a:sym typeface="+mn-lt"/>
            </a:endParaRPr>
          </a:p>
        </p:txBody>
      </p:sp>
      <p:sp>
        <p:nvSpPr>
          <p:cNvPr id="66" name="Rectangle 65">
            <a:extLst>
              <a:ext uri="{FF2B5EF4-FFF2-40B4-BE49-F238E27FC236}">
                <a16:creationId xmlns:a16="http://schemas.microsoft.com/office/drawing/2014/main" id="{54D89913-5C8D-43E7-8BD6-633E6205A22E}"/>
              </a:ext>
            </a:extLst>
          </p:cNvPr>
          <p:cNvSpPr/>
          <p:nvPr>
            <p:custDataLst>
              <p:tags r:id="rId37"/>
            </p:custDataLst>
          </p:nvPr>
        </p:nvSpPr>
        <p:spPr bwMode="auto">
          <a:xfrm>
            <a:off x="3557588" y="5118100"/>
            <a:ext cx="152400" cy="457200"/>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7D0D36BD-6B29-4BBA-82DC-8DBF6BBA85C9}" type="datetime'''''''''Cz''''''''''''''''''e''c''''''h''''i''''''''''''''a'''">
              <a:rPr lang="en-GB" altLang="en-US" sz="1000" smtClean="0">
                <a:solidFill>
                  <a:srgbClr val="2B3A42"/>
                </a:solidFill>
                <a:effectLst/>
              </a:rPr>
              <a:pPr lvl="0" algn="r">
                <a:spcBef>
                  <a:spcPct val="0"/>
                </a:spcBef>
                <a:spcAft>
                  <a:spcPct val="0"/>
                </a:spcAft>
                <a:defRPr/>
              </a:pPr>
              <a:t>Czechia</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95" name="Rectangle 94">
            <a:extLst>
              <a:ext uri="{FF2B5EF4-FFF2-40B4-BE49-F238E27FC236}">
                <a16:creationId xmlns:a16="http://schemas.microsoft.com/office/drawing/2014/main" id="{4E6EF625-9D99-414B-850F-B676409FFA50}"/>
              </a:ext>
            </a:extLst>
          </p:cNvPr>
          <p:cNvSpPr/>
          <p:nvPr>
            <p:custDataLst>
              <p:tags r:id="rId38"/>
            </p:custDataLst>
          </p:nvPr>
        </p:nvSpPr>
        <p:spPr bwMode="gray">
          <a:xfrm>
            <a:off x="3765550" y="4449763"/>
            <a:ext cx="23336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385FA5FE-7F05-4E06-8B28-448432E9C688}" type="datetime'''''''''''''''''''''''4''''''''''''''3''%'''''''''''">
              <a:rPr lang="en-GB" altLang="en-US" sz="800" smtClean="0">
                <a:solidFill>
                  <a:srgbClr val="FFFFFF"/>
                </a:solidFill>
                <a:effectLst/>
              </a:rPr>
              <a:pPr lvl="0" algn="ctr">
                <a:lnSpc>
                  <a:spcPct val="90000"/>
                </a:lnSpc>
                <a:spcBef>
                  <a:spcPct val="0"/>
                </a:spcBef>
                <a:spcAft>
                  <a:spcPct val="0"/>
                </a:spcAft>
                <a:defRPr/>
              </a:pPr>
              <a:t>43%</a:t>
            </a:fld>
            <a:endParaRPr kumimoji="0" lang="en-GB" sz="800" b="0" i="0" strike="noStrike" kern="1200" spc="0" normalizeH="0" noProof="0">
              <a:ln>
                <a:noFill/>
              </a:ln>
              <a:solidFill>
                <a:srgbClr val="FFFFFF"/>
              </a:solidFill>
              <a:effectLst/>
              <a:uLnTx/>
              <a:uFillTx/>
              <a:ea typeface="+mn-ea"/>
              <a:cs typeface="+mn-cs"/>
              <a:sym typeface="+mn-lt"/>
            </a:endParaRPr>
          </a:p>
        </p:txBody>
      </p:sp>
      <p:sp>
        <p:nvSpPr>
          <p:cNvPr id="713" name="Rectangle 712">
            <a:extLst>
              <a:ext uri="{FF2B5EF4-FFF2-40B4-BE49-F238E27FC236}">
                <a16:creationId xmlns:a16="http://schemas.microsoft.com/office/drawing/2014/main" id="{467D499C-7F1A-8FF9-3C58-00C50FF2EFC3}"/>
              </a:ext>
            </a:extLst>
          </p:cNvPr>
          <p:cNvSpPr/>
          <p:nvPr>
            <p:custDataLst>
              <p:tags r:id="rId39"/>
            </p:custDataLst>
          </p:nvPr>
        </p:nvSpPr>
        <p:spPr bwMode="gray">
          <a:xfrm>
            <a:off x="3765550" y="3498850"/>
            <a:ext cx="233363" cy="109538"/>
          </a:xfrm>
          <a:prstGeom prst="rect">
            <a:avLst/>
          </a:prstGeom>
          <a:solidFill>
            <a:schemeClr val="accent6"/>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D1C7646C-0ABF-4973-A0A6-09E3E927B8D1}" type="datetime'''''''''''''''''''''''''''''''29''''''''''''''''''''%'''">
              <a:rPr lang="en-GB" altLang="en-US" sz="800" smtClean="0">
                <a:solidFill>
                  <a:schemeClr val="bg1"/>
                </a:solidFill>
                <a:effectLst/>
              </a:rPr>
              <a:pPr algn="ctr">
                <a:lnSpc>
                  <a:spcPct val="90000"/>
                </a:lnSpc>
                <a:spcBef>
                  <a:spcPct val="0"/>
                </a:spcBef>
                <a:spcAft>
                  <a:spcPct val="0"/>
                </a:spcAft>
              </a:pPr>
              <a:t>29%</a:t>
            </a:fld>
            <a:endParaRPr lang="en-GB" sz="800" err="1">
              <a:solidFill>
                <a:schemeClr val="bg1"/>
              </a:solidFill>
              <a:sym typeface="+mn-lt"/>
            </a:endParaRPr>
          </a:p>
        </p:txBody>
      </p:sp>
      <p:sp>
        <p:nvSpPr>
          <p:cNvPr id="495" name="Rectangle 494">
            <a:extLst>
              <a:ext uri="{FF2B5EF4-FFF2-40B4-BE49-F238E27FC236}">
                <a16:creationId xmlns:a16="http://schemas.microsoft.com/office/drawing/2014/main" id="{A84BD647-0C22-8321-CA3C-76DEC0DD7A8A}"/>
              </a:ext>
            </a:extLst>
          </p:cNvPr>
          <p:cNvSpPr/>
          <p:nvPr>
            <p:custDataLst>
              <p:tags r:id="rId40"/>
            </p:custDataLst>
          </p:nvPr>
        </p:nvSpPr>
        <p:spPr bwMode="gray">
          <a:xfrm>
            <a:off x="3794125" y="3024188"/>
            <a:ext cx="176213" cy="109538"/>
          </a:xfrm>
          <a:prstGeom prst="rect">
            <a:avLst/>
          </a:prstGeom>
          <a:solidFill>
            <a:srgbClr val="F88FAC"/>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51CFE78C-6CDD-44B8-AE82-9A5C78D91545}" type="datetime'''''''''''''''''''''7''''''''''''''''''''''%'''''''''''''''''">
              <a:rPr lang="en-GB" altLang="en-US" sz="800" smtClean="0">
                <a:solidFill>
                  <a:srgbClr val="FFFFFF"/>
                </a:solidFill>
                <a:effectLst/>
              </a:rPr>
              <a:pPr lvl="0" algn="ctr">
                <a:lnSpc>
                  <a:spcPct val="90000"/>
                </a:lnSpc>
                <a:spcBef>
                  <a:spcPct val="0"/>
                </a:spcBef>
                <a:spcAft>
                  <a:spcPct val="0"/>
                </a:spcAft>
                <a:defRPr/>
              </a:pPr>
              <a:t>7%</a:t>
            </a:fld>
            <a:endParaRPr lang="en-GB" sz="800" strike="noStrike" normalizeH="0" noProof="0">
              <a:ln>
                <a:noFill/>
              </a:ln>
              <a:solidFill>
                <a:srgbClr val="FFFFFF"/>
              </a:solidFill>
              <a:effectLst/>
              <a:uLnTx/>
              <a:uFillTx/>
              <a:sym typeface="+mn-lt"/>
            </a:endParaRPr>
          </a:p>
        </p:txBody>
      </p:sp>
      <p:sp>
        <p:nvSpPr>
          <p:cNvPr id="766" name="Rectangle 765">
            <a:extLst>
              <a:ext uri="{FF2B5EF4-FFF2-40B4-BE49-F238E27FC236}">
                <a16:creationId xmlns:a16="http://schemas.microsoft.com/office/drawing/2014/main" id="{231D3CCA-C378-B779-AABE-70172A9190B4}"/>
              </a:ext>
            </a:extLst>
          </p:cNvPr>
          <p:cNvSpPr/>
          <p:nvPr>
            <p:custDataLst>
              <p:tags r:id="rId41"/>
            </p:custDataLst>
          </p:nvPr>
        </p:nvSpPr>
        <p:spPr bwMode="gray">
          <a:xfrm>
            <a:off x="3765550" y="2643188"/>
            <a:ext cx="233363" cy="109538"/>
          </a:xfrm>
          <a:prstGeom prst="rect">
            <a:avLst/>
          </a:prstGeom>
          <a:solidFill>
            <a:srgbClr val="C30C3E"/>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53C43232-5CB6-47A9-8076-670F15115B45}" type="datetime'''''''''''''''2''1''%'''''''''''''''''''''''''''">
              <a:rPr lang="en-GB" altLang="en-US" sz="800" smtClean="0">
                <a:solidFill>
                  <a:srgbClr val="FFFFFF"/>
                </a:solidFill>
                <a:effectLst/>
              </a:rPr>
              <a:pPr lvl="0" algn="ctr">
                <a:lnSpc>
                  <a:spcPct val="90000"/>
                </a:lnSpc>
                <a:spcBef>
                  <a:spcPct val="0"/>
                </a:spcBef>
                <a:spcAft>
                  <a:spcPct val="0"/>
                </a:spcAft>
                <a:defRPr/>
              </a:pPr>
              <a:t>21%</a:t>
            </a:fld>
            <a:endParaRPr lang="en-GB" sz="800" strike="noStrike" normalizeH="0" noProof="0">
              <a:ln>
                <a:noFill/>
              </a:ln>
              <a:solidFill>
                <a:srgbClr val="FFFFFF"/>
              </a:solidFill>
              <a:effectLst/>
              <a:uLnTx/>
              <a:uFillTx/>
              <a:sym typeface="+mn-lt"/>
            </a:endParaRPr>
          </a:p>
        </p:txBody>
      </p:sp>
      <p:sp>
        <p:nvSpPr>
          <p:cNvPr id="71" name="Rectangle 70">
            <a:extLst>
              <a:ext uri="{FF2B5EF4-FFF2-40B4-BE49-F238E27FC236}">
                <a16:creationId xmlns:a16="http://schemas.microsoft.com/office/drawing/2014/main" id="{D49E225A-CF63-42B8-B9BD-D25568E00767}"/>
              </a:ext>
            </a:extLst>
          </p:cNvPr>
          <p:cNvSpPr/>
          <p:nvPr>
            <p:custDataLst>
              <p:tags r:id="rId42"/>
            </p:custDataLst>
          </p:nvPr>
        </p:nvSpPr>
        <p:spPr bwMode="auto">
          <a:xfrm>
            <a:off x="3805238" y="5118100"/>
            <a:ext cx="152400" cy="420688"/>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2F18710E-0742-46E4-8BC4-30FB8818EA5A}" type="datetime'''''*''*''''''''S''''p''a''''''in'''''''''''''''''''">
              <a:rPr lang="en-GB" altLang="en-US" sz="1000" smtClean="0">
                <a:solidFill>
                  <a:srgbClr val="2B3A42"/>
                </a:solidFill>
                <a:effectLst/>
              </a:rPr>
              <a:pPr lvl="0" algn="r">
                <a:spcBef>
                  <a:spcPct val="0"/>
                </a:spcBef>
                <a:spcAft>
                  <a:spcPct val="0"/>
                </a:spcAft>
                <a:defRPr/>
              </a:pPr>
              <a:t>**Spain</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96" name="Rectangle 95">
            <a:extLst>
              <a:ext uri="{FF2B5EF4-FFF2-40B4-BE49-F238E27FC236}">
                <a16:creationId xmlns:a16="http://schemas.microsoft.com/office/drawing/2014/main" id="{B0509EE9-63FB-4A45-90D2-6AFEF8B79BFB}"/>
              </a:ext>
            </a:extLst>
          </p:cNvPr>
          <p:cNvSpPr/>
          <p:nvPr>
            <p:custDataLst>
              <p:tags r:id="rId43"/>
            </p:custDataLst>
          </p:nvPr>
        </p:nvSpPr>
        <p:spPr bwMode="gray">
          <a:xfrm>
            <a:off x="4014788" y="4354513"/>
            <a:ext cx="23336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0829BC91-FD75-48CD-B2A7-91F62A2C97C1}" type="datetime'''''5''''''0''''''''''''''''%'''''''''''''''''''''">
              <a:rPr lang="en-GB" altLang="en-US" sz="800" smtClean="0">
                <a:solidFill>
                  <a:srgbClr val="FFFFFF"/>
                </a:solidFill>
                <a:effectLst/>
              </a:rPr>
              <a:pPr lvl="0" algn="ctr">
                <a:lnSpc>
                  <a:spcPct val="90000"/>
                </a:lnSpc>
                <a:spcBef>
                  <a:spcPct val="0"/>
                </a:spcBef>
                <a:spcAft>
                  <a:spcPct val="0"/>
                </a:spcAft>
                <a:defRPr/>
              </a:pPr>
              <a:t>50%</a:t>
            </a:fld>
            <a:endParaRPr kumimoji="0" lang="en-GB" sz="800" b="0" i="0" strike="noStrike" kern="1200" spc="0" normalizeH="0" noProof="0">
              <a:ln>
                <a:noFill/>
              </a:ln>
              <a:solidFill>
                <a:srgbClr val="FFFFFF"/>
              </a:solidFill>
              <a:effectLst/>
              <a:uLnTx/>
              <a:uFillTx/>
              <a:ea typeface="+mn-ea"/>
              <a:cs typeface="+mn-cs"/>
              <a:sym typeface="+mn-lt"/>
            </a:endParaRPr>
          </a:p>
        </p:txBody>
      </p:sp>
      <p:sp>
        <p:nvSpPr>
          <p:cNvPr id="456" name="Rectangle 455">
            <a:extLst>
              <a:ext uri="{FF2B5EF4-FFF2-40B4-BE49-F238E27FC236}">
                <a16:creationId xmlns:a16="http://schemas.microsoft.com/office/drawing/2014/main" id="{28978A0C-660B-F519-047B-1A3130E83DFF}"/>
              </a:ext>
            </a:extLst>
          </p:cNvPr>
          <p:cNvSpPr/>
          <p:nvPr>
            <p:custDataLst>
              <p:tags r:id="rId44"/>
            </p:custDataLst>
          </p:nvPr>
        </p:nvSpPr>
        <p:spPr bwMode="gray">
          <a:xfrm>
            <a:off x="4014788" y="3498850"/>
            <a:ext cx="233363" cy="109538"/>
          </a:xfrm>
          <a:prstGeom prst="rect">
            <a:avLst/>
          </a:prstGeom>
          <a:solidFill>
            <a:schemeClr val="accent6"/>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49A29F95-F784-4D02-89C7-C6C2907FCDE9}" type="datetime'''''''1''''4''''''''''''''''''''''''%'''''''''''''''''''">
              <a:rPr lang="en-GB" altLang="en-US" sz="800" smtClean="0">
                <a:solidFill>
                  <a:schemeClr val="bg1"/>
                </a:solidFill>
                <a:effectLst/>
              </a:rPr>
              <a:pPr algn="ctr">
                <a:lnSpc>
                  <a:spcPct val="90000"/>
                </a:lnSpc>
                <a:spcBef>
                  <a:spcPct val="0"/>
                </a:spcBef>
                <a:spcAft>
                  <a:spcPct val="0"/>
                </a:spcAft>
              </a:pPr>
              <a:t>14%</a:t>
            </a:fld>
            <a:endParaRPr lang="en-GB" sz="800" err="1">
              <a:solidFill>
                <a:schemeClr val="bg1"/>
              </a:solidFill>
              <a:sym typeface="+mn-lt"/>
            </a:endParaRPr>
          </a:p>
        </p:txBody>
      </p:sp>
      <p:sp>
        <p:nvSpPr>
          <p:cNvPr id="736" name="Rectangle 735">
            <a:extLst>
              <a:ext uri="{FF2B5EF4-FFF2-40B4-BE49-F238E27FC236}">
                <a16:creationId xmlns:a16="http://schemas.microsoft.com/office/drawing/2014/main" id="{D8E74F50-8087-85FB-B457-03F8E4705289}"/>
              </a:ext>
            </a:extLst>
          </p:cNvPr>
          <p:cNvSpPr/>
          <p:nvPr>
            <p:custDataLst>
              <p:tags r:id="rId45"/>
            </p:custDataLst>
          </p:nvPr>
        </p:nvSpPr>
        <p:spPr bwMode="gray">
          <a:xfrm>
            <a:off x="4043363" y="3213100"/>
            <a:ext cx="176213" cy="109538"/>
          </a:xfrm>
          <a:prstGeom prst="rect">
            <a:avLst/>
          </a:prstGeom>
          <a:solidFill>
            <a:srgbClr val="E66F0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4CB4D15E-5E51-428E-B586-9E77BCC85C73}" type="datetime'''''''''''''7''''''''''''%'''''''''''''''">
              <a:rPr lang="en-GB" altLang="en-US" sz="800" smtClean="0">
                <a:solidFill>
                  <a:schemeClr val="bg1"/>
                </a:solidFill>
                <a:effectLst/>
                <a:sym typeface="+mn-lt"/>
              </a:rPr>
              <a:pPr algn="ctr">
                <a:lnSpc>
                  <a:spcPct val="90000"/>
                </a:lnSpc>
                <a:spcBef>
                  <a:spcPct val="0"/>
                </a:spcBef>
                <a:spcAft>
                  <a:spcPct val="0"/>
                </a:spcAft>
              </a:pPr>
              <a:t>7%</a:t>
            </a:fld>
            <a:endParaRPr lang="en-GB" sz="800" err="1">
              <a:solidFill>
                <a:schemeClr val="bg1"/>
              </a:solidFill>
              <a:sym typeface="+mn-lt"/>
            </a:endParaRPr>
          </a:p>
        </p:txBody>
      </p:sp>
      <p:sp>
        <p:nvSpPr>
          <p:cNvPr id="715" name="Rectangle 714">
            <a:extLst>
              <a:ext uri="{FF2B5EF4-FFF2-40B4-BE49-F238E27FC236}">
                <a16:creationId xmlns:a16="http://schemas.microsoft.com/office/drawing/2014/main" id="{5869B40F-E1B6-4628-89CC-47B1AECC3C78}"/>
              </a:ext>
            </a:extLst>
          </p:cNvPr>
          <p:cNvSpPr/>
          <p:nvPr>
            <p:custDataLst>
              <p:tags r:id="rId46"/>
            </p:custDataLst>
          </p:nvPr>
        </p:nvSpPr>
        <p:spPr bwMode="gray">
          <a:xfrm>
            <a:off x="4014788" y="2928938"/>
            <a:ext cx="233363" cy="109538"/>
          </a:xfrm>
          <a:prstGeom prst="rect">
            <a:avLst/>
          </a:prstGeom>
          <a:solidFill>
            <a:srgbClr val="F88FAC"/>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919756E9-3ED7-4A9F-A4C6-4F2055C67B6A}" type="datetime'''''''''''1''''''''''4%'''''''''''''''''''''''''''''''''">
              <a:rPr lang="en-GB" altLang="en-US" sz="800" smtClean="0">
                <a:solidFill>
                  <a:srgbClr val="FFFFFF"/>
                </a:solidFill>
                <a:effectLst/>
              </a:rPr>
              <a:pPr lvl="0" algn="ctr">
                <a:lnSpc>
                  <a:spcPct val="90000"/>
                </a:lnSpc>
                <a:spcBef>
                  <a:spcPct val="0"/>
                </a:spcBef>
                <a:spcAft>
                  <a:spcPct val="0"/>
                </a:spcAft>
                <a:defRPr/>
              </a:pPr>
              <a:t>14%</a:t>
            </a:fld>
            <a:endParaRPr kumimoji="0" lang="en-GB" sz="800" b="0" i="0" strike="noStrike" kern="1200" spc="0" normalizeH="0" noProof="0">
              <a:ln>
                <a:noFill/>
              </a:ln>
              <a:solidFill>
                <a:srgbClr val="FFFFFF"/>
              </a:solidFill>
              <a:effectLst/>
              <a:uLnTx/>
              <a:uFillTx/>
              <a:sym typeface="+mn-lt"/>
            </a:endParaRPr>
          </a:p>
        </p:txBody>
      </p:sp>
      <p:sp>
        <p:nvSpPr>
          <p:cNvPr id="767" name="Rectangle 766">
            <a:extLst>
              <a:ext uri="{FF2B5EF4-FFF2-40B4-BE49-F238E27FC236}">
                <a16:creationId xmlns:a16="http://schemas.microsoft.com/office/drawing/2014/main" id="{3592B9EB-2883-753C-0B8B-88CF6BE11A38}"/>
              </a:ext>
            </a:extLst>
          </p:cNvPr>
          <p:cNvSpPr/>
          <p:nvPr>
            <p:custDataLst>
              <p:tags r:id="rId47"/>
            </p:custDataLst>
          </p:nvPr>
        </p:nvSpPr>
        <p:spPr bwMode="gray">
          <a:xfrm>
            <a:off x="4014788" y="2547938"/>
            <a:ext cx="233363" cy="109538"/>
          </a:xfrm>
          <a:prstGeom prst="rect">
            <a:avLst/>
          </a:prstGeom>
          <a:solidFill>
            <a:srgbClr val="C30C3E"/>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0EAF76EB-3350-48C0-AE48-B42EB65A6498}" type="datetime'1''''''''''4''''''''''''''''''%'''''''''''''''''''''''''''''">
              <a:rPr lang="en-GB" altLang="en-US" sz="800" smtClean="0">
                <a:solidFill>
                  <a:srgbClr val="FFFFFF"/>
                </a:solidFill>
                <a:effectLst/>
              </a:rPr>
              <a:pPr lvl="0" algn="ctr">
                <a:lnSpc>
                  <a:spcPct val="90000"/>
                </a:lnSpc>
                <a:spcBef>
                  <a:spcPct val="0"/>
                </a:spcBef>
                <a:spcAft>
                  <a:spcPct val="0"/>
                </a:spcAft>
                <a:defRPr/>
              </a:pPr>
              <a:t>14%</a:t>
            </a:fld>
            <a:endParaRPr lang="en-GB" sz="800" strike="noStrike" normalizeH="0" noProof="0">
              <a:ln>
                <a:noFill/>
              </a:ln>
              <a:solidFill>
                <a:srgbClr val="FFFFFF"/>
              </a:solidFill>
              <a:effectLst/>
              <a:uLnTx/>
              <a:uFillTx/>
              <a:sym typeface="+mn-lt"/>
            </a:endParaRPr>
          </a:p>
        </p:txBody>
      </p:sp>
      <p:sp>
        <p:nvSpPr>
          <p:cNvPr id="72" name="Rectangle 71">
            <a:extLst>
              <a:ext uri="{FF2B5EF4-FFF2-40B4-BE49-F238E27FC236}">
                <a16:creationId xmlns:a16="http://schemas.microsoft.com/office/drawing/2014/main" id="{221BC29B-36D5-4396-998A-22B51494D112}"/>
              </a:ext>
            </a:extLst>
          </p:cNvPr>
          <p:cNvSpPr/>
          <p:nvPr>
            <p:custDataLst>
              <p:tags r:id="rId48"/>
            </p:custDataLst>
          </p:nvPr>
        </p:nvSpPr>
        <p:spPr bwMode="auto">
          <a:xfrm>
            <a:off x="4054475" y="5118100"/>
            <a:ext cx="152400" cy="414338"/>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5B0B7E41-0A97-457F-B2B0-3D917005BE19}" type="datetime'''''''''''''F''''''''''''''''i''''''''n''''''''''lan''''''''d'">
              <a:rPr lang="en-GB" altLang="en-US" sz="1000" smtClean="0">
                <a:solidFill>
                  <a:srgbClr val="2B3A42"/>
                </a:solidFill>
                <a:effectLst/>
              </a:rPr>
              <a:pPr lvl="0" algn="r">
                <a:spcBef>
                  <a:spcPct val="0"/>
                </a:spcBef>
                <a:spcAft>
                  <a:spcPct val="0"/>
                </a:spcAft>
                <a:defRPr/>
              </a:pPr>
              <a:t>Finland</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133" name="Rectangle 132">
            <a:extLst>
              <a:ext uri="{FF2B5EF4-FFF2-40B4-BE49-F238E27FC236}">
                <a16:creationId xmlns:a16="http://schemas.microsoft.com/office/drawing/2014/main" id="{D0D92857-8513-45B1-9EAF-981E563D4C34}"/>
              </a:ext>
            </a:extLst>
          </p:cNvPr>
          <p:cNvSpPr/>
          <p:nvPr>
            <p:custDataLst>
              <p:tags r:id="rId49"/>
            </p:custDataLst>
          </p:nvPr>
        </p:nvSpPr>
        <p:spPr bwMode="gray">
          <a:xfrm>
            <a:off x="4262438" y="4354513"/>
            <a:ext cx="23336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193457FD-EDAF-4C11-BE1F-28A5F9544941}" type="datetime'5''''''''''''0''''''''''''''''''''''''''%'''''''''''''''''">
              <a:rPr lang="en-GB" altLang="en-US" sz="800" smtClean="0">
                <a:solidFill>
                  <a:srgbClr val="FFFFFF"/>
                </a:solidFill>
                <a:effectLst/>
              </a:rPr>
              <a:pPr lvl="0" algn="ctr">
                <a:lnSpc>
                  <a:spcPct val="90000"/>
                </a:lnSpc>
                <a:spcBef>
                  <a:spcPct val="0"/>
                </a:spcBef>
                <a:spcAft>
                  <a:spcPct val="0"/>
                </a:spcAft>
                <a:defRPr/>
              </a:pPr>
              <a:t>50%</a:t>
            </a:fld>
            <a:endParaRPr kumimoji="0" lang="en-GB" sz="800" b="0" i="0" strike="noStrike" kern="1200" spc="0" normalizeH="0" noProof="0">
              <a:ln>
                <a:noFill/>
              </a:ln>
              <a:solidFill>
                <a:srgbClr val="FFFFFF"/>
              </a:solidFill>
              <a:effectLst/>
              <a:uLnTx/>
              <a:uFillTx/>
              <a:ea typeface="+mn-ea"/>
              <a:cs typeface="+mn-cs"/>
              <a:sym typeface="+mn-lt"/>
            </a:endParaRPr>
          </a:p>
        </p:txBody>
      </p:sp>
      <p:sp>
        <p:nvSpPr>
          <p:cNvPr id="184" name="Rectangle 183">
            <a:extLst>
              <a:ext uri="{FF2B5EF4-FFF2-40B4-BE49-F238E27FC236}">
                <a16:creationId xmlns:a16="http://schemas.microsoft.com/office/drawing/2014/main" id="{CF441804-1D3A-4D62-AA7D-7C21F83797D8}"/>
              </a:ext>
            </a:extLst>
          </p:cNvPr>
          <p:cNvSpPr/>
          <p:nvPr>
            <p:custDataLst>
              <p:tags r:id="rId50"/>
            </p:custDataLst>
          </p:nvPr>
        </p:nvSpPr>
        <p:spPr bwMode="gray">
          <a:xfrm>
            <a:off x="4262438" y="3403600"/>
            <a:ext cx="233363" cy="109538"/>
          </a:xfrm>
          <a:prstGeom prst="rect">
            <a:avLst/>
          </a:prstGeom>
          <a:solidFill>
            <a:schemeClr val="accent6"/>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B6E97245-56CD-4E22-B4AC-B4A349CEA41C}" type="datetime'2''''''''1''''''''''''''''''''''''''''%'''''''">
              <a:rPr lang="en-GB" altLang="en-US" sz="800" smtClean="0">
                <a:solidFill>
                  <a:schemeClr val="bg1"/>
                </a:solidFill>
                <a:effectLst/>
              </a:rPr>
              <a:pPr algn="ctr">
                <a:lnSpc>
                  <a:spcPct val="90000"/>
                </a:lnSpc>
                <a:spcBef>
                  <a:spcPct val="0"/>
                </a:spcBef>
                <a:spcAft>
                  <a:spcPct val="0"/>
                </a:spcAft>
              </a:pPr>
              <a:t>21%</a:t>
            </a:fld>
            <a:endParaRPr lang="en-GB" sz="800" err="1">
              <a:solidFill>
                <a:schemeClr val="bg1"/>
              </a:solidFill>
              <a:sym typeface="+mn-lt"/>
            </a:endParaRPr>
          </a:p>
        </p:txBody>
      </p:sp>
      <p:sp>
        <p:nvSpPr>
          <p:cNvPr id="190" name="Rectangle 189">
            <a:extLst>
              <a:ext uri="{FF2B5EF4-FFF2-40B4-BE49-F238E27FC236}">
                <a16:creationId xmlns:a16="http://schemas.microsoft.com/office/drawing/2014/main" id="{D446E610-5360-76BE-F572-B3FD44DF07CE}"/>
              </a:ext>
            </a:extLst>
          </p:cNvPr>
          <p:cNvSpPr/>
          <p:nvPr>
            <p:custDataLst>
              <p:tags r:id="rId51"/>
            </p:custDataLst>
          </p:nvPr>
        </p:nvSpPr>
        <p:spPr bwMode="gray">
          <a:xfrm>
            <a:off x="4262438" y="2738438"/>
            <a:ext cx="233363" cy="109538"/>
          </a:xfrm>
          <a:prstGeom prst="rect">
            <a:avLst/>
          </a:prstGeom>
          <a:solidFill>
            <a:srgbClr val="C30C3E"/>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3884CB70-1970-4364-BE23-8F2C56BEB1F8}" type="datetime'''''''''2''''''''''''''9''''''''''''''''%'''''''''''''''''">
              <a:rPr lang="en-GB" altLang="en-US" sz="800" smtClean="0">
                <a:solidFill>
                  <a:srgbClr val="FFFFFF"/>
                </a:solidFill>
                <a:effectLst/>
                <a:sym typeface="+mn-lt"/>
              </a:rPr>
              <a:pPr lvl="0" algn="ctr">
                <a:lnSpc>
                  <a:spcPct val="90000"/>
                </a:lnSpc>
                <a:spcBef>
                  <a:spcPct val="0"/>
                </a:spcBef>
                <a:spcAft>
                  <a:spcPct val="0"/>
                </a:spcAft>
                <a:defRPr/>
              </a:pPr>
              <a:t>29%</a:t>
            </a:fld>
            <a:endParaRPr lang="en-GB" sz="800" strike="noStrike" normalizeH="0" noProof="0">
              <a:ln>
                <a:noFill/>
              </a:ln>
              <a:solidFill>
                <a:srgbClr val="FFFFFF"/>
              </a:solidFill>
              <a:effectLst/>
              <a:uLnTx/>
              <a:uFillTx/>
              <a:sym typeface="+mn-lt"/>
            </a:endParaRPr>
          </a:p>
        </p:txBody>
      </p:sp>
      <p:sp>
        <p:nvSpPr>
          <p:cNvPr id="74" name="Rectangle 73">
            <a:extLst>
              <a:ext uri="{FF2B5EF4-FFF2-40B4-BE49-F238E27FC236}">
                <a16:creationId xmlns:a16="http://schemas.microsoft.com/office/drawing/2014/main" id="{4B0702F2-D74A-4AD7-851B-6AC72F444A57}"/>
              </a:ext>
            </a:extLst>
          </p:cNvPr>
          <p:cNvSpPr/>
          <p:nvPr>
            <p:custDataLst>
              <p:tags r:id="rId52"/>
            </p:custDataLst>
          </p:nvPr>
        </p:nvSpPr>
        <p:spPr bwMode="auto">
          <a:xfrm>
            <a:off x="4302125" y="5118100"/>
            <a:ext cx="152400" cy="46196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14AB0339-210E-4AA0-ABC5-25739A6FF08B}" type="datetime'''E''''''''''n''''g''''''''l''a''''n''''''''''''''''d'''''">
              <a:rPr lang="en-GB" altLang="en-US" sz="1000" smtClean="0">
                <a:solidFill>
                  <a:srgbClr val="2B3A42"/>
                </a:solidFill>
                <a:effectLst/>
              </a:rPr>
              <a:pPr lvl="0" algn="r">
                <a:spcBef>
                  <a:spcPct val="0"/>
                </a:spcBef>
                <a:spcAft>
                  <a:spcPct val="0"/>
                </a:spcAft>
                <a:defRPr/>
              </a:pPr>
              <a:t>England</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729" name="Rectangle 728">
            <a:extLst>
              <a:ext uri="{FF2B5EF4-FFF2-40B4-BE49-F238E27FC236}">
                <a16:creationId xmlns:a16="http://schemas.microsoft.com/office/drawing/2014/main" id="{A46340B9-122B-C95D-1D48-A045FF587FDF}"/>
              </a:ext>
            </a:extLst>
          </p:cNvPr>
          <p:cNvSpPr/>
          <p:nvPr>
            <p:custDataLst>
              <p:tags r:id="rId53"/>
            </p:custDataLst>
          </p:nvPr>
        </p:nvSpPr>
        <p:spPr bwMode="gray">
          <a:xfrm>
            <a:off x="4510088" y="4259263"/>
            <a:ext cx="23336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690CA1EA-7ECC-40C4-8F59-5C958891134A}" type="datetime'''''''5''''''''''''7''''''''''''''''''''''''''''''''''%'''">
              <a:rPr lang="en-GB" altLang="en-US" sz="800" smtClean="0">
                <a:solidFill>
                  <a:srgbClr val="FFFFFF"/>
                </a:solidFill>
                <a:effectLst/>
                <a:sym typeface="+mn-lt"/>
              </a:rPr>
              <a:pPr lvl="0" algn="ctr">
                <a:lnSpc>
                  <a:spcPct val="90000"/>
                </a:lnSpc>
                <a:spcBef>
                  <a:spcPct val="0"/>
                </a:spcBef>
                <a:spcAft>
                  <a:spcPct val="0"/>
                </a:spcAft>
                <a:defRPr/>
              </a:pPr>
              <a:t>57%</a:t>
            </a:fld>
            <a:endParaRPr kumimoji="0" lang="en-GB" sz="800" b="0" i="0" strike="noStrike" kern="1200" spc="0" normalizeH="0" noProof="0">
              <a:ln>
                <a:noFill/>
              </a:ln>
              <a:solidFill>
                <a:srgbClr val="FFFFFF"/>
              </a:solidFill>
              <a:effectLst/>
              <a:uLnTx/>
              <a:uFillTx/>
              <a:sym typeface="+mn-lt"/>
            </a:endParaRPr>
          </a:p>
        </p:txBody>
      </p:sp>
      <p:sp>
        <p:nvSpPr>
          <p:cNvPr id="730" name="Rectangle 729">
            <a:extLst>
              <a:ext uri="{FF2B5EF4-FFF2-40B4-BE49-F238E27FC236}">
                <a16:creationId xmlns:a16="http://schemas.microsoft.com/office/drawing/2014/main" id="{BE5AC692-65EE-2CDC-082E-DD4FFC912B60}"/>
              </a:ext>
            </a:extLst>
          </p:cNvPr>
          <p:cNvSpPr/>
          <p:nvPr>
            <p:custDataLst>
              <p:tags r:id="rId54"/>
            </p:custDataLst>
          </p:nvPr>
        </p:nvSpPr>
        <p:spPr bwMode="gray">
          <a:xfrm>
            <a:off x="4510088" y="3308350"/>
            <a:ext cx="233363" cy="109538"/>
          </a:xfrm>
          <a:prstGeom prst="rect">
            <a:avLst/>
          </a:prstGeom>
          <a:solidFill>
            <a:srgbClr val="E66F0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34F86225-C1B8-49A2-8F16-517D08AB6BAB}" type="datetime'''''''1''''''''''''4''''''''''''''%'''''''">
              <a:rPr lang="en-GB" altLang="en-US" sz="800" smtClean="0">
                <a:solidFill>
                  <a:schemeClr val="bg1"/>
                </a:solidFill>
                <a:effectLst/>
                <a:sym typeface="+mn-lt"/>
              </a:rPr>
              <a:pPr algn="ctr">
                <a:lnSpc>
                  <a:spcPct val="90000"/>
                </a:lnSpc>
                <a:spcBef>
                  <a:spcPct val="0"/>
                </a:spcBef>
                <a:spcAft>
                  <a:spcPct val="0"/>
                </a:spcAft>
              </a:pPr>
              <a:t>14%</a:t>
            </a:fld>
            <a:endParaRPr lang="en-GB" sz="800" err="1">
              <a:solidFill>
                <a:schemeClr val="bg1"/>
              </a:solidFill>
              <a:sym typeface="+mn-lt"/>
            </a:endParaRPr>
          </a:p>
        </p:txBody>
      </p:sp>
      <p:sp>
        <p:nvSpPr>
          <p:cNvPr id="731" name="Rectangle 730">
            <a:extLst>
              <a:ext uri="{FF2B5EF4-FFF2-40B4-BE49-F238E27FC236}">
                <a16:creationId xmlns:a16="http://schemas.microsoft.com/office/drawing/2014/main" id="{F5D14968-31BB-9E71-51AC-569571F8E7C7}"/>
              </a:ext>
            </a:extLst>
          </p:cNvPr>
          <p:cNvSpPr/>
          <p:nvPr>
            <p:custDataLst>
              <p:tags r:id="rId55"/>
            </p:custDataLst>
          </p:nvPr>
        </p:nvSpPr>
        <p:spPr bwMode="gray">
          <a:xfrm>
            <a:off x="4538663" y="3024188"/>
            <a:ext cx="176213" cy="109538"/>
          </a:xfrm>
          <a:prstGeom prst="rect">
            <a:avLst/>
          </a:prstGeom>
          <a:solidFill>
            <a:srgbClr val="F88FAC"/>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A938DC94-D095-48D8-9272-4C5252D68C55}" type="datetime'''''''''''7''%'''''''''''''''''''''''''''''''''''''''">
              <a:rPr lang="en-GB" altLang="en-US" sz="800" smtClean="0">
                <a:solidFill>
                  <a:srgbClr val="FFFFFF"/>
                </a:solidFill>
                <a:effectLst/>
                <a:sym typeface="+mn-lt"/>
              </a:rPr>
              <a:pPr lvl="0" algn="ctr">
                <a:lnSpc>
                  <a:spcPct val="90000"/>
                </a:lnSpc>
                <a:spcBef>
                  <a:spcPct val="0"/>
                </a:spcBef>
                <a:spcAft>
                  <a:spcPct val="0"/>
                </a:spcAft>
                <a:defRPr/>
              </a:pPr>
              <a:t>7%</a:t>
            </a:fld>
            <a:endParaRPr kumimoji="0" lang="en-GB" sz="800" b="0" i="0" strike="noStrike" kern="1200" spc="0" normalizeH="0" noProof="0">
              <a:ln>
                <a:noFill/>
              </a:ln>
              <a:solidFill>
                <a:srgbClr val="FFFFFF"/>
              </a:solidFill>
              <a:effectLst/>
              <a:uLnTx/>
              <a:uFillTx/>
              <a:sym typeface="+mn-lt"/>
            </a:endParaRPr>
          </a:p>
        </p:txBody>
      </p:sp>
      <p:sp>
        <p:nvSpPr>
          <p:cNvPr id="733" name="Rectangle 732">
            <a:extLst>
              <a:ext uri="{FF2B5EF4-FFF2-40B4-BE49-F238E27FC236}">
                <a16:creationId xmlns:a16="http://schemas.microsoft.com/office/drawing/2014/main" id="{3021FA18-AB98-CC59-112C-20BE6E0F2FE3}"/>
              </a:ext>
            </a:extLst>
          </p:cNvPr>
          <p:cNvSpPr/>
          <p:nvPr>
            <p:custDataLst>
              <p:tags r:id="rId56"/>
            </p:custDataLst>
          </p:nvPr>
        </p:nvSpPr>
        <p:spPr bwMode="gray">
          <a:xfrm>
            <a:off x="4510088" y="2643188"/>
            <a:ext cx="233363" cy="109538"/>
          </a:xfrm>
          <a:prstGeom prst="rect">
            <a:avLst/>
          </a:prstGeom>
          <a:solidFill>
            <a:srgbClr val="C30C3E"/>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974EB375-ECD0-4FEE-9175-7022F51F4295}" type="datetime'''''''''''''''''''''''''''''''''''21''''''''''''''''''''%'''">
              <a:rPr lang="en-GB" altLang="en-US" sz="800" smtClean="0">
                <a:solidFill>
                  <a:srgbClr val="FFFFFF"/>
                </a:solidFill>
                <a:effectLst/>
                <a:sym typeface="+mn-lt"/>
              </a:rPr>
              <a:pPr lvl="0" algn="ctr">
                <a:lnSpc>
                  <a:spcPct val="90000"/>
                </a:lnSpc>
                <a:spcBef>
                  <a:spcPct val="0"/>
                </a:spcBef>
                <a:spcAft>
                  <a:spcPct val="0"/>
                </a:spcAft>
                <a:defRPr/>
              </a:pPr>
              <a:t>21%</a:t>
            </a:fld>
            <a:endParaRPr lang="en-GB" sz="800" strike="noStrike" normalizeH="0" noProof="0">
              <a:ln>
                <a:noFill/>
              </a:ln>
              <a:solidFill>
                <a:srgbClr val="FFFFFF"/>
              </a:solidFill>
              <a:effectLst/>
              <a:uLnTx/>
              <a:uFillTx/>
              <a:sym typeface="+mn-lt"/>
            </a:endParaRPr>
          </a:p>
        </p:txBody>
      </p:sp>
      <p:sp>
        <p:nvSpPr>
          <p:cNvPr id="727" name="Rectangle 726">
            <a:extLst>
              <a:ext uri="{FF2B5EF4-FFF2-40B4-BE49-F238E27FC236}">
                <a16:creationId xmlns:a16="http://schemas.microsoft.com/office/drawing/2014/main" id="{87CFE5C1-5454-37F0-29A6-BAA2BEB54406}"/>
              </a:ext>
            </a:extLst>
          </p:cNvPr>
          <p:cNvSpPr/>
          <p:nvPr>
            <p:custDataLst>
              <p:tags r:id="rId57"/>
            </p:custDataLst>
          </p:nvPr>
        </p:nvSpPr>
        <p:spPr bwMode="auto">
          <a:xfrm>
            <a:off x="4549775" y="5118099"/>
            <a:ext cx="152400" cy="463550"/>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2EFD6518-3211-44EE-8C09-AAF6ECA1431B}" type="datetime'''B''''''u''''''''''''''''''''l''g''''''''ar''''''i''''a'''">
              <a:rPr lang="en-GB" altLang="en-US" sz="1000" smtClean="0">
                <a:solidFill>
                  <a:srgbClr val="2B3A42"/>
                </a:solidFill>
                <a:effectLst/>
              </a:rPr>
              <a:pPr lvl="0" algn="r">
                <a:spcBef>
                  <a:spcPct val="0"/>
                </a:spcBef>
                <a:spcAft>
                  <a:spcPct val="0"/>
                </a:spcAft>
                <a:defRPr/>
              </a:pPr>
              <a:t>Bulgaria</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742" name="Rectangle 741">
            <a:extLst>
              <a:ext uri="{FF2B5EF4-FFF2-40B4-BE49-F238E27FC236}">
                <a16:creationId xmlns:a16="http://schemas.microsoft.com/office/drawing/2014/main" id="{41F5DBD3-EFF0-D92A-FD18-C2F52AACC1DB}"/>
              </a:ext>
            </a:extLst>
          </p:cNvPr>
          <p:cNvSpPr/>
          <p:nvPr>
            <p:custDataLst>
              <p:tags r:id="rId58"/>
            </p:custDataLst>
          </p:nvPr>
        </p:nvSpPr>
        <p:spPr bwMode="gray">
          <a:xfrm>
            <a:off x="4759325" y="4545013"/>
            <a:ext cx="23336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1430AA84-742A-4754-98CB-0C3BE70B5BC5}" type="datetime'''''''''''''''''''''''''''3''''''''6''%'''''''">
              <a:rPr lang="en-GB" altLang="en-US" sz="800" smtClean="0">
                <a:solidFill>
                  <a:srgbClr val="FFFFFF"/>
                </a:solidFill>
                <a:effectLst/>
                <a:sym typeface="+mn-lt"/>
              </a:rPr>
              <a:pPr lvl="0" algn="ctr">
                <a:lnSpc>
                  <a:spcPct val="90000"/>
                </a:lnSpc>
                <a:spcBef>
                  <a:spcPct val="0"/>
                </a:spcBef>
                <a:spcAft>
                  <a:spcPct val="0"/>
                </a:spcAft>
                <a:defRPr/>
              </a:pPr>
              <a:t>36%</a:t>
            </a:fld>
            <a:endParaRPr kumimoji="0" lang="en-GB" sz="800" b="0" i="0" strike="noStrike" kern="1200" spc="0" normalizeH="0" noProof="0">
              <a:ln>
                <a:noFill/>
              </a:ln>
              <a:solidFill>
                <a:srgbClr val="FFFFFF"/>
              </a:solidFill>
              <a:effectLst/>
              <a:uLnTx/>
              <a:uFillTx/>
              <a:sym typeface="+mn-lt"/>
            </a:endParaRPr>
          </a:p>
        </p:txBody>
      </p:sp>
      <p:sp>
        <p:nvSpPr>
          <p:cNvPr id="746" name="Rectangle 745">
            <a:extLst>
              <a:ext uri="{FF2B5EF4-FFF2-40B4-BE49-F238E27FC236}">
                <a16:creationId xmlns:a16="http://schemas.microsoft.com/office/drawing/2014/main" id="{DAB6CA24-B1E5-FE2F-3ECA-6C3ED6866456}"/>
              </a:ext>
            </a:extLst>
          </p:cNvPr>
          <p:cNvSpPr/>
          <p:nvPr>
            <p:custDataLst>
              <p:tags r:id="rId59"/>
            </p:custDataLst>
          </p:nvPr>
        </p:nvSpPr>
        <p:spPr bwMode="gray">
          <a:xfrm>
            <a:off x="4759325" y="3689350"/>
            <a:ext cx="233363" cy="109538"/>
          </a:xfrm>
          <a:prstGeom prst="rect">
            <a:avLst/>
          </a:prstGeom>
          <a:solidFill>
            <a:schemeClr val="accent6"/>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B1F21C66-5F64-44EF-ADC7-D0FE66973E71}" type="datetime'''''''''''''''''''''''''''''''''''''''''''29''%'''''''''''''">
              <a:rPr lang="en-GB" altLang="en-US" sz="800" smtClean="0">
                <a:solidFill>
                  <a:schemeClr val="bg1"/>
                </a:solidFill>
                <a:effectLst/>
                <a:sym typeface="+mn-lt"/>
              </a:rPr>
              <a:pPr algn="ctr">
                <a:lnSpc>
                  <a:spcPct val="90000"/>
                </a:lnSpc>
                <a:spcBef>
                  <a:spcPct val="0"/>
                </a:spcBef>
                <a:spcAft>
                  <a:spcPct val="0"/>
                </a:spcAft>
              </a:pPr>
              <a:t>29%</a:t>
            </a:fld>
            <a:endParaRPr lang="en-GB" sz="800" err="1">
              <a:solidFill>
                <a:schemeClr val="bg1"/>
              </a:solidFill>
              <a:sym typeface="+mn-lt"/>
            </a:endParaRPr>
          </a:p>
        </p:txBody>
      </p:sp>
      <p:sp>
        <p:nvSpPr>
          <p:cNvPr id="747" name="Rectangle 746">
            <a:extLst>
              <a:ext uri="{FF2B5EF4-FFF2-40B4-BE49-F238E27FC236}">
                <a16:creationId xmlns:a16="http://schemas.microsoft.com/office/drawing/2014/main" id="{0AA5E956-2444-B24B-7C49-932DB5A5583E}"/>
              </a:ext>
            </a:extLst>
          </p:cNvPr>
          <p:cNvSpPr/>
          <p:nvPr>
            <p:custDataLst>
              <p:tags r:id="rId60"/>
            </p:custDataLst>
          </p:nvPr>
        </p:nvSpPr>
        <p:spPr bwMode="gray">
          <a:xfrm>
            <a:off x="4759325" y="2832100"/>
            <a:ext cx="233363" cy="109538"/>
          </a:xfrm>
          <a:prstGeom prst="rect">
            <a:avLst/>
          </a:prstGeom>
          <a:solidFill>
            <a:srgbClr val="C30C3E"/>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A10C4C0C-671D-4E11-AC0E-1BFCD611A2B1}" type="datetime'''''''''''3''''''''''6''''''''''''''''''''''''''%'''''''''''">
              <a:rPr lang="en-GB" altLang="en-US" sz="800" smtClean="0">
                <a:solidFill>
                  <a:srgbClr val="FFFFFF"/>
                </a:solidFill>
                <a:effectLst/>
                <a:sym typeface="+mn-lt"/>
              </a:rPr>
              <a:pPr lvl="0" algn="ctr">
                <a:lnSpc>
                  <a:spcPct val="90000"/>
                </a:lnSpc>
                <a:spcBef>
                  <a:spcPct val="0"/>
                </a:spcBef>
                <a:spcAft>
                  <a:spcPct val="0"/>
                </a:spcAft>
                <a:defRPr/>
              </a:pPr>
              <a:t>36%</a:t>
            </a:fld>
            <a:endParaRPr lang="en-GB" sz="800" strike="noStrike" normalizeH="0" noProof="0">
              <a:ln>
                <a:noFill/>
              </a:ln>
              <a:solidFill>
                <a:srgbClr val="FFFFFF"/>
              </a:solidFill>
              <a:effectLst/>
              <a:uLnTx/>
              <a:uFillTx/>
              <a:sym typeface="+mn-lt"/>
            </a:endParaRPr>
          </a:p>
        </p:txBody>
      </p:sp>
      <p:sp>
        <p:nvSpPr>
          <p:cNvPr id="739" name="Rectangle 738">
            <a:extLst>
              <a:ext uri="{FF2B5EF4-FFF2-40B4-BE49-F238E27FC236}">
                <a16:creationId xmlns:a16="http://schemas.microsoft.com/office/drawing/2014/main" id="{0B7EFF34-C61E-E017-20E2-EA48C40EB00C}"/>
              </a:ext>
            </a:extLst>
          </p:cNvPr>
          <p:cNvSpPr/>
          <p:nvPr>
            <p:custDataLst>
              <p:tags r:id="rId61"/>
            </p:custDataLst>
          </p:nvPr>
        </p:nvSpPr>
        <p:spPr bwMode="auto">
          <a:xfrm>
            <a:off x="4799013" y="5118100"/>
            <a:ext cx="152400" cy="490538"/>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4B1738A9-F46C-4677-9487-8F0110F97826}" type="datetime'''''''''''''''S''''''cotl''''''an''''''d'''">
              <a:rPr lang="en-GB" altLang="en-US" sz="1000" smtClean="0">
                <a:solidFill>
                  <a:srgbClr val="2B3A42"/>
                </a:solidFill>
                <a:effectLst/>
              </a:rPr>
              <a:pPr lvl="0" algn="r">
                <a:spcBef>
                  <a:spcPct val="0"/>
                </a:spcBef>
                <a:spcAft>
                  <a:spcPct val="0"/>
                </a:spcAft>
                <a:defRPr/>
              </a:pPr>
              <a:t>Scotland</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137" name="Rectangle 136">
            <a:extLst>
              <a:ext uri="{FF2B5EF4-FFF2-40B4-BE49-F238E27FC236}">
                <a16:creationId xmlns:a16="http://schemas.microsoft.com/office/drawing/2014/main" id="{00E4D27D-86EA-478A-9BBB-D06C727DE95C}"/>
              </a:ext>
            </a:extLst>
          </p:cNvPr>
          <p:cNvSpPr/>
          <p:nvPr>
            <p:custDataLst>
              <p:tags r:id="rId62"/>
            </p:custDataLst>
          </p:nvPr>
        </p:nvSpPr>
        <p:spPr bwMode="gray">
          <a:xfrm>
            <a:off x="5006975" y="4259263"/>
            <a:ext cx="23336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0FB091AA-40AE-4C8C-9961-CB76ACCB88BD}" type="datetime'''''5''''''''''''''''''''7''''''''''''%'''''''''''''">
              <a:rPr lang="en-GB" altLang="en-US" sz="800" smtClean="0">
                <a:solidFill>
                  <a:srgbClr val="FFFFFF"/>
                </a:solidFill>
                <a:effectLst/>
              </a:rPr>
              <a:pPr lvl="0" algn="ctr">
                <a:lnSpc>
                  <a:spcPct val="90000"/>
                </a:lnSpc>
                <a:spcBef>
                  <a:spcPct val="0"/>
                </a:spcBef>
                <a:spcAft>
                  <a:spcPct val="0"/>
                </a:spcAft>
                <a:defRPr/>
              </a:pPr>
              <a:t>57%</a:t>
            </a:fld>
            <a:endParaRPr kumimoji="0" lang="en-GB" sz="800" b="0" i="0" strike="noStrike" kern="1200" spc="0" normalizeH="0" noProof="0">
              <a:ln>
                <a:noFill/>
              </a:ln>
              <a:solidFill>
                <a:srgbClr val="FFFFFF"/>
              </a:solidFill>
              <a:effectLst/>
              <a:uLnTx/>
              <a:uFillTx/>
              <a:ea typeface="+mn-ea"/>
              <a:cs typeface="+mn-cs"/>
              <a:sym typeface="+mn-lt"/>
            </a:endParaRPr>
          </a:p>
        </p:txBody>
      </p:sp>
      <p:sp>
        <p:nvSpPr>
          <p:cNvPr id="100" name="Rectangle 99">
            <a:extLst>
              <a:ext uri="{FF2B5EF4-FFF2-40B4-BE49-F238E27FC236}">
                <a16:creationId xmlns:a16="http://schemas.microsoft.com/office/drawing/2014/main" id="{B48A6792-A6B5-4CB0-B479-E6DCA875E23B}"/>
              </a:ext>
            </a:extLst>
          </p:cNvPr>
          <p:cNvSpPr/>
          <p:nvPr>
            <p:custDataLst>
              <p:tags r:id="rId63"/>
            </p:custDataLst>
          </p:nvPr>
        </p:nvSpPr>
        <p:spPr bwMode="gray">
          <a:xfrm>
            <a:off x="5035550" y="3403600"/>
            <a:ext cx="176213" cy="109538"/>
          </a:xfrm>
          <a:prstGeom prst="rect">
            <a:avLst/>
          </a:prstGeom>
          <a:solidFill>
            <a:schemeClr val="accent6"/>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AAF249B9-6BFC-4BED-8008-1FE320616A66}" type="datetime'''''''7''''''''''''''''''''''''''''''''''%'''''''''''''''''''">
              <a:rPr lang="en-GB" altLang="en-US" sz="800" smtClean="0">
                <a:solidFill>
                  <a:schemeClr val="bg1"/>
                </a:solidFill>
                <a:effectLst/>
              </a:rPr>
              <a:pPr algn="ctr">
                <a:lnSpc>
                  <a:spcPct val="90000"/>
                </a:lnSpc>
                <a:spcBef>
                  <a:spcPct val="0"/>
                </a:spcBef>
                <a:spcAft>
                  <a:spcPct val="0"/>
                </a:spcAft>
              </a:pPr>
              <a:t>7%</a:t>
            </a:fld>
            <a:endParaRPr lang="en-GB" sz="800" err="1">
              <a:solidFill>
                <a:schemeClr val="bg1"/>
              </a:solidFill>
              <a:sym typeface="+mn-lt"/>
            </a:endParaRPr>
          </a:p>
        </p:txBody>
      </p:sp>
      <p:sp>
        <p:nvSpPr>
          <p:cNvPr id="204" name="Rectangle 203">
            <a:extLst>
              <a:ext uri="{FF2B5EF4-FFF2-40B4-BE49-F238E27FC236}">
                <a16:creationId xmlns:a16="http://schemas.microsoft.com/office/drawing/2014/main" id="{4A6824B7-A5B5-4751-A5CC-7557F3B516E5}"/>
              </a:ext>
            </a:extLst>
          </p:cNvPr>
          <p:cNvSpPr/>
          <p:nvPr>
            <p:custDataLst>
              <p:tags r:id="rId64"/>
            </p:custDataLst>
          </p:nvPr>
        </p:nvSpPr>
        <p:spPr bwMode="gray">
          <a:xfrm>
            <a:off x="5035550" y="3213100"/>
            <a:ext cx="176213" cy="109538"/>
          </a:xfrm>
          <a:prstGeom prst="rect">
            <a:avLst/>
          </a:prstGeom>
          <a:solidFill>
            <a:srgbClr val="F88FAC"/>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A51CD0B3-76F1-4218-9696-300911A36DF5}" type="datetime'''''''''''''''7''''''''''''''%'''''''''">
              <a:rPr lang="en-GB" altLang="en-US" sz="800" smtClean="0">
                <a:solidFill>
                  <a:srgbClr val="FFFFFF"/>
                </a:solidFill>
                <a:effectLst/>
              </a:rPr>
              <a:pPr lvl="0" algn="ctr">
                <a:lnSpc>
                  <a:spcPct val="90000"/>
                </a:lnSpc>
                <a:spcBef>
                  <a:spcPct val="0"/>
                </a:spcBef>
                <a:spcAft>
                  <a:spcPct val="0"/>
                </a:spcAft>
                <a:defRPr/>
              </a:pPr>
              <a:t>7%</a:t>
            </a:fld>
            <a:endParaRPr kumimoji="0" lang="en-GB" sz="800" b="0" i="0" strike="noStrike" kern="1200" spc="0" normalizeH="0" noProof="0">
              <a:ln>
                <a:noFill/>
              </a:ln>
              <a:solidFill>
                <a:srgbClr val="FFFFFF"/>
              </a:solidFill>
              <a:effectLst/>
              <a:uLnTx/>
              <a:uFillTx/>
              <a:ea typeface="+mn-ea"/>
              <a:cs typeface="+mn-cs"/>
              <a:sym typeface="+mn-lt"/>
            </a:endParaRPr>
          </a:p>
        </p:txBody>
      </p:sp>
      <p:sp>
        <p:nvSpPr>
          <p:cNvPr id="258" name="Rectangle 257">
            <a:extLst>
              <a:ext uri="{FF2B5EF4-FFF2-40B4-BE49-F238E27FC236}">
                <a16:creationId xmlns:a16="http://schemas.microsoft.com/office/drawing/2014/main" id="{ED9219A5-1382-C117-92C9-75A6433737AD}"/>
              </a:ext>
            </a:extLst>
          </p:cNvPr>
          <p:cNvSpPr/>
          <p:nvPr>
            <p:custDataLst>
              <p:tags r:id="rId65"/>
            </p:custDataLst>
          </p:nvPr>
        </p:nvSpPr>
        <p:spPr bwMode="gray">
          <a:xfrm>
            <a:off x="5006975" y="2738438"/>
            <a:ext cx="233363" cy="109538"/>
          </a:xfrm>
          <a:prstGeom prst="rect">
            <a:avLst/>
          </a:prstGeom>
          <a:solidFill>
            <a:srgbClr val="C30C3E"/>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96F49A99-BEEC-4AAF-9C22-8D906E370664}" type="datetime'''''''2''''''''''''''''9''''''''''''''''''%'''''''''''''">
              <a:rPr lang="en-GB" altLang="en-US" sz="800" smtClean="0">
                <a:solidFill>
                  <a:srgbClr val="FFFFFF"/>
                </a:solidFill>
                <a:effectLst/>
              </a:rPr>
              <a:pPr lvl="0" algn="ctr">
                <a:lnSpc>
                  <a:spcPct val="90000"/>
                </a:lnSpc>
                <a:spcBef>
                  <a:spcPct val="0"/>
                </a:spcBef>
                <a:spcAft>
                  <a:spcPct val="0"/>
                </a:spcAft>
                <a:defRPr/>
              </a:pPr>
              <a:t>29%</a:t>
            </a:fld>
            <a:endParaRPr lang="en-GB" sz="800" strike="noStrike" normalizeH="0" noProof="0">
              <a:ln>
                <a:noFill/>
              </a:ln>
              <a:solidFill>
                <a:srgbClr val="FFFFFF"/>
              </a:solidFill>
              <a:effectLst/>
              <a:uLnTx/>
              <a:uFillTx/>
              <a:sym typeface="+mn-lt"/>
            </a:endParaRPr>
          </a:p>
        </p:txBody>
      </p:sp>
      <p:sp>
        <p:nvSpPr>
          <p:cNvPr id="75" name="Rectangle 74">
            <a:extLst>
              <a:ext uri="{FF2B5EF4-FFF2-40B4-BE49-F238E27FC236}">
                <a16:creationId xmlns:a16="http://schemas.microsoft.com/office/drawing/2014/main" id="{F0671000-F5A5-403C-99DD-3080227541F9}"/>
              </a:ext>
            </a:extLst>
          </p:cNvPr>
          <p:cNvSpPr/>
          <p:nvPr>
            <p:custDataLst>
              <p:tags r:id="rId66"/>
            </p:custDataLst>
          </p:nvPr>
        </p:nvSpPr>
        <p:spPr bwMode="auto">
          <a:xfrm>
            <a:off x="5046663" y="5118101"/>
            <a:ext cx="152400" cy="38576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B8A1019A-78CD-4A15-9409-C42B39614FEC}" type="datetime'''Ir''''e''''''l''''a''n''''''''d'''''''''''''''''''">
              <a:rPr lang="en-GB" altLang="en-US" sz="1000" smtClean="0">
                <a:solidFill>
                  <a:srgbClr val="2B3A42"/>
                </a:solidFill>
                <a:effectLst/>
              </a:rPr>
              <a:pPr lvl="0" algn="r">
                <a:spcBef>
                  <a:spcPct val="0"/>
                </a:spcBef>
                <a:spcAft>
                  <a:spcPct val="0"/>
                </a:spcAft>
                <a:defRPr/>
              </a:pPr>
              <a:t>Ireland</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139" name="Rectangle 138">
            <a:extLst>
              <a:ext uri="{FF2B5EF4-FFF2-40B4-BE49-F238E27FC236}">
                <a16:creationId xmlns:a16="http://schemas.microsoft.com/office/drawing/2014/main" id="{D1565F3E-CD2E-486C-9B54-77D63A9E6D5A}"/>
              </a:ext>
            </a:extLst>
          </p:cNvPr>
          <p:cNvSpPr/>
          <p:nvPr>
            <p:custDataLst>
              <p:tags r:id="rId67"/>
            </p:custDataLst>
          </p:nvPr>
        </p:nvSpPr>
        <p:spPr bwMode="gray">
          <a:xfrm>
            <a:off x="5256213" y="4640263"/>
            <a:ext cx="23336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69443E2D-7FC3-40E6-AC1C-6A7045240860}" type="datetime'29''''''''''''''''''''''''''%'">
              <a:rPr lang="en-GB" altLang="en-US" sz="800" smtClean="0">
                <a:solidFill>
                  <a:srgbClr val="FFFFFF"/>
                </a:solidFill>
                <a:effectLst/>
              </a:rPr>
              <a:pPr lvl="0" algn="ctr">
                <a:lnSpc>
                  <a:spcPct val="90000"/>
                </a:lnSpc>
                <a:spcBef>
                  <a:spcPct val="0"/>
                </a:spcBef>
                <a:spcAft>
                  <a:spcPct val="0"/>
                </a:spcAft>
                <a:defRPr/>
              </a:pPr>
              <a:t>29%</a:t>
            </a:fld>
            <a:endParaRPr kumimoji="0" lang="en-GB" sz="800" b="0" i="0" strike="noStrike" kern="1200" spc="0" normalizeH="0" noProof="0">
              <a:ln>
                <a:noFill/>
              </a:ln>
              <a:solidFill>
                <a:srgbClr val="FFFFFF"/>
              </a:solidFill>
              <a:effectLst/>
              <a:uLnTx/>
              <a:uFillTx/>
              <a:ea typeface="+mn-ea"/>
              <a:cs typeface="+mn-cs"/>
              <a:sym typeface="+mn-lt"/>
            </a:endParaRPr>
          </a:p>
        </p:txBody>
      </p:sp>
      <p:sp>
        <p:nvSpPr>
          <p:cNvPr id="15" name="Rectangle 14">
            <a:extLst>
              <a:ext uri="{FF2B5EF4-FFF2-40B4-BE49-F238E27FC236}">
                <a16:creationId xmlns:a16="http://schemas.microsoft.com/office/drawing/2014/main" id="{1EFD21CD-2B98-4A64-8644-8C8055A74D54}"/>
              </a:ext>
            </a:extLst>
          </p:cNvPr>
          <p:cNvSpPr/>
          <p:nvPr>
            <p:custDataLst>
              <p:tags r:id="rId68"/>
            </p:custDataLst>
          </p:nvPr>
        </p:nvSpPr>
        <p:spPr bwMode="gray">
          <a:xfrm>
            <a:off x="5256213" y="3975100"/>
            <a:ext cx="233363" cy="109538"/>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6DFE746E-9D0C-44C8-B964-0A4D507FB808}" type="datetime'''''''''2''''1''''''''''''''''''''''''''''''%'''''''''''''">
              <a:rPr lang="en-GB" altLang="en-US" sz="800" smtClean="0">
                <a:solidFill>
                  <a:schemeClr val="bg1"/>
                </a:solidFill>
                <a:effectLst/>
              </a:rPr>
              <a:pPr lvl="0" algn="ctr">
                <a:lnSpc>
                  <a:spcPct val="90000"/>
                </a:lnSpc>
                <a:spcBef>
                  <a:spcPct val="0"/>
                </a:spcBef>
                <a:spcAft>
                  <a:spcPct val="0"/>
                </a:spcAft>
                <a:defRPr/>
              </a:pPr>
              <a:t>21%</a:t>
            </a:fld>
            <a:endParaRPr kumimoji="0" lang="en-GB" sz="800" b="0" i="0" strike="noStrike" kern="1200" spc="0" normalizeH="0" noProof="0">
              <a:ln>
                <a:noFill/>
              </a:ln>
              <a:solidFill>
                <a:schemeClr val="bg1"/>
              </a:solidFill>
              <a:effectLst/>
              <a:uLnTx/>
              <a:uFillTx/>
              <a:ea typeface="+mn-ea"/>
              <a:cs typeface="+mn-cs"/>
              <a:sym typeface="+mn-lt"/>
            </a:endParaRPr>
          </a:p>
        </p:txBody>
      </p:sp>
      <p:sp>
        <p:nvSpPr>
          <p:cNvPr id="753" name="Rectangle 752">
            <a:extLst>
              <a:ext uri="{FF2B5EF4-FFF2-40B4-BE49-F238E27FC236}">
                <a16:creationId xmlns:a16="http://schemas.microsoft.com/office/drawing/2014/main" id="{D1CFD0B0-2D1D-A641-3132-50B0292DBB05}"/>
              </a:ext>
            </a:extLst>
          </p:cNvPr>
          <p:cNvSpPr/>
          <p:nvPr>
            <p:custDataLst>
              <p:tags r:id="rId69"/>
            </p:custDataLst>
          </p:nvPr>
        </p:nvSpPr>
        <p:spPr bwMode="gray">
          <a:xfrm>
            <a:off x="5256213" y="3498850"/>
            <a:ext cx="233363" cy="109538"/>
          </a:xfrm>
          <a:prstGeom prst="rect">
            <a:avLst/>
          </a:prstGeom>
          <a:solidFill>
            <a:srgbClr val="E66F0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BF65B0D3-2B03-4F16-8A0E-C69D065E2FBC}" type="datetime'''''1''''''''''''''''''4''''''''''''''''''''%'''''''''''''''">
              <a:rPr lang="en-GB" altLang="en-US" sz="800" smtClean="0">
                <a:solidFill>
                  <a:schemeClr val="bg1"/>
                </a:solidFill>
                <a:effectLst/>
                <a:sym typeface="+mn-lt"/>
              </a:rPr>
              <a:pPr algn="ctr">
                <a:lnSpc>
                  <a:spcPct val="90000"/>
                </a:lnSpc>
                <a:spcBef>
                  <a:spcPct val="0"/>
                </a:spcBef>
                <a:spcAft>
                  <a:spcPct val="0"/>
                </a:spcAft>
              </a:pPr>
              <a:t>14%</a:t>
            </a:fld>
            <a:endParaRPr lang="en-GB" sz="800" err="1">
              <a:solidFill>
                <a:schemeClr val="bg1"/>
              </a:solidFill>
              <a:sym typeface="+mn-lt"/>
            </a:endParaRPr>
          </a:p>
        </p:txBody>
      </p:sp>
      <p:sp>
        <p:nvSpPr>
          <p:cNvPr id="502" name="Rectangle 501">
            <a:extLst>
              <a:ext uri="{FF2B5EF4-FFF2-40B4-BE49-F238E27FC236}">
                <a16:creationId xmlns:a16="http://schemas.microsoft.com/office/drawing/2014/main" id="{ADDB1989-C114-8321-0BF5-3149885B6F96}"/>
              </a:ext>
            </a:extLst>
          </p:cNvPr>
          <p:cNvSpPr/>
          <p:nvPr>
            <p:custDataLst>
              <p:tags r:id="rId70"/>
            </p:custDataLst>
          </p:nvPr>
        </p:nvSpPr>
        <p:spPr bwMode="gray">
          <a:xfrm>
            <a:off x="5256213" y="3117850"/>
            <a:ext cx="233363" cy="109538"/>
          </a:xfrm>
          <a:prstGeom prst="rect">
            <a:avLst/>
          </a:prstGeom>
          <a:solidFill>
            <a:srgbClr val="F88FAC"/>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97E7FA05-24F0-4B8F-8CE9-EFBD79CF2D07}" type="datetime'''''''''''''''''1''4''%'''''">
              <a:rPr lang="en-GB" altLang="en-US" sz="800" smtClean="0">
                <a:solidFill>
                  <a:srgbClr val="FFFFFF"/>
                </a:solidFill>
                <a:effectLst/>
              </a:rPr>
              <a:pPr lvl="0" algn="ctr">
                <a:lnSpc>
                  <a:spcPct val="90000"/>
                </a:lnSpc>
                <a:spcBef>
                  <a:spcPct val="0"/>
                </a:spcBef>
                <a:spcAft>
                  <a:spcPct val="0"/>
                </a:spcAft>
                <a:defRPr/>
              </a:pPr>
              <a:t>14%</a:t>
            </a:fld>
            <a:endParaRPr kumimoji="0" lang="en-GB" sz="800" b="0" i="0" strike="noStrike" kern="1200" spc="0" normalizeH="0" noProof="0">
              <a:ln>
                <a:noFill/>
              </a:ln>
              <a:solidFill>
                <a:srgbClr val="FFFFFF"/>
              </a:solidFill>
              <a:effectLst/>
              <a:uLnTx/>
              <a:uFillTx/>
              <a:sym typeface="+mn-lt"/>
            </a:endParaRPr>
          </a:p>
        </p:txBody>
      </p:sp>
      <p:sp>
        <p:nvSpPr>
          <p:cNvPr id="79" name="Rectangle 78">
            <a:extLst>
              <a:ext uri="{FF2B5EF4-FFF2-40B4-BE49-F238E27FC236}">
                <a16:creationId xmlns:a16="http://schemas.microsoft.com/office/drawing/2014/main" id="{F34546C5-4837-41C7-9962-E2C393B6BE26}"/>
              </a:ext>
            </a:extLst>
          </p:cNvPr>
          <p:cNvSpPr/>
          <p:nvPr>
            <p:custDataLst>
              <p:tags r:id="rId71"/>
            </p:custDataLst>
          </p:nvPr>
        </p:nvSpPr>
        <p:spPr bwMode="auto">
          <a:xfrm>
            <a:off x="5295900" y="5118099"/>
            <a:ext cx="152400" cy="514350"/>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110AA744-0DBA-4FC0-BBF1-77C7A1C3A106}" type="datetime'''''''''''''''D''e''''n''m''''''''ar''''k'''''''''''''''">
              <a:rPr lang="en-GB" altLang="en-US" sz="1000" smtClean="0">
                <a:solidFill>
                  <a:srgbClr val="2B3A42"/>
                </a:solidFill>
                <a:effectLst/>
              </a:rPr>
              <a:pPr lvl="0" algn="r">
                <a:spcBef>
                  <a:spcPct val="0"/>
                </a:spcBef>
                <a:spcAft>
                  <a:spcPct val="0"/>
                </a:spcAft>
                <a:defRPr/>
              </a:pPr>
              <a:t>Denmark</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363" name="Rectangle 362">
            <a:extLst>
              <a:ext uri="{FF2B5EF4-FFF2-40B4-BE49-F238E27FC236}">
                <a16:creationId xmlns:a16="http://schemas.microsoft.com/office/drawing/2014/main" id="{C0D37E35-66A0-415D-9170-CFA49E6F7F45}"/>
              </a:ext>
            </a:extLst>
          </p:cNvPr>
          <p:cNvSpPr/>
          <p:nvPr>
            <p:custDataLst>
              <p:tags r:id="rId72"/>
            </p:custDataLst>
          </p:nvPr>
        </p:nvSpPr>
        <p:spPr bwMode="gray">
          <a:xfrm>
            <a:off x="5503863" y="4545013"/>
            <a:ext cx="23336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75516670-BCCE-4EFF-8AEF-65AB75AC101C}" type="datetime'''''''3''''''''6''%'''''''''''''''''">
              <a:rPr lang="en-GB" altLang="en-US" sz="800" smtClean="0">
                <a:solidFill>
                  <a:srgbClr val="FFFFFF"/>
                </a:solidFill>
                <a:effectLst/>
              </a:rPr>
              <a:pPr lvl="0" algn="ctr">
                <a:lnSpc>
                  <a:spcPct val="90000"/>
                </a:lnSpc>
                <a:spcBef>
                  <a:spcPct val="0"/>
                </a:spcBef>
                <a:spcAft>
                  <a:spcPct val="0"/>
                </a:spcAft>
                <a:defRPr/>
              </a:pPr>
              <a:t>36%</a:t>
            </a:fld>
            <a:endParaRPr kumimoji="0" lang="en-GB" sz="800" b="0" i="0" strike="noStrike" kern="1200" spc="0" normalizeH="0" noProof="0">
              <a:ln>
                <a:noFill/>
              </a:ln>
              <a:solidFill>
                <a:srgbClr val="FFFFFF"/>
              </a:solidFill>
              <a:effectLst/>
              <a:uLnTx/>
              <a:uFillTx/>
              <a:ea typeface="+mn-ea"/>
              <a:cs typeface="+mn-cs"/>
              <a:sym typeface="+mn-lt"/>
            </a:endParaRPr>
          </a:p>
        </p:txBody>
      </p:sp>
      <p:sp>
        <p:nvSpPr>
          <p:cNvPr id="332" name="Rectangle 331">
            <a:extLst>
              <a:ext uri="{FF2B5EF4-FFF2-40B4-BE49-F238E27FC236}">
                <a16:creationId xmlns:a16="http://schemas.microsoft.com/office/drawing/2014/main" id="{7EDA18F3-ED17-2AB5-E924-16AECEE03E32}"/>
              </a:ext>
            </a:extLst>
          </p:cNvPr>
          <p:cNvSpPr/>
          <p:nvPr>
            <p:custDataLst>
              <p:tags r:id="rId73"/>
            </p:custDataLst>
          </p:nvPr>
        </p:nvSpPr>
        <p:spPr bwMode="gray">
          <a:xfrm>
            <a:off x="5503863" y="3784600"/>
            <a:ext cx="233363" cy="109538"/>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BB75AD8C-D187-4AB4-83FA-BBFACBB5F088}" type="datetime'''''''''''''''''2''''1''''%'''''''''''''''''''''''''''''''">
              <a:rPr lang="en-GB" altLang="en-US" sz="800" smtClean="0">
                <a:solidFill>
                  <a:schemeClr val="bg1"/>
                </a:solidFill>
                <a:effectLst/>
                <a:sym typeface="+mn-lt"/>
              </a:rPr>
              <a:pPr lvl="0" algn="ctr">
                <a:lnSpc>
                  <a:spcPct val="90000"/>
                </a:lnSpc>
                <a:spcBef>
                  <a:spcPct val="0"/>
                </a:spcBef>
                <a:spcAft>
                  <a:spcPct val="0"/>
                </a:spcAft>
                <a:defRPr/>
              </a:pPr>
              <a:t>21%</a:t>
            </a:fld>
            <a:endParaRPr kumimoji="0" lang="en-GB" sz="800" b="0" i="0" strike="noStrike" kern="1200" spc="0" normalizeH="0" noProof="0">
              <a:ln>
                <a:noFill/>
              </a:ln>
              <a:solidFill>
                <a:schemeClr val="bg1"/>
              </a:solidFill>
              <a:effectLst/>
              <a:uLnTx/>
              <a:uFillTx/>
              <a:sym typeface="+mn-lt"/>
            </a:endParaRPr>
          </a:p>
        </p:txBody>
      </p:sp>
      <p:sp>
        <p:nvSpPr>
          <p:cNvPr id="333" name="Rectangle 332">
            <a:extLst>
              <a:ext uri="{FF2B5EF4-FFF2-40B4-BE49-F238E27FC236}">
                <a16:creationId xmlns:a16="http://schemas.microsoft.com/office/drawing/2014/main" id="{63A15953-816D-7BFE-E837-EA1E6F8559F4}"/>
              </a:ext>
            </a:extLst>
          </p:cNvPr>
          <p:cNvSpPr/>
          <p:nvPr>
            <p:custDataLst>
              <p:tags r:id="rId74"/>
            </p:custDataLst>
          </p:nvPr>
        </p:nvSpPr>
        <p:spPr bwMode="gray">
          <a:xfrm>
            <a:off x="5503863" y="3213100"/>
            <a:ext cx="233363" cy="109538"/>
          </a:xfrm>
          <a:prstGeom prst="rect">
            <a:avLst/>
          </a:prstGeom>
          <a:solidFill>
            <a:srgbClr val="F88FAC"/>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5D47B633-5373-4221-8FD1-B4DD7A1BD9EC}" type="datetime'''''''''''''2''''''''''''''1''''''%'''''''''''''''''''">
              <a:rPr lang="en-GB" altLang="en-US" sz="800" smtClean="0">
                <a:solidFill>
                  <a:srgbClr val="FFFFFF"/>
                </a:solidFill>
                <a:effectLst/>
                <a:sym typeface="+mn-lt"/>
              </a:rPr>
              <a:pPr lvl="0" algn="ctr">
                <a:lnSpc>
                  <a:spcPct val="90000"/>
                </a:lnSpc>
                <a:spcBef>
                  <a:spcPct val="0"/>
                </a:spcBef>
                <a:spcAft>
                  <a:spcPct val="0"/>
                </a:spcAft>
                <a:defRPr/>
              </a:pPr>
              <a:t>21%</a:t>
            </a:fld>
            <a:endParaRPr kumimoji="0" lang="en-GB" sz="800" b="0" i="0" strike="noStrike" kern="1200" spc="0" normalizeH="0" noProof="0">
              <a:ln>
                <a:noFill/>
              </a:ln>
              <a:solidFill>
                <a:srgbClr val="FFFFFF"/>
              </a:solidFill>
              <a:effectLst/>
              <a:uLnTx/>
              <a:uFillTx/>
              <a:sym typeface="+mn-lt"/>
            </a:endParaRPr>
          </a:p>
        </p:txBody>
      </p:sp>
      <p:sp>
        <p:nvSpPr>
          <p:cNvPr id="264" name="Rectangle 263">
            <a:extLst>
              <a:ext uri="{FF2B5EF4-FFF2-40B4-BE49-F238E27FC236}">
                <a16:creationId xmlns:a16="http://schemas.microsoft.com/office/drawing/2014/main" id="{B3F08139-8F3A-2A31-D59F-FDD347B8CB1E}"/>
              </a:ext>
            </a:extLst>
          </p:cNvPr>
          <p:cNvSpPr/>
          <p:nvPr>
            <p:custDataLst>
              <p:tags r:id="rId75"/>
            </p:custDataLst>
          </p:nvPr>
        </p:nvSpPr>
        <p:spPr bwMode="gray">
          <a:xfrm>
            <a:off x="5503863" y="2643188"/>
            <a:ext cx="233363" cy="109538"/>
          </a:xfrm>
          <a:prstGeom prst="rect">
            <a:avLst/>
          </a:prstGeom>
          <a:solidFill>
            <a:srgbClr val="C30C3E"/>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BA034B3E-F5FC-4EA4-9FA2-20E90246D70B}" type="datetime'2''''''''''''''1''''''''''''''''''''''%'''''''''''''''''">
              <a:rPr lang="en-GB" altLang="en-US" sz="800" smtClean="0">
                <a:solidFill>
                  <a:srgbClr val="FFFFFF"/>
                </a:solidFill>
                <a:effectLst/>
              </a:rPr>
              <a:pPr lvl="0" algn="ctr">
                <a:lnSpc>
                  <a:spcPct val="90000"/>
                </a:lnSpc>
                <a:spcBef>
                  <a:spcPct val="0"/>
                </a:spcBef>
                <a:spcAft>
                  <a:spcPct val="0"/>
                </a:spcAft>
                <a:defRPr/>
              </a:pPr>
              <a:t>21%</a:t>
            </a:fld>
            <a:endParaRPr lang="en-GB" sz="800" strike="noStrike" normalizeH="0" noProof="0">
              <a:ln>
                <a:noFill/>
              </a:ln>
              <a:solidFill>
                <a:srgbClr val="FFFFFF"/>
              </a:solidFill>
              <a:effectLst/>
              <a:uLnTx/>
              <a:uFillTx/>
              <a:sym typeface="+mn-lt"/>
            </a:endParaRPr>
          </a:p>
        </p:txBody>
      </p:sp>
      <p:sp>
        <p:nvSpPr>
          <p:cNvPr id="90" name="Rectangle 89">
            <a:extLst>
              <a:ext uri="{FF2B5EF4-FFF2-40B4-BE49-F238E27FC236}">
                <a16:creationId xmlns:a16="http://schemas.microsoft.com/office/drawing/2014/main" id="{68094C14-C32E-459E-97D2-0779B8EA5FBD}"/>
              </a:ext>
            </a:extLst>
          </p:cNvPr>
          <p:cNvSpPr/>
          <p:nvPr>
            <p:custDataLst>
              <p:tags r:id="rId76"/>
            </p:custDataLst>
          </p:nvPr>
        </p:nvSpPr>
        <p:spPr bwMode="auto">
          <a:xfrm>
            <a:off x="5543550" y="5118100"/>
            <a:ext cx="152400" cy="45561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31E4C22A-249A-403B-B2C8-49FA4218D2AA}" type="datetime'''''''''S''w''''''''''''''''''''''e''d''''''''e''''''''n'">
              <a:rPr lang="en-GB" altLang="en-US" sz="1000" smtClean="0">
                <a:solidFill>
                  <a:srgbClr val="2B3A42"/>
                </a:solidFill>
                <a:effectLst/>
              </a:rPr>
              <a:pPr lvl="0" algn="r">
                <a:spcBef>
                  <a:spcPct val="0"/>
                </a:spcBef>
                <a:spcAft>
                  <a:spcPct val="0"/>
                </a:spcAft>
                <a:defRPr/>
              </a:pPr>
              <a:t>Sweden</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367" name="Rectangle 366">
            <a:extLst>
              <a:ext uri="{FF2B5EF4-FFF2-40B4-BE49-F238E27FC236}">
                <a16:creationId xmlns:a16="http://schemas.microsoft.com/office/drawing/2014/main" id="{3E8C778E-820C-4B0D-AB8B-9C87B37DB939}"/>
              </a:ext>
            </a:extLst>
          </p:cNvPr>
          <p:cNvSpPr/>
          <p:nvPr>
            <p:custDataLst>
              <p:tags r:id="rId77"/>
            </p:custDataLst>
          </p:nvPr>
        </p:nvSpPr>
        <p:spPr bwMode="gray">
          <a:xfrm>
            <a:off x="5753100" y="4449763"/>
            <a:ext cx="23336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D56A51D9-B138-4D33-A011-8515972C7188}" type="datetime'''''''''''''''''''''4''''3''''''''%'''''''''''''''''''''''">
              <a:rPr lang="en-GB" altLang="en-US" sz="800" smtClean="0">
                <a:solidFill>
                  <a:srgbClr val="FFFFFF"/>
                </a:solidFill>
                <a:effectLst/>
              </a:rPr>
              <a:pPr lvl="0" algn="ctr">
                <a:lnSpc>
                  <a:spcPct val="90000"/>
                </a:lnSpc>
                <a:spcBef>
                  <a:spcPct val="0"/>
                </a:spcBef>
                <a:spcAft>
                  <a:spcPct val="0"/>
                </a:spcAft>
                <a:defRPr/>
              </a:pPr>
              <a:t>43%</a:t>
            </a:fld>
            <a:endParaRPr kumimoji="0" lang="en-GB" sz="800" b="0" i="0" strike="noStrike" kern="1200" spc="0" normalizeH="0" noProof="0">
              <a:ln>
                <a:noFill/>
              </a:ln>
              <a:solidFill>
                <a:srgbClr val="FFFFFF"/>
              </a:solidFill>
              <a:effectLst/>
              <a:uLnTx/>
              <a:uFillTx/>
              <a:ea typeface="+mn-ea"/>
              <a:cs typeface="+mn-cs"/>
              <a:sym typeface="+mn-lt"/>
            </a:endParaRPr>
          </a:p>
        </p:txBody>
      </p:sp>
      <p:sp>
        <p:nvSpPr>
          <p:cNvPr id="334" name="Rectangle 333">
            <a:extLst>
              <a:ext uri="{FF2B5EF4-FFF2-40B4-BE49-F238E27FC236}">
                <a16:creationId xmlns:a16="http://schemas.microsoft.com/office/drawing/2014/main" id="{E3032C48-9578-C497-03AA-91A9FDC0B124}"/>
              </a:ext>
            </a:extLst>
          </p:cNvPr>
          <p:cNvSpPr/>
          <p:nvPr>
            <p:custDataLst>
              <p:tags r:id="rId78"/>
            </p:custDataLst>
          </p:nvPr>
        </p:nvSpPr>
        <p:spPr bwMode="gray">
          <a:xfrm>
            <a:off x="5753100" y="3689350"/>
            <a:ext cx="233363" cy="109538"/>
          </a:xfrm>
          <a:prstGeom prst="rect">
            <a:avLst/>
          </a:prstGeom>
          <a:solidFill>
            <a:srgbClr val="E66F0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B068EAEB-7F78-4650-8A1F-5CE9F09F108F}" type="datetime'''''''''''''''''''''''1''''''''''''''''''''''4%'''''''''''''">
              <a:rPr lang="en-GB" altLang="en-US" sz="800" smtClean="0">
                <a:solidFill>
                  <a:schemeClr val="bg1"/>
                </a:solidFill>
                <a:effectLst/>
                <a:sym typeface="+mn-lt"/>
              </a:rPr>
              <a:pPr algn="ctr">
                <a:lnSpc>
                  <a:spcPct val="90000"/>
                </a:lnSpc>
                <a:spcBef>
                  <a:spcPct val="0"/>
                </a:spcBef>
                <a:spcAft>
                  <a:spcPct val="0"/>
                </a:spcAft>
              </a:pPr>
              <a:t>14%</a:t>
            </a:fld>
            <a:endParaRPr lang="en-GB" sz="800" err="1">
              <a:solidFill>
                <a:schemeClr val="bg1"/>
              </a:solidFill>
              <a:sym typeface="+mn-lt"/>
            </a:endParaRPr>
          </a:p>
        </p:txBody>
      </p:sp>
      <p:sp>
        <p:nvSpPr>
          <p:cNvPr id="266" name="Rectangle 265">
            <a:extLst>
              <a:ext uri="{FF2B5EF4-FFF2-40B4-BE49-F238E27FC236}">
                <a16:creationId xmlns:a16="http://schemas.microsoft.com/office/drawing/2014/main" id="{7DA0C0D4-A28D-3A65-CF9D-30A20EE4394D}"/>
              </a:ext>
            </a:extLst>
          </p:cNvPr>
          <p:cNvSpPr/>
          <p:nvPr>
            <p:custDataLst>
              <p:tags r:id="rId79"/>
            </p:custDataLst>
          </p:nvPr>
        </p:nvSpPr>
        <p:spPr bwMode="gray">
          <a:xfrm>
            <a:off x="5753100" y="2927350"/>
            <a:ext cx="233363" cy="109538"/>
          </a:xfrm>
          <a:prstGeom prst="rect">
            <a:avLst/>
          </a:prstGeom>
          <a:solidFill>
            <a:srgbClr val="C30C3E"/>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264973CF-1E18-4868-A85D-AAADE1503CD9}" type="datetime'''''''''''''''4''''''''3''''''''''''''''''''''''%'">
              <a:rPr lang="en-GB" altLang="en-US" sz="800" smtClean="0">
                <a:solidFill>
                  <a:srgbClr val="FFFFFF"/>
                </a:solidFill>
                <a:effectLst/>
              </a:rPr>
              <a:pPr lvl="0" algn="ctr">
                <a:lnSpc>
                  <a:spcPct val="90000"/>
                </a:lnSpc>
                <a:spcBef>
                  <a:spcPct val="0"/>
                </a:spcBef>
                <a:spcAft>
                  <a:spcPct val="0"/>
                </a:spcAft>
                <a:defRPr/>
              </a:pPr>
              <a:t>43%</a:t>
            </a:fld>
            <a:endParaRPr lang="en-GB" sz="800" strike="noStrike" normalizeH="0" noProof="0">
              <a:ln>
                <a:noFill/>
              </a:ln>
              <a:solidFill>
                <a:srgbClr val="FFFFFF"/>
              </a:solidFill>
              <a:effectLst/>
              <a:uLnTx/>
              <a:uFillTx/>
              <a:sym typeface="+mn-lt"/>
            </a:endParaRPr>
          </a:p>
        </p:txBody>
      </p:sp>
      <p:sp>
        <p:nvSpPr>
          <p:cNvPr id="91" name="Rectangle 90">
            <a:extLst>
              <a:ext uri="{FF2B5EF4-FFF2-40B4-BE49-F238E27FC236}">
                <a16:creationId xmlns:a16="http://schemas.microsoft.com/office/drawing/2014/main" id="{0F9E3256-DC16-48F0-A762-4187008CCA89}"/>
              </a:ext>
            </a:extLst>
          </p:cNvPr>
          <p:cNvSpPr/>
          <p:nvPr>
            <p:custDataLst>
              <p:tags r:id="rId80"/>
            </p:custDataLst>
          </p:nvPr>
        </p:nvSpPr>
        <p:spPr bwMode="auto">
          <a:xfrm>
            <a:off x="5792788" y="5118100"/>
            <a:ext cx="152400" cy="406400"/>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0956A32A-43F1-4673-AFB4-508849204B6C}" type="datetime'''I''''''c''''e''l''''''''''''''a''''n''''''''''''''''d'''''">
              <a:rPr lang="en-GB" altLang="en-US" sz="1000" smtClean="0">
                <a:solidFill>
                  <a:srgbClr val="2B3A42"/>
                </a:solidFill>
                <a:effectLst/>
              </a:rPr>
              <a:pPr lvl="0" algn="r">
                <a:spcBef>
                  <a:spcPct val="0"/>
                </a:spcBef>
                <a:spcAft>
                  <a:spcPct val="0"/>
                </a:spcAft>
                <a:defRPr/>
              </a:pPr>
              <a:t>Iceland</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78" name="Rectangle 77">
            <a:extLst>
              <a:ext uri="{FF2B5EF4-FFF2-40B4-BE49-F238E27FC236}">
                <a16:creationId xmlns:a16="http://schemas.microsoft.com/office/drawing/2014/main" id="{A3ED8615-B50B-41E9-A903-4BD858D7821E}"/>
              </a:ext>
            </a:extLst>
          </p:cNvPr>
          <p:cNvSpPr/>
          <p:nvPr>
            <p:custDataLst>
              <p:tags r:id="rId81"/>
            </p:custDataLst>
          </p:nvPr>
        </p:nvSpPr>
        <p:spPr bwMode="gray">
          <a:xfrm>
            <a:off x="6000750" y="4449763"/>
            <a:ext cx="23336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290D5727-D13D-4912-8116-94257E7A123D}" type="datetime'''''4''''3''''''''''''''''''''''''''''''''%'''''">
              <a:rPr lang="en-GB" altLang="en-US" sz="800" smtClean="0">
                <a:solidFill>
                  <a:srgbClr val="FFFFFF"/>
                </a:solidFill>
                <a:effectLst/>
              </a:rPr>
              <a:pPr lvl="0" algn="ctr">
                <a:lnSpc>
                  <a:spcPct val="90000"/>
                </a:lnSpc>
                <a:spcBef>
                  <a:spcPct val="0"/>
                </a:spcBef>
                <a:spcAft>
                  <a:spcPct val="0"/>
                </a:spcAft>
                <a:defRPr/>
              </a:pPr>
              <a:t>43%</a:t>
            </a:fld>
            <a:endParaRPr kumimoji="0" lang="en-GB" sz="800" b="0" i="0" strike="noStrike" kern="1200" spc="0" normalizeH="0" noProof="0">
              <a:ln>
                <a:noFill/>
              </a:ln>
              <a:solidFill>
                <a:srgbClr val="FFFFFF"/>
              </a:solidFill>
              <a:effectLst/>
              <a:uLnTx/>
              <a:uFillTx/>
              <a:ea typeface="+mn-ea"/>
              <a:cs typeface="+mn-cs"/>
              <a:sym typeface="+mn-lt"/>
            </a:endParaRPr>
          </a:p>
        </p:txBody>
      </p:sp>
      <p:sp>
        <p:nvSpPr>
          <p:cNvPr id="517" name="Rectangle 516">
            <a:extLst>
              <a:ext uri="{FF2B5EF4-FFF2-40B4-BE49-F238E27FC236}">
                <a16:creationId xmlns:a16="http://schemas.microsoft.com/office/drawing/2014/main" id="{137B862F-8F65-BFA1-443D-F318E8761309}"/>
              </a:ext>
            </a:extLst>
          </p:cNvPr>
          <p:cNvSpPr/>
          <p:nvPr>
            <p:custDataLst>
              <p:tags r:id="rId82"/>
            </p:custDataLst>
          </p:nvPr>
        </p:nvSpPr>
        <p:spPr bwMode="gray">
          <a:xfrm>
            <a:off x="6000750" y="3689350"/>
            <a:ext cx="233363" cy="109538"/>
          </a:xfrm>
          <a:prstGeom prst="rect">
            <a:avLst/>
          </a:prstGeom>
          <a:solidFill>
            <a:srgbClr val="E66F0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C4311513-7DFB-4A6C-968E-121165612FBF}" type="datetime'''''''''''1''''''''''''''''''4''''''%'''''''''''">
              <a:rPr lang="en-GB" altLang="en-US" sz="800" smtClean="0">
                <a:solidFill>
                  <a:schemeClr val="bg1"/>
                </a:solidFill>
                <a:effectLst/>
                <a:sym typeface="+mn-lt"/>
              </a:rPr>
              <a:pPr algn="ctr">
                <a:lnSpc>
                  <a:spcPct val="90000"/>
                </a:lnSpc>
                <a:spcBef>
                  <a:spcPct val="0"/>
                </a:spcBef>
                <a:spcAft>
                  <a:spcPct val="0"/>
                </a:spcAft>
              </a:pPr>
              <a:t>14%</a:t>
            </a:fld>
            <a:endParaRPr lang="en-GB" sz="800" err="1">
              <a:solidFill>
                <a:schemeClr val="bg1"/>
              </a:solidFill>
              <a:sym typeface="+mn-lt"/>
            </a:endParaRPr>
          </a:p>
        </p:txBody>
      </p:sp>
      <p:sp>
        <p:nvSpPr>
          <p:cNvPr id="267" name="Rectangle 266">
            <a:extLst>
              <a:ext uri="{FF2B5EF4-FFF2-40B4-BE49-F238E27FC236}">
                <a16:creationId xmlns:a16="http://schemas.microsoft.com/office/drawing/2014/main" id="{7EF1807C-5D69-600E-81D7-C3BC4CC2B9D2}"/>
              </a:ext>
            </a:extLst>
          </p:cNvPr>
          <p:cNvSpPr/>
          <p:nvPr>
            <p:custDataLst>
              <p:tags r:id="rId83"/>
            </p:custDataLst>
          </p:nvPr>
        </p:nvSpPr>
        <p:spPr bwMode="gray">
          <a:xfrm>
            <a:off x="6000750" y="2927350"/>
            <a:ext cx="233363" cy="109538"/>
          </a:xfrm>
          <a:prstGeom prst="rect">
            <a:avLst/>
          </a:prstGeom>
          <a:solidFill>
            <a:srgbClr val="C30C3E"/>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FD971B8D-B637-4F33-ADD9-246A580A5316}" type="datetime'''''43''%'''''''''''''''''''''''''''''''''''''''''''''">
              <a:rPr lang="en-GB" altLang="en-US" sz="800" smtClean="0">
                <a:solidFill>
                  <a:srgbClr val="FFFFFF"/>
                </a:solidFill>
                <a:effectLst/>
              </a:rPr>
              <a:pPr lvl="0" algn="ctr">
                <a:lnSpc>
                  <a:spcPct val="90000"/>
                </a:lnSpc>
                <a:spcBef>
                  <a:spcPct val="0"/>
                </a:spcBef>
                <a:spcAft>
                  <a:spcPct val="0"/>
                </a:spcAft>
                <a:defRPr/>
              </a:pPr>
              <a:t>43%</a:t>
            </a:fld>
            <a:endParaRPr lang="en-GB" sz="800" strike="noStrike" normalizeH="0" noProof="0">
              <a:ln>
                <a:noFill/>
              </a:ln>
              <a:solidFill>
                <a:srgbClr val="FFFFFF"/>
              </a:solidFill>
              <a:effectLst/>
              <a:uLnTx/>
              <a:uFillTx/>
              <a:sym typeface="+mn-lt"/>
            </a:endParaRPr>
          </a:p>
        </p:txBody>
      </p:sp>
      <p:sp>
        <p:nvSpPr>
          <p:cNvPr id="92" name="Rectangle 91">
            <a:extLst>
              <a:ext uri="{FF2B5EF4-FFF2-40B4-BE49-F238E27FC236}">
                <a16:creationId xmlns:a16="http://schemas.microsoft.com/office/drawing/2014/main" id="{4F85E2FC-2EFC-4437-951B-71BAE60684DA}"/>
              </a:ext>
            </a:extLst>
          </p:cNvPr>
          <p:cNvSpPr/>
          <p:nvPr>
            <p:custDataLst>
              <p:tags r:id="rId84"/>
            </p:custDataLst>
          </p:nvPr>
        </p:nvSpPr>
        <p:spPr bwMode="auto">
          <a:xfrm>
            <a:off x="6040438" y="5118100"/>
            <a:ext cx="152400" cy="414338"/>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BE888737-2490-4109-B334-0415F9D11DCD}" type="datetime'G''''''''''''''''''''ree''''''''''c''''''''e'''">
              <a:rPr lang="en-GB" altLang="en-US" sz="1000" smtClean="0">
                <a:solidFill>
                  <a:srgbClr val="2B3A42"/>
                </a:solidFill>
                <a:effectLst/>
              </a:rPr>
              <a:pPr lvl="0" algn="r">
                <a:spcBef>
                  <a:spcPct val="0"/>
                </a:spcBef>
                <a:spcAft>
                  <a:spcPct val="0"/>
                </a:spcAft>
                <a:defRPr/>
              </a:pPr>
              <a:t>Greece</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328" name="Rectangle 327">
            <a:extLst>
              <a:ext uri="{FF2B5EF4-FFF2-40B4-BE49-F238E27FC236}">
                <a16:creationId xmlns:a16="http://schemas.microsoft.com/office/drawing/2014/main" id="{CC5B8BCB-411E-416A-8880-A3DF1D7BA19D}"/>
              </a:ext>
            </a:extLst>
          </p:cNvPr>
          <p:cNvSpPr/>
          <p:nvPr>
            <p:custDataLst>
              <p:tags r:id="rId85"/>
            </p:custDataLst>
          </p:nvPr>
        </p:nvSpPr>
        <p:spPr bwMode="gray">
          <a:xfrm>
            <a:off x="6248400" y="4259263"/>
            <a:ext cx="23336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6810554B-525C-490A-8A03-6B527CA0BCF9}" type="datetime'''''''''5''7''''''''''''''''%'''''''">
              <a:rPr lang="en-GB" altLang="en-US" sz="800" smtClean="0">
                <a:solidFill>
                  <a:srgbClr val="FFFFFF"/>
                </a:solidFill>
                <a:effectLst/>
                <a:sym typeface="+mn-lt"/>
              </a:rPr>
              <a:pPr lvl="0" algn="ctr">
                <a:lnSpc>
                  <a:spcPct val="90000"/>
                </a:lnSpc>
                <a:spcBef>
                  <a:spcPct val="0"/>
                </a:spcBef>
                <a:spcAft>
                  <a:spcPct val="0"/>
                </a:spcAft>
                <a:defRPr/>
              </a:pPr>
              <a:t>57%</a:t>
            </a:fld>
            <a:endParaRPr kumimoji="0" lang="en-GB" sz="800" b="0" i="0" strike="noStrike" kern="1200" spc="0" normalizeH="0" noProof="0">
              <a:ln>
                <a:noFill/>
              </a:ln>
              <a:solidFill>
                <a:srgbClr val="FFFFFF"/>
              </a:solidFill>
              <a:effectLst/>
              <a:uLnTx/>
              <a:uFillTx/>
              <a:sym typeface="+mn-lt"/>
            </a:endParaRPr>
          </a:p>
        </p:txBody>
      </p:sp>
      <p:sp>
        <p:nvSpPr>
          <p:cNvPr id="329" name="Rectangle 328">
            <a:extLst>
              <a:ext uri="{FF2B5EF4-FFF2-40B4-BE49-F238E27FC236}">
                <a16:creationId xmlns:a16="http://schemas.microsoft.com/office/drawing/2014/main" id="{1DF5DF13-A110-4C58-ABE7-212255AC88C8}"/>
              </a:ext>
            </a:extLst>
          </p:cNvPr>
          <p:cNvSpPr/>
          <p:nvPr>
            <p:custDataLst>
              <p:tags r:id="rId86"/>
            </p:custDataLst>
          </p:nvPr>
        </p:nvSpPr>
        <p:spPr bwMode="gray">
          <a:xfrm>
            <a:off x="6248400" y="2927350"/>
            <a:ext cx="233363" cy="109538"/>
          </a:xfrm>
          <a:prstGeom prst="rect">
            <a:avLst/>
          </a:prstGeom>
          <a:solidFill>
            <a:srgbClr val="C30C3E"/>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D33FCE94-192D-4342-BF6A-29C194BE8142}" type="datetime'''''''43''''''''''%'''''''''''''''''">
              <a:rPr lang="en-GB" altLang="en-US" sz="800" smtClean="0">
                <a:solidFill>
                  <a:srgbClr val="FFFFFF"/>
                </a:solidFill>
                <a:effectLst/>
                <a:sym typeface="+mn-lt"/>
              </a:rPr>
              <a:pPr lvl="0" algn="ctr">
                <a:lnSpc>
                  <a:spcPct val="90000"/>
                </a:lnSpc>
                <a:spcBef>
                  <a:spcPct val="0"/>
                </a:spcBef>
                <a:spcAft>
                  <a:spcPct val="0"/>
                </a:spcAft>
                <a:defRPr/>
              </a:pPr>
              <a:t>43%</a:t>
            </a:fld>
            <a:endParaRPr lang="en-GB" sz="800" strike="noStrike" normalizeH="0" noProof="0">
              <a:ln>
                <a:noFill/>
              </a:ln>
              <a:solidFill>
                <a:srgbClr val="FFFFFF"/>
              </a:solidFill>
              <a:effectLst/>
              <a:uLnTx/>
              <a:uFillTx/>
              <a:sym typeface="+mn-lt"/>
            </a:endParaRPr>
          </a:p>
        </p:txBody>
      </p:sp>
      <p:sp>
        <p:nvSpPr>
          <p:cNvPr id="763" name="Rectangle 762">
            <a:extLst>
              <a:ext uri="{FF2B5EF4-FFF2-40B4-BE49-F238E27FC236}">
                <a16:creationId xmlns:a16="http://schemas.microsoft.com/office/drawing/2014/main" id="{B150C2ED-705B-CC19-A487-1E7242F28811}"/>
              </a:ext>
            </a:extLst>
          </p:cNvPr>
          <p:cNvSpPr/>
          <p:nvPr>
            <p:custDataLst>
              <p:tags r:id="rId87"/>
            </p:custDataLst>
          </p:nvPr>
        </p:nvSpPr>
        <p:spPr bwMode="auto">
          <a:xfrm>
            <a:off x="6288088" y="5118100"/>
            <a:ext cx="152400" cy="457200"/>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8BF81041-F491-4FD6-90DC-CF9E79294055}" type="datetime'''''B''''e''''''l''''''''''''''gi''''''''''u''''''''''''''''m'">
              <a:rPr lang="en-GB" altLang="en-US" sz="1000" smtClean="0">
                <a:solidFill>
                  <a:srgbClr val="2B3A42"/>
                </a:solidFill>
                <a:effectLst/>
              </a:rPr>
              <a:pPr lvl="0" algn="r">
                <a:spcBef>
                  <a:spcPct val="0"/>
                </a:spcBef>
                <a:spcAft>
                  <a:spcPct val="0"/>
                </a:spcAft>
                <a:defRPr/>
              </a:pPr>
              <a:t>Belgium</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113" name="Rectangle 112">
            <a:extLst>
              <a:ext uri="{FF2B5EF4-FFF2-40B4-BE49-F238E27FC236}">
                <a16:creationId xmlns:a16="http://schemas.microsoft.com/office/drawing/2014/main" id="{E4D8291B-EF89-48DF-82C3-FC0F0DB3BFB9}"/>
              </a:ext>
            </a:extLst>
          </p:cNvPr>
          <p:cNvSpPr/>
          <p:nvPr>
            <p:custDataLst>
              <p:tags r:id="rId88"/>
            </p:custDataLst>
          </p:nvPr>
        </p:nvSpPr>
        <p:spPr bwMode="gray">
          <a:xfrm>
            <a:off x="6497638" y="4433888"/>
            <a:ext cx="233363" cy="109538"/>
          </a:xfrm>
          <a:prstGeom prst="rect">
            <a:avLst/>
          </a:prstGeom>
          <a:solidFill>
            <a:srgbClr val="D0EBCA"/>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F21DE3DC-8C98-45F9-A124-E431A0EAF632}" type="datetime'''4''''''4''''''''''''''''%'''''''''''''''''''''''''''''''">
              <a:rPr lang="en-GB" altLang="en-US" sz="800" smtClean="0">
                <a:solidFill>
                  <a:schemeClr val="tx1"/>
                </a:solidFill>
                <a:effectLst/>
              </a:rPr>
              <a:pPr algn="ctr">
                <a:lnSpc>
                  <a:spcPct val="90000"/>
                </a:lnSpc>
                <a:spcBef>
                  <a:spcPct val="0"/>
                </a:spcBef>
                <a:spcAft>
                  <a:spcPct val="0"/>
                </a:spcAft>
              </a:pPr>
              <a:t>44%</a:t>
            </a:fld>
            <a:endParaRPr lang="en-GB" sz="800">
              <a:solidFill>
                <a:schemeClr val="tx1"/>
              </a:solidFill>
              <a:sym typeface="+mn-lt"/>
            </a:endParaRPr>
          </a:p>
        </p:txBody>
      </p:sp>
      <p:sp>
        <p:nvSpPr>
          <p:cNvPr id="260" name="Rectangle 259">
            <a:extLst>
              <a:ext uri="{FF2B5EF4-FFF2-40B4-BE49-F238E27FC236}">
                <a16:creationId xmlns:a16="http://schemas.microsoft.com/office/drawing/2014/main" id="{95A6A77D-A889-276B-E0EE-6D48DC8D7D1D}"/>
              </a:ext>
            </a:extLst>
          </p:cNvPr>
          <p:cNvSpPr/>
          <p:nvPr>
            <p:custDataLst>
              <p:tags r:id="rId89"/>
            </p:custDataLst>
          </p:nvPr>
        </p:nvSpPr>
        <p:spPr bwMode="gray">
          <a:xfrm>
            <a:off x="5256213" y="2643188"/>
            <a:ext cx="233363" cy="109538"/>
          </a:xfrm>
          <a:prstGeom prst="rect">
            <a:avLst/>
          </a:prstGeom>
          <a:solidFill>
            <a:srgbClr val="C30C3E"/>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0FA7419A-1943-4EE8-A980-82FD673D644A}" type="datetime'2''''''''''''''''''1''''''''''''%'''''''">
              <a:rPr lang="en-GB" altLang="en-US" sz="800" smtClean="0">
                <a:solidFill>
                  <a:srgbClr val="FFFFFF"/>
                </a:solidFill>
                <a:effectLst/>
              </a:rPr>
              <a:pPr lvl="0" algn="ctr">
                <a:lnSpc>
                  <a:spcPct val="90000"/>
                </a:lnSpc>
                <a:spcBef>
                  <a:spcPct val="0"/>
                </a:spcBef>
                <a:spcAft>
                  <a:spcPct val="0"/>
                </a:spcAft>
                <a:defRPr/>
              </a:pPr>
              <a:t>21%</a:t>
            </a:fld>
            <a:endParaRPr lang="en-GB" sz="800" strike="noStrike" normalizeH="0" noProof="0">
              <a:ln>
                <a:noFill/>
              </a:ln>
              <a:solidFill>
                <a:srgbClr val="FFFFFF"/>
              </a:solidFill>
              <a:effectLst/>
              <a:uLnTx/>
              <a:uFillTx/>
              <a:sym typeface="+mn-lt"/>
            </a:endParaRPr>
          </a:p>
        </p:txBody>
      </p:sp>
      <p:sp>
        <p:nvSpPr>
          <p:cNvPr id="26" name="Rectangle 25">
            <a:extLst>
              <a:ext uri="{FF2B5EF4-FFF2-40B4-BE49-F238E27FC236}">
                <a16:creationId xmlns:a16="http://schemas.microsoft.com/office/drawing/2014/main" id="{9F80B89C-656B-45D7-B674-BE842A95115E}"/>
              </a:ext>
            </a:extLst>
          </p:cNvPr>
          <p:cNvSpPr/>
          <p:nvPr>
            <p:custDataLst>
              <p:tags r:id="rId90"/>
            </p:custDataLst>
          </p:nvPr>
        </p:nvSpPr>
        <p:spPr bwMode="auto">
          <a:xfrm>
            <a:off x="1570038" y="5118100"/>
            <a:ext cx="152400" cy="808038"/>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marL="0" marR="0" lvl="0" indent="0" algn="r" defTabSz="914400" rtl="0" eaLnBrk="1" fontAlgn="auto" latinLnBrk="0" hangingPunct="1">
              <a:lnSpc>
                <a:spcPct val="100000"/>
              </a:lnSpc>
              <a:spcBef>
                <a:spcPct val="0"/>
              </a:spcBef>
              <a:spcAft>
                <a:spcPct val="0"/>
              </a:spcAft>
              <a:buClrTx/>
              <a:buSzTx/>
              <a:buFontTx/>
              <a:buNone/>
              <a:tabLst/>
              <a:defRPr/>
            </a:pPr>
            <a:fld id="{B2A80287-486D-4FD0-9C07-46F2FA5CB285}" type="datetime'''''''''E''''U'''''' ''''ap''''''''''pr''''o''''val''s'''''">
              <a:rPr lang="en-GB" altLang="en-US" sz="1000" b="1" smtClean="0">
                <a:solidFill>
                  <a:srgbClr val="2B3A42"/>
                </a:solidFill>
                <a:effectLst/>
              </a:rPr>
              <a:pPr marL="0" marR="0" lvl="0" indent="0" algn="r" defTabSz="914400" rtl="0" eaLnBrk="1" fontAlgn="auto" latinLnBrk="0" hangingPunct="1">
                <a:lnSpc>
                  <a:spcPct val="100000"/>
                </a:lnSpc>
                <a:spcBef>
                  <a:spcPct val="0"/>
                </a:spcBef>
                <a:spcAft>
                  <a:spcPct val="0"/>
                </a:spcAft>
                <a:buClrTx/>
                <a:buSzTx/>
                <a:buFontTx/>
                <a:buNone/>
                <a:tabLst/>
                <a:defRPr/>
              </a:pPr>
              <a:t>EU approvals</a:t>
            </a:fld>
            <a:endParaRPr kumimoji="0" lang="en-GB" sz="1000" b="1" i="0" strike="noStrike" kern="1200" cap="none" spc="0" normalizeH="0" baseline="0" noProof="0">
              <a:ln>
                <a:noFill/>
              </a:ln>
              <a:solidFill>
                <a:srgbClr val="2B3A42"/>
              </a:solidFill>
              <a:effectLst/>
              <a:uLnTx/>
              <a:uFillTx/>
              <a:ea typeface="+mn-ea"/>
              <a:cs typeface="+mn-cs"/>
              <a:sym typeface="+mn-lt"/>
            </a:endParaRPr>
          </a:p>
        </p:txBody>
      </p:sp>
      <p:sp>
        <p:nvSpPr>
          <p:cNvPr id="303" name="Rectangle 302">
            <a:extLst>
              <a:ext uri="{FF2B5EF4-FFF2-40B4-BE49-F238E27FC236}">
                <a16:creationId xmlns:a16="http://schemas.microsoft.com/office/drawing/2014/main" id="{215CE8B6-CE4F-A382-2290-7C3BA957A02B}"/>
              </a:ext>
            </a:extLst>
          </p:cNvPr>
          <p:cNvSpPr/>
          <p:nvPr>
            <p:custDataLst>
              <p:tags r:id="rId91"/>
            </p:custDataLst>
          </p:nvPr>
        </p:nvSpPr>
        <p:spPr bwMode="gray">
          <a:xfrm>
            <a:off x="1779588" y="3879850"/>
            <a:ext cx="23336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1C259861-F13D-46FA-913F-205D41C5277C}" type="datetime'''''''''''''8''''''6''''''''''''''''''''''''''''%'''''''''">
              <a:rPr lang="en-GB" altLang="en-US" sz="800" smtClean="0">
                <a:solidFill>
                  <a:srgbClr val="FFFFFF"/>
                </a:solidFill>
                <a:effectLst/>
                <a:sym typeface="+mn-lt"/>
              </a:rPr>
              <a:pPr lvl="0" algn="ctr">
                <a:lnSpc>
                  <a:spcPct val="90000"/>
                </a:lnSpc>
                <a:spcBef>
                  <a:spcPct val="0"/>
                </a:spcBef>
                <a:spcAft>
                  <a:spcPct val="0"/>
                </a:spcAft>
                <a:defRPr/>
              </a:pPr>
              <a:t>86%</a:t>
            </a:fld>
            <a:endParaRPr kumimoji="0" lang="en-GB" sz="800" b="0" i="0" strike="noStrike" kern="1200" spc="0" normalizeH="0" noProof="0">
              <a:ln>
                <a:noFill/>
              </a:ln>
              <a:solidFill>
                <a:srgbClr val="FFFFFF"/>
              </a:solidFill>
              <a:effectLst/>
              <a:uLnTx/>
              <a:uFillTx/>
              <a:sym typeface="+mn-lt"/>
            </a:endParaRPr>
          </a:p>
        </p:txBody>
      </p:sp>
      <p:sp>
        <p:nvSpPr>
          <p:cNvPr id="461" name="Rectangle 460">
            <a:extLst>
              <a:ext uri="{FF2B5EF4-FFF2-40B4-BE49-F238E27FC236}">
                <a16:creationId xmlns:a16="http://schemas.microsoft.com/office/drawing/2014/main" id="{0CE95DD8-F715-606F-B1D9-C861D523626C}"/>
              </a:ext>
            </a:extLst>
          </p:cNvPr>
          <p:cNvSpPr/>
          <p:nvPr>
            <p:custDataLst>
              <p:tags r:id="rId92"/>
            </p:custDataLst>
          </p:nvPr>
        </p:nvSpPr>
        <p:spPr bwMode="gray">
          <a:xfrm>
            <a:off x="6526213" y="3738563"/>
            <a:ext cx="176213" cy="109538"/>
          </a:xfrm>
          <a:prstGeom prst="rect">
            <a:avLst/>
          </a:prstGeom>
          <a:solidFill>
            <a:srgbClr val="FBECC8"/>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C848EFD4-5CFF-4EFB-8F4D-D938A3492AC5}" type="datetime'''''''''''''''8''''''''''''''''''%'''''''''''''''">
              <a:rPr lang="en-GB" altLang="en-US" sz="800" smtClean="0">
                <a:solidFill>
                  <a:schemeClr val="tx1"/>
                </a:solidFill>
                <a:effectLst/>
              </a:rPr>
              <a:pPr algn="ctr">
                <a:lnSpc>
                  <a:spcPct val="90000"/>
                </a:lnSpc>
                <a:spcBef>
                  <a:spcPct val="0"/>
                </a:spcBef>
                <a:spcAft>
                  <a:spcPct val="0"/>
                </a:spcAft>
              </a:pPr>
              <a:t>8%</a:t>
            </a:fld>
            <a:endParaRPr lang="en-GB" sz="800" err="1">
              <a:solidFill>
                <a:schemeClr val="tx1"/>
              </a:solidFill>
              <a:sym typeface="+mn-lt"/>
            </a:endParaRPr>
          </a:p>
        </p:txBody>
      </p:sp>
      <p:sp>
        <p:nvSpPr>
          <p:cNvPr id="304" name="Rectangle 303">
            <a:extLst>
              <a:ext uri="{FF2B5EF4-FFF2-40B4-BE49-F238E27FC236}">
                <a16:creationId xmlns:a16="http://schemas.microsoft.com/office/drawing/2014/main" id="{F76ED9E3-2A28-EF6B-936E-1E49DB108962}"/>
              </a:ext>
            </a:extLst>
          </p:cNvPr>
          <p:cNvSpPr/>
          <p:nvPr>
            <p:custDataLst>
              <p:tags r:id="rId93"/>
            </p:custDataLst>
          </p:nvPr>
        </p:nvSpPr>
        <p:spPr bwMode="gray">
          <a:xfrm>
            <a:off x="1779588" y="2547938"/>
            <a:ext cx="233363" cy="109538"/>
          </a:xfrm>
          <a:prstGeom prst="rect">
            <a:avLst/>
          </a:prstGeom>
          <a:solidFill>
            <a:srgbClr val="C30C3E"/>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DF958E77-10A8-4EAD-BBEE-0D2C6538FD7C}" type="datetime'1''''''''''''''''''''''''''''4''''''''%'''''''''''''''''''">
              <a:rPr lang="en-GB" altLang="en-US" sz="800" smtClean="0">
                <a:solidFill>
                  <a:srgbClr val="FFFFFF"/>
                </a:solidFill>
                <a:effectLst/>
                <a:sym typeface="+mn-lt"/>
              </a:rPr>
              <a:pPr lvl="0" algn="ctr">
                <a:lnSpc>
                  <a:spcPct val="90000"/>
                </a:lnSpc>
                <a:spcBef>
                  <a:spcPct val="0"/>
                </a:spcBef>
                <a:spcAft>
                  <a:spcPct val="0"/>
                </a:spcAft>
                <a:defRPr/>
              </a:pPr>
              <a:t>14%</a:t>
            </a:fld>
            <a:endParaRPr lang="en-GB" sz="800" strike="noStrike" normalizeH="0" noProof="0">
              <a:ln>
                <a:noFill/>
              </a:ln>
              <a:solidFill>
                <a:srgbClr val="FFFFFF"/>
              </a:solidFill>
              <a:effectLst/>
              <a:uLnTx/>
              <a:uFillTx/>
              <a:sym typeface="+mn-lt"/>
            </a:endParaRPr>
          </a:p>
        </p:txBody>
      </p:sp>
      <p:sp>
        <p:nvSpPr>
          <p:cNvPr id="301" name="Rectangle 300">
            <a:extLst>
              <a:ext uri="{FF2B5EF4-FFF2-40B4-BE49-F238E27FC236}">
                <a16:creationId xmlns:a16="http://schemas.microsoft.com/office/drawing/2014/main" id="{7E0447F3-1C79-67B6-70F9-EEFBC794EE96}"/>
              </a:ext>
            </a:extLst>
          </p:cNvPr>
          <p:cNvSpPr/>
          <p:nvPr>
            <p:custDataLst>
              <p:tags r:id="rId94"/>
            </p:custDataLst>
          </p:nvPr>
        </p:nvSpPr>
        <p:spPr bwMode="auto">
          <a:xfrm>
            <a:off x="1819275" y="5118100"/>
            <a:ext cx="152400" cy="231775"/>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marL="0" marR="0" lvl="0" indent="0" algn="r" defTabSz="914400" rtl="0" eaLnBrk="1" fontAlgn="auto" latinLnBrk="0" hangingPunct="1">
              <a:lnSpc>
                <a:spcPct val="100000"/>
              </a:lnSpc>
              <a:spcBef>
                <a:spcPct val="0"/>
              </a:spcBef>
              <a:spcAft>
                <a:spcPct val="0"/>
              </a:spcAft>
              <a:buClrTx/>
              <a:buSzTx/>
              <a:buFontTx/>
              <a:buNone/>
              <a:tabLst/>
              <a:defRPr/>
            </a:pPr>
            <a:fld id="{C60D3CD8-2A88-4CF8-A312-1FC466EF21D2}" type="datetime'I''t''''''''''''a''ly'''''''''''''''''''''''''''''">
              <a:rPr lang="en-GB" altLang="en-US" sz="1000" smtClean="0">
                <a:solidFill>
                  <a:srgbClr val="2B3A42"/>
                </a:solidFill>
                <a:effectLst/>
              </a:rPr>
              <a:pPr marL="0" marR="0" lvl="0" indent="0" algn="r" defTabSz="914400" rtl="0" eaLnBrk="1" fontAlgn="auto" latinLnBrk="0" hangingPunct="1">
                <a:lnSpc>
                  <a:spcPct val="100000"/>
                </a:lnSpc>
                <a:spcBef>
                  <a:spcPct val="0"/>
                </a:spcBef>
                <a:spcAft>
                  <a:spcPct val="0"/>
                </a:spcAft>
                <a:buClrTx/>
                <a:buSzTx/>
                <a:buFontTx/>
                <a:buNone/>
                <a:tabLst/>
                <a:defRPr/>
              </a:pPr>
              <a:t>Italy</a:t>
            </a:fld>
            <a:endParaRPr kumimoji="0" lang="en-GB" sz="1000" i="0" strike="noStrike" kern="1200" cap="none" spc="0" normalizeH="0" baseline="0" noProof="0">
              <a:ln>
                <a:noFill/>
              </a:ln>
              <a:solidFill>
                <a:srgbClr val="2B3A42"/>
              </a:solidFill>
              <a:effectLst/>
              <a:uLnTx/>
              <a:uFillTx/>
              <a:ea typeface="+mn-ea"/>
              <a:cs typeface="+mn-cs"/>
              <a:sym typeface="+mn-lt"/>
            </a:endParaRPr>
          </a:p>
        </p:txBody>
      </p:sp>
      <p:sp>
        <p:nvSpPr>
          <p:cNvPr id="708" name="Rectangle 707">
            <a:extLst>
              <a:ext uri="{FF2B5EF4-FFF2-40B4-BE49-F238E27FC236}">
                <a16:creationId xmlns:a16="http://schemas.microsoft.com/office/drawing/2014/main" id="{475C25A1-D6AB-CA30-01E2-424B4556F8C9}"/>
              </a:ext>
            </a:extLst>
          </p:cNvPr>
          <p:cNvSpPr/>
          <p:nvPr>
            <p:custDataLst>
              <p:tags r:id="rId95"/>
            </p:custDataLst>
          </p:nvPr>
        </p:nvSpPr>
        <p:spPr bwMode="gray">
          <a:xfrm>
            <a:off x="2027238" y="3879850"/>
            <a:ext cx="23336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EFA2C286-3C91-4873-88E7-D48FDDF27188}" type="datetime'''''''''''''''''''''''''''''''''''8''6''%'''''''''''''''''">
              <a:rPr lang="en-GB" altLang="en-US" sz="800" smtClean="0">
                <a:solidFill>
                  <a:srgbClr val="FFFFFF"/>
                </a:solidFill>
                <a:effectLst/>
              </a:rPr>
              <a:pPr lvl="0" algn="ctr">
                <a:lnSpc>
                  <a:spcPct val="90000"/>
                </a:lnSpc>
                <a:spcBef>
                  <a:spcPct val="0"/>
                </a:spcBef>
                <a:spcAft>
                  <a:spcPct val="0"/>
                </a:spcAft>
                <a:defRPr/>
              </a:pPr>
              <a:t>86%</a:t>
            </a:fld>
            <a:endParaRPr kumimoji="0" lang="en-GB" sz="800" b="0" i="0" strike="noStrike" kern="1200" spc="0" normalizeH="0" noProof="0">
              <a:ln>
                <a:noFill/>
              </a:ln>
              <a:solidFill>
                <a:srgbClr val="FFFFFF"/>
              </a:solidFill>
              <a:effectLst/>
              <a:uLnTx/>
              <a:uFillTx/>
              <a:sym typeface="+mn-lt"/>
            </a:endParaRPr>
          </a:p>
        </p:txBody>
      </p:sp>
      <p:sp>
        <p:nvSpPr>
          <p:cNvPr id="519" name="Rectangle 518">
            <a:extLst>
              <a:ext uri="{FF2B5EF4-FFF2-40B4-BE49-F238E27FC236}">
                <a16:creationId xmlns:a16="http://schemas.microsoft.com/office/drawing/2014/main" id="{F514FCC7-A51F-331F-8118-2D013B8E7DB3}"/>
              </a:ext>
            </a:extLst>
          </p:cNvPr>
          <p:cNvSpPr/>
          <p:nvPr>
            <p:custDataLst>
              <p:tags r:id="rId96"/>
            </p:custDataLst>
          </p:nvPr>
        </p:nvSpPr>
        <p:spPr bwMode="gray">
          <a:xfrm>
            <a:off x="6526213" y="3578225"/>
            <a:ext cx="176213" cy="109538"/>
          </a:xfrm>
          <a:prstGeom prst="rect">
            <a:avLst/>
          </a:prstGeom>
          <a:solidFill>
            <a:srgbClr val="FFCA9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C75D21F4-ED44-46A3-8F9B-B8C78AAA115E}" type="datetime'''''''4''''''''''''''%'''''">
              <a:rPr lang="en-GB" altLang="en-US" sz="800" smtClean="0">
                <a:solidFill>
                  <a:schemeClr val="tx1"/>
                </a:solidFill>
                <a:effectLst/>
                <a:sym typeface="+mn-lt"/>
              </a:rPr>
              <a:pPr algn="ctr">
                <a:lnSpc>
                  <a:spcPct val="90000"/>
                </a:lnSpc>
                <a:spcBef>
                  <a:spcPct val="0"/>
                </a:spcBef>
                <a:spcAft>
                  <a:spcPct val="0"/>
                </a:spcAft>
              </a:pPr>
              <a:t>4%</a:t>
            </a:fld>
            <a:endParaRPr lang="en-GB" sz="800">
              <a:solidFill>
                <a:schemeClr val="tx1"/>
              </a:solidFill>
              <a:sym typeface="+mn-lt"/>
            </a:endParaRPr>
          </a:p>
        </p:txBody>
      </p:sp>
      <p:sp>
        <p:nvSpPr>
          <p:cNvPr id="129" name="Rectangle 128">
            <a:extLst>
              <a:ext uri="{FF2B5EF4-FFF2-40B4-BE49-F238E27FC236}">
                <a16:creationId xmlns:a16="http://schemas.microsoft.com/office/drawing/2014/main" id="{DBAA586A-7EE8-AC10-D8ED-5431F59D1BCA}"/>
              </a:ext>
            </a:extLst>
          </p:cNvPr>
          <p:cNvSpPr/>
          <p:nvPr>
            <p:custDataLst>
              <p:tags r:id="rId97"/>
            </p:custDataLst>
          </p:nvPr>
        </p:nvSpPr>
        <p:spPr bwMode="gray">
          <a:xfrm>
            <a:off x="2027238" y="2547938"/>
            <a:ext cx="233363" cy="109538"/>
          </a:xfrm>
          <a:prstGeom prst="rect">
            <a:avLst/>
          </a:prstGeom>
          <a:solidFill>
            <a:srgbClr val="C30C3E"/>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5A8127B6-1234-4E80-808A-75FD934C9A78}" type="datetime'''''''1''''''''''''4''''''''%'''''''''''''''''''''">
              <a:rPr lang="en-GB" altLang="en-US" sz="800" smtClean="0">
                <a:solidFill>
                  <a:srgbClr val="FFFFFF"/>
                </a:solidFill>
                <a:effectLst/>
                <a:sym typeface="+mn-lt"/>
              </a:rPr>
              <a:pPr lvl="0" algn="ctr">
                <a:lnSpc>
                  <a:spcPct val="90000"/>
                </a:lnSpc>
                <a:spcBef>
                  <a:spcPct val="0"/>
                </a:spcBef>
                <a:spcAft>
                  <a:spcPct val="0"/>
                </a:spcAft>
                <a:defRPr/>
              </a:pPr>
              <a:t>14%</a:t>
            </a:fld>
            <a:endParaRPr lang="en-GB" sz="800" strike="noStrike" normalizeH="0" noProof="0">
              <a:ln>
                <a:noFill/>
              </a:ln>
              <a:solidFill>
                <a:srgbClr val="FFFFFF"/>
              </a:solidFill>
              <a:effectLst/>
              <a:uLnTx/>
              <a:uFillTx/>
              <a:sym typeface="+mn-lt"/>
            </a:endParaRPr>
          </a:p>
        </p:txBody>
      </p:sp>
      <p:sp>
        <p:nvSpPr>
          <p:cNvPr id="27" name="Rectangle 26">
            <a:extLst>
              <a:ext uri="{FF2B5EF4-FFF2-40B4-BE49-F238E27FC236}">
                <a16:creationId xmlns:a16="http://schemas.microsoft.com/office/drawing/2014/main" id="{76ECF6F7-48A8-4236-BB59-79A08ED5648F}"/>
              </a:ext>
            </a:extLst>
          </p:cNvPr>
          <p:cNvSpPr/>
          <p:nvPr>
            <p:custDataLst>
              <p:tags r:id="rId98"/>
            </p:custDataLst>
          </p:nvPr>
        </p:nvSpPr>
        <p:spPr bwMode="auto">
          <a:xfrm>
            <a:off x="2066925" y="5118100"/>
            <a:ext cx="152400" cy="520700"/>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marL="0" marR="0" lvl="0" indent="0" algn="r" defTabSz="914400" rtl="0" eaLnBrk="1" fontAlgn="auto" latinLnBrk="0" hangingPunct="1">
              <a:lnSpc>
                <a:spcPct val="100000"/>
              </a:lnSpc>
              <a:spcBef>
                <a:spcPct val="0"/>
              </a:spcBef>
              <a:spcAft>
                <a:spcPct val="0"/>
              </a:spcAft>
              <a:buClrTx/>
              <a:buSzTx/>
              <a:buFontTx/>
              <a:buNone/>
              <a:tabLst/>
              <a:defRPr/>
            </a:pPr>
            <a:fld id="{E98F18BA-0B2E-46FF-82B2-1D513FC81578}" type="datetime'''''Ge''r''''''''''m''''''''''an''''''''''''''''''y'''">
              <a:rPr lang="en-GB" altLang="en-US" sz="1000" smtClean="0">
                <a:solidFill>
                  <a:srgbClr val="2B3A42"/>
                </a:solidFill>
                <a:effectLst/>
              </a:rPr>
              <a:pPr marL="0" marR="0" lvl="0" indent="0" algn="r" defTabSz="914400" rtl="0" eaLnBrk="1" fontAlgn="auto" latinLnBrk="0" hangingPunct="1">
                <a:lnSpc>
                  <a:spcPct val="100000"/>
                </a:lnSpc>
                <a:spcBef>
                  <a:spcPct val="0"/>
                </a:spcBef>
                <a:spcAft>
                  <a:spcPct val="0"/>
                </a:spcAft>
                <a:buClrTx/>
                <a:buSzTx/>
                <a:buFontTx/>
                <a:buNone/>
                <a:tabLst/>
                <a:defRPr/>
              </a:pPr>
              <a:t>Germany</a:t>
            </a:fld>
            <a:endParaRPr kumimoji="0" lang="en-GB" sz="1000" b="0" i="0" strike="noStrike" kern="1200" cap="none" spc="0" normalizeH="0" baseline="0" noProof="0">
              <a:ln>
                <a:noFill/>
              </a:ln>
              <a:solidFill>
                <a:srgbClr val="2B3A42"/>
              </a:solidFill>
              <a:effectLst/>
              <a:uLnTx/>
              <a:uFillTx/>
              <a:ea typeface="+mn-ea"/>
              <a:cs typeface="+mn-cs"/>
              <a:sym typeface="+mn-lt"/>
            </a:endParaRPr>
          </a:p>
        </p:txBody>
      </p:sp>
      <p:sp>
        <p:nvSpPr>
          <p:cNvPr id="25" name="Rectangle 24">
            <a:extLst>
              <a:ext uri="{FF2B5EF4-FFF2-40B4-BE49-F238E27FC236}">
                <a16:creationId xmlns:a16="http://schemas.microsoft.com/office/drawing/2014/main" id="{752A7D58-05E7-4BA4-85E5-CE542030A19C}"/>
              </a:ext>
            </a:extLst>
          </p:cNvPr>
          <p:cNvSpPr/>
          <p:nvPr>
            <p:custDataLst>
              <p:tags r:id="rId99"/>
            </p:custDataLst>
          </p:nvPr>
        </p:nvSpPr>
        <p:spPr bwMode="gray">
          <a:xfrm>
            <a:off x="2276475" y="4164013"/>
            <a:ext cx="23336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D571445E-963C-4ECD-92E1-CDCB37BC35AE}" type="datetime'''''6''''''''''''''''''4''''%'''''''''''''''''''''">
              <a:rPr lang="en-GB" altLang="en-US" sz="800" smtClean="0">
                <a:solidFill>
                  <a:srgbClr val="FFFFFF"/>
                </a:solidFill>
                <a:effectLst/>
              </a:rPr>
              <a:pPr lvl="0" algn="ctr">
                <a:lnSpc>
                  <a:spcPct val="90000"/>
                </a:lnSpc>
                <a:spcBef>
                  <a:spcPct val="0"/>
                </a:spcBef>
                <a:spcAft>
                  <a:spcPct val="0"/>
                </a:spcAft>
                <a:defRPr/>
              </a:pPr>
              <a:t>64%</a:t>
            </a:fld>
            <a:endParaRPr kumimoji="0" lang="en-GB" sz="800" b="0" i="0" strike="noStrike" kern="1200" spc="0" normalizeH="0" noProof="0">
              <a:ln>
                <a:noFill/>
              </a:ln>
              <a:solidFill>
                <a:srgbClr val="FFFFFF"/>
              </a:solidFill>
              <a:effectLst/>
              <a:uLnTx/>
              <a:uFillTx/>
              <a:ea typeface="+mn-ea"/>
              <a:cs typeface="+mn-cs"/>
              <a:sym typeface="+mn-lt"/>
            </a:endParaRPr>
          </a:p>
        </p:txBody>
      </p:sp>
      <p:sp>
        <p:nvSpPr>
          <p:cNvPr id="217" name="Rectangle 216">
            <a:extLst>
              <a:ext uri="{FF2B5EF4-FFF2-40B4-BE49-F238E27FC236}">
                <a16:creationId xmlns:a16="http://schemas.microsoft.com/office/drawing/2014/main" id="{30E72BEE-A626-44DF-B1F3-786A00B133F3}"/>
              </a:ext>
            </a:extLst>
          </p:cNvPr>
          <p:cNvSpPr/>
          <p:nvPr>
            <p:custDataLst>
              <p:tags r:id="rId100"/>
            </p:custDataLst>
          </p:nvPr>
        </p:nvSpPr>
        <p:spPr bwMode="gray">
          <a:xfrm>
            <a:off x="6526213" y="3452813"/>
            <a:ext cx="176213" cy="109538"/>
          </a:xfrm>
          <a:prstGeom prst="rect">
            <a:avLst/>
          </a:prstGeom>
          <a:solidFill>
            <a:srgbClr val="FFCECE"/>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C819EA36-4169-41F9-88B3-03148D377F60}" type="datetime'''''''''''''''5''''''''''''''''''''''''''%'''''''">
              <a:rPr lang="en-GB" altLang="en-US" sz="800" smtClean="0">
                <a:solidFill>
                  <a:schemeClr val="tx1"/>
                </a:solidFill>
                <a:effectLst/>
              </a:rPr>
              <a:pPr lvl="0" algn="ctr">
                <a:lnSpc>
                  <a:spcPct val="90000"/>
                </a:lnSpc>
                <a:spcBef>
                  <a:spcPct val="0"/>
                </a:spcBef>
                <a:spcAft>
                  <a:spcPct val="0"/>
                </a:spcAft>
                <a:defRPr/>
              </a:pPr>
              <a:t>5%</a:t>
            </a:fld>
            <a:endParaRPr kumimoji="0" lang="en-GB" sz="800" b="0" i="0" strike="noStrike" kern="1200" spc="0" normalizeH="0" noProof="0">
              <a:ln>
                <a:noFill/>
              </a:ln>
              <a:solidFill>
                <a:schemeClr val="tx1"/>
              </a:solidFill>
              <a:effectLst/>
              <a:uLnTx/>
              <a:uFillTx/>
              <a:ea typeface="+mn-ea"/>
              <a:cs typeface="+mn-cs"/>
              <a:sym typeface="+mn-lt"/>
            </a:endParaRPr>
          </a:p>
        </p:txBody>
      </p:sp>
      <p:sp>
        <p:nvSpPr>
          <p:cNvPr id="308" name="Rectangle 307">
            <a:extLst>
              <a:ext uri="{FF2B5EF4-FFF2-40B4-BE49-F238E27FC236}">
                <a16:creationId xmlns:a16="http://schemas.microsoft.com/office/drawing/2014/main" id="{4EB22936-57A9-53B0-AA96-F5D6AD22B860}"/>
              </a:ext>
            </a:extLst>
          </p:cNvPr>
          <p:cNvSpPr/>
          <p:nvPr>
            <p:custDataLst>
              <p:tags r:id="rId101"/>
            </p:custDataLst>
          </p:nvPr>
        </p:nvSpPr>
        <p:spPr bwMode="gray">
          <a:xfrm>
            <a:off x="2276475" y="3022600"/>
            <a:ext cx="233363" cy="109538"/>
          </a:xfrm>
          <a:prstGeom prst="rect">
            <a:avLst/>
          </a:prstGeom>
          <a:solidFill>
            <a:srgbClr val="E66F0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303100A5-67F7-4C93-BAEE-A3F586DEF050}" type="datetime'''''''''''''2''''''''''''''''''''''''''1''''''''''''%'''''">
              <a:rPr lang="en-GB" altLang="en-US" sz="800" smtClean="0">
                <a:solidFill>
                  <a:schemeClr val="bg1"/>
                </a:solidFill>
                <a:effectLst/>
                <a:sym typeface="+mn-lt"/>
              </a:rPr>
              <a:pPr algn="ctr">
                <a:lnSpc>
                  <a:spcPct val="90000"/>
                </a:lnSpc>
                <a:spcBef>
                  <a:spcPct val="0"/>
                </a:spcBef>
                <a:spcAft>
                  <a:spcPct val="0"/>
                </a:spcAft>
              </a:pPr>
              <a:t>21%</a:t>
            </a:fld>
            <a:endParaRPr lang="en-GB" sz="800" err="1">
              <a:solidFill>
                <a:schemeClr val="bg1"/>
              </a:solidFill>
              <a:sym typeface="+mn-lt"/>
            </a:endParaRPr>
          </a:p>
        </p:txBody>
      </p:sp>
      <p:sp>
        <p:nvSpPr>
          <p:cNvPr id="268" name="Rectangle 267">
            <a:extLst>
              <a:ext uri="{FF2B5EF4-FFF2-40B4-BE49-F238E27FC236}">
                <a16:creationId xmlns:a16="http://schemas.microsoft.com/office/drawing/2014/main" id="{CA0E7E4F-45AD-5903-1095-5F2C47BA6BAF}"/>
              </a:ext>
            </a:extLst>
          </p:cNvPr>
          <p:cNvSpPr/>
          <p:nvPr>
            <p:custDataLst>
              <p:tags r:id="rId102"/>
            </p:custDataLst>
          </p:nvPr>
        </p:nvSpPr>
        <p:spPr bwMode="gray">
          <a:xfrm>
            <a:off x="6497638" y="2868613"/>
            <a:ext cx="233363" cy="109538"/>
          </a:xfrm>
          <a:prstGeom prst="rect">
            <a:avLst/>
          </a:prstGeom>
          <a:solidFill>
            <a:srgbClr val="FE6C90"/>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DD0633F6-EA27-464B-9AF1-2904B4082AE8}" type="datetime'''3''''''''''''''8''''''''%'''''">
              <a:rPr lang="en-GB" altLang="en-US" sz="800" smtClean="0">
                <a:solidFill>
                  <a:schemeClr val="tx1"/>
                </a:solidFill>
                <a:effectLst/>
              </a:rPr>
              <a:pPr lvl="0" algn="ctr">
                <a:lnSpc>
                  <a:spcPct val="90000"/>
                </a:lnSpc>
                <a:spcBef>
                  <a:spcPct val="0"/>
                </a:spcBef>
                <a:spcAft>
                  <a:spcPct val="0"/>
                </a:spcAft>
                <a:defRPr/>
              </a:pPr>
              <a:t>38%</a:t>
            </a:fld>
            <a:endParaRPr lang="en-GB" sz="800" strike="noStrike" normalizeH="0" noProof="0">
              <a:ln>
                <a:noFill/>
              </a:ln>
              <a:solidFill>
                <a:schemeClr val="tx1"/>
              </a:solidFill>
              <a:effectLst/>
              <a:uLnTx/>
              <a:uFillTx/>
              <a:sym typeface="+mn-lt"/>
            </a:endParaRPr>
          </a:p>
        </p:txBody>
      </p:sp>
      <p:sp>
        <p:nvSpPr>
          <p:cNvPr id="94" name="Rectangle 93">
            <a:extLst>
              <a:ext uri="{FF2B5EF4-FFF2-40B4-BE49-F238E27FC236}">
                <a16:creationId xmlns:a16="http://schemas.microsoft.com/office/drawing/2014/main" id="{51AAA4BE-C195-4D87-BBFF-8F3D5E249985}"/>
              </a:ext>
            </a:extLst>
          </p:cNvPr>
          <p:cNvSpPr/>
          <p:nvPr>
            <p:custDataLst>
              <p:tags r:id="rId103"/>
            </p:custDataLst>
          </p:nvPr>
        </p:nvSpPr>
        <p:spPr bwMode="auto">
          <a:xfrm>
            <a:off x="6537325" y="5118100"/>
            <a:ext cx="152400" cy="687388"/>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marL="0" marR="0" lvl="0" indent="0" algn="r" defTabSz="914400" rtl="0" eaLnBrk="1" fontAlgn="auto" latinLnBrk="0" hangingPunct="1">
              <a:lnSpc>
                <a:spcPct val="100000"/>
              </a:lnSpc>
              <a:spcBef>
                <a:spcPct val="0"/>
              </a:spcBef>
              <a:spcAft>
                <a:spcPct val="0"/>
              </a:spcAft>
              <a:buClrTx/>
              <a:buSzTx/>
              <a:buFontTx/>
              <a:buNone/>
              <a:tabLst/>
              <a:defRPr/>
            </a:pPr>
            <a:fld id="{AAE8BCA3-5C14-410A-90E5-A775D3FE9EDA}" type="datetime'''''''''''''''''E''''''U'' ''''''av''era''''g''e'''">
              <a:rPr lang="en-GB" altLang="en-US" sz="1000" b="1" smtClean="0">
                <a:solidFill>
                  <a:srgbClr val="2B3A42"/>
                </a:solidFill>
                <a:effectLst/>
              </a:rPr>
              <a:pPr marL="0" marR="0" lvl="0" indent="0" algn="r" defTabSz="914400" rtl="0" eaLnBrk="1" fontAlgn="auto" latinLnBrk="0" hangingPunct="1">
                <a:lnSpc>
                  <a:spcPct val="100000"/>
                </a:lnSpc>
                <a:spcBef>
                  <a:spcPct val="0"/>
                </a:spcBef>
                <a:spcAft>
                  <a:spcPct val="0"/>
                </a:spcAft>
                <a:buClrTx/>
                <a:buSzTx/>
                <a:buFontTx/>
                <a:buNone/>
                <a:tabLst/>
                <a:defRPr/>
              </a:pPr>
              <a:t>EU average</a:t>
            </a:fld>
            <a:endParaRPr kumimoji="0" lang="en-GB" sz="1000" b="1" i="0" strike="noStrike" kern="1200" cap="none" spc="0" normalizeH="0" baseline="0" noProof="0">
              <a:ln>
                <a:noFill/>
              </a:ln>
              <a:solidFill>
                <a:srgbClr val="2B3A42"/>
              </a:solidFill>
              <a:effectLst/>
              <a:uLnTx/>
              <a:uFillTx/>
              <a:ea typeface="+mn-ea"/>
              <a:cs typeface="+mn-cs"/>
              <a:sym typeface="+mn-lt"/>
            </a:endParaRPr>
          </a:p>
        </p:txBody>
      </p:sp>
      <p:sp>
        <p:nvSpPr>
          <p:cNvPr id="82" name="Rectangle 81">
            <a:extLst>
              <a:ext uri="{FF2B5EF4-FFF2-40B4-BE49-F238E27FC236}">
                <a16:creationId xmlns:a16="http://schemas.microsoft.com/office/drawing/2014/main" id="{E125DB81-4A5E-4495-BA00-0313F22FFFA6}"/>
              </a:ext>
            </a:extLst>
          </p:cNvPr>
          <p:cNvSpPr/>
          <p:nvPr>
            <p:custDataLst>
              <p:tags r:id="rId104"/>
            </p:custDataLst>
          </p:nvPr>
        </p:nvSpPr>
        <p:spPr bwMode="gray">
          <a:xfrm>
            <a:off x="6745288" y="4830763"/>
            <a:ext cx="23336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0A527006-8F45-4224-8C63-8A67DED732A1}" type="datetime'''''''''''''''''''14''''''''''''''''''''''''%'''''''''">
              <a:rPr lang="en-GB" altLang="en-US" sz="800" smtClean="0">
                <a:solidFill>
                  <a:srgbClr val="FFFFFF"/>
                </a:solidFill>
                <a:effectLst/>
              </a:rPr>
              <a:pPr lvl="0" algn="ctr">
                <a:lnSpc>
                  <a:spcPct val="90000"/>
                </a:lnSpc>
                <a:spcBef>
                  <a:spcPct val="0"/>
                </a:spcBef>
                <a:spcAft>
                  <a:spcPct val="0"/>
                </a:spcAft>
                <a:defRPr/>
              </a:pPr>
              <a:t>14%</a:t>
            </a:fld>
            <a:endParaRPr kumimoji="0" lang="en-GB" sz="800" b="0" i="0" strike="noStrike" kern="1200" spc="0" normalizeH="0" noProof="0">
              <a:ln>
                <a:noFill/>
              </a:ln>
              <a:solidFill>
                <a:srgbClr val="FFFFFF"/>
              </a:solidFill>
              <a:effectLst/>
              <a:uLnTx/>
              <a:uFillTx/>
              <a:ea typeface="+mn-ea"/>
              <a:cs typeface="+mn-cs"/>
              <a:sym typeface="+mn-lt"/>
            </a:endParaRPr>
          </a:p>
        </p:txBody>
      </p:sp>
      <p:sp>
        <p:nvSpPr>
          <p:cNvPr id="368" name="Rectangle 367">
            <a:extLst>
              <a:ext uri="{FF2B5EF4-FFF2-40B4-BE49-F238E27FC236}">
                <a16:creationId xmlns:a16="http://schemas.microsoft.com/office/drawing/2014/main" id="{B0F1022C-FFA0-E547-5589-CFC83A9A0AF0}"/>
              </a:ext>
            </a:extLst>
          </p:cNvPr>
          <p:cNvSpPr/>
          <p:nvPr>
            <p:custDataLst>
              <p:tags r:id="rId105"/>
            </p:custDataLst>
          </p:nvPr>
        </p:nvSpPr>
        <p:spPr bwMode="gray">
          <a:xfrm>
            <a:off x="6745288" y="4165600"/>
            <a:ext cx="233363" cy="109538"/>
          </a:xfrm>
          <a:prstGeom prst="rect">
            <a:avLst/>
          </a:prstGeom>
          <a:solidFill>
            <a:schemeClr val="accent6"/>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F856373D-FEE7-4F69-BB95-7640105139B3}" type="datetime'''''''''3''''''''''''''''''''''''6''''%'''''''">
              <a:rPr lang="en-GB" altLang="en-US" sz="800" smtClean="0">
                <a:solidFill>
                  <a:schemeClr val="tx1"/>
                </a:solidFill>
                <a:effectLst/>
                <a:sym typeface="+mn-lt"/>
              </a:rPr>
              <a:pPr algn="ctr">
                <a:lnSpc>
                  <a:spcPct val="90000"/>
                </a:lnSpc>
                <a:spcBef>
                  <a:spcPct val="0"/>
                </a:spcBef>
                <a:spcAft>
                  <a:spcPct val="0"/>
                </a:spcAft>
              </a:pPr>
              <a:t>36%</a:t>
            </a:fld>
            <a:endParaRPr lang="en-GB" sz="800" err="1">
              <a:solidFill>
                <a:schemeClr val="tx1"/>
              </a:solidFill>
              <a:sym typeface="+mn-lt"/>
            </a:endParaRPr>
          </a:p>
        </p:txBody>
      </p:sp>
      <p:sp>
        <p:nvSpPr>
          <p:cNvPr id="270" name="Rectangle 269">
            <a:extLst>
              <a:ext uri="{FF2B5EF4-FFF2-40B4-BE49-F238E27FC236}">
                <a16:creationId xmlns:a16="http://schemas.microsoft.com/office/drawing/2014/main" id="{4F2E8184-E6CB-1F4B-8F81-FD2289805763}"/>
              </a:ext>
            </a:extLst>
          </p:cNvPr>
          <p:cNvSpPr/>
          <p:nvPr>
            <p:custDataLst>
              <p:tags r:id="rId106"/>
            </p:custDataLst>
          </p:nvPr>
        </p:nvSpPr>
        <p:spPr bwMode="gray">
          <a:xfrm>
            <a:off x="6745288" y="3022600"/>
            <a:ext cx="233363" cy="109538"/>
          </a:xfrm>
          <a:prstGeom prst="rect">
            <a:avLst/>
          </a:prstGeom>
          <a:solidFill>
            <a:srgbClr val="C30C3E"/>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DFCBCB37-102D-4C4F-8819-66F4C4B34D97}" type="datetime'''''''''''''''''''''''''''''''''''''5''0''%'''''''''">
              <a:rPr lang="en-GB" altLang="en-US" sz="800" smtClean="0">
                <a:solidFill>
                  <a:srgbClr val="FFFFFF"/>
                </a:solidFill>
                <a:effectLst/>
                <a:sym typeface="+mn-lt"/>
              </a:rPr>
              <a:pPr lvl="0" algn="ctr">
                <a:lnSpc>
                  <a:spcPct val="90000"/>
                </a:lnSpc>
                <a:spcBef>
                  <a:spcPct val="0"/>
                </a:spcBef>
                <a:spcAft>
                  <a:spcPct val="0"/>
                </a:spcAft>
                <a:defRPr/>
              </a:pPr>
              <a:t>50%</a:t>
            </a:fld>
            <a:endParaRPr lang="en-GB" sz="800" strike="noStrike" normalizeH="0" noProof="0">
              <a:ln>
                <a:noFill/>
              </a:ln>
              <a:solidFill>
                <a:srgbClr val="FFFFFF"/>
              </a:solidFill>
              <a:effectLst/>
              <a:uLnTx/>
              <a:uFillTx/>
              <a:sym typeface="+mn-lt"/>
            </a:endParaRPr>
          </a:p>
        </p:txBody>
      </p:sp>
      <p:sp>
        <p:nvSpPr>
          <p:cNvPr id="102" name="Rectangle 101">
            <a:extLst>
              <a:ext uri="{FF2B5EF4-FFF2-40B4-BE49-F238E27FC236}">
                <a16:creationId xmlns:a16="http://schemas.microsoft.com/office/drawing/2014/main" id="{1C7428AD-3567-4E67-9456-408514FB282A}"/>
              </a:ext>
            </a:extLst>
          </p:cNvPr>
          <p:cNvSpPr/>
          <p:nvPr>
            <p:custDataLst>
              <p:tags r:id="rId107"/>
            </p:custDataLst>
          </p:nvPr>
        </p:nvSpPr>
        <p:spPr bwMode="auto">
          <a:xfrm>
            <a:off x="6784975" y="5118100"/>
            <a:ext cx="152400" cy="477838"/>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48B4E5AA-C42C-4E37-BC1C-3A0663119B76}" type="datetime'S''''''''l''''o''v''''''''''a''''''''k''''''''''ia'''''''">
              <a:rPr lang="en-GB" altLang="en-US" sz="1000" smtClean="0">
                <a:solidFill>
                  <a:srgbClr val="2B3A42"/>
                </a:solidFill>
                <a:effectLst/>
              </a:rPr>
              <a:pPr lvl="0" algn="r">
                <a:spcBef>
                  <a:spcPct val="0"/>
                </a:spcBef>
                <a:spcAft>
                  <a:spcPct val="0"/>
                </a:spcAft>
                <a:defRPr/>
              </a:pPr>
              <a:t>Slovakia</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83" name="Rectangle 82">
            <a:extLst>
              <a:ext uri="{FF2B5EF4-FFF2-40B4-BE49-F238E27FC236}">
                <a16:creationId xmlns:a16="http://schemas.microsoft.com/office/drawing/2014/main" id="{FD40FBB0-D0ED-4365-BE6B-86DDCE3955A1}"/>
              </a:ext>
            </a:extLst>
          </p:cNvPr>
          <p:cNvSpPr/>
          <p:nvPr>
            <p:custDataLst>
              <p:tags r:id="rId108"/>
            </p:custDataLst>
          </p:nvPr>
        </p:nvSpPr>
        <p:spPr bwMode="gray">
          <a:xfrm>
            <a:off x="6994525" y="4354513"/>
            <a:ext cx="23336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6E66680C-19FE-4CCE-9D39-4B8AC4429482}" type="datetime'''5''''''''''''''0''''''''''''''''''''''''''''''''''''''''%'''">
              <a:rPr lang="en-GB" altLang="en-US" sz="800" smtClean="0">
                <a:solidFill>
                  <a:srgbClr val="FFFFFF"/>
                </a:solidFill>
                <a:effectLst/>
              </a:rPr>
              <a:pPr lvl="0" algn="ctr">
                <a:lnSpc>
                  <a:spcPct val="90000"/>
                </a:lnSpc>
                <a:spcBef>
                  <a:spcPct val="0"/>
                </a:spcBef>
                <a:spcAft>
                  <a:spcPct val="0"/>
                </a:spcAft>
                <a:defRPr/>
              </a:pPr>
              <a:t>50%</a:t>
            </a:fld>
            <a:endParaRPr kumimoji="0" lang="en-GB" sz="800" b="0" i="0" strike="noStrike" kern="1200" spc="0" normalizeH="0" noProof="0">
              <a:ln>
                <a:noFill/>
              </a:ln>
              <a:solidFill>
                <a:srgbClr val="FFFFFF"/>
              </a:solidFill>
              <a:effectLst/>
              <a:uLnTx/>
              <a:uFillTx/>
              <a:ea typeface="+mn-ea"/>
              <a:cs typeface="+mn-cs"/>
              <a:sym typeface="+mn-lt"/>
            </a:endParaRPr>
          </a:p>
        </p:txBody>
      </p:sp>
      <p:sp>
        <p:nvSpPr>
          <p:cNvPr id="271" name="Rectangle 270">
            <a:extLst>
              <a:ext uri="{FF2B5EF4-FFF2-40B4-BE49-F238E27FC236}">
                <a16:creationId xmlns:a16="http://schemas.microsoft.com/office/drawing/2014/main" id="{7B049E5F-5B5C-5CCC-DC07-CA5793E295B2}"/>
              </a:ext>
            </a:extLst>
          </p:cNvPr>
          <p:cNvSpPr/>
          <p:nvPr>
            <p:custDataLst>
              <p:tags r:id="rId109"/>
            </p:custDataLst>
          </p:nvPr>
        </p:nvSpPr>
        <p:spPr bwMode="gray">
          <a:xfrm>
            <a:off x="6994525" y="3022600"/>
            <a:ext cx="233363" cy="109538"/>
          </a:xfrm>
          <a:prstGeom prst="rect">
            <a:avLst/>
          </a:prstGeom>
          <a:solidFill>
            <a:srgbClr val="C30C3E"/>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817807E5-73AF-41C0-8F7C-55D4CB700109}" type="datetime'''''''''5''''''''''''''''''''''0''''%'">
              <a:rPr lang="en-GB" altLang="en-US" sz="800" smtClean="0">
                <a:solidFill>
                  <a:srgbClr val="FFFFFF"/>
                </a:solidFill>
                <a:effectLst/>
              </a:rPr>
              <a:pPr lvl="0" algn="ctr">
                <a:lnSpc>
                  <a:spcPct val="90000"/>
                </a:lnSpc>
                <a:spcBef>
                  <a:spcPct val="0"/>
                </a:spcBef>
                <a:spcAft>
                  <a:spcPct val="0"/>
                </a:spcAft>
                <a:defRPr/>
              </a:pPr>
              <a:t>50%</a:t>
            </a:fld>
            <a:endParaRPr lang="en-GB" sz="800" strike="noStrike" normalizeH="0" noProof="0">
              <a:ln>
                <a:noFill/>
              </a:ln>
              <a:solidFill>
                <a:srgbClr val="FFFFFF"/>
              </a:solidFill>
              <a:effectLst/>
              <a:uLnTx/>
              <a:uFillTx/>
              <a:sym typeface="+mn-lt"/>
            </a:endParaRPr>
          </a:p>
        </p:txBody>
      </p:sp>
      <p:sp>
        <p:nvSpPr>
          <p:cNvPr id="103" name="Rectangle 102">
            <a:extLst>
              <a:ext uri="{FF2B5EF4-FFF2-40B4-BE49-F238E27FC236}">
                <a16:creationId xmlns:a16="http://schemas.microsoft.com/office/drawing/2014/main" id="{2D63091B-B9ED-4C8D-A554-387254C41520}"/>
              </a:ext>
            </a:extLst>
          </p:cNvPr>
          <p:cNvSpPr/>
          <p:nvPr>
            <p:custDataLst>
              <p:tags r:id="rId110"/>
            </p:custDataLst>
          </p:nvPr>
        </p:nvSpPr>
        <p:spPr bwMode="auto">
          <a:xfrm>
            <a:off x="7034213" y="5118100"/>
            <a:ext cx="152400" cy="393700"/>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0A58378F-4549-4715-A099-A3C6725D6142}" type="datetime'''F''''''''r''''''a''''''''''n''''''''''''''ce'''''''''''''''">
              <a:rPr lang="en-GB" altLang="en-US" sz="1000" smtClean="0">
                <a:solidFill>
                  <a:srgbClr val="2B3A42"/>
                </a:solidFill>
                <a:effectLst/>
              </a:rPr>
              <a:pPr lvl="0" algn="r">
                <a:spcBef>
                  <a:spcPct val="0"/>
                </a:spcBef>
                <a:spcAft>
                  <a:spcPct val="0"/>
                </a:spcAft>
                <a:defRPr/>
              </a:pPr>
              <a:t>France</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358" name="Rectangle 357">
            <a:extLst>
              <a:ext uri="{FF2B5EF4-FFF2-40B4-BE49-F238E27FC236}">
                <a16:creationId xmlns:a16="http://schemas.microsoft.com/office/drawing/2014/main" id="{435AE5C4-3A2B-0FCE-6AE1-22C81CD250C9}"/>
              </a:ext>
            </a:extLst>
          </p:cNvPr>
          <p:cNvSpPr/>
          <p:nvPr>
            <p:custDataLst>
              <p:tags r:id="rId111"/>
            </p:custDataLst>
          </p:nvPr>
        </p:nvSpPr>
        <p:spPr bwMode="gray">
          <a:xfrm>
            <a:off x="7242175" y="4449763"/>
            <a:ext cx="23336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5D1AD298-E2CD-456C-9B06-6BDFACFE2C69}" type="datetime'''''''4''3''''''''''''''''''''%'''''''''''''''''''''''">
              <a:rPr lang="en-GB" altLang="en-US" sz="800" smtClean="0">
                <a:solidFill>
                  <a:srgbClr val="FFFFFF"/>
                </a:solidFill>
                <a:effectLst/>
                <a:sym typeface="+mn-lt"/>
              </a:rPr>
              <a:pPr lvl="0" algn="ctr">
                <a:lnSpc>
                  <a:spcPct val="90000"/>
                </a:lnSpc>
                <a:spcBef>
                  <a:spcPct val="0"/>
                </a:spcBef>
                <a:spcAft>
                  <a:spcPct val="0"/>
                </a:spcAft>
                <a:defRPr/>
              </a:pPr>
              <a:t>43%</a:t>
            </a:fld>
            <a:endParaRPr kumimoji="0" lang="en-GB" sz="800" b="0" i="0" strike="noStrike" kern="1200" spc="0" normalizeH="0" noProof="0">
              <a:ln>
                <a:noFill/>
              </a:ln>
              <a:solidFill>
                <a:srgbClr val="FFFFFF"/>
              </a:solidFill>
              <a:effectLst/>
              <a:uLnTx/>
              <a:uFillTx/>
              <a:sym typeface="+mn-lt"/>
            </a:endParaRPr>
          </a:p>
        </p:txBody>
      </p:sp>
      <p:sp>
        <p:nvSpPr>
          <p:cNvPr id="359" name="Rectangle 358">
            <a:extLst>
              <a:ext uri="{FF2B5EF4-FFF2-40B4-BE49-F238E27FC236}">
                <a16:creationId xmlns:a16="http://schemas.microsoft.com/office/drawing/2014/main" id="{09183B67-3831-CCC4-88F9-1321A299FF05}"/>
              </a:ext>
            </a:extLst>
          </p:cNvPr>
          <p:cNvSpPr/>
          <p:nvPr>
            <p:custDataLst>
              <p:tags r:id="rId112"/>
            </p:custDataLst>
          </p:nvPr>
        </p:nvSpPr>
        <p:spPr bwMode="gray">
          <a:xfrm>
            <a:off x="7270750" y="3784600"/>
            <a:ext cx="176213" cy="109538"/>
          </a:xfrm>
          <a:prstGeom prst="rect">
            <a:avLst/>
          </a:prstGeom>
          <a:solidFill>
            <a:schemeClr val="accent6"/>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563A06D9-0D1E-4754-8327-A15F6DD8DCA5}" type="datetime'''''''''7''''''''''''%'''''''''''''''''''''''''''''''''">
              <a:rPr lang="en-GB" altLang="en-US" sz="800" smtClean="0">
                <a:solidFill>
                  <a:schemeClr val="bg1"/>
                </a:solidFill>
                <a:effectLst/>
                <a:sym typeface="+mn-lt"/>
              </a:rPr>
              <a:pPr algn="ctr">
                <a:lnSpc>
                  <a:spcPct val="90000"/>
                </a:lnSpc>
                <a:spcBef>
                  <a:spcPct val="0"/>
                </a:spcBef>
                <a:spcAft>
                  <a:spcPct val="0"/>
                </a:spcAft>
              </a:pPr>
              <a:t>7%</a:t>
            </a:fld>
            <a:endParaRPr lang="en-GB" sz="800" err="1">
              <a:solidFill>
                <a:schemeClr val="bg1"/>
              </a:solidFill>
              <a:sym typeface="+mn-lt"/>
            </a:endParaRPr>
          </a:p>
        </p:txBody>
      </p:sp>
      <p:sp>
        <p:nvSpPr>
          <p:cNvPr id="361" name="Rectangle 360">
            <a:extLst>
              <a:ext uri="{FF2B5EF4-FFF2-40B4-BE49-F238E27FC236}">
                <a16:creationId xmlns:a16="http://schemas.microsoft.com/office/drawing/2014/main" id="{281B712B-93F3-2476-1A7C-218A42D204F8}"/>
              </a:ext>
            </a:extLst>
          </p:cNvPr>
          <p:cNvSpPr/>
          <p:nvPr>
            <p:custDataLst>
              <p:tags r:id="rId113"/>
            </p:custDataLst>
          </p:nvPr>
        </p:nvSpPr>
        <p:spPr bwMode="gray">
          <a:xfrm>
            <a:off x="7270750" y="3594100"/>
            <a:ext cx="176213" cy="109538"/>
          </a:xfrm>
          <a:prstGeom prst="rect">
            <a:avLst/>
          </a:prstGeom>
          <a:solidFill>
            <a:srgbClr val="F88FAC"/>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56A4E59E-DF16-4EAB-9E64-F8BB35898BA8}" type="datetime'''''''''''''''''''''''7''%'''">
              <a:rPr lang="en-GB" altLang="en-US" sz="800" smtClean="0">
                <a:solidFill>
                  <a:srgbClr val="FFFFFF"/>
                </a:solidFill>
                <a:effectLst/>
                <a:sym typeface="+mn-lt"/>
              </a:rPr>
              <a:pPr lvl="0" algn="ctr">
                <a:lnSpc>
                  <a:spcPct val="90000"/>
                </a:lnSpc>
                <a:spcBef>
                  <a:spcPct val="0"/>
                </a:spcBef>
                <a:spcAft>
                  <a:spcPct val="0"/>
                </a:spcAft>
                <a:defRPr/>
              </a:pPr>
              <a:t>7%</a:t>
            </a:fld>
            <a:endParaRPr kumimoji="0" lang="en-GB" sz="800" b="0" i="0" strike="noStrike" kern="1200" spc="0" normalizeH="0" noProof="0">
              <a:ln>
                <a:noFill/>
              </a:ln>
              <a:solidFill>
                <a:srgbClr val="FFFFFF"/>
              </a:solidFill>
              <a:effectLst/>
              <a:uLnTx/>
              <a:uFillTx/>
              <a:sym typeface="+mn-lt"/>
            </a:endParaRPr>
          </a:p>
        </p:txBody>
      </p:sp>
      <p:sp>
        <p:nvSpPr>
          <p:cNvPr id="364" name="Rectangle 363">
            <a:extLst>
              <a:ext uri="{FF2B5EF4-FFF2-40B4-BE49-F238E27FC236}">
                <a16:creationId xmlns:a16="http://schemas.microsoft.com/office/drawing/2014/main" id="{D340C95D-DA3D-721C-7CDC-B7C93F40DB62}"/>
              </a:ext>
            </a:extLst>
          </p:cNvPr>
          <p:cNvSpPr/>
          <p:nvPr>
            <p:custDataLst>
              <p:tags r:id="rId114"/>
            </p:custDataLst>
          </p:nvPr>
        </p:nvSpPr>
        <p:spPr bwMode="gray">
          <a:xfrm>
            <a:off x="7242175" y="2927350"/>
            <a:ext cx="233363" cy="109538"/>
          </a:xfrm>
          <a:prstGeom prst="rect">
            <a:avLst/>
          </a:prstGeom>
          <a:solidFill>
            <a:srgbClr val="C30C3E"/>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99F2BBED-8503-4E1B-A61B-E7552C18CD68}" type="datetime'''4''''''''''''''''''3''''''''''''''''''''''''''''''''%'''">
              <a:rPr lang="en-GB" altLang="en-US" sz="800" smtClean="0">
                <a:solidFill>
                  <a:srgbClr val="FFFFFF"/>
                </a:solidFill>
                <a:effectLst/>
                <a:sym typeface="+mn-lt"/>
              </a:rPr>
              <a:pPr lvl="0" algn="ctr">
                <a:lnSpc>
                  <a:spcPct val="90000"/>
                </a:lnSpc>
                <a:spcBef>
                  <a:spcPct val="0"/>
                </a:spcBef>
                <a:spcAft>
                  <a:spcPct val="0"/>
                </a:spcAft>
                <a:defRPr/>
              </a:pPr>
              <a:t>43%</a:t>
            </a:fld>
            <a:endParaRPr lang="en-GB" sz="800" strike="noStrike" normalizeH="0" noProof="0">
              <a:ln>
                <a:noFill/>
              </a:ln>
              <a:solidFill>
                <a:srgbClr val="FFFFFF"/>
              </a:solidFill>
              <a:effectLst/>
              <a:uLnTx/>
              <a:uFillTx/>
              <a:sym typeface="+mn-lt"/>
            </a:endParaRPr>
          </a:p>
        </p:txBody>
      </p:sp>
      <p:sp>
        <p:nvSpPr>
          <p:cNvPr id="356" name="Rectangle 355">
            <a:extLst>
              <a:ext uri="{FF2B5EF4-FFF2-40B4-BE49-F238E27FC236}">
                <a16:creationId xmlns:a16="http://schemas.microsoft.com/office/drawing/2014/main" id="{DB559E7D-FC75-5472-BB8B-289137D4985B}"/>
              </a:ext>
            </a:extLst>
          </p:cNvPr>
          <p:cNvSpPr/>
          <p:nvPr>
            <p:custDataLst>
              <p:tags r:id="rId115"/>
            </p:custDataLst>
          </p:nvPr>
        </p:nvSpPr>
        <p:spPr bwMode="auto">
          <a:xfrm>
            <a:off x="7281863" y="5118100"/>
            <a:ext cx="152400" cy="420688"/>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A5880DAA-D04C-4881-8D5E-28D7BC14E423}" type="datetime'E''''''''''s''''''''t''o''''''''''''''''''''''n''''''i''''a'">
              <a:rPr lang="en-GB" altLang="en-US" sz="1000" smtClean="0">
                <a:solidFill>
                  <a:srgbClr val="2B3A42"/>
                </a:solidFill>
                <a:effectLst/>
              </a:rPr>
              <a:pPr lvl="0" algn="r">
                <a:spcBef>
                  <a:spcPct val="0"/>
                </a:spcBef>
                <a:spcAft>
                  <a:spcPct val="0"/>
                </a:spcAft>
                <a:defRPr/>
              </a:pPr>
              <a:t>Estonia</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179" name="Rectangle 178">
            <a:extLst>
              <a:ext uri="{FF2B5EF4-FFF2-40B4-BE49-F238E27FC236}">
                <a16:creationId xmlns:a16="http://schemas.microsoft.com/office/drawing/2014/main" id="{77164164-BEC4-43D6-B7F8-998B9720B8A2}"/>
              </a:ext>
            </a:extLst>
          </p:cNvPr>
          <p:cNvSpPr/>
          <p:nvPr>
            <p:custDataLst>
              <p:tags r:id="rId116"/>
            </p:custDataLst>
          </p:nvPr>
        </p:nvSpPr>
        <p:spPr bwMode="gray">
          <a:xfrm>
            <a:off x="7491413" y="4449763"/>
            <a:ext cx="23336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BB1185C5-8DB3-4F89-907D-E16A2D923A9F}" type="datetime'43''''''''''''''''''''''%'''''''">
              <a:rPr lang="en-GB" altLang="en-US" sz="800" smtClean="0">
                <a:solidFill>
                  <a:srgbClr val="FFFFFF"/>
                </a:solidFill>
                <a:effectLst/>
              </a:rPr>
              <a:pPr lvl="0" algn="ctr">
                <a:lnSpc>
                  <a:spcPct val="90000"/>
                </a:lnSpc>
                <a:spcBef>
                  <a:spcPct val="0"/>
                </a:spcBef>
                <a:spcAft>
                  <a:spcPct val="0"/>
                </a:spcAft>
                <a:defRPr/>
              </a:pPr>
              <a:t>43%</a:t>
            </a:fld>
            <a:endParaRPr kumimoji="0" lang="en-GB" sz="800" b="0" i="0" strike="noStrike" kern="1200" spc="0" normalizeH="0" noProof="0">
              <a:ln>
                <a:noFill/>
              </a:ln>
              <a:solidFill>
                <a:srgbClr val="FFFFFF"/>
              </a:solidFill>
              <a:effectLst/>
              <a:uLnTx/>
              <a:uFillTx/>
              <a:ea typeface="+mn-ea"/>
              <a:cs typeface="+mn-cs"/>
              <a:sym typeface="+mn-lt"/>
            </a:endParaRPr>
          </a:p>
        </p:txBody>
      </p:sp>
      <p:sp>
        <p:nvSpPr>
          <p:cNvPr id="274" name="Rectangle 273">
            <a:extLst>
              <a:ext uri="{FF2B5EF4-FFF2-40B4-BE49-F238E27FC236}">
                <a16:creationId xmlns:a16="http://schemas.microsoft.com/office/drawing/2014/main" id="{2BE1958F-137D-8C44-0BBF-FEE2034A544E}"/>
              </a:ext>
            </a:extLst>
          </p:cNvPr>
          <p:cNvSpPr/>
          <p:nvPr>
            <p:custDataLst>
              <p:tags r:id="rId117"/>
            </p:custDataLst>
          </p:nvPr>
        </p:nvSpPr>
        <p:spPr bwMode="gray">
          <a:xfrm>
            <a:off x="7491413" y="3117850"/>
            <a:ext cx="233363" cy="109538"/>
          </a:xfrm>
          <a:prstGeom prst="rect">
            <a:avLst/>
          </a:prstGeom>
          <a:solidFill>
            <a:srgbClr val="C30C3E"/>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BDCC807D-893C-40EC-9D46-96698A37FF97}" type="datetime'''''''''''''''''''''5''''''''''''''''''''''''7''%'''''">
              <a:rPr lang="en-GB" altLang="en-US" sz="800" smtClean="0">
                <a:solidFill>
                  <a:srgbClr val="FFFFFF"/>
                </a:solidFill>
                <a:effectLst/>
              </a:rPr>
              <a:pPr lvl="0" algn="ctr">
                <a:lnSpc>
                  <a:spcPct val="90000"/>
                </a:lnSpc>
                <a:spcBef>
                  <a:spcPct val="0"/>
                </a:spcBef>
                <a:spcAft>
                  <a:spcPct val="0"/>
                </a:spcAft>
                <a:defRPr/>
              </a:pPr>
              <a:t>57%</a:t>
            </a:fld>
            <a:endParaRPr lang="en-GB" sz="800" strike="noStrike" normalizeH="0" noProof="0">
              <a:ln>
                <a:noFill/>
              </a:ln>
              <a:solidFill>
                <a:srgbClr val="FFFFFF"/>
              </a:solidFill>
              <a:effectLst/>
              <a:uLnTx/>
              <a:uFillTx/>
              <a:sym typeface="+mn-lt"/>
            </a:endParaRPr>
          </a:p>
        </p:txBody>
      </p:sp>
      <p:sp>
        <p:nvSpPr>
          <p:cNvPr id="106" name="Rectangle 105">
            <a:extLst>
              <a:ext uri="{FF2B5EF4-FFF2-40B4-BE49-F238E27FC236}">
                <a16:creationId xmlns:a16="http://schemas.microsoft.com/office/drawing/2014/main" id="{73CFBDD2-C99D-4FB5-888E-C949844A6495}"/>
              </a:ext>
            </a:extLst>
          </p:cNvPr>
          <p:cNvSpPr/>
          <p:nvPr>
            <p:custDataLst>
              <p:tags r:id="rId118"/>
            </p:custDataLst>
          </p:nvPr>
        </p:nvSpPr>
        <p:spPr bwMode="auto">
          <a:xfrm>
            <a:off x="7531100" y="5118100"/>
            <a:ext cx="152400" cy="484188"/>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44A68446-C570-400A-AD9E-379823991518}" type="datetime'''''''''S''''''''''''''''''''''l''''''o''''ven''''''''i''a'">
              <a:rPr lang="en-GB" altLang="en-US" sz="1000" smtClean="0">
                <a:solidFill>
                  <a:srgbClr val="2B3A42"/>
                </a:solidFill>
                <a:effectLst/>
              </a:rPr>
              <a:pPr lvl="0" algn="r">
                <a:spcBef>
                  <a:spcPct val="0"/>
                </a:spcBef>
                <a:spcAft>
                  <a:spcPct val="0"/>
                </a:spcAft>
                <a:defRPr/>
              </a:pPr>
              <a:t>Slovenia</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73" name="Rectangle 72">
            <a:extLst>
              <a:ext uri="{FF2B5EF4-FFF2-40B4-BE49-F238E27FC236}">
                <a16:creationId xmlns:a16="http://schemas.microsoft.com/office/drawing/2014/main" id="{145689FA-9FEF-4079-BBB4-CABD4B913CA0}"/>
              </a:ext>
            </a:extLst>
          </p:cNvPr>
          <p:cNvSpPr/>
          <p:nvPr>
            <p:custDataLst>
              <p:tags r:id="rId119"/>
            </p:custDataLst>
          </p:nvPr>
        </p:nvSpPr>
        <p:spPr bwMode="gray">
          <a:xfrm>
            <a:off x="7739063" y="4449763"/>
            <a:ext cx="233363" cy="109538"/>
          </a:xfrm>
          <a:prstGeom prst="rect">
            <a:avLst/>
          </a:prstGeom>
          <a:solidFill>
            <a:schemeClr val="accent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D56C4AFF-97C4-4EC7-9312-D61BD18BAF19}" type="datetime'''''''''''''4''''''''''''''''''''''''3''%'">
              <a:rPr lang="en-GB" altLang="en-US" sz="800" smtClean="0">
                <a:solidFill>
                  <a:srgbClr val="FFFFFF"/>
                </a:solidFill>
                <a:effectLst/>
              </a:rPr>
              <a:pPr algn="ctr">
                <a:lnSpc>
                  <a:spcPct val="90000"/>
                </a:lnSpc>
                <a:spcBef>
                  <a:spcPct val="0"/>
                </a:spcBef>
                <a:spcAft>
                  <a:spcPct val="0"/>
                </a:spcAft>
              </a:pPr>
              <a:t>43%</a:t>
            </a:fld>
            <a:endParaRPr lang="en-GB" sz="800" err="1">
              <a:solidFill>
                <a:srgbClr val="FFFFFF"/>
              </a:solidFill>
              <a:sym typeface="+mn-lt"/>
            </a:endParaRPr>
          </a:p>
        </p:txBody>
      </p:sp>
      <p:sp>
        <p:nvSpPr>
          <p:cNvPr id="772" name="Rectangle 771">
            <a:extLst>
              <a:ext uri="{FF2B5EF4-FFF2-40B4-BE49-F238E27FC236}">
                <a16:creationId xmlns:a16="http://schemas.microsoft.com/office/drawing/2014/main" id="{DF34A618-8FCC-2618-B54B-B21B41443656}"/>
              </a:ext>
            </a:extLst>
          </p:cNvPr>
          <p:cNvSpPr/>
          <p:nvPr>
            <p:custDataLst>
              <p:tags r:id="rId120"/>
            </p:custDataLst>
          </p:nvPr>
        </p:nvSpPr>
        <p:spPr bwMode="gray">
          <a:xfrm>
            <a:off x="7739063" y="3689350"/>
            <a:ext cx="233363" cy="109538"/>
          </a:xfrm>
          <a:prstGeom prst="rect">
            <a:avLst/>
          </a:prstGeom>
          <a:solidFill>
            <a:srgbClr val="F88FAC"/>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11543D1B-CC5B-4AA3-A153-1D80E4BA92B7}" type="datetime'''''''''''''''''''''''14''''''''''''''''''''''%'''''''''''''''">
              <a:rPr lang="en-GB" altLang="en-US" sz="800" smtClean="0">
                <a:solidFill>
                  <a:srgbClr val="FFFFFF"/>
                </a:solidFill>
                <a:effectLst/>
                <a:sym typeface="+mn-lt"/>
              </a:rPr>
              <a:pPr lvl="0" algn="ctr">
                <a:lnSpc>
                  <a:spcPct val="90000"/>
                </a:lnSpc>
                <a:spcBef>
                  <a:spcPct val="0"/>
                </a:spcBef>
                <a:spcAft>
                  <a:spcPct val="0"/>
                </a:spcAft>
                <a:defRPr/>
              </a:pPr>
              <a:t>14%</a:t>
            </a:fld>
            <a:endParaRPr kumimoji="0" lang="en-GB" sz="800" b="0" i="0" strike="noStrike" kern="1200" spc="0" normalizeH="0" noProof="0">
              <a:ln>
                <a:noFill/>
              </a:ln>
              <a:solidFill>
                <a:srgbClr val="FFFFFF"/>
              </a:solidFill>
              <a:effectLst/>
              <a:uLnTx/>
              <a:uFillTx/>
              <a:sym typeface="+mn-lt"/>
            </a:endParaRPr>
          </a:p>
        </p:txBody>
      </p:sp>
      <p:sp>
        <p:nvSpPr>
          <p:cNvPr id="175" name="Rectangle 174">
            <a:extLst>
              <a:ext uri="{FF2B5EF4-FFF2-40B4-BE49-F238E27FC236}">
                <a16:creationId xmlns:a16="http://schemas.microsoft.com/office/drawing/2014/main" id="{C25A202C-1F9D-9E47-5B21-F2C29D03DA04}"/>
              </a:ext>
            </a:extLst>
          </p:cNvPr>
          <p:cNvSpPr/>
          <p:nvPr>
            <p:custDataLst>
              <p:tags r:id="rId121"/>
            </p:custDataLst>
          </p:nvPr>
        </p:nvSpPr>
        <p:spPr bwMode="gray">
          <a:xfrm>
            <a:off x="7739063" y="2927350"/>
            <a:ext cx="233363" cy="109538"/>
          </a:xfrm>
          <a:prstGeom prst="rect">
            <a:avLst/>
          </a:prstGeom>
          <a:solidFill>
            <a:srgbClr val="C30C3E"/>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1934A631-7D20-4BD1-8402-20F889AB6210}" type="datetime'''''''''''''''''''''43''''''''''''''''''''''''''''''%'''''''''">
              <a:rPr lang="en-GB" altLang="en-US" sz="800" smtClean="0">
                <a:solidFill>
                  <a:srgbClr val="FFFFFF"/>
                </a:solidFill>
                <a:effectLst/>
              </a:rPr>
              <a:pPr lvl="0" algn="ctr">
                <a:lnSpc>
                  <a:spcPct val="90000"/>
                </a:lnSpc>
                <a:spcBef>
                  <a:spcPct val="0"/>
                </a:spcBef>
                <a:spcAft>
                  <a:spcPct val="0"/>
                </a:spcAft>
                <a:defRPr/>
              </a:pPr>
              <a:t>43%</a:t>
            </a:fld>
            <a:endParaRPr lang="en-GB" sz="800" strike="noStrike" normalizeH="0" noProof="0">
              <a:ln>
                <a:noFill/>
              </a:ln>
              <a:solidFill>
                <a:srgbClr val="FFFFFF"/>
              </a:solidFill>
              <a:effectLst/>
              <a:uLnTx/>
              <a:uFillTx/>
              <a:sym typeface="+mn-lt"/>
            </a:endParaRPr>
          </a:p>
        </p:txBody>
      </p:sp>
      <p:sp>
        <p:nvSpPr>
          <p:cNvPr id="107" name="Rectangle 106">
            <a:extLst>
              <a:ext uri="{FF2B5EF4-FFF2-40B4-BE49-F238E27FC236}">
                <a16:creationId xmlns:a16="http://schemas.microsoft.com/office/drawing/2014/main" id="{1A986A30-E26F-4163-AF5E-52EC5D137575}"/>
              </a:ext>
            </a:extLst>
          </p:cNvPr>
          <p:cNvSpPr/>
          <p:nvPr>
            <p:custDataLst>
              <p:tags r:id="rId122"/>
            </p:custDataLst>
          </p:nvPr>
        </p:nvSpPr>
        <p:spPr bwMode="auto">
          <a:xfrm>
            <a:off x="7778750" y="5118100"/>
            <a:ext cx="152400" cy="469900"/>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C64A5E71-9EEE-47FF-86FC-14F669EE9B85}" type="datetime'''''P''''''''ort''''u''''''g''a''l'''''''''''">
              <a:rPr lang="en-GB" altLang="en-US" sz="1000" smtClean="0">
                <a:solidFill>
                  <a:srgbClr val="2B3A42"/>
                </a:solidFill>
                <a:effectLst/>
              </a:rPr>
              <a:pPr lvl="0" algn="r">
                <a:spcBef>
                  <a:spcPct val="0"/>
                </a:spcBef>
                <a:spcAft>
                  <a:spcPct val="0"/>
                </a:spcAft>
                <a:defRPr/>
              </a:pPr>
              <a:t>Portugal</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382" name="Rectangle 381">
            <a:extLst>
              <a:ext uri="{FF2B5EF4-FFF2-40B4-BE49-F238E27FC236}">
                <a16:creationId xmlns:a16="http://schemas.microsoft.com/office/drawing/2014/main" id="{25BC85BF-700B-AA52-BA04-01063F089B0F}"/>
              </a:ext>
            </a:extLst>
          </p:cNvPr>
          <p:cNvSpPr/>
          <p:nvPr>
            <p:custDataLst>
              <p:tags r:id="rId123"/>
            </p:custDataLst>
          </p:nvPr>
        </p:nvSpPr>
        <p:spPr bwMode="gray">
          <a:xfrm>
            <a:off x="7986713" y="4830763"/>
            <a:ext cx="233363" cy="109538"/>
          </a:xfrm>
          <a:prstGeom prst="rect">
            <a:avLst/>
          </a:prstGeom>
          <a:solidFill>
            <a:schemeClr val="accent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53C91786-861F-4BE4-A19B-FD2EC88594A7}" type="datetime'''''''''''1''''''''4%'''''''''''''''''''''''''''''''''''">
              <a:rPr lang="en-GB" altLang="en-US" sz="800" smtClean="0">
                <a:solidFill>
                  <a:srgbClr val="FFFFFF"/>
                </a:solidFill>
                <a:effectLst/>
                <a:sym typeface="+mn-lt"/>
              </a:rPr>
              <a:pPr algn="ctr">
                <a:lnSpc>
                  <a:spcPct val="90000"/>
                </a:lnSpc>
                <a:spcBef>
                  <a:spcPct val="0"/>
                </a:spcBef>
                <a:spcAft>
                  <a:spcPct val="0"/>
                </a:spcAft>
              </a:pPr>
              <a:t>14%</a:t>
            </a:fld>
            <a:endParaRPr lang="en-GB" sz="800" err="1">
              <a:solidFill>
                <a:srgbClr val="FFFFFF"/>
              </a:solidFill>
              <a:sym typeface="+mn-lt"/>
            </a:endParaRPr>
          </a:p>
        </p:txBody>
      </p:sp>
      <p:sp>
        <p:nvSpPr>
          <p:cNvPr id="383" name="Rectangle 382">
            <a:extLst>
              <a:ext uri="{FF2B5EF4-FFF2-40B4-BE49-F238E27FC236}">
                <a16:creationId xmlns:a16="http://schemas.microsoft.com/office/drawing/2014/main" id="{B14F00FD-8BC3-F88A-B3FF-708556C2734F}"/>
              </a:ext>
            </a:extLst>
          </p:cNvPr>
          <p:cNvSpPr/>
          <p:nvPr>
            <p:custDataLst>
              <p:tags r:id="rId124"/>
            </p:custDataLst>
          </p:nvPr>
        </p:nvSpPr>
        <p:spPr bwMode="gray">
          <a:xfrm>
            <a:off x="7986713" y="4260850"/>
            <a:ext cx="233363" cy="109538"/>
          </a:xfrm>
          <a:prstGeom prst="rect">
            <a:avLst/>
          </a:prstGeom>
          <a:solidFill>
            <a:schemeClr val="accent6"/>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FB81D2CC-74F6-4183-93D9-AD576764A5F8}" type="datetime'''''''''''''''''''29''''''''''''''%'''''''''''">
              <a:rPr lang="en-GB" altLang="en-US" sz="800" smtClean="0">
                <a:solidFill>
                  <a:schemeClr val="bg1"/>
                </a:solidFill>
                <a:effectLst/>
                <a:sym typeface="+mn-lt"/>
              </a:rPr>
              <a:pPr algn="ctr">
                <a:lnSpc>
                  <a:spcPct val="90000"/>
                </a:lnSpc>
                <a:spcBef>
                  <a:spcPct val="0"/>
                </a:spcBef>
                <a:spcAft>
                  <a:spcPct val="0"/>
                </a:spcAft>
              </a:pPr>
              <a:t>29%</a:t>
            </a:fld>
            <a:endParaRPr lang="en-GB" sz="800" err="1">
              <a:solidFill>
                <a:schemeClr val="bg1"/>
              </a:solidFill>
              <a:sym typeface="+mn-lt"/>
            </a:endParaRPr>
          </a:p>
        </p:txBody>
      </p:sp>
      <p:sp>
        <p:nvSpPr>
          <p:cNvPr id="768" name="Rectangle 767">
            <a:extLst>
              <a:ext uri="{FF2B5EF4-FFF2-40B4-BE49-F238E27FC236}">
                <a16:creationId xmlns:a16="http://schemas.microsoft.com/office/drawing/2014/main" id="{7E38D2B9-BB53-58E3-E618-529B95D3A887}"/>
              </a:ext>
            </a:extLst>
          </p:cNvPr>
          <p:cNvSpPr/>
          <p:nvPr>
            <p:custDataLst>
              <p:tags r:id="rId125"/>
            </p:custDataLst>
          </p:nvPr>
        </p:nvSpPr>
        <p:spPr bwMode="gray">
          <a:xfrm>
            <a:off x="7986713" y="3689350"/>
            <a:ext cx="233363" cy="109538"/>
          </a:xfrm>
          <a:prstGeom prst="rect">
            <a:avLst/>
          </a:prstGeom>
          <a:solidFill>
            <a:srgbClr val="F88FAC"/>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4EF5726B-7C77-4DD5-A3FA-B07B39270FBD}" type="datetime'''1''''''''4''%'''''''''">
              <a:rPr lang="en-GB" altLang="en-US" sz="800" smtClean="0">
                <a:solidFill>
                  <a:srgbClr val="FFFFFF"/>
                </a:solidFill>
                <a:effectLst/>
                <a:sym typeface="+mn-lt"/>
              </a:rPr>
              <a:pPr lvl="0" algn="ctr">
                <a:lnSpc>
                  <a:spcPct val="90000"/>
                </a:lnSpc>
                <a:spcBef>
                  <a:spcPct val="0"/>
                </a:spcBef>
                <a:spcAft>
                  <a:spcPct val="0"/>
                </a:spcAft>
                <a:defRPr/>
              </a:pPr>
              <a:t>14%</a:t>
            </a:fld>
            <a:endParaRPr kumimoji="0" lang="en-GB" sz="800" b="0" i="0" strike="noStrike" kern="1200" spc="0" normalizeH="0" noProof="0">
              <a:ln>
                <a:noFill/>
              </a:ln>
              <a:solidFill>
                <a:srgbClr val="FFFFFF"/>
              </a:solidFill>
              <a:effectLst/>
              <a:uLnTx/>
              <a:uFillTx/>
              <a:sym typeface="+mn-lt"/>
            </a:endParaRPr>
          </a:p>
        </p:txBody>
      </p:sp>
      <p:sp>
        <p:nvSpPr>
          <p:cNvPr id="769" name="Rectangle 768">
            <a:extLst>
              <a:ext uri="{FF2B5EF4-FFF2-40B4-BE49-F238E27FC236}">
                <a16:creationId xmlns:a16="http://schemas.microsoft.com/office/drawing/2014/main" id="{F8EBA877-89C5-DD20-0C3C-F4755FE136C9}"/>
              </a:ext>
            </a:extLst>
          </p:cNvPr>
          <p:cNvSpPr/>
          <p:nvPr>
            <p:custDataLst>
              <p:tags r:id="rId126"/>
            </p:custDataLst>
          </p:nvPr>
        </p:nvSpPr>
        <p:spPr bwMode="gray">
          <a:xfrm>
            <a:off x="7986713" y="2927350"/>
            <a:ext cx="233363" cy="109538"/>
          </a:xfrm>
          <a:prstGeom prst="rect">
            <a:avLst/>
          </a:prstGeom>
          <a:solidFill>
            <a:srgbClr val="C30C3E"/>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12D80902-F09A-4566-935F-66E6B2B8E805}" type="datetime'''''''''''''''''''4''3''''%'''''''''''''''''''''''''''''''''''">
              <a:rPr lang="en-GB" altLang="en-US" sz="800" smtClean="0">
                <a:solidFill>
                  <a:srgbClr val="FFFFFF"/>
                </a:solidFill>
                <a:effectLst/>
                <a:sym typeface="+mn-lt"/>
              </a:rPr>
              <a:pPr lvl="0" algn="ctr">
                <a:lnSpc>
                  <a:spcPct val="90000"/>
                </a:lnSpc>
                <a:spcBef>
                  <a:spcPct val="0"/>
                </a:spcBef>
                <a:spcAft>
                  <a:spcPct val="0"/>
                </a:spcAft>
                <a:defRPr/>
              </a:pPr>
              <a:t>43%</a:t>
            </a:fld>
            <a:endParaRPr lang="en-GB" sz="800" strike="noStrike" normalizeH="0" noProof="0">
              <a:ln>
                <a:noFill/>
              </a:ln>
              <a:solidFill>
                <a:srgbClr val="FFFFFF"/>
              </a:solidFill>
              <a:effectLst/>
              <a:uLnTx/>
              <a:uFillTx/>
              <a:sym typeface="+mn-lt"/>
            </a:endParaRPr>
          </a:p>
        </p:txBody>
      </p:sp>
      <p:sp>
        <p:nvSpPr>
          <p:cNvPr id="380" name="Rectangle 379">
            <a:extLst>
              <a:ext uri="{FF2B5EF4-FFF2-40B4-BE49-F238E27FC236}">
                <a16:creationId xmlns:a16="http://schemas.microsoft.com/office/drawing/2014/main" id="{5E77B6F9-DED5-0C05-42B1-F93C36291E4A}"/>
              </a:ext>
            </a:extLst>
          </p:cNvPr>
          <p:cNvSpPr/>
          <p:nvPr>
            <p:custDataLst>
              <p:tags r:id="rId127"/>
            </p:custDataLst>
          </p:nvPr>
        </p:nvSpPr>
        <p:spPr bwMode="auto">
          <a:xfrm>
            <a:off x="8026400" y="5118101"/>
            <a:ext cx="152400" cy="39211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5DCE8798-9876-4956-9C87-44BDCF973320}" type="datetime'''''P''''''''''''o''''''''''l''''''''''''''''''''''an''d'''''">
              <a:rPr lang="en-GB" altLang="en-US" sz="1000" smtClean="0">
                <a:solidFill>
                  <a:srgbClr val="2B3A42"/>
                </a:solidFill>
                <a:effectLst/>
              </a:rPr>
              <a:pPr lvl="0" algn="r">
                <a:spcBef>
                  <a:spcPct val="0"/>
                </a:spcBef>
                <a:spcAft>
                  <a:spcPct val="0"/>
                </a:spcAft>
                <a:defRPr/>
              </a:pPr>
              <a:t>Poland</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374" name="Rectangle 373">
            <a:extLst>
              <a:ext uri="{FF2B5EF4-FFF2-40B4-BE49-F238E27FC236}">
                <a16:creationId xmlns:a16="http://schemas.microsoft.com/office/drawing/2014/main" id="{8EC50E04-21B2-FC68-425E-DEE781BF1A86}"/>
              </a:ext>
            </a:extLst>
          </p:cNvPr>
          <p:cNvSpPr/>
          <p:nvPr>
            <p:custDataLst>
              <p:tags r:id="rId128"/>
            </p:custDataLst>
          </p:nvPr>
        </p:nvSpPr>
        <p:spPr bwMode="gray">
          <a:xfrm>
            <a:off x="8235950" y="4545013"/>
            <a:ext cx="233363" cy="109538"/>
          </a:xfrm>
          <a:prstGeom prst="rect">
            <a:avLst/>
          </a:prstGeom>
          <a:solidFill>
            <a:schemeClr val="accent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DC07D0F1-08DB-4DE0-A021-5C0C7569C327}" type="datetime'''3''''''''''''''''''''''6''''''''''''''%'''''''''">
              <a:rPr lang="en-GB" altLang="en-US" sz="800" smtClean="0">
                <a:solidFill>
                  <a:srgbClr val="FFFFFF"/>
                </a:solidFill>
                <a:effectLst/>
                <a:sym typeface="+mn-lt"/>
              </a:rPr>
              <a:pPr algn="ctr">
                <a:lnSpc>
                  <a:spcPct val="90000"/>
                </a:lnSpc>
                <a:spcBef>
                  <a:spcPct val="0"/>
                </a:spcBef>
                <a:spcAft>
                  <a:spcPct val="0"/>
                </a:spcAft>
              </a:pPr>
              <a:t>36%</a:t>
            </a:fld>
            <a:endParaRPr lang="en-GB" sz="800" err="1">
              <a:solidFill>
                <a:srgbClr val="FFFFFF"/>
              </a:solidFill>
              <a:sym typeface="+mn-lt"/>
            </a:endParaRPr>
          </a:p>
        </p:txBody>
      </p:sp>
      <p:sp>
        <p:nvSpPr>
          <p:cNvPr id="375" name="Rectangle 374">
            <a:extLst>
              <a:ext uri="{FF2B5EF4-FFF2-40B4-BE49-F238E27FC236}">
                <a16:creationId xmlns:a16="http://schemas.microsoft.com/office/drawing/2014/main" id="{5021BC11-2BEE-4276-84DC-3BB9EF430988}"/>
              </a:ext>
            </a:extLst>
          </p:cNvPr>
          <p:cNvSpPr/>
          <p:nvPr>
            <p:custDataLst>
              <p:tags r:id="rId129"/>
            </p:custDataLst>
          </p:nvPr>
        </p:nvSpPr>
        <p:spPr bwMode="gray">
          <a:xfrm>
            <a:off x="8264525" y="3975100"/>
            <a:ext cx="176213" cy="109538"/>
          </a:xfrm>
          <a:prstGeom prst="rect">
            <a:avLst/>
          </a:prstGeom>
          <a:solidFill>
            <a:srgbClr val="E66F0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C97E9A9A-A570-4E0F-A084-E0F2CC355A75}" type="datetime'''''7''''''''''''''''''''''''''''''%'''">
              <a:rPr lang="en-GB" altLang="en-US" sz="800" smtClean="0">
                <a:solidFill>
                  <a:schemeClr val="bg1"/>
                </a:solidFill>
                <a:effectLst/>
                <a:sym typeface="+mn-lt"/>
              </a:rPr>
              <a:pPr algn="ctr">
                <a:lnSpc>
                  <a:spcPct val="90000"/>
                </a:lnSpc>
                <a:spcBef>
                  <a:spcPct val="0"/>
                </a:spcBef>
                <a:spcAft>
                  <a:spcPct val="0"/>
                </a:spcAft>
              </a:pPr>
              <a:t>7%</a:t>
            </a:fld>
            <a:endParaRPr lang="en-GB" sz="800" err="1">
              <a:solidFill>
                <a:schemeClr val="bg1"/>
              </a:solidFill>
              <a:sym typeface="+mn-lt"/>
            </a:endParaRPr>
          </a:p>
        </p:txBody>
      </p:sp>
      <p:sp>
        <p:nvSpPr>
          <p:cNvPr id="376" name="Rectangle 375">
            <a:extLst>
              <a:ext uri="{FF2B5EF4-FFF2-40B4-BE49-F238E27FC236}">
                <a16:creationId xmlns:a16="http://schemas.microsoft.com/office/drawing/2014/main" id="{6DD3D8A0-C4A9-761D-379D-6A7D1DE4EBE8}"/>
              </a:ext>
            </a:extLst>
          </p:cNvPr>
          <p:cNvSpPr/>
          <p:nvPr>
            <p:custDataLst>
              <p:tags r:id="rId130"/>
            </p:custDataLst>
          </p:nvPr>
        </p:nvSpPr>
        <p:spPr bwMode="gray">
          <a:xfrm>
            <a:off x="8235950" y="3117850"/>
            <a:ext cx="233363" cy="109538"/>
          </a:xfrm>
          <a:prstGeom prst="rect">
            <a:avLst/>
          </a:prstGeom>
          <a:solidFill>
            <a:srgbClr val="C30C3E"/>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97643B13-A810-418B-8594-64D2F8FE991F}" type="datetime'''''''''''''''5''''''''''''''''''''7''''''''%'''''''''">
              <a:rPr lang="en-GB" altLang="en-US" sz="800" smtClean="0">
                <a:solidFill>
                  <a:srgbClr val="FFFFFF"/>
                </a:solidFill>
                <a:effectLst/>
                <a:sym typeface="+mn-lt"/>
              </a:rPr>
              <a:pPr lvl="0" algn="ctr">
                <a:lnSpc>
                  <a:spcPct val="90000"/>
                </a:lnSpc>
                <a:spcBef>
                  <a:spcPct val="0"/>
                </a:spcBef>
                <a:spcAft>
                  <a:spcPct val="0"/>
                </a:spcAft>
                <a:defRPr/>
              </a:pPr>
              <a:t>57%</a:t>
            </a:fld>
            <a:endParaRPr lang="en-GB" sz="800" strike="noStrike" normalizeH="0" noProof="0">
              <a:ln>
                <a:noFill/>
              </a:ln>
              <a:solidFill>
                <a:srgbClr val="FFFFFF"/>
              </a:solidFill>
              <a:effectLst/>
              <a:uLnTx/>
              <a:uFillTx/>
              <a:sym typeface="+mn-lt"/>
            </a:endParaRPr>
          </a:p>
        </p:txBody>
      </p:sp>
      <p:sp>
        <p:nvSpPr>
          <p:cNvPr id="372" name="Rectangle 371">
            <a:extLst>
              <a:ext uri="{FF2B5EF4-FFF2-40B4-BE49-F238E27FC236}">
                <a16:creationId xmlns:a16="http://schemas.microsoft.com/office/drawing/2014/main" id="{CE2EAD6B-CB5E-DF58-8469-74A30DBA41A1}"/>
              </a:ext>
            </a:extLst>
          </p:cNvPr>
          <p:cNvSpPr/>
          <p:nvPr>
            <p:custDataLst>
              <p:tags r:id="rId131"/>
            </p:custDataLst>
          </p:nvPr>
        </p:nvSpPr>
        <p:spPr bwMode="auto">
          <a:xfrm>
            <a:off x="8275638" y="5118100"/>
            <a:ext cx="152400" cy="477838"/>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689CBDB9-443A-4232-8450-9E57AC073054}" type="datetime'''''''''''H''u''''n''''''g''''''''''''''''''''''''''''''ary'">
              <a:rPr lang="en-GB" altLang="en-US" sz="1000" smtClean="0">
                <a:solidFill>
                  <a:srgbClr val="2B3A42"/>
                </a:solidFill>
                <a:effectLst/>
              </a:rPr>
              <a:pPr lvl="0" algn="r">
                <a:spcBef>
                  <a:spcPct val="0"/>
                </a:spcBef>
                <a:spcAft>
                  <a:spcPct val="0"/>
                </a:spcAft>
                <a:defRPr/>
              </a:pPr>
              <a:t>Hungary</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17" name="Rectangle 16">
            <a:extLst>
              <a:ext uri="{FF2B5EF4-FFF2-40B4-BE49-F238E27FC236}">
                <a16:creationId xmlns:a16="http://schemas.microsoft.com/office/drawing/2014/main" id="{42EDF21F-C22D-4C3B-914C-BE82BEB2F34B}"/>
              </a:ext>
            </a:extLst>
          </p:cNvPr>
          <p:cNvSpPr/>
          <p:nvPr>
            <p:custDataLst>
              <p:tags r:id="rId132"/>
            </p:custDataLst>
          </p:nvPr>
        </p:nvSpPr>
        <p:spPr bwMode="gray">
          <a:xfrm>
            <a:off x="8483600" y="4545013"/>
            <a:ext cx="23336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89389850-A905-4780-85AA-6B2BCBC9693E}" type="datetime'''3''''6''''''''''''%'''''''''''''''''''''''''''''''''''''''''">
              <a:rPr lang="en-GB" altLang="en-US" sz="800" smtClean="0">
                <a:solidFill>
                  <a:srgbClr val="FFFFFF"/>
                </a:solidFill>
                <a:effectLst/>
              </a:rPr>
              <a:pPr lvl="0" algn="ctr">
                <a:lnSpc>
                  <a:spcPct val="90000"/>
                </a:lnSpc>
                <a:spcBef>
                  <a:spcPct val="0"/>
                </a:spcBef>
                <a:spcAft>
                  <a:spcPct val="0"/>
                </a:spcAft>
                <a:defRPr/>
              </a:pPr>
              <a:t>36%</a:t>
            </a:fld>
            <a:endParaRPr kumimoji="0" lang="en-GB" sz="800" b="0" i="0" strike="noStrike" kern="1200" spc="0" normalizeH="0" noProof="0">
              <a:ln>
                <a:noFill/>
              </a:ln>
              <a:solidFill>
                <a:srgbClr val="FFFFFF"/>
              </a:solidFill>
              <a:effectLst/>
              <a:uLnTx/>
              <a:uFillTx/>
              <a:ea typeface="+mn-ea"/>
              <a:cs typeface="+mn-cs"/>
              <a:sym typeface="+mn-lt"/>
            </a:endParaRPr>
          </a:p>
        </p:txBody>
      </p:sp>
      <p:sp>
        <p:nvSpPr>
          <p:cNvPr id="754" name="Rectangle 753">
            <a:extLst>
              <a:ext uri="{FF2B5EF4-FFF2-40B4-BE49-F238E27FC236}">
                <a16:creationId xmlns:a16="http://schemas.microsoft.com/office/drawing/2014/main" id="{A3E7FA46-57E7-4171-7499-A2135A9B89C9}"/>
              </a:ext>
            </a:extLst>
          </p:cNvPr>
          <p:cNvSpPr/>
          <p:nvPr>
            <p:custDataLst>
              <p:tags r:id="rId133"/>
            </p:custDataLst>
          </p:nvPr>
        </p:nvSpPr>
        <p:spPr bwMode="gray">
          <a:xfrm>
            <a:off x="2276475" y="2547938"/>
            <a:ext cx="233363" cy="109538"/>
          </a:xfrm>
          <a:prstGeom prst="rect">
            <a:avLst/>
          </a:prstGeom>
          <a:solidFill>
            <a:srgbClr val="C30C3E"/>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D4899F98-0672-413B-9047-73E855EC25A4}" type="datetime'''1''''''''''''''''''''''''''4''%'''''''''''''">
              <a:rPr lang="en-GB" altLang="en-US" sz="800" smtClean="0">
                <a:solidFill>
                  <a:srgbClr val="FFFFFF"/>
                </a:solidFill>
                <a:effectLst/>
                <a:sym typeface="+mn-lt"/>
              </a:rPr>
              <a:pPr lvl="0" algn="ctr">
                <a:lnSpc>
                  <a:spcPct val="90000"/>
                </a:lnSpc>
                <a:spcBef>
                  <a:spcPct val="0"/>
                </a:spcBef>
                <a:spcAft>
                  <a:spcPct val="0"/>
                </a:spcAft>
                <a:defRPr/>
              </a:pPr>
              <a:t>14%</a:t>
            </a:fld>
            <a:endParaRPr lang="en-GB" sz="800" strike="noStrike" normalizeH="0" noProof="0">
              <a:ln>
                <a:noFill/>
              </a:ln>
              <a:solidFill>
                <a:srgbClr val="FFFFFF"/>
              </a:solidFill>
              <a:effectLst/>
              <a:uLnTx/>
              <a:uFillTx/>
              <a:sym typeface="+mn-lt"/>
            </a:endParaRPr>
          </a:p>
        </p:txBody>
      </p:sp>
      <p:sp>
        <p:nvSpPr>
          <p:cNvPr id="108" name="Rectangle 107">
            <a:extLst>
              <a:ext uri="{FF2B5EF4-FFF2-40B4-BE49-F238E27FC236}">
                <a16:creationId xmlns:a16="http://schemas.microsoft.com/office/drawing/2014/main" id="{6AA38F34-3CCD-47D0-974E-63A22E629635}"/>
              </a:ext>
            </a:extLst>
          </p:cNvPr>
          <p:cNvSpPr/>
          <p:nvPr>
            <p:custDataLst>
              <p:tags r:id="rId134"/>
            </p:custDataLst>
          </p:nvPr>
        </p:nvSpPr>
        <p:spPr bwMode="auto">
          <a:xfrm>
            <a:off x="8523288" y="5118100"/>
            <a:ext cx="152400" cy="50641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BBB67779-BB8B-4348-BF55-40DBD54747D7}" type="datetime'''''''''''R''''''''''''''o''''''''''''m''''''a''n''''ia'''''">
              <a:rPr lang="en-GB" altLang="en-US" sz="1000" smtClean="0">
                <a:solidFill>
                  <a:srgbClr val="2B3A42"/>
                </a:solidFill>
                <a:effectLst/>
              </a:rPr>
              <a:pPr lvl="0" algn="r">
                <a:spcBef>
                  <a:spcPct val="0"/>
                </a:spcBef>
                <a:spcAft>
                  <a:spcPct val="0"/>
                </a:spcAft>
                <a:defRPr/>
              </a:pPr>
              <a:t>Romania</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18" name="Rectangle 17">
            <a:extLst>
              <a:ext uri="{FF2B5EF4-FFF2-40B4-BE49-F238E27FC236}">
                <a16:creationId xmlns:a16="http://schemas.microsoft.com/office/drawing/2014/main" id="{22652D11-05C3-40C8-994F-98B88CE4FE4F}"/>
              </a:ext>
            </a:extLst>
          </p:cNvPr>
          <p:cNvSpPr/>
          <p:nvPr>
            <p:custDataLst>
              <p:tags r:id="rId135"/>
            </p:custDataLst>
          </p:nvPr>
        </p:nvSpPr>
        <p:spPr bwMode="gray">
          <a:xfrm>
            <a:off x="8732838" y="4735513"/>
            <a:ext cx="23336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A36109FA-05B8-4EA5-8783-7E935E9B5C7A}" type="datetime'''''''2''''''''''''''''''''''''''''1''''''''''''''''''''%'''">
              <a:rPr lang="en-GB" altLang="en-US" sz="800" smtClean="0">
                <a:solidFill>
                  <a:srgbClr val="FFFFFF"/>
                </a:solidFill>
                <a:effectLst/>
              </a:rPr>
              <a:pPr lvl="0" algn="ctr">
                <a:lnSpc>
                  <a:spcPct val="90000"/>
                </a:lnSpc>
                <a:spcBef>
                  <a:spcPct val="0"/>
                </a:spcBef>
                <a:spcAft>
                  <a:spcPct val="0"/>
                </a:spcAft>
                <a:defRPr/>
              </a:pPr>
              <a:t>21%</a:t>
            </a:fld>
            <a:endParaRPr kumimoji="0" lang="en-GB" sz="800" b="0" i="0" strike="noStrike" kern="1200" spc="0" normalizeH="0" noProof="0">
              <a:ln>
                <a:noFill/>
              </a:ln>
              <a:solidFill>
                <a:srgbClr val="FFFFFF"/>
              </a:solidFill>
              <a:effectLst/>
              <a:uLnTx/>
              <a:uFillTx/>
              <a:ea typeface="+mn-ea"/>
              <a:cs typeface="+mn-cs"/>
              <a:sym typeface="+mn-lt"/>
            </a:endParaRPr>
          </a:p>
        </p:txBody>
      </p:sp>
      <p:sp>
        <p:nvSpPr>
          <p:cNvPr id="775" name="Rectangle 774">
            <a:extLst>
              <a:ext uri="{FF2B5EF4-FFF2-40B4-BE49-F238E27FC236}">
                <a16:creationId xmlns:a16="http://schemas.microsoft.com/office/drawing/2014/main" id="{F30399B7-C8FD-E8F5-B89F-48FBAC0BC8CC}"/>
              </a:ext>
            </a:extLst>
          </p:cNvPr>
          <p:cNvSpPr/>
          <p:nvPr>
            <p:custDataLst>
              <p:tags r:id="rId136"/>
            </p:custDataLst>
          </p:nvPr>
        </p:nvSpPr>
        <p:spPr bwMode="gray">
          <a:xfrm>
            <a:off x="8732838" y="4260850"/>
            <a:ext cx="233363" cy="109538"/>
          </a:xfrm>
          <a:prstGeom prst="rect">
            <a:avLst/>
          </a:prstGeom>
          <a:solidFill>
            <a:schemeClr val="accent6"/>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4A3E0A4A-ED35-4771-9435-DA5CC766156D}" type="datetime'''''''''''''''''''1''''''''''''4''''''''''''''''''%'''''">
              <a:rPr lang="en-GB" altLang="en-US" sz="800" smtClean="0">
                <a:solidFill>
                  <a:schemeClr val="bg1"/>
                </a:solidFill>
                <a:effectLst/>
                <a:sym typeface="+mn-lt"/>
              </a:rPr>
              <a:pPr algn="ctr">
                <a:lnSpc>
                  <a:spcPct val="90000"/>
                </a:lnSpc>
                <a:spcBef>
                  <a:spcPct val="0"/>
                </a:spcBef>
                <a:spcAft>
                  <a:spcPct val="0"/>
                </a:spcAft>
              </a:pPr>
              <a:t>14%</a:t>
            </a:fld>
            <a:endParaRPr lang="en-GB" sz="800" err="1">
              <a:solidFill>
                <a:schemeClr val="bg1"/>
              </a:solidFill>
              <a:sym typeface="+mn-lt"/>
            </a:endParaRPr>
          </a:p>
        </p:txBody>
      </p:sp>
      <p:sp>
        <p:nvSpPr>
          <p:cNvPr id="277" name="Rectangle 276">
            <a:extLst>
              <a:ext uri="{FF2B5EF4-FFF2-40B4-BE49-F238E27FC236}">
                <a16:creationId xmlns:a16="http://schemas.microsoft.com/office/drawing/2014/main" id="{32B143A0-F16F-C683-8B19-8B020B63B0D1}"/>
              </a:ext>
            </a:extLst>
          </p:cNvPr>
          <p:cNvSpPr/>
          <p:nvPr>
            <p:custDataLst>
              <p:tags r:id="rId137"/>
            </p:custDataLst>
          </p:nvPr>
        </p:nvSpPr>
        <p:spPr bwMode="gray">
          <a:xfrm>
            <a:off x="8732838" y="3784600"/>
            <a:ext cx="233363" cy="109538"/>
          </a:xfrm>
          <a:prstGeom prst="rect">
            <a:avLst/>
          </a:prstGeom>
          <a:solidFill>
            <a:srgbClr val="C30C3E"/>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2A3E43F4-02AF-4D53-AB1D-F5654DE1A7BD}" type="datetime'2''''''''''1''''''''''''''''''''''''''''''''''''%'''''''''">
              <a:rPr lang="en-GB" altLang="en-US" sz="800" smtClean="0">
                <a:solidFill>
                  <a:srgbClr val="FFFFFF"/>
                </a:solidFill>
                <a:effectLst/>
              </a:rPr>
              <a:pPr lvl="0" algn="ctr">
                <a:lnSpc>
                  <a:spcPct val="90000"/>
                </a:lnSpc>
                <a:spcBef>
                  <a:spcPct val="0"/>
                </a:spcBef>
                <a:spcAft>
                  <a:spcPct val="0"/>
                </a:spcAft>
                <a:defRPr/>
              </a:pPr>
              <a:t>21%</a:t>
            </a:fld>
            <a:endParaRPr lang="en-GB" sz="800" strike="noStrike" normalizeH="0" noProof="0">
              <a:ln>
                <a:noFill/>
              </a:ln>
              <a:solidFill>
                <a:srgbClr val="FFFFFF"/>
              </a:solidFill>
              <a:effectLst/>
              <a:uLnTx/>
              <a:uFillTx/>
              <a:sym typeface="+mn-lt"/>
            </a:endParaRPr>
          </a:p>
        </p:txBody>
      </p:sp>
      <p:sp>
        <p:nvSpPr>
          <p:cNvPr id="776" name="Rectangle 775">
            <a:extLst>
              <a:ext uri="{FF2B5EF4-FFF2-40B4-BE49-F238E27FC236}">
                <a16:creationId xmlns:a16="http://schemas.microsoft.com/office/drawing/2014/main" id="{463851E4-7C2E-37EA-3D56-E4A0C47E5C94}"/>
              </a:ext>
            </a:extLst>
          </p:cNvPr>
          <p:cNvSpPr/>
          <p:nvPr>
            <p:custDataLst>
              <p:tags r:id="rId138"/>
            </p:custDataLst>
          </p:nvPr>
        </p:nvSpPr>
        <p:spPr bwMode="gray">
          <a:xfrm>
            <a:off x="8732838" y="2927350"/>
            <a:ext cx="233363" cy="109538"/>
          </a:xfrm>
          <a:prstGeom prst="rect">
            <a:avLst/>
          </a:prstGeom>
          <a:solidFill>
            <a:srgbClr val="C0C0C0"/>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024F1109-2361-483E-8D3F-887B0362D1A5}" type="datetime'''''''''''''4''''''3''''''''%'''''''''''''''''">
              <a:rPr lang="en-GB" altLang="en-US" sz="800" smtClean="0">
                <a:solidFill>
                  <a:srgbClr val="FFFFFF"/>
                </a:solidFill>
                <a:effectLst/>
                <a:sym typeface="+mn-lt"/>
              </a:rPr>
              <a:pPr lvl="0" algn="ctr">
                <a:lnSpc>
                  <a:spcPct val="90000"/>
                </a:lnSpc>
                <a:spcBef>
                  <a:spcPct val="0"/>
                </a:spcBef>
                <a:spcAft>
                  <a:spcPct val="0"/>
                </a:spcAft>
                <a:defRPr/>
              </a:pPr>
              <a:t>43%</a:t>
            </a:fld>
            <a:endParaRPr lang="en-GB" sz="800" strike="noStrike" normalizeH="0" noProof="0">
              <a:ln>
                <a:noFill/>
              </a:ln>
              <a:solidFill>
                <a:srgbClr val="FFFFFF"/>
              </a:solidFill>
              <a:effectLst/>
              <a:uLnTx/>
              <a:uFillTx/>
              <a:sym typeface="+mn-lt"/>
            </a:endParaRPr>
          </a:p>
        </p:txBody>
      </p:sp>
      <p:sp>
        <p:nvSpPr>
          <p:cNvPr id="109" name="Rectangle 108">
            <a:extLst>
              <a:ext uri="{FF2B5EF4-FFF2-40B4-BE49-F238E27FC236}">
                <a16:creationId xmlns:a16="http://schemas.microsoft.com/office/drawing/2014/main" id="{79D69F94-E0D9-4899-A4E2-1D735EDE82EB}"/>
              </a:ext>
            </a:extLst>
          </p:cNvPr>
          <p:cNvSpPr/>
          <p:nvPr>
            <p:custDataLst>
              <p:tags r:id="rId139"/>
            </p:custDataLst>
          </p:nvPr>
        </p:nvSpPr>
        <p:spPr bwMode="auto">
          <a:xfrm>
            <a:off x="8772525" y="5118100"/>
            <a:ext cx="152400" cy="457200"/>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15A5D91F-07E0-4ED1-9BC0-1297A96BEAF9}" type="datetime'''''''''''*''''''''''''''''''''C''''''''''''r''''oa''tia'''''">
              <a:rPr lang="en-GB" altLang="en-US" sz="1000" smtClean="0">
                <a:solidFill>
                  <a:srgbClr val="2B3A42"/>
                </a:solidFill>
                <a:effectLst/>
              </a:rPr>
              <a:pPr lvl="0" algn="r">
                <a:spcBef>
                  <a:spcPct val="0"/>
                </a:spcBef>
                <a:spcAft>
                  <a:spcPct val="0"/>
                </a:spcAft>
                <a:defRPr/>
              </a:pPr>
              <a:t>*Croatia</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123" name="Rectangle 122">
            <a:extLst>
              <a:ext uri="{FF2B5EF4-FFF2-40B4-BE49-F238E27FC236}">
                <a16:creationId xmlns:a16="http://schemas.microsoft.com/office/drawing/2014/main" id="{E6B93E28-470C-4CEE-A381-50AE1222AF47}"/>
              </a:ext>
            </a:extLst>
          </p:cNvPr>
          <p:cNvSpPr/>
          <p:nvPr>
            <p:custDataLst>
              <p:tags r:id="rId140"/>
            </p:custDataLst>
          </p:nvPr>
        </p:nvSpPr>
        <p:spPr bwMode="gray">
          <a:xfrm>
            <a:off x="8980488" y="4640263"/>
            <a:ext cx="233363" cy="109538"/>
          </a:xfrm>
          <a:prstGeom prst="rect">
            <a:avLst/>
          </a:prstGeom>
          <a:solidFill>
            <a:schemeClr val="accent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B050A9BF-D974-469D-B65A-05B194C63A64}" type="datetime'''''''''''2''9''''''''%'''''''''''">
              <a:rPr lang="en-GB" altLang="en-US" sz="800" smtClean="0">
                <a:solidFill>
                  <a:srgbClr val="FFFFFF"/>
                </a:solidFill>
                <a:effectLst/>
              </a:rPr>
              <a:pPr algn="ctr">
                <a:lnSpc>
                  <a:spcPct val="90000"/>
                </a:lnSpc>
                <a:spcBef>
                  <a:spcPct val="0"/>
                </a:spcBef>
                <a:spcAft>
                  <a:spcPct val="0"/>
                </a:spcAft>
              </a:pPr>
              <a:t>29%</a:t>
            </a:fld>
            <a:endParaRPr lang="en-GB" sz="800" err="1">
              <a:solidFill>
                <a:srgbClr val="FFFFFF"/>
              </a:solidFill>
              <a:sym typeface="+mn-lt"/>
            </a:endParaRPr>
          </a:p>
        </p:txBody>
      </p:sp>
      <p:sp>
        <p:nvSpPr>
          <p:cNvPr id="552" name="Rectangle 551">
            <a:extLst>
              <a:ext uri="{FF2B5EF4-FFF2-40B4-BE49-F238E27FC236}">
                <a16:creationId xmlns:a16="http://schemas.microsoft.com/office/drawing/2014/main" id="{6EDC84A4-0AD7-0F7D-1E74-4CCD6096DCDE}"/>
              </a:ext>
            </a:extLst>
          </p:cNvPr>
          <p:cNvSpPr/>
          <p:nvPr>
            <p:custDataLst>
              <p:tags r:id="rId141"/>
            </p:custDataLst>
          </p:nvPr>
        </p:nvSpPr>
        <p:spPr bwMode="gray">
          <a:xfrm>
            <a:off x="9009063" y="4165600"/>
            <a:ext cx="176213" cy="109538"/>
          </a:xfrm>
          <a:prstGeom prst="rect">
            <a:avLst/>
          </a:prstGeom>
          <a:solidFill>
            <a:srgbClr val="F88FAC"/>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1C279B5F-5510-4B23-91D5-7613DD151BB5}" type="datetime'''''''''''''''''''''''''''''''''''''''''''''''''''''7''''%'''">
              <a:rPr lang="en-GB" altLang="en-US" sz="800" smtClean="0">
                <a:solidFill>
                  <a:srgbClr val="FFFFFF"/>
                </a:solidFill>
                <a:effectLst/>
                <a:sym typeface="+mn-lt"/>
              </a:rPr>
              <a:pPr lvl="0" algn="ctr">
                <a:lnSpc>
                  <a:spcPct val="90000"/>
                </a:lnSpc>
                <a:spcBef>
                  <a:spcPct val="0"/>
                </a:spcBef>
                <a:spcAft>
                  <a:spcPct val="0"/>
                </a:spcAft>
                <a:defRPr/>
              </a:pPr>
              <a:t>7%</a:t>
            </a:fld>
            <a:endParaRPr kumimoji="0" lang="en-GB" sz="800" strike="noStrike" kern="1200" spc="0" normalizeH="0" noProof="0">
              <a:ln>
                <a:noFill/>
              </a:ln>
              <a:solidFill>
                <a:srgbClr val="FFFFFF"/>
              </a:solidFill>
              <a:effectLst/>
              <a:uLnTx/>
              <a:uFillTx/>
              <a:sym typeface="+mn-lt"/>
            </a:endParaRPr>
          </a:p>
        </p:txBody>
      </p:sp>
      <p:sp>
        <p:nvSpPr>
          <p:cNvPr id="278" name="Rectangle 277">
            <a:extLst>
              <a:ext uri="{FF2B5EF4-FFF2-40B4-BE49-F238E27FC236}">
                <a16:creationId xmlns:a16="http://schemas.microsoft.com/office/drawing/2014/main" id="{6BFBF2B2-8CD9-F853-FA70-66413DEF0296}"/>
              </a:ext>
            </a:extLst>
          </p:cNvPr>
          <p:cNvSpPr/>
          <p:nvPr>
            <p:custDataLst>
              <p:tags r:id="rId142"/>
            </p:custDataLst>
          </p:nvPr>
        </p:nvSpPr>
        <p:spPr bwMode="gray">
          <a:xfrm>
            <a:off x="8980488" y="3213100"/>
            <a:ext cx="233363" cy="109538"/>
          </a:xfrm>
          <a:prstGeom prst="rect">
            <a:avLst/>
          </a:prstGeom>
          <a:solidFill>
            <a:srgbClr val="C30C3E"/>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1FC12DC9-D658-43EC-9C29-98E1FAFCF6EF}" type="datetime'''''''''''6''''''''''4''''''''''''%'''''''''''''">
              <a:rPr lang="en-GB" altLang="en-US" sz="800" smtClean="0">
                <a:solidFill>
                  <a:srgbClr val="FFFFFF"/>
                </a:solidFill>
                <a:effectLst/>
              </a:rPr>
              <a:pPr lvl="0" algn="ctr">
                <a:lnSpc>
                  <a:spcPct val="90000"/>
                </a:lnSpc>
                <a:spcBef>
                  <a:spcPct val="0"/>
                </a:spcBef>
                <a:spcAft>
                  <a:spcPct val="0"/>
                </a:spcAft>
                <a:defRPr/>
              </a:pPr>
              <a:t>64%</a:t>
            </a:fld>
            <a:endParaRPr lang="en-GB" sz="800" strike="noStrike" normalizeH="0" noProof="0">
              <a:ln>
                <a:noFill/>
              </a:ln>
              <a:solidFill>
                <a:srgbClr val="FFFFFF"/>
              </a:solidFill>
              <a:effectLst/>
              <a:uLnTx/>
              <a:uFillTx/>
              <a:sym typeface="+mn-lt"/>
            </a:endParaRPr>
          </a:p>
        </p:txBody>
      </p:sp>
      <p:sp>
        <p:nvSpPr>
          <p:cNvPr id="142" name="Rectangle 141">
            <a:extLst>
              <a:ext uri="{FF2B5EF4-FFF2-40B4-BE49-F238E27FC236}">
                <a16:creationId xmlns:a16="http://schemas.microsoft.com/office/drawing/2014/main" id="{7DCBAA7E-2390-43D7-A8A9-31A7CBAD0ED7}"/>
              </a:ext>
            </a:extLst>
          </p:cNvPr>
          <p:cNvSpPr/>
          <p:nvPr>
            <p:custDataLst>
              <p:tags r:id="rId143"/>
            </p:custDataLst>
          </p:nvPr>
        </p:nvSpPr>
        <p:spPr bwMode="auto">
          <a:xfrm>
            <a:off x="9020175" y="5118100"/>
            <a:ext cx="152400" cy="511175"/>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6CC7F984-DE0C-4DD1-B4C9-9EA4AC8B4219}" type="datetime'''L''''it''hu''''''''''an''''''''''''''''''''''''i''a'">
              <a:rPr lang="en-GB" altLang="en-US" sz="1000" smtClean="0">
                <a:solidFill>
                  <a:srgbClr val="2B3A42"/>
                </a:solidFill>
                <a:effectLst/>
              </a:rPr>
              <a:pPr lvl="0" algn="r">
                <a:spcBef>
                  <a:spcPct val="0"/>
                </a:spcBef>
                <a:spcAft>
                  <a:spcPct val="0"/>
                </a:spcAft>
                <a:defRPr/>
              </a:pPr>
              <a:t>Lithuania</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125" name="Rectangle 124">
            <a:extLst>
              <a:ext uri="{FF2B5EF4-FFF2-40B4-BE49-F238E27FC236}">
                <a16:creationId xmlns:a16="http://schemas.microsoft.com/office/drawing/2014/main" id="{4CC8383E-32A1-4F01-BC14-87B49CFD9A9F}"/>
              </a:ext>
            </a:extLst>
          </p:cNvPr>
          <p:cNvSpPr/>
          <p:nvPr>
            <p:custDataLst>
              <p:tags r:id="rId144"/>
            </p:custDataLst>
          </p:nvPr>
        </p:nvSpPr>
        <p:spPr bwMode="gray">
          <a:xfrm>
            <a:off x="9228138" y="4830763"/>
            <a:ext cx="233363" cy="109538"/>
          </a:xfrm>
          <a:prstGeom prst="rect">
            <a:avLst/>
          </a:prstGeom>
          <a:solidFill>
            <a:schemeClr val="accent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C8D77D21-243E-462A-B509-9C758878A345}" type="datetime'''''''''''''''''''''''''''''''1''4''''''''''''''%'">
              <a:rPr lang="en-GB" altLang="en-US" sz="800" smtClean="0">
                <a:solidFill>
                  <a:srgbClr val="FFFFFF"/>
                </a:solidFill>
                <a:effectLst/>
              </a:rPr>
              <a:pPr algn="ctr">
                <a:lnSpc>
                  <a:spcPct val="90000"/>
                </a:lnSpc>
                <a:spcBef>
                  <a:spcPct val="0"/>
                </a:spcBef>
                <a:spcAft>
                  <a:spcPct val="0"/>
                </a:spcAft>
              </a:pPr>
              <a:t>14%</a:t>
            </a:fld>
            <a:endParaRPr lang="en-GB" sz="800" err="1">
              <a:solidFill>
                <a:srgbClr val="FFFFFF"/>
              </a:solidFill>
              <a:sym typeface="+mn-lt"/>
            </a:endParaRPr>
          </a:p>
        </p:txBody>
      </p:sp>
      <p:sp>
        <p:nvSpPr>
          <p:cNvPr id="779" name="Rectangle 778">
            <a:extLst>
              <a:ext uri="{FF2B5EF4-FFF2-40B4-BE49-F238E27FC236}">
                <a16:creationId xmlns:a16="http://schemas.microsoft.com/office/drawing/2014/main" id="{455C9339-D759-9BBC-7D46-18F861352F8D}"/>
              </a:ext>
            </a:extLst>
          </p:cNvPr>
          <p:cNvSpPr/>
          <p:nvPr>
            <p:custDataLst>
              <p:tags r:id="rId145"/>
            </p:custDataLst>
          </p:nvPr>
        </p:nvSpPr>
        <p:spPr bwMode="gray">
          <a:xfrm>
            <a:off x="9228138" y="4451350"/>
            <a:ext cx="233363" cy="109538"/>
          </a:xfrm>
          <a:prstGeom prst="rect">
            <a:avLst/>
          </a:prstGeom>
          <a:solidFill>
            <a:schemeClr val="accent6"/>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299057EB-FD69-42DF-9451-E61ECA3BABA3}" type="datetime'''''''''''''''''1''''4''''''''%'''''''''''''''''''">
              <a:rPr lang="en-GB" altLang="en-US" sz="800" smtClean="0">
                <a:solidFill>
                  <a:schemeClr val="bg1"/>
                </a:solidFill>
                <a:effectLst/>
                <a:sym typeface="+mn-lt"/>
              </a:rPr>
              <a:pPr algn="ctr">
                <a:lnSpc>
                  <a:spcPct val="90000"/>
                </a:lnSpc>
                <a:spcBef>
                  <a:spcPct val="0"/>
                </a:spcBef>
                <a:spcAft>
                  <a:spcPct val="0"/>
                </a:spcAft>
              </a:pPr>
              <a:t>14%</a:t>
            </a:fld>
            <a:endParaRPr lang="en-GB" sz="800" err="1">
              <a:solidFill>
                <a:schemeClr val="bg1"/>
              </a:solidFill>
              <a:sym typeface="+mn-lt"/>
            </a:endParaRPr>
          </a:p>
        </p:txBody>
      </p:sp>
      <p:sp>
        <p:nvSpPr>
          <p:cNvPr id="741" name="Rectangle 740">
            <a:extLst>
              <a:ext uri="{FF2B5EF4-FFF2-40B4-BE49-F238E27FC236}">
                <a16:creationId xmlns:a16="http://schemas.microsoft.com/office/drawing/2014/main" id="{38D0E7BA-5DC5-4673-8E82-444D1B8D0343}"/>
              </a:ext>
            </a:extLst>
          </p:cNvPr>
          <p:cNvSpPr/>
          <p:nvPr>
            <p:custDataLst>
              <p:tags r:id="rId146"/>
            </p:custDataLst>
          </p:nvPr>
        </p:nvSpPr>
        <p:spPr bwMode="gray">
          <a:xfrm>
            <a:off x="9256713" y="4165600"/>
            <a:ext cx="176213" cy="109538"/>
          </a:xfrm>
          <a:prstGeom prst="rect">
            <a:avLst/>
          </a:prstGeom>
          <a:solidFill>
            <a:srgbClr val="F88FAC"/>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406E89ED-357E-4E66-A23C-57FBEC66D7E8}" type="datetime'7''''''''''''''''''''''''%'''''''''''''''''''''''''''''''''">
              <a:rPr lang="en-GB" altLang="en-US" sz="800" smtClean="0">
                <a:solidFill>
                  <a:srgbClr val="FFFFFF"/>
                </a:solidFill>
                <a:effectLst/>
              </a:rPr>
              <a:pPr lvl="0" algn="ctr">
                <a:lnSpc>
                  <a:spcPct val="90000"/>
                </a:lnSpc>
                <a:spcBef>
                  <a:spcPct val="0"/>
                </a:spcBef>
                <a:spcAft>
                  <a:spcPct val="0"/>
                </a:spcAft>
                <a:defRPr/>
              </a:pPr>
              <a:t>7%</a:t>
            </a:fld>
            <a:endParaRPr kumimoji="0" lang="en-GB" sz="800" strike="noStrike" kern="1200" spc="0" normalizeH="0" noProof="0">
              <a:ln>
                <a:noFill/>
              </a:ln>
              <a:solidFill>
                <a:srgbClr val="FFFFFF"/>
              </a:solidFill>
              <a:effectLst/>
              <a:uLnTx/>
              <a:uFillTx/>
              <a:sym typeface="+mn-lt"/>
            </a:endParaRPr>
          </a:p>
        </p:txBody>
      </p:sp>
      <p:sp>
        <p:nvSpPr>
          <p:cNvPr id="279" name="Rectangle 278">
            <a:extLst>
              <a:ext uri="{FF2B5EF4-FFF2-40B4-BE49-F238E27FC236}">
                <a16:creationId xmlns:a16="http://schemas.microsoft.com/office/drawing/2014/main" id="{82D35924-4E02-8F0F-54B6-59A295E394E5}"/>
              </a:ext>
            </a:extLst>
          </p:cNvPr>
          <p:cNvSpPr/>
          <p:nvPr>
            <p:custDataLst>
              <p:tags r:id="rId147"/>
            </p:custDataLst>
          </p:nvPr>
        </p:nvSpPr>
        <p:spPr bwMode="gray">
          <a:xfrm>
            <a:off x="9228138" y="3213100"/>
            <a:ext cx="233363" cy="109538"/>
          </a:xfrm>
          <a:prstGeom prst="rect">
            <a:avLst/>
          </a:prstGeom>
          <a:solidFill>
            <a:srgbClr val="C30C3E"/>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7065AE85-3BBE-4800-B331-49867F8DE400}" type="datetime'''''''''''''''''''''''''''''''''''''''''6''''''''''4%'">
              <a:rPr lang="en-GB" altLang="en-US" sz="800" smtClean="0">
                <a:solidFill>
                  <a:srgbClr val="FFFFFF"/>
                </a:solidFill>
                <a:effectLst/>
              </a:rPr>
              <a:pPr lvl="0" algn="ctr">
                <a:lnSpc>
                  <a:spcPct val="90000"/>
                </a:lnSpc>
                <a:spcBef>
                  <a:spcPct val="0"/>
                </a:spcBef>
                <a:spcAft>
                  <a:spcPct val="0"/>
                </a:spcAft>
                <a:defRPr/>
              </a:pPr>
              <a:t>64%</a:t>
            </a:fld>
            <a:endParaRPr lang="en-GB" sz="800" strike="noStrike" normalizeH="0" noProof="0">
              <a:ln>
                <a:noFill/>
              </a:ln>
              <a:solidFill>
                <a:srgbClr val="FFFFFF"/>
              </a:solidFill>
              <a:effectLst/>
              <a:uLnTx/>
              <a:uFillTx/>
              <a:sym typeface="+mn-lt"/>
            </a:endParaRPr>
          </a:p>
        </p:txBody>
      </p:sp>
      <p:sp>
        <p:nvSpPr>
          <p:cNvPr id="148" name="Rectangle 147">
            <a:extLst>
              <a:ext uri="{FF2B5EF4-FFF2-40B4-BE49-F238E27FC236}">
                <a16:creationId xmlns:a16="http://schemas.microsoft.com/office/drawing/2014/main" id="{BEB86FF3-9583-4D08-8034-C7E0B1D64978}"/>
              </a:ext>
            </a:extLst>
          </p:cNvPr>
          <p:cNvSpPr/>
          <p:nvPr>
            <p:custDataLst>
              <p:tags r:id="rId148"/>
            </p:custDataLst>
          </p:nvPr>
        </p:nvSpPr>
        <p:spPr bwMode="auto">
          <a:xfrm>
            <a:off x="9267825" y="5118100"/>
            <a:ext cx="152400" cy="336550"/>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943A7603-6774-4453-A434-8975B38389B6}" type="datetime'''''''L''at''''''''''''''''''''''''v''i''''''a'">
              <a:rPr lang="en-GB" altLang="en-US" sz="1000" smtClean="0">
                <a:solidFill>
                  <a:srgbClr val="2B3A42"/>
                </a:solidFill>
                <a:effectLst/>
              </a:rPr>
              <a:pPr lvl="0" algn="r">
                <a:spcBef>
                  <a:spcPct val="0"/>
                </a:spcBef>
                <a:spcAft>
                  <a:spcPct val="0"/>
                </a:spcAft>
                <a:defRPr/>
              </a:pPr>
              <a:t>Latvia</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556" name="Rectangle 555">
            <a:extLst>
              <a:ext uri="{FF2B5EF4-FFF2-40B4-BE49-F238E27FC236}">
                <a16:creationId xmlns:a16="http://schemas.microsoft.com/office/drawing/2014/main" id="{EA7D85AC-0205-792D-11F2-4B9EDE71D1FD}"/>
              </a:ext>
            </a:extLst>
          </p:cNvPr>
          <p:cNvSpPr/>
          <p:nvPr>
            <p:custDataLst>
              <p:tags r:id="rId149"/>
            </p:custDataLst>
          </p:nvPr>
        </p:nvSpPr>
        <p:spPr bwMode="gray">
          <a:xfrm>
            <a:off x="9505950" y="4926013"/>
            <a:ext cx="176213" cy="109538"/>
          </a:xfrm>
          <a:prstGeom prst="rect">
            <a:avLst/>
          </a:prstGeom>
          <a:solidFill>
            <a:schemeClr val="accent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0BE3B3BE-A441-4519-B765-59D5757DD8FE}" type="datetime'''''''''''''''''7%'''''''''''">
              <a:rPr lang="en-GB" altLang="en-US" sz="800" smtClean="0">
                <a:solidFill>
                  <a:srgbClr val="FFFFFF"/>
                </a:solidFill>
                <a:effectLst/>
                <a:sym typeface="+mn-lt"/>
              </a:rPr>
              <a:pPr algn="ctr">
                <a:lnSpc>
                  <a:spcPct val="90000"/>
                </a:lnSpc>
                <a:spcBef>
                  <a:spcPct val="0"/>
                </a:spcBef>
                <a:spcAft>
                  <a:spcPct val="0"/>
                </a:spcAft>
              </a:pPr>
              <a:t>7%</a:t>
            </a:fld>
            <a:endParaRPr lang="en-GB" sz="800" err="1">
              <a:solidFill>
                <a:srgbClr val="FFFFFF"/>
              </a:solidFill>
              <a:sym typeface="+mn-lt"/>
            </a:endParaRPr>
          </a:p>
        </p:txBody>
      </p:sp>
      <p:sp>
        <p:nvSpPr>
          <p:cNvPr id="469" name="Rectangle 468">
            <a:extLst>
              <a:ext uri="{FF2B5EF4-FFF2-40B4-BE49-F238E27FC236}">
                <a16:creationId xmlns:a16="http://schemas.microsoft.com/office/drawing/2014/main" id="{869741B1-BF1D-E72B-165F-368F1FC2AE1A}"/>
              </a:ext>
            </a:extLst>
          </p:cNvPr>
          <p:cNvSpPr/>
          <p:nvPr>
            <p:custDataLst>
              <p:tags r:id="rId150"/>
            </p:custDataLst>
          </p:nvPr>
        </p:nvSpPr>
        <p:spPr bwMode="gray">
          <a:xfrm>
            <a:off x="9477375" y="4640263"/>
            <a:ext cx="233363" cy="109538"/>
          </a:xfrm>
          <a:prstGeom prst="rect">
            <a:avLst/>
          </a:prstGeom>
          <a:solidFill>
            <a:srgbClr val="E66F0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CCCDFCA7-3FD0-4BE6-8330-78B07A915081}" type="datetime'1''''''''''''''''''''''''''''''''''''''''''''''''4%'''''''">
              <a:rPr lang="en-GB" altLang="en-US" sz="800" smtClean="0">
                <a:solidFill>
                  <a:schemeClr val="bg1"/>
                </a:solidFill>
                <a:effectLst/>
              </a:rPr>
              <a:pPr algn="ctr">
                <a:lnSpc>
                  <a:spcPct val="90000"/>
                </a:lnSpc>
                <a:spcBef>
                  <a:spcPct val="0"/>
                </a:spcBef>
                <a:spcAft>
                  <a:spcPct val="0"/>
                </a:spcAft>
              </a:pPr>
              <a:t>14%</a:t>
            </a:fld>
            <a:endParaRPr lang="en-GB" sz="800" err="1">
              <a:solidFill>
                <a:schemeClr val="bg1"/>
              </a:solidFill>
              <a:sym typeface="+mn-lt"/>
            </a:endParaRPr>
          </a:p>
        </p:txBody>
      </p:sp>
      <p:sp>
        <p:nvSpPr>
          <p:cNvPr id="557" name="Rectangle 556">
            <a:extLst>
              <a:ext uri="{FF2B5EF4-FFF2-40B4-BE49-F238E27FC236}">
                <a16:creationId xmlns:a16="http://schemas.microsoft.com/office/drawing/2014/main" id="{522D560C-E9A8-374A-DF51-653C4BC7139F}"/>
              </a:ext>
            </a:extLst>
          </p:cNvPr>
          <p:cNvSpPr/>
          <p:nvPr>
            <p:custDataLst>
              <p:tags r:id="rId151"/>
            </p:custDataLst>
          </p:nvPr>
        </p:nvSpPr>
        <p:spPr bwMode="gray">
          <a:xfrm>
            <a:off x="9505950" y="4356100"/>
            <a:ext cx="176213" cy="109538"/>
          </a:xfrm>
          <a:prstGeom prst="rect">
            <a:avLst/>
          </a:prstGeom>
          <a:solidFill>
            <a:srgbClr val="F88FAC"/>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247FFF66-9415-4013-BF27-6B07A2C762C8}" type="datetime'''''7''''''%'''''''''''''''''''''''''''''''''''''''''''''''">
              <a:rPr lang="en-GB" altLang="en-US" sz="800" smtClean="0">
                <a:solidFill>
                  <a:srgbClr val="FFFFFF"/>
                </a:solidFill>
                <a:effectLst/>
                <a:sym typeface="+mn-lt"/>
              </a:rPr>
              <a:pPr lvl="0" algn="ctr">
                <a:lnSpc>
                  <a:spcPct val="90000"/>
                </a:lnSpc>
                <a:spcBef>
                  <a:spcPct val="0"/>
                </a:spcBef>
                <a:spcAft>
                  <a:spcPct val="0"/>
                </a:spcAft>
                <a:defRPr/>
              </a:pPr>
              <a:t>7%</a:t>
            </a:fld>
            <a:endParaRPr kumimoji="0" lang="en-GB" sz="800" strike="noStrike" kern="1200" spc="0" normalizeH="0" noProof="0">
              <a:ln>
                <a:noFill/>
              </a:ln>
              <a:solidFill>
                <a:srgbClr val="FFFFFF"/>
              </a:solidFill>
              <a:effectLst/>
              <a:uLnTx/>
              <a:uFillTx/>
              <a:sym typeface="+mn-lt"/>
            </a:endParaRPr>
          </a:p>
        </p:txBody>
      </p:sp>
      <p:sp>
        <p:nvSpPr>
          <p:cNvPr id="280" name="Rectangle 279">
            <a:extLst>
              <a:ext uri="{FF2B5EF4-FFF2-40B4-BE49-F238E27FC236}">
                <a16:creationId xmlns:a16="http://schemas.microsoft.com/office/drawing/2014/main" id="{A8A8F21E-38BD-5304-8191-C8E5456A2C2E}"/>
              </a:ext>
            </a:extLst>
          </p:cNvPr>
          <p:cNvSpPr/>
          <p:nvPr>
            <p:custDataLst>
              <p:tags r:id="rId152"/>
            </p:custDataLst>
          </p:nvPr>
        </p:nvSpPr>
        <p:spPr bwMode="gray">
          <a:xfrm>
            <a:off x="9477375" y="3308350"/>
            <a:ext cx="233363" cy="109538"/>
          </a:xfrm>
          <a:prstGeom prst="rect">
            <a:avLst/>
          </a:prstGeom>
          <a:solidFill>
            <a:srgbClr val="C30C3E"/>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E2918642-B154-4940-B51C-378338A78E20}" type="datetime'''''''7''''''1%'''''''''''''''''''''">
              <a:rPr lang="en-GB" altLang="en-US" sz="800" smtClean="0">
                <a:solidFill>
                  <a:srgbClr val="FFFFFF"/>
                </a:solidFill>
                <a:effectLst/>
              </a:rPr>
              <a:pPr lvl="0" algn="ctr">
                <a:lnSpc>
                  <a:spcPct val="90000"/>
                </a:lnSpc>
                <a:spcBef>
                  <a:spcPct val="0"/>
                </a:spcBef>
                <a:spcAft>
                  <a:spcPct val="0"/>
                </a:spcAft>
                <a:defRPr/>
              </a:pPr>
              <a:t>71%</a:t>
            </a:fld>
            <a:endParaRPr lang="en-GB" sz="800" strike="noStrike" normalizeH="0" noProof="0">
              <a:ln>
                <a:noFill/>
              </a:ln>
              <a:solidFill>
                <a:srgbClr val="FFFFFF"/>
              </a:solidFill>
              <a:effectLst/>
              <a:uLnTx/>
              <a:uFillTx/>
              <a:sym typeface="+mn-lt"/>
            </a:endParaRPr>
          </a:p>
        </p:txBody>
      </p:sp>
      <p:sp>
        <p:nvSpPr>
          <p:cNvPr id="111" name="Rectangle 110">
            <a:extLst>
              <a:ext uri="{FF2B5EF4-FFF2-40B4-BE49-F238E27FC236}">
                <a16:creationId xmlns:a16="http://schemas.microsoft.com/office/drawing/2014/main" id="{9847BCD2-D7D2-4A9A-97D0-B7DB0E2D9B2E}"/>
              </a:ext>
            </a:extLst>
          </p:cNvPr>
          <p:cNvSpPr/>
          <p:nvPr>
            <p:custDataLst>
              <p:tags r:id="rId153"/>
            </p:custDataLst>
          </p:nvPr>
        </p:nvSpPr>
        <p:spPr bwMode="auto">
          <a:xfrm>
            <a:off x="9517063" y="5118100"/>
            <a:ext cx="152400" cy="401638"/>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B380043C-7768-4041-A2DA-9D34153C7C0B}" type="datetime'C''y''''''p''''''''''r''''''''''''u''''''''s'''">
              <a:rPr lang="en-GB" altLang="en-US" sz="1000" smtClean="0">
                <a:solidFill>
                  <a:srgbClr val="2B3A42"/>
                </a:solidFill>
                <a:effectLst/>
              </a:rPr>
              <a:pPr lvl="0" algn="r">
                <a:spcBef>
                  <a:spcPct val="0"/>
                </a:spcBef>
                <a:spcAft>
                  <a:spcPct val="0"/>
                </a:spcAft>
                <a:defRPr/>
              </a:pPr>
              <a:t>Cyprus</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276" name="Rectangle 275">
            <a:extLst>
              <a:ext uri="{FF2B5EF4-FFF2-40B4-BE49-F238E27FC236}">
                <a16:creationId xmlns:a16="http://schemas.microsoft.com/office/drawing/2014/main" id="{8D164C33-E67B-D378-4367-4D407F7D5DD4}"/>
              </a:ext>
            </a:extLst>
          </p:cNvPr>
          <p:cNvSpPr/>
          <p:nvPr>
            <p:custDataLst>
              <p:tags r:id="rId154"/>
            </p:custDataLst>
          </p:nvPr>
        </p:nvSpPr>
        <p:spPr bwMode="gray">
          <a:xfrm>
            <a:off x="8483600" y="3213100"/>
            <a:ext cx="233363" cy="109538"/>
          </a:xfrm>
          <a:prstGeom prst="rect">
            <a:avLst/>
          </a:prstGeom>
          <a:solidFill>
            <a:srgbClr val="C30C3E"/>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5129F7DF-FB3F-4BEA-8F76-AF88AB6AEC85}" type="datetime'''''''''''''6''''''''''''''''''4''''''%'''''">
              <a:rPr lang="en-GB" altLang="en-US" sz="800" smtClean="0">
                <a:solidFill>
                  <a:srgbClr val="FFFFFF"/>
                </a:solidFill>
                <a:effectLst/>
              </a:rPr>
              <a:pPr lvl="0" algn="ctr">
                <a:lnSpc>
                  <a:spcPct val="90000"/>
                </a:lnSpc>
                <a:spcBef>
                  <a:spcPct val="0"/>
                </a:spcBef>
                <a:spcAft>
                  <a:spcPct val="0"/>
                </a:spcAft>
                <a:defRPr/>
              </a:pPr>
              <a:t>64%</a:t>
            </a:fld>
            <a:endParaRPr lang="en-GB" sz="800" strike="noStrike" normalizeH="0" noProof="0">
              <a:ln>
                <a:noFill/>
              </a:ln>
              <a:solidFill>
                <a:srgbClr val="FFFFFF"/>
              </a:solidFill>
              <a:effectLst/>
              <a:uLnTx/>
              <a:uFillTx/>
              <a:sym typeface="+mn-lt"/>
            </a:endParaRPr>
          </a:p>
        </p:txBody>
      </p:sp>
      <p:sp>
        <p:nvSpPr>
          <p:cNvPr id="186" name="Rectangle 185">
            <a:extLst>
              <a:ext uri="{FF2B5EF4-FFF2-40B4-BE49-F238E27FC236}">
                <a16:creationId xmlns:a16="http://schemas.microsoft.com/office/drawing/2014/main" id="{2AC03884-1E90-DC1E-642B-2500196FFA78}"/>
              </a:ext>
            </a:extLst>
          </p:cNvPr>
          <p:cNvSpPr/>
          <p:nvPr>
            <p:custDataLst>
              <p:tags r:id="rId155"/>
            </p:custDataLst>
          </p:nvPr>
        </p:nvSpPr>
        <p:spPr bwMode="gray">
          <a:xfrm>
            <a:off x="9753600" y="4735513"/>
            <a:ext cx="176213" cy="109538"/>
          </a:xfrm>
          <a:prstGeom prst="rect">
            <a:avLst/>
          </a:prstGeom>
          <a:solidFill>
            <a:schemeClr val="accent6"/>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3A912C8B-A55D-4262-9F15-D23A9ACBF25F}" type="datetime'''''''''''''''''''''''''''''''''7%'''''''''''''''''">
              <a:rPr lang="en-GB" altLang="en-US" sz="800" smtClean="0">
                <a:solidFill>
                  <a:schemeClr val="bg1"/>
                </a:solidFill>
                <a:effectLst/>
                <a:sym typeface="+mn-lt"/>
              </a:rPr>
              <a:pPr algn="ctr">
                <a:lnSpc>
                  <a:spcPct val="90000"/>
                </a:lnSpc>
                <a:spcBef>
                  <a:spcPct val="0"/>
                </a:spcBef>
                <a:spcAft>
                  <a:spcPct val="0"/>
                </a:spcAft>
              </a:pPr>
              <a:t>7%</a:t>
            </a:fld>
            <a:endParaRPr lang="en-GB" sz="800">
              <a:solidFill>
                <a:schemeClr val="bg1"/>
              </a:solidFill>
              <a:sym typeface="+mn-lt"/>
            </a:endParaRPr>
          </a:p>
        </p:txBody>
      </p:sp>
      <p:sp>
        <p:nvSpPr>
          <p:cNvPr id="564" name="Rectangle 563">
            <a:extLst>
              <a:ext uri="{FF2B5EF4-FFF2-40B4-BE49-F238E27FC236}">
                <a16:creationId xmlns:a16="http://schemas.microsoft.com/office/drawing/2014/main" id="{51C0409F-1E47-4039-2E80-8DAA0739530D}"/>
              </a:ext>
            </a:extLst>
          </p:cNvPr>
          <p:cNvSpPr/>
          <p:nvPr>
            <p:custDataLst>
              <p:tags r:id="rId156"/>
            </p:custDataLst>
          </p:nvPr>
        </p:nvSpPr>
        <p:spPr bwMode="gray">
          <a:xfrm>
            <a:off x="9725025" y="4451350"/>
            <a:ext cx="233363" cy="109538"/>
          </a:xfrm>
          <a:prstGeom prst="rect">
            <a:avLst/>
          </a:prstGeom>
          <a:solidFill>
            <a:srgbClr val="F88FAC"/>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D4CA1886-9ECF-4E57-A41A-62CD18E503BE}" type="datetime'''1''4''''''''''''''''%'''''''''''''">
              <a:rPr lang="en-GB" altLang="en-US" sz="800" smtClean="0">
                <a:solidFill>
                  <a:srgbClr val="FFFFFF"/>
                </a:solidFill>
                <a:effectLst/>
                <a:sym typeface="+mn-lt"/>
              </a:rPr>
              <a:pPr lvl="0" algn="ctr">
                <a:lnSpc>
                  <a:spcPct val="90000"/>
                </a:lnSpc>
                <a:spcBef>
                  <a:spcPct val="0"/>
                </a:spcBef>
                <a:spcAft>
                  <a:spcPct val="0"/>
                </a:spcAft>
                <a:defRPr/>
              </a:pPr>
              <a:t>14%</a:t>
            </a:fld>
            <a:endParaRPr lang="en-GB" sz="800" strike="noStrike" normalizeH="0" noProof="0">
              <a:ln>
                <a:noFill/>
              </a:ln>
              <a:solidFill>
                <a:srgbClr val="FFFFFF"/>
              </a:solidFill>
              <a:effectLst/>
              <a:uLnTx/>
              <a:uFillTx/>
              <a:sym typeface="+mn-lt"/>
            </a:endParaRPr>
          </a:p>
        </p:txBody>
      </p:sp>
      <p:sp>
        <p:nvSpPr>
          <p:cNvPr id="187" name="Rectangle 186">
            <a:extLst>
              <a:ext uri="{FF2B5EF4-FFF2-40B4-BE49-F238E27FC236}">
                <a16:creationId xmlns:a16="http://schemas.microsoft.com/office/drawing/2014/main" id="{B1E7059C-023D-F542-2144-F1B1A7AF4983}"/>
              </a:ext>
            </a:extLst>
          </p:cNvPr>
          <p:cNvSpPr/>
          <p:nvPr>
            <p:custDataLst>
              <p:tags r:id="rId157"/>
            </p:custDataLst>
          </p:nvPr>
        </p:nvSpPr>
        <p:spPr bwMode="gray">
          <a:xfrm>
            <a:off x="9725025" y="3308350"/>
            <a:ext cx="233363" cy="109538"/>
          </a:xfrm>
          <a:prstGeom prst="rect">
            <a:avLst/>
          </a:prstGeom>
          <a:solidFill>
            <a:srgbClr val="C30C3E"/>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1229E8F0-513A-4113-B02F-3D8A206FF207}" type="datetime'''''''''''''''''''''''''''''''7''''''''''''1''%'''''''''''''">
              <a:rPr lang="en-GB" altLang="en-US" sz="800" smtClean="0">
                <a:solidFill>
                  <a:srgbClr val="FFFFFF"/>
                </a:solidFill>
                <a:effectLst/>
              </a:rPr>
              <a:pPr lvl="0" algn="ctr">
                <a:lnSpc>
                  <a:spcPct val="90000"/>
                </a:lnSpc>
                <a:spcBef>
                  <a:spcPct val="0"/>
                </a:spcBef>
                <a:spcAft>
                  <a:spcPct val="0"/>
                </a:spcAft>
                <a:defRPr/>
              </a:pPr>
              <a:t>71%</a:t>
            </a:fld>
            <a:endParaRPr lang="en-GB" sz="800" strike="noStrike" normalizeH="0" noProof="0">
              <a:ln>
                <a:noFill/>
              </a:ln>
              <a:solidFill>
                <a:srgbClr val="FFFFFF"/>
              </a:solidFill>
              <a:effectLst/>
              <a:uLnTx/>
              <a:uFillTx/>
              <a:sym typeface="+mn-lt"/>
            </a:endParaRPr>
          </a:p>
        </p:txBody>
      </p:sp>
      <p:sp>
        <p:nvSpPr>
          <p:cNvPr id="143" name="Rectangle 142">
            <a:extLst>
              <a:ext uri="{FF2B5EF4-FFF2-40B4-BE49-F238E27FC236}">
                <a16:creationId xmlns:a16="http://schemas.microsoft.com/office/drawing/2014/main" id="{C1CE6062-2C6D-4639-974C-C7BEB48F1668}"/>
              </a:ext>
            </a:extLst>
          </p:cNvPr>
          <p:cNvSpPr/>
          <p:nvPr>
            <p:custDataLst>
              <p:tags r:id="rId158"/>
            </p:custDataLst>
          </p:nvPr>
        </p:nvSpPr>
        <p:spPr bwMode="auto">
          <a:xfrm>
            <a:off x="9764713" y="5118100"/>
            <a:ext cx="152400" cy="365125"/>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501D8219-E08B-4BB8-8E02-7E89A2E4B7C7}" type="datetime'''''S''e''r''''''''''''''''''''bi''''''a'''''''">
              <a:rPr lang="en-GB" altLang="en-US" sz="1000" smtClean="0">
                <a:solidFill>
                  <a:srgbClr val="2B3A42"/>
                </a:solidFill>
                <a:effectLst/>
              </a:rPr>
              <a:pPr lvl="0" algn="r">
                <a:spcBef>
                  <a:spcPct val="0"/>
                </a:spcBef>
                <a:spcAft>
                  <a:spcPct val="0"/>
                </a:spcAft>
                <a:defRPr/>
              </a:pPr>
              <a:t>Serbia</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565" name="Rectangle 564">
            <a:extLst>
              <a:ext uri="{FF2B5EF4-FFF2-40B4-BE49-F238E27FC236}">
                <a16:creationId xmlns:a16="http://schemas.microsoft.com/office/drawing/2014/main" id="{458C2FD3-5930-F695-FAF3-5F99CB3A439C}"/>
              </a:ext>
            </a:extLst>
          </p:cNvPr>
          <p:cNvSpPr/>
          <p:nvPr>
            <p:custDataLst>
              <p:tags r:id="rId159"/>
            </p:custDataLst>
          </p:nvPr>
        </p:nvSpPr>
        <p:spPr bwMode="gray">
          <a:xfrm>
            <a:off x="10002838" y="4926013"/>
            <a:ext cx="176213" cy="109538"/>
          </a:xfrm>
          <a:prstGeom prst="rect">
            <a:avLst/>
          </a:prstGeom>
          <a:solidFill>
            <a:schemeClr val="accent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4011B6A2-CBA6-4504-86C3-BCEB568E90C1}" type="datetime'''''''''7''''%'">
              <a:rPr lang="en-GB" altLang="en-US" sz="800" smtClean="0">
                <a:solidFill>
                  <a:srgbClr val="FFFFFF"/>
                </a:solidFill>
                <a:effectLst/>
                <a:sym typeface="+mn-lt"/>
              </a:rPr>
              <a:pPr algn="ctr">
                <a:lnSpc>
                  <a:spcPct val="90000"/>
                </a:lnSpc>
                <a:spcBef>
                  <a:spcPct val="0"/>
                </a:spcBef>
                <a:spcAft>
                  <a:spcPct val="0"/>
                </a:spcAft>
              </a:pPr>
              <a:t>7%</a:t>
            </a:fld>
            <a:endParaRPr lang="en-GB" sz="800" err="1">
              <a:solidFill>
                <a:srgbClr val="FFFFFF"/>
              </a:solidFill>
              <a:sym typeface="+mn-lt"/>
            </a:endParaRPr>
          </a:p>
        </p:txBody>
      </p:sp>
      <p:sp>
        <p:nvSpPr>
          <p:cNvPr id="566" name="Rectangle 565">
            <a:extLst>
              <a:ext uri="{FF2B5EF4-FFF2-40B4-BE49-F238E27FC236}">
                <a16:creationId xmlns:a16="http://schemas.microsoft.com/office/drawing/2014/main" id="{29D76F4E-8801-735A-7536-33BB18001D4A}"/>
              </a:ext>
            </a:extLst>
          </p:cNvPr>
          <p:cNvSpPr/>
          <p:nvPr>
            <p:custDataLst>
              <p:tags r:id="rId160"/>
            </p:custDataLst>
          </p:nvPr>
        </p:nvSpPr>
        <p:spPr bwMode="gray">
          <a:xfrm>
            <a:off x="10002838" y="4735513"/>
            <a:ext cx="176213" cy="109538"/>
          </a:xfrm>
          <a:prstGeom prst="rect">
            <a:avLst/>
          </a:prstGeom>
          <a:solidFill>
            <a:schemeClr val="accent6"/>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E1B31AE5-748E-40CE-857E-1A9389BB5B4C}" type="datetime'''''''''''''''''''''''''''''''''7%'''''''''''''">
              <a:rPr lang="en-GB" altLang="en-US" sz="800" smtClean="0">
                <a:solidFill>
                  <a:schemeClr val="bg1"/>
                </a:solidFill>
                <a:effectLst/>
                <a:sym typeface="+mn-lt"/>
              </a:rPr>
              <a:pPr algn="ctr">
                <a:lnSpc>
                  <a:spcPct val="90000"/>
                </a:lnSpc>
                <a:spcBef>
                  <a:spcPct val="0"/>
                </a:spcBef>
                <a:spcAft>
                  <a:spcPct val="0"/>
                </a:spcAft>
              </a:pPr>
              <a:t>7%</a:t>
            </a:fld>
            <a:endParaRPr lang="en-GB" sz="800">
              <a:solidFill>
                <a:schemeClr val="bg1"/>
              </a:solidFill>
              <a:sym typeface="+mn-lt"/>
            </a:endParaRPr>
          </a:p>
        </p:txBody>
      </p:sp>
      <p:sp>
        <p:nvSpPr>
          <p:cNvPr id="39" name="Rectangle 38">
            <a:extLst>
              <a:ext uri="{FF2B5EF4-FFF2-40B4-BE49-F238E27FC236}">
                <a16:creationId xmlns:a16="http://schemas.microsoft.com/office/drawing/2014/main" id="{5FC0C7CB-899C-6E82-B27C-B27A816262EC}"/>
              </a:ext>
            </a:extLst>
          </p:cNvPr>
          <p:cNvSpPr/>
          <p:nvPr>
            <p:custDataLst>
              <p:tags r:id="rId161"/>
            </p:custDataLst>
          </p:nvPr>
        </p:nvSpPr>
        <p:spPr bwMode="gray">
          <a:xfrm>
            <a:off x="9974263" y="4260850"/>
            <a:ext cx="233363" cy="109538"/>
          </a:xfrm>
          <a:prstGeom prst="rect">
            <a:avLst/>
          </a:prstGeom>
          <a:solidFill>
            <a:srgbClr val="C30C3E"/>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4282C7F2-A4E3-4A78-AD24-FFF2F48EC3BA}" type="datetime'2''''''''''''''''''''''''''9''''''''''''%'''''''''''''''''">
              <a:rPr lang="en-GB" altLang="en-US" sz="800" smtClean="0">
                <a:solidFill>
                  <a:srgbClr val="FFFFFF"/>
                </a:solidFill>
                <a:effectLst/>
              </a:rPr>
              <a:pPr lvl="0" algn="ctr">
                <a:lnSpc>
                  <a:spcPct val="90000"/>
                </a:lnSpc>
                <a:spcBef>
                  <a:spcPct val="0"/>
                </a:spcBef>
                <a:spcAft>
                  <a:spcPct val="0"/>
                </a:spcAft>
                <a:defRPr/>
              </a:pPr>
              <a:t>29%</a:t>
            </a:fld>
            <a:endParaRPr lang="en-GB" sz="800" strike="noStrike" normalizeH="0" noProof="0">
              <a:ln>
                <a:noFill/>
              </a:ln>
              <a:solidFill>
                <a:srgbClr val="FFFFFF"/>
              </a:solidFill>
              <a:effectLst/>
              <a:uLnTx/>
              <a:uFillTx/>
              <a:sym typeface="+mn-lt"/>
            </a:endParaRPr>
          </a:p>
        </p:txBody>
      </p:sp>
      <p:sp>
        <p:nvSpPr>
          <p:cNvPr id="569" name="Rectangle 568">
            <a:extLst>
              <a:ext uri="{FF2B5EF4-FFF2-40B4-BE49-F238E27FC236}">
                <a16:creationId xmlns:a16="http://schemas.microsoft.com/office/drawing/2014/main" id="{2D18668A-5210-B0AE-E3EB-8E91160D04E5}"/>
              </a:ext>
            </a:extLst>
          </p:cNvPr>
          <p:cNvSpPr/>
          <p:nvPr>
            <p:custDataLst>
              <p:tags r:id="rId162"/>
            </p:custDataLst>
          </p:nvPr>
        </p:nvSpPr>
        <p:spPr bwMode="gray">
          <a:xfrm>
            <a:off x="9974263" y="3117850"/>
            <a:ext cx="233363" cy="109538"/>
          </a:xfrm>
          <a:prstGeom prst="rect">
            <a:avLst/>
          </a:prstGeom>
          <a:solidFill>
            <a:srgbClr val="C0C0C0"/>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016AE357-D84E-47A7-BF83-AE345A233BEC}" type="datetime'''''''''''''''''''''''''5''''''''''''7%'''''''''">
              <a:rPr lang="en-GB" altLang="en-US" sz="800" smtClean="0">
                <a:solidFill>
                  <a:srgbClr val="FFFFFF"/>
                </a:solidFill>
                <a:effectLst/>
                <a:sym typeface="+mn-lt"/>
              </a:rPr>
              <a:pPr lvl="0" algn="ctr">
                <a:lnSpc>
                  <a:spcPct val="90000"/>
                </a:lnSpc>
                <a:spcBef>
                  <a:spcPct val="0"/>
                </a:spcBef>
                <a:spcAft>
                  <a:spcPct val="0"/>
                </a:spcAft>
                <a:defRPr/>
              </a:pPr>
              <a:t>57%</a:t>
            </a:fld>
            <a:endParaRPr lang="en-GB" sz="800" strike="noStrike" normalizeH="0" noProof="0">
              <a:ln>
                <a:noFill/>
              </a:ln>
              <a:solidFill>
                <a:srgbClr val="FFFFFF"/>
              </a:solidFill>
              <a:effectLst/>
              <a:uLnTx/>
              <a:uFillTx/>
              <a:sym typeface="+mn-lt"/>
            </a:endParaRPr>
          </a:p>
        </p:txBody>
      </p:sp>
      <p:sp>
        <p:nvSpPr>
          <p:cNvPr id="144" name="Rectangle 143">
            <a:extLst>
              <a:ext uri="{FF2B5EF4-FFF2-40B4-BE49-F238E27FC236}">
                <a16:creationId xmlns:a16="http://schemas.microsoft.com/office/drawing/2014/main" id="{84BA8D1F-7A8E-4713-9513-4D494B5B41F9}"/>
              </a:ext>
            </a:extLst>
          </p:cNvPr>
          <p:cNvSpPr/>
          <p:nvPr>
            <p:custDataLst>
              <p:tags r:id="rId163"/>
            </p:custDataLst>
          </p:nvPr>
        </p:nvSpPr>
        <p:spPr bwMode="auto">
          <a:xfrm>
            <a:off x="9937750" y="5118100"/>
            <a:ext cx="304800" cy="617538"/>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9AFADA4D-8408-4FFA-BEC9-2F44D79EE1C2}" type="datetime'''''''*''''''''''''''N''orth &#10;''''''Ma''c''''''''''edoni''''a'">
              <a:rPr lang="en-GB" altLang="en-US" sz="1000" smtClean="0">
                <a:solidFill>
                  <a:srgbClr val="2B3A42"/>
                </a:solidFill>
                <a:effectLst/>
              </a:rPr>
              <a:pPr lvl="0" algn="r">
                <a:spcBef>
                  <a:spcPct val="0"/>
                </a:spcBef>
                <a:spcAft>
                  <a:spcPct val="0"/>
                </a:spcAft>
                <a:defRPr/>
              </a:pPr>
              <a:t>*North 
Macedonia</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792" name="Rectangle 791">
            <a:extLst>
              <a:ext uri="{FF2B5EF4-FFF2-40B4-BE49-F238E27FC236}">
                <a16:creationId xmlns:a16="http://schemas.microsoft.com/office/drawing/2014/main" id="{71CBFA5B-60D9-A140-1D45-386360CB2454}"/>
              </a:ext>
            </a:extLst>
          </p:cNvPr>
          <p:cNvSpPr/>
          <p:nvPr>
            <p:custDataLst>
              <p:tags r:id="rId164"/>
            </p:custDataLst>
          </p:nvPr>
        </p:nvSpPr>
        <p:spPr bwMode="gray">
          <a:xfrm>
            <a:off x="10221913" y="4830763"/>
            <a:ext cx="233363" cy="109538"/>
          </a:xfrm>
          <a:prstGeom prst="rect">
            <a:avLst/>
          </a:prstGeom>
          <a:solidFill>
            <a:schemeClr val="accent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1AE58072-8323-4B35-AD7A-62B7A0FA2402}" type="datetime'''1''''''''''''''''4''%'''''''">
              <a:rPr lang="en-GB" altLang="en-US" sz="800" smtClean="0">
                <a:solidFill>
                  <a:srgbClr val="FFFFFF"/>
                </a:solidFill>
                <a:effectLst/>
                <a:sym typeface="+mn-lt"/>
              </a:rPr>
              <a:pPr algn="ctr">
                <a:lnSpc>
                  <a:spcPct val="90000"/>
                </a:lnSpc>
                <a:spcBef>
                  <a:spcPct val="0"/>
                </a:spcBef>
                <a:spcAft>
                  <a:spcPct val="0"/>
                </a:spcAft>
              </a:pPr>
              <a:t>14%</a:t>
            </a:fld>
            <a:endParaRPr lang="en-GB" sz="800" err="1">
              <a:solidFill>
                <a:srgbClr val="FFFFFF"/>
              </a:solidFill>
              <a:sym typeface="+mn-lt"/>
            </a:endParaRPr>
          </a:p>
        </p:txBody>
      </p:sp>
      <p:sp>
        <p:nvSpPr>
          <p:cNvPr id="793" name="Rectangle 792">
            <a:extLst>
              <a:ext uri="{FF2B5EF4-FFF2-40B4-BE49-F238E27FC236}">
                <a16:creationId xmlns:a16="http://schemas.microsoft.com/office/drawing/2014/main" id="{EA38AEE6-2824-B270-7B72-FB60384786B1}"/>
              </a:ext>
            </a:extLst>
          </p:cNvPr>
          <p:cNvSpPr/>
          <p:nvPr>
            <p:custDataLst>
              <p:tags r:id="rId165"/>
            </p:custDataLst>
          </p:nvPr>
        </p:nvSpPr>
        <p:spPr bwMode="gray">
          <a:xfrm>
            <a:off x="10250488" y="4546600"/>
            <a:ext cx="176213" cy="109538"/>
          </a:xfrm>
          <a:prstGeom prst="rect">
            <a:avLst/>
          </a:prstGeom>
          <a:solidFill>
            <a:srgbClr val="F88FAC"/>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D19D2318-5811-4634-A5A5-7E866AD7214F}" type="datetime'''''''''''''''''''7''''''''''''''%'''''''">
              <a:rPr lang="en-GB" altLang="en-US" sz="800" smtClean="0">
                <a:solidFill>
                  <a:srgbClr val="FFFFFF"/>
                </a:solidFill>
                <a:effectLst/>
                <a:sym typeface="+mn-lt"/>
              </a:rPr>
              <a:pPr lvl="0" algn="ctr">
                <a:lnSpc>
                  <a:spcPct val="90000"/>
                </a:lnSpc>
                <a:spcBef>
                  <a:spcPct val="0"/>
                </a:spcBef>
                <a:spcAft>
                  <a:spcPct val="0"/>
                </a:spcAft>
                <a:defRPr/>
              </a:pPr>
              <a:t>7%</a:t>
            </a:fld>
            <a:endParaRPr lang="en-GB" sz="800" strike="noStrike" normalizeH="0" noProof="0">
              <a:ln>
                <a:noFill/>
              </a:ln>
              <a:solidFill>
                <a:srgbClr val="FFFFFF"/>
              </a:solidFill>
              <a:effectLst/>
              <a:uLnTx/>
              <a:uFillTx/>
              <a:sym typeface="+mn-lt"/>
            </a:endParaRPr>
          </a:p>
        </p:txBody>
      </p:sp>
      <p:sp>
        <p:nvSpPr>
          <p:cNvPr id="794" name="Rectangle 793">
            <a:extLst>
              <a:ext uri="{FF2B5EF4-FFF2-40B4-BE49-F238E27FC236}">
                <a16:creationId xmlns:a16="http://schemas.microsoft.com/office/drawing/2014/main" id="{EFE96341-EB1C-B34D-CB9F-C1C57DB369C0}"/>
              </a:ext>
            </a:extLst>
          </p:cNvPr>
          <p:cNvSpPr/>
          <p:nvPr>
            <p:custDataLst>
              <p:tags r:id="rId166"/>
            </p:custDataLst>
          </p:nvPr>
        </p:nvSpPr>
        <p:spPr bwMode="gray">
          <a:xfrm>
            <a:off x="10221913" y="3403600"/>
            <a:ext cx="233363" cy="109538"/>
          </a:xfrm>
          <a:prstGeom prst="rect">
            <a:avLst/>
          </a:prstGeom>
          <a:solidFill>
            <a:srgbClr val="C30C3E"/>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9B349652-2DC5-4D2E-9C4B-B73DCDCA5E76}" type="datetime'''''''''''''''''''''''''''''''79''''%'''">
              <a:rPr lang="en-GB" altLang="en-US" sz="800" smtClean="0">
                <a:solidFill>
                  <a:srgbClr val="FFFFFF"/>
                </a:solidFill>
                <a:effectLst/>
                <a:sym typeface="+mn-lt"/>
              </a:rPr>
              <a:pPr lvl="0" algn="ctr">
                <a:lnSpc>
                  <a:spcPct val="90000"/>
                </a:lnSpc>
                <a:spcBef>
                  <a:spcPct val="0"/>
                </a:spcBef>
                <a:spcAft>
                  <a:spcPct val="0"/>
                </a:spcAft>
                <a:defRPr/>
              </a:pPr>
              <a:t>79%</a:t>
            </a:fld>
            <a:endParaRPr lang="en-GB" sz="800" strike="noStrike" normalizeH="0" noProof="0">
              <a:ln>
                <a:noFill/>
              </a:ln>
              <a:solidFill>
                <a:srgbClr val="FFFFFF"/>
              </a:solidFill>
              <a:effectLst/>
              <a:uLnTx/>
              <a:uFillTx/>
              <a:sym typeface="+mn-lt"/>
            </a:endParaRPr>
          </a:p>
        </p:txBody>
      </p:sp>
      <p:sp>
        <p:nvSpPr>
          <p:cNvPr id="790" name="Rectangle 789">
            <a:extLst>
              <a:ext uri="{FF2B5EF4-FFF2-40B4-BE49-F238E27FC236}">
                <a16:creationId xmlns:a16="http://schemas.microsoft.com/office/drawing/2014/main" id="{20DE9B28-FB2E-7D30-6A57-A644A1758E50}"/>
              </a:ext>
            </a:extLst>
          </p:cNvPr>
          <p:cNvSpPr/>
          <p:nvPr>
            <p:custDataLst>
              <p:tags r:id="rId167"/>
            </p:custDataLst>
          </p:nvPr>
        </p:nvSpPr>
        <p:spPr bwMode="auto">
          <a:xfrm>
            <a:off x="10261600" y="5118101"/>
            <a:ext cx="152400" cy="30956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55F67591-AE94-49CC-841F-BC33AC007B95}" type="datetime'''''''''''''''''''''Ma''''lt''''''''''''''''''''''''''''a'''''">
              <a:rPr lang="en-GB" altLang="en-US" sz="1000" smtClean="0">
                <a:solidFill>
                  <a:srgbClr val="2B3A42"/>
                </a:solidFill>
                <a:effectLst/>
              </a:rPr>
              <a:pPr lvl="0" algn="r">
                <a:spcBef>
                  <a:spcPct val="0"/>
                </a:spcBef>
                <a:spcAft>
                  <a:spcPct val="0"/>
                </a:spcAft>
                <a:defRPr/>
              </a:pPr>
              <a:t>Malta</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784" name="Rectangle 783">
            <a:extLst>
              <a:ext uri="{FF2B5EF4-FFF2-40B4-BE49-F238E27FC236}">
                <a16:creationId xmlns:a16="http://schemas.microsoft.com/office/drawing/2014/main" id="{B62B5E63-3842-D6B7-7B60-5A8ED28591D5}"/>
              </a:ext>
            </a:extLst>
          </p:cNvPr>
          <p:cNvSpPr/>
          <p:nvPr>
            <p:custDataLst>
              <p:tags r:id="rId168"/>
            </p:custDataLst>
          </p:nvPr>
        </p:nvSpPr>
        <p:spPr bwMode="gray">
          <a:xfrm>
            <a:off x="10499725" y="4926013"/>
            <a:ext cx="176213" cy="109538"/>
          </a:xfrm>
          <a:prstGeom prst="rect">
            <a:avLst/>
          </a:prstGeom>
          <a:solidFill>
            <a:schemeClr val="accent6"/>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F7B23140-26A7-4909-84E9-17B71AF4376A}" type="datetime'''''''''''''''''''''7''''''''''''''''''''%'''''''">
              <a:rPr lang="en-GB" altLang="en-US" sz="800" smtClean="0">
                <a:solidFill>
                  <a:schemeClr val="bg1"/>
                </a:solidFill>
                <a:effectLst/>
                <a:sym typeface="+mn-lt"/>
              </a:rPr>
              <a:pPr algn="ctr">
                <a:lnSpc>
                  <a:spcPct val="90000"/>
                </a:lnSpc>
                <a:spcBef>
                  <a:spcPct val="0"/>
                </a:spcBef>
                <a:spcAft>
                  <a:spcPct val="0"/>
                </a:spcAft>
              </a:pPr>
              <a:t>7%</a:t>
            </a:fld>
            <a:endParaRPr lang="en-GB" sz="800">
              <a:solidFill>
                <a:schemeClr val="bg1"/>
              </a:solidFill>
              <a:sym typeface="+mn-lt"/>
            </a:endParaRPr>
          </a:p>
        </p:txBody>
      </p:sp>
      <p:sp>
        <p:nvSpPr>
          <p:cNvPr id="785" name="Rectangle 784">
            <a:extLst>
              <a:ext uri="{FF2B5EF4-FFF2-40B4-BE49-F238E27FC236}">
                <a16:creationId xmlns:a16="http://schemas.microsoft.com/office/drawing/2014/main" id="{B7F04E28-B8C6-81B7-EE51-F72175CCA19F}"/>
              </a:ext>
            </a:extLst>
          </p:cNvPr>
          <p:cNvSpPr/>
          <p:nvPr>
            <p:custDataLst>
              <p:tags r:id="rId169"/>
            </p:custDataLst>
          </p:nvPr>
        </p:nvSpPr>
        <p:spPr bwMode="gray">
          <a:xfrm>
            <a:off x="10499725" y="4735513"/>
            <a:ext cx="176213" cy="109538"/>
          </a:xfrm>
          <a:prstGeom prst="rect">
            <a:avLst/>
          </a:prstGeom>
          <a:solidFill>
            <a:srgbClr val="E66F0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8C4469E6-BE9D-4001-AAFA-B0F7EF90584C}" type="datetime'7''''''''''''''''''''%'''''''">
              <a:rPr lang="en-GB" altLang="en-US" sz="800" smtClean="0">
                <a:solidFill>
                  <a:schemeClr val="bg1"/>
                </a:solidFill>
                <a:effectLst/>
                <a:sym typeface="+mn-lt"/>
              </a:rPr>
              <a:pPr algn="ctr">
                <a:lnSpc>
                  <a:spcPct val="90000"/>
                </a:lnSpc>
                <a:spcBef>
                  <a:spcPct val="0"/>
                </a:spcBef>
                <a:spcAft>
                  <a:spcPct val="0"/>
                </a:spcAft>
              </a:pPr>
              <a:t>7%</a:t>
            </a:fld>
            <a:endParaRPr lang="en-GB" sz="800" err="1">
              <a:solidFill>
                <a:schemeClr val="bg1"/>
              </a:solidFill>
              <a:sym typeface="+mn-lt"/>
            </a:endParaRPr>
          </a:p>
        </p:txBody>
      </p:sp>
      <p:sp>
        <p:nvSpPr>
          <p:cNvPr id="786" name="Rectangle 785">
            <a:extLst>
              <a:ext uri="{FF2B5EF4-FFF2-40B4-BE49-F238E27FC236}">
                <a16:creationId xmlns:a16="http://schemas.microsoft.com/office/drawing/2014/main" id="{08086B93-5657-8CAD-1A1A-93DB3EBD4AB6}"/>
              </a:ext>
            </a:extLst>
          </p:cNvPr>
          <p:cNvSpPr/>
          <p:nvPr>
            <p:custDataLst>
              <p:tags r:id="rId170"/>
            </p:custDataLst>
          </p:nvPr>
        </p:nvSpPr>
        <p:spPr bwMode="gray">
          <a:xfrm>
            <a:off x="10471150" y="4165600"/>
            <a:ext cx="233363" cy="109538"/>
          </a:xfrm>
          <a:prstGeom prst="rect">
            <a:avLst/>
          </a:prstGeom>
          <a:solidFill>
            <a:srgbClr val="C30C3E"/>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2D8FAC54-03DB-4B7C-B844-D895E91BF92B}" type="datetime'''''3''''''''''6''''''''''''''''''''''''''%'''''''''''''''''">
              <a:rPr lang="en-GB" altLang="en-US" sz="800" smtClean="0">
                <a:solidFill>
                  <a:srgbClr val="FFFFFF"/>
                </a:solidFill>
                <a:effectLst/>
                <a:sym typeface="+mn-lt"/>
              </a:rPr>
              <a:pPr lvl="0" algn="ctr">
                <a:lnSpc>
                  <a:spcPct val="90000"/>
                </a:lnSpc>
                <a:spcBef>
                  <a:spcPct val="0"/>
                </a:spcBef>
                <a:spcAft>
                  <a:spcPct val="0"/>
                </a:spcAft>
                <a:defRPr/>
              </a:pPr>
              <a:t>36%</a:t>
            </a:fld>
            <a:endParaRPr lang="en-GB" sz="800" strike="noStrike" normalizeH="0" noProof="0">
              <a:ln>
                <a:noFill/>
              </a:ln>
              <a:solidFill>
                <a:srgbClr val="FFFFFF"/>
              </a:solidFill>
              <a:effectLst/>
              <a:uLnTx/>
              <a:uFillTx/>
              <a:sym typeface="+mn-lt"/>
            </a:endParaRPr>
          </a:p>
        </p:txBody>
      </p:sp>
      <p:sp>
        <p:nvSpPr>
          <p:cNvPr id="787" name="Rectangle 786">
            <a:extLst>
              <a:ext uri="{FF2B5EF4-FFF2-40B4-BE49-F238E27FC236}">
                <a16:creationId xmlns:a16="http://schemas.microsoft.com/office/drawing/2014/main" id="{5329497C-1E12-7149-31D0-A76B32E1B769}"/>
              </a:ext>
            </a:extLst>
          </p:cNvPr>
          <p:cNvSpPr/>
          <p:nvPr>
            <p:custDataLst>
              <p:tags r:id="rId171"/>
            </p:custDataLst>
          </p:nvPr>
        </p:nvSpPr>
        <p:spPr bwMode="gray">
          <a:xfrm>
            <a:off x="10471150" y="3022600"/>
            <a:ext cx="233363" cy="109538"/>
          </a:xfrm>
          <a:prstGeom prst="rect">
            <a:avLst/>
          </a:prstGeom>
          <a:solidFill>
            <a:srgbClr val="C0C0C0"/>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2E293734-FDF7-49F3-ADB2-6BCE5B029C17}" type="datetime'''''''''5''''''''''''0''''''''''%'''''''''''''''''''''''''''''">
              <a:rPr lang="en-GB" altLang="en-US" sz="800" smtClean="0">
                <a:solidFill>
                  <a:srgbClr val="FFFFFF"/>
                </a:solidFill>
                <a:effectLst/>
                <a:sym typeface="+mn-lt"/>
              </a:rPr>
              <a:pPr lvl="0" algn="ctr">
                <a:lnSpc>
                  <a:spcPct val="90000"/>
                </a:lnSpc>
                <a:spcBef>
                  <a:spcPct val="0"/>
                </a:spcBef>
                <a:spcAft>
                  <a:spcPct val="0"/>
                </a:spcAft>
                <a:defRPr/>
              </a:pPr>
              <a:t>50%</a:t>
            </a:fld>
            <a:endParaRPr lang="en-GB" sz="800" strike="noStrike" normalizeH="0" noProof="0">
              <a:ln>
                <a:noFill/>
              </a:ln>
              <a:solidFill>
                <a:srgbClr val="FFFFFF"/>
              </a:solidFill>
              <a:effectLst/>
              <a:uLnTx/>
              <a:uFillTx/>
              <a:sym typeface="+mn-lt"/>
            </a:endParaRPr>
          </a:p>
        </p:txBody>
      </p:sp>
      <p:sp>
        <p:nvSpPr>
          <p:cNvPr id="782" name="Rectangle 781">
            <a:extLst>
              <a:ext uri="{FF2B5EF4-FFF2-40B4-BE49-F238E27FC236}">
                <a16:creationId xmlns:a16="http://schemas.microsoft.com/office/drawing/2014/main" id="{E82957A7-5AED-2283-EEAB-3B35B6A90296}"/>
              </a:ext>
            </a:extLst>
          </p:cNvPr>
          <p:cNvSpPr/>
          <p:nvPr>
            <p:custDataLst>
              <p:tags r:id="rId172"/>
            </p:custDataLst>
          </p:nvPr>
        </p:nvSpPr>
        <p:spPr bwMode="auto">
          <a:xfrm>
            <a:off x="10510838" y="5118101"/>
            <a:ext cx="152400" cy="434975"/>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30B720E1-6A85-49E3-91A3-4BFE58AA9830}" type="datetime'''''''''''*B''os''''''''ni''''a'''''''''''">
              <a:rPr lang="en-GB" altLang="en-US" sz="1000" smtClean="0">
                <a:solidFill>
                  <a:srgbClr val="2B3A42"/>
                </a:solidFill>
                <a:effectLst/>
              </a:rPr>
              <a:pPr lvl="0" algn="r">
                <a:spcBef>
                  <a:spcPct val="0"/>
                </a:spcBef>
                <a:spcAft>
                  <a:spcPct val="0"/>
                </a:spcAft>
                <a:defRPr/>
              </a:pPr>
              <a:t>*Bosnia</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307" name="Rectangle 306">
            <a:extLst>
              <a:ext uri="{FF2B5EF4-FFF2-40B4-BE49-F238E27FC236}">
                <a16:creationId xmlns:a16="http://schemas.microsoft.com/office/drawing/2014/main" id="{44833AF6-A9CA-8834-C604-59FF9F1D9E5E}"/>
              </a:ext>
            </a:extLst>
          </p:cNvPr>
          <p:cNvSpPr/>
          <p:nvPr>
            <p:custDataLst>
              <p:tags r:id="rId173"/>
            </p:custDataLst>
          </p:nvPr>
        </p:nvSpPr>
        <p:spPr bwMode="gray">
          <a:xfrm>
            <a:off x="10690225" y="3689350"/>
            <a:ext cx="290513" cy="109538"/>
          </a:xfrm>
          <a:prstGeom prst="rect">
            <a:avLst/>
          </a:prstGeom>
          <a:solidFill>
            <a:srgbClr val="C30C3E"/>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1A8BD184-A23F-42B2-89D5-0ECF7245C534}" type="datetime'''''''''''''''''''''''''''''''''1''''''''''00''''''''''''''%'">
              <a:rPr lang="en-GB" altLang="en-US" sz="800" smtClean="0">
                <a:solidFill>
                  <a:srgbClr val="FFFFFF"/>
                </a:solidFill>
                <a:effectLst/>
                <a:sym typeface="+mn-lt"/>
              </a:rPr>
              <a:pPr lvl="0" algn="ctr">
                <a:lnSpc>
                  <a:spcPct val="90000"/>
                </a:lnSpc>
                <a:spcBef>
                  <a:spcPct val="0"/>
                </a:spcBef>
                <a:spcAft>
                  <a:spcPct val="0"/>
                </a:spcAft>
                <a:defRPr/>
              </a:pPr>
              <a:t>100%</a:t>
            </a:fld>
            <a:endParaRPr lang="en-GB" sz="800" strike="noStrike" normalizeH="0" noProof="0">
              <a:ln>
                <a:noFill/>
              </a:ln>
              <a:solidFill>
                <a:srgbClr val="FFFFFF"/>
              </a:solidFill>
              <a:effectLst/>
              <a:uLnTx/>
              <a:uFillTx/>
              <a:sym typeface="+mn-lt"/>
            </a:endParaRPr>
          </a:p>
        </p:txBody>
      </p:sp>
      <p:sp>
        <p:nvSpPr>
          <p:cNvPr id="465" name="Rectangle 464">
            <a:extLst>
              <a:ext uri="{FF2B5EF4-FFF2-40B4-BE49-F238E27FC236}">
                <a16:creationId xmlns:a16="http://schemas.microsoft.com/office/drawing/2014/main" id="{A41E9444-7C67-EDDD-888F-8F0F1FC8C2B6}"/>
              </a:ext>
            </a:extLst>
          </p:cNvPr>
          <p:cNvSpPr/>
          <p:nvPr>
            <p:custDataLst>
              <p:tags r:id="rId174"/>
            </p:custDataLst>
          </p:nvPr>
        </p:nvSpPr>
        <p:spPr bwMode="auto">
          <a:xfrm>
            <a:off x="10758488" y="5118100"/>
            <a:ext cx="152400" cy="387350"/>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87F90606-5647-4C8A-B327-86CB96D4CF90}" type="datetime'''''''T''u''''r''''''''''''''''''''''k''''e''y'''''">
              <a:rPr lang="en-GB" altLang="en-US" sz="1000" smtClean="0">
                <a:solidFill>
                  <a:srgbClr val="2B3A42"/>
                </a:solidFill>
                <a:effectLst/>
              </a:rPr>
              <a:pPr lvl="0" algn="r">
                <a:spcBef>
                  <a:spcPct val="0"/>
                </a:spcBef>
                <a:spcAft>
                  <a:spcPct val="0"/>
                </a:spcAft>
                <a:defRPr/>
              </a:pPr>
              <a:t>Turkey</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183" name="Rectangle 182">
            <a:extLst>
              <a:ext uri="{FF2B5EF4-FFF2-40B4-BE49-F238E27FC236}">
                <a16:creationId xmlns:a16="http://schemas.microsoft.com/office/drawing/2014/main" id="{D2828867-BE3F-8B86-1F41-FA95D216E9F0}"/>
              </a:ext>
            </a:extLst>
          </p:cNvPr>
          <p:cNvSpPr/>
          <p:nvPr>
            <p:custDataLst>
              <p:tags r:id="rId175"/>
            </p:custDataLst>
          </p:nvPr>
        </p:nvSpPr>
        <p:spPr bwMode="gray">
          <a:xfrm>
            <a:off x="9753600" y="4926013"/>
            <a:ext cx="176213" cy="109538"/>
          </a:xfrm>
          <a:prstGeom prst="rect">
            <a:avLst/>
          </a:prstGeom>
          <a:solidFill>
            <a:schemeClr val="accent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D98A6407-5921-40F5-A4F6-CFF079EABF97}" type="datetime'''''''''''''''''''''7''''''''''%'''''''''''''''''''''''">
              <a:rPr lang="en-GB" altLang="en-US" sz="800" smtClean="0">
                <a:solidFill>
                  <a:srgbClr val="FFFFFF"/>
                </a:solidFill>
                <a:effectLst/>
                <a:sym typeface="+mn-lt"/>
              </a:rPr>
              <a:pPr algn="ctr">
                <a:lnSpc>
                  <a:spcPct val="90000"/>
                </a:lnSpc>
                <a:spcBef>
                  <a:spcPct val="0"/>
                </a:spcBef>
                <a:spcAft>
                  <a:spcPct val="0"/>
                </a:spcAft>
              </a:pPr>
              <a:t>7%</a:t>
            </a:fld>
            <a:endParaRPr lang="en-GB" sz="800" err="1">
              <a:solidFill>
                <a:srgbClr val="FFFFFF"/>
              </a:solidFill>
              <a:sym typeface="+mn-lt"/>
            </a:endParaRPr>
          </a:p>
        </p:txBody>
      </p:sp>
      <p:sp>
        <p:nvSpPr>
          <p:cNvPr id="13" name="Rectangle 12">
            <a:extLst>
              <a:ext uri="{FF2B5EF4-FFF2-40B4-BE49-F238E27FC236}">
                <a16:creationId xmlns:a16="http://schemas.microsoft.com/office/drawing/2014/main" id="{F7CD2B58-B109-4FC6-B27B-5F708B4BE640}"/>
              </a:ext>
            </a:extLst>
          </p:cNvPr>
          <p:cNvSpPr/>
          <p:nvPr>
            <p:custDataLst>
              <p:tags r:id="rId176"/>
            </p:custDataLst>
          </p:nvPr>
        </p:nvSpPr>
        <p:spPr bwMode="auto">
          <a:xfrm>
            <a:off x="1095375" y="6035675"/>
            <a:ext cx="196850" cy="1476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6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4" name="Rectangle 13">
            <a:extLst>
              <a:ext uri="{FF2B5EF4-FFF2-40B4-BE49-F238E27FC236}">
                <a16:creationId xmlns:a16="http://schemas.microsoft.com/office/drawing/2014/main" id="{471021A3-F053-4C6B-83CF-5ED12865A656}"/>
              </a:ext>
            </a:extLst>
          </p:cNvPr>
          <p:cNvSpPr/>
          <p:nvPr>
            <p:custDataLst>
              <p:tags r:id="rId177"/>
            </p:custDataLst>
          </p:nvPr>
        </p:nvSpPr>
        <p:spPr bwMode="auto">
          <a:xfrm>
            <a:off x="1671638" y="6035675"/>
            <a:ext cx="196850" cy="147638"/>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6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9" name="Rectangle 18">
            <a:extLst>
              <a:ext uri="{FF2B5EF4-FFF2-40B4-BE49-F238E27FC236}">
                <a16:creationId xmlns:a16="http://schemas.microsoft.com/office/drawing/2014/main" id="{73508AE0-E36E-41C9-9611-02903FC393DF}"/>
              </a:ext>
            </a:extLst>
          </p:cNvPr>
          <p:cNvSpPr/>
          <p:nvPr>
            <p:custDataLst>
              <p:tags r:id="rId178"/>
            </p:custDataLst>
          </p:nvPr>
        </p:nvSpPr>
        <p:spPr bwMode="auto">
          <a:xfrm>
            <a:off x="3800475" y="6035675"/>
            <a:ext cx="196850" cy="147638"/>
          </a:xfrm>
          <a:prstGeom prst="rect">
            <a:avLst/>
          </a:prstGeom>
          <a:solidFill>
            <a:srgbClr val="E66F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6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0" name="Rectangle 19">
            <a:extLst>
              <a:ext uri="{FF2B5EF4-FFF2-40B4-BE49-F238E27FC236}">
                <a16:creationId xmlns:a16="http://schemas.microsoft.com/office/drawing/2014/main" id="{AA34FA3B-3556-49C2-AD6F-5B67D2F1770C}"/>
              </a:ext>
            </a:extLst>
          </p:cNvPr>
          <p:cNvSpPr/>
          <p:nvPr>
            <p:custDataLst>
              <p:tags r:id="rId179"/>
            </p:custDataLst>
          </p:nvPr>
        </p:nvSpPr>
        <p:spPr bwMode="auto">
          <a:xfrm>
            <a:off x="6145213" y="6035675"/>
            <a:ext cx="196850" cy="147638"/>
          </a:xfrm>
          <a:prstGeom prst="rect">
            <a:avLst/>
          </a:prstGeom>
          <a:solidFill>
            <a:srgbClr val="F88FA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6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1" name="Rectangle 20">
            <a:extLst>
              <a:ext uri="{FF2B5EF4-FFF2-40B4-BE49-F238E27FC236}">
                <a16:creationId xmlns:a16="http://schemas.microsoft.com/office/drawing/2014/main" id="{E752EA0D-11B0-46F1-B2C0-D91402F2DDF2}"/>
              </a:ext>
            </a:extLst>
          </p:cNvPr>
          <p:cNvSpPr/>
          <p:nvPr>
            <p:custDataLst>
              <p:tags r:id="rId180"/>
            </p:custDataLst>
          </p:nvPr>
        </p:nvSpPr>
        <p:spPr bwMode="auto">
          <a:xfrm>
            <a:off x="7932738" y="6035675"/>
            <a:ext cx="196850" cy="147638"/>
          </a:xfrm>
          <a:prstGeom prst="rect">
            <a:avLst/>
          </a:prstGeom>
          <a:solidFill>
            <a:srgbClr val="C30C3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6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751" name="Rectangle 750">
            <a:extLst>
              <a:ext uri="{FF2B5EF4-FFF2-40B4-BE49-F238E27FC236}">
                <a16:creationId xmlns:a16="http://schemas.microsoft.com/office/drawing/2014/main" id="{3381DDB2-707D-0973-F2F4-6617E3679F1D}"/>
              </a:ext>
            </a:extLst>
          </p:cNvPr>
          <p:cNvSpPr/>
          <p:nvPr>
            <p:custDataLst>
              <p:tags r:id="rId181"/>
            </p:custDataLst>
          </p:nvPr>
        </p:nvSpPr>
        <p:spPr bwMode="auto">
          <a:xfrm>
            <a:off x="9091613" y="6035675"/>
            <a:ext cx="196850" cy="147638"/>
          </a:xfrm>
          <a:prstGeom prst="rect">
            <a:avLst/>
          </a:prstGeom>
          <a:solidFill>
            <a:srgbClr val="C0C0C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l"/>
            <a:endParaRPr lang="en-GB" sz="1600" err="1"/>
          </a:p>
        </p:txBody>
      </p:sp>
      <p:sp>
        <p:nvSpPr>
          <p:cNvPr id="3" name="Rectangle 2">
            <a:extLst>
              <a:ext uri="{FF2B5EF4-FFF2-40B4-BE49-F238E27FC236}">
                <a16:creationId xmlns:a16="http://schemas.microsoft.com/office/drawing/2014/main" id="{439FFB25-5862-438E-9609-5DC04662228B}"/>
              </a:ext>
            </a:extLst>
          </p:cNvPr>
          <p:cNvSpPr/>
          <p:nvPr>
            <p:custDataLst>
              <p:tags r:id="rId182"/>
            </p:custDataLst>
          </p:nvPr>
        </p:nvSpPr>
        <p:spPr bwMode="auto">
          <a:xfrm>
            <a:off x="1343025" y="6030913"/>
            <a:ext cx="227013" cy="168275"/>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marR="0" lvl="0" indent="0" algn="l" defTabSz="914400" rtl="0" eaLnBrk="1" fontAlgn="auto" latinLnBrk="0" hangingPunct="1">
              <a:lnSpc>
                <a:spcPct val="100000"/>
              </a:lnSpc>
              <a:spcBef>
                <a:spcPct val="0"/>
              </a:spcBef>
              <a:spcAft>
                <a:spcPct val="0"/>
              </a:spcAft>
              <a:buClrTx/>
              <a:buSzTx/>
              <a:buFontTx/>
              <a:buNone/>
              <a:tabLst/>
              <a:defRPr/>
            </a:pPr>
            <a:fld id="{060152BD-6686-4638-AB90-90863DC38A92}" type="datetime'''''''''''''''''''''F''''''''''''''''''u''l''''l'''''''''''">
              <a:rPr lang="en-GB" altLang="en-US" sz="1100" smtClean="0">
                <a:solidFill>
                  <a:srgbClr val="2B3A42"/>
                </a:solidFill>
                <a:effectLst/>
              </a:rPr>
              <a:pPr marL="0" marR="0" lvl="0" indent="0" algn="l" defTabSz="914400" rtl="0" eaLnBrk="1" fontAlgn="auto" latinLnBrk="0" hangingPunct="1">
                <a:lnSpc>
                  <a:spcPct val="100000"/>
                </a:lnSpc>
                <a:spcBef>
                  <a:spcPct val="0"/>
                </a:spcBef>
                <a:spcAft>
                  <a:spcPct val="0"/>
                </a:spcAft>
                <a:buClrTx/>
                <a:buSzTx/>
                <a:buFontTx/>
                <a:buNone/>
                <a:tabLst/>
                <a:defRPr/>
              </a:pPr>
              <a:t>Full</a:t>
            </a:fld>
            <a:endParaRPr kumimoji="0" lang="en-GB" sz="1100" b="0" i="0" strike="noStrike" kern="1200" cap="none" spc="0" normalizeH="0" baseline="0" noProof="0">
              <a:ln>
                <a:noFill/>
              </a:ln>
              <a:solidFill>
                <a:srgbClr val="2B3A42"/>
              </a:solidFill>
              <a:effectLst/>
              <a:uLnTx/>
              <a:uFillTx/>
              <a:ea typeface="+mn-ea"/>
              <a:cs typeface="+mn-cs"/>
              <a:sym typeface="+mn-lt"/>
            </a:endParaRPr>
          </a:p>
        </p:txBody>
      </p:sp>
      <p:sp>
        <p:nvSpPr>
          <p:cNvPr id="9" name="Rectangle 8">
            <a:extLst>
              <a:ext uri="{FF2B5EF4-FFF2-40B4-BE49-F238E27FC236}">
                <a16:creationId xmlns:a16="http://schemas.microsoft.com/office/drawing/2014/main" id="{239F7297-49AD-4FC4-9778-560571940464}"/>
              </a:ext>
            </a:extLst>
          </p:cNvPr>
          <p:cNvSpPr/>
          <p:nvPr>
            <p:custDataLst>
              <p:tags r:id="rId183"/>
            </p:custDataLst>
          </p:nvPr>
        </p:nvSpPr>
        <p:spPr bwMode="auto">
          <a:xfrm>
            <a:off x="1919288" y="6030913"/>
            <a:ext cx="1779588" cy="168275"/>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marR="0" lvl="0" indent="0" algn="l" defTabSz="914400" rtl="0" eaLnBrk="1" fontAlgn="auto" latinLnBrk="0" hangingPunct="1">
              <a:lnSpc>
                <a:spcPct val="100000"/>
              </a:lnSpc>
              <a:spcBef>
                <a:spcPct val="0"/>
              </a:spcBef>
              <a:spcAft>
                <a:spcPct val="0"/>
              </a:spcAft>
              <a:buClrTx/>
              <a:buSzTx/>
              <a:buFontTx/>
              <a:buNone/>
              <a:tabLst/>
              <a:defRPr/>
            </a:pPr>
            <a:fld id="{9AFFC4D8-F2DD-46EF-8065-A23E3B14316C}" type="datetime'L''imite''d availabili''''t''y ''(All'' o''t''h''e''r)'''''''">
              <a:rPr lang="en-GB" altLang="en-US" sz="1100" smtClean="0">
                <a:solidFill>
                  <a:srgbClr val="2B3A42"/>
                </a:solidFill>
                <a:effectLst/>
              </a:rPr>
              <a:pPr marL="0" marR="0" lvl="0" indent="0" algn="l" defTabSz="914400" rtl="0" eaLnBrk="1" fontAlgn="auto" latinLnBrk="0" hangingPunct="1">
                <a:lnSpc>
                  <a:spcPct val="100000"/>
                </a:lnSpc>
                <a:spcBef>
                  <a:spcPct val="0"/>
                </a:spcBef>
                <a:spcAft>
                  <a:spcPct val="0"/>
                </a:spcAft>
                <a:buClrTx/>
                <a:buSzTx/>
                <a:buFontTx/>
                <a:buNone/>
                <a:tabLst/>
                <a:defRPr/>
              </a:pPr>
              <a:t>Limited availability (All other)</a:t>
            </a:fld>
            <a:endParaRPr kumimoji="0" lang="en-GB" sz="1100" b="0" i="0" strike="noStrike" kern="1200" cap="none" spc="0" normalizeH="0" baseline="0" noProof="0">
              <a:ln>
                <a:noFill/>
              </a:ln>
              <a:solidFill>
                <a:srgbClr val="2B3A42"/>
              </a:solidFill>
              <a:effectLst/>
              <a:uLnTx/>
              <a:uFillTx/>
              <a:ea typeface="+mn-ea"/>
              <a:cs typeface="+mn-cs"/>
              <a:sym typeface="+mn-lt"/>
            </a:endParaRPr>
          </a:p>
        </p:txBody>
      </p:sp>
      <p:sp>
        <p:nvSpPr>
          <p:cNvPr id="10" name="Rectangle 9">
            <a:extLst>
              <a:ext uri="{FF2B5EF4-FFF2-40B4-BE49-F238E27FC236}">
                <a16:creationId xmlns:a16="http://schemas.microsoft.com/office/drawing/2014/main" id="{3A734F07-EC83-4F40-BD5A-C7AC0D2B6F77}"/>
              </a:ext>
            </a:extLst>
          </p:cNvPr>
          <p:cNvSpPr/>
          <p:nvPr>
            <p:custDataLst>
              <p:tags r:id="rId184"/>
            </p:custDataLst>
          </p:nvPr>
        </p:nvSpPr>
        <p:spPr bwMode="auto">
          <a:xfrm>
            <a:off x="4048125" y="6030913"/>
            <a:ext cx="1995488" cy="168275"/>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marR="0" lvl="0" indent="0" algn="l" defTabSz="914400" rtl="0" eaLnBrk="1" fontAlgn="auto" latinLnBrk="0" hangingPunct="1">
              <a:lnSpc>
                <a:spcPct val="100000"/>
              </a:lnSpc>
              <a:spcBef>
                <a:spcPct val="0"/>
              </a:spcBef>
              <a:spcAft>
                <a:spcPct val="0"/>
              </a:spcAft>
              <a:buClrTx/>
              <a:buSzTx/>
              <a:buFontTx/>
              <a:buNone/>
              <a:tabLst/>
              <a:defRPr/>
            </a:pPr>
            <a:fld id="{64EF2DCA-9CCB-4B9F-9896-75F62D1E6646}" type="datetime'''L''imited ''(Individual ''pa''tien''''''t'''' ''bas''is)'''">
              <a:rPr lang="en-GB" altLang="en-US" sz="1100" smtClean="0">
                <a:solidFill>
                  <a:srgbClr val="2B3A42"/>
                </a:solidFill>
                <a:effectLst/>
              </a:rPr>
              <a:pPr marL="0" marR="0" lvl="0" indent="0" algn="l" defTabSz="914400" rtl="0" eaLnBrk="1" fontAlgn="auto" latinLnBrk="0" hangingPunct="1">
                <a:lnSpc>
                  <a:spcPct val="100000"/>
                </a:lnSpc>
                <a:spcBef>
                  <a:spcPct val="0"/>
                </a:spcBef>
                <a:spcAft>
                  <a:spcPct val="0"/>
                </a:spcAft>
                <a:buClrTx/>
                <a:buSzTx/>
                <a:buFontTx/>
                <a:buNone/>
                <a:tabLst/>
                <a:defRPr/>
              </a:pPr>
              <a:t>Limited (Individual patient basis)</a:t>
            </a:fld>
            <a:endParaRPr kumimoji="0" lang="en-GB" sz="1100" b="0" i="0" strike="noStrike" kern="1200" cap="none" spc="0" normalizeH="0" baseline="0" noProof="0">
              <a:ln>
                <a:noFill/>
              </a:ln>
              <a:solidFill>
                <a:srgbClr val="2B3A42"/>
              </a:solidFill>
              <a:effectLst/>
              <a:uLnTx/>
              <a:uFillTx/>
              <a:ea typeface="+mn-ea"/>
              <a:cs typeface="+mn-cs"/>
              <a:sym typeface="+mn-lt"/>
            </a:endParaRPr>
          </a:p>
        </p:txBody>
      </p:sp>
      <p:sp>
        <p:nvSpPr>
          <p:cNvPr id="11" name="Rectangle 10">
            <a:extLst>
              <a:ext uri="{FF2B5EF4-FFF2-40B4-BE49-F238E27FC236}">
                <a16:creationId xmlns:a16="http://schemas.microsoft.com/office/drawing/2014/main" id="{1FCC07F4-F17B-40BD-8047-7151558E80BD}"/>
              </a:ext>
            </a:extLst>
          </p:cNvPr>
          <p:cNvSpPr/>
          <p:nvPr>
            <p:custDataLst>
              <p:tags r:id="rId185"/>
            </p:custDataLst>
          </p:nvPr>
        </p:nvSpPr>
        <p:spPr bwMode="auto">
          <a:xfrm>
            <a:off x="6392863" y="6030913"/>
            <a:ext cx="1438275" cy="168275"/>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marR="0" lvl="0" indent="0" algn="l" defTabSz="914400" rtl="0" eaLnBrk="1" fontAlgn="auto" latinLnBrk="0" hangingPunct="1">
              <a:lnSpc>
                <a:spcPct val="100000"/>
              </a:lnSpc>
              <a:spcBef>
                <a:spcPct val="0"/>
              </a:spcBef>
              <a:spcAft>
                <a:spcPct val="0"/>
              </a:spcAft>
              <a:buClrTx/>
              <a:buSzTx/>
              <a:buFontTx/>
              <a:buNone/>
              <a:tabLst/>
              <a:defRPr/>
            </a:pPr>
            <a:fld id="{FB584480-8A80-4E86-B808-89BFE1F30C72}" type="datetime'On''''ly'''''''' p''''''rivat''ely a''v''a''''il''a''bl''''e'">
              <a:rPr lang="en-GB" altLang="en-US" sz="1100" smtClean="0">
                <a:solidFill>
                  <a:srgbClr val="2B3A42"/>
                </a:solidFill>
                <a:effectLst/>
              </a:rPr>
              <a:pPr marL="0" marR="0" lvl="0" indent="0" algn="l" defTabSz="914400" rtl="0" eaLnBrk="1" fontAlgn="auto" latinLnBrk="0" hangingPunct="1">
                <a:lnSpc>
                  <a:spcPct val="100000"/>
                </a:lnSpc>
                <a:spcBef>
                  <a:spcPct val="0"/>
                </a:spcBef>
                <a:spcAft>
                  <a:spcPct val="0"/>
                </a:spcAft>
                <a:buClrTx/>
                <a:buSzTx/>
                <a:buFontTx/>
                <a:buNone/>
                <a:tabLst/>
                <a:defRPr/>
              </a:pPr>
              <a:t>Only privately available</a:t>
            </a:fld>
            <a:endParaRPr kumimoji="0" lang="en-GB" sz="1100" b="0" i="0" strike="noStrike" kern="1200" cap="none" spc="0" normalizeH="0" baseline="0" noProof="0">
              <a:ln>
                <a:noFill/>
              </a:ln>
              <a:solidFill>
                <a:srgbClr val="2B3A42"/>
              </a:solidFill>
              <a:effectLst/>
              <a:uLnTx/>
              <a:uFillTx/>
              <a:ea typeface="+mn-ea"/>
              <a:cs typeface="+mn-cs"/>
              <a:sym typeface="+mn-lt"/>
            </a:endParaRPr>
          </a:p>
        </p:txBody>
      </p:sp>
      <p:sp>
        <p:nvSpPr>
          <p:cNvPr id="12" name="Rectangle 11">
            <a:extLst>
              <a:ext uri="{FF2B5EF4-FFF2-40B4-BE49-F238E27FC236}">
                <a16:creationId xmlns:a16="http://schemas.microsoft.com/office/drawing/2014/main" id="{89181FB1-8C65-4A96-B1A4-5D08B9B29C84}"/>
              </a:ext>
            </a:extLst>
          </p:cNvPr>
          <p:cNvSpPr/>
          <p:nvPr>
            <p:custDataLst>
              <p:tags r:id="rId186"/>
            </p:custDataLst>
          </p:nvPr>
        </p:nvSpPr>
        <p:spPr bwMode="auto">
          <a:xfrm>
            <a:off x="8180388" y="6030913"/>
            <a:ext cx="809625" cy="168275"/>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marR="0" lvl="0" indent="0" algn="l" defTabSz="914400" rtl="0" eaLnBrk="1" fontAlgn="auto" latinLnBrk="0" hangingPunct="1">
              <a:lnSpc>
                <a:spcPct val="100000"/>
              </a:lnSpc>
              <a:spcBef>
                <a:spcPct val="0"/>
              </a:spcBef>
              <a:spcAft>
                <a:spcPct val="0"/>
              </a:spcAft>
              <a:buClrTx/>
              <a:buSzTx/>
              <a:buFontTx/>
              <a:buNone/>
              <a:tabLst/>
              <a:defRPr/>
            </a:pPr>
            <a:fld id="{CD891D49-10D0-4412-828C-EB8508BF7DC9}" type="datetime'N''ot a''''''''''va''il''''a''''''''b''l''''e'''''''''''">
              <a:rPr lang="en-GB" altLang="en-US" sz="1100" smtClean="0">
                <a:solidFill>
                  <a:srgbClr val="2B3A42"/>
                </a:solidFill>
                <a:effectLst/>
              </a:rPr>
              <a:pPr marL="0" marR="0" lvl="0" indent="0" algn="l" defTabSz="914400" rtl="0" eaLnBrk="1" fontAlgn="auto" latinLnBrk="0" hangingPunct="1">
                <a:lnSpc>
                  <a:spcPct val="100000"/>
                </a:lnSpc>
                <a:spcBef>
                  <a:spcPct val="0"/>
                </a:spcBef>
                <a:spcAft>
                  <a:spcPct val="0"/>
                </a:spcAft>
                <a:buClrTx/>
                <a:buSzTx/>
                <a:buFontTx/>
                <a:buNone/>
                <a:tabLst/>
                <a:defRPr/>
              </a:pPr>
              <a:t>Not available</a:t>
            </a:fld>
            <a:endParaRPr kumimoji="0" lang="en-GB" sz="1100" b="0" i="0" strike="noStrike" kern="1200" cap="none" spc="0" normalizeH="0" baseline="0" noProof="0">
              <a:ln>
                <a:noFill/>
              </a:ln>
              <a:solidFill>
                <a:srgbClr val="2B3A42"/>
              </a:solidFill>
              <a:effectLst/>
              <a:uLnTx/>
              <a:uFillTx/>
              <a:ea typeface="+mn-ea"/>
              <a:cs typeface="+mn-cs"/>
              <a:sym typeface="+mn-lt"/>
            </a:endParaRPr>
          </a:p>
        </p:txBody>
      </p:sp>
      <p:sp>
        <p:nvSpPr>
          <p:cNvPr id="748" name="Rectangle 747">
            <a:extLst>
              <a:ext uri="{FF2B5EF4-FFF2-40B4-BE49-F238E27FC236}">
                <a16:creationId xmlns:a16="http://schemas.microsoft.com/office/drawing/2014/main" id="{17F1A111-6922-9363-0F35-A63A124DF393}"/>
              </a:ext>
            </a:extLst>
          </p:cNvPr>
          <p:cNvSpPr/>
          <p:nvPr>
            <p:custDataLst>
              <p:tags r:id="rId187"/>
            </p:custDataLst>
          </p:nvPr>
        </p:nvSpPr>
        <p:spPr bwMode="auto">
          <a:xfrm>
            <a:off x="9339263" y="6030913"/>
            <a:ext cx="2093913" cy="168275"/>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marR="0" lvl="0" indent="0" algn="l" defTabSz="914400" rtl="0" eaLnBrk="1" fontAlgn="auto" latinLnBrk="0" hangingPunct="1">
              <a:lnSpc>
                <a:spcPct val="100000"/>
              </a:lnSpc>
              <a:spcBef>
                <a:spcPct val="0"/>
              </a:spcBef>
              <a:spcAft>
                <a:spcPct val="0"/>
              </a:spcAft>
              <a:buClrTx/>
              <a:buSzTx/>
              <a:buFontTx/>
              <a:buNone/>
              <a:tabLst/>
              <a:defRPr/>
            </a:pPr>
            <a:fld id="{735DD5AB-AFC3-4252-9D40-26766A082F91}" type="datetime'Data not'' sub''mitte''''''d'' ''''by'' ass''''ociati''on'">
              <a:rPr lang="en-GB" altLang="en-US" sz="1100" smtClean="0">
                <a:solidFill>
                  <a:srgbClr val="2B3A42"/>
                </a:solidFill>
                <a:effectLst/>
              </a:rPr>
              <a:pPr marL="0" marR="0" lvl="0" indent="0" algn="l" defTabSz="914400" rtl="0" eaLnBrk="1" fontAlgn="auto" latinLnBrk="0" hangingPunct="1">
                <a:lnSpc>
                  <a:spcPct val="100000"/>
                </a:lnSpc>
                <a:spcBef>
                  <a:spcPct val="0"/>
                </a:spcBef>
                <a:spcAft>
                  <a:spcPct val="0"/>
                </a:spcAft>
                <a:buClrTx/>
                <a:buSzTx/>
                <a:buFontTx/>
                <a:buNone/>
                <a:tabLst/>
                <a:defRPr/>
              </a:pPr>
              <a:t>Data not submitted by association</a:t>
            </a:fld>
            <a:endParaRPr kumimoji="0" lang="en-GB" sz="1100" b="0" i="0" strike="noStrike" kern="1200" cap="none" spc="0" normalizeH="0" baseline="0" noProof="0">
              <a:ln>
                <a:noFill/>
              </a:ln>
              <a:solidFill>
                <a:srgbClr val="2B3A42"/>
              </a:solidFill>
              <a:effectLst/>
              <a:uLnTx/>
              <a:uFillTx/>
              <a:ea typeface="+mn-ea"/>
              <a:cs typeface="+mn-cs"/>
              <a:sym typeface="+mn-lt"/>
            </a:endParaRPr>
          </a:p>
        </p:txBody>
      </p:sp>
      <p:grpSp>
        <p:nvGrpSpPr>
          <p:cNvPr id="180" name="Group 179">
            <a:extLst>
              <a:ext uri="{FF2B5EF4-FFF2-40B4-BE49-F238E27FC236}">
                <a16:creationId xmlns:a16="http://schemas.microsoft.com/office/drawing/2014/main" id="{2008772F-82B2-4ADF-900C-E108F313E9D3}"/>
              </a:ext>
            </a:extLst>
          </p:cNvPr>
          <p:cNvGrpSpPr/>
          <p:nvPr/>
        </p:nvGrpSpPr>
        <p:grpSpPr>
          <a:xfrm>
            <a:off x="0" y="-5166"/>
            <a:ext cx="12197443" cy="180000"/>
            <a:chOff x="0" y="-5166"/>
            <a:chExt cx="12197443" cy="446573"/>
          </a:xfrm>
        </p:grpSpPr>
        <p:sp>
          <p:nvSpPr>
            <p:cNvPr id="230" name="Rectangle 229">
              <a:extLst>
                <a:ext uri="{FF2B5EF4-FFF2-40B4-BE49-F238E27FC236}">
                  <a16:creationId xmlns:a16="http://schemas.microsoft.com/office/drawing/2014/main" id="{86F0845C-D41B-428B-B61C-AC5C9B96913A}"/>
                </a:ext>
              </a:extLst>
            </p:cNvPr>
            <p:cNvSpPr/>
            <p:nvPr/>
          </p:nvSpPr>
          <p:spPr>
            <a:xfrm>
              <a:off x="0" y="-5166"/>
              <a:ext cx="2437200" cy="446573"/>
            </a:xfrm>
            <a:prstGeom prst="rect">
              <a:avLst/>
            </a:prstGeom>
            <a:solidFill>
              <a:schemeClr val="bg2"/>
            </a:solidFill>
            <a:ln>
              <a:solidFill>
                <a:schemeClr val="bg2">
                  <a:lumMod val="9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tIns="36000" rtlCol="0" anchor="ctr" anchorCtr="0"/>
            <a:lstStyle/>
            <a:p>
              <a:pPr algn="ctr"/>
              <a:r>
                <a:rPr lang="en-GB" sz="1200">
                  <a:solidFill>
                    <a:schemeClr val="bg2">
                      <a:lumMod val="90000"/>
                    </a:schemeClr>
                  </a:solidFill>
                </a:rPr>
                <a:t>All products</a:t>
              </a:r>
            </a:p>
          </p:txBody>
        </p:sp>
        <p:grpSp>
          <p:nvGrpSpPr>
            <p:cNvPr id="231" name="Group 230">
              <a:extLst>
                <a:ext uri="{FF2B5EF4-FFF2-40B4-BE49-F238E27FC236}">
                  <a16:creationId xmlns:a16="http://schemas.microsoft.com/office/drawing/2014/main" id="{3EAFEFE5-E9F6-4EFA-81E0-83C73120455B}"/>
                </a:ext>
              </a:extLst>
            </p:cNvPr>
            <p:cNvGrpSpPr/>
            <p:nvPr/>
          </p:nvGrpSpPr>
          <p:grpSpPr>
            <a:xfrm>
              <a:off x="2439477" y="-5166"/>
              <a:ext cx="9757966" cy="446573"/>
              <a:chOff x="2439477" y="-5166"/>
              <a:chExt cx="9757966" cy="446573"/>
            </a:xfrm>
          </p:grpSpPr>
          <p:sp>
            <p:nvSpPr>
              <p:cNvPr id="232" name="Rectangle 231">
                <a:extLst>
                  <a:ext uri="{FF2B5EF4-FFF2-40B4-BE49-F238E27FC236}">
                    <a16:creationId xmlns:a16="http://schemas.microsoft.com/office/drawing/2014/main" id="{9FA89DD1-EC25-48EA-95E6-F04573FECE55}"/>
                  </a:ext>
                </a:extLst>
              </p:cNvPr>
              <p:cNvSpPr/>
              <p:nvPr/>
            </p:nvSpPr>
            <p:spPr>
              <a:xfrm>
                <a:off x="2439477" y="-5166"/>
                <a:ext cx="2437200" cy="446573"/>
              </a:xfrm>
              <a:prstGeom prst="rect">
                <a:avLst/>
              </a:prstGeom>
              <a:solidFill>
                <a:schemeClr val="bg2"/>
              </a:solidFill>
              <a:ln>
                <a:solidFill>
                  <a:schemeClr val="bg2">
                    <a:lumMod val="9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tIns="36000" rtlCol="0" anchor="ctr" anchorCtr="0"/>
              <a:lstStyle/>
              <a:p>
                <a:pPr algn="ctr"/>
                <a:r>
                  <a:rPr lang="en-GB" sz="1200">
                    <a:solidFill>
                      <a:schemeClr val="bg2">
                        <a:lumMod val="90000"/>
                      </a:schemeClr>
                    </a:solidFill>
                  </a:rPr>
                  <a:t>Oncology</a:t>
                </a:r>
              </a:p>
            </p:txBody>
          </p:sp>
          <p:sp>
            <p:nvSpPr>
              <p:cNvPr id="235" name="Rectangle 234">
                <a:extLst>
                  <a:ext uri="{FF2B5EF4-FFF2-40B4-BE49-F238E27FC236}">
                    <a16:creationId xmlns:a16="http://schemas.microsoft.com/office/drawing/2014/main" id="{DAB69BEE-6424-4755-890C-5D09FAB747CB}"/>
                  </a:ext>
                </a:extLst>
              </p:cNvPr>
              <p:cNvSpPr/>
              <p:nvPr/>
            </p:nvSpPr>
            <p:spPr>
              <a:xfrm>
                <a:off x="4878955" y="-5166"/>
                <a:ext cx="2437200" cy="446573"/>
              </a:xfrm>
              <a:prstGeom prst="rect">
                <a:avLst/>
              </a:prstGeom>
              <a:solidFill>
                <a:schemeClr val="bg2"/>
              </a:solidFill>
              <a:ln>
                <a:solidFill>
                  <a:schemeClr val="bg2">
                    <a:lumMod val="9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tIns="36000" rtlCol="0" anchor="ctr" anchorCtr="0"/>
              <a:lstStyle/>
              <a:p>
                <a:pPr algn="ctr"/>
                <a:r>
                  <a:rPr lang="en-GB" sz="1200">
                    <a:solidFill>
                      <a:schemeClr val="bg2">
                        <a:lumMod val="90000"/>
                      </a:schemeClr>
                    </a:solidFill>
                  </a:rPr>
                  <a:t>Orphans</a:t>
                </a:r>
              </a:p>
            </p:txBody>
          </p:sp>
          <p:sp>
            <p:nvSpPr>
              <p:cNvPr id="237" name="Rectangle 236">
                <a:extLst>
                  <a:ext uri="{FF2B5EF4-FFF2-40B4-BE49-F238E27FC236}">
                    <a16:creationId xmlns:a16="http://schemas.microsoft.com/office/drawing/2014/main" id="{CC3975D1-6033-49EC-89CB-C203F533A8C5}"/>
                  </a:ext>
                </a:extLst>
              </p:cNvPr>
              <p:cNvSpPr/>
              <p:nvPr/>
            </p:nvSpPr>
            <p:spPr>
              <a:xfrm>
                <a:off x="7318433" y="-5166"/>
                <a:ext cx="2437200" cy="446573"/>
              </a:xfrm>
              <a:prstGeom prst="rect">
                <a:avLst/>
              </a:prstGeom>
              <a:solidFill>
                <a:schemeClr val="bg2"/>
              </a:solidFill>
              <a:ln>
                <a:solidFill>
                  <a:schemeClr val="bg2">
                    <a:lumMod val="9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tIns="36000" rtlCol="0" anchor="ctr" anchorCtr="0"/>
              <a:lstStyle/>
              <a:p>
                <a:pPr algn="ctr"/>
                <a:r>
                  <a:rPr lang="en-GB" sz="1200">
                    <a:solidFill>
                      <a:schemeClr val="bg2">
                        <a:lumMod val="90000"/>
                      </a:schemeClr>
                    </a:solidFill>
                  </a:rPr>
                  <a:t>Non-</a:t>
                </a:r>
                <a:r>
                  <a:rPr lang="en-GB" sz="1200" err="1">
                    <a:solidFill>
                      <a:schemeClr val="bg2">
                        <a:lumMod val="90000"/>
                      </a:schemeClr>
                    </a:solidFill>
                  </a:rPr>
                  <a:t>onc</a:t>
                </a:r>
                <a:r>
                  <a:rPr lang="en-GB" sz="1200">
                    <a:solidFill>
                      <a:schemeClr val="bg2">
                        <a:lumMod val="90000"/>
                      </a:schemeClr>
                    </a:solidFill>
                  </a:rPr>
                  <a:t> orphans</a:t>
                </a:r>
              </a:p>
            </p:txBody>
          </p:sp>
          <p:sp>
            <p:nvSpPr>
              <p:cNvPr id="240" name="Rectangle 239">
                <a:extLst>
                  <a:ext uri="{FF2B5EF4-FFF2-40B4-BE49-F238E27FC236}">
                    <a16:creationId xmlns:a16="http://schemas.microsoft.com/office/drawing/2014/main" id="{92EE6F96-680E-4414-9055-A27830B17059}"/>
                  </a:ext>
                </a:extLst>
              </p:cNvPr>
              <p:cNvSpPr/>
              <p:nvPr/>
            </p:nvSpPr>
            <p:spPr>
              <a:xfrm>
                <a:off x="9749443" y="-5166"/>
                <a:ext cx="2448000" cy="446573"/>
              </a:xfrm>
              <a:prstGeom prst="rect">
                <a:avLst/>
              </a:prstGeom>
              <a:gradFill>
                <a:gsLst>
                  <a:gs pos="0">
                    <a:schemeClr val="accent1">
                      <a:lumMod val="5000"/>
                      <a:lumOff val="95000"/>
                    </a:schemeClr>
                  </a:gs>
                  <a:gs pos="52000">
                    <a:schemeClr val="accent2">
                      <a:lumMod val="75000"/>
                    </a:schemeClr>
                  </a:gs>
                  <a:gs pos="83000">
                    <a:schemeClr val="accent2">
                      <a:lumMod val="75000"/>
                    </a:schemeClr>
                  </a:gs>
                  <a:gs pos="100000">
                    <a:schemeClr val="accent2">
                      <a:lumMod val="75000"/>
                    </a:schemeClr>
                  </a:gs>
                </a:gsLst>
                <a:lin ang="5400000" scaled="1"/>
              </a:gradFill>
              <a:ln>
                <a:solidFill>
                  <a:schemeClr val="bg2">
                    <a:lumMod val="9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tIns="36000" rtlCol="0" anchor="ctr" anchorCtr="0"/>
              <a:lstStyle/>
              <a:p>
                <a:pPr algn="ctr"/>
                <a:r>
                  <a:rPr lang="en-GB" sz="1200">
                    <a:solidFill>
                      <a:schemeClr val="bg1"/>
                    </a:solidFill>
                  </a:rPr>
                  <a:t>Combination</a:t>
                </a:r>
              </a:p>
            </p:txBody>
          </p:sp>
        </p:grpSp>
      </p:grpSp>
      <p:sp>
        <p:nvSpPr>
          <p:cNvPr id="85" name="Content Placeholder 1">
            <a:extLst>
              <a:ext uri="{FF2B5EF4-FFF2-40B4-BE49-F238E27FC236}">
                <a16:creationId xmlns:a16="http://schemas.microsoft.com/office/drawing/2014/main" id="{FF580EEC-89EE-31B5-FCDD-B74DAE99FCB0}"/>
              </a:ext>
            </a:extLst>
          </p:cNvPr>
          <p:cNvSpPr txBox="1">
            <a:spLocks/>
          </p:cNvSpPr>
          <p:nvPr/>
        </p:nvSpPr>
        <p:spPr>
          <a:xfrm>
            <a:off x="384694" y="1246604"/>
            <a:ext cx="11338560" cy="904392"/>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buNone/>
              <a:defRPr/>
            </a:pPr>
            <a:r>
              <a:rPr kumimoji="0" lang="en-GB" sz="1800" b="0" i="0" u="none" strike="noStrike" kern="1200" cap="none" spc="0" normalizeH="0" baseline="0" noProof="0">
                <a:ln>
                  <a:noFill/>
                </a:ln>
                <a:solidFill>
                  <a:srgbClr val="2B3A42"/>
                </a:solidFill>
                <a:effectLst/>
                <a:uLnTx/>
                <a:uFillTx/>
                <a:latin typeface="Arial" panose="020B0604020202020204"/>
                <a:ea typeface="+mn-ea"/>
                <a:cs typeface="+mn-cs"/>
              </a:rPr>
              <a:t>The </a:t>
            </a:r>
            <a:r>
              <a:rPr kumimoji="0" lang="en-GB" sz="1800" b="1" i="0" u="none" strike="noStrike" kern="1200" cap="none" spc="0" normalizeH="0" baseline="0" noProof="0">
                <a:ln>
                  <a:noFill/>
                </a:ln>
                <a:solidFill>
                  <a:srgbClr val="00A3E0"/>
                </a:solidFill>
                <a:effectLst/>
                <a:uLnTx/>
                <a:uFillTx/>
                <a:latin typeface="Arial" panose="020B0604020202020204"/>
                <a:ea typeface="+mn-ea"/>
                <a:cs typeface="+mn-cs"/>
              </a:rPr>
              <a:t>breakdown of total availability</a:t>
            </a:r>
            <a:r>
              <a:rPr kumimoji="0" lang="en-GB" sz="1800" b="0" i="0" u="none" strike="noStrike" kern="1200" cap="none" spc="0" normalizeH="0" baseline="0" noProof="0">
                <a:ln>
                  <a:noFill/>
                </a:ln>
                <a:solidFill>
                  <a:srgbClr val="2B3A42"/>
                </a:solidFill>
                <a:effectLst/>
                <a:uLnTx/>
                <a:uFillTx/>
                <a:latin typeface="Arial" panose="020B0604020202020204"/>
                <a:ea typeface="+mn-ea"/>
                <a:cs typeface="+mn-cs"/>
              </a:rPr>
              <a:t> is the composition of medicines available to patients in European countries as of 5</a:t>
            </a:r>
            <a:r>
              <a:rPr kumimoji="0" lang="en-GB" sz="1800" b="0" i="0" u="none" strike="noStrike" kern="1200" cap="none" spc="0" normalizeH="0" baseline="30000" noProof="0">
                <a:ln>
                  <a:noFill/>
                </a:ln>
                <a:solidFill>
                  <a:srgbClr val="2B3A42"/>
                </a:solidFill>
                <a:effectLst/>
                <a:uLnTx/>
                <a:uFillTx/>
                <a:latin typeface="Arial" panose="020B0604020202020204"/>
                <a:ea typeface="+mn-ea"/>
                <a:cs typeface="+mn-cs"/>
              </a:rPr>
              <a:t>th</a:t>
            </a:r>
            <a:r>
              <a:rPr kumimoji="0" lang="en-GB" sz="1800" b="0" i="0" u="none" strike="noStrike" kern="1200" cap="none" spc="0" normalizeH="0" baseline="0" noProof="0">
                <a:ln>
                  <a:noFill/>
                </a:ln>
                <a:solidFill>
                  <a:srgbClr val="2B3A42"/>
                </a:solidFill>
                <a:effectLst/>
                <a:uLnTx/>
                <a:uFillTx/>
                <a:latin typeface="Arial" panose="020B0604020202020204"/>
                <a:ea typeface="+mn-ea"/>
                <a:cs typeface="+mn-cs"/>
              </a:rPr>
              <a:t> January 2025 (for most countries this is the point at which the product gains access to the reimbursement list</a:t>
            </a:r>
            <a:r>
              <a:rPr lang="en-GB" sz="1800" baseline="30000"/>
              <a:t>†</a:t>
            </a:r>
            <a:r>
              <a:rPr kumimoji="0" lang="en-GB" sz="1800" b="0" i="0" u="none" strike="noStrike" kern="1200" cap="none" spc="0" normalizeH="0" baseline="0" noProof="0">
                <a:ln>
                  <a:noFill/>
                </a:ln>
                <a:solidFill>
                  <a:srgbClr val="2B3A42"/>
                </a:solidFill>
                <a:effectLst/>
                <a:uLnTx/>
                <a:uFillTx/>
                <a:latin typeface="Arial" panose="020B0604020202020204"/>
                <a:ea typeface="+mn-ea"/>
                <a:cs typeface="+mn-cs"/>
              </a:rPr>
              <a:t>). This includes all medicine’s status to provide a complete picture of availability.</a:t>
            </a:r>
          </a:p>
        </p:txBody>
      </p:sp>
      <p:sp>
        <p:nvSpPr>
          <p:cNvPr id="460" name="TextBox 459">
            <a:extLst>
              <a:ext uri="{FF2B5EF4-FFF2-40B4-BE49-F238E27FC236}">
                <a16:creationId xmlns:a16="http://schemas.microsoft.com/office/drawing/2014/main" id="{F00EF169-0EE5-36A5-FAA3-9A5AFB1EEEA7}"/>
              </a:ext>
            </a:extLst>
          </p:cNvPr>
          <p:cNvSpPr txBox="1"/>
          <p:nvPr/>
        </p:nvSpPr>
        <p:spPr>
          <a:xfrm rot="16200000">
            <a:off x="-851788" y="3495456"/>
            <a:ext cx="2939041" cy="584775"/>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600" b="0" i="1" u="none" strike="noStrike" kern="1200" cap="none" spc="0" normalizeH="0" baseline="0" noProof="0">
                <a:ln>
                  <a:noFill/>
                </a:ln>
                <a:solidFill>
                  <a:srgbClr val="606B71"/>
                </a:solidFill>
                <a:effectLst/>
                <a:uLnTx/>
                <a:uFillTx/>
                <a:latin typeface="Arial" panose="020B0604020202020204"/>
                <a:ea typeface="+mn-ea"/>
                <a:cs typeface="+mn-cs"/>
              </a:rPr>
              <a:t>Breakdown of total products (%)</a:t>
            </a:r>
          </a:p>
        </p:txBody>
      </p:sp>
    </p:spTree>
    <p:extLst>
      <p:ext uri="{BB962C8B-B14F-4D97-AF65-F5344CB8AC3E}">
        <p14:creationId xmlns:p14="http://schemas.microsoft.com/office/powerpoint/2010/main" val="363388900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6" name="Object 15" hidden="1">
            <a:extLst>
              <a:ext uri="{FF2B5EF4-FFF2-40B4-BE49-F238E27FC236}">
                <a16:creationId xmlns:a16="http://schemas.microsoft.com/office/drawing/2014/main" id="{9834649C-7A5C-4C26-AD02-DFE033744CC4}"/>
              </a:ext>
            </a:extLst>
          </p:cNvPr>
          <p:cNvGraphicFramePr>
            <a:graphicFrameLocks noChangeAspect="1"/>
          </p:cNvGraphicFramePr>
          <p:nvPr>
            <p:custDataLst>
              <p:tags r:id="rId1"/>
            </p:custDataLst>
            <p:extLst>
              <p:ext uri="{D42A27DB-BD31-4B8C-83A1-F6EECF244321}">
                <p14:modId xmlns:p14="http://schemas.microsoft.com/office/powerpoint/2010/main" val="3838837495"/>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190" imgW="216" imgH="216" progId="TCLayout.ActiveDocument.1">
                  <p:embed/>
                </p:oleObj>
              </mc:Choice>
              <mc:Fallback>
                <p:oleObj name="think-cell Slide" r:id="rId190" imgW="216" imgH="216" progId="TCLayout.ActiveDocument.1">
                  <p:embed/>
                  <p:pic>
                    <p:nvPicPr>
                      <p:cNvPr id="16" name="Object 15" hidden="1">
                        <a:extLst>
                          <a:ext uri="{FF2B5EF4-FFF2-40B4-BE49-F238E27FC236}">
                            <a16:creationId xmlns:a16="http://schemas.microsoft.com/office/drawing/2014/main" id="{9834649C-7A5C-4C26-AD02-DFE033744CC4}"/>
                          </a:ext>
                        </a:extLst>
                      </p:cNvPr>
                      <p:cNvPicPr/>
                      <p:nvPr/>
                    </p:nvPicPr>
                    <p:blipFill>
                      <a:blip r:embed="rId191"/>
                      <a:stretch>
                        <a:fillRect/>
                      </a:stretch>
                    </p:blipFill>
                    <p:spPr>
                      <a:xfrm>
                        <a:off x="1588" y="1588"/>
                        <a:ext cx="1588" cy="1588"/>
                      </a:xfrm>
                      <a:prstGeom prst="rect">
                        <a:avLst/>
                      </a:prstGeom>
                    </p:spPr>
                  </p:pic>
                </p:oleObj>
              </mc:Fallback>
            </mc:AlternateContent>
          </a:graphicData>
        </a:graphic>
      </p:graphicFrame>
      <p:sp>
        <p:nvSpPr>
          <p:cNvPr id="6" name="Rectangle 5" hidden="1">
            <a:extLst>
              <a:ext uri="{FF2B5EF4-FFF2-40B4-BE49-F238E27FC236}">
                <a16:creationId xmlns:a16="http://schemas.microsoft.com/office/drawing/2014/main" id="{9DEC096E-7855-4EE3-9504-7797209BBA4F}"/>
              </a:ext>
            </a:extLst>
          </p:cNvPr>
          <p:cNvSpPr/>
          <p:nvPr>
            <p:custDataLst>
              <p:tags r:id="rId2"/>
            </p:custDataLst>
          </p:nvPr>
        </p:nvSpPr>
        <p:spPr>
          <a:xfrm>
            <a:off x="0" y="0"/>
            <a:ext cx="158750" cy="15875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t"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srgbClr val="FFFFFF"/>
              </a:solidFill>
              <a:effectLst/>
              <a:uLnTx/>
              <a:uFillTx/>
              <a:latin typeface="Arial" panose="020B0604020202020204"/>
              <a:ea typeface="+mn-ea"/>
              <a:cs typeface="+mn-cs"/>
              <a:sym typeface="+mn-lt"/>
            </a:endParaRPr>
          </a:p>
        </p:txBody>
      </p:sp>
      <p:sp>
        <p:nvSpPr>
          <p:cNvPr id="542" name="Title 541">
            <a:extLst>
              <a:ext uri="{FF2B5EF4-FFF2-40B4-BE49-F238E27FC236}">
                <a16:creationId xmlns:a16="http://schemas.microsoft.com/office/drawing/2014/main" id="{907162CF-3CBB-4625-A270-B43EAE717140}"/>
              </a:ext>
            </a:extLst>
          </p:cNvPr>
          <p:cNvSpPr>
            <a:spLocks noGrp="1"/>
          </p:cNvSpPr>
          <p:nvPr>
            <p:ph type="title"/>
          </p:nvPr>
        </p:nvSpPr>
        <p:spPr>
          <a:xfrm>
            <a:off x="384694" y="294468"/>
            <a:ext cx="9502256" cy="768263"/>
          </a:xfrm>
        </p:spPr>
        <p:txBody>
          <a:bodyPr vert="horz"/>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a:t>Combination therapies breakdown of total availability (%, 2020-2023) </a:t>
            </a:r>
            <a:r>
              <a:rPr kumimoji="0" lang="en-GB" sz="1400" b="1" i="1" u="none" strike="noStrike" kern="1200" cap="none" spc="0" normalizeH="0" baseline="0" noProof="0">
                <a:ln>
                  <a:noFill/>
                </a:ln>
                <a:solidFill>
                  <a:srgbClr val="2B3A42"/>
                </a:solidFill>
                <a:effectLst/>
                <a:uLnTx/>
                <a:uFillTx/>
                <a:latin typeface="Arial" panose="020B0604020202020204"/>
                <a:ea typeface="+mn-ea"/>
                <a:cs typeface="+mn-cs"/>
              </a:rPr>
              <a:t>(countries ordered by full availability)</a:t>
            </a:r>
            <a:endParaRPr lang="en-GB"/>
          </a:p>
        </p:txBody>
      </p:sp>
      <p:sp>
        <p:nvSpPr>
          <p:cNvPr id="149" name="Footer Placeholder 3">
            <a:extLst>
              <a:ext uri="{FF2B5EF4-FFF2-40B4-BE49-F238E27FC236}">
                <a16:creationId xmlns:a16="http://schemas.microsoft.com/office/drawing/2014/main" id="{5C14EE47-4245-4799-B6B1-7D43C2F2B51D}"/>
              </a:ext>
            </a:extLst>
          </p:cNvPr>
          <p:cNvSpPr>
            <a:spLocks noGrp="1"/>
          </p:cNvSpPr>
          <p:nvPr>
            <p:ph type="ftr" sz="quarter" idx="3"/>
          </p:nvPr>
        </p:nvSpPr>
        <p:spPr>
          <a:xfrm>
            <a:off x="384693" y="6288088"/>
            <a:ext cx="9837219" cy="437857"/>
          </a:xfrm>
        </p:spPr>
        <p:txBody>
          <a:bodyPr/>
          <a:lstStyle/>
          <a:p>
            <a:pPr lvl="0">
              <a:defRPr/>
            </a:pPr>
            <a:r>
              <a:rPr lang="en-GB" b="1"/>
              <a:t>European Union average: 8 products available (55%); Limited Availability (12% of all combination therapies);</a:t>
            </a:r>
            <a:r>
              <a:rPr lang="en-GB"/>
              <a:t> Combination products can include innovative branded / generic combinations; ^Netherlands did not submit complete information on restrictions to available medicines meaning LA* is not captured in these countries. </a:t>
            </a:r>
            <a:r>
              <a:rPr lang="en-GB" baseline="30000"/>
              <a:t>†</a:t>
            </a:r>
            <a:r>
              <a:rPr lang="en-GB"/>
              <a:t>Country specific definitions are listed in the appendix.</a:t>
            </a:r>
            <a:r>
              <a:rPr lang="en-GB">
                <a:solidFill>
                  <a:srgbClr val="2B3A42"/>
                </a:solidFill>
              </a:rPr>
              <a:t> </a:t>
            </a:r>
            <a:r>
              <a:rPr lang="en-GB"/>
              <a:t>*Countries with asterisks did not complete a full dataset and therefore availability may be unrepresentative. **In Spain, the WAIT analysis does not identify those medicinal products being accessible earlier in conformity with Spain's Royal Decree 1015/2009 relating to Medicines in Special Situations</a:t>
            </a:r>
            <a:endParaRPr lang="en-GB">
              <a:solidFill>
                <a:srgbClr val="2B3A42"/>
              </a:solidFill>
            </a:endParaRPr>
          </a:p>
        </p:txBody>
      </p:sp>
      <p:graphicFrame>
        <p:nvGraphicFramePr>
          <p:cNvPr id="745" name="Chart 744">
            <a:extLst>
              <a:ext uri="{FF2B5EF4-FFF2-40B4-BE49-F238E27FC236}">
                <a16:creationId xmlns:a16="http://schemas.microsoft.com/office/drawing/2014/main" id="{C1A5F45C-7F90-BECB-4F39-7BB80B7A4AD8}"/>
              </a:ext>
            </a:extLst>
          </p:cNvPr>
          <p:cNvGraphicFramePr/>
          <p:nvPr>
            <p:custDataLst>
              <p:tags r:id="rId3"/>
            </p:custDataLst>
            <p:extLst>
              <p:ext uri="{D42A27DB-BD31-4B8C-83A1-F6EECF244321}">
                <p14:modId xmlns:p14="http://schemas.microsoft.com/office/powerpoint/2010/main" val="961129728"/>
              </p:ext>
            </p:extLst>
          </p:nvPr>
        </p:nvGraphicFramePr>
        <p:xfrm>
          <a:off x="769938" y="2205038"/>
          <a:ext cx="10272712" cy="3076575"/>
        </p:xfrm>
        <a:graphic>
          <a:graphicData uri="http://schemas.openxmlformats.org/drawingml/2006/chart">
            <c:chart xmlns:c="http://schemas.openxmlformats.org/drawingml/2006/chart" xmlns:r="http://schemas.openxmlformats.org/officeDocument/2006/relationships" r:id="rId192"/>
          </a:graphicData>
        </a:graphic>
      </p:graphicFrame>
      <p:cxnSp>
        <p:nvCxnSpPr>
          <p:cNvPr id="496" name="Straight Connector 495">
            <a:extLst>
              <a:ext uri="{FF2B5EF4-FFF2-40B4-BE49-F238E27FC236}">
                <a16:creationId xmlns:a16="http://schemas.microsoft.com/office/drawing/2014/main" id="{D8CD29C9-FD41-115D-77A6-5DA6C0ED108F}"/>
              </a:ext>
            </a:extLst>
          </p:cNvPr>
          <p:cNvCxnSpPr/>
          <p:nvPr>
            <p:custDataLst>
              <p:tags r:id="rId4"/>
            </p:custDataLst>
          </p:nvPr>
        </p:nvCxnSpPr>
        <p:spPr bwMode="gray">
          <a:xfrm>
            <a:off x="5054600" y="3900488"/>
            <a:ext cx="0" cy="1169988"/>
          </a:xfrm>
          <a:prstGeom prst="line">
            <a:avLst/>
          </a:prstGeom>
          <a:ln w="19050" cap="flat" cmpd="sng" algn="ctr">
            <a:solidFill>
              <a:schemeClr val="accent3"/>
            </a:solidFill>
            <a:prstDash val="sysDot"/>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497" name="Straight Connector 496">
            <a:extLst>
              <a:ext uri="{FF2B5EF4-FFF2-40B4-BE49-F238E27FC236}">
                <a16:creationId xmlns:a16="http://schemas.microsoft.com/office/drawing/2014/main" id="{86809992-6F28-B6D0-B783-77657FE57851}"/>
              </a:ext>
            </a:extLst>
          </p:cNvPr>
          <p:cNvCxnSpPr/>
          <p:nvPr>
            <p:custDataLst>
              <p:tags r:id="rId5"/>
            </p:custDataLst>
          </p:nvPr>
        </p:nvCxnSpPr>
        <p:spPr bwMode="gray">
          <a:xfrm>
            <a:off x="5192713" y="3900488"/>
            <a:ext cx="0" cy="1169988"/>
          </a:xfrm>
          <a:prstGeom prst="line">
            <a:avLst/>
          </a:prstGeom>
          <a:ln w="19050" cap="flat" cmpd="sng" algn="ctr">
            <a:solidFill>
              <a:schemeClr val="accent3"/>
            </a:solidFill>
            <a:prstDash val="sysDot"/>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498" name="Straight Connector 497">
            <a:extLst>
              <a:ext uri="{FF2B5EF4-FFF2-40B4-BE49-F238E27FC236}">
                <a16:creationId xmlns:a16="http://schemas.microsoft.com/office/drawing/2014/main" id="{31209F1B-4FEC-090C-DA62-4B5515A7478A}"/>
              </a:ext>
            </a:extLst>
          </p:cNvPr>
          <p:cNvCxnSpPr/>
          <p:nvPr>
            <p:custDataLst>
              <p:tags r:id="rId6"/>
            </p:custDataLst>
          </p:nvPr>
        </p:nvCxnSpPr>
        <p:spPr bwMode="gray">
          <a:xfrm>
            <a:off x="5054600" y="3900488"/>
            <a:ext cx="138113" cy="0"/>
          </a:xfrm>
          <a:prstGeom prst="line">
            <a:avLst/>
          </a:prstGeom>
          <a:ln w="19050" cap="flat" cmpd="sng" algn="ctr">
            <a:solidFill>
              <a:schemeClr val="accent6"/>
            </a:solidFill>
            <a:prstDash val="sysDot"/>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499" name="Straight Connector 498">
            <a:extLst>
              <a:ext uri="{FF2B5EF4-FFF2-40B4-BE49-F238E27FC236}">
                <a16:creationId xmlns:a16="http://schemas.microsoft.com/office/drawing/2014/main" id="{93E96125-EE0B-F496-1C26-BC99180D6449}"/>
              </a:ext>
            </a:extLst>
          </p:cNvPr>
          <p:cNvCxnSpPr/>
          <p:nvPr>
            <p:custDataLst>
              <p:tags r:id="rId7"/>
            </p:custDataLst>
          </p:nvPr>
        </p:nvCxnSpPr>
        <p:spPr bwMode="gray">
          <a:xfrm>
            <a:off x="5054600" y="3686175"/>
            <a:ext cx="0" cy="214313"/>
          </a:xfrm>
          <a:prstGeom prst="line">
            <a:avLst/>
          </a:prstGeom>
          <a:ln w="19050" cap="flat" cmpd="sng" algn="ctr">
            <a:solidFill>
              <a:schemeClr val="accent6"/>
            </a:solidFill>
            <a:prstDash val="sysDot"/>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500" name="Straight Connector 499">
            <a:extLst>
              <a:ext uri="{FF2B5EF4-FFF2-40B4-BE49-F238E27FC236}">
                <a16:creationId xmlns:a16="http://schemas.microsoft.com/office/drawing/2014/main" id="{29D99171-D8D3-ECF3-6212-6194E531463D}"/>
              </a:ext>
            </a:extLst>
          </p:cNvPr>
          <p:cNvCxnSpPr/>
          <p:nvPr>
            <p:custDataLst>
              <p:tags r:id="rId8"/>
            </p:custDataLst>
          </p:nvPr>
        </p:nvCxnSpPr>
        <p:spPr bwMode="gray">
          <a:xfrm>
            <a:off x="5192713" y="3686175"/>
            <a:ext cx="0" cy="214313"/>
          </a:xfrm>
          <a:prstGeom prst="line">
            <a:avLst/>
          </a:prstGeom>
          <a:ln w="19050" cap="flat" cmpd="sng" algn="ctr">
            <a:solidFill>
              <a:schemeClr val="accent6"/>
            </a:solidFill>
            <a:prstDash val="sysDot"/>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503" name="Straight Connector 502">
            <a:extLst>
              <a:ext uri="{FF2B5EF4-FFF2-40B4-BE49-F238E27FC236}">
                <a16:creationId xmlns:a16="http://schemas.microsoft.com/office/drawing/2014/main" id="{36F359BC-A860-CF2D-9ADF-B770333CEC99}"/>
              </a:ext>
            </a:extLst>
          </p:cNvPr>
          <p:cNvCxnSpPr/>
          <p:nvPr>
            <p:custDataLst>
              <p:tags r:id="rId9"/>
            </p:custDataLst>
          </p:nvPr>
        </p:nvCxnSpPr>
        <p:spPr bwMode="gray">
          <a:xfrm>
            <a:off x="5054600" y="3578225"/>
            <a:ext cx="0" cy="107950"/>
          </a:xfrm>
          <a:prstGeom prst="line">
            <a:avLst/>
          </a:prstGeom>
          <a:ln w="19050" cap="flat" cmpd="sng" algn="ctr">
            <a:solidFill>
              <a:srgbClr val="E66F02"/>
            </a:solidFill>
            <a:prstDash val="sysDot"/>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504" name="Straight Connector 503">
            <a:extLst>
              <a:ext uri="{FF2B5EF4-FFF2-40B4-BE49-F238E27FC236}">
                <a16:creationId xmlns:a16="http://schemas.microsoft.com/office/drawing/2014/main" id="{1C51DCF0-150E-B553-6712-A522E27A8918}"/>
              </a:ext>
            </a:extLst>
          </p:cNvPr>
          <p:cNvCxnSpPr/>
          <p:nvPr>
            <p:custDataLst>
              <p:tags r:id="rId10"/>
            </p:custDataLst>
          </p:nvPr>
        </p:nvCxnSpPr>
        <p:spPr bwMode="gray">
          <a:xfrm>
            <a:off x="5192713" y="3578225"/>
            <a:ext cx="0" cy="107950"/>
          </a:xfrm>
          <a:prstGeom prst="line">
            <a:avLst/>
          </a:prstGeom>
          <a:ln w="19050" cap="flat" cmpd="sng" algn="ctr">
            <a:solidFill>
              <a:srgbClr val="E66F02"/>
            </a:solidFill>
            <a:prstDash val="sysDot"/>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501" name="Straight Connector 500">
            <a:extLst>
              <a:ext uri="{FF2B5EF4-FFF2-40B4-BE49-F238E27FC236}">
                <a16:creationId xmlns:a16="http://schemas.microsoft.com/office/drawing/2014/main" id="{67AE2199-1860-1931-5867-52D38CA1F1B0}"/>
              </a:ext>
            </a:extLst>
          </p:cNvPr>
          <p:cNvCxnSpPr/>
          <p:nvPr>
            <p:custDataLst>
              <p:tags r:id="rId11"/>
            </p:custDataLst>
          </p:nvPr>
        </p:nvCxnSpPr>
        <p:spPr bwMode="gray">
          <a:xfrm>
            <a:off x="5054600" y="3686175"/>
            <a:ext cx="138113" cy="0"/>
          </a:xfrm>
          <a:prstGeom prst="line">
            <a:avLst/>
          </a:prstGeom>
          <a:ln w="19050" cap="flat" cmpd="sng" algn="ctr">
            <a:solidFill>
              <a:srgbClr val="E66F02"/>
            </a:solidFill>
            <a:prstDash val="sysDot"/>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505" name="Straight Connector 504">
            <a:extLst>
              <a:ext uri="{FF2B5EF4-FFF2-40B4-BE49-F238E27FC236}">
                <a16:creationId xmlns:a16="http://schemas.microsoft.com/office/drawing/2014/main" id="{7BC8CA36-3392-E455-4961-FD15DA1B79DC}"/>
              </a:ext>
            </a:extLst>
          </p:cNvPr>
          <p:cNvCxnSpPr/>
          <p:nvPr>
            <p:custDataLst>
              <p:tags r:id="rId12"/>
            </p:custDataLst>
          </p:nvPr>
        </p:nvCxnSpPr>
        <p:spPr bwMode="gray">
          <a:xfrm>
            <a:off x="5054600" y="3578225"/>
            <a:ext cx="138113" cy="0"/>
          </a:xfrm>
          <a:prstGeom prst="line">
            <a:avLst/>
          </a:prstGeom>
          <a:ln w="19050" cap="flat" cmpd="sng" algn="ctr">
            <a:solidFill>
              <a:srgbClr val="F88FAC"/>
            </a:solidFill>
            <a:prstDash val="sysDot"/>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506" name="Straight Connector 505">
            <a:extLst>
              <a:ext uri="{FF2B5EF4-FFF2-40B4-BE49-F238E27FC236}">
                <a16:creationId xmlns:a16="http://schemas.microsoft.com/office/drawing/2014/main" id="{B164F0CD-E850-772E-CA38-69F20DDCD4BF}"/>
              </a:ext>
            </a:extLst>
          </p:cNvPr>
          <p:cNvCxnSpPr/>
          <p:nvPr>
            <p:custDataLst>
              <p:tags r:id="rId13"/>
            </p:custDataLst>
          </p:nvPr>
        </p:nvCxnSpPr>
        <p:spPr bwMode="gray">
          <a:xfrm>
            <a:off x="5054600" y="3435350"/>
            <a:ext cx="0" cy="142875"/>
          </a:xfrm>
          <a:prstGeom prst="line">
            <a:avLst/>
          </a:prstGeom>
          <a:ln w="19050" cap="flat" cmpd="sng" algn="ctr">
            <a:solidFill>
              <a:srgbClr val="F88FAC"/>
            </a:solidFill>
            <a:prstDash val="sysDot"/>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507" name="Straight Connector 506">
            <a:extLst>
              <a:ext uri="{FF2B5EF4-FFF2-40B4-BE49-F238E27FC236}">
                <a16:creationId xmlns:a16="http://schemas.microsoft.com/office/drawing/2014/main" id="{49842751-F92C-7B21-7F43-F7D74584D27F}"/>
              </a:ext>
            </a:extLst>
          </p:cNvPr>
          <p:cNvCxnSpPr/>
          <p:nvPr>
            <p:custDataLst>
              <p:tags r:id="rId14"/>
            </p:custDataLst>
          </p:nvPr>
        </p:nvCxnSpPr>
        <p:spPr bwMode="gray">
          <a:xfrm>
            <a:off x="5192713" y="3435350"/>
            <a:ext cx="0" cy="142875"/>
          </a:xfrm>
          <a:prstGeom prst="line">
            <a:avLst/>
          </a:prstGeom>
          <a:ln w="19050" cap="flat" cmpd="sng" algn="ctr">
            <a:solidFill>
              <a:srgbClr val="F88FAC"/>
            </a:solidFill>
            <a:prstDash val="sysDot"/>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sp>
        <p:nvSpPr>
          <p:cNvPr id="508" name="Rectangle 507">
            <a:extLst>
              <a:ext uri="{FF2B5EF4-FFF2-40B4-BE49-F238E27FC236}">
                <a16:creationId xmlns:a16="http://schemas.microsoft.com/office/drawing/2014/main" id="{A58BAE94-9CDD-BC4F-705C-E52E90E2EF61}"/>
              </a:ext>
            </a:extLst>
          </p:cNvPr>
          <p:cNvSpPr/>
          <p:nvPr>
            <p:custDataLst>
              <p:tags r:id="rId15"/>
            </p:custDataLst>
          </p:nvPr>
        </p:nvSpPr>
        <p:spPr bwMode="auto">
          <a:xfrm>
            <a:off x="5054600" y="2411413"/>
            <a:ext cx="138113" cy="1023938"/>
          </a:xfrm>
          <a:prstGeom prst="rect">
            <a:avLst/>
          </a:prstGeom>
          <a:noFill/>
          <a:ln w="19050" cmpd="sng" algn="ctr">
            <a:solidFill>
              <a:srgbClr val="C30C3E"/>
            </a:solidFill>
            <a:prstDash val="sysDot"/>
          </a:ln>
          <a:effectLst/>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l"/>
            <a:endParaRPr lang="en-GB" sz="1600" err="1"/>
          </a:p>
        </p:txBody>
      </p:sp>
      <p:sp>
        <p:nvSpPr>
          <p:cNvPr id="25" name="Rectangle 24">
            <a:extLst>
              <a:ext uri="{FF2B5EF4-FFF2-40B4-BE49-F238E27FC236}">
                <a16:creationId xmlns:a16="http://schemas.microsoft.com/office/drawing/2014/main" id="{752A7D58-05E7-4BA4-85E5-CE542030A19C}"/>
              </a:ext>
            </a:extLst>
          </p:cNvPr>
          <p:cNvSpPr/>
          <p:nvPr>
            <p:custDataLst>
              <p:tags r:id="rId16"/>
            </p:custDataLst>
          </p:nvPr>
        </p:nvSpPr>
        <p:spPr bwMode="gray">
          <a:xfrm>
            <a:off x="1779588" y="3879850"/>
            <a:ext cx="23336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A9C359C5-BCD4-4493-99A0-CBB7F36D32DC}" type="datetime'''''''8''6''''%'''''''''''''''''''''''''''''''''''''''''''''''">
              <a:rPr lang="en-GB" altLang="en-US" sz="800" smtClean="0">
                <a:solidFill>
                  <a:srgbClr val="FFFFFF"/>
                </a:solidFill>
                <a:effectLst/>
              </a:rPr>
              <a:pPr lvl="0" algn="ctr">
                <a:lnSpc>
                  <a:spcPct val="90000"/>
                </a:lnSpc>
                <a:spcBef>
                  <a:spcPct val="0"/>
                </a:spcBef>
                <a:spcAft>
                  <a:spcPct val="0"/>
                </a:spcAft>
                <a:defRPr/>
              </a:pPr>
              <a:t>86%</a:t>
            </a:fld>
            <a:endParaRPr kumimoji="0" lang="en-GB" sz="800" b="0" i="0" strike="noStrike" kern="1200" spc="0" normalizeH="0" noProof="0">
              <a:ln>
                <a:noFill/>
              </a:ln>
              <a:solidFill>
                <a:srgbClr val="FFFFFF"/>
              </a:solidFill>
              <a:effectLst/>
              <a:uLnTx/>
              <a:uFillTx/>
              <a:ea typeface="+mn-ea"/>
              <a:cs typeface="+mn-cs"/>
              <a:sym typeface="+mn-lt"/>
            </a:endParaRPr>
          </a:p>
        </p:txBody>
      </p:sp>
      <p:sp>
        <p:nvSpPr>
          <p:cNvPr id="754" name="Rectangle 753">
            <a:extLst>
              <a:ext uri="{FF2B5EF4-FFF2-40B4-BE49-F238E27FC236}">
                <a16:creationId xmlns:a16="http://schemas.microsoft.com/office/drawing/2014/main" id="{A3E7FA46-57E7-4171-7499-A2135A9B89C9}"/>
              </a:ext>
            </a:extLst>
          </p:cNvPr>
          <p:cNvSpPr/>
          <p:nvPr>
            <p:custDataLst>
              <p:tags r:id="rId17"/>
            </p:custDataLst>
          </p:nvPr>
        </p:nvSpPr>
        <p:spPr bwMode="gray">
          <a:xfrm>
            <a:off x="1779588" y="2547938"/>
            <a:ext cx="233363" cy="109538"/>
          </a:xfrm>
          <a:prstGeom prst="rect">
            <a:avLst/>
          </a:prstGeom>
          <a:solidFill>
            <a:srgbClr val="C30C3E"/>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D4899F98-0672-413B-9047-73E855EC25A4}" type="datetime'''1''''''''''''''''''''''''''4''%'''''''''''''">
              <a:rPr lang="en-GB" altLang="en-US" sz="800" smtClean="0">
                <a:solidFill>
                  <a:srgbClr val="FFFFFF"/>
                </a:solidFill>
                <a:effectLst/>
                <a:sym typeface="+mn-lt"/>
              </a:rPr>
              <a:pPr lvl="0" algn="ctr">
                <a:lnSpc>
                  <a:spcPct val="90000"/>
                </a:lnSpc>
                <a:spcBef>
                  <a:spcPct val="0"/>
                </a:spcBef>
                <a:spcAft>
                  <a:spcPct val="0"/>
                </a:spcAft>
                <a:defRPr/>
              </a:pPr>
              <a:t>14%</a:t>
            </a:fld>
            <a:endParaRPr lang="en-GB" sz="800" strike="noStrike" normalizeH="0" noProof="0">
              <a:ln>
                <a:noFill/>
              </a:ln>
              <a:solidFill>
                <a:srgbClr val="FFFFFF"/>
              </a:solidFill>
              <a:effectLst/>
              <a:uLnTx/>
              <a:uFillTx/>
              <a:sym typeface="+mn-lt"/>
            </a:endParaRPr>
          </a:p>
        </p:txBody>
      </p:sp>
      <p:sp>
        <p:nvSpPr>
          <p:cNvPr id="28" name="Rectangle 27">
            <a:extLst>
              <a:ext uri="{FF2B5EF4-FFF2-40B4-BE49-F238E27FC236}">
                <a16:creationId xmlns:a16="http://schemas.microsoft.com/office/drawing/2014/main" id="{2B467755-3A54-4088-84A4-487FA06D1C57}"/>
              </a:ext>
            </a:extLst>
          </p:cNvPr>
          <p:cNvSpPr/>
          <p:nvPr>
            <p:custDataLst>
              <p:tags r:id="rId18"/>
            </p:custDataLst>
          </p:nvPr>
        </p:nvSpPr>
        <p:spPr bwMode="auto">
          <a:xfrm>
            <a:off x="1819275" y="5118100"/>
            <a:ext cx="152400" cy="520700"/>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EA160D28-1523-4B39-8FCD-0BB826F22F7F}" type="datetime'''''''''''''G''''''''''e''''''''r''''''m''''''''''''a''''n''y'">
              <a:rPr lang="en-GB" altLang="en-US" sz="1000" smtClean="0">
                <a:solidFill>
                  <a:srgbClr val="2B3A42"/>
                </a:solidFill>
                <a:effectLst/>
              </a:rPr>
              <a:pPr lvl="0" algn="r">
                <a:spcBef>
                  <a:spcPct val="0"/>
                </a:spcBef>
                <a:spcAft>
                  <a:spcPct val="0"/>
                </a:spcAft>
                <a:defRPr/>
              </a:pPr>
              <a:t>Germany</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151" name="Rectangle 150">
            <a:extLst>
              <a:ext uri="{FF2B5EF4-FFF2-40B4-BE49-F238E27FC236}">
                <a16:creationId xmlns:a16="http://schemas.microsoft.com/office/drawing/2014/main" id="{4BBFA4B3-78F1-421A-8CD7-2EEF9ECE1EA9}"/>
              </a:ext>
            </a:extLst>
          </p:cNvPr>
          <p:cNvSpPr/>
          <p:nvPr>
            <p:custDataLst>
              <p:tags r:id="rId19"/>
            </p:custDataLst>
          </p:nvPr>
        </p:nvSpPr>
        <p:spPr bwMode="gray">
          <a:xfrm>
            <a:off x="2027238" y="3879850"/>
            <a:ext cx="23336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CD903D12-8984-4FA7-9EB2-6DFD905112C1}" type="datetime'''''''''''''''''''''''''''''''''''''''86%'''''''''">
              <a:rPr lang="en-GB" altLang="en-US" sz="800" smtClean="0">
                <a:solidFill>
                  <a:srgbClr val="FFFFFF"/>
                </a:solidFill>
                <a:effectLst/>
              </a:rPr>
              <a:pPr lvl="0" algn="ctr">
                <a:lnSpc>
                  <a:spcPct val="90000"/>
                </a:lnSpc>
                <a:spcBef>
                  <a:spcPct val="0"/>
                </a:spcBef>
                <a:spcAft>
                  <a:spcPct val="0"/>
                </a:spcAft>
                <a:defRPr/>
              </a:pPr>
              <a:t>86%</a:t>
            </a:fld>
            <a:endParaRPr kumimoji="0" lang="en-GB" sz="800" b="0" i="0" strike="noStrike" kern="1200" spc="0" normalizeH="0" noProof="0">
              <a:ln>
                <a:noFill/>
              </a:ln>
              <a:solidFill>
                <a:srgbClr val="FFFFFF"/>
              </a:solidFill>
              <a:effectLst/>
              <a:uLnTx/>
              <a:uFillTx/>
              <a:ea typeface="+mn-ea"/>
              <a:cs typeface="+mn-cs"/>
              <a:sym typeface="+mn-lt"/>
            </a:endParaRPr>
          </a:p>
        </p:txBody>
      </p:sp>
      <p:sp>
        <p:nvSpPr>
          <p:cNvPr id="755" name="Rectangle 754">
            <a:extLst>
              <a:ext uri="{FF2B5EF4-FFF2-40B4-BE49-F238E27FC236}">
                <a16:creationId xmlns:a16="http://schemas.microsoft.com/office/drawing/2014/main" id="{536E4428-558A-7911-25D7-2AF8D546216B}"/>
              </a:ext>
            </a:extLst>
          </p:cNvPr>
          <p:cNvSpPr/>
          <p:nvPr>
            <p:custDataLst>
              <p:tags r:id="rId20"/>
            </p:custDataLst>
          </p:nvPr>
        </p:nvSpPr>
        <p:spPr bwMode="gray">
          <a:xfrm>
            <a:off x="2027238" y="2547938"/>
            <a:ext cx="233363" cy="109538"/>
          </a:xfrm>
          <a:prstGeom prst="rect">
            <a:avLst/>
          </a:prstGeom>
          <a:solidFill>
            <a:srgbClr val="C30C3E"/>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6BD6A756-A0EC-45CE-A66D-95A47E8572F1}" type="datetime'''''''''''''''''''''1''''4%'''''''''''''''">
              <a:rPr lang="en-GB" altLang="en-US" sz="800" smtClean="0">
                <a:solidFill>
                  <a:srgbClr val="FFFFFF"/>
                </a:solidFill>
                <a:effectLst/>
                <a:sym typeface="+mn-lt"/>
              </a:rPr>
              <a:pPr lvl="0" algn="ctr">
                <a:lnSpc>
                  <a:spcPct val="90000"/>
                </a:lnSpc>
                <a:spcBef>
                  <a:spcPct val="0"/>
                </a:spcBef>
                <a:spcAft>
                  <a:spcPct val="0"/>
                </a:spcAft>
                <a:defRPr/>
              </a:pPr>
              <a:t>14%</a:t>
            </a:fld>
            <a:endParaRPr lang="en-GB" sz="800" strike="noStrike" normalizeH="0" noProof="0">
              <a:ln>
                <a:noFill/>
              </a:ln>
              <a:solidFill>
                <a:srgbClr val="FFFFFF"/>
              </a:solidFill>
              <a:effectLst/>
              <a:uLnTx/>
              <a:uFillTx/>
              <a:sym typeface="+mn-lt"/>
            </a:endParaRPr>
          </a:p>
        </p:txBody>
      </p:sp>
      <p:sp>
        <p:nvSpPr>
          <p:cNvPr id="29" name="Rectangle 28">
            <a:extLst>
              <a:ext uri="{FF2B5EF4-FFF2-40B4-BE49-F238E27FC236}">
                <a16:creationId xmlns:a16="http://schemas.microsoft.com/office/drawing/2014/main" id="{7C1938CE-9573-49B5-B53A-C9B0D70DE9DE}"/>
              </a:ext>
            </a:extLst>
          </p:cNvPr>
          <p:cNvSpPr/>
          <p:nvPr>
            <p:custDataLst>
              <p:tags r:id="rId21"/>
            </p:custDataLst>
          </p:nvPr>
        </p:nvSpPr>
        <p:spPr bwMode="auto">
          <a:xfrm>
            <a:off x="2066925" y="5118100"/>
            <a:ext cx="152400" cy="231775"/>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9EEF0437-2159-41E6-8924-6A4A8BD2ADBC}" type="datetime'''I''''''''''''t''''a''''''''''''''''''''''ly'''">
              <a:rPr lang="en-GB" altLang="en-US" sz="1000" smtClean="0">
                <a:solidFill>
                  <a:srgbClr val="2B3A42"/>
                </a:solidFill>
                <a:effectLst/>
              </a:rPr>
              <a:pPr lvl="0" algn="r">
                <a:spcBef>
                  <a:spcPct val="0"/>
                </a:spcBef>
                <a:spcAft>
                  <a:spcPct val="0"/>
                </a:spcAft>
                <a:defRPr/>
              </a:pPr>
              <a:t>Italy</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153" name="Rectangle 152">
            <a:extLst>
              <a:ext uri="{FF2B5EF4-FFF2-40B4-BE49-F238E27FC236}">
                <a16:creationId xmlns:a16="http://schemas.microsoft.com/office/drawing/2014/main" id="{617AA603-2186-41E1-867B-A33B6B2BFBCF}"/>
              </a:ext>
            </a:extLst>
          </p:cNvPr>
          <p:cNvSpPr/>
          <p:nvPr>
            <p:custDataLst>
              <p:tags r:id="rId22"/>
            </p:custDataLst>
          </p:nvPr>
        </p:nvSpPr>
        <p:spPr bwMode="gray">
          <a:xfrm>
            <a:off x="2276475" y="3975100"/>
            <a:ext cx="23336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23AFB29D-8FE9-4F59-A54C-B9579F74776F}" type="datetime'''''''''''''''''''''''7''9''''''''''''''''''''''%'''''''''">
              <a:rPr lang="en-GB" altLang="en-US" sz="800" smtClean="0">
                <a:solidFill>
                  <a:srgbClr val="FFFFFF"/>
                </a:solidFill>
                <a:effectLst/>
              </a:rPr>
              <a:pPr lvl="0" algn="ctr">
                <a:lnSpc>
                  <a:spcPct val="90000"/>
                </a:lnSpc>
                <a:spcBef>
                  <a:spcPct val="0"/>
                </a:spcBef>
                <a:spcAft>
                  <a:spcPct val="0"/>
                </a:spcAft>
                <a:defRPr/>
              </a:pPr>
              <a:t>79%</a:t>
            </a:fld>
            <a:endParaRPr kumimoji="0" lang="en-GB" sz="800" b="0" i="0" strike="noStrike" kern="1200" spc="0" normalizeH="0" noProof="0">
              <a:ln>
                <a:noFill/>
              </a:ln>
              <a:solidFill>
                <a:srgbClr val="FFFFFF"/>
              </a:solidFill>
              <a:effectLst/>
              <a:uLnTx/>
              <a:uFillTx/>
              <a:ea typeface="+mn-ea"/>
              <a:cs typeface="+mn-cs"/>
              <a:sym typeface="+mn-lt"/>
            </a:endParaRPr>
          </a:p>
        </p:txBody>
      </p:sp>
      <p:sp>
        <p:nvSpPr>
          <p:cNvPr id="756" name="Rectangle 755">
            <a:extLst>
              <a:ext uri="{FF2B5EF4-FFF2-40B4-BE49-F238E27FC236}">
                <a16:creationId xmlns:a16="http://schemas.microsoft.com/office/drawing/2014/main" id="{1CDBD915-37CA-61D7-35A5-8CDA0AB39790}"/>
              </a:ext>
            </a:extLst>
          </p:cNvPr>
          <p:cNvSpPr/>
          <p:nvPr>
            <p:custDataLst>
              <p:tags r:id="rId23"/>
            </p:custDataLst>
          </p:nvPr>
        </p:nvSpPr>
        <p:spPr bwMode="gray">
          <a:xfrm>
            <a:off x="2276475" y="2643188"/>
            <a:ext cx="233363" cy="109538"/>
          </a:xfrm>
          <a:prstGeom prst="rect">
            <a:avLst/>
          </a:prstGeom>
          <a:solidFill>
            <a:srgbClr val="C30C3E"/>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60C0FE21-98E5-4627-AEEB-B3853ED35D51}" type="datetime'''''2''''''''1''''''''''''''''''''''%'''''''''">
              <a:rPr lang="en-GB" altLang="en-US" sz="800" smtClean="0">
                <a:solidFill>
                  <a:srgbClr val="FFFFFF"/>
                </a:solidFill>
                <a:effectLst/>
                <a:sym typeface="+mn-lt"/>
              </a:rPr>
              <a:pPr lvl="0" algn="ctr">
                <a:lnSpc>
                  <a:spcPct val="90000"/>
                </a:lnSpc>
                <a:spcBef>
                  <a:spcPct val="0"/>
                </a:spcBef>
                <a:spcAft>
                  <a:spcPct val="0"/>
                </a:spcAft>
                <a:defRPr/>
              </a:pPr>
              <a:t>21%</a:t>
            </a:fld>
            <a:endParaRPr lang="en-GB" sz="800" strike="noStrike" normalizeH="0" noProof="0">
              <a:ln>
                <a:noFill/>
              </a:ln>
              <a:solidFill>
                <a:srgbClr val="FFFFFF"/>
              </a:solidFill>
              <a:effectLst/>
              <a:uLnTx/>
              <a:uFillTx/>
              <a:sym typeface="+mn-lt"/>
            </a:endParaRPr>
          </a:p>
        </p:txBody>
      </p:sp>
      <p:sp>
        <p:nvSpPr>
          <p:cNvPr id="30" name="Rectangle 29">
            <a:extLst>
              <a:ext uri="{FF2B5EF4-FFF2-40B4-BE49-F238E27FC236}">
                <a16:creationId xmlns:a16="http://schemas.microsoft.com/office/drawing/2014/main" id="{FC4D451E-1CC3-4584-A3A3-8FF4281C9C85}"/>
              </a:ext>
            </a:extLst>
          </p:cNvPr>
          <p:cNvSpPr/>
          <p:nvPr>
            <p:custDataLst>
              <p:tags r:id="rId24"/>
            </p:custDataLst>
          </p:nvPr>
        </p:nvSpPr>
        <p:spPr bwMode="auto">
          <a:xfrm>
            <a:off x="2316163" y="5118100"/>
            <a:ext cx="152400" cy="631825"/>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171ECD07-C152-4A2A-9F87-51F8C72B018E}" type="datetime'''L''''''uxem''b''''''''''''''''''''u''''r''g'">
              <a:rPr lang="en-GB" altLang="en-US" sz="1000" smtClean="0">
                <a:solidFill>
                  <a:srgbClr val="2B3A42"/>
                </a:solidFill>
                <a:effectLst/>
              </a:rPr>
              <a:pPr lvl="0" algn="r">
                <a:spcBef>
                  <a:spcPct val="0"/>
                </a:spcBef>
                <a:spcAft>
                  <a:spcPct val="0"/>
                </a:spcAft>
                <a:defRPr/>
              </a:pPr>
              <a:t>Luxemburg</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65" name="Rectangle 64">
            <a:extLst>
              <a:ext uri="{FF2B5EF4-FFF2-40B4-BE49-F238E27FC236}">
                <a16:creationId xmlns:a16="http://schemas.microsoft.com/office/drawing/2014/main" id="{ACE11991-C8EE-4F48-A2DF-1D7C41CAD1F4}"/>
              </a:ext>
            </a:extLst>
          </p:cNvPr>
          <p:cNvSpPr/>
          <p:nvPr>
            <p:custDataLst>
              <p:tags r:id="rId25"/>
            </p:custDataLst>
          </p:nvPr>
        </p:nvSpPr>
        <p:spPr bwMode="gray">
          <a:xfrm>
            <a:off x="2524125" y="3975100"/>
            <a:ext cx="23336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D944455E-0462-49F6-863E-781A7B0DA119}" type="datetime'''7''''''''''''''''9''''''''''%'''''">
              <a:rPr lang="en-GB" altLang="en-US" sz="800" smtClean="0">
                <a:solidFill>
                  <a:srgbClr val="FFFFFF"/>
                </a:solidFill>
                <a:effectLst/>
              </a:rPr>
              <a:pPr lvl="0" algn="ctr">
                <a:lnSpc>
                  <a:spcPct val="90000"/>
                </a:lnSpc>
                <a:spcBef>
                  <a:spcPct val="0"/>
                </a:spcBef>
                <a:spcAft>
                  <a:spcPct val="0"/>
                </a:spcAft>
                <a:defRPr/>
              </a:pPr>
              <a:t>79%</a:t>
            </a:fld>
            <a:endParaRPr kumimoji="0" lang="en-GB" sz="800" b="0" i="0" strike="noStrike" kern="1200" spc="0" normalizeH="0" noProof="0">
              <a:ln>
                <a:noFill/>
              </a:ln>
              <a:solidFill>
                <a:srgbClr val="FFFFFF"/>
              </a:solidFill>
              <a:effectLst/>
              <a:uLnTx/>
              <a:uFillTx/>
              <a:ea typeface="+mn-ea"/>
              <a:cs typeface="+mn-cs"/>
              <a:sym typeface="+mn-lt"/>
            </a:endParaRPr>
          </a:p>
        </p:txBody>
      </p:sp>
      <p:sp>
        <p:nvSpPr>
          <p:cNvPr id="757" name="Rectangle 756">
            <a:extLst>
              <a:ext uri="{FF2B5EF4-FFF2-40B4-BE49-F238E27FC236}">
                <a16:creationId xmlns:a16="http://schemas.microsoft.com/office/drawing/2014/main" id="{973A73D9-6E3B-D06F-93F8-6DB8A5896E1C}"/>
              </a:ext>
            </a:extLst>
          </p:cNvPr>
          <p:cNvSpPr/>
          <p:nvPr>
            <p:custDataLst>
              <p:tags r:id="rId26"/>
            </p:custDataLst>
          </p:nvPr>
        </p:nvSpPr>
        <p:spPr bwMode="gray">
          <a:xfrm>
            <a:off x="2524125" y="2643188"/>
            <a:ext cx="233363" cy="109538"/>
          </a:xfrm>
          <a:prstGeom prst="rect">
            <a:avLst/>
          </a:prstGeom>
          <a:solidFill>
            <a:srgbClr val="C30C3E"/>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0CCE70A0-528D-4FE1-A95C-A0C5234A34FE}" type="datetime'''''''''''''''''''''''2''''''1%'''''''''''''''''''''">
              <a:rPr lang="en-GB" altLang="en-US" sz="800" smtClean="0">
                <a:solidFill>
                  <a:srgbClr val="FFFFFF"/>
                </a:solidFill>
                <a:effectLst/>
                <a:sym typeface="+mn-lt"/>
              </a:rPr>
              <a:pPr lvl="0" algn="ctr">
                <a:lnSpc>
                  <a:spcPct val="90000"/>
                </a:lnSpc>
                <a:spcBef>
                  <a:spcPct val="0"/>
                </a:spcBef>
                <a:spcAft>
                  <a:spcPct val="0"/>
                </a:spcAft>
                <a:defRPr/>
              </a:pPr>
              <a:t>21%</a:t>
            </a:fld>
            <a:endParaRPr lang="en-GB" sz="800" strike="noStrike" normalizeH="0" noProof="0">
              <a:ln>
                <a:noFill/>
              </a:ln>
              <a:solidFill>
                <a:srgbClr val="FFFFFF"/>
              </a:solidFill>
              <a:effectLst/>
              <a:uLnTx/>
              <a:uFillTx/>
              <a:sym typeface="+mn-lt"/>
            </a:endParaRPr>
          </a:p>
        </p:txBody>
      </p:sp>
      <p:sp>
        <p:nvSpPr>
          <p:cNvPr id="64" name="Rectangle 63">
            <a:extLst>
              <a:ext uri="{FF2B5EF4-FFF2-40B4-BE49-F238E27FC236}">
                <a16:creationId xmlns:a16="http://schemas.microsoft.com/office/drawing/2014/main" id="{785D7B49-C612-4D09-825B-A82031EA761F}"/>
              </a:ext>
            </a:extLst>
          </p:cNvPr>
          <p:cNvSpPr/>
          <p:nvPr>
            <p:custDataLst>
              <p:tags r:id="rId27"/>
            </p:custDataLst>
          </p:nvPr>
        </p:nvSpPr>
        <p:spPr bwMode="auto">
          <a:xfrm>
            <a:off x="2563813" y="5118100"/>
            <a:ext cx="152400" cy="74136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FC2BB367-4E44-4A41-ACDB-0BEA487B2597}" type="datetime'''''^''N''e''''''''''''''''''''''the''r''''''lan''d''''s'">
              <a:rPr lang="en-GB" altLang="en-US" sz="1000" smtClean="0">
                <a:solidFill>
                  <a:srgbClr val="2B3A42"/>
                </a:solidFill>
                <a:effectLst/>
              </a:rPr>
              <a:pPr lvl="0" algn="r">
                <a:spcBef>
                  <a:spcPct val="0"/>
                </a:spcBef>
                <a:spcAft>
                  <a:spcPct val="0"/>
                </a:spcAft>
                <a:defRPr/>
              </a:pPr>
              <a:t>^Netherlands</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155" name="Rectangle 154">
            <a:extLst>
              <a:ext uri="{FF2B5EF4-FFF2-40B4-BE49-F238E27FC236}">
                <a16:creationId xmlns:a16="http://schemas.microsoft.com/office/drawing/2014/main" id="{AD3728FD-0531-43C6-BB29-3373841F1857}"/>
              </a:ext>
            </a:extLst>
          </p:cNvPr>
          <p:cNvSpPr/>
          <p:nvPr>
            <p:custDataLst>
              <p:tags r:id="rId28"/>
            </p:custDataLst>
          </p:nvPr>
        </p:nvSpPr>
        <p:spPr bwMode="gray">
          <a:xfrm>
            <a:off x="2773363" y="3975100"/>
            <a:ext cx="23336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0C2C95EC-7A61-4844-BC79-26A0CBC8E7EC}" type="datetime'''''''''''''''''''''7''''9''''''''''''%'''''''''''''''''''''">
              <a:rPr lang="en-GB" altLang="en-US" sz="800" smtClean="0">
                <a:solidFill>
                  <a:srgbClr val="FFFFFF"/>
                </a:solidFill>
                <a:effectLst/>
              </a:rPr>
              <a:pPr lvl="0" algn="ctr">
                <a:lnSpc>
                  <a:spcPct val="90000"/>
                </a:lnSpc>
                <a:spcBef>
                  <a:spcPct val="0"/>
                </a:spcBef>
                <a:spcAft>
                  <a:spcPct val="0"/>
                </a:spcAft>
                <a:defRPr/>
              </a:pPr>
              <a:t>79%</a:t>
            </a:fld>
            <a:endParaRPr kumimoji="0" lang="en-GB" sz="800" b="0" i="0" strike="noStrike" kern="1200" spc="0" normalizeH="0" noProof="0">
              <a:ln>
                <a:noFill/>
              </a:ln>
              <a:solidFill>
                <a:srgbClr val="FFFFFF"/>
              </a:solidFill>
              <a:effectLst/>
              <a:uLnTx/>
              <a:uFillTx/>
              <a:ea typeface="+mn-ea"/>
              <a:cs typeface="+mn-cs"/>
              <a:sym typeface="+mn-lt"/>
            </a:endParaRPr>
          </a:p>
        </p:txBody>
      </p:sp>
      <p:sp>
        <p:nvSpPr>
          <p:cNvPr id="5" name="Rectangle 4">
            <a:extLst>
              <a:ext uri="{FF2B5EF4-FFF2-40B4-BE49-F238E27FC236}">
                <a16:creationId xmlns:a16="http://schemas.microsoft.com/office/drawing/2014/main" id="{7703444E-880A-B7C0-E974-E0945F3080C1}"/>
              </a:ext>
            </a:extLst>
          </p:cNvPr>
          <p:cNvSpPr/>
          <p:nvPr>
            <p:custDataLst>
              <p:tags r:id="rId29"/>
            </p:custDataLst>
          </p:nvPr>
        </p:nvSpPr>
        <p:spPr bwMode="gray">
          <a:xfrm>
            <a:off x="2773363" y="2738438"/>
            <a:ext cx="233363" cy="109538"/>
          </a:xfrm>
          <a:prstGeom prst="rect">
            <a:avLst/>
          </a:prstGeom>
          <a:solidFill>
            <a:srgbClr val="F88FAC"/>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F394630D-0234-4B07-944F-DE5C968DE4DD}" type="datetime'''''''''''''''''''14%'''''''''''''''''''">
              <a:rPr lang="en-GB" altLang="en-US" sz="800" smtClean="0">
                <a:solidFill>
                  <a:srgbClr val="FFFFFF"/>
                </a:solidFill>
                <a:effectLst/>
              </a:rPr>
              <a:pPr lvl="0" algn="ctr">
                <a:lnSpc>
                  <a:spcPct val="90000"/>
                </a:lnSpc>
                <a:spcBef>
                  <a:spcPct val="0"/>
                </a:spcBef>
                <a:spcAft>
                  <a:spcPct val="0"/>
                </a:spcAft>
                <a:defRPr/>
              </a:pPr>
              <a:t>14%</a:t>
            </a:fld>
            <a:endParaRPr lang="en-GB" sz="800" strike="noStrike" normalizeH="0" noProof="0">
              <a:ln>
                <a:noFill/>
              </a:ln>
              <a:solidFill>
                <a:srgbClr val="FFFFFF"/>
              </a:solidFill>
              <a:effectLst/>
              <a:uLnTx/>
              <a:uFillTx/>
              <a:sym typeface="+mn-lt"/>
            </a:endParaRPr>
          </a:p>
        </p:txBody>
      </p:sp>
      <p:sp>
        <p:nvSpPr>
          <p:cNvPr id="758" name="Rectangle 757">
            <a:extLst>
              <a:ext uri="{FF2B5EF4-FFF2-40B4-BE49-F238E27FC236}">
                <a16:creationId xmlns:a16="http://schemas.microsoft.com/office/drawing/2014/main" id="{B5C58C0C-454D-A1CE-037D-F8480738609D}"/>
              </a:ext>
            </a:extLst>
          </p:cNvPr>
          <p:cNvSpPr/>
          <p:nvPr>
            <p:custDataLst>
              <p:tags r:id="rId30"/>
            </p:custDataLst>
          </p:nvPr>
        </p:nvSpPr>
        <p:spPr bwMode="gray">
          <a:xfrm>
            <a:off x="2801938" y="2452688"/>
            <a:ext cx="176213" cy="109538"/>
          </a:xfrm>
          <a:prstGeom prst="rect">
            <a:avLst/>
          </a:prstGeom>
          <a:solidFill>
            <a:srgbClr val="C30C3E"/>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AC7F3640-1B10-4EB0-B85A-12D1E2F0EF68}" type="datetime'''''''''''''''''''''''''''''7''''''''''%'">
              <a:rPr lang="en-GB" altLang="en-US" sz="800" smtClean="0">
                <a:solidFill>
                  <a:srgbClr val="FFFFFF"/>
                </a:solidFill>
                <a:effectLst/>
              </a:rPr>
              <a:pPr lvl="0" algn="ctr">
                <a:lnSpc>
                  <a:spcPct val="90000"/>
                </a:lnSpc>
                <a:spcBef>
                  <a:spcPct val="0"/>
                </a:spcBef>
                <a:spcAft>
                  <a:spcPct val="0"/>
                </a:spcAft>
                <a:defRPr/>
              </a:pPr>
              <a:t>7%</a:t>
            </a:fld>
            <a:endParaRPr lang="en-GB" sz="800" strike="noStrike" normalizeH="0" noProof="0">
              <a:ln>
                <a:noFill/>
              </a:ln>
              <a:solidFill>
                <a:srgbClr val="FFFFFF"/>
              </a:solidFill>
              <a:effectLst/>
              <a:uLnTx/>
              <a:uFillTx/>
              <a:sym typeface="+mn-lt"/>
            </a:endParaRPr>
          </a:p>
        </p:txBody>
      </p:sp>
      <p:sp>
        <p:nvSpPr>
          <p:cNvPr id="66" name="Rectangle 65">
            <a:extLst>
              <a:ext uri="{FF2B5EF4-FFF2-40B4-BE49-F238E27FC236}">
                <a16:creationId xmlns:a16="http://schemas.microsoft.com/office/drawing/2014/main" id="{54D89913-5C8D-43E7-8BD6-633E6205A22E}"/>
              </a:ext>
            </a:extLst>
          </p:cNvPr>
          <p:cNvSpPr/>
          <p:nvPr>
            <p:custDataLst>
              <p:tags r:id="rId31"/>
            </p:custDataLst>
          </p:nvPr>
        </p:nvSpPr>
        <p:spPr bwMode="auto">
          <a:xfrm>
            <a:off x="2813050" y="5118100"/>
            <a:ext cx="152400" cy="43021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8DF7C7F8-C3BE-41D5-B618-B3EADB5AA061}" type="datetime'''''''N''''''o''''''''r''''''''''''''''''''''''''w''''ay'">
              <a:rPr lang="en-GB" altLang="en-US" sz="1000" smtClean="0">
                <a:solidFill>
                  <a:srgbClr val="2B3A42"/>
                </a:solidFill>
                <a:effectLst/>
              </a:rPr>
              <a:pPr lvl="0" algn="r">
                <a:spcBef>
                  <a:spcPct val="0"/>
                </a:spcBef>
                <a:spcAft>
                  <a:spcPct val="0"/>
                </a:spcAft>
                <a:defRPr/>
              </a:pPr>
              <a:t>Norway</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70" name="Rectangle 69">
            <a:extLst>
              <a:ext uri="{FF2B5EF4-FFF2-40B4-BE49-F238E27FC236}">
                <a16:creationId xmlns:a16="http://schemas.microsoft.com/office/drawing/2014/main" id="{1E6521F3-B5EB-4542-8FD9-CB92CBD800A6}"/>
              </a:ext>
            </a:extLst>
          </p:cNvPr>
          <p:cNvSpPr/>
          <p:nvPr>
            <p:custDataLst>
              <p:tags r:id="rId32"/>
            </p:custDataLst>
          </p:nvPr>
        </p:nvSpPr>
        <p:spPr bwMode="gray">
          <a:xfrm>
            <a:off x="3021013" y="4164013"/>
            <a:ext cx="23336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B5DD975A-ECDF-4DD5-8725-CB1D8D8A98A5}" type="datetime'''''''''''''64''''''''''''''''%'''''''''''''''''">
              <a:rPr lang="en-GB" altLang="en-US" sz="800" smtClean="0">
                <a:solidFill>
                  <a:srgbClr val="FFFFFF"/>
                </a:solidFill>
                <a:effectLst/>
              </a:rPr>
              <a:pPr lvl="0" algn="ctr">
                <a:lnSpc>
                  <a:spcPct val="90000"/>
                </a:lnSpc>
                <a:spcBef>
                  <a:spcPct val="0"/>
                </a:spcBef>
                <a:spcAft>
                  <a:spcPct val="0"/>
                </a:spcAft>
                <a:defRPr/>
              </a:pPr>
              <a:t>64%</a:t>
            </a:fld>
            <a:endParaRPr kumimoji="0" lang="en-GB" sz="800" b="0" i="0" strike="noStrike" kern="1200" spc="0" normalizeH="0" noProof="0">
              <a:ln>
                <a:noFill/>
              </a:ln>
              <a:solidFill>
                <a:srgbClr val="FFFFFF"/>
              </a:solidFill>
              <a:effectLst/>
              <a:uLnTx/>
              <a:uFillTx/>
              <a:ea typeface="+mn-ea"/>
              <a:cs typeface="+mn-cs"/>
              <a:sym typeface="+mn-lt"/>
            </a:endParaRPr>
          </a:p>
        </p:txBody>
      </p:sp>
      <p:sp>
        <p:nvSpPr>
          <p:cNvPr id="7" name="Rectangle 6">
            <a:extLst>
              <a:ext uri="{FF2B5EF4-FFF2-40B4-BE49-F238E27FC236}">
                <a16:creationId xmlns:a16="http://schemas.microsoft.com/office/drawing/2014/main" id="{E7801133-FA4F-6C91-8B3A-3BE6A61E4B8D}"/>
              </a:ext>
            </a:extLst>
          </p:cNvPr>
          <p:cNvSpPr/>
          <p:nvPr>
            <p:custDataLst>
              <p:tags r:id="rId33"/>
            </p:custDataLst>
          </p:nvPr>
        </p:nvSpPr>
        <p:spPr bwMode="gray">
          <a:xfrm>
            <a:off x="3021013" y="3022600"/>
            <a:ext cx="233363" cy="109538"/>
          </a:xfrm>
          <a:prstGeom prst="rect">
            <a:avLst/>
          </a:prstGeom>
          <a:solidFill>
            <a:srgbClr val="E66F0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A8CC0DF5-240B-4333-9500-E02497DC573D}" type="datetime'''''''2''''''''1''''''''''%'''''''''''''''''''">
              <a:rPr lang="en-GB" altLang="en-US" sz="800" smtClean="0">
                <a:solidFill>
                  <a:schemeClr val="bg1"/>
                </a:solidFill>
                <a:effectLst/>
                <a:sym typeface="+mn-lt"/>
              </a:rPr>
              <a:pPr algn="ctr">
                <a:lnSpc>
                  <a:spcPct val="90000"/>
                </a:lnSpc>
                <a:spcBef>
                  <a:spcPct val="0"/>
                </a:spcBef>
                <a:spcAft>
                  <a:spcPct val="0"/>
                </a:spcAft>
              </a:pPr>
              <a:t>21%</a:t>
            </a:fld>
            <a:endParaRPr lang="en-GB" sz="800" err="1">
              <a:solidFill>
                <a:schemeClr val="bg1"/>
              </a:solidFill>
              <a:sym typeface="+mn-lt"/>
            </a:endParaRPr>
          </a:p>
        </p:txBody>
      </p:sp>
      <p:sp>
        <p:nvSpPr>
          <p:cNvPr id="761" name="Rectangle 760">
            <a:extLst>
              <a:ext uri="{FF2B5EF4-FFF2-40B4-BE49-F238E27FC236}">
                <a16:creationId xmlns:a16="http://schemas.microsoft.com/office/drawing/2014/main" id="{61F94DBA-D653-CE3A-D5E8-A78C5CCBA618}"/>
              </a:ext>
            </a:extLst>
          </p:cNvPr>
          <p:cNvSpPr/>
          <p:nvPr>
            <p:custDataLst>
              <p:tags r:id="rId34"/>
            </p:custDataLst>
          </p:nvPr>
        </p:nvSpPr>
        <p:spPr bwMode="gray">
          <a:xfrm>
            <a:off x="3021013" y="2547938"/>
            <a:ext cx="233363" cy="109538"/>
          </a:xfrm>
          <a:prstGeom prst="rect">
            <a:avLst/>
          </a:prstGeom>
          <a:solidFill>
            <a:srgbClr val="C30C3E"/>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0F131039-F5C3-403F-A0B8-7D4F0015351D}" type="datetime'''1''''''4''''''''''''''''''''''%'''''''''''''''''''''''''">
              <a:rPr lang="en-GB" altLang="en-US" sz="800" smtClean="0">
                <a:solidFill>
                  <a:srgbClr val="FFFFFF"/>
                </a:solidFill>
                <a:effectLst/>
              </a:rPr>
              <a:pPr lvl="0" algn="ctr">
                <a:lnSpc>
                  <a:spcPct val="90000"/>
                </a:lnSpc>
                <a:spcBef>
                  <a:spcPct val="0"/>
                </a:spcBef>
                <a:spcAft>
                  <a:spcPct val="0"/>
                </a:spcAft>
                <a:defRPr/>
              </a:pPr>
              <a:t>14%</a:t>
            </a:fld>
            <a:endParaRPr lang="en-GB" sz="800" strike="noStrike" normalizeH="0" noProof="0">
              <a:ln>
                <a:noFill/>
              </a:ln>
              <a:solidFill>
                <a:srgbClr val="FFFFFF"/>
              </a:solidFill>
              <a:effectLst/>
              <a:uLnTx/>
              <a:uFillTx/>
              <a:sym typeface="+mn-lt"/>
            </a:endParaRPr>
          </a:p>
        </p:txBody>
      </p:sp>
      <p:sp>
        <p:nvSpPr>
          <p:cNvPr id="68" name="Rectangle 67">
            <a:extLst>
              <a:ext uri="{FF2B5EF4-FFF2-40B4-BE49-F238E27FC236}">
                <a16:creationId xmlns:a16="http://schemas.microsoft.com/office/drawing/2014/main" id="{D88DAEC7-5374-4C5D-B23A-0DE657D9D945}"/>
              </a:ext>
            </a:extLst>
          </p:cNvPr>
          <p:cNvSpPr/>
          <p:nvPr>
            <p:custDataLst>
              <p:tags r:id="rId35"/>
            </p:custDataLst>
          </p:nvPr>
        </p:nvSpPr>
        <p:spPr bwMode="auto">
          <a:xfrm>
            <a:off x="3060700" y="5118100"/>
            <a:ext cx="152400" cy="393700"/>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7E44B57A-C015-41F0-98B5-E300FE1F6BA8}" type="datetime'''Au''''s''''''''''''t''''''r''''''i''''''''''''''''''''''a'">
              <a:rPr lang="en-GB" altLang="en-US" sz="1000" smtClean="0">
                <a:solidFill>
                  <a:srgbClr val="2B3A42"/>
                </a:solidFill>
                <a:effectLst/>
              </a:rPr>
              <a:pPr lvl="0" algn="r">
                <a:spcBef>
                  <a:spcPct val="0"/>
                </a:spcBef>
                <a:spcAft>
                  <a:spcPct val="0"/>
                </a:spcAft>
                <a:defRPr/>
              </a:pPr>
              <a:t>Austria</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88" name="Rectangle 87">
            <a:extLst>
              <a:ext uri="{FF2B5EF4-FFF2-40B4-BE49-F238E27FC236}">
                <a16:creationId xmlns:a16="http://schemas.microsoft.com/office/drawing/2014/main" id="{CC9C5335-ED35-42F9-8CD8-E03CA58ED5CF}"/>
              </a:ext>
            </a:extLst>
          </p:cNvPr>
          <p:cNvSpPr/>
          <p:nvPr>
            <p:custDataLst>
              <p:tags r:id="rId36"/>
            </p:custDataLst>
          </p:nvPr>
        </p:nvSpPr>
        <p:spPr bwMode="gray">
          <a:xfrm>
            <a:off x="3268663" y="4259263"/>
            <a:ext cx="23336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199D4E68-CC81-42BC-86A2-5AEE6C638403}" type="datetime'''''''5''''''7''''''''%'''''''''''''''''''''''''''''''''">
              <a:rPr lang="en-GB" altLang="en-US" sz="800" smtClean="0">
                <a:solidFill>
                  <a:srgbClr val="FFFFFF"/>
                </a:solidFill>
                <a:effectLst/>
              </a:rPr>
              <a:pPr lvl="0" algn="ctr">
                <a:lnSpc>
                  <a:spcPct val="90000"/>
                </a:lnSpc>
                <a:spcBef>
                  <a:spcPct val="0"/>
                </a:spcBef>
                <a:spcAft>
                  <a:spcPct val="0"/>
                </a:spcAft>
                <a:defRPr/>
              </a:pPr>
              <a:t>57%</a:t>
            </a:fld>
            <a:endParaRPr kumimoji="0" lang="en-GB" sz="800" b="0" i="0" strike="noStrike" kern="1200" spc="0" normalizeH="0" noProof="0">
              <a:ln>
                <a:noFill/>
              </a:ln>
              <a:solidFill>
                <a:srgbClr val="FFFFFF"/>
              </a:solidFill>
              <a:effectLst/>
              <a:uLnTx/>
              <a:uFillTx/>
              <a:ea typeface="+mn-ea"/>
              <a:cs typeface="+mn-cs"/>
              <a:sym typeface="+mn-lt"/>
            </a:endParaRPr>
          </a:p>
        </p:txBody>
      </p:sp>
      <p:sp>
        <p:nvSpPr>
          <p:cNvPr id="159" name="Rectangle 158">
            <a:extLst>
              <a:ext uri="{FF2B5EF4-FFF2-40B4-BE49-F238E27FC236}">
                <a16:creationId xmlns:a16="http://schemas.microsoft.com/office/drawing/2014/main" id="{AA323362-AFCA-15C4-8622-F0A7D60BF0DE}"/>
              </a:ext>
            </a:extLst>
          </p:cNvPr>
          <p:cNvSpPr/>
          <p:nvPr>
            <p:custDataLst>
              <p:tags r:id="rId37"/>
            </p:custDataLst>
          </p:nvPr>
        </p:nvSpPr>
        <p:spPr bwMode="gray">
          <a:xfrm>
            <a:off x="3268663" y="3308350"/>
            <a:ext cx="233363" cy="109538"/>
          </a:xfrm>
          <a:prstGeom prst="rect">
            <a:avLst/>
          </a:prstGeom>
          <a:solidFill>
            <a:schemeClr val="accent6"/>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78EA1C26-CBBF-4E1E-B5CD-F47585BFEF55}" type="datetime'''''''''''''''''''''1''''''4''''''''%'''''''''''''''''''''">
              <a:rPr lang="en-GB" altLang="en-US" sz="800" smtClean="0">
                <a:solidFill>
                  <a:schemeClr val="bg1"/>
                </a:solidFill>
                <a:effectLst/>
              </a:rPr>
              <a:pPr algn="ctr">
                <a:lnSpc>
                  <a:spcPct val="90000"/>
                </a:lnSpc>
                <a:spcBef>
                  <a:spcPct val="0"/>
                </a:spcBef>
                <a:spcAft>
                  <a:spcPct val="0"/>
                </a:spcAft>
              </a:pPr>
              <a:t>14%</a:t>
            </a:fld>
            <a:endParaRPr lang="en-GB" sz="800" err="1">
              <a:solidFill>
                <a:schemeClr val="bg1"/>
              </a:solidFill>
              <a:sym typeface="+mn-lt"/>
            </a:endParaRPr>
          </a:p>
        </p:txBody>
      </p:sp>
      <p:sp>
        <p:nvSpPr>
          <p:cNvPr id="762" name="Rectangle 761">
            <a:extLst>
              <a:ext uri="{FF2B5EF4-FFF2-40B4-BE49-F238E27FC236}">
                <a16:creationId xmlns:a16="http://schemas.microsoft.com/office/drawing/2014/main" id="{23723B03-58DF-BFD9-7CDF-3ED4DFE23F0E}"/>
              </a:ext>
            </a:extLst>
          </p:cNvPr>
          <p:cNvSpPr/>
          <p:nvPr>
            <p:custDataLst>
              <p:tags r:id="rId38"/>
            </p:custDataLst>
          </p:nvPr>
        </p:nvSpPr>
        <p:spPr bwMode="gray">
          <a:xfrm>
            <a:off x="3297238" y="3024188"/>
            <a:ext cx="176213" cy="109538"/>
          </a:xfrm>
          <a:prstGeom prst="rect">
            <a:avLst/>
          </a:prstGeom>
          <a:solidFill>
            <a:srgbClr val="E66F0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3D1B7677-5FEE-42B3-A09C-B81917F9727F}" type="datetime'''''7''''''''''''''''''''''''%'''''''''''''''''''''">
              <a:rPr lang="en-GB" altLang="en-US" sz="800" smtClean="0">
                <a:solidFill>
                  <a:schemeClr val="bg1"/>
                </a:solidFill>
                <a:effectLst/>
              </a:rPr>
              <a:pPr algn="ctr">
                <a:lnSpc>
                  <a:spcPct val="90000"/>
                </a:lnSpc>
                <a:spcBef>
                  <a:spcPct val="0"/>
                </a:spcBef>
                <a:spcAft>
                  <a:spcPct val="0"/>
                </a:spcAft>
              </a:pPr>
              <a:t>7%</a:t>
            </a:fld>
            <a:endParaRPr lang="en-GB" sz="800" err="1">
              <a:solidFill>
                <a:schemeClr val="bg1"/>
              </a:solidFill>
              <a:sym typeface="+mn-lt"/>
            </a:endParaRPr>
          </a:p>
        </p:txBody>
      </p:sp>
      <p:sp>
        <p:nvSpPr>
          <p:cNvPr id="764" name="Rectangle 763">
            <a:extLst>
              <a:ext uri="{FF2B5EF4-FFF2-40B4-BE49-F238E27FC236}">
                <a16:creationId xmlns:a16="http://schemas.microsoft.com/office/drawing/2014/main" id="{F9117E31-1A47-45F0-67F3-F9D5D9921B4B}"/>
              </a:ext>
            </a:extLst>
          </p:cNvPr>
          <p:cNvSpPr/>
          <p:nvPr>
            <p:custDataLst>
              <p:tags r:id="rId39"/>
            </p:custDataLst>
          </p:nvPr>
        </p:nvSpPr>
        <p:spPr bwMode="gray">
          <a:xfrm>
            <a:off x="3268663" y="2643188"/>
            <a:ext cx="233363" cy="109538"/>
          </a:xfrm>
          <a:prstGeom prst="rect">
            <a:avLst/>
          </a:prstGeom>
          <a:solidFill>
            <a:srgbClr val="C30C3E"/>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ECEDCA2F-7B76-4C71-B1C8-5AC1870CCF8C}" type="datetime'''''''''''2''''''1''''''''''''''''''''''''''''''''%'''''''''''">
              <a:rPr lang="en-GB" altLang="en-US" sz="800" smtClean="0">
                <a:solidFill>
                  <a:srgbClr val="FFFFFF"/>
                </a:solidFill>
                <a:effectLst/>
              </a:rPr>
              <a:pPr lvl="0" algn="ctr">
                <a:lnSpc>
                  <a:spcPct val="90000"/>
                </a:lnSpc>
                <a:spcBef>
                  <a:spcPct val="0"/>
                </a:spcBef>
                <a:spcAft>
                  <a:spcPct val="0"/>
                </a:spcAft>
                <a:defRPr/>
              </a:pPr>
              <a:t>21%</a:t>
            </a:fld>
            <a:endParaRPr lang="en-GB" sz="800" strike="noStrike" normalizeH="0" noProof="0">
              <a:ln>
                <a:noFill/>
              </a:ln>
              <a:solidFill>
                <a:srgbClr val="FFFFFF"/>
              </a:solidFill>
              <a:effectLst/>
              <a:uLnTx/>
              <a:uFillTx/>
              <a:sym typeface="+mn-lt"/>
            </a:endParaRPr>
          </a:p>
        </p:txBody>
      </p:sp>
      <p:sp>
        <p:nvSpPr>
          <p:cNvPr id="69" name="Rectangle 68">
            <a:extLst>
              <a:ext uri="{FF2B5EF4-FFF2-40B4-BE49-F238E27FC236}">
                <a16:creationId xmlns:a16="http://schemas.microsoft.com/office/drawing/2014/main" id="{FB104501-58AB-42D3-A42F-B8837467610A}"/>
              </a:ext>
            </a:extLst>
          </p:cNvPr>
          <p:cNvSpPr/>
          <p:nvPr>
            <p:custDataLst>
              <p:tags r:id="rId40"/>
            </p:custDataLst>
          </p:nvPr>
        </p:nvSpPr>
        <p:spPr bwMode="auto">
          <a:xfrm>
            <a:off x="3308350" y="5118100"/>
            <a:ext cx="152400" cy="654050"/>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58BA0E5E-AF77-4C0E-92FF-B06027507600}" type="datetime'''''S''''''witz''er''''''la''n''''''''''''''d'''''''''">
              <a:rPr lang="en-GB" altLang="en-US" sz="1000" smtClean="0">
                <a:solidFill>
                  <a:srgbClr val="2B3A42"/>
                </a:solidFill>
                <a:effectLst/>
              </a:rPr>
              <a:pPr lvl="0" algn="r">
                <a:spcBef>
                  <a:spcPct val="0"/>
                </a:spcBef>
                <a:spcAft>
                  <a:spcPct val="0"/>
                </a:spcAft>
                <a:defRPr/>
              </a:pPr>
              <a:t>Switzerland</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185" name="Rectangle 184">
            <a:extLst>
              <a:ext uri="{FF2B5EF4-FFF2-40B4-BE49-F238E27FC236}">
                <a16:creationId xmlns:a16="http://schemas.microsoft.com/office/drawing/2014/main" id="{E67C127C-CA78-4AC3-B966-BD965FDA4CE4}"/>
              </a:ext>
            </a:extLst>
          </p:cNvPr>
          <p:cNvSpPr/>
          <p:nvPr>
            <p:custDataLst>
              <p:tags r:id="rId41"/>
            </p:custDataLst>
          </p:nvPr>
        </p:nvSpPr>
        <p:spPr bwMode="gray">
          <a:xfrm>
            <a:off x="3517900" y="4259263"/>
            <a:ext cx="23336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C33EB2FA-4A5D-42A1-9734-935326C0706A}" type="datetime'''''''''''''''''''57''''''''''''''''''%'''''''''''''''''''">
              <a:rPr lang="en-GB" altLang="en-US" sz="800" smtClean="0">
                <a:solidFill>
                  <a:srgbClr val="FFFFFF"/>
                </a:solidFill>
                <a:effectLst/>
              </a:rPr>
              <a:pPr lvl="0" algn="ctr">
                <a:lnSpc>
                  <a:spcPct val="90000"/>
                </a:lnSpc>
                <a:spcBef>
                  <a:spcPct val="0"/>
                </a:spcBef>
                <a:spcAft>
                  <a:spcPct val="0"/>
                </a:spcAft>
                <a:defRPr/>
              </a:pPr>
              <a:t>57%</a:t>
            </a:fld>
            <a:endParaRPr lang="en-GB" sz="800" strike="noStrike" normalizeH="0" noProof="0">
              <a:ln>
                <a:noFill/>
              </a:ln>
              <a:solidFill>
                <a:srgbClr val="FFFFFF"/>
              </a:solidFill>
              <a:effectLst/>
              <a:uLnTx/>
              <a:uFillTx/>
              <a:sym typeface="+mn-lt"/>
            </a:endParaRPr>
          </a:p>
        </p:txBody>
      </p:sp>
      <p:sp>
        <p:nvSpPr>
          <p:cNvPr id="454" name="Rectangle 453">
            <a:extLst>
              <a:ext uri="{FF2B5EF4-FFF2-40B4-BE49-F238E27FC236}">
                <a16:creationId xmlns:a16="http://schemas.microsoft.com/office/drawing/2014/main" id="{94444A5A-661E-73BD-3264-074247B0CE00}"/>
              </a:ext>
            </a:extLst>
          </p:cNvPr>
          <p:cNvSpPr/>
          <p:nvPr>
            <p:custDataLst>
              <p:tags r:id="rId42"/>
            </p:custDataLst>
          </p:nvPr>
        </p:nvSpPr>
        <p:spPr bwMode="gray">
          <a:xfrm>
            <a:off x="3517900" y="3308350"/>
            <a:ext cx="233363" cy="109538"/>
          </a:xfrm>
          <a:prstGeom prst="rect">
            <a:avLst/>
          </a:prstGeom>
          <a:solidFill>
            <a:srgbClr val="E66F0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E41DCD48-D537-4782-AA22-A0E41619335B}" type="datetime'''''''''''''''''''''''''''''1''''4''''''''''''''''''%'''''">
              <a:rPr lang="en-GB" altLang="en-US" sz="800" smtClean="0">
                <a:solidFill>
                  <a:schemeClr val="bg1"/>
                </a:solidFill>
                <a:effectLst/>
              </a:rPr>
              <a:pPr algn="ctr">
                <a:lnSpc>
                  <a:spcPct val="90000"/>
                </a:lnSpc>
                <a:spcBef>
                  <a:spcPct val="0"/>
                </a:spcBef>
                <a:spcAft>
                  <a:spcPct val="0"/>
                </a:spcAft>
              </a:pPr>
              <a:t>14%</a:t>
            </a:fld>
            <a:endParaRPr lang="en-GB" sz="800" err="1">
              <a:solidFill>
                <a:schemeClr val="bg1"/>
              </a:solidFill>
              <a:sym typeface="+mn-lt"/>
            </a:endParaRPr>
          </a:p>
        </p:txBody>
      </p:sp>
      <p:sp>
        <p:nvSpPr>
          <p:cNvPr id="191" name="Rectangle 190">
            <a:extLst>
              <a:ext uri="{FF2B5EF4-FFF2-40B4-BE49-F238E27FC236}">
                <a16:creationId xmlns:a16="http://schemas.microsoft.com/office/drawing/2014/main" id="{384FBC06-7031-44D5-B3D0-A713AB16963B}"/>
              </a:ext>
            </a:extLst>
          </p:cNvPr>
          <p:cNvSpPr/>
          <p:nvPr>
            <p:custDataLst>
              <p:tags r:id="rId43"/>
            </p:custDataLst>
          </p:nvPr>
        </p:nvSpPr>
        <p:spPr bwMode="gray">
          <a:xfrm>
            <a:off x="3546475" y="3024188"/>
            <a:ext cx="176213" cy="109538"/>
          </a:xfrm>
          <a:prstGeom prst="rect">
            <a:avLst/>
          </a:prstGeom>
          <a:solidFill>
            <a:srgbClr val="F88FAC"/>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9E7128DF-20F3-44FF-8663-392AADFF8C21}" type="datetime'''''''''''''''''7''''''''''''''''''''''''''%'''''''''">
              <a:rPr lang="en-GB" altLang="en-US" sz="800" smtClean="0">
                <a:solidFill>
                  <a:srgbClr val="FFFFFF"/>
                </a:solidFill>
                <a:effectLst/>
              </a:rPr>
              <a:pPr lvl="0" algn="ctr">
                <a:lnSpc>
                  <a:spcPct val="90000"/>
                </a:lnSpc>
                <a:spcBef>
                  <a:spcPct val="0"/>
                </a:spcBef>
                <a:spcAft>
                  <a:spcPct val="0"/>
                </a:spcAft>
                <a:defRPr/>
              </a:pPr>
              <a:t>7%</a:t>
            </a:fld>
            <a:endParaRPr lang="en-GB" sz="800" strike="noStrike" normalizeH="0" noProof="0">
              <a:ln>
                <a:noFill/>
              </a:ln>
              <a:solidFill>
                <a:srgbClr val="FFFFFF"/>
              </a:solidFill>
              <a:effectLst/>
              <a:uLnTx/>
              <a:uFillTx/>
              <a:sym typeface="+mn-lt"/>
            </a:endParaRPr>
          </a:p>
        </p:txBody>
      </p:sp>
      <p:sp>
        <p:nvSpPr>
          <p:cNvPr id="765" name="Rectangle 764">
            <a:extLst>
              <a:ext uri="{FF2B5EF4-FFF2-40B4-BE49-F238E27FC236}">
                <a16:creationId xmlns:a16="http://schemas.microsoft.com/office/drawing/2014/main" id="{46CA547C-99D4-48D0-AC0C-F932DFFEAB97}"/>
              </a:ext>
            </a:extLst>
          </p:cNvPr>
          <p:cNvSpPr/>
          <p:nvPr>
            <p:custDataLst>
              <p:tags r:id="rId44"/>
            </p:custDataLst>
          </p:nvPr>
        </p:nvSpPr>
        <p:spPr bwMode="gray">
          <a:xfrm>
            <a:off x="3517900" y="2643188"/>
            <a:ext cx="233363" cy="109538"/>
          </a:xfrm>
          <a:prstGeom prst="rect">
            <a:avLst/>
          </a:prstGeom>
          <a:solidFill>
            <a:srgbClr val="C30C3E"/>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61D08B56-DC1E-4BF0-8EBF-5BD115F0B7F2}" type="datetime'''2''''1''''''''''''%'''''''''''''''''''''''''''''''">
              <a:rPr lang="en-GB" altLang="en-US" sz="800" smtClean="0">
                <a:solidFill>
                  <a:srgbClr val="FFFFFF"/>
                </a:solidFill>
                <a:effectLst/>
                <a:sym typeface="+mn-lt"/>
              </a:rPr>
              <a:pPr lvl="0" algn="ctr">
                <a:lnSpc>
                  <a:spcPct val="90000"/>
                </a:lnSpc>
                <a:spcBef>
                  <a:spcPct val="0"/>
                </a:spcBef>
                <a:spcAft>
                  <a:spcPct val="0"/>
                </a:spcAft>
                <a:defRPr/>
              </a:pPr>
              <a:t>21%</a:t>
            </a:fld>
            <a:endParaRPr lang="en-GB" sz="800" strike="noStrike" normalizeH="0" noProof="0">
              <a:ln>
                <a:noFill/>
              </a:ln>
              <a:solidFill>
                <a:srgbClr val="FFFFFF"/>
              </a:solidFill>
              <a:effectLst/>
              <a:uLnTx/>
              <a:uFillTx/>
              <a:sym typeface="+mn-lt"/>
            </a:endParaRPr>
          </a:p>
        </p:txBody>
      </p:sp>
      <p:sp>
        <p:nvSpPr>
          <p:cNvPr id="178" name="Rectangle 177">
            <a:extLst>
              <a:ext uri="{FF2B5EF4-FFF2-40B4-BE49-F238E27FC236}">
                <a16:creationId xmlns:a16="http://schemas.microsoft.com/office/drawing/2014/main" id="{206DAF0F-FBB1-4FEB-911A-4CCC2928A4F5}"/>
              </a:ext>
            </a:extLst>
          </p:cNvPr>
          <p:cNvSpPr/>
          <p:nvPr>
            <p:custDataLst>
              <p:tags r:id="rId45"/>
            </p:custDataLst>
          </p:nvPr>
        </p:nvSpPr>
        <p:spPr bwMode="auto">
          <a:xfrm>
            <a:off x="3557588" y="5118100"/>
            <a:ext cx="152400" cy="463550"/>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57F97140-D95E-4BD3-82A3-F321510E4770}" type="datetime'''B''''u''''''l''''''''''''''''''''ga''r''''''i''a'''''''''">
              <a:rPr lang="en-GB" altLang="en-US" sz="1000" smtClean="0">
                <a:solidFill>
                  <a:srgbClr val="2B3A42"/>
                </a:solidFill>
                <a:effectLst/>
              </a:rPr>
              <a:pPr lvl="0" algn="r">
                <a:spcBef>
                  <a:spcPct val="0"/>
                </a:spcBef>
                <a:spcAft>
                  <a:spcPct val="0"/>
                </a:spcAft>
                <a:defRPr/>
              </a:pPr>
              <a:t>Bulgaria</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95" name="Rectangle 94">
            <a:extLst>
              <a:ext uri="{FF2B5EF4-FFF2-40B4-BE49-F238E27FC236}">
                <a16:creationId xmlns:a16="http://schemas.microsoft.com/office/drawing/2014/main" id="{4E6EF625-9D99-414B-850F-B676409FFA50}"/>
              </a:ext>
            </a:extLst>
          </p:cNvPr>
          <p:cNvSpPr/>
          <p:nvPr>
            <p:custDataLst>
              <p:tags r:id="rId46"/>
            </p:custDataLst>
          </p:nvPr>
        </p:nvSpPr>
        <p:spPr bwMode="gray">
          <a:xfrm>
            <a:off x="3765550" y="4259263"/>
            <a:ext cx="23336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2752EB67-5E4F-48EC-AF50-036DFB0EDCC0}" type="datetime'''''''''''''''''5''''''''''''''''''''''7''''%'''''''''''''''">
              <a:rPr lang="en-GB" altLang="en-US" sz="800" smtClean="0">
                <a:solidFill>
                  <a:srgbClr val="FFFFFF"/>
                </a:solidFill>
                <a:effectLst/>
              </a:rPr>
              <a:pPr lvl="0" algn="ctr">
                <a:lnSpc>
                  <a:spcPct val="90000"/>
                </a:lnSpc>
                <a:spcBef>
                  <a:spcPct val="0"/>
                </a:spcBef>
                <a:spcAft>
                  <a:spcPct val="0"/>
                </a:spcAft>
                <a:defRPr/>
              </a:pPr>
              <a:t>57%</a:t>
            </a:fld>
            <a:endParaRPr kumimoji="0" lang="en-GB" sz="800" b="0" i="0" strike="noStrike" kern="1200" spc="0" normalizeH="0" noProof="0">
              <a:ln>
                <a:noFill/>
              </a:ln>
              <a:solidFill>
                <a:srgbClr val="FFFFFF"/>
              </a:solidFill>
              <a:effectLst/>
              <a:uLnTx/>
              <a:uFillTx/>
              <a:ea typeface="+mn-ea"/>
              <a:cs typeface="+mn-cs"/>
              <a:sym typeface="+mn-lt"/>
            </a:endParaRPr>
          </a:p>
        </p:txBody>
      </p:sp>
      <p:sp>
        <p:nvSpPr>
          <p:cNvPr id="713" name="Rectangle 712">
            <a:extLst>
              <a:ext uri="{FF2B5EF4-FFF2-40B4-BE49-F238E27FC236}">
                <a16:creationId xmlns:a16="http://schemas.microsoft.com/office/drawing/2014/main" id="{467D499C-7F1A-8FF9-3C58-00C50FF2EFC3}"/>
              </a:ext>
            </a:extLst>
          </p:cNvPr>
          <p:cNvSpPr/>
          <p:nvPr>
            <p:custDataLst>
              <p:tags r:id="rId47"/>
            </p:custDataLst>
          </p:nvPr>
        </p:nvSpPr>
        <p:spPr bwMode="gray">
          <a:xfrm>
            <a:off x="3794125" y="3403600"/>
            <a:ext cx="176213" cy="109538"/>
          </a:xfrm>
          <a:prstGeom prst="rect">
            <a:avLst/>
          </a:prstGeom>
          <a:solidFill>
            <a:schemeClr val="accent6"/>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D3C0AB3E-0B22-4822-BD08-0FC9AD03EC66}" type="datetime'7''''''''''''''''%'''">
              <a:rPr lang="en-GB" altLang="en-US" sz="800" smtClean="0">
                <a:solidFill>
                  <a:schemeClr val="bg1"/>
                </a:solidFill>
                <a:effectLst/>
              </a:rPr>
              <a:pPr algn="ctr">
                <a:lnSpc>
                  <a:spcPct val="90000"/>
                </a:lnSpc>
                <a:spcBef>
                  <a:spcPct val="0"/>
                </a:spcBef>
                <a:spcAft>
                  <a:spcPct val="0"/>
                </a:spcAft>
              </a:pPr>
              <a:t>7%</a:t>
            </a:fld>
            <a:endParaRPr lang="en-GB" sz="800" err="1">
              <a:solidFill>
                <a:schemeClr val="bg1"/>
              </a:solidFill>
              <a:sym typeface="+mn-lt"/>
            </a:endParaRPr>
          </a:p>
        </p:txBody>
      </p:sp>
      <p:sp>
        <p:nvSpPr>
          <p:cNvPr id="495" name="Rectangle 494">
            <a:extLst>
              <a:ext uri="{FF2B5EF4-FFF2-40B4-BE49-F238E27FC236}">
                <a16:creationId xmlns:a16="http://schemas.microsoft.com/office/drawing/2014/main" id="{A84BD647-0C22-8321-CA3C-76DEC0DD7A8A}"/>
              </a:ext>
            </a:extLst>
          </p:cNvPr>
          <p:cNvSpPr/>
          <p:nvPr>
            <p:custDataLst>
              <p:tags r:id="rId48"/>
            </p:custDataLst>
          </p:nvPr>
        </p:nvSpPr>
        <p:spPr bwMode="gray">
          <a:xfrm>
            <a:off x="3794125" y="3213100"/>
            <a:ext cx="176213" cy="109538"/>
          </a:xfrm>
          <a:prstGeom prst="rect">
            <a:avLst/>
          </a:prstGeom>
          <a:solidFill>
            <a:srgbClr val="F88FAC"/>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30DA5A3B-87E9-40A0-9E96-65AF2B6224E6}" type="datetime'''''''''7''''''''''%'''''''''">
              <a:rPr lang="en-GB" altLang="en-US" sz="800" smtClean="0">
                <a:solidFill>
                  <a:srgbClr val="FFFFFF"/>
                </a:solidFill>
                <a:effectLst/>
              </a:rPr>
              <a:pPr lvl="0" algn="ctr">
                <a:lnSpc>
                  <a:spcPct val="90000"/>
                </a:lnSpc>
                <a:spcBef>
                  <a:spcPct val="0"/>
                </a:spcBef>
                <a:spcAft>
                  <a:spcPct val="0"/>
                </a:spcAft>
                <a:defRPr/>
              </a:pPr>
              <a:t>7%</a:t>
            </a:fld>
            <a:endParaRPr lang="en-GB" sz="800" strike="noStrike" normalizeH="0" noProof="0">
              <a:ln>
                <a:noFill/>
              </a:ln>
              <a:solidFill>
                <a:srgbClr val="FFFFFF"/>
              </a:solidFill>
              <a:effectLst/>
              <a:uLnTx/>
              <a:uFillTx/>
              <a:sym typeface="+mn-lt"/>
            </a:endParaRPr>
          </a:p>
        </p:txBody>
      </p:sp>
      <p:sp>
        <p:nvSpPr>
          <p:cNvPr id="766" name="Rectangle 765">
            <a:extLst>
              <a:ext uri="{FF2B5EF4-FFF2-40B4-BE49-F238E27FC236}">
                <a16:creationId xmlns:a16="http://schemas.microsoft.com/office/drawing/2014/main" id="{231D3CCA-C378-B779-AABE-70172A9190B4}"/>
              </a:ext>
            </a:extLst>
          </p:cNvPr>
          <p:cNvSpPr/>
          <p:nvPr>
            <p:custDataLst>
              <p:tags r:id="rId49"/>
            </p:custDataLst>
          </p:nvPr>
        </p:nvSpPr>
        <p:spPr bwMode="gray">
          <a:xfrm>
            <a:off x="3765550" y="2738438"/>
            <a:ext cx="233363" cy="109538"/>
          </a:xfrm>
          <a:prstGeom prst="rect">
            <a:avLst/>
          </a:prstGeom>
          <a:solidFill>
            <a:srgbClr val="C30C3E"/>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0F5CEEB7-1144-4068-BBC6-069A48C897CA}" type="datetime'''''2''''''''''''''''''9''''''''%'''''''''">
              <a:rPr lang="en-GB" altLang="en-US" sz="800" smtClean="0">
                <a:solidFill>
                  <a:srgbClr val="FFFFFF"/>
                </a:solidFill>
                <a:effectLst/>
              </a:rPr>
              <a:pPr lvl="0" algn="ctr">
                <a:lnSpc>
                  <a:spcPct val="90000"/>
                </a:lnSpc>
                <a:spcBef>
                  <a:spcPct val="0"/>
                </a:spcBef>
                <a:spcAft>
                  <a:spcPct val="0"/>
                </a:spcAft>
                <a:defRPr/>
              </a:pPr>
              <a:t>29%</a:t>
            </a:fld>
            <a:endParaRPr lang="en-GB" sz="800" strike="noStrike" normalizeH="0" noProof="0">
              <a:ln>
                <a:noFill/>
              </a:ln>
              <a:solidFill>
                <a:srgbClr val="FFFFFF"/>
              </a:solidFill>
              <a:effectLst/>
              <a:uLnTx/>
              <a:uFillTx/>
              <a:sym typeface="+mn-lt"/>
            </a:endParaRPr>
          </a:p>
        </p:txBody>
      </p:sp>
      <p:sp>
        <p:nvSpPr>
          <p:cNvPr id="71" name="Rectangle 70">
            <a:extLst>
              <a:ext uri="{FF2B5EF4-FFF2-40B4-BE49-F238E27FC236}">
                <a16:creationId xmlns:a16="http://schemas.microsoft.com/office/drawing/2014/main" id="{D49E225A-CF63-42B8-B9BD-D25568E00767}"/>
              </a:ext>
            </a:extLst>
          </p:cNvPr>
          <p:cNvSpPr/>
          <p:nvPr>
            <p:custDataLst>
              <p:tags r:id="rId50"/>
            </p:custDataLst>
          </p:nvPr>
        </p:nvSpPr>
        <p:spPr bwMode="auto">
          <a:xfrm>
            <a:off x="3805238" y="5118100"/>
            <a:ext cx="152400" cy="38576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1866ED62-E260-4772-B5E2-58EC611412C2}" type="datetime'I''''r''''''''e''''l''''''''an''''''d'''''''''''''''''">
              <a:rPr lang="en-GB" altLang="en-US" sz="1000" smtClean="0">
                <a:solidFill>
                  <a:srgbClr val="2B3A42"/>
                </a:solidFill>
                <a:effectLst/>
              </a:rPr>
              <a:pPr lvl="0" algn="r">
                <a:spcBef>
                  <a:spcPct val="0"/>
                </a:spcBef>
                <a:spcAft>
                  <a:spcPct val="0"/>
                </a:spcAft>
                <a:defRPr/>
              </a:pPr>
              <a:t>Ireland</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96" name="Rectangle 95">
            <a:extLst>
              <a:ext uri="{FF2B5EF4-FFF2-40B4-BE49-F238E27FC236}">
                <a16:creationId xmlns:a16="http://schemas.microsoft.com/office/drawing/2014/main" id="{B0509EE9-63FB-4A45-90D2-6AFEF8B79BFB}"/>
              </a:ext>
            </a:extLst>
          </p:cNvPr>
          <p:cNvSpPr/>
          <p:nvPr>
            <p:custDataLst>
              <p:tags r:id="rId51"/>
            </p:custDataLst>
          </p:nvPr>
        </p:nvSpPr>
        <p:spPr bwMode="gray">
          <a:xfrm>
            <a:off x="4014788" y="4259263"/>
            <a:ext cx="23336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D3D30474-92AC-41F0-8773-CC5882F90D13}" type="datetime'''''''''''''''''''''''5''''''''''''''''7''''''''%'''''''">
              <a:rPr lang="en-GB" altLang="en-US" sz="800" smtClean="0">
                <a:solidFill>
                  <a:srgbClr val="FFFFFF"/>
                </a:solidFill>
                <a:effectLst/>
              </a:rPr>
              <a:pPr lvl="0" algn="ctr">
                <a:lnSpc>
                  <a:spcPct val="90000"/>
                </a:lnSpc>
                <a:spcBef>
                  <a:spcPct val="0"/>
                </a:spcBef>
                <a:spcAft>
                  <a:spcPct val="0"/>
                </a:spcAft>
                <a:defRPr/>
              </a:pPr>
              <a:t>57%</a:t>
            </a:fld>
            <a:endParaRPr kumimoji="0" lang="en-GB" sz="800" b="0" i="0" strike="noStrike" kern="1200" spc="0" normalizeH="0" noProof="0">
              <a:ln>
                <a:noFill/>
              </a:ln>
              <a:solidFill>
                <a:srgbClr val="FFFFFF"/>
              </a:solidFill>
              <a:effectLst/>
              <a:uLnTx/>
              <a:uFillTx/>
              <a:ea typeface="+mn-ea"/>
              <a:cs typeface="+mn-cs"/>
              <a:sym typeface="+mn-lt"/>
            </a:endParaRPr>
          </a:p>
        </p:txBody>
      </p:sp>
      <p:sp>
        <p:nvSpPr>
          <p:cNvPr id="767" name="Rectangle 766">
            <a:extLst>
              <a:ext uri="{FF2B5EF4-FFF2-40B4-BE49-F238E27FC236}">
                <a16:creationId xmlns:a16="http://schemas.microsoft.com/office/drawing/2014/main" id="{3592B9EB-2883-753C-0B8B-88CF6BE11A38}"/>
              </a:ext>
            </a:extLst>
          </p:cNvPr>
          <p:cNvSpPr/>
          <p:nvPr>
            <p:custDataLst>
              <p:tags r:id="rId52"/>
            </p:custDataLst>
          </p:nvPr>
        </p:nvSpPr>
        <p:spPr bwMode="gray">
          <a:xfrm>
            <a:off x="4014788" y="2927350"/>
            <a:ext cx="233363" cy="109538"/>
          </a:xfrm>
          <a:prstGeom prst="rect">
            <a:avLst/>
          </a:prstGeom>
          <a:solidFill>
            <a:srgbClr val="C30C3E"/>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4993BC35-029B-40CA-B405-F28D8F2DDCD1}" type="datetime'4''''''''''''''''''''''''''''''''''''''''3''%'''''''''''">
              <a:rPr lang="en-GB" altLang="en-US" sz="800" smtClean="0">
                <a:solidFill>
                  <a:srgbClr val="FFFFFF"/>
                </a:solidFill>
                <a:effectLst/>
              </a:rPr>
              <a:pPr lvl="0" algn="ctr">
                <a:lnSpc>
                  <a:spcPct val="90000"/>
                </a:lnSpc>
                <a:spcBef>
                  <a:spcPct val="0"/>
                </a:spcBef>
                <a:spcAft>
                  <a:spcPct val="0"/>
                </a:spcAft>
                <a:defRPr/>
              </a:pPr>
              <a:t>43%</a:t>
            </a:fld>
            <a:endParaRPr lang="en-GB" sz="800" strike="noStrike" normalizeH="0" noProof="0">
              <a:ln>
                <a:noFill/>
              </a:ln>
              <a:solidFill>
                <a:srgbClr val="FFFFFF"/>
              </a:solidFill>
              <a:effectLst/>
              <a:uLnTx/>
              <a:uFillTx/>
              <a:sym typeface="+mn-lt"/>
            </a:endParaRPr>
          </a:p>
        </p:txBody>
      </p:sp>
      <p:sp>
        <p:nvSpPr>
          <p:cNvPr id="72" name="Rectangle 71">
            <a:extLst>
              <a:ext uri="{FF2B5EF4-FFF2-40B4-BE49-F238E27FC236}">
                <a16:creationId xmlns:a16="http://schemas.microsoft.com/office/drawing/2014/main" id="{221BC29B-36D5-4396-998A-22B51494D112}"/>
              </a:ext>
            </a:extLst>
          </p:cNvPr>
          <p:cNvSpPr/>
          <p:nvPr>
            <p:custDataLst>
              <p:tags r:id="rId53"/>
            </p:custDataLst>
          </p:nvPr>
        </p:nvSpPr>
        <p:spPr bwMode="auto">
          <a:xfrm>
            <a:off x="4054475" y="5118100"/>
            <a:ext cx="152400" cy="457200"/>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1ECB6D68-D0FA-41E4-9833-5704CA934818}" type="datetime'''''''B''''el''''''''''''''''''''''''''''''''''g''iu''m'''''">
              <a:rPr lang="en-GB" altLang="en-US" sz="1000" smtClean="0">
                <a:solidFill>
                  <a:srgbClr val="2B3A42"/>
                </a:solidFill>
                <a:effectLst/>
              </a:rPr>
              <a:pPr lvl="0" algn="r">
                <a:spcBef>
                  <a:spcPct val="0"/>
                </a:spcBef>
                <a:spcAft>
                  <a:spcPct val="0"/>
                </a:spcAft>
                <a:defRPr/>
              </a:pPr>
              <a:t>Belgium</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23" name="Rectangle 22">
            <a:extLst>
              <a:ext uri="{FF2B5EF4-FFF2-40B4-BE49-F238E27FC236}">
                <a16:creationId xmlns:a16="http://schemas.microsoft.com/office/drawing/2014/main" id="{FF9C3B94-E617-8FC8-8965-686B27AD50DF}"/>
              </a:ext>
            </a:extLst>
          </p:cNvPr>
          <p:cNvSpPr/>
          <p:nvPr>
            <p:custDataLst>
              <p:tags r:id="rId54"/>
            </p:custDataLst>
          </p:nvPr>
        </p:nvSpPr>
        <p:spPr bwMode="gray">
          <a:xfrm>
            <a:off x="4262438" y="4354513"/>
            <a:ext cx="23336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1052492D-93F8-4AA6-A8DE-21FFC4C3C97F}" type="datetime'''''''''''''''''50''''%'''''''''''''''''''''">
              <a:rPr lang="en-GB" altLang="en-US" sz="800" smtClean="0">
                <a:solidFill>
                  <a:srgbClr val="FFFFFF"/>
                </a:solidFill>
                <a:effectLst/>
                <a:sym typeface="+mn-lt"/>
              </a:rPr>
              <a:pPr lvl="0" algn="ctr">
                <a:lnSpc>
                  <a:spcPct val="90000"/>
                </a:lnSpc>
                <a:spcBef>
                  <a:spcPct val="0"/>
                </a:spcBef>
                <a:spcAft>
                  <a:spcPct val="0"/>
                </a:spcAft>
                <a:defRPr/>
              </a:pPr>
              <a:t>50%</a:t>
            </a:fld>
            <a:endParaRPr kumimoji="0" lang="en-GB" sz="800" b="0" i="0" strike="noStrike" kern="1200" spc="0" normalizeH="0" noProof="0">
              <a:ln>
                <a:noFill/>
              </a:ln>
              <a:solidFill>
                <a:srgbClr val="FFFFFF"/>
              </a:solidFill>
              <a:effectLst/>
              <a:uLnTx/>
              <a:uFillTx/>
              <a:sym typeface="+mn-lt"/>
            </a:endParaRPr>
          </a:p>
        </p:txBody>
      </p:sp>
      <p:sp>
        <p:nvSpPr>
          <p:cNvPr id="31" name="Rectangle 30">
            <a:extLst>
              <a:ext uri="{FF2B5EF4-FFF2-40B4-BE49-F238E27FC236}">
                <a16:creationId xmlns:a16="http://schemas.microsoft.com/office/drawing/2014/main" id="{607550BA-5F2A-82DF-7C68-B61E3184A927}"/>
              </a:ext>
            </a:extLst>
          </p:cNvPr>
          <p:cNvSpPr/>
          <p:nvPr>
            <p:custDataLst>
              <p:tags r:id="rId55"/>
            </p:custDataLst>
          </p:nvPr>
        </p:nvSpPr>
        <p:spPr bwMode="gray">
          <a:xfrm>
            <a:off x="4262438" y="3498850"/>
            <a:ext cx="233363" cy="109538"/>
          </a:xfrm>
          <a:prstGeom prst="rect">
            <a:avLst/>
          </a:prstGeom>
          <a:solidFill>
            <a:schemeClr val="accent6"/>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E8CB415D-5AA1-4609-8CB9-312B145D0314}" type="datetime'''''''1''''''''''4''''''''%'''''''''''''">
              <a:rPr lang="en-GB" altLang="en-US" sz="800" smtClean="0">
                <a:solidFill>
                  <a:schemeClr val="bg1"/>
                </a:solidFill>
                <a:effectLst/>
                <a:sym typeface="+mn-lt"/>
              </a:rPr>
              <a:pPr algn="ctr">
                <a:lnSpc>
                  <a:spcPct val="90000"/>
                </a:lnSpc>
                <a:spcBef>
                  <a:spcPct val="0"/>
                </a:spcBef>
                <a:spcAft>
                  <a:spcPct val="0"/>
                </a:spcAft>
              </a:pPr>
              <a:t>14%</a:t>
            </a:fld>
            <a:endParaRPr lang="en-GB" sz="800" err="1">
              <a:solidFill>
                <a:schemeClr val="bg1"/>
              </a:solidFill>
              <a:sym typeface="+mn-lt"/>
            </a:endParaRPr>
          </a:p>
        </p:txBody>
      </p:sp>
      <p:sp>
        <p:nvSpPr>
          <p:cNvPr id="32" name="Rectangle 31">
            <a:extLst>
              <a:ext uri="{FF2B5EF4-FFF2-40B4-BE49-F238E27FC236}">
                <a16:creationId xmlns:a16="http://schemas.microsoft.com/office/drawing/2014/main" id="{CE3C3CEC-D29F-8805-2CD5-5D1D95566205}"/>
              </a:ext>
            </a:extLst>
          </p:cNvPr>
          <p:cNvSpPr/>
          <p:nvPr>
            <p:custDataLst>
              <p:tags r:id="rId56"/>
            </p:custDataLst>
          </p:nvPr>
        </p:nvSpPr>
        <p:spPr bwMode="gray">
          <a:xfrm>
            <a:off x="4291013" y="3213100"/>
            <a:ext cx="176213" cy="109538"/>
          </a:xfrm>
          <a:prstGeom prst="rect">
            <a:avLst/>
          </a:prstGeom>
          <a:solidFill>
            <a:srgbClr val="E66F0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83AFCB07-A059-432B-9B31-84AFE70DB28E}" type="datetime'7''''''''''''''''''''''''''''''''''''''%'">
              <a:rPr lang="en-GB" altLang="en-US" sz="800" smtClean="0">
                <a:solidFill>
                  <a:schemeClr val="bg1"/>
                </a:solidFill>
                <a:effectLst/>
                <a:sym typeface="+mn-lt"/>
              </a:rPr>
              <a:pPr algn="ctr">
                <a:lnSpc>
                  <a:spcPct val="90000"/>
                </a:lnSpc>
                <a:spcBef>
                  <a:spcPct val="0"/>
                </a:spcBef>
                <a:spcAft>
                  <a:spcPct val="0"/>
                </a:spcAft>
              </a:pPr>
              <a:t>7%</a:t>
            </a:fld>
            <a:endParaRPr lang="en-GB" sz="800" err="1">
              <a:solidFill>
                <a:schemeClr val="bg1"/>
              </a:solidFill>
              <a:sym typeface="+mn-lt"/>
            </a:endParaRPr>
          </a:p>
        </p:txBody>
      </p:sp>
      <p:sp>
        <p:nvSpPr>
          <p:cNvPr id="33" name="Rectangle 32">
            <a:extLst>
              <a:ext uri="{FF2B5EF4-FFF2-40B4-BE49-F238E27FC236}">
                <a16:creationId xmlns:a16="http://schemas.microsoft.com/office/drawing/2014/main" id="{BF68258D-C86F-03EB-BA45-7426ACB4C57F}"/>
              </a:ext>
            </a:extLst>
          </p:cNvPr>
          <p:cNvSpPr/>
          <p:nvPr>
            <p:custDataLst>
              <p:tags r:id="rId57"/>
            </p:custDataLst>
          </p:nvPr>
        </p:nvSpPr>
        <p:spPr bwMode="gray">
          <a:xfrm>
            <a:off x="4262438" y="2928938"/>
            <a:ext cx="233363" cy="109538"/>
          </a:xfrm>
          <a:prstGeom prst="rect">
            <a:avLst/>
          </a:prstGeom>
          <a:solidFill>
            <a:srgbClr val="F88FAC"/>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08EE3B16-A64D-4C9B-81FA-E00B050228C0}" type="datetime'''''''''''''''''1''''''''''''''''''''''''4%'''''''''''''''''">
              <a:rPr lang="en-GB" altLang="en-US" sz="800" smtClean="0">
                <a:solidFill>
                  <a:srgbClr val="FFFFFF"/>
                </a:solidFill>
                <a:effectLst/>
                <a:sym typeface="+mn-lt"/>
              </a:rPr>
              <a:pPr lvl="0" algn="ctr">
                <a:lnSpc>
                  <a:spcPct val="90000"/>
                </a:lnSpc>
                <a:spcBef>
                  <a:spcPct val="0"/>
                </a:spcBef>
                <a:spcAft>
                  <a:spcPct val="0"/>
                </a:spcAft>
                <a:defRPr/>
              </a:pPr>
              <a:t>14%</a:t>
            </a:fld>
            <a:endParaRPr lang="en-GB" sz="800" strike="noStrike" normalizeH="0" noProof="0">
              <a:ln>
                <a:noFill/>
              </a:ln>
              <a:solidFill>
                <a:srgbClr val="FFFFFF"/>
              </a:solidFill>
              <a:effectLst/>
              <a:uLnTx/>
              <a:uFillTx/>
              <a:sym typeface="+mn-lt"/>
            </a:endParaRPr>
          </a:p>
        </p:txBody>
      </p:sp>
      <p:sp>
        <p:nvSpPr>
          <p:cNvPr id="41" name="Rectangle 40">
            <a:extLst>
              <a:ext uri="{FF2B5EF4-FFF2-40B4-BE49-F238E27FC236}">
                <a16:creationId xmlns:a16="http://schemas.microsoft.com/office/drawing/2014/main" id="{DC9A3BD3-4027-D640-C18B-0A33A95405DF}"/>
              </a:ext>
            </a:extLst>
          </p:cNvPr>
          <p:cNvSpPr/>
          <p:nvPr>
            <p:custDataLst>
              <p:tags r:id="rId58"/>
            </p:custDataLst>
          </p:nvPr>
        </p:nvSpPr>
        <p:spPr bwMode="gray">
          <a:xfrm>
            <a:off x="4262438" y="2547938"/>
            <a:ext cx="233363" cy="109538"/>
          </a:xfrm>
          <a:prstGeom prst="rect">
            <a:avLst/>
          </a:prstGeom>
          <a:solidFill>
            <a:srgbClr val="C30C3E"/>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D4295443-4E91-4496-A952-B38C00D0D98C}" type="datetime'''''1''''''''''''4''''%'''''''''">
              <a:rPr lang="en-GB" altLang="en-US" sz="800" smtClean="0">
                <a:solidFill>
                  <a:srgbClr val="FFFFFF"/>
                </a:solidFill>
                <a:effectLst/>
                <a:sym typeface="+mn-lt"/>
              </a:rPr>
              <a:pPr lvl="0" algn="ctr">
                <a:lnSpc>
                  <a:spcPct val="90000"/>
                </a:lnSpc>
                <a:spcBef>
                  <a:spcPct val="0"/>
                </a:spcBef>
                <a:spcAft>
                  <a:spcPct val="0"/>
                </a:spcAft>
                <a:defRPr/>
              </a:pPr>
              <a:t>14%</a:t>
            </a:fld>
            <a:endParaRPr lang="en-GB" sz="800" strike="noStrike" normalizeH="0" noProof="0">
              <a:ln>
                <a:noFill/>
              </a:ln>
              <a:solidFill>
                <a:srgbClr val="FFFFFF"/>
              </a:solidFill>
              <a:effectLst/>
              <a:uLnTx/>
              <a:uFillTx/>
              <a:sym typeface="+mn-lt"/>
            </a:endParaRPr>
          </a:p>
        </p:txBody>
      </p:sp>
      <p:sp>
        <p:nvSpPr>
          <p:cNvPr id="2" name="Rectangle 1">
            <a:extLst>
              <a:ext uri="{FF2B5EF4-FFF2-40B4-BE49-F238E27FC236}">
                <a16:creationId xmlns:a16="http://schemas.microsoft.com/office/drawing/2014/main" id="{DA8AD6F2-CC79-811C-C8CC-3099F197B44F}"/>
              </a:ext>
            </a:extLst>
          </p:cNvPr>
          <p:cNvSpPr/>
          <p:nvPr>
            <p:custDataLst>
              <p:tags r:id="rId59"/>
            </p:custDataLst>
          </p:nvPr>
        </p:nvSpPr>
        <p:spPr bwMode="auto">
          <a:xfrm>
            <a:off x="4302125" y="5118100"/>
            <a:ext cx="152400" cy="46196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B39FC26F-903C-44A9-87BB-4014D1A61BFC}" type="datetime'''''''''''''En''gl''''''''a''''''''''''n''''''d'''''''''''">
              <a:rPr lang="en-GB" altLang="en-US" sz="1000" smtClean="0">
                <a:solidFill>
                  <a:srgbClr val="2B3A42"/>
                </a:solidFill>
                <a:effectLst/>
              </a:rPr>
              <a:pPr lvl="0" algn="r">
                <a:spcBef>
                  <a:spcPct val="0"/>
                </a:spcBef>
                <a:spcAft>
                  <a:spcPct val="0"/>
                </a:spcAft>
                <a:defRPr/>
              </a:pPr>
              <a:t>England</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133" name="Rectangle 132">
            <a:extLst>
              <a:ext uri="{FF2B5EF4-FFF2-40B4-BE49-F238E27FC236}">
                <a16:creationId xmlns:a16="http://schemas.microsoft.com/office/drawing/2014/main" id="{D0D92857-8513-45B1-9EAF-981E563D4C34}"/>
              </a:ext>
            </a:extLst>
          </p:cNvPr>
          <p:cNvSpPr/>
          <p:nvPr>
            <p:custDataLst>
              <p:tags r:id="rId60"/>
            </p:custDataLst>
          </p:nvPr>
        </p:nvSpPr>
        <p:spPr bwMode="gray">
          <a:xfrm>
            <a:off x="4510088" y="4354513"/>
            <a:ext cx="23336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193457FD-EDAF-4C11-BE1F-28A5F9544941}" type="datetime'5''''''''''''0''''''''''''''''''''''''''%'''''''''''''''''">
              <a:rPr lang="en-GB" altLang="en-US" sz="800" smtClean="0">
                <a:solidFill>
                  <a:srgbClr val="FFFFFF"/>
                </a:solidFill>
                <a:effectLst/>
              </a:rPr>
              <a:pPr lvl="0" algn="ctr">
                <a:lnSpc>
                  <a:spcPct val="90000"/>
                </a:lnSpc>
                <a:spcBef>
                  <a:spcPct val="0"/>
                </a:spcBef>
                <a:spcAft>
                  <a:spcPct val="0"/>
                </a:spcAft>
                <a:defRPr/>
              </a:pPr>
              <a:t>50%</a:t>
            </a:fld>
            <a:endParaRPr kumimoji="0" lang="en-GB" sz="800" b="0" i="0" strike="noStrike" kern="1200" spc="0" normalizeH="0" noProof="0">
              <a:ln>
                <a:noFill/>
              </a:ln>
              <a:solidFill>
                <a:srgbClr val="FFFFFF"/>
              </a:solidFill>
              <a:effectLst/>
              <a:uLnTx/>
              <a:uFillTx/>
              <a:ea typeface="+mn-ea"/>
              <a:cs typeface="+mn-cs"/>
              <a:sym typeface="+mn-lt"/>
            </a:endParaRPr>
          </a:p>
        </p:txBody>
      </p:sp>
      <p:sp>
        <p:nvSpPr>
          <p:cNvPr id="184" name="Rectangle 183">
            <a:extLst>
              <a:ext uri="{FF2B5EF4-FFF2-40B4-BE49-F238E27FC236}">
                <a16:creationId xmlns:a16="http://schemas.microsoft.com/office/drawing/2014/main" id="{CF441804-1D3A-4D62-AA7D-7C21F83797D8}"/>
              </a:ext>
            </a:extLst>
          </p:cNvPr>
          <p:cNvSpPr/>
          <p:nvPr>
            <p:custDataLst>
              <p:tags r:id="rId61"/>
            </p:custDataLst>
          </p:nvPr>
        </p:nvSpPr>
        <p:spPr bwMode="gray">
          <a:xfrm>
            <a:off x="4510088" y="3403600"/>
            <a:ext cx="233363" cy="109538"/>
          </a:xfrm>
          <a:prstGeom prst="rect">
            <a:avLst/>
          </a:prstGeom>
          <a:solidFill>
            <a:schemeClr val="accent6"/>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B6E97245-56CD-4E22-B4AC-B4A349CEA41C}" type="datetime'2''''''''1''''''''''''''''''''''''''''%'''''''">
              <a:rPr lang="en-GB" altLang="en-US" sz="800" smtClean="0">
                <a:solidFill>
                  <a:schemeClr val="bg1"/>
                </a:solidFill>
                <a:effectLst/>
              </a:rPr>
              <a:pPr algn="ctr">
                <a:lnSpc>
                  <a:spcPct val="90000"/>
                </a:lnSpc>
                <a:spcBef>
                  <a:spcPct val="0"/>
                </a:spcBef>
                <a:spcAft>
                  <a:spcPct val="0"/>
                </a:spcAft>
              </a:pPr>
              <a:t>21%</a:t>
            </a:fld>
            <a:endParaRPr lang="en-GB" sz="800" err="1">
              <a:solidFill>
                <a:schemeClr val="bg1"/>
              </a:solidFill>
              <a:sym typeface="+mn-lt"/>
            </a:endParaRPr>
          </a:p>
        </p:txBody>
      </p:sp>
      <p:sp>
        <p:nvSpPr>
          <p:cNvPr id="190" name="Rectangle 189">
            <a:extLst>
              <a:ext uri="{FF2B5EF4-FFF2-40B4-BE49-F238E27FC236}">
                <a16:creationId xmlns:a16="http://schemas.microsoft.com/office/drawing/2014/main" id="{D446E610-5360-76BE-F572-B3FD44DF07CE}"/>
              </a:ext>
            </a:extLst>
          </p:cNvPr>
          <p:cNvSpPr/>
          <p:nvPr>
            <p:custDataLst>
              <p:tags r:id="rId62"/>
            </p:custDataLst>
          </p:nvPr>
        </p:nvSpPr>
        <p:spPr bwMode="gray">
          <a:xfrm>
            <a:off x="4510088" y="2738438"/>
            <a:ext cx="233363" cy="109538"/>
          </a:xfrm>
          <a:prstGeom prst="rect">
            <a:avLst/>
          </a:prstGeom>
          <a:solidFill>
            <a:srgbClr val="C30C3E"/>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3884CB70-1970-4364-BE23-8F2C56BEB1F8}" type="datetime'''''''''2''''''''''''''9''''''''''''''''%'''''''''''''''''">
              <a:rPr lang="en-GB" altLang="en-US" sz="800" smtClean="0">
                <a:solidFill>
                  <a:srgbClr val="FFFFFF"/>
                </a:solidFill>
                <a:effectLst/>
                <a:sym typeface="+mn-lt"/>
              </a:rPr>
              <a:pPr lvl="0" algn="ctr">
                <a:lnSpc>
                  <a:spcPct val="90000"/>
                </a:lnSpc>
                <a:spcBef>
                  <a:spcPct val="0"/>
                </a:spcBef>
                <a:spcAft>
                  <a:spcPct val="0"/>
                </a:spcAft>
                <a:defRPr/>
              </a:pPr>
              <a:t>29%</a:t>
            </a:fld>
            <a:endParaRPr lang="en-GB" sz="800" strike="noStrike" normalizeH="0" noProof="0">
              <a:ln>
                <a:noFill/>
              </a:ln>
              <a:solidFill>
                <a:srgbClr val="FFFFFF"/>
              </a:solidFill>
              <a:effectLst/>
              <a:uLnTx/>
              <a:uFillTx/>
              <a:sym typeface="+mn-lt"/>
            </a:endParaRPr>
          </a:p>
        </p:txBody>
      </p:sp>
      <p:sp>
        <p:nvSpPr>
          <p:cNvPr id="74" name="Rectangle 73">
            <a:extLst>
              <a:ext uri="{FF2B5EF4-FFF2-40B4-BE49-F238E27FC236}">
                <a16:creationId xmlns:a16="http://schemas.microsoft.com/office/drawing/2014/main" id="{4B0702F2-D74A-4AD7-851B-6AC72F444A57}"/>
              </a:ext>
            </a:extLst>
          </p:cNvPr>
          <p:cNvSpPr/>
          <p:nvPr>
            <p:custDataLst>
              <p:tags r:id="rId63"/>
            </p:custDataLst>
          </p:nvPr>
        </p:nvSpPr>
        <p:spPr bwMode="auto">
          <a:xfrm>
            <a:off x="4549775" y="5118100"/>
            <a:ext cx="152400" cy="46196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14AB0339-210E-4AA0-ABC5-25739A6FF08B}" type="datetime'''E''''''''''n''''g''''''''l''a''''n''''''''''''''''d'''''">
              <a:rPr lang="en-GB" altLang="en-US" sz="1000" smtClean="0">
                <a:solidFill>
                  <a:srgbClr val="2B3A42"/>
                </a:solidFill>
                <a:effectLst/>
              </a:rPr>
              <a:pPr lvl="0" algn="r">
                <a:spcBef>
                  <a:spcPct val="0"/>
                </a:spcBef>
                <a:spcAft>
                  <a:spcPct val="0"/>
                </a:spcAft>
                <a:defRPr/>
              </a:pPr>
              <a:t>England</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137" name="Rectangle 136">
            <a:extLst>
              <a:ext uri="{FF2B5EF4-FFF2-40B4-BE49-F238E27FC236}">
                <a16:creationId xmlns:a16="http://schemas.microsoft.com/office/drawing/2014/main" id="{00E4D27D-86EA-478A-9BBB-D06C727DE95C}"/>
              </a:ext>
            </a:extLst>
          </p:cNvPr>
          <p:cNvSpPr/>
          <p:nvPr>
            <p:custDataLst>
              <p:tags r:id="rId64"/>
            </p:custDataLst>
          </p:nvPr>
        </p:nvSpPr>
        <p:spPr bwMode="gray">
          <a:xfrm>
            <a:off x="4759325" y="4354513"/>
            <a:ext cx="23336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5FBDA67F-2911-4D0E-8BE2-BB6DEE773FC9}" type="datetime'5''0''''''''''''''''''%'''''''''''''''''''''''''''''''">
              <a:rPr lang="en-GB" altLang="en-US" sz="800" smtClean="0">
                <a:solidFill>
                  <a:srgbClr val="FFFFFF"/>
                </a:solidFill>
                <a:effectLst/>
              </a:rPr>
              <a:pPr lvl="0" algn="ctr">
                <a:lnSpc>
                  <a:spcPct val="90000"/>
                </a:lnSpc>
                <a:spcBef>
                  <a:spcPct val="0"/>
                </a:spcBef>
                <a:spcAft>
                  <a:spcPct val="0"/>
                </a:spcAft>
                <a:defRPr/>
              </a:pPr>
              <a:t>50%</a:t>
            </a:fld>
            <a:endParaRPr kumimoji="0" lang="en-GB" sz="800" b="0" i="0" strike="noStrike" kern="1200" spc="0" normalizeH="0" noProof="0">
              <a:ln>
                <a:noFill/>
              </a:ln>
              <a:solidFill>
                <a:srgbClr val="FFFFFF"/>
              </a:solidFill>
              <a:effectLst/>
              <a:uLnTx/>
              <a:uFillTx/>
              <a:ea typeface="+mn-ea"/>
              <a:cs typeface="+mn-cs"/>
              <a:sym typeface="+mn-lt"/>
            </a:endParaRPr>
          </a:p>
        </p:txBody>
      </p:sp>
      <p:sp>
        <p:nvSpPr>
          <p:cNvPr id="258" name="Rectangle 257">
            <a:extLst>
              <a:ext uri="{FF2B5EF4-FFF2-40B4-BE49-F238E27FC236}">
                <a16:creationId xmlns:a16="http://schemas.microsoft.com/office/drawing/2014/main" id="{ED9219A5-1382-C117-92C9-75A6433737AD}"/>
              </a:ext>
            </a:extLst>
          </p:cNvPr>
          <p:cNvSpPr/>
          <p:nvPr>
            <p:custDataLst>
              <p:tags r:id="rId65"/>
            </p:custDataLst>
          </p:nvPr>
        </p:nvSpPr>
        <p:spPr bwMode="gray">
          <a:xfrm>
            <a:off x="4759325" y="3022600"/>
            <a:ext cx="233363" cy="109538"/>
          </a:xfrm>
          <a:prstGeom prst="rect">
            <a:avLst/>
          </a:prstGeom>
          <a:solidFill>
            <a:srgbClr val="C30C3E"/>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2D200204-9966-4081-92C1-EFFF7F2D5218}" type="datetime'''''''''''''''''''''''''''''''''''''''''''''''''50%'">
              <a:rPr lang="en-GB" altLang="en-US" sz="800" smtClean="0">
                <a:solidFill>
                  <a:srgbClr val="FFFFFF"/>
                </a:solidFill>
                <a:effectLst/>
              </a:rPr>
              <a:pPr lvl="0" algn="ctr">
                <a:lnSpc>
                  <a:spcPct val="90000"/>
                </a:lnSpc>
                <a:spcBef>
                  <a:spcPct val="0"/>
                </a:spcBef>
                <a:spcAft>
                  <a:spcPct val="0"/>
                </a:spcAft>
                <a:defRPr/>
              </a:pPr>
              <a:t>50%</a:t>
            </a:fld>
            <a:endParaRPr lang="en-GB" sz="800" strike="noStrike" normalizeH="0" noProof="0">
              <a:ln>
                <a:noFill/>
              </a:ln>
              <a:solidFill>
                <a:srgbClr val="FFFFFF"/>
              </a:solidFill>
              <a:effectLst/>
              <a:uLnTx/>
              <a:uFillTx/>
              <a:sym typeface="+mn-lt"/>
            </a:endParaRPr>
          </a:p>
        </p:txBody>
      </p:sp>
      <p:sp>
        <p:nvSpPr>
          <p:cNvPr id="75" name="Rectangle 74">
            <a:extLst>
              <a:ext uri="{FF2B5EF4-FFF2-40B4-BE49-F238E27FC236}">
                <a16:creationId xmlns:a16="http://schemas.microsoft.com/office/drawing/2014/main" id="{F0671000-F5A5-403C-99DD-3080227541F9}"/>
              </a:ext>
            </a:extLst>
          </p:cNvPr>
          <p:cNvSpPr/>
          <p:nvPr>
            <p:custDataLst>
              <p:tags r:id="rId66"/>
            </p:custDataLst>
          </p:nvPr>
        </p:nvSpPr>
        <p:spPr bwMode="auto">
          <a:xfrm>
            <a:off x="4799013" y="5118100"/>
            <a:ext cx="152400" cy="393700"/>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DA226C3D-3752-4AE8-9586-86CEFF3163D0}" type="datetime'''''''F''''''''r''a''''nc''''''e'''''''''''''">
              <a:rPr lang="en-GB" altLang="en-US" sz="1000" smtClean="0">
                <a:solidFill>
                  <a:srgbClr val="2B3A42"/>
                </a:solidFill>
                <a:effectLst/>
              </a:rPr>
              <a:pPr lvl="0" algn="r">
                <a:spcBef>
                  <a:spcPct val="0"/>
                </a:spcBef>
                <a:spcAft>
                  <a:spcPct val="0"/>
                </a:spcAft>
                <a:defRPr/>
              </a:pPr>
              <a:t>France</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139" name="Rectangle 138">
            <a:extLst>
              <a:ext uri="{FF2B5EF4-FFF2-40B4-BE49-F238E27FC236}">
                <a16:creationId xmlns:a16="http://schemas.microsoft.com/office/drawing/2014/main" id="{D1565F3E-CD2E-486C-9B54-77D63A9E6D5A}"/>
              </a:ext>
            </a:extLst>
          </p:cNvPr>
          <p:cNvSpPr/>
          <p:nvPr>
            <p:custDataLst>
              <p:tags r:id="rId67"/>
            </p:custDataLst>
          </p:nvPr>
        </p:nvSpPr>
        <p:spPr bwMode="gray">
          <a:xfrm>
            <a:off x="5006975" y="4433888"/>
            <a:ext cx="233363" cy="109538"/>
          </a:xfrm>
          <a:prstGeom prst="rect">
            <a:avLst/>
          </a:prstGeom>
          <a:solidFill>
            <a:srgbClr val="D0EBCA"/>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37CCD778-89B8-4526-A302-1284CD7DEF22}" type="datetime'''''''''''4''''''''''''''4''''''''''%'''">
              <a:rPr lang="en-GB" altLang="en-US" sz="800" smtClean="0">
                <a:solidFill>
                  <a:schemeClr val="tx1"/>
                </a:solidFill>
                <a:effectLst/>
              </a:rPr>
              <a:pPr lvl="0" algn="ctr">
                <a:lnSpc>
                  <a:spcPct val="90000"/>
                </a:lnSpc>
                <a:spcBef>
                  <a:spcPct val="0"/>
                </a:spcBef>
                <a:spcAft>
                  <a:spcPct val="0"/>
                </a:spcAft>
                <a:defRPr/>
              </a:pPr>
              <a:t>44%</a:t>
            </a:fld>
            <a:endParaRPr kumimoji="0" lang="en-GB" sz="800" b="0" i="0" strike="noStrike" kern="1200" spc="0" normalizeH="0" noProof="0">
              <a:ln>
                <a:noFill/>
              </a:ln>
              <a:solidFill>
                <a:schemeClr val="tx1"/>
              </a:solidFill>
              <a:effectLst/>
              <a:uLnTx/>
              <a:uFillTx/>
              <a:ea typeface="+mn-ea"/>
              <a:cs typeface="+mn-cs"/>
              <a:sym typeface="+mn-lt"/>
            </a:endParaRPr>
          </a:p>
        </p:txBody>
      </p:sp>
      <p:sp>
        <p:nvSpPr>
          <p:cNvPr id="15" name="Rectangle 14">
            <a:extLst>
              <a:ext uri="{FF2B5EF4-FFF2-40B4-BE49-F238E27FC236}">
                <a16:creationId xmlns:a16="http://schemas.microsoft.com/office/drawing/2014/main" id="{1EFD21CD-2B98-4A64-8644-8C8055A74D54}"/>
              </a:ext>
            </a:extLst>
          </p:cNvPr>
          <p:cNvSpPr/>
          <p:nvPr>
            <p:custDataLst>
              <p:tags r:id="rId68"/>
            </p:custDataLst>
          </p:nvPr>
        </p:nvSpPr>
        <p:spPr bwMode="gray">
          <a:xfrm>
            <a:off x="5035550" y="3738563"/>
            <a:ext cx="176213" cy="109538"/>
          </a:xfrm>
          <a:prstGeom prst="rect">
            <a:avLst/>
          </a:prstGeom>
          <a:solidFill>
            <a:srgbClr val="FBECC8"/>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CBB72120-80B6-4465-820D-410AB92255C2}" type="datetime'''''8''''''''''''''''%'''''">
              <a:rPr lang="en-GB" altLang="en-US" sz="800" smtClean="0">
                <a:solidFill>
                  <a:schemeClr val="tx1"/>
                </a:solidFill>
                <a:effectLst/>
              </a:rPr>
              <a:pPr lvl="0" algn="ctr">
                <a:lnSpc>
                  <a:spcPct val="90000"/>
                </a:lnSpc>
                <a:spcBef>
                  <a:spcPct val="0"/>
                </a:spcBef>
                <a:spcAft>
                  <a:spcPct val="0"/>
                </a:spcAft>
                <a:defRPr/>
              </a:pPr>
              <a:t>8%</a:t>
            </a:fld>
            <a:endParaRPr kumimoji="0" lang="en-GB" sz="800" b="0" i="0" strike="noStrike" kern="1200" spc="0" normalizeH="0" noProof="0">
              <a:ln>
                <a:noFill/>
              </a:ln>
              <a:solidFill>
                <a:schemeClr val="tx1"/>
              </a:solidFill>
              <a:effectLst/>
              <a:uLnTx/>
              <a:uFillTx/>
              <a:ea typeface="+mn-ea"/>
              <a:cs typeface="+mn-cs"/>
              <a:sym typeface="+mn-lt"/>
            </a:endParaRPr>
          </a:p>
        </p:txBody>
      </p:sp>
      <p:sp>
        <p:nvSpPr>
          <p:cNvPr id="458" name="Rectangle 457">
            <a:extLst>
              <a:ext uri="{FF2B5EF4-FFF2-40B4-BE49-F238E27FC236}">
                <a16:creationId xmlns:a16="http://schemas.microsoft.com/office/drawing/2014/main" id="{4B0CEA6C-B7C7-6CE2-6E2A-0C9CE9FEE9C5}"/>
              </a:ext>
            </a:extLst>
          </p:cNvPr>
          <p:cNvSpPr/>
          <p:nvPr>
            <p:custDataLst>
              <p:tags r:id="rId69"/>
            </p:custDataLst>
          </p:nvPr>
        </p:nvSpPr>
        <p:spPr bwMode="gray">
          <a:xfrm>
            <a:off x="5035550" y="3578225"/>
            <a:ext cx="176213" cy="109538"/>
          </a:xfrm>
          <a:prstGeom prst="rect">
            <a:avLst/>
          </a:prstGeom>
          <a:solidFill>
            <a:srgbClr val="FFC99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46586039-FCC8-42C8-BC14-1644E602EC21}" type="datetime'''4''''''''''''''''''''''''''''''''''%'">
              <a:rPr lang="en-GB" altLang="en-US" sz="800" smtClean="0">
                <a:solidFill>
                  <a:schemeClr val="tx1"/>
                </a:solidFill>
                <a:effectLst/>
                <a:sym typeface="+mn-lt"/>
              </a:rPr>
              <a:pPr algn="ctr">
                <a:lnSpc>
                  <a:spcPct val="90000"/>
                </a:lnSpc>
                <a:spcBef>
                  <a:spcPct val="0"/>
                </a:spcBef>
                <a:spcAft>
                  <a:spcPct val="0"/>
                </a:spcAft>
              </a:pPr>
              <a:t>4%</a:t>
            </a:fld>
            <a:endParaRPr lang="en-GB" sz="800">
              <a:solidFill>
                <a:schemeClr val="tx1"/>
              </a:solidFill>
              <a:sym typeface="+mn-lt"/>
            </a:endParaRPr>
          </a:p>
        </p:txBody>
      </p:sp>
      <p:sp>
        <p:nvSpPr>
          <p:cNvPr id="502" name="Rectangle 501">
            <a:extLst>
              <a:ext uri="{FF2B5EF4-FFF2-40B4-BE49-F238E27FC236}">
                <a16:creationId xmlns:a16="http://schemas.microsoft.com/office/drawing/2014/main" id="{ADDB1989-C114-8321-0BF5-3149885B6F96}"/>
              </a:ext>
            </a:extLst>
          </p:cNvPr>
          <p:cNvSpPr/>
          <p:nvPr>
            <p:custDataLst>
              <p:tags r:id="rId70"/>
            </p:custDataLst>
          </p:nvPr>
        </p:nvSpPr>
        <p:spPr bwMode="gray">
          <a:xfrm>
            <a:off x="5035550" y="3452813"/>
            <a:ext cx="176213" cy="109538"/>
          </a:xfrm>
          <a:prstGeom prst="rect">
            <a:avLst/>
          </a:prstGeom>
          <a:solidFill>
            <a:srgbClr val="FFCECE"/>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BD7BB633-7F51-4D47-B1AA-CC1586287F37}" type="datetime'''''''''''''''''''''''''''''''5''''''''''''''%'''''">
              <a:rPr lang="en-GB" altLang="en-US" sz="800" smtClean="0">
                <a:solidFill>
                  <a:schemeClr val="tx1"/>
                </a:solidFill>
                <a:effectLst/>
              </a:rPr>
              <a:pPr lvl="0" algn="ctr">
                <a:lnSpc>
                  <a:spcPct val="90000"/>
                </a:lnSpc>
                <a:spcBef>
                  <a:spcPct val="0"/>
                </a:spcBef>
                <a:spcAft>
                  <a:spcPct val="0"/>
                </a:spcAft>
                <a:defRPr/>
              </a:pPr>
              <a:t>5%</a:t>
            </a:fld>
            <a:endParaRPr kumimoji="0" lang="en-GB" sz="800" b="0" i="0" strike="noStrike" kern="1200" spc="0" normalizeH="0" noProof="0">
              <a:ln>
                <a:noFill/>
              </a:ln>
              <a:solidFill>
                <a:schemeClr val="tx1"/>
              </a:solidFill>
              <a:effectLst/>
              <a:uLnTx/>
              <a:uFillTx/>
              <a:sym typeface="+mn-lt"/>
            </a:endParaRPr>
          </a:p>
        </p:txBody>
      </p:sp>
      <p:sp>
        <p:nvSpPr>
          <p:cNvPr id="260" name="Rectangle 259">
            <a:extLst>
              <a:ext uri="{FF2B5EF4-FFF2-40B4-BE49-F238E27FC236}">
                <a16:creationId xmlns:a16="http://schemas.microsoft.com/office/drawing/2014/main" id="{95A6A77D-A889-276B-E0EE-6D48DC8D7D1D}"/>
              </a:ext>
            </a:extLst>
          </p:cNvPr>
          <p:cNvSpPr/>
          <p:nvPr>
            <p:custDataLst>
              <p:tags r:id="rId71"/>
            </p:custDataLst>
          </p:nvPr>
        </p:nvSpPr>
        <p:spPr bwMode="gray">
          <a:xfrm>
            <a:off x="5006975" y="2868613"/>
            <a:ext cx="233363" cy="109538"/>
          </a:xfrm>
          <a:prstGeom prst="rect">
            <a:avLst/>
          </a:prstGeom>
          <a:solidFill>
            <a:srgbClr val="FE6C90"/>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C648B5FB-B55E-4184-B099-1CF5655DCBD7}" type="datetime'''''''''''''3''''''''''''8''''''''''''''''''''''%'''''''''''''">
              <a:rPr lang="en-GB" altLang="en-US" sz="800" smtClean="0">
                <a:solidFill>
                  <a:schemeClr val="tx1"/>
                </a:solidFill>
                <a:effectLst/>
              </a:rPr>
              <a:pPr lvl="0" algn="ctr">
                <a:lnSpc>
                  <a:spcPct val="90000"/>
                </a:lnSpc>
                <a:spcBef>
                  <a:spcPct val="0"/>
                </a:spcBef>
                <a:spcAft>
                  <a:spcPct val="0"/>
                </a:spcAft>
                <a:defRPr/>
              </a:pPr>
              <a:t>38%</a:t>
            </a:fld>
            <a:endParaRPr lang="en-GB" sz="800" strike="noStrike" normalizeH="0" noProof="0">
              <a:ln>
                <a:noFill/>
              </a:ln>
              <a:solidFill>
                <a:schemeClr val="tx1"/>
              </a:solidFill>
              <a:effectLst/>
              <a:uLnTx/>
              <a:uFillTx/>
              <a:sym typeface="+mn-lt"/>
            </a:endParaRPr>
          </a:p>
        </p:txBody>
      </p:sp>
      <p:sp>
        <p:nvSpPr>
          <p:cNvPr id="79" name="Rectangle 78">
            <a:extLst>
              <a:ext uri="{FF2B5EF4-FFF2-40B4-BE49-F238E27FC236}">
                <a16:creationId xmlns:a16="http://schemas.microsoft.com/office/drawing/2014/main" id="{F34546C5-4837-41C7-9962-E2C393B6BE26}"/>
              </a:ext>
            </a:extLst>
          </p:cNvPr>
          <p:cNvSpPr/>
          <p:nvPr>
            <p:custDataLst>
              <p:tags r:id="rId72"/>
            </p:custDataLst>
          </p:nvPr>
        </p:nvSpPr>
        <p:spPr bwMode="auto">
          <a:xfrm>
            <a:off x="5046663" y="5118100"/>
            <a:ext cx="152400" cy="687388"/>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20D49A0F-4046-46B3-B47D-2660186889D8}" type="datetime'''''''EU'' ''''''''aver''''''''''''a''''''''g''''''''''''e'''">
              <a:rPr lang="en-GB" altLang="en-US" sz="1000" b="1" smtClean="0">
                <a:solidFill>
                  <a:srgbClr val="2B3A42"/>
                </a:solidFill>
                <a:effectLst/>
              </a:rPr>
              <a:pPr lvl="0" algn="r">
                <a:spcBef>
                  <a:spcPct val="0"/>
                </a:spcBef>
                <a:spcAft>
                  <a:spcPct val="0"/>
                </a:spcAft>
                <a:defRPr/>
              </a:pPr>
              <a:t>EU average</a:t>
            </a:fld>
            <a:endParaRPr kumimoji="0" lang="en-GB" sz="1000" b="1" i="0" strike="noStrike" kern="1200" spc="0" normalizeH="0" noProof="0">
              <a:ln>
                <a:noFill/>
              </a:ln>
              <a:solidFill>
                <a:srgbClr val="2B3A42"/>
              </a:solidFill>
              <a:effectLst/>
              <a:uLnTx/>
              <a:uFillTx/>
              <a:ea typeface="+mn-ea"/>
              <a:cs typeface="+mn-cs"/>
              <a:sym typeface="+mn-lt"/>
            </a:endParaRPr>
          </a:p>
        </p:txBody>
      </p:sp>
      <p:sp>
        <p:nvSpPr>
          <p:cNvPr id="360" name="Rectangle 359">
            <a:extLst>
              <a:ext uri="{FF2B5EF4-FFF2-40B4-BE49-F238E27FC236}">
                <a16:creationId xmlns:a16="http://schemas.microsoft.com/office/drawing/2014/main" id="{35CA7CEB-D9E1-4875-A0C4-B2425CCBA25E}"/>
              </a:ext>
            </a:extLst>
          </p:cNvPr>
          <p:cNvSpPr/>
          <p:nvPr>
            <p:custDataLst>
              <p:tags r:id="rId73"/>
            </p:custDataLst>
          </p:nvPr>
        </p:nvSpPr>
        <p:spPr bwMode="gray">
          <a:xfrm>
            <a:off x="5256213" y="4449763"/>
            <a:ext cx="23336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CCAC1B27-5293-449E-97C9-EE1A8754873B}" type="datetime'''''''''''''''''''''''''''''''''''''43''''''%'''''''''''">
              <a:rPr lang="en-GB" altLang="en-US" sz="800" smtClean="0">
                <a:solidFill>
                  <a:srgbClr val="FFFFFF"/>
                </a:solidFill>
                <a:effectLst/>
              </a:rPr>
              <a:pPr lvl="0" algn="ctr">
                <a:lnSpc>
                  <a:spcPct val="90000"/>
                </a:lnSpc>
                <a:spcBef>
                  <a:spcPct val="0"/>
                </a:spcBef>
                <a:spcAft>
                  <a:spcPct val="0"/>
                </a:spcAft>
                <a:defRPr/>
              </a:pPr>
              <a:t>43%</a:t>
            </a:fld>
            <a:endParaRPr kumimoji="0" lang="en-GB" sz="800" b="0" i="0" strike="noStrike" kern="1200" spc="0" normalizeH="0" noProof="0">
              <a:ln>
                <a:noFill/>
              </a:ln>
              <a:solidFill>
                <a:srgbClr val="FFFFFF"/>
              </a:solidFill>
              <a:effectLst/>
              <a:uLnTx/>
              <a:uFillTx/>
              <a:ea typeface="+mn-ea"/>
              <a:cs typeface="+mn-cs"/>
              <a:sym typeface="+mn-lt"/>
            </a:endParaRPr>
          </a:p>
        </p:txBody>
      </p:sp>
      <p:sp>
        <p:nvSpPr>
          <p:cNvPr id="22" name="Rectangle 21">
            <a:extLst>
              <a:ext uri="{FF2B5EF4-FFF2-40B4-BE49-F238E27FC236}">
                <a16:creationId xmlns:a16="http://schemas.microsoft.com/office/drawing/2014/main" id="{5D4CF853-2326-4A73-99CA-B59D708B0B7F}"/>
              </a:ext>
            </a:extLst>
          </p:cNvPr>
          <p:cNvSpPr/>
          <p:nvPr>
            <p:custDataLst>
              <p:tags r:id="rId74"/>
            </p:custDataLst>
          </p:nvPr>
        </p:nvSpPr>
        <p:spPr bwMode="gray">
          <a:xfrm>
            <a:off x="5256213" y="3594100"/>
            <a:ext cx="233363" cy="109538"/>
          </a:xfrm>
          <a:prstGeom prst="rect">
            <a:avLst/>
          </a:prstGeom>
          <a:solidFill>
            <a:schemeClr val="accent6"/>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DE9777B8-43BE-4D87-A6CA-DF1226ABAD07}" type="datetime'''''''2''''''''''''''1%'''''''''''''''''''''''''''''''''''''">
              <a:rPr lang="en-GB" altLang="en-US" sz="800" smtClean="0">
                <a:solidFill>
                  <a:schemeClr val="bg1"/>
                </a:solidFill>
                <a:effectLst/>
              </a:rPr>
              <a:pPr algn="ctr">
                <a:lnSpc>
                  <a:spcPct val="90000"/>
                </a:lnSpc>
                <a:spcBef>
                  <a:spcPct val="0"/>
                </a:spcBef>
                <a:spcAft>
                  <a:spcPct val="0"/>
                </a:spcAft>
              </a:pPr>
              <a:t>21%</a:t>
            </a:fld>
            <a:endParaRPr lang="en-GB" sz="800" err="1">
              <a:solidFill>
                <a:schemeClr val="bg1"/>
              </a:solidFill>
              <a:sym typeface="+mn-lt"/>
            </a:endParaRPr>
          </a:p>
        </p:txBody>
      </p:sp>
      <p:sp>
        <p:nvSpPr>
          <p:cNvPr id="459" name="Rectangle 458">
            <a:extLst>
              <a:ext uri="{FF2B5EF4-FFF2-40B4-BE49-F238E27FC236}">
                <a16:creationId xmlns:a16="http://schemas.microsoft.com/office/drawing/2014/main" id="{6447C9AC-3EFC-3FC8-1AE2-08B088976636}"/>
              </a:ext>
            </a:extLst>
          </p:cNvPr>
          <p:cNvSpPr/>
          <p:nvPr>
            <p:custDataLst>
              <p:tags r:id="rId75"/>
            </p:custDataLst>
          </p:nvPr>
        </p:nvSpPr>
        <p:spPr bwMode="gray">
          <a:xfrm>
            <a:off x="5256213" y="3117850"/>
            <a:ext cx="233363" cy="109538"/>
          </a:xfrm>
          <a:prstGeom prst="rect">
            <a:avLst/>
          </a:prstGeom>
          <a:solidFill>
            <a:srgbClr val="E66F0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3C4CCA23-157B-4E68-A83D-5296AC8FDBC4}" type="datetime'''''''''''''''''1''4%'''''''''''''''''''''''''''''''''">
              <a:rPr lang="en-GB" altLang="en-US" sz="800" smtClean="0">
                <a:solidFill>
                  <a:schemeClr val="bg1"/>
                </a:solidFill>
                <a:effectLst/>
                <a:sym typeface="+mn-lt"/>
              </a:rPr>
              <a:pPr algn="ctr">
                <a:lnSpc>
                  <a:spcPct val="90000"/>
                </a:lnSpc>
                <a:spcBef>
                  <a:spcPct val="0"/>
                </a:spcBef>
                <a:spcAft>
                  <a:spcPct val="0"/>
                </a:spcAft>
              </a:pPr>
              <a:t>14%</a:t>
            </a:fld>
            <a:endParaRPr lang="en-GB" sz="800" err="1">
              <a:solidFill>
                <a:schemeClr val="bg1"/>
              </a:solidFill>
              <a:sym typeface="+mn-lt"/>
            </a:endParaRPr>
          </a:p>
        </p:txBody>
      </p:sp>
      <p:sp>
        <p:nvSpPr>
          <p:cNvPr id="463" name="Rectangle 462">
            <a:extLst>
              <a:ext uri="{FF2B5EF4-FFF2-40B4-BE49-F238E27FC236}">
                <a16:creationId xmlns:a16="http://schemas.microsoft.com/office/drawing/2014/main" id="{DAF7F1A4-F698-875E-DBBE-936AD5334889}"/>
              </a:ext>
            </a:extLst>
          </p:cNvPr>
          <p:cNvSpPr/>
          <p:nvPr>
            <p:custDataLst>
              <p:tags r:id="rId76"/>
            </p:custDataLst>
          </p:nvPr>
        </p:nvSpPr>
        <p:spPr bwMode="gray">
          <a:xfrm>
            <a:off x="5284788" y="2833688"/>
            <a:ext cx="176213" cy="109538"/>
          </a:xfrm>
          <a:prstGeom prst="rect">
            <a:avLst/>
          </a:prstGeom>
          <a:solidFill>
            <a:srgbClr val="F88FAC"/>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0F77BA2E-C45C-4330-8040-05B480F9217E}" type="datetime'''''7''''''''''''''''''''''''%'''''''''''''">
              <a:rPr lang="en-GB" altLang="en-US" sz="800" smtClean="0">
                <a:solidFill>
                  <a:srgbClr val="FFFFFF"/>
                </a:solidFill>
                <a:effectLst/>
                <a:sym typeface="+mn-lt"/>
              </a:rPr>
              <a:pPr lvl="0" algn="ctr">
                <a:lnSpc>
                  <a:spcPct val="90000"/>
                </a:lnSpc>
                <a:spcBef>
                  <a:spcPct val="0"/>
                </a:spcBef>
                <a:spcAft>
                  <a:spcPct val="0"/>
                </a:spcAft>
                <a:defRPr/>
              </a:pPr>
              <a:t>7%</a:t>
            </a:fld>
            <a:endParaRPr kumimoji="0" lang="en-GB" sz="800" b="0" i="0" strike="noStrike" kern="1200" spc="0" normalizeH="0" noProof="0">
              <a:ln>
                <a:noFill/>
              </a:ln>
              <a:solidFill>
                <a:srgbClr val="FFFFFF"/>
              </a:solidFill>
              <a:effectLst/>
              <a:uLnTx/>
              <a:uFillTx/>
              <a:sym typeface="+mn-lt"/>
            </a:endParaRPr>
          </a:p>
        </p:txBody>
      </p:sp>
      <p:sp>
        <p:nvSpPr>
          <p:cNvPr id="261" name="Rectangle 260">
            <a:extLst>
              <a:ext uri="{FF2B5EF4-FFF2-40B4-BE49-F238E27FC236}">
                <a16:creationId xmlns:a16="http://schemas.microsoft.com/office/drawing/2014/main" id="{20F68C64-A6A0-7E0F-F2C7-9DCB879F694F}"/>
              </a:ext>
            </a:extLst>
          </p:cNvPr>
          <p:cNvSpPr/>
          <p:nvPr>
            <p:custDataLst>
              <p:tags r:id="rId77"/>
            </p:custDataLst>
          </p:nvPr>
        </p:nvSpPr>
        <p:spPr bwMode="gray">
          <a:xfrm>
            <a:off x="5256213" y="2547938"/>
            <a:ext cx="233363" cy="109538"/>
          </a:xfrm>
          <a:prstGeom prst="rect">
            <a:avLst/>
          </a:prstGeom>
          <a:solidFill>
            <a:srgbClr val="C30C3E"/>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0D9472C0-0125-43B7-A18D-2515ED12BF23}" type="datetime'''''''''''''''''''''''''''''''14''''''''%'''''''''''''">
              <a:rPr lang="en-GB" altLang="en-US" sz="800" smtClean="0">
                <a:solidFill>
                  <a:srgbClr val="FFFFFF"/>
                </a:solidFill>
                <a:effectLst/>
              </a:rPr>
              <a:pPr lvl="0" algn="ctr">
                <a:lnSpc>
                  <a:spcPct val="90000"/>
                </a:lnSpc>
                <a:spcBef>
                  <a:spcPct val="0"/>
                </a:spcBef>
                <a:spcAft>
                  <a:spcPct val="0"/>
                </a:spcAft>
                <a:defRPr/>
              </a:pPr>
              <a:t>14%</a:t>
            </a:fld>
            <a:endParaRPr lang="en-GB" sz="800" strike="noStrike" normalizeH="0" noProof="0">
              <a:ln>
                <a:noFill/>
              </a:ln>
              <a:solidFill>
                <a:srgbClr val="FFFFFF"/>
              </a:solidFill>
              <a:effectLst/>
              <a:uLnTx/>
              <a:uFillTx/>
              <a:sym typeface="+mn-lt"/>
            </a:endParaRPr>
          </a:p>
        </p:txBody>
      </p:sp>
      <p:sp>
        <p:nvSpPr>
          <p:cNvPr id="87" name="Rectangle 86">
            <a:extLst>
              <a:ext uri="{FF2B5EF4-FFF2-40B4-BE49-F238E27FC236}">
                <a16:creationId xmlns:a16="http://schemas.microsoft.com/office/drawing/2014/main" id="{6F4910F1-D22F-4F8C-927B-78359884BBC4}"/>
              </a:ext>
            </a:extLst>
          </p:cNvPr>
          <p:cNvSpPr/>
          <p:nvPr>
            <p:custDataLst>
              <p:tags r:id="rId78"/>
            </p:custDataLst>
          </p:nvPr>
        </p:nvSpPr>
        <p:spPr bwMode="auto">
          <a:xfrm>
            <a:off x="5295900" y="5118100"/>
            <a:ext cx="152400" cy="457200"/>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14E4548D-AC10-40D5-9DFD-88660365CDAE}" type="datetime'''''''''''''''C''ze''''''''ch''''i''''''''''''a'''''''''">
              <a:rPr lang="en-GB" altLang="en-US" sz="1000" smtClean="0">
                <a:solidFill>
                  <a:srgbClr val="2B3A42"/>
                </a:solidFill>
                <a:effectLst/>
              </a:rPr>
              <a:pPr lvl="0" algn="r">
                <a:spcBef>
                  <a:spcPct val="0"/>
                </a:spcBef>
                <a:spcAft>
                  <a:spcPct val="0"/>
                </a:spcAft>
                <a:defRPr/>
              </a:pPr>
              <a:t>Czechia</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362" name="Rectangle 361">
            <a:extLst>
              <a:ext uri="{FF2B5EF4-FFF2-40B4-BE49-F238E27FC236}">
                <a16:creationId xmlns:a16="http://schemas.microsoft.com/office/drawing/2014/main" id="{AE96D8C2-66FB-43C8-9C77-626FC45B3C90}"/>
              </a:ext>
            </a:extLst>
          </p:cNvPr>
          <p:cNvSpPr/>
          <p:nvPr>
            <p:custDataLst>
              <p:tags r:id="rId79"/>
            </p:custDataLst>
          </p:nvPr>
        </p:nvSpPr>
        <p:spPr bwMode="gray">
          <a:xfrm>
            <a:off x="5503863" y="4449763"/>
            <a:ext cx="23336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33CBCE66-5C10-4612-87AA-F04A350861B7}" type="datetime'''''''''''''''''''''''''''4''''''''''''''''3%'''''''">
              <a:rPr lang="en-GB" altLang="en-US" sz="800" smtClean="0">
                <a:solidFill>
                  <a:srgbClr val="FFFFFF"/>
                </a:solidFill>
                <a:effectLst/>
              </a:rPr>
              <a:pPr lvl="0" algn="ctr">
                <a:lnSpc>
                  <a:spcPct val="90000"/>
                </a:lnSpc>
                <a:spcBef>
                  <a:spcPct val="0"/>
                </a:spcBef>
                <a:spcAft>
                  <a:spcPct val="0"/>
                </a:spcAft>
                <a:defRPr/>
              </a:pPr>
              <a:t>43%</a:t>
            </a:fld>
            <a:endParaRPr kumimoji="0" lang="en-GB" sz="800" b="0" i="0" strike="noStrike" kern="1200" spc="0" normalizeH="0" noProof="0">
              <a:ln>
                <a:noFill/>
              </a:ln>
              <a:solidFill>
                <a:srgbClr val="FFFFFF"/>
              </a:solidFill>
              <a:effectLst/>
              <a:uLnTx/>
              <a:uFillTx/>
              <a:ea typeface="+mn-ea"/>
              <a:cs typeface="+mn-cs"/>
              <a:sym typeface="+mn-lt"/>
            </a:endParaRPr>
          </a:p>
        </p:txBody>
      </p:sp>
      <p:sp>
        <p:nvSpPr>
          <p:cNvPr id="464" name="Rectangle 463">
            <a:extLst>
              <a:ext uri="{FF2B5EF4-FFF2-40B4-BE49-F238E27FC236}">
                <a16:creationId xmlns:a16="http://schemas.microsoft.com/office/drawing/2014/main" id="{3BD9FB23-E163-5C01-6415-5BD5714FA6CB}"/>
              </a:ext>
            </a:extLst>
          </p:cNvPr>
          <p:cNvSpPr/>
          <p:nvPr>
            <p:custDataLst>
              <p:tags r:id="rId80"/>
            </p:custDataLst>
          </p:nvPr>
        </p:nvSpPr>
        <p:spPr bwMode="gray">
          <a:xfrm>
            <a:off x="5503863" y="3498850"/>
            <a:ext cx="233363" cy="109538"/>
          </a:xfrm>
          <a:prstGeom prst="rect">
            <a:avLst/>
          </a:prstGeom>
          <a:solidFill>
            <a:schemeClr val="accent6"/>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3CB2C229-BBDB-4872-B799-3E4DD836DB0C}" type="datetime'''''''2''''''''9''''%'">
              <a:rPr lang="en-GB" altLang="en-US" sz="800" smtClean="0">
                <a:solidFill>
                  <a:schemeClr val="bg1"/>
                </a:solidFill>
                <a:effectLst/>
                <a:sym typeface="+mn-lt"/>
              </a:rPr>
              <a:pPr algn="ctr">
                <a:lnSpc>
                  <a:spcPct val="90000"/>
                </a:lnSpc>
                <a:spcBef>
                  <a:spcPct val="0"/>
                </a:spcBef>
                <a:spcAft>
                  <a:spcPct val="0"/>
                </a:spcAft>
              </a:pPr>
              <a:t>29%</a:t>
            </a:fld>
            <a:endParaRPr lang="en-GB" sz="800" err="1">
              <a:solidFill>
                <a:schemeClr val="bg1"/>
              </a:solidFill>
              <a:sym typeface="+mn-lt"/>
            </a:endParaRPr>
          </a:p>
        </p:txBody>
      </p:sp>
      <p:sp>
        <p:nvSpPr>
          <p:cNvPr id="466" name="Rectangle 465">
            <a:extLst>
              <a:ext uri="{FF2B5EF4-FFF2-40B4-BE49-F238E27FC236}">
                <a16:creationId xmlns:a16="http://schemas.microsoft.com/office/drawing/2014/main" id="{612B4A19-F6F1-0C4D-03F3-0A1764E834D5}"/>
              </a:ext>
            </a:extLst>
          </p:cNvPr>
          <p:cNvSpPr/>
          <p:nvPr>
            <p:custDataLst>
              <p:tags r:id="rId81"/>
            </p:custDataLst>
          </p:nvPr>
        </p:nvSpPr>
        <p:spPr bwMode="gray">
          <a:xfrm>
            <a:off x="5532438" y="3024188"/>
            <a:ext cx="176213" cy="109538"/>
          </a:xfrm>
          <a:prstGeom prst="rect">
            <a:avLst/>
          </a:prstGeom>
          <a:solidFill>
            <a:srgbClr val="F88FAC"/>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E4179FAB-66FA-4C9C-BEB7-FE86444BD60A}" type="datetime'''''''''''''''''''7%'''''''''''''">
              <a:rPr lang="en-GB" altLang="en-US" sz="800" smtClean="0">
                <a:solidFill>
                  <a:srgbClr val="FFFFFF"/>
                </a:solidFill>
                <a:effectLst/>
                <a:sym typeface="+mn-lt"/>
              </a:rPr>
              <a:pPr lvl="0" algn="ctr">
                <a:lnSpc>
                  <a:spcPct val="90000"/>
                </a:lnSpc>
                <a:spcBef>
                  <a:spcPct val="0"/>
                </a:spcBef>
                <a:spcAft>
                  <a:spcPct val="0"/>
                </a:spcAft>
                <a:defRPr/>
              </a:pPr>
              <a:t>7%</a:t>
            </a:fld>
            <a:endParaRPr kumimoji="0" lang="en-GB" sz="800" b="0" i="0" strike="noStrike" kern="1200" spc="0" normalizeH="0" noProof="0">
              <a:ln>
                <a:noFill/>
              </a:ln>
              <a:solidFill>
                <a:srgbClr val="FFFFFF"/>
              </a:solidFill>
              <a:effectLst/>
              <a:uLnTx/>
              <a:uFillTx/>
              <a:sym typeface="+mn-lt"/>
            </a:endParaRPr>
          </a:p>
        </p:txBody>
      </p:sp>
      <p:sp>
        <p:nvSpPr>
          <p:cNvPr id="262" name="Rectangle 261">
            <a:extLst>
              <a:ext uri="{FF2B5EF4-FFF2-40B4-BE49-F238E27FC236}">
                <a16:creationId xmlns:a16="http://schemas.microsoft.com/office/drawing/2014/main" id="{C1035841-6E62-68EE-9BCA-3DE1A098F8CF}"/>
              </a:ext>
            </a:extLst>
          </p:cNvPr>
          <p:cNvSpPr/>
          <p:nvPr>
            <p:custDataLst>
              <p:tags r:id="rId82"/>
            </p:custDataLst>
          </p:nvPr>
        </p:nvSpPr>
        <p:spPr bwMode="gray">
          <a:xfrm>
            <a:off x="5503863" y="2643188"/>
            <a:ext cx="233363" cy="109538"/>
          </a:xfrm>
          <a:prstGeom prst="rect">
            <a:avLst/>
          </a:prstGeom>
          <a:solidFill>
            <a:srgbClr val="C30C3E"/>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7ECFF380-A4EE-4AFC-B292-8A26F5A6FBA6}" type="datetime'''''''''2''1''''''''''''''''''%'''''''''">
              <a:rPr lang="en-GB" altLang="en-US" sz="800" smtClean="0">
                <a:solidFill>
                  <a:srgbClr val="FFFFFF"/>
                </a:solidFill>
                <a:effectLst/>
              </a:rPr>
              <a:pPr lvl="0" algn="ctr">
                <a:lnSpc>
                  <a:spcPct val="90000"/>
                </a:lnSpc>
                <a:spcBef>
                  <a:spcPct val="0"/>
                </a:spcBef>
                <a:spcAft>
                  <a:spcPct val="0"/>
                </a:spcAft>
                <a:defRPr/>
              </a:pPr>
              <a:t>21%</a:t>
            </a:fld>
            <a:endParaRPr lang="en-GB" sz="800" strike="noStrike" normalizeH="0" noProof="0">
              <a:ln>
                <a:noFill/>
              </a:ln>
              <a:solidFill>
                <a:srgbClr val="FFFFFF"/>
              </a:solidFill>
              <a:effectLst/>
              <a:uLnTx/>
              <a:uFillTx/>
              <a:sym typeface="+mn-lt"/>
            </a:endParaRPr>
          </a:p>
        </p:txBody>
      </p:sp>
      <p:sp>
        <p:nvSpPr>
          <p:cNvPr id="89" name="Rectangle 88">
            <a:extLst>
              <a:ext uri="{FF2B5EF4-FFF2-40B4-BE49-F238E27FC236}">
                <a16:creationId xmlns:a16="http://schemas.microsoft.com/office/drawing/2014/main" id="{37A8D01E-AFAB-4197-8358-1A3976E8795A}"/>
              </a:ext>
            </a:extLst>
          </p:cNvPr>
          <p:cNvSpPr/>
          <p:nvPr>
            <p:custDataLst>
              <p:tags r:id="rId83"/>
            </p:custDataLst>
          </p:nvPr>
        </p:nvSpPr>
        <p:spPr bwMode="auto">
          <a:xfrm>
            <a:off x="5543550" y="5118100"/>
            <a:ext cx="152400" cy="420688"/>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E6EC85C4-5267-44B7-B0FE-EF339449A2EF}" type="datetime'''''''*''''*''S''''''p''ain'''''''''''''''''''''''''''''''">
              <a:rPr lang="en-GB" altLang="en-US" sz="1000" smtClean="0">
                <a:solidFill>
                  <a:srgbClr val="2B3A42"/>
                </a:solidFill>
                <a:effectLst/>
              </a:rPr>
              <a:pPr lvl="0" algn="r">
                <a:spcBef>
                  <a:spcPct val="0"/>
                </a:spcBef>
                <a:spcAft>
                  <a:spcPct val="0"/>
                </a:spcAft>
                <a:defRPr/>
              </a:pPr>
              <a:t>**Spain</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363" name="Rectangle 362">
            <a:extLst>
              <a:ext uri="{FF2B5EF4-FFF2-40B4-BE49-F238E27FC236}">
                <a16:creationId xmlns:a16="http://schemas.microsoft.com/office/drawing/2014/main" id="{C0D37E35-66A0-415D-9170-CFA49E6F7F45}"/>
              </a:ext>
            </a:extLst>
          </p:cNvPr>
          <p:cNvSpPr/>
          <p:nvPr>
            <p:custDataLst>
              <p:tags r:id="rId84"/>
            </p:custDataLst>
          </p:nvPr>
        </p:nvSpPr>
        <p:spPr bwMode="gray">
          <a:xfrm>
            <a:off x="5753100" y="4449763"/>
            <a:ext cx="23336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45799130-7084-4D44-8FAF-DAE50358E42D}" type="datetime'''''''''''''''''''''''''''''4''''''''''''''3''''%'''''">
              <a:rPr lang="en-GB" altLang="en-US" sz="800" smtClean="0">
                <a:solidFill>
                  <a:srgbClr val="FFFFFF"/>
                </a:solidFill>
                <a:effectLst/>
              </a:rPr>
              <a:pPr lvl="0" algn="ctr">
                <a:lnSpc>
                  <a:spcPct val="90000"/>
                </a:lnSpc>
                <a:spcBef>
                  <a:spcPct val="0"/>
                </a:spcBef>
                <a:spcAft>
                  <a:spcPct val="0"/>
                </a:spcAft>
                <a:defRPr/>
              </a:pPr>
              <a:t>43%</a:t>
            </a:fld>
            <a:endParaRPr kumimoji="0" lang="en-GB" sz="800" b="0" i="0" strike="noStrike" kern="1200" spc="0" normalizeH="0" noProof="0">
              <a:ln>
                <a:noFill/>
              </a:ln>
              <a:solidFill>
                <a:srgbClr val="FFFFFF"/>
              </a:solidFill>
              <a:effectLst/>
              <a:uLnTx/>
              <a:uFillTx/>
              <a:ea typeface="+mn-ea"/>
              <a:cs typeface="+mn-cs"/>
              <a:sym typeface="+mn-lt"/>
            </a:endParaRPr>
          </a:p>
        </p:txBody>
      </p:sp>
      <p:sp>
        <p:nvSpPr>
          <p:cNvPr id="263" name="Rectangle 262">
            <a:extLst>
              <a:ext uri="{FF2B5EF4-FFF2-40B4-BE49-F238E27FC236}">
                <a16:creationId xmlns:a16="http://schemas.microsoft.com/office/drawing/2014/main" id="{A5D5131F-D5F9-703D-87A1-EA6D3769C54A}"/>
              </a:ext>
            </a:extLst>
          </p:cNvPr>
          <p:cNvSpPr/>
          <p:nvPr>
            <p:custDataLst>
              <p:tags r:id="rId85"/>
            </p:custDataLst>
          </p:nvPr>
        </p:nvSpPr>
        <p:spPr bwMode="gray">
          <a:xfrm>
            <a:off x="5753100" y="3689350"/>
            <a:ext cx="233363" cy="109538"/>
          </a:xfrm>
          <a:prstGeom prst="rect">
            <a:avLst/>
          </a:prstGeom>
          <a:solidFill>
            <a:srgbClr val="E66F0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688AE5C6-A5C9-4FA8-B43B-F60546FF7772}" type="datetime'''''''''''''''1''''''''4''''''''%'''''''''''">
              <a:rPr lang="en-GB" altLang="en-US" sz="800" smtClean="0">
                <a:solidFill>
                  <a:schemeClr val="bg1"/>
                </a:solidFill>
                <a:effectLst/>
                <a:sym typeface="+mn-lt"/>
              </a:rPr>
              <a:pPr algn="ctr">
                <a:lnSpc>
                  <a:spcPct val="90000"/>
                </a:lnSpc>
                <a:spcBef>
                  <a:spcPct val="0"/>
                </a:spcBef>
                <a:spcAft>
                  <a:spcPct val="0"/>
                </a:spcAft>
              </a:pPr>
              <a:t>14%</a:t>
            </a:fld>
            <a:endParaRPr lang="en-GB" sz="800" err="1">
              <a:solidFill>
                <a:schemeClr val="bg1"/>
              </a:solidFill>
              <a:sym typeface="+mn-lt"/>
            </a:endParaRPr>
          </a:p>
        </p:txBody>
      </p:sp>
      <p:sp>
        <p:nvSpPr>
          <p:cNvPr id="264" name="Rectangle 263">
            <a:extLst>
              <a:ext uri="{FF2B5EF4-FFF2-40B4-BE49-F238E27FC236}">
                <a16:creationId xmlns:a16="http://schemas.microsoft.com/office/drawing/2014/main" id="{B3F08139-8F3A-2A31-D59F-FDD347B8CB1E}"/>
              </a:ext>
            </a:extLst>
          </p:cNvPr>
          <p:cNvSpPr/>
          <p:nvPr>
            <p:custDataLst>
              <p:tags r:id="rId86"/>
            </p:custDataLst>
          </p:nvPr>
        </p:nvSpPr>
        <p:spPr bwMode="gray">
          <a:xfrm>
            <a:off x="5753100" y="2927350"/>
            <a:ext cx="233363" cy="109538"/>
          </a:xfrm>
          <a:prstGeom prst="rect">
            <a:avLst/>
          </a:prstGeom>
          <a:solidFill>
            <a:srgbClr val="C30C3E"/>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067E1BA8-8298-41EA-965A-98E8082DFC16}" type="datetime'''''''''4''''''''''''''''''''''''''3''''''''''''''''''''''%'">
              <a:rPr lang="en-GB" altLang="en-US" sz="800" smtClean="0">
                <a:solidFill>
                  <a:srgbClr val="FFFFFF"/>
                </a:solidFill>
                <a:effectLst/>
                <a:sym typeface="+mn-lt"/>
              </a:rPr>
              <a:pPr lvl="0" algn="ctr">
                <a:lnSpc>
                  <a:spcPct val="90000"/>
                </a:lnSpc>
                <a:spcBef>
                  <a:spcPct val="0"/>
                </a:spcBef>
                <a:spcAft>
                  <a:spcPct val="0"/>
                </a:spcAft>
                <a:defRPr/>
              </a:pPr>
              <a:t>43%</a:t>
            </a:fld>
            <a:endParaRPr lang="en-GB" sz="800" strike="noStrike" normalizeH="0" noProof="0">
              <a:ln>
                <a:noFill/>
              </a:ln>
              <a:solidFill>
                <a:srgbClr val="FFFFFF"/>
              </a:solidFill>
              <a:effectLst/>
              <a:uLnTx/>
              <a:uFillTx/>
              <a:sym typeface="+mn-lt"/>
            </a:endParaRPr>
          </a:p>
        </p:txBody>
      </p:sp>
      <p:sp>
        <p:nvSpPr>
          <p:cNvPr id="90" name="Rectangle 89">
            <a:extLst>
              <a:ext uri="{FF2B5EF4-FFF2-40B4-BE49-F238E27FC236}">
                <a16:creationId xmlns:a16="http://schemas.microsoft.com/office/drawing/2014/main" id="{68094C14-C32E-459E-97D2-0779B8EA5FBD}"/>
              </a:ext>
            </a:extLst>
          </p:cNvPr>
          <p:cNvSpPr/>
          <p:nvPr>
            <p:custDataLst>
              <p:tags r:id="rId87"/>
            </p:custDataLst>
          </p:nvPr>
        </p:nvSpPr>
        <p:spPr bwMode="auto">
          <a:xfrm>
            <a:off x="5792788" y="5118100"/>
            <a:ext cx="152400" cy="414338"/>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40C82ED4-10CD-4154-B1F5-9827023BE56E}" type="datetime'''''''G''''''''''''''''re''''''''''''''''''e''''''''ce'">
              <a:rPr lang="en-GB" altLang="en-US" sz="1000" smtClean="0">
                <a:solidFill>
                  <a:srgbClr val="2B3A42"/>
                </a:solidFill>
                <a:effectLst/>
              </a:rPr>
              <a:pPr lvl="0" algn="r">
                <a:spcBef>
                  <a:spcPct val="0"/>
                </a:spcBef>
                <a:spcAft>
                  <a:spcPct val="0"/>
                </a:spcAft>
                <a:defRPr/>
              </a:pPr>
              <a:t>Greece</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367" name="Rectangle 366">
            <a:extLst>
              <a:ext uri="{FF2B5EF4-FFF2-40B4-BE49-F238E27FC236}">
                <a16:creationId xmlns:a16="http://schemas.microsoft.com/office/drawing/2014/main" id="{3E8C778E-820C-4B0D-AB8B-9C87B37DB939}"/>
              </a:ext>
            </a:extLst>
          </p:cNvPr>
          <p:cNvSpPr/>
          <p:nvPr>
            <p:custDataLst>
              <p:tags r:id="rId88"/>
            </p:custDataLst>
          </p:nvPr>
        </p:nvSpPr>
        <p:spPr bwMode="gray">
          <a:xfrm>
            <a:off x="6000750" y="4449763"/>
            <a:ext cx="23336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9CC83B56-9A6B-49A2-81C2-5F38F51FC1CE}" type="datetime'4''''3''''''''''''''''''%'''''''''''''''''''''''">
              <a:rPr lang="en-GB" altLang="en-US" sz="800" smtClean="0">
                <a:solidFill>
                  <a:srgbClr val="FFFFFF"/>
                </a:solidFill>
                <a:effectLst/>
              </a:rPr>
              <a:pPr lvl="0" algn="ctr">
                <a:lnSpc>
                  <a:spcPct val="90000"/>
                </a:lnSpc>
                <a:spcBef>
                  <a:spcPct val="0"/>
                </a:spcBef>
                <a:spcAft>
                  <a:spcPct val="0"/>
                </a:spcAft>
                <a:defRPr/>
              </a:pPr>
              <a:t>43%</a:t>
            </a:fld>
            <a:endParaRPr kumimoji="0" lang="en-GB" sz="800" b="0" i="0" strike="noStrike" kern="1200" spc="0" normalizeH="0" noProof="0">
              <a:ln>
                <a:noFill/>
              </a:ln>
              <a:solidFill>
                <a:srgbClr val="FFFFFF"/>
              </a:solidFill>
              <a:effectLst/>
              <a:uLnTx/>
              <a:uFillTx/>
              <a:ea typeface="+mn-ea"/>
              <a:cs typeface="+mn-cs"/>
              <a:sym typeface="+mn-lt"/>
            </a:endParaRPr>
          </a:p>
        </p:txBody>
      </p:sp>
      <p:sp>
        <p:nvSpPr>
          <p:cNvPr id="467" name="Rectangle 466">
            <a:extLst>
              <a:ext uri="{FF2B5EF4-FFF2-40B4-BE49-F238E27FC236}">
                <a16:creationId xmlns:a16="http://schemas.microsoft.com/office/drawing/2014/main" id="{09BEFB5B-6B96-21C9-74A5-2A25BD5AD345}"/>
              </a:ext>
            </a:extLst>
          </p:cNvPr>
          <p:cNvSpPr/>
          <p:nvPr>
            <p:custDataLst>
              <p:tags r:id="rId89"/>
            </p:custDataLst>
          </p:nvPr>
        </p:nvSpPr>
        <p:spPr bwMode="gray">
          <a:xfrm>
            <a:off x="6000750" y="3689350"/>
            <a:ext cx="233363" cy="109538"/>
          </a:xfrm>
          <a:prstGeom prst="rect">
            <a:avLst/>
          </a:prstGeom>
          <a:solidFill>
            <a:srgbClr val="E66F0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BECC2E62-F51A-4DA2-BDE7-B12C980C0F0E}" type="datetime'''''''1''''''''''''''''''''''''''''''''''4''''''%'''''''''''''">
              <a:rPr lang="en-GB" altLang="en-US" sz="800" smtClean="0">
                <a:solidFill>
                  <a:schemeClr val="bg1"/>
                </a:solidFill>
                <a:effectLst/>
                <a:sym typeface="+mn-lt"/>
              </a:rPr>
              <a:pPr algn="ctr">
                <a:lnSpc>
                  <a:spcPct val="90000"/>
                </a:lnSpc>
                <a:spcBef>
                  <a:spcPct val="0"/>
                </a:spcBef>
                <a:spcAft>
                  <a:spcPct val="0"/>
                </a:spcAft>
              </a:pPr>
              <a:t>14%</a:t>
            </a:fld>
            <a:endParaRPr lang="en-GB" sz="800" err="1">
              <a:solidFill>
                <a:schemeClr val="bg1"/>
              </a:solidFill>
              <a:sym typeface="+mn-lt"/>
            </a:endParaRPr>
          </a:p>
        </p:txBody>
      </p:sp>
      <p:sp>
        <p:nvSpPr>
          <p:cNvPr id="266" name="Rectangle 265">
            <a:extLst>
              <a:ext uri="{FF2B5EF4-FFF2-40B4-BE49-F238E27FC236}">
                <a16:creationId xmlns:a16="http://schemas.microsoft.com/office/drawing/2014/main" id="{7DA0C0D4-A28D-3A65-CF9D-30A20EE4394D}"/>
              </a:ext>
            </a:extLst>
          </p:cNvPr>
          <p:cNvSpPr/>
          <p:nvPr>
            <p:custDataLst>
              <p:tags r:id="rId90"/>
            </p:custDataLst>
          </p:nvPr>
        </p:nvSpPr>
        <p:spPr bwMode="gray">
          <a:xfrm>
            <a:off x="6000750" y="2927350"/>
            <a:ext cx="233363" cy="109538"/>
          </a:xfrm>
          <a:prstGeom prst="rect">
            <a:avLst/>
          </a:prstGeom>
          <a:solidFill>
            <a:srgbClr val="C30C3E"/>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A5B33886-C970-4EF9-8675-0B791F47B6FE}" type="datetime'''4''''''''''3''''''''%'''''''''">
              <a:rPr lang="en-GB" altLang="en-US" sz="800" smtClean="0">
                <a:solidFill>
                  <a:srgbClr val="FFFFFF"/>
                </a:solidFill>
                <a:effectLst/>
              </a:rPr>
              <a:pPr lvl="0" algn="ctr">
                <a:lnSpc>
                  <a:spcPct val="90000"/>
                </a:lnSpc>
                <a:spcBef>
                  <a:spcPct val="0"/>
                </a:spcBef>
                <a:spcAft>
                  <a:spcPct val="0"/>
                </a:spcAft>
                <a:defRPr/>
              </a:pPr>
              <a:t>43%</a:t>
            </a:fld>
            <a:endParaRPr lang="en-GB" sz="800" strike="noStrike" normalizeH="0" noProof="0">
              <a:ln>
                <a:noFill/>
              </a:ln>
              <a:solidFill>
                <a:srgbClr val="FFFFFF"/>
              </a:solidFill>
              <a:effectLst/>
              <a:uLnTx/>
              <a:uFillTx/>
              <a:sym typeface="+mn-lt"/>
            </a:endParaRPr>
          </a:p>
        </p:txBody>
      </p:sp>
      <p:sp>
        <p:nvSpPr>
          <p:cNvPr id="91" name="Rectangle 90">
            <a:extLst>
              <a:ext uri="{FF2B5EF4-FFF2-40B4-BE49-F238E27FC236}">
                <a16:creationId xmlns:a16="http://schemas.microsoft.com/office/drawing/2014/main" id="{0F9E3256-DC16-48F0-A762-4187008CCA89}"/>
              </a:ext>
            </a:extLst>
          </p:cNvPr>
          <p:cNvSpPr/>
          <p:nvPr>
            <p:custDataLst>
              <p:tags r:id="rId91"/>
            </p:custDataLst>
          </p:nvPr>
        </p:nvSpPr>
        <p:spPr bwMode="auto">
          <a:xfrm>
            <a:off x="6040438" y="5118100"/>
            <a:ext cx="152400" cy="406400"/>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861906C6-90FF-4794-A5B2-CE26EBC9DE90}" type="datetime'''''I''''''''''''ce''''''''''''l''''''''''''''a''''nd'''''''''">
              <a:rPr lang="en-GB" altLang="en-US" sz="1000" smtClean="0">
                <a:solidFill>
                  <a:srgbClr val="2B3A42"/>
                </a:solidFill>
                <a:effectLst/>
              </a:rPr>
              <a:pPr lvl="0" algn="r">
                <a:spcBef>
                  <a:spcPct val="0"/>
                </a:spcBef>
                <a:spcAft>
                  <a:spcPct val="0"/>
                </a:spcAft>
                <a:defRPr/>
              </a:pPr>
              <a:t>Iceland</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78" name="Rectangle 77">
            <a:extLst>
              <a:ext uri="{FF2B5EF4-FFF2-40B4-BE49-F238E27FC236}">
                <a16:creationId xmlns:a16="http://schemas.microsoft.com/office/drawing/2014/main" id="{A3ED8615-B50B-41E9-A903-4BD858D7821E}"/>
              </a:ext>
            </a:extLst>
          </p:cNvPr>
          <p:cNvSpPr/>
          <p:nvPr>
            <p:custDataLst>
              <p:tags r:id="rId92"/>
            </p:custDataLst>
          </p:nvPr>
        </p:nvSpPr>
        <p:spPr bwMode="gray">
          <a:xfrm>
            <a:off x="6248400" y="4449763"/>
            <a:ext cx="23336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290D5727-D13D-4912-8116-94257E7A123D}" type="datetime'''''4''''3''''''''''''''''''''''''''''''''%'''''">
              <a:rPr lang="en-GB" altLang="en-US" sz="800" smtClean="0">
                <a:solidFill>
                  <a:srgbClr val="FFFFFF"/>
                </a:solidFill>
                <a:effectLst/>
              </a:rPr>
              <a:pPr lvl="0" algn="ctr">
                <a:lnSpc>
                  <a:spcPct val="90000"/>
                </a:lnSpc>
                <a:spcBef>
                  <a:spcPct val="0"/>
                </a:spcBef>
                <a:spcAft>
                  <a:spcPct val="0"/>
                </a:spcAft>
                <a:defRPr/>
              </a:pPr>
              <a:t>43%</a:t>
            </a:fld>
            <a:endParaRPr kumimoji="0" lang="en-GB" sz="800" b="0" i="0" strike="noStrike" kern="1200" spc="0" normalizeH="0" noProof="0">
              <a:ln>
                <a:noFill/>
              </a:ln>
              <a:solidFill>
                <a:srgbClr val="FFFFFF"/>
              </a:solidFill>
              <a:effectLst/>
              <a:uLnTx/>
              <a:uFillTx/>
              <a:ea typeface="+mn-ea"/>
              <a:cs typeface="+mn-cs"/>
              <a:sym typeface="+mn-lt"/>
            </a:endParaRPr>
          </a:p>
        </p:txBody>
      </p:sp>
      <p:sp>
        <p:nvSpPr>
          <p:cNvPr id="468" name="Rectangle 467">
            <a:extLst>
              <a:ext uri="{FF2B5EF4-FFF2-40B4-BE49-F238E27FC236}">
                <a16:creationId xmlns:a16="http://schemas.microsoft.com/office/drawing/2014/main" id="{D30B488B-70AE-C5B0-0D6E-66B172EB2AE4}"/>
              </a:ext>
            </a:extLst>
          </p:cNvPr>
          <p:cNvSpPr/>
          <p:nvPr>
            <p:custDataLst>
              <p:tags r:id="rId93"/>
            </p:custDataLst>
          </p:nvPr>
        </p:nvSpPr>
        <p:spPr bwMode="gray">
          <a:xfrm>
            <a:off x="6276975" y="3784600"/>
            <a:ext cx="176213" cy="109538"/>
          </a:xfrm>
          <a:prstGeom prst="rect">
            <a:avLst/>
          </a:prstGeom>
          <a:solidFill>
            <a:schemeClr val="accent6"/>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4612171F-5D7E-4774-917E-1A25795F9AE5}" type="datetime'''''''''''''''''''''''''''''''''''''''7''''''''%'">
              <a:rPr lang="en-GB" altLang="en-US" sz="800" smtClean="0">
                <a:solidFill>
                  <a:schemeClr val="bg1"/>
                </a:solidFill>
                <a:effectLst/>
                <a:sym typeface="+mn-lt"/>
              </a:rPr>
              <a:pPr algn="ctr">
                <a:lnSpc>
                  <a:spcPct val="90000"/>
                </a:lnSpc>
                <a:spcBef>
                  <a:spcPct val="0"/>
                </a:spcBef>
                <a:spcAft>
                  <a:spcPct val="0"/>
                </a:spcAft>
              </a:pPr>
              <a:t>7%</a:t>
            </a:fld>
            <a:endParaRPr lang="en-GB" sz="800" err="1">
              <a:solidFill>
                <a:schemeClr val="bg1"/>
              </a:solidFill>
              <a:sym typeface="+mn-lt"/>
            </a:endParaRPr>
          </a:p>
        </p:txBody>
      </p:sp>
      <p:sp>
        <p:nvSpPr>
          <p:cNvPr id="470" name="Rectangle 469">
            <a:extLst>
              <a:ext uri="{FF2B5EF4-FFF2-40B4-BE49-F238E27FC236}">
                <a16:creationId xmlns:a16="http://schemas.microsoft.com/office/drawing/2014/main" id="{81DFD149-E479-F509-AA8E-58A403B97FE4}"/>
              </a:ext>
            </a:extLst>
          </p:cNvPr>
          <p:cNvSpPr/>
          <p:nvPr>
            <p:custDataLst>
              <p:tags r:id="rId94"/>
            </p:custDataLst>
          </p:nvPr>
        </p:nvSpPr>
        <p:spPr bwMode="gray">
          <a:xfrm>
            <a:off x="6276975" y="3594100"/>
            <a:ext cx="176213" cy="109538"/>
          </a:xfrm>
          <a:prstGeom prst="rect">
            <a:avLst/>
          </a:prstGeom>
          <a:solidFill>
            <a:srgbClr val="F88FAC"/>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40AC20EB-76AF-46B8-85F8-E8E2FFA63D53}" type="datetime'''''''7''''''''''''''''''''''''%'''''''''''">
              <a:rPr lang="en-GB" altLang="en-US" sz="800" smtClean="0">
                <a:solidFill>
                  <a:srgbClr val="FFFFFF"/>
                </a:solidFill>
                <a:effectLst/>
                <a:sym typeface="+mn-lt"/>
              </a:rPr>
              <a:pPr lvl="0" algn="ctr">
                <a:lnSpc>
                  <a:spcPct val="90000"/>
                </a:lnSpc>
                <a:spcBef>
                  <a:spcPct val="0"/>
                </a:spcBef>
                <a:spcAft>
                  <a:spcPct val="0"/>
                </a:spcAft>
                <a:defRPr/>
              </a:pPr>
              <a:t>7%</a:t>
            </a:fld>
            <a:endParaRPr kumimoji="0" lang="en-GB" sz="800" b="0" i="0" strike="noStrike" kern="1200" spc="0" normalizeH="0" noProof="0">
              <a:ln>
                <a:noFill/>
              </a:ln>
              <a:solidFill>
                <a:srgbClr val="FFFFFF"/>
              </a:solidFill>
              <a:effectLst/>
              <a:uLnTx/>
              <a:uFillTx/>
              <a:sym typeface="+mn-lt"/>
            </a:endParaRPr>
          </a:p>
        </p:txBody>
      </p:sp>
      <p:sp>
        <p:nvSpPr>
          <p:cNvPr id="267" name="Rectangle 266">
            <a:extLst>
              <a:ext uri="{FF2B5EF4-FFF2-40B4-BE49-F238E27FC236}">
                <a16:creationId xmlns:a16="http://schemas.microsoft.com/office/drawing/2014/main" id="{7EF1807C-5D69-600E-81D7-C3BC4CC2B9D2}"/>
              </a:ext>
            </a:extLst>
          </p:cNvPr>
          <p:cNvSpPr/>
          <p:nvPr>
            <p:custDataLst>
              <p:tags r:id="rId95"/>
            </p:custDataLst>
          </p:nvPr>
        </p:nvSpPr>
        <p:spPr bwMode="gray">
          <a:xfrm>
            <a:off x="6248400" y="2927350"/>
            <a:ext cx="233363" cy="109538"/>
          </a:xfrm>
          <a:prstGeom prst="rect">
            <a:avLst/>
          </a:prstGeom>
          <a:solidFill>
            <a:srgbClr val="C30C3E"/>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FD971B8D-B637-4F33-ADD9-246A580A5316}" type="datetime'''''43''%'''''''''''''''''''''''''''''''''''''''''''''">
              <a:rPr lang="en-GB" altLang="en-US" sz="800" smtClean="0">
                <a:solidFill>
                  <a:srgbClr val="FFFFFF"/>
                </a:solidFill>
                <a:effectLst/>
              </a:rPr>
              <a:pPr lvl="0" algn="ctr">
                <a:lnSpc>
                  <a:spcPct val="90000"/>
                </a:lnSpc>
                <a:spcBef>
                  <a:spcPct val="0"/>
                </a:spcBef>
                <a:spcAft>
                  <a:spcPct val="0"/>
                </a:spcAft>
                <a:defRPr/>
              </a:pPr>
              <a:t>43%</a:t>
            </a:fld>
            <a:endParaRPr lang="en-GB" sz="800" strike="noStrike" normalizeH="0" noProof="0">
              <a:ln>
                <a:noFill/>
              </a:ln>
              <a:solidFill>
                <a:srgbClr val="FFFFFF"/>
              </a:solidFill>
              <a:effectLst/>
              <a:uLnTx/>
              <a:uFillTx/>
              <a:sym typeface="+mn-lt"/>
            </a:endParaRPr>
          </a:p>
        </p:txBody>
      </p:sp>
      <p:sp>
        <p:nvSpPr>
          <p:cNvPr id="92" name="Rectangle 91">
            <a:extLst>
              <a:ext uri="{FF2B5EF4-FFF2-40B4-BE49-F238E27FC236}">
                <a16:creationId xmlns:a16="http://schemas.microsoft.com/office/drawing/2014/main" id="{4F85E2FC-2EFC-4437-951B-71BAE60684DA}"/>
              </a:ext>
            </a:extLst>
          </p:cNvPr>
          <p:cNvSpPr/>
          <p:nvPr>
            <p:custDataLst>
              <p:tags r:id="rId96"/>
            </p:custDataLst>
          </p:nvPr>
        </p:nvSpPr>
        <p:spPr bwMode="auto">
          <a:xfrm>
            <a:off x="6288088" y="5118100"/>
            <a:ext cx="152400" cy="420688"/>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C9B87B5C-6E2E-48D1-87D0-6EA49703B30E}" type="datetime'E''s''t''''''''''''''''''''on''''''''''''''i''''a'''''''''''">
              <a:rPr lang="en-GB" altLang="en-US" sz="1000" smtClean="0">
                <a:solidFill>
                  <a:srgbClr val="2B3A42"/>
                </a:solidFill>
                <a:effectLst/>
              </a:rPr>
              <a:pPr lvl="0" algn="r">
                <a:spcBef>
                  <a:spcPct val="0"/>
                </a:spcBef>
                <a:spcAft>
                  <a:spcPct val="0"/>
                </a:spcAft>
                <a:defRPr/>
              </a:pPr>
              <a:t>Estonia</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113" name="Rectangle 112">
            <a:extLst>
              <a:ext uri="{FF2B5EF4-FFF2-40B4-BE49-F238E27FC236}">
                <a16:creationId xmlns:a16="http://schemas.microsoft.com/office/drawing/2014/main" id="{E4D8291B-EF89-48DF-82C3-FC0F0DB3BFB9}"/>
              </a:ext>
            </a:extLst>
          </p:cNvPr>
          <p:cNvSpPr/>
          <p:nvPr>
            <p:custDataLst>
              <p:tags r:id="rId97"/>
            </p:custDataLst>
          </p:nvPr>
        </p:nvSpPr>
        <p:spPr bwMode="gray">
          <a:xfrm>
            <a:off x="6497638" y="4449763"/>
            <a:ext cx="233363" cy="109538"/>
          </a:xfrm>
          <a:prstGeom prst="rect">
            <a:avLst/>
          </a:prstGeom>
          <a:solidFill>
            <a:schemeClr val="accent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86CBA777-109D-416A-BBC6-16FD142808D3}" type="datetime'''''''''''''4''''''''''''''''3''''''%'''''''''''''''''''''''''">
              <a:rPr lang="en-GB" altLang="en-US" sz="800" smtClean="0">
                <a:solidFill>
                  <a:srgbClr val="FFFFFF"/>
                </a:solidFill>
                <a:effectLst/>
              </a:rPr>
              <a:pPr algn="ctr">
                <a:lnSpc>
                  <a:spcPct val="90000"/>
                </a:lnSpc>
                <a:spcBef>
                  <a:spcPct val="0"/>
                </a:spcBef>
                <a:spcAft>
                  <a:spcPct val="0"/>
                </a:spcAft>
              </a:pPr>
              <a:t>43%</a:t>
            </a:fld>
            <a:endParaRPr lang="en-GB" sz="800" err="1">
              <a:solidFill>
                <a:srgbClr val="FFFFFF"/>
              </a:solidFill>
              <a:sym typeface="+mn-lt"/>
            </a:endParaRPr>
          </a:p>
        </p:txBody>
      </p:sp>
      <p:sp>
        <p:nvSpPr>
          <p:cNvPr id="217" name="Rectangle 216">
            <a:extLst>
              <a:ext uri="{FF2B5EF4-FFF2-40B4-BE49-F238E27FC236}">
                <a16:creationId xmlns:a16="http://schemas.microsoft.com/office/drawing/2014/main" id="{30E72BEE-A626-44DF-B1F3-786A00B133F3}"/>
              </a:ext>
            </a:extLst>
          </p:cNvPr>
          <p:cNvSpPr/>
          <p:nvPr>
            <p:custDataLst>
              <p:tags r:id="rId98"/>
            </p:custDataLst>
          </p:nvPr>
        </p:nvSpPr>
        <p:spPr bwMode="gray">
          <a:xfrm>
            <a:off x="6497638" y="3689350"/>
            <a:ext cx="233363" cy="109538"/>
          </a:xfrm>
          <a:prstGeom prst="rect">
            <a:avLst/>
          </a:prstGeom>
          <a:solidFill>
            <a:srgbClr val="F88FAC"/>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3801F339-97F4-4DBF-9870-99D4F87DC218}" type="datetime'''''''1''''''''''''''''''''4%'''''''''''''">
              <a:rPr lang="en-GB" altLang="en-US" sz="800" smtClean="0">
                <a:solidFill>
                  <a:srgbClr val="FFFFFF"/>
                </a:solidFill>
                <a:effectLst/>
              </a:rPr>
              <a:pPr lvl="0" algn="ctr">
                <a:lnSpc>
                  <a:spcPct val="90000"/>
                </a:lnSpc>
                <a:spcBef>
                  <a:spcPct val="0"/>
                </a:spcBef>
                <a:spcAft>
                  <a:spcPct val="0"/>
                </a:spcAft>
                <a:defRPr/>
              </a:pPr>
              <a:t>14%</a:t>
            </a:fld>
            <a:endParaRPr kumimoji="0" lang="en-GB" sz="800" b="0" i="0" strike="noStrike" kern="1200" spc="0" normalizeH="0" noProof="0">
              <a:ln>
                <a:noFill/>
              </a:ln>
              <a:solidFill>
                <a:srgbClr val="FFFFFF"/>
              </a:solidFill>
              <a:effectLst/>
              <a:uLnTx/>
              <a:uFillTx/>
              <a:ea typeface="+mn-ea"/>
              <a:cs typeface="+mn-cs"/>
              <a:sym typeface="+mn-lt"/>
            </a:endParaRPr>
          </a:p>
        </p:txBody>
      </p:sp>
      <p:sp>
        <p:nvSpPr>
          <p:cNvPr id="268" name="Rectangle 267">
            <a:extLst>
              <a:ext uri="{FF2B5EF4-FFF2-40B4-BE49-F238E27FC236}">
                <a16:creationId xmlns:a16="http://schemas.microsoft.com/office/drawing/2014/main" id="{CA0E7E4F-45AD-5903-1095-5F2C47BA6BAF}"/>
              </a:ext>
            </a:extLst>
          </p:cNvPr>
          <p:cNvSpPr/>
          <p:nvPr>
            <p:custDataLst>
              <p:tags r:id="rId99"/>
            </p:custDataLst>
          </p:nvPr>
        </p:nvSpPr>
        <p:spPr bwMode="gray">
          <a:xfrm>
            <a:off x="6497638" y="2927350"/>
            <a:ext cx="233363" cy="109538"/>
          </a:xfrm>
          <a:prstGeom prst="rect">
            <a:avLst/>
          </a:prstGeom>
          <a:solidFill>
            <a:srgbClr val="C30C3E"/>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43514CB0-010A-40B2-94DA-D91AC6119440}" type="datetime'''''''''''''''''''''''4''''3''%'">
              <a:rPr lang="en-GB" altLang="en-US" sz="800" smtClean="0">
                <a:solidFill>
                  <a:srgbClr val="FFFFFF"/>
                </a:solidFill>
                <a:effectLst/>
              </a:rPr>
              <a:pPr lvl="0" algn="ctr">
                <a:lnSpc>
                  <a:spcPct val="90000"/>
                </a:lnSpc>
                <a:spcBef>
                  <a:spcPct val="0"/>
                </a:spcBef>
                <a:spcAft>
                  <a:spcPct val="0"/>
                </a:spcAft>
                <a:defRPr/>
              </a:pPr>
              <a:t>43%</a:t>
            </a:fld>
            <a:endParaRPr lang="en-GB" sz="800" strike="noStrike" normalizeH="0" noProof="0">
              <a:ln>
                <a:noFill/>
              </a:ln>
              <a:solidFill>
                <a:srgbClr val="FFFFFF"/>
              </a:solidFill>
              <a:effectLst/>
              <a:uLnTx/>
              <a:uFillTx/>
              <a:sym typeface="+mn-lt"/>
            </a:endParaRPr>
          </a:p>
        </p:txBody>
      </p:sp>
      <p:sp>
        <p:nvSpPr>
          <p:cNvPr id="94" name="Rectangle 93">
            <a:extLst>
              <a:ext uri="{FF2B5EF4-FFF2-40B4-BE49-F238E27FC236}">
                <a16:creationId xmlns:a16="http://schemas.microsoft.com/office/drawing/2014/main" id="{51AAA4BE-C195-4D87-BBFF-8F3D5E249985}"/>
              </a:ext>
            </a:extLst>
          </p:cNvPr>
          <p:cNvSpPr/>
          <p:nvPr>
            <p:custDataLst>
              <p:tags r:id="rId100"/>
            </p:custDataLst>
          </p:nvPr>
        </p:nvSpPr>
        <p:spPr bwMode="auto">
          <a:xfrm>
            <a:off x="6537325" y="5118100"/>
            <a:ext cx="152400" cy="469900"/>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marL="0" marR="0" lvl="0" indent="0" algn="r" defTabSz="914400" rtl="0" eaLnBrk="1" fontAlgn="auto" latinLnBrk="0" hangingPunct="1">
              <a:lnSpc>
                <a:spcPct val="100000"/>
              </a:lnSpc>
              <a:spcBef>
                <a:spcPct val="0"/>
              </a:spcBef>
              <a:spcAft>
                <a:spcPct val="0"/>
              </a:spcAft>
              <a:buClrTx/>
              <a:buSzTx/>
              <a:buFontTx/>
              <a:buNone/>
              <a:tabLst/>
              <a:defRPr/>
            </a:pPr>
            <a:fld id="{D24FDB05-EA90-4C16-A79B-39F51D1CAFF7}" type="datetime'''''''''''''''''''''Po''''r''''''''''''t''''u''gal'''">
              <a:rPr lang="en-GB" altLang="en-US" sz="1000" smtClean="0">
                <a:solidFill>
                  <a:srgbClr val="2B3A42"/>
                </a:solidFill>
                <a:effectLst/>
              </a:rPr>
              <a:pPr marL="0" marR="0" lvl="0" indent="0" algn="r" defTabSz="914400" rtl="0" eaLnBrk="1" fontAlgn="auto" latinLnBrk="0" hangingPunct="1">
                <a:lnSpc>
                  <a:spcPct val="100000"/>
                </a:lnSpc>
                <a:spcBef>
                  <a:spcPct val="0"/>
                </a:spcBef>
                <a:spcAft>
                  <a:spcPct val="0"/>
                </a:spcAft>
                <a:buClrTx/>
                <a:buSzTx/>
                <a:buFontTx/>
                <a:buNone/>
                <a:tabLst/>
                <a:defRPr/>
              </a:pPr>
              <a:t>Portugal</a:t>
            </a:fld>
            <a:endParaRPr kumimoji="0" lang="en-GB" sz="1000" b="0" i="0" strike="noStrike" kern="1200" cap="none" spc="0" normalizeH="0" baseline="0" noProof="0">
              <a:ln>
                <a:noFill/>
              </a:ln>
              <a:solidFill>
                <a:srgbClr val="2B3A42"/>
              </a:solidFill>
              <a:effectLst/>
              <a:uLnTx/>
              <a:uFillTx/>
              <a:ea typeface="+mn-ea"/>
              <a:cs typeface="+mn-cs"/>
              <a:sym typeface="+mn-lt"/>
            </a:endParaRPr>
          </a:p>
        </p:txBody>
      </p:sp>
      <p:sp>
        <p:nvSpPr>
          <p:cNvPr id="24" name="Rectangle 23">
            <a:extLst>
              <a:ext uri="{FF2B5EF4-FFF2-40B4-BE49-F238E27FC236}">
                <a16:creationId xmlns:a16="http://schemas.microsoft.com/office/drawing/2014/main" id="{123FE262-E573-4131-9D82-08FDF3B42454}"/>
              </a:ext>
            </a:extLst>
          </p:cNvPr>
          <p:cNvSpPr/>
          <p:nvPr>
            <p:custDataLst>
              <p:tags r:id="rId101"/>
            </p:custDataLst>
          </p:nvPr>
        </p:nvSpPr>
        <p:spPr bwMode="gray">
          <a:xfrm>
            <a:off x="6745288" y="4449763"/>
            <a:ext cx="233363" cy="109538"/>
          </a:xfrm>
          <a:prstGeom prst="rect">
            <a:avLst/>
          </a:prstGeom>
          <a:solidFill>
            <a:schemeClr val="accent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AB8F1450-1B29-4F19-BF71-234ED9D2B213}" type="datetime'''''''''''''''''''4''''''''''3''''''''''''%'">
              <a:rPr lang="en-GB" altLang="en-US" sz="800" smtClean="0">
                <a:solidFill>
                  <a:srgbClr val="FFFFFF"/>
                </a:solidFill>
                <a:effectLst/>
              </a:rPr>
              <a:pPr algn="ctr">
                <a:lnSpc>
                  <a:spcPct val="90000"/>
                </a:lnSpc>
                <a:spcBef>
                  <a:spcPct val="0"/>
                </a:spcBef>
                <a:spcAft>
                  <a:spcPct val="0"/>
                </a:spcAft>
              </a:pPr>
              <a:t>43%</a:t>
            </a:fld>
            <a:endParaRPr lang="en-GB" sz="800" err="1">
              <a:solidFill>
                <a:srgbClr val="FFFFFF"/>
              </a:solidFill>
              <a:sym typeface="+mn-lt"/>
            </a:endParaRPr>
          </a:p>
        </p:txBody>
      </p:sp>
      <p:sp>
        <p:nvSpPr>
          <p:cNvPr id="269" name="Rectangle 268">
            <a:extLst>
              <a:ext uri="{FF2B5EF4-FFF2-40B4-BE49-F238E27FC236}">
                <a16:creationId xmlns:a16="http://schemas.microsoft.com/office/drawing/2014/main" id="{45F2FE79-8D95-2244-A4EC-0918694E4A54}"/>
              </a:ext>
            </a:extLst>
          </p:cNvPr>
          <p:cNvSpPr/>
          <p:nvPr>
            <p:custDataLst>
              <p:tags r:id="rId102"/>
            </p:custDataLst>
          </p:nvPr>
        </p:nvSpPr>
        <p:spPr bwMode="gray">
          <a:xfrm>
            <a:off x="6745288" y="3117850"/>
            <a:ext cx="233363" cy="109538"/>
          </a:xfrm>
          <a:prstGeom prst="rect">
            <a:avLst/>
          </a:prstGeom>
          <a:solidFill>
            <a:srgbClr val="C30C3E"/>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A42120AC-7D79-4E61-BB41-24D45E0CEC79}" type="datetime'5''''''''''7''''''''''''''''%'''''''''''''''''''''''''''''''">
              <a:rPr lang="en-GB" altLang="en-US" sz="800" smtClean="0">
                <a:solidFill>
                  <a:srgbClr val="FFFFFF"/>
                </a:solidFill>
                <a:effectLst/>
              </a:rPr>
              <a:pPr lvl="0" algn="ctr">
                <a:lnSpc>
                  <a:spcPct val="90000"/>
                </a:lnSpc>
                <a:spcBef>
                  <a:spcPct val="0"/>
                </a:spcBef>
                <a:spcAft>
                  <a:spcPct val="0"/>
                </a:spcAft>
                <a:defRPr/>
              </a:pPr>
              <a:t>57%</a:t>
            </a:fld>
            <a:endParaRPr lang="en-GB" sz="800" strike="noStrike" normalizeH="0" noProof="0">
              <a:ln>
                <a:noFill/>
              </a:ln>
              <a:solidFill>
                <a:srgbClr val="FFFFFF"/>
              </a:solidFill>
              <a:effectLst/>
              <a:uLnTx/>
              <a:uFillTx/>
              <a:sym typeface="+mn-lt"/>
            </a:endParaRPr>
          </a:p>
        </p:txBody>
      </p:sp>
      <p:sp>
        <p:nvSpPr>
          <p:cNvPr id="101" name="Rectangle 100">
            <a:extLst>
              <a:ext uri="{FF2B5EF4-FFF2-40B4-BE49-F238E27FC236}">
                <a16:creationId xmlns:a16="http://schemas.microsoft.com/office/drawing/2014/main" id="{FFBECE1F-6AC6-42F0-ABDD-B667710DB785}"/>
              </a:ext>
            </a:extLst>
          </p:cNvPr>
          <p:cNvSpPr/>
          <p:nvPr>
            <p:custDataLst>
              <p:tags r:id="rId103"/>
            </p:custDataLst>
          </p:nvPr>
        </p:nvSpPr>
        <p:spPr bwMode="auto">
          <a:xfrm>
            <a:off x="6784975" y="5118100"/>
            <a:ext cx="152400" cy="484188"/>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564C7FBB-93CB-4F48-8AF5-86189C418645}" type="datetime'''S''''''''''l''ov''''''e''n''''i''''''''''''''a'''''''''''''">
              <a:rPr lang="en-GB" altLang="en-US" sz="1000" smtClean="0">
                <a:solidFill>
                  <a:srgbClr val="2B3A42"/>
                </a:solidFill>
                <a:effectLst/>
              </a:rPr>
              <a:pPr lvl="0" algn="r">
                <a:spcBef>
                  <a:spcPct val="0"/>
                </a:spcBef>
                <a:spcAft>
                  <a:spcPct val="0"/>
                </a:spcAft>
                <a:defRPr/>
              </a:pPr>
              <a:t>Slovenia</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82" name="Rectangle 81">
            <a:extLst>
              <a:ext uri="{FF2B5EF4-FFF2-40B4-BE49-F238E27FC236}">
                <a16:creationId xmlns:a16="http://schemas.microsoft.com/office/drawing/2014/main" id="{E125DB81-4A5E-4495-BA00-0313F22FFFA6}"/>
              </a:ext>
            </a:extLst>
          </p:cNvPr>
          <p:cNvSpPr/>
          <p:nvPr>
            <p:custDataLst>
              <p:tags r:id="rId104"/>
            </p:custDataLst>
          </p:nvPr>
        </p:nvSpPr>
        <p:spPr bwMode="gray">
          <a:xfrm>
            <a:off x="6994525" y="4545013"/>
            <a:ext cx="23336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B49BC4DD-D88C-4A8D-8FBE-65049698498C}" type="datetime'''''''''''''3''6''''''''''''%'''''">
              <a:rPr lang="en-GB" altLang="en-US" sz="800" smtClean="0">
                <a:solidFill>
                  <a:srgbClr val="FFFFFF"/>
                </a:solidFill>
                <a:effectLst/>
              </a:rPr>
              <a:pPr lvl="0" algn="ctr">
                <a:lnSpc>
                  <a:spcPct val="90000"/>
                </a:lnSpc>
                <a:spcBef>
                  <a:spcPct val="0"/>
                </a:spcBef>
                <a:spcAft>
                  <a:spcPct val="0"/>
                </a:spcAft>
                <a:defRPr/>
              </a:pPr>
              <a:t>36%</a:t>
            </a:fld>
            <a:endParaRPr kumimoji="0" lang="en-GB" sz="800" b="0" i="0" strike="noStrike" kern="1200" spc="0" normalizeH="0" noProof="0">
              <a:ln>
                <a:noFill/>
              </a:ln>
              <a:solidFill>
                <a:srgbClr val="FFFFFF"/>
              </a:solidFill>
              <a:effectLst/>
              <a:uLnTx/>
              <a:uFillTx/>
              <a:ea typeface="+mn-ea"/>
              <a:cs typeface="+mn-cs"/>
              <a:sym typeface="+mn-lt"/>
            </a:endParaRPr>
          </a:p>
        </p:txBody>
      </p:sp>
      <p:sp>
        <p:nvSpPr>
          <p:cNvPr id="471" name="Rectangle 470">
            <a:extLst>
              <a:ext uri="{FF2B5EF4-FFF2-40B4-BE49-F238E27FC236}">
                <a16:creationId xmlns:a16="http://schemas.microsoft.com/office/drawing/2014/main" id="{14BDD9B2-DD9E-5E69-8EA7-67BCDF6393A0}"/>
              </a:ext>
            </a:extLst>
          </p:cNvPr>
          <p:cNvSpPr/>
          <p:nvPr>
            <p:custDataLst>
              <p:tags r:id="rId105"/>
            </p:custDataLst>
          </p:nvPr>
        </p:nvSpPr>
        <p:spPr bwMode="gray">
          <a:xfrm>
            <a:off x="6994525" y="3689350"/>
            <a:ext cx="233363" cy="109538"/>
          </a:xfrm>
          <a:prstGeom prst="rect">
            <a:avLst/>
          </a:prstGeom>
          <a:solidFill>
            <a:schemeClr val="accent6"/>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81D652EC-A471-4DDE-8D8C-AADD245DF568}" type="datetime'''''''''29''''''''''''''''''''''''''%'''''''''''''''''''''''''">
              <a:rPr lang="en-GB" altLang="en-US" sz="800" smtClean="0">
                <a:solidFill>
                  <a:schemeClr val="bg1"/>
                </a:solidFill>
                <a:effectLst/>
                <a:sym typeface="+mn-lt"/>
              </a:rPr>
              <a:pPr algn="ctr">
                <a:lnSpc>
                  <a:spcPct val="90000"/>
                </a:lnSpc>
                <a:spcBef>
                  <a:spcPct val="0"/>
                </a:spcBef>
                <a:spcAft>
                  <a:spcPct val="0"/>
                </a:spcAft>
              </a:pPr>
              <a:t>29%</a:t>
            </a:fld>
            <a:endParaRPr lang="en-GB" sz="800" err="1">
              <a:solidFill>
                <a:schemeClr val="bg1"/>
              </a:solidFill>
              <a:sym typeface="+mn-lt"/>
            </a:endParaRPr>
          </a:p>
        </p:txBody>
      </p:sp>
      <p:sp>
        <p:nvSpPr>
          <p:cNvPr id="270" name="Rectangle 269">
            <a:extLst>
              <a:ext uri="{FF2B5EF4-FFF2-40B4-BE49-F238E27FC236}">
                <a16:creationId xmlns:a16="http://schemas.microsoft.com/office/drawing/2014/main" id="{4F2E8184-E6CB-1F4B-8F81-FD2289805763}"/>
              </a:ext>
            </a:extLst>
          </p:cNvPr>
          <p:cNvSpPr/>
          <p:nvPr>
            <p:custDataLst>
              <p:tags r:id="rId106"/>
            </p:custDataLst>
          </p:nvPr>
        </p:nvSpPr>
        <p:spPr bwMode="gray">
          <a:xfrm>
            <a:off x="6994525" y="2832100"/>
            <a:ext cx="233363" cy="109538"/>
          </a:xfrm>
          <a:prstGeom prst="rect">
            <a:avLst/>
          </a:prstGeom>
          <a:solidFill>
            <a:srgbClr val="C30C3E"/>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B46B4E80-58CE-4AC3-AFA7-1A32EBAD3A76}" type="datetime'''''''''''''''''''''''3''''''6''''''''''''''''''''''%'">
              <a:rPr lang="en-GB" altLang="en-US" sz="800" smtClean="0">
                <a:solidFill>
                  <a:srgbClr val="FFFFFF"/>
                </a:solidFill>
                <a:effectLst/>
              </a:rPr>
              <a:pPr lvl="0" algn="ctr">
                <a:lnSpc>
                  <a:spcPct val="90000"/>
                </a:lnSpc>
                <a:spcBef>
                  <a:spcPct val="0"/>
                </a:spcBef>
                <a:spcAft>
                  <a:spcPct val="0"/>
                </a:spcAft>
                <a:defRPr/>
              </a:pPr>
              <a:t>36%</a:t>
            </a:fld>
            <a:endParaRPr lang="en-GB" sz="800" strike="noStrike" normalizeH="0" noProof="0">
              <a:ln>
                <a:noFill/>
              </a:ln>
              <a:solidFill>
                <a:srgbClr val="FFFFFF"/>
              </a:solidFill>
              <a:effectLst/>
              <a:uLnTx/>
              <a:uFillTx/>
              <a:sym typeface="+mn-lt"/>
            </a:endParaRPr>
          </a:p>
        </p:txBody>
      </p:sp>
      <p:sp>
        <p:nvSpPr>
          <p:cNvPr id="102" name="Rectangle 101">
            <a:extLst>
              <a:ext uri="{FF2B5EF4-FFF2-40B4-BE49-F238E27FC236}">
                <a16:creationId xmlns:a16="http://schemas.microsoft.com/office/drawing/2014/main" id="{1C7428AD-3567-4E67-9456-408514FB282A}"/>
              </a:ext>
            </a:extLst>
          </p:cNvPr>
          <p:cNvSpPr/>
          <p:nvPr>
            <p:custDataLst>
              <p:tags r:id="rId107"/>
            </p:custDataLst>
          </p:nvPr>
        </p:nvSpPr>
        <p:spPr bwMode="auto">
          <a:xfrm>
            <a:off x="7034213" y="5118100"/>
            <a:ext cx="152400" cy="490538"/>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5A609279-0FFB-48FC-8079-0194DE610BC2}" type="datetime'S''''''c''''o''t''''''''''''l''''''''''''''an''''d'''''''''">
              <a:rPr lang="en-GB" altLang="en-US" sz="1000" smtClean="0">
                <a:solidFill>
                  <a:srgbClr val="2B3A42"/>
                </a:solidFill>
                <a:effectLst/>
              </a:rPr>
              <a:pPr lvl="0" algn="r">
                <a:spcBef>
                  <a:spcPct val="0"/>
                </a:spcBef>
                <a:spcAft>
                  <a:spcPct val="0"/>
                </a:spcAft>
                <a:defRPr/>
              </a:pPr>
              <a:t>Scotland</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83" name="Rectangle 82">
            <a:extLst>
              <a:ext uri="{FF2B5EF4-FFF2-40B4-BE49-F238E27FC236}">
                <a16:creationId xmlns:a16="http://schemas.microsoft.com/office/drawing/2014/main" id="{FD40FBB0-D0ED-4365-BE6B-86DDCE3955A1}"/>
              </a:ext>
            </a:extLst>
          </p:cNvPr>
          <p:cNvSpPr/>
          <p:nvPr>
            <p:custDataLst>
              <p:tags r:id="rId108"/>
            </p:custDataLst>
          </p:nvPr>
        </p:nvSpPr>
        <p:spPr bwMode="gray">
          <a:xfrm>
            <a:off x="7242175" y="4545013"/>
            <a:ext cx="23336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B98741DA-8518-4A68-959A-D5D3542CD952}" type="datetime'''''''''''3''''''''''''''''''''''''''''''''''''6''''''''%'''''">
              <a:rPr lang="en-GB" altLang="en-US" sz="800" smtClean="0">
                <a:solidFill>
                  <a:srgbClr val="FFFFFF"/>
                </a:solidFill>
                <a:effectLst/>
              </a:rPr>
              <a:pPr lvl="0" algn="ctr">
                <a:lnSpc>
                  <a:spcPct val="90000"/>
                </a:lnSpc>
                <a:spcBef>
                  <a:spcPct val="0"/>
                </a:spcBef>
                <a:spcAft>
                  <a:spcPct val="0"/>
                </a:spcAft>
                <a:defRPr/>
              </a:pPr>
              <a:t>36%</a:t>
            </a:fld>
            <a:endParaRPr kumimoji="0" lang="en-GB" sz="800" b="0" i="0" strike="noStrike" kern="1200" spc="0" normalizeH="0" noProof="0">
              <a:ln>
                <a:noFill/>
              </a:ln>
              <a:solidFill>
                <a:srgbClr val="FFFFFF"/>
              </a:solidFill>
              <a:effectLst/>
              <a:uLnTx/>
              <a:uFillTx/>
              <a:ea typeface="+mn-ea"/>
              <a:cs typeface="+mn-cs"/>
              <a:sym typeface="+mn-lt"/>
            </a:endParaRPr>
          </a:p>
        </p:txBody>
      </p:sp>
      <p:sp>
        <p:nvSpPr>
          <p:cNvPr id="528" name="Rectangle 527">
            <a:extLst>
              <a:ext uri="{FF2B5EF4-FFF2-40B4-BE49-F238E27FC236}">
                <a16:creationId xmlns:a16="http://schemas.microsoft.com/office/drawing/2014/main" id="{8EEC2F56-E46C-B9A6-7CE8-6EDED88D002B}"/>
              </a:ext>
            </a:extLst>
          </p:cNvPr>
          <p:cNvSpPr/>
          <p:nvPr>
            <p:custDataLst>
              <p:tags r:id="rId109"/>
            </p:custDataLst>
          </p:nvPr>
        </p:nvSpPr>
        <p:spPr bwMode="gray">
          <a:xfrm>
            <a:off x="7242175" y="3784600"/>
            <a:ext cx="233363" cy="109538"/>
          </a:xfrm>
          <a:prstGeom prst="rect">
            <a:avLst/>
          </a:prstGeom>
          <a:solidFill>
            <a:schemeClr val="accent6"/>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F83BCC46-6B09-4BA7-AB32-14F071C555FB}" type="datetime'''''''''''''''''''''2''''''''''''1''''''%'''''''''''''''''''">
              <a:rPr lang="en-GB" altLang="en-US" sz="800" smtClean="0">
                <a:solidFill>
                  <a:schemeClr val="bg1"/>
                </a:solidFill>
                <a:effectLst/>
              </a:rPr>
              <a:pPr algn="ctr">
                <a:lnSpc>
                  <a:spcPct val="90000"/>
                </a:lnSpc>
                <a:spcBef>
                  <a:spcPct val="0"/>
                </a:spcBef>
                <a:spcAft>
                  <a:spcPct val="0"/>
                </a:spcAft>
              </a:pPr>
              <a:t>21%</a:t>
            </a:fld>
            <a:endParaRPr lang="en-GB" sz="800" err="1">
              <a:solidFill>
                <a:schemeClr val="bg1"/>
              </a:solidFill>
              <a:sym typeface="+mn-lt"/>
            </a:endParaRPr>
          </a:p>
        </p:txBody>
      </p:sp>
      <p:sp>
        <p:nvSpPr>
          <p:cNvPr id="472" name="Rectangle 471">
            <a:extLst>
              <a:ext uri="{FF2B5EF4-FFF2-40B4-BE49-F238E27FC236}">
                <a16:creationId xmlns:a16="http://schemas.microsoft.com/office/drawing/2014/main" id="{C3ED4476-D9B1-FCFB-5777-BAE999570EAF}"/>
              </a:ext>
            </a:extLst>
          </p:cNvPr>
          <p:cNvSpPr/>
          <p:nvPr>
            <p:custDataLst>
              <p:tags r:id="rId110"/>
            </p:custDataLst>
          </p:nvPr>
        </p:nvSpPr>
        <p:spPr bwMode="gray">
          <a:xfrm>
            <a:off x="7242175" y="3213100"/>
            <a:ext cx="233363" cy="109538"/>
          </a:xfrm>
          <a:prstGeom prst="rect">
            <a:avLst/>
          </a:prstGeom>
          <a:solidFill>
            <a:srgbClr val="F88FAC"/>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5E8D25B1-D5E6-4A49-804A-9B71926C96C5}" type="datetime'''''''''''''''''''''''''''''''''''''21''%'">
              <a:rPr lang="en-GB" altLang="en-US" sz="800" smtClean="0">
                <a:solidFill>
                  <a:srgbClr val="FFFFFF"/>
                </a:solidFill>
                <a:effectLst/>
                <a:sym typeface="+mn-lt"/>
              </a:rPr>
              <a:pPr lvl="0" algn="ctr">
                <a:lnSpc>
                  <a:spcPct val="90000"/>
                </a:lnSpc>
                <a:spcBef>
                  <a:spcPct val="0"/>
                </a:spcBef>
                <a:spcAft>
                  <a:spcPct val="0"/>
                </a:spcAft>
                <a:defRPr/>
              </a:pPr>
              <a:t>21%</a:t>
            </a:fld>
            <a:endParaRPr kumimoji="0" lang="en-GB" sz="800" b="0" i="0" strike="noStrike" kern="1200" spc="0" normalizeH="0" noProof="0">
              <a:ln>
                <a:noFill/>
              </a:ln>
              <a:solidFill>
                <a:srgbClr val="FFFFFF"/>
              </a:solidFill>
              <a:effectLst/>
              <a:uLnTx/>
              <a:uFillTx/>
              <a:sym typeface="+mn-lt"/>
            </a:endParaRPr>
          </a:p>
        </p:txBody>
      </p:sp>
      <p:sp>
        <p:nvSpPr>
          <p:cNvPr id="271" name="Rectangle 270">
            <a:extLst>
              <a:ext uri="{FF2B5EF4-FFF2-40B4-BE49-F238E27FC236}">
                <a16:creationId xmlns:a16="http://schemas.microsoft.com/office/drawing/2014/main" id="{7B049E5F-5B5C-5CCC-DC07-CA5793E295B2}"/>
              </a:ext>
            </a:extLst>
          </p:cNvPr>
          <p:cNvSpPr/>
          <p:nvPr>
            <p:custDataLst>
              <p:tags r:id="rId111"/>
            </p:custDataLst>
          </p:nvPr>
        </p:nvSpPr>
        <p:spPr bwMode="gray">
          <a:xfrm>
            <a:off x="7242175" y="2643188"/>
            <a:ext cx="233363" cy="109538"/>
          </a:xfrm>
          <a:prstGeom prst="rect">
            <a:avLst/>
          </a:prstGeom>
          <a:solidFill>
            <a:srgbClr val="C30C3E"/>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1ECE5F7C-28D4-405B-99B4-7C08DB4173E5}" type="datetime'''''''''''''''''''''''''''''''''21''''%'''''''''''">
              <a:rPr lang="en-GB" altLang="en-US" sz="800" smtClean="0">
                <a:solidFill>
                  <a:srgbClr val="FFFFFF"/>
                </a:solidFill>
                <a:effectLst/>
              </a:rPr>
              <a:pPr lvl="0" algn="ctr">
                <a:lnSpc>
                  <a:spcPct val="90000"/>
                </a:lnSpc>
                <a:spcBef>
                  <a:spcPct val="0"/>
                </a:spcBef>
                <a:spcAft>
                  <a:spcPct val="0"/>
                </a:spcAft>
                <a:defRPr/>
              </a:pPr>
              <a:t>21%</a:t>
            </a:fld>
            <a:endParaRPr lang="en-GB" sz="800" strike="noStrike" normalizeH="0" noProof="0">
              <a:ln>
                <a:noFill/>
              </a:ln>
              <a:solidFill>
                <a:srgbClr val="FFFFFF"/>
              </a:solidFill>
              <a:effectLst/>
              <a:uLnTx/>
              <a:uFillTx/>
              <a:sym typeface="+mn-lt"/>
            </a:endParaRPr>
          </a:p>
        </p:txBody>
      </p:sp>
      <p:sp>
        <p:nvSpPr>
          <p:cNvPr id="103" name="Rectangle 102">
            <a:extLst>
              <a:ext uri="{FF2B5EF4-FFF2-40B4-BE49-F238E27FC236}">
                <a16:creationId xmlns:a16="http://schemas.microsoft.com/office/drawing/2014/main" id="{2D63091B-B9ED-4C8D-A554-387254C41520}"/>
              </a:ext>
            </a:extLst>
          </p:cNvPr>
          <p:cNvSpPr/>
          <p:nvPr>
            <p:custDataLst>
              <p:tags r:id="rId112"/>
            </p:custDataLst>
          </p:nvPr>
        </p:nvSpPr>
        <p:spPr bwMode="auto">
          <a:xfrm>
            <a:off x="7281863" y="5118100"/>
            <a:ext cx="152400" cy="45561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21EB536C-8D1E-4164-AF82-9992574E755D}" type="datetime'''''S''''''''''''''''w''e''''''''d''''''''''''e''n'">
              <a:rPr lang="en-GB" altLang="en-US" sz="1000" smtClean="0">
                <a:solidFill>
                  <a:srgbClr val="2B3A42"/>
                </a:solidFill>
                <a:effectLst/>
              </a:rPr>
              <a:pPr lvl="0" algn="r">
                <a:spcBef>
                  <a:spcPct val="0"/>
                </a:spcBef>
                <a:spcAft>
                  <a:spcPct val="0"/>
                </a:spcAft>
                <a:defRPr/>
              </a:pPr>
              <a:t>Sweden</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378" name="Rectangle 377">
            <a:extLst>
              <a:ext uri="{FF2B5EF4-FFF2-40B4-BE49-F238E27FC236}">
                <a16:creationId xmlns:a16="http://schemas.microsoft.com/office/drawing/2014/main" id="{36534D2C-07E3-4798-B631-175064B538B4}"/>
              </a:ext>
            </a:extLst>
          </p:cNvPr>
          <p:cNvSpPr/>
          <p:nvPr>
            <p:custDataLst>
              <p:tags r:id="rId113"/>
            </p:custDataLst>
          </p:nvPr>
        </p:nvSpPr>
        <p:spPr bwMode="gray">
          <a:xfrm>
            <a:off x="7491413" y="4545013"/>
            <a:ext cx="23336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28318771-C268-4BB5-A7E8-ED650B7AE20F}" type="datetime'''''''''''''3''''''''''''''''''6%'''''''''''''''''">
              <a:rPr lang="en-GB" altLang="en-US" sz="800" smtClean="0">
                <a:solidFill>
                  <a:srgbClr val="FFFFFF"/>
                </a:solidFill>
                <a:effectLst/>
              </a:rPr>
              <a:pPr lvl="0" algn="ctr">
                <a:lnSpc>
                  <a:spcPct val="90000"/>
                </a:lnSpc>
                <a:spcBef>
                  <a:spcPct val="0"/>
                </a:spcBef>
                <a:spcAft>
                  <a:spcPct val="0"/>
                </a:spcAft>
                <a:defRPr/>
              </a:pPr>
              <a:t>36%</a:t>
            </a:fld>
            <a:endParaRPr kumimoji="0" lang="en-GB" sz="800" b="0" i="0" strike="noStrike" kern="1200" spc="0" normalizeH="0" noProof="0">
              <a:ln>
                <a:noFill/>
              </a:ln>
              <a:solidFill>
                <a:srgbClr val="FFFFFF"/>
              </a:solidFill>
              <a:effectLst/>
              <a:uLnTx/>
              <a:uFillTx/>
              <a:ea typeface="+mn-ea"/>
              <a:cs typeface="+mn-cs"/>
              <a:sym typeface="+mn-lt"/>
            </a:endParaRPr>
          </a:p>
        </p:txBody>
      </p:sp>
      <p:sp>
        <p:nvSpPr>
          <p:cNvPr id="531" name="Rectangle 530">
            <a:extLst>
              <a:ext uri="{FF2B5EF4-FFF2-40B4-BE49-F238E27FC236}">
                <a16:creationId xmlns:a16="http://schemas.microsoft.com/office/drawing/2014/main" id="{62BED71B-ECF3-C632-0777-4581BCEC3803}"/>
              </a:ext>
            </a:extLst>
          </p:cNvPr>
          <p:cNvSpPr/>
          <p:nvPr>
            <p:custDataLst>
              <p:tags r:id="rId114"/>
            </p:custDataLst>
          </p:nvPr>
        </p:nvSpPr>
        <p:spPr bwMode="gray">
          <a:xfrm>
            <a:off x="7519988" y="3975100"/>
            <a:ext cx="176213" cy="109538"/>
          </a:xfrm>
          <a:prstGeom prst="rect">
            <a:avLst/>
          </a:prstGeom>
          <a:solidFill>
            <a:srgbClr val="E66F0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BCF8FBC7-CCB1-4BEA-9AE3-CEA239F39510}" type="datetime'''''''''''''''''''''7''''''''''''''''''''''''%'''''">
              <a:rPr lang="en-GB" altLang="en-US" sz="800" smtClean="0">
                <a:solidFill>
                  <a:schemeClr val="bg1"/>
                </a:solidFill>
                <a:effectLst/>
                <a:sym typeface="+mn-lt"/>
              </a:rPr>
              <a:pPr algn="ctr">
                <a:lnSpc>
                  <a:spcPct val="90000"/>
                </a:lnSpc>
                <a:spcBef>
                  <a:spcPct val="0"/>
                </a:spcBef>
                <a:spcAft>
                  <a:spcPct val="0"/>
                </a:spcAft>
              </a:pPr>
              <a:t>7%</a:t>
            </a:fld>
            <a:endParaRPr lang="en-GB" sz="800" err="1">
              <a:solidFill>
                <a:schemeClr val="bg1"/>
              </a:solidFill>
              <a:sym typeface="+mn-lt"/>
            </a:endParaRPr>
          </a:p>
        </p:txBody>
      </p:sp>
      <p:sp>
        <p:nvSpPr>
          <p:cNvPr id="272" name="Rectangle 271">
            <a:extLst>
              <a:ext uri="{FF2B5EF4-FFF2-40B4-BE49-F238E27FC236}">
                <a16:creationId xmlns:a16="http://schemas.microsoft.com/office/drawing/2014/main" id="{52B70328-56A0-9D88-929A-F60D742D8AD3}"/>
              </a:ext>
            </a:extLst>
          </p:cNvPr>
          <p:cNvSpPr/>
          <p:nvPr>
            <p:custDataLst>
              <p:tags r:id="rId115"/>
            </p:custDataLst>
          </p:nvPr>
        </p:nvSpPr>
        <p:spPr bwMode="gray">
          <a:xfrm>
            <a:off x="7491413" y="3117850"/>
            <a:ext cx="233363" cy="109538"/>
          </a:xfrm>
          <a:prstGeom prst="rect">
            <a:avLst/>
          </a:prstGeom>
          <a:solidFill>
            <a:srgbClr val="C30C3E"/>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0B8B5E34-5ADA-40F1-AA75-10A22A2E6531}" type="datetime'57''''''''''%'''''''''''''''''''''''''''''''''''''">
              <a:rPr lang="en-GB" altLang="en-US" sz="800" smtClean="0">
                <a:solidFill>
                  <a:srgbClr val="FFFFFF"/>
                </a:solidFill>
                <a:effectLst/>
                <a:sym typeface="+mn-lt"/>
              </a:rPr>
              <a:pPr lvl="0" algn="ctr">
                <a:lnSpc>
                  <a:spcPct val="90000"/>
                </a:lnSpc>
                <a:spcBef>
                  <a:spcPct val="0"/>
                </a:spcBef>
                <a:spcAft>
                  <a:spcPct val="0"/>
                </a:spcAft>
                <a:defRPr/>
              </a:pPr>
              <a:t>57%</a:t>
            </a:fld>
            <a:endParaRPr lang="en-GB" sz="800" strike="noStrike" normalizeH="0" noProof="0">
              <a:ln>
                <a:noFill/>
              </a:ln>
              <a:solidFill>
                <a:srgbClr val="FFFFFF"/>
              </a:solidFill>
              <a:effectLst/>
              <a:uLnTx/>
              <a:uFillTx/>
              <a:sym typeface="+mn-lt"/>
            </a:endParaRPr>
          </a:p>
        </p:txBody>
      </p:sp>
      <p:sp>
        <p:nvSpPr>
          <p:cNvPr id="104" name="Rectangle 103">
            <a:extLst>
              <a:ext uri="{FF2B5EF4-FFF2-40B4-BE49-F238E27FC236}">
                <a16:creationId xmlns:a16="http://schemas.microsoft.com/office/drawing/2014/main" id="{274BD77E-3FFE-4361-A281-C36BE1A07E7A}"/>
              </a:ext>
            </a:extLst>
          </p:cNvPr>
          <p:cNvSpPr/>
          <p:nvPr>
            <p:custDataLst>
              <p:tags r:id="rId116"/>
            </p:custDataLst>
          </p:nvPr>
        </p:nvSpPr>
        <p:spPr bwMode="auto">
          <a:xfrm>
            <a:off x="7531100" y="5118100"/>
            <a:ext cx="152400" cy="477838"/>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53643187-434C-4D2C-9220-FC5BF66D5111}" type="datetime'H''''''''''''''u''''''''''''''n''''''''''g''''ary'''''''''''">
              <a:rPr lang="en-GB" altLang="en-US" sz="1000" smtClean="0">
                <a:solidFill>
                  <a:srgbClr val="2B3A42"/>
                </a:solidFill>
                <a:effectLst/>
              </a:rPr>
              <a:pPr lvl="0" algn="r">
                <a:spcBef>
                  <a:spcPct val="0"/>
                </a:spcBef>
                <a:spcAft>
                  <a:spcPct val="0"/>
                </a:spcAft>
                <a:defRPr/>
              </a:pPr>
              <a:t>Hungary</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116" name="Rectangle 115">
            <a:extLst>
              <a:ext uri="{FF2B5EF4-FFF2-40B4-BE49-F238E27FC236}">
                <a16:creationId xmlns:a16="http://schemas.microsoft.com/office/drawing/2014/main" id="{BBE6F8A4-017B-45F9-839A-E90719F5D4FE}"/>
              </a:ext>
            </a:extLst>
          </p:cNvPr>
          <p:cNvSpPr/>
          <p:nvPr>
            <p:custDataLst>
              <p:tags r:id="rId117"/>
            </p:custDataLst>
          </p:nvPr>
        </p:nvSpPr>
        <p:spPr bwMode="gray">
          <a:xfrm>
            <a:off x="7739063" y="4545013"/>
            <a:ext cx="233363" cy="109538"/>
          </a:xfrm>
          <a:prstGeom prst="rect">
            <a:avLst/>
          </a:prstGeom>
          <a:solidFill>
            <a:schemeClr val="accent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7CB2BB59-BD9B-4E64-88CF-4D67E43C0EC8}" type="datetime'3''''''''''''''''6''''''''''''''''%'''">
              <a:rPr lang="en-GB" altLang="en-US" sz="800" smtClean="0">
                <a:solidFill>
                  <a:srgbClr val="FFFFFF"/>
                </a:solidFill>
                <a:effectLst/>
              </a:rPr>
              <a:pPr algn="ctr">
                <a:lnSpc>
                  <a:spcPct val="90000"/>
                </a:lnSpc>
                <a:spcBef>
                  <a:spcPct val="0"/>
                </a:spcBef>
                <a:spcAft>
                  <a:spcPct val="0"/>
                </a:spcAft>
              </a:pPr>
              <a:t>36%</a:t>
            </a:fld>
            <a:endParaRPr lang="en-GB" sz="800" err="1">
              <a:solidFill>
                <a:srgbClr val="FFFFFF"/>
              </a:solidFill>
              <a:sym typeface="+mn-lt"/>
            </a:endParaRPr>
          </a:p>
        </p:txBody>
      </p:sp>
      <p:sp>
        <p:nvSpPr>
          <p:cNvPr id="273" name="Rectangle 272">
            <a:extLst>
              <a:ext uri="{FF2B5EF4-FFF2-40B4-BE49-F238E27FC236}">
                <a16:creationId xmlns:a16="http://schemas.microsoft.com/office/drawing/2014/main" id="{9CBC6D9E-A66D-7F9E-2342-F821AE667C0F}"/>
              </a:ext>
            </a:extLst>
          </p:cNvPr>
          <p:cNvSpPr/>
          <p:nvPr>
            <p:custDataLst>
              <p:tags r:id="rId118"/>
            </p:custDataLst>
          </p:nvPr>
        </p:nvSpPr>
        <p:spPr bwMode="gray">
          <a:xfrm>
            <a:off x="7739063" y="3213100"/>
            <a:ext cx="233363" cy="109538"/>
          </a:xfrm>
          <a:prstGeom prst="rect">
            <a:avLst/>
          </a:prstGeom>
          <a:solidFill>
            <a:srgbClr val="C30C3E"/>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150B3FF0-0E02-4208-9595-FD042CF0F981}" type="datetime'''''''''6''''''''4''''%'''''''''''''''''''''''''''''''''''''">
              <a:rPr lang="en-GB" altLang="en-US" sz="800" smtClean="0">
                <a:solidFill>
                  <a:srgbClr val="FFFFFF"/>
                </a:solidFill>
                <a:effectLst/>
              </a:rPr>
              <a:pPr lvl="0" algn="ctr">
                <a:lnSpc>
                  <a:spcPct val="90000"/>
                </a:lnSpc>
                <a:spcBef>
                  <a:spcPct val="0"/>
                </a:spcBef>
                <a:spcAft>
                  <a:spcPct val="0"/>
                </a:spcAft>
                <a:defRPr/>
              </a:pPr>
              <a:t>64%</a:t>
            </a:fld>
            <a:endParaRPr lang="en-GB" sz="800" strike="noStrike" normalizeH="0" noProof="0">
              <a:ln>
                <a:noFill/>
              </a:ln>
              <a:solidFill>
                <a:srgbClr val="FFFFFF"/>
              </a:solidFill>
              <a:effectLst/>
              <a:uLnTx/>
              <a:uFillTx/>
              <a:sym typeface="+mn-lt"/>
            </a:endParaRPr>
          </a:p>
        </p:txBody>
      </p:sp>
      <p:sp>
        <p:nvSpPr>
          <p:cNvPr id="105" name="Rectangle 104">
            <a:extLst>
              <a:ext uri="{FF2B5EF4-FFF2-40B4-BE49-F238E27FC236}">
                <a16:creationId xmlns:a16="http://schemas.microsoft.com/office/drawing/2014/main" id="{989B0883-4D12-4449-B9C3-35DE3FF5EDF2}"/>
              </a:ext>
            </a:extLst>
          </p:cNvPr>
          <p:cNvSpPr/>
          <p:nvPr>
            <p:custDataLst>
              <p:tags r:id="rId119"/>
            </p:custDataLst>
          </p:nvPr>
        </p:nvSpPr>
        <p:spPr bwMode="auto">
          <a:xfrm>
            <a:off x="7778750" y="5118100"/>
            <a:ext cx="152400" cy="50641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1B514436-C3D9-459F-87A7-4B22C52A7D97}" type="datetime'R''o''m''''''''''''''''''''a''''''''''''n''''''i''''''''''a'">
              <a:rPr lang="en-GB" altLang="en-US" sz="1000" smtClean="0">
                <a:solidFill>
                  <a:srgbClr val="2B3A42"/>
                </a:solidFill>
                <a:effectLst/>
              </a:rPr>
              <a:pPr lvl="0" algn="r">
                <a:spcBef>
                  <a:spcPct val="0"/>
                </a:spcBef>
                <a:spcAft>
                  <a:spcPct val="0"/>
                </a:spcAft>
                <a:defRPr/>
              </a:pPr>
              <a:t>Romania</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179" name="Rectangle 178">
            <a:extLst>
              <a:ext uri="{FF2B5EF4-FFF2-40B4-BE49-F238E27FC236}">
                <a16:creationId xmlns:a16="http://schemas.microsoft.com/office/drawing/2014/main" id="{77164164-BEC4-43D6-B7F8-998B9720B8A2}"/>
              </a:ext>
            </a:extLst>
          </p:cNvPr>
          <p:cNvSpPr/>
          <p:nvPr>
            <p:custDataLst>
              <p:tags r:id="rId120"/>
            </p:custDataLst>
          </p:nvPr>
        </p:nvSpPr>
        <p:spPr bwMode="gray">
          <a:xfrm>
            <a:off x="7986713" y="4640263"/>
            <a:ext cx="23336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F747208C-1EA3-48FE-B6B0-C9CDA7ED35A9}" type="datetime'''''''''''''''''''''''''''''''''''''2''9''''''''%'''''''">
              <a:rPr lang="en-GB" altLang="en-US" sz="800" smtClean="0">
                <a:solidFill>
                  <a:srgbClr val="FFFFFF"/>
                </a:solidFill>
                <a:effectLst/>
              </a:rPr>
              <a:pPr lvl="0" algn="ctr">
                <a:lnSpc>
                  <a:spcPct val="90000"/>
                </a:lnSpc>
                <a:spcBef>
                  <a:spcPct val="0"/>
                </a:spcBef>
                <a:spcAft>
                  <a:spcPct val="0"/>
                </a:spcAft>
                <a:defRPr/>
              </a:pPr>
              <a:t>29%</a:t>
            </a:fld>
            <a:endParaRPr kumimoji="0" lang="en-GB" sz="800" b="0" i="0" strike="noStrike" kern="1200" spc="0" normalizeH="0" noProof="0">
              <a:ln>
                <a:noFill/>
              </a:ln>
              <a:solidFill>
                <a:srgbClr val="FFFFFF"/>
              </a:solidFill>
              <a:effectLst/>
              <a:uLnTx/>
              <a:uFillTx/>
              <a:ea typeface="+mn-ea"/>
              <a:cs typeface="+mn-cs"/>
              <a:sym typeface="+mn-lt"/>
            </a:endParaRPr>
          </a:p>
        </p:txBody>
      </p:sp>
      <p:sp>
        <p:nvSpPr>
          <p:cNvPr id="473" name="Rectangle 472">
            <a:extLst>
              <a:ext uri="{FF2B5EF4-FFF2-40B4-BE49-F238E27FC236}">
                <a16:creationId xmlns:a16="http://schemas.microsoft.com/office/drawing/2014/main" id="{DED5AB33-333B-6E40-184C-F4DDBC582619}"/>
              </a:ext>
            </a:extLst>
          </p:cNvPr>
          <p:cNvSpPr/>
          <p:nvPr>
            <p:custDataLst>
              <p:tags r:id="rId121"/>
            </p:custDataLst>
          </p:nvPr>
        </p:nvSpPr>
        <p:spPr bwMode="gray">
          <a:xfrm>
            <a:off x="7986713" y="3975100"/>
            <a:ext cx="233363" cy="109538"/>
          </a:xfrm>
          <a:prstGeom prst="rect">
            <a:avLst/>
          </a:prstGeom>
          <a:solidFill>
            <a:schemeClr val="accent6"/>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AABFF561-903C-4562-9A90-B4921D71564B}" type="datetime'2''''''1''''''''''''''''''''''''''''''''''''''''''''''''''%'">
              <a:rPr lang="en-GB" altLang="en-US" sz="800" smtClean="0">
                <a:solidFill>
                  <a:schemeClr val="bg1"/>
                </a:solidFill>
                <a:effectLst/>
                <a:sym typeface="+mn-lt"/>
              </a:rPr>
              <a:pPr algn="ctr">
                <a:lnSpc>
                  <a:spcPct val="90000"/>
                </a:lnSpc>
                <a:spcBef>
                  <a:spcPct val="0"/>
                </a:spcBef>
                <a:spcAft>
                  <a:spcPct val="0"/>
                </a:spcAft>
              </a:pPr>
              <a:t>21%</a:t>
            </a:fld>
            <a:endParaRPr lang="en-GB" sz="800" err="1">
              <a:solidFill>
                <a:schemeClr val="bg1"/>
              </a:solidFill>
              <a:sym typeface="+mn-lt"/>
            </a:endParaRPr>
          </a:p>
        </p:txBody>
      </p:sp>
      <p:sp>
        <p:nvSpPr>
          <p:cNvPr id="474" name="Rectangle 473">
            <a:extLst>
              <a:ext uri="{FF2B5EF4-FFF2-40B4-BE49-F238E27FC236}">
                <a16:creationId xmlns:a16="http://schemas.microsoft.com/office/drawing/2014/main" id="{19E5E83A-6699-EA6C-9CE2-0C57C009A844}"/>
              </a:ext>
            </a:extLst>
          </p:cNvPr>
          <p:cNvSpPr/>
          <p:nvPr>
            <p:custDataLst>
              <p:tags r:id="rId122"/>
            </p:custDataLst>
          </p:nvPr>
        </p:nvSpPr>
        <p:spPr bwMode="gray">
          <a:xfrm>
            <a:off x="7986713" y="3498850"/>
            <a:ext cx="233363" cy="109538"/>
          </a:xfrm>
          <a:prstGeom prst="rect">
            <a:avLst/>
          </a:prstGeom>
          <a:solidFill>
            <a:srgbClr val="E66F0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04D89BDC-F7D1-4104-B103-0A91432B422D}" type="datetime'''''1''4''''''''''''''''%'''''''''''''''''''''''''''">
              <a:rPr lang="en-GB" altLang="en-US" sz="800" smtClean="0">
                <a:solidFill>
                  <a:schemeClr val="bg1"/>
                </a:solidFill>
                <a:effectLst/>
                <a:sym typeface="+mn-lt"/>
              </a:rPr>
              <a:pPr algn="ctr">
                <a:lnSpc>
                  <a:spcPct val="90000"/>
                </a:lnSpc>
                <a:spcBef>
                  <a:spcPct val="0"/>
                </a:spcBef>
                <a:spcAft>
                  <a:spcPct val="0"/>
                </a:spcAft>
              </a:pPr>
              <a:t>14%</a:t>
            </a:fld>
            <a:endParaRPr lang="en-GB" sz="800" err="1">
              <a:solidFill>
                <a:schemeClr val="bg1"/>
              </a:solidFill>
              <a:sym typeface="+mn-lt"/>
            </a:endParaRPr>
          </a:p>
        </p:txBody>
      </p:sp>
      <p:sp>
        <p:nvSpPr>
          <p:cNvPr id="539" name="Rectangle 538">
            <a:extLst>
              <a:ext uri="{FF2B5EF4-FFF2-40B4-BE49-F238E27FC236}">
                <a16:creationId xmlns:a16="http://schemas.microsoft.com/office/drawing/2014/main" id="{1E4464B5-EDB8-50F9-4F67-A372F9708E9C}"/>
              </a:ext>
            </a:extLst>
          </p:cNvPr>
          <p:cNvSpPr/>
          <p:nvPr>
            <p:custDataLst>
              <p:tags r:id="rId123"/>
            </p:custDataLst>
          </p:nvPr>
        </p:nvSpPr>
        <p:spPr bwMode="gray">
          <a:xfrm>
            <a:off x="7986713" y="3117850"/>
            <a:ext cx="233363" cy="109538"/>
          </a:xfrm>
          <a:prstGeom prst="rect">
            <a:avLst/>
          </a:prstGeom>
          <a:solidFill>
            <a:srgbClr val="F88FAC"/>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77797290-67E9-4A1A-B363-5EE40E715BE1}" type="datetime'1''''''''''''''''''''''''''''''''''''''''''''''4''''''''%'''''">
              <a:rPr lang="en-GB" altLang="en-US" sz="800" smtClean="0">
                <a:solidFill>
                  <a:srgbClr val="FFFFFF"/>
                </a:solidFill>
                <a:effectLst/>
                <a:sym typeface="+mn-lt"/>
              </a:rPr>
              <a:pPr lvl="0" algn="ctr">
                <a:lnSpc>
                  <a:spcPct val="90000"/>
                </a:lnSpc>
                <a:spcBef>
                  <a:spcPct val="0"/>
                </a:spcBef>
                <a:spcAft>
                  <a:spcPct val="0"/>
                </a:spcAft>
                <a:defRPr/>
              </a:pPr>
              <a:t>14%</a:t>
            </a:fld>
            <a:endParaRPr kumimoji="0" lang="en-GB" sz="800" b="0" i="0" strike="noStrike" kern="1200" spc="0" normalizeH="0" noProof="0">
              <a:ln>
                <a:noFill/>
              </a:ln>
              <a:solidFill>
                <a:srgbClr val="FFFFFF"/>
              </a:solidFill>
              <a:effectLst/>
              <a:uLnTx/>
              <a:uFillTx/>
              <a:sym typeface="+mn-lt"/>
            </a:endParaRPr>
          </a:p>
        </p:txBody>
      </p:sp>
      <p:sp>
        <p:nvSpPr>
          <p:cNvPr id="274" name="Rectangle 273">
            <a:extLst>
              <a:ext uri="{FF2B5EF4-FFF2-40B4-BE49-F238E27FC236}">
                <a16:creationId xmlns:a16="http://schemas.microsoft.com/office/drawing/2014/main" id="{2BE1958F-137D-8C44-0BBF-FEE2034A544E}"/>
              </a:ext>
            </a:extLst>
          </p:cNvPr>
          <p:cNvSpPr/>
          <p:nvPr>
            <p:custDataLst>
              <p:tags r:id="rId124"/>
            </p:custDataLst>
          </p:nvPr>
        </p:nvSpPr>
        <p:spPr bwMode="gray">
          <a:xfrm>
            <a:off x="7986713" y="2643188"/>
            <a:ext cx="233363" cy="109538"/>
          </a:xfrm>
          <a:prstGeom prst="rect">
            <a:avLst/>
          </a:prstGeom>
          <a:solidFill>
            <a:srgbClr val="C30C3E"/>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3EC984C6-4F74-4EC6-AC08-1EB0E1C24452}" type="datetime'2''''''''1''''''''''''''%'''''''''''''''''''''''''''''''''''''">
              <a:rPr lang="en-GB" altLang="en-US" sz="800" smtClean="0">
                <a:solidFill>
                  <a:srgbClr val="FFFFFF"/>
                </a:solidFill>
                <a:effectLst/>
              </a:rPr>
              <a:pPr lvl="0" algn="ctr">
                <a:lnSpc>
                  <a:spcPct val="90000"/>
                </a:lnSpc>
                <a:spcBef>
                  <a:spcPct val="0"/>
                </a:spcBef>
                <a:spcAft>
                  <a:spcPct val="0"/>
                </a:spcAft>
                <a:defRPr/>
              </a:pPr>
              <a:t>21%</a:t>
            </a:fld>
            <a:endParaRPr lang="en-GB" sz="800" strike="noStrike" normalizeH="0" noProof="0">
              <a:ln>
                <a:noFill/>
              </a:ln>
              <a:solidFill>
                <a:srgbClr val="FFFFFF"/>
              </a:solidFill>
              <a:effectLst/>
              <a:uLnTx/>
              <a:uFillTx/>
              <a:sym typeface="+mn-lt"/>
            </a:endParaRPr>
          </a:p>
        </p:txBody>
      </p:sp>
      <p:sp>
        <p:nvSpPr>
          <p:cNvPr id="106" name="Rectangle 105">
            <a:extLst>
              <a:ext uri="{FF2B5EF4-FFF2-40B4-BE49-F238E27FC236}">
                <a16:creationId xmlns:a16="http://schemas.microsoft.com/office/drawing/2014/main" id="{73CFBDD2-C99D-4FB5-888E-C949844A6495}"/>
              </a:ext>
            </a:extLst>
          </p:cNvPr>
          <p:cNvSpPr/>
          <p:nvPr>
            <p:custDataLst>
              <p:tags r:id="rId125"/>
            </p:custDataLst>
          </p:nvPr>
        </p:nvSpPr>
        <p:spPr bwMode="auto">
          <a:xfrm>
            <a:off x="8026400" y="5118100"/>
            <a:ext cx="152400" cy="514350"/>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1E06DBC4-08E3-4187-AAD1-2C63763050B0}" type="datetime'''''''''''''''''D''''''''''''''''''enm''''''''''ark'''''''''">
              <a:rPr lang="en-GB" altLang="en-US" sz="1000" smtClean="0">
                <a:solidFill>
                  <a:srgbClr val="2B3A42"/>
                </a:solidFill>
                <a:effectLst/>
              </a:rPr>
              <a:pPr lvl="0" algn="r">
                <a:spcBef>
                  <a:spcPct val="0"/>
                </a:spcBef>
                <a:spcAft>
                  <a:spcPct val="0"/>
                </a:spcAft>
                <a:defRPr/>
              </a:pPr>
              <a:t>Denmark</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73" name="Rectangle 72">
            <a:extLst>
              <a:ext uri="{FF2B5EF4-FFF2-40B4-BE49-F238E27FC236}">
                <a16:creationId xmlns:a16="http://schemas.microsoft.com/office/drawing/2014/main" id="{145689FA-9FEF-4079-BBB4-CABD4B913CA0}"/>
              </a:ext>
            </a:extLst>
          </p:cNvPr>
          <p:cNvSpPr/>
          <p:nvPr>
            <p:custDataLst>
              <p:tags r:id="rId126"/>
            </p:custDataLst>
          </p:nvPr>
        </p:nvSpPr>
        <p:spPr bwMode="gray">
          <a:xfrm>
            <a:off x="8235950" y="4640263"/>
            <a:ext cx="233363" cy="109538"/>
          </a:xfrm>
          <a:prstGeom prst="rect">
            <a:avLst/>
          </a:prstGeom>
          <a:solidFill>
            <a:schemeClr val="accent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BD154151-FA9D-4B7A-AA9E-0344EE7133C3}" type="datetime'''''''''''''''2''''''''''''''''''''''''''''9''%'''''''">
              <a:rPr lang="en-GB" altLang="en-US" sz="800" smtClean="0">
                <a:solidFill>
                  <a:srgbClr val="FFFFFF"/>
                </a:solidFill>
                <a:effectLst/>
              </a:rPr>
              <a:pPr algn="ctr">
                <a:lnSpc>
                  <a:spcPct val="90000"/>
                </a:lnSpc>
                <a:spcBef>
                  <a:spcPct val="0"/>
                </a:spcBef>
                <a:spcAft>
                  <a:spcPct val="0"/>
                </a:spcAft>
              </a:pPr>
              <a:t>29%</a:t>
            </a:fld>
            <a:endParaRPr lang="en-GB" sz="800" err="1">
              <a:solidFill>
                <a:srgbClr val="FFFFFF"/>
              </a:solidFill>
              <a:sym typeface="+mn-lt"/>
            </a:endParaRPr>
          </a:p>
        </p:txBody>
      </p:sp>
      <p:sp>
        <p:nvSpPr>
          <p:cNvPr id="475" name="Rectangle 474">
            <a:extLst>
              <a:ext uri="{FF2B5EF4-FFF2-40B4-BE49-F238E27FC236}">
                <a16:creationId xmlns:a16="http://schemas.microsoft.com/office/drawing/2014/main" id="{448511EA-4591-2EAB-4768-EBA265218BF2}"/>
              </a:ext>
            </a:extLst>
          </p:cNvPr>
          <p:cNvSpPr/>
          <p:nvPr>
            <p:custDataLst>
              <p:tags r:id="rId127"/>
            </p:custDataLst>
          </p:nvPr>
        </p:nvSpPr>
        <p:spPr bwMode="gray">
          <a:xfrm>
            <a:off x="8264525" y="4165600"/>
            <a:ext cx="176213" cy="109538"/>
          </a:xfrm>
          <a:prstGeom prst="rect">
            <a:avLst/>
          </a:prstGeom>
          <a:solidFill>
            <a:srgbClr val="F88FAC"/>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965FB1FF-70D1-4FD8-98EB-8337C126E60A}" type="datetime'''''''''''''''''''''''''''''''''''''''7''%'''">
              <a:rPr lang="en-GB" altLang="en-US" sz="800" smtClean="0">
                <a:solidFill>
                  <a:srgbClr val="FFFFFF"/>
                </a:solidFill>
                <a:effectLst/>
                <a:sym typeface="+mn-lt"/>
              </a:rPr>
              <a:pPr lvl="0" algn="ctr">
                <a:lnSpc>
                  <a:spcPct val="90000"/>
                </a:lnSpc>
                <a:spcBef>
                  <a:spcPct val="0"/>
                </a:spcBef>
                <a:spcAft>
                  <a:spcPct val="0"/>
                </a:spcAft>
                <a:defRPr/>
              </a:pPr>
              <a:t>7%</a:t>
            </a:fld>
            <a:endParaRPr kumimoji="0" lang="en-GB" sz="800" b="0" i="0" strike="noStrike" kern="1200" spc="0" normalizeH="0" noProof="0">
              <a:ln>
                <a:noFill/>
              </a:ln>
              <a:solidFill>
                <a:srgbClr val="FFFFFF"/>
              </a:solidFill>
              <a:effectLst/>
              <a:uLnTx/>
              <a:uFillTx/>
              <a:sym typeface="+mn-lt"/>
            </a:endParaRPr>
          </a:p>
        </p:txBody>
      </p:sp>
      <p:sp>
        <p:nvSpPr>
          <p:cNvPr id="175" name="Rectangle 174">
            <a:extLst>
              <a:ext uri="{FF2B5EF4-FFF2-40B4-BE49-F238E27FC236}">
                <a16:creationId xmlns:a16="http://schemas.microsoft.com/office/drawing/2014/main" id="{C25A202C-1F9D-9E47-5B21-F2C29D03DA04}"/>
              </a:ext>
            </a:extLst>
          </p:cNvPr>
          <p:cNvSpPr/>
          <p:nvPr>
            <p:custDataLst>
              <p:tags r:id="rId128"/>
            </p:custDataLst>
          </p:nvPr>
        </p:nvSpPr>
        <p:spPr bwMode="gray">
          <a:xfrm>
            <a:off x="8235950" y="3213100"/>
            <a:ext cx="233363" cy="109538"/>
          </a:xfrm>
          <a:prstGeom prst="rect">
            <a:avLst/>
          </a:prstGeom>
          <a:solidFill>
            <a:srgbClr val="C30C3E"/>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646E396E-E3D7-47E8-BCE3-764FCBFC8C72}" type="datetime'''''''''6''''''''''''''4''''''''''''%'''''''''">
              <a:rPr lang="en-GB" altLang="en-US" sz="800" smtClean="0">
                <a:solidFill>
                  <a:srgbClr val="FFFFFF"/>
                </a:solidFill>
                <a:effectLst/>
              </a:rPr>
              <a:pPr lvl="0" algn="ctr">
                <a:lnSpc>
                  <a:spcPct val="90000"/>
                </a:lnSpc>
                <a:spcBef>
                  <a:spcPct val="0"/>
                </a:spcBef>
                <a:spcAft>
                  <a:spcPct val="0"/>
                </a:spcAft>
                <a:defRPr/>
              </a:pPr>
              <a:t>64%</a:t>
            </a:fld>
            <a:endParaRPr lang="en-GB" sz="800" strike="noStrike" normalizeH="0" noProof="0">
              <a:ln>
                <a:noFill/>
              </a:ln>
              <a:solidFill>
                <a:srgbClr val="FFFFFF"/>
              </a:solidFill>
              <a:effectLst/>
              <a:uLnTx/>
              <a:uFillTx/>
              <a:sym typeface="+mn-lt"/>
            </a:endParaRPr>
          </a:p>
        </p:txBody>
      </p:sp>
      <p:sp>
        <p:nvSpPr>
          <p:cNvPr id="107" name="Rectangle 106">
            <a:extLst>
              <a:ext uri="{FF2B5EF4-FFF2-40B4-BE49-F238E27FC236}">
                <a16:creationId xmlns:a16="http://schemas.microsoft.com/office/drawing/2014/main" id="{1A986A30-E26F-4163-AF5E-52EC5D137575}"/>
              </a:ext>
            </a:extLst>
          </p:cNvPr>
          <p:cNvSpPr/>
          <p:nvPr>
            <p:custDataLst>
              <p:tags r:id="rId129"/>
            </p:custDataLst>
          </p:nvPr>
        </p:nvSpPr>
        <p:spPr bwMode="auto">
          <a:xfrm>
            <a:off x="8275638" y="5118100"/>
            <a:ext cx="152400" cy="511175"/>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8CB43B02-C196-49FF-B2D2-98C423552FFD}" type="datetime'''Li''''''t''''''''''''hua''''''''''''''''''''''n''''''ia'''">
              <a:rPr lang="en-GB" altLang="en-US" sz="1000" smtClean="0">
                <a:solidFill>
                  <a:srgbClr val="2B3A42"/>
                </a:solidFill>
                <a:effectLst/>
              </a:rPr>
              <a:pPr lvl="0" algn="r">
                <a:spcBef>
                  <a:spcPct val="0"/>
                </a:spcBef>
                <a:spcAft>
                  <a:spcPct val="0"/>
                </a:spcAft>
                <a:defRPr/>
              </a:pPr>
              <a:t>Lithuania</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17" name="Rectangle 16">
            <a:extLst>
              <a:ext uri="{FF2B5EF4-FFF2-40B4-BE49-F238E27FC236}">
                <a16:creationId xmlns:a16="http://schemas.microsoft.com/office/drawing/2014/main" id="{42EDF21F-C22D-4C3B-914C-BE82BEB2F34B}"/>
              </a:ext>
            </a:extLst>
          </p:cNvPr>
          <p:cNvSpPr/>
          <p:nvPr>
            <p:custDataLst>
              <p:tags r:id="rId130"/>
            </p:custDataLst>
          </p:nvPr>
        </p:nvSpPr>
        <p:spPr bwMode="gray">
          <a:xfrm>
            <a:off x="8483600" y="4735513"/>
            <a:ext cx="23336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00FE7D14-ED93-4DC1-A79D-46B015E7C0E3}" type="datetime'''''2''''''''1''''%'''''''''''''''''''''''''''''''''">
              <a:rPr lang="en-GB" altLang="en-US" sz="800" smtClean="0">
                <a:solidFill>
                  <a:srgbClr val="FFFFFF"/>
                </a:solidFill>
                <a:effectLst/>
              </a:rPr>
              <a:pPr lvl="0" algn="ctr">
                <a:lnSpc>
                  <a:spcPct val="90000"/>
                </a:lnSpc>
                <a:spcBef>
                  <a:spcPct val="0"/>
                </a:spcBef>
                <a:spcAft>
                  <a:spcPct val="0"/>
                </a:spcAft>
                <a:defRPr/>
              </a:pPr>
              <a:t>21%</a:t>
            </a:fld>
            <a:endParaRPr kumimoji="0" lang="en-GB" sz="800" b="0" i="0" strike="noStrike" kern="1200" spc="0" normalizeH="0" noProof="0">
              <a:ln>
                <a:noFill/>
              </a:ln>
              <a:solidFill>
                <a:srgbClr val="FFFFFF"/>
              </a:solidFill>
              <a:effectLst/>
              <a:uLnTx/>
              <a:uFillTx/>
              <a:ea typeface="+mn-ea"/>
              <a:cs typeface="+mn-cs"/>
              <a:sym typeface="+mn-lt"/>
            </a:endParaRPr>
          </a:p>
        </p:txBody>
      </p:sp>
      <p:sp>
        <p:nvSpPr>
          <p:cNvPr id="544" name="Rectangle 543">
            <a:extLst>
              <a:ext uri="{FF2B5EF4-FFF2-40B4-BE49-F238E27FC236}">
                <a16:creationId xmlns:a16="http://schemas.microsoft.com/office/drawing/2014/main" id="{091C0B55-9A6C-F1D7-16CE-B7573A6D4131}"/>
              </a:ext>
            </a:extLst>
          </p:cNvPr>
          <p:cNvSpPr/>
          <p:nvPr>
            <p:custDataLst>
              <p:tags r:id="rId131"/>
            </p:custDataLst>
          </p:nvPr>
        </p:nvSpPr>
        <p:spPr bwMode="gray">
          <a:xfrm>
            <a:off x="8483600" y="4260850"/>
            <a:ext cx="233363" cy="109538"/>
          </a:xfrm>
          <a:prstGeom prst="rect">
            <a:avLst/>
          </a:prstGeom>
          <a:solidFill>
            <a:schemeClr val="accent6"/>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21C2CCC0-047F-4691-A0E5-20056BF93915}" type="datetime'''''''''''''''''''''''''''''''''''''''''''''''''1''''4%'''''''">
              <a:rPr lang="en-GB" altLang="en-US" sz="800" smtClean="0">
                <a:solidFill>
                  <a:schemeClr val="bg1"/>
                </a:solidFill>
                <a:effectLst/>
                <a:sym typeface="+mn-lt"/>
              </a:rPr>
              <a:pPr algn="ctr">
                <a:lnSpc>
                  <a:spcPct val="90000"/>
                </a:lnSpc>
                <a:spcBef>
                  <a:spcPct val="0"/>
                </a:spcBef>
                <a:spcAft>
                  <a:spcPct val="0"/>
                </a:spcAft>
              </a:pPr>
              <a:t>14%</a:t>
            </a:fld>
            <a:endParaRPr lang="en-GB" sz="800" err="1">
              <a:solidFill>
                <a:schemeClr val="bg1"/>
              </a:solidFill>
              <a:sym typeface="+mn-lt"/>
            </a:endParaRPr>
          </a:p>
        </p:txBody>
      </p:sp>
      <p:sp>
        <p:nvSpPr>
          <p:cNvPr id="276" name="Rectangle 275">
            <a:extLst>
              <a:ext uri="{FF2B5EF4-FFF2-40B4-BE49-F238E27FC236}">
                <a16:creationId xmlns:a16="http://schemas.microsoft.com/office/drawing/2014/main" id="{8D164C33-E67B-D378-4367-4D407F7D5DD4}"/>
              </a:ext>
            </a:extLst>
          </p:cNvPr>
          <p:cNvSpPr/>
          <p:nvPr>
            <p:custDataLst>
              <p:tags r:id="rId132"/>
            </p:custDataLst>
          </p:nvPr>
        </p:nvSpPr>
        <p:spPr bwMode="gray">
          <a:xfrm>
            <a:off x="8483600" y="3784600"/>
            <a:ext cx="233363" cy="109538"/>
          </a:xfrm>
          <a:prstGeom prst="rect">
            <a:avLst/>
          </a:prstGeom>
          <a:solidFill>
            <a:srgbClr val="C30C3E"/>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924BFBE4-66C4-48B5-8A10-E6FF1C92C30A}" type="datetime'''''''''''''''''''''''''''''''''''''2''''''''''1''%'''''''">
              <a:rPr lang="en-GB" altLang="en-US" sz="800" smtClean="0">
                <a:solidFill>
                  <a:srgbClr val="FFFFFF"/>
                </a:solidFill>
                <a:effectLst/>
              </a:rPr>
              <a:pPr lvl="0" algn="ctr">
                <a:lnSpc>
                  <a:spcPct val="90000"/>
                </a:lnSpc>
                <a:spcBef>
                  <a:spcPct val="0"/>
                </a:spcBef>
                <a:spcAft>
                  <a:spcPct val="0"/>
                </a:spcAft>
                <a:defRPr/>
              </a:pPr>
              <a:t>21%</a:t>
            </a:fld>
            <a:endParaRPr lang="en-GB" sz="800" strike="noStrike" normalizeH="0" noProof="0">
              <a:ln>
                <a:noFill/>
              </a:ln>
              <a:solidFill>
                <a:srgbClr val="FFFFFF"/>
              </a:solidFill>
              <a:effectLst/>
              <a:uLnTx/>
              <a:uFillTx/>
              <a:sym typeface="+mn-lt"/>
            </a:endParaRPr>
          </a:p>
        </p:txBody>
      </p:sp>
      <p:sp>
        <p:nvSpPr>
          <p:cNvPr id="26" name="Rectangle 25">
            <a:extLst>
              <a:ext uri="{FF2B5EF4-FFF2-40B4-BE49-F238E27FC236}">
                <a16:creationId xmlns:a16="http://schemas.microsoft.com/office/drawing/2014/main" id="{9F80B89C-656B-45D7-B674-BE842A95115E}"/>
              </a:ext>
            </a:extLst>
          </p:cNvPr>
          <p:cNvSpPr/>
          <p:nvPr>
            <p:custDataLst>
              <p:tags r:id="rId133"/>
            </p:custDataLst>
          </p:nvPr>
        </p:nvSpPr>
        <p:spPr bwMode="auto">
          <a:xfrm>
            <a:off x="1570038" y="5118100"/>
            <a:ext cx="152400" cy="808038"/>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marL="0" marR="0" lvl="0" indent="0" algn="r" defTabSz="914400" rtl="0" eaLnBrk="1" fontAlgn="auto" latinLnBrk="0" hangingPunct="1">
              <a:lnSpc>
                <a:spcPct val="100000"/>
              </a:lnSpc>
              <a:spcBef>
                <a:spcPct val="0"/>
              </a:spcBef>
              <a:spcAft>
                <a:spcPct val="0"/>
              </a:spcAft>
              <a:buClrTx/>
              <a:buSzTx/>
              <a:buFontTx/>
              <a:buNone/>
              <a:tabLst/>
              <a:defRPr/>
            </a:pPr>
            <a:fld id="{B2A80287-486D-4FD0-9C07-46F2FA5CB285}" type="datetime'''''''''E''''U'''''' ''''ap''''''''''pr''''o''''val''s'''''">
              <a:rPr lang="en-GB" altLang="en-US" sz="1000" b="1" smtClean="0">
                <a:solidFill>
                  <a:srgbClr val="2B3A42"/>
                </a:solidFill>
                <a:effectLst/>
              </a:rPr>
              <a:pPr marL="0" marR="0" lvl="0" indent="0" algn="r" defTabSz="914400" rtl="0" eaLnBrk="1" fontAlgn="auto" latinLnBrk="0" hangingPunct="1">
                <a:lnSpc>
                  <a:spcPct val="100000"/>
                </a:lnSpc>
                <a:spcBef>
                  <a:spcPct val="0"/>
                </a:spcBef>
                <a:spcAft>
                  <a:spcPct val="0"/>
                </a:spcAft>
                <a:buClrTx/>
                <a:buSzTx/>
                <a:buFontTx/>
                <a:buNone/>
                <a:tabLst/>
                <a:defRPr/>
              </a:pPr>
              <a:t>EU approvals</a:t>
            </a:fld>
            <a:endParaRPr kumimoji="0" lang="en-GB" sz="1000" b="1" i="0" strike="noStrike" kern="1200" cap="none" spc="0" normalizeH="0" baseline="0" noProof="0">
              <a:ln>
                <a:noFill/>
              </a:ln>
              <a:solidFill>
                <a:srgbClr val="2B3A42"/>
              </a:solidFill>
              <a:effectLst/>
              <a:uLnTx/>
              <a:uFillTx/>
              <a:ea typeface="+mn-ea"/>
              <a:cs typeface="+mn-cs"/>
              <a:sym typeface="+mn-lt"/>
            </a:endParaRPr>
          </a:p>
        </p:txBody>
      </p:sp>
      <p:sp>
        <p:nvSpPr>
          <p:cNvPr id="108" name="Rectangle 107">
            <a:extLst>
              <a:ext uri="{FF2B5EF4-FFF2-40B4-BE49-F238E27FC236}">
                <a16:creationId xmlns:a16="http://schemas.microsoft.com/office/drawing/2014/main" id="{6AA38F34-3CCD-47D0-974E-63A22E629635}"/>
              </a:ext>
            </a:extLst>
          </p:cNvPr>
          <p:cNvSpPr/>
          <p:nvPr>
            <p:custDataLst>
              <p:tags r:id="rId134"/>
            </p:custDataLst>
          </p:nvPr>
        </p:nvSpPr>
        <p:spPr bwMode="auto">
          <a:xfrm>
            <a:off x="8523288" y="5118100"/>
            <a:ext cx="152400" cy="457200"/>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DEF71031-065A-429B-BFB8-E141DB35F39D}" type="datetime'''*''''''''''Cro''''''''a''ti''a'''">
              <a:rPr lang="en-GB" altLang="en-US" sz="1000" smtClean="0">
                <a:solidFill>
                  <a:srgbClr val="2B3A42"/>
                </a:solidFill>
                <a:effectLst/>
              </a:rPr>
              <a:pPr lvl="0" algn="r">
                <a:spcBef>
                  <a:spcPct val="0"/>
                </a:spcBef>
                <a:spcAft>
                  <a:spcPct val="0"/>
                </a:spcAft>
                <a:defRPr/>
              </a:pPr>
              <a:t>*Croatia</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18" name="Rectangle 17">
            <a:extLst>
              <a:ext uri="{FF2B5EF4-FFF2-40B4-BE49-F238E27FC236}">
                <a16:creationId xmlns:a16="http://schemas.microsoft.com/office/drawing/2014/main" id="{22652D11-05C3-40C8-994F-98B88CE4FE4F}"/>
              </a:ext>
            </a:extLst>
          </p:cNvPr>
          <p:cNvSpPr/>
          <p:nvPr>
            <p:custDataLst>
              <p:tags r:id="rId135"/>
            </p:custDataLst>
          </p:nvPr>
        </p:nvSpPr>
        <p:spPr bwMode="gray">
          <a:xfrm>
            <a:off x="8732838" y="4830763"/>
            <a:ext cx="233363" cy="1095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B8453112-8D42-456F-8ABC-D652F746C111}" type="datetime'''''1''4%'''''''''''''''''''''''''''''''''''''''''''''''''''''">
              <a:rPr lang="en-GB" altLang="en-US" sz="800" smtClean="0">
                <a:solidFill>
                  <a:srgbClr val="FFFFFF"/>
                </a:solidFill>
                <a:effectLst/>
              </a:rPr>
              <a:pPr lvl="0" algn="ctr">
                <a:lnSpc>
                  <a:spcPct val="90000"/>
                </a:lnSpc>
                <a:spcBef>
                  <a:spcPct val="0"/>
                </a:spcBef>
                <a:spcAft>
                  <a:spcPct val="0"/>
                </a:spcAft>
                <a:defRPr/>
              </a:pPr>
              <a:t>14%</a:t>
            </a:fld>
            <a:endParaRPr kumimoji="0" lang="en-GB" sz="800" b="0" i="0" strike="noStrike" kern="1200" spc="0" normalizeH="0" noProof="0">
              <a:ln>
                <a:noFill/>
              </a:ln>
              <a:solidFill>
                <a:srgbClr val="FFFFFF"/>
              </a:solidFill>
              <a:effectLst/>
              <a:uLnTx/>
              <a:uFillTx/>
              <a:ea typeface="+mn-ea"/>
              <a:cs typeface="+mn-cs"/>
              <a:sym typeface="+mn-lt"/>
            </a:endParaRPr>
          </a:p>
        </p:txBody>
      </p:sp>
      <p:sp>
        <p:nvSpPr>
          <p:cNvPr id="476" name="Rectangle 475">
            <a:extLst>
              <a:ext uri="{FF2B5EF4-FFF2-40B4-BE49-F238E27FC236}">
                <a16:creationId xmlns:a16="http://schemas.microsoft.com/office/drawing/2014/main" id="{96CDAB6F-6915-99EC-385D-FE2B300864AB}"/>
              </a:ext>
            </a:extLst>
          </p:cNvPr>
          <p:cNvSpPr/>
          <p:nvPr>
            <p:custDataLst>
              <p:tags r:id="rId136"/>
            </p:custDataLst>
          </p:nvPr>
        </p:nvSpPr>
        <p:spPr bwMode="gray">
          <a:xfrm>
            <a:off x="8732838" y="4165600"/>
            <a:ext cx="233363" cy="109538"/>
          </a:xfrm>
          <a:prstGeom prst="rect">
            <a:avLst/>
          </a:prstGeom>
          <a:solidFill>
            <a:schemeClr val="accent6"/>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2E5FB78C-75BF-4C09-B24E-34277C1DDF92}" type="datetime'''3''''''''''''''''6''''%'''''''''''''''''''''">
              <a:rPr lang="en-GB" altLang="en-US" sz="800" smtClean="0">
                <a:solidFill>
                  <a:schemeClr val="bg1"/>
                </a:solidFill>
                <a:effectLst/>
                <a:sym typeface="+mn-lt"/>
              </a:rPr>
              <a:pPr algn="ctr">
                <a:lnSpc>
                  <a:spcPct val="90000"/>
                </a:lnSpc>
                <a:spcBef>
                  <a:spcPct val="0"/>
                </a:spcBef>
                <a:spcAft>
                  <a:spcPct val="0"/>
                </a:spcAft>
              </a:pPr>
              <a:t>36%</a:t>
            </a:fld>
            <a:endParaRPr lang="en-GB" sz="800" err="1">
              <a:solidFill>
                <a:schemeClr val="bg1"/>
              </a:solidFill>
              <a:sym typeface="+mn-lt"/>
            </a:endParaRPr>
          </a:p>
        </p:txBody>
      </p:sp>
      <p:sp>
        <p:nvSpPr>
          <p:cNvPr id="277" name="Rectangle 276">
            <a:extLst>
              <a:ext uri="{FF2B5EF4-FFF2-40B4-BE49-F238E27FC236}">
                <a16:creationId xmlns:a16="http://schemas.microsoft.com/office/drawing/2014/main" id="{32B143A0-F16F-C683-8B19-8B020B63B0D1}"/>
              </a:ext>
            </a:extLst>
          </p:cNvPr>
          <p:cNvSpPr/>
          <p:nvPr>
            <p:custDataLst>
              <p:tags r:id="rId137"/>
            </p:custDataLst>
          </p:nvPr>
        </p:nvSpPr>
        <p:spPr bwMode="gray">
          <a:xfrm>
            <a:off x="8732838" y="3022600"/>
            <a:ext cx="233363" cy="109538"/>
          </a:xfrm>
          <a:prstGeom prst="rect">
            <a:avLst/>
          </a:prstGeom>
          <a:solidFill>
            <a:srgbClr val="C30C3E"/>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36753B64-39E9-4DC6-B44A-15941B7FA962}" type="datetime'''''''5''''''0''''''''''''''''''''''''%'">
              <a:rPr lang="en-GB" altLang="en-US" sz="800" smtClean="0">
                <a:solidFill>
                  <a:srgbClr val="FFFFFF"/>
                </a:solidFill>
                <a:effectLst/>
              </a:rPr>
              <a:pPr lvl="0" algn="ctr">
                <a:lnSpc>
                  <a:spcPct val="90000"/>
                </a:lnSpc>
                <a:spcBef>
                  <a:spcPct val="0"/>
                </a:spcBef>
                <a:spcAft>
                  <a:spcPct val="0"/>
                </a:spcAft>
                <a:defRPr/>
              </a:pPr>
              <a:t>50%</a:t>
            </a:fld>
            <a:endParaRPr lang="en-GB" sz="800" strike="noStrike" normalizeH="0" noProof="0">
              <a:ln>
                <a:noFill/>
              </a:ln>
              <a:solidFill>
                <a:srgbClr val="FFFFFF"/>
              </a:solidFill>
              <a:effectLst/>
              <a:uLnTx/>
              <a:uFillTx/>
              <a:sym typeface="+mn-lt"/>
            </a:endParaRPr>
          </a:p>
        </p:txBody>
      </p:sp>
      <p:sp>
        <p:nvSpPr>
          <p:cNvPr id="109" name="Rectangle 108">
            <a:extLst>
              <a:ext uri="{FF2B5EF4-FFF2-40B4-BE49-F238E27FC236}">
                <a16:creationId xmlns:a16="http://schemas.microsoft.com/office/drawing/2014/main" id="{79D69F94-E0D9-4899-A4E2-1D735EDE82EB}"/>
              </a:ext>
            </a:extLst>
          </p:cNvPr>
          <p:cNvSpPr/>
          <p:nvPr>
            <p:custDataLst>
              <p:tags r:id="rId138"/>
            </p:custDataLst>
          </p:nvPr>
        </p:nvSpPr>
        <p:spPr bwMode="auto">
          <a:xfrm>
            <a:off x="8772525" y="5118100"/>
            <a:ext cx="152400" cy="477838"/>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18E3211D-7C1E-434D-8A72-DF4029BD285C}" type="datetime'''''''S''''''l''o''v''''''''''''''a''''''''''''k''ia'''''">
              <a:rPr lang="en-GB" altLang="en-US" sz="1000" smtClean="0">
                <a:solidFill>
                  <a:srgbClr val="2B3A42"/>
                </a:solidFill>
                <a:effectLst/>
              </a:rPr>
              <a:pPr lvl="0" algn="r">
                <a:spcBef>
                  <a:spcPct val="0"/>
                </a:spcBef>
                <a:spcAft>
                  <a:spcPct val="0"/>
                </a:spcAft>
                <a:defRPr/>
              </a:pPr>
              <a:t>Slovakia</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123" name="Rectangle 122">
            <a:extLst>
              <a:ext uri="{FF2B5EF4-FFF2-40B4-BE49-F238E27FC236}">
                <a16:creationId xmlns:a16="http://schemas.microsoft.com/office/drawing/2014/main" id="{E6B93E28-470C-4CEE-A381-50AE1222AF47}"/>
              </a:ext>
            </a:extLst>
          </p:cNvPr>
          <p:cNvSpPr/>
          <p:nvPr>
            <p:custDataLst>
              <p:tags r:id="rId139"/>
            </p:custDataLst>
          </p:nvPr>
        </p:nvSpPr>
        <p:spPr bwMode="gray">
          <a:xfrm>
            <a:off x="8980488" y="4830763"/>
            <a:ext cx="233363" cy="109538"/>
          </a:xfrm>
          <a:prstGeom prst="rect">
            <a:avLst/>
          </a:prstGeom>
          <a:solidFill>
            <a:schemeClr val="accent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4D29B8AA-5C24-4DCF-9F0A-8DE21942D688}" type="datetime'''''''''''''1''''''''''''4''''''''''''''''''''%'''''''''''''">
              <a:rPr lang="en-GB" altLang="en-US" sz="800" smtClean="0">
                <a:solidFill>
                  <a:srgbClr val="FFFFFF"/>
                </a:solidFill>
                <a:effectLst/>
              </a:rPr>
              <a:pPr algn="ctr">
                <a:lnSpc>
                  <a:spcPct val="90000"/>
                </a:lnSpc>
                <a:spcBef>
                  <a:spcPct val="0"/>
                </a:spcBef>
                <a:spcAft>
                  <a:spcPct val="0"/>
                </a:spcAft>
              </a:pPr>
              <a:t>14%</a:t>
            </a:fld>
            <a:endParaRPr lang="en-GB" sz="800" err="1">
              <a:solidFill>
                <a:srgbClr val="FFFFFF"/>
              </a:solidFill>
              <a:sym typeface="+mn-lt"/>
            </a:endParaRPr>
          </a:p>
        </p:txBody>
      </p:sp>
      <p:sp>
        <p:nvSpPr>
          <p:cNvPr id="550" name="Rectangle 549">
            <a:extLst>
              <a:ext uri="{FF2B5EF4-FFF2-40B4-BE49-F238E27FC236}">
                <a16:creationId xmlns:a16="http://schemas.microsoft.com/office/drawing/2014/main" id="{8724A85C-561A-DD5E-3C27-1D86BFB17A62}"/>
              </a:ext>
            </a:extLst>
          </p:cNvPr>
          <p:cNvSpPr/>
          <p:nvPr>
            <p:custDataLst>
              <p:tags r:id="rId140"/>
            </p:custDataLst>
          </p:nvPr>
        </p:nvSpPr>
        <p:spPr bwMode="gray">
          <a:xfrm>
            <a:off x="8980488" y="4260850"/>
            <a:ext cx="233363" cy="109538"/>
          </a:xfrm>
          <a:prstGeom prst="rect">
            <a:avLst/>
          </a:prstGeom>
          <a:solidFill>
            <a:schemeClr val="accent6"/>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75C03416-EA18-465A-9344-BFD5CB28D5FA}" type="datetime'''''''''''''''''''''''''''2''''''''''''''''9''''''''''''''%'">
              <a:rPr lang="en-GB" altLang="en-US" sz="800" smtClean="0">
                <a:solidFill>
                  <a:schemeClr val="bg1"/>
                </a:solidFill>
                <a:effectLst/>
              </a:rPr>
              <a:pPr algn="ctr">
                <a:lnSpc>
                  <a:spcPct val="90000"/>
                </a:lnSpc>
                <a:spcBef>
                  <a:spcPct val="0"/>
                </a:spcBef>
                <a:spcAft>
                  <a:spcPct val="0"/>
                </a:spcAft>
              </a:pPr>
              <a:t>29%</a:t>
            </a:fld>
            <a:endParaRPr lang="en-GB" sz="800" err="1">
              <a:solidFill>
                <a:schemeClr val="bg1"/>
              </a:solidFill>
              <a:sym typeface="+mn-lt"/>
            </a:endParaRPr>
          </a:p>
        </p:txBody>
      </p:sp>
      <p:sp>
        <p:nvSpPr>
          <p:cNvPr id="552" name="Rectangle 551">
            <a:extLst>
              <a:ext uri="{FF2B5EF4-FFF2-40B4-BE49-F238E27FC236}">
                <a16:creationId xmlns:a16="http://schemas.microsoft.com/office/drawing/2014/main" id="{6EDC84A4-0AD7-0F7D-1E74-4CCD6096DCDE}"/>
              </a:ext>
            </a:extLst>
          </p:cNvPr>
          <p:cNvSpPr/>
          <p:nvPr>
            <p:custDataLst>
              <p:tags r:id="rId141"/>
            </p:custDataLst>
          </p:nvPr>
        </p:nvSpPr>
        <p:spPr bwMode="gray">
          <a:xfrm>
            <a:off x="8980488" y="3689350"/>
            <a:ext cx="233363" cy="109538"/>
          </a:xfrm>
          <a:prstGeom prst="rect">
            <a:avLst/>
          </a:prstGeom>
          <a:solidFill>
            <a:srgbClr val="F88FAC"/>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E4B978EA-526B-4610-8F2B-A2488513E23F}" type="datetime'1''''''''''''''''''''''''''''''''''''''''''''4''%'''''''">
              <a:rPr lang="en-GB" altLang="en-US" sz="800" smtClean="0">
                <a:solidFill>
                  <a:srgbClr val="FFFFFF"/>
                </a:solidFill>
                <a:effectLst/>
              </a:rPr>
              <a:pPr lvl="0" algn="ctr">
                <a:lnSpc>
                  <a:spcPct val="90000"/>
                </a:lnSpc>
                <a:spcBef>
                  <a:spcPct val="0"/>
                </a:spcBef>
                <a:spcAft>
                  <a:spcPct val="0"/>
                </a:spcAft>
                <a:defRPr/>
              </a:pPr>
              <a:t>14%</a:t>
            </a:fld>
            <a:endParaRPr kumimoji="0" lang="en-GB" sz="800" strike="noStrike" kern="1200" spc="0" normalizeH="0" noProof="0">
              <a:ln>
                <a:noFill/>
              </a:ln>
              <a:solidFill>
                <a:srgbClr val="FFFFFF"/>
              </a:solidFill>
              <a:effectLst/>
              <a:uLnTx/>
              <a:uFillTx/>
              <a:sym typeface="+mn-lt"/>
            </a:endParaRPr>
          </a:p>
        </p:txBody>
      </p:sp>
      <p:sp>
        <p:nvSpPr>
          <p:cNvPr id="278" name="Rectangle 277">
            <a:extLst>
              <a:ext uri="{FF2B5EF4-FFF2-40B4-BE49-F238E27FC236}">
                <a16:creationId xmlns:a16="http://schemas.microsoft.com/office/drawing/2014/main" id="{6BFBF2B2-8CD9-F853-FA70-66413DEF0296}"/>
              </a:ext>
            </a:extLst>
          </p:cNvPr>
          <p:cNvSpPr/>
          <p:nvPr>
            <p:custDataLst>
              <p:tags r:id="rId142"/>
            </p:custDataLst>
          </p:nvPr>
        </p:nvSpPr>
        <p:spPr bwMode="gray">
          <a:xfrm>
            <a:off x="8980488" y="2927350"/>
            <a:ext cx="233363" cy="109538"/>
          </a:xfrm>
          <a:prstGeom prst="rect">
            <a:avLst/>
          </a:prstGeom>
          <a:solidFill>
            <a:srgbClr val="C30C3E"/>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B4B05D2E-366A-4532-BC4B-D5BA7CE06390}" type="datetime'''''''''''''''''''''4''''''''''''''3''''''%'">
              <a:rPr lang="en-GB" altLang="en-US" sz="800" smtClean="0">
                <a:solidFill>
                  <a:srgbClr val="FFFFFF"/>
                </a:solidFill>
                <a:effectLst/>
              </a:rPr>
              <a:pPr lvl="0" algn="ctr">
                <a:lnSpc>
                  <a:spcPct val="90000"/>
                </a:lnSpc>
                <a:spcBef>
                  <a:spcPct val="0"/>
                </a:spcBef>
                <a:spcAft>
                  <a:spcPct val="0"/>
                </a:spcAft>
                <a:defRPr/>
              </a:pPr>
              <a:t>43%</a:t>
            </a:fld>
            <a:endParaRPr lang="en-GB" sz="800" strike="noStrike" normalizeH="0" noProof="0">
              <a:ln>
                <a:noFill/>
              </a:ln>
              <a:solidFill>
                <a:srgbClr val="FFFFFF"/>
              </a:solidFill>
              <a:effectLst/>
              <a:uLnTx/>
              <a:uFillTx/>
              <a:sym typeface="+mn-lt"/>
            </a:endParaRPr>
          </a:p>
        </p:txBody>
      </p:sp>
      <p:sp>
        <p:nvSpPr>
          <p:cNvPr id="142" name="Rectangle 141">
            <a:extLst>
              <a:ext uri="{FF2B5EF4-FFF2-40B4-BE49-F238E27FC236}">
                <a16:creationId xmlns:a16="http://schemas.microsoft.com/office/drawing/2014/main" id="{7DCBAA7E-2390-43D7-A8A9-31A7CBAD0ED7}"/>
              </a:ext>
            </a:extLst>
          </p:cNvPr>
          <p:cNvSpPr/>
          <p:nvPr>
            <p:custDataLst>
              <p:tags r:id="rId143"/>
            </p:custDataLst>
          </p:nvPr>
        </p:nvSpPr>
        <p:spPr bwMode="auto">
          <a:xfrm>
            <a:off x="9020175" y="5118100"/>
            <a:ext cx="152400" cy="39211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574AB7DA-922E-42D8-9BE8-ADEC66A843A5}" type="datetime'''''P''''''''''''''''o''''la''''''''''''''n''''''''d'''">
              <a:rPr lang="en-GB" altLang="en-US" sz="1000" smtClean="0">
                <a:solidFill>
                  <a:srgbClr val="2B3A42"/>
                </a:solidFill>
                <a:effectLst/>
              </a:rPr>
              <a:pPr lvl="0" algn="r">
                <a:spcBef>
                  <a:spcPct val="0"/>
                </a:spcBef>
                <a:spcAft>
                  <a:spcPct val="0"/>
                </a:spcAft>
                <a:defRPr/>
              </a:pPr>
              <a:t>Poland</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125" name="Rectangle 124">
            <a:extLst>
              <a:ext uri="{FF2B5EF4-FFF2-40B4-BE49-F238E27FC236}">
                <a16:creationId xmlns:a16="http://schemas.microsoft.com/office/drawing/2014/main" id="{4CC8383E-32A1-4F01-BC14-87B49CFD9A9F}"/>
              </a:ext>
            </a:extLst>
          </p:cNvPr>
          <p:cNvSpPr/>
          <p:nvPr>
            <p:custDataLst>
              <p:tags r:id="rId144"/>
            </p:custDataLst>
          </p:nvPr>
        </p:nvSpPr>
        <p:spPr bwMode="gray">
          <a:xfrm>
            <a:off x="9228138" y="4830763"/>
            <a:ext cx="233363" cy="109538"/>
          </a:xfrm>
          <a:prstGeom prst="rect">
            <a:avLst/>
          </a:prstGeom>
          <a:solidFill>
            <a:schemeClr val="accent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8860E9E0-AD89-4C25-9F75-8CA0AAFF761E}" type="datetime'''''''''''''1''''''''''''''''''4''''''''''%'''''''''''''''''">
              <a:rPr lang="en-GB" altLang="en-US" sz="800" smtClean="0">
                <a:solidFill>
                  <a:srgbClr val="FFFFFF"/>
                </a:solidFill>
                <a:effectLst/>
              </a:rPr>
              <a:pPr algn="ctr">
                <a:lnSpc>
                  <a:spcPct val="90000"/>
                </a:lnSpc>
                <a:spcBef>
                  <a:spcPct val="0"/>
                </a:spcBef>
                <a:spcAft>
                  <a:spcPct val="0"/>
                </a:spcAft>
              </a:pPr>
              <a:t>14%</a:t>
            </a:fld>
            <a:endParaRPr lang="en-GB" sz="800" err="1">
              <a:solidFill>
                <a:srgbClr val="FFFFFF"/>
              </a:solidFill>
              <a:sym typeface="+mn-lt"/>
            </a:endParaRPr>
          </a:p>
        </p:txBody>
      </p:sp>
      <p:sp>
        <p:nvSpPr>
          <p:cNvPr id="477" name="Rectangle 476">
            <a:extLst>
              <a:ext uri="{FF2B5EF4-FFF2-40B4-BE49-F238E27FC236}">
                <a16:creationId xmlns:a16="http://schemas.microsoft.com/office/drawing/2014/main" id="{C5C84198-E18B-4748-7926-C542CEB00DEC}"/>
              </a:ext>
            </a:extLst>
          </p:cNvPr>
          <p:cNvSpPr/>
          <p:nvPr>
            <p:custDataLst>
              <p:tags r:id="rId145"/>
            </p:custDataLst>
          </p:nvPr>
        </p:nvSpPr>
        <p:spPr bwMode="gray">
          <a:xfrm>
            <a:off x="9228138" y="4451350"/>
            <a:ext cx="233363" cy="109538"/>
          </a:xfrm>
          <a:prstGeom prst="rect">
            <a:avLst/>
          </a:prstGeom>
          <a:solidFill>
            <a:schemeClr val="accent6"/>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7D4C4C98-2C87-4274-9E84-D088F1F57F0D}" type="datetime'''''''1''4''''''''''''''''''''''''''%'''''''''''''">
              <a:rPr lang="en-GB" altLang="en-US" sz="800" smtClean="0">
                <a:solidFill>
                  <a:schemeClr val="bg1"/>
                </a:solidFill>
                <a:effectLst/>
                <a:sym typeface="+mn-lt"/>
              </a:rPr>
              <a:pPr algn="ctr">
                <a:lnSpc>
                  <a:spcPct val="90000"/>
                </a:lnSpc>
                <a:spcBef>
                  <a:spcPct val="0"/>
                </a:spcBef>
                <a:spcAft>
                  <a:spcPct val="0"/>
                </a:spcAft>
              </a:pPr>
              <a:t>14%</a:t>
            </a:fld>
            <a:endParaRPr lang="en-GB" sz="800" err="1">
              <a:solidFill>
                <a:schemeClr val="bg1"/>
              </a:solidFill>
              <a:sym typeface="+mn-lt"/>
            </a:endParaRPr>
          </a:p>
        </p:txBody>
      </p:sp>
      <p:sp>
        <p:nvSpPr>
          <p:cNvPr id="741" name="Rectangle 740">
            <a:extLst>
              <a:ext uri="{FF2B5EF4-FFF2-40B4-BE49-F238E27FC236}">
                <a16:creationId xmlns:a16="http://schemas.microsoft.com/office/drawing/2014/main" id="{38D0E7BA-5DC5-4673-8E82-444D1B8D0343}"/>
              </a:ext>
            </a:extLst>
          </p:cNvPr>
          <p:cNvSpPr/>
          <p:nvPr>
            <p:custDataLst>
              <p:tags r:id="rId146"/>
            </p:custDataLst>
          </p:nvPr>
        </p:nvSpPr>
        <p:spPr bwMode="gray">
          <a:xfrm>
            <a:off x="9256713" y="4165600"/>
            <a:ext cx="176213" cy="109538"/>
          </a:xfrm>
          <a:prstGeom prst="rect">
            <a:avLst/>
          </a:prstGeom>
          <a:solidFill>
            <a:srgbClr val="F88FAC"/>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406E89ED-357E-4E66-A23C-57FBEC66D7E8}" type="datetime'7''''''''''''''''''''''''%'''''''''''''''''''''''''''''''''">
              <a:rPr lang="en-GB" altLang="en-US" sz="800" smtClean="0">
                <a:solidFill>
                  <a:srgbClr val="FFFFFF"/>
                </a:solidFill>
                <a:effectLst/>
              </a:rPr>
              <a:pPr lvl="0" algn="ctr">
                <a:lnSpc>
                  <a:spcPct val="90000"/>
                </a:lnSpc>
                <a:spcBef>
                  <a:spcPct val="0"/>
                </a:spcBef>
                <a:spcAft>
                  <a:spcPct val="0"/>
                </a:spcAft>
                <a:defRPr/>
              </a:pPr>
              <a:t>7%</a:t>
            </a:fld>
            <a:endParaRPr kumimoji="0" lang="en-GB" sz="800" strike="noStrike" kern="1200" spc="0" normalizeH="0" noProof="0">
              <a:ln>
                <a:noFill/>
              </a:ln>
              <a:solidFill>
                <a:srgbClr val="FFFFFF"/>
              </a:solidFill>
              <a:effectLst/>
              <a:uLnTx/>
              <a:uFillTx/>
              <a:sym typeface="+mn-lt"/>
            </a:endParaRPr>
          </a:p>
        </p:txBody>
      </p:sp>
      <p:sp>
        <p:nvSpPr>
          <p:cNvPr id="279" name="Rectangle 278">
            <a:extLst>
              <a:ext uri="{FF2B5EF4-FFF2-40B4-BE49-F238E27FC236}">
                <a16:creationId xmlns:a16="http://schemas.microsoft.com/office/drawing/2014/main" id="{82D35924-4E02-8F0F-54B6-59A295E394E5}"/>
              </a:ext>
            </a:extLst>
          </p:cNvPr>
          <p:cNvSpPr/>
          <p:nvPr>
            <p:custDataLst>
              <p:tags r:id="rId147"/>
            </p:custDataLst>
          </p:nvPr>
        </p:nvSpPr>
        <p:spPr bwMode="gray">
          <a:xfrm>
            <a:off x="9228138" y="3213100"/>
            <a:ext cx="233363" cy="109538"/>
          </a:xfrm>
          <a:prstGeom prst="rect">
            <a:avLst/>
          </a:prstGeom>
          <a:solidFill>
            <a:srgbClr val="C30C3E"/>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7065AE85-3BBE-4800-B331-49867F8DE400}" type="datetime'''''''''''''''''''''''''''''''''''''''''6''''''''''4%'">
              <a:rPr lang="en-GB" altLang="en-US" sz="800" smtClean="0">
                <a:solidFill>
                  <a:srgbClr val="FFFFFF"/>
                </a:solidFill>
                <a:effectLst/>
              </a:rPr>
              <a:pPr lvl="0" algn="ctr">
                <a:lnSpc>
                  <a:spcPct val="90000"/>
                </a:lnSpc>
                <a:spcBef>
                  <a:spcPct val="0"/>
                </a:spcBef>
                <a:spcAft>
                  <a:spcPct val="0"/>
                </a:spcAft>
                <a:defRPr/>
              </a:pPr>
              <a:t>64%</a:t>
            </a:fld>
            <a:endParaRPr lang="en-GB" sz="800" strike="noStrike" normalizeH="0" noProof="0">
              <a:ln>
                <a:noFill/>
              </a:ln>
              <a:solidFill>
                <a:srgbClr val="FFFFFF"/>
              </a:solidFill>
              <a:effectLst/>
              <a:uLnTx/>
              <a:uFillTx/>
              <a:sym typeface="+mn-lt"/>
            </a:endParaRPr>
          </a:p>
        </p:txBody>
      </p:sp>
      <p:sp>
        <p:nvSpPr>
          <p:cNvPr id="148" name="Rectangle 147">
            <a:extLst>
              <a:ext uri="{FF2B5EF4-FFF2-40B4-BE49-F238E27FC236}">
                <a16:creationId xmlns:a16="http://schemas.microsoft.com/office/drawing/2014/main" id="{BEB86FF3-9583-4D08-8034-C7E0B1D64978}"/>
              </a:ext>
            </a:extLst>
          </p:cNvPr>
          <p:cNvSpPr/>
          <p:nvPr>
            <p:custDataLst>
              <p:tags r:id="rId148"/>
            </p:custDataLst>
          </p:nvPr>
        </p:nvSpPr>
        <p:spPr bwMode="auto">
          <a:xfrm>
            <a:off x="9267825" y="5118100"/>
            <a:ext cx="152400" cy="336550"/>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D2075CC3-B947-4322-849B-2D5AE6BED632}" type="datetime'''''''L''a''''t''''''''v''''''''''i''''''''a'''''''''''">
              <a:rPr lang="en-GB" altLang="en-US" sz="1000" smtClean="0">
                <a:solidFill>
                  <a:srgbClr val="2B3A42"/>
                </a:solidFill>
                <a:effectLst/>
              </a:rPr>
              <a:pPr lvl="0" algn="r">
                <a:spcBef>
                  <a:spcPct val="0"/>
                </a:spcBef>
                <a:spcAft>
                  <a:spcPct val="0"/>
                </a:spcAft>
                <a:defRPr/>
              </a:pPr>
              <a:t>Latvia</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743" name="Rectangle 742">
            <a:extLst>
              <a:ext uri="{FF2B5EF4-FFF2-40B4-BE49-F238E27FC236}">
                <a16:creationId xmlns:a16="http://schemas.microsoft.com/office/drawing/2014/main" id="{F8DD5AF3-0648-AA73-88FE-98AC241FC2F4}"/>
              </a:ext>
            </a:extLst>
          </p:cNvPr>
          <p:cNvSpPr/>
          <p:nvPr>
            <p:custDataLst>
              <p:tags r:id="rId149"/>
            </p:custDataLst>
          </p:nvPr>
        </p:nvSpPr>
        <p:spPr bwMode="gray">
          <a:xfrm>
            <a:off x="9477375" y="4830763"/>
            <a:ext cx="233363" cy="109538"/>
          </a:xfrm>
          <a:prstGeom prst="rect">
            <a:avLst/>
          </a:prstGeom>
          <a:solidFill>
            <a:schemeClr val="accent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4AD1CB64-8192-442A-8828-0B82B680779C}" type="datetime'''''''''''''''''1''''4''''''%'''''''''''''''''''">
              <a:rPr lang="en-GB" altLang="en-US" sz="800" smtClean="0">
                <a:solidFill>
                  <a:srgbClr val="FFFFFF"/>
                </a:solidFill>
                <a:effectLst/>
                <a:sym typeface="+mn-lt"/>
              </a:rPr>
              <a:pPr algn="ctr">
                <a:lnSpc>
                  <a:spcPct val="90000"/>
                </a:lnSpc>
                <a:spcBef>
                  <a:spcPct val="0"/>
                </a:spcBef>
                <a:spcAft>
                  <a:spcPct val="0"/>
                </a:spcAft>
              </a:pPr>
              <a:t>14%</a:t>
            </a:fld>
            <a:endParaRPr lang="en-GB" sz="800" err="1">
              <a:solidFill>
                <a:srgbClr val="FFFFFF"/>
              </a:solidFill>
              <a:sym typeface="+mn-lt"/>
            </a:endParaRPr>
          </a:p>
        </p:txBody>
      </p:sp>
      <p:sp>
        <p:nvSpPr>
          <p:cNvPr id="744" name="Rectangle 743">
            <a:extLst>
              <a:ext uri="{FF2B5EF4-FFF2-40B4-BE49-F238E27FC236}">
                <a16:creationId xmlns:a16="http://schemas.microsoft.com/office/drawing/2014/main" id="{7EC2A8A6-24ED-6B15-7F6D-14D55FB1D95C}"/>
              </a:ext>
            </a:extLst>
          </p:cNvPr>
          <p:cNvSpPr/>
          <p:nvPr>
            <p:custDataLst>
              <p:tags r:id="rId150"/>
            </p:custDataLst>
          </p:nvPr>
        </p:nvSpPr>
        <p:spPr bwMode="gray">
          <a:xfrm>
            <a:off x="9505950" y="4546600"/>
            <a:ext cx="176213" cy="109538"/>
          </a:xfrm>
          <a:prstGeom prst="rect">
            <a:avLst/>
          </a:prstGeom>
          <a:solidFill>
            <a:srgbClr val="F88FAC"/>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19F5699A-089B-4923-8693-0A5861C81AC3}" type="datetime'''''7''''''''%'''''">
              <a:rPr lang="en-GB" altLang="en-US" sz="800" smtClean="0">
                <a:solidFill>
                  <a:srgbClr val="FFFFFF"/>
                </a:solidFill>
                <a:effectLst/>
              </a:rPr>
              <a:pPr lvl="0" algn="ctr">
                <a:lnSpc>
                  <a:spcPct val="90000"/>
                </a:lnSpc>
                <a:spcBef>
                  <a:spcPct val="0"/>
                </a:spcBef>
                <a:spcAft>
                  <a:spcPct val="0"/>
                </a:spcAft>
                <a:defRPr/>
              </a:pPr>
              <a:t>7%</a:t>
            </a:fld>
            <a:endParaRPr kumimoji="0" lang="en-GB" sz="800" b="0" i="0" strike="noStrike" kern="1200" spc="0" normalizeH="0" noProof="0">
              <a:ln>
                <a:noFill/>
              </a:ln>
              <a:solidFill>
                <a:srgbClr val="FFFFFF"/>
              </a:solidFill>
              <a:effectLst/>
              <a:uLnTx/>
              <a:uFillTx/>
              <a:sym typeface="+mn-lt"/>
            </a:endParaRPr>
          </a:p>
        </p:txBody>
      </p:sp>
      <p:sp>
        <p:nvSpPr>
          <p:cNvPr id="282" name="Rectangle 281">
            <a:extLst>
              <a:ext uri="{FF2B5EF4-FFF2-40B4-BE49-F238E27FC236}">
                <a16:creationId xmlns:a16="http://schemas.microsoft.com/office/drawing/2014/main" id="{837895E4-7A79-9F36-7E5E-22BF7B1B9CA5}"/>
              </a:ext>
            </a:extLst>
          </p:cNvPr>
          <p:cNvSpPr/>
          <p:nvPr>
            <p:custDataLst>
              <p:tags r:id="rId151"/>
            </p:custDataLst>
          </p:nvPr>
        </p:nvSpPr>
        <p:spPr bwMode="gray">
          <a:xfrm>
            <a:off x="9477375" y="3403600"/>
            <a:ext cx="233363" cy="109538"/>
          </a:xfrm>
          <a:prstGeom prst="rect">
            <a:avLst/>
          </a:prstGeom>
          <a:solidFill>
            <a:srgbClr val="C30C3E"/>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CC62BF66-32F1-4563-B51B-1D39E77FBA96}" type="datetime'7''''''''''9''''''''''''%'">
              <a:rPr lang="en-GB" altLang="en-US" sz="800" smtClean="0">
                <a:solidFill>
                  <a:srgbClr val="FFFFFF"/>
                </a:solidFill>
                <a:effectLst/>
                <a:sym typeface="+mn-lt"/>
              </a:rPr>
              <a:pPr lvl="0" algn="ctr">
                <a:lnSpc>
                  <a:spcPct val="90000"/>
                </a:lnSpc>
                <a:spcBef>
                  <a:spcPct val="0"/>
                </a:spcBef>
                <a:spcAft>
                  <a:spcPct val="0"/>
                </a:spcAft>
                <a:defRPr/>
              </a:pPr>
              <a:t>79%</a:t>
            </a:fld>
            <a:endParaRPr lang="en-GB" sz="800" strike="noStrike" normalizeH="0" noProof="0">
              <a:ln>
                <a:noFill/>
              </a:ln>
              <a:solidFill>
                <a:srgbClr val="FFFFFF"/>
              </a:solidFill>
              <a:effectLst/>
              <a:uLnTx/>
              <a:uFillTx/>
              <a:sym typeface="+mn-lt"/>
            </a:endParaRPr>
          </a:p>
        </p:txBody>
      </p:sp>
      <p:sp>
        <p:nvSpPr>
          <p:cNvPr id="112" name="Rectangle 111">
            <a:extLst>
              <a:ext uri="{FF2B5EF4-FFF2-40B4-BE49-F238E27FC236}">
                <a16:creationId xmlns:a16="http://schemas.microsoft.com/office/drawing/2014/main" id="{3164E974-6794-4E2B-8529-92C916B3551D}"/>
              </a:ext>
            </a:extLst>
          </p:cNvPr>
          <p:cNvSpPr/>
          <p:nvPr>
            <p:custDataLst>
              <p:tags r:id="rId152"/>
            </p:custDataLst>
          </p:nvPr>
        </p:nvSpPr>
        <p:spPr bwMode="auto">
          <a:xfrm>
            <a:off x="9517063" y="5118100"/>
            <a:ext cx="152400" cy="30956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17BCB824-96A7-4B36-A54F-06B267390573}" type="datetime'''''''''''''''''''''''Malt''''''''''''''a'">
              <a:rPr lang="en-GB" altLang="en-US" sz="1000" smtClean="0">
                <a:solidFill>
                  <a:srgbClr val="2B3A42"/>
                </a:solidFill>
                <a:effectLst/>
              </a:rPr>
              <a:pPr lvl="0" algn="r">
                <a:spcBef>
                  <a:spcPct val="0"/>
                </a:spcBef>
                <a:spcAft>
                  <a:spcPct val="0"/>
                </a:spcAft>
                <a:defRPr/>
              </a:pPr>
              <a:t>Malta</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478" name="Rectangle 477">
            <a:extLst>
              <a:ext uri="{FF2B5EF4-FFF2-40B4-BE49-F238E27FC236}">
                <a16:creationId xmlns:a16="http://schemas.microsoft.com/office/drawing/2014/main" id="{7AF9B80F-3419-AA09-EF1C-8E273B410529}"/>
              </a:ext>
            </a:extLst>
          </p:cNvPr>
          <p:cNvSpPr/>
          <p:nvPr>
            <p:custDataLst>
              <p:tags r:id="rId153"/>
            </p:custDataLst>
          </p:nvPr>
        </p:nvSpPr>
        <p:spPr bwMode="gray">
          <a:xfrm>
            <a:off x="9753600" y="4926013"/>
            <a:ext cx="176213" cy="109538"/>
          </a:xfrm>
          <a:prstGeom prst="rect">
            <a:avLst/>
          </a:prstGeom>
          <a:solidFill>
            <a:schemeClr val="accent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1D2E1B29-9322-4210-BD19-C484FC13C31B}" type="datetime'''''''''''7''''''''''''''''''''''''''''''''''%'''''''''">
              <a:rPr lang="en-GB" altLang="en-US" sz="800" smtClean="0">
                <a:solidFill>
                  <a:srgbClr val="FFFFFF"/>
                </a:solidFill>
                <a:effectLst/>
                <a:sym typeface="+mn-lt"/>
              </a:rPr>
              <a:pPr algn="ctr">
                <a:lnSpc>
                  <a:spcPct val="90000"/>
                </a:lnSpc>
                <a:spcBef>
                  <a:spcPct val="0"/>
                </a:spcBef>
                <a:spcAft>
                  <a:spcPct val="0"/>
                </a:spcAft>
              </a:pPr>
              <a:t>7%</a:t>
            </a:fld>
            <a:endParaRPr lang="en-GB" sz="800" err="1">
              <a:solidFill>
                <a:srgbClr val="FFFFFF"/>
              </a:solidFill>
              <a:sym typeface="+mn-lt"/>
            </a:endParaRPr>
          </a:p>
        </p:txBody>
      </p:sp>
      <p:sp>
        <p:nvSpPr>
          <p:cNvPr id="547" name="Rectangle 546">
            <a:extLst>
              <a:ext uri="{FF2B5EF4-FFF2-40B4-BE49-F238E27FC236}">
                <a16:creationId xmlns:a16="http://schemas.microsoft.com/office/drawing/2014/main" id="{2F7358AB-B963-8337-A993-EE03038457E0}"/>
              </a:ext>
            </a:extLst>
          </p:cNvPr>
          <p:cNvSpPr/>
          <p:nvPr>
            <p:custDataLst>
              <p:tags r:id="rId154"/>
            </p:custDataLst>
          </p:nvPr>
        </p:nvSpPr>
        <p:spPr bwMode="gray">
          <a:xfrm>
            <a:off x="8483600" y="2927350"/>
            <a:ext cx="233363" cy="109538"/>
          </a:xfrm>
          <a:prstGeom prst="rect">
            <a:avLst/>
          </a:prstGeom>
          <a:solidFill>
            <a:srgbClr val="C0C0C0"/>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D9A48966-9766-4E8B-BE29-732A828B59F5}" type="datetime'''''''''''''''''''''''''''''''''''4''3%'''''''''">
              <a:rPr lang="en-GB" altLang="en-US" sz="800" smtClean="0">
                <a:solidFill>
                  <a:srgbClr val="FFFFFF"/>
                </a:solidFill>
                <a:effectLst/>
                <a:sym typeface="+mn-lt"/>
              </a:rPr>
              <a:pPr lvl="0" algn="ctr">
                <a:lnSpc>
                  <a:spcPct val="90000"/>
                </a:lnSpc>
                <a:spcBef>
                  <a:spcPct val="0"/>
                </a:spcBef>
                <a:spcAft>
                  <a:spcPct val="0"/>
                </a:spcAft>
                <a:defRPr/>
              </a:pPr>
              <a:t>43%</a:t>
            </a:fld>
            <a:endParaRPr lang="en-GB" sz="800" strike="noStrike" normalizeH="0" noProof="0">
              <a:ln>
                <a:noFill/>
              </a:ln>
              <a:solidFill>
                <a:srgbClr val="FFFFFF"/>
              </a:solidFill>
              <a:effectLst/>
              <a:uLnTx/>
              <a:uFillTx/>
              <a:sym typeface="+mn-lt"/>
            </a:endParaRPr>
          </a:p>
        </p:txBody>
      </p:sp>
      <p:sp>
        <p:nvSpPr>
          <p:cNvPr id="479" name="Rectangle 478">
            <a:extLst>
              <a:ext uri="{FF2B5EF4-FFF2-40B4-BE49-F238E27FC236}">
                <a16:creationId xmlns:a16="http://schemas.microsoft.com/office/drawing/2014/main" id="{FD6E222B-778F-B7C5-5453-6DF5DEEDDC2E}"/>
              </a:ext>
            </a:extLst>
          </p:cNvPr>
          <p:cNvSpPr/>
          <p:nvPr>
            <p:custDataLst>
              <p:tags r:id="rId155"/>
            </p:custDataLst>
          </p:nvPr>
        </p:nvSpPr>
        <p:spPr bwMode="gray">
          <a:xfrm>
            <a:off x="9753600" y="4356100"/>
            <a:ext cx="176213" cy="109538"/>
          </a:xfrm>
          <a:prstGeom prst="rect">
            <a:avLst/>
          </a:prstGeom>
          <a:solidFill>
            <a:srgbClr val="F88FAC"/>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D1D5B7A0-72B7-46CB-A5AD-591DA4579472}" type="datetime'7''''''''''''''''''''''''''''%'">
              <a:rPr lang="en-GB" altLang="en-US" sz="800" smtClean="0">
                <a:solidFill>
                  <a:srgbClr val="FFFFFF"/>
                </a:solidFill>
                <a:effectLst/>
                <a:sym typeface="+mn-lt"/>
              </a:rPr>
              <a:pPr lvl="0" algn="ctr">
                <a:lnSpc>
                  <a:spcPct val="90000"/>
                </a:lnSpc>
                <a:spcBef>
                  <a:spcPct val="0"/>
                </a:spcBef>
                <a:spcAft>
                  <a:spcPct val="0"/>
                </a:spcAft>
                <a:defRPr/>
              </a:pPr>
              <a:t>7%</a:t>
            </a:fld>
            <a:endParaRPr kumimoji="0" lang="en-GB" sz="800" b="0" i="0" strike="noStrike" kern="1200" spc="0" normalizeH="0" noProof="0">
              <a:ln>
                <a:noFill/>
              </a:ln>
              <a:solidFill>
                <a:srgbClr val="FFFFFF"/>
              </a:solidFill>
              <a:effectLst/>
              <a:uLnTx/>
              <a:uFillTx/>
              <a:sym typeface="+mn-lt"/>
            </a:endParaRPr>
          </a:p>
        </p:txBody>
      </p:sp>
      <p:sp>
        <p:nvSpPr>
          <p:cNvPr id="257" name="Rectangle 256">
            <a:extLst>
              <a:ext uri="{FF2B5EF4-FFF2-40B4-BE49-F238E27FC236}">
                <a16:creationId xmlns:a16="http://schemas.microsoft.com/office/drawing/2014/main" id="{7852B358-A416-4337-9CA1-B42DF1A642E4}"/>
              </a:ext>
            </a:extLst>
          </p:cNvPr>
          <p:cNvSpPr/>
          <p:nvPr>
            <p:custDataLst>
              <p:tags r:id="rId156"/>
            </p:custDataLst>
          </p:nvPr>
        </p:nvSpPr>
        <p:spPr bwMode="gray">
          <a:xfrm>
            <a:off x="9725025" y="3308350"/>
            <a:ext cx="233363" cy="109538"/>
          </a:xfrm>
          <a:prstGeom prst="rect">
            <a:avLst/>
          </a:prstGeom>
          <a:solidFill>
            <a:srgbClr val="C30C3E"/>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23891E3A-4671-4192-9D6B-95F958C279CF}" type="datetime'''''''''''''''7''''''1''''''''''''''''''''''''''''%'''">
              <a:rPr lang="en-GB" altLang="en-US" sz="800" smtClean="0">
                <a:solidFill>
                  <a:srgbClr val="FFFFFF"/>
                </a:solidFill>
                <a:effectLst/>
              </a:rPr>
              <a:pPr lvl="0" algn="ctr">
                <a:lnSpc>
                  <a:spcPct val="90000"/>
                </a:lnSpc>
                <a:spcBef>
                  <a:spcPct val="0"/>
                </a:spcBef>
                <a:spcAft>
                  <a:spcPct val="0"/>
                </a:spcAft>
                <a:defRPr/>
              </a:pPr>
              <a:t>71%</a:t>
            </a:fld>
            <a:endParaRPr lang="en-GB" sz="800" strike="noStrike" normalizeH="0" noProof="0">
              <a:ln>
                <a:noFill/>
              </a:ln>
              <a:solidFill>
                <a:srgbClr val="FFFFFF"/>
              </a:solidFill>
              <a:effectLst/>
              <a:uLnTx/>
              <a:uFillTx/>
              <a:sym typeface="+mn-lt"/>
            </a:endParaRPr>
          </a:p>
        </p:txBody>
      </p:sp>
      <p:sp>
        <p:nvSpPr>
          <p:cNvPr id="140" name="Rectangle 139">
            <a:extLst>
              <a:ext uri="{FF2B5EF4-FFF2-40B4-BE49-F238E27FC236}">
                <a16:creationId xmlns:a16="http://schemas.microsoft.com/office/drawing/2014/main" id="{17291A3F-8CCE-42BC-9ECD-F8C3FAACBBC3}"/>
              </a:ext>
            </a:extLst>
          </p:cNvPr>
          <p:cNvSpPr/>
          <p:nvPr>
            <p:custDataLst>
              <p:tags r:id="rId157"/>
            </p:custDataLst>
          </p:nvPr>
        </p:nvSpPr>
        <p:spPr bwMode="auto">
          <a:xfrm>
            <a:off x="9764713" y="5118100"/>
            <a:ext cx="152400" cy="401638"/>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5852DF19-AD48-4256-8C30-15CA88CC02B6}" type="datetime'''''''C''''''''y''''''''''''''''''''p''''''ru''''''s'''">
              <a:rPr lang="en-GB" altLang="en-US" sz="1000" smtClean="0">
                <a:solidFill>
                  <a:srgbClr val="2B3A42"/>
                </a:solidFill>
                <a:effectLst/>
              </a:rPr>
              <a:pPr lvl="0" algn="r">
                <a:spcBef>
                  <a:spcPct val="0"/>
                </a:spcBef>
                <a:spcAft>
                  <a:spcPct val="0"/>
                </a:spcAft>
                <a:defRPr/>
              </a:pPr>
              <a:t>Cyprus</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183" name="Rectangle 182">
            <a:extLst>
              <a:ext uri="{FF2B5EF4-FFF2-40B4-BE49-F238E27FC236}">
                <a16:creationId xmlns:a16="http://schemas.microsoft.com/office/drawing/2014/main" id="{D2828867-BE3F-8B86-1F41-FA95D216E9F0}"/>
              </a:ext>
            </a:extLst>
          </p:cNvPr>
          <p:cNvSpPr/>
          <p:nvPr>
            <p:custDataLst>
              <p:tags r:id="rId158"/>
            </p:custDataLst>
          </p:nvPr>
        </p:nvSpPr>
        <p:spPr bwMode="gray">
          <a:xfrm>
            <a:off x="10002838" y="4926013"/>
            <a:ext cx="176213" cy="109538"/>
          </a:xfrm>
          <a:prstGeom prst="rect">
            <a:avLst/>
          </a:prstGeom>
          <a:solidFill>
            <a:schemeClr val="accent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D98A6407-5921-40F5-A4F6-CFF079EABF97}" type="datetime'''''''''''''''''''''7''''''''''%'''''''''''''''''''''''">
              <a:rPr lang="en-GB" altLang="en-US" sz="800" smtClean="0">
                <a:solidFill>
                  <a:srgbClr val="FFFFFF"/>
                </a:solidFill>
                <a:effectLst/>
                <a:sym typeface="+mn-lt"/>
              </a:rPr>
              <a:pPr algn="ctr">
                <a:lnSpc>
                  <a:spcPct val="90000"/>
                </a:lnSpc>
                <a:spcBef>
                  <a:spcPct val="0"/>
                </a:spcBef>
                <a:spcAft>
                  <a:spcPct val="0"/>
                </a:spcAft>
              </a:pPr>
              <a:t>7%</a:t>
            </a:fld>
            <a:endParaRPr lang="en-GB" sz="800" err="1">
              <a:solidFill>
                <a:srgbClr val="FFFFFF"/>
              </a:solidFill>
              <a:sym typeface="+mn-lt"/>
            </a:endParaRPr>
          </a:p>
        </p:txBody>
      </p:sp>
      <p:sp>
        <p:nvSpPr>
          <p:cNvPr id="186" name="Rectangle 185">
            <a:extLst>
              <a:ext uri="{FF2B5EF4-FFF2-40B4-BE49-F238E27FC236}">
                <a16:creationId xmlns:a16="http://schemas.microsoft.com/office/drawing/2014/main" id="{2AC03884-1E90-DC1E-642B-2500196FFA78}"/>
              </a:ext>
            </a:extLst>
          </p:cNvPr>
          <p:cNvSpPr/>
          <p:nvPr>
            <p:custDataLst>
              <p:tags r:id="rId159"/>
            </p:custDataLst>
          </p:nvPr>
        </p:nvSpPr>
        <p:spPr bwMode="gray">
          <a:xfrm>
            <a:off x="10002838" y="4735513"/>
            <a:ext cx="176213" cy="109538"/>
          </a:xfrm>
          <a:prstGeom prst="rect">
            <a:avLst/>
          </a:prstGeom>
          <a:solidFill>
            <a:schemeClr val="accent6"/>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3A912C8B-A55D-4262-9F15-D23A9ACBF25F}" type="datetime'''''''''''''''''''''''''''''''''7%'''''''''''''''''">
              <a:rPr lang="en-GB" altLang="en-US" sz="800" smtClean="0">
                <a:solidFill>
                  <a:schemeClr val="bg1"/>
                </a:solidFill>
                <a:effectLst/>
                <a:sym typeface="+mn-lt"/>
              </a:rPr>
              <a:pPr algn="ctr">
                <a:lnSpc>
                  <a:spcPct val="90000"/>
                </a:lnSpc>
                <a:spcBef>
                  <a:spcPct val="0"/>
                </a:spcBef>
                <a:spcAft>
                  <a:spcPct val="0"/>
                </a:spcAft>
              </a:pPr>
              <a:t>7%</a:t>
            </a:fld>
            <a:endParaRPr lang="en-GB" sz="800">
              <a:solidFill>
                <a:schemeClr val="bg1"/>
              </a:solidFill>
              <a:sym typeface="+mn-lt"/>
            </a:endParaRPr>
          </a:p>
        </p:txBody>
      </p:sp>
      <p:sp>
        <p:nvSpPr>
          <p:cNvPr id="564" name="Rectangle 563">
            <a:extLst>
              <a:ext uri="{FF2B5EF4-FFF2-40B4-BE49-F238E27FC236}">
                <a16:creationId xmlns:a16="http://schemas.microsoft.com/office/drawing/2014/main" id="{51C0409F-1E47-4039-2E80-8DAA0739530D}"/>
              </a:ext>
            </a:extLst>
          </p:cNvPr>
          <p:cNvSpPr/>
          <p:nvPr>
            <p:custDataLst>
              <p:tags r:id="rId160"/>
            </p:custDataLst>
          </p:nvPr>
        </p:nvSpPr>
        <p:spPr bwMode="gray">
          <a:xfrm>
            <a:off x="9974263" y="4451350"/>
            <a:ext cx="233363" cy="109538"/>
          </a:xfrm>
          <a:prstGeom prst="rect">
            <a:avLst/>
          </a:prstGeom>
          <a:solidFill>
            <a:srgbClr val="F88FAC"/>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D4CA1886-9ECF-4E57-A41A-62CD18E503BE}" type="datetime'''1''4''''''''''''''''%'''''''''''''">
              <a:rPr lang="en-GB" altLang="en-US" sz="800" smtClean="0">
                <a:solidFill>
                  <a:srgbClr val="FFFFFF"/>
                </a:solidFill>
                <a:effectLst/>
                <a:sym typeface="+mn-lt"/>
              </a:rPr>
              <a:pPr lvl="0" algn="ctr">
                <a:lnSpc>
                  <a:spcPct val="90000"/>
                </a:lnSpc>
                <a:spcBef>
                  <a:spcPct val="0"/>
                </a:spcBef>
                <a:spcAft>
                  <a:spcPct val="0"/>
                </a:spcAft>
                <a:defRPr/>
              </a:pPr>
              <a:t>14%</a:t>
            </a:fld>
            <a:endParaRPr lang="en-GB" sz="800" strike="noStrike" normalizeH="0" noProof="0">
              <a:ln>
                <a:noFill/>
              </a:ln>
              <a:solidFill>
                <a:srgbClr val="FFFFFF"/>
              </a:solidFill>
              <a:effectLst/>
              <a:uLnTx/>
              <a:uFillTx/>
              <a:sym typeface="+mn-lt"/>
            </a:endParaRPr>
          </a:p>
        </p:txBody>
      </p:sp>
      <p:sp>
        <p:nvSpPr>
          <p:cNvPr id="187" name="Rectangle 186">
            <a:extLst>
              <a:ext uri="{FF2B5EF4-FFF2-40B4-BE49-F238E27FC236}">
                <a16:creationId xmlns:a16="http://schemas.microsoft.com/office/drawing/2014/main" id="{B1E7059C-023D-F542-2144-F1B1A7AF4983}"/>
              </a:ext>
            </a:extLst>
          </p:cNvPr>
          <p:cNvSpPr/>
          <p:nvPr>
            <p:custDataLst>
              <p:tags r:id="rId161"/>
            </p:custDataLst>
          </p:nvPr>
        </p:nvSpPr>
        <p:spPr bwMode="gray">
          <a:xfrm>
            <a:off x="9974263" y="3308350"/>
            <a:ext cx="233363" cy="109538"/>
          </a:xfrm>
          <a:prstGeom prst="rect">
            <a:avLst/>
          </a:prstGeom>
          <a:solidFill>
            <a:srgbClr val="C30C3E"/>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1229E8F0-513A-4113-B02F-3D8A206FF207}" type="datetime'''''''''''''''''''''''''''''''7''''''''''''1''%'''''''''''''">
              <a:rPr lang="en-GB" altLang="en-US" sz="800" smtClean="0">
                <a:solidFill>
                  <a:srgbClr val="FFFFFF"/>
                </a:solidFill>
                <a:effectLst/>
              </a:rPr>
              <a:pPr lvl="0" algn="ctr">
                <a:lnSpc>
                  <a:spcPct val="90000"/>
                </a:lnSpc>
                <a:spcBef>
                  <a:spcPct val="0"/>
                </a:spcBef>
                <a:spcAft>
                  <a:spcPct val="0"/>
                </a:spcAft>
                <a:defRPr/>
              </a:pPr>
              <a:t>71%</a:t>
            </a:fld>
            <a:endParaRPr lang="en-GB" sz="800" strike="noStrike" normalizeH="0" noProof="0">
              <a:ln>
                <a:noFill/>
              </a:ln>
              <a:solidFill>
                <a:srgbClr val="FFFFFF"/>
              </a:solidFill>
              <a:effectLst/>
              <a:uLnTx/>
              <a:uFillTx/>
              <a:sym typeface="+mn-lt"/>
            </a:endParaRPr>
          </a:p>
        </p:txBody>
      </p:sp>
      <p:sp>
        <p:nvSpPr>
          <p:cNvPr id="143" name="Rectangle 142">
            <a:extLst>
              <a:ext uri="{FF2B5EF4-FFF2-40B4-BE49-F238E27FC236}">
                <a16:creationId xmlns:a16="http://schemas.microsoft.com/office/drawing/2014/main" id="{C1CE6062-2C6D-4639-974C-C7BEB48F1668}"/>
              </a:ext>
            </a:extLst>
          </p:cNvPr>
          <p:cNvSpPr/>
          <p:nvPr>
            <p:custDataLst>
              <p:tags r:id="rId162"/>
            </p:custDataLst>
          </p:nvPr>
        </p:nvSpPr>
        <p:spPr bwMode="auto">
          <a:xfrm>
            <a:off x="10013950" y="5118100"/>
            <a:ext cx="152400" cy="365125"/>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501D8219-E08B-4BB8-8E02-7E89A2E4B7C7}" type="datetime'''''S''e''r''''''''''''''''''''bi''''''a'''''''">
              <a:rPr lang="en-GB" altLang="en-US" sz="1000" smtClean="0">
                <a:solidFill>
                  <a:srgbClr val="2B3A42"/>
                </a:solidFill>
                <a:effectLst/>
              </a:rPr>
              <a:pPr lvl="0" algn="r">
                <a:spcBef>
                  <a:spcPct val="0"/>
                </a:spcBef>
                <a:spcAft>
                  <a:spcPct val="0"/>
                </a:spcAft>
                <a:defRPr/>
              </a:pPr>
              <a:t>Serbia</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565" name="Rectangle 564">
            <a:extLst>
              <a:ext uri="{FF2B5EF4-FFF2-40B4-BE49-F238E27FC236}">
                <a16:creationId xmlns:a16="http://schemas.microsoft.com/office/drawing/2014/main" id="{458C2FD3-5930-F695-FAF3-5F99CB3A439C}"/>
              </a:ext>
            </a:extLst>
          </p:cNvPr>
          <p:cNvSpPr/>
          <p:nvPr>
            <p:custDataLst>
              <p:tags r:id="rId163"/>
            </p:custDataLst>
          </p:nvPr>
        </p:nvSpPr>
        <p:spPr bwMode="gray">
          <a:xfrm>
            <a:off x="10250488" y="4926013"/>
            <a:ext cx="176213" cy="109538"/>
          </a:xfrm>
          <a:prstGeom prst="rect">
            <a:avLst/>
          </a:prstGeom>
          <a:solidFill>
            <a:schemeClr val="accent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4011B6A2-CBA6-4504-86C3-BCEB568E90C1}" type="datetime'''''''''7''''%'">
              <a:rPr lang="en-GB" altLang="en-US" sz="800" smtClean="0">
                <a:solidFill>
                  <a:srgbClr val="FFFFFF"/>
                </a:solidFill>
                <a:effectLst/>
                <a:sym typeface="+mn-lt"/>
              </a:rPr>
              <a:pPr algn="ctr">
                <a:lnSpc>
                  <a:spcPct val="90000"/>
                </a:lnSpc>
                <a:spcBef>
                  <a:spcPct val="0"/>
                </a:spcBef>
                <a:spcAft>
                  <a:spcPct val="0"/>
                </a:spcAft>
              </a:pPr>
              <a:t>7%</a:t>
            </a:fld>
            <a:endParaRPr lang="en-GB" sz="800" err="1">
              <a:solidFill>
                <a:srgbClr val="FFFFFF"/>
              </a:solidFill>
              <a:sym typeface="+mn-lt"/>
            </a:endParaRPr>
          </a:p>
        </p:txBody>
      </p:sp>
      <p:sp>
        <p:nvSpPr>
          <p:cNvPr id="566" name="Rectangle 565">
            <a:extLst>
              <a:ext uri="{FF2B5EF4-FFF2-40B4-BE49-F238E27FC236}">
                <a16:creationId xmlns:a16="http://schemas.microsoft.com/office/drawing/2014/main" id="{29D76F4E-8801-735A-7536-33BB18001D4A}"/>
              </a:ext>
            </a:extLst>
          </p:cNvPr>
          <p:cNvSpPr/>
          <p:nvPr>
            <p:custDataLst>
              <p:tags r:id="rId164"/>
            </p:custDataLst>
          </p:nvPr>
        </p:nvSpPr>
        <p:spPr bwMode="gray">
          <a:xfrm>
            <a:off x="10250488" y="4735513"/>
            <a:ext cx="176213" cy="109538"/>
          </a:xfrm>
          <a:prstGeom prst="rect">
            <a:avLst/>
          </a:prstGeom>
          <a:solidFill>
            <a:schemeClr val="accent6"/>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E1B31AE5-748E-40CE-857E-1A9389BB5B4C}" type="datetime'''''''''''''''''''''''''''''''''7%'''''''''''''">
              <a:rPr lang="en-GB" altLang="en-US" sz="800" smtClean="0">
                <a:solidFill>
                  <a:schemeClr val="bg1"/>
                </a:solidFill>
                <a:effectLst/>
                <a:sym typeface="+mn-lt"/>
              </a:rPr>
              <a:pPr algn="ctr">
                <a:lnSpc>
                  <a:spcPct val="90000"/>
                </a:lnSpc>
                <a:spcBef>
                  <a:spcPct val="0"/>
                </a:spcBef>
                <a:spcAft>
                  <a:spcPct val="0"/>
                </a:spcAft>
              </a:pPr>
              <a:t>7%</a:t>
            </a:fld>
            <a:endParaRPr lang="en-GB" sz="800">
              <a:solidFill>
                <a:schemeClr val="bg1"/>
              </a:solidFill>
              <a:sym typeface="+mn-lt"/>
            </a:endParaRPr>
          </a:p>
        </p:txBody>
      </p:sp>
      <p:sp>
        <p:nvSpPr>
          <p:cNvPr id="39" name="Rectangle 38">
            <a:extLst>
              <a:ext uri="{FF2B5EF4-FFF2-40B4-BE49-F238E27FC236}">
                <a16:creationId xmlns:a16="http://schemas.microsoft.com/office/drawing/2014/main" id="{5FC0C7CB-899C-6E82-B27C-B27A816262EC}"/>
              </a:ext>
            </a:extLst>
          </p:cNvPr>
          <p:cNvSpPr/>
          <p:nvPr>
            <p:custDataLst>
              <p:tags r:id="rId165"/>
            </p:custDataLst>
          </p:nvPr>
        </p:nvSpPr>
        <p:spPr bwMode="gray">
          <a:xfrm>
            <a:off x="10221913" y="4260850"/>
            <a:ext cx="233363" cy="109538"/>
          </a:xfrm>
          <a:prstGeom prst="rect">
            <a:avLst/>
          </a:prstGeom>
          <a:solidFill>
            <a:srgbClr val="C30C3E"/>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4282C7F2-A4E3-4A78-AD24-FFF2F48EC3BA}" type="datetime'2''''''''''''''''''''''''''9''''''''''''%'''''''''''''''''">
              <a:rPr lang="en-GB" altLang="en-US" sz="800" smtClean="0">
                <a:solidFill>
                  <a:srgbClr val="FFFFFF"/>
                </a:solidFill>
                <a:effectLst/>
              </a:rPr>
              <a:pPr lvl="0" algn="ctr">
                <a:lnSpc>
                  <a:spcPct val="90000"/>
                </a:lnSpc>
                <a:spcBef>
                  <a:spcPct val="0"/>
                </a:spcBef>
                <a:spcAft>
                  <a:spcPct val="0"/>
                </a:spcAft>
                <a:defRPr/>
              </a:pPr>
              <a:t>29%</a:t>
            </a:fld>
            <a:endParaRPr lang="en-GB" sz="800" strike="noStrike" normalizeH="0" noProof="0">
              <a:ln>
                <a:noFill/>
              </a:ln>
              <a:solidFill>
                <a:srgbClr val="FFFFFF"/>
              </a:solidFill>
              <a:effectLst/>
              <a:uLnTx/>
              <a:uFillTx/>
              <a:sym typeface="+mn-lt"/>
            </a:endParaRPr>
          </a:p>
        </p:txBody>
      </p:sp>
      <p:sp>
        <p:nvSpPr>
          <p:cNvPr id="569" name="Rectangle 568">
            <a:extLst>
              <a:ext uri="{FF2B5EF4-FFF2-40B4-BE49-F238E27FC236}">
                <a16:creationId xmlns:a16="http://schemas.microsoft.com/office/drawing/2014/main" id="{2D18668A-5210-B0AE-E3EB-8E91160D04E5}"/>
              </a:ext>
            </a:extLst>
          </p:cNvPr>
          <p:cNvSpPr/>
          <p:nvPr>
            <p:custDataLst>
              <p:tags r:id="rId166"/>
            </p:custDataLst>
          </p:nvPr>
        </p:nvSpPr>
        <p:spPr bwMode="gray">
          <a:xfrm>
            <a:off x="10221913" y="3117850"/>
            <a:ext cx="233363" cy="109538"/>
          </a:xfrm>
          <a:prstGeom prst="rect">
            <a:avLst/>
          </a:prstGeom>
          <a:solidFill>
            <a:srgbClr val="C0C0C0"/>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016AE357-D84E-47A7-BF83-AE345A233BEC}" type="datetime'''''''''''''''''''''''''5''''''''''''7%'''''''''">
              <a:rPr lang="en-GB" altLang="en-US" sz="800" smtClean="0">
                <a:solidFill>
                  <a:srgbClr val="FFFFFF"/>
                </a:solidFill>
                <a:effectLst/>
                <a:sym typeface="+mn-lt"/>
              </a:rPr>
              <a:pPr lvl="0" algn="ctr">
                <a:lnSpc>
                  <a:spcPct val="90000"/>
                </a:lnSpc>
                <a:spcBef>
                  <a:spcPct val="0"/>
                </a:spcBef>
                <a:spcAft>
                  <a:spcPct val="0"/>
                </a:spcAft>
                <a:defRPr/>
              </a:pPr>
              <a:t>57%</a:t>
            </a:fld>
            <a:endParaRPr lang="en-GB" sz="800" strike="noStrike" normalizeH="0" noProof="0">
              <a:ln>
                <a:noFill/>
              </a:ln>
              <a:solidFill>
                <a:srgbClr val="FFFFFF"/>
              </a:solidFill>
              <a:effectLst/>
              <a:uLnTx/>
              <a:uFillTx/>
              <a:sym typeface="+mn-lt"/>
            </a:endParaRPr>
          </a:p>
        </p:txBody>
      </p:sp>
      <p:sp>
        <p:nvSpPr>
          <p:cNvPr id="144" name="Rectangle 143">
            <a:extLst>
              <a:ext uri="{FF2B5EF4-FFF2-40B4-BE49-F238E27FC236}">
                <a16:creationId xmlns:a16="http://schemas.microsoft.com/office/drawing/2014/main" id="{84BA8D1F-7A8E-4713-9513-4D494B5B41F9}"/>
              </a:ext>
            </a:extLst>
          </p:cNvPr>
          <p:cNvSpPr/>
          <p:nvPr>
            <p:custDataLst>
              <p:tags r:id="rId167"/>
            </p:custDataLst>
          </p:nvPr>
        </p:nvSpPr>
        <p:spPr bwMode="auto">
          <a:xfrm>
            <a:off x="10185400" y="5118100"/>
            <a:ext cx="304800" cy="617538"/>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54B02848-C377-4372-9AC2-A860C660A7F2}" type="datetime'''''*''''''N''o''rth ''&#10;''''''Mac''''''e''''''doni''''''''''a'">
              <a:rPr lang="en-GB" altLang="en-US" sz="1000" smtClean="0">
                <a:solidFill>
                  <a:srgbClr val="2B3A42"/>
                </a:solidFill>
                <a:effectLst/>
              </a:rPr>
              <a:pPr lvl="0" algn="r">
                <a:spcBef>
                  <a:spcPct val="0"/>
                </a:spcBef>
                <a:spcAft>
                  <a:spcPct val="0"/>
                </a:spcAft>
                <a:defRPr/>
              </a:pPr>
              <a:t>*North 
Macedonia</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481" name="Rectangle 480">
            <a:extLst>
              <a:ext uri="{FF2B5EF4-FFF2-40B4-BE49-F238E27FC236}">
                <a16:creationId xmlns:a16="http://schemas.microsoft.com/office/drawing/2014/main" id="{2B284F56-BDB5-FD8D-0D0E-157C3E9C5DC9}"/>
              </a:ext>
            </a:extLst>
          </p:cNvPr>
          <p:cNvSpPr/>
          <p:nvPr>
            <p:custDataLst>
              <p:tags r:id="rId168"/>
            </p:custDataLst>
          </p:nvPr>
        </p:nvSpPr>
        <p:spPr bwMode="gray">
          <a:xfrm>
            <a:off x="10499725" y="4926013"/>
            <a:ext cx="176213" cy="109538"/>
          </a:xfrm>
          <a:prstGeom prst="rect">
            <a:avLst/>
          </a:prstGeom>
          <a:solidFill>
            <a:schemeClr val="accent6"/>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EE41507F-8198-4529-8931-E5F5B36B56DD}" type="datetime'''''''7''''''''''''''%'''''''''''''''''">
              <a:rPr lang="en-GB" altLang="en-US" sz="800" smtClean="0">
                <a:solidFill>
                  <a:schemeClr val="bg1"/>
                </a:solidFill>
                <a:effectLst/>
                <a:sym typeface="+mn-lt"/>
              </a:rPr>
              <a:pPr algn="ctr">
                <a:lnSpc>
                  <a:spcPct val="90000"/>
                </a:lnSpc>
                <a:spcBef>
                  <a:spcPct val="0"/>
                </a:spcBef>
                <a:spcAft>
                  <a:spcPct val="0"/>
                </a:spcAft>
              </a:pPr>
              <a:t>7%</a:t>
            </a:fld>
            <a:endParaRPr lang="en-GB" sz="800">
              <a:solidFill>
                <a:schemeClr val="bg1"/>
              </a:solidFill>
              <a:sym typeface="+mn-lt"/>
            </a:endParaRPr>
          </a:p>
        </p:txBody>
      </p:sp>
      <p:sp>
        <p:nvSpPr>
          <p:cNvPr id="482" name="Rectangle 481">
            <a:extLst>
              <a:ext uri="{FF2B5EF4-FFF2-40B4-BE49-F238E27FC236}">
                <a16:creationId xmlns:a16="http://schemas.microsoft.com/office/drawing/2014/main" id="{9EEC3A58-4200-A73C-5CE7-E41A6E3BF332}"/>
              </a:ext>
            </a:extLst>
          </p:cNvPr>
          <p:cNvSpPr/>
          <p:nvPr>
            <p:custDataLst>
              <p:tags r:id="rId169"/>
            </p:custDataLst>
          </p:nvPr>
        </p:nvSpPr>
        <p:spPr bwMode="gray">
          <a:xfrm>
            <a:off x="10499725" y="4735513"/>
            <a:ext cx="176213" cy="109538"/>
          </a:xfrm>
          <a:prstGeom prst="rect">
            <a:avLst/>
          </a:prstGeom>
          <a:solidFill>
            <a:srgbClr val="E66F0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A47F1A81-3305-4B03-AB17-6B99E37AEEE9}" type="datetime'''''''''''''''''''''''''''''''''''''''''''''''7''''''%'''''''">
              <a:rPr lang="en-GB" altLang="en-US" sz="800" smtClean="0">
                <a:solidFill>
                  <a:schemeClr val="bg1"/>
                </a:solidFill>
                <a:effectLst/>
                <a:sym typeface="+mn-lt"/>
              </a:rPr>
              <a:pPr algn="ctr">
                <a:lnSpc>
                  <a:spcPct val="90000"/>
                </a:lnSpc>
                <a:spcBef>
                  <a:spcPct val="0"/>
                </a:spcBef>
                <a:spcAft>
                  <a:spcPct val="0"/>
                </a:spcAft>
              </a:pPr>
              <a:t>7%</a:t>
            </a:fld>
            <a:endParaRPr lang="en-GB" sz="800" err="1">
              <a:solidFill>
                <a:schemeClr val="bg1"/>
              </a:solidFill>
              <a:sym typeface="+mn-lt"/>
            </a:endParaRPr>
          </a:p>
        </p:txBody>
      </p:sp>
      <p:sp>
        <p:nvSpPr>
          <p:cNvPr id="483" name="Rectangle 482">
            <a:extLst>
              <a:ext uri="{FF2B5EF4-FFF2-40B4-BE49-F238E27FC236}">
                <a16:creationId xmlns:a16="http://schemas.microsoft.com/office/drawing/2014/main" id="{ABD32F13-3CEC-5E65-A8AA-3BF80632A5D3}"/>
              </a:ext>
            </a:extLst>
          </p:cNvPr>
          <p:cNvSpPr/>
          <p:nvPr>
            <p:custDataLst>
              <p:tags r:id="rId170"/>
            </p:custDataLst>
          </p:nvPr>
        </p:nvSpPr>
        <p:spPr bwMode="gray">
          <a:xfrm>
            <a:off x="10471150" y="4165600"/>
            <a:ext cx="233363" cy="109538"/>
          </a:xfrm>
          <a:prstGeom prst="rect">
            <a:avLst/>
          </a:prstGeom>
          <a:solidFill>
            <a:srgbClr val="C30C3E"/>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2ACA6C6D-371D-4424-A5C5-7295D35E62A7}" type="datetime'''''''36%'''''''''''''''''''''''''''">
              <a:rPr lang="en-GB" altLang="en-US" sz="800" smtClean="0">
                <a:solidFill>
                  <a:srgbClr val="FFFFFF"/>
                </a:solidFill>
                <a:effectLst/>
                <a:sym typeface="+mn-lt"/>
              </a:rPr>
              <a:pPr lvl="0" algn="ctr">
                <a:lnSpc>
                  <a:spcPct val="90000"/>
                </a:lnSpc>
                <a:spcBef>
                  <a:spcPct val="0"/>
                </a:spcBef>
                <a:spcAft>
                  <a:spcPct val="0"/>
                </a:spcAft>
                <a:defRPr/>
              </a:pPr>
              <a:t>36%</a:t>
            </a:fld>
            <a:endParaRPr lang="en-GB" sz="800" strike="noStrike" normalizeH="0" noProof="0">
              <a:ln>
                <a:noFill/>
              </a:ln>
              <a:solidFill>
                <a:srgbClr val="FFFFFF"/>
              </a:solidFill>
              <a:effectLst/>
              <a:uLnTx/>
              <a:uFillTx/>
              <a:sym typeface="+mn-lt"/>
            </a:endParaRPr>
          </a:p>
        </p:txBody>
      </p:sp>
      <p:sp>
        <p:nvSpPr>
          <p:cNvPr id="484" name="Rectangle 483">
            <a:extLst>
              <a:ext uri="{FF2B5EF4-FFF2-40B4-BE49-F238E27FC236}">
                <a16:creationId xmlns:a16="http://schemas.microsoft.com/office/drawing/2014/main" id="{3BAE419C-4349-99A4-9B7F-3CF374821A64}"/>
              </a:ext>
            </a:extLst>
          </p:cNvPr>
          <p:cNvSpPr/>
          <p:nvPr>
            <p:custDataLst>
              <p:tags r:id="rId171"/>
            </p:custDataLst>
          </p:nvPr>
        </p:nvSpPr>
        <p:spPr bwMode="gray">
          <a:xfrm>
            <a:off x="10471150" y="3022600"/>
            <a:ext cx="233363" cy="109538"/>
          </a:xfrm>
          <a:prstGeom prst="rect">
            <a:avLst/>
          </a:prstGeom>
          <a:solidFill>
            <a:srgbClr val="C0C0C0"/>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00406FDB-3A64-405D-AA4D-2C3022ADBDA5}" type="datetime'''''''''''''''''5''''0''''''''''''''%'">
              <a:rPr lang="en-GB" altLang="en-US" sz="800" smtClean="0">
                <a:solidFill>
                  <a:srgbClr val="FFFFFF"/>
                </a:solidFill>
                <a:effectLst/>
                <a:sym typeface="+mn-lt"/>
              </a:rPr>
              <a:pPr lvl="0" algn="ctr">
                <a:lnSpc>
                  <a:spcPct val="90000"/>
                </a:lnSpc>
                <a:spcBef>
                  <a:spcPct val="0"/>
                </a:spcBef>
                <a:spcAft>
                  <a:spcPct val="0"/>
                </a:spcAft>
                <a:defRPr/>
              </a:pPr>
              <a:t>50%</a:t>
            </a:fld>
            <a:endParaRPr lang="en-GB" sz="800" strike="noStrike" normalizeH="0" noProof="0">
              <a:ln>
                <a:noFill/>
              </a:ln>
              <a:solidFill>
                <a:srgbClr val="FFFFFF"/>
              </a:solidFill>
              <a:effectLst/>
              <a:uLnTx/>
              <a:uFillTx/>
              <a:sym typeface="+mn-lt"/>
            </a:endParaRPr>
          </a:p>
        </p:txBody>
      </p:sp>
      <p:sp>
        <p:nvSpPr>
          <p:cNvPr id="4" name="Rectangle 3">
            <a:extLst>
              <a:ext uri="{FF2B5EF4-FFF2-40B4-BE49-F238E27FC236}">
                <a16:creationId xmlns:a16="http://schemas.microsoft.com/office/drawing/2014/main" id="{9E819485-E34A-82A6-B8AF-78A35890D27F}"/>
              </a:ext>
            </a:extLst>
          </p:cNvPr>
          <p:cNvSpPr/>
          <p:nvPr>
            <p:custDataLst>
              <p:tags r:id="rId172"/>
            </p:custDataLst>
          </p:nvPr>
        </p:nvSpPr>
        <p:spPr bwMode="auto">
          <a:xfrm>
            <a:off x="10510838" y="5118100"/>
            <a:ext cx="152400" cy="434975"/>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53014810-90A5-4041-9342-EA6C4BE832C7}" type="datetime'''''''''''''''''''''''''''*''''B''o''''''''''s''ni''''''''a'''">
              <a:rPr lang="en-GB" altLang="en-US" sz="1000" smtClean="0">
                <a:solidFill>
                  <a:srgbClr val="2B3A42"/>
                </a:solidFill>
                <a:effectLst/>
              </a:rPr>
              <a:pPr lvl="0" algn="r">
                <a:spcBef>
                  <a:spcPct val="0"/>
                </a:spcBef>
                <a:spcAft>
                  <a:spcPct val="0"/>
                </a:spcAft>
                <a:defRPr/>
              </a:pPr>
              <a:t>*Bosnia</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307" name="Rectangle 306">
            <a:extLst>
              <a:ext uri="{FF2B5EF4-FFF2-40B4-BE49-F238E27FC236}">
                <a16:creationId xmlns:a16="http://schemas.microsoft.com/office/drawing/2014/main" id="{44833AF6-A9CA-8834-C604-59FF9F1D9E5E}"/>
              </a:ext>
            </a:extLst>
          </p:cNvPr>
          <p:cNvSpPr/>
          <p:nvPr>
            <p:custDataLst>
              <p:tags r:id="rId173"/>
            </p:custDataLst>
          </p:nvPr>
        </p:nvSpPr>
        <p:spPr bwMode="gray">
          <a:xfrm>
            <a:off x="10690225" y="3689350"/>
            <a:ext cx="290513" cy="109538"/>
          </a:xfrm>
          <a:prstGeom prst="rect">
            <a:avLst/>
          </a:prstGeom>
          <a:solidFill>
            <a:srgbClr val="C30C3E"/>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lvl="0" algn="ctr">
              <a:lnSpc>
                <a:spcPct val="90000"/>
              </a:lnSpc>
              <a:spcBef>
                <a:spcPct val="0"/>
              </a:spcBef>
              <a:spcAft>
                <a:spcPct val="0"/>
              </a:spcAft>
              <a:defRPr/>
            </a:pPr>
            <a:fld id="{1A8BD184-A23F-42B2-89D5-0ECF7245C534}" type="datetime'''''''''''''''''''''''''''''''''1''''''''''00''''''''''''''%'">
              <a:rPr lang="en-GB" altLang="en-US" sz="800" smtClean="0">
                <a:solidFill>
                  <a:srgbClr val="FFFFFF"/>
                </a:solidFill>
                <a:effectLst/>
                <a:sym typeface="+mn-lt"/>
              </a:rPr>
              <a:pPr lvl="0" algn="ctr">
                <a:lnSpc>
                  <a:spcPct val="90000"/>
                </a:lnSpc>
                <a:spcBef>
                  <a:spcPct val="0"/>
                </a:spcBef>
                <a:spcAft>
                  <a:spcPct val="0"/>
                </a:spcAft>
                <a:defRPr/>
              </a:pPr>
              <a:t>100%</a:t>
            </a:fld>
            <a:endParaRPr lang="en-GB" sz="800" strike="noStrike" normalizeH="0" noProof="0">
              <a:ln>
                <a:noFill/>
              </a:ln>
              <a:solidFill>
                <a:srgbClr val="FFFFFF"/>
              </a:solidFill>
              <a:effectLst/>
              <a:uLnTx/>
              <a:uFillTx/>
              <a:sym typeface="+mn-lt"/>
            </a:endParaRPr>
          </a:p>
        </p:txBody>
      </p:sp>
      <p:sp>
        <p:nvSpPr>
          <p:cNvPr id="465" name="Rectangle 464">
            <a:extLst>
              <a:ext uri="{FF2B5EF4-FFF2-40B4-BE49-F238E27FC236}">
                <a16:creationId xmlns:a16="http://schemas.microsoft.com/office/drawing/2014/main" id="{A41E9444-7C67-EDDD-888F-8F0F1FC8C2B6}"/>
              </a:ext>
            </a:extLst>
          </p:cNvPr>
          <p:cNvSpPr/>
          <p:nvPr>
            <p:custDataLst>
              <p:tags r:id="rId174"/>
            </p:custDataLst>
          </p:nvPr>
        </p:nvSpPr>
        <p:spPr bwMode="auto">
          <a:xfrm>
            <a:off x="10758488" y="5118100"/>
            <a:ext cx="152400" cy="387350"/>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87F90606-5647-4C8A-B327-86CB96D4CF90}" type="datetime'''''''T''u''''r''''''''''''''''''''''k''''e''y'''''">
              <a:rPr lang="en-GB" altLang="en-US" sz="1000" smtClean="0">
                <a:solidFill>
                  <a:srgbClr val="2B3A42"/>
                </a:solidFill>
                <a:effectLst/>
              </a:rPr>
              <a:pPr lvl="0" algn="r">
                <a:spcBef>
                  <a:spcPct val="0"/>
                </a:spcBef>
                <a:spcAft>
                  <a:spcPct val="0"/>
                </a:spcAft>
                <a:defRPr/>
              </a:pPr>
              <a:t>Turkey</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561" name="Rectangle 560">
            <a:extLst>
              <a:ext uri="{FF2B5EF4-FFF2-40B4-BE49-F238E27FC236}">
                <a16:creationId xmlns:a16="http://schemas.microsoft.com/office/drawing/2014/main" id="{7C2F69BA-8DBC-7698-7D03-67603ED279D8}"/>
              </a:ext>
            </a:extLst>
          </p:cNvPr>
          <p:cNvSpPr/>
          <p:nvPr>
            <p:custDataLst>
              <p:tags r:id="rId175"/>
            </p:custDataLst>
          </p:nvPr>
        </p:nvSpPr>
        <p:spPr bwMode="gray">
          <a:xfrm>
            <a:off x="9725025" y="4640263"/>
            <a:ext cx="233363" cy="109538"/>
          </a:xfrm>
          <a:prstGeom prst="rect">
            <a:avLst/>
          </a:prstGeom>
          <a:solidFill>
            <a:srgbClr val="E66F0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0E5D8C69-8A04-4B7F-8575-5D076E7114B1}" type="datetime'1''''4''''''%'''''''''''''''''''''''''''''''''''''''">
              <a:rPr lang="en-GB" altLang="en-US" sz="800" smtClean="0">
                <a:solidFill>
                  <a:schemeClr val="bg1"/>
                </a:solidFill>
                <a:effectLst/>
              </a:rPr>
              <a:pPr algn="ctr">
                <a:lnSpc>
                  <a:spcPct val="90000"/>
                </a:lnSpc>
                <a:spcBef>
                  <a:spcPct val="0"/>
                </a:spcBef>
                <a:spcAft>
                  <a:spcPct val="0"/>
                </a:spcAft>
              </a:pPr>
              <a:t>14%</a:t>
            </a:fld>
            <a:endParaRPr lang="en-GB" sz="800" err="1">
              <a:solidFill>
                <a:schemeClr val="bg1"/>
              </a:solidFill>
              <a:sym typeface="+mn-lt"/>
            </a:endParaRPr>
          </a:p>
        </p:txBody>
      </p:sp>
      <p:sp>
        <p:nvSpPr>
          <p:cNvPr id="13" name="Rectangle 12">
            <a:extLst>
              <a:ext uri="{FF2B5EF4-FFF2-40B4-BE49-F238E27FC236}">
                <a16:creationId xmlns:a16="http://schemas.microsoft.com/office/drawing/2014/main" id="{F7CD2B58-B109-4FC6-B27B-5F708B4BE640}"/>
              </a:ext>
            </a:extLst>
          </p:cNvPr>
          <p:cNvSpPr/>
          <p:nvPr>
            <p:custDataLst>
              <p:tags r:id="rId176"/>
            </p:custDataLst>
          </p:nvPr>
        </p:nvSpPr>
        <p:spPr bwMode="auto">
          <a:xfrm>
            <a:off x="1101725" y="6035675"/>
            <a:ext cx="196850" cy="1476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6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4" name="Rectangle 13">
            <a:extLst>
              <a:ext uri="{FF2B5EF4-FFF2-40B4-BE49-F238E27FC236}">
                <a16:creationId xmlns:a16="http://schemas.microsoft.com/office/drawing/2014/main" id="{471021A3-F053-4C6B-83CF-5ED12865A656}"/>
              </a:ext>
            </a:extLst>
          </p:cNvPr>
          <p:cNvSpPr/>
          <p:nvPr>
            <p:custDataLst>
              <p:tags r:id="rId177"/>
            </p:custDataLst>
          </p:nvPr>
        </p:nvSpPr>
        <p:spPr bwMode="auto">
          <a:xfrm>
            <a:off x="1677988" y="6035675"/>
            <a:ext cx="196850" cy="147638"/>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6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9" name="Rectangle 18">
            <a:extLst>
              <a:ext uri="{FF2B5EF4-FFF2-40B4-BE49-F238E27FC236}">
                <a16:creationId xmlns:a16="http://schemas.microsoft.com/office/drawing/2014/main" id="{73508AE0-E36E-41C9-9611-02903FC393DF}"/>
              </a:ext>
            </a:extLst>
          </p:cNvPr>
          <p:cNvSpPr/>
          <p:nvPr>
            <p:custDataLst>
              <p:tags r:id="rId178"/>
            </p:custDataLst>
          </p:nvPr>
        </p:nvSpPr>
        <p:spPr bwMode="auto">
          <a:xfrm>
            <a:off x="3806825" y="6035675"/>
            <a:ext cx="196850" cy="147638"/>
          </a:xfrm>
          <a:prstGeom prst="rect">
            <a:avLst/>
          </a:prstGeom>
          <a:solidFill>
            <a:srgbClr val="E66F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6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0" name="Rectangle 19">
            <a:extLst>
              <a:ext uri="{FF2B5EF4-FFF2-40B4-BE49-F238E27FC236}">
                <a16:creationId xmlns:a16="http://schemas.microsoft.com/office/drawing/2014/main" id="{AA34FA3B-3556-49C2-AD6F-5B67D2F1770C}"/>
              </a:ext>
            </a:extLst>
          </p:cNvPr>
          <p:cNvSpPr/>
          <p:nvPr>
            <p:custDataLst>
              <p:tags r:id="rId179"/>
            </p:custDataLst>
          </p:nvPr>
        </p:nvSpPr>
        <p:spPr bwMode="auto">
          <a:xfrm>
            <a:off x="6151563" y="6035675"/>
            <a:ext cx="196850" cy="147638"/>
          </a:xfrm>
          <a:prstGeom prst="rect">
            <a:avLst/>
          </a:prstGeom>
          <a:solidFill>
            <a:srgbClr val="F88FA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6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1" name="Rectangle 20">
            <a:extLst>
              <a:ext uri="{FF2B5EF4-FFF2-40B4-BE49-F238E27FC236}">
                <a16:creationId xmlns:a16="http://schemas.microsoft.com/office/drawing/2014/main" id="{E752EA0D-11B0-46F1-B2C0-D91402F2DDF2}"/>
              </a:ext>
            </a:extLst>
          </p:cNvPr>
          <p:cNvSpPr/>
          <p:nvPr>
            <p:custDataLst>
              <p:tags r:id="rId180"/>
            </p:custDataLst>
          </p:nvPr>
        </p:nvSpPr>
        <p:spPr bwMode="auto">
          <a:xfrm>
            <a:off x="7939088" y="6035675"/>
            <a:ext cx="196850" cy="147638"/>
          </a:xfrm>
          <a:prstGeom prst="rect">
            <a:avLst/>
          </a:prstGeom>
          <a:solidFill>
            <a:srgbClr val="C30C3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6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751" name="Rectangle 750">
            <a:extLst>
              <a:ext uri="{FF2B5EF4-FFF2-40B4-BE49-F238E27FC236}">
                <a16:creationId xmlns:a16="http://schemas.microsoft.com/office/drawing/2014/main" id="{3381DDB2-707D-0973-F2F4-6617E3679F1D}"/>
              </a:ext>
            </a:extLst>
          </p:cNvPr>
          <p:cNvSpPr/>
          <p:nvPr>
            <p:custDataLst>
              <p:tags r:id="rId181"/>
            </p:custDataLst>
          </p:nvPr>
        </p:nvSpPr>
        <p:spPr bwMode="auto">
          <a:xfrm>
            <a:off x="9097963" y="6035675"/>
            <a:ext cx="196850" cy="147638"/>
          </a:xfrm>
          <a:prstGeom prst="rect">
            <a:avLst/>
          </a:prstGeom>
          <a:solidFill>
            <a:srgbClr val="C0C0C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l"/>
            <a:endParaRPr lang="en-GB" sz="1600" err="1"/>
          </a:p>
        </p:txBody>
      </p:sp>
      <p:sp>
        <p:nvSpPr>
          <p:cNvPr id="3" name="Rectangle 2">
            <a:extLst>
              <a:ext uri="{FF2B5EF4-FFF2-40B4-BE49-F238E27FC236}">
                <a16:creationId xmlns:a16="http://schemas.microsoft.com/office/drawing/2014/main" id="{439FFB25-5862-438E-9609-5DC04662228B}"/>
              </a:ext>
            </a:extLst>
          </p:cNvPr>
          <p:cNvSpPr/>
          <p:nvPr>
            <p:custDataLst>
              <p:tags r:id="rId182"/>
            </p:custDataLst>
          </p:nvPr>
        </p:nvSpPr>
        <p:spPr bwMode="auto">
          <a:xfrm>
            <a:off x="1349375" y="6030913"/>
            <a:ext cx="227013" cy="168275"/>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marR="0" lvl="0" indent="0" algn="l" defTabSz="914400" rtl="0" eaLnBrk="1" fontAlgn="auto" latinLnBrk="0" hangingPunct="1">
              <a:lnSpc>
                <a:spcPct val="100000"/>
              </a:lnSpc>
              <a:spcBef>
                <a:spcPct val="0"/>
              </a:spcBef>
              <a:spcAft>
                <a:spcPct val="0"/>
              </a:spcAft>
              <a:buClrTx/>
              <a:buSzTx/>
              <a:buFontTx/>
              <a:buNone/>
              <a:tabLst/>
              <a:defRPr/>
            </a:pPr>
            <a:fld id="{060152BD-6686-4638-AB90-90863DC38A92}" type="datetime'''''''''''''''''''''F''''''''''''''''''u''l''''l'''''''''''">
              <a:rPr lang="en-GB" altLang="en-US" sz="1100" smtClean="0">
                <a:solidFill>
                  <a:srgbClr val="2B3A42"/>
                </a:solidFill>
                <a:effectLst/>
              </a:rPr>
              <a:pPr marL="0" marR="0" lvl="0" indent="0" algn="l" defTabSz="914400" rtl="0" eaLnBrk="1" fontAlgn="auto" latinLnBrk="0" hangingPunct="1">
                <a:lnSpc>
                  <a:spcPct val="100000"/>
                </a:lnSpc>
                <a:spcBef>
                  <a:spcPct val="0"/>
                </a:spcBef>
                <a:spcAft>
                  <a:spcPct val="0"/>
                </a:spcAft>
                <a:buClrTx/>
                <a:buSzTx/>
                <a:buFontTx/>
                <a:buNone/>
                <a:tabLst/>
                <a:defRPr/>
              </a:pPr>
              <a:t>Full</a:t>
            </a:fld>
            <a:endParaRPr kumimoji="0" lang="en-GB" sz="1100" b="0" i="0" strike="noStrike" kern="1200" cap="none" spc="0" normalizeH="0" baseline="0" noProof="0">
              <a:ln>
                <a:noFill/>
              </a:ln>
              <a:solidFill>
                <a:srgbClr val="2B3A42"/>
              </a:solidFill>
              <a:effectLst/>
              <a:uLnTx/>
              <a:uFillTx/>
              <a:ea typeface="+mn-ea"/>
              <a:cs typeface="+mn-cs"/>
              <a:sym typeface="+mn-lt"/>
            </a:endParaRPr>
          </a:p>
        </p:txBody>
      </p:sp>
      <p:sp>
        <p:nvSpPr>
          <p:cNvPr id="9" name="Rectangle 8">
            <a:extLst>
              <a:ext uri="{FF2B5EF4-FFF2-40B4-BE49-F238E27FC236}">
                <a16:creationId xmlns:a16="http://schemas.microsoft.com/office/drawing/2014/main" id="{239F7297-49AD-4FC4-9778-560571940464}"/>
              </a:ext>
            </a:extLst>
          </p:cNvPr>
          <p:cNvSpPr/>
          <p:nvPr>
            <p:custDataLst>
              <p:tags r:id="rId183"/>
            </p:custDataLst>
          </p:nvPr>
        </p:nvSpPr>
        <p:spPr bwMode="auto">
          <a:xfrm>
            <a:off x="1925638" y="6030913"/>
            <a:ext cx="1779588" cy="168275"/>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marR="0" lvl="0" indent="0" algn="l" defTabSz="914400" rtl="0" eaLnBrk="1" fontAlgn="auto" latinLnBrk="0" hangingPunct="1">
              <a:lnSpc>
                <a:spcPct val="100000"/>
              </a:lnSpc>
              <a:spcBef>
                <a:spcPct val="0"/>
              </a:spcBef>
              <a:spcAft>
                <a:spcPct val="0"/>
              </a:spcAft>
              <a:buClrTx/>
              <a:buSzTx/>
              <a:buFontTx/>
              <a:buNone/>
              <a:tabLst/>
              <a:defRPr/>
            </a:pPr>
            <a:fld id="{CE6FF617-622D-4652-A7DF-7D1778C2ECA3}" type="datetime'Li''mi''ted a''va''ila''bi''l''ity'''' (''''''All'' ''other)'">
              <a:rPr lang="en-GB" altLang="en-US" sz="1100" smtClean="0">
                <a:solidFill>
                  <a:srgbClr val="2B3A42"/>
                </a:solidFill>
                <a:effectLst/>
              </a:rPr>
              <a:pPr marL="0" marR="0" lvl="0" indent="0" algn="l" defTabSz="914400" rtl="0" eaLnBrk="1" fontAlgn="auto" latinLnBrk="0" hangingPunct="1">
                <a:lnSpc>
                  <a:spcPct val="100000"/>
                </a:lnSpc>
                <a:spcBef>
                  <a:spcPct val="0"/>
                </a:spcBef>
                <a:spcAft>
                  <a:spcPct val="0"/>
                </a:spcAft>
                <a:buClrTx/>
                <a:buSzTx/>
                <a:buFontTx/>
                <a:buNone/>
                <a:tabLst/>
                <a:defRPr/>
              </a:pPr>
              <a:t>Limited availability (All other)</a:t>
            </a:fld>
            <a:endParaRPr kumimoji="0" lang="en-GB" sz="1100" b="0" i="0" strike="noStrike" kern="1200" cap="none" spc="0" normalizeH="0" baseline="0" noProof="0">
              <a:ln>
                <a:noFill/>
              </a:ln>
              <a:solidFill>
                <a:srgbClr val="2B3A42"/>
              </a:solidFill>
              <a:effectLst/>
              <a:uLnTx/>
              <a:uFillTx/>
              <a:ea typeface="+mn-ea"/>
              <a:cs typeface="+mn-cs"/>
              <a:sym typeface="+mn-lt"/>
            </a:endParaRPr>
          </a:p>
        </p:txBody>
      </p:sp>
      <p:sp>
        <p:nvSpPr>
          <p:cNvPr id="10" name="Rectangle 9">
            <a:extLst>
              <a:ext uri="{FF2B5EF4-FFF2-40B4-BE49-F238E27FC236}">
                <a16:creationId xmlns:a16="http://schemas.microsoft.com/office/drawing/2014/main" id="{3A734F07-EC83-4F40-BD5A-C7AC0D2B6F77}"/>
              </a:ext>
            </a:extLst>
          </p:cNvPr>
          <p:cNvSpPr/>
          <p:nvPr>
            <p:custDataLst>
              <p:tags r:id="rId184"/>
            </p:custDataLst>
          </p:nvPr>
        </p:nvSpPr>
        <p:spPr bwMode="auto">
          <a:xfrm>
            <a:off x="4054475" y="6030913"/>
            <a:ext cx="1995488" cy="168275"/>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marR="0" lvl="0" indent="0" algn="l" defTabSz="914400" rtl="0" eaLnBrk="1" fontAlgn="auto" latinLnBrk="0" hangingPunct="1">
              <a:lnSpc>
                <a:spcPct val="100000"/>
              </a:lnSpc>
              <a:spcBef>
                <a:spcPct val="0"/>
              </a:spcBef>
              <a:spcAft>
                <a:spcPct val="0"/>
              </a:spcAft>
              <a:buClrTx/>
              <a:buSzTx/>
              <a:buFontTx/>
              <a:buNone/>
              <a:tabLst/>
              <a:defRPr/>
            </a:pPr>
            <a:fld id="{64EF2DCA-9CCB-4B9F-9896-75F62D1E6646}" type="datetime'''L''imited ''(Individual ''pa''tien''''''t'''' ''bas''is)'''">
              <a:rPr lang="en-GB" altLang="en-US" sz="1100" smtClean="0">
                <a:solidFill>
                  <a:srgbClr val="2B3A42"/>
                </a:solidFill>
                <a:effectLst/>
              </a:rPr>
              <a:pPr marL="0" marR="0" lvl="0" indent="0" algn="l" defTabSz="914400" rtl="0" eaLnBrk="1" fontAlgn="auto" latinLnBrk="0" hangingPunct="1">
                <a:lnSpc>
                  <a:spcPct val="100000"/>
                </a:lnSpc>
                <a:spcBef>
                  <a:spcPct val="0"/>
                </a:spcBef>
                <a:spcAft>
                  <a:spcPct val="0"/>
                </a:spcAft>
                <a:buClrTx/>
                <a:buSzTx/>
                <a:buFontTx/>
                <a:buNone/>
                <a:tabLst/>
                <a:defRPr/>
              </a:pPr>
              <a:t>Limited (Individual patient basis)</a:t>
            </a:fld>
            <a:endParaRPr kumimoji="0" lang="en-GB" sz="1100" b="0" i="0" strike="noStrike" kern="1200" cap="none" spc="0" normalizeH="0" baseline="0" noProof="0">
              <a:ln>
                <a:noFill/>
              </a:ln>
              <a:solidFill>
                <a:srgbClr val="2B3A42"/>
              </a:solidFill>
              <a:effectLst/>
              <a:uLnTx/>
              <a:uFillTx/>
              <a:ea typeface="+mn-ea"/>
              <a:cs typeface="+mn-cs"/>
              <a:sym typeface="+mn-lt"/>
            </a:endParaRPr>
          </a:p>
        </p:txBody>
      </p:sp>
      <p:sp>
        <p:nvSpPr>
          <p:cNvPr id="11" name="Rectangle 10">
            <a:extLst>
              <a:ext uri="{FF2B5EF4-FFF2-40B4-BE49-F238E27FC236}">
                <a16:creationId xmlns:a16="http://schemas.microsoft.com/office/drawing/2014/main" id="{1FCC07F4-F17B-40BD-8047-7151558E80BD}"/>
              </a:ext>
            </a:extLst>
          </p:cNvPr>
          <p:cNvSpPr/>
          <p:nvPr>
            <p:custDataLst>
              <p:tags r:id="rId185"/>
            </p:custDataLst>
          </p:nvPr>
        </p:nvSpPr>
        <p:spPr bwMode="auto">
          <a:xfrm>
            <a:off x="6399213" y="6030913"/>
            <a:ext cx="1438275" cy="168275"/>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marR="0" lvl="0" indent="0" algn="l" defTabSz="914400" rtl="0" eaLnBrk="1" fontAlgn="auto" latinLnBrk="0" hangingPunct="1">
              <a:lnSpc>
                <a:spcPct val="100000"/>
              </a:lnSpc>
              <a:spcBef>
                <a:spcPct val="0"/>
              </a:spcBef>
              <a:spcAft>
                <a:spcPct val="0"/>
              </a:spcAft>
              <a:buClrTx/>
              <a:buSzTx/>
              <a:buFontTx/>
              <a:buNone/>
              <a:tabLst/>
              <a:defRPr/>
            </a:pPr>
            <a:fld id="{FB584480-8A80-4E86-B808-89BFE1F30C72}" type="datetime'On''''ly'''''''' p''''''rivat''ely a''v''a''''il''a''bl''''e'">
              <a:rPr lang="en-GB" altLang="en-US" sz="1100" smtClean="0">
                <a:solidFill>
                  <a:srgbClr val="2B3A42"/>
                </a:solidFill>
                <a:effectLst/>
              </a:rPr>
              <a:pPr marL="0" marR="0" lvl="0" indent="0" algn="l" defTabSz="914400" rtl="0" eaLnBrk="1" fontAlgn="auto" latinLnBrk="0" hangingPunct="1">
                <a:lnSpc>
                  <a:spcPct val="100000"/>
                </a:lnSpc>
                <a:spcBef>
                  <a:spcPct val="0"/>
                </a:spcBef>
                <a:spcAft>
                  <a:spcPct val="0"/>
                </a:spcAft>
                <a:buClrTx/>
                <a:buSzTx/>
                <a:buFontTx/>
                <a:buNone/>
                <a:tabLst/>
                <a:defRPr/>
              </a:pPr>
              <a:t>Only privately available</a:t>
            </a:fld>
            <a:endParaRPr kumimoji="0" lang="en-GB" sz="1100" b="0" i="0" strike="noStrike" kern="1200" cap="none" spc="0" normalizeH="0" baseline="0" noProof="0">
              <a:ln>
                <a:noFill/>
              </a:ln>
              <a:solidFill>
                <a:srgbClr val="2B3A42"/>
              </a:solidFill>
              <a:effectLst/>
              <a:uLnTx/>
              <a:uFillTx/>
              <a:ea typeface="+mn-ea"/>
              <a:cs typeface="+mn-cs"/>
              <a:sym typeface="+mn-lt"/>
            </a:endParaRPr>
          </a:p>
        </p:txBody>
      </p:sp>
      <p:sp>
        <p:nvSpPr>
          <p:cNvPr id="12" name="Rectangle 11">
            <a:extLst>
              <a:ext uri="{FF2B5EF4-FFF2-40B4-BE49-F238E27FC236}">
                <a16:creationId xmlns:a16="http://schemas.microsoft.com/office/drawing/2014/main" id="{89181FB1-8C65-4A96-B1A4-5D08B9B29C84}"/>
              </a:ext>
            </a:extLst>
          </p:cNvPr>
          <p:cNvSpPr/>
          <p:nvPr>
            <p:custDataLst>
              <p:tags r:id="rId186"/>
            </p:custDataLst>
          </p:nvPr>
        </p:nvSpPr>
        <p:spPr bwMode="auto">
          <a:xfrm>
            <a:off x="8186738" y="6030913"/>
            <a:ext cx="809625" cy="168275"/>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marR="0" lvl="0" indent="0" algn="l" defTabSz="914400" rtl="0" eaLnBrk="1" fontAlgn="auto" latinLnBrk="0" hangingPunct="1">
              <a:lnSpc>
                <a:spcPct val="100000"/>
              </a:lnSpc>
              <a:spcBef>
                <a:spcPct val="0"/>
              </a:spcBef>
              <a:spcAft>
                <a:spcPct val="0"/>
              </a:spcAft>
              <a:buClrTx/>
              <a:buSzTx/>
              <a:buFontTx/>
              <a:buNone/>
              <a:tabLst/>
              <a:defRPr/>
            </a:pPr>
            <a:fld id="{CD891D49-10D0-4412-828C-EB8508BF7DC9}" type="datetime'N''ot a''''''''''va''il''''a''''''''b''l''''e'''''''''''">
              <a:rPr lang="en-GB" altLang="en-US" sz="1100" smtClean="0">
                <a:solidFill>
                  <a:srgbClr val="2B3A42"/>
                </a:solidFill>
                <a:effectLst/>
              </a:rPr>
              <a:pPr marL="0" marR="0" lvl="0" indent="0" algn="l" defTabSz="914400" rtl="0" eaLnBrk="1" fontAlgn="auto" latinLnBrk="0" hangingPunct="1">
                <a:lnSpc>
                  <a:spcPct val="100000"/>
                </a:lnSpc>
                <a:spcBef>
                  <a:spcPct val="0"/>
                </a:spcBef>
                <a:spcAft>
                  <a:spcPct val="0"/>
                </a:spcAft>
                <a:buClrTx/>
                <a:buSzTx/>
                <a:buFontTx/>
                <a:buNone/>
                <a:tabLst/>
                <a:defRPr/>
              </a:pPr>
              <a:t>Not available</a:t>
            </a:fld>
            <a:endParaRPr kumimoji="0" lang="en-GB" sz="1100" b="0" i="0" strike="noStrike" kern="1200" cap="none" spc="0" normalizeH="0" baseline="0" noProof="0">
              <a:ln>
                <a:noFill/>
              </a:ln>
              <a:solidFill>
                <a:srgbClr val="2B3A42"/>
              </a:solidFill>
              <a:effectLst/>
              <a:uLnTx/>
              <a:uFillTx/>
              <a:ea typeface="+mn-ea"/>
              <a:cs typeface="+mn-cs"/>
              <a:sym typeface="+mn-lt"/>
            </a:endParaRPr>
          </a:p>
        </p:txBody>
      </p:sp>
      <p:sp>
        <p:nvSpPr>
          <p:cNvPr id="748" name="Rectangle 747">
            <a:extLst>
              <a:ext uri="{FF2B5EF4-FFF2-40B4-BE49-F238E27FC236}">
                <a16:creationId xmlns:a16="http://schemas.microsoft.com/office/drawing/2014/main" id="{17F1A111-6922-9363-0F35-A63A124DF393}"/>
              </a:ext>
            </a:extLst>
          </p:cNvPr>
          <p:cNvSpPr/>
          <p:nvPr>
            <p:custDataLst>
              <p:tags r:id="rId187"/>
            </p:custDataLst>
          </p:nvPr>
        </p:nvSpPr>
        <p:spPr bwMode="auto">
          <a:xfrm>
            <a:off x="9345613" y="6030913"/>
            <a:ext cx="2093913" cy="168275"/>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marR="0" lvl="0" indent="0" algn="l" defTabSz="914400" rtl="0" eaLnBrk="1" fontAlgn="auto" latinLnBrk="0" hangingPunct="1">
              <a:lnSpc>
                <a:spcPct val="100000"/>
              </a:lnSpc>
              <a:spcBef>
                <a:spcPct val="0"/>
              </a:spcBef>
              <a:spcAft>
                <a:spcPct val="0"/>
              </a:spcAft>
              <a:buClrTx/>
              <a:buSzTx/>
              <a:buFontTx/>
              <a:buNone/>
              <a:tabLst/>
              <a:defRPr/>
            </a:pPr>
            <a:fld id="{735DD5AB-AFC3-4252-9D40-26766A082F91}" type="datetime'Data not'' sub''mitte''''''d'' ''''by'' ass''''ociati''on'">
              <a:rPr lang="en-GB" altLang="en-US" sz="1100" smtClean="0">
                <a:solidFill>
                  <a:srgbClr val="2B3A42"/>
                </a:solidFill>
                <a:effectLst/>
              </a:rPr>
              <a:pPr marL="0" marR="0" lvl="0" indent="0" algn="l" defTabSz="914400" rtl="0" eaLnBrk="1" fontAlgn="auto" latinLnBrk="0" hangingPunct="1">
                <a:lnSpc>
                  <a:spcPct val="100000"/>
                </a:lnSpc>
                <a:spcBef>
                  <a:spcPct val="0"/>
                </a:spcBef>
                <a:spcAft>
                  <a:spcPct val="0"/>
                </a:spcAft>
                <a:buClrTx/>
                <a:buSzTx/>
                <a:buFontTx/>
                <a:buNone/>
                <a:tabLst/>
                <a:defRPr/>
              </a:pPr>
              <a:t>Data not submitted by association</a:t>
            </a:fld>
            <a:endParaRPr kumimoji="0" lang="en-GB" sz="1100" b="0" i="0" strike="noStrike" kern="1200" cap="none" spc="0" normalizeH="0" baseline="0" noProof="0">
              <a:ln>
                <a:noFill/>
              </a:ln>
              <a:solidFill>
                <a:srgbClr val="2B3A42"/>
              </a:solidFill>
              <a:effectLst/>
              <a:uLnTx/>
              <a:uFillTx/>
              <a:ea typeface="+mn-ea"/>
              <a:cs typeface="+mn-cs"/>
              <a:sym typeface="+mn-lt"/>
            </a:endParaRPr>
          </a:p>
        </p:txBody>
      </p:sp>
      <p:grpSp>
        <p:nvGrpSpPr>
          <p:cNvPr id="180" name="Group 179">
            <a:extLst>
              <a:ext uri="{FF2B5EF4-FFF2-40B4-BE49-F238E27FC236}">
                <a16:creationId xmlns:a16="http://schemas.microsoft.com/office/drawing/2014/main" id="{2008772F-82B2-4ADF-900C-E108F313E9D3}"/>
              </a:ext>
            </a:extLst>
          </p:cNvPr>
          <p:cNvGrpSpPr/>
          <p:nvPr/>
        </p:nvGrpSpPr>
        <p:grpSpPr>
          <a:xfrm>
            <a:off x="0" y="-5166"/>
            <a:ext cx="12197443" cy="180000"/>
            <a:chOff x="0" y="-5166"/>
            <a:chExt cx="12197443" cy="446573"/>
          </a:xfrm>
        </p:grpSpPr>
        <p:sp>
          <p:nvSpPr>
            <p:cNvPr id="230" name="Rectangle 229">
              <a:extLst>
                <a:ext uri="{FF2B5EF4-FFF2-40B4-BE49-F238E27FC236}">
                  <a16:creationId xmlns:a16="http://schemas.microsoft.com/office/drawing/2014/main" id="{86F0845C-D41B-428B-B61C-AC5C9B96913A}"/>
                </a:ext>
              </a:extLst>
            </p:cNvPr>
            <p:cNvSpPr/>
            <p:nvPr/>
          </p:nvSpPr>
          <p:spPr>
            <a:xfrm>
              <a:off x="0" y="-5166"/>
              <a:ext cx="2437200" cy="446573"/>
            </a:xfrm>
            <a:prstGeom prst="rect">
              <a:avLst/>
            </a:prstGeom>
            <a:solidFill>
              <a:schemeClr val="bg2"/>
            </a:solidFill>
            <a:ln>
              <a:solidFill>
                <a:schemeClr val="bg2">
                  <a:lumMod val="9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tIns="36000" rtlCol="0" anchor="ctr" anchorCtr="0"/>
            <a:lstStyle/>
            <a:p>
              <a:pPr algn="ctr"/>
              <a:r>
                <a:rPr lang="en-GB" sz="1200">
                  <a:solidFill>
                    <a:schemeClr val="bg2">
                      <a:lumMod val="90000"/>
                    </a:schemeClr>
                  </a:solidFill>
                </a:rPr>
                <a:t>All products</a:t>
              </a:r>
            </a:p>
          </p:txBody>
        </p:sp>
        <p:grpSp>
          <p:nvGrpSpPr>
            <p:cNvPr id="231" name="Group 230">
              <a:extLst>
                <a:ext uri="{FF2B5EF4-FFF2-40B4-BE49-F238E27FC236}">
                  <a16:creationId xmlns:a16="http://schemas.microsoft.com/office/drawing/2014/main" id="{3EAFEFE5-E9F6-4EFA-81E0-83C73120455B}"/>
                </a:ext>
              </a:extLst>
            </p:cNvPr>
            <p:cNvGrpSpPr/>
            <p:nvPr/>
          </p:nvGrpSpPr>
          <p:grpSpPr>
            <a:xfrm>
              <a:off x="2439477" y="-5166"/>
              <a:ext cx="9757966" cy="446573"/>
              <a:chOff x="2439477" y="-5166"/>
              <a:chExt cx="9757966" cy="446573"/>
            </a:xfrm>
          </p:grpSpPr>
          <p:sp>
            <p:nvSpPr>
              <p:cNvPr id="232" name="Rectangle 231">
                <a:extLst>
                  <a:ext uri="{FF2B5EF4-FFF2-40B4-BE49-F238E27FC236}">
                    <a16:creationId xmlns:a16="http://schemas.microsoft.com/office/drawing/2014/main" id="{9FA89DD1-EC25-48EA-95E6-F04573FECE55}"/>
                  </a:ext>
                </a:extLst>
              </p:cNvPr>
              <p:cNvSpPr/>
              <p:nvPr/>
            </p:nvSpPr>
            <p:spPr>
              <a:xfrm>
                <a:off x="2439477" y="-5166"/>
                <a:ext cx="2437200" cy="446573"/>
              </a:xfrm>
              <a:prstGeom prst="rect">
                <a:avLst/>
              </a:prstGeom>
              <a:solidFill>
                <a:schemeClr val="bg2"/>
              </a:solidFill>
              <a:ln>
                <a:solidFill>
                  <a:schemeClr val="bg2">
                    <a:lumMod val="9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tIns="36000" rtlCol="0" anchor="ctr" anchorCtr="0"/>
              <a:lstStyle/>
              <a:p>
                <a:pPr algn="ctr"/>
                <a:r>
                  <a:rPr lang="en-GB" sz="1200">
                    <a:solidFill>
                      <a:schemeClr val="bg2">
                        <a:lumMod val="90000"/>
                      </a:schemeClr>
                    </a:solidFill>
                  </a:rPr>
                  <a:t>Oncology</a:t>
                </a:r>
              </a:p>
            </p:txBody>
          </p:sp>
          <p:sp>
            <p:nvSpPr>
              <p:cNvPr id="235" name="Rectangle 234">
                <a:extLst>
                  <a:ext uri="{FF2B5EF4-FFF2-40B4-BE49-F238E27FC236}">
                    <a16:creationId xmlns:a16="http://schemas.microsoft.com/office/drawing/2014/main" id="{DAB69BEE-6424-4755-890C-5D09FAB747CB}"/>
                  </a:ext>
                </a:extLst>
              </p:cNvPr>
              <p:cNvSpPr/>
              <p:nvPr/>
            </p:nvSpPr>
            <p:spPr>
              <a:xfrm>
                <a:off x="4878955" y="-5166"/>
                <a:ext cx="2437200" cy="446573"/>
              </a:xfrm>
              <a:prstGeom prst="rect">
                <a:avLst/>
              </a:prstGeom>
              <a:solidFill>
                <a:schemeClr val="bg2"/>
              </a:solidFill>
              <a:ln>
                <a:solidFill>
                  <a:schemeClr val="bg2">
                    <a:lumMod val="9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tIns="36000" rtlCol="0" anchor="ctr" anchorCtr="0"/>
              <a:lstStyle/>
              <a:p>
                <a:pPr algn="ctr"/>
                <a:r>
                  <a:rPr lang="en-GB" sz="1200">
                    <a:solidFill>
                      <a:schemeClr val="bg2">
                        <a:lumMod val="90000"/>
                      </a:schemeClr>
                    </a:solidFill>
                  </a:rPr>
                  <a:t>Orphans</a:t>
                </a:r>
              </a:p>
            </p:txBody>
          </p:sp>
          <p:sp>
            <p:nvSpPr>
              <p:cNvPr id="237" name="Rectangle 236">
                <a:extLst>
                  <a:ext uri="{FF2B5EF4-FFF2-40B4-BE49-F238E27FC236}">
                    <a16:creationId xmlns:a16="http://schemas.microsoft.com/office/drawing/2014/main" id="{CC3975D1-6033-49EC-89CB-C203F533A8C5}"/>
                  </a:ext>
                </a:extLst>
              </p:cNvPr>
              <p:cNvSpPr/>
              <p:nvPr/>
            </p:nvSpPr>
            <p:spPr>
              <a:xfrm>
                <a:off x="7318433" y="-5166"/>
                <a:ext cx="2437200" cy="446573"/>
              </a:xfrm>
              <a:prstGeom prst="rect">
                <a:avLst/>
              </a:prstGeom>
              <a:solidFill>
                <a:schemeClr val="bg2"/>
              </a:solidFill>
              <a:ln>
                <a:solidFill>
                  <a:schemeClr val="bg2">
                    <a:lumMod val="9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tIns="36000" rtlCol="0" anchor="ctr" anchorCtr="0"/>
              <a:lstStyle/>
              <a:p>
                <a:pPr algn="ctr"/>
                <a:r>
                  <a:rPr lang="en-GB" sz="1200">
                    <a:solidFill>
                      <a:schemeClr val="bg2">
                        <a:lumMod val="90000"/>
                      </a:schemeClr>
                    </a:solidFill>
                  </a:rPr>
                  <a:t>Non-</a:t>
                </a:r>
                <a:r>
                  <a:rPr lang="en-GB" sz="1200" err="1">
                    <a:solidFill>
                      <a:schemeClr val="bg2">
                        <a:lumMod val="90000"/>
                      </a:schemeClr>
                    </a:solidFill>
                  </a:rPr>
                  <a:t>onc</a:t>
                </a:r>
                <a:r>
                  <a:rPr lang="en-GB" sz="1200">
                    <a:solidFill>
                      <a:schemeClr val="bg2">
                        <a:lumMod val="90000"/>
                      </a:schemeClr>
                    </a:solidFill>
                  </a:rPr>
                  <a:t> orphans</a:t>
                </a:r>
              </a:p>
            </p:txBody>
          </p:sp>
          <p:sp>
            <p:nvSpPr>
              <p:cNvPr id="240" name="Rectangle 239">
                <a:extLst>
                  <a:ext uri="{FF2B5EF4-FFF2-40B4-BE49-F238E27FC236}">
                    <a16:creationId xmlns:a16="http://schemas.microsoft.com/office/drawing/2014/main" id="{92EE6F96-680E-4414-9055-A27830B17059}"/>
                  </a:ext>
                </a:extLst>
              </p:cNvPr>
              <p:cNvSpPr/>
              <p:nvPr/>
            </p:nvSpPr>
            <p:spPr>
              <a:xfrm>
                <a:off x="9749443" y="-5166"/>
                <a:ext cx="2448000" cy="446573"/>
              </a:xfrm>
              <a:prstGeom prst="rect">
                <a:avLst/>
              </a:prstGeom>
              <a:gradFill>
                <a:gsLst>
                  <a:gs pos="0">
                    <a:schemeClr val="accent1">
                      <a:lumMod val="5000"/>
                      <a:lumOff val="95000"/>
                    </a:schemeClr>
                  </a:gs>
                  <a:gs pos="52000">
                    <a:schemeClr val="accent2">
                      <a:lumMod val="75000"/>
                    </a:schemeClr>
                  </a:gs>
                  <a:gs pos="83000">
                    <a:schemeClr val="accent2">
                      <a:lumMod val="75000"/>
                    </a:schemeClr>
                  </a:gs>
                  <a:gs pos="100000">
                    <a:schemeClr val="accent2">
                      <a:lumMod val="75000"/>
                    </a:schemeClr>
                  </a:gs>
                </a:gsLst>
                <a:lin ang="5400000" scaled="1"/>
              </a:gradFill>
              <a:ln>
                <a:solidFill>
                  <a:schemeClr val="bg2">
                    <a:lumMod val="9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tIns="36000" rtlCol="0" anchor="ctr" anchorCtr="0"/>
              <a:lstStyle/>
              <a:p>
                <a:pPr algn="ctr"/>
                <a:r>
                  <a:rPr lang="en-GB" sz="1200">
                    <a:solidFill>
                      <a:schemeClr val="bg1"/>
                    </a:solidFill>
                  </a:rPr>
                  <a:t>Combination</a:t>
                </a:r>
              </a:p>
            </p:txBody>
          </p:sp>
        </p:grpSp>
      </p:grpSp>
      <p:sp>
        <p:nvSpPr>
          <p:cNvPr id="85" name="Content Placeholder 1">
            <a:extLst>
              <a:ext uri="{FF2B5EF4-FFF2-40B4-BE49-F238E27FC236}">
                <a16:creationId xmlns:a16="http://schemas.microsoft.com/office/drawing/2014/main" id="{FF580EEC-89EE-31B5-FCDD-B74DAE99FCB0}"/>
              </a:ext>
            </a:extLst>
          </p:cNvPr>
          <p:cNvSpPr txBox="1">
            <a:spLocks/>
          </p:cNvSpPr>
          <p:nvPr/>
        </p:nvSpPr>
        <p:spPr>
          <a:xfrm>
            <a:off x="384694" y="1246604"/>
            <a:ext cx="11338560" cy="904392"/>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buNone/>
              <a:defRPr/>
            </a:pPr>
            <a:r>
              <a:rPr kumimoji="0" lang="en-GB" sz="1800" b="0" i="0" u="none" strike="noStrike" kern="1200" cap="none" spc="0" normalizeH="0" baseline="0" noProof="0">
                <a:ln>
                  <a:noFill/>
                </a:ln>
                <a:solidFill>
                  <a:srgbClr val="2B3A42"/>
                </a:solidFill>
                <a:effectLst/>
                <a:uLnTx/>
                <a:uFillTx/>
                <a:latin typeface="Arial" panose="020B0604020202020204"/>
                <a:ea typeface="+mn-ea"/>
                <a:cs typeface="+mn-cs"/>
              </a:rPr>
              <a:t>The </a:t>
            </a:r>
            <a:r>
              <a:rPr kumimoji="0" lang="en-GB" sz="1800" b="1" i="0" u="none" strike="noStrike" kern="1200" cap="none" spc="0" normalizeH="0" baseline="0" noProof="0">
                <a:ln>
                  <a:noFill/>
                </a:ln>
                <a:solidFill>
                  <a:srgbClr val="00A3E0"/>
                </a:solidFill>
                <a:effectLst/>
                <a:uLnTx/>
                <a:uFillTx/>
                <a:latin typeface="Arial" panose="020B0604020202020204"/>
                <a:ea typeface="+mn-ea"/>
                <a:cs typeface="+mn-cs"/>
              </a:rPr>
              <a:t>breakdown of total availability</a:t>
            </a:r>
            <a:r>
              <a:rPr kumimoji="0" lang="en-GB" sz="1800" b="0" i="0" u="none" strike="noStrike" kern="1200" cap="none" spc="0" normalizeH="0" baseline="0" noProof="0">
                <a:ln>
                  <a:noFill/>
                </a:ln>
                <a:solidFill>
                  <a:srgbClr val="2B3A42"/>
                </a:solidFill>
                <a:effectLst/>
                <a:uLnTx/>
                <a:uFillTx/>
                <a:latin typeface="Arial" panose="020B0604020202020204"/>
                <a:ea typeface="+mn-ea"/>
                <a:cs typeface="+mn-cs"/>
              </a:rPr>
              <a:t> is the composition of medicines available to patients in European countries as of 5</a:t>
            </a:r>
            <a:r>
              <a:rPr kumimoji="0" lang="en-GB" sz="1800" b="0" i="0" u="none" strike="noStrike" kern="1200" cap="none" spc="0" normalizeH="0" baseline="30000" noProof="0">
                <a:ln>
                  <a:noFill/>
                </a:ln>
                <a:solidFill>
                  <a:srgbClr val="2B3A42"/>
                </a:solidFill>
                <a:effectLst/>
                <a:uLnTx/>
                <a:uFillTx/>
                <a:latin typeface="Arial" panose="020B0604020202020204"/>
                <a:ea typeface="+mn-ea"/>
                <a:cs typeface="+mn-cs"/>
              </a:rPr>
              <a:t>th</a:t>
            </a:r>
            <a:r>
              <a:rPr kumimoji="0" lang="en-GB" sz="1800" b="0" i="0" u="none" strike="noStrike" kern="1200" cap="none" spc="0" normalizeH="0" baseline="0" noProof="0">
                <a:ln>
                  <a:noFill/>
                </a:ln>
                <a:solidFill>
                  <a:srgbClr val="2B3A42"/>
                </a:solidFill>
                <a:effectLst/>
                <a:uLnTx/>
                <a:uFillTx/>
                <a:latin typeface="Arial" panose="020B0604020202020204"/>
                <a:ea typeface="+mn-ea"/>
                <a:cs typeface="+mn-cs"/>
              </a:rPr>
              <a:t> January 2025 (for most countries this is the point at which the product gains access to the reimbursement list</a:t>
            </a:r>
            <a:r>
              <a:rPr lang="en-GB" sz="1800" baseline="30000"/>
              <a:t>†</a:t>
            </a:r>
            <a:r>
              <a:rPr kumimoji="0" lang="en-GB" sz="1800" b="0" i="0" u="none" strike="noStrike" kern="1200" cap="none" spc="0" normalizeH="0" baseline="0" noProof="0">
                <a:ln>
                  <a:noFill/>
                </a:ln>
                <a:solidFill>
                  <a:srgbClr val="2B3A42"/>
                </a:solidFill>
                <a:effectLst/>
                <a:uLnTx/>
                <a:uFillTx/>
                <a:latin typeface="Arial" panose="020B0604020202020204"/>
                <a:ea typeface="+mn-ea"/>
                <a:cs typeface="+mn-cs"/>
              </a:rPr>
              <a:t>). This includes all medicine’s status to provide a complete picture of availability.</a:t>
            </a:r>
          </a:p>
        </p:txBody>
      </p:sp>
      <p:sp>
        <p:nvSpPr>
          <p:cNvPr id="460" name="TextBox 459">
            <a:extLst>
              <a:ext uri="{FF2B5EF4-FFF2-40B4-BE49-F238E27FC236}">
                <a16:creationId xmlns:a16="http://schemas.microsoft.com/office/drawing/2014/main" id="{F00EF169-0EE5-36A5-FAA3-9A5AFB1EEEA7}"/>
              </a:ext>
            </a:extLst>
          </p:cNvPr>
          <p:cNvSpPr txBox="1"/>
          <p:nvPr/>
        </p:nvSpPr>
        <p:spPr>
          <a:xfrm rot="16200000">
            <a:off x="-851788" y="3495456"/>
            <a:ext cx="2939041" cy="584775"/>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600" b="0" i="1" u="none" strike="noStrike" kern="1200" cap="none" spc="0" normalizeH="0" baseline="0" noProof="0">
                <a:ln>
                  <a:noFill/>
                </a:ln>
                <a:solidFill>
                  <a:srgbClr val="606B71"/>
                </a:solidFill>
                <a:effectLst/>
                <a:uLnTx/>
                <a:uFillTx/>
                <a:latin typeface="Arial" panose="020B0604020202020204"/>
                <a:ea typeface="+mn-ea"/>
                <a:cs typeface="+mn-cs"/>
              </a:rPr>
              <a:t>Breakdown of total products (%)</a:t>
            </a:r>
          </a:p>
        </p:txBody>
      </p:sp>
    </p:spTree>
    <p:extLst>
      <p:ext uri="{BB962C8B-B14F-4D97-AF65-F5344CB8AC3E}">
        <p14:creationId xmlns:p14="http://schemas.microsoft.com/office/powerpoint/2010/main" val="320941080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6" name="Object 15" hidden="1">
            <a:extLst>
              <a:ext uri="{FF2B5EF4-FFF2-40B4-BE49-F238E27FC236}">
                <a16:creationId xmlns:a16="http://schemas.microsoft.com/office/drawing/2014/main" id="{9834649C-7A5C-4C26-AD02-DFE033744CC4}"/>
              </a:ext>
            </a:extLst>
          </p:cNvPr>
          <p:cNvGraphicFramePr>
            <a:graphicFrameLocks noChangeAspect="1"/>
          </p:cNvGraphicFramePr>
          <p:nvPr>
            <p:custDataLst>
              <p:tags r:id="rId1"/>
            </p:custDataLst>
            <p:extLst>
              <p:ext uri="{D42A27DB-BD31-4B8C-83A1-F6EECF244321}">
                <p14:modId xmlns:p14="http://schemas.microsoft.com/office/powerpoint/2010/main" val="3435799142"/>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101" imgW="216" imgH="216" progId="TCLayout.ActiveDocument.1">
                  <p:embed/>
                </p:oleObj>
              </mc:Choice>
              <mc:Fallback>
                <p:oleObj name="think-cell Slide" r:id="rId101" imgW="216" imgH="216" progId="TCLayout.ActiveDocument.1">
                  <p:embed/>
                  <p:pic>
                    <p:nvPicPr>
                      <p:cNvPr id="16" name="Object 15" hidden="1">
                        <a:extLst>
                          <a:ext uri="{FF2B5EF4-FFF2-40B4-BE49-F238E27FC236}">
                            <a16:creationId xmlns:a16="http://schemas.microsoft.com/office/drawing/2014/main" id="{9834649C-7A5C-4C26-AD02-DFE033744CC4}"/>
                          </a:ext>
                        </a:extLst>
                      </p:cNvPr>
                      <p:cNvPicPr/>
                      <p:nvPr/>
                    </p:nvPicPr>
                    <p:blipFill>
                      <a:blip r:embed="rId102"/>
                      <a:stretch>
                        <a:fillRect/>
                      </a:stretch>
                    </p:blipFill>
                    <p:spPr>
                      <a:xfrm>
                        <a:off x="1588" y="1588"/>
                        <a:ext cx="1588" cy="1588"/>
                      </a:xfrm>
                      <a:prstGeom prst="rect">
                        <a:avLst/>
                      </a:prstGeom>
                    </p:spPr>
                  </p:pic>
                </p:oleObj>
              </mc:Fallback>
            </mc:AlternateContent>
          </a:graphicData>
        </a:graphic>
      </p:graphicFrame>
      <p:sp>
        <p:nvSpPr>
          <p:cNvPr id="250" name="Content Placeholder 1">
            <a:extLst>
              <a:ext uri="{FF2B5EF4-FFF2-40B4-BE49-F238E27FC236}">
                <a16:creationId xmlns:a16="http://schemas.microsoft.com/office/drawing/2014/main" id="{EB04430B-7EBF-4F4D-BF3E-4A53DFA91AF8}"/>
              </a:ext>
            </a:extLst>
          </p:cNvPr>
          <p:cNvSpPr txBox="1">
            <a:spLocks/>
          </p:cNvSpPr>
          <p:nvPr/>
        </p:nvSpPr>
        <p:spPr>
          <a:xfrm>
            <a:off x="384694" y="1105385"/>
            <a:ext cx="11467782" cy="825015"/>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buNone/>
              <a:defRPr/>
            </a:pPr>
            <a:r>
              <a:rPr kumimoji="0" lang="en-GB" sz="1800" b="0" i="0" u="none" strike="noStrike" kern="1200" cap="none" spc="0" normalizeH="0" baseline="0" noProof="0">
                <a:ln>
                  <a:noFill/>
                </a:ln>
                <a:solidFill>
                  <a:srgbClr val="2B3A42"/>
                </a:solidFill>
                <a:effectLst/>
                <a:uLnTx/>
                <a:uFillTx/>
                <a:latin typeface="Arial" panose="020B0604020202020204"/>
                <a:ea typeface="+mn-ea"/>
                <a:cs typeface="+mn-cs"/>
              </a:rPr>
              <a:t>The </a:t>
            </a:r>
            <a:r>
              <a:rPr kumimoji="0" lang="en-GB" sz="1800" b="1" i="0" u="none" strike="noStrike" kern="1200" cap="none" spc="0" normalizeH="0" baseline="0" noProof="0">
                <a:ln>
                  <a:noFill/>
                </a:ln>
                <a:solidFill>
                  <a:srgbClr val="00A3E0"/>
                </a:solidFill>
                <a:effectLst/>
                <a:uLnTx/>
                <a:uFillTx/>
                <a:latin typeface="Arial" panose="020B0604020202020204"/>
                <a:ea typeface="+mn-ea"/>
                <a:cs typeface="+mn-cs"/>
              </a:rPr>
              <a:t>time to availability </a:t>
            </a:r>
            <a:r>
              <a:rPr kumimoji="0" lang="en-GB" sz="1800" b="0" i="0" u="none" strike="noStrike" kern="1200" cap="none" spc="0" normalizeH="0" baseline="0" noProof="0">
                <a:ln>
                  <a:noFill/>
                </a:ln>
                <a:solidFill>
                  <a:srgbClr val="2B3A42"/>
                </a:solidFill>
                <a:effectLst/>
                <a:uLnTx/>
                <a:uFillTx/>
                <a:latin typeface="Arial" panose="020B0604020202020204"/>
                <a:ea typeface="+mn-ea"/>
                <a:cs typeface="+mn-cs"/>
              </a:rPr>
              <a:t>is the days between marketing authorisation and the date of availability of fixed dose combination medicines to patients in European countries (for most this is the point at which products gain access to the reimbursement list</a:t>
            </a:r>
            <a:r>
              <a:rPr lang="en-GB" sz="1800" baseline="30000"/>
              <a:t>†</a:t>
            </a:r>
            <a:r>
              <a:rPr kumimoji="0" lang="en-GB" sz="1800" b="0" i="0" u="none" strike="noStrike" kern="1200" cap="none" spc="0" normalizeH="0" baseline="0" noProof="0">
                <a:ln>
                  <a:noFill/>
                </a:ln>
                <a:solidFill>
                  <a:srgbClr val="2B3A42"/>
                </a:solidFill>
                <a:effectLst/>
                <a:uLnTx/>
                <a:uFillTx/>
                <a:latin typeface="Arial" panose="020B0604020202020204"/>
                <a:ea typeface="+mn-ea"/>
                <a:cs typeface="+mn-cs"/>
              </a:rPr>
              <a:t>). </a:t>
            </a:r>
            <a:r>
              <a:rPr lang="en-GB" sz="1800">
                <a:solidFill>
                  <a:srgbClr val="2B3A42"/>
                </a:solidFill>
                <a:latin typeface="Arial" panose="020B0604020202020204"/>
              </a:rPr>
              <a:t>T</a:t>
            </a:r>
            <a:r>
              <a:rPr kumimoji="0" lang="en-GB" sz="1800" b="0" i="0" u="none" strike="noStrike" kern="1200" cap="none" spc="0" normalizeH="0" baseline="0" noProof="0">
                <a:ln>
                  <a:noFill/>
                </a:ln>
                <a:solidFill>
                  <a:srgbClr val="2B3A42"/>
                </a:solidFill>
                <a:effectLst/>
                <a:uLnTx/>
                <a:uFillTx/>
                <a:latin typeface="Arial" panose="020B0604020202020204"/>
                <a:ea typeface="+mn-ea"/>
                <a:cs typeface="+mn-cs"/>
              </a:rPr>
              <a:t>he marketing authorisation date is the date of central EU authorisation in most countries, except </a:t>
            </a:r>
            <a:r>
              <a:rPr kumimoji="0" lang="en-GB" sz="1800" b="0" i="0" u="none" strike="noStrike" kern="1200" cap="none" spc="0" normalizeH="0" baseline="0" noProof="0" err="1">
                <a:ln>
                  <a:noFill/>
                </a:ln>
                <a:solidFill>
                  <a:srgbClr val="2B3A42"/>
                </a:solidFill>
                <a:effectLst/>
                <a:uLnTx/>
                <a:uFillTx/>
                <a:latin typeface="Arial" panose="020B0604020202020204"/>
                <a:ea typeface="+mn-ea"/>
                <a:cs typeface="+mn-cs"/>
              </a:rPr>
              <a:t>fo</a:t>
            </a:r>
            <a:r>
              <a:rPr lang="en-GB" sz="1800">
                <a:solidFill>
                  <a:srgbClr val="2B3A42"/>
                </a:solidFill>
                <a:latin typeface="Arial" panose="020B0604020202020204"/>
              </a:rPr>
              <a:t>r countries shown in italics where local authorisation dates have been used. Data is correct to 5</a:t>
            </a:r>
            <a:r>
              <a:rPr lang="en-GB" sz="1800" baseline="30000">
                <a:solidFill>
                  <a:srgbClr val="2B3A42"/>
                </a:solidFill>
                <a:latin typeface="Arial" panose="020B0604020202020204"/>
              </a:rPr>
              <a:t>th</a:t>
            </a:r>
            <a:r>
              <a:rPr lang="en-GB" sz="1800">
                <a:solidFill>
                  <a:srgbClr val="2B3A42"/>
                </a:solidFill>
                <a:latin typeface="Arial" panose="020B0604020202020204"/>
              </a:rPr>
              <a:t> January 2025.</a:t>
            </a:r>
            <a:endParaRPr kumimoji="0" lang="en-GB" sz="1800" b="0" i="0" u="none" strike="noStrike" kern="1200" cap="none" spc="0" normalizeH="0" baseline="0" noProof="0">
              <a:ln>
                <a:noFill/>
              </a:ln>
              <a:solidFill>
                <a:srgbClr val="2B3A42"/>
              </a:solidFill>
              <a:effectLst/>
              <a:uLnTx/>
              <a:uFillTx/>
              <a:latin typeface="Arial" panose="020B0604020202020204"/>
              <a:ea typeface="+mn-ea"/>
              <a:cs typeface="+mn-cs"/>
            </a:endParaRPr>
          </a:p>
        </p:txBody>
      </p:sp>
      <p:sp>
        <p:nvSpPr>
          <p:cNvPr id="6" name="Rectangle 5" hidden="1">
            <a:extLst>
              <a:ext uri="{FF2B5EF4-FFF2-40B4-BE49-F238E27FC236}">
                <a16:creationId xmlns:a16="http://schemas.microsoft.com/office/drawing/2014/main" id="{9DEC096E-7855-4EE3-9504-7797209BBA4F}"/>
              </a:ext>
            </a:extLst>
          </p:cNvPr>
          <p:cNvSpPr/>
          <p:nvPr>
            <p:custDataLst>
              <p:tags r:id="rId2"/>
            </p:custDataLst>
          </p:nvPr>
        </p:nvSpPr>
        <p:spPr>
          <a:xfrm>
            <a:off x="0" y="0"/>
            <a:ext cx="158750" cy="15875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t"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7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sym typeface="Arial" panose="020B0604020202020204" pitchFamily="34" charset="0"/>
            </a:endParaRPr>
          </a:p>
        </p:txBody>
      </p:sp>
      <p:sp>
        <p:nvSpPr>
          <p:cNvPr id="542" name="Title 541">
            <a:extLst>
              <a:ext uri="{FF2B5EF4-FFF2-40B4-BE49-F238E27FC236}">
                <a16:creationId xmlns:a16="http://schemas.microsoft.com/office/drawing/2014/main" id="{907162CF-3CBB-4625-A270-B43EAE717140}"/>
              </a:ext>
            </a:extLst>
          </p:cNvPr>
          <p:cNvSpPr>
            <a:spLocks noGrp="1"/>
          </p:cNvSpPr>
          <p:nvPr>
            <p:ph type="title"/>
          </p:nvPr>
        </p:nvSpPr>
        <p:spPr/>
        <p:txBody>
          <a:bodyPr vert="horz"/>
          <a:lstStyle/>
          <a:p>
            <a:r>
              <a:rPr lang="en-GB"/>
              <a:t>Combination therapies time to availability (2020-2023)</a:t>
            </a:r>
          </a:p>
        </p:txBody>
      </p:sp>
      <p:cxnSp>
        <p:nvCxnSpPr>
          <p:cNvPr id="53" name="Straight Connector 52">
            <a:extLst>
              <a:ext uri="{FF2B5EF4-FFF2-40B4-BE49-F238E27FC236}">
                <a16:creationId xmlns:a16="http://schemas.microsoft.com/office/drawing/2014/main" id="{4F3984EF-1142-49DE-BF09-620A5796E02D}"/>
              </a:ext>
            </a:extLst>
          </p:cNvPr>
          <p:cNvCxnSpPr/>
          <p:nvPr>
            <p:custDataLst>
              <p:tags r:id="rId3"/>
            </p:custDataLst>
          </p:nvPr>
        </p:nvCxnSpPr>
        <p:spPr bwMode="gray">
          <a:xfrm>
            <a:off x="1524001" y="3989388"/>
            <a:ext cx="9415463" cy="0"/>
          </a:xfrm>
          <a:prstGeom prst="line">
            <a:avLst/>
          </a:prstGeom>
          <a:ln w="3175" cap="flat" cmpd="sng" algn="ctr">
            <a:solidFill>
              <a:srgbClr val="C0C0C0"/>
            </a:solidFill>
            <a:prstDash val="solid"/>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514" name="Straight Connector 513">
            <a:extLst>
              <a:ext uri="{FF2B5EF4-FFF2-40B4-BE49-F238E27FC236}">
                <a16:creationId xmlns:a16="http://schemas.microsoft.com/office/drawing/2014/main" id="{CC4197B1-3842-474F-8C7C-15431F6FF28C}"/>
              </a:ext>
            </a:extLst>
          </p:cNvPr>
          <p:cNvCxnSpPr/>
          <p:nvPr>
            <p:custDataLst>
              <p:tags r:id="rId4"/>
            </p:custDataLst>
          </p:nvPr>
        </p:nvCxnSpPr>
        <p:spPr bwMode="gray">
          <a:xfrm>
            <a:off x="1524001" y="3484563"/>
            <a:ext cx="9415463" cy="0"/>
          </a:xfrm>
          <a:prstGeom prst="line">
            <a:avLst/>
          </a:prstGeom>
          <a:ln w="3175" cap="flat" cmpd="sng" algn="ctr">
            <a:solidFill>
              <a:srgbClr val="C0C0C0"/>
            </a:solidFill>
            <a:prstDash val="solid"/>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515" name="Straight Connector 514">
            <a:extLst>
              <a:ext uri="{FF2B5EF4-FFF2-40B4-BE49-F238E27FC236}">
                <a16:creationId xmlns:a16="http://schemas.microsoft.com/office/drawing/2014/main" id="{FF64C7D4-4D2A-4483-A187-6B775E4560E3}"/>
              </a:ext>
            </a:extLst>
          </p:cNvPr>
          <p:cNvCxnSpPr/>
          <p:nvPr>
            <p:custDataLst>
              <p:tags r:id="rId5"/>
            </p:custDataLst>
          </p:nvPr>
        </p:nvCxnSpPr>
        <p:spPr bwMode="gray">
          <a:xfrm>
            <a:off x="1524001" y="2979738"/>
            <a:ext cx="9415463" cy="0"/>
          </a:xfrm>
          <a:prstGeom prst="line">
            <a:avLst/>
          </a:prstGeom>
          <a:ln w="3175" cap="flat" cmpd="sng" algn="ctr">
            <a:solidFill>
              <a:srgbClr val="C0C0C0"/>
            </a:solidFill>
            <a:prstDash val="solid"/>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516" name="Straight Connector 515">
            <a:extLst>
              <a:ext uri="{FF2B5EF4-FFF2-40B4-BE49-F238E27FC236}">
                <a16:creationId xmlns:a16="http://schemas.microsoft.com/office/drawing/2014/main" id="{53F3FA43-FDD0-4E32-8A1A-6EC4C76A9ACB}"/>
              </a:ext>
            </a:extLst>
          </p:cNvPr>
          <p:cNvCxnSpPr/>
          <p:nvPr>
            <p:custDataLst>
              <p:tags r:id="rId6"/>
            </p:custDataLst>
          </p:nvPr>
        </p:nvCxnSpPr>
        <p:spPr bwMode="gray">
          <a:xfrm>
            <a:off x="1524001" y="2474913"/>
            <a:ext cx="9415463" cy="0"/>
          </a:xfrm>
          <a:prstGeom prst="line">
            <a:avLst/>
          </a:prstGeom>
          <a:ln w="3175" cap="flat" cmpd="sng" algn="ctr">
            <a:solidFill>
              <a:srgbClr val="C0C0C0"/>
            </a:solidFill>
            <a:prstDash val="solid"/>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graphicFrame>
        <p:nvGraphicFramePr>
          <p:cNvPr id="152" name="Chart 151">
            <a:extLst>
              <a:ext uri="{FF2B5EF4-FFF2-40B4-BE49-F238E27FC236}">
                <a16:creationId xmlns:a16="http://schemas.microsoft.com/office/drawing/2014/main" id="{6BD3C9F0-67AE-D256-36AC-4D8FFBAA2365}"/>
              </a:ext>
            </a:extLst>
          </p:cNvPr>
          <p:cNvGraphicFramePr/>
          <p:nvPr>
            <p:custDataLst>
              <p:tags r:id="rId7"/>
            </p:custDataLst>
            <p:extLst>
              <p:ext uri="{D42A27DB-BD31-4B8C-83A1-F6EECF244321}">
                <p14:modId xmlns:p14="http://schemas.microsoft.com/office/powerpoint/2010/main" val="1190667639"/>
              </p:ext>
            </p:extLst>
          </p:nvPr>
        </p:nvGraphicFramePr>
        <p:xfrm>
          <a:off x="977900" y="2289175"/>
          <a:ext cx="10044113" cy="2390775"/>
        </p:xfrm>
        <a:graphic>
          <a:graphicData uri="http://schemas.openxmlformats.org/drawingml/2006/chart">
            <c:chart xmlns:c="http://schemas.openxmlformats.org/drawingml/2006/chart" xmlns:r="http://schemas.openxmlformats.org/officeDocument/2006/relationships" r:id="rId103"/>
          </a:graphicData>
        </a:graphic>
      </p:graphicFrame>
      <p:cxnSp>
        <p:nvCxnSpPr>
          <p:cNvPr id="17" name="Straight Connector 16">
            <a:extLst>
              <a:ext uri="{FF2B5EF4-FFF2-40B4-BE49-F238E27FC236}">
                <a16:creationId xmlns:a16="http://schemas.microsoft.com/office/drawing/2014/main" id="{0EDFF652-5FA5-755B-DB9A-F38E97D4FEB0}"/>
              </a:ext>
            </a:extLst>
          </p:cNvPr>
          <p:cNvCxnSpPr/>
          <p:nvPr>
            <p:custDataLst>
              <p:tags r:id="rId8"/>
            </p:custDataLst>
          </p:nvPr>
        </p:nvCxnSpPr>
        <p:spPr bwMode="auto">
          <a:xfrm>
            <a:off x="4686300" y="3811588"/>
            <a:ext cx="74613" cy="201613"/>
          </a:xfrm>
          <a:prstGeom prst="line">
            <a:avLst/>
          </a:prstGeom>
          <a:ln w="6350" cap="flat" cmpd="sng" algn="ctr">
            <a:solidFill>
              <a:schemeClr val="tx1"/>
            </a:solidFill>
            <a:prstDash val="solid"/>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528" name="Straight Connector 527">
            <a:extLst>
              <a:ext uri="{FF2B5EF4-FFF2-40B4-BE49-F238E27FC236}">
                <a16:creationId xmlns:a16="http://schemas.microsoft.com/office/drawing/2014/main" id="{45323705-FAF1-9136-6530-1CC6E9F78F03}"/>
              </a:ext>
            </a:extLst>
          </p:cNvPr>
          <p:cNvCxnSpPr/>
          <p:nvPr>
            <p:custDataLst>
              <p:tags r:id="rId9"/>
            </p:custDataLst>
          </p:nvPr>
        </p:nvCxnSpPr>
        <p:spPr bwMode="auto">
          <a:xfrm>
            <a:off x="1619250" y="4054475"/>
            <a:ext cx="22225" cy="174625"/>
          </a:xfrm>
          <a:prstGeom prst="line">
            <a:avLst/>
          </a:prstGeom>
          <a:ln w="6350" cap="flat" cmpd="sng" algn="ctr">
            <a:solidFill>
              <a:schemeClr val="tx1"/>
            </a:solidFill>
            <a:prstDash val="solid"/>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37" name="Straight Connector 36">
            <a:extLst>
              <a:ext uri="{FF2B5EF4-FFF2-40B4-BE49-F238E27FC236}">
                <a16:creationId xmlns:a16="http://schemas.microsoft.com/office/drawing/2014/main" id="{6D2DF190-1702-1A56-CDA5-45245EB79CB8}"/>
              </a:ext>
            </a:extLst>
          </p:cNvPr>
          <p:cNvCxnSpPr/>
          <p:nvPr>
            <p:custDataLst>
              <p:tags r:id="rId10"/>
            </p:custDataLst>
          </p:nvPr>
        </p:nvCxnSpPr>
        <p:spPr bwMode="auto">
          <a:xfrm>
            <a:off x="9139238" y="3402013"/>
            <a:ext cx="74613" cy="250825"/>
          </a:xfrm>
          <a:prstGeom prst="line">
            <a:avLst/>
          </a:prstGeom>
          <a:ln w="6350" cap="flat" cmpd="sng" algn="ctr">
            <a:solidFill>
              <a:schemeClr val="tx1"/>
            </a:solidFill>
            <a:prstDash val="solid"/>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553" name="Straight Connector 552">
            <a:extLst>
              <a:ext uri="{FF2B5EF4-FFF2-40B4-BE49-F238E27FC236}">
                <a16:creationId xmlns:a16="http://schemas.microsoft.com/office/drawing/2014/main" id="{EE03AAC8-8CA6-4622-8D28-429ED45ECB0F}"/>
              </a:ext>
            </a:extLst>
          </p:cNvPr>
          <p:cNvCxnSpPr/>
          <p:nvPr>
            <p:custDataLst>
              <p:tags r:id="rId11"/>
            </p:custDataLst>
          </p:nvPr>
        </p:nvCxnSpPr>
        <p:spPr bwMode="auto">
          <a:xfrm>
            <a:off x="9501188" y="3608388"/>
            <a:ext cx="0" cy="14288"/>
          </a:xfrm>
          <a:prstGeom prst="line">
            <a:avLst/>
          </a:prstGeom>
          <a:ln w="6350" cap="flat" cmpd="sng" algn="ctr">
            <a:solidFill>
              <a:schemeClr val="tx1"/>
            </a:solidFill>
            <a:prstDash val="solid"/>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38" name="Straight Connector 37">
            <a:extLst>
              <a:ext uri="{FF2B5EF4-FFF2-40B4-BE49-F238E27FC236}">
                <a16:creationId xmlns:a16="http://schemas.microsoft.com/office/drawing/2014/main" id="{83F2E087-1CBF-78FA-FB24-CEB4FDA36853}"/>
              </a:ext>
            </a:extLst>
          </p:cNvPr>
          <p:cNvCxnSpPr/>
          <p:nvPr>
            <p:custDataLst>
              <p:tags r:id="rId12"/>
            </p:custDataLst>
          </p:nvPr>
        </p:nvCxnSpPr>
        <p:spPr bwMode="auto">
          <a:xfrm>
            <a:off x="1838325" y="4148138"/>
            <a:ext cx="26988" cy="38100"/>
          </a:xfrm>
          <a:prstGeom prst="line">
            <a:avLst/>
          </a:prstGeom>
          <a:ln w="6350" cap="flat" cmpd="sng" algn="ctr">
            <a:solidFill>
              <a:schemeClr val="tx1"/>
            </a:solidFill>
            <a:prstDash val="solid"/>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22" name="Straight Connector 21">
            <a:extLst>
              <a:ext uri="{FF2B5EF4-FFF2-40B4-BE49-F238E27FC236}">
                <a16:creationId xmlns:a16="http://schemas.microsoft.com/office/drawing/2014/main" id="{0FD1489D-7DF4-494A-9B53-4F8F9D3D188A}"/>
              </a:ext>
            </a:extLst>
          </p:cNvPr>
          <p:cNvCxnSpPr/>
          <p:nvPr>
            <p:custDataLst>
              <p:tags r:id="rId13"/>
            </p:custDataLst>
          </p:nvPr>
        </p:nvCxnSpPr>
        <p:spPr bwMode="auto">
          <a:xfrm>
            <a:off x="5048250" y="3841750"/>
            <a:ext cx="3175" cy="127000"/>
          </a:xfrm>
          <a:prstGeom prst="line">
            <a:avLst/>
          </a:prstGeom>
          <a:ln w="6350" cap="flat" cmpd="sng" algn="ctr">
            <a:solidFill>
              <a:schemeClr val="tx1"/>
            </a:solidFill>
            <a:prstDash val="solid"/>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3" name="Straight Connector 2">
            <a:extLst>
              <a:ext uri="{FF2B5EF4-FFF2-40B4-BE49-F238E27FC236}">
                <a16:creationId xmlns:a16="http://schemas.microsoft.com/office/drawing/2014/main" id="{9E9997EF-A7B9-6961-30A4-D7F465E20235}"/>
              </a:ext>
            </a:extLst>
          </p:cNvPr>
          <p:cNvCxnSpPr/>
          <p:nvPr>
            <p:custDataLst>
              <p:tags r:id="rId14"/>
            </p:custDataLst>
          </p:nvPr>
        </p:nvCxnSpPr>
        <p:spPr bwMode="auto">
          <a:xfrm>
            <a:off x="2065338" y="3973513"/>
            <a:ext cx="76200" cy="171450"/>
          </a:xfrm>
          <a:prstGeom prst="line">
            <a:avLst/>
          </a:prstGeom>
          <a:ln w="6350" cap="flat" cmpd="sng" algn="ctr">
            <a:solidFill>
              <a:schemeClr val="tx1"/>
            </a:solidFill>
            <a:prstDash val="solid"/>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556" name="Straight Connector 555">
            <a:extLst>
              <a:ext uri="{FF2B5EF4-FFF2-40B4-BE49-F238E27FC236}">
                <a16:creationId xmlns:a16="http://schemas.microsoft.com/office/drawing/2014/main" id="{79760DF6-804E-40AB-9627-520E5B637534}"/>
              </a:ext>
            </a:extLst>
          </p:cNvPr>
          <p:cNvCxnSpPr>
            <a:cxnSpLocks/>
          </p:cNvCxnSpPr>
          <p:nvPr>
            <p:custDataLst>
              <p:tags r:id="rId15"/>
            </p:custDataLst>
          </p:nvPr>
        </p:nvCxnSpPr>
        <p:spPr bwMode="auto">
          <a:xfrm>
            <a:off x="9675813" y="3275012"/>
            <a:ext cx="68263" cy="336550"/>
          </a:xfrm>
          <a:prstGeom prst="line">
            <a:avLst/>
          </a:prstGeom>
          <a:ln w="6350" cap="flat" cmpd="sng" algn="ctr">
            <a:solidFill>
              <a:schemeClr val="tx1"/>
            </a:solidFill>
            <a:prstDash val="solid"/>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13" name="Straight Connector 12">
            <a:extLst>
              <a:ext uri="{FF2B5EF4-FFF2-40B4-BE49-F238E27FC236}">
                <a16:creationId xmlns:a16="http://schemas.microsoft.com/office/drawing/2014/main" id="{D4436044-E9F7-C9DB-EC96-4ED824EC7A33}"/>
              </a:ext>
            </a:extLst>
          </p:cNvPr>
          <p:cNvCxnSpPr/>
          <p:nvPr>
            <p:custDataLst>
              <p:tags r:id="rId16"/>
            </p:custDataLst>
          </p:nvPr>
        </p:nvCxnSpPr>
        <p:spPr bwMode="auto">
          <a:xfrm>
            <a:off x="3484563" y="4052888"/>
            <a:ext cx="0" cy="14288"/>
          </a:xfrm>
          <a:prstGeom prst="line">
            <a:avLst/>
          </a:prstGeom>
          <a:ln w="6350" cap="flat" cmpd="sng" algn="ctr">
            <a:solidFill>
              <a:schemeClr val="tx1"/>
            </a:solidFill>
            <a:prstDash val="solid"/>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141" name="Straight Connector 140">
            <a:extLst>
              <a:ext uri="{FF2B5EF4-FFF2-40B4-BE49-F238E27FC236}">
                <a16:creationId xmlns:a16="http://schemas.microsoft.com/office/drawing/2014/main" id="{29420A64-BF7F-E28E-25A5-98374CBA7AF4}"/>
              </a:ext>
            </a:extLst>
          </p:cNvPr>
          <p:cNvCxnSpPr/>
          <p:nvPr>
            <p:custDataLst>
              <p:tags r:id="rId17"/>
            </p:custDataLst>
          </p:nvPr>
        </p:nvCxnSpPr>
        <p:spPr bwMode="auto">
          <a:xfrm>
            <a:off x="2305050" y="4025900"/>
            <a:ext cx="82550" cy="125413"/>
          </a:xfrm>
          <a:prstGeom prst="line">
            <a:avLst/>
          </a:prstGeom>
          <a:ln w="6350" cap="flat" cmpd="sng" algn="ctr">
            <a:solidFill>
              <a:schemeClr val="tx1"/>
            </a:solidFill>
            <a:prstDash val="solid"/>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558" name="Straight Connector 557">
            <a:extLst>
              <a:ext uri="{FF2B5EF4-FFF2-40B4-BE49-F238E27FC236}">
                <a16:creationId xmlns:a16="http://schemas.microsoft.com/office/drawing/2014/main" id="{010D129A-37DC-4F90-A45F-E00ECE2F6F5B}"/>
              </a:ext>
            </a:extLst>
          </p:cNvPr>
          <p:cNvCxnSpPr/>
          <p:nvPr>
            <p:custDataLst>
              <p:tags r:id="rId18"/>
            </p:custDataLst>
          </p:nvPr>
        </p:nvCxnSpPr>
        <p:spPr bwMode="auto">
          <a:xfrm>
            <a:off x="10023475" y="3541713"/>
            <a:ext cx="0" cy="14288"/>
          </a:xfrm>
          <a:prstGeom prst="line">
            <a:avLst/>
          </a:prstGeom>
          <a:ln w="6350" cap="flat" cmpd="sng" algn="ctr">
            <a:solidFill>
              <a:schemeClr val="tx1"/>
            </a:solidFill>
            <a:prstDash val="solid"/>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40" name="Straight Connector 39">
            <a:extLst>
              <a:ext uri="{FF2B5EF4-FFF2-40B4-BE49-F238E27FC236}">
                <a16:creationId xmlns:a16="http://schemas.microsoft.com/office/drawing/2014/main" id="{F9659E44-D83F-45DE-880C-BAE55183E247}"/>
              </a:ext>
            </a:extLst>
          </p:cNvPr>
          <p:cNvCxnSpPr/>
          <p:nvPr>
            <p:custDataLst>
              <p:tags r:id="rId19"/>
            </p:custDataLst>
          </p:nvPr>
        </p:nvCxnSpPr>
        <p:spPr bwMode="auto">
          <a:xfrm>
            <a:off x="5308600" y="3829050"/>
            <a:ext cx="4763" cy="128588"/>
          </a:xfrm>
          <a:prstGeom prst="line">
            <a:avLst/>
          </a:prstGeom>
          <a:ln w="6350" cap="flat" cmpd="sng" algn="ctr">
            <a:solidFill>
              <a:schemeClr val="tx1"/>
            </a:solidFill>
            <a:prstDash val="solid"/>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11" name="Straight Connector 10">
            <a:extLst>
              <a:ext uri="{FF2B5EF4-FFF2-40B4-BE49-F238E27FC236}">
                <a16:creationId xmlns:a16="http://schemas.microsoft.com/office/drawing/2014/main" id="{E1BE69C7-B182-6A39-D96C-A82B7DC17A89}"/>
              </a:ext>
            </a:extLst>
          </p:cNvPr>
          <p:cNvCxnSpPr/>
          <p:nvPr>
            <p:custDataLst>
              <p:tags r:id="rId20"/>
            </p:custDataLst>
          </p:nvPr>
        </p:nvCxnSpPr>
        <p:spPr bwMode="auto">
          <a:xfrm>
            <a:off x="2598738" y="4003675"/>
            <a:ext cx="61913" cy="130175"/>
          </a:xfrm>
          <a:prstGeom prst="line">
            <a:avLst/>
          </a:prstGeom>
          <a:ln w="6350" cap="flat" cmpd="sng" algn="ctr">
            <a:solidFill>
              <a:schemeClr val="tx1"/>
            </a:solidFill>
            <a:prstDash val="solid"/>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563" name="Straight Connector 562">
            <a:extLst>
              <a:ext uri="{FF2B5EF4-FFF2-40B4-BE49-F238E27FC236}">
                <a16:creationId xmlns:a16="http://schemas.microsoft.com/office/drawing/2014/main" id="{C6C5C8E9-BCEC-4B78-A33C-47E8EB35437A}"/>
              </a:ext>
            </a:extLst>
          </p:cNvPr>
          <p:cNvCxnSpPr>
            <a:cxnSpLocks/>
          </p:cNvCxnSpPr>
          <p:nvPr>
            <p:custDataLst>
              <p:tags r:id="rId21"/>
            </p:custDataLst>
          </p:nvPr>
        </p:nvCxnSpPr>
        <p:spPr bwMode="auto">
          <a:xfrm flipH="1">
            <a:off x="10363200" y="3279775"/>
            <a:ext cx="138113" cy="84138"/>
          </a:xfrm>
          <a:prstGeom prst="line">
            <a:avLst/>
          </a:prstGeom>
          <a:ln w="6350" cap="flat" cmpd="sng" algn="ctr">
            <a:solidFill>
              <a:schemeClr val="tx1"/>
            </a:solidFill>
            <a:prstDash val="solid"/>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19" name="Straight Connector 18">
            <a:extLst>
              <a:ext uri="{FF2B5EF4-FFF2-40B4-BE49-F238E27FC236}">
                <a16:creationId xmlns:a16="http://schemas.microsoft.com/office/drawing/2014/main" id="{F634F2E5-C511-4BBB-5005-8580744C536C}"/>
              </a:ext>
            </a:extLst>
          </p:cNvPr>
          <p:cNvCxnSpPr/>
          <p:nvPr>
            <p:custDataLst>
              <p:tags r:id="rId22"/>
            </p:custDataLst>
          </p:nvPr>
        </p:nvCxnSpPr>
        <p:spPr bwMode="auto">
          <a:xfrm>
            <a:off x="5503863" y="3675063"/>
            <a:ext cx="55563" cy="269875"/>
          </a:xfrm>
          <a:prstGeom prst="line">
            <a:avLst/>
          </a:prstGeom>
          <a:ln w="6350" cap="flat" cmpd="sng" algn="ctr">
            <a:solidFill>
              <a:schemeClr val="tx1"/>
            </a:solidFill>
            <a:prstDash val="solid"/>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23" name="Straight Connector 22">
            <a:extLst>
              <a:ext uri="{FF2B5EF4-FFF2-40B4-BE49-F238E27FC236}">
                <a16:creationId xmlns:a16="http://schemas.microsoft.com/office/drawing/2014/main" id="{6012EA93-2A88-E684-848C-8D5D677CB225}"/>
              </a:ext>
            </a:extLst>
          </p:cNvPr>
          <p:cNvCxnSpPr/>
          <p:nvPr>
            <p:custDataLst>
              <p:tags r:id="rId23"/>
            </p:custDataLst>
          </p:nvPr>
        </p:nvCxnSpPr>
        <p:spPr bwMode="auto">
          <a:xfrm>
            <a:off x="5838825" y="3924300"/>
            <a:ext cx="0" cy="14288"/>
          </a:xfrm>
          <a:prstGeom prst="line">
            <a:avLst/>
          </a:prstGeom>
          <a:ln w="6350" cap="flat" cmpd="sng" algn="ctr">
            <a:solidFill>
              <a:schemeClr val="tx1"/>
            </a:solidFill>
            <a:prstDash val="solid"/>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33" name="Straight Connector 32">
            <a:extLst>
              <a:ext uri="{FF2B5EF4-FFF2-40B4-BE49-F238E27FC236}">
                <a16:creationId xmlns:a16="http://schemas.microsoft.com/office/drawing/2014/main" id="{7D3D9BEC-7D27-C2CB-B8EB-3B4330459FAB}"/>
              </a:ext>
            </a:extLst>
          </p:cNvPr>
          <p:cNvCxnSpPr/>
          <p:nvPr>
            <p:custDataLst>
              <p:tags r:id="rId24"/>
            </p:custDataLst>
          </p:nvPr>
        </p:nvCxnSpPr>
        <p:spPr bwMode="auto">
          <a:xfrm>
            <a:off x="8193088" y="3738563"/>
            <a:ext cx="0" cy="14288"/>
          </a:xfrm>
          <a:prstGeom prst="line">
            <a:avLst/>
          </a:prstGeom>
          <a:ln w="6350" cap="flat" cmpd="sng" algn="ctr">
            <a:solidFill>
              <a:schemeClr val="tx1"/>
            </a:solidFill>
            <a:prstDash val="solid"/>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529" name="Straight Connector 528">
            <a:extLst>
              <a:ext uri="{FF2B5EF4-FFF2-40B4-BE49-F238E27FC236}">
                <a16:creationId xmlns:a16="http://schemas.microsoft.com/office/drawing/2014/main" id="{5F69F5F7-781E-3B0A-59CC-72705155F94A}"/>
              </a:ext>
            </a:extLst>
          </p:cNvPr>
          <p:cNvCxnSpPr/>
          <p:nvPr>
            <p:custDataLst>
              <p:tags r:id="rId25"/>
            </p:custDataLst>
          </p:nvPr>
        </p:nvCxnSpPr>
        <p:spPr bwMode="auto">
          <a:xfrm>
            <a:off x="3224213" y="4060825"/>
            <a:ext cx="0" cy="14288"/>
          </a:xfrm>
          <a:prstGeom prst="line">
            <a:avLst/>
          </a:prstGeom>
          <a:ln w="6350" cap="flat" cmpd="sng" algn="ctr">
            <a:solidFill>
              <a:schemeClr val="tx1"/>
            </a:solidFill>
            <a:prstDash val="solid"/>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42" name="Straight Connector 41">
            <a:extLst>
              <a:ext uri="{FF2B5EF4-FFF2-40B4-BE49-F238E27FC236}">
                <a16:creationId xmlns:a16="http://schemas.microsoft.com/office/drawing/2014/main" id="{87A7A190-AB16-489D-BABB-0B8581AC5FEF}"/>
              </a:ext>
            </a:extLst>
          </p:cNvPr>
          <p:cNvCxnSpPr/>
          <p:nvPr>
            <p:custDataLst>
              <p:tags r:id="rId26"/>
            </p:custDataLst>
          </p:nvPr>
        </p:nvCxnSpPr>
        <p:spPr bwMode="auto">
          <a:xfrm>
            <a:off x="5989638" y="3636963"/>
            <a:ext cx="85725" cy="301625"/>
          </a:xfrm>
          <a:prstGeom prst="line">
            <a:avLst/>
          </a:prstGeom>
          <a:ln w="6350" cap="flat" cmpd="sng" algn="ctr">
            <a:solidFill>
              <a:schemeClr val="tx1"/>
            </a:solidFill>
            <a:prstDash val="solid"/>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144" name="Straight Connector 143">
            <a:extLst>
              <a:ext uri="{FF2B5EF4-FFF2-40B4-BE49-F238E27FC236}">
                <a16:creationId xmlns:a16="http://schemas.microsoft.com/office/drawing/2014/main" id="{29E71E8A-2E5B-17CF-5F40-E7CB5977ED25}"/>
              </a:ext>
            </a:extLst>
          </p:cNvPr>
          <p:cNvCxnSpPr/>
          <p:nvPr>
            <p:custDataLst>
              <p:tags r:id="rId27"/>
            </p:custDataLst>
          </p:nvPr>
        </p:nvCxnSpPr>
        <p:spPr bwMode="auto">
          <a:xfrm>
            <a:off x="6362700" y="3908424"/>
            <a:ext cx="0" cy="14288"/>
          </a:xfrm>
          <a:prstGeom prst="line">
            <a:avLst/>
          </a:prstGeom>
          <a:ln w="6350" cap="flat" cmpd="sng" algn="ctr">
            <a:solidFill>
              <a:schemeClr val="tx1"/>
            </a:solidFill>
            <a:prstDash val="solid"/>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24" name="Straight Connector 23">
            <a:extLst>
              <a:ext uri="{FF2B5EF4-FFF2-40B4-BE49-F238E27FC236}">
                <a16:creationId xmlns:a16="http://schemas.microsoft.com/office/drawing/2014/main" id="{38C6D50F-DA1D-B04C-1428-3E7722DA12DC}"/>
              </a:ext>
            </a:extLst>
          </p:cNvPr>
          <p:cNvCxnSpPr/>
          <p:nvPr>
            <p:custDataLst>
              <p:tags r:id="rId28"/>
            </p:custDataLst>
          </p:nvPr>
        </p:nvCxnSpPr>
        <p:spPr bwMode="auto">
          <a:xfrm>
            <a:off x="6535738" y="3732213"/>
            <a:ext cx="58738" cy="177800"/>
          </a:xfrm>
          <a:prstGeom prst="line">
            <a:avLst/>
          </a:prstGeom>
          <a:ln w="6350" cap="flat" cmpd="sng" algn="ctr">
            <a:solidFill>
              <a:schemeClr val="tx1"/>
            </a:solidFill>
            <a:prstDash val="solid"/>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27" name="Straight Connector 26">
            <a:extLst>
              <a:ext uri="{FF2B5EF4-FFF2-40B4-BE49-F238E27FC236}">
                <a16:creationId xmlns:a16="http://schemas.microsoft.com/office/drawing/2014/main" id="{2E812284-9F47-6CFE-3216-BD3D38B9D7E7}"/>
              </a:ext>
            </a:extLst>
          </p:cNvPr>
          <p:cNvCxnSpPr/>
          <p:nvPr>
            <p:custDataLst>
              <p:tags r:id="rId29"/>
            </p:custDataLst>
          </p:nvPr>
        </p:nvCxnSpPr>
        <p:spPr bwMode="auto">
          <a:xfrm>
            <a:off x="6884988" y="3886200"/>
            <a:ext cx="0" cy="14288"/>
          </a:xfrm>
          <a:prstGeom prst="line">
            <a:avLst/>
          </a:prstGeom>
          <a:ln w="6350" cap="flat" cmpd="sng" algn="ctr">
            <a:solidFill>
              <a:schemeClr val="tx1"/>
            </a:solidFill>
            <a:prstDash val="solid"/>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550" name="Straight Connector 549">
            <a:extLst>
              <a:ext uri="{FF2B5EF4-FFF2-40B4-BE49-F238E27FC236}">
                <a16:creationId xmlns:a16="http://schemas.microsoft.com/office/drawing/2014/main" id="{E34B9B1C-82B0-4B06-B4A1-2A998515B371}"/>
              </a:ext>
            </a:extLst>
          </p:cNvPr>
          <p:cNvCxnSpPr/>
          <p:nvPr>
            <p:custDataLst>
              <p:tags r:id="rId30"/>
            </p:custDataLst>
          </p:nvPr>
        </p:nvCxnSpPr>
        <p:spPr bwMode="auto">
          <a:xfrm>
            <a:off x="7353300" y="3659188"/>
            <a:ext cx="34925" cy="146050"/>
          </a:xfrm>
          <a:prstGeom prst="line">
            <a:avLst/>
          </a:prstGeom>
          <a:ln w="6350" cap="flat" cmpd="sng" algn="ctr">
            <a:solidFill>
              <a:schemeClr val="tx1"/>
            </a:solidFill>
            <a:prstDash val="solid"/>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32" name="Straight Connector 31">
            <a:extLst>
              <a:ext uri="{FF2B5EF4-FFF2-40B4-BE49-F238E27FC236}">
                <a16:creationId xmlns:a16="http://schemas.microsoft.com/office/drawing/2014/main" id="{DED56C74-3418-4634-AE08-85AF56C23FE8}"/>
              </a:ext>
            </a:extLst>
          </p:cNvPr>
          <p:cNvCxnSpPr/>
          <p:nvPr>
            <p:custDataLst>
              <p:tags r:id="rId31"/>
            </p:custDataLst>
          </p:nvPr>
        </p:nvCxnSpPr>
        <p:spPr bwMode="auto">
          <a:xfrm>
            <a:off x="3690938" y="3917950"/>
            <a:ext cx="33338" cy="139700"/>
          </a:xfrm>
          <a:prstGeom prst="line">
            <a:avLst/>
          </a:prstGeom>
          <a:ln w="6350" cap="flat" cmpd="sng" algn="ctr">
            <a:solidFill>
              <a:schemeClr val="tx1"/>
            </a:solidFill>
            <a:prstDash val="solid"/>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30" name="Straight Connector 29">
            <a:extLst>
              <a:ext uri="{FF2B5EF4-FFF2-40B4-BE49-F238E27FC236}">
                <a16:creationId xmlns:a16="http://schemas.microsoft.com/office/drawing/2014/main" id="{8CFF0988-ECF4-9608-0362-988029126BEF}"/>
              </a:ext>
            </a:extLst>
          </p:cNvPr>
          <p:cNvCxnSpPr/>
          <p:nvPr>
            <p:custDataLst>
              <p:tags r:id="rId32"/>
            </p:custDataLst>
          </p:nvPr>
        </p:nvCxnSpPr>
        <p:spPr bwMode="auto">
          <a:xfrm>
            <a:off x="7570788" y="3565525"/>
            <a:ext cx="71438" cy="220663"/>
          </a:xfrm>
          <a:prstGeom prst="line">
            <a:avLst/>
          </a:prstGeom>
          <a:ln w="6350" cap="flat" cmpd="sng" algn="ctr">
            <a:solidFill>
              <a:schemeClr val="tx1"/>
            </a:solidFill>
            <a:prstDash val="solid"/>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15" name="Straight Connector 14">
            <a:extLst>
              <a:ext uri="{FF2B5EF4-FFF2-40B4-BE49-F238E27FC236}">
                <a16:creationId xmlns:a16="http://schemas.microsoft.com/office/drawing/2014/main" id="{DF47B10D-71F8-7803-5AC7-340F95A1B63F}"/>
              </a:ext>
            </a:extLst>
          </p:cNvPr>
          <p:cNvCxnSpPr/>
          <p:nvPr>
            <p:custDataLst>
              <p:tags r:id="rId33"/>
            </p:custDataLst>
          </p:nvPr>
        </p:nvCxnSpPr>
        <p:spPr bwMode="auto">
          <a:xfrm>
            <a:off x="3902075" y="3844925"/>
            <a:ext cx="74613" cy="200025"/>
          </a:xfrm>
          <a:prstGeom prst="line">
            <a:avLst/>
          </a:prstGeom>
          <a:ln w="6350" cap="flat" cmpd="sng" algn="ctr">
            <a:solidFill>
              <a:schemeClr val="tx1"/>
            </a:solidFill>
            <a:prstDash val="solid"/>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31" name="Straight Connector 30">
            <a:extLst>
              <a:ext uri="{FF2B5EF4-FFF2-40B4-BE49-F238E27FC236}">
                <a16:creationId xmlns:a16="http://schemas.microsoft.com/office/drawing/2014/main" id="{6A0C034D-A63D-B452-D213-28A52B3F7B00}"/>
              </a:ext>
            </a:extLst>
          </p:cNvPr>
          <p:cNvCxnSpPr/>
          <p:nvPr>
            <p:custDataLst>
              <p:tags r:id="rId34"/>
            </p:custDataLst>
          </p:nvPr>
        </p:nvCxnSpPr>
        <p:spPr bwMode="auto">
          <a:xfrm>
            <a:off x="7931150" y="3762375"/>
            <a:ext cx="0" cy="14288"/>
          </a:xfrm>
          <a:prstGeom prst="line">
            <a:avLst/>
          </a:prstGeom>
          <a:ln w="6350" cap="flat" cmpd="sng" algn="ctr">
            <a:solidFill>
              <a:schemeClr val="tx1"/>
            </a:solidFill>
            <a:prstDash val="solid"/>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530" name="Straight Connector 529">
            <a:extLst>
              <a:ext uri="{FF2B5EF4-FFF2-40B4-BE49-F238E27FC236}">
                <a16:creationId xmlns:a16="http://schemas.microsoft.com/office/drawing/2014/main" id="{7A69DC4C-E251-14A8-9A81-1442A986653E}"/>
              </a:ext>
            </a:extLst>
          </p:cNvPr>
          <p:cNvCxnSpPr/>
          <p:nvPr>
            <p:custDataLst>
              <p:tags r:id="rId35"/>
            </p:custDataLst>
          </p:nvPr>
        </p:nvCxnSpPr>
        <p:spPr bwMode="auto">
          <a:xfrm>
            <a:off x="8382000" y="3430588"/>
            <a:ext cx="55563" cy="280988"/>
          </a:xfrm>
          <a:prstGeom prst="line">
            <a:avLst/>
          </a:prstGeom>
          <a:ln w="6350" cap="flat" cmpd="sng" algn="ctr">
            <a:solidFill>
              <a:schemeClr val="tx1"/>
            </a:solidFill>
            <a:prstDash val="solid"/>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18" name="Straight Connector 17">
            <a:extLst>
              <a:ext uri="{FF2B5EF4-FFF2-40B4-BE49-F238E27FC236}">
                <a16:creationId xmlns:a16="http://schemas.microsoft.com/office/drawing/2014/main" id="{7FE4CCD9-196C-41D6-8283-F7F13A27AB53}"/>
              </a:ext>
            </a:extLst>
          </p:cNvPr>
          <p:cNvCxnSpPr/>
          <p:nvPr>
            <p:custDataLst>
              <p:tags r:id="rId36"/>
            </p:custDataLst>
          </p:nvPr>
        </p:nvCxnSpPr>
        <p:spPr bwMode="auto">
          <a:xfrm>
            <a:off x="4179888" y="3902075"/>
            <a:ext cx="55563" cy="134938"/>
          </a:xfrm>
          <a:prstGeom prst="line">
            <a:avLst/>
          </a:prstGeom>
          <a:ln w="6350" cap="flat" cmpd="sng" algn="ctr">
            <a:solidFill>
              <a:schemeClr val="tx1"/>
            </a:solidFill>
            <a:prstDash val="solid"/>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145" name="Straight Connector 144">
            <a:extLst>
              <a:ext uri="{FF2B5EF4-FFF2-40B4-BE49-F238E27FC236}">
                <a16:creationId xmlns:a16="http://schemas.microsoft.com/office/drawing/2014/main" id="{265AC481-BD03-7F51-F122-58A9706BA8C0}"/>
              </a:ext>
            </a:extLst>
          </p:cNvPr>
          <p:cNvCxnSpPr/>
          <p:nvPr>
            <p:custDataLst>
              <p:tags r:id="rId37"/>
            </p:custDataLst>
          </p:nvPr>
        </p:nvCxnSpPr>
        <p:spPr bwMode="auto">
          <a:xfrm>
            <a:off x="8661400" y="3441700"/>
            <a:ext cx="39688" cy="238125"/>
          </a:xfrm>
          <a:prstGeom prst="line">
            <a:avLst/>
          </a:prstGeom>
          <a:ln w="6350" cap="flat" cmpd="sng" algn="ctr">
            <a:solidFill>
              <a:schemeClr val="tx1"/>
            </a:solidFill>
            <a:prstDash val="solid"/>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36" name="Straight Connector 35">
            <a:extLst>
              <a:ext uri="{FF2B5EF4-FFF2-40B4-BE49-F238E27FC236}">
                <a16:creationId xmlns:a16="http://schemas.microsoft.com/office/drawing/2014/main" id="{7470F7AA-728B-3872-AFCB-B7922AC5DBBB}"/>
              </a:ext>
            </a:extLst>
          </p:cNvPr>
          <p:cNvCxnSpPr/>
          <p:nvPr>
            <p:custDataLst>
              <p:tags r:id="rId38"/>
            </p:custDataLst>
          </p:nvPr>
        </p:nvCxnSpPr>
        <p:spPr bwMode="auto">
          <a:xfrm>
            <a:off x="8890000" y="3497263"/>
            <a:ext cx="57150" cy="168275"/>
          </a:xfrm>
          <a:prstGeom prst="line">
            <a:avLst/>
          </a:prstGeom>
          <a:ln w="6350" cap="flat" cmpd="sng" algn="ctr">
            <a:solidFill>
              <a:schemeClr val="tx1"/>
            </a:solidFill>
            <a:prstDash val="solid"/>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143" name="Straight Connector 142">
            <a:extLst>
              <a:ext uri="{FF2B5EF4-FFF2-40B4-BE49-F238E27FC236}">
                <a16:creationId xmlns:a16="http://schemas.microsoft.com/office/drawing/2014/main" id="{27CB5CAC-8C53-FCB8-D200-89380F20BA66}"/>
              </a:ext>
            </a:extLst>
          </p:cNvPr>
          <p:cNvCxnSpPr/>
          <p:nvPr>
            <p:custDataLst>
              <p:tags r:id="rId39"/>
            </p:custDataLst>
          </p:nvPr>
        </p:nvCxnSpPr>
        <p:spPr bwMode="auto">
          <a:xfrm>
            <a:off x="4530725" y="4003675"/>
            <a:ext cx="0" cy="14288"/>
          </a:xfrm>
          <a:prstGeom prst="line">
            <a:avLst/>
          </a:prstGeom>
          <a:ln w="6350" cap="flat" cmpd="sng" algn="ctr">
            <a:solidFill>
              <a:schemeClr val="tx1"/>
            </a:solidFill>
            <a:prstDash val="solid"/>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47" name="Straight Connector 46">
            <a:extLst>
              <a:ext uri="{FF2B5EF4-FFF2-40B4-BE49-F238E27FC236}">
                <a16:creationId xmlns:a16="http://schemas.microsoft.com/office/drawing/2014/main" id="{DBD7D884-D974-4833-B8F5-A58A22D403F9}"/>
              </a:ext>
            </a:extLst>
          </p:cNvPr>
          <p:cNvCxnSpPr/>
          <p:nvPr>
            <p:custDataLst>
              <p:tags r:id="rId40"/>
            </p:custDataLst>
          </p:nvPr>
        </p:nvCxnSpPr>
        <p:spPr bwMode="auto">
          <a:xfrm>
            <a:off x="7146925" y="3819525"/>
            <a:ext cx="0" cy="14288"/>
          </a:xfrm>
          <a:prstGeom prst="line">
            <a:avLst/>
          </a:prstGeom>
          <a:ln w="6350" cap="flat" cmpd="sng" algn="ctr">
            <a:solidFill>
              <a:schemeClr val="tx1"/>
            </a:solidFill>
            <a:prstDash val="solid"/>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sp useBgFill="1">
        <p:nvSpPr>
          <p:cNvPr id="519" name="Rectangle 518">
            <a:extLst>
              <a:ext uri="{FF2B5EF4-FFF2-40B4-BE49-F238E27FC236}">
                <a16:creationId xmlns:a16="http://schemas.microsoft.com/office/drawing/2014/main" id="{578EF17C-65BE-6B4A-03AB-44986A7B485D}"/>
              </a:ext>
            </a:extLst>
          </p:cNvPr>
          <p:cNvSpPr/>
          <p:nvPr>
            <p:custDataLst>
              <p:tags r:id="rId41"/>
            </p:custDataLst>
          </p:nvPr>
        </p:nvSpPr>
        <p:spPr bwMode="gray">
          <a:xfrm>
            <a:off x="1511300" y="3944938"/>
            <a:ext cx="200025" cy="109538"/>
          </a:xfrm>
          <a:prstGeom prst="rect">
            <a:avLst/>
          </a:prstGeom>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t" anchorCtr="0"/>
          <a:lstStyle/>
          <a:p>
            <a:pPr>
              <a:lnSpc>
                <a:spcPct val="90000"/>
              </a:lnSpc>
              <a:spcBef>
                <a:spcPct val="0"/>
              </a:spcBef>
              <a:spcAft>
                <a:spcPct val="0"/>
              </a:spcAft>
            </a:pPr>
            <a:fld id="{AEF0E417-BBCB-4040-A0FD-B1A886A6B3E4}" type="datetime'''''''''''''1''''7''''''''4'''''''''''''''">
              <a:rPr lang="en-GB" altLang="en-US" sz="800" smtClean="0">
                <a:solidFill>
                  <a:srgbClr val="2B3A42"/>
                </a:solidFill>
                <a:effectLst/>
                <a:sym typeface="+mn-lt"/>
              </a:rPr>
              <a:pPr>
                <a:lnSpc>
                  <a:spcPct val="90000"/>
                </a:lnSpc>
                <a:spcBef>
                  <a:spcPct val="0"/>
                </a:spcBef>
                <a:spcAft>
                  <a:spcPct val="0"/>
                </a:spcAft>
              </a:pPr>
              <a:t>174</a:t>
            </a:fld>
            <a:endParaRPr lang="en-GB" sz="800" err="1">
              <a:solidFill>
                <a:srgbClr val="2B3A42"/>
              </a:solidFill>
              <a:sym typeface="+mn-lt"/>
            </a:endParaRPr>
          </a:p>
        </p:txBody>
      </p:sp>
      <p:sp>
        <p:nvSpPr>
          <p:cNvPr id="83" name="Text Placeholder 2">
            <a:extLst>
              <a:ext uri="{FF2B5EF4-FFF2-40B4-BE49-F238E27FC236}">
                <a16:creationId xmlns:a16="http://schemas.microsoft.com/office/drawing/2014/main" id="{2526E0B0-12A9-441B-968A-4F754E303C94}"/>
              </a:ext>
            </a:extLst>
          </p:cNvPr>
          <p:cNvSpPr>
            <a:spLocks noGrp="1"/>
          </p:cNvSpPr>
          <p:nvPr>
            <p:custDataLst>
              <p:tags r:id="rId42"/>
            </p:custDataLst>
          </p:nvPr>
        </p:nvSpPr>
        <p:spPr bwMode="auto">
          <a:xfrm>
            <a:off x="1579563" y="4540250"/>
            <a:ext cx="150813" cy="573088"/>
          </a:xfrm>
          <a:prstGeom prst="rect">
            <a:avLst/>
          </a:prstGeom>
          <a:noFill/>
          <a:ln>
            <a:noFill/>
          </a:ln>
          <a:extLst>
            <a:ext uri="{909E8E84-426E-40dd-AFC4-6F175D3DCCD1}">
              <a14:hiddenFill xmlns:a14="http://schemas.microsoft.com/office/drawing/2010/main" xmlns="">
                <a:solidFill>
                  <a:scrgbClr r="0" g="0" b="0"/>
                </a:solidFill>
              </a14:hiddenFill>
            </a:ext>
          </a:extLst>
        </p:spPr>
        <p:txBody>
          <a:bodyPr vert="vert270" wrap="none" lIns="0" tIns="0" rIns="0" bIns="0" numCol="1" spcCol="0" rtlCol="0" anchor="ctr" anchorCtr="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r">
              <a:spcBef>
                <a:spcPct val="0"/>
              </a:spcBef>
              <a:spcAft>
                <a:spcPct val="0"/>
              </a:spcAft>
              <a:buNone/>
              <a:defRPr/>
            </a:pPr>
            <a:fld id="{1243FE87-F901-4C36-86F6-2F525E58E931}" type="datetime'''''''Ge''''''''''''''r''''''''ma''''''''''''n''''''''''y'">
              <a:rPr lang="en-US" altLang="en-US" sz="1100" smtClean="0">
                <a:solidFill>
                  <a:srgbClr val="2B3A42"/>
                </a:solidFill>
                <a:effectLst/>
              </a:rPr>
              <a:pPr marL="0" lvl="0" indent="0" algn="r">
                <a:spcBef>
                  <a:spcPct val="0"/>
                </a:spcBef>
                <a:spcAft>
                  <a:spcPct val="0"/>
                </a:spcAft>
                <a:buNone/>
                <a:defRPr/>
              </a:pPr>
              <a:t>Germany</a:t>
            </a:fld>
            <a:endParaRPr kumimoji="0" lang="en-US" sz="1100" b="0" strike="noStrike" kern="1200" spc="0" normalizeH="0" noProof="0">
              <a:ln>
                <a:noFill/>
              </a:ln>
              <a:solidFill>
                <a:srgbClr val="2B3A42"/>
              </a:solidFill>
              <a:effectLst/>
              <a:uLnTx/>
              <a:uFillTx/>
              <a:ea typeface="+mn-ea"/>
              <a:cs typeface="+mn-cs"/>
              <a:sym typeface="+mn-lt"/>
            </a:endParaRPr>
          </a:p>
        </p:txBody>
      </p:sp>
      <p:sp useBgFill="1">
        <p:nvSpPr>
          <p:cNvPr id="5" name="Rectangle 4">
            <a:extLst>
              <a:ext uri="{FF2B5EF4-FFF2-40B4-BE49-F238E27FC236}">
                <a16:creationId xmlns:a16="http://schemas.microsoft.com/office/drawing/2014/main" id="{E144B6C3-00F0-45FE-AFF4-4A8BDE054328}"/>
              </a:ext>
            </a:extLst>
          </p:cNvPr>
          <p:cNvSpPr/>
          <p:nvPr>
            <p:custDataLst>
              <p:tags r:id="rId43"/>
            </p:custDataLst>
          </p:nvPr>
        </p:nvSpPr>
        <p:spPr bwMode="gray">
          <a:xfrm>
            <a:off x="1700213" y="4038600"/>
            <a:ext cx="200025" cy="109538"/>
          </a:xfrm>
          <a:prstGeom prst="rect">
            <a:avLst/>
          </a:prstGeom>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t" anchorCtr="0">
            <a:noAutofit/>
          </a:bodyPr>
          <a:lstStyle/>
          <a:p>
            <a:pPr>
              <a:lnSpc>
                <a:spcPct val="90000"/>
              </a:lnSpc>
              <a:spcBef>
                <a:spcPct val="0"/>
              </a:spcBef>
              <a:spcAft>
                <a:spcPct val="0"/>
              </a:spcAft>
            </a:pPr>
            <a:fld id="{ADF1D996-41C8-4685-B43C-BC910F8EA912}" type="datetime'''2''''''3''''''''''''''''''''''''''''''''''2'''''''''''">
              <a:rPr lang="en-GB" altLang="en-US" sz="800" smtClean="0">
                <a:solidFill>
                  <a:srgbClr val="2B3A42"/>
                </a:solidFill>
                <a:effectLst/>
              </a:rPr>
              <a:pPr>
                <a:lnSpc>
                  <a:spcPct val="90000"/>
                </a:lnSpc>
                <a:spcBef>
                  <a:spcPct val="0"/>
                </a:spcBef>
                <a:spcAft>
                  <a:spcPct val="0"/>
                </a:spcAft>
              </a:pPr>
              <a:t>232</a:t>
            </a:fld>
            <a:endParaRPr lang="en-GB" sz="800">
              <a:solidFill>
                <a:srgbClr val="2B3A42"/>
              </a:solidFill>
              <a:sym typeface="+mn-lt"/>
            </a:endParaRPr>
          </a:p>
        </p:txBody>
      </p:sp>
      <p:sp>
        <p:nvSpPr>
          <p:cNvPr id="84" name="Text Placeholder 2">
            <a:extLst>
              <a:ext uri="{FF2B5EF4-FFF2-40B4-BE49-F238E27FC236}">
                <a16:creationId xmlns:a16="http://schemas.microsoft.com/office/drawing/2014/main" id="{FAC0281C-99B3-4FFA-922E-0D7C49C2AD5D}"/>
              </a:ext>
            </a:extLst>
          </p:cNvPr>
          <p:cNvSpPr>
            <a:spLocks noGrp="1"/>
          </p:cNvSpPr>
          <p:nvPr>
            <p:custDataLst>
              <p:tags r:id="rId44"/>
            </p:custDataLst>
          </p:nvPr>
        </p:nvSpPr>
        <p:spPr bwMode="auto">
          <a:xfrm>
            <a:off x="1841500" y="4540250"/>
            <a:ext cx="150813" cy="723900"/>
          </a:xfrm>
          <a:prstGeom prst="rect">
            <a:avLst/>
          </a:prstGeom>
          <a:noFill/>
          <a:ln>
            <a:noFill/>
          </a:ln>
          <a:extLst>
            <a:ext uri="{909E8E84-426E-40dd-AFC4-6F175D3DCCD1}">
              <a14:hiddenFill xmlns:a14="http://schemas.microsoft.com/office/drawing/2010/main" xmlns="">
                <a:solidFill>
                  <a:scrgbClr r="0" g="0" b="0"/>
                </a:solidFill>
              </a14:hiddenFill>
            </a:ext>
          </a:extLst>
        </p:spPr>
        <p:txBody>
          <a:bodyPr vert="vert270" wrap="none" lIns="0" tIns="0" rIns="0" bIns="0" numCol="1" spcCol="0" rtlCol="0" anchor="ctr" anchorCtr="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r">
              <a:spcBef>
                <a:spcPct val="0"/>
              </a:spcBef>
              <a:spcAft>
                <a:spcPct val="0"/>
              </a:spcAft>
              <a:buNone/>
              <a:defRPr/>
            </a:pPr>
            <a:fld id="{44EE7F16-7A23-4946-8A5C-A209A8EA2B9C}" type="datetime'''S''''''''''wi''''t''''''z''''''''erl''''an''''''''d'''''''">
              <a:rPr lang="en-US" altLang="en-US" sz="1100" i="1" smtClean="0">
                <a:solidFill>
                  <a:srgbClr val="2B3A42"/>
                </a:solidFill>
                <a:effectLst/>
              </a:rPr>
              <a:pPr marL="0" lvl="0" indent="0" algn="r">
                <a:spcBef>
                  <a:spcPct val="0"/>
                </a:spcBef>
                <a:spcAft>
                  <a:spcPct val="0"/>
                </a:spcAft>
                <a:buNone/>
                <a:defRPr/>
              </a:pPr>
              <a:t>Switzerland</a:t>
            </a:fld>
            <a:endParaRPr kumimoji="0" lang="en-US" sz="1100" b="0" i="1" strike="noStrike" kern="1200" spc="0" normalizeH="0" noProof="0">
              <a:ln>
                <a:noFill/>
              </a:ln>
              <a:solidFill>
                <a:srgbClr val="2B3A42"/>
              </a:solidFill>
              <a:effectLst/>
              <a:uLnTx/>
              <a:uFillTx/>
              <a:ea typeface="+mn-ea"/>
              <a:cs typeface="+mn-cs"/>
              <a:sym typeface="+mn-lt"/>
            </a:endParaRPr>
          </a:p>
        </p:txBody>
      </p:sp>
      <p:sp>
        <p:nvSpPr>
          <p:cNvPr id="82" name="Text Placeholder 2">
            <a:extLst>
              <a:ext uri="{FF2B5EF4-FFF2-40B4-BE49-F238E27FC236}">
                <a16:creationId xmlns:a16="http://schemas.microsoft.com/office/drawing/2014/main" id="{F1202C77-2D22-4D6D-92CF-FA1649B19409}"/>
              </a:ext>
            </a:extLst>
          </p:cNvPr>
          <p:cNvSpPr>
            <a:spLocks noGrp="1"/>
          </p:cNvSpPr>
          <p:nvPr>
            <p:custDataLst>
              <p:tags r:id="rId45"/>
            </p:custDataLst>
          </p:nvPr>
        </p:nvSpPr>
        <p:spPr bwMode="auto">
          <a:xfrm>
            <a:off x="2103438" y="4540251"/>
            <a:ext cx="150813" cy="404813"/>
          </a:xfrm>
          <a:prstGeom prst="rect">
            <a:avLst/>
          </a:prstGeom>
          <a:noFill/>
          <a:ln>
            <a:noFill/>
          </a:ln>
          <a:extLst>
            <a:ext uri="{909E8E84-426E-40dd-AFC4-6F175D3DCCD1}">
              <a14:hiddenFill xmlns:a14="http://schemas.microsoft.com/office/drawing/2010/main" xmlns="">
                <a:solidFill>
                  <a:scrgbClr r="0" g="0" b="0"/>
                </a:solidFill>
              </a14:hiddenFill>
            </a:ext>
          </a:extLst>
        </p:spPr>
        <p:txBody>
          <a:bodyPr vert="vert270" wrap="none" lIns="0" tIns="0" rIns="0" bIns="0" numCol="1" spcCol="0" rtlCol="0" anchor="ctr" anchorCtr="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r">
              <a:spcBef>
                <a:spcPct val="0"/>
              </a:spcBef>
              <a:spcAft>
                <a:spcPct val="0"/>
              </a:spcAft>
              <a:buNone/>
              <a:defRPr/>
            </a:pPr>
            <a:fld id="{5030E44D-968C-4475-943C-154C8A3EAEF9}" type="datetime'''''S''''''''e''''''''r''''''''''''''''''''b''''i''a'">
              <a:rPr lang="en-US" altLang="en-US" sz="1100" i="1" smtClean="0">
                <a:solidFill>
                  <a:srgbClr val="2B3A42"/>
                </a:solidFill>
                <a:effectLst/>
              </a:rPr>
              <a:pPr marL="0" lvl="0" indent="0" algn="r">
                <a:spcBef>
                  <a:spcPct val="0"/>
                </a:spcBef>
                <a:spcAft>
                  <a:spcPct val="0"/>
                </a:spcAft>
                <a:buNone/>
                <a:defRPr/>
              </a:pPr>
              <a:t>Serbia</a:t>
            </a:fld>
            <a:endParaRPr kumimoji="0" lang="en-US" sz="1100" b="0" i="1" strike="noStrike" kern="1200" spc="0" normalizeH="0" noProof="0">
              <a:ln>
                <a:noFill/>
              </a:ln>
              <a:solidFill>
                <a:srgbClr val="2B3A42"/>
              </a:solidFill>
              <a:effectLst/>
              <a:uLnTx/>
              <a:uFillTx/>
              <a:ea typeface="+mn-ea"/>
              <a:cs typeface="+mn-cs"/>
              <a:sym typeface="+mn-lt"/>
            </a:endParaRPr>
          </a:p>
        </p:txBody>
      </p:sp>
      <p:sp>
        <p:nvSpPr>
          <p:cNvPr id="85" name="Text Placeholder 2">
            <a:extLst>
              <a:ext uri="{FF2B5EF4-FFF2-40B4-BE49-F238E27FC236}">
                <a16:creationId xmlns:a16="http://schemas.microsoft.com/office/drawing/2014/main" id="{B13EB9BA-7BD7-4FD8-A58B-76F3BED8CF08}"/>
              </a:ext>
            </a:extLst>
          </p:cNvPr>
          <p:cNvSpPr>
            <a:spLocks noGrp="1"/>
          </p:cNvSpPr>
          <p:nvPr>
            <p:custDataLst>
              <p:tags r:id="rId46"/>
            </p:custDataLst>
          </p:nvPr>
        </p:nvSpPr>
        <p:spPr bwMode="auto">
          <a:xfrm>
            <a:off x="2363788" y="4540250"/>
            <a:ext cx="150813" cy="706438"/>
          </a:xfrm>
          <a:prstGeom prst="rect">
            <a:avLst/>
          </a:prstGeom>
          <a:noFill/>
          <a:ln>
            <a:noFill/>
          </a:ln>
          <a:extLst>
            <a:ext uri="{909E8E84-426E-40dd-AFC4-6F175D3DCCD1}">
              <a14:hiddenFill xmlns:a14="http://schemas.microsoft.com/office/drawing/2010/main" xmlns="">
                <a:solidFill>
                  <a:scrgbClr r="0" g="0" b="0"/>
                </a:solidFill>
              </a14:hiddenFill>
            </a:ext>
          </a:extLst>
        </p:spPr>
        <p:txBody>
          <a:bodyPr vert="vert270" wrap="none" lIns="0" tIns="0" rIns="0" bIns="0" numCol="1" spcCol="0" rtlCol="0" anchor="ctr" anchorCtr="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r">
              <a:spcBef>
                <a:spcPct val="0"/>
              </a:spcBef>
              <a:spcAft>
                <a:spcPct val="0"/>
              </a:spcAft>
              <a:buNone/>
              <a:defRPr/>
            </a:pPr>
            <a:fld id="{85718454-ABC5-439C-A0B0-2ECD68E44605}" type="datetime'***''''''Sc''ot''''''l''a''''''''''''''''''''''''''n''''''d'">
              <a:rPr lang="en-US" altLang="en-US" sz="1100" i="1" smtClean="0">
                <a:solidFill>
                  <a:srgbClr val="2B3A42"/>
                </a:solidFill>
                <a:effectLst/>
              </a:rPr>
              <a:pPr marL="0" lvl="0" indent="0" algn="r">
                <a:spcBef>
                  <a:spcPct val="0"/>
                </a:spcBef>
                <a:spcAft>
                  <a:spcPct val="0"/>
                </a:spcAft>
                <a:buNone/>
                <a:defRPr/>
              </a:pPr>
              <a:t>***Scotland</a:t>
            </a:fld>
            <a:endParaRPr kumimoji="0" lang="en-US" sz="1100" b="0" i="1" strike="noStrike" kern="1200" spc="0" normalizeH="0" noProof="0">
              <a:ln>
                <a:noFill/>
              </a:ln>
              <a:solidFill>
                <a:srgbClr val="2B3A42"/>
              </a:solidFill>
              <a:effectLst/>
              <a:uLnTx/>
              <a:uFillTx/>
              <a:ea typeface="+mn-ea"/>
              <a:cs typeface="+mn-cs"/>
              <a:sym typeface="+mn-lt"/>
            </a:endParaRPr>
          </a:p>
        </p:txBody>
      </p:sp>
      <p:sp useBgFill="1">
        <p:nvSpPr>
          <p:cNvPr id="8" name="Rectangle 7">
            <a:extLst>
              <a:ext uri="{FF2B5EF4-FFF2-40B4-BE49-F238E27FC236}">
                <a16:creationId xmlns:a16="http://schemas.microsoft.com/office/drawing/2014/main" id="{B1861D2A-3935-4F05-9F4F-FD3E8BFC2DA3}"/>
              </a:ext>
            </a:extLst>
          </p:cNvPr>
          <p:cNvSpPr/>
          <p:nvPr>
            <p:custDataLst>
              <p:tags r:id="rId47"/>
            </p:custDataLst>
          </p:nvPr>
        </p:nvSpPr>
        <p:spPr bwMode="gray">
          <a:xfrm>
            <a:off x="2473325" y="3894138"/>
            <a:ext cx="200025" cy="109538"/>
          </a:xfrm>
          <a:prstGeom prst="rect">
            <a:avLst/>
          </a:prstGeom>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t" anchorCtr="0">
            <a:noAutofit/>
          </a:bodyPr>
          <a:lstStyle/>
          <a:p>
            <a:pPr>
              <a:lnSpc>
                <a:spcPct val="90000"/>
              </a:lnSpc>
              <a:spcBef>
                <a:spcPct val="0"/>
              </a:spcBef>
              <a:spcAft>
                <a:spcPct val="0"/>
              </a:spcAft>
            </a:pPr>
            <a:fld id="{83EEED63-5687-414E-A026-80329CA24C49}" type="datetime'''2''''77'''''">
              <a:rPr lang="en-GB" altLang="en-US" sz="800" smtClean="0">
                <a:solidFill>
                  <a:schemeClr val="tx1"/>
                </a:solidFill>
                <a:effectLst/>
              </a:rPr>
              <a:pPr>
                <a:lnSpc>
                  <a:spcPct val="90000"/>
                </a:lnSpc>
                <a:spcBef>
                  <a:spcPct val="0"/>
                </a:spcBef>
                <a:spcAft>
                  <a:spcPct val="0"/>
                </a:spcAft>
              </a:pPr>
              <a:t>277</a:t>
            </a:fld>
            <a:endParaRPr lang="en-GB" sz="800">
              <a:solidFill>
                <a:schemeClr val="tx1"/>
              </a:solidFill>
              <a:sym typeface="+mn-lt"/>
            </a:endParaRPr>
          </a:p>
        </p:txBody>
      </p:sp>
      <p:sp>
        <p:nvSpPr>
          <p:cNvPr id="92" name="Text Placeholder 2">
            <a:extLst>
              <a:ext uri="{FF2B5EF4-FFF2-40B4-BE49-F238E27FC236}">
                <a16:creationId xmlns:a16="http://schemas.microsoft.com/office/drawing/2014/main" id="{549C74D7-1D50-496C-B814-9303B912FD5C}"/>
              </a:ext>
            </a:extLst>
          </p:cNvPr>
          <p:cNvSpPr>
            <a:spLocks noGrp="1"/>
          </p:cNvSpPr>
          <p:nvPr>
            <p:custDataLst>
              <p:tags r:id="rId48"/>
            </p:custDataLst>
          </p:nvPr>
        </p:nvSpPr>
        <p:spPr bwMode="auto">
          <a:xfrm>
            <a:off x="2625725" y="4540250"/>
            <a:ext cx="150813" cy="538163"/>
          </a:xfrm>
          <a:prstGeom prst="rect">
            <a:avLst/>
          </a:prstGeom>
          <a:noFill/>
          <a:ln>
            <a:noFill/>
          </a:ln>
          <a:extLst>
            <a:ext uri="{909E8E84-426E-40dd-AFC4-6F175D3DCCD1}">
              <a14:hiddenFill xmlns:a14="http://schemas.microsoft.com/office/drawing/2010/main" xmlns="">
                <a:solidFill>
                  <a:scrgbClr r="0" g="0" b="0"/>
                </a:solidFill>
              </a14:hiddenFill>
            </a:ext>
          </a:extLst>
        </p:spPr>
        <p:txBody>
          <a:bodyPr vert="vert270" wrap="none" lIns="0" tIns="0" rIns="0" bIns="0" numCol="1" spcCol="0" rtlCol="0" anchor="ctr" anchorCtr="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r">
              <a:spcBef>
                <a:spcPct val="0"/>
              </a:spcBef>
              <a:spcAft>
                <a:spcPct val="0"/>
              </a:spcAft>
              <a:buNone/>
              <a:defRPr/>
            </a:pPr>
            <a:fld id="{D2D87C2F-13DF-4A53-A9CC-7AA5DB3B8EE6}" type="datetime'S''''''l''''''''''''''''o''''''''''''v''''''enia'''''''''''''">
              <a:rPr lang="en-US" altLang="en-US" sz="1100" smtClean="0">
                <a:solidFill>
                  <a:srgbClr val="2B3A42"/>
                </a:solidFill>
                <a:effectLst/>
              </a:rPr>
              <a:pPr marL="0" lvl="0" indent="0" algn="r">
                <a:spcBef>
                  <a:spcPct val="0"/>
                </a:spcBef>
                <a:spcAft>
                  <a:spcPct val="0"/>
                </a:spcAft>
                <a:buNone/>
                <a:defRPr/>
              </a:pPr>
              <a:t>Slovenia</a:t>
            </a:fld>
            <a:endParaRPr kumimoji="0" lang="en-US" sz="1100" b="0" strike="noStrike" kern="1200" spc="0" normalizeH="0" noProof="0">
              <a:ln>
                <a:noFill/>
              </a:ln>
              <a:solidFill>
                <a:srgbClr val="2B3A42"/>
              </a:solidFill>
              <a:effectLst/>
              <a:uLnTx/>
              <a:uFillTx/>
              <a:ea typeface="+mn-ea"/>
              <a:cs typeface="+mn-cs"/>
              <a:sym typeface="+mn-lt"/>
            </a:endParaRPr>
          </a:p>
        </p:txBody>
      </p:sp>
      <p:sp useBgFill="1">
        <p:nvSpPr>
          <p:cNvPr id="133" name="Rectangle 132">
            <a:extLst>
              <a:ext uri="{FF2B5EF4-FFF2-40B4-BE49-F238E27FC236}">
                <a16:creationId xmlns:a16="http://schemas.microsoft.com/office/drawing/2014/main" id="{28E8BB86-1F7D-BD04-7DB6-638ED60BA582}"/>
              </a:ext>
            </a:extLst>
          </p:cNvPr>
          <p:cNvSpPr/>
          <p:nvPr>
            <p:custDataLst>
              <p:tags r:id="rId49"/>
            </p:custDataLst>
          </p:nvPr>
        </p:nvSpPr>
        <p:spPr bwMode="gray">
          <a:xfrm>
            <a:off x="2862263" y="3957638"/>
            <a:ext cx="200025" cy="109538"/>
          </a:xfrm>
          <a:prstGeom prst="rect">
            <a:avLst/>
          </a:prstGeom>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b" anchorCtr="0"/>
          <a:lstStyle/>
          <a:p>
            <a:pPr algn="ctr">
              <a:lnSpc>
                <a:spcPct val="90000"/>
              </a:lnSpc>
              <a:spcBef>
                <a:spcPct val="0"/>
              </a:spcBef>
              <a:spcAft>
                <a:spcPct val="0"/>
              </a:spcAft>
            </a:pPr>
            <a:fld id="{D134C4BB-1171-4EAF-81E9-F4C0D6A60F6B}" type="datetime'''''''''''''''''31''''''''''''''''''''''''''9'''">
              <a:rPr lang="en-GB" altLang="en-US" sz="800" smtClean="0">
                <a:solidFill>
                  <a:srgbClr val="2B3A42"/>
                </a:solidFill>
                <a:effectLst/>
              </a:rPr>
              <a:pPr algn="ctr">
                <a:lnSpc>
                  <a:spcPct val="90000"/>
                </a:lnSpc>
                <a:spcBef>
                  <a:spcPct val="0"/>
                </a:spcBef>
                <a:spcAft>
                  <a:spcPct val="0"/>
                </a:spcAft>
              </a:pPr>
              <a:t>319</a:t>
            </a:fld>
            <a:endParaRPr lang="en-GB" sz="800">
              <a:solidFill>
                <a:srgbClr val="2B3A42"/>
              </a:solidFill>
              <a:sym typeface="+mn-lt"/>
            </a:endParaRPr>
          </a:p>
        </p:txBody>
      </p:sp>
      <p:sp>
        <p:nvSpPr>
          <p:cNvPr id="51" name="Text Placeholder 2">
            <a:extLst>
              <a:ext uri="{FF2B5EF4-FFF2-40B4-BE49-F238E27FC236}">
                <a16:creationId xmlns:a16="http://schemas.microsoft.com/office/drawing/2014/main" id="{CEB40620-6346-4771-9046-8B2902BD9ADE}"/>
              </a:ext>
            </a:extLst>
          </p:cNvPr>
          <p:cNvSpPr>
            <a:spLocks noGrp="1"/>
          </p:cNvSpPr>
          <p:nvPr>
            <p:custDataLst>
              <p:tags r:id="rId50"/>
            </p:custDataLst>
          </p:nvPr>
        </p:nvSpPr>
        <p:spPr bwMode="auto">
          <a:xfrm>
            <a:off x="2887663" y="4540250"/>
            <a:ext cx="150813" cy="482600"/>
          </a:xfrm>
          <a:prstGeom prst="rect">
            <a:avLst/>
          </a:prstGeom>
          <a:noFill/>
          <a:ln>
            <a:noFill/>
          </a:ln>
          <a:extLst>
            <a:ext uri="{909E8E84-426E-40dd-AFC4-6F175D3DCCD1}">
              <a14:hiddenFill xmlns:a14="http://schemas.microsoft.com/office/drawing/2010/main" xmlns="">
                <a:solidFill>
                  <a:scrgbClr r="0" g="0" b="0"/>
                </a:solidFill>
              </a14:hiddenFill>
            </a:ext>
          </a:extLst>
        </p:spPr>
        <p:txBody>
          <a:bodyPr vert="vert270" wrap="none" lIns="0" tIns="0" rIns="0" bIns="0" numCol="1" spcCol="0" rtlCol="0" anchor="ctr" anchorCtr="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r">
              <a:spcBef>
                <a:spcPct val="0"/>
              </a:spcBef>
              <a:spcAft>
                <a:spcPct val="0"/>
              </a:spcAft>
              <a:buNone/>
              <a:defRPr/>
            </a:pPr>
            <a:fld id="{8BCA0684-3DF0-4AC9-B084-0B27FD03ECF1}" type="datetime'''''''*''''''B''''''os''''''n''''''i''a'''''''''''''''''">
              <a:rPr lang="en-US" altLang="en-US" sz="1100" i="1" smtClean="0">
                <a:solidFill>
                  <a:srgbClr val="2B3A42"/>
                </a:solidFill>
                <a:effectLst/>
              </a:rPr>
              <a:pPr marL="0" lvl="0" indent="0" algn="r">
                <a:spcBef>
                  <a:spcPct val="0"/>
                </a:spcBef>
                <a:spcAft>
                  <a:spcPct val="0"/>
                </a:spcAft>
                <a:buNone/>
                <a:defRPr/>
              </a:pPr>
              <a:t>*Bosnia</a:t>
            </a:fld>
            <a:endParaRPr kumimoji="0" lang="en-US" sz="1100" b="0" i="1" strike="noStrike" kern="1200" spc="0" normalizeH="0" noProof="0">
              <a:ln>
                <a:noFill/>
              </a:ln>
              <a:solidFill>
                <a:srgbClr val="2B3A42"/>
              </a:solidFill>
              <a:effectLst/>
              <a:uLnTx/>
              <a:uFillTx/>
              <a:ea typeface="+mn-ea"/>
              <a:cs typeface="+mn-cs"/>
              <a:sym typeface="+mn-lt"/>
            </a:endParaRPr>
          </a:p>
        </p:txBody>
      </p:sp>
      <p:sp>
        <p:nvSpPr>
          <p:cNvPr id="128" name="Rectangle 127">
            <a:extLst>
              <a:ext uri="{FF2B5EF4-FFF2-40B4-BE49-F238E27FC236}">
                <a16:creationId xmlns:a16="http://schemas.microsoft.com/office/drawing/2014/main" id="{78E45FBA-9F3F-46EF-A68A-EDA4DFD17869}"/>
              </a:ext>
            </a:extLst>
          </p:cNvPr>
          <p:cNvSpPr/>
          <p:nvPr>
            <p:custDataLst>
              <p:tags r:id="rId51"/>
            </p:custDataLst>
          </p:nvPr>
        </p:nvSpPr>
        <p:spPr bwMode="gray">
          <a:xfrm>
            <a:off x="3124200" y="3951288"/>
            <a:ext cx="200025" cy="109538"/>
          </a:xfrm>
          <a:prstGeom prst="rect">
            <a:avLst/>
          </a:prstGeom>
          <a:solidFill>
            <a:srgbClr val="6F8DB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b" anchorCtr="0"/>
          <a:lstStyle/>
          <a:p>
            <a:pPr algn="ctr">
              <a:lnSpc>
                <a:spcPct val="90000"/>
              </a:lnSpc>
              <a:spcBef>
                <a:spcPct val="0"/>
              </a:spcBef>
              <a:spcAft>
                <a:spcPct val="0"/>
              </a:spcAft>
            </a:pPr>
            <a:fld id="{B2DB9695-2AB8-4E35-B37D-E3B9F505FF2C}" type="datetime'''''3''''''2''''''''''''6'''''''''''''''''''''''''''''">
              <a:rPr lang="en-GB" altLang="en-US" sz="800" smtClean="0">
                <a:solidFill>
                  <a:schemeClr val="bg1"/>
                </a:solidFill>
                <a:effectLst/>
                <a:sym typeface="+mn-lt"/>
              </a:rPr>
              <a:pPr algn="ctr">
                <a:lnSpc>
                  <a:spcPct val="90000"/>
                </a:lnSpc>
                <a:spcBef>
                  <a:spcPct val="0"/>
                </a:spcBef>
                <a:spcAft>
                  <a:spcPct val="0"/>
                </a:spcAft>
              </a:pPr>
              <a:t>326</a:t>
            </a:fld>
            <a:endParaRPr lang="en-GB" sz="800" err="1">
              <a:solidFill>
                <a:schemeClr val="bg1"/>
              </a:solidFill>
              <a:sym typeface="+mn-lt"/>
            </a:endParaRPr>
          </a:p>
        </p:txBody>
      </p:sp>
      <p:sp>
        <p:nvSpPr>
          <p:cNvPr id="94" name="Text Placeholder 2">
            <a:extLst>
              <a:ext uri="{FF2B5EF4-FFF2-40B4-BE49-F238E27FC236}">
                <a16:creationId xmlns:a16="http://schemas.microsoft.com/office/drawing/2014/main" id="{F0B2B529-A26D-47F0-9058-07124FCB5E2C}"/>
              </a:ext>
            </a:extLst>
          </p:cNvPr>
          <p:cNvSpPr>
            <a:spLocks noGrp="1"/>
          </p:cNvSpPr>
          <p:nvPr>
            <p:custDataLst>
              <p:tags r:id="rId52"/>
            </p:custDataLst>
          </p:nvPr>
        </p:nvSpPr>
        <p:spPr bwMode="auto">
          <a:xfrm>
            <a:off x="3149600" y="4540250"/>
            <a:ext cx="150813" cy="506413"/>
          </a:xfrm>
          <a:prstGeom prst="rect">
            <a:avLst/>
          </a:prstGeom>
          <a:noFill/>
          <a:ln>
            <a:noFill/>
          </a:ln>
          <a:extLst>
            <a:ext uri="{909E8E84-426E-40dd-AFC4-6F175D3DCCD1}">
              <a14:hiddenFill xmlns:a14="http://schemas.microsoft.com/office/drawing/2010/main" xmlns="">
                <a:solidFill>
                  <a:scrgbClr r="0" g="0" b="0"/>
                </a:solidFill>
              </a14:hiddenFill>
            </a:ext>
          </a:extLst>
        </p:spPr>
        <p:txBody>
          <a:bodyPr vert="vert270" wrap="none" lIns="0" tIns="0" rIns="0" bIns="0" numCol="1" spcCol="0" rtlCol="0" anchor="ctr" anchorCtr="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r">
              <a:spcBef>
                <a:spcPct val="0"/>
              </a:spcBef>
              <a:spcAft>
                <a:spcPct val="0"/>
              </a:spcAft>
              <a:buNone/>
              <a:defRPr/>
            </a:pPr>
            <a:fld id="{E4EAE317-267B-4869-B6F7-487181027CAF}" type="datetime'''''''Sw''''''''''ed''''''''''''''''''''''e''''''''''n'''">
              <a:rPr lang="en-US" altLang="en-US" sz="1100" smtClean="0">
                <a:solidFill>
                  <a:srgbClr val="2B3A42"/>
                </a:solidFill>
                <a:effectLst/>
              </a:rPr>
              <a:pPr marL="0" lvl="0" indent="0" algn="r">
                <a:spcBef>
                  <a:spcPct val="0"/>
                </a:spcBef>
                <a:spcAft>
                  <a:spcPct val="0"/>
                </a:spcAft>
                <a:buNone/>
                <a:defRPr/>
              </a:pPr>
              <a:t>Sweden</a:t>
            </a:fld>
            <a:endParaRPr kumimoji="0" lang="en-US" sz="1100" b="0" strike="noStrike" kern="1200" spc="0" normalizeH="0" noProof="0">
              <a:ln>
                <a:noFill/>
              </a:ln>
              <a:solidFill>
                <a:srgbClr val="2B3A42"/>
              </a:solidFill>
              <a:effectLst/>
              <a:uLnTx/>
              <a:uFillTx/>
              <a:ea typeface="+mn-ea"/>
              <a:cs typeface="+mn-cs"/>
              <a:sym typeface="+mn-lt"/>
            </a:endParaRPr>
          </a:p>
        </p:txBody>
      </p:sp>
      <p:sp>
        <p:nvSpPr>
          <p:cNvPr id="131" name="Rectangle 130">
            <a:extLst>
              <a:ext uri="{FF2B5EF4-FFF2-40B4-BE49-F238E27FC236}">
                <a16:creationId xmlns:a16="http://schemas.microsoft.com/office/drawing/2014/main" id="{9E25707F-6F74-E5A7-BF10-3987F8CEA279}"/>
              </a:ext>
            </a:extLst>
          </p:cNvPr>
          <p:cNvSpPr/>
          <p:nvPr>
            <p:custDataLst>
              <p:tags r:id="rId53"/>
            </p:custDataLst>
          </p:nvPr>
        </p:nvSpPr>
        <p:spPr bwMode="gray">
          <a:xfrm>
            <a:off x="3384550" y="3943350"/>
            <a:ext cx="200025" cy="109538"/>
          </a:xfrm>
          <a:prstGeom prst="rect">
            <a:avLst/>
          </a:prstGeom>
          <a:solidFill>
            <a:srgbClr val="6F8DB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b" anchorCtr="0"/>
          <a:lstStyle/>
          <a:p>
            <a:pPr algn="ctr">
              <a:lnSpc>
                <a:spcPct val="90000"/>
              </a:lnSpc>
              <a:spcBef>
                <a:spcPct val="0"/>
              </a:spcBef>
              <a:spcAft>
                <a:spcPct val="0"/>
              </a:spcAft>
            </a:pPr>
            <a:fld id="{308BD54A-9FB0-42BE-8445-BB135372FF1F}" type="datetime'''3''''''''''''''''''''''''''''''''''''3''''''''''3'''''''''''">
              <a:rPr lang="en-GB" altLang="en-US" sz="800" smtClean="0">
                <a:solidFill>
                  <a:srgbClr val="2B3A42"/>
                </a:solidFill>
                <a:effectLst/>
                <a:sym typeface="+mn-lt"/>
              </a:rPr>
              <a:pPr algn="ctr">
                <a:lnSpc>
                  <a:spcPct val="90000"/>
                </a:lnSpc>
                <a:spcBef>
                  <a:spcPct val="0"/>
                </a:spcBef>
                <a:spcAft>
                  <a:spcPct val="0"/>
                </a:spcAft>
              </a:pPr>
              <a:t>333</a:t>
            </a:fld>
            <a:endParaRPr lang="en-GB" sz="800" err="1">
              <a:solidFill>
                <a:srgbClr val="2B3A42"/>
              </a:solidFill>
              <a:sym typeface="+mn-lt"/>
            </a:endParaRPr>
          </a:p>
        </p:txBody>
      </p:sp>
      <p:sp useBgFill="1">
        <p:nvSpPr>
          <p:cNvPr id="132" name="Rectangle 131">
            <a:extLst>
              <a:ext uri="{FF2B5EF4-FFF2-40B4-BE49-F238E27FC236}">
                <a16:creationId xmlns:a16="http://schemas.microsoft.com/office/drawing/2014/main" id="{D0DD248A-31C4-99C1-FB32-17CCD5502899}"/>
              </a:ext>
            </a:extLst>
          </p:cNvPr>
          <p:cNvSpPr/>
          <p:nvPr>
            <p:custDataLst>
              <p:tags r:id="rId54"/>
            </p:custDataLst>
          </p:nvPr>
        </p:nvSpPr>
        <p:spPr bwMode="gray">
          <a:xfrm>
            <a:off x="2168525" y="3916363"/>
            <a:ext cx="200025" cy="109538"/>
          </a:xfrm>
          <a:prstGeom prst="rect">
            <a:avLst/>
          </a:prstGeom>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t" anchorCtr="0"/>
          <a:lstStyle/>
          <a:p>
            <a:pPr>
              <a:lnSpc>
                <a:spcPct val="90000"/>
              </a:lnSpc>
              <a:spcBef>
                <a:spcPct val="0"/>
              </a:spcBef>
              <a:spcAft>
                <a:spcPct val="0"/>
              </a:spcAft>
            </a:pPr>
            <a:fld id="{A5E3340A-7A85-417B-99ED-D190E3622D2A}" type="datetime'2''''''6''''''''''''''''5'''''''''''">
              <a:rPr lang="en-GB" altLang="en-US" sz="800" smtClean="0">
                <a:solidFill>
                  <a:srgbClr val="2B3A42"/>
                </a:solidFill>
                <a:effectLst/>
              </a:rPr>
              <a:pPr>
                <a:lnSpc>
                  <a:spcPct val="90000"/>
                </a:lnSpc>
                <a:spcBef>
                  <a:spcPct val="0"/>
                </a:spcBef>
                <a:spcAft>
                  <a:spcPct val="0"/>
                </a:spcAft>
              </a:pPr>
              <a:t>265</a:t>
            </a:fld>
            <a:endParaRPr lang="en-GB" sz="800">
              <a:solidFill>
                <a:srgbClr val="2B3A42"/>
              </a:solidFill>
              <a:sym typeface="+mn-lt"/>
            </a:endParaRPr>
          </a:p>
        </p:txBody>
      </p:sp>
      <p:sp>
        <p:nvSpPr>
          <p:cNvPr id="95" name="Text Placeholder 2">
            <a:extLst>
              <a:ext uri="{FF2B5EF4-FFF2-40B4-BE49-F238E27FC236}">
                <a16:creationId xmlns:a16="http://schemas.microsoft.com/office/drawing/2014/main" id="{22C25BF3-7C65-41D0-86E6-D676A2B657B6}"/>
              </a:ext>
            </a:extLst>
          </p:cNvPr>
          <p:cNvSpPr>
            <a:spLocks noGrp="1"/>
          </p:cNvSpPr>
          <p:nvPr>
            <p:custDataLst>
              <p:tags r:id="rId55"/>
            </p:custDataLst>
          </p:nvPr>
        </p:nvSpPr>
        <p:spPr bwMode="auto">
          <a:xfrm>
            <a:off x="3409950" y="4540249"/>
            <a:ext cx="150813" cy="566738"/>
          </a:xfrm>
          <a:prstGeom prst="rect">
            <a:avLst/>
          </a:prstGeom>
          <a:noFill/>
          <a:ln>
            <a:noFill/>
          </a:ln>
          <a:extLst>
            <a:ext uri="{909E8E84-426E-40dd-AFC4-6F175D3DCCD1}">
              <a14:hiddenFill xmlns:a14="http://schemas.microsoft.com/office/drawing/2010/main" xmlns="">
                <a:solidFill>
                  <a:scrgbClr r="0" g="0" b="0"/>
                </a:solidFill>
              </a14:hiddenFill>
            </a:ext>
          </a:extLst>
        </p:spPr>
        <p:txBody>
          <a:bodyPr vert="vert270" wrap="none" lIns="0" tIns="0" rIns="0" bIns="0" numCol="1" spcCol="0" rtlCol="0" anchor="ctr" anchorCtr="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r">
              <a:spcBef>
                <a:spcPct val="0"/>
              </a:spcBef>
              <a:spcAft>
                <a:spcPct val="0"/>
              </a:spcAft>
              <a:buNone/>
              <a:defRPr/>
            </a:pPr>
            <a:fld id="{FF10E8CF-0A3E-4D97-AC1D-8EB37A5D55A2}" type="datetime'''D''''e''''''''''''''n''m''a''''r''''k'''''''''''''''''''''''">
              <a:rPr lang="en-US" altLang="en-US" sz="1100" smtClean="0">
                <a:solidFill>
                  <a:srgbClr val="2B3A42"/>
                </a:solidFill>
                <a:effectLst/>
              </a:rPr>
              <a:pPr marL="0" lvl="0" indent="0" algn="r">
                <a:spcBef>
                  <a:spcPct val="0"/>
                </a:spcBef>
                <a:spcAft>
                  <a:spcPct val="0"/>
                </a:spcAft>
                <a:buNone/>
                <a:defRPr/>
              </a:pPr>
              <a:t>Denmark</a:t>
            </a:fld>
            <a:endParaRPr kumimoji="0" lang="en-US" sz="1100" b="0" strike="noStrike" kern="1200" spc="0" normalizeH="0" noProof="0">
              <a:ln>
                <a:noFill/>
              </a:ln>
              <a:solidFill>
                <a:srgbClr val="2B3A42"/>
              </a:solidFill>
              <a:effectLst/>
              <a:uLnTx/>
              <a:uFillTx/>
              <a:ea typeface="+mn-ea"/>
              <a:cs typeface="+mn-cs"/>
              <a:sym typeface="+mn-lt"/>
            </a:endParaRPr>
          </a:p>
        </p:txBody>
      </p:sp>
      <p:sp useBgFill="1">
        <p:nvSpPr>
          <p:cNvPr id="521" name="Rectangle 520">
            <a:extLst>
              <a:ext uri="{FF2B5EF4-FFF2-40B4-BE49-F238E27FC236}">
                <a16:creationId xmlns:a16="http://schemas.microsoft.com/office/drawing/2014/main" id="{28BE809E-C44A-EAD3-E677-F5CBA1C98234}"/>
              </a:ext>
            </a:extLst>
          </p:cNvPr>
          <p:cNvSpPr/>
          <p:nvPr>
            <p:custDataLst>
              <p:tags r:id="rId56"/>
            </p:custDataLst>
          </p:nvPr>
        </p:nvSpPr>
        <p:spPr bwMode="gray">
          <a:xfrm>
            <a:off x="3576638" y="3808413"/>
            <a:ext cx="200025" cy="109538"/>
          </a:xfrm>
          <a:prstGeom prst="rect">
            <a:avLst/>
          </a:prstGeom>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t" anchorCtr="0"/>
          <a:lstStyle/>
          <a:p>
            <a:pPr>
              <a:lnSpc>
                <a:spcPct val="90000"/>
              </a:lnSpc>
              <a:spcBef>
                <a:spcPct val="0"/>
              </a:spcBef>
              <a:spcAft>
                <a:spcPct val="0"/>
              </a:spcAft>
            </a:pPr>
            <a:fld id="{98B876DB-B5EA-45D3-A459-738010F5AC8E}" type="datetime'3''4''6'''''''''''''''''''''''''''''''">
              <a:rPr lang="en-GB" altLang="en-US" sz="800" smtClean="0">
                <a:solidFill>
                  <a:srgbClr val="2B3A42"/>
                </a:solidFill>
                <a:effectLst/>
                <a:sym typeface="+mn-lt"/>
              </a:rPr>
              <a:pPr>
                <a:lnSpc>
                  <a:spcPct val="90000"/>
                </a:lnSpc>
                <a:spcBef>
                  <a:spcPct val="0"/>
                </a:spcBef>
                <a:spcAft>
                  <a:spcPct val="0"/>
                </a:spcAft>
              </a:pPr>
              <a:t>346</a:t>
            </a:fld>
            <a:endParaRPr lang="en-GB" sz="800" err="1">
              <a:solidFill>
                <a:srgbClr val="2B3A42"/>
              </a:solidFill>
              <a:sym typeface="+mn-lt"/>
            </a:endParaRPr>
          </a:p>
        </p:txBody>
      </p:sp>
      <p:sp>
        <p:nvSpPr>
          <p:cNvPr id="96" name="Text Placeholder 2">
            <a:extLst>
              <a:ext uri="{FF2B5EF4-FFF2-40B4-BE49-F238E27FC236}">
                <a16:creationId xmlns:a16="http://schemas.microsoft.com/office/drawing/2014/main" id="{4086254D-3CCA-40F6-875C-9ACBB987E363}"/>
              </a:ext>
            </a:extLst>
          </p:cNvPr>
          <p:cNvSpPr>
            <a:spLocks noGrp="1"/>
          </p:cNvSpPr>
          <p:nvPr>
            <p:custDataLst>
              <p:tags r:id="rId57"/>
            </p:custDataLst>
          </p:nvPr>
        </p:nvSpPr>
        <p:spPr bwMode="auto">
          <a:xfrm>
            <a:off x="3671888" y="4540250"/>
            <a:ext cx="150813" cy="460375"/>
          </a:xfrm>
          <a:prstGeom prst="rect">
            <a:avLst/>
          </a:prstGeom>
          <a:noFill/>
          <a:ln>
            <a:noFill/>
          </a:ln>
          <a:extLst>
            <a:ext uri="{909E8E84-426E-40dd-AFC4-6F175D3DCCD1}">
              <a14:hiddenFill xmlns:a14="http://schemas.microsoft.com/office/drawing/2010/main" xmlns="">
                <a:solidFill>
                  <a:scrgbClr r="0" g="0" b="0"/>
                </a:solidFill>
              </a14:hiddenFill>
            </a:ext>
          </a:extLst>
        </p:spPr>
        <p:txBody>
          <a:bodyPr vert="vert270" wrap="none" lIns="0" tIns="0" rIns="0" bIns="0" numCol="1" spcCol="0" rtlCol="0" anchor="ctr" anchorCtr="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r">
              <a:spcBef>
                <a:spcPct val="0"/>
              </a:spcBef>
              <a:spcAft>
                <a:spcPct val="0"/>
              </a:spcAft>
              <a:buNone/>
              <a:defRPr/>
            </a:pPr>
            <a:fld id="{9B8229A9-2ECB-43E3-A641-0FAA098F2F4D}" type="datetime'F''i''''''''''''n''l''''a''''''''nd'''''''''''''''''''''''">
              <a:rPr lang="en-US" altLang="en-US" sz="1100" smtClean="0">
                <a:solidFill>
                  <a:srgbClr val="2B3A42"/>
                </a:solidFill>
                <a:effectLst/>
              </a:rPr>
              <a:pPr marL="0" lvl="0" indent="0" algn="r">
                <a:spcBef>
                  <a:spcPct val="0"/>
                </a:spcBef>
                <a:spcAft>
                  <a:spcPct val="0"/>
                </a:spcAft>
                <a:buNone/>
                <a:defRPr/>
              </a:pPr>
              <a:t>Finland</a:t>
            </a:fld>
            <a:endParaRPr kumimoji="0" lang="en-US" sz="1100" b="0" strike="noStrike" kern="1200" spc="0" normalizeH="0" noProof="0">
              <a:ln>
                <a:noFill/>
              </a:ln>
              <a:solidFill>
                <a:srgbClr val="2B3A42"/>
              </a:solidFill>
              <a:effectLst/>
              <a:uLnTx/>
              <a:uFillTx/>
              <a:ea typeface="+mn-ea"/>
              <a:cs typeface="+mn-cs"/>
              <a:sym typeface="+mn-lt"/>
            </a:endParaRPr>
          </a:p>
        </p:txBody>
      </p:sp>
      <p:sp>
        <p:nvSpPr>
          <p:cNvPr id="97" name="Text Placeholder 2">
            <a:extLst>
              <a:ext uri="{FF2B5EF4-FFF2-40B4-BE49-F238E27FC236}">
                <a16:creationId xmlns:a16="http://schemas.microsoft.com/office/drawing/2014/main" id="{CF3D19ED-DD74-42ED-9161-DCE96EE0E28F}"/>
              </a:ext>
            </a:extLst>
          </p:cNvPr>
          <p:cNvSpPr>
            <a:spLocks noGrp="1"/>
          </p:cNvSpPr>
          <p:nvPr>
            <p:custDataLst>
              <p:tags r:id="rId58"/>
            </p:custDataLst>
          </p:nvPr>
        </p:nvSpPr>
        <p:spPr bwMode="auto">
          <a:xfrm>
            <a:off x="3933825" y="4540250"/>
            <a:ext cx="150813" cy="504825"/>
          </a:xfrm>
          <a:prstGeom prst="rect">
            <a:avLst/>
          </a:prstGeom>
          <a:noFill/>
          <a:ln>
            <a:noFill/>
          </a:ln>
          <a:extLst>
            <a:ext uri="{909E8E84-426E-40dd-AFC4-6F175D3DCCD1}">
              <a14:hiddenFill xmlns:a14="http://schemas.microsoft.com/office/drawing/2010/main" xmlns="">
                <a:solidFill>
                  <a:scrgbClr r="0" g="0" b="0"/>
                </a:solidFill>
              </a14:hiddenFill>
            </a:ext>
          </a:extLst>
        </p:spPr>
        <p:txBody>
          <a:bodyPr vert="vert270" wrap="none" lIns="0" tIns="0" rIns="0" bIns="0" numCol="1" spcCol="0" rtlCol="0" anchor="ctr" anchorCtr="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r">
              <a:spcBef>
                <a:spcPct val="0"/>
              </a:spcBef>
              <a:spcAft>
                <a:spcPct val="0"/>
              </a:spcAft>
              <a:buNone/>
              <a:defRPr/>
            </a:pPr>
            <a:fld id="{AFBAB5A4-0308-4793-91E5-87EB680E04CE}" type="datetime'*C''''''''''''''roa''''''ti''''''''''a'''''">
              <a:rPr lang="en-US" altLang="en-US" sz="1100" smtClean="0">
                <a:solidFill>
                  <a:srgbClr val="2B3A42"/>
                </a:solidFill>
                <a:effectLst/>
              </a:rPr>
              <a:pPr marL="0" lvl="0" indent="0" algn="r">
                <a:spcBef>
                  <a:spcPct val="0"/>
                </a:spcBef>
                <a:spcAft>
                  <a:spcPct val="0"/>
                </a:spcAft>
                <a:buNone/>
                <a:defRPr/>
              </a:pPr>
              <a:t>*Croatia</a:t>
            </a:fld>
            <a:endParaRPr kumimoji="0" lang="en-US" sz="1100" b="0" strike="noStrike" kern="1200" spc="0" normalizeH="0" noProof="0">
              <a:ln>
                <a:noFill/>
              </a:ln>
              <a:solidFill>
                <a:srgbClr val="2B3A42"/>
              </a:solidFill>
              <a:effectLst/>
              <a:uLnTx/>
              <a:uFillTx/>
              <a:ea typeface="+mn-ea"/>
              <a:cs typeface="+mn-cs"/>
              <a:sym typeface="+mn-lt"/>
            </a:endParaRPr>
          </a:p>
        </p:txBody>
      </p:sp>
      <p:sp useBgFill="1">
        <p:nvSpPr>
          <p:cNvPr id="54" name="Rectangle 53">
            <a:extLst>
              <a:ext uri="{FF2B5EF4-FFF2-40B4-BE49-F238E27FC236}">
                <a16:creationId xmlns:a16="http://schemas.microsoft.com/office/drawing/2014/main" id="{73E949AF-7C85-453D-BB32-7D4FAE95227A}"/>
              </a:ext>
            </a:extLst>
          </p:cNvPr>
          <p:cNvSpPr/>
          <p:nvPr>
            <p:custDataLst>
              <p:tags r:id="rId59"/>
            </p:custDataLst>
          </p:nvPr>
        </p:nvSpPr>
        <p:spPr bwMode="gray">
          <a:xfrm>
            <a:off x="4056063" y="3792538"/>
            <a:ext cx="200025" cy="109538"/>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t" anchorCtr="0">
            <a:noAutofit/>
          </a:bodyPr>
          <a:lstStyle/>
          <a:p>
            <a:pPr>
              <a:lnSpc>
                <a:spcPct val="90000"/>
              </a:lnSpc>
              <a:spcBef>
                <a:spcPct val="0"/>
              </a:spcBef>
              <a:spcAft>
                <a:spcPct val="0"/>
              </a:spcAft>
            </a:pPr>
            <a:fld id="{16ED09EA-C99C-4DB1-B7F4-02F7E6E0B59D}" type="datetime'''''3''''''''''''''''''''''''''''''''6''''''''''9'''''''''">
              <a:rPr lang="en-GB" altLang="en-US" sz="800" smtClean="0">
                <a:solidFill>
                  <a:srgbClr val="2B3A42"/>
                </a:solidFill>
                <a:effectLst/>
              </a:rPr>
              <a:pPr>
                <a:lnSpc>
                  <a:spcPct val="90000"/>
                </a:lnSpc>
                <a:spcBef>
                  <a:spcPct val="0"/>
                </a:spcBef>
                <a:spcAft>
                  <a:spcPct val="0"/>
                </a:spcAft>
              </a:pPr>
              <a:t>369</a:t>
            </a:fld>
            <a:endParaRPr lang="en-GB" sz="800">
              <a:solidFill>
                <a:srgbClr val="2B3A42"/>
              </a:solidFill>
              <a:sym typeface="+mn-lt"/>
            </a:endParaRPr>
          </a:p>
        </p:txBody>
      </p:sp>
      <p:sp>
        <p:nvSpPr>
          <p:cNvPr id="98" name="Text Placeholder 2">
            <a:extLst>
              <a:ext uri="{FF2B5EF4-FFF2-40B4-BE49-F238E27FC236}">
                <a16:creationId xmlns:a16="http://schemas.microsoft.com/office/drawing/2014/main" id="{F37890CF-4D3E-4335-9337-F9D2228E96FF}"/>
              </a:ext>
            </a:extLst>
          </p:cNvPr>
          <p:cNvSpPr>
            <a:spLocks noGrp="1"/>
          </p:cNvSpPr>
          <p:nvPr>
            <p:custDataLst>
              <p:tags r:id="rId60"/>
            </p:custDataLst>
          </p:nvPr>
        </p:nvSpPr>
        <p:spPr bwMode="auto">
          <a:xfrm>
            <a:off x="4195763" y="4540250"/>
            <a:ext cx="150813" cy="676275"/>
          </a:xfrm>
          <a:prstGeom prst="rect">
            <a:avLst/>
          </a:prstGeom>
          <a:noFill/>
          <a:ln>
            <a:noFill/>
          </a:ln>
          <a:extLst>
            <a:ext uri="{909E8E84-426E-40dd-AFC4-6F175D3DCCD1}">
              <a14:hiddenFill xmlns:a14="http://schemas.microsoft.com/office/drawing/2010/main" xmlns="">
                <a:solidFill>
                  <a:scrgbClr r="0" g="0" b="0"/>
                </a:solidFill>
              </a14:hiddenFill>
            </a:ext>
          </a:extLst>
        </p:spPr>
        <p:txBody>
          <a:bodyPr vert="vert270" wrap="none" lIns="0" tIns="0" rIns="0" bIns="0" numCol="1" spcCol="0" rtlCol="0" anchor="ctr" anchorCtr="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r">
              <a:spcBef>
                <a:spcPct val="0"/>
              </a:spcBef>
              <a:spcAft>
                <a:spcPct val="0"/>
              </a:spcAft>
              <a:buNone/>
              <a:defRPr/>
            </a:pPr>
            <a:fld id="{768F652B-B0CF-46E4-AD2E-957E4FB0A617}" type="datetime'''*''''''''''''*''''*''''E''''''''''''nglan''''d'''''''">
              <a:rPr lang="en-US" altLang="en-US" sz="1100" i="1" smtClean="0">
                <a:solidFill>
                  <a:srgbClr val="2B3A42"/>
                </a:solidFill>
                <a:effectLst/>
              </a:rPr>
              <a:pPr marL="0" lvl="0" indent="0" algn="r">
                <a:spcBef>
                  <a:spcPct val="0"/>
                </a:spcBef>
                <a:spcAft>
                  <a:spcPct val="0"/>
                </a:spcAft>
                <a:buNone/>
                <a:defRPr/>
              </a:pPr>
              <a:t>***England</a:t>
            </a:fld>
            <a:endParaRPr kumimoji="0" lang="en-US" sz="1100" b="0" i="1" strike="noStrike" kern="1200" spc="0" normalizeH="0" noProof="0">
              <a:ln>
                <a:noFill/>
              </a:ln>
              <a:solidFill>
                <a:srgbClr val="2B3A42"/>
              </a:solidFill>
              <a:effectLst/>
              <a:uLnTx/>
              <a:uFillTx/>
              <a:ea typeface="+mn-ea"/>
              <a:cs typeface="+mn-cs"/>
              <a:sym typeface="+mn-lt"/>
            </a:endParaRPr>
          </a:p>
        </p:txBody>
      </p:sp>
      <p:sp useBgFill="1">
        <p:nvSpPr>
          <p:cNvPr id="140" name="Rectangle 139">
            <a:extLst>
              <a:ext uri="{FF2B5EF4-FFF2-40B4-BE49-F238E27FC236}">
                <a16:creationId xmlns:a16="http://schemas.microsoft.com/office/drawing/2014/main" id="{BAF0EA61-97FA-1BA4-298A-9BDF47745C07}"/>
              </a:ext>
            </a:extLst>
          </p:cNvPr>
          <p:cNvSpPr/>
          <p:nvPr>
            <p:custDataLst>
              <p:tags r:id="rId61"/>
            </p:custDataLst>
          </p:nvPr>
        </p:nvSpPr>
        <p:spPr bwMode="gray">
          <a:xfrm>
            <a:off x="4430713" y="3894138"/>
            <a:ext cx="200025" cy="109538"/>
          </a:xfrm>
          <a:prstGeom prst="rect">
            <a:avLst/>
          </a:prstGeom>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b" anchorCtr="0"/>
          <a:lstStyle/>
          <a:p>
            <a:pPr algn="ctr">
              <a:lnSpc>
                <a:spcPct val="90000"/>
              </a:lnSpc>
              <a:spcBef>
                <a:spcPct val="0"/>
              </a:spcBef>
              <a:spcAft>
                <a:spcPct val="0"/>
              </a:spcAft>
            </a:pPr>
            <a:fld id="{F6C4015A-49B1-4D66-A717-B4D4872059DD}" type="datetime'38''''''''''''''''''''''2'''''''''''''''''''''''''''">
              <a:rPr lang="en-GB" altLang="en-US" sz="800" smtClean="0">
                <a:solidFill>
                  <a:srgbClr val="2B3A42"/>
                </a:solidFill>
                <a:effectLst/>
              </a:rPr>
              <a:pPr algn="ctr">
                <a:lnSpc>
                  <a:spcPct val="90000"/>
                </a:lnSpc>
                <a:spcBef>
                  <a:spcPct val="0"/>
                </a:spcBef>
                <a:spcAft>
                  <a:spcPct val="0"/>
                </a:spcAft>
              </a:pPr>
              <a:t>382</a:t>
            </a:fld>
            <a:endParaRPr lang="en-GB" sz="800" err="1">
              <a:solidFill>
                <a:srgbClr val="2B3A42"/>
              </a:solidFill>
              <a:sym typeface="+mn-lt"/>
            </a:endParaRPr>
          </a:p>
        </p:txBody>
      </p:sp>
      <p:sp>
        <p:nvSpPr>
          <p:cNvPr id="100" name="Text Placeholder 2">
            <a:extLst>
              <a:ext uri="{FF2B5EF4-FFF2-40B4-BE49-F238E27FC236}">
                <a16:creationId xmlns:a16="http://schemas.microsoft.com/office/drawing/2014/main" id="{D61847BB-0194-45D9-AB53-9E5B44562E3F}"/>
              </a:ext>
            </a:extLst>
          </p:cNvPr>
          <p:cNvSpPr>
            <a:spLocks noGrp="1"/>
          </p:cNvSpPr>
          <p:nvPr>
            <p:custDataLst>
              <p:tags r:id="rId62"/>
            </p:custDataLst>
          </p:nvPr>
        </p:nvSpPr>
        <p:spPr bwMode="auto">
          <a:xfrm>
            <a:off x="4718050" y="4540250"/>
            <a:ext cx="150813" cy="434975"/>
          </a:xfrm>
          <a:prstGeom prst="rect">
            <a:avLst/>
          </a:prstGeom>
          <a:noFill/>
          <a:ln>
            <a:noFill/>
          </a:ln>
          <a:extLst>
            <a:ext uri="{909E8E84-426E-40dd-AFC4-6F175D3DCCD1}">
              <a14:hiddenFill xmlns:a14="http://schemas.microsoft.com/office/drawing/2010/main" xmlns="">
                <a:solidFill>
                  <a:scrgbClr r="0" g="0" b="0"/>
                </a:solidFill>
              </a14:hiddenFill>
            </a:ext>
          </a:extLst>
        </p:spPr>
        <p:txBody>
          <a:bodyPr vert="vert270" wrap="none" lIns="0" tIns="0" rIns="0" bIns="0" numCol="1" spcCol="0" rtlCol="0" anchor="ctr" anchorCtr="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r">
              <a:spcBef>
                <a:spcPct val="0"/>
              </a:spcBef>
              <a:spcAft>
                <a:spcPct val="0"/>
              </a:spcAft>
              <a:buNone/>
              <a:defRPr/>
            </a:pPr>
            <a:fld id="{C56689D4-E5DE-4005-ABA8-7D60CF73E001}" type="datetime'''A''''''''us''''tr''''''i''''a'''''''''''''''''''">
              <a:rPr lang="en-US" altLang="en-US" sz="1100" smtClean="0">
                <a:solidFill>
                  <a:srgbClr val="2B3A42"/>
                </a:solidFill>
                <a:effectLst/>
              </a:rPr>
              <a:pPr marL="0" lvl="0" indent="0" algn="r">
                <a:spcBef>
                  <a:spcPct val="0"/>
                </a:spcBef>
                <a:spcAft>
                  <a:spcPct val="0"/>
                </a:spcAft>
                <a:buNone/>
                <a:defRPr/>
              </a:pPr>
              <a:t>Austria</a:t>
            </a:fld>
            <a:endParaRPr kumimoji="0" lang="en-US" sz="1100" b="0" strike="noStrike" kern="1200" spc="0" normalizeH="0" noProof="0">
              <a:ln>
                <a:noFill/>
              </a:ln>
              <a:solidFill>
                <a:srgbClr val="2B3A42"/>
              </a:solidFill>
              <a:effectLst/>
              <a:uLnTx/>
              <a:uFillTx/>
              <a:ea typeface="+mn-ea"/>
              <a:cs typeface="+mn-cs"/>
              <a:sym typeface="+mn-lt"/>
            </a:endParaRPr>
          </a:p>
        </p:txBody>
      </p:sp>
      <p:sp useBgFill="1">
        <p:nvSpPr>
          <p:cNvPr id="59" name="Rectangle 58">
            <a:extLst>
              <a:ext uri="{FF2B5EF4-FFF2-40B4-BE49-F238E27FC236}">
                <a16:creationId xmlns:a16="http://schemas.microsoft.com/office/drawing/2014/main" id="{8C966E92-3334-45CB-8EBD-C5E797126E9D}"/>
              </a:ext>
            </a:extLst>
          </p:cNvPr>
          <p:cNvSpPr/>
          <p:nvPr>
            <p:custDataLst>
              <p:tags r:id="rId63"/>
            </p:custDataLst>
          </p:nvPr>
        </p:nvSpPr>
        <p:spPr bwMode="gray">
          <a:xfrm>
            <a:off x="4946650" y="3732213"/>
            <a:ext cx="200025" cy="109538"/>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t" anchorCtr="0">
            <a:noAutofit/>
          </a:bodyPr>
          <a:lstStyle/>
          <a:p>
            <a:pPr>
              <a:lnSpc>
                <a:spcPct val="90000"/>
              </a:lnSpc>
              <a:spcBef>
                <a:spcPct val="0"/>
              </a:spcBef>
              <a:spcAft>
                <a:spcPct val="0"/>
              </a:spcAft>
            </a:pPr>
            <a:fld id="{3F458ECD-C161-45EF-A1F0-983F95359BFE}" type="datetime'''''''''''''''''''''''''4''''''''''''''''''''30'''''">
              <a:rPr lang="en-GB" altLang="en-US" sz="800" smtClean="0">
                <a:solidFill>
                  <a:srgbClr val="2B3A42"/>
                </a:solidFill>
                <a:effectLst/>
              </a:rPr>
              <a:pPr>
                <a:lnSpc>
                  <a:spcPct val="90000"/>
                </a:lnSpc>
                <a:spcBef>
                  <a:spcPct val="0"/>
                </a:spcBef>
                <a:spcAft>
                  <a:spcPct val="0"/>
                </a:spcAft>
              </a:pPr>
              <a:t>430</a:t>
            </a:fld>
            <a:endParaRPr lang="en-GB" sz="800">
              <a:solidFill>
                <a:srgbClr val="2B3A42"/>
              </a:solidFill>
              <a:sym typeface="+mn-lt"/>
            </a:endParaRPr>
          </a:p>
        </p:txBody>
      </p:sp>
      <p:sp>
        <p:nvSpPr>
          <p:cNvPr id="121" name="Text Placeholder 2">
            <a:extLst>
              <a:ext uri="{FF2B5EF4-FFF2-40B4-BE49-F238E27FC236}">
                <a16:creationId xmlns:a16="http://schemas.microsoft.com/office/drawing/2014/main" id="{B3895F69-41B3-4034-9A61-B4CFB3D29D1E}"/>
              </a:ext>
            </a:extLst>
          </p:cNvPr>
          <p:cNvSpPr>
            <a:spLocks noGrp="1"/>
          </p:cNvSpPr>
          <p:nvPr>
            <p:custDataLst>
              <p:tags r:id="rId64"/>
            </p:custDataLst>
          </p:nvPr>
        </p:nvSpPr>
        <p:spPr bwMode="auto">
          <a:xfrm>
            <a:off x="4979988" y="4540250"/>
            <a:ext cx="150813" cy="754063"/>
          </a:xfrm>
          <a:prstGeom prst="rect">
            <a:avLst/>
          </a:prstGeom>
          <a:noFill/>
          <a:ln>
            <a:noFill/>
          </a:ln>
          <a:extLst>
            <a:ext uri="{909E8E84-426E-40dd-AFC4-6F175D3DCCD1}">
              <a14:hiddenFill xmlns:a14="http://schemas.microsoft.com/office/drawing/2010/main" xmlns="">
                <a:solidFill>
                  <a:scrgbClr r="0" g="0" b="0"/>
                </a:solidFill>
              </a14:hiddenFill>
            </a:ext>
          </a:extLst>
        </p:spPr>
        <p:txBody>
          <a:bodyPr vert="vert270" wrap="none" lIns="0" tIns="0" rIns="0" bIns="0" numCol="1" spcCol="0" rtlCol="0" anchor="ctr" anchorCtr="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r">
              <a:spcBef>
                <a:spcPct val="0"/>
              </a:spcBef>
              <a:spcAft>
                <a:spcPct val="0"/>
              </a:spcAft>
              <a:buNone/>
              <a:defRPr/>
            </a:pPr>
            <a:fld id="{C9EFD076-78F8-4096-A79E-8029EF0A4260}" type="datetime'''''N''''e''''t''''her''''''''''l''''''''''''ands'''''''''">
              <a:rPr lang="en-US" altLang="en-US" sz="1100" smtClean="0">
                <a:solidFill>
                  <a:srgbClr val="2B3A42"/>
                </a:solidFill>
                <a:effectLst/>
              </a:rPr>
              <a:pPr marL="0" lvl="0" indent="0" algn="r">
                <a:spcBef>
                  <a:spcPct val="0"/>
                </a:spcBef>
                <a:spcAft>
                  <a:spcPct val="0"/>
                </a:spcAft>
                <a:buNone/>
                <a:defRPr/>
              </a:pPr>
              <a:t>Netherlands</a:t>
            </a:fld>
            <a:endParaRPr kumimoji="0" lang="en-US" sz="1100" b="0" strike="noStrike" kern="1200" spc="0" normalizeH="0" noProof="0">
              <a:ln>
                <a:noFill/>
              </a:ln>
              <a:solidFill>
                <a:srgbClr val="2B3A42"/>
              </a:solidFill>
              <a:effectLst/>
              <a:uLnTx/>
              <a:uFillTx/>
              <a:ea typeface="+mn-ea"/>
              <a:cs typeface="+mn-cs"/>
              <a:sym typeface="+mn-lt"/>
            </a:endParaRPr>
          </a:p>
        </p:txBody>
      </p:sp>
      <p:sp useBgFill="1">
        <p:nvSpPr>
          <p:cNvPr id="522" name="Rectangle 521">
            <a:extLst>
              <a:ext uri="{FF2B5EF4-FFF2-40B4-BE49-F238E27FC236}">
                <a16:creationId xmlns:a16="http://schemas.microsoft.com/office/drawing/2014/main" id="{96BBBC99-44F9-615B-8203-2394DADF8360}"/>
              </a:ext>
            </a:extLst>
          </p:cNvPr>
          <p:cNvSpPr/>
          <p:nvPr>
            <p:custDataLst>
              <p:tags r:id="rId65"/>
            </p:custDataLst>
          </p:nvPr>
        </p:nvSpPr>
        <p:spPr bwMode="gray">
          <a:xfrm>
            <a:off x="5207000" y="3719513"/>
            <a:ext cx="200025" cy="109538"/>
          </a:xfrm>
          <a:prstGeom prst="rect">
            <a:avLst/>
          </a:prstGeom>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t" anchorCtr="0"/>
          <a:lstStyle/>
          <a:p>
            <a:pPr>
              <a:lnSpc>
                <a:spcPct val="90000"/>
              </a:lnSpc>
              <a:spcBef>
                <a:spcPct val="0"/>
              </a:spcBef>
              <a:spcAft>
                <a:spcPct val="0"/>
              </a:spcAft>
            </a:pPr>
            <a:fld id="{95F3C1A6-4D8B-4CE1-8268-5B877D691BC2}" type="datetime'''''''4''''''''''''''4''''''''''''''''''''''1'''''">
              <a:rPr lang="en-GB" altLang="en-US" sz="800" smtClean="0">
                <a:solidFill>
                  <a:srgbClr val="2B3A42"/>
                </a:solidFill>
                <a:effectLst/>
                <a:sym typeface="+mn-lt"/>
              </a:rPr>
              <a:pPr>
                <a:lnSpc>
                  <a:spcPct val="90000"/>
                </a:lnSpc>
                <a:spcBef>
                  <a:spcPct val="0"/>
                </a:spcBef>
                <a:spcAft>
                  <a:spcPct val="0"/>
                </a:spcAft>
              </a:pPr>
              <a:t>441</a:t>
            </a:fld>
            <a:endParaRPr lang="en-GB" sz="800" err="1">
              <a:solidFill>
                <a:srgbClr val="2B3A42"/>
              </a:solidFill>
              <a:sym typeface="+mn-lt"/>
            </a:endParaRPr>
          </a:p>
        </p:txBody>
      </p:sp>
      <p:sp>
        <p:nvSpPr>
          <p:cNvPr id="122" name="Text Placeholder 2">
            <a:extLst>
              <a:ext uri="{FF2B5EF4-FFF2-40B4-BE49-F238E27FC236}">
                <a16:creationId xmlns:a16="http://schemas.microsoft.com/office/drawing/2014/main" id="{A165C932-314F-4DF5-93D2-168E05318E63}"/>
              </a:ext>
            </a:extLst>
          </p:cNvPr>
          <p:cNvSpPr>
            <a:spLocks noGrp="1"/>
          </p:cNvSpPr>
          <p:nvPr>
            <p:custDataLst>
              <p:tags r:id="rId66"/>
            </p:custDataLst>
          </p:nvPr>
        </p:nvSpPr>
        <p:spPr bwMode="auto">
          <a:xfrm>
            <a:off x="5241925" y="4540250"/>
            <a:ext cx="150813" cy="474663"/>
          </a:xfrm>
          <a:prstGeom prst="rect">
            <a:avLst/>
          </a:prstGeom>
          <a:noFill/>
          <a:ln>
            <a:noFill/>
          </a:ln>
          <a:extLst>
            <a:ext uri="{909E8E84-426E-40dd-AFC4-6F175D3DCCD1}">
              <a14:hiddenFill xmlns:a14="http://schemas.microsoft.com/office/drawing/2010/main" xmlns="">
                <a:solidFill>
                  <a:scrgbClr r="0" g="0" b="0"/>
                </a:solidFill>
              </a14:hiddenFill>
            </a:ext>
          </a:extLst>
        </p:spPr>
        <p:txBody>
          <a:bodyPr vert="vert270" wrap="none" lIns="0" tIns="0" rIns="0" bIns="0" numCol="1" spcCol="0" rtlCol="0" anchor="ctr" anchorCtr="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r">
              <a:spcBef>
                <a:spcPct val="0"/>
              </a:spcBef>
              <a:spcAft>
                <a:spcPct val="0"/>
              </a:spcAft>
              <a:buNone/>
              <a:defRPr/>
            </a:pPr>
            <a:fld id="{B194E797-A6AE-4766-B63E-F89A7E31ADE9}" type="datetime'''''''''No''''''r''''''''''''w''a''''''y'">
              <a:rPr lang="en-US" altLang="en-US" sz="1100" smtClean="0">
                <a:solidFill>
                  <a:srgbClr val="2B3A42"/>
                </a:solidFill>
                <a:effectLst/>
              </a:rPr>
              <a:pPr marL="0" lvl="0" indent="0" algn="r">
                <a:spcBef>
                  <a:spcPct val="0"/>
                </a:spcBef>
                <a:spcAft>
                  <a:spcPct val="0"/>
                </a:spcAft>
                <a:buNone/>
                <a:defRPr/>
              </a:pPr>
              <a:t>Norway</a:t>
            </a:fld>
            <a:endParaRPr kumimoji="0" lang="en-US" sz="1100" b="0" strike="noStrike" kern="1200" spc="0" normalizeH="0" noProof="0">
              <a:ln>
                <a:noFill/>
              </a:ln>
              <a:solidFill>
                <a:srgbClr val="2B3A42"/>
              </a:solidFill>
              <a:effectLst/>
              <a:uLnTx/>
              <a:uFillTx/>
              <a:ea typeface="+mn-ea"/>
              <a:cs typeface="+mn-cs"/>
              <a:sym typeface="+mn-lt"/>
            </a:endParaRPr>
          </a:p>
        </p:txBody>
      </p:sp>
      <p:sp useBgFill="1">
        <p:nvSpPr>
          <p:cNvPr id="225" name="Rectangle 224">
            <a:extLst>
              <a:ext uri="{FF2B5EF4-FFF2-40B4-BE49-F238E27FC236}">
                <a16:creationId xmlns:a16="http://schemas.microsoft.com/office/drawing/2014/main" id="{15AEB665-3ABA-4AD8-B59A-59C28913A4A6}"/>
              </a:ext>
            </a:extLst>
          </p:cNvPr>
          <p:cNvSpPr/>
          <p:nvPr>
            <p:custDataLst>
              <p:tags r:id="rId67"/>
            </p:custDataLst>
          </p:nvPr>
        </p:nvSpPr>
        <p:spPr bwMode="gray">
          <a:xfrm>
            <a:off x="7453313" y="3455988"/>
            <a:ext cx="200025" cy="109538"/>
          </a:xfrm>
          <a:prstGeom prst="rect">
            <a:avLst/>
          </a:prstGeom>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t" anchorCtr="0">
            <a:noAutofit/>
          </a:bodyPr>
          <a:lstStyle/>
          <a:p>
            <a:pPr>
              <a:lnSpc>
                <a:spcPct val="90000"/>
              </a:lnSpc>
              <a:spcBef>
                <a:spcPct val="0"/>
              </a:spcBef>
              <a:spcAft>
                <a:spcPct val="0"/>
              </a:spcAft>
            </a:pPr>
            <a:fld id="{80CC2FBB-34D1-4EB3-93CC-FAC58537C489}" type="datetime'''''''''''''''''''''6''''1''''''''''''''''''''6'">
              <a:rPr lang="en-GB" altLang="en-US" sz="800" smtClean="0">
                <a:solidFill>
                  <a:schemeClr val="tx1"/>
                </a:solidFill>
                <a:effectLst/>
              </a:rPr>
              <a:pPr>
                <a:lnSpc>
                  <a:spcPct val="90000"/>
                </a:lnSpc>
                <a:spcBef>
                  <a:spcPct val="0"/>
                </a:spcBef>
                <a:spcAft>
                  <a:spcPct val="0"/>
                </a:spcAft>
              </a:pPr>
              <a:t>616</a:t>
            </a:fld>
            <a:endParaRPr lang="en-GB" sz="800">
              <a:solidFill>
                <a:schemeClr val="tx1"/>
              </a:solidFill>
              <a:sym typeface="Arial" panose="020B0604020202020204" pitchFamily="34" charset="0"/>
            </a:endParaRPr>
          </a:p>
        </p:txBody>
      </p:sp>
      <p:sp useBgFill="1">
        <p:nvSpPr>
          <p:cNvPr id="60" name="Rectangle 59">
            <a:extLst>
              <a:ext uri="{FF2B5EF4-FFF2-40B4-BE49-F238E27FC236}">
                <a16:creationId xmlns:a16="http://schemas.microsoft.com/office/drawing/2014/main" id="{38ECFE6A-8AA7-460A-B07E-D281683DE8FC}"/>
              </a:ext>
            </a:extLst>
          </p:cNvPr>
          <p:cNvSpPr/>
          <p:nvPr>
            <p:custDataLst>
              <p:tags r:id="rId68"/>
            </p:custDataLst>
          </p:nvPr>
        </p:nvSpPr>
        <p:spPr bwMode="gray">
          <a:xfrm>
            <a:off x="6262688" y="3798888"/>
            <a:ext cx="200025" cy="109538"/>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b" anchorCtr="0">
            <a:noAutofit/>
          </a:bodyPr>
          <a:lstStyle/>
          <a:p>
            <a:pPr algn="ctr">
              <a:lnSpc>
                <a:spcPct val="90000"/>
              </a:lnSpc>
              <a:spcBef>
                <a:spcPct val="0"/>
              </a:spcBef>
              <a:spcAft>
                <a:spcPct val="0"/>
              </a:spcAft>
            </a:pPr>
            <a:fld id="{4A852DAA-4A1D-414A-946A-6E06580FB780}" type="datetime'''''''''''4''''''''''''''''7''''''6'">
              <a:rPr lang="en-GB" altLang="en-US" sz="800" smtClean="0">
                <a:solidFill>
                  <a:srgbClr val="2B3A42"/>
                </a:solidFill>
                <a:effectLst/>
              </a:rPr>
              <a:pPr algn="ctr">
                <a:lnSpc>
                  <a:spcPct val="90000"/>
                </a:lnSpc>
                <a:spcBef>
                  <a:spcPct val="0"/>
                </a:spcBef>
                <a:spcAft>
                  <a:spcPct val="0"/>
                </a:spcAft>
              </a:pPr>
              <a:t>476</a:t>
            </a:fld>
            <a:endParaRPr lang="en-GB" sz="800">
              <a:solidFill>
                <a:srgbClr val="2B3A42"/>
              </a:solidFill>
              <a:sym typeface="+mn-lt"/>
            </a:endParaRPr>
          </a:p>
        </p:txBody>
      </p:sp>
      <p:sp>
        <p:nvSpPr>
          <p:cNvPr id="106" name="Text Placeholder 2">
            <a:extLst>
              <a:ext uri="{FF2B5EF4-FFF2-40B4-BE49-F238E27FC236}">
                <a16:creationId xmlns:a16="http://schemas.microsoft.com/office/drawing/2014/main" id="{74A71F7B-9B5A-4D76-9508-38934E7C972E}"/>
              </a:ext>
            </a:extLst>
          </p:cNvPr>
          <p:cNvSpPr>
            <a:spLocks noGrp="1"/>
          </p:cNvSpPr>
          <p:nvPr>
            <p:custDataLst>
              <p:tags r:id="rId69"/>
            </p:custDataLst>
          </p:nvPr>
        </p:nvSpPr>
        <p:spPr bwMode="auto">
          <a:xfrm>
            <a:off x="7594600" y="4540250"/>
            <a:ext cx="150813" cy="506413"/>
          </a:xfrm>
          <a:prstGeom prst="rect">
            <a:avLst/>
          </a:prstGeom>
          <a:noFill/>
          <a:ln>
            <a:noFill/>
          </a:ln>
          <a:extLst>
            <a:ext uri="{909E8E84-426E-40dd-AFC4-6F175D3DCCD1}">
              <a14:hiddenFill xmlns:a14="http://schemas.microsoft.com/office/drawing/2010/main" xmlns="">
                <a:solidFill>
                  <a:scrgbClr r="0" g="0" b="0"/>
                </a:solidFill>
              </a14:hiddenFill>
            </a:ext>
          </a:extLst>
        </p:spPr>
        <p:txBody>
          <a:bodyPr vert="vert270" wrap="none" lIns="0" tIns="0" rIns="0" bIns="0" numCol="1" spcCol="0" rtlCol="0" anchor="ctr" anchorCtr="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r" defTabSz="914400" rtl="0" eaLnBrk="1" fontAlgn="auto" latinLnBrk="0" hangingPunct="1">
              <a:lnSpc>
                <a:spcPct val="90000"/>
              </a:lnSpc>
              <a:spcBef>
                <a:spcPct val="0"/>
              </a:spcBef>
              <a:spcAft>
                <a:spcPct val="0"/>
              </a:spcAft>
              <a:buClrTx/>
              <a:buSzTx/>
              <a:buFont typeface="Arial" panose="020B0604020202020204" pitchFamily="34" charset="0"/>
              <a:buNone/>
              <a:tabLst/>
              <a:defRPr/>
            </a:pPr>
            <a:fld id="{7B282C33-60D4-477F-BE11-5378194FAB71}" type="datetime'''C''''''z''''''''e''''''''c''''''''''''''''h''ia'''''''">
              <a:rPr lang="en-US" altLang="en-US" sz="1100" smtClean="0">
                <a:solidFill>
                  <a:srgbClr val="2B3A42"/>
                </a:solidFill>
                <a:effectLst/>
              </a:rPr>
              <a:pPr marL="0" marR="0" lvl="0" indent="0" algn="r" defTabSz="914400" rtl="0" eaLnBrk="1" fontAlgn="auto" latinLnBrk="0" hangingPunct="1">
                <a:lnSpc>
                  <a:spcPct val="90000"/>
                </a:lnSpc>
                <a:spcBef>
                  <a:spcPct val="0"/>
                </a:spcBef>
                <a:spcAft>
                  <a:spcPct val="0"/>
                </a:spcAft>
                <a:buClrTx/>
                <a:buSzTx/>
                <a:buFont typeface="Arial" panose="020B0604020202020204" pitchFamily="34" charset="0"/>
                <a:buNone/>
                <a:tabLst/>
                <a:defRPr/>
              </a:pPr>
              <a:t>Czechia</a:t>
            </a:fld>
            <a:endParaRPr kumimoji="0" lang="en-US" sz="1100" b="0" strike="noStrike" kern="1200" cap="none" spc="0" normalizeH="0" baseline="0" noProof="0">
              <a:ln>
                <a:noFill/>
              </a:ln>
              <a:solidFill>
                <a:srgbClr val="2B3A42"/>
              </a:solidFill>
              <a:effectLst/>
              <a:uLnTx/>
              <a:uFillTx/>
              <a:ea typeface="+mn-ea"/>
              <a:cs typeface="+mn-cs"/>
              <a:sym typeface="+mn-lt"/>
            </a:endParaRPr>
          </a:p>
        </p:txBody>
      </p:sp>
      <p:sp>
        <p:nvSpPr>
          <p:cNvPr id="61" name="Rectangle 60">
            <a:extLst>
              <a:ext uri="{FF2B5EF4-FFF2-40B4-BE49-F238E27FC236}">
                <a16:creationId xmlns:a16="http://schemas.microsoft.com/office/drawing/2014/main" id="{D324E068-8E60-4797-9562-7DD134511BFD}"/>
              </a:ext>
            </a:extLst>
          </p:cNvPr>
          <p:cNvSpPr/>
          <p:nvPr>
            <p:custDataLst>
              <p:tags r:id="rId70"/>
            </p:custDataLst>
          </p:nvPr>
        </p:nvSpPr>
        <p:spPr bwMode="gray">
          <a:xfrm>
            <a:off x="7831138" y="3652838"/>
            <a:ext cx="200025" cy="109538"/>
          </a:xfrm>
          <a:prstGeom prst="rect">
            <a:avLst/>
          </a:prstGeom>
          <a:solidFill>
            <a:srgbClr val="6F8DB9"/>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b" anchorCtr="0">
            <a:noAutofit/>
          </a:bodyPr>
          <a:lstStyle/>
          <a:p>
            <a:pPr algn="ctr">
              <a:lnSpc>
                <a:spcPct val="90000"/>
              </a:lnSpc>
              <a:spcBef>
                <a:spcPct val="0"/>
              </a:spcBef>
              <a:spcAft>
                <a:spcPct val="0"/>
              </a:spcAft>
            </a:pPr>
            <a:fld id="{298B1495-C2D1-4EE8-96B0-FD81810ACFE3}" type="datetime'''''''''''''''''''''''''''''''''''''''''''''''62''1'">
              <a:rPr lang="en-GB" altLang="en-US" sz="800" smtClean="0">
                <a:solidFill>
                  <a:schemeClr val="bg1"/>
                </a:solidFill>
                <a:effectLst/>
              </a:rPr>
              <a:pPr algn="ctr">
                <a:lnSpc>
                  <a:spcPct val="90000"/>
                </a:lnSpc>
                <a:spcBef>
                  <a:spcPct val="0"/>
                </a:spcBef>
                <a:spcAft>
                  <a:spcPct val="0"/>
                </a:spcAft>
              </a:pPr>
              <a:t>621</a:t>
            </a:fld>
            <a:endParaRPr lang="en-GB" sz="800">
              <a:solidFill>
                <a:schemeClr val="bg1"/>
              </a:solidFill>
              <a:sym typeface="Arial" panose="020B0604020202020204" pitchFamily="34" charset="0"/>
            </a:endParaRPr>
          </a:p>
        </p:txBody>
      </p:sp>
      <p:sp>
        <p:nvSpPr>
          <p:cNvPr id="103" name="Text Placeholder 2">
            <a:extLst>
              <a:ext uri="{FF2B5EF4-FFF2-40B4-BE49-F238E27FC236}">
                <a16:creationId xmlns:a16="http://schemas.microsoft.com/office/drawing/2014/main" id="{83645A93-9F4D-4F85-AEAF-189A9F692CCC}"/>
              </a:ext>
            </a:extLst>
          </p:cNvPr>
          <p:cNvSpPr>
            <a:spLocks noGrp="1"/>
          </p:cNvSpPr>
          <p:nvPr>
            <p:custDataLst>
              <p:tags r:id="rId71"/>
            </p:custDataLst>
          </p:nvPr>
        </p:nvSpPr>
        <p:spPr bwMode="auto">
          <a:xfrm>
            <a:off x="6548438" y="4540250"/>
            <a:ext cx="150813" cy="255588"/>
          </a:xfrm>
          <a:prstGeom prst="rect">
            <a:avLst/>
          </a:prstGeom>
          <a:noFill/>
          <a:ln>
            <a:noFill/>
          </a:ln>
          <a:extLst>
            <a:ext uri="{909E8E84-426E-40dd-AFC4-6F175D3DCCD1}">
              <a14:hiddenFill xmlns:a14="http://schemas.microsoft.com/office/drawing/2010/main" xmlns="">
                <a:solidFill>
                  <a:scrgbClr r="0" g="0" b="0"/>
                </a:solidFill>
              </a14:hiddenFill>
            </a:ext>
          </a:extLst>
        </p:spPr>
        <p:txBody>
          <a:bodyPr vert="vert270" wrap="none" lIns="0" tIns="0" rIns="0" bIns="0" numCol="1" spcCol="0" rtlCol="0" anchor="ctr" anchorCtr="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r">
              <a:spcBef>
                <a:spcPct val="0"/>
              </a:spcBef>
              <a:spcAft>
                <a:spcPct val="0"/>
              </a:spcAft>
              <a:buNone/>
              <a:defRPr/>
            </a:pPr>
            <a:fld id="{E37C642E-9168-45F3-B407-39771584590A}" type="datetime'I''''''''''''''''''''''t''''''''a''''''''''''''''''''l''''''y'">
              <a:rPr lang="en-US" altLang="en-US" sz="1100" smtClean="0">
                <a:solidFill>
                  <a:srgbClr val="2B3A42"/>
                </a:solidFill>
                <a:effectLst/>
              </a:rPr>
              <a:pPr marL="0" lvl="0" indent="0" algn="r">
                <a:spcBef>
                  <a:spcPct val="0"/>
                </a:spcBef>
                <a:spcAft>
                  <a:spcPct val="0"/>
                </a:spcAft>
                <a:buNone/>
                <a:defRPr/>
              </a:pPr>
              <a:t>Italy</a:t>
            </a:fld>
            <a:endParaRPr kumimoji="0" lang="en-US" sz="1100" b="0" strike="noStrike" kern="1200" spc="0" normalizeH="0" noProof="0">
              <a:ln>
                <a:noFill/>
              </a:ln>
              <a:solidFill>
                <a:srgbClr val="2B3A42"/>
              </a:solidFill>
              <a:effectLst/>
              <a:uLnTx/>
              <a:uFillTx/>
              <a:ea typeface="+mn-ea"/>
              <a:cs typeface="+mn-cs"/>
              <a:sym typeface="+mn-lt"/>
            </a:endParaRPr>
          </a:p>
        </p:txBody>
      </p:sp>
      <p:sp>
        <p:nvSpPr>
          <p:cNvPr id="107" name="Text Placeholder 2">
            <a:extLst>
              <a:ext uri="{FF2B5EF4-FFF2-40B4-BE49-F238E27FC236}">
                <a16:creationId xmlns:a16="http://schemas.microsoft.com/office/drawing/2014/main" id="{A29C0F41-03E4-4E18-8896-3971A14BC8E1}"/>
              </a:ext>
            </a:extLst>
          </p:cNvPr>
          <p:cNvSpPr>
            <a:spLocks noGrp="1"/>
          </p:cNvSpPr>
          <p:nvPr>
            <p:custDataLst>
              <p:tags r:id="rId72"/>
            </p:custDataLst>
          </p:nvPr>
        </p:nvSpPr>
        <p:spPr bwMode="auto">
          <a:xfrm>
            <a:off x="7856538" y="4540251"/>
            <a:ext cx="150813" cy="373063"/>
          </a:xfrm>
          <a:prstGeom prst="rect">
            <a:avLst/>
          </a:prstGeom>
          <a:noFill/>
          <a:ln>
            <a:noFill/>
          </a:ln>
          <a:extLst>
            <a:ext uri="{909E8E84-426E-40dd-AFC4-6F175D3DCCD1}">
              <a14:hiddenFill xmlns:a14="http://schemas.microsoft.com/office/drawing/2010/main" xmlns="">
                <a:solidFill>
                  <a:scrgbClr r="0" g="0" b="0"/>
                </a:solidFill>
              </a14:hiddenFill>
            </a:ext>
          </a:extLst>
        </p:spPr>
        <p:txBody>
          <a:bodyPr vert="vert270" wrap="none" lIns="0" tIns="0" rIns="0" bIns="0" numCol="1" spcCol="0" rtlCol="0" anchor="ctr" anchorCtr="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r">
              <a:spcBef>
                <a:spcPct val="0"/>
              </a:spcBef>
              <a:spcAft>
                <a:spcPct val="0"/>
              </a:spcAft>
              <a:buNone/>
              <a:defRPr/>
            </a:pPr>
            <a:fld id="{CCA7BB9B-2B5B-454A-A913-D7B6DBC7445D}" type="datetime'''L''a''''''''''''tv''''''''''''''''''''''''''i''''''a'''''''">
              <a:rPr lang="en-US" altLang="en-US" sz="1100" smtClean="0">
                <a:solidFill>
                  <a:srgbClr val="2B3A42"/>
                </a:solidFill>
                <a:effectLst/>
              </a:rPr>
              <a:pPr marL="0" lvl="0" indent="0" algn="r">
                <a:spcBef>
                  <a:spcPct val="0"/>
                </a:spcBef>
                <a:spcAft>
                  <a:spcPct val="0"/>
                </a:spcAft>
                <a:buNone/>
                <a:defRPr/>
              </a:pPr>
              <a:t>Latvia</a:t>
            </a:fld>
            <a:endParaRPr kumimoji="0" lang="en-US" sz="1100" b="0" strike="noStrike" kern="1200" spc="0" normalizeH="0" noProof="0">
              <a:ln>
                <a:noFill/>
              </a:ln>
              <a:solidFill>
                <a:srgbClr val="2B3A42"/>
              </a:solidFill>
              <a:effectLst/>
              <a:uLnTx/>
              <a:uFillTx/>
              <a:ea typeface="+mn-ea"/>
              <a:cs typeface="+mn-cs"/>
              <a:sym typeface="+mn-lt"/>
            </a:endParaRPr>
          </a:p>
        </p:txBody>
      </p:sp>
      <p:sp>
        <p:nvSpPr>
          <p:cNvPr id="156" name="Rectangle 155">
            <a:extLst>
              <a:ext uri="{FF2B5EF4-FFF2-40B4-BE49-F238E27FC236}">
                <a16:creationId xmlns:a16="http://schemas.microsoft.com/office/drawing/2014/main" id="{102895F6-8D30-F8B6-8D4B-8BDB322166EF}"/>
              </a:ext>
            </a:extLst>
          </p:cNvPr>
          <p:cNvSpPr/>
          <p:nvPr>
            <p:custDataLst>
              <p:tags r:id="rId73"/>
            </p:custDataLst>
          </p:nvPr>
        </p:nvSpPr>
        <p:spPr bwMode="gray">
          <a:xfrm>
            <a:off x="8093075" y="3629025"/>
            <a:ext cx="200025" cy="109538"/>
          </a:xfrm>
          <a:prstGeom prst="rect">
            <a:avLst/>
          </a:prstGeom>
          <a:solidFill>
            <a:srgbClr val="6F8DB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b" anchorCtr="0"/>
          <a:lstStyle/>
          <a:p>
            <a:pPr algn="ctr">
              <a:lnSpc>
                <a:spcPct val="90000"/>
              </a:lnSpc>
              <a:spcBef>
                <a:spcPct val="0"/>
              </a:spcBef>
              <a:spcAft>
                <a:spcPct val="0"/>
              </a:spcAft>
            </a:pPr>
            <a:fld id="{F526FACA-93FD-4034-9DFD-535597A4C165}" type="datetime'6''''''''4''5'''''''''''''''''''''">
              <a:rPr lang="en-GB" altLang="en-US" sz="800" smtClean="0">
                <a:solidFill>
                  <a:schemeClr val="bg1"/>
                </a:solidFill>
                <a:effectLst/>
                <a:sym typeface="Arial" panose="020B0604020202020204" pitchFamily="34" charset="0"/>
              </a:rPr>
              <a:pPr algn="ctr">
                <a:lnSpc>
                  <a:spcPct val="90000"/>
                </a:lnSpc>
                <a:spcBef>
                  <a:spcPct val="0"/>
                </a:spcBef>
                <a:spcAft>
                  <a:spcPct val="0"/>
                </a:spcAft>
              </a:pPr>
              <a:t>645</a:t>
            </a:fld>
            <a:endParaRPr lang="en-GB" sz="800" err="1">
              <a:solidFill>
                <a:schemeClr val="bg1"/>
              </a:solidFill>
              <a:sym typeface="Arial" panose="020B0604020202020204" pitchFamily="34" charset="0"/>
            </a:endParaRPr>
          </a:p>
        </p:txBody>
      </p:sp>
      <p:sp>
        <p:nvSpPr>
          <p:cNvPr id="101" name="Text Placeholder 2">
            <a:extLst>
              <a:ext uri="{FF2B5EF4-FFF2-40B4-BE49-F238E27FC236}">
                <a16:creationId xmlns:a16="http://schemas.microsoft.com/office/drawing/2014/main" id="{8C5EFA1A-D580-4FAB-A906-4BDF494BE165}"/>
              </a:ext>
            </a:extLst>
          </p:cNvPr>
          <p:cNvSpPr>
            <a:spLocks noGrp="1"/>
          </p:cNvSpPr>
          <p:nvPr>
            <p:custDataLst>
              <p:tags r:id="rId74"/>
            </p:custDataLst>
          </p:nvPr>
        </p:nvSpPr>
        <p:spPr bwMode="auto">
          <a:xfrm>
            <a:off x="5502275" y="4540250"/>
            <a:ext cx="150813" cy="506413"/>
          </a:xfrm>
          <a:prstGeom prst="rect">
            <a:avLst/>
          </a:prstGeom>
          <a:noFill/>
          <a:ln>
            <a:noFill/>
          </a:ln>
          <a:extLst>
            <a:ext uri="{909E8E84-426E-40dd-AFC4-6F175D3DCCD1}">
              <a14:hiddenFill xmlns:a14="http://schemas.microsoft.com/office/drawing/2010/main" xmlns="">
                <a:solidFill>
                  <a:scrgbClr r="0" g="0" b="0"/>
                </a:solidFill>
              </a14:hiddenFill>
            </a:ext>
          </a:extLst>
        </p:spPr>
        <p:txBody>
          <a:bodyPr vert="vert270" wrap="none" lIns="0" tIns="0" rIns="0" bIns="0" numCol="1" spcCol="0" rtlCol="0" anchor="ctr" anchorCtr="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r">
              <a:spcBef>
                <a:spcPct val="0"/>
              </a:spcBef>
              <a:spcAft>
                <a:spcPct val="0"/>
              </a:spcAft>
              <a:buNone/>
              <a:defRPr/>
            </a:pPr>
            <a:fld id="{9E6156EA-61B5-4ACA-8CD2-10EB496F81E4}" type="datetime'''B''''''''e''''''''''''''''''''''''l''gi''''''''u''m'">
              <a:rPr lang="en-US" altLang="en-US" sz="1100" smtClean="0">
                <a:solidFill>
                  <a:srgbClr val="2B3A42"/>
                </a:solidFill>
                <a:effectLst/>
              </a:rPr>
              <a:pPr marL="0" lvl="0" indent="0" algn="r">
                <a:spcBef>
                  <a:spcPct val="0"/>
                </a:spcBef>
                <a:spcAft>
                  <a:spcPct val="0"/>
                </a:spcAft>
                <a:buNone/>
                <a:defRPr/>
              </a:pPr>
              <a:t>Belgium</a:t>
            </a:fld>
            <a:endParaRPr kumimoji="0" lang="en-US" sz="1100" b="0" strike="noStrike" kern="1200" spc="0" normalizeH="0" noProof="0">
              <a:ln>
                <a:noFill/>
              </a:ln>
              <a:solidFill>
                <a:srgbClr val="2B3A42"/>
              </a:solidFill>
              <a:effectLst/>
              <a:uLnTx/>
              <a:uFillTx/>
              <a:ea typeface="+mn-ea"/>
              <a:cs typeface="+mn-cs"/>
              <a:sym typeface="+mn-lt"/>
            </a:endParaRPr>
          </a:p>
        </p:txBody>
      </p:sp>
      <p:sp>
        <p:nvSpPr>
          <p:cNvPr id="108" name="Text Placeholder 2">
            <a:extLst>
              <a:ext uri="{FF2B5EF4-FFF2-40B4-BE49-F238E27FC236}">
                <a16:creationId xmlns:a16="http://schemas.microsoft.com/office/drawing/2014/main" id="{E03ECE15-DB25-4D96-8BDE-14B43EE70B13}"/>
              </a:ext>
            </a:extLst>
          </p:cNvPr>
          <p:cNvSpPr>
            <a:spLocks noGrp="1"/>
          </p:cNvSpPr>
          <p:nvPr>
            <p:custDataLst>
              <p:tags r:id="rId75"/>
            </p:custDataLst>
          </p:nvPr>
        </p:nvSpPr>
        <p:spPr bwMode="auto">
          <a:xfrm>
            <a:off x="8118475" y="4540250"/>
            <a:ext cx="150813" cy="530225"/>
          </a:xfrm>
          <a:prstGeom prst="rect">
            <a:avLst/>
          </a:prstGeom>
          <a:noFill/>
          <a:ln>
            <a:noFill/>
          </a:ln>
          <a:extLst>
            <a:ext uri="{909E8E84-426E-40dd-AFC4-6F175D3DCCD1}">
              <a14:hiddenFill xmlns:a14="http://schemas.microsoft.com/office/drawing/2010/main" xmlns="">
                <a:solidFill>
                  <a:scrgbClr r="0" g="0" b="0"/>
                </a:solidFill>
              </a14:hiddenFill>
            </a:ext>
          </a:extLst>
        </p:spPr>
        <p:txBody>
          <a:bodyPr vert="vert270" wrap="none" lIns="0" tIns="0" rIns="0" bIns="0" numCol="1" spcCol="0" rtlCol="0" anchor="ctr" anchorCtr="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r">
              <a:spcBef>
                <a:spcPct val="0"/>
              </a:spcBef>
              <a:spcAft>
                <a:spcPct val="0"/>
              </a:spcAft>
              <a:buNone/>
              <a:defRPr/>
            </a:pPr>
            <a:fld id="{2C6D6584-27E4-46B5-8C0B-85AEAE16165E}" type="datetime'''''''''''''Sl''''''''''''o''''''''''''''va''''k''''ia'">
              <a:rPr lang="en-US" altLang="en-US" sz="1100" smtClean="0">
                <a:solidFill>
                  <a:srgbClr val="2B3A42"/>
                </a:solidFill>
                <a:effectLst/>
              </a:rPr>
              <a:pPr marL="0" lvl="0" indent="0" algn="r">
                <a:spcBef>
                  <a:spcPct val="0"/>
                </a:spcBef>
                <a:spcAft>
                  <a:spcPct val="0"/>
                </a:spcAft>
                <a:buNone/>
                <a:defRPr/>
              </a:pPr>
              <a:t>Slovakia</a:t>
            </a:fld>
            <a:endParaRPr kumimoji="0" lang="en-US" sz="1100" b="0" strike="noStrike" kern="1200" spc="0" normalizeH="0" noProof="0">
              <a:ln>
                <a:noFill/>
              </a:ln>
              <a:solidFill>
                <a:srgbClr val="2B3A42"/>
              </a:solidFill>
              <a:effectLst/>
              <a:uLnTx/>
              <a:uFillTx/>
              <a:ea typeface="+mn-ea"/>
              <a:cs typeface="+mn-cs"/>
              <a:sym typeface="+mn-lt"/>
            </a:endParaRPr>
          </a:p>
        </p:txBody>
      </p:sp>
      <p:sp useBgFill="1">
        <p:nvSpPr>
          <p:cNvPr id="526" name="Rectangle 525">
            <a:extLst>
              <a:ext uri="{FF2B5EF4-FFF2-40B4-BE49-F238E27FC236}">
                <a16:creationId xmlns:a16="http://schemas.microsoft.com/office/drawing/2014/main" id="{986377DC-9B37-E94D-8335-E32DF225AA08}"/>
              </a:ext>
            </a:extLst>
          </p:cNvPr>
          <p:cNvSpPr/>
          <p:nvPr>
            <p:custDataLst>
              <p:tags r:id="rId76"/>
            </p:custDataLst>
          </p:nvPr>
        </p:nvSpPr>
        <p:spPr bwMode="gray">
          <a:xfrm>
            <a:off x="8270875" y="3321050"/>
            <a:ext cx="200025" cy="109538"/>
          </a:xfrm>
          <a:prstGeom prst="rect">
            <a:avLst/>
          </a:prstGeom>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t" anchorCtr="0"/>
          <a:lstStyle/>
          <a:p>
            <a:pPr>
              <a:lnSpc>
                <a:spcPct val="90000"/>
              </a:lnSpc>
              <a:spcBef>
                <a:spcPct val="0"/>
              </a:spcBef>
              <a:spcAft>
                <a:spcPct val="0"/>
              </a:spcAft>
            </a:pPr>
            <a:fld id="{7BB715D6-7FB9-4114-8D97-E2FB965C653C}" type="datetime'''''''''''6''''''''8''''''''''''''7'''">
              <a:rPr lang="en-GB" altLang="en-US" sz="800" smtClean="0">
                <a:solidFill>
                  <a:schemeClr val="tx1"/>
                </a:solidFill>
                <a:effectLst/>
                <a:sym typeface="Arial" panose="020B0604020202020204" pitchFamily="34" charset="0"/>
              </a:rPr>
              <a:pPr>
                <a:lnSpc>
                  <a:spcPct val="90000"/>
                </a:lnSpc>
                <a:spcBef>
                  <a:spcPct val="0"/>
                </a:spcBef>
                <a:spcAft>
                  <a:spcPct val="0"/>
                </a:spcAft>
              </a:pPr>
              <a:t>687</a:t>
            </a:fld>
            <a:endParaRPr lang="en-GB" sz="800" err="1">
              <a:solidFill>
                <a:schemeClr val="tx1"/>
              </a:solidFill>
              <a:sym typeface="Arial" panose="020B0604020202020204" pitchFamily="34" charset="0"/>
            </a:endParaRPr>
          </a:p>
        </p:txBody>
      </p:sp>
      <p:sp>
        <p:nvSpPr>
          <p:cNvPr id="147" name="Rectangle 146">
            <a:extLst>
              <a:ext uri="{FF2B5EF4-FFF2-40B4-BE49-F238E27FC236}">
                <a16:creationId xmlns:a16="http://schemas.microsoft.com/office/drawing/2014/main" id="{1B821EBC-5452-5D8D-ECC7-2398BB89E4B8}"/>
              </a:ext>
            </a:extLst>
          </p:cNvPr>
          <p:cNvSpPr/>
          <p:nvPr>
            <p:custDataLst>
              <p:tags r:id="rId77"/>
            </p:custDataLst>
          </p:nvPr>
        </p:nvSpPr>
        <p:spPr bwMode="gray">
          <a:xfrm>
            <a:off x="6784975" y="3776663"/>
            <a:ext cx="200025" cy="109538"/>
          </a:xfrm>
          <a:prstGeom prst="rect">
            <a:avLst/>
          </a:prstGeom>
          <a:solidFill>
            <a:srgbClr val="6F8DB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b" anchorCtr="0"/>
          <a:lstStyle/>
          <a:p>
            <a:pPr algn="ctr">
              <a:lnSpc>
                <a:spcPct val="90000"/>
              </a:lnSpc>
              <a:spcBef>
                <a:spcPct val="0"/>
              </a:spcBef>
              <a:spcAft>
                <a:spcPct val="0"/>
              </a:spcAft>
            </a:pPr>
            <a:fld id="{9AC5D352-D15F-46D8-8441-7C954737ADE5}" type="datetime'''''''''''''''4''''''''''''9''''''''''''8'''''''''''''''''''">
              <a:rPr lang="en-GB" altLang="en-US" sz="800" smtClean="0">
                <a:solidFill>
                  <a:schemeClr val="bg1"/>
                </a:solidFill>
                <a:effectLst/>
                <a:sym typeface="Arial" panose="020B0604020202020204" pitchFamily="34" charset="0"/>
              </a:rPr>
              <a:pPr algn="ctr">
                <a:lnSpc>
                  <a:spcPct val="90000"/>
                </a:lnSpc>
                <a:spcBef>
                  <a:spcPct val="0"/>
                </a:spcBef>
                <a:spcAft>
                  <a:spcPct val="0"/>
                </a:spcAft>
              </a:pPr>
              <a:t>498</a:t>
            </a:fld>
            <a:endParaRPr lang="en-GB" sz="800" err="1">
              <a:solidFill>
                <a:schemeClr val="bg1"/>
              </a:solidFill>
              <a:sym typeface="Arial" panose="020B0604020202020204" pitchFamily="34" charset="0"/>
            </a:endParaRPr>
          </a:p>
        </p:txBody>
      </p:sp>
      <p:sp>
        <p:nvSpPr>
          <p:cNvPr id="80" name="Text Placeholder 2">
            <a:extLst>
              <a:ext uri="{FF2B5EF4-FFF2-40B4-BE49-F238E27FC236}">
                <a16:creationId xmlns:a16="http://schemas.microsoft.com/office/drawing/2014/main" id="{63385EA1-967A-43DB-A2C1-A3599E450BFC}"/>
              </a:ext>
            </a:extLst>
          </p:cNvPr>
          <p:cNvSpPr>
            <a:spLocks noGrp="1"/>
          </p:cNvSpPr>
          <p:nvPr>
            <p:custDataLst>
              <p:tags r:id="rId78"/>
            </p:custDataLst>
          </p:nvPr>
        </p:nvSpPr>
        <p:spPr bwMode="auto">
          <a:xfrm>
            <a:off x="8380413" y="4540250"/>
            <a:ext cx="150813" cy="520700"/>
          </a:xfrm>
          <a:prstGeom prst="rect">
            <a:avLst/>
          </a:prstGeom>
          <a:noFill/>
          <a:ln>
            <a:noFill/>
          </a:ln>
          <a:extLst>
            <a:ext uri="{909E8E84-426E-40dd-AFC4-6F175D3DCCD1}">
              <a14:hiddenFill xmlns:a14="http://schemas.microsoft.com/office/drawing/2010/main" xmlns="">
                <a:solidFill>
                  <a:scrgbClr r="0" g="0" b="0"/>
                </a:solidFill>
              </a14:hiddenFill>
            </a:ext>
          </a:extLst>
        </p:spPr>
        <p:txBody>
          <a:bodyPr vert="vert270" wrap="none" lIns="0" tIns="0" rIns="0" bIns="0" numCol="1" spcCol="0" rtlCol="0" anchor="ctr" anchorCtr="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r">
              <a:spcBef>
                <a:spcPct val="0"/>
              </a:spcBef>
              <a:spcAft>
                <a:spcPct val="0"/>
              </a:spcAft>
              <a:buNone/>
              <a:defRPr/>
            </a:pPr>
            <a:fld id="{6F04A967-3420-4FE9-9C29-24F09F61C03F}" type="datetime'''''P''''''o''r''t''ug''''''''''''''''''''''a''''''l'''''''''">
              <a:rPr lang="en-US" altLang="en-US" sz="1100" smtClean="0">
                <a:solidFill>
                  <a:srgbClr val="2B3A42"/>
                </a:solidFill>
                <a:effectLst/>
              </a:rPr>
              <a:pPr marL="0" lvl="0" indent="0" algn="r">
                <a:spcBef>
                  <a:spcPct val="0"/>
                </a:spcBef>
                <a:spcAft>
                  <a:spcPct val="0"/>
                </a:spcAft>
                <a:buNone/>
                <a:defRPr/>
              </a:pPr>
              <a:t>Portugal</a:t>
            </a:fld>
            <a:endParaRPr kumimoji="0" lang="en-US" sz="1100" b="0" strike="noStrike" kern="1200" spc="0" normalizeH="0" noProof="0">
              <a:ln>
                <a:noFill/>
              </a:ln>
              <a:solidFill>
                <a:srgbClr val="2B3A42"/>
              </a:solidFill>
              <a:effectLst/>
              <a:uLnTx/>
              <a:uFillTx/>
              <a:ea typeface="+mn-ea"/>
              <a:cs typeface="+mn-cs"/>
              <a:sym typeface="+mn-lt"/>
            </a:endParaRPr>
          </a:p>
        </p:txBody>
      </p:sp>
      <p:sp>
        <p:nvSpPr>
          <p:cNvPr id="124" name="Text Placeholder 2">
            <a:extLst>
              <a:ext uri="{FF2B5EF4-FFF2-40B4-BE49-F238E27FC236}">
                <a16:creationId xmlns:a16="http://schemas.microsoft.com/office/drawing/2014/main" id="{A6BB32F4-3D5E-4BC4-8B9D-D288104DD8E5}"/>
              </a:ext>
            </a:extLst>
          </p:cNvPr>
          <p:cNvSpPr>
            <a:spLocks noGrp="1"/>
          </p:cNvSpPr>
          <p:nvPr>
            <p:custDataLst>
              <p:tags r:id="rId79"/>
            </p:custDataLst>
          </p:nvPr>
        </p:nvSpPr>
        <p:spPr bwMode="auto">
          <a:xfrm>
            <a:off x="6026150" y="4540250"/>
            <a:ext cx="150813" cy="542925"/>
          </a:xfrm>
          <a:prstGeom prst="rect">
            <a:avLst/>
          </a:prstGeom>
          <a:noFill/>
          <a:ln>
            <a:noFill/>
          </a:ln>
          <a:extLst>
            <a:ext uri="{909E8E84-426E-40dd-AFC4-6F175D3DCCD1}">
              <a14:hiddenFill xmlns:a14="http://schemas.microsoft.com/office/drawing/2010/main" xmlns="">
                <a:solidFill>
                  <a:scrgbClr r="0" g="0" b="0"/>
                </a:solidFill>
              </a14:hiddenFill>
            </a:ext>
          </a:extLst>
        </p:spPr>
        <p:txBody>
          <a:bodyPr vert="vert270" wrap="none" lIns="0" tIns="0" rIns="0" bIns="0" numCol="1" spcCol="0" rtlCol="0" anchor="ctr" anchorCtr="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r">
              <a:spcBef>
                <a:spcPct val="0"/>
              </a:spcBef>
              <a:spcAft>
                <a:spcPct val="0"/>
              </a:spcAft>
              <a:buNone/>
              <a:defRPr/>
            </a:pPr>
            <a:fld id="{22281EF5-0FAB-4129-AD3C-CA516190D1E7}" type="datetime'*''''''*''''Fr''a''''''''n''''''''ce'">
              <a:rPr lang="en-US" altLang="en-US" sz="1100" smtClean="0">
                <a:solidFill>
                  <a:srgbClr val="2B3A42"/>
                </a:solidFill>
                <a:effectLst/>
              </a:rPr>
              <a:pPr marL="0" lvl="0" indent="0" algn="r">
                <a:spcBef>
                  <a:spcPct val="0"/>
                </a:spcBef>
                <a:spcAft>
                  <a:spcPct val="0"/>
                </a:spcAft>
                <a:buNone/>
                <a:defRPr/>
              </a:pPr>
              <a:t>**France</a:t>
            </a:fld>
            <a:endParaRPr kumimoji="0" lang="en-US" sz="1100" b="0" strike="noStrike" kern="1200" spc="0" normalizeH="0" noProof="0">
              <a:ln>
                <a:noFill/>
              </a:ln>
              <a:solidFill>
                <a:srgbClr val="2B3A42"/>
              </a:solidFill>
              <a:effectLst/>
              <a:uLnTx/>
              <a:uFillTx/>
              <a:ea typeface="+mn-ea"/>
              <a:cs typeface="+mn-cs"/>
              <a:sym typeface="+mn-lt"/>
            </a:endParaRPr>
          </a:p>
        </p:txBody>
      </p:sp>
      <p:sp>
        <p:nvSpPr>
          <p:cNvPr id="109" name="Text Placeholder 2">
            <a:extLst>
              <a:ext uri="{FF2B5EF4-FFF2-40B4-BE49-F238E27FC236}">
                <a16:creationId xmlns:a16="http://schemas.microsoft.com/office/drawing/2014/main" id="{51ADC6C0-8ABD-490E-A766-80DD4F455DFE}"/>
              </a:ext>
            </a:extLst>
          </p:cNvPr>
          <p:cNvSpPr>
            <a:spLocks noGrp="1"/>
          </p:cNvSpPr>
          <p:nvPr>
            <p:custDataLst>
              <p:tags r:id="rId80"/>
            </p:custDataLst>
          </p:nvPr>
        </p:nvSpPr>
        <p:spPr bwMode="auto">
          <a:xfrm>
            <a:off x="8640763" y="4540250"/>
            <a:ext cx="150813" cy="457200"/>
          </a:xfrm>
          <a:prstGeom prst="rect">
            <a:avLst/>
          </a:prstGeom>
          <a:noFill/>
          <a:ln>
            <a:noFill/>
          </a:ln>
          <a:extLst>
            <a:ext uri="{909E8E84-426E-40dd-AFC4-6F175D3DCCD1}">
              <a14:hiddenFill xmlns:a14="http://schemas.microsoft.com/office/drawing/2010/main" xmlns="">
                <a:solidFill>
                  <a:scrgbClr r="0" g="0" b="0"/>
                </a:solidFill>
              </a14:hiddenFill>
            </a:ext>
          </a:extLst>
        </p:spPr>
        <p:txBody>
          <a:bodyPr vert="vert270" wrap="none" lIns="0" tIns="0" rIns="0" bIns="0" numCol="1" spcCol="0" rtlCol="0" anchor="ctr" anchorCtr="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r">
              <a:spcBef>
                <a:spcPct val="0"/>
              </a:spcBef>
              <a:spcAft>
                <a:spcPct val="0"/>
              </a:spcAft>
              <a:buNone/>
              <a:defRPr/>
            </a:pPr>
            <a:fld id="{08A25A20-5416-4A6A-B0A3-D4901139DB8A}" type="datetime'''''''''G''''''''''''''''''''''r''''e''''''''''ec''''''''e'''">
              <a:rPr lang="en-US" altLang="en-US" sz="1100" smtClean="0">
                <a:solidFill>
                  <a:srgbClr val="2B3A42"/>
                </a:solidFill>
                <a:effectLst/>
              </a:rPr>
              <a:pPr marL="0" lvl="0" indent="0" algn="r">
                <a:spcBef>
                  <a:spcPct val="0"/>
                </a:spcBef>
                <a:spcAft>
                  <a:spcPct val="0"/>
                </a:spcAft>
                <a:buNone/>
                <a:defRPr/>
              </a:pPr>
              <a:t>Greece</a:t>
            </a:fld>
            <a:endParaRPr kumimoji="0" lang="en-US" sz="1100" b="0" strike="noStrike" kern="1200" spc="0" normalizeH="0" noProof="0">
              <a:ln>
                <a:noFill/>
              </a:ln>
              <a:solidFill>
                <a:srgbClr val="2B3A42"/>
              </a:solidFill>
              <a:effectLst/>
              <a:uLnTx/>
              <a:uFillTx/>
              <a:ea typeface="+mn-ea"/>
              <a:cs typeface="+mn-cs"/>
              <a:sym typeface="+mn-lt"/>
            </a:endParaRPr>
          </a:p>
        </p:txBody>
      </p:sp>
      <p:sp useBgFill="1">
        <p:nvSpPr>
          <p:cNvPr id="63" name="Rectangle 62">
            <a:extLst>
              <a:ext uri="{FF2B5EF4-FFF2-40B4-BE49-F238E27FC236}">
                <a16:creationId xmlns:a16="http://schemas.microsoft.com/office/drawing/2014/main" id="{2C8D1DCD-7F79-4A61-97DA-AA4DFD8C9EE6}"/>
              </a:ext>
            </a:extLst>
          </p:cNvPr>
          <p:cNvSpPr/>
          <p:nvPr>
            <p:custDataLst>
              <p:tags r:id="rId81"/>
            </p:custDataLst>
          </p:nvPr>
        </p:nvSpPr>
        <p:spPr bwMode="gray">
          <a:xfrm>
            <a:off x="8770938" y="3387725"/>
            <a:ext cx="200025" cy="109538"/>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t" anchorCtr="0">
            <a:noAutofit/>
          </a:bodyPr>
          <a:lstStyle/>
          <a:p>
            <a:pPr>
              <a:lnSpc>
                <a:spcPct val="90000"/>
              </a:lnSpc>
              <a:spcBef>
                <a:spcPct val="0"/>
              </a:spcBef>
              <a:spcAft>
                <a:spcPct val="0"/>
              </a:spcAft>
            </a:pPr>
            <a:fld id="{06C437D0-8583-4151-BEAB-7469A094FFFB}" type="datetime'''''''''7''''''''36'''''''''''''''''''''''">
              <a:rPr lang="en-GB" altLang="en-US" sz="800" smtClean="0">
                <a:solidFill>
                  <a:schemeClr val="tx1"/>
                </a:solidFill>
                <a:effectLst/>
              </a:rPr>
              <a:pPr>
                <a:lnSpc>
                  <a:spcPct val="90000"/>
                </a:lnSpc>
                <a:spcBef>
                  <a:spcPct val="0"/>
                </a:spcBef>
                <a:spcAft>
                  <a:spcPct val="0"/>
                </a:spcAft>
              </a:pPr>
              <a:t>736</a:t>
            </a:fld>
            <a:endParaRPr lang="en-GB" sz="800">
              <a:solidFill>
                <a:schemeClr val="tx1"/>
              </a:solidFill>
              <a:sym typeface="Arial" panose="020B0604020202020204" pitchFamily="34" charset="0"/>
            </a:endParaRPr>
          </a:p>
        </p:txBody>
      </p:sp>
      <p:sp>
        <p:nvSpPr>
          <p:cNvPr id="104" name="Text Placeholder 2">
            <a:extLst>
              <a:ext uri="{FF2B5EF4-FFF2-40B4-BE49-F238E27FC236}">
                <a16:creationId xmlns:a16="http://schemas.microsoft.com/office/drawing/2014/main" id="{25B45AFF-9B02-49B5-9596-24D0F514E978}"/>
              </a:ext>
            </a:extLst>
          </p:cNvPr>
          <p:cNvSpPr>
            <a:spLocks noGrp="1"/>
          </p:cNvSpPr>
          <p:nvPr>
            <p:custDataLst>
              <p:tags r:id="rId82"/>
            </p:custDataLst>
          </p:nvPr>
        </p:nvSpPr>
        <p:spPr bwMode="auto">
          <a:xfrm>
            <a:off x="6810375" y="4540250"/>
            <a:ext cx="150813" cy="450850"/>
          </a:xfrm>
          <a:prstGeom prst="rect">
            <a:avLst/>
          </a:prstGeom>
          <a:noFill/>
          <a:ln>
            <a:noFill/>
          </a:ln>
          <a:extLst>
            <a:ext uri="{909E8E84-426E-40dd-AFC4-6F175D3DCCD1}">
              <a14:hiddenFill xmlns:a14="http://schemas.microsoft.com/office/drawing/2010/main" xmlns="">
                <a:solidFill>
                  <a:scrgbClr r="0" g="0" b="0"/>
                </a:solidFill>
              </a14:hiddenFill>
            </a:ext>
          </a:extLst>
        </p:spPr>
        <p:txBody>
          <a:bodyPr vert="vert270" wrap="none" lIns="0" tIns="0" rIns="0" bIns="0" numCol="1" spcCol="0" rtlCol="0" anchor="ctr" anchorCtr="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r">
              <a:spcBef>
                <a:spcPct val="0"/>
              </a:spcBef>
              <a:spcAft>
                <a:spcPct val="0"/>
              </a:spcAft>
              <a:buNone/>
              <a:defRPr/>
            </a:pPr>
            <a:fld id="{D0C8C0C4-A9E1-45BD-868A-40567E7E1E9A}" type="datetime'I''''''''''c''ela''''''nd'''''''''''''''''''''''''''">
              <a:rPr lang="en-US" altLang="en-US" sz="1100" smtClean="0">
                <a:solidFill>
                  <a:srgbClr val="2B3A42"/>
                </a:solidFill>
                <a:effectLst/>
              </a:rPr>
              <a:pPr marL="0" lvl="0" indent="0" algn="r">
                <a:spcBef>
                  <a:spcPct val="0"/>
                </a:spcBef>
                <a:spcAft>
                  <a:spcPct val="0"/>
                </a:spcAft>
                <a:buNone/>
                <a:defRPr/>
              </a:pPr>
              <a:t>Iceland</a:t>
            </a:fld>
            <a:endParaRPr kumimoji="0" lang="en-US" sz="1100" b="0" strike="noStrike" kern="1200" spc="0" normalizeH="0" noProof="0">
              <a:ln>
                <a:noFill/>
              </a:ln>
              <a:solidFill>
                <a:srgbClr val="2B3A42"/>
              </a:solidFill>
              <a:effectLst/>
              <a:uLnTx/>
              <a:uFillTx/>
              <a:ea typeface="+mn-ea"/>
              <a:cs typeface="+mn-cs"/>
              <a:sym typeface="+mn-lt"/>
            </a:endParaRPr>
          </a:p>
        </p:txBody>
      </p:sp>
      <p:sp>
        <p:nvSpPr>
          <p:cNvPr id="125" name="Text Placeholder 2">
            <a:extLst>
              <a:ext uri="{FF2B5EF4-FFF2-40B4-BE49-F238E27FC236}">
                <a16:creationId xmlns:a16="http://schemas.microsoft.com/office/drawing/2014/main" id="{B34DB85B-6589-45F7-8968-63E953D5209A}"/>
              </a:ext>
            </a:extLst>
          </p:cNvPr>
          <p:cNvSpPr>
            <a:spLocks noGrp="1"/>
          </p:cNvSpPr>
          <p:nvPr>
            <p:custDataLst>
              <p:tags r:id="rId83"/>
            </p:custDataLst>
          </p:nvPr>
        </p:nvSpPr>
        <p:spPr bwMode="auto">
          <a:xfrm>
            <a:off x="8902700" y="4540251"/>
            <a:ext cx="150813" cy="436563"/>
          </a:xfrm>
          <a:prstGeom prst="rect">
            <a:avLst/>
          </a:prstGeom>
          <a:noFill/>
          <a:ln>
            <a:noFill/>
          </a:ln>
          <a:extLst>
            <a:ext uri="{909E8E84-426E-40dd-AFC4-6F175D3DCCD1}">
              <a14:hiddenFill xmlns:a14="http://schemas.microsoft.com/office/drawing/2010/main" xmlns="">
                <a:solidFill>
                  <a:scrgbClr r="0" g="0" b="0"/>
                </a:solidFill>
              </a14:hiddenFill>
            </a:ext>
          </a:extLst>
        </p:spPr>
        <p:txBody>
          <a:bodyPr vert="vert270" wrap="none" lIns="0" tIns="0" rIns="0" bIns="0" numCol="1" spcCol="0" rtlCol="0" anchor="ctr" anchorCtr="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r">
              <a:spcBef>
                <a:spcPct val="0"/>
              </a:spcBef>
              <a:spcAft>
                <a:spcPct val="0"/>
              </a:spcAft>
              <a:buNone/>
              <a:defRPr/>
            </a:pPr>
            <a:fld id="{50FB1374-F9E3-4B41-B44F-D7B7E4BA8F68}" type="datetime'''''''P''''''''''''ol''''''''''''''a''''''n''''''''d'''''">
              <a:rPr lang="en-US" altLang="en-US" sz="1100" smtClean="0">
                <a:solidFill>
                  <a:srgbClr val="2B3A42"/>
                </a:solidFill>
                <a:effectLst/>
              </a:rPr>
              <a:pPr marL="0" lvl="0" indent="0" algn="r">
                <a:spcBef>
                  <a:spcPct val="0"/>
                </a:spcBef>
                <a:spcAft>
                  <a:spcPct val="0"/>
                </a:spcAft>
                <a:buNone/>
                <a:defRPr/>
              </a:pPr>
              <a:t>Poland</a:t>
            </a:fld>
            <a:endParaRPr kumimoji="0" lang="en-US" sz="1100" b="0" strike="noStrike" kern="1200" spc="0" normalizeH="0" noProof="0">
              <a:ln>
                <a:noFill/>
              </a:ln>
              <a:solidFill>
                <a:srgbClr val="2B3A42"/>
              </a:solidFill>
              <a:effectLst/>
              <a:uLnTx/>
              <a:uFillTx/>
              <a:ea typeface="+mn-ea"/>
              <a:cs typeface="+mn-cs"/>
              <a:sym typeface="+mn-lt"/>
            </a:endParaRPr>
          </a:p>
        </p:txBody>
      </p:sp>
      <p:sp>
        <p:nvSpPr>
          <p:cNvPr id="151" name="Rectangle 150">
            <a:extLst>
              <a:ext uri="{FF2B5EF4-FFF2-40B4-BE49-F238E27FC236}">
                <a16:creationId xmlns:a16="http://schemas.microsoft.com/office/drawing/2014/main" id="{F1B5CC31-2A08-F1E6-FF8B-4C90F5B66511}"/>
              </a:ext>
            </a:extLst>
          </p:cNvPr>
          <p:cNvSpPr/>
          <p:nvPr>
            <p:custDataLst>
              <p:tags r:id="rId84"/>
            </p:custDataLst>
          </p:nvPr>
        </p:nvSpPr>
        <p:spPr bwMode="gray">
          <a:xfrm>
            <a:off x="7046913" y="3709988"/>
            <a:ext cx="200025" cy="109538"/>
          </a:xfrm>
          <a:prstGeom prst="rect">
            <a:avLst/>
          </a:prstGeom>
          <a:solidFill>
            <a:srgbClr val="6F8DB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b" anchorCtr="0"/>
          <a:lstStyle/>
          <a:p>
            <a:pPr algn="ctr">
              <a:lnSpc>
                <a:spcPct val="90000"/>
              </a:lnSpc>
              <a:spcBef>
                <a:spcPct val="0"/>
              </a:spcBef>
              <a:spcAft>
                <a:spcPct val="0"/>
              </a:spcAft>
            </a:pPr>
            <a:fld id="{C4EFEBD8-D25D-49F6-9092-2E702367EFC7}" type="datetime'''''''''''''''5''''''''''6''''''''''''''''''''4'''''''">
              <a:rPr lang="en-GB" altLang="en-US" sz="800" smtClean="0">
                <a:solidFill>
                  <a:schemeClr val="bg1"/>
                </a:solidFill>
                <a:effectLst/>
                <a:sym typeface="Arial" panose="020B0604020202020204" pitchFamily="34" charset="0"/>
              </a:rPr>
              <a:pPr algn="ctr">
                <a:lnSpc>
                  <a:spcPct val="90000"/>
                </a:lnSpc>
                <a:spcBef>
                  <a:spcPct val="0"/>
                </a:spcBef>
                <a:spcAft>
                  <a:spcPct val="0"/>
                </a:spcAft>
              </a:pPr>
              <a:t>564</a:t>
            </a:fld>
            <a:endParaRPr lang="en-GB" sz="800" err="1">
              <a:solidFill>
                <a:schemeClr val="bg1"/>
              </a:solidFill>
              <a:sym typeface="Arial" panose="020B0604020202020204" pitchFamily="34" charset="0"/>
            </a:endParaRPr>
          </a:p>
        </p:txBody>
      </p:sp>
      <p:sp>
        <p:nvSpPr>
          <p:cNvPr id="88" name="Text Placeholder 2">
            <a:extLst>
              <a:ext uri="{FF2B5EF4-FFF2-40B4-BE49-F238E27FC236}">
                <a16:creationId xmlns:a16="http://schemas.microsoft.com/office/drawing/2014/main" id="{2163562B-DE28-4CE7-A2CA-17DE187ACFFF}"/>
              </a:ext>
            </a:extLst>
          </p:cNvPr>
          <p:cNvSpPr>
            <a:spLocks noGrp="1"/>
          </p:cNvSpPr>
          <p:nvPr>
            <p:custDataLst>
              <p:tags r:id="rId85"/>
            </p:custDataLst>
          </p:nvPr>
        </p:nvSpPr>
        <p:spPr bwMode="auto">
          <a:xfrm>
            <a:off x="9164638" y="4540250"/>
            <a:ext cx="150813" cy="528638"/>
          </a:xfrm>
          <a:prstGeom prst="rect">
            <a:avLst/>
          </a:prstGeom>
          <a:noFill/>
          <a:ln>
            <a:noFill/>
          </a:ln>
          <a:extLst>
            <a:ext uri="{909E8E84-426E-40dd-AFC4-6F175D3DCCD1}">
              <a14:hiddenFill xmlns:a14="http://schemas.microsoft.com/office/drawing/2010/main" xmlns="">
                <a:solidFill>
                  <a:scrgbClr r="0" g="0" b="0"/>
                </a:solidFill>
              </a14:hiddenFill>
            </a:ext>
          </a:extLst>
        </p:spPr>
        <p:txBody>
          <a:bodyPr vert="vert270" wrap="none" lIns="0" tIns="0" rIns="0" bIns="0" numCol="1" spcCol="0" rtlCol="0" anchor="ctr" anchorCtr="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r">
              <a:spcBef>
                <a:spcPct val="0"/>
              </a:spcBef>
              <a:spcAft>
                <a:spcPct val="0"/>
              </a:spcAft>
              <a:buNone/>
              <a:defRPr/>
            </a:pPr>
            <a:fld id="{D9402A24-4FFB-4503-B08E-91E6AB32F598}" type="datetime'''''''''H''''''''un''''''''''''''''''g''''''ar''''''''''''y'">
              <a:rPr lang="en-US" altLang="en-US" sz="1100" smtClean="0">
                <a:solidFill>
                  <a:srgbClr val="2B3A42"/>
                </a:solidFill>
                <a:effectLst/>
              </a:rPr>
              <a:pPr marL="0" lvl="0" indent="0" algn="r">
                <a:spcBef>
                  <a:spcPct val="0"/>
                </a:spcBef>
                <a:spcAft>
                  <a:spcPct val="0"/>
                </a:spcAft>
                <a:buNone/>
                <a:defRPr/>
              </a:pPr>
              <a:t>Hungary</a:t>
            </a:fld>
            <a:endParaRPr kumimoji="0" lang="en-US" sz="1100" b="0" strike="noStrike" kern="1200" spc="0" normalizeH="0" noProof="0">
              <a:ln>
                <a:noFill/>
              </a:ln>
              <a:solidFill>
                <a:srgbClr val="2B3A42"/>
              </a:solidFill>
              <a:effectLst/>
              <a:uLnTx/>
              <a:uFillTx/>
              <a:ea typeface="+mn-ea"/>
              <a:cs typeface="+mn-cs"/>
              <a:sym typeface="+mn-lt"/>
            </a:endParaRPr>
          </a:p>
        </p:txBody>
      </p:sp>
      <p:sp>
        <p:nvSpPr>
          <p:cNvPr id="99" name="Text Placeholder 2">
            <a:extLst>
              <a:ext uri="{FF2B5EF4-FFF2-40B4-BE49-F238E27FC236}">
                <a16:creationId xmlns:a16="http://schemas.microsoft.com/office/drawing/2014/main" id="{A25B9DF9-72A3-4972-AFCF-666E5E18495D}"/>
              </a:ext>
            </a:extLst>
          </p:cNvPr>
          <p:cNvSpPr>
            <a:spLocks noGrp="1"/>
          </p:cNvSpPr>
          <p:nvPr>
            <p:custDataLst>
              <p:tags r:id="rId86"/>
            </p:custDataLst>
          </p:nvPr>
        </p:nvSpPr>
        <p:spPr bwMode="auto">
          <a:xfrm>
            <a:off x="4379913" y="4540250"/>
            <a:ext cx="301625" cy="684213"/>
          </a:xfrm>
          <a:prstGeom prst="rect">
            <a:avLst/>
          </a:prstGeom>
          <a:noFill/>
          <a:ln>
            <a:noFill/>
          </a:ln>
          <a:extLst>
            <a:ext uri="{909E8E84-426E-40dd-AFC4-6F175D3DCCD1}">
              <a14:hiddenFill xmlns:a14="http://schemas.microsoft.com/office/drawing/2010/main" xmlns="">
                <a:solidFill>
                  <a:scrgbClr r="0" g="0" b="0"/>
                </a:solidFill>
              </a14:hiddenFill>
            </a:ext>
          </a:extLst>
        </p:spPr>
        <p:txBody>
          <a:bodyPr vert="vert270" wrap="none" lIns="0" tIns="0" rIns="0" bIns="0" numCol="1" spcCol="0" rtlCol="0" anchor="ctr" anchorCtr="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r">
              <a:spcBef>
                <a:spcPct val="0"/>
              </a:spcBef>
              <a:spcAft>
                <a:spcPct val="0"/>
              </a:spcAft>
              <a:buNone/>
              <a:defRPr/>
            </a:pPr>
            <a:fld id="{A939920E-0F93-457B-868D-B7715E688B81}" type="datetime'''''''*''''''No''''''r''''th &#10;''Ma''c''''''''''''e''d''o''nia'">
              <a:rPr lang="en-US" altLang="en-US" sz="1100" i="1" smtClean="0">
                <a:solidFill>
                  <a:srgbClr val="2B3A42"/>
                </a:solidFill>
                <a:effectLst/>
              </a:rPr>
              <a:pPr marL="0" lvl="0" indent="0" algn="r">
                <a:spcBef>
                  <a:spcPct val="0"/>
                </a:spcBef>
                <a:spcAft>
                  <a:spcPct val="0"/>
                </a:spcAft>
                <a:buNone/>
                <a:defRPr/>
              </a:pPr>
              <a:t>*North 
Macedonia</a:t>
            </a:fld>
            <a:endParaRPr kumimoji="0" lang="en-US" sz="1100" b="0" i="1" strike="noStrike" kern="1200" spc="0" normalizeH="0" noProof="0">
              <a:ln>
                <a:noFill/>
              </a:ln>
              <a:solidFill>
                <a:srgbClr val="2B3A42"/>
              </a:solidFill>
              <a:effectLst/>
              <a:uLnTx/>
              <a:uFillTx/>
              <a:ea typeface="+mn-ea"/>
              <a:cs typeface="+mn-cs"/>
              <a:sym typeface="+mn-lt"/>
            </a:endParaRPr>
          </a:p>
        </p:txBody>
      </p:sp>
      <p:sp>
        <p:nvSpPr>
          <p:cNvPr id="123" name="Text Placeholder 2">
            <a:extLst>
              <a:ext uri="{FF2B5EF4-FFF2-40B4-BE49-F238E27FC236}">
                <a16:creationId xmlns:a16="http://schemas.microsoft.com/office/drawing/2014/main" id="{BA66419A-D94D-4B15-871F-A6BA0F67A567}"/>
              </a:ext>
            </a:extLst>
          </p:cNvPr>
          <p:cNvSpPr>
            <a:spLocks noGrp="1"/>
          </p:cNvSpPr>
          <p:nvPr>
            <p:custDataLst>
              <p:tags r:id="rId87"/>
            </p:custDataLst>
          </p:nvPr>
        </p:nvSpPr>
        <p:spPr bwMode="auto">
          <a:xfrm>
            <a:off x="5764213" y="4540251"/>
            <a:ext cx="150813" cy="442913"/>
          </a:xfrm>
          <a:prstGeom prst="rect">
            <a:avLst/>
          </a:prstGeom>
          <a:noFill/>
          <a:ln>
            <a:noFill/>
          </a:ln>
          <a:extLst>
            <a:ext uri="{909E8E84-426E-40dd-AFC4-6F175D3DCCD1}">
              <a14:hiddenFill xmlns:a14="http://schemas.microsoft.com/office/drawing/2010/main" xmlns="">
                <a:solidFill>
                  <a:scrgbClr r="0" g="0" b="0"/>
                </a:solidFill>
              </a14:hiddenFill>
            </a:ext>
          </a:extLst>
        </p:spPr>
        <p:txBody>
          <a:bodyPr vert="vert270" wrap="none" lIns="0" tIns="0" rIns="0" bIns="0" numCol="1" spcCol="0" rtlCol="0" anchor="ctr" anchorCtr="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r">
              <a:spcBef>
                <a:spcPct val="0"/>
              </a:spcBef>
              <a:spcAft>
                <a:spcPct val="0"/>
              </a:spcAft>
              <a:buNone/>
              <a:defRPr/>
            </a:pPr>
            <a:fld id="{A8264DAF-1109-4B93-8AC8-4E727213D97D}" type="datetime'''''''''C''y''''pr''''''''''''''''''''u''''s'''''''''''">
              <a:rPr lang="en-US" altLang="en-US" sz="1100" smtClean="0">
                <a:solidFill>
                  <a:srgbClr val="2B3A42"/>
                </a:solidFill>
                <a:effectLst/>
              </a:rPr>
              <a:pPr marL="0" lvl="0" indent="0" algn="r">
                <a:spcBef>
                  <a:spcPct val="0"/>
                </a:spcBef>
                <a:spcAft>
                  <a:spcPct val="0"/>
                </a:spcAft>
                <a:buNone/>
                <a:defRPr/>
              </a:pPr>
              <a:t>Cyprus</a:t>
            </a:fld>
            <a:endParaRPr kumimoji="0" lang="en-US" sz="1100" b="0" strike="noStrike" kern="1200" spc="0" normalizeH="0" noProof="0">
              <a:ln>
                <a:noFill/>
              </a:ln>
              <a:solidFill>
                <a:srgbClr val="2B3A42"/>
              </a:solidFill>
              <a:effectLst/>
              <a:uLnTx/>
              <a:uFillTx/>
              <a:ea typeface="+mn-ea"/>
              <a:cs typeface="+mn-cs"/>
              <a:sym typeface="+mn-lt"/>
            </a:endParaRPr>
          </a:p>
        </p:txBody>
      </p:sp>
      <p:sp>
        <p:nvSpPr>
          <p:cNvPr id="91" name="Text Placeholder 2">
            <a:extLst>
              <a:ext uri="{FF2B5EF4-FFF2-40B4-BE49-F238E27FC236}">
                <a16:creationId xmlns:a16="http://schemas.microsoft.com/office/drawing/2014/main" id="{979120E8-A881-44F3-9AD9-3E5AA07BFC0F}"/>
              </a:ext>
            </a:extLst>
          </p:cNvPr>
          <p:cNvSpPr>
            <a:spLocks noGrp="1"/>
          </p:cNvSpPr>
          <p:nvPr>
            <p:custDataLst>
              <p:tags r:id="rId88"/>
            </p:custDataLst>
          </p:nvPr>
        </p:nvSpPr>
        <p:spPr bwMode="auto">
          <a:xfrm>
            <a:off x="9426575" y="4540251"/>
            <a:ext cx="150813" cy="358775"/>
          </a:xfrm>
          <a:prstGeom prst="rect">
            <a:avLst/>
          </a:prstGeom>
          <a:noFill/>
          <a:ln>
            <a:noFill/>
          </a:ln>
          <a:extLst>
            <a:ext uri="{909E8E84-426E-40dd-AFC4-6F175D3DCCD1}">
              <a14:hiddenFill xmlns:a14="http://schemas.microsoft.com/office/drawing/2010/main" xmlns="">
                <a:solidFill>
                  <a:scrgbClr r="0" g="0" b="0"/>
                </a:solidFill>
              </a14:hiddenFill>
            </a:ext>
          </a:extLst>
        </p:spPr>
        <p:txBody>
          <a:bodyPr vert="vert270" wrap="none" lIns="0" tIns="0" rIns="0" bIns="0" numCol="1" spcCol="0" rtlCol="0" anchor="ctr" anchorCtr="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r">
              <a:spcBef>
                <a:spcPct val="0"/>
              </a:spcBef>
              <a:spcAft>
                <a:spcPct val="0"/>
              </a:spcAft>
              <a:buNone/>
              <a:defRPr/>
            </a:pPr>
            <a:fld id="{910B0A44-0687-4133-A1F8-A4542CAD7557}" type="datetime'''''''''Sp''''''a''''''''''''''''''''''''''''''''in'''">
              <a:rPr lang="en-US" altLang="en-US" sz="1100" smtClean="0">
                <a:solidFill>
                  <a:srgbClr val="2B3A42"/>
                </a:solidFill>
                <a:effectLst/>
              </a:rPr>
              <a:pPr marL="0" lvl="0" indent="0" algn="r">
                <a:spcBef>
                  <a:spcPct val="0"/>
                </a:spcBef>
                <a:spcAft>
                  <a:spcPct val="0"/>
                </a:spcAft>
                <a:buNone/>
                <a:defRPr/>
              </a:pPr>
              <a:t>Spain</a:t>
            </a:fld>
            <a:endParaRPr kumimoji="0" lang="en-US" sz="1100" b="0" strike="noStrike" kern="1200" spc="0" normalizeH="0" noProof="0">
              <a:ln>
                <a:noFill/>
              </a:ln>
              <a:solidFill>
                <a:srgbClr val="2B3A42"/>
              </a:solidFill>
              <a:effectLst/>
              <a:uLnTx/>
              <a:uFillTx/>
              <a:ea typeface="+mn-ea"/>
              <a:cs typeface="+mn-cs"/>
              <a:sym typeface="+mn-lt"/>
            </a:endParaRPr>
          </a:p>
        </p:txBody>
      </p:sp>
      <p:sp>
        <p:nvSpPr>
          <p:cNvPr id="87" name="Text Placeholder 2">
            <a:extLst>
              <a:ext uri="{FF2B5EF4-FFF2-40B4-BE49-F238E27FC236}">
                <a16:creationId xmlns:a16="http://schemas.microsoft.com/office/drawing/2014/main" id="{A1C98E52-6EEE-4264-897E-4B0C21BDC300}"/>
              </a:ext>
            </a:extLst>
          </p:cNvPr>
          <p:cNvSpPr>
            <a:spLocks noGrp="1"/>
          </p:cNvSpPr>
          <p:nvPr>
            <p:custDataLst>
              <p:tags r:id="rId89"/>
            </p:custDataLst>
          </p:nvPr>
        </p:nvSpPr>
        <p:spPr bwMode="auto">
          <a:xfrm>
            <a:off x="7072313" y="4540249"/>
            <a:ext cx="150813" cy="427038"/>
          </a:xfrm>
          <a:prstGeom prst="rect">
            <a:avLst/>
          </a:prstGeom>
          <a:noFill/>
          <a:ln>
            <a:noFill/>
          </a:ln>
          <a:extLst>
            <a:ext uri="{909E8E84-426E-40dd-AFC4-6F175D3DCCD1}">
              <a14:hiddenFill xmlns:a14="http://schemas.microsoft.com/office/drawing/2010/main" xmlns="">
                <a:solidFill>
                  <a:scrgbClr r="0" g="0" b="0"/>
                </a:solidFill>
              </a14:hiddenFill>
            </a:ext>
          </a:extLst>
        </p:spPr>
        <p:txBody>
          <a:bodyPr vert="vert270" wrap="none" lIns="0" tIns="0" rIns="0" bIns="0" numCol="1" spcCol="0" rtlCol="0" anchor="ctr" anchorCtr="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r">
              <a:spcBef>
                <a:spcPct val="0"/>
              </a:spcBef>
              <a:spcAft>
                <a:spcPct val="0"/>
              </a:spcAft>
              <a:buNone/>
              <a:defRPr/>
            </a:pPr>
            <a:fld id="{A52E431D-9521-4E59-862D-CFA0DD9B1973}" type="datetime'I''r''''''e''''''l''''a''''n''''''''''d'''''''''''''''''''''''">
              <a:rPr lang="en-US" altLang="en-US" sz="1100" smtClean="0">
                <a:solidFill>
                  <a:srgbClr val="2B3A42"/>
                </a:solidFill>
                <a:effectLst/>
              </a:rPr>
              <a:pPr marL="0" lvl="0" indent="0" algn="r">
                <a:spcBef>
                  <a:spcPct val="0"/>
                </a:spcBef>
                <a:spcAft>
                  <a:spcPct val="0"/>
                </a:spcAft>
                <a:buNone/>
                <a:defRPr/>
              </a:pPr>
              <a:t>Ireland</a:t>
            </a:fld>
            <a:endParaRPr kumimoji="0" lang="en-US" sz="1100" b="0" strike="noStrike" kern="1200" spc="0" normalizeH="0" noProof="0">
              <a:ln>
                <a:noFill/>
              </a:ln>
              <a:solidFill>
                <a:srgbClr val="2B3A42"/>
              </a:solidFill>
              <a:effectLst/>
              <a:uLnTx/>
              <a:uFillTx/>
              <a:ea typeface="+mn-ea"/>
              <a:cs typeface="+mn-cs"/>
              <a:sym typeface="+mn-lt"/>
            </a:endParaRPr>
          </a:p>
        </p:txBody>
      </p:sp>
      <p:sp>
        <p:nvSpPr>
          <p:cNvPr id="89" name="Text Placeholder 2">
            <a:extLst>
              <a:ext uri="{FF2B5EF4-FFF2-40B4-BE49-F238E27FC236}">
                <a16:creationId xmlns:a16="http://schemas.microsoft.com/office/drawing/2014/main" id="{345E6BA8-F625-46A1-9EE4-EBF9A8760880}"/>
              </a:ext>
            </a:extLst>
          </p:cNvPr>
          <p:cNvSpPr>
            <a:spLocks noGrp="1"/>
          </p:cNvSpPr>
          <p:nvPr>
            <p:custDataLst>
              <p:tags r:id="rId90"/>
            </p:custDataLst>
          </p:nvPr>
        </p:nvSpPr>
        <p:spPr bwMode="auto">
          <a:xfrm>
            <a:off x="9686925" y="4540249"/>
            <a:ext cx="150813" cy="514350"/>
          </a:xfrm>
          <a:prstGeom prst="rect">
            <a:avLst/>
          </a:prstGeom>
          <a:noFill/>
          <a:ln>
            <a:noFill/>
          </a:ln>
          <a:extLst>
            <a:ext uri="{909E8E84-426E-40dd-AFC4-6F175D3DCCD1}">
              <a14:hiddenFill xmlns:a14="http://schemas.microsoft.com/office/drawing/2010/main" xmlns="">
                <a:solidFill>
                  <a:scrgbClr r="0" g="0" b="0"/>
                </a:solidFill>
              </a14:hiddenFill>
            </a:ext>
          </a:extLst>
        </p:spPr>
        <p:txBody>
          <a:bodyPr vert="vert270" wrap="none" lIns="0" tIns="0" rIns="0" bIns="0" numCol="1" spcCol="0" rtlCol="0" anchor="ctr" anchorCtr="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r">
              <a:spcBef>
                <a:spcPct val="0"/>
              </a:spcBef>
              <a:spcAft>
                <a:spcPct val="0"/>
              </a:spcAft>
              <a:buNone/>
              <a:defRPr/>
            </a:pPr>
            <a:fld id="{664F8BB1-79D7-4247-A6C9-3F7EFD0FAB39}" type="datetime'''Bu''lg''''''''ar''''''''''''i''''a'''''''''''''''''''''''">
              <a:rPr lang="en-US" altLang="en-US" sz="1100" smtClean="0">
                <a:solidFill>
                  <a:srgbClr val="2B3A42"/>
                </a:solidFill>
                <a:effectLst/>
              </a:rPr>
              <a:pPr marL="0" lvl="0" indent="0" algn="r">
                <a:spcBef>
                  <a:spcPct val="0"/>
                </a:spcBef>
                <a:spcAft>
                  <a:spcPct val="0"/>
                </a:spcAft>
                <a:buNone/>
                <a:defRPr/>
              </a:pPr>
              <a:t>Bulgaria</a:t>
            </a:fld>
            <a:endParaRPr kumimoji="0" lang="en-US" sz="1100" b="0" strike="noStrike" kern="1200" spc="0" normalizeH="0" noProof="0">
              <a:ln>
                <a:noFill/>
              </a:ln>
              <a:solidFill>
                <a:srgbClr val="2B3A42"/>
              </a:solidFill>
              <a:effectLst/>
              <a:uLnTx/>
              <a:uFillTx/>
              <a:ea typeface="+mn-ea"/>
              <a:cs typeface="+mn-cs"/>
              <a:sym typeface="+mn-lt"/>
            </a:endParaRPr>
          </a:p>
        </p:txBody>
      </p:sp>
      <p:sp>
        <p:nvSpPr>
          <p:cNvPr id="513" name="Rectangle 512">
            <a:extLst>
              <a:ext uri="{FF2B5EF4-FFF2-40B4-BE49-F238E27FC236}">
                <a16:creationId xmlns:a16="http://schemas.microsoft.com/office/drawing/2014/main" id="{AA78CDB5-9C4A-4D32-9D9A-F8FD6A3E7807}"/>
              </a:ext>
            </a:extLst>
          </p:cNvPr>
          <p:cNvSpPr/>
          <p:nvPr>
            <p:custDataLst>
              <p:tags r:id="rId91"/>
            </p:custDataLst>
          </p:nvPr>
        </p:nvSpPr>
        <p:spPr bwMode="gray">
          <a:xfrm>
            <a:off x="9923463" y="3432175"/>
            <a:ext cx="200025" cy="109538"/>
          </a:xfrm>
          <a:prstGeom prst="rect">
            <a:avLst/>
          </a:prstGeom>
          <a:solidFill>
            <a:srgbClr val="6F8DB9"/>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b" anchorCtr="0">
            <a:noAutofit/>
          </a:bodyPr>
          <a:lstStyle/>
          <a:p>
            <a:pPr algn="ctr">
              <a:lnSpc>
                <a:spcPct val="90000"/>
              </a:lnSpc>
              <a:spcBef>
                <a:spcPct val="0"/>
              </a:spcBef>
              <a:spcAft>
                <a:spcPct val="0"/>
              </a:spcAft>
            </a:pPr>
            <a:fld id="{1FDC8009-A3E1-43A5-A90F-4BF58A137F27}" type="datetime'''''''''''''8''''''''''3''''9'''''''''''''''''">
              <a:rPr lang="en-GB" altLang="en-US" sz="800" smtClean="0">
                <a:solidFill>
                  <a:schemeClr val="bg1"/>
                </a:solidFill>
                <a:effectLst/>
              </a:rPr>
              <a:pPr algn="ctr">
                <a:lnSpc>
                  <a:spcPct val="90000"/>
                </a:lnSpc>
                <a:spcBef>
                  <a:spcPct val="0"/>
                </a:spcBef>
                <a:spcAft>
                  <a:spcPct val="0"/>
                </a:spcAft>
              </a:pPr>
              <a:t>839</a:t>
            </a:fld>
            <a:endParaRPr lang="en-GB" sz="800">
              <a:solidFill>
                <a:schemeClr val="bg1"/>
              </a:solidFill>
              <a:sym typeface="Arial" panose="020B0604020202020204" pitchFamily="34" charset="0"/>
            </a:endParaRPr>
          </a:p>
        </p:txBody>
      </p:sp>
      <p:sp>
        <p:nvSpPr>
          <p:cNvPr id="102" name="Text Placeholder 2">
            <a:extLst>
              <a:ext uri="{FF2B5EF4-FFF2-40B4-BE49-F238E27FC236}">
                <a16:creationId xmlns:a16="http://schemas.microsoft.com/office/drawing/2014/main" id="{160045B5-E893-430F-8657-4E3C97A26F7D}"/>
              </a:ext>
            </a:extLst>
          </p:cNvPr>
          <p:cNvSpPr>
            <a:spLocks noGrp="1"/>
          </p:cNvSpPr>
          <p:nvPr>
            <p:custDataLst>
              <p:tags r:id="rId92"/>
            </p:custDataLst>
          </p:nvPr>
        </p:nvSpPr>
        <p:spPr bwMode="auto">
          <a:xfrm>
            <a:off x="6288088" y="4540249"/>
            <a:ext cx="150813" cy="698500"/>
          </a:xfrm>
          <a:prstGeom prst="rect">
            <a:avLst/>
          </a:prstGeom>
          <a:noFill/>
          <a:ln>
            <a:noFill/>
          </a:ln>
          <a:extLst>
            <a:ext uri="{909E8E84-426E-40dd-AFC4-6F175D3DCCD1}">
              <a14:hiddenFill xmlns:a14="http://schemas.microsoft.com/office/drawing/2010/main" xmlns="">
                <a:solidFill>
                  <a:scrgbClr r="0" g="0" b="0"/>
                </a:solidFill>
              </a14:hiddenFill>
            </a:ext>
          </a:extLst>
        </p:spPr>
        <p:txBody>
          <a:bodyPr vert="vert270" wrap="none" lIns="0" tIns="0" rIns="0" bIns="0" numCol="1" spcCol="0" rtlCol="0" anchor="ctr" anchorCtr="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r">
              <a:spcBef>
                <a:spcPct val="0"/>
              </a:spcBef>
              <a:spcAft>
                <a:spcPct val="0"/>
              </a:spcAft>
              <a:buNone/>
              <a:defRPr/>
            </a:pPr>
            <a:fld id="{5876972A-5FF2-4AFB-80DE-00AC0179173B}" type="datetime'''''''''L''''u''''''''''''''''xem''''bu''''''''r''g'''''">
              <a:rPr lang="en-US" altLang="en-US" sz="1100" smtClean="0">
                <a:solidFill>
                  <a:srgbClr val="2B3A42"/>
                </a:solidFill>
                <a:effectLst/>
              </a:rPr>
              <a:pPr marL="0" lvl="0" indent="0" algn="r">
                <a:spcBef>
                  <a:spcPct val="0"/>
                </a:spcBef>
                <a:spcAft>
                  <a:spcPct val="0"/>
                </a:spcAft>
                <a:buNone/>
                <a:defRPr/>
              </a:pPr>
              <a:t>Luxemburg</a:t>
            </a:fld>
            <a:endParaRPr kumimoji="0" lang="en-US" sz="1100" b="0" strike="noStrike" kern="1200" spc="0" normalizeH="0" noProof="0">
              <a:ln>
                <a:noFill/>
              </a:ln>
              <a:solidFill>
                <a:srgbClr val="2B3A42"/>
              </a:solidFill>
              <a:effectLst/>
              <a:uLnTx/>
              <a:uFillTx/>
              <a:ea typeface="+mn-ea"/>
              <a:cs typeface="+mn-cs"/>
              <a:sym typeface="+mn-lt"/>
            </a:endParaRPr>
          </a:p>
        </p:txBody>
      </p:sp>
      <p:sp>
        <p:nvSpPr>
          <p:cNvPr id="90" name="Text Placeholder 2">
            <a:extLst>
              <a:ext uri="{FF2B5EF4-FFF2-40B4-BE49-F238E27FC236}">
                <a16:creationId xmlns:a16="http://schemas.microsoft.com/office/drawing/2014/main" id="{C7BDCD3B-D80A-4246-8D26-F5A91AB525CE}"/>
              </a:ext>
            </a:extLst>
          </p:cNvPr>
          <p:cNvSpPr>
            <a:spLocks noGrp="1"/>
          </p:cNvSpPr>
          <p:nvPr>
            <p:custDataLst>
              <p:tags r:id="rId93"/>
            </p:custDataLst>
          </p:nvPr>
        </p:nvSpPr>
        <p:spPr bwMode="auto">
          <a:xfrm>
            <a:off x="9948863" y="4540251"/>
            <a:ext cx="150813" cy="466725"/>
          </a:xfrm>
          <a:prstGeom prst="rect">
            <a:avLst/>
          </a:prstGeom>
          <a:noFill/>
          <a:ln>
            <a:noFill/>
          </a:ln>
          <a:extLst>
            <a:ext uri="{909E8E84-426E-40dd-AFC4-6F175D3DCCD1}">
              <a14:hiddenFill xmlns:a14="http://schemas.microsoft.com/office/drawing/2010/main" xmlns="">
                <a:solidFill>
                  <a:scrgbClr r="0" g="0" b="0"/>
                </a:solidFill>
              </a14:hiddenFill>
            </a:ext>
          </a:extLst>
        </p:spPr>
        <p:txBody>
          <a:bodyPr vert="vert270" wrap="none" lIns="0" tIns="0" rIns="0" bIns="0" numCol="1" spcCol="0" rtlCol="0" anchor="ctr" anchorCtr="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r">
              <a:spcBef>
                <a:spcPct val="0"/>
              </a:spcBef>
              <a:spcAft>
                <a:spcPct val="0"/>
              </a:spcAft>
              <a:buNone/>
              <a:defRPr/>
            </a:pPr>
            <a:fld id="{B6AB79F3-0386-47CA-8216-A1773047EEE3}" type="datetime'''''''''E''''s''t''''''''o''n''''''''''''''ia'''''''''">
              <a:rPr lang="en-US" altLang="en-US" sz="1100" smtClean="0">
                <a:solidFill>
                  <a:srgbClr val="2B3A42"/>
                </a:solidFill>
                <a:effectLst/>
              </a:rPr>
              <a:pPr marL="0" lvl="0" indent="0" algn="r">
                <a:spcBef>
                  <a:spcPct val="0"/>
                </a:spcBef>
                <a:spcAft>
                  <a:spcPct val="0"/>
                </a:spcAft>
                <a:buNone/>
                <a:defRPr/>
              </a:pPr>
              <a:t>Estonia</a:t>
            </a:fld>
            <a:endParaRPr kumimoji="0" lang="en-US" sz="1100" b="0" strike="noStrike" kern="1200" spc="0" normalizeH="0" noProof="0">
              <a:ln>
                <a:noFill/>
              </a:ln>
              <a:solidFill>
                <a:srgbClr val="2B3A42"/>
              </a:solidFill>
              <a:effectLst/>
              <a:uLnTx/>
              <a:uFillTx/>
              <a:ea typeface="+mn-ea"/>
              <a:cs typeface="+mn-cs"/>
              <a:sym typeface="+mn-lt"/>
            </a:endParaRPr>
          </a:p>
        </p:txBody>
      </p:sp>
      <p:sp>
        <p:nvSpPr>
          <p:cNvPr id="105" name="Text Placeholder 2">
            <a:extLst>
              <a:ext uri="{FF2B5EF4-FFF2-40B4-BE49-F238E27FC236}">
                <a16:creationId xmlns:a16="http://schemas.microsoft.com/office/drawing/2014/main" id="{D4411454-7177-4F77-AAC4-B8727A23AB5B}"/>
              </a:ext>
            </a:extLst>
          </p:cNvPr>
          <p:cNvSpPr>
            <a:spLocks noGrp="1"/>
          </p:cNvSpPr>
          <p:nvPr>
            <p:custDataLst>
              <p:tags r:id="rId94"/>
            </p:custDataLst>
          </p:nvPr>
        </p:nvSpPr>
        <p:spPr bwMode="auto">
          <a:xfrm>
            <a:off x="7334250" y="4540249"/>
            <a:ext cx="150813" cy="560388"/>
          </a:xfrm>
          <a:prstGeom prst="rect">
            <a:avLst/>
          </a:prstGeom>
          <a:noFill/>
          <a:ln>
            <a:noFill/>
          </a:ln>
          <a:extLst>
            <a:ext uri="{909E8E84-426E-40dd-AFC4-6F175D3DCCD1}">
              <a14:hiddenFill xmlns:a14="http://schemas.microsoft.com/office/drawing/2010/main" xmlns="">
                <a:solidFill>
                  <a:scrgbClr r="0" g="0" b="0"/>
                </a:solidFill>
              </a14:hiddenFill>
            </a:ext>
          </a:extLst>
        </p:spPr>
        <p:txBody>
          <a:bodyPr vert="vert270" wrap="none" lIns="0" tIns="0" rIns="0" bIns="0" numCol="1" spcCol="0" rtlCol="0" anchor="ctr" anchorCtr="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r">
              <a:spcBef>
                <a:spcPct val="0"/>
              </a:spcBef>
              <a:spcAft>
                <a:spcPct val="0"/>
              </a:spcAft>
              <a:buNone/>
              <a:defRPr/>
            </a:pPr>
            <a:fld id="{DE358D94-0D09-4DBE-BDCF-64DDC708B1CC}" type="datetime'''R''''o''m''a''''''''''''n''i''''''a'''''''''''''''''''''''''">
              <a:rPr lang="en-US" altLang="en-US" sz="1100" smtClean="0">
                <a:solidFill>
                  <a:srgbClr val="2B3A42"/>
                </a:solidFill>
                <a:effectLst/>
              </a:rPr>
              <a:pPr marL="0" lvl="0" indent="0" algn="r">
                <a:spcBef>
                  <a:spcPct val="0"/>
                </a:spcBef>
                <a:spcAft>
                  <a:spcPct val="0"/>
                </a:spcAft>
                <a:buNone/>
                <a:defRPr/>
              </a:pPr>
              <a:t>Romania</a:t>
            </a:fld>
            <a:endParaRPr kumimoji="0" lang="en-US" sz="1100" b="0" strike="noStrike" kern="1200" spc="0" normalizeH="0" noProof="0">
              <a:ln>
                <a:noFill/>
              </a:ln>
              <a:solidFill>
                <a:srgbClr val="2B3A42"/>
              </a:solidFill>
              <a:effectLst/>
              <a:uLnTx/>
              <a:uFillTx/>
              <a:ea typeface="+mn-ea"/>
              <a:cs typeface="+mn-cs"/>
              <a:sym typeface="+mn-lt"/>
            </a:endParaRPr>
          </a:p>
        </p:txBody>
      </p:sp>
      <p:sp>
        <p:nvSpPr>
          <p:cNvPr id="66" name="Text Placeholder 2">
            <a:extLst>
              <a:ext uri="{FF2B5EF4-FFF2-40B4-BE49-F238E27FC236}">
                <a16:creationId xmlns:a16="http://schemas.microsoft.com/office/drawing/2014/main" id="{AFA6A33F-648D-4653-A92F-EC2480F42C04}"/>
              </a:ext>
            </a:extLst>
          </p:cNvPr>
          <p:cNvSpPr>
            <a:spLocks noGrp="1"/>
          </p:cNvSpPr>
          <p:nvPr>
            <p:custDataLst>
              <p:tags r:id="rId95"/>
            </p:custDataLst>
          </p:nvPr>
        </p:nvSpPr>
        <p:spPr bwMode="auto">
          <a:xfrm>
            <a:off x="10210800" y="4540250"/>
            <a:ext cx="150813" cy="568325"/>
          </a:xfrm>
          <a:prstGeom prst="rect">
            <a:avLst/>
          </a:prstGeom>
          <a:noFill/>
          <a:ln>
            <a:noFill/>
          </a:ln>
          <a:extLst>
            <a:ext uri="{909E8E84-426E-40dd-AFC4-6F175D3DCCD1}">
              <a14:hiddenFill xmlns:a14="http://schemas.microsoft.com/office/drawing/2010/main" xmlns="">
                <a:solidFill>
                  <a:scrgbClr r="0" g="0" b="0"/>
                </a:solidFill>
              </a14:hiddenFill>
            </a:ext>
          </a:extLst>
        </p:spPr>
        <p:txBody>
          <a:bodyPr vert="vert270" wrap="none" lIns="0" tIns="0" rIns="0" bIns="0" numCol="1" spcCol="0" rtlCol="0" anchor="ctr" anchorCtr="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r">
              <a:spcBef>
                <a:spcPct val="0"/>
              </a:spcBef>
              <a:spcAft>
                <a:spcPct val="0"/>
              </a:spcAft>
              <a:buNone/>
              <a:defRPr/>
            </a:pPr>
            <a:fld id="{D04A8815-433B-406F-9F12-A5E51DC3D11C}" type="datetime'''''L''''''''it''h''''''''u''a''''''ni''''''''''''''a'''''''''">
              <a:rPr lang="en-US" altLang="en-US" sz="1100" smtClean="0">
                <a:solidFill>
                  <a:srgbClr val="2B3A42"/>
                </a:solidFill>
                <a:effectLst/>
              </a:rPr>
              <a:pPr marL="0" lvl="0" indent="0" algn="r">
                <a:spcBef>
                  <a:spcPct val="0"/>
                </a:spcBef>
                <a:spcAft>
                  <a:spcPct val="0"/>
                </a:spcAft>
                <a:buNone/>
                <a:defRPr/>
              </a:pPr>
              <a:t>Lithuania</a:t>
            </a:fld>
            <a:endParaRPr kumimoji="0" lang="en-US" sz="1100" b="0" strike="noStrike" kern="1200" spc="0" normalizeH="0" noProof="0">
              <a:ln>
                <a:noFill/>
              </a:ln>
              <a:solidFill>
                <a:srgbClr val="2B3A42"/>
              </a:solidFill>
              <a:effectLst/>
              <a:uLnTx/>
              <a:uFillTx/>
              <a:ea typeface="+mn-ea"/>
              <a:cs typeface="+mn-cs"/>
              <a:sym typeface="+mn-lt"/>
            </a:endParaRPr>
          </a:p>
        </p:txBody>
      </p:sp>
      <p:sp>
        <p:nvSpPr>
          <p:cNvPr id="111" name="Text Placeholder 2">
            <a:extLst>
              <a:ext uri="{FF2B5EF4-FFF2-40B4-BE49-F238E27FC236}">
                <a16:creationId xmlns:a16="http://schemas.microsoft.com/office/drawing/2014/main" id="{C01B4172-EE43-4DBF-9BD3-9BB121BA0A57}"/>
              </a:ext>
            </a:extLst>
          </p:cNvPr>
          <p:cNvSpPr>
            <a:spLocks noGrp="1"/>
          </p:cNvSpPr>
          <p:nvPr>
            <p:custDataLst>
              <p:tags r:id="rId96"/>
            </p:custDataLst>
          </p:nvPr>
        </p:nvSpPr>
        <p:spPr bwMode="auto">
          <a:xfrm>
            <a:off x="10472738" y="4540250"/>
            <a:ext cx="150813" cy="341313"/>
          </a:xfrm>
          <a:prstGeom prst="rect">
            <a:avLst/>
          </a:prstGeom>
          <a:noFill/>
          <a:ln>
            <a:noFill/>
          </a:ln>
          <a:extLst>
            <a:ext uri="{909E8E84-426E-40dd-AFC4-6F175D3DCCD1}">
              <a14:hiddenFill xmlns:a14="http://schemas.microsoft.com/office/drawing/2010/main" xmlns="">
                <a:solidFill>
                  <a:scrgbClr r="0" g="0" b="0"/>
                </a:solidFill>
              </a14:hiddenFill>
            </a:ext>
          </a:extLst>
        </p:spPr>
        <p:txBody>
          <a:bodyPr vert="vert270" wrap="none" lIns="0" tIns="0" rIns="0" bIns="0" numCol="1" spcCol="0" rtlCol="0" anchor="ctr" anchorCtr="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r">
              <a:spcBef>
                <a:spcPct val="0"/>
              </a:spcBef>
              <a:spcAft>
                <a:spcPct val="0"/>
              </a:spcAft>
              <a:buNone/>
              <a:defRPr/>
            </a:pPr>
            <a:fld id="{9E9155AF-4869-4CF6-8629-0D5AD869C84D}" type="datetime'''''''M''''''''''''''''''a''lt''''''''''''''a'''">
              <a:rPr lang="en-US" altLang="en-US" sz="1100" smtClean="0">
                <a:solidFill>
                  <a:srgbClr val="2B3A42"/>
                </a:solidFill>
                <a:effectLst/>
              </a:rPr>
              <a:pPr marL="0" lvl="0" indent="0" algn="r">
                <a:spcBef>
                  <a:spcPct val="0"/>
                </a:spcBef>
                <a:spcAft>
                  <a:spcPct val="0"/>
                </a:spcAft>
                <a:buNone/>
                <a:defRPr/>
              </a:pPr>
              <a:t>Malta</a:t>
            </a:fld>
            <a:endParaRPr kumimoji="0" lang="en-US" sz="1100" b="0" strike="noStrike" kern="1200" spc="0" normalizeH="0" noProof="0">
              <a:ln>
                <a:noFill/>
              </a:ln>
              <a:solidFill>
                <a:srgbClr val="2B3A42"/>
              </a:solidFill>
              <a:effectLst/>
              <a:uLnTx/>
              <a:uFillTx/>
              <a:ea typeface="+mn-ea"/>
              <a:cs typeface="+mn-cs"/>
              <a:sym typeface="+mn-lt"/>
            </a:endParaRPr>
          </a:p>
        </p:txBody>
      </p:sp>
      <p:sp>
        <p:nvSpPr>
          <p:cNvPr id="113" name="Text Placeholder 2">
            <a:extLst>
              <a:ext uri="{FF2B5EF4-FFF2-40B4-BE49-F238E27FC236}">
                <a16:creationId xmlns:a16="http://schemas.microsoft.com/office/drawing/2014/main" id="{EF7764BD-8DAC-4368-B0E5-5C1485ED9769}"/>
              </a:ext>
            </a:extLst>
          </p:cNvPr>
          <p:cNvSpPr>
            <a:spLocks noGrp="1"/>
          </p:cNvSpPr>
          <p:nvPr>
            <p:custDataLst>
              <p:tags r:id="rId97"/>
            </p:custDataLst>
          </p:nvPr>
        </p:nvSpPr>
        <p:spPr bwMode="auto">
          <a:xfrm>
            <a:off x="10733088" y="4540250"/>
            <a:ext cx="150813" cy="427038"/>
          </a:xfrm>
          <a:prstGeom prst="rect">
            <a:avLst/>
          </a:prstGeom>
          <a:noFill/>
          <a:ln>
            <a:noFill/>
          </a:ln>
          <a:extLst>
            <a:ext uri="{909E8E84-426E-40dd-AFC4-6F175D3DCCD1}">
              <a14:hiddenFill xmlns:a14="http://schemas.microsoft.com/office/drawing/2010/main" xmlns="">
                <a:solidFill>
                  <a:scrgbClr r="0" g="0" b="0"/>
                </a:solidFill>
              </a14:hiddenFill>
            </a:ext>
          </a:extLst>
        </p:spPr>
        <p:txBody>
          <a:bodyPr vert="vert270" wrap="none" lIns="0" tIns="0" rIns="0" bIns="0" numCol="1" spcCol="0" rtlCol="0" anchor="ctr" anchorCtr="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r">
              <a:spcBef>
                <a:spcPct val="0"/>
              </a:spcBef>
              <a:spcAft>
                <a:spcPct val="0"/>
              </a:spcAft>
              <a:buNone/>
              <a:defRPr/>
            </a:pPr>
            <a:fld id="{F8655B95-02A8-49E6-85FD-471092D0F87E}" type="datetime'''''''''T''''''u''''''''''''''''r''''ke''y'''''''''''''''">
              <a:rPr lang="en-US" altLang="en-US" sz="1100" i="1" smtClean="0">
                <a:solidFill>
                  <a:srgbClr val="2B3A42"/>
                </a:solidFill>
                <a:effectLst/>
              </a:rPr>
              <a:pPr marL="0" lvl="0" indent="0" algn="r">
                <a:spcBef>
                  <a:spcPct val="0"/>
                </a:spcBef>
                <a:spcAft>
                  <a:spcPct val="0"/>
                </a:spcAft>
                <a:buNone/>
                <a:defRPr/>
              </a:pPr>
              <a:t>Turkey</a:t>
            </a:fld>
            <a:endParaRPr kumimoji="0" lang="en-US" sz="1100" b="0" i="1" strike="noStrike" kern="1200" spc="0" normalizeH="0" noProof="0">
              <a:ln>
                <a:noFill/>
              </a:ln>
              <a:solidFill>
                <a:srgbClr val="2B3A42"/>
              </a:solidFill>
              <a:effectLst/>
              <a:uLnTx/>
              <a:uFillTx/>
              <a:ea typeface="+mn-ea"/>
              <a:cs typeface="+mn-cs"/>
              <a:sym typeface="+mn-lt"/>
            </a:endParaRPr>
          </a:p>
        </p:txBody>
      </p:sp>
      <p:sp>
        <p:nvSpPr>
          <p:cNvPr id="559" name="Rectangle 558">
            <a:extLst>
              <a:ext uri="{FF2B5EF4-FFF2-40B4-BE49-F238E27FC236}">
                <a16:creationId xmlns:a16="http://schemas.microsoft.com/office/drawing/2014/main" id="{A04F505C-718C-4ADB-B64D-F391BDD245C8}"/>
              </a:ext>
            </a:extLst>
          </p:cNvPr>
          <p:cNvSpPr/>
          <p:nvPr>
            <p:custDataLst>
              <p:tags r:id="rId98"/>
            </p:custDataLst>
          </p:nvPr>
        </p:nvSpPr>
        <p:spPr bwMode="gray">
          <a:xfrm>
            <a:off x="9401175" y="3498850"/>
            <a:ext cx="200025" cy="109538"/>
          </a:xfrm>
          <a:prstGeom prst="rect">
            <a:avLst/>
          </a:prstGeom>
          <a:solidFill>
            <a:srgbClr val="6F8DB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b" anchorCtr="0">
            <a:noAutofit/>
          </a:bodyPr>
          <a:lstStyle/>
          <a:p>
            <a:pPr algn="ctr">
              <a:lnSpc>
                <a:spcPct val="90000"/>
              </a:lnSpc>
              <a:spcBef>
                <a:spcPct val="0"/>
              </a:spcBef>
              <a:spcAft>
                <a:spcPct val="0"/>
              </a:spcAft>
            </a:pPr>
            <a:fld id="{22855C08-CBCE-4F9C-9414-034E91CFA955}" type="datetime'''''''''''''''7''''''''''''7''''3'''''">
              <a:rPr lang="en-GB" altLang="en-US" sz="800" smtClean="0">
                <a:solidFill>
                  <a:schemeClr val="bg1"/>
                </a:solidFill>
                <a:effectLst/>
              </a:rPr>
              <a:pPr algn="ctr">
                <a:lnSpc>
                  <a:spcPct val="90000"/>
                </a:lnSpc>
                <a:spcBef>
                  <a:spcPct val="0"/>
                </a:spcBef>
                <a:spcAft>
                  <a:spcPct val="0"/>
                </a:spcAft>
              </a:pPr>
              <a:t>773</a:t>
            </a:fld>
            <a:endParaRPr lang="en-GB" sz="800">
              <a:solidFill>
                <a:schemeClr val="bg1"/>
              </a:solidFill>
              <a:sym typeface="Arial" panose="020B0604020202020204" pitchFamily="34" charset="0"/>
            </a:endParaRPr>
          </a:p>
        </p:txBody>
      </p:sp>
      <p:sp>
        <p:nvSpPr>
          <p:cNvPr id="57" name="Footer Placeholder 3">
            <a:extLst>
              <a:ext uri="{FF2B5EF4-FFF2-40B4-BE49-F238E27FC236}">
                <a16:creationId xmlns:a16="http://schemas.microsoft.com/office/drawing/2014/main" id="{02A0C0DA-DC6E-4B8A-B740-CADD6E335229}"/>
              </a:ext>
            </a:extLst>
          </p:cNvPr>
          <p:cNvSpPr>
            <a:spLocks noGrp="1"/>
          </p:cNvSpPr>
          <p:nvPr>
            <p:ph type="ftr" sz="quarter" idx="3"/>
          </p:nvPr>
        </p:nvSpPr>
        <p:spPr>
          <a:xfrm>
            <a:off x="345841" y="6153615"/>
            <a:ext cx="9947690" cy="596607"/>
          </a:xfrm>
        </p:spPr>
        <p:txBody>
          <a:bodyPr/>
          <a:lstStyle/>
          <a:p>
            <a:pPr lvl="0">
              <a:defRPr/>
            </a:pPr>
            <a:r>
              <a:rPr kumimoji="0" lang="en-GB" sz="800" b="1" i="0" u="none" strike="noStrike" kern="1200" cap="none" spc="0" normalizeH="0" baseline="0" noProof="0">
                <a:ln>
                  <a:noFill/>
                </a:ln>
                <a:solidFill>
                  <a:srgbClr val="2B3A42"/>
                </a:solidFill>
                <a:effectLst/>
                <a:uLnTx/>
                <a:uFillTx/>
                <a:latin typeface="Arial Narrow" panose="020B0606020202030204" pitchFamily="34" charset="0"/>
                <a:ea typeface="+mn-ea"/>
                <a:cs typeface="+mn-cs"/>
              </a:rPr>
              <a:t>European Union average: </a:t>
            </a:r>
            <a:r>
              <a:rPr lang="en-GB" b="1">
                <a:solidFill>
                  <a:srgbClr val="2B3A42"/>
                </a:solidFill>
              </a:rPr>
              <a:t>553 </a:t>
            </a:r>
            <a:r>
              <a:rPr kumimoji="0" lang="en-GB" sz="800" b="1" i="0" u="none" strike="noStrike" kern="1200" cap="none" spc="0" normalizeH="0" baseline="0" noProof="0">
                <a:ln>
                  <a:noFill/>
                </a:ln>
                <a:solidFill>
                  <a:srgbClr val="2B3A42"/>
                </a:solidFill>
                <a:effectLst/>
                <a:uLnTx/>
                <a:uFillTx/>
                <a:latin typeface="Arial Narrow" panose="020B0606020202030204" pitchFamily="34" charset="0"/>
                <a:ea typeface="+mn-ea"/>
                <a:cs typeface="+mn-cs"/>
              </a:rPr>
              <a:t>days (mean) </a:t>
            </a:r>
            <a:r>
              <a:rPr kumimoji="0" lang="en-GB" sz="800" i="0" u="none" strike="noStrike" kern="1200" cap="none" spc="0" normalizeH="0" baseline="0" noProof="0">
                <a:ln>
                  <a:noFill/>
                </a:ln>
                <a:solidFill>
                  <a:srgbClr val="2B3A42"/>
                </a:solidFill>
                <a:effectLst/>
                <a:uLnTx/>
                <a:uFillTx/>
                <a:latin typeface="Arial Narrow" panose="020B0606020202030204" pitchFamily="34" charset="0"/>
                <a:ea typeface="+mn-ea"/>
                <a:cs typeface="+mn-cs"/>
              </a:rPr>
              <a:t>(</a:t>
            </a:r>
            <a:r>
              <a:rPr lang="en-GB"/>
              <a:t>Note: Malta is not included in EU27 average as only 1 date was submitted in total) Combination products can include innovative branded / generic combinations; </a:t>
            </a:r>
            <a:r>
              <a:rPr lang="en-GB" baseline="30000"/>
              <a:t>†</a:t>
            </a:r>
            <a:r>
              <a:rPr lang="en-GB"/>
              <a:t>Country specific definitions are listed in the appendix.</a:t>
            </a:r>
            <a:r>
              <a:rPr lang="en-GB">
                <a:solidFill>
                  <a:srgbClr val="2B3A42"/>
                </a:solidFill>
              </a:rPr>
              <a:t> </a:t>
            </a:r>
            <a:r>
              <a:rPr lang="en-GB"/>
              <a:t>*Countries with asterisks did not complete a full dataset and therefore availability may be unrepresentative. **For France, the time to availability (464 days, n=7 dates submitted) includes products under the </a:t>
            </a:r>
            <a:r>
              <a:rPr lang="en-GB" err="1"/>
              <a:t>Accès</a:t>
            </a:r>
            <a:r>
              <a:rPr lang="en-GB"/>
              <a:t> </a:t>
            </a:r>
            <a:r>
              <a:rPr lang="en-GB" err="1"/>
              <a:t>précoce</a:t>
            </a:r>
            <a:r>
              <a:rPr lang="en-GB"/>
              <a:t> system (n=2 dates submitted) for which the price negotiation process is usually longer. No combination therapy fell under the </a:t>
            </a:r>
            <a:r>
              <a:rPr lang="en-GB" err="1"/>
              <a:t>Accès</a:t>
            </a:r>
            <a:r>
              <a:rPr lang="en-GB"/>
              <a:t> </a:t>
            </a:r>
            <a:r>
              <a:rPr lang="en-GB" err="1"/>
              <a:t>précoce</a:t>
            </a:r>
            <a:r>
              <a:rPr lang="en-GB"/>
              <a:t> system</a:t>
            </a:r>
            <a:r>
              <a:rPr kumimoji="0" lang="en-GB" sz="800" b="0" i="0" u="none" strike="noStrike" kern="1200" cap="none" spc="0" normalizeH="0" baseline="0" noProof="0">
                <a:ln>
                  <a:noFill/>
                </a:ln>
                <a:solidFill>
                  <a:srgbClr val="2B3A42"/>
                </a:solidFill>
                <a:effectLst/>
                <a:uLnTx/>
                <a:uFillTx/>
                <a:latin typeface="Arial Narrow" panose="020B0606020202030204" pitchFamily="34" charset="0"/>
                <a:ea typeface="+mn-ea"/>
                <a:cs typeface="+mn-cs"/>
              </a:rPr>
              <a:t>. ***In the UK, MHRA’s Early Access to Medicines Scheme provides access prior to marketing authorisation but is not included within this analysis, and would reduce the overall days for a small subset of medicines. In this analyses, MHRA dates have been used for 2021, 2022 and 2023 products and EMA dates used for 2020 products</a:t>
            </a:r>
            <a:endParaRPr kumimoji="0" lang="en-GB" sz="800" b="0" i="0" u="none" strike="noStrike" kern="1200" cap="none" spc="0" normalizeH="0" baseline="0" noProof="0">
              <a:ln>
                <a:noFill/>
              </a:ln>
              <a:solidFill>
                <a:srgbClr val="2B3A42"/>
              </a:solidFill>
              <a:effectLst/>
              <a:highlight>
                <a:srgbClr val="FFFF00"/>
              </a:highlight>
              <a:uLnTx/>
              <a:uFillTx/>
              <a:latin typeface="Arial Narrow" panose="020B0606020202030204" pitchFamily="34" charset="0"/>
              <a:ea typeface="+mn-ea"/>
              <a:cs typeface="+mn-cs"/>
            </a:endParaRPr>
          </a:p>
        </p:txBody>
      </p:sp>
      <p:sp>
        <p:nvSpPr>
          <p:cNvPr id="4" name="TextBox 3">
            <a:extLst>
              <a:ext uri="{FF2B5EF4-FFF2-40B4-BE49-F238E27FC236}">
                <a16:creationId xmlns:a16="http://schemas.microsoft.com/office/drawing/2014/main" id="{72E877BD-DF08-45A9-96EC-A8D24E5FE797}"/>
              </a:ext>
            </a:extLst>
          </p:cNvPr>
          <p:cNvSpPr txBox="1"/>
          <p:nvPr/>
        </p:nvSpPr>
        <p:spPr>
          <a:xfrm>
            <a:off x="153667" y="5419967"/>
            <a:ext cx="1391313" cy="215444"/>
          </a:xfrm>
          <a:prstGeom prst="rect">
            <a:avLst/>
          </a:prstGeom>
          <a:noFill/>
        </p:spPr>
        <p:txBody>
          <a:bodyPr wrap="square" rtlCol="0">
            <a:spAutoFit/>
          </a:bodyPr>
          <a:lstStyle/>
          <a:p>
            <a:pPr marL="0" marR="0" lvl="0" indent="0" algn="r" defTabSz="914400" eaLnBrk="1" fontAlgn="auto" latinLnBrk="0" hangingPunct="1">
              <a:lnSpc>
                <a:spcPct val="100000"/>
              </a:lnSpc>
              <a:spcBef>
                <a:spcPts val="0"/>
              </a:spcBef>
              <a:spcAft>
                <a:spcPts val="0"/>
              </a:spcAft>
              <a:buClrTx/>
              <a:buSzTx/>
              <a:buFontTx/>
              <a:buNone/>
              <a:tabLst/>
              <a:defRPr/>
            </a:pPr>
            <a:r>
              <a:rPr kumimoji="0" lang="en-GB" sz="800" b="1" i="0" u="none" strike="noStrike" kern="1200" cap="none" spc="0" normalizeH="0" baseline="0" noProof="0">
                <a:ln>
                  <a:noFill/>
                </a:ln>
                <a:solidFill>
                  <a:srgbClr val="606B71"/>
                </a:solidFill>
                <a:effectLst/>
                <a:uLnTx/>
                <a:uFillTx/>
                <a:latin typeface="Arial" panose="020B0604020202020204"/>
                <a:ea typeface="+mn-ea"/>
                <a:cs typeface="+mn-cs"/>
              </a:rPr>
              <a:t>Available medicines / 14</a:t>
            </a:r>
          </a:p>
        </p:txBody>
      </p:sp>
      <p:sp>
        <p:nvSpPr>
          <p:cNvPr id="55" name="TextBox 54">
            <a:extLst>
              <a:ext uri="{FF2B5EF4-FFF2-40B4-BE49-F238E27FC236}">
                <a16:creationId xmlns:a16="http://schemas.microsoft.com/office/drawing/2014/main" id="{90F6D5EC-FB79-4F7C-A615-F3FCA4C80030}"/>
              </a:ext>
            </a:extLst>
          </p:cNvPr>
          <p:cNvSpPr txBox="1"/>
          <p:nvPr/>
        </p:nvSpPr>
        <p:spPr>
          <a:xfrm>
            <a:off x="71518" y="5583804"/>
            <a:ext cx="1461550" cy="215444"/>
          </a:xfrm>
          <a:prstGeom prst="rect">
            <a:avLst/>
          </a:prstGeom>
          <a:noFill/>
        </p:spPr>
        <p:txBody>
          <a:bodyPr wrap="square" rtlCol="0">
            <a:spAutoFit/>
          </a:bodyPr>
          <a:lstStyle/>
          <a:p>
            <a:pPr marL="0" marR="0" lvl="0" indent="0" algn="r" defTabSz="914400" eaLnBrk="1" fontAlgn="auto" latinLnBrk="0" hangingPunct="1">
              <a:lnSpc>
                <a:spcPct val="100000"/>
              </a:lnSpc>
              <a:spcBef>
                <a:spcPts val="0"/>
              </a:spcBef>
              <a:spcAft>
                <a:spcPts val="0"/>
              </a:spcAft>
              <a:buClrTx/>
              <a:buSzTx/>
              <a:buFontTx/>
              <a:buNone/>
              <a:tabLst/>
              <a:defRPr/>
            </a:pPr>
            <a:r>
              <a:rPr kumimoji="0" lang="en-GB" sz="800" b="1" i="0" u="none" strike="noStrike" kern="1200" cap="none" spc="0" normalizeH="0" baseline="0" noProof="0">
                <a:ln>
                  <a:noFill/>
                </a:ln>
                <a:solidFill>
                  <a:srgbClr val="606B71"/>
                </a:solidFill>
                <a:effectLst/>
                <a:uLnTx/>
                <a:uFillTx/>
                <a:latin typeface="Arial" panose="020B0604020202020204"/>
                <a:ea typeface="+mn-ea"/>
                <a:cs typeface="+mn-cs"/>
              </a:rPr>
              <a:t>Dates submitted / 14</a:t>
            </a:r>
          </a:p>
        </p:txBody>
      </p:sp>
      <p:sp>
        <p:nvSpPr>
          <p:cNvPr id="118" name="Rectangle 117">
            <a:extLst>
              <a:ext uri="{FF2B5EF4-FFF2-40B4-BE49-F238E27FC236}">
                <a16:creationId xmlns:a16="http://schemas.microsoft.com/office/drawing/2014/main" id="{2145D1C1-0FCC-4517-9694-043373021536}"/>
              </a:ext>
            </a:extLst>
          </p:cNvPr>
          <p:cNvSpPr/>
          <p:nvPr/>
        </p:nvSpPr>
        <p:spPr>
          <a:xfrm>
            <a:off x="4511040" y="5637213"/>
            <a:ext cx="4697254" cy="32067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600" b="0" i="0" u="none" strike="noStrike" kern="1200" cap="none" spc="0" normalizeH="0" baseline="0" noProof="0">
              <a:ln>
                <a:noFill/>
              </a:ln>
              <a:solidFill>
                <a:srgbClr val="FFFFFF"/>
              </a:solidFill>
              <a:effectLst/>
              <a:uLnTx/>
              <a:uFillTx/>
              <a:latin typeface="Arial" panose="020B0604020202020204"/>
              <a:ea typeface="+mn-ea"/>
              <a:cs typeface="+mn-cs"/>
            </a:endParaRPr>
          </a:p>
        </p:txBody>
      </p:sp>
      <p:pic>
        <p:nvPicPr>
          <p:cNvPr id="119" name="Picture 118">
            <a:extLst>
              <a:ext uri="{FF2B5EF4-FFF2-40B4-BE49-F238E27FC236}">
                <a16:creationId xmlns:a16="http://schemas.microsoft.com/office/drawing/2014/main" id="{D4674837-BBC6-4C74-AF51-50EA193DD7ED}"/>
              </a:ext>
            </a:extLst>
          </p:cNvPr>
          <p:cNvPicPr>
            <a:picLocks noChangeAspect="1"/>
          </p:cNvPicPr>
          <p:nvPr/>
        </p:nvPicPr>
        <p:blipFill rotWithShape="1">
          <a:blip r:embed="rId104"/>
          <a:srcRect b="39131"/>
          <a:stretch/>
        </p:blipFill>
        <p:spPr>
          <a:xfrm>
            <a:off x="3981473" y="5796526"/>
            <a:ext cx="4457700" cy="197123"/>
          </a:xfrm>
          <a:prstGeom prst="rect">
            <a:avLst/>
          </a:prstGeom>
        </p:spPr>
      </p:pic>
      <p:sp>
        <p:nvSpPr>
          <p:cNvPr id="45" name="Rectangle 44" hidden="1">
            <a:extLst>
              <a:ext uri="{FF2B5EF4-FFF2-40B4-BE49-F238E27FC236}">
                <a16:creationId xmlns:a16="http://schemas.microsoft.com/office/drawing/2014/main" id="{CA4AB8F6-C4FE-4172-81D9-E0D2743D12D6}"/>
              </a:ext>
            </a:extLst>
          </p:cNvPr>
          <p:cNvSpPr/>
          <p:nvPr/>
        </p:nvSpPr>
        <p:spPr>
          <a:xfrm>
            <a:off x="0" y="0"/>
            <a:ext cx="158750" cy="15875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numCol="1" spcCol="0" rtlCol="0" anchor="t" anchorCtr="0">
            <a:noAutofit/>
          </a:bodyPr>
          <a:lstStyle/>
          <a:p>
            <a:endParaRPr lang="en-GB" sz="700">
              <a:latin typeface="Arial" panose="020B0604020202020204" pitchFamily="34" charset="0"/>
              <a:cs typeface="Arial" panose="020B0604020202020204" pitchFamily="34" charset="0"/>
              <a:sym typeface="Arial" panose="020B0604020202020204" pitchFamily="34" charset="0"/>
            </a:endParaRPr>
          </a:p>
        </p:txBody>
      </p:sp>
      <p:graphicFrame>
        <p:nvGraphicFramePr>
          <p:cNvPr id="532" name="Table 531">
            <a:extLst>
              <a:ext uri="{FF2B5EF4-FFF2-40B4-BE49-F238E27FC236}">
                <a16:creationId xmlns:a16="http://schemas.microsoft.com/office/drawing/2014/main" id="{DED2D3F4-7964-59CE-9AC8-5ECC8F9FFE49}"/>
              </a:ext>
            </a:extLst>
          </p:cNvPr>
          <p:cNvGraphicFramePr>
            <a:graphicFrameLocks noGrp="1"/>
          </p:cNvGraphicFramePr>
          <p:nvPr>
            <p:extLst>
              <p:ext uri="{D42A27DB-BD31-4B8C-83A1-F6EECF244321}">
                <p14:modId xmlns:p14="http://schemas.microsoft.com/office/powerpoint/2010/main" val="3399486913"/>
              </p:ext>
            </p:extLst>
          </p:nvPr>
        </p:nvGraphicFramePr>
        <p:xfrm>
          <a:off x="1504493" y="5449136"/>
          <a:ext cx="9460800" cy="316800"/>
        </p:xfrm>
        <a:graphic>
          <a:graphicData uri="http://schemas.openxmlformats.org/drawingml/2006/table">
            <a:tbl>
              <a:tblPr/>
              <a:tblGrid>
                <a:gridCol w="262800">
                  <a:extLst>
                    <a:ext uri="{9D8B030D-6E8A-4147-A177-3AD203B41FA5}">
                      <a16:colId xmlns:a16="http://schemas.microsoft.com/office/drawing/2014/main" val="3807568276"/>
                    </a:ext>
                  </a:extLst>
                </a:gridCol>
                <a:gridCol w="262800">
                  <a:extLst>
                    <a:ext uri="{9D8B030D-6E8A-4147-A177-3AD203B41FA5}">
                      <a16:colId xmlns:a16="http://schemas.microsoft.com/office/drawing/2014/main" val="2652580934"/>
                    </a:ext>
                  </a:extLst>
                </a:gridCol>
                <a:gridCol w="262800">
                  <a:extLst>
                    <a:ext uri="{9D8B030D-6E8A-4147-A177-3AD203B41FA5}">
                      <a16:colId xmlns:a16="http://schemas.microsoft.com/office/drawing/2014/main" val="1971601483"/>
                    </a:ext>
                  </a:extLst>
                </a:gridCol>
                <a:gridCol w="262800">
                  <a:extLst>
                    <a:ext uri="{9D8B030D-6E8A-4147-A177-3AD203B41FA5}">
                      <a16:colId xmlns:a16="http://schemas.microsoft.com/office/drawing/2014/main" val="108891998"/>
                    </a:ext>
                  </a:extLst>
                </a:gridCol>
                <a:gridCol w="262800">
                  <a:extLst>
                    <a:ext uri="{9D8B030D-6E8A-4147-A177-3AD203B41FA5}">
                      <a16:colId xmlns:a16="http://schemas.microsoft.com/office/drawing/2014/main" val="3286392229"/>
                    </a:ext>
                  </a:extLst>
                </a:gridCol>
                <a:gridCol w="262800">
                  <a:extLst>
                    <a:ext uri="{9D8B030D-6E8A-4147-A177-3AD203B41FA5}">
                      <a16:colId xmlns:a16="http://schemas.microsoft.com/office/drawing/2014/main" val="1572090689"/>
                    </a:ext>
                  </a:extLst>
                </a:gridCol>
                <a:gridCol w="262800">
                  <a:extLst>
                    <a:ext uri="{9D8B030D-6E8A-4147-A177-3AD203B41FA5}">
                      <a16:colId xmlns:a16="http://schemas.microsoft.com/office/drawing/2014/main" val="241540626"/>
                    </a:ext>
                  </a:extLst>
                </a:gridCol>
                <a:gridCol w="262800">
                  <a:extLst>
                    <a:ext uri="{9D8B030D-6E8A-4147-A177-3AD203B41FA5}">
                      <a16:colId xmlns:a16="http://schemas.microsoft.com/office/drawing/2014/main" val="2290255429"/>
                    </a:ext>
                  </a:extLst>
                </a:gridCol>
                <a:gridCol w="262800">
                  <a:extLst>
                    <a:ext uri="{9D8B030D-6E8A-4147-A177-3AD203B41FA5}">
                      <a16:colId xmlns:a16="http://schemas.microsoft.com/office/drawing/2014/main" val="3126628574"/>
                    </a:ext>
                  </a:extLst>
                </a:gridCol>
                <a:gridCol w="262800">
                  <a:extLst>
                    <a:ext uri="{9D8B030D-6E8A-4147-A177-3AD203B41FA5}">
                      <a16:colId xmlns:a16="http://schemas.microsoft.com/office/drawing/2014/main" val="1941918631"/>
                    </a:ext>
                  </a:extLst>
                </a:gridCol>
                <a:gridCol w="262800">
                  <a:extLst>
                    <a:ext uri="{9D8B030D-6E8A-4147-A177-3AD203B41FA5}">
                      <a16:colId xmlns:a16="http://schemas.microsoft.com/office/drawing/2014/main" val="3969765320"/>
                    </a:ext>
                  </a:extLst>
                </a:gridCol>
                <a:gridCol w="262800">
                  <a:extLst>
                    <a:ext uri="{9D8B030D-6E8A-4147-A177-3AD203B41FA5}">
                      <a16:colId xmlns:a16="http://schemas.microsoft.com/office/drawing/2014/main" val="2639650245"/>
                    </a:ext>
                  </a:extLst>
                </a:gridCol>
                <a:gridCol w="262800">
                  <a:extLst>
                    <a:ext uri="{9D8B030D-6E8A-4147-A177-3AD203B41FA5}">
                      <a16:colId xmlns:a16="http://schemas.microsoft.com/office/drawing/2014/main" val="1481487462"/>
                    </a:ext>
                  </a:extLst>
                </a:gridCol>
                <a:gridCol w="262800">
                  <a:extLst>
                    <a:ext uri="{9D8B030D-6E8A-4147-A177-3AD203B41FA5}">
                      <a16:colId xmlns:a16="http://schemas.microsoft.com/office/drawing/2014/main" val="2426477456"/>
                    </a:ext>
                  </a:extLst>
                </a:gridCol>
                <a:gridCol w="262800">
                  <a:extLst>
                    <a:ext uri="{9D8B030D-6E8A-4147-A177-3AD203B41FA5}">
                      <a16:colId xmlns:a16="http://schemas.microsoft.com/office/drawing/2014/main" val="1355669582"/>
                    </a:ext>
                  </a:extLst>
                </a:gridCol>
                <a:gridCol w="262800">
                  <a:extLst>
                    <a:ext uri="{9D8B030D-6E8A-4147-A177-3AD203B41FA5}">
                      <a16:colId xmlns:a16="http://schemas.microsoft.com/office/drawing/2014/main" val="2089221395"/>
                    </a:ext>
                  </a:extLst>
                </a:gridCol>
                <a:gridCol w="262800">
                  <a:extLst>
                    <a:ext uri="{9D8B030D-6E8A-4147-A177-3AD203B41FA5}">
                      <a16:colId xmlns:a16="http://schemas.microsoft.com/office/drawing/2014/main" val="2353296864"/>
                    </a:ext>
                  </a:extLst>
                </a:gridCol>
                <a:gridCol w="262800">
                  <a:extLst>
                    <a:ext uri="{9D8B030D-6E8A-4147-A177-3AD203B41FA5}">
                      <a16:colId xmlns:a16="http://schemas.microsoft.com/office/drawing/2014/main" val="1547835169"/>
                    </a:ext>
                  </a:extLst>
                </a:gridCol>
                <a:gridCol w="262800">
                  <a:extLst>
                    <a:ext uri="{9D8B030D-6E8A-4147-A177-3AD203B41FA5}">
                      <a16:colId xmlns:a16="http://schemas.microsoft.com/office/drawing/2014/main" val="2727403173"/>
                    </a:ext>
                  </a:extLst>
                </a:gridCol>
                <a:gridCol w="262800">
                  <a:extLst>
                    <a:ext uri="{9D8B030D-6E8A-4147-A177-3AD203B41FA5}">
                      <a16:colId xmlns:a16="http://schemas.microsoft.com/office/drawing/2014/main" val="4141010202"/>
                    </a:ext>
                  </a:extLst>
                </a:gridCol>
                <a:gridCol w="262800">
                  <a:extLst>
                    <a:ext uri="{9D8B030D-6E8A-4147-A177-3AD203B41FA5}">
                      <a16:colId xmlns:a16="http://schemas.microsoft.com/office/drawing/2014/main" val="2871881955"/>
                    </a:ext>
                  </a:extLst>
                </a:gridCol>
                <a:gridCol w="262800">
                  <a:extLst>
                    <a:ext uri="{9D8B030D-6E8A-4147-A177-3AD203B41FA5}">
                      <a16:colId xmlns:a16="http://schemas.microsoft.com/office/drawing/2014/main" val="3661436991"/>
                    </a:ext>
                  </a:extLst>
                </a:gridCol>
                <a:gridCol w="262800">
                  <a:extLst>
                    <a:ext uri="{9D8B030D-6E8A-4147-A177-3AD203B41FA5}">
                      <a16:colId xmlns:a16="http://schemas.microsoft.com/office/drawing/2014/main" val="4272681761"/>
                    </a:ext>
                  </a:extLst>
                </a:gridCol>
                <a:gridCol w="262800">
                  <a:extLst>
                    <a:ext uri="{9D8B030D-6E8A-4147-A177-3AD203B41FA5}">
                      <a16:colId xmlns:a16="http://schemas.microsoft.com/office/drawing/2014/main" val="2240780558"/>
                    </a:ext>
                  </a:extLst>
                </a:gridCol>
                <a:gridCol w="262800">
                  <a:extLst>
                    <a:ext uri="{9D8B030D-6E8A-4147-A177-3AD203B41FA5}">
                      <a16:colId xmlns:a16="http://schemas.microsoft.com/office/drawing/2014/main" val="3753585056"/>
                    </a:ext>
                  </a:extLst>
                </a:gridCol>
                <a:gridCol w="262800">
                  <a:extLst>
                    <a:ext uri="{9D8B030D-6E8A-4147-A177-3AD203B41FA5}">
                      <a16:colId xmlns:a16="http://schemas.microsoft.com/office/drawing/2014/main" val="4142066504"/>
                    </a:ext>
                  </a:extLst>
                </a:gridCol>
                <a:gridCol w="262800">
                  <a:extLst>
                    <a:ext uri="{9D8B030D-6E8A-4147-A177-3AD203B41FA5}">
                      <a16:colId xmlns:a16="http://schemas.microsoft.com/office/drawing/2014/main" val="1740480839"/>
                    </a:ext>
                  </a:extLst>
                </a:gridCol>
                <a:gridCol w="262800">
                  <a:extLst>
                    <a:ext uri="{9D8B030D-6E8A-4147-A177-3AD203B41FA5}">
                      <a16:colId xmlns:a16="http://schemas.microsoft.com/office/drawing/2014/main" val="622518551"/>
                    </a:ext>
                  </a:extLst>
                </a:gridCol>
                <a:gridCol w="262800">
                  <a:extLst>
                    <a:ext uri="{9D8B030D-6E8A-4147-A177-3AD203B41FA5}">
                      <a16:colId xmlns:a16="http://schemas.microsoft.com/office/drawing/2014/main" val="876575898"/>
                    </a:ext>
                  </a:extLst>
                </a:gridCol>
                <a:gridCol w="262800">
                  <a:extLst>
                    <a:ext uri="{9D8B030D-6E8A-4147-A177-3AD203B41FA5}">
                      <a16:colId xmlns:a16="http://schemas.microsoft.com/office/drawing/2014/main" val="3066114323"/>
                    </a:ext>
                  </a:extLst>
                </a:gridCol>
                <a:gridCol w="262800">
                  <a:extLst>
                    <a:ext uri="{9D8B030D-6E8A-4147-A177-3AD203B41FA5}">
                      <a16:colId xmlns:a16="http://schemas.microsoft.com/office/drawing/2014/main" val="3573008649"/>
                    </a:ext>
                  </a:extLst>
                </a:gridCol>
                <a:gridCol w="262800">
                  <a:extLst>
                    <a:ext uri="{9D8B030D-6E8A-4147-A177-3AD203B41FA5}">
                      <a16:colId xmlns:a16="http://schemas.microsoft.com/office/drawing/2014/main" val="514453666"/>
                    </a:ext>
                  </a:extLst>
                </a:gridCol>
                <a:gridCol w="262800">
                  <a:extLst>
                    <a:ext uri="{9D8B030D-6E8A-4147-A177-3AD203B41FA5}">
                      <a16:colId xmlns:a16="http://schemas.microsoft.com/office/drawing/2014/main" val="2117050097"/>
                    </a:ext>
                  </a:extLst>
                </a:gridCol>
                <a:gridCol w="262800">
                  <a:extLst>
                    <a:ext uri="{9D8B030D-6E8A-4147-A177-3AD203B41FA5}">
                      <a16:colId xmlns:a16="http://schemas.microsoft.com/office/drawing/2014/main" val="2267886293"/>
                    </a:ext>
                  </a:extLst>
                </a:gridCol>
                <a:gridCol w="262800">
                  <a:extLst>
                    <a:ext uri="{9D8B030D-6E8A-4147-A177-3AD203B41FA5}">
                      <a16:colId xmlns:a16="http://schemas.microsoft.com/office/drawing/2014/main" val="2856046580"/>
                    </a:ext>
                  </a:extLst>
                </a:gridCol>
                <a:gridCol w="262800">
                  <a:extLst>
                    <a:ext uri="{9D8B030D-6E8A-4147-A177-3AD203B41FA5}">
                      <a16:colId xmlns:a16="http://schemas.microsoft.com/office/drawing/2014/main" val="1878097548"/>
                    </a:ext>
                  </a:extLst>
                </a:gridCol>
              </a:tblGrid>
              <a:tr h="158400">
                <a:tc>
                  <a:txBody>
                    <a:bodyPr/>
                    <a:lstStyle/>
                    <a:p>
                      <a:pPr algn="ctr" rtl="0" fontAlgn="b"/>
                      <a:r>
                        <a:rPr lang="en-GB" sz="800" b="0" i="0" u="none" strike="noStrike">
                          <a:solidFill>
                            <a:srgbClr val="000000"/>
                          </a:solidFill>
                          <a:effectLst/>
                          <a:latin typeface="Arial" panose="020B0604020202020204" pitchFamily="34" charset="0"/>
                        </a:rPr>
                        <a:t>12</a:t>
                      </a:r>
                    </a:p>
                  </a:txBody>
                  <a:tcPr marL="3459" marR="3459" marT="345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63BE7B"/>
                    </a:solidFill>
                  </a:tcPr>
                </a:tc>
                <a:tc>
                  <a:txBody>
                    <a:bodyPr/>
                    <a:lstStyle/>
                    <a:p>
                      <a:pPr algn="ctr" rtl="0" fontAlgn="b"/>
                      <a:r>
                        <a:rPr lang="en-GB" sz="800" b="0" i="0" u="none" strike="noStrike">
                          <a:solidFill>
                            <a:srgbClr val="000000"/>
                          </a:solidFill>
                          <a:effectLst/>
                          <a:latin typeface="Arial" panose="020B0604020202020204" pitchFamily="34" charset="0"/>
                        </a:rPr>
                        <a:t>11</a:t>
                      </a:r>
                    </a:p>
                  </a:txBody>
                  <a:tcPr marL="3459" marR="3459" marT="345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86C97E"/>
                    </a:solidFill>
                  </a:tcPr>
                </a:tc>
                <a:tc>
                  <a:txBody>
                    <a:bodyPr/>
                    <a:lstStyle/>
                    <a:p>
                      <a:pPr algn="ctr" rtl="0" fontAlgn="b"/>
                      <a:r>
                        <a:rPr lang="en-GB" sz="800" b="0" i="0" u="none" strike="noStrike">
                          <a:solidFill>
                            <a:srgbClr val="000000"/>
                          </a:solidFill>
                          <a:effectLst/>
                          <a:latin typeface="Arial" panose="020B0604020202020204" pitchFamily="34" charset="0"/>
                        </a:rPr>
                        <a:t>2</a:t>
                      </a:r>
                    </a:p>
                  </a:txBody>
                  <a:tcPr marL="3459" marR="3459" marT="345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98B71"/>
                    </a:solidFill>
                  </a:tcPr>
                </a:tc>
                <a:tc>
                  <a:txBody>
                    <a:bodyPr/>
                    <a:lstStyle/>
                    <a:p>
                      <a:pPr algn="ctr" rtl="0" fontAlgn="b"/>
                      <a:r>
                        <a:rPr lang="en-GB" sz="800" b="0" i="0" u="none" strike="noStrike">
                          <a:solidFill>
                            <a:srgbClr val="000000"/>
                          </a:solidFill>
                          <a:effectLst/>
                          <a:latin typeface="Arial" panose="020B0604020202020204" pitchFamily="34" charset="0"/>
                        </a:rPr>
                        <a:t>9</a:t>
                      </a:r>
                    </a:p>
                  </a:txBody>
                  <a:tcPr marL="3459" marR="3459" marT="345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CDD82"/>
                    </a:solidFill>
                  </a:tcPr>
                </a:tc>
                <a:tc>
                  <a:txBody>
                    <a:bodyPr/>
                    <a:lstStyle/>
                    <a:p>
                      <a:pPr algn="ctr" rtl="0" fontAlgn="b"/>
                      <a:r>
                        <a:rPr lang="en-GB" sz="800" b="0" i="0" u="none" strike="noStrike">
                          <a:solidFill>
                            <a:srgbClr val="000000"/>
                          </a:solidFill>
                          <a:effectLst/>
                          <a:latin typeface="Arial" panose="020B0604020202020204" pitchFamily="34" charset="0"/>
                        </a:rPr>
                        <a:t>6</a:t>
                      </a:r>
                    </a:p>
                  </a:txBody>
                  <a:tcPr marL="3459" marR="3459" marT="345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DD17F"/>
                    </a:solidFill>
                  </a:tcPr>
                </a:tc>
                <a:tc>
                  <a:txBody>
                    <a:bodyPr/>
                    <a:lstStyle/>
                    <a:p>
                      <a:pPr algn="ctr" rtl="0" fontAlgn="b"/>
                      <a:r>
                        <a:rPr lang="en-GB" sz="800" b="0" i="0" u="none" strike="noStrike">
                          <a:solidFill>
                            <a:srgbClr val="000000"/>
                          </a:solidFill>
                          <a:effectLst/>
                          <a:latin typeface="Arial" panose="020B0604020202020204" pitchFamily="34" charset="0"/>
                        </a:rPr>
                        <a:t>2</a:t>
                      </a:r>
                    </a:p>
                  </a:txBody>
                  <a:tcPr marL="3459" marR="3459" marT="345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98B71"/>
                    </a:solidFill>
                  </a:tcPr>
                </a:tc>
                <a:tc>
                  <a:txBody>
                    <a:bodyPr/>
                    <a:lstStyle/>
                    <a:p>
                      <a:pPr algn="ctr" rtl="0" fontAlgn="b"/>
                      <a:r>
                        <a:rPr lang="en-GB" sz="800" b="0" i="0" u="none" strike="noStrike">
                          <a:solidFill>
                            <a:srgbClr val="000000"/>
                          </a:solidFill>
                          <a:effectLst/>
                          <a:latin typeface="Arial" panose="020B0604020202020204" pitchFamily="34" charset="0"/>
                        </a:rPr>
                        <a:t>8</a:t>
                      </a:r>
                    </a:p>
                  </a:txBody>
                  <a:tcPr marL="3459" marR="3459" marT="345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EEE683"/>
                    </a:solidFill>
                  </a:tcPr>
                </a:tc>
                <a:tc>
                  <a:txBody>
                    <a:bodyPr/>
                    <a:lstStyle/>
                    <a:p>
                      <a:pPr algn="ctr" rtl="0" fontAlgn="b"/>
                      <a:r>
                        <a:rPr lang="en-GB" sz="800" b="0" i="0" u="none" strike="noStrike">
                          <a:solidFill>
                            <a:srgbClr val="000000"/>
                          </a:solidFill>
                          <a:effectLst/>
                          <a:latin typeface="Arial" panose="020B0604020202020204" pitchFamily="34" charset="0"/>
                        </a:rPr>
                        <a:t>9</a:t>
                      </a:r>
                    </a:p>
                  </a:txBody>
                  <a:tcPr marL="3459" marR="3459" marT="345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CDD82"/>
                    </a:solidFill>
                  </a:tcPr>
                </a:tc>
                <a:tc>
                  <a:txBody>
                    <a:bodyPr/>
                    <a:lstStyle/>
                    <a:p>
                      <a:pPr algn="ctr" rtl="0" fontAlgn="b"/>
                      <a:r>
                        <a:rPr lang="en-GB" sz="800" b="0" i="0" u="none" strike="noStrike">
                          <a:solidFill>
                            <a:srgbClr val="000000"/>
                          </a:solidFill>
                          <a:effectLst/>
                          <a:latin typeface="Arial" panose="020B0604020202020204" pitchFamily="34" charset="0"/>
                        </a:rPr>
                        <a:t>10</a:t>
                      </a:r>
                    </a:p>
                  </a:txBody>
                  <a:tcPr marL="3459" marR="3459" marT="345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A9D27F"/>
                    </a:solidFill>
                  </a:tcPr>
                </a:tc>
                <a:tc>
                  <a:txBody>
                    <a:bodyPr/>
                    <a:lstStyle/>
                    <a:p>
                      <a:pPr algn="ctr" rtl="0" fontAlgn="b"/>
                      <a:r>
                        <a:rPr lang="en-GB" sz="800" b="0" i="0" u="none" strike="noStrike">
                          <a:solidFill>
                            <a:srgbClr val="000000"/>
                          </a:solidFill>
                          <a:effectLst/>
                          <a:latin typeface="Arial" panose="020B0604020202020204" pitchFamily="34" charset="0"/>
                        </a:rPr>
                        <a:t>5</a:t>
                      </a:r>
                    </a:p>
                  </a:txBody>
                  <a:tcPr marL="3459" marR="3459" marT="345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CBF7B"/>
                    </a:solidFill>
                  </a:tcPr>
                </a:tc>
                <a:tc>
                  <a:txBody>
                    <a:bodyPr/>
                    <a:lstStyle/>
                    <a:p>
                      <a:pPr algn="ctr" rtl="0" fontAlgn="b"/>
                      <a:r>
                        <a:rPr lang="en-GB" sz="800" b="0" i="0" u="none" strike="noStrike">
                          <a:solidFill>
                            <a:srgbClr val="000000"/>
                          </a:solidFill>
                          <a:effectLst/>
                          <a:latin typeface="Arial" panose="020B0604020202020204" pitchFamily="34" charset="0"/>
                        </a:rPr>
                        <a:t>10</a:t>
                      </a:r>
                    </a:p>
                  </a:txBody>
                  <a:tcPr marL="3459" marR="3459" marT="345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A9D27F"/>
                    </a:solidFill>
                  </a:tcPr>
                </a:tc>
                <a:tc>
                  <a:txBody>
                    <a:bodyPr/>
                    <a:lstStyle/>
                    <a:p>
                      <a:pPr algn="ctr" rtl="0" fontAlgn="b"/>
                      <a:r>
                        <a:rPr lang="en-GB" sz="800" b="0" i="0" u="none" strike="noStrike">
                          <a:solidFill>
                            <a:srgbClr val="000000"/>
                          </a:solidFill>
                          <a:effectLst/>
                          <a:latin typeface="Arial" panose="020B0604020202020204" pitchFamily="34" charset="0"/>
                        </a:rPr>
                        <a:t>2</a:t>
                      </a:r>
                    </a:p>
                  </a:txBody>
                  <a:tcPr marL="3459" marR="3459" marT="345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98B71"/>
                    </a:solidFill>
                  </a:tcPr>
                </a:tc>
                <a:tc>
                  <a:txBody>
                    <a:bodyPr/>
                    <a:lstStyle/>
                    <a:p>
                      <a:pPr algn="ctr" rtl="0" fontAlgn="b"/>
                      <a:r>
                        <a:rPr lang="en-GB" sz="800" b="0" i="0" u="none" strike="noStrike">
                          <a:solidFill>
                            <a:srgbClr val="000000"/>
                          </a:solidFill>
                          <a:effectLst/>
                          <a:latin typeface="Arial" panose="020B0604020202020204" pitchFamily="34" charset="0"/>
                        </a:rPr>
                        <a:t>12</a:t>
                      </a:r>
                    </a:p>
                  </a:txBody>
                  <a:tcPr marL="3459" marR="3459" marT="345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63BE7B"/>
                    </a:solidFill>
                  </a:tcPr>
                </a:tc>
                <a:tc>
                  <a:txBody>
                    <a:bodyPr/>
                    <a:lstStyle/>
                    <a:p>
                      <a:pPr algn="ctr" rtl="0" fontAlgn="b"/>
                      <a:r>
                        <a:rPr lang="en-GB" sz="800" b="0" i="0" u="none" strike="noStrike">
                          <a:solidFill>
                            <a:srgbClr val="000000"/>
                          </a:solidFill>
                          <a:effectLst/>
                          <a:latin typeface="Arial" panose="020B0604020202020204" pitchFamily="34" charset="0"/>
                        </a:rPr>
                        <a:t>11</a:t>
                      </a:r>
                    </a:p>
                  </a:txBody>
                  <a:tcPr marL="3459" marR="3459" marT="345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86C97E"/>
                    </a:solidFill>
                  </a:tcPr>
                </a:tc>
                <a:tc>
                  <a:txBody>
                    <a:bodyPr/>
                    <a:lstStyle/>
                    <a:p>
                      <a:pPr algn="ctr" rtl="0" fontAlgn="b"/>
                      <a:r>
                        <a:rPr lang="en-GB" sz="800" b="0" i="0" u="none" strike="noStrike">
                          <a:solidFill>
                            <a:srgbClr val="000000"/>
                          </a:solidFill>
                          <a:effectLst/>
                          <a:latin typeface="Arial" panose="020B0604020202020204" pitchFamily="34" charset="0"/>
                        </a:rPr>
                        <a:t>11</a:t>
                      </a:r>
                    </a:p>
                  </a:txBody>
                  <a:tcPr marL="3459" marR="3459" marT="345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86C97E"/>
                    </a:solidFill>
                  </a:tcPr>
                </a:tc>
                <a:tc>
                  <a:txBody>
                    <a:bodyPr/>
                    <a:lstStyle/>
                    <a:p>
                      <a:pPr algn="ctr" rtl="0" fontAlgn="b"/>
                      <a:r>
                        <a:rPr lang="en-GB" sz="800" b="0" i="0" u="none" strike="noStrike">
                          <a:solidFill>
                            <a:srgbClr val="000000"/>
                          </a:solidFill>
                          <a:effectLst/>
                          <a:latin typeface="Arial" panose="020B0604020202020204" pitchFamily="34" charset="0"/>
                        </a:rPr>
                        <a:t>8</a:t>
                      </a:r>
                    </a:p>
                  </a:txBody>
                  <a:tcPr marL="3459" marR="3459" marT="345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EEE683"/>
                    </a:solidFill>
                  </a:tcPr>
                </a:tc>
                <a:tc>
                  <a:txBody>
                    <a:bodyPr/>
                    <a:lstStyle/>
                    <a:p>
                      <a:pPr algn="ctr" rtl="0" fontAlgn="b"/>
                      <a:r>
                        <a:rPr lang="en-GB" sz="800" b="0" i="0" u="none" strike="noStrike">
                          <a:solidFill>
                            <a:srgbClr val="000000"/>
                          </a:solidFill>
                          <a:effectLst/>
                          <a:latin typeface="Arial" panose="020B0604020202020204" pitchFamily="34" charset="0"/>
                        </a:rPr>
                        <a:t>3</a:t>
                      </a:r>
                    </a:p>
                  </a:txBody>
                  <a:tcPr marL="3459" marR="3459" marT="345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A9D75"/>
                    </a:solidFill>
                  </a:tcPr>
                </a:tc>
                <a:tc>
                  <a:txBody>
                    <a:bodyPr/>
                    <a:lstStyle/>
                    <a:p>
                      <a:pPr algn="ctr" rtl="0" fontAlgn="b"/>
                      <a:r>
                        <a:rPr lang="en-GB" sz="800" b="0" i="0" u="none" strike="noStrike">
                          <a:solidFill>
                            <a:srgbClr val="000000"/>
                          </a:solidFill>
                          <a:effectLst/>
                          <a:latin typeface="Arial" panose="020B0604020202020204" pitchFamily="34" charset="0"/>
                        </a:rPr>
                        <a:t>7</a:t>
                      </a:r>
                    </a:p>
                  </a:txBody>
                  <a:tcPr marL="3459" marR="3459" marT="345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EE282"/>
                    </a:solidFill>
                  </a:tcPr>
                </a:tc>
                <a:tc>
                  <a:txBody>
                    <a:bodyPr/>
                    <a:lstStyle/>
                    <a:p>
                      <a:pPr algn="ctr" rtl="0" fontAlgn="b"/>
                      <a:r>
                        <a:rPr lang="en-GB" sz="800" b="0" i="0" u="none" strike="noStrike">
                          <a:solidFill>
                            <a:srgbClr val="000000"/>
                          </a:solidFill>
                          <a:effectLst/>
                          <a:latin typeface="Arial" panose="020B0604020202020204" pitchFamily="34" charset="0"/>
                        </a:rPr>
                        <a:t>11</a:t>
                      </a:r>
                    </a:p>
                  </a:txBody>
                  <a:tcPr marL="3459" marR="3459" marT="345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86C97E"/>
                    </a:solidFill>
                  </a:tcPr>
                </a:tc>
                <a:tc>
                  <a:txBody>
                    <a:bodyPr/>
                    <a:lstStyle/>
                    <a:p>
                      <a:pPr algn="ctr" rtl="0" fontAlgn="b"/>
                      <a:r>
                        <a:rPr lang="en-GB" sz="800" b="0" i="0" u="none" strike="noStrike">
                          <a:solidFill>
                            <a:srgbClr val="000000"/>
                          </a:solidFill>
                          <a:effectLst/>
                          <a:latin typeface="Arial" panose="020B0604020202020204" pitchFamily="34" charset="0"/>
                        </a:rPr>
                        <a:t>12</a:t>
                      </a:r>
                    </a:p>
                  </a:txBody>
                  <a:tcPr marL="3459" marR="3459" marT="345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63BE7B"/>
                    </a:solidFill>
                  </a:tcPr>
                </a:tc>
                <a:tc>
                  <a:txBody>
                    <a:bodyPr/>
                    <a:lstStyle/>
                    <a:p>
                      <a:pPr algn="ctr" rtl="0" fontAlgn="b"/>
                      <a:r>
                        <a:rPr lang="en-GB" sz="800" b="0" i="0" u="none" strike="noStrike">
                          <a:solidFill>
                            <a:srgbClr val="000000"/>
                          </a:solidFill>
                          <a:effectLst/>
                          <a:latin typeface="Arial" panose="020B0604020202020204" pitchFamily="34" charset="0"/>
                        </a:rPr>
                        <a:t>8</a:t>
                      </a:r>
                    </a:p>
                  </a:txBody>
                  <a:tcPr marL="3459" marR="3459" marT="345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EEE683"/>
                    </a:solidFill>
                  </a:tcPr>
                </a:tc>
                <a:tc>
                  <a:txBody>
                    <a:bodyPr/>
                    <a:lstStyle/>
                    <a:p>
                      <a:pPr algn="ctr" rtl="0" fontAlgn="b"/>
                      <a:r>
                        <a:rPr lang="en-GB" sz="800" b="0" i="0" u="none" strike="noStrike">
                          <a:solidFill>
                            <a:srgbClr val="000000"/>
                          </a:solidFill>
                          <a:effectLst/>
                          <a:latin typeface="Arial" panose="020B0604020202020204" pitchFamily="34" charset="0"/>
                        </a:rPr>
                        <a:t>9</a:t>
                      </a:r>
                    </a:p>
                  </a:txBody>
                  <a:tcPr marL="3459" marR="3459" marT="345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CDD82"/>
                    </a:solidFill>
                  </a:tcPr>
                </a:tc>
                <a:tc>
                  <a:txBody>
                    <a:bodyPr/>
                    <a:lstStyle/>
                    <a:p>
                      <a:pPr algn="ctr" rtl="0" fontAlgn="b"/>
                      <a:r>
                        <a:rPr lang="en-GB" sz="800" b="0" i="0" u="none" strike="noStrike">
                          <a:solidFill>
                            <a:srgbClr val="000000"/>
                          </a:solidFill>
                          <a:effectLst/>
                          <a:latin typeface="Arial" panose="020B0604020202020204" pitchFamily="34" charset="0"/>
                        </a:rPr>
                        <a:t>5</a:t>
                      </a:r>
                    </a:p>
                  </a:txBody>
                  <a:tcPr marL="3459" marR="3459" marT="345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CBF7B"/>
                    </a:solidFill>
                  </a:tcPr>
                </a:tc>
                <a:tc>
                  <a:txBody>
                    <a:bodyPr/>
                    <a:lstStyle/>
                    <a:p>
                      <a:pPr algn="ctr" rtl="0" fontAlgn="b"/>
                      <a:r>
                        <a:rPr lang="en-GB" sz="800" b="0" i="0" u="none" strike="noStrike">
                          <a:solidFill>
                            <a:srgbClr val="000000"/>
                          </a:solidFill>
                          <a:effectLst/>
                          <a:latin typeface="Arial" panose="020B0604020202020204" pitchFamily="34" charset="0"/>
                        </a:rPr>
                        <a:t>11</a:t>
                      </a:r>
                    </a:p>
                  </a:txBody>
                  <a:tcPr marL="3459" marR="3459" marT="345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86C97E"/>
                    </a:solidFill>
                  </a:tcPr>
                </a:tc>
                <a:tc>
                  <a:txBody>
                    <a:bodyPr/>
                    <a:lstStyle/>
                    <a:p>
                      <a:pPr algn="ctr" rtl="0" fontAlgn="b"/>
                      <a:r>
                        <a:rPr lang="en-GB" sz="800" b="0" i="0" u="none" strike="noStrike">
                          <a:solidFill>
                            <a:srgbClr val="000000"/>
                          </a:solidFill>
                          <a:effectLst/>
                          <a:latin typeface="Arial" panose="020B0604020202020204" pitchFamily="34" charset="0"/>
                        </a:rPr>
                        <a:t>4</a:t>
                      </a:r>
                    </a:p>
                  </a:txBody>
                  <a:tcPr marL="3459" marR="3459" marT="345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BAE78"/>
                    </a:solidFill>
                  </a:tcPr>
                </a:tc>
                <a:tc>
                  <a:txBody>
                    <a:bodyPr/>
                    <a:lstStyle/>
                    <a:p>
                      <a:pPr algn="ctr" rtl="0" fontAlgn="b"/>
                      <a:r>
                        <a:rPr lang="en-GB" sz="800" b="0" i="0" u="none" strike="noStrike">
                          <a:solidFill>
                            <a:srgbClr val="000000"/>
                          </a:solidFill>
                          <a:effectLst/>
                          <a:latin typeface="Arial" panose="020B0604020202020204" pitchFamily="34" charset="0"/>
                        </a:rPr>
                        <a:t>7</a:t>
                      </a:r>
                    </a:p>
                  </a:txBody>
                  <a:tcPr marL="3459" marR="3459" marT="345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EE282"/>
                    </a:solidFill>
                  </a:tcPr>
                </a:tc>
                <a:tc>
                  <a:txBody>
                    <a:bodyPr/>
                    <a:lstStyle/>
                    <a:p>
                      <a:pPr algn="ctr" rtl="0" fontAlgn="b"/>
                      <a:r>
                        <a:rPr lang="en-GB" sz="800" b="0" i="0" u="none" strike="noStrike">
                          <a:solidFill>
                            <a:srgbClr val="000000"/>
                          </a:solidFill>
                          <a:effectLst/>
                          <a:latin typeface="Arial" panose="020B0604020202020204" pitchFamily="34" charset="0"/>
                        </a:rPr>
                        <a:t>6</a:t>
                      </a:r>
                    </a:p>
                  </a:txBody>
                  <a:tcPr marL="3459" marR="3459" marT="345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DD17F"/>
                    </a:solidFill>
                  </a:tcPr>
                </a:tc>
                <a:tc>
                  <a:txBody>
                    <a:bodyPr/>
                    <a:lstStyle/>
                    <a:p>
                      <a:pPr algn="ctr" rtl="0" fontAlgn="b"/>
                      <a:r>
                        <a:rPr lang="en-GB" sz="800" b="0" i="0" u="none" strike="noStrike">
                          <a:solidFill>
                            <a:srgbClr val="000000"/>
                          </a:solidFill>
                          <a:effectLst/>
                          <a:latin typeface="Arial" panose="020B0604020202020204" pitchFamily="34" charset="0"/>
                        </a:rPr>
                        <a:t>8</a:t>
                      </a:r>
                    </a:p>
                  </a:txBody>
                  <a:tcPr marL="3459" marR="3459" marT="345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EEE683"/>
                    </a:solidFill>
                  </a:tcPr>
                </a:tc>
                <a:tc>
                  <a:txBody>
                    <a:bodyPr/>
                    <a:lstStyle/>
                    <a:p>
                      <a:pPr algn="ctr" rtl="0" fontAlgn="b"/>
                      <a:r>
                        <a:rPr lang="en-GB" sz="800" b="0" i="0" u="none" strike="noStrike">
                          <a:solidFill>
                            <a:srgbClr val="000000"/>
                          </a:solidFill>
                          <a:effectLst/>
                          <a:latin typeface="Arial" panose="020B0604020202020204" pitchFamily="34" charset="0"/>
                        </a:rPr>
                        <a:t>6</a:t>
                      </a:r>
                    </a:p>
                  </a:txBody>
                  <a:tcPr marL="3459" marR="3459" marT="345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DD17F"/>
                    </a:solidFill>
                  </a:tcPr>
                </a:tc>
                <a:tc>
                  <a:txBody>
                    <a:bodyPr/>
                    <a:lstStyle/>
                    <a:p>
                      <a:pPr algn="ctr" rtl="0" fontAlgn="b"/>
                      <a:r>
                        <a:rPr lang="en-GB" sz="800" b="0" i="0" u="none" strike="noStrike">
                          <a:solidFill>
                            <a:srgbClr val="000000"/>
                          </a:solidFill>
                          <a:effectLst/>
                          <a:latin typeface="Arial" panose="020B0604020202020204" pitchFamily="34" charset="0"/>
                        </a:rPr>
                        <a:t>6</a:t>
                      </a:r>
                    </a:p>
                  </a:txBody>
                  <a:tcPr marL="3459" marR="3459" marT="345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DD17F"/>
                    </a:solidFill>
                  </a:tcPr>
                </a:tc>
                <a:tc>
                  <a:txBody>
                    <a:bodyPr/>
                    <a:lstStyle/>
                    <a:p>
                      <a:pPr algn="ctr" rtl="0" fontAlgn="b"/>
                      <a:r>
                        <a:rPr lang="en-GB" sz="800" b="0" i="0" u="none" strike="noStrike">
                          <a:solidFill>
                            <a:srgbClr val="000000"/>
                          </a:solidFill>
                          <a:effectLst/>
                          <a:latin typeface="Arial" panose="020B0604020202020204" pitchFamily="34" charset="0"/>
                        </a:rPr>
                        <a:t>10</a:t>
                      </a:r>
                    </a:p>
                  </a:txBody>
                  <a:tcPr marL="3459" marR="3459" marT="345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A9D27F"/>
                    </a:solidFill>
                  </a:tcPr>
                </a:tc>
                <a:tc>
                  <a:txBody>
                    <a:bodyPr/>
                    <a:lstStyle/>
                    <a:p>
                      <a:pPr algn="ctr" rtl="0" fontAlgn="b"/>
                      <a:r>
                        <a:rPr lang="en-GB" sz="800" b="0" i="0" u="none" strike="noStrike">
                          <a:solidFill>
                            <a:srgbClr val="000000"/>
                          </a:solidFill>
                          <a:effectLst/>
                          <a:latin typeface="Arial" panose="020B0604020202020204" pitchFamily="34" charset="0"/>
                        </a:rPr>
                        <a:t>10</a:t>
                      </a:r>
                    </a:p>
                  </a:txBody>
                  <a:tcPr marL="3459" marR="3459" marT="345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A9D27F"/>
                    </a:solidFill>
                  </a:tcPr>
                </a:tc>
                <a:tc>
                  <a:txBody>
                    <a:bodyPr/>
                    <a:lstStyle/>
                    <a:p>
                      <a:pPr algn="ctr" rtl="0" fontAlgn="b"/>
                      <a:r>
                        <a:rPr lang="en-GB" sz="800" b="0" i="0" u="none" strike="noStrike">
                          <a:solidFill>
                            <a:srgbClr val="000000"/>
                          </a:solidFill>
                          <a:effectLst/>
                          <a:latin typeface="Arial" panose="020B0604020202020204" pitchFamily="34" charset="0"/>
                        </a:rPr>
                        <a:t>7</a:t>
                      </a:r>
                    </a:p>
                  </a:txBody>
                  <a:tcPr marL="3459" marR="3459" marT="345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EE282"/>
                    </a:solidFill>
                  </a:tcPr>
                </a:tc>
                <a:tc>
                  <a:txBody>
                    <a:bodyPr/>
                    <a:lstStyle/>
                    <a:p>
                      <a:pPr algn="ctr" rtl="0" fontAlgn="b"/>
                      <a:r>
                        <a:rPr lang="en-GB" sz="800" b="0" i="0" u="none" strike="noStrike">
                          <a:solidFill>
                            <a:srgbClr val="000000"/>
                          </a:solidFill>
                          <a:effectLst/>
                          <a:latin typeface="Arial" panose="020B0604020202020204" pitchFamily="34" charset="0"/>
                        </a:rPr>
                        <a:t>4</a:t>
                      </a:r>
                    </a:p>
                  </a:txBody>
                  <a:tcPr marL="3459" marR="3459" marT="345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BAE78"/>
                    </a:solidFill>
                  </a:tcPr>
                </a:tc>
                <a:tc>
                  <a:txBody>
                    <a:bodyPr/>
                    <a:lstStyle/>
                    <a:p>
                      <a:pPr algn="ctr" rtl="0" fontAlgn="b"/>
                      <a:r>
                        <a:rPr lang="en-GB" sz="800" b="0" i="0" u="none" strike="noStrike">
                          <a:solidFill>
                            <a:srgbClr val="000000"/>
                          </a:solidFill>
                          <a:effectLst/>
                          <a:latin typeface="Arial" panose="020B0604020202020204" pitchFamily="34" charset="0"/>
                        </a:rPr>
                        <a:t>2</a:t>
                      </a:r>
                    </a:p>
                  </a:txBody>
                  <a:tcPr marL="3459" marR="3459" marT="345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98B71"/>
                    </a:solidFill>
                  </a:tcPr>
                </a:tc>
                <a:tc>
                  <a:txBody>
                    <a:bodyPr/>
                    <a:lstStyle/>
                    <a:p>
                      <a:pPr algn="ctr" rtl="0" fontAlgn="b"/>
                      <a:r>
                        <a:rPr lang="en-GB" sz="800" b="0" i="0" u="none" strike="noStrike">
                          <a:solidFill>
                            <a:srgbClr val="000000"/>
                          </a:solidFill>
                          <a:effectLst/>
                          <a:latin typeface="Arial" panose="020B0604020202020204" pitchFamily="34" charset="0"/>
                        </a:rPr>
                        <a:t>0</a:t>
                      </a:r>
                    </a:p>
                  </a:txBody>
                  <a:tcPr marL="3459" marR="3459" marT="345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8696B"/>
                    </a:solidFill>
                  </a:tcPr>
                </a:tc>
                <a:extLst>
                  <a:ext uri="{0D108BD9-81ED-4DB2-BD59-A6C34878D82A}">
                    <a16:rowId xmlns:a16="http://schemas.microsoft.com/office/drawing/2014/main" val="4286651479"/>
                  </a:ext>
                </a:extLst>
              </a:tr>
              <a:tr h="158400">
                <a:tc>
                  <a:txBody>
                    <a:bodyPr/>
                    <a:lstStyle/>
                    <a:p>
                      <a:pPr algn="ctr" rtl="0" fontAlgn="b"/>
                      <a:r>
                        <a:rPr lang="en-GB" sz="800" b="0" i="0" u="none" strike="noStrike">
                          <a:solidFill>
                            <a:srgbClr val="000000"/>
                          </a:solidFill>
                          <a:effectLst/>
                          <a:latin typeface="Arial" panose="020B0604020202020204" pitchFamily="34" charset="0"/>
                        </a:rPr>
                        <a:t>12</a:t>
                      </a:r>
                    </a:p>
                  </a:txBody>
                  <a:tcPr marL="3459" marR="3459" marT="345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63BE7B"/>
                    </a:solidFill>
                  </a:tcPr>
                </a:tc>
                <a:tc>
                  <a:txBody>
                    <a:bodyPr/>
                    <a:lstStyle/>
                    <a:p>
                      <a:pPr algn="ctr" rtl="0" fontAlgn="b"/>
                      <a:r>
                        <a:rPr lang="en-GB" sz="800" b="0" i="0" u="none" strike="noStrike">
                          <a:solidFill>
                            <a:srgbClr val="000000"/>
                          </a:solidFill>
                          <a:effectLst/>
                          <a:latin typeface="Arial" panose="020B0604020202020204" pitchFamily="34" charset="0"/>
                        </a:rPr>
                        <a:t>8</a:t>
                      </a:r>
                    </a:p>
                  </a:txBody>
                  <a:tcPr marL="3459" marR="3459" marT="345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EEE683"/>
                    </a:solidFill>
                  </a:tcPr>
                </a:tc>
                <a:tc>
                  <a:txBody>
                    <a:bodyPr/>
                    <a:lstStyle/>
                    <a:p>
                      <a:pPr algn="ctr" rtl="0" fontAlgn="b"/>
                      <a:r>
                        <a:rPr lang="en-GB" sz="800" b="0" i="0" u="none" strike="noStrike">
                          <a:solidFill>
                            <a:srgbClr val="000000"/>
                          </a:solidFill>
                          <a:effectLst/>
                          <a:latin typeface="Arial" panose="020B0604020202020204" pitchFamily="34" charset="0"/>
                        </a:rPr>
                        <a:t>2</a:t>
                      </a:r>
                    </a:p>
                  </a:txBody>
                  <a:tcPr marL="3459" marR="3459" marT="345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98B71"/>
                    </a:solidFill>
                  </a:tcPr>
                </a:tc>
                <a:tc>
                  <a:txBody>
                    <a:bodyPr/>
                    <a:lstStyle/>
                    <a:p>
                      <a:pPr algn="ctr" rtl="0" fontAlgn="b"/>
                      <a:r>
                        <a:rPr lang="en-GB" sz="800" b="0" i="0" u="none" strike="noStrike">
                          <a:solidFill>
                            <a:srgbClr val="000000"/>
                          </a:solidFill>
                          <a:effectLst/>
                          <a:latin typeface="Arial" panose="020B0604020202020204" pitchFamily="34" charset="0"/>
                        </a:rPr>
                        <a:t>9</a:t>
                      </a:r>
                    </a:p>
                  </a:txBody>
                  <a:tcPr marL="3459" marR="3459" marT="345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CDD82"/>
                    </a:solidFill>
                  </a:tcPr>
                </a:tc>
                <a:tc>
                  <a:txBody>
                    <a:bodyPr/>
                    <a:lstStyle/>
                    <a:p>
                      <a:pPr algn="ctr" rtl="0" fontAlgn="b"/>
                      <a:r>
                        <a:rPr lang="en-GB" sz="800" b="0" i="0" u="none" strike="noStrike">
                          <a:solidFill>
                            <a:srgbClr val="000000"/>
                          </a:solidFill>
                          <a:effectLst/>
                          <a:latin typeface="Arial" panose="020B0604020202020204" pitchFamily="34" charset="0"/>
                        </a:rPr>
                        <a:t>5</a:t>
                      </a:r>
                    </a:p>
                  </a:txBody>
                  <a:tcPr marL="3459" marR="3459" marT="345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CBF7B"/>
                    </a:solidFill>
                  </a:tcPr>
                </a:tc>
                <a:tc>
                  <a:txBody>
                    <a:bodyPr/>
                    <a:lstStyle/>
                    <a:p>
                      <a:pPr algn="ctr" rtl="0" fontAlgn="b"/>
                      <a:r>
                        <a:rPr lang="en-GB" sz="800" b="0" i="0" u="none" strike="noStrike">
                          <a:solidFill>
                            <a:srgbClr val="000000"/>
                          </a:solidFill>
                          <a:effectLst/>
                          <a:latin typeface="Arial" panose="020B0604020202020204" pitchFamily="34" charset="0"/>
                        </a:rPr>
                        <a:t>1</a:t>
                      </a:r>
                    </a:p>
                  </a:txBody>
                  <a:tcPr marL="3459" marR="3459" marT="345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87A6E"/>
                    </a:solidFill>
                  </a:tcPr>
                </a:tc>
                <a:tc>
                  <a:txBody>
                    <a:bodyPr/>
                    <a:lstStyle/>
                    <a:p>
                      <a:pPr algn="ctr" rtl="0" fontAlgn="b"/>
                      <a:r>
                        <a:rPr lang="en-GB" sz="800" b="0" i="0" u="none" strike="noStrike">
                          <a:solidFill>
                            <a:srgbClr val="000000"/>
                          </a:solidFill>
                          <a:effectLst/>
                          <a:latin typeface="Arial" panose="020B0604020202020204" pitchFamily="34" charset="0"/>
                        </a:rPr>
                        <a:t>8</a:t>
                      </a:r>
                    </a:p>
                  </a:txBody>
                  <a:tcPr marL="3459" marR="3459" marT="345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EEE683"/>
                    </a:solidFill>
                  </a:tcPr>
                </a:tc>
                <a:tc>
                  <a:txBody>
                    <a:bodyPr/>
                    <a:lstStyle/>
                    <a:p>
                      <a:pPr algn="ctr" rtl="0" fontAlgn="b"/>
                      <a:r>
                        <a:rPr lang="en-GB" sz="800" b="0" i="0" u="none" strike="noStrike">
                          <a:solidFill>
                            <a:srgbClr val="000000"/>
                          </a:solidFill>
                          <a:effectLst/>
                          <a:latin typeface="Arial" panose="020B0604020202020204" pitchFamily="34" charset="0"/>
                        </a:rPr>
                        <a:t>7</a:t>
                      </a:r>
                    </a:p>
                  </a:txBody>
                  <a:tcPr marL="3459" marR="3459" marT="345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EE282"/>
                    </a:solidFill>
                  </a:tcPr>
                </a:tc>
                <a:tc>
                  <a:txBody>
                    <a:bodyPr/>
                    <a:lstStyle/>
                    <a:p>
                      <a:pPr algn="ctr" rtl="0" fontAlgn="b"/>
                      <a:r>
                        <a:rPr lang="en-GB" sz="800" b="0" i="0" u="none" strike="noStrike">
                          <a:solidFill>
                            <a:srgbClr val="000000"/>
                          </a:solidFill>
                          <a:effectLst/>
                          <a:latin typeface="Arial" panose="020B0604020202020204" pitchFamily="34" charset="0"/>
                        </a:rPr>
                        <a:t>10</a:t>
                      </a:r>
                    </a:p>
                  </a:txBody>
                  <a:tcPr marL="3459" marR="3459" marT="345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A9D27F"/>
                    </a:solidFill>
                  </a:tcPr>
                </a:tc>
                <a:tc>
                  <a:txBody>
                    <a:bodyPr/>
                    <a:lstStyle/>
                    <a:p>
                      <a:pPr algn="ctr" rtl="0" fontAlgn="b"/>
                      <a:r>
                        <a:rPr lang="en-GB" sz="800" b="0" i="0" u="none" strike="noStrike">
                          <a:solidFill>
                            <a:srgbClr val="000000"/>
                          </a:solidFill>
                          <a:effectLst/>
                          <a:latin typeface="Arial" panose="020B0604020202020204" pitchFamily="34" charset="0"/>
                        </a:rPr>
                        <a:t>3</a:t>
                      </a:r>
                    </a:p>
                  </a:txBody>
                  <a:tcPr marL="3459" marR="3459" marT="345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A9D75"/>
                    </a:solidFill>
                  </a:tcPr>
                </a:tc>
                <a:tc>
                  <a:txBody>
                    <a:bodyPr/>
                    <a:lstStyle/>
                    <a:p>
                      <a:pPr algn="ctr" rtl="0" fontAlgn="b"/>
                      <a:r>
                        <a:rPr lang="en-GB" sz="800" b="0" i="0" u="none" strike="noStrike">
                          <a:solidFill>
                            <a:srgbClr val="000000"/>
                          </a:solidFill>
                          <a:effectLst/>
                          <a:latin typeface="Arial" panose="020B0604020202020204" pitchFamily="34" charset="0"/>
                        </a:rPr>
                        <a:t>10</a:t>
                      </a:r>
                    </a:p>
                  </a:txBody>
                  <a:tcPr marL="3459" marR="3459" marT="345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A9D27F"/>
                    </a:solidFill>
                  </a:tcPr>
                </a:tc>
                <a:tc>
                  <a:txBody>
                    <a:bodyPr/>
                    <a:lstStyle/>
                    <a:p>
                      <a:pPr algn="ctr" rtl="0" fontAlgn="b"/>
                      <a:r>
                        <a:rPr lang="en-GB" sz="800" b="0" i="0" u="none" strike="noStrike">
                          <a:solidFill>
                            <a:srgbClr val="000000"/>
                          </a:solidFill>
                          <a:effectLst/>
                          <a:latin typeface="Arial" panose="020B0604020202020204" pitchFamily="34" charset="0"/>
                        </a:rPr>
                        <a:t>2</a:t>
                      </a:r>
                    </a:p>
                  </a:txBody>
                  <a:tcPr marL="3459" marR="3459" marT="345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98B71"/>
                    </a:solidFill>
                  </a:tcPr>
                </a:tc>
                <a:tc>
                  <a:txBody>
                    <a:bodyPr/>
                    <a:lstStyle/>
                    <a:p>
                      <a:pPr algn="ctr" rtl="0" fontAlgn="b"/>
                      <a:r>
                        <a:rPr lang="en-GB" sz="800" b="0" i="0" u="none" strike="noStrike">
                          <a:solidFill>
                            <a:srgbClr val="000000"/>
                          </a:solidFill>
                          <a:effectLst/>
                          <a:latin typeface="Arial" panose="020B0604020202020204" pitchFamily="34" charset="0"/>
                        </a:rPr>
                        <a:t>12</a:t>
                      </a:r>
                    </a:p>
                  </a:txBody>
                  <a:tcPr marL="3459" marR="3459" marT="345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63BE7B"/>
                    </a:solidFill>
                  </a:tcPr>
                </a:tc>
                <a:tc>
                  <a:txBody>
                    <a:bodyPr/>
                    <a:lstStyle/>
                    <a:p>
                      <a:pPr algn="ctr" rtl="0" fontAlgn="b"/>
                      <a:r>
                        <a:rPr lang="en-GB" sz="800" b="0" i="0" u="none" strike="noStrike">
                          <a:solidFill>
                            <a:srgbClr val="000000"/>
                          </a:solidFill>
                          <a:effectLst/>
                          <a:latin typeface="Arial" panose="020B0604020202020204" pitchFamily="34" charset="0"/>
                        </a:rPr>
                        <a:t>11</a:t>
                      </a:r>
                    </a:p>
                  </a:txBody>
                  <a:tcPr marL="3459" marR="3459" marT="345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86C97E"/>
                    </a:solidFill>
                  </a:tcPr>
                </a:tc>
                <a:tc>
                  <a:txBody>
                    <a:bodyPr/>
                    <a:lstStyle/>
                    <a:p>
                      <a:pPr algn="ctr" rtl="0" fontAlgn="b"/>
                      <a:r>
                        <a:rPr lang="en-GB" sz="800" b="0" i="0" u="none" strike="noStrike">
                          <a:solidFill>
                            <a:srgbClr val="000000"/>
                          </a:solidFill>
                          <a:effectLst/>
                          <a:latin typeface="Arial" panose="020B0604020202020204" pitchFamily="34" charset="0"/>
                        </a:rPr>
                        <a:t>11</a:t>
                      </a:r>
                    </a:p>
                  </a:txBody>
                  <a:tcPr marL="3459" marR="3459" marT="345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86C97E"/>
                    </a:solidFill>
                  </a:tcPr>
                </a:tc>
                <a:tc>
                  <a:txBody>
                    <a:bodyPr/>
                    <a:lstStyle/>
                    <a:p>
                      <a:pPr algn="ctr" rtl="0" fontAlgn="b"/>
                      <a:r>
                        <a:rPr lang="en-GB" sz="800" b="0" i="0" u="none" strike="noStrike">
                          <a:solidFill>
                            <a:srgbClr val="000000"/>
                          </a:solidFill>
                          <a:effectLst/>
                          <a:latin typeface="Arial" panose="020B0604020202020204" pitchFamily="34" charset="0"/>
                        </a:rPr>
                        <a:t>8</a:t>
                      </a:r>
                    </a:p>
                  </a:txBody>
                  <a:tcPr marL="3459" marR="3459" marT="345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EEE683"/>
                    </a:solidFill>
                  </a:tcPr>
                </a:tc>
                <a:tc>
                  <a:txBody>
                    <a:bodyPr/>
                    <a:lstStyle/>
                    <a:p>
                      <a:pPr algn="ctr" rtl="0" fontAlgn="b"/>
                      <a:r>
                        <a:rPr lang="en-GB" sz="800" b="0" i="0" u="none" strike="noStrike">
                          <a:solidFill>
                            <a:srgbClr val="000000"/>
                          </a:solidFill>
                          <a:effectLst/>
                          <a:latin typeface="Arial" panose="020B0604020202020204" pitchFamily="34" charset="0"/>
                        </a:rPr>
                        <a:t>2</a:t>
                      </a:r>
                    </a:p>
                  </a:txBody>
                  <a:tcPr marL="3459" marR="3459" marT="345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98B71"/>
                    </a:solidFill>
                  </a:tcPr>
                </a:tc>
                <a:tc>
                  <a:txBody>
                    <a:bodyPr/>
                    <a:lstStyle/>
                    <a:p>
                      <a:pPr algn="ctr" rtl="0" fontAlgn="b"/>
                      <a:r>
                        <a:rPr lang="en-GB" sz="800" b="0" i="0" u="none" strike="noStrike">
                          <a:solidFill>
                            <a:srgbClr val="000000"/>
                          </a:solidFill>
                          <a:effectLst/>
                          <a:latin typeface="Arial" panose="020B0604020202020204" pitchFamily="34" charset="0"/>
                        </a:rPr>
                        <a:t>7</a:t>
                      </a:r>
                    </a:p>
                  </a:txBody>
                  <a:tcPr marL="3459" marR="3459" marT="345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EE282"/>
                    </a:solidFill>
                  </a:tcPr>
                </a:tc>
                <a:tc>
                  <a:txBody>
                    <a:bodyPr/>
                    <a:lstStyle/>
                    <a:p>
                      <a:pPr algn="ctr" rtl="0" fontAlgn="b"/>
                      <a:r>
                        <a:rPr lang="en-GB" sz="800" b="0" i="0" u="none" strike="noStrike">
                          <a:solidFill>
                            <a:srgbClr val="000000"/>
                          </a:solidFill>
                          <a:effectLst/>
                          <a:latin typeface="Arial" panose="020B0604020202020204" pitchFamily="34" charset="0"/>
                        </a:rPr>
                        <a:t>10</a:t>
                      </a:r>
                    </a:p>
                  </a:txBody>
                  <a:tcPr marL="3459" marR="3459" marT="345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A9D27F"/>
                    </a:solidFill>
                  </a:tcPr>
                </a:tc>
                <a:tc>
                  <a:txBody>
                    <a:bodyPr/>
                    <a:lstStyle/>
                    <a:p>
                      <a:pPr algn="ctr" rtl="0" fontAlgn="b"/>
                      <a:r>
                        <a:rPr lang="en-GB" sz="800" b="0" i="0" u="none" strike="noStrike">
                          <a:solidFill>
                            <a:srgbClr val="000000"/>
                          </a:solidFill>
                          <a:effectLst/>
                          <a:latin typeface="Arial" panose="020B0604020202020204" pitchFamily="34" charset="0"/>
                        </a:rPr>
                        <a:t>12</a:t>
                      </a:r>
                    </a:p>
                  </a:txBody>
                  <a:tcPr marL="3459" marR="3459" marT="345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63BE7B"/>
                    </a:solidFill>
                  </a:tcPr>
                </a:tc>
                <a:tc>
                  <a:txBody>
                    <a:bodyPr/>
                    <a:lstStyle/>
                    <a:p>
                      <a:pPr algn="ctr" rtl="0" fontAlgn="b"/>
                      <a:r>
                        <a:rPr lang="en-GB" sz="800" b="0" i="0" u="none" strike="noStrike">
                          <a:solidFill>
                            <a:srgbClr val="000000"/>
                          </a:solidFill>
                          <a:effectLst/>
                          <a:latin typeface="Arial" panose="020B0604020202020204" pitchFamily="34" charset="0"/>
                        </a:rPr>
                        <a:t>8</a:t>
                      </a:r>
                    </a:p>
                  </a:txBody>
                  <a:tcPr marL="3459" marR="3459" marT="345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EEE683"/>
                    </a:solidFill>
                  </a:tcPr>
                </a:tc>
                <a:tc>
                  <a:txBody>
                    <a:bodyPr/>
                    <a:lstStyle/>
                    <a:p>
                      <a:pPr algn="ctr" rtl="0" fontAlgn="b"/>
                      <a:r>
                        <a:rPr lang="en-GB" sz="800" b="0" i="0" u="none" strike="noStrike">
                          <a:solidFill>
                            <a:srgbClr val="000000"/>
                          </a:solidFill>
                          <a:effectLst/>
                          <a:latin typeface="Arial" panose="020B0604020202020204" pitchFamily="34" charset="0"/>
                        </a:rPr>
                        <a:t>9</a:t>
                      </a:r>
                    </a:p>
                  </a:txBody>
                  <a:tcPr marL="3459" marR="3459" marT="345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CDD82"/>
                    </a:solidFill>
                  </a:tcPr>
                </a:tc>
                <a:tc>
                  <a:txBody>
                    <a:bodyPr/>
                    <a:lstStyle/>
                    <a:p>
                      <a:pPr algn="ctr" rtl="0" fontAlgn="b"/>
                      <a:r>
                        <a:rPr lang="en-GB" sz="800" b="0" i="0" u="none" strike="noStrike">
                          <a:solidFill>
                            <a:srgbClr val="000000"/>
                          </a:solidFill>
                          <a:effectLst/>
                          <a:latin typeface="Arial" panose="020B0604020202020204" pitchFamily="34" charset="0"/>
                        </a:rPr>
                        <a:t>5</a:t>
                      </a:r>
                    </a:p>
                  </a:txBody>
                  <a:tcPr marL="3459" marR="3459" marT="345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CBF7B"/>
                    </a:solidFill>
                  </a:tcPr>
                </a:tc>
                <a:tc>
                  <a:txBody>
                    <a:bodyPr/>
                    <a:lstStyle/>
                    <a:p>
                      <a:pPr algn="ctr" rtl="0" fontAlgn="b"/>
                      <a:r>
                        <a:rPr lang="en-GB" sz="800" b="0" i="0" u="none" strike="noStrike">
                          <a:solidFill>
                            <a:srgbClr val="000000"/>
                          </a:solidFill>
                          <a:effectLst/>
                          <a:latin typeface="Arial" panose="020B0604020202020204" pitchFamily="34" charset="0"/>
                        </a:rPr>
                        <a:t>11</a:t>
                      </a:r>
                    </a:p>
                  </a:txBody>
                  <a:tcPr marL="3459" marR="3459" marT="345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86C97E"/>
                    </a:solidFill>
                  </a:tcPr>
                </a:tc>
                <a:tc>
                  <a:txBody>
                    <a:bodyPr/>
                    <a:lstStyle/>
                    <a:p>
                      <a:pPr algn="ctr" rtl="0" fontAlgn="b"/>
                      <a:r>
                        <a:rPr lang="en-GB" sz="800" b="0" i="0" u="none" strike="noStrike">
                          <a:solidFill>
                            <a:srgbClr val="000000"/>
                          </a:solidFill>
                          <a:effectLst/>
                          <a:latin typeface="Arial" panose="020B0604020202020204" pitchFamily="34" charset="0"/>
                        </a:rPr>
                        <a:t>4</a:t>
                      </a:r>
                    </a:p>
                  </a:txBody>
                  <a:tcPr marL="3459" marR="3459" marT="345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BAE78"/>
                    </a:solidFill>
                  </a:tcPr>
                </a:tc>
                <a:tc>
                  <a:txBody>
                    <a:bodyPr/>
                    <a:lstStyle/>
                    <a:p>
                      <a:pPr algn="ctr" rtl="0" fontAlgn="b"/>
                      <a:r>
                        <a:rPr lang="en-GB" sz="800" b="0" i="0" u="none" strike="noStrike">
                          <a:solidFill>
                            <a:srgbClr val="000000"/>
                          </a:solidFill>
                          <a:effectLst/>
                          <a:latin typeface="Arial" panose="020B0604020202020204" pitchFamily="34" charset="0"/>
                        </a:rPr>
                        <a:t>7</a:t>
                      </a:r>
                    </a:p>
                  </a:txBody>
                  <a:tcPr marL="3459" marR="3459" marT="345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EE282"/>
                    </a:solidFill>
                  </a:tcPr>
                </a:tc>
                <a:tc>
                  <a:txBody>
                    <a:bodyPr/>
                    <a:lstStyle/>
                    <a:p>
                      <a:pPr algn="ctr" rtl="0" fontAlgn="b"/>
                      <a:r>
                        <a:rPr lang="en-GB" sz="800" b="0" i="0" u="none" strike="noStrike">
                          <a:solidFill>
                            <a:srgbClr val="000000"/>
                          </a:solidFill>
                          <a:effectLst/>
                          <a:latin typeface="Arial" panose="020B0604020202020204" pitchFamily="34" charset="0"/>
                        </a:rPr>
                        <a:t>6</a:t>
                      </a:r>
                    </a:p>
                  </a:txBody>
                  <a:tcPr marL="3459" marR="3459" marT="345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DD17F"/>
                    </a:solidFill>
                  </a:tcPr>
                </a:tc>
                <a:tc>
                  <a:txBody>
                    <a:bodyPr/>
                    <a:lstStyle/>
                    <a:p>
                      <a:pPr algn="ctr" rtl="0" fontAlgn="b"/>
                      <a:r>
                        <a:rPr lang="en-GB" sz="800" b="0" i="0" u="none" strike="noStrike">
                          <a:solidFill>
                            <a:srgbClr val="000000"/>
                          </a:solidFill>
                          <a:effectLst/>
                          <a:latin typeface="Arial" panose="020B0604020202020204" pitchFamily="34" charset="0"/>
                        </a:rPr>
                        <a:t>7</a:t>
                      </a:r>
                    </a:p>
                  </a:txBody>
                  <a:tcPr marL="3459" marR="3459" marT="345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EE282"/>
                    </a:solidFill>
                  </a:tcPr>
                </a:tc>
                <a:tc>
                  <a:txBody>
                    <a:bodyPr/>
                    <a:lstStyle/>
                    <a:p>
                      <a:pPr algn="ctr" rtl="0" fontAlgn="b"/>
                      <a:r>
                        <a:rPr lang="en-GB" sz="800" b="0" i="0" u="none" strike="noStrike">
                          <a:solidFill>
                            <a:srgbClr val="000000"/>
                          </a:solidFill>
                          <a:effectLst/>
                          <a:latin typeface="Arial" panose="020B0604020202020204" pitchFamily="34" charset="0"/>
                        </a:rPr>
                        <a:t>6</a:t>
                      </a:r>
                    </a:p>
                  </a:txBody>
                  <a:tcPr marL="3459" marR="3459" marT="345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DD17F"/>
                    </a:solidFill>
                  </a:tcPr>
                </a:tc>
                <a:tc>
                  <a:txBody>
                    <a:bodyPr/>
                    <a:lstStyle/>
                    <a:p>
                      <a:pPr algn="ctr" rtl="0" fontAlgn="b"/>
                      <a:r>
                        <a:rPr lang="en-GB" sz="800" b="0" i="0" u="none" strike="noStrike">
                          <a:solidFill>
                            <a:srgbClr val="000000"/>
                          </a:solidFill>
                          <a:effectLst/>
                          <a:latin typeface="Arial" panose="020B0604020202020204" pitchFamily="34" charset="0"/>
                        </a:rPr>
                        <a:t>6</a:t>
                      </a:r>
                    </a:p>
                  </a:txBody>
                  <a:tcPr marL="3459" marR="3459" marT="345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DD17F"/>
                    </a:solidFill>
                  </a:tcPr>
                </a:tc>
                <a:tc>
                  <a:txBody>
                    <a:bodyPr/>
                    <a:lstStyle/>
                    <a:p>
                      <a:pPr algn="ctr" rtl="0" fontAlgn="b"/>
                      <a:r>
                        <a:rPr lang="en-GB" sz="800" b="0" i="0" u="none" strike="noStrike">
                          <a:solidFill>
                            <a:srgbClr val="000000"/>
                          </a:solidFill>
                          <a:effectLst/>
                          <a:latin typeface="Arial" panose="020B0604020202020204" pitchFamily="34" charset="0"/>
                        </a:rPr>
                        <a:t>10</a:t>
                      </a:r>
                    </a:p>
                  </a:txBody>
                  <a:tcPr marL="3459" marR="3459" marT="345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A9D27F"/>
                    </a:solidFill>
                  </a:tcPr>
                </a:tc>
                <a:tc>
                  <a:txBody>
                    <a:bodyPr/>
                    <a:lstStyle/>
                    <a:p>
                      <a:pPr algn="ctr" rtl="0" fontAlgn="b"/>
                      <a:r>
                        <a:rPr lang="en-GB" sz="800" b="0" i="0" u="none" strike="noStrike">
                          <a:solidFill>
                            <a:srgbClr val="000000"/>
                          </a:solidFill>
                          <a:effectLst/>
                          <a:latin typeface="Arial" panose="020B0604020202020204" pitchFamily="34" charset="0"/>
                        </a:rPr>
                        <a:t>10</a:t>
                      </a:r>
                    </a:p>
                  </a:txBody>
                  <a:tcPr marL="3459" marR="3459" marT="345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A9D27F"/>
                    </a:solidFill>
                  </a:tcPr>
                </a:tc>
                <a:tc>
                  <a:txBody>
                    <a:bodyPr/>
                    <a:lstStyle/>
                    <a:p>
                      <a:pPr algn="ctr" rtl="0" fontAlgn="b"/>
                      <a:r>
                        <a:rPr lang="en-GB" sz="800" b="0" i="0" u="none" strike="noStrike">
                          <a:solidFill>
                            <a:srgbClr val="000000"/>
                          </a:solidFill>
                          <a:effectLst/>
                          <a:latin typeface="Arial" panose="020B0604020202020204" pitchFamily="34" charset="0"/>
                        </a:rPr>
                        <a:t>7</a:t>
                      </a:r>
                    </a:p>
                  </a:txBody>
                  <a:tcPr marL="3459" marR="3459" marT="345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EE282"/>
                    </a:solidFill>
                  </a:tcPr>
                </a:tc>
                <a:tc>
                  <a:txBody>
                    <a:bodyPr/>
                    <a:lstStyle/>
                    <a:p>
                      <a:pPr algn="ctr" rtl="0" fontAlgn="b"/>
                      <a:r>
                        <a:rPr lang="en-GB" sz="800" b="0" i="0" u="none" strike="noStrike">
                          <a:solidFill>
                            <a:srgbClr val="000000"/>
                          </a:solidFill>
                          <a:effectLst/>
                          <a:latin typeface="Arial" panose="020B0604020202020204" pitchFamily="34" charset="0"/>
                        </a:rPr>
                        <a:t>4</a:t>
                      </a:r>
                    </a:p>
                  </a:txBody>
                  <a:tcPr marL="3459" marR="3459" marT="345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BAE78"/>
                    </a:solidFill>
                  </a:tcPr>
                </a:tc>
                <a:tc>
                  <a:txBody>
                    <a:bodyPr/>
                    <a:lstStyle/>
                    <a:p>
                      <a:pPr algn="ctr" rtl="0" fontAlgn="b"/>
                      <a:r>
                        <a:rPr lang="en-GB" sz="800" b="0" i="0" u="none" strike="noStrike">
                          <a:solidFill>
                            <a:srgbClr val="000000"/>
                          </a:solidFill>
                          <a:effectLst/>
                          <a:latin typeface="Arial" panose="020B0604020202020204" pitchFamily="34" charset="0"/>
                        </a:rPr>
                        <a:t>0</a:t>
                      </a:r>
                    </a:p>
                  </a:txBody>
                  <a:tcPr marL="3459" marR="3459" marT="345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8696B"/>
                    </a:solidFill>
                  </a:tcPr>
                </a:tc>
                <a:tc>
                  <a:txBody>
                    <a:bodyPr/>
                    <a:lstStyle/>
                    <a:p>
                      <a:pPr algn="ctr" rtl="0" fontAlgn="b"/>
                      <a:r>
                        <a:rPr lang="en-GB" sz="800" b="0" i="0" u="none" strike="noStrike" dirty="0">
                          <a:solidFill>
                            <a:srgbClr val="000000"/>
                          </a:solidFill>
                          <a:effectLst/>
                          <a:latin typeface="Arial" panose="020B0604020202020204" pitchFamily="34" charset="0"/>
                        </a:rPr>
                        <a:t>0</a:t>
                      </a:r>
                    </a:p>
                  </a:txBody>
                  <a:tcPr marL="3459" marR="3459" marT="345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8696B"/>
                    </a:solidFill>
                  </a:tcPr>
                </a:tc>
                <a:extLst>
                  <a:ext uri="{0D108BD9-81ED-4DB2-BD59-A6C34878D82A}">
                    <a16:rowId xmlns:a16="http://schemas.microsoft.com/office/drawing/2014/main" val="856016183"/>
                  </a:ext>
                </a:extLst>
              </a:tr>
            </a:tbl>
          </a:graphicData>
        </a:graphic>
      </p:graphicFrame>
      <p:grpSp>
        <p:nvGrpSpPr>
          <p:cNvPr id="149" name="Group 148">
            <a:extLst>
              <a:ext uri="{FF2B5EF4-FFF2-40B4-BE49-F238E27FC236}">
                <a16:creationId xmlns:a16="http://schemas.microsoft.com/office/drawing/2014/main" id="{2D06CCF7-4ACA-DAF5-31E4-8546BAA85A7C}"/>
              </a:ext>
            </a:extLst>
          </p:cNvPr>
          <p:cNvGrpSpPr/>
          <p:nvPr/>
        </p:nvGrpSpPr>
        <p:grpSpPr>
          <a:xfrm>
            <a:off x="0" y="-5166"/>
            <a:ext cx="12197443" cy="180000"/>
            <a:chOff x="0" y="-5166"/>
            <a:chExt cx="12197443" cy="446573"/>
          </a:xfrm>
        </p:grpSpPr>
        <p:sp>
          <p:nvSpPr>
            <p:cNvPr id="150" name="Rectangle 149">
              <a:extLst>
                <a:ext uri="{FF2B5EF4-FFF2-40B4-BE49-F238E27FC236}">
                  <a16:creationId xmlns:a16="http://schemas.microsoft.com/office/drawing/2014/main" id="{B78D3CFB-C6D8-5D3D-AC8D-B0E41752C9FC}"/>
                </a:ext>
              </a:extLst>
            </p:cNvPr>
            <p:cNvSpPr/>
            <p:nvPr/>
          </p:nvSpPr>
          <p:spPr>
            <a:xfrm>
              <a:off x="0" y="-5166"/>
              <a:ext cx="2437200" cy="446573"/>
            </a:xfrm>
            <a:prstGeom prst="rect">
              <a:avLst/>
            </a:prstGeom>
            <a:solidFill>
              <a:schemeClr val="bg2"/>
            </a:solidFill>
            <a:ln>
              <a:solidFill>
                <a:schemeClr val="bg2">
                  <a:lumMod val="9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tIns="36000" rtlCol="0" anchor="ctr" anchorCtr="0"/>
            <a:lstStyle/>
            <a:p>
              <a:pPr algn="ctr"/>
              <a:r>
                <a:rPr lang="en-GB" sz="1200">
                  <a:solidFill>
                    <a:schemeClr val="bg2">
                      <a:lumMod val="90000"/>
                    </a:schemeClr>
                  </a:solidFill>
                </a:rPr>
                <a:t>All products</a:t>
              </a:r>
            </a:p>
          </p:txBody>
        </p:sp>
        <p:grpSp>
          <p:nvGrpSpPr>
            <p:cNvPr id="153" name="Group 152">
              <a:extLst>
                <a:ext uri="{FF2B5EF4-FFF2-40B4-BE49-F238E27FC236}">
                  <a16:creationId xmlns:a16="http://schemas.microsoft.com/office/drawing/2014/main" id="{706C855A-D01D-8905-C705-66C3355BC449}"/>
                </a:ext>
              </a:extLst>
            </p:cNvPr>
            <p:cNvGrpSpPr/>
            <p:nvPr/>
          </p:nvGrpSpPr>
          <p:grpSpPr>
            <a:xfrm>
              <a:off x="2439477" y="-5166"/>
              <a:ext cx="9757966" cy="446573"/>
              <a:chOff x="2439477" y="-5166"/>
              <a:chExt cx="9757966" cy="446573"/>
            </a:xfrm>
          </p:grpSpPr>
          <p:sp>
            <p:nvSpPr>
              <p:cNvPr id="154" name="Rectangle 153">
                <a:extLst>
                  <a:ext uri="{FF2B5EF4-FFF2-40B4-BE49-F238E27FC236}">
                    <a16:creationId xmlns:a16="http://schemas.microsoft.com/office/drawing/2014/main" id="{05E2E21F-05A7-B5FE-2F4E-15242AA1B758}"/>
                  </a:ext>
                </a:extLst>
              </p:cNvPr>
              <p:cNvSpPr/>
              <p:nvPr/>
            </p:nvSpPr>
            <p:spPr>
              <a:xfrm>
                <a:off x="2439477" y="-5166"/>
                <a:ext cx="2437200" cy="446573"/>
              </a:xfrm>
              <a:prstGeom prst="rect">
                <a:avLst/>
              </a:prstGeom>
              <a:solidFill>
                <a:schemeClr val="bg2"/>
              </a:solidFill>
              <a:ln>
                <a:solidFill>
                  <a:schemeClr val="bg2">
                    <a:lumMod val="9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tIns="36000" rtlCol="0" anchor="ctr" anchorCtr="0"/>
              <a:lstStyle/>
              <a:p>
                <a:pPr algn="ctr"/>
                <a:r>
                  <a:rPr lang="en-GB" sz="1200">
                    <a:solidFill>
                      <a:schemeClr val="bg2">
                        <a:lumMod val="90000"/>
                      </a:schemeClr>
                    </a:solidFill>
                  </a:rPr>
                  <a:t>Oncology</a:t>
                </a:r>
              </a:p>
            </p:txBody>
          </p:sp>
          <p:sp>
            <p:nvSpPr>
              <p:cNvPr id="155" name="Rectangle 154">
                <a:extLst>
                  <a:ext uri="{FF2B5EF4-FFF2-40B4-BE49-F238E27FC236}">
                    <a16:creationId xmlns:a16="http://schemas.microsoft.com/office/drawing/2014/main" id="{FE8CB426-2677-ADD9-15B1-4598773A6DF4}"/>
                  </a:ext>
                </a:extLst>
              </p:cNvPr>
              <p:cNvSpPr/>
              <p:nvPr/>
            </p:nvSpPr>
            <p:spPr>
              <a:xfrm>
                <a:off x="4878955" y="-5166"/>
                <a:ext cx="2437200" cy="446573"/>
              </a:xfrm>
              <a:prstGeom prst="rect">
                <a:avLst/>
              </a:prstGeom>
              <a:solidFill>
                <a:schemeClr val="bg2"/>
              </a:solidFill>
              <a:ln>
                <a:solidFill>
                  <a:schemeClr val="bg2">
                    <a:lumMod val="9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tIns="36000" rtlCol="0" anchor="ctr" anchorCtr="0"/>
              <a:lstStyle/>
              <a:p>
                <a:pPr algn="ctr"/>
                <a:r>
                  <a:rPr lang="en-GB" sz="1200">
                    <a:solidFill>
                      <a:schemeClr val="bg2">
                        <a:lumMod val="90000"/>
                      </a:schemeClr>
                    </a:solidFill>
                  </a:rPr>
                  <a:t>Orphans</a:t>
                </a:r>
              </a:p>
            </p:txBody>
          </p:sp>
          <p:sp>
            <p:nvSpPr>
              <p:cNvPr id="157" name="Rectangle 156">
                <a:extLst>
                  <a:ext uri="{FF2B5EF4-FFF2-40B4-BE49-F238E27FC236}">
                    <a16:creationId xmlns:a16="http://schemas.microsoft.com/office/drawing/2014/main" id="{4B7F5B40-54F9-675E-F05D-9244F6B9CB98}"/>
                  </a:ext>
                </a:extLst>
              </p:cNvPr>
              <p:cNvSpPr/>
              <p:nvPr/>
            </p:nvSpPr>
            <p:spPr>
              <a:xfrm>
                <a:off x="7318433" y="-5166"/>
                <a:ext cx="2437200" cy="446573"/>
              </a:xfrm>
              <a:prstGeom prst="rect">
                <a:avLst/>
              </a:prstGeom>
              <a:solidFill>
                <a:schemeClr val="bg2"/>
              </a:solidFill>
              <a:ln>
                <a:solidFill>
                  <a:schemeClr val="bg2">
                    <a:lumMod val="9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tIns="36000" rtlCol="0" anchor="ctr" anchorCtr="0"/>
              <a:lstStyle/>
              <a:p>
                <a:pPr algn="ctr"/>
                <a:r>
                  <a:rPr lang="en-GB" sz="1200">
                    <a:solidFill>
                      <a:schemeClr val="bg2">
                        <a:lumMod val="90000"/>
                      </a:schemeClr>
                    </a:solidFill>
                  </a:rPr>
                  <a:t>Non-</a:t>
                </a:r>
                <a:r>
                  <a:rPr lang="en-GB" sz="1200" err="1">
                    <a:solidFill>
                      <a:schemeClr val="bg2">
                        <a:lumMod val="90000"/>
                      </a:schemeClr>
                    </a:solidFill>
                  </a:rPr>
                  <a:t>onc</a:t>
                </a:r>
                <a:r>
                  <a:rPr lang="en-GB" sz="1200">
                    <a:solidFill>
                      <a:schemeClr val="bg2">
                        <a:lumMod val="90000"/>
                      </a:schemeClr>
                    </a:solidFill>
                  </a:rPr>
                  <a:t> orphans</a:t>
                </a:r>
              </a:p>
            </p:txBody>
          </p:sp>
          <p:sp>
            <p:nvSpPr>
              <p:cNvPr id="158" name="Rectangle 157">
                <a:extLst>
                  <a:ext uri="{FF2B5EF4-FFF2-40B4-BE49-F238E27FC236}">
                    <a16:creationId xmlns:a16="http://schemas.microsoft.com/office/drawing/2014/main" id="{0D63B64D-1CC9-9D96-A5D6-A37CC24ADA90}"/>
                  </a:ext>
                </a:extLst>
              </p:cNvPr>
              <p:cNvSpPr/>
              <p:nvPr/>
            </p:nvSpPr>
            <p:spPr>
              <a:xfrm>
                <a:off x="9749443" y="-5166"/>
                <a:ext cx="2448000" cy="446573"/>
              </a:xfrm>
              <a:prstGeom prst="rect">
                <a:avLst/>
              </a:prstGeom>
              <a:gradFill>
                <a:gsLst>
                  <a:gs pos="0">
                    <a:schemeClr val="accent1">
                      <a:lumMod val="5000"/>
                      <a:lumOff val="95000"/>
                    </a:schemeClr>
                  </a:gs>
                  <a:gs pos="52000">
                    <a:schemeClr val="accent2">
                      <a:lumMod val="75000"/>
                    </a:schemeClr>
                  </a:gs>
                  <a:gs pos="83000">
                    <a:schemeClr val="accent2">
                      <a:lumMod val="75000"/>
                    </a:schemeClr>
                  </a:gs>
                  <a:gs pos="100000">
                    <a:schemeClr val="accent2">
                      <a:lumMod val="75000"/>
                    </a:schemeClr>
                  </a:gs>
                </a:gsLst>
                <a:lin ang="5400000" scaled="1"/>
              </a:gradFill>
              <a:ln>
                <a:solidFill>
                  <a:schemeClr val="bg2">
                    <a:lumMod val="9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tIns="36000" rtlCol="0" anchor="ctr" anchorCtr="0"/>
              <a:lstStyle/>
              <a:p>
                <a:pPr algn="ctr"/>
                <a:r>
                  <a:rPr lang="en-GB" sz="1200">
                    <a:solidFill>
                      <a:schemeClr val="bg1"/>
                    </a:solidFill>
                  </a:rPr>
                  <a:t>Combination</a:t>
                </a:r>
              </a:p>
            </p:txBody>
          </p:sp>
        </p:grpSp>
      </p:grpSp>
      <p:sp>
        <p:nvSpPr>
          <p:cNvPr id="2" name="TextBox 1">
            <a:extLst>
              <a:ext uri="{FF2B5EF4-FFF2-40B4-BE49-F238E27FC236}">
                <a16:creationId xmlns:a16="http://schemas.microsoft.com/office/drawing/2014/main" id="{DB3B71BE-E394-14AD-B7CF-08B9B86288FD}"/>
              </a:ext>
            </a:extLst>
          </p:cNvPr>
          <p:cNvSpPr txBox="1"/>
          <p:nvPr/>
        </p:nvSpPr>
        <p:spPr>
          <a:xfrm rot="16200000">
            <a:off x="-220978" y="3280737"/>
            <a:ext cx="1940559" cy="338554"/>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600" b="0" i="1" u="none" strike="noStrike" kern="1200" cap="none" spc="0" normalizeH="0" baseline="0" noProof="0">
                <a:ln>
                  <a:noFill/>
                </a:ln>
                <a:solidFill>
                  <a:srgbClr val="606B71"/>
                </a:solidFill>
                <a:effectLst/>
                <a:uLnTx/>
                <a:uFillTx/>
                <a:latin typeface="Arial" panose="020B0604020202020204"/>
                <a:ea typeface="+mn-ea"/>
                <a:cs typeface="+mn-cs"/>
              </a:rPr>
              <a:t>Time (days)</a:t>
            </a:r>
          </a:p>
        </p:txBody>
      </p:sp>
    </p:spTree>
    <p:extLst>
      <p:ext uri="{BB962C8B-B14F-4D97-AF65-F5344CB8AC3E}">
        <p14:creationId xmlns:p14="http://schemas.microsoft.com/office/powerpoint/2010/main" val="144189075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6" name="Object 15" hidden="1">
            <a:extLst>
              <a:ext uri="{FF2B5EF4-FFF2-40B4-BE49-F238E27FC236}">
                <a16:creationId xmlns:a16="http://schemas.microsoft.com/office/drawing/2014/main" id="{9834649C-7A5C-4C26-AD02-DFE033744CC4}"/>
              </a:ext>
            </a:extLst>
          </p:cNvPr>
          <p:cNvGraphicFramePr>
            <a:graphicFrameLocks noChangeAspect="1"/>
          </p:cNvGraphicFramePr>
          <p:nvPr>
            <p:custDataLst>
              <p:tags r:id="rId1"/>
            </p:custDataLst>
            <p:extLst>
              <p:ext uri="{D42A27DB-BD31-4B8C-83A1-F6EECF244321}">
                <p14:modId xmlns:p14="http://schemas.microsoft.com/office/powerpoint/2010/main" val="2978215122"/>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46" imgW="216" imgH="216" progId="TCLayout.ActiveDocument.1">
                  <p:embed/>
                </p:oleObj>
              </mc:Choice>
              <mc:Fallback>
                <p:oleObj name="think-cell Slide" r:id="rId46" imgW="216" imgH="216" progId="TCLayout.ActiveDocument.1">
                  <p:embed/>
                  <p:pic>
                    <p:nvPicPr>
                      <p:cNvPr id="16" name="Object 15" hidden="1">
                        <a:extLst>
                          <a:ext uri="{FF2B5EF4-FFF2-40B4-BE49-F238E27FC236}">
                            <a16:creationId xmlns:a16="http://schemas.microsoft.com/office/drawing/2014/main" id="{9834649C-7A5C-4C26-AD02-DFE033744CC4}"/>
                          </a:ext>
                        </a:extLst>
                      </p:cNvPr>
                      <p:cNvPicPr/>
                      <p:nvPr/>
                    </p:nvPicPr>
                    <p:blipFill>
                      <a:blip r:embed="rId47"/>
                      <a:stretch>
                        <a:fillRect/>
                      </a:stretch>
                    </p:blipFill>
                    <p:spPr>
                      <a:xfrm>
                        <a:off x="1588" y="1588"/>
                        <a:ext cx="1588" cy="1588"/>
                      </a:xfrm>
                      <a:prstGeom prst="rect">
                        <a:avLst/>
                      </a:prstGeom>
                    </p:spPr>
                  </p:pic>
                </p:oleObj>
              </mc:Fallback>
            </mc:AlternateContent>
          </a:graphicData>
        </a:graphic>
      </p:graphicFrame>
      <p:sp>
        <p:nvSpPr>
          <p:cNvPr id="6" name="Rectangle 5" hidden="1">
            <a:extLst>
              <a:ext uri="{FF2B5EF4-FFF2-40B4-BE49-F238E27FC236}">
                <a16:creationId xmlns:a16="http://schemas.microsoft.com/office/drawing/2014/main" id="{9DEC096E-7855-4EE3-9504-7797209BBA4F}"/>
              </a:ext>
            </a:extLst>
          </p:cNvPr>
          <p:cNvSpPr/>
          <p:nvPr>
            <p:custDataLst>
              <p:tags r:id="rId2"/>
            </p:custDataLst>
          </p:nvPr>
        </p:nvSpPr>
        <p:spPr>
          <a:xfrm>
            <a:off x="0" y="0"/>
            <a:ext cx="158750" cy="15875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t" anchorCtr="0">
            <a:noAutofit/>
          </a:bodyPr>
          <a:lstStyle/>
          <a:p>
            <a:pPr>
              <a:defRPr/>
            </a:pPr>
            <a:endParaRPr kumimoji="0" lang="en-GB" sz="1050" b="1" u="none" strike="noStrike" kern="1200" cap="none" spc="0" normalizeH="0" noProof="0">
              <a:ln>
                <a:noFill/>
              </a:ln>
              <a:solidFill>
                <a:srgbClr val="FFFFFF"/>
              </a:solidFill>
              <a:effectLst/>
              <a:uLnTx/>
              <a:uFillTx/>
              <a:latin typeface="Arial" panose="020B0604020202020204" pitchFamily="34" charset="0"/>
              <a:sym typeface="Arial" panose="020B0604020202020204" pitchFamily="34" charset="0"/>
            </a:endParaRPr>
          </a:p>
        </p:txBody>
      </p:sp>
      <p:sp>
        <p:nvSpPr>
          <p:cNvPr id="542" name="Title 541">
            <a:extLst>
              <a:ext uri="{FF2B5EF4-FFF2-40B4-BE49-F238E27FC236}">
                <a16:creationId xmlns:a16="http://schemas.microsoft.com/office/drawing/2014/main" id="{907162CF-3CBB-4625-A270-B43EAE717140}"/>
              </a:ext>
            </a:extLst>
          </p:cNvPr>
          <p:cNvSpPr>
            <a:spLocks noGrp="1"/>
          </p:cNvSpPr>
          <p:nvPr>
            <p:ph type="title"/>
          </p:nvPr>
        </p:nvSpPr>
        <p:spPr/>
        <p:txBody>
          <a:bodyPr vert="horz"/>
          <a:lstStyle/>
          <a:p>
            <a:r>
              <a:rPr lang="en-GB"/>
              <a:t>Combination median time to availability (2020-2023)</a:t>
            </a:r>
          </a:p>
        </p:txBody>
      </p:sp>
      <p:sp>
        <p:nvSpPr>
          <p:cNvPr id="137" name="Content Placeholder 1">
            <a:extLst>
              <a:ext uri="{FF2B5EF4-FFF2-40B4-BE49-F238E27FC236}">
                <a16:creationId xmlns:a16="http://schemas.microsoft.com/office/drawing/2014/main" id="{6381EA21-2E9F-4501-9DF5-E1D0DC3C31B9}"/>
              </a:ext>
            </a:extLst>
          </p:cNvPr>
          <p:cNvSpPr txBox="1">
            <a:spLocks/>
          </p:cNvSpPr>
          <p:nvPr/>
        </p:nvSpPr>
        <p:spPr>
          <a:xfrm>
            <a:off x="384694" y="1207692"/>
            <a:ext cx="11467782" cy="825015"/>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buNone/>
              <a:defRPr/>
            </a:pPr>
            <a:r>
              <a:rPr kumimoji="0" lang="en-GB" sz="1800" b="0" i="0" u="none" strike="noStrike" kern="1200" cap="none" spc="0" normalizeH="0" baseline="0" noProof="0">
                <a:ln>
                  <a:noFill/>
                </a:ln>
                <a:solidFill>
                  <a:srgbClr val="2B3A42"/>
                </a:solidFill>
                <a:effectLst/>
                <a:uLnTx/>
                <a:uFillTx/>
                <a:latin typeface="Arial" panose="020B0604020202020204"/>
                <a:ea typeface="+mn-ea"/>
                <a:cs typeface="+mn-cs"/>
              </a:rPr>
              <a:t>The </a:t>
            </a:r>
            <a:r>
              <a:rPr kumimoji="0" lang="en-GB" sz="1800" b="1" i="0" u="none" strike="noStrike" kern="1200" cap="none" spc="0" normalizeH="0" baseline="0" noProof="0">
                <a:ln>
                  <a:noFill/>
                </a:ln>
                <a:solidFill>
                  <a:schemeClr val="accent1"/>
                </a:solidFill>
                <a:effectLst/>
                <a:uLnTx/>
                <a:uFillTx/>
                <a:latin typeface="Arial" panose="020B0604020202020204"/>
                <a:ea typeface="+mn-ea"/>
                <a:cs typeface="+mn-cs"/>
              </a:rPr>
              <a:t>median</a:t>
            </a:r>
            <a:r>
              <a:rPr kumimoji="0" lang="en-GB" sz="1800" b="0" i="0" u="none" strike="noStrike" kern="1200" cap="none" spc="0" normalizeH="0" baseline="0" noProof="0">
                <a:ln>
                  <a:noFill/>
                </a:ln>
                <a:solidFill>
                  <a:srgbClr val="2B3A42"/>
                </a:solidFill>
                <a:effectLst/>
                <a:uLnTx/>
                <a:uFillTx/>
                <a:latin typeface="Arial" panose="020B0604020202020204"/>
                <a:ea typeface="+mn-ea"/>
                <a:cs typeface="+mn-cs"/>
              </a:rPr>
              <a:t> </a:t>
            </a:r>
            <a:r>
              <a:rPr kumimoji="0" lang="en-GB" sz="1800" b="1" i="0" u="none" strike="noStrike" kern="1200" cap="none" spc="0" normalizeH="0" baseline="0" noProof="0">
                <a:ln>
                  <a:noFill/>
                </a:ln>
                <a:solidFill>
                  <a:srgbClr val="00A3E0"/>
                </a:solidFill>
                <a:effectLst/>
                <a:uLnTx/>
                <a:uFillTx/>
                <a:latin typeface="Arial" panose="020B0604020202020204"/>
                <a:ea typeface="+mn-ea"/>
                <a:cs typeface="+mn-cs"/>
              </a:rPr>
              <a:t>time to availability </a:t>
            </a:r>
            <a:r>
              <a:rPr kumimoji="0" lang="en-GB" sz="1800" b="0" i="0" u="none" strike="noStrike" kern="1200" cap="none" spc="0" normalizeH="0" baseline="0" noProof="0">
                <a:ln>
                  <a:noFill/>
                </a:ln>
                <a:solidFill>
                  <a:srgbClr val="2B3A42"/>
                </a:solidFill>
                <a:effectLst/>
                <a:uLnTx/>
                <a:uFillTx/>
                <a:latin typeface="Arial" panose="020B0604020202020204"/>
                <a:ea typeface="+mn-ea"/>
                <a:cs typeface="+mn-cs"/>
              </a:rPr>
              <a:t>is the days between marketing authorisation and the date of availability to patients in European countries (for most this is the point at which products gain access to the reimbursement list</a:t>
            </a:r>
            <a:r>
              <a:rPr lang="en-GB" sz="1800" baseline="30000"/>
              <a:t>†</a:t>
            </a:r>
            <a:r>
              <a:rPr kumimoji="0" lang="en-GB" sz="1800" b="0" i="0" u="none" strike="noStrike" kern="1200" cap="none" spc="0" normalizeH="0" baseline="0" noProof="0">
                <a:ln>
                  <a:noFill/>
                </a:ln>
                <a:solidFill>
                  <a:srgbClr val="2B3A42"/>
                </a:solidFill>
                <a:effectLst/>
                <a:uLnTx/>
                <a:uFillTx/>
                <a:latin typeface="Arial" panose="020B0604020202020204"/>
                <a:ea typeface="+mn-ea"/>
                <a:cs typeface="+mn-cs"/>
              </a:rPr>
              <a:t>). </a:t>
            </a:r>
            <a:r>
              <a:rPr lang="en-GB" sz="1800">
                <a:solidFill>
                  <a:srgbClr val="2B3A42"/>
                </a:solidFill>
                <a:latin typeface="Arial" panose="020B0604020202020204"/>
              </a:rPr>
              <a:t>T</a:t>
            </a:r>
            <a:r>
              <a:rPr kumimoji="0" lang="en-GB" sz="1800" b="0" i="0" u="none" strike="noStrike" kern="1200" cap="none" spc="0" normalizeH="0" baseline="0" noProof="0">
                <a:ln>
                  <a:noFill/>
                </a:ln>
                <a:solidFill>
                  <a:srgbClr val="2B3A42"/>
                </a:solidFill>
                <a:effectLst/>
                <a:uLnTx/>
                <a:uFillTx/>
                <a:latin typeface="Arial" panose="020B0604020202020204"/>
                <a:ea typeface="+mn-ea"/>
                <a:cs typeface="+mn-cs"/>
              </a:rPr>
              <a:t>he marketing authorisation date is the date of central EU authorisation in most countries, except </a:t>
            </a:r>
            <a:r>
              <a:rPr kumimoji="0" lang="en-GB" sz="1800" b="0" i="0" u="none" strike="noStrike" kern="1200" cap="none" spc="0" normalizeH="0" baseline="0" noProof="0" err="1">
                <a:ln>
                  <a:noFill/>
                </a:ln>
                <a:solidFill>
                  <a:srgbClr val="2B3A42"/>
                </a:solidFill>
                <a:effectLst/>
                <a:uLnTx/>
                <a:uFillTx/>
                <a:latin typeface="Arial" panose="020B0604020202020204"/>
                <a:ea typeface="+mn-ea"/>
                <a:cs typeface="+mn-cs"/>
              </a:rPr>
              <a:t>fo</a:t>
            </a:r>
            <a:r>
              <a:rPr lang="en-GB" sz="1800">
                <a:solidFill>
                  <a:srgbClr val="2B3A42"/>
                </a:solidFill>
                <a:latin typeface="Arial" panose="020B0604020202020204"/>
              </a:rPr>
              <a:t>r countries shown in italics where local authorisation dates have been used. Data is correct to 5</a:t>
            </a:r>
            <a:r>
              <a:rPr lang="en-GB" sz="1800" baseline="30000">
                <a:solidFill>
                  <a:srgbClr val="2B3A42"/>
                </a:solidFill>
                <a:latin typeface="Arial" panose="020B0604020202020204"/>
              </a:rPr>
              <a:t>th</a:t>
            </a:r>
            <a:r>
              <a:rPr lang="en-GB" sz="1800">
                <a:solidFill>
                  <a:srgbClr val="2B3A42"/>
                </a:solidFill>
                <a:latin typeface="Arial" panose="020B0604020202020204"/>
              </a:rPr>
              <a:t> January 2025.</a:t>
            </a:r>
            <a:endParaRPr kumimoji="0" lang="en-GB" sz="1800" b="0" i="0" u="none" strike="noStrike" kern="1200" cap="none" spc="0" normalizeH="0" baseline="0" noProof="0">
              <a:ln>
                <a:noFill/>
              </a:ln>
              <a:solidFill>
                <a:srgbClr val="2B3A42"/>
              </a:solidFill>
              <a:effectLst/>
              <a:uLnTx/>
              <a:uFillTx/>
              <a:latin typeface="Arial" panose="020B0604020202020204"/>
              <a:ea typeface="+mn-ea"/>
              <a:cs typeface="+mn-cs"/>
            </a:endParaRPr>
          </a:p>
        </p:txBody>
      </p:sp>
      <p:sp>
        <p:nvSpPr>
          <p:cNvPr id="279" name="TextBox 278">
            <a:extLst>
              <a:ext uri="{FF2B5EF4-FFF2-40B4-BE49-F238E27FC236}">
                <a16:creationId xmlns:a16="http://schemas.microsoft.com/office/drawing/2014/main" id="{82F55C46-95A4-4603-8080-E183FE87B871}"/>
              </a:ext>
            </a:extLst>
          </p:cNvPr>
          <p:cNvSpPr txBox="1"/>
          <p:nvPr/>
        </p:nvSpPr>
        <p:spPr>
          <a:xfrm rot="16200000">
            <a:off x="-198924" y="3605238"/>
            <a:ext cx="1940559" cy="338554"/>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600" b="0" i="1" u="none" strike="noStrike" kern="1200" cap="none" spc="0" normalizeH="0" baseline="0" noProof="0">
                <a:ln>
                  <a:noFill/>
                </a:ln>
                <a:solidFill>
                  <a:srgbClr val="606B71"/>
                </a:solidFill>
                <a:effectLst/>
                <a:uLnTx/>
                <a:uFillTx/>
                <a:latin typeface="Arial" panose="020B0604020202020204"/>
                <a:ea typeface="+mn-ea"/>
                <a:cs typeface="+mn-cs"/>
              </a:rPr>
              <a:t>Time (days)</a:t>
            </a:r>
          </a:p>
        </p:txBody>
      </p:sp>
      <p:sp>
        <p:nvSpPr>
          <p:cNvPr id="922" name="Rectangle 921">
            <a:extLst>
              <a:ext uri="{FF2B5EF4-FFF2-40B4-BE49-F238E27FC236}">
                <a16:creationId xmlns:a16="http://schemas.microsoft.com/office/drawing/2014/main" id="{965147E0-36D4-44C0-8BFE-90FAF2BE363F}"/>
              </a:ext>
            </a:extLst>
          </p:cNvPr>
          <p:cNvSpPr/>
          <p:nvPr/>
        </p:nvSpPr>
        <p:spPr>
          <a:xfrm>
            <a:off x="4511040" y="5637213"/>
            <a:ext cx="4697254" cy="32067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1600" b="0" i="0" u="none" strike="noStrike" kern="1200" cap="none" spc="0" normalizeH="0" baseline="0" noProof="0">
              <a:ln>
                <a:noFill/>
              </a:ln>
              <a:solidFill>
                <a:srgbClr val="FFFFFF"/>
              </a:solidFill>
              <a:effectLst/>
              <a:uLnTx/>
              <a:uFillTx/>
              <a:latin typeface="Arial" panose="020B0604020202020204"/>
              <a:ea typeface="+mn-ea"/>
              <a:cs typeface="+mn-cs"/>
            </a:endParaRPr>
          </a:p>
        </p:txBody>
      </p:sp>
      <p:graphicFrame>
        <p:nvGraphicFramePr>
          <p:cNvPr id="19" name="Chart 18">
            <a:extLst>
              <a:ext uri="{FF2B5EF4-FFF2-40B4-BE49-F238E27FC236}">
                <a16:creationId xmlns:a16="http://schemas.microsoft.com/office/drawing/2014/main" id="{4E4DAEFA-64F2-57DE-4B39-AF43AC6958FD}"/>
              </a:ext>
            </a:extLst>
          </p:cNvPr>
          <p:cNvGraphicFramePr/>
          <p:nvPr>
            <p:custDataLst>
              <p:tags r:id="rId3"/>
            </p:custDataLst>
            <p:extLst>
              <p:ext uri="{D42A27DB-BD31-4B8C-83A1-F6EECF244321}">
                <p14:modId xmlns:p14="http://schemas.microsoft.com/office/powerpoint/2010/main" val="1123169901"/>
              </p:ext>
            </p:extLst>
          </p:nvPr>
        </p:nvGraphicFramePr>
        <p:xfrm>
          <a:off x="895350" y="2381250"/>
          <a:ext cx="9971088" cy="2571750"/>
        </p:xfrm>
        <a:graphic>
          <a:graphicData uri="http://schemas.openxmlformats.org/drawingml/2006/chart">
            <c:chart xmlns:c="http://schemas.openxmlformats.org/drawingml/2006/chart" xmlns:r="http://schemas.openxmlformats.org/officeDocument/2006/relationships" r:id="rId48"/>
          </a:graphicData>
        </a:graphic>
      </p:graphicFrame>
      <p:sp>
        <p:nvSpPr>
          <p:cNvPr id="148" name="Rectangle 147">
            <a:extLst>
              <a:ext uri="{FF2B5EF4-FFF2-40B4-BE49-F238E27FC236}">
                <a16:creationId xmlns:a16="http://schemas.microsoft.com/office/drawing/2014/main" id="{462EF087-52E8-4FC3-88EE-5BE58DEB52BE}"/>
              </a:ext>
            </a:extLst>
          </p:cNvPr>
          <p:cNvSpPr/>
          <p:nvPr>
            <p:custDataLst>
              <p:tags r:id="rId4"/>
            </p:custDataLst>
          </p:nvPr>
        </p:nvSpPr>
        <p:spPr bwMode="auto">
          <a:xfrm>
            <a:off x="1566863" y="4770437"/>
            <a:ext cx="152400" cy="387350"/>
          </a:xfrm>
          <a:prstGeom prst="rect">
            <a:avLst/>
          </a:prstGeom>
          <a:noFill/>
          <a:ln>
            <a:noFill/>
          </a:ln>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19901780-4AEF-4A16-B9FC-A6F0BF8885BC}" type="datetime'''''''Tu''''''''''''''r''''''''''''''''''''k''e''''y'''">
              <a:rPr lang="en-GB" altLang="en-US" sz="1000" i="1" smtClean="0">
                <a:solidFill>
                  <a:schemeClr val="tx1"/>
                </a:solidFill>
              </a:rPr>
              <a:pPr algn="r">
                <a:spcBef>
                  <a:spcPct val="0"/>
                </a:spcBef>
                <a:spcAft>
                  <a:spcPct val="0"/>
                </a:spcAft>
              </a:pPr>
              <a:t>Turkey</a:t>
            </a:fld>
            <a:endParaRPr lang="en-GB" sz="1000" i="1">
              <a:solidFill>
                <a:schemeClr val="tx1"/>
              </a:solidFill>
            </a:endParaRPr>
          </a:p>
        </p:txBody>
      </p:sp>
      <p:sp>
        <p:nvSpPr>
          <p:cNvPr id="120" name="Rectangle 119">
            <a:extLst>
              <a:ext uri="{FF2B5EF4-FFF2-40B4-BE49-F238E27FC236}">
                <a16:creationId xmlns:a16="http://schemas.microsoft.com/office/drawing/2014/main" id="{D10BFB4C-69DC-4302-8BB3-72108EAB5138}"/>
              </a:ext>
            </a:extLst>
          </p:cNvPr>
          <p:cNvSpPr/>
          <p:nvPr>
            <p:custDataLst>
              <p:tags r:id="rId5"/>
            </p:custDataLst>
          </p:nvPr>
        </p:nvSpPr>
        <p:spPr bwMode="auto">
          <a:xfrm>
            <a:off x="1819275" y="4770437"/>
            <a:ext cx="152400" cy="520700"/>
          </a:xfrm>
          <a:prstGeom prst="rect">
            <a:avLst/>
          </a:prstGeom>
          <a:noFill/>
          <a:ln>
            <a:noFill/>
          </a:ln>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98191A73-F070-475A-9138-B9550AB50337}" type="datetime'''''G''''''''''''er''ma''''''''n''''''''''''''y'">
              <a:rPr lang="en-GB" altLang="en-US" sz="1000" smtClean="0">
                <a:solidFill>
                  <a:schemeClr val="tx1"/>
                </a:solidFill>
              </a:rPr>
              <a:pPr algn="r">
                <a:spcBef>
                  <a:spcPct val="0"/>
                </a:spcBef>
                <a:spcAft>
                  <a:spcPct val="0"/>
                </a:spcAft>
              </a:pPr>
              <a:t>Germany</a:t>
            </a:fld>
            <a:endParaRPr lang="en-GB" sz="1000">
              <a:solidFill>
                <a:schemeClr val="tx1"/>
              </a:solidFill>
            </a:endParaRPr>
          </a:p>
        </p:txBody>
      </p:sp>
      <p:sp>
        <p:nvSpPr>
          <p:cNvPr id="116" name="Rectangle 115">
            <a:extLst>
              <a:ext uri="{FF2B5EF4-FFF2-40B4-BE49-F238E27FC236}">
                <a16:creationId xmlns:a16="http://schemas.microsoft.com/office/drawing/2014/main" id="{7601B623-4DB6-459E-AB32-14A859AECB8A}"/>
              </a:ext>
            </a:extLst>
          </p:cNvPr>
          <p:cNvSpPr/>
          <p:nvPr>
            <p:custDataLst>
              <p:tags r:id="rId6"/>
            </p:custDataLst>
          </p:nvPr>
        </p:nvSpPr>
        <p:spPr bwMode="auto">
          <a:xfrm>
            <a:off x="2070100" y="4770437"/>
            <a:ext cx="152400" cy="514350"/>
          </a:xfrm>
          <a:prstGeom prst="rect">
            <a:avLst/>
          </a:prstGeom>
          <a:noFill/>
          <a:ln>
            <a:noFill/>
          </a:ln>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BA8BFBE2-6A60-4B80-B800-22A3493B3F36}" type="datetime'D''e''''n''''m''''a''''''''''''''''''r''''''''''''k'''''">
              <a:rPr lang="en-GB" altLang="en-US" sz="1000" smtClean="0">
                <a:solidFill>
                  <a:schemeClr val="tx1"/>
                </a:solidFill>
              </a:rPr>
              <a:pPr algn="r">
                <a:spcBef>
                  <a:spcPct val="0"/>
                </a:spcBef>
                <a:spcAft>
                  <a:spcPct val="0"/>
                </a:spcAft>
              </a:pPr>
              <a:t>Denmark</a:t>
            </a:fld>
            <a:endParaRPr lang="en-GB" sz="1000">
              <a:solidFill>
                <a:schemeClr val="tx1"/>
              </a:solidFill>
            </a:endParaRPr>
          </a:p>
        </p:txBody>
      </p:sp>
      <p:sp>
        <p:nvSpPr>
          <p:cNvPr id="146" name="Rectangle 145">
            <a:extLst>
              <a:ext uri="{FF2B5EF4-FFF2-40B4-BE49-F238E27FC236}">
                <a16:creationId xmlns:a16="http://schemas.microsoft.com/office/drawing/2014/main" id="{1AB58150-3A89-4AEA-833B-62E71E635B11}"/>
              </a:ext>
            </a:extLst>
          </p:cNvPr>
          <p:cNvSpPr/>
          <p:nvPr>
            <p:custDataLst>
              <p:tags r:id="rId7"/>
            </p:custDataLst>
          </p:nvPr>
        </p:nvSpPr>
        <p:spPr bwMode="auto">
          <a:xfrm>
            <a:off x="2322513" y="4770437"/>
            <a:ext cx="152400" cy="654050"/>
          </a:xfrm>
          <a:prstGeom prst="rect">
            <a:avLst/>
          </a:prstGeom>
          <a:noFill/>
          <a:ln>
            <a:noFill/>
          </a:ln>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D0C39EE7-C170-4DDD-8C38-81FB87D73034}" type="datetime'S''''''''''''''''''''''''''w''itz''er''la''''''''nd'''''">
              <a:rPr lang="en-GB" altLang="en-US" sz="1000" i="1" smtClean="0">
                <a:solidFill>
                  <a:schemeClr val="tx1"/>
                </a:solidFill>
              </a:rPr>
              <a:pPr algn="r">
                <a:spcBef>
                  <a:spcPct val="0"/>
                </a:spcBef>
                <a:spcAft>
                  <a:spcPct val="0"/>
                </a:spcAft>
              </a:pPr>
              <a:t>Switzerland</a:t>
            </a:fld>
            <a:endParaRPr lang="en-GB" sz="1000" i="1">
              <a:solidFill>
                <a:schemeClr val="tx1"/>
              </a:solidFill>
            </a:endParaRPr>
          </a:p>
        </p:txBody>
      </p:sp>
      <p:sp>
        <p:nvSpPr>
          <p:cNvPr id="136" name="Rectangle 135">
            <a:extLst>
              <a:ext uri="{FF2B5EF4-FFF2-40B4-BE49-F238E27FC236}">
                <a16:creationId xmlns:a16="http://schemas.microsoft.com/office/drawing/2014/main" id="{ED25F30D-A821-43D5-8B1C-9B720B061ED3}"/>
              </a:ext>
            </a:extLst>
          </p:cNvPr>
          <p:cNvSpPr/>
          <p:nvPr>
            <p:custDataLst>
              <p:tags r:id="rId8"/>
            </p:custDataLst>
          </p:nvPr>
        </p:nvSpPr>
        <p:spPr bwMode="auto">
          <a:xfrm>
            <a:off x="2573338" y="4770438"/>
            <a:ext cx="152400" cy="455613"/>
          </a:xfrm>
          <a:prstGeom prst="rect">
            <a:avLst/>
          </a:prstGeom>
          <a:noFill/>
          <a:ln>
            <a:noFill/>
          </a:ln>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4D81B874-591F-4B97-AACD-DFEB5BDDDE97}" type="datetime'''''S''w''''''e''''d''''''''''''''''''''''''''''e''''''n'">
              <a:rPr lang="en-GB" altLang="en-US" sz="1000" smtClean="0">
                <a:solidFill>
                  <a:schemeClr val="tx1"/>
                </a:solidFill>
              </a:rPr>
              <a:pPr algn="r">
                <a:spcBef>
                  <a:spcPct val="0"/>
                </a:spcBef>
                <a:spcAft>
                  <a:spcPct val="0"/>
                </a:spcAft>
              </a:pPr>
              <a:t>Sweden</a:t>
            </a:fld>
            <a:endParaRPr lang="en-GB" sz="1000">
              <a:solidFill>
                <a:schemeClr val="tx1"/>
              </a:solidFill>
            </a:endParaRPr>
          </a:p>
        </p:txBody>
      </p:sp>
      <p:sp>
        <p:nvSpPr>
          <p:cNvPr id="118" name="Rectangle 117">
            <a:extLst>
              <a:ext uri="{FF2B5EF4-FFF2-40B4-BE49-F238E27FC236}">
                <a16:creationId xmlns:a16="http://schemas.microsoft.com/office/drawing/2014/main" id="{7C7229DE-7424-4E78-943A-339C095360C6}"/>
              </a:ext>
            </a:extLst>
          </p:cNvPr>
          <p:cNvSpPr/>
          <p:nvPr>
            <p:custDataLst>
              <p:tags r:id="rId9"/>
            </p:custDataLst>
          </p:nvPr>
        </p:nvSpPr>
        <p:spPr bwMode="auto">
          <a:xfrm>
            <a:off x="2825750" y="4770438"/>
            <a:ext cx="152400" cy="414338"/>
          </a:xfrm>
          <a:prstGeom prst="rect">
            <a:avLst/>
          </a:prstGeom>
          <a:noFill/>
          <a:ln>
            <a:noFill/>
          </a:ln>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69C3E63A-0E45-45AF-9CE3-F65B217F927B}" type="datetime'F''''i''''''''''''''''''''''''nl''''a''''''nd'''">
              <a:rPr lang="en-GB" altLang="en-US" sz="1000" smtClean="0">
                <a:solidFill>
                  <a:schemeClr val="tx1"/>
                </a:solidFill>
              </a:rPr>
              <a:pPr algn="r">
                <a:spcBef>
                  <a:spcPct val="0"/>
                </a:spcBef>
                <a:spcAft>
                  <a:spcPct val="0"/>
                </a:spcAft>
              </a:pPr>
              <a:t>Finland</a:t>
            </a:fld>
            <a:endParaRPr lang="en-GB" sz="1000">
              <a:solidFill>
                <a:schemeClr val="tx1"/>
              </a:solidFill>
            </a:endParaRPr>
          </a:p>
        </p:txBody>
      </p:sp>
      <p:sp>
        <p:nvSpPr>
          <p:cNvPr id="129" name="Rectangle 128">
            <a:extLst>
              <a:ext uri="{FF2B5EF4-FFF2-40B4-BE49-F238E27FC236}">
                <a16:creationId xmlns:a16="http://schemas.microsoft.com/office/drawing/2014/main" id="{7DD65C73-DF1F-47AB-A487-7ABD2FDC8EB0}"/>
              </a:ext>
            </a:extLst>
          </p:cNvPr>
          <p:cNvSpPr/>
          <p:nvPr>
            <p:custDataLst>
              <p:tags r:id="rId10"/>
            </p:custDataLst>
          </p:nvPr>
        </p:nvSpPr>
        <p:spPr bwMode="auto">
          <a:xfrm>
            <a:off x="3076575" y="4770437"/>
            <a:ext cx="152400" cy="681038"/>
          </a:xfrm>
          <a:prstGeom prst="rect">
            <a:avLst/>
          </a:prstGeom>
          <a:noFill/>
          <a:ln>
            <a:noFill/>
          </a:ln>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240D01F8-44DC-49D6-83D8-4FEAE004399F}" type="datetime'''''N''''''''''''''''eth''er''''la''''''''''''nd''s'''''''''''">
              <a:rPr lang="en-GB" altLang="en-US" sz="1000" smtClean="0">
                <a:solidFill>
                  <a:schemeClr val="tx1"/>
                </a:solidFill>
              </a:rPr>
              <a:pPr algn="r">
                <a:spcBef>
                  <a:spcPct val="0"/>
                </a:spcBef>
                <a:spcAft>
                  <a:spcPct val="0"/>
                </a:spcAft>
              </a:pPr>
              <a:t>Netherlands</a:t>
            </a:fld>
            <a:endParaRPr lang="en-GB" sz="1000">
              <a:solidFill>
                <a:schemeClr val="tx1"/>
              </a:solidFill>
            </a:endParaRPr>
          </a:p>
        </p:txBody>
      </p:sp>
      <p:sp>
        <p:nvSpPr>
          <p:cNvPr id="145" name="Rectangle 144">
            <a:extLst>
              <a:ext uri="{FF2B5EF4-FFF2-40B4-BE49-F238E27FC236}">
                <a16:creationId xmlns:a16="http://schemas.microsoft.com/office/drawing/2014/main" id="{BA022EB2-123F-4969-B09D-76A07BB442C8}"/>
              </a:ext>
            </a:extLst>
          </p:cNvPr>
          <p:cNvSpPr/>
          <p:nvPr>
            <p:custDataLst>
              <p:tags r:id="rId11"/>
            </p:custDataLst>
          </p:nvPr>
        </p:nvSpPr>
        <p:spPr bwMode="auto">
          <a:xfrm>
            <a:off x="3327400" y="4770438"/>
            <a:ext cx="152400" cy="365125"/>
          </a:xfrm>
          <a:prstGeom prst="rect">
            <a:avLst/>
          </a:prstGeom>
          <a:noFill/>
          <a:ln>
            <a:noFill/>
          </a:ln>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A87174C1-0DE7-4BF8-98B8-F71A72958040}" type="datetime'Se''''r''''''''''''b''''''i''''a'''''''''''''''''''">
              <a:rPr lang="en-GB" altLang="en-US" sz="1000" i="1" smtClean="0">
                <a:solidFill>
                  <a:schemeClr val="tx1"/>
                </a:solidFill>
              </a:rPr>
              <a:pPr algn="r">
                <a:spcBef>
                  <a:spcPct val="0"/>
                </a:spcBef>
                <a:spcAft>
                  <a:spcPct val="0"/>
                </a:spcAft>
              </a:pPr>
              <a:t>Serbia</a:t>
            </a:fld>
            <a:endParaRPr lang="en-GB" sz="1000" i="1">
              <a:solidFill>
                <a:schemeClr val="tx1"/>
              </a:solidFill>
            </a:endParaRPr>
          </a:p>
        </p:txBody>
      </p:sp>
      <p:sp>
        <p:nvSpPr>
          <p:cNvPr id="123" name="Rectangle 122">
            <a:extLst>
              <a:ext uri="{FF2B5EF4-FFF2-40B4-BE49-F238E27FC236}">
                <a16:creationId xmlns:a16="http://schemas.microsoft.com/office/drawing/2014/main" id="{FA4716E0-41B4-45F2-9063-55B5138F5023}"/>
              </a:ext>
            </a:extLst>
          </p:cNvPr>
          <p:cNvSpPr/>
          <p:nvPr>
            <p:custDataLst>
              <p:tags r:id="rId12"/>
            </p:custDataLst>
          </p:nvPr>
        </p:nvSpPr>
        <p:spPr bwMode="auto">
          <a:xfrm>
            <a:off x="3579813" y="4770439"/>
            <a:ext cx="152400" cy="385763"/>
          </a:xfrm>
          <a:prstGeom prst="rect">
            <a:avLst/>
          </a:prstGeom>
          <a:noFill/>
          <a:ln>
            <a:noFill/>
          </a:ln>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1B0D1D30-DA11-4334-9DB0-3A2C15EA9C7B}" type="datetime'''I''''''''re''''''''''''''''''''''''''''''''''land'''''''">
              <a:rPr lang="en-GB" altLang="en-US" sz="1000" smtClean="0">
                <a:solidFill>
                  <a:schemeClr val="tx1"/>
                </a:solidFill>
              </a:rPr>
              <a:pPr algn="r">
                <a:spcBef>
                  <a:spcPct val="0"/>
                </a:spcBef>
                <a:spcAft>
                  <a:spcPct val="0"/>
                </a:spcAft>
              </a:pPr>
              <a:t>Ireland</a:t>
            </a:fld>
            <a:endParaRPr lang="en-GB" sz="1000">
              <a:solidFill>
                <a:schemeClr val="tx1"/>
              </a:solidFill>
            </a:endParaRPr>
          </a:p>
        </p:txBody>
      </p:sp>
      <p:sp>
        <p:nvSpPr>
          <p:cNvPr id="134" name="Rectangle 133">
            <a:extLst>
              <a:ext uri="{FF2B5EF4-FFF2-40B4-BE49-F238E27FC236}">
                <a16:creationId xmlns:a16="http://schemas.microsoft.com/office/drawing/2014/main" id="{0C8B69D0-AFAC-494A-A4B9-A943C00B93F0}"/>
              </a:ext>
            </a:extLst>
          </p:cNvPr>
          <p:cNvSpPr/>
          <p:nvPr>
            <p:custDataLst>
              <p:tags r:id="rId13"/>
            </p:custDataLst>
          </p:nvPr>
        </p:nvSpPr>
        <p:spPr bwMode="auto">
          <a:xfrm>
            <a:off x="3830638" y="4770438"/>
            <a:ext cx="152400" cy="484188"/>
          </a:xfrm>
          <a:prstGeom prst="rect">
            <a:avLst/>
          </a:prstGeom>
          <a:noFill/>
          <a:ln>
            <a:noFill/>
          </a:ln>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B72A41AB-4574-4F22-B2A8-B00F1D119199}" type="datetime'''S''''''''''lo''v''''''''''''''''''''''e''ni''''''''a'''">
              <a:rPr lang="en-GB" altLang="en-US" sz="1000" smtClean="0">
                <a:solidFill>
                  <a:schemeClr val="tx1"/>
                </a:solidFill>
              </a:rPr>
              <a:pPr algn="r">
                <a:spcBef>
                  <a:spcPct val="0"/>
                </a:spcBef>
                <a:spcAft>
                  <a:spcPct val="0"/>
                </a:spcAft>
              </a:pPr>
              <a:t>Slovenia</a:t>
            </a:fld>
            <a:endParaRPr lang="en-GB" sz="1000">
              <a:solidFill>
                <a:schemeClr val="tx1"/>
              </a:solidFill>
            </a:endParaRPr>
          </a:p>
        </p:txBody>
      </p:sp>
      <p:sp>
        <p:nvSpPr>
          <p:cNvPr id="141" name="Rectangle 140">
            <a:extLst>
              <a:ext uri="{FF2B5EF4-FFF2-40B4-BE49-F238E27FC236}">
                <a16:creationId xmlns:a16="http://schemas.microsoft.com/office/drawing/2014/main" id="{EE4E27FA-226A-470B-9938-726818F529C9}"/>
              </a:ext>
            </a:extLst>
          </p:cNvPr>
          <p:cNvSpPr/>
          <p:nvPr>
            <p:custDataLst>
              <p:tags r:id="rId14"/>
            </p:custDataLst>
          </p:nvPr>
        </p:nvSpPr>
        <p:spPr bwMode="auto">
          <a:xfrm>
            <a:off x="4083050" y="4770437"/>
            <a:ext cx="152400" cy="609600"/>
          </a:xfrm>
          <a:prstGeom prst="rect">
            <a:avLst/>
          </a:prstGeom>
          <a:noFill/>
          <a:ln>
            <a:noFill/>
          </a:ln>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6CA44D48-C894-490A-AC72-E84F8AD743B1}" type="datetime'**''*''''''''''''E''''''''''''''n''g''''''''l''''''and'''''''">
              <a:rPr lang="en-GB" altLang="en-US" sz="1000" i="1" smtClean="0">
                <a:solidFill>
                  <a:schemeClr val="tx1"/>
                </a:solidFill>
              </a:rPr>
              <a:pPr algn="r">
                <a:spcBef>
                  <a:spcPct val="0"/>
                </a:spcBef>
                <a:spcAft>
                  <a:spcPct val="0"/>
                </a:spcAft>
              </a:pPr>
              <a:t>***England</a:t>
            </a:fld>
            <a:endParaRPr lang="en-GB" sz="1000" i="1">
              <a:solidFill>
                <a:schemeClr val="tx1"/>
              </a:solidFill>
            </a:endParaRPr>
          </a:p>
        </p:txBody>
      </p:sp>
      <p:sp>
        <p:nvSpPr>
          <p:cNvPr id="144" name="Rectangle 143">
            <a:extLst>
              <a:ext uri="{FF2B5EF4-FFF2-40B4-BE49-F238E27FC236}">
                <a16:creationId xmlns:a16="http://schemas.microsoft.com/office/drawing/2014/main" id="{486242AB-C5F3-463A-A6E9-50DEFDD13781}"/>
              </a:ext>
            </a:extLst>
          </p:cNvPr>
          <p:cNvSpPr/>
          <p:nvPr>
            <p:custDataLst>
              <p:tags r:id="rId15"/>
            </p:custDataLst>
          </p:nvPr>
        </p:nvSpPr>
        <p:spPr bwMode="auto">
          <a:xfrm>
            <a:off x="4333875" y="4770438"/>
            <a:ext cx="152400" cy="638175"/>
          </a:xfrm>
          <a:prstGeom prst="rect">
            <a:avLst/>
          </a:prstGeom>
          <a:noFill/>
          <a:ln>
            <a:noFill/>
          </a:ln>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088BACE7-FD52-4FD5-9ABB-D1B506AB9259}" type="datetime'''''''*''''''*''''*''''''Sc''o''''tl''''''''''''an''''d'''">
              <a:rPr lang="en-GB" altLang="en-US" sz="1000" i="1" smtClean="0">
                <a:solidFill>
                  <a:schemeClr val="tx1"/>
                </a:solidFill>
              </a:rPr>
              <a:pPr algn="r">
                <a:spcBef>
                  <a:spcPct val="0"/>
                </a:spcBef>
                <a:spcAft>
                  <a:spcPct val="0"/>
                </a:spcAft>
              </a:pPr>
              <a:t>***Scotland</a:t>
            </a:fld>
            <a:endParaRPr lang="en-GB" sz="1000" i="1">
              <a:solidFill>
                <a:schemeClr val="tx1"/>
              </a:solidFill>
            </a:endParaRPr>
          </a:p>
        </p:txBody>
      </p:sp>
      <p:sp>
        <p:nvSpPr>
          <p:cNvPr id="119" name="Rectangle 118">
            <a:extLst>
              <a:ext uri="{FF2B5EF4-FFF2-40B4-BE49-F238E27FC236}">
                <a16:creationId xmlns:a16="http://schemas.microsoft.com/office/drawing/2014/main" id="{C69F1D7C-D94D-40BD-A05A-B7814733B76C}"/>
              </a:ext>
            </a:extLst>
          </p:cNvPr>
          <p:cNvSpPr/>
          <p:nvPr>
            <p:custDataLst>
              <p:tags r:id="rId16"/>
            </p:custDataLst>
          </p:nvPr>
        </p:nvSpPr>
        <p:spPr bwMode="auto">
          <a:xfrm>
            <a:off x="4584700" y="4770438"/>
            <a:ext cx="152400" cy="492125"/>
          </a:xfrm>
          <a:prstGeom prst="rect">
            <a:avLst/>
          </a:prstGeom>
          <a:noFill/>
          <a:ln>
            <a:noFill/>
          </a:ln>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D8B7EE61-9D83-47DD-8D02-60920DD6FFD6}" type="datetime'''''*''''''''''*''F''''''r''''''a''n''''''''c''''''e'''''''">
              <a:rPr lang="en-GB" altLang="en-US" sz="1000" smtClean="0">
                <a:solidFill>
                  <a:schemeClr val="tx1"/>
                </a:solidFill>
              </a:rPr>
              <a:pPr algn="r">
                <a:spcBef>
                  <a:spcPct val="0"/>
                </a:spcBef>
                <a:spcAft>
                  <a:spcPct val="0"/>
                </a:spcAft>
              </a:pPr>
              <a:t>**France</a:t>
            </a:fld>
            <a:endParaRPr lang="en-GB" sz="1000">
              <a:solidFill>
                <a:schemeClr val="tx1"/>
              </a:solidFill>
            </a:endParaRPr>
          </a:p>
        </p:txBody>
      </p:sp>
      <p:sp>
        <p:nvSpPr>
          <p:cNvPr id="140" name="Rectangle 139">
            <a:extLst>
              <a:ext uri="{FF2B5EF4-FFF2-40B4-BE49-F238E27FC236}">
                <a16:creationId xmlns:a16="http://schemas.microsoft.com/office/drawing/2014/main" id="{81DDD736-278C-46EB-8574-A965D16C9877}"/>
              </a:ext>
            </a:extLst>
          </p:cNvPr>
          <p:cNvSpPr/>
          <p:nvPr>
            <p:custDataLst>
              <p:tags r:id="rId17"/>
            </p:custDataLst>
          </p:nvPr>
        </p:nvSpPr>
        <p:spPr bwMode="auto">
          <a:xfrm>
            <a:off x="4837113" y="4770438"/>
            <a:ext cx="152400" cy="434975"/>
          </a:xfrm>
          <a:prstGeom prst="rect">
            <a:avLst/>
          </a:prstGeom>
          <a:noFill/>
          <a:ln>
            <a:noFill/>
          </a:ln>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8DEEA2B6-15D6-4E4A-8491-387C9F447048}" type="datetime'*B''''''''''''''''''''o''s''''ni''''''''''a'''''''">
              <a:rPr lang="en-GB" altLang="en-US" sz="1000" i="1" smtClean="0">
                <a:solidFill>
                  <a:schemeClr val="tx1"/>
                </a:solidFill>
              </a:rPr>
              <a:pPr algn="r">
                <a:spcBef>
                  <a:spcPct val="0"/>
                </a:spcBef>
                <a:spcAft>
                  <a:spcPct val="0"/>
                </a:spcAft>
              </a:pPr>
              <a:t>*Bosnia</a:t>
            </a:fld>
            <a:endParaRPr lang="en-GB" sz="1000" i="1">
              <a:solidFill>
                <a:schemeClr val="tx1"/>
              </a:solidFill>
            </a:endParaRPr>
          </a:p>
        </p:txBody>
      </p:sp>
      <p:sp>
        <p:nvSpPr>
          <p:cNvPr id="143" name="Rectangle 142">
            <a:extLst>
              <a:ext uri="{FF2B5EF4-FFF2-40B4-BE49-F238E27FC236}">
                <a16:creationId xmlns:a16="http://schemas.microsoft.com/office/drawing/2014/main" id="{A7BAB5D2-509B-4BB7-B447-B1DEF885E646}"/>
              </a:ext>
            </a:extLst>
          </p:cNvPr>
          <p:cNvSpPr/>
          <p:nvPr>
            <p:custDataLst>
              <p:tags r:id="rId18"/>
            </p:custDataLst>
          </p:nvPr>
        </p:nvSpPr>
        <p:spPr bwMode="auto">
          <a:xfrm>
            <a:off x="5087938" y="4770439"/>
            <a:ext cx="152400" cy="430213"/>
          </a:xfrm>
          <a:prstGeom prst="rect">
            <a:avLst/>
          </a:prstGeom>
          <a:noFill/>
          <a:ln>
            <a:noFill/>
          </a:ln>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064BD8A8-4D98-492F-8CA2-56DEA6CBB74B}" type="datetime'''''''''N''''''''o''''''''''''''''rw''''''''''a''y'''''''">
              <a:rPr lang="en-GB" altLang="en-US" sz="1000" smtClean="0">
                <a:solidFill>
                  <a:schemeClr val="tx1"/>
                </a:solidFill>
              </a:rPr>
              <a:pPr algn="r">
                <a:spcBef>
                  <a:spcPct val="0"/>
                </a:spcBef>
                <a:spcAft>
                  <a:spcPct val="0"/>
                </a:spcAft>
              </a:pPr>
              <a:t>Norway</a:t>
            </a:fld>
            <a:endParaRPr lang="en-GB" sz="1000">
              <a:solidFill>
                <a:schemeClr val="tx1"/>
              </a:solidFill>
            </a:endParaRPr>
          </a:p>
        </p:txBody>
      </p:sp>
      <p:sp>
        <p:nvSpPr>
          <p:cNvPr id="111" name="Rectangle 110">
            <a:extLst>
              <a:ext uri="{FF2B5EF4-FFF2-40B4-BE49-F238E27FC236}">
                <a16:creationId xmlns:a16="http://schemas.microsoft.com/office/drawing/2014/main" id="{EB1B27C7-BF09-4CF6-96B4-C36C1C32C05B}"/>
              </a:ext>
            </a:extLst>
          </p:cNvPr>
          <p:cNvSpPr/>
          <p:nvPr>
            <p:custDataLst>
              <p:tags r:id="rId19"/>
            </p:custDataLst>
          </p:nvPr>
        </p:nvSpPr>
        <p:spPr bwMode="auto">
          <a:xfrm>
            <a:off x="5340350" y="4770438"/>
            <a:ext cx="152400" cy="393700"/>
          </a:xfrm>
          <a:prstGeom prst="rect">
            <a:avLst/>
          </a:prstGeom>
          <a:noFill/>
          <a:ln>
            <a:noFill/>
          </a:ln>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8164B3F5-744A-4720-93CA-733D8727F6B5}" type="datetime'''''A''''''''''u''st''''''''''''''''''''''''''r''''''''i''a'">
              <a:rPr lang="en-GB" altLang="en-US" sz="1000" smtClean="0">
                <a:solidFill>
                  <a:schemeClr val="tx1"/>
                </a:solidFill>
              </a:rPr>
              <a:pPr algn="r">
                <a:spcBef>
                  <a:spcPct val="0"/>
                </a:spcBef>
                <a:spcAft>
                  <a:spcPct val="0"/>
                </a:spcAft>
              </a:pPr>
              <a:t>Austria</a:t>
            </a:fld>
            <a:endParaRPr lang="en-GB" sz="1000">
              <a:solidFill>
                <a:schemeClr val="tx1"/>
              </a:solidFill>
            </a:endParaRPr>
          </a:p>
        </p:txBody>
      </p:sp>
      <p:sp>
        <p:nvSpPr>
          <p:cNvPr id="114" name="Rectangle 113">
            <a:extLst>
              <a:ext uri="{FF2B5EF4-FFF2-40B4-BE49-F238E27FC236}">
                <a16:creationId xmlns:a16="http://schemas.microsoft.com/office/drawing/2014/main" id="{E667E300-08A1-47C9-B6B9-658E26FFE75F}"/>
              </a:ext>
            </a:extLst>
          </p:cNvPr>
          <p:cNvSpPr/>
          <p:nvPr>
            <p:custDataLst>
              <p:tags r:id="rId20"/>
            </p:custDataLst>
          </p:nvPr>
        </p:nvSpPr>
        <p:spPr bwMode="auto">
          <a:xfrm>
            <a:off x="5591175" y="4770438"/>
            <a:ext cx="152400" cy="457200"/>
          </a:xfrm>
          <a:prstGeom prst="rect">
            <a:avLst/>
          </a:prstGeom>
          <a:noFill/>
          <a:ln>
            <a:noFill/>
          </a:ln>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AED981AE-C816-43BD-924C-D3D79089C5D0}" type="datetime'''''''''''''''''*C''''r''''o''a''''''''t''i''''''''a'''''''''">
              <a:rPr lang="en-GB" altLang="en-US" sz="1000" smtClean="0">
                <a:solidFill>
                  <a:schemeClr val="tx1"/>
                </a:solidFill>
              </a:rPr>
              <a:pPr algn="r">
                <a:spcBef>
                  <a:spcPct val="0"/>
                </a:spcBef>
                <a:spcAft>
                  <a:spcPct val="0"/>
                </a:spcAft>
              </a:pPr>
              <a:t>*Croatia</a:t>
            </a:fld>
            <a:endParaRPr lang="en-GB" sz="1000">
              <a:solidFill>
                <a:schemeClr val="tx1"/>
              </a:solidFill>
            </a:endParaRPr>
          </a:p>
        </p:txBody>
      </p:sp>
      <p:sp>
        <p:nvSpPr>
          <p:cNvPr id="128" name="Rectangle 127">
            <a:extLst>
              <a:ext uri="{FF2B5EF4-FFF2-40B4-BE49-F238E27FC236}">
                <a16:creationId xmlns:a16="http://schemas.microsoft.com/office/drawing/2014/main" id="{8981FE3E-4E63-445E-8F77-EDADCD2195DC}"/>
              </a:ext>
            </a:extLst>
          </p:cNvPr>
          <p:cNvSpPr/>
          <p:nvPr>
            <p:custDataLst>
              <p:tags r:id="rId21"/>
            </p:custDataLst>
          </p:nvPr>
        </p:nvSpPr>
        <p:spPr bwMode="auto">
          <a:xfrm>
            <a:off x="1316038" y="4770438"/>
            <a:ext cx="152400" cy="309563"/>
          </a:xfrm>
          <a:prstGeom prst="rect">
            <a:avLst/>
          </a:prstGeom>
          <a:noFill/>
          <a:ln>
            <a:noFill/>
          </a:ln>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16BDE612-388A-4C7E-945B-93445F53EABF}" type="datetime'''''''''M''''''a''''l''''''''''''t''''''''''''''a'''">
              <a:rPr lang="en-GB" altLang="en-US" sz="1000" smtClean="0">
                <a:solidFill>
                  <a:schemeClr val="tx1"/>
                </a:solidFill>
              </a:rPr>
              <a:pPr algn="r">
                <a:spcBef>
                  <a:spcPct val="0"/>
                </a:spcBef>
                <a:spcAft>
                  <a:spcPct val="0"/>
                </a:spcAft>
              </a:pPr>
              <a:t>Malta</a:t>
            </a:fld>
            <a:endParaRPr lang="en-GB" sz="1000">
              <a:solidFill>
                <a:schemeClr val="tx1"/>
              </a:solidFill>
            </a:endParaRPr>
          </a:p>
        </p:txBody>
      </p:sp>
      <p:sp>
        <p:nvSpPr>
          <p:cNvPr id="142" name="Rectangle 141">
            <a:extLst>
              <a:ext uri="{FF2B5EF4-FFF2-40B4-BE49-F238E27FC236}">
                <a16:creationId xmlns:a16="http://schemas.microsoft.com/office/drawing/2014/main" id="{6C32D5A8-B1C0-4345-9D86-B6087076AF06}"/>
              </a:ext>
            </a:extLst>
          </p:cNvPr>
          <p:cNvSpPr/>
          <p:nvPr>
            <p:custDataLst>
              <p:tags r:id="rId22"/>
            </p:custDataLst>
          </p:nvPr>
        </p:nvSpPr>
        <p:spPr bwMode="auto">
          <a:xfrm>
            <a:off x="6094413" y="4770438"/>
            <a:ext cx="152400" cy="406400"/>
          </a:xfrm>
          <a:prstGeom prst="rect">
            <a:avLst/>
          </a:prstGeom>
          <a:noFill/>
          <a:ln>
            <a:noFill/>
          </a:ln>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CE1D0917-316B-4F75-AEE3-04621AE37F59}" type="datetime'''''''''''''''''''I''''''''cel''''''''''a''''''''''''n''d'''">
              <a:rPr lang="en-GB" altLang="en-US" sz="1000" smtClean="0">
                <a:solidFill>
                  <a:schemeClr val="tx1"/>
                </a:solidFill>
              </a:rPr>
              <a:pPr algn="r">
                <a:spcBef>
                  <a:spcPct val="0"/>
                </a:spcBef>
                <a:spcAft>
                  <a:spcPct val="0"/>
                </a:spcAft>
              </a:pPr>
              <a:t>Iceland</a:t>
            </a:fld>
            <a:endParaRPr lang="en-GB" sz="1000">
              <a:solidFill>
                <a:schemeClr val="tx1"/>
              </a:solidFill>
            </a:endParaRPr>
          </a:p>
        </p:txBody>
      </p:sp>
      <p:sp>
        <p:nvSpPr>
          <p:cNvPr id="147" name="Rectangle 146">
            <a:extLst>
              <a:ext uri="{FF2B5EF4-FFF2-40B4-BE49-F238E27FC236}">
                <a16:creationId xmlns:a16="http://schemas.microsoft.com/office/drawing/2014/main" id="{8E49838F-52D9-45C5-B71E-39B82FF97FF1}"/>
              </a:ext>
            </a:extLst>
          </p:cNvPr>
          <p:cNvSpPr/>
          <p:nvPr>
            <p:custDataLst>
              <p:tags r:id="rId23"/>
            </p:custDataLst>
          </p:nvPr>
        </p:nvSpPr>
        <p:spPr bwMode="auto">
          <a:xfrm>
            <a:off x="6269038" y="4770438"/>
            <a:ext cx="304800" cy="617538"/>
          </a:xfrm>
          <a:prstGeom prst="rect">
            <a:avLst/>
          </a:prstGeom>
          <a:noFill/>
          <a:ln>
            <a:noFill/>
          </a:ln>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11090D1D-2F48-4785-801C-1F019A8DB4AE}" type="datetime'''*No''''rt''h'' &#10;''Ma''c''e''d''''''''''''''''''''on''ia'''''">
              <a:rPr lang="en-GB" altLang="en-US" sz="1000" i="1" smtClean="0">
                <a:solidFill>
                  <a:schemeClr val="tx1"/>
                </a:solidFill>
              </a:rPr>
              <a:pPr algn="r">
                <a:spcBef>
                  <a:spcPct val="0"/>
                </a:spcBef>
                <a:spcAft>
                  <a:spcPct val="0"/>
                </a:spcAft>
              </a:pPr>
              <a:t>*North 
Macedonia</a:t>
            </a:fld>
            <a:endParaRPr lang="en-GB" sz="1000" i="1">
              <a:solidFill>
                <a:schemeClr val="tx1"/>
              </a:solidFill>
            </a:endParaRPr>
          </a:p>
        </p:txBody>
      </p:sp>
      <p:sp>
        <p:nvSpPr>
          <p:cNvPr id="112" name="Rectangle 111">
            <a:extLst>
              <a:ext uri="{FF2B5EF4-FFF2-40B4-BE49-F238E27FC236}">
                <a16:creationId xmlns:a16="http://schemas.microsoft.com/office/drawing/2014/main" id="{4D958859-CB1E-4D60-88FD-EB17DAAFC4D8}"/>
              </a:ext>
            </a:extLst>
          </p:cNvPr>
          <p:cNvSpPr/>
          <p:nvPr>
            <p:custDataLst>
              <p:tags r:id="rId24"/>
            </p:custDataLst>
          </p:nvPr>
        </p:nvSpPr>
        <p:spPr bwMode="auto">
          <a:xfrm>
            <a:off x="6597650" y="4770437"/>
            <a:ext cx="152400" cy="457200"/>
          </a:xfrm>
          <a:prstGeom prst="rect">
            <a:avLst/>
          </a:prstGeom>
          <a:noFill/>
          <a:ln>
            <a:noFill/>
          </a:ln>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01F48B77-AAE0-45E1-8DDE-39A72EE9FC8D}" type="datetime'''''''''''B''''''''''''''''''''e''''l''''''''''gi''u''''m'">
              <a:rPr lang="en-GB" altLang="en-US" sz="1000" smtClean="0">
                <a:solidFill>
                  <a:schemeClr val="tx1"/>
                </a:solidFill>
              </a:rPr>
              <a:pPr algn="r">
                <a:spcBef>
                  <a:spcPct val="0"/>
                </a:spcBef>
                <a:spcAft>
                  <a:spcPct val="0"/>
                </a:spcAft>
              </a:pPr>
              <a:t>Belgium</a:t>
            </a:fld>
            <a:endParaRPr lang="en-GB" sz="1000">
              <a:solidFill>
                <a:schemeClr val="tx1"/>
              </a:solidFill>
            </a:endParaRPr>
          </a:p>
        </p:txBody>
      </p:sp>
      <p:sp>
        <p:nvSpPr>
          <p:cNvPr id="133" name="Rectangle 132">
            <a:extLst>
              <a:ext uri="{FF2B5EF4-FFF2-40B4-BE49-F238E27FC236}">
                <a16:creationId xmlns:a16="http://schemas.microsoft.com/office/drawing/2014/main" id="{6C09E499-FF66-4BF4-A866-401594C6566C}"/>
              </a:ext>
            </a:extLst>
          </p:cNvPr>
          <p:cNvSpPr/>
          <p:nvPr>
            <p:custDataLst>
              <p:tags r:id="rId25"/>
            </p:custDataLst>
          </p:nvPr>
        </p:nvSpPr>
        <p:spPr bwMode="auto">
          <a:xfrm>
            <a:off x="6848475" y="4770438"/>
            <a:ext cx="152400" cy="477838"/>
          </a:xfrm>
          <a:prstGeom prst="rect">
            <a:avLst/>
          </a:prstGeom>
          <a:noFill/>
          <a:ln>
            <a:noFill/>
          </a:ln>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76134A10-756E-44EB-B284-5C89EDBC4CB2}" type="datetime'''''''''''''S''l''o''v''''''''''''''ak''''i''a'''''''">
              <a:rPr lang="en-GB" altLang="en-US" sz="1000" smtClean="0">
                <a:solidFill>
                  <a:schemeClr val="tx1"/>
                </a:solidFill>
              </a:rPr>
              <a:pPr algn="r">
                <a:spcBef>
                  <a:spcPct val="0"/>
                </a:spcBef>
                <a:spcAft>
                  <a:spcPct val="0"/>
                </a:spcAft>
              </a:pPr>
              <a:t>Slovakia</a:t>
            </a:fld>
            <a:endParaRPr lang="en-GB" sz="1000">
              <a:solidFill>
                <a:schemeClr val="tx1"/>
              </a:solidFill>
            </a:endParaRPr>
          </a:p>
        </p:txBody>
      </p:sp>
      <p:sp>
        <p:nvSpPr>
          <p:cNvPr id="127" name="Rectangle 126">
            <a:extLst>
              <a:ext uri="{FF2B5EF4-FFF2-40B4-BE49-F238E27FC236}">
                <a16:creationId xmlns:a16="http://schemas.microsoft.com/office/drawing/2014/main" id="{A9061E15-E1DE-4E1F-BEF9-A31E9CD61707}"/>
              </a:ext>
            </a:extLst>
          </p:cNvPr>
          <p:cNvSpPr/>
          <p:nvPr>
            <p:custDataLst>
              <p:tags r:id="rId26"/>
            </p:custDataLst>
          </p:nvPr>
        </p:nvSpPr>
        <p:spPr bwMode="auto">
          <a:xfrm>
            <a:off x="7100888" y="4770438"/>
            <a:ext cx="152400" cy="631825"/>
          </a:xfrm>
          <a:prstGeom prst="rect">
            <a:avLst/>
          </a:prstGeom>
          <a:noFill/>
          <a:ln>
            <a:noFill/>
          </a:ln>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A9056E1A-7BA6-4EA4-9DED-7977FF3A7084}" type="datetime'L''''''''''''''u''x''''em''''b''u''''''r''''''''''''g'">
              <a:rPr lang="en-GB" altLang="en-US" sz="1000" smtClean="0">
                <a:solidFill>
                  <a:schemeClr val="tx1"/>
                </a:solidFill>
              </a:rPr>
              <a:pPr algn="r">
                <a:spcBef>
                  <a:spcPct val="0"/>
                </a:spcBef>
                <a:spcAft>
                  <a:spcPct val="0"/>
                </a:spcAft>
              </a:pPr>
              <a:t>Luxemburg</a:t>
            </a:fld>
            <a:endParaRPr lang="en-GB" sz="1000">
              <a:solidFill>
                <a:schemeClr val="tx1"/>
              </a:solidFill>
            </a:endParaRPr>
          </a:p>
        </p:txBody>
      </p:sp>
      <p:sp>
        <p:nvSpPr>
          <p:cNvPr id="115" name="Rectangle 114">
            <a:extLst>
              <a:ext uri="{FF2B5EF4-FFF2-40B4-BE49-F238E27FC236}">
                <a16:creationId xmlns:a16="http://schemas.microsoft.com/office/drawing/2014/main" id="{617A1C29-ED74-4403-BB6B-3C7F796E059B}"/>
              </a:ext>
            </a:extLst>
          </p:cNvPr>
          <p:cNvSpPr/>
          <p:nvPr>
            <p:custDataLst>
              <p:tags r:id="rId27"/>
            </p:custDataLst>
          </p:nvPr>
        </p:nvSpPr>
        <p:spPr bwMode="auto">
          <a:xfrm>
            <a:off x="7351713" y="4770438"/>
            <a:ext cx="152400" cy="401638"/>
          </a:xfrm>
          <a:prstGeom prst="rect">
            <a:avLst/>
          </a:prstGeom>
          <a:noFill/>
          <a:ln>
            <a:noFill/>
          </a:ln>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980F4970-BE3D-40EE-9D1D-D86112C77973}" type="datetime'''''''''''''''Cy''''''''p''''''''''''''''''''r''u''''''''s'''">
              <a:rPr lang="en-GB" altLang="en-US" sz="1000" smtClean="0">
                <a:solidFill>
                  <a:schemeClr val="tx1"/>
                </a:solidFill>
              </a:rPr>
              <a:pPr algn="r">
                <a:spcBef>
                  <a:spcPct val="0"/>
                </a:spcBef>
                <a:spcAft>
                  <a:spcPct val="0"/>
                </a:spcAft>
              </a:pPr>
              <a:t>Cyprus</a:t>
            </a:fld>
            <a:endParaRPr lang="en-GB" sz="1000">
              <a:solidFill>
                <a:schemeClr val="tx1"/>
              </a:solidFill>
            </a:endParaRPr>
          </a:p>
        </p:txBody>
      </p:sp>
      <p:sp>
        <p:nvSpPr>
          <p:cNvPr id="138" name="Rectangle 137">
            <a:extLst>
              <a:ext uri="{FF2B5EF4-FFF2-40B4-BE49-F238E27FC236}">
                <a16:creationId xmlns:a16="http://schemas.microsoft.com/office/drawing/2014/main" id="{D9AE8662-10FE-4E5E-AC3E-FC81F59D0CB8}"/>
              </a:ext>
            </a:extLst>
          </p:cNvPr>
          <p:cNvSpPr/>
          <p:nvPr>
            <p:custDataLst>
              <p:tags r:id="rId28"/>
            </p:custDataLst>
          </p:nvPr>
        </p:nvSpPr>
        <p:spPr bwMode="auto">
          <a:xfrm>
            <a:off x="7602538" y="4770437"/>
            <a:ext cx="152400" cy="457200"/>
          </a:xfrm>
          <a:prstGeom prst="rect">
            <a:avLst/>
          </a:prstGeom>
          <a:noFill/>
          <a:ln>
            <a:noFill/>
          </a:ln>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1786BBE1-CCA6-4740-8E02-A5FDAE479F62}" type="datetime'''''''C''z''''''''''e''''c''h''ia'''''''''''''''''''''''">
              <a:rPr lang="en-GB" altLang="en-US" sz="1000" smtClean="0">
                <a:solidFill>
                  <a:schemeClr val="tx1"/>
                </a:solidFill>
              </a:rPr>
              <a:pPr algn="r">
                <a:spcBef>
                  <a:spcPct val="0"/>
                </a:spcBef>
                <a:spcAft>
                  <a:spcPct val="0"/>
                </a:spcAft>
              </a:pPr>
              <a:t>Czechia</a:t>
            </a:fld>
            <a:endParaRPr lang="en-GB" sz="1000">
              <a:solidFill>
                <a:schemeClr val="tx1"/>
              </a:solidFill>
            </a:endParaRPr>
          </a:p>
        </p:txBody>
      </p:sp>
      <p:sp>
        <p:nvSpPr>
          <p:cNvPr id="125" name="Rectangle 124">
            <a:extLst>
              <a:ext uri="{FF2B5EF4-FFF2-40B4-BE49-F238E27FC236}">
                <a16:creationId xmlns:a16="http://schemas.microsoft.com/office/drawing/2014/main" id="{30EB5FD7-514D-4938-8F78-35822BCF589C}"/>
              </a:ext>
            </a:extLst>
          </p:cNvPr>
          <p:cNvSpPr/>
          <p:nvPr>
            <p:custDataLst>
              <p:tags r:id="rId29"/>
            </p:custDataLst>
          </p:nvPr>
        </p:nvSpPr>
        <p:spPr bwMode="auto">
          <a:xfrm>
            <a:off x="7854950" y="4770437"/>
            <a:ext cx="152400" cy="336550"/>
          </a:xfrm>
          <a:prstGeom prst="rect">
            <a:avLst/>
          </a:prstGeom>
          <a:noFill/>
          <a:ln>
            <a:noFill/>
          </a:ln>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9B15E87E-26DA-45AD-BCDC-211374E42771}" type="datetime'''''''''''L''''''''a''t''''v''i''''''''''''a'''">
              <a:rPr lang="en-GB" altLang="en-US" sz="1000" smtClean="0">
                <a:solidFill>
                  <a:schemeClr val="tx1"/>
                </a:solidFill>
              </a:rPr>
              <a:pPr algn="r">
                <a:spcBef>
                  <a:spcPct val="0"/>
                </a:spcBef>
                <a:spcAft>
                  <a:spcPct val="0"/>
                </a:spcAft>
              </a:pPr>
              <a:t>Latvia</a:t>
            </a:fld>
            <a:endParaRPr lang="en-GB" sz="1000">
              <a:solidFill>
                <a:schemeClr val="tx1"/>
              </a:solidFill>
            </a:endParaRPr>
          </a:p>
        </p:txBody>
      </p:sp>
      <p:sp>
        <p:nvSpPr>
          <p:cNvPr id="135" name="Rectangle 134">
            <a:extLst>
              <a:ext uri="{FF2B5EF4-FFF2-40B4-BE49-F238E27FC236}">
                <a16:creationId xmlns:a16="http://schemas.microsoft.com/office/drawing/2014/main" id="{30806E50-D2DB-4BEB-9928-B002AE6AA00B}"/>
              </a:ext>
            </a:extLst>
          </p:cNvPr>
          <p:cNvSpPr/>
          <p:nvPr>
            <p:custDataLst>
              <p:tags r:id="rId30"/>
            </p:custDataLst>
          </p:nvPr>
        </p:nvSpPr>
        <p:spPr bwMode="auto">
          <a:xfrm>
            <a:off x="8105775" y="4770439"/>
            <a:ext cx="152400" cy="322263"/>
          </a:xfrm>
          <a:prstGeom prst="rect">
            <a:avLst/>
          </a:prstGeom>
          <a:noFill/>
          <a:ln>
            <a:noFill/>
          </a:ln>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1C45CC92-594B-48A1-91A5-DC837A0C68FF}" type="datetime'''''''''''''''''S''''''''p''a''''''''''''i''''n'''''''''''''">
              <a:rPr lang="en-GB" altLang="en-US" sz="1000" smtClean="0">
                <a:solidFill>
                  <a:schemeClr val="tx1"/>
                </a:solidFill>
              </a:rPr>
              <a:pPr algn="r">
                <a:spcBef>
                  <a:spcPct val="0"/>
                </a:spcBef>
                <a:spcAft>
                  <a:spcPct val="0"/>
                </a:spcAft>
              </a:pPr>
              <a:t>Spain</a:t>
            </a:fld>
            <a:endParaRPr lang="en-GB" sz="1000">
              <a:solidFill>
                <a:schemeClr val="tx1"/>
              </a:solidFill>
            </a:endParaRPr>
          </a:p>
        </p:txBody>
      </p:sp>
      <p:sp>
        <p:nvSpPr>
          <p:cNvPr id="132" name="Rectangle 131">
            <a:extLst>
              <a:ext uri="{FF2B5EF4-FFF2-40B4-BE49-F238E27FC236}">
                <a16:creationId xmlns:a16="http://schemas.microsoft.com/office/drawing/2014/main" id="{982177EC-FFC6-46BC-BD9B-6FAA386EF137}"/>
              </a:ext>
            </a:extLst>
          </p:cNvPr>
          <p:cNvSpPr/>
          <p:nvPr>
            <p:custDataLst>
              <p:tags r:id="rId31"/>
            </p:custDataLst>
          </p:nvPr>
        </p:nvSpPr>
        <p:spPr bwMode="auto">
          <a:xfrm>
            <a:off x="8358188" y="4770438"/>
            <a:ext cx="152400" cy="506413"/>
          </a:xfrm>
          <a:prstGeom prst="rect">
            <a:avLst/>
          </a:prstGeom>
          <a:noFill/>
          <a:ln>
            <a:noFill/>
          </a:ln>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08A55A49-853F-4D94-BEE0-6FAEC4A96DA8}" type="datetime'''''Ro''''''''''''m''an''''''''i''''''''''''''''a'''''''''''''">
              <a:rPr lang="en-GB" altLang="en-US" sz="1000" smtClean="0">
                <a:solidFill>
                  <a:schemeClr val="tx1"/>
                </a:solidFill>
              </a:rPr>
              <a:pPr algn="r">
                <a:spcBef>
                  <a:spcPct val="0"/>
                </a:spcBef>
                <a:spcAft>
                  <a:spcPct val="0"/>
                </a:spcAft>
              </a:pPr>
              <a:t>Romania</a:t>
            </a:fld>
            <a:endParaRPr lang="en-GB" sz="1000">
              <a:solidFill>
                <a:schemeClr val="tx1"/>
              </a:solidFill>
            </a:endParaRPr>
          </a:p>
        </p:txBody>
      </p:sp>
      <p:sp>
        <p:nvSpPr>
          <p:cNvPr id="117" name="Rectangle 116">
            <a:extLst>
              <a:ext uri="{FF2B5EF4-FFF2-40B4-BE49-F238E27FC236}">
                <a16:creationId xmlns:a16="http://schemas.microsoft.com/office/drawing/2014/main" id="{6A9001CC-1221-45E9-ADAE-A28C7554C651}"/>
              </a:ext>
            </a:extLst>
          </p:cNvPr>
          <p:cNvSpPr/>
          <p:nvPr>
            <p:custDataLst>
              <p:tags r:id="rId32"/>
            </p:custDataLst>
          </p:nvPr>
        </p:nvSpPr>
        <p:spPr bwMode="auto">
          <a:xfrm>
            <a:off x="8609013" y="4770438"/>
            <a:ext cx="152400" cy="420688"/>
          </a:xfrm>
          <a:prstGeom prst="rect">
            <a:avLst/>
          </a:prstGeom>
          <a:noFill/>
          <a:ln>
            <a:noFill/>
          </a:ln>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A1FD5744-2855-490F-8B4F-0B5829973DD5}" type="datetime'''E''''''''''''''''''''''s''''''t''''''''''o''''n''''i''a'''''">
              <a:rPr lang="en-GB" altLang="en-US" sz="1000" smtClean="0">
                <a:solidFill>
                  <a:schemeClr val="tx1"/>
                </a:solidFill>
              </a:rPr>
              <a:pPr algn="r">
                <a:spcBef>
                  <a:spcPct val="0"/>
                </a:spcBef>
                <a:spcAft>
                  <a:spcPct val="0"/>
                </a:spcAft>
              </a:pPr>
              <a:t>Estonia</a:t>
            </a:fld>
            <a:endParaRPr lang="en-GB" sz="1000">
              <a:solidFill>
                <a:schemeClr val="tx1"/>
              </a:solidFill>
            </a:endParaRPr>
          </a:p>
        </p:txBody>
      </p:sp>
      <p:sp>
        <p:nvSpPr>
          <p:cNvPr id="131" name="Rectangle 130">
            <a:extLst>
              <a:ext uri="{FF2B5EF4-FFF2-40B4-BE49-F238E27FC236}">
                <a16:creationId xmlns:a16="http://schemas.microsoft.com/office/drawing/2014/main" id="{C76C7C81-86EB-4397-BB0A-4A16CB50FB9C}"/>
              </a:ext>
            </a:extLst>
          </p:cNvPr>
          <p:cNvSpPr/>
          <p:nvPr>
            <p:custDataLst>
              <p:tags r:id="rId33"/>
            </p:custDataLst>
          </p:nvPr>
        </p:nvSpPr>
        <p:spPr bwMode="auto">
          <a:xfrm>
            <a:off x="8861425" y="4770437"/>
            <a:ext cx="152400" cy="469900"/>
          </a:xfrm>
          <a:prstGeom prst="rect">
            <a:avLst/>
          </a:prstGeom>
          <a:noFill/>
          <a:ln>
            <a:noFill/>
          </a:ln>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94E106EF-A479-49CB-84C4-BE486DAD67B7}" type="datetime'''P''ort''''''''''''''u''''''''''ga''''''''''''''l'''''''''">
              <a:rPr lang="en-GB" altLang="en-US" sz="1000" smtClean="0">
                <a:solidFill>
                  <a:schemeClr val="tx1"/>
                </a:solidFill>
              </a:rPr>
              <a:pPr algn="r">
                <a:spcBef>
                  <a:spcPct val="0"/>
                </a:spcBef>
                <a:spcAft>
                  <a:spcPct val="0"/>
                </a:spcAft>
              </a:pPr>
              <a:t>Portugal</a:t>
            </a:fld>
            <a:endParaRPr lang="en-GB" sz="1000">
              <a:solidFill>
                <a:schemeClr val="tx1"/>
              </a:solidFill>
            </a:endParaRPr>
          </a:p>
        </p:txBody>
      </p:sp>
      <p:sp>
        <p:nvSpPr>
          <p:cNvPr id="130" name="Rectangle 129">
            <a:extLst>
              <a:ext uri="{FF2B5EF4-FFF2-40B4-BE49-F238E27FC236}">
                <a16:creationId xmlns:a16="http://schemas.microsoft.com/office/drawing/2014/main" id="{D891083A-C47E-4A29-A125-1B89D11D348D}"/>
              </a:ext>
            </a:extLst>
          </p:cNvPr>
          <p:cNvSpPr/>
          <p:nvPr>
            <p:custDataLst>
              <p:tags r:id="rId34"/>
            </p:custDataLst>
          </p:nvPr>
        </p:nvSpPr>
        <p:spPr bwMode="auto">
          <a:xfrm>
            <a:off x="9112250" y="4770439"/>
            <a:ext cx="152400" cy="392113"/>
          </a:xfrm>
          <a:prstGeom prst="rect">
            <a:avLst/>
          </a:prstGeom>
          <a:noFill/>
          <a:ln>
            <a:noFill/>
          </a:ln>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609E8C00-1F06-4DA2-8AC5-43AB58D03D23}" type="datetime'''''''''P''''o''''''''''''''''''la''''''''''n''''''''''''d'">
              <a:rPr lang="en-GB" altLang="en-US" sz="1000" smtClean="0">
                <a:solidFill>
                  <a:schemeClr val="tx1"/>
                </a:solidFill>
              </a:rPr>
              <a:pPr algn="r">
                <a:spcBef>
                  <a:spcPct val="0"/>
                </a:spcBef>
                <a:spcAft>
                  <a:spcPct val="0"/>
                </a:spcAft>
              </a:pPr>
              <a:t>Poland</a:t>
            </a:fld>
            <a:endParaRPr lang="en-GB" sz="1000">
              <a:solidFill>
                <a:schemeClr val="tx1"/>
              </a:solidFill>
            </a:endParaRPr>
          </a:p>
        </p:txBody>
      </p:sp>
      <p:sp>
        <p:nvSpPr>
          <p:cNvPr id="113" name="Rectangle 112">
            <a:extLst>
              <a:ext uri="{FF2B5EF4-FFF2-40B4-BE49-F238E27FC236}">
                <a16:creationId xmlns:a16="http://schemas.microsoft.com/office/drawing/2014/main" id="{066DBA1C-70AE-4BE0-9713-93446F933D41}"/>
              </a:ext>
            </a:extLst>
          </p:cNvPr>
          <p:cNvSpPr/>
          <p:nvPr>
            <p:custDataLst>
              <p:tags r:id="rId35"/>
            </p:custDataLst>
          </p:nvPr>
        </p:nvSpPr>
        <p:spPr bwMode="auto">
          <a:xfrm>
            <a:off x="9363075" y="4770438"/>
            <a:ext cx="152400" cy="463550"/>
          </a:xfrm>
          <a:prstGeom prst="rect">
            <a:avLst/>
          </a:prstGeom>
          <a:noFill/>
          <a:ln>
            <a:noFill/>
          </a:ln>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BA02CFE0-EDB3-424B-8D4E-5903EC0F5406}" type="datetime'''''B''''''u''''''''l''''''''''g''a''r''i''''''''''a'''''''''">
              <a:rPr lang="en-GB" altLang="en-US" sz="1000" smtClean="0">
                <a:solidFill>
                  <a:schemeClr val="tx1"/>
                </a:solidFill>
              </a:rPr>
              <a:pPr algn="r">
                <a:spcBef>
                  <a:spcPct val="0"/>
                </a:spcBef>
                <a:spcAft>
                  <a:spcPct val="0"/>
                </a:spcAft>
              </a:pPr>
              <a:t>Bulgaria</a:t>
            </a:fld>
            <a:endParaRPr lang="en-GB" sz="1000">
              <a:solidFill>
                <a:schemeClr val="tx1"/>
              </a:solidFill>
            </a:endParaRPr>
          </a:p>
        </p:txBody>
      </p:sp>
      <p:sp>
        <p:nvSpPr>
          <p:cNvPr id="122" name="Rectangle 121">
            <a:extLst>
              <a:ext uri="{FF2B5EF4-FFF2-40B4-BE49-F238E27FC236}">
                <a16:creationId xmlns:a16="http://schemas.microsoft.com/office/drawing/2014/main" id="{30287CEA-CF92-4DB0-BFBC-FDA335B64F7C}"/>
              </a:ext>
            </a:extLst>
          </p:cNvPr>
          <p:cNvSpPr/>
          <p:nvPr>
            <p:custDataLst>
              <p:tags r:id="rId36"/>
            </p:custDataLst>
          </p:nvPr>
        </p:nvSpPr>
        <p:spPr bwMode="auto">
          <a:xfrm>
            <a:off x="9615488" y="4770438"/>
            <a:ext cx="152400" cy="477838"/>
          </a:xfrm>
          <a:prstGeom prst="rect">
            <a:avLst/>
          </a:prstGeom>
          <a:noFill/>
          <a:ln>
            <a:noFill/>
          </a:ln>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79592EB2-E91D-4241-9839-5933A296FD26}" type="datetime'H''''u''''n''g''''''''a''''''''''''''r''y'''''''''''''''''''''">
              <a:rPr lang="en-GB" altLang="en-US" sz="1000" smtClean="0">
                <a:solidFill>
                  <a:schemeClr val="tx1"/>
                </a:solidFill>
              </a:rPr>
              <a:pPr algn="r">
                <a:spcBef>
                  <a:spcPct val="0"/>
                </a:spcBef>
                <a:spcAft>
                  <a:spcPct val="0"/>
                </a:spcAft>
              </a:pPr>
              <a:t>Hungary</a:t>
            </a:fld>
            <a:endParaRPr lang="en-GB" sz="1000">
              <a:solidFill>
                <a:schemeClr val="tx1"/>
              </a:solidFill>
            </a:endParaRPr>
          </a:p>
        </p:txBody>
      </p:sp>
      <p:sp>
        <p:nvSpPr>
          <p:cNvPr id="121" name="Rectangle 120">
            <a:extLst>
              <a:ext uri="{FF2B5EF4-FFF2-40B4-BE49-F238E27FC236}">
                <a16:creationId xmlns:a16="http://schemas.microsoft.com/office/drawing/2014/main" id="{91FFC510-FC86-47D7-96A9-566194CCF287}"/>
              </a:ext>
            </a:extLst>
          </p:cNvPr>
          <p:cNvSpPr/>
          <p:nvPr>
            <p:custDataLst>
              <p:tags r:id="rId37"/>
            </p:custDataLst>
          </p:nvPr>
        </p:nvSpPr>
        <p:spPr bwMode="auto">
          <a:xfrm>
            <a:off x="9866313" y="4770438"/>
            <a:ext cx="152400" cy="414338"/>
          </a:xfrm>
          <a:prstGeom prst="rect">
            <a:avLst/>
          </a:prstGeom>
          <a:noFill/>
          <a:ln>
            <a:noFill/>
          </a:ln>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00B3551F-95C9-4ABF-A68E-74B3F6A9D3B3}" type="datetime'''G''''''''r''''''''ee''''c''e'''''">
              <a:rPr lang="en-GB" altLang="en-US" sz="1000" smtClean="0">
                <a:solidFill>
                  <a:schemeClr val="tx1"/>
                </a:solidFill>
              </a:rPr>
              <a:pPr algn="r">
                <a:spcBef>
                  <a:spcPct val="0"/>
                </a:spcBef>
                <a:spcAft>
                  <a:spcPct val="0"/>
                </a:spcAft>
              </a:pPr>
              <a:t>Greece</a:t>
            </a:fld>
            <a:endParaRPr lang="en-GB" sz="1000">
              <a:solidFill>
                <a:schemeClr val="tx1"/>
              </a:solidFill>
            </a:endParaRPr>
          </a:p>
        </p:txBody>
      </p:sp>
      <p:sp>
        <p:nvSpPr>
          <p:cNvPr id="126" name="Rectangle 125">
            <a:extLst>
              <a:ext uri="{FF2B5EF4-FFF2-40B4-BE49-F238E27FC236}">
                <a16:creationId xmlns:a16="http://schemas.microsoft.com/office/drawing/2014/main" id="{17F51B35-1121-4ACD-9F6F-4EFCE1035596}"/>
              </a:ext>
            </a:extLst>
          </p:cNvPr>
          <p:cNvSpPr/>
          <p:nvPr>
            <p:custDataLst>
              <p:tags r:id="rId38"/>
            </p:custDataLst>
          </p:nvPr>
        </p:nvSpPr>
        <p:spPr bwMode="auto">
          <a:xfrm>
            <a:off x="10118725" y="4770438"/>
            <a:ext cx="152400" cy="511175"/>
          </a:xfrm>
          <a:prstGeom prst="rect">
            <a:avLst/>
          </a:prstGeom>
          <a:noFill/>
          <a:ln>
            <a:noFill/>
          </a:ln>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18873EDA-B263-4FA7-85E5-E9D8C60FD238}" type="datetime'''''Li''''t''''hu''an''''''''''''''''''''''''''''''''''i''''a'">
              <a:rPr lang="en-GB" altLang="en-US" sz="1000" smtClean="0">
                <a:solidFill>
                  <a:schemeClr val="tx1"/>
                </a:solidFill>
              </a:rPr>
              <a:pPr algn="r">
                <a:spcBef>
                  <a:spcPct val="0"/>
                </a:spcBef>
                <a:spcAft>
                  <a:spcPct val="0"/>
                </a:spcAft>
              </a:pPr>
              <a:t>Lithuania</a:t>
            </a:fld>
            <a:endParaRPr lang="en-GB" sz="1000">
              <a:solidFill>
                <a:schemeClr val="tx1"/>
              </a:solidFill>
            </a:endParaRPr>
          </a:p>
        </p:txBody>
      </p:sp>
      <p:sp>
        <p:nvSpPr>
          <p:cNvPr id="124" name="Rectangle 123">
            <a:extLst>
              <a:ext uri="{FF2B5EF4-FFF2-40B4-BE49-F238E27FC236}">
                <a16:creationId xmlns:a16="http://schemas.microsoft.com/office/drawing/2014/main" id="{9D5BFE40-5BCE-4303-A691-BAEC26D0EAAA}"/>
              </a:ext>
            </a:extLst>
          </p:cNvPr>
          <p:cNvSpPr/>
          <p:nvPr>
            <p:custDataLst>
              <p:tags r:id="rId39"/>
            </p:custDataLst>
          </p:nvPr>
        </p:nvSpPr>
        <p:spPr bwMode="auto">
          <a:xfrm>
            <a:off x="5843588" y="4770438"/>
            <a:ext cx="152400" cy="231775"/>
          </a:xfrm>
          <a:prstGeom prst="rect">
            <a:avLst/>
          </a:prstGeom>
          <a:noFill/>
          <a:ln>
            <a:noFill/>
          </a:ln>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84A783FF-6536-45B2-898C-4E1D034A4838}" type="datetime'''It''''''''''a''''''''''l''''''''''y'''">
              <a:rPr lang="en-GB" altLang="en-US" sz="1000" smtClean="0">
                <a:solidFill>
                  <a:schemeClr val="tx1"/>
                </a:solidFill>
              </a:rPr>
              <a:pPr algn="r">
                <a:spcBef>
                  <a:spcPct val="0"/>
                </a:spcBef>
                <a:spcAft>
                  <a:spcPct val="0"/>
                </a:spcAft>
              </a:pPr>
              <a:t>Italy</a:t>
            </a:fld>
            <a:endParaRPr lang="en-GB" sz="1000">
              <a:solidFill>
                <a:schemeClr val="tx1"/>
              </a:solidFill>
            </a:endParaRPr>
          </a:p>
        </p:txBody>
      </p:sp>
      <p:sp>
        <p:nvSpPr>
          <p:cNvPr id="227" name="Rectangle 226">
            <a:extLst>
              <a:ext uri="{FF2B5EF4-FFF2-40B4-BE49-F238E27FC236}">
                <a16:creationId xmlns:a16="http://schemas.microsoft.com/office/drawing/2014/main" id="{90C4ADD9-A253-413A-8FA1-0BC9A6CCE956}"/>
              </a:ext>
            </a:extLst>
          </p:cNvPr>
          <p:cNvSpPr/>
          <p:nvPr>
            <p:custDataLst>
              <p:tags r:id="rId40"/>
            </p:custDataLst>
          </p:nvPr>
        </p:nvSpPr>
        <p:spPr bwMode="auto">
          <a:xfrm>
            <a:off x="3243263" y="5926138"/>
            <a:ext cx="250825" cy="18732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l"/>
            <a:endParaRPr lang="en-GB" sz="1600"/>
          </a:p>
        </p:txBody>
      </p:sp>
      <p:sp>
        <p:nvSpPr>
          <p:cNvPr id="232" name="Oval 231">
            <a:extLst>
              <a:ext uri="{FF2B5EF4-FFF2-40B4-BE49-F238E27FC236}">
                <a16:creationId xmlns:a16="http://schemas.microsoft.com/office/drawing/2014/main" id="{DE2B35A7-FD01-4B9F-A531-EE006BFD5C94}"/>
              </a:ext>
            </a:extLst>
          </p:cNvPr>
          <p:cNvSpPr/>
          <p:nvPr>
            <p:custDataLst>
              <p:tags r:id="rId41"/>
            </p:custDataLst>
          </p:nvPr>
        </p:nvSpPr>
        <p:spPr bwMode="auto">
          <a:xfrm>
            <a:off x="5738813" y="5956300"/>
            <a:ext cx="127000" cy="127000"/>
          </a:xfrm>
          <a:prstGeom prst="ellipse">
            <a:avLst/>
          </a:prstGeom>
          <a:solidFill>
            <a:schemeClr val="accent3"/>
          </a:solidFill>
          <a:ln w="9525" cmpd="sng" algn="ctr">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l"/>
            <a:endParaRPr lang="en-GB" sz="1600"/>
          </a:p>
        </p:txBody>
      </p:sp>
      <p:sp>
        <p:nvSpPr>
          <p:cNvPr id="218" name="Rectangle 217">
            <a:extLst>
              <a:ext uri="{FF2B5EF4-FFF2-40B4-BE49-F238E27FC236}">
                <a16:creationId xmlns:a16="http://schemas.microsoft.com/office/drawing/2014/main" id="{0BADC01B-BC75-4C32-901D-DF161F261240}"/>
              </a:ext>
            </a:extLst>
          </p:cNvPr>
          <p:cNvSpPr/>
          <p:nvPr>
            <p:custDataLst>
              <p:tags r:id="rId42"/>
            </p:custDataLst>
          </p:nvPr>
        </p:nvSpPr>
        <p:spPr bwMode="auto">
          <a:xfrm>
            <a:off x="3544888" y="5921375"/>
            <a:ext cx="2030413" cy="212725"/>
          </a:xfrm>
          <a:prstGeom prst="rect">
            <a:avLst/>
          </a:prstGeom>
          <a:noFill/>
          <a:ln>
            <a:noFill/>
          </a:ln>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a:spcBef>
                <a:spcPct val="0"/>
              </a:spcBef>
              <a:spcAft>
                <a:spcPct val="0"/>
              </a:spcAft>
            </a:pPr>
            <a:r>
              <a:rPr lang="en-GB" altLang="en-US" sz="1400">
                <a:solidFill>
                  <a:schemeClr val="tx1"/>
                </a:solidFill>
              </a:rPr>
              <a:t>Median time to availability</a:t>
            </a:r>
            <a:endParaRPr lang="en-GB" sz="1400">
              <a:solidFill>
                <a:schemeClr val="tx1"/>
              </a:solidFill>
            </a:endParaRPr>
          </a:p>
        </p:txBody>
      </p:sp>
      <p:sp>
        <p:nvSpPr>
          <p:cNvPr id="216" name="Rectangle 215">
            <a:extLst>
              <a:ext uri="{FF2B5EF4-FFF2-40B4-BE49-F238E27FC236}">
                <a16:creationId xmlns:a16="http://schemas.microsoft.com/office/drawing/2014/main" id="{697A991A-5060-4AE9-A04C-DEEE1CFD357A}"/>
              </a:ext>
            </a:extLst>
          </p:cNvPr>
          <p:cNvSpPr/>
          <p:nvPr>
            <p:custDataLst>
              <p:tags r:id="rId43"/>
            </p:custDataLst>
          </p:nvPr>
        </p:nvSpPr>
        <p:spPr bwMode="auto">
          <a:xfrm>
            <a:off x="5978525" y="5921375"/>
            <a:ext cx="2424113" cy="212725"/>
          </a:xfrm>
          <a:prstGeom prst="rect">
            <a:avLst/>
          </a:prstGeom>
          <a:noFill/>
          <a:ln>
            <a:noFill/>
          </a:ln>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a:spcBef>
                <a:spcPct val="0"/>
              </a:spcBef>
              <a:spcAft>
                <a:spcPct val="0"/>
              </a:spcAft>
            </a:pPr>
            <a:r>
              <a:rPr lang="en-GB" altLang="en-US" sz="1400">
                <a:solidFill>
                  <a:schemeClr val="tx1"/>
                </a:solidFill>
              </a:rPr>
              <a:t>Number of medicines available</a:t>
            </a:r>
            <a:endParaRPr lang="en-GB" sz="1400">
              <a:solidFill>
                <a:schemeClr val="tx1"/>
              </a:solidFill>
            </a:endParaRPr>
          </a:p>
        </p:txBody>
      </p:sp>
      <p:sp>
        <p:nvSpPr>
          <p:cNvPr id="422" name="TextBox 421">
            <a:extLst>
              <a:ext uri="{FF2B5EF4-FFF2-40B4-BE49-F238E27FC236}">
                <a16:creationId xmlns:a16="http://schemas.microsoft.com/office/drawing/2014/main" id="{936B59FE-BDC7-4860-A31E-44128326D333}"/>
              </a:ext>
            </a:extLst>
          </p:cNvPr>
          <p:cNvSpPr txBox="1"/>
          <p:nvPr/>
        </p:nvSpPr>
        <p:spPr>
          <a:xfrm rot="5400000">
            <a:off x="10040572" y="3525392"/>
            <a:ext cx="2578417" cy="584775"/>
          </a:xfrm>
          <a:prstGeom prst="rect">
            <a:avLst/>
          </a:prstGeom>
          <a:noFill/>
        </p:spPr>
        <p:txBody>
          <a:bodyPr wrap="square" rtlCol="0">
            <a:spAutoFit/>
          </a:bodyPr>
          <a:lstStyle/>
          <a:p>
            <a:pPr algn="ctr"/>
            <a:r>
              <a:rPr lang="en-GB" sz="1600" i="1">
                <a:solidFill>
                  <a:schemeClr val="tx2"/>
                </a:solidFill>
              </a:rPr>
              <a:t>Number of products available</a:t>
            </a:r>
          </a:p>
        </p:txBody>
      </p:sp>
      <p:sp>
        <p:nvSpPr>
          <p:cNvPr id="78" name="TextBox 77">
            <a:extLst>
              <a:ext uri="{FF2B5EF4-FFF2-40B4-BE49-F238E27FC236}">
                <a16:creationId xmlns:a16="http://schemas.microsoft.com/office/drawing/2014/main" id="{2F472CAA-A58C-43F7-93EB-9DDCF34C19B6}"/>
              </a:ext>
            </a:extLst>
          </p:cNvPr>
          <p:cNvSpPr txBox="1"/>
          <p:nvPr/>
        </p:nvSpPr>
        <p:spPr>
          <a:xfrm>
            <a:off x="209285" y="5451476"/>
            <a:ext cx="1063497" cy="338554"/>
          </a:xfrm>
          <a:prstGeom prst="rect">
            <a:avLst/>
          </a:prstGeom>
          <a:noFill/>
        </p:spPr>
        <p:txBody>
          <a:bodyPr wrap="square" rtlCol="0">
            <a:spAutoFit/>
          </a:bodyPr>
          <a:lstStyle/>
          <a:p>
            <a:pPr marL="0" marR="0" lvl="0" indent="0" algn="r" defTabSz="914400" eaLnBrk="1" fontAlgn="auto" latinLnBrk="0" hangingPunct="1">
              <a:lnSpc>
                <a:spcPct val="100000"/>
              </a:lnSpc>
              <a:spcBef>
                <a:spcPts val="0"/>
              </a:spcBef>
              <a:spcAft>
                <a:spcPts val="0"/>
              </a:spcAft>
              <a:buClrTx/>
              <a:buSzTx/>
              <a:buFontTx/>
              <a:buNone/>
              <a:tabLst/>
              <a:defRPr/>
            </a:pPr>
            <a:r>
              <a:rPr kumimoji="0" lang="en-GB" sz="800" b="1" i="0" u="none" strike="noStrike" kern="1200" cap="none" spc="0" normalizeH="0" baseline="0" noProof="0">
                <a:ln>
                  <a:noFill/>
                </a:ln>
                <a:solidFill>
                  <a:srgbClr val="606B71"/>
                </a:solidFill>
                <a:effectLst/>
                <a:uLnTx/>
                <a:uFillTx/>
                <a:latin typeface="Arial" panose="020B0604020202020204"/>
                <a:ea typeface="+mn-ea"/>
                <a:cs typeface="+mn-cs"/>
              </a:rPr>
              <a:t>Dates submitted </a:t>
            </a:r>
          </a:p>
          <a:p>
            <a:pPr marL="0" marR="0" lvl="0" indent="0" algn="r" defTabSz="914400" eaLnBrk="1" fontAlgn="auto" latinLnBrk="0" hangingPunct="1">
              <a:lnSpc>
                <a:spcPct val="100000"/>
              </a:lnSpc>
              <a:spcBef>
                <a:spcPts val="0"/>
              </a:spcBef>
              <a:spcAft>
                <a:spcPts val="0"/>
              </a:spcAft>
              <a:buClrTx/>
              <a:buSzTx/>
              <a:buFontTx/>
              <a:buNone/>
              <a:tabLst/>
              <a:defRPr/>
            </a:pPr>
            <a:r>
              <a:rPr kumimoji="0" lang="en-GB" sz="800" b="1" i="0" u="none" strike="noStrike" kern="1200" cap="none" spc="0" normalizeH="0" baseline="0" noProof="0">
                <a:ln>
                  <a:noFill/>
                </a:ln>
                <a:solidFill>
                  <a:srgbClr val="606B71"/>
                </a:solidFill>
                <a:effectLst/>
                <a:uLnTx/>
                <a:uFillTx/>
                <a:latin typeface="Arial" panose="020B0604020202020204"/>
                <a:ea typeface="+mn-ea"/>
                <a:cs typeface="+mn-cs"/>
              </a:rPr>
              <a:t>/ 14</a:t>
            </a:r>
          </a:p>
        </p:txBody>
      </p:sp>
      <p:graphicFrame>
        <p:nvGraphicFramePr>
          <p:cNvPr id="7" name="Table 6">
            <a:extLst>
              <a:ext uri="{FF2B5EF4-FFF2-40B4-BE49-F238E27FC236}">
                <a16:creationId xmlns:a16="http://schemas.microsoft.com/office/drawing/2014/main" id="{0433C000-8D48-48CA-1D5C-010728F50495}"/>
              </a:ext>
            </a:extLst>
          </p:cNvPr>
          <p:cNvGraphicFramePr>
            <a:graphicFrameLocks noGrp="1"/>
          </p:cNvGraphicFramePr>
          <p:nvPr>
            <p:extLst>
              <p:ext uri="{D42A27DB-BD31-4B8C-83A1-F6EECF244321}">
                <p14:modId xmlns:p14="http://schemas.microsoft.com/office/powerpoint/2010/main" val="2427860448"/>
              </p:ext>
            </p:extLst>
          </p:nvPr>
        </p:nvGraphicFramePr>
        <p:xfrm>
          <a:off x="1261463" y="5503071"/>
          <a:ext cx="9072000" cy="212400"/>
        </p:xfrm>
        <a:graphic>
          <a:graphicData uri="http://schemas.openxmlformats.org/drawingml/2006/table">
            <a:tbl>
              <a:tblPr/>
              <a:tblGrid>
                <a:gridCol w="252000">
                  <a:extLst>
                    <a:ext uri="{9D8B030D-6E8A-4147-A177-3AD203B41FA5}">
                      <a16:colId xmlns:a16="http://schemas.microsoft.com/office/drawing/2014/main" val="1878110781"/>
                    </a:ext>
                  </a:extLst>
                </a:gridCol>
                <a:gridCol w="252000">
                  <a:extLst>
                    <a:ext uri="{9D8B030D-6E8A-4147-A177-3AD203B41FA5}">
                      <a16:colId xmlns:a16="http://schemas.microsoft.com/office/drawing/2014/main" val="431913843"/>
                    </a:ext>
                  </a:extLst>
                </a:gridCol>
                <a:gridCol w="252000">
                  <a:extLst>
                    <a:ext uri="{9D8B030D-6E8A-4147-A177-3AD203B41FA5}">
                      <a16:colId xmlns:a16="http://schemas.microsoft.com/office/drawing/2014/main" val="1049145363"/>
                    </a:ext>
                  </a:extLst>
                </a:gridCol>
                <a:gridCol w="252000">
                  <a:extLst>
                    <a:ext uri="{9D8B030D-6E8A-4147-A177-3AD203B41FA5}">
                      <a16:colId xmlns:a16="http://schemas.microsoft.com/office/drawing/2014/main" val="860596664"/>
                    </a:ext>
                  </a:extLst>
                </a:gridCol>
                <a:gridCol w="252000">
                  <a:extLst>
                    <a:ext uri="{9D8B030D-6E8A-4147-A177-3AD203B41FA5}">
                      <a16:colId xmlns:a16="http://schemas.microsoft.com/office/drawing/2014/main" val="2364624771"/>
                    </a:ext>
                  </a:extLst>
                </a:gridCol>
                <a:gridCol w="252000">
                  <a:extLst>
                    <a:ext uri="{9D8B030D-6E8A-4147-A177-3AD203B41FA5}">
                      <a16:colId xmlns:a16="http://schemas.microsoft.com/office/drawing/2014/main" val="284077041"/>
                    </a:ext>
                  </a:extLst>
                </a:gridCol>
                <a:gridCol w="252000">
                  <a:extLst>
                    <a:ext uri="{9D8B030D-6E8A-4147-A177-3AD203B41FA5}">
                      <a16:colId xmlns:a16="http://schemas.microsoft.com/office/drawing/2014/main" val="1669782869"/>
                    </a:ext>
                  </a:extLst>
                </a:gridCol>
                <a:gridCol w="252000">
                  <a:extLst>
                    <a:ext uri="{9D8B030D-6E8A-4147-A177-3AD203B41FA5}">
                      <a16:colId xmlns:a16="http://schemas.microsoft.com/office/drawing/2014/main" val="960531859"/>
                    </a:ext>
                  </a:extLst>
                </a:gridCol>
                <a:gridCol w="252000">
                  <a:extLst>
                    <a:ext uri="{9D8B030D-6E8A-4147-A177-3AD203B41FA5}">
                      <a16:colId xmlns:a16="http://schemas.microsoft.com/office/drawing/2014/main" val="3517824238"/>
                    </a:ext>
                  </a:extLst>
                </a:gridCol>
                <a:gridCol w="252000">
                  <a:extLst>
                    <a:ext uri="{9D8B030D-6E8A-4147-A177-3AD203B41FA5}">
                      <a16:colId xmlns:a16="http://schemas.microsoft.com/office/drawing/2014/main" val="4110285021"/>
                    </a:ext>
                  </a:extLst>
                </a:gridCol>
                <a:gridCol w="252000">
                  <a:extLst>
                    <a:ext uri="{9D8B030D-6E8A-4147-A177-3AD203B41FA5}">
                      <a16:colId xmlns:a16="http://schemas.microsoft.com/office/drawing/2014/main" val="645603195"/>
                    </a:ext>
                  </a:extLst>
                </a:gridCol>
                <a:gridCol w="252000">
                  <a:extLst>
                    <a:ext uri="{9D8B030D-6E8A-4147-A177-3AD203B41FA5}">
                      <a16:colId xmlns:a16="http://schemas.microsoft.com/office/drawing/2014/main" val="861866320"/>
                    </a:ext>
                  </a:extLst>
                </a:gridCol>
                <a:gridCol w="252000">
                  <a:extLst>
                    <a:ext uri="{9D8B030D-6E8A-4147-A177-3AD203B41FA5}">
                      <a16:colId xmlns:a16="http://schemas.microsoft.com/office/drawing/2014/main" val="2537362077"/>
                    </a:ext>
                  </a:extLst>
                </a:gridCol>
                <a:gridCol w="252000">
                  <a:extLst>
                    <a:ext uri="{9D8B030D-6E8A-4147-A177-3AD203B41FA5}">
                      <a16:colId xmlns:a16="http://schemas.microsoft.com/office/drawing/2014/main" val="3980344838"/>
                    </a:ext>
                  </a:extLst>
                </a:gridCol>
                <a:gridCol w="252000">
                  <a:extLst>
                    <a:ext uri="{9D8B030D-6E8A-4147-A177-3AD203B41FA5}">
                      <a16:colId xmlns:a16="http://schemas.microsoft.com/office/drawing/2014/main" val="4079031566"/>
                    </a:ext>
                  </a:extLst>
                </a:gridCol>
                <a:gridCol w="252000">
                  <a:extLst>
                    <a:ext uri="{9D8B030D-6E8A-4147-A177-3AD203B41FA5}">
                      <a16:colId xmlns:a16="http://schemas.microsoft.com/office/drawing/2014/main" val="3392077607"/>
                    </a:ext>
                  </a:extLst>
                </a:gridCol>
                <a:gridCol w="252000">
                  <a:extLst>
                    <a:ext uri="{9D8B030D-6E8A-4147-A177-3AD203B41FA5}">
                      <a16:colId xmlns:a16="http://schemas.microsoft.com/office/drawing/2014/main" val="1726638948"/>
                    </a:ext>
                  </a:extLst>
                </a:gridCol>
                <a:gridCol w="252000">
                  <a:extLst>
                    <a:ext uri="{9D8B030D-6E8A-4147-A177-3AD203B41FA5}">
                      <a16:colId xmlns:a16="http://schemas.microsoft.com/office/drawing/2014/main" val="2773419208"/>
                    </a:ext>
                  </a:extLst>
                </a:gridCol>
                <a:gridCol w="252000">
                  <a:extLst>
                    <a:ext uri="{9D8B030D-6E8A-4147-A177-3AD203B41FA5}">
                      <a16:colId xmlns:a16="http://schemas.microsoft.com/office/drawing/2014/main" val="2791096615"/>
                    </a:ext>
                  </a:extLst>
                </a:gridCol>
                <a:gridCol w="252000">
                  <a:extLst>
                    <a:ext uri="{9D8B030D-6E8A-4147-A177-3AD203B41FA5}">
                      <a16:colId xmlns:a16="http://schemas.microsoft.com/office/drawing/2014/main" val="3679426105"/>
                    </a:ext>
                  </a:extLst>
                </a:gridCol>
                <a:gridCol w="252000">
                  <a:extLst>
                    <a:ext uri="{9D8B030D-6E8A-4147-A177-3AD203B41FA5}">
                      <a16:colId xmlns:a16="http://schemas.microsoft.com/office/drawing/2014/main" val="2958217405"/>
                    </a:ext>
                  </a:extLst>
                </a:gridCol>
                <a:gridCol w="252000">
                  <a:extLst>
                    <a:ext uri="{9D8B030D-6E8A-4147-A177-3AD203B41FA5}">
                      <a16:colId xmlns:a16="http://schemas.microsoft.com/office/drawing/2014/main" val="1427827615"/>
                    </a:ext>
                  </a:extLst>
                </a:gridCol>
                <a:gridCol w="252000">
                  <a:extLst>
                    <a:ext uri="{9D8B030D-6E8A-4147-A177-3AD203B41FA5}">
                      <a16:colId xmlns:a16="http://schemas.microsoft.com/office/drawing/2014/main" val="907530264"/>
                    </a:ext>
                  </a:extLst>
                </a:gridCol>
                <a:gridCol w="252000">
                  <a:extLst>
                    <a:ext uri="{9D8B030D-6E8A-4147-A177-3AD203B41FA5}">
                      <a16:colId xmlns:a16="http://schemas.microsoft.com/office/drawing/2014/main" val="3881549866"/>
                    </a:ext>
                  </a:extLst>
                </a:gridCol>
                <a:gridCol w="252000">
                  <a:extLst>
                    <a:ext uri="{9D8B030D-6E8A-4147-A177-3AD203B41FA5}">
                      <a16:colId xmlns:a16="http://schemas.microsoft.com/office/drawing/2014/main" val="3503031905"/>
                    </a:ext>
                  </a:extLst>
                </a:gridCol>
                <a:gridCol w="252000">
                  <a:extLst>
                    <a:ext uri="{9D8B030D-6E8A-4147-A177-3AD203B41FA5}">
                      <a16:colId xmlns:a16="http://schemas.microsoft.com/office/drawing/2014/main" val="2355060401"/>
                    </a:ext>
                  </a:extLst>
                </a:gridCol>
                <a:gridCol w="252000">
                  <a:extLst>
                    <a:ext uri="{9D8B030D-6E8A-4147-A177-3AD203B41FA5}">
                      <a16:colId xmlns:a16="http://schemas.microsoft.com/office/drawing/2014/main" val="811233528"/>
                    </a:ext>
                  </a:extLst>
                </a:gridCol>
                <a:gridCol w="252000">
                  <a:extLst>
                    <a:ext uri="{9D8B030D-6E8A-4147-A177-3AD203B41FA5}">
                      <a16:colId xmlns:a16="http://schemas.microsoft.com/office/drawing/2014/main" val="1317942689"/>
                    </a:ext>
                  </a:extLst>
                </a:gridCol>
                <a:gridCol w="252000">
                  <a:extLst>
                    <a:ext uri="{9D8B030D-6E8A-4147-A177-3AD203B41FA5}">
                      <a16:colId xmlns:a16="http://schemas.microsoft.com/office/drawing/2014/main" val="3449623900"/>
                    </a:ext>
                  </a:extLst>
                </a:gridCol>
                <a:gridCol w="252000">
                  <a:extLst>
                    <a:ext uri="{9D8B030D-6E8A-4147-A177-3AD203B41FA5}">
                      <a16:colId xmlns:a16="http://schemas.microsoft.com/office/drawing/2014/main" val="1345121115"/>
                    </a:ext>
                  </a:extLst>
                </a:gridCol>
                <a:gridCol w="252000">
                  <a:extLst>
                    <a:ext uri="{9D8B030D-6E8A-4147-A177-3AD203B41FA5}">
                      <a16:colId xmlns:a16="http://schemas.microsoft.com/office/drawing/2014/main" val="3577564989"/>
                    </a:ext>
                  </a:extLst>
                </a:gridCol>
                <a:gridCol w="252000">
                  <a:extLst>
                    <a:ext uri="{9D8B030D-6E8A-4147-A177-3AD203B41FA5}">
                      <a16:colId xmlns:a16="http://schemas.microsoft.com/office/drawing/2014/main" val="1683128604"/>
                    </a:ext>
                  </a:extLst>
                </a:gridCol>
                <a:gridCol w="252000">
                  <a:extLst>
                    <a:ext uri="{9D8B030D-6E8A-4147-A177-3AD203B41FA5}">
                      <a16:colId xmlns:a16="http://schemas.microsoft.com/office/drawing/2014/main" val="111780303"/>
                    </a:ext>
                  </a:extLst>
                </a:gridCol>
                <a:gridCol w="252000">
                  <a:extLst>
                    <a:ext uri="{9D8B030D-6E8A-4147-A177-3AD203B41FA5}">
                      <a16:colId xmlns:a16="http://schemas.microsoft.com/office/drawing/2014/main" val="3548957586"/>
                    </a:ext>
                  </a:extLst>
                </a:gridCol>
                <a:gridCol w="252000">
                  <a:extLst>
                    <a:ext uri="{9D8B030D-6E8A-4147-A177-3AD203B41FA5}">
                      <a16:colId xmlns:a16="http://schemas.microsoft.com/office/drawing/2014/main" val="2253870239"/>
                    </a:ext>
                  </a:extLst>
                </a:gridCol>
                <a:gridCol w="252000">
                  <a:extLst>
                    <a:ext uri="{9D8B030D-6E8A-4147-A177-3AD203B41FA5}">
                      <a16:colId xmlns:a16="http://schemas.microsoft.com/office/drawing/2014/main" val="3781663143"/>
                    </a:ext>
                  </a:extLst>
                </a:gridCol>
              </a:tblGrid>
              <a:tr h="212400">
                <a:tc>
                  <a:txBody>
                    <a:bodyPr/>
                    <a:lstStyle/>
                    <a:p>
                      <a:pPr algn="ctr" rtl="0" fontAlgn="b"/>
                      <a:r>
                        <a:rPr lang="en-GB" sz="800" b="0" i="0" u="none" strike="noStrike">
                          <a:solidFill>
                            <a:srgbClr val="000000"/>
                          </a:solidFill>
                          <a:effectLst/>
                          <a:latin typeface="+mj-lt"/>
                        </a:rPr>
                        <a:t>0</a:t>
                      </a:r>
                    </a:p>
                  </a:txBody>
                  <a:tcPr marL="3729" marR="3729" marT="372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8696B"/>
                    </a:solidFill>
                  </a:tcPr>
                </a:tc>
                <a:tc>
                  <a:txBody>
                    <a:bodyPr/>
                    <a:lstStyle/>
                    <a:p>
                      <a:pPr algn="ctr" rtl="0" fontAlgn="b"/>
                      <a:r>
                        <a:rPr lang="en-GB" sz="800" b="0" i="0" u="none" strike="noStrike">
                          <a:solidFill>
                            <a:srgbClr val="000000"/>
                          </a:solidFill>
                          <a:effectLst/>
                          <a:latin typeface="+mj-lt"/>
                        </a:rPr>
                        <a:t>0</a:t>
                      </a:r>
                    </a:p>
                  </a:txBody>
                  <a:tcPr marL="3729" marR="3729" marT="372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8696B"/>
                    </a:solidFill>
                  </a:tcPr>
                </a:tc>
                <a:tc>
                  <a:txBody>
                    <a:bodyPr/>
                    <a:lstStyle/>
                    <a:p>
                      <a:pPr algn="ctr" rtl="0" fontAlgn="b"/>
                      <a:r>
                        <a:rPr lang="en-GB" sz="800" b="0" i="0" u="none" strike="noStrike">
                          <a:solidFill>
                            <a:srgbClr val="000000"/>
                          </a:solidFill>
                          <a:effectLst/>
                          <a:latin typeface="+mj-lt"/>
                        </a:rPr>
                        <a:t>12</a:t>
                      </a:r>
                    </a:p>
                  </a:txBody>
                  <a:tcPr marL="3729" marR="3729" marT="372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63BE7B"/>
                    </a:solidFill>
                  </a:tcPr>
                </a:tc>
                <a:tc>
                  <a:txBody>
                    <a:bodyPr/>
                    <a:lstStyle/>
                    <a:p>
                      <a:pPr algn="ctr" rtl="0" fontAlgn="b"/>
                      <a:r>
                        <a:rPr lang="en-GB" sz="800" b="0" i="0" u="none" strike="noStrike">
                          <a:solidFill>
                            <a:srgbClr val="000000"/>
                          </a:solidFill>
                          <a:effectLst/>
                          <a:latin typeface="+mj-lt"/>
                        </a:rPr>
                        <a:t>7</a:t>
                      </a:r>
                    </a:p>
                  </a:txBody>
                  <a:tcPr marL="3729" marR="3729" marT="372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EB84"/>
                    </a:solidFill>
                  </a:tcPr>
                </a:tc>
                <a:tc>
                  <a:txBody>
                    <a:bodyPr/>
                    <a:lstStyle/>
                    <a:p>
                      <a:pPr algn="ctr" rtl="0" fontAlgn="b"/>
                      <a:r>
                        <a:rPr lang="en-GB" sz="800" b="0" i="0" u="none" strike="noStrike">
                          <a:solidFill>
                            <a:srgbClr val="000000"/>
                          </a:solidFill>
                          <a:effectLst/>
                          <a:latin typeface="+mj-lt"/>
                        </a:rPr>
                        <a:t>8</a:t>
                      </a:r>
                    </a:p>
                  </a:txBody>
                  <a:tcPr marL="3729" marR="3729" marT="372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E0E383"/>
                    </a:solidFill>
                  </a:tcPr>
                </a:tc>
                <a:tc>
                  <a:txBody>
                    <a:bodyPr/>
                    <a:lstStyle/>
                    <a:p>
                      <a:pPr algn="ctr" rtl="0" fontAlgn="b"/>
                      <a:r>
                        <a:rPr lang="en-GB" sz="800" b="0" i="0" u="none" strike="noStrike">
                          <a:solidFill>
                            <a:srgbClr val="000000"/>
                          </a:solidFill>
                          <a:effectLst/>
                          <a:latin typeface="+mj-lt"/>
                        </a:rPr>
                        <a:t>8</a:t>
                      </a:r>
                    </a:p>
                  </a:txBody>
                  <a:tcPr marL="3729" marR="3729" marT="372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E0E383"/>
                    </a:solidFill>
                  </a:tcPr>
                </a:tc>
                <a:tc>
                  <a:txBody>
                    <a:bodyPr/>
                    <a:lstStyle/>
                    <a:p>
                      <a:pPr algn="ctr" rtl="0" fontAlgn="b"/>
                      <a:r>
                        <a:rPr lang="en-GB" sz="800" b="0" i="0" u="none" strike="noStrike">
                          <a:solidFill>
                            <a:srgbClr val="000000"/>
                          </a:solidFill>
                          <a:effectLst/>
                          <a:latin typeface="+mj-lt"/>
                        </a:rPr>
                        <a:t>10</a:t>
                      </a:r>
                    </a:p>
                  </a:txBody>
                  <a:tcPr marL="3729" marR="3729" marT="372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A2D07F"/>
                    </a:solidFill>
                  </a:tcPr>
                </a:tc>
                <a:tc>
                  <a:txBody>
                    <a:bodyPr/>
                    <a:lstStyle/>
                    <a:p>
                      <a:pPr algn="ctr" rtl="0" fontAlgn="b"/>
                      <a:r>
                        <a:rPr lang="en-GB" sz="800" b="0" i="0" u="none" strike="noStrike">
                          <a:solidFill>
                            <a:srgbClr val="000000"/>
                          </a:solidFill>
                          <a:effectLst/>
                          <a:latin typeface="+mj-lt"/>
                        </a:rPr>
                        <a:t>11</a:t>
                      </a:r>
                    </a:p>
                  </a:txBody>
                  <a:tcPr marL="3729" marR="3729" marT="372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83C77D"/>
                    </a:solidFill>
                  </a:tcPr>
                </a:tc>
                <a:tc>
                  <a:txBody>
                    <a:bodyPr/>
                    <a:lstStyle/>
                    <a:p>
                      <a:pPr algn="ctr" rtl="0" fontAlgn="b"/>
                      <a:r>
                        <a:rPr lang="en-GB" sz="800" b="0" i="0" u="none" strike="noStrike">
                          <a:solidFill>
                            <a:srgbClr val="000000"/>
                          </a:solidFill>
                          <a:effectLst/>
                          <a:latin typeface="+mj-lt"/>
                        </a:rPr>
                        <a:t>2</a:t>
                      </a:r>
                    </a:p>
                  </a:txBody>
                  <a:tcPr marL="3729" marR="3729" marT="372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A8E72"/>
                    </a:solidFill>
                  </a:tcPr>
                </a:tc>
                <a:tc>
                  <a:txBody>
                    <a:bodyPr/>
                    <a:lstStyle/>
                    <a:p>
                      <a:pPr algn="ctr" rtl="0" fontAlgn="b"/>
                      <a:r>
                        <a:rPr lang="en-GB" sz="800" b="0" i="0" u="none" strike="noStrike">
                          <a:solidFill>
                            <a:srgbClr val="000000"/>
                          </a:solidFill>
                          <a:effectLst/>
                          <a:latin typeface="+mj-lt"/>
                        </a:rPr>
                        <a:t>9</a:t>
                      </a:r>
                    </a:p>
                  </a:txBody>
                  <a:tcPr marL="3729" marR="3729" marT="372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1DA81"/>
                    </a:solidFill>
                  </a:tcPr>
                </a:tc>
                <a:tc>
                  <a:txBody>
                    <a:bodyPr/>
                    <a:lstStyle/>
                    <a:p>
                      <a:pPr algn="ctr" rtl="0" fontAlgn="b"/>
                      <a:r>
                        <a:rPr lang="en-GB" sz="800" b="0" i="0" u="none" strike="noStrike">
                          <a:solidFill>
                            <a:srgbClr val="000000"/>
                          </a:solidFill>
                          <a:effectLst/>
                          <a:latin typeface="+mj-lt"/>
                        </a:rPr>
                        <a:t>5</a:t>
                      </a:r>
                    </a:p>
                  </a:txBody>
                  <a:tcPr marL="3729" marR="3729" marT="372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DC57C"/>
                    </a:solidFill>
                  </a:tcPr>
                </a:tc>
                <a:tc>
                  <a:txBody>
                    <a:bodyPr/>
                    <a:lstStyle/>
                    <a:p>
                      <a:pPr algn="ctr" rtl="0" fontAlgn="b"/>
                      <a:r>
                        <a:rPr lang="en-GB" sz="800" b="0" i="0" u="none" strike="noStrike">
                          <a:solidFill>
                            <a:srgbClr val="000000"/>
                          </a:solidFill>
                          <a:effectLst/>
                          <a:latin typeface="+mj-lt"/>
                        </a:rPr>
                        <a:t>10</a:t>
                      </a:r>
                    </a:p>
                  </a:txBody>
                  <a:tcPr marL="3729" marR="3729" marT="372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A2D07F"/>
                    </a:solidFill>
                  </a:tcPr>
                </a:tc>
                <a:tc>
                  <a:txBody>
                    <a:bodyPr/>
                    <a:lstStyle/>
                    <a:p>
                      <a:pPr algn="ctr" rtl="0" fontAlgn="b"/>
                      <a:r>
                        <a:rPr lang="en-GB" sz="800" b="0" i="0" u="none" strike="noStrike">
                          <a:solidFill>
                            <a:srgbClr val="000000"/>
                          </a:solidFill>
                          <a:effectLst/>
                          <a:latin typeface="+mj-lt"/>
                        </a:rPr>
                        <a:t>9</a:t>
                      </a:r>
                    </a:p>
                  </a:txBody>
                  <a:tcPr marL="3729" marR="3729" marT="372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1DA81"/>
                    </a:solidFill>
                  </a:tcPr>
                </a:tc>
                <a:tc>
                  <a:txBody>
                    <a:bodyPr/>
                    <a:lstStyle/>
                    <a:p>
                      <a:pPr algn="ctr" rtl="0" fontAlgn="b"/>
                      <a:r>
                        <a:rPr lang="en-GB" sz="800" b="0" i="0" u="none" strike="noStrike">
                          <a:solidFill>
                            <a:srgbClr val="000000"/>
                          </a:solidFill>
                          <a:effectLst/>
                          <a:latin typeface="+mj-lt"/>
                        </a:rPr>
                        <a:t>7</a:t>
                      </a:r>
                    </a:p>
                  </a:txBody>
                  <a:tcPr marL="3729" marR="3729" marT="372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EB84"/>
                    </a:solidFill>
                  </a:tcPr>
                </a:tc>
                <a:tc>
                  <a:txBody>
                    <a:bodyPr/>
                    <a:lstStyle/>
                    <a:p>
                      <a:pPr algn="ctr" rtl="0" fontAlgn="b"/>
                      <a:r>
                        <a:rPr lang="en-GB" sz="800" b="0" i="0" u="none" strike="noStrike">
                          <a:solidFill>
                            <a:srgbClr val="000000"/>
                          </a:solidFill>
                          <a:effectLst/>
                          <a:latin typeface="+mj-lt"/>
                        </a:rPr>
                        <a:t>1</a:t>
                      </a:r>
                    </a:p>
                  </a:txBody>
                  <a:tcPr marL="3729" marR="3729" marT="372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97B6E"/>
                    </a:solidFill>
                  </a:tcPr>
                </a:tc>
                <a:tc>
                  <a:txBody>
                    <a:bodyPr/>
                    <a:lstStyle/>
                    <a:p>
                      <a:pPr algn="ctr" rtl="0" fontAlgn="b"/>
                      <a:r>
                        <a:rPr lang="en-GB" sz="800" b="0" i="0" u="none" strike="noStrike">
                          <a:solidFill>
                            <a:srgbClr val="000000"/>
                          </a:solidFill>
                          <a:effectLst/>
                          <a:latin typeface="+mj-lt"/>
                        </a:rPr>
                        <a:t>11</a:t>
                      </a:r>
                    </a:p>
                  </a:txBody>
                  <a:tcPr marL="3729" marR="3729" marT="372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83C77D"/>
                    </a:solidFill>
                  </a:tcPr>
                </a:tc>
                <a:tc>
                  <a:txBody>
                    <a:bodyPr/>
                    <a:lstStyle/>
                    <a:p>
                      <a:pPr algn="ctr" rtl="0" fontAlgn="b"/>
                      <a:r>
                        <a:rPr lang="en-GB" sz="800" b="0" i="0" u="none" strike="noStrike">
                          <a:solidFill>
                            <a:srgbClr val="000000"/>
                          </a:solidFill>
                          <a:effectLst/>
                          <a:latin typeface="+mj-lt"/>
                        </a:rPr>
                        <a:t>12</a:t>
                      </a:r>
                    </a:p>
                  </a:txBody>
                  <a:tcPr marL="3729" marR="3729" marT="372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63BE7B"/>
                    </a:solidFill>
                  </a:tcPr>
                </a:tc>
                <a:tc>
                  <a:txBody>
                    <a:bodyPr/>
                    <a:lstStyle/>
                    <a:p>
                      <a:pPr algn="ctr" rtl="0" fontAlgn="b"/>
                      <a:r>
                        <a:rPr lang="en-GB" sz="800" b="0" i="0" u="none" strike="noStrike">
                          <a:solidFill>
                            <a:srgbClr val="000000"/>
                          </a:solidFill>
                          <a:effectLst/>
                          <a:latin typeface="+mj-lt"/>
                        </a:rPr>
                        <a:t>3</a:t>
                      </a:r>
                    </a:p>
                  </a:txBody>
                  <a:tcPr marL="3729" marR="3729" marT="372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BA075"/>
                    </a:solidFill>
                  </a:tcPr>
                </a:tc>
                <a:tc>
                  <a:txBody>
                    <a:bodyPr/>
                    <a:lstStyle/>
                    <a:p>
                      <a:pPr algn="ctr" rtl="0" fontAlgn="b"/>
                      <a:r>
                        <a:rPr lang="en-GB" sz="800" b="0" i="0" u="none" strike="noStrike">
                          <a:solidFill>
                            <a:srgbClr val="000000"/>
                          </a:solidFill>
                          <a:effectLst/>
                          <a:latin typeface="+mj-lt"/>
                        </a:rPr>
                        <a:t>12</a:t>
                      </a:r>
                    </a:p>
                  </a:txBody>
                  <a:tcPr marL="3729" marR="3729" marT="372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63BE7B"/>
                    </a:solidFill>
                  </a:tcPr>
                </a:tc>
                <a:tc>
                  <a:txBody>
                    <a:bodyPr/>
                    <a:lstStyle/>
                    <a:p>
                      <a:pPr algn="ctr" rtl="0" fontAlgn="b"/>
                      <a:r>
                        <a:rPr lang="en-GB" sz="800" b="0" i="0" u="none" strike="noStrike">
                          <a:solidFill>
                            <a:srgbClr val="000000"/>
                          </a:solidFill>
                          <a:effectLst/>
                          <a:latin typeface="+mj-lt"/>
                        </a:rPr>
                        <a:t>8</a:t>
                      </a:r>
                    </a:p>
                  </a:txBody>
                  <a:tcPr marL="3729" marR="3729" marT="372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E0E383"/>
                    </a:solidFill>
                  </a:tcPr>
                </a:tc>
                <a:tc>
                  <a:txBody>
                    <a:bodyPr/>
                    <a:lstStyle/>
                    <a:p>
                      <a:pPr algn="ctr" rtl="0" fontAlgn="b"/>
                      <a:r>
                        <a:rPr lang="en-GB" sz="800" b="0" i="0" u="none" strike="noStrike">
                          <a:solidFill>
                            <a:srgbClr val="000000"/>
                          </a:solidFill>
                          <a:effectLst/>
                          <a:latin typeface="+mj-lt"/>
                        </a:rPr>
                        <a:t>2</a:t>
                      </a:r>
                    </a:p>
                  </a:txBody>
                  <a:tcPr marL="3729" marR="3729" marT="372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A8E72"/>
                    </a:solidFill>
                  </a:tcPr>
                </a:tc>
                <a:tc>
                  <a:txBody>
                    <a:bodyPr/>
                    <a:lstStyle/>
                    <a:p>
                      <a:pPr algn="ctr" rtl="0" fontAlgn="b"/>
                      <a:r>
                        <a:rPr lang="en-GB" sz="800" b="0" i="0" u="none" strike="noStrike">
                          <a:solidFill>
                            <a:srgbClr val="000000"/>
                          </a:solidFill>
                          <a:effectLst/>
                          <a:latin typeface="+mj-lt"/>
                        </a:rPr>
                        <a:t>8</a:t>
                      </a:r>
                    </a:p>
                  </a:txBody>
                  <a:tcPr marL="3729" marR="3729" marT="372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E0E383"/>
                    </a:solidFill>
                  </a:tcPr>
                </a:tc>
                <a:tc>
                  <a:txBody>
                    <a:bodyPr/>
                    <a:lstStyle/>
                    <a:p>
                      <a:pPr algn="ctr" rtl="0" fontAlgn="b"/>
                      <a:r>
                        <a:rPr lang="en-GB" sz="800" b="0" i="0" u="none" strike="noStrike">
                          <a:solidFill>
                            <a:srgbClr val="000000"/>
                          </a:solidFill>
                          <a:effectLst/>
                          <a:latin typeface="+mj-lt"/>
                        </a:rPr>
                        <a:t>7</a:t>
                      </a:r>
                    </a:p>
                  </a:txBody>
                  <a:tcPr marL="3729" marR="3729" marT="372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EB84"/>
                    </a:solidFill>
                  </a:tcPr>
                </a:tc>
                <a:tc>
                  <a:txBody>
                    <a:bodyPr/>
                    <a:lstStyle/>
                    <a:p>
                      <a:pPr algn="ctr" rtl="0" fontAlgn="b"/>
                      <a:r>
                        <a:rPr lang="en-GB" sz="800" b="0" i="0" u="none" strike="noStrike">
                          <a:solidFill>
                            <a:srgbClr val="000000"/>
                          </a:solidFill>
                          <a:effectLst/>
                          <a:latin typeface="+mj-lt"/>
                        </a:rPr>
                        <a:t>10</a:t>
                      </a:r>
                    </a:p>
                  </a:txBody>
                  <a:tcPr marL="3729" marR="3729" marT="372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A2D07F"/>
                    </a:solidFill>
                  </a:tcPr>
                </a:tc>
                <a:tc>
                  <a:txBody>
                    <a:bodyPr/>
                    <a:lstStyle/>
                    <a:p>
                      <a:pPr algn="ctr" rtl="0" fontAlgn="b"/>
                      <a:r>
                        <a:rPr lang="en-GB" sz="800" b="0" i="0" u="none" strike="noStrike">
                          <a:solidFill>
                            <a:srgbClr val="000000"/>
                          </a:solidFill>
                          <a:effectLst/>
                          <a:latin typeface="+mj-lt"/>
                        </a:rPr>
                        <a:t>2</a:t>
                      </a:r>
                    </a:p>
                  </a:txBody>
                  <a:tcPr marL="3729" marR="3729" marT="372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A8E72"/>
                    </a:solidFill>
                  </a:tcPr>
                </a:tc>
                <a:tc>
                  <a:txBody>
                    <a:bodyPr/>
                    <a:lstStyle/>
                    <a:p>
                      <a:pPr algn="ctr" rtl="0" fontAlgn="b"/>
                      <a:r>
                        <a:rPr lang="en-GB" sz="800" b="0" i="0" u="none" strike="noStrike">
                          <a:solidFill>
                            <a:srgbClr val="000000"/>
                          </a:solidFill>
                          <a:effectLst/>
                          <a:latin typeface="+mj-lt"/>
                        </a:rPr>
                        <a:t>11</a:t>
                      </a:r>
                    </a:p>
                  </a:txBody>
                  <a:tcPr marL="3729" marR="3729" marT="372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83C77D"/>
                    </a:solidFill>
                  </a:tcPr>
                </a:tc>
                <a:tc>
                  <a:txBody>
                    <a:bodyPr/>
                    <a:lstStyle/>
                    <a:p>
                      <a:pPr algn="ctr" rtl="0" fontAlgn="b"/>
                      <a:r>
                        <a:rPr lang="en-GB" sz="800" b="0" i="0" u="none" strike="noStrike">
                          <a:solidFill>
                            <a:srgbClr val="000000"/>
                          </a:solidFill>
                          <a:effectLst/>
                          <a:latin typeface="+mj-lt"/>
                        </a:rPr>
                        <a:t>4</a:t>
                      </a:r>
                    </a:p>
                  </a:txBody>
                  <a:tcPr marL="3729" marR="3729" marT="372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CB379"/>
                    </a:solidFill>
                  </a:tcPr>
                </a:tc>
                <a:tc>
                  <a:txBody>
                    <a:bodyPr/>
                    <a:lstStyle/>
                    <a:p>
                      <a:pPr algn="ctr" rtl="0" fontAlgn="b"/>
                      <a:r>
                        <a:rPr lang="en-GB" sz="800" b="0" i="0" u="none" strike="noStrike">
                          <a:solidFill>
                            <a:srgbClr val="000000"/>
                          </a:solidFill>
                          <a:effectLst/>
                          <a:latin typeface="+mj-lt"/>
                        </a:rPr>
                        <a:t>10</a:t>
                      </a:r>
                    </a:p>
                  </a:txBody>
                  <a:tcPr marL="3729" marR="3729" marT="372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A2D07F"/>
                    </a:solidFill>
                  </a:tcPr>
                </a:tc>
                <a:tc>
                  <a:txBody>
                    <a:bodyPr/>
                    <a:lstStyle/>
                    <a:p>
                      <a:pPr algn="ctr" rtl="0" fontAlgn="b"/>
                      <a:r>
                        <a:rPr lang="en-GB" sz="800" b="0" i="0" u="none" strike="noStrike">
                          <a:solidFill>
                            <a:srgbClr val="000000"/>
                          </a:solidFill>
                          <a:effectLst/>
                          <a:latin typeface="+mj-lt"/>
                        </a:rPr>
                        <a:t>5</a:t>
                      </a:r>
                    </a:p>
                  </a:txBody>
                  <a:tcPr marL="3729" marR="3729" marT="372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DC57C"/>
                    </a:solidFill>
                  </a:tcPr>
                </a:tc>
                <a:tc>
                  <a:txBody>
                    <a:bodyPr/>
                    <a:lstStyle/>
                    <a:p>
                      <a:pPr algn="ctr" rtl="0" fontAlgn="b"/>
                      <a:r>
                        <a:rPr lang="en-GB" sz="800" b="0" i="0" u="none" strike="noStrike">
                          <a:solidFill>
                            <a:srgbClr val="000000"/>
                          </a:solidFill>
                          <a:effectLst/>
                          <a:latin typeface="+mj-lt"/>
                        </a:rPr>
                        <a:t>7</a:t>
                      </a:r>
                    </a:p>
                  </a:txBody>
                  <a:tcPr marL="3729" marR="3729" marT="372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EB84"/>
                    </a:solidFill>
                  </a:tcPr>
                </a:tc>
                <a:tc>
                  <a:txBody>
                    <a:bodyPr/>
                    <a:lstStyle/>
                    <a:p>
                      <a:pPr algn="ctr" rtl="0" fontAlgn="b"/>
                      <a:r>
                        <a:rPr lang="en-GB" sz="800" b="0" i="0" u="none" strike="noStrike">
                          <a:solidFill>
                            <a:srgbClr val="000000"/>
                          </a:solidFill>
                          <a:effectLst/>
                          <a:latin typeface="+mj-lt"/>
                        </a:rPr>
                        <a:t>6</a:t>
                      </a:r>
                    </a:p>
                  </a:txBody>
                  <a:tcPr marL="3729" marR="3729" marT="372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ED880"/>
                    </a:solidFill>
                  </a:tcPr>
                </a:tc>
                <a:tc>
                  <a:txBody>
                    <a:bodyPr/>
                    <a:lstStyle/>
                    <a:p>
                      <a:pPr algn="ctr" rtl="0" fontAlgn="b"/>
                      <a:r>
                        <a:rPr lang="en-GB" sz="800" b="0" i="0" u="none" strike="noStrike">
                          <a:solidFill>
                            <a:srgbClr val="000000"/>
                          </a:solidFill>
                          <a:effectLst/>
                          <a:latin typeface="+mj-lt"/>
                        </a:rPr>
                        <a:t>6</a:t>
                      </a:r>
                    </a:p>
                  </a:txBody>
                  <a:tcPr marL="3729" marR="3729" marT="372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ED880"/>
                    </a:solidFill>
                  </a:tcPr>
                </a:tc>
                <a:tc>
                  <a:txBody>
                    <a:bodyPr/>
                    <a:lstStyle/>
                    <a:p>
                      <a:pPr algn="ctr" rtl="0" fontAlgn="b"/>
                      <a:r>
                        <a:rPr lang="en-GB" sz="800" b="0" i="0" u="none" strike="noStrike">
                          <a:solidFill>
                            <a:srgbClr val="000000"/>
                          </a:solidFill>
                          <a:effectLst/>
                          <a:latin typeface="+mj-lt"/>
                        </a:rPr>
                        <a:t>10</a:t>
                      </a:r>
                    </a:p>
                  </a:txBody>
                  <a:tcPr marL="3729" marR="3729" marT="372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A2D07F"/>
                    </a:solidFill>
                  </a:tcPr>
                </a:tc>
                <a:tc>
                  <a:txBody>
                    <a:bodyPr/>
                    <a:lstStyle/>
                    <a:p>
                      <a:pPr algn="ctr" rtl="0" fontAlgn="b"/>
                      <a:r>
                        <a:rPr lang="en-GB" sz="800" b="0" i="0" u="none" strike="noStrike">
                          <a:solidFill>
                            <a:srgbClr val="000000"/>
                          </a:solidFill>
                          <a:effectLst/>
                          <a:latin typeface="+mj-lt"/>
                        </a:rPr>
                        <a:t>6</a:t>
                      </a:r>
                    </a:p>
                  </a:txBody>
                  <a:tcPr marL="3729" marR="3729" marT="372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ED880"/>
                    </a:solidFill>
                  </a:tcPr>
                </a:tc>
                <a:tc>
                  <a:txBody>
                    <a:bodyPr/>
                    <a:lstStyle/>
                    <a:p>
                      <a:pPr algn="ctr" rtl="0" fontAlgn="b"/>
                      <a:r>
                        <a:rPr lang="en-GB" sz="800" b="0" i="0" u="none" strike="noStrike">
                          <a:solidFill>
                            <a:srgbClr val="000000"/>
                          </a:solidFill>
                          <a:effectLst/>
                          <a:latin typeface="+mj-lt"/>
                        </a:rPr>
                        <a:t>7</a:t>
                      </a:r>
                    </a:p>
                  </a:txBody>
                  <a:tcPr marL="3729" marR="3729" marT="372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EB84"/>
                    </a:solidFill>
                  </a:tcPr>
                </a:tc>
                <a:tc>
                  <a:txBody>
                    <a:bodyPr/>
                    <a:lstStyle/>
                    <a:p>
                      <a:pPr algn="ctr" rtl="0" fontAlgn="b"/>
                      <a:r>
                        <a:rPr lang="en-GB" sz="800" b="0" i="0" u="none" strike="noStrike" dirty="0">
                          <a:solidFill>
                            <a:srgbClr val="000000"/>
                          </a:solidFill>
                          <a:effectLst/>
                          <a:latin typeface="+mj-lt"/>
                        </a:rPr>
                        <a:t>4</a:t>
                      </a:r>
                    </a:p>
                  </a:txBody>
                  <a:tcPr marL="3729" marR="3729" marT="372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CB379"/>
                    </a:solidFill>
                  </a:tcPr>
                </a:tc>
                <a:extLst>
                  <a:ext uri="{0D108BD9-81ED-4DB2-BD59-A6C34878D82A}">
                    <a16:rowId xmlns:a16="http://schemas.microsoft.com/office/drawing/2014/main" val="1795593151"/>
                  </a:ext>
                </a:extLst>
              </a:tr>
            </a:tbl>
          </a:graphicData>
        </a:graphic>
      </p:graphicFrame>
      <p:grpSp>
        <p:nvGrpSpPr>
          <p:cNvPr id="8" name="Group 7">
            <a:extLst>
              <a:ext uri="{FF2B5EF4-FFF2-40B4-BE49-F238E27FC236}">
                <a16:creationId xmlns:a16="http://schemas.microsoft.com/office/drawing/2014/main" id="{BC8EDEEA-746D-96BA-9D7C-0FD627322F89}"/>
              </a:ext>
            </a:extLst>
          </p:cNvPr>
          <p:cNvGrpSpPr/>
          <p:nvPr/>
        </p:nvGrpSpPr>
        <p:grpSpPr>
          <a:xfrm>
            <a:off x="0" y="-5166"/>
            <a:ext cx="12197443" cy="180000"/>
            <a:chOff x="0" y="-5166"/>
            <a:chExt cx="12197443" cy="446573"/>
          </a:xfrm>
        </p:grpSpPr>
        <p:sp>
          <p:nvSpPr>
            <p:cNvPr id="9" name="Rectangle 8">
              <a:extLst>
                <a:ext uri="{FF2B5EF4-FFF2-40B4-BE49-F238E27FC236}">
                  <a16:creationId xmlns:a16="http://schemas.microsoft.com/office/drawing/2014/main" id="{9B6457AE-6E0F-BA9D-4EE8-B275D1645C1D}"/>
                </a:ext>
              </a:extLst>
            </p:cNvPr>
            <p:cNvSpPr/>
            <p:nvPr/>
          </p:nvSpPr>
          <p:spPr>
            <a:xfrm>
              <a:off x="0" y="-5166"/>
              <a:ext cx="2437200" cy="446573"/>
            </a:xfrm>
            <a:prstGeom prst="rect">
              <a:avLst/>
            </a:prstGeom>
            <a:solidFill>
              <a:schemeClr val="bg2"/>
            </a:solidFill>
            <a:ln>
              <a:solidFill>
                <a:schemeClr val="bg2">
                  <a:lumMod val="9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tIns="36000" rtlCol="0" anchor="ctr" anchorCtr="0"/>
            <a:lstStyle/>
            <a:p>
              <a:pPr algn="ctr"/>
              <a:r>
                <a:rPr lang="en-GB" sz="1200">
                  <a:solidFill>
                    <a:schemeClr val="bg2">
                      <a:lumMod val="90000"/>
                    </a:schemeClr>
                  </a:solidFill>
                </a:rPr>
                <a:t>All products</a:t>
              </a:r>
            </a:p>
          </p:txBody>
        </p:sp>
        <p:grpSp>
          <p:nvGrpSpPr>
            <p:cNvPr id="10" name="Group 9">
              <a:extLst>
                <a:ext uri="{FF2B5EF4-FFF2-40B4-BE49-F238E27FC236}">
                  <a16:creationId xmlns:a16="http://schemas.microsoft.com/office/drawing/2014/main" id="{FCA0F348-2903-F63A-F3BB-3E5196D5C1DE}"/>
                </a:ext>
              </a:extLst>
            </p:cNvPr>
            <p:cNvGrpSpPr/>
            <p:nvPr/>
          </p:nvGrpSpPr>
          <p:grpSpPr>
            <a:xfrm>
              <a:off x="2439477" y="-5166"/>
              <a:ext cx="9757966" cy="446573"/>
              <a:chOff x="2439477" y="-5166"/>
              <a:chExt cx="9757966" cy="446573"/>
            </a:xfrm>
          </p:grpSpPr>
          <p:sp>
            <p:nvSpPr>
              <p:cNvPr id="11" name="Rectangle 10">
                <a:extLst>
                  <a:ext uri="{FF2B5EF4-FFF2-40B4-BE49-F238E27FC236}">
                    <a16:creationId xmlns:a16="http://schemas.microsoft.com/office/drawing/2014/main" id="{5AEF43C0-53BB-F738-19BD-021B24F56B80}"/>
                  </a:ext>
                </a:extLst>
              </p:cNvPr>
              <p:cNvSpPr/>
              <p:nvPr/>
            </p:nvSpPr>
            <p:spPr>
              <a:xfrm>
                <a:off x="2439477" y="-5166"/>
                <a:ext cx="2437200" cy="446573"/>
              </a:xfrm>
              <a:prstGeom prst="rect">
                <a:avLst/>
              </a:prstGeom>
              <a:solidFill>
                <a:schemeClr val="bg2"/>
              </a:solidFill>
              <a:ln>
                <a:solidFill>
                  <a:schemeClr val="bg2">
                    <a:lumMod val="9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tIns="36000" rtlCol="0" anchor="ctr" anchorCtr="0"/>
              <a:lstStyle/>
              <a:p>
                <a:pPr algn="ctr"/>
                <a:r>
                  <a:rPr lang="en-GB" sz="1200">
                    <a:solidFill>
                      <a:schemeClr val="bg2">
                        <a:lumMod val="90000"/>
                      </a:schemeClr>
                    </a:solidFill>
                  </a:rPr>
                  <a:t>Oncology</a:t>
                </a:r>
              </a:p>
            </p:txBody>
          </p:sp>
          <p:sp>
            <p:nvSpPr>
              <p:cNvPr id="12" name="Rectangle 11">
                <a:extLst>
                  <a:ext uri="{FF2B5EF4-FFF2-40B4-BE49-F238E27FC236}">
                    <a16:creationId xmlns:a16="http://schemas.microsoft.com/office/drawing/2014/main" id="{70CAC575-5D4D-0E1E-2EAB-4CDF4D188C9E}"/>
                  </a:ext>
                </a:extLst>
              </p:cNvPr>
              <p:cNvSpPr/>
              <p:nvPr/>
            </p:nvSpPr>
            <p:spPr>
              <a:xfrm>
                <a:off x="4878955" y="-5166"/>
                <a:ext cx="2437200" cy="446573"/>
              </a:xfrm>
              <a:prstGeom prst="rect">
                <a:avLst/>
              </a:prstGeom>
              <a:solidFill>
                <a:schemeClr val="bg2"/>
              </a:solidFill>
              <a:ln>
                <a:solidFill>
                  <a:schemeClr val="bg2">
                    <a:lumMod val="9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tIns="36000" rtlCol="0" anchor="ctr" anchorCtr="0"/>
              <a:lstStyle/>
              <a:p>
                <a:pPr algn="ctr"/>
                <a:r>
                  <a:rPr lang="en-GB" sz="1200">
                    <a:solidFill>
                      <a:schemeClr val="bg2">
                        <a:lumMod val="90000"/>
                      </a:schemeClr>
                    </a:solidFill>
                  </a:rPr>
                  <a:t>Orphans</a:t>
                </a:r>
              </a:p>
            </p:txBody>
          </p:sp>
          <p:sp>
            <p:nvSpPr>
              <p:cNvPr id="13" name="Rectangle 12">
                <a:extLst>
                  <a:ext uri="{FF2B5EF4-FFF2-40B4-BE49-F238E27FC236}">
                    <a16:creationId xmlns:a16="http://schemas.microsoft.com/office/drawing/2014/main" id="{32A69E88-64FF-FB77-5CE1-04745A47AAB6}"/>
                  </a:ext>
                </a:extLst>
              </p:cNvPr>
              <p:cNvSpPr/>
              <p:nvPr/>
            </p:nvSpPr>
            <p:spPr>
              <a:xfrm>
                <a:off x="7318433" y="-5166"/>
                <a:ext cx="2437200" cy="446573"/>
              </a:xfrm>
              <a:prstGeom prst="rect">
                <a:avLst/>
              </a:prstGeom>
              <a:solidFill>
                <a:schemeClr val="bg2"/>
              </a:solidFill>
              <a:ln>
                <a:solidFill>
                  <a:schemeClr val="bg2">
                    <a:lumMod val="9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tIns="36000" rtlCol="0" anchor="ctr" anchorCtr="0"/>
              <a:lstStyle/>
              <a:p>
                <a:pPr algn="ctr"/>
                <a:r>
                  <a:rPr lang="en-GB" sz="1200">
                    <a:solidFill>
                      <a:schemeClr val="bg2">
                        <a:lumMod val="90000"/>
                      </a:schemeClr>
                    </a:solidFill>
                  </a:rPr>
                  <a:t>Non-</a:t>
                </a:r>
                <a:r>
                  <a:rPr lang="en-GB" sz="1200" err="1">
                    <a:solidFill>
                      <a:schemeClr val="bg2">
                        <a:lumMod val="90000"/>
                      </a:schemeClr>
                    </a:solidFill>
                  </a:rPr>
                  <a:t>onc</a:t>
                </a:r>
                <a:r>
                  <a:rPr lang="en-GB" sz="1200">
                    <a:solidFill>
                      <a:schemeClr val="bg2">
                        <a:lumMod val="90000"/>
                      </a:schemeClr>
                    </a:solidFill>
                  </a:rPr>
                  <a:t> orphans</a:t>
                </a:r>
              </a:p>
            </p:txBody>
          </p:sp>
          <p:sp>
            <p:nvSpPr>
              <p:cNvPr id="14" name="Rectangle 13">
                <a:extLst>
                  <a:ext uri="{FF2B5EF4-FFF2-40B4-BE49-F238E27FC236}">
                    <a16:creationId xmlns:a16="http://schemas.microsoft.com/office/drawing/2014/main" id="{D70381D1-E150-E3BF-8988-A22A78C4E707}"/>
                  </a:ext>
                </a:extLst>
              </p:cNvPr>
              <p:cNvSpPr/>
              <p:nvPr/>
            </p:nvSpPr>
            <p:spPr>
              <a:xfrm>
                <a:off x="9749443" y="-5166"/>
                <a:ext cx="2448000" cy="446573"/>
              </a:xfrm>
              <a:prstGeom prst="rect">
                <a:avLst/>
              </a:prstGeom>
              <a:gradFill>
                <a:gsLst>
                  <a:gs pos="0">
                    <a:schemeClr val="accent1">
                      <a:lumMod val="5000"/>
                      <a:lumOff val="95000"/>
                    </a:schemeClr>
                  </a:gs>
                  <a:gs pos="52000">
                    <a:schemeClr val="accent2">
                      <a:lumMod val="75000"/>
                    </a:schemeClr>
                  </a:gs>
                  <a:gs pos="83000">
                    <a:schemeClr val="accent2">
                      <a:lumMod val="75000"/>
                    </a:schemeClr>
                  </a:gs>
                  <a:gs pos="100000">
                    <a:schemeClr val="accent2">
                      <a:lumMod val="75000"/>
                    </a:schemeClr>
                  </a:gs>
                </a:gsLst>
                <a:lin ang="5400000" scaled="1"/>
              </a:gradFill>
              <a:ln>
                <a:solidFill>
                  <a:schemeClr val="bg2">
                    <a:lumMod val="9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tIns="36000" rtlCol="0" anchor="ctr" anchorCtr="0"/>
              <a:lstStyle/>
              <a:p>
                <a:pPr algn="ctr"/>
                <a:r>
                  <a:rPr lang="en-GB" sz="1200">
                    <a:solidFill>
                      <a:schemeClr val="bg1"/>
                    </a:solidFill>
                  </a:rPr>
                  <a:t>Combination</a:t>
                </a:r>
              </a:p>
            </p:txBody>
          </p:sp>
        </p:grpSp>
      </p:grpSp>
      <p:sp>
        <p:nvSpPr>
          <p:cNvPr id="213" name="Footer Placeholder 3">
            <a:extLst>
              <a:ext uri="{FF2B5EF4-FFF2-40B4-BE49-F238E27FC236}">
                <a16:creationId xmlns:a16="http://schemas.microsoft.com/office/drawing/2014/main" id="{E17C5BEE-69DC-4DEC-8B49-E9D0CE154692}"/>
              </a:ext>
            </a:extLst>
          </p:cNvPr>
          <p:cNvSpPr>
            <a:spLocks noGrp="1"/>
          </p:cNvSpPr>
          <p:nvPr>
            <p:ph type="ftr" sz="quarter" idx="3"/>
          </p:nvPr>
        </p:nvSpPr>
        <p:spPr>
          <a:xfrm>
            <a:off x="347605" y="6137423"/>
            <a:ext cx="9835200" cy="596607"/>
          </a:xfrm>
        </p:spPr>
        <p:txBody>
          <a:bodyPr/>
          <a:lstStyle/>
          <a:p>
            <a:pPr lvl="0">
              <a:defRPr/>
            </a:pPr>
            <a:r>
              <a:rPr kumimoji="0" lang="en-GB" sz="800" b="1" i="0" u="none" strike="noStrike" kern="1200" cap="none" spc="0" normalizeH="0" baseline="0" noProof="0">
                <a:ln>
                  <a:noFill/>
                </a:ln>
                <a:effectLst/>
                <a:uLnTx/>
                <a:uFillTx/>
                <a:latin typeface="Arial Narrow" panose="020B0606020202030204" pitchFamily="34" charset="0"/>
                <a:ea typeface="+mn-ea"/>
                <a:cs typeface="+mn-cs"/>
              </a:rPr>
              <a:t>European Union average: 471 days (median) </a:t>
            </a:r>
            <a:r>
              <a:rPr kumimoji="0" lang="en-GB" sz="800" i="0" u="none" strike="noStrike" kern="1200" cap="none" spc="0" normalizeH="0" baseline="0" noProof="0">
                <a:ln>
                  <a:noFill/>
                </a:ln>
                <a:solidFill>
                  <a:srgbClr val="2B3A42"/>
                </a:solidFill>
                <a:effectLst/>
                <a:uLnTx/>
                <a:uFillTx/>
                <a:latin typeface="Arial Narrow" panose="020B0606020202030204" pitchFamily="34" charset="0"/>
                <a:ea typeface="+mn-ea"/>
                <a:cs typeface="+mn-cs"/>
              </a:rPr>
              <a:t>(</a:t>
            </a:r>
            <a:r>
              <a:rPr lang="en-GB"/>
              <a:t>Note: Malta is not included in EU27 average as only 1 date was submitted in total)</a:t>
            </a:r>
            <a:r>
              <a:rPr lang="en-GB" b="1"/>
              <a:t> </a:t>
            </a:r>
            <a:r>
              <a:rPr lang="en-GB" baseline="30000"/>
              <a:t>†</a:t>
            </a:r>
            <a:r>
              <a:rPr lang="en-GB"/>
              <a:t>Country specific definitions are listed in the appendix. *Countries with asterisks did not complete a full dataset and therefore availability may be unrepresentative</a:t>
            </a:r>
            <a:r>
              <a:rPr kumimoji="0" lang="en-GB" sz="800" b="0" i="0" u="none" strike="noStrike" kern="1200" cap="none" spc="0" normalizeH="0" baseline="0" noProof="0">
                <a:ln>
                  <a:noFill/>
                </a:ln>
                <a:solidFill>
                  <a:srgbClr val="2B3A42"/>
                </a:solidFill>
                <a:effectLst/>
                <a:uLnTx/>
                <a:uFillTx/>
                <a:latin typeface="Arial Narrow" panose="020B0606020202030204" pitchFamily="34" charset="0"/>
                <a:ea typeface="+mn-ea"/>
                <a:cs typeface="+mn-cs"/>
              </a:rPr>
              <a:t> </a:t>
            </a:r>
            <a:r>
              <a:rPr lang="en-GB"/>
              <a:t>**For France, the time to availability (464 days, n=7 dates submitted) includes products under the </a:t>
            </a:r>
            <a:r>
              <a:rPr lang="en-GB" err="1"/>
              <a:t>Accès</a:t>
            </a:r>
            <a:r>
              <a:rPr lang="en-GB"/>
              <a:t> </a:t>
            </a:r>
            <a:r>
              <a:rPr lang="en-GB" err="1"/>
              <a:t>précoce</a:t>
            </a:r>
            <a:r>
              <a:rPr lang="en-GB"/>
              <a:t> system (n=2 dates submitted) for which the price negotiation process is usually longer. No combination therapy fell under the </a:t>
            </a:r>
            <a:r>
              <a:rPr lang="en-GB" err="1"/>
              <a:t>Accès</a:t>
            </a:r>
            <a:r>
              <a:rPr lang="en-GB"/>
              <a:t> </a:t>
            </a:r>
            <a:r>
              <a:rPr lang="en-GB" err="1"/>
              <a:t>précoce</a:t>
            </a:r>
            <a:r>
              <a:rPr lang="en-GB"/>
              <a:t> system</a:t>
            </a:r>
            <a:r>
              <a:rPr kumimoji="0" lang="en-GB" sz="800" b="0" i="0" u="none" strike="noStrike" kern="1200" cap="none" spc="0" normalizeH="0" baseline="0" noProof="0">
                <a:ln>
                  <a:noFill/>
                </a:ln>
                <a:solidFill>
                  <a:srgbClr val="2B3A42"/>
                </a:solidFill>
                <a:effectLst/>
                <a:uLnTx/>
                <a:uFillTx/>
                <a:latin typeface="Arial Narrow" panose="020B0606020202030204" pitchFamily="34" charset="0"/>
                <a:ea typeface="+mn-ea"/>
                <a:cs typeface="+mn-cs"/>
              </a:rPr>
              <a:t>. ***In the UK, MHRA’s Early Access to Medicines Scheme provides access prior to marketing authorisation but is not included within this analysis, and would reduce the overall days for a small subset of medicines. In this analyses, MHRA dates have been used for 2021, 2022 and 2023 products and EMA dates used for 2020 products</a:t>
            </a:r>
            <a:endParaRPr kumimoji="0" lang="en-GB" sz="800" b="0" i="0" u="none" strike="noStrike" kern="1200" cap="none" spc="0" normalizeH="0" baseline="0" noProof="0">
              <a:ln>
                <a:noFill/>
              </a:ln>
              <a:solidFill>
                <a:srgbClr val="FF0000"/>
              </a:solidFill>
              <a:effectLst/>
              <a:highlight>
                <a:srgbClr val="FFFF00"/>
              </a:highlight>
              <a:uLnTx/>
              <a:uFillTx/>
              <a:latin typeface="Arial Narrow" panose="020B0606020202030204" pitchFamily="34" charset="0"/>
              <a:ea typeface="+mn-ea"/>
              <a:cs typeface="+mn-cs"/>
            </a:endParaRPr>
          </a:p>
        </p:txBody>
      </p:sp>
    </p:spTree>
    <p:extLst>
      <p:ext uri="{BB962C8B-B14F-4D97-AF65-F5344CB8AC3E}">
        <p14:creationId xmlns:p14="http://schemas.microsoft.com/office/powerpoint/2010/main" val="74553153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0" name="Object 9" hidden="1">
            <a:extLst>
              <a:ext uri="{FF2B5EF4-FFF2-40B4-BE49-F238E27FC236}">
                <a16:creationId xmlns:a16="http://schemas.microsoft.com/office/drawing/2014/main" id="{F9BA0E5E-6C46-46D2-84FF-95E6AC3E2C40}"/>
              </a:ext>
            </a:extLst>
          </p:cNvPr>
          <p:cNvGraphicFramePr>
            <a:graphicFrameLocks noChangeAspect="1"/>
          </p:cNvGraphicFramePr>
          <p:nvPr>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5" imgW="473" imgH="473" progId="TCLayout.ActiveDocument.1">
                  <p:embed/>
                </p:oleObj>
              </mc:Choice>
              <mc:Fallback>
                <p:oleObj name="think-cell Slide" r:id="rId5" imgW="473" imgH="473" progId="TCLayout.ActiveDocument.1">
                  <p:embed/>
                  <p:pic>
                    <p:nvPicPr>
                      <p:cNvPr id="10" name="Object 9" hidden="1">
                        <a:extLst>
                          <a:ext uri="{FF2B5EF4-FFF2-40B4-BE49-F238E27FC236}">
                            <a16:creationId xmlns:a16="http://schemas.microsoft.com/office/drawing/2014/main" id="{F9BA0E5E-6C46-46D2-84FF-95E6AC3E2C4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graphicFrame>
        <p:nvGraphicFramePr>
          <p:cNvPr id="11" name="Table 6">
            <a:extLst>
              <a:ext uri="{FF2B5EF4-FFF2-40B4-BE49-F238E27FC236}">
                <a16:creationId xmlns:a16="http://schemas.microsoft.com/office/drawing/2014/main" id="{CDC76B0E-496E-DC55-1848-C29940DBEE63}"/>
              </a:ext>
            </a:extLst>
          </p:cNvPr>
          <p:cNvGraphicFramePr>
            <a:graphicFrameLocks noGrp="1"/>
          </p:cNvGraphicFramePr>
          <p:nvPr>
            <p:ph idx="17"/>
            <p:extLst>
              <p:ext uri="{D42A27DB-BD31-4B8C-83A1-F6EECF244321}">
                <p14:modId xmlns:p14="http://schemas.microsoft.com/office/powerpoint/2010/main" val="2978138535"/>
              </p:ext>
            </p:extLst>
          </p:nvPr>
        </p:nvGraphicFramePr>
        <p:xfrm>
          <a:off x="384694" y="1721614"/>
          <a:ext cx="8842562" cy="2136965"/>
        </p:xfrm>
        <a:graphic>
          <a:graphicData uri="http://schemas.openxmlformats.org/drawingml/2006/table">
            <a:tbl>
              <a:tblPr firstRow="1" bandRow="1">
                <a:tableStyleId>{6E25E649-3F16-4E02-A733-19D2CDBF48F0}</a:tableStyleId>
              </a:tblPr>
              <a:tblGrid>
                <a:gridCol w="1352666">
                  <a:extLst>
                    <a:ext uri="{9D8B030D-6E8A-4147-A177-3AD203B41FA5}">
                      <a16:colId xmlns:a16="http://schemas.microsoft.com/office/drawing/2014/main" val="2467186047"/>
                    </a:ext>
                  </a:extLst>
                </a:gridCol>
                <a:gridCol w="1431152">
                  <a:extLst>
                    <a:ext uri="{9D8B030D-6E8A-4147-A177-3AD203B41FA5}">
                      <a16:colId xmlns:a16="http://schemas.microsoft.com/office/drawing/2014/main" val="2642303230"/>
                    </a:ext>
                  </a:extLst>
                </a:gridCol>
                <a:gridCol w="1514686">
                  <a:extLst>
                    <a:ext uri="{9D8B030D-6E8A-4147-A177-3AD203B41FA5}">
                      <a16:colId xmlns:a16="http://schemas.microsoft.com/office/drawing/2014/main" val="319590305"/>
                    </a:ext>
                  </a:extLst>
                </a:gridCol>
                <a:gridCol w="1514686">
                  <a:extLst>
                    <a:ext uri="{9D8B030D-6E8A-4147-A177-3AD203B41FA5}">
                      <a16:colId xmlns:a16="http://schemas.microsoft.com/office/drawing/2014/main" val="4071845084"/>
                    </a:ext>
                  </a:extLst>
                </a:gridCol>
                <a:gridCol w="1514686">
                  <a:extLst>
                    <a:ext uri="{9D8B030D-6E8A-4147-A177-3AD203B41FA5}">
                      <a16:colId xmlns:a16="http://schemas.microsoft.com/office/drawing/2014/main" val="353332718"/>
                    </a:ext>
                  </a:extLst>
                </a:gridCol>
                <a:gridCol w="1514686">
                  <a:extLst>
                    <a:ext uri="{9D8B030D-6E8A-4147-A177-3AD203B41FA5}">
                      <a16:colId xmlns:a16="http://schemas.microsoft.com/office/drawing/2014/main" val="1512568477"/>
                    </a:ext>
                  </a:extLst>
                </a:gridCol>
              </a:tblGrid>
              <a:tr h="607676">
                <a:tc>
                  <a:txBody>
                    <a:bodyPr/>
                    <a:lstStyle/>
                    <a:p>
                      <a:pPr algn="ctr" rtl="0"/>
                      <a:r>
                        <a:rPr lang="en-GB" sz="1300"/>
                        <a:t>Measure</a:t>
                      </a:r>
                    </a:p>
                  </a:txBody>
                  <a:tcPr anchor="ctr"/>
                </a:tc>
                <a:tc>
                  <a:txBody>
                    <a:bodyPr/>
                    <a:lstStyle/>
                    <a:p>
                      <a:pPr algn="ctr" rtl="0"/>
                      <a:r>
                        <a:rPr lang="en-GB" sz="1300"/>
                        <a:t>All products</a:t>
                      </a:r>
                    </a:p>
                  </a:txBody>
                  <a:tcPr anchor="ctr">
                    <a:solidFill>
                      <a:schemeClr val="accent1"/>
                    </a:solidFill>
                  </a:tcPr>
                </a:tc>
                <a:tc>
                  <a:txBody>
                    <a:bodyPr/>
                    <a:lstStyle/>
                    <a:p>
                      <a:pPr algn="ctr" rtl="0"/>
                      <a:r>
                        <a:rPr lang="en-GB" sz="1300"/>
                        <a:t>Oncology</a:t>
                      </a:r>
                    </a:p>
                  </a:txBody>
                  <a:tcPr anchor="ctr"/>
                </a:tc>
                <a:tc>
                  <a:txBody>
                    <a:bodyPr/>
                    <a:lstStyle/>
                    <a:p>
                      <a:pPr algn="ctr" rtl="0"/>
                      <a:r>
                        <a:rPr lang="en-GB" sz="1300"/>
                        <a:t>Orphan</a:t>
                      </a:r>
                    </a:p>
                  </a:txBody>
                  <a:tcPr anchor="ctr"/>
                </a:tc>
                <a:tc>
                  <a:txBody>
                    <a:bodyPr/>
                    <a:lstStyle/>
                    <a:p>
                      <a:pPr algn="ctr" rtl="0"/>
                      <a:r>
                        <a:rPr lang="en-GB" sz="1300"/>
                        <a:t>Non-oncologic orphan</a:t>
                      </a:r>
                    </a:p>
                  </a:txBody>
                  <a:tcPr anchor="ctr"/>
                </a:tc>
                <a:tc>
                  <a:txBody>
                    <a:bodyPr/>
                    <a:lstStyle/>
                    <a:p>
                      <a:pPr algn="ctr" rtl="0"/>
                      <a:r>
                        <a:rPr lang="en-GB" sz="1300"/>
                        <a:t>Combination therapy</a:t>
                      </a:r>
                    </a:p>
                  </a:txBody>
                  <a:tcPr anchor="ctr"/>
                </a:tc>
                <a:extLst>
                  <a:ext uri="{0D108BD9-81ED-4DB2-BD59-A6C34878D82A}">
                    <a16:rowId xmlns:a16="http://schemas.microsoft.com/office/drawing/2014/main" val="3490964392"/>
                  </a:ext>
                </a:extLst>
              </a:tr>
              <a:tr h="754580">
                <a:tc>
                  <a:txBody>
                    <a:bodyPr/>
                    <a:lstStyle/>
                    <a:p>
                      <a:pPr algn="ctr" rtl="0"/>
                      <a:r>
                        <a:rPr lang="en-GB" sz="1300" b="1"/>
                        <a:t>Average rate of availability</a:t>
                      </a:r>
                    </a:p>
                  </a:txBody>
                  <a:tcPr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600" b="0" u="none" strike="noStrike" kern="1200" cap="none" spc="0" normalizeH="0" baseline="0" noProof="0">
                          <a:ln>
                            <a:noFill/>
                          </a:ln>
                          <a:solidFill>
                            <a:srgbClr val="2B3A42"/>
                          </a:solidFill>
                          <a:effectLst/>
                          <a:uLnTx/>
                          <a:uFillTx/>
                        </a:rPr>
                        <a:t>46%</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0" u="none" strike="noStrike" kern="1200" cap="none" spc="0" normalizeH="0" baseline="0" noProof="0">
                          <a:ln>
                            <a:noFill/>
                          </a:ln>
                          <a:solidFill>
                            <a:srgbClr val="2B3A42"/>
                          </a:solidFill>
                          <a:effectLst/>
                          <a:uLnTx/>
                          <a:uFillTx/>
                        </a:rPr>
                        <a:t>(43% in 2023)</a:t>
                      </a:r>
                      <a:endParaRPr lang="en-GB" sz="1000" b="0"/>
                    </a:p>
                  </a:txBody>
                  <a:tcPr anchor="ctr">
                    <a:solidFill>
                      <a:srgbClr val="E8E8E9"/>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600" b="0" kern="1200">
                          <a:solidFill>
                            <a:schemeClr val="tx1"/>
                          </a:solidFill>
                        </a:rPr>
                        <a:t>50%</a:t>
                      </a:r>
                    </a:p>
                    <a:p>
                      <a:pPr marL="0" marR="0" lvl="0" indent="0" algn="ctr" defTabSz="914400" rtl="0" eaLnBrk="1" fontAlgn="auto" latinLnBrk="0" hangingPunct="1">
                        <a:lnSpc>
                          <a:spcPct val="100000"/>
                        </a:lnSpc>
                        <a:spcBef>
                          <a:spcPts val="0"/>
                        </a:spcBef>
                        <a:spcAft>
                          <a:spcPts val="0"/>
                        </a:spcAft>
                        <a:buClrTx/>
                        <a:buSzTx/>
                        <a:buFontTx/>
                        <a:buNone/>
                        <a:tabLst/>
                        <a:defRPr/>
                      </a:pPr>
                      <a:r>
                        <a:rPr lang="en-GB" sz="1000" b="0" kern="1200">
                          <a:solidFill>
                            <a:schemeClr val="tx1"/>
                          </a:solidFill>
                        </a:rPr>
                        <a:t>(52% in 2023)</a:t>
                      </a:r>
                      <a:endParaRPr lang="en-GB" sz="1000" b="0" kern="1200">
                        <a:solidFill>
                          <a:schemeClr val="tx1"/>
                        </a:solidFill>
                        <a:latin typeface="+mn-lt"/>
                        <a:ea typeface="+mn-ea"/>
                        <a:cs typeface="+mn-cs"/>
                      </a:endParaRPr>
                    </a:p>
                  </a:txBody>
                  <a:tcPr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600" b="0" kern="1200">
                          <a:solidFill>
                            <a:schemeClr val="tx1"/>
                          </a:solidFill>
                        </a:rPr>
                        <a:t>42%</a:t>
                      </a:r>
                    </a:p>
                    <a:p>
                      <a:pPr marL="0" marR="0" lvl="0" indent="0" algn="ctr" defTabSz="914400" rtl="0" eaLnBrk="1" fontAlgn="auto" latinLnBrk="0" hangingPunct="1">
                        <a:lnSpc>
                          <a:spcPct val="100000"/>
                        </a:lnSpc>
                        <a:spcBef>
                          <a:spcPts val="0"/>
                        </a:spcBef>
                        <a:spcAft>
                          <a:spcPts val="0"/>
                        </a:spcAft>
                        <a:buClrTx/>
                        <a:buSzTx/>
                        <a:buFontTx/>
                        <a:buNone/>
                        <a:tabLst/>
                        <a:defRPr/>
                      </a:pPr>
                      <a:r>
                        <a:rPr lang="en-GB" sz="1000" b="0" kern="1200">
                          <a:solidFill>
                            <a:schemeClr val="tx1"/>
                          </a:solidFill>
                        </a:rPr>
                        <a:t>(35% in 2023)</a:t>
                      </a:r>
                      <a:endParaRPr lang="en-GB" sz="1000" b="0" kern="1200">
                        <a:solidFill>
                          <a:schemeClr val="tx1"/>
                        </a:solidFill>
                        <a:latin typeface="+mn-lt"/>
                        <a:ea typeface="+mn-ea"/>
                        <a:cs typeface="+mn-cs"/>
                      </a:endParaRPr>
                    </a:p>
                  </a:txBody>
                  <a:tcPr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600" b="0" kern="1200">
                          <a:solidFill>
                            <a:srgbClr val="C00000"/>
                          </a:solidFill>
                        </a:rPr>
                        <a:t>39%</a:t>
                      </a:r>
                    </a:p>
                    <a:p>
                      <a:pPr marL="0" marR="0" lvl="0" indent="0" algn="ctr" defTabSz="914400" rtl="0" eaLnBrk="1" fontAlgn="auto" latinLnBrk="0" hangingPunct="1">
                        <a:lnSpc>
                          <a:spcPct val="100000"/>
                        </a:lnSpc>
                        <a:spcBef>
                          <a:spcPts val="0"/>
                        </a:spcBef>
                        <a:spcAft>
                          <a:spcPts val="0"/>
                        </a:spcAft>
                        <a:buClrTx/>
                        <a:buSzTx/>
                        <a:buFontTx/>
                        <a:buNone/>
                        <a:tabLst/>
                        <a:defRPr/>
                      </a:pPr>
                      <a:r>
                        <a:rPr lang="en-GB" sz="1000" b="0" kern="1200">
                          <a:solidFill>
                            <a:schemeClr val="tx1"/>
                          </a:solidFill>
                        </a:rPr>
                        <a:t>(32% in 2023)</a:t>
                      </a:r>
                      <a:endParaRPr lang="en-GB" sz="1000" b="0" kern="1200">
                        <a:solidFill>
                          <a:schemeClr val="tx1"/>
                        </a:solidFill>
                        <a:latin typeface="+mn-lt"/>
                        <a:ea typeface="+mn-ea"/>
                        <a:cs typeface="+mn-cs"/>
                      </a:endParaRPr>
                    </a:p>
                  </a:txBody>
                  <a:tcPr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600" b="0" kern="1200">
                          <a:solidFill>
                            <a:schemeClr val="accent3"/>
                          </a:solidFill>
                        </a:rPr>
                        <a:t>55%</a:t>
                      </a:r>
                    </a:p>
                    <a:p>
                      <a:pPr marL="0" marR="0" lvl="0" indent="0" algn="ctr" defTabSz="914400" rtl="0" eaLnBrk="1" fontAlgn="auto" latinLnBrk="0" hangingPunct="1">
                        <a:lnSpc>
                          <a:spcPct val="100000"/>
                        </a:lnSpc>
                        <a:spcBef>
                          <a:spcPts val="0"/>
                        </a:spcBef>
                        <a:spcAft>
                          <a:spcPts val="0"/>
                        </a:spcAft>
                        <a:buClrTx/>
                        <a:buSzTx/>
                        <a:buFontTx/>
                        <a:buNone/>
                        <a:tabLst/>
                        <a:defRPr/>
                      </a:pPr>
                      <a:r>
                        <a:rPr lang="en-GB" sz="1000" b="0" kern="1200">
                          <a:solidFill>
                            <a:schemeClr val="tx1"/>
                          </a:solidFill>
                        </a:rPr>
                        <a:t>(54% in 2023)</a:t>
                      </a:r>
                      <a:endParaRPr lang="en-GB" sz="1000" b="0" kern="1200">
                        <a:solidFill>
                          <a:schemeClr val="tx1"/>
                        </a:solidFill>
                        <a:latin typeface="+mn-lt"/>
                        <a:ea typeface="+mn-ea"/>
                        <a:cs typeface="+mn-cs"/>
                      </a:endParaRPr>
                    </a:p>
                  </a:txBody>
                  <a:tcPr anchor="ctr"/>
                </a:tc>
                <a:extLst>
                  <a:ext uri="{0D108BD9-81ED-4DB2-BD59-A6C34878D82A}">
                    <a16:rowId xmlns:a16="http://schemas.microsoft.com/office/drawing/2014/main" val="1227730949"/>
                  </a:ext>
                </a:extLst>
              </a:tr>
              <a:tr h="774709">
                <a:tc>
                  <a:txBody>
                    <a:bodyPr/>
                    <a:lstStyle/>
                    <a:p>
                      <a:pPr algn="ctr" rtl="0"/>
                      <a:r>
                        <a:rPr lang="en-GB" sz="1300" b="1"/>
                        <a:t>Average time to availability </a:t>
                      </a:r>
                    </a:p>
                  </a:txBody>
                  <a:tcPr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600" b="0" kern="1200">
                          <a:solidFill>
                            <a:schemeClr val="dk1"/>
                          </a:solidFill>
                        </a:rPr>
                        <a:t>578</a:t>
                      </a:r>
                    </a:p>
                    <a:p>
                      <a:pPr marL="0" marR="0" lvl="0" indent="0" algn="ctr" defTabSz="914400" rtl="0" eaLnBrk="1" fontAlgn="auto" latinLnBrk="0" hangingPunct="1">
                        <a:lnSpc>
                          <a:spcPct val="100000"/>
                        </a:lnSpc>
                        <a:spcBef>
                          <a:spcPts val="0"/>
                        </a:spcBef>
                        <a:spcAft>
                          <a:spcPts val="0"/>
                        </a:spcAft>
                        <a:buClrTx/>
                        <a:buSzTx/>
                        <a:buFontTx/>
                        <a:buNone/>
                        <a:tabLst/>
                        <a:defRPr/>
                      </a:pPr>
                      <a:r>
                        <a:rPr lang="en-GB" sz="1600" b="0" kern="1200">
                          <a:solidFill>
                            <a:schemeClr val="dk1"/>
                          </a:solidFill>
                        </a:rPr>
                        <a:t>Days</a:t>
                      </a:r>
                    </a:p>
                    <a:p>
                      <a:pPr marL="0" marR="0" lvl="0" indent="0" algn="ctr" defTabSz="914400" rtl="0" eaLnBrk="1" fontAlgn="auto" latinLnBrk="0" hangingPunct="1">
                        <a:lnSpc>
                          <a:spcPct val="100000"/>
                        </a:lnSpc>
                        <a:spcBef>
                          <a:spcPts val="0"/>
                        </a:spcBef>
                        <a:spcAft>
                          <a:spcPts val="0"/>
                        </a:spcAft>
                        <a:buClrTx/>
                        <a:buSzTx/>
                        <a:buFontTx/>
                        <a:buNone/>
                        <a:tabLst/>
                        <a:defRPr/>
                      </a:pPr>
                      <a:r>
                        <a:rPr lang="en-GB" sz="1000" b="0"/>
                        <a:t>(531 days in 2023)</a:t>
                      </a:r>
                    </a:p>
                  </a:txBody>
                  <a:tcPr anchor="ctr">
                    <a:solidFill>
                      <a:srgbClr val="FFFFFF"/>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600">
                          <a:solidFill>
                            <a:schemeClr val="tx1"/>
                          </a:solidFill>
                        </a:rPr>
                        <a:t>586</a:t>
                      </a:r>
                    </a:p>
                    <a:p>
                      <a:pPr marL="0" marR="0" lvl="0" indent="0" algn="ctr" defTabSz="914400" rtl="0" eaLnBrk="1" fontAlgn="auto" latinLnBrk="0" hangingPunct="1">
                        <a:lnSpc>
                          <a:spcPct val="100000"/>
                        </a:lnSpc>
                        <a:spcBef>
                          <a:spcPts val="0"/>
                        </a:spcBef>
                        <a:spcAft>
                          <a:spcPts val="0"/>
                        </a:spcAft>
                        <a:buClrTx/>
                        <a:buSzTx/>
                        <a:buFontTx/>
                        <a:buNone/>
                        <a:tabLst/>
                        <a:defRPr/>
                      </a:pPr>
                      <a:r>
                        <a:rPr lang="en-GB" sz="1600">
                          <a:solidFill>
                            <a:schemeClr val="tx1"/>
                          </a:solidFill>
                        </a:rPr>
                        <a:t>Days</a:t>
                      </a:r>
                    </a:p>
                    <a:p>
                      <a:pPr marL="0" marR="0" lvl="0" indent="0" algn="ctr" defTabSz="914400" rtl="0" eaLnBrk="1" fontAlgn="auto" latinLnBrk="0" hangingPunct="1">
                        <a:lnSpc>
                          <a:spcPct val="100000"/>
                        </a:lnSpc>
                        <a:spcBef>
                          <a:spcPts val="0"/>
                        </a:spcBef>
                        <a:spcAft>
                          <a:spcPts val="0"/>
                        </a:spcAft>
                        <a:buClrTx/>
                        <a:buSzTx/>
                        <a:buFontTx/>
                        <a:buNone/>
                        <a:tabLst/>
                        <a:defRPr/>
                      </a:pPr>
                      <a:r>
                        <a:rPr lang="en-GB" sz="1000">
                          <a:solidFill>
                            <a:schemeClr val="tx1"/>
                          </a:solidFill>
                        </a:rPr>
                        <a:t>(553 days in 2023)</a:t>
                      </a:r>
                    </a:p>
                  </a:txBody>
                  <a:tcPr anchor="ctr"/>
                </a:tc>
                <a:tc>
                  <a:txBody>
                    <a:bodyPr/>
                    <a:lstStyle/>
                    <a:p>
                      <a:pPr algn="ctr" rtl="0"/>
                      <a:r>
                        <a:rPr lang="en-GB" sz="1600">
                          <a:solidFill>
                            <a:srgbClr val="C00000"/>
                          </a:solidFill>
                        </a:rPr>
                        <a:t>611</a:t>
                      </a:r>
                    </a:p>
                    <a:p>
                      <a:pPr algn="ctr" rtl="0"/>
                      <a:r>
                        <a:rPr lang="en-GB" sz="1600">
                          <a:solidFill>
                            <a:schemeClr val="tx1"/>
                          </a:solidFill>
                        </a:rPr>
                        <a:t>Days</a:t>
                      </a:r>
                    </a:p>
                    <a:p>
                      <a:pPr algn="ctr" rtl="0"/>
                      <a:r>
                        <a:rPr lang="en-GB" sz="1000">
                          <a:solidFill>
                            <a:schemeClr val="tx1"/>
                          </a:solidFill>
                        </a:rPr>
                        <a:t>(542 days in 2023)</a:t>
                      </a:r>
                    </a:p>
                  </a:txBody>
                  <a:tcPr anchor="ctr"/>
                </a:tc>
                <a:tc>
                  <a:txBody>
                    <a:bodyPr/>
                    <a:lstStyle/>
                    <a:p>
                      <a:pPr algn="ctr" rtl="0"/>
                      <a:r>
                        <a:rPr lang="en-GB" sz="1600" b="0">
                          <a:solidFill>
                            <a:schemeClr val="tx1"/>
                          </a:solidFill>
                        </a:rPr>
                        <a:t>607</a:t>
                      </a:r>
                    </a:p>
                    <a:p>
                      <a:pPr algn="ctr" rtl="0"/>
                      <a:r>
                        <a:rPr lang="en-GB" sz="1600" b="0">
                          <a:solidFill>
                            <a:schemeClr val="tx1"/>
                          </a:solidFill>
                        </a:rPr>
                        <a:t>Days</a:t>
                      </a:r>
                    </a:p>
                    <a:p>
                      <a:pPr algn="ctr" rtl="0"/>
                      <a:r>
                        <a:rPr lang="en-GB" sz="1000" b="0">
                          <a:solidFill>
                            <a:schemeClr val="tx1"/>
                          </a:solidFill>
                        </a:rPr>
                        <a:t>(530 days in 2023)</a:t>
                      </a:r>
                    </a:p>
                  </a:txBody>
                  <a:tcPr anchor="ctr"/>
                </a:tc>
                <a:tc>
                  <a:txBody>
                    <a:bodyPr/>
                    <a:lstStyle/>
                    <a:p>
                      <a:pPr algn="ctr" rtl="0"/>
                      <a:r>
                        <a:rPr lang="en-GB" sz="1600" dirty="0">
                          <a:solidFill>
                            <a:schemeClr val="tx1"/>
                          </a:solidFill>
                        </a:rPr>
                        <a:t>553</a:t>
                      </a:r>
                    </a:p>
                    <a:p>
                      <a:pPr algn="ctr" rtl="0"/>
                      <a:r>
                        <a:rPr lang="en-GB" sz="1600" dirty="0">
                          <a:solidFill>
                            <a:schemeClr val="tx1"/>
                          </a:solidFill>
                        </a:rPr>
                        <a:t>Days</a:t>
                      </a:r>
                    </a:p>
                    <a:p>
                      <a:pPr algn="ctr" rtl="0"/>
                      <a:r>
                        <a:rPr lang="en-GB" sz="1000" dirty="0">
                          <a:solidFill>
                            <a:schemeClr val="tx1"/>
                          </a:solidFill>
                        </a:rPr>
                        <a:t>(433 days in 2023)</a:t>
                      </a:r>
                    </a:p>
                  </a:txBody>
                  <a:tcPr anchor="ctr"/>
                </a:tc>
                <a:extLst>
                  <a:ext uri="{0D108BD9-81ED-4DB2-BD59-A6C34878D82A}">
                    <a16:rowId xmlns:a16="http://schemas.microsoft.com/office/drawing/2014/main" val="9434104"/>
                  </a:ext>
                </a:extLst>
              </a:tr>
            </a:tbl>
          </a:graphicData>
        </a:graphic>
      </p:graphicFrame>
      <p:sp>
        <p:nvSpPr>
          <p:cNvPr id="12" name="Arrow: Up 11">
            <a:extLst>
              <a:ext uri="{FF2B5EF4-FFF2-40B4-BE49-F238E27FC236}">
                <a16:creationId xmlns:a16="http://schemas.microsoft.com/office/drawing/2014/main" id="{6AF5C4FA-1A33-1145-36BD-38C4602A01CC}"/>
              </a:ext>
            </a:extLst>
          </p:cNvPr>
          <p:cNvSpPr/>
          <p:nvPr/>
        </p:nvSpPr>
        <p:spPr>
          <a:xfrm>
            <a:off x="5854148" y="2527815"/>
            <a:ext cx="233165" cy="276868"/>
          </a:xfrm>
          <a:prstGeom prst="upArrow">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l"/>
            <a:endParaRPr lang="en-GB" sz="1600"/>
          </a:p>
        </p:txBody>
      </p:sp>
      <p:sp>
        <p:nvSpPr>
          <p:cNvPr id="13" name="Arrow: Up 12">
            <a:extLst>
              <a:ext uri="{FF2B5EF4-FFF2-40B4-BE49-F238E27FC236}">
                <a16:creationId xmlns:a16="http://schemas.microsoft.com/office/drawing/2014/main" id="{0AD57F97-DE2D-457E-AC10-4ACBDB2A944A}"/>
              </a:ext>
            </a:extLst>
          </p:cNvPr>
          <p:cNvSpPr/>
          <p:nvPr/>
        </p:nvSpPr>
        <p:spPr>
          <a:xfrm>
            <a:off x="7401455" y="2527815"/>
            <a:ext cx="233165" cy="276868"/>
          </a:xfrm>
          <a:prstGeom prst="upArrow">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l"/>
            <a:endParaRPr lang="en-GB" sz="1600"/>
          </a:p>
        </p:txBody>
      </p:sp>
      <p:sp>
        <p:nvSpPr>
          <p:cNvPr id="14" name="Arrow: Up 13">
            <a:extLst>
              <a:ext uri="{FF2B5EF4-FFF2-40B4-BE49-F238E27FC236}">
                <a16:creationId xmlns:a16="http://schemas.microsoft.com/office/drawing/2014/main" id="{43342D31-ADC6-FB04-09C7-C4F74601BA67}"/>
              </a:ext>
            </a:extLst>
          </p:cNvPr>
          <p:cNvSpPr/>
          <p:nvPr/>
        </p:nvSpPr>
        <p:spPr>
          <a:xfrm>
            <a:off x="4166134" y="3135666"/>
            <a:ext cx="233165" cy="276868"/>
          </a:xfrm>
          <a:prstGeom prst="upArrow">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l"/>
            <a:endParaRPr lang="en-GB" sz="1600"/>
          </a:p>
        </p:txBody>
      </p:sp>
      <p:sp>
        <p:nvSpPr>
          <p:cNvPr id="15" name="Arrow: Up 14">
            <a:extLst>
              <a:ext uri="{FF2B5EF4-FFF2-40B4-BE49-F238E27FC236}">
                <a16:creationId xmlns:a16="http://schemas.microsoft.com/office/drawing/2014/main" id="{A647EDF8-F072-BC14-53C8-4652130DAA83}"/>
              </a:ext>
            </a:extLst>
          </p:cNvPr>
          <p:cNvSpPr/>
          <p:nvPr/>
        </p:nvSpPr>
        <p:spPr>
          <a:xfrm>
            <a:off x="5670800" y="3135666"/>
            <a:ext cx="233165" cy="276868"/>
          </a:xfrm>
          <a:prstGeom prst="upArrow">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l"/>
            <a:endParaRPr lang="en-GB" sz="1600"/>
          </a:p>
        </p:txBody>
      </p:sp>
      <p:sp>
        <p:nvSpPr>
          <p:cNvPr id="19" name="Arrow: Up 18">
            <a:extLst>
              <a:ext uri="{FF2B5EF4-FFF2-40B4-BE49-F238E27FC236}">
                <a16:creationId xmlns:a16="http://schemas.microsoft.com/office/drawing/2014/main" id="{047FC549-D053-7679-EE6A-663000E50380}"/>
              </a:ext>
            </a:extLst>
          </p:cNvPr>
          <p:cNvSpPr/>
          <p:nvPr/>
        </p:nvSpPr>
        <p:spPr>
          <a:xfrm>
            <a:off x="7224211" y="3135666"/>
            <a:ext cx="233165" cy="276868"/>
          </a:xfrm>
          <a:prstGeom prst="upArrow">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l"/>
            <a:endParaRPr lang="en-GB" sz="1600"/>
          </a:p>
        </p:txBody>
      </p:sp>
      <p:sp>
        <p:nvSpPr>
          <p:cNvPr id="21" name="Arrow: Up 20">
            <a:extLst>
              <a:ext uri="{FF2B5EF4-FFF2-40B4-BE49-F238E27FC236}">
                <a16:creationId xmlns:a16="http://schemas.microsoft.com/office/drawing/2014/main" id="{B0489A27-4BE6-CD89-3319-37A2E265D303}"/>
              </a:ext>
            </a:extLst>
          </p:cNvPr>
          <p:cNvSpPr/>
          <p:nvPr/>
        </p:nvSpPr>
        <p:spPr>
          <a:xfrm>
            <a:off x="2680332" y="3135666"/>
            <a:ext cx="233165" cy="276868"/>
          </a:xfrm>
          <a:prstGeom prst="upArrow">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l"/>
            <a:endParaRPr lang="en-GB" sz="1600"/>
          </a:p>
        </p:txBody>
      </p:sp>
      <p:sp>
        <p:nvSpPr>
          <p:cNvPr id="25" name="Arrow: Up 24">
            <a:extLst>
              <a:ext uri="{FF2B5EF4-FFF2-40B4-BE49-F238E27FC236}">
                <a16:creationId xmlns:a16="http://schemas.microsoft.com/office/drawing/2014/main" id="{80D4ADA4-98FF-AB42-EC05-AE2564EB6CB4}"/>
              </a:ext>
            </a:extLst>
          </p:cNvPr>
          <p:cNvSpPr/>
          <p:nvPr/>
        </p:nvSpPr>
        <p:spPr>
          <a:xfrm>
            <a:off x="8884050" y="3135666"/>
            <a:ext cx="233165" cy="276868"/>
          </a:xfrm>
          <a:prstGeom prst="upArrow">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l"/>
            <a:endParaRPr lang="en-GB" sz="1600"/>
          </a:p>
        </p:txBody>
      </p:sp>
      <p:sp>
        <p:nvSpPr>
          <p:cNvPr id="9" name="Rectangle 8" hidden="1">
            <a:extLst>
              <a:ext uri="{FF2B5EF4-FFF2-40B4-BE49-F238E27FC236}">
                <a16:creationId xmlns:a16="http://schemas.microsoft.com/office/drawing/2014/main" id="{3C253432-41E3-4EE3-9227-491AB6EF542E}"/>
              </a:ext>
            </a:extLst>
          </p:cNvPr>
          <p:cNvSpPr/>
          <p:nvPr>
            <p:custDataLst>
              <p:tags r:id="rId2"/>
            </p:custDataLst>
          </p:nvPr>
        </p:nvSpPr>
        <p:spPr>
          <a:xfrm>
            <a:off x="0" y="0"/>
            <a:ext cx="158750" cy="15875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numCol="1" spcCol="0" rtlCol="0" anchor="t" anchorCtr="0">
            <a:noAutofit/>
          </a:bodyPr>
          <a:lstStyle/>
          <a:p>
            <a:endParaRPr lang="en-GB" sz="2800" b="1">
              <a:latin typeface="Arial" panose="020B0604020202020204" pitchFamily="34" charset="0"/>
              <a:ea typeface="+mj-ea"/>
              <a:cs typeface="+mj-cs"/>
              <a:sym typeface="Arial" panose="020B0604020202020204" pitchFamily="34" charset="0"/>
            </a:endParaRPr>
          </a:p>
        </p:txBody>
      </p:sp>
      <p:sp>
        <p:nvSpPr>
          <p:cNvPr id="3" name="Text Placeholder 2">
            <a:extLst>
              <a:ext uri="{FF2B5EF4-FFF2-40B4-BE49-F238E27FC236}">
                <a16:creationId xmlns:a16="http://schemas.microsoft.com/office/drawing/2014/main" id="{8E1B788B-42E6-4428-8C75-B6CBA1320A4A}"/>
              </a:ext>
            </a:extLst>
          </p:cNvPr>
          <p:cNvSpPr>
            <a:spLocks noGrp="1"/>
          </p:cNvSpPr>
          <p:nvPr>
            <p:ph type="body" sz="quarter" idx="16"/>
          </p:nvPr>
        </p:nvSpPr>
        <p:spPr/>
        <p:txBody>
          <a:bodyPr/>
          <a:lstStyle/>
          <a:p>
            <a:r>
              <a:rPr lang="en-GB"/>
              <a:t>Executive summary (EU27 averages)</a:t>
            </a:r>
          </a:p>
        </p:txBody>
      </p:sp>
      <p:sp>
        <p:nvSpPr>
          <p:cNvPr id="4" name="Title 3">
            <a:extLst>
              <a:ext uri="{FF2B5EF4-FFF2-40B4-BE49-F238E27FC236}">
                <a16:creationId xmlns:a16="http://schemas.microsoft.com/office/drawing/2014/main" id="{59A2FB44-E6F1-4B3B-B96F-2FAD8E6FB78E}"/>
              </a:ext>
            </a:extLst>
          </p:cNvPr>
          <p:cNvSpPr>
            <a:spLocks noGrp="1"/>
          </p:cNvSpPr>
          <p:nvPr>
            <p:ph type="title"/>
          </p:nvPr>
        </p:nvSpPr>
        <p:spPr>
          <a:xfrm>
            <a:off x="384694" y="294468"/>
            <a:ext cx="11459976" cy="768263"/>
          </a:xfrm>
        </p:spPr>
        <p:txBody>
          <a:bodyPr vert="horz"/>
          <a:lstStyle/>
          <a:p>
            <a:r>
              <a:rPr lang="en-GB"/>
              <a:t>Key observations</a:t>
            </a:r>
          </a:p>
        </p:txBody>
      </p:sp>
      <p:sp>
        <p:nvSpPr>
          <p:cNvPr id="33" name="Rectangle 32">
            <a:extLst>
              <a:ext uri="{FF2B5EF4-FFF2-40B4-BE49-F238E27FC236}">
                <a16:creationId xmlns:a16="http://schemas.microsoft.com/office/drawing/2014/main" id="{21608355-CAC9-4861-BD3C-6A0170FC671A}"/>
              </a:ext>
            </a:extLst>
          </p:cNvPr>
          <p:cNvSpPr/>
          <p:nvPr/>
        </p:nvSpPr>
        <p:spPr>
          <a:xfrm>
            <a:off x="9316721" y="1641735"/>
            <a:ext cx="2628352" cy="4755382"/>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l"/>
            <a:endParaRPr lang="en-GB" sz="1600"/>
          </a:p>
        </p:txBody>
      </p:sp>
      <p:pic>
        <p:nvPicPr>
          <p:cNvPr id="34" name="Graphic 33">
            <a:extLst>
              <a:ext uri="{FF2B5EF4-FFF2-40B4-BE49-F238E27FC236}">
                <a16:creationId xmlns:a16="http://schemas.microsoft.com/office/drawing/2014/main" id="{0805368E-BE26-426B-B207-302581B3C7E8}"/>
              </a:ext>
            </a:extLst>
          </p:cNvPr>
          <p:cNvPicPr>
            <a:picLocks noChangeAspect="1"/>
          </p:cNvPicPr>
          <p:nvPr/>
        </p:nvPicPr>
        <p:blipFill>
          <a:blip r:embed="rId7">
            <a:extLst>
              <a:ext uri="{96DAC541-7B7A-43D3-8B79-37D633B846F1}">
                <asvg:svgBlip xmlns:asvg="http://schemas.microsoft.com/office/drawing/2016/SVG/main" r:embed="rId8"/>
              </a:ext>
            </a:extLst>
          </a:blip>
          <a:stretch>
            <a:fillRect/>
          </a:stretch>
        </p:blipFill>
        <p:spPr>
          <a:xfrm>
            <a:off x="9723760" y="1639936"/>
            <a:ext cx="1431941" cy="1431941"/>
          </a:xfrm>
          <a:prstGeom prst="rect">
            <a:avLst/>
          </a:prstGeom>
        </p:spPr>
      </p:pic>
      <p:grpSp>
        <p:nvGrpSpPr>
          <p:cNvPr id="42" name="Group 41">
            <a:extLst>
              <a:ext uri="{FF2B5EF4-FFF2-40B4-BE49-F238E27FC236}">
                <a16:creationId xmlns:a16="http://schemas.microsoft.com/office/drawing/2014/main" id="{37A602E9-C55B-4620-9016-EFD3AC2036C6}"/>
              </a:ext>
            </a:extLst>
          </p:cNvPr>
          <p:cNvGrpSpPr/>
          <p:nvPr/>
        </p:nvGrpSpPr>
        <p:grpSpPr>
          <a:xfrm>
            <a:off x="9623497" y="2984893"/>
            <a:ext cx="2105246" cy="3231654"/>
            <a:chOff x="9505507" y="1866920"/>
            <a:chExt cx="2105246" cy="3231654"/>
          </a:xfrm>
        </p:grpSpPr>
        <p:sp>
          <p:nvSpPr>
            <p:cNvPr id="45" name="TextBox 44">
              <a:extLst>
                <a:ext uri="{FF2B5EF4-FFF2-40B4-BE49-F238E27FC236}">
                  <a16:creationId xmlns:a16="http://schemas.microsoft.com/office/drawing/2014/main" id="{C403CF63-53D5-4112-AF8F-AE77CD7ECC9E}"/>
                </a:ext>
              </a:extLst>
            </p:cNvPr>
            <p:cNvSpPr txBox="1"/>
            <p:nvPr/>
          </p:nvSpPr>
          <p:spPr>
            <a:xfrm>
              <a:off x="9505507" y="1866920"/>
              <a:ext cx="2105246" cy="3231654"/>
            </a:xfrm>
            <a:prstGeom prst="rect">
              <a:avLst/>
            </a:prstGeom>
            <a:noFill/>
          </p:spPr>
          <p:txBody>
            <a:bodyPr wrap="square" rtlCol="0">
              <a:spAutoFit/>
            </a:bodyPr>
            <a:lstStyle/>
            <a:p>
              <a:pPr algn="ctr"/>
              <a:r>
                <a:rPr lang="en-GB" sz="1200" b="1"/>
                <a:t>Metrics key: </a:t>
              </a:r>
            </a:p>
            <a:p>
              <a:pPr algn="ctr"/>
              <a:endParaRPr lang="en-GB" sz="1200" b="1"/>
            </a:p>
            <a:p>
              <a:r>
                <a:rPr lang="en-GB" sz="900" b="1"/>
                <a:t>Text colour </a:t>
              </a:r>
              <a:r>
                <a:rPr lang="en-GB" sz="900"/>
                <a:t>indicates relative position versus the current (2024) EU average (</a:t>
              </a:r>
              <a:r>
                <a:rPr lang="en-GB" sz="900" i="1">
                  <a:solidFill>
                    <a:srgbClr val="C00000"/>
                  </a:solidFill>
                </a:rPr>
                <a:t>significantly worse than current EU average </a:t>
              </a:r>
              <a:r>
                <a:rPr lang="en-GB" sz="900" i="1"/>
                <a:t>/ </a:t>
              </a:r>
              <a:r>
                <a:rPr lang="en-GB" sz="900" i="1">
                  <a:solidFill>
                    <a:schemeClr val="accent3"/>
                  </a:solidFill>
                </a:rPr>
                <a:t>significantly better than current EU average</a:t>
              </a:r>
              <a:r>
                <a:rPr lang="en-GB" sz="900"/>
                <a:t>)</a:t>
              </a:r>
            </a:p>
            <a:p>
              <a:pPr marL="228600" indent="-228600">
                <a:buFont typeface="+mj-lt"/>
                <a:buAutoNum type="arabicPeriod"/>
              </a:pPr>
              <a:endParaRPr lang="en-GB" sz="900"/>
            </a:p>
            <a:p>
              <a:r>
                <a:rPr lang="en-GB" sz="900" b="1"/>
                <a:t>Arrow colour </a:t>
              </a:r>
              <a:r>
                <a:rPr lang="en-GB" sz="900"/>
                <a:t>indicates significant changes versus the previous (2023) EU average (</a:t>
              </a:r>
              <a:r>
                <a:rPr lang="en-GB" sz="900" i="1"/>
                <a:t>significant improvement versus previous year      / significant deterioration versus prior year      </a:t>
              </a:r>
              <a:r>
                <a:rPr lang="en-GB" sz="900"/>
                <a:t>)</a:t>
              </a:r>
            </a:p>
            <a:p>
              <a:pPr marL="228600" indent="-228600">
                <a:buFont typeface="+mj-lt"/>
                <a:buAutoNum type="arabicPeriod"/>
              </a:pPr>
              <a:endParaRPr lang="en-GB" sz="900"/>
            </a:p>
            <a:p>
              <a:r>
                <a:rPr lang="en-GB" sz="900" b="1"/>
                <a:t>Average calculations: </a:t>
              </a:r>
            </a:p>
            <a:p>
              <a:r>
                <a:rPr lang="en-GB" sz="900"/>
                <a:t>Only a difference of +/- 5% (~30 days) is considered a significant change and therefore highlighted</a:t>
              </a:r>
            </a:p>
            <a:p>
              <a:endParaRPr lang="en-GB" sz="900"/>
            </a:p>
            <a:p>
              <a:r>
                <a:rPr lang="en-GB" sz="900"/>
                <a:t>Malta is not included in EU27 average for time to availability as only 1 date was submitted in total</a:t>
              </a:r>
              <a:endParaRPr lang="en-GB" sz="1050" b="1"/>
            </a:p>
          </p:txBody>
        </p:sp>
        <p:sp>
          <p:nvSpPr>
            <p:cNvPr id="46" name="Arrow: Up 45">
              <a:extLst>
                <a:ext uri="{FF2B5EF4-FFF2-40B4-BE49-F238E27FC236}">
                  <a16:creationId xmlns:a16="http://schemas.microsoft.com/office/drawing/2014/main" id="{180E133F-441F-4EF8-8C5D-B963A5446D2C}"/>
                </a:ext>
              </a:extLst>
            </p:cNvPr>
            <p:cNvSpPr/>
            <p:nvPr/>
          </p:nvSpPr>
          <p:spPr>
            <a:xfrm>
              <a:off x="10697845" y="3548634"/>
              <a:ext cx="62865" cy="89916"/>
            </a:xfrm>
            <a:prstGeom prst="upArrow">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l"/>
              <a:endParaRPr lang="en-GB" sz="1600"/>
            </a:p>
          </p:txBody>
        </p:sp>
        <p:sp>
          <p:nvSpPr>
            <p:cNvPr id="47" name="Arrow: Up 46">
              <a:extLst>
                <a:ext uri="{FF2B5EF4-FFF2-40B4-BE49-F238E27FC236}">
                  <a16:creationId xmlns:a16="http://schemas.microsoft.com/office/drawing/2014/main" id="{E5863712-9B91-413E-9D20-7A62CBF91478}"/>
                </a:ext>
              </a:extLst>
            </p:cNvPr>
            <p:cNvSpPr/>
            <p:nvPr/>
          </p:nvSpPr>
          <p:spPr>
            <a:xfrm rot="10800000">
              <a:off x="10761395" y="3548634"/>
              <a:ext cx="62865" cy="89916"/>
            </a:xfrm>
            <a:prstGeom prst="upArrow">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l"/>
              <a:endParaRPr lang="en-GB" sz="1600"/>
            </a:p>
          </p:txBody>
        </p:sp>
        <p:sp>
          <p:nvSpPr>
            <p:cNvPr id="48" name="Arrow: Up 47">
              <a:extLst>
                <a:ext uri="{FF2B5EF4-FFF2-40B4-BE49-F238E27FC236}">
                  <a16:creationId xmlns:a16="http://schemas.microsoft.com/office/drawing/2014/main" id="{DBC06CC3-CD8D-466F-960C-6864C23EB761}"/>
                </a:ext>
              </a:extLst>
            </p:cNvPr>
            <p:cNvSpPr/>
            <p:nvPr/>
          </p:nvSpPr>
          <p:spPr>
            <a:xfrm>
              <a:off x="11161346" y="3681349"/>
              <a:ext cx="62865" cy="89916"/>
            </a:xfrm>
            <a:prstGeom prst="upArrow">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l"/>
              <a:endParaRPr lang="en-GB" sz="1600"/>
            </a:p>
          </p:txBody>
        </p:sp>
        <p:sp>
          <p:nvSpPr>
            <p:cNvPr id="49" name="Arrow: Up 48">
              <a:extLst>
                <a:ext uri="{FF2B5EF4-FFF2-40B4-BE49-F238E27FC236}">
                  <a16:creationId xmlns:a16="http://schemas.microsoft.com/office/drawing/2014/main" id="{74237616-5532-43D2-9666-CF4D39636760}"/>
                </a:ext>
              </a:extLst>
            </p:cNvPr>
            <p:cNvSpPr/>
            <p:nvPr/>
          </p:nvSpPr>
          <p:spPr>
            <a:xfrm rot="10800000">
              <a:off x="11224896" y="3687699"/>
              <a:ext cx="62865" cy="89916"/>
            </a:xfrm>
            <a:prstGeom prst="upArrow">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l"/>
              <a:endParaRPr lang="en-GB" sz="1600"/>
            </a:p>
          </p:txBody>
        </p:sp>
      </p:grpSp>
      <p:sp>
        <p:nvSpPr>
          <p:cNvPr id="44" name="Rectangle 43">
            <a:extLst>
              <a:ext uri="{FF2B5EF4-FFF2-40B4-BE49-F238E27FC236}">
                <a16:creationId xmlns:a16="http://schemas.microsoft.com/office/drawing/2014/main" id="{AA268684-AFE7-4181-B704-45E142E7A463}"/>
              </a:ext>
            </a:extLst>
          </p:cNvPr>
          <p:cNvSpPr/>
          <p:nvPr/>
        </p:nvSpPr>
        <p:spPr>
          <a:xfrm>
            <a:off x="7753847" y="1636911"/>
            <a:ext cx="1507068" cy="2300251"/>
          </a:xfrm>
          <a:prstGeom prst="rect">
            <a:avLst/>
          </a:prstGeom>
          <a:noFill/>
          <a:ln w="38100">
            <a:solidFill>
              <a:schemeClr val="bg1">
                <a:lumMod val="65000"/>
              </a:schemeClr>
            </a:solidFill>
            <a:prstDash val="sysDash"/>
          </a:ln>
          <a:effectLst/>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l"/>
            <a:endParaRPr lang="en-GB" sz="1600"/>
          </a:p>
        </p:txBody>
      </p:sp>
      <p:sp>
        <p:nvSpPr>
          <p:cNvPr id="32" name="Freeform: Shape 31">
            <a:extLst>
              <a:ext uri="{FF2B5EF4-FFF2-40B4-BE49-F238E27FC236}">
                <a16:creationId xmlns:a16="http://schemas.microsoft.com/office/drawing/2014/main" id="{0279C2EA-1292-3EC2-E521-501CB1BB591E}"/>
              </a:ext>
            </a:extLst>
          </p:cNvPr>
          <p:cNvSpPr/>
          <p:nvPr/>
        </p:nvSpPr>
        <p:spPr>
          <a:xfrm>
            <a:off x="362032" y="4405523"/>
            <a:ext cx="8558448" cy="81959"/>
          </a:xfrm>
          <a:custGeom>
            <a:avLst/>
            <a:gdLst>
              <a:gd name="connsiteX0" fmla="*/ 37577 w 11338560"/>
              <a:gd name="connsiteY0" fmla="*/ 0 h 75154"/>
              <a:gd name="connsiteX1" fmla="*/ 730311 w 11338560"/>
              <a:gd name="connsiteY1" fmla="*/ 0 h 75154"/>
              <a:gd name="connsiteX2" fmla="*/ 1321523 w 11338560"/>
              <a:gd name="connsiteY2" fmla="*/ 0 h 75154"/>
              <a:gd name="connsiteX3" fmla="*/ 2014257 w 11338560"/>
              <a:gd name="connsiteY3" fmla="*/ 0 h 75154"/>
              <a:gd name="connsiteX4" fmla="*/ 3235330 w 11338560"/>
              <a:gd name="connsiteY4" fmla="*/ 0 h 75154"/>
              <a:gd name="connsiteX5" fmla="*/ 3928064 w 11338560"/>
              <a:gd name="connsiteY5" fmla="*/ 0 h 75154"/>
              <a:gd name="connsiteX6" fmla="*/ 4519276 w 11338560"/>
              <a:gd name="connsiteY6" fmla="*/ 0 h 75154"/>
              <a:gd name="connsiteX7" fmla="*/ 5019443 w 11338560"/>
              <a:gd name="connsiteY7" fmla="*/ 0 h 75154"/>
              <a:gd name="connsiteX8" fmla="*/ 5212010 w 11338560"/>
              <a:gd name="connsiteY8" fmla="*/ 0 h 75154"/>
              <a:gd name="connsiteX9" fmla="*/ 5712177 w 11338560"/>
              <a:gd name="connsiteY9" fmla="*/ 0 h 75154"/>
              <a:gd name="connsiteX10" fmla="*/ 6126550 w 11338560"/>
              <a:gd name="connsiteY10" fmla="*/ 0 h 75154"/>
              <a:gd name="connsiteX11" fmla="*/ 6303389 w 11338560"/>
              <a:gd name="connsiteY11" fmla="*/ 0 h 75154"/>
              <a:gd name="connsiteX12" fmla="*/ 6819284 w 11338560"/>
              <a:gd name="connsiteY12" fmla="*/ 0 h 75154"/>
              <a:gd name="connsiteX13" fmla="*/ 6996123 w 11338560"/>
              <a:gd name="connsiteY13" fmla="*/ 0 h 75154"/>
              <a:gd name="connsiteX14" fmla="*/ 7410496 w 11338560"/>
              <a:gd name="connsiteY14" fmla="*/ 0 h 75154"/>
              <a:gd name="connsiteX15" fmla="*/ 8103230 w 11338560"/>
              <a:gd name="connsiteY15" fmla="*/ 0 h 75154"/>
              <a:gd name="connsiteX16" fmla="*/ 8217196 w 11338560"/>
              <a:gd name="connsiteY16" fmla="*/ 0 h 75154"/>
              <a:gd name="connsiteX17" fmla="*/ 8909930 w 11338560"/>
              <a:gd name="connsiteY17" fmla="*/ 0 h 75154"/>
              <a:gd name="connsiteX18" fmla="*/ 9324303 w 11338560"/>
              <a:gd name="connsiteY18" fmla="*/ 0 h 75154"/>
              <a:gd name="connsiteX19" fmla="*/ 9501142 w 11338560"/>
              <a:gd name="connsiteY19" fmla="*/ 0 h 75154"/>
              <a:gd name="connsiteX20" fmla="*/ 10017037 w 11338560"/>
              <a:gd name="connsiteY20" fmla="*/ 0 h 75154"/>
              <a:gd name="connsiteX21" fmla="*/ 10193876 w 11338560"/>
              <a:gd name="connsiteY21" fmla="*/ 0 h 75154"/>
              <a:gd name="connsiteX22" fmla="*/ 10608249 w 11338560"/>
              <a:gd name="connsiteY22" fmla="*/ 0 h 75154"/>
              <a:gd name="connsiteX23" fmla="*/ 11300983 w 11338560"/>
              <a:gd name="connsiteY23" fmla="*/ 0 h 75154"/>
              <a:gd name="connsiteX24" fmla="*/ 11338560 w 11338560"/>
              <a:gd name="connsiteY24" fmla="*/ 37577 h 75154"/>
              <a:gd name="connsiteX25" fmla="*/ 11338559 w 11338560"/>
              <a:gd name="connsiteY25" fmla="*/ 37577 h 75154"/>
              <a:gd name="connsiteX26" fmla="*/ 11300982 w 11338560"/>
              <a:gd name="connsiteY26" fmla="*/ 75154 h 75154"/>
              <a:gd name="connsiteX27" fmla="*/ 10608249 w 11338560"/>
              <a:gd name="connsiteY27" fmla="*/ 75154 h 75154"/>
              <a:gd name="connsiteX28" fmla="*/ 10608248 w 11338560"/>
              <a:gd name="connsiteY28" fmla="*/ 75154 h 75154"/>
              <a:gd name="connsiteX29" fmla="*/ 10193875 w 11338560"/>
              <a:gd name="connsiteY29" fmla="*/ 75154 h 75154"/>
              <a:gd name="connsiteX30" fmla="*/ 10017037 w 11338560"/>
              <a:gd name="connsiteY30" fmla="*/ 75154 h 75154"/>
              <a:gd name="connsiteX31" fmla="*/ 10017036 w 11338560"/>
              <a:gd name="connsiteY31" fmla="*/ 75154 h 75154"/>
              <a:gd name="connsiteX32" fmla="*/ 9501142 w 11338560"/>
              <a:gd name="connsiteY32" fmla="*/ 75154 h 75154"/>
              <a:gd name="connsiteX33" fmla="*/ 9501141 w 11338560"/>
              <a:gd name="connsiteY33" fmla="*/ 75154 h 75154"/>
              <a:gd name="connsiteX34" fmla="*/ 9324303 w 11338560"/>
              <a:gd name="connsiteY34" fmla="*/ 75154 h 75154"/>
              <a:gd name="connsiteX35" fmla="*/ 9324302 w 11338560"/>
              <a:gd name="connsiteY35" fmla="*/ 75154 h 75154"/>
              <a:gd name="connsiteX36" fmla="*/ 8909930 w 11338560"/>
              <a:gd name="connsiteY36" fmla="*/ 75154 h 75154"/>
              <a:gd name="connsiteX37" fmla="*/ 8909929 w 11338560"/>
              <a:gd name="connsiteY37" fmla="*/ 75154 h 75154"/>
              <a:gd name="connsiteX38" fmla="*/ 8217196 w 11338560"/>
              <a:gd name="connsiteY38" fmla="*/ 75154 h 75154"/>
              <a:gd name="connsiteX39" fmla="*/ 8217195 w 11338560"/>
              <a:gd name="connsiteY39" fmla="*/ 75154 h 75154"/>
              <a:gd name="connsiteX40" fmla="*/ 5212012 w 11338560"/>
              <a:gd name="connsiteY40" fmla="*/ 75153 h 75154"/>
              <a:gd name="connsiteX41" fmla="*/ 5212009 w 11338560"/>
              <a:gd name="connsiteY41" fmla="*/ 75154 h 75154"/>
              <a:gd name="connsiteX42" fmla="*/ 4519276 w 11338560"/>
              <a:gd name="connsiteY42" fmla="*/ 75154 h 75154"/>
              <a:gd name="connsiteX43" fmla="*/ 4519275 w 11338560"/>
              <a:gd name="connsiteY43" fmla="*/ 75154 h 75154"/>
              <a:gd name="connsiteX44" fmla="*/ 3928064 w 11338560"/>
              <a:gd name="connsiteY44" fmla="*/ 75154 h 75154"/>
              <a:gd name="connsiteX45" fmla="*/ 3928063 w 11338560"/>
              <a:gd name="connsiteY45" fmla="*/ 75154 h 75154"/>
              <a:gd name="connsiteX46" fmla="*/ 3235330 w 11338560"/>
              <a:gd name="connsiteY46" fmla="*/ 75154 h 75154"/>
              <a:gd name="connsiteX47" fmla="*/ 3235329 w 11338560"/>
              <a:gd name="connsiteY47" fmla="*/ 75154 h 75154"/>
              <a:gd name="connsiteX48" fmla="*/ 37577 w 11338560"/>
              <a:gd name="connsiteY48" fmla="*/ 75153 h 75154"/>
              <a:gd name="connsiteX49" fmla="*/ 11006 w 11338560"/>
              <a:gd name="connsiteY49" fmla="*/ 64147 h 75154"/>
              <a:gd name="connsiteX50" fmla="*/ 0 w 11338560"/>
              <a:gd name="connsiteY50" fmla="*/ 37577 h 75154"/>
              <a:gd name="connsiteX51" fmla="*/ 11006 w 11338560"/>
              <a:gd name="connsiteY51" fmla="*/ 11006 h 75154"/>
              <a:gd name="connsiteX52" fmla="*/ 37577 w 11338560"/>
              <a:gd name="connsiteY52" fmla="*/ 0 h 75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11338560" h="75154">
                <a:moveTo>
                  <a:pt x="37577" y="0"/>
                </a:moveTo>
                <a:lnTo>
                  <a:pt x="730311" y="0"/>
                </a:lnTo>
                <a:lnTo>
                  <a:pt x="1321523" y="0"/>
                </a:lnTo>
                <a:lnTo>
                  <a:pt x="2014257" y="0"/>
                </a:lnTo>
                <a:lnTo>
                  <a:pt x="3235330" y="0"/>
                </a:lnTo>
                <a:lnTo>
                  <a:pt x="3928064" y="0"/>
                </a:lnTo>
                <a:lnTo>
                  <a:pt x="4519276" y="0"/>
                </a:lnTo>
                <a:lnTo>
                  <a:pt x="5019443" y="0"/>
                </a:lnTo>
                <a:lnTo>
                  <a:pt x="5212010" y="0"/>
                </a:lnTo>
                <a:lnTo>
                  <a:pt x="5712177" y="0"/>
                </a:lnTo>
                <a:lnTo>
                  <a:pt x="6126550" y="0"/>
                </a:lnTo>
                <a:lnTo>
                  <a:pt x="6303389" y="0"/>
                </a:lnTo>
                <a:lnTo>
                  <a:pt x="6819284" y="0"/>
                </a:lnTo>
                <a:lnTo>
                  <a:pt x="6996123" y="0"/>
                </a:lnTo>
                <a:lnTo>
                  <a:pt x="7410496" y="0"/>
                </a:lnTo>
                <a:lnTo>
                  <a:pt x="8103230" y="0"/>
                </a:lnTo>
                <a:lnTo>
                  <a:pt x="8217196" y="0"/>
                </a:lnTo>
                <a:lnTo>
                  <a:pt x="8909930" y="0"/>
                </a:lnTo>
                <a:lnTo>
                  <a:pt x="9324303" y="0"/>
                </a:lnTo>
                <a:lnTo>
                  <a:pt x="9501142" y="0"/>
                </a:lnTo>
                <a:lnTo>
                  <a:pt x="10017037" y="0"/>
                </a:lnTo>
                <a:lnTo>
                  <a:pt x="10193876" y="0"/>
                </a:lnTo>
                <a:lnTo>
                  <a:pt x="10608249" y="0"/>
                </a:lnTo>
                <a:lnTo>
                  <a:pt x="11300983" y="0"/>
                </a:lnTo>
                <a:cubicBezTo>
                  <a:pt x="11321736" y="0"/>
                  <a:pt x="11338560" y="16824"/>
                  <a:pt x="11338560" y="37577"/>
                </a:cubicBezTo>
                <a:lnTo>
                  <a:pt x="11338559" y="37577"/>
                </a:lnTo>
                <a:cubicBezTo>
                  <a:pt x="11338559" y="58330"/>
                  <a:pt x="11321735" y="75154"/>
                  <a:pt x="11300982" y="75154"/>
                </a:cubicBezTo>
                <a:lnTo>
                  <a:pt x="10608249" y="75154"/>
                </a:lnTo>
                <a:lnTo>
                  <a:pt x="10608248" y="75154"/>
                </a:lnTo>
                <a:lnTo>
                  <a:pt x="10193875" y="75154"/>
                </a:lnTo>
                <a:lnTo>
                  <a:pt x="10017037" y="75154"/>
                </a:lnTo>
                <a:lnTo>
                  <a:pt x="10017036" y="75154"/>
                </a:lnTo>
                <a:lnTo>
                  <a:pt x="9501142" y="75154"/>
                </a:lnTo>
                <a:lnTo>
                  <a:pt x="9501141" y="75154"/>
                </a:lnTo>
                <a:lnTo>
                  <a:pt x="9324303" y="75154"/>
                </a:lnTo>
                <a:lnTo>
                  <a:pt x="9324302" y="75154"/>
                </a:lnTo>
                <a:lnTo>
                  <a:pt x="8909930" y="75154"/>
                </a:lnTo>
                <a:lnTo>
                  <a:pt x="8909929" y="75154"/>
                </a:lnTo>
                <a:lnTo>
                  <a:pt x="8217196" y="75154"/>
                </a:lnTo>
                <a:lnTo>
                  <a:pt x="8217195" y="75154"/>
                </a:lnTo>
                <a:lnTo>
                  <a:pt x="5212012" y="75153"/>
                </a:lnTo>
                <a:lnTo>
                  <a:pt x="5212009" y="75154"/>
                </a:lnTo>
                <a:lnTo>
                  <a:pt x="4519276" y="75154"/>
                </a:lnTo>
                <a:lnTo>
                  <a:pt x="4519275" y="75154"/>
                </a:lnTo>
                <a:lnTo>
                  <a:pt x="3928064" y="75154"/>
                </a:lnTo>
                <a:lnTo>
                  <a:pt x="3928063" y="75154"/>
                </a:lnTo>
                <a:lnTo>
                  <a:pt x="3235330" y="75154"/>
                </a:lnTo>
                <a:lnTo>
                  <a:pt x="3235329" y="75154"/>
                </a:lnTo>
                <a:lnTo>
                  <a:pt x="37577" y="75153"/>
                </a:lnTo>
                <a:cubicBezTo>
                  <a:pt x="27200" y="75153"/>
                  <a:pt x="17806" y="70947"/>
                  <a:pt x="11006" y="64147"/>
                </a:cubicBezTo>
                <a:lnTo>
                  <a:pt x="0" y="37577"/>
                </a:lnTo>
                <a:lnTo>
                  <a:pt x="11006" y="11006"/>
                </a:lnTo>
                <a:cubicBezTo>
                  <a:pt x="17806" y="4206"/>
                  <a:pt x="27200" y="0"/>
                  <a:pt x="37577" y="0"/>
                </a:cubicBezTo>
                <a:close/>
              </a:path>
            </a:pathLst>
          </a:custGeom>
          <a:solidFill>
            <a:srgbClr val="EAF1F5"/>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t" anchorCtr="0">
            <a:noAutofit/>
          </a:bodyPr>
          <a:lstStyle/>
          <a:p>
            <a:pPr algn="l"/>
            <a:endParaRPr lang="en-US" sz="1600"/>
          </a:p>
        </p:txBody>
      </p:sp>
      <p:sp>
        <p:nvSpPr>
          <p:cNvPr id="35" name="Rectangle: Rounded Corners 34">
            <a:extLst>
              <a:ext uri="{FF2B5EF4-FFF2-40B4-BE49-F238E27FC236}">
                <a16:creationId xmlns:a16="http://schemas.microsoft.com/office/drawing/2014/main" id="{542F9FD9-3A3C-0C31-8FD5-70026AF3E479}"/>
              </a:ext>
            </a:extLst>
          </p:cNvPr>
          <p:cNvSpPr/>
          <p:nvPr/>
        </p:nvSpPr>
        <p:spPr>
          <a:xfrm>
            <a:off x="362034" y="4363211"/>
            <a:ext cx="254554" cy="15978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l"/>
            <a:endParaRPr lang="en-US" sz="1600"/>
          </a:p>
        </p:txBody>
      </p:sp>
      <p:sp>
        <p:nvSpPr>
          <p:cNvPr id="36" name="TextBox 35">
            <a:extLst>
              <a:ext uri="{FF2B5EF4-FFF2-40B4-BE49-F238E27FC236}">
                <a16:creationId xmlns:a16="http://schemas.microsoft.com/office/drawing/2014/main" id="{6701EF68-63D3-A03E-E4B8-BB09510E245B}"/>
              </a:ext>
            </a:extLst>
          </p:cNvPr>
          <p:cNvSpPr txBox="1"/>
          <p:nvPr/>
        </p:nvSpPr>
        <p:spPr>
          <a:xfrm>
            <a:off x="362032" y="4056728"/>
            <a:ext cx="2268735" cy="246221"/>
          </a:xfrm>
          <a:prstGeom prst="rect">
            <a:avLst/>
          </a:prstGeom>
          <a:noFill/>
        </p:spPr>
        <p:txBody>
          <a:bodyPr wrap="square" lIns="0" tIns="0" rIns="0" bIns="0">
            <a:spAutoFit/>
          </a:bodyPr>
          <a:lstStyle/>
          <a:p>
            <a:pPr marL="0" lvl="1" indent="0" defTabSz="410291">
              <a:spcBef>
                <a:spcPts val="600"/>
              </a:spcBef>
              <a:spcAft>
                <a:spcPts val="0"/>
              </a:spcAft>
              <a:buClr>
                <a:schemeClr val="tx2"/>
              </a:buClr>
              <a:buSzPct val="100000"/>
              <a:buNone/>
              <a:defRPr/>
            </a:pPr>
            <a:r>
              <a:rPr lang="en-US" sz="1600" b="1">
                <a:solidFill>
                  <a:schemeClr val="accent1"/>
                </a:solidFill>
                <a:latin typeface="+mj-lt"/>
                <a:cs typeface="Arial" pitchFamily="34" charset="0"/>
              </a:rPr>
              <a:t>Key Insights</a:t>
            </a:r>
          </a:p>
        </p:txBody>
      </p:sp>
      <p:sp>
        <p:nvSpPr>
          <p:cNvPr id="37" name="TextBox 36">
            <a:extLst>
              <a:ext uri="{FF2B5EF4-FFF2-40B4-BE49-F238E27FC236}">
                <a16:creationId xmlns:a16="http://schemas.microsoft.com/office/drawing/2014/main" id="{107E8A5B-5FBA-61A8-AD49-39E393579A6E}"/>
              </a:ext>
            </a:extLst>
          </p:cNvPr>
          <p:cNvSpPr txBox="1"/>
          <p:nvPr/>
        </p:nvSpPr>
        <p:spPr>
          <a:xfrm>
            <a:off x="2670297" y="4480678"/>
            <a:ext cx="6250183" cy="762260"/>
          </a:xfrm>
          <a:prstGeom prst="rect">
            <a:avLst/>
          </a:prstGeom>
          <a:gradFill flip="none" rotWithShape="1">
            <a:gsLst>
              <a:gs pos="100000">
                <a:srgbClr val="EAF1F5">
                  <a:alpha val="58000"/>
                </a:srgbClr>
              </a:gs>
              <a:gs pos="0">
                <a:srgbClr val="EAF1F5">
                  <a:alpha val="0"/>
                </a:srgbClr>
              </a:gs>
            </a:gsLst>
            <a:lin ang="16200000" scaled="1"/>
            <a:tileRect/>
          </a:gradFill>
        </p:spPr>
        <p:txBody>
          <a:bodyPr wrap="square" lIns="91440" tIns="91440" rIns="91440" bIns="91440" anchor="ctr">
            <a:noAutofit/>
          </a:bodyPr>
          <a:lstStyle/>
          <a:p>
            <a:pPr marL="177800" marR="0" lvl="0" indent="-177800" algn="l" defTabSz="914400" eaLnBrk="1" fontAlgn="auto" latinLnBrk="0" hangingPunct="1">
              <a:lnSpc>
                <a:spcPct val="95000"/>
              </a:lnSpc>
              <a:spcBef>
                <a:spcPts val="0"/>
              </a:spcBef>
              <a:spcAft>
                <a:spcPts val="400"/>
              </a:spcAft>
              <a:buClr>
                <a:schemeClr val="accent2"/>
              </a:buClr>
              <a:buSzTx/>
              <a:buFont typeface="Arial" panose="020B0604020202020204" pitchFamily="34" charset="0"/>
              <a:buChar char="•"/>
              <a:tabLst/>
              <a:defRPr/>
            </a:pPr>
            <a:r>
              <a:rPr lang="en-GB" sz="1050">
                <a:solidFill>
                  <a:schemeClr val="tx1"/>
                </a:solidFill>
              </a:rPr>
              <a:t>Average rate of availability for combination therapies is 9% higher than the average for all products, however nearly 80% of the products included in this survey were authorised before 2022</a:t>
            </a:r>
          </a:p>
          <a:p>
            <a:pPr marL="177800" indent="-177800">
              <a:lnSpc>
                <a:spcPct val="95000"/>
              </a:lnSpc>
              <a:spcAft>
                <a:spcPts val="400"/>
              </a:spcAft>
              <a:buClr>
                <a:schemeClr val="accent2"/>
              </a:buClr>
              <a:buFont typeface="Arial" panose="020B0604020202020204" pitchFamily="34" charset="0"/>
              <a:buChar char="•"/>
              <a:defRPr/>
            </a:pPr>
            <a:r>
              <a:rPr lang="en-GB" sz="1050"/>
              <a:t>The rate of availability for combination therapies is 1% higher than the previous study, despite a similar number of central approvals in this year’s survey</a:t>
            </a:r>
            <a:endParaRPr kumimoji="0" lang="en-GB" sz="1050" b="0" i="0" u="none" strike="noStrike" kern="1200" cap="none" spc="0" normalizeH="0" baseline="0" noProof="0">
              <a:ln>
                <a:noFill/>
              </a:ln>
              <a:solidFill>
                <a:srgbClr val="2B3A42"/>
              </a:solidFill>
              <a:effectLst/>
              <a:uLnTx/>
              <a:uFillTx/>
              <a:latin typeface="Arial" panose="020B0604020202020204"/>
              <a:ea typeface="+mn-ea"/>
              <a:cs typeface="+mn-cs"/>
            </a:endParaRPr>
          </a:p>
        </p:txBody>
      </p:sp>
      <p:sp>
        <p:nvSpPr>
          <p:cNvPr id="38" name="Freeform: Shape 37">
            <a:extLst>
              <a:ext uri="{FF2B5EF4-FFF2-40B4-BE49-F238E27FC236}">
                <a16:creationId xmlns:a16="http://schemas.microsoft.com/office/drawing/2014/main" id="{48A2989F-7227-71D0-02F1-BDEF1A4602EF}"/>
              </a:ext>
            </a:extLst>
          </p:cNvPr>
          <p:cNvSpPr/>
          <p:nvPr/>
        </p:nvSpPr>
        <p:spPr>
          <a:xfrm>
            <a:off x="362032" y="5320209"/>
            <a:ext cx="8557200" cy="75154"/>
          </a:xfrm>
          <a:custGeom>
            <a:avLst/>
            <a:gdLst>
              <a:gd name="connsiteX0" fmla="*/ 37577 w 11338560"/>
              <a:gd name="connsiteY0" fmla="*/ 0 h 75154"/>
              <a:gd name="connsiteX1" fmla="*/ 730311 w 11338560"/>
              <a:gd name="connsiteY1" fmla="*/ 0 h 75154"/>
              <a:gd name="connsiteX2" fmla="*/ 1321523 w 11338560"/>
              <a:gd name="connsiteY2" fmla="*/ 0 h 75154"/>
              <a:gd name="connsiteX3" fmla="*/ 2014257 w 11338560"/>
              <a:gd name="connsiteY3" fmla="*/ 0 h 75154"/>
              <a:gd name="connsiteX4" fmla="*/ 3235330 w 11338560"/>
              <a:gd name="connsiteY4" fmla="*/ 0 h 75154"/>
              <a:gd name="connsiteX5" fmla="*/ 3928064 w 11338560"/>
              <a:gd name="connsiteY5" fmla="*/ 0 h 75154"/>
              <a:gd name="connsiteX6" fmla="*/ 4519276 w 11338560"/>
              <a:gd name="connsiteY6" fmla="*/ 0 h 75154"/>
              <a:gd name="connsiteX7" fmla="*/ 5019443 w 11338560"/>
              <a:gd name="connsiteY7" fmla="*/ 0 h 75154"/>
              <a:gd name="connsiteX8" fmla="*/ 5212010 w 11338560"/>
              <a:gd name="connsiteY8" fmla="*/ 0 h 75154"/>
              <a:gd name="connsiteX9" fmla="*/ 5712177 w 11338560"/>
              <a:gd name="connsiteY9" fmla="*/ 0 h 75154"/>
              <a:gd name="connsiteX10" fmla="*/ 6126550 w 11338560"/>
              <a:gd name="connsiteY10" fmla="*/ 0 h 75154"/>
              <a:gd name="connsiteX11" fmla="*/ 6303389 w 11338560"/>
              <a:gd name="connsiteY11" fmla="*/ 0 h 75154"/>
              <a:gd name="connsiteX12" fmla="*/ 6819284 w 11338560"/>
              <a:gd name="connsiteY12" fmla="*/ 0 h 75154"/>
              <a:gd name="connsiteX13" fmla="*/ 6996123 w 11338560"/>
              <a:gd name="connsiteY13" fmla="*/ 0 h 75154"/>
              <a:gd name="connsiteX14" fmla="*/ 7410496 w 11338560"/>
              <a:gd name="connsiteY14" fmla="*/ 0 h 75154"/>
              <a:gd name="connsiteX15" fmla="*/ 8103230 w 11338560"/>
              <a:gd name="connsiteY15" fmla="*/ 0 h 75154"/>
              <a:gd name="connsiteX16" fmla="*/ 8217196 w 11338560"/>
              <a:gd name="connsiteY16" fmla="*/ 0 h 75154"/>
              <a:gd name="connsiteX17" fmla="*/ 8909930 w 11338560"/>
              <a:gd name="connsiteY17" fmla="*/ 0 h 75154"/>
              <a:gd name="connsiteX18" fmla="*/ 9324303 w 11338560"/>
              <a:gd name="connsiteY18" fmla="*/ 0 h 75154"/>
              <a:gd name="connsiteX19" fmla="*/ 9501142 w 11338560"/>
              <a:gd name="connsiteY19" fmla="*/ 0 h 75154"/>
              <a:gd name="connsiteX20" fmla="*/ 10017037 w 11338560"/>
              <a:gd name="connsiteY20" fmla="*/ 0 h 75154"/>
              <a:gd name="connsiteX21" fmla="*/ 10193876 w 11338560"/>
              <a:gd name="connsiteY21" fmla="*/ 0 h 75154"/>
              <a:gd name="connsiteX22" fmla="*/ 10608249 w 11338560"/>
              <a:gd name="connsiteY22" fmla="*/ 0 h 75154"/>
              <a:gd name="connsiteX23" fmla="*/ 11300983 w 11338560"/>
              <a:gd name="connsiteY23" fmla="*/ 0 h 75154"/>
              <a:gd name="connsiteX24" fmla="*/ 11338560 w 11338560"/>
              <a:gd name="connsiteY24" fmla="*/ 37577 h 75154"/>
              <a:gd name="connsiteX25" fmla="*/ 11338559 w 11338560"/>
              <a:gd name="connsiteY25" fmla="*/ 37577 h 75154"/>
              <a:gd name="connsiteX26" fmla="*/ 11300982 w 11338560"/>
              <a:gd name="connsiteY26" fmla="*/ 75154 h 75154"/>
              <a:gd name="connsiteX27" fmla="*/ 10608249 w 11338560"/>
              <a:gd name="connsiteY27" fmla="*/ 75154 h 75154"/>
              <a:gd name="connsiteX28" fmla="*/ 10608248 w 11338560"/>
              <a:gd name="connsiteY28" fmla="*/ 75154 h 75154"/>
              <a:gd name="connsiteX29" fmla="*/ 10193875 w 11338560"/>
              <a:gd name="connsiteY29" fmla="*/ 75154 h 75154"/>
              <a:gd name="connsiteX30" fmla="*/ 10017037 w 11338560"/>
              <a:gd name="connsiteY30" fmla="*/ 75154 h 75154"/>
              <a:gd name="connsiteX31" fmla="*/ 10017036 w 11338560"/>
              <a:gd name="connsiteY31" fmla="*/ 75154 h 75154"/>
              <a:gd name="connsiteX32" fmla="*/ 9501142 w 11338560"/>
              <a:gd name="connsiteY32" fmla="*/ 75154 h 75154"/>
              <a:gd name="connsiteX33" fmla="*/ 9501141 w 11338560"/>
              <a:gd name="connsiteY33" fmla="*/ 75154 h 75154"/>
              <a:gd name="connsiteX34" fmla="*/ 9324303 w 11338560"/>
              <a:gd name="connsiteY34" fmla="*/ 75154 h 75154"/>
              <a:gd name="connsiteX35" fmla="*/ 9324302 w 11338560"/>
              <a:gd name="connsiteY35" fmla="*/ 75154 h 75154"/>
              <a:gd name="connsiteX36" fmla="*/ 8909930 w 11338560"/>
              <a:gd name="connsiteY36" fmla="*/ 75154 h 75154"/>
              <a:gd name="connsiteX37" fmla="*/ 8909929 w 11338560"/>
              <a:gd name="connsiteY37" fmla="*/ 75154 h 75154"/>
              <a:gd name="connsiteX38" fmla="*/ 8217196 w 11338560"/>
              <a:gd name="connsiteY38" fmla="*/ 75154 h 75154"/>
              <a:gd name="connsiteX39" fmla="*/ 8217195 w 11338560"/>
              <a:gd name="connsiteY39" fmla="*/ 75154 h 75154"/>
              <a:gd name="connsiteX40" fmla="*/ 5212012 w 11338560"/>
              <a:gd name="connsiteY40" fmla="*/ 75153 h 75154"/>
              <a:gd name="connsiteX41" fmla="*/ 5212009 w 11338560"/>
              <a:gd name="connsiteY41" fmla="*/ 75154 h 75154"/>
              <a:gd name="connsiteX42" fmla="*/ 4519276 w 11338560"/>
              <a:gd name="connsiteY42" fmla="*/ 75154 h 75154"/>
              <a:gd name="connsiteX43" fmla="*/ 4519275 w 11338560"/>
              <a:gd name="connsiteY43" fmla="*/ 75154 h 75154"/>
              <a:gd name="connsiteX44" fmla="*/ 3928064 w 11338560"/>
              <a:gd name="connsiteY44" fmla="*/ 75154 h 75154"/>
              <a:gd name="connsiteX45" fmla="*/ 3928063 w 11338560"/>
              <a:gd name="connsiteY45" fmla="*/ 75154 h 75154"/>
              <a:gd name="connsiteX46" fmla="*/ 3235330 w 11338560"/>
              <a:gd name="connsiteY46" fmla="*/ 75154 h 75154"/>
              <a:gd name="connsiteX47" fmla="*/ 3235329 w 11338560"/>
              <a:gd name="connsiteY47" fmla="*/ 75154 h 75154"/>
              <a:gd name="connsiteX48" fmla="*/ 37577 w 11338560"/>
              <a:gd name="connsiteY48" fmla="*/ 75153 h 75154"/>
              <a:gd name="connsiteX49" fmla="*/ 11006 w 11338560"/>
              <a:gd name="connsiteY49" fmla="*/ 64147 h 75154"/>
              <a:gd name="connsiteX50" fmla="*/ 0 w 11338560"/>
              <a:gd name="connsiteY50" fmla="*/ 37577 h 75154"/>
              <a:gd name="connsiteX51" fmla="*/ 11006 w 11338560"/>
              <a:gd name="connsiteY51" fmla="*/ 11006 h 75154"/>
              <a:gd name="connsiteX52" fmla="*/ 37577 w 11338560"/>
              <a:gd name="connsiteY52" fmla="*/ 0 h 75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11338560" h="75154">
                <a:moveTo>
                  <a:pt x="37577" y="0"/>
                </a:moveTo>
                <a:lnTo>
                  <a:pt x="730311" y="0"/>
                </a:lnTo>
                <a:lnTo>
                  <a:pt x="1321523" y="0"/>
                </a:lnTo>
                <a:lnTo>
                  <a:pt x="2014257" y="0"/>
                </a:lnTo>
                <a:lnTo>
                  <a:pt x="3235330" y="0"/>
                </a:lnTo>
                <a:lnTo>
                  <a:pt x="3928064" y="0"/>
                </a:lnTo>
                <a:lnTo>
                  <a:pt x="4519276" y="0"/>
                </a:lnTo>
                <a:lnTo>
                  <a:pt x="5019443" y="0"/>
                </a:lnTo>
                <a:lnTo>
                  <a:pt x="5212010" y="0"/>
                </a:lnTo>
                <a:lnTo>
                  <a:pt x="5712177" y="0"/>
                </a:lnTo>
                <a:lnTo>
                  <a:pt x="6126550" y="0"/>
                </a:lnTo>
                <a:lnTo>
                  <a:pt x="6303389" y="0"/>
                </a:lnTo>
                <a:lnTo>
                  <a:pt x="6819284" y="0"/>
                </a:lnTo>
                <a:lnTo>
                  <a:pt x="6996123" y="0"/>
                </a:lnTo>
                <a:lnTo>
                  <a:pt x="7410496" y="0"/>
                </a:lnTo>
                <a:lnTo>
                  <a:pt x="8103230" y="0"/>
                </a:lnTo>
                <a:lnTo>
                  <a:pt x="8217196" y="0"/>
                </a:lnTo>
                <a:lnTo>
                  <a:pt x="8909930" y="0"/>
                </a:lnTo>
                <a:lnTo>
                  <a:pt x="9324303" y="0"/>
                </a:lnTo>
                <a:lnTo>
                  <a:pt x="9501142" y="0"/>
                </a:lnTo>
                <a:lnTo>
                  <a:pt x="10017037" y="0"/>
                </a:lnTo>
                <a:lnTo>
                  <a:pt x="10193876" y="0"/>
                </a:lnTo>
                <a:lnTo>
                  <a:pt x="10608249" y="0"/>
                </a:lnTo>
                <a:lnTo>
                  <a:pt x="11300983" y="0"/>
                </a:lnTo>
                <a:cubicBezTo>
                  <a:pt x="11321736" y="0"/>
                  <a:pt x="11338560" y="16824"/>
                  <a:pt x="11338560" y="37577"/>
                </a:cubicBezTo>
                <a:lnTo>
                  <a:pt x="11338559" y="37577"/>
                </a:lnTo>
                <a:cubicBezTo>
                  <a:pt x="11338559" y="58330"/>
                  <a:pt x="11321735" y="75154"/>
                  <a:pt x="11300982" y="75154"/>
                </a:cubicBezTo>
                <a:lnTo>
                  <a:pt x="10608249" y="75154"/>
                </a:lnTo>
                <a:lnTo>
                  <a:pt x="10608248" y="75154"/>
                </a:lnTo>
                <a:lnTo>
                  <a:pt x="10193875" y="75154"/>
                </a:lnTo>
                <a:lnTo>
                  <a:pt x="10017037" y="75154"/>
                </a:lnTo>
                <a:lnTo>
                  <a:pt x="10017036" y="75154"/>
                </a:lnTo>
                <a:lnTo>
                  <a:pt x="9501142" y="75154"/>
                </a:lnTo>
                <a:lnTo>
                  <a:pt x="9501141" y="75154"/>
                </a:lnTo>
                <a:lnTo>
                  <a:pt x="9324303" y="75154"/>
                </a:lnTo>
                <a:lnTo>
                  <a:pt x="9324302" y="75154"/>
                </a:lnTo>
                <a:lnTo>
                  <a:pt x="8909930" y="75154"/>
                </a:lnTo>
                <a:lnTo>
                  <a:pt x="8909929" y="75154"/>
                </a:lnTo>
                <a:lnTo>
                  <a:pt x="8217196" y="75154"/>
                </a:lnTo>
                <a:lnTo>
                  <a:pt x="8217195" y="75154"/>
                </a:lnTo>
                <a:lnTo>
                  <a:pt x="5212012" y="75153"/>
                </a:lnTo>
                <a:lnTo>
                  <a:pt x="5212009" y="75154"/>
                </a:lnTo>
                <a:lnTo>
                  <a:pt x="4519276" y="75154"/>
                </a:lnTo>
                <a:lnTo>
                  <a:pt x="4519275" y="75154"/>
                </a:lnTo>
                <a:lnTo>
                  <a:pt x="3928064" y="75154"/>
                </a:lnTo>
                <a:lnTo>
                  <a:pt x="3928063" y="75154"/>
                </a:lnTo>
                <a:lnTo>
                  <a:pt x="3235330" y="75154"/>
                </a:lnTo>
                <a:lnTo>
                  <a:pt x="3235329" y="75154"/>
                </a:lnTo>
                <a:lnTo>
                  <a:pt x="37577" y="75153"/>
                </a:lnTo>
                <a:cubicBezTo>
                  <a:pt x="27200" y="75153"/>
                  <a:pt x="17806" y="70947"/>
                  <a:pt x="11006" y="64147"/>
                </a:cubicBezTo>
                <a:lnTo>
                  <a:pt x="0" y="37577"/>
                </a:lnTo>
                <a:lnTo>
                  <a:pt x="11006" y="11006"/>
                </a:lnTo>
                <a:cubicBezTo>
                  <a:pt x="17806" y="4206"/>
                  <a:pt x="27200" y="0"/>
                  <a:pt x="37577" y="0"/>
                </a:cubicBezTo>
                <a:close/>
              </a:path>
            </a:pathLst>
          </a:custGeom>
          <a:solidFill>
            <a:srgbClr val="EAF1F5"/>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t" anchorCtr="0">
            <a:noAutofit/>
          </a:bodyPr>
          <a:lstStyle/>
          <a:p>
            <a:pPr algn="l"/>
            <a:endParaRPr lang="en-US" sz="1600"/>
          </a:p>
        </p:txBody>
      </p:sp>
      <p:sp>
        <p:nvSpPr>
          <p:cNvPr id="39" name="TextBox 38">
            <a:extLst>
              <a:ext uri="{FF2B5EF4-FFF2-40B4-BE49-F238E27FC236}">
                <a16:creationId xmlns:a16="http://schemas.microsoft.com/office/drawing/2014/main" id="{522D22B1-B011-A8A5-3DF1-2B0C13C05E1D}"/>
              </a:ext>
            </a:extLst>
          </p:cNvPr>
          <p:cNvSpPr txBox="1"/>
          <p:nvPr/>
        </p:nvSpPr>
        <p:spPr>
          <a:xfrm>
            <a:off x="2670297" y="5395364"/>
            <a:ext cx="6250183" cy="832726"/>
          </a:xfrm>
          <a:prstGeom prst="rect">
            <a:avLst/>
          </a:prstGeom>
          <a:gradFill flip="none" rotWithShape="1">
            <a:gsLst>
              <a:gs pos="100000">
                <a:srgbClr val="EAF1F5">
                  <a:alpha val="58000"/>
                </a:srgbClr>
              </a:gs>
              <a:gs pos="0">
                <a:srgbClr val="EAF1F5">
                  <a:alpha val="0"/>
                </a:srgbClr>
              </a:gs>
            </a:gsLst>
            <a:lin ang="16200000" scaled="1"/>
            <a:tileRect/>
          </a:gradFill>
        </p:spPr>
        <p:txBody>
          <a:bodyPr wrap="square" lIns="91440" tIns="91440" rIns="91440" bIns="91440" anchor="t">
            <a:noAutofit/>
          </a:bodyPr>
          <a:lstStyle/>
          <a:p>
            <a:pPr marL="177800" indent="-177800">
              <a:lnSpc>
                <a:spcPct val="95000"/>
              </a:lnSpc>
              <a:spcAft>
                <a:spcPts val="400"/>
              </a:spcAft>
              <a:buClr>
                <a:schemeClr val="accent2"/>
              </a:buClr>
              <a:buFont typeface="Arial" panose="020B0604020202020204" pitchFamily="34" charset="0"/>
              <a:buChar char="•"/>
              <a:defRPr/>
            </a:pPr>
            <a:r>
              <a:rPr lang="en-GB" sz="1050"/>
              <a:t>The time to availability for combination therapies continues to be the fastest across all segments, however the gap with all products is now narrower (1 month vs 4 months) compared to last year</a:t>
            </a:r>
          </a:p>
          <a:p>
            <a:pPr marL="177800" indent="-177800">
              <a:lnSpc>
                <a:spcPct val="95000"/>
              </a:lnSpc>
              <a:spcAft>
                <a:spcPts val="400"/>
              </a:spcAft>
              <a:buClr>
                <a:schemeClr val="accent2"/>
              </a:buClr>
              <a:buFont typeface="Arial" panose="020B0604020202020204" pitchFamily="34" charset="0"/>
              <a:buChar char="•"/>
              <a:defRPr/>
            </a:pPr>
            <a:r>
              <a:rPr lang="en-GB" sz="1050"/>
              <a:t>For over half of the countries included in this year’s WAIT survey, the time to availability for combination therapies is less than 13 months </a:t>
            </a:r>
            <a:endParaRPr kumimoji="0" lang="en-GB" sz="1050" b="0" i="0" u="none" strike="noStrike" kern="1200" cap="none" spc="0" normalizeH="0" baseline="0" noProof="0">
              <a:ln>
                <a:noFill/>
              </a:ln>
              <a:solidFill>
                <a:srgbClr val="2B3A42"/>
              </a:solidFill>
              <a:effectLst/>
              <a:uLnTx/>
              <a:uFillTx/>
              <a:latin typeface="Arial" panose="020B0604020202020204"/>
              <a:ea typeface="+mn-ea"/>
              <a:cs typeface="+mn-cs"/>
            </a:endParaRPr>
          </a:p>
        </p:txBody>
      </p:sp>
      <p:sp>
        <p:nvSpPr>
          <p:cNvPr id="40" name="Rectangle: Rounded Corners 39">
            <a:extLst>
              <a:ext uri="{FF2B5EF4-FFF2-40B4-BE49-F238E27FC236}">
                <a16:creationId xmlns:a16="http://schemas.microsoft.com/office/drawing/2014/main" id="{D69E618C-01D9-62D6-ED52-EC80BC483914}"/>
              </a:ext>
            </a:extLst>
          </p:cNvPr>
          <p:cNvSpPr/>
          <p:nvPr/>
        </p:nvSpPr>
        <p:spPr>
          <a:xfrm>
            <a:off x="362034" y="5274961"/>
            <a:ext cx="254554" cy="15978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l"/>
            <a:endParaRPr lang="en-US" sz="1600"/>
          </a:p>
        </p:txBody>
      </p:sp>
      <p:sp>
        <p:nvSpPr>
          <p:cNvPr id="41" name="TextBox 40">
            <a:extLst>
              <a:ext uri="{FF2B5EF4-FFF2-40B4-BE49-F238E27FC236}">
                <a16:creationId xmlns:a16="http://schemas.microsoft.com/office/drawing/2014/main" id="{9F69C982-6331-8820-66B2-7FFB33910F05}"/>
              </a:ext>
            </a:extLst>
          </p:cNvPr>
          <p:cNvSpPr txBox="1"/>
          <p:nvPr/>
        </p:nvSpPr>
        <p:spPr>
          <a:xfrm>
            <a:off x="362032" y="4600720"/>
            <a:ext cx="1771567" cy="308101"/>
          </a:xfrm>
          <a:prstGeom prst="rect">
            <a:avLst/>
          </a:prstGeom>
          <a:noFill/>
        </p:spPr>
        <p:txBody>
          <a:bodyPr wrap="square" lIns="0" tIns="0" rIns="0" bIns="0">
            <a:noAutofit/>
          </a:bodyPr>
          <a:lstStyle/>
          <a:p>
            <a:pPr marL="0" lvl="1" indent="0" defTabSz="410291">
              <a:spcBef>
                <a:spcPts val="600"/>
              </a:spcBef>
              <a:spcAft>
                <a:spcPts val="0"/>
              </a:spcAft>
              <a:buClr>
                <a:schemeClr val="tx2"/>
              </a:buClr>
              <a:buSzPct val="100000"/>
              <a:buNone/>
              <a:defRPr/>
            </a:pPr>
            <a:r>
              <a:rPr lang="en-US" sz="1200" b="1">
                <a:solidFill>
                  <a:schemeClr val="accent2"/>
                </a:solidFill>
                <a:latin typeface="+mj-lt"/>
                <a:cs typeface="Arial" pitchFamily="34" charset="0"/>
              </a:rPr>
              <a:t>Rate of availability</a:t>
            </a:r>
          </a:p>
        </p:txBody>
      </p:sp>
      <p:sp>
        <p:nvSpPr>
          <p:cNvPr id="43" name="TextBox 42">
            <a:extLst>
              <a:ext uri="{FF2B5EF4-FFF2-40B4-BE49-F238E27FC236}">
                <a16:creationId xmlns:a16="http://schemas.microsoft.com/office/drawing/2014/main" id="{9C8943A0-68AE-1531-659B-7A024EE37EA4}"/>
              </a:ext>
            </a:extLst>
          </p:cNvPr>
          <p:cNvSpPr txBox="1"/>
          <p:nvPr/>
        </p:nvSpPr>
        <p:spPr>
          <a:xfrm>
            <a:off x="362033" y="5531520"/>
            <a:ext cx="1771566" cy="314609"/>
          </a:xfrm>
          <a:prstGeom prst="rect">
            <a:avLst/>
          </a:prstGeom>
          <a:noFill/>
        </p:spPr>
        <p:txBody>
          <a:bodyPr wrap="square" lIns="0" tIns="0" rIns="0" bIns="0">
            <a:noAutofit/>
          </a:bodyPr>
          <a:lstStyle/>
          <a:p>
            <a:pPr marL="0" lvl="1" indent="0" defTabSz="410291">
              <a:spcBef>
                <a:spcPts val="600"/>
              </a:spcBef>
              <a:spcAft>
                <a:spcPts val="0"/>
              </a:spcAft>
              <a:buClr>
                <a:schemeClr val="tx2"/>
              </a:buClr>
              <a:buSzPct val="100000"/>
              <a:buNone/>
              <a:defRPr/>
            </a:pPr>
            <a:r>
              <a:rPr lang="en-US" sz="1200" b="1">
                <a:solidFill>
                  <a:schemeClr val="accent2"/>
                </a:solidFill>
                <a:latin typeface="+mj-lt"/>
                <a:cs typeface="Arial" pitchFamily="34" charset="0"/>
              </a:rPr>
              <a:t>Time to availability</a:t>
            </a:r>
          </a:p>
        </p:txBody>
      </p:sp>
    </p:spTree>
    <p:extLst>
      <p:ext uri="{BB962C8B-B14F-4D97-AF65-F5344CB8AC3E}">
        <p14:creationId xmlns:p14="http://schemas.microsoft.com/office/powerpoint/2010/main" val="126082939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think-cell data - do not delete" hidden="1">
            <a:extLst>
              <a:ext uri="{FF2B5EF4-FFF2-40B4-BE49-F238E27FC236}">
                <a16:creationId xmlns:a16="http://schemas.microsoft.com/office/drawing/2014/main" id="{F40FC239-2D8E-DD18-E967-8ED2E51232FE}"/>
              </a:ext>
            </a:extLst>
          </p:cNvPr>
          <p:cNvGraphicFramePr>
            <a:graphicFrameLocks noChangeAspect="1"/>
          </p:cNvGraphicFramePr>
          <p:nvPr>
            <p:custDataLst>
              <p:tags r:id="rId1"/>
            </p:custDataLst>
            <p:extLst>
              <p:ext uri="{D42A27DB-BD31-4B8C-83A1-F6EECF244321}">
                <p14:modId xmlns:p14="http://schemas.microsoft.com/office/powerpoint/2010/main" val="1325176503"/>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4" imgW="473" imgH="476" progId="TCLayout.ActiveDocument.1">
                  <p:embed/>
                </p:oleObj>
              </mc:Choice>
              <mc:Fallback>
                <p:oleObj name="think-cell Slide" r:id="rId4" imgW="473" imgH="476" progId="TCLayout.ActiveDocument.1">
                  <p:embed/>
                  <p:pic>
                    <p:nvPicPr>
                      <p:cNvPr id="4" name="think-cell data - do not delete" hidden="1">
                        <a:extLst>
                          <a:ext uri="{FF2B5EF4-FFF2-40B4-BE49-F238E27FC236}">
                            <a16:creationId xmlns:a16="http://schemas.microsoft.com/office/drawing/2014/main" id="{F40FC239-2D8E-DD18-E967-8ED2E51232FE}"/>
                          </a:ext>
                        </a:extLst>
                      </p:cNvPr>
                      <p:cNvPicPr/>
                      <p:nvPr/>
                    </p:nvPicPr>
                    <p:blipFill>
                      <a:blip r:embed="rId5"/>
                      <a:stretch>
                        <a:fillRect/>
                      </a:stretch>
                    </p:blipFill>
                    <p:spPr>
                      <a:xfrm>
                        <a:off x="1588" y="1588"/>
                        <a:ext cx="1588" cy="1588"/>
                      </a:xfrm>
                      <a:prstGeom prst="rect">
                        <a:avLst/>
                      </a:prstGeom>
                    </p:spPr>
                  </p:pic>
                </p:oleObj>
              </mc:Fallback>
            </mc:AlternateContent>
          </a:graphicData>
        </a:graphic>
      </p:graphicFrame>
      <p:sp>
        <p:nvSpPr>
          <p:cNvPr id="2" name="Title 1">
            <a:extLst>
              <a:ext uri="{FF2B5EF4-FFF2-40B4-BE49-F238E27FC236}">
                <a16:creationId xmlns:a16="http://schemas.microsoft.com/office/drawing/2014/main" id="{1CCB674A-68F0-E471-84A0-9A5D81119590}"/>
              </a:ext>
            </a:extLst>
          </p:cNvPr>
          <p:cNvSpPr>
            <a:spLocks noGrp="1"/>
          </p:cNvSpPr>
          <p:nvPr>
            <p:ph type="title"/>
          </p:nvPr>
        </p:nvSpPr>
        <p:spPr>
          <a:xfrm>
            <a:off x="613608" y="2001994"/>
            <a:ext cx="6549192" cy="1786235"/>
          </a:xfrm>
        </p:spPr>
        <p:txBody>
          <a:bodyPr vert="horz"/>
          <a:lstStyle/>
          <a:p>
            <a:r>
              <a:rPr lang="en-GB"/>
              <a:t>6. Historic comparisons and extension</a:t>
            </a:r>
          </a:p>
        </p:txBody>
      </p:sp>
      <p:sp>
        <p:nvSpPr>
          <p:cNvPr id="9" name="TextBox 8">
            <a:extLst>
              <a:ext uri="{FF2B5EF4-FFF2-40B4-BE49-F238E27FC236}">
                <a16:creationId xmlns:a16="http://schemas.microsoft.com/office/drawing/2014/main" id="{C76E7957-FAA3-E548-D169-ABAF320B5BAF}"/>
              </a:ext>
            </a:extLst>
          </p:cNvPr>
          <p:cNvSpPr txBox="1"/>
          <p:nvPr/>
        </p:nvSpPr>
        <p:spPr>
          <a:xfrm>
            <a:off x="613608" y="3522998"/>
            <a:ext cx="6945084" cy="1569660"/>
          </a:xfrm>
          <a:prstGeom prst="rect">
            <a:avLst/>
          </a:prstGeom>
          <a:noFill/>
        </p:spPr>
        <p:txBody>
          <a:bodyPr wrap="square">
            <a:spAutoFit/>
          </a:bodyPr>
          <a:lstStyle/>
          <a:p>
            <a:r>
              <a:rPr lang="en-GB" sz="1600" b="1">
                <a:solidFill>
                  <a:schemeClr val="accent2"/>
                </a:solidFill>
              </a:rPr>
              <a:t>Indicators: </a:t>
            </a:r>
          </a:p>
          <a:p>
            <a:r>
              <a:rPr lang="en-GB" sz="1600" i="1">
                <a:solidFill>
                  <a:schemeClr val="accent2"/>
                </a:solidFill>
              </a:rPr>
              <a:t>6.1. </a:t>
            </a:r>
            <a:r>
              <a:rPr lang="en-GB" sz="1600">
                <a:solidFill>
                  <a:schemeClr val="accent2"/>
                </a:solidFill>
              </a:rPr>
              <a:t>Comparison of availability versus prior studies (2022 – 2024)</a:t>
            </a:r>
          </a:p>
          <a:p>
            <a:r>
              <a:rPr lang="en-GB" sz="1600" i="1">
                <a:solidFill>
                  <a:schemeClr val="accent2"/>
                </a:solidFill>
              </a:rPr>
              <a:t>6.2. </a:t>
            </a:r>
            <a:r>
              <a:rPr lang="en-GB" sz="1600">
                <a:solidFill>
                  <a:schemeClr val="accent2"/>
                </a:solidFill>
              </a:rPr>
              <a:t>Comparison of time to availability versus prior studies (2022 – 2024)</a:t>
            </a:r>
          </a:p>
          <a:p>
            <a:r>
              <a:rPr lang="en-GB" sz="1600" i="1">
                <a:solidFill>
                  <a:schemeClr val="accent2"/>
                </a:solidFill>
              </a:rPr>
              <a:t>6.3. </a:t>
            </a:r>
            <a:r>
              <a:rPr lang="en-GB" sz="1600">
                <a:solidFill>
                  <a:schemeClr val="accent2"/>
                </a:solidFill>
              </a:rPr>
              <a:t>Extended period of total availability (2014 – 2023)</a:t>
            </a:r>
          </a:p>
          <a:p>
            <a:endParaRPr lang="en-GB" sz="1600">
              <a:solidFill>
                <a:schemeClr val="accent2"/>
              </a:solidFill>
            </a:endParaRPr>
          </a:p>
          <a:p>
            <a:endParaRPr lang="en-GB" sz="1600">
              <a:solidFill>
                <a:schemeClr val="accent2"/>
              </a:solidFill>
            </a:endParaRPr>
          </a:p>
        </p:txBody>
      </p:sp>
    </p:spTree>
    <p:extLst>
      <p:ext uri="{BB962C8B-B14F-4D97-AF65-F5344CB8AC3E}">
        <p14:creationId xmlns:p14="http://schemas.microsoft.com/office/powerpoint/2010/main" val="289582063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8" name="think-cell data - do not delete" hidden="1">
            <a:extLst>
              <a:ext uri="{FF2B5EF4-FFF2-40B4-BE49-F238E27FC236}">
                <a16:creationId xmlns:a16="http://schemas.microsoft.com/office/drawing/2014/main" id="{B4A976AC-82DC-5BF4-98AD-A20AAB99D5B0}"/>
              </a:ext>
            </a:extLst>
          </p:cNvPr>
          <p:cNvGraphicFramePr>
            <a:graphicFrameLocks noChangeAspect="1"/>
          </p:cNvGraphicFramePr>
          <p:nvPr>
            <p:custDataLst>
              <p:tags r:id="rId1"/>
            </p:custDataLst>
            <p:extLst>
              <p:ext uri="{D42A27DB-BD31-4B8C-83A1-F6EECF244321}">
                <p14:modId xmlns:p14="http://schemas.microsoft.com/office/powerpoint/2010/main" val="3177971477"/>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24" imgW="473" imgH="476" progId="TCLayout.ActiveDocument.1">
                  <p:embed/>
                </p:oleObj>
              </mc:Choice>
              <mc:Fallback>
                <p:oleObj name="think-cell Slide" r:id="rId24" imgW="473" imgH="476" progId="TCLayout.ActiveDocument.1">
                  <p:embed/>
                  <p:pic>
                    <p:nvPicPr>
                      <p:cNvPr id="18" name="think-cell data - do not delete" hidden="1">
                        <a:extLst>
                          <a:ext uri="{FF2B5EF4-FFF2-40B4-BE49-F238E27FC236}">
                            <a16:creationId xmlns:a16="http://schemas.microsoft.com/office/drawing/2014/main" id="{B4A976AC-82DC-5BF4-98AD-A20AAB99D5B0}"/>
                          </a:ext>
                        </a:extLst>
                      </p:cNvPr>
                      <p:cNvPicPr/>
                      <p:nvPr/>
                    </p:nvPicPr>
                    <p:blipFill>
                      <a:blip r:embed="rId25"/>
                      <a:stretch>
                        <a:fillRect/>
                      </a:stretch>
                    </p:blipFill>
                    <p:spPr>
                      <a:xfrm>
                        <a:off x="1588" y="1588"/>
                        <a:ext cx="1588" cy="1588"/>
                      </a:xfrm>
                      <a:prstGeom prst="rect">
                        <a:avLst/>
                      </a:prstGeom>
                    </p:spPr>
                  </p:pic>
                </p:oleObj>
              </mc:Fallback>
            </mc:AlternateContent>
          </a:graphicData>
        </a:graphic>
      </p:graphicFrame>
      <p:sp>
        <p:nvSpPr>
          <p:cNvPr id="2" name="Text Placeholder 1">
            <a:extLst>
              <a:ext uri="{FF2B5EF4-FFF2-40B4-BE49-F238E27FC236}">
                <a16:creationId xmlns:a16="http://schemas.microsoft.com/office/drawing/2014/main" id="{2BA779FD-3780-7AA6-EAFF-EF5338F288E0}"/>
              </a:ext>
            </a:extLst>
          </p:cNvPr>
          <p:cNvSpPr>
            <a:spLocks noGrp="1"/>
          </p:cNvSpPr>
          <p:nvPr>
            <p:ph type="body" sz="quarter" idx="16"/>
          </p:nvPr>
        </p:nvSpPr>
        <p:spPr/>
        <p:txBody>
          <a:bodyPr/>
          <a:lstStyle/>
          <a:p>
            <a:r>
              <a:rPr lang="en-GB"/>
              <a:t>Historically, full availability was the main access route; now, restrictions are commonplace</a:t>
            </a:r>
          </a:p>
        </p:txBody>
      </p:sp>
      <p:sp>
        <p:nvSpPr>
          <p:cNvPr id="3" name="Title 2">
            <a:extLst>
              <a:ext uri="{FF2B5EF4-FFF2-40B4-BE49-F238E27FC236}">
                <a16:creationId xmlns:a16="http://schemas.microsoft.com/office/drawing/2014/main" id="{AE15B931-F61B-DAEC-F6BF-A2B294A7D466}"/>
              </a:ext>
            </a:extLst>
          </p:cNvPr>
          <p:cNvSpPr>
            <a:spLocks noGrp="1"/>
          </p:cNvSpPr>
          <p:nvPr>
            <p:ph type="title"/>
          </p:nvPr>
        </p:nvSpPr>
        <p:spPr/>
        <p:txBody>
          <a:bodyPr vert="horz"/>
          <a:lstStyle/>
          <a:p>
            <a:r>
              <a:rPr lang="en-GB"/>
              <a:t>The access landscape in Europe has continued to evolve</a:t>
            </a:r>
          </a:p>
        </p:txBody>
      </p:sp>
      <p:sp>
        <p:nvSpPr>
          <p:cNvPr id="4" name="Footer Placeholder 3">
            <a:extLst>
              <a:ext uri="{FF2B5EF4-FFF2-40B4-BE49-F238E27FC236}">
                <a16:creationId xmlns:a16="http://schemas.microsoft.com/office/drawing/2014/main" id="{8E36EA62-C7B7-A37B-DD82-0550A68D7B18}"/>
              </a:ext>
            </a:extLst>
          </p:cNvPr>
          <p:cNvSpPr>
            <a:spLocks noGrp="1"/>
          </p:cNvSpPr>
          <p:nvPr>
            <p:ph type="ftr" sz="quarter" idx="3"/>
          </p:nvPr>
        </p:nvSpPr>
        <p:spPr/>
        <p:txBody>
          <a:bodyPr/>
          <a:lstStyle/>
          <a:p>
            <a:r>
              <a:rPr lang="en-GB"/>
              <a:t>Notes: </a:t>
            </a:r>
            <a:r>
              <a:rPr lang="en-GB" sz="800"/>
              <a:t>EU averages of full / limited availability are calculated using absolute figures before determining the percentage. This approach ensures a more accurate representation by accounting for the varying number of available medicines in each EU country, thereby avoiding potential distortions that could arise from averaging individual country percentages</a:t>
            </a:r>
            <a:endParaRPr lang="en-GB"/>
          </a:p>
          <a:p>
            <a:r>
              <a:rPr lang="en-GB"/>
              <a:t>Source: Historic landscape shows data from 2019 W.A.I.T. study (EU average availability for 24 countries: EU27 </a:t>
            </a:r>
            <a:r>
              <a:rPr lang="en-GB" err="1"/>
              <a:t>excl</a:t>
            </a:r>
            <a:r>
              <a:rPr lang="en-GB"/>
              <a:t> Cyprus, Luxembourg, and Malta); Current landscape shows data from 2024 W.A.I.T. study (EU average from EU27 countries)</a:t>
            </a:r>
          </a:p>
        </p:txBody>
      </p:sp>
      <p:graphicFrame>
        <p:nvGraphicFramePr>
          <p:cNvPr id="7" name="Chart 6">
            <a:extLst>
              <a:ext uri="{FF2B5EF4-FFF2-40B4-BE49-F238E27FC236}">
                <a16:creationId xmlns:a16="http://schemas.microsoft.com/office/drawing/2014/main" id="{44C02102-C41E-2EE5-FEF8-BC9091B3D263}"/>
              </a:ext>
            </a:extLst>
          </p:cNvPr>
          <p:cNvGraphicFramePr/>
          <p:nvPr>
            <p:custDataLst>
              <p:tags r:id="rId2"/>
            </p:custDataLst>
            <p:extLst>
              <p:ext uri="{D42A27DB-BD31-4B8C-83A1-F6EECF244321}">
                <p14:modId xmlns:p14="http://schemas.microsoft.com/office/powerpoint/2010/main" val="107730112"/>
              </p:ext>
            </p:extLst>
          </p:nvPr>
        </p:nvGraphicFramePr>
        <p:xfrm>
          <a:off x="-4471988" y="2032000"/>
          <a:ext cx="2008187" cy="3703638"/>
        </p:xfrm>
        <a:graphic>
          <a:graphicData uri="http://schemas.openxmlformats.org/drawingml/2006/chart">
            <c:chart xmlns:c="http://schemas.openxmlformats.org/drawingml/2006/chart" xmlns:r="http://schemas.openxmlformats.org/officeDocument/2006/relationships" r:id="rId26"/>
          </a:graphicData>
        </a:graphic>
      </p:graphicFrame>
      <p:sp>
        <p:nvSpPr>
          <p:cNvPr id="42" name="Rectangle 41">
            <a:extLst>
              <a:ext uri="{FF2B5EF4-FFF2-40B4-BE49-F238E27FC236}">
                <a16:creationId xmlns:a16="http://schemas.microsoft.com/office/drawing/2014/main" id="{50621B69-285A-DF20-E981-6886EAF22D97}"/>
              </a:ext>
            </a:extLst>
          </p:cNvPr>
          <p:cNvSpPr/>
          <p:nvPr>
            <p:custDataLst>
              <p:tags r:id="rId3"/>
            </p:custDataLst>
          </p:nvPr>
        </p:nvSpPr>
        <p:spPr bwMode="gray">
          <a:xfrm>
            <a:off x="-3671888" y="4806950"/>
            <a:ext cx="406400" cy="192088"/>
          </a:xfrm>
          <a:prstGeom prst="rect">
            <a:avLst/>
          </a:prstGeom>
          <a:noFill/>
          <a:ln>
            <a:noFill/>
          </a:ln>
          <a:effectLst/>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25400" tIns="0" rIns="25400" bIns="0" rtlCol="0" anchor="ctr" anchorCtr="0"/>
          <a:lstStyle/>
          <a:p>
            <a:pPr algn="ctr">
              <a:lnSpc>
                <a:spcPct val="90000"/>
              </a:lnSpc>
              <a:spcBef>
                <a:spcPct val="0"/>
              </a:spcBef>
              <a:spcAft>
                <a:spcPct val="0"/>
              </a:spcAft>
            </a:pPr>
            <a:fld id="{8EA45CC4-1ECB-47BD-AFB3-0300969E09FD}" type="datetime'''''''''''''''''4''2%'''''''''''''''''''''''''''">
              <a:rPr lang="en-GB" altLang="en-US" sz="1400" smtClean="0">
                <a:solidFill>
                  <a:schemeClr val="bg1"/>
                </a:solidFill>
                <a:effectLst/>
              </a:rPr>
              <a:pPr algn="ctr">
                <a:lnSpc>
                  <a:spcPct val="90000"/>
                </a:lnSpc>
                <a:spcBef>
                  <a:spcPct val="0"/>
                </a:spcBef>
                <a:spcAft>
                  <a:spcPct val="0"/>
                </a:spcAft>
              </a:pPr>
              <a:t>42%</a:t>
            </a:fld>
            <a:endParaRPr lang="en-GB" sz="1400">
              <a:solidFill>
                <a:schemeClr val="bg1"/>
              </a:solidFill>
            </a:endParaRPr>
          </a:p>
        </p:txBody>
      </p:sp>
      <p:sp>
        <p:nvSpPr>
          <p:cNvPr id="43" name="Rectangle 42">
            <a:extLst>
              <a:ext uri="{FF2B5EF4-FFF2-40B4-BE49-F238E27FC236}">
                <a16:creationId xmlns:a16="http://schemas.microsoft.com/office/drawing/2014/main" id="{63E49DEB-2C5D-382F-148B-E21F13997D07}"/>
              </a:ext>
            </a:extLst>
          </p:cNvPr>
          <p:cNvSpPr/>
          <p:nvPr>
            <p:custDataLst>
              <p:tags r:id="rId4"/>
            </p:custDataLst>
          </p:nvPr>
        </p:nvSpPr>
        <p:spPr bwMode="gray">
          <a:xfrm>
            <a:off x="-3576638" y="3970338"/>
            <a:ext cx="217488" cy="136525"/>
          </a:xfrm>
          <a:prstGeom prst="rect">
            <a:avLst/>
          </a:prstGeom>
          <a:noFill/>
          <a:ln>
            <a:noFill/>
          </a:ln>
          <a:effectLst/>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7463" tIns="0" rIns="17463" bIns="0" rtlCol="0" anchor="ctr" anchorCtr="0"/>
          <a:lstStyle/>
          <a:p>
            <a:pPr algn="ctr">
              <a:lnSpc>
                <a:spcPct val="90000"/>
              </a:lnSpc>
              <a:spcBef>
                <a:spcPct val="0"/>
              </a:spcBef>
              <a:spcAft>
                <a:spcPct val="0"/>
              </a:spcAft>
            </a:pPr>
            <a:fld id="{799494D6-44BD-4403-ADB6-233FC04F15E7}" type="datetime'''6''''''''''%'''''''''''''''''''''''''''''''''''''''''''''">
              <a:rPr lang="en-GB" altLang="en-US" sz="1000" smtClean="0">
                <a:solidFill>
                  <a:schemeClr val="tx1"/>
                </a:solidFill>
                <a:effectLst/>
              </a:rPr>
              <a:pPr algn="ctr">
                <a:lnSpc>
                  <a:spcPct val="90000"/>
                </a:lnSpc>
                <a:spcBef>
                  <a:spcPct val="0"/>
                </a:spcBef>
                <a:spcAft>
                  <a:spcPct val="0"/>
                </a:spcAft>
              </a:pPr>
              <a:t>6%</a:t>
            </a:fld>
            <a:endParaRPr lang="en-GB" sz="1000">
              <a:solidFill>
                <a:schemeClr val="tx1"/>
              </a:solidFill>
            </a:endParaRPr>
          </a:p>
        </p:txBody>
      </p:sp>
      <p:sp>
        <p:nvSpPr>
          <p:cNvPr id="44" name="Rectangle 43">
            <a:extLst>
              <a:ext uri="{FF2B5EF4-FFF2-40B4-BE49-F238E27FC236}">
                <a16:creationId xmlns:a16="http://schemas.microsoft.com/office/drawing/2014/main" id="{98D78960-8DEF-B9EE-86D2-A6224A0A85D3}"/>
              </a:ext>
            </a:extLst>
          </p:cNvPr>
          <p:cNvSpPr/>
          <p:nvPr>
            <p:custDataLst>
              <p:tags r:id="rId5"/>
            </p:custDataLst>
          </p:nvPr>
        </p:nvSpPr>
        <p:spPr bwMode="gray">
          <a:xfrm>
            <a:off x="-3576638" y="3767138"/>
            <a:ext cx="217488" cy="136525"/>
          </a:xfrm>
          <a:prstGeom prst="rect">
            <a:avLst/>
          </a:prstGeom>
          <a:noFill/>
          <a:ln>
            <a:noFill/>
          </a:ln>
          <a:effectLst/>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7463" tIns="0" rIns="17463" bIns="0" rtlCol="0" anchor="ctr" anchorCtr="0"/>
          <a:lstStyle/>
          <a:p>
            <a:pPr algn="ctr">
              <a:lnSpc>
                <a:spcPct val="90000"/>
              </a:lnSpc>
              <a:spcBef>
                <a:spcPct val="0"/>
              </a:spcBef>
              <a:spcAft>
                <a:spcPct val="0"/>
              </a:spcAft>
            </a:pPr>
            <a:fld id="{470882BF-740B-4EBE-A130-27D5E72F7B57}" type="datetime'''''''''''''''''''''''''5''''''%'">
              <a:rPr lang="en-GB" altLang="en-US" sz="1000" smtClean="0">
                <a:solidFill>
                  <a:schemeClr val="tx1"/>
                </a:solidFill>
                <a:effectLst/>
              </a:rPr>
              <a:pPr algn="ctr">
                <a:lnSpc>
                  <a:spcPct val="90000"/>
                </a:lnSpc>
                <a:spcBef>
                  <a:spcPct val="0"/>
                </a:spcBef>
                <a:spcAft>
                  <a:spcPct val="0"/>
                </a:spcAft>
              </a:pPr>
              <a:t>5%</a:t>
            </a:fld>
            <a:endParaRPr lang="en-GB" sz="1000">
              <a:solidFill>
                <a:schemeClr val="tx1"/>
              </a:solidFill>
            </a:endParaRPr>
          </a:p>
        </p:txBody>
      </p:sp>
      <p:sp>
        <p:nvSpPr>
          <p:cNvPr id="45" name="Rectangle 44">
            <a:extLst>
              <a:ext uri="{FF2B5EF4-FFF2-40B4-BE49-F238E27FC236}">
                <a16:creationId xmlns:a16="http://schemas.microsoft.com/office/drawing/2014/main" id="{30BC5F5B-48E8-0684-357D-8490EFED8E07}"/>
              </a:ext>
            </a:extLst>
          </p:cNvPr>
          <p:cNvSpPr/>
          <p:nvPr>
            <p:custDataLst>
              <p:tags r:id="rId6"/>
            </p:custDataLst>
          </p:nvPr>
        </p:nvSpPr>
        <p:spPr bwMode="gray">
          <a:xfrm>
            <a:off x="-3671888" y="2835275"/>
            <a:ext cx="406400" cy="192088"/>
          </a:xfrm>
          <a:prstGeom prst="rect">
            <a:avLst/>
          </a:prstGeom>
          <a:noFill/>
          <a:ln>
            <a:noFill/>
          </a:ln>
          <a:effectLst/>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25400" tIns="0" rIns="25400" bIns="0" rtlCol="0" anchor="ctr" anchorCtr="0"/>
          <a:lstStyle/>
          <a:p>
            <a:pPr algn="ctr">
              <a:lnSpc>
                <a:spcPct val="90000"/>
              </a:lnSpc>
              <a:spcBef>
                <a:spcPct val="0"/>
              </a:spcBef>
              <a:spcAft>
                <a:spcPct val="0"/>
              </a:spcAft>
            </a:pPr>
            <a:fld id="{B3AD96A4-E2DD-4231-B343-F38F36C2230B}" type="datetime'''''''''''4''''''''''''''6''''''''%'''''''''''''''''''''''">
              <a:rPr lang="en-GB" altLang="en-US" sz="1400" smtClean="0">
                <a:solidFill>
                  <a:schemeClr val="bg1"/>
                </a:solidFill>
                <a:effectLst/>
              </a:rPr>
              <a:pPr algn="ctr">
                <a:lnSpc>
                  <a:spcPct val="90000"/>
                </a:lnSpc>
                <a:spcBef>
                  <a:spcPct val="0"/>
                </a:spcBef>
                <a:spcAft>
                  <a:spcPct val="0"/>
                </a:spcAft>
              </a:pPr>
              <a:t>46%</a:t>
            </a:fld>
            <a:endParaRPr lang="en-GB" sz="1400">
              <a:solidFill>
                <a:schemeClr val="bg1"/>
              </a:solidFill>
            </a:endParaRPr>
          </a:p>
        </p:txBody>
      </p:sp>
      <p:graphicFrame>
        <p:nvGraphicFramePr>
          <p:cNvPr id="27" name="Chart 26">
            <a:extLst>
              <a:ext uri="{FF2B5EF4-FFF2-40B4-BE49-F238E27FC236}">
                <a16:creationId xmlns:a16="http://schemas.microsoft.com/office/drawing/2014/main" id="{B8C6D859-302A-8DA9-3A49-9B3AED7AB941}"/>
              </a:ext>
            </a:extLst>
          </p:cNvPr>
          <p:cNvGraphicFramePr/>
          <p:nvPr>
            <p:custDataLst>
              <p:tags r:id="rId7"/>
            </p:custDataLst>
            <p:extLst>
              <p:ext uri="{D42A27DB-BD31-4B8C-83A1-F6EECF244321}">
                <p14:modId xmlns:p14="http://schemas.microsoft.com/office/powerpoint/2010/main" val="612583573"/>
              </p:ext>
            </p:extLst>
          </p:nvPr>
        </p:nvGraphicFramePr>
        <p:xfrm>
          <a:off x="-2781300" y="2032000"/>
          <a:ext cx="2006600" cy="3703638"/>
        </p:xfrm>
        <a:graphic>
          <a:graphicData uri="http://schemas.openxmlformats.org/drawingml/2006/chart">
            <c:chart xmlns:c="http://schemas.openxmlformats.org/drawingml/2006/chart" xmlns:r="http://schemas.openxmlformats.org/officeDocument/2006/relationships" r:id="rId27"/>
          </a:graphicData>
        </a:graphic>
      </p:graphicFrame>
      <p:sp>
        <p:nvSpPr>
          <p:cNvPr id="104" name="Rectangle 103">
            <a:extLst>
              <a:ext uri="{FF2B5EF4-FFF2-40B4-BE49-F238E27FC236}">
                <a16:creationId xmlns:a16="http://schemas.microsoft.com/office/drawing/2014/main" id="{8F49E3D7-C432-1D55-BAA0-9C54AE1EF467}"/>
              </a:ext>
            </a:extLst>
          </p:cNvPr>
          <p:cNvSpPr/>
          <p:nvPr>
            <p:custDataLst>
              <p:tags r:id="rId8"/>
            </p:custDataLst>
          </p:nvPr>
        </p:nvSpPr>
        <p:spPr bwMode="gray">
          <a:xfrm>
            <a:off x="-1982788" y="5045075"/>
            <a:ext cx="406400" cy="192088"/>
          </a:xfrm>
          <a:prstGeom prst="rect">
            <a:avLst/>
          </a:prstGeom>
          <a:noFill/>
          <a:ln>
            <a:noFill/>
          </a:ln>
          <a:effectLst/>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25400" tIns="0" rIns="25400" bIns="0" rtlCol="0" anchor="ctr" anchorCtr="0"/>
          <a:lstStyle/>
          <a:p>
            <a:pPr algn="ctr">
              <a:lnSpc>
                <a:spcPct val="90000"/>
              </a:lnSpc>
              <a:spcBef>
                <a:spcPct val="0"/>
              </a:spcBef>
              <a:spcAft>
                <a:spcPct val="0"/>
              </a:spcAft>
            </a:pPr>
            <a:fld id="{2447F305-AE4A-45C1-B91A-5AFA0FB5FF80}" type="datetime'''''2''''''''''''''9''''''''''''%'''''''''''''">
              <a:rPr lang="en-GB" altLang="en-US" sz="1400" smtClean="0">
                <a:solidFill>
                  <a:schemeClr val="bg1"/>
                </a:solidFill>
              </a:rPr>
              <a:pPr algn="ctr">
                <a:lnSpc>
                  <a:spcPct val="90000"/>
                </a:lnSpc>
                <a:spcBef>
                  <a:spcPct val="0"/>
                </a:spcBef>
                <a:spcAft>
                  <a:spcPct val="0"/>
                </a:spcAft>
              </a:pPr>
              <a:t>29%</a:t>
            </a:fld>
            <a:endParaRPr lang="en-GB" sz="1400">
              <a:solidFill>
                <a:schemeClr val="bg1"/>
              </a:solidFill>
            </a:endParaRPr>
          </a:p>
        </p:txBody>
      </p:sp>
      <p:sp>
        <p:nvSpPr>
          <p:cNvPr id="98" name="Rectangle 97">
            <a:extLst>
              <a:ext uri="{FF2B5EF4-FFF2-40B4-BE49-F238E27FC236}">
                <a16:creationId xmlns:a16="http://schemas.microsoft.com/office/drawing/2014/main" id="{4158004A-242F-8671-D8BB-59ADB33A42CB}"/>
              </a:ext>
            </a:extLst>
          </p:cNvPr>
          <p:cNvSpPr/>
          <p:nvPr>
            <p:custDataLst>
              <p:tags r:id="rId9"/>
            </p:custDataLst>
          </p:nvPr>
        </p:nvSpPr>
        <p:spPr bwMode="gray">
          <a:xfrm>
            <a:off x="-1982788" y="4230688"/>
            <a:ext cx="406400" cy="192088"/>
          </a:xfrm>
          <a:prstGeom prst="rect">
            <a:avLst/>
          </a:prstGeom>
          <a:noFill/>
          <a:ln>
            <a:noFill/>
          </a:ln>
          <a:effectLst/>
          <a:extLst>
            <a:ext uri="{909E8E84-426E-40DD-AFC4-6F175D3DCCD1}">
              <a14:hiddenFill xmlns:a14="http://schemas.microsoft.com/office/drawing/2010/main">
                <a:solidFill>
                  <a:schemeClr val="accent6"/>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25400" tIns="0" rIns="25400" bIns="0" rtlCol="0" anchor="ctr" anchorCtr="0"/>
          <a:lstStyle/>
          <a:p>
            <a:pPr algn="ctr">
              <a:lnSpc>
                <a:spcPct val="90000"/>
              </a:lnSpc>
              <a:spcBef>
                <a:spcPct val="0"/>
              </a:spcBef>
              <a:spcAft>
                <a:spcPct val="0"/>
              </a:spcAft>
            </a:pPr>
            <a:fld id="{7592B803-8374-47D7-84AD-E148049F83FC}" type="datetime'''''1''''''''''7''''''''''''''''''''''''''''''''''''%'''''''''">
              <a:rPr lang="en-GB" altLang="en-US" sz="1400" smtClean="0">
                <a:solidFill>
                  <a:schemeClr val="tx1"/>
                </a:solidFill>
              </a:rPr>
              <a:pPr algn="ctr">
                <a:lnSpc>
                  <a:spcPct val="90000"/>
                </a:lnSpc>
                <a:spcBef>
                  <a:spcPct val="0"/>
                </a:spcBef>
                <a:spcAft>
                  <a:spcPct val="0"/>
                </a:spcAft>
              </a:pPr>
              <a:t>17%</a:t>
            </a:fld>
            <a:endParaRPr lang="en-GB" sz="1400">
              <a:solidFill>
                <a:schemeClr val="tx1"/>
              </a:solidFill>
            </a:endParaRPr>
          </a:p>
        </p:txBody>
      </p:sp>
      <p:sp>
        <p:nvSpPr>
          <p:cNvPr id="105" name="Rectangle 104">
            <a:extLst>
              <a:ext uri="{FF2B5EF4-FFF2-40B4-BE49-F238E27FC236}">
                <a16:creationId xmlns:a16="http://schemas.microsoft.com/office/drawing/2014/main" id="{82CC9B18-E267-55EE-D22B-CB17257142A5}"/>
              </a:ext>
            </a:extLst>
          </p:cNvPr>
          <p:cNvSpPr/>
          <p:nvPr>
            <p:custDataLst>
              <p:tags r:id="rId10"/>
            </p:custDataLst>
          </p:nvPr>
        </p:nvSpPr>
        <p:spPr bwMode="gray">
          <a:xfrm>
            <a:off x="-1878013" y="3892550"/>
            <a:ext cx="196850" cy="123825"/>
          </a:xfrm>
          <a:prstGeom prst="rect">
            <a:avLst/>
          </a:prstGeom>
          <a:noFill/>
          <a:ln>
            <a:noFill/>
          </a:ln>
          <a:effectLst/>
          <a:extLst>
            <a:ext uri="{909E8E84-426E-40DD-AFC4-6F175D3DCCD1}">
              <a14:hiddenFill xmlns:a14="http://schemas.microsoft.com/office/drawing/2010/main">
                <a:solidFill>
                  <a:srgbClr val="FFCCCC"/>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5875" tIns="0" rIns="15875" bIns="0" rtlCol="0" anchor="ctr" anchorCtr="0"/>
          <a:lstStyle/>
          <a:p>
            <a:pPr algn="ctr">
              <a:lnSpc>
                <a:spcPct val="90000"/>
              </a:lnSpc>
              <a:spcBef>
                <a:spcPct val="0"/>
              </a:spcBef>
              <a:spcAft>
                <a:spcPct val="0"/>
              </a:spcAft>
            </a:pPr>
            <a:fld id="{A7352B7A-B253-4127-8C42-9D83E9639DF0}" type="datetime'''''4''''''''''''''%'''''">
              <a:rPr lang="en-GB" altLang="en-US" sz="900" smtClean="0">
                <a:solidFill>
                  <a:schemeClr val="tx1"/>
                </a:solidFill>
              </a:rPr>
              <a:pPr algn="ctr">
                <a:lnSpc>
                  <a:spcPct val="90000"/>
                </a:lnSpc>
                <a:spcBef>
                  <a:spcPct val="0"/>
                </a:spcBef>
                <a:spcAft>
                  <a:spcPct val="0"/>
                </a:spcAft>
              </a:pPr>
              <a:t>4%</a:t>
            </a:fld>
            <a:endParaRPr lang="en-GB" sz="900">
              <a:solidFill>
                <a:schemeClr val="tx1"/>
              </a:solidFill>
            </a:endParaRPr>
          </a:p>
        </p:txBody>
      </p:sp>
      <p:sp>
        <p:nvSpPr>
          <p:cNvPr id="99" name="Rectangle 98">
            <a:extLst>
              <a:ext uri="{FF2B5EF4-FFF2-40B4-BE49-F238E27FC236}">
                <a16:creationId xmlns:a16="http://schemas.microsoft.com/office/drawing/2014/main" id="{0DD68362-3866-74E9-E091-D672E8E92194}"/>
              </a:ext>
            </a:extLst>
          </p:cNvPr>
          <p:cNvSpPr/>
          <p:nvPr>
            <p:custDataLst>
              <p:tags r:id="rId11"/>
            </p:custDataLst>
          </p:nvPr>
        </p:nvSpPr>
        <p:spPr bwMode="gray">
          <a:xfrm>
            <a:off x="-1982788" y="2921000"/>
            <a:ext cx="406400" cy="192088"/>
          </a:xfrm>
          <a:prstGeom prst="rect">
            <a:avLst/>
          </a:prstGeom>
          <a:noFill/>
          <a:ln>
            <a:noFill/>
          </a:ln>
          <a:effectLst/>
          <a:extLst>
            <a:ext uri="{909E8E84-426E-40DD-AFC4-6F175D3DCCD1}">
              <a14:hiddenFill xmlns:a14="http://schemas.microsoft.com/office/drawing/2010/main">
                <a:solidFill>
                  <a:srgbClr val="C30C3E"/>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25400" tIns="0" rIns="25400" bIns="0" rtlCol="0" anchor="ctr" anchorCtr="0"/>
          <a:lstStyle/>
          <a:p>
            <a:pPr algn="ctr">
              <a:lnSpc>
                <a:spcPct val="90000"/>
              </a:lnSpc>
              <a:spcBef>
                <a:spcPct val="0"/>
              </a:spcBef>
              <a:spcAft>
                <a:spcPct val="0"/>
              </a:spcAft>
            </a:pPr>
            <a:fld id="{0E243632-915F-4D63-90EC-6A13F9A38063}" type="datetime'''''''''''''4''''''''''''''''''''''''''''''''''9%'''''''">
              <a:rPr lang="en-GB" altLang="en-US" sz="1400" smtClean="0">
                <a:solidFill>
                  <a:schemeClr val="bg1"/>
                </a:solidFill>
              </a:rPr>
              <a:pPr algn="ctr">
                <a:lnSpc>
                  <a:spcPct val="90000"/>
                </a:lnSpc>
                <a:spcBef>
                  <a:spcPct val="0"/>
                </a:spcBef>
                <a:spcAft>
                  <a:spcPct val="0"/>
                </a:spcAft>
              </a:pPr>
              <a:t>49%</a:t>
            </a:fld>
            <a:endParaRPr lang="en-GB" sz="1400">
              <a:solidFill>
                <a:schemeClr val="bg1"/>
              </a:solidFill>
            </a:endParaRPr>
          </a:p>
        </p:txBody>
      </p:sp>
      <p:sp>
        <p:nvSpPr>
          <p:cNvPr id="109" name="Rectangle 108">
            <a:extLst>
              <a:ext uri="{FF2B5EF4-FFF2-40B4-BE49-F238E27FC236}">
                <a16:creationId xmlns:a16="http://schemas.microsoft.com/office/drawing/2014/main" id="{8BC16FE0-270B-E48A-55F7-0D45DEFE1CC1}"/>
              </a:ext>
            </a:extLst>
          </p:cNvPr>
          <p:cNvSpPr/>
          <p:nvPr>
            <p:custDataLst>
              <p:tags r:id="rId12"/>
            </p:custDataLst>
          </p:nvPr>
        </p:nvSpPr>
        <p:spPr bwMode="auto">
          <a:xfrm>
            <a:off x="2855913" y="6026150"/>
            <a:ext cx="179388" cy="133350"/>
          </a:xfrm>
          <a:prstGeom prst="rect">
            <a:avLst/>
          </a:prstGeom>
          <a:solidFill>
            <a:schemeClr val="accent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l"/>
            <a:endParaRPr lang="en-GB" sz="1600"/>
          </a:p>
        </p:txBody>
      </p:sp>
      <p:sp>
        <p:nvSpPr>
          <p:cNvPr id="110" name="Rectangle 109">
            <a:extLst>
              <a:ext uri="{FF2B5EF4-FFF2-40B4-BE49-F238E27FC236}">
                <a16:creationId xmlns:a16="http://schemas.microsoft.com/office/drawing/2014/main" id="{CE50C0B4-3A60-A12E-0756-68B8D5547BC5}"/>
              </a:ext>
            </a:extLst>
          </p:cNvPr>
          <p:cNvSpPr/>
          <p:nvPr>
            <p:custDataLst>
              <p:tags r:id="rId13"/>
            </p:custDataLst>
          </p:nvPr>
        </p:nvSpPr>
        <p:spPr bwMode="auto">
          <a:xfrm>
            <a:off x="4011613" y="6026150"/>
            <a:ext cx="179388" cy="133350"/>
          </a:xfrm>
          <a:prstGeom prst="rect">
            <a:avLst/>
          </a:prstGeom>
          <a:solidFill>
            <a:schemeClr val="accent6"/>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l"/>
            <a:endParaRPr lang="en-GB" sz="1600"/>
          </a:p>
        </p:txBody>
      </p:sp>
      <p:sp>
        <p:nvSpPr>
          <p:cNvPr id="107" name="Rectangle 106">
            <a:extLst>
              <a:ext uri="{FF2B5EF4-FFF2-40B4-BE49-F238E27FC236}">
                <a16:creationId xmlns:a16="http://schemas.microsoft.com/office/drawing/2014/main" id="{DFEA0592-F9B1-A0FE-3F39-A565EA0DF5B2}"/>
              </a:ext>
            </a:extLst>
          </p:cNvPr>
          <p:cNvSpPr/>
          <p:nvPr>
            <p:custDataLst>
              <p:tags r:id="rId14"/>
            </p:custDataLst>
          </p:nvPr>
        </p:nvSpPr>
        <p:spPr bwMode="auto">
          <a:xfrm>
            <a:off x="5384800" y="6026150"/>
            <a:ext cx="179388" cy="133350"/>
          </a:xfrm>
          <a:prstGeom prst="rect">
            <a:avLst/>
          </a:prstGeom>
          <a:solidFill>
            <a:srgbClr val="FFCCCC"/>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l"/>
            <a:endParaRPr lang="en-GB" sz="1600"/>
          </a:p>
        </p:txBody>
      </p:sp>
      <p:sp>
        <p:nvSpPr>
          <p:cNvPr id="108" name="Rectangle 107">
            <a:extLst>
              <a:ext uri="{FF2B5EF4-FFF2-40B4-BE49-F238E27FC236}">
                <a16:creationId xmlns:a16="http://schemas.microsoft.com/office/drawing/2014/main" id="{E6BEA1CC-9FBD-422F-FE7C-31D8B2C5F46E}"/>
              </a:ext>
            </a:extLst>
          </p:cNvPr>
          <p:cNvSpPr/>
          <p:nvPr>
            <p:custDataLst>
              <p:tags r:id="rId15"/>
            </p:custDataLst>
          </p:nvPr>
        </p:nvSpPr>
        <p:spPr bwMode="auto">
          <a:xfrm>
            <a:off x="7016750" y="6026150"/>
            <a:ext cx="179388" cy="133350"/>
          </a:xfrm>
          <a:prstGeom prst="rect">
            <a:avLst/>
          </a:prstGeom>
          <a:solidFill>
            <a:srgbClr val="C30C3E"/>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l"/>
            <a:endParaRPr lang="en-GB" sz="1600"/>
          </a:p>
        </p:txBody>
      </p:sp>
      <p:sp>
        <p:nvSpPr>
          <p:cNvPr id="111" name="Rectangle 110">
            <a:extLst>
              <a:ext uri="{FF2B5EF4-FFF2-40B4-BE49-F238E27FC236}">
                <a16:creationId xmlns:a16="http://schemas.microsoft.com/office/drawing/2014/main" id="{1C3ACFD5-CCE3-6FAD-15F2-69F590D99CE0}"/>
              </a:ext>
            </a:extLst>
          </p:cNvPr>
          <p:cNvSpPr/>
          <p:nvPr>
            <p:custDataLst>
              <p:tags r:id="rId16"/>
            </p:custDataLst>
          </p:nvPr>
        </p:nvSpPr>
        <p:spPr bwMode="auto">
          <a:xfrm>
            <a:off x="8078788" y="6026150"/>
            <a:ext cx="179388" cy="133350"/>
          </a:xfrm>
          <a:prstGeom prst="rect">
            <a:avLst/>
          </a:prstGeom>
          <a:solidFill>
            <a:srgbClr val="C0C0C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l"/>
            <a:endParaRPr lang="en-GB" sz="1600"/>
          </a:p>
        </p:txBody>
      </p:sp>
      <p:sp>
        <p:nvSpPr>
          <p:cNvPr id="114" name="Rectangle 113">
            <a:extLst>
              <a:ext uri="{FF2B5EF4-FFF2-40B4-BE49-F238E27FC236}">
                <a16:creationId xmlns:a16="http://schemas.microsoft.com/office/drawing/2014/main" id="{E56D5EFF-83E5-5BCA-4943-2C96C3AB110E}"/>
              </a:ext>
            </a:extLst>
          </p:cNvPr>
          <p:cNvSpPr/>
          <p:nvPr>
            <p:custDataLst>
              <p:tags r:id="rId17"/>
            </p:custDataLst>
          </p:nvPr>
        </p:nvSpPr>
        <p:spPr bwMode="auto">
          <a:xfrm>
            <a:off x="3086100" y="6021388"/>
            <a:ext cx="823913" cy="152400"/>
          </a:xfrm>
          <a:prstGeom prst="rect">
            <a:avLst/>
          </a:prstGeom>
          <a:noFill/>
          <a:ln>
            <a:noFill/>
          </a:ln>
          <a:effectLst/>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rtlCol="0" anchor="ctr" anchorCtr="0"/>
          <a:lstStyle/>
          <a:p>
            <a:pPr>
              <a:spcBef>
                <a:spcPct val="0"/>
              </a:spcBef>
              <a:spcAft>
                <a:spcPct val="0"/>
              </a:spcAft>
            </a:pPr>
            <a:fld id="{0F79948A-BDEE-4FC9-B4EE-235A2C143AA1}" type="datetime'Fu''''''''ll'' ''''a''''''vai''''la''b''''il''''''i''t''''y'''">
              <a:rPr lang="en-GB" altLang="en-US" sz="1000" smtClean="0">
                <a:solidFill>
                  <a:schemeClr val="tx1"/>
                </a:solidFill>
              </a:rPr>
              <a:pPr>
                <a:spcBef>
                  <a:spcPct val="0"/>
                </a:spcBef>
                <a:spcAft>
                  <a:spcPct val="0"/>
                </a:spcAft>
              </a:pPr>
              <a:t>Full availability</a:t>
            </a:fld>
            <a:endParaRPr lang="en-GB" sz="1000">
              <a:solidFill>
                <a:schemeClr val="tx1"/>
              </a:solidFill>
            </a:endParaRPr>
          </a:p>
        </p:txBody>
      </p:sp>
      <p:sp>
        <p:nvSpPr>
          <p:cNvPr id="115" name="Rectangle 114">
            <a:extLst>
              <a:ext uri="{FF2B5EF4-FFF2-40B4-BE49-F238E27FC236}">
                <a16:creationId xmlns:a16="http://schemas.microsoft.com/office/drawing/2014/main" id="{547BCFF2-FAA3-DDFE-6D63-B92C7919B0C0}"/>
              </a:ext>
            </a:extLst>
          </p:cNvPr>
          <p:cNvSpPr/>
          <p:nvPr>
            <p:custDataLst>
              <p:tags r:id="rId18"/>
            </p:custDataLst>
          </p:nvPr>
        </p:nvSpPr>
        <p:spPr bwMode="auto">
          <a:xfrm>
            <a:off x="4241800" y="6021388"/>
            <a:ext cx="1041400" cy="152400"/>
          </a:xfrm>
          <a:prstGeom prst="rect">
            <a:avLst/>
          </a:prstGeom>
          <a:noFill/>
          <a:ln>
            <a:noFill/>
          </a:ln>
          <a:effectLst/>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rtlCol="0" anchor="ctr" anchorCtr="0"/>
          <a:lstStyle/>
          <a:p>
            <a:pPr>
              <a:spcBef>
                <a:spcPct val="0"/>
              </a:spcBef>
              <a:spcAft>
                <a:spcPct val="0"/>
              </a:spcAft>
            </a:pPr>
            <a:fld id="{15A1A5BC-AE65-4641-AF93-C71CE56E3412}" type="datetime'''''L''i''mit''''''''''ed ''A''''''vai''''la''bil''it''y'''''">
              <a:rPr lang="en-GB" altLang="en-US" sz="1000" smtClean="0">
                <a:solidFill>
                  <a:schemeClr val="tx1"/>
                </a:solidFill>
              </a:rPr>
              <a:pPr>
                <a:spcBef>
                  <a:spcPct val="0"/>
                </a:spcBef>
                <a:spcAft>
                  <a:spcPct val="0"/>
                </a:spcAft>
              </a:pPr>
              <a:t>Limited Availability</a:t>
            </a:fld>
            <a:endParaRPr lang="en-GB" sz="1000">
              <a:solidFill>
                <a:schemeClr val="tx1"/>
              </a:solidFill>
            </a:endParaRPr>
          </a:p>
        </p:txBody>
      </p:sp>
      <p:sp>
        <p:nvSpPr>
          <p:cNvPr id="112" name="Rectangle 111">
            <a:extLst>
              <a:ext uri="{FF2B5EF4-FFF2-40B4-BE49-F238E27FC236}">
                <a16:creationId xmlns:a16="http://schemas.microsoft.com/office/drawing/2014/main" id="{A5C4A5F5-B8E8-A1FE-88DE-7E9E92346FA8}"/>
              </a:ext>
            </a:extLst>
          </p:cNvPr>
          <p:cNvSpPr/>
          <p:nvPr>
            <p:custDataLst>
              <p:tags r:id="rId19"/>
            </p:custDataLst>
          </p:nvPr>
        </p:nvSpPr>
        <p:spPr bwMode="auto">
          <a:xfrm>
            <a:off x="5614988" y="6021388"/>
            <a:ext cx="1300163" cy="152400"/>
          </a:xfrm>
          <a:prstGeom prst="rect">
            <a:avLst/>
          </a:prstGeom>
          <a:noFill/>
          <a:ln>
            <a:noFill/>
          </a:ln>
          <a:effectLst/>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rtlCol="0" anchor="ctr" anchorCtr="0"/>
          <a:lstStyle/>
          <a:p>
            <a:pPr>
              <a:spcBef>
                <a:spcPct val="0"/>
              </a:spcBef>
              <a:spcAft>
                <a:spcPct val="0"/>
              </a:spcAft>
            </a:pPr>
            <a:fld id="{9463B884-37DD-46A1-984E-023A753B5C55}" type="datetime'''On''''''ly ''''ava''il''''''''''''a''b''le'' pr''''ivately'">
              <a:rPr lang="en-GB" altLang="en-US" sz="1000" smtClean="0">
                <a:solidFill>
                  <a:schemeClr val="tx1"/>
                </a:solidFill>
              </a:rPr>
              <a:pPr>
                <a:spcBef>
                  <a:spcPct val="0"/>
                </a:spcBef>
                <a:spcAft>
                  <a:spcPct val="0"/>
                </a:spcAft>
              </a:pPr>
              <a:t>Only available privately</a:t>
            </a:fld>
            <a:endParaRPr lang="en-GB" sz="1000">
              <a:solidFill>
                <a:schemeClr val="tx1"/>
              </a:solidFill>
            </a:endParaRPr>
          </a:p>
        </p:txBody>
      </p:sp>
      <p:sp>
        <p:nvSpPr>
          <p:cNvPr id="113" name="Rectangle 112">
            <a:extLst>
              <a:ext uri="{FF2B5EF4-FFF2-40B4-BE49-F238E27FC236}">
                <a16:creationId xmlns:a16="http://schemas.microsoft.com/office/drawing/2014/main" id="{A7AACEC6-2B7E-2B5C-8063-DAEDA1ADCE74}"/>
              </a:ext>
            </a:extLst>
          </p:cNvPr>
          <p:cNvSpPr/>
          <p:nvPr>
            <p:custDataLst>
              <p:tags r:id="rId20"/>
            </p:custDataLst>
          </p:nvPr>
        </p:nvSpPr>
        <p:spPr bwMode="auto">
          <a:xfrm>
            <a:off x="7246938" y="6021388"/>
            <a:ext cx="730250" cy="152400"/>
          </a:xfrm>
          <a:prstGeom prst="rect">
            <a:avLst/>
          </a:prstGeom>
          <a:noFill/>
          <a:ln>
            <a:noFill/>
          </a:ln>
          <a:effectLst/>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rtlCol="0" anchor="ctr" anchorCtr="0"/>
          <a:lstStyle/>
          <a:p>
            <a:pPr>
              <a:spcBef>
                <a:spcPct val="0"/>
              </a:spcBef>
              <a:spcAft>
                <a:spcPct val="0"/>
              </a:spcAft>
            </a:pPr>
            <a:fld id="{C6AFC28A-FFA2-4984-9C30-B0490CAFE850}" type="datetime'N''''o''''t ''a''''v''''a''''il''a''b''''''''''l''''e'''''">
              <a:rPr lang="en-GB" altLang="en-US" sz="1000" smtClean="0">
                <a:solidFill>
                  <a:schemeClr val="tx1"/>
                </a:solidFill>
              </a:rPr>
              <a:pPr>
                <a:spcBef>
                  <a:spcPct val="0"/>
                </a:spcBef>
                <a:spcAft>
                  <a:spcPct val="0"/>
                </a:spcAft>
              </a:pPr>
              <a:t>Not available</a:t>
            </a:fld>
            <a:endParaRPr lang="en-GB" sz="1000">
              <a:solidFill>
                <a:schemeClr val="tx1"/>
              </a:solidFill>
            </a:endParaRPr>
          </a:p>
        </p:txBody>
      </p:sp>
      <p:sp>
        <p:nvSpPr>
          <p:cNvPr id="116" name="Rectangle 115">
            <a:extLst>
              <a:ext uri="{FF2B5EF4-FFF2-40B4-BE49-F238E27FC236}">
                <a16:creationId xmlns:a16="http://schemas.microsoft.com/office/drawing/2014/main" id="{122667DA-3067-27BB-4843-15C686B25637}"/>
              </a:ext>
            </a:extLst>
          </p:cNvPr>
          <p:cNvSpPr/>
          <p:nvPr>
            <p:custDataLst>
              <p:tags r:id="rId21"/>
            </p:custDataLst>
          </p:nvPr>
        </p:nvSpPr>
        <p:spPr bwMode="auto">
          <a:xfrm>
            <a:off x="8308975" y="6021388"/>
            <a:ext cx="939800" cy="152400"/>
          </a:xfrm>
          <a:prstGeom prst="rect">
            <a:avLst/>
          </a:prstGeom>
          <a:noFill/>
          <a:ln>
            <a:noFill/>
          </a:ln>
          <a:effectLst/>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rtlCol="0" anchor="ctr" anchorCtr="0"/>
          <a:lstStyle/>
          <a:p>
            <a:pPr>
              <a:spcBef>
                <a:spcPct val="0"/>
              </a:spcBef>
              <a:spcAft>
                <a:spcPct val="0"/>
              </a:spcAft>
            </a:pPr>
            <a:fld id="{DB657C77-2A77-4FC7-9F19-5A39F8C0595F}" type="datetime'Dat''''''a un''''''a''va''''''i''''''''''''l''able'''''''''">
              <a:rPr lang="en-GB" altLang="en-US" sz="1000" smtClean="0">
                <a:solidFill>
                  <a:schemeClr val="tx1"/>
                </a:solidFill>
              </a:rPr>
              <a:pPr>
                <a:spcBef>
                  <a:spcPct val="0"/>
                </a:spcBef>
                <a:spcAft>
                  <a:spcPct val="0"/>
                </a:spcAft>
              </a:pPr>
              <a:t>Data unavailable</a:t>
            </a:fld>
            <a:endParaRPr lang="en-GB" sz="1000">
              <a:solidFill>
                <a:schemeClr val="tx1"/>
              </a:solidFill>
            </a:endParaRPr>
          </a:p>
        </p:txBody>
      </p:sp>
      <p:sp>
        <p:nvSpPr>
          <p:cNvPr id="134" name="TextBox 133">
            <a:extLst>
              <a:ext uri="{FF2B5EF4-FFF2-40B4-BE49-F238E27FC236}">
                <a16:creationId xmlns:a16="http://schemas.microsoft.com/office/drawing/2014/main" id="{90028D49-810C-6129-FE5F-D58294663A0D}"/>
              </a:ext>
            </a:extLst>
          </p:cNvPr>
          <p:cNvSpPr txBox="1"/>
          <p:nvPr/>
        </p:nvSpPr>
        <p:spPr>
          <a:xfrm>
            <a:off x="1163638" y="4423500"/>
            <a:ext cx="2941638" cy="1230313"/>
          </a:xfrm>
          <a:prstGeom prst="rect">
            <a:avLst/>
          </a:prstGeom>
          <a:noFill/>
        </p:spPr>
        <p:txBody>
          <a:bodyPr wrap="square" rtlCol="0">
            <a:spAutoFit/>
          </a:bodyPr>
          <a:lstStyle/>
          <a:p>
            <a:pPr algn="r"/>
            <a:r>
              <a:rPr lang="en-GB" b="1">
                <a:solidFill>
                  <a:schemeClr val="accent3"/>
                </a:solidFill>
              </a:rPr>
              <a:t>Full availability</a:t>
            </a:r>
          </a:p>
          <a:p>
            <a:pPr algn="r"/>
            <a:r>
              <a:rPr lang="en-GB" sz="1400">
                <a:solidFill>
                  <a:schemeClr val="tx2"/>
                </a:solidFill>
              </a:rPr>
              <a:t>In 2019, the primary route of access to innovative medicines was via full availability (inclusion on the public reimbursement list)</a:t>
            </a:r>
          </a:p>
        </p:txBody>
      </p:sp>
      <p:grpSp>
        <p:nvGrpSpPr>
          <p:cNvPr id="135" name="Group 134">
            <a:extLst>
              <a:ext uri="{FF2B5EF4-FFF2-40B4-BE49-F238E27FC236}">
                <a16:creationId xmlns:a16="http://schemas.microsoft.com/office/drawing/2014/main" id="{872917ED-86FE-0F9F-E2EA-AF760ADB6695}"/>
              </a:ext>
            </a:extLst>
          </p:cNvPr>
          <p:cNvGrpSpPr/>
          <p:nvPr/>
        </p:nvGrpSpPr>
        <p:grpSpPr>
          <a:xfrm>
            <a:off x="681760" y="4801325"/>
            <a:ext cx="466725" cy="468313"/>
            <a:chOff x="5660489" y="3929442"/>
            <a:chExt cx="153778" cy="153778"/>
          </a:xfrm>
        </p:grpSpPr>
        <p:sp>
          <p:nvSpPr>
            <p:cNvPr id="136" name="Freeform: Shape 135">
              <a:extLst>
                <a:ext uri="{FF2B5EF4-FFF2-40B4-BE49-F238E27FC236}">
                  <a16:creationId xmlns:a16="http://schemas.microsoft.com/office/drawing/2014/main" id="{2FF39192-C21B-347E-6523-FEB69668C61F}"/>
                </a:ext>
              </a:extLst>
            </p:cNvPr>
            <p:cNvSpPr/>
            <p:nvPr/>
          </p:nvSpPr>
          <p:spPr>
            <a:xfrm>
              <a:off x="5660489" y="3929442"/>
              <a:ext cx="153778" cy="153778"/>
            </a:xfrm>
            <a:custGeom>
              <a:avLst/>
              <a:gdLst>
                <a:gd name="connsiteX0" fmla="*/ 150550 w 153778"/>
                <a:gd name="connsiteY0" fmla="*/ 153779 h 153778"/>
                <a:gd name="connsiteX1" fmla="*/ 3228 w 153778"/>
                <a:gd name="connsiteY1" fmla="*/ 153779 h 153778"/>
                <a:gd name="connsiteX2" fmla="*/ 0 w 153778"/>
                <a:gd name="connsiteY2" fmla="*/ 150553 h 153778"/>
                <a:gd name="connsiteX3" fmla="*/ 0 w 153778"/>
                <a:gd name="connsiteY3" fmla="*/ 150550 h 153778"/>
                <a:gd name="connsiteX4" fmla="*/ 0 w 153778"/>
                <a:gd name="connsiteY4" fmla="*/ 3228 h 153778"/>
                <a:gd name="connsiteX5" fmla="*/ 3225 w 153778"/>
                <a:gd name="connsiteY5" fmla="*/ 0 h 153778"/>
                <a:gd name="connsiteX6" fmla="*/ 3228 w 153778"/>
                <a:gd name="connsiteY6" fmla="*/ 0 h 153778"/>
                <a:gd name="connsiteX7" fmla="*/ 150550 w 153778"/>
                <a:gd name="connsiteY7" fmla="*/ 0 h 153778"/>
                <a:gd name="connsiteX8" fmla="*/ 153779 w 153778"/>
                <a:gd name="connsiteY8" fmla="*/ 3225 h 153778"/>
                <a:gd name="connsiteX9" fmla="*/ 153779 w 153778"/>
                <a:gd name="connsiteY9" fmla="*/ 3228 h 153778"/>
                <a:gd name="connsiteX10" fmla="*/ 153779 w 153778"/>
                <a:gd name="connsiteY10" fmla="*/ 150550 h 153778"/>
                <a:gd name="connsiteX11" fmla="*/ 150553 w 153778"/>
                <a:gd name="connsiteY11" fmla="*/ 153779 h 153778"/>
                <a:gd name="connsiteX12" fmla="*/ 150550 w 153778"/>
                <a:gd name="connsiteY12" fmla="*/ 153779 h 153778"/>
                <a:gd name="connsiteX13" fmla="*/ 6456 w 153778"/>
                <a:gd name="connsiteY13" fmla="*/ 147322 h 153778"/>
                <a:gd name="connsiteX14" fmla="*/ 147322 w 153778"/>
                <a:gd name="connsiteY14" fmla="*/ 147322 h 153778"/>
                <a:gd name="connsiteX15" fmla="*/ 147322 w 153778"/>
                <a:gd name="connsiteY15" fmla="*/ 6457 h 153778"/>
                <a:gd name="connsiteX16" fmla="*/ 6457 w 153778"/>
                <a:gd name="connsiteY16" fmla="*/ 6457 h 153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53778" h="153778">
                  <a:moveTo>
                    <a:pt x="150550" y="153779"/>
                  </a:moveTo>
                  <a:lnTo>
                    <a:pt x="3228" y="153779"/>
                  </a:lnTo>
                  <a:cubicBezTo>
                    <a:pt x="1446" y="153779"/>
                    <a:pt x="1" y="152335"/>
                    <a:pt x="0" y="150553"/>
                  </a:cubicBezTo>
                  <a:cubicBezTo>
                    <a:pt x="0" y="150552"/>
                    <a:pt x="0" y="150552"/>
                    <a:pt x="0" y="150550"/>
                  </a:cubicBezTo>
                  <a:lnTo>
                    <a:pt x="0" y="3228"/>
                  </a:lnTo>
                  <a:cubicBezTo>
                    <a:pt x="-1" y="1446"/>
                    <a:pt x="1443" y="1"/>
                    <a:pt x="3225" y="0"/>
                  </a:cubicBezTo>
                  <a:cubicBezTo>
                    <a:pt x="3226" y="0"/>
                    <a:pt x="3227" y="0"/>
                    <a:pt x="3228" y="0"/>
                  </a:cubicBezTo>
                  <a:lnTo>
                    <a:pt x="150550" y="0"/>
                  </a:lnTo>
                  <a:cubicBezTo>
                    <a:pt x="152332" y="-1"/>
                    <a:pt x="153777" y="1443"/>
                    <a:pt x="153779" y="3225"/>
                  </a:cubicBezTo>
                  <a:cubicBezTo>
                    <a:pt x="153779" y="3226"/>
                    <a:pt x="153779" y="3227"/>
                    <a:pt x="153779" y="3228"/>
                  </a:cubicBezTo>
                  <a:lnTo>
                    <a:pt x="153779" y="150550"/>
                  </a:lnTo>
                  <a:cubicBezTo>
                    <a:pt x="153779" y="152332"/>
                    <a:pt x="152335" y="153777"/>
                    <a:pt x="150553" y="153779"/>
                  </a:cubicBezTo>
                  <a:cubicBezTo>
                    <a:pt x="150552" y="153779"/>
                    <a:pt x="150552" y="153779"/>
                    <a:pt x="150550" y="153779"/>
                  </a:cubicBezTo>
                  <a:close/>
                  <a:moveTo>
                    <a:pt x="6456" y="147322"/>
                  </a:moveTo>
                  <a:lnTo>
                    <a:pt x="147322" y="147322"/>
                  </a:lnTo>
                  <a:lnTo>
                    <a:pt x="147322" y="6457"/>
                  </a:lnTo>
                  <a:lnTo>
                    <a:pt x="6457" y="6457"/>
                  </a:lnTo>
                  <a:close/>
                </a:path>
              </a:pathLst>
            </a:custGeom>
            <a:solidFill>
              <a:schemeClr val="accent3"/>
            </a:solidFill>
            <a:ln w="6251" cap="flat">
              <a:noFill/>
              <a:prstDash val="solid"/>
              <a:miter/>
            </a:ln>
          </p:spPr>
          <p:txBody>
            <a:bodyPr rtlCol="0" anchor="ctr"/>
            <a:lstStyle/>
            <a:p>
              <a:endParaRPr lang="en-GB"/>
            </a:p>
          </p:txBody>
        </p:sp>
        <p:sp>
          <p:nvSpPr>
            <p:cNvPr id="137" name="Freeform: Shape 136">
              <a:extLst>
                <a:ext uri="{FF2B5EF4-FFF2-40B4-BE49-F238E27FC236}">
                  <a16:creationId xmlns:a16="http://schemas.microsoft.com/office/drawing/2014/main" id="{FC45872F-934B-9F23-AE21-2A6F769B2E2C}"/>
                </a:ext>
              </a:extLst>
            </p:cNvPr>
            <p:cNvSpPr/>
            <p:nvPr/>
          </p:nvSpPr>
          <p:spPr>
            <a:xfrm>
              <a:off x="5733913" y="4003134"/>
              <a:ext cx="77561" cy="41965"/>
            </a:xfrm>
            <a:custGeom>
              <a:avLst/>
              <a:gdLst>
                <a:gd name="connsiteX0" fmla="*/ 40660 w 77561"/>
                <a:gd name="connsiteY0" fmla="*/ 41965 h 41965"/>
                <a:gd name="connsiteX1" fmla="*/ 22989 w 77561"/>
                <a:gd name="connsiteY1" fmla="*/ 24315 h 41965"/>
                <a:gd name="connsiteX2" fmla="*/ 29007 w 77561"/>
                <a:gd name="connsiteY2" fmla="*/ 11025 h 41965"/>
                <a:gd name="connsiteX3" fmla="*/ 29007 w 77561"/>
                <a:gd name="connsiteY3" fmla="*/ 6457 h 41965"/>
                <a:gd name="connsiteX4" fmla="*/ 3228 w 77561"/>
                <a:gd name="connsiteY4" fmla="*/ 6457 h 41965"/>
                <a:gd name="connsiteX5" fmla="*/ 0 w 77561"/>
                <a:gd name="connsiteY5" fmla="*/ 3228 h 41965"/>
                <a:gd name="connsiteX6" fmla="*/ 3228 w 77561"/>
                <a:gd name="connsiteY6" fmla="*/ 0 h 41965"/>
                <a:gd name="connsiteX7" fmla="*/ 32236 w 77561"/>
                <a:gd name="connsiteY7" fmla="*/ 1 h 41965"/>
                <a:gd name="connsiteX8" fmla="*/ 35464 w 77561"/>
                <a:gd name="connsiteY8" fmla="*/ 3225 h 41965"/>
                <a:gd name="connsiteX9" fmla="*/ 35464 w 77561"/>
                <a:gd name="connsiteY9" fmla="*/ 3229 h 41965"/>
                <a:gd name="connsiteX10" fmla="*/ 35464 w 77561"/>
                <a:gd name="connsiteY10" fmla="*/ 12576 h 41965"/>
                <a:gd name="connsiteX11" fmla="*/ 34124 w 77561"/>
                <a:gd name="connsiteY11" fmla="*/ 15196 h 41965"/>
                <a:gd name="connsiteX12" fmla="*/ 31548 w 77561"/>
                <a:gd name="connsiteY12" fmla="*/ 30846 h 41965"/>
                <a:gd name="connsiteX13" fmla="*/ 47198 w 77561"/>
                <a:gd name="connsiteY13" fmla="*/ 33423 h 41965"/>
                <a:gd name="connsiteX14" fmla="*/ 49775 w 77561"/>
                <a:gd name="connsiteY14" fmla="*/ 17772 h 41965"/>
                <a:gd name="connsiteX15" fmla="*/ 47198 w 77561"/>
                <a:gd name="connsiteY15" fmla="*/ 15196 h 41965"/>
                <a:gd name="connsiteX16" fmla="*/ 45858 w 77561"/>
                <a:gd name="connsiteY16" fmla="*/ 12576 h 41965"/>
                <a:gd name="connsiteX17" fmla="*/ 45858 w 77561"/>
                <a:gd name="connsiteY17" fmla="*/ 3229 h 41965"/>
                <a:gd name="connsiteX18" fmla="*/ 49083 w 77561"/>
                <a:gd name="connsiteY18" fmla="*/ 1 h 41965"/>
                <a:gd name="connsiteX19" fmla="*/ 49087 w 77561"/>
                <a:gd name="connsiteY19" fmla="*/ 1 h 41965"/>
                <a:gd name="connsiteX20" fmla="*/ 74333 w 77561"/>
                <a:gd name="connsiteY20" fmla="*/ 1 h 41965"/>
                <a:gd name="connsiteX21" fmla="*/ 77561 w 77561"/>
                <a:gd name="connsiteY21" fmla="*/ 3229 h 41965"/>
                <a:gd name="connsiteX22" fmla="*/ 74333 w 77561"/>
                <a:gd name="connsiteY22" fmla="*/ 6457 h 41965"/>
                <a:gd name="connsiteX23" fmla="*/ 52315 w 77561"/>
                <a:gd name="connsiteY23" fmla="*/ 6457 h 41965"/>
                <a:gd name="connsiteX24" fmla="*/ 52315 w 77561"/>
                <a:gd name="connsiteY24" fmla="*/ 11025 h 41965"/>
                <a:gd name="connsiteX25" fmla="*/ 53953 w 77561"/>
                <a:gd name="connsiteY25" fmla="*/ 35946 h 41965"/>
                <a:gd name="connsiteX26" fmla="*/ 40660 w 77561"/>
                <a:gd name="connsiteY26" fmla="*/ 41965 h 419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77561" h="41965">
                  <a:moveTo>
                    <a:pt x="40660" y="41965"/>
                  </a:moveTo>
                  <a:cubicBezTo>
                    <a:pt x="30906" y="41971"/>
                    <a:pt x="22995" y="34069"/>
                    <a:pt x="22989" y="24315"/>
                  </a:cubicBezTo>
                  <a:cubicBezTo>
                    <a:pt x="22986" y="19225"/>
                    <a:pt x="25180" y="14381"/>
                    <a:pt x="29007" y="11025"/>
                  </a:cubicBezTo>
                  <a:lnTo>
                    <a:pt x="29007" y="6457"/>
                  </a:lnTo>
                  <a:lnTo>
                    <a:pt x="3228" y="6457"/>
                  </a:lnTo>
                  <a:cubicBezTo>
                    <a:pt x="1446" y="6457"/>
                    <a:pt x="0" y="5012"/>
                    <a:pt x="0" y="3228"/>
                  </a:cubicBezTo>
                  <a:cubicBezTo>
                    <a:pt x="0" y="1446"/>
                    <a:pt x="1446" y="0"/>
                    <a:pt x="3228" y="0"/>
                  </a:cubicBezTo>
                  <a:lnTo>
                    <a:pt x="32236" y="1"/>
                  </a:lnTo>
                  <a:cubicBezTo>
                    <a:pt x="34018" y="-1"/>
                    <a:pt x="35463" y="1443"/>
                    <a:pt x="35464" y="3225"/>
                  </a:cubicBezTo>
                  <a:cubicBezTo>
                    <a:pt x="35464" y="3226"/>
                    <a:pt x="35464" y="3228"/>
                    <a:pt x="35464" y="3229"/>
                  </a:cubicBezTo>
                  <a:lnTo>
                    <a:pt x="35464" y="12576"/>
                  </a:lnTo>
                  <a:cubicBezTo>
                    <a:pt x="35464" y="13614"/>
                    <a:pt x="34966" y="14589"/>
                    <a:pt x="34124" y="15196"/>
                  </a:cubicBezTo>
                  <a:cubicBezTo>
                    <a:pt x="29091" y="18806"/>
                    <a:pt x="27938" y="25813"/>
                    <a:pt x="31548" y="30846"/>
                  </a:cubicBezTo>
                  <a:cubicBezTo>
                    <a:pt x="35158" y="35880"/>
                    <a:pt x="42165" y="37033"/>
                    <a:pt x="47198" y="33423"/>
                  </a:cubicBezTo>
                  <a:cubicBezTo>
                    <a:pt x="52232" y="29813"/>
                    <a:pt x="53385" y="22806"/>
                    <a:pt x="49775" y="17772"/>
                  </a:cubicBezTo>
                  <a:cubicBezTo>
                    <a:pt x="49062" y="16779"/>
                    <a:pt x="48192" y="15908"/>
                    <a:pt x="47198" y="15196"/>
                  </a:cubicBezTo>
                  <a:cubicBezTo>
                    <a:pt x="46357" y="14589"/>
                    <a:pt x="45858" y="13614"/>
                    <a:pt x="45858" y="12576"/>
                  </a:cubicBezTo>
                  <a:lnTo>
                    <a:pt x="45858" y="3229"/>
                  </a:lnTo>
                  <a:cubicBezTo>
                    <a:pt x="45857" y="1447"/>
                    <a:pt x="47301" y="1"/>
                    <a:pt x="49083" y="1"/>
                  </a:cubicBezTo>
                  <a:cubicBezTo>
                    <a:pt x="49084" y="1"/>
                    <a:pt x="49085" y="1"/>
                    <a:pt x="49087" y="1"/>
                  </a:cubicBezTo>
                  <a:lnTo>
                    <a:pt x="74333" y="1"/>
                  </a:lnTo>
                  <a:cubicBezTo>
                    <a:pt x="76116" y="1"/>
                    <a:pt x="77561" y="1446"/>
                    <a:pt x="77561" y="3229"/>
                  </a:cubicBezTo>
                  <a:cubicBezTo>
                    <a:pt x="77561" y="5012"/>
                    <a:pt x="76116" y="6457"/>
                    <a:pt x="74333" y="6457"/>
                  </a:cubicBezTo>
                  <a:lnTo>
                    <a:pt x="52315" y="6457"/>
                  </a:lnTo>
                  <a:lnTo>
                    <a:pt x="52315" y="11025"/>
                  </a:lnTo>
                  <a:cubicBezTo>
                    <a:pt x="59649" y="17455"/>
                    <a:pt x="60382" y="28612"/>
                    <a:pt x="53953" y="35946"/>
                  </a:cubicBezTo>
                  <a:cubicBezTo>
                    <a:pt x="50597" y="39775"/>
                    <a:pt x="45751" y="41969"/>
                    <a:pt x="40660" y="41965"/>
                  </a:cubicBezTo>
                  <a:close/>
                </a:path>
              </a:pathLst>
            </a:custGeom>
            <a:solidFill>
              <a:schemeClr val="accent3"/>
            </a:solidFill>
            <a:ln w="6251" cap="flat">
              <a:noFill/>
              <a:prstDash val="solid"/>
              <a:miter/>
            </a:ln>
          </p:spPr>
          <p:txBody>
            <a:bodyPr rtlCol="0" anchor="ctr"/>
            <a:lstStyle/>
            <a:p>
              <a:endParaRPr lang="en-GB"/>
            </a:p>
          </p:txBody>
        </p:sp>
        <p:sp>
          <p:nvSpPr>
            <p:cNvPr id="138" name="Freeform: Shape 137">
              <a:extLst>
                <a:ext uri="{FF2B5EF4-FFF2-40B4-BE49-F238E27FC236}">
                  <a16:creationId xmlns:a16="http://schemas.microsoft.com/office/drawing/2014/main" id="{367ECBED-21DE-6D5C-6209-9B162E56BC82}"/>
                </a:ext>
              </a:extLst>
            </p:cNvPr>
            <p:cNvSpPr/>
            <p:nvPr/>
          </p:nvSpPr>
          <p:spPr>
            <a:xfrm>
              <a:off x="5662475" y="3967641"/>
              <a:ext cx="78462" cy="41981"/>
            </a:xfrm>
            <a:custGeom>
              <a:avLst/>
              <a:gdLst>
                <a:gd name="connsiteX0" fmla="*/ 75234 w 78462"/>
                <a:gd name="connsiteY0" fmla="*/ 41982 h 41981"/>
                <a:gd name="connsiteX1" fmla="*/ 46227 w 78462"/>
                <a:gd name="connsiteY1" fmla="*/ 41982 h 41981"/>
                <a:gd name="connsiteX2" fmla="*/ 42999 w 78462"/>
                <a:gd name="connsiteY2" fmla="*/ 38757 h 41981"/>
                <a:gd name="connsiteX3" fmla="*/ 42999 w 78462"/>
                <a:gd name="connsiteY3" fmla="*/ 38753 h 41981"/>
                <a:gd name="connsiteX4" fmla="*/ 42999 w 78462"/>
                <a:gd name="connsiteY4" fmla="*/ 29406 h 41981"/>
                <a:gd name="connsiteX5" fmla="*/ 44339 w 78462"/>
                <a:gd name="connsiteY5" fmla="*/ 26786 h 41981"/>
                <a:gd name="connsiteX6" fmla="*/ 46915 w 78462"/>
                <a:gd name="connsiteY6" fmla="*/ 11136 h 41981"/>
                <a:gd name="connsiteX7" fmla="*/ 31265 w 78462"/>
                <a:gd name="connsiteY7" fmla="*/ 8559 h 41981"/>
                <a:gd name="connsiteX8" fmla="*/ 28688 w 78462"/>
                <a:gd name="connsiteY8" fmla="*/ 24210 h 41981"/>
                <a:gd name="connsiteX9" fmla="*/ 31265 w 78462"/>
                <a:gd name="connsiteY9" fmla="*/ 26786 h 41981"/>
                <a:gd name="connsiteX10" fmla="*/ 32604 w 78462"/>
                <a:gd name="connsiteY10" fmla="*/ 29406 h 41981"/>
                <a:gd name="connsiteX11" fmla="*/ 32604 w 78462"/>
                <a:gd name="connsiteY11" fmla="*/ 38753 h 41981"/>
                <a:gd name="connsiteX12" fmla="*/ 29380 w 78462"/>
                <a:gd name="connsiteY12" fmla="*/ 41982 h 41981"/>
                <a:gd name="connsiteX13" fmla="*/ 29376 w 78462"/>
                <a:gd name="connsiteY13" fmla="*/ 41982 h 41981"/>
                <a:gd name="connsiteX14" fmla="*/ 3228 w 78462"/>
                <a:gd name="connsiteY14" fmla="*/ 41982 h 41981"/>
                <a:gd name="connsiteX15" fmla="*/ 0 w 78462"/>
                <a:gd name="connsiteY15" fmla="*/ 38753 h 41981"/>
                <a:gd name="connsiteX16" fmla="*/ 3228 w 78462"/>
                <a:gd name="connsiteY16" fmla="*/ 35525 h 41981"/>
                <a:gd name="connsiteX17" fmla="*/ 26148 w 78462"/>
                <a:gd name="connsiteY17" fmla="*/ 35525 h 41981"/>
                <a:gd name="connsiteX18" fmla="*/ 26148 w 78462"/>
                <a:gd name="connsiteY18" fmla="*/ 30957 h 41981"/>
                <a:gd name="connsiteX19" fmla="*/ 24516 w 78462"/>
                <a:gd name="connsiteY19" fmla="*/ 6019 h 41981"/>
                <a:gd name="connsiteX20" fmla="*/ 49455 w 78462"/>
                <a:gd name="connsiteY20" fmla="*/ 4387 h 41981"/>
                <a:gd name="connsiteX21" fmla="*/ 51086 w 78462"/>
                <a:gd name="connsiteY21" fmla="*/ 29326 h 41981"/>
                <a:gd name="connsiteX22" fmla="*/ 49455 w 78462"/>
                <a:gd name="connsiteY22" fmla="*/ 30957 h 41981"/>
                <a:gd name="connsiteX23" fmla="*/ 49455 w 78462"/>
                <a:gd name="connsiteY23" fmla="*/ 35525 h 41981"/>
                <a:gd name="connsiteX24" fmla="*/ 75234 w 78462"/>
                <a:gd name="connsiteY24" fmla="*/ 35525 h 41981"/>
                <a:gd name="connsiteX25" fmla="*/ 78463 w 78462"/>
                <a:gd name="connsiteY25" fmla="*/ 38753 h 41981"/>
                <a:gd name="connsiteX26" fmla="*/ 75234 w 78462"/>
                <a:gd name="connsiteY26" fmla="*/ 41982 h 41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78462" h="41981">
                  <a:moveTo>
                    <a:pt x="75234" y="41982"/>
                  </a:moveTo>
                  <a:lnTo>
                    <a:pt x="46227" y="41982"/>
                  </a:lnTo>
                  <a:cubicBezTo>
                    <a:pt x="44445" y="41983"/>
                    <a:pt x="42999" y="40539"/>
                    <a:pt x="42999" y="38757"/>
                  </a:cubicBezTo>
                  <a:cubicBezTo>
                    <a:pt x="42999" y="38756"/>
                    <a:pt x="42999" y="38755"/>
                    <a:pt x="42999" y="38753"/>
                  </a:cubicBezTo>
                  <a:lnTo>
                    <a:pt x="42999" y="29406"/>
                  </a:lnTo>
                  <a:cubicBezTo>
                    <a:pt x="42999" y="28369"/>
                    <a:pt x="43497" y="27394"/>
                    <a:pt x="44339" y="26786"/>
                  </a:cubicBezTo>
                  <a:cubicBezTo>
                    <a:pt x="49371" y="23176"/>
                    <a:pt x="50525" y="16169"/>
                    <a:pt x="46915" y="11136"/>
                  </a:cubicBezTo>
                  <a:cubicBezTo>
                    <a:pt x="43305" y="6103"/>
                    <a:pt x="36298" y="4949"/>
                    <a:pt x="31265" y="8559"/>
                  </a:cubicBezTo>
                  <a:cubicBezTo>
                    <a:pt x="26231" y="12170"/>
                    <a:pt x="25078" y="19176"/>
                    <a:pt x="28688" y="24210"/>
                  </a:cubicBezTo>
                  <a:cubicBezTo>
                    <a:pt x="29401" y="25204"/>
                    <a:pt x="30271" y="26074"/>
                    <a:pt x="31265" y="26786"/>
                  </a:cubicBezTo>
                  <a:cubicBezTo>
                    <a:pt x="32106" y="27394"/>
                    <a:pt x="32604" y="28369"/>
                    <a:pt x="32604" y="29406"/>
                  </a:cubicBezTo>
                  <a:lnTo>
                    <a:pt x="32604" y="38753"/>
                  </a:lnTo>
                  <a:cubicBezTo>
                    <a:pt x="32605" y="40535"/>
                    <a:pt x="31162" y="41981"/>
                    <a:pt x="29380" y="41982"/>
                  </a:cubicBezTo>
                  <a:cubicBezTo>
                    <a:pt x="29379" y="41982"/>
                    <a:pt x="29377" y="41982"/>
                    <a:pt x="29376" y="41982"/>
                  </a:cubicBezTo>
                  <a:lnTo>
                    <a:pt x="3228" y="41982"/>
                  </a:lnTo>
                  <a:cubicBezTo>
                    <a:pt x="1445" y="41982"/>
                    <a:pt x="0" y="40537"/>
                    <a:pt x="0" y="38753"/>
                  </a:cubicBezTo>
                  <a:cubicBezTo>
                    <a:pt x="0" y="36971"/>
                    <a:pt x="1445" y="35525"/>
                    <a:pt x="3228" y="35525"/>
                  </a:cubicBezTo>
                  <a:lnTo>
                    <a:pt x="26148" y="35525"/>
                  </a:lnTo>
                  <a:lnTo>
                    <a:pt x="26148" y="30957"/>
                  </a:lnTo>
                  <a:cubicBezTo>
                    <a:pt x="18811" y="24521"/>
                    <a:pt x="18080" y="13356"/>
                    <a:pt x="24516" y="6019"/>
                  </a:cubicBezTo>
                  <a:cubicBezTo>
                    <a:pt x="30953" y="-1319"/>
                    <a:pt x="42118" y="-2049"/>
                    <a:pt x="49455" y="4387"/>
                  </a:cubicBezTo>
                  <a:cubicBezTo>
                    <a:pt x="56793" y="10824"/>
                    <a:pt x="57523" y="21989"/>
                    <a:pt x="51086" y="29326"/>
                  </a:cubicBezTo>
                  <a:cubicBezTo>
                    <a:pt x="50579" y="29905"/>
                    <a:pt x="50034" y="30450"/>
                    <a:pt x="49455" y="30957"/>
                  </a:cubicBezTo>
                  <a:lnTo>
                    <a:pt x="49455" y="35525"/>
                  </a:lnTo>
                  <a:lnTo>
                    <a:pt x="75234" y="35525"/>
                  </a:lnTo>
                  <a:cubicBezTo>
                    <a:pt x="77017" y="35525"/>
                    <a:pt x="78463" y="36971"/>
                    <a:pt x="78463" y="38753"/>
                  </a:cubicBezTo>
                  <a:cubicBezTo>
                    <a:pt x="78463" y="40537"/>
                    <a:pt x="77017" y="41982"/>
                    <a:pt x="75234" y="41982"/>
                  </a:cubicBezTo>
                  <a:close/>
                </a:path>
              </a:pathLst>
            </a:custGeom>
            <a:solidFill>
              <a:schemeClr val="accent3"/>
            </a:solidFill>
            <a:ln w="6251" cap="flat">
              <a:noFill/>
              <a:prstDash val="solid"/>
              <a:miter/>
            </a:ln>
          </p:spPr>
          <p:txBody>
            <a:bodyPr rtlCol="0" anchor="ctr"/>
            <a:lstStyle/>
            <a:p>
              <a:endParaRPr lang="en-GB"/>
            </a:p>
          </p:txBody>
        </p:sp>
        <p:sp>
          <p:nvSpPr>
            <p:cNvPr id="139" name="Freeform: Shape 138">
              <a:extLst>
                <a:ext uri="{FF2B5EF4-FFF2-40B4-BE49-F238E27FC236}">
                  <a16:creationId xmlns:a16="http://schemas.microsoft.com/office/drawing/2014/main" id="{9BF049D2-3942-E456-0F90-20430AD495CD}"/>
                </a:ext>
              </a:extLst>
            </p:cNvPr>
            <p:cNvSpPr/>
            <p:nvPr/>
          </p:nvSpPr>
          <p:spPr>
            <a:xfrm>
              <a:off x="5698688" y="4002866"/>
              <a:ext cx="41981" cy="79065"/>
            </a:xfrm>
            <a:custGeom>
              <a:avLst/>
              <a:gdLst>
                <a:gd name="connsiteX0" fmla="*/ 38753 w 41981"/>
                <a:gd name="connsiteY0" fmla="*/ 79065 h 79065"/>
                <a:gd name="connsiteX1" fmla="*/ 35525 w 41981"/>
                <a:gd name="connsiteY1" fmla="*/ 75840 h 79065"/>
                <a:gd name="connsiteX2" fmla="*/ 35525 w 41981"/>
                <a:gd name="connsiteY2" fmla="*/ 75837 h 79065"/>
                <a:gd name="connsiteX3" fmla="*/ 35525 w 41981"/>
                <a:gd name="connsiteY3" fmla="*/ 52315 h 79065"/>
                <a:gd name="connsiteX4" fmla="*/ 30957 w 41981"/>
                <a:gd name="connsiteY4" fmla="*/ 52315 h 79065"/>
                <a:gd name="connsiteX5" fmla="*/ 6019 w 41981"/>
                <a:gd name="connsiteY5" fmla="*/ 53947 h 79065"/>
                <a:gd name="connsiteX6" fmla="*/ 4387 w 41981"/>
                <a:gd name="connsiteY6" fmla="*/ 29007 h 79065"/>
                <a:gd name="connsiteX7" fmla="*/ 29326 w 41981"/>
                <a:gd name="connsiteY7" fmla="*/ 27376 h 79065"/>
                <a:gd name="connsiteX8" fmla="*/ 30957 w 41981"/>
                <a:gd name="connsiteY8" fmla="*/ 29007 h 79065"/>
                <a:gd name="connsiteX9" fmla="*/ 35525 w 41981"/>
                <a:gd name="connsiteY9" fmla="*/ 29007 h 79065"/>
                <a:gd name="connsiteX10" fmla="*/ 35525 w 41981"/>
                <a:gd name="connsiteY10" fmla="*/ 3228 h 79065"/>
                <a:gd name="connsiteX11" fmla="*/ 38753 w 41981"/>
                <a:gd name="connsiteY11" fmla="*/ 0 h 79065"/>
                <a:gd name="connsiteX12" fmla="*/ 41982 w 41981"/>
                <a:gd name="connsiteY12" fmla="*/ 3228 h 79065"/>
                <a:gd name="connsiteX13" fmla="*/ 41982 w 41981"/>
                <a:gd name="connsiteY13" fmla="*/ 32236 h 79065"/>
                <a:gd name="connsiteX14" fmla="*/ 38757 w 41981"/>
                <a:gd name="connsiteY14" fmla="*/ 35464 h 79065"/>
                <a:gd name="connsiteX15" fmla="*/ 38753 w 41981"/>
                <a:gd name="connsiteY15" fmla="*/ 35464 h 79065"/>
                <a:gd name="connsiteX16" fmla="*/ 29406 w 41981"/>
                <a:gd name="connsiteY16" fmla="*/ 35464 h 79065"/>
                <a:gd name="connsiteX17" fmla="*/ 26786 w 41981"/>
                <a:gd name="connsiteY17" fmla="*/ 34124 h 79065"/>
                <a:gd name="connsiteX18" fmla="*/ 11136 w 41981"/>
                <a:gd name="connsiteY18" fmla="*/ 31548 h 79065"/>
                <a:gd name="connsiteX19" fmla="*/ 8559 w 41981"/>
                <a:gd name="connsiteY19" fmla="*/ 47198 h 79065"/>
                <a:gd name="connsiteX20" fmla="*/ 24210 w 41981"/>
                <a:gd name="connsiteY20" fmla="*/ 49775 h 79065"/>
                <a:gd name="connsiteX21" fmla="*/ 26786 w 41981"/>
                <a:gd name="connsiteY21" fmla="*/ 47198 h 79065"/>
                <a:gd name="connsiteX22" fmla="*/ 29406 w 41981"/>
                <a:gd name="connsiteY22" fmla="*/ 45858 h 79065"/>
                <a:gd name="connsiteX23" fmla="*/ 38753 w 41981"/>
                <a:gd name="connsiteY23" fmla="*/ 45858 h 79065"/>
                <a:gd name="connsiteX24" fmla="*/ 41982 w 41981"/>
                <a:gd name="connsiteY24" fmla="*/ 49083 h 79065"/>
                <a:gd name="connsiteX25" fmla="*/ 41982 w 41981"/>
                <a:gd name="connsiteY25" fmla="*/ 49087 h 79065"/>
                <a:gd name="connsiteX26" fmla="*/ 41982 w 41981"/>
                <a:gd name="connsiteY26" fmla="*/ 75837 h 79065"/>
                <a:gd name="connsiteX27" fmla="*/ 38757 w 41981"/>
                <a:gd name="connsiteY27" fmla="*/ 79065 h 79065"/>
                <a:gd name="connsiteX28" fmla="*/ 38753 w 41981"/>
                <a:gd name="connsiteY28" fmla="*/ 79065 h 79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41981" h="79065">
                  <a:moveTo>
                    <a:pt x="38753" y="79065"/>
                  </a:moveTo>
                  <a:cubicBezTo>
                    <a:pt x="36972" y="79066"/>
                    <a:pt x="35526" y="77622"/>
                    <a:pt x="35525" y="75840"/>
                  </a:cubicBezTo>
                  <a:cubicBezTo>
                    <a:pt x="35525" y="75839"/>
                    <a:pt x="35525" y="75838"/>
                    <a:pt x="35525" y="75837"/>
                  </a:cubicBezTo>
                  <a:lnTo>
                    <a:pt x="35525" y="52315"/>
                  </a:lnTo>
                  <a:lnTo>
                    <a:pt x="30957" y="52315"/>
                  </a:lnTo>
                  <a:cubicBezTo>
                    <a:pt x="24521" y="59652"/>
                    <a:pt x="13356" y="60382"/>
                    <a:pt x="6019" y="53947"/>
                  </a:cubicBezTo>
                  <a:cubicBezTo>
                    <a:pt x="-1319" y="47510"/>
                    <a:pt x="-2049" y="36345"/>
                    <a:pt x="4387" y="29007"/>
                  </a:cubicBezTo>
                  <a:cubicBezTo>
                    <a:pt x="10824" y="21670"/>
                    <a:pt x="21989" y="20940"/>
                    <a:pt x="29326" y="27376"/>
                  </a:cubicBezTo>
                  <a:cubicBezTo>
                    <a:pt x="29905" y="27884"/>
                    <a:pt x="30450" y="28429"/>
                    <a:pt x="30957" y="29007"/>
                  </a:cubicBezTo>
                  <a:lnTo>
                    <a:pt x="35525" y="29007"/>
                  </a:lnTo>
                  <a:lnTo>
                    <a:pt x="35525" y="3228"/>
                  </a:lnTo>
                  <a:cubicBezTo>
                    <a:pt x="35525" y="1446"/>
                    <a:pt x="36971" y="0"/>
                    <a:pt x="38753" y="0"/>
                  </a:cubicBezTo>
                  <a:cubicBezTo>
                    <a:pt x="40537" y="0"/>
                    <a:pt x="41982" y="1446"/>
                    <a:pt x="41982" y="3228"/>
                  </a:cubicBezTo>
                  <a:lnTo>
                    <a:pt x="41982" y="32236"/>
                  </a:lnTo>
                  <a:cubicBezTo>
                    <a:pt x="41983" y="34018"/>
                    <a:pt x="40539" y="35463"/>
                    <a:pt x="38757" y="35464"/>
                  </a:cubicBezTo>
                  <a:cubicBezTo>
                    <a:pt x="38756" y="35464"/>
                    <a:pt x="38755" y="35464"/>
                    <a:pt x="38753" y="35464"/>
                  </a:cubicBezTo>
                  <a:lnTo>
                    <a:pt x="29406" y="35464"/>
                  </a:lnTo>
                  <a:cubicBezTo>
                    <a:pt x="28369" y="35464"/>
                    <a:pt x="27394" y="34966"/>
                    <a:pt x="26786" y="34124"/>
                  </a:cubicBezTo>
                  <a:cubicBezTo>
                    <a:pt x="23176" y="29091"/>
                    <a:pt x="16169" y="27938"/>
                    <a:pt x="11136" y="31548"/>
                  </a:cubicBezTo>
                  <a:cubicBezTo>
                    <a:pt x="6103" y="35158"/>
                    <a:pt x="4949" y="42165"/>
                    <a:pt x="8559" y="47198"/>
                  </a:cubicBezTo>
                  <a:cubicBezTo>
                    <a:pt x="12170" y="52232"/>
                    <a:pt x="19176" y="53385"/>
                    <a:pt x="24210" y="49775"/>
                  </a:cubicBezTo>
                  <a:cubicBezTo>
                    <a:pt x="25204" y="49062"/>
                    <a:pt x="26074" y="48192"/>
                    <a:pt x="26786" y="47198"/>
                  </a:cubicBezTo>
                  <a:cubicBezTo>
                    <a:pt x="27394" y="46357"/>
                    <a:pt x="28369" y="45858"/>
                    <a:pt x="29406" y="45858"/>
                  </a:cubicBezTo>
                  <a:lnTo>
                    <a:pt x="38753" y="45858"/>
                  </a:lnTo>
                  <a:cubicBezTo>
                    <a:pt x="40535" y="45857"/>
                    <a:pt x="41981" y="47301"/>
                    <a:pt x="41982" y="49083"/>
                  </a:cubicBezTo>
                  <a:cubicBezTo>
                    <a:pt x="41982" y="49084"/>
                    <a:pt x="41982" y="49085"/>
                    <a:pt x="41982" y="49087"/>
                  </a:cubicBezTo>
                  <a:lnTo>
                    <a:pt x="41982" y="75837"/>
                  </a:lnTo>
                  <a:cubicBezTo>
                    <a:pt x="41983" y="77618"/>
                    <a:pt x="40539" y="79064"/>
                    <a:pt x="38757" y="79065"/>
                  </a:cubicBezTo>
                  <a:cubicBezTo>
                    <a:pt x="38756" y="79065"/>
                    <a:pt x="38755" y="79065"/>
                    <a:pt x="38753" y="79065"/>
                  </a:cubicBezTo>
                  <a:close/>
                </a:path>
              </a:pathLst>
            </a:custGeom>
            <a:solidFill>
              <a:schemeClr val="accent3"/>
            </a:solidFill>
            <a:ln w="6251" cap="flat">
              <a:noFill/>
              <a:prstDash val="solid"/>
              <a:miter/>
            </a:ln>
          </p:spPr>
          <p:txBody>
            <a:bodyPr rtlCol="0" anchor="ctr"/>
            <a:lstStyle/>
            <a:p>
              <a:endParaRPr lang="en-GB"/>
            </a:p>
          </p:txBody>
        </p:sp>
        <p:sp>
          <p:nvSpPr>
            <p:cNvPr id="140" name="Freeform: Shape 139">
              <a:extLst>
                <a:ext uri="{FF2B5EF4-FFF2-40B4-BE49-F238E27FC236}">
                  <a16:creationId xmlns:a16="http://schemas.microsoft.com/office/drawing/2014/main" id="{904BFCF2-B29B-B4DC-6080-3C78B73A55F4}"/>
                </a:ext>
              </a:extLst>
            </p:cNvPr>
            <p:cNvSpPr/>
            <p:nvPr/>
          </p:nvSpPr>
          <p:spPr>
            <a:xfrm>
              <a:off x="5734182" y="3930527"/>
              <a:ext cx="41981" cy="79364"/>
            </a:xfrm>
            <a:custGeom>
              <a:avLst/>
              <a:gdLst>
                <a:gd name="connsiteX0" fmla="*/ 3228 w 41981"/>
                <a:gd name="connsiteY0" fmla="*/ 79364 h 79364"/>
                <a:gd name="connsiteX1" fmla="*/ 0 w 41981"/>
                <a:gd name="connsiteY1" fmla="*/ 76140 h 79364"/>
                <a:gd name="connsiteX2" fmla="*/ 0 w 41981"/>
                <a:gd name="connsiteY2" fmla="*/ 76136 h 79364"/>
                <a:gd name="connsiteX3" fmla="*/ 0 w 41981"/>
                <a:gd name="connsiteY3" fmla="*/ 47128 h 79364"/>
                <a:gd name="connsiteX4" fmla="*/ 3224 w 41981"/>
                <a:gd name="connsiteY4" fmla="*/ 43900 h 79364"/>
                <a:gd name="connsiteX5" fmla="*/ 3228 w 41981"/>
                <a:gd name="connsiteY5" fmla="*/ 43900 h 79364"/>
                <a:gd name="connsiteX6" fmla="*/ 12575 w 41981"/>
                <a:gd name="connsiteY6" fmla="*/ 43900 h 79364"/>
                <a:gd name="connsiteX7" fmla="*/ 15196 w 41981"/>
                <a:gd name="connsiteY7" fmla="*/ 45240 h 79364"/>
                <a:gd name="connsiteX8" fmla="*/ 30846 w 41981"/>
                <a:gd name="connsiteY8" fmla="*/ 47816 h 79364"/>
                <a:gd name="connsiteX9" fmla="*/ 33422 w 41981"/>
                <a:gd name="connsiteY9" fmla="*/ 32166 h 79364"/>
                <a:gd name="connsiteX10" fmla="*/ 17772 w 41981"/>
                <a:gd name="connsiteY10" fmla="*/ 29589 h 79364"/>
                <a:gd name="connsiteX11" fmla="*/ 15196 w 41981"/>
                <a:gd name="connsiteY11" fmla="*/ 32166 h 79364"/>
                <a:gd name="connsiteX12" fmla="*/ 12575 w 41981"/>
                <a:gd name="connsiteY12" fmla="*/ 33506 h 79364"/>
                <a:gd name="connsiteX13" fmla="*/ 3228 w 41981"/>
                <a:gd name="connsiteY13" fmla="*/ 33506 h 79364"/>
                <a:gd name="connsiteX14" fmla="*/ 0 w 41981"/>
                <a:gd name="connsiteY14" fmla="*/ 30281 h 79364"/>
                <a:gd name="connsiteX15" fmla="*/ 0 w 41981"/>
                <a:gd name="connsiteY15" fmla="*/ 30277 h 79364"/>
                <a:gd name="connsiteX16" fmla="*/ 0 w 41981"/>
                <a:gd name="connsiteY16" fmla="*/ 3228 h 79364"/>
                <a:gd name="connsiteX17" fmla="*/ 3228 w 41981"/>
                <a:gd name="connsiteY17" fmla="*/ 0 h 79364"/>
                <a:gd name="connsiteX18" fmla="*/ 6457 w 41981"/>
                <a:gd name="connsiteY18" fmla="*/ 3228 h 79364"/>
                <a:gd name="connsiteX19" fmla="*/ 6457 w 41981"/>
                <a:gd name="connsiteY19" fmla="*/ 27049 h 79364"/>
                <a:gd name="connsiteX20" fmla="*/ 11025 w 41981"/>
                <a:gd name="connsiteY20" fmla="*/ 27049 h 79364"/>
                <a:gd name="connsiteX21" fmla="*/ 35963 w 41981"/>
                <a:gd name="connsiteY21" fmla="*/ 25418 h 79364"/>
                <a:gd name="connsiteX22" fmla="*/ 37595 w 41981"/>
                <a:gd name="connsiteY22" fmla="*/ 50357 h 79364"/>
                <a:gd name="connsiteX23" fmla="*/ 12656 w 41981"/>
                <a:gd name="connsiteY23" fmla="*/ 51988 h 79364"/>
                <a:gd name="connsiteX24" fmla="*/ 11025 w 41981"/>
                <a:gd name="connsiteY24" fmla="*/ 50357 h 79364"/>
                <a:gd name="connsiteX25" fmla="*/ 6457 w 41981"/>
                <a:gd name="connsiteY25" fmla="*/ 50357 h 79364"/>
                <a:gd name="connsiteX26" fmla="*/ 6457 w 41981"/>
                <a:gd name="connsiteY26" fmla="*/ 76136 h 79364"/>
                <a:gd name="connsiteX27" fmla="*/ 3232 w 41981"/>
                <a:gd name="connsiteY27" fmla="*/ 79364 h 79364"/>
                <a:gd name="connsiteX28" fmla="*/ 3228 w 41981"/>
                <a:gd name="connsiteY28" fmla="*/ 79364 h 793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41981" h="79364">
                  <a:moveTo>
                    <a:pt x="3228" y="79364"/>
                  </a:moveTo>
                  <a:cubicBezTo>
                    <a:pt x="1446" y="79365"/>
                    <a:pt x="1" y="77921"/>
                    <a:pt x="0" y="76140"/>
                  </a:cubicBezTo>
                  <a:cubicBezTo>
                    <a:pt x="0" y="76138"/>
                    <a:pt x="0" y="76137"/>
                    <a:pt x="0" y="76136"/>
                  </a:cubicBezTo>
                  <a:lnTo>
                    <a:pt x="0" y="47128"/>
                  </a:lnTo>
                  <a:cubicBezTo>
                    <a:pt x="-1" y="45346"/>
                    <a:pt x="1442" y="43901"/>
                    <a:pt x="3224" y="43900"/>
                  </a:cubicBezTo>
                  <a:cubicBezTo>
                    <a:pt x="3226" y="43900"/>
                    <a:pt x="3227" y="43900"/>
                    <a:pt x="3228" y="43900"/>
                  </a:cubicBezTo>
                  <a:lnTo>
                    <a:pt x="12575" y="43900"/>
                  </a:lnTo>
                  <a:cubicBezTo>
                    <a:pt x="13613" y="43900"/>
                    <a:pt x="14588" y="44399"/>
                    <a:pt x="15196" y="45240"/>
                  </a:cubicBezTo>
                  <a:cubicBezTo>
                    <a:pt x="18805" y="50273"/>
                    <a:pt x="25813" y="51427"/>
                    <a:pt x="30846" y="47816"/>
                  </a:cubicBezTo>
                  <a:cubicBezTo>
                    <a:pt x="35879" y="44206"/>
                    <a:pt x="37032" y="37199"/>
                    <a:pt x="33422" y="32166"/>
                  </a:cubicBezTo>
                  <a:cubicBezTo>
                    <a:pt x="29812" y="27133"/>
                    <a:pt x="22805" y="25979"/>
                    <a:pt x="17772" y="29589"/>
                  </a:cubicBezTo>
                  <a:cubicBezTo>
                    <a:pt x="16778" y="30302"/>
                    <a:pt x="15908" y="31172"/>
                    <a:pt x="15196" y="32166"/>
                  </a:cubicBezTo>
                  <a:cubicBezTo>
                    <a:pt x="14588" y="33007"/>
                    <a:pt x="13613" y="33506"/>
                    <a:pt x="12575" y="33506"/>
                  </a:cubicBezTo>
                  <a:lnTo>
                    <a:pt x="3228" y="33506"/>
                  </a:lnTo>
                  <a:cubicBezTo>
                    <a:pt x="1446" y="33507"/>
                    <a:pt x="1" y="32063"/>
                    <a:pt x="0" y="30281"/>
                  </a:cubicBezTo>
                  <a:cubicBezTo>
                    <a:pt x="0" y="30280"/>
                    <a:pt x="0" y="30279"/>
                    <a:pt x="0" y="30277"/>
                  </a:cubicBezTo>
                  <a:lnTo>
                    <a:pt x="0" y="3228"/>
                  </a:lnTo>
                  <a:cubicBezTo>
                    <a:pt x="0" y="1445"/>
                    <a:pt x="1445" y="0"/>
                    <a:pt x="3228" y="0"/>
                  </a:cubicBezTo>
                  <a:cubicBezTo>
                    <a:pt x="5011" y="0"/>
                    <a:pt x="6457" y="1445"/>
                    <a:pt x="6457" y="3228"/>
                  </a:cubicBezTo>
                  <a:lnTo>
                    <a:pt x="6457" y="27049"/>
                  </a:lnTo>
                  <a:lnTo>
                    <a:pt x="11025" y="27049"/>
                  </a:lnTo>
                  <a:cubicBezTo>
                    <a:pt x="17460" y="19712"/>
                    <a:pt x="28626" y="18982"/>
                    <a:pt x="35963" y="25418"/>
                  </a:cubicBezTo>
                  <a:cubicBezTo>
                    <a:pt x="43300" y="31854"/>
                    <a:pt x="44031" y="43019"/>
                    <a:pt x="37595" y="50357"/>
                  </a:cubicBezTo>
                  <a:cubicBezTo>
                    <a:pt x="31158" y="57694"/>
                    <a:pt x="19993" y="58424"/>
                    <a:pt x="12656" y="51988"/>
                  </a:cubicBezTo>
                  <a:cubicBezTo>
                    <a:pt x="12077" y="51480"/>
                    <a:pt x="11532" y="50935"/>
                    <a:pt x="11025" y="50357"/>
                  </a:cubicBezTo>
                  <a:lnTo>
                    <a:pt x="6457" y="50357"/>
                  </a:lnTo>
                  <a:lnTo>
                    <a:pt x="6457" y="76136"/>
                  </a:lnTo>
                  <a:cubicBezTo>
                    <a:pt x="6457" y="77918"/>
                    <a:pt x="5014" y="79363"/>
                    <a:pt x="3232" y="79364"/>
                  </a:cubicBezTo>
                  <a:cubicBezTo>
                    <a:pt x="3230" y="79364"/>
                    <a:pt x="3229" y="79364"/>
                    <a:pt x="3228" y="79364"/>
                  </a:cubicBezTo>
                  <a:close/>
                </a:path>
              </a:pathLst>
            </a:custGeom>
            <a:solidFill>
              <a:schemeClr val="accent3"/>
            </a:solidFill>
            <a:ln w="6251" cap="flat">
              <a:noFill/>
              <a:prstDash val="solid"/>
              <a:miter/>
            </a:ln>
          </p:spPr>
          <p:txBody>
            <a:bodyPr rtlCol="0" anchor="ctr"/>
            <a:lstStyle/>
            <a:p>
              <a:endParaRPr lang="en-GB"/>
            </a:p>
          </p:txBody>
        </p:sp>
      </p:grpSp>
      <p:pic>
        <p:nvPicPr>
          <p:cNvPr id="141" name="Graphic 140">
            <a:extLst>
              <a:ext uri="{FF2B5EF4-FFF2-40B4-BE49-F238E27FC236}">
                <a16:creationId xmlns:a16="http://schemas.microsoft.com/office/drawing/2014/main" id="{EA975E49-175A-CF28-8DAA-0072C23276FA}"/>
              </a:ext>
            </a:extLst>
          </p:cNvPr>
          <p:cNvPicPr>
            <a:picLocks noChangeAspect="1"/>
          </p:cNvPicPr>
          <p:nvPr/>
        </p:nvPicPr>
        <p:blipFill>
          <a:blip r:embed="rId28">
            <a:extLst>
              <a:ext uri="{96DAC541-7B7A-43D3-8B79-37D633B846F1}">
                <asvg:svgBlip xmlns:asvg="http://schemas.microsoft.com/office/drawing/2016/SVG/main" r:embed="rId29"/>
              </a:ext>
            </a:extLst>
          </a:blip>
          <a:stretch>
            <a:fillRect/>
          </a:stretch>
        </p:blipFill>
        <p:spPr>
          <a:xfrm>
            <a:off x="10835688" y="4136170"/>
            <a:ext cx="638175" cy="638175"/>
          </a:xfrm>
          <a:prstGeom prst="rect">
            <a:avLst/>
          </a:prstGeom>
        </p:spPr>
      </p:pic>
      <p:sp>
        <p:nvSpPr>
          <p:cNvPr id="142" name="TextBox 141">
            <a:extLst>
              <a:ext uri="{FF2B5EF4-FFF2-40B4-BE49-F238E27FC236}">
                <a16:creationId xmlns:a16="http://schemas.microsoft.com/office/drawing/2014/main" id="{93D17D62-7056-BF8F-D3FE-0DA65C358046}"/>
              </a:ext>
            </a:extLst>
          </p:cNvPr>
          <p:cNvSpPr txBox="1"/>
          <p:nvPr/>
        </p:nvSpPr>
        <p:spPr>
          <a:xfrm>
            <a:off x="7463194" y="4099057"/>
            <a:ext cx="3356284" cy="707886"/>
          </a:xfrm>
          <a:prstGeom prst="rect">
            <a:avLst/>
          </a:prstGeom>
          <a:noFill/>
        </p:spPr>
        <p:txBody>
          <a:bodyPr wrap="square" rtlCol="0">
            <a:spAutoFit/>
          </a:bodyPr>
          <a:lstStyle/>
          <a:p>
            <a:r>
              <a:rPr lang="en-GB" sz="1600" b="1">
                <a:solidFill>
                  <a:schemeClr val="accent6"/>
                </a:solidFill>
              </a:rPr>
              <a:t>Limited availability</a:t>
            </a:r>
          </a:p>
          <a:p>
            <a:r>
              <a:rPr lang="en-GB" sz="1200">
                <a:solidFill>
                  <a:schemeClr val="tx2"/>
                </a:solidFill>
              </a:rPr>
              <a:t>In 2024, a significant portion of products are only available with restrictions</a:t>
            </a:r>
          </a:p>
        </p:txBody>
      </p:sp>
      <p:sp>
        <p:nvSpPr>
          <p:cNvPr id="143" name="TextBox 142">
            <a:extLst>
              <a:ext uri="{FF2B5EF4-FFF2-40B4-BE49-F238E27FC236}">
                <a16:creationId xmlns:a16="http://schemas.microsoft.com/office/drawing/2014/main" id="{B950F846-2914-BE07-E182-FB8ADFA8AEA7}"/>
              </a:ext>
            </a:extLst>
          </p:cNvPr>
          <p:cNvSpPr txBox="1"/>
          <p:nvPr/>
        </p:nvSpPr>
        <p:spPr>
          <a:xfrm>
            <a:off x="1163638" y="2513213"/>
            <a:ext cx="2941638" cy="1014413"/>
          </a:xfrm>
          <a:prstGeom prst="rect">
            <a:avLst/>
          </a:prstGeom>
          <a:noFill/>
        </p:spPr>
        <p:txBody>
          <a:bodyPr wrap="square" rtlCol="0" anchor="ctr">
            <a:spAutoFit/>
          </a:bodyPr>
          <a:lstStyle/>
          <a:p>
            <a:pPr algn="r"/>
            <a:r>
              <a:rPr lang="en-GB" b="1">
                <a:solidFill>
                  <a:srgbClr val="C00000"/>
                </a:solidFill>
              </a:rPr>
              <a:t>Not available</a:t>
            </a:r>
          </a:p>
          <a:p>
            <a:pPr algn="r"/>
            <a:r>
              <a:rPr lang="en-GB" sz="1400">
                <a:solidFill>
                  <a:schemeClr val="tx2"/>
                </a:solidFill>
              </a:rPr>
              <a:t>In 2019, almost half of all innovative medicines were not available to patients</a:t>
            </a:r>
          </a:p>
        </p:txBody>
      </p:sp>
      <p:pic>
        <p:nvPicPr>
          <p:cNvPr id="151" name="Graphic 150">
            <a:extLst>
              <a:ext uri="{FF2B5EF4-FFF2-40B4-BE49-F238E27FC236}">
                <a16:creationId xmlns:a16="http://schemas.microsoft.com/office/drawing/2014/main" id="{E1A68E3F-145E-31C2-223B-C875F2A1B1A1}"/>
              </a:ext>
            </a:extLst>
          </p:cNvPr>
          <p:cNvPicPr>
            <a:picLocks noChangeAspect="1"/>
          </p:cNvPicPr>
          <p:nvPr/>
        </p:nvPicPr>
        <p:blipFill>
          <a:blip r:embed="rId30">
            <a:extLst>
              <a:ext uri="{96DAC541-7B7A-43D3-8B79-37D633B846F1}">
                <asvg:svgBlip xmlns:asvg="http://schemas.microsoft.com/office/drawing/2016/SVG/main" r:embed="rId31"/>
              </a:ext>
            </a:extLst>
          </a:blip>
          <a:stretch>
            <a:fillRect/>
          </a:stretch>
        </p:blipFill>
        <p:spPr>
          <a:xfrm>
            <a:off x="594448" y="2700538"/>
            <a:ext cx="639763" cy="639763"/>
          </a:xfrm>
          <a:prstGeom prst="rect">
            <a:avLst/>
          </a:prstGeom>
        </p:spPr>
      </p:pic>
      <p:sp>
        <p:nvSpPr>
          <p:cNvPr id="160" name="TextBox 159">
            <a:extLst>
              <a:ext uri="{FF2B5EF4-FFF2-40B4-BE49-F238E27FC236}">
                <a16:creationId xmlns:a16="http://schemas.microsoft.com/office/drawing/2014/main" id="{391411C7-FCE1-EE97-7518-12706930C172}"/>
              </a:ext>
            </a:extLst>
          </p:cNvPr>
          <p:cNvSpPr txBox="1"/>
          <p:nvPr/>
        </p:nvSpPr>
        <p:spPr>
          <a:xfrm>
            <a:off x="7463194" y="2521367"/>
            <a:ext cx="3211076" cy="1230313"/>
          </a:xfrm>
          <a:prstGeom prst="rect">
            <a:avLst/>
          </a:prstGeom>
          <a:noFill/>
        </p:spPr>
        <p:txBody>
          <a:bodyPr wrap="square" rtlCol="0" anchor="ctr">
            <a:spAutoFit/>
          </a:bodyPr>
          <a:lstStyle/>
          <a:p>
            <a:r>
              <a:rPr lang="en-GB" b="1">
                <a:solidFill>
                  <a:srgbClr val="C00000"/>
                </a:solidFill>
              </a:rPr>
              <a:t>Not available</a:t>
            </a:r>
          </a:p>
          <a:p>
            <a:r>
              <a:rPr lang="en-GB" sz="1400">
                <a:solidFill>
                  <a:schemeClr val="tx2"/>
                </a:solidFill>
              </a:rPr>
              <a:t>In 2024, there has been a slight increase in unavailability, and nearly half of all innovative medicines are not available to patients</a:t>
            </a:r>
          </a:p>
        </p:txBody>
      </p:sp>
      <p:pic>
        <p:nvPicPr>
          <p:cNvPr id="161" name="Graphic 160">
            <a:extLst>
              <a:ext uri="{FF2B5EF4-FFF2-40B4-BE49-F238E27FC236}">
                <a16:creationId xmlns:a16="http://schemas.microsoft.com/office/drawing/2014/main" id="{EBF46875-E65D-A5BF-DF00-93462ADE1AF4}"/>
              </a:ext>
            </a:extLst>
          </p:cNvPr>
          <p:cNvPicPr>
            <a:picLocks noChangeAspect="1"/>
          </p:cNvPicPr>
          <p:nvPr/>
        </p:nvPicPr>
        <p:blipFill>
          <a:blip r:embed="rId30">
            <a:extLst>
              <a:ext uri="{96DAC541-7B7A-43D3-8B79-37D633B846F1}">
                <asvg:svgBlip xmlns:asvg="http://schemas.microsoft.com/office/drawing/2016/SVG/main" r:embed="rId31"/>
              </a:ext>
            </a:extLst>
          </a:blip>
          <a:stretch>
            <a:fillRect/>
          </a:stretch>
        </p:blipFill>
        <p:spPr>
          <a:xfrm>
            <a:off x="10834100" y="2816642"/>
            <a:ext cx="639763" cy="639763"/>
          </a:xfrm>
          <a:prstGeom prst="rect">
            <a:avLst/>
          </a:prstGeom>
        </p:spPr>
      </p:pic>
      <p:cxnSp>
        <p:nvCxnSpPr>
          <p:cNvPr id="165" name="Straight Connector 164">
            <a:extLst>
              <a:ext uri="{FF2B5EF4-FFF2-40B4-BE49-F238E27FC236}">
                <a16:creationId xmlns:a16="http://schemas.microsoft.com/office/drawing/2014/main" id="{EDBCFBAC-24DC-8E8E-D7AF-B40A411FAAC0}"/>
              </a:ext>
            </a:extLst>
          </p:cNvPr>
          <p:cNvCxnSpPr>
            <a:cxnSpLocks/>
          </p:cNvCxnSpPr>
          <p:nvPr/>
        </p:nvCxnSpPr>
        <p:spPr>
          <a:xfrm flipH="1">
            <a:off x="600075" y="2220650"/>
            <a:ext cx="3708000" cy="0"/>
          </a:xfrm>
          <a:prstGeom prst="line">
            <a:avLst/>
          </a:prstGeom>
          <a:ln w="12700">
            <a:solidFill>
              <a:schemeClr val="bg1">
                <a:lumMod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67" name="Straight Connector 166">
            <a:extLst>
              <a:ext uri="{FF2B5EF4-FFF2-40B4-BE49-F238E27FC236}">
                <a16:creationId xmlns:a16="http://schemas.microsoft.com/office/drawing/2014/main" id="{E5479D3E-5A3E-FE99-C9C3-9647B0009F03}"/>
              </a:ext>
            </a:extLst>
          </p:cNvPr>
          <p:cNvCxnSpPr>
            <a:cxnSpLocks/>
          </p:cNvCxnSpPr>
          <p:nvPr/>
        </p:nvCxnSpPr>
        <p:spPr>
          <a:xfrm flipH="1">
            <a:off x="611188" y="3854450"/>
            <a:ext cx="3708000" cy="0"/>
          </a:xfrm>
          <a:prstGeom prst="line">
            <a:avLst/>
          </a:prstGeom>
          <a:ln w="12700">
            <a:solidFill>
              <a:schemeClr val="bg1">
                <a:lumMod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75" name="Straight Connector 174">
            <a:extLst>
              <a:ext uri="{FF2B5EF4-FFF2-40B4-BE49-F238E27FC236}">
                <a16:creationId xmlns:a16="http://schemas.microsoft.com/office/drawing/2014/main" id="{B8ACB422-7D2F-1DB7-6684-790D332DE37F}"/>
              </a:ext>
            </a:extLst>
          </p:cNvPr>
          <p:cNvCxnSpPr>
            <a:cxnSpLocks/>
          </p:cNvCxnSpPr>
          <p:nvPr/>
        </p:nvCxnSpPr>
        <p:spPr>
          <a:xfrm flipH="1">
            <a:off x="611188" y="4294188"/>
            <a:ext cx="3708000" cy="0"/>
          </a:xfrm>
          <a:prstGeom prst="line">
            <a:avLst/>
          </a:prstGeom>
          <a:ln w="12700">
            <a:solidFill>
              <a:schemeClr val="bg1">
                <a:lumMod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76" name="Straight Connector 175">
            <a:extLst>
              <a:ext uri="{FF2B5EF4-FFF2-40B4-BE49-F238E27FC236}">
                <a16:creationId xmlns:a16="http://schemas.microsoft.com/office/drawing/2014/main" id="{020FDA1A-1B57-C716-8843-C53FACEC5D94}"/>
              </a:ext>
            </a:extLst>
          </p:cNvPr>
          <p:cNvCxnSpPr>
            <a:cxnSpLocks/>
          </p:cNvCxnSpPr>
          <p:nvPr/>
        </p:nvCxnSpPr>
        <p:spPr>
          <a:xfrm flipH="1">
            <a:off x="611188" y="5776913"/>
            <a:ext cx="3708000" cy="0"/>
          </a:xfrm>
          <a:prstGeom prst="line">
            <a:avLst/>
          </a:prstGeom>
          <a:ln w="12700">
            <a:solidFill>
              <a:schemeClr val="bg1">
                <a:lumMod val="7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188" name="TextBox 187">
            <a:extLst>
              <a:ext uri="{FF2B5EF4-FFF2-40B4-BE49-F238E27FC236}">
                <a16:creationId xmlns:a16="http://schemas.microsoft.com/office/drawing/2014/main" id="{14B3F236-86F1-E8C1-1979-FD1AE4EF8C3C}"/>
              </a:ext>
            </a:extLst>
          </p:cNvPr>
          <p:cNvSpPr txBox="1"/>
          <p:nvPr/>
        </p:nvSpPr>
        <p:spPr>
          <a:xfrm>
            <a:off x="1263087" y="1635327"/>
            <a:ext cx="3423775" cy="369332"/>
          </a:xfrm>
          <a:prstGeom prst="rect">
            <a:avLst/>
          </a:prstGeom>
          <a:noFill/>
        </p:spPr>
        <p:txBody>
          <a:bodyPr wrap="square" rtlCol="0">
            <a:spAutoFit/>
          </a:bodyPr>
          <a:lstStyle/>
          <a:p>
            <a:pPr algn="ctr"/>
            <a:r>
              <a:rPr lang="en-GB" b="1"/>
              <a:t>Historic landscape (2019)</a:t>
            </a:r>
          </a:p>
        </p:txBody>
      </p:sp>
      <p:sp>
        <p:nvSpPr>
          <p:cNvPr id="193" name="TextBox 192">
            <a:extLst>
              <a:ext uri="{FF2B5EF4-FFF2-40B4-BE49-F238E27FC236}">
                <a16:creationId xmlns:a16="http://schemas.microsoft.com/office/drawing/2014/main" id="{B0EA9D37-44C1-D96D-635C-191D3EC0BF24}"/>
              </a:ext>
            </a:extLst>
          </p:cNvPr>
          <p:cNvSpPr txBox="1"/>
          <p:nvPr/>
        </p:nvSpPr>
        <p:spPr>
          <a:xfrm>
            <a:off x="7250495" y="1635327"/>
            <a:ext cx="3423775" cy="369332"/>
          </a:xfrm>
          <a:prstGeom prst="rect">
            <a:avLst/>
          </a:prstGeom>
          <a:noFill/>
        </p:spPr>
        <p:txBody>
          <a:bodyPr wrap="square" rtlCol="0">
            <a:spAutoFit/>
          </a:bodyPr>
          <a:lstStyle/>
          <a:p>
            <a:pPr algn="ctr"/>
            <a:r>
              <a:rPr lang="en-GB" b="1"/>
              <a:t>Current landscape (2024)</a:t>
            </a:r>
          </a:p>
        </p:txBody>
      </p:sp>
      <p:grpSp>
        <p:nvGrpSpPr>
          <p:cNvPr id="206" name="Group 205">
            <a:extLst>
              <a:ext uri="{FF2B5EF4-FFF2-40B4-BE49-F238E27FC236}">
                <a16:creationId xmlns:a16="http://schemas.microsoft.com/office/drawing/2014/main" id="{BCEF3CC2-DAAF-4618-0A24-51399FA0E3F6}"/>
              </a:ext>
            </a:extLst>
          </p:cNvPr>
          <p:cNvGrpSpPr/>
          <p:nvPr/>
        </p:nvGrpSpPr>
        <p:grpSpPr>
          <a:xfrm rot="16200000">
            <a:off x="4000342" y="3860977"/>
            <a:ext cx="3638541" cy="106798"/>
            <a:chOff x="635392" y="2767857"/>
            <a:chExt cx="10921216" cy="338013"/>
          </a:xfrm>
        </p:grpSpPr>
        <p:sp>
          <p:nvSpPr>
            <p:cNvPr id="207" name="Isosceles Triangle 7">
              <a:extLst>
                <a:ext uri="{FF2B5EF4-FFF2-40B4-BE49-F238E27FC236}">
                  <a16:creationId xmlns:a16="http://schemas.microsoft.com/office/drawing/2014/main" id="{153BB5D2-DA56-62FA-714B-2362CCB5242E}"/>
                </a:ext>
              </a:extLst>
            </p:cNvPr>
            <p:cNvSpPr/>
            <p:nvPr/>
          </p:nvSpPr>
          <p:spPr>
            <a:xfrm rot="10800000">
              <a:off x="5673831" y="2767857"/>
              <a:ext cx="1050259" cy="338013"/>
            </a:xfrm>
            <a:custGeom>
              <a:avLst/>
              <a:gdLst>
                <a:gd name="connsiteX0" fmla="*/ 0 w 1079064"/>
                <a:gd name="connsiteY0" fmla="*/ 581889 h 581889"/>
                <a:gd name="connsiteX1" fmla="*/ 539532 w 1079064"/>
                <a:gd name="connsiteY1" fmla="*/ 0 h 581889"/>
                <a:gd name="connsiteX2" fmla="*/ 1079064 w 1079064"/>
                <a:gd name="connsiteY2" fmla="*/ 581889 h 581889"/>
                <a:gd name="connsiteX3" fmla="*/ 0 w 1079064"/>
                <a:gd name="connsiteY3" fmla="*/ 581889 h 581889"/>
                <a:gd name="connsiteX0" fmla="*/ 0 w 1079064"/>
                <a:gd name="connsiteY0" fmla="*/ 581889 h 591462"/>
                <a:gd name="connsiteX1" fmla="*/ 539532 w 1079064"/>
                <a:gd name="connsiteY1" fmla="*/ 0 h 591462"/>
                <a:gd name="connsiteX2" fmla="*/ 1079064 w 1079064"/>
                <a:gd name="connsiteY2" fmla="*/ 581889 h 591462"/>
                <a:gd name="connsiteX3" fmla="*/ 547347 w 1079064"/>
                <a:gd name="connsiteY3" fmla="*/ 591462 h 591462"/>
                <a:gd name="connsiteX4" fmla="*/ 0 w 1079064"/>
                <a:gd name="connsiteY4" fmla="*/ 581889 h 591462"/>
                <a:gd name="connsiteX0" fmla="*/ 547347 w 1079064"/>
                <a:gd name="connsiteY0" fmla="*/ 591462 h 682902"/>
                <a:gd name="connsiteX1" fmla="*/ 0 w 1079064"/>
                <a:gd name="connsiteY1" fmla="*/ 581889 h 682902"/>
                <a:gd name="connsiteX2" fmla="*/ 539532 w 1079064"/>
                <a:gd name="connsiteY2" fmla="*/ 0 h 682902"/>
                <a:gd name="connsiteX3" fmla="*/ 1079064 w 1079064"/>
                <a:gd name="connsiteY3" fmla="*/ 581889 h 682902"/>
                <a:gd name="connsiteX4" fmla="*/ 638787 w 1079064"/>
                <a:gd name="connsiteY4" fmla="*/ 682902 h 682902"/>
                <a:gd name="connsiteX0" fmla="*/ 547347 w 1079064"/>
                <a:gd name="connsiteY0" fmla="*/ 591462 h 591462"/>
                <a:gd name="connsiteX1" fmla="*/ 0 w 1079064"/>
                <a:gd name="connsiteY1" fmla="*/ 581889 h 591462"/>
                <a:gd name="connsiteX2" fmla="*/ 539532 w 1079064"/>
                <a:gd name="connsiteY2" fmla="*/ 0 h 591462"/>
                <a:gd name="connsiteX3" fmla="*/ 1079064 w 1079064"/>
                <a:gd name="connsiteY3" fmla="*/ 581889 h 591462"/>
                <a:gd name="connsiteX0" fmla="*/ 0 w 1079064"/>
                <a:gd name="connsiteY0" fmla="*/ 581889 h 581889"/>
                <a:gd name="connsiteX1" fmla="*/ 539532 w 1079064"/>
                <a:gd name="connsiteY1" fmla="*/ 0 h 581889"/>
                <a:gd name="connsiteX2" fmla="*/ 1079064 w 1079064"/>
                <a:gd name="connsiteY2" fmla="*/ 581889 h 581889"/>
              </a:gdLst>
              <a:ahLst/>
              <a:cxnLst>
                <a:cxn ang="0">
                  <a:pos x="connsiteX0" y="connsiteY0"/>
                </a:cxn>
                <a:cxn ang="0">
                  <a:pos x="connsiteX1" y="connsiteY1"/>
                </a:cxn>
                <a:cxn ang="0">
                  <a:pos x="connsiteX2" y="connsiteY2"/>
                </a:cxn>
              </a:cxnLst>
              <a:rect l="l" t="t" r="r" b="b"/>
              <a:pathLst>
                <a:path w="1079064" h="581889">
                  <a:moveTo>
                    <a:pt x="0" y="581889"/>
                  </a:moveTo>
                  <a:lnTo>
                    <a:pt x="539532" y="0"/>
                  </a:lnTo>
                  <a:lnTo>
                    <a:pt x="1079064" y="581889"/>
                  </a:lnTo>
                </a:path>
              </a:pathLst>
            </a:custGeom>
            <a:noFill/>
            <a:ln w="38100" cap="rnd">
              <a:solidFill>
                <a:schemeClr val="bg1">
                  <a:lumMod val="65000"/>
                </a:schemeClr>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l"/>
              <a:endParaRPr lang="en-GB" sz="1600"/>
            </a:p>
          </p:txBody>
        </p:sp>
        <p:cxnSp>
          <p:nvCxnSpPr>
            <p:cNvPr id="208" name="Straight Connector 207">
              <a:extLst>
                <a:ext uri="{FF2B5EF4-FFF2-40B4-BE49-F238E27FC236}">
                  <a16:creationId xmlns:a16="http://schemas.microsoft.com/office/drawing/2014/main" id="{195E4B06-25C0-7D26-D139-744AD133531F}"/>
                </a:ext>
              </a:extLst>
            </p:cNvPr>
            <p:cNvCxnSpPr>
              <a:cxnSpLocks/>
              <a:endCxn id="207" idx="2"/>
            </p:cNvCxnSpPr>
            <p:nvPr/>
          </p:nvCxnSpPr>
          <p:spPr>
            <a:xfrm rot="5400000" flipH="1" flipV="1">
              <a:off x="3154611" y="248640"/>
              <a:ext cx="2" cy="5038439"/>
            </a:xfrm>
            <a:prstGeom prst="line">
              <a:avLst/>
            </a:prstGeom>
            <a:ln w="38100" cap="rnd">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209" name="Straight Connector 208">
              <a:extLst>
                <a:ext uri="{FF2B5EF4-FFF2-40B4-BE49-F238E27FC236}">
                  <a16:creationId xmlns:a16="http://schemas.microsoft.com/office/drawing/2014/main" id="{76E0F427-1649-C8BE-B650-F4CFCB6B41DB}"/>
                </a:ext>
              </a:extLst>
            </p:cNvPr>
            <p:cNvCxnSpPr>
              <a:cxnSpLocks/>
              <a:stCxn id="207" idx="0"/>
            </p:cNvCxnSpPr>
            <p:nvPr/>
          </p:nvCxnSpPr>
          <p:spPr>
            <a:xfrm rot="5400000" flipV="1">
              <a:off x="9140346" y="351600"/>
              <a:ext cx="4" cy="4832520"/>
            </a:xfrm>
            <a:prstGeom prst="line">
              <a:avLst/>
            </a:prstGeom>
            <a:ln w="38100" cap="rnd">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grpSp>
      <p:sp>
        <p:nvSpPr>
          <p:cNvPr id="212" name="TextBox 211">
            <a:extLst>
              <a:ext uri="{FF2B5EF4-FFF2-40B4-BE49-F238E27FC236}">
                <a16:creationId xmlns:a16="http://schemas.microsoft.com/office/drawing/2014/main" id="{10A1B0E7-2ABF-9304-1256-4E2601D48192}"/>
              </a:ext>
            </a:extLst>
          </p:cNvPr>
          <p:cNvSpPr txBox="1"/>
          <p:nvPr/>
        </p:nvSpPr>
        <p:spPr>
          <a:xfrm>
            <a:off x="7461606" y="4844036"/>
            <a:ext cx="3342571" cy="892552"/>
          </a:xfrm>
          <a:prstGeom prst="rect">
            <a:avLst/>
          </a:prstGeom>
          <a:noFill/>
        </p:spPr>
        <p:txBody>
          <a:bodyPr wrap="square" rtlCol="0" anchor="ctr">
            <a:spAutoFit/>
          </a:bodyPr>
          <a:lstStyle/>
          <a:p>
            <a:r>
              <a:rPr lang="en-GB" sz="1600" b="1">
                <a:solidFill>
                  <a:schemeClr val="accent3"/>
                </a:solidFill>
              </a:rPr>
              <a:t>Full availability</a:t>
            </a:r>
          </a:p>
          <a:p>
            <a:r>
              <a:rPr lang="en-GB" sz="1200">
                <a:solidFill>
                  <a:schemeClr val="tx2"/>
                </a:solidFill>
              </a:rPr>
              <a:t>In 2024, the portion of products fully available on public reimbursement lists has decreased to 29%</a:t>
            </a:r>
          </a:p>
        </p:txBody>
      </p:sp>
      <p:grpSp>
        <p:nvGrpSpPr>
          <p:cNvPr id="213" name="Group 212">
            <a:extLst>
              <a:ext uri="{FF2B5EF4-FFF2-40B4-BE49-F238E27FC236}">
                <a16:creationId xmlns:a16="http://schemas.microsoft.com/office/drawing/2014/main" id="{C79C5C14-D984-A0F6-68D4-7436011D5C19}"/>
              </a:ext>
            </a:extLst>
          </p:cNvPr>
          <p:cNvGrpSpPr/>
          <p:nvPr/>
        </p:nvGrpSpPr>
        <p:grpSpPr>
          <a:xfrm>
            <a:off x="10919825" y="5113480"/>
            <a:ext cx="466725" cy="468313"/>
            <a:chOff x="5660489" y="3929442"/>
            <a:chExt cx="153778" cy="153778"/>
          </a:xfrm>
        </p:grpSpPr>
        <p:sp>
          <p:nvSpPr>
            <p:cNvPr id="214" name="Freeform: Shape 213">
              <a:extLst>
                <a:ext uri="{FF2B5EF4-FFF2-40B4-BE49-F238E27FC236}">
                  <a16:creationId xmlns:a16="http://schemas.microsoft.com/office/drawing/2014/main" id="{8D37E302-5083-2DD2-7909-66E713043587}"/>
                </a:ext>
              </a:extLst>
            </p:cNvPr>
            <p:cNvSpPr/>
            <p:nvPr/>
          </p:nvSpPr>
          <p:spPr>
            <a:xfrm>
              <a:off x="5660489" y="3929442"/>
              <a:ext cx="153778" cy="153778"/>
            </a:xfrm>
            <a:custGeom>
              <a:avLst/>
              <a:gdLst>
                <a:gd name="connsiteX0" fmla="*/ 150550 w 153778"/>
                <a:gd name="connsiteY0" fmla="*/ 153779 h 153778"/>
                <a:gd name="connsiteX1" fmla="*/ 3228 w 153778"/>
                <a:gd name="connsiteY1" fmla="*/ 153779 h 153778"/>
                <a:gd name="connsiteX2" fmla="*/ 0 w 153778"/>
                <a:gd name="connsiteY2" fmla="*/ 150553 h 153778"/>
                <a:gd name="connsiteX3" fmla="*/ 0 w 153778"/>
                <a:gd name="connsiteY3" fmla="*/ 150550 h 153778"/>
                <a:gd name="connsiteX4" fmla="*/ 0 w 153778"/>
                <a:gd name="connsiteY4" fmla="*/ 3228 h 153778"/>
                <a:gd name="connsiteX5" fmla="*/ 3225 w 153778"/>
                <a:gd name="connsiteY5" fmla="*/ 0 h 153778"/>
                <a:gd name="connsiteX6" fmla="*/ 3228 w 153778"/>
                <a:gd name="connsiteY6" fmla="*/ 0 h 153778"/>
                <a:gd name="connsiteX7" fmla="*/ 150550 w 153778"/>
                <a:gd name="connsiteY7" fmla="*/ 0 h 153778"/>
                <a:gd name="connsiteX8" fmla="*/ 153779 w 153778"/>
                <a:gd name="connsiteY8" fmla="*/ 3225 h 153778"/>
                <a:gd name="connsiteX9" fmla="*/ 153779 w 153778"/>
                <a:gd name="connsiteY9" fmla="*/ 3228 h 153778"/>
                <a:gd name="connsiteX10" fmla="*/ 153779 w 153778"/>
                <a:gd name="connsiteY10" fmla="*/ 150550 h 153778"/>
                <a:gd name="connsiteX11" fmla="*/ 150553 w 153778"/>
                <a:gd name="connsiteY11" fmla="*/ 153779 h 153778"/>
                <a:gd name="connsiteX12" fmla="*/ 150550 w 153778"/>
                <a:gd name="connsiteY12" fmla="*/ 153779 h 153778"/>
                <a:gd name="connsiteX13" fmla="*/ 6456 w 153778"/>
                <a:gd name="connsiteY13" fmla="*/ 147322 h 153778"/>
                <a:gd name="connsiteX14" fmla="*/ 147322 w 153778"/>
                <a:gd name="connsiteY14" fmla="*/ 147322 h 153778"/>
                <a:gd name="connsiteX15" fmla="*/ 147322 w 153778"/>
                <a:gd name="connsiteY15" fmla="*/ 6457 h 153778"/>
                <a:gd name="connsiteX16" fmla="*/ 6457 w 153778"/>
                <a:gd name="connsiteY16" fmla="*/ 6457 h 153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53778" h="153778">
                  <a:moveTo>
                    <a:pt x="150550" y="153779"/>
                  </a:moveTo>
                  <a:lnTo>
                    <a:pt x="3228" y="153779"/>
                  </a:lnTo>
                  <a:cubicBezTo>
                    <a:pt x="1446" y="153779"/>
                    <a:pt x="1" y="152335"/>
                    <a:pt x="0" y="150553"/>
                  </a:cubicBezTo>
                  <a:cubicBezTo>
                    <a:pt x="0" y="150552"/>
                    <a:pt x="0" y="150552"/>
                    <a:pt x="0" y="150550"/>
                  </a:cubicBezTo>
                  <a:lnTo>
                    <a:pt x="0" y="3228"/>
                  </a:lnTo>
                  <a:cubicBezTo>
                    <a:pt x="-1" y="1446"/>
                    <a:pt x="1443" y="1"/>
                    <a:pt x="3225" y="0"/>
                  </a:cubicBezTo>
                  <a:cubicBezTo>
                    <a:pt x="3226" y="0"/>
                    <a:pt x="3227" y="0"/>
                    <a:pt x="3228" y="0"/>
                  </a:cubicBezTo>
                  <a:lnTo>
                    <a:pt x="150550" y="0"/>
                  </a:lnTo>
                  <a:cubicBezTo>
                    <a:pt x="152332" y="-1"/>
                    <a:pt x="153777" y="1443"/>
                    <a:pt x="153779" y="3225"/>
                  </a:cubicBezTo>
                  <a:cubicBezTo>
                    <a:pt x="153779" y="3226"/>
                    <a:pt x="153779" y="3227"/>
                    <a:pt x="153779" y="3228"/>
                  </a:cubicBezTo>
                  <a:lnTo>
                    <a:pt x="153779" y="150550"/>
                  </a:lnTo>
                  <a:cubicBezTo>
                    <a:pt x="153779" y="152332"/>
                    <a:pt x="152335" y="153777"/>
                    <a:pt x="150553" y="153779"/>
                  </a:cubicBezTo>
                  <a:cubicBezTo>
                    <a:pt x="150552" y="153779"/>
                    <a:pt x="150552" y="153779"/>
                    <a:pt x="150550" y="153779"/>
                  </a:cubicBezTo>
                  <a:close/>
                  <a:moveTo>
                    <a:pt x="6456" y="147322"/>
                  </a:moveTo>
                  <a:lnTo>
                    <a:pt x="147322" y="147322"/>
                  </a:lnTo>
                  <a:lnTo>
                    <a:pt x="147322" y="6457"/>
                  </a:lnTo>
                  <a:lnTo>
                    <a:pt x="6457" y="6457"/>
                  </a:lnTo>
                  <a:close/>
                </a:path>
              </a:pathLst>
            </a:custGeom>
            <a:solidFill>
              <a:schemeClr val="accent3"/>
            </a:solidFill>
            <a:ln w="6251" cap="flat">
              <a:noFill/>
              <a:prstDash val="solid"/>
              <a:miter/>
            </a:ln>
          </p:spPr>
          <p:txBody>
            <a:bodyPr rtlCol="0" anchor="ctr"/>
            <a:lstStyle/>
            <a:p>
              <a:endParaRPr lang="en-GB"/>
            </a:p>
          </p:txBody>
        </p:sp>
        <p:sp>
          <p:nvSpPr>
            <p:cNvPr id="215" name="Freeform: Shape 214">
              <a:extLst>
                <a:ext uri="{FF2B5EF4-FFF2-40B4-BE49-F238E27FC236}">
                  <a16:creationId xmlns:a16="http://schemas.microsoft.com/office/drawing/2014/main" id="{46D14C3E-C601-CA3E-8902-F211A841EA88}"/>
                </a:ext>
              </a:extLst>
            </p:cNvPr>
            <p:cNvSpPr/>
            <p:nvPr/>
          </p:nvSpPr>
          <p:spPr>
            <a:xfrm>
              <a:off x="5733913" y="4003134"/>
              <a:ext cx="77561" cy="41965"/>
            </a:xfrm>
            <a:custGeom>
              <a:avLst/>
              <a:gdLst>
                <a:gd name="connsiteX0" fmla="*/ 40660 w 77561"/>
                <a:gd name="connsiteY0" fmla="*/ 41965 h 41965"/>
                <a:gd name="connsiteX1" fmla="*/ 22989 w 77561"/>
                <a:gd name="connsiteY1" fmla="*/ 24315 h 41965"/>
                <a:gd name="connsiteX2" fmla="*/ 29007 w 77561"/>
                <a:gd name="connsiteY2" fmla="*/ 11025 h 41965"/>
                <a:gd name="connsiteX3" fmla="*/ 29007 w 77561"/>
                <a:gd name="connsiteY3" fmla="*/ 6457 h 41965"/>
                <a:gd name="connsiteX4" fmla="*/ 3228 w 77561"/>
                <a:gd name="connsiteY4" fmla="*/ 6457 h 41965"/>
                <a:gd name="connsiteX5" fmla="*/ 0 w 77561"/>
                <a:gd name="connsiteY5" fmla="*/ 3228 h 41965"/>
                <a:gd name="connsiteX6" fmla="*/ 3228 w 77561"/>
                <a:gd name="connsiteY6" fmla="*/ 0 h 41965"/>
                <a:gd name="connsiteX7" fmla="*/ 32236 w 77561"/>
                <a:gd name="connsiteY7" fmla="*/ 1 h 41965"/>
                <a:gd name="connsiteX8" fmla="*/ 35464 w 77561"/>
                <a:gd name="connsiteY8" fmla="*/ 3225 h 41965"/>
                <a:gd name="connsiteX9" fmla="*/ 35464 w 77561"/>
                <a:gd name="connsiteY9" fmla="*/ 3229 h 41965"/>
                <a:gd name="connsiteX10" fmla="*/ 35464 w 77561"/>
                <a:gd name="connsiteY10" fmla="*/ 12576 h 41965"/>
                <a:gd name="connsiteX11" fmla="*/ 34124 w 77561"/>
                <a:gd name="connsiteY11" fmla="*/ 15196 h 41965"/>
                <a:gd name="connsiteX12" fmla="*/ 31548 w 77561"/>
                <a:gd name="connsiteY12" fmla="*/ 30846 h 41965"/>
                <a:gd name="connsiteX13" fmla="*/ 47198 w 77561"/>
                <a:gd name="connsiteY13" fmla="*/ 33423 h 41965"/>
                <a:gd name="connsiteX14" fmla="*/ 49775 w 77561"/>
                <a:gd name="connsiteY14" fmla="*/ 17772 h 41965"/>
                <a:gd name="connsiteX15" fmla="*/ 47198 w 77561"/>
                <a:gd name="connsiteY15" fmla="*/ 15196 h 41965"/>
                <a:gd name="connsiteX16" fmla="*/ 45858 w 77561"/>
                <a:gd name="connsiteY16" fmla="*/ 12576 h 41965"/>
                <a:gd name="connsiteX17" fmla="*/ 45858 w 77561"/>
                <a:gd name="connsiteY17" fmla="*/ 3229 h 41965"/>
                <a:gd name="connsiteX18" fmla="*/ 49083 w 77561"/>
                <a:gd name="connsiteY18" fmla="*/ 1 h 41965"/>
                <a:gd name="connsiteX19" fmla="*/ 49087 w 77561"/>
                <a:gd name="connsiteY19" fmla="*/ 1 h 41965"/>
                <a:gd name="connsiteX20" fmla="*/ 74333 w 77561"/>
                <a:gd name="connsiteY20" fmla="*/ 1 h 41965"/>
                <a:gd name="connsiteX21" fmla="*/ 77561 w 77561"/>
                <a:gd name="connsiteY21" fmla="*/ 3229 h 41965"/>
                <a:gd name="connsiteX22" fmla="*/ 74333 w 77561"/>
                <a:gd name="connsiteY22" fmla="*/ 6457 h 41965"/>
                <a:gd name="connsiteX23" fmla="*/ 52315 w 77561"/>
                <a:gd name="connsiteY23" fmla="*/ 6457 h 41965"/>
                <a:gd name="connsiteX24" fmla="*/ 52315 w 77561"/>
                <a:gd name="connsiteY24" fmla="*/ 11025 h 41965"/>
                <a:gd name="connsiteX25" fmla="*/ 53953 w 77561"/>
                <a:gd name="connsiteY25" fmla="*/ 35946 h 41965"/>
                <a:gd name="connsiteX26" fmla="*/ 40660 w 77561"/>
                <a:gd name="connsiteY26" fmla="*/ 41965 h 419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77561" h="41965">
                  <a:moveTo>
                    <a:pt x="40660" y="41965"/>
                  </a:moveTo>
                  <a:cubicBezTo>
                    <a:pt x="30906" y="41971"/>
                    <a:pt x="22995" y="34069"/>
                    <a:pt x="22989" y="24315"/>
                  </a:cubicBezTo>
                  <a:cubicBezTo>
                    <a:pt x="22986" y="19225"/>
                    <a:pt x="25180" y="14381"/>
                    <a:pt x="29007" y="11025"/>
                  </a:cubicBezTo>
                  <a:lnTo>
                    <a:pt x="29007" y="6457"/>
                  </a:lnTo>
                  <a:lnTo>
                    <a:pt x="3228" y="6457"/>
                  </a:lnTo>
                  <a:cubicBezTo>
                    <a:pt x="1446" y="6457"/>
                    <a:pt x="0" y="5012"/>
                    <a:pt x="0" y="3228"/>
                  </a:cubicBezTo>
                  <a:cubicBezTo>
                    <a:pt x="0" y="1446"/>
                    <a:pt x="1446" y="0"/>
                    <a:pt x="3228" y="0"/>
                  </a:cubicBezTo>
                  <a:lnTo>
                    <a:pt x="32236" y="1"/>
                  </a:lnTo>
                  <a:cubicBezTo>
                    <a:pt x="34018" y="-1"/>
                    <a:pt x="35463" y="1443"/>
                    <a:pt x="35464" y="3225"/>
                  </a:cubicBezTo>
                  <a:cubicBezTo>
                    <a:pt x="35464" y="3226"/>
                    <a:pt x="35464" y="3228"/>
                    <a:pt x="35464" y="3229"/>
                  </a:cubicBezTo>
                  <a:lnTo>
                    <a:pt x="35464" y="12576"/>
                  </a:lnTo>
                  <a:cubicBezTo>
                    <a:pt x="35464" y="13614"/>
                    <a:pt x="34966" y="14589"/>
                    <a:pt x="34124" y="15196"/>
                  </a:cubicBezTo>
                  <a:cubicBezTo>
                    <a:pt x="29091" y="18806"/>
                    <a:pt x="27938" y="25813"/>
                    <a:pt x="31548" y="30846"/>
                  </a:cubicBezTo>
                  <a:cubicBezTo>
                    <a:pt x="35158" y="35880"/>
                    <a:pt x="42165" y="37033"/>
                    <a:pt x="47198" y="33423"/>
                  </a:cubicBezTo>
                  <a:cubicBezTo>
                    <a:pt x="52232" y="29813"/>
                    <a:pt x="53385" y="22806"/>
                    <a:pt x="49775" y="17772"/>
                  </a:cubicBezTo>
                  <a:cubicBezTo>
                    <a:pt x="49062" y="16779"/>
                    <a:pt x="48192" y="15908"/>
                    <a:pt x="47198" y="15196"/>
                  </a:cubicBezTo>
                  <a:cubicBezTo>
                    <a:pt x="46357" y="14589"/>
                    <a:pt x="45858" y="13614"/>
                    <a:pt x="45858" y="12576"/>
                  </a:cubicBezTo>
                  <a:lnTo>
                    <a:pt x="45858" y="3229"/>
                  </a:lnTo>
                  <a:cubicBezTo>
                    <a:pt x="45857" y="1447"/>
                    <a:pt x="47301" y="1"/>
                    <a:pt x="49083" y="1"/>
                  </a:cubicBezTo>
                  <a:cubicBezTo>
                    <a:pt x="49084" y="1"/>
                    <a:pt x="49085" y="1"/>
                    <a:pt x="49087" y="1"/>
                  </a:cubicBezTo>
                  <a:lnTo>
                    <a:pt x="74333" y="1"/>
                  </a:lnTo>
                  <a:cubicBezTo>
                    <a:pt x="76116" y="1"/>
                    <a:pt x="77561" y="1446"/>
                    <a:pt x="77561" y="3229"/>
                  </a:cubicBezTo>
                  <a:cubicBezTo>
                    <a:pt x="77561" y="5012"/>
                    <a:pt x="76116" y="6457"/>
                    <a:pt x="74333" y="6457"/>
                  </a:cubicBezTo>
                  <a:lnTo>
                    <a:pt x="52315" y="6457"/>
                  </a:lnTo>
                  <a:lnTo>
                    <a:pt x="52315" y="11025"/>
                  </a:lnTo>
                  <a:cubicBezTo>
                    <a:pt x="59649" y="17455"/>
                    <a:pt x="60382" y="28612"/>
                    <a:pt x="53953" y="35946"/>
                  </a:cubicBezTo>
                  <a:cubicBezTo>
                    <a:pt x="50597" y="39775"/>
                    <a:pt x="45751" y="41969"/>
                    <a:pt x="40660" y="41965"/>
                  </a:cubicBezTo>
                  <a:close/>
                </a:path>
              </a:pathLst>
            </a:custGeom>
            <a:solidFill>
              <a:schemeClr val="accent3"/>
            </a:solidFill>
            <a:ln w="6251" cap="flat">
              <a:noFill/>
              <a:prstDash val="solid"/>
              <a:miter/>
            </a:ln>
          </p:spPr>
          <p:txBody>
            <a:bodyPr rtlCol="0" anchor="ctr"/>
            <a:lstStyle/>
            <a:p>
              <a:endParaRPr lang="en-GB"/>
            </a:p>
          </p:txBody>
        </p:sp>
        <p:sp>
          <p:nvSpPr>
            <p:cNvPr id="216" name="Freeform: Shape 215">
              <a:extLst>
                <a:ext uri="{FF2B5EF4-FFF2-40B4-BE49-F238E27FC236}">
                  <a16:creationId xmlns:a16="http://schemas.microsoft.com/office/drawing/2014/main" id="{8A05FC34-43D1-12BE-9682-67C9F162C23B}"/>
                </a:ext>
              </a:extLst>
            </p:cNvPr>
            <p:cNvSpPr/>
            <p:nvPr/>
          </p:nvSpPr>
          <p:spPr>
            <a:xfrm>
              <a:off x="5662475" y="3967641"/>
              <a:ext cx="78462" cy="41981"/>
            </a:xfrm>
            <a:custGeom>
              <a:avLst/>
              <a:gdLst>
                <a:gd name="connsiteX0" fmla="*/ 75234 w 78462"/>
                <a:gd name="connsiteY0" fmla="*/ 41982 h 41981"/>
                <a:gd name="connsiteX1" fmla="*/ 46227 w 78462"/>
                <a:gd name="connsiteY1" fmla="*/ 41982 h 41981"/>
                <a:gd name="connsiteX2" fmla="*/ 42999 w 78462"/>
                <a:gd name="connsiteY2" fmla="*/ 38757 h 41981"/>
                <a:gd name="connsiteX3" fmla="*/ 42999 w 78462"/>
                <a:gd name="connsiteY3" fmla="*/ 38753 h 41981"/>
                <a:gd name="connsiteX4" fmla="*/ 42999 w 78462"/>
                <a:gd name="connsiteY4" fmla="*/ 29406 h 41981"/>
                <a:gd name="connsiteX5" fmla="*/ 44339 w 78462"/>
                <a:gd name="connsiteY5" fmla="*/ 26786 h 41981"/>
                <a:gd name="connsiteX6" fmla="*/ 46915 w 78462"/>
                <a:gd name="connsiteY6" fmla="*/ 11136 h 41981"/>
                <a:gd name="connsiteX7" fmla="*/ 31265 w 78462"/>
                <a:gd name="connsiteY7" fmla="*/ 8559 h 41981"/>
                <a:gd name="connsiteX8" fmla="*/ 28688 w 78462"/>
                <a:gd name="connsiteY8" fmla="*/ 24210 h 41981"/>
                <a:gd name="connsiteX9" fmla="*/ 31265 w 78462"/>
                <a:gd name="connsiteY9" fmla="*/ 26786 h 41981"/>
                <a:gd name="connsiteX10" fmla="*/ 32604 w 78462"/>
                <a:gd name="connsiteY10" fmla="*/ 29406 h 41981"/>
                <a:gd name="connsiteX11" fmla="*/ 32604 w 78462"/>
                <a:gd name="connsiteY11" fmla="*/ 38753 h 41981"/>
                <a:gd name="connsiteX12" fmla="*/ 29380 w 78462"/>
                <a:gd name="connsiteY12" fmla="*/ 41982 h 41981"/>
                <a:gd name="connsiteX13" fmla="*/ 29376 w 78462"/>
                <a:gd name="connsiteY13" fmla="*/ 41982 h 41981"/>
                <a:gd name="connsiteX14" fmla="*/ 3228 w 78462"/>
                <a:gd name="connsiteY14" fmla="*/ 41982 h 41981"/>
                <a:gd name="connsiteX15" fmla="*/ 0 w 78462"/>
                <a:gd name="connsiteY15" fmla="*/ 38753 h 41981"/>
                <a:gd name="connsiteX16" fmla="*/ 3228 w 78462"/>
                <a:gd name="connsiteY16" fmla="*/ 35525 h 41981"/>
                <a:gd name="connsiteX17" fmla="*/ 26148 w 78462"/>
                <a:gd name="connsiteY17" fmla="*/ 35525 h 41981"/>
                <a:gd name="connsiteX18" fmla="*/ 26148 w 78462"/>
                <a:gd name="connsiteY18" fmla="*/ 30957 h 41981"/>
                <a:gd name="connsiteX19" fmla="*/ 24516 w 78462"/>
                <a:gd name="connsiteY19" fmla="*/ 6019 h 41981"/>
                <a:gd name="connsiteX20" fmla="*/ 49455 w 78462"/>
                <a:gd name="connsiteY20" fmla="*/ 4387 h 41981"/>
                <a:gd name="connsiteX21" fmla="*/ 51086 w 78462"/>
                <a:gd name="connsiteY21" fmla="*/ 29326 h 41981"/>
                <a:gd name="connsiteX22" fmla="*/ 49455 w 78462"/>
                <a:gd name="connsiteY22" fmla="*/ 30957 h 41981"/>
                <a:gd name="connsiteX23" fmla="*/ 49455 w 78462"/>
                <a:gd name="connsiteY23" fmla="*/ 35525 h 41981"/>
                <a:gd name="connsiteX24" fmla="*/ 75234 w 78462"/>
                <a:gd name="connsiteY24" fmla="*/ 35525 h 41981"/>
                <a:gd name="connsiteX25" fmla="*/ 78463 w 78462"/>
                <a:gd name="connsiteY25" fmla="*/ 38753 h 41981"/>
                <a:gd name="connsiteX26" fmla="*/ 75234 w 78462"/>
                <a:gd name="connsiteY26" fmla="*/ 41982 h 41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78462" h="41981">
                  <a:moveTo>
                    <a:pt x="75234" y="41982"/>
                  </a:moveTo>
                  <a:lnTo>
                    <a:pt x="46227" y="41982"/>
                  </a:lnTo>
                  <a:cubicBezTo>
                    <a:pt x="44445" y="41983"/>
                    <a:pt x="42999" y="40539"/>
                    <a:pt x="42999" y="38757"/>
                  </a:cubicBezTo>
                  <a:cubicBezTo>
                    <a:pt x="42999" y="38756"/>
                    <a:pt x="42999" y="38755"/>
                    <a:pt x="42999" y="38753"/>
                  </a:cubicBezTo>
                  <a:lnTo>
                    <a:pt x="42999" y="29406"/>
                  </a:lnTo>
                  <a:cubicBezTo>
                    <a:pt x="42999" y="28369"/>
                    <a:pt x="43497" y="27394"/>
                    <a:pt x="44339" y="26786"/>
                  </a:cubicBezTo>
                  <a:cubicBezTo>
                    <a:pt x="49371" y="23176"/>
                    <a:pt x="50525" y="16169"/>
                    <a:pt x="46915" y="11136"/>
                  </a:cubicBezTo>
                  <a:cubicBezTo>
                    <a:pt x="43305" y="6103"/>
                    <a:pt x="36298" y="4949"/>
                    <a:pt x="31265" y="8559"/>
                  </a:cubicBezTo>
                  <a:cubicBezTo>
                    <a:pt x="26231" y="12170"/>
                    <a:pt x="25078" y="19176"/>
                    <a:pt x="28688" y="24210"/>
                  </a:cubicBezTo>
                  <a:cubicBezTo>
                    <a:pt x="29401" y="25204"/>
                    <a:pt x="30271" y="26074"/>
                    <a:pt x="31265" y="26786"/>
                  </a:cubicBezTo>
                  <a:cubicBezTo>
                    <a:pt x="32106" y="27394"/>
                    <a:pt x="32604" y="28369"/>
                    <a:pt x="32604" y="29406"/>
                  </a:cubicBezTo>
                  <a:lnTo>
                    <a:pt x="32604" y="38753"/>
                  </a:lnTo>
                  <a:cubicBezTo>
                    <a:pt x="32605" y="40535"/>
                    <a:pt x="31162" y="41981"/>
                    <a:pt x="29380" y="41982"/>
                  </a:cubicBezTo>
                  <a:cubicBezTo>
                    <a:pt x="29379" y="41982"/>
                    <a:pt x="29377" y="41982"/>
                    <a:pt x="29376" y="41982"/>
                  </a:cubicBezTo>
                  <a:lnTo>
                    <a:pt x="3228" y="41982"/>
                  </a:lnTo>
                  <a:cubicBezTo>
                    <a:pt x="1445" y="41982"/>
                    <a:pt x="0" y="40537"/>
                    <a:pt x="0" y="38753"/>
                  </a:cubicBezTo>
                  <a:cubicBezTo>
                    <a:pt x="0" y="36971"/>
                    <a:pt x="1445" y="35525"/>
                    <a:pt x="3228" y="35525"/>
                  </a:cubicBezTo>
                  <a:lnTo>
                    <a:pt x="26148" y="35525"/>
                  </a:lnTo>
                  <a:lnTo>
                    <a:pt x="26148" y="30957"/>
                  </a:lnTo>
                  <a:cubicBezTo>
                    <a:pt x="18811" y="24521"/>
                    <a:pt x="18080" y="13356"/>
                    <a:pt x="24516" y="6019"/>
                  </a:cubicBezTo>
                  <a:cubicBezTo>
                    <a:pt x="30953" y="-1319"/>
                    <a:pt x="42118" y="-2049"/>
                    <a:pt x="49455" y="4387"/>
                  </a:cubicBezTo>
                  <a:cubicBezTo>
                    <a:pt x="56793" y="10824"/>
                    <a:pt x="57523" y="21989"/>
                    <a:pt x="51086" y="29326"/>
                  </a:cubicBezTo>
                  <a:cubicBezTo>
                    <a:pt x="50579" y="29905"/>
                    <a:pt x="50034" y="30450"/>
                    <a:pt x="49455" y="30957"/>
                  </a:cubicBezTo>
                  <a:lnTo>
                    <a:pt x="49455" y="35525"/>
                  </a:lnTo>
                  <a:lnTo>
                    <a:pt x="75234" y="35525"/>
                  </a:lnTo>
                  <a:cubicBezTo>
                    <a:pt x="77017" y="35525"/>
                    <a:pt x="78463" y="36971"/>
                    <a:pt x="78463" y="38753"/>
                  </a:cubicBezTo>
                  <a:cubicBezTo>
                    <a:pt x="78463" y="40537"/>
                    <a:pt x="77017" y="41982"/>
                    <a:pt x="75234" y="41982"/>
                  </a:cubicBezTo>
                  <a:close/>
                </a:path>
              </a:pathLst>
            </a:custGeom>
            <a:solidFill>
              <a:schemeClr val="accent3"/>
            </a:solidFill>
            <a:ln w="6251" cap="flat">
              <a:noFill/>
              <a:prstDash val="solid"/>
              <a:miter/>
            </a:ln>
          </p:spPr>
          <p:txBody>
            <a:bodyPr rtlCol="0" anchor="ctr"/>
            <a:lstStyle/>
            <a:p>
              <a:endParaRPr lang="en-GB"/>
            </a:p>
          </p:txBody>
        </p:sp>
        <p:sp>
          <p:nvSpPr>
            <p:cNvPr id="217" name="Freeform: Shape 216">
              <a:extLst>
                <a:ext uri="{FF2B5EF4-FFF2-40B4-BE49-F238E27FC236}">
                  <a16:creationId xmlns:a16="http://schemas.microsoft.com/office/drawing/2014/main" id="{9B9DB97A-1E8A-FC41-3F14-197DFC17B6BE}"/>
                </a:ext>
              </a:extLst>
            </p:cNvPr>
            <p:cNvSpPr/>
            <p:nvPr/>
          </p:nvSpPr>
          <p:spPr>
            <a:xfrm>
              <a:off x="5698688" y="4002866"/>
              <a:ext cx="41981" cy="79065"/>
            </a:xfrm>
            <a:custGeom>
              <a:avLst/>
              <a:gdLst>
                <a:gd name="connsiteX0" fmla="*/ 38753 w 41981"/>
                <a:gd name="connsiteY0" fmla="*/ 79065 h 79065"/>
                <a:gd name="connsiteX1" fmla="*/ 35525 w 41981"/>
                <a:gd name="connsiteY1" fmla="*/ 75840 h 79065"/>
                <a:gd name="connsiteX2" fmla="*/ 35525 w 41981"/>
                <a:gd name="connsiteY2" fmla="*/ 75837 h 79065"/>
                <a:gd name="connsiteX3" fmla="*/ 35525 w 41981"/>
                <a:gd name="connsiteY3" fmla="*/ 52315 h 79065"/>
                <a:gd name="connsiteX4" fmla="*/ 30957 w 41981"/>
                <a:gd name="connsiteY4" fmla="*/ 52315 h 79065"/>
                <a:gd name="connsiteX5" fmla="*/ 6019 w 41981"/>
                <a:gd name="connsiteY5" fmla="*/ 53947 h 79065"/>
                <a:gd name="connsiteX6" fmla="*/ 4387 w 41981"/>
                <a:gd name="connsiteY6" fmla="*/ 29007 h 79065"/>
                <a:gd name="connsiteX7" fmla="*/ 29326 w 41981"/>
                <a:gd name="connsiteY7" fmla="*/ 27376 h 79065"/>
                <a:gd name="connsiteX8" fmla="*/ 30957 w 41981"/>
                <a:gd name="connsiteY8" fmla="*/ 29007 h 79065"/>
                <a:gd name="connsiteX9" fmla="*/ 35525 w 41981"/>
                <a:gd name="connsiteY9" fmla="*/ 29007 h 79065"/>
                <a:gd name="connsiteX10" fmla="*/ 35525 w 41981"/>
                <a:gd name="connsiteY10" fmla="*/ 3228 h 79065"/>
                <a:gd name="connsiteX11" fmla="*/ 38753 w 41981"/>
                <a:gd name="connsiteY11" fmla="*/ 0 h 79065"/>
                <a:gd name="connsiteX12" fmla="*/ 41982 w 41981"/>
                <a:gd name="connsiteY12" fmla="*/ 3228 h 79065"/>
                <a:gd name="connsiteX13" fmla="*/ 41982 w 41981"/>
                <a:gd name="connsiteY13" fmla="*/ 32236 h 79065"/>
                <a:gd name="connsiteX14" fmla="*/ 38757 w 41981"/>
                <a:gd name="connsiteY14" fmla="*/ 35464 h 79065"/>
                <a:gd name="connsiteX15" fmla="*/ 38753 w 41981"/>
                <a:gd name="connsiteY15" fmla="*/ 35464 h 79065"/>
                <a:gd name="connsiteX16" fmla="*/ 29406 w 41981"/>
                <a:gd name="connsiteY16" fmla="*/ 35464 h 79065"/>
                <a:gd name="connsiteX17" fmla="*/ 26786 w 41981"/>
                <a:gd name="connsiteY17" fmla="*/ 34124 h 79065"/>
                <a:gd name="connsiteX18" fmla="*/ 11136 w 41981"/>
                <a:gd name="connsiteY18" fmla="*/ 31548 h 79065"/>
                <a:gd name="connsiteX19" fmla="*/ 8559 w 41981"/>
                <a:gd name="connsiteY19" fmla="*/ 47198 h 79065"/>
                <a:gd name="connsiteX20" fmla="*/ 24210 w 41981"/>
                <a:gd name="connsiteY20" fmla="*/ 49775 h 79065"/>
                <a:gd name="connsiteX21" fmla="*/ 26786 w 41981"/>
                <a:gd name="connsiteY21" fmla="*/ 47198 h 79065"/>
                <a:gd name="connsiteX22" fmla="*/ 29406 w 41981"/>
                <a:gd name="connsiteY22" fmla="*/ 45858 h 79065"/>
                <a:gd name="connsiteX23" fmla="*/ 38753 w 41981"/>
                <a:gd name="connsiteY23" fmla="*/ 45858 h 79065"/>
                <a:gd name="connsiteX24" fmla="*/ 41982 w 41981"/>
                <a:gd name="connsiteY24" fmla="*/ 49083 h 79065"/>
                <a:gd name="connsiteX25" fmla="*/ 41982 w 41981"/>
                <a:gd name="connsiteY25" fmla="*/ 49087 h 79065"/>
                <a:gd name="connsiteX26" fmla="*/ 41982 w 41981"/>
                <a:gd name="connsiteY26" fmla="*/ 75837 h 79065"/>
                <a:gd name="connsiteX27" fmla="*/ 38757 w 41981"/>
                <a:gd name="connsiteY27" fmla="*/ 79065 h 79065"/>
                <a:gd name="connsiteX28" fmla="*/ 38753 w 41981"/>
                <a:gd name="connsiteY28" fmla="*/ 79065 h 79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41981" h="79065">
                  <a:moveTo>
                    <a:pt x="38753" y="79065"/>
                  </a:moveTo>
                  <a:cubicBezTo>
                    <a:pt x="36972" y="79066"/>
                    <a:pt x="35526" y="77622"/>
                    <a:pt x="35525" y="75840"/>
                  </a:cubicBezTo>
                  <a:cubicBezTo>
                    <a:pt x="35525" y="75839"/>
                    <a:pt x="35525" y="75838"/>
                    <a:pt x="35525" y="75837"/>
                  </a:cubicBezTo>
                  <a:lnTo>
                    <a:pt x="35525" y="52315"/>
                  </a:lnTo>
                  <a:lnTo>
                    <a:pt x="30957" y="52315"/>
                  </a:lnTo>
                  <a:cubicBezTo>
                    <a:pt x="24521" y="59652"/>
                    <a:pt x="13356" y="60382"/>
                    <a:pt x="6019" y="53947"/>
                  </a:cubicBezTo>
                  <a:cubicBezTo>
                    <a:pt x="-1319" y="47510"/>
                    <a:pt x="-2049" y="36345"/>
                    <a:pt x="4387" y="29007"/>
                  </a:cubicBezTo>
                  <a:cubicBezTo>
                    <a:pt x="10824" y="21670"/>
                    <a:pt x="21989" y="20940"/>
                    <a:pt x="29326" y="27376"/>
                  </a:cubicBezTo>
                  <a:cubicBezTo>
                    <a:pt x="29905" y="27884"/>
                    <a:pt x="30450" y="28429"/>
                    <a:pt x="30957" y="29007"/>
                  </a:cubicBezTo>
                  <a:lnTo>
                    <a:pt x="35525" y="29007"/>
                  </a:lnTo>
                  <a:lnTo>
                    <a:pt x="35525" y="3228"/>
                  </a:lnTo>
                  <a:cubicBezTo>
                    <a:pt x="35525" y="1446"/>
                    <a:pt x="36971" y="0"/>
                    <a:pt x="38753" y="0"/>
                  </a:cubicBezTo>
                  <a:cubicBezTo>
                    <a:pt x="40537" y="0"/>
                    <a:pt x="41982" y="1446"/>
                    <a:pt x="41982" y="3228"/>
                  </a:cubicBezTo>
                  <a:lnTo>
                    <a:pt x="41982" y="32236"/>
                  </a:lnTo>
                  <a:cubicBezTo>
                    <a:pt x="41983" y="34018"/>
                    <a:pt x="40539" y="35463"/>
                    <a:pt x="38757" y="35464"/>
                  </a:cubicBezTo>
                  <a:cubicBezTo>
                    <a:pt x="38756" y="35464"/>
                    <a:pt x="38755" y="35464"/>
                    <a:pt x="38753" y="35464"/>
                  </a:cubicBezTo>
                  <a:lnTo>
                    <a:pt x="29406" y="35464"/>
                  </a:lnTo>
                  <a:cubicBezTo>
                    <a:pt x="28369" y="35464"/>
                    <a:pt x="27394" y="34966"/>
                    <a:pt x="26786" y="34124"/>
                  </a:cubicBezTo>
                  <a:cubicBezTo>
                    <a:pt x="23176" y="29091"/>
                    <a:pt x="16169" y="27938"/>
                    <a:pt x="11136" y="31548"/>
                  </a:cubicBezTo>
                  <a:cubicBezTo>
                    <a:pt x="6103" y="35158"/>
                    <a:pt x="4949" y="42165"/>
                    <a:pt x="8559" y="47198"/>
                  </a:cubicBezTo>
                  <a:cubicBezTo>
                    <a:pt x="12170" y="52232"/>
                    <a:pt x="19176" y="53385"/>
                    <a:pt x="24210" y="49775"/>
                  </a:cubicBezTo>
                  <a:cubicBezTo>
                    <a:pt x="25204" y="49062"/>
                    <a:pt x="26074" y="48192"/>
                    <a:pt x="26786" y="47198"/>
                  </a:cubicBezTo>
                  <a:cubicBezTo>
                    <a:pt x="27394" y="46357"/>
                    <a:pt x="28369" y="45858"/>
                    <a:pt x="29406" y="45858"/>
                  </a:cubicBezTo>
                  <a:lnTo>
                    <a:pt x="38753" y="45858"/>
                  </a:lnTo>
                  <a:cubicBezTo>
                    <a:pt x="40535" y="45857"/>
                    <a:pt x="41981" y="47301"/>
                    <a:pt x="41982" y="49083"/>
                  </a:cubicBezTo>
                  <a:cubicBezTo>
                    <a:pt x="41982" y="49084"/>
                    <a:pt x="41982" y="49085"/>
                    <a:pt x="41982" y="49087"/>
                  </a:cubicBezTo>
                  <a:lnTo>
                    <a:pt x="41982" y="75837"/>
                  </a:lnTo>
                  <a:cubicBezTo>
                    <a:pt x="41983" y="77618"/>
                    <a:pt x="40539" y="79064"/>
                    <a:pt x="38757" y="79065"/>
                  </a:cubicBezTo>
                  <a:cubicBezTo>
                    <a:pt x="38756" y="79065"/>
                    <a:pt x="38755" y="79065"/>
                    <a:pt x="38753" y="79065"/>
                  </a:cubicBezTo>
                  <a:close/>
                </a:path>
              </a:pathLst>
            </a:custGeom>
            <a:solidFill>
              <a:schemeClr val="accent3"/>
            </a:solidFill>
            <a:ln w="6251" cap="flat">
              <a:noFill/>
              <a:prstDash val="solid"/>
              <a:miter/>
            </a:ln>
          </p:spPr>
          <p:txBody>
            <a:bodyPr rtlCol="0" anchor="ctr"/>
            <a:lstStyle/>
            <a:p>
              <a:endParaRPr lang="en-GB"/>
            </a:p>
          </p:txBody>
        </p:sp>
        <p:sp>
          <p:nvSpPr>
            <p:cNvPr id="218" name="Freeform: Shape 217">
              <a:extLst>
                <a:ext uri="{FF2B5EF4-FFF2-40B4-BE49-F238E27FC236}">
                  <a16:creationId xmlns:a16="http://schemas.microsoft.com/office/drawing/2014/main" id="{F159FD64-958E-DF53-36F5-77BA697F5998}"/>
                </a:ext>
              </a:extLst>
            </p:cNvPr>
            <p:cNvSpPr/>
            <p:nvPr/>
          </p:nvSpPr>
          <p:spPr>
            <a:xfrm>
              <a:off x="5734182" y="3930527"/>
              <a:ext cx="41981" cy="79364"/>
            </a:xfrm>
            <a:custGeom>
              <a:avLst/>
              <a:gdLst>
                <a:gd name="connsiteX0" fmla="*/ 3228 w 41981"/>
                <a:gd name="connsiteY0" fmla="*/ 79364 h 79364"/>
                <a:gd name="connsiteX1" fmla="*/ 0 w 41981"/>
                <a:gd name="connsiteY1" fmla="*/ 76140 h 79364"/>
                <a:gd name="connsiteX2" fmla="*/ 0 w 41981"/>
                <a:gd name="connsiteY2" fmla="*/ 76136 h 79364"/>
                <a:gd name="connsiteX3" fmla="*/ 0 w 41981"/>
                <a:gd name="connsiteY3" fmla="*/ 47128 h 79364"/>
                <a:gd name="connsiteX4" fmla="*/ 3224 w 41981"/>
                <a:gd name="connsiteY4" fmla="*/ 43900 h 79364"/>
                <a:gd name="connsiteX5" fmla="*/ 3228 w 41981"/>
                <a:gd name="connsiteY5" fmla="*/ 43900 h 79364"/>
                <a:gd name="connsiteX6" fmla="*/ 12575 w 41981"/>
                <a:gd name="connsiteY6" fmla="*/ 43900 h 79364"/>
                <a:gd name="connsiteX7" fmla="*/ 15196 w 41981"/>
                <a:gd name="connsiteY7" fmla="*/ 45240 h 79364"/>
                <a:gd name="connsiteX8" fmla="*/ 30846 w 41981"/>
                <a:gd name="connsiteY8" fmla="*/ 47816 h 79364"/>
                <a:gd name="connsiteX9" fmla="*/ 33422 w 41981"/>
                <a:gd name="connsiteY9" fmla="*/ 32166 h 79364"/>
                <a:gd name="connsiteX10" fmla="*/ 17772 w 41981"/>
                <a:gd name="connsiteY10" fmla="*/ 29589 h 79364"/>
                <a:gd name="connsiteX11" fmla="*/ 15196 w 41981"/>
                <a:gd name="connsiteY11" fmla="*/ 32166 h 79364"/>
                <a:gd name="connsiteX12" fmla="*/ 12575 w 41981"/>
                <a:gd name="connsiteY12" fmla="*/ 33506 h 79364"/>
                <a:gd name="connsiteX13" fmla="*/ 3228 w 41981"/>
                <a:gd name="connsiteY13" fmla="*/ 33506 h 79364"/>
                <a:gd name="connsiteX14" fmla="*/ 0 w 41981"/>
                <a:gd name="connsiteY14" fmla="*/ 30281 h 79364"/>
                <a:gd name="connsiteX15" fmla="*/ 0 w 41981"/>
                <a:gd name="connsiteY15" fmla="*/ 30277 h 79364"/>
                <a:gd name="connsiteX16" fmla="*/ 0 w 41981"/>
                <a:gd name="connsiteY16" fmla="*/ 3228 h 79364"/>
                <a:gd name="connsiteX17" fmla="*/ 3228 w 41981"/>
                <a:gd name="connsiteY17" fmla="*/ 0 h 79364"/>
                <a:gd name="connsiteX18" fmla="*/ 6457 w 41981"/>
                <a:gd name="connsiteY18" fmla="*/ 3228 h 79364"/>
                <a:gd name="connsiteX19" fmla="*/ 6457 w 41981"/>
                <a:gd name="connsiteY19" fmla="*/ 27049 h 79364"/>
                <a:gd name="connsiteX20" fmla="*/ 11025 w 41981"/>
                <a:gd name="connsiteY20" fmla="*/ 27049 h 79364"/>
                <a:gd name="connsiteX21" fmla="*/ 35963 w 41981"/>
                <a:gd name="connsiteY21" fmla="*/ 25418 h 79364"/>
                <a:gd name="connsiteX22" fmla="*/ 37595 w 41981"/>
                <a:gd name="connsiteY22" fmla="*/ 50357 h 79364"/>
                <a:gd name="connsiteX23" fmla="*/ 12656 w 41981"/>
                <a:gd name="connsiteY23" fmla="*/ 51988 h 79364"/>
                <a:gd name="connsiteX24" fmla="*/ 11025 w 41981"/>
                <a:gd name="connsiteY24" fmla="*/ 50357 h 79364"/>
                <a:gd name="connsiteX25" fmla="*/ 6457 w 41981"/>
                <a:gd name="connsiteY25" fmla="*/ 50357 h 79364"/>
                <a:gd name="connsiteX26" fmla="*/ 6457 w 41981"/>
                <a:gd name="connsiteY26" fmla="*/ 76136 h 79364"/>
                <a:gd name="connsiteX27" fmla="*/ 3232 w 41981"/>
                <a:gd name="connsiteY27" fmla="*/ 79364 h 79364"/>
                <a:gd name="connsiteX28" fmla="*/ 3228 w 41981"/>
                <a:gd name="connsiteY28" fmla="*/ 79364 h 793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41981" h="79364">
                  <a:moveTo>
                    <a:pt x="3228" y="79364"/>
                  </a:moveTo>
                  <a:cubicBezTo>
                    <a:pt x="1446" y="79365"/>
                    <a:pt x="1" y="77921"/>
                    <a:pt x="0" y="76140"/>
                  </a:cubicBezTo>
                  <a:cubicBezTo>
                    <a:pt x="0" y="76138"/>
                    <a:pt x="0" y="76137"/>
                    <a:pt x="0" y="76136"/>
                  </a:cubicBezTo>
                  <a:lnTo>
                    <a:pt x="0" y="47128"/>
                  </a:lnTo>
                  <a:cubicBezTo>
                    <a:pt x="-1" y="45346"/>
                    <a:pt x="1442" y="43901"/>
                    <a:pt x="3224" y="43900"/>
                  </a:cubicBezTo>
                  <a:cubicBezTo>
                    <a:pt x="3226" y="43900"/>
                    <a:pt x="3227" y="43900"/>
                    <a:pt x="3228" y="43900"/>
                  </a:cubicBezTo>
                  <a:lnTo>
                    <a:pt x="12575" y="43900"/>
                  </a:lnTo>
                  <a:cubicBezTo>
                    <a:pt x="13613" y="43900"/>
                    <a:pt x="14588" y="44399"/>
                    <a:pt x="15196" y="45240"/>
                  </a:cubicBezTo>
                  <a:cubicBezTo>
                    <a:pt x="18805" y="50273"/>
                    <a:pt x="25813" y="51427"/>
                    <a:pt x="30846" y="47816"/>
                  </a:cubicBezTo>
                  <a:cubicBezTo>
                    <a:pt x="35879" y="44206"/>
                    <a:pt x="37032" y="37199"/>
                    <a:pt x="33422" y="32166"/>
                  </a:cubicBezTo>
                  <a:cubicBezTo>
                    <a:pt x="29812" y="27133"/>
                    <a:pt x="22805" y="25979"/>
                    <a:pt x="17772" y="29589"/>
                  </a:cubicBezTo>
                  <a:cubicBezTo>
                    <a:pt x="16778" y="30302"/>
                    <a:pt x="15908" y="31172"/>
                    <a:pt x="15196" y="32166"/>
                  </a:cubicBezTo>
                  <a:cubicBezTo>
                    <a:pt x="14588" y="33007"/>
                    <a:pt x="13613" y="33506"/>
                    <a:pt x="12575" y="33506"/>
                  </a:cubicBezTo>
                  <a:lnTo>
                    <a:pt x="3228" y="33506"/>
                  </a:lnTo>
                  <a:cubicBezTo>
                    <a:pt x="1446" y="33507"/>
                    <a:pt x="1" y="32063"/>
                    <a:pt x="0" y="30281"/>
                  </a:cubicBezTo>
                  <a:cubicBezTo>
                    <a:pt x="0" y="30280"/>
                    <a:pt x="0" y="30279"/>
                    <a:pt x="0" y="30277"/>
                  </a:cubicBezTo>
                  <a:lnTo>
                    <a:pt x="0" y="3228"/>
                  </a:lnTo>
                  <a:cubicBezTo>
                    <a:pt x="0" y="1445"/>
                    <a:pt x="1445" y="0"/>
                    <a:pt x="3228" y="0"/>
                  </a:cubicBezTo>
                  <a:cubicBezTo>
                    <a:pt x="5011" y="0"/>
                    <a:pt x="6457" y="1445"/>
                    <a:pt x="6457" y="3228"/>
                  </a:cubicBezTo>
                  <a:lnTo>
                    <a:pt x="6457" y="27049"/>
                  </a:lnTo>
                  <a:lnTo>
                    <a:pt x="11025" y="27049"/>
                  </a:lnTo>
                  <a:cubicBezTo>
                    <a:pt x="17460" y="19712"/>
                    <a:pt x="28626" y="18982"/>
                    <a:pt x="35963" y="25418"/>
                  </a:cubicBezTo>
                  <a:cubicBezTo>
                    <a:pt x="43300" y="31854"/>
                    <a:pt x="44031" y="43019"/>
                    <a:pt x="37595" y="50357"/>
                  </a:cubicBezTo>
                  <a:cubicBezTo>
                    <a:pt x="31158" y="57694"/>
                    <a:pt x="19993" y="58424"/>
                    <a:pt x="12656" y="51988"/>
                  </a:cubicBezTo>
                  <a:cubicBezTo>
                    <a:pt x="12077" y="51480"/>
                    <a:pt x="11532" y="50935"/>
                    <a:pt x="11025" y="50357"/>
                  </a:cubicBezTo>
                  <a:lnTo>
                    <a:pt x="6457" y="50357"/>
                  </a:lnTo>
                  <a:lnTo>
                    <a:pt x="6457" y="76136"/>
                  </a:lnTo>
                  <a:cubicBezTo>
                    <a:pt x="6457" y="77918"/>
                    <a:pt x="5014" y="79363"/>
                    <a:pt x="3232" y="79364"/>
                  </a:cubicBezTo>
                  <a:cubicBezTo>
                    <a:pt x="3230" y="79364"/>
                    <a:pt x="3229" y="79364"/>
                    <a:pt x="3228" y="79364"/>
                  </a:cubicBezTo>
                  <a:close/>
                </a:path>
              </a:pathLst>
            </a:custGeom>
            <a:solidFill>
              <a:schemeClr val="accent3"/>
            </a:solidFill>
            <a:ln w="6251" cap="flat">
              <a:noFill/>
              <a:prstDash val="solid"/>
              <a:miter/>
            </a:ln>
          </p:spPr>
          <p:txBody>
            <a:bodyPr rtlCol="0" anchor="ctr"/>
            <a:lstStyle/>
            <a:p>
              <a:endParaRPr lang="en-GB"/>
            </a:p>
          </p:txBody>
        </p:sp>
      </p:grpSp>
      <p:cxnSp>
        <p:nvCxnSpPr>
          <p:cNvPr id="219" name="Straight Connector 218">
            <a:extLst>
              <a:ext uri="{FF2B5EF4-FFF2-40B4-BE49-F238E27FC236}">
                <a16:creationId xmlns:a16="http://schemas.microsoft.com/office/drawing/2014/main" id="{652F5101-ECF3-01E3-C156-9F16689D8715}"/>
              </a:ext>
            </a:extLst>
          </p:cNvPr>
          <p:cNvCxnSpPr>
            <a:cxnSpLocks/>
          </p:cNvCxnSpPr>
          <p:nvPr/>
        </p:nvCxnSpPr>
        <p:spPr>
          <a:xfrm flipH="1">
            <a:off x="7247487" y="3961219"/>
            <a:ext cx="4248000" cy="0"/>
          </a:xfrm>
          <a:prstGeom prst="line">
            <a:avLst/>
          </a:prstGeom>
          <a:ln w="12700">
            <a:solidFill>
              <a:schemeClr val="bg1">
                <a:lumMod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222" name="Straight Connector 221">
            <a:extLst>
              <a:ext uri="{FF2B5EF4-FFF2-40B4-BE49-F238E27FC236}">
                <a16:creationId xmlns:a16="http://schemas.microsoft.com/office/drawing/2014/main" id="{6B714076-022A-F447-C1ED-0BBC5CC23DC3}"/>
              </a:ext>
            </a:extLst>
          </p:cNvPr>
          <p:cNvCxnSpPr>
            <a:cxnSpLocks/>
          </p:cNvCxnSpPr>
          <p:nvPr/>
        </p:nvCxnSpPr>
        <p:spPr>
          <a:xfrm flipH="1">
            <a:off x="7247487" y="4150300"/>
            <a:ext cx="4248000" cy="0"/>
          </a:xfrm>
          <a:prstGeom prst="line">
            <a:avLst/>
          </a:prstGeom>
          <a:ln w="12700">
            <a:solidFill>
              <a:schemeClr val="bg1">
                <a:lumMod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223" name="Straight Connector 222">
            <a:extLst>
              <a:ext uri="{FF2B5EF4-FFF2-40B4-BE49-F238E27FC236}">
                <a16:creationId xmlns:a16="http://schemas.microsoft.com/office/drawing/2014/main" id="{C326E192-7909-E90B-1AEF-0A96A7BD9674}"/>
              </a:ext>
            </a:extLst>
          </p:cNvPr>
          <p:cNvCxnSpPr>
            <a:cxnSpLocks/>
          </p:cNvCxnSpPr>
          <p:nvPr/>
        </p:nvCxnSpPr>
        <p:spPr>
          <a:xfrm flipH="1">
            <a:off x="7248281" y="4784986"/>
            <a:ext cx="4248000" cy="0"/>
          </a:xfrm>
          <a:prstGeom prst="line">
            <a:avLst/>
          </a:prstGeom>
          <a:ln w="12700">
            <a:solidFill>
              <a:schemeClr val="bg1">
                <a:lumMod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224" name="Straight Connector 223">
            <a:extLst>
              <a:ext uri="{FF2B5EF4-FFF2-40B4-BE49-F238E27FC236}">
                <a16:creationId xmlns:a16="http://schemas.microsoft.com/office/drawing/2014/main" id="{4264059A-3AD1-B1EE-A832-ACF907ADFA3F}"/>
              </a:ext>
            </a:extLst>
          </p:cNvPr>
          <p:cNvCxnSpPr>
            <a:cxnSpLocks/>
          </p:cNvCxnSpPr>
          <p:nvPr/>
        </p:nvCxnSpPr>
        <p:spPr>
          <a:xfrm flipH="1">
            <a:off x="7248281" y="5776172"/>
            <a:ext cx="4248000" cy="0"/>
          </a:xfrm>
          <a:prstGeom prst="line">
            <a:avLst/>
          </a:prstGeom>
          <a:ln w="12700">
            <a:solidFill>
              <a:schemeClr val="bg1">
                <a:lumMod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225" name="Straight Connector 224">
            <a:extLst>
              <a:ext uri="{FF2B5EF4-FFF2-40B4-BE49-F238E27FC236}">
                <a16:creationId xmlns:a16="http://schemas.microsoft.com/office/drawing/2014/main" id="{6D8B6500-58BF-2588-4164-49856BE293BE}"/>
              </a:ext>
            </a:extLst>
          </p:cNvPr>
          <p:cNvCxnSpPr>
            <a:cxnSpLocks/>
          </p:cNvCxnSpPr>
          <p:nvPr/>
        </p:nvCxnSpPr>
        <p:spPr>
          <a:xfrm flipH="1">
            <a:off x="7247487" y="2299307"/>
            <a:ext cx="4248000" cy="0"/>
          </a:xfrm>
          <a:prstGeom prst="line">
            <a:avLst/>
          </a:prstGeom>
          <a:ln w="12700">
            <a:solidFill>
              <a:schemeClr val="bg1">
                <a:lumMod val="7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227" name="TextBox 226">
            <a:extLst>
              <a:ext uri="{FF2B5EF4-FFF2-40B4-BE49-F238E27FC236}">
                <a16:creationId xmlns:a16="http://schemas.microsoft.com/office/drawing/2014/main" id="{5B810B2C-625D-DEF4-F143-D0EBD99B06D7}"/>
              </a:ext>
            </a:extLst>
          </p:cNvPr>
          <p:cNvSpPr txBox="1"/>
          <p:nvPr/>
        </p:nvSpPr>
        <p:spPr>
          <a:xfrm>
            <a:off x="-3576638" y="6316991"/>
            <a:ext cx="3108325" cy="261610"/>
          </a:xfrm>
          <a:prstGeom prst="rect">
            <a:avLst/>
          </a:prstGeom>
          <a:noFill/>
        </p:spPr>
        <p:txBody>
          <a:bodyPr wrap="square" rtlCol="0">
            <a:spAutoFit/>
          </a:bodyPr>
          <a:lstStyle/>
          <a:p>
            <a:r>
              <a:rPr lang="en-GB" sz="1100" b="1">
                <a:solidFill>
                  <a:schemeClr val="accent6"/>
                </a:solidFill>
              </a:rPr>
              <a:t>Limited availability </a:t>
            </a:r>
            <a:r>
              <a:rPr lang="en-GB" sz="1000">
                <a:solidFill>
                  <a:schemeClr val="tx2"/>
                </a:solidFill>
              </a:rPr>
              <a:t>is a minority portion</a:t>
            </a:r>
          </a:p>
        </p:txBody>
      </p:sp>
      <p:sp>
        <p:nvSpPr>
          <p:cNvPr id="229" name="TextBox 228">
            <a:extLst>
              <a:ext uri="{FF2B5EF4-FFF2-40B4-BE49-F238E27FC236}">
                <a16:creationId xmlns:a16="http://schemas.microsoft.com/office/drawing/2014/main" id="{21B23430-E259-7BBB-2ECB-E7CDDB4C7EB1}"/>
              </a:ext>
            </a:extLst>
          </p:cNvPr>
          <p:cNvSpPr txBox="1"/>
          <p:nvPr/>
        </p:nvSpPr>
        <p:spPr>
          <a:xfrm>
            <a:off x="-3574543" y="6107870"/>
            <a:ext cx="3108325" cy="261610"/>
          </a:xfrm>
          <a:prstGeom prst="rect">
            <a:avLst/>
          </a:prstGeom>
          <a:noFill/>
        </p:spPr>
        <p:txBody>
          <a:bodyPr wrap="square" rtlCol="0">
            <a:spAutoFit/>
          </a:bodyPr>
          <a:lstStyle/>
          <a:p>
            <a:r>
              <a:rPr lang="en-GB" sz="1100" b="1">
                <a:solidFill>
                  <a:srgbClr val="FFCCCC"/>
                </a:solidFill>
              </a:rPr>
              <a:t>Private availability </a:t>
            </a:r>
            <a:r>
              <a:rPr lang="en-GB" sz="1000">
                <a:solidFill>
                  <a:schemeClr val="tx2"/>
                </a:solidFill>
              </a:rPr>
              <a:t>is a minority portion</a:t>
            </a:r>
          </a:p>
        </p:txBody>
      </p:sp>
      <p:sp>
        <p:nvSpPr>
          <p:cNvPr id="244" name="Rectangle: Rounded Corners 243">
            <a:extLst>
              <a:ext uri="{FF2B5EF4-FFF2-40B4-BE49-F238E27FC236}">
                <a16:creationId xmlns:a16="http://schemas.microsoft.com/office/drawing/2014/main" id="{F1B0AAC5-7F5B-ABD5-AD88-81A4B42FF798}"/>
              </a:ext>
            </a:extLst>
          </p:cNvPr>
          <p:cNvSpPr/>
          <p:nvPr/>
        </p:nvSpPr>
        <p:spPr>
          <a:xfrm>
            <a:off x="4319188" y="2204101"/>
            <a:ext cx="887412" cy="1615288"/>
          </a:xfrm>
          <a:prstGeom prst="roundRect">
            <a:avLst>
              <a:gd name="adj" fmla="val 19276"/>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p>
            <a:pPr algn="ctr"/>
            <a:r>
              <a:rPr lang="en-GB" sz="2000"/>
              <a:t>46%</a:t>
            </a:r>
          </a:p>
        </p:txBody>
      </p:sp>
      <p:sp>
        <p:nvSpPr>
          <p:cNvPr id="245" name="Rectangle: Rounded Corners 244">
            <a:extLst>
              <a:ext uri="{FF2B5EF4-FFF2-40B4-BE49-F238E27FC236}">
                <a16:creationId xmlns:a16="http://schemas.microsoft.com/office/drawing/2014/main" id="{C4E4A5BD-14BB-FB15-3618-B132804DBC8B}"/>
              </a:ext>
            </a:extLst>
          </p:cNvPr>
          <p:cNvSpPr/>
          <p:nvPr/>
        </p:nvSpPr>
        <p:spPr>
          <a:xfrm>
            <a:off x="4320574" y="4313258"/>
            <a:ext cx="887412" cy="1462914"/>
          </a:xfrm>
          <a:prstGeom prst="roundRect">
            <a:avLst>
              <a:gd name="adj" fmla="val 16667"/>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p>
            <a:pPr algn="ctr"/>
            <a:r>
              <a:rPr lang="en-GB" sz="2000"/>
              <a:t>42%</a:t>
            </a:r>
          </a:p>
        </p:txBody>
      </p:sp>
      <p:sp>
        <p:nvSpPr>
          <p:cNvPr id="246" name="Rectangle: Rounded Corners 245">
            <a:extLst>
              <a:ext uri="{FF2B5EF4-FFF2-40B4-BE49-F238E27FC236}">
                <a16:creationId xmlns:a16="http://schemas.microsoft.com/office/drawing/2014/main" id="{2204782E-A0CF-8892-73AE-D6FC96725866}"/>
              </a:ext>
            </a:extLst>
          </p:cNvPr>
          <p:cNvSpPr/>
          <p:nvPr/>
        </p:nvSpPr>
        <p:spPr>
          <a:xfrm>
            <a:off x="4310711" y="3855563"/>
            <a:ext cx="887412" cy="179085"/>
          </a:xfrm>
          <a:prstGeom prst="roundRect">
            <a:avLst>
              <a:gd name="adj" fmla="val 50000"/>
            </a:avLst>
          </a:prstGeom>
          <a:solidFill>
            <a:srgbClr val="FFCC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p>
            <a:pPr algn="ctr"/>
            <a:r>
              <a:rPr lang="en-GB" sz="1000">
                <a:solidFill>
                  <a:schemeClr val="tx1"/>
                </a:solidFill>
              </a:rPr>
              <a:t>5%</a:t>
            </a:r>
          </a:p>
        </p:txBody>
      </p:sp>
      <p:sp>
        <p:nvSpPr>
          <p:cNvPr id="247" name="Rectangle: Rounded Corners 246">
            <a:extLst>
              <a:ext uri="{FF2B5EF4-FFF2-40B4-BE49-F238E27FC236}">
                <a16:creationId xmlns:a16="http://schemas.microsoft.com/office/drawing/2014/main" id="{0213E1B7-F9A2-135E-6296-DF8D108B1F81}"/>
              </a:ext>
            </a:extLst>
          </p:cNvPr>
          <p:cNvSpPr/>
          <p:nvPr/>
        </p:nvSpPr>
        <p:spPr>
          <a:xfrm>
            <a:off x="4306682" y="4065629"/>
            <a:ext cx="887412" cy="216648"/>
          </a:xfrm>
          <a:prstGeom prst="roundRect">
            <a:avLst>
              <a:gd name="adj" fmla="val 50000"/>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p>
            <a:pPr algn="ctr"/>
            <a:r>
              <a:rPr lang="en-GB" sz="1000">
                <a:solidFill>
                  <a:schemeClr val="tx1"/>
                </a:solidFill>
              </a:rPr>
              <a:t>6%</a:t>
            </a:r>
          </a:p>
        </p:txBody>
      </p:sp>
      <p:sp>
        <p:nvSpPr>
          <p:cNvPr id="248" name="Rectangle: Rounded Corners 247">
            <a:extLst>
              <a:ext uri="{FF2B5EF4-FFF2-40B4-BE49-F238E27FC236}">
                <a16:creationId xmlns:a16="http://schemas.microsoft.com/office/drawing/2014/main" id="{17CAEB2E-64A8-7300-4867-F06754991849}"/>
              </a:ext>
            </a:extLst>
          </p:cNvPr>
          <p:cNvSpPr/>
          <p:nvPr/>
        </p:nvSpPr>
        <p:spPr>
          <a:xfrm>
            <a:off x="6369476" y="2292036"/>
            <a:ext cx="887412" cy="1653884"/>
          </a:xfrm>
          <a:prstGeom prst="roundRect">
            <a:avLst>
              <a:gd name="adj" fmla="val 12754"/>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p>
            <a:pPr algn="ctr"/>
            <a:r>
              <a:rPr lang="en-GB" sz="2000"/>
              <a:t>48%</a:t>
            </a:r>
          </a:p>
        </p:txBody>
      </p:sp>
      <p:sp>
        <p:nvSpPr>
          <p:cNvPr id="249" name="Rectangle: Rounded Corners 248">
            <a:extLst>
              <a:ext uri="{FF2B5EF4-FFF2-40B4-BE49-F238E27FC236}">
                <a16:creationId xmlns:a16="http://schemas.microsoft.com/office/drawing/2014/main" id="{46062468-6F90-3DEB-2FFC-DF30FF392832}"/>
              </a:ext>
            </a:extLst>
          </p:cNvPr>
          <p:cNvSpPr/>
          <p:nvPr/>
        </p:nvSpPr>
        <p:spPr>
          <a:xfrm>
            <a:off x="6381555" y="4795282"/>
            <a:ext cx="887412" cy="980889"/>
          </a:xfrm>
          <a:prstGeom prst="roundRect">
            <a:avLst>
              <a:gd name="adj" fmla="val 12754"/>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p>
            <a:pPr algn="ctr"/>
            <a:r>
              <a:rPr lang="en-GB" sz="1600"/>
              <a:t>29%</a:t>
            </a:r>
          </a:p>
        </p:txBody>
      </p:sp>
      <p:sp>
        <p:nvSpPr>
          <p:cNvPr id="250" name="Rectangle: Rounded Corners 249">
            <a:extLst>
              <a:ext uri="{FF2B5EF4-FFF2-40B4-BE49-F238E27FC236}">
                <a16:creationId xmlns:a16="http://schemas.microsoft.com/office/drawing/2014/main" id="{E0BE18DC-91A5-CC2C-D2EC-12E1A76643FD}"/>
              </a:ext>
            </a:extLst>
          </p:cNvPr>
          <p:cNvSpPr/>
          <p:nvPr/>
        </p:nvSpPr>
        <p:spPr>
          <a:xfrm>
            <a:off x="6371692" y="3978537"/>
            <a:ext cx="887412" cy="154481"/>
          </a:xfrm>
          <a:prstGeom prst="roundRect">
            <a:avLst>
              <a:gd name="adj" fmla="val 50000"/>
            </a:avLst>
          </a:prstGeom>
          <a:solidFill>
            <a:srgbClr val="FFCC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p>
            <a:pPr algn="ctr"/>
            <a:r>
              <a:rPr lang="en-GB" sz="1000">
                <a:solidFill>
                  <a:schemeClr val="tx1"/>
                </a:solidFill>
              </a:rPr>
              <a:t>5%</a:t>
            </a:r>
          </a:p>
        </p:txBody>
      </p:sp>
      <p:sp>
        <p:nvSpPr>
          <p:cNvPr id="251" name="Rectangle: Rounded Corners 250">
            <a:extLst>
              <a:ext uri="{FF2B5EF4-FFF2-40B4-BE49-F238E27FC236}">
                <a16:creationId xmlns:a16="http://schemas.microsoft.com/office/drawing/2014/main" id="{002B50F8-1061-E72A-7411-EAD46C4A21D6}"/>
              </a:ext>
            </a:extLst>
          </p:cNvPr>
          <p:cNvSpPr/>
          <p:nvPr/>
        </p:nvSpPr>
        <p:spPr>
          <a:xfrm>
            <a:off x="6380387" y="4178080"/>
            <a:ext cx="887412" cy="584586"/>
          </a:xfrm>
          <a:prstGeom prst="roundRect">
            <a:avLst>
              <a:gd name="adj" fmla="val 16697"/>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p>
            <a:pPr algn="ctr"/>
            <a:r>
              <a:rPr lang="en-GB" sz="1400">
                <a:solidFill>
                  <a:schemeClr val="tx1"/>
                </a:solidFill>
              </a:rPr>
              <a:t>17%</a:t>
            </a:r>
          </a:p>
        </p:txBody>
      </p:sp>
      <p:sp>
        <p:nvSpPr>
          <p:cNvPr id="252" name="Rectangle: Rounded Corners 251">
            <a:extLst>
              <a:ext uri="{FF2B5EF4-FFF2-40B4-BE49-F238E27FC236}">
                <a16:creationId xmlns:a16="http://schemas.microsoft.com/office/drawing/2014/main" id="{EA976BF6-7533-F2A0-7918-D76CA77345C7}"/>
              </a:ext>
            </a:extLst>
          </p:cNvPr>
          <p:cNvSpPr/>
          <p:nvPr/>
        </p:nvSpPr>
        <p:spPr>
          <a:xfrm>
            <a:off x="6380387" y="2204101"/>
            <a:ext cx="887412" cy="72659"/>
          </a:xfrm>
          <a:prstGeom prst="roundRect">
            <a:avLst>
              <a:gd name="adj" fmla="val 50000"/>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p>
            <a:pPr algn="ctr"/>
            <a:r>
              <a:rPr lang="en-GB" sz="600">
                <a:solidFill>
                  <a:schemeClr val="tx1"/>
                </a:solidFill>
              </a:rPr>
              <a:t>1%</a:t>
            </a:r>
          </a:p>
        </p:txBody>
      </p:sp>
      <p:sp>
        <p:nvSpPr>
          <p:cNvPr id="259" name="Rectangle 258">
            <a:extLst>
              <a:ext uri="{FF2B5EF4-FFF2-40B4-BE49-F238E27FC236}">
                <a16:creationId xmlns:a16="http://schemas.microsoft.com/office/drawing/2014/main" id="{B84BC10E-695D-77D4-4E15-BC78FF979CD3}"/>
              </a:ext>
            </a:extLst>
          </p:cNvPr>
          <p:cNvSpPr/>
          <p:nvPr/>
        </p:nvSpPr>
        <p:spPr>
          <a:xfrm>
            <a:off x="465292" y="1588363"/>
            <a:ext cx="5069334" cy="4292890"/>
          </a:xfrm>
          <a:prstGeom prst="rect">
            <a:avLst/>
          </a:prstGeom>
          <a:solidFill>
            <a:schemeClr val="bg1">
              <a:alpha val="41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l"/>
            <a:endParaRPr lang="en-GB" sz="1600"/>
          </a:p>
        </p:txBody>
      </p:sp>
    </p:spTree>
    <p:extLst>
      <p:ext uri="{BB962C8B-B14F-4D97-AF65-F5344CB8AC3E}">
        <p14:creationId xmlns:p14="http://schemas.microsoft.com/office/powerpoint/2010/main" val="414210394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4" name="Object 13" hidden="1">
            <a:extLst>
              <a:ext uri="{FF2B5EF4-FFF2-40B4-BE49-F238E27FC236}">
                <a16:creationId xmlns:a16="http://schemas.microsoft.com/office/drawing/2014/main" id="{25563D2F-AC4E-487E-A92C-51CA48A43C75}"/>
              </a:ext>
            </a:extLst>
          </p:cNvPr>
          <p:cNvGraphicFramePr>
            <a:graphicFrameLocks noChangeAspect="1"/>
          </p:cNvGraphicFramePr>
          <p:nvPr>
            <p:custDataLst>
              <p:tags r:id="rId1"/>
            </p:custDataLst>
            <p:extLst>
              <p:ext uri="{D42A27DB-BD31-4B8C-83A1-F6EECF244321}">
                <p14:modId xmlns:p14="http://schemas.microsoft.com/office/powerpoint/2010/main" val="1671662010"/>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45" imgW="216" imgH="216" progId="TCLayout.ActiveDocument.1">
                  <p:embed/>
                </p:oleObj>
              </mc:Choice>
              <mc:Fallback>
                <p:oleObj name="think-cell Slide" r:id="rId45" imgW="216" imgH="216" progId="TCLayout.ActiveDocument.1">
                  <p:embed/>
                  <p:pic>
                    <p:nvPicPr>
                      <p:cNvPr id="14" name="Object 13" hidden="1">
                        <a:extLst>
                          <a:ext uri="{FF2B5EF4-FFF2-40B4-BE49-F238E27FC236}">
                            <a16:creationId xmlns:a16="http://schemas.microsoft.com/office/drawing/2014/main" id="{25563D2F-AC4E-487E-A92C-51CA48A43C75}"/>
                          </a:ext>
                        </a:extLst>
                      </p:cNvPr>
                      <p:cNvPicPr/>
                      <p:nvPr/>
                    </p:nvPicPr>
                    <p:blipFill>
                      <a:blip r:embed="rId46"/>
                      <a:stretch>
                        <a:fillRect/>
                      </a:stretch>
                    </p:blipFill>
                    <p:spPr>
                      <a:xfrm>
                        <a:off x="1588" y="1588"/>
                        <a:ext cx="1588" cy="1588"/>
                      </a:xfrm>
                      <a:prstGeom prst="rect">
                        <a:avLst/>
                      </a:prstGeom>
                    </p:spPr>
                  </p:pic>
                </p:oleObj>
              </mc:Fallback>
            </mc:AlternateContent>
          </a:graphicData>
        </a:graphic>
      </p:graphicFrame>
      <p:sp>
        <p:nvSpPr>
          <p:cNvPr id="6" name="Rectangle 5" hidden="1">
            <a:extLst>
              <a:ext uri="{FF2B5EF4-FFF2-40B4-BE49-F238E27FC236}">
                <a16:creationId xmlns:a16="http://schemas.microsoft.com/office/drawing/2014/main" id="{A5EE2A77-6556-455A-B09F-1032695542FC}"/>
              </a:ext>
            </a:extLst>
          </p:cNvPr>
          <p:cNvSpPr/>
          <p:nvPr>
            <p:custDataLst>
              <p:tags r:id="rId2"/>
            </p:custDataLst>
          </p:nvPr>
        </p:nvSpPr>
        <p:spPr>
          <a:xfrm>
            <a:off x="0" y="0"/>
            <a:ext cx="158750" cy="15875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t"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srgbClr val="FFFFFF"/>
              </a:solidFill>
              <a:effectLst/>
              <a:uLnTx/>
              <a:uFillTx/>
              <a:latin typeface="Arial" panose="020B0604020202020204"/>
              <a:ea typeface="+mn-ea"/>
              <a:cs typeface="+mn-cs"/>
              <a:sym typeface="+mn-lt"/>
            </a:endParaRPr>
          </a:p>
        </p:txBody>
      </p:sp>
      <p:sp>
        <p:nvSpPr>
          <p:cNvPr id="3" name="Title 2">
            <a:extLst>
              <a:ext uri="{FF2B5EF4-FFF2-40B4-BE49-F238E27FC236}">
                <a16:creationId xmlns:a16="http://schemas.microsoft.com/office/drawing/2014/main" id="{1EB5EB1A-3153-4AFF-8C07-B881E0E2A065}"/>
              </a:ext>
            </a:extLst>
          </p:cNvPr>
          <p:cNvSpPr>
            <a:spLocks noGrp="1"/>
          </p:cNvSpPr>
          <p:nvPr>
            <p:ph type="title"/>
          </p:nvPr>
        </p:nvSpPr>
        <p:spPr>
          <a:xfrm>
            <a:off x="384694" y="294468"/>
            <a:ext cx="11338560" cy="768263"/>
          </a:xfrm>
        </p:spPr>
        <p:txBody>
          <a:bodyPr vert="horz"/>
          <a:lstStyle/>
          <a:p>
            <a:pPr marL="0" indent="0">
              <a:buNone/>
            </a:pPr>
            <a:r>
              <a:rPr lang="en-GB" sz="2800" b="1"/>
              <a:t>Comparison of rate of availability (2022 study – 2024 study)</a:t>
            </a:r>
          </a:p>
        </p:txBody>
      </p:sp>
      <p:sp>
        <p:nvSpPr>
          <p:cNvPr id="4" name="Footer Placeholder 3">
            <a:extLst>
              <a:ext uri="{FF2B5EF4-FFF2-40B4-BE49-F238E27FC236}">
                <a16:creationId xmlns:a16="http://schemas.microsoft.com/office/drawing/2014/main" id="{80B2F814-6245-4EC5-823E-35F3DA82EC2B}"/>
              </a:ext>
            </a:extLst>
          </p:cNvPr>
          <p:cNvSpPr>
            <a:spLocks noGrp="1"/>
          </p:cNvSpPr>
          <p:nvPr>
            <p:ph type="ftr" sz="quarter" idx="3"/>
          </p:nvPr>
        </p:nvSpPr>
        <p:spPr>
          <a:xfrm>
            <a:off x="385762" y="6414846"/>
            <a:ext cx="10150475" cy="311392"/>
          </a:xfrm>
        </p:spPr>
        <p:txBody>
          <a:bodyPr/>
          <a:lstStyle/>
          <a:p>
            <a:pPr>
              <a:defRPr/>
            </a:pPr>
            <a:r>
              <a:rPr lang="en-GB">
                <a:solidFill>
                  <a:srgbClr val="2B3A42"/>
                </a:solidFill>
              </a:rPr>
              <a:t>Increases of &lt;=5% are not considered to be statistically significant and are therefore highlighted in grey. Note: Netherlands has retrospectively corrected 2020 data; </a:t>
            </a:r>
            <a:r>
              <a:rPr lang="en-GB" baseline="30000"/>
              <a:t>†</a:t>
            </a:r>
            <a:r>
              <a:rPr lang="en-GB"/>
              <a:t>Country specific definitions are listed in the appendix.</a:t>
            </a:r>
            <a:r>
              <a:rPr lang="en-GB">
                <a:solidFill>
                  <a:srgbClr val="2B3A42"/>
                </a:solidFill>
              </a:rPr>
              <a:t> </a:t>
            </a:r>
            <a:r>
              <a:rPr lang="en-GB"/>
              <a:t>*Countries with asterisks did not complete a full dataset and therefore availability may be unrepresentative. **In Spain, the WAIT analysis does not identify those medicinal products being accessible earlier in conformity with Spain's Royal Decree 1015/2009 relating to Medicines in Special Situations. Differences in availability rates between years may appear as 0% due to rounding. This rounding effect can result in minor discrepancies that do not reflect significant changes.</a:t>
            </a:r>
          </a:p>
        </p:txBody>
      </p:sp>
      <p:graphicFrame>
        <p:nvGraphicFramePr>
          <p:cNvPr id="22" name="Chart 21">
            <a:extLst>
              <a:ext uri="{FF2B5EF4-FFF2-40B4-BE49-F238E27FC236}">
                <a16:creationId xmlns:a16="http://schemas.microsoft.com/office/drawing/2014/main" id="{1CA55ACC-7B3B-CE16-6705-E5CAAC6C3700}"/>
              </a:ext>
            </a:extLst>
          </p:cNvPr>
          <p:cNvGraphicFramePr/>
          <p:nvPr>
            <p:custDataLst>
              <p:tags r:id="rId3"/>
            </p:custDataLst>
            <p:extLst>
              <p:ext uri="{D42A27DB-BD31-4B8C-83A1-F6EECF244321}">
                <p14:modId xmlns:p14="http://schemas.microsoft.com/office/powerpoint/2010/main" val="1833858628"/>
              </p:ext>
            </p:extLst>
          </p:nvPr>
        </p:nvGraphicFramePr>
        <p:xfrm>
          <a:off x="654050" y="2214563"/>
          <a:ext cx="11152188" cy="3071812"/>
        </p:xfrm>
        <a:graphic>
          <a:graphicData uri="http://schemas.openxmlformats.org/drawingml/2006/chart">
            <c:chart xmlns:c="http://schemas.openxmlformats.org/drawingml/2006/chart" xmlns:r="http://schemas.openxmlformats.org/officeDocument/2006/relationships" r:id="rId47"/>
          </a:graphicData>
        </a:graphic>
      </p:graphicFrame>
      <p:sp>
        <p:nvSpPr>
          <p:cNvPr id="135" name="Rectangle 134">
            <a:extLst>
              <a:ext uri="{FF2B5EF4-FFF2-40B4-BE49-F238E27FC236}">
                <a16:creationId xmlns:a16="http://schemas.microsoft.com/office/drawing/2014/main" id="{05B8BEF9-CE4E-4BAE-8017-348DD06D52B8}"/>
              </a:ext>
            </a:extLst>
          </p:cNvPr>
          <p:cNvSpPr/>
          <p:nvPr>
            <p:custDataLst>
              <p:tags r:id="rId4"/>
            </p:custDataLst>
          </p:nvPr>
        </p:nvSpPr>
        <p:spPr bwMode="auto">
          <a:xfrm>
            <a:off x="1649413" y="5122864"/>
            <a:ext cx="152400" cy="231775"/>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marL="0" marR="0" lvl="0" indent="0" algn="r" defTabSz="914400" rtl="0" eaLnBrk="1" fontAlgn="auto" latinLnBrk="0" hangingPunct="1">
              <a:lnSpc>
                <a:spcPct val="100000"/>
              </a:lnSpc>
              <a:spcBef>
                <a:spcPct val="0"/>
              </a:spcBef>
              <a:spcAft>
                <a:spcPct val="0"/>
              </a:spcAft>
              <a:buClrTx/>
              <a:buSzTx/>
              <a:buFontTx/>
              <a:buNone/>
              <a:tabLst/>
              <a:defRPr/>
            </a:pPr>
            <a:fld id="{D27B9F55-07D8-45BB-AD2F-C3C3DC660726}" type="datetime'''''''''''''''''''I''''t''''''a''''l''''''''''''y'''">
              <a:rPr lang="en-GB" altLang="en-US" sz="1000" smtClean="0">
                <a:solidFill>
                  <a:srgbClr val="2B3A42"/>
                </a:solidFill>
                <a:effectLst/>
              </a:rPr>
              <a:pPr marL="0" marR="0" lvl="0" indent="0" algn="r" defTabSz="914400" rtl="0" eaLnBrk="1" fontAlgn="auto" latinLnBrk="0" hangingPunct="1">
                <a:lnSpc>
                  <a:spcPct val="100000"/>
                </a:lnSpc>
                <a:spcBef>
                  <a:spcPct val="0"/>
                </a:spcBef>
                <a:spcAft>
                  <a:spcPct val="0"/>
                </a:spcAft>
                <a:buClrTx/>
                <a:buSzTx/>
                <a:buFontTx/>
                <a:buNone/>
                <a:tabLst/>
                <a:defRPr/>
              </a:pPr>
              <a:t>Italy</a:t>
            </a:fld>
            <a:endParaRPr kumimoji="0" lang="en-GB" sz="1000" b="0" i="0" strike="noStrike" kern="1200" cap="none" spc="0" normalizeH="0" baseline="0" noProof="0">
              <a:ln>
                <a:noFill/>
              </a:ln>
              <a:solidFill>
                <a:srgbClr val="2B3A42"/>
              </a:solidFill>
              <a:effectLst/>
              <a:uLnTx/>
              <a:uFillTx/>
              <a:ea typeface="+mn-ea"/>
              <a:cs typeface="+mn-cs"/>
              <a:sym typeface="+mn-lt"/>
            </a:endParaRPr>
          </a:p>
        </p:txBody>
      </p:sp>
      <p:sp>
        <p:nvSpPr>
          <p:cNvPr id="136" name="Rectangle 135">
            <a:extLst>
              <a:ext uri="{FF2B5EF4-FFF2-40B4-BE49-F238E27FC236}">
                <a16:creationId xmlns:a16="http://schemas.microsoft.com/office/drawing/2014/main" id="{C4128E53-A71B-43E0-B5A4-B1E4EACC7C4E}"/>
              </a:ext>
            </a:extLst>
          </p:cNvPr>
          <p:cNvSpPr/>
          <p:nvPr>
            <p:custDataLst>
              <p:tags r:id="rId5"/>
            </p:custDataLst>
          </p:nvPr>
        </p:nvSpPr>
        <p:spPr bwMode="auto">
          <a:xfrm>
            <a:off x="1966913" y="5122863"/>
            <a:ext cx="152400" cy="393700"/>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marL="0" marR="0" lvl="0" indent="0" algn="r" defTabSz="914400" rtl="0" eaLnBrk="1" fontAlgn="auto" latinLnBrk="0" hangingPunct="1">
              <a:lnSpc>
                <a:spcPct val="100000"/>
              </a:lnSpc>
              <a:spcBef>
                <a:spcPct val="0"/>
              </a:spcBef>
              <a:spcAft>
                <a:spcPct val="0"/>
              </a:spcAft>
              <a:buClrTx/>
              <a:buSzTx/>
              <a:buFontTx/>
              <a:buNone/>
              <a:tabLst/>
              <a:defRPr/>
            </a:pPr>
            <a:fld id="{1134C2B3-36A9-4704-BD78-5B26F02FC3D8}" type="datetime'''''''''''''''''Au''''s''''''''''t''''r''''ia'''">
              <a:rPr kumimoji="0" lang="en-GB" altLang="en-US" sz="1000" b="0" i="0" u="none" strike="noStrike" kern="1200" cap="none" spc="0" normalizeH="0" baseline="0" noProof="0" smtClean="0">
                <a:ln>
                  <a:noFill/>
                </a:ln>
                <a:solidFill>
                  <a:srgbClr val="2B3A42"/>
                </a:solidFill>
                <a:effectLst/>
                <a:uLnTx/>
                <a:uFillTx/>
                <a:latin typeface="Arial" panose="020B0604020202020204"/>
                <a:ea typeface="+mn-ea"/>
                <a:cs typeface="+mn-cs"/>
              </a:rPr>
              <a:pPr marL="0" marR="0" lvl="0" indent="0" algn="r" defTabSz="914400" rtl="0" eaLnBrk="1" fontAlgn="auto" latinLnBrk="0" hangingPunct="1">
                <a:lnSpc>
                  <a:spcPct val="100000"/>
                </a:lnSpc>
                <a:spcBef>
                  <a:spcPct val="0"/>
                </a:spcBef>
                <a:spcAft>
                  <a:spcPct val="0"/>
                </a:spcAft>
                <a:buClrTx/>
                <a:buSzTx/>
                <a:buFontTx/>
                <a:buNone/>
                <a:tabLst/>
                <a:defRPr/>
              </a:pPr>
              <a:t>Austria</a:t>
            </a:fld>
            <a:endParaRPr kumimoji="0" lang="en-GB" sz="1000" b="0" i="0" u="none" strike="noStrike" kern="1200" cap="none" spc="0" normalizeH="0" baseline="0" noProof="0">
              <a:ln>
                <a:noFill/>
              </a:ln>
              <a:solidFill>
                <a:srgbClr val="2B3A42"/>
              </a:solidFill>
              <a:effectLst/>
              <a:uLnTx/>
              <a:uFillTx/>
              <a:latin typeface="Arial" panose="020B0604020202020204"/>
              <a:ea typeface="+mn-ea"/>
              <a:cs typeface="+mn-cs"/>
              <a:sym typeface="+mn-lt"/>
            </a:endParaRPr>
          </a:p>
        </p:txBody>
      </p:sp>
      <p:sp>
        <p:nvSpPr>
          <p:cNvPr id="140" name="Rectangle 139">
            <a:extLst>
              <a:ext uri="{FF2B5EF4-FFF2-40B4-BE49-F238E27FC236}">
                <a16:creationId xmlns:a16="http://schemas.microsoft.com/office/drawing/2014/main" id="{DCC2B94B-2873-4BCF-9F3B-6B9CC3A57FE4}"/>
              </a:ext>
            </a:extLst>
          </p:cNvPr>
          <p:cNvSpPr/>
          <p:nvPr>
            <p:custDataLst>
              <p:tags r:id="rId6"/>
            </p:custDataLst>
          </p:nvPr>
        </p:nvSpPr>
        <p:spPr bwMode="auto">
          <a:xfrm>
            <a:off x="2284413" y="5122863"/>
            <a:ext cx="152400" cy="654050"/>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marL="0" marR="0" lvl="0" indent="0" algn="r" defTabSz="914400" rtl="0" eaLnBrk="1" fontAlgn="auto" latinLnBrk="0" hangingPunct="1">
              <a:lnSpc>
                <a:spcPct val="100000"/>
              </a:lnSpc>
              <a:spcBef>
                <a:spcPct val="0"/>
              </a:spcBef>
              <a:spcAft>
                <a:spcPct val="0"/>
              </a:spcAft>
              <a:buClrTx/>
              <a:buSzTx/>
              <a:buFontTx/>
              <a:buNone/>
              <a:tabLst/>
              <a:defRPr/>
            </a:pPr>
            <a:fld id="{13979F49-D323-4D53-A0D9-E41CAF4B3F2A}" type="datetime'S''''wi''t''z''e''''''''''''''r''''''l''a''''nd'''''''''''">
              <a:rPr lang="en-GB" altLang="en-US" sz="1000" smtClean="0">
                <a:solidFill>
                  <a:srgbClr val="2B3A42"/>
                </a:solidFill>
                <a:effectLst/>
              </a:rPr>
              <a:pPr marL="0" marR="0" lvl="0" indent="0" algn="r" defTabSz="914400" rtl="0" eaLnBrk="1" fontAlgn="auto" latinLnBrk="0" hangingPunct="1">
                <a:lnSpc>
                  <a:spcPct val="100000"/>
                </a:lnSpc>
                <a:spcBef>
                  <a:spcPct val="0"/>
                </a:spcBef>
                <a:spcAft>
                  <a:spcPct val="0"/>
                </a:spcAft>
                <a:buClrTx/>
                <a:buSzTx/>
                <a:buFontTx/>
                <a:buNone/>
                <a:tabLst/>
                <a:defRPr/>
              </a:pPr>
              <a:t>Switzerland</a:t>
            </a:fld>
            <a:endParaRPr kumimoji="0" lang="en-GB" sz="1000" b="0" i="0" strike="noStrike" kern="1200" cap="none" spc="0" normalizeH="0" baseline="0" noProof="0">
              <a:ln>
                <a:noFill/>
              </a:ln>
              <a:solidFill>
                <a:srgbClr val="2B3A42"/>
              </a:solidFill>
              <a:effectLst/>
              <a:uLnTx/>
              <a:uFillTx/>
              <a:ea typeface="+mn-ea"/>
              <a:cs typeface="+mn-cs"/>
              <a:sym typeface="+mn-lt"/>
            </a:endParaRPr>
          </a:p>
        </p:txBody>
      </p:sp>
      <p:sp>
        <p:nvSpPr>
          <p:cNvPr id="141" name="Rectangle 140">
            <a:extLst>
              <a:ext uri="{FF2B5EF4-FFF2-40B4-BE49-F238E27FC236}">
                <a16:creationId xmlns:a16="http://schemas.microsoft.com/office/drawing/2014/main" id="{614E702E-6BDD-474B-88B4-CD1DB65C96EB}"/>
              </a:ext>
            </a:extLst>
          </p:cNvPr>
          <p:cNvSpPr/>
          <p:nvPr>
            <p:custDataLst>
              <p:tags r:id="rId7"/>
            </p:custDataLst>
          </p:nvPr>
        </p:nvSpPr>
        <p:spPr bwMode="auto">
          <a:xfrm>
            <a:off x="2601913" y="5122863"/>
            <a:ext cx="152400" cy="420688"/>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F28F702B-371D-4C68-AFA6-B16B78707D1E}" type="datetime'''''''*''''''''''''''''''''''''*''''S''''pa''''i''''n'''''">
              <a:rPr lang="en-GB" altLang="en-US" sz="1000" smtClean="0">
                <a:solidFill>
                  <a:srgbClr val="2B3A42"/>
                </a:solidFill>
                <a:effectLst/>
              </a:rPr>
              <a:pPr lvl="0" algn="r">
                <a:spcBef>
                  <a:spcPct val="0"/>
                </a:spcBef>
                <a:spcAft>
                  <a:spcPct val="0"/>
                </a:spcAft>
                <a:defRPr/>
              </a:pPr>
              <a:t>**Spain</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142" name="Rectangle 141">
            <a:extLst>
              <a:ext uri="{FF2B5EF4-FFF2-40B4-BE49-F238E27FC236}">
                <a16:creationId xmlns:a16="http://schemas.microsoft.com/office/drawing/2014/main" id="{0D6CE5C7-26E2-43E2-B7D6-657AC82A8FFA}"/>
              </a:ext>
            </a:extLst>
          </p:cNvPr>
          <p:cNvSpPr/>
          <p:nvPr>
            <p:custDataLst>
              <p:tags r:id="rId8"/>
            </p:custDataLst>
          </p:nvPr>
        </p:nvSpPr>
        <p:spPr bwMode="auto">
          <a:xfrm>
            <a:off x="2919413" y="5122863"/>
            <a:ext cx="152400" cy="46196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77559D32-7B31-424D-9E58-8A105D10F183}" type="datetime'''E''''''''''n''g''''''''''''''''''''''''l''a''''n''''d'''''">
              <a:rPr lang="en-GB" altLang="en-US" sz="1000" smtClean="0">
                <a:solidFill>
                  <a:srgbClr val="2B3A42"/>
                </a:solidFill>
                <a:effectLst/>
              </a:rPr>
              <a:pPr lvl="0" algn="r">
                <a:spcBef>
                  <a:spcPct val="0"/>
                </a:spcBef>
                <a:spcAft>
                  <a:spcPct val="0"/>
                </a:spcAft>
                <a:defRPr/>
              </a:pPr>
              <a:t>England</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55" name="Rectangle 54">
            <a:extLst>
              <a:ext uri="{FF2B5EF4-FFF2-40B4-BE49-F238E27FC236}">
                <a16:creationId xmlns:a16="http://schemas.microsoft.com/office/drawing/2014/main" id="{77BA08DC-CF86-4F98-986B-CBE61FAA75B7}"/>
              </a:ext>
            </a:extLst>
          </p:cNvPr>
          <p:cNvSpPr/>
          <p:nvPr>
            <p:custDataLst>
              <p:tags r:id="rId9"/>
            </p:custDataLst>
          </p:nvPr>
        </p:nvSpPr>
        <p:spPr bwMode="auto">
          <a:xfrm>
            <a:off x="3236913" y="5122862"/>
            <a:ext cx="152400" cy="457200"/>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52C15D82-B2CA-4E06-BAF4-26B63D12546D}" type="datetime'''''''C''''''''''''z''ec''h''''''''''''''''''''''i''a'''''''''">
              <a:rPr lang="en-GB" altLang="en-US" sz="1000" smtClean="0">
                <a:solidFill>
                  <a:srgbClr val="2B3A42"/>
                </a:solidFill>
                <a:effectLst/>
              </a:rPr>
              <a:pPr lvl="0" algn="r">
                <a:spcBef>
                  <a:spcPct val="0"/>
                </a:spcBef>
                <a:spcAft>
                  <a:spcPct val="0"/>
                </a:spcAft>
                <a:defRPr/>
              </a:pPr>
              <a:t>Czechia</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143" name="Rectangle 142">
            <a:extLst>
              <a:ext uri="{FF2B5EF4-FFF2-40B4-BE49-F238E27FC236}">
                <a16:creationId xmlns:a16="http://schemas.microsoft.com/office/drawing/2014/main" id="{AD68994D-416D-4A05-8E0E-E627A6D4A758}"/>
              </a:ext>
            </a:extLst>
          </p:cNvPr>
          <p:cNvSpPr/>
          <p:nvPr>
            <p:custDataLst>
              <p:tags r:id="rId10"/>
            </p:custDataLst>
          </p:nvPr>
        </p:nvSpPr>
        <p:spPr bwMode="auto">
          <a:xfrm>
            <a:off x="3554413" y="5122863"/>
            <a:ext cx="152400" cy="393700"/>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marL="0" marR="0" lvl="0" indent="0" algn="r" defTabSz="914400" rtl="0" eaLnBrk="1" fontAlgn="auto" latinLnBrk="0" hangingPunct="1">
              <a:lnSpc>
                <a:spcPct val="100000"/>
              </a:lnSpc>
              <a:spcBef>
                <a:spcPct val="0"/>
              </a:spcBef>
              <a:spcAft>
                <a:spcPct val="0"/>
              </a:spcAft>
              <a:buClrTx/>
              <a:buSzTx/>
              <a:buFontTx/>
              <a:buNone/>
              <a:tabLst/>
              <a:defRPr/>
            </a:pPr>
            <a:fld id="{E5438CB2-DB0C-4402-A1B3-CEC951E416AE}" type="datetime'F''r''''a''''''''''n''''''''''c''''''''''''''''''e'">
              <a:rPr lang="en-GB" altLang="en-US" sz="1000" smtClean="0">
                <a:solidFill>
                  <a:srgbClr val="2B3A42"/>
                </a:solidFill>
                <a:effectLst/>
              </a:rPr>
              <a:pPr marL="0" marR="0" lvl="0" indent="0" algn="r" defTabSz="914400" rtl="0" eaLnBrk="1" fontAlgn="auto" latinLnBrk="0" hangingPunct="1">
                <a:lnSpc>
                  <a:spcPct val="100000"/>
                </a:lnSpc>
                <a:spcBef>
                  <a:spcPct val="0"/>
                </a:spcBef>
                <a:spcAft>
                  <a:spcPct val="0"/>
                </a:spcAft>
                <a:buClrTx/>
                <a:buSzTx/>
                <a:buFontTx/>
                <a:buNone/>
                <a:tabLst/>
                <a:defRPr/>
              </a:pPr>
              <a:t>France</a:t>
            </a:fld>
            <a:endParaRPr kumimoji="0" lang="en-GB" sz="1000" b="0" i="0" strike="noStrike" kern="1200" cap="none" spc="0" normalizeH="0" baseline="0" noProof="0">
              <a:ln>
                <a:noFill/>
              </a:ln>
              <a:solidFill>
                <a:srgbClr val="2B3A42"/>
              </a:solidFill>
              <a:effectLst/>
              <a:uLnTx/>
              <a:uFillTx/>
              <a:ea typeface="+mn-ea"/>
              <a:cs typeface="+mn-cs"/>
              <a:sym typeface="+mn-lt"/>
            </a:endParaRPr>
          </a:p>
        </p:txBody>
      </p:sp>
      <p:sp>
        <p:nvSpPr>
          <p:cNvPr id="144" name="Rectangle 143">
            <a:extLst>
              <a:ext uri="{FF2B5EF4-FFF2-40B4-BE49-F238E27FC236}">
                <a16:creationId xmlns:a16="http://schemas.microsoft.com/office/drawing/2014/main" id="{ED800188-5B2B-43EC-B539-F2E0F429E49A}"/>
              </a:ext>
            </a:extLst>
          </p:cNvPr>
          <p:cNvSpPr/>
          <p:nvPr>
            <p:custDataLst>
              <p:tags r:id="rId11"/>
            </p:custDataLst>
          </p:nvPr>
        </p:nvSpPr>
        <p:spPr bwMode="auto">
          <a:xfrm>
            <a:off x="3870325" y="5122862"/>
            <a:ext cx="152400" cy="514350"/>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marL="0" marR="0" lvl="0" indent="0" algn="r" defTabSz="914400" rtl="0" eaLnBrk="1" fontAlgn="auto" latinLnBrk="0" hangingPunct="1">
              <a:lnSpc>
                <a:spcPct val="100000"/>
              </a:lnSpc>
              <a:spcBef>
                <a:spcPct val="0"/>
              </a:spcBef>
              <a:spcAft>
                <a:spcPct val="0"/>
              </a:spcAft>
              <a:buClrTx/>
              <a:buSzTx/>
              <a:buFontTx/>
              <a:buNone/>
              <a:tabLst/>
              <a:defRPr/>
            </a:pPr>
            <a:fld id="{9AA9F237-DB09-4CC3-84B0-6F5219094934}" type="datetime'''''De''''''''''''''''''''''''n''''''m''a''''''''''''''''''rk'">
              <a:rPr lang="en-GB" altLang="en-US" sz="1000" smtClean="0">
                <a:solidFill>
                  <a:srgbClr val="2B3A42"/>
                </a:solidFill>
                <a:effectLst/>
              </a:rPr>
              <a:pPr marL="0" marR="0" lvl="0" indent="0" algn="r" defTabSz="914400" rtl="0" eaLnBrk="1" fontAlgn="auto" latinLnBrk="0" hangingPunct="1">
                <a:lnSpc>
                  <a:spcPct val="100000"/>
                </a:lnSpc>
                <a:spcBef>
                  <a:spcPct val="0"/>
                </a:spcBef>
                <a:spcAft>
                  <a:spcPct val="0"/>
                </a:spcAft>
                <a:buClrTx/>
                <a:buSzTx/>
                <a:buFontTx/>
                <a:buNone/>
                <a:tabLst/>
                <a:defRPr/>
              </a:pPr>
              <a:t>Denmark</a:t>
            </a:fld>
            <a:endParaRPr kumimoji="0" lang="en-GB" sz="1000" b="0" i="0" strike="noStrike" kern="1200" cap="none" spc="0" normalizeH="0" baseline="0" noProof="0">
              <a:ln>
                <a:noFill/>
              </a:ln>
              <a:solidFill>
                <a:srgbClr val="2B3A42"/>
              </a:solidFill>
              <a:effectLst/>
              <a:uLnTx/>
              <a:uFillTx/>
              <a:ea typeface="+mn-ea"/>
              <a:cs typeface="+mn-cs"/>
              <a:sym typeface="+mn-lt"/>
            </a:endParaRPr>
          </a:p>
        </p:txBody>
      </p:sp>
      <p:sp>
        <p:nvSpPr>
          <p:cNvPr id="146" name="Rectangle 145">
            <a:extLst>
              <a:ext uri="{FF2B5EF4-FFF2-40B4-BE49-F238E27FC236}">
                <a16:creationId xmlns:a16="http://schemas.microsoft.com/office/drawing/2014/main" id="{A836F342-B54C-4F96-92C8-2F7878BC0A01}"/>
              </a:ext>
            </a:extLst>
          </p:cNvPr>
          <p:cNvSpPr/>
          <p:nvPr>
            <p:custDataLst>
              <p:tags r:id="rId12"/>
            </p:custDataLst>
          </p:nvPr>
        </p:nvSpPr>
        <p:spPr bwMode="auto">
          <a:xfrm>
            <a:off x="4187825" y="5122862"/>
            <a:ext cx="152400" cy="681038"/>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37B27B89-2756-4697-A5FB-C378CABBE94F}" type="datetime'''''N''''''e''t''''''h''e''''r''l''an''''''''d''s'">
              <a:rPr lang="en-GB" altLang="en-US" sz="1000" smtClean="0">
                <a:solidFill>
                  <a:srgbClr val="2B3A42"/>
                </a:solidFill>
                <a:effectLst/>
              </a:rPr>
              <a:pPr lvl="0" algn="r">
                <a:spcBef>
                  <a:spcPct val="0"/>
                </a:spcBef>
                <a:spcAft>
                  <a:spcPct val="0"/>
                </a:spcAft>
                <a:defRPr/>
              </a:pPr>
              <a:t>Netherlands</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147" name="Rectangle 146">
            <a:extLst>
              <a:ext uri="{FF2B5EF4-FFF2-40B4-BE49-F238E27FC236}">
                <a16:creationId xmlns:a16="http://schemas.microsoft.com/office/drawing/2014/main" id="{58B07388-E95C-496D-8380-D32AF9802F8C}"/>
              </a:ext>
            </a:extLst>
          </p:cNvPr>
          <p:cNvSpPr/>
          <p:nvPr>
            <p:custDataLst>
              <p:tags r:id="rId13"/>
            </p:custDataLst>
          </p:nvPr>
        </p:nvSpPr>
        <p:spPr bwMode="auto">
          <a:xfrm>
            <a:off x="4505325" y="5122862"/>
            <a:ext cx="152400" cy="490538"/>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8C81CE5C-1EDE-4480-BD9A-E4481062C407}" type="datetime'Sc''''''o''''''''''t''''l''''''''''a''n''''''''d'">
              <a:rPr lang="en-GB" altLang="en-US" sz="1000" smtClean="0">
                <a:solidFill>
                  <a:srgbClr val="2B3A42"/>
                </a:solidFill>
                <a:effectLst/>
              </a:rPr>
              <a:pPr lvl="0" algn="r">
                <a:spcBef>
                  <a:spcPct val="0"/>
                </a:spcBef>
                <a:spcAft>
                  <a:spcPct val="0"/>
                </a:spcAft>
                <a:defRPr/>
              </a:pPr>
              <a:t>Scotland</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148" name="Rectangle 147">
            <a:extLst>
              <a:ext uri="{FF2B5EF4-FFF2-40B4-BE49-F238E27FC236}">
                <a16:creationId xmlns:a16="http://schemas.microsoft.com/office/drawing/2014/main" id="{85486518-FD2F-4F73-8F7B-AF3E24262E25}"/>
              </a:ext>
            </a:extLst>
          </p:cNvPr>
          <p:cNvSpPr/>
          <p:nvPr>
            <p:custDataLst>
              <p:tags r:id="rId14"/>
            </p:custDataLst>
          </p:nvPr>
        </p:nvSpPr>
        <p:spPr bwMode="auto">
          <a:xfrm>
            <a:off x="4822825" y="5122862"/>
            <a:ext cx="152400" cy="463550"/>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FE4A5303-788F-463D-9EEE-4E74B7BB1F9E}" type="datetime'''B''''''''''''''''''ul''''ga''''''r''ia'''''''''''">
              <a:rPr lang="en-GB" altLang="en-US" sz="1000" smtClean="0">
                <a:solidFill>
                  <a:srgbClr val="2B3A42"/>
                </a:solidFill>
                <a:effectLst/>
              </a:rPr>
              <a:pPr lvl="0" algn="r">
                <a:spcBef>
                  <a:spcPct val="0"/>
                </a:spcBef>
                <a:spcAft>
                  <a:spcPct val="0"/>
                </a:spcAft>
                <a:defRPr/>
              </a:pPr>
              <a:t>Bulgaria</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149" name="Rectangle 148">
            <a:extLst>
              <a:ext uri="{FF2B5EF4-FFF2-40B4-BE49-F238E27FC236}">
                <a16:creationId xmlns:a16="http://schemas.microsoft.com/office/drawing/2014/main" id="{63CD1495-3847-4092-9A8C-BBCEF943E032}"/>
              </a:ext>
            </a:extLst>
          </p:cNvPr>
          <p:cNvSpPr/>
          <p:nvPr>
            <p:custDataLst>
              <p:tags r:id="rId15"/>
            </p:custDataLst>
          </p:nvPr>
        </p:nvSpPr>
        <p:spPr bwMode="auto">
          <a:xfrm>
            <a:off x="5140325" y="5122863"/>
            <a:ext cx="152400" cy="469900"/>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87D215FF-AFDC-4130-B171-0D35FC17144B}" type="datetime'P''''''or''''t''u''''''''''g''''a''l'''''''''''">
              <a:rPr lang="en-GB" altLang="en-US" sz="1000" smtClean="0">
                <a:solidFill>
                  <a:srgbClr val="2B3A42"/>
                </a:solidFill>
                <a:effectLst/>
              </a:rPr>
              <a:pPr lvl="0" algn="r">
                <a:spcBef>
                  <a:spcPct val="0"/>
                </a:spcBef>
                <a:spcAft>
                  <a:spcPct val="0"/>
                </a:spcAft>
                <a:defRPr/>
              </a:pPr>
              <a:t>Portugal</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150" name="Rectangle 149">
            <a:extLst>
              <a:ext uri="{FF2B5EF4-FFF2-40B4-BE49-F238E27FC236}">
                <a16:creationId xmlns:a16="http://schemas.microsoft.com/office/drawing/2014/main" id="{0FA00CFE-1513-41B7-B441-AB75C0ABFBA1}"/>
              </a:ext>
            </a:extLst>
          </p:cNvPr>
          <p:cNvSpPr/>
          <p:nvPr>
            <p:custDataLst>
              <p:tags r:id="rId16"/>
            </p:custDataLst>
          </p:nvPr>
        </p:nvSpPr>
        <p:spPr bwMode="auto">
          <a:xfrm>
            <a:off x="5457825" y="5122863"/>
            <a:ext cx="152400" cy="457200"/>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89E4E2EA-5ABB-4F48-AF5C-6B65FB6EEDEE}" type="datetime'B''''''''''''e''''''''''''''''l''''''''gi''u''m'''''''''''''''">
              <a:rPr lang="en-GB" altLang="en-US" sz="1000" smtClean="0">
                <a:solidFill>
                  <a:srgbClr val="2B3A42"/>
                </a:solidFill>
                <a:effectLst/>
              </a:rPr>
              <a:pPr lvl="0" algn="r">
                <a:spcBef>
                  <a:spcPct val="0"/>
                </a:spcBef>
                <a:spcAft>
                  <a:spcPct val="0"/>
                </a:spcAft>
                <a:defRPr/>
              </a:pPr>
              <a:t>Belgium</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152" name="Rectangle 151">
            <a:extLst>
              <a:ext uri="{FF2B5EF4-FFF2-40B4-BE49-F238E27FC236}">
                <a16:creationId xmlns:a16="http://schemas.microsoft.com/office/drawing/2014/main" id="{DE1179BC-CE34-47AA-98A6-F3FDEAF3D594}"/>
              </a:ext>
            </a:extLst>
          </p:cNvPr>
          <p:cNvSpPr/>
          <p:nvPr>
            <p:custDataLst>
              <p:tags r:id="rId17"/>
            </p:custDataLst>
          </p:nvPr>
        </p:nvSpPr>
        <p:spPr bwMode="auto">
          <a:xfrm>
            <a:off x="5775325" y="5122863"/>
            <a:ext cx="152400" cy="484188"/>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E8A903A8-EA1B-4B40-BC55-99EF1CA3F017}" type="datetime'''''''''''''''''''''''''''S''l''''''''''''o''ve''ni''a'">
              <a:rPr lang="en-GB" altLang="en-US" sz="1000" smtClean="0">
                <a:solidFill>
                  <a:srgbClr val="2B3A42"/>
                </a:solidFill>
                <a:effectLst/>
              </a:rPr>
              <a:pPr lvl="0" algn="r">
                <a:spcBef>
                  <a:spcPct val="0"/>
                </a:spcBef>
                <a:spcAft>
                  <a:spcPct val="0"/>
                </a:spcAft>
                <a:defRPr/>
              </a:pPr>
              <a:t>Slovenia</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153" name="Rectangle 152">
            <a:extLst>
              <a:ext uri="{FF2B5EF4-FFF2-40B4-BE49-F238E27FC236}">
                <a16:creationId xmlns:a16="http://schemas.microsoft.com/office/drawing/2014/main" id="{69237C6F-E041-48FE-A4EF-824381523E2E}"/>
              </a:ext>
            </a:extLst>
          </p:cNvPr>
          <p:cNvSpPr/>
          <p:nvPr>
            <p:custDataLst>
              <p:tags r:id="rId18"/>
            </p:custDataLst>
          </p:nvPr>
        </p:nvSpPr>
        <p:spPr bwMode="auto">
          <a:xfrm>
            <a:off x="6092825" y="5122864"/>
            <a:ext cx="152400" cy="45561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4086BF8A-2E3E-4047-A07B-4D6972D30B3F}" type="datetime'''''''''''''''''Swe''''d''''''e''''''n'''''''">
              <a:rPr lang="en-GB" altLang="en-US" sz="1000" smtClean="0">
                <a:solidFill>
                  <a:srgbClr val="2B3A42"/>
                </a:solidFill>
                <a:effectLst/>
              </a:rPr>
              <a:pPr lvl="0" algn="r">
                <a:spcBef>
                  <a:spcPct val="0"/>
                </a:spcBef>
                <a:spcAft>
                  <a:spcPct val="0"/>
                </a:spcAft>
                <a:defRPr/>
              </a:pPr>
              <a:t>Sweden</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44" name="Rectangle 43">
            <a:extLst>
              <a:ext uri="{FF2B5EF4-FFF2-40B4-BE49-F238E27FC236}">
                <a16:creationId xmlns:a16="http://schemas.microsoft.com/office/drawing/2014/main" id="{09EED704-18AA-4C7D-BED1-1FF89BDE9F6D}"/>
              </a:ext>
            </a:extLst>
          </p:cNvPr>
          <p:cNvSpPr/>
          <p:nvPr>
            <p:custDataLst>
              <p:tags r:id="rId19"/>
            </p:custDataLst>
          </p:nvPr>
        </p:nvSpPr>
        <p:spPr bwMode="auto">
          <a:xfrm>
            <a:off x="6410325" y="5122863"/>
            <a:ext cx="152400" cy="414338"/>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AB6545A4-EAD5-487A-A4D6-ADB832C75F94}" type="datetime'F''''''''''''''''in''''''''''''l''''''''''''''''an''''''d'''''">
              <a:rPr lang="en-GB" altLang="en-US" sz="1000" smtClean="0">
                <a:solidFill>
                  <a:srgbClr val="2B3A42"/>
                </a:solidFill>
                <a:effectLst/>
              </a:rPr>
              <a:pPr lvl="0" algn="r">
                <a:spcBef>
                  <a:spcPct val="0"/>
                </a:spcBef>
                <a:spcAft>
                  <a:spcPct val="0"/>
                </a:spcAft>
                <a:defRPr/>
              </a:pPr>
              <a:t>Finland</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134" name="Rectangle 133">
            <a:extLst>
              <a:ext uri="{FF2B5EF4-FFF2-40B4-BE49-F238E27FC236}">
                <a16:creationId xmlns:a16="http://schemas.microsoft.com/office/drawing/2014/main" id="{2EEA1C08-59EC-46EA-982B-506BB41E9C78}"/>
              </a:ext>
            </a:extLst>
          </p:cNvPr>
          <p:cNvSpPr/>
          <p:nvPr>
            <p:custDataLst>
              <p:tags r:id="rId20"/>
            </p:custDataLst>
          </p:nvPr>
        </p:nvSpPr>
        <p:spPr bwMode="auto">
          <a:xfrm>
            <a:off x="1331913" y="5122863"/>
            <a:ext cx="152400" cy="520700"/>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marL="0" marR="0" lvl="0" indent="0" algn="r" defTabSz="914400" rtl="0" eaLnBrk="1" fontAlgn="auto" latinLnBrk="0" hangingPunct="1">
              <a:lnSpc>
                <a:spcPct val="100000"/>
              </a:lnSpc>
              <a:spcBef>
                <a:spcPct val="0"/>
              </a:spcBef>
              <a:spcAft>
                <a:spcPct val="0"/>
              </a:spcAft>
              <a:buClrTx/>
              <a:buSzTx/>
              <a:buFontTx/>
              <a:buNone/>
              <a:tabLst/>
              <a:defRPr/>
            </a:pPr>
            <a:fld id="{3012300A-6D98-4973-96FC-92AC1BA28345}" type="datetime'G''e''''r''''ma''''''''''''''''n''''''y'''''''''''''''''">
              <a:rPr kumimoji="0" lang="en-GB" altLang="en-US" sz="1000" b="0" i="0" u="none" strike="noStrike" kern="1200" cap="none" spc="0" normalizeH="0" baseline="0" noProof="0" smtClean="0">
                <a:ln>
                  <a:noFill/>
                </a:ln>
                <a:solidFill>
                  <a:srgbClr val="2B3A42"/>
                </a:solidFill>
                <a:effectLst/>
                <a:uLnTx/>
                <a:uFillTx/>
                <a:latin typeface="Arial" panose="020B0604020202020204"/>
                <a:ea typeface="+mn-ea"/>
                <a:cs typeface="+mn-cs"/>
                <a:sym typeface="+mn-lt"/>
              </a:rPr>
              <a:pPr marL="0" marR="0" lvl="0" indent="0" algn="r" defTabSz="914400" rtl="0" eaLnBrk="1" fontAlgn="auto" latinLnBrk="0" hangingPunct="1">
                <a:lnSpc>
                  <a:spcPct val="100000"/>
                </a:lnSpc>
                <a:spcBef>
                  <a:spcPct val="0"/>
                </a:spcBef>
                <a:spcAft>
                  <a:spcPct val="0"/>
                </a:spcAft>
                <a:buClrTx/>
                <a:buSzTx/>
                <a:buFontTx/>
                <a:buNone/>
                <a:tabLst/>
                <a:defRPr/>
              </a:pPr>
              <a:t>Germany</a:t>
            </a:fld>
            <a:endParaRPr kumimoji="0" lang="en-GB" sz="1000" b="0" i="0" u="none" strike="noStrike" kern="1200" cap="none" spc="0" normalizeH="0" baseline="0" noProof="0">
              <a:ln>
                <a:noFill/>
              </a:ln>
              <a:solidFill>
                <a:srgbClr val="2B3A42"/>
              </a:solidFill>
              <a:effectLst/>
              <a:uLnTx/>
              <a:uFillTx/>
              <a:latin typeface="Arial" panose="020B0604020202020204"/>
              <a:ea typeface="+mn-ea"/>
              <a:cs typeface="+mn-cs"/>
              <a:sym typeface="+mn-lt"/>
            </a:endParaRPr>
          </a:p>
        </p:txBody>
      </p:sp>
      <p:sp>
        <p:nvSpPr>
          <p:cNvPr id="155" name="Rectangle 154">
            <a:extLst>
              <a:ext uri="{FF2B5EF4-FFF2-40B4-BE49-F238E27FC236}">
                <a16:creationId xmlns:a16="http://schemas.microsoft.com/office/drawing/2014/main" id="{DB30D3FF-E605-48A7-9595-F3ECE78176C7}"/>
              </a:ext>
            </a:extLst>
          </p:cNvPr>
          <p:cNvSpPr/>
          <p:nvPr>
            <p:custDataLst>
              <p:tags r:id="rId21"/>
            </p:custDataLst>
          </p:nvPr>
        </p:nvSpPr>
        <p:spPr bwMode="auto">
          <a:xfrm>
            <a:off x="7045325" y="5122863"/>
            <a:ext cx="152400" cy="39211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CF4655AB-99F9-4751-8405-2886DB0FE988}" type="datetime'''''P''o''''l''''''''a''''''''n''''''''''''d'''''''''''''''''">
              <a:rPr lang="en-GB" altLang="en-US" sz="1000" smtClean="0">
                <a:solidFill>
                  <a:srgbClr val="2B3A42"/>
                </a:solidFill>
                <a:effectLst/>
              </a:rPr>
              <a:pPr lvl="0" algn="r">
                <a:spcBef>
                  <a:spcPct val="0"/>
                </a:spcBef>
                <a:spcAft>
                  <a:spcPct val="0"/>
                </a:spcAft>
                <a:defRPr/>
              </a:pPr>
              <a:t>Poland</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156" name="Rectangle 155">
            <a:extLst>
              <a:ext uri="{FF2B5EF4-FFF2-40B4-BE49-F238E27FC236}">
                <a16:creationId xmlns:a16="http://schemas.microsoft.com/office/drawing/2014/main" id="{97C46C6E-FA2B-4DD5-9AC8-1A0991E6E01D}"/>
              </a:ext>
            </a:extLst>
          </p:cNvPr>
          <p:cNvSpPr/>
          <p:nvPr>
            <p:custDataLst>
              <p:tags r:id="rId22"/>
            </p:custDataLst>
          </p:nvPr>
        </p:nvSpPr>
        <p:spPr bwMode="auto">
          <a:xfrm>
            <a:off x="7362825" y="5122863"/>
            <a:ext cx="152400" cy="43021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20ED6EB2-B1D9-493B-B289-017BF97C2FDA}" type="datetime'''N''''''''''''''''''o''''''''''''r''''''''''''''''w''''ay'">
              <a:rPr lang="en-GB" altLang="en-US" sz="1000" smtClean="0">
                <a:solidFill>
                  <a:srgbClr val="2B3A42"/>
                </a:solidFill>
                <a:effectLst/>
              </a:rPr>
              <a:pPr lvl="0" algn="r">
                <a:spcBef>
                  <a:spcPct val="0"/>
                </a:spcBef>
                <a:spcAft>
                  <a:spcPct val="0"/>
                </a:spcAft>
                <a:defRPr/>
              </a:pPr>
              <a:t>Norway</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157" name="Rectangle 156">
            <a:extLst>
              <a:ext uri="{FF2B5EF4-FFF2-40B4-BE49-F238E27FC236}">
                <a16:creationId xmlns:a16="http://schemas.microsoft.com/office/drawing/2014/main" id="{6FD437D4-504F-4245-AEE6-CE8388AE7047}"/>
              </a:ext>
            </a:extLst>
          </p:cNvPr>
          <p:cNvSpPr/>
          <p:nvPr>
            <p:custDataLst>
              <p:tags r:id="rId23"/>
            </p:custDataLst>
          </p:nvPr>
        </p:nvSpPr>
        <p:spPr bwMode="auto">
          <a:xfrm>
            <a:off x="7680325" y="5122863"/>
            <a:ext cx="152400" cy="406400"/>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96BFEB66-9307-41D5-B649-47C9061D66D0}" type="datetime'''''I''''''''''''''ce''la''''''''''nd'''''''''''''">
              <a:rPr lang="en-GB" altLang="en-US" sz="1000" smtClean="0">
                <a:solidFill>
                  <a:srgbClr val="2B3A42"/>
                </a:solidFill>
                <a:effectLst/>
              </a:rPr>
              <a:pPr lvl="0" algn="r">
                <a:spcBef>
                  <a:spcPct val="0"/>
                </a:spcBef>
                <a:spcAft>
                  <a:spcPct val="0"/>
                </a:spcAft>
                <a:defRPr/>
              </a:pPr>
              <a:t>Iceland</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158" name="Rectangle 157">
            <a:extLst>
              <a:ext uri="{FF2B5EF4-FFF2-40B4-BE49-F238E27FC236}">
                <a16:creationId xmlns:a16="http://schemas.microsoft.com/office/drawing/2014/main" id="{CD30378C-E6C9-4E4E-9C80-3D09EEC1B244}"/>
              </a:ext>
            </a:extLst>
          </p:cNvPr>
          <p:cNvSpPr/>
          <p:nvPr>
            <p:custDataLst>
              <p:tags r:id="rId24"/>
            </p:custDataLst>
          </p:nvPr>
        </p:nvSpPr>
        <p:spPr bwMode="auto">
          <a:xfrm>
            <a:off x="7997825" y="5122864"/>
            <a:ext cx="152400" cy="38576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573FD338-75F0-413D-9C0F-E54ED4786D93}" type="datetime'''''''''''''''''I''''re''l''''''''''''a''''''''''''''nd'''''''">
              <a:rPr lang="en-GB" altLang="en-US" sz="1000" smtClean="0">
                <a:solidFill>
                  <a:srgbClr val="2B3A42"/>
                </a:solidFill>
                <a:effectLst/>
              </a:rPr>
              <a:pPr lvl="0" algn="r">
                <a:spcBef>
                  <a:spcPct val="0"/>
                </a:spcBef>
                <a:spcAft>
                  <a:spcPct val="0"/>
                </a:spcAft>
                <a:defRPr/>
              </a:pPr>
              <a:t>Ireland</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159" name="Rectangle 158">
            <a:extLst>
              <a:ext uri="{FF2B5EF4-FFF2-40B4-BE49-F238E27FC236}">
                <a16:creationId xmlns:a16="http://schemas.microsoft.com/office/drawing/2014/main" id="{473E518F-92D2-4E0A-819F-C1B0F5052BCB}"/>
              </a:ext>
            </a:extLst>
          </p:cNvPr>
          <p:cNvSpPr/>
          <p:nvPr>
            <p:custDataLst>
              <p:tags r:id="rId25"/>
            </p:custDataLst>
          </p:nvPr>
        </p:nvSpPr>
        <p:spPr bwMode="auto">
          <a:xfrm>
            <a:off x="8315325" y="5122862"/>
            <a:ext cx="152400" cy="477838"/>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D79C0CE7-1E07-4641-8606-80D1FABCF0A3}" type="datetime'H''''''''u''''''''''n''g''a''''ry'''''''''''''''''">
              <a:rPr lang="en-GB" altLang="en-US" sz="1000" smtClean="0">
                <a:solidFill>
                  <a:srgbClr val="2B3A42"/>
                </a:solidFill>
                <a:effectLst/>
              </a:rPr>
              <a:pPr lvl="0" algn="r">
                <a:spcBef>
                  <a:spcPct val="0"/>
                </a:spcBef>
                <a:spcAft>
                  <a:spcPct val="0"/>
                </a:spcAft>
                <a:defRPr/>
              </a:pPr>
              <a:t>Hungary</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160" name="Rectangle 159">
            <a:extLst>
              <a:ext uri="{FF2B5EF4-FFF2-40B4-BE49-F238E27FC236}">
                <a16:creationId xmlns:a16="http://schemas.microsoft.com/office/drawing/2014/main" id="{4BB34A0A-BA30-47FD-B477-C7EB1CE25B67}"/>
              </a:ext>
            </a:extLst>
          </p:cNvPr>
          <p:cNvSpPr/>
          <p:nvPr>
            <p:custDataLst>
              <p:tags r:id="rId26"/>
            </p:custDataLst>
          </p:nvPr>
        </p:nvSpPr>
        <p:spPr bwMode="auto">
          <a:xfrm>
            <a:off x="8632825" y="5122863"/>
            <a:ext cx="152400" cy="477838"/>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3370A461-8FAA-4E84-9E96-0AF02C903FD1}" type="datetime'S''''''''''''''l''''''o''''''''vak''i''''a'''''">
              <a:rPr lang="en-GB" altLang="en-US" sz="1000" smtClean="0">
                <a:solidFill>
                  <a:srgbClr val="2B3A42"/>
                </a:solidFill>
                <a:effectLst/>
              </a:rPr>
              <a:pPr lvl="0" algn="r">
                <a:spcBef>
                  <a:spcPct val="0"/>
                </a:spcBef>
                <a:spcAft>
                  <a:spcPct val="0"/>
                </a:spcAft>
                <a:defRPr/>
              </a:pPr>
              <a:t>Slovakia</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162" name="Rectangle 161">
            <a:extLst>
              <a:ext uri="{FF2B5EF4-FFF2-40B4-BE49-F238E27FC236}">
                <a16:creationId xmlns:a16="http://schemas.microsoft.com/office/drawing/2014/main" id="{31BB1C7E-C850-4224-82C2-C2A15CB764A6}"/>
              </a:ext>
            </a:extLst>
          </p:cNvPr>
          <p:cNvSpPr/>
          <p:nvPr>
            <p:custDataLst>
              <p:tags r:id="rId27"/>
            </p:custDataLst>
          </p:nvPr>
        </p:nvSpPr>
        <p:spPr bwMode="auto">
          <a:xfrm>
            <a:off x="8948738" y="5122863"/>
            <a:ext cx="152400" cy="457200"/>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B4DFE8DA-E7C8-4D19-8E23-61CC73C2525F}" type="datetime'*''C''ro''a''''''''t''''''''i''a'''">
              <a:rPr lang="en-GB" altLang="en-US" sz="1000" smtClean="0">
                <a:solidFill>
                  <a:srgbClr val="2B3A42"/>
                </a:solidFill>
                <a:effectLst/>
              </a:rPr>
              <a:pPr lvl="0" algn="r">
                <a:spcBef>
                  <a:spcPct val="0"/>
                </a:spcBef>
                <a:spcAft>
                  <a:spcPct val="0"/>
                </a:spcAft>
                <a:defRPr/>
              </a:pPr>
              <a:t>*Croatia</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163" name="Rectangle 162">
            <a:extLst>
              <a:ext uri="{FF2B5EF4-FFF2-40B4-BE49-F238E27FC236}">
                <a16:creationId xmlns:a16="http://schemas.microsoft.com/office/drawing/2014/main" id="{20712B8D-863B-4D12-8E76-A0AEA4D7BBFF}"/>
              </a:ext>
            </a:extLst>
          </p:cNvPr>
          <p:cNvSpPr/>
          <p:nvPr>
            <p:custDataLst>
              <p:tags r:id="rId28"/>
            </p:custDataLst>
          </p:nvPr>
        </p:nvSpPr>
        <p:spPr bwMode="auto">
          <a:xfrm>
            <a:off x="9266238" y="5122863"/>
            <a:ext cx="152400" cy="420688"/>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29AD9C55-C213-46CB-BD28-8A8EAACB016B}" type="datetime'''''E''''s''t''''''''''''''''''''''o''''''n''i''''''''''''a'">
              <a:rPr lang="en-GB" altLang="en-US" sz="1000" smtClean="0">
                <a:solidFill>
                  <a:srgbClr val="2B3A42"/>
                </a:solidFill>
                <a:effectLst/>
              </a:rPr>
              <a:pPr lvl="0" algn="r">
                <a:spcBef>
                  <a:spcPct val="0"/>
                </a:spcBef>
                <a:spcAft>
                  <a:spcPct val="0"/>
                </a:spcAft>
                <a:defRPr/>
              </a:pPr>
              <a:t>Estonia</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164" name="Rectangle 163">
            <a:extLst>
              <a:ext uri="{FF2B5EF4-FFF2-40B4-BE49-F238E27FC236}">
                <a16:creationId xmlns:a16="http://schemas.microsoft.com/office/drawing/2014/main" id="{2B840FD7-F7F7-49AD-A6DE-C1055850FDC1}"/>
              </a:ext>
            </a:extLst>
          </p:cNvPr>
          <p:cNvSpPr/>
          <p:nvPr>
            <p:custDataLst>
              <p:tags r:id="rId29"/>
            </p:custDataLst>
          </p:nvPr>
        </p:nvSpPr>
        <p:spPr bwMode="auto">
          <a:xfrm>
            <a:off x="9583738" y="5122863"/>
            <a:ext cx="152400" cy="50641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14C94530-1BA8-4F60-A49F-66273DB855FB}" type="datetime'''R''''''o''''''''''m''a''n''''''''i''''''a'''''">
              <a:rPr lang="en-GB" altLang="en-US" sz="1000" smtClean="0">
                <a:solidFill>
                  <a:srgbClr val="2B3A42"/>
                </a:solidFill>
                <a:effectLst/>
              </a:rPr>
              <a:pPr lvl="0" algn="r">
                <a:spcBef>
                  <a:spcPct val="0"/>
                </a:spcBef>
                <a:spcAft>
                  <a:spcPct val="0"/>
                </a:spcAft>
                <a:defRPr/>
              </a:pPr>
              <a:t>Romania</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61" name="Rectangle 60">
            <a:extLst>
              <a:ext uri="{FF2B5EF4-FFF2-40B4-BE49-F238E27FC236}">
                <a16:creationId xmlns:a16="http://schemas.microsoft.com/office/drawing/2014/main" id="{542E1307-BEA6-4CD4-A7DD-48CD482DDDA6}"/>
              </a:ext>
            </a:extLst>
          </p:cNvPr>
          <p:cNvSpPr/>
          <p:nvPr>
            <p:custDataLst>
              <p:tags r:id="rId30"/>
            </p:custDataLst>
          </p:nvPr>
        </p:nvSpPr>
        <p:spPr bwMode="auto">
          <a:xfrm>
            <a:off x="9901238" y="5122863"/>
            <a:ext cx="152400" cy="336550"/>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4BA98B4B-A1DE-41A8-805F-F469A7201C3A}" type="datetime'''L''''''''''''''''''a''t''''''v''i''''''''a'''''''''''''">
              <a:rPr lang="en-GB" altLang="en-US" sz="1000" smtClean="0">
                <a:solidFill>
                  <a:srgbClr val="2B3A42"/>
                </a:solidFill>
                <a:effectLst/>
              </a:rPr>
              <a:pPr lvl="0" algn="r">
                <a:spcBef>
                  <a:spcPct val="0"/>
                </a:spcBef>
                <a:spcAft>
                  <a:spcPct val="0"/>
                </a:spcAft>
                <a:defRPr/>
              </a:pPr>
              <a:t>Latvia</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60" name="Rectangle 59">
            <a:extLst>
              <a:ext uri="{FF2B5EF4-FFF2-40B4-BE49-F238E27FC236}">
                <a16:creationId xmlns:a16="http://schemas.microsoft.com/office/drawing/2014/main" id="{98BD1655-DFE3-4A1B-B72D-18FBE24D0D78}"/>
              </a:ext>
            </a:extLst>
          </p:cNvPr>
          <p:cNvSpPr/>
          <p:nvPr>
            <p:custDataLst>
              <p:tags r:id="rId31"/>
            </p:custDataLst>
          </p:nvPr>
        </p:nvSpPr>
        <p:spPr bwMode="auto">
          <a:xfrm>
            <a:off x="10218738" y="5122863"/>
            <a:ext cx="152400" cy="511175"/>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B08DBC74-EE41-42CC-B7C1-984D3C2C19B5}" type="datetime'''''''''''''L''''''''i''t''h''''''''''''''''''''''uani''''a'">
              <a:rPr lang="en-GB" altLang="en-US" sz="1000" smtClean="0">
                <a:solidFill>
                  <a:srgbClr val="2B3A42"/>
                </a:solidFill>
                <a:effectLst/>
              </a:rPr>
              <a:pPr lvl="0" algn="r">
                <a:spcBef>
                  <a:spcPct val="0"/>
                </a:spcBef>
                <a:spcAft>
                  <a:spcPct val="0"/>
                </a:spcAft>
                <a:defRPr/>
              </a:pPr>
              <a:t>Lithuania</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62" name="Rectangle 61">
            <a:extLst>
              <a:ext uri="{FF2B5EF4-FFF2-40B4-BE49-F238E27FC236}">
                <a16:creationId xmlns:a16="http://schemas.microsoft.com/office/drawing/2014/main" id="{B8587F66-5C70-4962-98BE-6912CE5F4699}"/>
              </a:ext>
            </a:extLst>
          </p:cNvPr>
          <p:cNvSpPr/>
          <p:nvPr>
            <p:custDataLst>
              <p:tags r:id="rId32"/>
            </p:custDataLst>
          </p:nvPr>
        </p:nvSpPr>
        <p:spPr bwMode="auto">
          <a:xfrm>
            <a:off x="10536238" y="5122864"/>
            <a:ext cx="152400" cy="365125"/>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0B7C71A8-4483-4308-8F12-1AE450DADD66}" type="datetime'S''e''''r''''''''''''''''''''b''''i''''a'''''''''''''''''">
              <a:rPr lang="en-GB" altLang="en-US" sz="1000" smtClean="0">
                <a:solidFill>
                  <a:srgbClr val="2B3A42"/>
                </a:solidFill>
                <a:effectLst/>
              </a:rPr>
              <a:pPr lvl="0" algn="r">
                <a:spcBef>
                  <a:spcPct val="0"/>
                </a:spcBef>
                <a:spcAft>
                  <a:spcPct val="0"/>
                </a:spcAft>
                <a:defRPr/>
              </a:pPr>
              <a:t>Serbia</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64" name="Rectangle 63">
            <a:extLst>
              <a:ext uri="{FF2B5EF4-FFF2-40B4-BE49-F238E27FC236}">
                <a16:creationId xmlns:a16="http://schemas.microsoft.com/office/drawing/2014/main" id="{3137F027-6EE4-4985-A006-1B7989DEDF26}"/>
              </a:ext>
            </a:extLst>
          </p:cNvPr>
          <p:cNvSpPr/>
          <p:nvPr>
            <p:custDataLst>
              <p:tags r:id="rId33"/>
            </p:custDataLst>
          </p:nvPr>
        </p:nvSpPr>
        <p:spPr bwMode="auto">
          <a:xfrm>
            <a:off x="10853738" y="5122863"/>
            <a:ext cx="152400" cy="434975"/>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BB86E4BF-EFBE-4974-B254-EF55B3A21B05}" type="datetime'''''''''''''*''''''''''Bo''''s''''''n''i''''''''''''''a'">
              <a:rPr lang="en-GB" altLang="en-US" sz="1000" smtClean="0">
                <a:solidFill>
                  <a:srgbClr val="2B3A42"/>
                </a:solidFill>
                <a:effectLst/>
              </a:rPr>
              <a:pPr lvl="0" algn="r">
                <a:spcBef>
                  <a:spcPct val="0"/>
                </a:spcBef>
                <a:spcAft>
                  <a:spcPct val="0"/>
                </a:spcAft>
                <a:defRPr/>
              </a:pPr>
              <a:t>*Bosnia</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66" name="Rectangle 65">
            <a:extLst>
              <a:ext uri="{FF2B5EF4-FFF2-40B4-BE49-F238E27FC236}">
                <a16:creationId xmlns:a16="http://schemas.microsoft.com/office/drawing/2014/main" id="{FDD06127-ABB6-45D5-B876-A30F318F9815}"/>
              </a:ext>
            </a:extLst>
          </p:cNvPr>
          <p:cNvSpPr/>
          <p:nvPr>
            <p:custDataLst>
              <p:tags r:id="rId34"/>
            </p:custDataLst>
          </p:nvPr>
        </p:nvSpPr>
        <p:spPr bwMode="auto">
          <a:xfrm>
            <a:off x="11171238" y="5122863"/>
            <a:ext cx="152400" cy="1011238"/>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61C121E7-BEC7-40E9-BC40-C74338F0E4F7}" type="datetime'''*No''''''''''r''t''h'''''' ''''''''''Mace''do''n''''''''ia'">
              <a:rPr lang="en-GB" altLang="en-US" sz="1000" smtClean="0">
                <a:solidFill>
                  <a:srgbClr val="2B3A42"/>
                </a:solidFill>
                <a:effectLst/>
              </a:rPr>
              <a:pPr lvl="0" algn="r">
                <a:spcBef>
                  <a:spcPct val="0"/>
                </a:spcBef>
                <a:spcAft>
                  <a:spcPct val="0"/>
                </a:spcAft>
                <a:defRPr/>
              </a:pPr>
              <a:t>*North Macedonia</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47" name="Rectangle 46">
            <a:extLst>
              <a:ext uri="{FF2B5EF4-FFF2-40B4-BE49-F238E27FC236}">
                <a16:creationId xmlns:a16="http://schemas.microsoft.com/office/drawing/2014/main" id="{AD82BFF4-560C-4C5D-8A7C-7CD4BD8E91B3}"/>
              </a:ext>
            </a:extLst>
          </p:cNvPr>
          <p:cNvSpPr/>
          <p:nvPr>
            <p:custDataLst>
              <p:tags r:id="rId35"/>
            </p:custDataLst>
          </p:nvPr>
        </p:nvSpPr>
        <p:spPr bwMode="auto">
          <a:xfrm>
            <a:off x="11488738" y="5122863"/>
            <a:ext cx="152400" cy="387350"/>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260759C6-6C9C-45A6-A171-6B01DAF6D752}" type="datetime'''''''''''T''''''u''''''''''''''''''''r''k''''''''''''e''''y'">
              <a:rPr lang="en-GB" altLang="en-US" sz="1000" smtClean="0">
                <a:solidFill>
                  <a:srgbClr val="2B3A42"/>
                </a:solidFill>
                <a:effectLst/>
              </a:rPr>
              <a:pPr lvl="0" algn="r">
                <a:spcBef>
                  <a:spcPct val="0"/>
                </a:spcBef>
                <a:spcAft>
                  <a:spcPct val="0"/>
                </a:spcAft>
                <a:defRPr/>
              </a:pPr>
              <a:t>Turkey</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154" name="Rectangle 153">
            <a:extLst>
              <a:ext uri="{FF2B5EF4-FFF2-40B4-BE49-F238E27FC236}">
                <a16:creationId xmlns:a16="http://schemas.microsoft.com/office/drawing/2014/main" id="{03DF7FE4-E641-427E-AF8D-80CD2A8CFF3B}"/>
              </a:ext>
            </a:extLst>
          </p:cNvPr>
          <p:cNvSpPr/>
          <p:nvPr>
            <p:custDataLst>
              <p:tags r:id="rId36"/>
            </p:custDataLst>
          </p:nvPr>
        </p:nvSpPr>
        <p:spPr bwMode="auto">
          <a:xfrm>
            <a:off x="6727825" y="5122863"/>
            <a:ext cx="152400" cy="414338"/>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B2F0D107-EA50-471E-8BB2-F5F979184F70}" type="datetime'''''G''''''''r''''''''''''''''''''e''''''''e''c''''e'''">
              <a:rPr lang="en-GB" altLang="en-US" sz="1000" smtClean="0">
                <a:solidFill>
                  <a:srgbClr val="2B3A42"/>
                </a:solidFill>
                <a:effectLst/>
              </a:rPr>
              <a:pPr lvl="0" algn="r">
                <a:spcBef>
                  <a:spcPct val="0"/>
                </a:spcBef>
                <a:spcAft>
                  <a:spcPct val="0"/>
                </a:spcAft>
                <a:defRPr/>
              </a:pPr>
              <a:t>Greece</a:t>
            </a:fld>
            <a:endParaRPr kumimoji="0" lang="en-GB" sz="1000" b="0" i="0" strike="noStrike" kern="1200" spc="0" normalizeH="0" noProof="0">
              <a:ln>
                <a:noFill/>
              </a:ln>
              <a:solidFill>
                <a:srgbClr val="2B3A42"/>
              </a:solidFill>
              <a:effectLst/>
              <a:uLnTx/>
              <a:uFillTx/>
              <a:ea typeface="+mn-ea"/>
              <a:cs typeface="+mn-cs"/>
              <a:sym typeface="+mn-lt"/>
            </a:endParaRPr>
          </a:p>
        </p:txBody>
      </p:sp>
      <p:sp>
        <p:nvSpPr>
          <p:cNvPr id="10" name="TextBox 9">
            <a:extLst>
              <a:ext uri="{FF2B5EF4-FFF2-40B4-BE49-F238E27FC236}">
                <a16:creationId xmlns:a16="http://schemas.microsoft.com/office/drawing/2014/main" id="{59D68D52-5FAA-43E1-B920-32508E3A0DB3}"/>
              </a:ext>
            </a:extLst>
          </p:cNvPr>
          <p:cNvSpPr txBox="1"/>
          <p:nvPr/>
        </p:nvSpPr>
        <p:spPr>
          <a:xfrm rot="16200000">
            <a:off x="-202371" y="3570420"/>
            <a:ext cx="1516746" cy="338554"/>
          </a:xfrm>
          <a:prstGeom prst="rect">
            <a:avLst/>
          </a:prstGeom>
          <a:noFill/>
        </p:spPr>
        <p:txBody>
          <a:bodyPr wrap="square" rtlCol="0">
            <a:spAutoFit/>
          </a:bodyPr>
          <a:lstStyle/>
          <a:p>
            <a:pPr marL="0" marR="0" lvl="0" indent="0" algn="l" defTabSz="914400" eaLnBrk="1" fontAlgn="auto" latinLnBrk="0" hangingPunct="1">
              <a:lnSpc>
                <a:spcPct val="100000"/>
              </a:lnSpc>
              <a:spcBef>
                <a:spcPts val="0"/>
              </a:spcBef>
              <a:spcAft>
                <a:spcPts val="0"/>
              </a:spcAft>
              <a:buClrTx/>
              <a:buSzTx/>
              <a:buFontTx/>
              <a:buNone/>
              <a:tabLst/>
              <a:defRPr/>
            </a:pPr>
            <a:r>
              <a:rPr kumimoji="0" lang="en-GB" sz="1600" b="0" i="1" u="none" strike="noStrike" kern="1200" cap="none" spc="0" normalizeH="0" baseline="0" noProof="0">
                <a:ln>
                  <a:noFill/>
                </a:ln>
                <a:solidFill>
                  <a:srgbClr val="606B71"/>
                </a:solidFill>
                <a:effectLst/>
                <a:uLnTx/>
                <a:uFillTx/>
                <a:latin typeface="Arial" panose="020B0604020202020204"/>
                <a:ea typeface="+mn-ea"/>
                <a:cs typeface="+mn-cs"/>
              </a:rPr>
              <a:t>% Availability</a:t>
            </a:r>
          </a:p>
        </p:txBody>
      </p:sp>
      <p:sp>
        <p:nvSpPr>
          <p:cNvPr id="5" name="TextBox 4">
            <a:extLst>
              <a:ext uri="{FF2B5EF4-FFF2-40B4-BE49-F238E27FC236}">
                <a16:creationId xmlns:a16="http://schemas.microsoft.com/office/drawing/2014/main" id="{6F139FF5-E78F-434A-A2F0-75304BB8F559}"/>
              </a:ext>
            </a:extLst>
          </p:cNvPr>
          <p:cNvSpPr txBox="1"/>
          <p:nvPr/>
        </p:nvSpPr>
        <p:spPr>
          <a:xfrm>
            <a:off x="4964114" y="1901757"/>
            <a:ext cx="3292475" cy="261610"/>
          </a:xfrm>
          <a:prstGeom prst="rect">
            <a:avLst/>
          </a:prstGeom>
          <a:noFill/>
        </p:spPr>
        <p:txBody>
          <a:bodyPr wrap="square" rtlCol="0">
            <a:spAutoFit/>
          </a:bodyPr>
          <a:lstStyle/>
          <a:p>
            <a:pPr marL="0" marR="0" lvl="0" indent="0" algn="l" defTabSz="914400" eaLnBrk="1" fontAlgn="auto" latinLnBrk="0" hangingPunct="1">
              <a:lnSpc>
                <a:spcPct val="100000"/>
              </a:lnSpc>
              <a:spcBef>
                <a:spcPts val="0"/>
              </a:spcBef>
              <a:spcAft>
                <a:spcPts val="0"/>
              </a:spcAft>
              <a:buClrTx/>
              <a:buSzTx/>
              <a:buFontTx/>
              <a:buNone/>
              <a:tabLst/>
              <a:defRPr/>
            </a:pPr>
            <a:r>
              <a:rPr kumimoji="0" lang="en-GB" sz="1050" b="1" u="none" strike="noStrike" kern="1200" cap="none" spc="0" normalizeH="0" baseline="0" noProof="0">
                <a:ln>
                  <a:noFill/>
                </a:ln>
                <a:effectLst/>
                <a:uLnTx/>
                <a:uFillTx/>
                <a:latin typeface="Arial" panose="020B0604020202020204"/>
                <a:ea typeface="+mn-ea"/>
                <a:cs typeface="+mn-cs"/>
              </a:rPr>
              <a:t>Delta in % availability (2023 vs. 2024)</a:t>
            </a:r>
          </a:p>
        </p:txBody>
      </p:sp>
      <p:sp>
        <p:nvSpPr>
          <p:cNvPr id="98" name="Content Placeholder 1">
            <a:extLst>
              <a:ext uri="{FF2B5EF4-FFF2-40B4-BE49-F238E27FC236}">
                <a16:creationId xmlns:a16="http://schemas.microsoft.com/office/drawing/2014/main" id="{4F180B8B-B2D3-4C77-9C07-13B489554CD7}"/>
              </a:ext>
            </a:extLst>
          </p:cNvPr>
          <p:cNvSpPr>
            <a:spLocks noGrp="1"/>
          </p:cNvSpPr>
          <p:nvPr>
            <p:ph idx="1"/>
          </p:nvPr>
        </p:nvSpPr>
        <p:spPr>
          <a:xfrm>
            <a:off x="384693" y="1149834"/>
            <a:ext cx="11421545" cy="610744"/>
          </a:xfrm>
        </p:spPr>
        <p:txBody>
          <a:bodyPr anchor="ctr"/>
          <a:lstStyle/>
          <a:p>
            <a:pPr marL="0" indent="0">
              <a:lnSpc>
                <a:spcPct val="90000"/>
              </a:lnSpc>
              <a:buNone/>
            </a:pPr>
            <a:r>
              <a:rPr lang="en-GB" sz="1800"/>
              <a:t>The </a:t>
            </a:r>
            <a:r>
              <a:rPr lang="en-GB" sz="1800" b="1">
                <a:solidFill>
                  <a:schemeClr val="accent1"/>
                </a:solidFill>
              </a:rPr>
              <a:t>comparison of rate of availability</a:t>
            </a:r>
            <a:r>
              <a:rPr lang="en-GB" sz="1800" baseline="30000"/>
              <a:t>†</a:t>
            </a:r>
            <a:r>
              <a:rPr lang="en-GB" sz="1800"/>
              <a:t>, measured by the number of medicines available to patients in European countries as of 5</a:t>
            </a:r>
            <a:r>
              <a:rPr lang="en-GB" sz="1800" baseline="30000"/>
              <a:t>th</a:t>
            </a:r>
            <a:r>
              <a:rPr lang="en-GB" sz="1800"/>
              <a:t> January 2025, compared to the rate of availability in previous (comparable) studies.</a:t>
            </a:r>
            <a:r>
              <a:rPr kumimoji="0" lang="en-GB" sz="1800" b="0" i="0" u="none" strike="noStrike" kern="1200" cap="none" spc="0" normalizeH="0" baseline="0" noProof="0">
                <a:ln>
                  <a:noFill/>
                </a:ln>
                <a:solidFill>
                  <a:srgbClr val="2B3A42"/>
                </a:solidFill>
                <a:effectLst/>
                <a:uLnTx/>
                <a:uFillTx/>
                <a:latin typeface="Arial" panose="020B0604020202020204"/>
                <a:ea typeface="+mn-ea"/>
                <a:cs typeface="+mn-cs"/>
              </a:rPr>
              <a:t> Figures are based on the historic statistics published in the indicators.</a:t>
            </a:r>
            <a:r>
              <a:rPr lang="en-GB" sz="1800"/>
              <a:t> </a:t>
            </a:r>
          </a:p>
        </p:txBody>
      </p:sp>
      <p:sp>
        <p:nvSpPr>
          <p:cNvPr id="54" name="Rectangle 53">
            <a:extLst>
              <a:ext uri="{FF2B5EF4-FFF2-40B4-BE49-F238E27FC236}">
                <a16:creationId xmlns:a16="http://schemas.microsoft.com/office/drawing/2014/main" id="{E48C2740-E4ED-4FD7-BC6A-E0118BDFBCBC}"/>
              </a:ext>
            </a:extLst>
          </p:cNvPr>
          <p:cNvSpPr/>
          <p:nvPr>
            <p:custDataLst>
              <p:tags r:id="rId37"/>
            </p:custDataLst>
          </p:nvPr>
        </p:nvSpPr>
        <p:spPr bwMode="auto">
          <a:xfrm>
            <a:off x="2136775" y="5992813"/>
            <a:ext cx="196850" cy="14763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6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7" name="Rectangle 6">
            <a:extLst>
              <a:ext uri="{FF2B5EF4-FFF2-40B4-BE49-F238E27FC236}">
                <a16:creationId xmlns:a16="http://schemas.microsoft.com/office/drawing/2014/main" id="{17D4ADBD-DD17-41E3-915E-BF5548F1BEEC}"/>
              </a:ext>
            </a:extLst>
          </p:cNvPr>
          <p:cNvSpPr/>
          <p:nvPr>
            <p:custDataLst>
              <p:tags r:id="rId38"/>
            </p:custDataLst>
          </p:nvPr>
        </p:nvSpPr>
        <p:spPr bwMode="auto">
          <a:xfrm>
            <a:off x="4722813" y="5992813"/>
            <a:ext cx="196850" cy="147638"/>
          </a:xfrm>
          <a:prstGeom prst="rect">
            <a:avLst/>
          </a:prstGeom>
          <a:solidFill>
            <a:schemeClr val="accent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l"/>
            <a:endParaRPr lang="en-GB" sz="1600" err="1"/>
          </a:p>
        </p:txBody>
      </p:sp>
      <p:sp>
        <p:nvSpPr>
          <p:cNvPr id="27" name="Rectangle 26">
            <a:extLst>
              <a:ext uri="{FF2B5EF4-FFF2-40B4-BE49-F238E27FC236}">
                <a16:creationId xmlns:a16="http://schemas.microsoft.com/office/drawing/2014/main" id="{4634848F-8E1C-9933-258A-C1204795A0B7}"/>
              </a:ext>
            </a:extLst>
          </p:cNvPr>
          <p:cNvSpPr/>
          <p:nvPr>
            <p:custDataLst>
              <p:tags r:id="rId39"/>
            </p:custDataLst>
          </p:nvPr>
        </p:nvSpPr>
        <p:spPr bwMode="auto">
          <a:xfrm>
            <a:off x="7308850" y="5992812"/>
            <a:ext cx="196850" cy="147638"/>
          </a:xfrm>
          <a:prstGeom prst="rect">
            <a:avLst/>
          </a:prstGeom>
          <a:solidFill>
            <a:schemeClr val="accent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l"/>
            <a:endParaRPr lang="en-GB" sz="1600" err="1"/>
          </a:p>
        </p:txBody>
      </p:sp>
      <p:sp>
        <p:nvSpPr>
          <p:cNvPr id="65" name="Rectangle 64">
            <a:extLst>
              <a:ext uri="{FF2B5EF4-FFF2-40B4-BE49-F238E27FC236}">
                <a16:creationId xmlns:a16="http://schemas.microsoft.com/office/drawing/2014/main" id="{202AE0B0-3EFB-4EBF-B004-8CFFC7B096CF}"/>
              </a:ext>
            </a:extLst>
          </p:cNvPr>
          <p:cNvSpPr/>
          <p:nvPr>
            <p:custDataLst>
              <p:tags r:id="rId40"/>
            </p:custDataLst>
          </p:nvPr>
        </p:nvSpPr>
        <p:spPr bwMode="auto">
          <a:xfrm>
            <a:off x="2384425" y="5988050"/>
            <a:ext cx="2236788" cy="168275"/>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lvl="0">
              <a:spcBef>
                <a:spcPct val="0"/>
              </a:spcBef>
              <a:spcAft>
                <a:spcPct val="0"/>
              </a:spcAft>
              <a:defRPr/>
            </a:pPr>
            <a:fld id="{F67F3774-5C53-42F5-A1C6-289EB460344E}" type="datetime'2022 Availabilit''y'''''' ''c''''ohort'' ''''(2018''''-2021)'">
              <a:rPr lang="en-GB" altLang="en-US" sz="1100" smtClean="0">
                <a:solidFill>
                  <a:srgbClr val="2B3A42"/>
                </a:solidFill>
                <a:effectLst/>
              </a:rPr>
              <a:pPr lvl="0">
                <a:spcBef>
                  <a:spcPct val="0"/>
                </a:spcBef>
                <a:spcAft>
                  <a:spcPct val="0"/>
                </a:spcAft>
                <a:defRPr/>
              </a:pPr>
              <a:t>2022 Availability cohort (2018-2021)</a:t>
            </a:fld>
            <a:endParaRPr kumimoji="0" lang="en-GB" sz="1100" b="0" i="0" strike="noStrike" kern="1200" cap="none" spc="0" normalizeH="0" baseline="0" noProof="0">
              <a:ln>
                <a:noFill/>
              </a:ln>
              <a:solidFill>
                <a:srgbClr val="2B3A42"/>
              </a:solidFill>
              <a:effectLst/>
              <a:uLnTx/>
              <a:uFillTx/>
              <a:ea typeface="+mn-ea"/>
              <a:cs typeface="+mn-cs"/>
              <a:sym typeface="+mn-lt"/>
            </a:endParaRPr>
          </a:p>
        </p:txBody>
      </p:sp>
      <p:sp>
        <p:nvSpPr>
          <p:cNvPr id="51" name="Rectangle 50">
            <a:extLst>
              <a:ext uri="{FF2B5EF4-FFF2-40B4-BE49-F238E27FC236}">
                <a16:creationId xmlns:a16="http://schemas.microsoft.com/office/drawing/2014/main" id="{0E160C63-2636-4FA5-8256-48C6246B8AA0}"/>
              </a:ext>
            </a:extLst>
          </p:cNvPr>
          <p:cNvSpPr/>
          <p:nvPr>
            <p:custDataLst>
              <p:tags r:id="rId41"/>
            </p:custDataLst>
          </p:nvPr>
        </p:nvSpPr>
        <p:spPr bwMode="auto">
          <a:xfrm>
            <a:off x="4970463" y="5988050"/>
            <a:ext cx="2236788" cy="168275"/>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lvl="0">
              <a:spcBef>
                <a:spcPct val="0"/>
              </a:spcBef>
              <a:spcAft>
                <a:spcPct val="0"/>
              </a:spcAft>
              <a:defRPr/>
            </a:pPr>
            <a:fld id="{60D8B159-8CD0-4CE1-8BB2-11B29C79EB8B}" type="datetime'2023 A''''''vailabilit''''y coh''o''''rt (''''''2019-2022)'''">
              <a:rPr lang="en-GB" altLang="en-US" sz="1100" smtClean="0">
                <a:solidFill>
                  <a:srgbClr val="2B3A42"/>
                </a:solidFill>
                <a:effectLst/>
              </a:rPr>
              <a:pPr lvl="0">
                <a:spcBef>
                  <a:spcPct val="0"/>
                </a:spcBef>
                <a:spcAft>
                  <a:spcPct val="0"/>
                </a:spcAft>
                <a:defRPr/>
              </a:pPr>
              <a:t>2023 Availability cohort (2019-2022)</a:t>
            </a:fld>
            <a:endParaRPr kumimoji="0" lang="en-GB" sz="1100" b="0" i="0" strike="noStrike" kern="1200" cap="none" spc="0" normalizeH="0" baseline="0" noProof="0">
              <a:ln>
                <a:noFill/>
              </a:ln>
              <a:solidFill>
                <a:srgbClr val="2B3A42"/>
              </a:solidFill>
              <a:effectLst/>
              <a:uLnTx/>
              <a:uFillTx/>
              <a:ea typeface="+mn-ea"/>
              <a:cs typeface="+mn-cs"/>
              <a:sym typeface="+mn-lt"/>
            </a:endParaRPr>
          </a:p>
        </p:txBody>
      </p:sp>
      <p:sp>
        <p:nvSpPr>
          <p:cNvPr id="24" name="Rectangle 23">
            <a:extLst>
              <a:ext uri="{FF2B5EF4-FFF2-40B4-BE49-F238E27FC236}">
                <a16:creationId xmlns:a16="http://schemas.microsoft.com/office/drawing/2014/main" id="{3AAD3000-7F2A-E47E-1983-6BB0EB2CC005}"/>
              </a:ext>
            </a:extLst>
          </p:cNvPr>
          <p:cNvSpPr/>
          <p:nvPr>
            <p:custDataLst>
              <p:tags r:id="rId42"/>
            </p:custDataLst>
          </p:nvPr>
        </p:nvSpPr>
        <p:spPr bwMode="auto">
          <a:xfrm>
            <a:off x="7556500" y="5988050"/>
            <a:ext cx="2236788" cy="168275"/>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lvl="0">
              <a:spcBef>
                <a:spcPct val="0"/>
              </a:spcBef>
              <a:spcAft>
                <a:spcPct val="0"/>
              </a:spcAft>
              <a:defRPr/>
            </a:pPr>
            <a:fld id="{1DE1E79A-20CC-4EAD-ADEB-1EECA7DD3553}" type="datetime'202''4'' A''va''''ilabil''ity coh''ort (2''0''20''''-20''23)'">
              <a:rPr lang="en-GB" altLang="en-US" sz="1100" smtClean="0">
                <a:solidFill>
                  <a:srgbClr val="2B3A42"/>
                </a:solidFill>
                <a:effectLst/>
              </a:rPr>
              <a:pPr lvl="0">
                <a:spcBef>
                  <a:spcPct val="0"/>
                </a:spcBef>
                <a:spcAft>
                  <a:spcPct val="0"/>
                </a:spcAft>
                <a:defRPr/>
              </a:pPr>
              <a:t>2024 Availability cohort (2020-2023)</a:t>
            </a:fld>
            <a:endParaRPr kumimoji="0" lang="en-GB" sz="1100" b="0" i="0" strike="noStrike" kern="1200" cap="none" spc="0" normalizeH="0" baseline="0" noProof="0">
              <a:ln>
                <a:noFill/>
              </a:ln>
              <a:solidFill>
                <a:srgbClr val="2B3A42"/>
              </a:solidFill>
              <a:effectLst/>
              <a:uLnTx/>
              <a:uFillTx/>
              <a:ea typeface="+mn-ea"/>
              <a:cs typeface="+mn-cs"/>
              <a:sym typeface="+mn-lt"/>
            </a:endParaRPr>
          </a:p>
        </p:txBody>
      </p:sp>
      <p:graphicFrame>
        <p:nvGraphicFramePr>
          <p:cNvPr id="23" name="Table 22">
            <a:extLst>
              <a:ext uri="{FF2B5EF4-FFF2-40B4-BE49-F238E27FC236}">
                <a16:creationId xmlns:a16="http://schemas.microsoft.com/office/drawing/2014/main" id="{3EE741A5-1B1B-2A47-9555-34E5E55B884B}"/>
              </a:ext>
            </a:extLst>
          </p:cNvPr>
          <p:cNvGraphicFramePr>
            <a:graphicFrameLocks noGrp="1"/>
          </p:cNvGraphicFramePr>
          <p:nvPr>
            <p:extLst>
              <p:ext uri="{D42A27DB-BD31-4B8C-83A1-F6EECF244321}">
                <p14:modId xmlns:p14="http://schemas.microsoft.com/office/powerpoint/2010/main" val="3696790553"/>
              </p:ext>
            </p:extLst>
          </p:nvPr>
        </p:nvGraphicFramePr>
        <p:xfrm>
          <a:off x="1231188" y="2178181"/>
          <a:ext cx="10454400" cy="183600"/>
        </p:xfrm>
        <a:graphic>
          <a:graphicData uri="http://schemas.openxmlformats.org/drawingml/2006/table">
            <a:tbl>
              <a:tblPr/>
              <a:tblGrid>
                <a:gridCol w="316800">
                  <a:extLst>
                    <a:ext uri="{9D8B030D-6E8A-4147-A177-3AD203B41FA5}">
                      <a16:colId xmlns:a16="http://schemas.microsoft.com/office/drawing/2014/main" val="2687548145"/>
                    </a:ext>
                  </a:extLst>
                </a:gridCol>
                <a:gridCol w="316800">
                  <a:extLst>
                    <a:ext uri="{9D8B030D-6E8A-4147-A177-3AD203B41FA5}">
                      <a16:colId xmlns:a16="http://schemas.microsoft.com/office/drawing/2014/main" val="3168299161"/>
                    </a:ext>
                  </a:extLst>
                </a:gridCol>
                <a:gridCol w="316800">
                  <a:extLst>
                    <a:ext uri="{9D8B030D-6E8A-4147-A177-3AD203B41FA5}">
                      <a16:colId xmlns:a16="http://schemas.microsoft.com/office/drawing/2014/main" val="1030752615"/>
                    </a:ext>
                  </a:extLst>
                </a:gridCol>
                <a:gridCol w="316800">
                  <a:extLst>
                    <a:ext uri="{9D8B030D-6E8A-4147-A177-3AD203B41FA5}">
                      <a16:colId xmlns:a16="http://schemas.microsoft.com/office/drawing/2014/main" val="1131179029"/>
                    </a:ext>
                  </a:extLst>
                </a:gridCol>
                <a:gridCol w="316800">
                  <a:extLst>
                    <a:ext uri="{9D8B030D-6E8A-4147-A177-3AD203B41FA5}">
                      <a16:colId xmlns:a16="http://schemas.microsoft.com/office/drawing/2014/main" val="100690596"/>
                    </a:ext>
                  </a:extLst>
                </a:gridCol>
                <a:gridCol w="316800">
                  <a:extLst>
                    <a:ext uri="{9D8B030D-6E8A-4147-A177-3AD203B41FA5}">
                      <a16:colId xmlns:a16="http://schemas.microsoft.com/office/drawing/2014/main" val="172951633"/>
                    </a:ext>
                  </a:extLst>
                </a:gridCol>
                <a:gridCol w="316800">
                  <a:extLst>
                    <a:ext uri="{9D8B030D-6E8A-4147-A177-3AD203B41FA5}">
                      <a16:colId xmlns:a16="http://schemas.microsoft.com/office/drawing/2014/main" val="3011419569"/>
                    </a:ext>
                  </a:extLst>
                </a:gridCol>
                <a:gridCol w="316800">
                  <a:extLst>
                    <a:ext uri="{9D8B030D-6E8A-4147-A177-3AD203B41FA5}">
                      <a16:colId xmlns:a16="http://schemas.microsoft.com/office/drawing/2014/main" val="2628050442"/>
                    </a:ext>
                  </a:extLst>
                </a:gridCol>
                <a:gridCol w="316800">
                  <a:extLst>
                    <a:ext uri="{9D8B030D-6E8A-4147-A177-3AD203B41FA5}">
                      <a16:colId xmlns:a16="http://schemas.microsoft.com/office/drawing/2014/main" val="1687251025"/>
                    </a:ext>
                  </a:extLst>
                </a:gridCol>
                <a:gridCol w="316800">
                  <a:extLst>
                    <a:ext uri="{9D8B030D-6E8A-4147-A177-3AD203B41FA5}">
                      <a16:colId xmlns:a16="http://schemas.microsoft.com/office/drawing/2014/main" val="4086789427"/>
                    </a:ext>
                  </a:extLst>
                </a:gridCol>
                <a:gridCol w="316800">
                  <a:extLst>
                    <a:ext uri="{9D8B030D-6E8A-4147-A177-3AD203B41FA5}">
                      <a16:colId xmlns:a16="http://schemas.microsoft.com/office/drawing/2014/main" val="4169970683"/>
                    </a:ext>
                  </a:extLst>
                </a:gridCol>
                <a:gridCol w="316800">
                  <a:extLst>
                    <a:ext uri="{9D8B030D-6E8A-4147-A177-3AD203B41FA5}">
                      <a16:colId xmlns:a16="http://schemas.microsoft.com/office/drawing/2014/main" val="1482695056"/>
                    </a:ext>
                  </a:extLst>
                </a:gridCol>
                <a:gridCol w="316800">
                  <a:extLst>
                    <a:ext uri="{9D8B030D-6E8A-4147-A177-3AD203B41FA5}">
                      <a16:colId xmlns:a16="http://schemas.microsoft.com/office/drawing/2014/main" val="812069924"/>
                    </a:ext>
                  </a:extLst>
                </a:gridCol>
                <a:gridCol w="316800">
                  <a:extLst>
                    <a:ext uri="{9D8B030D-6E8A-4147-A177-3AD203B41FA5}">
                      <a16:colId xmlns:a16="http://schemas.microsoft.com/office/drawing/2014/main" val="92952422"/>
                    </a:ext>
                  </a:extLst>
                </a:gridCol>
                <a:gridCol w="316800">
                  <a:extLst>
                    <a:ext uri="{9D8B030D-6E8A-4147-A177-3AD203B41FA5}">
                      <a16:colId xmlns:a16="http://schemas.microsoft.com/office/drawing/2014/main" val="32883217"/>
                    </a:ext>
                  </a:extLst>
                </a:gridCol>
                <a:gridCol w="316800">
                  <a:extLst>
                    <a:ext uri="{9D8B030D-6E8A-4147-A177-3AD203B41FA5}">
                      <a16:colId xmlns:a16="http://schemas.microsoft.com/office/drawing/2014/main" val="684613123"/>
                    </a:ext>
                  </a:extLst>
                </a:gridCol>
                <a:gridCol w="316800">
                  <a:extLst>
                    <a:ext uri="{9D8B030D-6E8A-4147-A177-3AD203B41FA5}">
                      <a16:colId xmlns:a16="http://schemas.microsoft.com/office/drawing/2014/main" val="29806467"/>
                    </a:ext>
                  </a:extLst>
                </a:gridCol>
                <a:gridCol w="316800">
                  <a:extLst>
                    <a:ext uri="{9D8B030D-6E8A-4147-A177-3AD203B41FA5}">
                      <a16:colId xmlns:a16="http://schemas.microsoft.com/office/drawing/2014/main" val="3197934711"/>
                    </a:ext>
                  </a:extLst>
                </a:gridCol>
                <a:gridCol w="316800">
                  <a:extLst>
                    <a:ext uri="{9D8B030D-6E8A-4147-A177-3AD203B41FA5}">
                      <a16:colId xmlns:a16="http://schemas.microsoft.com/office/drawing/2014/main" val="472499174"/>
                    </a:ext>
                  </a:extLst>
                </a:gridCol>
                <a:gridCol w="316800">
                  <a:extLst>
                    <a:ext uri="{9D8B030D-6E8A-4147-A177-3AD203B41FA5}">
                      <a16:colId xmlns:a16="http://schemas.microsoft.com/office/drawing/2014/main" val="3293879208"/>
                    </a:ext>
                  </a:extLst>
                </a:gridCol>
                <a:gridCol w="316800">
                  <a:extLst>
                    <a:ext uri="{9D8B030D-6E8A-4147-A177-3AD203B41FA5}">
                      <a16:colId xmlns:a16="http://schemas.microsoft.com/office/drawing/2014/main" val="968920050"/>
                    </a:ext>
                  </a:extLst>
                </a:gridCol>
                <a:gridCol w="316800">
                  <a:extLst>
                    <a:ext uri="{9D8B030D-6E8A-4147-A177-3AD203B41FA5}">
                      <a16:colId xmlns:a16="http://schemas.microsoft.com/office/drawing/2014/main" val="3316832591"/>
                    </a:ext>
                  </a:extLst>
                </a:gridCol>
                <a:gridCol w="316800">
                  <a:extLst>
                    <a:ext uri="{9D8B030D-6E8A-4147-A177-3AD203B41FA5}">
                      <a16:colId xmlns:a16="http://schemas.microsoft.com/office/drawing/2014/main" val="2348404909"/>
                    </a:ext>
                  </a:extLst>
                </a:gridCol>
                <a:gridCol w="316800">
                  <a:extLst>
                    <a:ext uri="{9D8B030D-6E8A-4147-A177-3AD203B41FA5}">
                      <a16:colId xmlns:a16="http://schemas.microsoft.com/office/drawing/2014/main" val="3881359097"/>
                    </a:ext>
                  </a:extLst>
                </a:gridCol>
                <a:gridCol w="316800">
                  <a:extLst>
                    <a:ext uri="{9D8B030D-6E8A-4147-A177-3AD203B41FA5}">
                      <a16:colId xmlns:a16="http://schemas.microsoft.com/office/drawing/2014/main" val="1597075296"/>
                    </a:ext>
                  </a:extLst>
                </a:gridCol>
                <a:gridCol w="316800">
                  <a:extLst>
                    <a:ext uri="{9D8B030D-6E8A-4147-A177-3AD203B41FA5}">
                      <a16:colId xmlns:a16="http://schemas.microsoft.com/office/drawing/2014/main" val="3071035921"/>
                    </a:ext>
                  </a:extLst>
                </a:gridCol>
                <a:gridCol w="316800">
                  <a:extLst>
                    <a:ext uri="{9D8B030D-6E8A-4147-A177-3AD203B41FA5}">
                      <a16:colId xmlns:a16="http://schemas.microsoft.com/office/drawing/2014/main" val="1620614107"/>
                    </a:ext>
                  </a:extLst>
                </a:gridCol>
                <a:gridCol w="316800">
                  <a:extLst>
                    <a:ext uri="{9D8B030D-6E8A-4147-A177-3AD203B41FA5}">
                      <a16:colId xmlns:a16="http://schemas.microsoft.com/office/drawing/2014/main" val="3233055029"/>
                    </a:ext>
                  </a:extLst>
                </a:gridCol>
                <a:gridCol w="316800">
                  <a:extLst>
                    <a:ext uri="{9D8B030D-6E8A-4147-A177-3AD203B41FA5}">
                      <a16:colId xmlns:a16="http://schemas.microsoft.com/office/drawing/2014/main" val="3371649580"/>
                    </a:ext>
                  </a:extLst>
                </a:gridCol>
                <a:gridCol w="316800">
                  <a:extLst>
                    <a:ext uri="{9D8B030D-6E8A-4147-A177-3AD203B41FA5}">
                      <a16:colId xmlns:a16="http://schemas.microsoft.com/office/drawing/2014/main" val="213697061"/>
                    </a:ext>
                  </a:extLst>
                </a:gridCol>
                <a:gridCol w="316800">
                  <a:extLst>
                    <a:ext uri="{9D8B030D-6E8A-4147-A177-3AD203B41FA5}">
                      <a16:colId xmlns:a16="http://schemas.microsoft.com/office/drawing/2014/main" val="2597488262"/>
                    </a:ext>
                  </a:extLst>
                </a:gridCol>
                <a:gridCol w="316800">
                  <a:extLst>
                    <a:ext uri="{9D8B030D-6E8A-4147-A177-3AD203B41FA5}">
                      <a16:colId xmlns:a16="http://schemas.microsoft.com/office/drawing/2014/main" val="2223268732"/>
                    </a:ext>
                  </a:extLst>
                </a:gridCol>
                <a:gridCol w="316800">
                  <a:extLst>
                    <a:ext uri="{9D8B030D-6E8A-4147-A177-3AD203B41FA5}">
                      <a16:colId xmlns:a16="http://schemas.microsoft.com/office/drawing/2014/main" val="2115191505"/>
                    </a:ext>
                  </a:extLst>
                </a:gridCol>
              </a:tblGrid>
              <a:tr h="183600">
                <a:tc>
                  <a:txBody>
                    <a:bodyPr/>
                    <a:lstStyle/>
                    <a:p>
                      <a:pPr algn="ctr" fontAlgn="b"/>
                      <a:r>
                        <a:rPr lang="en-GB" sz="800" b="0" i="0" u="none" strike="noStrike">
                          <a:solidFill>
                            <a:srgbClr val="000000"/>
                          </a:solidFill>
                          <a:effectLst/>
                          <a:latin typeface="+mj-lt"/>
                        </a:rPr>
                        <a:t>2%</a:t>
                      </a:r>
                    </a:p>
                  </a:txBody>
                  <a:tcPr marL="4135" marR="4135" marT="413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D9D9D9"/>
                    </a:solidFill>
                  </a:tcPr>
                </a:tc>
                <a:tc>
                  <a:txBody>
                    <a:bodyPr/>
                    <a:lstStyle/>
                    <a:p>
                      <a:pPr algn="ctr" fontAlgn="b"/>
                      <a:r>
                        <a:rPr lang="en-GB" sz="800" b="0" i="0" u="none" strike="noStrike">
                          <a:solidFill>
                            <a:srgbClr val="000000"/>
                          </a:solidFill>
                          <a:effectLst/>
                          <a:latin typeface="+mj-lt"/>
                        </a:rPr>
                        <a:t>5%</a:t>
                      </a:r>
                    </a:p>
                  </a:txBody>
                  <a:tcPr marL="4135" marR="4135" marT="413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A9D08E"/>
                    </a:solidFill>
                  </a:tcPr>
                </a:tc>
                <a:tc>
                  <a:txBody>
                    <a:bodyPr/>
                    <a:lstStyle/>
                    <a:p>
                      <a:pPr algn="ctr" fontAlgn="b"/>
                      <a:r>
                        <a:rPr lang="en-GB" sz="800" b="0" i="0" u="none" strike="noStrike">
                          <a:solidFill>
                            <a:srgbClr val="000000"/>
                          </a:solidFill>
                          <a:effectLst/>
                          <a:latin typeface="+mj-lt"/>
                        </a:rPr>
                        <a:t>7%</a:t>
                      </a:r>
                    </a:p>
                  </a:txBody>
                  <a:tcPr marL="4135" marR="4135" marT="413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A9D08E"/>
                    </a:solidFill>
                  </a:tcPr>
                </a:tc>
                <a:tc>
                  <a:txBody>
                    <a:bodyPr/>
                    <a:lstStyle/>
                    <a:p>
                      <a:pPr algn="ctr" fontAlgn="b"/>
                      <a:r>
                        <a:rPr lang="en-GB" sz="800" b="0" i="0" u="none" strike="noStrike">
                          <a:solidFill>
                            <a:srgbClr val="000000"/>
                          </a:solidFill>
                          <a:effectLst/>
                          <a:latin typeface="+mj-lt"/>
                        </a:rPr>
                        <a:t>3%</a:t>
                      </a:r>
                    </a:p>
                  </a:txBody>
                  <a:tcPr marL="4135" marR="4135" marT="413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D9D9D9"/>
                    </a:solidFill>
                  </a:tcPr>
                </a:tc>
                <a:tc>
                  <a:txBody>
                    <a:bodyPr/>
                    <a:lstStyle/>
                    <a:p>
                      <a:pPr algn="ctr" fontAlgn="b"/>
                      <a:r>
                        <a:rPr lang="en-GB" sz="800" b="0" i="0" u="none" strike="noStrike">
                          <a:solidFill>
                            <a:srgbClr val="000000"/>
                          </a:solidFill>
                          <a:effectLst/>
                          <a:latin typeface="+mj-lt"/>
                        </a:rPr>
                        <a:t>9%</a:t>
                      </a:r>
                    </a:p>
                  </a:txBody>
                  <a:tcPr marL="4135" marR="4135" marT="413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A9D08E"/>
                    </a:solidFill>
                  </a:tcPr>
                </a:tc>
                <a:tc>
                  <a:txBody>
                    <a:bodyPr/>
                    <a:lstStyle/>
                    <a:p>
                      <a:pPr algn="ctr" fontAlgn="b"/>
                      <a:r>
                        <a:rPr lang="en-GB" sz="800" b="0" i="0" u="none" strike="noStrike">
                          <a:solidFill>
                            <a:srgbClr val="000000"/>
                          </a:solidFill>
                          <a:effectLst/>
                          <a:latin typeface="+mj-lt"/>
                        </a:rPr>
                        <a:t>10%</a:t>
                      </a:r>
                    </a:p>
                  </a:txBody>
                  <a:tcPr marL="4135" marR="4135" marT="413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A9D08E"/>
                    </a:solidFill>
                  </a:tcPr>
                </a:tc>
                <a:tc>
                  <a:txBody>
                    <a:bodyPr/>
                    <a:lstStyle/>
                    <a:p>
                      <a:pPr algn="ctr" fontAlgn="b"/>
                      <a:r>
                        <a:rPr lang="en-GB" sz="800" b="0" i="0" u="none" strike="noStrike">
                          <a:solidFill>
                            <a:srgbClr val="000000"/>
                          </a:solidFill>
                          <a:effectLst/>
                          <a:latin typeface="+mj-lt"/>
                        </a:rPr>
                        <a:t>-1%</a:t>
                      </a:r>
                    </a:p>
                  </a:txBody>
                  <a:tcPr marL="4135" marR="4135" marT="413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D9D9D9"/>
                    </a:solidFill>
                  </a:tcPr>
                </a:tc>
                <a:tc>
                  <a:txBody>
                    <a:bodyPr/>
                    <a:lstStyle/>
                    <a:p>
                      <a:pPr algn="ctr" fontAlgn="b"/>
                      <a:r>
                        <a:rPr lang="en-GB" sz="800" b="0" i="0" u="none" strike="noStrike">
                          <a:solidFill>
                            <a:srgbClr val="000000"/>
                          </a:solidFill>
                          <a:effectLst/>
                          <a:latin typeface="+mj-lt"/>
                        </a:rPr>
                        <a:t>-4%</a:t>
                      </a:r>
                    </a:p>
                  </a:txBody>
                  <a:tcPr marL="4135" marR="4135" marT="413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D9D9D9"/>
                    </a:solidFill>
                  </a:tcPr>
                </a:tc>
                <a:tc>
                  <a:txBody>
                    <a:bodyPr/>
                    <a:lstStyle/>
                    <a:p>
                      <a:pPr algn="ctr" fontAlgn="b"/>
                      <a:r>
                        <a:rPr lang="en-GB" sz="800" b="0" i="0" u="none" strike="noStrike">
                          <a:solidFill>
                            <a:srgbClr val="000000"/>
                          </a:solidFill>
                          <a:effectLst/>
                          <a:latin typeface="+mj-lt"/>
                        </a:rPr>
                        <a:t>-6%</a:t>
                      </a:r>
                    </a:p>
                  </a:txBody>
                  <a:tcPr marL="4135" marR="4135" marT="413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CCCC"/>
                    </a:solidFill>
                  </a:tcPr>
                </a:tc>
                <a:tc>
                  <a:txBody>
                    <a:bodyPr/>
                    <a:lstStyle/>
                    <a:p>
                      <a:pPr algn="ctr" fontAlgn="b"/>
                      <a:r>
                        <a:rPr lang="en-GB" sz="800" b="0" i="0" u="none" strike="noStrike">
                          <a:solidFill>
                            <a:srgbClr val="000000"/>
                          </a:solidFill>
                          <a:effectLst/>
                          <a:latin typeface="+mj-lt"/>
                        </a:rPr>
                        <a:t>3%</a:t>
                      </a:r>
                    </a:p>
                  </a:txBody>
                  <a:tcPr marL="4135" marR="4135" marT="413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D9D9D9"/>
                    </a:solidFill>
                  </a:tcPr>
                </a:tc>
                <a:tc>
                  <a:txBody>
                    <a:bodyPr/>
                    <a:lstStyle/>
                    <a:p>
                      <a:pPr algn="ctr" fontAlgn="b"/>
                      <a:r>
                        <a:rPr lang="en-GB" sz="800" b="0" i="0" u="none" strike="noStrike">
                          <a:solidFill>
                            <a:srgbClr val="000000"/>
                          </a:solidFill>
                          <a:effectLst/>
                          <a:latin typeface="+mj-lt"/>
                        </a:rPr>
                        <a:t>3%</a:t>
                      </a:r>
                    </a:p>
                  </a:txBody>
                  <a:tcPr marL="4135" marR="4135" marT="413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D9D9D9"/>
                    </a:solidFill>
                  </a:tcPr>
                </a:tc>
                <a:tc>
                  <a:txBody>
                    <a:bodyPr/>
                    <a:lstStyle/>
                    <a:p>
                      <a:pPr algn="ctr" fontAlgn="b"/>
                      <a:r>
                        <a:rPr lang="en-GB" sz="800" b="0" i="0" u="none" strike="noStrike">
                          <a:solidFill>
                            <a:srgbClr val="000000"/>
                          </a:solidFill>
                          <a:effectLst/>
                          <a:latin typeface="+mj-lt"/>
                        </a:rPr>
                        <a:t>9%</a:t>
                      </a:r>
                    </a:p>
                  </a:txBody>
                  <a:tcPr marL="4135" marR="4135" marT="413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A9D08E"/>
                    </a:solidFill>
                  </a:tcPr>
                </a:tc>
                <a:tc>
                  <a:txBody>
                    <a:bodyPr/>
                    <a:lstStyle/>
                    <a:p>
                      <a:pPr algn="ctr" fontAlgn="b"/>
                      <a:r>
                        <a:rPr lang="en-GB" sz="800" b="0" i="0" u="none" strike="noStrike">
                          <a:solidFill>
                            <a:srgbClr val="000000"/>
                          </a:solidFill>
                          <a:effectLst/>
                          <a:latin typeface="+mj-lt"/>
                        </a:rPr>
                        <a:t>5%</a:t>
                      </a:r>
                    </a:p>
                  </a:txBody>
                  <a:tcPr marL="4135" marR="4135" marT="413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D9D9D9"/>
                    </a:solidFill>
                  </a:tcPr>
                </a:tc>
                <a:tc>
                  <a:txBody>
                    <a:bodyPr/>
                    <a:lstStyle/>
                    <a:p>
                      <a:pPr algn="ctr" fontAlgn="b"/>
                      <a:r>
                        <a:rPr lang="en-GB" sz="800" b="0" i="0" u="none" strike="noStrike">
                          <a:solidFill>
                            <a:srgbClr val="000000"/>
                          </a:solidFill>
                          <a:effectLst/>
                          <a:latin typeface="+mj-lt"/>
                        </a:rPr>
                        <a:t>5%</a:t>
                      </a:r>
                    </a:p>
                  </a:txBody>
                  <a:tcPr marL="4135" marR="4135" marT="413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A9D08E"/>
                    </a:solidFill>
                  </a:tcPr>
                </a:tc>
                <a:tc>
                  <a:txBody>
                    <a:bodyPr/>
                    <a:lstStyle/>
                    <a:p>
                      <a:pPr algn="ctr" fontAlgn="b"/>
                      <a:r>
                        <a:rPr lang="en-GB" sz="800" b="0" i="0" u="none" strike="noStrike">
                          <a:solidFill>
                            <a:srgbClr val="000000"/>
                          </a:solidFill>
                          <a:effectLst/>
                          <a:latin typeface="+mj-lt"/>
                        </a:rPr>
                        <a:t>8%</a:t>
                      </a:r>
                    </a:p>
                  </a:txBody>
                  <a:tcPr marL="4135" marR="4135" marT="413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A9D08E"/>
                    </a:solidFill>
                  </a:tcPr>
                </a:tc>
                <a:tc>
                  <a:txBody>
                    <a:bodyPr/>
                    <a:lstStyle/>
                    <a:p>
                      <a:pPr algn="ctr" fontAlgn="b"/>
                      <a:r>
                        <a:rPr lang="en-GB" sz="800" b="0" i="0" u="none" strike="noStrike">
                          <a:solidFill>
                            <a:srgbClr val="000000"/>
                          </a:solidFill>
                          <a:effectLst/>
                          <a:latin typeface="+mj-lt"/>
                        </a:rPr>
                        <a:t>-1%</a:t>
                      </a:r>
                    </a:p>
                  </a:txBody>
                  <a:tcPr marL="4135" marR="4135" marT="413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D9D9D9"/>
                    </a:solidFill>
                  </a:tcPr>
                </a:tc>
                <a:tc>
                  <a:txBody>
                    <a:bodyPr/>
                    <a:lstStyle/>
                    <a:p>
                      <a:pPr algn="ctr" fontAlgn="b"/>
                      <a:r>
                        <a:rPr lang="en-GB" sz="800" b="0" i="0" u="none" strike="noStrike">
                          <a:solidFill>
                            <a:srgbClr val="000000"/>
                          </a:solidFill>
                          <a:effectLst/>
                          <a:latin typeface="+mj-lt"/>
                        </a:rPr>
                        <a:t>8%</a:t>
                      </a:r>
                    </a:p>
                  </a:txBody>
                  <a:tcPr marL="4135" marR="4135" marT="413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A9D08E"/>
                    </a:solidFill>
                  </a:tcPr>
                </a:tc>
                <a:tc>
                  <a:txBody>
                    <a:bodyPr/>
                    <a:lstStyle/>
                    <a:p>
                      <a:pPr algn="ctr" fontAlgn="b"/>
                      <a:r>
                        <a:rPr lang="en-GB" sz="800" b="0" i="0" u="none" strike="noStrike">
                          <a:solidFill>
                            <a:srgbClr val="000000"/>
                          </a:solidFill>
                          <a:effectLst/>
                          <a:latin typeface="+mj-lt"/>
                        </a:rPr>
                        <a:t>-4%</a:t>
                      </a:r>
                    </a:p>
                  </a:txBody>
                  <a:tcPr marL="4135" marR="4135" marT="413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D9D9D9"/>
                    </a:solidFill>
                  </a:tcPr>
                </a:tc>
                <a:tc>
                  <a:txBody>
                    <a:bodyPr/>
                    <a:lstStyle/>
                    <a:p>
                      <a:pPr algn="ctr" fontAlgn="b"/>
                      <a:r>
                        <a:rPr lang="en-GB" sz="800" b="0" i="0" u="none" strike="noStrike">
                          <a:solidFill>
                            <a:srgbClr val="000000"/>
                          </a:solidFill>
                          <a:effectLst/>
                          <a:latin typeface="+mj-lt"/>
                        </a:rPr>
                        <a:t>-2%</a:t>
                      </a:r>
                    </a:p>
                  </a:txBody>
                  <a:tcPr marL="4135" marR="4135" marT="413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D9D9D9"/>
                    </a:solidFill>
                  </a:tcPr>
                </a:tc>
                <a:tc>
                  <a:txBody>
                    <a:bodyPr/>
                    <a:lstStyle/>
                    <a:p>
                      <a:pPr algn="ctr" fontAlgn="b"/>
                      <a:r>
                        <a:rPr lang="en-GB" sz="800" b="0" i="0" u="none" strike="noStrike">
                          <a:solidFill>
                            <a:srgbClr val="000000"/>
                          </a:solidFill>
                          <a:effectLst/>
                          <a:latin typeface="+mj-lt"/>
                        </a:rPr>
                        <a:t>1%</a:t>
                      </a:r>
                    </a:p>
                  </a:txBody>
                  <a:tcPr marL="4135" marR="4135" marT="413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D9D9D9"/>
                    </a:solidFill>
                  </a:tcPr>
                </a:tc>
                <a:tc>
                  <a:txBody>
                    <a:bodyPr/>
                    <a:lstStyle/>
                    <a:p>
                      <a:pPr algn="ctr" fontAlgn="b"/>
                      <a:r>
                        <a:rPr lang="en-GB" sz="800" b="0" i="0" u="none" strike="noStrike">
                          <a:solidFill>
                            <a:srgbClr val="000000"/>
                          </a:solidFill>
                          <a:effectLst/>
                          <a:latin typeface="+mj-lt"/>
                        </a:rPr>
                        <a:t>-2%</a:t>
                      </a:r>
                    </a:p>
                  </a:txBody>
                  <a:tcPr marL="4135" marR="4135" marT="413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D9D9D9"/>
                    </a:solidFill>
                  </a:tcPr>
                </a:tc>
                <a:tc>
                  <a:txBody>
                    <a:bodyPr/>
                    <a:lstStyle/>
                    <a:p>
                      <a:pPr algn="ctr" fontAlgn="b"/>
                      <a:r>
                        <a:rPr lang="en-GB" sz="800" b="0" i="0" u="none" strike="noStrike">
                          <a:solidFill>
                            <a:srgbClr val="000000"/>
                          </a:solidFill>
                          <a:effectLst/>
                          <a:latin typeface="+mj-lt"/>
                        </a:rPr>
                        <a:t>2%</a:t>
                      </a:r>
                    </a:p>
                  </a:txBody>
                  <a:tcPr marL="4135" marR="4135" marT="413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D9D9D9"/>
                    </a:solidFill>
                  </a:tcPr>
                </a:tc>
                <a:tc>
                  <a:txBody>
                    <a:bodyPr/>
                    <a:lstStyle/>
                    <a:p>
                      <a:pPr algn="ctr" fontAlgn="b"/>
                      <a:r>
                        <a:rPr lang="en-GB" sz="800" b="0" i="0" u="none" strike="noStrike">
                          <a:solidFill>
                            <a:srgbClr val="000000"/>
                          </a:solidFill>
                          <a:effectLst/>
                          <a:latin typeface="+mj-lt"/>
                        </a:rPr>
                        <a:t>-3%</a:t>
                      </a:r>
                    </a:p>
                  </a:txBody>
                  <a:tcPr marL="4135" marR="4135" marT="413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D9D9D9"/>
                    </a:solidFill>
                  </a:tcPr>
                </a:tc>
                <a:tc>
                  <a:txBody>
                    <a:bodyPr/>
                    <a:lstStyle/>
                    <a:p>
                      <a:pPr algn="ctr" fontAlgn="b"/>
                      <a:r>
                        <a:rPr lang="en-GB" sz="800" b="0" i="0" u="none" strike="noStrike">
                          <a:solidFill>
                            <a:srgbClr val="000000"/>
                          </a:solidFill>
                          <a:effectLst/>
                          <a:latin typeface="+mj-lt"/>
                        </a:rPr>
                        <a:t>10%</a:t>
                      </a:r>
                    </a:p>
                  </a:txBody>
                  <a:tcPr marL="4135" marR="4135" marT="413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A9D08E"/>
                    </a:solidFill>
                  </a:tcPr>
                </a:tc>
                <a:tc>
                  <a:txBody>
                    <a:bodyPr/>
                    <a:lstStyle/>
                    <a:p>
                      <a:pPr algn="ctr" fontAlgn="b"/>
                      <a:r>
                        <a:rPr lang="en-GB" sz="800" b="0" i="0" u="none" strike="noStrike">
                          <a:solidFill>
                            <a:srgbClr val="000000"/>
                          </a:solidFill>
                          <a:effectLst/>
                          <a:latin typeface="+mj-lt"/>
                        </a:rPr>
                        <a:t>3%</a:t>
                      </a:r>
                    </a:p>
                  </a:txBody>
                  <a:tcPr marL="4135" marR="4135" marT="413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D9D9D9"/>
                    </a:solidFill>
                  </a:tcPr>
                </a:tc>
                <a:tc>
                  <a:txBody>
                    <a:bodyPr/>
                    <a:lstStyle/>
                    <a:p>
                      <a:pPr algn="ctr" fontAlgn="b"/>
                      <a:r>
                        <a:rPr lang="en-GB" sz="800" b="0" i="0" u="none" strike="noStrike">
                          <a:solidFill>
                            <a:srgbClr val="000000"/>
                          </a:solidFill>
                          <a:effectLst/>
                          <a:latin typeface="+mj-lt"/>
                        </a:rPr>
                        <a:t>6%</a:t>
                      </a:r>
                    </a:p>
                  </a:txBody>
                  <a:tcPr marL="4135" marR="4135" marT="413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A9D08E"/>
                    </a:solidFill>
                  </a:tcPr>
                </a:tc>
                <a:tc>
                  <a:txBody>
                    <a:bodyPr/>
                    <a:lstStyle/>
                    <a:p>
                      <a:pPr algn="ctr" fontAlgn="b"/>
                      <a:r>
                        <a:rPr lang="en-GB" sz="800" b="0" i="0" u="none" strike="noStrike">
                          <a:solidFill>
                            <a:srgbClr val="000000"/>
                          </a:solidFill>
                          <a:effectLst/>
                          <a:latin typeface="+mj-lt"/>
                        </a:rPr>
                        <a:t>2%</a:t>
                      </a:r>
                    </a:p>
                  </a:txBody>
                  <a:tcPr marL="4135" marR="4135" marT="413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D9D9D9"/>
                    </a:solidFill>
                  </a:tcPr>
                </a:tc>
                <a:tc>
                  <a:txBody>
                    <a:bodyPr/>
                    <a:lstStyle/>
                    <a:p>
                      <a:pPr algn="ctr" fontAlgn="b"/>
                      <a:r>
                        <a:rPr lang="en-GB" sz="800" b="0" i="0" u="none" strike="noStrike">
                          <a:solidFill>
                            <a:srgbClr val="000000"/>
                          </a:solidFill>
                          <a:effectLst/>
                          <a:latin typeface="+mj-lt"/>
                        </a:rPr>
                        <a:t>-1%</a:t>
                      </a:r>
                    </a:p>
                  </a:txBody>
                  <a:tcPr marL="4135" marR="4135" marT="413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D9D9D9"/>
                    </a:solidFill>
                  </a:tcPr>
                </a:tc>
                <a:tc>
                  <a:txBody>
                    <a:bodyPr/>
                    <a:lstStyle/>
                    <a:p>
                      <a:pPr algn="ctr" fontAlgn="b"/>
                      <a:r>
                        <a:rPr lang="en-GB" sz="800" b="0" i="0" u="none" strike="noStrike">
                          <a:solidFill>
                            <a:srgbClr val="000000"/>
                          </a:solidFill>
                          <a:effectLst/>
                          <a:latin typeface="+mj-lt"/>
                        </a:rPr>
                        <a:t>8%</a:t>
                      </a:r>
                    </a:p>
                  </a:txBody>
                  <a:tcPr marL="4135" marR="4135" marT="413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A9D08E"/>
                    </a:solidFill>
                  </a:tcPr>
                </a:tc>
                <a:tc>
                  <a:txBody>
                    <a:bodyPr/>
                    <a:lstStyle/>
                    <a:p>
                      <a:pPr algn="ctr" fontAlgn="b"/>
                      <a:r>
                        <a:rPr lang="en-GB" sz="800" b="0" i="0" u="none" strike="noStrike">
                          <a:solidFill>
                            <a:srgbClr val="000000"/>
                          </a:solidFill>
                          <a:effectLst/>
                          <a:latin typeface="+mj-lt"/>
                        </a:rPr>
                        <a:t>1%</a:t>
                      </a:r>
                    </a:p>
                  </a:txBody>
                  <a:tcPr marL="4135" marR="4135" marT="413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D9D9D9"/>
                    </a:solidFill>
                  </a:tcPr>
                </a:tc>
                <a:tc>
                  <a:txBody>
                    <a:bodyPr/>
                    <a:lstStyle/>
                    <a:p>
                      <a:pPr algn="ctr" fontAlgn="b"/>
                      <a:r>
                        <a:rPr lang="en-GB" sz="800" b="0" i="0" u="none" strike="noStrike">
                          <a:solidFill>
                            <a:srgbClr val="000000"/>
                          </a:solidFill>
                          <a:effectLst/>
                          <a:latin typeface="+mj-lt"/>
                        </a:rPr>
                        <a:t>1%</a:t>
                      </a:r>
                    </a:p>
                  </a:txBody>
                  <a:tcPr marL="4135" marR="4135" marT="413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D9D9D9"/>
                    </a:solidFill>
                  </a:tcPr>
                </a:tc>
                <a:tc>
                  <a:txBody>
                    <a:bodyPr/>
                    <a:lstStyle/>
                    <a:p>
                      <a:pPr algn="ctr" fontAlgn="b"/>
                      <a:r>
                        <a:rPr lang="en-GB" sz="800" b="0" i="0" u="none" strike="noStrike">
                          <a:solidFill>
                            <a:srgbClr val="000000"/>
                          </a:solidFill>
                          <a:effectLst/>
                          <a:latin typeface="+mj-lt"/>
                        </a:rPr>
                        <a:t>1%</a:t>
                      </a:r>
                    </a:p>
                  </a:txBody>
                  <a:tcPr marL="4135" marR="4135" marT="413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D9D9D9"/>
                    </a:solidFill>
                  </a:tcPr>
                </a:tc>
                <a:tc>
                  <a:txBody>
                    <a:bodyPr/>
                    <a:lstStyle/>
                    <a:p>
                      <a:pPr algn="ctr" fontAlgn="b"/>
                      <a:r>
                        <a:rPr lang="en-GB" sz="800" b="0" i="0" u="none" strike="noStrike" dirty="0">
                          <a:solidFill>
                            <a:srgbClr val="000000"/>
                          </a:solidFill>
                          <a:effectLst/>
                          <a:latin typeface="+mj-lt"/>
                        </a:rPr>
                        <a:t>0%</a:t>
                      </a:r>
                    </a:p>
                  </a:txBody>
                  <a:tcPr marL="4135" marR="4135" marT="413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D9D9D9"/>
                    </a:solidFill>
                  </a:tcPr>
                </a:tc>
                <a:extLst>
                  <a:ext uri="{0D108BD9-81ED-4DB2-BD59-A6C34878D82A}">
                    <a16:rowId xmlns:a16="http://schemas.microsoft.com/office/drawing/2014/main" val="2443069524"/>
                  </a:ext>
                </a:extLst>
              </a:tr>
            </a:tbl>
          </a:graphicData>
        </a:graphic>
      </p:graphicFrame>
    </p:spTree>
    <p:extLst>
      <p:ext uri="{BB962C8B-B14F-4D97-AF65-F5344CB8AC3E}">
        <p14:creationId xmlns:p14="http://schemas.microsoft.com/office/powerpoint/2010/main" val="357255821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4" name="Object 13" hidden="1">
            <a:extLst>
              <a:ext uri="{FF2B5EF4-FFF2-40B4-BE49-F238E27FC236}">
                <a16:creationId xmlns:a16="http://schemas.microsoft.com/office/drawing/2014/main" id="{25563D2F-AC4E-487E-A92C-51CA48A43C75}"/>
              </a:ext>
            </a:extLst>
          </p:cNvPr>
          <p:cNvGraphicFramePr>
            <a:graphicFrameLocks noChangeAspect="1"/>
          </p:cNvGraphicFramePr>
          <p:nvPr>
            <p:custDataLst>
              <p:tags r:id="rId1"/>
            </p:custDataLst>
            <p:extLst>
              <p:ext uri="{D42A27DB-BD31-4B8C-83A1-F6EECF244321}">
                <p14:modId xmlns:p14="http://schemas.microsoft.com/office/powerpoint/2010/main" val="1242874901"/>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45" imgW="216" imgH="216" progId="TCLayout.ActiveDocument.1">
                  <p:embed/>
                </p:oleObj>
              </mc:Choice>
              <mc:Fallback>
                <p:oleObj name="think-cell Slide" r:id="rId45" imgW="216" imgH="216" progId="TCLayout.ActiveDocument.1">
                  <p:embed/>
                  <p:pic>
                    <p:nvPicPr>
                      <p:cNvPr id="14" name="Object 13" hidden="1">
                        <a:extLst>
                          <a:ext uri="{FF2B5EF4-FFF2-40B4-BE49-F238E27FC236}">
                            <a16:creationId xmlns:a16="http://schemas.microsoft.com/office/drawing/2014/main" id="{25563D2F-AC4E-487E-A92C-51CA48A43C75}"/>
                          </a:ext>
                        </a:extLst>
                      </p:cNvPr>
                      <p:cNvPicPr/>
                      <p:nvPr/>
                    </p:nvPicPr>
                    <p:blipFill>
                      <a:blip r:embed="rId46"/>
                      <a:stretch>
                        <a:fillRect/>
                      </a:stretch>
                    </p:blipFill>
                    <p:spPr>
                      <a:xfrm>
                        <a:off x="1588" y="1588"/>
                        <a:ext cx="1588" cy="1588"/>
                      </a:xfrm>
                      <a:prstGeom prst="rect">
                        <a:avLst/>
                      </a:prstGeom>
                    </p:spPr>
                  </p:pic>
                </p:oleObj>
              </mc:Fallback>
            </mc:AlternateContent>
          </a:graphicData>
        </a:graphic>
      </p:graphicFrame>
      <p:sp>
        <p:nvSpPr>
          <p:cNvPr id="9" name="Footer Placeholder 3">
            <a:extLst>
              <a:ext uri="{FF2B5EF4-FFF2-40B4-BE49-F238E27FC236}">
                <a16:creationId xmlns:a16="http://schemas.microsoft.com/office/drawing/2014/main" id="{B2E00117-25C2-6E14-7ECB-C55938039243}"/>
              </a:ext>
            </a:extLst>
          </p:cNvPr>
          <p:cNvSpPr>
            <a:spLocks noGrp="1"/>
          </p:cNvSpPr>
          <p:nvPr>
            <p:ph type="ftr" sz="quarter" idx="3"/>
          </p:nvPr>
        </p:nvSpPr>
        <p:spPr>
          <a:xfrm>
            <a:off x="384693" y="6292852"/>
            <a:ext cx="10494445" cy="433094"/>
          </a:xfrm>
        </p:spPr>
        <p:txBody>
          <a:bodyPr/>
          <a:lstStyle/>
          <a:p>
            <a:pPr lvl="0">
              <a:defRPr/>
            </a:pPr>
            <a:r>
              <a:rPr lang="en-GB">
                <a:solidFill>
                  <a:srgbClr val="2B3A42"/>
                </a:solidFill>
              </a:rPr>
              <a:t>Changes of &lt;=30 days are not considered to be statistically significant and are therefore highlighted in grey. The marketing authorisation date is the date of central EU authorisation in most countries, except for countries shown in italics where local authorisation dates have been used; </a:t>
            </a:r>
            <a:r>
              <a:rPr lang="en-GB"/>
              <a:t>*Countries with asterisks did not complete a full dataset and therefore availability may be unrepresentative. </a:t>
            </a:r>
            <a:r>
              <a:rPr kumimoji="0" lang="en-GB" sz="800" b="0" i="0" u="none" strike="noStrike" kern="1200" cap="none" spc="0" normalizeH="0" baseline="0" noProof="0">
                <a:ln>
                  <a:noFill/>
                </a:ln>
                <a:solidFill>
                  <a:srgbClr val="2B3A42"/>
                </a:solidFill>
                <a:effectLst/>
                <a:uLnTx/>
                <a:uFillTx/>
                <a:latin typeface="Arial Narrow" panose="020B0606020202030204" pitchFamily="34" charset="0"/>
                <a:ea typeface="+mn-ea"/>
                <a:cs typeface="+mn-cs"/>
              </a:rPr>
              <a:t>**For France, status of </a:t>
            </a:r>
            <a:r>
              <a:rPr kumimoji="0" lang="en-GB" sz="800" b="0" i="0" u="none" strike="noStrike" kern="1200" cap="none" spc="0" normalizeH="0" baseline="0" noProof="0" err="1">
                <a:ln>
                  <a:noFill/>
                </a:ln>
                <a:solidFill>
                  <a:srgbClr val="2B3A42"/>
                </a:solidFill>
                <a:effectLst/>
                <a:uLnTx/>
                <a:uFillTx/>
                <a:latin typeface="Arial Narrow" panose="020B0606020202030204" pitchFamily="34" charset="0"/>
                <a:ea typeface="+mn-ea"/>
                <a:cs typeface="+mn-cs"/>
              </a:rPr>
              <a:t>Accès</a:t>
            </a:r>
            <a:r>
              <a:rPr kumimoji="0" lang="en-GB" sz="800" b="0" i="0" u="none" strike="noStrike" kern="1200" cap="none" spc="0" normalizeH="0" baseline="0" noProof="0">
                <a:ln>
                  <a:noFill/>
                </a:ln>
                <a:solidFill>
                  <a:srgbClr val="2B3A42"/>
                </a:solidFill>
                <a:effectLst/>
                <a:uLnTx/>
                <a:uFillTx/>
                <a:latin typeface="Arial Narrow" panose="020B0606020202030204" pitchFamily="34" charset="0"/>
                <a:ea typeface="+mn-ea"/>
                <a:cs typeface="+mn-cs"/>
              </a:rPr>
              <a:t> </a:t>
            </a:r>
            <a:r>
              <a:rPr kumimoji="0" lang="en-GB" sz="800" b="0" i="0" u="none" strike="noStrike" kern="1200" cap="none" spc="0" normalizeH="0" baseline="0" noProof="0" err="1">
                <a:ln>
                  <a:noFill/>
                </a:ln>
                <a:solidFill>
                  <a:srgbClr val="2B3A42"/>
                </a:solidFill>
                <a:effectLst/>
                <a:uLnTx/>
                <a:uFillTx/>
                <a:latin typeface="Arial Narrow" panose="020B0606020202030204" pitchFamily="34" charset="0"/>
                <a:ea typeface="+mn-ea"/>
                <a:cs typeface="+mn-cs"/>
              </a:rPr>
              <a:t>précoce</a:t>
            </a:r>
            <a:r>
              <a:rPr kumimoji="0" lang="en-GB" sz="800" b="0" i="0" u="none" strike="noStrike" kern="1200" cap="none" spc="0" normalizeH="0" baseline="0" noProof="0">
                <a:ln>
                  <a:noFill/>
                </a:ln>
                <a:solidFill>
                  <a:srgbClr val="2B3A42"/>
                </a:solidFill>
                <a:effectLst/>
                <a:uLnTx/>
                <a:uFillTx/>
                <a:latin typeface="Arial Narrow" panose="020B0606020202030204" pitchFamily="34" charset="0"/>
                <a:ea typeface="+mn-ea"/>
                <a:cs typeface="+mn-cs"/>
              </a:rPr>
              <a:t> products TBC. </a:t>
            </a:r>
            <a:r>
              <a:rPr lang="en-GB">
                <a:solidFill>
                  <a:srgbClr val="2B3A42"/>
                </a:solidFill>
              </a:rPr>
              <a:t>***In the UK, MHRA’s Early Access to Medicines Scheme provides access prior to marketing authorisation but is not included within this analysis, and would reduce the overall days for a small subset of medicines. </a:t>
            </a:r>
            <a:r>
              <a:rPr kumimoji="0" lang="en-GB" sz="800" b="0" i="0" u="none" strike="noStrike" kern="1200" cap="none" spc="0" normalizeH="0" baseline="0" noProof="0">
                <a:ln>
                  <a:noFill/>
                </a:ln>
                <a:solidFill>
                  <a:srgbClr val="2B3A42"/>
                </a:solidFill>
                <a:effectLst/>
                <a:uLnTx/>
                <a:uFillTx/>
                <a:latin typeface="Arial Narrow" panose="020B0606020202030204" pitchFamily="34" charset="0"/>
                <a:ea typeface="+mn-ea"/>
                <a:cs typeface="+mn-cs"/>
              </a:rPr>
              <a:t>In this analyses, MHRA dates have been used for 2021-2023 products and EMA dates used for 2020 products. </a:t>
            </a:r>
            <a:r>
              <a:rPr lang="en-GB"/>
              <a:t>Differences in availability rates between years may appear as 0% due to rounding. This rounding effect can result in minor discrepancies that do not reflect significant changes.</a:t>
            </a:r>
            <a:endParaRPr kumimoji="0" lang="en-GB" sz="800" b="0" i="0" u="none" strike="noStrike" kern="1200" cap="none" spc="0" normalizeH="0" baseline="0" noProof="0">
              <a:ln>
                <a:noFill/>
              </a:ln>
              <a:solidFill>
                <a:srgbClr val="2B3A42"/>
              </a:solidFill>
              <a:effectLst/>
              <a:uLnTx/>
              <a:uFillTx/>
              <a:latin typeface="Arial Narrow" panose="020B0606020202030204" pitchFamily="34" charset="0"/>
              <a:ea typeface="+mn-ea"/>
              <a:cs typeface="+mn-cs"/>
            </a:endParaRPr>
          </a:p>
        </p:txBody>
      </p:sp>
      <p:graphicFrame>
        <p:nvGraphicFramePr>
          <p:cNvPr id="11" name="Chart 10">
            <a:extLst>
              <a:ext uri="{FF2B5EF4-FFF2-40B4-BE49-F238E27FC236}">
                <a16:creationId xmlns:a16="http://schemas.microsoft.com/office/drawing/2014/main" id="{8AD0777E-2114-424E-E5EC-E6B9E8D9004B}"/>
              </a:ext>
            </a:extLst>
          </p:cNvPr>
          <p:cNvGraphicFramePr/>
          <p:nvPr>
            <p:custDataLst>
              <p:tags r:id="rId2"/>
            </p:custDataLst>
            <p:extLst>
              <p:ext uri="{D42A27DB-BD31-4B8C-83A1-F6EECF244321}">
                <p14:modId xmlns:p14="http://schemas.microsoft.com/office/powerpoint/2010/main" val="2537289731"/>
              </p:ext>
            </p:extLst>
          </p:nvPr>
        </p:nvGraphicFramePr>
        <p:xfrm>
          <a:off x="628650" y="2214563"/>
          <a:ext cx="10707688" cy="3071812"/>
        </p:xfrm>
        <a:graphic>
          <a:graphicData uri="http://schemas.openxmlformats.org/drawingml/2006/chart">
            <c:chart xmlns:c="http://schemas.openxmlformats.org/drawingml/2006/chart" xmlns:r="http://schemas.openxmlformats.org/officeDocument/2006/relationships" r:id="rId47"/>
          </a:graphicData>
        </a:graphic>
      </p:graphicFrame>
      <p:sp>
        <p:nvSpPr>
          <p:cNvPr id="12" name="Rectangle 11">
            <a:extLst>
              <a:ext uri="{FF2B5EF4-FFF2-40B4-BE49-F238E27FC236}">
                <a16:creationId xmlns:a16="http://schemas.microsoft.com/office/drawing/2014/main" id="{AF30A16A-6E42-F1C0-B32A-AADED9C0B545}"/>
              </a:ext>
            </a:extLst>
          </p:cNvPr>
          <p:cNvSpPr/>
          <p:nvPr>
            <p:custDataLst>
              <p:tags r:id="rId3"/>
            </p:custDataLst>
          </p:nvPr>
        </p:nvSpPr>
        <p:spPr bwMode="auto">
          <a:xfrm>
            <a:off x="1743075" y="5122862"/>
            <a:ext cx="152400" cy="1011238"/>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539B0C8D-B042-43D4-8E58-6B5A04B6DF99}" type="datetime'''''*N''''ort''''h M''aced''''''o''''''''ni''''''a'''''''">
              <a:rPr lang="en-GB" altLang="en-US" sz="1000" i="1" smtClean="0">
                <a:solidFill>
                  <a:srgbClr val="2B3A42"/>
                </a:solidFill>
                <a:effectLst/>
              </a:rPr>
              <a:pPr lvl="0" algn="r">
                <a:spcBef>
                  <a:spcPct val="0"/>
                </a:spcBef>
                <a:spcAft>
                  <a:spcPct val="0"/>
                </a:spcAft>
                <a:defRPr/>
              </a:pPr>
              <a:t>*North Macedonia</a:t>
            </a:fld>
            <a:endParaRPr kumimoji="0" lang="en-GB" sz="1000" b="0" i="1" strike="noStrike" kern="1200" spc="0" normalizeH="0" noProof="0">
              <a:ln>
                <a:noFill/>
              </a:ln>
              <a:solidFill>
                <a:srgbClr val="2B3A42"/>
              </a:solidFill>
              <a:effectLst/>
              <a:uLnTx/>
              <a:uFillTx/>
              <a:ea typeface="+mn-ea"/>
              <a:cs typeface="+mn-cs"/>
              <a:sym typeface="+mn-lt"/>
            </a:endParaRPr>
          </a:p>
        </p:txBody>
      </p:sp>
      <p:sp>
        <p:nvSpPr>
          <p:cNvPr id="13" name="Rectangle 12">
            <a:extLst>
              <a:ext uri="{FF2B5EF4-FFF2-40B4-BE49-F238E27FC236}">
                <a16:creationId xmlns:a16="http://schemas.microsoft.com/office/drawing/2014/main" id="{F6FE7A06-F3E3-6971-8E29-53330A21257D}"/>
              </a:ext>
            </a:extLst>
          </p:cNvPr>
          <p:cNvSpPr/>
          <p:nvPr>
            <p:custDataLst>
              <p:tags r:id="rId4"/>
            </p:custDataLst>
          </p:nvPr>
        </p:nvSpPr>
        <p:spPr bwMode="auto">
          <a:xfrm>
            <a:off x="2043113" y="5122863"/>
            <a:ext cx="152400" cy="654050"/>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2F1E8A79-B89A-49E2-B686-C9C94B6D52C2}" type="datetime'''Sw''''''''''i''t''''ze''''''r''l''''''''''''''''a''''''''nd'">
              <a:rPr lang="en-GB" altLang="en-US" sz="1000" i="1" smtClean="0">
                <a:solidFill>
                  <a:srgbClr val="2B3A42"/>
                </a:solidFill>
                <a:effectLst/>
              </a:rPr>
              <a:pPr lvl="0" algn="r">
                <a:spcBef>
                  <a:spcPct val="0"/>
                </a:spcBef>
                <a:spcAft>
                  <a:spcPct val="0"/>
                </a:spcAft>
                <a:defRPr/>
              </a:pPr>
              <a:t>Switzerland</a:t>
            </a:fld>
            <a:endParaRPr kumimoji="0" lang="en-GB" sz="1000" b="0" i="1" strike="noStrike" kern="1200" spc="0" normalizeH="0" noProof="0">
              <a:ln>
                <a:noFill/>
              </a:ln>
              <a:solidFill>
                <a:srgbClr val="2B3A42"/>
              </a:solidFill>
              <a:effectLst/>
              <a:uLnTx/>
              <a:uFillTx/>
              <a:ea typeface="+mn-ea"/>
              <a:cs typeface="+mn-cs"/>
              <a:sym typeface="+mn-lt"/>
            </a:endParaRPr>
          </a:p>
        </p:txBody>
      </p:sp>
      <p:sp>
        <p:nvSpPr>
          <p:cNvPr id="15" name="Rectangle 14">
            <a:extLst>
              <a:ext uri="{FF2B5EF4-FFF2-40B4-BE49-F238E27FC236}">
                <a16:creationId xmlns:a16="http://schemas.microsoft.com/office/drawing/2014/main" id="{64AA5235-8CF9-4A11-9AB9-8188D78EC273}"/>
              </a:ext>
            </a:extLst>
          </p:cNvPr>
          <p:cNvSpPr/>
          <p:nvPr>
            <p:custDataLst>
              <p:tags r:id="rId5"/>
            </p:custDataLst>
          </p:nvPr>
        </p:nvSpPr>
        <p:spPr bwMode="auto">
          <a:xfrm>
            <a:off x="2343150" y="5122864"/>
            <a:ext cx="152400" cy="434975"/>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marL="0" marR="0" lvl="0" indent="0" algn="r" defTabSz="914400" rtl="0" eaLnBrk="1" fontAlgn="auto" latinLnBrk="0" hangingPunct="1">
              <a:lnSpc>
                <a:spcPct val="100000"/>
              </a:lnSpc>
              <a:spcBef>
                <a:spcPct val="0"/>
              </a:spcBef>
              <a:spcAft>
                <a:spcPct val="0"/>
              </a:spcAft>
              <a:buClrTx/>
              <a:buSzTx/>
              <a:buFontTx/>
              <a:buNone/>
              <a:tabLst/>
              <a:defRPr/>
            </a:pPr>
            <a:fld id="{7813872E-0AAF-4FD6-9E66-D1DA67EDEFFE}" type="datetime'''''*''''''''''''''''''B''o''''''''s''''''''''ni''a'''''">
              <a:rPr lang="en-GB" altLang="en-US" sz="1000" i="1" smtClean="0">
                <a:solidFill>
                  <a:srgbClr val="2B3A42"/>
                </a:solidFill>
                <a:effectLst/>
              </a:rPr>
              <a:pPr marL="0" marR="0" lvl="0" indent="0" algn="r" defTabSz="914400" rtl="0" eaLnBrk="1" fontAlgn="auto" latinLnBrk="0" hangingPunct="1">
                <a:lnSpc>
                  <a:spcPct val="100000"/>
                </a:lnSpc>
                <a:spcBef>
                  <a:spcPct val="0"/>
                </a:spcBef>
                <a:spcAft>
                  <a:spcPct val="0"/>
                </a:spcAft>
                <a:buClrTx/>
                <a:buSzTx/>
                <a:buFontTx/>
                <a:buNone/>
                <a:tabLst/>
                <a:defRPr/>
              </a:pPr>
              <a:t>*Bosnia</a:t>
            </a:fld>
            <a:endParaRPr kumimoji="0" lang="en-GB" sz="1000" b="0" i="1" strike="noStrike" kern="1200" cap="none" spc="0" normalizeH="0" baseline="0" noProof="0">
              <a:ln>
                <a:noFill/>
              </a:ln>
              <a:solidFill>
                <a:srgbClr val="2B3A42"/>
              </a:solidFill>
              <a:effectLst/>
              <a:uLnTx/>
              <a:uFillTx/>
              <a:ea typeface="+mn-ea"/>
              <a:cs typeface="+mn-cs"/>
              <a:sym typeface="+mn-lt"/>
            </a:endParaRPr>
          </a:p>
        </p:txBody>
      </p:sp>
      <p:sp>
        <p:nvSpPr>
          <p:cNvPr id="16" name="Rectangle 15">
            <a:extLst>
              <a:ext uri="{FF2B5EF4-FFF2-40B4-BE49-F238E27FC236}">
                <a16:creationId xmlns:a16="http://schemas.microsoft.com/office/drawing/2014/main" id="{7B056AB5-22DD-21F1-FACC-2142CF56E3E4}"/>
              </a:ext>
            </a:extLst>
          </p:cNvPr>
          <p:cNvSpPr/>
          <p:nvPr>
            <p:custDataLst>
              <p:tags r:id="rId6"/>
            </p:custDataLst>
          </p:nvPr>
        </p:nvSpPr>
        <p:spPr bwMode="auto">
          <a:xfrm>
            <a:off x="2641600" y="5122863"/>
            <a:ext cx="152400" cy="393700"/>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marL="0" marR="0" lvl="0" indent="0" algn="r" defTabSz="914400" rtl="0" eaLnBrk="1" fontAlgn="auto" latinLnBrk="0" hangingPunct="1">
              <a:lnSpc>
                <a:spcPct val="100000"/>
              </a:lnSpc>
              <a:spcBef>
                <a:spcPct val="0"/>
              </a:spcBef>
              <a:spcAft>
                <a:spcPct val="0"/>
              </a:spcAft>
              <a:buClrTx/>
              <a:buSzTx/>
              <a:buFontTx/>
              <a:buNone/>
              <a:tabLst/>
              <a:defRPr/>
            </a:pPr>
            <a:fld id="{4CC0A84E-2C4D-4065-B2DC-1E07000DF205}" type="datetime'''''''''''A''''''''''''us''''''''t''r''''''ia'''''">
              <a:rPr lang="en-GB" altLang="en-US" sz="1000" smtClean="0">
                <a:solidFill>
                  <a:srgbClr val="2B3A42"/>
                </a:solidFill>
                <a:effectLst/>
              </a:rPr>
              <a:pPr marL="0" marR="0" lvl="0" indent="0" algn="r" defTabSz="914400" rtl="0" eaLnBrk="1" fontAlgn="auto" latinLnBrk="0" hangingPunct="1">
                <a:lnSpc>
                  <a:spcPct val="100000"/>
                </a:lnSpc>
                <a:spcBef>
                  <a:spcPct val="0"/>
                </a:spcBef>
                <a:spcAft>
                  <a:spcPct val="0"/>
                </a:spcAft>
                <a:buClrTx/>
                <a:buSzTx/>
                <a:buFontTx/>
                <a:buNone/>
                <a:tabLst/>
                <a:defRPr/>
              </a:pPr>
              <a:t>Austria</a:t>
            </a:fld>
            <a:endParaRPr kumimoji="0" lang="en-GB" sz="1000" b="0" strike="noStrike" kern="1200" cap="none" spc="0" normalizeH="0" baseline="0" noProof="0">
              <a:ln>
                <a:noFill/>
              </a:ln>
              <a:solidFill>
                <a:srgbClr val="2B3A42"/>
              </a:solidFill>
              <a:effectLst/>
              <a:uLnTx/>
              <a:uFillTx/>
              <a:ea typeface="+mn-ea"/>
              <a:cs typeface="+mn-cs"/>
              <a:sym typeface="+mn-lt"/>
            </a:endParaRPr>
          </a:p>
        </p:txBody>
      </p:sp>
      <p:sp>
        <p:nvSpPr>
          <p:cNvPr id="17" name="Rectangle 16">
            <a:extLst>
              <a:ext uri="{FF2B5EF4-FFF2-40B4-BE49-F238E27FC236}">
                <a16:creationId xmlns:a16="http://schemas.microsoft.com/office/drawing/2014/main" id="{F793C75B-180A-70AC-681F-50C6C313F784}"/>
              </a:ext>
            </a:extLst>
          </p:cNvPr>
          <p:cNvSpPr/>
          <p:nvPr>
            <p:custDataLst>
              <p:tags r:id="rId7"/>
            </p:custDataLst>
          </p:nvPr>
        </p:nvSpPr>
        <p:spPr bwMode="auto">
          <a:xfrm>
            <a:off x="2941638" y="5122863"/>
            <a:ext cx="152400" cy="514350"/>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6A97BD4E-18CE-432D-8540-D3F5CCE8ECAA}" type="datetime'''''''''D''''''e''''''''''''n''m''''''''''''a''''''''''rk'''">
              <a:rPr lang="en-GB" altLang="en-US" sz="1000" smtClean="0">
                <a:solidFill>
                  <a:srgbClr val="2B3A42"/>
                </a:solidFill>
                <a:effectLst/>
              </a:rPr>
              <a:pPr lvl="0" algn="r">
                <a:spcBef>
                  <a:spcPct val="0"/>
                </a:spcBef>
                <a:spcAft>
                  <a:spcPct val="0"/>
                </a:spcAft>
                <a:defRPr/>
              </a:pPr>
              <a:t>Denmark</a:t>
            </a:fld>
            <a:endParaRPr kumimoji="0" lang="en-GB" sz="1000" b="0" strike="noStrike" kern="1200" spc="0" normalizeH="0" noProof="0">
              <a:ln>
                <a:noFill/>
              </a:ln>
              <a:solidFill>
                <a:srgbClr val="2B3A42"/>
              </a:solidFill>
              <a:effectLst/>
              <a:uLnTx/>
              <a:uFillTx/>
              <a:ea typeface="+mn-ea"/>
              <a:cs typeface="+mn-cs"/>
              <a:sym typeface="+mn-lt"/>
            </a:endParaRPr>
          </a:p>
        </p:txBody>
      </p:sp>
      <p:sp>
        <p:nvSpPr>
          <p:cNvPr id="18" name="Rectangle 17">
            <a:extLst>
              <a:ext uri="{FF2B5EF4-FFF2-40B4-BE49-F238E27FC236}">
                <a16:creationId xmlns:a16="http://schemas.microsoft.com/office/drawing/2014/main" id="{470E20AD-A9D1-806A-B742-991BB1DDD20E}"/>
              </a:ext>
            </a:extLst>
          </p:cNvPr>
          <p:cNvSpPr/>
          <p:nvPr>
            <p:custDataLst>
              <p:tags r:id="rId8"/>
            </p:custDataLst>
          </p:nvPr>
        </p:nvSpPr>
        <p:spPr bwMode="auto">
          <a:xfrm>
            <a:off x="3240088" y="5122863"/>
            <a:ext cx="152400" cy="638175"/>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FF5798FA-243E-4C8E-BD5A-EACE89A5F0EE}" type="datetime'''''''''''*''**''''''S''c''''''o''''t''''la''''nd'''">
              <a:rPr lang="en-GB" altLang="en-US" sz="1000" i="1" smtClean="0">
                <a:solidFill>
                  <a:srgbClr val="2B3A42"/>
                </a:solidFill>
                <a:effectLst/>
              </a:rPr>
              <a:pPr lvl="0" algn="r">
                <a:spcBef>
                  <a:spcPct val="0"/>
                </a:spcBef>
                <a:spcAft>
                  <a:spcPct val="0"/>
                </a:spcAft>
                <a:defRPr/>
              </a:pPr>
              <a:t>***Scotland</a:t>
            </a:fld>
            <a:endParaRPr kumimoji="0" lang="en-GB" sz="1000" b="0" i="1" strike="noStrike" kern="1200" spc="0" normalizeH="0" noProof="0">
              <a:ln>
                <a:noFill/>
              </a:ln>
              <a:solidFill>
                <a:srgbClr val="2B3A42"/>
              </a:solidFill>
              <a:effectLst/>
              <a:uLnTx/>
              <a:uFillTx/>
              <a:ea typeface="+mn-ea"/>
              <a:cs typeface="+mn-cs"/>
              <a:sym typeface="+mn-lt"/>
            </a:endParaRPr>
          </a:p>
        </p:txBody>
      </p:sp>
      <p:sp>
        <p:nvSpPr>
          <p:cNvPr id="19" name="Rectangle 18">
            <a:extLst>
              <a:ext uri="{FF2B5EF4-FFF2-40B4-BE49-F238E27FC236}">
                <a16:creationId xmlns:a16="http://schemas.microsoft.com/office/drawing/2014/main" id="{1CA02E9D-0CBE-1732-2925-85AE4E95DD43}"/>
              </a:ext>
            </a:extLst>
          </p:cNvPr>
          <p:cNvSpPr/>
          <p:nvPr>
            <p:custDataLst>
              <p:tags r:id="rId9"/>
            </p:custDataLst>
          </p:nvPr>
        </p:nvSpPr>
        <p:spPr bwMode="auto">
          <a:xfrm>
            <a:off x="3540125" y="5122863"/>
            <a:ext cx="152400" cy="365125"/>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4ECF372B-C403-4578-A6BB-DC10A4E77692}" type="datetime'''''''''''S''e''''''''''r''b''''''''''i''''a'''''''''''''''''">
              <a:rPr lang="en-GB" altLang="en-US" sz="1000" i="1" smtClean="0">
                <a:solidFill>
                  <a:srgbClr val="2B3A42"/>
                </a:solidFill>
                <a:effectLst/>
              </a:rPr>
              <a:pPr lvl="0" algn="r">
                <a:spcBef>
                  <a:spcPct val="0"/>
                </a:spcBef>
                <a:spcAft>
                  <a:spcPct val="0"/>
                </a:spcAft>
                <a:defRPr/>
              </a:pPr>
              <a:t>Serbia</a:t>
            </a:fld>
            <a:endParaRPr kumimoji="0" lang="en-GB" sz="1000" b="0" i="1" strike="noStrike" kern="1200" spc="0" normalizeH="0" noProof="0">
              <a:ln>
                <a:noFill/>
              </a:ln>
              <a:solidFill>
                <a:srgbClr val="2B3A42"/>
              </a:solidFill>
              <a:effectLst/>
              <a:uLnTx/>
              <a:uFillTx/>
              <a:ea typeface="+mn-ea"/>
              <a:cs typeface="+mn-cs"/>
              <a:sym typeface="+mn-lt"/>
            </a:endParaRPr>
          </a:p>
        </p:txBody>
      </p:sp>
      <p:sp>
        <p:nvSpPr>
          <p:cNvPr id="21" name="Rectangle 20">
            <a:extLst>
              <a:ext uri="{FF2B5EF4-FFF2-40B4-BE49-F238E27FC236}">
                <a16:creationId xmlns:a16="http://schemas.microsoft.com/office/drawing/2014/main" id="{3AADA0E0-19A7-15A3-CEE3-FECF11446A5C}"/>
              </a:ext>
            </a:extLst>
          </p:cNvPr>
          <p:cNvSpPr/>
          <p:nvPr>
            <p:custDataLst>
              <p:tags r:id="rId10"/>
            </p:custDataLst>
          </p:nvPr>
        </p:nvSpPr>
        <p:spPr bwMode="auto">
          <a:xfrm>
            <a:off x="3840163" y="5122864"/>
            <a:ext cx="152400" cy="45561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EEE48D36-4890-42E8-9C05-BB13648E87C0}" type="datetime'S''''''''''''w''''''''''''e''''''''''''''d''''''e''n'">
              <a:rPr lang="en-GB" altLang="en-US" sz="1000" smtClean="0">
                <a:solidFill>
                  <a:srgbClr val="2B3A42"/>
                </a:solidFill>
                <a:effectLst/>
              </a:rPr>
              <a:pPr lvl="0" algn="r">
                <a:spcBef>
                  <a:spcPct val="0"/>
                </a:spcBef>
                <a:spcAft>
                  <a:spcPct val="0"/>
                </a:spcAft>
                <a:defRPr/>
              </a:pPr>
              <a:t>Sweden</a:t>
            </a:fld>
            <a:endParaRPr kumimoji="0" lang="en-GB" sz="1000" b="0" strike="noStrike" kern="1200" spc="0" normalizeH="0" noProof="0">
              <a:ln>
                <a:noFill/>
              </a:ln>
              <a:solidFill>
                <a:srgbClr val="2B3A42"/>
              </a:solidFill>
              <a:effectLst/>
              <a:uLnTx/>
              <a:uFillTx/>
              <a:ea typeface="+mn-ea"/>
              <a:cs typeface="+mn-cs"/>
              <a:sym typeface="+mn-lt"/>
            </a:endParaRPr>
          </a:p>
        </p:txBody>
      </p:sp>
      <p:sp>
        <p:nvSpPr>
          <p:cNvPr id="22" name="Rectangle 21">
            <a:extLst>
              <a:ext uri="{FF2B5EF4-FFF2-40B4-BE49-F238E27FC236}">
                <a16:creationId xmlns:a16="http://schemas.microsoft.com/office/drawing/2014/main" id="{B7738810-1617-FD54-AF1C-44D0FC88EA95}"/>
              </a:ext>
            </a:extLst>
          </p:cNvPr>
          <p:cNvSpPr/>
          <p:nvPr>
            <p:custDataLst>
              <p:tags r:id="rId11"/>
            </p:custDataLst>
          </p:nvPr>
        </p:nvSpPr>
        <p:spPr bwMode="auto">
          <a:xfrm>
            <a:off x="4138613" y="5122862"/>
            <a:ext cx="152400" cy="609600"/>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9533D14A-348B-4B06-AD42-6040C158BC04}" type="datetime'''''''''''*''''''**E''n''''gl''''''''''an''''''''d'''''''">
              <a:rPr lang="en-GB" altLang="en-US" sz="1000" i="1" smtClean="0">
                <a:solidFill>
                  <a:srgbClr val="2B3A42"/>
                </a:solidFill>
                <a:effectLst/>
              </a:rPr>
              <a:pPr lvl="0" algn="r">
                <a:spcBef>
                  <a:spcPct val="0"/>
                </a:spcBef>
                <a:spcAft>
                  <a:spcPct val="0"/>
                </a:spcAft>
                <a:defRPr/>
              </a:pPr>
              <a:t>***England</a:t>
            </a:fld>
            <a:endParaRPr kumimoji="0" lang="en-GB" sz="1000" b="0" i="1" strike="noStrike" kern="1200" spc="0" normalizeH="0" noProof="0">
              <a:ln>
                <a:noFill/>
              </a:ln>
              <a:solidFill>
                <a:srgbClr val="2B3A42"/>
              </a:solidFill>
              <a:effectLst/>
              <a:uLnTx/>
              <a:uFillTx/>
              <a:ea typeface="+mn-ea"/>
              <a:cs typeface="+mn-cs"/>
              <a:sym typeface="+mn-lt"/>
            </a:endParaRPr>
          </a:p>
        </p:txBody>
      </p:sp>
      <p:sp>
        <p:nvSpPr>
          <p:cNvPr id="24" name="Rectangle 23">
            <a:extLst>
              <a:ext uri="{FF2B5EF4-FFF2-40B4-BE49-F238E27FC236}">
                <a16:creationId xmlns:a16="http://schemas.microsoft.com/office/drawing/2014/main" id="{B3D365A0-EFF2-A751-DDBA-39335C2746BC}"/>
              </a:ext>
            </a:extLst>
          </p:cNvPr>
          <p:cNvSpPr/>
          <p:nvPr>
            <p:custDataLst>
              <p:tags r:id="rId12"/>
            </p:custDataLst>
          </p:nvPr>
        </p:nvSpPr>
        <p:spPr bwMode="auto">
          <a:xfrm>
            <a:off x="4438650" y="5122864"/>
            <a:ext cx="152400" cy="231775"/>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77664732-1FD0-4548-A15A-814C10F9F3B6}" type="datetime'''''''''I''''''t''''''''''''a''''''ly'''''">
              <a:rPr lang="en-GB" altLang="en-US" sz="1000" smtClean="0">
                <a:solidFill>
                  <a:srgbClr val="2B3A42"/>
                </a:solidFill>
                <a:effectLst/>
              </a:rPr>
              <a:pPr lvl="0" algn="r">
                <a:spcBef>
                  <a:spcPct val="0"/>
                </a:spcBef>
                <a:spcAft>
                  <a:spcPct val="0"/>
                </a:spcAft>
                <a:defRPr/>
              </a:pPr>
              <a:t>Italy</a:t>
            </a:fld>
            <a:endParaRPr kumimoji="0" lang="en-GB" sz="1000" b="0" strike="noStrike" kern="1200" spc="0" normalizeH="0" noProof="0">
              <a:ln>
                <a:noFill/>
              </a:ln>
              <a:solidFill>
                <a:srgbClr val="2B3A42"/>
              </a:solidFill>
              <a:effectLst/>
              <a:uLnTx/>
              <a:uFillTx/>
              <a:ea typeface="+mn-ea"/>
              <a:cs typeface="+mn-cs"/>
              <a:sym typeface="+mn-lt"/>
            </a:endParaRPr>
          </a:p>
        </p:txBody>
      </p:sp>
      <p:sp>
        <p:nvSpPr>
          <p:cNvPr id="25" name="Rectangle 24">
            <a:extLst>
              <a:ext uri="{FF2B5EF4-FFF2-40B4-BE49-F238E27FC236}">
                <a16:creationId xmlns:a16="http://schemas.microsoft.com/office/drawing/2014/main" id="{16E4EF52-DA40-5C02-BB68-6AE3A7E88621}"/>
              </a:ext>
            </a:extLst>
          </p:cNvPr>
          <p:cNvSpPr/>
          <p:nvPr>
            <p:custDataLst>
              <p:tags r:id="rId13"/>
            </p:custDataLst>
          </p:nvPr>
        </p:nvSpPr>
        <p:spPr bwMode="auto">
          <a:xfrm>
            <a:off x="4738688" y="5122862"/>
            <a:ext cx="152400" cy="414338"/>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67959868-ED5F-4F94-9C87-20F8CA449F49}" type="datetime'''''''F''''''''''i''''''n''l''''''''an''''d'''''''''''''">
              <a:rPr lang="en-GB" altLang="en-US" sz="1000" smtClean="0">
                <a:solidFill>
                  <a:srgbClr val="2B3A42"/>
                </a:solidFill>
                <a:effectLst/>
              </a:rPr>
              <a:pPr lvl="0" algn="r">
                <a:spcBef>
                  <a:spcPct val="0"/>
                </a:spcBef>
                <a:spcAft>
                  <a:spcPct val="0"/>
                </a:spcAft>
                <a:defRPr/>
              </a:pPr>
              <a:t>Finland</a:t>
            </a:fld>
            <a:endParaRPr kumimoji="0" lang="en-GB" sz="1000" b="0" strike="noStrike" kern="1200" spc="0" normalizeH="0" noProof="0">
              <a:ln>
                <a:noFill/>
              </a:ln>
              <a:solidFill>
                <a:srgbClr val="2B3A42"/>
              </a:solidFill>
              <a:effectLst/>
              <a:uLnTx/>
              <a:uFillTx/>
              <a:ea typeface="+mn-ea"/>
              <a:cs typeface="+mn-cs"/>
              <a:sym typeface="+mn-lt"/>
            </a:endParaRPr>
          </a:p>
        </p:txBody>
      </p:sp>
      <p:sp>
        <p:nvSpPr>
          <p:cNvPr id="26" name="Rectangle 25">
            <a:extLst>
              <a:ext uri="{FF2B5EF4-FFF2-40B4-BE49-F238E27FC236}">
                <a16:creationId xmlns:a16="http://schemas.microsoft.com/office/drawing/2014/main" id="{127B3838-1618-B172-CA42-05B6232262D6}"/>
              </a:ext>
            </a:extLst>
          </p:cNvPr>
          <p:cNvSpPr/>
          <p:nvPr>
            <p:custDataLst>
              <p:tags r:id="rId14"/>
            </p:custDataLst>
          </p:nvPr>
        </p:nvSpPr>
        <p:spPr bwMode="auto">
          <a:xfrm>
            <a:off x="5037138" y="5122862"/>
            <a:ext cx="152400" cy="681038"/>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022FE1D4-0101-4193-B08D-AE397758D059}" type="datetime'N''''''''e''''''''th''''e''''''r''''lan''''''''''''''''''ds'''">
              <a:rPr lang="en-GB" altLang="en-US" sz="1000" smtClean="0">
                <a:solidFill>
                  <a:srgbClr val="2B3A42"/>
                </a:solidFill>
                <a:effectLst/>
              </a:rPr>
              <a:pPr lvl="0" algn="r">
                <a:spcBef>
                  <a:spcPct val="0"/>
                </a:spcBef>
                <a:spcAft>
                  <a:spcPct val="0"/>
                </a:spcAft>
                <a:defRPr/>
              </a:pPr>
              <a:t>Netherlands</a:t>
            </a:fld>
            <a:endParaRPr kumimoji="0" lang="en-GB" sz="1000" b="0" strike="noStrike" kern="1200" spc="0" normalizeH="0" noProof="0">
              <a:ln>
                <a:noFill/>
              </a:ln>
              <a:solidFill>
                <a:srgbClr val="2B3A42"/>
              </a:solidFill>
              <a:effectLst/>
              <a:uLnTx/>
              <a:uFillTx/>
              <a:ea typeface="+mn-ea"/>
              <a:cs typeface="+mn-cs"/>
              <a:sym typeface="+mn-lt"/>
            </a:endParaRPr>
          </a:p>
        </p:txBody>
      </p:sp>
      <p:sp>
        <p:nvSpPr>
          <p:cNvPr id="27" name="Rectangle 26">
            <a:extLst>
              <a:ext uri="{FF2B5EF4-FFF2-40B4-BE49-F238E27FC236}">
                <a16:creationId xmlns:a16="http://schemas.microsoft.com/office/drawing/2014/main" id="{A8226DA2-8A12-2697-DB2E-8D71C7CA191C}"/>
              </a:ext>
            </a:extLst>
          </p:cNvPr>
          <p:cNvSpPr/>
          <p:nvPr>
            <p:custDataLst>
              <p:tags r:id="rId15"/>
            </p:custDataLst>
          </p:nvPr>
        </p:nvSpPr>
        <p:spPr bwMode="auto">
          <a:xfrm>
            <a:off x="5337175" y="5122863"/>
            <a:ext cx="152400" cy="43021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A590C572-E66F-4B56-B2F0-48D7497AAC80}" type="datetime'''''''''''''''''''''''N''or''''w''''''''a''''''''''y'">
              <a:rPr lang="en-GB" altLang="en-US" sz="1000" smtClean="0">
                <a:solidFill>
                  <a:srgbClr val="2B3A42"/>
                </a:solidFill>
                <a:effectLst/>
              </a:rPr>
              <a:pPr lvl="0" algn="r">
                <a:spcBef>
                  <a:spcPct val="0"/>
                </a:spcBef>
                <a:spcAft>
                  <a:spcPct val="0"/>
                </a:spcAft>
                <a:defRPr/>
              </a:pPr>
              <a:t>Norway</a:t>
            </a:fld>
            <a:endParaRPr kumimoji="0" lang="en-GB" sz="1000" b="0" strike="noStrike" kern="1200" spc="0" normalizeH="0" noProof="0">
              <a:ln>
                <a:noFill/>
              </a:ln>
              <a:solidFill>
                <a:srgbClr val="2B3A42"/>
              </a:solidFill>
              <a:effectLst/>
              <a:uLnTx/>
              <a:uFillTx/>
              <a:ea typeface="+mn-ea"/>
              <a:cs typeface="+mn-cs"/>
              <a:sym typeface="+mn-lt"/>
            </a:endParaRPr>
          </a:p>
        </p:txBody>
      </p:sp>
      <p:sp>
        <p:nvSpPr>
          <p:cNvPr id="28" name="Rectangle 27">
            <a:extLst>
              <a:ext uri="{FF2B5EF4-FFF2-40B4-BE49-F238E27FC236}">
                <a16:creationId xmlns:a16="http://schemas.microsoft.com/office/drawing/2014/main" id="{F314DD47-A27A-6BDF-8E2E-9B06F0342A33}"/>
              </a:ext>
            </a:extLst>
          </p:cNvPr>
          <p:cNvSpPr/>
          <p:nvPr>
            <p:custDataLst>
              <p:tags r:id="rId16"/>
            </p:custDataLst>
          </p:nvPr>
        </p:nvSpPr>
        <p:spPr bwMode="auto">
          <a:xfrm>
            <a:off x="5637213" y="5122862"/>
            <a:ext cx="152400" cy="457200"/>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F9B88AF3-E7EF-4214-AC26-B8CA25514714}" type="datetime'''''''''''''''''''''''''B''''''''e''''''''''lg''i''''um'">
              <a:rPr lang="en-GB" altLang="en-US" sz="1000" smtClean="0">
                <a:solidFill>
                  <a:srgbClr val="2B3A42"/>
                </a:solidFill>
                <a:effectLst/>
              </a:rPr>
              <a:pPr lvl="0" algn="r">
                <a:spcBef>
                  <a:spcPct val="0"/>
                </a:spcBef>
                <a:spcAft>
                  <a:spcPct val="0"/>
                </a:spcAft>
                <a:defRPr/>
              </a:pPr>
              <a:t>Belgium</a:t>
            </a:fld>
            <a:endParaRPr kumimoji="0" lang="en-GB" sz="1000" b="0" strike="noStrike" kern="1200" spc="0" normalizeH="0" noProof="0">
              <a:ln>
                <a:noFill/>
              </a:ln>
              <a:solidFill>
                <a:srgbClr val="2B3A42"/>
              </a:solidFill>
              <a:effectLst/>
              <a:uLnTx/>
              <a:uFillTx/>
              <a:ea typeface="+mn-ea"/>
              <a:cs typeface="+mn-cs"/>
              <a:sym typeface="+mn-lt"/>
            </a:endParaRPr>
          </a:p>
        </p:txBody>
      </p:sp>
      <p:sp>
        <p:nvSpPr>
          <p:cNvPr id="29" name="Rectangle 28">
            <a:extLst>
              <a:ext uri="{FF2B5EF4-FFF2-40B4-BE49-F238E27FC236}">
                <a16:creationId xmlns:a16="http://schemas.microsoft.com/office/drawing/2014/main" id="{A2AC4F3F-2483-1760-00BF-AD18A84C8019}"/>
              </a:ext>
            </a:extLst>
          </p:cNvPr>
          <p:cNvSpPr/>
          <p:nvPr>
            <p:custDataLst>
              <p:tags r:id="rId17"/>
            </p:custDataLst>
          </p:nvPr>
        </p:nvSpPr>
        <p:spPr bwMode="auto">
          <a:xfrm>
            <a:off x="5935663" y="5122863"/>
            <a:ext cx="152400" cy="457200"/>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BC0D8C89-DB4B-4981-BBEF-A15FC16882CF}" type="datetime'''''''''''*C''r''''''''''''''''''o''a''''''t''''''''i''''''a'">
              <a:rPr lang="en-GB" altLang="en-US" sz="1000" smtClean="0">
                <a:solidFill>
                  <a:srgbClr val="2B3A42"/>
                </a:solidFill>
                <a:effectLst/>
              </a:rPr>
              <a:pPr lvl="0" algn="r">
                <a:spcBef>
                  <a:spcPct val="0"/>
                </a:spcBef>
                <a:spcAft>
                  <a:spcPct val="0"/>
                </a:spcAft>
                <a:defRPr/>
              </a:pPr>
              <a:t>*Croatia</a:t>
            </a:fld>
            <a:endParaRPr kumimoji="0" lang="en-GB" sz="1000" b="0" strike="noStrike" kern="1200" spc="0" normalizeH="0" noProof="0">
              <a:ln>
                <a:noFill/>
              </a:ln>
              <a:solidFill>
                <a:srgbClr val="2B3A42"/>
              </a:solidFill>
              <a:effectLst/>
              <a:uLnTx/>
              <a:uFillTx/>
              <a:ea typeface="+mn-ea"/>
              <a:cs typeface="+mn-cs"/>
              <a:sym typeface="+mn-lt"/>
            </a:endParaRPr>
          </a:p>
        </p:txBody>
      </p:sp>
      <p:sp>
        <p:nvSpPr>
          <p:cNvPr id="30" name="Rectangle 29">
            <a:extLst>
              <a:ext uri="{FF2B5EF4-FFF2-40B4-BE49-F238E27FC236}">
                <a16:creationId xmlns:a16="http://schemas.microsoft.com/office/drawing/2014/main" id="{1331CD3F-1374-167B-A5D4-E7D61D948EA8}"/>
              </a:ext>
            </a:extLst>
          </p:cNvPr>
          <p:cNvSpPr/>
          <p:nvPr>
            <p:custDataLst>
              <p:tags r:id="rId18"/>
            </p:custDataLst>
          </p:nvPr>
        </p:nvSpPr>
        <p:spPr bwMode="auto">
          <a:xfrm>
            <a:off x="6235700" y="5122863"/>
            <a:ext cx="152400" cy="387350"/>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B7FD0716-1F72-4573-8E32-DF3984D0F3D8}" type="datetime'''T''''u''''r''''''''''''''''''k''''e''''''''''''''''y'">
              <a:rPr lang="en-GB" altLang="en-US" sz="1000" i="1" smtClean="0">
                <a:solidFill>
                  <a:srgbClr val="2B3A42"/>
                </a:solidFill>
                <a:effectLst/>
              </a:rPr>
              <a:pPr lvl="0" algn="r">
                <a:spcBef>
                  <a:spcPct val="0"/>
                </a:spcBef>
                <a:spcAft>
                  <a:spcPct val="0"/>
                </a:spcAft>
                <a:defRPr/>
              </a:pPr>
              <a:t>Turkey</a:t>
            </a:fld>
            <a:endParaRPr kumimoji="0" lang="en-GB" sz="1000" b="0" i="1" strike="noStrike" kern="1200" spc="0" normalizeH="0" noProof="0">
              <a:ln>
                <a:noFill/>
              </a:ln>
              <a:solidFill>
                <a:srgbClr val="2B3A42"/>
              </a:solidFill>
              <a:effectLst/>
              <a:uLnTx/>
              <a:uFillTx/>
              <a:ea typeface="+mn-ea"/>
              <a:cs typeface="+mn-cs"/>
              <a:sym typeface="+mn-lt"/>
            </a:endParaRPr>
          </a:p>
        </p:txBody>
      </p:sp>
      <p:sp>
        <p:nvSpPr>
          <p:cNvPr id="31" name="Rectangle 30">
            <a:extLst>
              <a:ext uri="{FF2B5EF4-FFF2-40B4-BE49-F238E27FC236}">
                <a16:creationId xmlns:a16="http://schemas.microsoft.com/office/drawing/2014/main" id="{863912E8-23AB-39E7-CC0F-9F177A244AF8}"/>
              </a:ext>
            </a:extLst>
          </p:cNvPr>
          <p:cNvSpPr/>
          <p:nvPr>
            <p:custDataLst>
              <p:tags r:id="rId19"/>
            </p:custDataLst>
          </p:nvPr>
        </p:nvSpPr>
        <p:spPr bwMode="auto">
          <a:xfrm>
            <a:off x="1444625" y="5122863"/>
            <a:ext cx="152400" cy="520700"/>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marL="0" marR="0" lvl="0" indent="0" algn="r" defTabSz="914400" rtl="0" eaLnBrk="1" fontAlgn="auto" latinLnBrk="0" hangingPunct="1">
              <a:lnSpc>
                <a:spcPct val="100000"/>
              </a:lnSpc>
              <a:spcBef>
                <a:spcPct val="0"/>
              </a:spcBef>
              <a:spcAft>
                <a:spcPct val="0"/>
              </a:spcAft>
              <a:buClrTx/>
              <a:buSzTx/>
              <a:buFontTx/>
              <a:buNone/>
              <a:tabLst/>
              <a:defRPr/>
            </a:pPr>
            <a:fld id="{3487E037-EB1D-4EF6-AC75-0E3AF8DD3635}" type="datetime'''''''''''''G''''''''e''''r''''m''a''''n''''''y'''''''''''''">
              <a:rPr lang="en-GB" altLang="en-US" sz="1000" smtClean="0">
                <a:solidFill>
                  <a:srgbClr val="2B3A42"/>
                </a:solidFill>
                <a:effectLst/>
              </a:rPr>
              <a:pPr marL="0" marR="0" lvl="0" indent="0" algn="r" defTabSz="914400" rtl="0" eaLnBrk="1" fontAlgn="auto" latinLnBrk="0" hangingPunct="1">
                <a:lnSpc>
                  <a:spcPct val="100000"/>
                </a:lnSpc>
                <a:spcBef>
                  <a:spcPct val="0"/>
                </a:spcBef>
                <a:spcAft>
                  <a:spcPct val="0"/>
                </a:spcAft>
                <a:buClrTx/>
                <a:buSzTx/>
                <a:buFontTx/>
                <a:buNone/>
                <a:tabLst/>
                <a:defRPr/>
              </a:pPr>
              <a:t>Germany</a:t>
            </a:fld>
            <a:endParaRPr kumimoji="0" lang="en-GB" sz="1000" b="0" strike="noStrike" kern="1200" cap="none" spc="0" normalizeH="0" baseline="0" noProof="0">
              <a:ln>
                <a:noFill/>
              </a:ln>
              <a:solidFill>
                <a:srgbClr val="2B3A42"/>
              </a:solidFill>
              <a:effectLst/>
              <a:uLnTx/>
              <a:uFillTx/>
              <a:ea typeface="+mn-ea"/>
              <a:cs typeface="+mn-cs"/>
              <a:sym typeface="+mn-lt"/>
            </a:endParaRPr>
          </a:p>
        </p:txBody>
      </p:sp>
      <p:sp>
        <p:nvSpPr>
          <p:cNvPr id="32" name="Rectangle 31">
            <a:extLst>
              <a:ext uri="{FF2B5EF4-FFF2-40B4-BE49-F238E27FC236}">
                <a16:creationId xmlns:a16="http://schemas.microsoft.com/office/drawing/2014/main" id="{33BCE9EF-D7D1-5D8B-F988-FAF91BA0512E}"/>
              </a:ext>
            </a:extLst>
          </p:cNvPr>
          <p:cNvSpPr/>
          <p:nvPr>
            <p:custDataLst>
              <p:tags r:id="rId20"/>
            </p:custDataLst>
          </p:nvPr>
        </p:nvSpPr>
        <p:spPr bwMode="auto">
          <a:xfrm>
            <a:off x="6834188" y="5122863"/>
            <a:ext cx="152400" cy="457200"/>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602710DC-E781-44AD-A941-9D4BEFE74117}" type="datetime'Cz''''''''''''''''e''c''''''''hi''''''''''''''''''''''a'''">
              <a:rPr lang="en-GB" altLang="en-US" sz="1000" smtClean="0">
                <a:solidFill>
                  <a:srgbClr val="2B3A42"/>
                </a:solidFill>
                <a:effectLst/>
              </a:rPr>
              <a:pPr lvl="0" algn="r">
                <a:spcBef>
                  <a:spcPct val="0"/>
                </a:spcBef>
                <a:spcAft>
                  <a:spcPct val="0"/>
                </a:spcAft>
                <a:defRPr/>
              </a:pPr>
              <a:t>Czechia</a:t>
            </a:fld>
            <a:endParaRPr kumimoji="0" lang="en-GB" sz="1000" b="0" strike="noStrike" kern="1200" spc="0" normalizeH="0" noProof="0">
              <a:ln>
                <a:noFill/>
              </a:ln>
              <a:solidFill>
                <a:srgbClr val="2B3A42"/>
              </a:solidFill>
              <a:effectLst/>
              <a:uLnTx/>
              <a:uFillTx/>
              <a:ea typeface="+mn-ea"/>
              <a:cs typeface="+mn-cs"/>
              <a:sym typeface="+mn-lt"/>
            </a:endParaRPr>
          </a:p>
        </p:txBody>
      </p:sp>
      <p:sp>
        <p:nvSpPr>
          <p:cNvPr id="33" name="Rectangle 32">
            <a:extLst>
              <a:ext uri="{FF2B5EF4-FFF2-40B4-BE49-F238E27FC236}">
                <a16:creationId xmlns:a16="http://schemas.microsoft.com/office/drawing/2014/main" id="{C60B9AA2-728B-7FA5-6323-8FD61934781B}"/>
              </a:ext>
            </a:extLst>
          </p:cNvPr>
          <p:cNvSpPr/>
          <p:nvPr>
            <p:custDataLst>
              <p:tags r:id="rId21"/>
            </p:custDataLst>
          </p:nvPr>
        </p:nvSpPr>
        <p:spPr bwMode="auto">
          <a:xfrm>
            <a:off x="7134225" y="5122863"/>
            <a:ext cx="152400" cy="492125"/>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E44A518A-DCA0-46A6-AF6B-4AF6DA76C2A5}" type="datetime'*''''''''''''''''''''''''''''''*''''F''''ran''''''c''e'">
              <a:rPr lang="en-GB" altLang="en-US" sz="1000" smtClean="0">
                <a:solidFill>
                  <a:srgbClr val="2B3A42"/>
                </a:solidFill>
                <a:effectLst/>
              </a:rPr>
              <a:pPr lvl="0" algn="r">
                <a:spcBef>
                  <a:spcPct val="0"/>
                </a:spcBef>
                <a:spcAft>
                  <a:spcPct val="0"/>
                </a:spcAft>
                <a:defRPr/>
              </a:pPr>
              <a:t>**France</a:t>
            </a:fld>
            <a:endParaRPr kumimoji="0" lang="en-GB" sz="1000" b="0" strike="noStrike" kern="1200" spc="0" normalizeH="0" noProof="0">
              <a:ln>
                <a:noFill/>
              </a:ln>
              <a:solidFill>
                <a:srgbClr val="2B3A42"/>
              </a:solidFill>
              <a:effectLst/>
              <a:uLnTx/>
              <a:uFillTx/>
              <a:ea typeface="+mn-ea"/>
              <a:cs typeface="+mn-cs"/>
              <a:sym typeface="+mn-lt"/>
            </a:endParaRPr>
          </a:p>
        </p:txBody>
      </p:sp>
      <p:sp>
        <p:nvSpPr>
          <p:cNvPr id="34" name="Rectangle 33">
            <a:extLst>
              <a:ext uri="{FF2B5EF4-FFF2-40B4-BE49-F238E27FC236}">
                <a16:creationId xmlns:a16="http://schemas.microsoft.com/office/drawing/2014/main" id="{1597BC88-6D3E-E7F2-9EAA-FB4F03A56E27}"/>
              </a:ext>
            </a:extLst>
          </p:cNvPr>
          <p:cNvSpPr/>
          <p:nvPr>
            <p:custDataLst>
              <p:tags r:id="rId22"/>
            </p:custDataLst>
          </p:nvPr>
        </p:nvSpPr>
        <p:spPr bwMode="auto">
          <a:xfrm>
            <a:off x="7432675" y="5122863"/>
            <a:ext cx="152400" cy="484188"/>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34141807-98F7-4EB1-8B4D-9592F9A98D5B}" type="datetime'S''''''l''''''''o''v''''''''''''''''e''''''nia'''''">
              <a:rPr lang="en-GB" altLang="en-US" sz="1000" smtClean="0">
                <a:solidFill>
                  <a:srgbClr val="2B3A42"/>
                </a:solidFill>
                <a:effectLst/>
              </a:rPr>
              <a:pPr lvl="0" algn="r">
                <a:spcBef>
                  <a:spcPct val="0"/>
                </a:spcBef>
                <a:spcAft>
                  <a:spcPct val="0"/>
                </a:spcAft>
                <a:defRPr/>
              </a:pPr>
              <a:t>Slovenia</a:t>
            </a:fld>
            <a:endParaRPr kumimoji="0" lang="en-GB" sz="1000" b="0" strike="noStrike" kern="1200" spc="0" normalizeH="0" noProof="0">
              <a:ln>
                <a:noFill/>
              </a:ln>
              <a:solidFill>
                <a:srgbClr val="2B3A42"/>
              </a:solidFill>
              <a:effectLst/>
              <a:uLnTx/>
              <a:uFillTx/>
              <a:ea typeface="+mn-ea"/>
              <a:cs typeface="+mn-cs"/>
              <a:sym typeface="+mn-lt"/>
            </a:endParaRPr>
          </a:p>
        </p:txBody>
      </p:sp>
      <p:sp>
        <p:nvSpPr>
          <p:cNvPr id="35" name="Rectangle 34">
            <a:extLst>
              <a:ext uri="{FF2B5EF4-FFF2-40B4-BE49-F238E27FC236}">
                <a16:creationId xmlns:a16="http://schemas.microsoft.com/office/drawing/2014/main" id="{A2EB8AB9-EABC-C4EA-4374-F7CBCD3B6C2A}"/>
              </a:ext>
            </a:extLst>
          </p:cNvPr>
          <p:cNvSpPr/>
          <p:nvPr>
            <p:custDataLst>
              <p:tags r:id="rId23"/>
            </p:custDataLst>
          </p:nvPr>
        </p:nvSpPr>
        <p:spPr bwMode="auto">
          <a:xfrm>
            <a:off x="7732713" y="5122864"/>
            <a:ext cx="152400" cy="32226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C3E3157E-879E-4C6A-9750-AEA6FC230B0C}" type="datetime'Sp''a''''''''''''''''i''''''''''n'''''''''''''''''''''''">
              <a:rPr lang="en-GB" altLang="en-US" sz="1000" smtClean="0">
                <a:solidFill>
                  <a:srgbClr val="2B3A42"/>
                </a:solidFill>
                <a:effectLst/>
              </a:rPr>
              <a:pPr lvl="0" algn="r">
                <a:spcBef>
                  <a:spcPct val="0"/>
                </a:spcBef>
                <a:spcAft>
                  <a:spcPct val="0"/>
                </a:spcAft>
                <a:defRPr/>
              </a:pPr>
              <a:t>Spain</a:t>
            </a:fld>
            <a:endParaRPr kumimoji="0" lang="en-GB" sz="1000" b="0" strike="noStrike" kern="1200" spc="0" normalizeH="0" noProof="0">
              <a:ln>
                <a:noFill/>
              </a:ln>
              <a:solidFill>
                <a:srgbClr val="2B3A42"/>
              </a:solidFill>
              <a:effectLst/>
              <a:uLnTx/>
              <a:uFillTx/>
              <a:ea typeface="+mn-ea"/>
              <a:cs typeface="+mn-cs"/>
              <a:sym typeface="+mn-lt"/>
            </a:endParaRPr>
          </a:p>
        </p:txBody>
      </p:sp>
      <p:sp>
        <p:nvSpPr>
          <p:cNvPr id="36" name="Rectangle 35">
            <a:extLst>
              <a:ext uri="{FF2B5EF4-FFF2-40B4-BE49-F238E27FC236}">
                <a16:creationId xmlns:a16="http://schemas.microsoft.com/office/drawing/2014/main" id="{8C317A90-E76C-E001-6FA5-CAB179BF0F9A}"/>
              </a:ext>
            </a:extLst>
          </p:cNvPr>
          <p:cNvSpPr/>
          <p:nvPr>
            <p:custDataLst>
              <p:tags r:id="rId24"/>
            </p:custDataLst>
          </p:nvPr>
        </p:nvSpPr>
        <p:spPr bwMode="auto">
          <a:xfrm>
            <a:off x="8032750" y="5122863"/>
            <a:ext cx="152400" cy="477838"/>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D29AB967-DD42-4B63-9B88-4A55C56CCF0D}" type="datetime'H''''''''''''u''''''ng''ary'''''''''''''''''''''''''''''">
              <a:rPr lang="en-GB" altLang="en-US" sz="1000" smtClean="0">
                <a:solidFill>
                  <a:srgbClr val="2B3A42"/>
                </a:solidFill>
                <a:effectLst/>
              </a:rPr>
              <a:pPr lvl="0" algn="r">
                <a:spcBef>
                  <a:spcPct val="0"/>
                </a:spcBef>
                <a:spcAft>
                  <a:spcPct val="0"/>
                </a:spcAft>
                <a:defRPr/>
              </a:pPr>
              <a:t>Hungary</a:t>
            </a:fld>
            <a:endParaRPr kumimoji="0" lang="en-GB" sz="1000" b="0" strike="noStrike" kern="1200" spc="0" normalizeH="0" noProof="0">
              <a:ln>
                <a:noFill/>
              </a:ln>
              <a:solidFill>
                <a:srgbClr val="2B3A42"/>
              </a:solidFill>
              <a:effectLst/>
              <a:uLnTx/>
              <a:uFillTx/>
              <a:ea typeface="+mn-ea"/>
              <a:cs typeface="+mn-cs"/>
              <a:sym typeface="+mn-lt"/>
            </a:endParaRPr>
          </a:p>
        </p:txBody>
      </p:sp>
      <p:sp>
        <p:nvSpPr>
          <p:cNvPr id="37" name="Rectangle 36">
            <a:extLst>
              <a:ext uri="{FF2B5EF4-FFF2-40B4-BE49-F238E27FC236}">
                <a16:creationId xmlns:a16="http://schemas.microsoft.com/office/drawing/2014/main" id="{9168CC03-F719-76A6-7AFC-36A621E73326}"/>
              </a:ext>
            </a:extLst>
          </p:cNvPr>
          <p:cNvSpPr/>
          <p:nvPr>
            <p:custDataLst>
              <p:tags r:id="rId25"/>
            </p:custDataLst>
          </p:nvPr>
        </p:nvSpPr>
        <p:spPr bwMode="auto">
          <a:xfrm>
            <a:off x="8331200" y="5122863"/>
            <a:ext cx="152400" cy="336550"/>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BB127EA8-904A-4C3C-AD55-B8C55912C814}" type="datetime'''''''''''L''''''a''''''''''''''tvi''''''''''''''''a'''''''''">
              <a:rPr lang="en-GB" altLang="en-US" sz="1000" smtClean="0">
                <a:solidFill>
                  <a:srgbClr val="2B3A42"/>
                </a:solidFill>
                <a:effectLst/>
              </a:rPr>
              <a:pPr lvl="0" algn="r">
                <a:spcBef>
                  <a:spcPct val="0"/>
                </a:spcBef>
                <a:spcAft>
                  <a:spcPct val="0"/>
                </a:spcAft>
                <a:defRPr/>
              </a:pPr>
              <a:t>Latvia</a:t>
            </a:fld>
            <a:endParaRPr kumimoji="0" lang="en-GB" sz="1000" b="0" strike="noStrike" kern="1200" spc="0" normalizeH="0" noProof="0">
              <a:ln>
                <a:noFill/>
              </a:ln>
              <a:solidFill>
                <a:srgbClr val="2B3A42"/>
              </a:solidFill>
              <a:effectLst/>
              <a:uLnTx/>
              <a:uFillTx/>
              <a:ea typeface="+mn-ea"/>
              <a:cs typeface="+mn-cs"/>
              <a:sym typeface="+mn-lt"/>
            </a:endParaRPr>
          </a:p>
        </p:txBody>
      </p:sp>
      <p:sp>
        <p:nvSpPr>
          <p:cNvPr id="38" name="Rectangle 37">
            <a:extLst>
              <a:ext uri="{FF2B5EF4-FFF2-40B4-BE49-F238E27FC236}">
                <a16:creationId xmlns:a16="http://schemas.microsoft.com/office/drawing/2014/main" id="{ABBA9E8E-292D-FFEE-D81F-076DE9E44E2E}"/>
              </a:ext>
            </a:extLst>
          </p:cNvPr>
          <p:cNvSpPr/>
          <p:nvPr>
            <p:custDataLst>
              <p:tags r:id="rId26"/>
            </p:custDataLst>
          </p:nvPr>
        </p:nvSpPr>
        <p:spPr bwMode="auto">
          <a:xfrm>
            <a:off x="8631238" y="5122863"/>
            <a:ext cx="152400" cy="38576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31C5C097-D45C-432B-B187-613E855DE409}" type="datetime'''''I''re''''''''''''''''''l''''''''''''a''n''''''d'''''''">
              <a:rPr lang="en-GB" altLang="en-US" sz="1000" smtClean="0">
                <a:solidFill>
                  <a:srgbClr val="2B3A42"/>
                </a:solidFill>
                <a:effectLst/>
              </a:rPr>
              <a:pPr lvl="0" algn="r">
                <a:spcBef>
                  <a:spcPct val="0"/>
                </a:spcBef>
                <a:spcAft>
                  <a:spcPct val="0"/>
                </a:spcAft>
                <a:defRPr/>
              </a:pPr>
              <a:t>Ireland</a:t>
            </a:fld>
            <a:endParaRPr kumimoji="0" lang="en-GB" sz="1000" b="0" strike="noStrike" kern="1200" spc="0" normalizeH="0" noProof="0">
              <a:ln>
                <a:noFill/>
              </a:ln>
              <a:solidFill>
                <a:srgbClr val="2B3A42"/>
              </a:solidFill>
              <a:effectLst/>
              <a:uLnTx/>
              <a:uFillTx/>
              <a:ea typeface="+mn-ea"/>
              <a:cs typeface="+mn-cs"/>
              <a:sym typeface="+mn-lt"/>
            </a:endParaRPr>
          </a:p>
        </p:txBody>
      </p:sp>
      <p:sp>
        <p:nvSpPr>
          <p:cNvPr id="39" name="Rectangle 38">
            <a:extLst>
              <a:ext uri="{FF2B5EF4-FFF2-40B4-BE49-F238E27FC236}">
                <a16:creationId xmlns:a16="http://schemas.microsoft.com/office/drawing/2014/main" id="{B48889D1-665C-FC59-2F54-A10EC93D2201}"/>
              </a:ext>
            </a:extLst>
          </p:cNvPr>
          <p:cNvSpPr/>
          <p:nvPr>
            <p:custDataLst>
              <p:tags r:id="rId27"/>
            </p:custDataLst>
          </p:nvPr>
        </p:nvSpPr>
        <p:spPr bwMode="auto">
          <a:xfrm>
            <a:off x="8931275" y="5122863"/>
            <a:ext cx="152400" cy="414338"/>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57C2271C-84DB-4730-8856-FA10167EAB4C}" type="datetime'''''''''''Gr''e''e''''''''''c''''''''e'''''''''''''''''">
              <a:rPr lang="en-GB" altLang="en-US" sz="1000" smtClean="0">
                <a:solidFill>
                  <a:srgbClr val="2B3A42"/>
                </a:solidFill>
                <a:effectLst/>
              </a:rPr>
              <a:pPr lvl="0" algn="r">
                <a:spcBef>
                  <a:spcPct val="0"/>
                </a:spcBef>
                <a:spcAft>
                  <a:spcPct val="0"/>
                </a:spcAft>
                <a:defRPr/>
              </a:pPr>
              <a:t>Greece</a:t>
            </a:fld>
            <a:endParaRPr kumimoji="0" lang="en-GB" sz="1000" b="0" strike="noStrike" kern="1200" spc="0" normalizeH="0" noProof="0">
              <a:ln>
                <a:noFill/>
              </a:ln>
              <a:solidFill>
                <a:srgbClr val="2B3A42"/>
              </a:solidFill>
              <a:effectLst/>
              <a:uLnTx/>
              <a:uFillTx/>
              <a:ea typeface="+mn-ea"/>
              <a:cs typeface="+mn-cs"/>
              <a:sym typeface="+mn-lt"/>
            </a:endParaRPr>
          </a:p>
        </p:txBody>
      </p:sp>
      <p:sp>
        <p:nvSpPr>
          <p:cNvPr id="40" name="Rectangle 39">
            <a:extLst>
              <a:ext uri="{FF2B5EF4-FFF2-40B4-BE49-F238E27FC236}">
                <a16:creationId xmlns:a16="http://schemas.microsoft.com/office/drawing/2014/main" id="{4EA7F024-46B3-0667-05BC-F86C85630075}"/>
              </a:ext>
            </a:extLst>
          </p:cNvPr>
          <p:cNvSpPr/>
          <p:nvPr>
            <p:custDataLst>
              <p:tags r:id="rId28"/>
            </p:custDataLst>
          </p:nvPr>
        </p:nvSpPr>
        <p:spPr bwMode="auto">
          <a:xfrm>
            <a:off x="9229725" y="5122863"/>
            <a:ext cx="152400" cy="420688"/>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DC8F60A8-2343-43F5-87A3-B33DABF1DFFA}" type="datetime'''''''Es''''t''''''''''o''n''''''i''''a'''''''''">
              <a:rPr lang="en-GB" altLang="en-US" sz="1000" smtClean="0">
                <a:solidFill>
                  <a:srgbClr val="2B3A42"/>
                </a:solidFill>
                <a:effectLst/>
              </a:rPr>
              <a:pPr lvl="0" algn="r">
                <a:spcBef>
                  <a:spcPct val="0"/>
                </a:spcBef>
                <a:spcAft>
                  <a:spcPct val="0"/>
                </a:spcAft>
                <a:defRPr/>
              </a:pPr>
              <a:t>Estonia</a:t>
            </a:fld>
            <a:endParaRPr kumimoji="0" lang="en-GB" sz="1000" b="0" strike="noStrike" kern="1200" cap="none" spc="0" normalizeH="0" baseline="0" noProof="0">
              <a:ln>
                <a:noFill/>
              </a:ln>
              <a:solidFill>
                <a:srgbClr val="2B3A42"/>
              </a:solidFill>
              <a:effectLst/>
              <a:uLnTx/>
              <a:uFillTx/>
              <a:ea typeface="+mn-ea"/>
              <a:cs typeface="+mn-cs"/>
              <a:sym typeface="+mn-lt"/>
            </a:endParaRPr>
          </a:p>
        </p:txBody>
      </p:sp>
      <p:sp>
        <p:nvSpPr>
          <p:cNvPr id="41" name="Rectangle 40">
            <a:extLst>
              <a:ext uri="{FF2B5EF4-FFF2-40B4-BE49-F238E27FC236}">
                <a16:creationId xmlns:a16="http://schemas.microsoft.com/office/drawing/2014/main" id="{378BB2B6-D26C-785A-777B-6AD7D125E261}"/>
              </a:ext>
            </a:extLst>
          </p:cNvPr>
          <p:cNvSpPr/>
          <p:nvPr>
            <p:custDataLst>
              <p:tags r:id="rId29"/>
            </p:custDataLst>
          </p:nvPr>
        </p:nvSpPr>
        <p:spPr bwMode="auto">
          <a:xfrm>
            <a:off x="9529763" y="5122863"/>
            <a:ext cx="152400" cy="39211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979267EA-5B3C-403D-9DAF-E83EDB2322A7}" type="datetime'''''''''''''''''''P''''ol''''''''''and'''''''''''''">
              <a:rPr lang="en-GB" altLang="en-US" sz="1000" smtClean="0">
                <a:solidFill>
                  <a:srgbClr val="2B3A42"/>
                </a:solidFill>
                <a:effectLst/>
              </a:rPr>
              <a:pPr lvl="0" algn="r">
                <a:spcBef>
                  <a:spcPct val="0"/>
                </a:spcBef>
                <a:spcAft>
                  <a:spcPct val="0"/>
                </a:spcAft>
                <a:defRPr/>
              </a:pPr>
              <a:t>Poland</a:t>
            </a:fld>
            <a:endParaRPr kumimoji="0" lang="en-GB" sz="1000" b="0" strike="noStrike" kern="1200" spc="0" normalizeH="0" noProof="0">
              <a:ln>
                <a:noFill/>
              </a:ln>
              <a:solidFill>
                <a:srgbClr val="2B3A42"/>
              </a:solidFill>
              <a:effectLst/>
              <a:uLnTx/>
              <a:uFillTx/>
              <a:ea typeface="+mn-ea"/>
              <a:cs typeface="+mn-cs"/>
              <a:sym typeface="+mn-lt"/>
            </a:endParaRPr>
          </a:p>
        </p:txBody>
      </p:sp>
      <p:sp>
        <p:nvSpPr>
          <p:cNvPr id="42" name="Rectangle 41">
            <a:extLst>
              <a:ext uri="{FF2B5EF4-FFF2-40B4-BE49-F238E27FC236}">
                <a16:creationId xmlns:a16="http://schemas.microsoft.com/office/drawing/2014/main" id="{A6BF3550-4977-EB92-9022-D0F5B0380F53}"/>
              </a:ext>
            </a:extLst>
          </p:cNvPr>
          <p:cNvSpPr/>
          <p:nvPr>
            <p:custDataLst>
              <p:tags r:id="rId30"/>
            </p:custDataLst>
          </p:nvPr>
        </p:nvSpPr>
        <p:spPr bwMode="auto">
          <a:xfrm>
            <a:off x="9828213" y="5122863"/>
            <a:ext cx="152400" cy="463550"/>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C3AEBDB8-E068-44FB-B29E-1E5200D9C5B8}" type="datetime'''''''''''''''Bu''l''''''''''g''''''''''''ar''i''''''''''a'''">
              <a:rPr lang="en-GB" altLang="en-US" sz="1000" smtClean="0">
                <a:solidFill>
                  <a:srgbClr val="2B3A42"/>
                </a:solidFill>
                <a:effectLst/>
              </a:rPr>
              <a:pPr lvl="0" algn="r">
                <a:spcBef>
                  <a:spcPct val="0"/>
                </a:spcBef>
                <a:spcAft>
                  <a:spcPct val="0"/>
                </a:spcAft>
                <a:defRPr/>
              </a:pPr>
              <a:t>Bulgaria</a:t>
            </a:fld>
            <a:endParaRPr kumimoji="0" lang="en-GB" sz="1000" b="0" strike="noStrike" kern="1200" spc="0" normalizeH="0" noProof="0">
              <a:ln>
                <a:noFill/>
              </a:ln>
              <a:solidFill>
                <a:srgbClr val="2B3A42"/>
              </a:solidFill>
              <a:effectLst/>
              <a:uLnTx/>
              <a:uFillTx/>
              <a:ea typeface="+mn-ea"/>
              <a:cs typeface="+mn-cs"/>
              <a:sym typeface="+mn-lt"/>
            </a:endParaRPr>
          </a:p>
        </p:txBody>
      </p:sp>
      <p:sp>
        <p:nvSpPr>
          <p:cNvPr id="46" name="Rectangle 45">
            <a:extLst>
              <a:ext uri="{FF2B5EF4-FFF2-40B4-BE49-F238E27FC236}">
                <a16:creationId xmlns:a16="http://schemas.microsoft.com/office/drawing/2014/main" id="{3B4D91A7-A52F-CA90-643D-5EBC6CC16C32}"/>
              </a:ext>
            </a:extLst>
          </p:cNvPr>
          <p:cNvSpPr/>
          <p:nvPr>
            <p:custDataLst>
              <p:tags r:id="rId31"/>
            </p:custDataLst>
          </p:nvPr>
        </p:nvSpPr>
        <p:spPr bwMode="auto">
          <a:xfrm>
            <a:off x="10128250" y="5122863"/>
            <a:ext cx="152400" cy="477838"/>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DF34BA72-A90E-466D-8AAF-5DD43A08C5BD}" type="datetime'''''''''''''''''''Sl''''o''''v''''''''''a''k''''i''''''a'''">
              <a:rPr lang="en-GB" altLang="en-US" sz="1000" smtClean="0">
                <a:solidFill>
                  <a:srgbClr val="2B3A42"/>
                </a:solidFill>
                <a:effectLst/>
              </a:rPr>
              <a:pPr lvl="0" algn="r">
                <a:spcBef>
                  <a:spcPct val="0"/>
                </a:spcBef>
                <a:spcAft>
                  <a:spcPct val="0"/>
                </a:spcAft>
                <a:defRPr/>
              </a:pPr>
              <a:t>Slovakia</a:t>
            </a:fld>
            <a:endParaRPr kumimoji="0" lang="en-GB" sz="1000" b="0" strike="noStrike" kern="1200" spc="0" normalizeH="0" noProof="0">
              <a:ln>
                <a:noFill/>
              </a:ln>
              <a:solidFill>
                <a:srgbClr val="2B3A42"/>
              </a:solidFill>
              <a:effectLst/>
              <a:uLnTx/>
              <a:uFillTx/>
              <a:ea typeface="+mn-ea"/>
              <a:cs typeface="+mn-cs"/>
              <a:sym typeface="+mn-lt"/>
            </a:endParaRPr>
          </a:p>
        </p:txBody>
      </p:sp>
      <p:sp>
        <p:nvSpPr>
          <p:cNvPr id="49" name="Rectangle 48">
            <a:extLst>
              <a:ext uri="{FF2B5EF4-FFF2-40B4-BE49-F238E27FC236}">
                <a16:creationId xmlns:a16="http://schemas.microsoft.com/office/drawing/2014/main" id="{6DA4A4AB-12E8-B716-4690-332965E0FD09}"/>
              </a:ext>
            </a:extLst>
          </p:cNvPr>
          <p:cNvSpPr/>
          <p:nvPr>
            <p:custDataLst>
              <p:tags r:id="rId32"/>
            </p:custDataLst>
          </p:nvPr>
        </p:nvSpPr>
        <p:spPr bwMode="auto">
          <a:xfrm>
            <a:off x="10428288" y="5122863"/>
            <a:ext cx="152400" cy="511175"/>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BB708A0E-A891-41E1-ACAE-E3B3E4DD4EA7}" type="datetime'L''''''''i''''''''''''''''th''u''''''a''n''''i''''''a'''''''''">
              <a:rPr lang="en-GB" altLang="en-US" sz="1000" smtClean="0">
                <a:solidFill>
                  <a:srgbClr val="2B3A42"/>
                </a:solidFill>
                <a:effectLst/>
              </a:rPr>
              <a:pPr lvl="0" algn="r">
                <a:spcBef>
                  <a:spcPct val="0"/>
                </a:spcBef>
                <a:spcAft>
                  <a:spcPct val="0"/>
                </a:spcAft>
                <a:defRPr/>
              </a:pPr>
              <a:t>Lithuania</a:t>
            </a:fld>
            <a:endParaRPr kumimoji="0" lang="en-GB" sz="1000" b="0" strike="noStrike" kern="1200" spc="0" normalizeH="0" noProof="0">
              <a:ln>
                <a:noFill/>
              </a:ln>
              <a:solidFill>
                <a:srgbClr val="2B3A42"/>
              </a:solidFill>
              <a:effectLst/>
              <a:uLnTx/>
              <a:uFillTx/>
              <a:ea typeface="+mn-ea"/>
              <a:cs typeface="+mn-cs"/>
              <a:sym typeface="+mn-lt"/>
            </a:endParaRPr>
          </a:p>
        </p:txBody>
      </p:sp>
      <p:sp>
        <p:nvSpPr>
          <p:cNvPr id="50" name="Rectangle 49">
            <a:extLst>
              <a:ext uri="{FF2B5EF4-FFF2-40B4-BE49-F238E27FC236}">
                <a16:creationId xmlns:a16="http://schemas.microsoft.com/office/drawing/2014/main" id="{6104D148-72ED-07AB-0929-287B2C504E4A}"/>
              </a:ext>
            </a:extLst>
          </p:cNvPr>
          <p:cNvSpPr/>
          <p:nvPr>
            <p:custDataLst>
              <p:tags r:id="rId33"/>
            </p:custDataLst>
          </p:nvPr>
        </p:nvSpPr>
        <p:spPr bwMode="auto">
          <a:xfrm>
            <a:off x="10726738" y="5122863"/>
            <a:ext cx="152400" cy="50641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A30E67A5-D8DF-472D-9AD0-3BC72D6D3494}" type="datetime'''''''''''''''''''''''R''''''''''o''''''m''''''a''''n''ia'''">
              <a:rPr lang="en-GB" altLang="en-US" sz="1000" smtClean="0">
                <a:solidFill>
                  <a:srgbClr val="2B3A42"/>
                </a:solidFill>
                <a:effectLst/>
              </a:rPr>
              <a:pPr lvl="0" algn="r">
                <a:spcBef>
                  <a:spcPct val="0"/>
                </a:spcBef>
                <a:spcAft>
                  <a:spcPct val="0"/>
                </a:spcAft>
                <a:defRPr/>
              </a:pPr>
              <a:t>Romania</a:t>
            </a:fld>
            <a:endParaRPr kumimoji="0" lang="en-GB" sz="1000" b="0" strike="noStrike" kern="1200" spc="0" normalizeH="0" noProof="0">
              <a:ln>
                <a:noFill/>
              </a:ln>
              <a:solidFill>
                <a:srgbClr val="2B3A42"/>
              </a:solidFill>
              <a:effectLst/>
              <a:uLnTx/>
              <a:uFillTx/>
              <a:ea typeface="+mn-ea"/>
              <a:cs typeface="+mn-cs"/>
              <a:sym typeface="+mn-lt"/>
            </a:endParaRPr>
          </a:p>
        </p:txBody>
      </p:sp>
      <p:sp>
        <p:nvSpPr>
          <p:cNvPr id="51" name="Rectangle 50">
            <a:extLst>
              <a:ext uri="{FF2B5EF4-FFF2-40B4-BE49-F238E27FC236}">
                <a16:creationId xmlns:a16="http://schemas.microsoft.com/office/drawing/2014/main" id="{657B4488-497B-286A-A60B-D9DBE872DF9D}"/>
              </a:ext>
            </a:extLst>
          </p:cNvPr>
          <p:cNvSpPr/>
          <p:nvPr>
            <p:custDataLst>
              <p:tags r:id="rId34"/>
            </p:custDataLst>
          </p:nvPr>
        </p:nvSpPr>
        <p:spPr bwMode="auto">
          <a:xfrm>
            <a:off x="11026775" y="5122863"/>
            <a:ext cx="152400" cy="469900"/>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D86AA285-22A5-46D0-9ED2-0FE1CA6C32A0}" type="datetime'''''P''''''''''''''''''o''''''r''t''''''u''''ga''''''l'''''">
              <a:rPr lang="en-GB" altLang="en-US" sz="1000" smtClean="0">
                <a:solidFill>
                  <a:srgbClr val="2B3A42"/>
                </a:solidFill>
                <a:effectLst/>
              </a:rPr>
              <a:pPr lvl="0" algn="r">
                <a:spcBef>
                  <a:spcPct val="0"/>
                </a:spcBef>
                <a:spcAft>
                  <a:spcPct val="0"/>
                </a:spcAft>
                <a:defRPr/>
              </a:pPr>
              <a:t>Portugal</a:t>
            </a:fld>
            <a:endParaRPr kumimoji="0" lang="en-GB" sz="1000" b="0" strike="noStrike" kern="1200" spc="0" normalizeH="0" noProof="0">
              <a:ln>
                <a:noFill/>
              </a:ln>
              <a:solidFill>
                <a:srgbClr val="2B3A42"/>
              </a:solidFill>
              <a:effectLst/>
              <a:uLnTx/>
              <a:uFillTx/>
              <a:ea typeface="+mn-ea"/>
              <a:cs typeface="+mn-cs"/>
              <a:sym typeface="+mn-lt"/>
            </a:endParaRPr>
          </a:p>
        </p:txBody>
      </p:sp>
      <p:sp>
        <p:nvSpPr>
          <p:cNvPr id="53" name="Rectangle 52">
            <a:extLst>
              <a:ext uri="{FF2B5EF4-FFF2-40B4-BE49-F238E27FC236}">
                <a16:creationId xmlns:a16="http://schemas.microsoft.com/office/drawing/2014/main" id="{37526E00-959B-3CBD-844B-431BA1019E85}"/>
              </a:ext>
            </a:extLst>
          </p:cNvPr>
          <p:cNvSpPr/>
          <p:nvPr>
            <p:custDataLst>
              <p:tags r:id="rId35"/>
            </p:custDataLst>
          </p:nvPr>
        </p:nvSpPr>
        <p:spPr bwMode="auto">
          <a:xfrm>
            <a:off x="6534150" y="5122863"/>
            <a:ext cx="152400" cy="406400"/>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lvl="0" algn="r">
              <a:spcBef>
                <a:spcPct val="0"/>
              </a:spcBef>
              <a:spcAft>
                <a:spcPct val="0"/>
              </a:spcAft>
              <a:defRPr/>
            </a:pPr>
            <a:fld id="{E727C44B-067F-422F-A57D-55BD99D07C72}" type="datetime'''''I''''''''''c''''''''''''e''''''la''''''''nd'''''">
              <a:rPr lang="en-GB" altLang="en-US" sz="1000" smtClean="0">
                <a:solidFill>
                  <a:srgbClr val="2B3A42"/>
                </a:solidFill>
                <a:effectLst/>
              </a:rPr>
              <a:pPr lvl="0" algn="r">
                <a:spcBef>
                  <a:spcPct val="0"/>
                </a:spcBef>
                <a:spcAft>
                  <a:spcPct val="0"/>
                </a:spcAft>
                <a:defRPr/>
              </a:pPr>
              <a:t>Iceland</a:t>
            </a:fld>
            <a:endParaRPr kumimoji="0" lang="en-GB" sz="1000" b="0" strike="noStrike" kern="1200" spc="0" normalizeH="0" noProof="0">
              <a:ln>
                <a:noFill/>
              </a:ln>
              <a:solidFill>
                <a:srgbClr val="2B3A42"/>
              </a:solidFill>
              <a:effectLst/>
              <a:uLnTx/>
              <a:uFillTx/>
              <a:ea typeface="+mn-ea"/>
              <a:cs typeface="+mn-cs"/>
              <a:sym typeface="+mn-lt"/>
            </a:endParaRPr>
          </a:p>
        </p:txBody>
      </p:sp>
      <p:sp>
        <p:nvSpPr>
          <p:cNvPr id="57" name="Rectangle 56">
            <a:extLst>
              <a:ext uri="{FF2B5EF4-FFF2-40B4-BE49-F238E27FC236}">
                <a16:creationId xmlns:a16="http://schemas.microsoft.com/office/drawing/2014/main" id="{4357A239-4ED8-0E18-6648-E5CE69FCF683}"/>
              </a:ext>
            </a:extLst>
          </p:cNvPr>
          <p:cNvSpPr/>
          <p:nvPr>
            <p:custDataLst>
              <p:tags r:id="rId36"/>
            </p:custDataLst>
          </p:nvPr>
        </p:nvSpPr>
        <p:spPr bwMode="auto">
          <a:xfrm>
            <a:off x="3425825" y="5969000"/>
            <a:ext cx="196850" cy="147638"/>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l"/>
            <a:endParaRPr lang="en-GB" sz="1600" err="1"/>
          </a:p>
        </p:txBody>
      </p:sp>
      <p:sp>
        <p:nvSpPr>
          <p:cNvPr id="58" name="Rectangle 57">
            <a:extLst>
              <a:ext uri="{FF2B5EF4-FFF2-40B4-BE49-F238E27FC236}">
                <a16:creationId xmlns:a16="http://schemas.microsoft.com/office/drawing/2014/main" id="{E8F8BD63-06CB-DFDE-D8B2-199F7B581C57}"/>
              </a:ext>
            </a:extLst>
          </p:cNvPr>
          <p:cNvSpPr/>
          <p:nvPr>
            <p:custDataLst>
              <p:tags r:id="rId37"/>
            </p:custDataLst>
          </p:nvPr>
        </p:nvSpPr>
        <p:spPr bwMode="auto">
          <a:xfrm>
            <a:off x="5256213" y="5969000"/>
            <a:ext cx="196850" cy="147638"/>
          </a:xfrm>
          <a:prstGeom prst="rect">
            <a:avLst/>
          </a:prstGeom>
          <a:solidFill>
            <a:schemeClr val="accent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l"/>
            <a:endParaRPr lang="en-GB" sz="1600" err="1"/>
          </a:p>
        </p:txBody>
      </p:sp>
      <p:sp>
        <p:nvSpPr>
          <p:cNvPr id="59" name="Rectangle 58">
            <a:extLst>
              <a:ext uri="{FF2B5EF4-FFF2-40B4-BE49-F238E27FC236}">
                <a16:creationId xmlns:a16="http://schemas.microsoft.com/office/drawing/2014/main" id="{EC1A9430-A12A-D94B-F872-7343D69635C0}"/>
              </a:ext>
            </a:extLst>
          </p:cNvPr>
          <p:cNvSpPr/>
          <p:nvPr>
            <p:custDataLst>
              <p:tags r:id="rId38"/>
            </p:custDataLst>
          </p:nvPr>
        </p:nvSpPr>
        <p:spPr bwMode="auto">
          <a:xfrm>
            <a:off x="7086600" y="5969000"/>
            <a:ext cx="196850" cy="147638"/>
          </a:xfrm>
          <a:prstGeom prst="rect">
            <a:avLst/>
          </a:prstGeom>
          <a:solidFill>
            <a:schemeClr val="accent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l"/>
            <a:endParaRPr lang="en-GB" sz="1600" err="1"/>
          </a:p>
        </p:txBody>
      </p:sp>
      <p:sp>
        <p:nvSpPr>
          <p:cNvPr id="61" name="Rectangle 60">
            <a:extLst>
              <a:ext uri="{FF2B5EF4-FFF2-40B4-BE49-F238E27FC236}">
                <a16:creationId xmlns:a16="http://schemas.microsoft.com/office/drawing/2014/main" id="{D8EA6595-5369-2048-114D-F13A666FE30B}"/>
              </a:ext>
            </a:extLst>
          </p:cNvPr>
          <p:cNvSpPr/>
          <p:nvPr>
            <p:custDataLst>
              <p:tags r:id="rId39"/>
            </p:custDataLst>
          </p:nvPr>
        </p:nvSpPr>
        <p:spPr bwMode="auto">
          <a:xfrm>
            <a:off x="3673475" y="5964238"/>
            <a:ext cx="1481138" cy="168275"/>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lvl="0">
              <a:spcBef>
                <a:spcPct val="0"/>
              </a:spcBef>
              <a:spcAft>
                <a:spcPct val="0"/>
              </a:spcAft>
              <a:defRPr/>
            </a:pPr>
            <a:fld id="{3D57FAF4-7436-44BC-A318-FFF8519C17DB}" type="datetime'202''2 ''''''stu''dy'' (''2''018-''2''''''0''2''1'''')'''''">
              <a:rPr lang="en-GB" altLang="en-US" sz="1100" smtClean="0">
                <a:solidFill>
                  <a:srgbClr val="2B3A42"/>
                </a:solidFill>
                <a:effectLst/>
              </a:rPr>
              <a:pPr lvl="0">
                <a:spcBef>
                  <a:spcPct val="0"/>
                </a:spcBef>
                <a:spcAft>
                  <a:spcPct val="0"/>
                </a:spcAft>
                <a:defRPr/>
              </a:pPr>
              <a:t>2022 study (2018-2021)</a:t>
            </a:fld>
            <a:endParaRPr kumimoji="0" lang="en-GB" sz="1100" b="0" i="0" strike="noStrike" kern="1200" cap="none" spc="0" normalizeH="0" baseline="0" noProof="0">
              <a:ln>
                <a:noFill/>
              </a:ln>
              <a:solidFill>
                <a:srgbClr val="2B3A42"/>
              </a:solidFill>
              <a:effectLst/>
              <a:uLnTx/>
              <a:uFillTx/>
              <a:ea typeface="+mn-ea"/>
              <a:cs typeface="+mn-cs"/>
              <a:sym typeface="+mn-lt"/>
            </a:endParaRPr>
          </a:p>
        </p:txBody>
      </p:sp>
      <p:sp>
        <p:nvSpPr>
          <p:cNvPr id="62" name="Rectangle 61">
            <a:extLst>
              <a:ext uri="{FF2B5EF4-FFF2-40B4-BE49-F238E27FC236}">
                <a16:creationId xmlns:a16="http://schemas.microsoft.com/office/drawing/2014/main" id="{137258EC-840C-AE16-2D6B-5F5BDF2AD9CA}"/>
              </a:ext>
            </a:extLst>
          </p:cNvPr>
          <p:cNvSpPr/>
          <p:nvPr>
            <p:custDataLst>
              <p:tags r:id="rId40"/>
            </p:custDataLst>
          </p:nvPr>
        </p:nvSpPr>
        <p:spPr bwMode="auto">
          <a:xfrm>
            <a:off x="5503863" y="5964238"/>
            <a:ext cx="1481138" cy="168275"/>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lvl="0">
              <a:spcBef>
                <a:spcPct val="0"/>
              </a:spcBef>
              <a:spcAft>
                <a:spcPct val="0"/>
              </a:spcAft>
              <a:defRPr/>
            </a:pPr>
            <a:fld id="{B1EE2A4A-B25B-4581-9669-6F0BBEA8689D}" type="datetime'2023'' ''stu''''dy'''' (''''2019''-''2''''0''''''''2''''2'')'">
              <a:rPr lang="en-GB" altLang="en-US" sz="1100" smtClean="0">
                <a:solidFill>
                  <a:srgbClr val="2B3A42"/>
                </a:solidFill>
                <a:effectLst/>
              </a:rPr>
              <a:pPr lvl="0">
                <a:spcBef>
                  <a:spcPct val="0"/>
                </a:spcBef>
                <a:spcAft>
                  <a:spcPct val="0"/>
                </a:spcAft>
                <a:defRPr/>
              </a:pPr>
              <a:t>2023 study (2019-2022)</a:t>
            </a:fld>
            <a:endParaRPr kumimoji="0" lang="en-GB" sz="1100" b="0" i="0" strike="noStrike" kern="1200" cap="none" spc="0" normalizeH="0" baseline="0" noProof="0">
              <a:ln>
                <a:noFill/>
              </a:ln>
              <a:solidFill>
                <a:srgbClr val="2B3A42"/>
              </a:solidFill>
              <a:effectLst/>
              <a:uLnTx/>
              <a:uFillTx/>
              <a:ea typeface="+mn-ea"/>
              <a:cs typeface="+mn-cs"/>
              <a:sym typeface="+mn-lt"/>
            </a:endParaRPr>
          </a:p>
        </p:txBody>
      </p:sp>
      <p:sp>
        <p:nvSpPr>
          <p:cNvPr id="63" name="Rectangle 62">
            <a:extLst>
              <a:ext uri="{FF2B5EF4-FFF2-40B4-BE49-F238E27FC236}">
                <a16:creationId xmlns:a16="http://schemas.microsoft.com/office/drawing/2014/main" id="{B88AE710-DAEB-169A-F879-56E660760F5D}"/>
              </a:ext>
            </a:extLst>
          </p:cNvPr>
          <p:cNvSpPr/>
          <p:nvPr>
            <p:custDataLst>
              <p:tags r:id="rId41"/>
            </p:custDataLst>
          </p:nvPr>
        </p:nvSpPr>
        <p:spPr bwMode="auto">
          <a:xfrm>
            <a:off x="7334250" y="5964238"/>
            <a:ext cx="1481138" cy="168275"/>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lvl="0">
              <a:spcBef>
                <a:spcPct val="0"/>
              </a:spcBef>
              <a:spcAft>
                <a:spcPct val="0"/>
              </a:spcAft>
              <a:defRPr/>
            </a:pPr>
            <a:fld id="{9E715DAF-4CA0-483D-981E-B295DD0E7478}" type="datetime'''2''0''''2''4'''' s''t''u''dy (''''2''''''''020-20''''23)'">
              <a:rPr lang="en-GB" altLang="en-US" sz="1100" smtClean="0">
                <a:solidFill>
                  <a:srgbClr val="2B3A42"/>
                </a:solidFill>
                <a:effectLst/>
              </a:rPr>
              <a:pPr lvl="0">
                <a:spcBef>
                  <a:spcPct val="0"/>
                </a:spcBef>
                <a:spcAft>
                  <a:spcPct val="0"/>
                </a:spcAft>
                <a:defRPr/>
              </a:pPr>
              <a:t>2024 study (2020-2023)</a:t>
            </a:fld>
            <a:endParaRPr kumimoji="0" lang="en-GB" sz="1100" b="0" i="0" strike="noStrike" kern="1200" cap="none" spc="0" normalizeH="0" baseline="0" noProof="0">
              <a:ln>
                <a:noFill/>
              </a:ln>
              <a:solidFill>
                <a:srgbClr val="2B3A42"/>
              </a:solidFill>
              <a:effectLst/>
              <a:uLnTx/>
              <a:uFillTx/>
              <a:ea typeface="+mn-ea"/>
              <a:cs typeface="+mn-cs"/>
              <a:sym typeface="+mn-lt"/>
            </a:endParaRPr>
          </a:p>
        </p:txBody>
      </p:sp>
      <p:sp>
        <p:nvSpPr>
          <p:cNvPr id="128" name="TextBox 127">
            <a:extLst>
              <a:ext uri="{FF2B5EF4-FFF2-40B4-BE49-F238E27FC236}">
                <a16:creationId xmlns:a16="http://schemas.microsoft.com/office/drawing/2014/main" id="{A5671A36-106A-F595-A212-76D5236D7926}"/>
              </a:ext>
            </a:extLst>
          </p:cNvPr>
          <p:cNvSpPr txBox="1"/>
          <p:nvPr/>
        </p:nvSpPr>
        <p:spPr>
          <a:xfrm rot="16200000">
            <a:off x="-750074" y="3457679"/>
            <a:ext cx="2608092" cy="338554"/>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600" b="0" i="1" u="none" strike="noStrike" kern="1200" cap="none" spc="0" normalizeH="0" baseline="0" noProof="0">
                <a:ln>
                  <a:noFill/>
                </a:ln>
                <a:solidFill>
                  <a:srgbClr val="606B71"/>
                </a:solidFill>
                <a:effectLst/>
                <a:uLnTx/>
                <a:uFillTx/>
                <a:latin typeface="Arial" panose="020B0604020202020204"/>
                <a:ea typeface="+mn-ea"/>
                <a:cs typeface="+mn-cs"/>
              </a:rPr>
              <a:t>Time to availability (days)</a:t>
            </a:r>
          </a:p>
        </p:txBody>
      </p:sp>
      <p:sp>
        <p:nvSpPr>
          <p:cNvPr id="129" name="TextBox 128">
            <a:extLst>
              <a:ext uri="{FF2B5EF4-FFF2-40B4-BE49-F238E27FC236}">
                <a16:creationId xmlns:a16="http://schemas.microsoft.com/office/drawing/2014/main" id="{8AA57F29-3C5E-861B-A312-9044553DD261}"/>
              </a:ext>
            </a:extLst>
          </p:cNvPr>
          <p:cNvSpPr txBox="1"/>
          <p:nvPr/>
        </p:nvSpPr>
        <p:spPr>
          <a:xfrm>
            <a:off x="4635500" y="1908107"/>
            <a:ext cx="3292475" cy="261610"/>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050" b="1" u="none" strike="noStrike" kern="1200" cap="none" spc="0" normalizeH="0" baseline="0" noProof="0">
                <a:ln>
                  <a:noFill/>
                </a:ln>
                <a:effectLst/>
                <a:uLnTx/>
                <a:uFillTx/>
                <a:latin typeface="Arial" panose="020B0604020202020204"/>
                <a:ea typeface="+mn-ea"/>
                <a:cs typeface="+mn-cs"/>
              </a:rPr>
              <a:t>Delta in days (2023 vs. 2024)</a:t>
            </a:r>
          </a:p>
        </p:txBody>
      </p:sp>
      <p:sp>
        <p:nvSpPr>
          <p:cNvPr id="6" name="Rectangle 5" hidden="1">
            <a:extLst>
              <a:ext uri="{FF2B5EF4-FFF2-40B4-BE49-F238E27FC236}">
                <a16:creationId xmlns:a16="http://schemas.microsoft.com/office/drawing/2014/main" id="{A5EE2A77-6556-455A-B09F-1032695542FC}"/>
              </a:ext>
            </a:extLst>
          </p:cNvPr>
          <p:cNvSpPr/>
          <p:nvPr>
            <p:custDataLst>
              <p:tags r:id="rId42"/>
            </p:custDataLst>
          </p:nvPr>
        </p:nvSpPr>
        <p:spPr>
          <a:xfrm>
            <a:off x="0" y="0"/>
            <a:ext cx="158750" cy="15875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t"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400" u="none" strike="noStrike" kern="1200" cap="none" spc="0" normalizeH="0" noProof="0">
              <a:ln>
                <a:noFill/>
              </a:ln>
              <a:solidFill>
                <a:srgbClr val="FFFFFF"/>
              </a:solidFill>
              <a:effectLst/>
              <a:uLnTx/>
              <a:uFillTx/>
              <a:latin typeface="Arial" panose="020B0604020202020204"/>
              <a:sym typeface="+mn-lt"/>
            </a:endParaRPr>
          </a:p>
        </p:txBody>
      </p:sp>
      <p:sp>
        <p:nvSpPr>
          <p:cNvPr id="3" name="Title 2">
            <a:extLst>
              <a:ext uri="{FF2B5EF4-FFF2-40B4-BE49-F238E27FC236}">
                <a16:creationId xmlns:a16="http://schemas.microsoft.com/office/drawing/2014/main" id="{1EB5EB1A-3153-4AFF-8C07-B881E0E2A065}"/>
              </a:ext>
            </a:extLst>
          </p:cNvPr>
          <p:cNvSpPr>
            <a:spLocks noGrp="1"/>
          </p:cNvSpPr>
          <p:nvPr>
            <p:ph type="title"/>
          </p:nvPr>
        </p:nvSpPr>
        <p:spPr/>
        <p:txBody>
          <a:bodyPr vert="horz"/>
          <a:lstStyle/>
          <a:p>
            <a:r>
              <a:rPr lang="en-GB"/>
              <a:t>Comparison of time to availability </a:t>
            </a:r>
            <a:r>
              <a:rPr lang="en-GB" sz="2800" b="1"/>
              <a:t>(2022 study – 2024 study)</a:t>
            </a:r>
            <a:endParaRPr lang="en-GB"/>
          </a:p>
        </p:txBody>
      </p:sp>
      <p:sp>
        <p:nvSpPr>
          <p:cNvPr id="55" name="Content Placeholder 1">
            <a:extLst>
              <a:ext uri="{FF2B5EF4-FFF2-40B4-BE49-F238E27FC236}">
                <a16:creationId xmlns:a16="http://schemas.microsoft.com/office/drawing/2014/main" id="{9E01D436-B74E-4808-9034-D6F68EA877D5}"/>
              </a:ext>
            </a:extLst>
          </p:cNvPr>
          <p:cNvSpPr txBox="1">
            <a:spLocks/>
          </p:cNvSpPr>
          <p:nvPr/>
        </p:nvSpPr>
        <p:spPr>
          <a:xfrm>
            <a:off x="384694" y="1127532"/>
            <a:ext cx="11338560" cy="654408"/>
          </a:xfrm>
          <a:prstGeom prst="rect">
            <a:avLst/>
          </a:prstGeom>
        </p:spPr>
        <p:txBody>
          <a:bodyPr anchor="ct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buNone/>
              <a:defRPr/>
            </a:pPr>
            <a:r>
              <a:rPr lang="en-GB" sz="1800">
                <a:solidFill>
                  <a:srgbClr val="2B3A42"/>
                </a:solidFill>
              </a:rPr>
              <a:t>The </a:t>
            </a:r>
            <a:r>
              <a:rPr lang="en-GB" sz="1800" b="1">
                <a:solidFill>
                  <a:srgbClr val="00A3E0"/>
                </a:solidFill>
              </a:rPr>
              <a:t>comparison of time to availability </a:t>
            </a:r>
            <a:r>
              <a:rPr lang="en-GB" sz="1800">
                <a:solidFill>
                  <a:srgbClr val="2B3A42"/>
                </a:solidFill>
              </a:rPr>
              <a:t>is the days between marketing authorisation and </a:t>
            </a:r>
            <a:r>
              <a:rPr kumimoji="0" lang="en-GB" sz="1800" b="0" i="0" u="none" strike="noStrike" kern="1200" cap="none" spc="0" normalizeH="0" baseline="0" noProof="0">
                <a:ln>
                  <a:noFill/>
                </a:ln>
                <a:solidFill>
                  <a:srgbClr val="2B3A42"/>
                </a:solidFill>
                <a:effectLst/>
                <a:uLnTx/>
                <a:uFillTx/>
                <a:latin typeface="Arial" panose="020B0604020202020204"/>
                <a:ea typeface="+mn-ea"/>
                <a:cs typeface="+mn-cs"/>
              </a:rPr>
              <a:t>the date of availability to patients compared to previous comparable studies. Figures are based on the historic statistics published in the indicators. </a:t>
            </a:r>
          </a:p>
        </p:txBody>
      </p:sp>
      <p:graphicFrame>
        <p:nvGraphicFramePr>
          <p:cNvPr id="20" name="Table 19">
            <a:extLst>
              <a:ext uri="{FF2B5EF4-FFF2-40B4-BE49-F238E27FC236}">
                <a16:creationId xmlns:a16="http://schemas.microsoft.com/office/drawing/2014/main" id="{CDE759BA-9D1C-C2D5-6AE6-ABD098DD0D50}"/>
              </a:ext>
            </a:extLst>
          </p:cNvPr>
          <p:cNvGraphicFramePr>
            <a:graphicFrameLocks noGrp="1"/>
          </p:cNvGraphicFramePr>
          <p:nvPr>
            <p:extLst>
              <p:ext uri="{D42A27DB-BD31-4B8C-83A1-F6EECF244321}">
                <p14:modId xmlns:p14="http://schemas.microsoft.com/office/powerpoint/2010/main" val="2414466871"/>
              </p:ext>
            </p:extLst>
          </p:nvPr>
        </p:nvGraphicFramePr>
        <p:xfrm>
          <a:off x="1402292" y="2170963"/>
          <a:ext cx="9860400" cy="172800"/>
        </p:xfrm>
        <a:graphic>
          <a:graphicData uri="http://schemas.openxmlformats.org/drawingml/2006/table">
            <a:tbl>
              <a:tblPr/>
              <a:tblGrid>
                <a:gridCol w="298800">
                  <a:extLst>
                    <a:ext uri="{9D8B030D-6E8A-4147-A177-3AD203B41FA5}">
                      <a16:colId xmlns:a16="http://schemas.microsoft.com/office/drawing/2014/main" val="897627182"/>
                    </a:ext>
                  </a:extLst>
                </a:gridCol>
                <a:gridCol w="298800">
                  <a:extLst>
                    <a:ext uri="{9D8B030D-6E8A-4147-A177-3AD203B41FA5}">
                      <a16:colId xmlns:a16="http://schemas.microsoft.com/office/drawing/2014/main" val="1888206244"/>
                    </a:ext>
                  </a:extLst>
                </a:gridCol>
                <a:gridCol w="298800">
                  <a:extLst>
                    <a:ext uri="{9D8B030D-6E8A-4147-A177-3AD203B41FA5}">
                      <a16:colId xmlns:a16="http://schemas.microsoft.com/office/drawing/2014/main" val="1719388870"/>
                    </a:ext>
                  </a:extLst>
                </a:gridCol>
                <a:gridCol w="298800">
                  <a:extLst>
                    <a:ext uri="{9D8B030D-6E8A-4147-A177-3AD203B41FA5}">
                      <a16:colId xmlns:a16="http://schemas.microsoft.com/office/drawing/2014/main" val="4261141448"/>
                    </a:ext>
                  </a:extLst>
                </a:gridCol>
                <a:gridCol w="298800">
                  <a:extLst>
                    <a:ext uri="{9D8B030D-6E8A-4147-A177-3AD203B41FA5}">
                      <a16:colId xmlns:a16="http://schemas.microsoft.com/office/drawing/2014/main" val="1571499648"/>
                    </a:ext>
                  </a:extLst>
                </a:gridCol>
                <a:gridCol w="298800">
                  <a:extLst>
                    <a:ext uri="{9D8B030D-6E8A-4147-A177-3AD203B41FA5}">
                      <a16:colId xmlns:a16="http://schemas.microsoft.com/office/drawing/2014/main" val="1230137501"/>
                    </a:ext>
                  </a:extLst>
                </a:gridCol>
                <a:gridCol w="298800">
                  <a:extLst>
                    <a:ext uri="{9D8B030D-6E8A-4147-A177-3AD203B41FA5}">
                      <a16:colId xmlns:a16="http://schemas.microsoft.com/office/drawing/2014/main" val="1239417464"/>
                    </a:ext>
                  </a:extLst>
                </a:gridCol>
                <a:gridCol w="298800">
                  <a:extLst>
                    <a:ext uri="{9D8B030D-6E8A-4147-A177-3AD203B41FA5}">
                      <a16:colId xmlns:a16="http://schemas.microsoft.com/office/drawing/2014/main" val="2227630625"/>
                    </a:ext>
                  </a:extLst>
                </a:gridCol>
                <a:gridCol w="298800">
                  <a:extLst>
                    <a:ext uri="{9D8B030D-6E8A-4147-A177-3AD203B41FA5}">
                      <a16:colId xmlns:a16="http://schemas.microsoft.com/office/drawing/2014/main" val="1311206575"/>
                    </a:ext>
                  </a:extLst>
                </a:gridCol>
                <a:gridCol w="298800">
                  <a:extLst>
                    <a:ext uri="{9D8B030D-6E8A-4147-A177-3AD203B41FA5}">
                      <a16:colId xmlns:a16="http://schemas.microsoft.com/office/drawing/2014/main" val="2522777114"/>
                    </a:ext>
                  </a:extLst>
                </a:gridCol>
                <a:gridCol w="298800">
                  <a:extLst>
                    <a:ext uri="{9D8B030D-6E8A-4147-A177-3AD203B41FA5}">
                      <a16:colId xmlns:a16="http://schemas.microsoft.com/office/drawing/2014/main" val="2790676301"/>
                    </a:ext>
                  </a:extLst>
                </a:gridCol>
                <a:gridCol w="298800">
                  <a:extLst>
                    <a:ext uri="{9D8B030D-6E8A-4147-A177-3AD203B41FA5}">
                      <a16:colId xmlns:a16="http://schemas.microsoft.com/office/drawing/2014/main" val="2829383581"/>
                    </a:ext>
                  </a:extLst>
                </a:gridCol>
                <a:gridCol w="298800">
                  <a:extLst>
                    <a:ext uri="{9D8B030D-6E8A-4147-A177-3AD203B41FA5}">
                      <a16:colId xmlns:a16="http://schemas.microsoft.com/office/drawing/2014/main" val="3987161264"/>
                    </a:ext>
                  </a:extLst>
                </a:gridCol>
                <a:gridCol w="298800">
                  <a:extLst>
                    <a:ext uri="{9D8B030D-6E8A-4147-A177-3AD203B41FA5}">
                      <a16:colId xmlns:a16="http://schemas.microsoft.com/office/drawing/2014/main" val="1649411080"/>
                    </a:ext>
                  </a:extLst>
                </a:gridCol>
                <a:gridCol w="298800">
                  <a:extLst>
                    <a:ext uri="{9D8B030D-6E8A-4147-A177-3AD203B41FA5}">
                      <a16:colId xmlns:a16="http://schemas.microsoft.com/office/drawing/2014/main" val="925707865"/>
                    </a:ext>
                  </a:extLst>
                </a:gridCol>
                <a:gridCol w="298800">
                  <a:extLst>
                    <a:ext uri="{9D8B030D-6E8A-4147-A177-3AD203B41FA5}">
                      <a16:colId xmlns:a16="http://schemas.microsoft.com/office/drawing/2014/main" val="3401658677"/>
                    </a:ext>
                  </a:extLst>
                </a:gridCol>
                <a:gridCol w="298800">
                  <a:extLst>
                    <a:ext uri="{9D8B030D-6E8A-4147-A177-3AD203B41FA5}">
                      <a16:colId xmlns:a16="http://schemas.microsoft.com/office/drawing/2014/main" val="547670968"/>
                    </a:ext>
                  </a:extLst>
                </a:gridCol>
                <a:gridCol w="298800">
                  <a:extLst>
                    <a:ext uri="{9D8B030D-6E8A-4147-A177-3AD203B41FA5}">
                      <a16:colId xmlns:a16="http://schemas.microsoft.com/office/drawing/2014/main" val="1496607208"/>
                    </a:ext>
                  </a:extLst>
                </a:gridCol>
                <a:gridCol w="298800">
                  <a:extLst>
                    <a:ext uri="{9D8B030D-6E8A-4147-A177-3AD203B41FA5}">
                      <a16:colId xmlns:a16="http://schemas.microsoft.com/office/drawing/2014/main" val="3991023946"/>
                    </a:ext>
                  </a:extLst>
                </a:gridCol>
                <a:gridCol w="298800">
                  <a:extLst>
                    <a:ext uri="{9D8B030D-6E8A-4147-A177-3AD203B41FA5}">
                      <a16:colId xmlns:a16="http://schemas.microsoft.com/office/drawing/2014/main" val="1192892454"/>
                    </a:ext>
                  </a:extLst>
                </a:gridCol>
                <a:gridCol w="298800">
                  <a:extLst>
                    <a:ext uri="{9D8B030D-6E8A-4147-A177-3AD203B41FA5}">
                      <a16:colId xmlns:a16="http://schemas.microsoft.com/office/drawing/2014/main" val="659588884"/>
                    </a:ext>
                  </a:extLst>
                </a:gridCol>
                <a:gridCol w="298800">
                  <a:extLst>
                    <a:ext uri="{9D8B030D-6E8A-4147-A177-3AD203B41FA5}">
                      <a16:colId xmlns:a16="http://schemas.microsoft.com/office/drawing/2014/main" val="2521917019"/>
                    </a:ext>
                  </a:extLst>
                </a:gridCol>
                <a:gridCol w="298800">
                  <a:extLst>
                    <a:ext uri="{9D8B030D-6E8A-4147-A177-3AD203B41FA5}">
                      <a16:colId xmlns:a16="http://schemas.microsoft.com/office/drawing/2014/main" val="1105516748"/>
                    </a:ext>
                  </a:extLst>
                </a:gridCol>
                <a:gridCol w="298800">
                  <a:extLst>
                    <a:ext uri="{9D8B030D-6E8A-4147-A177-3AD203B41FA5}">
                      <a16:colId xmlns:a16="http://schemas.microsoft.com/office/drawing/2014/main" val="2491044340"/>
                    </a:ext>
                  </a:extLst>
                </a:gridCol>
                <a:gridCol w="298800">
                  <a:extLst>
                    <a:ext uri="{9D8B030D-6E8A-4147-A177-3AD203B41FA5}">
                      <a16:colId xmlns:a16="http://schemas.microsoft.com/office/drawing/2014/main" val="1097937856"/>
                    </a:ext>
                  </a:extLst>
                </a:gridCol>
                <a:gridCol w="298800">
                  <a:extLst>
                    <a:ext uri="{9D8B030D-6E8A-4147-A177-3AD203B41FA5}">
                      <a16:colId xmlns:a16="http://schemas.microsoft.com/office/drawing/2014/main" val="2285412609"/>
                    </a:ext>
                  </a:extLst>
                </a:gridCol>
                <a:gridCol w="298800">
                  <a:extLst>
                    <a:ext uri="{9D8B030D-6E8A-4147-A177-3AD203B41FA5}">
                      <a16:colId xmlns:a16="http://schemas.microsoft.com/office/drawing/2014/main" val="3587254064"/>
                    </a:ext>
                  </a:extLst>
                </a:gridCol>
                <a:gridCol w="298800">
                  <a:extLst>
                    <a:ext uri="{9D8B030D-6E8A-4147-A177-3AD203B41FA5}">
                      <a16:colId xmlns:a16="http://schemas.microsoft.com/office/drawing/2014/main" val="2608619890"/>
                    </a:ext>
                  </a:extLst>
                </a:gridCol>
                <a:gridCol w="298800">
                  <a:extLst>
                    <a:ext uri="{9D8B030D-6E8A-4147-A177-3AD203B41FA5}">
                      <a16:colId xmlns:a16="http://schemas.microsoft.com/office/drawing/2014/main" val="3252839889"/>
                    </a:ext>
                  </a:extLst>
                </a:gridCol>
                <a:gridCol w="298800">
                  <a:extLst>
                    <a:ext uri="{9D8B030D-6E8A-4147-A177-3AD203B41FA5}">
                      <a16:colId xmlns:a16="http://schemas.microsoft.com/office/drawing/2014/main" val="726691332"/>
                    </a:ext>
                  </a:extLst>
                </a:gridCol>
                <a:gridCol w="298800">
                  <a:extLst>
                    <a:ext uri="{9D8B030D-6E8A-4147-A177-3AD203B41FA5}">
                      <a16:colId xmlns:a16="http://schemas.microsoft.com/office/drawing/2014/main" val="511167186"/>
                    </a:ext>
                  </a:extLst>
                </a:gridCol>
                <a:gridCol w="298800">
                  <a:extLst>
                    <a:ext uri="{9D8B030D-6E8A-4147-A177-3AD203B41FA5}">
                      <a16:colId xmlns:a16="http://schemas.microsoft.com/office/drawing/2014/main" val="2639885723"/>
                    </a:ext>
                  </a:extLst>
                </a:gridCol>
                <a:gridCol w="298800">
                  <a:extLst>
                    <a:ext uri="{9D8B030D-6E8A-4147-A177-3AD203B41FA5}">
                      <a16:colId xmlns:a16="http://schemas.microsoft.com/office/drawing/2014/main" val="3980113473"/>
                    </a:ext>
                  </a:extLst>
                </a:gridCol>
              </a:tblGrid>
              <a:tr h="172800">
                <a:tc>
                  <a:txBody>
                    <a:bodyPr/>
                    <a:lstStyle/>
                    <a:p>
                      <a:pPr algn="ctr" fontAlgn="b"/>
                      <a:r>
                        <a:rPr lang="en-GB" sz="800" b="0" i="0" u="none" strike="noStrike">
                          <a:solidFill>
                            <a:srgbClr val="000000"/>
                          </a:solidFill>
                          <a:effectLst/>
                          <a:latin typeface="+mj-lt"/>
                        </a:rPr>
                        <a:t>2</a:t>
                      </a:r>
                    </a:p>
                  </a:txBody>
                  <a:tcPr marL="3983" marR="3983" marT="3983"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D9D9D9"/>
                    </a:solidFill>
                  </a:tcPr>
                </a:tc>
                <a:tc>
                  <a:txBody>
                    <a:bodyPr/>
                    <a:lstStyle/>
                    <a:p>
                      <a:pPr algn="ctr" fontAlgn="b"/>
                      <a:r>
                        <a:rPr lang="en-GB" sz="800" b="0" i="0" u="none" strike="noStrike">
                          <a:solidFill>
                            <a:srgbClr val="000000"/>
                          </a:solidFill>
                          <a:effectLst/>
                          <a:latin typeface="+mj-lt"/>
                        </a:rPr>
                        <a:t>35</a:t>
                      </a:r>
                    </a:p>
                  </a:txBody>
                  <a:tcPr marL="3983" marR="3983" marT="3983"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D9D9"/>
                    </a:solidFill>
                  </a:tcPr>
                </a:tc>
                <a:tc>
                  <a:txBody>
                    <a:bodyPr/>
                    <a:lstStyle/>
                    <a:p>
                      <a:pPr algn="ctr" fontAlgn="b"/>
                      <a:r>
                        <a:rPr lang="en-GB" sz="800" b="0" i="0" u="none" strike="noStrike">
                          <a:solidFill>
                            <a:srgbClr val="000000"/>
                          </a:solidFill>
                          <a:effectLst/>
                          <a:latin typeface="+mj-lt"/>
                        </a:rPr>
                        <a:t>-22</a:t>
                      </a:r>
                    </a:p>
                  </a:txBody>
                  <a:tcPr marL="3983" marR="3983" marT="3983"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D9D9D9"/>
                    </a:solidFill>
                  </a:tcPr>
                </a:tc>
                <a:tc>
                  <a:txBody>
                    <a:bodyPr/>
                    <a:lstStyle/>
                    <a:p>
                      <a:pPr algn="ctr" fontAlgn="b"/>
                      <a:r>
                        <a:rPr lang="en-GB" sz="800" b="0" i="0" u="none" strike="noStrike">
                          <a:solidFill>
                            <a:srgbClr val="000000"/>
                          </a:solidFill>
                          <a:effectLst/>
                          <a:latin typeface="+mj-lt"/>
                        </a:rPr>
                        <a:t>-28</a:t>
                      </a:r>
                    </a:p>
                  </a:txBody>
                  <a:tcPr marL="3983" marR="3983" marT="3983"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D9D9D9"/>
                    </a:solidFill>
                  </a:tcPr>
                </a:tc>
                <a:tc>
                  <a:txBody>
                    <a:bodyPr/>
                    <a:lstStyle/>
                    <a:p>
                      <a:pPr algn="ctr" fontAlgn="b"/>
                      <a:r>
                        <a:rPr lang="en-GB" sz="800" b="0" i="0" u="none" strike="noStrike">
                          <a:solidFill>
                            <a:srgbClr val="000000"/>
                          </a:solidFill>
                          <a:effectLst/>
                          <a:latin typeface="+mj-lt"/>
                        </a:rPr>
                        <a:t>26</a:t>
                      </a:r>
                    </a:p>
                  </a:txBody>
                  <a:tcPr marL="3983" marR="3983" marT="3983"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D9D9D9"/>
                    </a:solidFill>
                  </a:tcPr>
                </a:tc>
                <a:tc>
                  <a:txBody>
                    <a:bodyPr/>
                    <a:lstStyle/>
                    <a:p>
                      <a:pPr algn="ctr" fontAlgn="b"/>
                      <a:r>
                        <a:rPr lang="en-GB" sz="800" b="0" i="0" u="none" strike="noStrike">
                          <a:solidFill>
                            <a:srgbClr val="000000"/>
                          </a:solidFill>
                          <a:effectLst/>
                          <a:latin typeface="+mj-lt"/>
                        </a:rPr>
                        <a:t>170</a:t>
                      </a:r>
                    </a:p>
                  </a:txBody>
                  <a:tcPr marL="3983" marR="3983" marT="3983"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5D5D"/>
                    </a:solidFill>
                  </a:tcPr>
                </a:tc>
                <a:tc>
                  <a:txBody>
                    <a:bodyPr/>
                    <a:lstStyle/>
                    <a:p>
                      <a:pPr algn="ctr" fontAlgn="b"/>
                      <a:r>
                        <a:rPr lang="en-GB" sz="800" b="0" i="0" u="none" strike="noStrike">
                          <a:solidFill>
                            <a:srgbClr val="000000"/>
                          </a:solidFill>
                          <a:effectLst/>
                          <a:latin typeface="+mj-lt"/>
                        </a:rPr>
                        <a:t>-18</a:t>
                      </a:r>
                    </a:p>
                  </a:txBody>
                  <a:tcPr marL="3983" marR="3983" marT="3983"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D9D9D9"/>
                    </a:solidFill>
                  </a:tcPr>
                </a:tc>
                <a:tc>
                  <a:txBody>
                    <a:bodyPr/>
                    <a:lstStyle/>
                    <a:p>
                      <a:pPr algn="ctr" fontAlgn="b"/>
                      <a:r>
                        <a:rPr lang="en-GB" sz="800" b="0" i="0" u="none" strike="noStrike">
                          <a:solidFill>
                            <a:srgbClr val="000000"/>
                          </a:solidFill>
                          <a:effectLst/>
                          <a:latin typeface="+mj-lt"/>
                        </a:rPr>
                        <a:t>-261</a:t>
                      </a:r>
                    </a:p>
                  </a:txBody>
                  <a:tcPr marL="3983" marR="3983" marT="3983"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70AD47"/>
                    </a:solidFill>
                  </a:tcPr>
                </a:tc>
                <a:tc>
                  <a:txBody>
                    <a:bodyPr/>
                    <a:lstStyle/>
                    <a:p>
                      <a:pPr algn="ctr" fontAlgn="b"/>
                      <a:r>
                        <a:rPr lang="en-GB" sz="800" b="0" i="0" u="none" strike="noStrike">
                          <a:solidFill>
                            <a:srgbClr val="000000"/>
                          </a:solidFill>
                          <a:effectLst/>
                          <a:latin typeface="+mj-lt"/>
                        </a:rPr>
                        <a:t>62</a:t>
                      </a:r>
                    </a:p>
                  </a:txBody>
                  <a:tcPr marL="3983" marR="3983" marT="3983"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D9D9"/>
                    </a:solidFill>
                  </a:tcPr>
                </a:tc>
                <a:tc>
                  <a:txBody>
                    <a:bodyPr/>
                    <a:lstStyle/>
                    <a:p>
                      <a:pPr algn="ctr" fontAlgn="b"/>
                      <a:r>
                        <a:rPr lang="en-GB" sz="800" b="0" i="0" u="none" strike="noStrike">
                          <a:solidFill>
                            <a:srgbClr val="000000"/>
                          </a:solidFill>
                          <a:effectLst/>
                          <a:latin typeface="+mj-lt"/>
                        </a:rPr>
                        <a:t>30</a:t>
                      </a:r>
                    </a:p>
                  </a:txBody>
                  <a:tcPr marL="3983" marR="3983" marT="3983"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D9D9D9"/>
                    </a:solidFill>
                  </a:tcPr>
                </a:tc>
                <a:tc>
                  <a:txBody>
                    <a:bodyPr/>
                    <a:lstStyle/>
                    <a:p>
                      <a:pPr algn="ctr" fontAlgn="b"/>
                      <a:r>
                        <a:rPr lang="en-GB" sz="800" b="0" i="0" u="none" strike="noStrike">
                          <a:solidFill>
                            <a:srgbClr val="000000"/>
                          </a:solidFill>
                          <a:effectLst/>
                          <a:latin typeface="+mj-lt"/>
                        </a:rPr>
                        <a:t>15</a:t>
                      </a:r>
                    </a:p>
                  </a:txBody>
                  <a:tcPr marL="3983" marR="3983" marT="3983"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D9D9D9"/>
                    </a:solidFill>
                  </a:tcPr>
                </a:tc>
                <a:tc>
                  <a:txBody>
                    <a:bodyPr/>
                    <a:lstStyle/>
                    <a:p>
                      <a:pPr algn="ctr" fontAlgn="b"/>
                      <a:r>
                        <a:rPr lang="en-GB" sz="800" b="0" i="0" u="none" strike="noStrike">
                          <a:solidFill>
                            <a:srgbClr val="000000"/>
                          </a:solidFill>
                          <a:effectLst/>
                          <a:latin typeface="+mj-lt"/>
                        </a:rPr>
                        <a:t>28</a:t>
                      </a:r>
                    </a:p>
                  </a:txBody>
                  <a:tcPr marL="3983" marR="3983" marT="3983"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D9D9D9"/>
                    </a:solidFill>
                  </a:tcPr>
                </a:tc>
                <a:tc>
                  <a:txBody>
                    <a:bodyPr/>
                    <a:lstStyle/>
                    <a:p>
                      <a:pPr algn="ctr" fontAlgn="b"/>
                      <a:r>
                        <a:rPr lang="en-GB" sz="800" b="0" i="0" u="none" strike="noStrike">
                          <a:solidFill>
                            <a:srgbClr val="000000"/>
                          </a:solidFill>
                          <a:effectLst/>
                          <a:latin typeface="+mj-lt"/>
                        </a:rPr>
                        <a:t>55</a:t>
                      </a:r>
                    </a:p>
                  </a:txBody>
                  <a:tcPr marL="3983" marR="3983" marT="3983"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D9D9"/>
                    </a:solidFill>
                  </a:tcPr>
                </a:tc>
                <a:tc>
                  <a:txBody>
                    <a:bodyPr/>
                    <a:lstStyle/>
                    <a:p>
                      <a:pPr algn="ctr" fontAlgn="b"/>
                      <a:r>
                        <a:rPr lang="en-GB" sz="800" b="0" i="0" u="none" strike="noStrike">
                          <a:solidFill>
                            <a:srgbClr val="000000"/>
                          </a:solidFill>
                          <a:effectLst/>
                          <a:latin typeface="+mj-lt"/>
                        </a:rPr>
                        <a:t>30</a:t>
                      </a:r>
                    </a:p>
                  </a:txBody>
                  <a:tcPr marL="3983" marR="3983" marT="3983"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D9D9"/>
                    </a:solidFill>
                  </a:tcPr>
                </a:tc>
                <a:tc>
                  <a:txBody>
                    <a:bodyPr/>
                    <a:lstStyle/>
                    <a:p>
                      <a:pPr algn="ctr" fontAlgn="b"/>
                      <a:r>
                        <a:rPr lang="en-GB" sz="800" b="0" i="0" u="none" strike="noStrike">
                          <a:solidFill>
                            <a:srgbClr val="000000"/>
                          </a:solidFill>
                          <a:effectLst/>
                          <a:latin typeface="+mj-lt"/>
                        </a:rPr>
                        <a:t>-16</a:t>
                      </a:r>
                    </a:p>
                  </a:txBody>
                  <a:tcPr marL="3983" marR="3983" marT="3983"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D9D9D9"/>
                    </a:solidFill>
                  </a:tcPr>
                </a:tc>
                <a:tc>
                  <a:txBody>
                    <a:bodyPr/>
                    <a:lstStyle/>
                    <a:p>
                      <a:pPr algn="ctr" fontAlgn="b"/>
                      <a:r>
                        <a:rPr lang="en-GB" sz="800" b="0" i="0" u="none" strike="noStrike">
                          <a:solidFill>
                            <a:srgbClr val="000000"/>
                          </a:solidFill>
                          <a:effectLst/>
                          <a:latin typeface="+mj-lt"/>
                        </a:rPr>
                        <a:t>-6</a:t>
                      </a:r>
                    </a:p>
                  </a:txBody>
                  <a:tcPr marL="3983" marR="3983" marT="3983"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D9D9D9"/>
                    </a:solidFill>
                  </a:tcPr>
                </a:tc>
                <a:tc>
                  <a:txBody>
                    <a:bodyPr/>
                    <a:lstStyle/>
                    <a:p>
                      <a:pPr algn="ctr" fontAlgn="b"/>
                      <a:r>
                        <a:rPr lang="en-GB" sz="800" b="0" i="0" u="none" strike="noStrike">
                          <a:solidFill>
                            <a:srgbClr val="000000"/>
                          </a:solidFill>
                          <a:effectLst/>
                          <a:latin typeface="+mj-lt"/>
                        </a:rPr>
                        <a:t>-15</a:t>
                      </a:r>
                    </a:p>
                  </a:txBody>
                  <a:tcPr marL="3983" marR="3983" marT="3983"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D9D9D9"/>
                    </a:solidFill>
                  </a:tcPr>
                </a:tc>
                <a:tc>
                  <a:txBody>
                    <a:bodyPr/>
                    <a:lstStyle/>
                    <a:p>
                      <a:pPr algn="ctr" fontAlgn="b"/>
                      <a:r>
                        <a:rPr lang="en-GB" sz="800" b="0" i="0" u="none" strike="noStrike">
                          <a:solidFill>
                            <a:srgbClr val="000000"/>
                          </a:solidFill>
                          <a:effectLst/>
                          <a:latin typeface="+mj-lt"/>
                        </a:rPr>
                        <a:t>17</a:t>
                      </a:r>
                    </a:p>
                  </a:txBody>
                  <a:tcPr marL="3983" marR="3983" marT="3983"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D9D9D9"/>
                    </a:solidFill>
                  </a:tcPr>
                </a:tc>
                <a:tc>
                  <a:txBody>
                    <a:bodyPr/>
                    <a:lstStyle/>
                    <a:p>
                      <a:pPr algn="ctr" fontAlgn="b"/>
                      <a:r>
                        <a:rPr lang="en-GB" sz="800" b="0" i="0" u="none" strike="noStrike">
                          <a:solidFill>
                            <a:srgbClr val="000000"/>
                          </a:solidFill>
                          <a:effectLst/>
                          <a:latin typeface="+mj-lt"/>
                        </a:rPr>
                        <a:t>84</a:t>
                      </a:r>
                    </a:p>
                  </a:txBody>
                  <a:tcPr marL="3983" marR="3983" marT="3983"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D9D9"/>
                    </a:solidFill>
                  </a:tcPr>
                </a:tc>
                <a:tc>
                  <a:txBody>
                    <a:bodyPr/>
                    <a:lstStyle/>
                    <a:p>
                      <a:pPr algn="ctr" fontAlgn="b"/>
                      <a:r>
                        <a:rPr lang="en-GB" sz="800" b="0" i="0" u="none" strike="noStrike">
                          <a:solidFill>
                            <a:srgbClr val="000000"/>
                          </a:solidFill>
                          <a:effectLst/>
                          <a:latin typeface="+mj-lt"/>
                        </a:rPr>
                        <a:t>70</a:t>
                      </a:r>
                    </a:p>
                  </a:txBody>
                  <a:tcPr marL="3983" marR="3983" marT="3983"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D9D9"/>
                    </a:solidFill>
                  </a:tcPr>
                </a:tc>
                <a:tc>
                  <a:txBody>
                    <a:bodyPr/>
                    <a:lstStyle/>
                    <a:p>
                      <a:pPr algn="ctr" fontAlgn="b"/>
                      <a:r>
                        <a:rPr lang="en-GB" sz="800" b="0" i="0" u="none" strike="noStrike">
                          <a:solidFill>
                            <a:srgbClr val="000000"/>
                          </a:solidFill>
                          <a:effectLst/>
                          <a:latin typeface="+mj-lt"/>
                        </a:rPr>
                        <a:t>47</a:t>
                      </a:r>
                    </a:p>
                  </a:txBody>
                  <a:tcPr marL="3983" marR="3983" marT="3983"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D9D9"/>
                    </a:solidFill>
                  </a:tcPr>
                </a:tc>
                <a:tc>
                  <a:txBody>
                    <a:bodyPr/>
                    <a:lstStyle/>
                    <a:p>
                      <a:pPr algn="ctr" fontAlgn="b"/>
                      <a:r>
                        <a:rPr lang="en-GB" sz="800" b="0" i="0" u="none" strike="noStrike">
                          <a:solidFill>
                            <a:srgbClr val="000000"/>
                          </a:solidFill>
                          <a:effectLst/>
                          <a:latin typeface="+mj-lt"/>
                        </a:rPr>
                        <a:t>-45</a:t>
                      </a:r>
                    </a:p>
                  </a:txBody>
                  <a:tcPr marL="3983" marR="3983" marT="3983"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E2EFDA"/>
                    </a:solidFill>
                  </a:tcPr>
                </a:tc>
                <a:tc>
                  <a:txBody>
                    <a:bodyPr/>
                    <a:lstStyle/>
                    <a:p>
                      <a:pPr algn="ctr" fontAlgn="b"/>
                      <a:r>
                        <a:rPr lang="en-GB" sz="800" b="0" i="0" u="none" strike="noStrike">
                          <a:solidFill>
                            <a:srgbClr val="000000"/>
                          </a:solidFill>
                          <a:effectLst/>
                          <a:latin typeface="+mj-lt"/>
                        </a:rPr>
                        <a:t>-14</a:t>
                      </a:r>
                    </a:p>
                  </a:txBody>
                  <a:tcPr marL="3983" marR="3983" marT="3983"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D9D9D9"/>
                    </a:solidFill>
                  </a:tcPr>
                </a:tc>
                <a:tc>
                  <a:txBody>
                    <a:bodyPr/>
                    <a:lstStyle/>
                    <a:p>
                      <a:pPr algn="ctr" fontAlgn="b"/>
                      <a:r>
                        <a:rPr lang="en-GB" sz="800" b="0" i="0" u="none" strike="noStrike">
                          <a:solidFill>
                            <a:srgbClr val="000000"/>
                          </a:solidFill>
                          <a:effectLst/>
                          <a:latin typeface="+mj-lt"/>
                        </a:rPr>
                        <a:t>-15</a:t>
                      </a:r>
                    </a:p>
                  </a:txBody>
                  <a:tcPr marL="3983" marR="3983" marT="3983"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D9D9D9"/>
                    </a:solidFill>
                  </a:tcPr>
                </a:tc>
                <a:tc>
                  <a:txBody>
                    <a:bodyPr/>
                    <a:lstStyle/>
                    <a:p>
                      <a:pPr algn="ctr" fontAlgn="b"/>
                      <a:r>
                        <a:rPr lang="en-GB" sz="800" b="0" i="0" u="none" strike="noStrike">
                          <a:solidFill>
                            <a:srgbClr val="000000"/>
                          </a:solidFill>
                          <a:effectLst/>
                          <a:latin typeface="+mj-lt"/>
                        </a:rPr>
                        <a:t>119</a:t>
                      </a:r>
                    </a:p>
                  </a:txBody>
                  <a:tcPr marL="3983" marR="3983" marT="3983"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5D5D"/>
                    </a:solidFill>
                  </a:tcPr>
                </a:tc>
                <a:tc>
                  <a:txBody>
                    <a:bodyPr/>
                    <a:lstStyle/>
                    <a:p>
                      <a:pPr algn="ctr" fontAlgn="b"/>
                      <a:r>
                        <a:rPr lang="en-GB" sz="800" b="0" i="0" u="none" strike="noStrike">
                          <a:solidFill>
                            <a:srgbClr val="000000"/>
                          </a:solidFill>
                          <a:effectLst/>
                          <a:latin typeface="+mj-lt"/>
                        </a:rPr>
                        <a:t>67</a:t>
                      </a:r>
                    </a:p>
                  </a:txBody>
                  <a:tcPr marL="3983" marR="3983" marT="3983"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D9D9"/>
                    </a:solidFill>
                  </a:tcPr>
                </a:tc>
                <a:tc>
                  <a:txBody>
                    <a:bodyPr/>
                    <a:lstStyle/>
                    <a:p>
                      <a:pPr algn="ctr" fontAlgn="b"/>
                      <a:r>
                        <a:rPr lang="en-GB" sz="800" b="0" i="0" u="none" strike="noStrike">
                          <a:solidFill>
                            <a:srgbClr val="000000"/>
                          </a:solidFill>
                          <a:effectLst/>
                          <a:latin typeface="+mj-lt"/>
                        </a:rPr>
                        <a:t>125</a:t>
                      </a:r>
                    </a:p>
                  </a:txBody>
                  <a:tcPr marL="3983" marR="3983" marT="3983"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5D5D"/>
                    </a:solidFill>
                  </a:tcPr>
                </a:tc>
                <a:tc>
                  <a:txBody>
                    <a:bodyPr/>
                    <a:lstStyle/>
                    <a:p>
                      <a:pPr algn="ctr" fontAlgn="b"/>
                      <a:r>
                        <a:rPr lang="en-GB" sz="800" b="0" i="0" u="none" strike="noStrike">
                          <a:solidFill>
                            <a:srgbClr val="000000"/>
                          </a:solidFill>
                          <a:effectLst/>
                          <a:latin typeface="+mj-lt"/>
                        </a:rPr>
                        <a:t>-81</a:t>
                      </a:r>
                    </a:p>
                  </a:txBody>
                  <a:tcPr marL="3983" marR="3983" marT="3983"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E2EFDA"/>
                    </a:solidFill>
                  </a:tcPr>
                </a:tc>
                <a:tc>
                  <a:txBody>
                    <a:bodyPr/>
                    <a:lstStyle/>
                    <a:p>
                      <a:pPr algn="ctr" fontAlgn="b"/>
                      <a:r>
                        <a:rPr lang="en-GB" sz="800" b="0" i="0" u="none" strike="noStrike">
                          <a:solidFill>
                            <a:srgbClr val="000000"/>
                          </a:solidFill>
                          <a:effectLst/>
                          <a:latin typeface="+mj-lt"/>
                        </a:rPr>
                        <a:t>40</a:t>
                      </a:r>
                    </a:p>
                  </a:txBody>
                  <a:tcPr marL="3983" marR="3983" marT="3983"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D9D9"/>
                    </a:solidFill>
                  </a:tcPr>
                </a:tc>
                <a:tc>
                  <a:txBody>
                    <a:bodyPr/>
                    <a:lstStyle/>
                    <a:p>
                      <a:pPr algn="ctr" fontAlgn="b"/>
                      <a:r>
                        <a:rPr lang="en-GB" sz="800" b="0" i="0" u="none" strike="noStrike">
                          <a:solidFill>
                            <a:srgbClr val="000000"/>
                          </a:solidFill>
                          <a:effectLst/>
                          <a:latin typeface="+mj-lt"/>
                        </a:rPr>
                        <a:t>219</a:t>
                      </a:r>
                    </a:p>
                  </a:txBody>
                  <a:tcPr marL="3983" marR="3983" marT="3983"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5D5D"/>
                    </a:solidFill>
                  </a:tcPr>
                </a:tc>
                <a:tc>
                  <a:txBody>
                    <a:bodyPr/>
                    <a:lstStyle/>
                    <a:p>
                      <a:pPr algn="ctr" fontAlgn="b"/>
                      <a:r>
                        <a:rPr lang="en-GB" sz="800" b="0" i="0" u="none" strike="noStrike">
                          <a:solidFill>
                            <a:srgbClr val="000000"/>
                          </a:solidFill>
                          <a:effectLst/>
                          <a:latin typeface="+mj-lt"/>
                        </a:rPr>
                        <a:t>96</a:t>
                      </a:r>
                    </a:p>
                  </a:txBody>
                  <a:tcPr marL="3983" marR="3983" marT="3983"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D9D9"/>
                    </a:solidFill>
                  </a:tcPr>
                </a:tc>
                <a:tc>
                  <a:txBody>
                    <a:bodyPr/>
                    <a:lstStyle/>
                    <a:p>
                      <a:pPr algn="ctr" fontAlgn="b"/>
                      <a:r>
                        <a:rPr lang="en-GB" sz="800" b="0" i="0" u="none" strike="noStrike">
                          <a:solidFill>
                            <a:srgbClr val="000000"/>
                          </a:solidFill>
                          <a:effectLst/>
                          <a:latin typeface="+mj-lt"/>
                        </a:rPr>
                        <a:t>51</a:t>
                      </a:r>
                    </a:p>
                  </a:txBody>
                  <a:tcPr marL="3983" marR="3983" marT="3983"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D9D9"/>
                    </a:solidFill>
                  </a:tcPr>
                </a:tc>
                <a:tc>
                  <a:txBody>
                    <a:bodyPr/>
                    <a:lstStyle/>
                    <a:p>
                      <a:pPr algn="ctr" fontAlgn="b"/>
                      <a:r>
                        <a:rPr lang="en-GB" sz="800" b="0" i="0" u="none" strike="noStrike" dirty="0">
                          <a:solidFill>
                            <a:srgbClr val="000000"/>
                          </a:solidFill>
                          <a:effectLst/>
                          <a:latin typeface="+mj-lt"/>
                        </a:rPr>
                        <a:t>130</a:t>
                      </a:r>
                    </a:p>
                  </a:txBody>
                  <a:tcPr marL="3983" marR="3983" marT="3983"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5D5D"/>
                    </a:solidFill>
                  </a:tcPr>
                </a:tc>
                <a:extLst>
                  <a:ext uri="{0D108BD9-81ED-4DB2-BD59-A6C34878D82A}">
                    <a16:rowId xmlns:a16="http://schemas.microsoft.com/office/drawing/2014/main" val="2218547197"/>
                  </a:ext>
                </a:extLst>
              </a:tr>
            </a:tbl>
          </a:graphicData>
        </a:graphic>
      </p:graphicFrame>
    </p:spTree>
    <p:extLst>
      <p:ext uri="{BB962C8B-B14F-4D97-AF65-F5344CB8AC3E}">
        <p14:creationId xmlns:p14="http://schemas.microsoft.com/office/powerpoint/2010/main" val="24475717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6" name="Object 15" hidden="1">
            <a:extLst>
              <a:ext uri="{FF2B5EF4-FFF2-40B4-BE49-F238E27FC236}">
                <a16:creationId xmlns:a16="http://schemas.microsoft.com/office/drawing/2014/main" id="{9834649C-7A5C-4C26-AD02-DFE033744CC4}"/>
              </a:ext>
            </a:extLst>
          </p:cNvPr>
          <p:cNvGraphicFramePr>
            <a:graphicFrameLocks noChangeAspect="1"/>
          </p:cNvGraphicFramePr>
          <p:nvPr>
            <p:custDataLst>
              <p:tags r:id="rId1"/>
            </p:custDataLst>
            <p:extLst>
              <p:ext uri="{D42A27DB-BD31-4B8C-83A1-F6EECF244321}">
                <p14:modId xmlns:p14="http://schemas.microsoft.com/office/powerpoint/2010/main" val="3304247164"/>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129" imgW="216" imgH="216" progId="TCLayout.ActiveDocument.1">
                  <p:embed/>
                </p:oleObj>
              </mc:Choice>
              <mc:Fallback>
                <p:oleObj name="think-cell Slide" r:id="rId129" imgW="216" imgH="216" progId="TCLayout.ActiveDocument.1">
                  <p:embed/>
                  <p:pic>
                    <p:nvPicPr>
                      <p:cNvPr id="16" name="Object 15" hidden="1">
                        <a:extLst>
                          <a:ext uri="{FF2B5EF4-FFF2-40B4-BE49-F238E27FC236}">
                            <a16:creationId xmlns:a16="http://schemas.microsoft.com/office/drawing/2014/main" id="{9834649C-7A5C-4C26-AD02-DFE033744CC4}"/>
                          </a:ext>
                        </a:extLst>
                      </p:cNvPr>
                      <p:cNvPicPr/>
                      <p:nvPr/>
                    </p:nvPicPr>
                    <p:blipFill>
                      <a:blip r:embed="rId130"/>
                      <a:stretch>
                        <a:fillRect/>
                      </a:stretch>
                    </p:blipFill>
                    <p:spPr>
                      <a:xfrm>
                        <a:off x="1588" y="1588"/>
                        <a:ext cx="1588" cy="1588"/>
                      </a:xfrm>
                      <a:prstGeom prst="rect">
                        <a:avLst/>
                      </a:prstGeom>
                    </p:spPr>
                  </p:pic>
                </p:oleObj>
              </mc:Fallback>
            </mc:AlternateContent>
          </a:graphicData>
        </a:graphic>
      </p:graphicFrame>
      <p:sp>
        <p:nvSpPr>
          <p:cNvPr id="6" name="Rectangle 5" hidden="1">
            <a:extLst>
              <a:ext uri="{FF2B5EF4-FFF2-40B4-BE49-F238E27FC236}">
                <a16:creationId xmlns:a16="http://schemas.microsoft.com/office/drawing/2014/main" id="{9DEC096E-7855-4EE3-9504-7797209BBA4F}"/>
              </a:ext>
            </a:extLst>
          </p:cNvPr>
          <p:cNvSpPr/>
          <p:nvPr>
            <p:custDataLst>
              <p:tags r:id="rId2"/>
            </p:custDataLst>
          </p:nvPr>
        </p:nvSpPr>
        <p:spPr>
          <a:xfrm>
            <a:off x="0" y="0"/>
            <a:ext cx="158750" cy="15875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t" anchorCtr="0">
            <a:noAutofit/>
          </a:bodyPr>
          <a:lstStyle/>
          <a:p>
            <a:endParaRPr lang="en-GB" sz="1400">
              <a:sym typeface="+mn-lt"/>
            </a:endParaRPr>
          </a:p>
        </p:txBody>
      </p:sp>
      <p:sp>
        <p:nvSpPr>
          <p:cNvPr id="542" name="Title 541">
            <a:extLst>
              <a:ext uri="{FF2B5EF4-FFF2-40B4-BE49-F238E27FC236}">
                <a16:creationId xmlns:a16="http://schemas.microsoft.com/office/drawing/2014/main" id="{907162CF-3CBB-4625-A270-B43EAE717140}"/>
              </a:ext>
            </a:extLst>
          </p:cNvPr>
          <p:cNvSpPr>
            <a:spLocks noGrp="1"/>
          </p:cNvSpPr>
          <p:nvPr>
            <p:ph type="title"/>
          </p:nvPr>
        </p:nvSpPr>
        <p:spPr/>
        <p:txBody>
          <a:bodyPr vert="horz"/>
          <a:lstStyle/>
          <a:p>
            <a:r>
              <a:rPr lang="en-GB"/>
              <a:t>Extended period of total availability (2014-2023)</a:t>
            </a:r>
          </a:p>
        </p:txBody>
      </p:sp>
      <p:graphicFrame>
        <p:nvGraphicFramePr>
          <p:cNvPr id="484" name="Chart 483">
            <a:extLst>
              <a:ext uri="{FF2B5EF4-FFF2-40B4-BE49-F238E27FC236}">
                <a16:creationId xmlns:a16="http://schemas.microsoft.com/office/drawing/2014/main" id="{B3FB1DDC-A8C5-1EA0-E9C5-BCFD62CCA341}"/>
              </a:ext>
            </a:extLst>
          </p:cNvPr>
          <p:cNvGraphicFramePr/>
          <p:nvPr>
            <p:custDataLst>
              <p:tags r:id="rId3"/>
            </p:custDataLst>
            <p:extLst>
              <p:ext uri="{D42A27DB-BD31-4B8C-83A1-F6EECF244321}">
                <p14:modId xmlns:p14="http://schemas.microsoft.com/office/powerpoint/2010/main" val="3187721035"/>
              </p:ext>
            </p:extLst>
          </p:nvPr>
        </p:nvGraphicFramePr>
        <p:xfrm>
          <a:off x="928688" y="2212975"/>
          <a:ext cx="10112375" cy="3081338"/>
        </p:xfrm>
        <a:graphic>
          <a:graphicData uri="http://schemas.openxmlformats.org/drawingml/2006/chart">
            <c:chart xmlns:c="http://schemas.openxmlformats.org/drawingml/2006/chart" xmlns:r="http://schemas.openxmlformats.org/officeDocument/2006/relationships" r:id="rId131"/>
          </a:graphicData>
        </a:graphic>
      </p:graphicFrame>
      <p:sp>
        <p:nvSpPr>
          <p:cNvPr id="568" name="Rectangle 567">
            <a:extLst>
              <a:ext uri="{FF2B5EF4-FFF2-40B4-BE49-F238E27FC236}">
                <a16:creationId xmlns:a16="http://schemas.microsoft.com/office/drawing/2014/main" id="{46C6C489-560E-4DEC-84E4-44A5B6D73D0A}"/>
              </a:ext>
            </a:extLst>
          </p:cNvPr>
          <p:cNvSpPr/>
          <p:nvPr>
            <p:custDataLst>
              <p:tags r:id="rId4"/>
            </p:custDataLst>
          </p:nvPr>
        </p:nvSpPr>
        <p:spPr bwMode="gray">
          <a:xfrm>
            <a:off x="1550988" y="3162300"/>
            <a:ext cx="200025" cy="109538"/>
          </a:xfrm>
          <a:prstGeom prst="rect">
            <a:avLst/>
          </a:prstGeom>
          <a:solidFill>
            <a:srgbClr val="969696"/>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7FCE5610-A4E4-435A-8221-D3DEEE58ECE7}" type="datetime'''''''''1''7''''''3'''''''''''''''''''''''''''''''''''">
              <a:rPr lang="en-GB" altLang="en-US" sz="800" smtClean="0">
                <a:solidFill>
                  <a:schemeClr val="bg1"/>
                </a:solidFill>
                <a:effectLst/>
              </a:rPr>
              <a:pPr algn="ctr">
                <a:lnSpc>
                  <a:spcPct val="90000"/>
                </a:lnSpc>
                <a:spcBef>
                  <a:spcPct val="0"/>
                </a:spcBef>
                <a:spcAft>
                  <a:spcPct val="0"/>
                </a:spcAft>
              </a:pPr>
              <a:t>173</a:t>
            </a:fld>
            <a:endParaRPr lang="en-GB" sz="800" err="1">
              <a:solidFill>
                <a:schemeClr val="bg1"/>
              </a:solidFill>
              <a:sym typeface="+mn-lt"/>
            </a:endParaRPr>
          </a:p>
        </p:txBody>
      </p:sp>
      <p:sp>
        <p:nvSpPr>
          <p:cNvPr id="520" name="Rectangle 519">
            <a:extLst>
              <a:ext uri="{FF2B5EF4-FFF2-40B4-BE49-F238E27FC236}">
                <a16:creationId xmlns:a16="http://schemas.microsoft.com/office/drawing/2014/main" id="{0A3DC042-101E-4397-9D93-6FD54329C4B5}"/>
              </a:ext>
            </a:extLst>
          </p:cNvPr>
          <p:cNvSpPr/>
          <p:nvPr>
            <p:custDataLst>
              <p:tags r:id="rId5"/>
            </p:custDataLst>
          </p:nvPr>
        </p:nvSpPr>
        <p:spPr bwMode="auto">
          <a:xfrm>
            <a:off x="1574800" y="5130800"/>
            <a:ext cx="152400" cy="808038"/>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8DDA9644-AA7C-4A02-8FDF-FB35E81EFEC6}" type="datetime'''''EU'''''''''''''''''''''' ''appr''o''''''''''v''als'''">
              <a:rPr lang="en-GB" altLang="en-US" sz="1000" b="1" smtClean="0">
                <a:solidFill>
                  <a:schemeClr val="tx1"/>
                </a:solidFill>
                <a:effectLst/>
              </a:rPr>
              <a:pPr algn="r">
                <a:spcBef>
                  <a:spcPct val="0"/>
                </a:spcBef>
                <a:spcAft>
                  <a:spcPct val="0"/>
                </a:spcAft>
              </a:pPr>
              <a:t>EU approvals</a:t>
            </a:fld>
            <a:endParaRPr lang="en-GB" sz="1000" b="1">
              <a:solidFill>
                <a:schemeClr val="tx1"/>
              </a:solidFill>
              <a:sym typeface="+mn-lt"/>
            </a:endParaRPr>
          </a:p>
        </p:txBody>
      </p:sp>
      <p:sp>
        <p:nvSpPr>
          <p:cNvPr id="556" name="Rectangle 555">
            <a:extLst>
              <a:ext uri="{FF2B5EF4-FFF2-40B4-BE49-F238E27FC236}">
                <a16:creationId xmlns:a16="http://schemas.microsoft.com/office/drawing/2014/main" id="{0F7A0FEB-62CA-41FF-BE7A-19B1546DD7D4}"/>
              </a:ext>
            </a:extLst>
          </p:cNvPr>
          <p:cNvSpPr/>
          <p:nvPr>
            <p:custDataLst>
              <p:tags r:id="rId6"/>
            </p:custDataLst>
          </p:nvPr>
        </p:nvSpPr>
        <p:spPr bwMode="gray">
          <a:xfrm>
            <a:off x="1804988" y="4422775"/>
            <a:ext cx="200025" cy="109538"/>
          </a:xfrm>
          <a:prstGeom prst="rect">
            <a:avLst/>
          </a:prstGeom>
          <a:solidFill>
            <a:srgbClr val="A1D79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211AF39E-67BE-44A1-86F5-EE7FF63FB838}" type="datetime'''''''''''''''''2''0''''''''''''''6'''''''''''''''''''">
              <a:rPr lang="en-GB" altLang="en-US" sz="800" smtClean="0">
                <a:solidFill>
                  <a:schemeClr val="tx1"/>
                </a:solidFill>
                <a:effectLst/>
              </a:rPr>
              <a:pPr algn="ctr">
                <a:lnSpc>
                  <a:spcPct val="90000"/>
                </a:lnSpc>
                <a:spcBef>
                  <a:spcPct val="0"/>
                </a:spcBef>
                <a:spcAft>
                  <a:spcPct val="0"/>
                </a:spcAft>
              </a:pPr>
              <a:t>206</a:t>
            </a:fld>
            <a:endParaRPr lang="en-GB" sz="800" err="1">
              <a:solidFill>
                <a:schemeClr val="tx1"/>
              </a:solidFill>
              <a:sym typeface="+mn-lt"/>
            </a:endParaRPr>
          </a:p>
        </p:txBody>
      </p:sp>
      <p:sp>
        <p:nvSpPr>
          <p:cNvPr id="636" name="Rectangle 635">
            <a:extLst>
              <a:ext uri="{FF2B5EF4-FFF2-40B4-BE49-F238E27FC236}">
                <a16:creationId xmlns:a16="http://schemas.microsoft.com/office/drawing/2014/main" id="{1C64DDF2-A952-44A8-9FB9-5B52C42D7AD0}"/>
              </a:ext>
            </a:extLst>
          </p:cNvPr>
          <p:cNvSpPr/>
          <p:nvPr>
            <p:custDataLst>
              <p:tags r:id="rId7"/>
            </p:custDataLst>
          </p:nvPr>
        </p:nvSpPr>
        <p:spPr bwMode="gray">
          <a:xfrm>
            <a:off x="1804988" y="3349625"/>
            <a:ext cx="200025" cy="109538"/>
          </a:xfrm>
          <a:prstGeom prst="rect">
            <a:avLst/>
          </a:prstGeom>
          <a:solidFill>
            <a:schemeClr val="accent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42226930-2AC4-4714-AB05-CE499C808F42}" type="datetime'''''''''''1''''''''''''''''''''''''''''5''''''6'">
              <a:rPr lang="en-GB" altLang="en-US" sz="800" smtClean="0">
                <a:solidFill>
                  <a:schemeClr val="bg1"/>
                </a:solidFill>
                <a:effectLst/>
              </a:rPr>
              <a:pPr algn="ctr">
                <a:lnSpc>
                  <a:spcPct val="90000"/>
                </a:lnSpc>
                <a:spcBef>
                  <a:spcPct val="0"/>
                </a:spcBef>
                <a:spcAft>
                  <a:spcPct val="0"/>
                </a:spcAft>
              </a:pPr>
              <a:t>156</a:t>
            </a:fld>
            <a:endParaRPr lang="en-GB" sz="800" err="1">
              <a:solidFill>
                <a:schemeClr val="bg1"/>
              </a:solidFill>
              <a:sym typeface="+mn-lt"/>
            </a:endParaRPr>
          </a:p>
        </p:txBody>
      </p:sp>
      <p:sp>
        <p:nvSpPr>
          <p:cNvPr id="326" name="Rectangle 325">
            <a:extLst>
              <a:ext uri="{FF2B5EF4-FFF2-40B4-BE49-F238E27FC236}">
                <a16:creationId xmlns:a16="http://schemas.microsoft.com/office/drawing/2014/main" id="{865DD0A5-FB09-4A64-906B-F8E4AFF3E914}"/>
              </a:ext>
            </a:extLst>
          </p:cNvPr>
          <p:cNvSpPr/>
          <p:nvPr>
            <p:custDataLst>
              <p:tags r:id="rId8"/>
            </p:custDataLst>
          </p:nvPr>
        </p:nvSpPr>
        <p:spPr bwMode="auto">
          <a:xfrm>
            <a:off x="1828800" y="5130800"/>
            <a:ext cx="152400" cy="520700"/>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11D14D38-B12A-4FF6-9AE8-E0CDDB97BBE7}" type="datetime'''''''G''''e''r''''''''''m''''''an''''''''y'''''''">
              <a:rPr lang="en-GB" altLang="en-US" sz="1000" smtClean="0">
                <a:solidFill>
                  <a:schemeClr val="tx1"/>
                </a:solidFill>
                <a:effectLst/>
              </a:rPr>
              <a:pPr algn="r">
                <a:spcBef>
                  <a:spcPct val="0"/>
                </a:spcBef>
                <a:spcAft>
                  <a:spcPct val="0"/>
                </a:spcAft>
              </a:pPr>
              <a:t>Germany</a:t>
            </a:fld>
            <a:endParaRPr lang="en-GB" sz="1000">
              <a:solidFill>
                <a:schemeClr val="tx1"/>
              </a:solidFill>
              <a:sym typeface="+mn-lt"/>
            </a:endParaRPr>
          </a:p>
        </p:txBody>
      </p:sp>
      <p:sp>
        <p:nvSpPr>
          <p:cNvPr id="642" name="Rectangle 641">
            <a:extLst>
              <a:ext uri="{FF2B5EF4-FFF2-40B4-BE49-F238E27FC236}">
                <a16:creationId xmlns:a16="http://schemas.microsoft.com/office/drawing/2014/main" id="{6692B796-8DC9-4EF2-B8BC-7EC13EB368AD}"/>
              </a:ext>
            </a:extLst>
          </p:cNvPr>
          <p:cNvSpPr/>
          <p:nvPr>
            <p:custDataLst>
              <p:tags r:id="rId9"/>
            </p:custDataLst>
          </p:nvPr>
        </p:nvSpPr>
        <p:spPr bwMode="gray">
          <a:xfrm>
            <a:off x="2060575" y="4402138"/>
            <a:ext cx="200025" cy="109538"/>
          </a:xfrm>
          <a:prstGeom prst="rect">
            <a:avLst/>
          </a:prstGeom>
          <a:solidFill>
            <a:srgbClr val="A1D79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54495323-876D-47B5-A674-13EC6FE8CFDE}" type="datetime'''''''2''''1''''''''''''''''''''''3'''''''''''''''''''''">
              <a:rPr lang="en-GB" altLang="en-US" sz="800" smtClean="0">
                <a:solidFill>
                  <a:schemeClr val="tx1"/>
                </a:solidFill>
                <a:effectLst/>
              </a:rPr>
              <a:pPr algn="ctr">
                <a:lnSpc>
                  <a:spcPct val="90000"/>
                </a:lnSpc>
                <a:spcBef>
                  <a:spcPct val="0"/>
                </a:spcBef>
                <a:spcAft>
                  <a:spcPct val="0"/>
                </a:spcAft>
              </a:pPr>
              <a:t>213</a:t>
            </a:fld>
            <a:endParaRPr lang="en-GB" sz="800" err="1">
              <a:solidFill>
                <a:schemeClr val="tx1"/>
              </a:solidFill>
              <a:sym typeface="+mn-lt"/>
            </a:endParaRPr>
          </a:p>
        </p:txBody>
      </p:sp>
      <p:sp>
        <p:nvSpPr>
          <p:cNvPr id="643" name="Rectangle 642">
            <a:extLst>
              <a:ext uri="{FF2B5EF4-FFF2-40B4-BE49-F238E27FC236}">
                <a16:creationId xmlns:a16="http://schemas.microsoft.com/office/drawing/2014/main" id="{CC084345-A693-4611-B776-5B09B50A20F7}"/>
              </a:ext>
            </a:extLst>
          </p:cNvPr>
          <p:cNvSpPr/>
          <p:nvPr>
            <p:custDataLst>
              <p:tags r:id="rId10"/>
            </p:custDataLst>
          </p:nvPr>
        </p:nvSpPr>
        <p:spPr bwMode="gray">
          <a:xfrm>
            <a:off x="2060575" y="3346450"/>
            <a:ext cx="200025" cy="109538"/>
          </a:xfrm>
          <a:prstGeom prst="rect">
            <a:avLst/>
          </a:prstGeom>
          <a:solidFill>
            <a:schemeClr val="accent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06529C98-7C41-4BFE-A58E-6F38C6E9FED6}" type="datetime'''''''''''''''''''''''''''''''''''''14''''''''''''''3'''''''''">
              <a:rPr lang="en-GB" altLang="en-US" sz="800" smtClean="0">
                <a:solidFill>
                  <a:schemeClr val="bg1"/>
                </a:solidFill>
                <a:effectLst/>
              </a:rPr>
              <a:pPr algn="ctr">
                <a:lnSpc>
                  <a:spcPct val="90000"/>
                </a:lnSpc>
                <a:spcBef>
                  <a:spcPct val="0"/>
                </a:spcBef>
                <a:spcAft>
                  <a:spcPct val="0"/>
                </a:spcAft>
              </a:pPr>
              <a:t>143</a:t>
            </a:fld>
            <a:endParaRPr lang="en-GB" sz="800" err="1">
              <a:solidFill>
                <a:schemeClr val="bg1"/>
              </a:solidFill>
              <a:sym typeface="+mn-lt"/>
            </a:endParaRPr>
          </a:p>
        </p:txBody>
      </p:sp>
      <p:sp>
        <p:nvSpPr>
          <p:cNvPr id="328" name="Rectangle 327">
            <a:extLst>
              <a:ext uri="{FF2B5EF4-FFF2-40B4-BE49-F238E27FC236}">
                <a16:creationId xmlns:a16="http://schemas.microsoft.com/office/drawing/2014/main" id="{BEE59007-502D-45ED-8AA6-09E1F3E1808A}"/>
              </a:ext>
            </a:extLst>
          </p:cNvPr>
          <p:cNvSpPr/>
          <p:nvPr>
            <p:custDataLst>
              <p:tags r:id="rId11"/>
            </p:custDataLst>
          </p:nvPr>
        </p:nvSpPr>
        <p:spPr bwMode="auto">
          <a:xfrm>
            <a:off x="2084388" y="5130800"/>
            <a:ext cx="152400" cy="231775"/>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2F0263D2-F175-4BA9-814C-7EEB712DD872}" type="datetime'''''''''''''''''''''''I''''''''''''''t''''''al''''y'''">
              <a:rPr lang="en-GB" altLang="en-US" sz="1000" smtClean="0">
                <a:solidFill>
                  <a:schemeClr val="tx1"/>
                </a:solidFill>
                <a:effectLst/>
              </a:rPr>
              <a:pPr algn="r">
                <a:spcBef>
                  <a:spcPct val="0"/>
                </a:spcBef>
                <a:spcAft>
                  <a:spcPct val="0"/>
                </a:spcAft>
              </a:pPr>
              <a:t>Italy</a:t>
            </a:fld>
            <a:endParaRPr lang="en-GB" sz="1000">
              <a:solidFill>
                <a:schemeClr val="tx1"/>
              </a:solidFill>
              <a:sym typeface="+mn-lt"/>
            </a:endParaRPr>
          </a:p>
        </p:txBody>
      </p:sp>
      <p:sp>
        <p:nvSpPr>
          <p:cNvPr id="563" name="Rectangle 562">
            <a:extLst>
              <a:ext uri="{FF2B5EF4-FFF2-40B4-BE49-F238E27FC236}">
                <a16:creationId xmlns:a16="http://schemas.microsoft.com/office/drawing/2014/main" id="{3844F8CC-1F5A-4AE2-9728-7069D84C95D8}"/>
              </a:ext>
            </a:extLst>
          </p:cNvPr>
          <p:cNvSpPr/>
          <p:nvPr>
            <p:custDataLst>
              <p:tags r:id="rId12"/>
            </p:custDataLst>
          </p:nvPr>
        </p:nvSpPr>
        <p:spPr bwMode="gray">
          <a:xfrm>
            <a:off x="2314575" y="4433888"/>
            <a:ext cx="200025" cy="109538"/>
          </a:xfrm>
          <a:prstGeom prst="rect">
            <a:avLst/>
          </a:prstGeom>
          <a:solidFill>
            <a:srgbClr val="A1D79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939E0F7C-72D2-469A-BD87-D1AE9D1C8588}" type="datetime'''''''''''''''''''''''''''''''20''''''2'''''''''''''''''''''''">
              <a:rPr lang="en-GB" altLang="en-US" sz="800" smtClean="0">
                <a:solidFill>
                  <a:schemeClr val="tx1"/>
                </a:solidFill>
                <a:effectLst/>
              </a:rPr>
              <a:pPr algn="ctr">
                <a:lnSpc>
                  <a:spcPct val="90000"/>
                </a:lnSpc>
                <a:spcBef>
                  <a:spcPct val="0"/>
                </a:spcBef>
                <a:spcAft>
                  <a:spcPct val="0"/>
                </a:spcAft>
              </a:pPr>
              <a:t>202</a:t>
            </a:fld>
            <a:endParaRPr lang="en-GB" sz="800" err="1">
              <a:solidFill>
                <a:schemeClr val="tx1"/>
              </a:solidFill>
              <a:sym typeface="+mn-lt"/>
            </a:endParaRPr>
          </a:p>
        </p:txBody>
      </p:sp>
      <p:sp>
        <p:nvSpPr>
          <p:cNvPr id="644" name="Rectangle 643">
            <a:extLst>
              <a:ext uri="{FF2B5EF4-FFF2-40B4-BE49-F238E27FC236}">
                <a16:creationId xmlns:a16="http://schemas.microsoft.com/office/drawing/2014/main" id="{09CE196F-A760-4311-8BC2-DA57933D591A}"/>
              </a:ext>
            </a:extLst>
          </p:cNvPr>
          <p:cNvSpPr/>
          <p:nvPr>
            <p:custDataLst>
              <p:tags r:id="rId13"/>
            </p:custDataLst>
          </p:nvPr>
        </p:nvSpPr>
        <p:spPr bwMode="gray">
          <a:xfrm>
            <a:off x="2314575" y="3414713"/>
            <a:ext cx="200025" cy="109538"/>
          </a:xfrm>
          <a:prstGeom prst="rect">
            <a:avLst/>
          </a:prstGeom>
          <a:solidFill>
            <a:schemeClr val="accent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8620EC0C-543E-4521-839A-35811E426EB8}" type="datetime'''1''''''''''''''''''''4''''''''''2'''''''''''''''">
              <a:rPr lang="en-GB" altLang="en-US" sz="800" smtClean="0">
                <a:solidFill>
                  <a:schemeClr val="bg1"/>
                </a:solidFill>
                <a:effectLst/>
              </a:rPr>
              <a:pPr algn="ctr">
                <a:lnSpc>
                  <a:spcPct val="90000"/>
                </a:lnSpc>
                <a:spcBef>
                  <a:spcPct val="0"/>
                </a:spcBef>
                <a:spcAft>
                  <a:spcPct val="0"/>
                </a:spcAft>
              </a:pPr>
              <a:t>142</a:t>
            </a:fld>
            <a:endParaRPr lang="en-GB" sz="800" err="1">
              <a:solidFill>
                <a:schemeClr val="bg1"/>
              </a:solidFill>
              <a:sym typeface="+mn-lt"/>
            </a:endParaRPr>
          </a:p>
        </p:txBody>
      </p:sp>
      <p:sp>
        <p:nvSpPr>
          <p:cNvPr id="365" name="Rectangle 364">
            <a:extLst>
              <a:ext uri="{FF2B5EF4-FFF2-40B4-BE49-F238E27FC236}">
                <a16:creationId xmlns:a16="http://schemas.microsoft.com/office/drawing/2014/main" id="{D4ABFE98-8ABD-443D-8C40-9BAC9F13A1C4}"/>
              </a:ext>
            </a:extLst>
          </p:cNvPr>
          <p:cNvSpPr/>
          <p:nvPr>
            <p:custDataLst>
              <p:tags r:id="rId14"/>
            </p:custDataLst>
          </p:nvPr>
        </p:nvSpPr>
        <p:spPr bwMode="auto">
          <a:xfrm>
            <a:off x="2338388" y="5130800"/>
            <a:ext cx="152400" cy="393700"/>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4DB72B7D-CF5C-4FEA-A70F-5F3D4362ABAA}" type="datetime'''''''A''''''''''us''''''''''''''tri''''''a'''''''''">
              <a:rPr lang="en-GB" altLang="en-US" sz="1000" smtClean="0">
                <a:solidFill>
                  <a:schemeClr val="tx1"/>
                </a:solidFill>
                <a:effectLst/>
              </a:rPr>
              <a:pPr algn="r">
                <a:spcBef>
                  <a:spcPct val="0"/>
                </a:spcBef>
                <a:spcAft>
                  <a:spcPct val="0"/>
                </a:spcAft>
              </a:pPr>
              <a:t>Austria</a:t>
            </a:fld>
            <a:endParaRPr lang="en-GB" sz="1000">
              <a:solidFill>
                <a:schemeClr val="tx1"/>
              </a:solidFill>
              <a:sym typeface="+mn-lt"/>
            </a:endParaRPr>
          </a:p>
        </p:txBody>
      </p:sp>
      <p:sp>
        <p:nvSpPr>
          <p:cNvPr id="645" name="Rectangle 644">
            <a:extLst>
              <a:ext uri="{FF2B5EF4-FFF2-40B4-BE49-F238E27FC236}">
                <a16:creationId xmlns:a16="http://schemas.microsoft.com/office/drawing/2014/main" id="{2CCDB5CE-FB54-4CD1-8E9F-F6498ED74715}"/>
              </a:ext>
            </a:extLst>
          </p:cNvPr>
          <p:cNvSpPr/>
          <p:nvPr>
            <p:custDataLst>
              <p:tags r:id="rId15"/>
            </p:custDataLst>
          </p:nvPr>
        </p:nvSpPr>
        <p:spPr bwMode="gray">
          <a:xfrm>
            <a:off x="2570163" y="4470400"/>
            <a:ext cx="200025" cy="109538"/>
          </a:xfrm>
          <a:prstGeom prst="rect">
            <a:avLst/>
          </a:prstGeom>
          <a:solidFill>
            <a:srgbClr val="A1D79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090CDA2F-30BC-4DC5-AE46-DBDA730BC3B4}" type="datetime'1''''''''''''''''''''''''''''''''''''9''''''''''''''''''''0'''">
              <a:rPr lang="en-GB" altLang="en-US" sz="800" smtClean="0">
                <a:solidFill>
                  <a:schemeClr val="tx1"/>
                </a:solidFill>
                <a:effectLst/>
              </a:rPr>
              <a:pPr algn="ctr">
                <a:lnSpc>
                  <a:spcPct val="90000"/>
                </a:lnSpc>
                <a:spcBef>
                  <a:spcPct val="0"/>
                </a:spcBef>
                <a:spcAft>
                  <a:spcPct val="0"/>
                </a:spcAft>
              </a:pPr>
              <a:t>190</a:t>
            </a:fld>
            <a:endParaRPr lang="en-GB" sz="800" err="1">
              <a:solidFill>
                <a:schemeClr val="tx1"/>
              </a:solidFill>
              <a:sym typeface="+mn-lt"/>
            </a:endParaRPr>
          </a:p>
        </p:txBody>
      </p:sp>
      <p:sp>
        <p:nvSpPr>
          <p:cNvPr id="646" name="Rectangle 645">
            <a:extLst>
              <a:ext uri="{FF2B5EF4-FFF2-40B4-BE49-F238E27FC236}">
                <a16:creationId xmlns:a16="http://schemas.microsoft.com/office/drawing/2014/main" id="{9EA1B06D-341A-4C03-8B44-843DA044ABD6}"/>
              </a:ext>
            </a:extLst>
          </p:cNvPr>
          <p:cNvSpPr/>
          <p:nvPr>
            <p:custDataLst>
              <p:tags r:id="rId16"/>
            </p:custDataLst>
          </p:nvPr>
        </p:nvSpPr>
        <p:spPr bwMode="gray">
          <a:xfrm>
            <a:off x="2570163" y="3530600"/>
            <a:ext cx="200025" cy="109538"/>
          </a:xfrm>
          <a:prstGeom prst="rect">
            <a:avLst/>
          </a:prstGeom>
          <a:solidFill>
            <a:schemeClr val="accent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552B52CF-EE08-4D90-8754-B62CB9738887}" type="datetime'''1''2''7'''''''''''''''">
              <a:rPr lang="en-GB" altLang="en-US" sz="800" smtClean="0">
                <a:solidFill>
                  <a:schemeClr val="bg1"/>
                </a:solidFill>
                <a:effectLst/>
              </a:rPr>
              <a:pPr algn="ctr">
                <a:lnSpc>
                  <a:spcPct val="90000"/>
                </a:lnSpc>
                <a:spcBef>
                  <a:spcPct val="0"/>
                </a:spcBef>
                <a:spcAft>
                  <a:spcPct val="0"/>
                </a:spcAft>
              </a:pPr>
              <a:t>127</a:t>
            </a:fld>
            <a:endParaRPr lang="en-GB" sz="800" err="1">
              <a:solidFill>
                <a:schemeClr val="bg1"/>
              </a:solidFill>
              <a:sym typeface="+mn-lt"/>
            </a:endParaRPr>
          </a:p>
        </p:txBody>
      </p:sp>
      <p:sp>
        <p:nvSpPr>
          <p:cNvPr id="127" name="Rectangle 126">
            <a:extLst>
              <a:ext uri="{FF2B5EF4-FFF2-40B4-BE49-F238E27FC236}">
                <a16:creationId xmlns:a16="http://schemas.microsoft.com/office/drawing/2014/main" id="{CA1635D0-74A6-45CE-BD41-B2825BCC70C8}"/>
              </a:ext>
            </a:extLst>
          </p:cNvPr>
          <p:cNvSpPr/>
          <p:nvPr>
            <p:custDataLst>
              <p:tags r:id="rId17"/>
            </p:custDataLst>
          </p:nvPr>
        </p:nvSpPr>
        <p:spPr bwMode="auto">
          <a:xfrm>
            <a:off x="2593975" y="5130800"/>
            <a:ext cx="152400" cy="654050"/>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41BD0E17-0146-4E17-A87D-2E0FB9A292C6}" type="datetime'''S''''''''''''w''i''''t''zerl''a''''n''''''''d'">
              <a:rPr lang="en-GB" altLang="en-US" sz="1000" smtClean="0">
                <a:solidFill>
                  <a:schemeClr val="tx1"/>
                </a:solidFill>
                <a:effectLst/>
              </a:rPr>
              <a:pPr algn="r">
                <a:spcBef>
                  <a:spcPct val="0"/>
                </a:spcBef>
                <a:spcAft>
                  <a:spcPct val="0"/>
                </a:spcAft>
              </a:pPr>
              <a:t>Switzerland</a:t>
            </a:fld>
            <a:endParaRPr lang="en-GB" sz="1000">
              <a:solidFill>
                <a:schemeClr val="tx1"/>
              </a:solidFill>
              <a:sym typeface="+mn-lt"/>
            </a:endParaRPr>
          </a:p>
        </p:txBody>
      </p:sp>
      <p:sp>
        <p:nvSpPr>
          <p:cNvPr id="547" name="Rectangle 546">
            <a:extLst>
              <a:ext uri="{FF2B5EF4-FFF2-40B4-BE49-F238E27FC236}">
                <a16:creationId xmlns:a16="http://schemas.microsoft.com/office/drawing/2014/main" id="{591A1878-20A0-467F-A40D-D3F6C3CA5573}"/>
              </a:ext>
            </a:extLst>
          </p:cNvPr>
          <p:cNvSpPr/>
          <p:nvPr>
            <p:custDataLst>
              <p:tags r:id="rId18"/>
            </p:custDataLst>
          </p:nvPr>
        </p:nvSpPr>
        <p:spPr bwMode="gray">
          <a:xfrm>
            <a:off x="2825750" y="4443413"/>
            <a:ext cx="200025" cy="109538"/>
          </a:xfrm>
          <a:prstGeom prst="rect">
            <a:avLst/>
          </a:prstGeom>
          <a:solidFill>
            <a:srgbClr val="A1D79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C985C875-E79D-4CE4-9479-8C51442E53AF}" type="datetime'1''''''''''9''''''''''''''''''''''''''''''''''''''9'">
              <a:rPr lang="en-GB" altLang="en-US" sz="800" smtClean="0">
                <a:solidFill>
                  <a:schemeClr val="tx1"/>
                </a:solidFill>
                <a:effectLst/>
              </a:rPr>
              <a:pPr algn="ctr">
                <a:lnSpc>
                  <a:spcPct val="90000"/>
                </a:lnSpc>
                <a:spcBef>
                  <a:spcPct val="0"/>
                </a:spcBef>
                <a:spcAft>
                  <a:spcPct val="0"/>
                </a:spcAft>
              </a:pPr>
              <a:t>199</a:t>
            </a:fld>
            <a:endParaRPr lang="en-GB" sz="800" err="1">
              <a:solidFill>
                <a:schemeClr val="tx1"/>
              </a:solidFill>
              <a:sym typeface="+mn-lt"/>
            </a:endParaRPr>
          </a:p>
        </p:txBody>
      </p:sp>
      <p:sp>
        <p:nvSpPr>
          <p:cNvPr id="548" name="Rectangle 547">
            <a:extLst>
              <a:ext uri="{FF2B5EF4-FFF2-40B4-BE49-F238E27FC236}">
                <a16:creationId xmlns:a16="http://schemas.microsoft.com/office/drawing/2014/main" id="{2FB17864-22ED-4A9D-A87E-4D620E08D346}"/>
              </a:ext>
            </a:extLst>
          </p:cNvPr>
          <p:cNvSpPr/>
          <p:nvPr>
            <p:custDataLst>
              <p:tags r:id="rId19"/>
            </p:custDataLst>
          </p:nvPr>
        </p:nvSpPr>
        <p:spPr bwMode="gray">
          <a:xfrm>
            <a:off x="2825750" y="3548063"/>
            <a:ext cx="200025" cy="109538"/>
          </a:xfrm>
          <a:prstGeom prst="rect">
            <a:avLst/>
          </a:prstGeom>
          <a:solidFill>
            <a:schemeClr val="accent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5CC780FF-D1C7-4DFB-A5C1-E6ACCDB7188F}" type="datetime'''''''''''''''''''''''''''''1''''''''''''''0''''3'''''''''">
              <a:rPr lang="en-GB" altLang="en-US" sz="800" smtClean="0">
                <a:solidFill>
                  <a:schemeClr val="bg1"/>
                </a:solidFill>
                <a:effectLst/>
              </a:rPr>
              <a:pPr algn="ctr">
                <a:lnSpc>
                  <a:spcPct val="90000"/>
                </a:lnSpc>
                <a:spcBef>
                  <a:spcPct val="0"/>
                </a:spcBef>
                <a:spcAft>
                  <a:spcPct val="0"/>
                </a:spcAft>
              </a:pPr>
              <a:t>103</a:t>
            </a:fld>
            <a:endParaRPr lang="en-GB" sz="800" err="1">
              <a:solidFill>
                <a:schemeClr val="bg1"/>
              </a:solidFill>
              <a:sym typeface="+mn-lt"/>
            </a:endParaRPr>
          </a:p>
        </p:txBody>
      </p:sp>
      <p:sp>
        <p:nvSpPr>
          <p:cNvPr id="325" name="Rectangle 324">
            <a:extLst>
              <a:ext uri="{FF2B5EF4-FFF2-40B4-BE49-F238E27FC236}">
                <a16:creationId xmlns:a16="http://schemas.microsoft.com/office/drawing/2014/main" id="{0D073C7F-C967-4056-96D7-40495091287A}"/>
              </a:ext>
            </a:extLst>
          </p:cNvPr>
          <p:cNvSpPr/>
          <p:nvPr>
            <p:custDataLst>
              <p:tags r:id="rId20"/>
            </p:custDataLst>
          </p:nvPr>
        </p:nvSpPr>
        <p:spPr bwMode="auto">
          <a:xfrm>
            <a:off x="2849563" y="5130800"/>
            <a:ext cx="152400" cy="514350"/>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1C55F68B-57AA-46DA-B8C8-9DCD911902FF}" type="datetime'D''''''en''''''''m''a''''''r''k'">
              <a:rPr lang="en-GB" altLang="en-US" sz="1000" smtClean="0">
                <a:solidFill>
                  <a:schemeClr val="tx1"/>
                </a:solidFill>
                <a:effectLst/>
              </a:rPr>
              <a:pPr algn="r">
                <a:spcBef>
                  <a:spcPct val="0"/>
                </a:spcBef>
                <a:spcAft>
                  <a:spcPct val="0"/>
                </a:spcAft>
              </a:pPr>
              <a:t>Denmark</a:t>
            </a:fld>
            <a:endParaRPr lang="en-GB" sz="1000">
              <a:solidFill>
                <a:schemeClr val="tx1"/>
              </a:solidFill>
              <a:sym typeface="+mn-lt"/>
            </a:endParaRPr>
          </a:p>
        </p:txBody>
      </p:sp>
      <p:sp>
        <p:nvSpPr>
          <p:cNvPr id="552" name="Rectangle 551">
            <a:extLst>
              <a:ext uri="{FF2B5EF4-FFF2-40B4-BE49-F238E27FC236}">
                <a16:creationId xmlns:a16="http://schemas.microsoft.com/office/drawing/2014/main" id="{264118C8-CDDD-451F-A641-8C180872B500}"/>
              </a:ext>
            </a:extLst>
          </p:cNvPr>
          <p:cNvSpPr/>
          <p:nvPr>
            <p:custDataLst>
              <p:tags r:id="rId21"/>
            </p:custDataLst>
          </p:nvPr>
        </p:nvSpPr>
        <p:spPr bwMode="gray">
          <a:xfrm>
            <a:off x="3079750" y="4505325"/>
            <a:ext cx="200025" cy="109538"/>
          </a:xfrm>
          <a:prstGeom prst="rect">
            <a:avLst/>
          </a:prstGeom>
          <a:solidFill>
            <a:srgbClr val="A1D79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DD8F941F-B3C3-411D-AC35-163CD4C42287}" type="datetime'''''''''''''''''''1''''7''''8'''''''''''''''''''''''''''">
              <a:rPr lang="en-GB" altLang="en-US" sz="800" smtClean="0">
                <a:solidFill>
                  <a:schemeClr val="tx1"/>
                </a:solidFill>
                <a:effectLst/>
              </a:rPr>
              <a:pPr algn="ctr">
                <a:lnSpc>
                  <a:spcPct val="90000"/>
                </a:lnSpc>
                <a:spcBef>
                  <a:spcPct val="0"/>
                </a:spcBef>
                <a:spcAft>
                  <a:spcPct val="0"/>
                </a:spcAft>
              </a:pPr>
              <a:t>178</a:t>
            </a:fld>
            <a:endParaRPr lang="en-GB" sz="800" err="1">
              <a:solidFill>
                <a:schemeClr val="tx1"/>
              </a:solidFill>
              <a:sym typeface="+mn-lt"/>
            </a:endParaRPr>
          </a:p>
        </p:txBody>
      </p:sp>
      <p:sp>
        <p:nvSpPr>
          <p:cNvPr id="377" name="Rectangle 376">
            <a:extLst>
              <a:ext uri="{FF2B5EF4-FFF2-40B4-BE49-F238E27FC236}">
                <a16:creationId xmlns:a16="http://schemas.microsoft.com/office/drawing/2014/main" id="{728B98BA-B4D8-0A98-39CE-951D0CBF6353}"/>
              </a:ext>
            </a:extLst>
          </p:cNvPr>
          <p:cNvSpPr/>
          <p:nvPr>
            <p:custDataLst>
              <p:tags r:id="rId22"/>
            </p:custDataLst>
          </p:nvPr>
        </p:nvSpPr>
        <p:spPr bwMode="gray">
          <a:xfrm>
            <a:off x="3079750" y="3613150"/>
            <a:ext cx="200025" cy="109538"/>
          </a:xfrm>
          <a:prstGeom prst="rect">
            <a:avLst/>
          </a:prstGeom>
          <a:solidFill>
            <a:schemeClr val="accent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ctr" anchorCtr="0"/>
          <a:lstStyle/>
          <a:p>
            <a:pPr algn="ctr">
              <a:lnSpc>
                <a:spcPct val="90000"/>
              </a:lnSpc>
              <a:spcBef>
                <a:spcPct val="0"/>
              </a:spcBef>
              <a:spcAft>
                <a:spcPct val="0"/>
              </a:spcAft>
            </a:pPr>
            <a:fld id="{9A85327C-B032-4552-BA72-CC7BCB2D15E7}" type="datetime'''''''1''''''''''''''''''''2''''''''''''''''''3'''''''''''''">
              <a:rPr lang="en-GB" altLang="en-US" sz="800" smtClean="0">
                <a:solidFill>
                  <a:schemeClr val="bg1"/>
                </a:solidFill>
                <a:effectLst/>
              </a:rPr>
              <a:pPr algn="ctr">
                <a:lnSpc>
                  <a:spcPct val="90000"/>
                </a:lnSpc>
                <a:spcBef>
                  <a:spcPct val="0"/>
                </a:spcBef>
                <a:spcAft>
                  <a:spcPct val="0"/>
                </a:spcAft>
              </a:pPr>
              <a:t>123</a:t>
            </a:fld>
            <a:endParaRPr lang="en-GB" sz="800" err="1">
              <a:solidFill>
                <a:schemeClr val="bg1"/>
              </a:solidFill>
              <a:sym typeface="+mn-lt"/>
            </a:endParaRPr>
          </a:p>
        </p:txBody>
      </p:sp>
      <p:sp>
        <p:nvSpPr>
          <p:cNvPr id="109" name="Rectangle 108">
            <a:extLst>
              <a:ext uri="{FF2B5EF4-FFF2-40B4-BE49-F238E27FC236}">
                <a16:creationId xmlns:a16="http://schemas.microsoft.com/office/drawing/2014/main" id="{F04FD006-3067-4662-9CC6-7170FF819A13}"/>
              </a:ext>
            </a:extLst>
          </p:cNvPr>
          <p:cNvSpPr/>
          <p:nvPr>
            <p:custDataLst>
              <p:tags r:id="rId23"/>
            </p:custDataLst>
          </p:nvPr>
        </p:nvSpPr>
        <p:spPr bwMode="auto">
          <a:xfrm>
            <a:off x="3103563" y="5130799"/>
            <a:ext cx="152400" cy="420688"/>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6723D476-D3B5-488B-A09C-71838FDBFE60}" type="datetime'*''''''*''S''''''''''p''''''''''''''''a''''''''i''''n'''''''''">
              <a:rPr lang="en-GB" altLang="en-US" sz="1000" smtClean="0">
                <a:solidFill>
                  <a:schemeClr val="tx1"/>
                </a:solidFill>
                <a:effectLst/>
              </a:rPr>
              <a:pPr algn="r">
                <a:spcBef>
                  <a:spcPct val="0"/>
                </a:spcBef>
                <a:spcAft>
                  <a:spcPct val="0"/>
                </a:spcAft>
              </a:pPr>
              <a:t>**Spain</a:t>
            </a:fld>
            <a:endParaRPr lang="en-GB" sz="1000">
              <a:solidFill>
                <a:schemeClr val="tx1"/>
              </a:solidFill>
              <a:sym typeface="+mn-lt"/>
            </a:endParaRPr>
          </a:p>
        </p:txBody>
      </p:sp>
      <p:sp>
        <p:nvSpPr>
          <p:cNvPr id="35" name="Rectangle 34">
            <a:extLst>
              <a:ext uri="{FF2B5EF4-FFF2-40B4-BE49-F238E27FC236}">
                <a16:creationId xmlns:a16="http://schemas.microsoft.com/office/drawing/2014/main" id="{74AA8120-0B44-DB93-BB79-7304ABB19880}"/>
              </a:ext>
            </a:extLst>
          </p:cNvPr>
          <p:cNvSpPr/>
          <p:nvPr>
            <p:custDataLst>
              <p:tags r:id="rId24"/>
            </p:custDataLst>
          </p:nvPr>
        </p:nvSpPr>
        <p:spPr bwMode="gray">
          <a:xfrm>
            <a:off x="3335338" y="4456113"/>
            <a:ext cx="200025" cy="109538"/>
          </a:xfrm>
          <a:prstGeom prst="rect">
            <a:avLst/>
          </a:prstGeom>
          <a:solidFill>
            <a:srgbClr val="A1D79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ctr" anchorCtr="0"/>
          <a:lstStyle/>
          <a:p>
            <a:pPr algn="ctr">
              <a:lnSpc>
                <a:spcPct val="90000"/>
              </a:lnSpc>
              <a:spcBef>
                <a:spcPct val="0"/>
              </a:spcBef>
              <a:spcAft>
                <a:spcPct val="0"/>
              </a:spcAft>
            </a:pPr>
            <a:fld id="{95E8A6CF-48D6-4192-9547-B767DA1432D1}" type="datetime'''''''''''''''''''''''''''1''95'''''''''''''">
              <a:rPr lang="en-GB" altLang="en-US" sz="800" smtClean="0">
                <a:solidFill>
                  <a:schemeClr val="tx1"/>
                </a:solidFill>
                <a:effectLst/>
                <a:sym typeface="+mn-lt"/>
              </a:rPr>
              <a:pPr algn="ctr">
                <a:lnSpc>
                  <a:spcPct val="90000"/>
                </a:lnSpc>
                <a:spcBef>
                  <a:spcPct val="0"/>
                </a:spcBef>
                <a:spcAft>
                  <a:spcPct val="0"/>
                </a:spcAft>
              </a:pPr>
              <a:t>195</a:t>
            </a:fld>
            <a:endParaRPr lang="en-GB" sz="800" err="1">
              <a:solidFill>
                <a:schemeClr val="tx1"/>
              </a:solidFill>
              <a:sym typeface="+mn-lt"/>
            </a:endParaRPr>
          </a:p>
        </p:txBody>
      </p:sp>
      <p:sp>
        <p:nvSpPr>
          <p:cNvPr id="546" name="Rectangle 545">
            <a:extLst>
              <a:ext uri="{FF2B5EF4-FFF2-40B4-BE49-F238E27FC236}">
                <a16:creationId xmlns:a16="http://schemas.microsoft.com/office/drawing/2014/main" id="{81CFB0B8-6795-41E9-AB5F-959770614D0B}"/>
              </a:ext>
            </a:extLst>
          </p:cNvPr>
          <p:cNvSpPr/>
          <p:nvPr>
            <p:custDataLst>
              <p:tags r:id="rId25"/>
            </p:custDataLst>
          </p:nvPr>
        </p:nvSpPr>
        <p:spPr bwMode="gray">
          <a:xfrm>
            <a:off x="3335338" y="3581400"/>
            <a:ext cx="200025" cy="109538"/>
          </a:xfrm>
          <a:prstGeom prst="rect">
            <a:avLst/>
          </a:prstGeom>
          <a:solidFill>
            <a:schemeClr val="accent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D417A246-BF24-4A5F-9209-8088EE3C8B60}" type="datetime'''''''''''''''''1''''''''''''''''0''''''''''''0'''''''''''''">
              <a:rPr lang="en-GB" altLang="en-US" sz="800" smtClean="0">
                <a:solidFill>
                  <a:schemeClr val="bg1"/>
                </a:solidFill>
                <a:effectLst/>
              </a:rPr>
              <a:pPr algn="ctr">
                <a:lnSpc>
                  <a:spcPct val="90000"/>
                </a:lnSpc>
                <a:spcBef>
                  <a:spcPct val="0"/>
                </a:spcBef>
                <a:spcAft>
                  <a:spcPct val="0"/>
                </a:spcAft>
              </a:pPr>
              <a:t>100</a:t>
            </a:fld>
            <a:endParaRPr lang="en-GB" sz="800" err="1">
              <a:solidFill>
                <a:schemeClr val="bg1"/>
              </a:solidFill>
              <a:sym typeface="+mn-lt"/>
            </a:endParaRPr>
          </a:p>
        </p:txBody>
      </p:sp>
      <p:sp>
        <p:nvSpPr>
          <p:cNvPr id="333" name="Rectangle 332">
            <a:extLst>
              <a:ext uri="{FF2B5EF4-FFF2-40B4-BE49-F238E27FC236}">
                <a16:creationId xmlns:a16="http://schemas.microsoft.com/office/drawing/2014/main" id="{75B0E67B-7B1C-4557-9A8A-88F9A7B3E2D8}"/>
              </a:ext>
            </a:extLst>
          </p:cNvPr>
          <p:cNvSpPr/>
          <p:nvPr>
            <p:custDataLst>
              <p:tags r:id="rId26"/>
            </p:custDataLst>
          </p:nvPr>
        </p:nvSpPr>
        <p:spPr bwMode="auto">
          <a:xfrm>
            <a:off x="3359150" y="5130799"/>
            <a:ext cx="152400" cy="681038"/>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A75F9CDD-F77F-4FEC-95F2-052BD7456AA9}" type="datetime'N''''''''''''e''''th''''e''''rl''''a''n''ds'''''''''''''''">
              <a:rPr lang="en-GB" altLang="en-US" sz="1000" smtClean="0">
                <a:solidFill>
                  <a:schemeClr val="tx1"/>
                </a:solidFill>
                <a:effectLst/>
              </a:rPr>
              <a:pPr algn="r">
                <a:spcBef>
                  <a:spcPct val="0"/>
                </a:spcBef>
                <a:spcAft>
                  <a:spcPct val="0"/>
                </a:spcAft>
              </a:pPr>
              <a:t>Netherlands</a:t>
            </a:fld>
            <a:endParaRPr lang="en-GB" sz="1000">
              <a:solidFill>
                <a:schemeClr val="tx1"/>
              </a:solidFill>
              <a:sym typeface="+mn-lt"/>
            </a:endParaRPr>
          </a:p>
        </p:txBody>
      </p:sp>
      <p:sp>
        <p:nvSpPr>
          <p:cNvPr id="648" name="Rectangle 647">
            <a:extLst>
              <a:ext uri="{FF2B5EF4-FFF2-40B4-BE49-F238E27FC236}">
                <a16:creationId xmlns:a16="http://schemas.microsoft.com/office/drawing/2014/main" id="{FE2583E4-D509-4675-B48D-07248C9523B6}"/>
              </a:ext>
            </a:extLst>
          </p:cNvPr>
          <p:cNvSpPr/>
          <p:nvPr>
            <p:custDataLst>
              <p:tags r:id="rId27"/>
            </p:custDataLst>
          </p:nvPr>
        </p:nvSpPr>
        <p:spPr bwMode="gray">
          <a:xfrm>
            <a:off x="3590925" y="4494213"/>
            <a:ext cx="200025" cy="109538"/>
          </a:xfrm>
          <a:prstGeom prst="rect">
            <a:avLst/>
          </a:prstGeom>
          <a:solidFill>
            <a:srgbClr val="A1D79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61368F60-0962-4E6C-9D9B-2359D5D21214}" type="datetime'''''''''1''''''''''''''''''82'''''''''">
              <a:rPr lang="en-GB" altLang="en-US" sz="800" smtClean="0">
                <a:solidFill>
                  <a:schemeClr val="tx1"/>
                </a:solidFill>
                <a:effectLst/>
              </a:rPr>
              <a:pPr algn="ctr">
                <a:lnSpc>
                  <a:spcPct val="90000"/>
                </a:lnSpc>
                <a:spcBef>
                  <a:spcPct val="0"/>
                </a:spcBef>
                <a:spcAft>
                  <a:spcPct val="0"/>
                </a:spcAft>
              </a:pPr>
              <a:t>182</a:t>
            </a:fld>
            <a:endParaRPr lang="en-GB" sz="800" err="1">
              <a:solidFill>
                <a:schemeClr val="tx1"/>
              </a:solidFill>
              <a:sym typeface="+mn-lt"/>
            </a:endParaRPr>
          </a:p>
        </p:txBody>
      </p:sp>
      <p:sp>
        <p:nvSpPr>
          <p:cNvPr id="42" name="Rectangle 41">
            <a:extLst>
              <a:ext uri="{FF2B5EF4-FFF2-40B4-BE49-F238E27FC236}">
                <a16:creationId xmlns:a16="http://schemas.microsoft.com/office/drawing/2014/main" id="{CC08502F-BC23-B918-B71A-A42261C3785D}"/>
              </a:ext>
            </a:extLst>
          </p:cNvPr>
          <p:cNvSpPr/>
          <p:nvPr>
            <p:custDataLst>
              <p:tags r:id="rId28"/>
            </p:custDataLst>
          </p:nvPr>
        </p:nvSpPr>
        <p:spPr bwMode="gray">
          <a:xfrm>
            <a:off x="3590925" y="3619500"/>
            <a:ext cx="200025" cy="109538"/>
          </a:xfrm>
          <a:prstGeom prst="rect">
            <a:avLst/>
          </a:prstGeom>
          <a:solidFill>
            <a:schemeClr val="accent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ctr" anchorCtr="0"/>
          <a:lstStyle/>
          <a:p>
            <a:pPr algn="ctr">
              <a:lnSpc>
                <a:spcPct val="90000"/>
              </a:lnSpc>
              <a:spcBef>
                <a:spcPct val="0"/>
              </a:spcBef>
              <a:spcAft>
                <a:spcPct val="0"/>
              </a:spcAft>
            </a:pPr>
            <a:fld id="{ABD99C97-FAC2-41AC-85B2-0292E1D0FDEA}" type="datetime'''''''''''11''''''''''''''3'">
              <a:rPr lang="en-GB" altLang="en-US" sz="800" smtClean="0">
                <a:solidFill>
                  <a:schemeClr val="bg1"/>
                </a:solidFill>
                <a:effectLst/>
                <a:sym typeface="+mn-lt"/>
              </a:rPr>
              <a:pPr algn="ctr">
                <a:lnSpc>
                  <a:spcPct val="90000"/>
                </a:lnSpc>
                <a:spcBef>
                  <a:spcPct val="0"/>
                </a:spcBef>
                <a:spcAft>
                  <a:spcPct val="0"/>
                </a:spcAft>
              </a:pPr>
              <a:t>113</a:t>
            </a:fld>
            <a:endParaRPr lang="en-GB" sz="800" err="1">
              <a:solidFill>
                <a:schemeClr val="bg1"/>
              </a:solidFill>
              <a:sym typeface="+mn-lt"/>
            </a:endParaRPr>
          </a:p>
        </p:txBody>
      </p:sp>
      <p:sp>
        <p:nvSpPr>
          <p:cNvPr id="329" name="Rectangle 328">
            <a:extLst>
              <a:ext uri="{FF2B5EF4-FFF2-40B4-BE49-F238E27FC236}">
                <a16:creationId xmlns:a16="http://schemas.microsoft.com/office/drawing/2014/main" id="{D187123D-0FAD-4E2C-A60E-5CAC84FA4550}"/>
              </a:ext>
            </a:extLst>
          </p:cNvPr>
          <p:cNvSpPr/>
          <p:nvPr>
            <p:custDataLst>
              <p:tags r:id="rId29"/>
            </p:custDataLst>
          </p:nvPr>
        </p:nvSpPr>
        <p:spPr bwMode="auto">
          <a:xfrm>
            <a:off x="3614738" y="5130800"/>
            <a:ext cx="152400" cy="46196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F11F5306-E012-4801-9A6C-99BC7A6AE23B}" type="datetime'''''''E''''n''''''''''''gl''''''a''''n''''''d'''''''''''''''''">
              <a:rPr lang="en-GB" altLang="en-US" sz="1000" smtClean="0">
                <a:solidFill>
                  <a:schemeClr val="tx1"/>
                </a:solidFill>
                <a:effectLst/>
              </a:rPr>
              <a:pPr algn="r">
                <a:spcBef>
                  <a:spcPct val="0"/>
                </a:spcBef>
                <a:spcAft>
                  <a:spcPct val="0"/>
                </a:spcAft>
              </a:pPr>
              <a:t>England</a:t>
            </a:fld>
            <a:endParaRPr lang="en-GB" sz="1000">
              <a:solidFill>
                <a:schemeClr val="tx1"/>
              </a:solidFill>
              <a:sym typeface="+mn-lt"/>
            </a:endParaRPr>
          </a:p>
        </p:txBody>
      </p:sp>
      <p:sp>
        <p:nvSpPr>
          <p:cNvPr id="540" name="Rectangle 539">
            <a:extLst>
              <a:ext uri="{FF2B5EF4-FFF2-40B4-BE49-F238E27FC236}">
                <a16:creationId xmlns:a16="http://schemas.microsoft.com/office/drawing/2014/main" id="{EBEE0A19-A555-4F04-95B0-8468B041CF42}"/>
              </a:ext>
            </a:extLst>
          </p:cNvPr>
          <p:cNvSpPr/>
          <p:nvPr>
            <p:custDataLst>
              <p:tags r:id="rId30"/>
            </p:custDataLst>
          </p:nvPr>
        </p:nvSpPr>
        <p:spPr bwMode="gray">
          <a:xfrm>
            <a:off x="3844925" y="4518025"/>
            <a:ext cx="200025" cy="109538"/>
          </a:xfrm>
          <a:prstGeom prst="rect">
            <a:avLst/>
          </a:prstGeom>
          <a:solidFill>
            <a:srgbClr val="A1D79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A4A650C5-9948-4930-8A1E-4A2C30B15A72}" type="datetime'''''''''''1''''''''''7''''''''''''4'''">
              <a:rPr lang="en-GB" altLang="en-US" sz="800" smtClean="0">
                <a:solidFill>
                  <a:schemeClr val="tx1"/>
                </a:solidFill>
                <a:effectLst/>
              </a:rPr>
              <a:pPr algn="ctr">
                <a:lnSpc>
                  <a:spcPct val="90000"/>
                </a:lnSpc>
                <a:spcBef>
                  <a:spcPct val="0"/>
                </a:spcBef>
                <a:spcAft>
                  <a:spcPct val="0"/>
                </a:spcAft>
              </a:pPr>
              <a:t>174</a:t>
            </a:fld>
            <a:endParaRPr lang="en-GB" sz="800" err="1">
              <a:solidFill>
                <a:schemeClr val="tx1"/>
              </a:solidFill>
              <a:sym typeface="+mn-lt"/>
            </a:endParaRPr>
          </a:p>
        </p:txBody>
      </p:sp>
      <p:sp>
        <p:nvSpPr>
          <p:cNvPr id="379" name="Rectangle 378">
            <a:extLst>
              <a:ext uri="{FF2B5EF4-FFF2-40B4-BE49-F238E27FC236}">
                <a16:creationId xmlns:a16="http://schemas.microsoft.com/office/drawing/2014/main" id="{7E3EC486-F74F-23B4-7AE0-BEC657466C0F}"/>
              </a:ext>
            </a:extLst>
          </p:cNvPr>
          <p:cNvSpPr/>
          <p:nvPr>
            <p:custDataLst>
              <p:tags r:id="rId31"/>
            </p:custDataLst>
          </p:nvPr>
        </p:nvSpPr>
        <p:spPr bwMode="gray">
          <a:xfrm>
            <a:off x="3844925" y="3687763"/>
            <a:ext cx="200025" cy="109538"/>
          </a:xfrm>
          <a:prstGeom prst="rect">
            <a:avLst/>
          </a:prstGeom>
          <a:solidFill>
            <a:schemeClr val="accent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ctr" anchorCtr="0"/>
          <a:lstStyle/>
          <a:p>
            <a:pPr algn="ctr">
              <a:lnSpc>
                <a:spcPct val="90000"/>
              </a:lnSpc>
              <a:spcBef>
                <a:spcPct val="0"/>
              </a:spcBef>
              <a:spcAft>
                <a:spcPct val="0"/>
              </a:spcAft>
            </a:pPr>
            <a:fld id="{03B55BCC-9305-4EE6-A562-5DD8296E0A98}" type="datetime'''1''''''''''0''''''''''''''''6'''''''''''''''''''''''''''''">
              <a:rPr lang="en-GB" altLang="en-US" sz="800" smtClean="0">
                <a:solidFill>
                  <a:schemeClr val="bg1"/>
                </a:solidFill>
                <a:effectLst/>
              </a:rPr>
              <a:pPr algn="ctr">
                <a:lnSpc>
                  <a:spcPct val="90000"/>
                </a:lnSpc>
                <a:spcBef>
                  <a:spcPct val="0"/>
                </a:spcBef>
                <a:spcAft>
                  <a:spcPct val="0"/>
                </a:spcAft>
              </a:pPr>
              <a:t>106</a:t>
            </a:fld>
            <a:endParaRPr lang="en-GB" sz="800" err="1">
              <a:solidFill>
                <a:schemeClr val="bg1"/>
              </a:solidFill>
              <a:sym typeface="+mn-lt"/>
            </a:endParaRPr>
          </a:p>
        </p:txBody>
      </p:sp>
      <p:sp>
        <p:nvSpPr>
          <p:cNvPr id="345" name="Rectangle 344">
            <a:extLst>
              <a:ext uri="{FF2B5EF4-FFF2-40B4-BE49-F238E27FC236}">
                <a16:creationId xmlns:a16="http://schemas.microsoft.com/office/drawing/2014/main" id="{766A4E6C-903F-432C-993E-55D3D6D2C805}"/>
              </a:ext>
            </a:extLst>
          </p:cNvPr>
          <p:cNvSpPr/>
          <p:nvPr>
            <p:custDataLst>
              <p:tags r:id="rId32"/>
            </p:custDataLst>
          </p:nvPr>
        </p:nvSpPr>
        <p:spPr bwMode="auto">
          <a:xfrm>
            <a:off x="3868738" y="5130799"/>
            <a:ext cx="152400" cy="457200"/>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8B4FA219-E4BA-4AA4-807A-67ED944C7690}" type="datetime'''''C''''''''''''''''''''''z''''''e''''c''''h''''''i''a'''''">
              <a:rPr lang="en-GB" altLang="en-US" sz="1000" smtClean="0">
                <a:solidFill>
                  <a:schemeClr val="tx1"/>
                </a:solidFill>
                <a:effectLst/>
              </a:rPr>
              <a:pPr algn="r">
                <a:spcBef>
                  <a:spcPct val="0"/>
                </a:spcBef>
                <a:spcAft>
                  <a:spcPct val="0"/>
                </a:spcAft>
              </a:pPr>
              <a:t>Czechia</a:t>
            </a:fld>
            <a:endParaRPr lang="en-GB" sz="1000">
              <a:solidFill>
                <a:schemeClr val="tx1"/>
              </a:solidFill>
              <a:sym typeface="+mn-lt"/>
            </a:endParaRPr>
          </a:p>
        </p:txBody>
      </p:sp>
      <p:sp>
        <p:nvSpPr>
          <p:cNvPr id="650" name="Rectangle 649">
            <a:extLst>
              <a:ext uri="{FF2B5EF4-FFF2-40B4-BE49-F238E27FC236}">
                <a16:creationId xmlns:a16="http://schemas.microsoft.com/office/drawing/2014/main" id="{D606CC76-6772-46A1-8380-7BE5AB269FB3}"/>
              </a:ext>
            </a:extLst>
          </p:cNvPr>
          <p:cNvSpPr/>
          <p:nvPr>
            <p:custDataLst>
              <p:tags r:id="rId33"/>
            </p:custDataLst>
          </p:nvPr>
        </p:nvSpPr>
        <p:spPr bwMode="gray">
          <a:xfrm>
            <a:off x="4100513" y="4508500"/>
            <a:ext cx="200025" cy="109538"/>
          </a:xfrm>
          <a:prstGeom prst="rect">
            <a:avLst/>
          </a:prstGeom>
          <a:solidFill>
            <a:srgbClr val="A1D79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68716E99-4D89-41F2-81A7-3A693C813B58}" type="datetime'''''''''''''''1''''''''7''''''''''''''7'''''''''''''">
              <a:rPr lang="en-GB" altLang="en-US" sz="800" smtClean="0">
                <a:solidFill>
                  <a:schemeClr val="tx1"/>
                </a:solidFill>
                <a:effectLst/>
              </a:rPr>
              <a:pPr algn="ctr">
                <a:lnSpc>
                  <a:spcPct val="90000"/>
                </a:lnSpc>
                <a:spcBef>
                  <a:spcPct val="0"/>
                </a:spcBef>
                <a:spcAft>
                  <a:spcPct val="0"/>
                </a:spcAft>
              </a:pPr>
              <a:t>177</a:t>
            </a:fld>
            <a:endParaRPr lang="en-GB" sz="800" err="1">
              <a:solidFill>
                <a:schemeClr val="tx1"/>
              </a:solidFill>
              <a:sym typeface="+mn-lt"/>
            </a:endParaRPr>
          </a:p>
        </p:txBody>
      </p:sp>
      <p:sp>
        <p:nvSpPr>
          <p:cNvPr id="43" name="Rectangle 42">
            <a:extLst>
              <a:ext uri="{FF2B5EF4-FFF2-40B4-BE49-F238E27FC236}">
                <a16:creationId xmlns:a16="http://schemas.microsoft.com/office/drawing/2014/main" id="{A0339F9E-9BB8-502F-17B3-80D31B95907F}"/>
              </a:ext>
            </a:extLst>
          </p:cNvPr>
          <p:cNvSpPr/>
          <p:nvPr>
            <p:custDataLst>
              <p:tags r:id="rId34"/>
            </p:custDataLst>
          </p:nvPr>
        </p:nvSpPr>
        <p:spPr bwMode="gray">
          <a:xfrm>
            <a:off x="4100513" y="3684588"/>
            <a:ext cx="200025" cy="109538"/>
          </a:xfrm>
          <a:prstGeom prst="rect">
            <a:avLst/>
          </a:prstGeom>
          <a:solidFill>
            <a:schemeClr val="accent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ctr" anchorCtr="0"/>
          <a:lstStyle/>
          <a:p>
            <a:pPr algn="ctr">
              <a:lnSpc>
                <a:spcPct val="90000"/>
              </a:lnSpc>
              <a:spcBef>
                <a:spcPct val="0"/>
              </a:spcBef>
              <a:spcAft>
                <a:spcPct val="0"/>
              </a:spcAft>
            </a:pPr>
            <a:fld id="{FAACCCBF-F4BA-434F-B981-6B94BA3D9209}" type="datetime'''''''1''''''''''0''''1'''''''''''''''''''''''''''''''''''''">
              <a:rPr lang="en-GB" altLang="en-US" sz="800" smtClean="0">
                <a:solidFill>
                  <a:schemeClr val="bg1"/>
                </a:solidFill>
                <a:effectLst/>
                <a:sym typeface="+mn-lt"/>
              </a:rPr>
              <a:pPr algn="ctr">
                <a:lnSpc>
                  <a:spcPct val="90000"/>
                </a:lnSpc>
                <a:spcBef>
                  <a:spcPct val="0"/>
                </a:spcBef>
                <a:spcAft>
                  <a:spcPct val="0"/>
                </a:spcAft>
              </a:pPr>
              <a:t>101</a:t>
            </a:fld>
            <a:endParaRPr lang="en-GB" sz="800" err="1">
              <a:solidFill>
                <a:schemeClr val="bg1"/>
              </a:solidFill>
              <a:sym typeface="+mn-lt"/>
            </a:endParaRPr>
          </a:p>
        </p:txBody>
      </p:sp>
      <p:sp>
        <p:nvSpPr>
          <p:cNvPr id="367" name="Rectangle 366">
            <a:extLst>
              <a:ext uri="{FF2B5EF4-FFF2-40B4-BE49-F238E27FC236}">
                <a16:creationId xmlns:a16="http://schemas.microsoft.com/office/drawing/2014/main" id="{4FB6DE0D-1EB8-4EEF-8800-31F97C793D94}"/>
              </a:ext>
            </a:extLst>
          </p:cNvPr>
          <p:cNvSpPr/>
          <p:nvPr>
            <p:custDataLst>
              <p:tags r:id="rId35"/>
            </p:custDataLst>
          </p:nvPr>
        </p:nvSpPr>
        <p:spPr bwMode="auto">
          <a:xfrm>
            <a:off x="4124325" y="5130800"/>
            <a:ext cx="152400" cy="631825"/>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AFC26A16-867E-4EE7-A2C4-2E14E48D6674}" type="datetime'''Lux''em''''''''''''''b''''''''''''u''''''''''''''rg'''''''">
              <a:rPr lang="en-GB" altLang="en-US" sz="1000" smtClean="0">
                <a:solidFill>
                  <a:schemeClr val="tx1"/>
                </a:solidFill>
                <a:effectLst/>
              </a:rPr>
              <a:pPr algn="r">
                <a:spcBef>
                  <a:spcPct val="0"/>
                </a:spcBef>
                <a:spcAft>
                  <a:spcPct val="0"/>
                </a:spcAft>
              </a:pPr>
              <a:t>Luxemburg</a:t>
            </a:fld>
            <a:endParaRPr lang="en-GB" sz="1000">
              <a:solidFill>
                <a:schemeClr val="tx1"/>
              </a:solidFill>
              <a:sym typeface="+mn-lt"/>
            </a:endParaRPr>
          </a:p>
        </p:txBody>
      </p:sp>
      <p:sp>
        <p:nvSpPr>
          <p:cNvPr id="534" name="Rectangle 533">
            <a:extLst>
              <a:ext uri="{FF2B5EF4-FFF2-40B4-BE49-F238E27FC236}">
                <a16:creationId xmlns:a16="http://schemas.microsoft.com/office/drawing/2014/main" id="{62514191-9C46-4732-9792-956032C5D42F}"/>
              </a:ext>
            </a:extLst>
          </p:cNvPr>
          <p:cNvSpPr/>
          <p:nvPr>
            <p:custDataLst>
              <p:tags r:id="rId36"/>
            </p:custDataLst>
          </p:nvPr>
        </p:nvSpPr>
        <p:spPr bwMode="gray">
          <a:xfrm>
            <a:off x="4354513" y="4514850"/>
            <a:ext cx="200025" cy="109538"/>
          </a:xfrm>
          <a:prstGeom prst="rect">
            <a:avLst/>
          </a:prstGeom>
          <a:solidFill>
            <a:srgbClr val="A1D79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13448DFF-7FA4-46E2-A874-1772E6F4BADE}" type="datetime'''''''''''''''''''1''''''''''''''''7''5'''''''''''''''">
              <a:rPr lang="en-GB" altLang="en-US" sz="800" smtClean="0">
                <a:solidFill>
                  <a:schemeClr val="tx1"/>
                </a:solidFill>
                <a:effectLst/>
              </a:rPr>
              <a:pPr algn="ctr">
                <a:lnSpc>
                  <a:spcPct val="90000"/>
                </a:lnSpc>
                <a:spcBef>
                  <a:spcPct val="0"/>
                </a:spcBef>
                <a:spcAft>
                  <a:spcPct val="0"/>
                </a:spcAft>
              </a:pPr>
              <a:t>175</a:t>
            </a:fld>
            <a:endParaRPr lang="en-GB" sz="800" err="1">
              <a:solidFill>
                <a:schemeClr val="tx1"/>
              </a:solidFill>
              <a:sym typeface="+mn-lt"/>
            </a:endParaRPr>
          </a:p>
        </p:txBody>
      </p:sp>
      <p:sp>
        <p:nvSpPr>
          <p:cNvPr id="535" name="Rectangle 534">
            <a:extLst>
              <a:ext uri="{FF2B5EF4-FFF2-40B4-BE49-F238E27FC236}">
                <a16:creationId xmlns:a16="http://schemas.microsoft.com/office/drawing/2014/main" id="{5E68C17B-D932-4E40-8406-39E74FBB0971}"/>
              </a:ext>
            </a:extLst>
          </p:cNvPr>
          <p:cNvSpPr/>
          <p:nvPr>
            <p:custDataLst>
              <p:tags r:id="rId37"/>
            </p:custDataLst>
          </p:nvPr>
        </p:nvSpPr>
        <p:spPr bwMode="gray">
          <a:xfrm>
            <a:off x="4354513" y="3690938"/>
            <a:ext cx="200025" cy="109538"/>
          </a:xfrm>
          <a:prstGeom prst="rect">
            <a:avLst/>
          </a:prstGeom>
          <a:solidFill>
            <a:schemeClr val="accent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48A6502D-4464-48D7-BA00-F1AD7DA9E8EE}" type="datetime'''''''''''''''''''''''''''1''''''''0''''3'''''''''''''''''''''">
              <a:rPr lang="en-GB" altLang="en-US" sz="800" smtClean="0">
                <a:solidFill>
                  <a:schemeClr val="bg1"/>
                </a:solidFill>
                <a:effectLst/>
              </a:rPr>
              <a:pPr algn="ctr">
                <a:lnSpc>
                  <a:spcPct val="90000"/>
                </a:lnSpc>
                <a:spcBef>
                  <a:spcPct val="0"/>
                </a:spcBef>
                <a:spcAft>
                  <a:spcPct val="0"/>
                </a:spcAft>
              </a:pPr>
              <a:t>103</a:t>
            </a:fld>
            <a:endParaRPr lang="en-GB" sz="800" err="1">
              <a:solidFill>
                <a:schemeClr val="bg1"/>
              </a:solidFill>
              <a:sym typeface="+mn-lt"/>
            </a:endParaRPr>
          </a:p>
        </p:txBody>
      </p:sp>
      <p:sp>
        <p:nvSpPr>
          <p:cNvPr id="331" name="Rectangle 330">
            <a:extLst>
              <a:ext uri="{FF2B5EF4-FFF2-40B4-BE49-F238E27FC236}">
                <a16:creationId xmlns:a16="http://schemas.microsoft.com/office/drawing/2014/main" id="{CF92E30B-C62F-47A7-A5A5-A37EA1D44007}"/>
              </a:ext>
            </a:extLst>
          </p:cNvPr>
          <p:cNvSpPr/>
          <p:nvPr>
            <p:custDataLst>
              <p:tags r:id="rId38"/>
            </p:custDataLst>
          </p:nvPr>
        </p:nvSpPr>
        <p:spPr bwMode="auto">
          <a:xfrm>
            <a:off x="4378325" y="5130800"/>
            <a:ext cx="152400" cy="393700"/>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F4640C8C-64BC-475C-841B-406DC7BE7739}" type="datetime'F''''''''ra''''''n''''''''''''''''c''''''e'''''''''''''''''''">
              <a:rPr lang="en-GB" altLang="en-US" sz="1000" smtClean="0">
                <a:solidFill>
                  <a:schemeClr val="tx1"/>
                </a:solidFill>
                <a:effectLst/>
              </a:rPr>
              <a:pPr algn="r">
                <a:spcBef>
                  <a:spcPct val="0"/>
                </a:spcBef>
                <a:spcAft>
                  <a:spcPct val="0"/>
                </a:spcAft>
              </a:pPr>
              <a:t>France</a:t>
            </a:fld>
            <a:endParaRPr lang="en-GB" sz="1000">
              <a:solidFill>
                <a:schemeClr val="tx1"/>
              </a:solidFill>
              <a:sym typeface="+mn-lt"/>
            </a:endParaRPr>
          </a:p>
        </p:txBody>
      </p:sp>
      <p:sp>
        <p:nvSpPr>
          <p:cNvPr id="543" name="Rectangle 542">
            <a:extLst>
              <a:ext uri="{FF2B5EF4-FFF2-40B4-BE49-F238E27FC236}">
                <a16:creationId xmlns:a16="http://schemas.microsoft.com/office/drawing/2014/main" id="{D0DE38D9-9179-450C-8ABD-3D98F13C771F}"/>
              </a:ext>
            </a:extLst>
          </p:cNvPr>
          <p:cNvSpPr/>
          <p:nvPr>
            <p:custDataLst>
              <p:tags r:id="rId39"/>
            </p:custDataLst>
          </p:nvPr>
        </p:nvSpPr>
        <p:spPr bwMode="gray">
          <a:xfrm>
            <a:off x="4610100" y="4522788"/>
            <a:ext cx="200025" cy="109538"/>
          </a:xfrm>
          <a:prstGeom prst="rect">
            <a:avLst/>
          </a:prstGeom>
          <a:solidFill>
            <a:srgbClr val="A1D79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881E4584-42CA-4508-A37D-DBDF9D8F4A14}" type="datetime'''''''''''''''''''''''1''''''''''''7''''''''''''''2'''''''">
              <a:rPr lang="en-GB" altLang="en-US" sz="800" smtClean="0">
                <a:solidFill>
                  <a:schemeClr val="tx1"/>
                </a:solidFill>
                <a:effectLst/>
              </a:rPr>
              <a:pPr algn="ctr">
                <a:lnSpc>
                  <a:spcPct val="90000"/>
                </a:lnSpc>
                <a:spcBef>
                  <a:spcPct val="0"/>
                </a:spcBef>
                <a:spcAft>
                  <a:spcPct val="0"/>
                </a:spcAft>
              </a:pPr>
              <a:t>172</a:t>
            </a:fld>
            <a:endParaRPr lang="en-GB" sz="800" err="1">
              <a:solidFill>
                <a:schemeClr val="tx1"/>
              </a:solidFill>
              <a:sym typeface="+mn-lt"/>
            </a:endParaRPr>
          </a:p>
        </p:txBody>
      </p:sp>
      <p:sp>
        <p:nvSpPr>
          <p:cNvPr id="128" name="Rectangle 127">
            <a:extLst>
              <a:ext uri="{FF2B5EF4-FFF2-40B4-BE49-F238E27FC236}">
                <a16:creationId xmlns:a16="http://schemas.microsoft.com/office/drawing/2014/main" id="{8A9DCC6C-EE45-4842-A292-10DE5D708495}"/>
              </a:ext>
            </a:extLst>
          </p:cNvPr>
          <p:cNvSpPr/>
          <p:nvPr>
            <p:custDataLst>
              <p:tags r:id="rId40"/>
            </p:custDataLst>
          </p:nvPr>
        </p:nvSpPr>
        <p:spPr bwMode="auto">
          <a:xfrm>
            <a:off x="4633913" y="5130800"/>
            <a:ext cx="152400" cy="45561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4B979DD3-89BE-470A-87CA-2C9B6275707C}" type="datetime'''S''''we''''''''''''d''''e''''''''''''''n'''''''''''''''''''">
              <a:rPr lang="en-GB" altLang="en-US" sz="1000" smtClean="0">
                <a:solidFill>
                  <a:schemeClr val="tx1"/>
                </a:solidFill>
                <a:effectLst/>
              </a:rPr>
              <a:pPr algn="r">
                <a:spcBef>
                  <a:spcPct val="0"/>
                </a:spcBef>
                <a:spcAft>
                  <a:spcPct val="0"/>
                </a:spcAft>
              </a:pPr>
              <a:t>Sweden</a:t>
            </a:fld>
            <a:endParaRPr lang="en-GB" sz="1000">
              <a:solidFill>
                <a:schemeClr val="tx1"/>
              </a:solidFill>
              <a:sym typeface="+mn-lt"/>
            </a:endParaRPr>
          </a:p>
        </p:txBody>
      </p:sp>
      <p:sp>
        <p:nvSpPr>
          <p:cNvPr id="549" name="Rectangle 548">
            <a:extLst>
              <a:ext uri="{FF2B5EF4-FFF2-40B4-BE49-F238E27FC236}">
                <a16:creationId xmlns:a16="http://schemas.microsoft.com/office/drawing/2014/main" id="{83D67473-5E18-4D42-9E25-0563E3DEC95C}"/>
              </a:ext>
            </a:extLst>
          </p:cNvPr>
          <p:cNvSpPr/>
          <p:nvPr>
            <p:custDataLst>
              <p:tags r:id="rId41"/>
            </p:custDataLst>
          </p:nvPr>
        </p:nvSpPr>
        <p:spPr bwMode="gray">
          <a:xfrm>
            <a:off x="4865688" y="4525963"/>
            <a:ext cx="200025" cy="109538"/>
          </a:xfrm>
          <a:prstGeom prst="rect">
            <a:avLst/>
          </a:prstGeom>
          <a:solidFill>
            <a:srgbClr val="A1D79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8D75CCA9-ADBB-4ECD-B3EA-31B8B02FC25D}" type="datetime'''''''''''''1''7''''''1'''''''''''''''''''''''''''''''''''">
              <a:rPr lang="en-GB" altLang="en-US" sz="800" smtClean="0">
                <a:solidFill>
                  <a:schemeClr val="tx1"/>
                </a:solidFill>
                <a:effectLst/>
              </a:rPr>
              <a:pPr algn="ctr">
                <a:lnSpc>
                  <a:spcPct val="90000"/>
                </a:lnSpc>
                <a:spcBef>
                  <a:spcPct val="0"/>
                </a:spcBef>
                <a:spcAft>
                  <a:spcPct val="0"/>
                </a:spcAft>
              </a:pPr>
              <a:t>171</a:t>
            </a:fld>
            <a:endParaRPr lang="en-GB" sz="800" err="1">
              <a:solidFill>
                <a:schemeClr val="tx1"/>
              </a:solidFill>
              <a:sym typeface="+mn-lt"/>
            </a:endParaRPr>
          </a:p>
        </p:txBody>
      </p:sp>
      <p:sp>
        <p:nvSpPr>
          <p:cNvPr id="335" name="Rectangle 334">
            <a:extLst>
              <a:ext uri="{FF2B5EF4-FFF2-40B4-BE49-F238E27FC236}">
                <a16:creationId xmlns:a16="http://schemas.microsoft.com/office/drawing/2014/main" id="{C34B4AEC-1637-403A-8F2D-B311FD876525}"/>
              </a:ext>
            </a:extLst>
          </p:cNvPr>
          <p:cNvSpPr/>
          <p:nvPr>
            <p:custDataLst>
              <p:tags r:id="rId42"/>
            </p:custDataLst>
          </p:nvPr>
        </p:nvSpPr>
        <p:spPr bwMode="auto">
          <a:xfrm>
            <a:off x="4889500" y="5130800"/>
            <a:ext cx="152400" cy="414338"/>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997E7E9C-8C95-436B-8C1E-562844F5789E}" type="datetime'''''''''''''''''''''F''''i''''''''''''n''l''''a''n''''''d'''''">
              <a:rPr lang="en-GB" altLang="en-US" sz="1000" smtClean="0">
                <a:solidFill>
                  <a:schemeClr val="tx1"/>
                </a:solidFill>
                <a:effectLst/>
              </a:rPr>
              <a:pPr algn="r">
                <a:spcBef>
                  <a:spcPct val="0"/>
                </a:spcBef>
                <a:spcAft>
                  <a:spcPct val="0"/>
                </a:spcAft>
              </a:pPr>
              <a:t>Finland</a:t>
            </a:fld>
            <a:endParaRPr lang="en-GB" sz="1000">
              <a:solidFill>
                <a:schemeClr val="tx1"/>
              </a:solidFill>
              <a:sym typeface="+mn-lt"/>
            </a:endParaRPr>
          </a:p>
        </p:txBody>
      </p:sp>
      <p:sp>
        <p:nvSpPr>
          <p:cNvPr id="554" name="Rectangle 553">
            <a:extLst>
              <a:ext uri="{FF2B5EF4-FFF2-40B4-BE49-F238E27FC236}">
                <a16:creationId xmlns:a16="http://schemas.microsoft.com/office/drawing/2014/main" id="{C8D08751-7265-429A-9473-6E063697138B}"/>
              </a:ext>
            </a:extLst>
          </p:cNvPr>
          <p:cNvSpPr/>
          <p:nvPr>
            <p:custDataLst>
              <p:tags r:id="rId43"/>
            </p:custDataLst>
          </p:nvPr>
        </p:nvSpPr>
        <p:spPr bwMode="gray">
          <a:xfrm>
            <a:off x="5119688" y="4532313"/>
            <a:ext cx="200025" cy="109538"/>
          </a:xfrm>
          <a:prstGeom prst="rect">
            <a:avLst/>
          </a:prstGeom>
          <a:solidFill>
            <a:srgbClr val="A1D79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45BDA447-ABF1-4E0D-B548-80AD28CCC40B}" type="datetime'''''1''''''''''''6''''''''''9'''''''''">
              <a:rPr lang="en-GB" altLang="en-US" sz="800" smtClean="0">
                <a:solidFill>
                  <a:schemeClr val="tx1"/>
                </a:solidFill>
                <a:effectLst/>
              </a:rPr>
              <a:pPr algn="ctr">
                <a:lnSpc>
                  <a:spcPct val="90000"/>
                </a:lnSpc>
                <a:spcBef>
                  <a:spcPct val="0"/>
                </a:spcBef>
                <a:spcAft>
                  <a:spcPct val="0"/>
                </a:spcAft>
              </a:pPr>
              <a:t>169</a:t>
            </a:fld>
            <a:endParaRPr lang="en-GB" sz="800" err="1">
              <a:solidFill>
                <a:schemeClr val="tx1"/>
              </a:solidFill>
              <a:sym typeface="+mn-lt"/>
            </a:endParaRPr>
          </a:p>
        </p:txBody>
      </p:sp>
      <p:sp>
        <p:nvSpPr>
          <p:cNvPr id="107" name="Rectangle 106">
            <a:extLst>
              <a:ext uri="{FF2B5EF4-FFF2-40B4-BE49-F238E27FC236}">
                <a16:creationId xmlns:a16="http://schemas.microsoft.com/office/drawing/2014/main" id="{403968D3-13B2-496E-A870-D40E42B29B14}"/>
              </a:ext>
            </a:extLst>
          </p:cNvPr>
          <p:cNvSpPr/>
          <p:nvPr>
            <p:custDataLst>
              <p:tags r:id="rId44"/>
            </p:custDataLst>
          </p:nvPr>
        </p:nvSpPr>
        <p:spPr bwMode="auto">
          <a:xfrm>
            <a:off x="5143500" y="5130800"/>
            <a:ext cx="152400" cy="484188"/>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7D7CC142-65C1-47EF-8791-D9304FA8AD32}" type="datetime'S''''''''''''lo''''''v''''''e''''''n''''''''''''''''''''ia'''">
              <a:rPr lang="en-GB" altLang="en-US" sz="1000" smtClean="0">
                <a:solidFill>
                  <a:schemeClr val="tx1"/>
                </a:solidFill>
                <a:effectLst/>
              </a:rPr>
              <a:pPr algn="r">
                <a:spcBef>
                  <a:spcPct val="0"/>
                </a:spcBef>
                <a:spcAft>
                  <a:spcPct val="0"/>
                </a:spcAft>
              </a:pPr>
              <a:t>Slovenia</a:t>
            </a:fld>
            <a:endParaRPr lang="en-GB" sz="1000">
              <a:solidFill>
                <a:schemeClr val="tx1"/>
              </a:solidFill>
              <a:sym typeface="+mn-lt"/>
            </a:endParaRPr>
          </a:p>
        </p:txBody>
      </p:sp>
      <p:sp>
        <p:nvSpPr>
          <p:cNvPr id="659" name="Rectangle 658">
            <a:extLst>
              <a:ext uri="{FF2B5EF4-FFF2-40B4-BE49-F238E27FC236}">
                <a16:creationId xmlns:a16="http://schemas.microsoft.com/office/drawing/2014/main" id="{356D74F5-0489-40A5-86D1-490A5EE60087}"/>
              </a:ext>
            </a:extLst>
          </p:cNvPr>
          <p:cNvSpPr/>
          <p:nvPr>
            <p:custDataLst>
              <p:tags r:id="rId45"/>
            </p:custDataLst>
          </p:nvPr>
        </p:nvSpPr>
        <p:spPr bwMode="gray">
          <a:xfrm>
            <a:off x="5375275" y="4573588"/>
            <a:ext cx="200025" cy="109538"/>
          </a:xfrm>
          <a:prstGeom prst="rect">
            <a:avLst/>
          </a:prstGeom>
          <a:solidFill>
            <a:srgbClr val="A1D79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0590386A-3B29-487A-86DE-12A0108F990A}" type="datetime'''15''''''''''''''''''5'''''''''''''''''">
              <a:rPr lang="en-GB" altLang="en-US" sz="800" smtClean="0">
                <a:solidFill>
                  <a:schemeClr val="tx1"/>
                </a:solidFill>
                <a:effectLst/>
              </a:rPr>
              <a:pPr algn="ctr">
                <a:lnSpc>
                  <a:spcPct val="90000"/>
                </a:lnSpc>
                <a:spcBef>
                  <a:spcPct val="0"/>
                </a:spcBef>
                <a:spcAft>
                  <a:spcPct val="0"/>
                </a:spcAft>
              </a:pPr>
              <a:t>155</a:t>
            </a:fld>
            <a:endParaRPr lang="en-GB" sz="800" err="1">
              <a:solidFill>
                <a:schemeClr val="tx1"/>
              </a:solidFill>
              <a:sym typeface="+mn-lt"/>
            </a:endParaRPr>
          </a:p>
        </p:txBody>
      </p:sp>
      <p:sp>
        <p:nvSpPr>
          <p:cNvPr id="354" name="Rectangle 353">
            <a:extLst>
              <a:ext uri="{FF2B5EF4-FFF2-40B4-BE49-F238E27FC236}">
                <a16:creationId xmlns:a16="http://schemas.microsoft.com/office/drawing/2014/main" id="{CC6C9D2B-F8EE-4477-8137-D394F875766D}"/>
              </a:ext>
            </a:extLst>
          </p:cNvPr>
          <p:cNvSpPr/>
          <p:nvPr>
            <p:custDataLst>
              <p:tags r:id="rId46"/>
            </p:custDataLst>
          </p:nvPr>
        </p:nvSpPr>
        <p:spPr bwMode="auto">
          <a:xfrm>
            <a:off x="5399088" y="5130800"/>
            <a:ext cx="152400" cy="490538"/>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706BDD97-9101-4CC9-90DC-BFCA439BA4DE}" type="datetime'S''''''c''''''o''''''''''''''t''''la''''n''''d'''''''">
              <a:rPr lang="en-GB" altLang="en-US" sz="1000" smtClean="0">
                <a:solidFill>
                  <a:schemeClr val="tx1"/>
                </a:solidFill>
                <a:effectLst/>
              </a:rPr>
              <a:pPr algn="r">
                <a:spcBef>
                  <a:spcPct val="0"/>
                </a:spcBef>
                <a:spcAft>
                  <a:spcPct val="0"/>
                </a:spcAft>
              </a:pPr>
              <a:t>Scotland</a:t>
            </a:fld>
            <a:endParaRPr lang="en-GB" sz="1000">
              <a:solidFill>
                <a:schemeClr val="tx1"/>
              </a:solidFill>
              <a:sym typeface="+mn-lt"/>
            </a:endParaRPr>
          </a:p>
        </p:txBody>
      </p:sp>
      <p:sp>
        <p:nvSpPr>
          <p:cNvPr id="389" name="Rectangle 388">
            <a:extLst>
              <a:ext uri="{FF2B5EF4-FFF2-40B4-BE49-F238E27FC236}">
                <a16:creationId xmlns:a16="http://schemas.microsoft.com/office/drawing/2014/main" id="{3CBCCDAE-01A7-2886-B964-9BFD4E4534CD}"/>
              </a:ext>
            </a:extLst>
          </p:cNvPr>
          <p:cNvSpPr/>
          <p:nvPr>
            <p:custDataLst>
              <p:tags r:id="rId47"/>
            </p:custDataLst>
          </p:nvPr>
        </p:nvSpPr>
        <p:spPr bwMode="gray">
          <a:xfrm>
            <a:off x="5630863" y="4568825"/>
            <a:ext cx="200025" cy="109538"/>
          </a:xfrm>
          <a:prstGeom prst="rect">
            <a:avLst/>
          </a:prstGeom>
          <a:solidFill>
            <a:srgbClr val="A1D79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ctr" anchorCtr="0"/>
          <a:lstStyle/>
          <a:p>
            <a:pPr algn="ctr">
              <a:lnSpc>
                <a:spcPct val="90000"/>
              </a:lnSpc>
              <a:spcBef>
                <a:spcPct val="0"/>
              </a:spcBef>
              <a:spcAft>
                <a:spcPct val="0"/>
              </a:spcAft>
            </a:pPr>
            <a:fld id="{118788C3-AA0F-467A-8C0C-6B457C7194AB}" type="datetime'''''''''''''''''''''''''''''''''''''1''''''''''5''''''7'">
              <a:rPr lang="en-GB" altLang="en-US" sz="800" smtClean="0">
                <a:solidFill>
                  <a:schemeClr val="tx1"/>
                </a:solidFill>
                <a:effectLst/>
              </a:rPr>
              <a:pPr algn="ctr">
                <a:lnSpc>
                  <a:spcPct val="90000"/>
                </a:lnSpc>
                <a:spcBef>
                  <a:spcPct val="0"/>
                </a:spcBef>
                <a:spcAft>
                  <a:spcPct val="0"/>
                </a:spcAft>
              </a:pPr>
              <a:t>157</a:t>
            </a:fld>
            <a:endParaRPr lang="en-GB" sz="800" err="1">
              <a:solidFill>
                <a:schemeClr val="tx1"/>
              </a:solidFill>
              <a:sym typeface="+mn-lt"/>
            </a:endParaRPr>
          </a:p>
        </p:txBody>
      </p:sp>
      <p:sp>
        <p:nvSpPr>
          <p:cNvPr id="364" name="Rectangle 363">
            <a:extLst>
              <a:ext uri="{FF2B5EF4-FFF2-40B4-BE49-F238E27FC236}">
                <a16:creationId xmlns:a16="http://schemas.microsoft.com/office/drawing/2014/main" id="{19E8E19A-AF58-45B3-9588-D2777005E6B0}"/>
              </a:ext>
            </a:extLst>
          </p:cNvPr>
          <p:cNvSpPr/>
          <p:nvPr>
            <p:custDataLst>
              <p:tags r:id="rId48"/>
            </p:custDataLst>
          </p:nvPr>
        </p:nvSpPr>
        <p:spPr bwMode="auto">
          <a:xfrm>
            <a:off x="5654675" y="5130800"/>
            <a:ext cx="152400" cy="469900"/>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DE3A6E6A-254C-487D-96EB-1EFFBF73CE10}" type="datetime'''''P''ort''''u''''''''''''''''''''''''g''''a''''''''l'''''''">
              <a:rPr lang="en-GB" altLang="en-US" sz="1000" smtClean="0">
                <a:solidFill>
                  <a:schemeClr val="tx1"/>
                </a:solidFill>
                <a:effectLst/>
              </a:rPr>
              <a:pPr algn="r">
                <a:spcBef>
                  <a:spcPct val="0"/>
                </a:spcBef>
                <a:spcAft>
                  <a:spcPct val="0"/>
                </a:spcAft>
              </a:pPr>
              <a:t>Portugal</a:t>
            </a:fld>
            <a:endParaRPr lang="en-GB" sz="1000">
              <a:solidFill>
                <a:schemeClr val="tx1"/>
              </a:solidFill>
              <a:sym typeface="+mn-lt"/>
            </a:endParaRPr>
          </a:p>
        </p:txBody>
      </p:sp>
      <p:sp>
        <p:nvSpPr>
          <p:cNvPr id="658" name="Rectangle 657">
            <a:extLst>
              <a:ext uri="{FF2B5EF4-FFF2-40B4-BE49-F238E27FC236}">
                <a16:creationId xmlns:a16="http://schemas.microsoft.com/office/drawing/2014/main" id="{FC210FA3-7595-4529-A09F-CAAAD0D867DE}"/>
              </a:ext>
            </a:extLst>
          </p:cNvPr>
          <p:cNvSpPr/>
          <p:nvPr>
            <p:custDataLst>
              <p:tags r:id="rId49"/>
            </p:custDataLst>
          </p:nvPr>
        </p:nvSpPr>
        <p:spPr bwMode="gray">
          <a:xfrm>
            <a:off x="5884863" y="4518025"/>
            <a:ext cx="200025" cy="109538"/>
          </a:xfrm>
          <a:prstGeom prst="rect">
            <a:avLst/>
          </a:prstGeom>
          <a:solidFill>
            <a:srgbClr val="A1D79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2FFC054A-BACB-43DA-8B34-A179735C8A10}" type="datetime'''''''''''1''''''''''''''''''''''''''''''''''''''''''''7''''4'">
              <a:rPr lang="en-GB" altLang="en-US" sz="800" smtClean="0">
                <a:solidFill>
                  <a:schemeClr val="tx1"/>
                </a:solidFill>
                <a:effectLst/>
              </a:rPr>
              <a:pPr algn="ctr">
                <a:lnSpc>
                  <a:spcPct val="90000"/>
                </a:lnSpc>
                <a:spcBef>
                  <a:spcPct val="0"/>
                </a:spcBef>
                <a:spcAft>
                  <a:spcPct val="0"/>
                </a:spcAft>
              </a:pPr>
              <a:t>174</a:t>
            </a:fld>
            <a:endParaRPr lang="en-GB" sz="800" err="1">
              <a:solidFill>
                <a:schemeClr val="tx1"/>
              </a:solidFill>
              <a:sym typeface="+mn-lt"/>
            </a:endParaRPr>
          </a:p>
        </p:txBody>
      </p:sp>
      <p:sp>
        <p:nvSpPr>
          <p:cNvPr id="346" name="Rectangle 345">
            <a:extLst>
              <a:ext uri="{FF2B5EF4-FFF2-40B4-BE49-F238E27FC236}">
                <a16:creationId xmlns:a16="http://schemas.microsoft.com/office/drawing/2014/main" id="{3D05A13B-7518-4957-A6EE-9B3736FB2426}"/>
              </a:ext>
            </a:extLst>
          </p:cNvPr>
          <p:cNvSpPr/>
          <p:nvPr>
            <p:custDataLst>
              <p:tags r:id="rId50"/>
            </p:custDataLst>
          </p:nvPr>
        </p:nvSpPr>
        <p:spPr bwMode="auto">
          <a:xfrm>
            <a:off x="5908675" y="5130800"/>
            <a:ext cx="152400" cy="414338"/>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AE4E1D0A-3A5A-467B-A763-8C2A7FC0BEB7}" type="datetime'G''''re''''''''e''''''''''''''''''c''e'''''''''''''''''">
              <a:rPr lang="en-GB" altLang="en-US" sz="1000" smtClean="0">
                <a:solidFill>
                  <a:schemeClr val="tx1"/>
                </a:solidFill>
                <a:effectLst/>
              </a:rPr>
              <a:pPr algn="r">
                <a:spcBef>
                  <a:spcPct val="0"/>
                </a:spcBef>
                <a:spcAft>
                  <a:spcPct val="0"/>
                </a:spcAft>
              </a:pPr>
              <a:t>Greece</a:t>
            </a:fld>
            <a:endParaRPr lang="en-GB" sz="1000">
              <a:solidFill>
                <a:schemeClr val="tx1"/>
              </a:solidFill>
              <a:sym typeface="+mn-lt"/>
            </a:endParaRPr>
          </a:p>
        </p:txBody>
      </p:sp>
      <p:sp>
        <p:nvSpPr>
          <p:cNvPr id="662" name="Rectangle 661">
            <a:extLst>
              <a:ext uri="{FF2B5EF4-FFF2-40B4-BE49-F238E27FC236}">
                <a16:creationId xmlns:a16="http://schemas.microsoft.com/office/drawing/2014/main" id="{67E87AEE-E368-46BF-9363-2074633DEBED}"/>
              </a:ext>
            </a:extLst>
          </p:cNvPr>
          <p:cNvSpPr/>
          <p:nvPr>
            <p:custDataLst>
              <p:tags r:id="rId51"/>
            </p:custDataLst>
          </p:nvPr>
        </p:nvSpPr>
        <p:spPr bwMode="gray">
          <a:xfrm>
            <a:off x="6140450" y="4576763"/>
            <a:ext cx="200025" cy="109538"/>
          </a:xfrm>
          <a:prstGeom prst="rect">
            <a:avLst/>
          </a:prstGeom>
          <a:solidFill>
            <a:srgbClr val="A1D79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23982A79-7A86-495F-9452-9C341B3560A4}" type="datetime'''''''''''''''''''15''''4'''''''''''''''''''''''''''''">
              <a:rPr lang="en-GB" altLang="en-US" sz="800" smtClean="0">
                <a:solidFill>
                  <a:schemeClr val="tx1"/>
                </a:solidFill>
                <a:effectLst/>
              </a:rPr>
              <a:pPr algn="ctr">
                <a:lnSpc>
                  <a:spcPct val="90000"/>
                </a:lnSpc>
                <a:spcBef>
                  <a:spcPct val="0"/>
                </a:spcBef>
                <a:spcAft>
                  <a:spcPct val="0"/>
                </a:spcAft>
              </a:pPr>
              <a:t>154</a:t>
            </a:fld>
            <a:endParaRPr lang="en-GB" sz="800" err="1">
              <a:solidFill>
                <a:schemeClr val="tx1"/>
              </a:solidFill>
              <a:sym typeface="+mn-lt"/>
            </a:endParaRPr>
          </a:p>
        </p:txBody>
      </p:sp>
      <p:sp>
        <p:nvSpPr>
          <p:cNvPr id="327" name="Rectangle 326">
            <a:extLst>
              <a:ext uri="{FF2B5EF4-FFF2-40B4-BE49-F238E27FC236}">
                <a16:creationId xmlns:a16="http://schemas.microsoft.com/office/drawing/2014/main" id="{D7A89A5F-DAE2-4E1A-BD9A-9D3062F45975}"/>
              </a:ext>
            </a:extLst>
          </p:cNvPr>
          <p:cNvSpPr/>
          <p:nvPr>
            <p:custDataLst>
              <p:tags r:id="rId52"/>
            </p:custDataLst>
          </p:nvPr>
        </p:nvSpPr>
        <p:spPr bwMode="auto">
          <a:xfrm>
            <a:off x="6164263" y="5130800"/>
            <a:ext cx="152400" cy="457200"/>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F93B94F9-9B94-4F2A-94C1-C528321BD88A}" type="datetime'''''''''''Be''''l''''''g''''i''''u''''''''''''''m'''''''''''">
              <a:rPr lang="en-GB" altLang="en-US" sz="1000" smtClean="0">
                <a:solidFill>
                  <a:schemeClr val="tx1"/>
                </a:solidFill>
                <a:effectLst/>
              </a:rPr>
              <a:pPr algn="r">
                <a:spcBef>
                  <a:spcPct val="0"/>
                </a:spcBef>
                <a:spcAft>
                  <a:spcPct val="0"/>
                </a:spcAft>
              </a:pPr>
              <a:t>Belgium</a:t>
            </a:fld>
            <a:endParaRPr lang="en-GB" sz="1000">
              <a:solidFill>
                <a:schemeClr val="tx1"/>
              </a:solidFill>
              <a:sym typeface="+mn-lt"/>
            </a:endParaRPr>
          </a:p>
        </p:txBody>
      </p:sp>
      <p:sp>
        <p:nvSpPr>
          <p:cNvPr id="661" name="Rectangle 660">
            <a:extLst>
              <a:ext uri="{FF2B5EF4-FFF2-40B4-BE49-F238E27FC236}">
                <a16:creationId xmlns:a16="http://schemas.microsoft.com/office/drawing/2014/main" id="{AA7764F9-7421-4BFC-99E8-19F0FB60FA06}"/>
              </a:ext>
            </a:extLst>
          </p:cNvPr>
          <p:cNvSpPr/>
          <p:nvPr>
            <p:custDataLst>
              <p:tags r:id="rId53"/>
            </p:custDataLst>
          </p:nvPr>
        </p:nvSpPr>
        <p:spPr bwMode="gray">
          <a:xfrm>
            <a:off x="6394450" y="4525963"/>
            <a:ext cx="200025" cy="109538"/>
          </a:xfrm>
          <a:prstGeom prst="rect">
            <a:avLst/>
          </a:prstGeom>
          <a:solidFill>
            <a:srgbClr val="A1D79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77DB21C4-93E0-4350-9A93-317DFAD2C68C}" type="datetime'''''''''1''''''''''''''7''1'''''''''">
              <a:rPr lang="en-GB" altLang="en-US" sz="800" smtClean="0">
                <a:solidFill>
                  <a:schemeClr val="tx1"/>
                </a:solidFill>
                <a:effectLst/>
              </a:rPr>
              <a:pPr algn="ctr">
                <a:lnSpc>
                  <a:spcPct val="90000"/>
                </a:lnSpc>
                <a:spcBef>
                  <a:spcPct val="0"/>
                </a:spcBef>
                <a:spcAft>
                  <a:spcPct val="0"/>
                </a:spcAft>
              </a:pPr>
              <a:t>171</a:t>
            </a:fld>
            <a:endParaRPr lang="en-GB" sz="800" err="1">
              <a:solidFill>
                <a:schemeClr val="tx1"/>
              </a:solidFill>
              <a:sym typeface="+mn-lt"/>
            </a:endParaRPr>
          </a:p>
        </p:txBody>
      </p:sp>
      <p:sp>
        <p:nvSpPr>
          <p:cNvPr id="340" name="Rectangle 339">
            <a:extLst>
              <a:ext uri="{FF2B5EF4-FFF2-40B4-BE49-F238E27FC236}">
                <a16:creationId xmlns:a16="http://schemas.microsoft.com/office/drawing/2014/main" id="{360A47AC-D7FF-4926-BE3E-A1DB6343E60E}"/>
              </a:ext>
            </a:extLst>
          </p:cNvPr>
          <p:cNvSpPr/>
          <p:nvPr>
            <p:custDataLst>
              <p:tags r:id="rId54"/>
            </p:custDataLst>
          </p:nvPr>
        </p:nvSpPr>
        <p:spPr bwMode="auto">
          <a:xfrm>
            <a:off x="6418263" y="5130800"/>
            <a:ext cx="152400" cy="43021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D2CB2877-BA71-4B9A-A430-FCCD2E7E9B15}" type="datetime'''''''''''''''''''''No''''''''''r''''''''''''w''''''''''''ay'">
              <a:rPr lang="en-GB" altLang="en-US" sz="1000" smtClean="0">
                <a:solidFill>
                  <a:schemeClr val="tx1"/>
                </a:solidFill>
                <a:effectLst/>
              </a:rPr>
              <a:pPr algn="r">
                <a:spcBef>
                  <a:spcPct val="0"/>
                </a:spcBef>
                <a:spcAft>
                  <a:spcPct val="0"/>
                </a:spcAft>
              </a:pPr>
              <a:t>Norway</a:t>
            </a:fld>
            <a:endParaRPr lang="en-GB" sz="1000">
              <a:solidFill>
                <a:schemeClr val="tx1"/>
              </a:solidFill>
              <a:sym typeface="+mn-lt"/>
            </a:endParaRPr>
          </a:p>
        </p:txBody>
      </p:sp>
      <p:sp>
        <p:nvSpPr>
          <p:cNvPr id="399" name="Rectangle 398">
            <a:extLst>
              <a:ext uri="{FF2B5EF4-FFF2-40B4-BE49-F238E27FC236}">
                <a16:creationId xmlns:a16="http://schemas.microsoft.com/office/drawing/2014/main" id="{1737BC82-728B-3D45-2BDC-786350D33089}"/>
              </a:ext>
            </a:extLst>
          </p:cNvPr>
          <p:cNvSpPr/>
          <p:nvPr>
            <p:custDataLst>
              <p:tags r:id="rId55"/>
            </p:custDataLst>
          </p:nvPr>
        </p:nvSpPr>
        <p:spPr bwMode="gray">
          <a:xfrm>
            <a:off x="6650038" y="4614863"/>
            <a:ext cx="200025" cy="109538"/>
          </a:xfrm>
          <a:prstGeom prst="rect">
            <a:avLst/>
          </a:prstGeom>
          <a:solidFill>
            <a:srgbClr val="A1D79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ctr" anchorCtr="0"/>
          <a:lstStyle/>
          <a:p>
            <a:pPr algn="ctr">
              <a:lnSpc>
                <a:spcPct val="90000"/>
              </a:lnSpc>
              <a:spcBef>
                <a:spcPct val="0"/>
              </a:spcBef>
              <a:spcAft>
                <a:spcPct val="0"/>
              </a:spcAft>
            </a:pPr>
            <a:fld id="{1F246F93-7486-4DB9-B3E7-9F64C61D098E}" type="datetime'''''14''''''1'''">
              <a:rPr lang="en-GB" altLang="en-US" sz="800" smtClean="0">
                <a:solidFill>
                  <a:schemeClr val="tx1"/>
                </a:solidFill>
                <a:effectLst/>
              </a:rPr>
              <a:pPr algn="ctr">
                <a:lnSpc>
                  <a:spcPct val="90000"/>
                </a:lnSpc>
                <a:spcBef>
                  <a:spcPct val="0"/>
                </a:spcBef>
                <a:spcAft>
                  <a:spcPct val="0"/>
                </a:spcAft>
              </a:pPr>
              <a:t>141</a:t>
            </a:fld>
            <a:endParaRPr lang="en-GB" sz="800" err="1">
              <a:solidFill>
                <a:schemeClr val="tx1"/>
              </a:solidFill>
              <a:sym typeface="+mn-lt"/>
            </a:endParaRPr>
          </a:p>
        </p:txBody>
      </p:sp>
      <p:sp>
        <p:nvSpPr>
          <p:cNvPr id="366" name="Rectangle 365">
            <a:extLst>
              <a:ext uri="{FF2B5EF4-FFF2-40B4-BE49-F238E27FC236}">
                <a16:creationId xmlns:a16="http://schemas.microsoft.com/office/drawing/2014/main" id="{02FF99CB-7E23-4B8B-99F7-B9EFC48CF9CE}"/>
              </a:ext>
            </a:extLst>
          </p:cNvPr>
          <p:cNvSpPr/>
          <p:nvPr>
            <p:custDataLst>
              <p:tags r:id="rId56"/>
            </p:custDataLst>
          </p:nvPr>
        </p:nvSpPr>
        <p:spPr bwMode="auto">
          <a:xfrm>
            <a:off x="6673850" y="5130800"/>
            <a:ext cx="152400" cy="463550"/>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446BBD91-90AD-4A02-9C45-EBA1C009E225}" type="datetime'''B''''''''''u''''''''''l''''g''''''a''''''''''r''''''i''''a'">
              <a:rPr lang="en-GB" altLang="en-US" sz="1000" smtClean="0">
                <a:solidFill>
                  <a:schemeClr val="tx1"/>
                </a:solidFill>
                <a:effectLst/>
              </a:rPr>
              <a:pPr algn="r">
                <a:spcBef>
                  <a:spcPct val="0"/>
                </a:spcBef>
                <a:spcAft>
                  <a:spcPct val="0"/>
                </a:spcAft>
              </a:pPr>
              <a:t>Bulgaria</a:t>
            </a:fld>
            <a:endParaRPr lang="en-GB" sz="1000">
              <a:solidFill>
                <a:schemeClr val="tx1"/>
              </a:solidFill>
              <a:sym typeface="+mn-lt"/>
            </a:endParaRPr>
          </a:p>
        </p:txBody>
      </p:sp>
      <p:sp>
        <p:nvSpPr>
          <p:cNvPr id="536" name="Rectangle 535">
            <a:extLst>
              <a:ext uri="{FF2B5EF4-FFF2-40B4-BE49-F238E27FC236}">
                <a16:creationId xmlns:a16="http://schemas.microsoft.com/office/drawing/2014/main" id="{AA685EB3-A967-4E6C-9D13-C4C08DD922F4}"/>
              </a:ext>
            </a:extLst>
          </p:cNvPr>
          <p:cNvSpPr/>
          <p:nvPr>
            <p:custDataLst>
              <p:tags r:id="rId57"/>
            </p:custDataLst>
          </p:nvPr>
        </p:nvSpPr>
        <p:spPr bwMode="gray">
          <a:xfrm>
            <a:off x="6905625" y="4586288"/>
            <a:ext cx="200025" cy="109538"/>
          </a:xfrm>
          <a:prstGeom prst="rect">
            <a:avLst/>
          </a:prstGeom>
          <a:solidFill>
            <a:srgbClr val="A1D79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DCD33C8F-0A15-424E-89F6-A8E901C7454A}" type="datetime'''''''''''''''''''''''''''''''''''''''''''''1''''''''''5''''1'">
              <a:rPr lang="en-GB" altLang="en-US" sz="800" smtClean="0">
                <a:solidFill>
                  <a:schemeClr val="tx1"/>
                </a:solidFill>
                <a:effectLst/>
              </a:rPr>
              <a:pPr algn="ctr">
                <a:lnSpc>
                  <a:spcPct val="90000"/>
                </a:lnSpc>
                <a:spcBef>
                  <a:spcPct val="0"/>
                </a:spcBef>
                <a:spcAft>
                  <a:spcPct val="0"/>
                </a:spcAft>
              </a:pPr>
              <a:t>151</a:t>
            </a:fld>
            <a:endParaRPr lang="en-GB" sz="800" err="1">
              <a:solidFill>
                <a:schemeClr val="tx1"/>
              </a:solidFill>
              <a:sym typeface="+mn-lt"/>
            </a:endParaRPr>
          </a:p>
        </p:txBody>
      </p:sp>
      <p:sp>
        <p:nvSpPr>
          <p:cNvPr id="342" name="Rectangle 341">
            <a:extLst>
              <a:ext uri="{FF2B5EF4-FFF2-40B4-BE49-F238E27FC236}">
                <a16:creationId xmlns:a16="http://schemas.microsoft.com/office/drawing/2014/main" id="{E8195D81-14EB-4E8C-B8E9-B6FF3A34EE94}"/>
              </a:ext>
            </a:extLst>
          </p:cNvPr>
          <p:cNvSpPr/>
          <p:nvPr>
            <p:custDataLst>
              <p:tags r:id="rId58"/>
            </p:custDataLst>
          </p:nvPr>
        </p:nvSpPr>
        <p:spPr bwMode="auto">
          <a:xfrm>
            <a:off x="6929438" y="5130800"/>
            <a:ext cx="152400" cy="38576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A807CC05-FE6E-4572-9A14-6592BFF57452}" type="datetime'''''''''''''I''''re''''l''''''''''''''''''''''a''''nd'''''">
              <a:rPr lang="en-GB" altLang="en-US" sz="1000" smtClean="0">
                <a:solidFill>
                  <a:schemeClr val="tx1"/>
                </a:solidFill>
                <a:effectLst/>
              </a:rPr>
              <a:pPr algn="r">
                <a:spcBef>
                  <a:spcPct val="0"/>
                </a:spcBef>
                <a:spcAft>
                  <a:spcPct val="0"/>
                </a:spcAft>
              </a:pPr>
              <a:t>Ireland</a:t>
            </a:fld>
            <a:endParaRPr lang="en-GB" sz="1000">
              <a:solidFill>
                <a:schemeClr val="tx1"/>
              </a:solidFill>
              <a:sym typeface="+mn-lt"/>
            </a:endParaRPr>
          </a:p>
        </p:txBody>
      </p:sp>
      <p:sp>
        <p:nvSpPr>
          <p:cNvPr id="405" name="Rectangle 404">
            <a:extLst>
              <a:ext uri="{FF2B5EF4-FFF2-40B4-BE49-F238E27FC236}">
                <a16:creationId xmlns:a16="http://schemas.microsoft.com/office/drawing/2014/main" id="{58C28CB6-81F0-9D1E-707E-0B3909F5573C}"/>
              </a:ext>
            </a:extLst>
          </p:cNvPr>
          <p:cNvSpPr/>
          <p:nvPr>
            <p:custDataLst>
              <p:tags r:id="rId59"/>
            </p:custDataLst>
          </p:nvPr>
        </p:nvSpPr>
        <p:spPr bwMode="gray">
          <a:xfrm>
            <a:off x="7159625" y="4659313"/>
            <a:ext cx="200025" cy="109538"/>
          </a:xfrm>
          <a:prstGeom prst="rect">
            <a:avLst/>
          </a:prstGeom>
          <a:solidFill>
            <a:srgbClr val="A1D79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ctr" anchorCtr="0"/>
          <a:lstStyle/>
          <a:p>
            <a:pPr algn="ctr">
              <a:lnSpc>
                <a:spcPct val="90000"/>
              </a:lnSpc>
              <a:spcBef>
                <a:spcPct val="0"/>
              </a:spcBef>
              <a:spcAft>
                <a:spcPct val="0"/>
              </a:spcAft>
            </a:pPr>
            <a:fld id="{0C65FDE5-040B-48D1-8AD2-B058C3AA9CBF}" type="datetime'''''''''''''''''''''''''1''''2''''''''''''''''''''''''''6'">
              <a:rPr lang="en-GB" altLang="en-US" sz="800" smtClean="0">
                <a:solidFill>
                  <a:schemeClr val="tx1"/>
                </a:solidFill>
                <a:effectLst/>
              </a:rPr>
              <a:pPr algn="ctr">
                <a:lnSpc>
                  <a:spcPct val="90000"/>
                </a:lnSpc>
                <a:spcBef>
                  <a:spcPct val="0"/>
                </a:spcBef>
                <a:spcAft>
                  <a:spcPct val="0"/>
                </a:spcAft>
              </a:pPr>
              <a:t>126</a:t>
            </a:fld>
            <a:endParaRPr lang="en-GB" sz="800" err="1">
              <a:solidFill>
                <a:schemeClr val="tx1"/>
              </a:solidFill>
              <a:sym typeface="+mn-lt"/>
            </a:endParaRPr>
          </a:p>
        </p:txBody>
      </p:sp>
      <p:sp>
        <p:nvSpPr>
          <p:cNvPr id="360" name="Rectangle 359">
            <a:extLst>
              <a:ext uri="{FF2B5EF4-FFF2-40B4-BE49-F238E27FC236}">
                <a16:creationId xmlns:a16="http://schemas.microsoft.com/office/drawing/2014/main" id="{67E307CB-1A0D-4551-948C-53F4DFC00EC4}"/>
              </a:ext>
            </a:extLst>
          </p:cNvPr>
          <p:cNvSpPr/>
          <p:nvPr>
            <p:custDataLst>
              <p:tags r:id="rId60"/>
            </p:custDataLst>
          </p:nvPr>
        </p:nvSpPr>
        <p:spPr bwMode="auto">
          <a:xfrm>
            <a:off x="7183438" y="5130800"/>
            <a:ext cx="152400" cy="39211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0D830ED0-184A-4F93-A097-86280ADBE939}" type="datetime'''P''''o''''''''''''''''l''''''''''''''''''an''''''d'''''''''">
              <a:rPr lang="en-GB" altLang="en-US" sz="1000" smtClean="0">
                <a:solidFill>
                  <a:schemeClr val="tx1"/>
                </a:solidFill>
                <a:effectLst/>
              </a:rPr>
              <a:pPr algn="r">
                <a:spcBef>
                  <a:spcPct val="0"/>
                </a:spcBef>
                <a:spcAft>
                  <a:spcPct val="0"/>
                </a:spcAft>
              </a:pPr>
              <a:t>Poland</a:t>
            </a:fld>
            <a:endParaRPr lang="en-GB" sz="1000">
              <a:solidFill>
                <a:schemeClr val="tx1"/>
              </a:solidFill>
              <a:sym typeface="+mn-lt"/>
            </a:endParaRPr>
          </a:p>
        </p:txBody>
      </p:sp>
      <p:sp>
        <p:nvSpPr>
          <p:cNvPr id="564" name="Rectangle 563">
            <a:extLst>
              <a:ext uri="{FF2B5EF4-FFF2-40B4-BE49-F238E27FC236}">
                <a16:creationId xmlns:a16="http://schemas.microsoft.com/office/drawing/2014/main" id="{C0F42E8D-8E99-43B2-B57E-AA0028F1514E}"/>
              </a:ext>
            </a:extLst>
          </p:cNvPr>
          <p:cNvSpPr/>
          <p:nvPr>
            <p:custDataLst>
              <p:tags r:id="rId61"/>
            </p:custDataLst>
          </p:nvPr>
        </p:nvSpPr>
        <p:spPr bwMode="gray">
          <a:xfrm>
            <a:off x="7415213" y="4627563"/>
            <a:ext cx="200025" cy="109538"/>
          </a:xfrm>
          <a:prstGeom prst="rect">
            <a:avLst/>
          </a:prstGeom>
          <a:solidFill>
            <a:srgbClr val="A1D79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BA45FFB2-D0BA-49EE-AA17-7452F23D96BF}" type="datetime'''''''1''''3''''''''''''''''7'''''''''''">
              <a:rPr lang="en-GB" altLang="en-US" sz="800" smtClean="0">
                <a:solidFill>
                  <a:schemeClr val="tx1"/>
                </a:solidFill>
                <a:effectLst/>
              </a:rPr>
              <a:pPr algn="ctr">
                <a:lnSpc>
                  <a:spcPct val="90000"/>
                </a:lnSpc>
                <a:spcBef>
                  <a:spcPct val="0"/>
                </a:spcBef>
                <a:spcAft>
                  <a:spcPct val="0"/>
                </a:spcAft>
              </a:pPr>
              <a:t>137</a:t>
            </a:fld>
            <a:endParaRPr lang="en-GB" sz="800" err="1">
              <a:solidFill>
                <a:schemeClr val="tx1"/>
              </a:solidFill>
              <a:sym typeface="+mn-lt"/>
            </a:endParaRPr>
          </a:p>
        </p:txBody>
      </p:sp>
      <p:sp>
        <p:nvSpPr>
          <p:cNvPr id="337" name="Rectangle 336">
            <a:extLst>
              <a:ext uri="{FF2B5EF4-FFF2-40B4-BE49-F238E27FC236}">
                <a16:creationId xmlns:a16="http://schemas.microsoft.com/office/drawing/2014/main" id="{4B957156-DD57-4557-A44E-A2197F7F8679}"/>
              </a:ext>
            </a:extLst>
          </p:cNvPr>
          <p:cNvSpPr/>
          <p:nvPr>
            <p:custDataLst>
              <p:tags r:id="rId62"/>
            </p:custDataLst>
          </p:nvPr>
        </p:nvSpPr>
        <p:spPr bwMode="auto">
          <a:xfrm>
            <a:off x="7439025" y="5130800"/>
            <a:ext cx="152400" cy="477838"/>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0D6E41E8-6E8C-4876-B735-CB22F79D255D}" type="datetime'S''l''''''''o''''''va''''''''''''''''''k''''''''''''i''a'''">
              <a:rPr lang="en-GB" altLang="en-US" sz="1000" smtClean="0">
                <a:solidFill>
                  <a:schemeClr val="tx1"/>
                </a:solidFill>
                <a:effectLst/>
              </a:rPr>
              <a:pPr algn="r">
                <a:spcBef>
                  <a:spcPct val="0"/>
                </a:spcBef>
                <a:spcAft>
                  <a:spcPct val="0"/>
                </a:spcAft>
              </a:pPr>
              <a:t>Slovakia</a:t>
            </a:fld>
            <a:endParaRPr lang="en-GB" sz="1000">
              <a:solidFill>
                <a:schemeClr val="tx1"/>
              </a:solidFill>
              <a:sym typeface="+mn-lt"/>
            </a:endParaRPr>
          </a:p>
        </p:txBody>
      </p:sp>
      <p:sp>
        <p:nvSpPr>
          <p:cNvPr id="406" name="Rectangle 405">
            <a:extLst>
              <a:ext uri="{FF2B5EF4-FFF2-40B4-BE49-F238E27FC236}">
                <a16:creationId xmlns:a16="http://schemas.microsoft.com/office/drawing/2014/main" id="{E54B3271-6D45-ED72-01D4-4AA4404E4716}"/>
              </a:ext>
            </a:extLst>
          </p:cNvPr>
          <p:cNvSpPr/>
          <p:nvPr>
            <p:custDataLst>
              <p:tags r:id="rId63"/>
            </p:custDataLst>
          </p:nvPr>
        </p:nvSpPr>
        <p:spPr bwMode="gray">
          <a:xfrm>
            <a:off x="7670800" y="4648200"/>
            <a:ext cx="200025" cy="109538"/>
          </a:xfrm>
          <a:prstGeom prst="rect">
            <a:avLst/>
          </a:prstGeom>
          <a:solidFill>
            <a:srgbClr val="A1D79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ctr" anchorCtr="0"/>
          <a:lstStyle/>
          <a:p>
            <a:pPr algn="ctr">
              <a:lnSpc>
                <a:spcPct val="90000"/>
              </a:lnSpc>
              <a:spcBef>
                <a:spcPct val="0"/>
              </a:spcBef>
              <a:spcAft>
                <a:spcPct val="0"/>
              </a:spcAft>
            </a:pPr>
            <a:fld id="{DCD39965-5FB3-4AED-B8BE-01F890BA43CD}" type="datetime'''1''3''''''''''''''''''''''0'">
              <a:rPr lang="en-GB" altLang="en-US" sz="800" smtClean="0">
                <a:solidFill>
                  <a:schemeClr val="tx1"/>
                </a:solidFill>
                <a:effectLst/>
              </a:rPr>
              <a:pPr algn="ctr">
                <a:lnSpc>
                  <a:spcPct val="90000"/>
                </a:lnSpc>
                <a:spcBef>
                  <a:spcPct val="0"/>
                </a:spcBef>
                <a:spcAft>
                  <a:spcPct val="0"/>
                </a:spcAft>
              </a:pPr>
              <a:t>130</a:t>
            </a:fld>
            <a:endParaRPr lang="en-GB" sz="800" err="1">
              <a:solidFill>
                <a:schemeClr val="tx1"/>
              </a:solidFill>
              <a:sym typeface="+mn-lt"/>
            </a:endParaRPr>
          </a:p>
        </p:txBody>
      </p:sp>
      <p:sp>
        <p:nvSpPr>
          <p:cNvPr id="355" name="Rectangle 354">
            <a:extLst>
              <a:ext uri="{FF2B5EF4-FFF2-40B4-BE49-F238E27FC236}">
                <a16:creationId xmlns:a16="http://schemas.microsoft.com/office/drawing/2014/main" id="{2B447CB3-1585-4042-84DB-734733350985}"/>
              </a:ext>
            </a:extLst>
          </p:cNvPr>
          <p:cNvSpPr/>
          <p:nvPr>
            <p:custDataLst>
              <p:tags r:id="rId64"/>
            </p:custDataLst>
          </p:nvPr>
        </p:nvSpPr>
        <p:spPr bwMode="auto">
          <a:xfrm>
            <a:off x="7694613" y="5130800"/>
            <a:ext cx="152400" cy="477838"/>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4912093D-D32A-4D22-B82D-96C4C1748546}" type="datetime'H''''u''''''''''ng''''''''''''''a''''''''''''''''''''ry'''''''">
              <a:rPr lang="en-GB" altLang="en-US" sz="1000" smtClean="0">
                <a:solidFill>
                  <a:schemeClr val="tx1"/>
                </a:solidFill>
                <a:effectLst/>
              </a:rPr>
              <a:pPr algn="r">
                <a:spcBef>
                  <a:spcPct val="0"/>
                </a:spcBef>
                <a:spcAft>
                  <a:spcPct val="0"/>
                </a:spcAft>
              </a:pPr>
              <a:t>Hungary</a:t>
            </a:fld>
            <a:endParaRPr lang="en-GB" sz="1000">
              <a:solidFill>
                <a:schemeClr val="tx1"/>
              </a:solidFill>
              <a:sym typeface="+mn-lt"/>
            </a:endParaRPr>
          </a:p>
        </p:txBody>
      </p:sp>
      <p:sp>
        <p:nvSpPr>
          <p:cNvPr id="36" name="Rectangle 35">
            <a:extLst>
              <a:ext uri="{FF2B5EF4-FFF2-40B4-BE49-F238E27FC236}">
                <a16:creationId xmlns:a16="http://schemas.microsoft.com/office/drawing/2014/main" id="{574D4DF9-BA05-DC2A-8244-B5DBEB635AF3}"/>
              </a:ext>
            </a:extLst>
          </p:cNvPr>
          <p:cNvSpPr/>
          <p:nvPr>
            <p:custDataLst>
              <p:tags r:id="rId65"/>
            </p:custDataLst>
          </p:nvPr>
        </p:nvSpPr>
        <p:spPr bwMode="gray">
          <a:xfrm>
            <a:off x="7924800" y="4699000"/>
            <a:ext cx="200025" cy="109538"/>
          </a:xfrm>
          <a:prstGeom prst="rect">
            <a:avLst/>
          </a:prstGeom>
          <a:solidFill>
            <a:srgbClr val="A1D79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ctr" anchorCtr="0"/>
          <a:lstStyle/>
          <a:p>
            <a:pPr algn="ctr">
              <a:lnSpc>
                <a:spcPct val="90000"/>
              </a:lnSpc>
              <a:spcBef>
                <a:spcPct val="0"/>
              </a:spcBef>
              <a:spcAft>
                <a:spcPct val="0"/>
              </a:spcAft>
            </a:pPr>
            <a:fld id="{E5B71D5D-7029-4781-8A60-BABDBD990A3C}" type="datetime'''''''''''''''''''''''''''''1''''''''''''''''''13'''''''">
              <a:rPr lang="en-GB" altLang="en-US" sz="800" smtClean="0">
                <a:solidFill>
                  <a:schemeClr val="tx1"/>
                </a:solidFill>
                <a:effectLst/>
                <a:sym typeface="+mn-lt"/>
              </a:rPr>
              <a:pPr algn="ctr">
                <a:lnSpc>
                  <a:spcPct val="90000"/>
                </a:lnSpc>
                <a:spcBef>
                  <a:spcPct val="0"/>
                </a:spcBef>
                <a:spcAft>
                  <a:spcPct val="0"/>
                </a:spcAft>
              </a:pPr>
              <a:t>113</a:t>
            </a:fld>
            <a:endParaRPr lang="en-GB" sz="800" err="1">
              <a:solidFill>
                <a:schemeClr val="tx1"/>
              </a:solidFill>
              <a:sym typeface="+mn-lt"/>
            </a:endParaRPr>
          </a:p>
        </p:txBody>
      </p:sp>
      <p:sp>
        <p:nvSpPr>
          <p:cNvPr id="343" name="Rectangle 342">
            <a:extLst>
              <a:ext uri="{FF2B5EF4-FFF2-40B4-BE49-F238E27FC236}">
                <a16:creationId xmlns:a16="http://schemas.microsoft.com/office/drawing/2014/main" id="{790B03D3-277C-463E-8F4E-293076CDC505}"/>
              </a:ext>
            </a:extLst>
          </p:cNvPr>
          <p:cNvSpPr/>
          <p:nvPr>
            <p:custDataLst>
              <p:tags r:id="rId66"/>
            </p:custDataLst>
          </p:nvPr>
        </p:nvSpPr>
        <p:spPr bwMode="auto">
          <a:xfrm>
            <a:off x="7948613" y="5130800"/>
            <a:ext cx="152400" cy="401638"/>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6A3CB778-5B29-41A2-8D26-99FE501AF4D3}" type="datetime'C''''''''y''''''''p''''r''''''u''''''''''''s'">
              <a:rPr lang="en-GB" altLang="en-US" sz="1000" smtClean="0">
                <a:solidFill>
                  <a:schemeClr val="tx1"/>
                </a:solidFill>
                <a:effectLst/>
              </a:rPr>
              <a:pPr algn="r">
                <a:spcBef>
                  <a:spcPct val="0"/>
                </a:spcBef>
                <a:spcAft>
                  <a:spcPct val="0"/>
                </a:spcAft>
              </a:pPr>
              <a:t>Cyprus</a:t>
            </a:fld>
            <a:endParaRPr lang="en-GB" sz="1000">
              <a:solidFill>
                <a:schemeClr val="tx1"/>
              </a:solidFill>
              <a:sym typeface="+mn-lt"/>
            </a:endParaRPr>
          </a:p>
        </p:txBody>
      </p:sp>
      <p:sp>
        <p:nvSpPr>
          <p:cNvPr id="407" name="Rectangle 406">
            <a:extLst>
              <a:ext uri="{FF2B5EF4-FFF2-40B4-BE49-F238E27FC236}">
                <a16:creationId xmlns:a16="http://schemas.microsoft.com/office/drawing/2014/main" id="{7B772EF4-27AA-997B-AA55-F063D815CDF9}"/>
              </a:ext>
            </a:extLst>
          </p:cNvPr>
          <p:cNvSpPr/>
          <p:nvPr>
            <p:custDataLst>
              <p:tags r:id="rId67"/>
            </p:custDataLst>
          </p:nvPr>
        </p:nvSpPr>
        <p:spPr bwMode="gray">
          <a:xfrm>
            <a:off x="8180388" y="4703763"/>
            <a:ext cx="200025" cy="109538"/>
          </a:xfrm>
          <a:prstGeom prst="rect">
            <a:avLst/>
          </a:prstGeom>
          <a:solidFill>
            <a:srgbClr val="A1D79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ctr" anchorCtr="0"/>
          <a:lstStyle/>
          <a:p>
            <a:pPr algn="ctr">
              <a:lnSpc>
                <a:spcPct val="90000"/>
              </a:lnSpc>
              <a:spcBef>
                <a:spcPct val="0"/>
              </a:spcBef>
              <a:spcAft>
                <a:spcPct val="0"/>
              </a:spcAft>
            </a:pPr>
            <a:fld id="{FCCB1BD4-2820-478E-9D34-0CA7AF9078B8}" type="datetime'''1''''''''''''11'''''''''">
              <a:rPr lang="en-GB" altLang="en-US" sz="800" smtClean="0">
                <a:solidFill>
                  <a:schemeClr val="tx1"/>
                </a:solidFill>
                <a:effectLst/>
              </a:rPr>
              <a:pPr algn="ctr">
                <a:lnSpc>
                  <a:spcPct val="90000"/>
                </a:lnSpc>
                <a:spcBef>
                  <a:spcPct val="0"/>
                </a:spcBef>
                <a:spcAft>
                  <a:spcPct val="0"/>
                </a:spcAft>
              </a:pPr>
              <a:t>111</a:t>
            </a:fld>
            <a:endParaRPr lang="en-GB" sz="800" err="1">
              <a:solidFill>
                <a:schemeClr val="tx1"/>
              </a:solidFill>
              <a:sym typeface="+mn-lt"/>
            </a:endParaRPr>
          </a:p>
        </p:txBody>
      </p:sp>
      <p:sp>
        <p:nvSpPr>
          <p:cNvPr id="357" name="Rectangle 356">
            <a:extLst>
              <a:ext uri="{FF2B5EF4-FFF2-40B4-BE49-F238E27FC236}">
                <a16:creationId xmlns:a16="http://schemas.microsoft.com/office/drawing/2014/main" id="{C43EEF98-E53C-44F8-9E27-E09E412CBA6F}"/>
              </a:ext>
            </a:extLst>
          </p:cNvPr>
          <p:cNvSpPr/>
          <p:nvPr>
            <p:custDataLst>
              <p:tags r:id="rId68"/>
            </p:custDataLst>
          </p:nvPr>
        </p:nvSpPr>
        <p:spPr bwMode="auto">
          <a:xfrm>
            <a:off x="8204200" y="5130800"/>
            <a:ext cx="152400" cy="406400"/>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FE5E4220-B3DF-4409-8499-811E2617F53C}" type="datetime'I''ce''''''''''l''''''''a''''nd'''''''''">
              <a:rPr lang="en-GB" altLang="en-US" sz="1000" smtClean="0">
                <a:solidFill>
                  <a:schemeClr val="tx1"/>
                </a:solidFill>
                <a:effectLst/>
              </a:rPr>
              <a:pPr algn="r">
                <a:spcBef>
                  <a:spcPct val="0"/>
                </a:spcBef>
                <a:spcAft>
                  <a:spcPct val="0"/>
                </a:spcAft>
              </a:pPr>
              <a:t>Iceland</a:t>
            </a:fld>
            <a:endParaRPr lang="en-GB" sz="1000">
              <a:solidFill>
                <a:schemeClr val="tx1"/>
              </a:solidFill>
              <a:sym typeface="+mn-lt"/>
            </a:endParaRPr>
          </a:p>
        </p:txBody>
      </p:sp>
      <p:sp>
        <p:nvSpPr>
          <p:cNvPr id="408" name="Rectangle 407">
            <a:extLst>
              <a:ext uri="{FF2B5EF4-FFF2-40B4-BE49-F238E27FC236}">
                <a16:creationId xmlns:a16="http://schemas.microsoft.com/office/drawing/2014/main" id="{DDD10E55-0B9B-7B4D-625D-9841DC8AC048}"/>
              </a:ext>
            </a:extLst>
          </p:cNvPr>
          <p:cNvSpPr/>
          <p:nvPr>
            <p:custDataLst>
              <p:tags r:id="rId69"/>
            </p:custDataLst>
          </p:nvPr>
        </p:nvSpPr>
        <p:spPr bwMode="gray">
          <a:xfrm>
            <a:off x="8434388" y="4648200"/>
            <a:ext cx="200025" cy="109538"/>
          </a:xfrm>
          <a:prstGeom prst="rect">
            <a:avLst/>
          </a:prstGeom>
          <a:solidFill>
            <a:srgbClr val="A1D79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ctr" anchorCtr="0"/>
          <a:lstStyle/>
          <a:p>
            <a:pPr algn="ctr">
              <a:lnSpc>
                <a:spcPct val="90000"/>
              </a:lnSpc>
              <a:spcBef>
                <a:spcPct val="0"/>
              </a:spcBef>
              <a:spcAft>
                <a:spcPct val="0"/>
              </a:spcAft>
            </a:pPr>
            <a:fld id="{B4E713B3-5794-4391-BAB7-892DB7E31EAB}" type="datetime'''''''''''''1''''''''''''''''''''''''3''''''0'''''''''''''''">
              <a:rPr lang="en-GB" altLang="en-US" sz="800" smtClean="0">
                <a:solidFill>
                  <a:schemeClr val="tx1"/>
                </a:solidFill>
                <a:effectLst/>
              </a:rPr>
              <a:pPr algn="ctr">
                <a:lnSpc>
                  <a:spcPct val="90000"/>
                </a:lnSpc>
                <a:spcBef>
                  <a:spcPct val="0"/>
                </a:spcBef>
                <a:spcAft>
                  <a:spcPct val="0"/>
                </a:spcAft>
              </a:pPr>
              <a:t>130</a:t>
            </a:fld>
            <a:endParaRPr lang="en-GB" sz="800" err="1">
              <a:solidFill>
                <a:schemeClr val="tx1"/>
              </a:solidFill>
              <a:sym typeface="+mn-lt"/>
            </a:endParaRPr>
          </a:p>
        </p:txBody>
      </p:sp>
      <p:sp>
        <p:nvSpPr>
          <p:cNvPr id="344" name="Rectangle 343">
            <a:extLst>
              <a:ext uri="{FF2B5EF4-FFF2-40B4-BE49-F238E27FC236}">
                <a16:creationId xmlns:a16="http://schemas.microsoft.com/office/drawing/2014/main" id="{BA6FAF44-D3B6-4F62-A2DC-34E5E221DDF9}"/>
              </a:ext>
            </a:extLst>
          </p:cNvPr>
          <p:cNvSpPr/>
          <p:nvPr>
            <p:custDataLst>
              <p:tags r:id="rId70"/>
            </p:custDataLst>
          </p:nvPr>
        </p:nvSpPr>
        <p:spPr bwMode="auto">
          <a:xfrm>
            <a:off x="8458200" y="5130800"/>
            <a:ext cx="152400" cy="50641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A9CA5C80-4690-4F82-B701-4C6A0E1592AB}" type="datetime'''''''''''R''''''''''o''m''a''n''i''''''''a'''''''''">
              <a:rPr lang="en-GB" altLang="en-US" sz="1000" smtClean="0">
                <a:solidFill>
                  <a:schemeClr val="tx1"/>
                </a:solidFill>
                <a:effectLst/>
              </a:rPr>
              <a:pPr algn="r">
                <a:spcBef>
                  <a:spcPct val="0"/>
                </a:spcBef>
                <a:spcAft>
                  <a:spcPct val="0"/>
                </a:spcAft>
              </a:pPr>
              <a:t>Romania</a:t>
            </a:fld>
            <a:endParaRPr lang="en-GB" sz="1000">
              <a:solidFill>
                <a:schemeClr val="tx1"/>
              </a:solidFill>
              <a:sym typeface="+mn-lt"/>
            </a:endParaRPr>
          </a:p>
        </p:txBody>
      </p:sp>
      <p:sp>
        <p:nvSpPr>
          <p:cNvPr id="37" name="Rectangle 36">
            <a:extLst>
              <a:ext uri="{FF2B5EF4-FFF2-40B4-BE49-F238E27FC236}">
                <a16:creationId xmlns:a16="http://schemas.microsoft.com/office/drawing/2014/main" id="{9219EB6D-8312-5ADD-2BDA-B829654A6D63}"/>
              </a:ext>
            </a:extLst>
          </p:cNvPr>
          <p:cNvSpPr/>
          <p:nvPr>
            <p:custDataLst>
              <p:tags r:id="rId71"/>
            </p:custDataLst>
          </p:nvPr>
        </p:nvSpPr>
        <p:spPr bwMode="gray">
          <a:xfrm>
            <a:off x="8689975" y="4695825"/>
            <a:ext cx="200025" cy="109538"/>
          </a:xfrm>
          <a:prstGeom prst="rect">
            <a:avLst/>
          </a:prstGeom>
          <a:solidFill>
            <a:srgbClr val="A1D79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ctr" anchorCtr="0"/>
          <a:lstStyle/>
          <a:p>
            <a:pPr algn="ctr">
              <a:lnSpc>
                <a:spcPct val="90000"/>
              </a:lnSpc>
              <a:spcBef>
                <a:spcPct val="0"/>
              </a:spcBef>
              <a:spcAft>
                <a:spcPct val="0"/>
              </a:spcAft>
            </a:pPr>
            <a:fld id="{620EA12B-5CA7-4A04-9D0A-DBD908E6E1B6}" type="datetime'''1''''''''''''''''''''''1''''''''''''''''4'''''''">
              <a:rPr lang="en-GB" altLang="en-US" sz="800" smtClean="0">
                <a:solidFill>
                  <a:schemeClr val="tx1"/>
                </a:solidFill>
                <a:effectLst/>
                <a:sym typeface="+mn-lt"/>
              </a:rPr>
              <a:pPr algn="ctr">
                <a:lnSpc>
                  <a:spcPct val="90000"/>
                </a:lnSpc>
                <a:spcBef>
                  <a:spcPct val="0"/>
                </a:spcBef>
                <a:spcAft>
                  <a:spcPct val="0"/>
                </a:spcAft>
              </a:pPr>
              <a:t>114</a:t>
            </a:fld>
            <a:endParaRPr lang="en-GB" sz="800" err="1">
              <a:solidFill>
                <a:schemeClr val="tx1"/>
              </a:solidFill>
              <a:sym typeface="+mn-lt"/>
            </a:endParaRPr>
          </a:p>
        </p:txBody>
      </p:sp>
      <p:sp>
        <p:nvSpPr>
          <p:cNvPr id="358" name="Rectangle 357">
            <a:extLst>
              <a:ext uri="{FF2B5EF4-FFF2-40B4-BE49-F238E27FC236}">
                <a16:creationId xmlns:a16="http://schemas.microsoft.com/office/drawing/2014/main" id="{1FC29BB1-8D4C-44E3-B9EF-06C5BC391B88}"/>
              </a:ext>
            </a:extLst>
          </p:cNvPr>
          <p:cNvSpPr/>
          <p:nvPr>
            <p:custDataLst>
              <p:tags r:id="rId72"/>
            </p:custDataLst>
          </p:nvPr>
        </p:nvSpPr>
        <p:spPr bwMode="auto">
          <a:xfrm>
            <a:off x="8713788" y="5130800"/>
            <a:ext cx="152400" cy="420688"/>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77F632BB-6A55-40F5-984A-5DD8C0AB48E5}" type="datetime'''Es''t''''''o''''ni''''''''''''''''''a'''''''''''''''''''''">
              <a:rPr lang="en-GB" altLang="en-US" sz="1000" smtClean="0">
                <a:solidFill>
                  <a:schemeClr val="tx1"/>
                </a:solidFill>
                <a:effectLst/>
              </a:rPr>
              <a:pPr algn="r">
                <a:spcBef>
                  <a:spcPct val="0"/>
                </a:spcBef>
                <a:spcAft>
                  <a:spcPct val="0"/>
                </a:spcAft>
              </a:pPr>
              <a:t>Estonia</a:t>
            </a:fld>
            <a:endParaRPr lang="en-GB" sz="1000">
              <a:solidFill>
                <a:schemeClr val="tx1"/>
              </a:solidFill>
              <a:sym typeface="+mn-lt"/>
            </a:endParaRPr>
          </a:p>
        </p:txBody>
      </p:sp>
      <p:sp>
        <p:nvSpPr>
          <p:cNvPr id="38" name="Rectangle 37">
            <a:extLst>
              <a:ext uri="{FF2B5EF4-FFF2-40B4-BE49-F238E27FC236}">
                <a16:creationId xmlns:a16="http://schemas.microsoft.com/office/drawing/2014/main" id="{A39FCAAB-CC1F-E321-34A1-08BBEA44ED42}"/>
              </a:ext>
            </a:extLst>
          </p:cNvPr>
          <p:cNvSpPr/>
          <p:nvPr>
            <p:custDataLst>
              <p:tags r:id="rId73"/>
            </p:custDataLst>
          </p:nvPr>
        </p:nvSpPr>
        <p:spPr bwMode="gray">
          <a:xfrm>
            <a:off x="8945563" y="4722813"/>
            <a:ext cx="200025" cy="109538"/>
          </a:xfrm>
          <a:prstGeom prst="rect">
            <a:avLst/>
          </a:prstGeom>
          <a:solidFill>
            <a:srgbClr val="A1D79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ctr" anchorCtr="0"/>
          <a:lstStyle/>
          <a:p>
            <a:pPr algn="ctr">
              <a:lnSpc>
                <a:spcPct val="90000"/>
              </a:lnSpc>
              <a:spcBef>
                <a:spcPct val="0"/>
              </a:spcBef>
              <a:spcAft>
                <a:spcPct val="0"/>
              </a:spcAft>
            </a:pPr>
            <a:fld id="{3ABB1156-D663-40A1-8A75-969E6F798A67}" type="datetime'''''''''''''1''''''''''''''''0''''''''''''''''''''''5'''''''''">
              <a:rPr lang="en-GB" altLang="en-US" sz="800" smtClean="0">
                <a:solidFill>
                  <a:schemeClr val="tx1"/>
                </a:solidFill>
                <a:effectLst/>
                <a:sym typeface="+mn-lt"/>
              </a:rPr>
              <a:pPr algn="ctr">
                <a:lnSpc>
                  <a:spcPct val="90000"/>
                </a:lnSpc>
                <a:spcBef>
                  <a:spcPct val="0"/>
                </a:spcBef>
                <a:spcAft>
                  <a:spcPct val="0"/>
                </a:spcAft>
              </a:pPr>
              <a:t>105</a:t>
            </a:fld>
            <a:endParaRPr lang="en-GB" sz="800" err="1">
              <a:solidFill>
                <a:schemeClr val="tx1"/>
              </a:solidFill>
              <a:sym typeface="+mn-lt"/>
            </a:endParaRPr>
          </a:p>
        </p:txBody>
      </p:sp>
      <p:sp>
        <p:nvSpPr>
          <p:cNvPr id="356" name="Rectangle 355">
            <a:extLst>
              <a:ext uri="{FF2B5EF4-FFF2-40B4-BE49-F238E27FC236}">
                <a16:creationId xmlns:a16="http://schemas.microsoft.com/office/drawing/2014/main" id="{89D02745-0A10-4D93-846C-01E92E662DB5}"/>
              </a:ext>
            </a:extLst>
          </p:cNvPr>
          <p:cNvSpPr/>
          <p:nvPr>
            <p:custDataLst>
              <p:tags r:id="rId74"/>
            </p:custDataLst>
          </p:nvPr>
        </p:nvSpPr>
        <p:spPr bwMode="auto">
          <a:xfrm>
            <a:off x="8969375" y="5130800"/>
            <a:ext cx="152400" cy="457200"/>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991E726B-8BB9-4352-9607-F1F4A9738E20}" type="datetime'*''''Cr''o''a''''t''''''''''''''''''''''''''''ia'">
              <a:rPr lang="en-GB" altLang="en-US" sz="1000" smtClean="0">
                <a:solidFill>
                  <a:schemeClr val="tx1"/>
                </a:solidFill>
                <a:effectLst/>
              </a:rPr>
              <a:pPr algn="r">
                <a:spcBef>
                  <a:spcPct val="0"/>
                </a:spcBef>
                <a:spcAft>
                  <a:spcPct val="0"/>
                </a:spcAft>
              </a:pPr>
              <a:t>*Croatia</a:t>
            </a:fld>
            <a:endParaRPr lang="en-GB" sz="1000">
              <a:solidFill>
                <a:schemeClr val="tx1"/>
              </a:solidFill>
              <a:sym typeface="+mn-lt"/>
            </a:endParaRPr>
          </a:p>
        </p:txBody>
      </p:sp>
      <p:sp>
        <p:nvSpPr>
          <p:cNvPr id="39" name="Rectangle 38">
            <a:extLst>
              <a:ext uri="{FF2B5EF4-FFF2-40B4-BE49-F238E27FC236}">
                <a16:creationId xmlns:a16="http://schemas.microsoft.com/office/drawing/2014/main" id="{28FA2572-A81D-5CA4-0643-2E1D194D4F10}"/>
              </a:ext>
            </a:extLst>
          </p:cNvPr>
          <p:cNvSpPr/>
          <p:nvPr>
            <p:custDataLst>
              <p:tags r:id="rId75"/>
            </p:custDataLst>
          </p:nvPr>
        </p:nvSpPr>
        <p:spPr bwMode="gray">
          <a:xfrm>
            <a:off x="9199563" y="4727575"/>
            <a:ext cx="200025" cy="109538"/>
          </a:xfrm>
          <a:prstGeom prst="rect">
            <a:avLst/>
          </a:prstGeom>
          <a:solidFill>
            <a:srgbClr val="A1D79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ctr" anchorCtr="0"/>
          <a:lstStyle/>
          <a:p>
            <a:pPr algn="ctr">
              <a:lnSpc>
                <a:spcPct val="90000"/>
              </a:lnSpc>
              <a:spcBef>
                <a:spcPct val="0"/>
              </a:spcBef>
              <a:spcAft>
                <a:spcPct val="0"/>
              </a:spcAft>
            </a:pPr>
            <a:fld id="{7CBF26DD-71B6-4C8C-A313-E124FEC2007B}" type="datetime'''''''''''''''''''''''''1''''''''''''''''03'''''''''''''''">
              <a:rPr lang="en-GB" altLang="en-US" sz="800" smtClean="0">
                <a:solidFill>
                  <a:schemeClr val="tx1"/>
                </a:solidFill>
                <a:effectLst/>
                <a:sym typeface="+mn-lt"/>
              </a:rPr>
              <a:pPr algn="ctr">
                <a:lnSpc>
                  <a:spcPct val="90000"/>
                </a:lnSpc>
                <a:spcBef>
                  <a:spcPct val="0"/>
                </a:spcBef>
                <a:spcAft>
                  <a:spcPct val="0"/>
                </a:spcAft>
              </a:pPr>
              <a:t>103</a:t>
            </a:fld>
            <a:endParaRPr lang="en-GB" sz="800" err="1">
              <a:solidFill>
                <a:schemeClr val="tx1"/>
              </a:solidFill>
              <a:sym typeface="+mn-lt"/>
            </a:endParaRPr>
          </a:p>
        </p:txBody>
      </p:sp>
      <p:sp>
        <p:nvSpPr>
          <p:cNvPr id="361" name="Rectangle 360">
            <a:extLst>
              <a:ext uri="{FF2B5EF4-FFF2-40B4-BE49-F238E27FC236}">
                <a16:creationId xmlns:a16="http://schemas.microsoft.com/office/drawing/2014/main" id="{DD279A63-D0A8-434F-8244-45C660A4CD0D}"/>
              </a:ext>
            </a:extLst>
          </p:cNvPr>
          <p:cNvSpPr/>
          <p:nvPr>
            <p:custDataLst>
              <p:tags r:id="rId76"/>
            </p:custDataLst>
          </p:nvPr>
        </p:nvSpPr>
        <p:spPr bwMode="auto">
          <a:xfrm>
            <a:off x="9223375" y="5130800"/>
            <a:ext cx="152400" cy="336550"/>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D9A2E26E-AB18-473C-A190-4C3179A63F69}" type="datetime'L''''''''''''a''''''''t''''''''v''''i''''''''a'''''''''''''">
              <a:rPr lang="en-GB" altLang="en-US" sz="1000" smtClean="0">
                <a:solidFill>
                  <a:schemeClr val="tx1"/>
                </a:solidFill>
                <a:effectLst/>
              </a:rPr>
              <a:pPr algn="r">
                <a:spcBef>
                  <a:spcPct val="0"/>
                </a:spcBef>
                <a:spcAft>
                  <a:spcPct val="0"/>
                </a:spcAft>
              </a:pPr>
              <a:t>Latvia</a:t>
            </a:fld>
            <a:endParaRPr lang="en-GB" sz="1000">
              <a:solidFill>
                <a:schemeClr val="tx1"/>
              </a:solidFill>
              <a:sym typeface="+mn-lt"/>
            </a:endParaRPr>
          </a:p>
        </p:txBody>
      </p:sp>
      <p:sp>
        <p:nvSpPr>
          <p:cNvPr id="363" name="Rectangle 362">
            <a:extLst>
              <a:ext uri="{FF2B5EF4-FFF2-40B4-BE49-F238E27FC236}">
                <a16:creationId xmlns:a16="http://schemas.microsoft.com/office/drawing/2014/main" id="{BB1961CF-965E-41C7-AF70-2EF4D083F99D}"/>
              </a:ext>
            </a:extLst>
          </p:cNvPr>
          <p:cNvSpPr/>
          <p:nvPr>
            <p:custDataLst>
              <p:tags r:id="rId77"/>
            </p:custDataLst>
          </p:nvPr>
        </p:nvSpPr>
        <p:spPr bwMode="auto">
          <a:xfrm>
            <a:off x="9478963" y="5130800"/>
            <a:ext cx="152400" cy="511175"/>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8EFE189C-073C-46BF-ABEB-90F1D04FD883}" type="datetime'''L''i''t''h''''''''uan''''''''''''''i''''''''''a'''''''''''">
              <a:rPr lang="en-GB" altLang="en-US" sz="1000" smtClean="0">
                <a:solidFill>
                  <a:schemeClr val="tx1"/>
                </a:solidFill>
                <a:effectLst/>
              </a:rPr>
              <a:pPr algn="r">
                <a:spcBef>
                  <a:spcPct val="0"/>
                </a:spcBef>
                <a:spcAft>
                  <a:spcPct val="0"/>
                </a:spcAft>
              </a:pPr>
              <a:t>Lithuania</a:t>
            </a:fld>
            <a:endParaRPr lang="en-GB" sz="1000">
              <a:solidFill>
                <a:schemeClr val="tx1"/>
              </a:solidFill>
              <a:sym typeface="+mn-lt"/>
            </a:endParaRPr>
          </a:p>
        </p:txBody>
      </p:sp>
      <p:sp>
        <p:nvSpPr>
          <p:cNvPr id="663" name="Rectangle 662">
            <a:extLst>
              <a:ext uri="{FF2B5EF4-FFF2-40B4-BE49-F238E27FC236}">
                <a16:creationId xmlns:a16="http://schemas.microsoft.com/office/drawing/2014/main" id="{7919C17E-259E-4CE1-B4FD-AB1252DC8203}"/>
              </a:ext>
            </a:extLst>
          </p:cNvPr>
          <p:cNvSpPr/>
          <p:nvPr>
            <p:custDataLst>
              <p:tags r:id="rId78"/>
            </p:custDataLst>
          </p:nvPr>
        </p:nvSpPr>
        <p:spPr bwMode="gray">
          <a:xfrm>
            <a:off x="9767888" y="4570413"/>
            <a:ext cx="85725" cy="109538"/>
          </a:xfrm>
          <a:prstGeom prst="rect">
            <a:avLst/>
          </a:prstGeom>
          <a:solidFill>
            <a:schemeClr val="accent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8ED82E13-DB96-4F05-A009-1CAF8186D022}" type="datetime'''''''''''6'''''''''''''''''''''">
              <a:rPr lang="en-GB" altLang="en-US" sz="800" smtClean="0">
                <a:solidFill>
                  <a:schemeClr val="bg1"/>
                </a:solidFill>
                <a:effectLst/>
              </a:rPr>
              <a:pPr algn="ctr">
                <a:lnSpc>
                  <a:spcPct val="90000"/>
                </a:lnSpc>
                <a:spcBef>
                  <a:spcPct val="0"/>
                </a:spcBef>
                <a:spcAft>
                  <a:spcPct val="0"/>
                </a:spcAft>
              </a:pPr>
              <a:t>6</a:t>
            </a:fld>
            <a:endParaRPr lang="en-GB" sz="800" err="1">
              <a:solidFill>
                <a:schemeClr val="bg1"/>
              </a:solidFill>
              <a:sym typeface="+mn-lt"/>
            </a:endParaRPr>
          </a:p>
        </p:txBody>
      </p:sp>
      <p:sp>
        <p:nvSpPr>
          <p:cNvPr id="126" name="Rectangle 125">
            <a:extLst>
              <a:ext uri="{FF2B5EF4-FFF2-40B4-BE49-F238E27FC236}">
                <a16:creationId xmlns:a16="http://schemas.microsoft.com/office/drawing/2014/main" id="{C365701D-7876-415B-99EE-BA2660582FDC}"/>
              </a:ext>
            </a:extLst>
          </p:cNvPr>
          <p:cNvSpPr/>
          <p:nvPr>
            <p:custDataLst>
              <p:tags r:id="rId79"/>
            </p:custDataLst>
          </p:nvPr>
        </p:nvSpPr>
        <p:spPr bwMode="auto">
          <a:xfrm>
            <a:off x="9734550" y="5130800"/>
            <a:ext cx="152400" cy="387350"/>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EFE300FF-144E-4032-A04D-7CFCE5379CF6}" type="datetime'''T''''''''''''''''''u''r''''''''ke''''''''''''y'''''">
              <a:rPr lang="en-GB" altLang="en-US" sz="1000" smtClean="0">
                <a:solidFill>
                  <a:schemeClr val="tx1"/>
                </a:solidFill>
                <a:effectLst/>
              </a:rPr>
              <a:pPr algn="r">
                <a:spcBef>
                  <a:spcPct val="0"/>
                </a:spcBef>
                <a:spcAft>
                  <a:spcPct val="0"/>
                </a:spcAft>
              </a:pPr>
              <a:t>Turkey</a:t>
            </a:fld>
            <a:endParaRPr lang="en-GB" sz="1000">
              <a:solidFill>
                <a:schemeClr val="tx1"/>
              </a:solidFill>
              <a:sym typeface="+mn-lt"/>
            </a:endParaRPr>
          </a:p>
        </p:txBody>
      </p:sp>
      <p:sp>
        <p:nvSpPr>
          <p:cNvPr id="332" name="Rectangle 331">
            <a:extLst>
              <a:ext uri="{FF2B5EF4-FFF2-40B4-BE49-F238E27FC236}">
                <a16:creationId xmlns:a16="http://schemas.microsoft.com/office/drawing/2014/main" id="{780278EB-8488-4716-8F1E-74E3B3C5BAD2}"/>
              </a:ext>
            </a:extLst>
          </p:cNvPr>
          <p:cNvSpPr/>
          <p:nvPr>
            <p:custDataLst>
              <p:tags r:id="rId80"/>
            </p:custDataLst>
          </p:nvPr>
        </p:nvSpPr>
        <p:spPr bwMode="auto">
          <a:xfrm>
            <a:off x="9988550" y="5130800"/>
            <a:ext cx="152400" cy="365125"/>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C28D60D1-AA6E-4DA9-AB2B-426DF08A7B25}" type="datetime'S''''''er''''''''''''''''''''''''''''''bi''a'">
              <a:rPr lang="en-GB" altLang="en-US" sz="1000" smtClean="0">
                <a:solidFill>
                  <a:schemeClr val="tx1"/>
                </a:solidFill>
                <a:effectLst/>
              </a:rPr>
              <a:pPr algn="r">
                <a:spcBef>
                  <a:spcPct val="0"/>
                </a:spcBef>
                <a:spcAft>
                  <a:spcPct val="0"/>
                </a:spcAft>
              </a:pPr>
              <a:t>Serbia</a:t>
            </a:fld>
            <a:endParaRPr lang="en-GB" sz="1000">
              <a:solidFill>
                <a:schemeClr val="tx1"/>
              </a:solidFill>
              <a:sym typeface="+mn-lt"/>
            </a:endParaRPr>
          </a:p>
        </p:txBody>
      </p:sp>
      <p:sp>
        <p:nvSpPr>
          <p:cNvPr id="330" name="Rectangle 329">
            <a:extLst>
              <a:ext uri="{FF2B5EF4-FFF2-40B4-BE49-F238E27FC236}">
                <a16:creationId xmlns:a16="http://schemas.microsoft.com/office/drawing/2014/main" id="{E944DF15-B1B8-43CC-B0D3-F08E18FBF406}"/>
              </a:ext>
            </a:extLst>
          </p:cNvPr>
          <p:cNvSpPr/>
          <p:nvPr>
            <p:custDataLst>
              <p:tags r:id="rId81"/>
            </p:custDataLst>
          </p:nvPr>
        </p:nvSpPr>
        <p:spPr bwMode="auto">
          <a:xfrm>
            <a:off x="10244138" y="5130801"/>
            <a:ext cx="152400" cy="30956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454AC987-0163-463B-B573-68D6557E2487}" type="datetime'''''''''''''''M''al''''''''''''''''''''''t''''''''a'''''''''''">
              <a:rPr lang="en-GB" altLang="en-US" sz="1000" smtClean="0">
                <a:solidFill>
                  <a:schemeClr val="tx1"/>
                </a:solidFill>
                <a:effectLst/>
              </a:rPr>
              <a:pPr algn="r">
                <a:spcBef>
                  <a:spcPct val="0"/>
                </a:spcBef>
                <a:spcAft>
                  <a:spcPct val="0"/>
                </a:spcAft>
              </a:pPr>
              <a:t>Malta</a:t>
            </a:fld>
            <a:endParaRPr lang="en-GB" sz="1000">
              <a:solidFill>
                <a:schemeClr val="tx1"/>
              </a:solidFill>
              <a:sym typeface="+mn-lt"/>
            </a:endParaRPr>
          </a:p>
        </p:txBody>
      </p:sp>
      <p:sp>
        <p:nvSpPr>
          <p:cNvPr id="339" name="Rectangle 338">
            <a:extLst>
              <a:ext uri="{FF2B5EF4-FFF2-40B4-BE49-F238E27FC236}">
                <a16:creationId xmlns:a16="http://schemas.microsoft.com/office/drawing/2014/main" id="{CC6AC273-EBEC-443C-8A3D-E528D562B1C4}"/>
              </a:ext>
            </a:extLst>
          </p:cNvPr>
          <p:cNvSpPr/>
          <p:nvPr>
            <p:custDataLst>
              <p:tags r:id="rId82"/>
            </p:custDataLst>
          </p:nvPr>
        </p:nvSpPr>
        <p:spPr bwMode="auto">
          <a:xfrm>
            <a:off x="10498138" y="5130800"/>
            <a:ext cx="152400" cy="434975"/>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01C42A03-1863-4A07-87B1-9E15ADB0534D}" type="datetime'''''*''B''''''''''o''s''''''n''''''''i''''''''a'''''''''''''">
              <a:rPr lang="en-GB" altLang="en-US" sz="1000" smtClean="0">
                <a:solidFill>
                  <a:schemeClr val="tx1"/>
                </a:solidFill>
                <a:effectLst/>
              </a:rPr>
              <a:pPr algn="r">
                <a:spcBef>
                  <a:spcPct val="0"/>
                </a:spcBef>
                <a:spcAft>
                  <a:spcPct val="0"/>
                </a:spcAft>
              </a:pPr>
              <a:t>*Bosnia</a:t>
            </a:fld>
            <a:endParaRPr lang="en-GB" sz="1000">
              <a:solidFill>
                <a:schemeClr val="tx1"/>
              </a:solidFill>
              <a:sym typeface="+mn-lt"/>
            </a:endParaRPr>
          </a:p>
        </p:txBody>
      </p:sp>
      <p:sp>
        <p:nvSpPr>
          <p:cNvPr id="483" name="Rectangle 482">
            <a:extLst>
              <a:ext uri="{FF2B5EF4-FFF2-40B4-BE49-F238E27FC236}">
                <a16:creationId xmlns:a16="http://schemas.microsoft.com/office/drawing/2014/main" id="{686BAD03-4F1A-F574-FA40-4CC03A181B9A}"/>
              </a:ext>
            </a:extLst>
          </p:cNvPr>
          <p:cNvSpPr/>
          <p:nvPr>
            <p:custDataLst>
              <p:tags r:id="rId83"/>
            </p:custDataLst>
          </p:nvPr>
        </p:nvSpPr>
        <p:spPr bwMode="gray">
          <a:xfrm>
            <a:off x="10758489" y="4816475"/>
            <a:ext cx="142875" cy="109538"/>
          </a:xfrm>
          <a:prstGeom prst="rect">
            <a:avLst/>
          </a:prstGeom>
          <a:solidFill>
            <a:schemeClr val="accent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rtlCol="0" anchor="ctr" anchorCtr="0"/>
          <a:lstStyle/>
          <a:p>
            <a:pPr algn="ctr">
              <a:lnSpc>
                <a:spcPct val="90000"/>
              </a:lnSpc>
              <a:spcBef>
                <a:spcPct val="0"/>
              </a:spcBef>
              <a:spcAft>
                <a:spcPct val="0"/>
              </a:spcAft>
            </a:pPr>
            <a:fld id="{745DFD82-A275-448E-8908-E6D67D1D4C68}" type="datetime'''''''''''''1''''''''''''''''''''''''''''''''''''''3'''''''">
              <a:rPr lang="en-GB" altLang="en-US" sz="800" smtClean="0">
                <a:solidFill>
                  <a:schemeClr val="bg1"/>
                </a:solidFill>
                <a:effectLst/>
                <a:sym typeface="+mn-lt"/>
              </a:rPr>
              <a:pPr algn="ctr">
                <a:lnSpc>
                  <a:spcPct val="90000"/>
                </a:lnSpc>
                <a:spcBef>
                  <a:spcPct val="0"/>
                </a:spcBef>
                <a:spcAft>
                  <a:spcPct val="0"/>
                </a:spcAft>
              </a:pPr>
              <a:t>13</a:t>
            </a:fld>
            <a:endParaRPr lang="en-GB" sz="800" err="1">
              <a:solidFill>
                <a:schemeClr val="bg1"/>
              </a:solidFill>
              <a:sym typeface="+mn-lt"/>
            </a:endParaRPr>
          </a:p>
        </p:txBody>
      </p:sp>
      <p:sp>
        <p:nvSpPr>
          <p:cNvPr id="359" name="Rectangle 358">
            <a:extLst>
              <a:ext uri="{FF2B5EF4-FFF2-40B4-BE49-F238E27FC236}">
                <a16:creationId xmlns:a16="http://schemas.microsoft.com/office/drawing/2014/main" id="{653EAE65-497B-42DA-8DCB-B87002841894}"/>
              </a:ext>
            </a:extLst>
          </p:cNvPr>
          <p:cNvSpPr/>
          <p:nvPr>
            <p:custDataLst>
              <p:tags r:id="rId84"/>
            </p:custDataLst>
          </p:nvPr>
        </p:nvSpPr>
        <p:spPr bwMode="auto">
          <a:xfrm>
            <a:off x="10753725" y="5130800"/>
            <a:ext cx="152400" cy="1011238"/>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vert270" wrap="none" lIns="0" tIns="0" rIns="0" bIns="0" numCol="1" spcCol="0" rtlCol="0" anchor="ctr" anchorCtr="0">
            <a:noAutofit/>
          </a:bodyPr>
          <a:lstStyle/>
          <a:p>
            <a:pPr algn="r">
              <a:spcBef>
                <a:spcPct val="0"/>
              </a:spcBef>
              <a:spcAft>
                <a:spcPct val="0"/>
              </a:spcAft>
            </a:pPr>
            <a:fld id="{F26DFA02-9B95-420F-88FA-980C31C8419B}" type="datetime'*N''o''''r''t''''''h'''' M''ace''d''on''''''''''''''''i''''a'">
              <a:rPr lang="en-GB" altLang="en-US" sz="1000" smtClean="0">
                <a:solidFill>
                  <a:schemeClr val="tx1"/>
                </a:solidFill>
                <a:effectLst/>
              </a:rPr>
              <a:pPr algn="r">
                <a:spcBef>
                  <a:spcPct val="0"/>
                </a:spcBef>
                <a:spcAft>
                  <a:spcPct val="0"/>
                </a:spcAft>
              </a:pPr>
              <a:t>*North Macedonia</a:t>
            </a:fld>
            <a:endParaRPr lang="en-GB" sz="1000">
              <a:solidFill>
                <a:schemeClr val="tx1"/>
              </a:solidFill>
              <a:sym typeface="+mn-lt"/>
            </a:endParaRPr>
          </a:p>
        </p:txBody>
      </p:sp>
      <p:sp>
        <p:nvSpPr>
          <p:cNvPr id="144" name="Rectangle 143">
            <a:extLst>
              <a:ext uri="{FF2B5EF4-FFF2-40B4-BE49-F238E27FC236}">
                <a16:creationId xmlns:a16="http://schemas.microsoft.com/office/drawing/2014/main" id="{E2A1DFDE-1602-482F-9F1F-9DF9CB52271F}"/>
              </a:ext>
            </a:extLst>
          </p:cNvPr>
          <p:cNvSpPr/>
          <p:nvPr>
            <p:custDataLst>
              <p:tags r:id="rId85"/>
            </p:custDataLst>
          </p:nvPr>
        </p:nvSpPr>
        <p:spPr bwMode="gray">
          <a:xfrm>
            <a:off x="1520825" y="2533650"/>
            <a:ext cx="261938" cy="14446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9050" tIns="0" rIns="19050" bIns="0" numCol="1" spcCol="0" rtlCol="0" anchor="b" anchorCtr="0">
            <a:noAutofit/>
          </a:bodyPr>
          <a:lstStyle/>
          <a:p>
            <a:pPr algn="ctr">
              <a:lnSpc>
                <a:spcPct val="90000"/>
              </a:lnSpc>
              <a:spcBef>
                <a:spcPct val="0"/>
              </a:spcBef>
              <a:spcAft>
                <a:spcPct val="0"/>
              </a:spcAft>
            </a:pPr>
            <a:fld id="{BACFD590-933A-4E10-8D0A-F1C9B7F4E65D}" type="datetime'4''''''''02'''''''''''''''''''''''''''''">
              <a:rPr lang="en-GB" altLang="en-US" sz="1050" b="1" smtClean="0">
                <a:solidFill>
                  <a:schemeClr val="tx1"/>
                </a:solidFill>
                <a:effectLst/>
              </a:rPr>
              <a:pPr algn="ctr">
                <a:lnSpc>
                  <a:spcPct val="90000"/>
                </a:lnSpc>
                <a:spcBef>
                  <a:spcPct val="0"/>
                </a:spcBef>
                <a:spcAft>
                  <a:spcPct val="0"/>
                </a:spcAft>
              </a:pPr>
              <a:t>402</a:t>
            </a:fld>
            <a:endParaRPr lang="en-GB" sz="1050" b="1">
              <a:solidFill>
                <a:schemeClr val="tx1"/>
              </a:solidFill>
              <a:sym typeface="+mn-lt"/>
            </a:endParaRPr>
          </a:p>
        </p:txBody>
      </p:sp>
      <p:sp>
        <p:nvSpPr>
          <p:cNvPr id="369" name="Rectangle 368">
            <a:extLst>
              <a:ext uri="{FF2B5EF4-FFF2-40B4-BE49-F238E27FC236}">
                <a16:creationId xmlns:a16="http://schemas.microsoft.com/office/drawing/2014/main" id="{E77E9FA0-083C-446B-85CB-AAB8FFF76C48}"/>
              </a:ext>
            </a:extLst>
          </p:cNvPr>
          <p:cNvSpPr/>
          <p:nvPr>
            <p:custDataLst>
              <p:tags r:id="rId86"/>
            </p:custDataLst>
          </p:nvPr>
        </p:nvSpPr>
        <p:spPr bwMode="gray">
          <a:xfrm>
            <a:off x="1774825" y="2771775"/>
            <a:ext cx="261938" cy="14446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9050" tIns="0" rIns="19050" bIns="0" numCol="1" spcCol="0" rtlCol="0" anchor="b" anchorCtr="0">
            <a:noAutofit/>
          </a:bodyPr>
          <a:lstStyle/>
          <a:p>
            <a:pPr algn="ctr">
              <a:lnSpc>
                <a:spcPct val="90000"/>
              </a:lnSpc>
              <a:spcBef>
                <a:spcPct val="0"/>
              </a:spcBef>
              <a:spcAft>
                <a:spcPct val="0"/>
              </a:spcAft>
            </a:pPr>
            <a:fld id="{4B53ED3F-D414-484A-BE0F-980194615BCC}" type="datetime'''''''3''''''''''6''''''''''''''''''''''''''''''2'''''''''''">
              <a:rPr lang="en-GB" altLang="en-US" sz="1050" b="1" smtClean="0">
                <a:solidFill>
                  <a:schemeClr val="tx1"/>
                </a:solidFill>
                <a:effectLst/>
              </a:rPr>
              <a:pPr algn="ctr">
                <a:lnSpc>
                  <a:spcPct val="90000"/>
                </a:lnSpc>
                <a:spcBef>
                  <a:spcPct val="0"/>
                </a:spcBef>
                <a:spcAft>
                  <a:spcPct val="0"/>
                </a:spcAft>
              </a:pPr>
              <a:t>362</a:t>
            </a:fld>
            <a:endParaRPr lang="en-GB" sz="1050" b="1">
              <a:solidFill>
                <a:schemeClr val="tx1"/>
              </a:solidFill>
              <a:sym typeface="+mn-lt"/>
            </a:endParaRPr>
          </a:p>
        </p:txBody>
      </p:sp>
      <p:sp>
        <p:nvSpPr>
          <p:cNvPr id="371" name="Rectangle 370">
            <a:extLst>
              <a:ext uri="{FF2B5EF4-FFF2-40B4-BE49-F238E27FC236}">
                <a16:creationId xmlns:a16="http://schemas.microsoft.com/office/drawing/2014/main" id="{C79EF677-BB03-4C12-9CF3-818EB00A895F}"/>
              </a:ext>
            </a:extLst>
          </p:cNvPr>
          <p:cNvSpPr/>
          <p:nvPr>
            <p:custDataLst>
              <p:tags r:id="rId87"/>
            </p:custDataLst>
          </p:nvPr>
        </p:nvSpPr>
        <p:spPr bwMode="gray">
          <a:xfrm>
            <a:off x="2030413" y="2806700"/>
            <a:ext cx="261938" cy="14446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9050" tIns="0" rIns="19050" bIns="0" numCol="1" spcCol="0" rtlCol="0" anchor="b" anchorCtr="0">
            <a:noAutofit/>
          </a:bodyPr>
          <a:lstStyle/>
          <a:p>
            <a:pPr algn="ctr">
              <a:lnSpc>
                <a:spcPct val="90000"/>
              </a:lnSpc>
              <a:spcBef>
                <a:spcPct val="0"/>
              </a:spcBef>
              <a:spcAft>
                <a:spcPct val="0"/>
              </a:spcAft>
            </a:pPr>
            <a:fld id="{7AD7EC54-547F-426A-9473-3FD3C068943D}" type="datetime'''''''''35''''''''''''''''''''''''''''''''''''6'''''">
              <a:rPr lang="en-GB" altLang="en-US" sz="1050" b="1" smtClean="0">
                <a:solidFill>
                  <a:schemeClr val="tx1"/>
                </a:solidFill>
                <a:effectLst/>
              </a:rPr>
              <a:pPr algn="ctr">
                <a:lnSpc>
                  <a:spcPct val="90000"/>
                </a:lnSpc>
                <a:spcBef>
                  <a:spcPct val="0"/>
                </a:spcBef>
                <a:spcAft>
                  <a:spcPct val="0"/>
                </a:spcAft>
              </a:pPr>
              <a:t>356</a:t>
            </a:fld>
            <a:endParaRPr lang="en-GB" sz="1050" b="1">
              <a:solidFill>
                <a:schemeClr val="tx1"/>
              </a:solidFill>
              <a:sym typeface="+mn-lt"/>
            </a:endParaRPr>
          </a:p>
        </p:txBody>
      </p:sp>
      <p:sp>
        <p:nvSpPr>
          <p:cNvPr id="402" name="Rectangle 401">
            <a:extLst>
              <a:ext uri="{FF2B5EF4-FFF2-40B4-BE49-F238E27FC236}">
                <a16:creationId xmlns:a16="http://schemas.microsoft.com/office/drawing/2014/main" id="{6C9FBC2C-10C3-4141-8819-1DA6FC6A73CC}"/>
              </a:ext>
            </a:extLst>
          </p:cNvPr>
          <p:cNvSpPr/>
          <p:nvPr>
            <p:custDataLst>
              <p:tags r:id="rId88"/>
            </p:custDataLst>
          </p:nvPr>
        </p:nvSpPr>
        <p:spPr bwMode="gray">
          <a:xfrm>
            <a:off x="2284413" y="2878138"/>
            <a:ext cx="261938" cy="14446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9050" tIns="0" rIns="19050" bIns="0" numCol="1" spcCol="0" rtlCol="0" anchor="b" anchorCtr="0">
            <a:noAutofit/>
          </a:bodyPr>
          <a:lstStyle/>
          <a:p>
            <a:pPr algn="ctr">
              <a:lnSpc>
                <a:spcPct val="90000"/>
              </a:lnSpc>
              <a:spcBef>
                <a:spcPct val="0"/>
              </a:spcBef>
              <a:spcAft>
                <a:spcPct val="0"/>
              </a:spcAft>
            </a:pPr>
            <a:fld id="{00F8BE70-EEC2-401B-B1A6-4C7F438C990D}" type="datetime'''''''''''3''''''''''''''''''''''4''''''''4'''''''''''''''''''">
              <a:rPr lang="en-GB" altLang="en-US" sz="1050" b="1" smtClean="0">
                <a:solidFill>
                  <a:schemeClr val="tx1"/>
                </a:solidFill>
                <a:effectLst/>
              </a:rPr>
              <a:pPr algn="ctr">
                <a:lnSpc>
                  <a:spcPct val="90000"/>
                </a:lnSpc>
                <a:spcBef>
                  <a:spcPct val="0"/>
                </a:spcBef>
                <a:spcAft>
                  <a:spcPct val="0"/>
                </a:spcAft>
              </a:pPr>
              <a:t>344</a:t>
            </a:fld>
            <a:endParaRPr lang="en-GB" sz="1050" b="1">
              <a:solidFill>
                <a:schemeClr val="tx1"/>
              </a:solidFill>
              <a:sym typeface="+mn-lt"/>
            </a:endParaRPr>
          </a:p>
        </p:txBody>
      </p:sp>
      <p:sp>
        <p:nvSpPr>
          <p:cNvPr id="134" name="Rectangle 133">
            <a:extLst>
              <a:ext uri="{FF2B5EF4-FFF2-40B4-BE49-F238E27FC236}">
                <a16:creationId xmlns:a16="http://schemas.microsoft.com/office/drawing/2014/main" id="{7A0135B5-969A-4A00-B614-62E3F750B826}"/>
              </a:ext>
            </a:extLst>
          </p:cNvPr>
          <p:cNvSpPr/>
          <p:nvPr>
            <p:custDataLst>
              <p:tags r:id="rId89"/>
            </p:custDataLst>
          </p:nvPr>
        </p:nvSpPr>
        <p:spPr bwMode="gray">
          <a:xfrm>
            <a:off x="2540000" y="3038475"/>
            <a:ext cx="261938" cy="14446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9050" tIns="0" rIns="19050" bIns="0" numCol="1" spcCol="0" rtlCol="0" anchor="b" anchorCtr="0">
            <a:noAutofit/>
          </a:bodyPr>
          <a:lstStyle/>
          <a:p>
            <a:pPr algn="ctr">
              <a:lnSpc>
                <a:spcPct val="90000"/>
              </a:lnSpc>
              <a:spcBef>
                <a:spcPct val="0"/>
              </a:spcBef>
              <a:spcAft>
                <a:spcPct val="0"/>
              </a:spcAft>
            </a:pPr>
            <a:fld id="{B798F6BF-FB3E-44FA-9197-FD9CC58BB3F4}" type="datetime'''''''''''''''''''''''''''''3''''1''''''''7'">
              <a:rPr lang="en-GB" altLang="en-US" sz="1050" b="1" smtClean="0">
                <a:solidFill>
                  <a:schemeClr val="tx1"/>
                </a:solidFill>
                <a:effectLst/>
              </a:rPr>
              <a:pPr algn="ctr">
                <a:lnSpc>
                  <a:spcPct val="90000"/>
                </a:lnSpc>
                <a:spcBef>
                  <a:spcPct val="0"/>
                </a:spcBef>
                <a:spcAft>
                  <a:spcPct val="0"/>
                </a:spcAft>
              </a:pPr>
              <a:t>317</a:t>
            </a:fld>
            <a:endParaRPr lang="en-GB" sz="1050" b="1">
              <a:solidFill>
                <a:schemeClr val="tx1"/>
              </a:solidFill>
              <a:sym typeface="+mn-lt"/>
            </a:endParaRPr>
          </a:p>
        </p:txBody>
      </p:sp>
      <p:sp>
        <p:nvSpPr>
          <p:cNvPr id="368" name="Rectangle 367">
            <a:extLst>
              <a:ext uri="{FF2B5EF4-FFF2-40B4-BE49-F238E27FC236}">
                <a16:creationId xmlns:a16="http://schemas.microsoft.com/office/drawing/2014/main" id="{C5B4F187-FF57-4526-B84F-48C5546651C4}"/>
              </a:ext>
            </a:extLst>
          </p:cNvPr>
          <p:cNvSpPr/>
          <p:nvPr>
            <p:custDataLst>
              <p:tags r:id="rId90"/>
            </p:custDataLst>
          </p:nvPr>
        </p:nvSpPr>
        <p:spPr bwMode="gray">
          <a:xfrm>
            <a:off x="2795588" y="3127375"/>
            <a:ext cx="261938" cy="14446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9050" tIns="0" rIns="19050" bIns="0" numCol="1" spcCol="0" rtlCol="0" anchor="b" anchorCtr="0">
            <a:noAutofit/>
          </a:bodyPr>
          <a:lstStyle/>
          <a:p>
            <a:pPr algn="ctr">
              <a:lnSpc>
                <a:spcPct val="90000"/>
              </a:lnSpc>
              <a:spcBef>
                <a:spcPct val="0"/>
              </a:spcBef>
              <a:spcAft>
                <a:spcPct val="0"/>
              </a:spcAft>
            </a:pPr>
            <a:fld id="{EBAEF10E-D6CF-4E1A-B70A-FCC6D6E14847}" type="datetime'''''''''''''30''''''''''''''''''''''''''''''''''2'">
              <a:rPr lang="en-GB" altLang="en-US" sz="1050" b="1" smtClean="0">
                <a:solidFill>
                  <a:schemeClr val="tx1"/>
                </a:solidFill>
                <a:effectLst/>
              </a:rPr>
              <a:pPr algn="ctr">
                <a:lnSpc>
                  <a:spcPct val="90000"/>
                </a:lnSpc>
                <a:spcBef>
                  <a:spcPct val="0"/>
                </a:spcBef>
                <a:spcAft>
                  <a:spcPct val="0"/>
                </a:spcAft>
              </a:pPr>
              <a:t>302</a:t>
            </a:fld>
            <a:endParaRPr lang="en-GB" sz="1050" b="1">
              <a:solidFill>
                <a:schemeClr val="tx1"/>
              </a:solidFill>
              <a:sym typeface="+mn-lt"/>
            </a:endParaRPr>
          </a:p>
        </p:txBody>
      </p:sp>
      <p:sp>
        <p:nvSpPr>
          <p:cNvPr id="112" name="Rectangle 111">
            <a:extLst>
              <a:ext uri="{FF2B5EF4-FFF2-40B4-BE49-F238E27FC236}">
                <a16:creationId xmlns:a16="http://schemas.microsoft.com/office/drawing/2014/main" id="{330DB706-CF34-491D-B815-5618BE0604CA}"/>
              </a:ext>
            </a:extLst>
          </p:cNvPr>
          <p:cNvSpPr/>
          <p:nvPr>
            <p:custDataLst>
              <p:tags r:id="rId91"/>
            </p:custDataLst>
          </p:nvPr>
        </p:nvSpPr>
        <p:spPr bwMode="gray">
          <a:xfrm>
            <a:off x="3049588" y="3133725"/>
            <a:ext cx="261938" cy="14446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9050" tIns="0" rIns="19050" bIns="0" numCol="1" spcCol="0" rtlCol="0" anchor="b" anchorCtr="0">
            <a:noAutofit/>
          </a:bodyPr>
          <a:lstStyle/>
          <a:p>
            <a:pPr algn="ctr">
              <a:lnSpc>
                <a:spcPct val="90000"/>
              </a:lnSpc>
              <a:spcBef>
                <a:spcPct val="0"/>
              </a:spcBef>
              <a:spcAft>
                <a:spcPct val="0"/>
              </a:spcAft>
            </a:pPr>
            <a:fld id="{643ED50D-1191-4EE1-83FD-B431DAEF95F2}" type="datetime'''''''''''''''''''''''''''3''''''''0''1'''''">
              <a:rPr lang="en-GB" altLang="en-US" sz="1050" b="1" smtClean="0">
                <a:solidFill>
                  <a:schemeClr val="tx1"/>
                </a:solidFill>
                <a:effectLst/>
              </a:rPr>
              <a:pPr algn="ctr">
                <a:lnSpc>
                  <a:spcPct val="90000"/>
                </a:lnSpc>
                <a:spcBef>
                  <a:spcPct val="0"/>
                </a:spcBef>
                <a:spcAft>
                  <a:spcPct val="0"/>
                </a:spcAft>
              </a:pPr>
              <a:t>301</a:t>
            </a:fld>
            <a:endParaRPr lang="en-GB" sz="1050" b="1">
              <a:solidFill>
                <a:schemeClr val="tx1"/>
              </a:solidFill>
              <a:sym typeface="+mn-lt"/>
            </a:endParaRPr>
          </a:p>
        </p:txBody>
      </p:sp>
      <p:sp>
        <p:nvSpPr>
          <p:cNvPr id="635" name="Rectangle 634">
            <a:extLst>
              <a:ext uri="{FF2B5EF4-FFF2-40B4-BE49-F238E27FC236}">
                <a16:creationId xmlns:a16="http://schemas.microsoft.com/office/drawing/2014/main" id="{CBC71993-0073-41FA-AAD8-BCBB97BEA96C}"/>
              </a:ext>
            </a:extLst>
          </p:cNvPr>
          <p:cNvSpPr/>
          <p:nvPr>
            <p:custDataLst>
              <p:tags r:id="rId92"/>
            </p:custDataLst>
          </p:nvPr>
        </p:nvSpPr>
        <p:spPr bwMode="gray">
          <a:xfrm>
            <a:off x="1550988" y="4354513"/>
            <a:ext cx="200025" cy="109538"/>
          </a:xfrm>
          <a:prstGeom prst="rect">
            <a:avLst/>
          </a:prstGeom>
          <a:solidFill>
            <a:srgbClr val="C0C0C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14288" tIns="0" rIns="14288" bIns="0" numCol="1" spcCol="0" rtlCol="0" anchor="ctr" anchorCtr="0">
            <a:noAutofit/>
          </a:bodyPr>
          <a:lstStyle/>
          <a:p>
            <a:pPr algn="ctr">
              <a:lnSpc>
                <a:spcPct val="90000"/>
              </a:lnSpc>
              <a:spcBef>
                <a:spcPct val="0"/>
              </a:spcBef>
              <a:spcAft>
                <a:spcPct val="0"/>
              </a:spcAft>
            </a:pPr>
            <a:fld id="{63C51E34-2D46-438D-B950-B6D33FC4AF6E}" type="datetime'''''''2''''''''''''''''2''''''''''''''''9'''''''''">
              <a:rPr lang="en-GB" altLang="en-US" sz="800" smtClean="0">
                <a:solidFill>
                  <a:schemeClr val="tx1"/>
                </a:solidFill>
                <a:effectLst/>
              </a:rPr>
              <a:pPr algn="ctr">
                <a:lnSpc>
                  <a:spcPct val="90000"/>
                </a:lnSpc>
                <a:spcBef>
                  <a:spcPct val="0"/>
                </a:spcBef>
                <a:spcAft>
                  <a:spcPct val="0"/>
                </a:spcAft>
              </a:pPr>
              <a:t>229</a:t>
            </a:fld>
            <a:endParaRPr lang="en-GB" sz="800" err="1">
              <a:solidFill>
                <a:schemeClr val="tx1"/>
              </a:solidFill>
              <a:sym typeface="+mn-lt"/>
            </a:endParaRPr>
          </a:p>
        </p:txBody>
      </p:sp>
      <p:sp>
        <p:nvSpPr>
          <p:cNvPr id="372" name="Rectangle 371">
            <a:extLst>
              <a:ext uri="{FF2B5EF4-FFF2-40B4-BE49-F238E27FC236}">
                <a16:creationId xmlns:a16="http://schemas.microsoft.com/office/drawing/2014/main" id="{E0191E87-71FC-44F7-9D15-CE93272F4506}"/>
              </a:ext>
            </a:extLst>
          </p:cNvPr>
          <p:cNvSpPr/>
          <p:nvPr>
            <p:custDataLst>
              <p:tags r:id="rId93"/>
            </p:custDataLst>
          </p:nvPr>
        </p:nvSpPr>
        <p:spPr bwMode="gray">
          <a:xfrm>
            <a:off x="3560763" y="3168650"/>
            <a:ext cx="261938" cy="14446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9050" tIns="0" rIns="19050" bIns="0" numCol="1" spcCol="0" rtlCol="0" anchor="b" anchorCtr="0">
            <a:noAutofit/>
          </a:bodyPr>
          <a:lstStyle/>
          <a:p>
            <a:pPr algn="ctr">
              <a:lnSpc>
                <a:spcPct val="90000"/>
              </a:lnSpc>
              <a:spcBef>
                <a:spcPct val="0"/>
              </a:spcBef>
              <a:spcAft>
                <a:spcPct val="0"/>
              </a:spcAft>
            </a:pPr>
            <a:fld id="{6EB7251B-B1BB-4BFC-AEDB-5CCA55AB232F}" type="datetime'''''''2''''''''9''''''''5'''''''''''''''''''''">
              <a:rPr lang="en-GB" altLang="en-US" sz="1050" b="1" smtClean="0">
                <a:solidFill>
                  <a:schemeClr val="tx1"/>
                </a:solidFill>
                <a:effectLst/>
              </a:rPr>
              <a:pPr algn="ctr">
                <a:lnSpc>
                  <a:spcPct val="90000"/>
                </a:lnSpc>
                <a:spcBef>
                  <a:spcPct val="0"/>
                </a:spcBef>
                <a:spcAft>
                  <a:spcPct val="0"/>
                </a:spcAft>
              </a:pPr>
              <a:t>295</a:t>
            </a:fld>
            <a:endParaRPr lang="en-GB" sz="1050" b="1">
              <a:solidFill>
                <a:schemeClr val="tx1"/>
              </a:solidFill>
              <a:sym typeface="+mn-lt"/>
            </a:endParaRPr>
          </a:p>
        </p:txBody>
      </p:sp>
      <p:sp>
        <p:nvSpPr>
          <p:cNvPr id="388" name="Rectangle 387">
            <a:extLst>
              <a:ext uri="{FF2B5EF4-FFF2-40B4-BE49-F238E27FC236}">
                <a16:creationId xmlns:a16="http://schemas.microsoft.com/office/drawing/2014/main" id="{5740C7A9-1CE8-4B83-A48D-1E408E18E252}"/>
              </a:ext>
            </a:extLst>
          </p:cNvPr>
          <p:cNvSpPr/>
          <p:nvPr>
            <p:custDataLst>
              <p:tags r:id="rId94"/>
            </p:custDataLst>
          </p:nvPr>
        </p:nvSpPr>
        <p:spPr bwMode="gray">
          <a:xfrm>
            <a:off x="3814763" y="3257550"/>
            <a:ext cx="261938" cy="14446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9050" tIns="0" rIns="19050" bIns="0" numCol="1" spcCol="0" rtlCol="0" anchor="b" anchorCtr="0">
            <a:noAutofit/>
          </a:bodyPr>
          <a:lstStyle/>
          <a:p>
            <a:pPr algn="ctr">
              <a:lnSpc>
                <a:spcPct val="90000"/>
              </a:lnSpc>
              <a:spcBef>
                <a:spcPct val="0"/>
              </a:spcBef>
              <a:spcAft>
                <a:spcPct val="0"/>
              </a:spcAft>
            </a:pPr>
            <a:fld id="{AB5CCA5F-4A09-43DC-839F-C07618E704E8}" type="datetime'''''''''2''''''''''''''''''8''''0'''''''''''''''''''''''''">
              <a:rPr lang="en-GB" altLang="en-US" sz="1050" b="1" smtClean="0">
                <a:solidFill>
                  <a:schemeClr val="tx1"/>
                </a:solidFill>
                <a:effectLst/>
              </a:rPr>
              <a:pPr algn="ctr">
                <a:lnSpc>
                  <a:spcPct val="90000"/>
                </a:lnSpc>
                <a:spcBef>
                  <a:spcPct val="0"/>
                </a:spcBef>
                <a:spcAft>
                  <a:spcPct val="0"/>
                </a:spcAft>
              </a:pPr>
              <a:t>280</a:t>
            </a:fld>
            <a:endParaRPr lang="en-GB" sz="1050" b="1">
              <a:solidFill>
                <a:schemeClr val="tx1"/>
              </a:solidFill>
              <a:sym typeface="+mn-lt"/>
            </a:endParaRPr>
          </a:p>
        </p:txBody>
      </p:sp>
      <p:sp>
        <p:nvSpPr>
          <p:cNvPr id="404" name="Rectangle 403">
            <a:extLst>
              <a:ext uri="{FF2B5EF4-FFF2-40B4-BE49-F238E27FC236}">
                <a16:creationId xmlns:a16="http://schemas.microsoft.com/office/drawing/2014/main" id="{013C572C-CE9F-4113-9B45-A207D541F8C3}"/>
              </a:ext>
            </a:extLst>
          </p:cNvPr>
          <p:cNvSpPr/>
          <p:nvPr>
            <p:custDataLst>
              <p:tags r:id="rId95"/>
            </p:custDataLst>
          </p:nvPr>
        </p:nvSpPr>
        <p:spPr bwMode="gray">
          <a:xfrm>
            <a:off x="4070350" y="3270250"/>
            <a:ext cx="261938" cy="14446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9050" tIns="0" rIns="19050" bIns="0" numCol="1" spcCol="0" rtlCol="0" anchor="b" anchorCtr="0">
            <a:noAutofit/>
          </a:bodyPr>
          <a:lstStyle/>
          <a:p>
            <a:pPr algn="ctr">
              <a:lnSpc>
                <a:spcPct val="90000"/>
              </a:lnSpc>
              <a:spcBef>
                <a:spcPct val="0"/>
              </a:spcBef>
              <a:spcAft>
                <a:spcPct val="0"/>
              </a:spcAft>
            </a:pPr>
            <a:fld id="{BC749D14-EB1A-4401-82A1-2BD55530AA65}" type="datetime'''''''''''''''''''27''''''''8'''''''''''''''''''''''''">
              <a:rPr lang="en-GB" altLang="en-US" sz="1050" b="1" smtClean="0">
                <a:solidFill>
                  <a:schemeClr val="tx1"/>
                </a:solidFill>
                <a:effectLst/>
              </a:rPr>
              <a:pPr algn="ctr">
                <a:lnSpc>
                  <a:spcPct val="90000"/>
                </a:lnSpc>
                <a:spcBef>
                  <a:spcPct val="0"/>
                </a:spcBef>
                <a:spcAft>
                  <a:spcPct val="0"/>
                </a:spcAft>
              </a:pPr>
              <a:t>278</a:t>
            </a:fld>
            <a:endParaRPr lang="en-GB" sz="1050" b="1">
              <a:solidFill>
                <a:schemeClr val="tx1"/>
              </a:solidFill>
              <a:sym typeface="+mn-lt"/>
            </a:endParaRPr>
          </a:p>
        </p:txBody>
      </p:sp>
      <p:sp>
        <p:nvSpPr>
          <p:cNvPr id="374" name="Rectangle 373">
            <a:extLst>
              <a:ext uri="{FF2B5EF4-FFF2-40B4-BE49-F238E27FC236}">
                <a16:creationId xmlns:a16="http://schemas.microsoft.com/office/drawing/2014/main" id="{0F96D08D-E006-41E0-B5AE-F245E1AF4973}"/>
              </a:ext>
            </a:extLst>
          </p:cNvPr>
          <p:cNvSpPr/>
          <p:nvPr>
            <p:custDataLst>
              <p:tags r:id="rId96"/>
            </p:custDataLst>
          </p:nvPr>
        </p:nvSpPr>
        <p:spPr bwMode="gray">
          <a:xfrm>
            <a:off x="4324350" y="3270250"/>
            <a:ext cx="261938" cy="14446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9050" tIns="0" rIns="19050" bIns="0" numCol="1" spcCol="0" rtlCol="0" anchor="b" anchorCtr="0">
            <a:noAutofit/>
          </a:bodyPr>
          <a:lstStyle/>
          <a:p>
            <a:pPr algn="ctr">
              <a:lnSpc>
                <a:spcPct val="90000"/>
              </a:lnSpc>
              <a:spcBef>
                <a:spcPct val="0"/>
              </a:spcBef>
              <a:spcAft>
                <a:spcPct val="0"/>
              </a:spcAft>
            </a:pPr>
            <a:fld id="{A02CDBA3-9E2D-4B3C-9AC4-9A1457BD3A25}" type="datetime'''''''''''''2''''''''''''''''''''7''''''''8'''">
              <a:rPr lang="en-GB" altLang="en-US" sz="1050" b="1" smtClean="0">
                <a:solidFill>
                  <a:schemeClr val="tx1"/>
                </a:solidFill>
                <a:effectLst/>
              </a:rPr>
              <a:pPr algn="ctr">
                <a:lnSpc>
                  <a:spcPct val="90000"/>
                </a:lnSpc>
                <a:spcBef>
                  <a:spcPct val="0"/>
                </a:spcBef>
                <a:spcAft>
                  <a:spcPct val="0"/>
                </a:spcAft>
              </a:pPr>
              <a:t>278</a:t>
            </a:fld>
            <a:endParaRPr lang="en-GB" sz="1050" b="1">
              <a:solidFill>
                <a:schemeClr val="tx1"/>
              </a:solidFill>
              <a:sym typeface="+mn-lt"/>
            </a:endParaRPr>
          </a:p>
        </p:txBody>
      </p:sp>
      <p:sp>
        <p:nvSpPr>
          <p:cNvPr id="135" name="Rectangle 134">
            <a:extLst>
              <a:ext uri="{FF2B5EF4-FFF2-40B4-BE49-F238E27FC236}">
                <a16:creationId xmlns:a16="http://schemas.microsoft.com/office/drawing/2014/main" id="{089CED02-A1AD-4F3F-B44C-36EB570F49E1}"/>
              </a:ext>
            </a:extLst>
          </p:cNvPr>
          <p:cNvSpPr/>
          <p:nvPr>
            <p:custDataLst>
              <p:tags r:id="rId97"/>
            </p:custDataLst>
          </p:nvPr>
        </p:nvSpPr>
        <p:spPr bwMode="gray">
          <a:xfrm>
            <a:off x="4579938" y="3387725"/>
            <a:ext cx="261938" cy="14446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9050" tIns="0" rIns="19050" bIns="0" numCol="1" spcCol="0" rtlCol="0" anchor="b" anchorCtr="0">
            <a:noAutofit/>
          </a:bodyPr>
          <a:lstStyle/>
          <a:p>
            <a:pPr algn="ctr">
              <a:lnSpc>
                <a:spcPct val="90000"/>
              </a:lnSpc>
              <a:spcBef>
                <a:spcPct val="0"/>
              </a:spcBef>
              <a:spcAft>
                <a:spcPct val="0"/>
              </a:spcAft>
            </a:pPr>
            <a:fld id="{85E5E43E-8EF2-4D98-90B1-E924788D0DE7}" type="datetime'''''''''''''''''''''''''''''''''''2''''''''''''''''5''''''8'">
              <a:rPr lang="en-GB" altLang="en-US" sz="1050" b="1" smtClean="0">
                <a:solidFill>
                  <a:schemeClr val="tx1"/>
                </a:solidFill>
                <a:effectLst/>
              </a:rPr>
              <a:pPr algn="ctr">
                <a:lnSpc>
                  <a:spcPct val="90000"/>
                </a:lnSpc>
                <a:spcBef>
                  <a:spcPct val="0"/>
                </a:spcBef>
                <a:spcAft>
                  <a:spcPct val="0"/>
                </a:spcAft>
              </a:pPr>
              <a:t>258</a:t>
            </a:fld>
            <a:endParaRPr lang="en-GB" sz="1050" b="1">
              <a:solidFill>
                <a:schemeClr val="tx1"/>
              </a:solidFill>
              <a:sym typeface="+mn-lt"/>
            </a:endParaRPr>
          </a:p>
        </p:txBody>
      </p:sp>
      <p:sp>
        <p:nvSpPr>
          <p:cNvPr id="378" name="Rectangle 377">
            <a:extLst>
              <a:ext uri="{FF2B5EF4-FFF2-40B4-BE49-F238E27FC236}">
                <a16:creationId xmlns:a16="http://schemas.microsoft.com/office/drawing/2014/main" id="{2F8E733C-2DFF-4F73-99E1-83045B2111B1}"/>
              </a:ext>
            </a:extLst>
          </p:cNvPr>
          <p:cNvSpPr/>
          <p:nvPr>
            <p:custDataLst>
              <p:tags r:id="rId98"/>
            </p:custDataLst>
          </p:nvPr>
        </p:nvSpPr>
        <p:spPr bwMode="gray">
          <a:xfrm>
            <a:off x="4835525" y="3387725"/>
            <a:ext cx="261938" cy="14446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9050" tIns="0" rIns="19050" bIns="0" numCol="1" spcCol="0" rtlCol="0" anchor="b" anchorCtr="0">
            <a:noAutofit/>
          </a:bodyPr>
          <a:lstStyle/>
          <a:p>
            <a:pPr algn="ctr">
              <a:lnSpc>
                <a:spcPct val="90000"/>
              </a:lnSpc>
              <a:spcBef>
                <a:spcPct val="0"/>
              </a:spcBef>
              <a:spcAft>
                <a:spcPct val="0"/>
              </a:spcAft>
            </a:pPr>
            <a:fld id="{B4B3BA8E-813E-4989-AB92-0CD79EB62B7E}" type="datetime'25''''''''''''8'''''''''''''''">
              <a:rPr lang="en-GB" altLang="en-US" sz="1050" b="1" smtClean="0">
                <a:solidFill>
                  <a:schemeClr val="tx1"/>
                </a:solidFill>
                <a:effectLst/>
              </a:rPr>
              <a:pPr algn="ctr">
                <a:lnSpc>
                  <a:spcPct val="90000"/>
                </a:lnSpc>
                <a:spcBef>
                  <a:spcPct val="0"/>
                </a:spcBef>
                <a:spcAft>
                  <a:spcPct val="0"/>
                </a:spcAft>
              </a:pPr>
              <a:t>258</a:t>
            </a:fld>
            <a:endParaRPr lang="en-GB" sz="1050" b="1">
              <a:solidFill>
                <a:schemeClr val="tx1"/>
              </a:solidFill>
              <a:sym typeface="+mn-lt"/>
            </a:endParaRPr>
          </a:p>
        </p:txBody>
      </p:sp>
      <p:sp>
        <p:nvSpPr>
          <p:cNvPr id="116" name="Rectangle 115">
            <a:extLst>
              <a:ext uri="{FF2B5EF4-FFF2-40B4-BE49-F238E27FC236}">
                <a16:creationId xmlns:a16="http://schemas.microsoft.com/office/drawing/2014/main" id="{69067D77-7B99-4265-A0F4-FC1AB3B784A3}"/>
              </a:ext>
            </a:extLst>
          </p:cNvPr>
          <p:cNvSpPr/>
          <p:nvPr>
            <p:custDataLst>
              <p:tags r:id="rId99"/>
            </p:custDataLst>
          </p:nvPr>
        </p:nvSpPr>
        <p:spPr bwMode="gray">
          <a:xfrm>
            <a:off x="5089525" y="3405188"/>
            <a:ext cx="261938" cy="14446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9050" tIns="0" rIns="19050" bIns="0" numCol="1" spcCol="0" rtlCol="0" anchor="b" anchorCtr="0">
            <a:noAutofit/>
          </a:bodyPr>
          <a:lstStyle/>
          <a:p>
            <a:pPr algn="ctr">
              <a:lnSpc>
                <a:spcPct val="90000"/>
              </a:lnSpc>
              <a:spcBef>
                <a:spcPct val="0"/>
              </a:spcBef>
              <a:spcAft>
                <a:spcPct val="0"/>
              </a:spcAft>
            </a:pPr>
            <a:fld id="{90043950-A76F-43A3-9E77-1738ACD670B9}" type="datetime'''''2''''''''''''''''''''''''''''5''''''''''5'''''''">
              <a:rPr lang="en-GB" altLang="en-US" sz="1050" b="1" smtClean="0">
                <a:solidFill>
                  <a:schemeClr val="tx1"/>
                </a:solidFill>
                <a:effectLst/>
              </a:rPr>
              <a:pPr algn="ctr">
                <a:lnSpc>
                  <a:spcPct val="90000"/>
                </a:lnSpc>
                <a:spcBef>
                  <a:spcPct val="0"/>
                </a:spcBef>
                <a:spcAft>
                  <a:spcPct val="0"/>
                </a:spcAft>
              </a:pPr>
              <a:t>255</a:t>
            </a:fld>
            <a:endParaRPr lang="en-GB" sz="1050" b="1">
              <a:solidFill>
                <a:schemeClr val="tx1"/>
              </a:solidFill>
              <a:sym typeface="+mn-lt"/>
            </a:endParaRPr>
          </a:p>
        </p:txBody>
      </p:sp>
      <p:sp>
        <p:nvSpPr>
          <p:cNvPr id="391" name="Rectangle 390">
            <a:extLst>
              <a:ext uri="{FF2B5EF4-FFF2-40B4-BE49-F238E27FC236}">
                <a16:creationId xmlns:a16="http://schemas.microsoft.com/office/drawing/2014/main" id="{022F5363-EF31-4E2A-A8A3-5F2C602D2599}"/>
              </a:ext>
            </a:extLst>
          </p:cNvPr>
          <p:cNvSpPr/>
          <p:nvPr>
            <p:custDataLst>
              <p:tags r:id="rId100"/>
            </p:custDataLst>
          </p:nvPr>
        </p:nvSpPr>
        <p:spPr bwMode="gray">
          <a:xfrm>
            <a:off x="5345113" y="3417888"/>
            <a:ext cx="261938" cy="14446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9050" tIns="0" rIns="19050" bIns="0" numCol="1" spcCol="0" rtlCol="0" anchor="b" anchorCtr="0">
            <a:noAutofit/>
          </a:bodyPr>
          <a:lstStyle/>
          <a:p>
            <a:pPr algn="ctr">
              <a:lnSpc>
                <a:spcPct val="90000"/>
              </a:lnSpc>
              <a:spcBef>
                <a:spcPct val="0"/>
              </a:spcBef>
              <a:spcAft>
                <a:spcPct val="0"/>
              </a:spcAft>
            </a:pPr>
            <a:fld id="{E1420F06-5836-4981-91F5-E3EBDA7EA720}" type="datetime'''''''''25''3'''''''''''''''''''''''''''''''''''''''''">
              <a:rPr lang="en-GB" altLang="en-US" sz="1050" b="1" smtClean="0">
                <a:solidFill>
                  <a:schemeClr val="tx1"/>
                </a:solidFill>
                <a:effectLst/>
              </a:rPr>
              <a:pPr algn="ctr">
                <a:lnSpc>
                  <a:spcPct val="90000"/>
                </a:lnSpc>
                <a:spcBef>
                  <a:spcPct val="0"/>
                </a:spcBef>
                <a:spcAft>
                  <a:spcPct val="0"/>
                </a:spcAft>
              </a:pPr>
              <a:t>253</a:t>
            </a:fld>
            <a:endParaRPr lang="en-GB" sz="1050" b="1">
              <a:solidFill>
                <a:schemeClr val="tx1"/>
              </a:solidFill>
              <a:sym typeface="+mn-lt"/>
            </a:endParaRPr>
          </a:p>
        </p:txBody>
      </p:sp>
      <p:sp>
        <p:nvSpPr>
          <p:cNvPr id="401" name="Rectangle 400">
            <a:extLst>
              <a:ext uri="{FF2B5EF4-FFF2-40B4-BE49-F238E27FC236}">
                <a16:creationId xmlns:a16="http://schemas.microsoft.com/office/drawing/2014/main" id="{421285C7-9CCD-46C9-AA87-846097B8DFF7}"/>
              </a:ext>
            </a:extLst>
          </p:cNvPr>
          <p:cNvSpPr/>
          <p:nvPr>
            <p:custDataLst>
              <p:tags r:id="rId101"/>
            </p:custDataLst>
          </p:nvPr>
        </p:nvSpPr>
        <p:spPr bwMode="gray">
          <a:xfrm>
            <a:off x="5600700" y="3429000"/>
            <a:ext cx="261938" cy="14446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9050" tIns="0" rIns="19050" bIns="0" numCol="1" spcCol="0" rtlCol="0" anchor="b" anchorCtr="0">
            <a:noAutofit/>
          </a:bodyPr>
          <a:lstStyle/>
          <a:p>
            <a:pPr algn="ctr">
              <a:lnSpc>
                <a:spcPct val="90000"/>
              </a:lnSpc>
              <a:spcBef>
                <a:spcPct val="0"/>
              </a:spcBef>
              <a:spcAft>
                <a:spcPct val="0"/>
              </a:spcAft>
            </a:pPr>
            <a:fld id="{05182C0F-F38C-49AE-8CA0-23693809782F}" type="datetime'''''''''''''''2''''''''5''''''''''''''''''''''''1'''''''''''">
              <a:rPr lang="en-GB" altLang="en-US" sz="1050" b="1" smtClean="0">
                <a:solidFill>
                  <a:schemeClr val="tx1"/>
                </a:solidFill>
                <a:effectLst/>
              </a:rPr>
              <a:pPr algn="ctr">
                <a:lnSpc>
                  <a:spcPct val="90000"/>
                </a:lnSpc>
                <a:spcBef>
                  <a:spcPct val="0"/>
                </a:spcBef>
                <a:spcAft>
                  <a:spcPct val="0"/>
                </a:spcAft>
              </a:pPr>
              <a:t>251</a:t>
            </a:fld>
            <a:endParaRPr lang="en-GB" sz="1050" b="1">
              <a:solidFill>
                <a:schemeClr val="tx1"/>
              </a:solidFill>
              <a:sym typeface="+mn-lt"/>
            </a:endParaRPr>
          </a:p>
        </p:txBody>
      </p:sp>
      <p:sp>
        <p:nvSpPr>
          <p:cNvPr id="390" name="Rectangle 389">
            <a:extLst>
              <a:ext uri="{FF2B5EF4-FFF2-40B4-BE49-F238E27FC236}">
                <a16:creationId xmlns:a16="http://schemas.microsoft.com/office/drawing/2014/main" id="{B7507FC2-3904-4A72-B993-13D869848065}"/>
              </a:ext>
            </a:extLst>
          </p:cNvPr>
          <p:cNvSpPr/>
          <p:nvPr>
            <p:custDataLst>
              <p:tags r:id="rId102"/>
            </p:custDataLst>
          </p:nvPr>
        </p:nvSpPr>
        <p:spPr bwMode="gray">
          <a:xfrm>
            <a:off x="5854700" y="3441700"/>
            <a:ext cx="261938" cy="14446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9050" tIns="0" rIns="19050" bIns="0" numCol="1" spcCol="0" rtlCol="0" anchor="b" anchorCtr="0">
            <a:noAutofit/>
          </a:bodyPr>
          <a:lstStyle/>
          <a:p>
            <a:pPr algn="ctr">
              <a:lnSpc>
                <a:spcPct val="90000"/>
              </a:lnSpc>
              <a:spcBef>
                <a:spcPct val="0"/>
              </a:spcBef>
              <a:spcAft>
                <a:spcPct val="0"/>
              </a:spcAft>
            </a:pPr>
            <a:fld id="{2F6C2DE5-2DA2-41B5-9E90-C062AA3E3FE1}" type="datetime'''''''2''4''''''''''9'">
              <a:rPr lang="en-GB" altLang="en-US" sz="1050" b="1" smtClean="0">
                <a:solidFill>
                  <a:schemeClr val="tx1"/>
                </a:solidFill>
                <a:effectLst/>
              </a:rPr>
              <a:pPr algn="ctr">
                <a:lnSpc>
                  <a:spcPct val="90000"/>
                </a:lnSpc>
                <a:spcBef>
                  <a:spcPct val="0"/>
                </a:spcBef>
                <a:spcAft>
                  <a:spcPct val="0"/>
                </a:spcAft>
              </a:pPr>
              <a:t>249</a:t>
            </a:fld>
            <a:endParaRPr lang="en-GB" sz="1050" b="1">
              <a:solidFill>
                <a:schemeClr val="tx1"/>
              </a:solidFill>
              <a:sym typeface="+mn-lt"/>
            </a:endParaRPr>
          </a:p>
        </p:txBody>
      </p:sp>
      <p:sp>
        <p:nvSpPr>
          <p:cNvPr id="370" name="Rectangle 369">
            <a:extLst>
              <a:ext uri="{FF2B5EF4-FFF2-40B4-BE49-F238E27FC236}">
                <a16:creationId xmlns:a16="http://schemas.microsoft.com/office/drawing/2014/main" id="{9BCF92EE-80EB-4A38-BFCE-CC04EA510363}"/>
              </a:ext>
            </a:extLst>
          </p:cNvPr>
          <p:cNvSpPr/>
          <p:nvPr>
            <p:custDataLst>
              <p:tags r:id="rId103"/>
            </p:custDataLst>
          </p:nvPr>
        </p:nvSpPr>
        <p:spPr bwMode="gray">
          <a:xfrm>
            <a:off x="6110288" y="3482975"/>
            <a:ext cx="261938" cy="14446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9050" tIns="0" rIns="19050" bIns="0" numCol="1" spcCol="0" rtlCol="0" anchor="b" anchorCtr="0">
            <a:noAutofit/>
          </a:bodyPr>
          <a:lstStyle/>
          <a:p>
            <a:pPr algn="ctr">
              <a:lnSpc>
                <a:spcPct val="90000"/>
              </a:lnSpc>
              <a:spcBef>
                <a:spcPct val="0"/>
              </a:spcBef>
              <a:spcAft>
                <a:spcPct val="0"/>
              </a:spcAft>
            </a:pPr>
            <a:fld id="{543D08EF-3DAA-4FB8-80EC-060CB051428D}" type="datetime'''''2''4''''''''''''''''''''''''2'''''''''''''''">
              <a:rPr lang="en-GB" altLang="en-US" sz="1050" b="1" smtClean="0">
                <a:solidFill>
                  <a:schemeClr val="tx1"/>
                </a:solidFill>
                <a:effectLst/>
              </a:rPr>
              <a:pPr algn="ctr">
                <a:lnSpc>
                  <a:spcPct val="90000"/>
                </a:lnSpc>
                <a:spcBef>
                  <a:spcPct val="0"/>
                </a:spcBef>
                <a:spcAft>
                  <a:spcPct val="0"/>
                </a:spcAft>
              </a:pPr>
              <a:t>242</a:t>
            </a:fld>
            <a:endParaRPr lang="en-GB" sz="1050" b="1">
              <a:solidFill>
                <a:schemeClr val="tx1"/>
              </a:solidFill>
              <a:sym typeface="+mn-lt"/>
            </a:endParaRPr>
          </a:p>
        </p:txBody>
      </p:sp>
      <p:sp>
        <p:nvSpPr>
          <p:cNvPr id="382" name="Rectangle 381">
            <a:extLst>
              <a:ext uri="{FF2B5EF4-FFF2-40B4-BE49-F238E27FC236}">
                <a16:creationId xmlns:a16="http://schemas.microsoft.com/office/drawing/2014/main" id="{D4DAC753-C7F5-4B9E-839B-40FDF963B352}"/>
              </a:ext>
            </a:extLst>
          </p:cNvPr>
          <p:cNvSpPr/>
          <p:nvPr>
            <p:custDataLst>
              <p:tags r:id="rId104"/>
            </p:custDataLst>
          </p:nvPr>
        </p:nvSpPr>
        <p:spPr bwMode="gray">
          <a:xfrm>
            <a:off x="6364288" y="3524250"/>
            <a:ext cx="261938" cy="14446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9050" tIns="0" rIns="19050" bIns="0" numCol="1" spcCol="0" rtlCol="0" anchor="b" anchorCtr="0">
            <a:noAutofit/>
          </a:bodyPr>
          <a:lstStyle/>
          <a:p>
            <a:pPr algn="ctr">
              <a:lnSpc>
                <a:spcPct val="90000"/>
              </a:lnSpc>
              <a:spcBef>
                <a:spcPct val="0"/>
              </a:spcBef>
              <a:spcAft>
                <a:spcPct val="0"/>
              </a:spcAft>
            </a:pPr>
            <a:fld id="{E71BC335-7E43-4216-9C05-00651D6181FE}" type="datetime'''''''''''''''''''''''''2''3''''5'''''''''''''''''''''''''">
              <a:rPr lang="en-GB" altLang="en-US" sz="1050" b="1" smtClean="0">
                <a:solidFill>
                  <a:schemeClr val="tx1"/>
                </a:solidFill>
                <a:effectLst/>
              </a:rPr>
              <a:pPr algn="ctr">
                <a:lnSpc>
                  <a:spcPct val="90000"/>
                </a:lnSpc>
                <a:spcBef>
                  <a:spcPct val="0"/>
                </a:spcBef>
                <a:spcAft>
                  <a:spcPct val="0"/>
                </a:spcAft>
              </a:pPr>
              <a:t>235</a:t>
            </a:fld>
            <a:endParaRPr lang="en-GB" sz="1050" b="1">
              <a:solidFill>
                <a:schemeClr val="tx1"/>
              </a:solidFill>
              <a:sym typeface="+mn-lt"/>
            </a:endParaRPr>
          </a:p>
        </p:txBody>
      </p:sp>
      <p:sp>
        <p:nvSpPr>
          <p:cNvPr id="403" name="Rectangle 402">
            <a:extLst>
              <a:ext uri="{FF2B5EF4-FFF2-40B4-BE49-F238E27FC236}">
                <a16:creationId xmlns:a16="http://schemas.microsoft.com/office/drawing/2014/main" id="{2C914E0C-9056-458E-A091-93861D958163}"/>
              </a:ext>
            </a:extLst>
          </p:cNvPr>
          <p:cNvSpPr/>
          <p:nvPr>
            <p:custDataLst>
              <p:tags r:id="rId105"/>
            </p:custDataLst>
          </p:nvPr>
        </p:nvSpPr>
        <p:spPr bwMode="gray">
          <a:xfrm>
            <a:off x="6619875" y="3541713"/>
            <a:ext cx="261938" cy="14446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9050" tIns="0" rIns="19050" bIns="0" numCol="1" spcCol="0" rtlCol="0" anchor="b" anchorCtr="0">
            <a:noAutofit/>
          </a:bodyPr>
          <a:lstStyle/>
          <a:p>
            <a:pPr algn="ctr">
              <a:lnSpc>
                <a:spcPct val="90000"/>
              </a:lnSpc>
              <a:spcBef>
                <a:spcPct val="0"/>
              </a:spcBef>
              <a:spcAft>
                <a:spcPct val="0"/>
              </a:spcAft>
            </a:pPr>
            <a:fld id="{09B05D15-B17B-4D2C-9391-6C4B84FB0F8F}" type="datetime'''''''''''''''2''3''''''''''''''2'''''''">
              <a:rPr lang="en-GB" altLang="en-US" sz="1050" b="1" smtClean="0">
                <a:solidFill>
                  <a:schemeClr val="tx1"/>
                </a:solidFill>
                <a:effectLst/>
              </a:rPr>
              <a:pPr algn="ctr">
                <a:lnSpc>
                  <a:spcPct val="90000"/>
                </a:lnSpc>
                <a:spcBef>
                  <a:spcPct val="0"/>
                </a:spcBef>
                <a:spcAft>
                  <a:spcPct val="0"/>
                </a:spcAft>
              </a:pPr>
              <a:t>232</a:t>
            </a:fld>
            <a:endParaRPr lang="en-GB" sz="1050" b="1">
              <a:solidFill>
                <a:schemeClr val="tx1"/>
              </a:solidFill>
              <a:sym typeface="+mn-lt"/>
            </a:endParaRPr>
          </a:p>
        </p:txBody>
      </p:sp>
      <p:sp>
        <p:nvSpPr>
          <p:cNvPr id="383" name="Rectangle 382">
            <a:extLst>
              <a:ext uri="{FF2B5EF4-FFF2-40B4-BE49-F238E27FC236}">
                <a16:creationId xmlns:a16="http://schemas.microsoft.com/office/drawing/2014/main" id="{4682667F-FF8F-4223-82A6-855F35D764F5}"/>
              </a:ext>
            </a:extLst>
          </p:cNvPr>
          <p:cNvSpPr/>
          <p:nvPr>
            <p:custDataLst>
              <p:tags r:id="rId106"/>
            </p:custDataLst>
          </p:nvPr>
        </p:nvSpPr>
        <p:spPr bwMode="gray">
          <a:xfrm>
            <a:off x="6875463" y="3708400"/>
            <a:ext cx="261938" cy="14446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9050" tIns="0" rIns="19050" bIns="0" numCol="1" spcCol="0" rtlCol="0" anchor="b" anchorCtr="0">
            <a:noAutofit/>
          </a:bodyPr>
          <a:lstStyle/>
          <a:p>
            <a:pPr algn="ctr">
              <a:lnSpc>
                <a:spcPct val="90000"/>
              </a:lnSpc>
              <a:spcBef>
                <a:spcPct val="0"/>
              </a:spcBef>
              <a:spcAft>
                <a:spcPct val="0"/>
              </a:spcAft>
            </a:pPr>
            <a:fld id="{60ABF531-34D7-44E8-A2F6-898BE75757DF}" type="datetime'''''''''''''''''''''2''''''''''''''''''''''''''''''04'''''''''">
              <a:rPr lang="en-GB" altLang="en-US" sz="1050" b="1" smtClean="0">
                <a:solidFill>
                  <a:schemeClr val="tx1"/>
                </a:solidFill>
                <a:effectLst/>
              </a:rPr>
              <a:pPr algn="ctr">
                <a:lnSpc>
                  <a:spcPct val="90000"/>
                </a:lnSpc>
                <a:spcBef>
                  <a:spcPct val="0"/>
                </a:spcBef>
                <a:spcAft>
                  <a:spcPct val="0"/>
                </a:spcAft>
              </a:pPr>
              <a:t>204</a:t>
            </a:fld>
            <a:endParaRPr lang="en-GB" sz="1050" b="1">
              <a:solidFill>
                <a:schemeClr val="tx1"/>
              </a:solidFill>
              <a:sym typeface="+mn-lt"/>
            </a:endParaRPr>
          </a:p>
        </p:txBody>
      </p:sp>
      <p:sp>
        <p:nvSpPr>
          <p:cNvPr id="376" name="Rectangle 375">
            <a:extLst>
              <a:ext uri="{FF2B5EF4-FFF2-40B4-BE49-F238E27FC236}">
                <a16:creationId xmlns:a16="http://schemas.microsoft.com/office/drawing/2014/main" id="{34EF623E-F0B3-49D1-B1C2-B2D501952BB9}"/>
              </a:ext>
            </a:extLst>
          </p:cNvPr>
          <p:cNvSpPr/>
          <p:nvPr>
            <p:custDataLst>
              <p:tags r:id="rId107"/>
            </p:custDataLst>
          </p:nvPr>
        </p:nvSpPr>
        <p:spPr bwMode="gray">
          <a:xfrm>
            <a:off x="3305175" y="3168650"/>
            <a:ext cx="261938" cy="14446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9050" tIns="0" rIns="19050" bIns="0" numCol="1" spcCol="0" rtlCol="0" anchor="b" anchorCtr="0">
            <a:noAutofit/>
          </a:bodyPr>
          <a:lstStyle/>
          <a:p>
            <a:pPr algn="ctr">
              <a:lnSpc>
                <a:spcPct val="90000"/>
              </a:lnSpc>
              <a:spcBef>
                <a:spcPct val="0"/>
              </a:spcBef>
              <a:spcAft>
                <a:spcPct val="0"/>
              </a:spcAft>
            </a:pPr>
            <a:fld id="{B06B5620-7B10-4E87-83CA-37BD3C9F7B07}" type="datetime'''''''''''''''''''''2''''''''''''''''''''''9''''''5'">
              <a:rPr lang="en-GB" altLang="en-US" sz="1050" b="1" smtClean="0">
                <a:solidFill>
                  <a:schemeClr val="tx1"/>
                </a:solidFill>
                <a:effectLst/>
              </a:rPr>
              <a:pPr algn="ctr">
                <a:lnSpc>
                  <a:spcPct val="90000"/>
                </a:lnSpc>
                <a:spcBef>
                  <a:spcPct val="0"/>
                </a:spcBef>
                <a:spcAft>
                  <a:spcPct val="0"/>
                </a:spcAft>
              </a:pPr>
              <a:t>295</a:t>
            </a:fld>
            <a:endParaRPr lang="en-GB" sz="1050" b="1">
              <a:solidFill>
                <a:schemeClr val="tx1"/>
              </a:solidFill>
              <a:sym typeface="+mn-lt"/>
            </a:endParaRPr>
          </a:p>
        </p:txBody>
      </p:sp>
      <p:sp>
        <p:nvSpPr>
          <p:cNvPr id="380" name="Rectangle 379">
            <a:extLst>
              <a:ext uri="{FF2B5EF4-FFF2-40B4-BE49-F238E27FC236}">
                <a16:creationId xmlns:a16="http://schemas.microsoft.com/office/drawing/2014/main" id="{20B48429-46A6-444A-8B55-4A2D90ABAE63}"/>
              </a:ext>
            </a:extLst>
          </p:cNvPr>
          <p:cNvSpPr/>
          <p:nvPr>
            <p:custDataLst>
              <p:tags r:id="rId108"/>
            </p:custDataLst>
          </p:nvPr>
        </p:nvSpPr>
        <p:spPr bwMode="gray">
          <a:xfrm>
            <a:off x="7385050" y="3827463"/>
            <a:ext cx="261938" cy="14446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9050" tIns="0" rIns="19050" bIns="0" numCol="1" spcCol="0" rtlCol="0" anchor="b" anchorCtr="0">
            <a:noAutofit/>
          </a:bodyPr>
          <a:lstStyle/>
          <a:p>
            <a:pPr algn="ctr">
              <a:lnSpc>
                <a:spcPct val="90000"/>
              </a:lnSpc>
              <a:spcBef>
                <a:spcPct val="0"/>
              </a:spcBef>
              <a:spcAft>
                <a:spcPct val="0"/>
              </a:spcAft>
            </a:pPr>
            <a:fld id="{FE4BAA28-2809-4FE9-9839-F72B5AF6EA38}" type="datetime'''1''''''''''''''''8''''''''''''''4'''''''''''''''">
              <a:rPr lang="en-GB" altLang="en-US" sz="1050" b="1" smtClean="0">
                <a:solidFill>
                  <a:schemeClr val="tx1"/>
                </a:solidFill>
                <a:effectLst/>
              </a:rPr>
              <a:pPr algn="ctr">
                <a:lnSpc>
                  <a:spcPct val="90000"/>
                </a:lnSpc>
                <a:spcBef>
                  <a:spcPct val="0"/>
                </a:spcBef>
                <a:spcAft>
                  <a:spcPct val="0"/>
                </a:spcAft>
              </a:pPr>
              <a:t>184</a:t>
            </a:fld>
            <a:endParaRPr lang="en-GB" sz="1050" b="1">
              <a:solidFill>
                <a:schemeClr val="tx1"/>
              </a:solidFill>
              <a:sym typeface="+mn-lt"/>
            </a:endParaRPr>
          </a:p>
        </p:txBody>
      </p:sp>
      <p:sp>
        <p:nvSpPr>
          <p:cNvPr id="392" name="Rectangle 391">
            <a:extLst>
              <a:ext uri="{FF2B5EF4-FFF2-40B4-BE49-F238E27FC236}">
                <a16:creationId xmlns:a16="http://schemas.microsoft.com/office/drawing/2014/main" id="{90945D32-4BD9-4F0C-ADFD-E78BAAD76C03}"/>
              </a:ext>
            </a:extLst>
          </p:cNvPr>
          <p:cNvSpPr/>
          <p:nvPr>
            <p:custDataLst>
              <p:tags r:id="rId109"/>
            </p:custDataLst>
          </p:nvPr>
        </p:nvSpPr>
        <p:spPr bwMode="gray">
          <a:xfrm>
            <a:off x="7640638" y="3868738"/>
            <a:ext cx="261938" cy="14446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9050" tIns="0" rIns="19050" bIns="0" numCol="1" spcCol="0" rtlCol="0" anchor="b" anchorCtr="0">
            <a:noAutofit/>
          </a:bodyPr>
          <a:lstStyle/>
          <a:p>
            <a:pPr algn="ctr">
              <a:lnSpc>
                <a:spcPct val="90000"/>
              </a:lnSpc>
              <a:spcBef>
                <a:spcPct val="0"/>
              </a:spcBef>
              <a:spcAft>
                <a:spcPct val="0"/>
              </a:spcAft>
            </a:pPr>
            <a:fld id="{42BFB275-32BB-437F-BC8B-9E813E098344}" type="datetime'''''''''''''''''''''''''''1''''7''''''''7'''''''''">
              <a:rPr lang="en-GB" altLang="en-US" sz="1050" b="1" smtClean="0">
                <a:solidFill>
                  <a:schemeClr val="tx1"/>
                </a:solidFill>
                <a:effectLst/>
              </a:rPr>
              <a:pPr algn="ctr">
                <a:lnSpc>
                  <a:spcPct val="90000"/>
                </a:lnSpc>
                <a:spcBef>
                  <a:spcPct val="0"/>
                </a:spcBef>
                <a:spcAft>
                  <a:spcPct val="0"/>
                </a:spcAft>
              </a:pPr>
              <a:t>177</a:t>
            </a:fld>
            <a:endParaRPr lang="en-GB" sz="1050" b="1">
              <a:solidFill>
                <a:schemeClr val="tx1"/>
              </a:solidFill>
              <a:sym typeface="+mn-lt"/>
            </a:endParaRPr>
          </a:p>
        </p:txBody>
      </p:sp>
      <p:sp>
        <p:nvSpPr>
          <p:cNvPr id="385" name="Rectangle 384">
            <a:extLst>
              <a:ext uri="{FF2B5EF4-FFF2-40B4-BE49-F238E27FC236}">
                <a16:creationId xmlns:a16="http://schemas.microsoft.com/office/drawing/2014/main" id="{2FF649D2-A438-46B1-AB9D-82264C57412C}"/>
              </a:ext>
            </a:extLst>
          </p:cNvPr>
          <p:cNvSpPr/>
          <p:nvPr>
            <p:custDataLst>
              <p:tags r:id="rId110"/>
            </p:custDataLst>
          </p:nvPr>
        </p:nvSpPr>
        <p:spPr bwMode="gray">
          <a:xfrm>
            <a:off x="7894638" y="3875088"/>
            <a:ext cx="261938" cy="14446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9050" tIns="0" rIns="19050" bIns="0" numCol="1" spcCol="0" rtlCol="0" anchor="b" anchorCtr="0">
            <a:noAutofit/>
          </a:bodyPr>
          <a:lstStyle/>
          <a:p>
            <a:pPr algn="ctr">
              <a:lnSpc>
                <a:spcPct val="90000"/>
              </a:lnSpc>
              <a:spcBef>
                <a:spcPct val="0"/>
              </a:spcBef>
              <a:spcAft>
                <a:spcPct val="0"/>
              </a:spcAft>
            </a:pPr>
            <a:fld id="{B94DCAE3-DEAD-4A43-836A-DE5E1D518034}" type="datetime'''''''1''''''7''6'''''''">
              <a:rPr lang="en-GB" altLang="en-US" sz="1050" b="1" smtClean="0">
                <a:solidFill>
                  <a:schemeClr val="tx1"/>
                </a:solidFill>
                <a:effectLst/>
              </a:rPr>
              <a:pPr algn="ctr">
                <a:lnSpc>
                  <a:spcPct val="90000"/>
                </a:lnSpc>
                <a:spcBef>
                  <a:spcPct val="0"/>
                </a:spcBef>
                <a:spcAft>
                  <a:spcPct val="0"/>
                </a:spcAft>
              </a:pPr>
              <a:t>176</a:t>
            </a:fld>
            <a:endParaRPr lang="en-GB" sz="1050" b="1">
              <a:solidFill>
                <a:schemeClr val="tx1"/>
              </a:solidFill>
              <a:sym typeface="+mn-lt"/>
            </a:endParaRPr>
          </a:p>
        </p:txBody>
      </p:sp>
      <p:sp>
        <p:nvSpPr>
          <p:cNvPr id="394" name="Rectangle 393">
            <a:extLst>
              <a:ext uri="{FF2B5EF4-FFF2-40B4-BE49-F238E27FC236}">
                <a16:creationId xmlns:a16="http://schemas.microsoft.com/office/drawing/2014/main" id="{49F66B0D-010D-4BC8-9E32-6E3BC59B564D}"/>
              </a:ext>
            </a:extLst>
          </p:cNvPr>
          <p:cNvSpPr/>
          <p:nvPr>
            <p:custDataLst>
              <p:tags r:id="rId111"/>
            </p:custDataLst>
          </p:nvPr>
        </p:nvSpPr>
        <p:spPr bwMode="gray">
          <a:xfrm>
            <a:off x="8150225" y="3910013"/>
            <a:ext cx="261938" cy="14446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9050" tIns="0" rIns="19050" bIns="0" numCol="1" spcCol="0" rtlCol="0" anchor="b" anchorCtr="0">
            <a:noAutofit/>
          </a:bodyPr>
          <a:lstStyle/>
          <a:p>
            <a:pPr algn="ctr">
              <a:lnSpc>
                <a:spcPct val="90000"/>
              </a:lnSpc>
              <a:spcBef>
                <a:spcPct val="0"/>
              </a:spcBef>
              <a:spcAft>
                <a:spcPct val="0"/>
              </a:spcAft>
            </a:pPr>
            <a:fld id="{9893D58A-B4EF-4023-AC8B-69EC5E5FC06C}" type="datetime'''''''''1''7''''''''''''''''''''''''0'''''''''''''''">
              <a:rPr lang="en-GB" altLang="en-US" sz="1050" b="1" smtClean="0">
                <a:solidFill>
                  <a:schemeClr val="tx1"/>
                </a:solidFill>
                <a:effectLst/>
              </a:rPr>
              <a:pPr algn="ctr">
                <a:lnSpc>
                  <a:spcPct val="90000"/>
                </a:lnSpc>
                <a:spcBef>
                  <a:spcPct val="0"/>
                </a:spcBef>
                <a:spcAft>
                  <a:spcPct val="0"/>
                </a:spcAft>
              </a:pPr>
              <a:t>170</a:t>
            </a:fld>
            <a:endParaRPr lang="en-GB" sz="1050" b="1">
              <a:solidFill>
                <a:schemeClr val="tx1"/>
              </a:solidFill>
              <a:sym typeface="+mn-lt"/>
            </a:endParaRPr>
          </a:p>
        </p:txBody>
      </p:sp>
      <p:sp>
        <p:nvSpPr>
          <p:cNvPr id="386" name="Rectangle 385">
            <a:extLst>
              <a:ext uri="{FF2B5EF4-FFF2-40B4-BE49-F238E27FC236}">
                <a16:creationId xmlns:a16="http://schemas.microsoft.com/office/drawing/2014/main" id="{C20A85F9-2D4D-47A9-938C-048579E61D7C}"/>
              </a:ext>
            </a:extLst>
          </p:cNvPr>
          <p:cNvSpPr/>
          <p:nvPr>
            <p:custDataLst>
              <p:tags r:id="rId112"/>
            </p:custDataLst>
          </p:nvPr>
        </p:nvSpPr>
        <p:spPr bwMode="gray">
          <a:xfrm>
            <a:off x="8404225" y="3951288"/>
            <a:ext cx="261938" cy="14446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9050" tIns="0" rIns="19050" bIns="0" numCol="1" spcCol="0" rtlCol="0" anchor="b" anchorCtr="0">
            <a:noAutofit/>
          </a:bodyPr>
          <a:lstStyle/>
          <a:p>
            <a:pPr algn="ctr">
              <a:lnSpc>
                <a:spcPct val="90000"/>
              </a:lnSpc>
              <a:spcBef>
                <a:spcPct val="0"/>
              </a:spcBef>
              <a:spcAft>
                <a:spcPct val="0"/>
              </a:spcAft>
            </a:pPr>
            <a:fld id="{881AEBB2-D596-4BA3-9DC5-B87435D0806B}" type="datetime'''''''''''''''''''''''''''''''''''''''''1''6''''''''''3'''''">
              <a:rPr lang="en-GB" altLang="en-US" sz="1050" b="1" smtClean="0">
                <a:solidFill>
                  <a:schemeClr val="tx1"/>
                </a:solidFill>
                <a:effectLst/>
              </a:rPr>
              <a:pPr algn="ctr">
                <a:lnSpc>
                  <a:spcPct val="90000"/>
                </a:lnSpc>
                <a:spcBef>
                  <a:spcPct val="0"/>
                </a:spcBef>
                <a:spcAft>
                  <a:spcPct val="0"/>
                </a:spcAft>
              </a:pPr>
              <a:t>163</a:t>
            </a:fld>
            <a:endParaRPr lang="en-GB" sz="1050" b="1">
              <a:solidFill>
                <a:schemeClr val="tx1"/>
              </a:solidFill>
              <a:sym typeface="+mn-lt"/>
            </a:endParaRPr>
          </a:p>
        </p:txBody>
      </p:sp>
      <p:sp>
        <p:nvSpPr>
          <p:cNvPr id="395" name="Rectangle 394">
            <a:extLst>
              <a:ext uri="{FF2B5EF4-FFF2-40B4-BE49-F238E27FC236}">
                <a16:creationId xmlns:a16="http://schemas.microsoft.com/office/drawing/2014/main" id="{3FB269A4-9BBB-43CC-88EB-C7699B7DB6DD}"/>
              </a:ext>
            </a:extLst>
          </p:cNvPr>
          <p:cNvSpPr/>
          <p:nvPr>
            <p:custDataLst>
              <p:tags r:id="rId113"/>
            </p:custDataLst>
          </p:nvPr>
        </p:nvSpPr>
        <p:spPr bwMode="gray">
          <a:xfrm>
            <a:off x="8659813" y="3992563"/>
            <a:ext cx="261938" cy="14446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9050" tIns="0" rIns="19050" bIns="0" numCol="1" spcCol="0" rtlCol="0" anchor="b" anchorCtr="0">
            <a:noAutofit/>
          </a:bodyPr>
          <a:lstStyle/>
          <a:p>
            <a:pPr algn="ctr">
              <a:lnSpc>
                <a:spcPct val="90000"/>
              </a:lnSpc>
              <a:spcBef>
                <a:spcPct val="0"/>
              </a:spcBef>
              <a:spcAft>
                <a:spcPct val="0"/>
              </a:spcAft>
            </a:pPr>
            <a:fld id="{D1D79B6D-25E8-49C6-8AEA-278AB60FFBA8}" type="datetime'''''''1''''5''''''''''''''''''''''''''6'''''''''''''''">
              <a:rPr lang="en-GB" altLang="en-US" sz="1050" b="1" smtClean="0">
                <a:solidFill>
                  <a:schemeClr val="tx1"/>
                </a:solidFill>
                <a:effectLst/>
              </a:rPr>
              <a:pPr algn="ctr">
                <a:lnSpc>
                  <a:spcPct val="90000"/>
                </a:lnSpc>
                <a:spcBef>
                  <a:spcPct val="0"/>
                </a:spcBef>
                <a:spcAft>
                  <a:spcPct val="0"/>
                </a:spcAft>
              </a:pPr>
              <a:t>156</a:t>
            </a:fld>
            <a:endParaRPr lang="en-GB" sz="1050" b="1">
              <a:solidFill>
                <a:schemeClr val="tx1"/>
              </a:solidFill>
              <a:sym typeface="+mn-lt"/>
            </a:endParaRPr>
          </a:p>
        </p:txBody>
      </p:sp>
      <p:sp>
        <p:nvSpPr>
          <p:cNvPr id="393" name="Rectangle 392">
            <a:extLst>
              <a:ext uri="{FF2B5EF4-FFF2-40B4-BE49-F238E27FC236}">
                <a16:creationId xmlns:a16="http://schemas.microsoft.com/office/drawing/2014/main" id="{E13A4E2E-5F83-4150-ADF9-6708E91FD866}"/>
              </a:ext>
            </a:extLst>
          </p:cNvPr>
          <p:cNvSpPr/>
          <p:nvPr>
            <p:custDataLst>
              <p:tags r:id="rId114"/>
            </p:custDataLst>
          </p:nvPr>
        </p:nvSpPr>
        <p:spPr bwMode="gray">
          <a:xfrm>
            <a:off x="8915400" y="4022725"/>
            <a:ext cx="261938" cy="14446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9050" tIns="0" rIns="19050" bIns="0" numCol="1" spcCol="0" rtlCol="0" anchor="b" anchorCtr="0">
            <a:noAutofit/>
          </a:bodyPr>
          <a:lstStyle/>
          <a:p>
            <a:pPr algn="ctr">
              <a:lnSpc>
                <a:spcPct val="90000"/>
              </a:lnSpc>
              <a:spcBef>
                <a:spcPct val="0"/>
              </a:spcBef>
              <a:spcAft>
                <a:spcPct val="0"/>
              </a:spcAft>
            </a:pPr>
            <a:fld id="{D66577F8-7CB5-4E86-87F1-85F8143D7DFC}" type="datetime'''1''''''''''5''''''''1'''">
              <a:rPr lang="en-GB" altLang="en-US" sz="1050" b="1" smtClean="0">
                <a:solidFill>
                  <a:schemeClr val="tx1"/>
                </a:solidFill>
                <a:effectLst/>
              </a:rPr>
              <a:pPr algn="ctr">
                <a:lnSpc>
                  <a:spcPct val="90000"/>
                </a:lnSpc>
                <a:spcBef>
                  <a:spcPct val="0"/>
                </a:spcBef>
                <a:spcAft>
                  <a:spcPct val="0"/>
                </a:spcAft>
              </a:pPr>
              <a:t>151</a:t>
            </a:fld>
            <a:endParaRPr lang="en-GB" sz="1050" b="1">
              <a:solidFill>
                <a:schemeClr val="tx1"/>
              </a:solidFill>
              <a:sym typeface="+mn-lt"/>
            </a:endParaRPr>
          </a:p>
        </p:txBody>
      </p:sp>
      <p:sp>
        <p:nvSpPr>
          <p:cNvPr id="398" name="Rectangle 397">
            <a:extLst>
              <a:ext uri="{FF2B5EF4-FFF2-40B4-BE49-F238E27FC236}">
                <a16:creationId xmlns:a16="http://schemas.microsoft.com/office/drawing/2014/main" id="{E87803CA-E5B8-447D-90DE-497A851BF153}"/>
              </a:ext>
            </a:extLst>
          </p:cNvPr>
          <p:cNvSpPr/>
          <p:nvPr>
            <p:custDataLst>
              <p:tags r:id="rId115"/>
            </p:custDataLst>
          </p:nvPr>
        </p:nvSpPr>
        <p:spPr bwMode="gray">
          <a:xfrm>
            <a:off x="9169400" y="4122738"/>
            <a:ext cx="261938" cy="14446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9050" tIns="0" rIns="19050" bIns="0" numCol="1" spcCol="0" rtlCol="0" anchor="b" anchorCtr="0">
            <a:noAutofit/>
          </a:bodyPr>
          <a:lstStyle/>
          <a:p>
            <a:pPr algn="ctr">
              <a:lnSpc>
                <a:spcPct val="90000"/>
              </a:lnSpc>
              <a:spcBef>
                <a:spcPct val="0"/>
              </a:spcBef>
              <a:spcAft>
                <a:spcPct val="0"/>
              </a:spcAft>
            </a:pPr>
            <a:fld id="{66B6060D-B1A0-46B1-9A33-5B1DDF8166D3}" type="datetime'''''''''''''''''''''''''''''''''''1''''''''''''''''3''''''''4'">
              <a:rPr lang="en-GB" altLang="en-US" sz="1050" b="1" smtClean="0">
                <a:solidFill>
                  <a:schemeClr val="tx1"/>
                </a:solidFill>
                <a:effectLst/>
              </a:rPr>
              <a:pPr algn="ctr">
                <a:lnSpc>
                  <a:spcPct val="90000"/>
                </a:lnSpc>
                <a:spcBef>
                  <a:spcPct val="0"/>
                </a:spcBef>
                <a:spcAft>
                  <a:spcPct val="0"/>
                </a:spcAft>
              </a:pPr>
              <a:t>134</a:t>
            </a:fld>
            <a:endParaRPr lang="en-GB" sz="1050" b="1">
              <a:solidFill>
                <a:schemeClr val="tx1"/>
              </a:solidFill>
              <a:sym typeface="+mn-lt"/>
            </a:endParaRPr>
          </a:p>
        </p:txBody>
      </p:sp>
      <p:sp>
        <p:nvSpPr>
          <p:cNvPr id="400" name="Rectangle 399">
            <a:extLst>
              <a:ext uri="{FF2B5EF4-FFF2-40B4-BE49-F238E27FC236}">
                <a16:creationId xmlns:a16="http://schemas.microsoft.com/office/drawing/2014/main" id="{82B4F316-5BCC-4304-8D0D-9082605BE28A}"/>
              </a:ext>
            </a:extLst>
          </p:cNvPr>
          <p:cNvSpPr/>
          <p:nvPr>
            <p:custDataLst>
              <p:tags r:id="rId116"/>
            </p:custDataLst>
          </p:nvPr>
        </p:nvSpPr>
        <p:spPr bwMode="gray">
          <a:xfrm>
            <a:off x="9424988" y="4259263"/>
            <a:ext cx="261938" cy="14446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9050" tIns="0" rIns="19050" bIns="0" numCol="1" spcCol="0" rtlCol="0" anchor="b" anchorCtr="0">
            <a:noAutofit/>
          </a:bodyPr>
          <a:lstStyle/>
          <a:p>
            <a:pPr algn="ctr">
              <a:lnSpc>
                <a:spcPct val="90000"/>
              </a:lnSpc>
              <a:spcBef>
                <a:spcPct val="0"/>
              </a:spcBef>
              <a:spcAft>
                <a:spcPct val="0"/>
              </a:spcAft>
            </a:pPr>
            <a:fld id="{BF7A449B-187B-4DB5-8798-45864EA37A4F}" type="datetime'''''1''''1''''''''''''''''''''''''''''''1'''''''''''''">
              <a:rPr lang="en-GB" altLang="en-US" sz="1050" b="1" smtClean="0">
                <a:solidFill>
                  <a:schemeClr val="tx1"/>
                </a:solidFill>
                <a:effectLst/>
              </a:rPr>
              <a:pPr algn="ctr">
                <a:lnSpc>
                  <a:spcPct val="90000"/>
                </a:lnSpc>
                <a:spcBef>
                  <a:spcPct val="0"/>
                </a:spcBef>
                <a:spcAft>
                  <a:spcPct val="0"/>
                </a:spcAft>
              </a:pPr>
              <a:t>111</a:t>
            </a:fld>
            <a:endParaRPr lang="en-GB" sz="1050" b="1">
              <a:solidFill>
                <a:schemeClr val="tx1"/>
              </a:solidFill>
              <a:sym typeface="+mn-lt"/>
            </a:endParaRPr>
          </a:p>
        </p:txBody>
      </p:sp>
      <p:sp>
        <p:nvSpPr>
          <p:cNvPr id="133" name="Rectangle 132">
            <a:extLst>
              <a:ext uri="{FF2B5EF4-FFF2-40B4-BE49-F238E27FC236}">
                <a16:creationId xmlns:a16="http://schemas.microsoft.com/office/drawing/2014/main" id="{1950E43B-516E-4F00-A883-85A48B6420C4}"/>
              </a:ext>
            </a:extLst>
          </p:cNvPr>
          <p:cNvSpPr/>
          <p:nvPr>
            <p:custDataLst>
              <p:tags r:id="rId117"/>
            </p:custDataLst>
          </p:nvPr>
        </p:nvSpPr>
        <p:spPr bwMode="gray">
          <a:xfrm>
            <a:off x="9717088" y="4425950"/>
            <a:ext cx="187325" cy="14446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9050" tIns="0" rIns="19050" bIns="0" numCol="1" spcCol="0" rtlCol="0" anchor="b" anchorCtr="0">
            <a:noAutofit/>
          </a:bodyPr>
          <a:lstStyle/>
          <a:p>
            <a:pPr algn="ctr">
              <a:lnSpc>
                <a:spcPct val="90000"/>
              </a:lnSpc>
              <a:spcBef>
                <a:spcPct val="0"/>
              </a:spcBef>
              <a:spcAft>
                <a:spcPct val="0"/>
              </a:spcAft>
            </a:pPr>
            <a:fld id="{7816FDC4-7E60-460B-BF0F-6217E4FD6AB8}" type="datetime'''''''''''''''''''''8''''''''''''''''''''''1'''''''''''">
              <a:rPr lang="en-GB" altLang="en-US" sz="1050" b="1" smtClean="0">
                <a:solidFill>
                  <a:schemeClr val="tx1"/>
                </a:solidFill>
                <a:effectLst/>
              </a:rPr>
              <a:pPr algn="ctr">
                <a:lnSpc>
                  <a:spcPct val="90000"/>
                </a:lnSpc>
                <a:spcBef>
                  <a:spcPct val="0"/>
                </a:spcBef>
                <a:spcAft>
                  <a:spcPct val="0"/>
                </a:spcAft>
              </a:pPr>
              <a:t>81</a:t>
            </a:fld>
            <a:endParaRPr lang="en-GB" sz="1050" b="1">
              <a:solidFill>
                <a:schemeClr val="tx1"/>
              </a:solidFill>
              <a:sym typeface="+mn-lt"/>
            </a:endParaRPr>
          </a:p>
        </p:txBody>
      </p:sp>
      <p:sp>
        <p:nvSpPr>
          <p:cNvPr id="375" name="Rectangle 374">
            <a:extLst>
              <a:ext uri="{FF2B5EF4-FFF2-40B4-BE49-F238E27FC236}">
                <a16:creationId xmlns:a16="http://schemas.microsoft.com/office/drawing/2014/main" id="{85A2C2C7-A6A4-4A55-89C0-F98A0B0E2E49}"/>
              </a:ext>
            </a:extLst>
          </p:cNvPr>
          <p:cNvSpPr/>
          <p:nvPr>
            <p:custDataLst>
              <p:tags r:id="rId118"/>
            </p:custDataLst>
          </p:nvPr>
        </p:nvSpPr>
        <p:spPr bwMode="gray">
          <a:xfrm>
            <a:off x="9971088" y="4425950"/>
            <a:ext cx="187325" cy="14446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9050" tIns="0" rIns="19050" bIns="0" numCol="1" spcCol="0" rtlCol="0" anchor="b" anchorCtr="0">
            <a:noAutofit/>
          </a:bodyPr>
          <a:lstStyle/>
          <a:p>
            <a:pPr algn="ctr">
              <a:lnSpc>
                <a:spcPct val="90000"/>
              </a:lnSpc>
              <a:spcBef>
                <a:spcPct val="0"/>
              </a:spcBef>
              <a:spcAft>
                <a:spcPct val="0"/>
              </a:spcAft>
            </a:pPr>
            <a:fld id="{E3C0096E-D8FF-42DC-99E4-F0F59C5A4F4C}" type="datetime'''''''''''''8''''1'''''''''''''''''''''''''''''">
              <a:rPr lang="en-GB" altLang="en-US" sz="1050" b="1" smtClean="0">
                <a:solidFill>
                  <a:schemeClr val="tx1"/>
                </a:solidFill>
                <a:effectLst/>
              </a:rPr>
              <a:pPr algn="ctr">
                <a:lnSpc>
                  <a:spcPct val="90000"/>
                </a:lnSpc>
                <a:spcBef>
                  <a:spcPct val="0"/>
                </a:spcBef>
                <a:spcAft>
                  <a:spcPct val="0"/>
                </a:spcAft>
              </a:pPr>
              <a:t>81</a:t>
            </a:fld>
            <a:endParaRPr lang="en-GB" sz="1050" b="1">
              <a:solidFill>
                <a:schemeClr val="tx1"/>
              </a:solidFill>
              <a:sym typeface="+mn-lt"/>
            </a:endParaRPr>
          </a:p>
        </p:txBody>
      </p:sp>
      <p:sp>
        <p:nvSpPr>
          <p:cNvPr id="373" name="Rectangle 372">
            <a:extLst>
              <a:ext uri="{FF2B5EF4-FFF2-40B4-BE49-F238E27FC236}">
                <a16:creationId xmlns:a16="http://schemas.microsoft.com/office/drawing/2014/main" id="{911F7554-6BCE-44D4-94AB-8CA5FC4092C2}"/>
              </a:ext>
            </a:extLst>
          </p:cNvPr>
          <p:cNvSpPr/>
          <p:nvPr>
            <p:custDataLst>
              <p:tags r:id="rId119"/>
            </p:custDataLst>
          </p:nvPr>
        </p:nvSpPr>
        <p:spPr bwMode="gray">
          <a:xfrm>
            <a:off x="10226676" y="4508500"/>
            <a:ext cx="187325" cy="14446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9050" tIns="0" rIns="19050" bIns="0" numCol="1" spcCol="0" rtlCol="0" anchor="b" anchorCtr="0">
            <a:noAutofit/>
          </a:bodyPr>
          <a:lstStyle/>
          <a:p>
            <a:pPr algn="ctr">
              <a:lnSpc>
                <a:spcPct val="90000"/>
              </a:lnSpc>
              <a:spcBef>
                <a:spcPct val="0"/>
              </a:spcBef>
              <a:spcAft>
                <a:spcPct val="0"/>
              </a:spcAft>
            </a:pPr>
            <a:fld id="{B644873E-F041-41DE-9993-AE14C13F8A29}" type="datetime'''''''''''''''6''''''''''''''''''''''''''''9'''''''''''">
              <a:rPr lang="en-GB" altLang="en-US" sz="1050" b="1" smtClean="0">
                <a:solidFill>
                  <a:schemeClr val="tx1"/>
                </a:solidFill>
                <a:effectLst/>
              </a:rPr>
              <a:pPr algn="ctr">
                <a:lnSpc>
                  <a:spcPct val="90000"/>
                </a:lnSpc>
                <a:spcBef>
                  <a:spcPct val="0"/>
                </a:spcBef>
                <a:spcAft>
                  <a:spcPct val="0"/>
                </a:spcAft>
              </a:pPr>
              <a:t>69</a:t>
            </a:fld>
            <a:endParaRPr lang="en-GB" sz="1050" b="1">
              <a:solidFill>
                <a:schemeClr val="tx1"/>
              </a:solidFill>
              <a:sym typeface="+mn-lt"/>
            </a:endParaRPr>
          </a:p>
        </p:txBody>
      </p:sp>
      <p:sp>
        <p:nvSpPr>
          <p:cNvPr id="381" name="Rectangle 380">
            <a:extLst>
              <a:ext uri="{FF2B5EF4-FFF2-40B4-BE49-F238E27FC236}">
                <a16:creationId xmlns:a16="http://schemas.microsoft.com/office/drawing/2014/main" id="{0F8FBC08-EE48-4AD1-AD7A-6BC8AEB576C6}"/>
              </a:ext>
            </a:extLst>
          </p:cNvPr>
          <p:cNvSpPr/>
          <p:nvPr>
            <p:custDataLst>
              <p:tags r:id="rId120"/>
            </p:custDataLst>
          </p:nvPr>
        </p:nvSpPr>
        <p:spPr bwMode="gray">
          <a:xfrm>
            <a:off x="10480675" y="4592638"/>
            <a:ext cx="187325" cy="14446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9050" tIns="0" rIns="19050" bIns="0" numCol="1" spcCol="0" rtlCol="0" anchor="b" anchorCtr="0">
            <a:noAutofit/>
          </a:bodyPr>
          <a:lstStyle/>
          <a:p>
            <a:pPr algn="ctr">
              <a:lnSpc>
                <a:spcPct val="90000"/>
              </a:lnSpc>
              <a:spcBef>
                <a:spcPct val="0"/>
              </a:spcBef>
              <a:spcAft>
                <a:spcPct val="0"/>
              </a:spcAft>
            </a:pPr>
            <a:fld id="{AAEEB626-91BA-4E89-A71C-0F7E74E1A94F}" type="datetime'''''''''5''''''5'''''''''''''''">
              <a:rPr lang="en-GB" altLang="en-US" sz="1050" b="1" smtClean="0">
                <a:solidFill>
                  <a:schemeClr val="tx1"/>
                </a:solidFill>
                <a:effectLst/>
              </a:rPr>
              <a:pPr algn="ctr">
                <a:lnSpc>
                  <a:spcPct val="90000"/>
                </a:lnSpc>
                <a:spcBef>
                  <a:spcPct val="0"/>
                </a:spcBef>
                <a:spcAft>
                  <a:spcPct val="0"/>
                </a:spcAft>
              </a:pPr>
              <a:t>55</a:t>
            </a:fld>
            <a:endParaRPr lang="en-GB" sz="1050" b="1">
              <a:solidFill>
                <a:schemeClr val="tx1"/>
              </a:solidFill>
              <a:sym typeface="+mn-lt"/>
            </a:endParaRPr>
          </a:p>
        </p:txBody>
      </p:sp>
      <p:sp>
        <p:nvSpPr>
          <p:cNvPr id="396" name="Rectangle 395">
            <a:extLst>
              <a:ext uri="{FF2B5EF4-FFF2-40B4-BE49-F238E27FC236}">
                <a16:creationId xmlns:a16="http://schemas.microsoft.com/office/drawing/2014/main" id="{E6B8EB4E-46A3-4E07-B34C-6BF465749F5F}"/>
              </a:ext>
            </a:extLst>
          </p:cNvPr>
          <p:cNvSpPr/>
          <p:nvPr>
            <p:custDataLst>
              <p:tags r:id="rId121"/>
            </p:custDataLst>
          </p:nvPr>
        </p:nvSpPr>
        <p:spPr bwMode="gray">
          <a:xfrm>
            <a:off x="10736263" y="4662488"/>
            <a:ext cx="187325" cy="14446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9050" tIns="0" rIns="19050" bIns="0" numCol="1" spcCol="0" rtlCol="0" anchor="b" anchorCtr="0">
            <a:noAutofit/>
          </a:bodyPr>
          <a:lstStyle/>
          <a:p>
            <a:pPr algn="ctr">
              <a:lnSpc>
                <a:spcPct val="90000"/>
              </a:lnSpc>
              <a:spcBef>
                <a:spcPct val="0"/>
              </a:spcBef>
              <a:spcAft>
                <a:spcPct val="0"/>
              </a:spcAft>
            </a:pPr>
            <a:fld id="{CB58D09E-DA61-4A81-8327-F1A32FE5F3B8}" type="datetime'''''43'''''''''''''''''''''">
              <a:rPr lang="en-GB" altLang="en-US" sz="1050" b="1" smtClean="0">
                <a:solidFill>
                  <a:schemeClr val="tx1"/>
                </a:solidFill>
                <a:effectLst/>
              </a:rPr>
              <a:pPr algn="ctr">
                <a:lnSpc>
                  <a:spcPct val="90000"/>
                </a:lnSpc>
                <a:spcBef>
                  <a:spcPct val="0"/>
                </a:spcBef>
                <a:spcAft>
                  <a:spcPct val="0"/>
                </a:spcAft>
              </a:pPr>
              <a:t>43</a:t>
            </a:fld>
            <a:endParaRPr lang="en-GB" sz="1050" b="1">
              <a:solidFill>
                <a:schemeClr val="tx1"/>
              </a:solidFill>
              <a:sym typeface="+mn-lt"/>
            </a:endParaRPr>
          </a:p>
        </p:txBody>
      </p:sp>
      <p:sp>
        <p:nvSpPr>
          <p:cNvPr id="397" name="Rectangle 396">
            <a:extLst>
              <a:ext uri="{FF2B5EF4-FFF2-40B4-BE49-F238E27FC236}">
                <a16:creationId xmlns:a16="http://schemas.microsoft.com/office/drawing/2014/main" id="{A8398374-8507-4B5B-ACDE-CC4956B0A215}"/>
              </a:ext>
            </a:extLst>
          </p:cNvPr>
          <p:cNvSpPr/>
          <p:nvPr>
            <p:custDataLst>
              <p:tags r:id="rId122"/>
            </p:custDataLst>
          </p:nvPr>
        </p:nvSpPr>
        <p:spPr bwMode="gray">
          <a:xfrm>
            <a:off x="7129463" y="3767138"/>
            <a:ext cx="261938" cy="144463"/>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19050" tIns="0" rIns="19050" bIns="0" numCol="1" spcCol="0" rtlCol="0" anchor="b" anchorCtr="0">
            <a:noAutofit/>
          </a:bodyPr>
          <a:lstStyle/>
          <a:p>
            <a:pPr algn="ctr">
              <a:lnSpc>
                <a:spcPct val="90000"/>
              </a:lnSpc>
              <a:spcBef>
                <a:spcPct val="0"/>
              </a:spcBef>
              <a:spcAft>
                <a:spcPct val="0"/>
              </a:spcAft>
            </a:pPr>
            <a:fld id="{481958D5-0E2A-49CB-B14E-6241BC8B399F}" type="datetime'''''''''''''1''''''9''''''''''''4'''''''''''''''''">
              <a:rPr lang="en-GB" altLang="en-US" sz="1050" b="1" smtClean="0">
                <a:solidFill>
                  <a:schemeClr val="tx1"/>
                </a:solidFill>
                <a:effectLst/>
              </a:rPr>
              <a:pPr algn="ctr">
                <a:lnSpc>
                  <a:spcPct val="90000"/>
                </a:lnSpc>
                <a:spcBef>
                  <a:spcPct val="0"/>
                </a:spcBef>
                <a:spcAft>
                  <a:spcPct val="0"/>
                </a:spcAft>
              </a:pPr>
              <a:t>194</a:t>
            </a:fld>
            <a:endParaRPr lang="en-GB" sz="1050" b="1">
              <a:solidFill>
                <a:schemeClr val="tx1"/>
              </a:solidFill>
              <a:sym typeface="+mn-lt"/>
            </a:endParaRPr>
          </a:p>
        </p:txBody>
      </p:sp>
      <p:sp>
        <p:nvSpPr>
          <p:cNvPr id="504" name="Rectangle 503">
            <a:extLst>
              <a:ext uri="{FF2B5EF4-FFF2-40B4-BE49-F238E27FC236}">
                <a16:creationId xmlns:a16="http://schemas.microsoft.com/office/drawing/2014/main" id="{22695C46-BC0F-402B-AA60-9F61C4E82DD2}"/>
              </a:ext>
            </a:extLst>
          </p:cNvPr>
          <p:cNvSpPr/>
          <p:nvPr>
            <p:custDataLst>
              <p:tags r:id="rId123"/>
            </p:custDataLst>
          </p:nvPr>
        </p:nvSpPr>
        <p:spPr bwMode="auto">
          <a:xfrm>
            <a:off x="3159125" y="6007100"/>
            <a:ext cx="250825" cy="187325"/>
          </a:xfrm>
          <a:prstGeom prst="rect">
            <a:avLst/>
          </a:prstGeom>
          <a:solidFill>
            <a:srgbClr val="A1D7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l"/>
            <a:endParaRPr lang="en-GB" sz="1600"/>
          </a:p>
        </p:txBody>
      </p:sp>
      <p:sp>
        <p:nvSpPr>
          <p:cNvPr id="505" name="Rectangle 504">
            <a:extLst>
              <a:ext uri="{FF2B5EF4-FFF2-40B4-BE49-F238E27FC236}">
                <a16:creationId xmlns:a16="http://schemas.microsoft.com/office/drawing/2014/main" id="{8F3BDE51-6E54-43B8-9065-20C45C3F175F}"/>
              </a:ext>
            </a:extLst>
          </p:cNvPr>
          <p:cNvSpPr/>
          <p:nvPr>
            <p:custDataLst>
              <p:tags r:id="rId124"/>
            </p:custDataLst>
          </p:nvPr>
        </p:nvSpPr>
        <p:spPr bwMode="auto">
          <a:xfrm>
            <a:off x="5984875" y="6007100"/>
            <a:ext cx="250825" cy="187325"/>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l"/>
            <a:endParaRPr lang="en-GB" sz="1600"/>
          </a:p>
        </p:txBody>
      </p:sp>
      <p:sp>
        <p:nvSpPr>
          <p:cNvPr id="260" name="Rectangle 259">
            <a:extLst>
              <a:ext uri="{FF2B5EF4-FFF2-40B4-BE49-F238E27FC236}">
                <a16:creationId xmlns:a16="http://schemas.microsoft.com/office/drawing/2014/main" id="{EBE51E39-E9C6-43FC-A451-EDF9BDC58066}"/>
              </a:ext>
            </a:extLst>
          </p:cNvPr>
          <p:cNvSpPr/>
          <p:nvPr>
            <p:custDataLst>
              <p:tags r:id="rId125"/>
            </p:custDataLst>
          </p:nvPr>
        </p:nvSpPr>
        <p:spPr bwMode="auto">
          <a:xfrm>
            <a:off x="3460750" y="6002338"/>
            <a:ext cx="2422525" cy="212725"/>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a:spcBef>
                <a:spcPct val="0"/>
              </a:spcBef>
              <a:spcAft>
                <a:spcPct val="0"/>
              </a:spcAft>
            </a:pPr>
            <a:fld id="{ADA28F7B-51E6-4B82-923D-3856A1310103}" type="datetime'''Histor''ic'' ''a''p''''proval''s'''''''''' (2014-''2''019)'">
              <a:rPr lang="en-GB" altLang="en-US" sz="1400" smtClean="0">
                <a:solidFill>
                  <a:schemeClr val="tx1"/>
                </a:solidFill>
                <a:effectLst/>
              </a:rPr>
              <a:pPr>
                <a:spcBef>
                  <a:spcPct val="0"/>
                </a:spcBef>
                <a:spcAft>
                  <a:spcPct val="0"/>
                </a:spcAft>
              </a:pPr>
              <a:t>Historic approvals (2014-2019)</a:t>
            </a:fld>
            <a:endParaRPr lang="en-GB" sz="1400">
              <a:solidFill>
                <a:schemeClr val="tx1"/>
              </a:solidFill>
              <a:sym typeface="+mn-lt"/>
            </a:endParaRPr>
          </a:p>
        </p:txBody>
      </p:sp>
      <p:sp>
        <p:nvSpPr>
          <p:cNvPr id="261" name="Rectangle 260">
            <a:extLst>
              <a:ext uri="{FF2B5EF4-FFF2-40B4-BE49-F238E27FC236}">
                <a16:creationId xmlns:a16="http://schemas.microsoft.com/office/drawing/2014/main" id="{8FF9E480-204C-41C1-A019-C3FF8A71DACE}"/>
              </a:ext>
            </a:extLst>
          </p:cNvPr>
          <p:cNvSpPr/>
          <p:nvPr>
            <p:custDataLst>
              <p:tags r:id="rId126"/>
            </p:custDataLst>
          </p:nvPr>
        </p:nvSpPr>
        <p:spPr bwMode="auto">
          <a:xfrm>
            <a:off x="6286500" y="6002338"/>
            <a:ext cx="2962275" cy="212725"/>
          </a:xfrm>
          <a:prstGeom prst="rect">
            <a:avLst/>
          </a:prstGeom>
          <a:noFill/>
          <a:ln>
            <a:noFill/>
          </a:ln>
          <a:extLst>
            <a:ext uri="{909E8E84-426E-40dd-AFC4-6F175D3DCCD1}">
              <a14:hiddenFill xmlns:a14="http://schemas.microsoft.com/office/drawing/2010/main" xmlns="">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a:spcBef>
                <a:spcPct val="0"/>
              </a:spcBef>
              <a:spcAft>
                <a:spcPct val="0"/>
              </a:spcAft>
            </a:pPr>
            <a:fld id="{8626D4FC-34A3-4299-B58B-A27726855594}" type="datetime'Current co''''h''''ort app''rov''a''ls'' ''(2020''-2023'')'''">
              <a:rPr lang="en-GB" altLang="en-US" sz="1400" smtClean="0">
                <a:solidFill>
                  <a:schemeClr val="tx1"/>
                </a:solidFill>
                <a:effectLst/>
              </a:rPr>
              <a:pPr>
                <a:spcBef>
                  <a:spcPct val="0"/>
                </a:spcBef>
                <a:spcAft>
                  <a:spcPct val="0"/>
                </a:spcAft>
              </a:pPr>
              <a:t>Current cohort approvals (2020-2023)</a:t>
            </a:fld>
            <a:endParaRPr lang="en-GB" sz="1400">
              <a:solidFill>
                <a:schemeClr val="tx1"/>
              </a:solidFill>
              <a:sym typeface="+mn-lt"/>
            </a:endParaRPr>
          </a:p>
        </p:txBody>
      </p:sp>
      <p:sp>
        <p:nvSpPr>
          <p:cNvPr id="137" name="Content Placeholder 1">
            <a:extLst>
              <a:ext uri="{FF2B5EF4-FFF2-40B4-BE49-F238E27FC236}">
                <a16:creationId xmlns:a16="http://schemas.microsoft.com/office/drawing/2014/main" id="{6381EA21-2E9F-4501-9DF5-E1D0DC3C31B9}"/>
              </a:ext>
            </a:extLst>
          </p:cNvPr>
          <p:cNvSpPr txBox="1">
            <a:spLocks/>
          </p:cNvSpPr>
          <p:nvPr/>
        </p:nvSpPr>
        <p:spPr>
          <a:xfrm>
            <a:off x="384694" y="1078561"/>
            <a:ext cx="11338560" cy="904392"/>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GB" sz="1800"/>
              <a:t>The </a:t>
            </a:r>
            <a:r>
              <a:rPr lang="en-GB" sz="1800" b="1">
                <a:solidFill>
                  <a:schemeClr val="accent1"/>
                </a:solidFill>
              </a:rPr>
              <a:t>extended period of total availability </a:t>
            </a:r>
            <a:r>
              <a:rPr lang="en-GB" sz="1800"/>
              <a:t>is the number of medicines available to patients in European countries (for most countries this is the point at which the product gains access to the reimbursement list</a:t>
            </a:r>
            <a:r>
              <a:rPr lang="en-GB" sz="1800" baseline="30000"/>
              <a:t>†</a:t>
            </a:r>
            <a:r>
              <a:rPr lang="en-GB" sz="1800"/>
              <a:t>), split by the year the product received marketing authorization. It shows the additional data available within the Patients W.A.I.T. dataset that is not included within the standard 4-year rolling cohort.  </a:t>
            </a:r>
          </a:p>
        </p:txBody>
      </p:sp>
      <p:sp>
        <p:nvSpPr>
          <p:cNvPr id="387" name="TextBox 386">
            <a:extLst>
              <a:ext uri="{FF2B5EF4-FFF2-40B4-BE49-F238E27FC236}">
                <a16:creationId xmlns:a16="http://schemas.microsoft.com/office/drawing/2014/main" id="{322E8106-3DE8-468C-A720-B02AEEF80975}"/>
              </a:ext>
            </a:extLst>
          </p:cNvPr>
          <p:cNvSpPr txBox="1"/>
          <p:nvPr/>
        </p:nvSpPr>
        <p:spPr>
          <a:xfrm rot="16200000">
            <a:off x="-705592" y="3589765"/>
            <a:ext cx="2578417" cy="338554"/>
          </a:xfrm>
          <a:prstGeom prst="rect">
            <a:avLst/>
          </a:prstGeom>
          <a:noFill/>
        </p:spPr>
        <p:txBody>
          <a:bodyPr wrap="square" rtlCol="0">
            <a:spAutoFit/>
          </a:bodyPr>
          <a:lstStyle/>
          <a:p>
            <a:pPr algn="ctr"/>
            <a:r>
              <a:rPr lang="en-GB" sz="1600" i="1">
                <a:solidFill>
                  <a:schemeClr val="tx2"/>
                </a:solidFill>
              </a:rPr>
              <a:t>Number of products</a:t>
            </a:r>
          </a:p>
        </p:txBody>
      </p:sp>
      <p:sp>
        <p:nvSpPr>
          <p:cNvPr id="3" name="Rectangle 2" hidden="1">
            <a:extLst>
              <a:ext uri="{FF2B5EF4-FFF2-40B4-BE49-F238E27FC236}">
                <a16:creationId xmlns:a16="http://schemas.microsoft.com/office/drawing/2014/main" id="{A6E168FC-B0E4-4A13-8423-A378685D2017}"/>
              </a:ext>
            </a:extLst>
          </p:cNvPr>
          <p:cNvSpPr/>
          <p:nvPr/>
        </p:nvSpPr>
        <p:spPr>
          <a:xfrm>
            <a:off x="0" y="0"/>
            <a:ext cx="158750" cy="15875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numCol="1" spcCol="0" rtlCol="0" anchor="t" anchorCtr="0">
            <a:noAutofit/>
          </a:bodyPr>
          <a:lstStyle/>
          <a:p>
            <a:endParaRPr lang="en-GB" sz="1400">
              <a:sym typeface="+mn-lt"/>
            </a:endParaRPr>
          </a:p>
        </p:txBody>
      </p:sp>
      <p:sp>
        <p:nvSpPr>
          <p:cNvPr id="4" name="Footer Placeholder 3">
            <a:extLst>
              <a:ext uri="{FF2B5EF4-FFF2-40B4-BE49-F238E27FC236}">
                <a16:creationId xmlns:a16="http://schemas.microsoft.com/office/drawing/2014/main" id="{42B8AC4F-AA3F-4F21-A801-739407460447}"/>
              </a:ext>
            </a:extLst>
          </p:cNvPr>
          <p:cNvSpPr>
            <a:spLocks noGrp="1"/>
          </p:cNvSpPr>
          <p:nvPr>
            <p:ph type="ftr" sz="quarter" idx="3"/>
          </p:nvPr>
        </p:nvSpPr>
        <p:spPr>
          <a:xfrm>
            <a:off x="384693" y="6297614"/>
            <a:ext cx="10940531" cy="428332"/>
          </a:xfrm>
        </p:spPr>
        <p:txBody>
          <a:bodyPr/>
          <a:lstStyle/>
          <a:p>
            <a:r>
              <a:rPr lang="en-GB" b="1"/>
              <a:t>European Union average: 232 products available (58%) </a:t>
            </a:r>
            <a:r>
              <a:rPr lang="en-GB" baseline="30000"/>
              <a:t>†</a:t>
            </a:r>
            <a:r>
              <a:rPr lang="en-GB"/>
              <a:t>Country specific definitions are listed in the appendix. *Countries with asterisks did not complete a full dataset and therefore availability may be unrepresentative. **In Spain, the WAIT analysis does not identify those medicinal products being accessible earlier in conformity with Spain's Royal Decree 1015/2009 relating to Medicines in Special Situations</a:t>
            </a:r>
          </a:p>
          <a:p>
            <a:r>
              <a:rPr lang="en-GB"/>
              <a:t>Note: National Associations perform checks on historic products on a best-effort basis, although it has been noted that status changes do not often occur.</a:t>
            </a:r>
          </a:p>
        </p:txBody>
      </p:sp>
    </p:spTree>
    <p:extLst>
      <p:ext uri="{BB962C8B-B14F-4D97-AF65-F5344CB8AC3E}">
        <p14:creationId xmlns:p14="http://schemas.microsoft.com/office/powerpoint/2010/main" val="369039110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Object 3" hidden="1">
            <a:extLst>
              <a:ext uri="{FF2B5EF4-FFF2-40B4-BE49-F238E27FC236}">
                <a16:creationId xmlns:a16="http://schemas.microsoft.com/office/drawing/2014/main" id="{5FEB01E6-4B9F-4DE5-898A-4E1F3676874C}"/>
              </a:ext>
            </a:extLst>
          </p:cNvPr>
          <p:cNvGraphicFramePr>
            <a:graphicFrameLocks noChangeAspect="1"/>
          </p:cNvGraphicFramePr>
          <p:nvPr>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4" imgW="307" imgH="308" progId="TCLayout.ActiveDocument.1">
                  <p:embed/>
                </p:oleObj>
              </mc:Choice>
              <mc:Fallback>
                <p:oleObj name="think-cell Slide" r:id="rId4" imgW="307" imgH="308" progId="TCLayout.ActiveDocument.1">
                  <p:embed/>
                  <p:pic>
                    <p:nvPicPr>
                      <p:cNvPr id="4" name="Object 3" hidden="1">
                        <a:extLst>
                          <a:ext uri="{FF2B5EF4-FFF2-40B4-BE49-F238E27FC236}">
                            <a16:creationId xmlns:a16="http://schemas.microsoft.com/office/drawing/2014/main" id="{5FEB01E6-4B9F-4DE5-898A-4E1F3676874C}"/>
                          </a:ext>
                        </a:extLst>
                      </p:cNvPr>
                      <p:cNvPicPr/>
                      <p:nvPr/>
                    </p:nvPicPr>
                    <p:blipFill>
                      <a:blip r:embed="rId5"/>
                      <a:stretch>
                        <a:fillRect/>
                      </a:stretch>
                    </p:blipFill>
                    <p:spPr>
                      <a:xfrm>
                        <a:off x="1588" y="1588"/>
                        <a:ext cx="1588" cy="1588"/>
                      </a:xfrm>
                      <a:prstGeom prst="rect">
                        <a:avLst/>
                      </a:prstGeom>
                    </p:spPr>
                  </p:pic>
                </p:oleObj>
              </mc:Fallback>
            </mc:AlternateContent>
          </a:graphicData>
        </a:graphic>
      </p:graphicFrame>
      <p:sp>
        <p:nvSpPr>
          <p:cNvPr id="2" name="Content Placeholder 1">
            <a:extLst>
              <a:ext uri="{FF2B5EF4-FFF2-40B4-BE49-F238E27FC236}">
                <a16:creationId xmlns:a16="http://schemas.microsoft.com/office/drawing/2014/main" id="{85321BA6-CC16-439C-8A75-89C43EB7277C}"/>
              </a:ext>
            </a:extLst>
          </p:cNvPr>
          <p:cNvSpPr>
            <a:spLocks noGrp="1"/>
          </p:cNvSpPr>
          <p:nvPr>
            <p:ph idx="1"/>
          </p:nvPr>
        </p:nvSpPr>
        <p:spPr>
          <a:xfrm>
            <a:off x="1891731" y="1766680"/>
            <a:ext cx="9581583" cy="3857833"/>
          </a:xfrm>
        </p:spPr>
        <p:txBody>
          <a:bodyPr/>
          <a:lstStyle/>
          <a:p>
            <a:r>
              <a:rPr lang="en-GB" b="1"/>
              <a:t>Background</a:t>
            </a:r>
            <a:endParaRPr lang="en-GB" strike="sngStrike">
              <a:highlight>
                <a:srgbClr val="FFFF00"/>
              </a:highlight>
            </a:endParaRPr>
          </a:p>
          <a:p>
            <a:r>
              <a:rPr lang="en-GB"/>
              <a:t>The Patients W.A.I.T. indicators</a:t>
            </a:r>
          </a:p>
          <a:p>
            <a:pPr marL="525780" lvl="1" indent="-342900">
              <a:buFont typeface="+mj-lt"/>
              <a:buAutoNum type="arabicPeriod"/>
            </a:pPr>
            <a:r>
              <a:rPr lang="en-GB"/>
              <a:t>Overview (all products) </a:t>
            </a:r>
          </a:p>
          <a:p>
            <a:pPr marL="525780" lvl="1" indent="-342900">
              <a:buFont typeface="+mj-lt"/>
              <a:buAutoNum type="arabicPeriod"/>
            </a:pPr>
            <a:r>
              <a:rPr lang="en-GB"/>
              <a:t>Oncology </a:t>
            </a:r>
          </a:p>
          <a:p>
            <a:pPr marL="525780" lvl="1" indent="-342900">
              <a:buFont typeface="+mj-lt"/>
              <a:buAutoNum type="arabicPeriod"/>
            </a:pPr>
            <a:r>
              <a:rPr lang="en-GB"/>
              <a:t>Orphan medicines</a:t>
            </a:r>
            <a:endParaRPr lang="en-GB" sz="1000"/>
          </a:p>
          <a:p>
            <a:pPr marL="525780" lvl="1" indent="-342900">
              <a:buFont typeface="+mj-lt"/>
              <a:buAutoNum type="arabicPeriod"/>
            </a:pPr>
            <a:r>
              <a:rPr lang="en-GB"/>
              <a:t>Non-oncology orphan medicines </a:t>
            </a:r>
          </a:p>
          <a:p>
            <a:pPr marL="525780" lvl="1" indent="-342900">
              <a:buFont typeface="+mj-lt"/>
              <a:buAutoNum type="arabicPeriod"/>
            </a:pPr>
            <a:r>
              <a:rPr lang="en-GB"/>
              <a:t>Combination therapies </a:t>
            </a:r>
          </a:p>
          <a:p>
            <a:pPr marL="525780" lvl="1" indent="-342900">
              <a:buFont typeface="+mj-lt"/>
              <a:buAutoNum type="arabicPeriod"/>
            </a:pPr>
            <a:r>
              <a:rPr lang="en-GB"/>
              <a:t>Historic comparisons and extended period</a:t>
            </a:r>
            <a:endParaRPr lang="en-GB" sz="1000" i="1"/>
          </a:p>
          <a:p>
            <a:r>
              <a:rPr lang="en-GB" b="1"/>
              <a:t>Methodology and definitions</a:t>
            </a:r>
          </a:p>
        </p:txBody>
      </p:sp>
      <p:sp>
        <p:nvSpPr>
          <p:cNvPr id="3" name="Title 2">
            <a:extLst>
              <a:ext uri="{FF2B5EF4-FFF2-40B4-BE49-F238E27FC236}">
                <a16:creationId xmlns:a16="http://schemas.microsoft.com/office/drawing/2014/main" id="{BE488C15-56A2-45EE-B894-5D2E2EB156C1}"/>
              </a:ext>
            </a:extLst>
          </p:cNvPr>
          <p:cNvSpPr>
            <a:spLocks noGrp="1"/>
          </p:cNvSpPr>
          <p:nvPr>
            <p:ph type="title"/>
          </p:nvPr>
        </p:nvSpPr>
        <p:spPr/>
        <p:txBody>
          <a:bodyPr vert="horz"/>
          <a:lstStyle/>
          <a:p>
            <a:r>
              <a:rPr lang="en-GB"/>
              <a:t>Contents</a:t>
            </a:r>
          </a:p>
        </p:txBody>
      </p:sp>
    </p:spTree>
    <p:extLst>
      <p:ext uri="{BB962C8B-B14F-4D97-AF65-F5344CB8AC3E}">
        <p14:creationId xmlns:p14="http://schemas.microsoft.com/office/powerpoint/2010/main" val="383787723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9" name="Object 8" hidden="1">
            <a:extLst>
              <a:ext uri="{FF2B5EF4-FFF2-40B4-BE49-F238E27FC236}">
                <a16:creationId xmlns:a16="http://schemas.microsoft.com/office/drawing/2014/main" id="{BBB964E5-29DE-4ADA-B7D5-C77B9414831B}"/>
              </a:ext>
            </a:extLst>
          </p:cNvPr>
          <p:cNvGraphicFramePr>
            <a:graphicFrameLocks noChangeAspect="1"/>
          </p:cNvGraphicFramePr>
          <p:nvPr>
            <p:custDataLst>
              <p:tags r:id="rId1"/>
            </p:custDataLst>
            <p:extLst>
              <p:ext uri="{D42A27DB-BD31-4B8C-83A1-F6EECF244321}">
                <p14:modId xmlns:p14="http://schemas.microsoft.com/office/powerpoint/2010/main" val="1609029527"/>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4" imgW="307" imgH="308" progId="TCLayout.ActiveDocument.1">
                  <p:embed/>
                </p:oleObj>
              </mc:Choice>
              <mc:Fallback>
                <p:oleObj name="think-cell Slide" r:id="rId4" imgW="307" imgH="308" progId="TCLayout.ActiveDocument.1">
                  <p:embed/>
                  <p:pic>
                    <p:nvPicPr>
                      <p:cNvPr id="9" name="Object 8" hidden="1">
                        <a:extLst>
                          <a:ext uri="{FF2B5EF4-FFF2-40B4-BE49-F238E27FC236}">
                            <a16:creationId xmlns:a16="http://schemas.microsoft.com/office/drawing/2014/main" id="{BBB964E5-29DE-4ADA-B7D5-C77B9414831B}"/>
                          </a:ext>
                        </a:extLst>
                      </p:cNvPr>
                      <p:cNvPicPr/>
                      <p:nvPr/>
                    </p:nvPicPr>
                    <p:blipFill>
                      <a:blip r:embed="rId5"/>
                      <a:stretch>
                        <a:fillRect/>
                      </a:stretch>
                    </p:blipFill>
                    <p:spPr>
                      <a:xfrm>
                        <a:off x="1588" y="1588"/>
                        <a:ext cx="1588" cy="1588"/>
                      </a:xfrm>
                      <a:prstGeom prst="rect">
                        <a:avLst/>
                      </a:prstGeom>
                    </p:spPr>
                  </p:pic>
                </p:oleObj>
              </mc:Fallback>
            </mc:AlternateContent>
          </a:graphicData>
        </a:graphic>
      </p:graphicFrame>
      <p:sp>
        <p:nvSpPr>
          <p:cNvPr id="310" name="Text Placeholder 309">
            <a:extLst>
              <a:ext uri="{FF2B5EF4-FFF2-40B4-BE49-F238E27FC236}">
                <a16:creationId xmlns:a16="http://schemas.microsoft.com/office/drawing/2014/main" id="{CD6B4F99-D6EB-4C62-984D-947EF5978FE9}"/>
              </a:ext>
            </a:extLst>
          </p:cNvPr>
          <p:cNvSpPr>
            <a:spLocks noGrp="1"/>
          </p:cNvSpPr>
          <p:nvPr>
            <p:ph type="body" sz="quarter" idx="16"/>
          </p:nvPr>
        </p:nvSpPr>
        <p:spPr/>
        <p:txBody>
          <a:bodyPr/>
          <a:lstStyle/>
          <a:p>
            <a:r>
              <a:rPr lang="en-GB"/>
              <a:t>Full methodology and definitions by country are available</a:t>
            </a:r>
          </a:p>
        </p:txBody>
      </p:sp>
      <p:sp>
        <p:nvSpPr>
          <p:cNvPr id="5" name="Title 4">
            <a:extLst>
              <a:ext uri="{FF2B5EF4-FFF2-40B4-BE49-F238E27FC236}">
                <a16:creationId xmlns:a16="http://schemas.microsoft.com/office/drawing/2014/main" id="{74F0449C-010C-4E1B-AEA0-6977E3272A16}"/>
              </a:ext>
            </a:extLst>
          </p:cNvPr>
          <p:cNvSpPr>
            <a:spLocks noGrp="1"/>
          </p:cNvSpPr>
          <p:nvPr>
            <p:ph type="title"/>
          </p:nvPr>
        </p:nvSpPr>
        <p:spPr/>
        <p:txBody>
          <a:bodyPr vert="horz"/>
          <a:lstStyle/>
          <a:p>
            <a:r>
              <a:rPr lang="en-GB"/>
              <a:t>Study metrics, definitions, and notes</a:t>
            </a:r>
          </a:p>
        </p:txBody>
      </p:sp>
      <p:sp>
        <p:nvSpPr>
          <p:cNvPr id="246" name="Footer Placeholder 3">
            <a:extLst>
              <a:ext uri="{FF2B5EF4-FFF2-40B4-BE49-F238E27FC236}">
                <a16:creationId xmlns:a16="http://schemas.microsoft.com/office/drawing/2014/main" id="{30C30847-1803-4BF0-9611-346A691087F6}"/>
              </a:ext>
            </a:extLst>
          </p:cNvPr>
          <p:cNvSpPr>
            <a:spLocks noGrp="1"/>
          </p:cNvSpPr>
          <p:nvPr>
            <p:ph type="ftr" sz="quarter" idx="3"/>
          </p:nvPr>
        </p:nvSpPr>
        <p:spPr/>
        <p:txBody>
          <a:bodyPr/>
          <a:lstStyle/>
          <a:p>
            <a:pPr>
              <a:defRPr/>
            </a:pPr>
            <a:r>
              <a:rPr lang="en-GB">
                <a:solidFill>
                  <a:srgbClr val="2B3A42"/>
                </a:solidFill>
                <a:latin typeface="Arial" panose="020B0604020202020204"/>
              </a:rPr>
              <a:t>* </a:t>
            </a:r>
            <a:r>
              <a:rPr lang="en-GB" b="1"/>
              <a:t>The Patients W.A.I.T. Indicator is not a measurement of the delays as defined in the “Transparency” Directive (directive 89/105/EEC)</a:t>
            </a:r>
            <a:r>
              <a:rPr lang="en-GB"/>
              <a:t>.  Delays under the “Transparency” Directive reflect the number of days that national competent authorities need to make their decisions regarding price and inclusion of medicines in the positive list, where applicable. These delays do not include the time needed to prepare submissions under relevant national regulations, which may also include clock-stops for supply of additional information during the process; neither do “Transparency” Directive delays include time required to complete other formalities before a new medicine can be made available in a given country. ^ LA = Limited Availability</a:t>
            </a:r>
          </a:p>
        </p:txBody>
      </p:sp>
      <p:sp>
        <p:nvSpPr>
          <p:cNvPr id="11" name="Rectangle 10">
            <a:extLst>
              <a:ext uri="{FF2B5EF4-FFF2-40B4-BE49-F238E27FC236}">
                <a16:creationId xmlns:a16="http://schemas.microsoft.com/office/drawing/2014/main" id="{9AC8EFBC-A4D7-44E4-B540-ADF89CCD74F5}"/>
              </a:ext>
            </a:extLst>
          </p:cNvPr>
          <p:cNvSpPr/>
          <p:nvPr/>
        </p:nvSpPr>
        <p:spPr>
          <a:xfrm>
            <a:off x="440627" y="2004884"/>
            <a:ext cx="2627691" cy="3816429"/>
          </a:xfrm>
          <a:prstGeom prst="rect">
            <a:avLst/>
          </a:prstGeom>
        </p:spPr>
        <p:txBody>
          <a:bodyPr wrap="square">
            <a:spAutoFit/>
          </a:bodyPr>
          <a:lstStyle/>
          <a:p>
            <a:r>
              <a:rPr lang="en-GB" sz="1100" b="1"/>
              <a:t>The Patients W.A.I.T. Indicator shows 2 main metrics for innovative medicines within a 4 year rolling cohort:</a:t>
            </a:r>
          </a:p>
          <a:p>
            <a:endParaRPr lang="en-GB" sz="1100"/>
          </a:p>
          <a:p>
            <a:r>
              <a:rPr lang="en-GB" sz="1100" b="1"/>
              <a:t>1.) Rate of availability</a:t>
            </a:r>
            <a:r>
              <a:rPr lang="en-GB" sz="1100"/>
              <a:t>, measured by the number of medicines available to patients in European countries. For most countries this is the point at which the product gains access to the reimbursement list (this does not necessarily indicate uptake / usage). </a:t>
            </a:r>
          </a:p>
          <a:p>
            <a:endParaRPr lang="en-GB" sz="1100"/>
          </a:p>
          <a:p>
            <a:r>
              <a:rPr lang="en-GB" sz="1100" b="1"/>
              <a:t>2.) The time to availability*, </a:t>
            </a:r>
            <a:r>
              <a:rPr lang="en-GB" sz="1100"/>
              <a:t>measuring the average time between marketing authorisation and availability, using days from the date of marketing authorisation to the day of completion of post-marketing authorisation administrative processes (whether it is attributable to companies or competent authorities).</a:t>
            </a:r>
          </a:p>
        </p:txBody>
      </p:sp>
      <p:sp>
        <p:nvSpPr>
          <p:cNvPr id="14" name="Footer Placeholder 2">
            <a:extLst>
              <a:ext uri="{FF2B5EF4-FFF2-40B4-BE49-F238E27FC236}">
                <a16:creationId xmlns:a16="http://schemas.microsoft.com/office/drawing/2014/main" id="{EF5BD61B-2781-421E-85A8-80AA6AB58B51}"/>
              </a:ext>
            </a:extLst>
          </p:cNvPr>
          <p:cNvSpPr txBox="1">
            <a:spLocks/>
          </p:cNvSpPr>
          <p:nvPr/>
        </p:nvSpPr>
        <p:spPr>
          <a:xfrm>
            <a:off x="257292" y="6294487"/>
            <a:ext cx="9647121" cy="365076"/>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lang="en-GB" sz="700">
              <a:solidFill>
                <a:srgbClr val="2B3A42"/>
              </a:solidFill>
              <a:latin typeface="Arial" panose="020B0604020202020204"/>
            </a:endParaRPr>
          </a:p>
        </p:txBody>
      </p:sp>
      <p:sp>
        <p:nvSpPr>
          <p:cNvPr id="282" name="Rectangle 281">
            <a:extLst>
              <a:ext uri="{FF2B5EF4-FFF2-40B4-BE49-F238E27FC236}">
                <a16:creationId xmlns:a16="http://schemas.microsoft.com/office/drawing/2014/main" id="{255558A4-9135-40E2-A5F0-7DAE5B5DD746}"/>
              </a:ext>
            </a:extLst>
          </p:cNvPr>
          <p:cNvSpPr/>
          <p:nvPr/>
        </p:nvSpPr>
        <p:spPr>
          <a:xfrm>
            <a:off x="7653360" y="1954810"/>
            <a:ext cx="4135910" cy="4047262"/>
          </a:xfrm>
          <a:prstGeom prst="rect">
            <a:avLst/>
          </a:prstGeom>
        </p:spPr>
        <p:txBody>
          <a:bodyPr wrap="square">
            <a:spAutoFit/>
          </a:bodyPr>
          <a:lstStyle/>
          <a:p>
            <a:pPr>
              <a:spcAft>
                <a:spcPts val="600"/>
              </a:spcAft>
            </a:pPr>
            <a:r>
              <a:rPr lang="en-GB" sz="1100" b="1" dirty="0"/>
              <a:t>Source of information: </a:t>
            </a:r>
            <a:r>
              <a:rPr lang="en-GB" sz="1100" dirty="0"/>
              <a:t>EFPIA member associations, who either refer to information available from official sources, gather the information directly from member companies or in some cases use IQVIA sales data.</a:t>
            </a:r>
          </a:p>
          <a:p>
            <a:pPr>
              <a:spcAft>
                <a:spcPts val="600"/>
              </a:spcAft>
            </a:pPr>
            <a:r>
              <a:rPr lang="en-GB" sz="1100" b="1" dirty="0"/>
              <a:t>Local authorisation exceptions: </a:t>
            </a:r>
            <a:r>
              <a:rPr lang="en-GB" sz="1100" dirty="0"/>
              <a:t>Countries where local marketing authorisation dates are used to calculate the time to availability are: Bosnia and Herzegovina, England, North Macedonia, Scotland, Serbia, Switzerland and Turkey. </a:t>
            </a:r>
          </a:p>
          <a:p>
            <a:pPr>
              <a:spcAft>
                <a:spcPts val="600"/>
              </a:spcAft>
            </a:pPr>
            <a:r>
              <a:rPr lang="en-GB" sz="1100" b="1" dirty="0"/>
              <a:t>Completeness</a:t>
            </a:r>
            <a:r>
              <a:rPr lang="en-GB" sz="1100" dirty="0"/>
              <a:t>: Some country associations did not submit full datasets. Countries substantially limited data sets are: Bosnia (64% complete), Croatia (72% complete), and North Macedonia (53% complete). This is noted on slides with an asterisk (*).</a:t>
            </a:r>
          </a:p>
          <a:p>
            <a:pPr>
              <a:spcAft>
                <a:spcPts val="600"/>
              </a:spcAft>
            </a:pPr>
            <a:r>
              <a:rPr lang="en-GB" sz="1100" b="1" dirty="0"/>
              <a:t>Average calculations: </a:t>
            </a:r>
            <a:r>
              <a:rPr lang="en-GB" sz="1100" dirty="0"/>
              <a:t>The EU averages noted throughout are for the 27 countries in the European Union (Malta is not included in EU27 average for time to availability as only 1 date was submitted in total). EU averages of full / limited availability are calculated using absolute figures before determining the percentage. This approach ensures a more accurate representation by accounting for the varying number of available medicines in each EU country, thereby avoiding potential distortions that could arise from averaging individual country percentages</a:t>
            </a:r>
            <a:endParaRPr lang="en-GB" sz="1400" b="1" dirty="0"/>
          </a:p>
        </p:txBody>
      </p:sp>
      <p:cxnSp>
        <p:nvCxnSpPr>
          <p:cNvPr id="284" name="Straight Connector 283">
            <a:extLst>
              <a:ext uri="{FF2B5EF4-FFF2-40B4-BE49-F238E27FC236}">
                <a16:creationId xmlns:a16="http://schemas.microsoft.com/office/drawing/2014/main" id="{C7075ED6-D370-45C8-9246-BE7B9F6AAF14}"/>
              </a:ext>
            </a:extLst>
          </p:cNvPr>
          <p:cNvCxnSpPr/>
          <p:nvPr/>
        </p:nvCxnSpPr>
        <p:spPr>
          <a:xfrm>
            <a:off x="3166992" y="1773287"/>
            <a:ext cx="0" cy="4286201"/>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285" name="Straight Connector 284">
            <a:extLst>
              <a:ext uri="{FF2B5EF4-FFF2-40B4-BE49-F238E27FC236}">
                <a16:creationId xmlns:a16="http://schemas.microsoft.com/office/drawing/2014/main" id="{A0DFBF02-1C16-41FD-8503-832AC8241C0D}"/>
              </a:ext>
            </a:extLst>
          </p:cNvPr>
          <p:cNvCxnSpPr/>
          <p:nvPr/>
        </p:nvCxnSpPr>
        <p:spPr>
          <a:xfrm>
            <a:off x="7471872" y="1773287"/>
            <a:ext cx="0" cy="4286201"/>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aphicFrame>
        <p:nvGraphicFramePr>
          <p:cNvPr id="286" name="Table 285">
            <a:extLst>
              <a:ext uri="{FF2B5EF4-FFF2-40B4-BE49-F238E27FC236}">
                <a16:creationId xmlns:a16="http://schemas.microsoft.com/office/drawing/2014/main" id="{67F52ACC-9F88-41C0-980F-29C16299554F}"/>
              </a:ext>
            </a:extLst>
          </p:cNvPr>
          <p:cNvGraphicFramePr>
            <a:graphicFrameLocks noGrp="1"/>
          </p:cNvGraphicFramePr>
          <p:nvPr>
            <p:extLst>
              <p:ext uri="{D42A27DB-BD31-4B8C-83A1-F6EECF244321}">
                <p14:modId xmlns:p14="http://schemas.microsoft.com/office/powerpoint/2010/main" val="3363356130"/>
              </p:ext>
            </p:extLst>
          </p:nvPr>
        </p:nvGraphicFramePr>
        <p:xfrm>
          <a:off x="3418536" y="2011062"/>
          <a:ext cx="3839523" cy="4002995"/>
        </p:xfrm>
        <a:graphic>
          <a:graphicData uri="http://schemas.openxmlformats.org/drawingml/2006/table">
            <a:tbl>
              <a:tblPr firstRow="1" bandRow="1">
                <a:tableStyleId>{5C22544A-7EE6-4342-B048-85BDC9FD1C3A}</a:tableStyleId>
              </a:tblPr>
              <a:tblGrid>
                <a:gridCol w="2722272">
                  <a:extLst>
                    <a:ext uri="{9D8B030D-6E8A-4147-A177-3AD203B41FA5}">
                      <a16:colId xmlns:a16="http://schemas.microsoft.com/office/drawing/2014/main" val="778417684"/>
                    </a:ext>
                  </a:extLst>
                </a:gridCol>
                <a:gridCol w="1117251">
                  <a:extLst>
                    <a:ext uri="{9D8B030D-6E8A-4147-A177-3AD203B41FA5}">
                      <a16:colId xmlns:a16="http://schemas.microsoft.com/office/drawing/2014/main" val="336683291"/>
                    </a:ext>
                  </a:extLst>
                </a:gridCol>
              </a:tblGrid>
              <a:tr h="288000">
                <a:tc>
                  <a:txBody>
                    <a:bodyPr/>
                    <a:lstStyle/>
                    <a:p>
                      <a:pPr rtl="0"/>
                      <a:r>
                        <a:rPr lang="en-GB" sz="1100">
                          <a:latin typeface="+mj-lt"/>
                        </a:rPr>
                        <a:t>Description</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solidFill>
                  </a:tcPr>
                </a:tc>
                <a:tc>
                  <a:txBody>
                    <a:bodyPr/>
                    <a:lstStyle/>
                    <a:p>
                      <a:pPr algn="ctr" rtl="0"/>
                      <a:r>
                        <a:rPr lang="en-GB" sz="1100">
                          <a:latin typeface="+mj-lt"/>
                        </a:rPr>
                        <a:t>Status</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solidFill>
                  </a:tcPr>
                </a:tc>
                <a:extLst>
                  <a:ext uri="{0D108BD9-81ED-4DB2-BD59-A6C34878D82A}">
                    <a16:rowId xmlns:a16="http://schemas.microsoft.com/office/drawing/2014/main" val="1915473727"/>
                  </a:ext>
                </a:extLst>
              </a:tr>
              <a:tr h="445805">
                <a:tc>
                  <a:txBody>
                    <a:bodyPr/>
                    <a:lstStyle/>
                    <a:p>
                      <a:pPr algn="l" rtl="0" fontAlgn="b"/>
                      <a:r>
                        <a:rPr lang="en-GB" sz="1100" b="0" i="0" u="none" strike="noStrike">
                          <a:effectLst/>
                          <a:latin typeface="+mj-lt"/>
                        </a:rPr>
                        <a:t>Full reimbursement through a national reimbursement system</a:t>
                      </a:r>
                    </a:p>
                  </a:txBody>
                  <a:tcPr marL="10800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rowSpan="2">
                  <a:txBody>
                    <a:bodyPr/>
                    <a:lstStyle/>
                    <a:p>
                      <a:pPr algn="ctr" rtl="0" fontAlgn="b"/>
                      <a:r>
                        <a:rPr lang="en-GB" sz="1100" b="1" i="0" u="none" strike="noStrike">
                          <a:solidFill>
                            <a:schemeClr val="tx1"/>
                          </a:solidFill>
                          <a:effectLst/>
                          <a:latin typeface="+mj-lt"/>
                        </a:rPr>
                        <a:t>Available</a:t>
                      </a:r>
                    </a:p>
                  </a:txBody>
                  <a:tcPr marL="45720" marR="4572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3"/>
                    </a:solidFill>
                  </a:tcPr>
                </a:tc>
                <a:extLst>
                  <a:ext uri="{0D108BD9-81ED-4DB2-BD59-A6C34878D82A}">
                    <a16:rowId xmlns:a16="http://schemas.microsoft.com/office/drawing/2014/main" val="85401983"/>
                  </a:ext>
                </a:extLst>
              </a:tr>
              <a:tr h="445805">
                <a:tc>
                  <a:txBody>
                    <a:bodyPr/>
                    <a:lstStyle/>
                    <a:p>
                      <a:pPr algn="l" rtl="0" fontAlgn="b"/>
                      <a:r>
                        <a:rPr lang="en-GB" sz="1100" b="0" i="0" u="none" strike="noStrike">
                          <a:effectLst/>
                          <a:latin typeface="+mj-lt"/>
                        </a:rPr>
                        <a:t>Full automatic reimbursement by a hospital budget (e.g. Nordic system)</a:t>
                      </a:r>
                    </a:p>
                  </a:txBody>
                  <a:tcPr marL="10800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vMerge="1">
                  <a:txBody>
                    <a:bodyPr/>
                    <a:lstStyle/>
                    <a:p>
                      <a:pPr algn="ctr" fontAlgn="b"/>
                      <a:endParaRPr lang="en-GB" sz="1100" b="1" i="0" u="none" strike="noStrike">
                        <a:solidFill>
                          <a:schemeClr val="tx1"/>
                        </a:solidFill>
                        <a:effectLst/>
                        <a:latin typeface="Arial" panose="020B0604020202020204" pitchFamily="34" charset="0"/>
                      </a:endParaRPr>
                    </a:p>
                  </a:txBody>
                  <a:tcPr marL="10800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3"/>
                    </a:solidFill>
                  </a:tcPr>
                </a:tc>
                <a:extLst>
                  <a:ext uri="{0D108BD9-81ED-4DB2-BD59-A6C34878D82A}">
                    <a16:rowId xmlns:a16="http://schemas.microsoft.com/office/drawing/2014/main" val="3280137668"/>
                  </a:ext>
                </a:extLst>
              </a:tr>
              <a:tr h="445805">
                <a:tc>
                  <a:txBody>
                    <a:bodyPr/>
                    <a:lstStyle/>
                    <a:p>
                      <a:pPr algn="l" rtl="0" fontAlgn="b"/>
                      <a:r>
                        <a:rPr lang="en-GB" sz="1100" b="0" i="0" u="none" strike="noStrike">
                          <a:effectLst/>
                          <a:latin typeface="+mj-lt"/>
                        </a:rPr>
                        <a:t>Limited reimbursement to specific subpopulations of approved indication</a:t>
                      </a:r>
                    </a:p>
                  </a:txBody>
                  <a:tcPr marL="10800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rowSpan="3">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GB" sz="1100" b="1" i="0" u="none" strike="noStrike" kern="1200" cap="none" spc="0" normalizeH="0" baseline="0" noProof="0">
                          <a:ln>
                            <a:noFill/>
                          </a:ln>
                          <a:solidFill>
                            <a:srgbClr val="2B3A42"/>
                          </a:solidFill>
                          <a:effectLst/>
                          <a:uLnTx/>
                          <a:uFillTx/>
                          <a:latin typeface="+mj-lt"/>
                          <a:ea typeface="+mn-ea"/>
                          <a:cs typeface="+mn-cs"/>
                        </a:rPr>
                        <a:t>Available (marked LA^)</a:t>
                      </a:r>
                    </a:p>
                  </a:txBody>
                  <a:tcPr marL="45720" marR="4572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C000"/>
                    </a:solidFill>
                  </a:tcPr>
                </a:tc>
                <a:extLst>
                  <a:ext uri="{0D108BD9-81ED-4DB2-BD59-A6C34878D82A}">
                    <a16:rowId xmlns:a16="http://schemas.microsoft.com/office/drawing/2014/main" val="2482456179"/>
                  </a:ext>
                </a:extLst>
              </a:tr>
              <a:tr h="445805">
                <a:tc>
                  <a:txBody>
                    <a:bodyPr/>
                    <a:lstStyle/>
                    <a:p>
                      <a:pPr algn="l" rtl="0" fontAlgn="b"/>
                      <a:r>
                        <a:rPr lang="en-GB" sz="1100" b="0" i="0" u="none" strike="noStrike">
                          <a:effectLst/>
                          <a:latin typeface="+mj-lt"/>
                        </a:rPr>
                        <a:t>Limited reimbursement while decision is pending (where system permits)</a:t>
                      </a:r>
                    </a:p>
                  </a:txBody>
                  <a:tcPr marL="10800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vMerge="1">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endParaRPr kumimoji="0" lang="en-GB" sz="1100" b="1" i="0" u="none" strike="noStrike" kern="1200" cap="none" spc="0" normalizeH="0" baseline="0" noProof="0">
                        <a:ln>
                          <a:noFill/>
                        </a:ln>
                        <a:solidFill>
                          <a:srgbClr val="2B3A42"/>
                        </a:solidFill>
                        <a:effectLst/>
                        <a:uLnTx/>
                        <a:uFillTx/>
                        <a:latin typeface="Arial" panose="020B0604020202020204" pitchFamily="34" charset="0"/>
                        <a:ea typeface="+mn-ea"/>
                        <a:cs typeface="+mn-cs"/>
                      </a:endParaRPr>
                    </a:p>
                  </a:txBody>
                  <a:tcPr marL="10800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C000"/>
                    </a:solidFill>
                  </a:tcPr>
                </a:tc>
                <a:extLst>
                  <a:ext uri="{0D108BD9-81ED-4DB2-BD59-A6C34878D82A}">
                    <a16:rowId xmlns:a16="http://schemas.microsoft.com/office/drawing/2014/main" val="3365735777"/>
                  </a:ext>
                </a:extLst>
              </a:tr>
              <a:tr h="445805">
                <a:tc>
                  <a:txBody>
                    <a:bodyPr/>
                    <a:lstStyle/>
                    <a:p>
                      <a:pPr algn="l" rtl="0" fontAlgn="b"/>
                      <a:r>
                        <a:rPr lang="en-GB" sz="1100" b="0" i="0" u="none" strike="noStrike">
                          <a:effectLst/>
                          <a:latin typeface="+mj-lt"/>
                        </a:rPr>
                        <a:t>Availability through a special program (e.g. managed entry agreements)</a:t>
                      </a:r>
                    </a:p>
                  </a:txBody>
                  <a:tcPr marL="10800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vMerge="1">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endParaRPr kumimoji="0" lang="en-GB" sz="1100" b="1" i="0" u="none" strike="noStrike" kern="1200" cap="none" spc="0" normalizeH="0" baseline="0" noProof="0">
                        <a:ln>
                          <a:noFill/>
                        </a:ln>
                        <a:solidFill>
                          <a:srgbClr val="2B3A42"/>
                        </a:solidFill>
                        <a:effectLst/>
                        <a:uLnTx/>
                        <a:uFillTx/>
                        <a:latin typeface="Arial" panose="020B0604020202020204" pitchFamily="34" charset="0"/>
                        <a:ea typeface="+mn-ea"/>
                        <a:cs typeface="+mn-cs"/>
                      </a:endParaRPr>
                    </a:p>
                  </a:txBody>
                  <a:tcPr marL="10800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C000"/>
                    </a:solidFill>
                  </a:tcPr>
                </a:tc>
                <a:extLst>
                  <a:ext uri="{0D108BD9-81ED-4DB2-BD59-A6C34878D82A}">
                    <a16:rowId xmlns:a16="http://schemas.microsoft.com/office/drawing/2014/main" val="2511741179"/>
                  </a:ext>
                </a:extLst>
              </a:tr>
              <a:tr h="445805">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n-GB" sz="1100" b="0" i="0" u="none" strike="noStrike" kern="1200">
                          <a:solidFill>
                            <a:schemeClr val="dk1"/>
                          </a:solidFill>
                          <a:effectLst/>
                          <a:latin typeface="+mn-lt"/>
                          <a:ea typeface="+mn-ea"/>
                          <a:cs typeface="+mn-cs"/>
                        </a:rPr>
                        <a:t>Limited reimbursement on a named patient basis (individual patient)</a:t>
                      </a:r>
                    </a:p>
                  </a:txBody>
                  <a:tcPr marL="10800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GB" sz="1100" b="1" i="0" u="none" strike="noStrike" kern="1200" cap="none" spc="0" normalizeH="0" baseline="0" noProof="0">
                          <a:ln>
                            <a:noFill/>
                          </a:ln>
                          <a:solidFill>
                            <a:srgbClr val="2B3A42"/>
                          </a:solidFill>
                          <a:effectLst/>
                          <a:uLnTx/>
                          <a:uFillTx/>
                          <a:latin typeface="+mj-lt"/>
                          <a:ea typeface="+mn-ea"/>
                          <a:cs typeface="+mn-cs"/>
                        </a:rPr>
                        <a:t>Available (Individual patient basis)</a:t>
                      </a:r>
                    </a:p>
                  </a:txBody>
                  <a:tcPr marL="45720" marR="4572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E66F02"/>
                    </a:solidFill>
                  </a:tcPr>
                </a:tc>
                <a:extLst>
                  <a:ext uri="{0D108BD9-81ED-4DB2-BD59-A6C34878D82A}">
                    <a16:rowId xmlns:a16="http://schemas.microsoft.com/office/drawing/2014/main" val="2282093183"/>
                  </a:ext>
                </a:extLst>
              </a:tr>
              <a:tr h="445805">
                <a:tc>
                  <a:txBody>
                    <a:bodyPr/>
                    <a:lstStyle/>
                    <a:p>
                      <a:pPr algn="l" rtl="0" fontAlgn="b"/>
                      <a:r>
                        <a:rPr lang="en-GB" sz="1100" b="0" i="0" u="none" strike="noStrike">
                          <a:effectLst/>
                          <a:latin typeface="+mj-lt"/>
                        </a:rPr>
                        <a:t>Available only within the private market at the patient's expense</a:t>
                      </a:r>
                    </a:p>
                  </a:txBody>
                  <a:tcPr marL="10800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b"/>
                      <a:r>
                        <a:rPr lang="en-GB" sz="1100" b="1" i="0" u="none" strike="noStrike">
                          <a:solidFill>
                            <a:schemeClr val="tx1"/>
                          </a:solidFill>
                          <a:effectLst/>
                          <a:latin typeface="+mj-lt"/>
                        </a:rPr>
                        <a:t>Only privately available</a:t>
                      </a:r>
                    </a:p>
                  </a:txBody>
                  <a:tcPr marL="45720" marR="4572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D9D9"/>
                    </a:solidFill>
                  </a:tcPr>
                </a:tc>
                <a:extLst>
                  <a:ext uri="{0D108BD9-81ED-4DB2-BD59-A6C34878D82A}">
                    <a16:rowId xmlns:a16="http://schemas.microsoft.com/office/drawing/2014/main" val="277538785"/>
                  </a:ext>
                </a:extLst>
              </a:tr>
              <a:tr h="445805">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n-GB" sz="1100" b="0" i="0" u="none" strike="noStrike">
                          <a:effectLst/>
                          <a:latin typeface="+mj-lt"/>
                        </a:rPr>
                        <a:t>Not reimbursed, or not reimbursed while awaiting decision</a:t>
                      </a:r>
                    </a:p>
                  </a:txBody>
                  <a:tcPr marL="10800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b"/>
                      <a:r>
                        <a:rPr lang="en-GB" sz="1100" b="1" i="0" u="none" strike="noStrike" dirty="0">
                          <a:solidFill>
                            <a:schemeClr val="bg1"/>
                          </a:solidFill>
                          <a:effectLst/>
                          <a:latin typeface="+mj-lt"/>
                        </a:rPr>
                        <a:t>Not available</a:t>
                      </a:r>
                    </a:p>
                  </a:txBody>
                  <a:tcPr marL="45720" marR="4572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C00000"/>
                    </a:solidFill>
                  </a:tcPr>
                </a:tc>
                <a:extLst>
                  <a:ext uri="{0D108BD9-81ED-4DB2-BD59-A6C34878D82A}">
                    <a16:rowId xmlns:a16="http://schemas.microsoft.com/office/drawing/2014/main" val="2038986999"/>
                  </a:ext>
                </a:extLst>
              </a:tr>
            </a:tbl>
          </a:graphicData>
        </a:graphic>
      </p:graphicFrame>
      <p:sp>
        <p:nvSpPr>
          <p:cNvPr id="302" name="TextBox 301">
            <a:extLst>
              <a:ext uri="{FF2B5EF4-FFF2-40B4-BE49-F238E27FC236}">
                <a16:creationId xmlns:a16="http://schemas.microsoft.com/office/drawing/2014/main" id="{DF6A2C73-2D53-47E0-8819-F93A68FB90B0}"/>
              </a:ext>
            </a:extLst>
          </p:cNvPr>
          <p:cNvSpPr txBox="1"/>
          <p:nvPr/>
        </p:nvSpPr>
        <p:spPr>
          <a:xfrm>
            <a:off x="854116" y="1616256"/>
            <a:ext cx="1800715" cy="338554"/>
          </a:xfrm>
          <a:prstGeom prst="rect">
            <a:avLst/>
          </a:prstGeom>
          <a:noFill/>
        </p:spPr>
        <p:txBody>
          <a:bodyPr wrap="square" rtlCol="0">
            <a:spAutoFit/>
          </a:bodyPr>
          <a:lstStyle/>
          <a:p>
            <a:pPr algn="ctr"/>
            <a:r>
              <a:rPr lang="en-GB" sz="1600" b="1"/>
              <a:t>Core metrics</a:t>
            </a:r>
          </a:p>
        </p:txBody>
      </p:sp>
      <p:sp>
        <p:nvSpPr>
          <p:cNvPr id="303" name="TextBox 302">
            <a:extLst>
              <a:ext uri="{FF2B5EF4-FFF2-40B4-BE49-F238E27FC236}">
                <a16:creationId xmlns:a16="http://schemas.microsoft.com/office/drawing/2014/main" id="{69BB653A-5330-4399-8B5B-0DBC6DB10E68}"/>
              </a:ext>
            </a:extLst>
          </p:cNvPr>
          <p:cNvSpPr txBox="1"/>
          <p:nvPr/>
        </p:nvSpPr>
        <p:spPr>
          <a:xfrm>
            <a:off x="4093117" y="1616256"/>
            <a:ext cx="2490360" cy="338554"/>
          </a:xfrm>
          <a:prstGeom prst="rect">
            <a:avLst/>
          </a:prstGeom>
          <a:noFill/>
        </p:spPr>
        <p:txBody>
          <a:bodyPr wrap="square" rtlCol="0">
            <a:spAutoFit/>
          </a:bodyPr>
          <a:lstStyle/>
          <a:p>
            <a:pPr algn="ctr"/>
            <a:r>
              <a:rPr lang="en-GB" sz="1600" b="1"/>
              <a:t>Availability definition</a:t>
            </a:r>
          </a:p>
        </p:txBody>
      </p:sp>
      <p:sp>
        <p:nvSpPr>
          <p:cNvPr id="304" name="TextBox 303">
            <a:extLst>
              <a:ext uri="{FF2B5EF4-FFF2-40B4-BE49-F238E27FC236}">
                <a16:creationId xmlns:a16="http://schemas.microsoft.com/office/drawing/2014/main" id="{AEBF2F20-E17F-4407-831A-DA6E139BE14B}"/>
              </a:ext>
            </a:extLst>
          </p:cNvPr>
          <p:cNvSpPr txBox="1"/>
          <p:nvPr/>
        </p:nvSpPr>
        <p:spPr>
          <a:xfrm>
            <a:off x="8424998" y="1616256"/>
            <a:ext cx="2490360" cy="338554"/>
          </a:xfrm>
          <a:prstGeom prst="rect">
            <a:avLst/>
          </a:prstGeom>
          <a:noFill/>
        </p:spPr>
        <p:txBody>
          <a:bodyPr wrap="square" rtlCol="0">
            <a:spAutoFit/>
          </a:bodyPr>
          <a:lstStyle/>
          <a:p>
            <a:pPr algn="ctr"/>
            <a:r>
              <a:rPr lang="en-GB" sz="1600" b="1"/>
              <a:t>Notes and caveats</a:t>
            </a:r>
          </a:p>
        </p:txBody>
      </p:sp>
    </p:spTree>
    <p:extLst>
      <p:ext uri="{BB962C8B-B14F-4D97-AF65-F5344CB8AC3E}">
        <p14:creationId xmlns:p14="http://schemas.microsoft.com/office/powerpoint/2010/main" val="133484253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 name="Object 6" hidden="1">
            <a:extLst>
              <a:ext uri="{FF2B5EF4-FFF2-40B4-BE49-F238E27FC236}">
                <a16:creationId xmlns:a16="http://schemas.microsoft.com/office/drawing/2014/main" id="{5142F2E7-7736-4A98-B573-80C9C6808534}"/>
              </a:ext>
            </a:extLst>
          </p:cNvPr>
          <p:cNvGraphicFramePr>
            <a:graphicFrameLocks noChangeAspect="1"/>
          </p:cNvGraphicFramePr>
          <p:nvPr>
            <p:custDataLst>
              <p:tags r:id="rId1"/>
            </p:custDataLst>
            <p:extLst>
              <p:ext uri="{D42A27DB-BD31-4B8C-83A1-F6EECF244321}">
                <p14:modId xmlns:p14="http://schemas.microsoft.com/office/powerpoint/2010/main" val="3244489758"/>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5" imgW="216" imgH="216" progId="TCLayout.ActiveDocument.1">
                  <p:embed/>
                </p:oleObj>
              </mc:Choice>
              <mc:Fallback>
                <p:oleObj name="think-cell Slide" r:id="rId5" imgW="216" imgH="216" progId="TCLayout.ActiveDocument.1">
                  <p:embed/>
                  <p:pic>
                    <p:nvPicPr>
                      <p:cNvPr id="7" name="Object 6" hidden="1">
                        <a:extLst>
                          <a:ext uri="{FF2B5EF4-FFF2-40B4-BE49-F238E27FC236}">
                            <a16:creationId xmlns:a16="http://schemas.microsoft.com/office/drawing/2014/main" id="{5142F2E7-7736-4A98-B573-80C9C6808534}"/>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6" name="Rectangle 5" hidden="1">
            <a:extLst>
              <a:ext uri="{FF2B5EF4-FFF2-40B4-BE49-F238E27FC236}">
                <a16:creationId xmlns:a16="http://schemas.microsoft.com/office/drawing/2014/main" id="{3EFD176E-FD2D-473C-B4A1-1DBB7320EA58}"/>
              </a:ext>
            </a:extLst>
          </p:cNvPr>
          <p:cNvSpPr/>
          <p:nvPr>
            <p:custDataLst>
              <p:tags r:id="rId2"/>
            </p:custDataLst>
          </p:nvPr>
        </p:nvSpPr>
        <p:spPr>
          <a:xfrm>
            <a:off x="0" y="0"/>
            <a:ext cx="158750" cy="15875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numCol="1" spcCol="0" rtlCol="0" anchor="t" anchorCtr="0">
            <a:noAutofit/>
          </a:bodyPr>
          <a:lstStyle/>
          <a:p>
            <a:endParaRPr lang="en-GB" sz="2800" b="1">
              <a:latin typeface="Arial" panose="020B0604020202020204" pitchFamily="34" charset="0"/>
              <a:ea typeface="+mj-ea"/>
              <a:cs typeface="+mj-cs"/>
              <a:sym typeface="Arial" panose="020B0604020202020204" pitchFamily="34" charset="0"/>
            </a:endParaRPr>
          </a:p>
        </p:txBody>
      </p:sp>
      <p:sp>
        <p:nvSpPr>
          <p:cNvPr id="20" name="Rectangle 19">
            <a:extLst>
              <a:ext uri="{FF2B5EF4-FFF2-40B4-BE49-F238E27FC236}">
                <a16:creationId xmlns:a16="http://schemas.microsoft.com/office/drawing/2014/main" id="{3FE70E20-40AA-4643-9AF7-4B8B1A8363D1}"/>
              </a:ext>
            </a:extLst>
          </p:cNvPr>
          <p:cNvSpPr/>
          <p:nvPr/>
        </p:nvSpPr>
        <p:spPr>
          <a:xfrm>
            <a:off x="820442" y="3773811"/>
            <a:ext cx="2484280" cy="2020702"/>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l"/>
            <a:endParaRPr lang="en-GB" sz="1600"/>
          </a:p>
        </p:txBody>
      </p:sp>
      <p:sp>
        <p:nvSpPr>
          <p:cNvPr id="96" name="Rectangle 95">
            <a:extLst>
              <a:ext uri="{FF2B5EF4-FFF2-40B4-BE49-F238E27FC236}">
                <a16:creationId xmlns:a16="http://schemas.microsoft.com/office/drawing/2014/main" id="{8EACF252-C861-4125-BD35-AF671F7950AB}"/>
              </a:ext>
            </a:extLst>
          </p:cNvPr>
          <p:cNvSpPr/>
          <p:nvPr/>
        </p:nvSpPr>
        <p:spPr>
          <a:xfrm>
            <a:off x="3529882" y="3773811"/>
            <a:ext cx="2484000" cy="2020702"/>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l"/>
            <a:endParaRPr lang="en-GB" sz="1600"/>
          </a:p>
        </p:txBody>
      </p:sp>
      <p:sp>
        <p:nvSpPr>
          <p:cNvPr id="97" name="Rectangle 96">
            <a:extLst>
              <a:ext uri="{FF2B5EF4-FFF2-40B4-BE49-F238E27FC236}">
                <a16:creationId xmlns:a16="http://schemas.microsoft.com/office/drawing/2014/main" id="{E17C07E6-4D7F-4D8C-B7CC-FF096BE8C620}"/>
              </a:ext>
            </a:extLst>
          </p:cNvPr>
          <p:cNvSpPr/>
          <p:nvPr/>
        </p:nvSpPr>
        <p:spPr>
          <a:xfrm>
            <a:off x="6239042" y="3773810"/>
            <a:ext cx="2484000" cy="2020702"/>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l"/>
            <a:endParaRPr lang="en-GB" sz="1600"/>
          </a:p>
        </p:txBody>
      </p:sp>
      <p:sp>
        <p:nvSpPr>
          <p:cNvPr id="98" name="Rectangle 97">
            <a:extLst>
              <a:ext uri="{FF2B5EF4-FFF2-40B4-BE49-F238E27FC236}">
                <a16:creationId xmlns:a16="http://schemas.microsoft.com/office/drawing/2014/main" id="{31002D80-190D-4DD4-BC57-A7A5ECC8F8B0}"/>
              </a:ext>
            </a:extLst>
          </p:cNvPr>
          <p:cNvSpPr/>
          <p:nvPr/>
        </p:nvSpPr>
        <p:spPr>
          <a:xfrm>
            <a:off x="8948203" y="3773811"/>
            <a:ext cx="2484000" cy="2020702"/>
          </a:xfrm>
          <a:prstGeom prst="rect">
            <a:avLst/>
          </a:pr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l"/>
            <a:endParaRPr lang="en-GB" sz="1600"/>
          </a:p>
        </p:txBody>
      </p:sp>
      <p:sp>
        <p:nvSpPr>
          <p:cNvPr id="2" name="Text Placeholder 1">
            <a:extLst>
              <a:ext uri="{FF2B5EF4-FFF2-40B4-BE49-F238E27FC236}">
                <a16:creationId xmlns:a16="http://schemas.microsoft.com/office/drawing/2014/main" id="{AB1296BF-8CBC-4860-A13B-7DFC59354D1B}"/>
              </a:ext>
            </a:extLst>
          </p:cNvPr>
          <p:cNvSpPr>
            <a:spLocks noGrp="1"/>
          </p:cNvSpPr>
          <p:nvPr>
            <p:ph type="body" sz="quarter" idx="16"/>
          </p:nvPr>
        </p:nvSpPr>
        <p:spPr/>
        <p:txBody>
          <a:bodyPr/>
          <a:lstStyle/>
          <a:p>
            <a:r>
              <a:rPr lang="en-GB"/>
              <a:t>Process for product selection</a:t>
            </a:r>
          </a:p>
        </p:txBody>
      </p:sp>
      <p:sp>
        <p:nvSpPr>
          <p:cNvPr id="4" name="Title 3">
            <a:extLst>
              <a:ext uri="{FF2B5EF4-FFF2-40B4-BE49-F238E27FC236}">
                <a16:creationId xmlns:a16="http://schemas.microsoft.com/office/drawing/2014/main" id="{50357343-2321-4753-B968-D204EEE16DA4}"/>
              </a:ext>
            </a:extLst>
          </p:cNvPr>
          <p:cNvSpPr>
            <a:spLocks noGrp="1"/>
          </p:cNvSpPr>
          <p:nvPr>
            <p:ph type="title"/>
          </p:nvPr>
        </p:nvSpPr>
        <p:spPr/>
        <p:txBody>
          <a:bodyPr vert="horz"/>
          <a:lstStyle/>
          <a:p>
            <a:r>
              <a:rPr lang="en-GB"/>
              <a:t>Method and data availability</a:t>
            </a:r>
          </a:p>
        </p:txBody>
      </p:sp>
      <p:sp>
        <p:nvSpPr>
          <p:cNvPr id="5" name="Footer Placeholder 4">
            <a:extLst>
              <a:ext uri="{FF2B5EF4-FFF2-40B4-BE49-F238E27FC236}">
                <a16:creationId xmlns:a16="http://schemas.microsoft.com/office/drawing/2014/main" id="{4ACA41B3-4348-4A28-B06D-657AC3E61566}"/>
              </a:ext>
            </a:extLst>
          </p:cNvPr>
          <p:cNvSpPr>
            <a:spLocks noGrp="1"/>
          </p:cNvSpPr>
          <p:nvPr>
            <p:ph type="ftr" sz="quarter" idx="3"/>
          </p:nvPr>
        </p:nvSpPr>
        <p:spPr>
          <a:xfrm>
            <a:off x="384694" y="6221548"/>
            <a:ext cx="9285484" cy="504397"/>
          </a:xfrm>
        </p:spPr>
        <p:txBody>
          <a:bodyPr/>
          <a:lstStyle/>
          <a:p>
            <a:endParaRPr lang="en-GB"/>
          </a:p>
          <a:p>
            <a:r>
              <a:rPr lang="en-GB"/>
              <a:t>* Removal ATC class exclusions: K = Hospital Solutions; V = Various, T = Diagnostics; Oncology definition used throughout = </a:t>
            </a:r>
            <a:r>
              <a:rPr lang="fr-FR"/>
              <a:t>L1 &amp; L2 &amp; L3B1 &amp; V3C &amp; </a:t>
            </a:r>
            <a:r>
              <a:rPr lang="fr-FR" err="1"/>
              <a:t>Proleukin</a:t>
            </a:r>
            <a:endParaRPr lang="en-GB"/>
          </a:p>
          <a:p>
            <a:r>
              <a:rPr lang="en-GB"/>
              <a:t>** In previous years, all products within ATC-V class have been excluded from the WAIT indicator; However, the criteria has been adapted to exclude ATC-V products that are allergens, diagnostic agents, general nutrients, contrast media, diagnostic radiopharmaceuticals, surgical dressings, and all other non-therapeutic products; Other new innovative therapeutics that are classified within ATC-V should be considered for inclusion.</a:t>
            </a:r>
          </a:p>
          <a:p>
            <a:r>
              <a:rPr lang="en-GB"/>
              <a:t>^ Note: Products included in the WAIT indicator are aligned with products included in EFPIA Access Hurdles Portal</a:t>
            </a:r>
          </a:p>
        </p:txBody>
      </p:sp>
      <p:grpSp>
        <p:nvGrpSpPr>
          <p:cNvPr id="17" name="Group 16">
            <a:extLst>
              <a:ext uri="{FF2B5EF4-FFF2-40B4-BE49-F238E27FC236}">
                <a16:creationId xmlns:a16="http://schemas.microsoft.com/office/drawing/2014/main" id="{3DFEE1F4-37AD-4618-A0F4-44BD1DDA1B62}"/>
              </a:ext>
            </a:extLst>
          </p:cNvPr>
          <p:cNvGrpSpPr/>
          <p:nvPr/>
        </p:nvGrpSpPr>
        <p:grpSpPr>
          <a:xfrm>
            <a:off x="934592" y="1917188"/>
            <a:ext cx="10115173" cy="1363029"/>
            <a:chOff x="546548" y="4178932"/>
            <a:chExt cx="10115173" cy="1446637"/>
          </a:xfrm>
        </p:grpSpPr>
        <p:sp>
          <p:nvSpPr>
            <p:cNvPr id="37" name="Arrow: Chevron 36">
              <a:extLst>
                <a:ext uri="{FF2B5EF4-FFF2-40B4-BE49-F238E27FC236}">
                  <a16:creationId xmlns:a16="http://schemas.microsoft.com/office/drawing/2014/main" id="{D30A1EC8-0E70-494B-8989-5F91FBFFC717}"/>
                </a:ext>
              </a:extLst>
            </p:cNvPr>
            <p:cNvSpPr/>
            <p:nvPr/>
          </p:nvSpPr>
          <p:spPr>
            <a:xfrm>
              <a:off x="2839733" y="4178932"/>
              <a:ext cx="504865" cy="1446637"/>
            </a:xfrm>
            <a:prstGeom prst="chevron">
              <a:avLst>
                <a:gd name="adj" fmla="val 56324"/>
              </a:avLst>
            </a:prstGeom>
            <a:solidFill>
              <a:schemeClr val="bg1">
                <a:lumMod val="75000"/>
              </a:scheme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l"/>
              <a:endParaRPr lang="en-GB" sz="1600">
                <a:solidFill>
                  <a:schemeClr val="tx1"/>
                </a:solidFill>
              </a:endParaRPr>
            </a:p>
          </p:txBody>
        </p:sp>
        <p:sp>
          <p:nvSpPr>
            <p:cNvPr id="41" name="Arrow: Chevron 40">
              <a:extLst>
                <a:ext uri="{FF2B5EF4-FFF2-40B4-BE49-F238E27FC236}">
                  <a16:creationId xmlns:a16="http://schemas.microsoft.com/office/drawing/2014/main" id="{2F45CEEF-8DC9-4ADC-9FD2-46E4A06BEE58}"/>
                </a:ext>
              </a:extLst>
            </p:cNvPr>
            <p:cNvSpPr/>
            <p:nvPr/>
          </p:nvSpPr>
          <p:spPr>
            <a:xfrm>
              <a:off x="5637497" y="4359016"/>
              <a:ext cx="504865" cy="1152937"/>
            </a:xfrm>
            <a:prstGeom prst="chevron">
              <a:avLst>
                <a:gd name="adj" fmla="val 53316"/>
              </a:avLst>
            </a:prstGeom>
            <a:solidFill>
              <a:schemeClr val="bg1">
                <a:lumMod val="75000"/>
              </a:scheme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l"/>
              <a:endParaRPr lang="en-GB" sz="1600">
                <a:solidFill>
                  <a:schemeClr val="tx1"/>
                </a:solidFill>
              </a:endParaRPr>
            </a:p>
          </p:txBody>
        </p:sp>
        <p:sp>
          <p:nvSpPr>
            <p:cNvPr id="42" name="Arrow: Chevron 41">
              <a:extLst>
                <a:ext uri="{FF2B5EF4-FFF2-40B4-BE49-F238E27FC236}">
                  <a16:creationId xmlns:a16="http://schemas.microsoft.com/office/drawing/2014/main" id="{4FFB71E3-423B-415D-B520-9D45CF02C274}"/>
                </a:ext>
              </a:extLst>
            </p:cNvPr>
            <p:cNvSpPr/>
            <p:nvPr/>
          </p:nvSpPr>
          <p:spPr>
            <a:xfrm>
              <a:off x="8312072" y="4535462"/>
              <a:ext cx="433493" cy="800046"/>
            </a:xfrm>
            <a:prstGeom prst="chevron">
              <a:avLst>
                <a:gd name="adj" fmla="val 51257"/>
              </a:avLst>
            </a:prstGeom>
            <a:solidFill>
              <a:schemeClr val="accent3"/>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l"/>
              <a:endParaRPr lang="en-GB" sz="1600">
                <a:solidFill>
                  <a:schemeClr val="tx1"/>
                </a:solidFill>
              </a:endParaRPr>
            </a:p>
          </p:txBody>
        </p:sp>
        <p:sp>
          <p:nvSpPr>
            <p:cNvPr id="54" name="TextBox 53">
              <a:extLst>
                <a:ext uri="{FF2B5EF4-FFF2-40B4-BE49-F238E27FC236}">
                  <a16:creationId xmlns:a16="http://schemas.microsoft.com/office/drawing/2014/main" id="{5B8B87B6-1BDF-439D-AE3D-71141CED98F0}"/>
                </a:ext>
              </a:extLst>
            </p:cNvPr>
            <p:cNvSpPr txBox="1"/>
            <p:nvPr/>
          </p:nvSpPr>
          <p:spPr>
            <a:xfrm>
              <a:off x="546548" y="4255696"/>
              <a:ext cx="2472688" cy="1273957"/>
            </a:xfrm>
            <a:prstGeom prst="rect">
              <a:avLst/>
            </a:prstGeom>
            <a:noFill/>
          </p:spPr>
          <p:txBody>
            <a:bodyPr wrap="square" rtlCol="0" anchor="ctr">
              <a:spAutoFit/>
            </a:bodyPr>
            <a:lstStyle/>
            <a:p>
              <a:r>
                <a:rPr lang="en-GB" sz="7200" b="1"/>
                <a:t>2234</a:t>
              </a:r>
            </a:p>
          </p:txBody>
        </p:sp>
        <p:sp>
          <p:nvSpPr>
            <p:cNvPr id="55" name="TextBox 54">
              <a:extLst>
                <a:ext uri="{FF2B5EF4-FFF2-40B4-BE49-F238E27FC236}">
                  <a16:creationId xmlns:a16="http://schemas.microsoft.com/office/drawing/2014/main" id="{BEAD7735-5CD4-46FF-B344-025E58759E33}"/>
                </a:ext>
              </a:extLst>
            </p:cNvPr>
            <p:cNvSpPr txBox="1"/>
            <p:nvPr/>
          </p:nvSpPr>
          <p:spPr>
            <a:xfrm>
              <a:off x="3716268" y="4451689"/>
              <a:ext cx="1776666" cy="881970"/>
            </a:xfrm>
            <a:prstGeom prst="rect">
              <a:avLst/>
            </a:prstGeom>
            <a:noFill/>
          </p:spPr>
          <p:txBody>
            <a:bodyPr wrap="square" rtlCol="0" anchor="ctr">
              <a:spAutoFit/>
            </a:bodyPr>
            <a:lstStyle/>
            <a:p>
              <a:r>
                <a:rPr lang="en-GB" sz="4800" b="1"/>
                <a:t>583</a:t>
              </a:r>
            </a:p>
          </p:txBody>
        </p:sp>
        <p:sp>
          <p:nvSpPr>
            <p:cNvPr id="56" name="TextBox 55">
              <a:extLst>
                <a:ext uri="{FF2B5EF4-FFF2-40B4-BE49-F238E27FC236}">
                  <a16:creationId xmlns:a16="http://schemas.microsoft.com/office/drawing/2014/main" id="{C1C6330C-090E-44B1-A1BE-168AA493C2E8}"/>
                </a:ext>
              </a:extLst>
            </p:cNvPr>
            <p:cNvSpPr txBox="1"/>
            <p:nvPr/>
          </p:nvSpPr>
          <p:spPr>
            <a:xfrm>
              <a:off x="6238166" y="4517020"/>
              <a:ext cx="1799915" cy="751308"/>
            </a:xfrm>
            <a:prstGeom prst="rect">
              <a:avLst/>
            </a:prstGeom>
            <a:noFill/>
          </p:spPr>
          <p:txBody>
            <a:bodyPr wrap="square" rtlCol="0" anchor="ctr">
              <a:spAutoFit/>
            </a:bodyPr>
            <a:lstStyle/>
            <a:p>
              <a:pPr algn="ctr"/>
              <a:r>
                <a:rPr lang="en-GB" sz="4000" b="1"/>
                <a:t>402</a:t>
              </a:r>
            </a:p>
          </p:txBody>
        </p:sp>
        <p:sp>
          <p:nvSpPr>
            <p:cNvPr id="57" name="TextBox 56">
              <a:extLst>
                <a:ext uri="{FF2B5EF4-FFF2-40B4-BE49-F238E27FC236}">
                  <a16:creationId xmlns:a16="http://schemas.microsoft.com/office/drawing/2014/main" id="{832C9456-FF7D-41C2-A76A-B6D32788F649}"/>
                </a:ext>
              </a:extLst>
            </p:cNvPr>
            <p:cNvSpPr txBox="1"/>
            <p:nvPr/>
          </p:nvSpPr>
          <p:spPr>
            <a:xfrm>
              <a:off x="9304456" y="4647682"/>
              <a:ext cx="1357265" cy="489983"/>
            </a:xfrm>
            <a:prstGeom prst="rect">
              <a:avLst/>
            </a:prstGeom>
            <a:noFill/>
          </p:spPr>
          <p:txBody>
            <a:bodyPr wrap="square" rtlCol="0" anchor="ctr">
              <a:spAutoFit/>
            </a:bodyPr>
            <a:lstStyle/>
            <a:p>
              <a:r>
                <a:rPr lang="en-GB" sz="2400" b="1"/>
                <a:t>173</a:t>
              </a:r>
            </a:p>
          </p:txBody>
        </p:sp>
      </p:grpSp>
      <p:grpSp>
        <p:nvGrpSpPr>
          <p:cNvPr id="18" name="Group 17">
            <a:extLst>
              <a:ext uri="{FF2B5EF4-FFF2-40B4-BE49-F238E27FC236}">
                <a16:creationId xmlns:a16="http://schemas.microsoft.com/office/drawing/2014/main" id="{6A9C195B-B92E-44B1-8C8C-E51DDD2A80B3}"/>
              </a:ext>
            </a:extLst>
          </p:cNvPr>
          <p:cNvGrpSpPr/>
          <p:nvPr/>
        </p:nvGrpSpPr>
        <p:grpSpPr>
          <a:xfrm>
            <a:off x="820441" y="3495252"/>
            <a:ext cx="10611762" cy="2246574"/>
            <a:chOff x="387426" y="1844675"/>
            <a:chExt cx="10717424" cy="2123775"/>
          </a:xfrm>
        </p:grpSpPr>
        <p:sp>
          <p:nvSpPr>
            <p:cNvPr id="60" name="Rectangle 59">
              <a:extLst>
                <a:ext uri="{FF2B5EF4-FFF2-40B4-BE49-F238E27FC236}">
                  <a16:creationId xmlns:a16="http://schemas.microsoft.com/office/drawing/2014/main" id="{A0DC488B-F158-407C-B5A0-8497BAA20B1F}"/>
                </a:ext>
              </a:extLst>
            </p:cNvPr>
            <p:cNvSpPr/>
            <p:nvPr/>
          </p:nvSpPr>
          <p:spPr>
            <a:xfrm>
              <a:off x="387428" y="1846115"/>
              <a:ext cx="2509015" cy="30096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lIns="72000" tIns="72000" rIns="72000" bIns="72000" rtlCol="0" anchor="ctr" anchorCtr="0"/>
            <a:lstStyle/>
            <a:p>
              <a:pPr algn="ctr"/>
              <a:r>
                <a:rPr lang="en-GB" sz="1400" b="1"/>
                <a:t>EMA list </a:t>
              </a:r>
            </a:p>
          </p:txBody>
        </p:sp>
        <p:sp>
          <p:nvSpPr>
            <p:cNvPr id="63" name="Rectangle 62">
              <a:extLst>
                <a:ext uri="{FF2B5EF4-FFF2-40B4-BE49-F238E27FC236}">
                  <a16:creationId xmlns:a16="http://schemas.microsoft.com/office/drawing/2014/main" id="{699F6283-70CD-48D0-98A8-A0D639E8803E}"/>
                </a:ext>
              </a:extLst>
            </p:cNvPr>
            <p:cNvSpPr/>
            <p:nvPr/>
          </p:nvSpPr>
          <p:spPr>
            <a:xfrm>
              <a:off x="3109478" y="2159033"/>
              <a:ext cx="2520032" cy="11037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72000" tIns="72000" rIns="72000" bIns="72000" rtlCol="0" anchor="t" anchorCtr="0"/>
            <a:lstStyle/>
            <a:p>
              <a:pPr marL="171450" indent="-171450">
                <a:buFont typeface="Arial" panose="020B0604020202020204" pitchFamily="34" charset="0"/>
                <a:buChar char="•"/>
              </a:pPr>
              <a:r>
                <a:rPr lang="en-GB" sz="900">
                  <a:solidFill>
                    <a:sysClr val="windowText" lastClr="000000"/>
                  </a:solidFill>
                </a:rPr>
                <a:t>Products with authorisation year: 2014, 2015, 2016, 2017, 2018, 2019, 2020, 2021, 2022, 2023</a:t>
              </a:r>
            </a:p>
            <a:p>
              <a:pPr marL="171450" indent="-171450">
                <a:buFont typeface="Arial" panose="020B0604020202020204" pitchFamily="34" charset="0"/>
                <a:buChar char="•"/>
              </a:pPr>
              <a:r>
                <a:rPr lang="en-GB" sz="900">
                  <a:solidFill>
                    <a:sysClr val="windowText" lastClr="000000"/>
                  </a:solidFill>
                </a:rPr>
                <a:t>Status: Authorised</a:t>
              </a:r>
            </a:p>
            <a:p>
              <a:pPr marL="171450" indent="-171450">
                <a:buFont typeface="Arial" panose="020B0604020202020204" pitchFamily="34" charset="0"/>
                <a:buChar char="•"/>
              </a:pPr>
              <a:r>
                <a:rPr lang="en-GB" sz="900">
                  <a:solidFill>
                    <a:sysClr val="windowText" lastClr="000000"/>
                  </a:solidFill>
                </a:rPr>
                <a:t>Non-generic; Non-biosimilar; no vaccines</a:t>
              </a:r>
            </a:p>
            <a:p>
              <a:pPr marL="171450" indent="-171450">
                <a:buFont typeface="Arial" panose="020B0604020202020204" pitchFamily="34" charset="0"/>
                <a:buChar char="•"/>
              </a:pPr>
              <a:r>
                <a:rPr lang="en-GB" sz="900">
                  <a:solidFill>
                    <a:sysClr val="windowText" lastClr="000000"/>
                  </a:solidFill>
                </a:rPr>
                <a:t>Include combinations (both products can have already been approved before)</a:t>
              </a:r>
            </a:p>
            <a:p>
              <a:pPr marL="171450" indent="-171450">
                <a:buFont typeface="Arial" panose="020B0604020202020204" pitchFamily="34" charset="0"/>
                <a:buChar char="•"/>
              </a:pPr>
              <a:r>
                <a:rPr lang="en-GB" sz="900">
                  <a:solidFill>
                    <a:sysClr val="windowText" lastClr="000000"/>
                  </a:solidFill>
                </a:rPr>
                <a:t>Remove ATC K &amp; T*</a:t>
              </a:r>
            </a:p>
            <a:p>
              <a:pPr marL="171450" indent="-171450">
                <a:buFont typeface="Arial" panose="020B0604020202020204" pitchFamily="34" charset="0"/>
                <a:buChar char="•"/>
              </a:pPr>
              <a:r>
                <a:rPr lang="en-GB" sz="900">
                  <a:solidFill>
                    <a:sysClr val="windowText" lastClr="000000"/>
                  </a:solidFill>
                </a:rPr>
                <a:t>Exclude specific ATC V products**</a:t>
              </a:r>
            </a:p>
          </p:txBody>
        </p:sp>
        <p:sp>
          <p:nvSpPr>
            <p:cNvPr id="66" name="Rectangle 65">
              <a:extLst>
                <a:ext uri="{FF2B5EF4-FFF2-40B4-BE49-F238E27FC236}">
                  <a16:creationId xmlns:a16="http://schemas.microsoft.com/office/drawing/2014/main" id="{763B38F2-F39E-479E-AB29-7653FE17FF48}"/>
                </a:ext>
              </a:extLst>
            </p:cNvPr>
            <p:cNvSpPr/>
            <p:nvPr/>
          </p:nvSpPr>
          <p:spPr>
            <a:xfrm>
              <a:off x="8586624" y="2159033"/>
              <a:ext cx="2336960" cy="170791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72000" tIns="72000" rIns="72000" bIns="72000" rtlCol="0" anchor="t" anchorCtr="0"/>
            <a:lstStyle/>
            <a:p>
              <a:pPr marL="171450" indent="-171450">
                <a:buFont typeface="Arial" panose="020B0604020202020204" pitchFamily="34" charset="0"/>
                <a:buChar char="•"/>
              </a:pPr>
              <a:r>
                <a:rPr lang="en-GB" sz="900">
                  <a:solidFill>
                    <a:sysClr val="windowText" lastClr="000000"/>
                  </a:solidFill>
                </a:rPr>
                <a:t>Medicines in the 4-year rolling cohort 2020 – 2023^</a:t>
              </a:r>
            </a:p>
            <a:p>
              <a:pPr marL="171450" indent="-171450">
                <a:buFont typeface="Arial" panose="020B0604020202020204" pitchFamily="34" charset="0"/>
                <a:buChar char="•"/>
              </a:pPr>
              <a:r>
                <a:rPr lang="en-GB" sz="900">
                  <a:solidFill>
                    <a:sysClr val="windowText" lastClr="000000"/>
                  </a:solidFill>
                </a:rPr>
                <a:t>Exclude products that have been withdrawn prior to analysis</a:t>
              </a:r>
            </a:p>
          </p:txBody>
        </p:sp>
        <p:sp>
          <p:nvSpPr>
            <p:cNvPr id="89" name="Rectangle 88">
              <a:extLst>
                <a:ext uri="{FF2B5EF4-FFF2-40B4-BE49-F238E27FC236}">
                  <a16:creationId xmlns:a16="http://schemas.microsoft.com/office/drawing/2014/main" id="{B97F1091-5687-42FA-A1E3-2600C16A67F6}"/>
                </a:ext>
              </a:extLst>
            </p:cNvPr>
            <p:cNvSpPr/>
            <p:nvPr/>
          </p:nvSpPr>
          <p:spPr>
            <a:xfrm>
              <a:off x="387426" y="2159033"/>
              <a:ext cx="2491998" cy="11037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72000" tIns="72000" rIns="72000" bIns="72000" rtlCol="0" anchor="t" anchorCtr="0"/>
            <a:lstStyle/>
            <a:p>
              <a:pPr marL="171450" indent="-171450">
                <a:buFont typeface="Arial" panose="020B0604020202020204" pitchFamily="34" charset="0"/>
                <a:buChar char="•"/>
              </a:pPr>
              <a:r>
                <a:rPr lang="en-GB" sz="900">
                  <a:solidFill>
                    <a:sysClr val="windowText" lastClr="000000"/>
                  </a:solidFill>
                </a:rPr>
                <a:t>List of all historic Marketing Authorisations for human and veterinary medicines (European Public Assessment Reports) accessed November 2024</a:t>
              </a:r>
            </a:p>
            <a:p>
              <a:pPr marL="171450" indent="-171450">
                <a:buFont typeface="Arial" panose="020B0604020202020204" pitchFamily="34" charset="0"/>
                <a:buChar char="•"/>
              </a:pPr>
              <a:r>
                <a:rPr lang="en-GB" sz="900">
                  <a:solidFill>
                    <a:sysClr val="windowText" lastClr="000000"/>
                  </a:solidFill>
                </a:rPr>
                <a:t>Human medicines only</a:t>
              </a:r>
            </a:p>
            <a:p>
              <a:pPr marL="171450" indent="-171450">
                <a:buFont typeface="Arial" panose="020B0604020202020204" pitchFamily="34" charset="0"/>
                <a:buChar char="•"/>
              </a:pPr>
              <a:endParaRPr lang="en-GB" sz="900">
                <a:solidFill>
                  <a:sysClr val="windowText" lastClr="000000"/>
                </a:solidFill>
              </a:endParaRPr>
            </a:p>
          </p:txBody>
        </p:sp>
        <p:sp>
          <p:nvSpPr>
            <p:cNvPr id="91" name="Rectangle 90">
              <a:extLst>
                <a:ext uri="{FF2B5EF4-FFF2-40B4-BE49-F238E27FC236}">
                  <a16:creationId xmlns:a16="http://schemas.microsoft.com/office/drawing/2014/main" id="{9E62D714-1320-4622-B1BE-31E321CFFB6F}"/>
                </a:ext>
              </a:extLst>
            </p:cNvPr>
            <p:cNvSpPr/>
            <p:nvPr/>
          </p:nvSpPr>
          <p:spPr>
            <a:xfrm>
              <a:off x="6014873" y="2159033"/>
              <a:ext cx="2192811" cy="180941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72000" tIns="72000" rIns="72000" bIns="72000" rtlCol="0" anchor="t" anchorCtr="0"/>
            <a:lstStyle/>
            <a:p>
              <a:pPr marL="171450" indent="-171450">
                <a:buFont typeface="Arial" panose="020B0604020202020204" pitchFamily="34" charset="0"/>
                <a:buChar char="•"/>
              </a:pPr>
              <a:r>
                <a:rPr lang="en-GB" sz="900">
                  <a:solidFill>
                    <a:sysClr val="windowText" lastClr="000000"/>
                  </a:solidFill>
                </a:rPr>
                <a:t>Removed products with an active substance approved pre-2014</a:t>
              </a:r>
            </a:p>
            <a:p>
              <a:pPr marL="171450" indent="-171450">
                <a:buFont typeface="Arial" panose="020B0604020202020204" pitchFamily="34" charset="0"/>
                <a:buChar char="•"/>
              </a:pPr>
              <a:r>
                <a:rPr lang="en-GB" sz="900">
                  <a:solidFill>
                    <a:sysClr val="windowText" lastClr="000000"/>
                  </a:solidFill>
                </a:rPr>
                <a:t>New combination products (those containing already approved active substances are included)</a:t>
              </a:r>
            </a:p>
            <a:p>
              <a:pPr marL="171450" indent="-171450">
                <a:buFont typeface="Arial" panose="020B0604020202020204" pitchFamily="34" charset="0"/>
                <a:buChar char="•"/>
              </a:pPr>
              <a:r>
                <a:rPr lang="en-GB" sz="900">
                  <a:solidFill>
                    <a:sysClr val="windowText" lastClr="000000"/>
                  </a:solidFill>
                </a:rPr>
                <a:t>New formulations were excluded</a:t>
              </a:r>
            </a:p>
            <a:p>
              <a:pPr marL="171450" indent="-171450">
                <a:buFont typeface="Arial" panose="020B0604020202020204" pitchFamily="34" charset="0"/>
                <a:buChar char="•"/>
              </a:pPr>
              <a:r>
                <a:rPr lang="en-GB" sz="900">
                  <a:solidFill>
                    <a:sysClr val="windowText" lastClr="000000"/>
                  </a:solidFill>
                </a:rPr>
                <a:t>New indications of already approved active substances, leading to a separate marketing authorisation </a:t>
              </a:r>
              <a:r>
                <a:rPr lang="en-GB" sz="900" u="sng">
                  <a:solidFill>
                    <a:sysClr val="windowText" lastClr="000000"/>
                  </a:solidFill>
                </a:rPr>
                <a:t>only</a:t>
              </a:r>
              <a:r>
                <a:rPr lang="en-GB" sz="900">
                  <a:solidFill>
                    <a:sysClr val="windowText" lastClr="000000"/>
                  </a:solidFill>
                </a:rPr>
                <a:t> for an orphan drug are included</a:t>
              </a:r>
            </a:p>
            <a:p>
              <a:pPr marL="171450" indent="-171450">
                <a:buFont typeface="Arial" panose="020B0604020202020204" pitchFamily="34" charset="0"/>
                <a:buChar char="•"/>
              </a:pPr>
              <a:r>
                <a:rPr lang="en-GB" sz="900">
                  <a:solidFill>
                    <a:sysClr val="windowText" lastClr="000000"/>
                  </a:solidFill>
                </a:rPr>
                <a:t>For molecules with multiple names from the same company only one molecule is included</a:t>
              </a:r>
            </a:p>
          </p:txBody>
        </p:sp>
        <p:sp>
          <p:nvSpPr>
            <p:cNvPr id="92" name="Rectangle 91">
              <a:extLst>
                <a:ext uri="{FF2B5EF4-FFF2-40B4-BE49-F238E27FC236}">
                  <a16:creationId xmlns:a16="http://schemas.microsoft.com/office/drawing/2014/main" id="{C7EF6D45-98F1-45C3-ABF8-284ABE7F665D}"/>
                </a:ext>
              </a:extLst>
            </p:cNvPr>
            <p:cNvSpPr/>
            <p:nvPr/>
          </p:nvSpPr>
          <p:spPr>
            <a:xfrm>
              <a:off x="3118682" y="1844675"/>
              <a:ext cx="2507475" cy="3024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lIns="72000" tIns="72000" rIns="72000" bIns="72000" rtlCol="0" anchor="ctr" anchorCtr="0"/>
            <a:lstStyle/>
            <a:p>
              <a:pPr algn="ctr"/>
              <a:r>
                <a:rPr lang="en-GB" sz="1400" b="1"/>
                <a:t>Products in scope</a:t>
              </a:r>
            </a:p>
          </p:txBody>
        </p:sp>
        <p:sp>
          <p:nvSpPr>
            <p:cNvPr id="94" name="Rectangle 93">
              <a:extLst>
                <a:ext uri="{FF2B5EF4-FFF2-40B4-BE49-F238E27FC236}">
                  <a16:creationId xmlns:a16="http://schemas.microsoft.com/office/drawing/2014/main" id="{00C39063-7602-4DDA-918F-5AAEED622D92}"/>
                </a:ext>
              </a:extLst>
            </p:cNvPr>
            <p:cNvSpPr/>
            <p:nvPr/>
          </p:nvSpPr>
          <p:spPr>
            <a:xfrm>
              <a:off x="5859979" y="1844675"/>
              <a:ext cx="2511800" cy="302400"/>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72000" tIns="72000" rIns="72000" bIns="72000" rtlCol="0" anchor="ctr" anchorCtr="0"/>
            <a:lstStyle/>
            <a:p>
              <a:pPr algn="ctr"/>
              <a:r>
                <a:rPr lang="en-GB" sz="1400" b="1"/>
                <a:t>Full data cohort (10-years)</a:t>
              </a:r>
            </a:p>
          </p:txBody>
        </p:sp>
        <p:sp>
          <p:nvSpPr>
            <p:cNvPr id="95" name="Arrow: Pentagon 94">
              <a:extLst>
                <a:ext uri="{FF2B5EF4-FFF2-40B4-BE49-F238E27FC236}">
                  <a16:creationId xmlns:a16="http://schemas.microsoft.com/office/drawing/2014/main" id="{86CA9681-D98B-416C-A069-BADD6C28C33F}"/>
                </a:ext>
              </a:extLst>
            </p:cNvPr>
            <p:cNvSpPr/>
            <p:nvPr/>
          </p:nvSpPr>
          <p:spPr>
            <a:xfrm>
              <a:off x="8586625" y="1846115"/>
              <a:ext cx="2518225" cy="300960"/>
            </a:xfrm>
            <a:prstGeom prst="homePlate">
              <a:avLst>
                <a:gd name="adj" fmla="val 0"/>
              </a:avLst>
            </a:prstGeom>
            <a:solidFill>
              <a:srgbClr val="027123"/>
            </a:solidFill>
            <a:ln>
              <a:noFill/>
            </a:ln>
          </p:spPr>
          <p:style>
            <a:lnRef idx="2">
              <a:schemeClr val="accent1">
                <a:shade val="50000"/>
              </a:schemeClr>
            </a:lnRef>
            <a:fillRef idx="1">
              <a:schemeClr val="accent1"/>
            </a:fillRef>
            <a:effectRef idx="0">
              <a:schemeClr val="accent1"/>
            </a:effectRef>
            <a:fontRef idx="minor">
              <a:schemeClr val="lt1"/>
            </a:fontRef>
          </p:style>
          <p:txBody>
            <a:bodyPr lIns="72000" tIns="72000" rIns="72000" bIns="72000" rtlCol="0" anchor="ctr" anchorCtr="0"/>
            <a:lstStyle/>
            <a:p>
              <a:pPr algn="ctr"/>
              <a:r>
                <a:rPr lang="en-GB" sz="1400" b="1"/>
                <a:t>Report cohort (4-years)</a:t>
              </a:r>
            </a:p>
          </p:txBody>
        </p:sp>
      </p:grpSp>
      <p:sp>
        <p:nvSpPr>
          <p:cNvPr id="34" name="Footer Placeholder 2">
            <a:extLst>
              <a:ext uri="{FF2B5EF4-FFF2-40B4-BE49-F238E27FC236}">
                <a16:creationId xmlns:a16="http://schemas.microsoft.com/office/drawing/2014/main" id="{AA68526B-0034-49AA-AF58-09EFFFACCCFD}"/>
              </a:ext>
            </a:extLst>
          </p:cNvPr>
          <p:cNvSpPr txBox="1">
            <a:spLocks/>
          </p:cNvSpPr>
          <p:nvPr/>
        </p:nvSpPr>
        <p:spPr>
          <a:xfrm>
            <a:off x="212235" y="6575731"/>
            <a:ext cx="9116145" cy="338087"/>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sz="1050">
              <a:latin typeface="+mj-lt"/>
            </a:endParaRPr>
          </a:p>
        </p:txBody>
      </p:sp>
    </p:spTree>
    <p:extLst>
      <p:ext uri="{BB962C8B-B14F-4D97-AF65-F5344CB8AC3E}">
        <p14:creationId xmlns:p14="http://schemas.microsoft.com/office/powerpoint/2010/main" val="74946810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4" name="Object 53" hidden="1">
            <a:extLst>
              <a:ext uri="{FF2B5EF4-FFF2-40B4-BE49-F238E27FC236}">
                <a16:creationId xmlns:a16="http://schemas.microsoft.com/office/drawing/2014/main" id="{F0373902-CD0F-4188-A7CA-7447E21757FF}"/>
              </a:ext>
            </a:extLst>
          </p:cNvPr>
          <p:cNvGraphicFramePr>
            <a:graphicFrameLocks noChangeAspect="1"/>
          </p:cNvGraphicFramePr>
          <p:nvPr>
            <p:custDataLst>
              <p:tags r:id="rId1"/>
            </p:custDataLst>
            <p:extLst>
              <p:ext uri="{D42A27DB-BD31-4B8C-83A1-F6EECF244321}">
                <p14:modId xmlns:p14="http://schemas.microsoft.com/office/powerpoint/2010/main" val="4085159243"/>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54" imgW="307" imgH="308" progId="TCLayout.ActiveDocument.1">
                  <p:embed/>
                </p:oleObj>
              </mc:Choice>
              <mc:Fallback>
                <p:oleObj name="think-cell Slide" r:id="rId54" imgW="307" imgH="308" progId="TCLayout.ActiveDocument.1">
                  <p:embed/>
                  <p:pic>
                    <p:nvPicPr>
                      <p:cNvPr id="54" name="Object 53" hidden="1">
                        <a:extLst>
                          <a:ext uri="{FF2B5EF4-FFF2-40B4-BE49-F238E27FC236}">
                            <a16:creationId xmlns:a16="http://schemas.microsoft.com/office/drawing/2014/main" id="{F0373902-CD0F-4188-A7CA-7447E21757FF}"/>
                          </a:ext>
                        </a:extLst>
                      </p:cNvPr>
                      <p:cNvPicPr/>
                      <p:nvPr/>
                    </p:nvPicPr>
                    <p:blipFill>
                      <a:blip r:embed="rId55"/>
                      <a:stretch>
                        <a:fillRect/>
                      </a:stretch>
                    </p:blipFill>
                    <p:spPr>
                      <a:xfrm>
                        <a:off x="1588" y="1588"/>
                        <a:ext cx="1588" cy="1588"/>
                      </a:xfrm>
                      <a:prstGeom prst="rect">
                        <a:avLst/>
                      </a:prstGeom>
                    </p:spPr>
                  </p:pic>
                </p:oleObj>
              </mc:Fallback>
            </mc:AlternateContent>
          </a:graphicData>
        </a:graphic>
      </p:graphicFrame>
      <p:sp>
        <p:nvSpPr>
          <p:cNvPr id="3" name="Text Placeholder 2">
            <a:extLst>
              <a:ext uri="{FF2B5EF4-FFF2-40B4-BE49-F238E27FC236}">
                <a16:creationId xmlns:a16="http://schemas.microsoft.com/office/drawing/2014/main" id="{2E45CB5A-BCE0-4190-8868-BD2A70750D2E}"/>
              </a:ext>
            </a:extLst>
          </p:cNvPr>
          <p:cNvSpPr>
            <a:spLocks noGrp="1"/>
          </p:cNvSpPr>
          <p:nvPr>
            <p:ph type="body" sz="quarter" idx="16"/>
          </p:nvPr>
        </p:nvSpPr>
        <p:spPr/>
        <p:txBody>
          <a:bodyPr/>
          <a:lstStyle/>
          <a:p>
            <a:r>
              <a:rPr lang="en-GB"/>
              <a:t>By year of marketing authorisation </a:t>
            </a:r>
          </a:p>
        </p:txBody>
      </p:sp>
      <p:sp>
        <p:nvSpPr>
          <p:cNvPr id="4" name="Title 3">
            <a:extLst>
              <a:ext uri="{FF2B5EF4-FFF2-40B4-BE49-F238E27FC236}">
                <a16:creationId xmlns:a16="http://schemas.microsoft.com/office/drawing/2014/main" id="{53AF03BC-743C-4588-9963-77EF31EFC72A}"/>
              </a:ext>
            </a:extLst>
          </p:cNvPr>
          <p:cNvSpPr>
            <a:spLocks noGrp="1"/>
          </p:cNvSpPr>
          <p:nvPr>
            <p:ph type="title"/>
          </p:nvPr>
        </p:nvSpPr>
        <p:spPr/>
        <p:txBody>
          <a:bodyPr vert="horz"/>
          <a:lstStyle/>
          <a:p>
            <a:r>
              <a:rPr lang="en-GB"/>
              <a:t>Study composition and category definitions</a:t>
            </a:r>
          </a:p>
        </p:txBody>
      </p:sp>
      <p:sp>
        <p:nvSpPr>
          <p:cNvPr id="5" name="Footer Placeholder 4">
            <a:extLst>
              <a:ext uri="{FF2B5EF4-FFF2-40B4-BE49-F238E27FC236}">
                <a16:creationId xmlns:a16="http://schemas.microsoft.com/office/drawing/2014/main" id="{753A4B6E-BA75-4F8B-AA49-A4AA388A9485}"/>
              </a:ext>
            </a:extLst>
          </p:cNvPr>
          <p:cNvSpPr>
            <a:spLocks noGrp="1"/>
          </p:cNvSpPr>
          <p:nvPr>
            <p:ph type="ftr" sz="quarter" idx="3"/>
          </p:nvPr>
        </p:nvSpPr>
        <p:spPr/>
        <p:txBody>
          <a:bodyPr/>
          <a:lstStyle/>
          <a:p>
            <a:r>
              <a:rPr lang="en-GB"/>
              <a:t>Note: figures are subject to change versus previous year’s due to product withdrawals</a:t>
            </a:r>
          </a:p>
        </p:txBody>
      </p:sp>
      <p:graphicFrame>
        <p:nvGraphicFramePr>
          <p:cNvPr id="51" name="Chart 50">
            <a:extLst>
              <a:ext uri="{FF2B5EF4-FFF2-40B4-BE49-F238E27FC236}">
                <a16:creationId xmlns:a16="http://schemas.microsoft.com/office/drawing/2014/main" id="{54E8C839-C308-F274-5086-4DC2FDD46EBE}"/>
              </a:ext>
            </a:extLst>
          </p:cNvPr>
          <p:cNvGraphicFramePr/>
          <p:nvPr>
            <p:custDataLst>
              <p:tags r:id="rId2"/>
            </p:custDataLst>
            <p:extLst>
              <p:ext uri="{D42A27DB-BD31-4B8C-83A1-F6EECF244321}">
                <p14:modId xmlns:p14="http://schemas.microsoft.com/office/powerpoint/2010/main" val="1746153697"/>
              </p:ext>
            </p:extLst>
          </p:nvPr>
        </p:nvGraphicFramePr>
        <p:xfrm>
          <a:off x="996950" y="1784350"/>
          <a:ext cx="6070600" cy="3830638"/>
        </p:xfrm>
        <a:graphic>
          <a:graphicData uri="http://schemas.openxmlformats.org/drawingml/2006/chart">
            <c:chart xmlns:c="http://schemas.openxmlformats.org/drawingml/2006/chart" xmlns:r="http://schemas.openxmlformats.org/officeDocument/2006/relationships" r:id="rId56"/>
          </a:graphicData>
        </a:graphic>
      </p:graphicFrame>
      <p:sp>
        <p:nvSpPr>
          <p:cNvPr id="12" name="Rectangle 11">
            <a:extLst>
              <a:ext uri="{FF2B5EF4-FFF2-40B4-BE49-F238E27FC236}">
                <a16:creationId xmlns:a16="http://schemas.microsoft.com/office/drawing/2014/main" id="{3A2B1BE8-03F5-4DEA-B570-A5A88EC10B39}"/>
              </a:ext>
            </a:extLst>
          </p:cNvPr>
          <p:cNvSpPr/>
          <p:nvPr>
            <p:custDataLst>
              <p:tags r:id="rId3"/>
            </p:custDataLst>
          </p:nvPr>
        </p:nvSpPr>
        <p:spPr bwMode="gray">
          <a:xfrm>
            <a:off x="649288" y="5421313"/>
            <a:ext cx="293688" cy="219075"/>
          </a:xfrm>
          <a:prstGeom prst="rect">
            <a:avLst/>
          </a:prstGeom>
          <a:noFill/>
          <a:ln>
            <a:noFill/>
          </a:ln>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algn="r">
              <a:lnSpc>
                <a:spcPct val="90000"/>
              </a:lnSpc>
              <a:spcBef>
                <a:spcPct val="0"/>
              </a:spcBef>
              <a:spcAft>
                <a:spcPct val="0"/>
              </a:spcAft>
            </a:pPr>
            <a:fld id="{E873A2A6-C89E-473E-9334-16EA99D8554E}" type="datetime'''''''''''''''''''''''''''''0''''''''''''''''''''''''''%'''">
              <a:rPr lang="en-GB" altLang="en-US" sz="1600" smtClean="0">
                <a:solidFill>
                  <a:schemeClr val="tx1"/>
                </a:solidFill>
              </a:rPr>
              <a:pPr algn="r">
                <a:lnSpc>
                  <a:spcPct val="90000"/>
                </a:lnSpc>
                <a:spcBef>
                  <a:spcPct val="0"/>
                </a:spcBef>
                <a:spcAft>
                  <a:spcPct val="0"/>
                </a:spcAft>
              </a:pPr>
              <a:t>0%</a:t>
            </a:fld>
            <a:endParaRPr lang="en-GB" sz="1600">
              <a:solidFill>
                <a:schemeClr val="tx1"/>
              </a:solidFill>
            </a:endParaRPr>
          </a:p>
        </p:txBody>
      </p:sp>
      <p:sp>
        <p:nvSpPr>
          <p:cNvPr id="58" name="Rectangle 57">
            <a:extLst>
              <a:ext uri="{FF2B5EF4-FFF2-40B4-BE49-F238E27FC236}">
                <a16:creationId xmlns:a16="http://schemas.microsoft.com/office/drawing/2014/main" id="{E4E15D0E-A320-4A4E-9D28-EAC3B8BEECBD}"/>
              </a:ext>
            </a:extLst>
          </p:cNvPr>
          <p:cNvSpPr/>
          <p:nvPr>
            <p:custDataLst>
              <p:tags r:id="rId4"/>
            </p:custDataLst>
          </p:nvPr>
        </p:nvSpPr>
        <p:spPr bwMode="gray">
          <a:xfrm>
            <a:off x="536575" y="5056188"/>
            <a:ext cx="406400" cy="219075"/>
          </a:xfrm>
          <a:prstGeom prst="rect">
            <a:avLst/>
          </a:prstGeom>
          <a:noFill/>
          <a:ln>
            <a:noFill/>
          </a:ln>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algn="r">
              <a:lnSpc>
                <a:spcPct val="90000"/>
              </a:lnSpc>
              <a:spcBef>
                <a:spcPct val="0"/>
              </a:spcBef>
              <a:spcAft>
                <a:spcPct val="0"/>
              </a:spcAft>
            </a:pPr>
            <a:fld id="{BCEC571A-B096-4D4A-A254-50C7E140C9E4}" type="datetime'''''''''''''''''''''''1''''0''''''''''''''''''''''%'''''''''">
              <a:rPr lang="en-GB" altLang="en-US" sz="1600" smtClean="0">
                <a:solidFill>
                  <a:schemeClr val="tx1"/>
                </a:solidFill>
              </a:rPr>
              <a:pPr algn="r">
                <a:lnSpc>
                  <a:spcPct val="90000"/>
                </a:lnSpc>
                <a:spcBef>
                  <a:spcPct val="0"/>
                </a:spcBef>
                <a:spcAft>
                  <a:spcPct val="0"/>
                </a:spcAft>
              </a:pPr>
              <a:t>10%</a:t>
            </a:fld>
            <a:endParaRPr lang="en-GB" sz="1600">
              <a:solidFill>
                <a:schemeClr val="tx1"/>
              </a:solidFill>
            </a:endParaRPr>
          </a:p>
        </p:txBody>
      </p:sp>
      <p:sp>
        <p:nvSpPr>
          <p:cNvPr id="7" name="Rectangle 6">
            <a:extLst>
              <a:ext uri="{FF2B5EF4-FFF2-40B4-BE49-F238E27FC236}">
                <a16:creationId xmlns:a16="http://schemas.microsoft.com/office/drawing/2014/main" id="{7CB25ECA-869F-43A1-8617-1C4186220B0E}"/>
              </a:ext>
            </a:extLst>
          </p:cNvPr>
          <p:cNvSpPr/>
          <p:nvPr>
            <p:custDataLst>
              <p:tags r:id="rId5"/>
            </p:custDataLst>
          </p:nvPr>
        </p:nvSpPr>
        <p:spPr bwMode="gray">
          <a:xfrm>
            <a:off x="536575" y="4689475"/>
            <a:ext cx="406400" cy="219075"/>
          </a:xfrm>
          <a:prstGeom prst="rect">
            <a:avLst/>
          </a:prstGeom>
          <a:noFill/>
          <a:ln>
            <a:noFill/>
          </a:ln>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algn="r">
              <a:lnSpc>
                <a:spcPct val="90000"/>
              </a:lnSpc>
              <a:spcBef>
                <a:spcPct val="0"/>
              </a:spcBef>
              <a:spcAft>
                <a:spcPct val="0"/>
              </a:spcAft>
            </a:pPr>
            <a:fld id="{FDEA29BE-3237-4986-9821-48D4352324ED}" type="datetime'2''''''''''''0''''''%'''''''''''''''">
              <a:rPr lang="en-GB" altLang="en-US" sz="1600" smtClean="0">
                <a:solidFill>
                  <a:schemeClr val="tx1"/>
                </a:solidFill>
              </a:rPr>
              <a:pPr algn="r">
                <a:lnSpc>
                  <a:spcPct val="90000"/>
                </a:lnSpc>
                <a:spcBef>
                  <a:spcPct val="0"/>
                </a:spcBef>
                <a:spcAft>
                  <a:spcPct val="0"/>
                </a:spcAft>
              </a:pPr>
              <a:t>20%</a:t>
            </a:fld>
            <a:endParaRPr lang="en-GB" sz="1600">
              <a:solidFill>
                <a:schemeClr val="tx1"/>
              </a:solidFill>
            </a:endParaRPr>
          </a:p>
        </p:txBody>
      </p:sp>
      <p:sp>
        <p:nvSpPr>
          <p:cNvPr id="59" name="Rectangle 58">
            <a:extLst>
              <a:ext uri="{FF2B5EF4-FFF2-40B4-BE49-F238E27FC236}">
                <a16:creationId xmlns:a16="http://schemas.microsoft.com/office/drawing/2014/main" id="{434E1831-8A58-4465-B51A-493271080CFB}"/>
              </a:ext>
            </a:extLst>
          </p:cNvPr>
          <p:cNvSpPr/>
          <p:nvPr>
            <p:custDataLst>
              <p:tags r:id="rId6"/>
            </p:custDataLst>
          </p:nvPr>
        </p:nvSpPr>
        <p:spPr bwMode="gray">
          <a:xfrm>
            <a:off x="536575" y="4324350"/>
            <a:ext cx="406400" cy="219075"/>
          </a:xfrm>
          <a:prstGeom prst="rect">
            <a:avLst/>
          </a:prstGeom>
          <a:noFill/>
          <a:ln>
            <a:noFill/>
          </a:ln>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algn="r">
              <a:lnSpc>
                <a:spcPct val="90000"/>
              </a:lnSpc>
              <a:spcBef>
                <a:spcPct val="0"/>
              </a:spcBef>
              <a:spcAft>
                <a:spcPct val="0"/>
              </a:spcAft>
            </a:pPr>
            <a:fld id="{FCA7BAC5-8753-4DAC-A37F-F1CF61E72BE5}" type="datetime'''''30''%'''''''''''''''''">
              <a:rPr lang="en-GB" altLang="en-US" sz="1600" smtClean="0">
                <a:solidFill>
                  <a:schemeClr val="tx1"/>
                </a:solidFill>
              </a:rPr>
              <a:pPr algn="r">
                <a:lnSpc>
                  <a:spcPct val="90000"/>
                </a:lnSpc>
                <a:spcBef>
                  <a:spcPct val="0"/>
                </a:spcBef>
                <a:spcAft>
                  <a:spcPct val="0"/>
                </a:spcAft>
              </a:pPr>
              <a:t>30%</a:t>
            </a:fld>
            <a:endParaRPr lang="en-GB" sz="1600">
              <a:solidFill>
                <a:schemeClr val="tx1"/>
              </a:solidFill>
            </a:endParaRPr>
          </a:p>
        </p:txBody>
      </p:sp>
      <p:sp>
        <p:nvSpPr>
          <p:cNvPr id="10" name="Rectangle 9">
            <a:extLst>
              <a:ext uri="{FF2B5EF4-FFF2-40B4-BE49-F238E27FC236}">
                <a16:creationId xmlns:a16="http://schemas.microsoft.com/office/drawing/2014/main" id="{5F18C701-06EC-4F59-B809-07FC666343F1}"/>
              </a:ext>
            </a:extLst>
          </p:cNvPr>
          <p:cNvSpPr/>
          <p:nvPr>
            <p:custDataLst>
              <p:tags r:id="rId7"/>
            </p:custDataLst>
          </p:nvPr>
        </p:nvSpPr>
        <p:spPr bwMode="gray">
          <a:xfrm>
            <a:off x="536575" y="3957638"/>
            <a:ext cx="406400" cy="219075"/>
          </a:xfrm>
          <a:prstGeom prst="rect">
            <a:avLst/>
          </a:prstGeom>
          <a:noFill/>
          <a:ln>
            <a:noFill/>
          </a:ln>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algn="r">
              <a:lnSpc>
                <a:spcPct val="90000"/>
              </a:lnSpc>
              <a:spcBef>
                <a:spcPct val="0"/>
              </a:spcBef>
              <a:spcAft>
                <a:spcPct val="0"/>
              </a:spcAft>
            </a:pPr>
            <a:fld id="{4740FFA5-5BE7-4E03-8D87-BAC9085B48BC}" type="datetime'''''''''''''4''''''''0''''''''''''''''''''''''''''%'''''''">
              <a:rPr lang="en-GB" altLang="en-US" sz="1600" smtClean="0">
                <a:solidFill>
                  <a:schemeClr val="tx1"/>
                </a:solidFill>
              </a:rPr>
              <a:pPr algn="r">
                <a:lnSpc>
                  <a:spcPct val="90000"/>
                </a:lnSpc>
                <a:spcBef>
                  <a:spcPct val="0"/>
                </a:spcBef>
                <a:spcAft>
                  <a:spcPct val="0"/>
                </a:spcAft>
              </a:pPr>
              <a:t>40%</a:t>
            </a:fld>
            <a:endParaRPr lang="en-GB" sz="1600">
              <a:solidFill>
                <a:schemeClr val="tx1"/>
              </a:solidFill>
            </a:endParaRPr>
          </a:p>
        </p:txBody>
      </p:sp>
      <p:sp>
        <p:nvSpPr>
          <p:cNvPr id="60" name="Rectangle 59">
            <a:extLst>
              <a:ext uri="{FF2B5EF4-FFF2-40B4-BE49-F238E27FC236}">
                <a16:creationId xmlns:a16="http://schemas.microsoft.com/office/drawing/2014/main" id="{537EF604-DCC6-4A69-9666-1ABAF0CA06C3}"/>
              </a:ext>
            </a:extLst>
          </p:cNvPr>
          <p:cNvSpPr/>
          <p:nvPr>
            <p:custDataLst>
              <p:tags r:id="rId8"/>
            </p:custDataLst>
          </p:nvPr>
        </p:nvSpPr>
        <p:spPr bwMode="gray">
          <a:xfrm>
            <a:off x="536575" y="3592513"/>
            <a:ext cx="406400" cy="219075"/>
          </a:xfrm>
          <a:prstGeom prst="rect">
            <a:avLst/>
          </a:prstGeom>
          <a:noFill/>
          <a:ln>
            <a:noFill/>
          </a:ln>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algn="r">
              <a:lnSpc>
                <a:spcPct val="90000"/>
              </a:lnSpc>
              <a:spcBef>
                <a:spcPct val="0"/>
              </a:spcBef>
              <a:spcAft>
                <a:spcPct val="0"/>
              </a:spcAft>
            </a:pPr>
            <a:fld id="{B41479BC-1494-4BD4-A554-8FF92E856C40}" type="datetime'''''''5''0''%'''''''''">
              <a:rPr lang="en-GB" altLang="en-US" sz="1600" smtClean="0">
                <a:solidFill>
                  <a:schemeClr val="tx1"/>
                </a:solidFill>
              </a:rPr>
              <a:pPr algn="r">
                <a:lnSpc>
                  <a:spcPct val="90000"/>
                </a:lnSpc>
                <a:spcBef>
                  <a:spcPct val="0"/>
                </a:spcBef>
                <a:spcAft>
                  <a:spcPct val="0"/>
                </a:spcAft>
              </a:pPr>
              <a:t>50%</a:t>
            </a:fld>
            <a:endParaRPr lang="en-GB" sz="1600">
              <a:solidFill>
                <a:schemeClr val="tx1"/>
              </a:solidFill>
            </a:endParaRPr>
          </a:p>
        </p:txBody>
      </p:sp>
      <p:sp>
        <p:nvSpPr>
          <p:cNvPr id="8" name="Rectangle 7">
            <a:extLst>
              <a:ext uri="{FF2B5EF4-FFF2-40B4-BE49-F238E27FC236}">
                <a16:creationId xmlns:a16="http://schemas.microsoft.com/office/drawing/2014/main" id="{8BDBD729-90DD-489A-81B3-C5F0D5EAFF06}"/>
              </a:ext>
            </a:extLst>
          </p:cNvPr>
          <p:cNvSpPr/>
          <p:nvPr>
            <p:custDataLst>
              <p:tags r:id="rId9"/>
            </p:custDataLst>
          </p:nvPr>
        </p:nvSpPr>
        <p:spPr bwMode="gray">
          <a:xfrm>
            <a:off x="536575" y="3227388"/>
            <a:ext cx="406400" cy="219075"/>
          </a:xfrm>
          <a:prstGeom prst="rect">
            <a:avLst/>
          </a:prstGeom>
          <a:noFill/>
          <a:ln>
            <a:noFill/>
          </a:ln>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algn="r">
              <a:lnSpc>
                <a:spcPct val="90000"/>
              </a:lnSpc>
              <a:spcBef>
                <a:spcPct val="0"/>
              </a:spcBef>
              <a:spcAft>
                <a:spcPct val="0"/>
              </a:spcAft>
            </a:pPr>
            <a:fld id="{E50FC306-D8D9-4C32-9248-8B107776A3DE}" type="datetime'''''''6''''''''''''''''''''''''''''''''''0''''''''''%'''">
              <a:rPr lang="en-GB" altLang="en-US" sz="1600" smtClean="0">
                <a:solidFill>
                  <a:schemeClr val="tx1"/>
                </a:solidFill>
              </a:rPr>
              <a:pPr algn="r">
                <a:lnSpc>
                  <a:spcPct val="90000"/>
                </a:lnSpc>
                <a:spcBef>
                  <a:spcPct val="0"/>
                </a:spcBef>
                <a:spcAft>
                  <a:spcPct val="0"/>
                </a:spcAft>
              </a:pPr>
              <a:t>60%</a:t>
            </a:fld>
            <a:endParaRPr lang="en-GB" sz="1600">
              <a:solidFill>
                <a:schemeClr val="tx1"/>
              </a:solidFill>
            </a:endParaRPr>
          </a:p>
        </p:txBody>
      </p:sp>
      <p:sp>
        <p:nvSpPr>
          <p:cNvPr id="61" name="Rectangle 60">
            <a:extLst>
              <a:ext uri="{FF2B5EF4-FFF2-40B4-BE49-F238E27FC236}">
                <a16:creationId xmlns:a16="http://schemas.microsoft.com/office/drawing/2014/main" id="{C00D9AD9-BD62-4160-990A-BD7F8BF23760}"/>
              </a:ext>
            </a:extLst>
          </p:cNvPr>
          <p:cNvSpPr/>
          <p:nvPr>
            <p:custDataLst>
              <p:tags r:id="rId10"/>
            </p:custDataLst>
          </p:nvPr>
        </p:nvSpPr>
        <p:spPr bwMode="gray">
          <a:xfrm>
            <a:off x="536575" y="2860675"/>
            <a:ext cx="406400" cy="219075"/>
          </a:xfrm>
          <a:prstGeom prst="rect">
            <a:avLst/>
          </a:prstGeom>
          <a:noFill/>
          <a:ln>
            <a:noFill/>
          </a:ln>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algn="r">
              <a:lnSpc>
                <a:spcPct val="90000"/>
              </a:lnSpc>
              <a:spcBef>
                <a:spcPct val="0"/>
              </a:spcBef>
              <a:spcAft>
                <a:spcPct val="0"/>
              </a:spcAft>
            </a:pPr>
            <a:fld id="{93794952-855D-4A30-8E7A-9D01A5922006}" type="datetime'''''''''''''''''70''''%'''''''''''''''''''">
              <a:rPr lang="en-GB" altLang="en-US" sz="1600" smtClean="0">
                <a:solidFill>
                  <a:schemeClr val="tx1"/>
                </a:solidFill>
              </a:rPr>
              <a:pPr algn="r">
                <a:lnSpc>
                  <a:spcPct val="90000"/>
                </a:lnSpc>
                <a:spcBef>
                  <a:spcPct val="0"/>
                </a:spcBef>
                <a:spcAft>
                  <a:spcPct val="0"/>
                </a:spcAft>
              </a:pPr>
              <a:t>70%</a:t>
            </a:fld>
            <a:endParaRPr lang="en-GB" sz="1600">
              <a:solidFill>
                <a:schemeClr val="tx1"/>
              </a:solidFill>
            </a:endParaRPr>
          </a:p>
        </p:txBody>
      </p:sp>
      <p:sp>
        <p:nvSpPr>
          <p:cNvPr id="9" name="Rectangle 8">
            <a:extLst>
              <a:ext uri="{FF2B5EF4-FFF2-40B4-BE49-F238E27FC236}">
                <a16:creationId xmlns:a16="http://schemas.microsoft.com/office/drawing/2014/main" id="{88C20DD6-139C-4BB6-B88E-16F29CDFA301}"/>
              </a:ext>
            </a:extLst>
          </p:cNvPr>
          <p:cNvSpPr/>
          <p:nvPr>
            <p:custDataLst>
              <p:tags r:id="rId11"/>
            </p:custDataLst>
          </p:nvPr>
        </p:nvSpPr>
        <p:spPr bwMode="gray">
          <a:xfrm>
            <a:off x="536575" y="2495550"/>
            <a:ext cx="406400" cy="219075"/>
          </a:xfrm>
          <a:prstGeom prst="rect">
            <a:avLst/>
          </a:prstGeom>
          <a:noFill/>
          <a:ln>
            <a:noFill/>
          </a:ln>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algn="r">
              <a:lnSpc>
                <a:spcPct val="90000"/>
              </a:lnSpc>
              <a:spcBef>
                <a:spcPct val="0"/>
              </a:spcBef>
              <a:spcAft>
                <a:spcPct val="0"/>
              </a:spcAft>
            </a:pPr>
            <a:fld id="{86A8D613-D472-4313-B2B8-A34A954E2808}" type="datetime'''''8''0%'''''''''''''''''''''''''''''''''''''''">
              <a:rPr lang="en-GB" altLang="en-US" sz="1600" smtClean="0">
                <a:solidFill>
                  <a:schemeClr val="tx1"/>
                </a:solidFill>
              </a:rPr>
              <a:pPr algn="r">
                <a:lnSpc>
                  <a:spcPct val="90000"/>
                </a:lnSpc>
                <a:spcBef>
                  <a:spcPct val="0"/>
                </a:spcBef>
                <a:spcAft>
                  <a:spcPct val="0"/>
                </a:spcAft>
              </a:pPr>
              <a:t>80%</a:t>
            </a:fld>
            <a:endParaRPr lang="en-GB" sz="1600">
              <a:solidFill>
                <a:schemeClr val="tx1"/>
              </a:solidFill>
            </a:endParaRPr>
          </a:p>
        </p:txBody>
      </p:sp>
      <p:sp>
        <p:nvSpPr>
          <p:cNvPr id="62" name="Rectangle 61">
            <a:extLst>
              <a:ext uri="{FF2B5EF4-FFF2-40B4-BE49-F238E27FC236}">
                <a16:creationId xmlns:a16="http://schemas.microsoft.com/office/drawing/2014/main" id="{A47AB0DC-9914-4CC1-A9F3-CC60B7495CF4}"/>
              </a:ext>
            </a:extLst>
          </p:cNvPr>
          <p:cNvSpPr/>
          <p:nvPr>
            <p:custDataLst>
              <p:tags r:id="rId12"/>
            </p:custDataLst>
          </p:nvPr>
        </p:nvSpPr>
        <p:spPr bwMode="gray">
          <a:xfrm>
            <a:off x="536575" y="2128838"/>
            <a:ext cx="406400" cy="219075"/>
          </a:xfrm>
          <a:prstGeom prst="rect">
            <a:avLst/>
          </a:prstGeom>
          <a:noFill/>
          <a:ln>
            <a:noFill/>
          </a:ln>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algn="r">
              <a:lnSpc>
                <a:spcPct val="90000"/>
              </a:lnSpc>
              <a:spcBef>
                <a:spcPct val="0"/>
              </a:spcBef>
              <a:spcAft>
                <a:spcPct val="0"/>
              </a:spcAft>
            </a:pPr>
            <a:fld id="{2675DC88-48A3-452D-A5A2-0E0DAAFEDCC7}" type="datetime'9''''''''''''''0''''''''''''''''''%'">
              <a:rPr lang="en-GB" altLang="en-US" sz="1600" smtClean="0">
                <a:solidFill>
                  <a:schemeClr val="tx1"/>
                </a:solidFill>
              </a:rPr>
              <a:pPr algn="r">
                <a:lnSpc>
                  <a:spcPct val="90000"/>
                </a:lnSpc>
                <a:spcBef>
                  <a:spcPct val="0"/>
                </a:spcBef>
                <a:spcAft>
                  <a:spcPct val="0"/>
                </a:spcAft>
              </a:pPr>
              <a:t>90%</a:t>
            </a:fld>
            <a:endParaRPr lang="en-GB" sz="1600">
              <a:solidFill>
                <a:schemeClr val="tx1"/>
              </a:solidFill>
            </a:endParaRPr>
          </a:p>
        </p:txBody>
      </p:sp>
      <p:sp>
        <p:nvSpPr>
          <p:cNvPr id="11" name="Rectangle 10">
            <a:extLst>
              <a:ext uri="{FF2B5EF4-FFF2-40B4-BE49-F238E27FC236}">
                <a16:creationId xmlns:a16="http://schemas.microsoft.com/office/drawing/2014/main" id="{6B89405A-6502-4AD6-90E2-6E97E1A53B6C}"/>
              </a:ext>
            </a:extLst>
          </p:cNvPr>
          <p:cNvSpPr/>
          <p:nvPr>
            <p:custDataLst>
              <p:tags r:id="rId13"/>
            </p:custDataLst>
          </p:nvPr>
        </p:nvSpPr>
        <p:spPr bwMode="gray">
          <a:xfrm>
            <a:off x="423863" y="1763713"/>
            <a:ext cx="519113" cy="219075"/>
          </a:xfrm>
          <a:prstGeom prst="rect">
            <a:avLst/>
          </a:prstGeom>
          <a:noFill/>
          <a:ln>
            <a:noFill/>
          </a:ln>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algn="r">
              <a:lnSpc>
                <a:spcPct val="90000"/>
              </a:lnSpc>
              <a:spcBef>
                <a:spcPct val="0"/>
              </a:spcBef>
              <a:spcAft>
                <a:spcPct val="0"/>
              </a:spcAft>
            </a:pPr>
            <a:fld id="{30944810-FEFB-41BB-9BFE-A6D27BD600F1}" type="datetime'''''''''''''''''''''''''''1''''0''''0''''''''''''''''''''%'">
              <a:rPr lang="en-GB" altLang="en-US" sz="1600" smtClean="0">
                <a:solidFill>
                  <a:schemeClr val="tx1"/>
                </a:solidFill>
              </a:rPr>
              <a:pPr algn="r">
                <a:lnSpc>
                  <a:spcPct val="90000"/>
                </a:lnSpc>
                <a:spcBef>
                  <a:spcPct val="0"/>
                </a:spcBef>
                <a:spcAft>
                  <a:spcPct val="0"/>
                </a:spcAft>
              </a:pPr>
              <a:t>100%</a:t>
            </a:fld>
            <a:endParaRPr lang="en-GB" sz="1600">
              <a:solidFill>
                <a:schemeClr val="tx1"/>
              </a:solidFill>
            </a:endParaRPr>
          </a:p>
        </p:txBody>
      </p:sp>
      <p:sp>
        <p:nvSpPr>
          <p:cNvPr id="14" name="Rectangle 13">
            <a:extLst>
              <a:ext uri="{FF2B5EF4-FFF2-40B4-BE49-F238E27FC236}">
                <a16:creationId xmlns:a16="http://schemas.microsoft.com/office/drawing/2014/main" id="{8621DA67-68DA-403E-B477-81F034018864}"/>
              </a:ext>
            </a:extLst>
          </p:cNvPr>
          <p:cNvSpPr/>
          <p:nvPr>
            <p:custDataLst>
              <p:tags r:id="rId14"/>
            </p:custDataLst>
          </p:nvPr>
        </p:nvSpPr>
        <p:spPr bwMode="gray">
          <a:xfrm>
            <a:off x="1528763" y="4071938"/>
            <a:ext cx="282575" cy="219075"/>
          </a:xfrm>
          <a:prstGeom prst="rect">
            <a:avLst/>
          </a:prstGeom>
          <a:noFill/>
          <a:ln>
            <a:noFill/>
          </a:ln>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28575" tIns="0" rIns="28575" bIns="0" numCol="1" spcCol="0" rtlCol="0" anchor="ctr" anchorCtr="0">
            <a:noAutofit/>
          </a:bodyPr>
          <a:lstStyle/>
          <a:p>
            <a:pPr algn="ctr">
              <a:lnSpc>
                <a:spcPct val="90000"/>
              </a:lnSpc>
              <a:spcBef>
                <a:spcPct val="0"/>
              </a:spcBef>
              <a:spcAft>
                <a:spcPct val="0"/>
              </a:spcAft>
            </a:pPr>
            <a:fld id="{2C7972CC-0B1B-4FA4-94D7-DB259A7411D8}" type="datetime'''''''''''''''4''5'''''''''''''''''''''''''''''">
              <a:rPr lang="en-GB" altLang="en-US" sz="1600" smtClean="0">
                <a:solidFill>
                  <a:schemeClr val="bg1"/>
                </a:solidFill>
              </a:rPr>
              <a:pPr algn="ctr">
                <a:lnSpc>
                  <a:spcPct val="90000"/>
                </a:lnSpc>
                <a:spcBef>
                  <a:spcPct val="0"/>
                </a:spcBef>
                <a:spcAft>
                  <a:spcPct val="0"/>
                </a:spcAft>
              </a:pPr>
              <a:t>45</a:t>
            </a:fld>
            <a:endParaRPr lang="en-GB" sz="1600">
              <a:solidFill>
                <a:schemeClr val="bg1"/>
              </a:solidFill>
            </a:endParaRPr>
          </a:p>
        </p:txBody>
      </p:sp>
      <p:sp>
        <p:nvSpPr>
          <p:cNvPr id="16" name="Rectangle 15">
            <a:extLst>
              <a:ext uri="{FF2B5EF4-FFF2-40B4-BE49-F238E27FC236}">
                <a16:creationId xmlns:a16="http://schemas.microsoft.com/office/drawing/2014/main" id="{2C458B9A-57CD-4446-894A-1886B56862D0}"/>
              </a:ext>
            </a:extLst>
          </p:cNvPr>
          <p:cNvSpPr/>
          <p:nvPr>
            <p:custDataLst>
              <p:tags r:id="rId15"/>
            </p:custDataLst>
          </p:nvPr>
        </p:nvSpPr>
        <p:spPr bwMode="gray">
          <a:xfrm>
            <a:off x="1528763" y="3046413"/>
            <a:ext cx="282575" cy="219075"/>
          </a:xfrm>
          <a:prstGeom prst="rect">
            <a:avLst/>
          </a:prstGeom>
          <a:noFill/>
          <a:ln>
            <a:noFill/>
          </a:ln>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28575" tIns="0" rIns="28575" bIns="0" numCol="1" spcCol="0" rtlCol="0" anchor="ctr" anchorCtr="0">
            <a:noAutofit/>
          </a:bodyPr>
          <a:lstStyle/>
          <a:p>
            <a:pPr algn="ctr">
              <a:lnSpc>
                <a:spcPct val="90000"/>
              </a:lnSpc>
              <a:spcBef>
                <a:spcPct val="0"/>
              </a:spcBef>
              <a:spcAft>
                <a:spcPct val="0"/>
              </a:spcAft>
            </a:pPr>
            <a:fld id="{61C46F44-869B-48F1-8F57-52BDEBBA082B}" type="datetime'''5''''''''''''''''''''''''''2'''''''''''''''''''">
              <a:rPr lang="en-GB" altLang="en-US" sz="1600" smtClean="0">
                <a:solidFill>
                  <a:schemeClr val="bg1"/>
                </a:solidFill>
              </a:rPr>
              <a:pPr algn="ctr">
                <a:lnSpc>
                  <a:spcPct val="90000"/>
                </a:lnSpc>
                <a:spcBef>
                  <a:spcPct val="0"/>
                </a:spcBef>
                <a:spcAft>
                  <a:spcPct val="0"/>
                </a:spcAft>
              </a:pPr>
              <a:t>52</a:t>
            </a:fld>
            <a:endParaRPr lang="en-GB" sz="1600">
              <a:solidFill>
                <a:schemeClr val="bg1"/>
              </a:solidFill>
            </a:endParaRPr>
          </a:p>
        </p:txBody>
      </p:sp>
      <p:sp>
        <p:nvSpPr>
          <p:cNvPr id="15" name="Rectangle 14">
            <a:extLst>
              <a:ext uri="{FF2B5EF4-FFF2-40B4-BE49-F238E27FC236}">
                <a16:creationId xmlns:a16="http://schemas.microsoft.com/office/drawing/2014/main" id="{2F8DB37B-B20B-461C-BB2E-0FB4B88C0E63}"/>
              </a:ext>
            </a:extLst>
          </p:cNvPr>
          <p:cNvSpPr/>
          <p:nvPr>
            <p:custDataLst>
              <p:tags r:id="rId16"/>
            </p:custDataLst>
          </p:nvPr>
        </p:nvSpPr>
        <p:spPr bwMode="gray">
          <a:xfrm>
            <a:off x="1528763" y="2127250"/>
            <a:ext cx="282575" cy="219075"/>
          </a:xfrm>
          <a:prstGeom prst="rect">
            <a:avLst/>
          </a:prstGeom>
          <a:noFill/>
          <a:ln>
            <a:noFill/>
          </a:ln>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28575" tIns="0" rIns="28575" bIns="0" numCol="1" spcCol="0" rtlCol="0" anchor="ctr" anchorCtr="0">
            <a:noAutofit/>
          </a:bodyPr>
          <a:lstStyle/>
          <a:p>
            <a:pPr algn="ctr">
              <a:lnSpc>
                <a:spcPct val="90000"/>
              </a:lnSpc>
              <a:spcBef>
                <a:spcPct val="0"/>
              </a:spcBef>
              <a:spcAft>
                <a:spcPct val="0"/>
              </a:spcAft>
            </a:pPr>
            <a:fld id="{45B1FBE7-158C-455E-899C-753B4A82704E}" type="datetime'3''''''''''''''''''''''''5'''''''">
              <a:rPr lang="en-GB" altLang="en-US" sz="1600" smtClean="0">
                <a:solidFill>
                  <a:schemeClr val="bg1"/>
                </a:solidFill>
              </a:rPr>
              <a:pPr algn="ctr">
                <a:lnSpc>
                  <a:spcPct val="90000"/>
                </a:lnSpc>
                <a:spcBef>
                  <a:spcPct val="0"/>
                </a:spcBef>
                <a:spcAft>
                  <a:spcPct val="0"/>
                </a:spcAft>
              </a:pPr>
              <a:t>35</a:t>
            </a:fld>
            <a:endParaRPr lang="en-GB" sz="1600">
              <a:solidFill>
                <a:schemeClr val="bg1"/>
              </a:solidFill>
            </a:endParaRPr>
          </a:p>
        </p:txBody>
      </p:sp>
      <p:sp>
        <p:nvSpPr>
          <p:cNvPr id="19" name="Rectangle 18">
            <a:extLst>
              <a:ext uri="{FF2B5EF4-FFF2-40B4-BE49-F238E27FC236}">
                <a16:creationId xmlns:a16="http://schemas.microsoft.com/office/drawing/2014/main" id="{FFBAC35C-42C3-41A5-8B09-60EE66D65DCD}"/>
              </a:ext>
            </a:extLst>
          </p:cNvPr>
          <p:cNvSpPr/>
          <p:nvPr>
            <p:custDataLst>
              <p:tags r:id="rId17"/>
            </p:custDataLst>
          </p:nvPr>
        </p:nvSpPr>
        <p:spPr bwMode="auto">
          <a:xfrm>
            <a:off x="1133475" y="5592763"/>
            <a:ext cx="1073150" cy="244475"/>
          </a:xfrm>
          <a:prstGeom prst="rect">
            <a:avLst/>
          </a:prstGeom>
          <a:noFill/>
          <a:ln>
            <a:noFill/>
          </a:ln>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t" anchorCtr="0">
            <a:noAutofit/>
          </a:bodyPr>
          <a:lstStyle/>
          <a:p>
            <a:pPr algn="ctr">
              <a:spcBef>
                <a:spcPct val="0"/>
              </a:spcBef>
              <a:spcAft>
                <a:spcPct val="0"/>
              </a:spcAft>
            </a:pPr>
            <a:fld id="{D9E5C53E-9D37-46D9-8BB7-A9507924B55A}" type="datetime'''''Al''''''''''''l'''' ''''''''''p''r''oduc''t''''s'">
              <a:rPr lang="en-GB" altLang="en-US" sz="1600" smtClean="0">
                <a:solidFill>
                  <a:schemeClr val="tx1"/>
                </a:solidFill>
              </a:rPr>
              <a:pPr algn="ctr">
                <a:spcBef>
                  <a:spcPct val="0"/>
                </a:spcBef>
                <a:spcAft>
                  <a:spcPct val="0"/>
                </a:spcAft>
              </a:pPr>
              <a:t>All products</a:t>
            </a:fld>
            <a:endParaRPr lang="en-GB" sz="1600">
              <a:solidFill>
                <a:schemeClr val="tx1"/>
              </a:solidFill>
            </a:endParaRPr>
          </a:p>
        </p:txBody>
      </p:sp>
      <p:sp>
        <p:nvSpPr>
          <p:cNvPr id="21" name="Rectangle 20">
            <a:extLst>
              <a:ext uri="{FF2B5EF4-FFF2-40B4-BE49-F238E27FC236}">
                <a16:creationId xmlns:a16="http://schemas.microsoft.com/office/drawing/2014/main" id="{A562005B-3593-42B3-AE2F-C3948AAA98E2}"/>
              </a:ext>
            </a:extLst>
          </p:cNvPr>
          <p:cNvSpPr/>
          <p:nvPr>
            <p:custDataLst>
              <p:tags r:id="rId18"/>
            </p:custDataLst>
          </p:nvPr>
        </p:nvSpPr>
        <p:spPr bwMode="gray">
          <a:xfrm>
            <a:off x="2709863" y="5087938"/>
            <a:ext cx="282575" cy="219075"/>
          </a:xfrm>
          <a:prstGeom prst="rect">
            <a:avLst/>
          </a:prstGeom>
          <a:noFill/>
          <a:ln>
            <a:noFill/>
          </a:ln>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28575" tIns="0" rIns="28575" bIns="0" numCol="1" spcCol="0" rtlCol="0" anchor="ctr" anchorCtr="0">
            <a:noAutofit/>
          </a:bodyPr>
          <a:lstStyle/>
          <a:p>
            <a:pPr algn="ctr">
              <a:lnSpc>
                <a:spcPct val="90000"/>
              </a:lnSpc>
              <a:spcBef>
                <a:spcPct val="0"/>
              </a:spcBef>
              <a:spcAft>
                <a:spcPct val="0"/>
              </a:spcAft>
            </a:pPr>
            <a:fld id="{9B21995E-FBF3-4655-9619-FDF87FFE9D78}" type="datetime'''''''''''''''''''1''0'''''''''''''''''''''">
              <a:rPr lang="en-GB" altLang="en-US" sz="1600" smtClean="0">
                <a:solidFill>
                  <a:schemeClr val="tx1"/>
                </a:solidFill>
              </a:rPr>
              <a:pPr algn="ctr">
                <a:lnSpc>
                  <a:spcPct val="90000"/>
                </a:lnSpc>
                <a:spcBef>
                  <a:spcPct val="0"/>
                </a:spcBef>
                <a:spcAft>
                  <a:spcPct val="0"/>
                </a:spcAft>
              </a:pPr>
              <a:t>10</a:t>
            </a:fld>
            <a:endParaRPr lang="en-GB" sz="1600">
              <a:solidFill>
                <a:schemeClr val="tx1"/>
              </a:solidFill>
            </a:endParaRPr>
          </a:p>
        </p:txBody>
      </p:sp>
      <p:sp>
        <p:nvSpPr>
          <p:cNvPr id="22" name="Rectangle 21">
            <a:extLst>
              <a:ext uri="{FF2B5EF4-FFF2-40B4-BE49-F238E27FC236}">
                <a16:creationId xmlns:a16="http://schemas.microsoft.com/office/drawing/2014/main" id="{75C9AC34-D0C4-472F-990F-4571767DA068}"/>
              </a:ext>
            </a:extLst>
          </p:cNvPr>
          <p:cNvSpPr/>
          <p:nvPr>
            <p:custDataLst>
              <p:tags r:id="rId19"/>
            </p:custDataLst>
          </p:nvPr>
        </p:nvSpPr>
        <p:spPr bwMode="gray">
          <a:xfrm>
            <a:off x="2709863" y="4206875"/>
            <a:ext cx="282575" cy="219075"/>
          </a:xfrm>
          <a:prstGeom prst="rect">
            <a:avLst/>
          </a:prstGeom>
          <a:noFill/>
          <a:ln>
            <a:noFill/>
          </a:ln>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28575" tIns="0" rIns="28575" bIns="0" numCol="1" spcCol="0" rtlCol="0" anchor="ctr" anchorCtr="0">
            <a:noAutofit/>
          </a:bodyPr>
          <a:lstStyle/>
          <a:p>
            <a:pPr algn="ctr">
              <a:lnSpc>
                <a:spcPct val="90000"/>
              </a:lnSpc>
              <a:spcBef>
                <a:spcPct val="0"/>
              </a:spcBef>
              <a:spcAft>
                <a:spcPct val="0"/>
              </a:spcAft>
            </a:pPr>
            <a:fld id="{B7789573-8675-476B-94F4-81B61962D194}" type="datetime'''''''''''''''1''''''''''''''''''''''''''''''''''7'">
              <a:rPr lang="en-GB" altLang="en-US" sz="1600" smtClean="0">
                <a:solidFill>
                  <a:schemeClr val="bg1"/>
                </a:solidFill>
              </a:rPr>
              <a:pPr algn="ctr">
                <a:lnSpc>
                  <a:spcPct val="90000"/>
                </a:lnSpc>
                <a:spcBef>
                  <a:spcPct val="0"/>
                </a:spcBef>
                <a:spcAft>
                  <a:spcPct val="0"/>
                </a:spcAft>
              </a:pPr>
              <a:t>17</a:t>
            </a:fld>
            <a:endParaRPr lang="en-GB" sz="1600">
              <a:solidFill>
                <a:schemeClr val="bg1"/>
              </a:solidFill>
            </a:endParaRPr>
          </a:p>
        </p:txBody>
      </p:sp>
      <p:sp>
        <p:nvSpPr>
          <p:cNvPr id="25" name="Rectangle 24">
            <a:extLst>
              <a:ext uri="{FF2B5EF4-FFF2-40B4-BE49-F238E27FC236}">
                <a16:creationId xmlns:a16="http://schemas.microsoft.com/office/drawing/2014/main" id="{40203E0A-A4FB-4966-99FC-767C17F0E2E1}"/>
              </a:ext>
            </a:extLst>
          </p:cNvPr>
          <p:cNvSpPr/>
          <p:nvPr>
            <p:custDataLst>
              <p:tags r:id="rId20"/>
            </p:custDataLst>
          </p:nvPr>
        </p:nvSpPr>
        <p:spPr bwMode="gray">
          <a:xfrm>
            <a:off x="2709863" y="3160713"/>
            <a:ext cx="282575" cy="219075"/>
          </a:xfrm>
          <a:prstGeom prst="rect">
            <a:avLst/>
          </a:prstGeom>
          <a:noFill/>
          <a:ln>
            <a:noFill/>
          </a:ln>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28575" tIns="0" rIns="28575" bIns="0" numCol="1" spcCol="0" rtlCol="0" anchor="ctr" anchorCtr="0">
            <a:noAutofit/>
          </a:bodyPr>
          <a:lstStyle/>
          <a:p>
            <a:pPr algn="ctr">
              <a:lnSpc>
                <a:spcPct val="90000"/>
              </a:lnSpc>
              <a:spcBef>
                <a:spcPct val="0"/>
              </a:spcBef>
              <a:spcAft>
                <a:spcPct val="0"/>
              </a:spcAft>
            </a:pPr>
            <a:fld id="{31A59399-B7E3-439B-85E5-AB39662FE155}" type="datetime'''''1''''''''''''''''''''''''''''''''5'''''''''''''''''''''">
              <a:rPr lang="en-GB" altLang="en-US" sz="1600" smtClean="0">
                <a:solidFill>
                  <a:schemeClr val="bg1"/>
                </a:solidFill>
              </a:rPr>
              <a:pPr algn="ctr">
                <a:lnSpc>
                  <a:spcPct val="90000"/>
                </a:lnSpc>
                <a:spcBef>
                  <a:spcPct val="0"/>
                </a:spcBef>
                <a:spcAft>
                  <a:spcPct val="0"/>
                </a:spcAft>
              </a:pPr>
              <a:t>15</a:t>
            </a:fld>
            <a:endParaRPr lang="en-GB" sz="1600">
              <a:solidFill>
                <a:schemeClr val="bg1"/>
              </a:solidFill>
            </a:endParaRPr>
          </a:p>
        </p:txBody>
      </p:sp>
      <p:sp>
        <p:nvSpPr>
          <p:cNvPr id="26" name="Rectangle 25">
            <a:extLst>
              <a:ext uri="{FF2B5EF4-FFF2-40B4-BE49-F238E27FC236}">
                <a16:creationId xmlns:a16="http://schemas.microsoft.com/office/drawing/2014/main" id="{942643E1-0AFB-421D-8204-8117D5FF5CC3}"/>
              </a:ext>
            </a:extLst>
          </p:cNvPr>
          <p:cNvSpPr/>
          <p:nvPr>
            <p:custDataLst>
              <p:tags r:id="rId21"/>
            </p:custDataLst>
          </p:nvPr>
        </p:nvSpPr>
        <p:spPr bwMode="gray">
          <a:xfrm>
            <a:off x="2709863" y="2214563"/>
            <a:ext cx="282575" cy="219075"/>
          </a:xfrm>
          <a:prstGeom prst="rect">
            <a:avLst/>
          </a:prstGeom>
          <a:noFill/>
          <a:ln>
            <a:noFill/>
          </a:ln>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28575" tIns="0" rIns="28575" bIns="0" numCol="1" spcCol="0" rtlCol="0" anchor="ctr" anchorCtr="0">
            <a:noAutofit/>
          </a:bodyPr>
          <a:lstStyle/>
          <a:p>
            <a:pPr algn="ctr">
              <a:lnSpc>
                <a:spcPct val="90000"/>
              </a:lnSpc>
              <a:spcBef>
                <a:spcPct val="0"/>
              </a:spcBef>
              <a:spcAft>
                <a:spcPct val="0"/>
              </a:spcAft>
            </a:pPr>
            <a:fld id="{6A1D9377-4642-4670-8D8F-FB555A152487}" type="datetime'''1''''''''''''''''''''''''''''''''''''''4'''''''''">
              <a:rPr lang="en-GB" altLang="en-US" sz="1600" smtClean="0">
                <a:solidFill>
                  <a:schemeClr val="bg1"/>
                </a:solidFill>
              </a:rPr>
              <a:pPr algn="ctr">
                <a:lnSpc>
                  <a:spcPct val="90000"/>
                </a:lnSpc>
                <a:spcBef>
                  <a:spcPct val="0"/>
                </a:spcBef>
                <a:spcAft>
                  <a:spcPct val="0"/>
                </a:spcAft>
              </a:pPr>
              <a:t>14</a:t>
            </a:fld>
            <a:endParaRPr lang="en-GB" sz="1600">
              <a:solidFill>
                <a:schemeClr val="bg1"/>
              </a:solidFill>
            </a:endParaRPr>
          </a:p>
        </p:txBody>
      </p:sp>
      <p:sp>
        <p:nvSpPr>
          <p:cNvPr id="27" name="Rectangle 26">
            <a:extLst>
              <a:ext uri="{FF2B5EF4-FFF2-40B4-BE49-F238E27FC236}">
                <a16:creationId xmlns:a16="http://schemas.microsoft.com/office/drawing/2014/main" id="{CB982BDF-BB3F-4F8B-B3CF-7D64E0392C58}"/>
              </a:ext>
            </a:extLst>
          </p:cNvPr>
          <p:cNvSpPr/>
          <p:nvPr>
            <p:custDataLst>
              <p:tags r:id="rId22"/>
            </p:custDataLst>
          </p:nvPr>
        </p:nvSpPr>
        <p:spPr bwMode="auto">
          <a:xfrm>
            <a:off x="2601913" y="5592764"/>
            <a:ext cx="498475" cy="244475"/>
          </a:xfrm>
          <a:prstGeom prst="rect">
            <a:avLst/>
          </a:prstGeom>
          <a:noFill/>
          <a:ln>
            <a:noFill/>
          </a:ln>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t" anchorCtr="0">
            <a:noAutofit/>
          </a:bodyPr>
          <a:lstStyle/>
          <a:p>
            <a:pPr algn="ctr">
              <a:spcBef>
                <a:spcPct val="0"/>
              </a:spcBef>
              <a:spcAft>
                <a:spcPct val="0"/>
              </a:spcAft>
            </a:pPr>
            <a:fld id="{7527F57A-32F3-4D76-A123-F8D7FC6F7491}" type="datetime'''''''''''''''''''''''''''On''''''''''''''''''''''''''''''co'">
              <a:rPr lang="en-GB" altLang="en-US" sz="1600" smtClean="0">
                <a:solidFill>
                  <a:schemeClr val="tx1"/>
                </a:solidFill>
              </a:rPr>
              <a:pPr algn="ctr">
                <a:spcBef>
                  <a:spcPct val="0"/>
                </a:spcBef>
                <a:spcAft>
                  <a:spcPct val="0"/>
                </a:spcAft>
              </a:pPr>
              <a:t>Onco</a:t>
            </a:fld>
            <a:endParaRPr lang="en-GB" sz="1600">
              <a:solidFill>
                <a:schemeClr val="tx1"/>
              </a:solidFill>
            </a:endParaRPr>
          </a:p>
        </p:txBody>
      </p:sp>
      <p:sp>
        <p:nvSpPr>
          <p:cNvPr id="28" name="Rectangle 27">
            <a:extLst>
              <a:ext uri="{FF2B5EF4-FFF2-40B4-BE49-F238E27FC236}">
                <a16:creationId xmlns:a16="http://schemas.microsoft.com/office/drawing/2014/main" id="{1E045EC7-1E74-49A2-87D0-853A5E388BE4}"/>
              </a:ext>
            </a:extLst>
          </p:cNvPr>
          <p:cNvSpPr/>
          <p:nvPr>
            <p:custDataLst>
              <p:tags r:id="rId23"/>
            </p:custDataLst>
          </p:nvPr>
        </p:nvSpPr>
        <p:spPr bwMode="gray">
          <a:xfrm>
            <a:off x="3890963" y="4943475"/>
            <a:ext cx="282575" cy="219075"/>
          </a:xfrm>
          <a:prstGeom prst="rect">
            <a:avLst/>
          </a:prstGeom>
          <a:noFill/>
          <a:ln>
            <a:noFill/>
          </a:ln>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28575" tIns="0" rIns="28575" bIns="0" numCol="1" spcCol="0" rtlCol="0" anchor="ctr" anchorCtr="0">
            <a:noAutofit/>
          </a:bodyPr>
          <a:lstStyle/>
          <a:p>
            <a:pPr algn="ctr">
              <a:lnSpc>
                <a:spcPct val="90000"/>
              </a:lnSpc>
              <a:spcBef>
                <a:spcPct val="0"/>
              </a:spcBef>
              <a:spcAft>
                <a:spcPct val="0"/>
              </a:spcAft>
            </a:pPr>
            <a:fld id="{638716B1-D998-489A-9ED3-CEDFA15BFE26}" type="datetime'''''''''''''''''1''7'''''''''''''''''''''''">
              <a:rPr lang="en-GB" altLang="en-US" sz="1600" smtClean="0">
                <a:solidFill>
                  <a:schemeClr val="tx1"/>
                </a:solidFill>
              </a:rPr>
              <a:pPr algn="ctr">
                <a:lnSpc>
                  <a:spcPct val="90000"/>
                </a:lnSpc>
                <a:spcBef>
                  <a:spcPct val="0"/>
                </a:spcBef>
                <a:spcAft>
                  <a:spcPct val="0"/>
                </a:spcAft>
              </a:pPr>
              <a:t>17</a:t>
            </a:fld>
            <a:endParaRPr lang="en-GB" sz="1600">
              <a:solidFill>
                <a:schemeClr val="tx1"/>
              </a:solidFill>
            </a:endParaRPr>
          </a:p>
        </p:txBody>
      </p:sp>
      <p:sp>
        <p:nvSpPr>
          <p:cNvPr id="20" name="Rectangle 19">
            <a:extLst>
              <a:ext uri="{FF2B5EF4-FFF2-40B4-BE49-F238E27FC236}">
                <a16:creationId xmlns:a16="http://schemas.microsoft.com/office/drawing/2014/main" id="{F6253A86-305B-4F47-B682-AADD44ED9985}"/>
              </a:ext>
            </a:extLst>
          </p:cNvPr>
          <p:cNvSpPr/>
          <p:nvPr>
            <p:custDataLst>
              <p:tags r:id="rId24"/>
            </p:custDataLst>
          </p:nvPr>
        </p:nvSpPr>
        <p:spPr bwMode="gray">
          <a:xfrm>
            <a:off x="3890963" y="4057650"/>
            <a:ext cx="282575" cy="219075"/>
          </a:xfrm>
          <a:prstGeom prst="rect">
            <a:avLst/>
          </a:prstGeom>
          <a:noFill/>
          <a:ln>
            <a:noFill/>
          </a:ln>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28575" tIns="0" rIns="28575" bIns="0" numCol="1" spcCol="0" rtlCol="0" anchor="ctr" anchorCtr="0">
            <a:noAutofit/>
          </a:bodyPr>
          <a:lstStyle/>
          <a:p>
            <a:pPr algn="ctr">
              <a:lnSpc>
                <a:spcPct val="90000"/>
              </a:lnSpc>
              <a:spcBef>
                <a:spcPct val="0"/>
              </a:spcBef>
              <a:spcAft>
                <a:spcPct val="0"/>
              </a:spcAft>
            </a:pPr>
            <a:fld id="{E07719AE-4AFB-4F06-B600-ABA646272641}" type="datetime'''''''''1''''''''''''''''5'''''''''''''''">
              <a:rPr lang="en-GB" altLang="en-US" sz="1600" smtClean="0">
                <a:solidFill>
                  <a:schemeClr val="bg1"/>
                </a:solidFill>
              </a:rPr>
              <a:pPr algn="ctr">
                <a:lnSpc>
                  <a:spcPct val="90000"/>
                </a:lnSpc>
                <a:spcBef>
                  <a:spcPct val="0"/>
                </a:spcBef>
                <a:spcAft>
                  <a:spcPct val="0"/>
                </a:spcAft>
              </a:pPr>
              <a:t>15</a:t>
            </a:fld>
            <a:endParaRPr lang="en-GB" sz="1600">
              <a:solidFill>
                <a:schemeClr val="bg1"/>
              </a:solidFill>
            </a:endParaRPr>
          </a:p>
        </p:txBody>
      </p:sp>
      <p:sp>
        <p:nvSpPr>
          <p:cNvPr id="29" name="Rectangle 28">
            <a:extLst>
              <a:ext uri="{FF2B5EF4-FFF2-40B4-BE49-F238E27FC236}">
                <a16:creationId xmlns:a16="http://schemas.microsoft.com/office/drawing/2014/main" id="{B39F1C60-7A21-4FC4-9AB0-5522BB9D4E88}"/>
              </a:ext>
            </a:extLst>
          </p:cNvPr>
          <p:cNvSpPr/>
          <p:nvPr>
            <p:custDataLst>
              <p:tags r:id="rId25"/>
            </p:custDataLst>
          </p:nvPr>
        </p:nvSpPr>
        <p:spPr bwMode="gray">
          <a:xfrm>
            <a:off x="3890963" y="3003550"/>
            <a:ext cx="282575" cy="219075"/>
          </a:xfrm>
          <a:prstGeom prst="rect">
            <a:avLst/>
          </a:prstGeom>
          <a:noFill/>
          <a:ln>
            <a:noFill/>
          </a:ln>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28575" tIns="0" rIns="28575" bIns="0" numCol="1" spcCol="0" rtlCol="0" anchor="ctr" anchorCtr="0">
            <a:noAutofit/>
          </a:bodyPr>
          <a:lstStyle/>
          <a:p>
            <a:pPr algn="ctr">
              <a:lnSpc>
                <a:spcPct val="90000"/>
              </a:lnSpc>
              <a:spcBef>
                <a:spcPct val="0"/>
              </a:spcBef>
              <a:spcAft>
                <a:spcPct val="0"/>
              </a:spcAft>
            </a:pPr>
            <a:fld id="{D1860C3E-6C88-4FAA-A263-982A879455F1}" type="datetime'2''''''''''''''''''''''''''''''''''3'''''''''''''''">
              <a:rPr lang="en-GB" altLang="en-US" sz="1600" smtClean="0">
                <a:solidFill>
                  <a:schemeClr val="bg1"/>
                </a:solidFill>
              </a:rPr>
              <a:pPr algn="ctr">
                <a:lnSpc>
                  <a:spcPct val="90000"/>
                </a:lnSpc>
                <a:spcBef>
                  <a:spcPct val="0"/>
                </a:spcBef>
                <a:spcAft>
                  <a:spcPct val="0"/>
                </a:spcAft>
              </a:pPr>
              <a:t>23</a:t>
            </a:fld>
            <a:endParaRPr lang="en-GB" sz="1600">
              <a:solidFill>
                <a:schemeClr val="bg1"/>
              </a:solidFill>
            </a:endParaRPr>
          </a:p>
        </p:txBody>
      </p:sp>
      <p:sp>
        <p:nvSpPr>
          <p:cNvPr id="30" name="Rectangle 29">
            <a:extLst>
              <a:ext uri="{FF2B5EF4-FFF2-40B4-BE49-F238E27FC236}">
                <a16:creationId xmlns:a16="http://schemas.microsoft.com/office/drawing/2014/main" id="{27E0F8E9-A4FC-41EB-80F0-3621693E8969}"/>
              </a:ext>
            </a:extLst>
          </p:cNvPr>
          <p:cNvSpPr/>
          <p:nvPr>
            <p:custDataLst>
              <p:tags r:id="rId26"/>
            </p:custDataLst>
          </p:nvPr>
        </p:nvSpPr>
        <p:spPr bwMode="gray">
          <a:xfrm>
            <a:off x="3898900" y="2062163"/>
            <a:ext cx="268288" cy="219075"/>
          </a:xfrm>
          <a:prstGeom prst="rect">
            <a:avLst/>
          </a:prstGeom>
          <a:noFill/>
          <a:ln>
            <a:noFill/>
          </a:ln>
          <a:extLst>
            <a:ext uri="{909E8E84-426E-40DD-AFC4-6F175D3DCCD1}">
              <a14:hiddenFill xmlns:a14="http://schemas.microsoft.com/office/drawing/2010/main">
                <a:solidFill>
                  <a:schemeClr val="accent4"/>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28575" tIns="0" rIns="28575" bIns="0" numCol="1" spcCol="0" rtlCol="0" anchor="ctr" anchorCtr="0">
            <a:noAutofit/>
          </a:bodyPr>
          <a:lstStyle/>
          <a:p>
            <a:pPr algn="ctr">
              <a:lnSpc>
                <a:spcPct val="90000"/>
              </a:lnSpc>
              <a:spcBef>
                <a:spcPct val="0"/>
              </a:spcBef>
              <a:spcAft>
                <a:spcPct val="0"/>
              </a:spcAft>
            </a:pPr>
            <a:fld id="{42B7AD37-DCBB-4FE9-841F-BA7E9520424E}" type="datetime'''''1''1'''''''''''''''''''''''''''''''''''''''''''''''''''">
              <a:rPr lang="en-GB" altLang="en-US" sz="1600" smtClean="0">
                <a:solidFill>
                  <a:schemeClr val="bg1"/>
                </a:solidFill>
              </a:rPr>
              <a:pPr algn="ctr">
                <a:lnSpc>
                  <a:spcPct val="90000"/>
                </a:lnSpc>
                <a:spcBef>
                  <a:spcPct val="0"/>
                </a:spcBef>
                <a:spcAft>
                  <a:spcPct val="0"/>
                </a:spcAft>
              </a:pPr>
              <a:t>11</a:t>
            </a:fld>
            <a:endParaRPr lang="en-GB" sz="1600">
              <a:solidFill>
                <a:schemeClr val="bg1"/>
              </a:solidFill>
            </a:endParaRPr>
          </a:p>
        </p:txBody>
      </p:sp>
      <p:sp>
        <p:nvSpPr>
          <p:cNvPr id="13" name="Rectangle 12">
            <a:extLst>
              <a:ext uri="{FF2B5EF4-FFF2-40B4-BE49-F238E27FC236}">
                <a16:creationId xmlns:a16="http://schemas.microsoft.com/office/drawing/2014/main" id="{BDABE3B5-C431-4970-8FE7-641A34B44472}"/>
              </a:ext>
            </a:extLst>
          </p:cNvPr>
          <p:cNvSpPr/>
          <p:nvPr>
            <p:custDataLst>
              <p:tags r:id="rId27"/>
            </p:custDataLst>
          </p:nvPr>
        </p:nvSpPr>
        <p:spPr bwMode="auto">
          <a:xfrm>
            <a:off x="3687763" y="5592763"/>
            <a:ext cx="690563" cy="244475"/>
          </a:xfrm>
          <a:prstGeom prst="rect">
            <a:avLst/>
          </a:prstGeom>
          <a:noFill/>
          <a:ln>
            <a:noFill/>
          </a:ln>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t" anchorCtr="0">
            <a:noAutofit/>
          </a:bodyPr>
          <a:lstStyle/>
          <a:p>
            <a:pPr algn="ctr">
              <a:spcBef>
                <a:spcPct val="0"/>
              </a:spcBef>
              <a:spcAft>
                <a:spcPct val="0"/>
              </a:spcAft>
            </a:pPr>
            <a:fld id="{2BB78549-4AE6-4226-8C67-74F756F379E2}" type="datetime'''O''''''''''''''r''''p''''''''h''''''''''''''a''''''''''''n'">
              <a:rPr lang="en-GB" altLang="en-US" sz="1600" smtClean="0">
                <a:solidFill>
                  <a:schemeClr val="tx1"/>
                </a:solidFill>
              </a:rPr>
              <a:pPr algn="ctr">
                <a:spcBef>
                  <a:spcPct val="0"/>
                </a:spcBef>
                <a:spcAft>
                  <a:spcPct val="0"/>
                </a:spcAft>
              </a:pPr>
              <a:t>Orphan</a:t>
            </a:fld>
            <a:endParaRPr lang="en-GB" sz="1600">
              <a:solidFill>
                <a:schemeClr val="tx1"/>
              </a:solidFill>
            </a:endParaRPr>
          </a:p>
        </p:txBody>
      </p:sp>
      <p:sp>
        <p:nvSpPr>
          <p:cNvPr id="24" name="Rectangle 23">
            <a:extLst>
              <a:ext uri="{FF2B5EF4-FFF2-40B4-BE49-F238E27FC236}">
                <a16:creationId xmlns:a16="http://schemas.microsoft.com/office/drawing/2014/main" id="{D9693DB3-1291-4E53-AFDA-AACCD4F3DD76}"/>
              </a:ext>
            </a:extLst>
          </p:cNvPr>
          <p:cNvSpPr/>
          <p:nvPr>
            <p:custDataLst>
              <p:tags r:id="rId28"/>
            </p:custDataLst>
          </p:nvPr>
        </p:nvSpPr>
        <p:spPr bwMode="gray">
          <a:xfrm>
            <a:off x="5072063" y="4897438"/>
            <a:ext cx="282575" cy="219075"/>
          </a:xfrm>
          <a:prstGeom prst="rect">
            <a:avLst/>
          </a:prstGeom>
          <a:noFill/>
          <a:ln>
            <a:noFill/>
          </a:ln>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28575" tIns="0" rIns="28575" bIns="0" numCol="1" spcCol="0" rtlCol="0" anchor="ctr" anchorCtr="0">
            <a:noAutofit/>
          </a:bodyPr>
          <a:lstStyle/>
          <a:p>
            <a:pPr algn="ctr">
              <a:lnSpc>
                <a:spcPct val="90000"/>
              </a:lnSpc>
              <a:spcBef>
                <a:spcPct val="0"/>
              </a:spcBef>
              <a:spcAft>
                <a:spcPct val="0"/>
              </a:spcAft>
            </a:pPr>
            <a:fld id="{C839D5FD-5F10-4284-AED6-830AF1992C39}" type="datetime'''1''''''''''''''''''''''''''''''''''''''''''''''3'''''''''">
              <a:rPr lang="en-GB" altLang="en-US" sz="1600" smtClean="0">
                <a:solidFill>
                  <a:schemeClr val="tx1"/>
                </a:solidFill>
              </a:rPr>
              <a:pPr algn="ctr">
                <a:lnSpc>
                  <a:spcPct val="90000"/>
                </a:lnSpc>
                <a:spcBef>
                  <a:spcPct val="0"/>
                </a:spcBef>
                <a:spcAft>
                  <a:spcPct val="0"/>
                </a:spcAft>
              </a:pPr>
              <a:t>13</a:t>
            </a:fld>
            <a:endParaRPr lang="en-GB" sz="1600">
              <a:solidFill>
                <a:schemeClr val="tx1"/>
              </a:solidFill>
            </a:endParaRPr>
          </a:p>
        </p:txBody>
      </p:sp>
      <p:sp>
        <p:nvSpPr>
          <p:cNvPr id="31" name="Rectangle 30">
            <a:extLst>
              <a:ext uri="{FF2B5EF4-FFF2-40B4-BE49-F238E27FC236}">
                <a16:creationId xmlns:a16="http://schemas.microsoft.com/office/drawing/2014/main" id="{25562F93-D802-4956-8709-0406FE3756BE}"/>
              </a:ext>
            </a:extLst>
          </p:cNvPr>
          <p:cNvSpPr/>
          <p:nvPr>
            <p:custDataLst>
              <p:tags r:id="rId29"/>
            </p:custDataLst>
          </p:nvPr>
        </p:nvSpPr>
        <p:spPr bwMode="gray">
          <a:xfrm>
            <a:off x="5129213" y="4062413"/>
            <a:ext cx="169863" cy="219075"/>
          </a:xfrm>
          <a:prstGeom prst="rect">
            <a:avLst/>
          </a:prstGeom>
          <a:noFill/>
          <a:ln>
            <a:noFill/>
          </a:ln>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28575" tIns="0" rIns="28575" bIns="0" numCol="1" spcCol="0" rtlCol="0" anchor="ctr" anchorCtr="0">
            <a:noAutofit/>
          </a:bodyPr>
          <a:lstStyle/>
          <a:p>
            <a:pPr algn="ctr">
              <a:lnSpc>
                <a:spcPct val="90000"/>
              </a:lnSpc>
              <a:spcBef>
                <a:spcPct val="0"/>
              </a:spcBef>
              <a:spcAft>
                <a:spcPct val="0"/>
              </a:spcAft>
            </a:pPr>
            <a:fld id="{C96A71D0-184B-4A05-9A37-D1E0D732BCB7}" type="datetime'''''''''''''''''''''''''''8'''''''''''''''''''''''''''">
              <a:rPr lang="en-GB" altLang="en-US" sz="1600" smtClean="0">
                <a:solidFill>
                  <a:schemeClr val="bg1"/>
                </a:solidFill>
              </a:rPr>
              <a:pPr algn="ctr">
                <a:lnSpc>
                  <a:spcPct val="90000"/>
                </a:lnSpc>
                <a:spcBef>
                  <a:spcPct val="0"/>
                </a:spcBef>
                <a:spcAft>
                  <a:spcPct val="0"/>
                </a:spcAft>
              </a:pPr>
              <a:t>8</a:t>
            </a:fld>
            <a:endParaRPr lang="en-GB" sz="1600">
              <a:solidFill>
                <a:schemeClr val="bg1"/>
              </a:solidFill>
            </a:endParaRPr>
          </a:p>
        </p:txBody>
      </p:sp>
      <p:sp>
        <p:nvSpPr>
          <p:cNvPr id="32" name="Rectangle 31">
            <a:extLst>
              <a:ext uri="{FF2B5EF4-FFF2-40B4-BE49-F238E27FC236}">
                <a16:creationId xmlns:a16="http://schemas.microsoft.com/office/drawing/2014/main" id="{83E60E88-8CC0-44DF-A9EB-4168EE7B9B16}"/>
              </a:ext>
            </a:extLst>
          </p:cNvPr>
          <p:cNvSpPr/>
          <p:nvPr>
            <p:custDataLst>
              <p:tags r:id="rId30"/>
            </p:custDataLst>
          </p:nvPr>
        </p:nvSpPr>
        <p:spPr bwMode="gray">
          <a:xfrm>
            <a:off x="5072063" y="3028950"/>
            <a:ext cx="282575" cy="219075"/>
          </a:xfrm>
          <a:prstGeom prst="rect">
            <a:avLst/>
          </a:prstGeom>
          <a:noFill/>
          <a:ln>
            <a:noFill/>
          </a:ln>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28575" tIns="0" rIns="28575" bIns="0" numCol="1" spcCol="0" rtlCol="0" anchor="ctr" anchorCtr="0">
            <a:noAutofit/>
          </a:bodyPr>
          <a:lstStyle/>
          <a:p>
            <a:pPr algn="ctr">
              <a:lnSpc>
                <a:spcPct val="90000"/>
              </a:lnSpc>
              <a:spcBef>
                <a:spcPct val="0"/>
              </a:spcBef>
              <a:spcAft>
                <a:spcPct val="0"/>
              </a:spcAft>
            </a:pPr>
            <a:fld id="{C8EB9C76-89A6-4EA5-89A9-32C6C36B9869}" type="datetime'1''''''8'''''''''''''''''''''''''''''''''''''''''''''''''''''">
              <a:rPr lang="en-GB" altLang="en-US" sz="1600" smtClean="0">
                <a:solidFill>
                  <a:schemeClr val="bg1"/>
                </a:solidFill>
              </a:rPr>
              <a:pPr algn="ctr">
                <a:lnSpc>
                  <a:spcPct val="90000"/>
                </a:lnSpc>
                <a:spcBef>
                  <a:spcPct val="0"/>
                </a:spcBef>
                <a:spcAft>
                  <a:spcPct val="0"/>
                </a:spcAft>
              </a:pPr>
              <a:t>18</a:t>
            </a:fld>
            <a:endParaRPr lang="en-GB" sz="1600">
              <a:solidFill>
                <a:schemeClr val="bg1"/>
              </a:solidFill>
            </a:endParaRPr>
          </a:p>
        </p:txBody>
      </p:sp>
      <p:sp>
        <p:nvSpPr>
          <p:cNvPr id="33" name="Rectangle 32">
            <a:extLst>
              <a:ext uri="{FF2B5EF4-FFF2-40B4-BE49-F238E27FC236}">
                <a16:creationId xmlns:a16="http://schemas.microsoft.com/office/drawing/2014/main" id="{9403D309-4A49-47D0-8622-71B1992B67F5}"/>
              </a:ext>
            </a:extLst>
          </p:cNvPr>
          <p:cNvSpPr/>
          <p:nvPr>
            <p:custDataLst>
              <p:tags r:id="rId31"/>
            </p:custDataLst>
          </p:nvPr>
        </p:nvSpPr>
        <p:spPr bwMode="gray">
          <a:xfrm>
            <a:off x="5129213" y="2035175"/>
            <a:ext cx="169863" cy="219075"/>
          </a:xfrm>
          <a:prstGeom prst="rect">
            <a:avLst/>
          </a:prstGeom>
          <a:noFill/>
          <a:ln>
            <a:noFill/>
          </a:ln>
          <a:extLst>
            <a:ext uri="{909E8E84-426E-40DD-AFC4-6F175D3DCCD1}">
              <a14:hiddenFill xmlns:a14="http://schemas.microsoft.com/office/drawing/2010/main">
                <a:solidFill>
                  <a:schemeClr val="accent4"/>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28575" tIns="0" rIns="28575" bIns="0" numCol="1" spcCol="0" rtlCol="0" anchor="ctr" anchorCtr="0">
            <a:noAutofit/>
          </a:bodyPr>
          <a:lstStyle/>
          <a:p>
            <a:pPr algn="ctr">
              <a:lnSpc>
                <a:spcPct val="90000"/>
              </a:lnSpc>
              <a:spcBef>
                <a:spcPct val="0"/>
              </a:spcBef>
              <a:spcAft>
                <a:spcPct val="0"/>
              </a:spcAft>
            </a:pPr>
            <a:fld id="{D1D01851-3CED-4940-85F9-F88594B4AF68}" type="datetime'''''''''''''''''''''''''''''''''7'''''''''''''''''">
              <a:rPr lang="en-GB" altLang="en-US" sz="1600" smtClean="0">
                <a:solidFill>
                  <a:schemeClr val="bg1"/>
                </a:solidFill>
              </a:rPr>
              <a:pPr algn="ctr">
                <a:lnSpc>
                  <a:spcPct val="90000"/>
                </a:lnSpc>
                <a:spcBef>
                  <a:spcPct val="0"/>
                </a:spcBef>
                <a:spcAft>
                  <a:spcPct val="0"/>
                </a:spcAft>
              </a:pPr>
              <a:t>7</a:t>
            </a:fld>
            <a:endParaRPr lang="en-GB" sz="1600">
              <a:solidFill>
                <a:schemeClr val="bg1"/>
              </a:solidFill>
            </a:endParaRPr>
          </a:p>
        </p:txBody>
      </p:sp>
      <p:sp>
        <p:nvSpPr>
          <p:cNvPr id="34" name="Rectangle 33">
            <a:extLst>
              <a:ext uri="{FF2B5EF4-FFF2-40B4-BE49-F238E27FC236}">
                <a16:creationId xmlns:a16="http://schemas.microsoft.com/office/drawing/2014/main" id="{BAFC2F01-FA7B-404C-8A26-3B67B7AC7D3B}"/>
              </a:ext>
            </a:extLst>
          </p:cNvPr>
          <p:cNvSpPr/>
          <p:nvPr>
            <p:custDataLst>
              <p:tags r:id="rId32"/>
            </p:custDataLst>
          </p:nvPr>
        </p:nvSpPr>
        <p:spPr bwMode="auto">
          <a:xfrm>
            <a:off x="4767263" y="5592763"/>
            <a:ext cx="892175" cy="488950"/>
          </a:xfrm>
          <a:prstGeom prst="rect">
            <a:avLst/>
          </a:prstGeom>
          <a:noFill/>
          <a:ln>
            <a:noFill/>
          </a:ln>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square" lIns="0" tIns="0" rIns="0" bIns="0" numCol="1" spcCol="0" rtlCol="0" anchor="t" anchorCtr="0">
            <a:noAutofit/>
          </a:bodyPr>
          <a:lstStyle/>
          <a:p>
            <a:pPr algn="ctr">
              <a:spcBef>
                <a:spcPct val="0"/>
              </a:spcBef>
              <a:spcAft>
                <a:spcPct val="0"/>
              </a:spcAft>
            </a:pPr>
            <a:fld id="{50AECEF7-81F1-4F82-B735-8EAD59F71C91}" type="datetime'N''on''''''-o''''''''''nco O''''''''''''rp''h''''a''''''n'">
              <a:rPr lang="en-GB" altLang="en-US" sz="1600" smtClean="0">
                <a:solidFill>
                  <a:schemeClr val="tx1"/>
                </a:solidFill>
              </a:rPr>
              <a:pPr algn="ctr">
                <a:spcBef>
                  <a:spcPct val="0"/>
                </a:spcBef>
                <a:spcAft>
                  <a:spcPct val="0"/>
                </a:spcAft>
              </a:pPr>
              <a:t>Non-onco Orphan</a:t>
            </a:fld>
            <a:endParaRPr lang="en-GB" sz="1600">
              <a:solidFill>
                <a:schemeClr val="tx1"/>
              </a:solidFill>
            </a:endParaRPr>
          </a:p>
        </p:txBody>
      </p:sp>
      <p:sp>
        <p:nvSpPr>
          <p:cNvPr id="17" name="Rectangle 16">
            <a:extLst>
              <a:ext uri="{FF2B5EF4-FFF2-40B4-BE49-F238E27FC236}">
                <a16:creationId xmlns:a16="http://schemas.microsoft.com/office/drawing/2014/main" id="{ADA3B5D6-0B74-46E3-997D-6A89FE0F3EF6}"/>
              </a:ext>
            </a:extLst>
          </p:cNvPr>
          <p:cNvSpPr/>
          <p:nvPr>
            <p:custDataLst>
              <p:tags r:id="rId33"/>
            </p:custDataLst>
          </p:nvPr>
        </p:nvSpPr>
        <p:spPr bwMode="gray">
          <a:xfrm>
            <a:off x="1528763" y="4981575"/>
            <a:ext cx="282575" cy="219075"/>
          </a:xfrm>
          <a:prstGeom prst="rect">
            <a:avLst/>
          </a:prstGeom>
          <a:noFill/>
          <a:ln>
            <a:noFill/>
          </a:ln>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28575" tIns="0" rIns="28575" bIns="0" numCol="1" spcCol="0" rtlCol="0" anchor="ctr" anchorCtr="0">
            <a:noAutofit/>
          </a:bodyPr>
          <a:lstStyle/>
          <a:p>
            <a:pPr algn="ctr">
              <a:lnSpc>
                <a:spcPct val="90000"/>
              </a:lnSpc>
              <a:spcBef>
                <a:spcPct val="0"/>
              </a:spcBef>
              <a:spcAft>
                <a:spcPct val="0"/>
              </a:spcAft>
            </a:pPr>
            <a:fld id="{9ACDC7C2-214C-459E-AC8A-CA38C3971C28}" type="datetime'4''''''''''''''1'''''''''''''''''">
              <a:rPr lang="en-GB" altLang="en-US" sz="1600" smtClean="0">
                <a:solidFill>
                  <a:schemeClr val="tx1"/>
                </a:solidFill>
              </a:rPr>
              <a:pPr algn="ctr">
                <a:lnSpc>
                  <a:spcPct val="90000"/>
                </a:lnSpc>
                <a:spcBef>
                  <a:spcPct val="0"/>
                </a:spcBef>
                <a:spcAft>
                  <a:spcPct val="0"/>
                </a:spcAft>
              </a:pPr>
              <a:t>41</a:t>
            </a:fld>
            <a:endParaRPr lang="en-GB" sz="1600">
              <a:solidFill>
                <a:schemeClr val="tx1"/>
              </a:solidFill>
            </a:endParaRPr>
          </a:p>
        </p:txBody>
      </p:sp>
      <p:sp>
        <p:nvSpPr>
          <p:cNvPr id="18" name="Rectangle 17">
            <a:extLst>
              <a:ext uri="{FF2B5EF4-FFF2-40B4-BE49-F238E27FC236}">
                <a16:creationId xmlns:a16="http://schemas.microsoft.com/office/drawing/2014/main" id="{324F782C-776E-4C52-A120-6063DDBB783A}"/>
              </a:ext>
            </a:extLst>
          </p:cNvPr>
          <p:cNvSpPr/>
          <p:nvPr>
            <p:custDataLst>
              <p:tags r:id="rId34"/>
            </p:custDataLst>
          </p:nvPr>
        </p:nvSpPr>
        <p:spPr bwMode="gray">
          <a:xfrm>
            <a:off x="6310313" y="3063875"/>
            <a:ext cx="169863" cy="219075"/>
          </a:xfrm>
          <a:prstGeom prst="rect">
            <a:avLst/>
          </a:prstGeom>
          <a:noFill/>
          <a:ln>
            <a:noFill/>
          </a:ln>
          <a:extLst>
            <a:ext uri="{909E8E84-426E-40DD-AFC4-6F175D3DCCD1}">
              <a14:hiddenFill xmlns:a14="http://schemas.microsoft.com/office/drawing/2010/main">
                <a:solidFill>
                  <a:srgbClr val="72C45F"/>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28575" tIns="0" rIns="28575" bIns="0" numCol="1" spcCol="0" rtlCol="0" anchor="ctr" anchorCtr="0">
            <a:noAutofit/>
          </a:bodyPr>
          <a:lstStyle/>
          <a:p>
            <a:pPr algn="ctr">
              <a:lnSpc>
                <a:spcPct val="90000"/>
              </a:lnSpc>
              <a:spcBef>
                <a:spcPct val="0"/>
              </a:spcBef>
              <a:spcAft>
                <a:spcPct val="0"/>
              </a:spcAft>
            </a:pPr>
            <a:fld id="{40E4A1B1-8861-45A5-8DD1-9B68A3A21B75}" type="datetime'''''''''''''''''4'''''''''''''''''''''''">
              <a:rPr lang="en-GB" altLang="en-US" sz="1600" smtClean="0">
                <a:solidFill>
                  <a:schemeClr val="bg1"/>
                </a:solidFill>
              </a:rPr>
              <a:pPr algn="ctr">
                <a:lnSpc>
                  <a:spcPct val="90000"/>
                </a:lnSpc>
                <a:spcBef>
                  <a:spcPct val="0"/>
                </a:spcBef>
                <a:spcAft>
                  <a:spcPct val="0"/>
                </a:spcAft>
              </a:pPr>
              <a:t>4</a:t>
            </a:fld>
            <a:endParaRPr lang="en-GB" sz="1600">
              <a:solidFill>
                <a:schemeClr val="bg1"/>
              </a:solidFill>
            </a:endParaRPr>
          </a:p>
        </p:txBody>
      </p:sp>
      <p:sp>
        <p:nvSpPr>
          <p:cNvPr id="36" name="Rectangle 35">
            <a:extLst>
              <a:ext uri="{FF2B5EF4-FFF2-40B4-BE49-F238E27FC236}">
                <a16:creationId xmlns:a16="http://schemas.microsoft.com/office/drawing/2014/main" id="{60842487-4CB6-4701-BB64-19E2FC45061C}"/>
              </a:ext>
            </a:extLst>
          </p:cNvPr>
          <p:cNvSpPr/>
          <p:nvPr>
            <p:custDataLst>
              <p:tags r:id="rId35"/>
            </p:custDataLst>
          </p:nvPr>
        </p:nvSpPr>
        <p:spPr bwMode="gray">
          <a:xfrm>
            <a:off x="6310313" y="2409825"/>
            <a:ext cx="169863" cy="219075"/>
          </a:xfrm>
          <a:prstGeom prst="rect">
            <a:avLst/>
          </a:prstGeom>
          <a:noFill/>
          <a:ln>
            <a:noFill/>
          </a:ln>
          <a:extLst>
            <a:ext uri="{909E8E84-426E-40DD-AFC4-6F175D3DCCD1}">
              <a14:hiddenFill xmlns:a14="http://schemas.microsoft.com/office/drawing/2010/main">
                <a:solidFill>
                  <a:schemeClr val="accent3"/>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28575" tIns="0" rIns="28575" bIns="0" numCol="1" spcCol="0" rtlCol="0" anchor="ctr" anchorCtr="0">
            <a:noAutofit/>
          </a:bodyPr>
          <a:lstStyle/>
          <a:p>
            <a:pPr algn="ctr">
              <a:lnSpc>
                <a:spcPct val="90000"/>
              </a:lnSpc>
              <a:spcBef>
                <a:spcPct val="0"/>
              </a:spcBef>
              <a:spcAft>
                <a:spcPct val="0"/>
              </a:spcAft>
            </a:pPr>
            <a:fld id="{77DD4E08-66E8-4035-BEDC-F75493A771AE}" type="datetime'''''''''''''''''''''''''''1'''''''''''''''''''">
              <a:rPr lang="en-GB" altLang="en-US" sz="1600" smtClean="0">
                <a:solidFill>
                  <a:schemeClr val="bg1"/>
                </a:solidFill>
              </a:rPr>
              <a:pPr algn="ctr">
                <a:lnSpc>
                  <a:spcPct val="90000"/>
                </a:lnSpc>
                <a:spcBef>
                  <a:spcPct val="0"/>
                </a:spcBef>
                <a:spcAft>
                  <a:spcPct val="0"/>
                </a:spcAft>
              </a:pPr>
              <a:t>1</a:t>
            </a:fld>
            <a:endParaRPr lang="en-GB" sz="1600">
              <a:solidFill>
                <a:schemeClr val="bg1"/>
              </a:solidFill>
            </a:endParaRPr>
          </a:p>
        </p:txBody>
      </p:sp>
      <p:sp>
        <p:nvSpPr>
          <p:cNvPr id="37" name="Rectangle 36">
            <a:extLst>
              <a:ext uri="{FF2B5EF4-FFF2-40B4-BE49-F238E27FC236}">
                <a16:creationId xmlns:a16="http://schemas.microsoft.com/office/drawing/2014/main" id="{C5EC87FF-F1B6-4DC8-BFCA-4025143E40E4}"/>
              </a:ext>
            </a:extLst>
          </p:cNvPr>
          <p:cNvSpPr/>
          <p:nvPr>
            <p:custDataLst>
              <p:tags r:id="rId36"/>
            </p:custDataLst>
          </p:nvPr>
        </p:nvSpPr>
        <p:spPr bwMode="gray">
          <a:xfrm>
            <a:off x="6310313" y="2017713"/>
            <a:ext cx="169863" cy="219075"/>
          </a:xfrm>
          <a:prstGeom prst="rect">
            <a:avLst/>
          </a:prstGeom>
          <a:noFill/>
          <a:ln>
            <a:noFill/>
          </a:ln>
          <a:extLst>
            <a:ext uri="{909E8E84-426E-40DD-AFC4-6F175D3DCCD1}">
              <a14:hiddenFill xmlns:a14="http://schemas.microsoft.com/office/drawing/2010/main">
                <a:solidFill>
                  <a:schemeClr val="accent4"/>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28575" tIns="0" rIns="28575" bIns="0" numCol="1" spcCol="0" rtlCol="0" anchor="ctr" anchorCtr="0">
            <a:noAutofit/>
          </a:bodyPr>
          <a:lstStyle/>
          <a:p>
            <a:pPr algn="ctr">
              <a:lnSpc>
                <a:spcPct val="90000"/>
              </a:lnSpc>
              <a:spcBef>
                <a:spcPct val="0"/>
              </a:spcBef>
              <a:spcAft>
                <a:spcPct val="0"/>
              </a:spcAft>
            </a:pPr>
            <a:fld id="{841A4AA0-0B57-447E-9E34-94CAE8B29FE9}" type="datetime'''''''''''''''''''''''''''''''''''''''2'''">
              <a:rPr lang="en-GB" altLang="en-US" sz="1600" smtClean="0">
                <a:solidFill>
                  <a:schemeClr val="bg1"/>
                </a:solidFill>
              </a:rPr>
              <a:pPr algn="ctr">
                <a:lnSpc>
                  <a:spcPct val="90000"/>
                </a:lnSpc>
                <a:spcBef>
                  <a:spcPct val="0"/>
                </a:spcBef>
                <a:spcAft>
                  <a:spcPct val="0"/>
                </a:spcAft>
              </a:pPr>
              <a:t>2</a:t>
            </a:fld>
            <a:endParaRPr lang="en-GB" sz="1600">
              <a:solidFill>
                <a:schemeClr val="bg1"/>
              </a:solidFill>
            </a:endParaRPr>
          </a:p>
        </p:txBody>
      </p:sp>
      <p:sp>
        <p:nvSpPr>
          <p:cNvPr id="38" name="Rectangle 37">
            <a:extLst>
              <a:ext uri="{FF2B5EF4-FFF2-40B4-BE49-F238E27FC236}">
                <a16:creationId xmlns:a16="http://schemas.microsoft.com/office/drawing/2014/main" id="{FB36C285-79C5-44DD-BB32-0AEF802BCFEE}"/>
              </a:ext>
            </a:extLst>
          </p:cNvPr>
          <p:cNvSpPr/>
          <p:nvPr>
            <p:custDataLst>
              <p:tags r:id="rId37"/>
            </p:custDataLst>
          </p:nvPr>
        </p:nvSpPr>
        <p:spPr bwMode="auto">
          <a:xfrm>
            <a:off x="5970588" y="5592763"/>
            <a:ext cx="847725" cy="488950"/>
          </a:xfrm>
          <a:prstGeom prst="rect">
            <a:avLst/>
          </a:prstGeom>
          <a:noFill/>
          <a:ln>
            <a:noFill/>
          </a:ln>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square" lIns="0" tIns="0" rIns="0" bIns="0" numCol="1" spcCol="0" rtlCol="0" anchor="t" anchorCtr="0">
            <a:noAutofit/>
          </a:bodyPr>
          <a:lstStyle/>
          <a:p>
            <a:pPr algn="ctr">
              <a:spcBef>
                <a:spcPct val="0"/>
              </a:spcBef>
              <a:spcAft>
                <a:spcPct val="0"/>
              </a:spcAft>
            </a:pPr>
            <a:fld id="{953CD025-A85D-49A1-B81E-9E9649C78E48}" type="datetime'Co''''m''b''''o'' t''''h''''''''''''er''''''''''''a''pies'''">
              <a:rPr lang="en-GB" altLang="en-US" sz="1600" smtClean="0">
                <a:solidFill>
                  <a:schemeClr val="tx1"/>
                </a:solidFill>
              </a:rPr>
              <a:pPr algn="ctr">
                <a:spcBef>
                  <a:spcPct val="0"/>
                </a:spcBef>
                <a:spcAft>
                  <a:spcPct val="0"/>
                </a:spcAft>
              </a:pPr>
              <a:t>Combo therapies</a:t>
            </a:fld>
            <a:endParaRPr lang="en-GB" sz="1600">
              <a:solidFill>
                <a:schemeClr val="tx1"/>
              </a:solidFill>
            </a:endParaRPr>
          </a:p>
        </p:txBody>
      </p:sp>
      <p:sp>
        <p:nvSpPr>
          <p:cNvPr id="35" name="Rectangle 34">
            <a:extLst>
              <a:ext uri="{FF2B5EF4-FFF2-40B4-BE49-F238E27FC236}">
                <a16:creationId xmlns:a16="http://schemas.microsoft.com/office/drawing/2014/main" id="{2C19C314-F0A3-413B-B6E3-1AB177510DC7}"/>
              </a:ext>
            </a:extLst>
          </p:cNvPr>
          <p:cNvSpPr/>
          <p:nvPr>
            <p:custDataLst>
              <p:tags r:id="rId38"/>
            </p:custDataLst>
          </p:nvPr>
        </p:nvSpPr>
        <p:spPr bwMode="gray">
          <a:xfrm>
            <a:off x="6310313" y="4500563"/>
            <a:ext cx="169863" cy="219075"/>
          </a:xfrm>
          <a:prstGeom prst="rect">
            <a:avLst/>
          </a:prstGeom>
          <a:noFill/>
          <a:ln>
            <a:noFill/>
          </a:ln>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28575" tIns="0" rIns="28575" bIns="0" numCol="1" spcCol="0" rtlCol="0" anchor="ctr" anchorCtr="0">
            <a:noAutofit/>
          </a:bodyPr>
          <a:lstStyle/>
          <a:p>
            <a:pPr algn="ctr">
              <a:lnSpc>
                <a:spcPct val="90000"/>
              </a:lnSpc>
              <a:spcBef>
                <a:spcPct val="0"/>
              </a:spcBef>
              <a:spcAft>
                <a:spcPct val="0"/>
              </a:spcAft>
            </a:pPr>
            <a:fld id="{7A3DCF1B-BCDC-4532-AA87-EFC3331B6742}" type="datetime'''''''''''''''''''''''''7'''''''''">
              <a:rPr lang="en-GB" altLang="en-US" sz="1600" smtClean="0">
                <a:solidFill>
                  <a:schemeClr val="tx1"/>
                </a:solidFill>
              </a:rPr>
              <a:pPr algn="ctr">
                <a:lnSpc>
                  <a:spcPct val="90000"/>
                </a:lnSpc>
                <a:spcBef>
                  <a:spcPct val="0"/>
                </a:spcBef>
                <a:spcAft>
                  <a:spcPct val="0"/>
                </a:spcAft>
              </a:pPr>
              <a:t>7</a:t>
            </a:fld>
            <a:endParaRPr lang="en-GB" sz="1600">
              <a:solidFill>
                <a:schemeClr val="tx1"/>
              </a:solidFill>
            </a:endParaRPr>
          </a:p>
        </p:txBody>
      </p:sp>
      <p:sp>
        <p:nvSpPr>
          <p:cNvPr id="23" name="Rectangle 22">
            <a:extLst>
              <a:ext uri="{FF2B5EF4-FFF2-40B4-BE49-F238E27FC236}">
                <a16:creationId xmlns:a16="http://schemas.microsoft.com/office/drawing/2014/main" id="{5F2CACCC-7D53-4569-B602-383BFAB04300}"/>
              </a:ext>
            </a:extLst>
          </p:cNvPr>
          <p:cNvSpPr/>
          <p:nvPr>
            <p:custDataLst>
              <p:tags r:id="rId39"/>
            </p:custDataLst>
          </p:nvPr>
        </p:nvSpPr>
        <p:spPr bwMode="gray">
          <a:xfrm>
            <a:off x="2709863" y="1622425"/>
            <a:ext cx="282575" cy="219075"/>
          </a:xfrm>
          <a:prstGeom prst="rect">
            <a:avLst/>
          </a:prstGeom>
          <a:noFill/>
          <a:ln>
            <a:noFill/>
          </a:ln>
          <a:extLst>
            <a:ext uri="{909E8E84-426E-40DD-AFC4-6F175D3DCCD1}">
              <a14:hiddenFill xmlns:a14="http://schemas.microsoft.com/office/drawing/2010/main">
                <a:solidFill>
                  <a:schemeClr val="accent1"/>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28575" tIns="0" rIns="28575" bIns="0" numCol="1" spcCol="0" rtlCol="0" anchor="b" anchorCtr="0">
            <a:noAutofit/>
          </a:bodyPr>
          <a:lstStyle/>
          <a:p>
            <a:pPr algn="ctr">
              <a:lnSpc>
                <a:spcPct val="90000"/>
              </a:lnSpc>
              <a:spcBef>
                <a:spcPct val="0"/>
              </a:spcBef>
              <a:spcAft>
                <a:spcPct val="0"/>
              </a:spcAft>
            </a:pPr>
            <a:fld id="{8BEEC824-875E-40C8-A116-18ADED392FEF}" type="datetime'''''''''''5''''''''''''''''''''''''''''''''''''6'''">
              <a:rPr lang="en-GB" altLang="en-US" sz="1600" smtClean="0">
                <a:solidFill>
                  <a:schemeClr val="tx1"/>
                </a:solidFill>
              </a:rPr>
              <a:pPr algn="ctr">
                <a:lnSpc>
                  <a:spcPct val="90000"/>
                </a:lnSpc>
                <a:spcBef>
                  <a:spcPct val="0"/>
                </a:spcBef>
                <a:spcAft>
                  <a:spcPct val="0"/>
                </a:spcAft>
              </a:pPr>
              <a:t>56</a:t>
            </a:fld>
            <a:endParaRPr lang="en-GB" sz="1600">
              <a:solidFill>
                <a:schemeClr val="tx1"/>
              </a:solidFill>
            </a:endParaRPr>
          </a:p>
        </p:txBody>
      </p:sp>
      <p:sp>
        <p:nvSpPr>
          <p:cNvPr id="40" name="Rectangle 39">
            <a:extLst>
              <a:ext uri="{FF2B5EF4-FFF2-40B4-BE49-F238E27FC236}">
                <a16:creationId xmlns:a16="http://schemas.microsoft.com/office/drawing/2014/main" id="{BB125586-C739-4921-88CB-859E10AC1594}"/>
              </a:ext>
            </a:extLst>
          </p:cNvPr>
          <p:cNvSpPr/>
          <p:nvPr>
            <p:custDataLst>
              <p:tags r:id="rId40"/>
            </p:custDataLst>
          </p:nvPr>
        </p:nvSpPr>
        <p:spPr bwMode="gray">
          <a:xfrm>
            <a:off x="3890963" y="1622425"/>
            <a:ext cx="282575" cy="219075"/>
          </a:xfrm>
          <a:prstGeom prst="rect">
            <a:avLst/>
          </a:prstGeom>
          <a:noFill/>
          <a:ln>
            <a:noFill/>
          </a:ln>
          <a:extLst>
            <a:ext uri="{909E8E84-426E-40DD-AFC4-6F175D3DCCD1}">
              <a14:hiddenFill xmlns:a14="http://schemas.microsoft.com/office/drawing/2010/main">
                <a:solidFill>
                  <a:schemeClr val="accent1"/>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28575" tIns="0" rIns="28575" bIns="0" numCol="1" spcCol="0" rtlCol="0" anchor="b" anchorCtr="0">
            <a:noAutofit/>
          </a:bodyPr>
          <a:lstStyle/>
          <a:p>
            <a:pPr algn="ctr">
              <a:lnSpc>
                <a:spcPct val="90000"/>
              </a:lnSpc>
              <a:spcBef>
                <a:spcPct val="0"/>
              </a:spcBef>
              <a:spcAft>
                <a:spcPct val="0"/>
              </a:spcAft>
            </a:pPr>
            <a:fld id="{5F1EA36D-BAB8-4F71-8C74-00ED34931030}" type="datetime'''''''''''''''6''''''''''''''''''''''''''''''''''6'''''''''''">
              <a:rPr lang="en-GB" altLang="en-US" sz="1600" smtClean="0">
                <a:solidFill>
                  <a:schemeClr val="tx1"/>
                </a:solidFill>
              </a:rPr>
              <a:pPr algn="ctr">
                <a:lnSpc>
                  <a:spcPct val="90000"/>
                </a:lnSpc>
                <a:spcBef>
                  <a:spcPct val="0"/>
                </a:spcBef>
                <a:spcAft>
                  <a:spcPct val="0"/>
                </a:spcAft>
              </a:pPr>
              <a:t>66</a:t>
            </a:fld>
            <a:endParaRPr lang="en-GB" sz="1600">
              <a:solidFill>
                <a:schemeClr val="tx1"/>
              </a:solidFill>
            </a:endParaRPr>
          </a:p>
        </p:txBody>
      </p:sp>
      <p:sp>
        <p:nvSpPr>
          <p:cNvPr id="41" name="Rectangle 40">
            <a:extLst>
              <a:ext uri="{FF2B5EF4-FFF2-40B4-BE49-F238E27FC236}">
                <a16:creationId xmlns:a16="http://schemas.microsoft.com/office/drawing/2014/main" id="{BFDEE790-B9B3-4766-9D25-DC2D7F6BEE90}"/>
              </a:ext>
            </a:extLst>
          </p:cNvPr>
          <p:cNvSpPr/>
          <p:nvPr>
            <p:custDataLst>
              <p:tags r:id="rId41"/>
            </p:custDataLst>
          </p:nvPr>
        </p:nvSpPr>
        <p:spPr bwMode="gray">
          <a:xfrm>
            <a:off x="5072063" y="1622425"/>
            <a:ext cx="282575" cy="219075"/>
          </a:xfrm>
          <a:prstGeom prst="rect">
            <a:avLst/>
          </a:prstGeom>
          <a:noFill/>
          <a:ln>
            <a:noFill/>
          </a:ln>
          <a:extLst>
            <a:ext uri="{909E8E84-426E-40DD-AFC4-6F175D3DCCD1}">
              <a14:hiddenFill xmlns:a14="http://schemas.microsoft.com/office/drawing/2010/main">
                <a:solidFill>
                  <a:schemeClr val="accent1"/>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28575" tIns="0" rIns="28575" bIns="0" numCol="1" spcCol="0" rtlCol="0" anchor="b" anchorCtr="0">
            <a:noAutofit/>
          </a:bodyPr>
          <a:lstStyle/>
          <a:p>
            <a:pPr algn="ctr">
              <a:lnSpc>
                <a:spcPct val="90000"/>
              </a:lnSpc>
              <a:spcBef>
                <a:spcPct val="0"/>
              </a:spcBef>
              <a:spcAft>
                <a:spcPct val="0"/>
              </a:spcAft>
            </a:pPr>
            <a:fld id="{450C004C-5FE2-40EC-A463-268DFBB19D0F}" type="datetime'4''''''''''''''''''''''6'''''''''''''">
              <a:rPr lang="en-GB" altLang="en-US" sz="1600" smtClean="0">
                <a:solidFill>
                  <a:schemeClr val="tx1"/>
                </a:solidFill>
              </a:rPr>
              <a:pPr algn="ctr">
                <a:lnSpc>
                  <a:spcPct val="90000"/>
                </a:lnSpc>
                <a:spcBef>
                  <a:spcPct val="0"/>
                </a:spcBef>
                <a:spcAft>
                  <a:spcPct val="0"/>
                </a:spcAft>
              </a:pPr>
              <a:t>46</a:t>
            </a:fld>
            <a:endParaRPr lang="en-GB" sz="1600">
              <a:solidFill>
                <a:schemeClr val="tx1"/>
              </a:solidFill>
            </a:endParaRPr>
          </a:p>
        </p:txBody>
      </p:sp>
      <p:sp>
        <p:nvSpPr>
          <p:cNvPr id="42" name="Rectangle 41">
            <a:extLst>
              <a:ext uri="{FF2B5EF4-FFF2-40B4-BE49-F238E27FC236}">
                <a16:creationId xmlns:a16="http://schemas.microsoft.com/office/drawing/2014/main" id="{E7160049-F79F-4219-9CA0-578747E2A2AF}"/>
              </a:ext>
            </a:extLst>
          </p:cNvPr>
          <p:cNvSpPr/>
          <p:nvPr>
            <p:custDataLst>
              <p:tags r:id="rId42"/>
            </p:custDataLst>
          </p:nvPr>
        </p:nvSpPr>
        <p:spPr bwMode="gray">
          <a:xfrm>
            <a:off x="6253163" y="1622425"/>
            <a:ext cx="282575" cy="219075"/>
          </a:xfrm>
          <a:prstGeom prst="rect">
            <a:avLst/>
          </a:prstGeom>
          <a:noFill/>
          <a:ln>
            <a:noFill/>
          </a:ln>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28575" tIns="0" rIns="28575" bIns="0" numCol="1" spcCol="0" rtlCol="0" anchor="b" anchorCtr="0">
            <a:noAutofit/>
          </a:bodyPr>
          <a:lstStyle/>
          <a:p>
            <a:pPr algn="ctr">
              <a:lnSpc>
                <a:spcPct val="90000"/>
              </a:lnSpc>
              <a:spcBef>
                <a:spcPct val="0"/>
              </a:spcBef>
              <a:spcAft>
                <a:spcPct val="0"/>
              </a:spcAft>
            </a:pPr>
            <a:fld id="{4AC5DE7D-2FB7-4BEC-8CE8-B280D025F60D}" type="datetime'''1''''''''''4'''''''''''''''''''">
              <a:rPr lang="en-GB" altLang="en-US" sz="1600" smtClean="0">
                <a:solidFill>
                  <a:schemeClr val="tx1"/>
                </a:solidFill>
              </a:rPr>
              <a:pPr algn="ctr">
                <a:lnSpc>
                  <a:spcPct val="90000"/>
                </a:lnSpc>
                <a:spcBef>
                  <a:spcPct val="0"/>
                </a:spcBef>
                <a:spcAft>
                  <a:spcPct val="0"/>
                </a:spcAft>
              </a:pPr>
              <a:t>14</a:t>
            </a:fld>
            <a:endParaRPr lang="en-GB" sz="1600">
              <a:solidFill>
                <a:schemeClr val="tx1"/>
              </a:solidFill>
            </a:endParaRPr>
          </a:p>
        </p:txBody>
      </p:sp>
      <p:sp>
        <p:nvSpPr>
          <p:cNvPr id="39" name="Rectangle 38">
            <a:extLst>
              <a:ext uri="{FF2B5EF4-FFF2-40B4-BE49-F238E27FC236}">
                <a16:creationId xmlns:a16="http://schemas.microsoft.com/office/drawing/2014/main" id="{1506507B-D475-4F35-9C04-724D0C38EC1D}"/>
              </a:ext>
            </a:extLst>
          </p:cNvPr>
          <p:cNvSpPr/>
          <p:nvPr>
            <p:custDataLst>
              <p:tags r:id="rId43"/>
            </p:custDataLst>
          </p:nvPr>
        </p:nvSpPr>
        <p:spPr bwMode="gray">
          <a:xfrm>
            <a:off x="1473200" y="1622425"/>
            <a:ext cx="395288" cy="219075"/>
          </a:xfrm>
          <a:prstGeom prst="rect">
            <a:avLst/>
          </a:prstGeom>
          <a:noFill/>
          <a:ln>
            <a:noFill/>
          </a:ln>
          <a:extLst>
            <a:ext uri="{909E8E84-426E-40DD-AFC4-6F175D3DCCD1}">
              <a14:hiddenFill xmlns:a14="http://schemas.microsoft.com/office/drawing/2010/main">
                <a:solidFill>
                  <a:schemeClr val="accent1"/>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28575" tIns="0" rIns="28575" bIns="0" numCol="1" spcCol="0" rtlCol="0" anchor="b" anchorCtr="0">
            <a:noAutofit/>
          </a:bodyPr>
          <a:lstStyle/>
          <a:p>
            <a:pPr algn="ctr">
              <a:lnSpc>
                <a:spcPct val="90000"/>
              </a:lnSpc>
              <a:spcBef>
                <a:spcPct val="0"/>
              </a:spcBef>
              <a:spcAft>
                <a:spcPct val="0"/>
              </a:spcAft>
            </a:pPr>
            <a:fld id="{4E525CDF-D81A-4A69-A6CC-F5692FB1C3F4}" type="datetime'''''''''''''''''''''''''''''''''1''''''''''''''''''''7''''''3'">
              <a:rPr lang="en-GB" altLang="en-US" sz="1600" smtClean="0">
                <a:solidFill>
                  <a:schemeClr val="tx1"/>
                </a:solidFill>
              </a:rPr>
              <a:pPr algn="ctr">
                <a:lnSpc>
                  <a:spcPct val="90000"/>
                </a:lnSpc>
                <a:spcBef>
                  <a:spcPct val="0"/>
                </a:spcBef>
                <a:spcAft>
                  <a:spcPct val="0"/>
                </a:spcAft>
              </a:pPr>
              <a:t>173</a:t>
            </a:fld>
            <a:endParaRPr lang="en-GB" sz="1600">
              <a:solidFill>
                <a:schemeClr val="tx1"/>
              </a:solidFill>
            </a:endParaRPr>
          </a:p>
        </p:txBody>
      </p:sp>
      <p:sp>
        <p:nvSpPr>
          <p:cNvPr id="43" name="Rectangle 42">
            <a:extLst>
              <a:ext uri="{FF2B5EF4-FFF2-40B4-BE49-F238E27FC236}">
                <a16:creationId xmlns:a16="http://schemas.microsoft.com/office/drawing/2014/main" id="{52412ED4-1F6E-4BF7-B5F5-27E847316A0C}"/>
              </a:ext>
            </a:extLst>
          </p:cNvPr>
          <p:cNvSpPr/>
          <p:nvPr>
            <p:custDataLst>
              <p:tags r:id="rId44"/>
            </p:custDataLst>
          </p:nvPr>
        </p:nvSpPr>
        <p:spPr bwMode="auto">
          <a:xfrm>
            <a:off x="7065963" y="2976563"/>
            <a:ext cx="285750" cy="214313"/>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l"/>
            <a:endParaRPr lang="en-GB" sz="1600"/>
          </a:p>
        </p:txBody>
      </p:sp>
      <p:sp>
        <p:nvSpPr>
          <p:cNvPr id="46" name="Rectangle 45">
            <a:extLst>
              <a:ext uri="{FF2B5EF4-FFF2-40B4-BE49-F238E27FC236}">
                <a16:creationId xmlns:a16="http://schemas.microsoft.com/office/drawing/2014/main" id="{B1F2DEA9-E7CC-45D2-BE62-847F5140FFBB}"/>
              </a:ext>
            </a:extLst>
          </p:cNvPr>
          <p:cNvSpPr/>
          <p:nvPr>
            <p:custDataLst>
              <p:tags r:id="rId45"/>
            </p:custDataLst>
          </p:nvPr>
        </p:nvSpPr>
        <p:spPr bwMode="auto">
          <a:xfrm>
            <a:off x="7065963" y="3271838"/>
            <a:ext cx="285750" cy="214313"/>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l"/>
            <a:endParaRPr lang="en-GB" sz="1600"/>
          </a:p>
        </p:txBody>
      </p:sp>
      <p:sp>
        <p:nvSpPr>
          <p:cNvPr id="45" name="Rectangle 44">
            <a:extLst>
              <a:ext uri="{FF2B5EF4-FFF2-40B4-BE49-F238E27FC236}">
                <a16:creationId xmlns:a16="http://schemas.microsoft.com/office/drawing/2014/main" id="{EF3AEC50-8B7B-4F2E-966E-666A42E3A3F8}"/>
              </a:ext>
            </a:extLst>
          </p:cNvPr>
          <p:cNvSpPr/>
          <p:nvPr>
            <p:custDataLst>
              <p:tags r:id="rId46"/>
            </p:custDataLst>
          </p:nvPr>
        </p:nvSpPr>
        <p:spPr bwMode="auto">
          <a:xfrm>
            <a:off x="7065963" y="3567113"/>
            <a:ext cx="285750" cy="214313"/>
          </a:xfrm>
          <a:prstGeom prst="rect">
            <a:avLst/>
          </a:prstGeom>
          <a:solidFill>
            <a:srgbClr val="72C45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l"/>
            <a:endParaRPr lang="en-GB" sz="1600"/>
          </a:p>
        </p:txBody>
      </p:sp>
      <p:sp>
        <p:nvSpPr>
          <p:cNvPr id="44" name="Rectangle 43">
            <a:extLst>
              <a:ext uri="{FF2B5EF4-FFF2-40B4-BE49-F238E27FC236}">
                <a16:creationId xmlns:a16="http://schemas.microsoft.com/office/drawing/2014/main" id="{8792FFCF-F85F-481E-BA08-A2DD28631260}"/>
              </a:ext>
            </a:extLst>
          </p:cNvPr>
          <p:cNvSpPr/>
          <p:nvPr>
            <p:custDataLst>
              <p:tags r:id="rId47"/>
            </p:custDataLst>
          </p:nvPr>
        </p:nvSpPr>
        <p:spPr bwMode="auto">
          <a:xfrm>
            <a:off x="7065963" y="3862388"/>
            <a:ext cx="285750" cy="214313"/>
          </a:xfrm>
          <a:prstGeom prst="rect">
            <a:avLst/>
          </a:prstGeom>
          <a:solidFill>
            <a:srgbClr val="A1D7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l"/>
            <a:endParaRPr lang="en-GB" sz="1600"/>
          </a:p>
        </p:txBody>
      </p:sp>
      <p:sp>
        <p:nvSpPr>
          <p:cNvPr id="48" name="Rectangle 47">
            <a:extLst>
              <a:ext uri="{FF2B5EF4-FFF2-40B4-BE49-F238E27FC236}">
                <a16:creationId xmlns:a16="http://schemas.microsoft.com/office/drawing/2014/main" id="{A4AA6E6B-200C-4CB1-91AC-02F6903EE6CB}"/>
              </a:ext>
            </a:extLst>
          </p:cNvPr>
          <p:cNvSpPr/>
          <p:nvPr>
            <p:custDataLst>
              <p:tags r:id="rId48"/>
            </p:custDataLst>
          </p:nvPr>
        </p:nvSpPr>
        <p:spPr bwMode="auto">
          <a:xfrm>
            <a:off x="7402513" y="2970213"/>
            <a:ext cx="450850" cy="244475"/>
          </a:xfrm>
          <a:prstGeom prst="rect">
            <a:avLst/>
          </a:prstGeom>
          <a:noFill/>
          <a:ln>
            <a:noFill/>
          </a:ln>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a:spcBef>
                <a:spcPct val="0"/>
              </a:spcBef>
              <a:spcAft>
                <a:spcPct val="0"/>
              </a:spcAft>
            </a:pPr>
            <a:fld id="{3B644954-F514-43C0-8FFD-AF8B04BF6959}" type="datetime'''''''''''''''''''''''''''2''''''''''0''''''''2''''''3'">
              <a:rPr lang="en-GB" altLang="en-US" sz="1600" smtClean="0">
                <a:solidFill>
                  <a:schemeClr val="tx1"/>
                </a:solidFill>
              </a:rPr>
              <a:pPr>
                <a:spcBef>
                  <a:spcPct val="0"/>
                </a:spcBef>
                <a:spcAft>
                  <a:spcPct val="0"/>
                </a:spcAft>
              </a:pPr>
              <a:t>2023</a:t>
            </a:fld>
            <a:endParaRPr lang="en-GB" sz="1600">
              <a:solidFill>
                <a:schemeClr val="tx1"/>
              </a:solidFill>
            </a:endParaRPr>
          </a:p>
        </p:txBody>
      </p:sp>
      <p:sp>
        <p:nvSpPr>
          <p:cNvPr id="50" name="Rectangle 49">
            <a:extLst>
              <a:ext uri="{FF2B5EF4-FFF2-40B4-BE49-F238E27FC236}">
                <a16:creationId xmlns:a16="http://schemas.microsoft.com/office/drawing/2014/main" id="{5053536A-6942-4525-8207-ACBD42626EA9}"/>
              </a:ext>
            </a:extLst>
          </p:cNvPr>
          <p:cNvSpPr/>
          <p:nvPr>
            <p:custDataLst>
              <p:tags r:id="rId49"/>
            </p:custDataLst>
          </p:nvPr>
        </p:nvSpPr>
        <p:spPr bwMode="auto">
          <a:xfrm>
            <a:off x="7402513" y="3265488"/>
            <a:ext cx="450850" cy="244475"/>
          </a:xfrm>
          <a:prstGeom prst="rect">
            <a:avLst/>
          </a:prstGeom>
          <a:noFill/>
          <a:ln>
            <a:noFill/>
          </a:ln>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a:spcBef>
                <a:spcPct val="0"/>
              </a:spcBef>
              <a:spcAft>
                <a:spcPct val="0"/>
              </a:spcAft>
            </a:pPr>
            <a:fld id="{C0BB7128-6C25-4763-ACF4-25F708E7166A}" type="datetime'''''''''''''''''''''''20''''''''''''''''''22'''">
              <a:rPr lang="en-GB" altLang="en-US" sz="1600" smtClean="0">
                <a:solidFill>
                  <a:schemeClr val="tx1"/>
                </a:solidFill>
              </a:rPr>
              <a:pPr>
                <a:spcBef>
                  <a:spcPct val="0"/>
                </a:spcBef>
                <a:spcAft>
                  <a:spcPct val="0"/>
                </a:spcAft>
              </a:pPr>
              <a:t>2022</a:t>
            </a:fld>
            <a:endParaRPr lang="en-GB" sz="1600">
              <a:solidFill>
                <a:schemeClr val="tx1"/>
              </a:solidFill>
            </a:endParaRPr>
          </a:p>
        </p:txBody>
      </p:sp>
      <p:sp>
        <p:nvSpPr>
          <p:cNvPr id="49" name="Rectangle 48">
            <a:extLst>
              <a:ext uri="{FF2B5EF4-FFF2-40B4-BE49-F238E27FC236}">
                <a16:creationId xmlns:a16="http://schemas.microsoft.com/office/drawing/2014/main" id="{7D187F5E-735D-4324-B17F-CEC113C49BAA}"/>
              </a:ext>
            </a:extLst>
          </p:cNvPr>
          <p:cNvSpPr/>
          <p:nvPr>
            <p:custDataLst>
              <p:tags r:id="rId50"/>
            </p:custDataLst>
          </p:nvPr>
        </p:nvSpPr>
        <p:spPr bwMode="auto">
          <a:xfrm>
            <a:off x="7402513" y="3560763"/>
            <a:ext cx="450850" cy="244475"/>
          </a:xfrm>
          <a:prstGeom prst="rect">
            <a:avLst/>
          </a:prstGeom>
          <a:noFill/>
          <a:ln>
            <a:noFill/>
          </a:ln>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a:spcBef>
                <a:spcPct val="0"/>
              </a:spcBef>
              <a:spcAft>
                <a:spcPct val="0"/>
              </a:spcAft>
            </a:pPr>
            <a:fld id="{C11DB3E5-4B0B-46B2-8100-8994C72D9A6A}" type="datetime'''''''''''2''''''''0''''''''''''''''''21'''''''''''''''''''''">
              <a:rPr lang="en-GB" altLang="en-US" sz="1600" smtClean="0">
                <a:solidFill>
                  <a:schemeClr val="tx1"/>
                </a:solidFill>
              </a:rPr>
              <a:pPr>
                <a:spcBef>
                  <a:spcPct val="0"/>
                </a:spcBef>
                <a:spcAft>
                  <a:spcPct val="0"/>
                </a:spcAft>
              </a:pPr>
              <a:t>2021</a:t>
            </a:fld>
            <a:endParaRPr lang="en-GB" sz="1600">
              <a:solidFill>
                <a:schemeClr val="tx1"/>
              </a:solidFill>
            </a:endParaRPr>
          </a:p>
        </p:txBody>
      </p:sp>
      <p:sp>
        <p:nvSpPr>
          <p:cNvPr id="47" name="Rectangle 46">
            <a:extLst>
              <a:ext uri="{FF2B5EF4-FFF2-40B4-BE49-F238E27FC236}">
                <a16:creationId xmlns:a16="http://schemas.microsoft.com/office/drawing/2014/main" id="{D6231EAD-24DF-4FB5-AB85-DB72668FA135}"/>
              </a:ext>
            </a:extLst>
          </p:cNvPr>
          <p:cNvSpPr/>
          <p:nvPr>
            <p:custDataLst>
              <p:tags r:id="rId51"/>
            </p:custDataLst>
          </p:nvPr>
        </p:nvSpPr>
        <p:spPr bwMode="auto">
          <a:xfrm>
            <a:off x="7402513" y="3856038"/>
            <a:ext cx="450850" cy="244475"/>
          </a:xfrm>
          <a:prstGeom prst="rect">
            <a:avLst/>
          </a:prstGeom>
          <a:noFill/>
          <a:ln>
            <a:noFill/>
          </a:ln>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a:spcBef>
                <a:spcPct val="0"/>
              </a:spcBef>
              <a:spcAft>
                <a:spcPct val="0"/>
              </a:spcAft>
            </a:pPr>
            <a:fld id="{2E5951AA-06EC-47A9-A744-CCBD82C6E323}" type="datetime'''''''''20''''''''''''''''''''''''''''2''''''0'''">
              <a:rPr lang="en-GB" altLang="en-US" sz="1600" smtClean="0">
                <a:solidFill>
                  <a:schemeClr val="tx1"/>
                </a:solidFill>
              </a:rPr>
              <a:pPr>
                <a:spcBef>
                  <a:spcPct val="0"/>
                </a:spcBef>
                <a:spcAft>
                  <a:spcPct val="0"/>
                </a:spcAft>
              </a:pPr>
              <a:t>2020</a:t>
            </a:fld>
            <a:endParaRPr lang="en-GB" sz="1600">
              <a:solidFill>
                <a:schemeClr val="tx1"/>
              </a:solidFill>
            </a:endParaRPr>
          </a:p>
        </p:txBody>
      </p:sp>
      <p:sp>
        <p:nvSpPr>
          <p:cNvPr id="109" name="Rectangle 108">
            <a:extLst>
              <a:ext uri="{FF2B5EF4-FFF2-40B4-BE49-F238E27FC236}">
                <a16:creationId xmlns:a16="http://schemas.microsoft.com/office/drawing/2014/main" id="{4E416C4A-5BE9-4B49-826D-45F535A825EC}"/>
              </a:ext>
            </a:extLst>
          </p:cNvPr>
          <p:cNvSpPr/>
          <p:nvPr/>
        </p:nvSpPr>
        <p:spPr>
          <a:xfrm>
            <a:off x="8198645" y="1780271"/>
            <a:ext cx="3640136" cy="3754874"/>
          </a:xfrm>
          <a:prstGeom prst="rect">
            <a:avLst/>
          </a:prstGeom>
        </p:spPr>
        <p:txBody>
          <a:bodyPr wrap="square">
            <a:spAutoFit/>
          </a:bodyPr>
          <a:lstStyle/>
          <a:p>
            <a:r>
              <a:rPr lang="en-GB" sz="1400" b="1"/>
              <a:t>Definitions:</a:t>
            </a:r>
          </a:p>
          <a:p>
            <a:endParaRPr lang="en-GB" sz="1400" b="1"/>
          </a:p>
          <a:p>
            <a:pPr marL="285750" indent="-285750">
              <a:buFont typeface="Arial" panose="020B0604020202020204" pitchFamily="34" charset="0"/>
              <a:buChar char="•"/>
            </a:pPr>
            <a:r>
              <a:rPr lang="en-GB" sz="1400"/>
              <a:t>Products with central marketing authorisation, sourced from EMA EPARs (last accessed November 2024)</a:t>
            </a:r>
          </a:p>
          <a:p>
            <a:pPr marL="285750" indent="-285750">
              <a:buFont typeface="Arial" panose="020B0604020202020204" pitchFamily="34" charset="0"/>
              <a:buChar char="•"/>
            </a:pPr>
            <a:endParaRPr lang="en-GB" sz="1400"/>
          </a:p>
          <a:p>
            <a:pPr marL="285750" indent="-285750">
              <a:buFont typeface="Arial" panose="020B0604020202020204" pitchFamily="34" charset="0"/>
              <a:buChar char="•"/>
            </a:pPr>
            <a:r>
              <a:rPr lang="en-GB" sz="1400"/>
              <a:t>Orphan status from EMA on orphan medical products (OMP) status</a:t>
            </a:r>
          </a:p>
          <a:p>
            <a:pPr marL="285750" indent="-285750">
              <a:buFont typeface="Arial" panose="020B0604020202020204" pitchFamily="34" charset="0"/>
              <a:buChar char="•"/>
            </a:pPr>
            <a:endParaRPr lang="en-GB" sz="1400"/>
          </a:p>
          <a:p>
            <a:pPr marL="285750" indent="-285750">
              <a:buFont typeface="Arial" panose="020B0604020202020204" pitchFamily="34" charset="0"/>
              <a:buChar char="•"/>
            </a:pPr>
            <a:r>
              <a:rPr lang="en-GB" sz="1400"/>
              <a:t>Oncology products flagged using IQVIA MIDAS Oncology market definition: L1 &amp; L2 &amp; L3B1 &amp; V3C &amp; </a:t>
            </a:r>
            <a:r>
              <a:rPr lang="en-GB" sz="1400" err="1"/>
              <a:t>Proleukin</a:t>
            </a:r>
            <a:endParaRPr lang="en-GB" sz="1400"/>
          </a:p>
          <a:p>
            <a:endParaRPr lang="en-GB" sz="1400"/>
          </a:p>
          <a:p>
            <a:pPr marL="285750" indent="-285750">
              <a:buFont typeface="Arial" panose="020B0604020202020204" pitchFamily="34" charset="0"/>
              <a:buChar char="•"/>
            </a:pPr>
            <a:r>
              <a:rPr lang="en-GB" sz="1400"/>
              <a:t>Combination products include any product with more than one molecule, including branded / generic combinations in fixed doses. </a:t>
            </a:r>
          </a:p>
        </p:txBody>
      </p:sp>
    </p:spTree>
    <p:extLst>
      <p:ext uri="{BB962C8B-B14F-4D97-AF65-F5344CB8AC3E}">
        <p14:creationId xmlns:p14="http://schemas.microsoft.com/office/powerpoint/2010/main" val="162094928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 name="Object 6" hidden="1">
            <a:extLst>
              <a:ext uri="{FF2B5EF4-FFF2-40B4-BE49-F238E27FC236}">
                <a16:creationId xmlns:a16="http://schemas.microsoft.com/office/drawing/2014/main" id="{BF943A87-C2A1-475D-99C6-7CF11118A8B2}"/>
              </a:ext>
            </a:extLst>
          </p:cNvPr>
          <p:cNvGraphicFramePr>
            <a:graphicFrameLocks noChangeAspect="1"/>
          </p:cNvGraphicFramePr>
          <p:nvPr>
            <p:custDataLst>
              <p:tags r:id="rId1"/>
            </p:custDataLst>
            <p:extLst>
              <p:ext uri="{D42A27DB-BD31-4B8C-83A1-F6EECF244321}">
                <p14:modId xmlns:p14="http://schemas.microsoft.com/office/powerpoint/2010/main" val="3943348331"/>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4" imgW="473" imgH="473" progId="TCLayout.ActiveDocument.1">
                  <p:embed/>
                </p:oleObj>
              </mc:Choice>
              <mc:Fallback>
                <p:oleObj name="think-cell Slide" r:id="rId4" imgW="473" imgH="473" progId="TCLayout.ActiveDocument.1">
                  <p:embed/>
                  <p:pic>
                    <p:nvPicPr>
                      <p:cNvPr id="7" name="Object 6" hidden="1">
                        <a:extLst>
                          <a:ext uri="{FF2B5EF4-FFF2-40B4-BE49-F238E27FC236}">
                            <a16:creationId xmlns:a16="http://schemas.microsoft.com/office/drawing/2014/main" id="{BF943A87-C2A1-475D-99C6-7CF11118A8B2}"/>
                          </a:ext>
                        </a:extLst>
                      </p:cNvPr>
                      <p:cNvPicPr/>
                      <p:nvPr/>
                    </p:nvPicPr>
                    <p:blipFill>
                      <a:blip r:embed="rId5"/>
                      <a:stretch>
                        <a:fillRect/>
                      </a:stretch>
                    </p:blipFill>
                    <p:spPr>
                      <a:xfrm>
                        <a:off x="1588" y="1588"/>
                        <a:ext cx="1588" cy="1588"/>
                      </a:xfrm>
                      <a:prstGeom prst="rect">
                        <a:avLst/>
                      </a:prstGeom>
                    </p:spPr>
                  </p:pic>
                </p:oleObj>
              </mc:Fallback>
            </mc:AlternateContent>
          </a:graphicData>
        </a:graphic>
      </p:graphicFrame>
      <p:sp>
        <p:nvSpPr>
          <p:cNvPr id="5" name="Title 4">
            <a:extLst>
              <a:ext uri="{FF2B5EF4-FFF2-40B4-BE49-F238E27FC236}">
                <a16:creationId xmlns:a16="http://schemas.microsoft.com/office/drawing/2014/main" id="{4FFC283D-DFA3-4BC8-A292-1978FC5E0A0C}"/>
              </a:ext>
            </a:extLst>
          </p:cNvPr>
          <p:cNvSpPr>
            <a:spLocks noGrp="1"/>
          </p:cNvSpPr>
          <p:nvPr>
            <p:ph type="title"/>
          </p:nvPr>
        </p:nvSpPr>
        <p:spPr/>
        <p:txBody>
          <a:bodyPr vert="horz" anchor="b"/>
          <a:lstStyle/>
          <a:p>
            <a:r>
              <a:rPr lang="en-GB"/>
              <a:t>Products included in the study: 2020-2023 approvals (n=173)</a:t>
            </a:r>
          </a:p>
        </p:txBody>
      </p:sp>
      <p:sp>
        <p:nvSpPr>
          <p:cNvPr id="6" name="Footer Placeholder 3">
            <a:extLst>
              <a:ext uri="{FF2B5EF4-FFF2-40B4-BE49-F238E27FC236}">
                <a16:creationId xmlns:a16="http://schemas.microsoft.com/office/drawing/2014/main" id="{5C4A7A05-E2B3-43B9-9BA8-BEF2A91EE25D}"/>
              </a:ext>
            </a:extLst>
          </p:cNvPr>
          <p:cNvSpPr>
            <a:spLocks noGrp="1"/>
          </p:cNvSpPr>
          <p:nvPr>
            <p:ph type="ftr" sz="quarter" idx="3"/>
          </p:nvPr>
        </p:nvSpPr>
        <p:spPr/>
        <p:txBody>
          <a:bodyPr/>
          <a:lstStyle/>
          <a:p>
            <a:pPr lvl="0">
              <a:defRPr/>
            </a:pPr>
            <a:r>
              <a:rPr lang="en-GB">
                <a:solidFill>
                  <a:srgbClr val="2B3A42"/>
                </a:solidFill>
              </a:rPr>
              <a:t>*</a:t>
            </a:r>
            <a:r>
              <a:rPr lang="en-GB"/>
              <a:t> Drovelis and Lydisilka were treated as one product for the purpose of this analysis </a:t>
            </a:r>
            <a:r>
              <a:rPr lang="en-GB">
                <a:solidFill>
                  <a:srgbClr val="2B3A42"/>
                </a:solidFill>
              </a:rPr>
              <a:t>as there are multiple authorisations for the same active substance combination on the same date </a:t>
            </a:r>
            <a:endParaRPr kumimoji="0" lang="en-GB" sz="800" b="0" i="0" u="none" strike="noStrike" kern="1200" cap="none" spc="0" normalizeH="0" baseline="0" noProof="0">
              <a:ln>
                <a:noFill/>
              </a:ln>
              <a:solidFill>
                <a:srgbClr val="2B3A42"/>
              </a:solidFill>
              <a:effectLst/>
              <a:uLnTx/>
              <a:uFillTx/>
              <a:latin typeface="Arial Narrow" panose="020B0606020202030204" pitchFamily="34" charset="0"/>
              <a:ea typeface="+mn-ea"/>
              <a:cs typeface="+mn-cs"/>
            </a:endParaRPr>
          </a:p>
        </p:txBody>
      </p:sp>
      <p:graphicFrame>
        <p:nvGraphicFramePr>
          <p:cNvPr id="13" name="Table 12">
            <a:extLst>
              <a:ext uri="{FF2B5EF4-FFF2-40B4-BE49-F238E27FC236}">
                <a16:creationId xmlns:a16="http://schemas.microsoft.com/office/drawing/2014/main" id="{EEF9D226-BD9A-5EF7-2B7A-CAFE54942193}"/>
              </a:ext>
            </a:extLst>
          </p:cNvPr>
          <p:cNvGraphicFramePr>
            <a:graphicFrameLocks noGrp="1"/>
          </p:cNvGraphicFramePr>
          <p:nvPr>
            <p:extLst>
              <p:ext uri="{D42A27DB-BD31-4B8C-83A1-F6EECF244321}">
                <p14:modId xmlns:p14="http://schemas.microsoft.com/office/powerpoint/2010/main" val="1733484322"/>
              </p:ext>
            </p:extLst>
          </p:nvPr>
        </p:nvGraphicFramePr>
        <p:xfrm>
          <a:off x="696955" y="1248937"/>
          <a:ext cx="10714038" cy="5075790"/>
        </p:xfrm>
        <a:graphic>
          <a:graphicData uri="http://schemas.openxmlformats.org/drawingml/2006/table">
            <a:tbl>
              <a:tblPr>
                <a:tableStyleId>{3B4B98B0-60AC-42C2-AFA5-B58CD77FA1E5}</a:tableStyleId>
              </a:tblPr>
              <a:tblGrid>
                <a:gridCol w="1785673">
                  <a:extLst>
                    <a:ext uri="{9D8B030D-6E8A-4147-A177-3AD203B41FA5}">
                      <a16:colId xmlns:a16="http://schemas.microsoft.com/office/drawing/2014/main" val="3607337953"/>
                    </a:ext>
                  </a:extLst>
                </a:gridCol>
                <a:gridCol w="1785673">
                  <a:extLst>
                    <a:ext uri="{9D8B030D-6E8A-4147-A177-3AD203B41FA5}">
                      <a16:colId xmlns:a16="http://schemas.microsoft.com/office/drawing/2014/main" val="1976048952"/>
                    </a:ext>
                  </a:extLst>
                </a:gridCol>
                <a:gridCol w="1785673">
                  <a:extLst>
                    <a:ext uri="{9D8B030D-6E8A-4147-A177-3AD203B41FA5}">
                      <a16:colId xmlns:a16="http://schemas.microsoft.com/office/drawing/2014/main" val="371054029"/>
                    </a:ext>
                  </a:extLst>
                </a:gridCol>
                <a:gridCol w="1785673">
                  <a:extLst>
                    <a:ext uri="{9D8B030D-6E8A-4147-A177-3AD203B41FA5}">
                      <a16:colId xmlns:a16="http://schemas.microsoft.com/office/drawing/2014/main" val="451578619"/>
                    </a:ext>
                  </a:extLst>
                </a:gridCol>
                <a:gridCol w="1785673">
                  <a:extLst>
                    <a:ext uri="{9D8B030D-6E8A-4147-A177-3AD203B41FA5}">
                      <a16:colId xmlns:a16="http://schemas.microsoft.com/office/drawing/2014/main" val="972266687"/>
                    </a:ext>
                  </a:extLst>
                </a:gridCol>
                <a:gridCol w="1785673">
                  <a:extLst>
                    <a:ext uri="{9D8B030D-6E8A-4147-A177-3AD203B41FA5}">
                      <a16:colId xmlns:a16="http://schemas.microsoft.com/office/drawing/2014/main" val="2375201200"/>
                    </a:ext>
                  </a:extLst>
                </a:gridCol>
              </a:tblGrid>
              <a:tr h="169330">
                <a:tc>
                  <a:txBody>
                    <a:bodyPr/>
                    <a:lstStyle/>
                    <a:p>
                      <a:pPr algn="l" rtl="0" fontAlgn="b"/>
                      <a:r>
                        <a:rPr lang="en-GB" sz="1050" b="0" u="none" strike="noStrike" err="1">
                          <a:solidFill>
                            <a:srgbClr val="000000"/>
                          </a:solidFill>
                          <a:effectLst/>
                        </a:rPr>
                        <a:t>Abecma</a:t>
                      </a:r>
                      <a:endParaRPr lang="en-GB" sz="1050" b="0" i="0" u="none" strike="noStrike">
                        <a:solidFill>
                          <a:srgbClr val="000000"/>
                        </a:solidFill>
                        <a:effectLst/>
                        <a:latin typeface="Calibri" panose="020F0502020204030204" pitchFamily="34" charset="0"/>
                      </a:endParaRPr>
                    </a:p>
                  </a:txBody>
                  <a:tcPr marL="3980" marR="3980" marT="3980" marB="0" anchor="b">
                    <a:solidFill>
                      <a:schemeClr val="bg1">
                        <a:lumMod val="95000"/>
                      </a:schemeClr>
                    </a:solidFill>
                  </a:tcPr>
                </a:tc>
                <a:tc>
                  <a:txBody>
                    <a:bodyPr/>
                    <a:lstStyle/>
                    <a:p>
                      <a:pPr algn="l" rtl="0" fontAlgn="b"/>
                      <a:r>
                        <a:rPr lang="en-GB" sz="1050" b="0" u="none" strike="noStrike" err="1">
                          <a:solidFill>
                            <a:srgbClr val="000000"/>
                          </a:solidFill>
                          <a:effectLst/>
                        </a:rPr>
                        <a:t>Eladynos</a:t>
                      </a:r>
                      <a:endParaRPr lang="en-GB" sz="1050" b="0" i="0" u="none" strike="noStrike">
                        <a:solidFill>
                          <a:srgbClr val="000000"/>
                        </a:solidFill>
                        <a:effectLst/>
                        <a:latin typeface="Calibri" panose="020F0502020204030204" pitchFamily="34" charset="0"/>
                      </a:endParaRPr>
                    </a:p>
                  </a:txBody>
                  <a:tcPr marL="3980" marR="3980" marT="3980" marB="0" anchor="b">
                    <a:solidFill>
                      <a:schemeClr val="bg1">
                        <a:lumMod val="95000"/>
                      </a:schemeClr>
                    </a:solidFill>
                  </a:tcPr>
                </a:tc>
                <a:tc>
                  <a:txBody>
                    <a:bodyPr/>
                    <a:lstStyle/>
                    <a:p>
                      <a:pPr algn="l" rtl="0" fontAlgn="b"/>
                      <a:r>
                        <a:rPr lang="en-GB" sz="1050" b="0" u="none" strike="noStrike">
                          <a:solidFill>
                            <a:srgbClr val="000000"/>
                          </a:solidFill>
                          <a:effectLst/>
                        </a:rPr>
                        <a:t>Kaftrio</a:t>
                      </a:r>
                      <a:endParaRPr lang="en-GB" sz="1050" b="0" i="0" u="none" strike="noStrike">
                        <a:solidFill>
                          <a:srgbClr val="000000"/>
                        </a:solidFill>
                        <a:effectLst/>
                        <a:latin typeface="Calibri" panose="020F0502020204030204" pitchFamily="34" charset="0"/>
                      </a:endParaRPr>
                    </a:p>
                  </a:txBody>
                  <a:tcPr marL="3980" marR="3980" marT="3980" marB="0" anchor="b">
                    <a:solidFill>
                      <a:schemeClr val="bg1">
                        <a:lumMod val="95000"/>
                      </a:schemeClr>
                    </a:solidFill>
                  </a:tcPr>
                </a:tc>
                <a:tc>
                  <a:txBody>
                    <a:bodyPr/>
                    <a:lstStyle/>
                    <a:p>
                      <a:pPr algn="l" rtl="0" fontAlgn="b"/>
                      <a:r>
                        <a:rPr lang="en-GB" sz="1050" b="0" u="none" strike="noStrike" err="1">
                          <a:solidFill>
                            <a:srgbClr val="000000"/>
                          </a:solidFill>
                          <a:effectLst/>
                        </a:rPr>
                        <a:t>Nustendi</a:t>
                      </a:r>
                      <a:endParaRPr lang="en-GB" sz="1050" b="0" i="0" u="none" strike="noStrike">
                        <a:solidFill>
                          <a:srgbClr val="000000"/>
                        </a:solidFill>
                        <a:effectLst/>
                        <a:latin typeface="Calibri" panose="020F0502020204030204" pitchFamily="34" charset="0"/>
                      </a:endParaRPr>
                    </a:p>
                  </a:txBody>
                  <a:tcPr marL="3980" marR="3980" marT="3980" marB="0" anchor="b">
                    <a:solidFill>
                      <a:schemeClr val="bg1">
                        <a:lumMod val="95000"/>
                      </a:schemeClr>
                    </a:solidFill>
                  </a:tcPr>
                </a:tc>
                <a:tc>
                  <a:txBody>
                    <a:bodyPr/>
                    <a:lstStyle/>
                    <a:p>
                      <a:pPr algn="l" rtl="0" fontAlgn="b"/>
                      <a:r>
                        <a:rPr lang="en-GB" sz="1050" b="0" u="none" strike="noStrike" err="1">
                          <a:solidFill>
                            <a:srgbClr val="000000"/>
                          </a:solidFill>
                          <a:effectLst/>
                        </a:rPr>
                        <a:t>Rukobia</a:t>
                      </a:r>
                      <a:endParaRPr lang="en-GB" sz="1050" b="0" i="0" u="none" strike="noStrike">
                        <a:solidFill>
                          <a:srgbClr val="000000"/>
                        </a:solidFill>
                        <a:effectLst/>
                        <a:latin typeface="Calibri" panose="020F0502020204030204" pitchFamily="34" charset="0"/>
                      </a:endParaRPr>
                    </a:p>
                  </a:txBody>
                  <a:tcPr marL="3980" marR="3980" marT="3980" marB="0" anchor="b">
                    <a:solidFill>
                      <a:schemeClr val="bg1">
                        <a:lumMod val="95000"/>
                      </a:schemeClr>
                    </a:solidFill>
                  </a:tcPr>
                </a:tc>
                <a:tc>
                  <a:txBody>
                    <a:bodyPr/>
                    <a:lstStyle/>
                    <a:p>
                      <a:pPr algn="l" rtl="0" fontAlgn="b"/>
                      <a:r>
                        <a:rPr lang="en-GB" sz="1050" b="0" u="none" strike="noStrike">
                          <a:solidFill>
                            <a:srgbClr val="000000"/>
                          </a:solidFill>
                          <a:effectLst/>
                        </a:rPr>
                        <a:t>Tukysa</a:t>
                      </a:r>
                      <a:endParaRPr lang="en-GB" sz="1050" b="0" i="0" u="none" strike="noStrike">
                        <a:solidFill>
                          <a:srgbClr val="000000"/>
                        </a:solidFill>
                        <a:effectLst/>
                        <a:latin typeface="Calibri" panose="020F0502020204030204" pitchFamily="34" charset="0"/>
                      </a:endParaRPr>
                    </a:p>
                  </a:txBody>
                  <a:tcPr marL="3980" marR="3980" marT="3980" marB="0" anchor="b">
                    <a:solidFill>
                      <a:schemeClr val="bg1">
                        <a:lumMod val="95000"/>
                      </a:schemeClr>
                    </a:solidFill>
                  </a:tcPr>
                </a:tc>
                <a:extLst>
                  <a:ext uri="{0D108BD9-81ED-4DB2-BD59-A6C34878D82A}">
                    <a16:rowId xmlns:a16="http://schemas.microsoft.com/office/drawing/2014/main" val="3231499027"/>
                  </a:ext>
                </a:extLst>
              </a:tr>
              <a:tr h="169330">
                <a:tc>
                  <a:txBody>
                    <a:bodyPr/>
                    <a:lstStyle/>
                    <a:p>
                      <a:pPr algn="l" rtl="0" fontAlgn="b"/>
                      <a:r>
                        <a:rPr lang="en-GB" sz="1050" b="0" u="none" strike="noStrike" err="1">
                          <a:solidFill>
                            <a:srgbClr val="000000"/>
                          </a:solidFill>
                          <a:effectLst/>
                        </a:rPr>
                        <a:t>Adtralza</a:t>
                      </a:r>
                      <a:endParaRPr lang="en-GB" sz="1050" b="0" i="0" u="none" strike="noStrike">
                        <a:solidFill>
                          <a:srgbClr val="000000"/>
                        </a:solidFill>
                        <a:effectLst/>
                        <a:latin typeface="Calibri" panose="020F0502020204030204" pitchFamily="34" charset="0"/>
                      </a:endParaRPr>
                    </a:p>
                  </a:txBody>
                  <a:tcPr marL="3980" marR="3980" marT="3980" marB="0" anchor="b"/>
                </a:tc>
                <a:tc>
                  <a:txBody>
                    <a:bodyPr/>
                    <a:lstStyle/>
                    <a:p>
                      <a:pPr algn="l" rtl="0" fontAlgn="b"/>
                      <a:r>
                        <a:rPr lang="en-GB" sz="1050" b="0" u="none" strike="noStrike" err="1">
                          <a:solidFill>
                            <a:srgbClr val="000000"/>
                          </a:solidFill>
                          <a:effectLst/>
                        </a:rPr>
                        <a:t>Elfabrio</a:t>
                      </a:r>
                      <a:endParaRPr lang="en-GB" sz="1050" b="0" i="0" u="none" strike="noStrike">
                        <a:solidFill>
                          <a:srgbClr val="000000"/>
                        </a:solidFill>
                        <a:effectLst/>
                        <a:latin typeface="Calibri" panose="020F0502020204030204" pitchFamily="34" charset="0"/>
                      </a:endParaRPr>
                    </a:p>
                  </a:txBody>
                  <a:tcPr marL="3980" marR="3980" marT="3980" marB="0" anchor="b"/>
                </a:tc>
                <a:tc>
                  <a:txBody>
                    <a:bodyPr/>
                    <a:lstStyle/>
                    <a:p>
                      <a:pPr algn="l" rtl="0" fontAlgn="b"/>
                      <a:r>
                        <a:rPr lang="en-GB" sz="1050" b="0" u="none" strike="noStrike" err="1">
                          <a:solidFill>
                            <a:srgbClr val="000000"/>
                          </a:solidFill>
                          <a:effectLst/>
                        </a:rPr>
                        <a:t>Kapruvia</a:t>
                      </a:r>
                      <a:endParaRPr lang="en-GB" sz="1050" b="0" i="0" u="none" strike="noStrike">
                        <a:solidFill>
                          <a:srgbClr val="000000"/>
                        </a:solidFill>
                        <a:effectLst/>
                        <a:latin typeface="Calibri" panose="020F0502020204030204" pitchFamily="34" charset="0"/>
                      </a:endParaRPr>
                    </a:p>
                  </a:txBody>
                  <a:tcPr marL="3980" marR="3980" marT="3980" marB="0" anchor="b"/>
                </a:tc>
                <a:tc>
                  <a:txBody>
                    <a:bodyPr/>
                    <a:lstStyle/>
                    <a:p>
                      <a:pPr algn="l" rtl="0" fontAlgn="b"/>
                      <a:r>
                        <a:rPr lang="en-GB" sz="1050" b="0" u="none" strike="noStrike" err="1">
                          <a:solidFill>
                            <a:srgbClr val="000000"/>
                          </a:solidFill>
                          <a:effectLst/>
                        </a:rPr>
                        <a:t>Omvoh</a:t>
                      </a:r>
                      <a:endParaRPr lang="en-GB" sz="1050" b="0" i="0" u="none" strike="noStrike">
                        <a:solidFill>
                          <a:srgbClr val="000000"/>
                        </a:solidFill>
                        <a:effectLst/>
                        <a:latin typeface="Calibri" panose="020F0502020204030204" pitchFamily="34" charset="0"/>
                      </a:endParaRPr>
                    </a:p>
                  </a:txBody>
                  <a:tcPr marL="3980" marR="3980" marT="3980" marB="0" anchor="b"/>
                </a:tc>
                <a:tc>
                  <a:txBody>
                    <a:bodyPr/>
                    <a:lstStyle/>
                    <a:p>
                      <a:pPr algn="l" rtl="0" fontAlgn="b"/>
                      <a:r>
                        <a:rPr lang="en-GB" sz="1050" b="0" u="none" strike="noStrike">
                          <a:solidFill>
                            <a:srgbClr val="000000"/>
                          </a:solidFill>
                          <a:effectLst/>
                        </a:rPr>
                        <a:t>Rybelsus</a:t>
                      </a:r>
                      <a:endParaRPr lang="en-GB" sz="1050" b="0" i="0" u="none" strike="noStrike">
                        <a:solidFill>
                          <a:srgbClr val="000000"/>
                        </a:solidFill>
                        <a:effectLst/>
                        <a:latin typeface="Calibri" panose="020F0502020204030204" pitchFamily="34" charset="0"/>
                      </a:endParaRPr>
                    </a:p>
                  </a:txBody>
                  <a:tcPr marL="3980" marR="3980" marT="3980" marB="0" anchor="b"/>
                </a:tc>
                <a:tc>
                  <a:txBody>
                    <a:bodyPr/>
                    <a:lstStyle/>
                    <a:p>
                      <a:pPr algn="l" rtl="0" fontAlgn="b"/>
                      <a:r>
                        <a:rPr lang="en-GB" sz="1050" b="0" u="none" strike="noStrike" err="1">
                          <a:solidFill>
                            <a:srgbClr val="000000"/>
                          </a:solidFill>
                          <a:effectLst/>
                        </a:rPr>
                        <a:t>Uplizna</a:t>
                      </a:r>
                      <a:endParaRPr lang="en-GB" sz="1050" b="0" i="0" u="none" strike="noStrike">
                        <a:solidFill>
                          <a:srgbClr val="000000"/>
                        </a:solidFill>
                        <a:effectLst/>
                        <a:latin typeface="Calibri" panose="020F0502020204030204" pitchFamily="34" charset="0"/>
                      </a:endParaRPr>
                    </a:p>
                  </a:txBody>
                  <a:tcPr marL="3980" marR="3980" marT="3980" marB="0" anchor="b"/>
                </a:tc>
                <a:extLst>
                  <a:ext uri="{0D108BD9-81ED-4DB2-BD59-A6C34878D82A}">
                    <a16:rowId xmlns:a16="http://schemas.microsoft.com/office/drawing/2014/main" val="3203255568"/>
                  </a:ext>
                </a:extLst>
              </a:tr>
              <a:tr h="169330">
                <a:tc>
                  <a:txBody>
                    <a:bodyPr/>
                    <a:lstStyle/>
                    <a:p>
                      <a:pPr algn="l" rtl="0" fontAlgn="b"/>
                      <a:r>
                        <a:rPr lang="en-GB" sz="1050" b="0" u="none" strike="noStrike" err="1">
                          <a:solidFill>
                            <a:srgbClr val="000000"/>
                          </a:solidFill>
                          <a:effectLst/>
                        </a:rPr>
                        <a:t>Agamree</a:t>
                      </a:r>
                      <a:endParaRPr lang="en-GB" sz="1050" b="0" i="0" u="none" strike="noStrike">
                        <a:solidFill>
                          <a:srgbClr val="000000"/>
                        </a:solidFill>
                        <a:effectLst/>
                        <a:latin typeface="Calibri" panose="020F0502020204030204" pitchFamily="34" charset="0"/>
                      </a:endParaRPr>
                    </a:p>
                  </a:txBody>
                  <a:tcPr marL="3980" marR="3980" marT="3980" marB="0" anchor="b">
                    <a:solidFill>
                      <a:schemeClr val="bg1">
                        <a:lumMod val="95000"/>
                      </a:schemeClr>
                    </a:solidFill>
                  </a:tcPr>
                </a:tc>
                <a:tc>
                  <a:txBody>
                    <a:bodyPr/>
                    <a:lstStyle/>
                    <a:p>
                      <a:pPr algn="l" rtl="0" fontAlgn="b"/>
                      <a:r>
                        <a:rPr lang="en-GB" sz="1050" b="0" u="none" strike="noStrike" err="1">
                          <a:solidFill>
                            <a:srgbClr val="000000"/>
                          </a:solidFill>
                          <a:effectLst/>
                        </a:rPr>
                        <a:t>Elrexfio</a:t>
                      </a:r>
                      <a:endParaRPr lang="en-GB" sz="1050" b="0" i="0" u="none" strike="noStrike">
                        <a:solidFill>
                          <a:srgbClr val="000000"/>
                        </a:solidFill>
                        <a:effectLst/>
                        <a:latin typeface="Calibri" panose="020F0502020204030204" pitchFamily="34" charset="0"/>
                      </a:endParaRPr>
                    </a:p>
                  </a:txBody>
                  <a:tcPr marL="3980" marR="3980" marT="3980" marB="0" anchor="b">
                    <a:solidFill>
                      <a:schemeClr val="bg1">
                        <a:lumMod val="95000"/>
                      </a:schemeClr>
                    </a:solidFill>
                  </a:tcPr>
                </a:tc>
                <a:tc>
                  <a:txBody>
                    <a:bodyPr/>
                    <a:lstStyle/>
                    <a:p>
                      <a:pPr algn="l" rtl="0" fontAlgn="b"/>
                      <a:r>
                        <a:rPr lang="en-GB" sz="1050" b="0" u="none" strike="noStrike" err="1">
                          <a:solidFill>
                            <a:srgbClr val="000000"/>
                          </a:solidFill>
                          <a:effectLst/>
                        </a:rPr>
                        <a:t>Kerendia</a:t>
                      </a:r>
                      <a:endParaRPr lang="en-GB" sz="1050" b="0" i="0" u="none" strike="noStrike">
                        <a:solidFill>
                          <a:srgbClr val="000000"/>
                        </a:solidFill>
                        <a:effectLst/>
                        <a:latin typeface="Calibri" panose="020F0502020204030204" pitchFamily="34" charset="0"/>
                      </a:endParaRPr>
                    </a:p>
                  </a:txBody>
                  <a:tcPr marL="3980" marR="3980" marT="3980" marB="0" anchor="b">
                    <a:solidFill>
                      <a:schemeClr val="bg1">
                        <a:lumMod val="95000"/>
                      </a:schemeClr>
                    </a:solidFill>
                  </a:tcPr>
                </a:tc>
                <a:tc>
                  <a:txBody>
                    <a:bodyPr/>
                    <a:lstStyle/>
                    <a:p>
                      <a:pPr algn="l" rtl="0" fontAlgn="b"/>
                      <a:r>
                        <a:rPr lang="en-GB" sz="1050" b="0" u="none" strike="noStrike" err="1">
                          <a:solidFill>
                            <a:srgbClr val="000000"/>
                          </a:solidFill>
                          <a:effectLst/>
                        </a:rPr>
                        <a:t>Ontozry</a:t>
                      </a:r>
                      <a:endParaRPr lang="en-GB" sz="1050" b="0" i="0" u="none" strike="noStrike">
                        <a:solidFill>
                          <a:srgbClr val="000000"/>
                        </a:solidFill>
                        <a:effectLst/>
                        <a:latin typeface="Calibri" panose="020F0502020204030204" pitchFamily="34" charset="0"/>
                      </a:endParaRPr>
                    </a:p>
                  </a:txBody>
                  <a:tcPr marL="3980" marR="3980" marT="3980" marB="0" anchor="b">
                    <a:solidFill>
                      <a:schemeClr val="bg1">
                        <a:lumMod val="95000"/>
                      </a:schemeClr>
                    </a:solidFill>
                  </a:tcPr>
                </a:tc>
                <a:tc>
                  <a:txBody>
                    <a:bodyPr/>
                    <a:lstStyle/>
                    <a:p>
                      <a:pPr algn="l" rtl="0" fontAlgn="b"/>
                      <a:r>
                        <a:rPr lang="en-GB" sz="1050" b="0" u="none" strike="noStrike" err="1">
                          <a:solidFill>
                            <a:srgbClr val="000000"/>
                          </a:solidFill>
                          <a:effectLst/>
                        </a:rPr>
                        <a:t>Rybrevant</a:t>
                      </a:r>
                      <a:endParaRPr lang="en-GB" sz="1050" b="0" i="0" u="none" strike="noStrike">
                        <a:solidFill>
                          <a:srgbClr val="000000"/>
                        </a:solidFill>
                        <a:effectLst/>
                        <a:latin typeface="Calibri" panose="020F0502020204030204" pitchFamily="34" charset="0"/>
                      </a:endParaRPr>
                    </a:p>
                  </a:txBody>
                  <a:tcPr marL="3980" marR="3980" marT="3980" marB="0" anchor="b">
                    <a:solidFill>
                      <a:schemeClr val="bg1">
                        <a:lumMod val="95000"/>
                      </a:schemeClr>
                    </a:solidFill>
                  </a:tcPr>
                </a:tc>
                <a:tc>
                  <a:txBody>
                    <a:bodyPr/>
                    <a:lstStyle/>
                    <a:p>
                      <a:pPr algn="l" rtl="0" fontAlgn="b"/>
                      <a:r>
                        <a:rPr lang="en-GB" sz="1050" b="0" u="none" strike="noStrike" err="1">
                          <a:solidFill>
                            <a:srgbClr val="000000"/>
                          </a:solidFill>
                          <a:effectLst/>
                        </a:rPr>
                        <a:t>Upstaza</a:t>
                      </a:r>
                      <a:endParaRPr lang="en-GB" sz="1050" b="0" i="0" u="none" strike="noStrike">
                        <a:solidFill>
                          <a:srgbClr val="000000"/>
                        </a:solidFill>
                        <a:effectLst/>
                        <a:latin typeface="Calibri" panose="020F0502020204030204" pitchFamily="34" charset="0"/>
                      </a:endParaRPr>
                    </a:p>
                  </a:txBody>
                  <a:tcPr marL="3980" marR="3980" marT="3980" marB="0" anchor="b">
                    <a:solidFill>
                      <a:schemeClr val="bg1">
                        <a:lumMod val="95000"/>
                      </a:schemeClr>
                    </a:solidFill>
                  </a:tcPr>
                </a:tc>
                <a:extLst>
                  <a:ext uri="{0D108BD9-81ED-4DB2-BD59-A6C34878D82A}">
                    <a16:rowId xmlns:a16="http://schemas.microsoft.com/office/drawing/2014/main" val="2149804172"/>
                  </a:ext>
                </a:extLst>
              </a:tr>
              <a:tr h="169330">
                <a:tc>
                  <a:txBody>
                    <a:bodyPr/>
                    <a:lstStyle/>
                    <a:p>
                      <a:pPr algn="l" rtl="0" fontAlgn="b"/>
                      <a:r>
                        <a:rPr lang="en-GB" sz="1050" b="0" u="none" strike="noStrike" err="1">
                          <a:solidFill>
                            <a:srgbClr val="000000"/>
                          </a:solidFill>
                          <a:effectLst/>
                        </a:rPr>
                        <a:t>Akeega</a:t>
                      </a:r>
                      <a:endParaRPr lang="en-GB" sz="1050" b="0" i="0" u="none" strike="noStrike">
                        <a:solidFill>
                          <a:srgbClr val="000000"/>
                        </a:solidFill>
                        <a:effectLst/>
                        <a:latin typeface="Calibri" panose="020F0502020204030204" pitchFamily="34" charset="0"/>
                      </a:endParaRPr>
                    </a:p>
                  </a:txBody>
                  <a:tcPr marL="3980" marR="3980" marT="3980" marB="0" anchor="b"/>
                </a:tc>
                <a:tc>
                  <a:txBody>
                    <a:bodyPr/>
                    <a:lstStyle/>
                    <a:p>
                      <a:pPr algn="l" rtl="0" fontAlgn="b"/>
                      <a:r>
                        <a:rPr lang="en-GB" sz="1050" b="0" u="none" strike="noStrike" err="1">
                          <a:solidFill>
                            <a:srgbClr val="000000"/>
                          </a:solidFill>
                          <a:effectLst/>
                        </a:rPr>
                        <a:t>Elzonris</a:t>
                      </a:r>
                      <a:endParaRPr lang="en-GB" sz="1050" b="0" i="0" u="none" strike="noStrike">
                        <a:solidFill>
                          <a:srgbClr val="000000"/>
                        </a:solidFill>
                        <a:effectLst/>
                        <a:latin typeface="Calibri" panose="020F0502020204030204" pitchFamily="34" charset="0"/>
                      </a:endParaRPr>
                    </a:p>
                  </a:txBody>
                  <a:tcPr marL="3980" marR="3980" marT="3980" marB="0" anchor="b"/>
                </a:tc>
                <a:tc>
                  <a:txBody>
                    <a:bodyPr/>
                    <a:lstStyle/>
                    <a:p>
                      <a:pPr algn="l" rtl="0" fontAlgn="b"/>
                      <a:r>
                        <a:rPr lang="en-GB" sz="1050" b="0" u="none" strike="noStrike" err="1">
                          <a:solidFill>
                            <a:srgbClr val="000000"/>
                          </a:solidFill>
                          <a:effectLst/>
                        </a:rPr>
                        <a:t>Kesimpta</a:t>
                      </a:r>
                      <a:endParaRPr lang="en-GB" sz="1050" b="0" i="0" u="none" strike="noStrike">
                        <a:solidFill>
                          <a:srgbClr val="000000"/>
                        </a:solidFill>
                        <a:effectLst/>
                        <a:latin typeface="Calibri" panose="020F0502020204030204" pitchFamily="34" charset="0"/>
                      </a:endParaRPr>
                    </a:p>
                  </a:txBody>
                  <a:tcPr marL="3980" marR="3980" marT="3980" marB="0" anchor="b"/>
                </a:tc>
                <a:tc>
                  <a:txBody>
                    <a:bodyPr/>
                    <a:lstStyle/>
                    <a:p>
                      <a:pPr algn="l" rtl="0" fontAlgn="b"/>
                      <a:r>
                        <a:rPr lang="en-GB" sz="1050" b="0" u="none" strike="noStrike" err="1">
                          <a:solidFill>
                            <a:srgbClr val="000000"/>
                          </a:solidFill>
                          <a:effectLst/>
                        </a:rPr>
                        <a:t>Opdualag</a:t>
                      </a:r>
                      <a:endParaRPr lang="en-GB" sz="1050" b="0" i="0" u="none" strike="noStrike">
                        <a:solidFill>
                          <a:srgbClr val="000000"/>
                        </a:solidFill>
                        <a:effectLst/>
                        <a:latin typeface="Calibri" panose="020F0502020204030204" pitchFamily="34" charset="0"/>
                      </a:endParaRPr>
                    </a:p>
                  </a:txBody>
                  <a:tcPr marL="3980" marR="3980" marT="3980" marB="0" anchor="b"/>
                </a:tc>
                <a:tc>
                  <a:txBody>
                    <a:bodyPr/>
                    <a:lstStyle/>
                    <a:p>
                      <a:pPr algn="l" rtl="0" fontAlgn="b"/>
                      <a:r>
                        <a:rPr lang="en-GB" sz="1050" b="0" u="none" strike="noStrike" err="1">
                          <a:solidFill>
                            <a:srgbClr val="000000"/>
                          </a:solidFill>
                          <a:effectLst/>
                        </a:rPr>
                        <a:t>Ryeqo</a:t>
                      </a:r>
                      <a:endParaRPr lang="en-GB" sz="1050" b="0" i="0" u="none" strike="noStrike">
                        <a:solidFill>
                          <a:srgbClr val="000000"/>
                        </a:solidFill>
                        <a:effectLst/>
                        <a:latin typeface="Calibri" panose="020F0502020204030204" pitchFamily="34" charset="0"/>
                      </a:endParaRPr>
                    </a:p>
                  </a:txBody>
                  <a:tcPr marL="3980" marR="3980" marT="3980" marB="0" anchor="b"/>
                </a:tc>
                <a:tc>
                  <a:txBody>
                    <a:bodyPr/>
                    <a:lstStyle/>
                    <a:p>
                      <a:pPr algn="l" rtl="0" fontAlgn="b"/>
                      <a:r>
                        <a:rPr lang="en-GB" sz="1050" b="0" u="none" strike="noStrike" err="1">
                          <a:solidFill>
                            <a:srgbClr val="000000"/>
                          </a:solidFill>
                          <a:effectLst/>
                        </a:rPr>
                        <a:t>Vabysmo</a:t>
                      </a:r>
                      <a:endParaRPr lang="en-GB" sz="1050" b="0" i="0" u="none" strike="noStrike">
                        <a:solidFill>
                          <a:srgbClr val="000000"/>
                        </a:solidFill>
                        <a:effectLst/>
                        <a:latin typeface="Calibri" panose="020F0502020204030204" pitchFamily="34" charset="0"/>
                      </a:endParaRPr>
                    </a:p>
                  </a:txBody>
                  <a:tcPr marL="3980" marR="3980" marT="3980" marB="0" anchor="b"/>
                </a:tc>
                <a:extLst>
                  <a:ext uri="{0D108BD9-81ED-4DB2-BD59-A6C34878D82A}">
                    <a16:rowId xmlns:a16="http://schemas.microsoft.com/office/drawing/2014/main" val="3546784608"/>
                  </a:ext>
                </a:extLst>
              </a:tr>
              <a:tr h="334550">
                <a:tc>
                  <a:txBody>
                    <a:bodyPr/>
                    <a:lstStyle/>
                    <a:p>
                      <a:pPr algn="l" rtl="0" fontAlgn="b"/>
                      <a:r>
                        <a:rPr lang="en-GB" sz="1050" b="0" u="none" strike="noStrike" err="1">
                          <a:solidFill>
                            <a:srgbClr val="000000"/>
                          </a:solidFill>
                          <a:effectLst/>
                        </a:rPr>
                        <a:t>Amvuttra</a:t>
                      </a:r>
                      <a:endParaRPr lang="en-GB" sz="1050" b="0" i="0" u="none" strike="noStrike">
                        <a:solidFill>
                          <a:srgbClr val="000000"/>
                        </a:solidFill>
                        <a:effectLst/>
                        <a:latin typeface="Calibri" panose="020F0502020204030204" pitchFamily="34" charset="0"/>
                      </a:endParaRPr>
                    </a:p>
                  </a:txBody>
                  <a:tcPr marL="3980" marR="3980" marT="3980" marB="0" anchor="b">
                    <a:solidFill>
                      <a:schemeClr val="bg1">
                        <a:lumMod val="95000"/>
                      </a:schemeClr>
                    </a:solidFill>
                  </a:tcPr>
                </a:tc>
                <a:tc>
                  <a:txBody>
                    <a:bodyPr/>
                    <a:lstStyle/>
                    <a:p>
                      <a:pPr algn="l" rtl="0" fontAlgn="b"/>
                      <a:r>
                        <a:rPr lang="en-GB" sz="1050" b="0" u="none" strike="noStrike" err="1">
                          <a:solidFill>
                            <a:srgbClr val="000000"/>
                          </a:solidFill>
                          <a:effectLst/>
                        </a:rPr>
                        <a:t>Enerzair</a:t>
                      </a:r>
                      <a:r>
                        <a:rPr lang="en-GB" sz="1050" b="0" u="none" strike="noStrike">
                          <a:solidFill>
                            <a:srgbClr val="000000"/>
                          </a:solidFill>
                          <a:effectLst/>
                        </a:rPr>
                        <a:t> </a:t>
                      </a:r>
                      <a:r>
                        <a:rPr lang="en-GB" sz="1050" b="0" u="none" strike="noStrike" err="1">
                          <a:solidFill>
                            <a:srgbClr val="000000"/>
                          </a:solidFill>
                          <a:effectLst/>
                        </a:rPr>
                        <a:t>Breezhaler</a:t>
                      </a:r>
                      <a:r>
                        <a:rPr lang="en-GB" sz="1050" b="0" u="none" strike="noStrike">
                          <a:solidFill>
                            <a:srgbClr val="000000"/>
                          </a:solidFill>
                          <a:effectLst/>
                        </a:rPr>
                        <a:t> / </a:t>
                      </a:r>
                      <a:r>
                        <a:rPr lang="en-GB" sz="1050" b="0" u="none" strike="noStrike" err="1">
                          <a:solidFill>
                            <a:srgbClr val="000000"/>
                          </a:solidFill>
                          <a:effectLst/>
                        </a:rPr>
                        <a:t>Zimbus</a:t>
                      </a:r>
                      <a:r>
                        <a:rPr lang="en-GB" sz="1050" b="0" u="none" strike="noStrike">
                          <a:solidFill>
                            <a:srgbClr val="000000"/>
                          </a:solidFill>
                          <a:effectLst/>
                        </a:rPr>
                        <a:t> </a:t>
                      </a:r>
                      <a:r>
                        <a:rPr lang="en-GB" sz="1050" b="0" u="none" strike="noStrike" err="1">
                          <a:solidFill>
                            <a:srgbClr val="000000"/>
                          </a:solidFill>
                          <a:effectLst/>
                        </a:rPr>
                        <a:t>Breezhaler</a:t>
                      </a:r>
                      <a:endParaRPr lang="en-GB" sz="1050" b="0" i="0" u="none" strike="noStrike">
                        <a:solidFill>
                          <a:srgbClr val="000000"/>
                        </a:solidFill>
                        <a:effectLst/>
                        <a:latin typeface="Calibri" panose="020F0502020204030204" pitchFamily="34" charset="0"/>
                      </a:endParaRPr>
                    </a:p>
                  </a:txBody>
                  <a:tcPr marL="3980" marR="3980" marT="3980" marB="0" anchor="b">
                    <a:solidFill>
                      <a:schemeClr val="bg1">
                        <a:lumMod val="95000"/>
                      </a:schemeClr>
                    </a:solidFill>
                  </a:tcPr>
                </a:tc>
                <a:tc>
                  <a:txBody>
                    <a:bodyPr/>
                    <a:lstStyle/>
                    <a:p>
                      <a:pPr algn="l" rtl="0" fontAlgn="b"/>
                      <a:r>
                        <a:rPr lang="en-GB" sz="1050" b="0" u="none" strike="noStrike" err="1">
                          <a:solidFill>
                            <a:srgbClr val="000000"/>
                          </a:solidFill>
                          <a:effectLst/>
                        </a:rPr>
                        <a:t>Kimmtrak</a:t>
                      </a:r>
                      <a:endParaRPr lang="en-GB" sz="1050" b="0" i="0" u="none" strike="noStrike">
                        <a:solidFill>
                          <a:srgbClr val="000000"/>
                        </a:solidFill>
                        <a:effectLst/>
                        <a:latin typeface="Calibri" panose="020F0502020204030204" pitchFamily="34" charset="0"/>
                      </a:endParaRPr>
                    </a:p>
                  </a:txBody>
                  <a:tcPr marL="3980" marR="3980" marT="3980" marB="0" anchor="b">
                    <a:solidFill>
                      <a:schemeClr val="bg1">
                        <a:lumMod val="95000"/>
                      </a:schemeClr>
                    </a:solidFill>
                  </a:tcPr>
                </a:tc>
                <a:tc>
                  <a:txBody>
                    <a:bodyPr/>
                    <a:lstStyle/>
                    <a:p>
                      <a:pPr algn="l" rtl="0" fontAlgn="b"/>
                      <a:r>
                        <a:rPr lang="en-GB" sz="1050" b="0" u="none" strike="noStrike" err="1">
                          <a:solidFill>
                            <a:srgbClr val="000000"/>
                          </a:solidFill>
                          <a:effectLst/>
                        </a:rPr>
                        <a:t>Opfolda</a:t>
                      </a:r>
                      <a:endParaRPr lang="en-GB" sz="1050" b="0" i="0" u="none" strike="noStrike">
                        <a:solidFill>
                          <a:srgbClr val="000000"/>
                        </a:solidFill>
                        <a:effectLst/>
                        <a:latin typeface="Calibri" panose="020F0502020204030204" pitchFamily="34" charset="0"/>
                      </a:endParaRPr>
                    </a:p>
                  </a:txBody>
                  <a:tcPr marL="3980" marR="3980" marT="3980" marB="0" anchor="b">
                    <a:solidFill>
                      <a:schemeClr val="bg1">
                        <a:lumMod val="95000"/>
                      </a:schemeClr>
                    </a:solidFill>
                  </a:tcPr>
                </a:tc>
                <a:tc>
                  <a:txBody>
                    <a:bodyPr/>
                    <a:lstStyle/>
                    <a:p>
                      <a:pPr algn="l" rtl="0" fontAlgn="b"/>
                      <a:r>
                        <a:rPr lang="en-GB" sz="1050" b="0" u="none" strike="noStrike" err="1">
                          <a:solidFill>
                            <a:srgbClr val="000000"/>
                          </a:solidFill>
                          <a:effectLst/>
                        </a:rPr>
                        <a:t>Saphnelo</a:t>
                      </a:r>
                      <a:endParaRPr lang="en-GB" sz="1050" b="0" i="0" u="none" strike="noStrike">
                        <a:solidFill>
                          <a:srgbClr val="000000"/>
                        </a:solidFill>
                        <a:effectLst/>
                        <a:latin typeface="Calibri" panose="020F0502020204030204" pitchFamily="34" charset="0"/>
                      </a:endParaRPr>
                    </a:p>
                  </a:txBody>
                  <a:tcPr marL="3980" marR="3980" marT="3980" marB="0" anchor="b">
                    <a:solidFill>
                      <a:schemeClr val="bg1">
                        <a:lumMod val="95000"/>
                      </a:schemeClr>
                    </a:solidFill>
                  </a:tcPr>
                </a:tc>
                <a:tc>
                  <a:txBody>
                    <a:bodyPr/>
                    <a:lstStyle/>
                    <a:p>
                      <a:pPr algn="l" rtl="0" fontAlgn="b"/>
                      <a:r>
                        <a:rPr lang="en-GB" sz="1050" b="0" u="none" strike="noStrike" err="1">
                          <a:solidFill>
                            <a:srgbClr val="000000"/>
                          </a:solidFill>
                          <a:effectLst/>
                        </a:rPr>
                        <a:t>Vafseo</a:t>
                      </a:r>
                      <a:endParaRPr lang="en-GB" sz="1050" b="0" i="0" u="none" strike="noStrike">
                        <a:solidFill>
                          <a:srgbClr val="000000"/>
                        </a:solidFill>
                        <a:effectLst/>
                        <a:latin typeface="Calibri" panose="020F0502020204030204" pitchFamily="34" charset="0"/>
                      </a:endParaRPr>
                    </a:p>
                  </a:txBody>
                  <a:tcPr marL="3980" marR="3980" marT="3980" marB="0" anchor="b">
                    <a:solidFill>
                      <a:schemeClr val="bg1">
                        <a:lumMod val="95000"/>
                      </a:schemeClr>
                    </a:solidFill>
                  </a:tcPr>
                </a:tc>
                <a:extLst>
                  <a:ext uri="{0D108BD9-81ED-4DB2-BD59-A6C34878D82A}">
                    <a16:rowId xmlns:a16="http://schemas.microsoft.com/office/drawing/2014/main" val="3987107999"/>
                  </a:ext>
                </a:extLst>
              </a:tr>
              <a:tr h="169330">
                <a:tc>
                  <a:txBody>
                    <a:bodyPr/>
                    <a:lstStyle/>
                    <a:p>
                      <a:pPr algn="l" rtl="0" fontAlgn="b"/>
                      <a:r>
                        <a:rPr lang="en-GB" sz="1050" b="0" u="none" strike="noStrike" err="1">
                          <a:solidFill>
                            <a:srgbClr val="000000"/>
                          </a:solidFill>
                          <a:effectLst/>
                        </a:rPr>
                        <a:t>Aquipta</a:t>
                      </a:r>
                      <a:endParaRPr lang="en-GB" sz="1050" b="0" i="0" u="none" strike="noStrike">
                        <a:solidFill>
                          <a:srgbClr val="000000"/>
                        </a:solidFill>
                        <a:effectLst/>
                        <a:latin typeface="Calibri" panose="020F0502020204030204" pitchFamily="34" charset="0"/>
                      </a:endParaRPr>
                    </a:p>
                  </a:txBody>
                  <a:tcPr marL="3980" marR="3980" marT="3980" marB="0" anchor="b"/>
                </a:tc>
                <a:tc>
                  <a:txBody>
                    <a:bodyPr/>
                    <a:lstStyle/>
                    <a:p>
                      <a:pPr algn="l" rtl="0" fontAlgn="b"/>
                      <a:r>
                        <a:rPr lang="en-GB" sz="1050" b="0" u="none" strike="noStrike" err="1">
                          <a:solidFill>
                            <a:srgbClr val="000000"/>
                          </a:solidFill>
                          <a:effectLst/>
                        </a:rPr>
                        <a:t>Enhertu</a:t>
                      </a:r>
                      <a:endParaRPr lang="en-GB" sz="1050" b="0" i="0" u="none" strike="noStrike">
                        <a:solidFill>
                          <a:srgbClr val="000000"/>
                        </a:solidFill>
                        <a:effectLst/>
                        <a:latin typeface="Calibri" panose="020F0502020204030204" pitchFamily="34" charset="0"/>
                      </a:endParaRPr>
                    </a:p>
                  </a:txBody>
                  <a:tcPr marL="3980" marR="3980" marT="3980" marB="0" anchor="b"/>
                </a:tc>
                <a:tc>
                  <a:txBody>
                    <a:bodyPr/>
                    <a:lstStyle/>
                    <a:p>
                      <a:pPr algn="l" rtl="0" fontAlgn="b"/>
                      <a:r>
                        <a:rPr lang="en-GB" sz="1050" b="0" u="none" strike="noStrike" err="1">
                          <a:solidFill>
                            <a:srgbClr val="000000"/>
                          </a:solidFill>
                          <a:effectLst/>
                        </a:rPr>
                        <a:t>Kinpeygo</a:t>
                      </a:r>
                      <a:endParaRPr lang="en-GB" sz="1050" b="0" i="0" u="none" strike="noStrike">
                        <a:solidFill>
                          <a:srgbClr val="000000"/>
                        </a:solidFill>
                        <a:effectLst/>
                        <a:latin typeface="Calibri" panose="020F0502020204030204" pitchFamily="34" charset="0"/>
                      </a:endParaRPr>
                    </a:p>
                  </a:txBody>
                  <a:tcPr marL="3980" marR="3980" marT="3980" marB="0" anchor="b"/>
                </a:tc>
                <a:tc>
                  <a:txBody>
                    <a:bodyPr/>
                    <a:lstStyle/>
                    <a:p>
                      <a:pPr algn="l" rtl="0" fontAlgn="b"/>
                      <a:r>
                        <a:rPr lang="en-GB" sz="1050" b="0" u="none" strike="noStrike" err="1">
                          <a:solidFill>
                            <a:srgbClr val="000000"/>
                          </a:solidFill>
                          <a:effectLst/>
                        </a:rPr>
                        <a:t>Orgovyx</a:t>
                      </a:r>
                      <a:endParaRPr lang="en-GB" sz="1050" b="0" i="0" u="none" strike="noStrike">
                        <a:solidFill>
                          <a:srgbClr val="000000"/>
                        </a:solidFill>
                        <a:effectLst/>
                        <a:latin typeface="Calibri" panose="020F0502020204030204" pitchFamily="34" charset="0"/>
                      </a:endParaRPr>
                    </a:p>
                  </a:txBody>
                  <a:tcPr marL="3980" marR="3980" marT="3980" marB="0" anchor="b"/>
                </a:tc>
                <a:tc>
                  <a:txBody>
                    <a:bodyPr/>
                    <a:lstStyle/>
                    <a:p>
                      <a:pPr algn="l" rtl="0" fontAlgn="b"/>
                      <a:r>
                        <a:rPr lang="en-GB" sz="1050" b="0" u="none" strike="noStrike" err="1">
                          <a:solidFill>
                            <a:srgbClr val="000000"/>
                          </a:solidFill>
                          <a:effectLst/>
                        </a:rPr>
                        <a:t>Sarclisa</a:t>
                      </a:r>
                      <a:endParaRPr lang="en-GB" sz="1050" b="0" i="0" u="none" strike="noStrike">
                        <a:solidFill>
                          <a:srgbClr val="000000"/>
                        </a:solidFill>
                        <a:effectLst/>
                        <a:latin typeface="Calibri" panose="020F0502020204030204" pitchFamily="34" charset="0"/>
                      </a:endParaRPr>
                    </a:p>
                  </a:txBody>
                  <a:tcPr marL="3980" marR="3980" marT="3980" marB="0" anchor="b"/>
                </a:tc>
                <a:tc>
                  <a:txBody>
                    <a:bodyPr/>
                    <a:lstStyle/>
                    <a:p>
                      <a:pPr algn="l" rtl="0" fontAlgn="b"/>
                      <a:r>
                        <a:rPr lang="en-GB" sz="1050" b="0" u="none" strike="noStrike" err="1">
                          <a:solidFill>
                            <a:srgbClr val="000000"/>
                          </a:solidFill>
                          <a:effectLst/>
                        </a:rPr>
                        <a:t>Vanflyta</a:t>
                      </a:r>
                      <a:endParaRPr lang="en-GB" sz="1050" b="0" i="0" u="none" strike="noStrike">
                        <a:solidFill>
                          <a:srgbClr val="000000"/>
                        </a:solidFill>
                        <a:effectLst/>
                        <a:latin typeface="Calibri" panose="020F0502020204030204" pitchFamily="34" charset="0"/>
                      </a:endParaRPr>
                    </a:p>
                  </a:txBody>
                  <a:tcPr marL="3980" marR="3980" marT="3980" marB="0" anchor="b"/>
                </a:tc>
                <a:extLst>
                  <a:ext uri="{0D108BD9-81ED-4DB2-BD59-A6C34878D82A}">
                    <a16:rowId xmlns:a16="http://schemas.microsoft.com/office/drawing/2014/main" val="81825022"/>
                  </a:ext>
                </a:extLst>
              </a:tr>
              <a:tr h="169330">
                <a:tc>
                  <a:txBody>
                    <a:bodyPr/>
                    <a:lstStyle/>
                    <a:p>
                      <a:pPr algn="l" rtl="0" fontAlgn="b"/>
                      <a:r>
                        <a:rPr lang="en-GB" sz="1050" b="0" u="none" strike="noStrike" err="1">
                          <a:solidFill>
                            <a:srgbClr val="000000"/>
                          </a:solidFill>
                          <a:effectLst/>
                        </a:rPr>
                        <a:t>Arikayce</a:t>
                      </a:r>
                      <a:r>
                        <a:rPr lang="en-GB" sz="1050" b="0" u="none" strike="noStrike">
                          <a:solidFill>
                            <a:srgbClr val="000000"/>
                          </a:solidFill>
                          <a:effectLst/>
                        </a:rPr>
                        <a:t> liposomal</a:t>
                      </a:r>
                      <a:endParaRPr lang="en-GB" sz="1050" b="0" i="0" u="none" strike="noStrike">
                        <a:solidFill>
                          <a:srgbClr val="000000"/>
                        </a:solidFill>
                        <a:effectLst/>
                        <a:latin typeface="Calibri" panose="020F0502020204030204" pitchFamily="34" charset="0"/>
                      </a:endParaRPr>
                    </a:p>
                  </a:txBody>
                  <a:tcPr marL="3980" marR="3980" marT="3980" marB="0" anchor="b">
                    <a:solidFill>
                      <a:schemeClr val="bg1">
                        <a:lumMod val="95000"/>
                      </a:schemeClr>
                    </a:solidFill>
                  </a:tcPr>
                </a:tc>
                <a:tc>
                  <a:txBody>
                    <a:bodyPr/>
                    <a:lstStyle/>
                    <a:p>
                      <a:pPr algn="l" rtl="0" fontAlgn="b"/>
                      <a:r>
                        <a:rPr lang="en-GB" sz="1050" b="0" u="none" strike="noStrike" err="1">
                          <a:solidFill>
                            <a:srgbClr val="000000"/>
                          </a:solidFill>
                          <a:effectLst/>
                        </a:rPr>
                        <a:t>Enjaymo</a:t>
                      </a:r>
                      <a:endParaRPr lang="en-GB" sz="1050" b="0" i="0" u="none" strike="noStrike">
                        <a:solidFill>
                          <a:srgbClr val="000000"/>
                        </a:solidFill>
                        <a:effectLst/>
                        <a:latin typeface="Calibri" panose="020F0502020204030204" pitchFamily="34" charset="0"/>
                      </a:endParaRPr>
                    </a:p>
                  </a:txBody>
                  <a:tcPr marL="3980" marR="3980" marT="3980" marB="0" anchor="b">
                    <a:solidFill>
                      <a:schemeClr val="bg1">
                        <a:lumMod val="95000"/>
                      </a:schemeClr>
                    </a:solidFill>
                  </a:tcPr>
                </a:tc>
                <a:tc>
                  <a:txBody>
                    <a:bodyPr/>
                    <a:lstStyle/>
                    <a:p>
                      <a:pPr algn="l" rtl="0" fontAlgn="b"/>
                      <a:r>
                        <a:rPr lang="en-GB" sz="1050" b="0" u="none" strike="noStrike" err="1">
                          <a:solidFill>
                            <a:srgbClr val="000000"/>
                          </a:solidFill>
                          <a:effectLst/>
                        </a:rPr>
                        <a:t>Klisyri</a:t>
                      </a:r>
                      <a:endParaRPr lang="en-GB" sz="1050" b="0" i="0" u="none" strike="noStrike">
                        <a:solidFill>
                          <a:srgbClr val="000000"/>
                        </a:solidFill>
                        <a:effectLst/>
                        <a:latin typeface="Calibri" panose="020F0502020204030204" pitchFamily="34" charset="0"/>
                      </a:endParaRPr>
                    </a:p>
                  </a:txBody>
                  <a:tcPr marL="3980" marR="3980" marT="3980" marB="0" anchor="b">
                    <a:solidFill>
                      <a:schemeClr val="bg1">
                        <a:lumMod val="95000"/>
                      </a:schemeClr>
                    </a:solidFill>
                  </a:tcPr>
                </a:tc>
                <a:tc>
                  <a:txBody>
                    <a:bodyPr/>
                    <a:lstStyle/>
                    <a:p>
                      <a:pPr algn="l" rtl="0" fontAlgn="b"/>
                      <a:r>
                        <a:rPr lang="en-GB" sz="1050" b="0" u="none" strike="noStrike" err="1">
                          <a:solidFill>
                            <a:srgbClr val="000000"/>
                          </a:solidFill>
                          <a:effectLst/>
                        </a:rPr>
                        <a:t>Orladeyo</a:t>
                      </a:r>
                      <a:endParaRPr lang="en-GB" sz="1050" b="0" i="0" u="none" strike="noStrike">
                        <a:solidFill>
                          <a:srgbClr val="000000"/>
                        </a:solidFill>
                        <a:effectLst/>
                        <a:latin typeface="Calibri" panose="020F0502020204030204" pitchFamily="34" charset="0"/>
                      </a:endParaRPr>
                    </a:p>
                  </a:txBody>
                  <a:tcPr marL="3980" marR="3980" marT="3980" marB="0" anchor="b">
                    <a:solidFill>
                      <a:schemeClr val="bg1">
                        <a:lumMod val="95000"/>
                      </a:schemeClr>
                    </a:solidFill>
                  </a:tcPr>
                </a:tc>
                <a:tc>
                  <a:txBody>
                    <a:bodyPr/>
                    <a:lstStyle/>
                    <a:p>
                      <a:pPr algn="l" rtl="0" fontAlgn="b"/>
                      <a:r>
                        <a:rPr lang="en-GB" sz="1050" b="0" u="none" strike="noStrike" err="1">
                          <a:solidFill>
                            <a:srgbClr val="000000"/>
                          </a:solidFill>
                          <a:effectLst/>
                        </a:rPr>
                        <a:t>Scemblix</a:t>
                      </a:r>
                      <a:endParaRPr lang="en-GB" sz="1050" b="0" i="0" u="none" strike="noStrike">
                        <a:solidFill>
                          <a:srgbClr val="000000"/>
                        </a:solidFill>
                        <a:effectLst/>
                        <a:latin typeface="Calibri" panose="020F0502020204030204" pitchFamily="34" charset="0"/>
                      </a:endParaRPr>
                    </a:p>
                  </a:txBody>
                  <a:tcPr marL="3980" marR="3980" marT="3980" marB="0" anchor="b">
                    <a:solidFill>
                      <a:schemeClr val="bg1">
                        <a:lumMod val="95000"/>
                      </a:schemeClr>
                    </a:solidFill>
                  </a:tcPr>
                </a:tc>
                <a:tc>
                  <a:txBody>
                    <a:bodyPr/>
                    <a:lstStyle/>
                    <a:p>
                      <a:pPr algn="l" rtl="0" fontAlgn="b"/>
                      <a:r>
                        <a:rPr lang="en-GB" sz="1050" b="0" u="none" strike="noStrike" err="1">
                          <a:solidFill>
                            <a:srgbClr val="000000"/>
                          </a:solidFill>
                          <a:effectLst/>
                        </a:rPr>
                        <a:t>Vazkepa</a:t>
                      </a:r>
                      <a:endParaRPr lang="en-GB" sz="1050" b="0" i="0" u="none" strike="noStrike">
                        <a:solidFill>
                          <a:srgbClr val="000000"/>
                        </a:solidFill>
                        <a:effectLst/>
                        <a:latin typeface="Calibri" panose="020F0502020204030204" pitchFamily="34" charset="0"/>
                      </a:endParaRPr>
                    </a:p>
                  </a:txBody>
                  <a:tcPr marL="3980" marR="3980" marT="3980" marB="0" anchor="b">
                    <a:solidFill>
                      <a:schemeClr val="bg1">
                        <a:lumMod val="95000"/>
                      </a:schemeClr>
                    </a:solidFill>
                  </a:tcPr>
                </a:tc>
                <a:extLst>
                  <a:ext uri="{0D108BD9-81ED-4DB2-BD59-A6C34878D82A}">
                    <a16:rowId xmlns:a16="http://schemas.microsoft.com/office/drawing/2014/main" val="3844667330"/>
                  </a:ext>
                </a:extLst>
              </a:tr>
              <a:tr h="169330">
                <a:tc>
                  <a:txBody>
                    <a:bodyPr/>
                    <a:lstStyle/>
                    <a:p>
                      <a:pPr algn="l" rtl="0" fontAlgn="b"/>
                      <a:r>
                        <a:rPr lang="en-GB" sz="1050" b="0" u="none" strike="noStrike">
                          <a:solidFill>
                            <a:srgbClr val="000000"/>
                          </a:solidFill>
                          <a:effectLst/>
                        </a:rPr>
                        <a:t>Artesunate </a:t>
                      </a:r>
                      <a:r>
                        <a:rPr lang="en-GB" sz="1050" b="0" u="none" strike="noStrike" err="1">
                          <a:solidFill>
                            <a:srgbClr val="000000"/>
                          </a:solidFill>
                          <a:effectLst/>
                        </a:rPr>
                        <a:t>Amivas</a:t>
                      </a:r>
                      <a:endParaRPr lang="en-GB" sz="1050" b="0" i="0" u="none" strike="noStrike">
                        <a:solidFill>
                          <a:srgbClr val="000000"/>
                        </a:solidFill>
                        <a:effectLst/>
                        <a:latin typeface="Calibri" panose="020F0502020204030204" pitchFamily="34" charset="0"/>
                      </a:endParaRPr>
                    </a:p>
                  </a:txBody>
                  <a:tcPr marL="3980" marR="3980" marT="3980" marB="0" anchor="b"/>
                </a:tc>
                <a:tc>
                  <a:txBody>
                    <a:bodyPr/>
                    <a:lstStyle/>
                    <a:p>
                      <a:pPr algn="l" rtl="0" fontAlgn="b"/>
                      <a:r>
                        <a:rPr lang="en-GB" sz="1050" b="0" u="none" strike="noStrike" err="1">
                          <a:solidFill>
                            <a:srgbClr val="000000"/>
                          </a:solidFill>
                          <a:effectLst/>
                        </a:rPr>
                        <a:t>Enspryng</a:t>
                      </a:r>
                      <a:endParaRPr lang="en-GB" sz="1050" b="0" i="0" u="none" strike="noStrike">
                        <a:solidFill>
                          <a:srgbClr val="000000"/>
                        </a:solidFill>
                        <a:effectLst/>
                        <a:latin typeface="Calibri" panose="020F0502020204030204" pitchFamily="34" charset="0"/>
                      </a:endParaRPr>
                    </a:p>
                  </a:txBody>
                  <a:tcPr marL="3980" marR="3980" marT="3980" marB="0" anchor="b"/>
                </a:tc>
                <a:tc>
                  <a:txBody>
                    <a:bodyPr/>
                    <a:lstStyle/>
                    <a:p>
                      <a:pPr algn="l" rtl="0" fontAlgn="b"/>
                      <a:r>
                        <a:rPr lang="en-GB" sz="1050" b="0" u="none" strike="noStrike" err="1">
                          <a:solidFill>
                            <a:srgbClr val="000000"/>
                          </a:solidFill>
                          <a:effectLst/>
                        </a:rPr>
                        <a:t>Koselugo</a:t>
                      </a:r>
                      <a:endParaRPr lang="en-GB" sz="1050" b="0" i="0" u="none" strike="noStrike">
                        <a:solidFill>
                          <a:srgbClr val="000000"/>
                        </a:solidFill>
                        <a:effectLst/>
                        <a:latin typeface="Calibri" panose="020F0502020204030204" pitchFamily="34" charset="0"/>
                      </a:endParaRPr>
                    </a:p>
                  </a:txBody>
                  <a:tcPr marL="3980" marR="3980" marT="3980" marB="0" anchor="b"/>
                </a:tc>
                <a:tc>
                  <a:txBody>
                    <a:bodyPr/>
                    <a:lstStyle/>
                    <a:p>
                      <a:pPr algn="l" rtl="0" fontAlgn="b"/>
                      <a:r>
                        <a:rPr lang="en-GB" sz="1050" b="0" u="none" strike="noStrike" err="1">
                          <a:solidFill>
                            <a:srgbClr val="000000"/>
                          </a:solidFill>
                          <a:effectLst/>
                        </a:rPr>
                        <a:t>Orserdu</a:t>
                      </a:r>
                      <a:endParaRPr lang="en-GB" sz="1050" b="0" i="0" u="none" strike="noStrike">
                        <a:solidFill>
                          <a:srgbClr val="000000"/>
                        </a:solidFill>
                        <a:effectLst/>
                        <a:latin typeface="Calibri" panose="020F0502020204030204" pitchFamily="34" charset="0"/>
                      </a:endParaRPr>
                    </a:p>
                  </a:txBody>
                  <a:tcPr marL="3980" marR="3980" marT="3980" marB="0" anchor="b"/>
                </a:tc>
                <a:tc>
                  <a:txBody>
                    <a:bodyPr/>
                    <a:lstStyle/>
                    <a:p>
                      <a:pPr algn="l" rtl="0" fontAlgn="b"/>
                      <a:r>
                        <a:rPr lang="en-GB" sz="1050" b="0" u="none" strike="noStrike" err="1">
                          <a:solidFill>
                            <a:srgbClr val="000000"/>
                          </a:solidFill>
                          <a:effectLst/>
                        </a:rPr>
                        <a:t>Sibnayal</a:t>
                      </a:r>
                      <a:endParaRPr lang="en-GB" sz="1050" b="0" i="0" u="none" strike="noStrike">
                        <a:solidFill>
                          <a:srgbClr val="000000"/>
                        </a:solidFill>
                        <a:effectLst/>
                        <a:latin typeface="Calibri" panose="020F0502020204030204" pitchFamily="34" charset="0"/>
                      </a:endParaRPr>
                    </a:p>
                  </a:txBody>
                  <a:tcPr marL="3980" marR="3980" marT="3980" marB="0" anchor="b"/>
                </a:tc>
                <a:tc>
                  <a:txBody>
                    <a:bodyPr/>
                    <a:lstStyle/>
                    <a:p>
                      <a:pPr algn="l" rtl="0" fontAlgn="b"/>
                      <a:r>
                        <a:rPr lang="en-GB" sz="1050" b="0" u="none" strike="noStrike" err="1">
                          <a:solidFill>
                            <a:srgbClr val="000000"/>
                          </a:solidFill>
                          <a:effectLst/>
                        </a:rPr>
                        <a:t>Veoza</a:t>
                      </a:r>
                      <a:endParaRPr lang="en-GB" sz="1050" b="0" i="0" u="none" strike="noStrike">
                        <a:solidFill>
                          <a:srgbClr val="000000"/>
                        </a:solidFill>
                        <a:effectLst/>
                        <a:latin typeface="Calibri" panose="020F0502020204030204" pitchFamily="34" charset="0"/>
                      </a:endParaRPr>
                    </a:p>
                  </a:txBody>
                  <a:tcPr marL="3980" marR="3980" marT="3980" marB="0" anchor="b"/>
                </a:tc>
                <a:extLst>
                  <a:ext uri="{0D108BD9-81ED-4DB2-BD59-A6C34878D82A}">
                    <a16:rowId xmlns:a16="http://schemas.microsoft.com/office/drawing/2014/main" val="779215263"/>
                  </a:ext>
                </a:extLst>
              </a:tr>
              <a:tr h="169330">
                <a:tc>
                  <a:txBody>
                    <a:bodyPr/>
                    <a:lstStyle/>
                    <a:p>
                      <a:pPr algn="l" rtl="0" fontAlgn="b"/>
                      <a:r>
                        <a:rPr lang="en-GB" sz="1050" b="0" u="none" strike="noStrike" err="1">
                          <a:solidFill>
                            <a:srgbClr val="000000"/>
                          </a:solidFill>
                          <a:effectLst/>
                        </a:rPr>
                        <a:t>Aspaveli</a:t>
                      </a:r>
                      <a:endParaRPr lang="en-GB" sz="1050" b="0" i="0" u="none" strike="noStrike">
                        <a:solidFill>
                          <a:srgbClr val="000000"/>
                        </a:solidFill>
                        <a:effectLst/>
                        <a:latin typeface="Calibri" panose="020F0502020204030204" pitchFamily="34" charset="0"/>
                      </a:endParaRPr>
                    </a:p>
                  </a:txBody>
                  <a:tcPr marL="3980" marR="3980" marT="3980" marB="0" anchor="b">
                    <a:solidFill>
                      <a:schemeClr val="bg1">
                        <a:lumMod val="95000"/>
                      </a:schemeClr>
                    </a:solidFill>
                  </a:tcPr>
                </a:tc>
                <a:tc>
                  <a:txBody>
                    <a:bodyPr/>
                    <a:lstStyle/>
                    <a:p>
                      <a:pPr algn="l" rtl="0" fontAlgn="b"/>
                      <a:r>
                        <a:rPr lang="en-GB" sz="1050" b="0" u="none" strike="noStrike" err="1">
                          <a:solidFill>
                            <a:srgbClr val="000000"/>
                          </a:solidFill>
                          <a:effectLst/>
                        </a:rPr>
                        <a:t>Evkeeza</a:t>
                      </a:r>
                      <a:endParaRPr lang="en-GB" sz="1050" b="0" i="0" u="none" strike="noStrike">
                        <a:solidFill>
                          <a:srgbClr val="000000"/>
                        </a:solidFill>
                        <a:effectLst/>
                        <a:latin typeface="Calibri" panose="020F0502020204030204" pitchFamily="34" charset="0"/>
                      </a:endParaRPr>
                    </a:p>
                  </a:txBody>
                  <a:tcPr marL="3980" marR="3980" marT="3980" marB="0" anchor="b">
                    <a:solidFill>
                      <a:schemeClr val="bg1">
                        <a:lumMod val="95000"/>
                      </a:schemeClr>
                    </a:solidFill>
                  </a:tcPr>
                </a:tc>
                <a:tc>
                  <a:txBody>
                    <a:bodyPr/>
                    <a:lstStyle/>
                    <a:p>
                      <a:pPr algn="l" rtl="0" fontAlgn="b"/>
                      <a:r>
                        <a:rPr lang="en-GB" sz="1050" b="0" u="none" strike="noStrike" err="1">
                          <a:solidFill>
                            <a:srgbClr val="000000"/>
                          </a:solidFill>
                          <a:effectLst/>
                        </a:rPr>
                        <a:t>Leqvio</a:t>
                      </a:r>
                      <a:endParaRPr lang="en-GB" sz="1050" b="0" i="0" u="none" strike="noStrike">
                        <a:solidFill>
                          <a:srgbClr val="000000"/>
                        </a:solidFill>
                        <a:effectLst/>
                        <a:latin typeface="Calibri" panose="020F0502020204030204" pitchFamily="34" charset="0"/>
                      </a:endParaRPr>
                    </a:p>
                  </a:txBody>
                  <a:tcPr marL="3980" marR="3980" marT="3980" marB="0" anchor="b">
                    <a:solidFill>
                      <a:schemeClr val="bg1">
                        <a:lumMod val="95000"/>
                      </a:schemeClr>
                    </a:solidFill>
                  </a:tcPr>
                </a:tc>
                <a:tc>
                  <a:txBody>
                    <a:bodyPr/>
                    <a:lstStyle/>
                    <a:p>
                      <a:pPr algn="l" rtl="0" fontAlgn="b"/>
                      <a:r>
                        <a:rPr lang="en-GB" sz="1050" b="0" u="none" strike="noStrike" err="1">
                          <a:solidFill>
                            <a:srgbClr val="000000"/>
                          </a:solidFill>
                          <a:effectLst/>
                        </a:rPr>
                        <a:t>Oxlumo</a:t>
                      </a:r>
                      <a:endParaRPr lang="en-GB" sz="1050" b="0" i="0" u="none" strike="noStrike">
                        <a:solidFill>
                          <a:srgbClr val="000000"/>
                        </a:solidFill>
                        <a:effectLst/>
                        <a:latin typeface="Calibri" panose="020F0502020204030204" pitchFamily="34" charset="0"/>
                      </a:endParaRPr>
                    </a:p>
                  </a:txBody>
                  <a:tcPr marL="3980" marR="3980" marT="3980" marB="0" anchor="b">
                    <a:solidFill>
                      <a:schemeClr val="bg1">
                        <a:lumMod val="95000"/>
                      </a:schemeClr>
                    </a:solidFill>
                  </a:tcPr>
                </a:tc>
                <a:tc>
                  <a:txBody>
                    <a:bodyPr/>
                    <a:lstStyle/>
                    <a:p>
                      <a:pPr algn="l" rtl="0" fontAlgn="b"/>
                      <a:r>
                        <a:rPr lang="en-GB" sz="1050" b="0" u="none" strike="noStrike" err="1">
                          <a:solidFill>
                            <a:srgbClr val="000000"/>
                          </a:solidFill>
                          <a:effectLst/>
                        </a:rPr>
                        <a:t>Skytrofa</a:t>
                      </a:r>
                      <a:endParaRPr lang="en-GB" sz="1050" b="0" i="0" u="none" strike="noStrike">
                        <a:solidFill>
                          <a:srgbClr val="000000"/>
                        </a:solidFill>
                        <a:effectLst/>
                        <a:latin typeface="Calibri" panose="020F0502020204030204" pitchFamily="34" charset="0"/>
                      </a:endParaRPr>
                    </a:p>
                  </a:txBody>
                  <a:tcPr marL="3980" marR="3980" marT="3980" marB="0" anchor="b">
                    <a:solidFill>
                      <a:schemeClr val="bg1">
                        <a:lumMod val="95000"/>
                      </a:schemeClr>
                    </a:solidFill>
                  </a:tcPr>
                </a:tc>
                <a:tc>
                  <a:txBody>
                    <a:bodyPr/>
                    <a:lstStyle/>
                    <a:p>
                      <a:pPr algn="l" rtl="0" fontAlgn="b"/>
                      <a:r>
                        <a:rPr lang="en-GB" sz="1050" b="0" u="none" strike="noStrike" err="1">
                          <a:solidFill>
                            <a:srgbClr val="000000"/>
                          </a:solidFill>
                          <a:effectLst/>
                        </a:rPr>
                        <a:t>Verquvo</a:t>
                      </a:r>
                      <a:endParaRPr lang="en-GB" sz="1050" b="0" i="0" u="none" strike="noStrike">
                        <a:solidFill>
                          <a:srgbClr val="000000"/>
                        </a:solidFill>
                        <a:effectLst/>
                        <a:latin typeface="Calibri" panose="020F0502020204030204" pitchFamily="34" charset="0"/>
                      </a:endParaRPr>
                    </a:p>
                  </a:txBody>
                  <a:tcPr marL="3980" marR="3980" marT="3980" marB="0" anchor="b">
                    <a:solidFill>
                      <a:schemeClr val="bg1">
                        <a:lumMod val="95000"/>
                      </a:schemeClr>
                    </a:solidFill>
                  </a:tcPr>
                </a:tc>
                <a:extLst>
                  <a:ext uri="{0D108BD9-81ED-4DB2-BD59-A6C34878D82A}">
                    <a16:rowId xmlns:a16="http://schemas.microsoft.com/office/drawing/2014/main" val="3813178284"/>
                  </a:ext>
                </a:extLst>
              </a:tr>
              <a:tr h="169330">
                <a:tc>
                  <a:txBody>
                    <a:bodyPr/>
                    <a:lstStyle/>
                    <a:p>
                      <a:pPr algn="l" rtl="0" fontAlgn="b"/>
                      <a:r>
                        <a:rPr lang="en-GB" sz="1050" b="0" u="none" strike="noStrike" err="1">
                          <a:solidFill>
                            <a:srgbClr val="000000"/>
                          </a:solidFill>
                          <a:effectLst/>
                        </a:rPr>
                        <a:t>Atectura</a:t>
                      </a:r>
                      <a:r>
                        <a:rPr lang="en-GB" sz="1050" b="0" u="none" strike="noStrike">
                          <a:solidFill>
                            <a:srgbClr val="000000"/>
                          </a:solidFill>
                          <a:effectLst/>
                        </a:rPr>
                        <a:t> </a:t>
                      </a:r>
                      <a:r>
                        <a:rPr lang="en-GB" sz="1050" b="0" u="none" strike="noStrike" err="1">
                          <a:solidFill>
                            <a:srgbClr val="000000"/>
                          </a:solidFill>
                          <a:effectLst/>
                        </a:rPr>
                        <a:t>Breezhaler</a:t>
                      </a:r>
                      <a:endParaRPr lang="en-GB" sz="1050" b="0" i="0" u="none" strike="noStrike">
                        <a:solidFill>
                          <a:srgbClr val="000000"/>
                        </a:solidFill>
                        <a:effectLst/>
                        <a:latin typeface="Calibri" panose="020F0502020204030204" pitchFamily="34" charset="0"/>
                      </a:endParaRPr>
                    </a:p>
                  </a:txBody>
                  <a:tcPr marL="3980" marR="3980" marT="3980" marB="0" anchor="b"/>
                </a:tc>
                <a:tc>
                  <a:txBody>
                    <a:bodyPr/>
                    <a:lstStyle/>
                    <a:p>
                      <a:pPr algn="l" rtl="0" fontAlgn="b"/>
                      <a:r>
                        <a:rPr lang="en-GB" sz="1050" b="0" u="none" strike="noStrike" err="1">
                          <a:solidFill>
                            <a:srgbClr val="000000"/>
                          </a:solidFill>
                          <a:effectLst/>
                        </a:rPr>
                        <a:t>Evrenzo</a:t>
                      </a:r>
                      <a:endParaRPr lang="en-GB" sz="1050" b="0" i="0" u="none" strike="noStrike">
                        <a:solidFill>
                          <a:srgbClr val="000000"/>
                        </a:solidFill>
                        <a:effectLst/>
                        <a:latin typeface="Calibri" panose="020F0502020204030204" pitchFamily="34" charset="0"/>
                      </a:endParaRPr>
                    </a:p>
                  </a:txBody>
                  <a:tcPr marL="3980" marR="3980" marT="3980" marB="0" anchor="b"/>
                </a:tc>
                <a:tc>
                  <a:txBody>
                    <a:bodyPr/>
                    <a:lstStyle/>
                    <a:p>
                      <a:pPr algn="l" rtl="0" fontAlgn="b"/>
                      <a:r>
                        <a:rPr lang="en-GB" sz="1050" b="0" u="none" strike="noStrike" err="1">
                          <a:solidFill>
                            <a:srgbClr val="000000"/>
                          </a:solidFill>
                          <a:effectLst/>
                        </a:rPr>
                        <a:t>Libmeldy</a:t>
                      </a:r>
                      <a:endParaRPr lang="en-GB" sz="1050" b="0" i="0" u="none" strike="noStrike">
                        <a:solidFill>
                          <a:srgbClr val="000000"/>
                        </a:solidFill>
                        <a:effectLst/>
                        <a:latin typeface="Calibri" panose="020F0502020204030204" pitchFamily="34" charset="0"/>
                      </a:endParaRPr>
                    </a:p>
                  </a:txBody>
                  <a:tcPr marL="3980" marR="3980" marT="3980" marB="0" anchor="b"/>
                </a:tc>
                <a:tc>
                  <a:txBody>
                    <a:bodyPr/>
                    <a:lstStyle/>
                    <a:p>
                      <a:pPr algn="l" rtl="0" fontAlgn="b"/>
                      <a:r>
                        <a:rPr lang="en-GB" sz="1050" b="0" u="none" strike="noStrike" err="1">
                          <a:solidFill>
                            <a:srgbClr val="000000"/>
                          </a:solidFill>
                          <a:effectLst/>
                        </a:rPr>
                        <a:t>Padcev</a:t>
                      </a:r>
                      <a:endParaRPr lang="en-GB" sz="1050" b="0" i="0" u="none" strike="noStrike">
                        <a:solidFill>
                          <a:srgbClr val="000000"/>
                        </a:solidFill>
                        <a:effectLst/>
                        <a:latin typeface="Calibri" panose="020F0502020204030204" pitchFamily="34" charset="0"/>
                      </a:endParaRPr>
                    </a:p>
                  </a:txBody>
                  <a:tcPr marL="3980" marR="3980" marT="3980" marB="0" anchor="b"/>
                </a:tc>
                <a:tc>
                  <a:txBody>
                    <a:bodyPr/>
                    <a:lstStyle/>
                    <a:p>
                      <a:pPr algn="l" rtl="0" fontAlgn="b"/>
                      <a:r>
                        <a:rPr lang="en-GB" sz="1050" b="0" u="none" strike="noStrike" err="1">
                          <a:solidFill>
                            <a:srgbClr val="000000"/>
                          </a:solidFill>
                          <a:effectLst/>
                        </a:rPr>
                        <a:t>Sogroya</a:t>
                      </a:r>
                      <a:endParaRPr lang="en-GB" sz="1050" b="0" i="0" u="none" strike="noStrike">
                        <a:solidFill>
                          <a:srgbClr val="000000"/>
                        </a:solidFill>
                        <a:effectLst/>
                        <a:latin typeface="Calibri" panose="020F0502020204030204" pitchFamily="34" charset="0"/>
                      </a:endParaRPr>
                    </a:p>
                  </a:txBody>
                  <a:tcPr marL="3980" marR="3980" marT="3980" marB="0" anchor="b"/>
                </a:tc>
                <a:tc>
                  <a:txBody>
                    <a:bodyPr/>
                    <a:lstStyle/>
                    <a:p>
                      <a:pPr algn="l" rtl="0" fontAlgn="b"/>
                      <a:r>
                        <a:rPr lang="en-GB" sz="1050" b="0" u="none" strike="noStrike" err="1">
                          <a:solidFill>
                            <a:srgbClr val="000000"/>
                          </a:solidFill>
                          <a:effectLst/>
                        </a:rPr>
                        <a:t>Vocabria</a:t>
                      </a:r>
                      <a:endParaRPr lang="en-GB" sz="1050" b="0" i="0" u="none" strike="noStrike">
                        <a:solidFill>
                          <a:srgbClr val="000000"/>
                        </a:solidFill>
                        <a:effectLst/>
                        <a:latin typeface="Calibri" panose="020F0502020204030204" pitchFamily="34" charset="0"/>
                      </a:endParaRPr>
                    </a:p>
                  </a:txBody>
                  <a:tcPr marL="3980" marR="3980" marT="3980" marB="0" anchor="b"/>
                </a:tc>
                <a:extLst>
                  <a:ext uri="{0D108BD9-81ED-4DB2-BD59-A6C34878D82A}">
                    <a16:rowId xmlns:a16="http://schemas.microsoft.com/office/drawing/2014/main" val="460018985"/>
                  </a:ext>
                </a:extLst>
              </a:tr>
              <a:tr h="169330">
                <a:tc>
                  <a:txBody>
                    <a:bodyPr/>
                    <a:lstStyle/>
                    <a:p>
                      <a:pPr algn="l" rtl="0" fontAlgn="b"/>
                      <a:r>
                        <a:rPr lang="en-GB" sz="1050" b="0" u="none" strike="noStrike" err="1">
                          <a:solidFill>
                            <a:srgbClr val="000000"/>
                          </a:solidFill>
                          <a:effectLst/>
                        </a:rPr>
                        <a:t>Ayvakyt</a:t>
                      </a:r>
                      <a:endParaRPr lang="en-GB" sz="1050" b="0" i="0" u="none" strike="noStrike">
                        <a:solidFill>
                          <a:srgbClr val="000000"/>
                        </a:solidFill>
                        <a:effectLst/>
                        <a:latin typeface="Calibri" panose="020F0502020204030204" pitchFamily="34" charset="0"/>
                      </a:endParaRPr>
                    </a:p>
                  </a:txBody>
                  <a:tcPr marL="3980" marR="3980" marT="3980" marB="0" anchor="b">
                    <a:solidFill>
                      <a:schemeClr val="bg1">
                        <a:lumMod val="95000"/>
                      </a:schemeClr>
                    </a:solidFill>
                  </a:tcPr>
                </a:tc>
                <a:tc>
                  <a:txBody>
                    <a:bodyPr/>
                    <a:lstStyle/>
                    <a:p>
                      <a:pPr algn="l" rtl="0" fontAlgn="b"/>
                      <a:r>
                        <a:rPr lang="en-GB" sz="1050" b="0" u="none" strike="noStrike" err="1">
                          <a:solidFill>
                            <a:srgbClr val="000000"/>
                          </a:solidFill>
                          <a:effectLst/>
                        </a:rPr>
                        <a:t>Evrysdi</a:t>
                      </a:r>
                      <a:endParaRPr lang="en-GB" sz="1050" b="0" i="0" u="none" strike="noStrike">
                        <a:solidFill>
                          <a:srgbClr val="000000"/>
                        </a:solidFill>
                        <a:effectLst/>
                        <a:latin typeface="Calibri" panose="020F0502020204030204" pitchFamily="34" charset="0"/>
                      </a:endParaRPr>
                    </a:p>
                  </a:txBody>
                  <a:tcPr marL="3980" marR="3980" marT="3980" marB="0" anchor="b">
                    <a:solidFill>
                      <a:schemeClr val="bg1">
                        <a:lumMod val="95000"/>
                      </a:schemeClr>
                    </a:solidFill>
                  </a:tcPr>
                </a:tc>
                <a:tc>
                  <a:txBody>
                    <a:bodyPr/>
                    <a:lstStyle/>
                    <a:p>
                      <a:pPr algn="l" rtl="0" fontAlgn="b"/>
                      <a:r>
                        <a:rPr lang="en-GB" sz="1050" b="0" u="none" strike="noStrike" err="1">
                          <a:solidFill>
                            <a:srgbClr val="000000"/>
                          </a:solidFill>
                          <a:effectLst/>
                        </a:rPr>
                        <a:t>Litfulo</a:t>
                      </a:r>
                      <a:endParaRPr lang="en-GB" sz="1050" b="0" i="0" u="none" strike="noStrike">
                        <a:solidFill>
                          <a:srgbClr val="000000"/>
                        </a:solidFill>
                        <a:effectLst/>
                        <a:latin typeface="Calibri" panose="020F0502020204030204" pitchFamily="34" charset="0"/>
                      </a:endParaRPr>
                    </a:p>
                  </a:txBody>
                  <a:tcPr marL="3980" marR="3980" marT="3980" marB="0" anchor="b">
                    <a:solidFill>
                      <a:schemeClr val="bg1">
                        <a:lumMod val="95000"/>
                      </a:schemeClr>
                    </a:solidFill>
                  </a:tcPr>
                </a:tc>
                <a:tc>
                  <a:txBody>
                    <a:bodyPr/>
                    <a:lstStyle/>
                    <a:p>
                      <a:pPr algn="l" rtl="0" fontAlgn="b"/>
                      <a:r>
                        <a:rPr lang="en-GB" sz="1050" b="0" u="none" strike="noStrike" err="1">
                          <a:solidFill>
                            <a:srgbClr val="000000"/>
                          </a:solidFill>
                          <a:effectLst/>
                        </a:rPr>
                        <a:t>Pemazyre</a:t>
                      </a:r>
                      <a:endParaRPr lang="en-GB" sz="1050" b="0" i="0" u="none" strike="noStrike">
                        <a:solidFill>
                          <a:srgbClr val="000000"/>
                        </a:solidFill>
                        <a:effectLst/>
                        <a:latin typeface="Calibri" panose="020F0502020204030204" pitchFamily="34" charset="0"/>
                      </a:endParaRPr>
                    </a:p>
                  </a:txBody>
                  <a:tcPr marL="3980" marR="3980" marT="3980" marB="0" anchor="b">
                    <a:solidFill>
                      <a:schemeClr val="bg1">
                        <a:lumMod val="95000"/>
                      </a:schemeClr>
                    </a:solidFill>
                  </a:tcPr>
                </a:tc>
                <a:tc>
                  <a:txBody>
                    <a:bodyPr/>
                    <a:lstStyle/>
                    <a:p>
                      <a:pPr algn="l" rtl="0" fontAlgn="b"/>
                      <a:r>
                        <a:rPr lang="en-GB" sz="1050" b="0" u="none" strike="noStrike" err="1">
                          <a:solidFill>
                            <a:srgbClr val="000000"/>
                          </a:solidFill>
                          <a:effectLst/>
                        </a:rPr>
                        <a:t>Sotyktu</a:t>
                      </a:r>
                      <a:endParaRPr lang="en-GB" sz="1050" b="0" i="0" u="none" strike="noStrike">
                        <a:solidFill>
                          <a:srgbClr val="000000"/>
                        </a:solidFill>
                        <a:effectLst/>
                        <a:latin typeface="Calibri" panose="020F0502020204030204" pitchFamily="34" charset="0"/>
                      </a:endParaRPr>
                    </a:p>
                  </a:txBody>
                  <a:tcPr marL="3980" marR="3980" marT="3980" marB="0" anchor="b">
                    <a:solidFill>
                      <a:schemeClr val="bg1">
                        <a:lumMod val="95000"/>
                      </a:schemeClr>
                    </a:solidFill>
                  </a:tcPr>
                </a:tc>
                <a:tc>
                  <a:txBody>
                    <a:bodyPr/>
                    <a:lstStyle/>
                    <a:p>
                      <a:pPr algn="l" rtl="0" fontAlgn="b"/>
                      <a:r>
                        <a:rPr lang="en-GB" sz="1050" b="0" u="none" strike="noStrike" err="1">
                          <a:solidFill>
                            <a:srgbClr val="000000"/>
                          </a:solidFill>
                          <a:effectLst/>
                        </a:rPr>
                        <a:t>Voraxaze</a:t>
                      </a:r>
                      <a:endParaRPr lang="en-GB" sz="1050" b="0" i="0" u="none" strike="noStrike">
                        <a:solidFill>
                          <a:srgbClr val="000000"/>
                        </a:solidFill>
                        <a:effectLst/>
                        <a:latin typeface="Calibri" panose="020F0502020204030204" pitchFamily="34" charset="0"/>
                      </a:endParaRPr>
                    </a:p>
                  </a:txBody>
                  <a:tcPr marL="3980" marR="3980" marT="3980" marB="0" anchor="b">
                    <a:solidFill>
                      <a:schemeClr val="bg1">
                        <a:lumMod val="95000"/>
                      </a:schemeClr>
                    </a:solidFill>
                  </a:tcPr>
                </a:tc>
                <a:extLst>
                  <a:ext uri="{0D108BD9-81ED-4DB2-BD59-A6C34878D82A}">
                    <a16:rowId xmlns:a16="http://schemas.microsoft.com/office/drawing/2014/main" val="1694071074"/>
                  </a:ext>
                </a:extLst>
              </a:tr>
              <a:tr h="169330">
                <a:tc>
                  <a:txBody>
                    <a:bodyPr/>
                    <a:lstStyle/>
                    <a:p>
                      <a:pPr algn="l" rtl="0" fontAlgn="b"/>
                      <a:r>
                        <a:rPr lang="en-GB" sz="1050" b="0" u="none" strike="noStrike" err="1">
                          <a:solidFill>
                            <a:srgbClr val="000000"/>
                          </a:solidFill>
                          <a:effectLst/>
                        </a:rPr>
                        <a:t>Beovu</a:t>
                      </a:r>
                      <a:endParaRPr lang="en-GB" sz="1050" b="0" i="0" u="none" strike="noStrike">
                        <a:solidFill>
                          <a:srgbClr val="000000"/>
                        </a:solidFill>
                        <a:effectLst/>
                        <a:latin typeface="Calibri" panose="020F0502020204030204" pitchFamily="34" charset="0"/>
                      </a:endParaRPr>
                    </a:p>
                  </a:txBody>
                  <a:tcPr marL="3980" marR="3980" marT="3980" marB="0" anchor="b"/>
                </a:tc>
                <a:tc>
                  <a:txBody>
                    <a:bodyPr/>
                    <a:lstStyle/>
                    <a:p>
                      <a:pPr algn="l" rtl="0" fontAlgn="b"/>
                      <a:r>
                        <a:rPr lang="en-GB" sz="1050" b="0" u="none" strike="noStrike" err="1">
                          <a:solidFill>
                            <a:srgbClr val="000000"/>
                          </a:solidFill>
                          <a:effectLst/>
                        </a:rPr>
                        <a:t>Fetcroja</a:t>
                      </a:r>
                      <a:endParaRPr lang="en-GB" sz="1050" b="0" i="0" u="none" strike="noStrike">
                        <a:solidFill>
                          <a:srgbClr val="000000"/>
                        </a:solidFill>
                        <a:effectLst/>
                        <a:latin typeface="Calibri" panose="020F0502020204030204" pitchFamily="34" charset="0"/>
                      </a:endParaRPr>
                    </a:p>
                  </a:txBody>
                  <a:tcPr marL="3980" marR="3980" marT="3980" marB="0" anchor="b"/>
                </a:tc>
                <a:tc>
                  <a:txBody>
                    <a:bodyPr/>
                    <a:lstStyle/>
                    <a:p>
                      <a:pPr algn="l" rtl="0" fontAlgn="b"/>
                      <a:r>
                        <a:rPr lang="en-GB" sz="1050" b="0" u="none" strike="noStrike" err="1">
                          <a:solidFill>
                            <a:srgbClr val="000000"/>
                          </a:solidFill>
                          <a:effectLst/>
                        </a:rPr>
                        <a:t>Livmarli</a:t>
                      </a:r>
                      <a:endParaRPr lang="en-GB" sz="1050" b="0" i="0" u="none" strike="noStrike">
                        <a:solidFill>
                          <a:srgbClr val="000000"/>
                        </a:solidFill>
                        <a:effectLst/>
                        <a:latin typeface="Calibri" panose="020F0502020204030204" pitchFamily="34" charset="0"/>
                      </a:endParaRPr>
                    </a:p>
                  </a:txBody>
                  <a:tcPr marL="3980" marR="3980" marT="3980" marB="0" anchor="b"/>
                </a:tc>
                <a:tc>
                  <a:txBody>
                    <a:bodyPr/>
                    <a:lstStyle/>
                    <a:p>
                      <a:pPr algn="l" rtl="0" fontAlgn="b"/>
                      <a:r>
                        <a:rPr lang="en-GB" sz="1050" b="0" u="none" strike="noStrike" err="1">
                          <a:solidFill>
                            <a:srgbClr val="000000"/>
                          </a:solidFill>
                          <a:effectLst/>
                        </a:rPr>
                        <a:t>Phesgo</a:t>
                      </a:r>
                      <a:endParaRPr lang="en-GB" sz="1050" b="0" i="0" u="none" strike="noStrike">
                        <a:solidFill>
                          <a:srgbClr val="000000"/>
                        </a:solidFill>
                        <a:effectLst/>
                        <a:latin typeface="Calibri" panose="020F0502020204030204" pitchFamily="34" charset="0"/>
                      </a:endParaRPr>
                    </a:p>
                  </a:txBody>
                  <a:tcPr marL="3980" marR="3980" marT="3980" marB="0" anchor="b"/>
                </a:tc>
                <a:tc>
                  <a:txBody>
                    <a:bodyPr/>
                    <a:lstStyle/>
                    <a:p>
                      <a:pPr algn="l" rtl="0" fontAlgn="b"/>
                      <a:r>
                        <a:rPr lang="en-GB" sz="1050" b="0" u="none" strike="noStrike" err="1">
                          <a:solidFill>
                            <a:srgbClr val="000000"/>
                          </a:solidFill>
                          <a:effectLst/>
                        </a:rPr>
                        <a:t>Spevigo</a:t>
                      </a:r>
                      <a:endParaRPr lang="en-GB" sz="1050" b="0" i="0" u="none" strike="noStrike">
                        <a:solidFill>
                          <a:srgbClr val="000000"/>
                        </a:solidFill>
                        <a:effectLst/>
                        <a:latin typeface="Calibri" panose="020F0502020204030204" pitchFamily="34" charset="0"/>
                      </a:endParaRPr>
                    </a:p>
                  </a:txBody>
                  <a:tcPr marL="3980" marR="3980" marT="3980" marB="0" anchor="b"/>
                </a:tc>
                <a:tc>
                  <a:txBody>
                    <a:bodyPr/>
                    <a:lstStyle/>
                    <a:p>
                      <a:pPr algn="l" rtl="0" fontAlgn="b"/>
                      <a:r>
                        <a:rPr lang="en-GB" sz="1050" b="0" u="none" strike="noStrike" err="1">
                          <a:solidFill>
                            <a:srgbClr val="000000"/>
                          </a:solidFill>
                          <a:effectLst/>
                        </a:rPr>
                        <a:t>Voxzogo</a:t>
                      </a:r>
                      <a:endParaRPr lang="en-GB" sz="1050" b="0" i="0" u="none" strike="noStrike">
                        <a:solidFill>
                          <a:srgbClr val="000000"/>
                        </a:solidFill>
                        <a:effectLst/>
                        <a:latin typeface="Calibri" panose="020F0502020204030204" pitchFamily="34" charset="0"/>
                      </a:endParaRPr>
                    </a:p>
                  </a:txBody>
                  <a:tcPr marL="3980" marR="3980" marT="3980" marB="0" anchor="b"/>
                </a:tc>
                <a:extLst>
                  <a:ext uri="{0D108BD9-81ED-4DB2-BD59-A6C34878D82A}">
                    <a16:rowId xmlns:a16="http://schemas.microsoft.com/office/drawing/2014/main" val="3926007905"/>
                  </a:ext>
                </a:extLst>
              </a:tr>
              <a:tr h="169330">
                <a:tc>
                  <a:txBody>
                    <a:bodyPr/>
                    <a:lstStyle/>
                    <a:p>
                      <a:pPr algn="l" rtl="0" fontAlgn="b"/>
                      <a:r>
                        <a:rPr lang="en-GB" sz="1050" b="0" u="none" strike="noStrike" err="1">
                          <a:solidFill>
                            <a:srgbClr val="000000"/>
                          </a:solidFill>
                          <a:effectLst/>
                        </a:rPr>
                        <a:t>Bimzelx</a:t>
                      </a:r>
                      <a:endParaRPr lang="en-GB" sz="1050" b="0" i="0" u="none" strike="noStrike">
                        <a:solidFill>
                          <a:srgbClr val="000000"/>
                        </a:solidFill>
                        <a:effectLst/>
                        <a:latin typeface="Calibri" panose="020F0502020204030204" pitchFamily="34" charset="0"/>
                      </a:endParaRPr>
                    </a:p>
                  </a:txBody>
                  <a:tcPr marL="3980" marR="3980" marT="3980" marB="0" anchor="b">
                    <a:solidFill>
                      <a:schemeClr val="bg1">
                        <a:lumMod val="95000"/>
                      </a:schemeClr>
                    </a:solidFill>
                  </a:tcPr>
                </a:tc>
                <a:tc>
                  <a:txBody>
                    <a:bodyPr/>
                    <a:lstStyle/>
                    <a:p>
                      <a:pPr algn="l" rtl="0" fontAlgn="b"/>
                      <a:r>
                        <a:rPr lang="en-GB" sz="1050" b="0" u="none" strike="noStrike" err="1">
                          <a:solidFill>
                            <a:srgbClr val="000000"/>
                          </a:solidFill>
                          <a:effectLst/>
                        </a:rPr>
                        <a:t>Filsuvez</a:t>
                      </a:r>
                      <a:endParaRPr lang="en-GB" sz="1050" b="0" i="0" u="none" strike="noStrike">
                        <a:solidFill>
                          <a:srgbClr val="000000"/>
                        </a:solidFill>
                        <a:effectLst/>
                        <a:latin typeface="Calibri" panose="020F0502020204030204" pitchFamily="34" charset="0"/>
                      </a:endParaRPr>
                    </a:p>
                  </a:txBody>
                  <a:tcPr marL="3980" marR="3980" marT="3980" marB="0" anchor="b">
                    <a:solidFill>
                      <a:schemeClr val="bg1">
                        <a:lumMod val="95000"/>
                      </a:schemeClr>
                    </a:solidFill>
                  </a:tcPr>
                </a:tc>
                <a:tc>
                  <a:txBody>
                    <a:bodyPr/>
                    <a:lstStyle/>
                    <a:p>
                      <a:pPr algn="l" rtl="0" fontAlgn="b"/>
                      <a:r>
                        <a:rPr lang="en-GB" sz="1050" b="0" u="none" strike="noStrike" err="1">
                          <a:solidFill>
                            <a:srgbClr val="000000"/>
                          </a:solidFill>
                          <a:effectLst/>
                        </a:rPr>
                        <a:t>Livtencity</a:t>
                      </a:r>
                      <a:endParaRPr lang="en-GB" sz="1050" b="0" i="0" u="none" strike="noStrike">
                        <a:solidFill>
                          <a:srgbClr val="000000"/>
                        </a:solidFill>
                        <a:effectLst/>
                        <a:latin typeface="Calibri" panose="020F0502020204030204" pitchFamily="34" charset="0"/>
                      </a:endParaRPr>
                    </a:p>
                  </a:txBody>
                  <a:tcPr marL="3980" marR="3980" marT="3980" marB="0" anchor="b">
                    <a:solidFill>
                      <a:schemeClr val="bg1">
                        <a:lumMod val="95000"/>
                      </a:schemeClr>
                    </a:solidFill>
                  </a:tcPr>
                </a:tc>
                <a:tc>
                  <a:txBody>
                    <a:bodyPr/>
                    <a:lstStyle/>
                    <a:p>
                      <a:pPr algn="l" rtl="0" fontAlgn="b"/>
                      <a:r>
                        <a:rPr lang="en-GB" sz="1050" b="0" u="none" strike="noStrike" err="1">
                          <a:solidFill>
                            <a:srgbClr val="000000"/>
                          </a:solidFill>
                          <a:effectLst/>
                        </a:rPr>
                        <a:t>Piqray</a:t>
                      </a:r>
                      <a:endParaRPr lang="en-GB" sz="1050" b="0" i="0" u="none" strike="noStrike">
                        <a:solidFill>
                          <a:srgbClr val="000000"/>
                        </a:solidFill>
                        <a:effectLst/>
                        <a:latin typeface="Calibri" panose="020F0502020204030204" pitchFamily="34" charset="0"/>
                      </a:endParaRPr>
                    </a:p>
                  </a:txBody>
                  <a:tcPr marL="3980" marR="3980" marT="3980" marB="0" anchor="b">
                    <a:solidFill>
                      <a:schemeClr val="bg1">
                        <a:lumMod val="95000"/>
                      </a:schemeClr>
                    </a:solidFill>
                  </a:tcPr>
                </a:tc>
                <a:tc>
                  <a:txBody>
                    <a:bodyPr/>
                    <a:lstStyle/>
                    <a:p>
                      <a:pPr algn="l" rtl="0" fontAlgn="b"/>
                      <a:r>
                        <a:rPr lang="en-GB" sz="1050" b="0" u="none" strike="noStrike" err="1">
                          <a:solidFill>
                            <a:srgbClr val="000000"/>
                          </a:solidFill>
                          <a:effectLst/>
                        </a:rPr>
                        <a:t>Sunlenca</a:t>
                      </a:r>
                      <a:endParaRPr lang="en-GB" sz="1050" b="0" i="0" u="none" strike="noStrike">
                        <a:solidFill>
                          <a:srgbClr val="000000"/>
                        </a:solidFill>
                        <a:effectLst/>
                        <a:latin typeface="Calibri" panose="020F0502020204030204" pitchFamily="34" charset="0"/>
                      </a:endParaRPr>
                    </a:p>
                  </a:txBody>
                  <a:tcPr marL="3980" marR="3980" marT="3980" marB="0" anchor="b">
                    <a:solidFill>
                      <a:schemeClr val="bg1">
                        <a:lumMod val="95000"/>
                      </a:schemeClr>
                    </a:solidFill>
                  </a:tcPr>
                </a:tc>
                <a:tc>
                  <a:txBody>
                    <a:bodyPr/>
                    <a:lstStyle/>
                    <a:p>
                      <a:pPr algn="l" rtl="0" fontAlgn="b"/>
                      <a:r>
                        <a:rPr lang="en-GB" sz="1050" b="0" u="none" strike="noStrike">
                          <a:solidFill>
                            <a:srgbClr val="000000"/>
                          </a:solidFill>
                          <a:effectLst/>
                        </a:rPr>
                        <a:t>Vumerity</a:t>
                      </a:r>
                      <a:endParaRPr lang="en-GB" sz="1050" b="0" i="0" u="none" strike="noStrike">
                        <a:solidFill>
                          <a:srgbClr val="000000"/>
                        </a:solidFill>
                        <a:effectLst/>
                        <a:latin typeface="Calibri" panose="020F0502020204030204" pitchFamily="34" charset="0"/>
                      </a:endParaRPr>
                    </a:p>
                  </a:txBody>
                  <a:tcPr marL="3980" marR="3980" marT="3980" marB="0" anchor="b">
                    <a:solidFill>
                      <a:schemeClr val="bg1">
                        <a:lumMod val="95000"/>
                      </a:schemeClr>
                    </a:solidFill>
                  </a:tcPr>
                </a:tc>
                <a:extLst>
                  <a:ext uri="{0D108BD9-81ED-4DB2-BD59-A6C34878D82A}">
                    <a16:rowId xmlns:a16="http://schemas.microsoft.com/office/drawing/2014/main" val="346172304"/>
                  </a:ext>
                </a:extLst>
              </a:tr>
              <a:tr h="169330">
                <a:tc>
                  <a:txBody>
                    <a:bodyPr/>
                    <a:lstStyle/>
                    <a:p>
                      <a:pPr algn="l" rtl="0" fontAlgn="b"/>
                      <a:r>
                        <a:rPr lang="en-GB" sz="1050" b="0" u="none" strike="noStrike" err="1">
                          <a:solidFill>
                            <a:srgbClr val="000000"/>
                          </a:solidFill>
                          <a:effectLst/>
                        </a:rPr>
                        <a:t>Breyanzi</a:t>
                      </a:r>
                      <a:endParaRPr lang="en-GB" sz="1050" b="0" i="0" u="none" strike="noStrike">
                        <a:solidFill>
                          <a:srgbClr val="000000"/>
                        </a:solidFill>
                        <a:effectLst/>
                        <a:latin typeface="Calibri" panose="020F0502020204030204" pitchFamily="34" charset="0"/>
                      </a:endParaRPr>
                    </a:p>
                  </a:txBody>
                  <a:tcPr marL="3980" marR="3980" marT="3980" marB="0" anchor="b"/>
                </a:tc>
                <a:tc>
                  <a:txBody>
                    <a:bodyPr/>
                    <a:lstStyle/>
                    <a:p>
                      <a:pPr algn="l" rtl="0" fontAlgn="b"/>
                      <a:r>
                        <a:rPr lang="en-GB" sz="1050" b="0" u="none" strike="noStrike" err="1">
                          <a:solidFill>
                            <a:srgbClr val="000000"/>
                          </a:solidFill>
                          <a:effectLst/>
                        </a:rPr>
                        <a:t>Finlee</a:t>
                      </a:r>
                      <a:endParaRPr lang="en-GB" sz="1050" b="0" i="0" u="none" strike="noStrike">
                        <a:solidFill>
                          <a:srgbClr val="000000"/>
                        </a:solidFill>
                        <a:effectLst/>
                        <a:latin typeface="Calibri" panose="020F0502020204030204" pitchFamily="34" charset="0"/>
                      </a:endParaRPr>
                    </a:p>
                  </a:txBody>
                  <a:tcPr marL="3980" marR="3980" marT="3980" marB="0" anchor="b"/>
                </a:tc>
                <a:tc>
                  <a:txBody>
                    <a:bodyPr/>
                    <a:lstStyle/>
                    <a:p>
                      <a:pPr algn="l" rtl="0" fontAlgn="b"/>
                      <a:r>
                        <a:rPr lang="en-GB" sz="1050" b="0" u="none" strike="noStrike" err="1">
                          <a:solidFill>
                            <a:srgbClr val="000000"/>
                          </a:solidFill>
                          <a:effectLst/>
                        </a:rPr>
                        <a:t>Loargys</a:t>
                      </a:r>
                      <a:endParaRPr lang="en-GB" sz="1050" b="0" i="0" u="none" strike="noStrike">
                        <a:solidFill>
                          <a:srgbClr val="000000"/>
                        </a:solidFill>
                        <a:effectLst/>
                        <a:latin typeface="Calibri" panose="020F0502020204030204" pitchFamily="34" charset="0"/>
                      </a:endParaRPr>
                    </a:p>
                  </a:txBody>
                  <a:tcPr marL="3980" marR="3980" marT="3980" marB="0" anchor="b"/>
                </a:tc>
                <a:tc>
                  <a:txBody>
                    <a:bodyPr/>
                    <a:lstStyle/>
                    <a:p>
                      <a:pPr algn="l" rtl="0" fontAlgn="b"/>
                      <a:r>
                        <a:rPr lang="en-GB" sz="1050" b="0" u="none" strike="noStrike" err="1">
                          <a:solidFill>
                            <a:srgbClr val="000000"/>
                          </a:solidFill>
                          <a:effectLst/>
                        </a:rPr>
                        <a:t>Pluvicto</a:t>
                      </a:r>
                      <a:endParaRPr lang="en-GB" sz="1050" b="0" i="0" u="none" strike="noStrike">
                        <a:solidFill>
                          <a:srgbClr val="000000"/>
                        </a:solidFill>
                        <a:effectLst/>
                        <a:latin typeface="Calibri" panose="020F0502020204030204" pitchFamily="34" charset="0"/>
                      </a:endParaRPr>
                    </a:p>
                  </a:txBody>
                  <a:tcPr marL="3980" marR="3980" marT="3980" marB="0" anchor="b"/>
                </a:tc>
                <a:tc>
                  <a:txBody>
                    <a:bodyPr/>
                    <a:lstStyle/>
                    <a:p>
                      <a:pPr algn="l" rtl="0" fontAlgn="b"/>
                      <a:r>
                        <a:rPr lang="en-GB" sz="1050" b="0" u="none" strike="noStrike" err="1">
                          <a:solidFill>
                            <a:srgbClr val="000000"/>
                          </a:solidFill>
                          <a:effectLst/>
                        </a:rPr>
                        <a:t>Sunosi</a:t>
                      </a:r>
                      <a:endParaRPr lang="en-GB" sz="1050" b="0" i="0" u="none" strike="noStrike">
                        <a:solidFill>
                          <a:srgbClr val="000000"/>
                        </a:solidFill>
                        <a:effectLst/>
                        <a:latin typeface="Calibri" panose="020F0502020204030204" pitchFamily="34" charset="0"/>
                      </a:endParaRPr>
                    </a:p>
                  </a:txBody>
                  <a:tcPr marL="3980" marR="3980" marT="3980" marB="0" anchor="b"/>
                </a:tc>
                <a:tc>
                  <a:txBody>
                    <a:bodyPr/>
                    <a:lstStyle/>
                    <a:p>
                      <a:pPr algn="l" rtl="0" fontAlgn="b"/>
                      <a:r>
                        <a:rPr lang="en-GB" sz="1050" b="0" u="none" strike="noStrike" err="1">
                          <a:solidFill>
                            <a:srgbClr val="000000"/>
                          </a:solidFill>
                          <a:effectLst/>
                        </a:rPr>
                        <a:t>Vydura</a:t>
                      </a:r>
                      <a:endParaRPr lang="en-GB" sz="1050" b="0" i="0" u="none" strike="noStrike">
                        <a:solidFill>
                          <a:srgbClr val="000000"/>
                        </a:solidFill>
                        <a:effectLst/>
                        <a:latin typeface="Calibri" panose="020F0502020204030204" pitchFamily="34" charset="0"/>
                      </a:endParaRPr>
                    </a:p>
                  </a:txBody>
                  <a:tcPr marL="3980" marR="3980" marT="3980" marB="0" anchor="b"/>
                </a:tc>
                <a:extLst>
                  <a:ext uri="{0D108BD9-81ED-4DB2-BD59-A6C34878D82A}">
                    <a16:rowId xmlns:a16="http://schemas.microsoft.com/office/drawing/2014/main" val="2265185076"/>
                  </a:ext>
                </a:extLst>
              </a:tr>
              <a:tr h="169330">
                <a:tc>
                  <a:txBody>
                    <a:bodyPr/>
                    <a:lstStyle/>
                    <a:p>
                      <a:pPr algn="l" rtl="0" fontAlgn="b"/>
                      <a:r>
                        <a:rPr lang="en-GB" sz="1050" b="0" u="none" strike="noStrike" err="1">
                          <a:solidFill>
                            <a:srgbClr val="000000"/>
                          </a:solidFill>
                          <a:effectLst/>
                        </a:rPr>
                        <a:t>Briumvi</a:t>
                      </a:r>
                      <a:endParaRPr lang="en-GB" sz="1050" b="0" i="0" u="none" strike="noStrike">
                        <a:solidFill>
                          <a:srgbClr val="000000"/>
                        </a:solidFill>
                        <a:effectLst/>
                        <a:latin typeface="Calibri" panose="020F0502020204030204" pitchFamily="34" charset="0"/>
                      </a:endParaRPr>
                    </a:p>
                  </a:txBody>
                  <a:tcPr marL="3980" marR="3980" marT="3980" marB="0" anchor="b">
                    <a:solidFill>
                      <a:schemeClr val="bg1">
                        <a:lumMod val="95000"/>
                      </a:schemeClr>
                    </a:solidFill>
                  </a:tcPr>
                </a:tc>
                <a:tc>
                  <a:txBody>
                    <a:bodyPr/>
                    <a:lstStyle/>
                    <a:p>
                      <a:pPr algn="l" rtl="0" fontAlgn="b"/>
                      <a:r>
                        <a:rPr lang="en-GB" sz="1050" b="0" u="none" strike="noStrike" err="1">
                          <a:solidFill>
                            <a:srgbClr val="000000"/>
                          </a:solidFill>
                          <a:effectLst/>
                        </a:rPr>
                        <a:t>Fintepla</a:t>
                      </a:r>
                      <a:endParaRPr lang="en-GB" sz="1050" b="0" i="0" u="none" strike="noStrike">
                        <a:solidFill>
                          <a:srgbClr val="000000"/>
                        </a:solidFill>
                        <a:effectLst/>
                        <a:latin typeface="Calibri" panose="020F0502020204030204" pitchFamily="34" charset="0"/>
                      </a:endParaRPr>
                    </a:p>
                  </a:txBody>
                  <a:tcPr marL="3980" marR="3980" marT="3980" marB="0" anchor="b">
                    <a:solidFill>
                      <a:schemeClr val="bg1">
                        <a:lumMod val="95000"/>
                      </a:schemeClr>
                    </a:solidFill>
                  </a:tcPr>
                </a:tc>
                <a:tc>
                  <a:txBody>
                    <a:bodyPr/>
                    <a:lstStyle/>
                    <a:p>
                      <a:pPr algn="l" rtl="0" fontAlgn="b"/>
                      <a:r>
                        <a:rPr lang="en-GB" sz="1050" b="0" u="none" strike="noStrike" err="1">
                          <a:solidFill>
                            <a:srgbClr val="000000"/>
                          </a:solidFill>
                          <a:effectLst/>
                        </a:rPr>
                        <a:t>Lumykras</a:t>
                      </a:r>
                      <a:endParaRPr lang="en-GB" sz="1050" b="0" i="0" u="none" strike="noStrike">
                        <a:solidFill>
                          <a:srgbClr val="000000"/>
                        </a:solidFill>
                        <a:effectLst/>
                        <a:latin typeface="Calibri" panose="020F0502020204030204" pitchFamily="34" charset="0"/>
                      </a:endParaRPr>
                    </a:p>
                  </a:txBody>
                  <a:tcPr marL="3980" marR="3980" marT="3980" marB="0" anchor="b">
                    <a:solidFill>
                      <a:schemeClr val="bg1">
                        <a:lumMod val="95000"/>
                      </a:schemeClr>
                    </a:solidFill>
                  </a:tcPr>
                </a:tc>
                <a:tc>
                  <a:txBody>
                    <a:bodyPr/>
                    <a:lstStyle/>
                    <a:p>
                      <a:pPr algn="l" rtl="0" fontAlgn="b"/>
                      <a:r>
                        <a:rPr lang="en-GB" sz="1050" b="0" u="none" strike="noStrike" err="1">
                          <a:solidFill>
                            <a:srgbClr val="000000"/>
                          </a:solidFill>
                          <a:effectLst/>
                        </a:rPr>
                        <a:t>Polivy</a:t>
                      </a:r>
                      <a:endParaRPr lang="en-GB" sz="1050" b="0" i="0" u="none" strike="noStrike">
                        <a:solidFill>
                          <a:srgbClr val="000000"/>
                        </a:solidFill>
                        <a:effectLst/>
                        <a:latin typeface="Calibri" panose="020F0502020204030204" pitchFamily="34" charset="0"/>
                      </a:endParaRPr>
                    </a:p>
                  </a:txBody>
                  <a:tcPr marL="3980" marR="3980" marT="3980" marB="0" anchor="b">
                    <a:solidFill>
                      <a:schemeClr val="bg1">
                        <a:lumMod val="95000"/>
                      </a:schemeClr>
                    </a:solidFill>
                  </a:tcPr>
                </a:tc>
                <a:tc>
                  <a:txBody>
                    <a:bodyPr/>
                    <a:lstStyle/>
                    <a:p>
                      <a:pPr algn="l" rtl="0" fontAlgn="b"/>
                      <a:r>
                        <a:rPr lang="en-GB" sz="1050" b="0" u="none" strike="noStrike" err="1">
                          <a:solidFill>
                            <a:srgbClr val="000000"/>
                          </a:solidFill>
                          <a:effectLst/>
                        </a:rPr>
                        <a:t>Tabrecta</a:t>
                      </a:r>
                      <a:endParaRPr lang="en-GB" sz="1050" b="0" i="0" u="none" strike="noStrike">
                        <a:solidFill>
                          <a:srgbClr val="000000"/>
                        </a:solidFill>
                        <a:effectLst/>
                        <a:latin typeface="Calibri" panose="020F0502020204030204" pitchFamily="34" charset="0"/>
                      </a:endParaRPr>
                    </a:p>
                  </a:txBody>
                  <a:tcPr marL="3980" marR="3980" marT="3980" marB="0" anchor="b">
                    <a:solidFill>
                      <a:schemeClr val="bg1">
                        <a:lumMod val="95000"/>
                      </a:schemeClr>
                    </a:solidFill>
                  </a:tcPr>
                </a:tc>
                <a:tc>
                  <a:txBody>
                    <a:bodyPr/>
                    <a:lstStyle/>
                    <a:p>
                      <a:pPr algn="l" rtl="0" fontAlgn="b"/>
                      <a:r>
                        <a:rPr lang="en-GB" sz="1050" b="0" u="none" strike="noStrike" err="1">
                          <a:solidFill>
                            <a:srgbClr val="000000"/>
                          </a:solidFill>
                          <a:effectLst/>
                        </a:rPr>
                        <a:t>Vyepti</a:t>
                      </a:r>
                      <a:endParaRPr lang="en-GB" sz="1050" b="0" i="0" u="none" strike="noStrike">
                        <a:solidFill>
                          <a:srgbClr val="000000"/>
                        </a:solidFill>
                        <a:effectLst/>
                        <a:latin typeface="Calibri" panose="020F0502020204030204" pitchFamily="34" charset="0"/>
                      </a:endParaRPr>
                    </a:p>
                  </a:txBody>
                  <a:tcPr marL="3980" marR="3980" marT="3980" marB="0" anchor="b">
                    <a:solidFill>
                      <a:schemeClr val="bg1">
                        <a:lumMod val="95000"/>
                      </a:schemeClr>
                    </a:solidFill>
                  </a:tcPr>
                </a:tc>
                <a:extLst>
                  <a:ext uri="{0D108BD9-81ED-4DB2-BD59-A6C34878D82A}">
                    <a16:rowId xmlns:a16="http://schemas.microsoft.com/office/drawing/2014/main" val="2615975023"/>
                  </a:ext>
                </a:extLst>
              </a:tr>
              <a:tr h="169330">
                <a:tc>
                  <a:txBody>
                    <a:bodyPr/>
                    <a:lstStyle/>
                    <a:p>
                      <a:pPr algn="l" rtl="0" fontAlgn="b"/>
                      <a:r>
                        <a:rPr lang="en-GB" sz="1050" b="0" u="none" strike="noStrike">
                          <a:solidFill>
                            <a:srgbClr val="000000"/>
                          </a:solidFill>
                          <a:effectLst/>
                        </a:rPr>
                        <a:t>Brukinsa</a:t>
                      </a:r>
                      <a:endParaRPr lang="en-GB" sz="1050" b="0" i="0" u="none" strike="noStrike">
                        <a:solidFill>
                          <a:srgbClr val="000000"/>
                        </a:solidFill>
                        <a:effectLst/>
                        <a:latin typeface="Calibri" panose="020F0502020204030204" pitchFamily="34" charset="0"/>
                      </a:endParaRPr>
                    </a:p>
                  </a:txBody>
                  <a:tcPr marL="3980" marR="3980" marT="3980" marB="0" anchor="b"/>
                </a:tc>
                <a:tc>
                  <a:txBody>
                    <a:bodyPr/>
                    <a:lstStyle/>
                    <a:p>
                      <a:pPr algn="l" rtl="0" fontAlgn="b"/>
                      <a:r>
                        <a:rPr lang="en-GB" sz="1050" b="0" u="none" strike="noStrike" err="1">
                          <a:solidFill>
                            <a:srgbClr val="000000"/>
                          </a:solidFill>
                          <a:effectLst/>
                        </a:rPr>
                        <a:t>Gavreto</a:t>
                      </a:r>
                      <a:endParaRPr lang="en-GB" sz="1050" b="0" i="0" u="none" strike="noStrike">
                        <a:solidFill>
                          <a:srgbClr val="000000"/>
                        </a:solidFill>
                        <a:effectLst/>
                        <a:latin typeface="Calibri" panose="020F0502020204030204" pitchFamily="34" charset="0"/>
                      </a:endParaRPr>
                    </a:p>
                  </a:txBody>
                  <a:tcPr marL="3980" marR="3980" marT="3980" marB="0" anchor="b"/>
                </a:tc>
                <a:tc>
                  <a:txBody>
                    <a:bodyPr/>
                    <a:lstStyle/>
                    <a:p>
                      <a:pPr algn="l" rtl="0" fontAlgn="b"/>
                      <a:r>
                        <a:rPr lang="en-GB" sz="1050" b="0" u="none" strike="noStrike" err="1">
                          <a:solidFill>
                            <a:srgbClr val="000000"/>
                          </a:solidFill>
                          <a:effectLst/>
                        </a:rPr>
                        <a:t>Lunsumio</a:t>
                      </a:r>
                      <a:endParaRPr lang="en-GB" sz="1050" b="0" i="0" u="none" strike="noStrike">
                        <a:solidFill>
                          <a:srgbClr val="000000"/>
                        </a:solidFill>
                        <a:effectLst/>
                        <a:latin typeface="Calibri" panose="020F0502020204030204" pitchFamily="34" charset="0"/>
                      </a:endParaRPr>
                    </a:p>
                  </a:txBody>
                  <a:tcPr marL="3980" marR="3980" marT="3980" marB="0" anchor="b"/>
                </a:tc>
                <a:tc>
                  <a:txBody>
                    <a:bodyPr/>
                    <a:lstStyle/>
                    <a:p>
                      <a:pPr algn="l" rtl="0" fontAlgn="b"/>
                      <a:r>
                        <a:rPr lang="en-GB" sz="1050" b="0" u="none" strike="noStrike" err="1">
                          <a:solidFill>
                            <a:srgbClr val="000000"/>
                          </a:solidFill>
                          <a:effectLst/>
                        </a:rPr>
                        <a:t>Pombiliti</a:t>
                      </a:r>
                      <a:endParaRPr lang="en-GB" sz="1050" b="0" i="0" u="none" strike="noStrike">
                        <a:solidFill>
                          <a:srgbClr val="000000"/>
                        </a:solidFill>
                        <a:effectLst/>
                        <a:latin typeface="Calibri" panose="020F0502020204030204" pitchFamily="34" charset="0"/>
                      </a:endParaRPr>
                    </a:p>
                  </a:txBody>
                  <a:tcPr marL="3980" marR="3980" marT="3980" marB="0" anchor="b"/>
                </a:tc>
                <a:tc>
                  <a:txBody>
                    <a:bodyPr/>
                    <a:lstStyle/>
                    <a:p>
                      <a:pPr algn="l" rtl="0" fontAlgn="b"/>
                      <a:r>
                        <a:rPr lang="en-GB" sz="1050" b="0" u="none" strike="noStrike" err="1">
                          <a:solidFill>
                            <a:srgbClr val="000000"/>
                          </a:solidFill>
                          <a:effectLst/>
                        </a:rPr>
                        <a:t>Talvey</a:t>
                      </a:r>
                      <a:endParaRPr lang="en-GB" sz="1050" b="0" i="0" u="none" strike="noStrike">
                        <a:solidFill>
                          <a:srgbClr val="000000"/>
                        </a:solidFill>
                        <a:effectLst/>
                        <a:latin typeface="Calibri" panose="020F0502020204030204" pitchFamily="34" charset="0"/>
                      </a:endParaRPr>
                    </a:p>
                  </a:txBody>
                  <a:tcPr marL="3980" marR="3980" marT="3980" marB="0" anchor="b"/>
                </a:tc>
                <a:tc>
                  <a:txBody>
                    <a:bodyPr/>
                    <a:lstStyle/>
                    <a:p>
                      <a:pPr algn="l" rtl="0" fontAlgn="b"/>
                      <a:r>
                        <a:rPr lang="en-GB" sz="1050" b="0" u="none" strike="noStrike" err="1">
                          <a:solidFill>
                            <a:srgbClr val="000000"/>
                          </a:solidFill>
                          <a:effectLst/>
                        </a:rPr>
                        <a:t>Vyvgart</a:t>
                      </a:r>
                      <a:endParaRPr lang="en-GB" sz="1050" b="0" i="0" u="none" strike="noStrike">
                        <a:solidFill>
                          <a:srgbClr val="000000"/>
                        </a:solidFill>
                        <a:effectLst/>
                        <a:latin typeface="Calibri" panose="020F0502020204030204" pitchFamily="34" charset="0"/>
                      </a:endParaRPr>
                    </a:p>
                  </a:txBody>
                  <a:tcPr marL="3980" marR="3980" marT="3980" marB="0" anchor="b"/>
                </a:tc>
                <a:extLst>
                  <a:ext uri="{0D108BD9-81ED-4DB2-BD59-A6C34878D82A}">
                    <a16:rowId xmlns:a16="http://schemas.microsoft.com/office/drawing/2014/main" val="2291616515"/>
                  </a:ext>
                </a:extLst>
              </a:tr>
              <a:tr h="169330">
                <a:tc>
                  <a:txBody>
                    <a:bodyPr/>
                    <a:lstStyle/>
                    <a:p>
                      <a:pPr algn="l" rtl="0" fontAlgn="b"/>
                      <a:r>
                        <a:rPr lang="en-GB" sz="1050" b="0" u="none" strike="noStrike" err="1">
                          <a:solidFill>
                            <a:srgbClr val="000000"/>
                          </a:solidFill>
                          <a:effectLst/>
                        </a:rPr>
                        <a:t>Byfavo</a:t>
                      </a:r>
                      <a:endParaRPr lang="en-GB" sz="1050" b="0" i="0" u="none" strike="noStrike">
                        <a:solidFill>
                          <a:srgbClr val="000000"/>
                        </a:solidFill>
                        <a:effectLst/>
                        <a:latin typeface="Calibri" panose="020F0502020204030204" pitchFamily="34" charset="0"/>
                      </a:endParaRPr>
                    </a:p>
                  </a:txBody>
                  <a:tcPr marL="3980" marR="3980" marT="3980" marB="0" anchor="b">
                    <a:solidFill>
                      <a:schemeClr val="bg1">
                        <a:lumMod val="95000"/>
                      </a:schemeClr>
                    </a:solidFill>
                  </a:tcPr>
                </a:tc>
                <a:tc>
                  <a:txBody>
                    <a:bodyPr/>
                    <a:lstStyle/>
                    <a:p>
                      <a:pPr algn="l" rtl="0" fontAlgn="b"/>
                      <a:r>
                        <a:rPr lang="en-GB" sz="1050" b="0" u="none" strike="noStrike" err="1">
                          <a:solidFill>
                            <a:srgbClr val="000000"/>
                          </a:solidFill>
                          <a:effectLst/>
                        </a:rPr>
                        <a:t>Givlaari</a:t>
                      </a:r>
                      <a:endParaRPr lang="en-GB" sz="1050" b="0" i="0" u="none" strike="noStrike">
                        <a:solidFill>
                          <a:srgbClr val="000000"/>
                        </a:solidFill>
                        <a:effectLst/>
                        <a:latin typeface="Calibri" panose="020F0502020204030204" pitchFamily="34" charset="0"/>
                      </a:endParaRPr>
                    </a:p>
                  </a:txBody>
                  <a:tcPr marL="3980" marR="3980" marT="3980" marB="0" anchor="b">
                    <a:solidFill>
                      <a:schemeClr val="bg1">
                        <a:lumMod val="95000"/>
                      </a:schemeClr>
                    </a:solidFill>
                  </a:tcPr>
                </a:tc>
                <a:tc>
                  <a:txBody>
                    <a:bodyPr/>
                    <a:lstStyle/>
                    <a:p>
                      <a:pPr algn="l" rtl="0" fontAlgn="b"/>
                      <a:r>
                        <a:rPr lang="en-GB" sz="1050" b="0" u="none" strike="noStrike" err="1">
                          <a:solidFill>
                            <a:srgbClr val="000000"/>
                          </a:solidFill>
                          <a:effectLst/>
                        </a:rPr>
                        <a:t>Lupkynis</a:t>
                      </a:r>
                      <a:endParaRPr lang="en-GB" sz="1050" b="0" i="0" u="none" strike="noStrike">
                        <a:solidFill>
                          <a:srgbClr val="000000"/>
                        </a:solidFill>
                        <a:effectLst/>
                        <a:latin typeface="Calibri" panose="020F0502020204030204" pitchFamily="34" charset="0"/>
                      </a:endParaRPr>
                    </a:p>
                  </a:txBody>
                  <a:tcPr marL="3980" marR="3980" marT="3980" marB="0" anchor="b">
                    <a:solidFill>
                      <a:schemeClr val="bg1">
                        <a:lumMod val="95000"/>
                      </a:schemeClr>
                    </a:solidFill>
                  </a:tcPr>
                </a:tc>
                <a:tc>
                  <a:txBody>
                    <a:bodyPr/>
                    <a:lstStyle/>
                    <a:p>
                      <a:pPr algn="l" rtl="0" fontAlgn="b"/>
                      <a:r>
                        <a:rPr lang="en-GB" sz="1050" b="0" u="none" strike="noStrike" err="1">
                          <a:solidFill>
                            <a:srgbClr val="000000"/>
                          </a:solidFill>
                          <a:effectLst/>
                        </a:rPr>
                        <a:t>Ponvory</a:t>
                      </a:r>
                      <a:endParaRPr lang="en-GB" sz="1050" b="0" i="0" u="none" strike="noStrike">
                        <a:solidFill>
                          <a:srgbClr val="000000"/>
                        </a:solidFill>
                        <a:effectLst/>
                        <a:latin typeface="Calibri" panose="020F0502020204030204" pitchFamily="34" charset="0"/>
                      </a:endParaRPr>
                    </a:p>
                  </a:txBody>
                  <a:tcPr marL="3980" marR="3980" marT="3980" marB="0" anchor="b">
                    <a:solidFill>
                      <a:schemeClr val="bg1">
                        <a:lumMod val="95000"/>
                      </a:schemeClr>
                    </a:solidFill>
                  </a:tcPr>
                </a:tc>
                <a:tc>
                  <a:txBody>
                    <a:bodyPr/>
                    <a:lstStyle/>
                    <a:p>
                      <a:pPr algn="l" rtl="0" fontAlgn="b"/>
                      <a:r>
                        <a:rPr lang="en-GB" sz="1050" b="0" u="none" strike="noStrike" err="1">
                          <a:solidFill>
                            <a:srgbClr val="000000"/>
                          </a:solidFill>
                          <a:effectLst/>
                        </a:rPr>
                        <a:t>Tavlesse</a:t>
                      </a:r>
                      <a:endParaRPr lang="en-GB" sz="1050" b="0" i="0" u="none" strike="noStrike">
                        <a:solidFill>
                          <a:srgbClr val="000000"/>
                        </a:solidFill>
                        <a:effectLst/>
                        <a:latin typeface="Calibri" panose="020F0502020204030204" pitchFamily="34" charset="0"/>
                      </a:endParaRPr>
                    </a:p>
                  </a:txBody>
                  <a:tcPr marL="3980" marR="3980" marT="3980" marB="0" anchor="b">
                    <a:solidFill>
                      <a:schemeClr val="bg1">
                        <a:lumMod val="95000"/>
                      </a:schemeClr>
                    </a:solidFill>
                  </a:tcPr>
                </a:tc>
                <a:tc>
                  <a:txBody>
                    <a:bodyPr/>
                    <a:lstStyle/>
                    <a:p>
                      <a:pPr algn="l" rtl="0" fontAlgn="b"/>
                      <a:r>
                        <a:rPr lang="en-GB" sz="1050" b="0" u="none" strike="noStrike" err="1">
                          <a:solidFill>
                            <a:srgbClr val="000000"/>
                          </a:solidFill>
                          <a:effectLst/>
                        </a:rPr>
                        <a:t>Wegovy</a:t>
                      </a:r>
                      <a:endParaRPr lang="en-GB" sz="1050" b="0" i="0" u="none" strike="noStrike">
                        <a:solidFill>
                          <a:srgbClr val="000000"/>
                        </a:solidFill>
                        <a:effectLst/>
                        <a:latin typeface="Calibri" panose="020F0502020204030204" pitchFamily="34" charset="0"/>
                      </a:endParaRPr>
                    </a:p>
                  </a:txBody>
                  <a:tcPr marL="3980" marR="3980" marT="3980" marB="0" anchor="b">
                    <a:solidFill>
                      <a:schemeClr val="bg1">
                        <a:lumMod val="95000"/>
                      </a:schemeClr>
                    </a:solidFill>
                  </a:tcPr>
                </a:tc>
                <a:extLst>
                  <a:ext uri="{0D108BD9-81ED-4DB2-BD59-A6C34878D82A}">
                    <a16:rowId xmlns:a16="http://schemas.microsoft.com/office/drawing/2014/main" val="3539984216"/>
                  </a:ext>
                </a:extLst>
              </a:tr>
              <a:tr h="169330">
                <a:tc>
                  <a:txBody>
                    <a:bodyPr/>
                    <a:lstStyle/>
                    <a:p>
                      <a:pPr algn="l" rtl="0" fontAlgn="b"/>
                      <a:r>
                        <a:rPr lang="en-GB" sz="1050" b="0" u="none" strike="noStrike" err="1">
                          <a:solidFill>
                            <a:srgbClr val="000000"/>
                          </a:solidFill>
                          <a:effectLst/>
                        </a:rPr>
                        <a:t>Bylvay</a:t>
                      </a:r>
                      <a:endParaRPr lang="en-GB" sz="1050" b="0" i="0" u="none" strike="noStrike">
                        <a:solidFill>
                          <a:srgbClr val="000000"/>
                        </a:solidFill>
                        <a:effectLst/>
                        <a:latin typeface="Calibri" panose="020F0502020204030204" pitchFamily="34" charset="0"/>
                      </a:endParaRPr>
                    </a:p>
                  </a:txBody>
                  <a:tcPr marL="3980" marR="3980" marT="3980" marB="0" anchor="b"/>
                </a:tc>
                <a:tc>
                  <a:txBody>
                    <a:bodyPr/>
                    <a:lstStyle/>
                    <a:p>
                      <a:pPr algn="l" rtl="0" fontAlgn="b"/>
                      <a:r>
                        <a:rPr lang="en-GB" sz="1050" b="0" u="none" strike="noStrike" err="1">
                          <a:solidFill>
                            <a:srgbClr val="000000"/>
                          </a:solidFill>
                          <a:effectLst/>
                        </a:rPr>
                        <a:t>Hemgenix</a:t>
                      </a:r>
                      <a:endParaRPr lang="en-GB" sz="1050" b="0" i="0" u="none" strike="noStrike">
                        <a:solidFill>
                          <a:srgbClr val="000000"/>
                        </a:solidFill>
                        <a:effectLst/>
                        <a:latin typeface="Calibri" panose="020F0502020204030204" pitchFamily="34" charset="0"/>
                      </a:endParaRPr>
                    </a:p>
                  </a:txBody>
                  <a:tcPr marL="3980" marR="3980" marT="3980" marB="0" anchor="b"/>
                </a:tc>
                <a:tc>
                  <a:txBody>
                    <a:bodyPr/>
                    <a:lstStyle/>
                    <a:p>
                      <a:pPr algn="l" rtl="0" fontAlgn="b"/>
                      <a:r>
                        <a:rPr lang="en-GB" sz="1050" b="0" u="none" strike="noStrike" err="1">
                          <a:solidFill>
                            <a:srgbClr val="000000"/>
                          </a:solidFill>
                          <a:effectLst/>
                        </a:rPr>
                        <a:t>Lyfnua</a:t>
                      </a:r>
                      <a:endParaRPr lang="en-GB" sz="1050" b="0" i="0" u="none" strike="noStrike">
                        <a:solidFill>
                          <a:srgbClr val="000000"/>
                        </a:solidFill>
                        <a:effectLst/>
                        <a:latin typeface="Calibri" panose="020F0502020204030204" pitchFamily="34" charset="0"/>
                      </a:endParaRPr>
                    </a:p>
                  </a:txBody>
                  <a:tcPr marL="3980" marR="3980" marT="3980" marB="0" anchor="b"/>
                </a:tc>
                <a:tc>
                  <a:txBody>
                    <a:bodyPr/>
                    <a:lstStyle/>
                    <a:p>
                      <a:pPr algn="l" rtl="0" fontAlgn="b"/>
                      <a:r>
                        <a:rPr lang="en-GB" sz="1050" b="0" u="none" strike="noStrike" err="1">
                          <a:solidFill>
                            <a:srgbClr val="000000"/>
                          </a:solidFill>
                          <a:effectLst/>
                        </a:rPr>
                        <a:t>Pyrukynd</a:t>
                      </a:r>
                      <a:endParaRPr lang="en-GB" sz="1050" b="0" i="0" u="none" strike="noStrike">
                        <a:solidFill>
                          <a:srgbClr val="000000"/>
                        </a:solidFill>
                        <a:effectLst/>
                        <a:latin typeface="Calibri" panose="020F0502020204030204" pitchFamily="34" charset="0"/>
                      </a:endParaRPr>
                    </a:p>
                  </a:txBody>
                  <a:tcPr marL="3980" marR="3980" marT="3980" marB="0" anchor="b"/>
                </a:tc>
                <a:tc>
                  <a:txBody>
                    <a:bodyPr/>
                    <a:lstStyle/>
                    <a:p>
                      <a:pPr algn="l" rtl="0" fontAlgn="b"/>
                      <a:r>
                        <a:rPr lang="en-GB" sz="1050" b="0" u="none" strike="noStrike" err="1">
                          <a:solidFill>
                            <a:srgbClr val="000000"/>
                          </a:solidFill>
                          <a:effectLst/>
                        </a:rPr>
                        <a:t>Tavneos</a:t>
                      </a:r>
                      <a:endParaRPr lang="en-GB" sz="1050" b="0" i="0" u="none" strike="noStrike">
                        <a:solidFill>
                          <a:srgbClr val="000000"/>
                        </a:solidFill>
                        <a:effectLst/>
                        <a:latin typeface="Calibri" panose="020F0502020204030204" pitchFamily="34" charset="0"/>
                      </a:endParaRPr>
                    </a:p>
                  </a:txBody>
                  <a:tcPr marL="3980" marR="3980" marT="3980" marB="0" anchor="b"/>
                </a:tc>
                <a:tc>
                  <a:txBody>
                    <a:bodyPr/>
                    <a:lstStyle/>
                    <a:p>
                      <a:pPr algn="l" rtl="0" fontAlgn="b"/>
                      <a:r>
                        <a:rPr lang="en-GB" sz="1050" b="0" u="none" strike="noStrike" err="1">
                          <a:solidFill>
                            <a:srgbClr val="000000"/>
                          </a:solidFill>
                          <a:effectLst/>
                        </a:rPr>
                        <a:t>Xenleta</a:t>
                      </a:r>
                      <a:endParaRPr lang="en-GB" sz="1050" b="0" i="0" u="none" strike="noStrike">
                        <a:solidFill>
                          <a:srgbClr val="000000"/>
                        </a:solidFill>
                        <a:effectLst/>
                        <a:latin typeface="Calibri" panose="020F0502020204030204" pitchFamily="34" charset="0"/>
                      </a:endParaRPr>
                    </a:p>
                  </a:txBody>
                  <a:tcPr marL="3980" marR="3980" marT="3980" marB="0" anchor="b"/>
                </a:tc>
                <a:extLst>
                  <a:ext uri="{0D108BD9-81ED-4DB2-BD59-A6C34878D82A}">
                    <a16:rowId xmlns:a16="http://schemas.microsoft.com/office/drawing/2014/main" val="649194186"/>
                  </a:ext>
                </a:extLst>
              </a:tr>
              <a:tr h="169330">
                <a:tc>
                  <a:txBody>
                    <a:bodyPr/>
                    <a:lstStyle/>
                    <a:p>
                      <a:pPr algn="l" rtl="0" fontAlgn="b"/>
                      <a:r>
                        <a:rPr lang="en-GB" sz="1050" b="0" u="none" strike="noStrike" err="1">
                          <a:solidFill>
                            <a:srgbClr val="000000"/>
                          </a:solidFill>
                          <a:effectLst/>
                        </a:rPr>
                        <a:t>Calquence</a:t>
                      </a:r>
                      <a:endParaRPr lang="en-GB" sz="1050" b="0" i="0" u="none" strike="noStrike">
                        <a:solidFill>
                          <a:srgbClr val="000000"/>
                        </a:solidFill>
                        <a:effectLst/>
                        <a:latin typeface="Calibri" panose="020F0502020204030204" pitchFamily="34" charset="0"/>
                      </a:endParaRPr>
                    </a:p>
                  </a:txBody>
                  <a:tcPr marL="3980" marR="3980" marT="3980" marB="0" anchor="b">
                    <a:solidFill>
                      <a:schemeClr val="bg1">
                        <a:lumMod val="95000"/>
                      </a:schemeClr>
                    </a:solidFill>
                  </a:tcPr>
                </a:tc>
                <a:tc>
                  <a:txBody>
                    <a:bodyPr/>
                    <a:lstStyle/>
                    <a:p>
                      <a:pPr algn="l" rtl="0" fontAlgn="b"/>
                      <a:r>
                        <a:rPr lang="en-GB" sz="1050" b="0" u="none" strike="noStrike" err="1">
                          <a:solidFill>
                            <a:srgbClr val="000000"/>
                          </a:solidFill>
                          <a:effectLst/>
                        </a:rPr>
                        <a:t>Hepcludex</a:t>
                      </a:r>
                      <a:endParaRPr lang="en-GB" sz="1050" b="0" i="0" u="none" strike="noStrike">
                        <a:solidFill>
                          <a:srgbClr val="000000"/>
                        </a:solidFill>
                        <a:effectLst/>
                        <a:latin typeface="Calibri" panose="020F0502020204030204" pitchFamily="34" charset="0"/>
                      </a:endParaRPr>
                    </a:p>
                  </a:txBody>
                  <a:tcPr marL="3980" marR="3980" marT="3980" marB="0" anchor="b">
                    <a:solidFill>
                      <a:schemeClr val="bg1">
                        <a:lumMod val="95000"/>
                      </a:schemeClr>
                    </a:solidFill>
                  </a:tcPr>
                </a:tc>
                <a:tc>
                  <a:txBody>
                    <a:bodyPr/>
                    <a:lstStyle/>
                    <a:p>
                      <a:pPr algn="l" rtl="0" fontAlgn="b"/>
                      <a:r>
                        <a:rPr lang="en-GB" sz="1050" b="0" u="none" strike="noStrike" err="1">
                          <a:solidFill>
                            <a:srgbClr val="000000"/>
                          </a:solidFill>
                          <a:effectLst/>
                        </a:rPr>
                        <a:t>Lytgobi</a:t>
                      </a:r>
                      <a:endParaRPr lang="en-GB" sz="1050" b="0" i="0" u="none" strike="noStrike">
                        <a:solidFill>
                          <a:srgbClr val="000000"/>
                        </a:solidFill>
                        <a:effectLst/>
                        <a:latin typeface="Calibri" panose="020F0502020204030204" pitchFamily="34" charset="0"/>
                      </a:endParaRPr>
                    </a:p>
                  </a:txBody>
                  <a:tcPr marL="3980" marR="3980" marT="3980" marB="0" anchor="b">
                    <a:solidFill>
                      <a:schemeClr val="bg1">
                        <a:lumMod val="95000"/>
                      </a:schemeClr>
                    </a:solidFill>
                  </a:tcPr>
                </a:tc>
                <a:tc>
                  <a:txBody>
                    <a:bodyPr/>
                    <a:lstStyle/>
                    <a:p>
                      <a:pPr algn="l" rtl="0" fontAlgn="b"/>
                      <a:r>
                        <a:rPr lang="en-GB" sz="1050" b="0" u="none" strike="noStrike" err="1">
                          <a:solidFill>
                            <a:srgbClr val="000000"/>
                          </a:solidFill>
                          <a:effectLst/>
                        </a:rPr>
                        <a:t>Qinlock</a:t>
                      </a:r>
                      <a:endParaRPr lang="en-GB" sz="1050" b="0" i="0" u="none" strike="noStrike">
                        <a:solidFill>
                          <a:srgbClr val="000000"/>
                        </a:solidFill>
                        <a:effectLst/>
                        <a:latin typeface="Calibri" panose="020F0502020204030204" pitchFamily="34" charset="0"/>
                      </a:endParaRPr>
                    </a:p>
                  </a:txBody>
                  <a:tcPr marL="3980" marR="3980" marT="3980" marB="0" anchor="b">
                    <a:solidFill>
                      <a:schemeClr val="bg1">
                        <a:lumMod val="95000"/>
                      </a:schemeClr>
                    </a:solidFill>
                  </a:tcPr>
                </a:tc>
                <a:tc>
                  <a:txBody>
                    <a:bodyPr/>
                    <a:lstStyle/>
                    <a:p>
                      <a:pPr algn="l" rtl="0" fontAlgn="b"/>
                      <a:r>
                        <a:rPr lang="en-GB" sz="1050" b="0" u="none" strike="noStrike" err="1">
                          <a:solidFill>
                            <a:srgbClr val="000000"/>
                          </a:solidFill>
                          <a:effectLst/>
                        </a:rPr>
                        <a:t>Tecartus</a:t>
                      </a:r>
                      <a:endParaRPr lang="en-GB" sz="1050" b="0" i="0" u="none" strike="noStrike">
                        <a:solidFill>
                          <a:srgbClr val="000000"/>
                        </a:solidFill>
                        <a:effectLst/>
                        <a:latin typeface="Calibri" panose="020F0502020204030204" pitchFamily="34" charset="0"/>
                      </a:endParaRPr>
                    </a:p>
                  </a:txBody>
                  <a:tcPr marL="3980" marR="3980" marT="3980" marB="0" anchor="b">
                    <a:solidFill>
                      <a:schemeClr val="bg1">
                        <a:lumMod val="95000"/>
                      </a:schemeClr>
                    </a:solidFill>
                  </a:tcPr>
                </a:tc>
                <a:tc>
                  <a:txBody>
                    <a:bodyPr/>
                    <a:lstStyle/>
                    <a:p>
                      <a:pPr algn="l" rtl="0" fontAlgn="b"/>
                      <a:r>
                        <a:rPr lang="en-GB" sz="1050" b="0" u="none" strike="noStrike" err="1">
                          <a:solidFill>
                            <a:srgbClr val="000000"/>
                          </a:solidFill>
                          <a:effectLst/>
                        </a:rPr>
                        <a:t>Xenpozyme</a:t>
                      </a:r>
                      <a:endParaRPr lang="en-GB" sz="1050" b="0" i="0" u="none" strike="noStrike">
                        <a:solidFill>
                          <a:srgbClr val="000000"/>
                        </a:solidFill>
                        <a:effectLst/>
                        <a:latin typeface="Calibri" panose="020F0502020204030204" pitchFamily="34" charset="0"/>
                      </a:endParaRPr>
                    </a:p>
                  </a:txBody>
                  <a:tcPr marL="3980" marR="3980" marT="3980" marB="0" anchor="b">
                    <a:solidFill>
                      <a:schemeClr val="bg1">
                        <a:lumMod val="95000"/>
                      </a:schemeClr>
                    </a:solidFill>
                  </a:tcPr>
                </a:tc>
                <a:extLst>
                  <a:ext uri="{0D108BD9-81ED-4DB2-BD59-A6C34878D82A}">
                    <a16:rowId xmlns:a16="http://schemas.microsoft.com/office/drawing/2014/main" val="2322655074"/>
                  </a:ext>
                </a:extLst>
              </a:tr>
              <a:tr h="169330">
                <a:tc>
                  <a:txBody>
                    <a:bodyPr/>
                    <a:lstStyle/>
                    <a:p>
                      <a:pPr algn="l" rtl="0" fontAlgn="b"/>
                      <a:r>
                        <a:rPr lang="en-GB" sz="1050" b="0" u="none" strike="noStrike" err="1">
                          <a:solidFill>
                            <a:srgbClr val="000000"/>
                          </a:solidFill>
                          <a:effectLst/>
                        </a:rPr>
                        <a:t>Camzyos</a:t>
                      </a:r>
                      <a:endParaRPr lang="en-GB" sz="1050" b="0" i="0" u="none" strike="noStrike">
                        <a:solidFill>
                          <a:srgbClr val="000000"/>
                        </a:solidFill>
                        <a:effectLst/>
                        <a:latin typeface="Calibri" panose="020F0502020204030204" pitchFamily="34" charset="0"/>
                      </a:endParaRPr>
                    </a:p>
                  </a:txBody>
                  <a:tcPr marL="3980" marR="3980" marT="3980" marB="0" anchor="b"/>
                </a:tc>
                <a:tc>
                  <a:txBody>
                    <a:bodyPr/>
                    <a:lstStyle/>
                    <a:p>
                      <a:pPr algn="l" rtl="0" fontAlgn="b"/>
                      <a:r>
                        <a:rPr lang="en-GB" sz="1050" b="0" u="none" strike="noStrike" err="1">
                          <a:solidFill>
                            <a:srgbClr val="000000"/>
                          </a:solidFill>
                          <a:effectLst/>
                        </a:rPr>
                        <a:t>Hyftor</a:t>
                      </a:r>
                      <a:endParaRPr lang="en-GB" sz="1050" b="0" i="0" u="none" strike="noStrike">
                        <a:solidFill>
                          <a:srgbClr val="000000"/>
                        </a:solidFill>
                        <a:effectLst/>
                        <a:latin typeface="Calibri" panose="020F0502020204030204" pitchFamily="34" charset="0"/>
                      </a:endParaRPr>
                    </a:p>
                  </a:txBody>
                  <a:tcPr marL="3980" marR="3980" marT="3980" marB="0" anchor="b"/>
                </a:tc>
                <a:tc>
                  <a:txBody>
                    <a:bodyPr/>
                    <a:lstStyle/>
                    <a:p>
                      <a:pPr algn="l" rtl="0" fontAlgn="b"/>
                      <a:r>
                        <a:rPr lang="en-GB" sz="1050" b="0" u="none" strike="noStrike" err="1">
                          <a:solidFill>
                            <a:srgbClr val="000000"/>
                          </a:solidFill>
                          <a:effectLst/>
                        </a:rPr>
                        <a:t>Mayzent</a:t>
                      </a:r>
                      <a:endParaRPr lang="en-GB" sz="1050" b="0" i="0" u="none" strike="noStrike">
                        <a:solidFill>
                          <a:srgbClr val="000000"/>
                        </a:solidFill>
                        <a:effectLst/>
                        <a:latin typeface="Calibri" panose="020F0502020204030204" pitchFamily="34" charset="0"/>
                      </a:endParaRPr>
                    </a:p>
                  </a:txBody>
                  <a:tcPr marL="3980" marR="3980" marT="3980" marB="0" anchor="b"/>
                </a:tc>
                <a:tc>
                  <a:txBody>
                    <a:bodyPr/>
                    <a:lstStyle/>
                    <a:p>
                      <a:pPr algn="l" rtl="0" fontAlgn="b"/>
                      <a:r>
                        <a:rPr lang="en-GB" sz="1050" b="0" u="none" strike="noStrike" err="1">
                          <a:solidFill>
                            <a:srgbClr val="000000"/>
                          </a:solidFill>
                          <a:effectLst/>
                        </a:rPr>
                        <a:t>Quviviq</a:t>
                      </a:r>
                      <a:endParaRPr lang="en-GB" sz="1050" b="0" i="0" u="none" strike="noStrike">
                        <a:solidFill>
                          <a:srgbClr val="000000"/>
                        </a:solidFill>
                        <a:effectLst/>
                        <a:latin typeface="Calibri" panose="020F0502020204030204" pitchFamily="34" charset="0"/>
                      </a:endParaRPr>
                    </a:p>
                  </a:txBody>
                  <a:tcPr marL="3980" marR="3980" marT="3980" marB="0" anchor="b"/>
                </a:tc>
                <a:tc>
                  <a:txBody>
                    <a:bodyPr/>
                    <a:lstStyle/>
                    <a:p>
                      <a:pPr algn="l" rtl="0" fontAlgn="b"/>
                      <a:r>
                        <a:rPr lang="en-GB" sz="1050" b="0" u="none" strike="noStrike">
                          <a:solidFill>
                            <a:srgbClr val="000000"/>
                          </a:solidFill>
                          <a:effectLst/>
                        </a:rPr>
                        <a:t>Tecovirimat SIGA</a:t>
                      </a:r>
                      <a:endParaRPr lang="en-GB" sz="1050" b="0" i="0" u="none" strike="noStrike">
                        <a:solidFill>
                          <a:srgbClr val="000000"/>
                        </a:solidFill>
                        <a:effectLst/>
                        <a:latin typeface="Calibri" panose="020F0502020204030204" pitchFamily="34" charset="0"/>
                      </a:endParaRPr>
                    </a:p>
                  </a:txBody>
                  <a:tcPr marL="3980" marR="3980" marT="3980" marB="0" anchor="b"/>
                </a:tc>
                <a:tc>
                  <a:txBody>
                    <a:bodyPr/>
                    <a:lstStyle/>
                    <a:p>
                      <a:pPr algn="l" rtl="0" fontAlgn="b"/>
                      <a:r>
                        <a:rPr lang="en-GB" sz="1050" b="0" u="none" strike="noStrike" err="1">
                          <a:solidFill>
                            <a:srgbClr val="000000"/>
                          </a:solidFill>
                          <a:effectLst/>
                        </a:rPr>
                        <a:t>Xofluza</a:t>
                      </a:r>
                      <a:endParaRPr lang="en-GB" sz="1050" b="0" i="0" u="none" strike="noStrike">
                        <a:solidFill>
                          <a:srgbClr val="000000"/>
                        </a:solidFill>
                        <a:effectLst/>
                        <a:latin typeface="Calibri" panose="020F0502020204030204" pitchFamily="34" charset="0"/>
                      </a:endParaRPr>
                    </a:p>
                  </a:txBody>
                  <a:tcPr marL="3980" marR="3980" marT="3980" marB="0" anchor="b"/>
                </a:tc>
                <a:extLst>
                  <a:ext uri="{0D108BD9-81ED-4DB2-BD59-A6C34878D82A}">
                    <a16:rowId xmlns:a16="http://schemas.microsoft.com/office/drawing/2014/main" val="4286946287"/>
                  </a:ext>
                </a:extLst>
              </a:tr>
              <a:tr h="169330">
                <a:tc>
                  <a:txBody>
                    <a:bodyPr/>
                    <a:lstStyle/>
                    <a:p>
                      <a:pPr algn="l" rtl="0" fontAlgn="b"/>
                      <a:r>
                        <a:rPr lang="en-GB" sz="1050" b="0" u="none" strike="noStrike" err="1">
                          <a:solidFill>
                            <a:srgbClr val="000000"/>
                          </a:solidFill>
                          <a:effectLst/>
                        </a:rPr>
                        <a:t>Carvykti</a:t>
                      </a:r>
                      <a:endParaRPr lang="en-GB" sz="1050" b="0" i="0" u="none" strike="noStrike">
                        <a:solidFill>
                          <a:srgbClr val="000000"/>
                        </a:solidFill>
                        <a:effectLst/>
                        <a:latin typeface="Calibri" panose="020F0502020204030204" pitchFamily="34" charset="0"/>
                      </a:endParaRPr>
                    </a:p>
                  </a:txBody>
                  <a:tcPr marL="3980" marR="3980" marT="3980" marB="0" anchor="b">
                    <a:solidFill>
                      <a:schemeClr val="bg1">
                        <a:lumMod val="95000"/>
                      </a:schemeClr>
                    </a:solidFill>
                  </a:tcPr>
                </a:tc>
                <a:tc>
                  <a:txBody>
                    <a:bodyPr/>
                    <a:lstStyle/>
                    <a:p>
                      <a:pPr algn="l" rtl="0" fontAlgn="b"/>
                      <a:r>
                        <a:rPr lang="en-GB" sz="1050" b="0" u="none" strike="noStrike" err="1">
                          <a:solidFill>
                            <a:srgbClr val="000000"/>
                          </a:solidFill>
                          <a:effectLst/>
                        </a:rPr>
                        <a:t>Idefirix</a:t>
                      </a:r>
                      <a:endParaRPr lang="en-GB" sz="1050" b="0" i="0" u="none" strike="noStrike">
                        <a:solidFill>
                          <a:srgbClr val="000000"/>
                        </a:solidFill>
                        <a:effectLst/>
                        <a:latin typeface="Calibri" panose="020F0502020204030204" pitchFamily="34" charset="0"/>
                      </a:endParaRPr>
                    </a:p>
                  </a:txBody>
                  <a:tcPr marL="3980" marR="3980" marT="3980" marB="0" anchor="b">
                    <a:solidFill>
                      <a:schemeClr val="bg1">
                        <a:lumMod val="95000"/>
                      </a:schemeClr>
                    </a:solidFill>
                  </a:tcPr>
                </a:tc>
                <a:tc>
                  <a:txBody>
                    <a:bodyPr/>
                    <a:lstStyle/>
                    <a:p>
                      <a:pPr algn="l" rtl="0" fontAlgn="b"/>
                      <a:r>
                        <a:rPr lang="en-GB" sz="1050" b="0" u="none" strike="noStrike" err="1">
                          <a:solidFill>
                            <a:srgbClr val="000000"/>
                          </a:solidFill>
                          <a:effectLst/>
                        </a:rPr>
                        <a:t>Minjuvi</a:t>
                      </a:r>
                      <a:endParaRPr lang="en-GB" sz="1050" b="0" i="0" u="none" strike="noStrike">
                        <a:solidFill>
                          <a:srgbClr val="000000"/>
                        </a:solidFill>
                        <a:effectLst/>
                        <a:latin typeface="Calibri" panose="020F0502020204030204" pitchFamily="34" charset="0"/>
                      </a:endParaRPr>
                    </a:p>
                  </a:txBody>
                  <a:tcPr marL="3980" marR="3980" marT="3980" marB="0" anchor="b">
                    <a:solidFill>
                      <a:schemeClr val="bg1">
                        <a:lumMod val="95000"/>
                      </a:schemeClr>
                    </a:solidFill>
                  </a:tcPr>
                </a:tc>
                <a:tc>
                  <a:txBody>
                    <a:bodyPr/>
                    <a:lstStyle/>
                    <a:p>
                      <a:pPr algn="l" rtl="0" fontAlgn="b"/>
                      <a:r>
                        <a:rPr lang="en-GB" sz="1050" b="0" u="none" strike="noStrike" err="1">
                          <a:solidFill>
                            <a:srgbClr val="000000"/>
                          </a:solidFill>
                          <a:effectLst/>
                        </a:rPr>
                        <a:t>Rayvow</a:t>
                      </a:r>
                      <a:endParaRPr lang="en-GB" sz="1050" b="0" i="0" u="none" strike="noStrike">
                        <a:solidFill>
                          <a:srgbClr val="000000"/>
                        </a:solidFill>
                        <a:effectLst/>
                        <a:latin typeface="Calibri" panose="020F0502020204030204" pitchFamily="34" charset="0"/>
                      </a:endParaRPr>
                    </a:p>
                  </a:txBody>
                  <a:tcPr marL="3980" marR="3980" marT="3980" marB="0" anchor="b">
                    <a:solidFill>
                      <a:schemeClr val="bg1">
                        <a:lumMod val="95000"/>
                      </a:schemeClr>
                    </a:solidFill>
                  </a:tcPr>
                </a:tc>
                <a:tc>
                  <a:txBody>
                    <a:bodyPr/>
                    <a:lstStyle/>
                    <a:p>
                      <a:pPr algn="l" rtl="0" fontAlgn="b"/>
                      <a:r>
                        <a:rPr lang="en-GB" sz="1050" b="0" u="none" strike="noStrike" err="1">
                          <a:solidFill>
                            <a:srgbClr val="000000"/>
                          </a:solidFill>
                          <a:effectLst/>
                        </a:rPr>
                        <a:t>Tecvayli</a:t>
                      </a:r>
                      <a:endParaRPr lang="en-GB" sz="1050" b="0" i="0" u="none" strike="noStrike">
                        <a:solidFill>
                          <a:srgbClr val="000000"/>
                        </a:solidFill>
                        <a:effectLst/>
                        <a:latin typeface="Calibri" panose="020F0502020204030204" pitchFamily="34" charset="0"/>
                      </a:endParaRPr>
                    </a:p>
                  </a:txBody>
                  <a:tcPr marL="3980" marR="3980" marT="3980" marB="0" anchor="b">
                    <a:solidFill>
                      <a:schemeClr val="bg1">
                        <a:lumMod val="95000"/>
                      </a:schemeClr>
                    </a:solidFill>
                  </a:tcPr>
                </a:tc>
                <a:tc>
                  <a:txBody>
                    <a:bodyPr/>
                    <a:lstStyle/>
                    <a:p>
                      <a:pPr algn="l" rtl="0" fontAlgn="b"/>
                      <a:r>
                        <a:rPr lang="en-GB" sz="1050" b="0" u="none" strike="noStrike" err="1">
                          <a:solidFill>
                            <a:srgbClr val="000000"/>
                          </a:solidFill>
                          <a:effectLst/>
                        </a:rPr>
                        <a:t>Yorvipath</a:t>
                      </a:r>
                      <a:endParaRPr lang="en-GB" sz="1050" b="0" i="0" u="none" strike="noStrike">
                        <a:solidFill>
                          <a:srgbClr val="000000"/>
                        </a:solidFill>
                        <a:effectLst/>
                        <a:latin typeface="Calibri" panose="020F0502020204030204" pitchFamily="34" charset="0"/>
                      </a:endParaRPr>
                    </a:p>
                  </a:txBody>
                  <a:tcPr marL="3980" marR="3980" marT="3980" marB="0" anchor="b">
                    <a:solidFill>
                      <a:schemeClr val="bg1">
                        <a:lumMod val="95000"/>
                      </a:schemeClr>
                    </a:solidFill>
                  </a:tcPr>
                </a:tc>
                <a:extLst>
                  <a:ext uri="{0D108BD9-81ED-4DB2-BD59-A6C34878D82A}">
                    <a16:rowId xmlns:a16="http://schemas.microsoft.com/office/drawing/2014/main" val="1090611918"/>
                  </a:ext>
                </a:extLst>
              </a:tr>
              <a:tr h="169330">
                <a:tc>
                  <a:txBody>
                    <a:bodyPr/>
                    <a:lstStyle/>
                    <a:p>
                      <a:pPr algn="l" rtl="0" fontAlgn="b"/>
                      <a:r>
                        <a:rPr lang="en-GB" sz="1050" b="0" u="none" strike="noStrike" err="1">
                          <a:solidFill>
                            <a:srgbClr val="000000"/>
                          </a:solidFill>
                          <a:effectLst/>
                        </a:rPr>
                        <a:t>Cibinqo</a:t>
                      </a:r>
                      <a:endParaRPr lang="en-GB" sz="1050" b="0" i="0" u="none" strike="noStrike">
                        <a:solidFill>
                          <a:srgbClr val="000000"/>
                        </a:solidFill>
                        <a:effectLst/>
                        <a:latin typeface="Calibri" panose="020F0502020204030204" pitchFamily="34" charset="0"/>
                      </a:endParaRPr>
                    </a:p>
                  </a:txBody>
                  <a:tcPr marL="3980" marR="3980" marT="3980" marB="0" anchor="b"/>
                </a:tc>
                <a:tc>
                  <a:txBody>
                    <a:bodyPr/>
                    <a:lstStyle/>
                    <a:p>
                      <a:pPr algn="l" rtl="0" fontAlgn="b"/>
                      <a:r>
                        <a:rPr lang="en-GB" sz="1050" b="0" u="none" strike="noStrike" err="1">
                          <a:solidFill>
                            <a:srgbClr val="000000"/>
                          </a:solidFill>
                          <a:effectLst/>
                        </a:rPr>
                        <a:t>Imcivree</a:t>
                      </a:r>
                      <a:endParaRPr lang="en-GB" sz="1050" b="0" i="0" u="none" strike="noStrike">
                        <a:solidFill>
                          <a:srgbClr val="000000"/>
                        </a:solidFill>
                        <a:effectLst/>
                        <a:latin typeface="Calibri" panose="020F0502020204030204" pitchFamily="34" charset="0"/>
                      </a:endParaRPr>
                    </a:p>
                  </a:txBody>
                  <a:tcPr marL="3980" marR="3980" marT="3980" marB="0" anchor="b"/>
                </a:tc>
                <a:tc>
                  <a:txBody>
                    <a:bodyPr/>
                    <a:lstStyle/>
                    <a:p>
                      <a:pPr algn="l" rtl="0" fontAlgn="b"/>
                      <a:r>
                        <a:rPr lang="en-GB" sz="1050" b="0" u="none" strike="noStrike" err="1">
                          <a:solidFill>
                            <a:srgbClr val="000000"/>
                          </a:solidFill>
                          <a:effectLst/>
                        </a:rPr>
                        <a:t>Mounjaro</a:t>
                      </a:r>
                      <a:endParaRPr lang="en-GB" sz="1050" b="0" i="0" u="none" strike="noStrike">
                        <a:solidFill>
                          <a:srgbClr val="000000"/>
                        </a:solidFill>
                        <a:effectLst/>
                        <a:latin typeface="Calibri" panose="020F0502020204030204" pitchFamily="34" charset="0"/>
                      </a:endParaRPr>
                    </a:p>
                  </a:txBody>
                  <a:tcPr marL="3980" marR="3980" marT="3980" marB="0" anchor="b"/>
                </a:tc>
                <a:tc>
                  <a:txBody>
                    <a:bodyPr/>
                    <a:lstStyle/>
                    <a:p>
                      <a:pPr algn="l" rtl="0" fontAlgn="b"/>
                      <a:r>
                        <a:rPr lang="en-GB" sz="1050" b="0" u="none" strike="noStrike" err="1">
                          <a:solidFill>
                            <a:srgbClr val="000000"/>
                          </a:solidFill>
                          <a:effectLst/>
                        </a:rPr>
                        <a:t>Reblozyl</a:t>
                      </a:r>
                      <a:endParaRPr lang="en-GB" sz="1050" b="0" i="0" u="none" strike="noStrike">
                        <a:solidFill>
                          <a:srgbClr val="000000"/>
                        </a:solidFill>
                        <a:effectLst/>
                        <a:latin typeface="Calibri" panose="020F0502020204030204" pitchFamily="34" charset="0"/>
                      </a:endParaRPr>
                    </a:p>
                  </a:txBody>
                  <a:tcPr marL="3980" marR="3980" marT="3980" marB="0" anchor="b"/>
                </a:tc>
                <a:tc>
                  <a:txBody>
                    <a:bodyPr/>
                    <a:lstStyle/>
                    <a:p>
                      <a:pPr algn="l" rtl="0" fontAlgn="b"/>
                      <a:r>
                        <a:rPr lang="en-GB" sz="1050" b="0" u="none" strike="noStrike" err="1">
                          <a:solidFill>
                            <a:srgbClr val="000000"/>
                          </a:solidFill>
                          <a:effectLst/>
                        </a:rPr>
                        <a:t>Tepkinly</a:t>
                      </a:r>
                      <a:endParaRPr lang="en-GB" sz="1050" b="0" i="0" u="none" strike="noStrike">
                        <a:solidFill>
                          <a:srgbClr val="000000"/>
                        </a:solidFill>
                        <a:effectLst/>
                        <a:latin typeface="Calibri" panose="020F0502020204030204" pitchFamily="34" charset="0"/>
                      </a:endParaRPr>
                    </a:p>
                  </a:txBody>
                  <a:tcPr marL="3980" marR="3980" marT="3980" marB="0" anchor="b"/>
                </a:tc>
                <a:tc>
                  <a:txBody>
                    <a:bodyPr/>
                    <a:lstStyle/>
                    <a:p>
                      <a:pPr algn="l" rtl="0" fontAlgn="b"/>
                      <a:r>
                        <a:rPr lang="en-GB" sz="1050" b="0" u="none" strike="noStrike" err="1">
                          <a:solidFill>
                            <a:srgbClr val="000000"/>
                          </a:solidFill>
                          <a:effectLst/>
                        </a:rPr>
                        <a:t>Yselty</a:t>
                      </a:r>
                      <a:endParaRPr lang="en-GB" sz="1050" b="0" i="0" u="none" strike="noStrike">
                        <a:solidFill>
                          <a:srgbClr val="000000"/>
                        </a:solidFill>
                        <a:effectLst/>
                        <a:latin typeface="Calibri" panose="020F0502020204030204" pitchFamily="34" charset="0"/>
                      </a:endParaRPr>
                    </a:p>
                  </a:txBody>
                  <a:tcPr marL="3980" marR="3980" marT="3980" marB="0" anchor="b"/>
                </a:tc>
                <a:extLst>
                  <a:ext uri="{0D108BD9-81ED-4DB2-BD59-A6C34878D82A}">
                    <a16:rowId xmlns:a16="http://schemas.microsoft.com/office/drawing/2014/main" val="2874635750"/>
                  </a:ext>
                </a:extLst>
              </a:tr>
              <a:tr h="169330">
                <a:tc>
                  <a:txBody>
                    <a:bodyPr/>
                    <a:lstStyle/>
                    <a:p>
                      <a:pPr algn="l" rtl="0" fontAlgn="b"/>
                      <a:r>
                        <a:rPr lang="en-GB" sz="1050" b="0" u="none" strike="noStrike" err="1">
                          <a:solidFill>
                            <a:srgbClr val="000000"/>
                          </a:solidFill>
                          <a:effectLst/>
                        </a:rPr>
                        <a:t>Columvi</a:t>
                      </a:r>
                      <a:endParaRPr lang="en-GB" sz="1050" b="0" i="0" u="none" strike="noStrike">
                        <a:solidFill>
                          <a:srgbClr val="000000"/>
                        </a:solidFill>
                        <a:effectLst/>
                        <a:latin typeface="Calibri" panose="020F0502020204030204" pitchFamily="34" charset="0"/>
                      </a:endParaRPr>
                    </a:p>
                  </a:txBody>
                  <a:tcPr marL="3980" marR="3980" marT="3980" marB="0" anchor="b">
                    <a:solidFill>
                      <a:schemeClr val="bg1">
                        <a:lumMod val="95000"/>
                      </a:schemeClr>
                    </a:solidFill>
                  </a:tcPr>
                </a:tc>
                <a:tc>
                  <a:txBody>
                    <a:bodyPr/>
                    <a:lstStyle/>
                    <a:p>
                      <a:pPr algn="l" rtl="0" fontAlgn="b"/>
                      <a:r>
                        <a:rPr lang="en-GB" sz="1050" b="0" u="none" strike="noStrike" err="1">
                          <a:solidFill>
                            <a:srgbClr val="000000"/>
                          </a:solidFill>
                          <a:effectLst/>
                        </a:rPr>
                        <a:t>Imjudo</a:t>
                      </a:r>
                      <a:endParaRPr lang="en-GB" sz="1050" b="0" i="0" u="none" strike="noStrike">
                        <a:solidFill>
                          <a:srgbClr val="000000"/>
                        </a:solidFill>
                        <a:effectLst/>
                        <a:latin typeface="Calibri" panose="020F0502020204030204" pitchFamily="34" charset="0"/>
                      </a:endParaRPr>
                    </a:p>
                  </a:txBody>
                  <a:tcPr marL="3980" marR="3980" marT="3980" marB="0" anchor="b">
                    <a:solidFill>
                      <a:schemeClr val="bg1">
                        <a:lumMod val="95000"/>
                      </a:schemeClr>
                    </a:solidFill>
                  </a:tcPr>
                </a:tc>
                <a:tc>
                  <a:txBody>
                    <a:bodyPr/>
                    <a:lstStyle/>
                    <a:p>
                      <a:pPr algn="l" rtl="0" fontAlgn="b"/>
                      <a:r>
                        <a:rPr lang="en-GB" sz="1050" b="0" u="none" strike="noStrike" err="1">
                          <a:solidFill>
                            <a:srgbClr val="000000"/>
                          </a:solidFill>
                          <a:effectLst/>
                        </a:rPr>
                        <a:t>Mycapssa</a:t>
                      </a:r>
                      <a:endParaRPr lang="en-GB" sz="1050" b="0" i="0" u="none" strike="noStrike">
                        <a:solidFill>
                          <a:srgbClr val="000000"/>
                        </a:solidFill>
                        <a:effectLst/>
                        <a:latin typeface="Calibri" panose="020F0502020204030204" pitchFamily="34" charset="0"/>
                      </a:endParaRPr>
                    </a:p>
                  </a:txBody>
                  <a:tcPr marL="3980" marR="3980" marT="3980" marB="0" anchor="b">
                    <a:solidFill>
                      <a:schemeClr val="bg1">
                        <a:lumMod val="95000"/>
                      </a:schemeClr>
                    </a:solidFill>
                  </a:tcPr>
                </a:tc>
                <a:tc>
                  <a:txBody>
                    <a:bodyPr/>
                    <a:lstStyle/>
                    <a:p>
                      <a:pPr algn="l" rtl="0" fontAlgn="b"/>
                      <a:r>
                        <a:rPr lang="en-GB" sz="1050" b="0" u="none" strike="noStrike" err="1">
                          <a:solidFill>
                            <a:srgbClr val="000000"/>
                          </a:solidFill>
                          <a:effectLst/>
                        </a:rPr>
                        <a:t>Recarbrio</a:t>
                      </a:r>
                      <a:endParaRPr lang="en-GB" sz="1050" b="0" i="0" u="none" strike="noStrike">
                        <a:solidFill>
                          <a:srgbClr val="000000"/>
                        </a:solidFill>
                        <a:effectLst/>
                        <a:latin typeface="Calibri" panose="020F0502020204030204" pitchFamily="34" charset="0"/>
                      </a:endParaRPr>
                    </a:p>
                  </a:txBody>
                  <a:tcPr marL="3980" marR="3980" marT="3980" marB="0" anchor="b">
                    <a:solidFill>
                      <a:schemeClr val="bg1">
                        <a:lumMod val="95000"/>
                      </a:schemeClr>
                    </a:solidFill>
                  </a:tcPr>
                </a:tc>
                <a:tc>
                  <a:txBody>
                    <a:bodyPr/>
                    <a:lstStyle/>
                    <a:p>
                      <a:pPr algn="l" rtl="0" fontAlgn="b"/>
                      <a:r>
                        <a:rPr lang="en-GB" sz="1050" b="0" u="none" strike="noStrike" err="1">
                          <a:solidFill>
                            <a:srgbClr val="000000"/>
                          </a:solidFill>
                          <a:effectLst/>
                        </a:rPr>
                        <a:t>Tepmetko</a:t>
                      </a:r>
                      <a:endParaRPr lang="en-GB" sz="1050" b="0" i="0" u="none" strike="noStrike">
                        <a:solidFill>
                          <a:srgbClr val="000000"/>
                        </a:solidFill>
                        <a:effectLst/>
                        <a:latin typeface="Calibri" panose="020F0502020204030204" pitchFamily="34" charset="0"/>
                      </a:endParaRPr>
                    </a:p>
                  </a:txBody>
                  <a:tcPr marL="3980" marR="3980" marT="3980" marB="0" anchor="b">
                    <a:solidFill>
                      <a:schemeClr val="bg1">
                        <a:lumMod val="95000"/>
                      </a:schemeClr>
                    </a:solidFill>
                  </a:tcPr>
                </a:tc>
                <a:tc>
                  <a:txBody>
                    <a:bodyPr/>
                    <a:lstStyle/>
                    <a:p>
                      <a:pPr algn="l" rtl="0" fontAlgn="b"/>
                      <a:r>
                        <a:rPr lang="en-GB" sz="1050" b="0" u="none" strike="noStrike" err="1">
                          <a:solidFill>
                            <a:srgbClr val="000000"/>
                          </a:solidFill>
                          <a:effectLst/>
                        </a:rPr>
                        <a:t>Zeposia</a:t>
                      </a:r>
                      <a:endParaRPr lang="en-GB" sz="1050" b="0" i="0" u="none" strike="noStrike">
                        <a:solidFill>
                          <a:srgbClr val="000000"/>
                        </a:solidFill>
                        <a:effectLst/>
                        <a:latin typeface="Calibri" panose="020F0502020204030204" pitchFamily="34" charset="0"/>
                      </a:endParaRPr>
                    </a:p>
                  </a:txBody>
                  <a:tcPr marL="3980" marR="3980" marT="3980" marB="0" anchor="b">
                    <a:solidFill>
                      <a:schemeClr val="bg1">
                        <a:lumMod val="95000"/>
                      </a:schemeClr>
                    </a:solidFill>
                  </a:tcPr>
                </a:tc>
                <a:extLst>
                  <a:ext uri="{0D108BD9-81ED-4DB2-BD59-A6C34878D82A}">
                    <a16:rowId xmlns:a16="http://schemas.microsoft.com/office/drawing/2014/main" val="498128825"/>
                  </a:ext>
                </a:extLst>
              </a:tr>
              <a:tr h="169330">
                <a:tc>
                  <a:txBody>
                    <a:bodyPr/>
                    <a:lstStyle/>
                    <a:p>
                      <a:pPr algn="l" rtl="0" fontAlgn="b"/>
                      <a:r>
                        <a:rPr lang="en-GB" sz="1050" b="0" u="none" strike="noStrike" err="1">
                          <a:solidFill>
                            <a:srgbClr val="000000"/>
                          </a:solidFill>
                          <a:effectLst/>
                        </a:rPr>
                        <a:t>Copiktra</a:t>
                      </a:r>
                      <a:endParaRPr lang="en-GB" sz="1050" b="0" i="0" u="none" strike="noStrike">
                        <a:solidFill>
                          <a:srgbClr val="000000"/>
                        </a:solidFill>
                        <a:effectLst/>
                        <a:latin typeface="Calibri" panose="020F0502020204030204" pitchFamily="34" charset="0"/>
                      </a:endParaRPr>
                    </a:p>
                  </a:txBody>
                  <a:tcPr marL="3980" marR="3980" marT="3980" marB="0" anchor="b"/>
                </a:tc>
                <a:tc>
                  <a:txBody>
                    <a:bodyPr/>
                    <a:lstStyle/>
                    <a:p>
                      <a:pPr algn="l" rtl="0" fontAlgn="b"/>
                      <a:r>
                        <a:rPr lang="en-GB" sz="1050" b="0" u="none" strike="noStrike" err="1">
                          <a:solidFill>
                            <a:srgbClr val="000000"/>
                          </a:solidFill>
                          <a:effectLst/>
                        </a:rPr>
                        <a:t>Inaqovi</a:t>
                      </a:r>
                      <a:endParaRPr lang="en-GB" sz="1050" b="0" i="0" u="none" strike="noStrike">
                        <a:solidFill>
                          <a:srgbClr val="000000"/>
                        </a:solidFill>
                        <a:effectLst/>
                        <a:latin typeface="Calibri" panose="020F0502020204030204" pitchFamily="34" charset="0"/>
                      </a:endParaRPr>
                    </a:p>
                  </a:txBody>
                  <a:tcPr marL="3980" marR="3980" marT="3980" marB="0" anchor="b"/>
                </a:tc>
                <a:tc>
                  <a:txBody>
                    <a:bodyPr/>
                    <a:lstStyle/>
                    <a:p>
                      <a:pPr algn="l" rtl="0" fontAlgn="b"/>
                      <a:r>
                        <a:rPr lang="en-GB" sz="1050" b="0" u="none" strike="noStrike" err="1">
                          <a:solidFill>
                            <a:srgbClr val="000000"/>
                          </a:solidFill>
                          <a:effectLst/>
                        </a:rPr>
                        <a:t>Nexpovio</a:t>
                      </a:r>
                      <a:endParaRPr lang="en-GB" sz="1050" b="0" i="0" u="none" strike="noStrike">
                        <a:solidFill>
                          <a:srgbClr val="000000"/>
                        </a:solidFill>
                        <a:effectLst/>
                        <a:latin typeface="Calibri" panose="020F0502020204030204" pitchFamily="34" charset="0"/>
                      </a:endParaRPr>
                    </a:p>
                  </a:txBody>
                  <a:tcPr marL="3980" marR="3980" marT="3980" marB="0" anchor="b"/>
                </a:tc>
                <a:tc>
                  <a:txBody>
                    <a:bodyPr/>
                    <a:lstStyle/>
                    <a:p>
                      <a:pPr algn="l" rtl="0" fontAlgn="b"/>
                      <a:r>
                        <a:rPr lang="en-GB" sz="1050" b="0" u="none" strike="noStrike" err="1">
                          <a:solidFill>
                            <a:srgbClr val="000000"/>
                          </a:solidFill>
                          <a:effectLst/>
                        </a:rPr>
                        <a:t>Rekambys</a:t>
                      </a:r>
                      <a:endParaRPr lang="en-GB" sz="1050" b="0" i="0" u="none" strike="noStrike">
                        <a:solidFill>
                          <a:srgbClr val="000000"/>
                        </a:solidFill>
                        <a:effectLst/>
                        <a:latin typeface="Calibri" panose="020F0502020204030204" pitchFamily="34" charset="0"/>
                      </a:endParaRPr>
                    </a:p>
                  </a:txBody>
                  <a:tcPr marL="3980" marR="3980" marT="3980" marB="0" anchor="b"/>
                </a:tc>
                <a:tc>
                  <a:txBody>
                    <a:bodyPr/>
                    <a:lstStyle/>
                    <a:p>
                      <a:pPr algn="l" rtl="0" fontAlgn="b"/>
                      <a:r>
                        <a:rPr lang="en-GB" sz="1050" b="0" u="none" strike="noStrike" err="1">
                          <a:solidFill>
                            <a:srgbClr val="000000"/>
                          </a:solidFill>
                          <a:effectLst/>
                        </a:rPr>
                        <a:t>Tevimbra</a:t>
                      </a:r>
                      <a:endParaRPr lang="en-GB" sz="1050" b="0" i="0" u="none" strike="noStrike">
                        <a:solidFill>
                          <a:srgbClr val="000000"/>
                        </a:solidFill>
                        <a:effectLst/>
                        <a:latin typeface="Calibri" panose="020F0502020204030204" pitchFamily="34" charset="0"/>
                      </a:endParaRPr>
                    </a:p>
                  </a:txBody>
                  <a:tcPr marL="3980" marR="3980" marT="3980" marB="0" anchor="b"/>
                </a:tc>
                <a:tc>
                  <a:txBody>
                    <a:bodyPr/>
                    <a:lstStyle/>
                    <a:p>
                      <a:pPr algn="l" rtl="0" fontAlgn="b"/>
                      <a:r>
                        <a:rPr lang="en-GB" sz="1050" b="0" u="none" strike="noStrike" err="1">
                          <a:solidFill>
                            <a:srgbClr val="000000"/>
                          </a:solidFill>
                          <a:effectLst/>
                        </a:rPr>
                        <a:t>Zilbrysq</a:t>
                      </a:r>
                      <a:endParaRPr lang="en-GB" sz="1050" b="0" i="0" u="none" strike="noStrike">
                        <a:solidFill>
                          <a:srgbClr val="000000"/>
                        </a:solidFill>
                        <a:effectLst/>
                        <a:latin typeface="Calibri" panose="020F0502020204030204" pitchFamily="34" charset="0"/>
                      </a:endParaRPr>
                    </a:p>
                  </a:txBody>
                  <a:tcPr marL="3980" marR="3980" marT="3980" marB="0" anchor="b"/>
                </a:tc>
                <a:extLst>
                  <a:ext uri="{0D108BD9-81ED-4DB2-BD59-A6C34878D82A}">
                    <a16:rowId xmlns:a16="http://schemas.microsoft.com/office/drawing/2014/main" val="1762074480"/>
                  </a:ext>
                </a:extLst>
              </a:tr>
              <a:tr h="169330">
                <a:tc>
                  <a:txBody>
                    <a:bodyPr/>
                    <a:lstStyle/>
                    <a:p>
                      <a:pPr algn="l" rtl="0" fontAlgn="b"/>
                      <a:r>
                        <a:rPr lang="en-GB" sz="1050" b="0" u="none" strike="noStrike" err="1">
                          <a:solidFill>
                            <a:srgbClr val="000000"/>
                          </a:solidFill>
                          <a:effectLst/>
                        </a:rPr>
                        <a:t>Daurismo</a:t>
                      </a:r>
                      <a:endParaRPr lang="en-GB" sz="1050" b="0" i="0" u="none" strike="noStrike">
                        <a:solidFill>
                          <a:srgbClr val="000000"/>
                        </a:solidFill>
                        <a:effectLst/>
                        <a:latin typeface="Calibri" panose="020F0502020204030204" pitchFamily="34" charset="0"/>
                      </a:endParaRPr>
                    </a:p>
                  </a:txBody>
                  <a:tcPr marL="3980" marR="3980" marT="3980" marB="0" anchor="b">
                    <a:solidFill>
                      <a:schemeClr val="bg1">
                        <a:lumMod val="95000"/>
                      </a:schemeClr>
                    </a:solidFill>
                  </a:tcPr>
                </a:tc>
                <a:tc>
                  <a:txBody>
                    <a:bodyPr/>
                    <a:lstStyle/>
                    <a:p>
                      <a:pPr algn="l" rtl="0" fontAlgn="b"/>
                      <a:r>
                        <a:rPr lang="en-GB" sz="1050" b="0" u="none" strike="noStrike" err="1">
                          <a:solidFill>
                            <a:srgbClr val="000000"/>
                          </a:solidFill>
                          <a:effectLst/>
                        </a:rPr>
                        <a:t>Inrebic</a:t>
                      </a:r>
                      <a:endParaRPr lang="en-GB" sz="1050" b="0" i="0" u="none" strike="noStrike">
                        <a:solidFill>
                          <a:srgbClr val="000000"/>
                        </a:solidFill>
                        <a:effectLst/>
                        <a:latin typeface="Calibri" panose="020F0502020204030204" pitchFamily="34" charset="0"/>
                      </a:endParaRPr>
                    </a:p>
                  </a:txBody>
                  <a:tcPr marL="3980" marR="3980" marT="3980" marB="0" anchor="b">
                    <a:solidFill>
                      <a:schemeClr val="bg1">
                        <a:lumMod val="95000"/>
                      </a:schemeClr>
                    </a:solidFill>
                  </a:tcPr>
                </a:tc>
                <a:tc>
                  <a:txBody>
                    <a:bodyPr/>
                    <a:lstStyle/>
                    <a:p>
                      <a:pPr algn="l" rtl="0" fontAlgn="b"/>
                      <a:r>
                        <a:rPr lang="en-GB" sz="1050" b="0" u="none" strike="noStrike" err="1">
                          <a:solidFill>
                            <a:srgbClr val="000000"/>
                          </a:solidFill>
                          <a:effectLst/>
                        </a:rPr>
                        <a:t>Nexviadyme</a:t>
                      </a:r>
                      <a:endParaRPr lang="en-GB" sz="1050" b="0" i="0" u="none" strike="noStrike">
                        <a:solidFill>
                          <a:srgbClr val="000000"/>
                        </a:solidFill>
                        <a:effectLst/>
                        <a:latin typeface="Calibri" panose="020F0502020204030204" pitchFamily="34" charset="0"/>
                      </a:endParaRPr>
                    </a:p>
                  </a:txBody>
                  <a:tcPr marL="3980" marR="3980" marT="3980" marB="0" anchor="b">
                    <a:solidFill>
                      <a:schemeClr val="bg1">
                        <a:lumMod val="95000"/>
                      </a:schemeClr>
                    </a:solidFill>
                  </a:tcPr>
                </a:tc>
                <a:tc>
                  <a:txBody>
                    <a:bodyPr/>
                    <a:lstStyle/>
                    <a:p>
                      <a:pPr algn="l" rtl="0" fontAlgn="b"/>
                      <a:r>
                        <a:rPr lang="en-GB" sz="1050" b="0" u="none" strike="noStrike" err="1">
                          <a:solidFill>
                            <a:srgbClr val="000000"/>
                          </a:solidFill>
                          <a:effectLst/>
                        </a:rPr>
                        <a:t>Retsevmo</a:t>
                      </a:r>
                      <a:endParaRPr lang="en-GB" sz="1050" b="0" i="0" u="none" strike="noStrike">
                        <a:solidFill>
                          <a:srgbClr val="000000"/>
                        </a:solidFill>
                        <a:effectLst/>
                        <a:latin typeface="Calibri" panose="020F0502020204030204" pitchFamily="34" charset="0"/>
                      </a:endParaRPr>
                    </a:p>
                  </a:txBody>
                  <a:tcPr marL="3980" marR="3980" marT="3980" marB="0" anchor="b">
                    <a:solidFill>
                      <a:schemeClr val="bg1">
                        <a:lumMod val="95000"/>
                      </a:schemeClr>
                    </a:solidFill>
                  </a:tcPr>
                </a:tc>
                <a:tc>
                  <a:txBody>
                    <a:bodyPr/>
                    <a:lstStyle/>
                    <a:p>
                      <a:pPr algn="l" rtl="0" fontAlgn="b"/>
                      <a:r>
                        <a:rPr lang="en-GB" sz="1050" b="0" u="none" strike="noStrike" err="1">
                          <a:solidFill>
                            <a:srgbClr val="000000"/>
                          </a:solidFill>
                          <a:effectLst/>
                        </a:rPr>
                        <a:t>Tezspire</a:t>
                      </a:r>
                      <a:endParaRPr lang="en-GB" sz="1050" b="0" i="0" u="none" strike="noStrike">
                        <a:solidFill>
                          <a:srgbClr val="000000"/>
                        </a:solidFill>
                        <a:effectLst/>
                        <a:latin typeface="Calibri" panose="020F0502020204030204" pitchFamily="34" charset="0"/>
                      </a:endParaRPr>
                    </a:p>
                  </a:txBody>
                  <a:tcPr marL="3980" marR="3980" marT="3980" marB="0" anchor="b">
                    <a:solidFill>
                      <a:schemeClr val="bg1">
                        <a:lumMod val="95000"/>
                      </a:schemeClr>
                    </a:solidFill>
                  </a:tcPr>
                </a:tc>
                <a:tc>
                  <a:txBody>
                    <a:bodyPr/>
                    <a:lstStyle/>
                    <a:p>
                      <a:pPr algn="l" rtl="0" fontAlgn="b"/>
                      <a:r>
                        <a:rPr lang="en-GB" sz="1050" b="0" u="none" strike="noStrike" err="1">
                          <a:solidFill>
                            <a:srgbClr val="000000"/>
                          </a:solidFill>
                          <a:effectLst/>
                        </a:rPr>
                        <a:t>Zokinvy</a:t>
                      </a:r>
                      <a:endParaRPr lang="en-GB" sz="1050" b="0" i="0" u="none" strike="noStrike">
                        <a:solidFill>
                          <a:srgbClr val="000000"/>
                        </a:solidFill>
                        <a:effectLst/>
                        <a:latin typeface="Calibri" panose="020F0502020204030204" pitchFamily="34" charset="0"/>
                      </a:endParaRPr>
                    </a:p>
                  </a:txBody>
                  <a:tcPr marL="3980" marR="3980" marT="3980" marB="0" anchor="b">
                    <a:solidFill>
                      <a:schemeClr val="bg1">
                        <a:lumMod val="95000"/>
                      </a:schemeClr>
                    </a:solidFill>
                  </a:tcPr>
                </a:tc>
                <a:extLst>
                  <a:ext uri="{0D108BD9-81ED-4DB2-BD59-A6C34878D82A}">
                    <a16:rowId xmlns:a16="http://schemas.microsoft.com/office/drawing/2014/main" val="3063597615"/>
                  </a:ext>
                </a:extLst>
              </a:tr>
              <a:tr h="169330">
                <a:tc>
                  <a:txBody>
                    <a:bodyPr/>
                    <a:lstStyle/>
                    <a:p>
                      <a:pPr algn="l" rtl="0" fontAlgn="b"/>
                      <a:r>
                        <a:rPr lang="en-GB" sz="1050" b="0" u="none" strike="noStrike" err="1">
                          <a:solidFill>
                            <a:srgbClr val="000000"/>
                          </a:solidFill>
                          <a:effectLst/>
                        </a:rPr>
                        <a:t>Dovprela</a:t>
                      </a:r>
                      <a:endParaRPr lang="en-GB" sz="1050" b="0" i="0" u="none" strike="noStrike">
                        <a:solidFill>
                          <a:srgbClr val="000000"/>
                        </a:solidFill>
                        <a:effectLst/>
                        <a:latin typeface="Calibri" panose="020F0502020204030204" pitchFamily="34" charset="0"/>
                      </a:endParaRPr>
                    </a:p>
                  </a:txBody>
                  <a:tcPr marL="3980" marR="3980" marT="3980" marB="0" anchor="b"/>
                </a:tc>
                <a:tc>
                  <a:txBody>
                    <a:bodyPr/>
                    <a:lstStyle/>
                    <a:p>
                      <a:pPr algn="l" rtl="0" fontAlgn="b"/>
                      <a:r>
                        <a:rPr lang="en-GB" sz="1050" b="0" u="none" strike="noStrike" err="1">
                          <a:solidFill>
                            <a:srgbClr val="000000"/>
                          </a:solidFill>
                          <a:effectLst/>
                        </a:rPr>
                        <a:t>Isturisa</a:t>
                      </a:r>
                      <a:endParaRPr lang="en-GB" sz="1050" b="0" i="0" u="none" strike="noStrike">
                        <a:solidFill>
                          <a:srgbClr val="000000"/>
                        </a:solidFill>
                        <a:effectLst/>
                        <a:latin typeface="Calibri" panose="020F0502020204030204" pitchFamily="34" charset="0"/>
                      </a:endParaRPr>
                    </a:p>
                  </a:txBody>
                  <a:tcPr marL="3980" marR="3980" marT="3980" marB="0" anchor="b"/>
                </a:tc>
                <a:tc>
                  <a:txBody>
                    <a:bodyPr/>
                    <a:lstStyle/>
                    <a:p>
                      <a:pPr algn="l" rtl="0" fontAlgn="b"/>
                      <a:r>
                        <a:rPr lang="en-GB" sz="1050" b="0" u="none" strike="noStrike" err="1">
                          <a:solidFill>
                            <a:srgbClr val="000000"/>
                          </a:solidFill>
                          <a:effectLst/>
                        </a:rPr>
                        <a:t>Ngenla</a:t>
                      </a:r>
                      <a:endParaRPr lang="en-GB" sz="1050" b="0" i="0" u="none" strike="noStrike">
                        <a:solidFill>
                          <a:srgbClr val="000000"/>
                        </a:solidFill>
                        <a:effectLst/>
                        <a:latin typeface="Calibri" panose="020F0502020204030204" pitchFamily="34" charset="0"/>
                      </a:endParaRPr>
                    </a:p>
                  </a:txBody>
                  <a:tcPr marL="3980" marR="3980" marT="3980" marB="0" anchor="b"/>
                </a:tc>
                <a:tc>
                  <a:txBody>
                    <a:bodyPr/>
                    <a:lstStyle/>
                    <a:p>
                      <a:pPr algn="l" rtl="0" fontAlgn="b"/>
                      <a:r>
                        <a:rPr lang="en-GB" sz="1050" b="0" u="none" strike="noStrike" err="1">
                          <a:solidFill>
                            <a:srgbClr val="000000"/>
                          </a:solidFill>
                          <a:effectLst/>
                        </a:rPr>
                        <a:t>Rezzayo</a:t>
                      </a:r>
                      <a:endParaRPr lang="en-GB" sz="1050" b="0" i="0" u="none" strike="noStrike">
                        <a:solidFill>
                          <a:srgbClr val="000000"/>
                        </a:solidFill>
                        <a:effectLst/>
                        <a:latin typeface="Calibri" panose="020F0502020204030204" pitchFamily="34" charset="0"/>
                      </a:endParaRPr>
                    </a:p>
                  </a:txBody>
                  <a:tcPr marL="3980" marR="3980" marT="3980" marB="0" anchor="b"/>
                </a:tc>
                <a:tc>
                  <a:txBody>
                    <a:bodyPr/>
                    <a:lstStyle/>
                    <a:p>
                      <a:pPr algn="l" rtl="0" fontAlgn="b"/>
                      <a:r>
                        <a:rPr lang="en-GB" sz="1050" b="0" u="none" strike="noStrike" err="1">
                          <a:solidFill>
                            <a:srgbClr val="000000"/>
                          </a:solidFill>
                          <a:effectLst/>
                        </a:rPr>
                        <a:t>Tibsovo</a:t>
                      </a:r>
                      <a:endParaRPr lang="en-GB" sz="1050" b="0" i="0" u="none" strike="noStrike">
                        <a:solidFill>
                          <a:srgbClr val="000000"/>
                        </a:solidFill>
                        <a:effectLst/>
                        <a:latin typeface="Calibri" panose="020F0502020204030204" pitchFamily="34" charset="0"/>
                      </a:endParaRPr>
                    </a:p>
                  </a:txBody>
                  <a:tcPr marL="3980" marR="3980" marT="3980" marB="0" anchor="b"/>
                </a:tc>
                <a:tc>
                  <a:txBody>
                    <a:bodyPr/>
                    <a:lstStyle/>
                    <a:p>
                      <a:pPr algn="l" rtl="0" fontAlgn="b"/>
                      <a:r>
                        <a:rPr lang="en-GB" sz="1050" b="0" u="none" strike="noStrike" err="1">
                          <a:solidFill>
                            <a:srgbClr val="000000"/>
                          </a:solidFill>
                          <a:effectLst/>
                        </a:rPr>
                        <a:t>Zolgensma</a:t>
                      </a:r>
                      <a:endParaRPr lang="en-GB" sz="1050" b="0" i="0" u="none" strike="noStrike">
                        <a:solidFill>
                          <a:srgbClr val="000000"/>
                        </a:solidFill>
                        <a:effectLst/>
                        <a:latin typeface="Calibri" panose="020F0502020204030204" pitchFamily="34" charset="0"/>
                      </a:endParaRPr>
                    </a:p>
                  </a:txBody>
                  <a:tcPr marL="3980" marR="3980" marT="3980" marB="0" anchor="b"/>
                </a:tc>
                <a:extLst>
                  <a:ext uri="{0D108BD9-81ED-4DB2-BD59-A6C34878D82A}">
                    <a16:rowId xmlns:a16="http://schemas.microsoft.com/office/drawing/2014/main" val="2873743908"/>
                  </a:ext>
                </a:extLst>
              </a:tr>
              <a:tr h="169330">
                <a:tc>
                  <a:txBody>
                    <a:bodyPr/>
                    <a:lstStyle/>
                    <a:p>
                      <a:pPr algn="l" rtl="0" fontAlgn="b"/>
                      <a:r>
                        <a:rPr lang="en-GB" sz="1050" b="0" u="none" strike="noStrike" err="1">
                          <a:solidFill>
                            <a:srgbClr val="000000"/>
                          </a:solidFill>
                          <a:effectLst/>
                        </a:rPr>
                        <a:t>Drovelis</a:t>
                      </a:r>
                      <a:r>
                        <a:rPr lang="en-GB" sz="1050" b="0" u="none" strike="noStrike">
                          <a:solidFill>
                            <a:srgbClr val="000000"/>
                          </a:solidFill>
                          <a:effectLst/>
                        </a:rPr>
                        <a:t>/</a:t>
                      </a:r>
                      <a:r>
                        <a:rPr lang="en-GB" sz="1050" b="0" u="none" strike="noStrike" err="1">
                          <a:solidFill>
                            <a:srgbClr val="000000"/>
                          </a:solidFill>
                          <a:effectLst/>
                        </a:rPr>
                        <a:t>Lydisilka</a:t>
                      </a:r>
                      <a:r>
                        <a:rPr lang="en-GB" sz="1050" b="0" u="none" strike="noStrike">
                          <a:solidFill>
                            <a:srgbClr val="000000"/>
                          </a:solidFill>
                          <a:effectLst/>
                        </a:rPr>
                        <a:t>*</a:t>
                      </a:r>
                      <a:endParaRPr lang="en-GB" sz="1050" b="0" i="0" u="none" strike="noStrike">
                        <a:solidFill>
                          <a:srgbClr val="000000"/>
                        </a:solidFill>
                        <a:effectLst/>
                        <a:latin typeface="Calibri" panose="020F0502020204030204" pitchFamily="34" charset="0"/>
                      </a:endParaRPr>
                    </a:p>
                  </a:txBody>
                  <a:tcPr marL="3980" marR="3980" marT="3980" marB="0" anchor="b">
                    <a:solidFill>
                      <a:schemeClr val="bg1">
                        <a:lumMod val="95000"/>
                      </a:schemeClr>
                    </a:solidFill>
                  </a:tcPr>
                </a:tc>
                <a:tc>
                  <a:txBody>
                    <a:bodyPr/>
                    <a:lstStyle/>
                    <a:p>
                      <a:pPr algn="l" rtl="0" fontAlgn="b"/>
                      <a:r>
                        <a:rPr lang="en-GB" sz="1050" b="0" u="none" strike="noStrike" err="1">
                          <a:solidFill>
                            <a:srgbClr val="000000"/>
                          </a:solidFill>
                          <a:effectLst/>
                        </a:rPr>
                        <a:t>Jaypirca</a:t>
                      </a:r>
                      <a:endParaRPr lang="en-GB" sz="1050" b="0" i="0" u="none" strike="noStrike">
                        <a:solidFill>
                          <a:srgbClr val="000000"/>
                        </a:solidFill>
                        <a:effectLst/>
                        <a:latin typeface="Calibri" panose="020F0502020204030204" pitchFamily="34" charset="0"/>
                      </a:endParaRPr>
                    </a:p>
                  </a:txBody>
                  <a:tcPr marL="3980" marR="3980" marT="3980" marB="0" anchor="b">
                    <a:solidFill>
                      <a:schemeClr val="bg1">
                        <a:lumMod val="95000"/>
                      </a:schemeClr>
                    </a:solidFill>
                  </a:tcPr>
                </a:tc>
                <a:tc>
                  <a:txBody>
                    <a:bodyPr/>
                    <a:lstStyle/>
                    <a:p>
                      <a:pPr algn="l" rtl="0" fontAlgn="b"/>
                      <a:r>
                        <a:rPr lang="en-GB" sz="1050" b="0" u="none" strike="noStrike" err="1">
                          <a:solidFill>
                            <a:srgbClr val="000000"/>
                          </a:solidFill>
                          <a:effectLst/>
                        </a:rPr>
                        <a:t>Nilemdo</a:t>
                      </a:r>
                      <a:endParaRPr lang="en-GB" sz="1050" b="0" i="0" u="none" strike="noStrike">
                        <a:solidFill>
                          <a:srgbClr val="000000"/>
                        </a:solidFill>
                        <a:effectLst/>
                        <a:latin typeface="Calibri" panose="020F0502020204030204" pitchFamily="34" charset="0"/>
                      </a:endParaRPr>
                    </a:p>
                  </a:txBody>
                  <a:tcPr marL="3980" marR="3980" marT="3980" marB="0" anchor="b">
                    <a:solidFill>
                      <a:schemeClr val="bg1">
                        <a:lumMod val="95000"/>
                      </a:schemeClr>
                    </a:solidFill>
                  </a:tcPr>
                </a:tc>
                <a:tc>
                  <a:txBody>
                    <a:bodyPr/>
                    <a:lstStyle/>
                    <a:p>
                      <a:pPr algn="l" rtl="0" fontAlgn="b"/>
                      <a:r>
                        <a:rPr lang="en-GB" sz="1050" b="0" u="none" strike="noStrike" err="1">
                          <a:solidFill>
                            <a:srgbClr val="000000"/>
                          </a:solidFill>
                          <a:effectLst/>
                        </a:rPr>
                        <a:t>Roclanda</a:t>
                      </a:r>
                      <a:endParaRPr lang="en-GB" sz="1050" b="0" i="0" u="none" strike="noStrike">
                        <a:solidFill>
                          <a:srgbClr val="000000"/>
                        </a:solidFill>
                        <a:effectLst/>
                        <a:latin typeface="Calibri" panose="020F0502020204030204" pitchFamily="34" charset="0"/>
                      </a:endParaRPr>
                    </a:p>
                  </a:txBody>
                  <a:tcPr marL="3980" marR="3980" marT="3980" marB="0" anchor="b">
                    <a:solidFill>
                      <a:schemeClr val="bg1">
                        <a:lumMod val="95000"/>
                      </a:schemeClr>
                    </a:solidFill>
                  </a:tcPr>
                </a:tc>
                <a:tc>
                  <a:txBody>
                    <a:bodyPr/>
                    <a:lstStyle/>
                    <a:p>
                      <a:pPr algn="l" rtl="0" fontAlgn="b"/>
                      <a:r>
                        <a:rPr lang="en-GB" sz="1050" b="0" u="none" strike="noStrike" err="1">
                          <a:solidFill>
                            <a:srgbClr val="000000"/>
                          </a:solidFill>
                          <a:effectLst/>
                        </a:rPr>
                        <a:t>Trepulmix</a:t>
                      </a:r>
                      <a:endParaRPr lang="en-GB" sz="1050" b="0" i="0" u="none" strike="noStrike">
                        <a:solidFill>
                          <a:srgbClr val="000000"/>
                        </a:solidFill>
                        <a:effectLst/>
                        <a:latin typeface="Calibri" panose="020F0502020204030204" pitchFamily="34" charset="0"/>
                      </a:endParaRPr>
                    </a:p>
                  </a:txBody>
                  <a:tcPr marL="3980" marR="3980" marT="3980" marB="0" anchor="b">
                    <a:solidFill>
                      <a:schemeClr val="bg1">
                        <a:lumMod val="95000"/>
                      </a:schemeClr>
                    </a:solidFill>
                  </a:tcPr>
                </a:tc>
                <a:tc>
                  <a:txBody>
                    <a:bodyPr/>
                    <a:lstStyle/>
                    <a:p>
                      <a:pPr algn="l" rtl="0" fontAlgn="b"/>
                      <a:r>
                        <a:rPr lang="en-GB" sz="1050" b="0" u="none" strike="noStrike" err="1">
                          <a:solidFill>
                            <a:srgbClr val="000000"/>
                          </a:solidFill>
                          <a:effectLst/>
                        </a:rPr>
                        <a:t>Ztalmy</a:t>
                      </a:r>
                      <a:endParaRPr lang="en-GB" sz="1050" b="0" i="0" u="none" strike="noStrike">
                        <a:solidFill>
                          <a:srgbClr val="000000"/>
                        </a:solidFill>
                        <a:effectLst/>
                        <a:latin typeface="Calibri" panose="020F0502020204030204" pitchFamily="34" charset="0"/>
                      </a:endParaRPr>
                    </a:p>
                  </a:txBody>
                  <a:tcPr marL="3980" marR="3980" marT="3980" marB="0" anchor="b">
                    <a:solidFill>
                      <a:schemeClr val="bg1">
                        <a:lumMod val="95000"/>
                      </a:schemeClr>
                    </a:solidFill>
                  </a:tcPr>
                </a:tc>
                <a:extLst>
                  <a:ext uri="{0D108BD9-81ED-4DB2-BD59-A6C34878D82A}">
                    <a16:rowId xmlns:a16="http://schemas.microsoft.com/office/drawing/2014/main" val="1327495328"/>
                  </a:ext>
                </a:extLst>
              </a:tr>
              <a:tr h="169330">
                <a:tc>
                  <a:txBody>
                    <a:bodyPr/>
                    <a:lstStyle/>
                    <a:p>
                      <a:pPr algn="l" rtl="0" fontAlgn="b"/>
                      <a:r>
                        <a:rPr lang="en-GB" sz="1050" b="0" u="none" strike="noStrike" err="1">
                          <a:solidFill>
                            <a:srgbClr val="000000"/>
                          </a:solidFill>
                          <a:effectLst/>
                        </a:rPr>
                        <a:t>Ebglyss</a:t>
                      </a:r>
                      <a:endParaRPr lang="en-GB" sz="1050" b="0" i="0" u="none" strike="noStrike">
                        <a:solidFill>
                          <a:srgbClr val="000000"/>
                        </a:solidFill>
                        <a:effectLst/>
                        <a:latin typeface="Calibri" panose="020F0502020204030204" pitchFamily="34" charset="0"/>
                      </a:endParaRPr>
                    </a:p>
                  </a:txBody>
                  <a:tcPr marL="3980" marR="3980" marT="3980" marB="0" anchor="b"/>
                </a:tc>
                <a:tc>
                  <a:txBody>
                    <a:bodyPr/>
                    <a:lstStyle/>
                    <a:p>
                      <a:pPr algn="l" rtl="0" fontAlgn="b"/>
                      <a:r>
                        <a:rPr lang="en-GB" sz="1050" b="0" u="none" strike="noStrike" err="1">
                          <a:solidFill>
                            <a:srgbClr val="000000"/>
                          </a:solidFill>
                          <a:effectLst/>
                        </a:rPr>
                        <a:t>Jemperli</a:t>
                      </a:r>
                      <a:endParaRPr lang="en-GB" sz="1050" b="0" i="0" u="none" strike="noStrike">
                        <a:solidFill>
                          <a:srgbClr val="000000"/>
                        </a:solidFill>
                        <a:effectLst/>
                        <a:latin typeface="Calibri" panose="020F0502020204030204" pitchFamily="34" charset="0"/>
                      </a:endParaRPr>
                    </a:p>
                  </a:txBody>
                  <a:tcPr marL="3980" marR="3980" marT="3980" marB="0" anchor="b"/>
                </a:tc>
                <a:tc>
                  <a:txBody>
                    <a:bodyPr/>
                    <a:lstStyle/>
                    <a:p>
                      <a:pPr algn="l" rtl="0" fontAlgn="b"/>
                      <a:r>
                        <a:rPr lang="en-GB" sz="1050" b="0" u="none" strike="noStrike" err="1">
                          <a:solidFill>
                            <a:srgbClr val="000000"/>
                          </a:solidFill>
                          <a:effectLst/>
                        </a:rPr>
                        <a:t>Nubeqa</a:t>
                      </a:r>
                      <a:endParaRPr lang="en-GB" sz="1050" b="0" i="0" u="none" strike="noStrike">
                        <a:solidFill>
                          <a:srgbClr val="000000"/>
                        </a:solidFill>
                        <a:effectLst/>
                        <a:latin typeface="Calibri" panose="020F0502020204030204" pitchFamily="34" charset="0"/>
                      </a:endParaRPr>
                    </a:p>
                  </a:txBody>
                  <a:tcPr marL="3980" marR="3980" marT="3980" marB="0" anchor="b"/>
                </a:tc>
                <a:tc>
                  <a:txBody>
                    <a:bodyPr/>
                    <a:lstStyle/>
                    <a:p>
                      <a:pPr algn="l" rtl="0" fontAlgn="b"/>
                      <a:r>
                        <a:rPr lang="en-GB" sz="1050" b="0" u="none" strike="noStrike" err="1">
                          <a:solidFill>
                            <a:srgbClr val="000000"/>
                          </a:solidFill>
                          <a:effectLst/>
                        </a:rPr>
                        <a:t>Roctavian</a:t>
                      </a:r>
                      <a:endParaRPr lang="en-GB" sz="1050" b="0" i="0" u="none" strike="noStrike">
                        <a:solidFill>
                          <a:srgbClr val="000000"/>
                        </a:solidFill>
                        <a:effectLst/>
                        <a:latin typeface="Calibri" panose="020F0502020204030204" pitchFamily="34" charset="0"/>
                      </a:endParaRPr>
                    </a:p>
                  </a:txBody>
                  <a:tcPr marL="3980" marR="3980" marT="3980" marB="0" anchor="b"/>
                </a:tc>
                <a:tc>
                  <a:txBody>
                    <a:bodyPr/>
                    <a:lstStyle/>
                    <a:p>
                      <a:pPr algn="l" rtl="0" fontAlgn="b"/>
                      <a:r>
                        <a:rPr lang="en-GB" sz="1050" b="0" u="none" strike="noStrike" err="1">
                          <a:solidFill>
                            <a:srgbClr val="000000"/>
                          </a:solidFill>
                          <a:effectLst/>
                        </a:rPr>
                        <a:t>Trixeo</a:t>
                      </a:r>
                      <a:r>
                        <a:rPr lang="en-GB" sz="1050" b="0" u="none" strike="noStrike">
                          <a:solidFill>
                            <a:srgbClr val="000000"/>
                          </a:solidFill>
                          <a:effectLst/>
                        </a:rPr>
                        <a:t> Aerosphere</a:t>
                      </a:r>
                      <a:endParaRPr lang="en-GB" sz="1050" b="0" i="0" u="none" strike="noStrike">
                        <a:solidFill>
                          <a:srgbClr val="000000"/>
                        </a:solidFill>
                        <a:effectLst/>
                        <a:latin typeface="Calibri" panose="020F0502020204030204" pitchFamily="34" charset="0"/>
                      </a:endParaRPr>
                    </a:p>
                  </a:txBody>
                  <a:tcPr marL="3980" marR="3980" marT="3980" marB="0" anchor="b"/>
                </a:tc>
                <a:tc>
                  <a:txBody>
                    <a:bodyPr/>
                    <a:lstStyle/>
                    <a:p>
                      <a:pPr algn="l" rtl="0" fontAlgn="b"/>
                      <a:r>
                        <a:rPr lang="en-GB" sz="1050" b="0" u="none" strike="noStrike" err="1">
                          <a:solidFill>
                            <a:srgbClr val="000000"/>
                          </a:solidFill>
                          <a:effectLst/>
                        </a:rPr>
                        <a:t>Zynlonta</a:t>
                      </a:r>
                      <a:endParaRPr lang="en-GB" sz="1050" b="0" i="0" u="none" strike="noStrike">
                        <a:solidFill>
                          <a:srgbClr val="000000"/>
                        </a:solidFill>
                        <a:effectLst/>
                        <a:latin typeface="Calibri" panose="020F0502020204030204" pitchFamily="34" charset="0"/>
                      </a:endParaRPr>
                    </a:p>
                  </a:txBody>
                  <a:tcPr marL="3980" marR="3980" marT="3980" marB="0" anchor="b"/>
                </a:tc>
                <a:extLst>
                  <a:ext uri="{0D108BD9-81ED-4DB2-BD59-A6C34878D82A}">
                    <a16:rowId xmlns:a16="http://schemas.microsoft.com/office/drawing/2014/main" val="3311984948"/>
                  </a:ext>
                </a:extLst>
              </a:tr>
              <a:tr h="169330">
                <a:tc>
                  <a:txBody>
                    <a:bodyPr/>
                    <a:lstStyle/>
                    <a:p>
                      <a:pPr algn="l" rtl="0" fontAlgn="b"/>
                      <a:r>
                        <a:rPr lang="en-GB" sz="1050" b="0" u="none" strike="noStrike" err="1">
                          <a:solidFill>
                            <a:srgbClr val="000000"/>
                          </a:solidFill>
                          <a:effectLst/>
                        </a:rPr>
                        <a:t>Ebvallo</a:t>
                      </a:r>
                      <a:endParaRPr lang="en-GB" sz="1050" b="0" i="0" u="none" strike="noStrike">
                        <a:solidFill>
                          <a:srgbClr val="000000"/>
                        </a:solidFill>
                        <a:effectLst/>
                        <a:latin typeface="Calibri" panose="020F0502020204030204" pitchFamily="34" charset="0"/>
                      </a:endParaRPr>
                    </a:p>
                  </a:txBody>
                  <a:tcPr marL="3980" marR="3980" marT="3980" marB="0" anchor="b">
                    <a:solidFill>
                      <a:schemeClr val="bg1">
                        <a:lumMod val="95000"/>
                      </a:schemeClr>
                    </a:solidFill>
                  </a:tcPr>
                </a:tc>
                <a:tc>
                  <a:txBody>
                    <a:bodyPr/>
                    <a:lstStyle/>
                    <a:p>
                      <a:pPr algn="l" rtl="0" fontAlgn="b"/>
                      <a:r>
                        <a:rPr lang="en-GB" sz="1050" b="0" u="none" strike="noStrike" err="1">
                          <a:solidFill>
                            <a:srgbClr val="000000"/>
                          </a:solidFill>
                          <a:effectLst/>
                        </a:rPr>
                        <a:t>Jyseleca</a:t>
                      </a:r>
                      <a:endParaRPr lang="en-GB" sz="1050" b="0" i="0" u="none" strike="noStrike">
                        <a:solidFill>
                          <a:srgbClr val="000000"/>
                        </a:solidFill>
                        <a:effectLst/>
                        <a:latin typeface="Calibri" panose="020F0502020204030204" pitchFamily="34" charset="0"/>
                      </a:endParaRPr>
                    </a:p>
                  </a:txBody>
                  <a:tcPr marL="3980" marR="3980" marT="3980" marB="0" anchor="b">
                    <a:solidFill>
                      <a:schemeClr val="bg1">
                        <a:lumMod val="95000"/>
                      </a:schemeClr>
                    </a:solidFill>
                  </a:tcPr>
                </a:tc>
                <a:tc>
                  <a:txBody>
                    <a:bodyPr/>
                    <a:lstStyle/>
                    <a:p>
                      <a:pPr algn="l" rtl="0" fontAlgn="b"/>
                      <a:r>
                        <a:rPr lang="en-GB" sz="1050" b="0" u="none" strike="noStrike" err="1">
                          <a:solidFill>
                            <a:srgbClr val="000000"/>
                          </a:solidFill>
                          <a:effectLst/>
                        </a:rPr>
                        <a:t>Nulibry</a:t>
                      </a:r>
                      <a:endParaRPr lang="en-GB" sz="1050" b="0" i="0" u="none" strike="noStrike">
                        <a:solidFill>
                          <a:srgbClr val="000000"/>
                        </a:solidFill>
                        <a:effectLst/>
                        <a:latin typeface="Calibri" panose="020F0502020204030204" pitchFamily="34" charset="0"/>
                      </a:endParaRPr>
                    </a:p>
                  </a:txBody>
                  <a:tcPr marL="3980" marR="3980" marT="3980" marB="0" anchor="b">
                    <a:solidFill>
                      <a:schemeClr val="bg1">
                        <a:lumMod val="95000"/>
                      </a:schemeClr>
                    </a:solidFill>
                  </a:tcPr>
                </a:tc>
                <a:tc>
                  <a:txBody>
                    <a:bodyPr/>
                    <a:lstStyle/>
                    <a:p>
                      <a:pPr algn="l" rtl="0" fontAlgn="b"/>
                      <a:r>
                        <a:rPr lang="en-GB" sz="1050" b="0" u="none" strike="noStrike">
                          <a:solidFill>
                            <a:srgbClr val="000000"/>
                          </a:solidFill>
                          <a:effectLst/>
                        </a:rPr>
                        <a:t>Rozlytrek</a:t>
                      </a:r>
                      <a:endParaRPr lang="en-GB" sz="1050" b="0" i="0" u="none" strike="noStrike">
                        <a:solidFill>
                          <a:srgbClr val="000000"/>
                        </a:solidFill>
                        <a:effectLst/>
                        <a:latin typeface="Calibri" panose="020F0502020204030204" pitchFamily="34" charset="0"/>
                      </a:endParaRPr>
                    </a:p>
                  </a:txBody>
                  <a:tcPr marL="3980" marR="3980" marT="3980" marB="0" anchor="b">
                    <a:solidFill>
                      <a:schemeClr val="bg1">
                        <a:lumMod val="95000"/>
                      </a:schemeClr>
                    </a:solidFill>
                  </a:tcPr>
                </a:tc>
                <a:tc>
                  <a:txBody>
                    <a:bodyPr/>
                    <a:lstStyle/>
                    <a:p>
                      <a:pPr algn="l" rtl="0" fontAlgn="b"/>
                      <a:r>
                        <a:rPr lang="en-GB" sz="1050" b="0" u="none" strike="noStrike">
                          <a:solidFill>
                            <a:srgbClr val="000000"/>
                          </a:solidFill>
                          <a:effectLst/>
                        </a:rPr>
                        <a:t>Trodelvy</a:t>
                      </a:r>
                      <a:endParaRPr lang="en-GB" sz="1050" b="0" i="0" u="none" strike="noStrike">
                        <a:solidFill>
                          <a:srgbClr val="000000"/>
                        </a:solidFill>
                        <a:effectLst/>
                        <a:latin typeface="Calibri" panose="020F0502020204030204" pitchFamily="34" charset="0"/>
                      </a:endParaRPr>
                    </a:p>
                  </a:txBody>
                  <a:tcPr marL="3980" marR="3980" marT="3980" marB="0" anchor="b">
                    <a:solidFill>
                      <a:schemeClr val="bg1">
                        <a:lumMod val="95000"/>
                      </a:schemeClr>
                    </a:solidFill>
                  </a:tcPr>
                </a:tc>
                <a:tc>
                  <a:txBody>
                    <a:bodyPr/>
                    <a:lstStyle/>
                    <a:p>
                      <a:pPr algn="l" rtl="0" fontAlgn="b"/>
                      <a:r>
                        <a:rPr lang="en-GB" sz="1050" b="0" u="none" strike="noStrike" dirty="0">
                          <a:solidFill>
                            <a:srgbClr val="000000"/>
                          </a:solidFill>
                          <a:effectLst/>
                        </a:rPr>
                        <a:t> </a:t>
                      </a:r>
                      <a:endParaRPr lang="en-GB" sz="1050" b="0" i="0" u="none" strike="noStrike" dirty="0">
                        <a:solidFill>
                          <a:srgbClr val="000000"/>
                        </a:solidFill>
                        <a:effectLst/>
                        <a:latin typeface="Calibri" panose="020F0502020204030204" pitchFamily="34" charset="0"/>
                      </a:endParaRPr>
                    </a:p>
                  </a:txBody>
                  <a:tcPr marL="3980" marR="3980" marT="3980" marB="0" anchor="b"/>
                </a:tc>
                <a:extLst>
                  <a:ext uri="{0D108BD9-81ED-4DB2-BD59-A6C34878D82A}">
                    <a16:rowId xmlns:a16="http://schemas.microsoft.com/office/drawing/2014/main" val="802588874"/>
                  </a:ext>
                </a:extLst>
              </a:tr>
            </a:tbl>
          </a:graphicData>
        </a:graphic>
      </p:graphicFrame>
    </p:spTree>
    <p:extLst>
      <p:ext uri="{BB962C8B-B14F-4D97-AF65-F5344CB8AC3E}">
        <p14:creationId xmlns:p14="http://schemas.microsoft.com/office/powerpoint/2010/main" val="411871237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 name="Object 6" hidden="1">
            <a:extLst>
              <a:ext uri="{FF2B5EF4-FFF2-40B4-BE49-F238E27FC236}">
                <a16:creationId xmlns:a16="http://schemas.microsoft.com/office/drawing/2014/main" id="{BF943A87-C2A1-475D-99C6-7CF11118A8B2}"/>
              </a:ext>
            </a:extLst>
          </p:cNvPr>
          <p:cNvGraphicFramePr>
            <a:graphicFrameLocks noChangeAspect="1"/>
          </p:cNvGraphicFramePr>
          <p:nvPr>
            <p:custDataLst>
              <p:tags r:id="rId1"/>
            </p:custDataLst>
            <p:extLst>
              <p:ext uri="{D42A27DB-BD31-4B8C-83A1-F6EECF244321}">
                <p14:modId xmlns:p14="http://schemas.microsoft.com/office/powerpoint/2010/main" val="3043194093"/>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4" imgW="473" imgH="473" progId="TCLayout.ActiveDocument.1">
                  <p:embed/>
                </p:oleObj>
              </mc:Choice>
              <mc:Fallback>
                <p:oleObj name="think-cell Slide" r:id="rId4" imgW="473" imgH="473" progId="TCLayout.ActiveDocument.1">
                  <p:embed/>
                  <p:pic>
                    <p:nvPicPr>
                      <p:cNvPr id="7" name="Object 6" hidden="1">
                        <a:extLst>
                          <a:ext uri="{FF2B5EF4-FFF2-40B4-BE49-F238E27FC236}">
                            <a16:creationId xmlns:a16="http://schemas.microsoft.com/office/drawing/2014/main" id="{BF943A87-C2A1-475D-99C6-7CF11118A8B2}"/>
                          </a:ext>
                        </a:extLst>
                      </p:cNvPr>
                      <p:cNvPicPr/>
                      <p:nvPr/>
                    </p:nvPicPr>
                    <p:blipFill>
                      <a:blip r:embed="rId5"/>
                      <a:stretch>
                        <a:fillRect/>
                      </a:stretch>
                    </p:blipFill>
                    <p:spPr>
                      <a:xfrm>
                        <a:off x="1588" y="1588"/>
                        <a:ext cx="1588" cy="1588"/>
                      </a:xfrm>
                      <a:prstGeom prst="rect">
                        <a:avLst/>
                      </a:prstGeom>
                    </p:spPr>
                  </p:pic>
                </p:oleObj>
              </mc:Fallback>
            </mc:AlternateContent>
          </a:graphicData>
        </a:graphic>
      </p:graphicFrame>
      <p:sp>
        <p:nvSpPr>
          <p:cNvPr id="5" name="Title 4">
            <a:extLst>
              <a:ext uri="{FF2B5EF4-FFF2-40B4-BE49-F238E27FC236}">
                <a16:creationId xmlns:a16="http://schemas.microsoft.com/office/drawing/2014/main" id="{4FFC283D-DFA3-4BC8-A292-1978FC5E0A0C}"/>
              </a:ext>
            </a:extLst>
          </p:cNvPr>
          <p:cNvSpPr>
            <a:spLocks noGrp="1"/>
          </p:cNvSpPr>
          <p:nvPr>
            <p:ph type="title"/>
          </p:nvPr>
        </p:nvSpPr>
        <p:spPr/>
        <p:txBody>
          <a:bodyPr vert="horz" anchor="b"/>
          <a:lstStyle/>
          <a:p>
            <a:r>
              <a:rPr lang="en-GB"/>
              <a:t>Products included in the study: 2020-2023 approvals (n=173)</a:t>
            </a:r>
          </a:p>
        </p:txBody>
      </p:sp>
      <p:sp>
        <p:nvSpPr>
          <p:cNvPr id="15" name="Footer Placeholder 3">
            <a:extLst>
              <a:ext uri="{FF2B5EF4-FFF2-40B4-BE49-F238E27FC236}">
                <a16:creationId xmlns:a16="http://schemas.microsoft.com/office/drawing/2014/main" id="{2E83C833-F446-4808-B791-0A1AFA98D2D4}"/>
              </a:ext>
            </a:extLst>
          </p:cNvPr>
          <p:cNvSpPr>
            <a:spLocks noGrp="1"/>
          </p:cNvSpPr>
          <p:nvPr>
            <p:ph type="ftr" sz="quarter" idx="3"/>
          </p:nvPr>
        </p:nvSpPr>
        <p:spPr/>
        <p:txBody>
          <a:bodyPr/>
          <a:lstStyle/>
          <a:p>
            <a:pPr>
              <a:defRPr/>
            </a:pPr>
            <a:r>
              <a:rPr lang="en-GB">
                <a:solidFill>
                  <a:srgbClr val="2B3A42"/>
                </a:solidFill>
              </a:rPr>
              <a:t>Notes: Segments are not mutually exclusive; *</a:t>
            </a:r>
            <a:r>
              <a:rPr lang="en-GB"/>
              <a:t> Drovelis and Lydisilka were treated as one product for the purpose of this analysis </a:t>
            </a:r>
            <a:r>
              <a:rPr lang="en-GB">
                <a:solidFill>
                  <a:srgbClr val="2B3A42"/>
                </a:solidFill>
              </a:rPr>
              <a:t>as there are multiple authorisations for the same active substance combination on the same date </a:t>
            </a:r>
            <a:endParaRPr lang="en-GB">
              <a:solidFill>
                <a:srgbClr val="2B3A42"/>
              </a:solidFill>
              <a:highlight>
                <a:srgbClr val="FFFF00"/>
              </a:highlight>
            </a:endParaRPr>
          </a:p>
        </p:txBody>
      </p:sp>
      <p:sp>
        <p:nvSpPr>
          <p:cNvPr id="6" name="TextBox 5">
            <a:extLst>
              <a:ext uri="{FF2B5EF4-FFF2-40B4-BE49-F238E27FC236}">
                <a16:creationId xmlns:a16="http://schemas.microsoft.com/office/drawing/2014/main" id="{DCC5B5BF-3960-4C67-9087-1EC37BA5BE2A}"/>
              </a:ext>
            </a:extLst>
          </p:cNvPr>
          <p:cNvSpPr txBox="1"/>
          <p:nvPr/>
        </p:nvSpPr>
        <p:spPr>
          <a:xfrm>
            <a:off x="3131271" y="1023124"/>
            <a:ext cx="2880000" cy="307777"/>
          </a:xfrm>
          <a:prstGeom prst="rect">
            <a:avLst/>
          </a:prstGeom>
          <a:noFill/>
        </p:spPr>
        <p:txBody>
          <a:bodyPr wrap="square" rtlCol="0">
            <a:spAutoFit/>
          </a:bodyPr>
          <a:lstStyle/>
          <a:p>
            <a:pPr algn="ctr"/>
            <a:r>
              <a:rPr lang="en-GB" sz="1400" b="1">
                <a:solidFill>
                  <a:schemeClr val="tx2">
                    <a:lumMod val="75000"/>
                  </a:schemeClr>
                </a:solidFill>
              </a:rPr>
              <a:t>Orphans (n=66)</a:t>
            </a:r>
          </a:p>
        </p:txBody>
      </p:sp>
      <p:sp>
        <p:nvSpPr>
          <p:cNvPr id="9" name="TextBox 8">
            <a:extLst>
              <a:ext uri="{FF2B5EF4-FFF2-40B4-BE49-F238E27FC236}">
                <a16:creationId xmlns:a16="http://schemas.microsoft.com/office/drawing/2014/main" id="{201188C1-6667-47E0-9DF2-701B1BFDA9F6}"/>
              </a:ext>
            </a:extLst>
          </p:cNvPr>
          <p:cNvSpPr txBox="1"/>
          <p:nvPr/>
        </p:nvSpPr>
        <p:spPr>
          <a:xfrm>
            <a:off x="8932420" y="1023124"/>
            <a:ext cx="2880000" cy="307777"/>
          </a:xfrm>
          <a:prstGeom prst="rect">
            <a:avLst/>
          </a:prstGeom>
          <a:noFill/>
        </p:spPr>
        <p:txBody>
          <a:bodyPr wrap="square" rtlCol="0">
            <a:spAutoFit/>
          </a:bodyPr>
          <a:lstStyle/>
          <a:p>
            <a:pPr algn="ctr"/>
            <a:r>
              <a:rPr lang="en-GB" sz="1400" b="1">
                <a:solidFill>
                  <a:schemeClr val="tx2">
                    <a:lumMod val="75000"/>
                  </a:schemeClr>
                </a:solidFill>
              </a:rPr>
              <a:t>Combination therapies (n=14)</a:t>
            </a:r>
          </a:p>
        </p:txBody>
      </p:sp>
      <p:sp>
        <p:nvSpPr>
          <p:cNvPr id="10" name="TextBox 9">
            <a:extLst>
              <a:ext uri="{FF2B5EF4-FFF2-40B4-BE49-F238E27FC236}">
                <a16:creationId xmlns:a16="http://schemas.microsoft.com/office/drawing/2014/main" id="{E5A17965-FDE9-4F21-9399-140CCEFBCC0E}"/>
              </a:ext>
            </a:extLst>
          </p:cNvPr>
          <p:cNvSpPr txBox="1"/>
          <p:nvPr/>
        </p:nvSpPr>
        <p:spPr>
          <a:xfrm>
            <a:off x="5998720" y="1023124"/>
            <a:ext cx="2880000" cy="307777"/>
          </a:xfrm>
          <a:prstGeom prst="rect">
            <a:avLst/>
          </a:prstGeom>
          <a:noFill/>
        </p:spPr>
        <p:txBody>
          <a:bodyPr wrap="square" rtlCol="0">
            <a:spAutoFit/>
          </a:bodyPr>
          <a:lstStyle/>
          <a:p>
            <a:pPr algn="ctr"/>
            <a:r>
              <a:rPr lang="en-GB" sz="1400" b="1">
                <a:solidFill>
                  <a:schemeClr val="tx2">
                    <a:lumMod val="75000"/>
                  </a:schemeClr>
                </a:solidFill>
              </a:rPr>
              <a:t>Non-oncologic orphans (n=46)</a:t>
            </a:r>
          </a:p>
        </p:txBody>
      </p:sp>
      <p:sp>
        <p:nvSpPr>
          <p:cNvPr id="11" name="TextBox 10">
            <a:extLst>
              <a:ext uri="{FF2B5EF4-FFF2-40B4-BE49-F238E27FC236}">
                <a16:creationId xmlns:a16="http://schemas.microsoft.com/office/drawing/2014/main" id="{295008AB-BFD8-4BB7-998C-1D4A98C97519}"/>
              </a:ext>
            </a:extLst>
          </p:cNvPr>
          <p:cNvSpPr txBox="1"/>
          <p:nvPr/>
        </p:nvSpPr>
        <p:spPr>
          <a:xfrm>
            <a:off x="438512" y="1023124"/>
            <a:ext cx="2880000" cy="307777"/>
          </a:xfrm>
          <a:prstGeom prst="rect">
            <a:avLst/>
          </a:prstGeom>
          <a:noFill/>
        </p:spPr>
        <p:txBody>
          <a:bodyPr wrap="square" rtlCol="0">
            <a:spAutoFit/>
          </a:bodyPr>
          <a:lstStyle/>
          <a:p>
            <a:pPr algn="ctr"/>
            <a:r>
              <a:rPr lang="en-GB" sz="1400" b="1">
                <a:solidFill>
                  <a:schemeClr val="tx2">
                    <a:lumMod val="75000"/>
                  </a:schemeClr>
                </a:solidFill>
              </a:rPr>
              <a:t>Oncologics (n=56)</a:t>
            </a:r>
          </a:p>
        </p:txBody>
      </p:sp>
      <p:graphicFrame>
        <p:nvGraphicFramePr>
          <p:cNvPr id="18" name="Table 17">
            <a:extLst>
              <a:ext uri="{FF2B5EF4-FFF2-40B4-BE49-F238E27FC236}">
                <a16:creationId xmlns:a16="http://schemas.microsoft.com/office/drawing/2014/main" id="{841083FF-B1EB-847A-D0C6-BD1D33E24D32}"/>
              </a:ext>
            </a:extLst>
          </p:cNvPr>
          <p:cNvGraphicFramePr>
            <a:graphicFrameLocks noGrp="1"/>
          </p:cNvGraphicFramePr>
          <p:nvPr>
            <p:extLst>
              <p:ext uri="{D42A27DB-BD31-4B8C-83A1-F6EECF244321}">
                <p14:modId xmlns:p14="http://schemas.microsoft.com/office/powerpoint/2010/main" val="4014020045"/>
              </p:ext>
            </p:extLst>
          </p:nvPr>
        </p:nvGraphicFramePr>
        <p:xfrm>
          <a:off x="670138" y="1332825"/>
          <a:ext cx="2114550" cy="4464992"/>
        </p:xfrm>
        <a:graphic>
          <a:graphicData uri="http://schemas.openxmlformats.org/drawingml/2006/table">
            <a:tbl>
              <a:tblPr>
                <a:tableStyleId>{3B4B98B0-60AC-42C2-AFA5-B58CD77FA1E5}</a:tableStyleId>
              </a:tblPr>
              <a:tblGrid>
                <a:gridCol w="1057275">
                  <a:extLst>
                    <a:ext uri="{9D8B030D-6E8A-4147-A177-3AD203B41FA5}">
                      <a16:colId xmlns:a16="http://schemas.microsoft.com/office/drawing/2014/main" val="617086453"/>
                    </a:ext>
                  </a:extLst>
                </a:gridCol>
                <a:gridCol w="1057275">
                  <a:extLst>
                    <a:ext uri="{9D8B030D-6E8A-4147-A177-3AD203B41FA5}">
                      <a16:colId xmlns:a16="http://schemas.microsoft.com/office/drawing/2014/main" val="2924365839"/>
                    </a:ext>
                  </a:extLst>
                </a:gridCol>
              </a:tblGrid>
              <a:tr h="155405">
                <a:tc>
                  <a:txBody>
                    <a:bodyPr/>
                    <a:lstStyle/>
                    <a:p>
                      <a:pPr algn="l" rtl="0" fontAlgn="b"/>
                      <a:r>
                        <a:rPr lang="en-GB" sz="1000" b="0" u="none" strike="noStrike" err="1">
                          <a:solidFill>
                            <a:srgbClr val="000000"/>
                          </a:solidFill>
                          <a:effectLst/>
                        </a:rPr>
                        <a:t>Abecma</a:t>
                      </a:r>
                      <a:endParaRPr lang="en-GB" sz="1000" b="0" i="0" u="none" strike="noStrike">
                        <a:solidFill>
                          <a:srgbClr val="000000"/>
                        </a:solidFill>
                        <a:effectLst/>
                        <a:latin typeface="Calibri" panose="020F0502020204030204" pitchFamily="34" charset="0"/>
                      </a:endParaRPr>
                    </a:p>
                  </a:txBody>
                  <a:tcPr marL="7064" marR="7064" marT="7064" marB="0" anchor="b">
                    <a:solidFill>
                      <a:schemeClr val="bg1">
                        <a:lumMod val="95000"/>
                      </a:schemeClr>
                    </a:solidFill>
                  </a:tcPr>
                </a:tc>
                <a:tc>
                  <a:txBody>
                    <a:bodyPr/>
                    <a:lstStyle/>
                    <a:p>
                      <a:pPr algn="l" rtl="0" fontAlgn="b"/>
                      <a:r>
                        <a:rPr lang="en-GB" sz="1000" b="0" u="none" strike="noStrike" err="1">
                          <a:solidFill>
                            <a:srgbClr val="000000"/>
                          </a:solidFill>
                          <a:effectLst/>
                        </a:rPr>
                        <a:t>Nubeqa</a:t>
                      </a:r>
                      <a:endParaRPr lang="en-GB" sz="1000" b="0" i="0" u="none" strike="noStrike">
                        <a:solidFill>
                          <a:srgbClr val="000000"/>
                        </a:solidFill>
                        <a:effectLst/>
                        <a:latin typeface="Calibri" panose="020F0502020204030204" pitchFamily="34" charset="0"/>
                      </a:endParaRPr>
                    </a:p>
                  </a:txBody>
                  <a:tcPr marL="7064" marR="7064" marT="7064" marB="0" anchor="b">
                    <a:solidFill>
                      <a:schemeClr val="bg1">
                        <a:lumMod val="95000"/>
                      </a:schemeClr>
                    </a:solidFill>
                  </a:tcPr>
                </a:tc>
                <a:extLst>
                  <a:ext uri="{0D108BD9-81ED-4DB2-BD59-A6C34878D82A}">
                    <a16:rowId xmlns:a16="http://schemas.microsoft.com/office/drawing/2014/main" val="2054388591"/>
                  </a:ext>
                </a:extLst>
              </a:tr>
              <a:tr h="155405">
                <a:tc>
                  <a:txBody>
                    <a:bodyPr/>
                    <a:lstStyle/>
                    <a:p>
                      <a:pPr algn="l" rtl="0" fontAlgn="b"/>
                      <a:r>
                        <a:rPr lang="en-GB" sz="1000" b="0" u="none" strike="noStrike" err="1">
                          <a:solidFill>
                            <a:srgbClr val="000000"/>
                          </a:solidFill>
                          <a:effectLst/>
                        </a:rPr>
                        <a:t>Akeega</a:t>
                      </a:r>
                      <a:endParaRPr lang="en-GB" sz="1000" b="0" i="0" u="none" strike="noStrike">
                        <a:solidFill>
                          <a:srgbClr val="000000"/>
                        </a:solidFill>
                        <a:effectLst/>
                        <a:latin typeface="Calibri" panose="020F0502020204030204" pitchFamily="34" charset="0"/>
                      </a:endParaRPr>
                    </a:p>
                  </a:txBody>
                  <a:tcPr marL="7064" marR="7064" marT="7064" marB="0" anchor="b"/>
                </a:tc>
                <a:tc>
                  <a:txBody>
                    <a:bodyPr/>
                    <a:lstStyle/>
                    <a:p>
                      <a:pPr algn="l" rtl="0" fontAlgn="b"/>
                      <a:r>
                        <a:rPr lang="en-GB" sz="1000" b="0" u="none" strike="noStrike" err="1">
                          <a:solidFill>
                            <a:srgbClr val="000000"/>
                          </a:solidFill>
                          <a:effectLst/>
                        </a:rPr>
                        <a:t>Opdualag</a:t>
                      </a:r>
                      <a:endParaRPr lang="en-GB" sz="1000" b="0" i="0" u="none" strike="noStrike">
                        <a:solidFill>
                          <a:srgbClr val="000000"/>
                        </a:solidFill>
                        <a:effectLst/>
                        <a:latin typeface="Calibri" panose="020F0502020204030204" pitchFamily="34" charset="0"/>
                      </a:endParaRPr>
                    </a:p>
                  </a:txBody>
                  <a:tcPr marL="7064" marR="7064" marT="7064" marB="0" anchor="b"/>
                </a:tc>
                <a:extLst>
                  <a:ext uri="{0D108BD9-81ED-4DB2-BD59-A6C34878D82A}">
                    <a16:rowId xmlns:a16="http://schemas.microsoft.com/office/drawing/2014/main" val="510402434"/>
                  </a:ext>
                </a:extLst>
              </a:tr>
              <a:tr h="155405">
                <a:tc>
                  <a:txBody>
                    <a:bodyPr/>
                    <a:lstStyle/>
                    <a:p>
                      <a:pPr algn="l" rtl="0" fontAlgn="b"/>
                      <a:r>
                        <a:rPr lang="en-GB" sz="1000" b="0" u="none" strike="noStrike" err="1">
                          <a:solidFill>
                            <a:srgbClr val="000000"/>
                          </a:solidFill>
                          <a:effectLst/>
                        </a:rPr>
                        <a:t>Ayvakyt</a:t>
                      </a:r>
                      <a:endParaRPr lang="en-GB" sz="1000" b="0" i="0" u="none" strike="noStrike">
                        <a:solidFill>
                          <a:srgbClr val="000000"/>
                        </a:solidFill>
                        <a:effectLst/>
                        <a:latin typeface="Calibri" panose="020F0502020204030204" pitchFamily="34" charset="0"/>
                      </a:endParaRPr>
                    </a:p>
                  </a:txBody>
                  <a:tcPr marL="7064" marR="7064" marT="7064" marB="0" anchor="b">
                    <a:solidFill>
                      <a:schemeClr val="bg1">
                        <a:lumMod val="95000"/>
                      </a:schemeClr>
                    </a:solidFill>
                  </a:tcPr>
                </a:tc>
                <a:tc>
                  <a:txBody>
                    <a:bodyPr/>
                    <a:lstStyle/>
                    <a:p>
                      <a:pPr algn="l" rtl="0" fontAlgn="b"/>
                      <a:r>
                        <a:rPr lang="en-GB" sz="1000" b="0" u="none" strike="noStrike" err="1">
                          <a:solidFill>
                            <a:srgbClr val="000000"/>
                          </a:solidFill>
                          <a:effectLst/>
                        </a:rPr>
                        <a:t>Orgovyx</a:t>
                      </a:r>
                      <a:endParaRPr lang="en-GB" sz="1000" b="0" i="0" u="none" strike="noStrike">
                        <a:solidFill>
                          <a:srgbClr val="000000"/>
                        </a:solidFill>
                        <a:effectLst/>
                        <a:latin typeface="Calibri" panose="020F0502020204030204" pitchFamily="34" charset="0"/>
                      </a:endParaRPr>
                    </a:p>
                  </a:txBody>
                  <a:tcPr marL="7064" marR="7064" marT="7064" marB="0" anchor="b">
                    <a:solidFill>
                      <a:schemeClr val="bg1">
                        <a:lumMod val="95000"/>
                      </a:schemeClr>
                    </a:solidFill>
                  </a:tcPr>
                </a:tc>
                <a:extLst>
                  <a:ext uri="{0D108BD9-81ED-4DB2-BD59-A6C34878D82A}">
                    <a16:rowId xmlns:a16="http://schemas.microsoft.com/office/drawing/2014/main" val="2900021765"/>
                  </a:ext>
                </a:extLst>
              </a:tr>
              <a:tr h="155405">
                <a:tc>
                  <a:txBody>
                    <a:bodyPr/>
                    <a:lstStyle/>
                    <a:p>
                      <a:pPr algn="l" rtl="0" fontAlgn="b"/>
                      <a:r>
                        <a:rPr lang="en-GB" sz="1000" b="0" u="none" strike="noStrike" err="1">
                          <a:solidFill>
                            <a:srgbClr val="000000"/>
                          </a:solidFill>
                          <a:effectLst/>
                        </a:rPr>
                        <a:t>Breyanzi</a:t>
                      </a:r>
                      <a:endParaRPr lang="en-GB" sz="1000" b="0" i="0" u="none" strike="noStrike">
                        <a:solidFill>
                          <a:srgbClr val="000000"/>
                        </a:solidFill>
                        <a:effectLst/>
                        <a:latin typeface="Calibri" panose="020F0502020204030204" pitchFamily="34" charset="0"/>
                      </a:endParaRPr>
                    </a:p>
                  </a:txBody>
                  <a:tcPr marL="7064" marR="7064" marT="7064" marB="0" anchor="b"/>
                </a:tc>
                <a:tc>
                  <a:txBody>
                    <a:bodyPr/>
                    <a:lstStyle/>
                    <a:p>
                      <a:pPr algn="l" rtl="0" fontAlgn="b"/>
                      <a:r>
                        <a:rPr lang="en-GB" sz="1000" b="0" u="none" strike="noStrike" err="1">
                          <a:solidFill>
                            <a:srgbClr val="000000"/>
                          </a:solidFill>
                          <a:effectLst/>
                        </a:rPr>
                        <a:t>Orserdu</a:t>
                      </a:r>
                      <a:endParaRPr lang="en-GB" sz="1000" b="0" i="0" u="none" strike="noStrike">
                        <a:solidFill>
                          <a:srgbClr val="000000"/>
                        </a:solidFill>
                        <a:effectLst/>
                        <a:latin typeface="Calibri" panose="020F0502020204030204" pitchFamily="34" charset="0"/>
                      </a:endParaRPr>
                    </a:p>
                  </a:txBody>
                  <a:tcPr marL="7064" marR="7064" marT="7064" marB="0" anchor="b"/>
                </a:tc>
                <a:extLst>
                  <a:ext uri="{0D108BD9-81ED-4DB2-BD59-A6C34878D82A}">
                    <a16:rowId xmlns:a16="http://schemas.microsoft.com/office/drawing/2014/main" val="45869354"/>
                  </a:ext>
                </a:extLst>
              </a:tr>
              <a:tr h="155405">
                <a:tc>
                  <a:txBody>
                    <a:bodyPr/>
                    <a:lstStyle/>
                    <a:p>
                      <a:pPr algn="l" rtl="0" fontAlgn="b"/>
                      <a:r>
                        <a:rPr lang="en-GB" sz="1000" b="0" u="none" strike="noStrike">
                          <a:solidFill>
                            <a:srgbClr val="000000"/>
                          </a:solidFill>
                          <a:effectLst/>
                        </a:rPr>
                        <a:t>Brukinsa</a:t>
                      </a:r>
                      <a:endParaRPr lang="en-GB" sz="1000" b="0" i="0" u="none" strike="noStrike">
                        <a:solidFill>
                          <a:srgbClr val="000000"/>
                        </a:solidFill>
                        <a:effectLst/>
                        <a:latin typeface="Calibri" panose="020F0502020204030204" pitchFamily="34" charset="0"/>
                      </a:endParaRPr>
                    </a:p>
                  </a:txBody>
                  <a:tcPr marL="7064" marR="7064" marT="7064" marB="0" anchor="b">
                    <a:solidFill>
                      <a:schemeClr val="bg1">
                        <a:lumMod val="95000"/>
                      </a:schemeClr>
                    </a:solidFill>
                  </a:tcPr>
                </a:tc>
                <a:tc>
                  <a:txBody>
                    <a:bodyPr/>
                    <a:lstStyle/>
                    <a:p>
                      <a:pPr algn="l" rtl="0" fontAlgn="b"/>
                      <a:r>
                        <a:rPr lang="en-GB" sz="1000" b="0" u="none" strike="noStrike" err="1">
                          <a:solidFill>
                            <a:srgbClr val="000000"/>
                          </a:solidFill>
                          <a:effectLst/>
                        </a:rPr>
                        <a:t>Padcev</a:t>
                      </a:r>
                      <a:endParaRPr lang="en-GB" sz="1000" b="0" i="0" u="none" strike="noStrike">
                        <a:solidFill>
                          <a:srgbClr val="000000"/>
                        </a:solidFill>
                        <a:effectLst/>
                        <a:latin typeface="Calibri" panose="020F0502020204030204" pitchFamily="34" charset="0"/>
                      </a:endParaRPr>
                    </a:p>
                  </a:txBody>
                  <a:tcPr marL="7064" marR="7064" marT="7064" marB="0" anchor="b">
                    <a:solidFill>
                      <a:schemeClr val="bg1">
                        <a:lumMod val="95000"/>
                      </a:schemeClr>
                    </a:solidFill>
                  </a:tcPr>
                </a:tc>
                <a:extLst>
                  <a:ext uri="{0D108BD9-81ED-4DB2-BD59-A6C34878D82A}">
                    <a16:rowId xmlns:a16="http://schemas.microsoft.com/office/drawing/2014/main" val="2092437333"/>
                  </a:ext>
                </a:extLst>
              </a:tr>
              <a:tr h="155405">
                <a:tc>
                  <a:txBody>
                    <a:bodyPr/>
                    <a:lstStyle/>
                    <a:p>
                      <a:pPr algn="l" rtl="0" fontAlgn="b"/>
                      <a:r>
                        <a:rPr lang="en-GB" sz="1000" b="0" u="none" strike="noStrike" err="1">
                          <a:solidFill>
                            <a:srgbClr val="000000"/>
                          </a:solidFill>
                          <a:effectLst/>
                        </a:rPr>
                        <a:t>Calquence</a:t>
                      </a:r>
                      <a:endParaRPr lang="en-GB" sz="1000" b="0" i="0" u="none" strike="noStrike">
                        <a:solidFill>
                          <a:srgbClr val="000000"/>
                        </a:solidFill>
                        <a:effectLst/>
                        <a:latin typeface="Calibri" panose="020F0502020204030204" pitchFamily="34" charset="0"/>
                      </a:endParaRPr>
                    </a:p>
                  </a:txBody>
                  <a:tcPr marL="7064" marR="7064" marT="7064" marB="0" anchor="b"/>
                </a:tc>
                <a:tc>
                  <a:txBody>
                    <a:bodyPr/>
                    <a:lstStyle/>
                    <a:p>
                      <a:pPr algn="l" rtl="0" fontAlgn="b"/>
                      <a:r>
                        <a:rPr lang="en-GB" sz="1000" b="0" u="none" strike="noStrike" err="1">
                          <a:solidFill>
                            <a:srgbClr val="000000"/>
                          </a:solidFill>
                          <a:effectLst/>
                        </a:rPr>
                        <a:t>Pemazyre</a:t>
                      </a:r>
                      <a:endParaRPr lang="en-GB" sz="1000" b="0" i="0" u="none" strike="noStrike">
                        <a:solidFill>
                          <a:srgbClr val="000000"/>
                        </a:solidFill>
                        <a:effectLst/>
                        <a:latin typeface="Calibri" panose="020F0502020204030204" pitchFamily="34" charset="0"/>
                      </a:endParaRPr>
                    </a:p>
                  </a:txBody>
                  <a:tcPr marL="7064" marR="7064" marT="7064" marB="0" anchor="b"/>
                </a:tc>
                <a:extLst>
                  <a:ext uri="{0D108BD9-81ED-4DB2-BD59-A6C34878D82A}">
                    <a16:rowId xmlns:a16="http://schemas.microsoft.com/office/drawing/2014/main" val="887915028"/>
                  </a:ext>
                </a:extLst>
              </a:tr>
              <a:tr h="155405">
                <a:tc>
                  <a:txBody>
                    <a:bodyPr/>
                    <a:lstStyle/>
                    <a:p>
                      <a:pPr algn="l" rtl="0" fontAlgn="b"/>
                      <a:r>
                        <a:rPr lang="en-GB" sz="1000" b="0" u="none" strike="noStrike" err="1">
                          <a:solidFill>
                            <a:srgbClr val="000000"/>
                          </a:solidFill>
                          <a:effectLst/>
                        </a:rPr>
                        <a:t>Carvykti</a:t>
                      </a:r>
                      <a:endParaRPr lang="en-GB" sz="1000" b="0" i="0" u="none" strike="noStrike">
                        <a:solidFill>
                          <a:srgbClr val="000000"/>
                        </a:solidFill>
                        <a:effectLst/>
                        <a:latin typeface="Calibri" panose="020F0502020204030204" pitchFamily="34" charset="0"/>
                      </a:endParaRPr>
                    </a:p>
                  </a:txBody>
                  <a:tcPr marL="7064" marR="7064" marT="7064" marB="0" anchor="b">
                    <a:solidFill>
                      <a:schemeClr val="bg1">
                        <a:lumMod val="95000"/>
                      </a:schemeClr>
                    </a:solidFill>
                  </a:tcPr>
                </a:tc>
                <a:tc>
                  <a:txBody>
                    <a:bodyPr/>
                    <a:lstStyle/>
                    <a:p>
                      <a:pPr algn="l" rtl="0" fontAlgn="b"/>
                      <a:r>
                        <a:rPr lang="en-GB" sz="1000" b="0" u="none" strike="noStrike" err="1">
                          <a:solidFill>
                            <a:srgbClr val="000000"/>
                          </a:solidFill>
                          <a:effectLst/>
                        </a:rPr>
                        <a:t>Phesgo</a:t>
                      </a:r>
                      <a:endParaRPr lang="en-GB" sz="1000" b="0" i="0" u="none" strike="noStrike">
                        <a:solidFill>
                          <a:srgbClr val="000000"/>
                        </a:solidFill>
                        <a:effectLst/>
                        <a:latin typeface="Calibri" panose="020F0502020204030204" pitchFamily="34" charset="0"/>
                      </a:endParaRPr>
                    </a:p>
                  </a:txBody>
                  <a:tcPr marL="7064" marR="7064" marT="7064" marB="0" anchor="b">
                    <a:solidFill>
                      <a:schemeClr val="bg1">
                        <a:lumMod val="95000"/>
                      </a:schemeClr>
                    </a:solidFill>
                  </a:tcPr>
                </a:tc>
                <a:extLst>
                  <a:ext uri="{0D108BD9-81ED-4DB2-BD59-A6C34878D82A}">
                    <a16:rowId xmlns:a16="http://schemas.microsoft.com/office/drawing/2014/main" val="4251347672"/>
                  </a:ext>
                </a:extLst>
              </a:tr>
              <a:tr h="155405">
                <a:tc>
                  <a:txBody>
                    <a:bodyPr/>
                    <a:lstStyle/>
                    <a:p>
                      <a:pPr algn="l" rtl="0" fontAlgn="b"/>
                      <a:r>
                        <a:rPr lang="en-GB" sz="1000" b="0" u="none" strike="noStrike" err="1">
                          <a:solidFill>
                            <a:srgbClr val="000000"/>
                          </a:solidFill>
                          <a:effectLst/>
                        </a:rPr>
                        <a:t>Columvi</a:t>
                      </a:r>
                      <a:endParaRPr lang="en-GB" sz="1000" b="0" i="0" u="none" strike="noStrike">
                        <a:solidFill>
                          <a:srgbClr val="000000"/>
                        </a:solidFill>
                        <a:effectLst/>
                        <a:latin typeface="Calibri" panose="020F0502020204030204" pitchFamily="34" charset="0"/>
                      </a:endParaRPr>
                    </a:p>
                  </a:txBody>
                  <a:tcPr marL="7064" marR="7064" marT="7064" marB="0" anchor="b"/>
                </a:tc>
                <a:tc>
                  <a:txBody>
                    <a:bodyPr/>
                    <a:lstStyle/>
                    <a:p>
                      <a:pPr algn="l" rtl="0" fontAlgn="b"/>
                      <a:r>
                        <a:rPr lang="en-GB" sz="1000" b="0" u="none" strike="noStrike" err="1">
                          <a:solidFill>
                            <a:srgbClr val="000000"/>
                          </a:solidFill>
                          <a:effectLst/>
                        </a:rPr>
                        <a:t>Piqray</a:t>
                      </a:r>
                      <a:endParaRPr lang="en-GB" sz="1000" b="0" i="0" u="none" strike="noStrike">
                        <a:solidFill>
                          <a:srgbClr val="000000"/>
                        </a:solidFill>
                        <a:effectLst/>
                        <a:latin typeface="Calibri" panose="020F0502020204030204" pitchFamily="34" charset="0"/>
                      </a:endParaRPr>
                    </a:p>
                  </a:txBody>
                  <a:tcPr marL="7064" marR="7064" marT="7064" marB="0" anchor="b"/>
                </a:tc>
                <a:extLst>
                  <a:ext uri="{0D108BD9-81ED-4DB2-BD59-A6C34878D82A}">
                    <a16:rowId xmlns:a16="http://schemas.microsoft.com/office/drawing/2014/main" val="1089151587"/>
                  </a:ext>
                </a:extLst>
              </a:tr>
              <a:tr h="155405">
                <a:tc>
                  <a:txBody>
                    <a:bodyPr/>
                    <a:lstStyle/>
                    <a:p>
                      <a:pPr algn="l" rtl="0" fontAlgn="b"/>
                      <a:r>
                        <a:rPr lang="en-GB" sz="1000" b="0" u="none" strike="noStrike" err="1">
                          <a:solidFill>
                            <a:srgbClr val="000000"/>
                          </a:solidFill>
                          <a:effectLst/>
                        </a:rPr>
                        <a:t>Copiktra</a:t>
                      </a:r>
                      <a:endParaRPr lang="en-GB" sz="1000" b="0" i="0" u="none" strike="noStrike">
                        <a:solidFill>
                          <a:srgbClr val="000000"/>
                        </a:solidFill>
                        <a:effectLst/>
                        <a:latin typeface="Calibri" panose="020F0502020204030204" pitchFamily="34" charset="0"/>
                      </a:endParaRPr>
                    </a:p>
                  </a:txBody>
                  <a:tcPr marL="7064" marR="7064" marT="7064" marB="0" anchor="b">
                    <a:solidFill>
                      <a:schemeClr val="bg1">
                        <a:lumMod val="95000"/>
                      </a:schemeClr>
                    </a:solidFill>
                  </a:tcPr>
                </a:tc>
                <a:tc>
                  <a:txBody>
                    <a:bodyPr/>
                    <a:lstStyle/>
                    <a:p>
                      <a:pPr algn="l" rtl="0" fontAlgn="b"/>
                      <a:r>
                        <a:rPr lang="en-GB" sz="1000" b="0" u="none" strike="noStrike" err="1">
                          <a:solidFill>
                            <a:srgbClr val="000000"/>
                          </a:solidFill>
                          <a:effectLst/>
                        </a:rPr>
                        <a:t>Pluvicto</a:t>
                      </a:r>
                      <a:endParaRPr lang="en-GB" sz="1000" b="0" i="0" u="none" strike="noStrike">
                        <a:solidFill>
                          <a:srgbClr val="000000"/>
                        </a:solidFill>
                        <a:effectLst/>
                        <a:latin typeface="Calibri" panose="020F0502020204030204" pitchFamily="34" charset="0"/>
                      </a:endParaRPr>
                    </a:p>
                  </a:txBody>
                  <a:tcPr marL="7064" marR="7064" marT="7064" marB="0" anchor="b">
                    <a:solidFill>
                      <a:schemeClr val="bg1">
                        <a:lumMod val="95000"/>
                      </a:schemeClr>
                    </a:solidFill>
                  </a:tcPr>
                </a:tc>
                <a:extLst>
                  <a:ext uri="{0D108BD9-81ED-4DB2-BD59-A6C34878D82A}">
                    <a16:rowId xmlns:a16="http://schemas.microsoft.com/office/drawing/2014/main" val="1523792415"/>
                  </a:ext>
                </a:extLst>
              </a:tr>
              <a:tr h="155405">
                <a:tc>
                  <a:txBody>
                    <a:bodyPr/>
                    <a:lstStyle/>
                    <a:p>
                      <a:pPr algn="l" rtl="0" fontAlgn="b"/>
                      <a:r>
                        <a:rPr lang="en-GB" sz="1000" b="0" u="none" strike="noStrike" err="1">
                          <a:solidFill>
                            <a:srgbClr val="000000"/>
                          </a:solidFill>
                          <a:effectLst/>
                        </a:rPr>
                        <a:t>Daurismo</a:t>
                      </a:r>
                      <a:endParaRPr lang="en-GB" sz="1000" b="0" i="0" u="none" strike="noStrike">
                        <a:solidFill>
                          <a:srgbClr val="000000"/>
                        </a:solidFill>
                        <a:effectLst/>
                        <a:latin typeface="Calibri" panose="020F0502020204030204" pitchFamily="34" charset="0"/>
                      </a:endParaRPr>
                    </a:p>
                  </a:txBody>
                  <a:tcPr marL="7064" marR="7064" marT="7064" marB="0" anchor="b"/>
                </a:tc>
                <a:tc>
                  <a:txBody>
                    <a:bodyPr/>
                    <a:lstStyle/>
                    <a:p>
                      <a:pPr algn="l" rtl="0" fontAlgn="b"/>
                      <a:r>
                        <a:rPr lang="en-GB" sz="1000" b="0" u="none" strike="noStrike" err="1">
                          <a:solidFill>
                            <a:srgbClr val="000000"/>
                          </a:solidFill>
                          <a:effectLst/>
                        </a:rPr>
                        <a:t>Polivy</a:t>
                      </a:r>
                      <a:endParaRPr lang="en-GB" sz="1000" b="0" i="0" u="none" strike="noStrike">
                        <a:solidFill>
                          <a:srgbClr val="000000"/>
                        </a:solidFill>
                        <a:effectLst/>
                        <a:latin typeface="Calibri" panose="020F0502020204030204" pitchFamily="34" charset="0"/>
                      </a:endParaRPr>
                    </a:p>
                  </a:txBody>
                  <a:tcPr marL="7064" marR="7064" marT="7064" marB="0" anchor="b"/>
                </a:tc>
                <a:extLst>
                  <a:ext uri="{0D108BD9-81ED-4DB2-BD59-A6C34878D82A}">
                    <a16:rowId xmlns:a16="http://schemas.microsoft.com/office/drawing/2014/main" val="3363722337"/>
                  </a:ext>
                </a:extLst>
              </a:tr>
              <a:tr h="155405">
                <a:tc>
                  <a:txBody>
                    <a:bodyPr/>
                    <a:lstStyle/>
                    <a:p>
                      <a:pPr algn="l" rtl="0" fontAlgn="b"/>
                      <a:r>
                        <a:rPr lang="en-GB" sz="1000" b="0" u="none" strike="noStrike" err="1">
                          <a:solidFill>
                            <a:srgbClr val="000000"/>
                          </a:solidFill>
                          <a:effectLst/>
                        </a:rPr>
                        <a:t>Ebvallo</a:t>
                      </a:r>
                      <a:endParaRPr lang="en-GB" sz="1000" b="0" i="0" u="none" strike="noStrike">
                        <a:solidFill>
                          <a:srgbClr val="000000"/>
                        </a:solidFill>
                        <a:effectLst/>
                        <a:latin typeface="Calibri" panose="020F0502020204030204" pitchFamily="34" charset="0"/>
                      </a:endParaRPr>
                    </a:p>
                  </a:txBody>
                  <a:tcPr marL="7064" marR="7064" marT="7064" marB="0" anchor="b">
                    <a:solidFill>
                      <a:schemeClr val="bg1">
                        <a:lumMod val="95000"/>
                      </a:schemeClr>
                    </a:solidFill>
                  </a:tcPr>
                </a:tc>
                <a:tc>
                  <a:txBody>
                    <a:bodyPr/>
                    <a:lstStyle/>
                    <a:p>
                      <a:pPr algn="l" rtl="0" fontAlgn="b"/>
                      <a:r>
                        <a:rPr lang="en-GB" sz="1000" b="0" u="none" strike="noStrike" err="1">
                          <a:solidFill>
                            <a:srgbClr val="000000"/>
                          </a:solidFill>
                          <a:effectLst/>
                        </a:rPr>
                        <a:t>Qinlock</a:t>
                      </a:r>
                      <a:endParaRPr lang="en-GB" sz="1000" b="0" i="0" u="none" strike="noStrike">
                        <a:solidFill>
                          <a:srgbClr val="000000"/>
                        </a:solidFill>
                        <a:effectLst/>
                        <a:latin typeface="Calibri" panose="020F0502020204030204" pitchFamily="34" charset="0"/>
                      </a:endParaRPr>
                    </a:p>
                  </a:txBody>
                  <a:tcPr marL="7064" marR="7064" marT="7064" marB="0" anchor="b">
                    <a:solidFill>
                      <a:schemeClr val="bg1">
                        <a:lumMod val="95000"/>
                      </a:schemeClr>
                    </a:solidFill>
                  </a:tcPr>
                </a:tc>
                <a:extLst>
                  <a:ext uri="{0D108BD9-81ED-4DB2-BD59-A6C34878D82A}">
                    <a16:rowId xmlns:a16="http://schemas.microsoft.com/office/drawing/2014/main" val="1815324111"/>
                  </a:ext>
                </a:extLst>
              </a:tr>
              <a:tr h="155405">
                <a:tc>
                  <a:txBody>
                    <a:bodyPr/>
                    <a:lstStyle/>
                    <a:p>
                      <a:pPr algn="l" rtl="0" fontAlgn="b"/>
                      <a:r>
                        <a:rPr lang="en-GB" sz="1000" b="0" u="none" strike="noStrike" err="1">
                          <a:solidFill>
                            <a:srgbClr val="000000"/>
                          </a:solidFill>
                          <a:effectLst/>
                        </a:rPr>
                        <a:t>Elrexfio</a:t>
                      </a:r>
                      <a:endParaRPr lang="en-GB" sz="1000" b="0" i="0" u="none" strike="noStrike">
                        <a:solidFill>
                          <a:srgbClr val="000000"/>
                        </a:solidFill>
                        <a:effectLst/>
                        <a:latin typeface="Calibri" panose="020F0502020204030204" pitchFamily="34" charset="0"/>
                      </a:endParaRPr>
                    </a:p>
                  </a:txBody>
                  <a:tcPr marL="7064" marR="7064" marT="7064" marB="0" anchor="b"/>
                </a:tc>
                <a:tc>
                  <a:txBody>
                    <a:bodyPr/>
                    <a:lstStyle/>
                    <a:p>
                      <a:pPr algn="l" rtl="0" fontAlgn="b"/>
                      <a:r>
                        <a:rPr lang="en-GB" sz="1000" b="0" u="none" strike="noStrike" err="1">
                          <a:solidFill>
                            <a:srgbClr val="000000"/>
                          </a:solidFill>
                          <a:effectLst/>
                        </a:rPr>
                        <a:t>Retsevmo</a:t>
                      </a:r>
                      <a:endParaRPr lang="en-GB" sz="1000" b="0" i="0" u="none" strike="noStrike">
                        <a:solidFill>
                          <a:srgbClr val="000000"/>
                        </a:solidFill>
                        <a:effectLst/>
                        <a:latin typeface="Calibri" panose="020F0502020204030204" pitchFamily="34" charset="0"/>
                      </a:endParaRPr>
                    </a:p>
                  </a:txBody>
                  <a:tcPr marL="7064" marR="7064" marT="7064" marB="0" anchor="b"/>
                </a:tc>
                <a:extLst>
                  <a:ext uri="{0D108BD9-81ED-4DB2-BD59-A6C34878D82A}">
                    <a16:rowId xmlns:a16="http://schemas.microsoft.com/office/drawing/2014/main" val="2476114083"/>
                  </a:ext>
                </a:extLst>
              </a:tr>
              <a:tr h="155405">
                <a:tc>
                  <a:txBody>
                    <a:bodyPr/>
                    <a:lstStyle/>
                    <a:p>
                      <a:pPr algn="l" rtl="0" fontAlgn="b"/>
                      <a:r>
                        <a:rPr lang="en-GB" sz="1000" b="0" u="none" strike="noStrike" err="1">
                          <a:solidFill>
                            <a:srgbClr val="000000"/>
                          </a:solidFill>
                          <a:effectLst/>
                        </a:rPr>
                        <a:t>Elzonris</a:t>
                      </a:r>
                      <a:endParaRPr lang="en-GB" sz="1000" b="0" i="0" u="none" strike="noStrike">
                        <a:solidFill>
                          <a:srgbClr val="000000"/>
                        </a:solidFill>
                        <a:effectLst/>
                        <a:latin typeface="Calibri" panose="020F0502020204030204" pitchFamily="34" charset="0"/>
                      </a:endParaRPr>
                    </a:p>
                  </a:txBody>
                  <a:tcPr marL="7064" marR="7064" marT="7064" marB="0" anchor="b">
                    <a:solidFill>
                      <a:schemeClr val="bg1">
                        <a:lumMod val="95000"/>
                      </a:schemeClr>
                    </a:solidFill>
                  </a:tcPr>
                </a:tc>
                <a:tc>
                  <a:txBody>
                    <a:bodyPr/>
                    <a:lstStyle/>
                    <a:p>
                      <a:pPr algn="l" rtl="0" fontAlgn="b"/>
                      <a:r>
                        <a:rPr lang="en-GB" sz="1000" b="0" u="none" strike="noStrike">
                          <a:solidFill>
                            <a:srgbClr val="000000"/>
                          </a:solidFill>
                          <a:effectLst/>
                        </a:rPr>
                        <a:t>Rozlytrek</a:t>
                      </a:r>
                      <a:endParaRPr lang="en-GB" sz="1000" b="0" i="0" u="none" strike="noStrike">
                        <a:solidFill>
                          <a:srgbClr val="000000"/>
                        </a:solidFill>
                        <a:effectLst/>
                        <a:latin typeface="Calibri" panose="020F0502020204030204" pitchFamily="34" charset="0"/>
                      </a:endParaRPr>
                    </a:p>
                  </a:txBody>
                  <a:tcPr marL="7064" marR="7064" marT="7064" marB="0" anchor="b">
                    <a:solidFill>
                      <a:schemeClr val="bg1">
                        <a:lumMod val="95000"/>
                      </a:schemeClr>
                    </a:solidFill>
                  </a:tcPr>
                </a:tc>
                <a:extLst>
                  <a:ext uri="{0D108BD9-81ED-4DB2-BD59-A6C34878D82A}">
                    <a16:rowId xmlns:a16="http://schemas.microsoft.com/office/drawing/2014/main" val="1312151464"/>
                  </a:ext>
                </a:extLst>
              </a:tr>
              <a:tr h="155405">
                <a:tc>
                  <a:txBody>
                    <a:bodyPr/>
                    <a:lstStyle/>
                    <a:p>
                      <a:pPr algn="l" rtl="0" fontAlgn="b"/>
                      <a:r>
                        <a:rPr lang="en-GB" sz="1000" b="0" u="none" strike="noStrike" err="1">
                          <a:solidFill>
                            <a:srgbClr val="000000"/>
                          </a:solidFill>
                          <a:effectLst/>
                        </a:rPr>
                        <a:t>Enhertu</a:t>
                      </a:r>
                      <a:endParaRPr lang="en-GB" sz="1000" b="0" i="0" u="none" strike="noStrike">
                        <a:solidFill>
                          <a:srgbClr val="000000"/>
                        </a:solidFill>
                        <a:effectLst/>
                        <a:latin typeface="Calibri" panose="020F0502020204030204" pitchFamily="34" charset="0"/>
                      </a:endParaRPr>
                    </a:p>
                  </a:txBody>
                  <a:tcPr marL="7064" marR="7064" marT="7064" marB="0" anchor="b"/>
                </a:tc>
                <a:tc>
                  <a:txBody>
                    <a:bodyPr/>
                    <a:lstStyle/>
                    <a:p>
                      <a:pPr algn="l" rtl="0" fontAlgn="b"/>
                      <a:r>
                        <a:rPr lang="en-GB" sz="1000" b="0" u="none" strike="noStrike" err="1">
                          <a:solidFill>
                            <a:srgbClr val="000000"/>
                          </a:solidFill>
                          <a:effectLst/>
                        </a:rPr>
                        <a:t>Rybrevant</a:t>
                      </a:r>
                      <a:endParaRPr lang="en-GB" sz="1000" b="0" i="0" u="none" strike="noStrike">
                        <a:solidFill>
                          <a:srgbClr val="000000"/>
                        </a:solidFill>
                        <a:effectLst/>
                        <a:latin typeface="Calibri" panose="020F0502020204030204" pitchFamily="34" charset="0"/>
                      </a:endParaRPr>
                    </a:p>
                  </a:txBody>
                  <a:tcPr marL="7064" marR="7064" marT="7064" marB="0" anchor="b"/>
                </a:tc>
                <a:extLst>
                  <a:ext uri="{0D108BD9-81ED-4DB2-BD59-A6C34878D82A}">
                    <a16:rowId xmlns:a16="http://schemas.microsoft.com/office/drawing/2014/main" val="3815849158"/>
                  </a:ext>
                </a:extLst>
              </a:tr>
              <a:tr h="155405">
                <a:tc>
                  <a:txBody>
                    <a:bodyPr/>
                    <a:lstStyle/>
                    <a:p>
                      <a:pPr algn="l" rtl="0" fontAlgn="b"/>
                      <a:r>
                        <a:rPr lang="en-GB" sz="1000" b="0" u="none" strike="noStrike" err="1">
                          <a:solidFill>
                            <a:srgbClr val="000000"/>
                          </a:solidFill>
                          <a:effectLst/>
                        </a:rPr>
                        <a:t>Finlee</a:t>
                      </a:r>
                      <a:endParaRPr lang="en-GB" sz="1000" b="0" i="0" u="none" strike="noStrike">
                        <a:solidFill>
                          <a:srgbClr val="000000"/>
                        </a:solidFill>
                        <a:effectLst/>
                        <a:latin typeface="Calibri" panose="020F0502020204030204" pitchFamily="34" charset="0"/>
                      </a:endParaRPr>
                    </a:p>
                  </a:txBody>
                  <a:tcPr marL="7064" marR="7064" marT="7064" marB="0" anchor="b">
                    <a:solidFill>
                      <a:schemeClr val="bg1">
                        <a:lumMod val="95000"/>
                      </a:schemeClr>
                    </a:solidFill>
                  </a:tcPr>
                </a:tc>
                <a:tc>
                  <a:txBody>
                    <a:bodyPr/>
                    <a:lstStyle/>
                    <a:p>
                      <a:pPr algn="l" rtl="0" fontAlgn="b"/>
                      <a:r>
                        <a:rPr lang="en-GB" sz="1000" b="0" u="none" strike="noStrike" err="1">
                          <a:solidFill>
                            <a:srgbClr val="000000"/>
                          </a:solidFill>
                          <a:effectLst/>
                        </a:rPr>
                        <a:t>Sarclisa</a:t>
                      </a:r>
                      <a:endParaRPr lang="en-GB" sz="1000" b="0" i="0" u="none" strike="noStrike">
                        <a:solidFill>
                          <a:srgbClr val="000000"/>
                        </a:solidFill>
                        <a:effectLst/>
                        <a:latin typeface="Calibri" panose="020F0502020204030204" pitchFamily="34" charset="0"/>
                      </a:endParaRPr>
                    </a:p>
                  </a:txBody>
                  <a:tcPr marL="7064" marR="7064" marT="7064" marB="0" anchor="b">
                    <a:solidFill>
                      <a:schemeClr val="bg1">
                        <a:lumMod val="95000"/>
                      </a:schemeClr>
                    </a:solidFill>
                  </a:tcPr>
                </a:tc>
                <a:extLst>
                  <a:ext uri="{0D108BD9-81ED-4DB2-BD59-A6C34878D82A}">
                    <a16:rowId xmlns:a16="http://schemas.microsoft.com/office/drawing/2014/main" val="4128979216"/>
                  </a:ext>
                </a:extLst>
              </a:tr>
              <a:tr h="155405">
                <a:tc>
                  <a:txBody>
                    <a:bodyPr/>
                    <a:lstStyle/>
                    <a:p>
                      <a:pPr algn="l" rtl="0" fontAlgn="b"/>
                      <a:r>
                        <a:rPr lang="en-GB" sz="1000" b="0" u="none" strike="noStrike" err="1">
                          <a:solidFill>
                            <a:srgbClr val="000000"/>
                          </a:solidFill>
                          <a:effectLst/>
                        </a:rPr>
                        <a:t>Gavreto</a:t>
                      </a:r>
                      <a:endParaRPr lang="en-GB" sz="1000" b="0" i="0" u="none" strike="noStrike">
                        <a:solidFill>
                          <a:srgbClr val="000000"/>
                        </a:solidFill>
                        <a:effectLst/>
                        <a:latin typeface="Calibri" panose="020F0502020204030204" pitchFamily="34" charset="0"/>
                      </a:endParaRPr>
                    </a:p>
                  </a:txBody>
                  <a:tcPr marL="7064" marR="7064" marT="7064" marB="0" anchor="b"/>
                </a:tc>
                <a:tc>
                  <a:txBody>
                    <a:bodyPr/>
                    <a:lstStyle/>
                    <a:p>
                      <a:pPr algn="l" rtl="0" fontAlgn="b"/>
                      <a:r>
                        <a:rPr lang="en-GB" sz="1000" b="0" u="none" strike="noStrike" err="1">
                          <a:solidFill>
                            <a:srgbClr val="000000"/>
                          </a:solidFill>
                          <a:effectLst/>
                        </a:rPr>
                        <a:t>Scemblix</a:t>
                      </a:r>
                      <a:endParaRPr lang="en-GB" sz="1000" b="0" i="0" u="none" strike="noStrike">
                        <a:solidFill>
                          <a:srgbClr val="000000"/>
                        </a:solidFill>
                        <a:effectLst/>
                        <a:latin typeface="Calibri" panose="020F0502020204030204" pitchFamily="34" charset="0"/>
                      </a:endParaRPr>
                    </a:p>
                  </a:txBody>
                  <a:tcPr marL="7064" marR="7064" marT="7064" marB="0" anchor="b"/>
                </a:tc>
                <a:extLst>
                  <a:ext uri="{0D108BD9-81ED-4DB2-BD59-A6C34878D82A}">
                    <a16:rowId xmlns:a16="http://schemas.microsoft.com/office/drawing/2014/main" val="2878903539"/>
                  </a:ext>
                </a:extLst>
              </a:tr>
              <a:tr h="155405">
                <a:tc>
                  <a:txBody>
                    <a:bodyPr/>
                    <a:lstStyle/>
                    <a:p>
                      <a:pPr algn="l" rtl="0" fontAlgn="b"/>
                      <a:r>
                        <a:rPr lang="en-GB" sz="1000" b="0" u="none" strike="noStrike" err="1">
                          <a:solidFill>
                            <a:srgbClr val="000000"/>
                          </a:solidFill>
                          <a:effectLst/>
                        </a:rPr>
                        <a:t>Imjudo</a:t>
                      </a:r>
                      <a:endParaRPr lang="en-GB" sz="1000" b="0" i="0" u="none" strike="noStrike">
                        <a:solidFill>
                          <a:srgbClr val="000000"/>
                        </a:solidFill>
                        <a:effectLst/>
                        <a:latin typeface="Calibri" panose="020F0502020204030204" pitchFamily="34" charset="0"/>
                      </a:endParaRPr>
                    </a:p>
                  </a:txBody>
                  <a:tcPr marL="7064" marR="7064" marT="7064" marB="0" anchor="b">
                    <a:solidFill>
                      <a:schemeClr val="bg1">
                        <a:lumMod val="95000"/>
                      </a:schemeClr>
                    </a:solidFill>
                  </a:tcPr>
                </a:tc>
                <a:tc>
                  <a:txBody>
                    <a:bodyPr/>
                    <a:lstStyle/>
                    <a:p>
                      <a:pPr algn="l" rtl="0" fontAlgn="b"/>
                      <a:r>
                        <a:rPr lang="en-GB" sz="1000" b="0" u="none" strike="noStrike" err="1">
                          <a:solidFill>
                            <a:srgbClr val="000000"/>
                          </a:solidFill>
                          <a:effectLst/>
                        </a:rPr>
                        <a:t>Tabrecta</a:t>
                      </a:r>
                      <a:endParaRPr lang="en-GB" sz="1000" b="0" i="0" u="none" strike="noStrike">
                        <a:solidFill>
                          <a:srgbClr val="000000"/>
                        </a:solidFill>
                        <a:effectLst/>
                        <a:latin typeface="Calibri" panose="020F0502020204030204" pitchFamily="34" charset="0"/>
                      </a:endParaRPr>
                    </a:p>
                  </a:txBody>
                  <a:tcPr marL="7064" marR="7064" marT="7064" marB="0" anchor="b">
                    <a:solidFill>
                      <a:schemeClr val="bg1">
                        <a:lumMod val="95000"/>
                      </a:schemeClr>
                    </a:solidFill>
                  </a:tcPr>
                </a:tc>
                <a:extLst>
                  <a:ext uri="{0D108BD9-81ED-4DB2-BD59-A6C34878D82A}">
                    <a16:rowId xmlns:a16="http://schemas.microsoft.com/office/drawing/2014/main" val="1640698799"/>
                  </a:ext>
                </a:extLst>
              </a:tr>
              <a:tr h="155405">
                <a:tc>
                  <a:txBody>
                    <a:bodyPr/>
                    <a:lstStyle/>
                    <a:p>
                      <a:pPr algn="l" rtl="0" fontAlgn="b"/>
                      <a:r>
                        <a:rPr lang="en-GB" sz="1000" b="0" u="none" strike="noStrike" err="1">
                          <a:solidFill>
                            <a:srgbClr val="000000"/>
                          </a:solidFill>
                          <a:effectLst/>
                        </a:rPr>
                        <a:t>Inaqovi</a:t>
                      </a:r>
                      <a:endParaRPr lang="en-GB" sz="1000" b="0" i="0" u="none" strike="noStrike">
                        <a:solidFill>
                          <a:srgbClr val="000000"/>
                        </a:solidFill>
                        <a:effectLst/>
                        <a:latin typeface="Calibri" panose="020F0502020204030204" pitchFamily="34" charset="0"/>
                      </a:endParaRPr>
                    </a:p>
                  </a:txBody>
                  <a:tcPr marL="7064" marR="7064" marT="7064" marB="0" anchor="b"/>
                </a:tc>
                <a:tc>
                  <a:txBody>
                    <a:bodyPr/>
                    <a:lstStyle/>
                    <a:p>
                      <a:pPr algn="l" rtl="0" fontAlgn="b"/>
                      <a:r>
                        <a:rPr lang="en-GB" sz="1000" b="0" u="none" strike="noStrike" err="1">
                          <a:solidFill>
                            <a:srgbClr val="000000"/>
                          </a:solidFill>
                          <a:effectLst/>
                        </a:rPr>
                        <a:t>Talvey</a:t>
                      </a:r>
                      <a:endParaRPr lang="en-GB" sz="1000" b="0" i="0" u="none" strike="noStrike">
                        <a:solidFill>
                          <a:srgbClr val="000000"/>
                        </a:solidFill>
                        <a:effectLst/>
                        <a:latin typeface="Calibri" panose="020F0502020204030204" pitchFamily="34" charset="0"/>
                      </a:endParaRPr>
                    </a:p>
                  </a:txBody>
                  <a:tcPr marL="7064" marR="7064" marT="7064" marB="0" anchor="b"/>
                </a:tc>
                <a:extLst>
                  <a:ext uri="{0D108BD9-81ED-4DB2-BD59-A6C34878D82A}">
                    <a16:rowId xmlns:a16="http://schemas.microsoft.com/office/drawing/2014/main" val="486445728"/>
                  </a:ext>
                </a:extLst>
              </a:tr>
              <a:tr h="155405">
                <a:tc>
                  <a:txBody>
                    <a:bodyPr/>
                    <a:lstStyle/>
                    <a:p>
                      <a:pPr algn="l" rtl="0" fontAlgn="b"/>
                      <a:r>
                        <a:rPr lang="en-GB" sz="1000" b="0" u="none" strike="noStrike" err="1">
                          <a:solidFill>
                            <a:srgbClr val="000000"/>
                          </a:solidFill>
                          <a:effectLst/>
                        </a:rPr>
                        <a:t>Inrebic</a:t>
                      </a:r>
                      <a:endParaRPr lang="en-GB" sz="1000" b="0" i="0" u="none" strike="noStrike">
                        <a:solidFill>
                          <a:srgbClr val="000000"/>
                        </a:solidFill>
                        <a:effectLst/>
                        <a:latin typeface="Calibri" panose="020F0502020204030204" pitchFamily="34" charset="0"/>
                      </a:endParaRPr>
                    </a:p>
                  </a:txBody>
                  <a:tcPr marL="7064" marR="7064" marT="7064" marB="0" anchor="b">
                    <a:solidFill>
                      <a:schemeClr val="bg1">
                        <a:lumMod val="95000"/>
                      </a:schemeClr>
                    </a:solidFill>
                  </a:tcPr>
                </a:tc>
                <a:tc>
                  <a:txBody>
                    <a:bodyPr/>
                    <a:lstStyle/>
                    <a:p>
                      <a:pPr algn="l" rtl="0" fontAlgn="b"/>
                      <a:r>
                        <a:rPr lang="en-GB" sz="1000" b="0" u="none" strike="noStrike" err="1">
                          <a:solidFill>
                            <a:srgbClr val="000000"/>
                          </a:solidFill>
                          <a:effectLst/>
                        </a:rPr>
                        <a:t>Tecartus</a:t>
                      </a:r>
                      <a:endParaRPr lang="en-GB" sz="1000" b="0" i="0" u="none" strike="noStrike">
                        <a:solidFill>
                          <a:srgbClr val="000000"/>
                        </a:solidFill>
                        <a:effectLst/>
                        <a:latin typeface="Calibri" panose="020F0502020204030204" pitchFamily="34" charset="0"/>
                      </a:endParaRPr>
                    </a:p>
                  </a:txBody>
                  <a:tcPr marL="7064" marR="7064" marT="7064" marB="0" anchor="b">
                    <a:solidFill>
                      <a:schemeClr val="bg1">
                        <a:lumMod val="95000"/>
                      </a:schemeClr>
                    </a:solidFill>
                  </a:tcPr>
                </a:tc>
                <a:extLst>
                  <a:ext uri="{0D108BD9-81ED-4DB2-BD59-A6C34878D82A}">
                    <a16:rowId xmlns:a16="http://schemas.microsoft.com/office/drawing/2014/main" val="300778598"/>
                  </a:ext>
                </a:extLst>
              </a:tr>
              <a:tr h="155405">
                <a:tc>
                  <a:txBody>
                    <a:bodyPr/>
                    <a:lstStyle/>
                    <a:p>
                      <a:pPr algn="l" rtl="0" fontAlgn="b"/>
                      <a:r>
                        <a:rPr lang="en-GB" sz="1000" b="0" u="none" strike="noStrike" err="1">
                          <a:solidFill>
                            <a:srgbClr val="000000"/>
                          </a:solidFill>
                          <a:effectLst/>
                        </a:rPr>
                        <a:t>Jaypirca</a:t>
                      </a:r>
                      <a:endParaRPr lang="en-GB" sz="1000" b="0" i="0" u="none" strike="noStrike">
                        <a:solidFill>
                          <a:srgbClr val="000000"/>
                        </a:solidFill>
                        <a:effectLst/>
                        <a:latin typeface="Calibri" panose="020F0502020204030204" pitchFamily="34" charset="0"/>
                      </a:endParaRPr>
                    </a:p>
                  </a:txBody>
                  <a:tcPr marL="7064" marR="7064" marT="7064" marB="0" anchor="b"/>
                </a:tc>
                <a:tc>
                  <a:txBody>
                    <a:bodyPr/>
                    <a:lstStyle/>
                    <a:p>
                      <a:pPr algn="l" rtl="0" fontAlgn="b"/>
                      <a:r>
                        <a:rPr lang="en-GB" sz="1000" b="0" u="none" strike="noStrike" err="1">
                          <a:solidFill>
                            <a:srgbClr val="000000"/>
                          </a:solidFill>
                          <a:effectLst/>
                        </a:rPr>
                        <a:t>Tecvayli</a:t>
                      </a:r>
                      <a:endParaRPr lang="en-GB" sz="1000" b="0" i="0" u="none" strike="noStrike">
                        <a:solidFill>
                          <a:srgbClr val="000000"/>
                        </a:solidFill>
                        <a:effectLst/>
                        <a:latin typeface="Calibri" panose="020F0502020204030204" pitchFamily="34" charset="0"/>
                      </a:endParaRPr>
                    </a:p>
                  </a:txBody>
                  <a:tcPr marL="7064" marR="7064" marT="7064" marB="0" anchor="b"/>
                </a:tc>
                <a:extLst>
                  <a:ext uri="{0D108BD9-81ED-4DB2-BD59-A6C34878D82A}">
                    <a16:rowId xmlns:a16="http://schemas.microsoft.com/office/drawing/2014/main" val="3114210013"/>
                  </a:ext>
                </a:extLst>
              </a:tr>
              <a:tr h="155405">
                <a:tc>
                  <a:txBody>
                    <a:bodyPr/>
                    <a:lstStyle/>
                    <a:p>
                      <a:pPr algn="l" rtl="0" fontAlgn="b"/>
                      <a:r>
                        <a:rPr lang="en-GB" sz="1000" b="0" u="none" strike="noStrike" err="1">
                          <a:solidFill>
                            <a:srgbClr val="000000"/>
                          </a:solidFill>
                          <a:effectLst/>
                        </a:rPr>
                        <a:t>Jemperli</a:t>
                      </a:r>
                      <a:endParaRPr lang="en-GB" sz="1000" b="0" i="0" u="none" strike="noStrike">
                        <a:solidFill>
                          <a:srgbClr val="000000"/>
                        </a:solidFill>
                        <a:effectLst/>
                        <a:latin typeface="Calibri" panose="020F0502020204030204" pitchFamily="34" charset="0"/>
                      </a:endParaRPr>
                    </a:p>
                  </a:txBody>
                  <a:tcPr marL="7064" marR="7064" marT="7064" marB="0" anchor="b">
                    <a:solidFill>
                      <a:schemeClr val="bg1">
                        <a:lumMod val="95000"/>
                      </a:schemeClr>
                    </a:solidFill>
                  </a:tcPr>
                </a:tc>
                <a:tc>
                  <a:txBody>
                    <a:bodyPr/>
                    <a:lstStyle/>
                    <a:p>
                      <a:pPr algn="l" rtl="0" fontAlgn="b"/>
                      <a:r>
                        <a:rPr lang="en-GB" sz="1000" b="0" u="none" strike="noStrike" err="1">
                          <a:solidFill>
                            <a:srgbClr val="000000"/>
                          </a:solidFill>
                          <a:effectLst/>
                        </a:rPr>
                        <a:t>Tepkinly</a:t>
                      </a:r>
                      <a:endParaRPr lang="en-GB" sz="1000" b="0" i="0" u="none" strike="noStrike">
                        <a:solidFill>
                          <a:srgbClr val="000000"/>
                        </a:solidFill>
                        <a:effectLst/>
                        <a:latin typeface="Calibri" panose="020F0502020204030204" pitchFamily="34" charset="0"/>
                      </a:endParaRPr>
                    </a:p>
                  </a:txBody>
                  <a:tcPr marL="7064" marR="7064" marT="7064" marB="0" anchor="b">
                    <a:solidFill>
                      <a:schemeClr val="bg1">
                        <a:lumMod val="95000"/>
                      </a:schemeClr>
                    </a:solidFill>
                  </a:tcPr>
                </a:tc>
                <a:extLst>
                  <a:ext uri="{0D108BD9-81ED-4DB2-BD59-A6C34878D82A}">
                    <a16:rowId xmlns:a16="http://schemas.microsoft.com/office/drawing/2014/main" val="2409300975"/>
                  </a:ext>
                </a:extLst>
              </a:tr>
              <a:tr h="155405">
                <a:tc>
                  <a:txBody>
                    <a:bodyPr/>
                    <a:lstStyle/>
                    <a:p>
                      <a:pPr algn="l" rtl="0" fontAlgn="b"/>
                      <a:r>
                        <a:rPr lang="en-GB" sz="1000" b="0" u="none" strike="noStrike" err="1">
                          <a:solidFill>
                            <a:srgbClr val="000000"/>
                          </a:solidFill>
                          <a:effectLst/>
                        </a:rPr>
                        <a:t>Kimmtrak</a:t>
                      </a:r>
                      <a:endParaRPr lang="en-GB" sz="1000" b="0" i="0" u="none" strike="noStrike">
                        <a:solidFill>
                          <a:srgbClr val="000000"/>
                        </a:solidFill>
                        <a:effectLst/>
                        <a:latin typeface="Calibri" panose="020F0502020204030204" pitchFamily="34" charset="0"/>
                      </a:endParaRPr>
                    </a:p>
                  </a:txBody>
                  <a:tcPr marL="7064" marR="7064" marT="7064" marB="0" anchor="b"/>
                </a:tc>
                <a:tc>
                  <a:txBody>
                    <a:bodyPr/>
                    <a:lstStyle/>
                    <a:p>
                      <a:pPr algn="l" rtl="0" fontAlgn="b"/>
                      <a:r>
                        <a:rPr lang="en-GB" sz="1000" b="0" u="none" strike="noStrike" err="1">
                          <a:solidFill>
                            <a:srgbClr val="000000"/>
                          </a:solidFill>
                          <a:effectLst/>
                        </a:rPr>
                        <a:t>Tepmetko</a:t>
                      </a:r>
                      <a:endParaRPr lang="en-GB" sz="1000" b="0" i="0" u="none" strike="noStrike">
                        <a:solidFill>
                          <a:srgbClr val="000000"/>
                        </a:solidFill>
                        <a:effectLst/>
                        <a:latin typeface="Calibri" panose="020F0502020204030204" pitchFamily="34" charset="0"/>
                      </a:endParaRPr>
                    </a:p>
                  </a:txBody>
                  <a:tcPr marL="7064" marR="7064" marT="7064" marB="0" anchor="b"/>
                </a:tc>
                <a:extLst>
                  <a:ext uri="{0D108BD9-81ED-4DB2-BD59-A6C34878D82A}">
                    <a16:rowId xmlns:a16="http://schemas.microsoft.com/office/drawing/2014/main" val="2067748921"/>
                  </a:ext>
                </a:extLst>
              </a:tr>
              <a:tr h="155405">
                <a:tc>
                  <a:txBody>
                    <a:bodyPr/>
                    <a:lstStyle/>
                    <a:p>
                      <a:pPr algn="l" rtl="0" fontAlgn="b"/>
                      <a:r>
                        <a:rPr lang="en-GB" sz="1000" b="0" u="none" strike="noStrike" err="1">
                          <a:solidFill>
                            <a:srgbClr val="000000"/>
                          </a:solidFill>
                          <a:effectLst/>
                        </a:rPr>
                        <a:t>Koselugo</a:t>
                      </a:r>
                      <a:endParaRPr lang="en-GB" sz="1000" b="0" i="0" u="none" strike="noStrike">
                        <a:solidFill>
                          <a:srgbClr val="000000"/>
                        </a:solidFill>
                        <a:effectLst/>
                        <a:latin typeface="Calibri" panose="020F0502020204030204" pitchFamily="34" charset="0"/>
                      </a:endParaRPr>
                    </a:p>
                  </a:txBody>
                  <a:tcPr marL="7064" marR="7064" marT="7064" marB="0" anchor="b">
                    <a:solidFill>
                      <a:schemeClr val="bg1">
                        <a:lumMod val="95000"/>
                      </a:schemeClr>
                    </a:solidFill>
                  </a:tcPr>
                </a:tc>
                <a:tc>
                  <a:txBody>
                    <a:bodyPr/>
                    <a:lstStyle/>
                    <a:p>
                      <a:pPr algn="l" rtl="0" fontAlgn="b"/>
                      <a:r>
                        <a:rPr lang="en-GB" sz="1000" b="0" u="none" strike="noStrike" err="1">
                          <a:solidFill>
                            <a:srgbClr val="000000"/>
                          </a:solidFill>
                          <a:effectLst/>
                        </a:rPr>
                        <a:t>Tevimbra</a:t>
                      </a:r>
                      <a:endParaRPr lang="en-GB" sz="1000" b="0" i="0" u="none" strike="noStrike">
                        <a:solidFill>
                          <a:srgbClr val="000000"/>
                        </a:solidFill>
                        <a:effectLst/>
                        <a:latin typeface="Calibri" panose="020F0502020204030204" pitchFamily="34" charset="0"/>
                      </a:endParaRPr>
                    </a:p>
                  </a:txBody>
                  <a:tcPr marL="7064" marR="7064" marT="7064" marB="0" anchor="b">
                    <a:solidFill>
                      <a:schemeClr val="bg1">
                        <a:lumMod val="95000"/>
                      </a:schemeClr>
                    </a:solidFill>
                  </a:tcPr>
                </a:tc>
                <a:extLst>
                  <a:ext uri="{0D108BD9-81ED-4DB2-BD59-A6C34878D82A}">
                    <a16:rowId xmlns:a16="http://schemas.microsoft.com/office/drawing/2014/main" val="1620287816"/>
                  </a:ext>
                </a:extLst>
              </a:tr>
              <a:tr h="155405">
                <a:tc>
                  <a:txBody>
                    <a:bodyPr/>
                    <a:lstStyle/>
                    <a:p>
                      <a:pPr algn="l" rtl="0" fontAlgn="b"/>
                      <a:r>
                        <a:rPr lang="en-GB" sz="1000" b="0" u="none" strike="noStrike" err="1">
                          <a:solidFill>
                            <a:srgbClr val="000000"/>
                          </a:solidFill>
                          <a:effectLst/>
                        </a:rPr>
                        <a:t>Lumykras</a:t>
                      </a:r>
                      <a:endParaRPr lang="en-GB" sz="1000" b="0" i="0" u="none" strike="noStrike">
                        <a:solidFill>
                          <a:srgbClr val="000000"/>
                        </a:solidFill>
                        <a:effectLst/>
                        <a:latin typeface="Calibri" panose="020F0502020204030204" pitchFamily="34" charset="0"/>
                      </a:endParaRPr>
                    </a:p>
                  </a:txBody>
                  <a:tcPr marL="7064" marR="7064" marT="7064" marB="0" anchor="b"/>
                </a:tc>
                <a:tc>
                  <a:txBody>
                    <a:bodyPr/>
                    <a:lstStyle/>
                    <a:p>
                      <a:pPr algn="l" rtl="0" fontAlgn="b"/>
                      <a:r>
                        <a:rPr lang="en-GB" sz="1000" b="0" u="none" strike="noStrike" err="1">
                          <a:solidFill>
                            <a:srgbClr val="000000"/>
                          </a:solidFill>
                          <a:effectLst/>
                        </a:rPr>
                        <a:t>Tibsovo</a:t>
                      </a:r>
                      <a:endParaRPr lang="en-GB" sz="1000" b="0" i="0" u="none" strike="noStrike">
                        <a:solidFill>
                          <a:srgbClr val="000000"/>
                        </a:solidFill>
                        <a:effectLst/>
                        <a:latin typeface="Calibri" panose="020F0502020204030204" pitchFamily="34" charset="0"/>
                      </a:endParaRPr>
                    </a:p>
                  </a:txBody>
                  <a:tcPr marL="7064" marR="7064" marT="7064" marB="0" anchor="b"/>
                </a:tc>
                <a:extLst>
                  <a:ext uri="{0D108BD9-81ED-4DB2-BD59-A6C34878D82A}">
                    <a16:rowId xmlns:a16="http://schemas.microsoft.com/office/drawing/2014/main" val="3955353394"/>
                  </a:ext>
                </a:extLst>
              </a:tr>
              <a:tr h="155405">
                <a:tc>
                  <a:txBody>
                    <a:bodyPr/>
                    <a:lstStyle/>
                    <a:p>
                      <a:pPr algn="l" rtl="0" fontAlgn="b"/>
                      <a:r>
                        <a:rPr lang="en-GB" sz="1000" b="0" u="none" strike="noStrike" err="1">
                          <a:solidFill>
                            <a:srgbClr val="000000"/>
                          </a:solidFill>
                          <a:effectLst/>
                        </a:rPr>
                        <a:t>Lunsumio</a:t>
                      </a:r>
                      <a:endParaRPr lang="en-GB" sz="1000" b="0" i="0" u="none" strike="noStrike">
                        <a:solidFill>
                          <a:srgbClr val="000000"/>
                        </a:solidFill>
                        <a:effectLst/>
                        <a:latin typeface="Calibri" panose="020F0502020204030204" pitchFamily="34" charset="0"/>
                      </a:endParaRPr>
                    </a:p>
                  </a:txBody>
                  <a:tcPr marL="7064" marR="7064" marT="7064" marB="0" anchor="b">
                    <a:solidFill>
                      <a:schemeClr val="bg1">
                        <a:lumMod val="95000"/>
                      </a:schemeClr>
                    </a:solidFill>
                  </a:tcPr>
                </a:tc>
                <a:tc>
                  <a:txBody>
                    <a:bodyPr/>
                    <a:lstStyle/>
                    <a:p>
                      <a:pPr algn="l" rtl="0" fontAlgn="b"/>
                      <a:r>
                        <a:rPr lang="en-GB" sz="1000" b="0" u="none" strike="noStrike">
                          <a:solidFill>
                            <a:srgbClr val="000000"/>
                          </a:solidFill>
                          <a:effectLst/>
                        </a:rPr>
                        <a:t>Trodelvy</a:t>
                      </a:r>
                      <a:endParaRPr lang="en-GB" sz="1000" b="0" i="0" u="none" strike="noStrike">
                        <a:solidFill>
                          <a:srgbClr val="000000"/>
                        </a:solidFill>
                        <a:effectLst/>
                        <a:latin typeface="Calibri" panose="020F0502020204030204" pitchFamily="34" charset="0"/>
                      </a:endParaRPr>
                    </a:p>
                  </a:txBody>
                  <a:tcPr marL="7064" marR="7064" marT="7064" marB="0" anchor="b">
                    <a:solidFill>
                      <a:schemeClr val="bg1">
                        <a:lumMod val="95000"/>
                      </a:schemeClr>
                    </a:solidFill>
                  </a:tcPr>
                </a:tc>
                <a:extLst>
                  <a:ext uri="{0D108BD9-81ED-4DB2-BD59-A6C34878D82A}">
                    <a16:rowId xmlns:a16="http://schemas.microsoft.com/office/drawing/2014/main" val="3162166955"/>
                  </a:ext>
                </a:extLst>
              </a:tr>
              <a:tr h="155405">
                <a:tc>
                  <a:txBody>
                    <a:bodyPr/>
                    <a:lstStyle/>
                    <a:p>
                      <a:pPr algn="l" rtl="0" fontAlgn="b"/>
                      <a:r>
                        <a:rPr lang="en-GB" sz="1000" b="0" u="none" strike="noStrike" err="1">
                          <a:solidFill>
                            <a:srgbClr val="000000"/>
                          </a:solidFill>
                          <a:effectLst/>
                        </a:rPr>
                        <a:t>Lytgobi</a:t>
                      </a:r>
                      <a:endParaRPr lang="en-GB" sz="1000" b="0" i="0" u="none" strike="noStrike">
                        <a:solidFill>
                          <a:srgbClr val="000000"/>
                        </a:solidFill>
                        <a:effectLst/>
                        <a:latin typeface="Calibri" panose="020F0502020204030204" pitchFamily="34" charset="0"/>
                      </a:endParaRPr>
                    </a:p>
                  </a:txBody>
                  <a:tcPr marL="7064" marR="7064" marT="7064" marB="0" anchor="b"/>
                </a:tc>
                <a:tc>
                  <a:txBody>
                    <a:bodyPr/>
                    <a:lstStyle/>
                    <a:p>
                      <a:pPr algn="l" rtl="0" fontAlgn="b"/>
                      <a:r>
                        <a:rPr lang="en-GB" sz="1000" b="0" u="none" strike="noStrike">
                          <a:solidFill>
                            <a:srgbClr val="000000"/>
                          </a:solidFill>
                          <a:effectLst/>
                        </a:rPr>
                        <a:t>Tukysa</a:t>
                      </a:r>
                      <a:endParaRPr lang="en-GB" sz="1000" b="0" i="0" u="none" strike="noStrike">
                        <a:solidFill>
                          <a:srgbClr val="000000"/>
                        </a:solidFill>
                        <a:effectLst/>
                        <a:latin typeface="Calibri" panose="020F0502020204030204" pitchFamily="34" charset="0"/>
                      </a:endParaRPr>
                    </a:p>
                  </a:txBody>
                  <a:tcPr marL="7064" marR="7064" marT="7064" marB="0" anchor="b"/>
                </a:tc>
                <a:extLst>
                  <a:ext uri="{0D108BD9-81ED-4DB2-BD59-A6C34878D82A}">
                    <a16:rowId xmlns:a16="http://schemas.microsoft.com/office/drawing/2014/main" val="3058198179"/>
                  </a:ext>
                </a:extLst>
              </a:tr>
              <a:tr h="155405">
                <a:tc>
                  <a:txBody>
                    <a:bodyPr/>
                    <a:lstStyle/>
                    <a:p>
                      <a:pPr algn="l" rtl="0" fontAlgn="b"/>
                      <a:r>
                        <a:rPr lang="en-GB" sz="1000" b="0" u="none" strike="noStrike" err="1">
                          <a:solidFill>
                            <a:srgbClr val="000000"/>
                          </a:solidFill>
                          <a:effectLst/>
                        </a:rPr>
                        <a:t>Minjuvi</a:t>
                      </a:r>
                      <a:endParaRPr lang="en-GB" sz="1000" b="0" i="0" u="none" strike="noStrike">
                        <a:solidFill>
                          <a:srgbClr val="000000"/>
                        </a:solidFill>
                        <a:effectLst/>
                        <a:latin typeface="Calibri" panose="020F0502020204030204" pitchFamily="34" charset="0"/>
                      </a:endParaRPr>
                    </a:p>
                  </a:txBody>
                  <a:tcPr marL="7064" marR="7064" marT="7064" marB="0" anchor="b">
                    <a:solidFill>
                      <a:schemeClr val="bg1">
                        <a:lumMod val="95000"/>
                      </a:schemeClr>
                    </a:solidFill>
                  </a:tcPr>
                </a:tc>
                <a:tc>
                  <a:txBody>
                    <a:bodyPr/>
                    <a:lstStyle/>
                    <a:p>
                      <a:pPr algn="l" rtl="0" fontAlgn="b"/>
                      <a:r>
                        <a:rPr lang="en-GB" sz="1000" b="0" u="none" strike="noStrike" err="1">
                          <a:solidFill>
                            <a:srgbClr val="000000"/>
                          </a:solidFill>
                          <a:effectLst/>
                        </a:rPr>
                        <a:t>Vanflyta</a:t>
                      </a:r>
                      <a:endParaRPr lang="en-GB" sz="1000" b="0" i="0" u="none" strike="noStrike">
                        <a:solidFill>
                          <a:srgbClr val="000000"/>
                        </a:solidFill>
                        <a:effectLst/>
                        <a:latin typeface="Calibri" panose="020F0502020204030204" pitchFamily="34" charset="0"/>
                      </a:endParaRPr>
                    </a:p>
                  </a:txBody>
                  <a:tcPr marL="7064" marR="7064" marT="7064" marB="0" anchor="b">
                    <a:solidFill>
                      <a:schemeClr val="bg1">
                        <a:lumMod val="95000"/>
                      </a:schemeClr>
                    </a:solidFill>
                  </a:tcPr>
                </a:tc>
                <a:extLst>
                  <a:ext uri="{0D108BD9-81ED-4DB2-BD59-A6C34878D82A}">
                    <a16:rowId xmlns:a16="http://schemas.microsoft.com/office/drawing/2014/main" val="2294382054"/>
                  </a:ext>
                </a:extLst>
              </a:tr>
              <a:tr h="155405">
                <a:tc>
                  <a:txBody>
                    <a:bodyPr/>
                    <a:lstStyle/>
                    <a:p>
                      <a:pPr algn="l" rtl="0" fontAlgn="b"/>
                      <a:r>
                        <a:rPr lang="en-GB" sz="1000" b="0" u="none" strike="noStrike" err="1">
                          <a:solidFill>
                            <a:srgbClr val="000000"/>
                          </a:solidFill>
                          <a:effectLst/>
                        </a:rPr>
                        <a:t>Nexpovio</a:t>
                      </a:r>
                      <a:endParaRPr lang="en-GB" sz="1000" b="0" i="0" u="none" strike="noStrike">
                        <a:solidFill>
                          <a:srgbClr val="000000"/>
                        </a:solidFill>
                        <a:effectLst/>
                        <a:latin typeface="Calibri" panose="020F0502020204030204" pitchFamily="34" charset="0"/>
                      </a:endParaRPr>
                    </a:p>
                  </a:txBody>
                  <a:tcPr marL="7064" marR="7064" marT="7064" marB="0" anchor="b"/>
                </a:tc>
                <a:tc>
                  <a:txBody>
                    <a:bodyPr/>
                    <a:lstStyle/>
                    <a:p>
                      <a:pPr algn="l" rtl="0" fontAlgn="b"/>
                      <a:r>
                        <a:rPr lang="en-GB" sz="1000" b="0" u="none" strike="noStrike" dirty="0" err="1">
                          <a:solidFill>
                            <a:srgbClr val="000000"/>
                          </a:solidFill>
                          <a:effectLst/>
                        </a:rPr>
                        <a:t>Zynlonta</a:t>
                      </a:r>
                      <a:endParaRPr lang="en-GB" sz="1000" b="0" i="0" u="none" strike="noStrike" dirty="0">
                        <a:solidFill>
                          <a:srgbClr val="000000"/>
                        </a:solidFill>
                        <a:effectLst/>
                        <a:latin typeface="Calibri" panose="020F0502020204030204" pitchFamily="34" charset="0"/>
                      </a:endParaRPr>
                    </a:p>
                  </a:txBody>
                  <a:tcPr marL="7064" marR="7064" marT="7064" marB="0" anchor="b"/>
                </a:tc>
                <a:extLst>
                  <a:ext uri="{0D108BD9-81ED-4DB2-BD59-A6C34878D82A}">
                    <a16:rowId xmlns:a16="http://schemas.microsoft.com/office/drawing/2014/main" val="2353146230"/>
                  </a:ext>
                </a:extLst>
              </a:tr>
            </a:tbl>
          </a:graphicData>
        </a:graphic>
      </p:graphicFrame>
      <p:graphicFrame>
        <p:nvGraphicFramePr>
          <p:cNvPr id="20" name="Table 19">
            <a:extLst>
              <a:ext uri="{FF2B5EF4-FFF2-40B4-BE49-F238E27FC236}">
                <a16:creationId xmlns:a16="http://schemas.microsoft.com/office/drawing/2014/main" id="{C3F4EF31-D646-8C35-EE95-B89797321F7D}"/>
              </a:ext>
            </a:extLst>
          </p:cNvPr>
          <p:cNvGraphicFramePr>
            <a:graphicFrameLocks noGrp="1"/>
          </p:cNvGraphicFramePr>
          <p:nvPr>
            <p:extLst>
              <p:ext uri="{D42A27DB-BD31-4B8C-83A1-F6EECF244321}">
                <p14:modId xmlns:p14="http://schemas.microsoft.com/office/powerpoint/2010/main" val="797210207"/>
              </p:ext>
            </p:extLst>
          </p:nvPr>
        </p:nvGraphicFramePr>
        <p:xfrm>
          <a:off x="3318511" y="1332825"/>
          <a:ext cx="2384934" cy="5175159"/>
        </p:xfrm>
        <a:graphic>
          <a:graphicData uri="http://schemas.openxmlformats.org/drawingml/2006/table">
            <a:tbl>
              <a:tblPr>
                <a:tableStyleId>{3B4B98B0-60AC-42C2-AFA5-B58CD77FA1E5}</a:tableStyleId>
              </a:tblPr>
              <a:tblGrid>
                <a:gridCol w="1192467">
                  <a:extLst>
                    <a:ext uri="{9D8B030D-6E8A-4147-A177-3AD203B41FA5}">
                      <a16:colId xmlns:a16="http://schemas.microsoft.com/office/drawing/2014/main" val="1056921095"/>
                    </a:ext>
                  </a:extLst>
                </a:gridCol>
                <a:gridCol w="1192467">
                  <a:extLst>
                    <a:ext uri="{9D8B030D-6E8A-4147-A177-3AD203B41FA5}">
                      <a16:colId xmlns:a16="http://schemas.microsoft.com/office/drawing/2014/main" val="3415066030"/>
                    </a:ext>
                  </a:extLst>
                </a:gridCol>
              </a:tblGrid>
              <a:tr h="120005">
                <a:tc>
                  <a:txBody>
                    <a:bodyPr/>
                    <a:lstStyle/>
                    <a:p>
                      <a:pPr algn="l" rtl="0" fontAlgn="b"/>
                      <a:r>
                        <a:rPr lang="en-GB" sz="1000" b="0" u="none" strike="noStrike" err="1">
                          <a:solidFill>
                            <a:srgbClr val="000000"/>
                          </a:solidFill>
                          <a:effectLst/>
                        </a:rPr>
                        <a:t>Abecma</a:t>
                      </a:r>
                      <a:endParaRPr lang="en-GB" sz="1000" b="0" i="0" u="none" strike="noStrike">
                        <a:solidFill>
                          <a:srgbClr val="000000"/>
                        </a:solidFill>
                        <a:effectLst/>
                        <a:latin typeface="Calibri" panose="020F0502020204030204" pitchFamily="34" charset="0"/>
                      </a:endParaRPr>
                    </a:p>
                  </a:txBody>
                  <a:tcPr marL="4423" marR="4423" marT="4423" marB="0" anchor="b">
                    <a:solidFill>
                      <a:schemeClr val="bg1">
                        <a:lumMod val="95000"/>
                      </a:schemeClr>
                    </a:solidFill>
                  </a:tcPr>
                </a:tc>
                <a:tc>
                  <a:txBody>
                    <a:bodyPr/>
                    <a:lstStyle/>
                    <a:p>
                      <a:pPr algn="l" rtl="0" fontAlgn="b"/>
                      <a:r>
                        <a:rPr lang="en-GB" sz="1000" b="0" u="none" strike="noStrike" err="1">
                          <a:solidFill>
                            <a:srgbClr val="000000"/>
                          </a:solidFill>
                          <a:effectLst/>
                        </a:rPr>
                        <a:t>Livmarli</a:t>
                      </a:r>
                      <a:endParaRPr lang="en-GB" sz="1000" b="0" i="0" u="none" strike="noStrike">
                        <a:solidFill>
                          <a:srgbClr val="000000"/>
                        </a:solidFill>
                        <a:effectLst/>
                        <a:latin typeface="Calibri" panose="020F0502020204030204" pitchFamily="34" charset="0"/>
                      </a:endParaRPr>
                    </a:p>
                  </a:txBody>
                  <a:tcPr marL="4423" marR="4423" marT="4423" marB="0" anchor="b">
                    <a:solidFill>
                      <a:schemeClr val="bg1">
                        <a:lumMod val="95000"/>
                      </a:schemeClr>
                    </a:solidFill>
                  </a:tcPr>
                </a:tc>
                <a:extLst>
                  <a:ext uri="{0D108BD9-81ED-4DB2-BD59-A6C34878D82A}">
                    <a16:rowId xmlns:a16="http://schemas.microsoft.com/office/drawing/2014/main" val="3193860873"/>
                  </a:ext>
                </a:extLst>
              </a:tr>
              <a:tr h="120005">
                <a:tc>
                  <a:txBody>
                    <a:bodyPr/>
                    <a:lstStyle/>
                    <a:p>
                      <a:pPr algn="l" rtl="0" fontAlgn="b"/>
                      <a:r>
                        <a:rPr lang="en-GB" sz="1000" b="0" u="none" strike="noStrike" err="1">
                          <a:solidFill>
                            <a:srgbClr val="000000"/>
                          </a:solidFill>
                          <a:effectLst/>
                        </a:rPr>
                        <a:t>Agamree</a:t>
                      </a:r>
                      <a:endParaRPr lang="en-GB" sz="1000" b="0" i="0" u="none" strike="noStrike">
                        <a:solidFill>
                          <a:srgbClr val="000000"/>
                        </a:solidFill>
                        <a:effectLst/>
                        <a:latin typeface="Calibri" panose="020F0502020204030204" pitchFamily="34" charset="0"/>
                      </a:endParaRPr>
                    </a:p>
                  </a:txBody>
                  <a:tcPr marL="4423" marR="4423" marT="4423" marB="0" anchor="b"/>
                </a:tc>
                <a:tc>
                  <a:txBody>
                    <a:bodyPr/>
                    <a:lstStyle/>
                    <a:p>
                      <a:pPr algn="l" rtl="0" fontAlgn="b"/>
                      <a:r>
                        <a:rPr lang="en-GB" sz="1000" b="0" u="none" strike="noStrike" err="1">
                          <a:solidFill>
                            <a:srgbClr val="000000"/>
                          </a:solidFill>
                          <a:effectLst/>
                        </a:rPr>
                        <a:t>Livtencity</a:t>
                      </a:r>
                      <a:endParaRPr lang="en-GB" sz="1000" b="0" i="0" u="none" strike="noStrike">
                        <a:solidFill>
                          <a:srgbClr val="000000"/>
                        </a:solidFill>
                        <a:effectLst/>
                        <a:latin typeface="Calibri" panose="020F0502020204030204" pitchFamily="34" charset="0"/>
                      </a:endParaRPr>
                    </a:p>
                  </a:txBody>
                  <a:tcPr marL="4423" marR="4423" marT="4423" marB="0" anchor="b"/>
                </a:tc>
                <a:extLst>
                  <a:ext uri="{0D108BD9-81ED-4DB2-BD59-A6C34878D82A}">
                    <a16:rowId xmlns:a16="http://schemas.microsoft.com/office/drawing/2014/main" val="752584803"/>
                  </a:ext>
                </a:extLst>
              </a:tr>
              <a:tr h="120005">
                <a:tc>
                  <a:txBody>
                    <a:bodyPr/>
                    <a:lstStyle/>
                    <a:p>
                      <a:pPr algn="l" rtl="0" fontAlgn="b"/>
                      <a:r>
                        <a:rPr lang="en-GB" sz="1000" b="0" u="none" strike="noStrike" err="1">
                          <a:solidFill>
                            <a:srgbClr val="000000"/>
                          </a:solidFill>
                          <a:effectLst/>
                        </a:rPr>
                        <a:t>Amvuttra</a:t>
                      </a:r>
                      <a:endParaRPr lang="en-GB" sz="1000" b="0" i="0" u="none" strike="noStrike">
                        <a:solidFill>
                          <a:srgbClr val="000000"/>
                        </a:solidFill>
                        <a:effectLst/>
                        <a:latin typeface="Calibri" panose="020F0502020204030204" pitchFamily="34" charset="0"/>
                      </a:endParaRPr>
                    </a:p>
                  </a:txBody>
                  <a:tcPr marL="4423" marR="4423" marT="4423" marB="0" anchor="b">
                    <a:solidFill>
                      <a:schemeClr val="bg1">
                        <a:lumMod val="95000"/>
                      </a:schemeClr>
                    </a:solidFill>
                  </a:tcPr>
                </a:tc>
                <a:tc>
                  <a:txBody>
                    <a:bodyPr/>
                    <a:lstStyle/>
                    <a:p>
                      <a:pPr algn="l" rtl="0" fontAlgn="b"/>
                      <a:r>
                        <a:rPr lang="en-GB" sz="1000" b="0" u="none" strike="noStrike" err="1">
                          <a:solidFill>
                            <a:srgbClr val="000000"/>
                          </a:solidFill>
                          <a:effectLst/>
                        </a:rPr>
                        <a:t>Loargys</a:t>
                      </a:r>
                      <a:endParaRPr lang="en-GB" sz="1000" b="0" i="0" u="none" strike="noStrike">
                        <a:solidFill>
                          <a:srgbClr val="000000"/>
                        </a:solidFill>
                        <a:effectLst/>
                        <a:latin typeface="Calibri" panose="020F0502020204030204" pitchFamily="34" charset="0"/>
                      </a:endParaRPr>
                    </a:p>
                  </a:txBody>
                  <a:tcPr marL="4423" marR="4423" marT="4423" marB="0" anchor="b">
                    <a:solidFill>
                      <a:schemeClr val="bg1">
                        <a:lumMod val="95000"/>
                      </a:schemeClr>
                    </a:solidFill>
                  </a:tcPr>
                </a:tc>
                <a:extLst>
                  <a:ext uri="{0D108BD9-81ED-4DB2-BD59-A6C34878D82A}">
                    <a16:rowId xmlns:a16="http://schemas.microsoft.com/office/drawing/2014/main" val="2074766158"/>
                  </a:ext>
                </a:extLst>
              </a:tr>
              <a:tr h="120005">
                <a:tc>
                  <a:txBody>
                    <a:bodyPr/>
                    <a:lstStyle/>
                    <a:p>
                      <a:pPr algn="l" rtl="0" fontAlgn="b"/>
                      <a:r>
                        <a:rPr lang="en-GB" sz="1000" b="0" u="none" strike="noStrike" err="1">
                          <a:solidFill>
                            <a:srgbClr val="000000"/>
                          </a:solidFill>
                          <a:effectLst/>
                        </a:rPr>
                        <a:t>Arikayce</a:t>
                      </a:r>
                      <a:r>
                        <a:rPr lang="en-GB" sz="1000" b="0" u="none" strike="noStrike">
                          <a:solidFill>
                            <a:srgbClr val="000000"/>
                          </a:solidFill>
                          <a:effectLst/>
                        </a:rPr>
                        <a:t> liposomal</a:t>
                      </a:r>
                      <a:endParaRPr lang="en-GB" sz="1000" b="0" i="0" u="none" strike="noStrike">
                        <a:solidFill>
                          <a:srgbClr val="000000"/>
                        </a:solidFill>
                        <a:effectLst/>
                        <a:latin typeface="Calibri" panose="020F0502020204030204" pitchFamily="34" charset="0"/>
                      </a:endParaRPr>
                    </a:p>
                  </a:txBody>
                  <a:tcPr marL="4423" marR="4423" marT="4423" marB="0" anchor="b"/>
                </a:tc>
                <a:tc>
                  <a:txBody>
                    <a:bodyPr/>
                    <a:lstStyle/>
                    <a:p>
                      <a:pPr algn="l" rtl="0" fontAlgn="b"/>
                      <a:r>
                        <a:rPr lang="en-GB" sz="1000" b="0" u="none" strike="noStrike" err="1">
                          <a:solidFill>
                            <a:srgbClr val="000000"/>
                          </a:solidFill>
                          <a:effectLst/>
                        </a:rPr>
                        <a:t>Lunsumio</a:t>
                      </a:r>
                      <a:endParaRPr lang="en-GB" sz="1000" b="0" i="0" u="none" strike="noStrike">
                        <a:solidFill>
                          <a:srgbClr val="000000"/>
                        </a:solidFill>
                        <a:effectLst/>
                        <a:latin typeface="Calibri" panose="020F0502020204030204" pitchFamily="34" charset="0"/>
                      </a:endParaRPr>
                    </a:p>
                  </a:txBody>
                  <a:tcPr marL="4423" marR="4423" marT="4423" marB="0" anchor="b"/>
                </a:tc>
                <a:extLst>
                  <a:ext uri="{0D108BD9-81ED-4DB2-BD59-A6C34878D82A}">
                    <a16:rowId xmlns:a16="http://schemas.microsoft.com/office/drawing/2014/main" val="1810880380"/>
                  </a:ext>
                </a:extLst>
              </a:tr>
              <a:tr h="120005">
                <a:tc>
                  <a:txBody>
                    <a:bodyPr/>
                    <a:lstStyle/>
                    <a:p>
                      <a:pPr algn="l" rtl="0" fontAlgn="b"/>
                      <a:r>
                        <a:rPr lang="en-GB" sz="1000" b="0" u="none" strike="noStrike">
                          <a:solidFill>
                            <a:srgbClr val="000000"/>
                          </a:solidFill>
                          <a:effectLst/>
                        </a:rPr>
                        <a:t>Artesunate </a:t>
                      </a:r>
                      <a:r>
                        <a:rPr lang="en-GB" sz="1000" b="0" u="none" strike="noStrike" err="1">
                          <a:solidFill>
                            <a:srgbClr val="000000"/>
                          </a:solidFill>
                          <a:effectLst/>
                        </a:rPr>
                        <a:t>Amivas</a:t>
                      </a:r>
                      <a:endParaRPr lang="en-GB" sz="1000" b="0" i="0" u="none" strike="noStrike">
                        <a:solidFill>
                          <a:srgbClr val="000000"/>
                        </a:solidFill>
                        <a:effectLst/>
                        <a:latin typeface="Calibri" panose="020F0502020204030204" pitchFamily="34" charset="0"/>
                      </a:endParaRPr>
                    </a:p>
                  </a:txBody>
                  <a:tcPr marL="4423" marR="4423" marT="4423" marB="0" anchor="b">
                    <a:solidFill>
                      <a:schemeClr val="bg1">
                        <a:lumMod val="95000"/>
                      </a:schemeClr>
                    </a:solidFill>
                  </a:tcPr>
                </a:tc>
                <a:tc>
                  <a:txBody>
                    <a:bodyPr/>
                    <a:lstStyle/>
                    <a:p>
                      <a:pPr algn="l" rtl="0" fontAlgn="b"/>
                      <a:r>
                        <a:rPr lang="en-GB" sz="1000" b="0" u="none" strike="noStrike" err="1">
                          <a:solidFill>
                            <a:srgbClr val="000000"/>
                          </a:solidFill>
                          <a:effectLst/>
                        </a:rPr>
                        <a:t>Minjuvi</a:t>
                      </a:r>
                      <a:endParaRPr lang="en-GB" sz="1000" b="0" i="0" u="none" strike="noStrike">
                        <a:solidFill>
                          <a:srgbClr val="000000"/>
                        </a:solidFill>
                        <a:effectLst/>
                        <a:latin typeface="Calibri" panose="020F0502020204030204" pitchFamily="34" charset="0"/>
                      </a:endParaRPr>
                    </a:p>
                  </a:txBody>
                  <a:tcPr marL="4423" marR="4423" marT="4423" marB="0" anchor="b">
                    <a:solidFill>
                      <a:schemeClr val="bg1">
                        <a:lumMod val="95000"/>
                      </a:schemeClr>
                    </a:solidFill>
                  </a:tcPr>
                </a:tc>
                <a:extLst>
                  <a:ext uri="{0D108BD9-81ED-4DB2-BD59-A6C34878D82A}">
                    <a16:rowId xmlns:a16="http://schemas.microsoft.com/office/drawing/2014/main" val="2907509471"/>
                  </a:ext>
                </a:extLst>
              </a:tr>
              <a:tr h="120005">
                <a:tc>
                  <a:txBody>
                    <a:bodyPr/>
                    <a:lstStyle/>
                    <a:p>
                      <a:pPr algn="l" rtl="0" fontAlgn="b"/>
                      <a:r>
                        <a:rPr lang="en-GB" sz="1000" b="0" u="none" strike="noStrike" err="1">
                          <a:solidFill>
                            <a:srgbClr val="000000"/>
                          </a:solidFill>
                          <a:effectLst/>
                        </a:rPr>
                        <a:t>Aspaveli</a:t>
                      </a:r>
                      <a:endParaRPr lang="en-GB" sz="1000" b="0" i="0" u="none" strike="noStrike">
                        <a:solidFill>
                          <a:srgbClr val="000000"/>
                        </a:solidFill>
                        <a:effectLst/>
                        <a:latin typeface="Calibri" panose="020F0502020204030204" pitchFamily="34" charset="0"/>
                      </a:endParaRPr>
                    </a:p>
                  </a:txBody>
                  <a:tcPr marL="4423" marR="4423" marT="4423" marB="0" anchor="b"/>
                </a:tc>
                <a:tc>
                  <a:txBody>
                    <a:bodyPr/>
                    <a:lstStyle/>
                    <a:p>
                      <a:pPr algn="l" rtl="0" fontAlgn="b"/>
                      <a:r>
                        <a:rPr lang="en-GB" sz="1000" b="0" u="none" strike="noStrike" err="1">
                          <a:solidFill>
                            <a:srgbClr val="000000"/>
                          </a:solidFill>
                          <a:effectLst/>
                        </a:rPr>
                        <a:t>Mycapssa</a:t>
                      </a:r>
                      <a:endParaRPr lang="en-GB" sz="1000" b="0" i="0" u="none" strike="noStrike">
                        <a:solidFill>
                          <a:srgbClr val="000000"/>
                        </a:solidFill>
                        <a:effectLst/>
                        <a:latin typeface="Calibri" panose="020F0502020204030204" pitchFamily="34" charset="0"/>
                      </a:endParaRPr>
                    </a:p>
                  </a:txBody>
                  <a:tcPr marL="4423" marR="4423" marT="4423" marB="0" anchor="b"/>
                </a:tc>
                <a:extLst>
                  <a:ext uri="{0D108BD9-81ED-4DB2-BD59-A6C34878D82A}">
                    <a16:rowId xmlns:a16="http://schemas.microsoft.com/office/drawing/2014/main" val="2912654908"/>
                  </a:ext>
                </a:extLst>
              </a:tr>
              <a:tr h="120005">
                <a:tc>
                  <a:txBody>
                    <a:bodyPr/>
                    <a:lstStyle/>
                    <a:p>
                      <a:pPr algn="l" rtl="0" fontAlgn="b"/>
                      <a:r>
                        <a:rPr lang="en-GB" sz="1000" b="0" u="none" strike="noStrike" err="1">
                          <a:solidFill>
                            <a:srgbClr val="000000"/>
                          </a:solidFill>
                          <a:effectLst/>
                        </a:rPr>
                        <a:t>Ayvakyt</a:t>
                      </a:r>
                      <a:endParaRPr lang="en-GB" sz="1000" b="0" i="0" u="none" strike="noStrike">
                        <a:solidFill>
                          <a:srgbClr val="000000"/>
                        </a:solidFill>
                        <a:effectLst/>
                        <a:latin typeface="Calibri" panose="020F0502020204030204" pitchFamily="34" charset="0"/>
                      </a:endParaRPr>
                    </a:p>
                  </a:txBody>
                  <a:tcPr marL="4423" marR="4423" marT="4423" marB="0" anchor="b">
                    <a:solidFill>
                      <a:schemeClr val="bg1">
                        <a:lumMod val="95000"/>
                      </a:schemeClr>
                    </a:solidFill>
                  </a:tcPr>
                </a:tc>
                <a:tc>
                  <a:txBody>
                    <a:bodyPr/>
                    <a:lstStyle/>
                    <a:p>
                      <a:pPr algn="l" rtl="0" fontAlgn="b"/>
                      <a:r>
                        <a:rPr lang="en-GB" sz="1000" b="0" u="none" strike="noStrike" err="1">
                          <a:solidFill>
                            <a:srgbClr val="000000"/>
                          </a:solidFill>
                          <a:effectLst/>
                        </a:rPr>
                        <a:t>Ngenla</a:t>
                      </a:r>
                      <a:endParaRPr lang="en-GB" sz="1000" b="0" i="0" u="none" strike="noStrike">
                        <a:solidFill>
                          <a:srgbClr val="000000"/>
                        </a:solidFill>
                        <a:effectLst/>
                        <a:latin typeface="Calibri" panose="020F0502020204030204" pitchFamily="34" charset="0"/>
                      </a:endParaRPr>
                    </a:p>
                  </a:txBody>
                  <a:tcPr marL="4423" marR="4423" marT="4423" marB="0" anchor="b">
                    <a:solidFill>
                      <a:schemeClr val="bg1">
                        <a:lumMod val="95000"/>
                      </a:schemeClr>
                    </a:solidFill>
                  </a:tcPr>
                </a:tc>
                <a:extLst>
                  <a:ext uri="{0D108BD9-81ED-4DB2-BD59-A6C34878D82A}">
                    <a16:rowId xmlns:a16="http://schemas.microsoft.com/office/drawing/2014/main" val="2731880017"/>
                  </a:ext>
                </a:extLst>
              </a:tr>
              <a:tr h="120005">
                <a:tc>
                  <a:txBody>
                    <a:bodyPr/>
                    <a:lstStyle/>
                    <a:p>
                      <a:pPr algn="l" rtl="0" fontAlgn="b"/>
                      <a:r>
                        <a:rPr lang="en-GB" sz="1000" b="0" u="none" strike="noStrike" err="1">
                          <a:solidFill>
                            <a:srgbClr val="000000"/>
                          </a:solidFill>
                          <a:effectLst/>
                        </a:rPr>
                        <a:t>Bylvay</a:t>
                      </a:r>
                      <a:endParaRPr lang="en-GB" sz="1000" b="0" i="0" u="none" strike="noStrike">
                        <a:solidFill>
                          <a:srgbClr val="000000"/>
                        </a:solidFill>
                        <a:effectLst/>
                        <a:latin typeface="Calibri" panose="020F0502020204030204" pitchFamily="34" charset="0"/>
                      </a:endParaRPr>
                    </a:p>
                  </a:txBody>
                  <a:tcPr marL="4423" marR="4423" marT="4423" marB="0" anchor="b"/>
                </a:tc>
                <a:tc>
                  <a:txBody>
                    <a:bodyPr/>
                    <a:lstStyle/>
                    <a:p>
                      <a:pPr algn="l" rtl="0" fontAlgn="b"/>
                      <a:r>
                        <a:rPr lang="en-GB" sz="1000" b="0" u="none" strike="noStrike" err="1">
                          <a:solidFill>
                            <a:srgbClr val="000000"/>
                          </a:solidFill>
                          <a:effectLst/>
                        </a:rPr>
                        <a:t>Nulibry</a:t>
                      </a:r>
                      <a:endParaRPr lang="en-GB" sz="1000" b="0" i="0" u="none" strike="noStrike">
                        <a:solidFill>
                          <a:srgbClr val="000000"/>
                        </a:solidFill>
                        <a:effectLst/>
                        <a:latin typeface="Calibri" panose="020F0502020204030204" pitchFamily="34" charset="0"/>
                      </a:endParaRPr>
                    </a:p>
                  </a:txBody>
                  <a:tcPr marL="4423" marR="4423" marT="4423" marB="0" anchor="b"/>
                </a:tc>
                <a:extLst>
                  <a:ext uri="{0D108BD9-81ED-4DB2-BD59-A6C34878D82A}">
                    <a16:rowId xmlns:a16="http://schemas.microsoft.com/office/drawing/2014/main" val="2997583524"/>
                  </a:ext>
                </a:extLst>
              </a:tr>
              <a:tr h="120005">
                <a:tc>
                  <a:txBody>
                    <a:bodyPr/>
                    <a:lstStyle/>
                    <a:p>
                      <a:pPr algn="l" rtl="0" fontAlgn="b"/>
                      <a:r>
                        <a:rPr lang="en-GB" sz="1000" b="0" u="none" strike="noStrike" err="1">
                          <a:solidFill>
                            <a:srgbClr val="000000"/>
                          </a:solidFill>
                          <a:effectLst/>
                        </a:rPr>
                        <a:t>Carvykti</a:t>
                      </a:r>
                      <a:endParaRPr lang="en-GB" sz="1000" b="0" i="0" u="none" strike="noStrike">
                        <a:solidFill>
                          <a:srgbClr val="000000"/>
                        </a:solidFill>
                        <a:effectLst/>
                        <a:latin typeface="Calibri" panose="020F0502020204030204" pitchFamily="34" charset="0"/>
                      </a:endParaRPr>
                    </a:p>
                  </a:txBody>
                  <a:tcPr marL="4423" marR="4423" marT="4423" marB="0" anchor="b">
                    <a:solidFill>
                      <a:schemeClr val="bg1">
                        <a:lumMod val="95000"/>
                      </a:schemeClr>
                    </a:solidFill>
                  </a:tcPr>
                </a:tc>
                <a:tc>
                  <a:txBody>
                    <a:bodyPr/>
                    <a:lstStyle/>
                    <a:p>
                      <a:pPr algn="l" rtl="0" fontAlgn="b"/>
                      <a:r>
                        <a:rPr lang="en-GB" sz="1000" b="0" u="none" strike="noStrike" err="1">
                          <a:solidFill>
                            <a:srgbClr val="000000"/>
                          </a:solidFill>
                          <a:effectLst/>
                        </a:rPr>
                        <a:t>Oxlumo</a:t>
                      </a:r>
                      <a:endParaRPr lang="en-GB" sz="1000" b="0" i="0" u="none" strike="noStrike">
                        <a:solidFill>
                          <a:srgbClr val="000000"/>
                        </a:solidFill>
                        <a:effectLst/>
                        <a:latin typeface="Calibri" panose="020F0502020204030204" pitchFamily="34" charset="0"/>
                      </a:endParaRPr>
                    </a:p>
                  </a:txBody>
                  <a:tcPr marL="4423" marR="4423" marT="4423" marB="0" anchor="b">
                    <a:solidFill>
                      <a:schemeClr val="bg1">
                        <a:lumMod val="95000"/>
                      </a:schemeClr>
                    </a:solidFill>
                  </a:tcPr>
                </a:tc>
                <a:extLst>
                  <a:ext uri="{0D108BD9-81ED-4DB2-BD59-A6C34878D82A}">
                    <a16:rowId xmlns:a16="http://schemas.microsoft.com/office/drawing/2014/main" val="3269537453"/>
                  </a:ext>
                </a:extLst>
              </a:tr>
              <a:tr h="120005">
                <a:tc>
                  <a:txBody>
                    <a:bodyPr/>
                    <a:lstStyle/>
                    <a:p>
                      <a:pPr algn="l" rtl="0" fontAlgn="b"/>
                      <a:r>
                        <a:rPr lang="en-GB" sz="1000" b="0" u="none" strike="noStrike" err="1">
                          <a:solidFill>
                            <a:srgbClr val="000000"/>
                          </a:solidFill>
                          <a:effectLst/>
                        </a:rPr>
                        <a:t>Columvi</a:t>
                      </a:r>
                      <a:endParaRPr lang="en-GB" sz="1000" b="0" i="0" u="none" strike="noStrike">
                        <a:solidFill>
                          <a:srgbClr val="000000"/>
                        </a:solidFill>
                        <a:effectLst/>
                        <a:latin typeface="Calibri" panose="020F0502020204030204" pitchFamily="34" charset="0"/>
                      </a:endParaRPr>
                    </a:p>
                  </a:txBody>
                  <a:tcPr marL="4423" marR="4423" marT="4423" marB="0" anchor="b"/>
                </a:tc>
                <a:tc>
                  <a:txBody>
                    <a:bodyPr/>
                    <a:lstStyle/>
                    <a:p>
                      <a:pPr algn="l" rtl="0" fontAlgn="b"/>
                      <a:r>
                        <a:rPr lang="en-GB" sz="1000" b="0" u="none" strike="noStrike" err="1">
                          <a:solidFill>
                            <a:srgbClr val="000000"/>
                          </a:solidFill>
                          <a:effectLst/>
                        </a:rPr>
                        <a:t>Pemazyre</a:t>
                      </a:r>
                      <a:endParaRPr lang="en-GB" sz="1000" b="0" i="0" u="none" strike="noStrike">
                        <a:solidFill>
                          <a:srgbClr val="000000"/>
                        </a:solidFill>
                        <a:effectLst/>
                        <a:latin typeface="Calibri" panose="020F0502020204030204" pitchFamily="34" charset="0"/>
                      </a:endParaRPr>
                    </a:p>
                  </a:txBody>
                  <a:tcPr marL="4423" marR="4423" marT="4423" marB="0" anchor="b"/>
                </a:tc>
                <a:extLst>
                  <a:ext uri="{0D108BD9-81ED-4DB2-BD59-A6C34878D82A}">
                    <a16:rowId xmlns:a16="http://schemas.microsoft.com/office/drawing/2014/main" val="2272659717"/>
                  </a:ext>
                </a:extLst>
              </a:tr>
              <a:tr h="120005">
                <a:tc>
                  <a:txBody>
                    <a:bodyPr/>
                    <a:lstStyle/>
                    <a:p>
                      <a:pPr algn="l" rtl="0" fontAlgn="b"/>
                      <a:r>
                        <a:rPr lang="en-GB" sz="1000" b="0" u="none" strike="noStrike" err="1">
                          <a:solidFill>
                            <a:srgbClr val="000000"/>
                          </a:solidFill>
                          <a:effectLst/>
                        </a:rPr>
                        <a:t>Daurismo</a:t>
                      </a:r>
                      <a:endParaRPr lang="en-GB" sz="1000" b="0" i="0" u="none" strike="noStrike">
                        <a:solidFill>
                          <a:srgbClr val="000000"/>
                        </a:solidFill>
                        <a:effectLst/>
                        <a:latin typeface="Calibri" panose="020F0502020204030204" pitchFamily="34" charset="0"/>
                      </a:endParaRPr>
                    </a:p>
                  </a:txBody>
                  <a:tcPr marL="4423" marR="4423" marT="4423" marB="0" anchor="b">
                    <a:solidFill>
                      <a:schemeClr val="bg1">
                        <a:lumMod val="95000"/>
                      </a:schemeClr>
                    </a:solidFill>
                  </a:tcPr>
                </a:tc>
                <a:tc>
                  <a:txBody>
                    <a:bodyPr/>
                    <a:lstStyle/>
                    <a:p>
                      <a:pPr algn="l" rtl="0" fontAlgn="b"/>
                      <a:r>
                        <a:rPr lang="en-GB" sz="1000" b="0" u="none" strike="noStrike" err="1">
                          <a:solidFill>
                            <a:srgbClr val="000000"/>
                          </a:solidFill>
                          <a:effectLst/>
                        </a:rPr>
                        <a:t>Polivy</a:t>
                      </a:r>
                      <a:endParaRPr lang="en-GB" sz="1000" b="0" i="0" u="none" strike="noStrike">
                        <a:solidFill>
                          <a:srgbClr val="000000"/>
                        </a:solidFill>
                        <a:effectLst/>
                        <a:latin typeface="Calibri" panose="020F0502020204030204" pitchFamily="34" charset="0"/>
                      </a:endParaRPr>
                    </a:p>
                  </a:txBody>
                  <a:tcPr marL="4423" marR="4423" marT="4423" marB="0" anchor="b">
                    <a:solidFill>
                      <a:schemeClr val="bg1">
                        <a:lumMod val="95000"/>
                      </a:schemeClr>
                    </a:solidFill>
                  </a:tcPr>
                </a:tc>
                <a:extLst>
                  <a:ext uri="{0D108BD9-81ED-4DB2-BD59-A6C34878D82A}">
                    <a16:rowId xmlns:a16="http://schemas.microsoft.com/office/drawing/2014/main" val="3763443070"/>
                  </a:ext>
                </a:extLst>
              </a:tr>
              <a:tr h="131571">
                <a:tc>
                  <a:txBody>
                    <a:bodyPr/>
                    <a:lstStyle/>
                    <a:p>
                      <a:pPr algn="l" rtl="0" fontAlgn="b"/>
                      <a:r>
                        <a:rPr lang="en-GB" sz="1000" b="0" u="none" strike="noStrike" err="1">
                          <a:solidFill>
                            <a:srgbClr val="000000"/>
                          </a:solidFill>
                          <a:effectLst/>
                        </a:rPr>
                        <a:t>Dovprela</a:t>
                      </a:r>
                      <a:endParaRPr lang="en-GB" sz="1000" b="0" i="0" u="none" strike="noStrike">
                        <a:solidFill>
                          <a:srgbClr val="000000"/>
                        </a:solidFill>
                        <a:effectLst/>
                        <a:latin typeface="Calibri" panose="020F0502020204030204" pitchFamily="34" charset="0"/>
                      </a:endParaRPr>
                    </a:p>
                  </a:txBody>
                  <a:tcPr marL="4423" marR="4423" marT="4423" marB="0" anchor="b"/>
                </a:tc>
                <a:tc>
                  <a:txBody>
                    <a:bodyPr/>
                    <a:lstStyle/>
                    <a:p>
                      <a:pPr algn="l" rtl="0" fontAlgn="b"/>
                      <a:r>
                        <a:rPr lang="en-GB" sz="1000" b="0" u="none" strike="noStrike" err="1">
                          <a:solidFill>
                            <a:srgbClr val="000000"/>
                          </a:solidFill>
                          <a:effectLst/>
                        </a:rPr>
                        <a:t>Pyrukynd</a:t>
                      </a:r>
                      <a:endParaRPr lang="en-GB" sz="1000" b="0" i="0" u="none" strike="noStrike">
                        <a:solidFill>
                          <a:srgbClr val="000000"/>
                        </a:solidFill>
                        <a:effectLst/>
                        <a:latin typeface="Calibri" panose="020F0502020204030204" pitchFamily="34" charset="0"/>
                      </a:endParaRPr>
                    </a:p>
                  </a:txBody>
                  <a:tcPr marL="4423" marR="4423" marT="4423" marB="0" anchor="b"/>
                </a:tc>
                <a:extLst>
                  <a:ext uri="{0D108BD9-81ED-4DB2-BD59-A6C34878D82A}">
                    <a16:rowId xmlns:a16="http://schemas.microsoft.com/office/drawing/2014/main" val="3509087724"/>
                  </a:ext>
                </a:extLst>
              </a:tr>
              <a:tr h="120005">
                <a:tc>
                  <a:txBody>
                    <a:bodyPr/>
                    <a:lstStyle/>
                    <a:p>
                      <a:pPr algn="l" rtl="0" fontAlgn="b"/>
                      <a:r>
                        <a:rPr lang="en-GB" sz="1000" b="0" u="none" strike="noStrike" err="1">
                          <a:solidFill>
                            <a:srgbClr val="000000"/>
                          </a:solidFill>
                          <a:effectLst/>
                        </a:rPr>
                        <a:t>Ebvallo</a:t>
                      </a:r>
                      <a:endParaRPr lang="en-GB" sz="1000" b="0" i="0" u="none" strike="noStrike">
                        <a:solidFill>
                          <a:srgbClr val="000000"/>
                        </a:solidFill>
                        <a:effectLst/>
                        <a:latin typeface="Calibri" panose="020F0502020204030204" pitchFamily="34" charset="0"/>
                      </a:endParaRPr>
                    </a:p>
                  </a:txBody>
                  <a:tcPr marL="4423" marR="4423" marT="4423" marB="0" anchor="b">
                    <a:solidFill>
                      <a:schemeClr val="bg1">
                        <a:lumMod val="95000"/>
                      </a:schemeClr>
                    </a:solidFill>
                  </a:tcPr>
                </a:tc>
                <a:tc>
                  <a:txBody>
                    <a:bodyPr/>
                    <a:lstStyle/>
                    <a:p>
                      <a:pPr algn="l" rtl="0" fontAlgn="b"/>
                      <a:r>
                        <a:rPr lang="en-GB" sz="1000" b="0" u="none" strike="noStrike" err="1">
                          <a:solidFill>
                            <a:srgbClr val="000000"/>
                          </a:solidFill>
                          <a:effectLst/>
                        </a:rPr>
                        <a:t>Qinlock</a:t>
                      </a:r>
                      <a:endParaRPr lang="en-GB" sz="1000" b="0" i="0" u="none" strike="noStrike">
                        <a:solidFill>
                          <a:srgbClr val="000000"/>
                        </a:solidFill>
                        <a:effectLst/>
                        <a:latin typeface="Calibri" panose="020F0502020204030204" pitchFamily="34" charset="0"/>
                      </a:endParaRPr>
                    </a:p>
                  </a:txBody>
                  <a:tcPr marL="4423" marR="4423" marT="4423" marB="0" anchor="b">
                    <a:solidFill>
                      <a:schemeClr val="bg1">
                        <a:lumMod val="95000"/>
                      </a:schemeClr>
                    </a:solidFill>
                  </a:tcPr>
                </a:tc>
                <a:extLst>
                  <a:ext uri="{0D108BD9-81ED-4DB2-BD59-A6C34878D82A}">
                    <a16:rowId xmlns:a16="http://schemas.microsoft.com/office/drawing/2014/main" val="633051510"/>
                  </a:ext>
                </a:extLst>
              </a:tr>
              <a:tr h="120005">
                <a:tc>
                  <a:txBody>
                    <a:bodyPr/>
                    <a:lstStyle/>
                    <a:p>
                      <a:pPr algn="l" rtl="0" fontAlgn="b"/>
                      <a:r>
                        <a:rPr lang="en-GB" sz="1000" b="0" u="none" strike="noStrike" err="1">
                          <a:solidFill>
                            <a:srgbClr val="000000"/>
                          </a:solidFill>
                          <a:effectLst/>
                        </a:rPr>
                        <a:t>Elzonris</a:t>
                      </a:r>
                      <a:endParaRPr lang="en-GB" sz="1000" b="0" i="0" u="none" strike="noStrike">
                        <a:solidFill>
                          <a:srgbClr val="000000"/>
                        </a:solidFill>
                        <a:effectLst/>
                        <a:latin typeface="Calibri" panose="020F0502020204030204" pitchFamily="34" charset="0"/>
                      </a:endParaRPr>
                    </a:p>
                  </a:txBody>
                  <a:tcPr marL="4423" marR="4423" marT="4423" marB="0" anchor="b"/>
                </a:tc>
                <a:tc>
                  <a:txBody>
                    <a:bodyPr/>
                    <a:lstStyle/>
                    <a:p>
                      <a:pPr algn="l" rtl="0" fontAlgn="b"/>
                      <a:r>
                        <a:rPr lang="en-GB" sz="1000" b="0" u="none" strike="noStrike" err="1">
                          <a:solidFill>
                            <a:srgbClr val="000000"/>
                          </a:solidFill>
                          <a:effectLst/>
                        </a:rPr>
                        <a:t>Reblozyl</a:t>
                      </a:r>
                      <a:endParaRPr lang="en-GB" sz="1000" b="0" i="0" u="none" strike="noStrike">
                        <a:solidFill>
                          <a:srgbClr val="000000"/>
                        </a:solidFill>
                        <a:effectLst/>
                        <a:latin typeface="Calibri" panose="020F0502020204030204" pitchFamily="34" charset="0"/>
                      </a:endParaRPr>
                    </a:p>
                  </a:txBody>
                  <a:tcPr marL="4423" marR="4423" marT="4423" marB="0" anchor="b"/>
                </a:tc>
                <a:extLst>
                  <a:ext uri="{0D108BD9-81ED-4DB2-BD59-A6C34878D82A}">
                    <a16:rowId xmlns:a16="http://schemas.microsoft.com/office/drawing/2014/main" val="2512810619"/>
                  </a:ext>
                </a:extLst>
              </a:tr>
              <a:tr h="120005">
                <a:tc>
                  <a:txBody>
                    <a:bodyPr/>
                    <a:lstStyle/>
                    <a:p>
                      <a:pPr algn="l" rtl="0" fontAlgn="b"/>
                      <a:r>
                        <a:rPr lang="en-GB" sz="1000" b="0" u="none" strike="noStrike" err="1">
                          <a:solidFill>
                            <a:srgbClr val="000000"/>
                          </a:solidFill>
                          <a:effectLst/>
                        </a:rPr>
                        <a:t>Enjaymo</a:t>
                      </a:r>
                      <a:endParaRPr lang="en-GB" sz="1000" b="0" i="0" u="none" strike="noStrike">
                        <a:solidFill>
                          <a:srgbClr val="000000"/>
                        </a:solidFill>
                        <a:effectLst/>
                        <a:latin typeface="Calibri" panose="020F0502020204030204" pitchFamily="34" charset="0"/>
                      </a:endParaRPr>
                    </a:p>
                  </a:txBody>
                  <a:tcPr marL="4423" marR="4423" marT="4423" marB="0" anchor="b">
                    <a:solidFill>
                      <a:schemeClr val="bg1">
                        <a:lumMod val="95000"/>
                      </a:schemeClr>
                    </a:solidFill>
                  </a:tcPr>
                </a:tc>
                <a:tc>
                  <a:txBody>
                    <a:bodyPr/>
                    <a:lstStyle/>
                    <a:p>
                      <a:pPr algn="l" rtl="0" fontAlgn="b"/>
                      <a:r>
                        <a:rPr lang="en-GB" sz="1000" b="0" u="none" strike="noStrike" err="1">
                          <a:solidFill>
                            <a:srgbClr val="000000"/>
                          </a:solidFill>
                          <a:effectLst/>
                        </a:rPr>
                        <a:t>Rezzayo</a:t>
                      </a:r>
                      <a:endParaRPr lang="en-GB" sz="1000" b="0" i="0" u="none" strike="noStrike">
                        <a:solidFill>
                          <a:srgbClr val="000000"/>
                        </a:solidFill>
                        <a:effectLst/>
                        <a:latin typeface="Calibri" panose="020F0502020204030204" pitchFamily="34" charset="0"/>
                      </a:endParaRPr>
                    </a:p>
                  </a:txBody>
                  <a:tcPr marL="4423" marR="4423" marT="4423" marB="0" anchor="b">
                    <a:solidFill>
                      <a:schemeClr val="bg1">
                        <a:lumMod val="95000"/>
                      </a:schemeClr>
                    </a:solidFill>
                  </a:tcPr>
                </a:tc>
                <a:extLst>
                  <a:ext uri="{0D108BD9-81ED-4DB2-BD59-A6C34878D82A}">
                    <a16:rowId xmlns:a16="http://schemas.microsoft.com/office/drawing/2014/main" val="4223555699"/>
                  </a:ext>
                </a:extLst>
              </a:tr>
              <a:tr h="120005">
                <a:tc>
                  <a:txBody>
                    <a:bodyPr/>
                    <a:lstStyle/>
                    <a:p>
                      <a:pPr algn="l" rtl="0" fontAlgn="b"/>
                      <a:r>
                        <a:rPr lang="en-GB" sz="1000" b="0" u="none" strike="noStrike" err="1">
                          <a:solidFill>
                            <a:srgbClr val="000000"/>
                          </a:solidFill>
                          <a:effectLst/>
                        </a:rPr>
                        <a:t>Enspryng</a:t>
                      </a:r>
                      <a:endParaRPr lang="en-GB" sz="1000" b="0" i="0" u="none" strike="noStrike">
                        <a:solidFill>
                          <a:srgbClr val="000000"/>
                        </a:solidFill>
                        <a:effectLst/>
                        <a:latin typeface="Calibri" panose="020F0502020204030204" pitchFamily="34" charset="0"/>
                      </a:endParaRPr>
                    </a:p>
                  </a:txBody>
                  <a:tcPr marL="4423" marR="4423" marT="4423" marB="0" anchor="b"/>
                </a:tc>
                <a:tc>
                  <a:txBody>
                    <a:bodyPr/>
                    <a:lstStyle/>
                    <a:p>
                      <a:pPr algn="l" rtl="0" fontAlgn="b"/>
                      <a:r>
                        <a:rPr lang="en-GB" sz="1000" b="0" u="none" strike="noStrike" err="1">
                          <a:solidFill>
                            <a:srgbClr val="000000"/>
                          </a:solidFill>
                          <a:effectLst/>
                        </a:rPr>
                        <a:t>Roctavian</a:t>
                      </a:r>
                      <a:endParaRPr lang="en-GB" sz="1000" b="0" i="0" u="none" strike="noStrike">
                        <a:solidFill>
                          <a:srgbClr val="000000"/>
                        </a:solidFill>
                        <a:effectLst/>
                        <a:latin typeface="Calibri" panose="020F0502020204030204" pitchFamily="34" charset="0"/>
                      </a:endParaRPr>
                    </a:p>
                  </a:txBody>
                  <a:tcPr marL="4423" marR="4423" marT="4423" marB="0" anchor="b"/>
                </a:tc>
                <a:extLst>
                  <a:ext uri="{0D108BD9-81ED-4DB2-BD59-A6C34878D82A}">
                    <a16:rowId xmlns:a16="http://schemas.microsoft.com/office/drawing/2014/main" val="3029253525"/>
                  </a:ext>
                </a:extLst>
              </a:tr>
              <a:tr h="120005">
                <a:tc>
                  <a:txBody>
                    <a:bodyPr/>
                    <a:lstStyle/>
                    <a:p>
                      <a:pPr algn="l" rtl="0" fontAlgn="b"/>
                      <a:r>
                        <a:rPr lang="en-GB" sz="1000" b="0" u="none" strike="noStrike" err="1">
                          <a:solidFill>
                            <a:srgbClr val="000000"/>
                          </a:solidFill>
                          <a:effectLst/>
                        </a:rPr>
                        <a:t>Evrysdi</a:t>
                      </a:r>
                      <a:endParaRPr lang="en-GB" sz="1000" b="0" i="0" u="none" strike="noStrike">
                        <a:solidFill>
                          <a:srgbClr val="000000"/>
                        </a:solidFill>
                        <a:effectLst/>
                        <a:latin typeface="Calibri" panose="020F0502020204030204" pitchFamily="34" charset="0"/>
                      </a:endParaRPr>
                    </a:p>
                  </a:txBody>
                  <a:tcPr marL="4423" marR="4423" marT="4423" marB="0" anchor="b">
                    <a:solidFill>
                      <a:schemeClr val="bg1">
                        <a:lumMod val="95000"/>
                      </a:schemeClr>
                    </a:solidFill>
                  </a:tcPr>
                </a:tc>
                <a:tc>
                  <a:txBody>
                    <a:bodyPr/>
                    <a:lstStyle/>
                    <a:p>
                      <a:pPr algn="l" rtl="0" fontAlgn="b"/>
                      <a:r>
                        <a:rPr lang="en-GB" sz="1000" b="0" u="none" strike="noStrike" err="1">
                          <a:solidFill>
                            <a:srgbClr val="000000"/>
                          </a:solidFill>
                          <a:effectLst/>
                        </a:rPr>
                        <a:t>Scemblix</a:t>
                      </a:r>
                      <a:endParaRPr lang="en-GB" sz="1000" b="0" i="0" u="none" strike="noStrike">
                        <a:solidFill>
                          <a:srgbClr val="000000"/>
                        </a:solidFill>
                        <a:effectLst/>
                        <a:latin typeface="Calibri" panose="020F0502020204030204" pitchFamily="34" charset="0"/>
                      </a:endParaRPr>
                    </a:p>
                  </a:txBody>
                  <a:tcPr marL="4423" marR="4423" marT="4423" marB="0" anchor="b">
                    <a:solidFill>
                      <a:schemeClr val="bg1">
                        <a:lumMod val="95000"/>
                      </a:schemeClr>
                    </a:solidFill>
                  </a:tcPr>
                </a:tc>
                <a:extLst>
                  <a:ext uri="{0D108BD9-81ED-4DB2-BD59-A6C34878D82A}">
                    <a16:rowId xmlns:a16="http://schemas.microsoft.com/office/drawing/2014/main" val="571091124"/>
                  </a:ext>
                </a:extLst>
              </a:tr>
              <a:tr h="120005">
                <a:tc>
                  <a:txBody>
                    <a:bodyPr/>
                    <a:lstStyle/>
                    <a:p>
                      <a:pPr algn="l" rtl="0" fontAlgn="b"/>
                      <a:r>
                        <a:rPr lang="en-GB" sz="1000" b="0" u="none" strike="noStrike" err="1">
                          <a:solidFill>
                            <a:srgbClr val="000000"/>
                          </a:solidFill>
                          <a:effectLst/>
                        </a:rPr>
                        <a:t>Filsuvez</a:t>
                      </a:r>
                      <a:endParaRPr lang="en-GB" sz="1000" b="0" i="0" u="none" strike="noStrike">
                        <a:solidFill>
                          <a:srgbClr val="000000"/>
                        </a:solidFill>
                        <a:effectLst/>
                        <a:latin typeface="Calibri" panose="020F0502020204030204" pitchFamily="34" charset="0"/>
                      </a:endParaRPr>
                    </a:p>
                  </a:txBody>
                  <a:tcPr marL="4423" marR="4423" marT="4423" marB="0" anchor="b"/>
                </a:tc>
                <a:tc>
                  <a:txBody>
                    <a:bodyPr/>
                    <a:lstStyle/>
                    <a:p>
                      <a:pPr algn="l" rtl="0" fontAlgn="b"/>
                      <a:r>
                        <a:rPr lang="en-GB" sz="1000" b="0" u="none" strike="noStrike" err="1">
                          <a:solidFill>
                            <a:srgbClr val="000000"/>
                          </a:solidFill>
                          <a:effectLst/>
                        </a:rPr>
                        <a:t>Skytrofa</a:t>
                      </a:r>
                      <a:endParaRPr lang="en-GB" sz="1000" b="0" i="0" u="none" strike="noStrike">
                        <a:solidFill>
                          <a:srgbClr val="000000"/>
                        </a:solidFill>
                        <a:effectLst/>
                        <a:latin typeface="Calibri" panose="020F0502020204030204" pitchFamily="34" charset="0"/>
                      </a:endParaRPr>
                    </a:p>
                  </a:txBody>
                  <a:tcPr marL="4423" marR="4423" marT="4423" marB="0" anchor="b"/>
                </a:tc>
                <a:extLst>
                  <a:ext uri="{0D108BD9-81ED-4DB2-BD59-A6C34878D82A}">
                    <a16:rowId xmlns:a16="http://schemas.microsoft.com/office/drawing/2014/main" val="606977529"/>
                  </a:ext>
                </a:extLst>
              </a:tr>
              <a:tr h="120005">
                <a:tc>
                  <a:txBody>
                    <a:bodyPr/>
                    <a:lstStyle/>
                    <a:p>
                      <a:pPr algn="l" rtl="0" fontAlgn="b"/>
                      <a:r>
                        <a:rPr lang="en-GB" sz="1000" b="0" u="none" strike="noStrike" err="1">
                          <a:solidFill>
                            <a:srgbClr val="000000"/>
                          </a:solidFill>
                          <a:effectLst/>
                        </a:rPr>
                        <a:t>Finlee</a:t>
                      </a:r>
                      <a:endParaRPr lang="en-GB" sz="1000" b="0" i="0" u="none" strike="noStrike">
                        <a:solidFill>
                          <a:srgbClr val="000000"/>
                        </a:solidFill>
                        <a:effectLst/>
                        <a:latin typeface="Calibri" panose="020F0502020204030204" pitchFamily="34" charset="0"/>
                      </a:endParaRPr>
                    </a:p>
                  </a:txBody>
                  <a:tcPr marL="4423" marR="4423" marT="4423" marB="0" anchor="b">
                    <a:solidFill>
                      <a:schemeClr val="bg1">
                        <a:lumMod val="95000"/>
                      </a:schemeClr>
                    </a:solidFill>
                  </a:tcPr>
                </a:tc>
                <a:tc>
                  <a:txBody>
                    <a:bodyPr/>
                    <a:lstStyle/>
                    <a:p>
                      <a:pPr algn="l" rtl="0" fontAlgn="b"/>
                      <a:r>
                        <a:rPr lang="en-GB" sz="1000" b="0" u="none" strike="noStrike" err="1">
                          <a:solidFill>
                            <a:srgbClr val="000000"/>
                          </a:solidFill>
                          <a:effectLst/>
                        </a:rPr>
                        <a:t>Sogroya</a:t>
                      </a:r>
                      <a:endParaRPr lang="en-GB" sz="1000" b="0" i="0" u="none" strike="noStrike">
                        <a:solidFill>
                          <a:srgbClr val="000000"/>
                        </a:solidFill>
                        <a:effectLst/>
                        <a:latin typeface="Calibri" panose="020F0502020204030204" pitchFamily="34" charset="0"/>
                      </a:endParaRPr>
                    </a:p>
                  </a:txBody>
                  <a:tcPr marL="4423" marR="4423" marT="4423" marB="0" anchor="b">
                    <a:solidFill>
                      <a:schemeClr val="bg1">
                        <a:lumMod val="95000"/>
                      </a:schemeClr>
                    </a:solidFill>
                  </a:tcPr>
                </a:tc>
                <a:extLst>
                  <a:ext uri="{0D108BD9-81ED-4DB2-BD59-A6C34878D82A}">
                    <a16:rowId xmlns:a16="http://schemas.microsoft.com/office/drawing/2014/main" val="1699582225"/>
                  </a:ext>
                </a:extLst>
              </a:tr>
              <a:tr h="120005">
                <a:tc>
                  <a:txBody>
                    <a:bodyPr/>
                    <a:lstStyle/>
                    <a:p>
                      <a:pPr algn="l" rtl="0" fontAlgn="b"/>
                      <a:r>
                        <a:rPr lang="en-GB" sz="1000" b="0" u="none" strike="noStrike" err="1">
                          <a:solidFill>
                            <a:srgbClr val="000000"/>
                          </a:solidFill>
                          <a:effectLst/>
                        </a:rPr>
                        <a:t>Fintepla</a:t>
                      </a:r>
                      <a:endParaRPr lang="en-GB" sz="1000" b="0" i="0" u="none" strike="noStrike">
                        <a:solidFill>
                          <a:srgbClr val="000000"/>
                        </a:solidFill>
                        <a:effectLst/>
                        <a:latin typeface="Calibri" panose="020F0502020204030204" pitchFamily="34" charset="0"/>
                      </a:endParaRPr>
                    </a:p>
                  </a:txBody>
                  <a:tcPr marL="4423" marR="4423" marT="4423" marB="0" anchor="b"/>
                </a:tc>
                <a:tc>
                  <a:txBody>
                    <a:bodyPr/>
                    <a:lstStyle/>
                    <a:p>
                      <a:pPr algn="l" rtl="0" fontAlgn="b"/>
                      <a:r>
                        <a:rPr lang="en-GB" sz="1000" b="0" u="none" strike="noStrike" err="1">
                          <a:solidFill>
                            <a:srgbClr val="000000"/>
                          </a:solidFill>
                          <a:effectLst/>
                        </a:rPr>
                        <a:t>Talvey</a:t>
                      </a:r>
                      <a:endParaRPr lang="en-GB" sz="1000" b="0" i="0" u="none" strike="noStrike">
                        <a:solidFill>
                          <a:srgbClr val="000000"/>
                        </a:solidFill>
                        <a:effectLst/>
                        <a:latin typeface="Calibri" panose="020F0502020204030204" pitchFamily="34" charset="0"/>
                      </a:endParaRPr>
                    </a:p>
                  </a:txBody>
                  <a:tcPr marL="4423" marR="4423" marT="4423" marB="0" anchor="b"/>
                </a:tc>
                <a:extLst>
                  <a:ext uri="{0D108BD9-81ED-4DB2-BD59-A6C34878D82A}">
                    <a16:rowId xmlns:a16="http://schemas.microsoft.com/office/drawing/2014/main" val="2695713523"/>
                  </a:ext>
                </a:extLst>
              </a:tr>
              <a:tr h="120005">
                <a:tc>
                  <a:txBody>
                    <a:bodyPr/>
                    <a:lstStyle/>
                    <a:p>
                      <a:pPr algn="l" rtl="0" fontAlgn="b"/>
                      <a:r>
                        <a:rPr lang="en-GB" sz="1000" b="0" u="none" strike="noStrike" err="1">
                          <a:solidFill>
                            <a:srgbClr val="000000"/>
                          </a:solidFill>
                          <a:effectLst/>
                        </a:rPr>
                        <a:t>Givlaari</a:t>
                      </a:r>
                      <a:endParaRPr lang="en-GB" sz="1000" b="0" i="0" u="none" strike="noStrike">
                        <a:solidFill>
                          <a:srgbClr val="000000"/>
                        </a:solidFill>
                        <a:effectLst/>
                        <a:latin typeface="Calibri" panose="020F0502020204030204" pitchFamily="34" charset="0"/>
                      </a:endParaRPr>
                    </a:p>
                  </a:txBody>
                  <a:tcPr marL="4423" marR="4423" marT="4423" marB="0" anchor="b">
                    <a:solidFill>
                      <a:schemeClr val="bg1">
                        <a:lumMod val="95000"/>
                      </a:schemeClr>
                    </a:solidFill>
                  </a:tcPr>
                </a:tc>
                <a:tc>
                  <a:txBody>
                    <a:bodyPr/>
                    <a:lstStyle/>
                    <a:p>
                      <a:pPr algn="l" rtl="0" fontAlgn="b"/>
                      <a:r>
                        <a:rPr lang="en-GB" sz="1000" b="0" u="none" strike="noStrike" err="1">
                          <a:solidFill>
                            <a:srgbClr val="000000"/>
                          </a:solidFill>
                          <a:effectLst/>
                        </a:rPr>
                        <a:t>Tavneos</a:t>
                      </a:r>
                      <a:endParaRPr lang="en-GB" sz="1000" b="0" i="0" u="none" strike="noStrike">
                        <a:solidFill>
                          <a:srgbClr val="000000"/>
                        </a:solidFill>
                        <a:effectLst/>
                        <a:latin typeface="Calibri" panose="020F0502020204030204" pitchFamily="34" charset="0"/>
                      </a:endParaRPr>
                    </a:p>
                  </a:txBody>
                  <a:tcPr marL="4423" marR="4423" marT="4423" marB="0" anchor="b">
                    <a:solidFill>
                      <a:schemeClr val="bg1">
                        <a:lumMod val="95000"/>
                      </a:schemeClr>
                    </a:solidFill>
                  </a:tcPr>
                </a:tc>
                <a:extLst>
                  <a:ext uri="{0D108BD9-81ED-4DB2-BD59-A6C34878D82A}">
                    <a16:rowId xmlns:a16="http://schemas.microsoft.com/office/drawing/2014/main" val="1749393263"/>
                  </a:ext>
                </a:extLst>
              </a:tr>
              <a:tr h="120005">
                <a:tc>
                  <a:txBody>
                    <a:bodyPr/>
                    <a:lstStyle/>
                    <a:p>
                      <a:pPr algn="l" rtl="0" fontAlgn="b"/>
                      <a:r>
                        <a:rPr lang="en-GB" sz="1000" b="0" u="none" strike="noStrike" err="1">
                          <a:solidFill>
                            <a:srgbClr val="000000"/>
                          </a:solidFill>
                          <a:effectLst/>
                        </a:rPr>
                        <a:t>Hemgenix</a:t>
                      </a:r>
                      <a:endParaRPr lang="en-GB" sz="1000" b="0" i="0" u="none" strike="noStrike">
                        <a:solidFill>
                          <a:srgbClr val="000000"/>
                        </a:solidFill>
                        <a:effectLst/>
                        <a:latin typeface="Calibri" panose="020F0502020204030204" pitchFamily="34" charset="0"/>
                      </a:endParaRPr>
                    </a:p>
                  </a:txBody>
                  <a:tcPr marL="4423" marR="4423" marT="4423" marB="0" anchor="b"/>
                </a:tc>
                <a:tc>
                  <a:txBody>
                    <a:bodyPr/>
                    <a:lstStyle/>
                    <a:p>
                      <a:pPr algn="l" rtl="0" fontAlgn="b"/>
                      <a:r>
                        <a:rPr lang="en-GB" sz="1000" b="0" u="none" strike="noStrike" err="1">
                          <a:solidFill>
                            <a:srgbClr val="000000"/>
                          </a:solidFill>
                          <a:effectLst/>
                        </a:rPr>
                        <a:t>Tecartus</a:t>
                      </a:r>
                      <a:endParaRPr lang="en-GB" sz="1000" b="0" i="0" u="none" strike="noStrike">
                        <a:solidFill>
                          <a:srgbClr val="000000"/>
                        </a:solidFill>
                        <a:effectLst/>
                        <a:latin typeface="Calibri" panose="020F0502020204030204" pitchFamily="34" charset="0"/>
                      </a:endParaRPr>
                    </a:p>
                  </a:txBody>
                  <a:tcPr marL="4423" marR="4423" marT="4423" marB="0" anchor="b"/>
                </a:tc>
                <a:extLst>
                  <a:ext uri="{0D108BD9-81ED-4DB2-BD59-A6C34878D82A}">
                    <a16:rowId xmlns:a16="http://schemas.microsoft.com/office/drawing/2014/main" val="1459313817"/>
                  </a:ext>
                </a:extLst>
              </a:tr>
              <a:tr h="120005">
                <a:tc>
                  <a:txBody>
                    <a:bodyPr/>
                    <a:lstStyle/>
                    <a:p>
                      <a:pPr algn="l" rtl="0" fontAlgn="b"/>
                      <a:r>
                        <a:rPr lang="en-GB" sz="1000" b="0" u="none" strike="noStrike" err="1">
                          <a:solidFill>
                            <a:srgbClr val="000000"/>
                          </a:solidFill>
                          <a:effectLst/>
                        </a:rPr>
                        <a:t>Hepcludex</a:t>
                      </a:r>
                      <a:endParaRPr lang="en-GB" sz="1000" b="0" i="0" u="none" strike="noStrike">
                        <a:solidFill>
                          <a:srgbClr val="000000"/>
                        </a:solidFill>
                        <a:effectLst/>
                        <a:latin typeface="Calibri" panose="020F0502020204030204" pitchFamily="34" charset="0"/>
                      </a:endParaRPr>
                    </a:p>
                  </a:txBody>
                  <a:tcPr marL="4423" marR="4423" marT="4423" marB="0" anchor="b">
                    <a:solidFill>
                      <a:schemeClr val="bg1">
                        <a:lumMod val="95000"/>
                      </a:schemeClr>
                    </a:solidFill>
                  </a:tcPr>
                </a:tc>
                <a:tc>
                  <a:txBody>
                    <a:bodyPr/>
                    <a:lstStyle/>
                    <a:p>
                      <a:pPr algn="l" rtl="0" fontAlgn="b"/>
                      <a:r>
                        <a:rPr lang="en-GB" sz="1000" b="0" u="none" strike="noStrike" err="1">
                          <a:solidFill>
                            <a:srgbClr val="000000"/>
                          </a:solidFill>
                          <a:effectLst/>
                        </a:rPr>
                        <a:t>Tibsovo</a:t>
                      </a:r>
                      <a:endParaRPr lang="en-GB" sz="1000" b="0" i="0" u="none" strike="noStrike">
                        <a:solidFill>
                          <a:srgbClr val="000000"/>
                        </a:solidFill>
                        <a:effectLst/>
                        <a:latin typeface="Calibri" panose="020F0502020204030204" pitchFamily="34" charset="0"/>
                      </a:endParaRPr>
                    </a:p>
                  </a:txBody>
                  <a:tcPr marL="4423" marR="4423" marT="4423" marB="0" anchor="b">
                    <a:solidFill>
                      <a:schemeClr val="bg1">
                        <a:lumMod val="95000"/>
                      </a:schemeClr>
                    </a:solidFill>
                  </a:tcPr>
                </a:tc>
                <a:extLst>
                  <a:ext uri="{0D108BD9-81ED-4DB2-BD59-A6C34878D82A}">
                    <a16:rowId xmlns:a16="http://schemas.microsoft.com/office/drawing/2014/main" val="1945585219"/>
                  </a:ext>
                </a:extLst>
              </a:tr>
              <a:tr h="120005">
                <a:tc>
                  <a:txBody>
                    <a:bodyPr/>
                    <a:lstStyle/>
                    <a:p>
                      <a:pPr algn="l" rtl="0" fontAlgn="b"/>
                      <a:r>
                        <a:rPr lang="en-GB" sz="1000" b="0" u="none" strike="noStrike" err="1">
                          <a:solidFill>
                            <a:srgbClr val="000000"/>
                          </a:solidFill>
                          <a:effectLst/>
                        </a:rPr>
                        <a:t>Hyftor</a:t>
                      </a:r>
                      <a:endParaRPr lang="en-GB" sz="1000" b="0" i="0" u="none" strike="noStrike">
                        <a:solidFill>
                          <a:srgbClr val="000000"/>
                        </a:solidFill>
                        <a:effectLst/>
                        <a:latin typeface="Calibri" panose="020F0502020204030204" pitchFamily="34" charset="0"/>
                      </a:endParaRPr>
                    </a:p>
                  </a:txBody>
                  <a:tcPr marL="4423" marR="4423" marT="4423" marB="0" anchor="b"/>
                </a:tc>
                <a:tc>
                  <a:txBody>
                    <a:bodyPr/>
                    <a:lstStyle/>
                    <a:p>
                      <a:pPr algn="l" rtl="0" fontAlgn="b"/>
                      <a:r>
                        <a:rPr lang="en-GB" sz="1000" b="0" u="none" strike="noStrike" err="1">
                          <a:solidFill>
                            <a:srgbClr val="000000"/>
                          </a:solidFill>
                          <a:effectLst/>
                        </a:rPr>
                        <a:t>Trepulmix</a:t>
                      </a:r>
                      <a:endParaRPr lang="en-GB" sz="1000" b="0" i="0" u="none" strike="noStrike">
                        <a:solidFill>
                          <a:srgbClr val="000000"/>
                        </a:solidFill>
                        <a:effectLst/>
                        <a:latin typeface="Calibri" panose="020F0502020204030204" pitchFamily="34" charset="0"/>
                      </a:endParaRPr>
                    </a:p>
                  </a:txBody>
                  <a:tcPr marL="4423" marR="4423" marT="4423" marB="0" anchor="b"/>
                </a:tc>
                <a:extLst>
                  <a:ext uri="{0D108BD9-81ED-4DB2-BD59-A6C34878D82A}">
                    <a16:rowId xmlns:a16="http://schemas.microsoft.com/office/drawing/2014/main" val="3944658997"/>
                  </a:ext>
                </a:extLst>
              </a:tr>
              <a:tr h="120005">
                <a:tc>
                  <a:txBody>
                    <a:bodyPr/>
                    <a:lstStyle/>
                    <a:p>
                      <a:pPr algn="l" rtl="0" fontAlgn="b"/>
                      <a:r>
                        <a:rPr lang="en-GB" sz="1000" b="0" u="none" strike="noStrike" err="1">
                          <a:solidFill>
                            <a:srgbClr val="000000"/>
                          </a:solidFill>
                          <a:effectLst/>
                        </a:rPr>
                        <a:t>Idefirix</a:t>
                      </a:r>
                      <a:endParaRPr lang="en-GB" sz="1000" b="0" i="0" u="none" strike="noStrike">
                        <a:solidFill>
                          <a:srgbClr val="000000"/>
                        </a:solidFill>
                        <a:effectLst/>
                        <a:latin typeface="Calibri" panose="020F0502020204030204" pitchFamily="34" charset="0"/>
                      </a:endParaRPr>
                    </a:p>
                  </a:txBody>
                  <a:tcPr marL="4423" marR="4423" marT="4423" marB="0" anchor="b">
                    <a:solidFill>
                      <a:schemeClr val="bg1">
                        <a:lumMod val="95000"/>
                      </a:schemeClr>
                    </a:solidFill>
                  </a:tcPr>
                </a:tc>
                <a:tc>
                  <a:txBody>
                    <a:bodyPr/>
                    <a:lstStyle/>
                    <a:p>
                      <a:pPr algn="l" rtl="0" fontAlgn="b"/>
                      <a:r>
                        <a:rPr lang="en-GB" sz="1000" b="0" u="none" strike="noStrike" err="1">
                          <a:solidFill>
                            <a:srgbClr val="000000"/>
                          </a:solidFill>
                          <a:effectLst/>
                        </a:rPr>
                        <a:t>Upstaza</a:t>
                      </a:r>
                      <a:endParaRPr lang="en-GB" sz="1000" b="0" i="0" u="none" strike="noStrike">
                        <a:solidFill>
                          <a:srgbClr val="000000"/>
                        </a:solidFill>
                        <a:effectLst/>
                        <a:latin typeface="Calibri" panose="020F0502020204030204" pitchFamily="34" charset="0"/>
                      </a:endParaRPr>
                    </a:p>
                  </a:txBody>
                  <a:tcPr marL="4423" marR="4423" marT="4423" marB="0" anchor="b">
                    <a:solidFill>
                      <a:schemeClr val="bg1">
                        <a:lumMod val="95000"/>
                      </a:schemeClr>
                    </a:solidFill>
                  </a:tcPr>
                </a:tc>
                <a:extLst>
                  <a:ext uri="{0D108BD9-81ED-4DB2-BD59-A6C34878D82A}">
                    <a16:rowId xmlns:a16="http://schemas.microsoft.com/office/drawing/2014/main" val="1694032337"/>
                  </a:ext>
                </a:extLst>
              </a:tr>
              <a:tr h="120005">
                <a:tc>
                  <a:txBody>
                    <a:bodyPr/>
                    <a:lstStyle/>
                    <a:p>
                      <a:pPr algn="l" rtl="0" fontAlgn="b"/>
                      <a:r>
                        <a:rPr lang="en-GB" sz="1000" b="0" u="none" strike="noStrike" err="1">
                          <a:solidFill>
                            <a:srgbClr val="000000"/>
                          </a:solidFill>
                          <a:effectLst/>
                        </a:rPr>
                        <a:t>Imcivree</a:t>
                      </a:r>
                      <a:endParaRPr lang="en-GB" sz="1000" b="0" i="0" u="none" strike="noStrike">
                        <a:solidFill>
                          <a:srgbClr val="000000"/>
                        </a:solidFill>
                        <a:effectLst/>
                        <a:latin typeface="Calibri" panose="020F0502020204030204" pitchFamily="34" charset="0"/>
                      </a:endParaRPr>
                    </a:p>
                  </a:txBody>
                  <a:tcPr marL="4423" marR="4423" marT="4423" marB="0" anchor="b"/>
                </a:tc>
                <a:tc>
                  <a:txBody>
                    <a:bodyPr/>
                    <a:lstStyle/>
                    <a:p>
                      <a:pPr algn="l" rtl="0" fontAlgn="b"/>
                      <a:r>
                        <a:rPr lang="en-GB" sz="1000" b="0" u="none" strike="noStrike" err="1">
                          <a:solidFill>
                            <a:srgbClr val="000000"/>
                          </a:solidFill>
                          <a:effectLst/>
                        </a:rPr>
                        <a:t>Voraxaze</a:t>
                      </a:r>
                      <a:endParaRPr lang="en-GB" sz="1000" b="0" i="0" u="none" strike="noStrike">
                        <a:solidFill>
                          <a:srgbClr val="000000"/>
                        </a:solidFill>
                        <a:effectLst/>
                        <a:latin typeface="Calibri" panose="020F0502020204030204" pitchFamily="34" charset="0"/>
                      </a:endParaRPr>
                    </a:p>
                  </a:txBody>
                  <a:tcPr marL="4423" marR="4423" marT="4423" marB="0" anchor="b"/>
                </a:tc>
                <a:extLst>
                  <a:ext uri="{0D108BD9-81ED-4DB2-BD59-A6C34878D82A}">
                    <a16:rowId xmlns:a16="http://schemas.microsoft.com/office/drawing/2014/main" val="3766011554"/>
                  </a:ext>
                </a:extLst>
              </a:tr>
              <a:tr h="120005">
                <a:tc>
                  <a:txBody>
                    <a:bodyPr/>
                    <a:lstStyle/>
                    <a:p>
                      <a:pPr algn="l" rtl="0" fontAlgn="b"/>
                      <a:r>
                        <a:rPr lang="en-GB" sz="1000" b="0" u="none" strike="noStrike" err="1">
                          <a:solidFill>
                            <a:srgbClr val="000000"/>
                          </a:solidFill>
                          <a:effectLst/>
                        </a:rPr>
                        <a:t>Inrebic</a:t>
                      </a:r>
                      <a:endParaRPr lang="en-GB" sz="1000" b="0" i="0" u="none" strike="noStrike">
                        <a:solidFill>
                          <a:srgbClr val="000000"/>
                        </a:solidFill>
                        <a:effectLst/>
                        <a:latin typeface="Calibri" panose="020F0502020204030204" pitchFamily="34" charset="0"/>
                      </a:endParaRPr>
                    </a:p>
                  </a:txBody>
                  <a:tcPr marL="4423" marR="4423" marT="4423" marB="0" anchor="b">
                    <a:solidFill>
                      <a:schemeClr val="bg1">
                        <a:lumMod val="95000"/>
                      </a:schemeClr>
                    </a:solidFill>
                  </a:tcPr>
                </a:tc>
                <a:tc>
                  <a:txBody>
                    <a:bodyPr/>
                    <a:lstStyle/>
                    <a:p>
                      <a:pPr algn="l" rtl="0" fontAlgn="b"/>
                      <a:r>
                        <a:rPr lang="en-GB" sz="1000" b="0" u="none" strike="noStrike" err="1">
                          <a:solidFill>
                            <a:srgbClr val="000000"/>
                          </a:solidFill>
                          <a:effectLst/>
                        </a:rPr>
                        <a:t>Voxzogo</a:t>
                      </a:r>
                      <a:endParaRPr lang="en-GB" sz="1000" b="0" i="0" u="none" strike="noStrike">
                        <a:solidFill>
                          <a:srgbClr val="000000"/>
                        </a:solidFill>
                        <a:effectLst/>
                        <a:latin typeface="Calibri" panose="020F0502020204030204" pitchFamily="34" charset="0"/>
                      </a:endParaRPr>
                    </a:p>
                  </a:txBody>
                  <a:tcPr marL="4423" marR="4423" marT="4423" marB="0" anchor="b">
                    <a:solidFill>
                      <a:schemeClr val="bg1">
                        <a:lumMod val="95000"/>
                      </a:schemeClr>
                    </a:solidFill>
                  </a:tcPr>
                </a:tc>
                <a:extLst>
                  <a:ext uri="{0D108BD9-81ED-4DB2-BD59-A6C34878D82A}">
                    <a16:rowId xmlns:a16="http://schemas.microsoft.com/office/drawing/2014/main" val="1248299005"/>
                  </a:ext>
                </a:extLst>
              </a:tr>
              <a:tr h="120005">
                <a:tc>
                  <a:txBody>
                    <a:bodyPr/>
                    <a:lstStyle/>
                    <a:p>
                      <a:pPr algn="l" rtl="0" fontAlgn="b"/>
                      <a:r>
                        <a:rPr lang="en-GB" sz="1000" b="0" u="none" strike="noStrike" err="1">
                          <a:solidFill>
                            <a:srgbClr val="000000"/>
                          </a:solidFill>
                          <a:effectLst/>
                        </a:rPr>
                        <a:t>Isturisa</a:t>
                      </a:r>
                      <a:endParaRPr lang="en-GB" sz="1000" b="0" i="0" u="none" strike="noStrike">
                        <a:solidFill>
                          <a:srgbClr val="000000"/>
                        </a:solidFill>
                        <a:effectLst/>
                        <a:latin typeface="Calibri" panose="020F0502020204030204" pitchFamily="34" charset="0"/>
                      </a:endParaRPr>
                    </a:p>
                  </a:txBody>
                  <a:tcPr marL="4423" marR="4423" marT="4423" marB="0" anchor="b"/>
                </a:tc>
                <a:tc>
                  <a:txBody>
                    <a:bodyPr/>
                    <a:lstStyle/>
                    <a:p>
                      <a:pPr algn="l" rtl="0" fontAlgn="b"/>
                      <a:r>
                        <a:rPr lang="en-GB" sz="1000" b="0" u="none" strike="noStrike" err="1">
                          <a:solidFill>
                            <a:srgbClr val="000000"/>
                          </a:solidFill>
                          <a:effectLst/>
                        </a:rPr>
                        <a:t>Vyvgart</a:t>
                      </a:r>
                      <a:endParaRPr lang="en-GB" sz="1000" b="0" i="0" u="none" strike="noStrike">
                        <a:solidFill>
                          <a:srgbClr val="000000"/>
                        </a:solidFill>
                        <a:effectLst/>
                        <a:latin typeface="Calibri" panose="020F0502020204030204" pitchFamily="34" charset="0"/>
                      </a:endParaRPr>
                    </a:p>
                  </a:txBody>
                  <a:tcPr marL="4423" marR="4423" marT="4423" marB="0" anchor="b"/>
                </a:tc>
                <a:extLst>
                  <a:ext uri="{0D108BD9-81ED-4DB2-BD59-A6C34878D82A}">
                    <a16:rowId xmlns:a16="http://schemas.microsoft.com/office/drawing/2014/main" val="817168065"/>
                  </a:ext>
                </a:extLst>
              </a:tr>
              <a:tr h="120005">
                <a:tc>
                  <a:txBody>
                    <a:bodyPr/>
                    <a:lstStyle/>
                    <a:p>
                      <a:pPr algn="l" rtl="0" fontAlgn="b"/>
                      <a:r>
                        <a:rPr lang="en-GB" sz="1000" b="0" u="none" strike="noStrike">
                          <a:solidFill>
                            <a:srgbClr val="000000"/>
                          </a:solidFill>
                          <a:effectLst/>
                        </a:rPr>
                        <a:t>Kaftrio</a:t>
                      </a:r>
                      <a:endParaRPr lang="en-GB" sz="1000" b="0" i="0" u="none" strike="noStrike">
                        <a:solidFill>
                          <a:srgbClr val="000000"/>
                        </a:solidFill>
                        <a:effectLst/>
                        <a:latin typeface="Calibri" panose="020F0502020204030204" pitchFamily="34" charset="0"/>
                      </a:endParaRPr>
                    </a:p>
                  </a:txBody>
                  <a:tcPr marL="4423" marR="4423" marT="4423" marB="0" anchor="b">
                    <a:solidFill>
                      <a:schemeClr val="bg1">
                        <a:lumMod val="95000"/>
                      </a:schemeClr>
                    </a:solidFill>
                  </a:tcPr>
                </a:tc>
                <a:tc>
                  <a:txBody>
                    <a:bodyPr/>
                    <a:lstStyle/>
                    <a:p>
                      <a:pPr algn="l" rtl="0" fontAlgn="b"/>
                      <a:r>
                        <a:rPr lang="en-GB" sz="1000" b="0" u="none" strike="noStrike" err="1">
                          <a:solidFill>
                            <a:srgbClr val="000000"/>
                          </a:solidFill>
                          <a:effectLst/>
                        </a:rPr>
                        <a:t>Xenpozyme</a:t>
                      </a:r>
                      <a:endParaRPr lang="en-GB" sz="1000" b="0" i="0" u="none" strike="noStrike">
                        <a:solidFill>
                          <a:srgbClr val="000000"/>
                        </a:solidFill>
                        <a:effectLst/>
                        <a:latin typeface="Calibri" panose="020F0502020204030204" pitchFamily="34" charset="0"/>
                      </a:endParaRPr>
                    </a:p>
                  </a:txBody>
                  <a:tcPr marL="4423" marR="4423" marT="4423" marB="0" anchor="b">
                    <a:solidFill>
                      <a:schemeClr val="bg1">
                        <a:lumMod val="95000"/>
                      </a:schemeClr>
                    </a:solidFill>
                  </a:tcPr>
                </a:tc>
                <a:extLst>
                  <a:ext uri="{0D108BD9-81ED-4DB2-BD59-A6C34878D82A}">
                    <a16:rowId xmlns:a16="http://schemas.microsoft.com/office/drawing/2014/main" val="3871410263"/>
                  </a:ext>
                </a:extLst>
              </a:tr>
              <a:tr h="120005">
                <a:tc>
                  <a:txBody>
                    <a:bodyPr/>
                    <a:lstStyle/>
                    <a:p>
                      <a:pPr algn="l" rtl="0" fontAlgn="b"/>
                      <a:r>
                        <a:rPr lang="en-GB" sz="1000" b="0" u="none" strike="noStrike" err="1">
                          <a:solidFill>
                            <a:srgbClr val="000000"/>
                          </a:solidFill>
                          <a:effectLst/>
                        </a:rPr>
                        <a:t>Kimmtrak</a:t>
                      </a:r>
                      <a:endParaRPr lang="en-GB" sz="1000" b="0" i="0" u="none" strike="noStrike">
                        <a:solidFill>
                          <a:srgbClr val="000000"/>
                        </a:solidFill>
                        <a:effectLst/>
                        <a:latin typeface="Calibri" panose="020F0502020204030204" pitchFamily="34" charset="0"/>
                      </a:endParaRPr>
                    </a:p>
                  </a:txBody>
                  <a:tcPr marL="4423" marR="4423" marT="4423" marB="0" anchor="b"/>
                </a:tc>
                <a:tc>
                  <a:txBody>
                    <a:bodyPr/>
                    <a:lstStyle/>
                    <a:p>
                      <a:pPr algn="l" rtl="0" fontAlgn="b"/>
                      <a:r>
                        <a:rPr lang="en-GB" sz="1000" b="0" u="none" strike="noStrike" err="1">
                          <a:solidFill>
                            <a:srgbClr val="000000"/>
                          </a:solidFill>
                          <a:effectLst/>
                        </a:rPr>
                        <a:t>Yorvipath</a:t>
                      </a:r>
                      <a:endParaRPr lang="en-GB" sz="1000" b="0" i="0" u="none" strike="noStrike">
                        <a:solidFill>
                          <a:srgbClr val="000000"/>
                        </a:solidFill>
                        <a:effectLst/>
                        <a:latin typeface="Calibri" panose="020F0502020204030204" pitchFamily="34" charset="0"/>
                      </a:endParaRPr>
                    </a:p>
                  </a:txBody>
                  <a:tcPr marL="4423" marR="4423" marT="4423" marB="0" anchor="b"/>
                </a:tc>
                <a:extLst>
                  <a:ext uri="{0D108BD9-81ED-4DB2-BD59-A6C34878D82A}">
                    <a16:rowId xmlns:a16="http://schemas.microsoft.com/office/drawing/2014/main" val="3956730836"/>
                  </a:ext>
                </a:extLst>
              </a:tr>
              <a:tr h="120005">
                <a:tc>
                  <a:txBody>
                    <a:bodyPr/>
                    <a:lstStyle/>
                    <a:p>
                      <a:pPr algn="l" rtl="0" fontAlgn="b"/>
                      <a:r>
                        <a:rPr lang="en-GB" sz="1000" b="0" u="none" strike="noStrike" err="1">
                          <a:solidFill>
                            <a:srgbClr val="000000"/>
                          </a:solidFill>
                          <a:effectLst/>
                        </a:rPr>
                        <a:t>Kinpeygo</a:t>
                      </a:r>
                      <a:endParaRPr lang="en-GB" sz="1000" b="0" i="0" u="none" strike="noStrike">
                        <a:solidFill>
                          <a:srgbClr val="000000"/>
                        </a:solidFill>
                        <a:effectLst/>
                        <a:latin typeface="Calibri" panose="020F0502020204030204" pitchFamily="34" charset="0"/>
                      </a:endParaRPr>
                    </a:p>
                  </a:txBody>
                  <a:tcPr marL="4423" marR="4423" marT="4423" marB="0" anchor="b">
                    <a:solidFill>
                      <a:schemeClr val="bg1">
                        <a:lumMod val="95000"/>
                      </a:schemeClr>
                    </a:solidFill>
                  </a:tcPr>
                </a:tc>
                <a:tc>
                  <a:txBody>
                    <a:bodyPr/>
                    <a:lstStyle/>
                    <a:p>
                      <a:pPr algn="l" rtl="0" fontAlgn="b"/>
                      <a:r>
                        <a:rPr lang="en-GB" sz="1000" b="0" u="none" strike="noStrike" err="1">
                          <a:solidFill>
                            <a:srgbClr val="000000"/>
                          </a:solidFill>
                          <a:effectLst/>
                        </a:rPr>
                        <a:t>Zokinvy</a:t>
                      </a:r>
                      <a:endParaRPr lang="en-GB" sz="1000" b="0" i="0" u="none" strike="noStrike">
                        <a:solidFill>
                          <a:srgbClr val="000000"/>
                        </a:solidFill>
                        <a:effectLst/>
                        <a:latin typeface="Calibri" panose="020F0502020204030204" pitchFamily="34" charset="0"/>
                      </a:endParaRPr>
                    </a:p>
                  </a:txBody>
                  <a:tcPr marL="4423" marR="4423" marT="4423" marB="0" anchor="b">
                    <a:solidFill>
                      <a:schemeClr val="bg1">
                        <a:lumMod val="95000"/>
                      </a:schemeClr>
                    </a:solidFill>
                  </a:tcPr>
                </a:tc>
                <a:extLst>
                  <a:ext uri="{0D108BD9-81ED-4DB2-BD59-A6C34878D82A}">
                    <a16:rowId xmlns:a16="http://schemas.microsoft.com/office/drawing/2014/main" val="2860786836"/>
                  </a:ext>
                </a:extLst>
              </a:tr>
              <a:tr h="120005">
                <a:tc>
                  <a:txBody>
                    <a:bodyPr/>
                    <a:lstStyle/>
                    <a:p>
                      <a:pPr algn="l" rtl="0" fontAlgn="b"/>
                      <a:r>
                        <a:rPr lang="en-GB" sz="1000" b="0" u="none" strike="noStrike" err="1">
                          <a:solidFill>
                            <a:srgbClr val="000000"/>
                          </a:solidFill>
                          <a:effectLst/>
                        </a:rPr>
                        <a:t>Koselugo</a:t>
                      </a:r>
                      <a:endParaRPr lang="en-GB" sz="1000" b="0" i="0" u="none" strike="noStrike">
                        <a:solidFill>
                          <a:srgbClr val="000000"/>
                        </a:solidFill>
                        <a:effectLst/>
                        <a:latin typeface="Calibri" panose="020F0502020204030204" pitchFamily="34" charset="0"/>
                      </a:endParaRPr>
                    </a:p>
                  </a:txBody>
                  <a:tcPr marL="4423" marR="4423" marT="4423" marB="0" anchor="b"/>
                </a:tc>
                <a:tc>
                  <a:txBody>
                    <a:bodyPr/>
                    <a:lstStyle/>
                    <a:p>
                      <a:pPr algn="l" rtl="0" fontAlgn="b"/>
                      <a:r>
                        <a:rPr lang="en-GB" sz="1000" b="0" u="none" strike="noStrike" err="1">
                          <a:solidFill>
                            <a:srgbClr val="000000"/>
                          </a:solidFill>
                          <a:effectLst/>
                        </a:rPr>
                        <a:t>Zolgensma</a:t>
                      </a:r>
                      <a:endParaRPr lang="en-GB" sz="1000" b="0" i="0" u="none" strike="noStrike">
                        <a:solidFill>
                          <a:srgbClr val="000000"/>
                        </a:solidFill>
                        <a:effectLst/>
                        <a:latin typeface="Calibri" panose="020F0502020204030204" pitchFamily="34" charset="0"/>
                      </a:endParaRPr>
                    </a:p>
                  </a:txBody>
                  <a:tcPr marL="4423" marR="4423" marT="4423" marB="0" anchor="b"/>
                </a:tc>
                <a:extLst>
                  <a:ext uri="{0D108BD9-81ED-4DB2-BD59-A6C34878D82A}">
                    <a16:rowId xmlns:a16="http://schemas.microsoft.com/office/drawing/2014/main" val="1291404800"/>
                  </a:ext>
                </a:extLst>
              </a:tr>
              <a:tr h="120005">
                <a:tc>
                  <a:txBody>
                    <a:bodyPr/>
                    <a:lstStyle/>
                    <a:p>
                      <a:pPr algn="l" rtl="0" fontAlgn="b"/>
                      <a:r>
                        <a:rPr lang="en-GB" sz="1000" b="0" u="none" strike="noStrike" err="1">
                          <a:solidFill>
                            <a:srgbClr val="000000"/>
                          </a:solidFill>
                          <a:effectLst/>
                        </a:rPr>
                        <a:t>Libmeldy</a:t>
                      </a:r>
                      <a:endParaRPr lang="en-GB" sz="1000" b="0" i="0" u="none" strike="noStrike">
                        <a:solidFill>
                          <a:srgbClr val="000000"/>
                        </a:solidFill>
                        <a:effectLst/>
                        <a:latin typeface="Calibri" panose="020F0502020204030204" pitchFamily="34" charset="0"/>
                      </a:endParaRPr>
                    </a:p>
                  </a:txBody>
                  <a:tcPr marL="4423" marR="4423" marT="4423" marB="0" anchor="b">
                    <a:solidFill>
                      <a:schemeClr val="bg1">
                        <a:lumMod val="95000"/>
                      </a:schemeClr>
                    </a:solidFill>
                  </a:tcPr>
                </a:tc>
                <a:tc>
                  <a:txBody>
                    <a:bodyPr/>
                    <a:lstStyle/>
                    <a:p>
                      <a:pPr algn="l" rtl="0" fontAlgn="b"/>
                      <a:r>
                        <a:rPr lang="en-GB" sz="1000" b="0" u="none" strike="noStrike" dirty="0" err="1">
                          <a:solidFill>
                            <a:srgbClr val="000000"/>
                          </a:solidFill>
                          <a:effectLst/>
                        </a:rPr>
                        <a:t>Ztalmy</a:t>
                      </a:r>
                      <a:endParaRPr lang="en-GB" sz="1000" b="0" i="0" u="none" strike="noStrike" dirty="0">
                        <a:solidFill>
                          <a:srgbClr val="000000"/>
                        </a:solidFill>
                        <a:effectLst/>
                        <a:latin typeface="Calibri" panose="020F0502020204030204" pitchFamily="34" charset="0"/>
                      </a:endParaRPr>
                    </a:p>
                  </a:txBody>
                  <a:tcPr marL="4423" marR="4423" marT="4423" marB="0" anchor="b">
                    <a:solidFill>
                      <a:schemeClr val="bg1">
                        <a:lumMod val="95000"/>
                      </a:schemeClr>
                    </a:solidFill>
                  </a:tcPr>
                </a:tc>
                <a:extLst>
                  <a:ext uri="{0D108BD9-81ED-4DB2-BD59-A6C34878D82A}">
                    <a16:rowId xmlns:a16="http://schemas.microsoft.com/office/drawing/2014/main" val="692559933"/>
                  </a:ext>
                </a:extLst>
              </a:tr>
            </a:tbl>
          </a:graphicData>
        </a:graphic>
      </p:graphicFrame>
      <p:graphicFrame>
        <p:nvGraphicFramePr>
          <p:cNvPr id="21" name="Table 20">
            <a:extLst>
              <a:ext uri="{FF2B5EF4-FFF2-40B4-BE49-F238E27FC236}">
                <a16:creationId xmlns:a16="http://schemas.microsoft.com/office/drawing/2014/main" id="{B2219233-DB82-F3C6-1E96-262C4F107FC8}"/>
              </a:ext>
            </a:extLst>
          </p:cNvPr>
          <p:cNvGraphicFramePr>
            <a:graphicFrameLocks noGrp="1"/>
          </p:cNvGraphicFramePr>
          <p:nvPr>
            <p:extLst>
              <p:ext uri="{D42A27DB-BD31-4B8C-83A1-F6EECF244321}">
                <p14:modId xmlns:p14="http://schemas.microsoft.com/office/powerpoint/2010/main" val="3113506456"/>
              </p:ext>
            </p:extLst>
          </p:nvPr>
        </p:nvGraphicFramePr>
        <p:xfrm>
          <a:off x="6237268" y="1332825"/>
          <a:ext cx="2520000" cy="3636231"/>
        </p:xfrm>
        <a:graphic>
          <a:graphicData uri="http://schemas.openxmlformats.org/drawingml/2006/table">
            <a:tbl>
              <a:tblPr>
                <a:tableStyleId>{3B4B98B0-60AC-42C2-AFA5-B58CD77FA1E5}</a:tableStyleId>
              </a:tblPr>
              <a:tblGrid>
                <a:gridCol w="1260000">
                  <a:extLst>
                    <a:ext uri="{9D8B030D-6E8A-4147-A177-3AD203B41FA5}">
                      <a16:colId xmlns:a16="http://schemas.microsoft.com/office/drawing/2014/main" val="604838915"/>
                    </a:ext>
                  </a:extLst>
                </a:gridCol>
                <a:gridCol w="1260000">
                  <a:extLst>
                    <a:ext uri="{9D8B030D-6E8A-4147-A177-3AD203B41FA5}">
                      <a16:colId xmlns:a16="http://schemas.microsoft.com/office/drawing/2014/main" val="1539866206"/>
                    </a:ext>
                  </a:extLst>
                </a:gridCol>
              </a:tblGrid>
              <a:tr h="141667">
                <a:tc>
                  <a:txBody>
                    <a:bodyPr/>
                    <a:lstStyle/>
                    <a:p>
                      <a:pPr algn="l" rtl="0" fontAlgn="b"/>
                      <a:r>
                        <a:rPr lang="en-GB" sz="1000" b="0" u="none" strike="noStrike" err="1">
                          <a:solidFill>
                            <a:srgbClr val="000000"/>
                          </a:solidFill>
                          <a:effectLst/>
                        </a:rPr>
                        <a:t>Agamree</a:t>
                      </a:r>
                      <a:endParaRPr lang="en-GB" sz="1000" b="0" i="0" u="none" strike="noStrike">
                        <a:solidFill>
                          <a:srgbClr val="000000"/>
                        </a:solidFill>
                        <a:effectLst/>
                        <a:latin typeface="Calibri" panose="020F0502020204030204" pitchFamily="34" charset="0"/>
                      </a:endParaRPr>
                    </a:p>
                  </a:txBody>
                  <a:tcPr marL="5697" marR="5697" marT="5697" marB="0" anchor="b">
                    <a:solidFill>
                      <a:schemeClr val="bg1">
                        <a:lumMod val="95000"/>
                      </a:schemeClr>
                    </a:solidFill>
                  </a:tcPr>
                </a:tc>
                <a:tc>
                  <a:txBody>
                    <a:bodyPr/>
                    <a:lstStyle/>
                    <a:p>
                      <a:pPr algn="l" rtl="0" fontAlgn="b"/>
                      <a:r>
                        <a:rPr lang="en-GB" sz="1000" b="0" u="none" strike="noStrike" err="1">
                          <a:solidFill>
                            <a:srgbClr val="000000"/>
                          </a:solidFill>
                          <a:effectLst/>
                        </a:rPr>
                        <a:t>Livtencity</a:t>
                      </a:r>
                      <a:endParaRPr lang="en-GB" sz="1000" b="0" i="0" u="none" strike="noStrike">
                        <a:solidFill>
                          <a:srgbClr val="000000"/>
                        </a:solidFill>
                        <a:effectLst/>
                        <a:latin typeface="Calibri" panose="020F0502020204030204" pitchFamily="34" charset="0"/>
                      </a:endParaRPr>
                    </a:p>
                  </a:txBody>
                  <a:tcPr marL="5697" marR="5697" marT="5697" marB="0" anchor="b">
                    <a:solidFill>
                      <a:schemeClr val="bg1">
                        <a:lumMod val="95000"/>
                      </a:schemeClr>
                    </a:solidFill>
                  </a:tcPr>
                </a:tc>
                <a:extLst>
                  <a:ext uri="{0D108BD9-81ED-4DB2-BD59-A6C34878D82A}">
                    <a16:rowId xmlns:a16="http://schemas.microsoft.com/office/drawing/2014/main" val="4040027793"/>
                  </a:ext>
                </a:extLst>
              </a:tr>
              <a:tr h="141667">
                <a:tc>
                  <a:txBody>
                    <a:bodyPr/>
                    <a:lstStyle/>
                    <a:p>
                      <a:pPr algn="l" rtl="0" fontAlgn="b"/>
                      <a:r>
                        <a:rPr lang="en-GB" sz="1000" b="0" u="none" strike="noStrike" err="1">
                          <a:solidFill>
                            <a:srgbClr val="000000"/>
                          </a:solidFill>
                          <a:effectLst/>
                        </a:rPr>
                        <a:t>Amvuttra</a:t>
                      </a:r>
                      <a:endParaRPr lang="en-GB" sz="1000" b="0" i="0" u="none" strike="noStrike">
                        <a:solidFill>
                          <a:srgbClr val="000000"/>
                        </a:solidFill>
                        <a:effectLst/>
                        <a:latin typeface="Calibri" panose="020F0502020204030204" pitchFamily="34" charset="0"/>
                      </a:endParaRPr>
                    </a:p>
                  </a:txBody>
                  <a:tcPr marL="5697" marR="5697" marT="5697" marB="0" anchor="b"/>
                </a:tc>
                <a:tc>
                  <a:txBody>
                    <a:bodyPr/>
                    <a:lstStyle/>
                    <a:p>
                      <a:pPr algn="l" rtl="0" fontAlgn="b"/>
                      <a:r>
                        <a:rPr lang="en-GB" sz="1000" b="0" u="none" strike="noStrike" err="1">
                          <a:solidFill>
                            <a:srgbClr val="000000"/>
                          </a:solidFill>
                          <a:effectLst/>
                        </a:rPr>
                        <a:t>Loargys</a:t>
                      </a:r>
                      <a:endParaRPr lang="en-GB" sz="1000" b="0" i="0" u="none" strike="noStrike">
                        <a:solidFill>
                          <a:srgbClr val="000000"/>
                        </a:solidFill>
                        <a:effectLst/>
                        <a:latin typeface="Calibri" panose="020F0502020204030204" pitchFamily="34" charset="0"/>
                      </a:endParaRPr>
                    </a:p>
                  </a:txBody>
                  <a:tcPr marL="5697" marR="5697" marT="5697" marB="0" anchor="b"/>
                </a:tc>
                <a:extLst>
                  <a:ext uri="{0D108BD9-81ED-4DB2-BD59-A6C34878D82A}">
                    <a16:rowId xmlns:a16="http://schemas.microsoft.com/office/drawing/2014/main" val="173231037"/>
                  </a:ext>
                </a:extLst>
              </a:tr>
              <a:tr h="141667">
                <a:tc>
                  <a:txBody>
                    <a:bodyPr/>
                    <a:lstStyle/>
                    <a:p>
                      <a:pPr algn="l" rtl="0" fontAlgn="b"/>
                      <a:r>
                        <a:rPr lang="en-GB" sz="1000" b="0" u="none" strike="noStrike" err="1">
                          <a:solidFill>
                            <a:srgbClr val="000000"/>
                          </a:solidFill>
                          <a:effectLst/>
                        </a:rPr>
                        <a:t>Arikayce</a:t>
                      </a:r>
                      <a:r>
                        <a:rPr lang="en-GB" sz="1000" b="0" u="none" strike="noStrike">
                          <a:solidFill>
                            <a:srgbClr val="000000"/>
                          </a:solidFill>
                          <a:effectLst/>
                        </a:rPr>
                        <a:t> liposomal</a:t>
                      </a:r>
                      <a:endParaRPr lang="en-GB" sz="1000" b="0" i="0" u="none" strike="noStrike">
                        <a:solidFill>
                          <a:srgbClr val="000000"/>
                        </a:solidFill>
                        <a:effectLst/>
                        <a:latin typeface="Calibri" panose="020F0502020204030204" pitchFamily="34" charset="0"/>
                      </a:endParaRPr>
                    </a:p>
                  </a:txBody>
                  <a:tcPr marL="5697" marR="5697" marT="5697" marB="0" anchor="b">
                    <a:solidFill>
                      <a:schemeClr val="bg1">
                        <a:lumMod val="95000"/>
                      </a:schemeClr>
                    </a:solidFill>
                  </a:tcPr>
                </a:tc>
                <a:tc>
                  <a:txBody>
                    <a:bodyPr/>
                    <a:lstStyle/>
                    <a:p>
                      <a:pPr algn="l" rtl="0" fontAlgn="b"/>
                      <a:r>
                        <a:rPr lang="en-GB" sz="1000" b="0" u="none" strike="noStrike" err="1">
                          <a:solidFill>
                            <a:srgbClr val="000000"/>
                          </a:solidFill>
                          <a:effectLst/>
                        </a:rPr>
                        <a:t>Mycapssa</a:t>
                      </a:r>
                      <a:endParaRPr lang="en-GB" sz="1000" b="0" i="0" u="none" strike="noStrike">
                        <a:solidFill>
                          <a:srgbClr val="000000"/>
                        </a:solidFill>
                        <a:effectLst/>
                        <a:latin typeface="Calibri" panose="020F0502020204030204" pitchFamily="34" charset="0"/>
                      </a:endParaRPr>
                    </a:p>
                  </a:txBody>
                  <a:tcPr marL="5697" marR="5697" marT="5697" marB="0" anchor="b">
                    <a:solidFill>
                      <a:schemeClr val="bg1">
                        <a:lumMod val="95000"/>
                      </a:schemeClr>
                    </a:solidFill>
                  </a:tcPr>
                </a:tc>
                <a:extLst>
                  <a:ext uri="{0D108BD9-81ED-4DB2-BD59-A6C34878D82A}">
                    <a16:rowId xmlns:a16="http://schemas.microsoft.com/office/drawing/2014/main" val="2703273681"/>
                  </a:ext>
                </a:extLst>
              </a:tr>
              <a:tr h="141667">
                <a:tc>
                  <a:txBody>
                    <a:bodyPr/>
                    <a:lstStyle/>
                    <a:p>
                      <a:pPr algn="l" rtl="0" fontAlgn="b"/>
                      <a:r>
                        <a:rPr lang="en-GB" sz="1000" b="0" u="none" strike="noStrike">
                          <a:solidFill>
                            <a:srgbClr val="000000"/>
                          </a:solidFill>
                          <a:effectLst/>
                        </a:rPr>
                        <a:t>Artesunate </a:t>
                      </a:r>
                      <a:r>
                        <a:rPr lang="en-GB" sz="1000" b="0" u="none" strike="noStrike" err="1">
                          <a:solidFill>
                            <a:srgbClr val="000000"/>
                          </a:solidFill>
                          <a:effectLst/>
                        </a:rPr>
                        <a:t>Amivas</a:t>
                      </a:r>
                      <a:endParaRPr lang="en-GB" sz="1000" b="0" i="0" u="none" strike="noStrike">
                        <a:solidFill>
                          <a:srgbClr val="000000"/>
                        </a:solidFill>
                        <a:effectLst/>
                        <a:latin typeface="Calibri" panose="020F0502020204030204" pitchFamily="34" charset="0"/>
                      </a:endParaRPr>
                    </a:p>
                  </a:txBody>
                  <a:tcPr marL="5697" marR="5697" marT="5697" marB="0" anchor="b"/>
                </a:tc>
                <a:tc>
                  <a:txBody>
                    <a:bodyPr/>
                    <a:lstStyle/>
                    <a:p>
                      <a:pPr algn="l" rtl="0" fontAlgn="b"/>
                      <a:r>
                        <a:rPr lang="en-GB" sz="1000" b="0" u="none" strike="noStrike" err="1">
                          <a:solidFill>
                            <a:srgbClr val="000000"/>
                          </a:solidFill>
                          <a:effectLst/>
                        </a:rPr>
                        <a:t>Ngenla</a:t>
                      </a:r>
                      <a:endParaRPr lang="en-GB" sz="1000" b="0" i="0" u="none" strike="noStrike">
                        <a:solidFill>
                          <a:srgbClr val="000000"/>
                        </a:solidFill>
                        <a:effectLst/>
                        <a:latin typeface="Calibri" panose="020F0502020204030204" pitchFamily="34" charset="0"/>
                      </a:endParaRPr>
                    </a:p>
                  </a:txBody>
                  <a:tcPr marL="5697" marR="5697" marT="5697" marB="0" anchor="b"/>
                </a:tc>
                <a:extLst>
                  <a:ext uri="{0D108BD9-81ED-4DB2-BD59-A6C34878D82A}">
                    <a16:rowId xmlns:a16="http://schemas.microsoft.com/office/drawing/2014/main" val="2198585158"/>
                  </a:ext>
                </a:extLst>
              </a:tr>
              <a:tr h="141667">
                <a:tc>
                  <a:txBody>
                    <a:bodyPr/>
                    <a:lstStyle/>
                    <a:p>
                      <a:pPr algn="l" rtl="0" fontAlgn="b"/>
                      <a:r>
                        <a:rPr lang="en-GB" sz="1000" b="0" u="none" strike="noStrike" err="1">
                          <a:solidFill>
                            <a:srgbClr val="000000"/>
                          </a:solidFill>
                          <a:effectLst/>
                        </a:rPr>
                        <a:t>Aspaveli</a:t>
                      </a:r>
                      <a:endParaRPr lang="en-GB" sz="1000" b="0" i="0" u="none" strike="noStrike">
                        <a:solidFill>
                          <a:srgbClr val="000000"/>
                        </a:solidFill>
                        <a:effectLst/>
                        <a:latin typeface="Calibri" panose="020F0502020204030204" pitchFamily="34" charset="0"/>
                      </a:endParaRPr>
                    </a:p>
                  </a:txBody>
                  <a:tcPr marL="5697" marR="5697" marT="5697" marB="0" anchor="b">
                    <a:solidFill>
                      <a:schemeClr val="bg1">
                        <a:lumMod val="95000"/>
                      </a:schemeClr>
                    </a:solidFill>
                  </a:tcPr>
                </a:tc>
                <a:tc>
                  <a:txBody>
                    <a:bodyPr/>
                    <a:lstStyle/>
                    <a:p>
                      <a:pPr algn="l" rtl="0" fontAlgn="b"/>
                      <a:r>
                        <a:rPr lang="en-GB" sz="1000" b="0" u="none" strike="noStrike" err="1">
                          <a:solidFill>
                            <a:srgbClr val="000000"/>
                          </a:solidFill>
                          <a:effectLst/>
                        </a:rPr>
                        <a:t>Nulibry</a:t>
                      </a:r>
                      <a:endParaRPr lang="en-GB" sz="1000" b="0" i="0" u="none" strike="noStrike">
                        <a:solidFill>
                          <a:srgbClr val="000000"/>
                        </a:solidFill>
                        <a:effectLst/>
                        <a:latin typeface="Calibri" panose="020F0502020204030204" pitchFamily="34" charset="0"/>
                      </a:endParaRPr>
                    </a:p>
                  </a:txBody>
                  <a:tcPr marL="5697" marR="5697" marT="5697" marB="0" anchor="b">
                    <a:solidFill>
                      <a:schemeClr val="bg1">
                        <a:lumMod val="95000"/>
                      </a:schemeClr>
                    </a:solidFill>
                  </a:tcPr>
                </a:tc>
                <a:extLst>
                  <a:ext uri="{0D108BD9-81ED-4DB2-BD59-A6C34878D82A}">
                    <a16:rowId xmlns:a16="http://schemas.microsoft.com/office/drawing/2014/main" val="2838889160"/>
                  </a:ext>
                </a:extLst>
              </a:tr>
              <a:tr h="141667">
                <a:tc>
                  <a:txBody>
                    <a:bodyPr/>
                    <a:lstStyle/>
                    <a:p>
                      <a:pPr algn="l" rtl="0" fontAlgn="b"/>
                      <a:r>
                        <a:rPr lang="en-GB" sz="1000" b="0" u="none" strike="noStrike" err="1">
                          <a:solidFill>
                            <a:srgbClr val="000000"/>
                          </a:solidFill>
                          <a:effectLst/>
                        </a:rPr>
                        <a:t>Bylvay</a:t>
                      </a:r>
                      <a:endParaRPr lang="en-GB" sz="1000" b="0" i="0" u="none" strike="noStrike">
                        <a:solidFill>
                          <a:srgbClr val="000000"/>
                        </a:solidFill>
                        <a:effectLst/>
                        <a:latin typeface="Calibri" panose="020F0502020204030204" pitchFamily="34" charset="0"/>
                      </a:endParaRPr>
                    </a:p>
                  </a:txBody>
                  <a:tcPr marL="5697" marR="5697" marT="5697" marB="0" anchor="b"/>
                </a:tc>
                <a:tc>
                  <a:txBody>
                    <a:bodyPr/>
                    <a:lstStyle/>
                    <a:p>
                      <a:pPr algn="l" rtl="0" fontAlgn="b"/>
                      <a:r>
                        <a:rPr lang="en-GB" sz="1000" b="0" u="none" strike="noStrike" err="1">
                          <a:solidFill>
                            <a:srgbClr val="000000"/>
                          </a:solidFill>
                          <a:effectLst/>
                        </a:rPr>
                        <a:t>Oxlumo</a:t>
                      </a:r>
                      <a:endParaRPr lang="en-GB" sz="1000" b="0" i="0" u="none" strike="noStrike">
                        <a:solidFill>
                          <a:srgbClr val="000000"/>
                        </a:solidFill>
                        <a:effectLst/>
                        <a:latin typeface="Calibri" panose="020F0502020204030204" pitchFamily="34" charset="0"/>
                      </a:endParaRPr>
                    </a:p>
                  </a:txBody>
                  <a:tcPr marL="5697" marR="5697" marT="5697" marB="0" anchor="b"/>
                </a:tc>
                <a:extLst>
                  <a:ext uri="{0D108BD9-81ED-4DB2-BD59-A6C34878D82A}">
                    <a16:rowId xmlns:a16="http://schemas.microsoft.com/office/drawing/2014/main" val="4015232879"/>
                  </a:ext>
                </a:extLst>
              </a:tr>
              <a:tr h="141667">
                <a:tc>
                  <a:txBody>
                    <a:bodyPr/>
                    <a:lstStyle/>
                    <a:p>
                      <a:pPr algn="l" rtl="0" fontAlgn="b"/>
                      <a:r>
                        <a:rPr lang="en-GB" sz="1000" b="0" u="none" strike="noStrike" err="1">
                          <a:solidFill>
                            <a:srgbClr val="000000"/>
                          </a:solidFill>
                          <a:effectLst/>
                        </a:rPr>
                        <a:t>Dovprela</a:t>
                      </a:r>
                      <a:endParaRPr lang="en-GB" sz="1000" b="0" i="0" u="none" strike="noStrike">
                        <a:solidFill>
                          <a:srgbClr val="000000"/>
                        </a:solidFill>
                        <a:effectLst/>
                        <a:latin typeface="Calibri" panose="020F0502020204030204" pitchFamily="34" charset="0"/>
                      </a:endParaRPr>
                    </a:p>
                  </a:txBody>
                  <a:tcPr marL="5697" marR="5697" marT="5697" marB="0" anchor="b">
                    <a:solidFill>
                      <a:schemeClr val="bg1">
                        <a:lumMod val="95000"/>
                      </a:schemeClr>
                    </a:solidFill>
                  </a:tcPr>
                </a:tc>
                <a:tc>
                  <a:txBody>
                    <a:bodyPr/>
                    <a:lstStyle/>
                    <a:p>
                      <a:pPr algn="l" rtl="0" fontAlgn="b"/>
                      <a:r>
                        <a:rPr lang="en-GB" sz="1000" b="0" u="none" strike="noStrike" err="1">
                          <a:solidFill>
                            <a:srgbClr val="000000"/>
                          </a:solidFill>
                          <a:effectLst/>
                        </a:rPr>
                        <a:t>Pyrukynd</a:t>
                      </a:r>
                      <a:endParaRPr lang="en-GB" sz="1000" b="0" i="0" u="none" strike="noStrike">
                        <a:solidFill>
                          <a:srgbClr val="000000"/>
                        </a:solidFill>
                        <a:effectLst/>
                        <a:latin typeface="Calibri" panose="020F0502020204030204" pitchFamily="34" charset="0"/>
                      </a:endParaRPr>
                    </a:p>
                  </a:txBody>
                  <a:tcPr marL="5697" marR="5697" marT="5697" marB="0" anchor="b">
                    <a:solidFill>
                      <a:schemeClr val="bg1">
                        <a:lumMod val="95000"/>
                      </a:schemeClr>
                    </a:solidFill>
                  </a:tcPr>
                </a:tc>
                <a:extLst>
                  <a:ext uri="{0D108BD9-81ED-4DB2-BD59-A6C34878D82A}">
                    <a16:rowId xmlns:a16="http://schemas.microsoft.com/office/drawing/2014/main" val="2655341324"/>
                  </a:ext>
                </a:extLst>
              </a:tr>
              <a:tr h="141667">
                <a:tc>
                  <a:txBody>
                    <a:bodyPr/>
                    <a:lstStyle/>
                    <a:p>
                      <a:pPr algn="l" rtl="0" fontAlgn="b"/>
                      <a:r>
                        <a:rPr lang="en-GB" sz="1000" b="0" u="none" strike="noStrike" err="1">
                          <a:solidFill>
                            <a:srgbClr val="000000"/>
                          </a:solidFill>
                          <a:effectLst/>
                        </a:rPr>
                        <a:t>Enjaymo</a:t>
                      </a:r>
                      <a:endParaRPr lang="en-GB" sz="1000" b="0" i="0" u="none" strike="noStrike">
                        <a:solidFill>
                          <a:srgbClr val="000000"/>
                        </a:solidFill>
                        <a:effectLst/>
                        <a:latin typeface="Calibri" panose="020F0502020204030204" pitchFamily="34" charset="0"/>
                      </a:endParaRPr>
                    </a:p>
                  </a:txBody>
                  <a:tcPr marL="5697" marR="5697" marT="5697" marB="0" anchor="b"/>
                </a:tc>
                <a:tc>
                  <a:txBody>
                    <a:bodyPr/>
                    <a:lstStyle/>
                    <a:p>
                      <a:pPr algn="l" rtl="0" fontAlgn="b"/>
                      <a:r>
                        <a:rPr lang="en-GB" sz="1000" b="0" u="none" strike="noStrike" err="1">
                          <a:solidFill>
                            <a:srgbClr val="000000"/>
                          </a:solidFill>
                          <a:effectLst/>
                        </a:rPr>
                        <a:t>Reblozyl</a:t>
                      </a:r>
                      <a:endParaRPr lang="en-GB" sz="1000" b="0" i="0" u="none" strike="noStrike">
                        <a:solidFill>
                          <a:srgbClr val="000000"/>
                        </a:solidFill>
                        <a:effectLst/>
                        <a:latin typeface="Calibri" panose="020F0502020204030204" pitchFamily="34" charset="0"/>
                      </a:endParaRPr>
                    </a:p>
                  </a:txBody>
                  <a:tcPr marL="5697" marR="5697" marT="5697" marB="0" anchor="b"/>
                </a:tc>
                <a:extLst>
                  <a:ext uri="{0D108BD9-81ED-4DB2-BD59-A6C34878D82A}">
                    <a16:rowId xmlns:a16="http://schemas.microsoft.com/office/drawing/2014/main" val="1564744909"/>
                  </a:ext>
                </a:extLst>
              </a:tr>
              <a:tr h="141667">
                <a:tc>
                  <a:txBody>
                    <a:bodyPr/>
                    <a:lstStyle/>
                    <a:p>
                      <a:pPr algn="l" rtl="0" fontAlgn="b"/>
                      <a:r>
                        <a:rPr lang="en-GB" sz="1000" b="0" u="none" strike="noStrike" err="1">
                          <a:solidFill>
                            <a:srgbClr val="000000"/>
                          </a:solidFill>
                          <a:effectLst/>
                        </a:rPr>
                        <a:t>Enspryng</a:t>
                      </a:r>
                      <a:endParaRPr lang="en-GB" sz="1000" b="0" i="0" u="none" strike="noStrike">
                        <a:solidFill>
                          <a:srgbClr val="000000"/>
                        </a:solidFill>
                        <a:effectLst/>
                        <a:latin typeface="Calibri" panose="020F0502020204030204" pitchFamily="34" charset="0"/>
                      </a:endParaRPr>
                    </a:p>
                  </a:txBody>
                  <a:tcPr marL="5697" marR="5697" marT="5697" marB="0" anchor="b">
                    <a:solidFill>
                      <a:schemeClr val="bg1">
                        <a:lumMod val="95000"/>
                      </a:schemeClr>
                    </a:solidFill>
                  </a:tcPr>
                </a:tc>
                <a:tc>
                  <a:txBody>
                    <a:bodyPr/>
                    <a:lstStyle/>
                    <a:p>
                      <a:pPr algn="l" rtl="0" fontAlgn="b"/>
                      <a:r>
                        <a:rPr lang="en-GB" sz="1000" b="0" u="none" strike="noStrike" err="1">
                          <a:solidFill>
                            <a:srgbClr val="000000"/>
                          </a:solidFill>
                          <a:effectLst/>
                        </a:rPr>
                        <a:t>Rezzayo</a:t>
                      </a:r>
                      <a:endParaRPr lang="en-GB" sz="1000" b="0" i="0" u="none" strike="noStrike">
                        <a:solidFill>
                          <a:srgbClr val="000000"/>
                        </a:solidFill>
                        <a:effectLst/>
                        <a:latin typeface="Calibri" panose="020F0502020204030204" pitchFamily="34" charset="0"/>
                      </a:endParaRPr>
                    </a:p>
                  </a:txBody>
                  <a:tcPr marL="5697" marR="5697" marT="5697" marB="0" anchor="b">
                    <a:solidFill>
                      <a:schemeClr val="bg1">
                        <a:lumMod val="95000"/>
                      </a:schemeClr>
                    </a:solidFill>
                  </a:tcPr>
                </a:tc>
                <a:extLst>
                  <a:ext uri="{0D108BD9-81ED-4DB2-BD59-A6C34878D82A}">
                    <a16:rowId xmlns:a16="http://schemas.microsoft.com/office/drawing/2014/main" val="3770049800"/>
                  </a:ext>
                </a:extLst>
              </a:tr>
              <a:tr h="141667">
                <a:tc>
                  <a:txBody>
                    <a:bodyPr/>
                    <a:lstStyle/>
                    <a:p>
                      <a:pPr algn="l" rtl="0" fontAlgn="b"/>
                      <a:r>
                        <a:rPr lang="en-GB" sz="1000" b="0" u="none" strike="noStrike" err="1">
                          <a:solidFill>
                            <a:srgbClr val="000000"/>
                          </a:solidFill>
                          <a:effectLst/>
                        </a:rPr>
                        <a:t>Evrysdi</a:t>
                      </a:r>
                      <a:endParaRPr lang="en-GB" sz="1000" b="0" i="0" u="none" strike="noStrike">
                        <a:solidFill>
                          <a:srgbClr val="000000"/>
                        </a:solidFill>
                        <a:effectLst/>
                        <a:latin typeface="Calibri" panose="020F0502020204030204" pitchFamily="34" charset="0"/>
                      </a:endParaRPr>
                    </a:p>
                  </a:txBody>
                  <a:tcPr marL="5697" marR="5697" marT="5697" marB="0" anchor="b"/>
                </a:tc>
                <a:tc>
                  <a:txBody>
                    <a:bodyPr/>
                    <a:lstStyle/>
                    <a:p>
                      <a:pPr algn="l" rtl="0" fontAlgn="b"/>
                      <a:r>
                        <a:rPr lang="en-GB" sz="1000" b="0" u="none" strike="noStrike" err="1">
                          <a:solidFill>
                            <a:srgbClr val="000000"/>
                          </a:solidFill>
                          <a:effectLst/>
                        </a:rPr>
                        <a:t>Roctavian</a:t>
                      </a:r>
                      <a:endParaRPr lang="en-GB" sz="1000" b="0" i="0" u="none" strike="noStrike">
                        <a:solidFill>
                          <a:srgbClr val="000000"/>
                        </a:solidFill>
                        <a:effectLst/>
                        <a:latin typeface="Calibri" panose="020F0502020204030204" pitchFamily="34" charset="0"/>
                      </a:endParaRPr>
                    </a:p>
                  </a:txBody>
                  <a:tcPr marL="5697" marR="5697" marT="5697" marB="0" anchor="b"/>
                </a:tc>
                <a:extLst>
                  <a:ext uri="{0D108BD9-81ED-4DB2-BD59-A6C34878D82A}">
                    <a16:rowId xmlns:a16="http://schemas.microsoft.com/office/drawing/2014/main" val="4273717928"/>
                  </a:ext>
                </a:extLst>
              </a:tr>
              <a:tr h="141667">
                <a:tc>
                  <a:txBody>
                    <a:bodyPr/>
                    <a:lstStyle/>
                    <a:p>
                      <a:pPr algn="l" rtl="0" fontAlgn="b"/>
                      <a:r>
                        <a:rPr lang="en-GB" sz="1000" b="0" u="none" strike="noStrike" err="1">
                          <a:solidFill>
                            <a:srgbClr val="000000"/>
                          </a:solidFill>
                          <a:effectLst/>
                        </a:rPr>
                        <a:t>Filsuvez</a:t>
                      </a:r>
                      <a:endParaRPr lang="en-GB" sz="1000" b="0" i="0" u="none" strike="noStrike">
                        <a:solidFill>
                          <a:srgbClr val="000000"/>
                        </a:solidFill>
                        <a:effectLst/>
                        <a:latin typeface="Calibri" panose="020F0502020204030204" pitchFamily="34" charset="0"/>
                      </a:endParaRPr>
                    </a:p>
                  </a:txBody>
                  <a:tcPr marL="5697" marR="5697" marT="5697" marB="0" anchor="b">
                    <a:solidFill>
                      <a:schemeClr val="bg1">
                        <a:lumMod val="95000"/>
                      </a:schemeClr>
                    </a:solidFill>
                  </a:tcPr>
                </a:tc>
                <a:tc>
                  <a:txBody>
                    <a:bodyPr/>
                    <a:lstStyle/>
                    <a:p>
                      <a:pPr algn="l" rtl="0" fontAlgn="b"/>
                      <a:r>
                        <a:rPr lang="en-GB" sz="1000" b="0" u="none" strike="noStrike" err="1">
                          <a:solidFill>
                            <a:srgbClr val="000000"/>
                          </a:solidFill>
                          <a:effectLst/>
                        </a:rPr>
                        <a:t>Skytrofa</a:t>
                      </a:r>
                      <a:endParaRPr lang="en-GB" sz="1000" b="0" i="0" u="none" strike="noStrike">
                        <a:solidFill>
                          <a:srgbClr val="000000"/>
                        </a:solidFill>
                        <a:effectLst/>
                        <a:latin typeface="Calibri" panose="020F0502020204030204" pitchFamily="34" charset="0"/>
                      </a:endParaRPr>
                    </a:p>
                  </a:txBody>
                  <a:tcPr marL="5697" marR="5697" marT="5697" marB="0" anchor="b">
                    <a:solidFill>
                      <a:schemeClr val="bg1">
                        <a:lumMod val="95000"/>
                      </a:schemeClr>
                    </a:solidFill>
                  </a:tcPr>
                </a:tc>
                <a:extLst>
                  <a:ext uri="{0D108BD9-81ED-4DB2-BD59-A6C34878D82A}">
                    <a16:rowId xmlns:a16="http://schemas.microsoft.com/office/drawing/2014/main" val="2554068564"/>
                  </a:ext>
                </a:extLst>
              </a:tr>
              <a:tr h="141667">
                <a:tc>
                  <a:txBody>
                    <a:bodyPr/>
                    <a:lstStyle/>
                    <a:p>
                      <a:pPr algn="l" rtl="0" fontAlgn="b"/>
                      <a:r>
                        <a:rPr lang="en-GB" sz="1000" b="0" u="none" strike="noStrike" err="1">
                          <a:solidFill>
                            <a:srgbClr val="000000"/>
                          </a:solidFill>
                          <a:effectLst/>
                        </a:rPr>
                        <a:t>Fintepla</a:t>
                      </a:r>
                      <a:endParaRPr lang="en-GB" sz="1000" b="0" i="0" u="none" strike="noStrike">
                        <a:solidFill>
                          <a:srgbClr val="000000"/>
                        </a:solidFill>
                        <a:effectLst/>
                        <a:latin typeface="Calibri" panose="020F0502020204030204" pitchFamily="34" charset="0"/>
                      </a:endParaRPr>
                    </a:p>
                  </a:txBody>
                  <a:tcPr marL="5697" marR="5697" marT="5697" marB="0" anchor="b"/>
                </a:tc>
                <a:tc>
                  <a:txBody>
                    <a:bodyPr/>
                    <a:lstStyle/>
                    <a:p>
                      <a:pPr algn="l" rtl="0" fontAlgn="b"/>
                      <a:r>
                        <a:rPr lang="en-GB" sz="1000" b="0" u="none" strike="noStrike" err="1">
                          <a:solidFill>
                            <a:srgbClr val="000000"/>
                          </a:solidFill>
                          <a:effectLst/>
                        </a:rPr>
                        <a:t>Sogroya</a:t>
                      </a:r>
                      <a:endParaRPr lang="en-GB" sz="1000" b="0" i="0" u="none" strike="noStrike">
                        <a:solidFill>
                          <a:srgbClr val="000000"/>
                        </a:solidFill>
                        <a:effectLst/>
                        <a:latin typeface="Calibri" panose="020F0502020204030204" pitchFamily="34" charset="0"/>
                      </a:endParaRPr>
                    </a:p>
                  </a:txBody>
                  <a:tcPr marL="5697" marR="5697" marT="5697" marB="0" anchor="b"/>
                </a:tc>
                <a:extLst>
                  <a:ext uri="{0D108BD9-81ED-4DB2-BD59-A6C34878D82A}">
                    <a16:rowId xmlns:a16="http://schemas.microsoft.com/office/drawing/2014/main" val="3283287892"/>
                  </a:ext>
                </a:extLst>
              </a:tr>
              <a:tr h="141667">
                <a:tc>
                  <a:txBody>
                    <a:bodyPr/>
                    <a:lstStyle/>
                    <a:p>
                      <a:pPr algn="l" rtl="0" fontAlgn="b"/>
                      <a:r>
                        <a:rPr lang="en-GB" sz="1000" b="0" u="none" strike="noStrike" err="1">
                          <a:solidFill>
                            <a:srgbClr val="000000"/>
                          </a:solidFill>
                          <a:effectLst/>
                        </a:rPr>
                        <a:t>Givlaari</a:t>
                      </a:r>
                      <a:endParaRPr lang="en-GB" sz="1000" b="0" i="0" u="none" strike="noStrike">
                        <a:solidFill>
                          <a:srgbClr val="000000"/>
                        </a:solidFill>
                        <a:effectLst/>
                        <a:latin typeface="Calibri" panose="020F0502020204030204" pitchFamily="34" charset="0"/>
                      </a:endParaRPr>
                    </a:p>
                  </a:txBody>
                  <a:tcPr marL="5697" marR="5697" marT="5697" marB="0" anchor="b">
                    <a:solidFill>
                      <a:schemeClr val="bg1">
                        <a:lumMod val="95000"/>
                      </a:schemeClr>
                    </a:solidFill>
                  </a:tcPr>
                </a:tc>
                <a:tc>
                  <a:txBody>
                    <a:bodyPr/>
                    <a:lstStyle/>
                    <a:p>
                      <a:pPr algn="l" rtl="0" fontAlgn="b"/>
                      <a:r>
                        <a:rPr lang="en-GB" sz="1000" b="0" u="none" strike="noStrike" err="1">
                          <a:solidFill>
                            <a:srgbClr val="000000"/>
                          </a:solidFill>
                          <a:effectLst/>
                        </a:rPr>
                        <a:t>Tavneos</a:t>
                      </a:r>
                      <a:endParaRPr lang="en-GB" sz="1000" b="0" i="0" u="none" strike="noStrike">
                        <a:solidFill>
                          <a:srgbClr val="000000"/>
                        </a:solidFill>
                        <a:effectLst/>
                        <a:latin typeface="Calibri" panose="020F0502020204030204" pitchFamily="34" charset="0"/>
                      </a:endParaRPr>
                    </a:p>
                  </a:txBody>
                  <a:tcPr marL="5697" marR="5697" marT="5697" marB="0" anchor="b">
                    <a:solidFill>
                      <a:schemeClr val="bg1">
                        <a:lumMod val="95000"/>
                      </a:schemeClr>
                    </a:solidFill>
                  </a:tcPr>
                </a:tc>
                <a:extLst>
                  <a:ext uri="{0D108BD9-81ED-4DB2-BD59-A6C34878D82A}">
                    <a16:rowId xmlns:a16="http://schemas.microsoft.com/office/drawing/2014/main" val="109826358"/>
                  </a:ext>
                </a:extLst>
              </a:tr>
              <a:tr h="141667">
                <a:tc>
                  <a:txBody>
                    <a:bodyPr/>
                    <a:lstStyle/>
                    <a:p>
                      <a:pPr algn="l" rtl="0" fontAlgn="b"/>
                      <a:r>
                        <a:rPr lang="en-GB" sz="1000" b="0" u="none" strike="noStrike" err="1">
                          <a:solidFill>
                            <a:srgbClr val="000000"/>
                          </a:solidFill>
                          <a:effectLst/>
                        </a:rPr>
                        <a:t>Hemgenix</a:t>
                      </a:r>
                      <a:endParaRPr lang="en-GB" sz="1000" b="0" i="0" u="none" strike="noStrike">
                        <a:solidFill>
                          <a:srgbClr val="000000"/>
                        </a:solidFill>
                        <a:effectLst/>
                        <a:latin typeface="Calibri" panose="020F0502020204030204" pitchFamily="34" charset="0"/>
                      </a:endParaRPr>
                    </a:p>
                  </a:txBody>
                  <a:tcPr marL="5697" marR="5697" marT="5697" marB="0" anchor="b"/>
                </a:tc>
                <a:tc>
                  <a:txBody>
                    <a:bodyPr/>
                    <a:lstStyle/>
                    <a:p>
                      <a:pPr algn="l" rtl="0" fontAlgn="b"/>
                      <a:r>
                        <a:rPr lang="en-GB" sz="1000" b="0" u="none" strike="noStrike" err="1">
                          <a:solidFill>
                            <a:srgbClr val="000000"/>
                          </a:solidFill>
                          <a:effectLst/>
                        </a:rPr>
                        <a:t>Trepulmix</a:t>
                      </a:r>
                      <a:endParaRPr lang="en-GB" sz="1000" b="0" i="0" u="none" strike="noStrike">
                        <a:solidFill>
                          <a:srgbClr val="000000"/>
                        </a:solidFill>
                        <a:effectLst/>
                        <a:latin typeface="Calibri" panose="020F0502020204030204" pitchFamily="34" charset="0"/>
                      </a:endParaRPr>
                    </a:p>
                  </a:txBody>
                  <a:tcPr marL="5697" marR="5697" marT="5697" marB="0" anchor="b"/>
                </a:tc>
                <a:extLst>
                  <a:ext uri="{0D108BD9-81ED-4DB2-BD59-A6C34878D82A}">
                    <a16:rowId xmlns:a16="http://schemas.microsoft.com/office/drawing/2014/main" val="1485159222"/>
                  </a:ext>
                </a:extLst>
              </a:tr>
              <a:tr h="141667">
                <a:tc>
                  <a:txBody>
                    <a:bodyPr/>
                    <a:lstStyle/>
                    <a:p>
                      <a:pPr algn="l" rtl="0" fontAlgn="b"/>
                      <a:r>
                        <a:rPr lang="en-GB" sz="1000" b="0" u="none" strike="noStrike" err="1">
                          <a:solidFill>
                            <a:srgbClr val="000000"/>
                          </a:solidFill>
                          <a:effectLst/>
                        </a:rPr>
                        <a:t>Hepcludex</a:t>
                      </a:r>
                      <a:endParaRPr lang="en-GB" sz="1000" b="0" i="0" u="none" strike="noStrike">
                        <a:solidFill>
                          <a:srgbClr val="000000"/>
                        </a:solidFill>
                        <a:effectLst/>
                        <a:latin typeface="Calibri" panose="020F0502020204030204" pitchFamily="34" charset="0"/>
                      </a:endParaRPr>
                    </a:p>
                  </a:txBody>
                  <a:tcPr marL="5697" marR="5697" marT="5697" marB="0" anchor="b">
                    <a:solidFill>
                      <a:schemeClr val="bg1">
                        <a:lumMod val="95000"/>
                      </a:schemeClr>
                    </a:solidFill>
                  </a:tcPr>
                </a:tc>
                <a:tc>
                  <a:txBody>
                    <a:bodyPr/>
                    <a:lstStyle/>
                    <a:p>
                      <a:pPr algn="l" rtl="0" fontAlgn="b"/>
                      <a:r>
                        <a:rPr lang="en-GB" sz="1000" b="0" u="none" strike="noStrike" err="1">
                          <a:solidFill>
                            <a:srgbClr val="000000"/>
                          </a:solidFill>
                          <a:effectLst/>
                        </a:rPr>
                        <a:t>Upstaza</a:t>
                      </a:r>
                      <a:endParaRPr lang="en-GB" sz="1000" b="0" i="0" u="none" strike="noStrike">
                        <a:solidFill>
                          <a:srgbClr val="000000"/>
                        </a:solidFill>
                        <a:effectLst/>
                        <a:latin typeface="Calibri" panose="020F0502020204030204" pitchFamily="34" charset="0"/>
                      </a:endParaRPr>
                    </a:p>
                  </a:txBody>
                  <a:tcPr marL="5697" marR="5697" marT="5697" marB="0" anchor="b">
                    <a:solidFill>
                      <a:schemeClr val="bg1">
                        <a:lumMod val="95000"/>
                      </a:schemeClr>
                    </a:solidFill>
                  </a:tcPr>
                </a:tc>
                <a:extLst>
                  <a:ext uri="{0D108BD9-81ED-4DB2-BD59-A6C34878D82A}">
                    <a16:rowId xmlns:a16="http://schemas.microsoft.com/office/drawing/2014/main" val="2084836708"/>
                  </a:ext>
                </a:extLst>
              </a:tr>
              <a:tr h="141667">
                <a:tc>
                  <a:txBody>
                    <a:bodyPr/>
                    <a:lstStyle/>
                    <a:p>
                      <a:pPr algn="l" rtl="0" fontAlgn="b"/>
                      <a:r>
                        <a:rPr lang="en-GB" sz="1000" b="0" u="none" strike="noStrike" err="1">
                          <a:solidFill>
                            <a:srgbClr val="000000"/>
                          </a:solidFill>
                          <a:effectLst/>
                        </a:rPr>
                        <a:t>Hyftor</a:t>
                      </a:r>
                      <a:endParaRPr lang="en-GB" sz="1000" b="0" i="0" u="none" strike="noStrike">
                        <a:solidFill>
                          <a:srgbClr val="000000"/>
                        </a:solidFill>
                        <a:effectLst/>
                        <a:latin typeface="Calibri" panose="020F0502020204030204" pitchFamily="34" charset="0"/>
                      </a:endParaRPr>
                    </a:p>
                  </a:txBody>
                  <a:tcPr marL="5697" marR="5697" marT="5697" marB="0" anchor="b"/>
                </a:tc>
                <a:tc>
                  <a:txBody>
                    <a:bodyPr/>
                    <a:lstStyle/>
                    <a:p>
                      <a:pPr algn="l" rtl="0" fontAlgn="b"/>
                      <a:r>
                        <a:rPr lang="en-GB" sz="1000" b="0" u="none" strike="noStrike" err="1">
                          <a:solidFill>
                            <a:srgbClr val="000000"/>
                          </a:solidFill>
                          <a:effectLst/>
                        </a:rPr>
                        <a:t>Voraxaze</a:t>
                      </a:r>
                      <a:endParaRPr lang="en-GB" sz="1000" b="0" i="0" u="none" strike="noStrike">
                        <a:solidFill>
                          <a:srgbClr val="000000"/>
                        </a:solidFill>
                        <a:effectLst/>
                        <a:latin typeface="Calibri" panose="020F0502020204030204" pitchFamily="34" charset="0"/>
                      </a:endParaRPr>
                    </a:p>
                  </a:txBody>
                  <a:tcPr marL="5697" marR="5697" marT="5697" marB="0" anchor="b"/>
                </a:tc>
                <a:extLst>
                  <a:ext uri="{0D108BD9-81ED-4DB2-BD59-A6C34878D82A}">
                    <a16:rowId xmlns:a16="http://schemas.microsoft.com/office/drawing/2014/main" val="3360339489"/>
                  </a:ext>
                </a:extLst>
              </a:tr>
              <a:tr h="141667">
                <a:tc>
                  <a:txBody>
                    <a:bodyPr/>
                    <a:lstStyle/>
                    <a:p>
                      <a:pPr algn="l" rtl="0" fontAlgn="b"/>
                      <a:r>
                        <a:rPr lang="en-GB" sz="1000" b="0" u="none" strike="noStrike" err="1">
                          <a:solidFill>
                            <a:srgbClr val="000000"/>
                          </a:solidFill>
                          <a:effectLst/>
                        </a:rPr>
                        <a:t>Idefirix</a:t>
                      </a:r>
                      <a:endParaRPr lang="en-GB" sz="1000" b="0" i="0" u="none" strike="noStrike">
                        <a:solidFill>
                          <a:srgbClr val="000000"/>
                        </a:solidFill>
                        <a:effectLst/>
                        <a:latin typeface="Calibri" panose="020F0502020204030204" pitchFamily="34" charset="0"/>
                      </a:endParaRPr>
                    </a:p>
                  </a:txBody>
                  <a:tcPr marL="5697" marR="5697" marT="5697" marB="0" anchor="b">
                    <a:solidFill>
                      <a:schemeClr val="bg1">
                        <a:lumMod val="95000"/>
                      </a:schemeClr>
                    </a:solidFill>
                  </a:tcPr>
                </a:tc>
                <a:tc>
                  <a:txBody>
                    <a:bodyPr/>
                    <a:lstStyle/>
                    <a:p>
                      <a:pPr algn="l" rtl="0" fontAlgn="b"/>
                      <a:r>
                        <a:rPr lang="en-GB" sz="1000" b="0" u="none" strike="noStrike" err="1">
                          <a:solidFill>
                            <a:srgbClr val="000000"/>
                          </a:solidFill>
                          <a:effectLst/>
                        </a:rPr>
                        <a:t>Voxzogo</a:t>
                      </a:r>
                      <a:endParaRPr lang="en-GB" sz="1000" b="0" i="0" u="none" strike="noStrike">
                        <a:solidFill>
                          <a:srgbClr val="000000"/>
                        </a:solidFill>
                        <a:effectLst/>
                        <a:latin typeface="Calibri" panose="020F0502020204030204" pitchFamily="34" charset="0"/>
                      </a:endParaRPr>
                    </a:p>
                  </a:txBody>
                  <a:tcPr marL="5697" marR="5697" marT="5697" marB="0" anchor="b">
                    <a:solidFill>
                      <a:schemeClr val="bg1">
                        <a:lumMod val="95000"/>
                      </a:schemeClr>
                    </a:solidFill>
                  </a:tcPr>
                </a:tc>
                <a:extLst>
                  <a:ext uri="{0D108BD9-81ED-4DB2-BD59-A6C34878D82A}">
                    <a16:rowId xmlns:a16="http://schemas.microsoft.com/office/drawing/2014/main" val="538892689"/>
                  </a:ext>
                </a:extLst>
              </a:tr>
              <a:tr h="141667">
                <a:tc>
                  <a:txBody>
                    <a:bodyPr/>
                    <a:lstStyle/>
                    <a:p>
                      <a:pPr algn="l" rtl="0" fontAlgn="b"/>
                      <a:r>
                        <a:rPr lang="en-GB" sz="1000" b="0" u="none" strike="noStrike" err="1">
                          <a:solidFill>
                            <a:srgbClr val="000000"/>
                          </a:solidFill>
                          <a:effectLst/>
                        </a:rPr>
                        <a:t>Imcivree</a:t>
                      </a:r>
                      <a:endParaRPr lang="en-GB" sz="1000" b="0" i="0" u="none" strike="noStrike">
                        <a:solidFill>
                          <a:srgbClr val="000000"/>
                        </a:solidFill>
                        <a:effectLst/>
                        <a:latin typeface="Calibri" panose="020F0502020204030204" pitchFamily="34" charset="0"/>
                      </a:endParaRPr>
                    </a:p>
                  </a:txBody>
                  <a:tcPr marL="5697" marR="5697" marT="5697" marB="0" anchor="b"/>
                </a:tc>
                <a:tc>
                  <a:txBody>
                    <a:bodyPr/>
                    <a:lstStyle/>
                    <a:p>
                      <a:pPr algn="l" rtl="0" fontAlgn="b"/>
                      <a:r>
                        <a:rPr lang="en-GB" sz="1000" b="0" u="none" strike="noStrike" err="1">
                          <a:solidFill>
                            <a:srgbClr val="000000"/>
                          </a:solidFill>
                          <a:effectLst/>
                        </a:rPr>
                        <a:t>Vyvgart</a:t>
                      </a:r>
                      <a:endParaRPr lang="en-GB" sz="1000" b="0" i="0" u="none" strike="noStrike">
                        <a:solidFill>
                          <a:srgbClr val="000000"/>
                        </a:solidFill>
                        <a:effectLst/>
                        <a:latin typeface="Calibri" panose="020F0502020204030204" pitchFamily="34" charset="0"/>
                      </a:endParaRPr>
                    </a:p>
                  </a:txBody>
                  <a:tcPr marL="5697" marR="5697" marT="5697" marB="0" anchor="b"/>
                </a:tc>
                <a:extLst>
                  <a:ext uri="{0D108BD9-81ED-4DB2-BD59-A6C34878D82A}">
                    <a16:rowId xmlns:a16="http://schemas.microsoft.com/office/drawing/2014/main" val="569657746"/>
                  </a:ext>
                </a:extLst>
              </a:tr>
              <a:tr h="141667">
                <a:tc>
                  <a:txBody>
                    <a:bodyPr/>
                    <a:lstStyle/>
                    <a:p>
                      <a:pPr algn="l" rtl="0" fontAlgn="b"/>
                      <a:r>
                        <a:rPr lang="en-GB" sz="1000" b="0" u="none" strike="noStrike" err="1">
                          <a:solidFill>
                            <a:srgbClr val="000000"/>
                          </a:solidFill>
                          <a:effectLst/>
                        </a:rPr>
                        <a:t>Isturisa</a:t>
                      </a:r>
                      <a:endParaRPr lang="en-GB" sz="1000" b="0" i="0" u="none" strike="noStrike">
                        <a:solidFill>
                          <a:srgbClr val="000000"/>
                        </a:solidFill>
                        <a:effectLst/>
                        <a:latin typeface="Calibri" panose="020F0502020204030204" pitchFamily="34" charset="0"/>
                      </a:endParaRPr>
                    </a:p>
                  </a:txBody>
                  <a:tcPr marL="5697" marR="5697" marT="5697" marB="0" anchor="b">
                    <a:solidFill>
                      <a:schemeClr val="bg1">
                        <a:lumMod val="95000"/>
                      </a:schemeClr>
                    </a:solidFill>
                  </a:tcPr>
                </a:tc>
                <a:tc>
                  <a:txBody>
                    <a:bodyPr/>
                    <a:lstStyle/>
                    <a:p>
                      <a:pPr algn="l" rtl="0" fontAlgn="b"/>
                      <a:r>
                        <a:rPr lang="en-GB" sz="1000" b="0" u="none" strike="noStrike" err="1">
                          <a:solidFill>
                            <a:srgbClr val="000000"/>
                          </a:solidFill>
                          <a:effectLst/>
                        </a:rPr>
                        <a:t>Xenpozyme</a:t>
                      </a:r>
                      <a:endParaRPr lang="en-GB" sz="1000" b="0" i="0" u="none" strike="noStrike">
                        <a:solidFill>
                          <a:srgbClr val="000000"/>
                        </a:solidFill>
                        <a:effectLst/>
                        <a:latin typeface="Calibri" panose="020F0502020204030204" pitchFamily="34" charset="0"/>
                      </a:endParaRPr>
                    </a:p>
                  </a:txBody>
                  <a:tcPr marL="5697" marR="5697" marT="5697" marB="0" anchor="b">
                    <a:solidFill>
                      <a:schemeClr val="bg1">
                        <a:lumMod val="95000"/>
                      </a:schemeClr>
                    </a:solidFill>
                  </a:tcPr>
                </a:tc>
                <a:extLst>
                  <a:ext uri="{0D108BD9-81ED-4DB2-BD59-A6C34878D82A}">
                    <a16:rowId xmlns:a16="http://schemas.microsoft.com/office/drawing/2014/main" val="1348625836"/>
                  </a:ext>
                </a:extLst>
              </a:tr>
              <a:tr h="141667">
                <a:tc>
                  <a:txBody>
                    <a:bodyPr/>
                    <a:lstStyle/>
                    <a:p>
                      <a:pPr algn="l" rtl="0" fontAlgn="b"/>
                      <a:r>
                        <a:rPr lang="en-GB" sz="1000" b="0" u="none" strike="noStrike">
                          <a:solidFill>
                            <a:srgbClr val="000000"/>
                          </a:solidFill>
                          <a:effectLst/>
                        </a:rPr>
                        <a:t>Kaftrio</a:t>
                      </a:r>
                      <a:endParaRPr lang="en-GB" sz="1000" b="0" i="0" u="none" strike="noStrike">
                        <a:solidFill>
                          <a:srgbClr val="000000"/>
                        </a:solidFill>
                        <a:effectLst/>
                        <a:latin typeface="Calibri" panose="020F0502020204030204" pitchFamily="34" charset="0"/>
                      </a:endParaRPr>
                    </a:p>
                  </a:txBody>
                  <a:tcPr marL="5697" marR="5697" marT="5697" marB="0" anchor="b"/>
                </a:tc>
                <a:tc>
                  <a:txBody>
                    <a:bodyPr/>
                    <a:lstStyle/>
                    <a:p>
                      <a:pPr algn="l" rtl="0" fontAlgn="b"/>
                      <a:r>
                        <a:rPr lang="en-GB" sz="1000" b="0" u="none" strike="noStrike" err="1">
                          <a:solidFill>
                            <a:srgbClr val="000000"/>
                          </a:solidFill>
                          <a:effectLst/>
                        </a:rPr>
                        <a:t>Yorvipath</a:t>
                      </a:r>
                      <a:endParaRPr lang="en-GB" sz="1000" b="0" i="0" u="none" strike="noStrike">
                        <a:solidFill>
                          <a:srgbClr val="000000"/>
                        </a:solidFill>
                        <a:effectLst/>
                        <a:latin typeface="Calibri" panose="020F0502020204030204" pitchFamily="34" charset="0"/>
                      </a:endParaRPr>
                    </a:p>
                  </a:txBody>
                  <a:tcPr marL="5697" marR="5697" marT="5697" marB="0" anchor="b"/>
                </a:tc>
                <a:extLst>
                  <a:ext uri="{0D108BD9-81ED-4DB2-BD59-A6C34878D82A}">
                    <a16:rowId xmlns:a16="http://schemas.microsoft.com/office/drawing/2014/main" val="505216671"/>
                  </a:ext>
                </a:extLst>
              </a:tr>
              <a:tr h="141667">
                <a:tc>
                  <a:txBody>
                    <a:bodyPr/>
                    <a:lstStyle/>
                    <a:p>
                      <a:pPr algn="l" rtl="0" fontAlgn="b"/>
                      <a:r>
                        <a:rPr lang="en-GB" sz="1000" b="0" u="none" strike="noStrike" err="1">
                          <a:solidFill>
                            <a:srgbClr val="000000"/>
                          </a:solidFill>
                          <a:effectLst/>
                        </a:rPr>
                        <a:t>Kinpeygo</a:t>
                      </a:r>
                      <a:endParaRPr lang="en-GB" sz="1000" b="0" i="0" u="none" strike="noStrike">
                        <a:solidFill>
                          <a:srgbClr val="000000"/>
                        </a:solidFill>
                        <a:effectLst/>
                        <a:latin typeface="Calibri" panose="020F0502020204030204" pitchFamily="34" charset="0"/>
                      </a:endParaRPr>
                    </a:p>
                  </a:txBody>
                  <a:tcPr marL="5697" marR="5697" marT="5697" marB="0" anchor="b">
                    <a:solidFill>
                      <a:schemeClr val="bg1">
                        <a:lumMod val="95000"/>
                      </a:schemeClr>
                    </a:solidFill>
                  </a:tcPr>
                </a:tc>
                <a:tc>
                  <a:txBody>
                    <a:bodyPr/>
                    <a:lstStyle/>
                    <a:p>
                      <a:pPr algn="l" rtl="0" fontAlgn="b"/>
                      <a:r>
                        <a:rPr lang="en-GB" sz="1000" b="0" u="none" strike="noStrike" err="1">
                          <a:solidFill>
                            <a:srgbClr val="000000"/>
                          </a:solidFill>
                          <a:effectLst/>
                        </a:rPr>
                        <a:t>Zokinvy</a:t>
                      </a:r>
                      <a:endParaRPr lang="en-GB" sz="1000" b="0" i="0" u="none" strike="noStrike">
                        <a:solidFill>
                          <a:srgbClr val="000000"/>
                        </a:solidFill>
                        <a:effectLst/>
                        <a:latin typeface="Calibri" panose="020F0502020204030204" pitchFamily="34" charset="0"/>
                      </a:endParaRPr>
                    </a:p>
                  </a:txBody>
                  <a:tcPr marL="5697" marR="5697" marT="5697" marB="0" anchor="b">
                    <a:solidFill>
                      <a:schemeClr val="bg1">
                        <a:lumMod val="95000"/>
                      </a:schemeClr>
                    </a:solidFill>
                  </a:tcPr>
                </a:tc>
                <a:extLst>
                  <a:ext uri="{0D108BD9-81ED-4DB2-BD59-A6C34878D82A}">
                    <a16:rowId xmlns:a16="http://schemas.microsoft.com/office/drawing/2014/main" val="1396165911"/>
                  </a:ext>
                </a:extLst>
              </a:tr>
              <a:tr h="141667">
                <a:tc>
                  <a:txBody>
                    <a:bodyPr/>
                    <a:lstStyle/>
                    <a:p>
                      <a:pPr algn="l" rtl="0" fontAlgn="b"/>
                      <a:r>
                        <a:rPr lang="en-GB" sz="1000" b="0" u="none" strike="noStrike" err="1">
                          <a:solidFill>
                            <a:srgbClr val="000000"/>
                          </a:solidFill>
                          <a:effectLst/>
                        </a:rPr>
                        <a:t>Libmeldy</a:t>
                      </a:r>
                      <a:endParaRPr lang="en-GB" sz="1000" b="0" i="0" u="none" strike="noStrike">
                        <a:solidFill>
                          <a:srgbClr val="000000"/>
                        </a:solidFill>
                        <a:effectLst/>
                        <a:latin typeface="Calibri" panose="020F0502020204030204" pitchFamily="34" charset="0"/>
                      </a:endParaRPr>
                    </a:p>
                  </a:txBody>
                  <a:tcPr marL="5697" marR="5697" marT="5697" marB="0" anchor="b"/>
                </a:tc>
                <a:tc>
                  <a:txBody>
                    <a:bodyPr/>
                    <a:lstStyle/>
                    <a:p>
                      <a:pPr algn="l" rtl="0" fontAlgn="b"/>
                      <a:r>
                        <a:rPr lang="en-GB" sz="1000" b="0" u="none" strike="noStrike" err="1">
                          <a:solidFill>
                            <a:srgbClr val="000000"/>
                          </a:solidFill>
                          <a:effectLst/>
                        </a:rPr>
                        <a:t>Zolgensma</a:t>
                      </a:r>
                      <a:endParaRPr lang="en-GB" sz="1000" b="0" i="0" u="none" strike="noStrike">
                        <a:solidFill>
                          <a:srgbClr val="000000"/>
                        </a:solidFill>
                        <a:effectLst/>
                        <a:latin typeface="Calibri" panose="020F0502020204030204" pitchFamily="34" charset="0"/>
                      </a:endParaRPr>
                    </a:p>
                  </a:txBody>
                  <a:tcPr marL="5697" marR="5697" marT="5697" marB="0" anchor="b"/>
                </a:tc>
                <a:extLst>
                  <a:ext uri="{0D108BD9-81ED-4DB2-BD59-A6C34878D82A}">
                    <a16:rowId xmlns:a16="http://schemas.microsoft.com/office/drawing/2014/main" val="4206550810"/>
                  </a:ext>
                </a:extLst>
              </a:tr>
              <a:tr h="141667">
                <a:tc>
                  <a:txBody>
                    <a:bodyPr/>
                    <a:lstStyle/>
                    <a:p>
                      <a:pPr algn="l" rtl="0" fontAlgn="b"/>
                      <a:r>
                        <a:rPr lang="en-GB" sz="1000" b="0" u="none" strike="noStrike" err="1">
                          <a:solidFill>
                            <a:srgbClr val="000000"/>
                          </a:solidFill>
                          <a:effectLst/>
                        </a:rPr>
                        <a:t>Livmarli</a:t>
                      </a:r>
                      <a:endParaRPr lang="en-GB" sz="1000" b="0" i="0" u="none" strike="noStrike">
                        <a:solidFill>
                          <a:srgbClr val="000000"/>
                        </a:solidFill>
                        <a:effectLst/>
                        <a:latin typeface="Calibri" panose="020F0502020204030204" pitchFamily="34" charset="0"/>
                      </a:endParaRPr>
                    </a:p>
                  </a:txBody>
                  <a:tcPr marL="5697" marR="5697" marT="5697" marB="0" anchor="b">
                    <a:solidFill>
                      <a:schemeClr val="bg1">
                        <a:lumMod val="95000"/>
                      </a:schemeClr>
                    </a:solidFill>
                  </a:tcPr>
                </a:tc>
                <a:tc>
                  <a:txBody>
                    <a:bodyPr/>
                    <a:lstStyle/>
                    <a:p>
                      <a:pPr algn="l" rtl="0" fontAlgn="b"/>
                      <a:r>
                        <a:rPr lang="en-GB" sz="1000" b="0" u="none" strike="noStrike" dirty="0" err="1">
                          <a:solidFill>
                            <a:srgbClr val="000000"/>
                          </a:solidFill>
                          <a:effectLst/>
                        </a:rPr>
                        <a:t>Ztalmy</a:t>
                      </a:r>
                      <a:endParaRPr lang="en-GB" sz="1000" b="0" i="0" u="none" strike="noStrike" dirty="0">
                        <a:solidFill>
                          <a:srgbClr val="000000"/>
                        </a:solidFill>
                        <a:effectLst/>
                        <a:latin typeface="Calibri" panose="020F0502020204030204" pitchFamily="34" charset="0"/>
                      </a:endParaRPr>
                    </a:p>
                  </a:txBody>
                  <a:tcPr marL="5697" marR="5697" marT="5697" marB="0" anchor="b">
                    <a:solidFill>
                      <a:schemeClr val="bg1">
                        <a:lumMod val="95000"/>
                      </a:schemeClr>
                    </a:solidFill>
                  </a:tcPr>
                </a:tc>
                <a:extLst>
                  <a:ext uri="{0D108BD9-81ED-4DB2-BD59-A6C34878D82A}">
                    <a16:rowId xmlns:a16="http://schemas.microsoft.com/office/drawing/2014/main" val="3158715471"/>
                  </a:ext>
                </a:extLst>
              </a:tr>
            </a:tbl>
          </a:graphicData>
        </a:graphic>
      </p:graphicFrame>
      <p:graphicFrame>
        <p:nvGraphicFramePr>
          <p:cNvPr id="23" name="Table 22">
            <a:extLst>
              <a:ext uri="{FF2B5EF4-FFF2-40B4-BE49-F238E27FC236}">
                <a16:creationId xmlns:a16="http://schemas.microsoft.com/office/drawing/2014/main" id="{F1031788-002F-A529-11C7-BA29B6F919E1}"/>
              </a:ext>
            </a:extLst>
          </p:cNvPr>
          <p:cNvGraphicFramePr>
            <a:graphicFrameLocks noGrp="1"/>
          </p:cNvGraphicFramePr>
          <p:nvPr>
            <p:extLst>
              <p:ext uri="{D42A27DB-BD31-4B8C-83A1-F6EECF244321}">
                <p14:modId xmlns:p14="http://schemas.microsoft.com/office/powerpoint/2010/main" val="1090022413"/>
              </p:ext>
            </p:extLst>
          </p:nvPr>
        </p:nvGraphicFramePr>
        <p:xfrm>
          <a:off x="9291090" y="1332825"/>
          <a:ext cx="2422630" cy="1571625"/>
        </p:xfrm>
        <a:graphic>
          <a:graphicData uri="http://schemas.openxmlformats.org/drawingml/2006/table">
            <a:tbl>
              <a:tblPr>
                <a:tableStyleId>{3B4B98B0-60AC-42C2-AFA5-B58CD77FA1E5}</a:tableStyleId>
              </a:tblPr>
              <a:tblGrid>
                <a:gridCol w="1211315">
                  <a:extLst>
                    <a:ext uri="{9D8B030D-6E8A-4147-A177-3AD203B41FA5}">
                      <a16:colId xmlns:a16="http://schemas.microsoft.com/office/drawing/2014/main" val="3853061637"/>
                    </a:ext>
                  </a:extLst>
                </a:gridCol>
                <a:gridCol w="1211315">
                  <a:extLst>
                    <a:ext uri="{9D8B030D-6E8A-4147-A177-3AD203B41FA5}">
                      <a16:colId xmlns:a16="http://schemas.microsoft.com/office/drawing/2014/main" val="1162235444"/>
                    </a:ext>
                  </a:extLst>
                </a:gridCol>
              </a:tblGrid>
              <a:tr h="209550">
                <a:tc>
                  <a:txBody>
                    <a:bodyPr/>
                    <a:lstStyle/>
                    <a:p>
                      <a:pPr algn="l" rtl="0" fontAlgn="b"/>
                      <a:r>
                        <a:rPr lang="en-GB" sz="1000" b="0" u="none" strike="noStrike" err="1">
                          <a:solidFill>
                            <a:srgbClr val="000000"/>
                          </a:solidFill>
                          <a:effectLst/>
                        </a:rPr>
                        <a:t>Akeega</a:t>
                      </a:r>
                      <a:endParaRPr lang="en-GB" sz="1000" b="0" i="0" u="none" strike="noStrike">
                        <a:solidFill>
                          <a:srgbClr val="000000"/>
                        </a:solidFill>
                        <a:effectLst/>
                        <a:latin typeface="Calibri" panose="020F0502020204030204" pitchFamily="34" charset="0"/>
                      </a:endParaRPr>
                    </a:p>
                  </a:txBody>
                  <a:tcPr marL="9525" marR="9525" marT="9525" marB="0" anchor="b">
                    <a:solidFill>
                      <a:schemeClr val="bg1">
                        <a:lumMod val="95000"/>
                      </a:schemeClr>
                    </a:solidFill>
                  </a:tcPr>
                </a:tc>
                <a:tc>
                  <a:txBody>
                    <a:bodyPr/>
                    <a:lstStyle/>
                    <a:p>
                      <a:pPr algn="l" rtl="0" fontAlgn="b"/>
                      <a:r>
                        <a:rPr lang="en-GB" sz="1000" b="0" u="none" strike="noStrike" err="1">
                          <a:solidFill>
                            <a:srgbClr val="000000"/>
                          </a:solidFill>
                          <a:effectLst/>
                        </a:rPr>
                        <a:t>Opdualag</a:t>
                      </a:r>
                      <a:endParaRPr lang="en-GB" sz="1000" b="0" i="0" u="none" strike="noStrike">
                        <a:solidFill>
                          <a:srgbClr val="000000"/>
                        </a:solidFill>
                        <a:effectLst/>
                        <a:latin typeface="Calibri" panose="020F0502020204030204" pitchFamily="34" charset="0"/>
                      </a:endParaRPr>
                    </a:p>
                  </a:txBody>
                  <a:tcPr marL="9525" marR="9525" marT="9525" marB="0" anchor="b">
                    <a:solidFill>
                      <a:schemeClr val="bg1">
                        <a:lumMod val="95000"/>
                      </a:schemeClr>
                    </a:solidFill>
                  </a:tcPr>
                </a:tc>
                <a:extLst>
                  <a:ext uri="{0D108BD9-81ED-4DB2-BD59-A6C34878D82A}">
                    <a16:rowId xmlns:a16="http://schemas.microsoft.com/office/drawing/2014/main" val="1935857535"/>
                  </a:ext>
                </a:extLst>
              </a:tr>
              <a:tr h="209550">
                <a:tc>
                  <a:txBody>
                    <a:bodyPr/>
                    <a:lstStyle/>
                    <a:p>
                      <a:pPr algn="l" rtl="0" fontAlgn="b"/>
                      <a:r>
                        <a:rPr lang="en-GB" sz="1000" b="0" u="none" strike="noStrike" err="1">
                          <a:solidFill>
                            <a:srgbClr val="000000"/>
                          </a:solidFill>
                          <a:effectLst/>
                        </a:rPr>
                        <a:t>Atectura</a:t>
                      </a:r>
                      <a:r>
                        <a:rPr lang="en-GB" sz="1000" b="0" u="none" strike="noStrike">
                          <a:solidFill>
                            <a:srgbClr val="000000"/>
                          </a:solidFill>
                          <a:effectLst/>
                        </a:rPr>
                        <a:t> </a:t>
                      </a:r>
                      <a:r>
                        <a:rPr lang="en-GB" sz="1000" b="0" u="none" strike="noStrike" err="1">
                          <a:solidFill>
                            <a:srgbClr val="000000"/>
                          </a:solidFill>
                          <a:effectLst/>
                        </a:rPr>
                        <a:t>Breezhaler</a:t>
                      </a:r>
                      <a:endParaRPr lang="en-GB" sz="1000" b="0" i="0" u="none" strike="noStrike">
                        <a:solidFill>
                          <a:srgbClr val="000000"/>
                        </a:solidFill>
                        <a:effectLst/>
                        <a:latin typeface="Calibri" panose="020F0502020204030204" pitchFamily="34" charset="0"/>
                      </a:endParaRPr>
                    </a:p>
                  </a:txBody>
                  <a:tcPr marL="9525" marR="9525" marT="9525" marB="0" anchor="b"/>
                </a:tc>
                <a:tc>
                  <a:txBody>
                    <a:bodyPr/>
                    <a:lstStyle/>
                    <a:p>
                      <a:pPr algn="l" rtl="0" fontAlgn="b"/>
                      <a:r>
                        <a:rPr lang="en-GB" sz="1000" b="0" u="none" strike="noStrike" err="1">
                          <a:solidFill>
                            <a:srgbClr val="000000"/>
                          </a:solidFill>
                          <a:effectLst/>
                        </a:rPr>
                        <a:t>Phesgo</a:t>
                      </a:r>
                      <a:endParaRPr lang="en-GB" sz="1000" b="0" i="0" u="none" strike="noStrike">
                        <a:solidFill>
                          <a:srgbClr val="000000"/>
                        </a:solidFill>
                        <a:effectLst/>
                        <a:latin typeface="Calibri" panose="020F0502020204030204" pitchFamily="34" charset="0"/>
                      </a:endParaRPr>
                    </a:p>
                  </a:txBody>
                  <a:tcPr marL="9525" marR="9525" marT="9525" marB="0" anchor="b"/>
                </a:tc>
                <a:extLst>
                  <a:ext uri="{0D108BD9-81ED-4DB2-BD59-A6C34878D82A}">
                    <a16:rowId xmlns:a16="http://schemas.microsoft.com/office/drawing/2014/main" val="2663798615"/>
                  </a:ext>
                </a:extLst>
              </a:tr>
              <a:tr h="209550">
                <a:tc>
                  <a:txBody>
                    <a:bodyPr/>
                    <a:lstStyle/>
                    <a:p>
                      <a:pPr algn="l" rtl="0" fontAlgn="b"/>
                      <a:r>
                        <a:rPr lang="en-GB" sz="1000" b="0" u="none" strike="noStrike" err="1">
                          <a:solidFill>
                            <a:srgbClr val="000000"/>
                          </a:solidFill>
                          <a:effectLst/>
                        </a:rPr>
                        <a:t>Drovelis</a:t>
                      </a:r>
                      <a:r>
                        <a:rPr lang="en-GB" sz="1000" b="0" u="none" strike="noStrike">
                          <a:solidFill>
                            <a:srgbClr val="000000"/>
                          </a:solidFill>
                          <a:effectLst/>
                        </a:rPr>
                        <a:t>/</a:t>
                      </a:r>
                      <a:r>
                        <a:rPr lang="en-GB" sz="1000" b="0" u="none" strike="noStrike" err="1">
                          <a:solidFill>
                            <a:srgbClr val="000000"/>
                          </a:solidFill>
                          <a:effectLst/>
                        </a:rPr>
                        <a:t>Lydisilka</a:t>
                      </a:r>
                      <a:r>
                        <a:rPr lang="en-GB" sz="1000" b="0" u="none" strike="noStrike">
                          <a:solidFill>
                            <a:srgbClr val="000000"/>
                          </a:solidFill>
                          <a:effectLst/>
                        </a:rPr>
                        <a:t>*</a:t>
                      </a:r>
                      <a:endParaRPr lang="en-GB" sz="1000" b="0" i="0" u="none" strike="noStrike">
                        <a:solidFill>
                          <a:srgbClr val="000000"/>
                        </a:solidFill>
                        <a:effectLst/>
                        <a:latin typeface="Calibri" panose="020F0502020204030204" pitchFamily="34" charset="0"/>
                      </a:endParaRPr>
                    </a:p>
                  </a:txBody>
                  <a:tcPr marL="9525" marR="9525" marT="9525" marB="0" anchor="b">
                    <a:solidFill>
                      <a:schemeClr val="bg1">
                        <a:lumMod val="95000"/>
                      </a:schemeClr>
                    </a:solidFill>
                  </a:tcPr>
                </a:tc>
                <a:tc>
                  <a:txBody>
                    <a:bodyPr/>
                    <a:lstStyle/>
                    <a:p>
                      <a:pPr algn="l" rtl="0" fontAlgn="b"/>
                      <a:r>
                        <a:rPr lang="en-GB" sz="1000" b="0" u="none" strike="noStrike" err="1">
                          <a:solidFill>
                            <a:srgbClr val="000000"/>
                          </a:solidFill>
                          <a:effectLst/>
                        </a:rPr>
                        <a:t>Recarbrio</a:t>
                      </a:r>
                      <a:endParaRPr lang="en-GB" sz="1000" b="0" i="0" u="none" strike="noStrike">
                        <a:solidFill>
                          <a:srgbClr val="000000"/>
                        </a:solidFill>
                        <a:effectLst/>
                        <a:latin typeface="Calibri" panose="020F0502020204030204" pitchFamily="34" charset="0"/>
                      </a:endParaRPr>
                    </a:p>
                  </a:txBody>
                  <a:tcPr marL="9525" marR="9525" marT="9525" marB="0" anchor="b">
                    <a:solidFill>
                      <a:schemeClr val="bg1">
                        <a:lumMod val="95000"/>
                      </a:schemeClr>
                    </a:solidFill>
                  </a:tcPr>
                </a:tc>
                <a:extLst>
                  <a:ext uri="{0D108BD9-81ED-4DB2-BD59-A6C34878D82A}">
                    <a16:rowId xmlns:a16="http://schemas.microsoft.com/office/drawing/2014/main" val="1831630622"/>
                  </a:ext>
                </a:extLst>
              </a:tr>
              <a:tr h="209550">
                <a:tc>
                  <a:txBody>
                    <a:bodyPr/>
                    <a:lstStyle/>
                    <a:p>
                      <a:pPr algn="l" rtl="0" fontAlgn="b"/>
                      <a:r>
                        <a:rPr lang="en-GB" sz="1000" b="0" u="none" strike="noStrike" err="1">
                          <a:solidFill>
                            <a:srgbClr val="000000"/>
                          </a:solidFill>
                          <a:effectLst/>
                        </a:rPr>
                        <a:t>Enerzair</a:t>
                      </a:r>
                      <a:r>
                        <a:rPr lang="en-GB" sz="1000" b="0" u="none" strike="noStrike">
                          <a:solidFill>
                            <a:srgbClr val="000000"/>
                          </a:solidFill>
                          <a:effectLst/>
                        </a:rPr>
                        <a:t> </a:t>
                      </a:r>
                      <a:r>
                        <a:rPr lang="en-GB" sz="1000" b="0" u="none" strike="noStrike" err="1">
                          <a:solidFill>
                            <a:srgbClr val="000000"/>
                          </a:solidFill>
                          <a:effectLst/>
                        </a:rPr>
                        <a:t>Breezhaler</a:t>
                      </a:r>
                      <a:r>
                        <a:rPr lang="en-GB" sz="1000" b="0" u="none" strike="noStrike">
                          <a:solidFill>
                            <a:srgbClr val="000000"/>
                          </a:solidFill>
                          <a:effectLst/>
                        </a:rPr>
                        <a:t> / </a:t>
                      </a:r>
                      <a:r>
                        <a:rPr lang="en-GB" sz="1000" b="0" u="none" strike="noStrike" err="1">
                          <a:solidFill>
                            <a:srgbClr val="000000"/>
                          </a:solidFill>
                          <a:effectLst/>
                        </a:rPr>
                        <a:t>Zimbus</a:t>
                      </a:r>
                      <a:r>
                        <a:rPr lang="en-GB" sz="1000" b="0" u="none" strike="noStrike">
                          <a:solidFill>
                            <a:srgbClr val="000000"/>
                          </a:solidFill>
                          <a:effectLst/>
                        </a:rPr>
                        <a:t> </a:t>
                      </a:r>
                      <a:r>
                        <a:rPr lang="en-GB" sz="1000" b="0" u="none" strike="noStrike" err="1">
                          <a:solidFill>
                            <a:srgbClr val="000000"/>
                          </a:solidFill>
                          <a:effectLst/>
                        </a:rPr>
                        <a:t>Breezhaler</a:t>
                      </a:r>
                      <a:endParaRPr lang="en-GB" sz="1000" b="0" i="0" u="none" strike="noStrike">
                        <a:solidFill>
                          <a:srgbClr val="000000"/>
                        </a:solidFill>
                        <a:effectLst/>
                        <a:latin typeface="Calibri" panose="020F0502020204030204" pitchFamily="34" charset="0"/>
                      </a:endParaRPr>
                    </a:p>
                  </a:txBody>
                  <a:tcPr marL="9525" marR="9525" marT="9525" marB="0" anchor="b"/>
                </a:tc>
                <a:tc>
                  <a:txBody>
                    <a:bodyPr/>
                    <a:lstStyle/>
                    <a:p>
                      <a:pPr algn="l" rtl="0" fontAlgn="b"/>
                      <a:r>
                        <a:rPr lang="en-GB" sz="1000" b="0" u="none" strike="noStrike" err="1">
                          <a:solidFill>
                            <a:srgbClr val="000000"/>
                          </a:solidFill>
                          <a:effectLst/>
                        </a:rPr>
                        <a:t>Roclanda</a:t>
                      </a:r>
                      <a:endParaRPr lang="en-GB" sz="1000" b="0" i="0" u="none" strike="noStrike">
                        <a:solidFill>
                          <a:srgbClr val="000000"/>
                        </a:solidFill>
                        <a:effectLst/>
                        <a:latin typeface="Calibri" panose="020F0502020204030204" pitchFamily="34" charset="0"/>
                      </a:endParaRPr>
                    </a:p>
                  </a:txBody>
                  <a:tcPr marL="9525" marR="9525" marT="9525" marB="0" anchor="b"/>
                </a:tc>
                <a:extLst>
                  <a:ext uri="{0D108BD9-81ED-4DB2-BD59-A6C34878D82A}">
                    <a16:rowId xmlns:a16="http://schemas.microsoft.com/office/drawing/2014/main" val="3231666701"/>
                  </a:ext>
                </a:extLst>
              </a:tr>
              <a:tr h="209550">
                <a:tc>
                  <a:txBody>
                    <a:bodyPr/>
                    <a:lstStyle/>
                    <a:p>
                      <a:pPr algn="l" rtl="0" fontAlgn="b"/>
                      <a:r>
                        <a:rPr lang="en-GB" sz="1000" b="0" u="none" strike="noStrike" err="1">
                          <a:solidFill>
                            <a:srgbClr val="000000"/>
                          </a:solidFill>
                          <a:effectLst/>
                        </a:rPr>
                        <a:t>Inaqovi</a:t>
                      </a:r>
                      <a:endParaRPr lang="en-GB" sz="1000" b="0" i="0" u="none" strike="noStrike">
                        <a:solidFill>
                          <a:srgbClr val="000000"/>
                        </a:solidFill>
                        <a:effectLst/>
                        <a:latin typeface="Calibri" panose="020F0502020204030204" pitchFamily="34" charset="0"/>
                      </a:endParaRPr>
                    </a:p>
                  </a:txBody>
                  <a:tcPr marL="9525" marR="9525" marT="9525" marB="0" anchor="b">
                    <a:solidFill>
                      <a:schemeClr val="bg1">
                        <a:lumMod val="95000"/>
                      </a:schemeClr>
                    </a:solidFill>
                  </a:tcPr>
                </a:tc>
                <a:tc>
                  <a:txBody>
                    <a:bodyPr/>
                    <a:lstStyle/>
                    <a:p>
                      <a:pPr algn="l" rtl="0" fontAlgn="b"/>
                      <a:r>
                        <a:rPr lang="en-GB" sz="1000" b="0" u="none" strike="noStrike" err="1">
                          <a:solidFill>
                            <a:srgbClr val="000000"/>
                          </a:solidFill>
                          <a:effectLst/>
                        </a:rPr>
                        <a:t>Ryeqo</a:t>
                      </a:r>
                      <a:endParaRPr lang="en-GB" sz="1000" b="0" i="0" u="none" strike="noStrike">
                        <a:solidFill>
                          <a:srgbClr val="000000"/>
                        </a:solidFill>
                        <a:effectLst/>
                        <a:latin typeface="Calibri" panose="020F0502020204030204" pitchFamily="34" charset="0"/>
                      </a:endParaRPr>
                    </a:p>
                  </a:txBody>
                  <a:tcPr marL="9525" marR="9525" marT="9525" marB="0" anchor="b">
                    <a:solidFill>
                      <a:schemeClr val="bg1">
                        <a:lumMod val="95000"/>
                      </a:schemeClr>
                    </a:solidFill>
                  </a:tcPr>
                </a:tc>
                <a:extLst>
                  <a:ext uri="{0D108BD9-81ED-4DB2-BD59-A6C34878D82A}">
                    <a16:rowId xmlns:a16="http://schemas.microsoft.com/office/drawing/2014/main" val="3555183713"/>
                  </a:ext>
                </a:extLst>
              </a:tr>
              <a:tr h="209550">
                <a:tc>
                  <a:txBody>
                    <a:bodyPr/>
                    <a:lstStyle/>
                    <a:p>
                      <a:pPr algn="l" rtl="0" fontAlgn="b"/>
                      <a:r>
                        <a:rPr lang="en-GB" sz="1000" b="0" u="none" strike="noStrike">
                          <a:solidFill>
                            <a:srgbClr val="000000"/>
                          </a:solidFill>
                          <a:effectLst/>
                        </a:rPr>
                        <a:t>Kaftrio</a:t>
                      </a:r>
                      <a:endParaRPr lang="en-GB" sz="1000" b="0" i="0" u="none" strike="noStrike">
                        <a:solidFill>
                          <a:srgbClr val="000000"/>
                        </a:solidFill>
                        <a:effectLst/>
                        <a:latin typeface="Calibri" panose="020F0502020204030204" pitchFamily="34" charset="0"/>
                      </a:endParaRPr>
                    </a:p>
                  </a:txBody>
                  <a:tcPr marL="9525" marR="9525" marT="9525" marB="0" anchor="b"/>
                </a:tc>
                <a:tc>
                  <a:txBody>
                    <a:bodyPr/>
                    <a:lstStyle/>
                    <a:p>
                      <a:pPr algn="l" rtl="0" fontAlgn="b"/>
                      <a:r>
                        <a:rPr lang="en-GB" sz="1000" b="0" u="none" strike="noStrike" err="1">
                          <a:solidFill>
                            <a:srgbClr val="000000"/>
                          </a:solidFill>
                          <a:effectLst/>
                        </a:rPr>
                        <a:t>Sibnayal</a:t>
                      </a:r>
                      <a:endParaRPr lang="en-GB" sz="1000" b="0" i="0" u="none" strike="noStrike">
                        <a:solidFill>
                          <a:srgbClr val="000000"/>
                        </a:solidFill>
                        <a:effectLst/>
                        <a:latin typeface="Calibri" panose="020F0502020204030204" pitchFamily="34" charset="0"/>
                      </a:endParaRPr>
                    </a:p>
                  </a:txBody>
                  <a:tcPr marL="9525" marR="9525" marT="9525" marB="0" anchor="b"/>
                </a:tc>
                <a:extLst>
                  <a:ext uri="{0D108BD9-81ED-4DB2-BD59-A6C34878D82A}">
                    <a16:rowId xmlns:a16="http://schemas.microsoft.com/office/drawing/2014/main" val="2561241349"/>
                  </a:ext>
                </a:extLst>
              </a:tr>
              <a:tr h="209550">
                <a:tc>
                  <a:txBody>
                    <a:bodyPr/>
                    <a:lstStyle/>
                    <a:p>
                      <a:pPr algn="l" rtl="0" fontAlgn="b"/>
                      <a:r>
                        <a:rPr lang="en-GB" sz="1000" b="0" u="none" strike="noStrike" err="1">
                          <a:solidFill>
                            <a:srgbClr val="000000"/>
                          </a:solidFill>
                          <a:effectLst/>
                        </a:rPr>
                        <a:t>Nustendi</a:t>
                      </a:r>
                      <a:endParaRPr lang="en-GB" sz="1000" b="0" i="0" u="none" strike="noStrike">
                        <a:solidFill>
                          <a:srgbClr val="000000"/>
                        </a:solidFill>
                        <a:effectLst/>
                        <a:latin typeface="Calibri" panose="020F0502020204030204" pitchFamily="34" charset="0"/>
                      </a:endParaRPr>
                    </a:p>
                  </a:txBody>
                  <a:tcPr marL="9525" marR="9525" marT="9525" marB="0" anchor="b">
                    <a:solidFill>
                      <a:schemeClr val="bg1">
                        <a:lumMod val="95000"/>
                      </a:schemeClr>
                    </a:solidFill>
                  </a:tcPr>
                </a:tc>
                <a:tc>
                  <a:txBody>
                    <a:bodyPr/>
                    <a:lstStyle/>
                    <a:p>
                      <a:pPr algn="l" rtl="0" fontAlgn="b"/>
                      <a:r>
                        <a:rPr lang="en-GB" sz="1000" b="0" u="none" strike="noStrike" dirty="0" err="1">
                          <a:solidFill>
                            <a:srgbClr val="000000"/>
                          </a:solidFill>
                          <a:effectLst/>
                        </a:rPr>
                        <a:t>Trixeo</a:t>
                      </a:r>
                      <a:r>
                        <a:rPr lang="en-GB" sz="1000" b="0" u="none" strike="noStrike" dirty="0">
                          <a:solidFill>
                            <a:srgbClr val="000000"/>
                          </a:solidFill>
                          <a:effectLst/>
                        </a:rPr>
                        <a:t> Aerosphere</a:t>
                      </a:r>
                      <a:endParaRPr lang="en-GB" sz="1000" b="0" i="0" u="none" strike="noStrike" dirty="0">
                        <a:solidFill>
                          <a:srgbClr val="000000"/>
                        </a:solidFill>
                        <a:effectLst/>
                        <a:latin typeface="Calibri" panose="020F0502020204030204" pitchFamily="34" charset="0"/>
                      </a:endParaRPr>
                    </a:p>
                  </a:txBody>
                  <a:tcPr marL="9525" marR="9525" marT="9525" marB="0" anchor="b">
                    <a:solidFill>
                      <a:schemeClr val="bg1">
                        <a:lumMod val="95000"/>
                      </a:schemeClr>
                    </a:solidFill>
                  </a:tcPr>
                </a:tc>
                <a:extLst>
                  <a:ext uri="{0D108BD9-81ED-4DB2-BD59-A6C34878D82A}">
                    <a16:rowId xmlns:a16="http://schemas.microsoft.com/office/drawing/2014/main" val="1138135432"/>
                  </a:ext>
                </a:extLst>
              </a:tr>
            </a:tbl>
          </a:graphicData>
        </a:graphic>
      </p:graphicFrame>
    </p:spTree>
    <p:extLst>
      <p:ext uri="{BB962C8B-B14F-4D97-AF65-F5344CB8AC3E}">
        <p14:creationId xmlns:p14="http://schemas.microsoft.com/office/powerpoint/2010/main" val="52509077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 name="Object 6" hidden="1">
            <a:extLst>
              <a:ext uri="{FF2B5EF4-FFF2-40B4-BE49-F238E27FC236}">
                <a16:creationId xmlns:a16="http://schemas.microsoft.com/office/drawing/2014/main" id="{A08D71A8-24C6-41A0-A9A6-ABF6D5519AAB}"/>
              </a:ext>
            </a:extLst>
          </p:cNvPr>
          <p:cNvGraphicFramePr>
            <a:graphicFrameLocks noChangeAspect="1"/>
          </p:cNvGraphicFramePr>
          <p:nvPr>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5" imgW="216" imgH="216" progId="TCLayout.ActiveDocument.1">
                  <p:embed/>
                </p:oleObj>
              </mc:Choice>
              <mc:Fallback>
                <p:oleObj name="think-cell Slide" r:id="rId5" imgW="216" imgH="216" progId="TCLayout.ActiveDocument.1">
                  <p:embed/>
                  <p:pic>
                    <p:nvPicPr>
                      <p:cNvPr id="7" name="Object 6" hidden="1">
                        <a:extLst>
                          <a:ext uri="{FF2B5EF4-FFF2-40B4-BE49-F238E27FC236}">
                            <a16:creationId xmlns:a16="http://schemas.microsoft.com/office/drawing/2014/main" id="{A08D71A8-24C6-41A0-A9A6-ABF6D5519AAB}"/>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6" name="Rectangle 5" hidden="1">
            <a:extLst>
              <a:ext uri="{FF2B5EF4-FFF2-40B4-BE49-F238E27FC236}">
                <a16:creationId xmlns:a16="http://schemas.microsoft.com/office/drawing/2014/main" id="{2B6A1A80-CEE1-4CE1-BDDC-186F2568D5A4}"/>
              </a:ext>
            </a:extLst>
          </p:cNvPr>
          <p:cNvSpPr/>
          <p:nvPr>
            <p:custDataLst>
              <p:tags r:id="rId2"/>
            </p:custDataLst>
          </p:nvPr>
        </p:nvSpPr>
        <p:spPr>
          <a:xfrm>
            <a:off x="0" y="0"/>
            <a:ext cx="158750" cy="15875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t" anchorCtr="0">
            <a:noAutofit/>
          </a:bodyPr>
          <a:lstStyle/>
          <a:p>
            <a:pPr marL="0" marR="0" lvl="0" indent="0" algn="l" defTabSz="914400" rtl="0" eaLnBrk="1" fontAlgn="auto" latinLnBrk="0" hangingPunct="1">
              <a:lnSpc>
                <a:spcPct val="90000"/>
              </a:lnSpc>
              <a:spcBef>
                <a:spcPct val="0"/>
              </a:spcBef>
              <a:spcAft>
                <a:spcPct val="0"/>
              </a:spcAft>
              <a:buClrTx/>
              <a:buSzTx/>
              <a:buFontTx/>
              <a:buNone/>
              <a:tabLst/>
              <a:defRPr/>
            </a:pPr>
            <a:endParaRPr kumimoji="0" lang="en-GB" sz="2800" b="1" i="0" u="none" strike="noStrike" kern="1200" cap="none" spc="0" normalizeH="0" baseline="0" noProof="0">
              <a:ln>
                <a:noFill/>
              </a:ln>
              <a:solidFill>
                <a:srgbClr val="FFFFFF"/>
              </a:solidFill>
              <a:effectLst/>
              <a:uLnTx/>
              <a:uFillTx/>
              <a:latin typeface="Arial" panose="020B0604020202020204" pitchFamily="34" charset="0"/>
              <a:ea typeface="+mn-ea"/>
              <a:cs typeface="+mn-cs"/>
              <a:sym typeface="Arial" panose="020B0604020202020204" pitchFamily="34" charset="0"/>
            </a:endParaRPr>
          </a:p>
        </p:txBody>
      </p:sp>
      <p:sp>
        <p:nvSpPr>
          <p:cNvPr id="3" name="Title 2">
            <a:extLst>
              <a:ext uri="{FF2B5EF4-FFF2-40B4-BE49-F238E27FC236}">
                <a16:creationId xmlns:a16="http://schemas.microsoft.com/office/drawing/2014/main" id="{DAF09011-C959-4616-8D8D-C37A067F7CA1}"/>
              </a:ext>
            </a:extLst>
          </p:cNvPr>
          <p:cNvSpPr>
            <a:spLocks noGrp="1"/>
          </p:cNvSpPr>
          <p:nvPr>
            <p:ph type="title"/>
          </p:nvPr>
        </p:nvSpPr>
        <p:spPr/>
        <p:txBody>
          <a:bodyPr vert="horz"/>
          <a:lstStyle/>
          <a:p>
            <a:r>
              <a:rPr lang="en-GB"/>
              <a:t>Country specific definitions of products with availability</a:t>
            </a:r>
          </a:p>
        </p:txBody>
      </p:sp>
      <p:graphicFrame>
        <p:nvGraphicFramePr>
          <p:cNvPr id="12" name="Table 11">
            <a:extLst>
              <a:ext uri="{FF2B5EF4-FFF2-40B4-BE49-F238E27FC236}">
                <a16:creationId xmlns:a16="http://schemas.microsoft.com/office/drawing/2014/main" id="{457E8A31-8017-4641-B95E-524AB39CFB54}"/>
              </a:ext>
            </a:extLst>
          </p:cNvPr>
          <p:cNvGraphicFramePr>
            <a:graphicFrameLocks noGrp="1"/>
          </p:cNvGraphicFramePr>
          <p:nvPr>
            <p:extLst>
              <p:ext uri="{D42A27DB-BD31-4B8C-83A1-F6EECF244321}">
                <p14:modId xmlns:p14="http://schemas.microsoft.com/office/powerpoint/2010/main" val="1163258515"/>
              </p:ext>
            </p:extLst>
          </p:nvPr>
        </p:nvGraphicFramePr>
        <p:xfrm>
          <a:off x="372000" y="1065144"/>
          <a:ext cx="11448000" cy="5519333"/>
        </p:xfrm>
        <a:graphic>
          <a:graphicData uri="http://schemas.openxmlformats.org/drawingml/2006/table">
            <a:tbl>
              <a:tblPr>
                <a:tableStyleId>{5C22544A-7EE6-4342-B048-85BDC9FD1C3A}</a:tableStyleId>
              </a:tblPr>
              <a:tblGrid>
                <a:gridCol w="720000">
                  <a:extLst>
                    <a:ext uri="{9D8B030D-6E8A-4147-A177-3AD203B41FA5}">
                      <a16:colId xmlns:a16="http://schemas.microsoft.com/office/drawing/2014/main" val="1433643989"/>
                    </a:ext>
                  </a:extLst>
                </a:gridCol>
                <a:gridCol w="10728000">
                  <a:extLst>
                    <a:ext uri="{9D8B030D-6E8A-4147-A177-3AD203B41FA5}">
                      <a16:colId xmlns:a16="http://schemas.microsoft.com/office/drawing/2014/main" val="2893779280"/>
                    </a:ext>
                  </a:extLst>
                </a:gridCol>
              </a:tblGrid>
              <a:tr h="80815">
                <a:tc>
                  <a:txBody>
                    <a:bodyPr/>
                    <a:lstStyle/>
                    <a:p>
                      <a:pPr algn="l" fontAlgn="b"/>
                      <a:r>
                        <a:rPr lang="en-GB" sz="800" b="1" u="none" strike="noStrike">
                          <a:solidFill>
                            <a:schemeClr val="bg1"/>
                          </a:solidFill>
                          <a:effectLst/>
                        </a:rPr>
                        <a:t>Country</a:t>
                      </a:r>
                      <a:endParaRPr lang="en-GB" sz="800" b="1" i="0" u="none" strike="noStrike">
                        <a:solidFill>
                          <a:schemeClr val="bg1"/>
                        </a:solidFill>
                        <a:effectLst/>
                        <a:latin typeface="Calibri" panose="020F0502020204030204" pitchFamily="34" charset="0"/>
                      </a:endParaRPr>
                    </a:p>
                  </a:txBody>
                  <a:tcPr marL="108000" marR="2453" marT="2453"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tx2"/>
                    </a:solidFill>
                  </a:tcPr>
                </a:tc>
                <a:tc>
                  <a:txBody>
                    <a:bodyPr/>
                    <a:lstStyle/>
                    <a:p>
                      <a:pPr algn="l" fontAlgn="b"/>
                      <a:r>
                        <a:rPr lang="en-GB" sz="800" b="1" u="none" strike="noStrike">
                          <a:solidFill>
                            <a:schemeClr val="bg1"/>
                          </a:solidFill>
                          <a:effectLst/>
                        </a:rPr>
                        <a:t>Definition of availability </a:t>
                      </a:r>
                      <a:endParaRPr lang="en-GB" sz="800" b="1" i="0" u="none" strike="noStrike">
                        <a:solidFill>
                          <a:schemeClr val="bg1"/>
                        </a:solidFill>
                        <a:effectLst/>
                        <a:latin typeface="Calibri" panose="020F0502020204030204" pitchFamily="34" charset="0"/>
                      </a:endParaRPr>
                    </a:p>
                  </a:txBody>
                  <a:tcPr marL="108000" marR="2453" marT="2453"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tx2"/>
                    </a:solidFill>
                  </a:tcPr>
                </a:tc>
                <a:extLst>
                  <a:ext uri="{0D108BD9-81ED-4DB2-BD59-A6C34878D82A}">
                    <a16:rowId xmlns:a16="http://schemas.microsoft.com/office/drawing/2014/main" val="1901666080"/>
                  </a:ext>
                </a:extLst>
              </a:tr>
              <a:tr h="84173">
                <a:tc>
                  <a:txBody>
                    <a:bodyPr/>
                    <a:lstStyle/>
                    <a:p>
                      <a:pPr algn="l" fontAlgn="b"/>
                      <a:r>
                        <a:rPr lang="en-GB" sz="800" b="0" i="0" u="none" strike="noStrike">
                          <a:solidFill>
                            <a:schemeClr val="tx1"/>
                          </a:solidFill>
                          <a:effectLst/>
                          <a:latin typeface="+mn-lt"/>
                        </a:rPr>
                        <a:t>Austria</a:t>
                      </a:r>
                    </a:p>
                  </a:txBody>
                  <a:tcPr marL="10800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b"/>
                      <a:r>
                        <a:rPr lang="en-GB" sz="800" b="0" i="0" u="none" strike="noStrike">
                          <a:solidFill>
                            <a:schemeClr val="tx1"/>
                          </a:solidFill>
                          <a:effectLst/>
                          <a:latin typeface="+mn-lt"/>
                        </a:rPr>
                        <a:t>A medicine is available if it is included in the reimbursement system (EKO) or available through the Austrian pharmacies list</a:t>
                      </a:r>
                    </a:p>
                  </a:txBody>
                  <a:tcPr marL="10800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054659317"/>
                  </a:ext>
                </a:extLst>
              </a:tr>
              <a:tr h="84173">
                <a:tc>
                  <a:txBody>
                    <a:bodyPr/>
                    <a:lstStyle/>
                    <a:p>
                      <a:pPr algn="l" fontAlgn="b"/>
                      <a:r>
                        <a:rPr lang="en-GB" sz="800" b="0" i="0" u="none" strike="noStrike">
                          <a:solidFill>
                            <a:schemeClr val="tx1"/>
                          </a:solidFill>
                          <a:effectLst/>
                          <a:latin typeface="+mn-lt"/>
                        </a:rPr>
                        <a:t>Belgium</a:t>
                      </a:r>
                    </a:p>
                  </a:txBody>
                  <a:tcPr marL="10800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b"/>
                      <a:r>
                        <a:rPr lang="en-GB" sz="800" b="0" i="0" u="none" strike="noStrike">
                          <a:solidFill>
                            <a:schemeClr val="tx1"/>
                          </a:solidFill>
                          <a:effectLst/>
                          <a:latin typeface="+mn-lt"/>
                        </a:rPr>
                        <a:t>Medicine is available if it is listed on the official website of INAMI-RIZIV as a definitive reimbursement or as a temporary reimbursement (code T) under a Managed Entry Agreement</a:t>
                      </a:r>
                    </a:p>
                  </a:txBody>
                  <a:tcPr marL="10800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1023827"/>
                  </a:ext>
                </a:extLst>
              </a:tr>
              <a:tr h="84173">
                <a:tc>
                  <a:txBody>
                    <a:bodyPr/>
                    <a:lstStyle/>
                    <a:p>
                      <a:pPr algn="l" fontAlgn="b"/>
                      <a:r>
                        <a:rPr lang="en-GB" sz="800" b="0" i="0" u="none" strike="noStrike">
                          <a:solidFill>
                            <a:schemeClr val="tx1"/>
                          </a:solidFill>
                          <a:effectLst/>
                          <a:latin typeface="+mn-lt"/>
                        </a:rPr>
                        <a:t>Bosnia</a:t>
                      </a:r>
                    </a:p>
                  </a:txBody>
                  <a:tcPr marL="10800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b"/>
                      <a:r>
                        <a:rPr lang="en-GB" sz="800" b="0" i="0" u="none" strike="noStrike" kern="1200">
                          <a:solidFill>
                            <a:schemeClr val="tx1"/>
                          </a:solidFill>
                          <a:effectLst/>
                          <a:latin typeface="+mn-lt"/>
                          <a:ea typeface="+mn-ea"/>
                          <a:cs typeface="+mn-cs"/>
                        </a:rPr>
                        <a:t>   Accessibility on the public reimbursement list</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3122066663"/>
                  </a:ext>
                </a:extLst>
              </a:tr>
              <a:tr h="84173">
                <a:tc>
                  <a:txBody>
                    <a:bodyPr/>
                    <a:lstStyle/>
                    <a:p>
                      <a:pPr algn="l" fontAlgn="b"/>
                      <a:r>
                        <a:rPr lang="en-GB" sz="800" b="0" i="0" u="none" strike="noStrike">
                          <a:solidFill>
                            <a:schemeClr val="tx1"/>
                          </a:solidFill>
                          <a:effectLst/>
                          <a:latin typeface="+mn-lt"/>
                        </a:rPr>
                        <a:t>Bulgaria</a:t>
                      </a:r>
                    </a:p>
                  </a:txBody>
                  <a:tcPr marL="10800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b"/>
                      <a:r>
                        <a:rPr lang="en-GB" sz="800" b="0" i="0" u="none" strike="noStrike">
                          <a:solidFill>
                            <a:schemeClr val="tx1"/>
                          </a:solidFill>
                          <a:effectLst/>
                          <a:latin typeface="+mn-lt"/>
                        </a:rPr>
                        <a:t>Accessibility on the public reimbursement list</a:t>
                      </a:r>
                    </a:p>
                  </a:txBody>
                  <a:tcPr marL="10800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201165621"/>
                  </a:ext>
                </a:extLst>
              </a:tr>
              <a:tr h="84173">
                <a:tc>
                  <a:txBody>
                    <a:bodyPr/>
                    <a:lstStyle/>
                    <a:p>
                      <a:pPr algn="l" fontAlgn="b"/>
                      <a:r>
                        <a:rPr lang="en-GB" sz="800" b="0" i="0" u="none" strike="noStrike">
                          <a:solidFill>
                            <a:schemeClr val="tx1"/>
                          </a:solidFill>
                          <a:effectLst/>
                          <a:latin typeface="+mn-lt"/>
                        </a:rPr>
                        <a:t>Croatia</a:t>
                      </a:r>
                    </a:p>
                  </a:txBody>
                  <a:tcPr marL="10800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b"/>
                      <a:r>
                        <a:rPr lang="en-GB" sz="800" b="0" i="0" u="none" strike="noStrike">
                          <a:solidFill>
                            <a:schemeClr val="tx1"/>
                          </a:solidFill>
                          <a:effectLst/>
                          <a:latin typeface="+mn-lt"/>
                        </a:rPr>
                        <a:t>Accessibility on the public reimbursement list</a:t>
                      </a:r>
                    </a:p>
                  </a:txBody>
                  <a:tcPr marL="10800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42642094"/>
                  </a:ext>
                </a:extLst>
              </a:tr>
              <a:tr h="84173">
                <a:tc>
                  <a:txBody>
                    <a:bodyPr/>
                    <a:lstStyle/>
                    <a:p>
                      <a:pPr algn="l" fontAlgn="b"/>
                      <a:r>
                        <a:rPr lang="en-GB" sz="800" b="0" i="0" u="none" strike="noStrike">
                          <a:solidFill>
                            <a:schemeClr val="tx1"/>
                          </a:solidFill>
                          <a:effectLst/>
                          <a:latin typeface="+mn-lt"/>
                        </a:rPr>
                        <a:t>Cyprus</a:t>
                      </a:r>
                    </a:p>
                  </a:txBody>
                  <a:tcPr marL="10800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n-GB" sz="800" b="0" i="0" u="none" strike="noStrike">
                          <a:solidFill>
                            <a:schemeClr val="tx1"/>
                          </a:solidFill>
                          <a:effectLst/>
                          <a:latin typeface="+mn-lt"/>
                        </a:rPr>
                        <a:t>Accessibility on the public reimbursement list</a:t>
                      </a:r>
                    </a:p>
                  </a:txBody>
                  <a:tcPr marL="10800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724420339"/>
                  </a:ext>
                </a:extLst>
              </a:tr>
              <a:tr h="84173">
                <a:tc>
                  <a:txBody>
                    <a:bodyPr/>
                    <a:lstStyle/>
                    <a:p>
                      <a:pPr algn="l" fontAlgn="b"/>
                      <a:r>
                        <a:rPr lang="en-GB" sz="800" b="0" i="0" u="none" strike="noStrike">
                          <a:solidFill>
                            <a:schemeClr val="tx1"/>
                          </a:solidFill>
                          <a:effectLst/>
                          <a:latin typeface="+mn-lt"/>
                        </a:rPr>
                        <a:t>Czechia</a:t>
                      </a:r>
                    </a:p>
                  </a:txBody>
                  <a:tcPr marL="10800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b"/>
                      <a:r>
                        <a:rPr lang="en-GB" sz="800" b="1" i="0" u="none" strike="noStrike">
                          <a:solidFill>
                            <a:schemeClr val="accent1"/>
                          </a:solidFill>
                          <a:effectLst/>
                          <a:latin typeface="+mn-lt"/>
                        </a:rPr>
                        <a:t>*REFINED* </a:t>
                      </a:r>
                      <a:r>
                        <a:rPr lang="en-GB" sz="800" b="0" i="0" u="none" strike="noStrike">
                          <a:solidFill>
                            <a:schemeClr val="tx1"/>
                          </a:solidFill>
                          <a:effectLst/>
                          <a:latin typeface="+mn-lt"/>
                        </a:rPr>
                        <a:t>Product present on the market either (a) reimbursed or (b) not reimbursed but covered by patient or by individual patient approval by insurance funds</a:t>
                      </a:r>
                    </a:p>
                  </a:txBody>
                  <a:tcPr marL="10800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343220727"/>
                  </a:ext>
                </a:extLst>
              </a:tr>
              <a:tr h="84173">
                <a:tc>
                  <a:txBody>
                    <a:bodyPr/>
                    <a:lstStyle/>
                    <a:p>
                      <a:pPr algn="l" fontAlgn="b"/>
                      <a:r>
                        <a:rPr lang="en-GB" sz="800" b="0" i="0" u="none" strike="noStrike">
                          <a:solidFill>
                            <a:schemeClr val="tx1"/>
                          </a:solidFill>
                          <a:effectLst/>
                          <a:latin typeface="+mn-lt"/>
                        </a:rPr>
                        <a:t>Denmark</a:t>
                      </a:r>
                    </a:p>
                  </a:txBody>
                  <a:tcPr marL="10800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b"/>
                      <a:r>
                        <a:rPr lang="en-GB" sz="800" b="1" i="0" u="none" strike="noStrike">
                          <a:solidFill>
                            <a:schemeClr val="accent1"/>
                          </a:solidFill>
                          <a:effectLst/>
                          <a:latin typeface="+mn-lt"/>
                        </a:rPr>
                        <a:t>*REFINED* </a:t>
                      </a:r>
                      <a:r>
                        <a:rPr lang="en-GB" sz="800" b="0" i="0" u="none" strike="noStrike">
                          <a:solidFill>
                            <a:schemeClr val="tx1"/>
                          </a:solidFill>
                          <a:effectLst/>
                          <a:latin typeface="+mn-lt"/>
                        </a:rPr>
                        <a:t>A product is considered available on the Danish market, when approved for reimbursement by the Danish Medicines Agency or received a recommendation/partial recommendation from the Danish Medicines Council.</a:t>
                      </a:r>
                    </a:p>
                  </a:txBody>
                  <a:tcPr marL="10800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57008260"/>
                  </a:ext>
                </a:extLst>
              </a:tr>
              <a:tr h="163394">
                <a:tc>
                  <a:txBody>
                    <a:bodyPr/>
                    <a:lstStyle/>
                    <a:p>
                      <a:pPr algn="l" fontAlgn="b"/>
                      <a:r>
                        <a:rPr lang="en-GB" sz="800" b="0" i="0" u="none" strike="noStrike">
                          <a:solidFill>
                            <a:schemeClr val="tx1"/>
                          </a:solidFill>
                          <a:effectLst/>
                          <a:latin typeface="+mn-lt"/>
                        </a:rPr>
                        <a:t>England</a:t>
                      </a:r>
                    </a:p>
                  </a:txBody>
                  <a:tcPr marL="10800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b"/>
                      <a:r>
                        <a:rPr lang="en-GB" sz="800" b="1" i="0" u="none" strike="noStrike">
                          <a:solidFill>
                            <a:schemeClr val="accent1"/>
                          </a:solidFill>
                          <a:effectLst/>
                          <a:latin typeface="+mn-lt"/>
                        </a:rPr>
                        <a:t>*REFINED* </a:t>
                      </a:r>
                      <a:r>
                        <a:rPr lang="en-GB" sz="800" b="0" i="0" u="none" strike="noStrike">
                          <a:solidFill>
                            <a:schemeClr val="tx1"/>
                          </a:solidFill>
                          <a:effectLst/>
                          <a:latin typeface="+mn-lt"/>
                        </a:rPr>
                        <a:t>Medicines are deemed available if NICE has issued a positive recommendation or is associated with a commissioning policy as reported on the NHS England high cost drugs commissioning list. For the remaining medicines, IQVIA sales data are analysed to determine if routinely available.</a:t>
                      </a:r>
                    </a:p>
                  </a:txBody>
                  <a:tcPr marL="10800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839719942"/>
                  </a:ext>
                </a:extLst>
              </a:tr>
              <a:tr h="84173">
                <a:tc>
                  <a:txBody>
                    <a:bodyPr/>
                    <a:lstStyle/>
                    <a:p>
                      <a:pPr algn="l" fontAlgn="b"/>
                      <a:r>
                        <a:rPr lang="en-GB" sz="800" b="0" i="0" u="none" strike="noStrike">
                          <a:solidFill>
                            <a:schemeClr val="tx1"/>
                          </a:solidFill>
                          <a:effectLst/>
                          <a:latin typeface="+mn-lt"/>
                        </a:rPr>
                        <a:t>Estonia</a:t>
                      </a:r>
                    </a:p>
                  </a:txBody>
                  <a:tcPr marL="10800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b"/>
                      <a:r>
                        <a:rPr lang="en-GB" sz="800" b="0" i="0" u="none" strike="noStrike">
                          <a:solidFill>
                            <a:schemeClr val="tx1"/>
                          </a:solidFill>
                          <a:effectLst/>
                          <a:latin typeface="+mn-lt"/>
                        </a:rPr>
                        <a:t>A pharmacy product is available if it is reimbursed (pharmacy products) or added to the hospital service list.</a:t>
                      </a:r>
                    </a:p>
                  </a:txBody>
                  <a:tcPr marL="10800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538841463"/>
                  </a:ext>
                </a:extLst>
              </a:tr>
              <a:tr h="163394">
                <a:tc>
                  <a:txBody>
                    <a:bodyPr/>
                    <a:lstStyle/>
                    <a:p>
                      <a:pPr algn="l" fontAlgn="b"/>
                      <a:r>
                        <a:rPr lang="en-GB" sz="800" b="0" i="0" u="none" strike="noStrike">
                          <a:solidFill>
                            <a:schemeClr val="tx1"/>
                          </a:solidFill>
                          <a:effectLst/>
                          <a:latin typeface="+mn-lt"/>
                        </a:rPr>
                        <a:t>Finland</a:t>
                      </a:r>
                    </a:p>
                  </a:txBody>
                  <a:tcPr marL="10800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b"/>
                      <a:r>
                        <a:rPr lang="en-GB" sz="800" b="1" i="0" u="none" strike="noStrike">
                          <a:solidFill>
                            <a:schemeClr val="accent1"/>
                          </a:solidFill>
                          <a:effectLst/>
                          <a:latin typeface="+mn-lt"/>
                        </a:rPr>
                        <a:t>*REFINED* </a:t>
                      </a:r>
                      <a:r>
                        <a:rPr lang="en-GB" sz="800" b="0" i="0" u="none" strike="noStrike">
                          <a:solidFill>
                            <a:schemeClr val="tx1"/>
                          </a:solidFill>
                          <a:effectLst/>
                          <a:latin typeface="+mn-lt"/>
                        </a:rPr>
                        <a:t>Medicines are considered available if there is a positive decision by HILA, COHERE or FINCCHTA. For the remaining medicines hospital formulary decisions and sales data is analysed to determine if product is routinely available through hospital budget.</a:t>
                      </a:r>
                    </a:p>
                  </a:txBody>
                  <a:tcPr marL="10800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219494961"/>
                  </a:ext>
                </a:extLst>
              </a:tr>
              <a:tr h="84173">
                <a:tc>
                  <a:txBody>
                    <a:bodyPr/>
                    <a:lstStyle/>
                    <a:p>
                      <a:pPr algn="l" fontAlgn="b"/>
                      <a:r>
                        <a:rPr lang="en-GB" sz="800" b="0" i="0" u="none" strike="noStrike">
                          <a:solidFill>
                            <a:schemeClr val="tx1"/>
                          </a:solidFill>
                          <a:effectLst/>
                          <a:latin typeface="+mn-lt"/>
                        </a:rPr>
                        <a:t>France</a:t>
                      </a:r>
                    </a:p>
                  </a:txBody>
                  <a:tcPr marL="10800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b"/>
                      <a:r>
                        <a:rPr lang="en-GB" sz="800" b="0" i="0" u="none" strike="noStrike">
                          <a:solidFill>
                            <a:schemeClr val="tx1"/>
                          </a:solidFill>
                          <a:effectLst/>
                          <a:latin typeface="+mn-lt"/>
                        </a:rPr>
                        <a:t>Accessibility on the public reimbursement list</a:t>
                      </a:r>
                    </a:p>
                  </a:txBody>
                  <a:tcPr marL="10800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890586422"/>
                  </a:ext>
                </a:extLst>
              </a:tr>
              <a:tr h="84173">
                <a:tc>
                  <a:txBody>
                    <a:bodyPr/>
                    <a:lstStyle/>
                    <a:p>
                      <a:pPr algn="l" fontAlgn="b"/>
                      <a:r>
                        <a:rPr lang="en-GB" sz="800" b="0" i="0" u="none" strike="noStrike">
                          <a:solidFill>
                            <a:schemeClr val="tx1"/>
                          </a:solidFill>
                          <a:effectLst/>
                          <a:latin typeface="+mn-lt"/>
                        </a:rPr>
                        <a:t>Germany</a:t>
                      </a:r>
                    </a:p>
                  </a:txBody>
                  <a:tcPr marL="10800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b"/>
                      <a:r>
                        <a:rPr lang="en-GB" sz="800" b="0" i="0" u="none" strike="noStrike">
                          <a:solidFill>
                            <a:schemeClr val="tx1"/>
                          </a:solidFill>
                          <a:effectLst/>
                          <a:latin typeface="+mn-lt"/>
                        </a:rPr>
                        <a:t>Following marketing authorisation, prescription drugs automatically receive reimbursed status</a:t>
                      </a:r>
                    </a:p>
                  </a:txBody>
                  <a:tcPr marL="10800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379727642"/>
                  </a:ext>
                </a:extLst>
              </a:tr>
              <a:tr h="84173">
                <a:tc>
                  <a:txBody>
                    <a:bodyPr/>
                    <a:lstStyle/>
                    <a:p>
                      <a:pPr algn="l" fontAlgn="b"/>
                      <a:r>
                        <a:rPr lang="en-GB" sz="800" b="0" i="0" u="none" strike="noStrike">
                          <a:solidFill>
                            <a:schemeClr val="tx1"/>
                          </a:solidFill>
                          <a:effectLst/>
                          <a:latin typeface="+mn-lt"/>
                        </a:rPr>
                        <a:t>Greece</a:t>
                      </a:r>
                    </a:p>
                  </a:txBody>
                  <a:tcPr marL="10800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b"/>
                      <a:r>
                        <a:rPr lang="en-GB" sz="800" b="0" i="0" u="none" strike="noStrike">
                          <a:solidFill>
                            <a:schemeClr val="tx1"/>
                          </a:solidFill>
                          <a:effectLst/>
                          <a:latin typeface="+mn-lt"/>
                        </a:rPr>
                        <a:t>Accessibility on the public reimbursement list</a:t>
                      </a:r>
                    </a:p>
                  </a:txBody>
                  <a:tcPr marL="10800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885066369"/>
                  </a:ext>
                </a:extLst>
              </a:tr>
              <a:tr h="84173">
                <a:tc>
                  <a:txBody>
                    <a:bodyPr/>
                    <a:lstStyle/>
                    <a:p>
                      <a:pPr algn="l" fontAlgn="b"/>
                      <a:r>
                        <a:rPr lang="en-GB" sz="800" b="0" i="0" u="none" strike="noStrike">
                          <a:solidFill>
                            <a:schemeClr val="tx1"/>
                          </a:solidFill>
                          <a:effectLst/>
                          <a:latin typeface="+mn-lt"/>
                        </a:rPr>
                        <a:t>Hungary</a:t>
                      </a:r>
                    </a:p>
                  </a:txBody>
                  <a:tcPr marL="10800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b"/>
                      <a:r>
                        <a:rPr lang="en-GB" sz="800" b="0" i="0" u="none" strike="noStrike">
                          <a:solidFill>
                            <a:schemeClr val="tx1"/>
                          </a:solidFill>
                          <a:effectLst/>
                          <a:latin typeface="+mn-lt"/>
                        </a:rPr>
                        <a:t>Medicines are either reimbursed through the indication linked reimbursement system, or available by special finance system (item based) or financed by hospital budget</a:t>
                      </a:r>
                    </a:p>
                  </a:txBody>
                  <a:tcPr marL="10800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3391668403"/>
                  </a:ext>
                </a:extLst>
              </a:tr>
              <a:tr h="84173">
                <a:tc>
                  <a:txBody>
                    <a:bodyPr/>
                    <a:lstStyle/>
                    <a:p>
                      <a:pPr algn="l" fontAlgn="b"/>
                      <a:r>
                        <a:rPr lang="en-GB" sz="800" b="0" i="0" u="none" strike="noStrike">
                          <a:solidFill>
                            <a:schemeClr val="tx1"/>
                          </a:solidFill>
                          <a:effectLst/>
                          <a:latin typeface="+mn-lt"/>
                        </a:rPr>
                        <a:t>Iceland</a:t>
                      </a:r>
                    </a:p>
                  </a:txBody>
                  <a:tcPr marL="10800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b"/>
                      <a:r>
                        <a:rPr lang="en-GB" sz="800" b="0" i="0" u="none" strike="noStrike">
                          <a:solidFill>
                            <a:schemeClr val="tx1"/>
                          </a:solidFill>
                          <a:effectLst/>
                          <a:latin typeface="+mn-lt"/>
                        </a:rPr>
                        <a:t>Accessibility on the public reimbursement list</a:t>
                      </a:r>
                    </a:p>
                  </a:txBody>
                  <a:tcPr marL="10800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366221718"/>
                  </a:ext>
                </a:extLst>
              </a:tr>
              <a:tr h="84173">
                <a:tc>
                  <a:txBody>
                    <a:bodyPr/>
                    <a:lstStyle/>
                    <a:p>
                      <a:pPr algn="l" fontAlgn="b"/>
                      <a:r>
                        <a:rPr lang="en-GB" sz="800" b="0" i="0" u="none" strike="noStrike">
                          <a:solidFill>
                            <a:schemeClr val="tx1"/>
                          </a:solidFill>
                          <a:effectLst/>
                          <a:latin typeface="+mn-lt"/>
                        </a:rPr>
                        <a:t>Ireland</a:t>
                      </a:r>
                    </a:p>
                  </a:txBody>
                  <a:tcPr marL="10800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b"/>
                      <a:r>
                        <a:rPr lang="en-GB" sz="800" b="0" i="0" u="none" strike="noStrike">
                          <a:solidFill>
                            <a:schemeClr val="tx1"/>
                          </a:solidFill>
                          <a:effectLst/>
                          <a:latin typeface="+mn-lt"/>
                        </a:rPr>
                        <a:t>Accessibility on the public reimbursement list, through a hospital setting or other public scheme</a:t>
                      </a:r>
                    </a:p>
                  </a:txBody>
                  <a:tcPr marL="10800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2760228"/>
                  </a:ext>
                </a:extLst>
              </a:tr>
              <a:tr h="84173">
                <a:tc>
                  <a:txBody>
                    <a:bodyPr/>
                    <a:lstStyle/>
                    <a:p>
                      <a:pPr algn="l" fontAlgn="b"/>
                      <a:r>
                        <a:rPr lang="en-GB" sz="800" b="0" i="0" u="none" strike="noStrike">
                          <a:solidFill>
                            <a:schemeClr val="tx1"/>
                          </a:solidFill>
                          <a:effectLst/>
                          <a:latin typeface="+mn-lt"/>
                        </a:rPr>
                        <a:t>Italy</a:t>
                      </a:r>
                    </a:p>
                  </a:txBody>
                  <a:tcPr marL="10800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b"/>
                      <a:r>
                        <a:rPr lang="en-GB" sz="800" b="0" i="0" u="none" strike="noStrike">
                          <a:solidFill>
                            <a:schemeClr val="tx1"/>
                          </a:solidFill>
                          <a:effectLst/>
                          <a:latin typeface="+mn-lt"/>
                        </a:rPr>
                        <a:t>A product is available if it has received reimbursement status</a:t>
                      </a:r>
                    </a:p>
                  </a:txBody>
                  <a:tcPr marL="10800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6875086"/>
                  </a:ext>
                </a:extLst>
              </a:tr>
              <a:tr h="84173">
                <a:tc>
                  <a:txBody>
                    <a:bodyPr/>
                    <a:lstStyle/>
                    <a:p>
                      <a:pPr algn="l" fontAlgn="b"/>
                      <a:r>
                        <a:rPr lang="en-GB" sz="800" b="0" i="0" u="none" strike="noStrike">
                          <a:solidFill>
                            <a:schemeClr val="tx1"/>
                          </a:solidFill>
                          <a:effectLst/>
                          <a:latin typeface="+mn-lt"/>
                        </a:rPr>
                        <a:t>Latvia</a:t>
                      </a:r>
                    </a:p>
                  </a:txBody>
                  <a:tcPr marL="10800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b"/>
                      <a:r>
                        <a:rPr lang="en-GB" sz="800" b="0" i="0" u="none" strike="noStrike">
                          <a:solidFill>
                            <a:schemeClr val="tx1"/>
                          </a:solidFill>
                          <a:effectLst/>
                          <a:latin typeface="+mn-lt"/>
                        </a:rPr>
                        <a:t>Accessibility on the public reimbursement list</a:t>
                      </a:r>
                    </a:p>
                  </a:txBody>
                  <a:tcPr marL="10800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584625915"/>
                  </a:ext>
                </a:extLst>
              </a:tr>
              <a:tr h="84173">
                <a:tc>
                  <a:txBody>
                    <a:bodyPr/>
                    <a:lstStyle/>
                    <a:p>
                      <a:pPr algn="l" fontAlgn="b"/>
                      <a:r>
                        <a:rPr lang="en-GB" sz="800" b="0" i="0" u="none" strike="noStrike">
                          <a:solidFill>
                            <a:schemeClr val="tx1"/>
                          </a:solidFill>
                          <a:effectLst/>
                          <a:latin typeface="+mn-lt"/>
                        </a:rPr>
                        <a:t>Lithuania</a:t>
                      </a:r>
                    </a:p>
                  </a:txBody>
                  <a:tcPr marL="10800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b"/>
                      <a:r>
                        <a:rPr lang="en-GB" sz="800" b="0" i="0" u="none" strike="noStrike">
                          <a:solidFill>
                            <a:schemeClr val="tx1"/>
                          </a:solidFill>
                          <a:effectLst/>
                          <a:latin typeface="+mn-lt"/>
                        </a:rPr>
                        <a:t>Accessibility on the public reimbursement list</a:t>
                      </a:r>
                    </a:p>
                  </a:txBody>
                  <a:tcPr marL="10800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48825336"/>
                  </a:ext>
                </a:extLst>
              </a:tr>
              <a:tr h="84173">
                <a:tc>
                  <a:txBody>
                    <a:bodyPr/>
                    <a:lstStyle/>
                    <a:p>
                      <a:pPr algn="l" fontAlgn="b"/>
                      <a:r>
                        <a:rPr lang="en-GB" sz="800" b="0" i="0" u="none" strike="noStrike">
                          <a:solidFill>
                            <a:schemeClr val="tx1"/>
                          </a:solidFill>
                          <a:effectLst/>
                          <a:latin typeface="+mn-lt"/>
                        </a:rPr>
                        <a:t>Luxembourg</a:t>
                      </a:r>
                    </a:p>
                  </a:txBody>
                  <a:tcPr marL="10800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n-GB" sz="800" b="0" i="0" u="none" strike="noStrike">
                          <a:solidFill>
                            <a:schemeClr val="tx1"/>
                          </a:solidFill>
                          <a:effectLst/>
                          <a:latin typeface="+mn-lt"/>
                        </a:rPr>
                        <a:t>Accessibility on the public reimbursement list (retail drugs); or product D and H commercialized medicines (hospital drugs)</a:t>
                      </a:r>
                    </a:p>
                  </a:txBody>
                  <a:tcPr marL="10800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947354691"/>
                  </a:ext>
                </a:extLst>
              </a:tr>
              <a:tr h="84173">
                <a:tc>
                  <a:txBody>
                    <a:bodyPr/>
                    <a:lstStyle/>
                    <a:p>
                      <a:pPr algn="l" fontAlgn="b"/>
                      <a:r>
                        <a:rPr lang="en-GB" sz="800" b="0" i="0" u="none" strike="noStrike">
                          <a:solidFill>
                            <a:schemeClr val="tx1"/>
                          </a:solidFill>
                          <a:effectLst/>
                          <a:latin typeface="+mn-lt"/>
                        </a:rPr>
                        <a:t>Malta</a:t>
                      </a:r>
                    </a:p>
                  </a:txBody>
                  <a:tcPr marL="10800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b"/>
                      <a:r>
                        <a:rPr lang="en-GB" sz="800" b="0" i="0" u="none" strike="noStrike">
                          <a:solidFill>
                            <a:schemeClr val="tx1"/>
                          </a:solidFill>
                          <a:effectLst/>
                          <a:latin typeface="+mn-lt"/>
                        </a:rPr>
                        <a:t>Accessibility on the public reimbursement list</a:t>
                      </a:r>
                    </a:p>
                  </a:txBody>
                  <a:tcPr marL="10800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931420408"/>
                  </a:ext>
                </a:extLst>
              </a:tr>
              <a:tr h="84173">
                <a:tc>
                  <a:txBody>
                    <a:bodyPr/>
                    <a:lstStyle/>
                    <a:p>
                      <a:pPr algn="l" fontAlgn="b"/>
                      <a:r>
                        <a:rPr lang="en-GB" sz="800" b="0" i="0" u="none" strike="noStrike">
                          <a:solidFill>
                            <a:schemeClr val="tx1"/>
                          </a:solidFill>
                          <a:effectLst/>
                          <a:latin typeface="+mn-lt"/>
                        </a:rPr>
                        <a:t>Netherlands</a:t>
                      </a:r>
                    </a:p>
                  </a:txBody>
                  <a:tcPr marL="10800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b"/>
                      <a:r>
                        <a:rPr lang="en-GB" sz="800" b="0" i="0" u="none" strike="noStrike">
                          <a:solidFill>
                            <a:schemeClr val="tx1"/>
                          </a:solidFill>
                          <a:effectLst/>
                          <a:latin typeface="+mn-lt"/>
                        </a:rPr>
                        <a:t>Accessibility on the public reimbursement list</a:t>
                      </a:r>
                    </a:p>
                  </a:txBody>
                  <a:tcPr marL="10800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908116260"/>
                  </a:ext>
                </a:extLst>
              </a:tr>
              <a:tr h="163394">
                <a:tc>
                  <a:txBody>
                    <a:bodyPr/>
                    <a:lstStyle/>
                    <a:p>
                      <a:pPr algn="l" fontAlgn="b"/>
                      <a:r>
                        <a:rPr lang="en-GB" sz="800" b="0" i="0" u="none" strike="noStrike">
                          <a:solidFill>
                            <a:schemeClr val="tx1"/>
                          </a:solidFill>
                          <a:effectLst/>
                          <a:latin typeface="+mn-lt"/>
                        </a:rPr>
                        <a:t>North Macedonia</a:t>
                      </a:r>
                    </a:p>
                  </a:txBody>
                  <a:tcPr marL="10800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b"/>
                      <a:r>
                        <a:rPr lang="en-GB" sz="800" b="0" i="0" u="none" strike="noStrike">
                          <a:solidFill>
                            <a:schemeClr val="tx1"/>
                          </a:solidFill>
                          <a:effectLst/>
                          <a:latin typeface="+mn-lt"/>
                        </a:rPr>
                        <a:t>Product is available via specially allocated budget for all eligible patients</a:t>
                      </a:r>
                    </a:p>
                  </a:txBody>
                  <a:tcPr marL="10800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865614816"/>
                  </a:ext>
                </a:extLst>
              </a:tr>
              <a:tr h="84173">
                <a:tc>
                  <a:txBody>
                    <a:bodyPr/>
                    <a:lstStyle/>
                    <a:p>
                      <a:pPr algn="l" fontAlgn="b"/>
                      <a:r>
                        <a:rPr lang="en-GB" sz="800" b="0" i="0" u="none" strike="noStrike">
                          <a:solidFill>
                            <a:schemeClr val="tx1"/>
                          </a:solidFill>
                          <a:effectLst/>
                          <a:latin typeface="+mn-lt"/>
                        </a:rPr>
                        <a:t>Norway</a:t>
                      </a:r>
                    </a:p>
                  </a:txBody>
                  <a:tcPr marL="10800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b"/>
                      <a:r>
                        <a:rPr lang="en-GB" sz="800" b="1" i="0" u="none" strike="noStrike">
                          <a:solidFill>
                            <a:schemeClr val="accent1"/>
                          </a:solidFill>
                          <a:effectLst/>
                          <a:latin typeface="+mn-lt"/>
                        </a:rPr>
                        <a:t>*REFINED* </a:t>
                      </a:r>
                      <a:r>
                        <a:rPr lang="en-GB" sz="800" b="0" i="0" u="none" strike="noStrike">
                          <a:solidFill>
                            <a:schemeClr val="tx1"/>
                          </a:solidFill>
                          <a:effectLst/>
                          <a:latin typeface="+mn-lt"/>
                        </a:rPr>
                        <a:t>The medicines has received a positive reimbursement decision by NoMA (out-patient drugs), or the Decision Forum (hospital products) </a:t>
                      </a:r>
                    </a:p>
                  </a:txBody>
                  <a:tcPr marL="10800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618329574"/>
                  </a:ext>
                </a:extLst>
              </a:tr>
              <a:tr h="84173">
                <a:tc>
                  <a:txBody>
                    <a:bodyPr/>
                    <a:lstStyle/>
                    <a:p>
                      <a:pPr algn="l" fontAlgn="b"/>
                      <a:r>
                        <a:rPr lang="en-GB" sz="800" b="0" i="0" u="none" strike="noStrike">
                          <a:solidFill>
                            <a:schemeClr val="tx1"/>
                          </a:solidFill>
                          <a:effectLst/>
                          <a:latin typeface="+mn-lt"/>
                        </a:rPr>
                        <a:t>Poland</a:t>
                      </a:r>
                    </a:p>
                  </a:txBody>
                  <a:tcPr marL="10800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b"/>
                      <a:r>
                        <a:rPr lang="en-GB" sz="800" u="none" strike="noStrike">
                          <a:solidFill>
                            <a:schemeClr val="tx1"/>
                          </a:solidFill>
                          <a:effectLst/>
                        </a:rPr>
                        <a:t>In most cases a medicine is available if it gains access to the reimbursement list; some medicines are financed via state budget and the date of accessibility would be the date of tender results published by governmental payers.</a:t>
                      </a:r>
                      <a:endParaRPr lang="en-GB" sz="800" b="0" i="0" u="none" strike="noStrike">
                        <a:solidFill>
                          <a:schemeClr val="tx1"/>
                        </a:solidFill>
                        <a:effectLst/>
                        <a:latin typeface="Calibri" panose="020F0502020204030204" pitchFamily="34" charset="0"/>
                      </a:endParaRPr>
                    </a:p>
                  </a:txBody>
                  <a:tcPr marL="10800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3058840777"/>
                  </a:ext>
                </a:extLst>
              </a:tr>
              <a:tr h="84173">
                <a:tc>
                  <a:txBody>
                    <a:bodyPr/>
                    <a:lstStyle/>
                    <a:p>
                      <a:pPr algn="l" fontAlgn="b"/>
                      <a:r>
                        <a:rPr lang="en-GB" sz="800" b="0" i="0" u="none" strike="noStrike">
                          <a:solidFill>
                            <a:schemeClr val="tx1"/>
                          </a:solidFill>
                          <a:effectLst/>
                          <a:latin typeface="+mn-lt"/>
                        </a:rPr>
                        <a:t>Portugal</a:t>
                      </a:r>
                    </a:p>
                  </a:txBody>
                  <a:tcPr marL="10800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b"/>
                      <a:r>
                        <a:rPr lang="en-GB" sz="800" b="0" i="0" u="none" strike="noStrike">
                          <a:solidFill>
                            <a:schemeClr val="tx1"/>
                          </a:solidFill>
                          <a:effectLst/>
                          <a:latin typeface="+mn-lt"/>
                        </a:rPr>
                        <a:t>Accessibility on the public reimbursement list</a:t>
                      </a:r>
                    </a:p>
                  </a:txBody>
                  <a:tcPr marL="10800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240703643"/>
                  </a:ext>
                </a:extLst>
              </a:tr>
              <a:tr h="163394">
                <a:tc>
                  <a:txBody>
                    <a:bodyPr/>
                    <a:lstStyle/>
                    <a:p>
                      <a:pPr algn="l" fontAlgn="b"/>
                      <a:r>
                        <a:rPr lang="en-GB" sz="800" b="0" i="0" u="none" strike="noStrike">
                          <a:solidFill>
                            <a:schemeClr val="tx1"/>
                          </a:solidFill>
                          <a:effectLst/>
                          <a:latin typeface="+mn-lt"/>
                        </a:rPr>
                        <a:t>Romania</a:t>
                      </a:r>
                    </a:p>
                  </a:txBody>
                  <a:tcPr marL="10800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n-GB" sz="800" u="none" strike="noStrike">
                          <a:solidFill>
                            <a:schemeClr val="tx1"/>
                          </a:solidFill>
                          <a:effectLst/>
                        </a:rPr>
                        <a:t>For 98% of reimbursed medicines, accessibility is considered to be at therapeutic protocol publication (as the HCP cannot prescribe the product until the therapeutic protocols are published). For the remaining 2% of reimbursed medicines that don't need therapeutic protocols, accessibility is after publication in the reimbursement list.</a:t>
                      </a:r>
                      <a:endParaRPr lang="en-GB" sz="800" b="0" i="0" u="none" strike="noStrike">
                        <a:solidFill>
                          <a:schemeClr val="tx1"/>
                        </a:solidFill>
                        <a:effectLst/>
                        <a:latin typeface="Calibri" panose="020F0502020204030204" pitchFamily="34" charset="0"/>
                      </a:endParaRPr>
                    </a:p>
                  </a:txBody>
                  <a:tcPr marL="10800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4031967907"/>
                  </a:ext>
                </a:extLst>
              </a:tr>
              <a:tr h="84173">
                <a:tc>
                  <a:txBody>
                    <a:bodyPr/>
                    <a:lstStyle/>
                    <a:p>
                      <a:pPr algn="l" fontAlgn="b"/>
                      <a:r>
                        <a:rPr lang="en-GB" sz="800" b="0" i="0" u="none" strike="noStrike">
                          <a:solidFill>
                            <a:schemeClr val="tx1"/>
                          </a:solidFill>
                          <a:effectLst/>
                          <a:latin typeface="+mn-lt"/>
                        </a:rPr>
                        <a:t>Scotland</a:t>
                      </a:r>
                    </a:p>
                  </a:txBody>
                  <a:tcPr marL="10800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b"/>
                      <a:r>
                        <a:rPr lang="en-GB" sz="800" b="0" i="0" u="none" strike="noStrike">
                          <a:solidFill>
                            <a:schemeClr val="tx1"/>
                          </a:solidFill>
                          <a:effectLst/>
                          <a:latin typeface="+mn-lt"/>
                        </a:rPr>
                        <a:t>Medicines are deemed available if SMC has issued a positive HTA recommendation. For the remaining medicines, IQVIA sales data are analysed to determine if routinely available. </a:t>
                      </a:r>
                    </a:p>
                  </a:txBody>
                  <a:tcPr marL="10800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789117622"/>
                  </a:ext>
                </a:extLst>
              </a:tr>
              <a:tr h="84173">
                <a:tc>
                  <a:txBody>
                    <a:bodyPr/>
                    <a:lstStyle/>
                    <a:p>
                      <a:pPr algn="l" fontAlgn="b"/>
                      <a:r>
                        <a:rPr lang="en-GB" sz="800" b="0" i="0" u="none" strike="noStrike">
                          <a:solidFill>
                            <a:schemeClr val="tx1"/>
                          </a:solidFill>
                          <a:effectLst/>
                          <a:latin typeface="+mn-lt"/>
                        </a:rPr>
                        <a:t>Serbia</a:t>
                      </a:r>
                    </a:p>
                  </a:txBody>
                  <a:tcPr marL="10800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b"/>
                      <a:r>
                        <a:rPr lang="en-GB" sz="800" b="0" i="0" u="none" strike="noStrike">
                          <a:solidFill>
                            <a:schemeClr val="tx1"/>
                          </a:solidFill>
                          <a:effectLst/>
                          <a:latin typeface="+mn-lt"/>
                        </a:rPr>
                        <a:t>Accessibility on the public reimbursement list</a:t>
                      </a:r>
                    </a:p>
                  </a:txBody>
                  <a:tcPr marL="10800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675691584"/>
                  </a:ext>
                </a:extLst>
              </a:tr>
              <a:tr h="84173">
                <a:tc>
                  <a:txBody>
                    <a:bodyPr/>
                    <a:lstStyle/>
                    <a:p>
                      <a:pPr algn="l" fontAlgn="b"/>
                      <a:r>
                        <a:rPr lang="en-GB" sz="800" b="0" i="0" u="none" strike="noStrike">
                          <a:solidFill>
                            <a:schemeClr val="tx1"/>
                          </a:solidFill>
                          <a:effectLst/>
                          <a:latin typeface="+mn-lt"/>
                        </a:rPr>
                        <a:t>Slovakia</a:t>
                      </a:r>
                    </a:p>
                  </a:txBody>
                  <a:tcPr marL="10800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b"/>
                      <a:r>
                        <a:rPr lang="en-GB" sz="800" b="1" i="0" u="none" strike="noStrike">
                          <a:solidFill>
                            <a:schemeClr val="accent1"/>
                          </a:solidFill>
                          <a:effectLst/>
                          <a:latin typeface="+mn-lt"/>
                        </a:rPr>
                        <a:t>*REFINED* </a:t>
                      </a:r>
                      <a:r>
                        <a:rPr lang="en-GB" sz="800" b="0" i="0" u="none" strike="noStrike">
                          <a:solidFill>
                            <a:schemeClr val="tx1"/>
                          </a:solidFill>
                          <a:effectLst/>
                          <a:latin typeface="+mn-lt"/>
                        </a:rPr>
                        <a:t>Availability according: 1) Reimbursement list valid from January 1st 2025 or 2) DRG list for drugs used during hospitalization for hospital only products.</a:t>
                      </a:r>
                    </a:p>
                  </a:txBody>
                  <a:tcPr marL="10800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760745240"/>
                  </a:ext>
                </a:extLst>
              </a:tr>
              <a:tr h="84173">
                <a:tc>
                  <a:txBody>
                    <a:bodyPr/>
                    <a:lstStyle/>
                    <a:p>
                      <a:pPr algn="l" fontAlgn="b"/>
                      <a:r>
                        <a:rPr lang="en-GB" sz="800" b="0" i="0" u="none" strike="noStrike">
                          <a:solidFill>
                            <a:schemeClr val="tx1"/>
                          </a:solidFill>
                          <a:effectLst/>
                          <a:latin typeface="+mn-lt"/>
                        </a:rPr>
                        <a:t>Slovenia</a:t>
                      </a:r>
                    </a:p>
                  </a:txBody>
                  <a:tcPr marL="10800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b"/>
                      <a:r>
                        <a:rPr lang="en-GB" sz="800" b="0" i="0" u="none" strike="noStrike">
                          <a:solidFill>
                            <a:schemeClr val="tx1"/>
                          </a:solidFill>
                          <a:effectLst/>
                          <a:latin typeface="+mn-lt"/>
                        </a:rPr>
                        <a:t>A medicine is available if it is reimbursed through the regular system, or automatically reimbursed</a:t>
                      </a:r>
                    </a:p>
                  </a:txBody>
                  <a:tcPr marL="10800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4042877228"/>
                  </a:ext>
                </a:extLst>
              </a:tr>
              <a:tr h="84173">
                <a:tc>
                  <a:txBody>
                    <a:bodyPr/>
                    <a:lstStyle/>
                    <a:p>
                      <a:pPr algn="l" rtl="0" fontAlgn="ctr"/>
                      <a:r>
                        <a:rPr lang="en-GB" sz="800" b="0" i="0" u="none" strike="noStrike">
                          <a:solidFill>
                            <a:schemeClr val="tx1"/>
                          </a:solidFill>
                          <a:effectLst/>
                          <a:latin typeface="+mn-lt"/>
                        </a:rPr>
                        <a:t>Spain</a:t>
                      </a:r>
                    </a:p>
                  </a:txBody>
                  <a:tcPr marL="10800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b"/>
                      <a:r>
                        <a:rPr lang="en-GB" sz="800" b="0" i="0" u="none" strike="noStrike">
                          <a:solidFill>
                            <a:schemeClr val="tx1"/>
                          </a:solidFill>
                          <a:effectLst/>
                          <a:latin typeface="+mn-lt"/>
                        </a:rPr>
                        <a:t>Accessibility on the public reimbursement list</a:t>
                      </a:r>
                    </a:p>
                  </a:txBody>
                  <a:tcPr marL="10800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869398031"/>
                  </a:ext>
                </a:extLst>
              </a:tr>
              <a:tr h="242616">
                <a:tc>
                  <a:txBody>
                    <a:bodyPr/>
                    <a:lstStyle/>
                    <a:p>
                      <a:pPr algn="l" rtl="0" fontAlgn="ctr"/>
                      <a:r>
                        <a:rPr lang="en-GB" sz="800" b="0" i="0" u="none" strike="noStrike">
                          <a:solidFill>
                            <a:schemeClr val="tx1"/>
                          </a:solidFill>
                          <a:effectLst/>
                          <a:latin typeface="+mn-lt"/>
                        </a:rPr>
                        <a:t>Sweden</a:t>
                      </a:r>
                    </a:p>
                  </a:txBody>
                  <a:tcPr marL="10800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b"/>
                      <a:r>
                        <a:rPr lang="en-GB" sz="800" b="1" i="0" u="none" strike="noStrike">
                          <a:solidFill>
                            <a:schemeClr val="accent1"/>
                          </a:solidFill>
                          <a:effectLst/>
                          <a:latin typeface="+mn-lt"/>
                        </a:rPr>
                        <a:t>*REFINED* </a:t>
                      </a:r>
                      <a:r>
                        <a:rPr lang="en-GB" sz="800" u="none" strike="noStrike">
                          <a:solidFill>
                            <a:schemeClr val="tx1"/>
                          </a:solidFill>
                          <a:effectLst/>
                        </a:rPr>
                        <a:t>A medicine is classified as available (nationally reimbursed) if it was marketed in Sweden as of December 20st 2024 (listed as supplied in FASS), and: Is indicated for a disease included in the communicable disease program, or Had received a positive TLV decision (prescribed drugs), or - Had received a positive recommendation from the New Therapies (NT) Council (hospital drugs), or - Had not received an NT-recommendation and is not part of national managed introduction (hospital drugs)</a:t>
                      </a:r>
                      <a:endParaRPr lang="en-GB" sz="800" b="0" i="0" u="none" strike="noStrike">
                        <a:solidFill>
                          <a:schemeClr val="tx1"/>
                        </a:solidFill>
                        <a:effectLst/>
                        <a:latin typeface="Arial" panose="020B0604020202020204" pitchFamily="34" charset="0"/>
                      </a:endParaRPr>
                    </a:p>
                  </a:txBody>
                  <a:tcPr marL="10800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381971668"/>
                  </a:ext>
                </a:extLst>
              </a:tr>
              <a:tr h="84173">
                <a:tc>
                  <a:txBody>
                    <a:bodyPr/>
                    <a:lstStyle/>
                    <a:p>
                      <a:pPr algn="l" rtl="0" fontAlgn="ctr"/>
                      <a:r>
                        <a:rPr lang="en-GB" sz="800" b="0" i="0" u="none" strike="noStrike">
                          <a:solidFill>
                            <a:schemeClr val="tx1"/>
                          </a:solidFill>
                          <a:effectLst/>
                          <a:latin typeface="+mn-lt"/>
                        </a:rPr>
                        <a:t>Switzerland</a:t>
                      </a:r>
                    </a:p>
                  </a:txBody>
                  <a:tcPr marL="10800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b"/>
                      <a:r>
                        <a:rPr lang="en-GB" sz="800" b="1" i="0" u="none" strike="noStrike">
                          <a:solidFill>
                            <a:schemeClr val="accent1"/>
                          </a:solidFill>
                          <a:effectLst/>
                          <a:latin typeface="+mn-lt"/>
                        </a:rPr>
                        <a:t>*REFINED* </a:t>
                      </a:r>
                      <a:r>
                        <a:rPr lang="en-GB" sz="800" b="0" i="0" u="none" strike="noStrike">
                          <a:solidFill>
                            <a:schemeClr val="tx1"/>
                          </a:solidFill>
                          <a:effectLst/>
                          <a:latin typeface="+mn-lt"/>
                        </a:rPr>
                        <a:t>The medicine gained market approval by Swissmedic. Delay calculated using local market authorisation and dates from admission into the specialty list.</a:t>
                      </a:r>
                    </a:p>
                  </a:txBody>
                  <a:tcPr marL="10800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207233052"/>
                  </a:ext>
                </a:extLst>
              </a:tr>
              <a:tr h="84173">
                <a:tc>
                  <a:txBody>
                    <a:bodyPr/>
                    <a:lstStyle/>
                    <a:p>
                      <a:pPr algn="l" rtl="0" fontAlgn="ctr"/>
                      <a:r>
                        <a:rPr lang="en-GB" sz="800" b="0" i="0" u="none" strike="noStrike">
                          <a:solidFill>
                            <a:schemeClr val="tx1"/>
                          </a:solidFill>
                          <a:effectLst/>
                          <a:latin typeface="+mn-lt"/>
                        </a:rPr>
                        <a:t>Turkey</a:t>
                      </a:r>
                    </a:p>
                  </a:txBody>
                  <a:tcPr marL="10800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b"/>
                      <a:r>
                        <a:rPr lang="en-GB" sz="800" b="1" i="0" u="none" strike="noStrike" dirty="0">
                          <a:solidFill>
                            <a:schemeClr val="accent1"/>
                          </a:solidFill>
                          <a:effectLst/>
                          <a:latin typeface="+mn-lt"/>
                        </a:rPr>
                        <a:t>*REFINED* </a:t>
                      </a:r>
                      <a:r>
                        <a:rPr lang="en-GB" sz="800" b="0" i="0" u="none" strike="noStrike" dirty="0">
                          <a:solidFill>
                            <a:schemeClr val="tx1"/>
                          </a:solidFill>
                          <a:effectLst/>
                          <a:latin typeface="+mn-lt"/>
                        </a:rPr>
                        <a:t>A medicine is available if it gains access to the reimbursement list (SSI HIC Annex 4/A).</a:t>
                      </a:r>
                    </a:p>
                  </a:txBody>
                  <a:tcPr marL="10800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76399"/>
                  </a:ext>
                </a:extLst>
              </a:tr>
            </a:tbl>
          </a:graphicData>
        </a:graphic>
      </p:graphicFrame>
    </p:spTree>
    <p:extLst>
      <p:ext uri="{BB962C8B-B14F-4D97-AF65-F5344CB8AC3E}">
        <p14:creationId xmlns:p14="http://schemas.microsoft.com/office/powerpoint/2010/main" val="350414861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3" name="think-cell data - do not delete" hidden="1">
            <a:extLst>
              <a:ext uri="{FF2B5EF4-FFF2-40B4-BE49-F238E27FC236}">
                <a16:creationId xmlns:a16="http://schemas.microsoft.com/office/drawing/2014/main" id="{C97E1CB6-1935-3E92-1672-E3C3F7C4DDF1}"/>
              </a:ext>
            </a:extLst>
          </p:cNvPr>
          <p:cNvGraphicFramePr>
            <a:graphicFrameLocks noChangeAspect="1"/>
          </p:cNvGraphicFramePr>
          <p:nvPr>
            <p:custDataLst>
              <p:tags r:id="rId1"/>
            </p:custDataLst>
            <p:extLst>
              <p:ext uri="{D42A27DB-BD31-4B8C-83A1-F6EECF244321}">
                <p14:modId xmlns:p14="http://schemas.microsoft.com/office/powerpoint/2010/main" val="3830554900"/>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4" imgW="473" imgH="476" progId="TCLayout.ActiveDocument.1">
                  <p:embed/>
                </p:oleObj>
              </mc:Choice>
              <mc:Fallback>
                <p:oleObj name="think-cell Slide" r:id="rId4" imgW="473" imgH="476" progId="TCLayout.ActiveDocument.1">
                  <p:embed/>
                  <p:pic>
                    <p:nvPicPr>
                      <p:cNvPr id="73" name="think-cell data - do not delete" hidden="1">
                        <a:extLst>
                          <a:ext uri="{FF2B5EF4-FFF2-40B4-BE49-F238E27FC236}">
                            <a16:creationId xmlns:a16="http://schemas.microsoft.com/office/drawing/2014/main" id="{C97E1CB6-1935-3E92-1672-E3C3F7C4DDF1}"/>
                          </a:ext>
                        </a:extLst>
                      </p:cNvPr>
                      <p:cNvPicPr/>
                      <p:nvPr/>
                    </p:nvPicPr>
                    <p:blipFill>
                      <a:blip r:embed="rId5"/>
                      <a:stretch>
                        <a:fillRect/>
                      </a:stretch>
                    </p:blipFill>
                    <p:spPr>
                      <a:xfrm>
                        <a:off x="1588" y="1588"/>
                        <a:ext cx="1588" cy="1588"/>
                      </a:xfrm>
                      <a:prstGeom prst="rect">
                        <a:avLst/>
                      </a:prstGeom>
                    </p:spPr>
                  </p:pic>
                </p:oleObj>
              </mc:Fallback>
            </mc:AlternateContent>
          </a:graphicData>
        </a:graphic>
      </p:graphicFrame>
      <p:sp>
        <p:nvSpPr>
          <p:cNvPr id="2" name="Text Placeholder 1">
            <a:extLst>
              <a:ext uri="{FF2B5EF4-FFF2-40B4-BE49-F238E27FC236}">
                <a16:creationId xmlns:a16="http://schemas.microsoft.com/office/drawing/2014/main" id="{1C85E839-9898-6193-A341-04B0407061C5}"/>
              </a:ext>
            </a:extLst>
          </p:cNvPr>
          <p:cNvSpPr>
            <a:spLocks noGrp="1"/>
          </p:cNvSpPr>
          <p:nvPr>
            <p:ph type="body" sz="quarter" idx="16"/>
          </p:nvPr>
        </p:nvSpPr>
        <p:spPr/>
        <p:txBody>
          <a:bodyPr/>
          <a:lstStyle/>
          <a:p>
            <a:r>
              <a:rPr lang="en-GB"/>
              <a:t>Elements of the picture exist in other reports and studies, while others remain unknown</a:t>
            </a:r>
          </a:p>
        </p:txBody>
      </p:sp>
      <p:sp>
        <p:nvSpPr>
          <p:cNvPr id="3" name="Title 2">
            <a:extLst>
              <a:ext uri="{FF2B5EF4-FFF2-40B4-BE49-F238E27FC236}">
                <a16:creationId xmlns:a16="http://schemas.microsoft.com/office/drawing/2014/main" id="{51E92D6D-8400-6B77-F04B-E0E083C91E86}"/>
              </a:ext>
            </a:extLst>
          </p:cNvPr>
          <p:cNvSpPr>
            <a:spLocks noGrp="1"/>
          </p:cNvSpPr>
          <p:nvPr>
            <p:ph type="title"/>
          </p:nvPr>
        </p:nvSpPr>
        <p:spPr/>
        <p:txBody>
          <a:bodyPr vert="horz"/>
          <a:lstStyle/>
          <a:p>
            <a:r>
              <a:rPr lang="en-GB"/>
              <a:t>The Patients W.A.I.T. </a:t>
            </a:r>
            <a:r>
              <a:rPr lang="en-GB">
                <a:solidFill>
                  <a:srgbClr val="2B3A42"/>
                </a:solidFill>
                <a:latin typeface="Arial" panose="020B0604020202020204"/>
              </a:rPr>
              <a:t>Indicator study</a:t>
            </a:r>
            <a:r>
              <a:rPr lang="en-GB"/>
              <a:t> provides a comprehensive view of key components of access to innovative medicines </a:t>
            </a:r>
          </a:p>
        </p:txBody>
      </p:sp>
      <p:sp>
        <p:nvSpPr>
          <p:cNvPr id="4" name="Footer Placeholder 3">
            <a:extLst>
              <a:ext uri="{FF2B5EF4-FFF2-40B4-BE49-F238E27FC236}">
                <a16:creationId xmlns:a16="http://schemas.microsoft.com/office/drawing/2014/main" id="{B0C39370-CC99-F3BB-A4A8-70F1CE747DC1}"/>
              </a:ext>
            </a:extLst>
          </p:cNvPr>
          <p:cNvSpPr>
            <a:spLocks noGrp="1"/>
          </p:cNvSpPr>
          <p:nvPr>
            <p:ph type="ftr" sz="quarter" idx="3"/>
          </p:nvPr>
        </p:nvSpPr>
        <p:spPr/>
        <p:txBody>
          <a:bodyPr/>
          <a:lstStyle/>
          <a:p>
            <a:r>
              <a:rPr lang="en-GB"/>
              <a:t>* In cases where public reimbursement lists and not kept up to date, companies are contacted directly to determine whether their molecule(s) are present in a country under the noted definitions of ‘availability on a public reimbursement list’</a:t>
            </a:r>
          </a:p>
        </p:txBody>
      </p:sp>
      <p:cxnSp>
        <p:nvCxnSpPr>
          <p:cNvPr id="111" name="Straight Connector 110">
            <a:extLst>
              <a:ext uri="{FF2B5EF4-FFF2-40B4-BE49-F238E27FC236}">
                <a16:creationId xmlns:a16="http://schemas.microsoft.com/office/drawing/2014/main" id="{6DCD6E5E-DEB0-2D76-8031-EA87BC9D66D8}"/>
              </a:ext>
            </a:extLst>
          </p:cNvPr>
          <p:cNvCxnSpPr>
            <a:cxnSpLocks/>
          </p:cNvCxnSpPr>
          <p:nvPr/>
        </p:nvCxnSpPr>
        <p:spPr>
          <a:xfrm>
            <a:off x="6786127" y="4382342"/>
            <a:ext cx="0" cy="942752"/>
          </a:xfrm>
          <a:prstGeom prst="line">
            <a:avLst/>
          </a:prstGeom>
          <a:ln w="381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65" name="Straight Connector 64">
            <a:extLst>
              <a:ext uri="{FF2B5EF4-FFF2-40B4-BE49-F238E27FC236}">
                <a16:creationId xmlns:a16="http://schemas.microsoft.com/office/drawing/2014/main" id="{EFD28428-932D-59B2-19CA-F808D956DCAD}"/>
              </a:ext>
            </a:extLst>
          </p:cNvPr>
          <p:cNvCxnSpPr>
            <a:cxnSpLocks/>
          </p:cNvCxnSpPr>
          <p:nvPr/>
        </p:nvCxnSpPr>
        <p:spPr>
          <a:xfrm>
            <a:off x="6774976" y="3862780"/>
            <a:ext cx="0" cy="352466"/>
          </a:xfrm>
          <a:prstGeom prst="line">
            <a:avLst/>
          </a:prstGeom>
          <a:ln w="381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57" name="Straight Connector 56">
            <a:extLst>
              <a:ext uri="{FF2B5EF4-FFF2-40B4-BE49-F238E27FC236}">
                <a16:creationId xmlns:a16="http://schemas.microsoft.com/office/drawing/2014/main" id="{87A5BD8A-BAA8-F390-6A67-306BB46F6955}"/>
              </a:ext>
            </a:extLst>
          </p:cNvPr>
          <p:cNvCxnSpPr/>
          <p:nvPr/>
        </p:nvCxnSpPr>
        <p:spPr>
          <a:xfrm>
            <a:off x="1402529" y="4391271"/>
            <a:ext cx="0" cy="286185"/>
          </a:xfrm>
          <a:prstGeom prst="line">
            <a:avLst/>
          </a:prstGeom>
          <a:ln w="381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58" name="Straight Connector 57">
            <a:extLst>
              <a:ext uri="{FF2B5EF4-FFF2-40B4-BE49-F238E27FC236}">
                <a16:creationId xmlns:a16="http://schemas.microsoft.com/office/drawing/2014/main" id="{E595ABFA-A311-EF7D-61C2-41FA17A3D8FD}"/>
              </a:ext>
            </a:extLst>
          </p:cNvPr>
          <p:cNvCxnSpPr>
            <a:cxnSpLocks/>
          </p:cNvCxnSpPr>
          <p:nvPr/>
        </p:nvCxnSpPr>
        <p:spPr>
          <a:xfrm>
            <a:off x="2365997" y="3756394"/>
            <a:ext cx="0" cy="455423"/>
          </a:xfrm>
          <a:prstGeom prst="line">
            <a:avLst/>
          </a:prstGeom>
          <a:ln w="381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59" name="Straight Connector 58">
            <a:extLst>
              <a:ext uri="{FF2B5EF4-FFF2-40B4-BE49-F238E27FC236}">
                <a16:creationId xmlns:a16="http://schemas.microsoft.com/office/drawing/2014/main" id="{DFBE44C6-EC54-AA33-4614-42D5C6401EF0}"/>
              </a:ext>
            </a:extLst>
          </p:cNvPr>
          <p:cNvCxnSpPr>
            <a:cxnSpLocks/>
          </p:cNvCxnSpPr>
          <p:nvPr/>
        </p:nvCxnSpPr>
        <p:spPr>
          <a:xfrm>
            <a:off x="3076033" y="3167260"/>
            <a:ext cx="0" cy="1004650"/>
          </a:xfrm>
          <a:prstGeom prst="line">
            <a:avLst/>
          </a:prstGeom>
          <a:ln w="381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61" name="Straight Connector 60">
            <a:extLst>
              <a:ext uri="{FF2B5EF4-FFF2-40B4-BE49-F238E27FC236}">
                <a16:creationId xmlns:a16="http://schemas.microsoft.com/office/drawing/2014/main" id="{5BAA541A-0CE8-4BF7-053B-7C8642DFBCF7}"/>
              </a:ext>
            </a:extLst>
          </p:cNvPr>
          <p:cNvCxnSpPr>
            <a:cxnSpLocks/>
          </p:cNvCxnSpPr>
          <p:nvPr/>
        </p:nvCxnSpPr>
        <p:spPr>
          <a:xfrm flipH="1">
            <a:off x="4150657" y="4401318"/>
            <a:ext cx="3238" cy="548176"/>
          </a:xfrm>
          <a:prstGeom prst="line">
            <a:avLst/>
          </a:prstGeom>
          <a:ln w="381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62" name="Straight Connector 61">
            <a:extLst>
              <a:ext uri="{FF2B5EF4-FFF2-40B4-BE49-F238E27FC236}">
                <a16:creationId xmlns:a16="http://schemas.microsoft.com/office/drawing/2014/main" id="{AFFF79E0-B85C-C395-0172-2A7A78E8B666}"/>
              </a:ext>
            </a:extLst>
          </p:cNvPr>
          <p:cNvCxnSpPr>
            <a:cxnSpLocks/>
          </p:cNvCxnSpPr>
          <p:nvPr/>
        </p:nvCxnSpPr>
        <p:spPr>
          <a:xfrm>
            <a:off x="5557896" y="3757364"/>
            <a:ext cx="0" cy="352466"/>
          </a:xfrm>
          <a:prstGeom prst="line">
            <a:avLst/>
          </a:prstGeom>
          <a:ln w="381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64" name="Straight Connector 63">
            <a:extLst>
              <a:ext uri="{FF2B5EF4-FFF2-40B4-BE49-F238E27FC236}">
                <a16:creationId xmlns:a16="http://schemas.microsoft.com/office/drawing/2014/main" id="{D4958F26-AC70-415C-7EC0-A3468BAFAA98}"/>
              </a:ext>
            </a:extLst>
          </p:cNvPr>
          <p:cNvCxnSpPr>
            <a:cxnSpLocks/>
          </p:cNvCxnSpPr>
          <p:nvPr/>
        </p:nvCxnSpPr>
        <p:spPr>
          <a:xfrm>
            <a:off x="6192458" y="3167260"/>
            <a:ext cx="0" cy="1004650"/>
          </a:xfrm>
          <a:prstGeom prst="line">
            <a:avLst/>
          </a:prstGeom>
          <a:ln w="381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66" name="Straight Connector 65">
            <a:extLst>
              <a:ext uri="{FF2B5EF4-FFF2-40B4-BE49-F238E27FC236}">
                <a16:creationId xmlns:a16="http://schemas.microsoft.com/office/drawing/2014/main" id="{C4E674FA-9133-E0A5-5AA0-BD542C64FD2B}"/>
              </a:ext>
            </a:extLst>
          </p:cNvPr>
          <p:cNvCxnSpPr>
            <a:cxnSpLocks/>
          </p:cNvCxnSpPr>
          <p:nvPr/>
        </p:nvCxnSpPr>
        <p:spPr>
          <a:xfrm flipV="1">
            <a:off x="7858602" y="4397883"/>
            <a:ext cx="2850" cy="802202"/>
          </a:xfrm>
          <a:prstGeom prst="line">
            <a:avLst/>
          </a:prstGeom>
          <a:ln w="381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67" name="Straight Connector 66">
            <a:extLst>
              <a:ext uri="{FF2B5EF4-FFF2-40B4-BE49-F238E27FC236}">
                <a16:creationId xmlns:a16="http://schemas.microsoft.com/office/drawing/2014/main" id="{5F69F1D6-DFD1-7724-3ABF-5FE38382ED1D}"/>
              </a:ext>
            </a:extLst>
          </p:cNvPr>
          <p:cNvCxnSpPr>
            <a:cxnSpLocks/>
          </p:cNvCxnSpPr>
          <p:nvPr/>
        </p:nvCxnSpPr>
        <p:spPr>
          <a:xfrm>
            <a:off x="8338590" y="3018927"/>
            <a:ext cx="0" cy="1233874"/>
          </a:xfrm>
          <a:prstGeom prst="line">
            <a:avLst/>
          </a:prstGeom>
          <a:ln w="381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69" name="Straight Connector 68">
            <a:extLst>
              <a:ext uri="{FF2B5EF4-FFF2-40B4-BE49-F238E27FC236}">
                <a16:creationId xmlns:a16="http://schemas.microsoft.com/office/drawing/2014/main" id="{20F931FD-E461-7159-6019-B997E7FF2228}"/>
              </a:ext>
            </a:extLst>
          </p:cNvPr>
          <p:cNvCxnSpPr>
            <a:cxnSpLocks/>
          </p:cNvCxnSpPr>
          <p:nvPr/>
        </p:nvCxnSpPr>
        <p:spPr>
          <a:xfrm>
            <a:off x="8984846" y="3801256"/>
            <a:ext cx="0" cy="352466"/>
          </a:xfrm>
          <a:prstGeom prst="line">
            <a:avLst/>
          </a:prstGeom>
          <a:ln w="381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70" name="Straight Connector 69">
            <a:extLst>
              <a:ext uri="{FF2B5EF4-FFF2-40B4-BE49-F238E27FC236}">
                <a16:creationId xmlns:a16="http://schemas.microsoft.com/office/drawing/2014/main" id="{6D9A4EEF-8BBC-5B3D-E5E5-DD273844E4D7}"/>
              </a:ext>
            </a:extLst>
          </p:cNvPr>
          <p:cNvCxnSpPr>
            <a:cxnSpLocks/>
          </p:cNvCxnSpPr>
          <p:nvPr/>
        </p:nvCxnSpPr>
        <p:spPr>
          <a:xfrm>
            <a:off x="9619366" y="4356758"/>
            <a:ext cx="0" cy="352466"/>
          </a:xfrm>
          <a:prstGeom prst="line">
            <a:avLst/>
          </a:prstGeom>
          <a:ln w="381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71" name="Straight Connector 70">
            <a:extLst>
              <a:ext uri="{FF2B5EF4-FFF2-40B4-BE49-F238E27FC236}">
                <a16:creationId xmlns:a16="http://schemas.microsoft.com/office/drawing/2014/main" id="{5D3B0FD8-600F-1211-FA8C-4EBC78E48B33}"/>
              </a:ext>
            </a:extLst>
          </p:cNvPr>
          <p:cNvCxnSpPr>
            <a:cxnSpLocks/>
          </p:cNvCxnSpPr>
          <p:nvPr/>
        </p:nvCxnSpPr>
        <p:spPr>
          <a:xfrm>
            <a:off x="10173949" y="4320987"/>
            <a:ext cx="0" cy="1175146"/>
          </a:xfrm>
          <a:prstGeom prst="line">
            <a:avLst/>
          </a:prstGeom>
          <a:ln w="381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
        <p:nvSpPr>
          <p:cNvPr id="22" name="Rectangle: Rounded Corners 21">
            <a:extLst>
              <a:ext uri="{FF2B5EF4-FFF2-40B4-BE49-F238E27FC236}">
                <a16:creationId xmlns:a16="http://schemas.microsoft.com/office/drawing/2014/main" id="{0FC7A4DA-5A7D-EAED-ACA7-D1CEE11EE008}"/>
              </a:ext>
            </a:extLst>
          </p:cNvPr>
          <p:cNvSpPr/>
          <p:nvPr/>
        </p:nvSpPr>
        <p:spPr>
          <a:xfrm flipV="1">
            <a:off x="689906" y="4243833"/>
            <a:ext cx="10569635" cy="249269"/>
          </a:xfrm>
          <a:prstGeom prst="roundRect">
            <a:avLst>
              <a:gd name="adj" fmla="val 50000"/>
            </a:avLst>
          </a:prstGeom>
          <a:solidFill>
            <a:schemeClr val="accent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l"/>
            <a:endParaRPr lang="en-GB" sz="1600"/>
          </a:p>
        </p:txBody>
      </p:sp>
      <p:sp>
        <p:nvSpPr>
          <p:cNvPr id="23" name="TextBox 22">
            <a:extLst>
              <a:ext uri="{FF2B5EF4-FFF2-40B4-BE49-F238E27FC236}">
                <a16:creationId xmlns:a16="http://schemas.microsoft.com/office/drawing/2014/main" id="{CB8EACBE-E948-B9B1-97B9-8D136CF19E2F}"/>
              </a:ext>
            </a:extLst>
          </p:cNvPr>
          <p:cNvSpPr txBox="1"/>
          <p:nvPr/>
        </p:nvSpPr>
        <p:spPr>
          <a:xfrm rot="16200000">
            <a:off x="-182347" y="3103582"/>
            <a:ext cx="1573473" cy="338554"/>
          </a:xfrm>
          <a:prstGeom prst="rect">
            <a:avLst/>
          </a:prstGeom>
          <a:noFill/>
        </p:spPr>
        <p:txBody>
          <a:bodyPr wrap="square" rtlCol="0">
            <a:spAutoFit/>
          </a:bodyPr>
          <a:lstStyle/>
          <a:p>
            <a:pPr algn="ctr"/>
            <a:r>
              <a:rPr lang="en-GB" sz="1600" b="1"/>
              <a:t>Knowns</a:t>
            </a:r>
          </a:p>
        </p:txBody>
      </p:sp>
      <p:sp>
        <p:nvSpPr>
          <p:cNvPr id="24" name="TextBox 23">
            <a:extLst>
              <a:ext uri="{FF2B5EF4-FFF2-40B4-BE49-F238E27FC236}">
                <a16:creationId xmlns:a16="http://schemas.microsoft.com/office/drawing/2014/main" id="{AD3DF415-E5E2-1872-4B50-67AB08AA4006}"/>
              </a:ext>
            </a:extLst>
          </p:cNvPr>
          <p:cNvSpPr txBox="1"/>
          <p:nvPr/>
        </p:nvSpPr>
        <p:spPr>
          <a:xfrm rot="16200000">
            <a:off x="-182346" y="5249702"/>
            <a:ext cx="1573473" cy="338554"/>
          </a:xfrm>
          <a:prstGeom prst="rect">
            <a:avLst/>
          </a:prstGeom>
          <a:noFill/>
        </p:spPr>
        <p:txBody>
          <a:bodyPr wrap="square" rtlCol="0">
            <a:spAutoFit/>
          </a:bodyPr>
          <a:lstStyle/>
          <a:p>
            <a:pPr algn="ctr"/>
            <a:r>
              <a:rPr lang="en-GB" sz="1600" b="1">
                <a:solidFill>
                  <a:schemeClr val="bg1">
                    <a:lumMod val="65000"/>
                  </a:schemeClr>
                </a:solidFill>
              </a:rPr>
              <a:t>Unknowns</a:t>
            </a:r>
          </a:p>
        </p:txBody>
      </p:sp>
      <p:cxnSp>
        <p:nvCxnSpPr>
          <p:cNvPr id="26" name="Straight Connector 25">
            <a:extLst>
              <a:ext uri="{FF2B5EF4-FFF2-40B4-BE49-F238E27FC236}">
                <a16:creationId xmlns:a16="http://schemas.microsoft.com/office/drawing/2014/main" id="{F2A5DF33-42AF-A06A-63C0-4C766F765D2A}"/>
              </a:ext>
            </a:extLst>
          </p:cNvPr>
          <p:cNvCxnSpPr>
            <a:cxnSpLocks/>
          </p:cNvCxnSpPr>
          <p:nvPr/>
        </p:nvCxnSpPr>
        <p:spPr>
          <a:xfrm>
            <a:off x="912244" y="2555431"/>
            <a:ext cx="0" cy="1506842"/>
          </a:xfrm>
          <a:prstGeom prst="line">
            <a:avLst/>
          </a:prstGeom>
          <a:ln w="12700">
            <a:solidFill>
              <a:schemeClr val="bg1">
                <a:lumMod val="75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7" name="Straight Connector 26">
            <a:extLst>
              <a:ext uri="{FF2B5EF4-FFF2-40B4-BE49-F238E27FC236}">
                <a16:creationId xmlns:a16="http://schemas.microsoft.com/office/drawing/2014/main" id="{2A7D6A61-8A94-A992-7778-5AEC7ED39E06}"/>
              </a:ext>
            </a:extLst>
          </p:cNvPr>
          <p:cNvCxnSpPr>
            <a:cxnSpLocks/>
          </p:cNvCxnSpPr>
          <p:nvPr/>
        </p:nvCxnSpPr>
        <p:spPr>
          <a:xfrm>
            <a:off x="912244" y="4676526"/>
            <a:ext cx="0" cy="1355809"/>
          </a:xfrm>
          <a:prstGeom prst="line">
            <a:avLst/>
          </a:prstGeom>
          <a:ln w="12700">
            <a:solidFill>
              <a:schemeClr val="bg1">
                <a:lumMod val="75000"/>
              </a:schemeClr>
            </a:solidFill>
            <a:prstDash val="dash"/>
          </a:ln>
        </p:spPr>
        <p:style>
          <a:lnRef idx="1">
            <a:schemeClr val="accent1"/>
          </a:lnRef>
          <a:fillRef idx="0">
            <a:schemeClr val="accent1"/>
          </a:fillRef>
          <a:effectRef idx="0">
            <a:schemeClr val="accent1"/>
          </a:effectRef>
          <a:fontRef idx="minor">
            <a:schemeClr val="tx1"/>
          </a:fontRef>
        </p:style>
      </p:cxnSp>
      <p:sp>
        <p:nvSpPr>
          <p:cNvPr id="28" name="Oval 27">
            <a:extLst>
              <a:ext uri="{FF2B5EF4-FFF2-40B4-BE49-F238E27FC236}">
                <a16:creationId xmlns:a16="http://schemas.microsoft.com/office/drawing/2014/main" id="{37F6B6A7-F052-0976-E5E5-DB714E1D0481}"/>
              </a:ext>
            </a:extLst>
          </p:cNvPr>
          <p:cNvSpPr/>
          <p:nvPr/>
        </p:nvSpPr>
        <p:spPr>
          <a:xfrm>
            <a:off x="1220098" y="4213753"/>
            <a:ext cx="330657" cy="330657"/>
          </a:xfrm>
          <a:prstGeom prst="ellipse">
            <a:avLst/>
          </a:prstGeom>
          <a:solidFill>
            <a:schemeClr val="bg1">
              <a:lumMod val="65000"/>
            </a:schemeClr>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p>
            <a:pPr algn="ctr"/>
            <a:r>
              <a:rPr lang="en-GB" sz="1200"/>
              <a:t>?</a:t>
            </a:r>
          </a:p>
        </p:txBody>
      </p:sp>
      <p:sp>
        <p:nvSpPr>
          <p:cNvPr id="29" name="Oval 28">
            <a:extLst>
              <a:ext uri="{FF2B5EF4-FFF2-40B4-BE49-F238E27FC236}">
                <a16:creationId xmlns:a16="http://schemas.microsoft.com/office/drawing/2014/main" id="{BDF175E2-4AD0-9B19-5A53-FA9F4B742212}"/>
              </a:ext>
            </a:extLst>
          </p:cNvPr>
          <p:cNvSpPr/>
          <p:nvPr/>
        </p:nvSpPr>
        <p:spPr>
          <a:xfrm>
            <a:off x="2934649" y="4213753"/>
            <a:ext cx="330657" cy="330657"/>
          </a:xfrm>
          <a:prstGeom prst="ellipse">
            <a:avLst/>
          </a:prstGeom>
          <a:solidFill>
            <a:schemeClr val="accent2"/>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l"/>
            <a:endParaRPr lang="en-GB" sz="1600"/>
          </a:p>
        </p:txBody>
      </p:sp>
      <p:sp>
        <p:nvSpPr>
          <p:cNvPr id="30" name="Oval 29">
            <a:extLst>
              <a:ext uri="{FF2B5EF4-FFF2-40B4-BE49-F238E27FC236}">
                <a16:creationId xmlns:a16="http://schemas.microsoft.com/office/drawing/2014/main" id="{7ABBD686-F173-920C-8876-50F81A7C54BD}"/>
              </a:ext>
            </a:extLst>
          </p:cNvPr>
          <p:cNvSpPr/>
          <p:nvPr/>
        </p:nvSpPr>
        <p:spPr>
          <a:xfrm>
            <a:off x="3988566" y="4213753"/>
            <a:ext cx="330657" cy="330657"/>
          </a:xfrm>
          <a:prstGeom prst="ellipse">
            <a:avLst/>
          </a:prstGeom>
          <a:solidFill>
            <a:schemeClr val="bg1">
              <a:lumMod val="65000"/>
            </a:schemeClr>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p>
            <a:pPr algn="ctr"/>
            <a:r>
              <a:rPr lang="en-GB" sz="1200"/>
              <a:t>?</a:t>
            </a:r>
          </a:p>
        </p:txBody>
      </p:sp>
      <p:sp>
        <p:nvSpPr>
          <p:cNvPr id="31" name="Oval 30">
            <a:extLst>
              <a:ext uri="{FF2B5EF4-FFF2-40B4-BE49-F238E27FC236}">
                <a16:creationId xmlns:a16="http://schemas.microsoft.com/office/drawing/2014/main" id="{A5683876-A06A-2EF2-859C-1FEEB86B4393}"/>
              </a:ext>
            </a:extLst>
          </p:cNvPr>
          <p:cNvSpPr/>
          <p:nvPr/>
        </p:nvSpPr>
        <p:spPr>
          <a:xfrm>
            <a:off x="6024657" y="4213753"/>
            <a:ext cx="330657" cy="330657"/>
          </a:xfrm>
          <a:prstGeom prst="ellipse">
            <a:avLst/>
          </a:prstGeom>
          <a:solidFill>
            <a:schemeClr val="accent3"/>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l"/>
            <a:endParaRPr lang="en-GB" sz="1600"/>
          </a:p>
        </p:txBody>
      </p:sp>
      <p:sp>
        <p:nvSpPr>
          <p:cNvPr id="32" name="Oval 31">
            <a:extLst>
              <a:ext uri="{FF2B5EF4-FFF2-40B4-BE49-F238E27FC236}">
                <a16:creationId xmlns:a16="http://schemas.microsoft.com/office/drawing/2014/main" id="{BDA8C2E2-C154-9883-9114-FB0862E3BC81}"/>
              </a:ext>
            </a:extLst>
          </p:cNvPr>
          <p:cNvSpPr/>
          <p:nvPr/>
        </p:nvSpPr>
        <p:spPr>
          <a:xfrm>
            <a:off x="6609647" y="4213753"/>
            <a:ext cx="330657" cy="330657"/>
          </a:xfrm>
          <a:prstGeom prst="ellipse">
            <a:avLst/>
          </a:prstGeom>
          <a:gradFill flip="none" rotWithShape="1">
            <a:gsLst>
              <a:gs pos="53000">
                <a:schemeClr val="bg1">
                  <a:lumMod val="65000"/>
                </a:schemeClr>
              </a:gs>
              <a:gs pos="48000">
                <a:schemeClr val="accent3">
                  <a:lumMod val="100000"/>
                </a:schemeClr>
              </a:gs>
            </a:gsLst>
            <a:lin ang="2700000" scaled="1"/>
            <a:tileRect/>
          </a:gra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l"/>
            <a:endParaRPr lang="en-GB" sz="1600"/>
          </a:p>
        </p:txBody>
      </p:sp>
      <p:sp>
        <p:nvSpPr>
          <p:cNvPr id="33" name="Oval 32">
            <a:extLst>
              <a:ext uri="{FF2B5EF4-FFF2-40B4-BE49-F238E27FC236}">
                <a16:creationId xmlns:a16="http://schemas.microsoft.com/office/drawing/2014/main" id="{38CFC6EA-2C6C-633F-68D3-DD2BB6A2D7DD}"/>
              </a:ext>
            </a:extLst>
          </p:cNvPr>
          <p:cNvSpPr/>
          <p:nvPr/>
        </p:nvSpPr>
        <p:spPr>
          <a:xfrm>
            <a:off x="8825218" y="4213753"/>
            <a:ext cx="330657" cy="330657"/>
          </a:xfrm>
          <a:prstGeom prst="ellipse">
            <a:avLst/>
          </a:prstGeom>
          <a:solidFill>
            <a:schemeClr val="accent2"/>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l"/>
            <a:endParaRPr lang="en-GB" sz="1600"/>
          </a:p>
        </p:txBody>
      </p:sp>
      <p:cxnSp>
        <p:nvCxnSpPr>
          <p:cNvPr id="34" name="Straight Connector 33">
            <a:extLst>
              <a:ext uri="{FF2B5EF4-FFF2-40B4-BE49-F238E27FC236}">
                <a16:creationId xmlns:a16="http://schemas.microsoft.com/office/drawing/2014/main" id="{2C1D3B6B-F336-2FB6-5E6D-09184E39CDFE}"/>
              </a:ext>
            </a:extLst>
          </p:cNvPr>
          <p:cNvCxnSpPr>
            <a:cxnSpLocks/>
          </p:cNvCxnSpPr>
          <p:nvPr/>
        </p:nvCxnSpPr>
        <p:spPr>
          <a:xfrm>
            <a:off x="4161808" y="2555431"/>
            <a:ext cx="0" cy="1355809"/>
          </a:xfrm>
          <a:prstGeom prst="line">
            <a:avLst/>
          </a:prstGeom>
          <a:ln w="12700">
            <a:solidFill>
              <a:schemeClr val="bg1">
                <a:lumMod val="75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5" name="Straight Connector 34">
            <a:extLst>
              <a:ext uri="{FF2B5EF4-FFF2-40B4-BE49-F238E27FC236}">
                <a16:creationId xmlns:a16="http://schemas.microsoft.com/office/drawing/2014/main" id="{EAD70CC8-E4C3-2ABC-51FD-8090EE815DA3}"/>
              </a:ext>
            </a:extLst>
          </p:cNvPr>
          <p:cNvCxnSpPr>
            <a:cxnSpLocks/>
          </p:cNvCxnSpPr>
          <p:nvPr/>
        </p:nvCxnSpPr>
        <p:spPr>
          <a:xfrm>
            <a:off x="4161808" y="4676526"/>
            <a:ext cx="0" cy="1355809"/>
          </a:xfrm>
          <a:prstGeom prst="line">
            <a:avLst/>
          </a:prstGeom>
          <a:ln w="12700">
            <a:solidFill>
              <a:schemeClr val="bg1">
                <a:lumMod val="75000"/>
              </a:schemeClr>
            </a:solidFill>
            <a:prstDash val="dash"/>
          </a:ln>
        </p:spPr>
        <p:style>
          <a:lnRef idx="1">
            <a:schemeClr val="accent1"/>
          </a:lnRef>
          <a:fillRef idx="0">
            <a:schemeClr val="accent1"/>
          </a:fillRef>
          <a:effectRef idx="0">
            <a:schemeClr val="accent1"/>
          </a:effectRef>
          <a:fontRef idx="minor">
            <a:schemeClr val="tx1"/>
          </a:fontRef>
        </p:style>
      </p:cxnSp>
      <p:sp>
        <p:nvSpPr>
          <p:cNvPr id="38" name="TextBox 37">
            <a:extLst>
              <a:ext uri="{FF2B5EF4-FFF2-40B4-BE49-F238E27FC236}">
                <a16:creationId xmlns:a16="http://schemas.microsoft.com/office/drawing/2014/main" id="{6154F103-C202-88F0-75CB-B32735678256}"/>
              </a:ext>
            </a:extLst>
          </p:cNvPr>
          <p:cNvSpPr txBox="1"/>
          <p:nvPr/>
        </p:nvSpPr>
        <p:spPr>
          <a:xfrm>
            <a:off x="1345193" y="3211796"/>
            <a:ext cx="1593367" cy="553998"/>
          </a:xfrm>
          <a:prstGeom prst="rect">
            <a:avLst/>
          </a:prstGeom>
          <a:noFill/>
        </p:spPr>
        <p:txBody>
          <a:bodyPr wrap="square" rtlCol="0">
            <a:spAutoFit/>
          </a:bodyPr>
          <a:lstStyle/>
          <a:p>
            <a:r>
              <a:rPr lang="en-GB" sz="1000"/>
              <a:t>Is the product centrally approved in Europe and how long did it take?</a:t>
            </a:r>
          </a:p>
        </p:txBody>
      </p:sp>
      <p:sp>
        <p:nvSpPr>
          <p:cNvPr id="40" name="TextBox 39">
            <a:extLst>
              <a:ext uri="{FF2B5EF4-FFF2-40B4-BE49-F238E27FC236}">
                <a16:creationId xmlns:a16="http://schemas.microsoft.com/office/drawing/2014/main" id="{24C311F6-CCF8-2DD9-EE37-E5F790215BAF}"/>
              </a:ext>
            </a:extLst>
          </p:cNvPr>
          <p:cNvSpPr txBox="1"/>
          <p:nvPr/>
        </p:nvSpPr>
        <p:spPr>
          <a:xfrm>
            <a:off x="3582864" y="4944068"/>
            <a:ext cx="1714401" cy="707886"/>
          </a:xfrm>
          <a:prstGeom prst="rect">
            <a:avLst/>
          </a:prstGeom>
          <a:solidFill>
            <a:schemeClr val="bg1"/>
          </a:solidFill>
        </p:spPr>
        <p:txBody>
          <a:bodyPr wrap="square" rtlCol="0">
            <a:spAutoFit/>
          </a:bodyPr>
          <a:lstStyle/>
          <a:p>
            <a:r>
              <a:rPr lang="en-GB" sz="1000">
                <a:solidFill>
                  <a:schemeClr val="bg1">
                    <a:lumMod val="65000"/>
                  </a:schemeClr>
                </a:solidFill>
              </a:rPr>
              <a:t>Is the molecule available via non-reimbursed early access programmes (split by funding mechanism)?</a:t>
            </a:r>
          </a:p>
        </p:txBody>
      </p:sp>
      <p:sp>
        <p:nvSpPr>
          <p:cNvPr id="42" name="TextBox 41">
            <a:extLst>
              <a:ext uri="{FF2B5EF4-FFF2-40B4-BE49-F238E27FC236}">
                <a16:creationId xmlns:a16="http://schemas.microsoft.com/office/drawing/2014/main" id="{8BDF7FF7-304B-09B4-9829-41164B945D75}"/>
              </a:ext>
            </a:extLst>
          </p:cNvPr>
          <p:cNvSpPr txBox="1"/>
          <p:nvPr/>
        </p:nvSpPr>
        <p:spPr>
          <a:xfrm>
            <a:off x="5577066" y="2561606"/>
            <a:ext cx="1664872" cy="553998"/>
          </a:xfrm>
          <a:prstGeom prst="rect">
            <a:avLst/>
          </a:prstGeom>
          <a:noFill/>
        </p:spPr>
        <p:txBody>
          <a:bodyPr wrap="square" rtlCol="0">
            <a:spAutoFit/>
          </a:bodyPr>
          <a:lstStyle/>
          <a:p>
            <a:r>
              <a:rPr lang="en-GB" sz="1000"/>
              <a:t>Is access to the molecule </a:t>
            </a:r>
            <a:r>
              <a:rPr lang="en-GB" sz="1000" b="1"/>
              <a:t>restricted</a:t>
            </a:r>
            <a:r>
              <a:rPr lang="en-GB" sz="1000"/>
              <a:t> to a smaller patient population? </a:t>
            </a:r>
          </a:p>
        </p:txBody>
      </p:sp>
      <p:sp>
        <p:nvSpPr>
          <p:cNvPr id="43" name="TextBox 42">
            <a:extLst>
              <a:ext uri="{FF2B5EF4-FFF2-40B4-BE49-F238E27FC236}">
                <a16:creationId xmlns:a16="http://schemas.microsoft.com/office/drawing/2014/main" id="{587FBD7C-08D3-B76C-AC8A-AB2AB63BEC25}"/>
              </a:ext>
            </a:extLst>
          </p:cNvPr>
          <p:cNvSpPr txBox="1"/>
          <p:nvPr/>
        </p:nvSpPr>
        <p:spPr>
          <a:xfrm>
            <a:off x="7949007" y="2609704"/>
            <a:ext cx="2139873" cy="400110"/>
          </a:xfrm>
          <a:prstGeom prst="rect">
            <a:avLst/>
          </a:prstGeom>
          <a:noFill/>
        </p:spPr>
        <p:txBody>
          <a:bodyPr wrap="square" rtlCol="0">
            <a:spAutoFit/>
          </a:bodyPr>
          <a:lstStyle/>
          <a:p>
            <a:r>
              <a:rPr lang="en-GB" sz="1000"/>
              <a:t>Is the molecule used in the countries according to sales data? </a:t>
            </a:r>
          </a:p>
        </p:txBody>
      </p:sp>
      <p:sp>
        <p:nvSpPr>
          <p:cNvPr id="44" name="TextBox 43">
            <a:extLst>
              <a:ext uri="{FF2B5EF4-FFF2-40B4-BE49-F238E27FC236}">
                <a16:creationId xmlns:a16="http://schemas.microsoft.com/office/drawing/2014/main" id="{7691A296-52F8-C44F-0A13-F83D4B741049}"/>
              </a:ext>
            </a:extLst>
          </p:cNvPr>
          <p:cNvSpPr txBox="1"/>
          <p:nvPr/>
        </p:nvSpPr>
        <p:spPr>
          <a:xfrm>
            <a:off x="8626630" y="3307374"/>
            <a:ext cx="2688473" cy="400110"/>
          </a:xfrm>
          <a:prstGeom prst="rect">
            <a:avLst/>
          </a:prstGeom>
          <a:noFill/>
        </p:spPr>
        <p:txBody>
          <a:bodyPr wrap="square" rtlCol="0">
            <a:spAutoFit/>
          </a:bodyPr>
          <a:lstStyle/>
          <a:p>
            <a:r>
              <a:rPr lang="en-GB" sz="1000"/>
              <a:t>What is the relative usage of the molecule compared to other countries? </a:t>
            </a:r>
          </a:p>
        </p:txBody>
      </p:sp>
      <p:sp>
        <p:nvSpPr>
          <p:cNvPr id="46" name="TextBox 45">
            <a:extLst>
              <a:ext uri="{FF2B5EF4-FFF2-40B4-BE49-F238E27FC236}">
                <a16:creationId xmlns:a16="http://schemas.microsoft.com/office/drawing/2014/main" id="{80373145-2AEB-7D46-35F7-0305D2F217A7}"/>
              </a:ext>
            </a:extLst>
          </p:cNvPr>
          <p:cNvSpPr txBox="1"/>
          <p:nvPr/>
        </p:nvSpPr>
        <p:spPr>
          <a:xfrm>
            <a:off x="7304959" y="5200085"/>
            <a:ext cx="1899332" cy="553998"/>
          </a:xfrm>
          <a:prstGeom prst="rect">
            <a:avLst/>
          </a:prstGeom>
          <a:solidFill>
            <a:schemeClr val="bg1"/>
          </a:solidFill>
        </p:spPr>
        <p:txBody>
          <a:bodyPr wrap="square" rtlCol="0">
            <a:spAutoFit/>
          </a:bodyPr>
          <a:lstStyle/>
          <a:p>
            <a:r>
              <a:rPr lang="en-GB" sz="1000">
                <a:solidFill>
                  <a:schemeClr val="bg1">
                    <a:lumMod val="65000"/>
                  </a:schemeClr>
                </a:solidFill>
              </a:rPr>
              <a:t>Are there system restrictions to accessing this molecule if physicians want to prescribe? </a:t>
            </a:r>
          </a:p>
        </p:txBody>
      </p:sp>
      <p:sp>
        <p:nvSpPr>
          <p:cNvPr id="47" name="TextBox 46">
            <a:extLst>
              <a:ext uri="{FF2B5EF4-FFF2-40B4-BE49-F238E27FC236}">
                <a16:creationId xmlns:a16="http://schemas.microsoft.com/office/drawing/2014/main" id="{93B0B548-6566-D7B9-CF17-3963D9ECB305}"/>
              </a:ext>
            </a:extLst>
          </p:cNvPr>
          <p:cNvSpPr txBox="1"/>
          <p:nvPr/>
        </p:nvSpPr>
        <p:spPr>
          <a:xfrm>
            <a:off x="9393036" y="5496133"/>
            <a:ext cx="1841021" cy="553998"/>
          </a:xfrm>
          <a:prstGeom prst="rect">
            <a:avLst/>
          </a:prstGeom>
          <a:noFill/>
        </p:spPr>
        <p:txBody>
          <a:bodyPr wrap="square" rtlCol="0">
            <a:spAutoFit/>
          </a:bodyPr>
          <a:lstStyle/>
          <a:p>
            <a:r>
              <a:rPr lang="en-GB" sz="1000">
                <a:solidFill>
                  <a:schemeClr val="bg1">
                    <a:lumMod val="65000"/>
                  </a:schemeClr>
                </a:solidFill>
              </a:rPr>
              <a:t>Are there any limitations to patients receiving the medicine due to shortages?</a:t>
            </a:r>
          </a:p>
        </p:txBody>
      </p:sp>
      <p:sp>
        <p:nvSpPr>
          <p:cNvPr id="48" name="TextBox 47">
            <a:extLst>
              <a:ext uri="{FF2B5EF4-FFF2-40B4-BE49-F238E27FC236}">
                <a16:creationId xmlns:a16="http://schemas.microsoft.com/office/drawing/2014/main" id="{E3495EEC-F53B-6E59-E91F-8940FC45711E}"/>
              </a:ext>
            </a:extLst>
          </p:cNvPr>
          <p:cNvSpPr txBox="1"/>
          <p:nvPr/>
        </p:nvSpPr>
        <p:spPr>
          <a:xfrm>
            <a:off x="1030642" y="4638634"/>
            <a:ext cx="1670476" cy="553998"/>
          </a:xfrm>
          <a:prstGeom prst="rect">
            <a:avLst/>
          </a:prstGeom>
          <a:noFill/>
        </p:spPr>
        <p:txBody>
          <a:bodyPr wrap="square" rtlCol="0">
            <a:spAutoFit/>
          </a:bodyPr>
          <a:lstStyle/>
          <a:p>
            <a:r>
              <a:rPr lang="en-GB" sz="1000">
                <a:solidFill>
                  <a:schemeClr val="bg1">
                    <a:lumMod val="65000"/>
                  </a:schemeClr>
                </a:solidFill>
              </a:rPr>
              <a:t>Did the company submit for regulatory approval in EU, how long did it take?</a:t>
            </a:r>
          </a:p>
        </p:txBody>
      </p:sp>
      <p:sp>
        <p:nvSpPr>
          <p:cNvPr id="49" name="TextBox 48">
            <a:extLst>
              <a:ext uri="{FF2B5EF4-FFF2-40B4-BE49-F238E27FC236}">
                <a16:creationId xmlns:a16="http://schemas.microsoft.com/office/drawing/2014/main" id="{190ED7C3-BFDD-C522-C533-E6D53DF42041}"/>
              </a:ext>
            </a:extLst>
          </p:cNvPr>
          <p:cNvSpPr txBox="1"/>
          <p:nvPr/>
        </p:nvSpPr>
        <p:spPr>
          <a:xfrm>
            <a:off x="2572632" y="2565713"/>
            <a:ext cx="1435817" cy="553998"/>
          </a:xfrm>
          <a:prstGeom prst="rect">
            <a:avLst/>
          </a:prstGeom>
          <a:solidFill>
            <a:schemeClr val="bg1"/>
          </a:solidFill>
        </p:spPr>
        <p:txBody>
          <a:bodyPr wrap="square" rtlCol="0">
            <a:spAutoFit/>
          </a:bodyPr>
          <a:lstStyle/>
          <a:p>
            <a:r>
              <a:rPr lang="en-GB" sz="1000"/>
              <a:t>Was the product filed for P&amp;R in EU, and how long did it take?</a:t>
            </a:r>
          </a:p>
        </p:txBody>
      </p:sp>
      <p:sp>
        <p:nvSpPr>
          <p:cNvPr id="50" name="Oval 49">
            <a:extLst>
              <a:ext uri="{FF2B5EF4-FFF2-40B4-BE49-F238E27FC236}">
                <a16:creationId xmlns:a16="http://schemas.microsoft.com/office/drawing/2014/main" id="{41C93C0F-216E-6362-4982-6EA50F0D3871}"/>
              </a:ext>
            </a:extLst>
          </p:cNvPr>
          <p:cNvSpPr/>
          <p:nvPr/>
        </p:nvSpPr>
        <p:spPr>
          <a:xfrm>
            <a:off x="2200668" y="4213753"/>
            <a:ext cx="330657" cy="330657"/>
          </a:xfrm>
          <a:prstGeom prst="ellipse">
            <a:avLst/>
          </a:prstGeom>
          <a:solidFill>
            <a:schemeClr val="accent2"/>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l"/>
            <a:endParaRPr lang="en-GB" sz="1600"/>
          </a:p>
        </p:txBody>
      </p:sp>
      <p:sp>
        <p:nvSpPr>
          <p:cNvPr id="51" name="Oval 50">
            <a:extLst>
              <a:ext uri="{FF2B5EF4-FFF2-40B4-BE49-F238E27FC236}">
                <a16:creationId xmlns:a16="http://schemas.microsoft.com/office/drawing/2014/main" id="{69474382-233F-CC18-3B45-F55721F45DD9}"/>
              </a:ext>
            </a:extLst>
          </p:cNvPr>
          <p:cNvSpPr/>
          <p:nvPr/>
        </p:nvSpPr>
        <p:spPr>
          <a:xfrm>
            <a:off x="5403718" y="4213753"/>
            <a:ext cx="330657" cy="330657"/>
          </a:xfrm>
          <a:prstGeom prst="ellipse">
            <a:avLst/>
          </a:prstGeom>
          <a:solidFill>
            <a:schemeClr val="accent3"/>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l"/>
            <a:endParaRPr lang="en-GB" sz="1600"/>
          </a:p>
        </p:txBody>
      </p:sp>
      <p:sp>
        <p:nvSpPr>
          <p:cNvPr id="52" name="Oval 51">
            <a:extLst>
              <a:ext uri="{FF2B5EF4-FFF2-40B4-BE49-F238E27FC236}">
                <a16:creationId xmlns:a16="http://schemas.microsoft.com/office/drawing/2014/main" id="{1B6654E9-223C-2AF4-7437-9367FC3DCEB9}"/>
              </a:ext>
            </a:extLst>
          </p:cNvPr>
          <p:cNvSpPr/>
          <p:nvPr/>
        </p:nvSpPr>
        <p:spPr>
          <a:xfrm>
            <a:off x="7693273" y="4213753"/>
            <a:ext cx="330657" cy="330657"/>
          </a:xfrm>
          <a:prstGeom prst="ellipse">
            <a:avLst/>
          </a:prstGeom>
          <a:solidFill>
            <a:schemeClr val="bg1">
              <a:lumMod val="65000"/>
            </a:schemeClr>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p>
            <a:pPr algn="ctr"/>
            <a:r>
              <a:rPr lang="en-GB" sz="1200"/>
              <a:t>?</a:t>
            </a:r>
          </a:p>
        </p:txBody>
      </p:sp>
      <p:sp>
        <p:nvSpPr>
          <p:cNvPr id="53" name="Oval 52">
            <a:extLst>
              <a:ext uri="{FF2B5EF4-FFF2-40B4-BE49-F238E27FC236}">
                <a16:creationId xmlns:a16="http://schemas.microsoft.com/office/drawing/2014/main" id="{E166F072-2974-CBCC-8342-951B49756007}"/>
              </a:ext>
            </a:extLst>
          </p:cNvPr>
          <p:cNvSpPr/>
          <p:nvPr/>
        </p:nvSpPr>
        <p:spPr>
          <a:xfrm>
            <a:off x="8173261" y="4213753"/>
            <a:ext cx="330657" cy="330657"/>
          </a:xfrm>
          <a:prstGeom prst="ellipse">
            <a:avLst/>
          </a:prstGeom>
          <a:solidFill>
            <a:schemeClr val="accent2"/>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l"/>
            <a:endParaRPr lang="en-GB" sz="1600"/>
          </a:p>
        </p:txBody>
      </p:sp>
      <p:sp>
        <p:nvSpPr>
          <p:cNvPr id="54" name="Oval 53">
            <a:extLst>
              <a:ext uri="{FF2B5EF4-FFF2-40B4-BE49-F238E27FC236}">
                <a16:creationId xmlns:a16="http://schemas.microsoft.com/office/drawing/2014/main" id="{F4D61DF3-2646-BB49-ADCF-48FC57B771A4}"/>
              </a:ext>
            </a:extLst>
          </p:cNvPr>
          <p:cNvSpPr/>
          <p:nvPr/>
        </p:nvSpPr>
        <p:spPr>
          <a:xfrm>
            <a:off x="9453910" y="4213753"/>
            <a:ext cx="330657" cy="330657"/>
          </a:xfrm>
          <a:prstGeom prst="ellipse">
            <a:avLst/>
          </a:prstGeom>
          <a:solidFill>
            <a:schemeClr val="bg1">
              <a:lumMod val="65000"/>
            </a:schemeClr>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p>
            <a:pPr algn="ctr"/>
            <a:r>
              <a:rPr lang="en-GB" sz="1200"/>
              <a:t>?</a:t>
            </a:r>
          </a:p>
        </p:txBody>
      </p:sp>
      <p:sp>
        <p:nvSpPr>
          <p:cNvPr id="55" name="Oval 54">
            <a:extLst>
              <a:ext uri="{FF2B5EF4-FFF2-40B4-BE49-F238E27FC236}">
                <a16:creationId xmlns:a16="http://schemas.microsoft.com/office/drawing/2014/main" id="{B7C88194-0A59-BB5B-2CAC-09302F867C2E}"/>
              </a:ext>
            </a:extLst>
          </p:cNvPr>
          <p:cNvSpPr/>
          <p:nvPr/>
        </p:nvSpPr>
        <p:spPr>
          <a:xfrm>
            <a:off x="10008620" y="4213753"/>
            <a:ext cx="330657" cy="330657"/>
          </a:xfrm>
          <a:prstGeom prst="ellipse">
            <a:avLst/>
          </a:prstGeom>
          <a:solidFill>
            <a:schemeClr val="bg1">
              <a:lumMod val="65000"/>
            </a:schemeClr>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p>
            <a:pPr algn="ctr"/>
            <a:r>
              <a:rPr lang="en-GB" sz="1200"/>
              <a:t>?</a:t>
            </a:r>
          </a:p>
        </p:txBody>
      </p:sp>
      <p:cxnSp>
        <p:nvCxnSpPr>
          <p:cNvPr id="78" name="Straight Connector 77">
            <a:extLst>
              <a:ext uri="{FF2B5EF4-FFF2-40B4-BE49-F238E27FC236}">
                <a16:creationId xmlns:a16="http://schemas.microsoft.com/office/drawing/2014/main" id="{80C93F57-D347-37EB-E8DC-496273896129}"/>
              </a:ext>
            </a:extLst>
          </p:cNvPr>
          <p:cNvCxnSpPr>
            <a:cxnSpLocks/>
          </p:cNvCxnSpPr>
          <p:nvPr/>
        </p:nvCxnSpPr>
        <p:spPr>
          <a:xfrm>
            <a:off x="7305547" y="4671445"/>
            <a:ext cx="0" cy="1355809"/>
          </a:xfrm>
          <a:prstGeom prst="line">
            <a:avLst/>
          </a:prstGeom>
          <a:ln w="12700">
            <a:solidFill>
              <a:schemeClr val="bg1">
                <a:lumMod val="75000"/>
              </a:schemeClr>
            </a:solidFill>
            <a:prstDash val="dash"/>
          </a:ln>
        </p:spPr>
        <p:style>
          <a:lnRef idx="1">
            <a:schemeClr val="accent1"/>
          </a:lnRef>
          <a:fillRef idx="0">
            <a:schemeClr val="accent1"/>
          </a:fillRef>
          <a:effectRef idx="0">
            <a:schemeClr val="accent1"/>
          </a:effectRef>
          <a:fontRef idx="minor">
            <a:schemeClr val="tx1"/>
          </a:fontRef>
        </p:style>
      </p:cxnSp>
      <p:sp>
        <p:nvSpPr>
          <p:cNvPr id="45" name="TextBox 44">
            <a:extLst>
              <a:ext uri="{FF2B5EF4-FFF2-40B4-BE49-F238E27FC236}">
                <a16:creationId xmlns:a16="http://schemas.microsoft.com/office/drawing/2014/main" id="{E4D3BC02-953B-A487-6D2B-E29A6E271000}"/>
              </a:ext>
            </a:extLst>
          </p:cNvPr>
          <p:cNvSpPr txBox="1"/>
          <p:nvPr/>
        </p:nvSpPr>
        <p:spPr>
          <a:xfrm>
            <a:off x="8686954" y="4719892"/>
            <a:ext cx="2305943" cy="553998"/>
          </a:xfrm>
          <a:prstGeom prst="rect">
            <a:avLst/>
          </a:prstGeom>
          <a:solidFill>
            <a:schemeClr val="bg1"/>
          </a:solidFill>
        </p:spPr>
        <p:txBody>
          <a:bodyPr wrap="square" rtlCol="0">
            <a:spAutoFit/>
          </a:bodyPr>
          <a:lstStyle/>
          <a:p>
            <a:r>
              <a:rPr lang="en-GB" sz="1000">
                <a:solidFill>
                  <a:schemeClr val="bg1">
                    <a:lumMod val="65000"/>
                  </a:schemeClr>
                </a:solidFill>
              </a:rPr>
              <a:t>What is the uptake of the molecule within the estimated population compared to other countries? </a:t>
            </a:r>
          </a:p>
        </p:txBody>
      </p:sp>
      <p:pic>
        <p:nvPicPr>
          <p:cNvPr id="80" name="Graphic 79">
            <a:extLst>
              <a:ext uri="{FF2B5EF4-FFF2-40B4-BE49-F238E27FC236}">
                <a16:creationId xmlns:a16="http://schemas.microsoft.com/office/drawing/2014/main" id="{21F97C05-F060-A081-5A36-A9B1CDF0F8C7}"/>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6655195" y="4248757"/>
            <a:ext cx="251404" cy="251404"/>
          </a:xfrm>
          <a:prstGeom prst="rect">
            <a:avLst/>
          </a:prstGeom>
        </p:spPr>
      </p:pic>
      <p:grpSp>
        <p:nvGrpSpPr>
          <p:cNvPr id="94" name="Group 93">
            <a:extLst>
              <a:ext uri="{FF2B5EF4-FFF2-40B4-BE49-F238E27FC236}">
                <a16:creationId xmlns:a16="http://schemas.microsoft.com/office/drawing/2014/main" id="{072546E5-6147-5B5B-B27D-149A30E39E3A}"/>
              </a:ext>
            </a:extLst>
          </p:cNvPr>
          <p:cNvGrpSpPr/>
          <p:nvPr/>
        </p:nvGrpSpPr>
        <p:grpSpPr>
          <a:xfrm>
            <a:off x="6104867" y="4292361"/>
            <a:ext cx="172576" cy="172576"/>
            <a:chOff x="5660489" y="3929442"/>
            <a:chExt cx="153778" cy="153778"/>
          </a:xfrm>
        </p:grpSpPr>
        <p:sp>
          <p:nvSpPr>
            <p:cNvPr id="89" name="Freeform: Shape 88">
              <a:extLst>
                <a:ext uri="{FF2B5EF4-FFF2-40B4-BE49-F238E27FC236}">
                  <a16:creationId xmlns:a16="http://schemas.microsoft.com/office/drawing/2014/main" id="{DF563766-E75F-3338-73DE-02DCCD6A755D}"/>
                </a:ext>
              </a:extLst>
            </p:cNvPr>
            <p:cNvSpPr/>
            <p:nvPr/>
          </p:nvSpPr>
          <p:spPr>
            <a:xfrm>
              <a:off x="5660489" y="3929442"/>
              <a:ext cx="153778" cy="153778"/>
            </a:xfrm>
            <a:custGeom>
              <a:avLst/>
              <a:gdLst>
                <a:gd name="connsiteX0" fmla="*/ 150550 w 153778"/>
                <a:gd name="connsiteY0" fmla="*/ 153779 h 153778"/>
                <a:gd name="connsiteX1" fmla="*/ 3228 w 153778"/>
                <a:gd name="connsiteY1" fmla="*/ 153779 h 153778"/>
                <a:gd name="connsiteX2" fmla="*/ 0 w 153778"/>
                <a:gd name="connsiteY2" fmla="*/ 150553 h 153778"/>
                <a:gd name="connsiteX3" fmla="*/ 0 w 153778"/>
                <a:gd name="connsiteY3" fmla="*/ 150550 h 153778"/>
                <a:gd name="connsiteX4" fmla="*/ 0 w 153778"/>
                <a:gd name="connsiteY4" fmla="*/ 3228 h 153778"/>
                <a:gd name="connsiteX5" fmla="*/ 3225 w 153778"/>
                <a:gd name="connsiteY5" fmla="*/ 0 h 153778"/>
                <a:gd name="connsiteX6" fmla="*/ 3228 w 153778"/>
                <a:gd name="connsiteY6" fmla="*/ 0 h 153778"/>
                <a:gd name="connsiteX7" fmla="*/ 150550 w 153778"/>
                <a:gd name="connsiteY7" fmla="*/ 0 h 153778"/>
                <a:gd name="connsiteX8" fmla="*/ 153779 w 153778"/>
                <a:gd name="connsiteY8" fmla="*/ 3225 h 153778"/>
                <a:gd name="connsiteX9" fmla="*/ 153779 w 153778"/>
                <a:gd name="connsiteY9" fmla="*/ 3228 h 153778"/>
                <a:gd name="connsiteX10" fmla="*/ 153779 w 153778"/>
                <a:gd name="connsiteY10" fmla="*/ 150550 h 153778"/>
                <a:gd name="connsiteX11" fmla="*/ 150553 w 153778"/>
                <a:gd name="connsiteY11" fmla="*/ 153779 h 153778"/>
                <a:gd name="connsiteX12" fmla="*/ 150550 w 153778"/>
                <a:gd name="connsiteY12" fmla="*/ 153779 h 153778"/>
                <a:gd name="connsiteX13" fmla="*/ 6456 w 153778"/>
                <a:gd name="connsiteY13" fmla="*/ 147322 h 153778"/>
                <a:gd name="connsiteX14" fmla="*/ 147322 w 153778"/>
                <a:gd name="connsiteY14" fmla="*/ 147322 h 153778"/>
                <a:gd name="connsiteX15" fmla="*/ 147322 w 153778"/>
                <a:gd name="connsiteY15" fmla="*/ 6457 h 153778"/>
                <a:gd name="connsiteX16" fmla="*/ 6457 w 153778"/>
                <a:gd name="connsiteY16" fmla="*/ 6457 h 153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53778" h="153778">
                  <a:moveTo>
                    <a:pt x="150550" y="153779"/>
                  </a:moveTo>
                  <a:lnTo>
                    <a:pt x="3228" y="153779"/>
                  </a:lnTo>
                  <a:cubicBezTo>
                    <a:pt x="1446" y="153779"/>
                    <a:pt x="1" y="152335"/>
                    <a:pt x="0" y="150553"/>
                  </a:cubicBezTo>
                  <a:cubicBezTo>
                    <a:pt x="0" y="150552"/>
                    <a:pt x="0" y="150552"/>
                    <a:pt x="0" y="150550"/>
                  </a:cubicBezTo>
                  <a:lnTo>
                    <a:pt x="0" y="3228"/>
                  </a:lnTo>
                  <a:cubicBezTo>
                    <a:pt x="-1" y="1446"/>
                    <a:pt x="1443" y="1"/>
                    <a:pt x="3225" y="0"/>
                  </a:cubicBezTo>
                  <a:cubicBezTo>
                    <a:pt x="3226" y="0"/>
                    <a:pt x="3227" y="0"/>
                    <a:pt x="3228" y="0"/>
                  </a:cubicBezTo>
                  <a:lnTo>
                    <a:pt x="150550" y="0"/>
                  </a:lnTo>
                  <a:cubicBezTo>
                    <a:pt x="152332" y="-1"/>
                    <a:pt x="153777" y="1443"/>
                    <a:pt x="153779" y="3225"/>
                  </a:cubicBezTo>
                  <a:cubicBezTo>
                    <a:pt x="153779" y="3226"/>
                    <a:pt x="153779" y="3227"/>
                    <a:pt x="153779" y="3228"/>
                  </a:cubicBezTo>
                  <a:lnTo>
                    <a:pt x="153779" y="150550"/>
                  </a:lnTo>
                  <a:cubicBezTo>
                    <a:pt x="153779" y="152332"/>
                    <a:pt x="152335" y="153777"/>
                    <a:pt x="150553" y="153779"/>
                  </a:cubicBezTo>
                  <a:cubicBezTo>
                    <a:pt x="150552" y="153779"/>
                    <a:pt x="150552" y="153779"/>
                    <a:pt x="150550" y="153779"/>
                  </a:cubicBezTo>
                  <a:close/>
                  <a:moveTo>
                    <a:pt x="6456" y="147322"/>
                  </a:moveTo>
                  <a:lnTo>
                    <a:pt x="147322" y="147322"/>
                  </a:lnTo>
                  <a:lnTo>
                    <a:pt x="147322" y="6457"/>
                  </a:lnTo>
                  <a:lnTo>
                    <a:pt x="6457" y="6457"/>
                  </a:lnTo>
                  <a:close/>
                </a:path>
              </a:pathLst>
            </a:custGeom>
            <a:solidFill>
              <a:srgbClr val="2B3A42"/>
            </a:solidFill>
            <a:ln w="6251" cap="flat">
              <a:noFill/>
              <a:prstDash val="solid"/>
              <a:miter/>
            </a:ln>
          </p:spPr>
          <p:txBody>
            <a:bodyPr rtlCol="0" anchor="ctr"/>
            <a:lstStyle/>
            <a:p>
              <a:endParaRPr lang="en-GB"/>
            </a:p>
          </p:txBody>
        </p:sp>
        <p:sp>
          <p:nvSpPr>
            <p:cNvPr id="90" name="Freeform: Shape 89">
              <a:extLst>
                <a:ext uri="{FF2B5EF4-FFF2-40B4-BE49-F238E27FC236}">
                  <a16:creationId xmlns:a16="http://schemas.microsoft.com/office/drawing/2014/main" id="{F3E84DC0-1423-73BD-771B-E6791A287DE9}"/>
                </a:ext>
              </a:extLst>
            </p:cNvPr>
            <p:cNvSpPr/>
            <p:nvPr/>
          </p:nvSpPr>
          <p:spPr>
            <a:xfrm>
              <a:off x="5733913" y="4003134"/>
              <a:ext cx="77561" cy="41965"/>
            </a:xfrm>
            <a:custGeom>
              <a:avLst/>
              <a:gdLst>
                <a:gd name="connsiteX0" fmla="*/ 40660 w 77561"/>
                <a:gd name="connsiteY0" fmla="*/ 41965 h 41965"/>
                <a:gd name="connsiteX1" fmla="*/ 22989 w 77561"/>
                <a:gd name="connsiteY1" fmla="*/ 24315 h 41965"/>
                <a:gd name="connsiteX2" fmla="*/ 29007 w 77561"/>
                <a:gd name="connsiteY2" fmla="*/ 11025 h 41965"/>
                <a:gd name="connsiteX3" fmla="*/ 29007 w 77561"/>
                <a:gd name="connsiteY3" fmla="*/ 6457 h 41965"/>
                <a:gd name="connsiteX4" fmla="*/ 3228 w 77561"/>
                <a:gd name="connsiteY4" fmla="*/ 6457 h 41965"/>
                <a:gd name="connsiteX5" fmla="*/ 0 w 77561"/>
                <a:gd name="connsiteY5" fmla="*/ 3228 h 41965"/>
                <a:gd name="connsiteX6" fmla="*/ 3228 w 77561"/>
                <a:gd name="connsiteY6" fmla="*/ 0 h 41965"/>
                <a:gd name="connsiteX7" fmla="*/ 32236 w 77561"/>
                <a:gd name="connsiteY7" fmla="*/ 1 h 41965"/>
                <a:gd name="connsiteX8" fmla="*/ 35464 w 77561"/>
                <a:gd name="connsiteY8" fmla="*/ 3225 h 41965"/>
                <a:gd name="connsiteX9" fmla="*/ 35464 w 77561"/>
                <a:gd name="connsiteY9" fmla="*/ 3229 h 41965"/>
                <a:gd name="connsiteX10" fmla="*/ 35464 w 77561"/>
                <a:gd name="connsiteY10" fmla="*/ 12576 h 41965"/>
                <a:gd name="connsiteX11" fmla="*/ 34124 w 77561"/>
                <a:gd name="connsiteY11" fmla="*/ 15196 h 41965"/>
                <a:gd name="connsiteX12" fmla="*/ 31548 w 77561"/>
                <a:gd name="connsiteY12" fmla="*/ 30846 h 41965"/>
                <a:gd name="connsiteX13" fmla="*/ 47198 w 77561"/>
                <a:gd name="connsiteY13" fmla="*/ 33423 h 41965"/>
                <a:gd name="connsiteX14" fmla="*/ 49775 w 77561"/>
                <a:gd name="connsiteY14" fmla="*/ 17772 h 41965"/>
                <a:gd name="connsiteX15" fmla="*/ 47198 w 77561"/>
                <a:gd name="connsiteY15" fmla="*/ 15196 h 41965"/>
                <a:gd name="connsiteX16" fmla="*/ 45858 w 77561"/>
                <a:gd name="connsiteY16" fmla="*/ 12576 h 41965"/>
                <a:gd name="connsiteX17" fmla="*/ 45858 w 77561"/>
                <a:gd name="connsiteY17" fmla="*/ 3229 h 41965"/>
                <a:gd name="connsiteX18" fmla="*/ 49083 w 77561"/>
                <a:gd name="connsiteY18" fmla="*/ 1 h 41965"/>
                <a:gd name="connsiteX19" fmla="*/ 49087 w 77561"/>
                <a:gd name="connsiteY19" fmla="*/ 1 h 41965"/>
                <a:gd name="connsiteX20" fmla="*/ 74333 w 77561"/>
                <a:gd name="connsiteY20" fmla="*/ 1 h 41965"/>
                <a:gd name="connsiteX21" fmla="*/ 77561 w 77561"/>
                <a:gd name="connsiteY21" fmla="*/ 3229 h 41965"/>
                <a:gd name="connsiteX22" fmla="*/ 74333 w 77561"/>
                <a:gd name="connsiteY22" fmla="*/ 6457 h 41965"/>
                <a:gd name="connsiteX23" fmla="*/ 52315 w 77561"/>
                <a:gd name="connsiteY23" fmla="*/ 6457 h 41965"/>
                <a:gd name="connsiteX24" fmla="*/ 52315 w 77561"/>
                <a:gd name="connsiteY24" fmla="*/ 11025 h 41965"/>
                <a:gd name="connsiteX25" fmla="*/ 53953 w 77561"/>
                <a:gd name="connsiteY25" fmla="*/ 35946 h 41965"/>
                <a:gd name="connsiteX26" fmla="*/ 40660 w 77561"/>
                <a:gd name="connsiteY26" fmla="*/ 41965 h 419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77561" h="41965">
                  <a:moveTo>
                    <a:pt x="40660" y="41965"/>
                  </a:moveTo>
                  <a:cubicBezTo>
                    <a:pt x="30906" y="41971"/>
                    <a:pt x="22995" y="34069"/>
                    <a:pt x="22989" y="24315"/>
                  </a:cubicBezTo>
                  <a:cubicBezTo>
                    <a:pt x="22986" y="19225"/>
                    <a:pt x="25180" y="14381"/>
                    <a:pt x="29007" y="11025"/>
                  </a:cubicBezTo>
                  <a:lnTo>
                    <a:pt x="29007" y="6457"/>
                  </a:lnTo>
                  <a:lnTo>
                    <a:pt x="3228" y="6457"/>
                  </a:lnTo>
                  <a:cubicBezTo>
                    <a:pt x="1446" y="6457"/>
                    <a:pt x="0" y="5012"/>
                    <a:pt x="0" y="3228"/>
                  </a:cubicBezTo>
                  <a:cubicBezTo>
                    <a:pt x="0" y="1446"/>
                    <a:pt x="1446" y="0"/>
                    <a:pt x="3228" y="0"/>
                  </a:cubicBezTo>
                  <a:lnTo>
                    <a:pt x="32236" y="1"/>
                  </a:lnTo>
                  <a:cubicBezTo>
                    <a:pt x="34018" y="-1"/>
                    <a:pt x="35463" y="1443"/>
                    <a:pt x="35464" y="3225"/>
                  </a:cubicBezTo>
                  <a:cubicBezTo>
                    <a:pt x="35464" y="3226"/>
                    <a:pt x="35464" y="3228"/>
                    <a:pt x="35464" y="3229"/>
                  </a:cubicBezTo>
                  <a:lnTo>
                    <a:pt x="35464" y="12576"/>
                  </a:lnTo>
                  <a:cubicBezTo>
                    <a:pt x="35464" y="13614"/>
                    <a:pt x="34966" y="14589"/>
                    <a:pt x="34124" y="15196"/>
                  </a:cubicBezTo>
                  <a:cubicBezTo>
                    <a:pt x="29091" y="18806"/>
                    <a:pt x="27938" y="25813"/>
                    <a:pt x="31548" y="30846"/>
                  </a:cubicBezTo>
                  <a:cubicBezTo>
                    <a:pt x="35158" y="35880"/>
                    <a:pt x="42165" y="37033"/>
                    <a:pt x="47198" y="33423"/>
                  </a:cubicBezTo>
                  <a:cubicBezTo>
                    <a:pt x="52232" y="29813"/>
                    <a:pt x="53385" y="22806"/>
                    <a:pt x="49775" y="17772"/>
                  </a:cubicBezTo>
                  <a:cubicBezTo>
                    <a:pt x="49062" y="16779"/>
                    <a:pt x="48192" y="15908"/>
                    <a:pt x="47198" y="15196"/>
                  </a:cubicBezTo>
                  <a:cubicBezTo>
                    <a:pt x="46357" y="14589"/>
                    <a:pt x="45858" y="13614"/>
                    <a:pt x="45858" y="12576"/>
                  </a:cubicBezTo>
                  <a:lnTo>
                    <a:pt x="45858" y="3229"/>
                  </a:lnTo>
                  <a:cubicBezTo>
                    <a:pt x="45857" y="1447"/>
                    <a:pt x="47301" y="1"/>
                    <a:pt x="49083" y="1"/>
                  </a:cubicBezTo>
                  <a:cubicBezTo>
                    <a:pt x="49084" y="1"/>
                    <a:pt x="49085" y="1"/>
                    <a:pt x="49087" y="1"/>
                  </a:cubicBezTo>
                  <a:lnTo>
                    <a:pt x="74333" y="1"/>
                  </a:lnTo>
                  <a:cubicBezTo>
                    <a:pt x="76116" y="1"/>
                    <a:pt x="77561" y="1446"/>
                    <a:pt x="77561" y="3229"/>
                  </a:cubicBezTo>
                  <a:cubicBezTo>
                    <a:pt x="77561" y="5012"/>
                    <a:pt x="76116" y="6457"/>
                    <a:pt x="74333" y="6457"/>
                  </a:cubicBezTo>
                  <a:lnTo>
                    <a:pt x="52315" y="6457"/>
                  </a:lnTo>
                  <a:lnTo>
                    <a:pt x="52315" y="11025"/>
                  </a:lnTo>
                  <a:cubicBezTo>
                    <a:pt x="59649" y="17455"/>
                    <a:pt x="60382" y="28612"/>
                    <a:pt x="53953" y="35946"/>
                  </a:cubicBezTo>
                  <a:cubicBezTo>
                    <a:pt x="50597" y="39775"/>
                    <a:pt x="45751" y="41969"/>
                    <a:pt x="40660" y="41965"/>
                  </a:cubicBezTo>
                  <a:close/>
                </a:path>
              </a:pathLst>
            </a:custGeom>
            <a:solidFill>
              <a:srgbClr val="2B3A42"/>
            </a:solidFill>
            <a:ln w="6251" cap="flat">
              <a:noFill/>
              <a:prstDash val="solid"/>
              <a:miter/>
            </a:ln>
          </p:spPr>
          <p:txBody>
            <a:bodyPr rtlCol="0" anchor="ctr"/>
            <a:lstStyle/>
            <a:p>
              <a:endParaRPr lang="en-GB"/>
            </a:p>
          </p:txBody>
        </p:sp>
        <p:sp>
          <p:nvSpPr>
            <p:cNvPr id="91" name="Freeform: Shape 90">
              <a:extLst>
                <a:ext uri="{FF2B5EF4-FFF2-40B4-BE49-F238E27FC236}">
                  <a16:creationId xmlns:a16="http://schemas.microsoft.com/office/drawing/2014/main" id="{EE3BE5AC-13DF-FA57-DE98-B7198F516070}"/>
                </a:ext>
              </a:extLst>
            </p:cNvPr>
            <p:cNvSpPr/>
            <p:nvPr/>
          </p:nvSpPr>
          <p:spPr>
            <a:xfrm>
              <a:off x="5662475" y="3967641"/>
              <a:ext cx="78462" cy="41981"/>
            </a:xfrm>
            <a:custGeom>
              <a:avLst/>
              <a:gdLst>
                <a:gd name="connsiteX0" fmla="*/ 75234 w 78462"/>
                <a:gd name="connsiteY0" fmla="*/ 41982 h 41981"/>
                <a:gd name="connsiteX1" fmla="*/ 46227 w 78462"/>
                <a:gd name="connsiteY1" fmla="*/ 41982 h 41981"/>
                <a:gd name="connsiteX2" fmla="*/ 42999 w 78462"/>
                <a:gd name="connsiteY2" fmla="*/ 38757 h 41981"/>
                <a:gd name="connsiteX3" fmla="*/ 42999 w 78462"/>
                <a:gd name="connsiteY3" fmla="*/ 38753 h 41981"/>
                <a:gd name="connsiteX4" fmla="*/ 42999 w 78462"/>
                <a:gd name="connsiteY4" fmla="*/ 29406 h 41981"/>
                <a:gd name="connsiteX5" fmla="*/ 44339 w 78462"/>
                <a:gd name="connsiteY5" fmla="*/ 26786 h 41981"/>
                <a:gd name="connsiteX6" fmla="*/ 46915 w 78462"/>
                <a:gd name="connsiteY6" fmla="*/ 11136 h 41981"/>
                <a:gd name="connsiteX7" fmla="*/ 31265 w 78462"/>
                <a:gd name="connsiteY7" fmla="*/ 8559 h 41981"/>
                <a:gd name="connsiteX8" fmla="*/ 28688 w 78462"/>
                <a:gd name="connsiteY8" fmla="*/ 24210 h 41981"/>
                <a:gd name="connsiteX9" fmla="*/ 31265 w 78462"/>
                <a:gd name="connsiteY9" fmla="*/ 26786 h 41981"/>
                <a:gd name="connsiteX10" fmla="*/ 32604 w 78462"/>
                <a:gd name="connsiteY10" fmla="*/ 29406 h 41981"/>
                <a:gd name="connsiteX11" fmla="*/ 32604 w 78462"/>
                <a:gd name="connsiteY11" fmla="*/ 38753 h 41981"/>
                <a:gd name="connsiteX12" fmla="*/ 29380 w 78462"/>
                <a:gd name="connsiteY12" fmla="*/ 41982 h 41981"/>
                <a:gd name="connsiteX13" fmla="*/ 29376 w 78462"/>
                <a:gd name="connsiteY13" fmla="*/ 41982 h 41981"/>
                <a:gd name="connsiteX14" fmla="*/ 3228 w 78462"/>
                <a:gd name="connsiteY14" fmla="*/ 41982 h 41981"/>
                <a:gd name="connsiteX15" fmla="*/ 0 w 78462"/>
                <a:gd name="connsiteY15" fmla="*/ 38753 h 41981"/>
                <a:gd name="connsiteX16" fmla="*/ 3228 w 78462"/>
                <a:gd name="connsiteY16" fmla="*/ 35525 h 41981"/>
                <a:gd name="connsiteX17" fmla="*/ 26148 w 78462"/>
                <a:gd name="connsiteY17" fmla="*/ 35525 h 41981"/>
                <a:gd name="connsiteX18" fmla="*/ 26148 w 78462"/>
                <a:gd name="connsiteY18" fmla="*/ 30957 h 41981"/>
                <a:gd name="connsiteX19" fmla="*/ 24516 w 78462"/>
                <a:gd name="connsiteY19" fmla="*/ 6019 h 41981"/>
                <a:gd name="connsiteX20" fmla="*/ 49455 w 78462"/>
                <a:gd name="connsiteY20" fmla="*/ 4387 h 41981"/>
                <a:gd name="connsiteX21" fmla="*/ 51086 w 78462"/>
                <a:gd name="connsiteY21" fmla="*/ 29326 h 41981"/>
                <a:gd name="connsiteX22" fmla="*/ 49455 w 78462"/>
                <a:gd name="connsiteY22" fmla="*/ 30957 h 41981"/>
                <a:gd name="connsiteX23" fmla="*/ 49455 w 78462"/>
                <a:gd name="connsiteY23" fmla="*/ 35525 h 41981"/>
                <a:gd name="connsiteX24" fmla="*/ 75234 w 78462"/>
                <a:gd name="connsiteY24" fmla="*/ 35525 h 41981"/>
                <a:gd name="connsiteX25" fmla="*/ 78463 w 78462"/>
                <a:gd name="connsiteY25" fmla="*/ 38753 h 41981"/>
                <a:gd name="connsiteX26" fmla="*/ 75234 w 78462"/>
                <a:gd name="connsiteY26" fmla="*/ 41982 h 41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78462" h="41981">
                  <a:moveTo>
                    <a:pt x="75234" y="41982"/>
                  </a:moveTo>
                  <a:lnTo>
                    <a:pt x="46227" y="41982"/>
                  </a:lnTo>
                  <a:cubicBezTo>
                    <a:pt x="44445" y="41983"/>
                    <a:pt x="42999" y="40539"/>
                    <a:pt x="42999" y="38757"/>
                  </a:cubicBezTo>
                  <a:cubicBezTo>
                    <a:pt x="42999" y="38756"/>
                    <a:pt x="42999" y="38755"/>
                    <a:pt x="42999" y="38753"/>
                  </a:cubicBezTo>
                  <a:lnTo>
                    <a:pt x="42999" y="29406"/>
                  </a:lnTo>
                  <a:cubicBezTo>
                    <a:pt x="42999" y="28369"/>
                    <a:pt x="43497" y="27394"/>
                    <a:pt x="44339" y="26786"/>
                  </a:cubicBezTo>
                  <a:cubicBezTo>
                    <a:pt x="49371" y="23176"/>
                    <a:pt x="50525" y="16169"/>
                    <a:pt x="46915" y="11136"/>
                  </a:cubicBezTo>
                  <a:cubicBezTo>
                    <a:pt x="43305" y="6103"/>
                    <a:pt x="36298" y="4949"/>
                    <a:pt x="31265" y="8559"/>
                  </a:cubicBezTo>
                  <a:cubicBezTo>
                    <a:pt x="26231" y="12170"/>
                    <a:pt x="25078" y="19176"/>
                    <a:pt x="28688" y="24210"/>
                  </a:cubicBezTo>
                  <a:cubicBezTo>
                    <a:pt x="29401" y="25204"/>
                    <a:pt x="30271" y="26074"/>
                    <a:pt x="31265" y="26786"/>
                  </a:cubicBezTo>
                  <a:cubicBezTo>
                    <a:pt x="32106" y="27394"/>
                    <a:pt x="32604" y="28369"/>
                    <a:pt x="32604" y="29406"/>
                  </a:cubicBezTo>
                  <a:lnTo>
                    <a:pt x="32604" y="38753"/>
                  </a:lnTo>
                  <a:cubicBezTo>
                    <a:pt x="32605" y="40535"/>
                    <a:pt x="31162" y="41981"/>
                    <a:pt x="29380" y="41982"/>
                  </a:cubicBezTo>
                  <a:cubicBezTo>
                    <a:pt x="29379" y="41982"/>
                    <a:pt x="29377" y="41982"/>
                    <a:pt x="29376" y="41982"/>
                  </a:cubicBezTo>
                  <a:lnTo>
                    <a:pt x="3228" y="41982"/>
                  </a:lnTo>
                  <a:cubicBezTo>
                    <a:pt x="1445" y="41982"/>
                    <a:pt x="0" y="40537"/>
                    <a:pt x="0" y="38753"/>
                  </a:cubicBezTo>
                  <a:cubicBezTo>
                    <a:pt x="0" y="36971"/>
                    <a:pt x="1445" y="35525"/>
                    <a:pt x="3228" y="35525"/>
                  </a:cubicBezTo>
                  <a:lnTo>
                    <a:pt x="26148" y="35525"/>
                  </a:lnTo>
                  <a:lnTo>
                    <a:pt x="26148" y="30957"/>
                  </a:lnTo>
                  <a:cubicBezTo>
                    <a:pt x="18811" y="24521"/>
                    <a:pt x="18080" y="13356"/>
                    <a:pt x="24516" y="6019"/>
                  </a:cubicBezTo>
                  <a:cubicBezTo>
                    <a:pt x="30953" y="-1319"/>
                    <a:pt x="42118" y="-2049"/>
                    <a:pt x="49455" y="4387"/>
                  </a:cubicBezTo>
                  <a:cubicBezTo>
                    <a:pt x="56793" y="10824"/>
                    <a:pt x="57523" y="21989"/>
                    <a:pt x="51086" y="29326"/>
                  </a:cubicBezTo>
                  <a:cubicBezTo>
                    <a:pt x="50579" y="29905"/>
                    <a:pt x="50034" y="30450"/>
                    <a:pt x="49455" y="30957"/>
                  </a:cubicBezTo>
                  <a:lnTo>
                    <a:pt x="49455" y="35525"/>
                  </a:lnTo>
                  <a:lnTo>
                    <a:pt x="75234" y="35525"/>
                  </a:lnTo>
                  <a:cubicBezTo>
                    <a:pt x="77017" y="35525"/>
                    <a:pt x="78463" y="36971"/>
                    <a:pt x="78463" y="38753"/>
                  </a:cubicBezTo>
                  <a:cubicBezTo>
                    <a:pt x="78463" y="40537"/>
                    <a:pt x="77017" y="41982"/>
                    <a:pt x="75234" y="41982"/>
                  </a:cubicBezTo>
                  <a:close/>
                </a:path>
              </a:pathLst>
            </a:custGeom>
            <a:solidFill>
              <a:srgbClr val="2B3A42"/>
            </a:solidFill>
            <a:ln w="6251" cap="flat">
              <a:noFill/>
              <a:prstDash val="solid"/>
              <a:miter/>
            </a:ln>
          </p:spPr>
          <p:txBody>
            <a:bodyPr rtlCol="0" anchor="ctr"/>
            <a:lstStyle/>
            <a:p>
              <a:endParaRPr lang="en-GB"/>
            </a:p>
          </p:txBody>
        </p:sp>
        <p:sp>
          <p:nvSpPr>
            <p:cNvPr id="92" name="Freeform: Shape 91">
              <a:extLst>
                <a:ext uri="{FF2B5EF4-FFF2-40B4-BE49-F238E27FC236}">
                  <a16:creationId xmlns:a16="http://schemas.microsoft.com/office/drawing/2014/main" id="{7B46C2F6-E29B-CB79-702D-1B2CDA9B6E86}"/>
                </a:ext>
              </a:extLst>
            </p:cNvPr>
            <p:cNvSpPr/>
            <p:nvPr/>
          </p:nvSpPr>
          <p:spPr>
            <a:xfrm>
              <a:off x="5698688" y="4002866"/>
              <a:ext cx="41981" cy="79065"/>
            </a:xfrm>
            <a:custGeom>
              <a:avLst/>
              <a:gdLst>
                <a:gd name="connsiteX0" fmla="*/ 38753 w 41981"/>
                <a:gd name="connsiteY0" fmla="*/ 79065 h 79065"/>
                <a:gd name="connsiteX1" fmla="*/ 35525 w 41981"/>
                <a:gd name="connsiteY1" fmla="*/ 75840 h 79065"/>
                <a:gd name="connsiteX2" fmla="*/ 35525 w 41981"/>
                <a:gd name="connsiteY2" fmla="*/ 75837 h 79065"/>
                <a:gd name="connsiteX3" fmla="*/ 35525 w 41981"/>
                <a:gd name="connsiteY3" fmla="*/ 52315 h 79065"/>
                <a:gd name="connsiteX4" fmla="*/ 30957 w 41981"/>
                <a:gd name="connsiteY4" fmla="*/ 52315 h 79065"/>
                <a:gd name="connsiteX5" fmla="*/ 6019 w 41981"/>
                <a:gd name="connsiteY5" fmla="*/ 53947 h 79065"/>
                <a:gd name="connsiteX6" fmla="*/ 4387 w 41981"/>
                <a:gd name="connsiteY6" fmla="*/ 29007 h 79065"/>
                <a:gd name="connsiteX7" fmla="*/ 29326 w 41981"/>
                <a:gd name="connsiteY7" fmla="*/ 27376 h 79065"/>
                <a:gd name="connsiteX8" fmla="*/ 30957 w 41981"/>
                <a:gd name="connsiteY8" fmla="*/ 29007 h 79065"/>
                <a:gd name="connsiteX9" fmla="*/ 35525 w 41981"/>
                <a:gd name="connsiteY9" fmla="*/ 29007 h 79065"/>
                <a:gd name="connsiteX10" fmla="*/ 35525 w 41981"/>
                <a:gd name="connsiteY10" fmla="*/ 3228 h 79065"/>
                <a:gd name="connsiteX11" fmla="*/ 38753 w 41981"/>
                <a:gd name="connsiteY11" fmla="*/ 0 h 79065"/>
                <a:gd name="connsiteX12" fmla="*/ 41982 w 41981"/>
                <a:gd name="connsiteY12" fmla="*/ 3228 h 79065"/>
                <a:gd name="connsiteX13" fmla="*/ 41982 w 41981"/>
                <a:gd name="connsiteY13" fmla="*/ 32236 h 79065"/>
                <a:gd name="connsiteX14" fmla="*/ 38757 w 41981"/>
                <a:gd name="connsiteY14" fmla="*/ 35464 h 79065"/>
                <a:gd name="connsiteX15" fmla="*/ 38753 w 41981"/>
                <a:gd name="connsiteY15" fmla="*/ 35464 h 79065"/>
                <a:gd name="connsiteX16" fmla="*/ 29406 w 41981"/>
                <a:gd name="connsiteY16" fmla="*/ 35464 h 79065"/>
                <a:gd name="connsiteX17" fmla="*/ 26786 w 41981"/>
                <a:gd name="connsiteY17" fmla="*/ 34124 h 79065"/>
                <a:gd name="connsiteX18" fmla="*/ 11136 w 41981"/>
                <a:gd name="connsiteY18" fmla="*/ 31548 h 79065"/>
                <a:gd name="connsiteX19" fmla="*/ 8559 w 41981"/>
                <a:gd name="connsiteY19" fmla="*/ 47198 h 79065"/>
                <a:gd name="connsiteX20" fmla="*/ 24210 w 41981"/>
                <a:gd name="connsiteY20" fmla="*/ 49775 h 79065"/>
                <a:gd name="connsiteX21" fmla="*/ 26786 w 41981"/>
                <a:gd name="connsiteY21" fmla="*/ 47198 h 79065"/>
                <a:gd name="connsiteX22" fmla="*/ 29406 w 41981"/>
                <a:gd name="connsiteY22" fmla="*/ 45858 h 79065"/>
                <a:gd name="connsiteX23" fmla="*/ 38753 w 41981"/>
                <a:gd name="connsiteY23" fmla="*/ 45858 h 79065"/>
                <a:gd name="connsiteX24" fmla="*/ 41982 w 41981"/>
                <a:gd name="connsiteY24" fmla="*/ 49083 h 79065"/>
                <a:gd name="connsiteX25" fmla="*/ 41982 w 41981"/>
                <a:gd name="connsiteY25" fmla="*/ 49087 h 79065"/>
                <a:gd name="connsiteX26" fmla="*/ 41982 w 41981"/>
                <a:gd name="connsiteY26" fmla="*/ 75837 h 79065"/>
                <a:gd name="connsiteX27" fmla="*/ 38757 w 41981"/>
                <a:gd name="connsiteY27" fmla="*/ 79065 h 79065"/>
                <a:gd name="connsiteX28" fmla="*/ 38753 w 41981"/>
                <a:gd name="connsiteY28" fmla="*/ 79065 h 79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41981" h="79065">
                  <a:moveTo>
                    <a:pt x="38753" y="79065"/>
                  </a:moveTo>
                  <a:cubicBezTo>
                    <a:pt x="36972" y="79066"/>
                    <a:pt x="35526" y="77622"/>
                    <a:pt x="35525" y="75840"/>
                  </a:cubicBezTo>
                  <a:cubicBezTo>
                    <a:pt x="35525" y="75839"/>
                    <a:pt x="35525" y="75838"/>
                    <a:pt x="35525" y="75837"/>
                  </a:cubicBezTo>
                  <a:lnTo>
                    <a:pt x="35525" y="52315"/>
                  </a:lnTo>
                  <a:lnTo>
                    <a:pt x="30957" y="52315"/>
                  </a:lnTo>
                  <a:cubicBezTo>
                    <a:pt x="24521" y="59652"/>
                    <a:pt x="13356" y="60382"/>
                    <a:pt x="6019" y="53947"/>
                  </a:cubicBezTo>
                  <a:cubicBezTo>
                    <a:pt x="-1319" y="47510"/>
                    <a:pt x="-2049" y="36345"/>
                    <a:pt x="4387" y="29007"/>
                  </a:cubicBezTo>
                  <a:cubicBezTo>
                    <a:pt x="10824" y="21670"/>
                    <a:pt x="21989" y="20940"/>
                    <a:pt x="29326" y="27376"/>
                  </a:cubicBezTo>
                  <a:cubicBezTo>
                    <a:pt x="29905" y="27884"/>
                    <a:pt x="30450" y="28429"/>
                    <a:pt x="30957" y="29007"/>
                  </a:cubicBezTo>
                  <a:lnTo>
                    <a:pt x="35525" y="29007"/>
                  </a:lnTo>
                  <a:lnTo>
                    <a:pt x="35525" y="3228"/>
                  </a:lnTo>
                  <a:cubicBezTo>
                    <a:pt x="35525" y="1446"/>
                    <a:pt x="36971" y="0"/>
                    <a:pt x="38753" y="0"/>
                  </a:cubicBezTo>
                  <a:cubicBezTo>
                    <a:pt x="40537" y="0"/>
                    <a:pt x="41982" y="1446"/>
                    <a:pt x="41982" y="3228"/>
                  </a:cubicBezTo>
                  <a:lnTo>
                    <a:pt x="41982" y="32236"/>
                  </a:lnTo>
                  <a:cubicBezTo>
                    <a:pt x="41983" y="34018"/>
                    <a:pt x="40539" y="35463"/>
                    <a:pt x="38757" y="35464"/>
                  </a:cubicBezTo>
                  <a:cubicBezTo>
                    <a:pt x="38756" y="35464"/>
                    <a:pt x="38755" y="35464"/>
                    <a:pt x="38753" y="35464"/>
                  </a:cubicBezTo>
                  <a:lnTo>
                    <a:pt x="29406" y="35464"/>
                  </a:lnTo>
                  <a:cubicBezTo>
                    <a:pt x="28369" y="35464"/>
                    <a:pt x="27394" y="34966"/>
                    <a:pt x="26786" y="34124"/>
                  </a:cubicBezTo>
                  <a:cubicBezTo>
                    <a:pt x="23176" y="29091"/>
                    <a:pt x="16169" y="27938"/>
                    <a:pt x="11136" y="31548"/>
                  </a:cubicBezTo>
                  <a:cubicBezTo>
                    <a:pt x="6103" y="35158"/>
                    <a:pt x="4949" y="42165"/>
                    <a:pt x="8559" y="47198"/>
                  </a:cubicBezTo>
                  <a:cubicBezTo>
                    <a:pt x="12170" y="52232"/>
                    <a:pt x="19176" y="53385"/>
                    <a:pt x="24210" y="49775"/>
                  </a:cubicBezTo>
                  <a:cubicBezTo>
                    <a:pt x="25204" y="49062"/>
                    <a:pt x="26074" y="48192"/>
                    <a:pt x="26786" y="47198"/>
                  </a:cubicBezTo>
                  <a:cubicBezTo>
                    <a:pt x="27394" y="46357"/>
                    <a:pt x="28369" y="45858"/>
                    <a:pt x="29406" y="45858"/>
                  </a:cubicBezTo>
                  <a:lnTo>
                    <a:pt x="38753" y="45858"/>
                  </a:lnTo>
                  <a:cubicBezTo>
                    <a:pt x="40535" y="45857"/>
                    <a:pt x="41981" y="47301"/>
                    <a:pt x="41982" y="49083"/>
                  </a:cubicBezTo>
                  <a:cubicBezTo>
                    <a:pt x="41982" y="49084"/>
                    <a:pt x="41982" y="49085"/>
                    <a:pt x="41982" y="49087"/>
                  </a:cubicBezTo>
                  <a:lnTo>
                    <a:pt x="41982" y="75837"/>
                  </a:lnTo>
                  <a:cubicBezTo>
                    <a:pt x="41983" y="77618"/>
                    <a:pt x="40539" y="79064"/>
                    <a:pt x="38757" y="79065"/>
                  </a:cubicBezTo>
                  <a:cubicBezTo>
                    <a:pt x="38756" y="79065"/>
                    <a:pt x="38755" y="79065"/>
                    <a:pt x="38753" y="79065"/>
                  </a:cubicBezTo>
                  <a:close/>
                </a:path>
              </a:pathLst>
            </a:custGeom>
            <a:solidFill>
              <a:srgbClr val="2B3A42"/>
            </a:solidFill>
            <a:ln w="6251" cap="flat">
              <a:noFill/>
              <a:prstDash val="solid"/>
              <a:miter/>
            </a:ln>
          </p:spPr>
          <p:txBody>
            <a:bodyPr rtlCol="0" anchor="ctr"/>
            <a:lstStyle/>
            <a:p>
              <a:endParaRPr lang="en-GB"/>
            </a:p>
          </p:txBody>
        </p:sp>
        <p:sp>
          <p:nvSpPr>
            <p:cNvPr id="93" name="Freeform: Shape 92">
              <a:extLst>
                <a:ext uri="{FF2B5EF4-FFF2-40B4-BE49-F238E27FC236}">
                  <a16:creationId xmlns:a16="http://schemas.microsoft.com/office/drawing/2014/main" id="{DC5D97F0-0E10-05E2-FE55-C4631439CF64}"/>
                </a:ext>
              </a:extLst>
            </p:cNvPr>
            <p:cNvSpPr/>
            <p:nvPr/>
          </p:nvSpPr>
          <p:spPr>
            <a:xfrm>
              <a:off x="5734182" y="3930527"/>
              <a:ext cx="41981" cy="79364"/>
            </a:xfrm>
            <a:custGeom>
              <a:avLst/>
              <a:gdLst>
                <a:gd name="connsiteX0" fmla="*/ 3228 w 41981"/>
                <a:gd name="connsiteY0" fmla="*/ 79364 h 79364"/>
                <a:gd name="connsiteX1" fmla="*/ 0 w 41981"/>
                <a:gd name="connsiteY1" fmla="*/ 76140 h 79364"/>
                <a:gd name="connsiteX2" fmla="*/ 0 w 41981"/>
                <a:gd name="connsiteY2" fmla="*/ 76136 h 79364"/>
                <a:gd name="connsiteX3" fmla="*/ 0 w 41981"/>
                <a:gd name="connsiteY3" fmla="*/ 47128 h 79364"/>
                <a:gd name="connsiteX4" fmla="*/ 3224 w 41981"/>
                <a:gd name="connsiteY4" fmla="*/ 43900 h 79364"/>
                <a:gd name="connsiteX5" fmla="*/ 3228 w 41981"/>
                <a:gd name="connsiteY5" fmla="*/ 43900 h 79364"/>
                <a:gd name="connsiteX6" fmla="*/ 12575 w 41981"/>
                <a:gd name="connsiteY6" fmla="*/ 43900 h 79364"/>
                <a:gd name="connsiteX7" fmla="*/ 15196 w 41981"/>
                <a:gd name="connsiteY7" fmla="*/ 45240 h 79364"/>
                <a:gd name="connsiteX8" fmla="*/ 30846 w 41981"/>
                <a:gd name="connsiteY8" fmla="*/ 47816 h 79364"/>
                <a:gd name="connsiteX9" fmla="*/ 33422 w 41981"/>
                <a:gd name="connsiteY9" fmla="*/ 32166 h 79364"/>
                <a:gd name="connsiteX10" fmla="*/ 17772 w 41981"/>
                <a:gd name="connsiteY10" fmla="*/ 29589 h 79364"/>
                <a:gd name="connsiteX11" fmla="*/ 15196 w 41981"/>
                <a:gd name="connsiteY11" fmla="*/ 32166 h 79364"/>
                <a:gd name="connsiteX12" fmla="*/ 12575 w 41981"/>
                <a:gd name="connsiteY12" fmla="*/ 33506 h 79364"/>
                <a:gd name="connsiteX13" fmla="*/ 3228 w 41981"/>
                <a:gd name="connsiteY13" fmla="*/ 33506 h 79364"/>
                <a:gd name="connsiteX14" fmla="*/ 0 w 41981"/>
                <a:gd name="connsiteY14" fmla="*/ 30281 h 79364"/>
                <a:gd name="connsiteX15" fmla="*/ 0 w 41981"/>
                <a:gd name="connsiteY15" fmla="*/ 30277 h 79364"/>
                <a:gd name="connsiteX16" fmla="*/ 0 w 41981"/>
                <a:gd name="connsiteY16" fmla="*/ 3228 h 79364"/>
                <a:gd name="connsiteX17" fmla="*/ 3228 w 41981"/>
                <a:gd name="connsiteY17" fmla="*/ 0 h 79364"/>
                <a:gd name="connsiteX18" fmla="*/ 6457 w 41981"/>
                <a:gd name="connsiteY18" fmla="*/ 3228 h 79364"/>
                <a:gd name="connsiteX19" fmla="*/ 6457 w 41981"/>
                <a:gd name="connsiteY19" fmla="*/ 27049 h 79364"/>
                <a:gd name="connsiteX20" fmla="*/ 11025 w 41981"/>
                <a:gd name="connsiteY20" fmla="*/ 27049 h 79364"/>
                <a:gd name="connsiteX21" fmla="*/ 35963 w 41981"/>
                <a:gd name="connsiteY21" fmla="*/ 25418 h 79364"/>
                <a:gd name="connsiteX22" fmla="*/ 37595 w 41981"/>
                <a:gd name="connsiteY22" fmla="*/ 50357 h 79364"/>
                <a:gd name="connsiteX23" fmla="*/ 12656 w 41981"/>
                <a:gd name="connsiteY23" fmla="*/ 51988 h 79364"/>
                <a:gd name="connsiteX24" fmla="*/ 11025 w 41981"/>
                <a:gd name="connsiteY24" fmla="*/ 50357 h 79364"/>
                <a:gd name="connsiteX25" fmla="*/ 6457 w 41981"/>
                <a:gd name="connsiteY25" fmla="*/ 50357 h 79364"/>
                <a:gd name="connsiteX26" fmla="*/ 6457 w 41981"/>
                <a:gd name="connsiteY26" fmla="*/ 76136 h 79364"/>
                <a:gd name="connsiteX27" fmla="*/ 3232 w 41981"/>
                <a:gd name="connsiteY27" fmla="*/ 79364 h 79364"/>
                <a:gd name="connsiteX28" fmla="*/ 3228 w 41981"/>
                <a:gd name="connsiteY28" fmla="*/ 79364 h 793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41981" h="79364">
                  <a:moveTo>
                    <a:pt x="3228" y="79364"/>
                  </a:moveTo>
                  <a:cubicBezTo>
                    <a:pt x="1446" y="79365"/>
                    <a:pt x="1" y="77921"/>
                    <a:pt x="0" y="76140"/>
                  </a:cubicBezTo>
                  <a:cubicBezTo>
                    <a:pt x="0" y="76138"/>
                    <a:pt x="0" y="76137"/>
                    <a:pt x="0" y="76136"/>
                  </a:cubicBezTo>
                  <a:lnTo>
                    <a:pt x="0" y="47128"/>
                  </a:lnTo>
                  <a:cubicBezTo>
                    <a:pt x="-1" y="45346"/>
                    <a:pt x="1442" y="43901"/>
                    <a:pt x="3224" y="43900"/>
                  </a:cubicBezTo>
                  <a:cubicBezTo>
                    <a:pt x="3226" y="43900"/>
                    <a:pt x="3227" y="43900"/>
                    <a:pt x="3228" y="43900"/>
                  </a:cubicBezTo>
                  <a:lnTo>
                    <a:pt x="12575" y="43900"/>
                  </a:lnTo>
                  <a:cubicBezTo>
                    <a:pt x="13613" y="43900"/>
                    <a:pt x="14588" y="44399"/>
                    <a:pt x="15196" y="45240"/>
                  </a:cubicBezTo>
                  <a:cubicBezTo>
                    <a:pt x="18805" y="50273"/>
                    <a:pt x="25813" y="51427"/>
                    <a:pt x="30846" y="47816"/>
                  </a:cubicBezTo>
                  <a:cubicBezTo>
                    <a:pt x="35879" y="44206"/>
                    <a:pt x="37032" y="37199"/>
                    <a:pt x="33422" y="32166"/>
                  </a:cubicBezTo>
                  <a:cubicBezTo>
                    <a:pt x="29812" y="27133"/>
                    <a:pt x="22805" y="25979"/>
                    <a:pt x="17772" y="29589"/>
                  </a:cubicBezTo>
                  <a:cubicBezTo>
                    <a:pt x="16778" y="30302"/>
                    <a:pt x="15908" y="31172"/>
                    <a:pt x="15196" y="32166"/>
                  </a:cubicBezTo>
                  <a:cubicBezTo>
                    <a:pt x="14588" y="33007"/>
                    <a:pt x="13613" y="33506"/>
                    <a:pt x="12575" y="33506"/>
                  </a:cubicBezTo>
                  <a:lnTo>
                    <a:pt x="3228" y="33506"/>
                  </a:lnTo>
                  <a:cubicBezTo>
                    <a:pt x="1446" y="33507"/>
                    <a:pt x="1" y="32063"/>
                    <a:pt x="0" y="30281"/>
                  </a:cubicBezTo>
                  <a:cubicBezTo>
                    <a:pt x="0" y="30280"/>
                    <a:pt x="0" y="30279"/>
                    <a:pt x="0" y="30277"/>
                  </a:cubicBezTo>
                  <a:lnTo>
                    <a:pt x="0" y="3228"/>
                  </a:lnTo>
                  <a:cubicBezTo>
                    <a:pt x="0" y="1445"/>
                    <a:pt x="1445" y="0"/>
                    <a:pt x="3228" y="0"/>
                  </a:cubicBezTo>
                  <a:cubicBezTo>
                    <a:pt x="5011" y="0"/>
                    <a:pt x="6457" y="1445"/>
                    <a:pt x="6457" y="3228"/>
                  </a:cubicBezTo>
                  <a:lnTo>
                    <a:pt x="6457" y="27049"/>
                  </a:lnTo>
                  <a:lnTo>
                    <a:pt x="11025" y="27049"/>
                  </a:lnTo>
                  <a:cubicBezTo>
                    <a:pt x="17460" y="19712"/>
                    <a:pt x="28626" y="18982"/>
                    <a:pt x="35963" y="25418"/>
                  </a:cubicBezTo>
                  <a:cubicBezTo>
                    <a:pt x="43300" y="31854"/>
                    <a:pt x="44031" y="43019"/>
                    <a:pt x="37595" y="50357"/>
                  </a:cubicBezTo>
                  <a:cubicBezTo>
                    <a:pt x="31158" y="57694"/>
                    <a:pt x="19993" y="58424"/>
                    <a:pt x="12656" y="51988"/>
                  </a:cubicBezTo>
                  <a:cubicBezTo>
                    <a:pt x="12077" y="51480"/>
                    <a:pt x="11532" y="50935"/>
                    <a:pt x="11025" y="50357"/>
                  </a:cubicBezTo>
                  <a:lnTo>
                    <a:pt x="6457" y="50357"/>
                  </a:lnTo>
                  <a:lnTo>
                    <a:pt x="6457" y="76136"/>
                  </a:lnTo>
                  <a:cubicBezTo>
                    <a:pt x="6457" y="77918"/>
                    <a:pt x="5014" y="79363"/>
                    <a:pt x="3232" y="79364"/>
                  </a:cubicBezTo>
                  <a:cubicBezTo>
                    <a:pt x="3230" y="79364"/>
                    <a:pt x="3229" y="79364"/>
                    <a:pt x="3228" y="79364"/>
                  </a:cubicBezTo>
                  <a:close/>
                </a:path>
              </a:pathLst>
            </a:custGeom>
            <a:solidFill>
              <a:srgbClr val="2B3A42"/>
            </a:solidFill>
            <a:ln w="6251" cap="flat">
              <a:noFill/>
              <a:prstDash val="solid"/>
              <a:miter/>
            </a:ln>
          </p:spPr>
          <p:txBody>
            <a:bodyPr rtlCol="0" anchor="ctr"/>
            <a:lstStyle/>
            <a:p>
              <a:endParaRPr lang="en-GB"/>
            </a:p>
          </p:txBody>
        </p:sp>
      </p:grpSp>
      <p:grpSp>
        <p:nvGrpSpPr>
          <p:cNvPr id="95" name="Group 94">
            <a:extLst>
              <a:ext uri="{FF2B5EF4-FFF2-40B4-BE49-F238E27FC236}">
                <a16:creationId xmlns:a16="http://schemas.microsoft.com/office/drawing/2014/main" id="{97C737A7-5CE7-0B9C-8AC4-ACC97996C974}"/>
              </a:ext>
            </a:extLst>
          </p:cNvPr>
          <p:cNvGrpSpPr/>
          <p:nvPr/>
        </p:nvGrpSpPr>
        <p:grpSpPr>
          <a:xfrm>
            <a:off x="5486493" y="4294499"/>
            <a:ext cx="172576" cy="172576"/>
            <a:chOff x="5660489" y="3929442"/>
            <a:chExt cx="153778" cy="153778"/>
          </a:xfrm>
        </p:grpSpPr>
        <p:sp>
          <p:nvSpPr>
            <p:cNvPr id="96" name="Freeform: Shape 95">
              <a:extLst>
                <a:ext uri="{FF2B5EF4-FFF2-40B4-BE49-F238E27FC236}">
                  <a16:creationId xmlns:a16="http://schemas.microsoft.com/office/drawing/2014/main" id="{7BCAC450-DC5C-CB87-AAF4-FD719803CB71}"/>
                </a:ext>
              </a:extLst>
            </p:cNvPr>
            <p:cNvSpPr/>
            <p:nvPr/>
          </p:nvSpPr>
          <p:spPr>
            <a:xfrm>
              <a:off x="5660489" y="3929442"/>
              <a:ext cx="153778" cy="153778"/>
            </a:xfrm>
            <a:custGeom>
              <a:avLst/>
              <a:gdLst>
                <a:gd name="connsiteX0" fmla="*/ 150550 w 153778"/>
                <a:gd name="connsiteY0" fmla="*/ 153779 h 153778"/>
                <a:gd name="connsiteX1" fmla="*/ 3228 w 153778"/>
                <a:gd name="connsiteY1" fmla="*/ 153779 h 153778"/>
                <a:gd name="connsiteX2" fmla="*/ 0 w 153778"/>
                <a:gd name="connsiteY2" fmla="*/ 150553 h 153778"/>
                <a:gd name="connsiteX3" fmla="*/ 0 w 153778"/>
                <a:gd name="connsiteY3" fmla="*/ 150550 h 153778"/>
                <a:gd name="connsiteX4" fmla="*/ 0 w 153778"/>
                <a:gd name="connsiteY4" fmla="*/ 3228 h 153778"/>
                <a:gd name="connsiteX5" fmla="*/ 3225 w 153778"/>
                <a:gd name="connsiteY5" fmla="*/ 0 h 153778"/>
                <a:gd name="connsiteX6" fmla="*/ 3228 w 153778"/>
                <a:gd name="connsiteY6" fmla="*/ 0 h 153778"/>
                <a:gd name="connsiteX7" fmla="*/ 150550 w 153778"/>
                <a:gd name="connsiteY7" fmla="*/ 0 h 153778"/>
                <a:gd name="connsiteX8" fmla="*/ 153779 w 153778"/>
                <a:gd name="connsiteY8" fmla="*/ 3225 h 153778"/>
                <a:gd name="connsiteX9" fmla="*/ 153779 w 153778"/>
                <a:gd name="connsiteY9" fmla="*/ 3228 h 153778"/>
                <a:gd name="connsiteX10" fmla="*/ 153779 w 153778"/>
                <a:gd name="connsiteY10" fmla="*/ 150550 h 153778"/>
                <a:gd name="connsiteX11" fmla="*/ 150553 w 153778"/>
                <a:gd name="connsiteY11" fmla="*/ 153779 h 153778"/>
                <a:gd name="connsiteX12" fmla="*/ 150550 w 153778"/>
                <a:gd name="connsiteY12" fmla="*/ 153779 h 153778"/>
                <a:gd name="connsiteX13" fmla="*/ 6456 w 153778"/>
                <a:gd name="connsiteY13" fmla="*/ 147322 h 153778"/>
                <a:gd name="connsiteX14" fmla="*/ 147322 w 153778"/>
                <a:gd name="connsiteY14" fmla="*/ 147322 h 153778"/>
                <a:gd name="connsiteX15" fmla="*/ 147322 w 153778"/>
                <a:gd name="connsiteY15" fmla="*/ 6457 h 153778"/>
                <a:gd name="connsiteX16" fmla="*/ 6457 w 153778"/>
                <a:gd name="connsiteY16" fmla="*/ 6457 h 153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53778" h="153778">
                  <a:moveTo>
                    <a:pt x="150550" y="153779"/>
                  </a:moveTo>
                  <a:lnTo>
                    <a:pt x="3228" y="153779"/>
                  </a:lnTo>
                  <a:cubicBezTo>
                    <a:pt x="1446" y="153779"/>
                    <a:pt x="1" y="152335"/>
                    <a:pt x="0" y="150553"/>
                  </a:cubicBezTo>
                  <a:cubicBezTo>
                    <a:pt x="0" y="150552"/>
                    <a:pt x="0" y="150552"/>
                    <a:pt x="0" y="150550"/>
                  </a:cubicBezTo>
                  <a:lnTo>
                    <a:pt x="0" y="3228"/>
                  </a:lnTo>
                  <a:cubicBezTo>
                    <a:pt x="-1" y="1446"/>
                    <a:pt x="1443" y="1"/>
                    <a:pt x="3225" y="0"/>
                  </a:cubicBezTo>
                  <a:cubicBezTo>
                    <a:pt x="3226" y="0"/>
                    <a:pt x="3227" y="0"/>
                    <a:pt x="3228" y="0"/>
                  </a:cubicBezTo>
                  <a:lnTo>
                    <a:pt x="150550" y="0"/>
                  </a:lnTo>
                  <a:cubicBezTo>
                    <a:pt x="152332" y="-1"/>
                    <a:pt x="153777" y="1443"/>
                    <a:pt x="153779" y="3225"/>
                  </a:cubicBezTo>
                  <a:cubicBezTo>
                    <a:pt x="153779" y="3226"/>
                    <a:pt x="153779" y="3227"/>
                    <a:pt x="153779" y="3228"/>
                  </a:cubicBezTo>
                  <a:lnTo>
                    <a:pt x="153779" y="150550"/>
                  </a:lnTo>
                  <a:cubicBezTo>
                    <a:pt x="153779" y="152332"/>
                    <a:pt x="152335" y="153777"/>
                    <a:pt x="150553" y="153779"/>
                  </a:cubicBezTo>
                  <a:cubicBezTo>
                    <a:pt x="150552" y="153779"/>
                    <a:pt x="150552" y="153779"/>
                    <a:pt x="150550" y="153779"/>
                  </a:cubicBezTo>
                  <a:close/>
                  <a:moveTo>
                    <a:pt x="6456" y="147322"/>
                  </a:moveTo>
                  <a:lnTo>
                    <a:pt x="147322" y="147322"/>
                  </a:lnTo>
                  <a:lnTo>
                    <a:pt x="147322" y="6457"/>
                  </a:lnTo>
                  <a:lnTo>
                    <a:pt x="6457" y="6457"/>
                  </a:lnTo>
                  <a:close/>
                </a:path>
              </a:pathLst>
            </a:custGeom>
            <a:solidFill>
              <a:srgbClr val="2B3A42"/>
            </a:solidFill>
            <a:ln w="6251" cap="flat">
              <a:noFill/>
              <a:prstDash val="solid"/>
              <a:miter/>
            </a:ln>
          </p:spPr>
          <p:txBody>
            <a:bodyPr rtlCol="0" anchor="ctr"/>
            <a:lstStyle/>
            <a:p>
              <a:endParaRPr lang="en-GB"/>
            </a:p>
          </p:txBody>
        </p:sp>
        <p:sp>
          <p:nvSpPr>
            <p:cNvPr id="97" name="Freeform: Shape 96">
              <a:extLst>
                <a:ext uri="{FF2B5EF4-FFF2-40B4-BE49-F238E27FC236}">
                  <a16:creationId xmlns:a16="http://schemas.microsoft.com/office/drawing/2014/main" id="{3079BFF0-91F3-7081-FB12-DF1AF7311C15}"/>
                </a:ext>
              </a:extLst>
            </p:cNvPr>
            <p:cNvSpPr/>
            <p:nvPr/>
          </p:nvSpPr>
          <p:spPr>
            <a:xfrm>
              <a:off x="5733913" y="4003134"/>
              <a:ext cx="77561" cy="41965"/>
            </a:xfrm>
            <a:custGeom>
              <a:avLst/>
              <a:gdLst>
                <a:gd name="connsiteX0" fmla="*/ 40660 w 77561"/>
                <a:gd name="connsiteY0" fmla="*/ 41965 h 41965"/>
                <a:gd name="connsiteX1" fmla="*/ 22989 w 77561"/>
                <a:gd name="connsiteY1" fmla="*/ 24315 h 41965"/>
                <a:gd name="connsiteX2" fmla="*/ 29007 w 77561"/>
                <a:gd name="connsiteY2" fmla="*/ 11025 h 41965"/>
                <a:gd name="connsiteX3" fmla="*/ 29007 w 77561"/>
                <a:gd name="connsiteY3" fmla="*/ 6457 h 41965"/>
                <a:gd name="connsiteX4" fmla="*/ 3228 w 77561"/>
                <a:gd name="connsiteY4" fmla="*/ 6457 h 41965"/>
                <a:gd name="connsiteX5" fmla="*/ 0 w 77561"/>
                <a:gd name="connsiteY5" fmla="*/ 3228 h 41965"/>
                <a:gd name="connsiteX6" fmla="*/ 3228 w 77561"/>
                <a:gd name="connsiteY6" fmla="*/ 0 h 41965"/>
                <a:gd name="connsiteX7" fmla="*/ 32236 w 77561"/>
                <a:gd name="connsiteY7" fmla="*/ 1 h 41965"/>
                <a:gd name="connsiteX8" fmla="*/ 35464 w 77561"/>
                <a:gd name="connsiteY8" fmla="*/ 3225 h 41965"/>
                <a:gd name="connsiteX9" fmla="*/ 35464 w 77561"/>
                <a:gd name="connsiteY9" fmla="*/ 3229 h 41965"/>
                <a:gd name="connsiteX10" fmla="*/ 35464 w 77561"/>
                <a:gd name="connsiteY10" fmla="*/ 12576 h 41965"/>
                <a:gd name="connsiteX11" fmla="*/ 34124 w 77561"/>
                <a:gd name="connsiteY11" fmla="*/ 15196 h 41965"/>
                <a:gd name="connsiteX12" fmla="*/ 31548 w 77561"/>
                <a:gd name="connsiteY12" fmla="*/ 30846 h 41965"/>
                <a:gd name="connsiteX13" fmla="*/ 47198 w 77561"/>
                <a:gd name="connsiteY13" fmla="*/ 33423 h 41965"/>
                <a:gd name="connsiteX14" fmla="*/ 49775 w 77561"/>
                <a:gd name="connsiteY14" fmla="*/ 17772 h 41965"/>
                <a:gd name="connsiteX15" fmla="*/ 47198 w 77561"/>
                <a:gd name="connsiteY15" fmla="*/ 15196 h 41965"/>
                <a:gd name="connsiteX16" fmla="*/ 45858 w 77561"/>
                <a:gd name="connsiteY16" fmla="*/ 12576 h 41965"/>
                <a:gd name="connsiteX17" fmla="*/ 45858 w 77561"/>
                <a:gd name="connsiteY17" fmla="*/ 3229 h 41965"/>
                <a:gd name="connsiteX18" fmla="*/ 49083 w 77561"/>
                <a:gd name="connsiteY18" fmla="*/ 1 h 41965"/>
                <a:gd name="connsiteX19" fmla="*/ 49087 w 77561"/>
                <a:gd name="connsiteY19" fmla="*/ 1 h 41965"/>
                <a:gd name="connsiteX20" fmla="*/ 74333 w 77561"/>
                <a:gd name="connsiteY20" fmla="*/ 1 h 41965"/>
                <a:gd name="connsiteX21" fmla="*/ 77561 w 77561"/>
                <a:gd name="connsiteY21" fmla="*/ 3229 h 41965"/>
                <a:gd name="connsiteX22" fmla="*/ 74333 w 77561"/>
                <a:gd name="connsiteY22" fmla="*/ 6457 h 41965"/>
                <a:gd name="connsiteX23" fmla="*/ 52315 w 77561"/>
                <a:gd name="connsiteY23" fmla="*/ 6457 h 41965"/>
                <a:gd name="connsiteX24" fmla="*/ 52315 w 77561"/>
                <a:gd name="connsiteY24" fmla="*/ 11025 h 41965"/>
                <a:gd name="connsiteX25" fmla="*/ 53953 w 77561"/>
                <a:gd name="connsiteY25" fmla="*/ 35946 h 41965"/>
                <a:gd name="connsiteX26" fmla="*/ 40660 w 77561"/>
                <a:gd name="connsiteY26" fmla="*/ 41965 h 419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77561" h="41965">
                  <a:moveTo>
                    <a:pt x="40660" y="41965"/>
                  </a:moveTo>
                  <a:cubicBezTo>
                    <a:pt x="30906" y="41971"/>
                    <a:pt x="22995" y="34069"/>
                    <a:pt x="22989" y="24315"/>
                  </a:cubicBezTo>
                  <a:cubicBezTo>
                    <a:pt x="22986" y="19225"/>
                    <a:pt x="25180" y="14381"/>
                    <a:pt x="29007" y="11025"/>
                  </a:cubicBezTo>
                  <a:lnTo>
                    <a:pt x="29007" y="6457"/>
                  </a:lnTo>
                  <a:lnTo>
                    <a:pt x="3228" y="6457"/>
                  </a:lnTo>
                  <a:cubicBezTo>
                    <a:pt x="1446" y="6457"/>
                    <a:pt x="0" y="5012"/>
                    <a:pt x="0" y="3228"/>
                  </a:cubicBezTo>
                  <a:cubicBezTo>
                    <a:pt x="0" y="1446"/>
                    <a:pt x="1446" y="0"/>
                    <a:pt x="3228" y="0"/>
                  </a:cubicBezTo>
                  <a:lnTo>
                    <a:pt x="32236" y="1"/>
                  </a:lnTo>
                  <a:cubicBezTo>
                    <a:pt x="34018" y="-1"/>
                    <a:pt x="35463" y="1443"/>
                    <a:pt x="35464" y="3225"/>
                  </a:cubicBezTo>
                  <a:cubicBezTo>
                    <a:pt x="35464" y="3226"/>
                    <a:pt x="35464" y="3228"/>
                    <a:pt x="35464" y="3229"/>
                  </a:cubicBezTo>
                  <a:lnTo>
                    <a:pt x="35464" y="12576"/>
                  </a:lnTo>
                  <a:cubicBezTo>
                    <a:pt x="35464" y="13614"/>
                    <a:pt x="34966" y="14589"/>
                    <a:pt x="34124" y="15196"/>
                  </a:cubicBezTo>
                  <a:cubicBezTo>
                    <a:pt x="29091" y="18806"/>
                    <a:pt x="27938" y="25813"/>
                    <a:pt x="31548" y="30846"/>
                  </a:cubicBezTo>
                  <a:cubicBezTo>
                    <a:pt x="35158" y="35880"/>
                    <a:pt x="42165" y="37033"/>
                    <a:pt x="47198" y="33423"/>
                  </a:cubicBezTo>
                  <a:cubicBezTo>
                    <a:pt x="52232" y="29813"/>
                    <a:pt x="53385" y="22806"/>
                    <a:pt x="49775" y="17772"/>
                  </a:cubicBezTo>
                  <a:cubicBezTo>
                    <a:pt x="49062" y="16779"/>
                    <a:pt x="48192" y="15908"/>
                    <a:pt x="47198" y="15196"/>
                  </a:cubicBezTo>
                  <a:cubicBezTo>
                    <a:pt x="46357" y="14589"/>
                    <a:pt x="45858" y="13614"/>
                    <a:pt x="45858" y="12576"/>
                  </a:cubicBezTo>
                  <a:lnTo>
                    <a:pt x="45858" y="3229"/>
                  </a:lnTo>
                  <a:cubicBezTo>
                    <a:pt x="45857" y="1447"/>
                    <a:pt x="47301" y="1"/>
                    <a:pt x="49083" y="1"/>
                  </a:cubicBezTo>
                  <a:cubicBezTo>
                    <a:pt x="49084" y="1"/>
                    <a:pt x="49085" y="1"/>
                    <a:pt x="49087" y="1"/>
                  </a:cubicBezTo>
                  <a:lnTo>
                    <a:pt x="74333" y="1"/>
                  </a:lnTo>
                  <a:cubicBezTo>
                    <a:pt x="76116" y="1"/>
                    <a:pt x="77561" y="1446"/>
                    <a:pt x="77561" y="3229"/>
                  </a:cubicBezTo>
                  <a:cubicBezTo>
                    <a:pt x="77561" y="5012"/>
                    <a:pt x="76116" y="6457"/>
                    <a:pt x="74333" y="6457"/>
                  </a:cubicBezTo>
                  <a:lnTo>
                    <a:pt x="52315" y="6457"/>
                  </a:lnTo>
                  <a:lnTo>
                    <a:pt x="52315" y="11025"/>
                  </a:lnTo>
                  <a:cubicBezTo>
                    <a:pt x="59649" y="17455"/>
                    <a:pt x="60382" y="28612"/>
                    <a:pt x="53953" y="35946"/>
                  </a:cubicBezTo>
                  <a:cubicBezTo>
                    <a:pt x="50597" y="39775"/>
                    <a:pt x="45751" y="41969"/>
                    <a:pt x="40660" y="41965"/>
                  </a:cubicBezTo>
                  <a:close/>
                </a:path>
              </a:pathLst>
            </a:custGeom>
            <a:solidFill>
              <a:srgbClr val="2B3A42"/>
            </a:solidFill>
            <a:ln w="6251" cap="flat">
              <a:noFill/>
              <a:prstDash val="solid"/>
              <a:miter/>
            </a:ln>
          </p:spPr>
          <p:txBody>
            <a:bodyPr rtlCol="0" anchor="ctr"/>
            <a:lstStyle/>
            <a:p>
              <a:endParaRPr lang="en-GB"/>
            </a:p>
          </p:txBody>
        </p:sp>
        <p:sp>
          <p:nvSpPr>
            <p:cNvPr id="98" name="Freeform: Shape 97">
              <a:extLst>
                <a:ext uri="{FF2B5EF4-FFF2-40B4-BE49-F238E27FC236}">
                  <a16:creationId xmlns:a16="http://schemas.microsoft.com/office/drawing/2014/main" id="{E419D352-9951-8B25-2338-056BF1E357C1}"/>
                </a:ext>
              </a:extLst>
            </p:cNvPr>
            <p:cNvSpPr/>
            <p:nvPr/>
          </p:nvSpPr>
          <p:spPr>
            <a:xfrm>
              <a:off x="5662475" y="3967641"/>
              <a:ext cx="78462" cy="41981"/>
            </a:xfrm>
            <a:custGeom>
              <a:avLst/>
              <a:gdLst>
                <a:gd name="connsiteX0" fmla="*/ 75234 w 78462"/>
                <a:gd name="connsiteY0" fmla="*/ 41982 h 41981"/>
                <a:gd name="connsiteX1" fmla="*/ 46227 w 78462"/>
                <a:gd name="connsiteY1" fmla="*/ 41982 h 41981"/>
                <a:gd name="connsiteX2" fmla="*/ 42999 w 78462"/>
                <a:gd name="connsiteY2" fmla="*/ 38757 h 41981"/>
                <a:gd name="connsiteX3" fmla="*/ 42999 w 78462"/>
                <a:gd name="connsiteY3" fmla="*/ 38753 h 41981"/>
                <a:gd name="connsiteX4" fmla="*/ 42999 w 78462"/>
                <a:gd name="connsiteY4" fmla="*/ 29406 h 41981"/>
                <a:gd name="connsiteX5" fmla="*/ 44339 w 78462"/>
                <a:gd name="connsiteY5" fmla="*/ 26786 h 41981"/>
                <a:gd name="connsiteX6" fmla="*/ 46915 w 78462"/>
                <a:gd name="connsiteY6" fmla="*/ 11136 h 41981"/>
                <a:gd name="connsiteX7" fmla="*/ 31265 w 78462"/>
                <a:gd name="connsiteY7" fmla="*/ 8559 h 41981"/>
                <a:gd name="connsiteX8" fmla="*/ 28688 w 78462"/>
                <a:gd name="connsiteY8" fmla="*/ 24210 h 41981"/>
                <a:gd name="connsiteX9" fmla="*/ 31265 w 78462"/>
                <a:gd name="connsiteY9" fmla="*/ 26786 h 41981"/>
                <a:gd name="connsiteX10" fmla="*/ 32604 w 78462"/>
                <a:gd name="connsiteY10" fmla="*/ 29406 h 41981"/>
                <a:gd name="connsiteX11" fmla="*/ 32604 w 78462"/>
                <a:gd name="connsiteY11" fmla="*/ 38753 h 41981"/>
                <a:gd name="connsiteX12" fmla="*/ 29380 w 78462"/>
                <a:gd name="connsiteY12" fmla="*/ 41982 h 41981"/>
                <a:gd name="connsiteX13" fmla="*/ 29376 w 78462"/>
                <a:gd name="connsiteY13" fmla="*/ 41982 h 41981"/>
                <a:gd name="connsiteX14" fmla="*/ 3228 w 78462"/>
                <a:gd name="connsiteY14" fmla="*/ 41982 h 41981"/>
                <a:gd name="connsiteX15" fmla="*/ 0 w 78462"/>
                <a:gd name="connsiteY15" fmla="*/ 38753 h 41981"/>
                <a:gd name="connsiteX16" fmla="*/ 3228 w 78462"/>
                <a:gd name="connsiteY16" fmla="*/ 35525 h 41981"/>
                <a:gd name="connsiteX17" fmla="*/ 26148 w 78462"/>
                <a:gd name="connsiteY17" fmla="*/ 35525 h 41981"/>
                <a:gd name="connsiteX18" fmla="*/ 26148 w 78462"/>
                <a:gd name="connsiteY18" fmla="*/ 30957 h 41981"/>
                <a:gd name="connsiteX19" fmla="*/ 24516 w 78462"/>
                <a:gd name="connsiteY19" fmla="*/ 6019 h 41981"/>
                <a:gd name="connsiteX20" fmla="*/ 49455 w 78462"/>
                <a:gd name="connsiteY20" fmla="*/ 4387 h 41981"/>
                <a:gd name="connsiteX21" fmla="*/ 51086 w 78462"/>
                <a:gd name="connsiteY21" fmla="*/ 29326 h 41981"/>
                <a:gd name="connsiteX22" fmla="*/ 49455 w 78462"/>
                <a:gd name="connsiteY22" fmla="*/ 30957 h 41981"/>
                <a:gd name="connsiteX23" fmla="*/ 49455 w 78462"/>
                <a:gd name="connsiteY23" fmla="*/ 35525 h 41981"/>
                <a:gd name="connsiteX24" fmla="*/ 75234 w 78462"/>
                <a:gd name="connsiteY24" fmla="*/ 35525 h 41981"/>
                <a:gd name="connsiteX25" fmla="*/ 78463 w 78462"/>
                <a:gd name="connsiteY25" fmla="*/ 38753 h 41981"/>
                <a:gd name="connsiteX26" fmla="*/ 75234 w 78462"/>
                <a:gd name="connsiteY26" fmla="*/ 41982 h 41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78462" h="41981">
                  <a:moveTo>
                    <a:pt x="75234" y="41982"/>
                  </a:moveTo>
                  <a:lnTo>
                    <a:pt x="46227" y="41982"/>
                  </a:lnTo>
                  <a:cubicBezTo>
                    <a:pt x="44445" y="41983"/>
                    <a:pt x="42999" y="40539"/>
                    <a:pt x="42999" y="38757"/>
                  </a:cubicBezTo>
                  <a:cubicBezTo>
                    <a:pt x="42999" y="38756"/>
                    <a:pt x="42999" y="38755"/>
                    <a:pt x="42999" y="38753"/>
                  </a:cubicBezTo>
                  <a:lnTo>
                    <a:pt x="42999" y="29406"/>
                  </a:lnTo>
                  <a:cubicBezTo>
                    <a:pt x="42999" y="28369"/>
                    <a:pt x="43497" y="27394"/>
                    <a:pt x="44339" y="26786"/>
                  </a:cubicBezTo>
                  <a:cubicBezTo>
                    <a:pt x="49371" y="23176"/>
                    <a:pt x="50525" y="16169"/>
                    <a:pt x="46915" y="11136"/>
                  </a:cubicBezTo>
                  <a:cubicBezTo>
                    <a:pt x="43305" y="6103"/>
                    <a:pt x="36298" y="4949"/>
                    <a:pt x="31265" y="8559"/>
                  </a:cubicBezTo>
                  <a:cubicBezTo>
                    <a:pt x="26231" y="12170"/>
                    <a:pt x="25078" y="19176"/>
                    <a:pt x="28688" y="24210"/>
                  </a:cubicBezTo>
                  <a:cubicBezTo>
                    <a:pt x="29401" y="25204"/>
                    <a:pt x="30271" y="26074"/>
                    <a:pt x="31265" y="26786"/>
                  </a:cubicBezTo>
                  <a:cubicBezTo>
                    <a:pt x="32106" y="27394"/>
                    <a:pt x="32604" y="28369"/>
                    <a:pt x="32604" y="29406"/>
                  </a:cubicBezTo>
                  <a:lnTo>
                    <a:pt x="32604" y="38753"/>
                  </a:lnTo>
                  <a:cubicBezTo>
                    <a:pt x="32605" y="40535"/>
                    <a:pt x="31162" y="41981"/>
                    <a:pt x="29380" y="41982"/>
                  </a:cubicBezTo>
                  <a:cubicBezTo>
                    <a:pt x="29379" y="41982"/>
                    <a:pt x="29377" y="41982"/>
                    <a:pt x="29376" y="41982"/>
                  </a:cubicBezTo>
                  <a:lnTo>
                    <a:pt x="3228" y="41982"/>
                  </a:lnTo>
                  <a:cubicBezTo>
                    <a:pt x="1445" y="41982"/>
                    <a:pt x="0" y="40537"/>
                    <a:pt x="0" y="38753"/>
                  </a:cubicBezTo>
                  <a:cubicBezTo>
                    <a:pt x="0" y="36971"/>
                    <a:pt x="1445" y="35525"/>
                    <a:pt x="3228" y="35525"/>
                  </a:cubicBezTo>
                  <a:lnTo>
                    <a:pt x="26148" y="35525"/>
                  </a:lnTo>
                  <a:lnTo>
                    <a:pt x="26148" y="30957"/>
                  </a:lnTo>
                  <a:cubicBezTo>
                    <a:pt x="18811" y="24521"/>
                    <a:pt x="18080" y="13356"/>
                    <a:pt x="24516" y="6019"/>
                  </a:cubicBezTo>
                  <a:cubicBezTo>
                    <a:pt x="30953" y="-1319"/>
                    <a:pt x="42118" y="-2049"/>
                    <a:pt x="49455" y="4387"/>
                  </a:cubicBezTo>
                  <a:cubicBezTo>
                    <a:pt x="56793" y="10824"/>
                    <a:pt x="57523" y="21989"/>
                    <a:pt x="51086" y="29326"/>
                  </a:cubicBezTo>
                  <a:cubicBezTo>
                    <a:pt x="50579" y="29905"/>
                    <a:pt x="50034" y="30450"/>
                    <a:pt x="49455" y="30957"/>
                  </a:cubicBezTo>
                  <a:lnTo>
                    <a:pt x="49455" y="35525"/>
                  </a:lnTo>
                  <a:lnTo>
                    <a:pt x="75234" y="35525"/>
                  </a:lnTo>
                  <a:cubicBezTo>
                    <a:pt x="77017" y="35525"/>
                    <a:pt x="78463" y="36971"/>
                    <a:pt x="78463" y="38753"/>
                  </a:cubicBezTo>
                  <a:cubicBezTo>
                    <a:pt x="78463" y="40537"/>
                    <a:pt x="77017" y="41982"/>
                    <a:pt x="75234" y="41982"/>
                  </a:cubicBezTo>
                  <a:close/>
                </a:path>
              </a:pathLst>
            </a:custGeom>
            <a:solidFill>
              <a:srgbClr val="2B3A42"/>
            </a:solidFill>
            <a:ln w="6251" cap="flat">
              <a:noFill/>
              <a:prstDash val="solid"/>
              <a:miter/>
            </a:ln>
          </p:spPr>
          <p:txBody>
            <a:bodyPr rtlCol="0" anchor="ctr"/>
            <a:lstStyle/>
            <a:p>
              <a:endParaRPr lang="en-GB"/>
            </a:p>
          </p:txBody>
        </p:sp>
        <p:sp>
          <p:nvSpPr>
            <p:cNvPr id="99" name="Freeform: Shape 98">
              <a:extLst>
                <a:ext uri="{FF2B5EF4-FFF2-40B4-BE49-F238E27FC236}">
                  <a16:creationId xmlns:a16="http://schemas.microsoft.com/office/drawing/2014/main" id="{F013D5BB-28CD-9528-2243-3D5CEA28B468}"/>
                </a:ext>
              </a:extLst>
            </p:cNvPr>
            <p:cNvSpPr/>
            <p:nvPr/>
          </p:nvSpPr>
          <p:spPr>
            <a:xfrm>
              <a:off x="5698688" y="4002866"/>
              <a:ext cx="41981" cy="79065"/>
            </a:xfrm>
            <a:custGeom>
              <a:avLst/>
              <a:gdLst>
                <a:gd name="connsiteX0" fmla="*/ 38753 w 41981"/>
                <a:gd name="connsiteY0" fmla="*/ 79065 h 79065"/>
                <a:gd name="connsiteX1" fmla="*/ 35525 w 41981"/>
                <a:gd name="connsiteY1" fmla="*/ 75840 h 79065"/>
                <a:gd name="connsiteX2" fmla="*/ 35525 w 41981"/>
                <a:gd name="connsiteY2" fmla="*/ 75837 h 79065"/>
                <a:gd name="connsiteX3" fmla="*/ 35525 w 41981"/>
                <a:gd name="connsiteY3" fmla="*/ 52315 h 79065"/>
                <a:gd name="connsiteX4" fmla="*/ 30957 w 41981"/>
                <a:gd name="connsiteY4" fmla="*/ 52315 h 79065"/>
                <a:gd name="connsiteX5" fmla="*/ 6019 w 41981"/>
                <a:gd name="connsiteY5" fmla="*/ 53947 h 79065"/>
                <a:gd name="connsiteX6" fmla="*/ 4387 w 41981"/>
                <a:gd name="connsiteY6" fmla="*/ 29007 h 79065"/>
                <a:gd name="connsiteX7" fmla="*/ 29326 w 41981"/>
                <a:gd name="connsiteY7" fmla="*/ 27376 h 79065"/>
                <a:gd name="connsiteX8" fmla="*/ 30957 w 41981"/>
                <a:gd name="connsiteY8" fmla="*/ 29007 h 79065"/>
                <a:gd name="connsiteX9" fmla="*/ 35525 w 41981"/>
                <a:gd name="connsiteY9" fmla="*/ 29007 h 79065"/>
                <a:gd name="connsiteX10" fmla="*/ 35525 w 41981"/>
                <a:gd name="connsiteY10" fmla="*/ 3228 h 79065"/>
                <a:gd name="connsiteX11" fmla="*/ 38753 w 41981"/>
                <a:gd name="connsiteY11" fmla="*/ 0 h 79065"/>
                <a:gd name="connsiteX12" fmla="*/ 41982 w 41981"/>
                <a:gd name="connsiteY12" fmla="*/ 3228 h 79065"/>
                <a:gd name="connsiteX13" fmla="*/ 41982 w 41981"/>
                <a:gd name="connsiteY13" fmla="*/ 32236 h 79065"/>
                <a:gd name="connsiteX14" fmla="*/ 38757 w 41981"/>
                <a:gd name="connsiteY14" fmla="*/ 35464 h 79065"/>
                <a:gd name="connsiteX15" fmla="*/ 38753 w 41981"/>
                <a:gd name="connsiteY15" fmla="*/ 35464 h 79065"/>
                <a:gd name="connsiteX16" fmla="*/ 29406 w 41981"/>
                <a:gd name="connsiteY16" fmla="*/ 35464 h 79065"/>
                <a:gd name="connsiteX17" fmla="*/ 26786 w 41981"/>
                <a:gd name="connsiteY17" fmla="*/ 34124 h 79065"/>
                <a:gd name="connsiteX18" fmla="*/ 11136 w 41981"/>
                <a:gd name="connsiteY18" fmla="*/ 31548 h 79065"/>
                <a:gd name="connsiteX19" fmla="*/ 8559 w 41981"/>
                <a:gd name="connsiteY19" fmla="*/ 47198 h 79065"/>
                <a:gd name="connsiteX20" fmla="*/ 24210 w 41981"/>
                <a:gd name="connsiteY20" fmla="*/ 49775 h 79065"/>
                <a:gd name="connsiteX21" fmla="*/ 26786 w 41981"/>
                <a:gd name="connsiteY21" fmla="*/ 47198 h 79065"/>
                <a:gd name="connsiteX22" fmla="*/ 29406 w 41981"/>
                <a:gd name="connsiteY22" fmla="*/ 45858 h 79065"/>
                <a:gd name="connsiteX23" fmla="*/ 38753 w 41981"/>
                <a:gd name="connsiteY23" fmla="*/ 45858 h 79065"/>
                <a:gd name="connsiteX24" fmla="*/ 41982 w 41981"/>
                <a:gd name="connsiteY24" fmla="*/ 49083 h 79065"/>
                <a:gd name="connsiteX25" fmla="*/ 41982 w 41981"/>
                <a:gd name="connsiteY25" fmla="*/ 49087 h 79065"/>
                <a:gd name="connsiteX26" fmla="*/ 41982 w 41981"/>
                <a:gd name="connsiteY26" fmla="*/ 75837 h 79065"/>
                <a:gd name="connsiteX27" fmla="*/ 38757 w 41981"/>
                <a:gd name="connsiteY27" fmla="*/ 79065 h 79065"/>
                <a:gd name="connsiteX28" fmla="*/ 38753 w 41981"/>
                <a:gd name="connsiteY28" fmla="*/ 79065 h 79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41981" h="79065">
                  <a:moveTo>
                    <a:pt x="38753" y="79065"/>
                  </a:moveTo>
                  <a:cubicBezTo>
                    <a:pt x="36972" y="79066"/>
                    <a:pt x="35526" y="77622"/>
                    <a:pt x="35525" y="75840"/>
                  </a:cubicBezTo>
                  <a:cubicBezTo>
                    <a:pt x="35525" y="75839"/>
                    <a:pt x="35525" y="75838"/>
                    <a:pt x="35525" y="75837"/>
                  </a:cubicBezTo>
                  <a:lnTo>
                    <a:pt x="35525" y="52315"/>
                  </a:lnTo>
                  <a:lnTo>
                    <a:pt x="30957" y="52315"/>
                  </a:lnTo>
                  <a:cubicBezTo>
                    <a:pt x="24521" y="59652"/>
                    <a:pt x="13356" y="60382"/>
                    <a:pt x="6019" y="53947"/>
                  </a:cubicBezTo>
                  <a:cubicBezTo>
                    <a:pt x="-1319" y="47510"/>
                    <a:pt x="-2049" y="36345"/>
                    <a:pt x="4387" y="29007"/>
                  </a:cubicBezTo>
                  <a:cubicBezTo>
                    <a:pt x="10824" y="21670"/>
                    <a:pt x="21989" y="20940"/>
                    <a:pt x="29326" y="27376"/>
                  </a:cubicBezTo>
                  <a:cubicBezTo>
                    <a:pt x="29905" y="27884"/>
                    <a:pt x="30450" y="28429"/>
                    <a:pt x="30957" y="29007"/>
                  </a:cubicBezTo>
                  <a:lnTo>
                    <a:pt x="35525" y="29007"/>
                  </a:lnTo>
                  <a:lnTo>
                    <a:pt x="35525" y="3228"/>
                  </a:lnTo>
                  <a:cubicBezTo>
                    <a:pt x="35525" y="1446"/>
                    <a:pt x="36971" y="0"/>
                    <a:pt x="38753" y="0"/>
                  </a:cubicBezTo>
                  <a:cubicBezTo>
                    <a:pt x="40537" y="0"/>
                    <a:pt x="41982" y="1446"/>
                    <a:pt x="41982" y="3228"/>
                  </a:cubicBezTo>
                  <a:lnTo>
                    <a:pt x="41982" y="32236"/>
                  </a:lnTo>
                  <a:cubicBezTo>
                    <a:pt x="41983" y="34018"/>
                    <a:pt x="40539" y="35463"/>
                    <a:pt x="38757" y="35464"/>
                  </a:cubicBezTo>
                  <a:cubicBezTo>
                    <a:pt x="38756" y="35464"/>
                    <a:pt x="38755" y="35464"/>
                    <a:pt x="38753" y="35464"/>
                  </a:cubicBezTo>
                  <a:lnTo>
                    <a:pt x="29406" y="35464"/>
                  </a:lnTo>
                  <a:cubicBezTo>
                    <a:pt x="28369" y="35464"/>
                    <a:pt x="27394" y="34966"/>
                    <a:pt x="26786" y="34124"/>
                  </a:cubicBezTo>
                  <a:cubicBezTo>
                    <a:pt x="23176" y="29091"/>
                    <a:pt x="16169" y="27938"/>
                    <a:pt x="11136" y="31548"/>
                  </a:cubicBezTo>
                  <a:cubicBezTo>
                    <a:pt x="6103" y="35158"/>
                    <a:pt x="4949" y="42165"/>
                    <a:pt x="8559" y="47198"/>
                  </a:cubicBezTo>
                  <a:cubicBezTo>
                    <a:pt x="12170" y="52232"/>
                    <a:pt x="19176" y="53385"/>
                    <a:pt x="24210" y="49775"/>
                  </a:cubicBezTo>
                  <a:cubicBezTo>
                    <a:pt x="25204" y="49062"/>
                    <a:pt x="26074" y="48192"/>
                    <a:pt x="26786" y="47198"/>
                  </a:cubicBezTo>
                  <a:cubicBezTo>
                    <a:pt x="27394" y="46357"/>
                    <a:pt x="28369" y="45858"/>
                    <a:pt x="29406" y="45858"/>
                  </a:cubicBezTo>
                  <a:lnTo>
                    <a:pt x="38753" y="45858"/>
                  </a:lnTo>
                  <a:cubicBezTo>
                    <a:pt x="40535" y="45857"/>
                    <a:pt x="41981" y="47301"/>
                    <a:pt x="41982" y="49083"/>
                  </a:cubicBezTo>
                  <a:cubicBezTo>
                    <a:pt x="41982" y="49084"/>
                    <a:pt x="41982" y="49085"/>
                    <a:pt x="41982" y="49087"/>
                  </a:cubicBezTo>
                  <a:lnTo>
                    <a:pt x="41982" y="75837"/>
                  </a:lnTo>
                  <a:cubicBezTo>
                    <a:pt x="41983" y="77618"/>
                    <a:pt x="40539" y="79064"/>
                    <a:pt x="38757" y="79065"/>
                  </a:cubicBezTo>
                  <a:cubicBezTo>
                    <a:pt x="38756" y="79065"/>
                    <a:pt x="38755" y="79065"/>
                    <a:pt x="38753" y="79065"/>
                  </a:cubicBezTo>
                  <a:close/>
                </a:path>
              </a:pathLst>
            </a:custGeom>
            <a:solidFill>
              <a:srgbClr val="2B3A42"/>
            </a:solidFill>
            <a:ln w="6251" cap="flat">
              <a:noFill/>
              <a:prstDash val="solid"/>
              <a:miter/>
            </a:ln>
          </p:spPr>
          <p:txBody>
            <a:bodyPr rtlCol="0" anchor="ctr"/>
            <a:lstStyle/>
            <a:p>
              <a:endParaRPr lang="en-GB"/>
            </a:p>
          </p:txBody>
        </p:sp>
        <p:sp>
          <p:nvSpPr>
            <p:cNvPr id="100" name="Freeform: Shape 99">
              <a:extLst>
                <a:ext uri="{FF2B5EF4-FFF2-40B4-BE49-F238E27FC236}">
                  <a16:creationId xmlns:a16="http://schemas.microsoft.com/office/drawing/2014/main" id="{8C3595DF-0BE6-3B74-8D2E-C2B967948734}"/>
                </a:ext>
              </a:extLst>
            </p:cNvPr>
            <p:cNvSpPr/>
            <p:nvPr/>
          </p:nvSpPr>
          <p:spPr>
            <a:xfrm>
              <a:off x="5734182" y="3930527"/>
              <a:ext cx="41981" cy="79364"/>
            </a:xfrm>
            <a:custGeom>
              <a:avLst/>
              <a:gdLst>
                <a:gd name="connsiteX0" fmla="*/ 3228 w 41981"/>
                <a:gd name="connsiteY0" fmla="*/ 79364 h 79364"/>
                <a:gd name="connsiteX1" fmla="*/ 0 w 41981"/>
                <a:gd name="connsiteY1" fmla="*/ 76140 h 79364"/>
                <a:gd name="connsiteX2" fmla="*/ 0 w 41981"/>
                <a:gd name="connsiteY2" fmla="*/ 76136 h 79364"/>
                <a:gd name="connsiteX3" fmla="*/ 0 w 41981"/>
                <a:gd name="connsiteY3" fmla="*/ 47128 h 79364"/>
                <a:gd name="connsiteX4" fmla="*/ 3224 w 41981"/>
                <a:gd name="connsiteY4" fmla="*/ 43900 h 79364"/>
                <a:gd name="connsiteX5" fmla="*/ 3228 w 41981"/>
                <a:gd name="connsiteY5" fmla="*/ 43900 h 79364"/>
                <a:gd name="connsiteX6" fmla="*/ 12575 w 41981"/>
                <a:gd name="connsiteY6" fmla="*/ 43900 h 79364"/>
                <a:gd name="connsiteX7" fmla="*/ 15196 w 41981"/>
                <a:gd name="connsiteY7" fmla="*/ 45240 h 79364"/>
                <a:gd name="connsiteX8" fmla="*/ 30846 w 41981"/>
                <a:gd name="connsiteY8" fmla="*/ 47816 h 79364"/>
                <a:gd name="connsiteX9" fmla="*/ 33422 w 41981"/>
                <a:gd name="connsiteY9" fmla="*/ 32166 h 79364"/>
                <a:gd name="connsiteX10" fmla="*/ 17772 w 41981"/>
                <a:gd name="connsiteY10" fmla="*/ 29589 h 79364"/>
                <a:gd name="connsiteX11" fmla="*/ 15196 w 41981"/>
                <a:gd name="connsiteY11" fmla="*/ 32166 h 79364"/>
                <a:gd name="connsiteX12" fmla="*/ 12575 w 41981"/>
                <a:gd name="connsiteY12" fmla="*/ 33506 h 79364"/>
                <a:gd name="connsiteX13" fmla="*/ 3228 w 41981"/>
                <a:gd name="connsiteY13" fmla="*/ 33506 h 79364"/>
                <a:gd name="connsiteX14" fmla="*/ 0 w 41981"/>
                <a:gd name="connsiteY14" fmla="*/ 30281 h 79364"/>
                <a:gd name="connsiteX15" fmla="*/ 0 w 41981"/>
                <a:gd name="connsiteY15" fmla="*/ 30277 h 79364"/>
                <a:gd name="connsiteX16" fmla="*/ 0 w 41981"/>
                <a:gd name="connsiteY16" fmla="*/ 3228 h 79364"/>
                <a:gd name="connsiteX17" fmla="*/ 3228 w 41981"/>
                <a:gd name="connsiteY17" fmla="*/ 0 h 79364"/>
                <a:gd name="connsiteX18" fmla="*/ 6457 w 41981"/>
                <a:gd name="connsiteY18" fmla="*/ 3228 h 79364"/>
                <a:gd name="connsiteX19" fmla="*/ 6457 w 41981"/>
                <a:gd name="connsiteY19" fmla="*/ 27049 h 79364"/>
                <a:gd name="connsiteX20" fmla="*/ 11025 w 41981"/>
                <a:gd name="connsiteY20" fmla="*/ 27049 h 79364"/>
                <a:gd name="connsiteX21" fmla="*/ 35963 w 41981"/>
                <a:gd name="connsiteY21" fmla="*/ 25418 h 79364"/>
                <a:gd name="connsiteX22" fmla="*/ 37595 w 41981"/>
                <a:gd name="connsiteY22" fmla="*/ 50357 h 79364"/>
                <a:gd name="connsiteX23" fmla="*/ 12656 w 41981"/>
                <a:gd name="connsiteY23" fmla="*/ 51988 h 79364"/>
                <a:gd name="connsiteX24" fmla="*/ 11025 w 41981"/>
                <a:gd name="connsiteY24" fmla="*/ 50357 h 79364"/>
                <a:gd name="connsiteX25" fmla="*/ 6457 w 41981"/>
                <a:gd name="connsiteY25" fmla="*/ 50357 h 79364"/>
                <a:gd name="connsiteX26" fmla="*/ 6457 w 41981"/>
                <a:gd name="connsiteY26" fmla="*/ 76136 h 79364"/>
                <a:gd name="connsiteX27" fmla="*/ 3232 w 41981"/>
                <a:gd name="connsiteY27" fmla="*/ 79364 h 79364"/>
                <a:gd name="connsiteX28" fmla="*/ 3228 w 41981"/>
                <a:gd name="connsiteY28" fmla="*/ 79364 h 793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41981" h="79364">
                  <a:moveTo>
                    <a:pt x="3228" y="79364"/>
                  </a:moveTo>
                  <a:cubicBezTo>
                    <a:pt x="1446" y="79365"/>
                    <a:pt x="1" y="77921"/>
                    <a:pt x="0" y="76140"/>
                  </a:cubicBezTo>
                  <a:cubicBezTo>
                    <a:pt x="0" y="76138"/>
                    <a:pt x="0" y="76137"/>
                    <a:pt x="0" y="76136"/>
                  </a:cubicBezTo>
                  <a:lnTo>
                    <a:pt x="0" y="47128"/>
                  </a:lnTo>
                  <a:cubicBezTo>
                    <a:pt x="-1" y="45346"/>
                    <a:pt x="1442" y="43901"/>
                    <a:pt x="3224" y="43900"/>
                  </a:cubicBezTo>
                  <a:cubicBezTo>
                    <a:pt x="3226" y="43900"/>
                    <a:pt x="3227" y="43900"/>
                    <a:pt x="3228" y="43900"/>
                  </a:cubicBezTo>
                  <a:lnTo>
                    <a:pt x="12575" y="43900"/>
                  </a:lnTo>
                  <a:cubicBezTo>
                    <a:pt x="13613" y="43900"/>
                    <a:pt x="14588" y="44399"/>
                    <a:pt x="15196" y="45240"/>
                  </a:cubicBezTo>
                  <a:cubicBezTo>
                    <a:pt x="18805" y="50273"/>
                    <a:pt x="25813" y="51427"/>
                    <a:pt x="30846" y="47816"/>
                  </a:cubicBezTo>
                  <a:cubicBezTo>
                    <a:pt x="35879" y="44206"/>
                    <a:pt x="37032" y="37199"/>
                    <a:pt x="33422" y="32166"/>
                  </a:cubicBezTo>
                  <a:cubicBezTo>
                    <a:pt x="29812" y="27133"/>
                    <a:pt x="22805" y="25979"/>
                    <a:pt x="17772" y="29589"/>
                  </a:cubicBezTo>
                  <a:cubicBezTo>
                    <a:pt x="16778" y="30302"/>
                    <a:pt x="15908" y="31172"/>
                    <a:pt x="15196" y="32166"/>
                  </a:cubicBezTo>
                  <a:cubicBezTo>
                    <a:pt x="14588" y="33007"/>
                    <a:pt x="13613" y="33506"/>
                    <a:pt x="12575" y="33506"/>
                  </a:cubicBezTo>
                  <a:lnTo>
                    <a:pt x="3228" y="33506"/>
                  </a:lnTo>
                  <a:cubicBezTo>
                    <a:pt x="1446" y="33507"/>
                    <a:pt x="1" y="32063"/>
                    <a:pt x="0" y="30281"/>
                  </a:cubicBezTo>
                  <a:cubicBezTo>
                    <a:pt x="0" y="30280"/>
                    <a:pt x="0" y="30279"/>
                    <a:pt x="0" y="30277"/>
                  </a:cubicBezTo>
                  <a:lnTo>
                    <a:pt x="0" y="3228"/>
                  </a:lnTo>
                  <a:cubicBezTo>
                    <a:pt x="0" y="1445"/>
                    <a:pt x="1445" y="0"/>
                    <a:pt x="3228" y="0"/>
                  </a:cubicBezTo>
                  <a:cubicBezTo>
                    <a:pt x="5011" y="0"/>
                    <a:pt x="6457" y="1445"/>
                    <a:pt x="6457" y="3228"/>
                  </a:cubicBezTo>
                  <a:lnTo>
                    <a:pt x="6457" y="27049"/>
                  </a:lnTo>
                  <a:lnTo>
                    <a:pt x="11025" y="27049"/>
                  </a:lnTo>
                  <a:cubicBezTo>
                    <a:pt x="17460" y="19712"/>
                    <a:pt x="28626" y="18982"/>
                    <a:pt x="35963" y="25418"/>
                  </a:cubicBezTo>
                  <a:cubicBezTo>
                    <a:pt x="43300" y="31854"/>
                    <a:pt x="44031" y="43019"/>
                    <a:pt x="37595" y="50357"/>
                  </a:cubicBezTo>
                  <a:cubicBezTo>
                    <a:pt x="31158" y="57694"/>
                    <a:pt x="19993" y="58424"/>
                    <a:pt x="12656" y="51988"/>
                  </a:cubicBezTo>
                  <a:cubicBezTo>
                    <a:pt x="12077" y="51480"/>
                    <a:pt x="11532" y="50935"/>
                    <a:pt x="11025" y="50357"/>
                  </a:cubicBezTo>
                  <a:lnTo>
                    <a:pt x="6457" y="50357"/>
                  </a:lnTo>
                  <a:lnTo>
                    <a:pt x="6457" y="76136"/>
                  </a:lnTo>
                  <a:cubicBezTo>
                    <a:pt x="6457" y="77918"/>
                    <a:pt x="5014" y="79363"/>
                    <a:pt x="3232" y="79364"/>
                  </a:cubicBezTo>
                  <a:cubicBezTo>
                    <a:pt x="3230" y="79364"/>
                    <a:pt x="3229" y="79364"/>
                    <a:pt x="3228" y="79364"/>
                  </a:cubicBezTo>
                  <a:close/>
                </a:path>
              </a:pathLst>
            </a:custGeom>
            <a:solidFill>
              <a:srgbClr val="2B3A42"/>
            </a:solidFill>
            <a:ln w="6251" cap="flat">
              <a:noFill/>
              <a:prstDash val="solid"/>
              <a:miter/>
            </a:ln>
          </p:spPr>
          <p:txBody>
            <a:bodyPr rtlCol="0" anchor="ctr"/>
            <a:lstStyle/>
            <a:p>
              <a:endParaRPr lang="en-GB"/>
            </a:p>
          </p:txBody>
        </p:sp>
      </p:grpSp>
      <p:pic>
        <p:nvPicPr>
          <p:cNvPr id="102" name="Graphic 101">
            <a:extLst>
              <a:ext uri="{FF2B5EF4-FFF2-40B4-BE49-F238E27FC236}">
                <a16:creationId xmlns:a16="http://schemas.microsoft.com/office/drawing/2014/main" id="{F5DA6E66-BD56-09EE-F4EC-31E35777E8D2}"/>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2980553" y="4248123"/>
            <a:ext cx="237294" cy="237294"/>
          </a:xfrm>
          <a:prstGeom prst="rect">
            <a:avLst/>
          </a:prstGeom>
        </p:spPr>
      </p:pic>
      <p:pic>
        <p:nvPicPr>
          <p:cNvPr id="104" name="Graphic 103">
            <a:extLst>
              <a:ext uri="{FF2B5EF4-FFF2-40B4-BE49-F238E27FC236}">
                <a16:creationId xmlns:a16="http://schemas.microsoft.com/office/drawing/2014/main" id="{2A9B5C25-7066-E567-D772-42AD7C08C034}"/>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8227929" y="4264450"/>
            <a:ext cx="237294" cy="237294"/>
          </a:xfrm>
          <a:prstGeom prst="rect">
            <a:avLst/>
          </a:prstGeom>
        </p:spPr>
      </p:pic>
      <p:sp>
        <p:nvSpPr>
          <p:cNvPr id="110" name="TextBox 109">
            <a:extLst>
              <a:ext uri="{FF2B5EF4-FFF2-40B4-BE49-F238E27FC236}">
                <a16:creationId xmlns:a16="http://schemas.microsoft.com/office/drawing/2014/main" id="{FCEB607F-497D-FD34-205E-4AB28C868144}"/>
              </a:ext>
            </a:extLst>
          </p:cNvPr>
          <p:cNvSpPr txBox="1"/>
          <p:nvPr/>
        </p:nvSpPr>
        <p:spPr>
          <a:xfrm>
            <a:off x="5950682" y="5342471"/>
            <a:ext cx="1333925" cy="553998"/>
          </a:xfrm>
          <a:prstGeom prst="rect">
            <a:avLst/>
          </a:prstGeom>
          <a:noFill/>
        </p:spPr>
        <p:txBody>
          <a:bodyPr wrap="square" rtlCol="0">
            <a:spAutoFit/>
          </a:bodyPr>
          <a:lstStyle/>
          <a:p>
            <a:pPr algn="ctr"/>
            <a:r>
              <a:rPr lang="en-GB" sz="1000">
                <a:solidFill>
                  <a:schemeClr val="bg1">
                    <a:lumMod val="65000"/>
                  </a:schemeClr>
                </a:solidFill>
              </a:rPr>
              <a:t>What is the </a:t>
            </a:r>
            <a:r>
              <a:rPr lang="en-GB" sz="1000" b="1">
                <a:solidFill>
                  <a:schemeClr val="bg1">
                    <a:lumMod val="65000"/>
                  </a:schemeClr>
                </a:solidFill>
              </a:rPr>
              <a:t>extent</a:t>
            </a:r>
            <a:r>
              <a:rPr lang="en-GB" sz="1000">
                <a:solidFill>
                  <a:schemeClr val="bg1">
                    <a:lumMod val="65000"/>
                  </a:schemeClr>
                </a:solidFill>
              </a:rPr>
              <a:t> of the availability in other channels? </a:t>
            </a:r>
          </a:p>
        </p:txBody>
      </p:sp>
      <p:sp>
        <p:nvSpPr>
          <p:cNvPr id="121" name="Rectangle 120">
            <a:extLst>
              <a:ext uri="{FF2B5EF4-FFF2-40B4-BE49-F238E27FC236}">
                <a16:creationId xmlns:a16="http://schemas.microsoft.com/office/drawing/2014/main" id="{251E319D-BF8C-6635-9328-FAB7113B5595}"/>
              </a:ext>
            </a:extLst>
          </p:cNvPr>
          <p:cNvSpPr/>
          <p:nvPr/>
        </p:nvSpPr>
        <p:spPr>
          <a:xfrm>
            <a:off x="471053" y="6291911"/>
            <a:ext cx="2381515" cy="246221"/>
          </a:xfrm>
          <a:prstGeom prst="rect">
            <a:avLst/>
          </a:prstGeom>
          <a:noFill/>
          <a:ln>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l"/>
            <a:endParaRPr lang="en-GB" sz="1600"/>
          </a:p>
        </p:txBody>
      </p:sp>
      <p:grpSp>
        <p:nvGrpSpPr>
          <p:cNvPr id="122" name="Group 121">
            <a:extLst>
              <a:ext uri="{FF2B5EF4-FFF2-40B4-BE49-F238E27FC236}">
                <a16:creationId xmlns:a16="http://schemas.microsoft.com/office/drawing/2014/main" id="{43CF05F7-F58D-635E-89AC-6CBA264DCF13}"/>
              </a:ext>
            </a:extLst>
          </p:cNvPr>
          <p:cNvGrpSpPr/>
          <p:nvPr/>
        </p:nvGrpSpPr>
        <p:grpSpPr>
          <a:xfrm>
            <a:off x="567582" y="6335529"/>
            <a:ext cx="153778" cy="153778"/>
            <a:chOff x="5660489" y="3929442"/>
            <a:chExt cx="153778" cy="153778"/>
          </a:xfrm>
          <a:solidFill>
            <a:schemeClr val="accent3"/>
          </a:solidFill>
        </p:grpSpPr>
        <p:sp>
          <p:nvSpPr>
            <p:cNvPr id="123" name="Freeform: Shape 122">
              <a:extLst>
                <a:ext uri="{FF2B5EF4-FFF2-40B4-BE49-F238E27FC236}">
                  <a16:creationId xmlns:a16="http://schemas.microsoft.com/office/drawing/2014/main" id="{05586A5B-1D22-2AFD-B158-4298362E20CE}"/>
                </a:ext>
              </a:extLst>
            </p:cNvPr>
            <p:cNvSpPr/>
            <p:nvPr/>
          </p:nvSpPr>
          <p:spPr>
            <a:xfrm>
              <a:off x="5660489" y="3929442"/>
              <a:ext cx="153778" cy="153778"/>
            </a:xfrm>
            <a:custGeom>
              <a:avLst/>
              <a:gdLst>
                <a:gd name="connsiteX0" fmla="*/ 150550 w 153778"/>
                <a:gd name="connsiteY0" fmla="*/ 153779 h 153778"/>
                <a:gd name="connsiteX1" fmla="*/ 3228 w 153778"/>
                <a:gd name="connsiteY1" fmla="*/ 153779 h 153778"/>
                <a:gd name="connsiteX2" fmla="*/ 0 w 153778"/>
                <a:gd name="connsiteY2" fmla="*/ 150553 h 153778"/>
                <a:gd name="connsiteX3" fmla="*/ 0 w 153778"/>
                <a:gd name="connsiteY3" fmla="*/ 150550 h 153778"/>
                <a:gd name="connsiteX4" fmla="*/ 0 w 153778"/>
                <a:gd name="connsiteY4" fmla="*/ 3228 h 153778"/>
                <a:gd name="connsiteX5" fmla="*/ 3225 w 153778"/>
                <a:gd name="connsiteY5" fmla="*/ 0 h 153778"/>
                <a:gd name="connsiteX6" fmla="*/ 3228 w 153778"/>
                <a:gd name="connsiteY6" fmla="*/ 0 h 153778"/>
                <a:gd name="connsiteX7" fmla="*/ 150550 w 153778"/>
                <a:gd name="connsiteY7" fmla="*/ 0 h 153778"/>
                <a:gd name="connsiteX8" fmla="*/ 153779 w 153778"/>
                <a:gd name="connsiteY8" fmla="*/ 3225 h 153778"/>
                <a:gd name="connsiteX9" fmla="*/ 153779 w 153778"/>
                <a:gd name="connsiteY9" fmla="*/ 3228 h 153778"/>
                <a:gd name="connsiteX10" fmla="*/ 153779 w 153778"/>
                <a:gd name="connsiteY10" fmla="*/ 150550 h 153778"/>
                <a:gd name="connsiteX11" fmla="*/ 150553 w 153778"/>
                <a:gd name="connsiteY11" fmla="*/ 153779 h 153778"/>
                <a:gd name="connsiteX12" fmla="*/ 150550 w 153778"/>
                <a:gd name="connsiteY12" fmla="*/ 153779 h 153778"/>
                <a:gd name="connsiteX13" fmla="*/ 6456 w 153778"/>
                <a:gd name="connsiteY13" fmla="*/ 147322 h 153778"/>
                <a:gd name="connsiteX14" fmla="*/ 147322 w 153778"/>
                <a:gd name="connsiteY14" fmla="*/ 147322 h 153778"/>
                <a:gd name="connsiteX15" fmla="*/ 147322 w 153778"/>
                <a:gd name="connsiteY15" fmla="*/ 6457 h 153778"/>
                <a:gd name="connsiteX16" fmla="*/ 6457 w 153778"/>
                <a:gd name="connsiteY16" fmla="*/ 6457 h 153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53778" h="153778">
                  <a:moveTo>
                    <a:pt x="150550" y="153779"/>
                  </a:moveTo>
                  <a:lnTo>
                    <a:pt x="3228" y="153779"/>
                  </a:lnTo>
                  <a:cubicBezTo>
                    <a:pt x="1446" y="153779"/>
                    <a:pt x="1" y="152335"/>
                    <a:pt x="0" y="150553"/>
                  </a:cubicBezTo>
                  <a:cubicBezTo>
                    <a:pt x="0" y="150552"/>
                    <a:pt x="0" y="150552"/>
                    <a:pt x="0" y="150550"/>
                  </a:cubicBezTo>
                  <a:lnTo>
                    <a:pt x="0" y="3228"/>
                  </a:lnTo>
                  <a:cubicBezTo>
                    <a:pt x="-1" y="1446"/>
                    <a:pt x="1443" y="1"/>
                    <a:pt x="3225" y="0"/>
                  </a:cubicBezTo>
                  <a:cubicBezTo>
                    <a:pt x="3226" y="0"/>
                    <a:pt x="3227" y="0"/>
                    <a:pt x="3228" y="0"/>
                  </a:cubicBezTo>
                  <a:lnTo>
                    <a:pt x="150550" y="0"/>
                  </a:lnTo>
                  <a:cubicBezTo>
                    <a:pt x="152332" y="-1"/>
                    <a:pt x="153777" y="1443"/>
                    <a:pt x="153779" y="3225"/>
                  </a:cubicBezTo>
                  <a:cubicBezTo>
                    <a:pt x="153779" y="3226"/>
                    <a:pt x="153779" y="3227"/>
                    <a:pt x="153779" y="3228"/>
                  </a:cubicBezTo>
                  <a:lnTo>
                    <a:pt x="153779" y="150550"/>
                  </a:lnTo>
                  <a:cubicBezTo>
                    <a:pt x="153779" y="152332"/>
                    <a:pt x="152335" y="153777"/>
                    <a:pt x="150553" y="153779"/>
                  </a:cubicBezTo>
                  <a:cubicBezTo>
                    <a:pt x="150552" y="153779"/>
                    <a:pt x="150552" y="153779"/>
                    <a:pt x="150550" y="153779"/>
                  </a:cubicBezTo>
                  <a:close/>
                  <a:moveTo>
                    <a:pt x="6456" y="147322"/>
                  </a:moveTo>
                  <a:lnTo>
                    <a:pt x="147322" y="147322"/>
                  </a:lnTo>
                  <a:lnTo>
                    <a:pt x="147322" y="6457"/>
                  </a:lnTo>
                  <a:lnTo>
                    <a:pt x="6457" y="6457"/>
                  </a:lnTo>
                  <a:close/>
                </a:path>
              </a:pathLst>
            </a:custGeom>
            <a:grpFill/>
            <a:ln w="6251" cap="flat">
              <a:noFill/>
              <a:prstDash val="solid"/>
              <a:miter/>
            </a:ln>
          </p:spPr>
          <p:txBody>
            <a:bodyPr rtlCol="0" anchor="ctr"/>
            <a:lstStyle/>
            <a:p>
              <a:endParaRPr lang="en-GB"/>
            </a:p>
          </p:txBody>
        </p:sp>
        <p:sp>
          <p:nvSpPr>
            <p:cNvPr id="124" name="Freeform: Shape 123">
              <a:extLst>
                <a:ext uri="{FF2B5EF4-FFF2-40B4-BE49-F238E27FC236}">
                  <a16:creationId xmlns:a16="http://schemas.microsoft.com/office/drawing/2014/main" id="{BF1356E7-E743-CCD6-6FA4-FB078762A65F}"/>
                </a:ext>
              </a:extLst>
            </p:cNvPr>
            <p:cNvSpPr/>
            <p:nvPr/>
          </p:nvSpPr>
          <p:spPr>
            <a:xfrm>
              <a:off x="5733913" y="4003134"/>
              <a:ext cx="77561" cy="41965"/>
            </a:xfrm>
            <a:custGeom>
              <a:avLst/>
              <a:gdLst>
                <a:gd name="connsiteX0" fmla="*/ 40660 w 77561"/>
                <a:gd name="connsiteY0" fmla="*/ 41965 h 41965"/>
                <a:gd name="connsiteX1" fmla="*/ 22989 w 77561"/>
                <a:gd name="connsiteY1" fmla="*/ 24315 h 41965"/>
                <a:gd name="connsiteX2" fmla="*/ 29007 w 77561"/>
                <a:gd name="connsiteY2" fmla="*/ 11025 h 41965"/>
                <a:gd name="connsiteX3" fmla="*/ 29007 w 77561"/>
                <a:gd name="connsiteY3" fmla="*/ 6457 h 41965"/>
                <a:gd name="connsiteX4" fmla="*/ 3228 w 77561"/>
                <a:gd name="connsiteY4" fmla="*/ 6457 h 41965"/>
                <a:gd name="connsiteX5" fmla="*/ 0 w 77561"/>
                <a:gd name="connsiteY5" fmla="*/ 3228 h 41965"/>
                <a:gd name="connsiteX6" fmla="*/ 3228 w 77561"/>
                <a:gd name="connsiteY6" fmla="*/ 0 h 41965"/>
                <a:gd name="connsiteX7" fmla="*/ 32236 w 77561"/>
                <a:gd name="connsiteY7" fmla="*/ 1 h 41965"/>
                <a:gd name="connsiteX8" fmla="*/ 35464 w 77561"/>
                <a:gd name="connsiteY8" fmla="*/ 3225 h 41965"/>
                <a:gd name="connsiteX9" fmla="*/ 35464 w 77561"/>
                <a:gd name="connsiteY9" fmla="*/ 3229 h 41965"/>
                <a:gd name="connsiteX10" fmla="*/ 35464 w 77561"/>
                <a:gd name="connsiteY10" fmla="*/ 12576 h 41965"/>
                <a:gd name="connsiteX11" fmla="*/ 34124 w 77561"/>
                <a:gd name="connsiteY11" fmla="*/ 15196 h 41965"/>
                <a:gd name="connsiteX12" fmla="*/ 31548 w 77561"/>
                <a:gd name="connsiteY12" fmla="*/ 30846 h 41965"/>
                <a:gd name="connsiteX13" fmla="*/ 47198 w 77561"/>
                <a:gd name="connsiteY13" fmla="*/ 33423 h 41965"/>
                <a:gd name="connsiteX14" fmla="*/ 49775 w 77561"/>
                <a:gd name="connsiteY14" fmla="*/ 17772 h 41965"/>
                <a:gd name="connsiteX15" fmla="*/ 47198 w 77561"/>
                <a:gd name="connsiteY15" fmla="*/ 15196 h 41965"/>
                <a:gd name="connsiteX16" fmla="*/ 45858 w 77561"/>
                <a:gd name="connsiteY16" fmla="*/ 12576 h 41965"/>
                <a:gd name="connsiteX17" fmla="*/ 45858 w 77561"/>
                <a:gd name="connsiteY17" fmla="*/ 3229 h 41965"/>
                <a:gd name="connsiteX18" fmla="*/ 49083 w 77561"/>
                <a:gd name="connsiteY18" fmla="*/ 1 h 41965"/>
                <a:gd name="connsiteX19" fmla="*/ 49087 w 77561"/>
                <a:gd name="connsiteY19" fmla="*/ 1 h 41965"/>
                <a:gd name="connsiteX20" fmla="*/ 74333 w 77561"/>
                <a:gd name="connsiteY20" fmla="*/ 1 h 41965"/>
                <a:gd name="connsiteX21" fmla="*/ 77561 w 77561"/>
                <a:gd name="connsiteY21" fmla="*/ 3229 h 41965"/>
                <a:gd name="connsiteX22" fmla="*/ 74333 w 77561"/>
                <a:gd name="connsiteY22" fmla="*/ 6457 h 41965"/>
                <a:gd name="connsiteX23" fmla="*/ 52315 w 77561"/>
                <a:gd name="connsiteY23" fmla="*/ 6457 h 41965"/>
                <a:gd name="connsiteX24" fmla="*/ 52315 w 77561"/>
                <a:gd name="connsiteY24" fmla="*/ 11025 h 41965"/>
                <a:gd name="connsiteX25" fmla="*/ 53953 w 77561"/>
                <a:gd name="connsiteY25" fmla="*/ 35946 h 41965"/>
                <a:gd name="connsiteX26" fmla="*/ 40660 w 77561"/>
                <a:gd name="connsiteY26" fmla="*/ 41965 h 419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77561" h="41965">
                  <a:moveTo>
                    <a:pt x="40660" y="41965"/>
                  </a:moveTo>
                  <a:cubicBezTo>
                    <a:pt x="30906" y="41971"/>
                    <a:pt x="22995" y="34069"/>
                    <a:pt x="22989" y="24315"/>
                  </a:cubicBezTo>
                  <a:cubicBezTo>
                    <a:pt x="22986" y="19225"/>
                    <a:pt x="25180" y="14381"/>
                    <a:pt x="29007" y="11025"/>
                  </a:cubicBezTo>
                  <a:lnTo>
                    <a:pt x="29007" y="6457"/>
                  </a:lnTo>
                  <a:lnTo>
                    <a:pt x="3228" y="6457"/>
                  </a:lnTo>
                  <a:cubicBezTo>
                    <a:pt x="1446" y="6457"/>
                    <a:pt x="0" y="5012"/>
                    <a:pt x="0" y="3228"/>
                  </a:cubicBezTo>
                  <a:cubicBezTo>
                    <a:pt x="0" y="1446"/>
                    <a:pt x="1446" y="0"/>
                    <a:pt x="3228" y="0"/>
                  </a:cubicBezTo>
                  <a:lnTo>
                    <a:pt x="32236" y="1"/>
                  </a:lnTo>
                  <a:cubicBezTo>
                    <a:pt x="34018" y="-1"/>
                    <a:pt x="35463" y="1443"/>
                    <a:pt x="35464" y="3225"/>
                  </a:cubicBezTo>
                  <a:cubicBezTo>
                    <a:pt x="35464" y="3226"/>
                    <a:pt x="35464" y="3228"/>
                    <a:pt x="35464" y="3229"/>
                  </a:cubicBezTo>
                  <a:lnTo>
                    <a:pt x="35464" y="12576"/>
                  </a:lnTo>
                  <a:cubicBezTo>
                    <a:pt x="35464" y="13614"/>
                    <a:pt x="34966" y="14589"/>
                    <a:pt x="34124" y="15196"/>
                  </a:cubicBezTo>
                  <a:cubicBezTo>
                    <a:pt x="29091" y="18806"/>
                    <a:pt x="27938" y="25813"/>
                    <a:pt x="31548" y="30846"/>
                  </a:cubicBezTo>
                  <a:cubicBezTo>
                    <a:pt x="35158" y="35880"/>
                    <a:pt x="42165" y="37033"/>
                    <a:pt x="47198" y="33423"/>
                  </a:cubicBezTo>
                  <a:cubicBezTo>
                    <a:pt x="52232" y="29813"/>
                    <a:pt x="53385" y="22806"/>
                    <a:pt x="49775" y="17772"/>
                  </a:cubicBezTo>
                  <a:cubicBezTo>
                    <a:pt x="49062" y="16779"/>
                    <a:pt x="48192" y="15908"/>
                    <a:pt x="47198" y="15196"/>
                  </a:cubicBezTo>
                  <a:cubicBezTo>
                    <a:pt x="46357" y="14589"/>
                    <a:pt x="45858" y="13614"/>
                    <a:pt x="45858" y="12576"/>
                  </a:cubicBezTo>
                  <a:lnTo>
                    <a:pt x="45858" y="3229"/>
                  </a:lnTo>
                  <a:cubicBezTo>
                    <a:pt x="45857" y="1447"/>
                    <a:pt x="47301" y="1"/>
                    <a:pt x="49083" y="1"/>
                  </a:cubicBezTo>
                  <a:cubicBezTo>
                    <a:pt x="49084" y="1"/>
                    <a:pt x="49085" y="1"/>
                    <a:pt x="49087" y="1"/>
                  </a:cubicBezTo>
                  <a:lnTo>
                    <a:pt x="74333" y="1"/>
                  </a:lnTo>
                  <a:cubicBezTo>
                    <a:pt x="76116" y="1"/>
                    <a:pt x="77561" y="1446"/>
                    <a:pt x="77561" y="3229"/>
                  </a:cubicBezTo>
                  <a:cubicBezTo>
                    <a:pt x="77561" y="5012"/>
                    <a:pt x="76116" y="6457"/>
                    <a:pt x="74333" y="6457"/>
                  </a:cubicBezTo>
                  <a:lnTo>
                    <a:pt x="52315" y="6457"/>
                  </a:lnTo>
                  <a:lnTo>
                    <a:pt x="52315" y="11025"/>
                  </a:lnTo>
                  <a:cubicBezTo>
                    <a:pt x="59649" y="17455"/>
                    <a:pt x="60382" y="28612"/>
                    <a:pt x="53953" y="35946"/>
                  </a:cubicBezTo>
                  <a:cubicBezTo>
                    <a:pt x="50597" y="39775"/>
                    <a:pt x="45751" y="41969"/>
                    <a:pt x="40660" y="41965"/>
                  </a:cubicBezTo>
                  <a:close/>
                </a:path>
              </a:pathLst>
            </a:custGeom>
            <a:grpFill/>
            <a:ln w="6251" cap="flat">
              <a:noFill/>
              <a:prstDash val="solid"/>
              <a:miter/>
            </a:ln>
          </p:spPr>
          <p:txBody>
            <a:bodyPr rtlCol="0" anchor="ctr"/>
            <a:lstStyle/>
            <a:p>
              <a:endParaRPr lang="en-GB"/>
            </a:p>
          </p:txBody>
        </p:sp>
        <p:sp>
          <p:nvSpPr>
            <p:cNvPr id="125" name="Freeform: Shape 124">
              <a:extLst>
                <a:ext uri="{FF2B5EF4-FFF2-40B4-BE49-F238E27FC236}">
                  <a16:creationId xmlns:a16="http://schemas.microsoft.com/office/drawing/2014/main" id="{E67385FC-EDEC-01A4-3701-ACCB54832B40}"/>
                </a:ext>
              </a:extLst>
            </p:cNvPr>
            <p:cNvSpPr/>
            <p:nvPr/>
          </p:nvSpPr>
          <p:spPr>
            <a:xfrm>
              <a:off x="5662475" y="3967641"/>
              <a:ext cx="78462" cy="41981"/>
            </a:xfrm>
            <a:custGeom>
              <a:avLst/>
              <a:gdLst>
                <a:gd name="connsiteX0" fmla="*/ 75234 w 78462"/>
                <a:gd name="connsiteY0" fmla="*/ 41982 h 41981"/>
                <a:gd name="connsiteX1" fmla="*/ 46227 w 78462"/>
                <a:gd name="connsiteY1" fmla="*/ 41982 h 41981"/>
                <a:gd name="connsiteX2" fmla="*/ 42999 w 78462"/>
                <a:gd name="connsiteY2" fmla="*/ 38757 h 41981"/>
                <a:gd name="connsiteX3" fmla="*/ 42999 w 78462"/>
                <a:gd name="connsiteY3" fmla="*/ 38753 h 41981"/>
                <a:gd name="connsiteX4" fmla="*/ 42999 w 78462"/>
                <a:gd name="connsiteY4" fmla="*/ 29406 h 41981"/>
                <a:gd name="connsiteX5" fmla="*/ 44339 w 78462"/>
                <a:gd name="connsiteY5" fmla="*/ 26786 h 41981"/>
                <a:gd name="connsiteX6" fmla="*/ 46915 w 78462"/>
                <a:gd name="connsiteY6" fmla="*/ 11136 h 41981"/>
                <a:gd name="connsiteX7" fmla="*/ 31265 w 78462"/>
                <a:gd name="connsiteY7" fmla="*/ 8559 h 41981"/>
                <a:gd name="connsiteX8" fmla="*/ 28688 w 78462"/>
                <a:gd name="connsiteY8" fmla="*/ 24210 h 41981"/>
                <a:gd name="connsiteX9" fmla="*/ 31265 w 78462"/>
                <a:gd name="connsiteY9" fmla="*/ 26786 h 41981"/>
                <a:gd name="connsiteX10" fmla="*/ 32604 w 78462"/>
                <a:gd name="connsiteY10" fmla="*/ 29406 h 41981"/>
                <a:gd name="connsiteX11" fmla="*/ 32604 w 78462"/>
                <a:gd name="connsiteY11" fmla="*/ 38753 h 41981"/>
                <a:gd name="connsiteX12" fmla="*/ 29380 w 78462"/>
                <a:gd name="connsiteY12" fmla="*/ 41982 h 41981"/>
                <a:gd name="connsiteX13" fmla="*/ 29376 w 78462"/>
                <a:gd name="connsiteY13" fmla="*/ 41982 h 41981"/>
                <a:gd name="connsiteX14" fmla="*/ 3228 w 78462"/>
                <a:gd name="connsiteY14" fmla="*/ 41982 h 41981"/>
                <a:gd name="connsiteX15" fmla="*/ 0 w 78462"/>
                <a:gd name="connsiteY15" fmla="*/ 38753 h 41981"/>
                <a:gd name="connsiteX16" fmla="*/ 3228 w 78462"/>
                <a:gd name="connsiteY16" fmla="*/ 35525 h 41981"/>
                <a:gd name="connsiteX17" fmla="*/ 26148 w 78462"/>
                <a:gd name="connsiteY17" fmla="*/ 35525 h 41981"/>
                <a:gd name="connsiteX18" fmla="*/ 26148 w 78462"/>
                <a:gd name="connsiteY18" fmla="*/ 30957 h 41981"/>
                <a:gd name="connsiteX19" fmla="*/ 24516 w 78462"/>
                <a:gd name="connsiteY19" fmla="*/ 6019 h 41981"/>
                <a:gd name="connsiteX20" fmla="*/ 49455 w 78462"/>
                <a:gd name="connsiteY20" fmla="*/ 4387 h 41981"/>
                <a:gd name="connsiteX21" fmla="*/ 51086 w 78462"/>
                <a:gd name="connsiteY21" fmla="*/ 29326 h 41981"/>
                <a:gd name="connsiteX22" fmla="*/ 49455 w 78462"/>
                <a:gd name="connsiteY22" fmla="*/ 30957 h 41981"/>
                <a:gd name="connsiteX23" fmla="*/ 49455 w 78462"/>
                <a:gd name="connsiteY23" fmla="*/ 35525 h 41981"/>
                <a:gd name="connsiteX24" fmla="*/ 75234 w 78462"/>
                <a:gd name="connsiteY24" fmla="*/ 35525 h 41981"/>
                <a:gd name="connsiteX25" fmla="*/ 78463 w 78462"/>
                <a:gd name="connsiteY25" fmla="*/ 38753 h 41981"/>
                <a:gd name="connsiteX26" fmla="*/ 75234 w 78462"/>
                <a:gd name="connsiteY26" fmla="*/ 41982 h 41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78462" h="41981">
                  <a:moveTo>
                    <a:pt x="75234" y="41982"/>
                  </a:moveTo>
                  <a:lnTo>
                    <a:pt x="46227" y="41982"/>
                  </a:lnTo>
                  <a:cubicBezTo>
                    <a:pt x="44445" y="41983"/>
                    <a:pt x="42999" y="40539"/>
                    <a:pt x="42999" y="38757"/>
                  </a:cubicBezTo>
                  <a:cubicBezTo>
                    <a:pt x="42999" y="38756"/>
                    <a:pt x="42999" y="38755"/>
                    <a:pt x="42999" y="38753"/>
                  </a:cubicBezTo>
                  <a:lnTo>
                    <a:pt x="42999" y="29406"/>
                  </a:lnTo>
                  <a:cubicBezTo>
                    <a:pt x="42999" y="28369"/>
                    <a:pt x="43497" y="27394"/>
                    <a:pt x="44339" y="26786"/>
                  </a:cubicBezTo>
                  <a:cubicBezTo>
                    <a:pt x="49371" y="23176"/>
                    <a:pt x="50525" y="16169"/>
                    <a:pt x="46915" y="11136"/>
                  </a:cubicBezTo>
                  <a:cubicBezTo>
                    <a:pt x="43305" y="6103"/>
                    <a:pt x="36298" y="4949"/>
                    <a:pt x="31265" y="8559"/>
                  </a:cubicBezTo>
                  <a:cubicBezTo>
                    <a:pt x="26231" y="12170"/>
                    <a:pt x="25078" y="19176"/>
                    <a:pt x="28688" y="24210"/>
                  </a:cubicBezTo>
                  <a:cubicBezTo>
                    <a:pt x="29401" y="25204"/>
                    <a:pt x="30271" y="26074"/>
                    <a:pt x="31265" y="26786"/>
                  </a:cubicBezTo>
                  <a:cubicBezTo>
                    <a:pt x="32106" y="27394"/>
                    <a:pt x="32604" y="28369"/>
                    <a:pt x="32604" y="29406"/>
                  </a:cubicBezTo>
                  <a:lnTo>
                    <a:pt x="32604" y="38753"/>
                  </a:lnTo>
                  <a:cubicBezTo>
                    <a:pt x="32605" y="40535"/>
                    <a:pt x="31162" y="41981"/>
                    <a:pt x="29380" y="41982"/>
                  </a:cubicBezTo>
                  <a:cubicBezTo>
                    <a:pt x="29379" y="41982"/>
                    <a:pt x="29377" y="41982"/>
                    <a:pt x="29376" y="41982"/>
                  </a:cubicBezTo>
                  <a:lnTo>
                    <a:pt x="3228" y="41982"/>
                  </a:lnTo>
                  <a:cubicBezTo>
                    <a:pt x="1445" y="41982"/>
                    <a:pt x="0" y="40537"/>
                    <a:pt x="0" y="38753"/>
                  </a:cubicBezTo>
                  <a:cubicBezTo>
                    <a:pt x="0" y="36971"/>
                    <a:pt x="1445" y="35525"/>
                    <a:pt x="3228" y="35525"/>
                  </a:cubicBezTo>
                  <a:lnTo>
                    <a:pt x="26148" y="35525"/>
                  </a:lnTo>
                  <a:lnTo>
                    <a:pt x="26148" y="30957"/>
                  </a:lnTo>
                  <a:cubicBezTo>
                    <a:pt x="18811" y="24521"/>
                    <a:pt x="18080" y="13356"/>
                    <a:pt x="24516" y="6019"/>
                  </a:cubicBezTo>
                  <a:cubicBezTo>
                    <a:pt x="30953" y="-1319"/>
                    <a:pt x="42118" y="-2049"/>
                    <a:pt x="49455" y="4387"/>
                  </a:cubicBezTo>
                  <a:cubicBezTo>
                    <a:pt x="56793" y="10824"/>
                    <a:pt x="57523" y="21989"/>
                    <a:pt x="51086" y="29326"/>
                  </a:cubicBezTo>
                  <a:cubicBezTo>
                    <a:pt x="50579" y="29905"/>
                    <a:pt x="50034" y="30450"/>
                    <a:pt x="49455" y="30957"/>
                  </a:cubicBezTo>
                  <a:lnTo>
                    <a:pt x="49455" y="35525"/>
                  </a:lnTo>
                  <a:lnTo>
                    <a:pt x="75234" y="35525"/>
                  </a:lnTo>
                  <a:cubicBezTo>
                    <a:pt x="77017" y="35525"/>
                    <a:pt x="78463" y="36971"/>
                    <a:pt x="78463" y="38753"/>
                  </a:cubicBezTo>
                  <a:cubicBezTo>
                    <a:pt x="78463" y="40537"/>
                    <a:pt x="77017" y="41982"/>
                    <a:pt x="75234" y="41982"/>
                  </a:cubicBezTo>
                  <a:close/>
                </a:path>
              </a:pathLst>
            </a:custGeom>
            <a:grpFill/>
            <a:ln w="6251" cap="flat">
              <a:noFill/>
              <a:prstDash val="solid"/>
              <a:miter/>
            </a:ln>
          </p:spPr>
          <p:txBody>
            <a:bodyPr rtlCol="0" anchor="ctr"/>
            <a:lstStyle/>
            <a:p>
              <a:endParaRPr lang="en-GB"/>
            </a:p>
          </p:txBody>
        </p:sp>
        <p:sp>
          <p:nvSpPr>
            <p:cNvPr id="126" name="Freeform: Shape 125">
              <a:extLst>
                <a:ext uri="{FF2B5EF4-FFF2-40B4-BE49-F238E27FC236}">
                  <a16:creationId xmlns:a16="http://schemas.microsoft.com/office/drawing/2014/main" id="{01634A8C-A7E1-BB6F-217B-A170E4A3F3CC}"/>
                </a:ext>
              </a:extLst>
            </p:cNvPr>
            <p:cNvSpPr/>
            <p:nvPr/>
          </p:nvSpPr>
          <p:spPr>
            <a:xfrm>
              <a:off x="5698688" y="4002866"/>
              <a:ext cx="41981" cy="79065"/>
            </a:xfrm>
            <a:custGeom>
              <a:avLst/>
              <a:gdLst>
                <a:gd name="connsiteX0" fmla="*/ 38753 w 41981"/>
                <a:gd name="connsiteY0" fmla="*/ 79065 h 79065"/>
                <a:gd name="connsiteX1" fmla="*/ 35525 w 41981"/>
                <a:gd name="connsiteY1" fmla="*/ 75840 h 79065"/>
                <a:gd name="connsiteX2" fmla="*/ 35525 w 41981"/>
                <a:gd name="connsiteY2" fmla="*/ 75837 h 79065"/>
                <a:gd name="connsiteX3" fmla="*/ 35525 w 41981"/>
                <a:gd name="connsiteY3" fmla="*/ 52315 h 79065"/>
                <a:gd name="connsiteX4" fmla="*/ 30957 w 41981"/>
                <a:gd name="connsiteY4" fmla="*/ 52315 h 79065"/>
                <a:gd name="connsiteX5" fmla="*/ 6019 w 41981"/>
                <a:gd name="connsiteY5" fmla="*/ 53947 h 79065"/>
                <a:gd name="connsiteX6" fmla="*/ 4387 w 41981"/>
                <a:gd name="connsiteY6" fmla="*/ 29007 h 79065"/>
                <a:gd name="connsiteX7" fmla="*/ 29326 w 41981"/>
                <a:gd name="connsiteY7" fmla="*/ 27376 h 79065"/>
                <a:gd name="connsiteX8" fmla="*/ 30957 w 41981"/>
                <a:gd name="connsiteY8" fmla="*/ 29007 h 79065"/>
                <a:gd name="connsiteX9" fmla="*/ 35525 w 41981"/>
                <a:gd name="connsiteY9" fmla="*/ 29007 h 79065"/>
                <a:gd name="connsiteX10" fmla="*/ 35525 w 41981"/>
                <a:gd name="connsiteY10" fmla="*/ 3228 h 79065"/>
                <a:gd name="connsiteX11" fmla="*/ 38753 w 41981"/>
                <a:gd name="connsiteY11" fmla="*/ 0 h 79065"/>
                <a:gd name="connsiteX12" fmla="*/ 41982 w 41981"/>
                <a:gd name="connsiteY12" fmla="*/ 3228 h 79065"/>
                <a:gd name="connsiteX13" fmla="*/ 41982 w 41981"/>
                <a:gd name="connsiteY13" fmla="*/ 32236 h 79065"/>
                <a:gd name="connsiteX14" fmla="*/ 38757 w 41981"/>
                <a:gd name="connsiteY14" fmla="*/ 35464 h 79065"/>
                <a:gd name="connsiteX15" fmla="*/ 38753 w 41981"/>
                <a:gd name="connsiteY15" fmla="*/ 35464 h 79065"/>
                <a:gd name="connsiteX16" fmla="*/ 29406 w 41981"/>
                <a:gd name="connsiteY16" fmla="*/ 35464 h 79065"/>
                <a:gd name="connsiteX17" fmla="*/ 26786 w 41981"/>
                <a:gd name="connsiteY17" fmla="*/ 34124 h 79065"/>
                <a:gd name="connsiteX18" fmla="*/ 11136 w 41981"/>
                <a:gd name="connsiteY18" fmla="*/ 31548 h 79065"/>
                <a:gd name="connsiteX19" fmla="*/ 8559 w 41981"/>
                <a:gd name="connsiteY19" fmla="*/ 47198 h 79065"/>
                <a:gd name="connsiteX20" fmla="*/ 24210 w 41981"/>
                <a:gd name="connsiteY20" fmla="*/ 49775 h 79065"/>
                <a:gd name="connsiteX21" fmla="*/ 26786 w 41981"/>
                <a:gd name="connsiteY21" fmla="*/ 47198 h 79065"/>
                <a:gd name="connsiteX22" fmla="*/ 29406 w 41981"/>
                <a:gd name="connsiteY22" fmla="*/ 45858 h 79065"/>
                <a:gd name="connsiteX23" fmla="*/ 38753 w 41981"/>
                <a:gd name="connsiteY23" fmla="*/ 45858 h 79065"/>
                <a:gd name="connsiteX24" fmla="*/ 41982 w 41981"/>
                <a:gd name="connsiteY24" fmla="*/ 49083 h 79065"/>
                <a:gd name="connsiteX25" fmla="*/ 41982 w 41981"/>
                <a:gd name="connsiteY25" fmla="*/ 49087 h 79065"/>
                <a:gd name="connsiteX26" fmla="*/ 41982 w 41981"/>
                <a:gd name="connsiteY26" fmla="*/ 75837 h 79065"/>
                <a:gd name="connsiteX27" fmla="*/ 38757 w 41981"/>
                <a:gd name="connsiteY27" fmla="*/ 79065 h 79065"/>
                <a:gd name="connsiteX28" fmla="*/ 38753 w 41981"/>
                <a:gd name="connsiteY28" fmla="*/ 79065 h 79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41981" h="79065">
                  <a:moveTo>
                    <a:pt x="38753" y="79065"/>
                  </a:moveTo>
                  <a:cubicBezTo>
                    <a:pt x="36972" y="79066"/>
                    <a:pt x="35526" y="77622"/>
                    <a:pt x="35525" y="75840"/>
                  </a:cubicBezTo>
                  <a:cubicBezTo>
                    <a:pt x="35525" y="75839"/>
                    <a:pt x="35525" y="75838"/>
                    <a:pt x="35525" y="75837"/>
                  </a:cubicBezTo>
                  <a:lnTo>
                    <a:pt x="35525" y="52315"/>
                  </a:lnTo>
                  <a:lnTo>
                    <a:pt x="30957" y="52315"/>
                  </a:lnTo>
                  <a:cubicBezTo>
                    <a:pt x="24521" y="59652"/>
                    <a:pt x="13356" y="60382"/>
                    <a:pt x="6019" y="53947"/>
                  </a:cubicBezTo>
                  <a:cubicBezTo>
                    <a:pt x="-1319" y="47510"/>
                    <a:pt x="-2049" y="36345"/>
                    <a:pt x="4387" y="29007"/>
                  </a:cubicBezTo>
                  <a:cubicBezTo>
                    <a:pt x="10824" y="21670"/>
                    <a:pt x="21989" y="20940"/>
                    <a:pt x="29326" y="27376"/>
                  </a:cubicBezTo>
                  <a:cubicBezTo>
                    <a:pt x="29905" y="27884"/>
                    <a:pt x="30450" y="28429"/>
                    <a:pt x="30957" y="29007"/>
                  </a:cubicBezTo>
                  <a:lnTo>
                    <a:pt x="35525" y="29007"/>
                  </a:lnTo>
                  <a:lnTo>
                    <a:pt x="35525" y="3228"/>
                  </a:lnTo>
                  <a:cubicBezTo>
                    <a:pt x="35525" y="1446"/>
                    <a:pt x="36971" y="0"/>
                    <a:pt x="38753" y="0"/>
                  </a:cubicBezTo>
                  <a:cubicBezTo>
                    <a:pt x="40537" y="0"/>
                    <a:pt x="41982" y="1446"/>
                    <a:pt x="41982" y="3228"/>
                  </a:cubicBezTo>
                  <a:lnTo>
                    <a:pt x="41982" y="32236"/>
                  </a:lnTo>
                  <a:cubicBezTo>
                    <a:pt x="41983" y="34018"/>
                    <a:pt x="40539" y="35463"/>
                    <a:pt x="38757" y="35464"/>
                  </a:cubicBezTo>
                  <a:cubicBezTo>
                    <a:pt x="38756" y="35464"/>
                    <a:pt x="38755" y="35464"/>
                    <a:pt x="38753" y="35464"/>
                  </a:cubicBezTo>
                  <a:lnTo>
                    <a:pt x="29406" y="35464"/>
                  </a:lnTo>
                  <a:cubicBezTo>
                    <a:pt x="28369" y="35464"/>
                    <a:pt x="27394" y="34966"/>
                    <a:pt x="26786" y="34124"/>
                  </a:cubicBezTo>
                  <a:cubicBezTo>
                    <a:pt x="23176" y="29091"/>
                    <a:pt x="16169" y="27938"/>
                    <a:pt x="11136" y="31548"/>
                  </a:cubicBezTo>
                  <a:cubicBezTo>
                    <a:pt x="6103" y="35158"/>
                    <a:pt x="4949" y="42165"/>
                    <a:pt x="8559" y="47198"/>
                  </a:cubicBezTo>
                  <a:cubicBezTo>
                    <a:pt x="12170" y="52232"/>
                    <a:pt x="19176" y="53385"/>
                    <a:pt x="24210" y="49775"/>
                  </a:cubicBezTo>
                  <a:cubicBezTo>
                    <a:pt x="25204" y="49062"/>
                    <a:pt x="26074" y="48192"/>
                    <a:pt x="26786" y="47198"/>
                  </a:cubicBezTo>
                  <a:cubicBezTo>
                    <a:pt x="27394" y="46357"/>
                    <a:pt x="28369" y="45858"/>
                    <a:pt x="29406" y="45858"/>
                  </a:cubicBezTo>
                  <a:lnTo>
                    <a:pt x="38753" y="45858"/>
                  </a:lnTo>
                  <a:cubicBezTo>
                    <a:pt x="40535" y="45857"/>
                    <a:pt x="41981" y="47301"/>
                    <a:pt x="41982" y="49083"/>
                  </a:cubicBezTo>
                  <a:cubicBezTo>
                    <a:pt x="41982" y="49084"/>
                    <a:pt x="41982" y="49085"/>
                    <a:pt x="41982" y="49087"/>
                  </a:cubicBezTo>
                  <a:lnTo>
                    <a:pt x="41982" y="75837"/>
                  </a:lnTo>
                  <a:cubicBezTo>
                    <a:pt x="41983" y="77618"/>
                    <a:pt x="40539" y="79064"/>
                    <a:pt x="38757" y="79065"/>
                  </a:cubicBezTo>
                  <a:cubicBezTo>
                    <a:pt x="38756" y="79065"/>
                    <a:pt x="38755" y="79065"/>
                    <a:pt x="38753" y="79065"/>
                  </a:cubicBezTo>
                  <a:close/>
                </a:path>
              </a:pathLst>
            </a:custGeom>
            <a:grpFill/>
            <a:ln w="6251" cap="flat">
              <a:noFill/>
              <a:prstDash val="solid"/>
              <a:miter/>
            </a:ln>
          </p:spPr>
          <p:txBody>
            <a:bodyPr rtlCol="0" anchor="ctr"/>
            <a:lstStyle/>
            <a:p>
              <a:endParaRPr lang="en-GB"/>
            </a:p>
          </p:txBody>
        </p:sp>
        <p:sp>
          <p:nvSpPr>
            <p:cNvPr id="127" name="Freeform: Shape 126">
              <a:extLst>
                <a:ext uri="{FF2B5EF4-FFF2-40B4-BE49-F238E27FC236}">
                  <a16:creationId xmlns:a16="http://schemas.microsoft.com/office/drawing/2014/main" id="{D2AFC4B1-AE20-4200-1642-80B3352126C4}"/>
                </a:ext>
              </a:extLst>
            </p:cNvPr>
            <p:cNvSpPr/>
            <p:nvPr/>
          </p:nvSpPr>
          <p:spPr>
            <a:xfrm>
              <a:off x="5734182" y="3930527"/>
              <a:ext cx="41981" cy="79364"/>
            </a:xfrm>
            <a:custGeom>
              <a:avLst/>
              <a:gdLst>
                <a:gd name="connsiteX0" fmla="*/ 3228 w 41981"/>
                <a:gd name="connsiteY0" fmla="*/ 79364 h 79364"/>
                <a:gd name="connsiteX1" fmla="*/ 0 w 41981"/>
                <a:gd name="connsiteY1" fmla="*/ 76140 h 79364"/>
                <a:gd name="connsiteX2" fmla="*/ 0 w 41981"/>
                <a:gd name="connsiteY2" fmla="*/ 76136 h 79364"/>
                <a:gd name="connsiteX3" fmla="*/ 0 w 41981"/>
                <a:gd name="connsiteY3" fmla="*/ 47128 h 79364"/>
                <a:gd name="connsiteX4" fmla="*/ 3224 w 41981"/>
                <a:gd name="connsiteY4" fmla="*/ 43900 h 79364"/>
                <a:gd name="connsiteX5" fmla="*/ 3228 w 41981"/>
                <a:gd name="connsiteY5" fmla="*/ 43900 h 79364"/>
                <a:gd name="connsiteX6" fmla="*/ 12575 w 41981"/>
                <a:gd name="connsiteY6" fmla="*/ 43900 h 79364"/>
                <a:gd name="connsiteX7" fmla="*/ 15196 w 41981"/>
                <a:gd name="connsiteY7" fmla="*/ 45240 h 79364"/>
                <a:gd name="connsiteX8" fmla="*/ 30846 w 41981"/>
                <a:gd name="connsiteY8" fmla="*/ 47816 h 79364"/>
                <a:gd name="connsiteX9" fmla="*/ 33422 w 41981"/>
                <a:gd name="connsiteY9" fmla="*/ 32166 h 79364"/>
                <a:gd name="connsiteX10" fmla="*/ 17772 w 41981"/>
                <a:gd name="connsiteY10" fmla="*/ 29589 h 79364"/>
                <a:gd name="connsiteX11" fmla="*/ 15196 w 41981"/>
                <a:gd name="connsiteY11" fmla="*/ 32166 h 79364"/>
                <a:gd name="connsiteX12" fmla="*/ 12575 w 41981"/>
                <a:gd name="connsiteY12" fmla="*/ 33506 h 79364"/>
                <a:gd name="connsiteX13" fmla="*/ 3228 w 41981"/>
                <a:gd name="connsiteY13" fmla="*/ 33506 h 79364"/>
                <a:gd name="connsiteX14" fmla="*/ 0 w 41981"/>
                <a:gd name="connsiteY14" fmla="*/ 30281 h 79364"/>
                <a:gd name="connsiteX15" fmla="*/ 0 w 41981"/>
                <a:gd name="connsiteY15" fmla="*/ 30277 h 79364"/>
                <a:gd name="connsiteX16" fmla="*/ 0 w 41981"/>
                <a:gd name="connsiteY16" fmla="*/ 3228 h 79364"/>
                <a:gd name="connsiteX17" fmla="*/ 3228 w 41981"/>
                <a:gd name="connsiteY17" fmla="*/ 0 h 79364"/>
                <a:gd name="connsiteX18" fmla="*/ 6457 w 41981"/>
                <a:gd name="connsiteY18" fmla="*/ 3228 h 79364"/>
                <a:gd name="connsiteX19" fmla="*/ 6457 w 41981"/>
                <a:gd name="connsiteY19" fmla="*/ 27049 h 79364"/>
                <a:gd name="connsiteX20" fmla="*/ 11025 w 41981"/>
                <a:gd name="connsiteY20" fmla="*/ 27049 h 79364"/>
                <a:gd name="connsiteX21" fmla="*/ 35963 w 41981"/>
                <a:gd name="connsiteY21" fmla="*/ 25418 h 79364"/>
                <a:gd name="connsiteX22" fmla="*/ 37595 w 41981"/>
                <a:gd name="connsiteY22" fmla="*/ 50357 h 79364"/>
                <a:gd name="connsiteX23" fmla="*/ 12656 w 41981"/>
                <a:gd name="connsiteY23" fmla="*/ 51988 h 79364"/>
                <a:gd name="connsiteX24" fmla="*/ 11025 w 41981"/>
                <a:gd name="connsiteY24" fmla="*/ 50357 h 79364"/>
                <a:gd name="connsiteX25" fmla="*/ 6457 w 41981"/>
                <a:gd name="connsiteY25" fmla="*/ 50357 h 79364"/>
                <a:gd name="connsiteX26" fmla="*/ 6457 w 41981"/>
                <a:gd name="connsiteY26" fmla="*/ 76136 h 79364"/>
                <a:gd name="connsiteX27" fmla="*/ 3232 w 41981"/>
                <a:gd name="connsiteY27" fmla="*/ 79364 h 79364"/>
                <a:gd name="connsiteX28" fmla="*/ 3228 w 41981"/>
                <a:gd name="connsiteY28" fmla="*/ 79364 h 793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41981" h="79364">
                  <a:moveTo>
                    <a:pt x="3228" y="79364"/>
                  </a:moveTo>
                  <a:cubicBezTo>
                    <a:pt x="1446" y="79365"/>
                    <a:pt x="1" y="77921"/>
                    <a:pt x="0" y="76140"/>
                  </a:cubicBezTo>
                  <a:cubicBezTo>
                    <a:pt x="0" y="76138"/>
                    <a:pt x="0" y="76137"/>
                    <a:pt x="0" y="76136"/>
                  </a:cubicBezTo>
                  <a:lnTo>
                    <a:pt x="0" y="47128"/>
                  </a:lnTo>
                  <a:cubicBezTo>
                    <a:pt x="-1" y="45346"/>
                    <a:pt x="1442" y="43901"/>
                    <a:pt x="3224" y="43900"/>
                  </a:cubicBezTo>
                  <a:cubicBezTo>
                    <a:pt x="3226" y="43900"/>
                    <a:pt x="3227" y="43900"/>
                    <a:pt x="3228" y="43900"/>
                  </a:cubicBezTo>
                  <a:lnTo>
                    <a:pt x="12575" y="43900"/>
                  </a:lnTo>
                  <a:cubicBezTo>
                    <a:pt x="13613" y="43900"/>
                    <a:pt x="14588" y="44399"/>
                    <a:pt x="15196" y="45240"/>
                  </a:cubicBezTo>
                  <a:cubicBezTo>
                    <a:pt x="18805" y="50273"/>
                    <a:pt x="25813" y="51427"/>
                    <a:pt x="30846" y="47816"/>
                  </a:cubicBezTo>
                  <a:cubicBezTo>
                    <a:pt x="35879" y="44206"/>
                    <a:pt x="37032" y="37199"/>
                    <a:pt x="33422" y="32166"/>
                  </a:cubicBezTo>
                  <a:cubicBezTo>
                    <a:pt x="29812" y="27133"/>
                    <a:pt x="22805" y="25979"/>
                    <a:pt x="17772" y="29589"/>
                  </a:cubicBezTo>
                  <a:cubicBezTo>
                    <a:pt x="16778" y="30302"/>
                    <a:pt x="15908" y="31172"/>
                    <a:pt x="15196" y="32166"/>
                  </a:cubicBezTo>
                  <a:cubicBezTo>
                    <a:pt x="14588" y="33007"/>
                    <a:pt x="13613" y="33506"/>
                    <a:pt x="12575" y="33506"/>
                  </a:cubicBezTo>
                  <a:lnTo>
                    <a:pt x="3228" y="33506"/>
                  </a:lnTo>
                  <a:cubicBezTo>
                    <a:pt x="1446" y="33507"/>
                    <a:pt x="1" y="32063"/>
                    <a:pt x="0" y="30281"/>
                  </a:cubicBezTo>
                  <a:cubicBezTo>
                    <a:pt x="0" y="30280"/>
                    <a:pt x="0" y="30279"/>
                    <a:pt x="0" y="30277"/>
                  </a:cubicBezTo>
                  <a:lnTo>
                    <a:pt x="0" y="3228"/>
                  </a:lnTo>
                  <a:cubicBezTo>
                    <a:pt x="0" y="1445"/>
                    <a:pt x="1445" y="0"/>
                    <a:pt x="3228" y="0"/>
                  </a:cubicBezTo>
                  <a:cubicBezTo>
                    <a:pt x="5011" y="0"/>
                    <a:pt x="6457" y="1445"/>
                    <a:pt x="6457" y="3228"/>
                  </a:cubicBezTo>
                  <a:lnTo>
                    <a:pt x="6457" y="27049"/>
                  </a:lnTo>
                  <a:lnTo>
                    <a:pt x="11025" y="27049"/>
                  </a:lnTo>
                  <a:cubicBezTo>
                    <a:pt x="17460" y="19712"/>
                    <a:pt x="28626" y="18982"/>
                    <a:pt x="35963" y="25418"/>
                  </a:cubicBezTo>
                  <a:cubicBezTo>
                    <a:pt x="43300" y="31854"/>
                    <a:pt x="44031" y="43019"/>
                    <a:pt x="37595" y="50357"/>
                  </a:cubicBezTo>
                  <a:cubicBezTo>
                    <a:pt x="31158" y="57694"/>
                    <a:pt x="19993" y="58424"/>
                    <a:pt x="12656" y="51988"/>
                  </a:cubicBezTo>
                  <a:cubicBezTo>
                    <a:pt x="12077" y="51480"/>
                    <a:pt x="11532" y="50935"/>
                    <a:pt x="11025" y="50357"/>
                  </a:cubicBezTo>
                  <a:lnTo>
                    <a:pt x="6457" y="50357"/>
                  </a:lnTo>
                  <a:lnTo>
                    <a:pt x="6457" y="76136"/>
                  </a:lnTo>
                  <a:cubicBezTo>
                    <a:pt x="6457" y="77918"/>
                    <a:pt x="5014" y="79363"/>
                    <a:pt x="3232" y="79364"/>
                  </a:cubicBezTo>
                  <a:cubicBezTo>
                    <a:pt x="3230" y="79364"/>
                    <a:pt x="3229" y="79364"/>
                    <a:pt x="3228" y="79364"/>
                  </a:cubicBezTo>
                  <a:close/>
                </a:path>
              </a:pathLst>
            </a:custGeom>
            <a:grpFill/>
            <a:ln w="6251" cap="flat">
              <a:noFill/>
              <a:prstDash val="solid"/>
              <a:miter/>
            </a:ln>
          </p:spPr>
          <p:txBody>
            <a:bodyPr rtlCol="0" anchor="ctr"/>
            <a:lstStyle/>
            <a:p>
              <a:endParaRPr lang="en-GB"/>
            </a:p>
          </p:txBody>
        </p:sp>
      </p:grpSp>
      <p:pic>
        <p:nvPicPr>
          <p:cNvPr id="128" name="Graphic 127">
            <a:extLst>
              <a:ext uri="{FF2B5EF4-FFF2-40B4-BE49-F238E27FC236}">
                <a16:creationId xmlns:a16="http://schemas.microsoft.com/office/drawing/2014/main" id="{9C747BFE-CD91-7BFD-AECD-D9A87640853F}"/>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1988129" y="6314191"/>
            <a:ext cx="211446" cy="211446"/>
          </a:xfrm>
          <a:prstGeom prst="rect">
            <a:avLst/>
          </a:prstGeom>
        </p:spPr>
      </p:pic>
      <p:pic>
        <p:nvPicPr>
          <p:cNvPr id="129" name="Graphic 128">
            <a:extLst>
              <a:ext uri="{FF2B5EF4-FFF2-40B4-BE49-F238E27FC236}">
                <a16:creationId xmlns:a16="http://schemas.microsoft.com/office/drawing/2014/main" id="{49F25A38-78BE-131D-E450-07385EF0B901}"/>
              </a:ext>
            </a:extLst>
          </p:cNvPr>
          <p:cNvPicPr>
            <a:picLocks noChangeAspect="1"/>
          </p:cNvPicPr>
          <p:nvPr/>
        </p:nvPicPr>
        <p:blipFill>
          <a:blip r:embed="rId12">
            <a:extLst>
              <a:ext uri="{96DAC541-7B7A-43D3-8B79-37D633B846F1}">
                <asvg:svgBlip xmlns:asvg="http://schemas.microsoft.com/office/drawing/2016/SVG/main" r:embed="rId13"/>
              </a:ext>
            </a:extLst>
          </a:blip>
          <a:stretch>
            <a:fillRect/>
          </a:stretch>
        </p:blipFill>
        <p:spPr>
          <a:xfrm>
            <a:off x="1212180" y="6304393"/>
            <a:ext cx="224019" cy="224019"/>
          </a:xfrm>
          <a:prstGeom prst="rect">
            <a:avLst/>
          </a:prstGeom>
        </p:spPr>
      </p:pic>
      <p:sp>
        <p:nvSpPr>
          <p:cNvPr id="130" name="TextBox 129">
            <a:extLst>
              <a:ext uri="{FF2B5EF4-FFF2-40B4-BE49-F238E27FC236}">
                <a16:creationId xmlns:a16="http://schemas.microsoft.com/office/drawing/2014/main" id="{7C3C7681-DA37-E10E-6CD0-0E041EC0077F}"/>
              </a:ext>
            </a:extLst>
          </p:cNvPr>
          <p:cNvSpPr txBox="1"/>
          <p:nvPr/>
        </p:nvSpPr>
        <p:spPr>
          <a:xfrm>
            <a:off x="660609" y="6291911"/>
            <a:ext cx="610137" cy="246221"/>
          </a:xfrm>
          <a:prstGeom prst="rect">
            <a:avLst/>
          </a:prstGeom>
          <a:noFill/>
        </p:spPr>
        <p:txBody>
          <a:bodyPr wrap="square" rtlCol="0">
            <a:spAutoFit/>
          </a:bodyPr>
          <a:lstStyle/>
          <a:p>
            <a:r>
              <a:rPr lang="en-GB" sz="500"/>
              <a:t>Part of the W.A.I.T. report</a:t>
            </a:r>
          </a:p>
        </p:txBody>
      </p:sp>
      <p:sp>
        <p:nvSpPr>
          <p:cNvPr id="131" name="TextBox 130">
            <a:extLst>
              <a:ext uri="{FF2B5EF4-FFF2-40B4-BE49-F238E27FC236}">
                <a16:creationId xmlns:a16="http://schemas.microsoft.com/office/drawing/2014/main" id="{F88FD75E-6847-51AA-5193-CCFC808FE1D0}"/>
              </a:ext>
            </a:extLst>
          </p:cNvPr>
          <p:cNvSpPr txBox="1"/>
          <p:nvPr/>
        </p:nvSpPr>
        <p:spPr>
          <a:xfrm>
            <a:off x="1362655" y="6291911"/>
            <a:ext cx="679125" cy="246221"/>
          </a:xfrm>
          <a:prstGeom prst="rect">
            <a:avLst/>
          </a:prstGeom>
          <a:noFill/>
        </p:spPr>
        <p:txBody>
          <a:bodyPr wrap="square" rtlCol="0">
            <a:spAutoFit/>
          </a:bodyPr>
          <a:lstStyle/>
          <a:p>
            <a:r>
              <a:rPr lang="en-GB" sz="500"/>
              <a:t>Partial coverage in W.A.I.T. report</a:t>
            </a:r>
          </a:p>
        </p:txBody>
      </p:sp>
      <p:sp>
        <p:nvSpPr>
          <p:cNvPr id="132" name="TextBox 131">
            <a:extLst>
              <a:ext uri="{FF2B5EF4-FFF2-40B4-BE49-F238E27FC236}">
                <a16:creationId xmlns:a16="http://schemas.microsoft.com/office/drawing/2014/main" id="{713DA13A-84F9-C317-54E1-C67536935993}"/>
              </a:ext>
            </a:extLst>
          </p:cNvPr>
          <p:cNvSpPr txBox="1"/>
          <p:nvPr/>
        </p:nvSpPr>
        <p:spPr>
          <a:xfrm>
            <a:off x="2120284" y="6291911"/>
            <a:ext cx="860269" cy="246221"/>
          </a:xfrm>
          <a:prstGeom prst="rect">
            <a:avLst/>
          </a:prstGeom>
          <a:noFill/>
        </p:spPr>
        <p:txBody>
          <a:bodyPr wrap="square" rtlCol="0">
            <a:spAutoFit/>
          </a:bodyPr>
          <a:lstStyle/>
          <a:p>
            <a:r>
              <a:rPr lang="en-GB" sz="500"/>
              <a:t>Included in ‘Root Causes’ supplement</a:t>
            </a:r>
          </a:p>
        </p:txBody>
      </p:sp>
      <p:sp>
        <p:nvSpPr>
          <p:cNvPr id="147" name="Arrow: Pentagon 146">
            <a:extLst>
              <a:ext uri="{FF2B5EF4-FFF2-40B4-BE49-F238E27FC236}">
                <a16:creationId xmlns:a16="http://schemas.microsoft.com/office/drawing/2014/main" id="{637001D9-AEC1-A7EC-9AAD-B641A714425F}"/>
              </a:ext>
            </a:extLst>
          </p:cNvPr>
          <p:cNvSpPr/>
          <p:nvPr/>
        </p:nvSpPr>
        <p:spPr>
          <a:xfrm>
            <a:off x="912244" y="2047127"/>
            <a:ext cx="3286042" cy="311331"/>
          </a:xfrm>
          <a:prstGeom prst="homePlat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p>
            <a:pPr algn="ctr"/>
            <a:r>
              <a:rPr lang="en-GB" sz="1600" b="1"/>
              <a:t>Regulatory approval</a:t>
            </a:r>
          </a:p>
        </p:txBody>
      </p:sp>
      <p:sp>
        <p:nvSpPr>
          <p:cNvPr id="148" name="Arrow: Chevron 147">
            <a:extLst>
              <a:ext uri="{FF2B5EF4-FFF2-40B4-BE49-F238E27FC236}">
                <a16:creationId xmlns:a16="http://schemas.microsoft.com/office/drawing/2014/main" id="{2FEB228D-E77E-E74E-68D8-8CBE325F78E2}"/>
              </a:ext>
            </a:extLst>
          </p:cNvPr>
          <p:cNvSpPr/>
          <p:nvPr/>
        </p:nvSpPr>
        <p:spPr>
          <a:xfrm>
            <a:off x="4161808" y="2034632"/>
            <a:ext cx="3341176" cy="335567"/>
          </a:xfrm>
          <a:prstGeom prst="chevron">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ctr"/>
            <a:r>
              <a:rPr lang="en-GB" sz="1600" b="1">
                <a:solidFill>
                  <a:schemeClr val="bg1"/>
                </a:solidFill>
              </a:rPr>
              <a:t>Availability</a:t>
            </a:r>
          </a:p>
        </p:txBody>
      </p:sp>
      <p:sp>
        <p:nvSpPr>
          <p:cNvPr id="149" name="Arrow: Chevron 148">
            <a:extLst>
              <a:ext uri="{FF2B5EF4-FFF2-40B4-BE49-F238E27FC236}">
                <a16:creationId xmlns:a16="http://schemas.microsoft.com/office/drawing/2014/main" id="{657B824B-9E2A-AE4D-F1C1-BC5C2A5CC1A7}"/>
              </a:ext>
            </a:extLst>
          </p:cNvPr>
          <p:cNvSpPr/>
          <p:nvPr/>
        </p:nvSpPr>
        <p:spPr>
          <a:xfrm>
            <a:off x="7447849" y="2024072"/>
            <a:ext cx="3867253" cy="335567"/>
          </a:xfrm>
          <a:prstGeom prst="chevron">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ctr"/>
            <a:r>
              <a:rPr lang="en-GB" sz="1600" b="1">
                <a:solidFill>
                  <a:schemeClr val="bg1"/>
                </a:solidFill>
              </a:rPr>
              <a:t>Accessibility </a:t>
            </a:r>
          </a:p>
        </p:txBody>
      </p:sp>
      <p:cxnSp>
        <p:nvCxnSpPr>
          <p:cNvPr id="77" name="Straight Connector 76">
            <a:extLst>
              <a:ext uri="{FF2B5EF4-FFF2-40B4-BE49-F238E27FC236}">
                <a16:creationId xmlns:a16="http://schemas.microsoft.com/office/drawing/2014/main" id="{9BCF323D-9840-8678-28DA-D73CF3B3D447}"/>
              </a:ext>
            </a:extLst>
          </p:cNvPr>
          <p:cNvCxnSpPr>
            <a:cxnSpLocks/>
          </p:cNvCxnSpPr>
          <p:nvPr/>
        </p:nvCxnSpPr>
        <p:spPr>
          <a:xfrm>
            <a:off x="7316127" y="2550350"/>
            <a:ext cx="0" cy="1355809"/>
          </a:xfrm>
          <a:prstGeom prst="line">
            <a:avLst/>
          </a:prstGeom>
          <a:ln w="12700">
            <a:solidFill>
              <a:schemeClr val="bg1">
                <a:lumMod val="75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50" name="Straight Connector 149">
            <a:extLst>
              <a:ext uri="{FF2B5EF4-FFF2-40B4-BE49-F238E27FC236}">
                <a16:creationId xmlns:a16="http://schemas.microsoft.com/office/drawing/2014/main" id="{70638B1B-1817-E6B8-5B34-C24826F5B50F}"/>
              </a:ext>
            </a:extLst>
          </p:cNvPr>
          <p:cNvCxnSpPr>
            <a:cxnSpLocks/>
          </p:cNvCxnSpPr>
          <p:nvPr/>
        </p:nvCxnSpPr>
        <p:spPr>
          <a:xfrm>
            <a:off x="4632960" y="3088319"/>
            <a:ext cx="943" cy="1014490"/>
          </a:xfrm>
          <a:prstGeom prst="line">
            <a:avLst/>
          </a:prstGeom>
          <a:ln w="381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
        <p:nvSpPr>
          <p:cNvPr id="151" name="Oval 150">
            <a:extLst>
              <a:ext uri="{FF2B5EF4-FFF2-40B4-BE49-F238E27FC236}">
                <a16:creationId xmlns:a16="http://schemas.microsoft.com/office/drawing/2014/main" id="{12C1EFB3-9AEB-0C52-1B2C-6BF0A5C41445}"/>
              </a:ext>
            </a:extLst>
          </p:cNvPr>
          <p:cNvSpPr/>
          <p:nvPr/>
        </p:nvSpPr>
        <p:spPr>
          <a:xfrm>
            <a:off x="4499054" y="4206732"/>
            <a:ext cx="330657" cy="330657"/>
          </a:xfrm>
          <a:prstGeom prst="ellipse">
            <a:avLst/>
          </a:prstGeom>
          <a:solidFill>
            <a:schemeClr val="accent2"/>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l"/>
            <a:endParaRPr lang="en-GB" sz="1600"/>
          </a:p>
        </p:txBody>
      </p:sp>
      <p:sp>
        <p:nvSpPr>
          <p:cNvPr id="159" name="TextBox 158">
            <a:extLst>
              <a:ext uri="{FF2B5EF4-FFF2-40B4-BE49-F238E27FC236}">
                <a16:creationId xmlns:a16="http://schemas.microsoft.com/office/drawing/2014/main" id="{7E0CC7F3-6E81-8834-88BE-6C5590831AE9}"/>
              </a:ext>
            </a:extLst>
          </p:cNvPr>
          <p:cNvSpPr txBox="1"/>
          <p:nvPr/>
        </p:nvSpPr>
        <p:spPr>
          <a:xfrm>
            <a:off x="4154315" y="2544506"/>
            <a:ext cx="1453395" cy="553998"/>
          </a:xfrm>
          <a:prstGeom prst="rect">
            <a:avLst/>
          </a:prstGeom>
          <a:noFill/>
        </p:spPr>
        <p:txBody>
          <a:bodyPr wrap="square" rtlCol="0">
            <a:spAutoFit/>
          </a:bodyPr>
          <a:lstStyle/>
          <a:p>
            <a:r>
              <a:rPr lang="en-GB" sz="1000"/>
              <a:t>Are there recorded sales, and when were they first recorded?</a:t>
            </a:r>
          </a:p>
        </p:txBody>
      </p:sp>
      <p:sp>
        <p:nvSpPr>
          <p:cNvPr id="39" name="TextBox 38">
            <a:extLst>
              <a:ext uri="{FF2B5EF4-FFF2-40B4-BE49-F238E27FC236}">
                <a16:creationId xmlns:a16="http://schemas.microsoft.com/office/drawing/2014/main" id="{3EBD7D15-9FF5-9984-A150-0582B2A846D1}"/>
              </a:ext>
            </a:extLst>
          </p:cNvPr>
          <p:cNvSpPr txBox="1"/>
          <p:nvPr/>
        </p:nvSpPr>
        <p:spPr>
          <a:xfrm>
            <a:off x="4715124" y="3185748"/>
            <a:ext cx="1449372" cy="553998"/>
          </a:xfrm>
          <a:prstGeom prst="rect">
            <a:avLst/>
          </a:prstGeom>
          <a:solidFill>
            <a:schemeClr val="bg1"/>
          </a:solidFill>
        </p:spPr>
        <p:txBody>
          <a:bodyPr wrap="square" lIns="0" rIns="0" rtlCol="0">
            <a:spAutoFit/>
          </a:bodyPr>
          <a:lstStyle/>
          <a:p>
            <a:r>
              <a:rPr lang="en-GB" sz="1000"/>
              <a:t>Is the product on the </a:t>
            </a:r>
            <a:r>
              <a:rPr lang="en-GB" sz="1000" b="1"/>
              <a:t>public </a:t>
            </a:r>
            <a:r>
              <a:rPr lang="en-GB" sz="1000"/>
              <a:t>reimbursement list and how long did it take?</a:t>
            </a:r>
          </a:p>
        </p:txBody>
      </p:sp>
      <p:pic>
        <p:nvPicPr>
          <p:cNvPr id="165" name="Graphic 164">
            <a:extLst>
              <a:ext uri="{FF2B5EF4-FFF2-40B4-BE49-F238E27FC236}">
                <a16:creationId xmlns:a16="http://schemas.microsoft.com/office/drawing/2014/main" id="{C4701AA4-69D5-AF56-78D7-059E1B83A904}"/>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4558926" y="4249798"/>
            <a:ext cx="237294" cy="237294"/>
          </a:xfrm>
          <a:prstGeom prst="rect">
            <a:avLst/>
          </a:prstGeom>
        </p:spPr>
      </p:pic>
      <p:sp>
        <p:nvSpPr>
          <p:cNvPr id="171" name="Rectangle 170">
            <a:extLst>
              <a:ext uri="{FF2B5EF4-FFF2-40B4-BE49-F238E27FC236}">
                <a16:creationId xmlns:a16="http://schemas.microsoft.com/office/drawing/2014/main" id="{9D15AE47-4314-1C37-1D6B-F816DCC0CA32}"/>
              </a:ext>
            </a:extLst>
          </p:cNvPr>
          <p:cNvSpPr/>
          <p:nvPr/>
        </p:nvSpPr>
        <p:spPr>
          <a:xfrm>
            <a:off x="5213549" y="4062273"/>
            <a:ext cx="1890764" cy="611246"/>
          </a:xfrm>
          <a:prstGeom prst="rect">
            <a:avLst/>
          </a:prstGeom>
          <a:noFill/>
          <a:ln>
            <a:solidFill>
              <a:schemeClr val="bg1">
                <a:lumMod val="65000"/>
              </a:schemeClr>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l"/>
            <a:endParaRPr lang="en-GB" sz="1600"/>
          </a:p>
        </p:txBody>
      </p:sp>
      <p:sp>
        <p:nvSpPr>
          <p:cNvPr id="10" name="Rectangle 9">
            <a:extLst>
              <a:ext uri="{FF2B5EF4-FFF2-40B4-BE49-F238E27FC236}">
                <a16:creationId xmlns:a16="http://schemas.microsoft.com/office/drawing/2014/main" id="{505085B4-EA0E-9DB3-C4B4-30EED5BAC8E7}"/>
              </a:ext>
            </a:extLst>
          </p:cNvPr>
          <p:cNvSpPr/>
          <p:nvPr/>
        </p:nvSpPr>
        <p:spPr>
          <a:xfrm>
            <a:off x="912244" y="1643742"/>
            <a:ext cx="10402858" cy="312882"/>
          </a:xfrm>
          <a:prstGeom prst="rect">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ctr"/>
            <a:r>
              <a:rPr lang="en-GB" sz="1600" b="1"/>
              <a:t>Access to medicines</a:t>
            </a:r>
          </a:p>
        </p:txBody>
      </p:sp>
      <p:sp>
        <p:nvSpPr>
          <p:cNvPr id="41" name="TextBox 40">
            <a:extLst>
              <a:ext uri="{FF2B5EF4-FFF2-40B4-BE49-F238E27FC236}">
                <a16:creationId xmlns:a16="http://schemas.microsoft.com/office/drawing/2014/main" id="{3E688F99-5B22-50E5-1608-B5101170C2C6}"/>
              </a:ext>
            </a:extLst>
          </p:cNvPr>
          <p:cNvSpPr txBox="1"/>
          <p:nvPr/>
        </p:nvSpPr>
        <p:spPr>
          <a:xfrm>
            <a:off x="6324581" y="3252276"/>
            <a:ext cx="1278276" cy="553998"/>
          </a:xfrm>
          <a:prstGeom prst="rect">
            <a:avLst/>
          </a:prstGeom>
          <a:solidFill>
            <a:schemeClr val="bg1"/>
          </a:solidFill>
        </p:spPr>
        <p:txBody>
          <a:bodyPr wrap="square" rtlCol="0" anchor="b">
            <a:spAutoFit/>
          </a:bodyPr>
          <a:lstStyle/>
          <a:p>
            <a:r>
              <a:rPr lang="en-GB" sz="1000"/>
              <a:t>Is the molecule reimbursed through </a:t>
            </a:r>
            <a:r>
              <a:rPr lang="en-GB" sz="1000" b="1"/>
              <a:t>other channels</a:t>
            </a:r>
            <a:r>
              <a:rPr lang="en-GB" sz="1000"/>
              <a:t>? </a:t>
            </a:r>
          </a:p>
        </p:txBody>
      </p:sp>
    </p:spTree>
    <p:extLst>
      <p:ext uri="{BB962C8B-B14F-4D97-AF65-F5344CB8AC3E}">
        <p14:creationId xmlns:p14="http://schemas.microsoft.com/office/powerpoint/2010/main" val="187241867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 name="Object 6" hidden="1">
            <a:extLst>
              <a:ext uri="{FF2B5EF4-FFF2-40B4-BE49-F238E27FC236}">
                <a16:creationId xmlns:a16="http://schemas.microsoft.com/office/drawing/2014/main" id="{A08D71A8-24C6-41A0-A9A6-ABF6D5519AAB}"/>
              </a:ext>
            </a:extLst>
          </p:cNvPr>
          <p:cNvGraphicFramePr>
            <a:graphicFrameLocks noChangeAspect="1"/>
          </p:cNvGraphicFramePr>
          <p:nvPr>
            <p:custDataLst>
              <p:tags r:id="rId1"/>
            </p:custDataLst>
            <p:extLst>
              <p:ext uri="{D42A27DB-BD31-4B8C-83A1-F6EECF244321}">
                <p14:modId xmlns:p14="http://schemas.microsoft.com/office/powerpoint/2010/main" val="1396375663"/>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5" imgW="216" imgH="216" progId="TCLayout.ActiveDocument.1">
                  <p:embed/>
                </p:oleObj>
              </mc:Choice>
              <mc:Fallback>
                <p:oleObj name="think-cell Slide" r:id="rId5" imgW="216" imgH="216" progId="TCLayout.ActiveDocument.1">
                  <p:embed/>
                  <p:pic>
                    <p:nvPicPr>
                      <p:cNvPr id="7" name="Object 6" hidden="1">
                        <a:extLst>
                          <a:ext uri="{FF2B5EF4-FFF2-40B4-BE49-F238E27FC236}">
                            <a16:creationId xmlns:a16="http://schemas.microsoft.com/office/drawing/2014/main" id="{A08D71A8-24C6-41A0-A9A6-ABF6D5519AAB}"/>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6" name="Rectangle 5" hidden="1">
            <a:extLst>
              <a:ext uri="{FF2B5EF4-FFF2-40B4-BE49-F238E27FC236}">
                <a16:creationId xmlns:a16="http://schemas.microsoft.com/office/drawing/2014/main" id="{2B6A1A80-CEE1-4CE1-BDDC-186F2568D5A4}"/>
              </a:ext>
            </a:extLst>
          </p:cNvPr>
          <p:cNvSpPr/>
          <p:nvPr>
            <p:custDataLst>
              <p:tags r:id="rId2"/>
            </p:custDataLst>
          </p:nvPr>
        </p:nvSpPr>
        <p:spPr>
          <a:xfrm>
            <a:off x="0" y="0"/>
            <a:ext cx="158750" cy="15875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t" anchorCtr="0">
            <a:noAutofit/>
          </a:bodyPr>
          <a:lstStyle/>
          <a:p>
            <a:pPr marL="0" marR="0" lvl="0" indent="0" algn="l" defTabSz="914400" rtl="0" eaLnBrk="1" fontAlgn="auto" latinLnBrk="0" hangingPunct="1">
              <a:lnSpc>
                <a:spcPct val="90000"/>
              </a:lnSpc>
              <a:spcBef>
                <a:spcPct val="0"/>
              </a:spcBef>
              <a:spcAft>
                <a:spcPct val="0"/>
              </a:spcAft>
              <a:buClrTx/>
              <a:buSzTx/>
              <a:buFontTx/>
              <a:buNone/>
              <a:tabLst/>
              <a:defRPr/>
            </a:pPr>
            <a:endParaRPr kumimoji="0" lang="en-GB" sz="2800" b="1" i="0" u="none" strike="noStrike" kern="1200" cap="none" spc="0" normalizeH="0" baseline="0" noProof="0">
              <a:ln>
                <a:noFill/>
              </a:ln>
              <a:solidFill>
                <a:srgbClr val="FFFFFF"/>
              </a:solidFill>
              <a:effectLst/>
              <a:uLnTx/>
              <a:uFillTx/>
              <a:latin typeface="Arial" panose="020B0604020202020204" pitchFamily="34" charset="0"/>
              <a:ea typeface="+mn-ea"/>
              <a:cs typeface="+mn-cs"/>
              <a:sym typeface="Arial" panose="020B0604020202020204" pitchFamily="34" charset="0"/>
            </a:endParaRPr>
          </a:p>
        </p:txBody>
      </p:sp>
      <p:sp>
        <p:nvSpPr>
          <p:cNvPr id="3" name="Title 2">
            <a:extLst>
              <a:ext uri="{FF2B5EF4-FFF2-40B4-BE49-F238E27FC236}">
                <a16:creationId xmlns:a16="http://schemas.microsoft.com/office/drawing/2014/main" id="{DAF09011-C959-4616-8D8D-C37A067F7CA1}"/>
              </a:ext>
            </a:extLst>
          </p:cNvPr>
          <p:cNvSpPr>
            <a:spLocks noGrp="1"/>
          </p:cNvSpPr>
          <p:nvPr>
            <p:ph type="title"/>
          </p:nvPr>
        </p:nvSpPr>
        <p:spPr/>
        <p:txBody>
          <a:bodyPr vert="horz"/>
          <a:lstStyle/>
          <a:p>
            <a:r>
              <a:rPr lang="en-GB"/>
              <a:t>Country specific definitions of products with limited availability</a:t>
            </a:r>
          </a:p>
        </p:txBody>
      </p:sp>
      <p:graphicFrame>
        <p:nvGraphicFramePr>
          <p:cNvPr id="9" name="Table 8">
            <a:extLst>
              <a:ext uri="{FF2B5EF4-FFF2-40B4-BE49-F238E27FC236}">
                <a16:creationId xmlns:a16="http://schemas.microsoft.com/office/drawing/2014/main" id="{7B491F75-06FD-416C-9CAD-8A213C3D468A}"/>
              </a:ext>
            </a:extLst>
          </p:cNvPr>
          <p:cNvGraphicFramePr>
            <a:graphicFrameLocks noGrp="1"/>
          </p:cNvGraphicFramePr>
          <p:nvPr>
            <p:extLst>
              <p:ext uri="{D42A27DB-BD31-4B8C-83A1-F6EECF244321}">
                <p14:modId xmlns:p14="http://schemas.microsoft.com/office/powerpoint/2010/main" val="2227820202"/>
              </p:ext>
            </p:extLst>
          </p:nvPr>
        </p:nvGraphicFramePr>
        <p:xfrm>
          <a:off x="372000" y="1065383"/>
          <a:ext cx="11448000" cy="5593080"/>
        </p:xfrm>
        <a:graphic>
          <a:graphicData uri="http://schemas.openxmlformats.org/drawingml/2006/table">
            <a:tbl>
              <a:tblPr>
                <a:tableStyleId>{5C22544A-7EE6-4342-B048-85BDC9FD1C3A}</a:tableStyleId>
              </a:tblPr>
              <a:tblGrid>
                <a:gridCol w="720000">
                  <a:extLst>
                    <a:ext uri="{9D8B030D-6E8A-4147-A177-3AD203B41FA5}">
                      <a16:colId xmlns:a16="http://schemas.microsoft.com/office/drawing/2014/main" val="3009611530"/>
                    </a:ext>
                  </a:extLst>
                </a:gridCol>
                <a:gridCol w="10728000">
                  <a:extLst>
                    <a:ext uri="{9D8B030D-6E8A-4147-A177-3AD203B41FA5}">
                      <a16:colId xmlns:a16="http://schemas.microsoft.com/office/drawing/2014/main" val="3160553560"/>
                    </a:ext>
                  </a:extLst>
                </a:gridCol>
              </a:tblGrid>
              <a:tr h="71455">
                <a:tc>
                  <a:txBody>
                    <a:bodyPr/>
                    <a:lstStyle/>
                    <a:p>
                      <a:pPr algn="l" fontAlgn="b"/>
                      <a:r>
                        <a:rPr lang="en-GB" sz="800" b="1" u="none" strike="noStrike">
                          <a:solidFill>
                            <a:schemeClr val="bg1"/>
                          </a:solidFill>
                          <a:effectLst/>
                        </a:rPr>
                        <a:t>Country</a:t>
                      </a:r>
                      <a:endParaRPr lang="en-GB" sz="800" b="1" i="0" u="none" strike="noStrike">
                        <a:solidFill>
                          <a:schemeClr val="bg1"/>
                        </a:solidFill>
                        <a:effectLst/>
                        <a:latin typeface="Calibri" panose="020F0502020204030204" pitchFamily="34" charset="0"/>
                      </a:endParaRPr>
                    </a:p>
                  </a:txBody>
                  <a:tcPr marL="108000" marR="0" marT="0"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tx2"/>
                    </a:solidFill>
                  </a:tcPr>
                </a:tc>
                <a:tc>
                  <a:txBody>
                    <a:bodyPr/>
                    <a:lstStyle/>
                    <a:p>
                      <a:pPr algn="l" fontAlgn="b"/>
                      <a:r>
                        <a:rPr lang="en-GB" sz="800" b="1" u="none" strike="noStrike">
                          <a:solidFill>
                            <a:schemeClr val="bg1"/>
                          </a:solidFill>
                          <a:effectLst/>
                        </a:rPr>
                        <a:t>Definition of limited availability</a:t>
                      </a:r>
                      <a:endParaRPr lang="en-GB" sz="800" b="1" i="0" u="none" strike="noStrike">
                        <a:solidFill>
                          <a:schemeClr val="bg1"/>
                        </a:solidFill>
                        <a:effectLst/>
                        <a:latin typeface="Calibri" panose="020F0502020204030204" pitchFamily="34" charset="0"/>
                      </a:endParaRPr>
                    </a:p>
                  </a:txBody>
                  <a:tcPr marL="108000" marR="0" marT="0"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tx2"/>
                    </a:solidFill>
                  </a:tcPr>
                </a:tc>
                <a:extLst>
                  <a:ext uri="{0D108BD9-81ED-4DB2-BD59-A6C34878D82A}">
                    <a16:rowId xmlns:a16="http://schemas.microsoft.com/office/drawing/2014/main" val="3181737861"/>
                  </a:ext>
                </a:extLst>
              </a:tr>
              <a:tr h="75921">
                <a:tc>
                  <a:txBody>
                    <a:bodyPr/>
                    <a:lstStyle/>
                    <a:p>
                      <a:pPr algn="l" fontAlgn="b"/>
                      <a:r>
                        <a:rPr lang="en-GB" sz="800" b="0" i="0" u="none" strike="noStrike">
                          <a:solidFill>
                            <a:schemeClr val="tx1"/>
                          </a:solidFill>
                          <a:effectLst/>
                          <a:latin typeface="+mn-lt"/>
                        </a:rPr>
                        <a:t>Austria</a:t>
                      </a:r>
                    </a:p>
                  </a:txBody>
                  <a:tcPr marL="10800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b"/>
                      <a:r>
                        <a:rPr lang="en-GB" sz="800" b="0" i="0" u="none" strike="noStrike">
                          <a:solidFill>
                            <a:schemeClr val="tx1"/>
                          </a:solidFill>
                          <a:effectLst/>
                          <a:latin typeface="+mn-lt"/>
                        </a:rPr>
                        <a:t>Products outside reimbursement system (EKO), but reimbursed on individual pre-approval (No Box)</a:t>
                      </a:r>
                    </a:p>
                  </a:txBody>
                  <a:tcPr marL="10800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597336748"/>
                  </a:ext>
                </a:extLst>
              </a:tr>
              <a:tr h="75921">
                <a:tc>
                  <a:txBody>
                    <a:bodyPr/>
                    <a:lstStyle/>
                    <a:p>
                      <a:pPr algn="l" fontAlgn="b"/>
                      <a:r>
                        <a:rPr lang="en-GB" sz="800" b="0" i="0" u="none" strike="noStrike">
                          <a:solidFill>
                            <a:schemeClr val="tx1"/>
                          </a:solidFill>
                          <a:effectLst/>
                          <a:latin typeface="+mn-lt"/>
                        </a:rPr>
                        <a:t>Belgium</a:t>
                      </a:r>
                    </a:p>
                  </a:txBody>
                  <a:tcPr marL="10800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n-GB" sz="800" b="1" i="0" u="none" strike="noStrike">
                          <a:solidFill>
                            <a:schemeClr val="accent1"/>
                          </a:solidFill>
                          <a:effectLst/>
                          <a:latin typeface="+mn-lt"/>
                        </a:rPr>
                        <a:t>*REFINED* </a:t>
                      </a:r>
                      <a:r>
                        <a:rPr lang="en-GB" sz="800" b="0" i="0" u="none" strike="noStrike">
                          <a:solidFill>
                            <a:schemeClr val="tx1"/>
                          </a:solidFill>
                          <a:effectLst/>
                          <a:latin typeface="+mn-lt"/>
                        </a:rPr>
                        <a:t>No products are reported to have limited availability</a:t>
                      </a:r>
                    </a:p>
                  </a:txBody>
                  <a:tcPr marL="10800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9890077"/>
                  </a:ext>
                </a:extLst>
              </a:tr>
              <a:tr h="75921">
                <a:tc>
                  <a:txBody>
                    <a:bodyPr/>
                    <a:lstStyle/>
                    <a:p>
                      <a:pPr algn="l" fontAlgn="b"/>
                      <a:r>
                        <a:rPr lang="en-GB" sz="800" b="0" i="0" u="none" strike="noStrike">
                          <a:solidFill>
                            <a:schemeClr val="tx1"/>
                          </a:solidFill>
                          <a:effectLst/>
                          <a:latin typeface="+mn-lt"/>
                        </a:rPr>
                        <a:t>Bosnia</a:t>
                      </a:r>
                    </a:p>
                  </a:txBody>
                  <a:tcPr marL="10800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b"/>
                      <a:r>
                        <a:rPr lang="en-GB" sz="800" b="0" i="0" u="none" strike="noStrike">
                          <a:solidFill>
                            <a:schemeClr val="tx1"/>
                          </a:solidFill>
                          <a:effectLst/>
                          <a:latin typeface="+mn-lt"/>
                        </a:rPr>
                        <a:t>There are no restrictions on availability</a:t>
                      </a:r>
                    </a:p>
                  </a:txBody>
                  <a:tcPr marL="10800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620907195"/>
                  </a:ext>
                </a:extLst>
              </a:tr>
              <a:tr h="75921">
                <a:tc>
                  <a:txBody>
                    <a:bodyPr/>
                    <a:lstStyle/>
                    <a:p>
                      <a:pPr algn="l" fontAlgn="b"/>
                      <a:r>
                        <a:rPr lang="en-GB" sz="800" b="0" i="0" u="none" strike="noStrike">
                          <a:solidFill>
                            <a:schemeClr val="tx1"/>
                          </a:solidFill>
                          <a:effectLst/>
                          <a:latin typeface="+mn-lt"/>
                        </a:rPr>
                        <a:t>Bulgaria</a:t>
                      </a:r>
                    </a:p>
                  </a:txBody>
                  <a:tcPr marL="10800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b"/>
                      <a:r>
                        <a:rPr lang="en-GB" sz="800" b="0" i="0" u="none" strike="noStrike">
                          <a:solidFill>
                            <a:schemeClr val="tx1"/>
                          </a:solidFill>
                          <a:effectLst/>
                          <a:latin typeface="+mn-lt"/>
                        </a:rPr>
                        <a:t>Reimbursement is only granted for specific subpopulations of the approved indications, for individual patients on a named patient basis or there is limited reimbursement while a decision is pending.</a:t>
                      </a:r>
                    </a:p>
                  </a:txBody>
                  <a:tcPr marL="10800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817525656"/>
                  </a:ext>
                </a:extLst>
              </a:tr>
              <a:tr h="75921">
                <a:tc>
                  <a:txBody>
                    <a:bodyPr/>
                    <a:lstStyle/>
                    <a:p>
                      <a:pPr algn="l" fontAlgn="b"/>
                      <a:r>
                        <a:rPr lang="en-GB" sz="800" b="0" i="0" u="none" strike="noStrike">
                          <a:solidFill>
                            <a:schemeClr val="tx1"/>
                          </a:solidFill>
                          <a:effectLst/>
                          <a:latin typeface="+mn-lt"/>
                        </a:rPr>
                        <a:t>Croatia</a:t>
                      </a:r>
                    </a:p>
                  </a:txBody>
                  <a:tcPr marL="10800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b"/>
                      <a:r>
                        <a:rPr lang="en-GB" sz="800" b="0" i="0" u="none" strike="noStrike">
                          <a:solidFill>
                            <a:schemeClr val="tx1"/>
                          </a:solidFill>
                          <a:effectLst/>
                          <a:latin typeface="+mn-lt"/>
                        </a:rPr>
                        <a:t>Products are available for specific patient cohorts (reimbursement guidelines outline specific criteria describing patient eligibility for treatment).</a:t>
                      </a:r>
                    </a:p>
                  </a:txBody>
                  <a:tcPr marL="10800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898312327"/>
                  </a:ext>
                </a:extLst>
              </a:tr>
              <a:tr h="75921">
                <a:tc>
                  <a:txBody>
                    <a:bodyPr/>
                    <a:lstStyle/>
                    <a:p>
                      <a:pPr algn="l" fontAlgn="b"/>
                      <a:r>
                        <a:rPr lang="en-GB" sz="800" b="0" i="0" u="none" strike="noStrike">
                          <a:solidFill>
                            <a:schemeClr val="tx1"/>
                          </a:solidFill>
                          <a:effectLst/>
                          <a:latin typeface="+mn-lt"/>
                        </a:rPr>
                        <a:t>Cyprus</a:t>
                      </a:r>
                    </a:p>
                  </a:txBody>
                  <a:tcPr marL="10800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b"/>
                      <a:r>
                        <a:rPr lang="en-GB" sz="800" b="0" i="0" u="none" strike="noStrike">
                          <a:solidFill>
                            <a:schemeClr val="tx1"/>
                          </a:solidFill>
                          <a:effectLst/>
                          <a:latin typeface="+mn-lt"/>
                        </a:rPr>
                        <a:t>Reimbursement is only granted, on an individual name patient basis or for specific subpopulations of the approved indications.</a:t>
                      </a:r>
                    </a:p>
                  </a:txBody>
                  <a:tcPr marL="10800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733380307"/>
                  </a:ext>
                </a:extLst>
              </a:tr>
              <a:tr h="75921">
                <a:tc>
                  <a:txBody>
                    <a:bodyPr/>
                    <a:lstStyle/>
                    <a:p>
                      <a:pPr algn="l" fontAlgn="b"/>
                      <a:r>
                        <a:rPr lang="en-GB" sz="800" b="0" i="0" u="none" strike="noStrike">
                          <a:solidFill>
                            <a:schemeClr val="tx1"/>
                          </a:solidFill>
                          <a:effectLst/>
                          <a:latin typeface="+mn-lt"/>
                        </a:rPr>
                        <a:t>Czechia</a:t>
                      </a:r>
                    </a:p>
                  </a:txBody>
                  <a:tcPr marL="10800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b"/>
                      <a:r>
                        <a:rPr lang="en-GB" sz="800" b="1" i="0" u="none" strike="noStrike">
                          <a:solidFill>
                            <a:schemeClr val="accent1"/>
                          </a:solidFill>
                          <a:effectLst/>
                          <a:latin typeface="+mn-lt"/>
                        </a:rPr>
                        <a:t>*REFINED* </a:t>
                      </a:r>
                      <a:r>
                        <a:rPr lang="en-GB" sz="800" b="0" i="0" u="none" strike="noStrike">
                          <a:solidFill>
                            <a:schemeClr val="tx1"/>
                          </a:solidFill>
                          <a:effectLst/>
                          <a:latin typeface="+mn-lt"/>
                        </a:rPr>
                        <a:t>Reimbursed only if: (a) prescribed by specific speciality of physician; (b) specific setting (e.g. Centers of excellence) (c) hospital product only</a:t>
                      </a:r>
                    </a:p>
                  </a:txBody>
                  <a:tcPr marL="10800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996254518"/>
                  </a:ext>
                </a:extLst>
              </a:tr>
              <a:tr h="142911">
                <a:tc>
                  <a:txBody>
                    <a:bodyPr/>
                    <a:lstStyle/>
                    <a:p>
                      <a:pPr algn="l" fontAlgn="b"/>
                      <a:r>
                        <a:rPr lang="en-GB" sz="800" b="0" i="0" u="none" strike="noStrike">
                          <a:solidFill>
                            <a:schemeClr val="tx1"/>
                          </a:solidFill>
                          <a:effectLst/>
                          <a:latin typeface="+mn-lt"/>
                        </a:rPr>
                        <a:t>Denmark</a:t>
                      </a:r>
                    </a:p>
                  </a:txBody>
                  <a:tcPr marL="10800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b"/>
                      <a:r>
                        <a:rPr lang="en-GB" sz="800" b="1" i="0" u="none" strike="noStrike">
                          <a:solidFill>
                            <a:schemeClr val="accent1"/>
                          </a:solidFill>
                          <a:effectLst/>
                          <a:latin typeface="+mn-lt"/>
                        </a:rPr>
                        <a:t>*REFINED* </a:t>
                      </a:r>
                      <a:r>
                        <a:rPr lang="en-GB" sz="800" b="0" i="0" u="none" strike="noStrike">
                          <a:solidFill>
                            <a:schemeClr val="tx1"/>
                          </a:solidFill>
                          <a:effectLst/>
                          <a:latin typeface="+mn-lt"/>
                        </a:rPr>
                        <a:t>Products that have received a partial recommendation by the Danish Medicines Council or are on the Interregional Forum´s list of products with individual access as well as products that have received conditional reimbursement or single reimbursement by the Danish Medicines Agency.</a:t>
                      </a:r>
                    </a:p>
                  </a:txBody>
                  <a:tcPr marL="10800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722189336"/>
                  </a:ext>
                </a:extLst>
              </a:tr>
              <a:tr h="142911">
                <a:tc>
                  <a:txBody>
                    <a:bodyPr/>
                    <a:lstStyle/>
                    <a:p>
                      <a:pPr algn="l" fontAlgn="b"/>
                      <a:r>
                        <a:rPr lang="en-GB" sz="800" b="0" i="0" u="none" strike="noStrike">
                          <a:solidFill>
                            <a:schemeClr val="tx1"/>
                          </a:solidFill>
                          <a:effectLst/>
                          <a:latin typeface="+mn-lt"/>
                        </a:rPr>
                        <a:t>England</a:t>
                      </a:r>
                    </a:p>
                  </a:txBody>
                  <a:tcPr marL="10800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b"/>
                      <a:r>
                        <a:rPr lang="en-GB" sz="800" b="0" i="0" u="none" strike="noStrike">
                          <a:solidFill>
                            <a:schemeClr val="tx1"/>
                          </a:solidFill>
                          <a:effectLst/>
                          <a:latin typeface="+mn-lt"/>
                        </a:rPr>
                        <a:t>Recommended for a restricted patient cohort relative to licensed indication, either: (a) through an optimised NICE decision (including optimised CDF decisions) or an individual funding request.  (b) where at least one indication is recommended for use but either optimised, not recommended, or no decision reached to date for another indication.</a:t>
                      </a:r>
                    </a:p>
                  </a:txBody>
                  <a:tcPr marL="10800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3650120762"/>
                  </a:ext>
                </a:extLst>
              </a:tr>
              <a:tr h="75921">
                <a:tc>
                  <a:txBody>
                    <a:bodyPr/>
                    <a:lstStyle/>
                    <a:p>
                      <a:pPr algn="l" fontAlgn="b"/>
                      <a:r>
                        <a:rPr lang="en-GB" sz="800" b="0" i="0" u="none" strike="noStrike">
                          <a:solidFill>
                            <a:schemeClr val="tx1"/>
                          </a:solidFill>
                          <a:effectLst/>
                          <a:latin typeface="+mn-lt"/>
                        </a:rPr>
                        <a:t>Estonia</a:t>
                      </a:r>
                    </a:p>
                  </a:txBody>
                  <a:tcPr marL="10800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b"/>
                      <a:r>
                        <a:rPr lang="en-GB" sz="800" b="0" i="0" u="none" strike="noStrike">
                          <a:solidFill>
                            <a:schemeClr val="tx1"/>
                          </a:solidFill>
                          <a:effectLst/>
                          <a:latin typeface="+mn-lt"/>
                        </a:rPr>
                        <a:t>Only reimbursed for restricted patient cohort.</a:t>
                      </a:r>
                    </a:p>
                  </a:txBody>
                  <a:tcPr marL="10800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661578585"/>
                  </a:ext>
                </a:extLst>
              </a:tr>
              <a:tr h="142911">
                <a:tc>
                  <a:txBody>
                    <a:bodyPr/>
                    <a:lstStyle/>
                    <a:p>
                      <a:pPr algn="l" fontAlgn="b"/>
                      <a:r>
                        <a:rPr lang="en-GB" sz="800" b="0" i="0" u="none" strike="noStrike">
                          <a:solidFill>
                            <a:schemeClr val="tx1"/>
                          </a:solidFill>
                          <a:effectLst/>
                          <a:latin typeface="+mn-lt"/>
                        </a:rPr>
                        <a:t>Finland</a:t>
                      </a:r>
                    </a:p>
                  </a:txBody>
                  <a:tcPr marL="10800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b"/>
                      <a:r>
                        <a:rPr lang="en-GB" sz="800" b="1" i="0" u="none" strike="noStrike">
                          <a:solidFill>
                            <a:schemeClr val="accent1"/>
                          </a:solidFill>
                          <a:effectLst/>
                          <a:latin typeface="+mn-lt"/>
                        </a:rPr>
                        <a:t>*REFINED* </a:t>
                      </a:r>
                      <a:r>
                        <a:rPr lang="en-GB" sz="800" b="0" i="0" u="none" strike="noStrike">
                          <a:solidFill>
                            <a:schemeClr val="tx1"/>
                          </a:solidFill>
                          <a:effectLst/>
                          <a:latin typeface="+mn-lt"/>
                        </a:rPr>
                        <a:t>Product is recommended for a restricted use relative to licenced indication(s), either a) HILA has granted reimbursement as restricted; b) COHERE's or FINCCHTA's recommendation is restricted for certain subpopulations / indications / named patient use; or if hospital procurement decision includes limitation or is regional.</a:t>
                      </a:r>
                    </a:p>
                  </a:txBody>
                  <a:tcPr marL="10800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3957838264"/>
                  </a:ext>
                </a:extLst>
              </a:tr>
              <a:tr h="75921">
                <a:tc>
                  <a:txBody>
                    <a:bodyPr/>
                    <a:lstStyle/>
                    <a:p>
                      <a:pPr algn="l" fontAlgn="b"/>
                      <a:r>
                        <a:rPr lang="en-GB" sz="800" b="0" i="0" u="none" strike="noStrike">
                          <a:solidFill>
                            <a:schemeClr val="tx1"/>
                          </a:solidFill>
                          <a:effectLst/>
                          <a:latin typeface="+mn-lt"/>
                        </a:rPr>
                        <a:t>France</a:t>
                      </a:r>
                    </a:p>
                  </a:txBody>
                  <a:tcPr marL="10800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b"/>
                      <a:r>
                        <a:rPr lang="en-GB" sz="800" b="0" i="0" u="none" strike="noStrike">
                          <a:solidFill>
                            <a:schemeClr val="tx1"/>
                          </a:solidFill>
                          <a:effectLst/>
                          <a:latin typeface="+mn-lt"/>
                        </a:rPr>
                        <a:t>Some innovative products without competitors can be made available prior to market authorisation under the Early Access program. </a:t>
                      </a:r>
                    </a:p>
                  </a:txBody>
                  <a:tcPr marL="10800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76142911"/>
                  </a:ext>
                </a:extLst>
              </a:tr>
              <a:tr h="75921">
                <a:tc>
                  <a:txBody>
                    <a:bodyPr/>
                    <a:lstStyle/>
                    <a:p>
                      <a:pPr algn="l" fontAlgn="b"/>
                      <a:r>
                        <a:rPr lang="en-GB" sz="800" b="0" i="0" u="none" strike="noStrike">
                          <a:solidFill>
                            <a:schemeClr val="tx1"/>
                          </a:solidFill>
                          <a:effectLst/>
                          <a:latin typeface="+mn-lt"/>
                        </a:rPr>
                        <a:t>Germany</a:t>
                      </a:r>
                    </a:p>
                  </a:txBody>
                  <a:tcPr marL="10800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b"/>
                      <a:r>
                        <a:rPr lang="en-GB" sz="800" b="0" i="0" u="none" strike="noStrike">
                          <a:solidFill>
                            <a:schemeClr val="tx1"/>
                          </a:solidFill>
                          <a:effectLst/>
                          <a:latin typeface="+mn-lt"/>
                        </a:rPr>
                        <a:t>There are no restrictions on availability meaning drugs are reimbursable in all patient populations. </a:t>
                      </a:r>
                    </a:p>
                  </a:txBody>
                  <a:tcPr marL="10800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4263686642"/>
                  </a:ext>
                </a:extLst>
              </a:tr>
              <a:tr h="75921">
                <a:tc>
                  <a:txBody>
                    <a:bodyPr/>
                    <a:lstStyle/>
                    <a:p>
                      <a:pPr algn="l" fontAlgn="b"/>
                      <a:r>
                        <a:rPr lang="en-GB" sz="800" b="0" i="0" u="none" strike="noStrike">
                          <a:solidFill>
                            <a:schemeClr val="tx1"/>
                          </a:solidFill>
                          <a:effectLst/>
                          <a:latin typeface="+mn-lt"/>
                        </a:rPr>
                        <a:t>Greece</a:t>
                      </a:r>
                    </a:p>
                  </a:txBody>
                  <a:tcPr marL="10800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b"/>
                      <a:r>
                        <a:rPr lang="en-GB" sz="800" b="0" i="0" u="none" strike="noStrike">
                          <a:solidFill>
                            <a:schemeClr val="tx1"/>
                          </a:solidFill>
                          <a:effectLst/>
                          <a:latin typeface="+mn-lt"/>
                        </a:rPr>
                        <a:t>Only reimbursed for restricted patient cohorts, or case by case reimbursement if the responsible committee judges its use necessary.</a:t>
                      </a:r>
                    </a:p>
                  </a:txBody>
                  <a:tcPr marL="10800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767893039"/>
                  </a:ext>
                </a:extLst>
              </a:tr>
              <a:tr h="75921">
                <a:tc>
                  <a:txBody>
                    <a:bodyPr/>
                    <a:lstStyle/>
                    <a:p>
                      <a:pPr algn="l" fontAlgn="b"/>
                      <a:r>
                        <a:rPr lang="en-GB" sz="800" b="0" i="0" u="none" strike="noStrike">
                          <a:solidFill>
                            <a:schemeClr val="tx1"/>
                          </a:solidFill>
                          <a:effectLst/>
                          <a:latin typeface="+mn-lt"/>
                        </a:rPr>
                        <a:t>Hungary</a:t>
                      </a:r>
                    </a:p>
                  </a:txBody>
                  <a:tcPr marL="10800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b"/>
                      <a:r>
                        <a:rPr lang="en-GB" sz="800" b="0" i="0" u="none" strike="noStrike">
                          <a:solidFill>
                            <a:schemeClr val="tx1"/>
                          </a:solidFill>
                          <a:effectLst/>
                          <a:latin typeface="+mn-lt"/>
                        </a:rPr>
                        <a:t>Medicine is available through a Name Patient Program (access depends on application for individual use)</a:t>
                      </a:r>
                    </a:p>
                  </a:txBody>
                  <a:tcPr marL="10800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256698068"/>
                  </a:ext>
                </a:extLst>
              </a:tr>
              <a:tr h="75921">
                <a:tc>
                  <a:txBody>
                    <a:bodyPr/>
                    <a:lstStyle/>
                    <a:p>
                      <a:pPr algn="l" fontAlgn="b"/>
                      <a:r>
                        <a:rPr lang="en-GB" sz="800" b="0" i="0" u="none" strike="noStrike">
                          <a:solidFill>
                            <a:schemeClr val="tx1"/>
                          </a:solidFill>
                          <a:effectLst/>
                          <a:latin typeface="+mn-lt"/>
                        </a:rPr>
                        <a:t>Iceland</a:t>
                      </a:r>
                    </a:p>
                  </a:txBody>
                  <a:tcPr marL="10800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b"/>
                      <a:r>
                        <a:rPr lang="en-GB" sz="800" b="0" i="0" u="none" strike="noStrike">
                          <a:solidFill>
                            <a:schemeClr val="tx1"/>
                          </a:solidFill>
                          <a:effectLst/>
                          <a:latin typeface="+mn-lt"/>
                        </a:rPr>
                        <a:t>Products are available to the patients with full reimbursement, but only through individual reimbursement, which can be applied for on individual basis by the patient’s doctor.</a:t>
                      </a:r>
                    </a:p>
                  </a:txBody>
                  <a:tcPr marL="10800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906098275"/>
                  </a:ext>
                </a:extLst>
              </a:tr>
              <a:tr h="75921">
                <a:tc>
                  <a:txBody>
                    <a:bodyPr/>
                    <a:lstStyle/>
                    <a:p>
                      <a:pPr algn="l" fontAlgn="b"/>
                      <a:r>
                        <a:rPr lang="en-GB" sz="800" b="0" i="0" u="none" strike="noStrike">
                          <a:solidFill>
                            <a:schemeClr val="tx1"/>
                          </a:solidFill>
                          <a:effectLst/>
                          <a:latin typeface="+mn-lt"/>
                        </a:rPr>
                        <a:t>Ireland</a:t>
                      </a:r>
                    </a:p>
                  </a:txBody>
                  <a:tcPr marL="10800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b"/>
                      <a:r>
                        <a:rPr lang="en-GB" sz="800" b="0" i="0" u="none" strike="noStrike">
                          <a:solidFill>
                            <a:schemeClr val="tx1"/>
                          </a:solidFill>
                          <a:effectLst/>
                          <a:latin typeface="+mn-lt"/>
                        </a:rPr>
                        <a:t>Subject to Managed Access Protocol</a:t>
                      </a:r>
                    </a:p>
                  </a:txBody>
                  <a:tcPr marL="10800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788789243"/>
                  </a:ext>
                </a:extLst>
              </a:tr>
              <a:tr h="75921">
                <a:tc>
                  <a:txBody>
                    <a:bodyPr/>
                    <a:lstStyle/>
                    <a:p>
                      <a:pPr algn="l" fontAlgn="b"/>
                      <a:r>
                        <a:rPr lang="en-GB" sz="800" b="0" i="0" u="none" strike="noStrike">
                          <a:solidFill>
                            <a:schemeClr val="tx1"/>
                          </a:solidFill>
                          <a:effectLst/>
                          <a:latin typeface="+mn-lt"/>
                        </a:rPr>
                        <a:t>Italy</a:t>
                      </a:r>
                    </a:p>
                  </a:txBody>
                  <a:tcPr marL="10800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b"/>
                      <a:r>
                        <a:rPr lang="en-GB" sz="800" b="0" i="0" u="none" strike="noStrike">
                          <a:solidFill>
                            <a:schemeClr val="tx1"/>
                          </a:solidFill>
                          <a:effectLst/>
                          <a:latin typeface="+mn-lt"/>
                        </a:rPr>
                        <a:t>A product has limited availability if it has not received the reimbursement status (decision is pending) but it is dispensed, generally, via hospital for a specific subpopulation, subject to medical advice. It is not at patient's expense</a:t>
                      </a:r>
                    </a:p>
                  </a:txBody>
                  <a:tcPr marL="10800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512819930"/>
                  </a:ext>
                </a:extLst>
              </a:tr>
              <a:tr h="75921">
                <a:tc>
                  <a:txBody>
                    <a:bodyPr/>
                    <a:lstStyle/>
                    <a:p>
                      <a:pPr algn="l" fontAlgn="b"/>
                      <a:r>
                        <a:rPr lang="en-GB" sz="800" b="0" i="0" u="none" strike="noStrike">
                          <a:solidFill>
                            <a:schemeClr val="tx1"/>
                          </a:solidFill>
                          <a:effectLst/>
                          <a:latin typeface="+mn-lt"/>
                        </a:rPr>
                        <a:t>Latvia</a:t>
                      </a:r>
                    </a:p>
                  </a:txBody>
                  <a:tcPr marL="10800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b"/>
                      <a:r>
                        <a:rPr lang="en-GB" sz="800" b="0" i="0" u="none" strike="noStrike">
                          <a:solidFill>
                            <a:schemeClr val="tx1"/>
                          </a:solidFill>
                          <a:effectLst/>
                          <a:latin typeface="+mn-lt"/>
                        </a:rPr>
                        <a:t>Limited reimbursement to specific subpopulations of the approved indications; individual reimbursement (limited reimbursement on the named patient basis)</a:t>
                      </a:r>
                    </a:p>
                  </a:txBody>
                  <a:tcPr marL="10800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434335811"/>
                  </a:ext>
                </a:extLst>
              </a:tr>
              <a:tr h="75921">
                <a:tc>
                  <a:txBody>
                    <a:bodyPr/>
                    <a:lstStyle/>
                    <a:p>
                      <a:pPr algn="l" fontAlgn="b"/>
                      <a:r>
                        <a:rPr lang="en-GB" sz="800" b="0" i="0" u="none" strike="noStrike">
                          <a:solidFill>
                            <a:schemeClr val="tx1"/>
                          </a:solidFill>
                          <a:effectLst/>
                          <a:latin typeface="+mn-lt"/>
                        </a:rPr>
                        <a:t>Lithuania</a:t>
                      </a:r>
                    </a:p>
                  </a:txBody>
                  <a:tcPr marL="10800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b"/>
                      <a:r>
                        <a:rPr lang="en-GB" sz="800" b="0" i="0" u="none" strike="noStrike">
                          <a:solidFill>
                            <a:schemeClr val="tx1"/>
                          </a:solidFill>
                          <a:effectLst/>
                          <a:latin typeface="+mn-lt"/>
                        </a:rPr>
                        <a:t>Only reimbursed for limited indications (compared to what was approved at market authorisation)</a:t>
                      </a:r>
                    </a:p>
                  </a:txBody>
                  <a:tcPr marL="10800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562185474"/>
                  </a:ext>
                </a:extLst>
              </a:tr>
              <a:tr h="142911">
                <a:tc>
                  <a:txBody>
                    <a:bodyPr/>
                    <a:lstStyle/>
                    <a:p>
                      <a:pPr algn="l" fontAlgn="b"/>
                      <a:r>
                        <a:rPr lang="en-GB" sz="800" b="0" i="0" u="none" strike="noStrike">
                          <a:solidFill>
                            <a:schemeClr val="tx1"/>
                          </a:solidFill>
                          <a:effectLst/>
                          <a:latin typeface="+mn-lt"/>
                        </a:rPr>
                        <a:t>Luxembourg</a:t>
                      </a:r>
                    </a:p>
                  </a:txBody>
                  <a:tcPr marL="10800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n-GB" sz="800" b="1" i="0" u="none" strike="noStrike">
                          <a:solidFill>
                            <a:schemeClr val="accent1"/>
                          </a:solidFill>
                          <a:effectLst/>
                          <a:latin typeface="+mn-lt"/>
                        </a:rPr>
                        <a:t>*REFINED* </a:t>
                      </a:r>
                      <a:r>
                        <a:rPr lang="en-GB" sz="800" b="0" i="0" u="none" strike="noStrike">
                          <a:solidFill>
                            <a:schemeClr val="tx1"/>
                          </a:solidFill>
                          <a:effectLst/>
                          <a:latin typeface="+mn-lt"/>
                        </a:rPr>
                        <a:t>A medicine is indicated for a specific population of patients who meet clearly defined criteria, such as contraindications to standard treatments, medical precautions, or personal preferences. Access to the medicine requires documented evidence in the patient's medical record confirming their eligibility at the time of the request for reimbursement or treatment.</a:t>
                      </a:r>
                    </a:p>
                  </a:txBody>
                  <a:tcPr marL="10800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73159772"/>
                  </a:ext>
                </a:extLst>
              </a:tr>
              <a:tr h="75921">
                <a:tc>
                  <a:txBody>
                    <a:bodyPr/>
                    <a:lstStyle/>
                    <a:p>
                      <a:pPr algn="l" fontAlgn="b"/>
                      <a:r>
                        <a:rPr lang="en-GB" sz="800" b="0" i="0" u="none" strike="noStrike">
                          <a:solidFill>
                            <a:schemeClr val="tx1"/>
                          </a:solidFill>
                          <a:effectLst/>
                          <a:latin typeface="+mn-lt"/>
                        </a:rPr>
                        <a:t>Malta</a:t>
                      </a:r>
                    </a:p>
                  </a:txBody>
                  <a:tcPr marL="10800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b"/>
                      <a:r>
                        <a:rPr lang="en-GB" sz="800" b="0" i="0" u="none" strike="noStrike">
                          <a:solidFill>
                            <a:schemeClr val="tx1"/>
                          </a:solidFill>
                          <a:effectLst/>
                          <a:latin typeface="+mn-lt"/>
                        </a:rPr>
                        <a:t>Limited availability means on a named patient basis or similar or at times approved on a named patient basis for subpopulations.</a:t>
                      </a:r>
                    </a:p>
                  </a:txBody>
                  <a:tcPr marL="10800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4113406606"/>
                  </a:ext>
                </a:extLst>
              </a:tr>
              <a:tr h="75921">
                <a:tc>
                  <a:txBody>
                    <a:bodyPr/>
                    <a:lstStyle/>
                    <a:p>
                      <a:pPr algn="l" fontAlgn="b"/>
                      <a:r>
                        <a:rPr lang="en-GB" sz="800" b="0" i="0" u="none" strike="noStrike">
                          <a:solidFill>
                            <a:schemeClr val="tx1"/>
                          </a:solidFill>
                          <a:effectLst/>
                          <a:latin typeface="+mn-lt"/>
                        </a:rPr>
                        <a:t>Netherlands</a:t>
                      </a:r>
                    </a:p>
                  </a:txBody>
                  <a:tcPr marL="10800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b"/>
                      <a:r>
                        <a:rPr lang="en-GB" sz="800" b="0" i="0" u="none" strike="noStrike">
                          <a:solidFill>
                            <a:schemeClr val="tx1"/>
                          </a:solidFill>
                          <a:effectLst/>
                          <a:latin typeface="+mn-lt"/>
                        </a:rPr>
                        <a:t>Only reimbursed under certain therapeutic conditions (annex 2 on the positive reimbursement list).</a:t>
                      </a:r>
                    </a:p>
                  </a:txBody>
                  <a:tcPr marL="10800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3527135584"/>
                  </a:ext>
                </a:extLst>
              </a:tr>
              <a:tr h="147377">
                <a:tc>
                  <a:txBody>
                    <a:bodyPr/>
                    <a:lstStyle/>
                    <a:p>
                      <a:pPr algn="l" fontAlgn="b"/>
                      <a:r>
                        <a:rPr lang="en-GB" sz="800" b="0" i="0" u="none" strike="noStrike">
                          <a:solidFill>
                            <a:schemeClr val="tx1"/>
                          </a:solidFill>
                          <a:effectLst/>
                          <a:latin typeface="+mn-lt"/>
                        </a:rPr>
                        <a:t>North Macedonia</a:t>
                      </a:r>
                    </a:p>
                  </a:txBody>
                  <a:tcPr marL="10800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b"/>
                      <a:r>
                        <a:rPr lang="en-GB" sz="800" b="0" i="0" u="none" strike="noStrike">
                          <a:solidFill>
                            <a:schemeClr val="tx1"/>
                          </a:solidFill>
                          <a:effectLst/>
                          <a:latin typeface="+mn-lt"/>
                        </a:rPr>
                        <a:t>Product is available via specially allocated budget for limited number of patients</a:t>
                      </a:r>
                    </a:p>
                  </a:txBody>
                  <a:tcPr marL="10800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3732071966"/>
                  </a:ext>
                </a:extLst>
              </a:tr>
              <a:tr h="142911">
                <a:tc>
                  <a:txBody>
                    <a:bodyPr/>
                    <a:lstStyle/>
                    <a:p>
                      <a:pPr algn="l" fontAlgn="b"/>
                      <a:r>
                        <a:rPr lang="en-GB" sz="800" b="0" i="0" u="none" strike="noStrike">
                          <a:solidFill>
                            <a:schemeClr val="tx1"/>
                          </a:solidFill>
                          <a:effectLst/>
                          <a:latin typeface="+mn-lt"/>
                        </a:rPr>
                        <a:t>Norway</a:t>
                      </a:r>
                    </a:p>
                  </a:txBody>
                  <a:tcPr marL="10800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b"/>
                      <a:r>
                        <a:rPr lang="en-GB" sz="800" b="0" i="0" u="none" strike="noStrike" kern="1200">
                          <a:solidFill>
                            <a:schemeClr val="tx1"/>
                          </a:solidFill>
                          <a:effectLst/>
                          <a:latin typeface="+mn-lt"/>
                          <a:ea typeface="+mn-ea"/>
                          <a:cs typeface="+mn-cs"/>
                        </a:rPr>
                        <a:t>The Association has only information on limited availability for specific subpopulation of the approved indication. We have no access to public information on limited availability to individual patients (named patient basis), or a group of patients while decision is pending</a:t>
                      </a:r>
                    </a:p>
                  </a:txBody>
                  <a:tcPr marL="10800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778491792"/>
                  </a:ext>
                </a:extLst>
              </a:tr>
              <a:tr h="75921">
                <a:tc>
                  <a:txBody>
                    <a:bodyPr/>
                    <a:lstStyle/>
                    <a:p>
                      <a:pPr algn="l" fontAlgn="b"/>
                      <a:r>
                        <a:rPr lang="en-GB" sz="800" b="0" i="0" u="none" strike="noStrike">
                          <a:solidFill>
                            <a:schemeClr val="tx1"/>
                          </a:solidFill>
                          <a:effectLst/>
                          <a:latin typeface="+mn-lt"/>
                        </a:rPr>
                        <a:t>Poland</a:t>
                      </a:r>
                    </a:p>
                  </a:txBody>
                  <a:tcPr marL="10800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b"/>
                      <a:r>
                        <a:rPr lang="en-GB" sz="800" b="0" i="0" u="none" strike="noStrike">
                          <a:solidFill>
                            <a:schemeClr val="tx1"/>
                          </a:solidFill>
                          <a:effectLst/>
                          <a:latin typeface="+mn-lt"/>
                        </a:rPr>
                        <a:t>Only reimbursed for limited indications (compared to what was approved at market authorisation)</a:t>
                      </a:r>
                    </a:p>
                  </a:txBody>
                  <a:tcPr marL="10800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3929853226"/>
                  </a:ext>
                </a:extLst>
              </a:tr>
              <a:tr h="75921">
                <a:tc>
                  <a:txBody>
                    <a:bodyPr/>
                    <a:lstStyle/>
                    <a:p>
                      <a:pPr algn="l" fontAlgn="b"/>
                      <a:r>
                        <a:rPr lang="en-GB" sz="800" b="0" i="0" u="none" strike="noStrike">
                          <a:solidFill>
                            <a:schemeClr val="tx1"/>
                          </a:solidFill>
                          <a:effectLst/>
                          <a:latin typeface="+mn-lt"/>
                        </a:rPr>
                        <a:t>Portugal</a:t>
                      </a:r>
                    </a:p>
                  </a:txBody>
                  <a:tcPr marL="10800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b"/>
                      <a:r>
                        <a:rPr lang="en-GB" sz="800" b="0" i="0" u="none" strike="noStrike">
                          <a:solidFill>
                            <a:schemeClr val="tx1"/>
                          </a:solidFill>
                          <a:effectLst/>
                          <a:latin typeface="+mn-lt"/>
                        </a:rPr>
                        <a:t>Product is only available on a patient by patient basis and after an Exceptional Authorisation has been granted, usually while public financing decision is pending (i.e., during the assessment process)</a:t>
                      </a:r>
                    </a:p>
                  </a:txBody>
                  <a:tcPr marL="10800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457777505"/>
                  </a:ext>
                </a:extLst>
              </a:tr>
              <a:tr h="142911">
                <a:tc>
                  <a:txBody>
                    <a:bodyPr/>
                    <a:lstStyle/>
                    <a:p>
                      <a:pPr algn="l" fontAlgn="b"/>
                      <a:r>
                        <a:rPr lang="en-GB" sz="800" b="0" i="0" u="none" strike="noStrike">
                          <a:solidFill>
                            <a:schemeClr val="tx1"/>
                          </a:solidFill>
                          <a:effectLst/>
                          <a:latin typeface="+mn-lt"/>
                        </a:rPr>
                        <a:t>Romania</a:t>
                      </a:r>
                    </a:p>
                  </a:txBody>
                  <a:tcPr marL="10800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b"/>
                      <a:r>
                        <a:rPr lang="en-GB" sz="800" b="0" i="0" u="none" strike="noStrike">
                          <a:solidFill>
                            <a:schemeClr val="tx1"/>
                          </a:solidFill>
                          <a:effectLst/>
                          <a:latin typeface="+mn-lt"/>
                        </a:rPr>
                        <a:t>Reimbursement is only granted for specific subpopulations of the approved indications, for individual patients on a named patient basis or there is limited reimbursement while a decision is pending. Limited availability refers also to MEA.</a:t>
                      </a:r>
                    </a:p>
                  </a:txBody>
                  <a:tcPr marL="10800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360111159"/>
                  </a:ext>
                </a:extLst>
              </a:tr>
              <a:tr h="75921">
                <a:tc>
                  <a:txBody>
                    <a:bodyPr/>
                    <a:lstStyle/>
                    <a:p>
                      <a:pPr algn="l" fontAlgn="b"/>
                      <a:r>
                        <a:rPr lang="en-GB" sz="800" b="0" i="0" u="none" strike="noStrike">
                          <a:solidFill>
                            <a:schemeClr val="tx1"/>
                          </a:solidFill>
                          <a:effectLst/>
                          <a:latin typeface="+mn-lt"/>
                        </a:rPr>
                        <a:t>Scotland</a:t>
                      </a:r>
                    </a:p>
                  </a:txBody>
                  <a:tcPr marL="10800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b"/>
                      <a:r>
                        <a:rPr lang="en-GB" sz="800" b="0" i="0" u="none" strike="noStrike">
                          <a:solidFill>
                            <a:schemeClr val="tx1"/>
                          </a:solidFill>
                          <a:effectLst/>
                          <a:latin typeface="+mn-lt"/>
                        </a:rPr>
                        <a:t>Recommended for a restricted patient cohort relative to licenced indication by SMC using their HTA process (through submission or resubmission)</a:t>
                      </a:r>
                    </a:p>
                  </a:txBody>
                  <a:tcPr marL="10800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6595904"/>
                  </a:ext>
                </a:extLst>
              </a:tr>
              <a:tr h="75921">
                <a:tc>
                  <a:txBody>
                    <a:bodyPr/>
                    <a:lstStyle/>
                    <a:p>
                      <a:pPr algn="l" fontAlgn="b"/>
                      <a:r>
                        <a:rPr lang="en-GB" sz="800" b="0" i="0" u="none" strike="noStrike">
                          <a:solidFill>
                            <a:schemeClr val="tx1"/>
                          </a:solidFill>
                          <a:effectLst/>
                          <a:latin typeface="+mn-lt"/>
                        </a:rPr>
                        <a:t>Serbia</a:t>
                      </a:r>
                    </a:p>
                  </a:txBody>
                  <a:tcPr marL="10800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b"/>
                      <a:r>
                        <a:rPr lang="en-GB" sz="800" b="0" i="0" u="none" strike="noStrike">
                          <a:solidFill>
                            <a:schemeClr val="tx1"/>
                          </a:solidFill>
                          <a:effectLst/>
                          <a:latin typeface="+mn-lt"/>
                        </a:rPr>
                        <a:t>Products are reimbursed with significant restrictions on the number of patients (e.g. for new generation </a:t>
                      </a:r>
                      <a:r>
                        <a:rPr lang="en-GB" sz="800" b="0" i="0" u="none" strike="noStrike" err="1">
                          <a:solidFill>
                            <a:schemeClr val="tx1"/>
                          </a:solidFill>
                          <a:effectLst/>
                          <a:latin typeface="+mn-lt"/>
                        </a:rPr>
                        <a:t>HepC</a:t>
                      </a:r>
                      <a:r>
                        <a:rPr lang="en-GB" sz="800" b="0" i="0" u="none" strike="noStrike">
                          <a:solidFill>
                            <a:schemeClr val="tx1"/>
                          </a:solidFill>
                          <a:effectLst/>
                          <a:latin typeface="+mn-lt"/>
                        </a:rPr>
                        <a:t> medicines, there is a cap on only 60 patients per year) or number of indications</a:t>
                      </a:r>
                    </a:p>
                  </a:txBody>
                  <a:tcPr marL="10800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130304332"/>
                  </a:ext>
                </a:extLst>
              </a:tr>
              <a:tr h="75921">
                <a:tc>
                  <a:txBody>
                    <a:bodyPr/>
                    <a:lstStyle/>
                    <a:p>
                      <a:pPr algn="l" fontAlgn="b"/>
                      <a:r>
                        <a:rPr lang="en-GB" sz="800" b="0" i="0" u="none" strike="noStrike">
                          <a:solidFill>
                            <a:schemeClr val="tx1"/>
                          </a:solidFill>
                          <a:effectLst/>
                          <a:latin typeface="+mn-lt"/>
                        </a:rPr>
                        <a:t>Slovakia</a:t>
                      </a:r>
                    </a:p>
                  </a:txBody>
                  <a:tcPr marL="10800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b"/>
                      <a:r>
                        <a:rPr lang="en-GB" sz="800" b="1" i="0" u="none" strike="noStrike">
                          <a:solidFill>
                            <a:schemeClr val="accent1"/>
                          </a:solidFill>
                          <a:effectLst/>
                          <a:latin typeface="+mn-lt"/>
                        </a:rPr>
                        <a:t>*REFINED* </a:t>
                      </a:r>
                      <a:r>
                        <a:rPr lang="en-GB" sz="800" b="0" i="0" u="none" strike="noStrike">
                          <a:solidFill>
                            <a:schemeClr val="tx1"/>
                          </a:solidFill>
                          <a:effectLst/>
                          <a:latin typeface="+mn-lt"/>
                        </a:rPr>
                        <a:t>Drugs included in the reimbursement list have some limitations (prescription limitation defining specialist that can prescribe the drug) or indication limitation (specification of the reimbursed subpopulation).</a:t>
                      </a:r>
                    </a:p>
                  </a:txBody>
                  <a:tcPr marL="10800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3800747734"/>
                  </a:ext>
                </a:extLst>
              </a:tr>
              <a:tr h="75921">
                <a:tc>
                  <a:txBody>
                    <a:bodyPr/>
                    <a:lstStyle/>
                    <a:p>
                      <a:pPr algn="l" fontAlgn="b"/>
                      <a:r>
                        <a:rPr lang="en-GB" sz="800" b="0" i="0" u="none" strike="noStrike">
                          <a:solidFill>
                            <a:schemeClr val="tx1"/>
                          </a:solidFill>
                          <a:effectLst/>
                          <a:latin typeface="+mn-lt"/>
                        </a:rPr>
                        <a:t>Slovenia</a:t>
                      </a:r>
                    </a:p>
                  </a:txBody>
                  <a:tcPr marL="10800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b"/>
                      <a:r>
                        <a:rPr lang="en-GB" sz="800" b="0" i="0" u="none" strike="noStrike">
                          <a:solidFill>
                            <a:schemeClr val="tx1"/>
                          </a:solidFill>
                          <a:effectLst/>
                          <a:latin typeface="+mn-lt"/>
                        </a:rPr>
                        <a:t>Only reimbursed for restricted patient cohort</a:t>
                      </a:r>
                    </a:p>
                  </a:txBody>
                  <a:tcPr marL="10800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14878474"/>
                  </a:ext>
                </a:extLst>
              </a:tr>
              <a:tr h="75921">
                <a:tc>
                  <a:txBody>
                    <a:bodyPr/>
                    <a:lstStyle/>
                    <a:p>
                      <a:pPr algn="l" rtl="0" fontAlgn="ctr"/>
                      <a:r>
                        <a:rPr lang="en-GB" sz="800" b="0" i="0" u="none" strike="noStrike">
                          <a:solidFill>
                            <a:schemeClr val="tx1"/>
                          </a:solidFill>
                          <a:effectLst/>
                          <a:latin typeface="+mn-lt"/>
                        </a:rPr>
                        <a:t>Spain</a:t>
                      </a:r>
                    </a:p>
                  </a:txBody>
                  <a:tcPr marL="10800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b"/>
                      <a:r>
                        <a:rPr lang="en-GB" sz="800" b="0" i="0" u="none" strike="noStrike">
                          <a:solidFill>
                            <a:schemeClr val="tx1"/>
                          </a:solidFill>
                          <a:effectLst/>
                          <a:latin typeface="+mn-lt"/>
                        </a:rPr>
                        <a:t>Only reimbursed for restricted patient cohort</a:t>
                      </a:r>
                    </a:p>
                  </a:txBody>
                  <a:tcPr marL="10800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4040864665"/>
                  </a:ext>
                </a:extLst>
              </a:tr>
              <a:tr h="75921">
                <a:tc>
                  <a:txBody>
                    <a:bodyPr/>
                    <a:lstStyle/>
                    <a:p>
                      <a:pPr algn="l" rtl="0" fontAlgn="ctr"/>
                      <a:r>
                        <a:rPr lang="en-GB" sz="800" b="0" i="0" u="none" strike="noStrike">
                          <a:solidFill>
                            <a:schemeClr val="tx1"/>
                          </a:solidFill>
                          <a:effectLst/>
                          <a:latin typeface="+mn-lt"/>
                        </a:rPr>
                        <a:t>Sweden</a:t>
                      </a:r>
                    </a:p>
                  </a:txBody>
                  <a:tcPr marL="10800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b"/>
                      <a:r>
                        <a:rPr lang="en-GB" sz="800" b="0" i="0" u="none" strike="noStrike">
                          <a:solidFill>
                            <a:schemeClr val="tx1"/>
                          </a:solidFill>
                          <a:effectLst/>
                          <a:latin typeface="+mn-lt"/>
                        </a:rPr>
                        <a:t>Only reimbursed for restricted patient cohort</a:t>
                      </a:r>
                    </a:p>
                  </a:txBody>
                  <a:tcPr marL="10800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693380564"/>
                  </a:ext>
                </a:extLst>
              </a:tr>
              <a:tr h="75921">
                <a:tc>
                  <a:txBody>
                    <a:bodyPr/>
                    <a:lstStyle/>
                    <a:p>
                      <a:pPr algn="l" rtl="0" fontAlgn="ctr"/>
                      <a:r>
                        <a:rPr lang="en-GB" sz="800" b="0" i="0" u="none" strike="noStrike">
                          <a:solidFill>
                            <a:schemeClr val="tx1"/>
                          </a:solidFill>
                          <a:effectLst/>
                          <a:latin typeface="+mn-lt"/>
                        </a:rPr>
                        <a:t>Switzerland</a:t>
                      </a:r>
                    </a:p>
                  </a:txBody>
                  <a:tcPr marL="10800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b"/>
                      <a:r>
                        <a:rPr lang="en-GB" sz="800" b="0" i="0" u="none" strike="noStrike">
                          <a:solidFill>
                            <a:schemeClr val="tx1"/>
                          </a:solidFill>
                          <a:effectLst/>
                          <a:latin typeface="+mn-lt"/>
                        </a:rPr>
                        <a:t>For products pending reimbursement, patients have restricted reimbursement access. Such restricted access includes ‘individual reimbursement’ regulated by Art. 71a-b of KVV ordinance.. </a:t>
                      </a:r>
                    </a:p>
                  </a:txBody>
                  <a:tcPr marL="10800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263425266"/>
                  </a:ext>
                </a:extLst>
              </a:tr>
              <a:tr h="75921">
                <a:tc>
                  <a:txBody>
                    <a:bodyPr/>
                    <a:lstStyle/>
                    <a:p>
                      <a:pPr algn="l" rtl="0" fontAlgn="ctr"/>
                      <a:r>
                        <a:rPr lang="en-GB" sz="800" b="0" i="0" u="none" strike="noStrike">
                          <a:solidFill>
                            <a:schemeClr val="tx1"/>
                          </a:solidFill>
                          <a:effectLst/>
                          <a:latin typeface="+mn-lt"/>
                        </a:rPr>
                        <a:t>Turkey</a:t>
                      </a:r>
                    </a:p>
                  </a:txBody>
                  <a:tcPr marL="10800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b"/>
                      <a:r>
                        <a:rPr lang="en-GB" sz="800" b="1" i="0" u="none" strike="noStrike" dirty="0">
                          <a:solidFill>
                            <a:schemeClr val="accent1"/>
                          </a:solidFill>
                          <a:effectLst/>
                          <a:latin typeface="+mn-lt"/>
                        </a:rPr>
                        <a:t>*REFINED* </a:t>
                      </a:r>
                      <a:r>
                        <a:rPr lang="en-GB" sz="800" b="0" i="0" u="none" strike="noStrike" dirty="0">
                          <a:solidFill>
                            <a:schemeClr val="tx1"/>
                          </a:solidFill>
                          <a:effectLst/>
                          <a:latin typeface="+mn-lt"/>
                        </a:rPr>
                        <a:t>Products only available through a "Named Patient Scheme". These medicines do not require TITCK (Turkish Medical Agency) approval but are reimbursed (SSI HIC Annex 4/C).</a:t>
                      </a:r>
                    </a:p>
                  </a:txBody>
                  <a:tcPr marL="10800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3619165864"/>
                  </a:ext>
                </a:extLst>
              </a:tr>
            </a:tbl>
          </a:graphicData>
        </a:graphic>
      </p:graphicFrame>
    </p:spTree>
    <p:extLst>
      <p:ext uri="{BB962C8B-B14F-4D97-AF65-F5344CB8AC3E}">
        <p14:creationId xmlns:p14="http://schemas.microsoft.com/office/powerpoint/2010/main" val="330913549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 name="Object 6" hidden="1">
            <a:extLst>
              <a:ext uri="{FF2B5EF4-FFF2-40B4-BE49-F238E27FC236}">
                <a16:creationId xmlns:a16="http://schemas.microsoft.com/office/drawing/2014/main" id="{A08D71A8-24C6-41A0-A9A6-ABF6D5519AAB}"/>
              </a:ext>
            </a:extLst>
          </p:cNvPr>
          <p:cNvGraphicFramePr>
            <a:graphicFrameLocks noChangeAspect="1"/>
          </p:cNvGraphicFramePr>
          <p:nvPr>
            <p:custDataLst>
              <p:tags r:id="rId1"/>
            </p:custDataLst>
            <p:extLst>
              <p:ext uri="{D42A27DB-BD31-4B8C-83A1-F6EECF244321}">
                <p14:modId xmlns:p14="http://schemas.microsoft.com/office/powerpoint/2010/main" val="1188547461"/>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5" imgW="216" imgH="216" progId="TCLayout.ActiveDocument.1">
                  <p:embed/>
                </p:oleObj>
              </mc:Choice>
              <mc:Fallback>
                <p:oleObj name="think-cell Slide" r:id="rId5" imgW="216" imgH="216" progId="TCLayout.ActiveDocument.1">
                  <p:embed/>
                  <p:pic>
                    <p:nvPicPr>
                      <p:cNvPr id="7" name="Object 6" hidden="1">
                        <a:extLst>
                          <a:ext uri="{FF2B5EF4-FFF2-40B4-BE49-F238E27FC236}">
                            <a16:creationId xmlns:a16="http://schemas.microsoft.com/office/drawing/2014/main" id="{A08D71A8-24C6-41A0-A9A6-ABF6D5519AAB}"/>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6" name="Rectangle 5" hidden="1">
            <a:extLst>
              <a:ext uri="{FF2B5EF4-FFF2-40B4-BE49-F238E27FC236}">
                <a16:creationId xmlns:a16="http://schemas.microsoft.com/office/drawing/2014/main" id="{2B6A1A80-CEE1-4CE1-BDDC-186F2568D5A4}"/>
              </a:ext>
            </a:extLst>
          </p:cNvPr>
          <p:cNvSpPr/>
          <p:nvPr>
            <p:custDataLst>
              <p:tags r:id="rId2"/>
            </p:custDataLst>
          </p:nvPr>
        </p:nvSpPr>
        <p:spPr>
          <a:xfrm>
            <a:off x="0" y="0"/>
            <a:ext cx="158750" cy="15875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t" anchorCtr="0">
            <a:noAutofit/>
          </a:bodyPr>
          <a:lstStyle/>
          <a:p>
            <a:pPr marL="0" marR="0" lvl="0" indent="0" algn="l" defTabSz="914400" rtl="0" eaLnBrk="1" fontAlgn="auto" latinLnBrk="0" hangingPunct="1">
              <a:lnSpc>
                <a:spcPct val="90000"/>
              </a:lnSpc>
              <a:spcBef>
                <a:spcPct val="0"/>
              </a:spcBef>
              <a:spcAft>
                <a:spcPct val="0"/>
              </a:spcAft>
              <a:buClrTx/>
              <a:buSzTx/>
              <a:buFontTx/>
              <a:buNone/>
              <a:tabLst/>
              <a:defRPr/>
            </a:pPr>
            <a:endParaRPr kumimoji="0" lang="en-GB" sz="2800" b="1" i="0" u="none" strike="noStrike" kern="1200" cap="none" spc="0" normalizeH="0" baseline="0" noProof="0">
              <a:ln>
                <a:noFill/>
              </a:ln>
              <a:solidFill>
                <a:srgbClr val="FFFFFF"/>
              </a:solidFill>
              <a:effectLst/>
              <a:uLnTx/>
              <a:uFillTx/>
              <a:latin typeface="Arial" panose="020B0604020202020204" pitchFamily="34" charset="0"/>
              <a:ea typeface="+mn-ea"/>
              <a:cs typeface="+mn-cs"/>
              <a:sym typeface="Arial" panose="020B0604020202020204" pitchFamily="34" charset="0"/>
            </a:endParaRPr>
          </a:p>
        </p:txBody>
      </p:sp>
      <p:sp>
        <p:nvSpPr>
          <p:cNvPr id="3" name="Title 2">
            <a:extLst>
              <a:ext uri="{FF2B5EF4-FFF2-40B4-BE49-F238E27FC236}">
                <a16:creationId xmlns:a16="http://schemas.microsoft.com/office/drawing/2014/main" id="{DAF09011-C959-4616-8D8D-C37A067F7CA1}"/>
              </a:ext>
            </a:extLst>
          </p:cNvPr>
          <p:cNvSpPr>
            <a:spLocks noGrp="1"/>
          </p:cNvSpPr>
          <p:nvPr>
            <p:ph type="title"/>
          </p:nvPr>
        </p:nvSpPr>
        <p:spPr/>
        <p:txBody>
          <a:bodyPr vert="horz"/>
          <a:lstStyle/>
          <a:p>
            <a:r>
              <a:rPr lang="en-GB"/>
              <a:t>Country specific definitions of the availability date</a:t>
            </a:r>
          </a:p>
        </p:txBody>
      </p:sp>
      <p:graphicFrame>
        <p:nvGraphicFramePr>
          <p:cNvPr id="9" name="Table 8">
            <a:extLst>
              <a:ext uri="{FF2B5EF4-FFF2-40B4-BE49-F238E27FC236}">
                <a16:creationId xmlns:a16="http://schemas.microsoft.com/office/drawing/2014/main" id="{7B491F75-06FD-416C-9CAD-8A213C3D468A}"/>
              </a:ext>
            </a:extLst>
          </p:cNvPr>
          <p:cNvGraphicFramePr>
            <a:graphicFrameLocks noGrp="1"/>
          </p:cNvGraphicFramePr>
          <p:nvPr>
            <p:extLst>
              <p:ext uri="{D42A27DB-BD31-4B8C-83A1-F6EECF244321}">
                <p14:modId xmlns:p14="http://schemas.microsoft.com/office/powerpoint/2010/main" val="1482921401"/>
              </p:ext>
            </p:extLst>
          </p:nvPr>
        </p:nvGraphicFramePr>
        <p:xfrm>
          <a:off x="372000" y="1062731"/>
          <a:ext cx="11448000" cy="5760720"/>
        </p:xfrm>
        <a:graphic>
          <a:graphicData uri="http://schemas.openxmlformats.org/drawingml/2006/table">
            <a:tbl>
              <a:tblPr>
                <a:tableStyleId>{5C22544A-7EE6-4342-B048-85BDC9FD1C3A}</a:tableStyleId>
              </a:tblPr>
              <a:tblGrid>
                <a:gridCol w="720000">
                  <a:extLst>
                    <a:ext uri="{9D8B030D-6E8A-4147-A177-3AD203B41FA5}">
                      <a16:colId xmlns:a16="http://schemas.microsoft.com/office/drawing/2014/main" val="3009611530"/>
                    </a:ext>
                  </a:extLst>
                </a:gridCol>
                <a:gridCol w="10728000">
                  <a:extLst>
                    <a:ext uri="{9D8B030D-6E8A-4147-A177-3AD203B41FA5}">
                      <a16:colId xmlns:a16="http://schemas.microsoft.com/office/drawing/2014/main" val="3160553560"/>
                    </a:ext>
                  </a:extLst>
                </a:gridCol>
              </a:tblGrid>
              <a:tr h="72879">
                <a:tc>
                  <a:txBody>
                    <a:bodyPr/>
                    <a:lstStyle/>
                    <a:p>
                      <a:pPr algn="l" fontAlgn="b"/>
                      <a:r>
                        <a:rPr lang="en-GB" sz="800" b="1" u="none" strike="noStrike">
                          <a:solidFill>
                            <a:schemeClr val="bg1"/>
                          </a:solidFill>
                          <a:effectLst/>
                          <a:latin typeface="+mn-lt"/>
                        </a:rPr>
                        <a:t>Country</a:t>
                      </a:r>
                      <a:endParaRPr lang="en-GB" sz="800" b="1" i="0" u="none" strike="noStrike">
                        <a:solidFill>
                          <a:schemeClr val="bg1"/>
                        </a:solidFill>
                        <a:effectLst/>
                        <a:latin typeface="+mn-lt"/>
                      </a:endParaRPr>
                    </a:p>
                  </a:txBody>
                  <a:tcPr marL="108000" marR="0" marT="0"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tx2"/>
                    </a:solidFill>
                  </a:tcPr>
                </a:tc>
                <a:tc>
                  <a:txBody>
                    <a:bodyPr/>
                    <a:lstStyle/>
                    <a:p>
                      <a:pPr algn="l" fontAlgn="b"/>
                      <a:r>
                        <a:rPr lang="en-GB" sz="800" b="1" u="none" strike="noStrike">
                          <a:solidFill>
                            <a:schemeClr val="bg1"/>
                          </a:solidFill>
                          <a:effectLst/>
                          <a:latin typeface="+mn-lt"/>
                        </a:rPr>
                        <a:t>Definition of the availability date</a:t>
                      </a:r>
                      <a:endParaRPr lang="en-GB" sz="800" b="1" i="0" u="none" strike="noStrike">
                        <a:solidFill>
                          <a:schemeClr val="bg1"/>
                        </a:solidFill>
                        <a:effectLst/>
                        <a:latin typeface="+mn-lt"/>
                      </a:endParaRPr>
                    </a:p>
                  </a:txBody>
                  <a:tcPr marL="108000" marR="0" marT="0"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tx2"/>
                    </a:solidFill>
                  </a:tcPr>
                </a:tc>
                <a:extLst>
                  <a:ext uri="{0D108BD9-81ED-4DB2-BD59-A6C34878D82A}">
                    <a16:rowId xmlns:a16="http://schemas.microsoft.com/office/drawing/2014/main" val="3181737861"/>
                  </a:ext>
                </a:extLst>
              </a:tr>
              <a:tr h="77434">
                <a:tc>
                  <a:txBody>
                    <a:bodyPr/>
                    <a:lstStyle/>
                    <a:p>
                      <a:pPr algn="l" fontAlgn="b"/>
                      <a:r>
                        <a:rPr lang="en-GB" sz="800" b="0" i="0" u="none" strike="noStrike">
                          <a:solidFill>
                            <a:schemeClr val="tx1"/>
                          </a:solidFill>
                          <a:effectLst/>
                          <a:latin typeface="+mn-lt"/>
                        </a:rPr>
                        <a:t>Austria</a:t>
                      </a:r>
                    </a:p>
                  </a:txBody>
                  <a:tcPr marL="10800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rtl="0" fontAlgn="b"/>
                      <a:r>
                        <a:rPr lang="en-GB" sz="800" b="0" i="0" u="none" strike="noStrike">
                          <a:solidFill>
                            <a:schemeClr val="tx1"/>
                          </a:solidFill>
                          <a:effectLst/>
                          <a:latin typeface="+mn-lt"/>
                        </a:rPr>
                        <a:t>The first date of availability on the public reimbursement list or Austrian Pharmacies list</a:t>
                      </a:r>
                    </a:p>
                  </a:txBody>
                  <a:tcPr marL="10800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597336748"/>
                  </a:ext>
                </a:extLst>
              </a:tr>
              <a:tr h="77434">
                <a:tc>
                  <a:txBody>
                    <a:bodyPr/>
                    <a:lstStyle/>
                    <a:p>
                      <a:pPr algn="l" fontAlgn="b"/>
                      <a:r>
                        <a:rPr lang="en-GB" sz="800" b="0" i="0" u="none" strike="noStrike">
                          <a:solidFill>
                            <a:schemeClr val="tx1"/>
                          </a:solidFill>
                          <a:effectLst/>
                          <a:latin typeface="+mn-lt"/>
                        </a:rPr>
                        <a:t>Belgium</a:t>
                      </a:r>
                    </a:p>
                  </a:txBody>
                  <a:tcPr marL="10800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rtl="0" fontAlgn="b"/>
                      <a:r>
                        <a:rPr lang="en-GB" sz="800" b="1" i="0" u="none" strike="noStrike">
                          <a:solidFill>
                            <a:schemeClr val="accent1"/>
                          </a:solidFill>
                          <a:effectLst/>
                          <a:latin typeface="+mn-lt"/>
                        </a:rPr>
                        <a:t>*REFINED* </a:t>
                      </a:r>
                      <a:r>
                        <a:rPr lang="en-GB" sz="800" b="0" i="0" u="none" strike="noStrike">
                          <a:solidFill>
                            <a:schemeClr val="tx1"/>
                          </a:solidFill>
                          <a:effectLst/>
                          <a:latin typeface="+mn-lt"/>
                        </a:rPr>
                        <a:t>The first date of availability on the public reimbursement list available on the website of the payer INAMI-RIZIV: </a:t>
                      </a:r>
                      <a:r>
                        <a:rPr lang="en-GB" sz="800" b="0" i="0" u="none" strike="noStrike">
                          <a:solidFill>
                            <a:schemeClr val="tx1"/>
                          </a:solidFill>
                          <a:effectLst/>
                          <a:latin typeface="+mn-lt"/>
                          <a:hlinkClick r:id="rId7"/>
                        </a:rPr>
                        <a:t>https://webappsa.riziv-inami.fgov.be/ssp/ProductSearch</a:t>
                      </a:r>
                      <a:r>
                        <a:rPr lang="en-GB" sz="800" b="0" i="0" u="none" strike="noStrike">
                          <a:solidFill>
                            <a:schemeClr val="tx1"/>
                          </a:solidFill>
                          <a:effectLst/>
                          <a:latin typeface="+mn-lt"/>
                        </a:rPr>
                        <a:t> </a:t>
                      </a:r>
                    </a:p>
                  </a:txBody>
                  <a:tcPr marL="10800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9890077"/>
                  </a:ext>
                </a:extLst>
              </a:tr>
              <a:tr h="77434">
                <a:tc>
                  <a:txBody>
                    <a:bodyPr/>
                    <a:lstStyle/>
                    <a:p>
                      <a:pPr algn="l" fontAlgn="b"/>
                      <a:r>
                        <a:rPr lang="en-GB" sz="800" b="0" i="0" u="none" strike="noStrike">
                          <a:solidFill>
                            <a:schemeClr val="tx1"/>
                          </a:solidFill>
                          <a:effectLst/>
                          <a:latin typeface="+mn-lt"/>
                        </a:rPr>
                        <a:t>Bosnia</a:t>
                      </a:r>
                    </a:p>
                  </a:txBody>
                  <a:tcPr marL="10800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rtl="0" fontAlgn="b"/>
                      <a:r>
                        <a:rPr lang="en-GB" sz="800" b="0" i="0" u="none" strike="noStrike">
                          <a:solidFill>
                            <a:schemeClr val="tx1"/>
                          </a:solidFill>
                          <a:effectLst/>
                          <a:latin typeface="+mn-lt"/>
                        </a:rPr>
                        <a:t>The first date of availability on the public reimbursement list</a:t>
                      </a:r>
                    </a:p>
                  </a:txBody>
                  <a:tcPr marL="10800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620907195"/>
                  </a:ext>
                </a:extLst>
              </a:tr>
              <a:tr h="77434">
                <a:tc>
                  <a:txBody>
                    <a:bodyPr/>
                    <a:lstStyle/>
                    <a:p>
                      <a:pPr algn="l" fontAlgn="b"/>
                      <a:r>
                        <a:rPr lang="en-GB" sz="800" b="0" i="0" u="none" strike="noStrike">
                          <a:solidFill>
                            <a:schemeClr val="tx1"/>
                          </a:solidFill>
                          <a:effectLst/>
                          <a:latin typeface="+mn-lt"/>
                        </a:rPr>
                        <a:t>Bulgaria</a:t>
                      </a:r>
                    </a:p>
                  </a:txBody>
                  <a:tcPr marL="10800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rtl="0" fontAlgn="b"/>
                      <a:r>
                        <a:rPr lang="en-GB" sz="800" b="0" i="0" u="none" strike="noStrike">
                          <a:solidFill>
                            <a:schemeClr val="tx1"/>
                          </a:solidFill>
                          <a:effectLst/>
                          <a:latin typeface="+mn-lt"/>
                        </a:rPr>
                        <a:t>In general, new innovative products are eligible for reimbursement as of 1</a:t>
                      </a:r>
                      <a:r>
                        <a:rPr lang="en-GB" sz="800" b="0" i="0" u="none" strike="noStrike" baseline="30000">
                          <a:solidFill>
                            <a:schemeClr val="tx1"/>
                          </a:solidFill>
                          <a:effectLst/>
                          <a:latin typeface="+mn-lt"/>
                        </a:rPr>
                        <a:t>st</a:t>
                      </a:r>
                      <a:r>
                        <a:rPr lang="en-GB" sz="800" b="0" i="0" u="none" strike="noStrike">
                          <a:solidFill>
                            <a:schemeClr val="tx1"/>
                          </a:solidFill>
                          <a:effectLst/>
                          <a:latin typeface="+mn-lt"/>
                        </a:rPr>
                        <a:t> January following the year they have been included in PDL, however there are nuances and exceptions. </a:t>
                      </a:r>
                    </a:p>
                  </a:txBody>
                  <a:tcPr marL="10800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817525656"/>
                  </a:ext>
                </a:extLst>
              </a:tr>
              <a:tr h="77434">
                <a:tc>
                  <a:txBody>
                    <a:bodyPr/>
                    <a:lstStyle/>
                    <a:p>
                      <a:pPr algn="l" fontAlgn="b"/>
                      <a:r>
                        <a:rPr lang="en-GB" sz="800" b="0" i="0" u="none" strike="noStrike">
                          <a:solidFill>
                            <a:schemeClr val="tx1"/>
                          </a:solidFill>
                          <a:effectLst/>
                          <a:latin typeface="+mn-lt"/>
                        </a:rPr>
                        <a:t>Croatia</a:t>
                      </a:r>
                    </a:p>
                  </a:txBody>
                  <a:tcPr marL="10800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rtl="0" fontAlgn="b"/>
                      <a:r>
                        <a:rPr lang="en-GB" sz="800" b="0" i="0" u="none" strike="noStrike">
                          <a:solidFill>
                            <a:schemeClr val="tx1"/>
                          </a:solidFill>
                          <a:effectLst/>
                          <a:latin typeface="+mn-lt"/>
                        </a:rPr>
                        <a:t>The first date of availability on the public reimbursement list</a:t>
                      </a:r>
                    </a:p>
                  </a:txBody>
                  <a:tcPr marL="10800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898312327"/>
                  </a:ext>
                </a:extLst>
              </a:tr>
              <a:tr h="77434">
                <a:tc>
                  <a:txBody>
                    <a:bodyPr/>
                    <a:lstStyle/>
                    <a:p>
                      <a:pPr algn="l" fontAlgn="b"/>
                      <a:r>
                        <a:rPr lang="en-GB" sz="800" b="0" i="0" u="none" strike="noStrike">
                          <a:solidFill>
                            <a:schemeClr val="tx1"/>
                          </a:solidFill>
                          <a:effectLst/>
                          <a:latin typeface="+mn-lt"/>
                        </a:rPr>
                        <a:t>Cyprus</a:t>
                      </a:r>
                    </a:p>
                  </a:txBody>
                  <a:tcPr marL="10800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rtl="0" fontAlgn="b"/>
                      <a:r>
                        <a:rPr lang="en-GB" sz="800" b="0" i="0" u="none" strike="noStrike">
                          <a:solidFill>
                            <a:schemeClr val="tx1"/>
                          </a:solidFill>
                          <a:effectLst/>
                          <a:latin typeface="+mn-lt"/>
                        </a:rPr>
                        <a:t>The time that the product is available on the public reimbursement list</a:t>
                      </a:r>
                    </a:p>
                  </a:txBody>
                  <a:tcPr marL="10800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996254518"/>
                  </a:ext>
                </a:extLst>
              </a:tr>
              <a:tr h="77434">
                <a:tc>
                  <a:txBody>
                    <a:bodyPr/>
                    <a:lstStyle/>
                    <a:p>
                      <a:pPr algn="l" fontAlgn="b"/>
                      <a:r>
                        <a:rPr lang="en-GB" sz="800" b="0" i="0" u="none" strike="noStrike">
                          <a:solidFill>
                            <a:schemeClr val="tx1"/>
                          </a:solidFill>
                          <a:effectLst/>
                          <a:latin typeface="+mn-lt"/>
                        </a:rPr>
                        <a:t>Czechia</a:t>
                      </a:r>
                    </a:p>
                  </a:txBody>
                  <a:tcPr marL="10800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rtl="0" fontAlgn="b"/>
                      <a:r>
                        <a:rPr lang="en-GB" sz="800" b="1" i="0" u="none" strike="noStrike">
                          <a:solidFill>
                            <a:schemeClr val="accent1"/>
                          </a:solidFill>
                          <a:effectLst/>
                          <a:latin typeface="+mn-lt"/>
                        </a:rPr>
                        <a:t>*REFINED* </a:t>
                      </a:r>
                      <a:r>
                        <a:rPr lang="en-GB" sz="800" b="0" i="0" u="none" strike="noStrike">
                          <a:solidFill>
                            <a:schemeClr val="tx1"/>
                          </a:solidFill>
                          <a:effectLst/>
                          <a:latin typeface="+mn-lt"/>
                        </a:rPr>
                        <a:t>The first date of availability on the public reimbursement list. If not reimbursed, date of first availability on the market.</a:t>
                      </a:r>
                    </a:p>
                  </a:txBody>
                  <a:tcPr marL="10800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4205502318"/>
                  </a:ext>
                </a:extLst>
              </a:tr>
              <a:tr h="77434">
                <a:tc>
                  <a:txBody>
                    <a:bodyPr/>
                    <a:lstStyle/>
                    <a:p>
                      <a:pPr algn="l" fontAlgn="b"/>
                      <a:r>
                        <a:rPr lang="en-GB" sz="800" b="0" i="0" u="none" strike="noStrike">
                          <a:solidFill>
                            <a:schemeClr val="tx1"/>
                          </a:solidFill>
                          <a:effectLst/>
                          <a:latin typeface="+mn-lt"/>
                        </a:rPr>
                        <a:t>Denmark</a:t>
                      </a:r>
                    </a:p>
                  </a:txBody>
                  <a:tcPr marL="10800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rtl="0" fontAlgn="b"/>
                      <a:r>
                        <a:rPr lang="en-GB" sz="800" b="1" i="0" u="none" strike="noStrike">
                          <a:solidFill>
                            <a:schemeClr val="accent1"/>
                          </a:solidFill>
                          <a:effectLst/>
                          <a:latin typeface="+mn-lt"/>
                        </a:rPr>
                        <a:t>*REFINED* </a:t>
                      </a:r>
                      <a:r>
                        <a:rPr lang="en-GB" sz="800" b="0" i="0" u="none" strike="noStrike">
                          <a:solidFill>
                            <a:schemeClr val="tx1"/>
                          </a:solidFill>
                          <a:effectLst/>
                          <a:latin typeface="+mn-lt"/>
                        </a:rPr>
                        <a:t>The time to availability is measured as the number of days between the central marketing authorisation and the first date for the decision by the Danish Medicines Agency or by the Danish Medicines Council. </a:t>
                      </a:r>
                    </a:p>
                  </a:txBody>
                  <a:tcPr marL="10800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722189336"/>
                  </a:ext>
                </a:extLst>
              </a:tr>
              <a:tr h="296071">
                <a:tc>
                  <a:txBody>
                    <a:bodyPr/>
                    <a:lstStyle/>
                    <a:p>
                      <a:pPr algn="l" fontAlgn="b"/>
                      <a:r>
                        <a:rPr lang="en-GB" sz="800" b="0" i="0" u="none" strike="noStrike">
                          <a:solidFill>
                            <a:schemeClr val="tx1"/>
                          </a:solidFill>
                          <a:effectLst/>
                          <a:latin typeface="+mn-lt"/>
                        </a:rPr>
                        <a:t>England</a:t>
                      </a:r>
                    </a:p>
                  </a:txBody>
                  <a:tcPr marL="10800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rtl="0" fontAlgn="b"/>
                      <a:r>
                        <a:rPr lang="en-GB" sz="800" b="1" i="0" u="none" strike="noStrike">
                          <a:solidFill>
                            <a:schemeClr val="accent1"/>
                          </a:solidFill>
                          <a:effectLst/>
                          <a:latin typeface="+mn-lt"/>
                        </a:rPr>
                        <a:t>*REFINED* </a:t>
                      </a:r>
                      <a:r>
                        <a:rPr lang="en-GB" sz="800" b="0" i="0" u="none" strike="noStrike">
                          <a:solidFill>
                            <a:schemeClr val="tx1"/>
                          </a:solidFill>
                          <a:effectLst/>
                          <a:latin typeface="+mn-lt"/>
                        </a:rPr>
                        <a:t>For medicines with a positive NICE recommendation, the accessibility date is the date of publication of the Final Draft Guidance produced by NICE (oncology medicines), or date of published guidance + 90 days (non-oncology medicines). Oncology medicines benefit from earlier funding. The remaining medicines are assessed to determine whether access achieved through NHS England specialist commissioning routes. For these cases accessibility will be date of inclusion onto NHS England High Cost drugs commissioning list. All medicines not subject to NICE assessment, or NHS England specialist commissioning, are assessed using IQVIA sales data, with accessibility determined by reported sales.</a:t>
                      </a:r>
                    </a:p>
                  </a:txBody>
                  <a:tcPr marL="10800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3650120762"/>
                  </a:ext>
                </a:extLst>
              </a:tr>
              <a:tr h="77434">
                <a:tc>
                  <a:txBody>
                    <a:bodyPr/>
                    <a:lstStyle/>
                    <a:p>
                      <a:pPr algn="l" fontAlgn="b"/>
                      <a:r>
                        <a:rPr lang="en-GB" sz="800" b="0" i="0" u="none" strike="noStrike">
                          <a:solidFill>
                            <a:schemeClr val="tx1"/>
                          </a:solidFill>
                          <a:effectLst/>
                          <a:latin typeface="+mn-lt"/>
                        </a:rPr>
                        <a:t>Estonia</a:t>
                      </a:r>
                    </a:p>
                  </a:txBody>
                  <a:tcPr marL="10800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b"/>
                      <a:r>
                        <a:rPr lang="en-GB" sz="800" b="0" i="0" u="none" strike="noStrike">
                          <a:solidFill>
                            <a:schemeClr val="tx1"/>
                          </a:solidFill>
                          <a:effectLst/>
                          <a:latin typeface="+mn-lt"/>
                        </a:rPr>
                        <a:t>Availability date of reimbursement list and date of inclusion to the health service list or state project tender decision time.</a:t>
                      </a:r>
                    </a:p>
                  </a:txBody>
                  <a:tcPr marL="10800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661578585"/>
                  </a:ext>
                </a:extLst>
              </a:tr>
              <a:tr h="150313">
                <a:tc>
                  <a:txBody>
                    <a:bodyPr/>
                    <a:lstStyle/>
                    <a:p>
                      <a:pPr algn="l" fontAlgn="b"/>
                      <a:r>
                        <a:rPr lang="en-GB" sz="800" b="0" i="0" u="none" strike="noStrike">
                          <a:solidFill>
                            <a:schemeClr val="tx1"/>
                          </a:solidFill>
                          <a:effectLst/>
                          <a:latin typeface="+mn-lt"/>
                        </a:rPr>
                        <a:t>Finland</a:t>
                      </a:r>
                    </a:p>
                  </a:txBody>
                  <a:tcPr marL="10800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rtl="0" fontAlgn="b"/>
                      <a:r>
                        <a:rPr lang="en-GB" sz="800" b="1" i="0" u="none" strike="noStrike">
                          <a:solidFill>
                            <a:schemeClr val="accent1"/>
                          </a:solidFill>
                          <a:effectLst/>
                          <a:latin typeface="+mn-lt"/>
                        </a:rPr>
                        <a:t>*REFINED* </a:t>
                      </a:r>
                      <a:r>
                        <a:rPr lang="en-GB" sz="800" b="0" i="0" u="none" strike="noStrike">
                          <a:solidFill>
                            <a:schemeClr val="tx1"/>
                          </a:solidFill>
                          <a:effectLst/>
                          <a:latin typeface="+mn-lt"/>
                        </a:rPr>
                        <a:t>Date of availability is the first day of reimbursement after HILAs positive decision, or when national contract becomes valid after COHERE's or FINCCHTA's recommendation, or for the remaining medicines, when regular sales is recorded. </a:t>
                      </a:r>
                    </a:p>
                  </a:txBody>
                  <a:tcPr marL="10800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3957838264"/>
                  </a:ext>
                </a:extLst>
              </a:tr>
              <a:tr h="77434">
                <a:tc>
                  <a:txBody>
                    <a:bodyPr/>
                    <a:lstStyle/>
                    <a:p>
                      <a:pPr algn="l" fontAlgn="b"/>
                      <a:r>
                        <a:rPr lang="en-GB" sz="800" b="0" i="0" u="none" strike="noStrike">
                          <a:solidFill>
                            <a:schemeClr val="tx1"/>
                          </a:solidFill>
                          <a:effectLst/>
                          <a:latin typeface="+mn-lt"/>
                        </a:rPr>
                        <a:t>France</a:t>
                      </a:r>
                    </a:p>
                  </a:txBody>
                  <a:tcPr marL="10800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rtl="0" fontAlgn="b"/>
                      <a:r>
                        <a:rPr lang="en-GB" sz="800" b="0" i="0" u="none" strike="noStrike">
                          <a:solidFill>
                            <a:schemeClr val="tx1"/>
                          </a:solidFill>
                          <a:effectLst/>
                          <a:latin typeface="+mn-lt"/>
                        </a:rPr>
                        <a:t>The first date of availability on the public reimbursement list</a:t>
                      </a:r>
                    </a:p>
                  </a:txBody>
                  <a:tcPr marL="10800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76142911"/>
                  </a:ext>
                </a:extLst>
              </a:tr>
              <a:tr h="77434">
                <a:tc>
                  <a:txBody>
                    <a:bodyPr/>
                    <a:lstStyle/>
                    <a:p>
                      <a:pPr algn="l" fontAlgn="b"/>
                      <a:r>
                        <a:rPr lang="en-GB" sz="800" b="0" i="0" u="none" strike="noStrike">
                          <a:solidFill>
                            <a:schemeClr val="tx1"/>
                          </a:solidFill>
                          <a:effectLst/>
                          <a:latin typeface="+mn-lt"/>
                        </a:rPr>
                        <a:t>Germany</a:t>
                      </a:r>
                    </a:p>
                  </a:txBody>
                  <a:tcPr marL="10800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rtl="0" fontAlgn="b"/>
                      <a:r>
                        <a:rPr lang="en-GB" sz="800" b="0" i="0" u="none" strike="noStrike">
                          <a:solidFill>
                            <a:schemeClr val="tx1"/>
                          </a:solidFill>
                          <a:effectLst/>
                          <a:latin typeface="+mn-lt"/>
                        </a:rPr>
                        <a:t>Date of market entry listed in the </a:t>
                      </a:r>
                      <a:r>
                        <a:rPr lang="en-GB" sz="800" b="0" i="0" u="none" strike="noStrike" err="1">
                          <a:solidFill>
                            <a:schemeClr val="tx1"/>
                          </a:solidFill>
                          <a:effectLst/>
                          <a:latin typeface="+mn-lt"/>
                        </a:rPr>
                        <a:t>LauerTaxe</a:t>
                      </a:r>
                      <a:endParaRPr lang="en-GB" sz="800" b="0" i="0" u="none" strike="noStrike">
                        <a:solidFill>
                          <a:schemeClr val="tx1"/>
                        </a:solidFill>
                        <a:effectLst/>
                        <a:latin typeface="+mn-lt"/>
                      </a:endParaRPr>
                    </a:p>
                  </a:txBody>
                  <a:tcPr marL="10800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4263686642"/>
                  </a:ext>
                </a:extLst>
              </a:tr>
              <a:tr h="77434">
                <a:tc>
                  <a:txBody>
                    <a:bodyPr/>
                    <a:lstStyle/>
                    <a:p>
                      <a:pPr algn="l" fontAlgn="b"/>
                      <a:r>
                        <a:rPr lang="en-GB" sz="800" b="0" i="0" u="none" strike="noStrike">
                          <a:solidFill>
                            <a:schemeClr val="tx1"/>
                          </a:solidFill>
                          <a:effectLst/>
                          <a:latin typeface="+mn-lt"/>
                        </a:rPr>
                        <a:t>Greece</a:t>
                      </a:r>
                    </a:p>
                  </a:txBody>
                  <a:tcPr marL="10800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rtl="0" fontAlgn="b"/>
                      <a:r>
                        <a:rPr lang="en-GB" sz="800" b="0" i="0" u="none" strike="noStrike">
                          <a:solidFill>
                            <a:schemeClr val="tx1"/>
                          </a:solidFill>
                          <a:effectLst/>
                          <a:latin typeface="+mn-lt"/>
                        </a:rPr>
                        <a:t>The first date of availability on the public reimbursement list</a:t>
                      </a:r>
                    </a:p>
                  </a:txBody>
                  <a:tcPr marL="10800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767893039"/>
                  </a:ext>
                </a:extLst>
              </a:tr>
              <a:tr h="77434">
                <a:tc>
                  <a:txBody>
                    <a:bodyPr/>
                    <a:lstStyle/>
                    <a:p>
                      <a:pPr algn="l" fontAlgn="b"/>
                      <a:r>
                        <a:rPr lang="en-GB" sz="800" b="0" i="0" u="none" strike="noStrike">
                          <a:solidFill>
                            <a:schemeClr val="tx1"/>
                          </a:solidFill>
                          <a:effectLst/>
                          <a:latin typeface="+mn-lt"/>
                        </a:rPr>
                        <a:t>Hungary</a:t>
                      </a:r>
                    </a:p>
                  </a:txBody>
                  <a:tcPr marL="10800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rtl="0" fontAlgn="b"/>
                      <a:r>
                        <a:rPr lang="en-GB" sz="800" b="0" i="0" u="none" strike="noStrike">
                          <a:solidFill>
                            <a:schemeClr val="tx1"/>
                          </a:solidFill>
                          <a:effectLst/>
                          <a:latin typeface="+mn-lt"/>
                        </a:rPr>
                        <a:t>The date when the therapy is available for the first patient. This is the earliest date that the therapy is available on the public reimbursement list or the date the first patient received the therapy in Named Patient Program. </a:t>
                      </a:r>
                    </a:p>
                  </a:txBody>
                  <a:tcPr marL="10800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256698068"/>
                  </a:ext>
                </a:extLst>
              </a:tr>
              <a:tr h="77434">
                <a:tc>
                  <a:txBody>
                    <a:bodyPr/>
                    <a:lstStyle/>
                    <a:p>
                      <a:pPr algn="l" fontAlgn="b"/>
                      <a:r>
                        <a:rPr lang="en-GB" sz="800" b="0" i="0" u="none" strike="noStrike">
                          <a:solidFill>
                            <a:schemeClr val="tx1"/>
                          </a:solidFill>
                          <a:effectLst/>
                          <a:latin typeface="+mn-lt"/>
                        </a:rPr>
                        <a:t>Iceland</a:t>
                      </a:r>
                    </a:p>
                  </a:txBody>
                  <a:tcPr marL="10800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rtl="0" fontAlgn="b"/>
                      <a:r>
                        <a:rPr lang="en-GB" sz="800" b="0" i="0" u="none" strike="noStrike">
                          <a:solidFill>
                            <a:schemeClr val="tx1"/>
                          </a:solidFill>
                          <a:effectLst/>
                          <a:latin typeface="+mn-lt"/>
                        </a:rPr>
                        <a:t>The first date of availability on the public reimbursement list</a:t>
                      </a:r>
                    </a:p>
                  </a:txBody>
                  <a:tcPr marL="10800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906098275"/>
                  </a:ext>
                </a:extLst>
              </a:tr>
              <a:tr h="77434">
                <a:tc>
                  <a:txBody>
                    <a:bodyPr/>
                    <a:lstStyle/>
                    <a:p>
                      <a:pPr algn="l" fontAlgn="b"/>
                      <a:r>
                        <a:rPr lang="en-GB" sz="800" b="0" i="0" u="none" strike="noStrike">
                          <a:solidFill>
                            <a:schemeClr val="tx1"/>
                          </a:solidFill>
                          <a:effectLst/>
                          <a:latin typeface="+mn-lt"/>
                        </a:rPr>
                        <a:t>Ireland</a:t>
                      </a:r>
                    </a:p>
                  </a:txBody>
                  <a:tcPr marL="10800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rtl="0" fontAlgn="b"/>
                      <a:r>
                        <a:rPr lang="en-GB" sz="800" b="0" i="0" u="none" strike="noStrike">
                          <a:solidFill>
                            <a:schemeClr val="tx1"/>
                          </a:solidFill>
                          <a:effectLst/>
                          <a:latin typeface="+mn-lt"/>
                        </a:rPr>
                        <a:t>The first date of availability on the public reimbursement list </a:t>
                      </a:r>
                    </a:p>
                  </a:txBody>
                  <a:tcPr marL="10800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788789243"/>
                  </a:ext>
                </a:extLst>
              </a:tr>
              <a:tr h="77434">
                <a:tc>
                  <a:txBody>
                    <a:bodyPr/>
                    <a:lstStyle/>
                    <a:p>
                      <a:pPr algn="l" fontAlgn="b"/>
                      <a:r>
                        <a:rPr lang="en-GB" sz="800" b="0" i="0" u="none" strike="noStrike">
                          <a:solidFill>
                            <a:schemeClr val="tx1"/>
                          </a:solidFill>
                          <a:effectLst/>
                          <a:latin typeface="+mn-lt"/>
                        </a:rPr>
                        <a:t>Italy</a:t>
                      </a:r>
                    </a:p>
                  </a:txBody>
                  <a:tcPr marL="10800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rtl="0" fontAlgn="b"/>
                      <a:r>
                        <a:rPr lang="en-GB" sz="800" b="0" i="0" u="none" strike="noStrike">
                          <a:solidFill>
                            <a:schemeClr val="tx1"/>
                          </a:solidFill>
                          <a:effectLst/>
                          <a:latin typeface="+mn-lt"/>
                        </a:rPr>
                        <a:t>The first date of availability on the public reimbursement list</a:t>
                      </a:r>
                    </a:p>
                  </a:txBody>
                  <a:tcPr marL="10800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512819930"/>
                  </a:ext>
                </a:extLst>
              </a:tr>
              <a:tr h="77434">
                <a:tc>
                  <a:txBody>
                    <a:bodyPr/>
                    <a:lstStyle/>
                    <a:p>
                      <a:pPr algn="l" fontAlgn="b"/>
                      <a:r>
                        <a:rPr lang="en-GB" sz="800" b="0" i="0" u="none" strike="noStrike">
                          <a:solidFill>
                            <a:schemeClr val="tx1"/>
                          </a:solidFill>
                          <a:effectLst/>
                          <a:latin typeface="+mn-lt"/>
                        </a:rPr>
                        <a:t>Latvia</a:t>
                      </a:r>
                    </a:p>
                  </a:txBody>
                  <a:tcPr marL="10800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rtl="0" fontAlgn="b"/>
                      <a:r>
                        <a:rPr lang="en-GB" sz="800" b="0" i="0" u="none" strike="noStrike">
                          <a:solidFill>
                            <a:schemeClr val="tx1"/>
                          </a:solidFill>
                          <a:effectLst/>
                          <a:latin typeface="+mn-lt"/>
                        </a:rPr>
                        <a:t>The first date of availability on the public reimbursement list </a:t>
                      </a:r>
                    </a:p>
                  </a:txBody>
                  <a:tcPr marL="10800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819274041"/>
                  </a:ext>
                </a:extLst>
              </a:tr>
              <a:tr h="77434">
                <a:tc>
                  <a:txBody>
                    <a:bodyPr/>
                    <a:lstStyle/>
                    <a:p>
                      <a:pPr algn="l" fontAlgn="b"/>
                      <a:r>
                        <a:rPr lang="en-GB" sz="800" b="0" i="0" u="none" strike="noStrike">
                          <a:solidFill>
                            <a:schemeClr val="tx1"/>
                          </a:solidFill>
                          <a:effectLst/>
                          <a:latin typeface="+mn-lt"/>
                        </a:rPr>
                        <a:t>Lithuania</a:t>
                      </a:r>
                    </a:p>
                  </a:txBody>
                  <a:tcPr marL="10800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rtl="0" fontAlgn="b"/>
                      <a:r>
                        <a:rPr lang="en-GB" sz="800" b="0" i="0" u="none" strike="noStrike">
                          <a:solidFill>
                            <a:schemeClr val="tx1"/>
                          </a:solidFill>
                          <a:effectLst/>
                          <a:latin typeface="+mn-lt"/>
                        </a:rPr>
                        <a:t>The date of the decision to include the medicine into the public reimbursement list</a:t>
                      </a:r>
                    </a:p>
                  </a:txBody>
                  <a:tcPr marL="10800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434335811"/>
                  </a:ext>
                </a:extLst>
              </a:tr>
              <a:tr h="77434">
                <a:tc>
                  <a:txBody>
                    <a:bodyPr/>
                    <a:lstStyle/>
                    <a:p>
                      <a:pPr algn="l" fontAlgn="b"/>
                      <a:r>
                        <a:rPr lang="en-GB" sz="800" b="0" i="0" u="none" strike="noStrike">
                          <a:solidFill>
                            <a:schemeClr val="tx1"/>
                          </a:solidFill>
                          <a:effectLst/>
                          <a:latin typeface="+mn-lt"/>
                        </a:rPr>
                        <a:t>Luxembourg</a:t>
                      </a:r>
                    </a:p>
                  </a:txBody>
                  <a:tcPr marL="10800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rtl="0" fontAlgn="b"/>
                      <a:r>
                        <a:rPr lang="en-GB" sz="800" b="0" i="0" u="none" strike="noStrike">
                          <a:solidFill>
                            <a:schemeClr val="tx1"/>
                          </a:solidFill>
                          <a:effectLst/>
                          <a:latin typeface="+mn-lt"/>
                        </a:rPr>
                        <a:t>The first date of availability on the public reimbursement list</a:t>
                      </a:r>
                    </a:p>
                  </a:txBody>
                  <a:tcPr marL="10800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562185474"/>
                  </a:ext>
                </a:extLst>
              </a:tr>
              <a:tr h="77434">
                <a:tc>
                  <a:txBody>
                    <a:bodyPr/>
                    <a:lstStyle/>
                    <a:p>
                      <a:pPr algn="l" fontAlgn="b"/>
                      <a:r>
                        <a:rPr lang="en-GB" sz="800" b="0" i="0" u="none" strike="noStrike">
                          <a:solidFill>
                            <a:schemeClr val="tx1"/>
                          </a:solidFill>
                          <a:effectLst/>
                          <a:latin typeface="+mn-lt"/>
                        </a:rPr>
                        <a:t>Malta</a:t>
                      </a:r>
                    </a:p>
                  </a:txBody>
                  <a:tcPr marL="10800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b"/>
                      <a:r>
                        <a:rPr lang="en-GB" sz="800" b="0" i="0" u="none" strike="noStrike">
                          <a:solidFill>
                            <a:schemeClr val="tx1"/>
                          </a:solidFill>
                          <a:effectLst/>
                          <a:latin typeface="+mn-lt"/>
                        </a:rPr>
                        <a:t>The first date of availability on the public reimbursement list</a:t>
                      </a:r>
                    </a:p>
                  </a:txBody>
                  <a:tcPr marL="10800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3527135584"/>
                  </a:ext>
                </a:extLst>
              </a:tr>
              <a:tr h="77434">
                <a:tc>
                  <a:txBody>
                    <a:bodyPr/>
                    <a:lstStyle/>
                    <a:p>
                      <a:pPr algn="l" fontAlgn="b"/>
                      <a:r>
                        <a:rPr lang="en-GB" sz="800" b="0" i="0" u="none" strike="noStrike">
                          <a:solidFill>
                            <a:schemeClr val="tx1"/>
                          </a:solidFill>
                          <a:effectLst/>
                          <a:latin typeface="+mn-lt"/>
                        </a:rPr>
                        <a:t>Netherlands</a:t>
                      </a:r>
                    </a:p>
                  </a:txBody>
                  <a:tcPr marL="10800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n-GB" sz="800" b="0" i="0" u="none" strike="noStrike">
                          <a:solidFill>
                            <a:schemeClr val="tx1"/>
                          </a:solidFill>
                          <a:effectLst/>
                          <a:latin typeface="+mn-lt"/>
                        </a:rPr>
                        <a:t>The first date of availability on the public reimbursement list</a:t>
                      </a:r>
                    </a:p>
                  </a:txBody>
                  <a:tcPr marL="10800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778491792"/>
                  </a:ext>
                </a:extLst>
              </a:tr>
              <a:tr h="150313">
                <a:tc>
                  <a:txBody>
                    <a:bodyPr/>
                    <a:lstStyle/>
                    <a:p>
                      <a:pPr algn="l" fontAlgn="b"/>
                      <a:r>
                        <a:rPr lang="en-GB" sz="800" b="0" i="0" u="none" strike="noStrike">
                          <a:solidFill>
                            <a:schemeClr val="tx1"/>
                          </a:solidFill>
                          <a:effectLst/>
                          <a:latin typeface="+mn-lt"/>
                        </a:rPr>
                        <a:t>North Macedonia</a:t>
                      </a:r>
                    </a:p>
                  </a:txBody>
                  <a:tcPr marL="10800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rtl="0" fontAlgn="b"/>
                      <a:r>
                        <a:rPr lang="en-GB" sz="800" b="0" i="0" u="none" strike="noStrike">
                          <a:solidFill>
                            <a:schemeClr val="tx1"/>
                          </a:solidFill>
                          <a:effectLst/>
                          <a:latin typeface="+mn-lt"/>
                        </a:rPr>
                        <a:t>The Positive Drug List has not been revised for more than 10 years. Therefore, availability dates are provided on a case by case basis.</a:t>
                      </a:r>
                    </a:p>
                  </a:txBody>
                  <a:tcPr marL="10800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3586796602"/>
                  </a:ext>
                </a:extLst>
              </a:tr>
              <a:tr h="77434">
                <a:tc>
                  <a:txBody>
                    <a:bodyPr/>
                    <a:lstStyle/>
                    <a:p>
                      <a:pPr algn="l" fontAlgn="b"/>
                      <a:r>
                        <a:rPr lang="en-GB" sz="800" b="0" i="0" u="none" strike="noStrike">
                          <a:solidFill>
                            <a:schemeClr val="tx1"/>
                          </a:solidFill>
                          <a:effectLst/>
                          <a:latin typeface="+mn-lt"/>
                        </a:rPr>
                        <a:t>Norway</a:t>
                      </a:r>
                    </a:p>
                  </a:txBody>
                  <a:tcPr marL="10800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b"/>
                      <a:r>
                        <a:rPr lang="en-GB" sz="800" b="1" i="0" u="none" strike="noStrike">
                          <a:solidFill>
                            <a:schemeClr val="accent1"/>
                          </a:solidFill>
                          <a:effectLst/>
                          <a:latin typeface="+mn-lt"/>
                        </a:rPr>
                        <a:t>*REFINED* </a:t>
                      </a:r>
                      <a:r>
                        <a:rPr lang="en-GB" sz="800" b="0" i="0" u="none" strike="noStrike">
                          <a:solidFill>
                            <a:schemeClr val="tx1"/>
                          </a:solidFill>
                          <a:effectLst/>
                          <a:latin typeface="+mn-lt"/>
                        </a:rPr>
                        <a:t>The first date of availability on the public reimbursement list; or for hospital products, the date of the positive decision in Decision Forum </a:t>
                      </a:r>
                    </a:p>
                  </a:txBody>
                  <a:tcPr marL="10800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3929853226"/>
                  </a:ext>
                </a:extLst>
              </a:tr>
              <a:tr h="77434">
                <a:tc>
                  <a:txBody>
                    <a:bodyPr/>
                    <a:lstStyle/>
                    <a:p>
                      <a:pPr algn="l" fontAlgn="b"/>
                      <a:r>
                        <a:rPr lang="en-GB" sz="800" b="0" i="0" u="none" strike="noStrike">
                          <a:solidFill>
                            <a:schemeClr val="tx1"/>
                          </a:solidFill>
                          <a:effectLst/>
                          <a:latin typeface="+mn-lt"/>
                        </a:rPr>
                        <a:t>Poland</a:t>
                      </a:r>
                    </a:p>
                  </a:txBody>
                  <a:tcPr marL="10800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rtl="0" fontAlgn="b"/>
                      <a:r>
                        <a:rPr lang="en-GB" sz="800" b="0" i="0" u="none" strike="noStrike">
                          <a:solidFill>
                            <a:schemeClr val="tx1"/>
                          </a:solidFill>
                          <a:effectLst/>
                          <a:latin typeface="+mn-lt"/>
                        </a:rPr>
                        <a:t>The first date of availability on the public reimbursement list, except for HIV / haemophilia drugs (financed by state budget) where availability date is date of publication of tender results or date of first order received from companies.</a:t>
                      </a:r>
                    </a:p>
                  </a:txBody>
                  <a:tcPr marL="10800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457777505"/>
                  </a:ext>
                </a:extLst>
              </a:tr>
              <a:tr h="77434">
                <a:tc>
                  <a:txBody>
                    <a:bodyPr/>
                    <a:lstStyle/>
                    <a:p>
                      <a:pPr algn="l" fontAlgn="b"/>
                      <a:r>
                        <a:rPr lang="en-GB" sz="800" b="0" i="0" u="none" strike="noStrike">
                          <a:solidFill>
                            <a:schemeClr val="tx1"/>
                          </a:solidFill>
                          <a:effectLst/>
                          <a:latin typeface="+mn-lt"/>
                        </a:rPr>
                        <a:t>Portugal</a:t>
                      </a:r>
                    </a:p>
                  </a:txBody>
                  <a:tcPr marL="10800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rtl="0" fontAlgn="b"/>
                      <a:r>
                        <a:rPr lang="en-GB" sz="800" b="0" i="0" u="none" strike="noStrike">
                          <a:solidFill>
                            <a:schemeClr val="tx1"/>
                          </a:solidFill>
                          <a:effectLst/>
                          <a:latin typeface="+mn-lt"/>
                        </a:rPr>
                        <a:t>The first date of availability on the public reimbursement list</a:t>
                      </a:r>
                    </a:p>
                  </a:txBody>
                  <a:tcPr marL="10800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360111159"/>
                  </a:ext>
                </a:extLst>
              </a:tr>
              <a:tr h="77434">
                <a:tc>
                  <a:txBody>
                    <a:bodyPr/>
                    <a:lstStyle/>
                    <a:p>
                      <a:pPr algn="l" fontAlgn="b"/>
                      <a:r>
                        <a:rPr lang="en-GB" sz="800" b="0" i="0" u="none" strike="noStrike">
                          <a:solidFill>
                            <a:schemeClr val="tx1"/>
                          </a:solidFill>
                          <a:effectLst/>
                          <a:latin typeface="+mn-lt"/>
                        </a:rPr>
                        <a:t>Romania</a:t>
                      </a:r>
                    </a:p>
                  </a:txBody>
                  <a:tcPr marL="10800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b"/>
                      <a:r>
                        <a:rPr lang="en-GB" sz="800" b="0" i="0" u="none" strike="noStrike">
                          <a:solidFill>
                            <a:schemeClr val="tx1"/>
                          </a:solidFill>
                          <a:effectLst/>
                          <a:latin typeface="+mn-lt"/>
                        </a:rPr>
                        <a:t>Date of publication of government decision (for medicines that don't need therapeutic protocols elaboration or update) or therapeutic protocols (for the majority of medicines) in the Official Journal.</a:t>
                      </a:r>
                    </a:p>
                  </a:txBody>
                  <a:tcPr marL="10800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6595904"/>
                  </a:ext>
                </a:extLst>
              </a:tr>
              <a:tr h="77434">
                <a:tc>
                  <a:txBody>
                    <a:bodyPr/>
                    <a:lstStyle/>
                    <a:p>
                      <a:pPr algn="l" fontAlgn="b"/>
                      <a:r>
                        <a:rPr lang="en-GB" sz="800" b="0" i="0" u="none" strike="noStrike">
                          <a:solidFill>
                            <a:schemeClr val="tx1"/>
                          </a:solidFill>
                          <a:effectLst/>
                          <a:latin typeface="+mn-lt"/>
                        </a:rPr>
                        <a:t>Scotland</a:t>
                      </a:r>
                    </a:p>
                  </a:txBody>
                  <a:tcPr marL="10800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b"/>
                      <a:r>
                        <a:rPr lang="en-GB" sz="800" b="0" i="0" u="none" strike="noStrike">
                          <a:solidFill>
                            <a:schemeClr val="tx1"/>
                          </a:solidFill>
                          <a:effectLst/>
                          <a:latin typeface="+mn-lt"/>
                        </a:rPr>
                        <a:t>For medicines with a positive SMC recommendation, the accessibility date is the date of published guidance. For remaining medicines, IQVIA sales data is analysed to determine month of routine availability.</a:t>
                      </a:r>
                    </a:p>
                  </a:txBody>
                  <a:tcPr marL="10800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130304332"/>
                  </a:ext>
                </a:extLst>
              </a:tr>
              <a:tr h="77434">
                <a:tc>
                  <a:txBody>
                    <a:bodyPr/>
                    <a:lstStyle/>
                    <a:p>
                      <a:pPr algn="l" fontAlgn="b"/>
                      <a:r>
                        <a:rPr lang="en-GB" sz="800" b="0" i="0" u="none" strike="noStrike">
                          <a:solidFill>
                            <a:schemeClr val="tx1"/>
                          </a:solidFill>
                          <a:effectLst/>
                          <a:latin typeface="+mn-lt"/>
                        </a:rPr>
                        <a:t>Serbia</a:t>
                      </a:r>
                    </a:p>
                  </a:txBody>
                  <a:tcPr marL="10800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b"/>
                      <a:r>
                        <a:rPr lang="en-GB" sz="800" b="0" i="0" u="none" strike="noStrike">
                          <a:solidFill>
                            <a:schemeClr val="tx1"/>
                          </a:solidFill>
                          <a:effectLst/>
                          <a:latin typeface="+mn-lt"/>
                        </a:rPr>
                        <a:t>The first date of availability on the public reimbursement list</a:t>
                      </a:r>
                    </a:p>
                  </a:txBody>
                  <a:tcPr marL="10800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3800747734"/>
                  </a:ext>
                </a:extLst>
              </a:tr>
              <a:tr h="77434">
                <a:tc>
                  <a:txBody>
                    <a:bodyPr/>
                    <a:lstStyle/>
                    <a:p>
                      <a:pPr algn="l" fontAlgn="b"/>
                      <a:r>
                        <a:rPr lang="en-GB" sz="800" b="0" i="0" u="none" strike="noStrike">
                          <a:solidFill>
                            <a:schemeClr val="tx1"/>
                          </a:solidFill>
                          <a:effectLst/>
                          <a:latin typeface="+mn-lt"/>
                        </a:rPr>
                        <a:t>Slovakia</a:t>
                      </a:r>
                    </a:p>
                  </a:txBody>
                  <a:tcPr marL="10800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rtl="0" fontAlgn="b"/>
                      <a:r>
                        <a:rPr lang="en-GB" sz="800" b="1" i="0" u="none" strike="noStrike">
                          <a:solidFill>
                            <a:schemeClr val="accent1"/>
                          </a:solidFill>
                          <a:effectLst/>
                          <a:latin typeface="+mn-lt"/>
                        </a:rPr>
                        <a:t>*REFINED* </a:t>
                      </a:r>
                      <a:r>
                        <a:rPr lang="en-GB" sz="800" b="0" i="0" u="none" strike="noStrike">
                          <a:solidFill>
                            <a:schemeClr val="tx1"/>
                          </a:solidFill>
                          <a:effectLst/>
                          <a:latin typeface="+mn-lt"/>
                        </a:rPr>
                        <a:t>The first date of availability on the reimbursement list (published on monthly basis) or in DRG list for hospital only drugs (published annualy starting January st and valid for the rest of the respective year).</a:t>
                      </a:r>
                    </a:p>
                  </a:txBody>
                  <a:tcPr marL="10800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14878474"/>
                  </a:ext>
                </a:extLst>
              </a:tr>
              <a:tr h="77434">
                <a:tc>
                  <a:txBody>
                    <a:bodyPr/>
                    <a:lstStyle/>
                    <a:p>
                      <a:pPr algn="l" fontAlgn="b"/>
                      <a:r>
                        <a:rPr lang="en-GB" sz="800" b="0" i="0" u="none" strike="noStrike">
                          <a:solidFill>
                            <a:schemeClr val="tx1"/>
                          </a:solidFill>
                          <a:effectLst/>
                          <a:latin typeface="+mn-lt"/>
                        </a:rPr>
                        <a:t>Slovenia</a:t>
                      </a:r>
                    </a:p>
                  </a:txBody>
                  <a:tcPr marL="10800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rtl="0" fontAlgn="b"/>
                      <a:r>
                        <a:rPr lang="en-GB" sz="800" b="0" i="0" u="none" strike="noStrike">
                          <a:solidFill>
                            <a:schemeClr val="tx1"/>
                          </a:solidFill>
                          <a:effectLst/>
                          <a:latin typeface="+mn-lt"/>
                        </a:rPr>
                        <a:t>The first date of availability on the public reimbursement list</a:t>
                      </a:r>
                    </a:p>
                  </a:txBody>
                  <a:tcPr marL="10800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4040864665"/>
                  </a:ext>
                </a:extLst>
              </a:tr>
              <a:tr h="77434">
                <a:tc>
                  <a:txBody>
                    <a:bodyPr/>
                    <a:lstStyle/>
                    <a:p>
                      <a:pPr algn="l" rtl="0" fontAlgn="ctr"/>
                      <a:r>
                        <a:rPr lang="en-GB" sz="800" b="0" i="0" u="none" strike="noStrike">
                          <a:solidFill>
                            <a:schemeClr val="tx1"/>
                          </a:solidFill>
                          <a:effectLst/>
                          <a:latin typeface="+mn-lt"/>
                        </a:rPr>
                        <a:t>Spain</a:t>
                      </a:r>
                    </a:p>
                  </a:txBody>
                  <a:tcPr marL="10800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n-GB" sz="800" b="0" i="0" u="none" strike="noStrike">
                          <a:solidFill>
                            <a:schemeClr val="tx1"/>
                          </a:solidFill>
                          <a:effectLst/>
                          <a:latin typeface="+mn-lt"/>
                        </a:rPr>
                        <a:t>The first date of availability on the public reimbursement list</a:t>
                      </a:r>
                    </a:p>
                  </a:txBody>
                  <a:tcPr marL="10800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693380564"/>
                  </a:ext>
                </a:extLst>
              </a:tr>
              <a:tr h="223192">
                <a:tc>
                  <a:txBody>
                    <a:bodyPr/>
                    <a:lstStyle/>
                    <a:p>
                      <a:pPr algn="l" rtl="0" fontAlgn="ctr"/>
                      <a:r>
                        <a:rPr lang="en-GB" sz="800" b="0" i="0" u="none" strike="noStrike">
                          <a:solidFill>
                            <a:schemeClr val="tx1"/>
                          </a:solidFill>
                          <a:effectLst/>
                          <a:latin typeface="+mn-lt"/>
                        </a:rPr>
                        <a:t>Sweden</a:t>
                      </a:r>
                    </a:p>
                  </a:txBody>
                  <a:tcPr marL="10800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rtl="0" fontAlgn="b"/>
                      <a:r>
                        <a:rPr lang="en-GB" sz="800" b="1" i="0" u="none" strike="noStrike">
                          <a:solidFill>
                            <a:schemeClr val="accent1"/>
                          </a:solidFill>
                          <a:effectLst/>
                          <a:latin typeface="+mn-lt"/>
                        </a:rPr>
                        <a:t>*REFINED* </a:t>
                      </a:r>
                      <a:r>
                        <a:rPr lang="en-GB" sz="800" b="0" i="0" u="none" strike="noStrike">
                          <a:solidFill>
                            <a:schemeClr val="tx1"/>
                          </a:solidFill>
                          <a:effectLst/>
                          <a:latin typeface="+mn-lt"/>
                        </a:rPr>
                        <a:t>For medicines indicated for diseases included in the communicable disease program: date of marketing in Sweden (supplied in FASS); For nationally reimbursed prescription medicines with a TLV decision: date of TLV decision; For nationally reimbursed hospital drugs with an NT-recommendation: date of NT recommendation; For nationally reimbursed hospital medicines lacking an NT-recommendation and not part of national managed introduction: date of marketing in Sweden (supplied in FASS)</a:t>
                      </a:r>
                    </a:p>
                  </a:txBody>
                  <a:tcPr marL="10800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263425266"/>
                  </a:ext>
                </a:extLst>
              </a:tr>
              <a:tr h="150313">
                <a:tc>
                  <a:txBody>
                    <a:bodyPr/>
                    <a:lstStyle/>
                    <a:p>
                      <a:pPr algn="l" rtl="0" fontAlgn="ctr"/>
                      <a:r>
                        <a:rPr lang="en-GB" sz="800" b="0" i="0" u="none" strike="noStrike">
                          <a:solidFill>
                            <a:schemeClr val="tx1"/>
                          </a:solidFill>
                          <a:effectLst/>
                          <a:latin typeface="+mn-lt"/>
                        </a:rPr>
                        <a:t>Switzerland</a:t>
                      </a:r>
                    </a:p>
                  </a:txBody>
                  <a:tcPr marL="10800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rtl="0" fontAlgn="b"/>
                      <a:r>
                        <a:rPr lang="en-GB" sz="800" b="1" i="0" u="none" strike="noStrike">
                          <a:solidFill>
                            <a:schemeClr val="accent1"/>
                          </a:solidFill>
                          <a:effectLst/>
                          <a:latin typeface="+mn-lt"/>
                        </a:rPr>
                        <a:t>*REFINED* </a:t>
                      </a:r>
                      <a:r>
                        <a:rPr lang="en-GB" sz="800" b="0" i="0" u="none" strike="noStrike">
                          <a:solidFill>
                            <a:schemeClr val="tx1"/>
                          </a:solidFill>
                          <a:effectLst/>
                          <a:latin typeface="+mn-lt"/>
                        </a:rPr>
                        <a:t>The date of full availability is the first date of availability on the public reimbursement list (specialty list). The time to availability is the duration from Marketing Authorization Swissmedic until the admission into the specialty list.</a:t>
                      </a:r>
                    </a:p>
                  </a:txBody>
                  <a:tcPr marL="10800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3619165864"/>
                  </a:ext>
                </a:extLst>
              </a:tr>
              <a:tr h="77434">
                <a:tc>
                  <a:txBody>
                    <a:bodyPr/>
                    <a:lstStyle/>
                    <a:p>
                      <a:pPr algn="l" rtl="0" fontAlgn="ctr"/>
                      <a:r>
                        <a:rPr lang="en-GB" sz="800" b="0" i="0" u="none" strike="noStrike">
                          <a:solidFill>
                            <a:schemeClr val="tx1"/>
                          </a:solidFill>
                          <a:effectLst/>
                          <a:latin typeface="+mn-lt"/>
                        </a:rPr>
                        <a:t>Turkey</a:t>
                      </a:r>
                    </a:p>
                  </a:txBody>
                  <a:tcPr marL="10800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n-GB" sz="800" b="0" i="0" u="none" strike="noStrike" dirty="0">
                          <a:solidFill>
                            <a:schemeClr val="tx1"/>
                          </a:solidFill>
                          <a:effectLst/>
                          <a:latin typeface="+mn-lt"/>
                        </a:rPr>
                        <a:t>The date of full availability is the first date of availability on the public reimbursement list; the date of limited availability is the first date of availability on the list of products reimbursed through “Named Patient Scheme”</a:t>
                      </a:r>
                    </a:p>
                  </a:txBody>
                  <a:tcPr marL="10800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641155019"/>
                  </a:ext>
                </a:extLst>
              </a:tr>
            </a:tbl>
          </a:graphicData>
        </a:graphic>
      </p:graphicFrame>
    </p:spTree>
    <p:extLst>
      <p:ext uri="{BB962C8B-B14F-4D97-AF65-F5344CB8AC3E}">
        <p14:creationId xmlns:p14="http://schemas.microsoft.com/office/powerpoint/2010/main" val="26417804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think-cell data - do not delete" hidden="1">
            <a:extLst>
              <a:ext uri="{FF2B5EF4-FFF2-40B4-BE49-F238E27FC236}">
                <a16:creationId xmlns:a16="http://schemas.microsoft.com/office/drawing/2014/main" id="{D92590AD-B34E-28F2-33CA-1A2C8CA75349}"/>
              </a:ext>
            </a:extLst>
          </p:cNvPr>
          <p:cNvGraphicFramePr>
            <a:graphicFrameLocks noChangeAspect="1"/>
          </p:cNvGraphicFramePr>
          <p:nvPr>
            <p:custDataLst>
              <p:tags r:id="rId1"/>
            </p:custDataLst>
            <p:extLst>
              <p:ext uri="{D42A27DB-BD31-4B8C-83A1-F6EECF244321}">
                <p14:modId xmlns:p14="http://schemas.microsoft.com/office/powerpoint/2010/main" val="3628939622"/>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4" imgW="473" imgH="476" progId="TCLayout.ActiveDocument.1">
                  <p:embed/>
                </p:oleObj>
              </mc:Choice>
              <mc:Fallback>
                <p:oleObj name="think-cell Slide" r:id="rId4" imgW="473" imgH="476" progId="TCLayout.ActiveDocument.1">
                  <p:embed/>
                  <p:pic>
                    <p:nvPicPr>
                      <p:cNvPr id="4" name="think-cell data - do not delete" hidden="1">
                        <a:extLst>
                          <a:ext uri="{FF2B5EF4-FFF2-40B4-BE49-F238E27FC236}">
                            <a16:creationId xmlns:a16="http://schemas.microsoft.com/office/drawing/2014/main" id="{D92590AD-B34E-28F2-33CA-1A2C8CA75349}"/>
                          </a:ext>
                        </a:extLst>
                      </p:cNvPr>
                      <p:cNvPicPr/>
                      <p:nvPr/>
                    </p:nvPicPr>
                    <p:blipFill>
                      <a:blip r:embed="rId5"/>
                      <a:stretch>
                        <a:fillRect/>
                      </a:stretch>
                    </p:blipFill>
                    <p:spPr>
                      <a:xfrm>
                        <a:off x="1588" y="1588"/>
                        <a:ext cx="1588" cy="1588"/>
                      </a:xfrm>
                      <a:prstGeom prst="rect">
                        <a:avLst/>
                      </a:prstGeom>
                    </p:spPr>
                  </p:pic>
                </p:oleObj>
              </mc:Fallback>
            </mc:AlternateContent>
          </a:graphicData>
        </a:graphic>
      </p:graphicFrame>
      <p:sp>
        <p:nvSpPr>
          <p:cNvPr id="3" name="Rectangle 2">
            <a:extLst>
              <a:ext uri="{FF2B5EF4-FFF2-40B4-BE49-F238E27FC236}">
                <a16:creationId xmlns:a16="http://schemas.microsoft.com/office/drawing/2014/main" id="{A52AEAA9-A901-7285-C471-4076ACF1EC35}"/>
              </a:ext>
            </a:extLst>
          </p:cNvPr>
          <p:cNvSpPr/>
          <p:nvPr/>
        </p:nvSpPr>
        <p:spPr>
          <a:xfrm>
            <a:off x="608675" y="1407604"/>
            <a:ext cx="5834752" cy="3662541"/>
          </a:xfrm>
          <a:prstGeom prst="rect">
            <a:avLst/>
          </a:prstGeom>
        </p:spPr>
        <p:txBody>
          <a:bodyPr wrap="square">
            <a:spAutoFit/>
          </a:bodyPr>
          <a:lstStyle/>
          <a:p>
            <a:pPr marL="228600">
              <a:spcAft>
                <a:spcPts val="0"/>
              </a:spcAft>
            </a:pPr>
            <a:r>
              <a:rPr lang="en-GB" sz="3600" b="1">
                <a:solidFill>
                  <a:schemeClr val="bg1"/>
                </a:solidFill>
                <a:latin typeface="+mj-lt"/>
                <a:ea typeface="Calibri" panose="020F0502020204030204" pitchFamily="34" charset="0"/>
                <a:cs typeface="Calibri" panose="020F0502020204030204" pitchFamily="34" charset="0"/>
              </a:rPr>
              <a:t>Contact details</a:t>
            </a:r>
            <a:endParaRPr lang="en-GB" sz="2400">
              <a:solidFill>
                <a:schemeClr val="bg1"/>
              </a:solidFill>
              <a:latin typeface="+mj-lt"/>
              <a:ea typeface="Calibri" panose="020F0502020204030204" pitchFamily="34" charset="0"/>
              <a:cs typeface="Calibri" panose="020F0502020204030204" pitchFamily="34" charset="0"/>
            </a:endParaRPr>
          </a:p>
          <a:p>
            <a:pPr marL="228600">
              <a:spcAft>
                <a:spcPts val="0"/>
              </a:spcAft>
            </a:pPr>
            <a:endParaRPr lang="en-GB" sz="2400" b="1">
              <a:solidFill>
                <a:schemeClr val="bg1"/>
              </a:solidFill>
              <a:latin typeface="+mj-lt"/>
              <a:ea typeface="Calibri" panose="020F0502020204030204" pitchFamily="34" charset="0"/>
              <a:cs typeface="Calibri" panose="020F0502020204030204" pitchFamily="34" charset="0"/>
            </a:endParaRPr>
          </a:p>
          <a:p>
            <a:pPr marL="228600">
              <a:spcAft>
                <a:spcPts val="0"/>
              </a:spcAft>
            </a:pPr>
            <a:r>
              <a:rPr lang="en-GB" sz="2000" b="1">
                <a:solidFill>
                  <a:schemeClr val="bg1"/>
                </a:solidFill>
                <a:latin typeface="+mj-lt"/>
                <a:ea typeface="Calibri" panose="020F0502020204030204" pitchFamily="34" charset="0"/>
                <a:cs typeface="Calibri" panose="020F0502020204030204" pitchFamily="34" charset="0"/>
              </a:rPr>
              <a:t>General queries</a:t>
            </a:r>
            <a:r>
              <a:rPr lang="en-GB" sz="2000">
                <a:solidFill>
                  <a:schemeClr val="bg1"/>
                </a:solidFill>
                <a:latin typeface="+mj-lt"/>
                <a:ea typeface="Calibri" panose="020F0502020204030204" pitchFamily="34" charset="0"/>
                <a:cs typeface="Calibri" panose="020F0502020204030204" pitchFamily="34" charset="0"/>
              </a:rPr>
              <a:t>: </a:t>
            </a:r>
          </a:p>
          <a:p>
            <a:pPr marL="228600">
              <a:spcAft>
                <a:spcPts val="0"/>
              </a:spcAft>
            </a:pPr>
            <a:r>
              <a:rPr lang="en-GB">
                <a:solidFill>
                  <a:schemeClr val="bg1"/>
                </a:solidFill>
                <a:latin typeface="+mj-lt"/>
                <a:ea typeface="Calibri" panose="020F0502020204030204" pitchFamily="34" charset="0"/>
                <a:cs typeface="Calibri" panose="020F0502020204030204" pitchFamily="34" charset="0"/>
              </a:rPr>
              <a:t>Francois Bouvy, EFPIA </a:t>
            </a:r>
            <a:r>
              <a:rPr lang="en-GB">
                <a:solidFill>
                  <a:srgbClr val="0000FF"/>
                </a:solidFill>
                <a:latin typeface="+mj-lt"/>
                <a:ea typeface="Calibri" panose="020F0502020204030204" pitchFamily="34" charset="0"/>
                <a:cs typeface="Calibri" panose="020F0502020204030204" pitchFamily="34" charset="0"/>
                <a:hlinkClick r:id="rId6"/>
              </a:rPr>
              <a:t>francois.bouvy@efpia.eu</a:t>
            </a:r>
            <a:endParaRPr lang="en-GB">
              <a:solidFill>
                <a:srgbClr val="0000FF"/>
              </a:solidFill>
              <a:latin typeface="+mj-lt"/>
              <a:ea typeface="Calibri" panose="020F0502020204030204" pitchFamily="34" charset="0"/>
              <a:cs typeface="Calibri" panose="020F0502020204030204" pitchFamily="34" charset="0"/>
            </a:endParaRPr>
          </a:p>
          <a:p>
            <a:pPr marL="228600">
              <a:spcAft>
                <a:spcPts val="0"/>
              </a:spcAft>
            </a:pPr>
            <a:endParaRPr lang="en-GB">
              <a:solidFill>
                <a:srgbClr val="0000FF"/>
              </a:solidFill>
              <a:latin typeface="+mj-lt"/>
              <a:ea typeface="Calibri" panose="020F0502020204030204" pitchFamily="34" charset="0"/>
              <a:cs typeface="Calibri" panose="020F0502020204030204" pitchFamily="34" charset="0"/>
            </a:endParaRPr>
          </a:p>
          <a:p>
            <a:pPr marL="228600"/>
            <a:r>
              <a:rPr lang="en-GB" sz="2000" b="1">
                <a:solidFill>
                  <a:schemeClr val="bg1"/>
                </a:solidFill>
                <a:latin typeface="+mj-lt"/>
                <a:cs typeface="Calibri" panose="020F0502020204030204" pitchFamily="34" charset="0"/>
              </a:rPr>
              <a:t>Additional analysis: </a:t>
            </a:r>
          </a:p>
          <a:p>
            <a:pPr marL="228600">
              <a:spcAft>
                <a:spcPts val="0"/>
              </a:spcAft>
            </a:pPr>
            <a:r>
              <a:rPr lang="en-GB">
                <a:solidFill>
                  <a:schemeClr val="bg1"/>
                </a:solidFill>
                <a:latin typeface="+mj-lt"/>
                <a:ea typeface="Calibri" panose="020F0502020204030204" pitchFamily="34" charset="0"/>
                <a:cs typeface="Calibri" panose="020F0502020204030204" pitchFamily="34" charset="0"/>
              </a:rPr>
              <a:t>Max Newton, IQVIA </a:t>
            </a:r>
          </a:p>
          <a:p>
            <a:pPr marL="228600">
              <a:spcAft>
                <a:spcPts val="0"/>
              </a:spcAft>
            </a:pPr>
            <a:r>
              <a:rPr lang="en-GB">
                <a:solidFill>
                  <a:srgbClr val="0000FF"/>
                </a:solidFill>
                <a:latin typeface="+mj-lt"/>
                <a:ea typeface="Calibri" panose="020F0502020204030204" pitchFamily="34" charset="0"/>
                <a:cs typeface="Calibri" panose="020F0502020204030204" pitchFamily="34" charset="0"/>
                <a:hlinkClick r:id="rId7"/>
              </a:rPr>
              <a:t>maximilian.newton@iqvia.com</a:t>
            </a:r>
            <a:endParaRPr lang="en-GB">
              <a:solidFill>
                <a:schemeClr val="bg1"/>
              </a:solidFill>
              <a:latin typeface="+mj-lt"/>
              <a:ea typeface="Calibri" panose="020F0502020204030204" pitchFamily="34" charset="0"/>
              <a:cs typeface="Calibri" panose="020F0502020204030204" pitchFamily="34" charset="0"/>
            </a:endParaRPr>
          </a:p>
          <a:p>
            <a:pPr marL="228600">
              <a:spcAft>
                <a:spcPts val="0"/>
              </a:spcAft>
            </a:pPr>
            <a:endParaRPr lang="en-GB" sz="2000" b="1">
              <a:latin typeface="+mj-lt"/>
              <a:ea typeface="Calibri" panose="020F0502020204030204" pitchFamily="34" charset="0"/>
              <a:cs typeface="Calibri" panose="020F0502020204030204" pitchFamily="34" charset="0"/>
            </a:endParaRPr>
          </a:p>
          <a:p>
            <a:pPr marL="228600">
              <a:spcAft>
                <a:spcPts val="0"/>
              </a:spcAft>
            </a:pPr>
            <a:r>
              <a:rPr lang="en-GB" sz="2000" b="1">
                <a:solidFill>
                  <a:schemeClr val="bg1"/>
                </a:solidFill>
                <a:latin typeface="+mj-lt"/>
                <a:ea typeface="Calibri" panose="020F0502020204030204" pitchFamily="34" charset="0"/>
                <a:cs typeface="Calibri" panose="020F0502020204030204" pitchFamily="34" charset="0"/>
              </a:rPr>
              <a:t>Country-specific insights</a:t>
            </a:r>
            <a:r>
              <a:rPr lang="en-GB" sz="2000">
                <a:solidFill>
                  <a:schemeClr val="bg1"/>
                </a:solidFill>
                <a:latin typeface="+mj-lt"/>
                <a:ea typeface="Calibri" panose="020F0502020204030204" pitchFamily="34" charset="0"/>
                <a:cs typeface="Calibri" panose="020F0502020204030204" pitchFamily="34" charset="0"/>
              </a:rPr>
              <a:t>: </a:t>
            </a:r>
          </a:p>
          <a:p>
            <a:pPr marL="228600">
              <a:spcAft>
                <a:spcPts val="0"/>
              </a:spcAft>
            </a:pPr>
            <a:r>
              <a:rPr lang="en-GB">
                <a:solidFill>
                  <a:schemeClr val="bg1"/>
                </a:solidFill>
                <a:latin typeface="+mj-lt"/>
                <a:ea typeface="Calibri" panose="020F0502020204030204" pitchFamily="34" charset="0"/>
                <a:cs typeface="Calibri" panose="020F0502020204030204" pitchFamily="34" charset="0"/>
              </a:rPr>
              <a:t>Local pharma industry associations</a:t>
            </a:r>
          </a:p>
        </p:txBody>
      </p:sp>
    </p:spTree>
    <p:extLst>
      <p:ext uri="{BB962C8B-B14F-4D97-AF65-F5344CB8AC3E}">
        <p14:creationId xmlns:p14="http://schemas.microsoft.com/office/powerpoint/2010/main" val="92427630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Object 3" hidden="1">
            <a:extLst>
              <a:ext uri="{FF2B5EF4-FFF2-40B4-BE49-F238E27FC236}">
                <a16:creationId xmlns:a16="http://schemas.microsoft.com/office/drawing/2014/main" id="{5FEB01E6-4B9F-4DE5-898A-4E1F3676874C}"/>
              </a:ext>
            </a:extLst>
          </p:cNvPr>
          <p:cNvGraphicFramePr>
            <a:graphicFrameLocks noChangeAspect="1"/>
          </p:cNvGraphicFramePr>
          <p:nvPr>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4" imgW="307" imgH="308" progId="TCLayout.ActiveDocument.1">
                  <p:embed/>
                </p:oleObj>
              </mc:Choice>
              <mc:Fallback>
                <p:oleObj name="think-cell Slide" r:id="rId4" imgW="307" imgH="308" progId="TCLayout.ActiveDocument.1">
                  <p:embed/>
                  <p:pic>
                    <p:nvPicPr>
                      <p:cNvPr id="4" name="Object 3" hidden="1">
                        <a:extLst>
                          <a:ext uri="{FF2B5EF4-FFF2-40B4-BE49-F238E27FC236}">
                            <a16:creationId xmlns:a16="http://schemas.microsoft.com/office/drawing/2014/main" id="{5FEB01E6-4B9F-4DE5-898A-4E1F3676874C}"/>
                          </a:ext>
                        </a:extLst>
                      </p:cNvPr>
                      <p:cNvPicPr/>
                      <p:nvPr/>
                    </p:nvPicPr>
                    <p:blipFill>
                      <a:blip r:embed="rId5"/>
                      <a:stretch>
                        <a:fillRect/>
                      </a:stretch>
                    </p:blipFill>
                    <p:spPr>
                      <a:xfrm>
                        <a:off x="1588" y="1588"/>
                        <a:ext cx="1588" cy="1588"/>
                      </a:xfrm>
                      <a:prstGeom prst="rect">
                        <a:avLst/>
                      </a:prstGeom>
                    </p:spPr>
                  </p:pic>
                </p:oleObj>
              </mc:Fallback>
            </mc:AlternateContent>
          </a:graphicData>
        </a:graphic>
      </p:graphicFrame>
      <p:sp>
        <p:nvSpPr>
          <p:cNvPr id="2" name="Content Placeholder 1">
            <a:extLst>
              <a:ext uri="{FF2B5EF4-FFF2-40B4-BE49-F238E27FC236}">
                <a16:creationId xmlns:a16="http://schemas.microsoft.com/office/drawing/2014/main" id="{85321BA6-CC16-439C-8A75-89C43EB7277C}"/>
              </a:ext>
            </a:extLst>
          </p:cNvPr>
          <p:cNvSpPr>
            <a:spLocks noGrp="1"/>
          </p:cNvSpPr>
          <p:nvPr>
            <p:ph idx="1"/>
          </p:nvPr>
        </p:nvSpPr>
        <p:spPr>
          <a:xfrm>
            <a:off x="1891731" y="1766680"/>
            <a:ext cx="9581583" cy="3857833"/>
          </a:xfrm>
        </p:spPr>
        <p:txBody>
          <a:bodyPr/>
          <a:lstStyle/>
          <a:p>
            <a:r>
              <a:rPr lang="en-GB"/>
              <a:t>Background</a:t>
            </a:r>
            <a:endParaRPr lang="en-GB" strike="sngStrike">
              <a:highlight>
                <a:srgbClr val="FFFF00"/>
              </a:highlight>
            </a:endParaRPr>
          </a:p>
          <a:p>
            <a:r>
              <a:rPr lang="en-GB" b="1"/>
              <a:t>The Patients W.A.I.T. indicators</a:t>
            </a:r>
          </a:p>
          <a:p>
            <a:pPr marL="525780" lvl="1" indent="-342900">
              <a:buFont typeface="+mj-lt"/>
              <a:buAutoNum type="arabicPeriod"/>
            </a:pPr>
            <a:r>
              <a:rPr lang="en-GB"/>
              <a:t>Overview (all products) </a:t>
            </a:r>
          </a:p>
          <a:p>
            <a:pPr marL="525780" lvl="1" indent="-342900">
              <a:buFont typeface="+mj-lt"/>
              <a:buAutoNum type="arabicPeriod"/>
            </a:pPr>
            <a:r>
              <a:rPr lang="en-GB"/>
              <a:t>Oncology </a:t>
            </a:r>
          </a:p>
          <a:p>
            <a:pPr marL="525780" lvl="1" indent="-342900">
              <a:buFont typeface="+mj-lt"/>
              <a:buAutoNum type="arabicPeriod"/>
            </a:pPr>
            <a:r>
              <a:rPr lang="en-GB"/>
              <a:t>Orphan medicines</a:t>
            </a:r>
            <a:endParaRPr lang="en-GB" sz="1000"/>
          </a:p>
          <a:p>
            <a:pPr marL="525780" lvl="1" indent="-342900">
              <a:buFont typeface="+mj-lt"/>
              <a:buAutoNum type="arabicPeriod"/>
            </a:pPr>
            <a:r>
              <a:rPr lang="en-GB"/>
              <a:t>Non-oncology orphan medicines </a:t>
            </a:r>
          </a:p>
          <a:p>
            <a:pPr marL="525780" lvl="1" indent="-342900">
              <a:buFont typeface="+mj-lt"/>
              <a:buAutoNum type="arabicPeriod"/>
            </a:pPr>
            <a:r>
              <a:rPr lang="en-GB"/>
              <a:t>Combination therapies </a:t>
            </a:r>
          </a:p>
          <a:p>
            <a:pPr marL="525780" lvl="1" indent="-342900">
              <a:buFont typeface="+mj-lt"/>
              <a:buAutoNum type="arabicPeriod"/>
            </a:pPr>
            <a:r>
              <a:rPr lang="en-GB"/>
              <a:t>Historic comparisons and extended period</a:t>
            </a:r>
            <a:endParaRPr lang="en-GB" sz="1000" i="1"/>
          </a:p>
          <a:p>
            <a:r>
              <a:rPr lang="en-GB"/>
              <a:t>Methodology and definitions</a:t>
            </a:r>
          </a:p>
        </p:txBody>
      </p:sp>
      <p:sp>
        <p:nvSpPr>
          <p:cNvPr id="3" name="Title 2">
            <a:extLst>
              <a:ext uri="{FF2B5EF4-FFF2-40B4-BE49-F238E27FC236}">
                <a16:creationId xmlns:a16="http://schemas.microsoft.com/office/drawing/2014/main" id="{BE488C15-56A2-45EE-B894-5D2E2EB156C1}"/>
              </a:ext>
            </a:extLst>
          </p:cNvPr>
          <p:cNvSpPr>
            <a:spLocks noGrp="1"/>
          </p:cNvSpPr>
          <p:nvPr>
            <p:ph type="title"/>
          </p:nvPr>
        </p:nvSpPr>
        <p:spPr/>
        <p:txBody>
          <a:bodyPr vert="horz"/>
          <a:lstStyle/>
          <a:p>
            <a:r>
              <a:rPr lang="en-GB"/>
              <a:t>Contents</a:t>
            </a:r>
          </a:p>
        </p:txBody>
      </p:sp>
    </p:spTree>
    <p:extLst>
      <p:ext uri="{BB962C8B-B14F-4D97-AF65-F5344CB8AC3E}">
        <p14:creationId xmlns:p14="http://schemas.microsoft.com/office/powerpoint/2010/main" val="34141564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0" name="Object 9" hidden="1">
            <a:extLst>
              <a:ext uri="{FF2B5EF4-FFF2-40B4-BE49-F238E27FC236}">
                <a16:creationId xmlns:a16="http://schemas.microsoft.com/office/drawing/2014/main" id="{812476D9-F92E-4787-8609-D0FDC4DA261D}"/>
              </a:ext>
            </a:extLst>
          </p:cNvPr>
          <p:cNvGraphicFramePr>
            <a:graphicFrameLocks noChangeAspect="1"/>
          </p:cNvGraphicFramePr>
          <p:nvPr>
            <p:custDataLst>
              <p:tags r:id="rId1"/>
            </p:custDataLst>
            <p:extLst>
              <p:ext uri="{D42A27DB-BD31-4B8C-83A1-F6EECF244321}">
                <p14:modId xmlns:p14="http://schemas.microsoft.com/office/powerpoint/2010/main" val="182443727"/>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4" imgW="383" imgH="384" progId="TCLayout.ActiveDocument.1">
                  <p:embed/>
                </p:oleObj>
              </mc:Choice>
              <mc:Fallback>
                <p:oleObj name="think-cell Slide" r:id="rId4" imgW="383" imgH="384" progId="TCLayout.ActiveDocument.1">
                  <p:embed/>
                  <p:pic>
                    <p:nvPicPr>
                      <p:cNvPr id="10" name="Object 9" hidden="1">
                        <a:extLst>
                          <a:ext uri="{FF2B5EF4-FFF2-40B4-BE49-F238E27FC236}">
                            <a16:creationId xmlns:a16="http://schemas.microsoft.com/office/drawing/2014/main" id="{812476D9-F92E-4787-8609-D0FDC4DA261D}"/>
                          </a:ext>
                        </a:extLst>
                      </p:cNvPr>
                      <p:cNvPicPr/>
                      <p:nvPr/>
                    </p:nvPicPr>
                    <p:blipFill>
                      <a:blip r:embed="rId5"/>
                      <a:stretch>
                        <a:fillRect/>
                      </a:stretch>
                    </p:blipFill>
                    <p:spPr>
                      <a:xfrm>
                        <a:off x="1588" y="1588"/>
                        <a:ext cx="1588" cy="1588"/>
                      </a:xfrm>
                      <a:prstGeom prst="rect">
                        <a:avLst/>
                      </a:prstGeom>
                    </p:spPr>
                  </p:pic>
                </p:oleObj>
              </mc:Fallback>
            </mc:AlternateContent>
          </a:graphicData>
        </a:graphic>
      </p:graphicFrame>
      <p:pic>
        <p:nvPicPr>
          <p:cNvPr id="222" name="Picture 221">
            <a:extLst>
              <a:ext uri="{FF2B5EF4-FFF2-40B4-BE49-F238E27FC236}">
                <a16:creationId xmlns:a16="http://schemas.microsoft.com/office/drawing/2014/main" id="{D5615216-67E0-4C6F-B7AD-A50EEAE9EE2D}"/>
              </a:ext>
            </a:extLst>
          </p:cNvPr>
          <p:cNvPicPr>
            <a:picLocks noChangeAspect="1"/>
          </p:cNvPicPr>
          <p:nvPr/>
        </p:nvPicPr>
        <p:blipFill rotWithShape="1">
          <a:blip r:embed="rId6">
            <a:alphaModFix amt="50000"/>
          </a:blip>
          <a:srcRect r="16742" b="7992"/>
          <a:stretch/>
        </p:blipFill>
        <p:spPr>
          <a:xfrm>
            <a:off x="234156" y="1121036"/>
            <a:ext cx="5487457" cy="5134767"/>
          </a:xfrm>
          <a:prstGeom prst="rect">
            <a:avLst/>
          </a:prstGeom>
        </p:spPr>
      </p:pic>
      <p:sp>
        <p:nvSpPr>
          <p:cNvPr id="50" name="Title 3">
            <a:extLst>
              <a:ext uri="{FF2B5EF4-FFF2-40B4-BE49-F238E27FC236}">
                <a16:creationId xmlns:a16="http://schemas.microsoft.com/office/drawing/2014/main" id="{C5DD7430-C77F-4407-9F76-4CA4F4A3C8F3}"/>
              </a:ext>
            </a:extLst>
          </p:cNvPr>
          <p:cNvSpPr txBox="1">
            <a:spLocks/>
          </p:cNvSpPr>
          <p:nvPr/>
        </p:nvSpPr>
        <p:spPr>
          <a:xfrm>
            <a:off x="384695" y="294468"/>
            <a:ext cx="5709844" cy="768263"/>
          </a:xfrm>
          <a:prstGeom prst="rect">
            <a:avLst/>
          </a:prstGeom>
        </p:spPr>
        <p:txBody>
          <a:bodyPr vert="horz" lIns="91440" tIns="45720" rIns="91440" bIns="45720" anchor="b" anchorCtr="0"/>
          <a:lstStyle>
            <a:lvl1pPr algn="l" defTabSz="914400" rtl="0" eaLnBrk="1" latinLnBrk="0" hangingPunct="1">
              <a:lnSpc>
                <a:spcPct val="90000"/>
              </a:lnSpc>
              <a:spcBef>
                <a:spcPct val="0"/>
              </a:spcBef>
              <a:buNone/>
              <a:defRPr sz="2800" b="1" kern="1200">
                <a:solidFill>
                  <a:schemeClr val="tx1"/>
                </a:solidFill>
                <a:latin typeface="+mj-lt"/>
                <a:ea typeface="+mj-ea"/>
                <a:cs typeface="+mj-cs"/>
              </a:defRPr>
            </a:lvl1pPr>
          </a:lstStyle>
          <a:p>
            <a:pPr marL="0" marR="0" lvl="0" indent="0" algn="l" defTabSz="914400" eaLnBrk="1" fontAlgn="auto" latinLnBrk="0" hangingPunct="1">
              <a:lnSpc>
                <a:spcPct val="90000"/>
              </a:lnSpc>
              <a:spcBef>
                <a:spcPct val="0"/>
              </a:spcBef>
              <a:spcAft>
                <a:spcPts val="0"/>
              </a:spcAft>
              <a:buClrTx/>
              <a:buSzTx/>
              <a:buFontTx/>
              <a:buNone/>
              <a:tabLst/>
              <a:defRPr/>
            </a:pPr>
            <a:r>
              <a:rPr lang="en-GB" dirty="0">
                <a:solidFill>
                  <a:srgbClr val="2B3A42"/>
                </a:solidFill>
                <a:latin typeface="Arial" panose="020B0604020202020204"/>
              </a:rPr>
              <a:t>Patients W.A.I.T. Indicator 2024 Survey: Executive summary </a:t>
            </a:r>
          </a:p>
        </p:txBody>
      </p:sp>
      <p:sp>
        <p:nvSpPr>
          <p:cNvPr id="51" name="Text Placeholder 95">
            <a:extLst>
              <a:ext uri="{FF2B5EF4-FFF2-40B4-BE49-F238E27FC236}">
                <a16:creationId xmlns:a16="http://schemas.microsoft.com/office/drawing/2014/main" id="{85620909-57B1-422D-B106-50FA6600B9D8}"/>
              </a:ext>
            </a:extLst>
          </p:cNvPr>
          <p:cNvSpPr txBox="1">
            <a:spLocks/>
          </p:cNvSpPr>
          <p:nvPr/>
        </p:nvSpPr>
        <p:spPr>
          <a:xfrm>
            <a:off x="384694" y="6287560"/>
            <a:ext cx="9285484" cy="151216"/>
          </a:xfrm>
          <a:prstGeom prst="rect">
            <a:avLst/>
          </a:prstGeom>
        </p:spPr>
        <p:txBody>
          <a:bodyPr/>
          <a:lstStyle>
            <a:lvl1pPr marL="0" indent="0" algn="l" defTabSz="914400" rtl="0" eaLnBrk="1" latinLnBrk="0" hangingPunct="1">
              <a:lnSpc>
                <a:spcPct val="90000"/>
              </a:lnSpc>
              <a:spcBef>
                <a:spcPts val="1000"/>
              </a:spcBef>
              <a:buFont typeface="Arial" panose="020B0604020202020204" pitchFamily="34" charset="0"/>
              <a:buNone/>
              <a:defRPr lang="de-DE" sz="800" kern="1200" dirty="0">
                <a:solidFill>
                  <a:schemeClr val="tx1"/>
                </a:solidFill>
                <a:latin typeface="Arial Narrow" panose="020B0606020202030204" pitchFamily="34" charset="0"/>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GB" sz="800" b="0" i="0" u="none" strike="noStrike" kern="1200" cap="none" spc="0" normalizeH="0" baseline="0" noProof="0">
              <a:ln>
                <a:noFill/>
              </a:ln>
              <a:solidFill>
                <a:srgbClr val="2B3A42"/>
              </a:solidFill>
              <a:effectLst/>
              <a:uLnTx/>
              <a:uFillTx/>
              <a:latin typeface="Arial Narrow" panose="020B0606020202030204" pitchFamily="34" charset="0"/>
              <a:ea typeface="+mn-ea"/>
              <a:cs typeface="+mn-cs"/>
            </a:endParaRPr>
          </a:p>
        </p:txBody>
      </p:sp>
      <p:sp>
        <p:nvSpPr>
          <p:cNvPr id="53" name="Footer Placeholder 4">
            <a:extLst>
              <a:ext uri="{FF2B5EF4-FFF2-40B4-BE49-F238E27FC236}">
                <a16:creationId xmlns:a16="http://schemas.microsoft.com/office/drawing/2014/main" id="{D8340B2B-2F1F-4D9D-B768-A6114047A46F}"/>
              </a:ext>
            </a:extLst>
          </p:cNvPr>
          <p:cNvSpPr>
            <a:spLocks noGrp="1"/>
          </p:cNvSpPr>
          <p:nvPr>
            <p:ph type="ftr" sz="quarter" idx="3"/>
          </p:nvPr>
        </p:nvSpPr>
        <p:spPr>
          <a:xfrm>
            <a:off x="384694" y="6387858"/>
            <a:ext cx="9285484" cy="338087"/>
          </a:xfrm>
        </p:spPr>
        <p:txBody>
          <a:bodyPr/>
          <a:lstStyle/>
          <a:p>
            <a:r>
              <a:rPr lang="en-GB"/>
              <a:t>Source: EFPIA Patients WAIT indicator (2023 and 2024)</a:t>
            </a:r>
          </a:p>
        </p:txBody>
      </p:sp>
      <p:sp>
        <p:nvSpPr>
          <p:cNvPr id="6" name="Rectangle 5">
            <a:extLst>
              <a:ext uri="{FF2B5EF4-FFF2-40B4-BE49-F238E27FC236}">
                <a16:creationId xmlns:a16="http://schemas.microsoft.com/office/drawing/2014/main" id="{69E427BE-9DB7-4A96-E8FE-CD45FDCB719A}"/>
              </a:ext>
            </a:extLst>
          </p:cNvPr>
          <p:cNvSpPr/>
          <p:nvPr/>
        </p:nvSpPr>
        <p:spPr>
          <a:xfrm>
            <a:off x="461391" y="1644784"/>
            <a:ext cx="1468286" cy="77022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defTabSz="914400" eaLnBrk="1" fontAlgn="auto" latinLnBrk="0" hangingPunct="1">
              <a:lnSpc>
                <a:spcPct val="100000"/>
              </a:lnSpc>
              <a:spcBef>
                <a:spcPts val="200"/>
              </a:spcBef>
              <a:spcAft>
                <a:spcPts val="0"/>
              </a:spcAft>
              <a:buClrTx/>
              <a:buSzTx/>
              <a:buFontTx/>
              <a:buNone/>
              <a:tabLst/>
              <a:defRPr/>
            </a:pPr>
            <a:r>
              <a:rPr kumimoji="0" lang="en-GB" sz="4800" b="1" i="0" u="none" strike="noStrike" kern="1200" cap="none" spc="0" normalizeH="0" baseline="0" noProof="0">
                <a:ln>
                  <a:noFill/>
                </a:ln>
                <a:solidFill>
                  <a:schemeClr val="accent2"/>
                </a:solidFill>
                <a:effectLst/>
                <a:uLnTx/>
                <a:uFillTx/>
                <a:latin typeface="Arial" panose="020B0604020202020204"/>
                <a:ea typeface="+mn-ea"/>
                <a:cs typeface="+mn-cs"/>
              </a:rPr>
              <a:t>29%</a:t>
            </a:r>
          </a:p>
        </p:txBody>
      </p:sp>
      <p:sp>
        <p:nvSpPr>
          <p:cNvPr id="7" name="Rectangle 6">
            <a:extLst>
              <a:ext uri="{FF2B5EF4-FFF2-40B4-BE49-F238E27FC236}">
                <a16:creationId xmlns:a16="http://schemas.microsoft.com/office/drawing/2014/main" id="{7AAFACFD-8F77-16D9-6C08-46017C691C46}"/>
              </a:ext>
            </a:extLst>
          </p:cNvPr>
          <p:cNvSpPr/>
          <p:nvPr/>
        </p:nvSpPr>
        <p:spPr>
          <a:xfrm>
            <a:off x="2012884" y="1678101"/>
            <a:ext cx="3758592" cy="70359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defTabSz="914400" eaLnBrk="1" fontAlgn="auto" latinLnBrk="0" hangingPunct="1">
              <a:lnSpc>
                <a:spcPct val="100000"/>
              </a:lnSpc>
              <a:spcBef>
                <a:spcPts val="200"/>
              </a:spcBef>
              <a:spcAft>
                <a:spcPts val="0"/>
              </a:spcAft>
              <a:buClrTx/>
              <a:buSzTx/>
              <a:buFontTx/>
              <a:buNone/>
              <a:tabLst/>
              <a:defRPr/>
            </a:pPr>
            <a:r>
              <a:rPr kumimoji="0" lang="en-GB" sz="1600" b="1" i="0" u="none" strike="noStrike" kern="1200" cap="none" spc="0" normalizeH="0" baseline="0" noProof="0">
                <a:ln>
                  <a:noFill/>
                </a:ln>
                <a:solidFill>
                  <a:schemeClr val="accent2"/>
                </a:solidFill>
                <a:effectLst/>
                <a:uLnTx/>
                <a:uFillTx/>
                <a:latin typeface="Arial" panose="020B0604020202020204"/>
                <a:ea typeface="+mn-ea"/>
                <a:cs typeface="+mn-cs"/>
              </a:rPr>
              <a:t>EU average rate of full availability </a:t>
            </a:r>
            <a:r>
              <a:rPr lang="en-GB" sz="1600">
                <a:solidFill>
                  <a:schemeClr val="accent2"/>
                </a:solidFill>
                <a:latin typeface="Arial" panose="020B0604020202020204"/>
              </a:rPr>
              <a:t>remains at a </a:t>
            </a:r>
            <a:r>
              <a:rPr lang="en-GB" sz="1600" b="1">
                <a:solidFill>
                  <a:schemeClr val="accent1"/>
                </a:solidFill>
                <a:latin typeface="Arial" panose="020B0604020202020204"/>
              </a:rPr>
              <a:t>similar level </a:t>
            </a:r>
            <a:r>
              <a:rPr lang="en-GB" sz="1600">
                <a:solidFill>
                  <a:schemeClr val="accent2"/>
                </a:solidFill>
                <a:latin typeface="Arial" panose="020B0604020202020204"/>
              </a:rPr>
              <a:t>to last year </a:t>
            </a:r>
            <a:r>
              <a:rPr kumimoji="0" lang="en-GB" sz="1600" b="0" i="0" u="none" strike="noStrike" kern="1200" cap="none" spc="0" normalizeH="0" baseline="0" noProof="0">
                <a:ln>
                  <a:noFill/>
                </a:ln>
                <a:solidFill>
                  <a:schemeClr val="accent2"/>
                </a:solidFill>
                <a:effectLst/>
                <a:uLnTx/>
                <a:uFillTx/>
                <a:latin typeface="Arial" panose="020B0604020202020204"/>
                <a:ea typeface="+mn-ea"/>
                <a:cs typeface="+mn-cs"/>
              </a:rPr>
              <a:t>(27% in 2023 study)</a:t>
            </a:r>
          </a:p>
        </p:txBody>
      </p:sp>
      <p:sp>
        <p:nvSpPr>
          <p:cNvPr id="2" name="Rectangle 1">
            <a:extLst>
              <a:ext uri="{FF2B5EF4-FFF2-40B4-BE49-F238E27FC236}">
                <a16:creationId xmlns:a16="http://schemas.microsoft.com/office/drawing/2014/main" id="{E5D0448D-6BC2-093D-32F3-62E440F218DD}"/>
              </a:ext>
            </a:extLst>
          </p:cNvPr>
          <p:cNvSpPr/>
          <p:nvPr/>
        </p:nvSpPr>
        <p:spPr>
          <a:xfrm>
            <a:off x="461391" y="2824431"/>
            <a:ext cx="1437688" cy="66492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eaLnBrk="1" fontAlgn="auto" latinLnBrk="0" hangingPunct="1">
              <a:lnSpc>
                <a:spcPct val="100000"/>
              </a:lnSpc>
              <a:spcBef>
                <a:spcPts val="200"/>
              </a:spcBef>
              <a:spcAft>
                <a:spcPts val="0"/>
              </a:spcAft>
              <a:buClrTx/>
              <a:buSzTx/>
              <a:buFontTx/>
              <a:buNone/>
              <a:tabLst/>
              <a:defRPr/>
            </a:pPr>
            <a:r>
              <a:rPr lang="en-GB" sz="4800" b="1">
                <a:solidFill>
                  <a:schemeClr val="accent2"/>
                </a:solidFill>
                <a:latin typeface="Arial" panose="020B0604020202020204"/>
              </a:rPr>
              <a:t>17</a:t>
            </a:r>
            <a:r>
              <a:rPr kumimoji="0" lang="en-GB" sz="4800" b="1" i="0" u="none" strike="noStrike" kern="1200" cap="none" spc="0" normalizeH="0" baseline="0" noProof="0">
                <a:ln>
                  <a:noFill/>
                </a:ln>
                <a:solidFill>
                  <a:schemeClr val="accent2"/>
                </a:solidFill>
                <a:effectLst/>
                <a:uLnTx/>
                <a:uFillTx/>
                <a:latin typeface="Arial" panose="020B0604020202020204"/>
                <a:ea typeface="+mn-ea"/>
                <a:cs typeface="+mn-cs"/>
              </a:rPr>
              <a:t>%</a:t>
            </a:r>
          </a:p>
        </p:txBody>
      </p:sp>
      <p:sp>
        <p:nvSpPr>
          <p:cNvPr id="16" name="Rectangle 15">
            <a:extLst>
              <a:ext uri="{FF2B5EF4-FFF2-40B4-BE49-F238E27FC236}">
                <a16:creationId xmlns:a16="http://schemas.microsoft.com/office/drawing/2014/main" id="{8E547A67-A6C7-1C59-16F9-01D9E386D2F3}"/>
              </a:ext>
            </a:extLst>
          </p:cNvPr>
          <p:cNvSpPr/>
          <p:nvPr/>
        </p:nvSpPr>
        <p:spPr>
          <a:xfrm>
            <a:off x="2025442" y="2715177"/>
            <a:ext cx="3613085" cy="88343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defTabSz="914400" eaLnBrk="1" fontAlgn="auto" latinLnBrk="0" hangingPunct="1">
              <a:lnSpc>
                <a:spcPct val="100000"/>
              </a:lnSpc>
              <a:spcBef>
                <a:spcPts val="200"/>
              </a:spcBef>
              <a:spcAft>
                <a:spcPts val="0"/>
              </a:spcAft>
              <a:buClrTx/>
              <a:buSzTx/>
              <a:buFontTx/>
              <a:buNone/>
              <a:tabLst/>
              <a:defRPr/>
            </a:pPr>
            <a:r>
              <a:rPr kumimoji="0" lang="en-GB" sz="1600" b="1" i="0" u="none" strike="noStrike" kern="1200" cap="none" spc="0" normalizeH="0" baseline="0" noProof="0">
                <a:ln>
                  <a:noFill/>
                </a:ln>
                <a:solidFill>
                  <a:schemeClr val="accent2"/>
                </a:solidFill>
                <a:effectLst/>
                <a:uLnTx/>
                <a:uFillTx/>
                <a:latin typeface="Arial" panose="020B0604020202020204"/>
                <a:ea typeface="+mn-ea"/>
                <a:cs typeface="+mn-cs"/>
              </a:rPr>
              <a:t>EU average rate of limited availability </a:t>
            </a:r>
            <a:r>
              <a:rPr kumimoji="0" lang="en-GB" sz="1600" b="1" i="0" u="none" strike="noStrike" kern="1200" cap="none" spc="0" normalizeH="0" baseline="0" noProof="0">
                <a:ln>
                  <a:noFill/>
                </a:ln>
                <a:solidFill>
                  <a:schemeClr val="accent1"/>
                </a:solidFill>
                <a:effectLst/>
                <a:uLnTx/>
                <a:uFillTx/>
                <a:latin typeface="Arial" panose="020B0604020202020204"/>
                <a:ea typeface="+mn-ea"/>
                <a:cs typeface="+mn-cs"/>
              </a:rPr>
              <a:t>remains a significant proportion</a:t>
            </a:r>
            <a:r>
              <a:rPr kumimoji="0" lang="en-GB" sz="1600" i="0" u="none" strike="noStrike" kern="1200" cap="none" spc="0" normalizeH="0" baseline="0" noProof="0">
                <a:ln>
                  <a:noFill/>
                </a:ln>
                <a:solidFill>
                  <a:schemeClr val="accent2"/>
                </a:solidFill>
                <a:effectLst/>
                <a:uLnTx/>
                <a:uFillTx/>
                <a:latin typeface="Arial" panose="020B0604020202020204"/>
                <a:ea typeface="+mn-ea"/>
                <a:cs typeface="+mn-cs"/>
              </a:rPr>
              <a:t> of </a:t>
            </a:r>
            <a:r>
              <a:rPr kumimoji="0" lang="en-GB" sz="1600" b="0" i="0" u="none" strike="noStrike" kern="1200" cap="none" spc="0" normalizeH="0" baseline="0" noProof="0">
                <a:ln>
                  <a:noFill/>
                </a:ln>
                <a:solidFill>
                  <a:schemeClr val="accent2"/>
                </a:solidFill>
                <a:effectLst/>
                <a:uLnTx/>
                <a:uFillTx/>
                <a:latin typeface="Arial" panose="020B0604020202020204"/>
                <a:ea typeface="+mn-ea"/>
                <a:cs typeface="+mn-cs"/>
              </a:rPr>
              <a:t>all products</a:t>
            </a:r>
          </a:p>
        </p:txBody>
      </p:sp>
      <p:sp>
        <p:nvSpPr>
          <p:cNvPr id="3" name="Rectangle 2">
            <a:extLst>
              <a:ext uri="{FF2B5EF4-FFF2-40B4-BE49-F238E27FC236}">
                <a16:creationId xmlns:a16="http://schemas.microsoft.com/office/drawing/2014/main" id="{605D6168-783A-98D8-794E-6551EBC74F88}"/>
              </a:ext>
            </a:extLst>
          </p:cNvPr>
          <p:cNvSpPr/>
          <p:nvPr/>
        </p:nvSpPr>
        <p:spPr>
          <a:xfrm>
            <a:off x="2025442" y="3851823"/>
            <a:ext cx="3725118" cy="830997"/>
          </a:xfrm>
          <a:prstGeom prst="rect">
            <a:avLst/>
          </a:prstGeom>
        </p:spPr>
        <p:txBody>
          <a:bodyPr wrap="square" anchor="ctr">
            <a:spAutoFit/>
          </a:bodyPr>
          <a:lstStyle/>
          <a:p>
            <a:pPr marL="0" marR="0" lvl="0" indent="0" algn="l" defTabSz="914400" eaLnBrk="1" fontAlgn="base" latinLnBrk="0" hangingPunct="1">
              <a:lnSpc>
                <a:spcPct val="100000"/>
              </a:lnSpc>
              <a:spcBef>
                <a:spcPts val="0"/>
              </a:spcBef>
              <a:spcAft>
                <a:spcPct val="0"/>
              </a:spcAft>
              <a:buClrTx/>
              <a:buSzTx/>
              <a:buFontTx/>
              <a:buNone/>
              <a:tabLst/>
              <a:defRPr/>
            </a:pPr>
            <a:r>
              <a:rPr kumimoji="0" lang="en-GB" sz="1600" b="1" i="0" u="none" strike="noStrike" kern="1200" cap="none" spc="0" normalizeH="0" baseline="0" noProof="0" dirty="0">
                <a:ln>
                  <a:noFill/>
                </a:ln>
                <a:solidFill>
                  <a:schemeClr val="accent2"/>
                </a:solidFill>
                <a:effectLst/>
                <a:uLnTx/>
                <a:uFillTx/>
                <a:latin typeface="Arial" panose="020B0604020202020204"/>
                <a:ea typeface="+mn-ea"/>
                <a:cs typeface="+mn-cs"/>
              </a:rPr>
              <a:t>EU average time to availability </a:t>
            </a:r>
            <a:r>
              <a:rPr kumimoji="0" lang="en-GB" sz="1600" b="0" i="0" u="none" strike="noStrike" kern="1200" cap="none" spc="0" normalizeH="0" baseline="0" noProof="0" dirty="0">
                <a:ln>
                  <a:noFill/>
                </a:ln>
                <a:solidFill>
                  <a:schemeClr val="accent2"/>
                </a:solidFill>
                <a:effectLst/>
                <a:uLnTx/>
                <a:uFillTx/>
                <a:latin typeface="Arial" panose="020B0604020202020204"/>
                <a:ea typeface="+mn-ea"/>
                <a:cs typeface="+mn-cs"/>
              </a:rPr>
              <a:t>is over </a:t>
            </a:r>
            <a:r>
              <a:rPr kumimoji="0" lang="en-GB" sz="1600" b="1" i="0" u="none" strike="noStrike" kern="1200" cap="none" spc="0" normalizeH="0" baseline="0" noProof="0" dirty="0">
                <a:ln>
                  <a:noFill/>
                </a:ln>
                <a:solidFill>
                  <a:schemeClr val="accent1"/>
                </a:solidFill>
                <a:effectLst/>
                <a:uLnTx/>
                <a:uFillTx/>
                <a:latin typeface="Arial" panose="020B0604020202020204"/>
                <a:ea typeface="+mn-ea"/>
                <a:cs typeface="+mn-cs"/>
              </a:rPr>
              <a:t>1 month longer </a:t>
            </a:r>
            <a:r>
              <a:rPr kumimoji="0" lang="en-GB" sz="1600" b="0" i="0" u="none" strike="noStrike" kern="1200" cap="none" spc="0" normalizeH="0" baseline="0" noProof="0" dirty="0">
                <a:ln>
                  <a:noFill/>
                </a:ln>
                <a:solidFill>
                  <a:schemeClr val="accent2"/>
                </a:solidFill>
                <a:effectLst/>
                <a:uLnTx/>
                <a:uFillTx/>
                <a:latin typeface="Arial" panose="020B0604020202020204"/>
                <a:ea typeface="+mn-ea"/>
                <a:cs typeface="+mn-cs"/>
              </a:rPr>
              <a:t>than the previous study (531 days in 2023 study)</a:t>
            </a:r>
          </a:p>
        </p:txBody>
      </p:sp>
      <p:sp>
        <p:nvSpPr>
          <p:cNvPr id="17" name="Rectangle 16">
            <a:extLst>
              <a:ext uri="{FF2B5EF4-FFF2-40B4-BE49-F238E27FC236}">
                <a16:creationId xmlns:a16="http://schemas.microsoft.com/office/drawing/2014/main" id="{15956271-1B00-F259-188C-DC2B2BDBAA89}"/>
              </a:ext>
            </a:extLst>
          </p:cNvPr>
          <p:cNvSpPr/>
          <p:nvPr/>
        </p:nvSpPr>
        <p:spPr>
          <a:xfrm>
            <a:off x="461391" y="3934860"/>
            <a:ext cx="1564051" cy="66492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eaLnBrk="1" fontAlgn="auto" latinLnBrk="0" hangingPunct="1">
              <a:lnSpc>
                <a:spcPct val="100000"/>
              </a:lnSpc>
              <a:spcBef>
                <a:spcPts val="200"/>
              </a:spcBef>
              <a:spcAft>
                <a:spcPts val="0"/>
              </a:spcAft>
              <a:buClrTx/>
              <a:buSzTx/>
              <a:buFontTx/>
              <a:buNone/>
              <a:tabLst/>
              <a:defRPr/>
            </a:pPr>
            <a:r>
              <a:rPr lang="en-GB" sz="4800" b="1">
                <a:solidFill>
                  <a:schemeClr val="accent2"/>
                </a:solidFill>
                <a:latin typeface="Arial" panose="020B0604020202020204"/>
              </a:rPr>
              <a:t>578</a:t>
            </a:r>
            <a:r>
              <a:rPr kumimoji="0" lang="en-GB" sz="1200" i="0" u="none" strike="noStrike" kern="1200" cap="none" spc="0" normalizeH="0" baseline="0" noProof="0">
                <a:ln>
                  <a:noFill/>
                </a:ln>
                <a:solidFill>
                  <a:schemeClr val="accent2"/>
                </a:solidFill>
                <a:effectLst/>
                <a:uLnTx/>
                <a:uFillTx/>
                <a:latin typeface="Arial" panose="020B0604020202020204"/>
                <a:ea typeface="+mn-ea"/>
                <a:cs typeface="+mn-cs"/>
              </a:rPr>
              <a:t>days</a:t>
            </a:r>
            <a:endParaRPr kumimoji="0" lang="en-GB" sz="4400" i="0" u="none" strike="noStrike" kern="1200" cap="none" spc="0" normalizeH="0" baseline="0" noProof="0">
              <a:ln>
                <a:noFill/>
              </a:ln>
              <a:solidFill>
                <a:schemeClr val="accent2"/>
              </a:solidFill>
              <a:effectLst/>
              <a:uLnTx/>
              <a:uFillTx/>
              <a:latin typeface="Arial" panose="020B0604020202020204"/>
              <a:ea typeface="+mn-ea"/>
              <a:cs typeface="+mn-cs"/>
            </a:endParaRPr>
          </a:p>
        </p:txBody>
      </p:sp>
      <p:sp>
        <p:nvSpPr>
          <p:cNvPr id="26" name="Rectangle 25">
            <a:extLst>
              <a:ext uri="{FF2B5EF4-FFF2-40B4-BE49-F238E27FC236}">
                <a16:creationId xmlns:a16="http://schemas.microsoft.com/office/drawing/2014/main" id="{09EDAE7B-DA83-F5A9-5531-2064032DF5F2}"/>
              </a:ext>
            </a:extLst>
          </p:cNvPr>
          <p:cNvSpPr/>
          <p:nvPr/>
        </p:nvSpPr>
        <p:spPr>
          <a:xfrm>
            <a:off x="461391" y="5035639"/>
            <a:ext cx="1437688" cy="66492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eaLnBrk="1" fontAlgn="auto" latinLnBrk="0" hangingPunct="1">
              <a:lnSpc>
                <a:spcPct val="100000"/>
              </a:lnSpc>
              <a:spcBef>
                <a:spcPts val="200"/>
              </a:spcBef>
              <a:spcAft>
                <a:spcPts val="0"/>
              </a:spcAft>
              <a:buClrTx/>
              <a:buSzTx/>
              <a:buFontTx/>
              <a:buNone/>
              <a:tabLst/>
              <a:defRPr/>
            </a:pPr>
            <a:r>
              <a:rPr lang="en-GB" sz="4800" b="1">
                <a:solidFill>
                  <a:schemeClr val="accent2"/>
                </a:solidFill>
                <a:latin typeface="Arial" panose="020B0604020202020204"/>
              </a:rPr>
              <a:t>87</a:t>
            </a:r>
            <a:r>
              <a:rPr kumimoji="0" lang="en-GB" sz="4800" b="1" i="0" u="none" strike="noStrike" kern="1200" cap="none" spc="0" normalizeH="0" baseline="0" noProof="0">
                <a:ln>
                  <a:noFill/>
                </a:ln>
                <a:solidFill>
                  <a:schemeClr val="accent2"/>
                </a:solidFill>
                <a:effectLst/>
                <a:uLnTx/>
                <a:uFillTx/>
                <a:latin typeface="Arial" panose="020B0604020202020204"/>
                <a:ea typeface="+mn-ea"/>
                <a:cs typeface="+mn-cs"/>
              </a:rPr>
              <a:t>%</a:t>
            </a:r>
          </a:p>
        </p:txBody>
      </p:sp>
      <p:sp>
        <p:nvSpPr>
          <p:cNvPr id="28" name="Rectangle 27">
            <a:extLst>
              <a:ext uri="{FF2B5EF4-FFF2-40B4-BE49-F238E27FC236}">
                <a16:creationId xmlns:a16="http://schemas.microsoft.com/office/drawing/2014/main" id="{0EB8C2FF-B458-536F-57F0-135B443D398F}"/>
              </a:ext>
            </a:extLst>
          </p:cNvPr>
          <p:cNvSpPr/>
          <p:nvPr/>
        </p:nvSpPr>
        <p:spPr>
          <a:xfrm>
            <a:off x="2025442" y="4947663"/>
            <a:ext cx="3613085" cy="84087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defTabSz="914400" eaLnBrk="1" fontAlgn="auto" latinLnBrk="0" hangingPunct="1">
              <a:lnSpc>
                <a:spcPct val="100000"/>
              </a:lnSpc>
              <a:spcBef>
                <a:spcPts val="200"/>
              </a:spcBef>
              <a:spcAft>
                <a:spcPts val="0"/>
              </a:spcAft>
              <a:buClrTx/>
              <a:buSzTx/>
              <a:buFontTx/>
              <a:buNone/>
              <a:tabLst/>
              <a:defRPr/>
            </a:pPr>
            <a:r>
              <a:rPr kumimoji="0" lang="en-GB" sz="1600" b="1" i="0" u="none" strike="noStrike" kern="1200" cap="none" spc="0" normalizeH="0" baseline="0" noProof="0">
                <a:ln>
                  <a:noFill/>
                </a:ln>
                <a:solidFill>
                  <a:schemeClr val="accent2"/>
                </a:solidFill>
                <a:effectLst/>
                <a:uLnTx/>
                <a:uFillTx/>
                <a:latin typeface="Arial" panose="020B0604020202020204"/>
                <a:ea typeface="+mn-ea"/>
                <a:cs typeface="+mn-cs"/>
              </a:rPr>
              <a:t>Access disparity </a:t>
            </a:r>
            <a:r>
              <a:rPr lang="en-GB" sz="1600" b="1">
                <a:solidFill>
                  <a:schemeClr val="accent1"/>
                </a:solidFill>
                <a:latin typeface="Arial" panose="020B0604020202020204"/>
              </a:rPr>
              <a:t>remains &gt;80% </a:t>
            </a:r>
            <a:r>
              <a:rPr kumimoji="0" lang="en-GB" sz="1600" i="0" u="none" strike="noStrike" kern="1200" cap="none" spc="0" normalizeH="0" baseline="0" noProof="0">
                <a:ln>
                  <a:noFill/>
                </a:ln>
                <a:solidFill>
                  <a:schemeClr val="accent2"/>
                </a:solidFill>
                <a:effectLst/>
                <a:uLnTx/>
                <a:uFillTx/>
                <a:latin typeface="Arial" panose="020B0604020202020204"/>
                <a:ea typeface="+mn-ea"/>
                <a:cs typeface="+mn-cs"/>
              </a:rPr>
              <a:t>between the highest and lowest European country for multiple studies</a:t>
            </a:r>
            <a:endParaRPr kumimoji="0" lang="en-GB" sz="1600" b="0" i="0" u="none" strike="noStrike" kern="1200" cap="none" spc="0" normalizeH="0" baseline="0" noProof="0">
              <a:ln>
                <a:noFill/>
              </a:ln>
              <a:solidFill>
                <a:schemeClr val="accent2"/>
              </a:solidFill>
              <a:effectLst/>
              <a:uLnTx/>
              <a:uFillTx/>
              <a:latin typeface="Arial" panose="020B0604020202020204"/>
              <a:ea typeface="+mn-ea"/>
              <a:cs typeface="+mn-cs"/>
            </a:endParaRPr>
          </a:p>
        </p:txBody>
      </p:sp>
      <p:sp>
        <p:nvSpPr>
          <p:cNvPr id="20" name="Rectangle 19">
            <a:extLst>
              <a:ext uri="{FF2B5EF4-FFF2-40B4-BE49-F238E27FC236}">
                <a16:creationId xmlns:a16="http://schemas.microsoft.com/office/drawing/2014/main" id="{2913257B-FD57-E9D8-9D96-3F8BF77AD1F3}"/>
              </a:ext>
            </a:extLst>
          </p:cNvPr>
          <p:cNvSpPr/>
          <p:nvPr/>
        </p:nvSpPr>
        <p:spPr>
          <a:xfrm>
            <a:off x="6102999" y="0"/>
            <a:ext cx="6089840" cy="6858000"/>
          </a:xfrm>
          <a:prstGeom prst="rect">
            <a:avLst/>
          </a:prstGeom>
          <a:gradFill flip="none" rotWithShape="1">
            <a:gsLst>
              <a:gs pos="20000">
                <a:schemeClr val="accent2"/>
              </a:gs>
              <a:gs pos="80000">
                <a:schemeClr val="accent1"/>
              </a:gs>
            </a:gsLst>
            <a:lin ang="27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l"/>
            <a:endParaRPr lang="en-GB" sz="1600" err="1"/>
          </a:p>
        </p:txBody>
      </p:sp>
      <p:sp>
        <p:nvSpPr>
          <p:cNvPr id="21" name="TextBox 20">
            <a:extLst>
              <a:ext uri="{FF2B5EF4-FFF2-40B4-BE49-F238E27FC236}">
                <a16:creationId xmlns:a16="http://schemas.microsoft.com/office/drawing/2014/main" id="{CCA76A56-CBBD-2726-41C5-13147DD7C9A6}"/>
              </a:ext>
            </a:extLst>
          </p:cNvPr>
          <p:cNvSpPr txBox="1"/>
          <p:nvPr/>
        </p:nvSpPr>
        <p:spPr>
          <a:xfrm>
            <a:off x="6393366" y="436214"/>
            <a:ext cx="5473573" cy="5920025"/>
          </a:xfrm>
          <a:prstGeom prst="rect">
            <a:avLst/>
          </a:prstGeom>
          <a:noFill/>
        </p:spPr>
        <p:txBody>
          <a:bodyPr wrap="square" rtlCol="0" anchor="t">
            <a:noAutofit/>
          </a:bodyPr>
          <a:lstStyle/>
          <a:p>
            <a:pPr marL="0" lvl="1">
              <a:spcAft>
                <a:spcPts val="1200"/>
              </a:spcAft>
            </a:pPr>
            <a:r>
              <a:rPr lang="en-GB" sz="2800" b="1" dirty="0">
                <a:solidFill>
                  <a:schemeClr val="bg1"/>
                </a:solidFill>
                <a:ea typeface="Calibri" panose="020F0502020204030204" pitchFamily="34" charset="0"/>
                <a:cs typeface="Calibri" panose="020F0502020204030204" pitchFamily="34" charset="0"/>
              </a:rPr>
              <a:t>Notes for consideration</a:t>
            </a:r>
          </a:p>
          <a:p>
            <a:pPr marL="1254125" indent="-342900">
              <a:spcBef>
                <a:spcPts val="2000"/>
              </a:spcBef>
              <a:buClr>
                <a:schemeClr val="bg1"/>
              </a:buClr>
              <a:buFont typeface="+mj-lt"/>
              <a:buAutoNum type="arabicPeriod"/>
              <a:defRPr/>
            </a:pPr>
            <a:r>
              <a:rPr lang="en-GB" sz="1400" b="1" dirty="0">
                <a:solidFill>
                  <a:schemeClr val="bg1"/>
                </a:solidFill>
              </a:rPr>
              <a:t>Cohort composition: </a:t>
            </a:r>
            <a:r>
              <a:rPr lang="en-GB" sz="1400" dirty="0">
                <a:solidFill>
                  <a:schemeClr val="bg1"/>
                </a:solidFill>
              </a:rPr>
              <a:t>Although orphan time to availability has risen back to ‘2022 study’ levels, the changing cohort composition compared to last year was a key driver and must be considered (the size </a:t>
            </a:r>
            <a:r>
              <a:rPr lang="en-GB" sz="1400">
                <a:solidFill>
                  <a:schemeClr val="bg1"/>
                </a:solidFill>
              </a:rPr>
              <a:t>  </a:t>
            </a:r>
            <a:r>
              <a:rPr lang="en-GB" sz="1400" dirty="0">
                <a:solidFill>
                  <a:schemeClr val="bg1"/>
                </a:solidFill>
              </a:rPr>
              <a:t>of ‘2019 EMA approval’ cohort was </a:t>
            </a:r>
            <a:r>
              <a:rPr lang="en-GB" sz="1400">
                <a:solidFill>
                  <a:schemeClr val="bg1"/>
                </a:solidFill>
              </a:rPr>
              <a:t>notably smaller</a:t>
            </a:r>
            <a:r>
              <a:rPr lang="en-GB" sz="1400" dirty="0">
                <a:solidFill>
                  <a:schemeClr val="bg1"/>
                </a:solidFill>
              </a:rPr>
              <a:t> and skewed previous results)</a:t>
            </a:r>
          </a:p>
          <a:p>
            <a:pPr marL="1254125" marR="0" lvl="0" indent="-342900" algn="l" defTabSz="914400" eaLnBrk="1" fontAlgn="auto" latinLnBrk="0" hangingPunct="1">
              <a:lnSpc>
                <a:spcPct val="100000"/>
              </a:lnSpc>
              <a:spcBef>
                <a:spcPts val="2000"/>
              </a:spcBef>
              <a:spcAft>
                <a:spcPts val="0"/>
              </a:spcAft>
              <a:buClr>
                <a:schemeClr val="bg1"/>
              </a:buClr>
              <a:buSzTx/>
              <a:buFont typeface="+mj-lt"/>
              <a:buAutoNum type="arabicPeriod"/>
              <a:tabLst/>
              <a:defRPr/>
            </a:pPr>
            <a:r>
              <a:rPr kumimoji="0" lang="en-GB" sz="1400" b="1" i="0" u="none" strike="noStrike" kern="1200" cap="none" spc="0" normalizeH="0" baseline="0" noProof="0" dirty="0">
                <a:ln>
                  <a:noFill/>
                </a:ln>
                <a:solidFill>
                  <a:schemeClr val="bg1"/>
                </a:solidFill>
                <a:effectLst/>
                <a:uLnTx/>
                <a:uFillTx/>
                <a:latin typeface="Arial" panose="020B0604020202020204"/>
                <a:ea typeface="+mn-ea"/>
                <a:cs typeface="+mn-cs"/>
              </a:rPr>
              <a:t>Availability over time: </a:t>
            </a:r>
            <a:r>
              <a:rPr kumimoji="0" lang="en-GB" sz="1400" b="0" i="0" u="none" strike="noStrike" kern="1200" cap="none" spc="0" normalizeH="0" baseline="0" noProof="0" dirty="0">
                <a:ln>
                  <a:noFill/>
                </a:ln>
                <a:solidFill>
                  <a:schemeClr val="bg1"/>
                </a:solidFill>
                <a:effectLst/>
                <a:uLnTx/>
                <a:uFillTx/>
                <a:latin typeface="Arial" panose="020B0604020202020204"/>
                <a:ea typeface="+mn-ea"/>
                <a:cs typeface="+mn-cs"/>
              </a:rPr>
              <a:t>Whilst average availability improved nominally, the long-term view would suggest that the access situation has not changed significantly, and that the disparity persists</a:t>
            </a:r>
          </a:p>
          <a:p>
            <a:pPr marL="1254125" marR="0" lvl="0" indent="-342900" algn="l" defTabSz="914400" eaLnBrk="1" fontAlgn="auto" latinLnBrk="0" hangingPunct="1">
              <a:lnSpc>
                <a:spcPct val="100000"/>
              </a:lnSpc>
              <a:spcBef>
                <a:spcPts val="2000"/>
              </a:spcBef>
              <a:spcAft>
                <a:spcPts val="0"/>
              </a:spcAft>
              <a:buClr>
                <a:schemeClr val="bg1"/>
              </a:buClr>
              <a:buSzTx/>
              <a:buFont typeface="+mj-lt"/>
              <a:buAutoNum type="arabicPeriod"/>
              <a:tabLst/>
              <a:defRPr/>
            </a:pPr>
            <a:r>
              <a:rPr kumimoji="0" lang="en-GB" sz="1400" b="1" i="0" u="none" strike="noStrike" kern="1200" cap="none" spc="0" normalizeH="0" baseline="0" noProof="0" dirty="0">
                <a:ln>
                  <a:noFill/>
                </a:ln>
                <a:solidFill>
                  <a:schemeClr val="bg1"/>
                </a:solidFill>
                <a:effectLst/>
                <a:uLnTx/>
                <a:uFillTx/>
                <a:latin typeface="Arial" panose="020B0604020202020204"/>
                <a:ea typeface="+mn-ea"/>
                <a:cs typeface="+mn-cs"/>
              </a:rPr>
              <a:t>Limited availability: </a:t>
            </a:r>
            <a:r>
              <a:rPr kumimoji="0" lang="en-GB" sz="1400" b="0" i="0" u="none" strike="noStrike" kern="1200" cap="none" spc="0" normalizeH="0" baseline="0" noProof="0" dirty="0">
                <a:ln>
                  <a:noFill/>
                </a:ln>
                <a:solidFill>
                  <a:schemeClr val="bg1"/>
                </a:solidFill>
                <a:effectLst/>
                <a:uLnTx/>
                <a:uFillTx/>
                <a:latin typeface="Arial" panose="020B0604020202020204"/>
                <a:ea typeface="+mn-ea"/>
                <a:cs typeface="+mn-cs"/>
              </a:rPr>
              <a:t>Limited availability has become an increasingly significant proportion of overall product availability since the 2019 study, and </a:t>
            </a:r>
            <a:r>
              <a:rPr kumimoji="0" lang="en-GB" sz="1400" b="0" i="0" u="none" strike="noStrike" kern="1200" cap="none" spc="0" normalizeH="0" baseline="0" noProof="0">
                <a:ln>
                  <a:noFill/>
                </a:ln>
                <a:solidFill>
                  <a:schemeClr val="bg1"/>
                </a:solidFill>
                <a:effectLst/>
                <a:uLnTx/>
                <a:uFillTx/>
                <a:latin typeface="Arial" panose="020B0604020202020204"/>
                <a:ea typeface="+mn-ea"/>
                <a:cs typeface="+mn-cs"/>
              </a:rPr>
              <a:t>is of greater focus </a:t>
            </a:r>
            <a:r>
              <a:rPr kumimoji="0" lang="en-GB" sz="1400" b="0" i="0" u="none" strike="noStrike" kern="1200" cap="none" spc="0" normalizeH="0" baseline="0" noProof="0" dirty="0">
                <a:ln>
                  <a:noFill/>
                </a:ln>
                <a:solidFill>
                  <a:schemeClr val="bg1"/>
                </a:solidFill>
                <a:effectLst/>
                <a:uLnTx/>
                <a:uFillTx/>
                <a:latin typeface="Arial" panose="020B0604020202020204"/>
                <a:ea typeface="+mn-ea"/>
                <a:cs typeface="+mn-cs"/>
              </a:rPr>
              <a:t>of </a:t>
            </a:r>
            <a:r>
              <a:rPr kumimoji="0" lang="en-GB" sz="1400" b="0" i="0" u="none" strike="noStrike" kern="1200" cap="none" spc="0" normalizeH="0" baseline="0" noProof="0">
                <a:ln>
                  <a:noFill/>
                </a:ln>
                <a:solidFill>
                  <a:schemeClr val="bg1"/>
                </a:solidFill>
                <a:effectLst/>
                <a:uLnTx/>
                <a:uFillTx/>
                <a:latin typeface="Arial" panose="020B0604020202020204"/>
                <a:ea typeface="+mn-ea"/>
                <a:cs typeface="+mn-cs"/>
              </a:rPr>
              <a:t>this report</a:t>
            </a:r>
            <a:endParaRPr kumimoji="0" lang="en-GB" sz="1400" b="0" i="0" u="none" strike="noStrike" kern="1200" cap="none" spc="0" normalizeH="0" baseline="0" noProof="0" dirty="0">
              <a:ln>
                <a:noFill/>
              </a:ln>
              <a:solidFill>
                <a:schemeClr val="bg1"/>
              </a:solidFill>
              <a:effectLst/>
              <a:uLnTx/>
              <a:uFillTx/>
              <a:latin typeface="Arial" panose="020B0604020202020204"/>
              <a:ea typeface="+mn-ea"/>
              <a:cs typeface="+mn-cs"/>
            </a:endParaRPr>
          </a:p>
          <a:p>
            <a:pPr marL="1254125" marR="0" lvl="0" indent="-342900" algn="l" defTabSz="914400" eaLnBrk="1" fontAlgn="auto" latinLnBrk="0" hangingPunct="1">
              <a:lnSpc>
                <a:spcPct val="100000"/>
              </a:lnSpc>
              <a:spcBef>
                <a:spcPts val="2000"/>
              </a:spcBef>
              <a:spcAft>
                <a:spcPts val="0"/>
              </a:spcAft>
              <a:buClr>
                <a:schemeClr val="bg1"/>
              </a:buClr>
              <a:buSzTx/>
              <a:buFont typeface="+mj-lt"/>
              <a:buAutoNum type="arabicPeriod"/>
              <a:tabLst/>
              <a:defRPr/>
            </a:pPr>
            <a:r>
              <a:rPr kumimoji="0" lang="en-GB" sz="1400" b="1" i="0" u="none" strike="noStrike" kern="1200" cap="none" spc="0" normalizeH="0" baseline="0" noProof="0" dirty="0">
                <a:ln>
                  <a:noFill/>
                </a:ln>
                <a:solidFill>
                  <a:schemeClr val="bg1"/>
                </a:solidFill>
                <a:effectLst/>
                <a:uLnTx/>
                <a:uFillTx/>
                <a:latin typeface="Arial" panose="020B0604020202020204"/>
                <a:ea typeface="+mn-ea"/>
                <a:cs typeface="+mn-cs"/>
              </a:rPr>
              <a:t>W.A.I.T indicator scope: </a:t>
            </a:r>
            <a:r>
              <a:rPr kumimoji="0" lang="en-GB" sz="1400" i="0" u="none" strike="noStrike" kern="1200" cap="none" spc="0" normalizeH="0" baseline="0" noProof="0" dirty="0">
                <a:ln>
                  <a:noFill/>
                </a:ln>
                <a:solidFill>
                  <a:schemeClr val="bg1"/>
                </a:solidFill>
                <a:effectLst/>
                <a:uLnTx/>
                <a:uFillTx/>
                <a:latin typeface="Arial" panose="020B0604020202020204"/>
                <a:ea typeface="+mn-ea"/>
                <a:cs typeface="+mn-cs"/>
              </a:rPr>
              <a:t>The </a:t>
            </a:r>
            <a:r>
              <a:rPr lang="en-GB" sz="1400" dirty="0">
                <a:solidFill>
                  <a:schemeClr val="bg1"/>
                </a:solidFill>
                <a:latin typeface="Arial" panose="020B0604020202020204"/>
              </a:rPr>
              <a:t>study </a:t>
            </a:r>
            <a:r>
              <a:rPr kumimoji="0" lang="en-GB" sz="1400" i="0" u="none" strike="noStrike" kern="1200" cap="none" spc="0" normalizeH="0" baseline="0" noProof="0" dirty="0">
                <a:ln>
                  <a:noFill/>
                </a:ln>
                <a:solidFill>
                  <a:schemeClr val="bg1"/>
                </a:solidFill>
                <a:effectLst/>
                <a:uLnTx/>
                <a:uFillTx/>
                <a:latin typeface="Arial" panose="020B0604020202020204"/>
                <a:ea typeface="+mn-ea"/>
                <a:cs typeface="+mn-cs"/>
              </a:rPr>
              <a:t>shows publicly listed availability and restrictions to access, and was created to permit a comparison of European access; it does not capture all nuances of patient access in all countries, but is supplemented by other referenced studies</a:t>
            </a:r>
          </a:p>
        </p:txBody>
      </p:sp>
      <p:pic>
        <p:nvPicPr>
          <p:cNvPr id="27" name="Graphic 26">
            <a:extLst>
              <a:ext uri="{FF2B5EF4-FFF2-40B4-BE49-F238E27FC236}">
                <a16:creationId xmlns:a16="http://schemas.microsoft.com/office/drawing/2014/main" id="{221BAE4E-EA63-3872-8F96-D47EC8FCE61A}"/>
              </a:ext>
            </a:extLst>
          </p:cNvPr>
          <p:cNvPicPr>
            <a:picLocks noChangeAspect="1"/>
          </p:cNvPicPr>
          <p:nvPr/>
        </p:nvPicPr>
        <p:blipFill>
          <a:blip r:embed="rId7">
            <a:extLst>
              <a:ext uri="{96DAC541-7B7A-43D3-8B79-37D633B846F1}">
                <asvg:svgBlip xmlns:asvg="http://schemas.microsoft.com/office/drawing/2016/SVG/main" r:embed="rId8"/>
              </a:ext>
            </a:extLst>
          </a:blip>
          <a:srcRect/>
          <a:stretch/>
        </p:blipFill>
        <p:spPr>
          <a:xfrm>
            <a:off x="6403472" y="4034164"/>
            <a:ext cx="773519" cy="773519"/>
          </a:xfrm>
          <a:prstGeom prst="rect">
            <a:avLst/>
          </a:prstGeom>
        </p:spPr>
      </p:pic>
      <p:pic>
        <p:nvPicPr>
          <p:cNvPr id="37" name="Graphic 36">
            <a:extLst>
              <a:ext uri="{FF2B5EF4-FFF2-40B4-BE49-F238E27FC236}">
                <a16:creationId xmlns:a16="http://schemas.microsoft.com/office/drawing/2014/main" id="{2DB5C92B-5D11-36D7-3197-9EA0A5B61D72}"/>
              </a:ext>
            </a:extLst>
          </p:cNvPr>
          <p:cNvPicPr>
            <a:picLocks noChangeAspect="1"/>
          </p:cNvPicPr>
          <p:nvPr/>
        </p:nvPicPr>
        <p:blipFill>
          <a:blip r:embed="rId9">
            <a:extLst>
              <a:ext uri="{96DAC541-7B7A-43D3-8B79-37D633B846F1}">
                <asvg:svgBlip xmlns:asvg="http://schemas.microsoft.com/office/drawing/2016/SVG/main" r:embed="rId10"/>
              </a:ext>
            </a:extLst>
          </a:blip>
          <a:stretch>
            <a:fillRect/>
          </a:stretch>
        </p:blipFill>
        <p:spPr>
          <a:xfrm>
            <a:off x="6403473" y="1600523"/>
            <a:ext cx="773518" cy="773518"/>
          </a:xfrm>
          <a:prstGeom prst="rect">
            <a:avLst/>
          </a:prstGeom>
        </p:spPr>
      </p:pic>
      <p:pic>
        <p:nvPicPr>
          <p:cNvPr id="39" name="Graphic 38">
            <a:extLst>
              <a:ext uri="{FF2B5EF4-FFF2-40B4-BE49-F238E27FC236}">
                <a16:creationId xmlns:a16="http://schemas.microsoft.com/office/drawing/2014/main" id="{97593220-B2DC-A253-DD8B-476D15B4A40D}"/>
              </a:ext>
            </a:extLst>
          </p:cNvPr>
          <p:cNvPicPr>
            <a:picLocks noChangeAspect="1"/>
          </p:cNvPicPr>
          <p:nvPr/>
        </p:nvPicPr>
        <p:blipFill>
          <a:blip r:embed="rId11">
            <a:extLst>
              <a:ext uri="{96DAC541-7B7A-43D3-8B79-37D633B846F1}">
                <asvg:svgBlip xmlns:asvg="http://schemas.microsoft.com/office/drawing/2016/SVG/main" r:embed="rId12"/>
              </a:ext>
            </a:extLst>
          </a:blip>
          <a:stretch>
            <a:fillRect/>
          </a:stretch>
        </p:blipFill>
        <p:spPr>
          <a:xfrm>
            <a:off x="6470191" y="2993437"/>
            <a:ext cx="640080" cy="640080"/>
          </a:xfrm>
          <a:prstGeom prst="rect">
            <a:avLst/>
          </a:prstGeom>
        </p:spPr>
      </p:pic>
      <p:pic>
        <p:nvPicPr>
          <p:cNvPr id="40" name="Graphic 39">
            <a:extLst>
              <a:ext uri="{FF2B5EF4-FFF2-40B4-BE49-F238E27FC236}">
                <a16:creationId xmlns:a16="http://schemas.microsoft.com/office/drawing/2014/main" id="{DBD1F21C-6EF6-B8E9-B90E-2B14987A2888}"/>
              </a:ext>
            </a:extLst>
          </p:cNvPr>
          <p:cNvPicPr>
            <a:picLocks noChangeAspect="1"/>
          </p:cNvPicPr>
          <p:nvPr/>
        </p:nvPicPr>
        <p:blipFill>
          <a:blip r:embed="rId13">
            <a:extLst>
              <a:ext uri="{96DAC541-7B7A-43D3-8B79-37D633B846F1}">
                <asvg:svgBlip xmlns:asvg="http://schemas.microsoft.com/office/drawing/2016/SVG/main" r:embed="rId14"/>
              </a:ext>
            </a:extLst>
          </a:blip>
          <a:stretch>
            <a:fillRect/>
          </a:stretch>
        </p:blipFill>
        <p:spPr>
          <a:xfrm>
            <a:off x="6403472" y="5212773"/>
            <a:ext cx="773519" cy="773519"/>
          </a:xfrm>
          <a:prstGeom prst="rect">
            <a:avLst/>
          </a:prstGeom>
        </p:spPr>
      </p:pic>
    </p:spTree>
    <p:extLst>
      <p:ext uri="{BB962C8B-B14F-4D97-AF65-F5344CB8AC3E}">
        <p14:creationId xmlns:p14="http://schemas.microsoft.com/office/powerpoint/2010/main" val="139194333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tags/tag1.xml><?xml version="1.0" encoding="utf-8"?>
<p:tagLst xmlns:a="http://schemas.openxmlformats.org/drawingml/2006/main" xmlns:r="http://schemas.openxmlformats.org/officeDocument/2006/relationships" xmlns:p="http://schemas.openxmlformats.org/presentationml/2006/main">
  <p:tag name="SLIDO_APP_VERSION" val="0.17.1.1417"/>
  <p:tag name="SLIDO_PRESENTATION_ID" val="00000000-0000-0000-0000-000000000000"/>
  <p:tag name="SLIDO_EVENT_UUID" val="5d21411d-235b-4662-ab6d-3ad2ac617338"/>
  <p:tag name="SLIDO_EVENT_SECTION_UUID" val="7de538c1-d214-4551-bb09-316141ed5fa3"/>
  <p:tag name="THINKCELLUNDODONOTDELETE" val="0"/>
  <p:tag name="THINKCELLPRESENTATIONDONOTDELETE" val="&lt;?xml version=&quot;1.0&quot; encoding=&quot;UTF-16&quot; standalone=&quot;yes&quot;?&gt;&lt;root reqver=&quot;28224&quot;&gt;&lt;version val=&quot;35684&quot;/&gt;&lt;CPresentation id=&quot;1&quot;&gt;&lt;m_precDefaultNumber&gt;&lt;m_bNumberIsYear val=&quot;1&quot;/&gt;&lt;m_chMinusSymbol&gt;-&lt;/m_chMinusSymbol&gt;&lt;m_chDecimalSymbol17909&gt;.&lt;/m_chDecimalSymbol17909&gt;&lt;m_nGroupingDigits17909 val=&quot;3&quot;/&gt;&lt;m_chGroupingSymbol17909&gt;,&lt;/m_chGroupingSymbol17909&gt;&lt;m_yearfmt&gt;&lt;begin val=&quot;0&quot;/&gt;&lt;end val=&quot;4&quot;/&gt;&lt;/m_yearfmt&gt;&lt;/m_precDefaultNumber&gt;&lt;m_precDefaultPercent&gt;&lt;m_bNumberIsYear val=&quot;1&quot;/&gt;&lt;m_chMinusSymbol&gt;-&lt;/m_chMinusSymbol&gt;&lt;m_nDecimalDigits17909 val=&quot;0&quot;/&gt;&lt;m_chDecimalSymbol17909&gt;.&lt;/m_chDecimalSymbol17909&gt;&lt;m_nGroupingDigits17909 val=&quot;3&quot;/&gt;&lt;m_chGroupingSymbol17909&gt;,&lt;/m_chGroupingSymbol17909&gt;&lt;m_strSuffix17909&gt;%&lt;/m_strSuffix17909&gt;&lt;m_yearfmt&gt;&lt;begin val=&quot;0&quot;/&gt;&lt;end val=&quot;4&quot;/&gt;&lt;/m_yearfmt&gt;&lt;/m_precDefaultPercent&gt;&lt;m_precDefaultDate&gt;&lt;m_bNumberIsYear val=&quot;0&quot;/&gt;&lt;m_strFormatTime&gt;%d/%m/%Y&lt;/m_strFormatTime&gt;&lt;m_yearfmt&gt;&lt;begin val=&quot;0&quot;/&gt;&lt;end val=&quot;0&quot;/&gt;&lt;/m_yearfmt&gt;&lt;/m_precDefaultDate&gt;&lt;m_precDefaultDay&gt;&lt;m_bNumberIsYear val=&quot;0&quot;/&gt;&lt;m_strFormatTime&gt;%#d&lt;/m_strFormatTime&gt;&lt;m_yearfmt&gt;&lt;begin val=&quot;0&quot;/&gt;&lt;end val=&quot;4&quot;/&gt;&lt;/m_yearfmt&gt;&lt;/m_precDefaultDay&gt;&lt;m_precDefaultWeek&gt;&lt;m_bNumberIsYear val=&quot;0&quot;/&gt;&lt;m_strFormatTime&gt;%4&lt;/m_strFormatTime&gt;&lt;m_yearfmt&gt;&lt;begin val=&quot;0&quot;/&gt;&lt;end val=&quot;4&quot;/&gt;&lt;/m_yearfmt&gt;&lt;/m_precDefaultWeek&gt;&lt;m_precDefaultMonth&gt;&lt;m_yearfmt&gt;&lt;begin val=&quot;0&quot;/&gt;&lt;end val=&quot;4&quot;/&gt;&lt;/m_yearfmt&gt;&lt;/m_precDefaultMonth&gt;&lt;m_precDefaultQuarter&gt;&lt;m_bNumberIsYear val=&quot;0&quot;/&gt;&lt;m_strFormatTime&gt;Q%5&lt;/m_strFormatTime&gt;&lt;m_yearfmt&gt;&lt;begin val=&quot;0&quot;/&gt;&lt;end val=&quot;4&quot;/&gt;&lt;/m_yearfmt&gt;&lt;/m_precDefaultQuarter&gt;&lt;m_precDefaultYear&gt;&lt;m_yearfmt&gt;&lt;begin val=&quot;0&quot;/&gt;&lt;end val=&quot;4&quot;/&gt;&lt;/m_yearfmt&gt;&lt;/m_precDefaultYear&gt;&lt;m_precDefaultFYDay&gt;&lt;m_yearfmt&gt;&lt;begin val=&quot;0&quot;/&gt;&lt;end val=&quot;4&quot;/&gt;&lt;/m_yearfmt&gt;&lt;/m_precDefaultFYDay&gt;&lt;m_precDefaultFYWeek&gt;&lt;m_yearfmt&gt;&lt;begin val=&quot;0&quot;/&gt;&lt;end val=&quot;4&quot;/&gt;&lt;/m_yearfmt&gt;&lt;/m_precDefaultFYWeek&gt;&lt;m_precDefaultFYMonth&gt;&lt;m_yearfmt&gt;&lt;begin val=&quot;0&quot;/&gt;&lt;end val=&quot;4&quot;/&gt;&lt;/m_yearfmt&gt;&lt;/m_precDefaultFYMonth&gt;&lt;m_precDefaultFYQuarter&gt;&lt;m_yearfmt&gt;&lt;begin val=&quot;0&quot;/&gt;&lt;end val=&quot;4&quot;/&gt;&lt;/m_yearfmt&gt;&lt;/m_precDefaultFYQuarter&gt;&lt;m_precDefaultFYYear&gt;&lt;m_yearfmt&gt;&lt;begin val=&quot;0&quot;/&gt;&lt;end val=&quot;4&quot;/&gt;&lt;/m_yearfmt&gt;&lt;/m_precDefaultFYYear&gt;&lt;m_mruColor&gt;&lt;m_vecMRU length=&quot;13&quot;&gt;&lt;elem m_fUsage=&quot;3.09808642226334685077E+00&quot;&gt;&lt;m_msothmcolidx val=&quot;0&quot;/&gt;&lt;m_rgb r=&quot;FF&quot; g=&quot;C9&quot; b=&quot;9F&quot;/&gt;&lt;/elem&gt;&lt;elem m_fUsage=&quot;3.00498951077637732610E+00&quot;&gt;&lt;m_msothmcolidx val=&quot;0&quot;/&gt;&lt;m_rgb r=&quot;E6&quot; g=&quot;6F&quot; b=&quot;02&quot;/&gt;&lt;/elem&gt;&lt;elem m_fUsage=&quot;1.77743417521449020846E+00&quot;&gt;&lt;m_msothmcolidx val=&quot;0&quot;/&gt;&lt;m_rgb r=&quot;D0&quot; g=&quot;EB&quot; b=&quot;CA&quot;/&gt;&lt;/elem&gt;&lt;elem m_fUsage=&quot;1.76740498018479952336E+00&quot;&gt;&lt;m_msothmcolidx val=&quot;0&quot;/&gt;&lt;m_rgb r=&quot;FB&quot; g=&quot;EC&quot; b=&quot;C8&quot;/&gt;&lt;/elem&gt;&lt;elem m_fUsage=&quot;1.19393756273487805508E-01&quot;&gt;&lt;m_msothmcolidx val=&quot;0&quot;/&gt;&lt;m_rgb r=&quot;FF&quot; g=&quot;CC&quot; b=&quot;CC&quot;/&gt;&lt;/elem&gt;&lt;elem m_fUsage=&quot;6.97356374309162502234E-02&quot;&gt;&lt;m_msothmcolidx val=&quot;0&quot;/&gt;&lt;m_rgb r=&quot;F8&quot; g=&quot;8F&quot; b=&quot;AC&quot;/&gt;&lt;/elem&gt;&lt;elem m_fUsage=&quot;5.81497370030401097840E-02&quot;&gt;&lt;m_msothmcolidx val=&quot;0&quot;/&gt;&lt;m_rgb r=&quot;FE&quot; g=&quot;6C&quot; b=&quot;90&quot;/&gt;&lt;/elem&gt;&lt;elem m_fUsage=&quot;5.23347633027360994995E-02&quot;&gt;&lt;m_msothmcolidx val=&quot;0&quot;/&gt;&lt;m_rgb r=&quot;FF&quot; g=&quot;BB&quot; b=&quot;BE&quot;/&gt;&lt;/elem&gt;&lt;elem m_fUsage=&quot;2.93814843424222670032E-02&quot;&gt;&lt;m_msothmcolidx val=&quot;0&quot;/&gt;&lt;m_rgb r=&quot;F9&quot; g=&quot;E1&quot; b=&quot;A7&quot;/&gt;&lt;/elem&gt;&lt;elem m_fUsage=&quot;9.18941819276332741429E-03&quot;&gt;&lt;m_msothmcolidx val=&quot;0&quot;/&gt;&lt;m_rgb r=&quot;A1&quot; g=&quot;D7&quot; b=&quot;94&quot;/&gt;&lt;/elem&gt;&lt;elem m_fUsage=&quot;4.70915115258313619201E-03&quot;&gt;&lt;m_msothmcolidx val=&quot;0&quot;/&gt;&lt;m_rgb r=&quot;72&quot; g=&quot;C4&quot; b=&quot;5F&quot;/&gt;&lt;/elem&gt;&lt;elem m_fUsage=&quot;4.17455791792929655631E-03&quot;&gt;&lt;m_msothmcolidx val=&quot;0&quot;/&gt;&lt;m_rgb r=&quot;FE&quot; g=&quot;8A&quot; b=&quot;12&quot;/&gt;&lt;/elem&gt;&lt;elem m_fUsage=&quot;2.01949921632670927052E-03&quot;&gt;&lt;m_msothmcolidx val=&quot;0&quot;/&gt;&lt;m_rgb r=&quot;AE&quot; g=&quot;E2&quot; b=&quot;FF&quot;/&gt;&lt;/elem&gt;&lt;/m_vecMRU&gt;&lt;/m_mruColor&gt;&lt;m_eweekdayFirstOfWeek val=&quot;2&quot;/&gt;&lt;m_eweekdayFirstOfWorkweek val=&quot;2&quot;/&gt;&lt;m_eweekdayFirstOfWeekend val=&quot;7&quot;/&gt;&lt;/CPresentation&gt;&lt;/root&gt;"/>
</p:tagLst>
</file>

<file path=ppt/tags/tag1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00.xml><?xml version="1.0" encoding="utf-8"?>
<p:tagLst xmlns:a="http://schemas.openxmlformats.org/drawingml/2006/main" xmlns:r="http://schemas.openxmlformats.org/officeDocument/2006/relationships" xmlns:p="http://schemas.openxmlformats.org/presentationml/2006/main">
  <p:tag name="THINKCELLSHAPEDONOTDELETE" val="t3P5RCs7atXb1SQ.vCar7Og"/>
</p:tagLst>
</file>

<file path=ppt/tags/tag1000.xml><?xml version="1.0" encoding="utf-8"?>
<p:tagLst xmlns:a="http://schemas.openxmlformats.org/drawingml/2006/main" xmlns:r="http://schemas.openxmlformats.org/officeDocument/2006/relationships" xmlns:p="http://schemas.openxmlformats.org/presentationml/2006/main">
  <p:tag name="THINKCELLSHAPEDONOTDELETE" val="trzu.hF5pHGRLl7i5CD4vHQ"/>
</p:tagLst>
</file>

<file path=ppt/tags/tag1001.xml><?xml version="1.0" encoding="utf-8"?>
<p:tagLst xmlns:a="http://schemas.openxmlformats.org/drawingml/2006/main" xmlns:r="http://schemas.openxmlformats.org/officeDocument/2006/relationships" xmlns:p="http://schemas.openxmlformats.org/presentationml/2006/main">
  <p:tag name="THINKCELLSHAPEDONOTDELETE" val="tMzdUytVNhr7ufFQvCdlunw"/>
</p:tagLst>
</file>

<file path=ppt/tags/tag1002.xml><?xml version="1.0" encoding="utf-8"?>
<p:tagLst xmlns:a="http://schemas.openxmlformats.org/drawingml/2006/main" xmlns:r="http://schemas.openxmlformats.org/officeDocument/2006/relationships" xmlns:p="http://schemas.openxmlformats.org/presentationml/2006/main">
  <p:tag name="THINKCELLSHAPEDONOTDELETE" val="tSGzyoI.lgD5dRGT1A7n2MQ"/>
</p:tagLst>
</file>

<file path=ppt/tags/tag1003.xml><?xml version="1.0" encoding="utf-8"?>
<p:tagLst xmlns:a="http://schemas.openxmlformats.org/drawingml/2006/main" xmlns:r="http://schemas.openxmlformats.org/officeDocument/2006/relationships" xmlns:p="http://schemas.openxmlformats.org/presentationml/2006/main">
  <p:tag name="THINKCELLSHAPEDONOTDELETE" val="ta6yPBTBZesuSlyokA1YrAQ"/>
</p:tagLst>
</file>

<file path=ppt/tags/tag1004.xml><?xml version="1.0" encoding="utf-8"?>
<p:tagLst xmlns:a="http://schemas.openxmlformats.org/drawingml/2006/main" xmlns:r="http://schemas.openxmlformats.org/officeDocument/2006/relationships" xmlns:p="http://schemas.openxmlformats.org/presentationml/2006/main">
  <p:tag name="THINKCELLSHAPEDONOTDELETE" val="tlbUICgCRicLdF8jtCcSUwg"/>
</p:tagLst>
</file>

<file path=ppt/tags/tag1005.xml><?xml version="1.0" encoding="utf-8"?>
<p:tagLst xmlns:a="http://schemas.openxmlformats.org/drawingml/2006/main" xmlns:r="http://schemas.openxmlformats.org/officeDocument/2006/relationships" xmlns:p="http://schemas.openxmlformats.org/presentationml/2006/main">
  <p:tag name="THINKCELLSHAPEDONOTDELETE" val="tdGfnzV1Q6ai.2_uQku1pdg"/>
</p:tagLst>
</file>

<file path=ppt/tags/tag1006.xml><?xml version="1.0" encoding="utf-8"?>
<p:tagLst xmlns:a="http://schemas.openxmlformats.org/drawingml/2006/main" xmlns:r="http://schemas.openxmlformats.org/officeDocument/2006/relationships" xmlns:p="http://schemas.openxmlformats.org/presentationml/2006/main">
  <p:tag name="THINKCELLSHAPEDONOTDELETE" val="trziQr9UY1N1NNWqofzwsvQ"/>
</p:tagLst>
</file>

<file path=ppt/tags/tag1007.xml><?xml version="1.0" encoding="utf-8"?>
<p:tagLst xmlns:a="http://schemas.openxmlformats.org/drawingml/2006/main" xmlns:r="http://schemas.openxmlformats.org/officeDocument/2006/relationships" xmlns:p="http://schemas.openxmlformats.org/presentationml/2006/main">
  <p:tag name="THINKCELLSHAPEDONOTDELETE" val="tzFM_95RjOYcvjGB6fdciIQ"/>
</p:tagLst>
</file>

<file path=ppt/tags/tag1008.xml><?xml version="1.0" encoding="utf-8"?>
<p:tagLst xmlns:a="http://schemas.openxmlformats.org/drawingml/2006/main" xmlns:r="http://schemas.openxmlformats.org/officeDocument/2006/relationships" xmlns:p="http://schemas.openxmlformats.org/presentationml/2006/main">
  <p:tag name="THINKCELLSHAPEDONOTDELETE" val="t_YF9eFwXV_6rsMLOI.nORg"/>
</p:tagLst>
</file>

<file path=ppt/tags/tag1009.xml><?xml version="1.0" encoding="utf-8"?>
<p:tagLst xmlns:a="http://schemas.openxmlformats.org/drawingml/2006/main" xmlns:r="http://schemas.openxmlformats.org/officeDocument/2006/relationships" xmlns:p="http://schemas.openxmlformats.org/presentationml/2006/main">
  <p:tag name="THINKCELLSHAPEDONOTDELETE" val="t61PvsPEKO8b3naX83WBhOA"/>
</p:tagLst>
</file>

<file path=ppt/tags/tag101.xml><?xml version="1.0" encoding="utf-8"?>
<p:tagLst xmlns:a="http://schemas.openxmlformats.org/drawingml/2006/main" xmlns:r="http://schemas.openxmlformats.org/officeDocument/2006/relationships" xmlns:p="http://schemas.openxmlformats.org/presentationml/2006/main">
  <p:tag name="THINKCELLSHAPEDONOTDELETE" val="to.WDhpw2ForyKzQ7Y9JBfQ"/>
</p:tagLst>
</file>

<file path=ppt/tags/tag1010.xml><?xml version="1.0" encoding="utf-8"?>
<p:tagLst xmlns:a="http://schemas.openxmlformats.org/drawingml/2006/main" xmlns:r="http://schemas.openxmlformats.org/officeDocument/2006/relationships" xmlns:p="http://schemas.openxmlformats.org/presentationml/2006/main">
  <p:tag name="THINKCELLSHAPEDONOTDELETE" val="tNdrkFg2OqC5ePma4tjp9pA"/>
</p:tagLst>
</file>

<file path=ppt/tags/tag1011.xml><?xml version="1.0" encoding="utf-8"?>
<p:tagLst xmlns:a="http://schemas.openxmlformats.org/drawingml/2006/main" xmlns:r="http://schemas.openxmlformats.org/officeDocument/2006/relationships" xmlns:p="http://schemas.openxmlformats.org/presentationml/2006/main">
  <p:tag name="THINKCELLSHAPEDONOTDELETE" val="tMffvicQJPEHrJKGNaW4JbQ"/>
</p:tagLst>
</file>

<file path=ppt/tags/tag1012.xml><?xml version="1.0" encoding="utf-8"?>
<p:tagLst xmlns:a="http://schemas.openxmlformats.org/drawingml/2006/main" xmlns:r="http://schemas.openxmlformats.org/officeDocument/2006/relationships" xmlns:p="http://schemas.openxmlformats.org/presentationml/2006/main">
  <p:tag name="THINKCELLSHAPEDONOTDELETE" val="tDCtldDBwmsvHMgePs92Nhw"/>
</p:tagLst>
</file>

<file path=ppt/tags/tag1013.xml><?xml version="1.0" encoding="utf-8"?>
<p:tagLst xmlns:a="http://schemas.openxmlformats.org/drawingml/2006/main" xmlns:r="http://schemas.openxmlformats.org/officeDocument/2006/relationships" xmlns:p="http://schemas.openxmlformats.org/presentationml/2006/main">
  <p:tag name="THINKCELLSHAPEDONOTDELETE" val="teKaloA7mT1P1eDHGPQctZg"/>
</p:tagLst>
</file>

<file path=ppt/tags/tag1014.xml><?xml version="1.0" encoding="utf-8"?>
<p:tagLst xmlns:a="http://schemas.openxmlformats.org/drawingml/2006/main" xmlns:r="http://schemas.openxmlformats.org/officeDocument/2006/relationships" xmlns:p="http://schemas.openxmlformats.org/presentationml/2006/main">
  <p:tag name="THINKCELLSHAPEDONOTDELETE" val="tnhbYhOzJ6Uj_._yD3clztg"/>
</p:tagLst>
</file>

<file path=ppt/tags/tag1015.xml><?xml version="1.0" encoding="utf-8"?>
<p:tagLst xmlns:a="http://schemas.openxmlformats.org/drawingml/2006/main" xmlns:r="http://schemas.openxmlformats.org/officeDocument/2006/relationships" xmlns:p="http://schemas.openxmlformats.org/presentationml/2006/main">
  <p:tag name="THINKCELLSHAPEDONOTDELETE" val="thQT9.AT_VXtKH3J4Yl.B_Q"/>
</p:tagLst>
</file>

<file path=ppt/tags/tag1016.xml><?xml version="1.0" encoding="utf-8"?>
<p:tagLst xmlns:a="http://schemas.openxmlformats.org/drawingml/2006/main" xmlns:r="http://schemas.openxmlformats.org/officeDocument/2006/relationships" xmlns:p="http://schemas.openxmlformats.org/presentationml/2006/main">
  <p:tag name="THINKCELLSHAPEDONOTDELETE" val="tco6aE3umqEQ0FdQfkc5O3A"/>
</p:tagLst>
</file>

<file path=ppt/tags/tag1017.xml><?xml version="1.0" encoding="utf-8"?>
<p:tagLst xmlns:a="http://schemas.openxmlformats.org/drawingml/2006/main" xmlns:r="http://schemas.openxmlformats.org/officeDocument/2006/relationships" xmlns:p="http://schemas.openxmlformats.org/presentationml/2006/main">
  <p:tag name="THINKCELLSHAPEDONOTDELETE" val="t80QAuwyrkffZ2Uc2MOss9Q"/>
</p:tagLst>
</file>

<file path=ppt/tags/tag1018.xml><?xml version="1.0" encoding="utf-8"?>
<p:tagLst xmlns:a="http://schemas.openxmlformats.org/drawingml/2006/main" xmlns:r="http://schemas.openxmlformats.org/officeDocument/2006/relationships" xmlns:p="http://schemas.openxmlformats.org/presentationml/2006/main">
  <p:tag name="THINKCELLSHAPEDONOTDELETE" val="t8__vH72zpHtWbJQWmVGvyw"/>
</p:tagLst>
</file>

<file path=ppt/tags/tag1019.xml><?xml version="1.0" encoding="utf-8"?>
<p:tagLst xmlns:a="http://schemas.openxmlformats.org/drawingml/2006/main" xmlns:r="http://schemas.openxmlformats.org/officeDocument/2006/relationships" xmlns:p="http://schemas.openxmlformats.org/presentationml/2006/main">
  <p:tag name="THINKCELLSHAPEDONOTDELETE" val="tZ8OZm5afWtQ.8.3TFY5dZg"/>
</p:tagLst>
</file>

<file path=ppt/tags/tag102.xml><?xml version="1.0" encoding="utf-8"?>
<p:tagLst xmlns:a="http://schemas.openxmlformats.org/drawingml/2006/main" xmlns:r="http://schemas.openxmlformats.org/officeDocument/2006/relationships" xmlns:p="http://schemas.openxmlformats.org/presentationml/2006/main">
  <p:tag name="THINKCELLSHAPEDONOTDELETE" val="tjpJN8Jhv.QkGt3Ye3W_XWQ"/>
</p:tagLst>
</file>

<file path=ppt/tags/tag1020.xml><?xml version="1.0" encoding="utf-8"?>
<p:tagLst xmlns:a="http://schemas.openxmlformats.org/drawingml/2006/main" xmlns:r="http://schemas.openxmlformats.org/officeDocument/2006/relationships" xmlns:p="http://schemas.openxmlformats.org/presentationml/2006/main">
  <p:tag name="THINKCELLSHAPEDONOTDELETE" val="tKeSbj3zKGjhC1RpaKexyQA"/>
</p:tagLst>
</file>

<file path=ppt/tags/tag1021.xml><?xml version="1.0" encoding="utf-8"?>
<p:tagLst xmlns:a="http://schemas.openxmlformats.org/drawingml/2006/main" xmlns:r="http://schemas.openxmlformats.org/officeDocument/2006/relationships" xmlns:p="http://schemas.openxmlformats.org/presentationml/2006/main">
  <p:tag name="THINKCELLSHAPEDONOTDELETE" val="tCrgc3HVQhr.y49bLFgIewg"/>
</p:tagLst>
</file>

<file path=ppt/tags/tag1022.xml><?xml version="1.0" encoding="utf-8"?>
<p:tagLst xmlns:a="http://schemas.openxmlformats.org/drawingml/2006/main" xmlns:r="http://schemas.openxmlformats.org/officeDocument/2006/relationships" xmlns:p="http://schemas.openxmlformats.org/presentationml/2006/main">
  <p:tag name="THINKCELLSHAPEDONOTDELETE" val="tUxJbFMRCVqzz2Ag3J8k8ug"/>
</p:tagLst>
</file>

<file path=ppt/tags/tag1023.xml><?xml version="1.0" encoding="utf-8"?>
<p:tagLst xmlns:a="http://schemas.openxmlformats.org/drawingml/2006/main" xmlns:r="http://schemas.openxmlformats.org/officeDocument/2006/relationships" xmlns:p="http://schemas.openxmlformats.org/presentationml/2006/main">
  <p:tag name="THINKCELLSHAPEDONOTDELETE" val="tQG2F8P.i8sDuVX3rarbE5w"/>
</p:tagLst>
</file>

<file path=ppt/tags/tag1024.xml><?xml version="1.0" encoding="utf-8"?>
<p:tagLst xmlns:a="http://schemas.openxmlformats.org/drawingml/2006/main" xmlns:r="http://schemas.openxmlformats.org/officeDocument/2006/relationships" xmlns:p="http://schemas.openxmlformats.org/presentationml/2006/main">
  <p:tag name="THINKCELLSHAPEDONOTDELETE" val="tZng9qFz.1WbeQdQYemZ6bw"/>
</p:tagLst>
</file>

<file path=ppt/tags/tag1025.xml><?xml version="1.0" encoding="utf-8"?>
<p:tagLst xmlns:a="http://schemas.openxmlformats.org/drawingml/2006/main" xmlns:r="http://schemas.openxmlformats.org/officeDocument/2006/relationships" xmlns:p="http://schemas.openxmlformats.org/presentationml/2006/main">
  <p:tag name="THINKCELLSHAPEDONOTDELETE" val="tomcUW6N3EDgCUOomBoWQhA"/>
</p:tagLst>
</file>

<file path=ppt/tags/tag1026.xml><?xml version="1.0" encoding="utf-8"?>
<p:tagLst xmlns:a="http://schemas.openxmlformats.org/drawingml/2006/main" xmlns:r="http://schemas.openxmlformats.org/officeDocument/2006/relationships" xmlns:p="http://schemas.openxmlformats.org/presentationml/2006/main">
  <p:tag name="THINKCELLSHAPEDONOTDELETE" val="tqKsPPk4Oav54xs8KuuenRw"/>
</p:tagLst>
</file>

<file path=ppt/tags/tag1027.xml><?xml version="1.0" encoding="utf-8"?>
<p:tagLst xmlns:a="http://schemas.openxmlformats.org/drawingml/2006/main" xmlns:r="http://schemas.openxmlformats.org/officeDocument/2006/relationships" xmlns:p="http://schemas.openxmlformats.org/presentationml/2006/main">
  <p:tag name="THINKCELLSHAPEDONOTDELETE" val="tcg5GrCFg6eSzki8SN_g5Aw"/>
</p:tagLst>
</file>

<file path=ppt/tags/tag1028.xml><?xml version="1.0" encoding="utf-8"?>
<p:tagLst xmlns:a="http://schemas.openxmlformats.org/drawingml/2006/main" xmlns:r="http://schemas.openxmlformats.org/officeDocument/2006/relationships" xmlns:p="http://schemas.openxmlformats.org/presentationml/2006/main">
  <p:tag name="THINKCELLSHAPEDONOTDELETE" val="trhTfOvi0fvVAcAcxXf04rA"/>
</p:tagLst>
</file>

<file path=ppt/tags/tag1029.xml><?xml version="1.0" encoding="utf-8"?>
<p:tagLst xmlns:a="http://schemas.openxmlformats.org/drawingml/2006/main" xmlns:r="http://schemas.openxmlformats.org/officeDocument/2006/relationships" xmlns:p="http://schemas.openxmlformats.org/presentationml/2006/main">
  <p:tag name="THINKCELLSHAPEDONOTDELETE" val="tKGhJPBbNXIdanoyvPs6E2A"/>
</p:tagLst>
</file>

<file path=ppt/tags/tag103.xml><?xml version="1.0" encoding="utf-8"?>
<p:tagLst xmlns:a="http://schemas.openxmlformats.org/drawingml/2006/main" xmlns:r="http://schemas.openxmlformats.org/officeDocument/2006/relationships" xmlns:p="http://schemas.openxmlformats.org/presentationml/2006/main">
  <p:tag name="THINKCELLSHAPEDONOTDELETE" val="tCbAM_D3rdQs6y_xCbeRWzQ"/>
</p:tagLst>
</file>

<file path=ppt/tags/tag1030.xml><?xml version="1.0" encoding="utf-8"?>
<p:tagLst xmlns:a="http://schemas.openxmlformats.org/drawingml/2006/main" xmlns:r="http://schemas.openxmlformats.org/officeDocument/2006/relationships" xmlns:p="http://schemas.openxmlformats.org/presentationml/2006/main">
  <p:tag name="THINKCELLSHAPEDONOTDELETE" val="taEpwDzx1T2D7T.bj78xjhg"/>
</p:tagLst>
</file>

<file path=ppt/tags/tag1031.xml><?xml version="1.0" encoding="utf-8"?>
<p:tagLst xmlns:a="http://schemas.openxmlformats.org/drawingml/2006/main" xmlns:r="http://schemas.openxmlformats.org/officeDocument/2006/relationships" xmlns:p="http://schemas.openxmlformats.org/presentationml/2006/main">
  <p:tag name="THINKCELLSHAPEDONOTDELETE" val="tiu9wO5ZBnUx4HFN7xaQNNA"/>
</p:tagLst>
</file>

<file path=ppt/tags/tag1032.xml><?xml version="1.0" encoding="utf-8"?>
<p:tagLst xmlns:a="http://schemas.openxmlformats.org/drawingml/2006/main" xmlns:r="http://schemas.openxmlformats.org/officeDocument/2006/relationships" xmlns:p="http://schemas.openxmlformats.org/presentationml/2006/main">
  <p:tag name="THINKCELLSHAPEDONOTDELETE" val="tb82ZIAp5NXeVD_lCJysQEw"/>
</p:tagLst>
</file>

<file path=ppt/tags/tag1033.xml><?xml version="1.0" encoding="utf-8"?>
<p:tagLst xmlns:a="http://schemas.openxmlformats.org/drawingml/2006/main" xmlns:r="http://schemas.openxmlformats.org/officeDocument/2006/relationships" xmlns:p="http://schemas.openxmlformats.org/presentationml/2006/main">
  <p:tag name="THINKCELLSHAPEDONOTDELETE" val="twnAixvI0.ro6nDsEesJGkg"/>
</p:tagLst>
</file>

<file path=ppt/tags/tag1034.xml><?xml version="1.0" encoding="utf-8"?>
<p:tagLst xmlns:a="http://schemas.openxmlformats.org/drawingml/2006/main" xmlns:r="http://schemas.openxmlformats.org/officeDocument/2006/relationships" xmlns:p="http://schemas.openxmlformats.org/presentationml/2006/main">
  <p:tag name="THINKCELLSHAPEDONOTDELETE" val="thToam9h5DB36hQ3bpxtH2A"/>
</p:tagLst>
</file>

<file path=ppt/tags/tag1035.xml><?xml version="1.0" encoding="utf-8"?>
<p:tagLst xmlns:a="http://schemas.openxmlformats.org/drawingml/2006/main" xmlns:r="http://schemas.openxmlformats.org/officeDocument/2006/relationships" xmlns:p="http://schemas.openxmlformats.org/presentationml/2006/main">
  <p:tag name="THINKCELLSHAPEDONOTDELETE" val="t2Dlm1hBFQyznrkfVcUUoaw"/>
</p:tagLst>
</file>

<file path=ppt/tags/tag1036.xml><?xml version="1.0" encoding="utf-8"?>
<p:tagLst xmlns:a="http://schemas.openxmlformats.org/drawingml/2006/main" xmlns:r="http://schemas.openxmlformats.org/officeDocument/2006/relationships" xmlns:p="http://schemas.openxmlformats.org/presentationml/2006/main">
  <p:tag name="THINKCELLSHAPEDONOTDELETE" val="trKqzt4NjQxORQl8f1evHQQ"/>
</p:tagLst>
</file>

<file path=ppt/tags/tag1037.xml><?xml version="1.0" encoding="utf-8"?>
<p:tagLst xmlns:a="http://schemas.openxmlformats.org/drawingml/2006/main" xmlns:r="http://schemas.openxmlformats.org/officeDocument/2006/relationships" xmlns:p="http://schemas.openxmlformats.org/presentationml/2006/main">
  <p:tag name="THINKCELLSHAPEDONOTDELETE" val="tfsPe1M5iXHhmRPcu8an06w"/>
</p:tagLst>
</file>

<file path=ppt/tags/tag1038.xml><?xml version="1.0" encoding="utf-8"?>
<p:tagLst xmlns:a="http://schemas.openxmlformats.org/drawingml/2006/main" xmlns:r="http://schemas.openxmlformats.org/officeDocument/2006/relationships" xmlns:p="http://schemas.openxmlformats.org/presentationml/2006/main">
  <p:tag name="THINKCELLSHAPEDONOTDELETE" val="teP31x880hU.rpWJTfnZnTg"/>
</p:tagLst>
</file>

<file path=ppt/tags/tag1039.xml><?xml version="1.0" encoding="utf-8"?>
<p:tagLst xmlns:a="http://schemas.openxmlformats.org/drawingml/2006/main" xmlns:r="http://schemas.openxmlformats.org/officeDocument/2006/relationships" xmlns:p="http://schemas.openxmlformats.org/presentationml/2006/main">
  <p:tag name="THINKCELLSHAPEDONOTDELETE" val="tl5b_NQga99GpplOo8wr5uA"/>
</p:tagLst>
</file>

<file path=ppt/tags/tag104.xml><?xml version="1.0" encoding="utf-8"?>
<p:tagLst xmlns:a="http://schemas.openxmlformats.org/drawingml/2006/main" xmlns:r="http://schemas.openxmlformats.org/officeDocument/2006/relationships" xmlns:p="http://schemas.openxmlformats.org/presentationml/2006/main">
  <p:tag name="THINKCELLSHAPEDONOTDELETE" val="tcMd5JNEExDQ79ev2.AfKAA"/>
</p:tagLst>
</file>

<file path=ppt/tags/tag1040.xml><?xml version="1.0" encoding="utf-8"?>
<p:tagLst xmlns:a="http://schemas.openxmlformats.org/drawingml/2006/main" xmlns:r="http://schemas.openxmlformats.org/officeDocument/2006/relationships" xmlns:p="http://schemas.openxmlformats.org/presentationml/2006/main">
  <p:tag name="THINKCELLSHAPEDONOTDELETE" val="tWN9G40HDRXFQDm0wBltr9w"/>
</p:tagLst>
</file>

<file path=ppt/tags/tag1041.xml><?xml version="1.0" encoding="utf-8"?>
<p:tagLst xmlns:a="http://schemas.openxmlformats.org/drawingml/2006/main" xmlns:r="http://schemas.openxmlformats.org/officeDocument/2006/relationships" xmlns:p="http://schemas.openxmlformats.org/presentationml/2006/main">
  <p:tag name="THINKCELLSHAPEDONOTDELETE" val="tCZbP1ZkQ23QtxPg70_PlQA"/>
</p:tagLst>
</file>

<file path=ppt/tags/tag1042.xml><?xml version="1.0" encoding="utf-8"?>
<p:tagLst xmlns:a="http://schemas.openxmlformats.org/drawingml/2006/main" xmlns:r="http://schemas.openxmlformats.org/officeDocument/2006/relationships" xmlns:p="http://schemas.openxmlformats.org/presentationml/2006/main">
  <p:tag name="THINKCELLSHAPEDONOTDELETE" val="tL.W0zzwnnKvsA99IDQotkw"/>
</p:tagLst>
</file>

<file path=ppt/tags/tag1043.xml><?xml version="1.0" encoding="utf-8"?>
<p:tagLst xmlns:a="http://schemas.openxmlformats.org/drawingml/2006/main" xmlns:r="http://schemas.openxmlformats.org/officeDocument/2006/relationships" xmlns:p="http://schemas.openxmlformats.org/presentationml/2006/main">
  <p:tag name="THINKCELLSHAPEDONOTDELETE" val="txnW70j2xPE4MKs..5CqgTQ"/>
</p:tagLst>
</file>

<file path=ppt/tags/tag1044.xml><?xml version="1.0" encoding="utf-8"?>
<p:tagLst xmlns:a="http://schemas.openxmlformats.org/drawingml/2006/main" xmlns:r="http://schemas.openxmlformats.org/officeDocument/2006/relationships" xmlns:p="http://schemas.openxmlformats.org/presentationml/2006/main">
  <p:tag name="THINKCELLSHAPEDONOTDELETE" val="tFWN7RI54DBwwBVdy8HbWFw"/>
</p:tagLst>
</file>

<file path=ppt/tags/tag1045.xml><?xml version="1.0" encoding="utf-8"?>
<p:tagLst xmlns:a="http://schemas.openxmlformats.org/drawingml/2006/main" xmlns:r="http://schemas.openxmlformats.org/officeDocument/2006/relationships" xmlns:p="http://schemas.openxmlformats.org/presentationml/2006/main">
  <p:tag name="THINKCELLSHAPEDONOTDELETE" val="trL9V2Ra3.5DRFOWEXWfmbQ"/>
</p:tagLst>
</file>

<file path=ppt/tags/tag1046.xml><?xml version="1.0" encoding="utf-8"?>
<p:tagLst xmlns:a="http://schemas.openxmlformats.org/drawingml/2006/main" xmlns:r="http://schemas.openxmlformats.org/officeDocument/2006/relationships" xmlns:p="http://schemas.openxmlformats.org/presentationml/2006/main">
  <p:tag name="THINKCELLSHAPEDONOTDELETE" val="tRB_e2w0sHfhfzrQaDWiyKQ"/>
</p:tagLst>
</file>

<file path=ppt/tags/tag1047.xml><?xml version="1.0" encoding="utf-8"?>
<p:tagLst xmlns:a="http://schemas.openxmlformats.org/drawingml/2006/main" xmlns:r="http://schemas.openxmlformats.org/officeDocument/2006/relationships" xmlns:p="http://schemas.openxmlformats.org/presentationml/2006/main">
  <p:tag name="THINKCELLSHAPEDONOTDELETE" val="tswk6I_ttDIVTSwapUGMR_Q"/>
</p:tagLst>
</file>

<file path=ppt/tags/tag1048.xml><?xml version="1.0" encoding="utf-8"?>
<p:tagLst xmlns:a="http://schemas.openxmlformats.org/drawingml/2006/main" xmlns:r="http://schemas.openxmlformats.org/officeDocument/2006/relationships" xmlns:p="http://schemas.openxmlformats.org/presentationml/2006/main">
  <p:tag name="THINKCELLSHAPEDONOTDELETE" val="tvx1QqWzbSbPJ9nsO..PpBg"/>
</p:tagLst>
</file>

<file path=ppt/tags/tag1049.xml><?xml version="1.0" encoding="utf-8"?>
<p:tagLst xmlns:a="http://schemas.openxmlformats.org/drawingml/2006/main" xmlns:r="http://schemas.openxmlformats.org/officeDocument/2006/relationships" xmlns:p="http://schemas.openxmlformats.org/presentationml/2006/main">
  <p:tag name="THINKCELLSHAPEDONOTDELETE" val="t7jZNBMmGO_.swWDAEwCP2Q"/>
</p:tagLst>
</file>

<file path=ppt/tags/tag105.xml><?xml version="1.0" encoding="utf-8"?>
<p:tagLst xmlns:a="http://schemas.openxmlformats.org/drawingml/2006/main" xmlns:r="http://schemas.openxmlformats.org/officeDocument/2006/relationships" xmlns:p="http://schemas.openxmlformats.org/presentationml/2006/main">
  <p:tag name="THINKCELLSHAPEDONOTDELETE" val="trTM0nFL0pa9M0recQeX.bg"/>
</p:tagLst>
</file>

<file path=ppt/tags/tag1050.xml><?xml version="1.0" encoding="utf-8"?>
<p:tagLst xmlns:a="http://schemas.openxmlformats.org/drawingml/2006/main" xmlns:r="http://schemas.openxmlformats.org/officeDocument/2006/relationships" xmlns:p="http://schemas.openxmlformats.org/presentationml/2006/main">
  <p:tag name="THINKCELLSHAPEDONOTDELETE" val="t8FZNwJtn2WPJFfM.MHIPlw"/>
</p:tagLst>
</file>

<file path=ppt/tags/tag1051.xml><?xml version="1.0" encoding="utf-8"?>
<p:tagLst xmlns:a="http://schemas.openxmlformats.org/drawingml/2006/main" xmlns:r="http://schemas.openxmlformats.org/officeDocument/2006/relationships" xmlns:p="http://schemas.openxmlformats.org/presentationml/2006/main">
  <p:tag name="THINKCELLSHAPEDONOTDELETE" val="tOSJCFu1wc2WE0cSEDXmpeA"/>
</p:tagLst>
</file>

<file path=ppt/tags/tag1052.xml><?xml version="1.0" encoding="utf-8"?>
<p:tagLst xmlns:a="http://schemas.openxmlformats.org/drawingml/2006/main" xmlns:r="http://schemas.openxmlformats.org/officeDocument/2006/relationships" xmlns:p="http://schemas.openxmlformats.org/presentationml/2006/main">
  <p:tag name="THINKCELLSHAPEDONOTDELETE" val="tA2AtqDREf_5OWNL4sdFnJg"/>
</p:tagLst>
</file>

<file path=ppt/tags/tag1053.xml><?xml version="1.0" encoding="utf-8"?>
<p:tagLst xmlns:a="http://schemas.openxmlformats.org/drawingml/2006/main" xmlns:r="http://schemas.openxmlformats.org/officeDocument/2006/relationships" xmlns:p="http://schemas.openxmlformats.org/presentationml/2006/main">
  <p:tag name="THINKCELLSHAPEDONOTDELETE" val="tNpF7CfiO1jUa3xxTZTGRyw"/>
</p:tagLst>
</file>

<file path=ppt/tags/tag1054.xml><?xml version="1.0" encoding="utf-8"?>
<p:tagLst xmlns:a="http://schemas.openxmlformats.org/drawingml/2006/main" xmlns:r="http://schemas.openxmlformats.org/officeDocument/2006/relationships" xmlns:p="http://schemas.openxmlformats.org/presentationml/2006/main">
  <p:tag name="THINKCELLSHAPEDONOTDELETE" val="tioWKhElR76AjKTogO_rhIA"/>
</p:tagLst>
</file>

<file path=ppt/tags/tag1055.xml><?xml version="1.0" encoding="utf-8"?>
<p:tagLst xmlns:a="http://schemas.openxmlformats.org/drawingml/2006/main" xmlns:r="http://schemas.openxmlformats.org/officeDocument/2006/relationships" xmlns:p="http://schemas.openxmlformats.org/presentationml/2006/main">
  <p:tag name="THINKCELLSHAPEDONOTDELETE" val="tAyq2RmZypRkzkPoM9nJtgQ"/>
</p:tagLst>
</file>

<file path=ppt/tags/tag1056.xml><?xml version="1.0" encoding="utf-8"?>
<p:tagLst xmlns:a="http://schemas.openxmlformats.org/drawingml/2006/main" xmlns:r="http://schemas.openxmlformats.org/officeDocument/2006/relationships" xmlns:p="http://schemas.openxmlformats.org/presentationml/2006/main">
  <p:tag name="THINKCELLSHAPEDONOTDELETE" val="tJ5DPyoVl5tLMWvCr_3BYAw"/>
</p:tagLst>
</file>

<file path=ppt/tags/tag1057.xml><?xml version="1.0" encoding="utf-8"?>
<p:tagLst xmlns:a="http://schemas.openxmlformats.org/drawingml/2006/main" xmlns:r="http://schemas.openxmlformats.org/officeDocument/2006/relationships" xmlns:p="http://schemas.openxmlformats.org/presentationml/2006/main">
  <p:tag name="THINKCELLSHAPEDONOTDELETE" val="tSr5wFPYEZGzlHDRa8IW2ig"/>
</p:tagLst>
</file>

<file path=ppt/tags/tag1058.xml><?xml version="1.0" encoding="utf-8"?>
<p:tagLst xmlns:a="http://schemas.openxmlformats.org/drawingml/2006/main" xmlns:r="http://schemas.openxmlformats.org/officeDocument/2006/relationships" xmlns:p="http://schemas.openxmlformats.org/presentationml/2006/main">
  <p:tag name="THINKCELLSHAPEDONOTDELETE" val="tJqqE8ynLMzpt9HdPDg8URA"/>
</p:tagLst>
</file>

<file path=ppt/tags/tag1059.xml><?xml version="1.0" encoding="utf-8"?>
<p:tagLst xmlns:a="http://schemas.openxmlformats.org/drawingml/2006/main" xmlns:r="http://schemas.openxmlformats.org/officeDocument/2006/relationships" xmlns:p="http://schemas.openxmlformats.org/presentationml/2006/main">
  <p:tag name="THINKCELLSHAPEDONOTDELETE" val="tLK2mlP6xseBMzgVYyItYuw"/>
</p:tagLst>
</file>

<file path=ppt/tags/tag106.xml><?xml version="1.0" encoding="utf-8"?>
<p:tagLst xmlns:a="http://schemas.openxmlformats.org/drawingml/2006/main" xmlns:r="http://schemas.openxmlformats.org/officeDocument/2006/relationships" xmlns:p="http://schemas.openxmlformats.org/presentationml/2006/main">
  <p:tag name="THINKCELLSHAPEDONOTDELETE" val="tSpArwfLVfyrZHLt7sKWZtg"/>
</p:tagLst>
</file>

<file path=ppt/tags/tag1060.xml><?xml version="1.0" encoding="utf-8"?>
<p:tagLst xmlns:a="http://schemas.openxmlformats.org/drawingml/2006/main" xmlns:r="http://schemas.openxmlformats.org/officeDocument/2006/relationships" xmlns:p="http://schemas.openxmlformats.org/presentationml/2006/main">
  <p:tag name="THINKCELLSHAPEDONOTDELETE" val="t6ie1xHoGkfCph_83zY7MDg"/>
</p:tagLst>
</file>

<file path=ppt/tags/tag1061.xml><?xml version="1.0" encoding="utf-8"?>
<p:tagLst xmlns:a="http://schemas.openxmlformats.org/drawingml/2006/main" xmlns:r="http://schemas.openxmlformats.org/officeDocument/2006/relationships" xmlns:p="http://schemas.openxmlformats.org/presentationml/2006/main">
  <p:tag name="THINKCELLSHAPEDONOTDELETE" val="tihyvIDQjqj0YMxv2gop4eQ"/>
</p:tagLst>
</file>

<file path=ppt/tags/tag1062.xml><?xml version="1.0" encoding="utf-8"?>
<p:tagLst xmlns:a="http://schemas.openxmlformats.org/drawingml/2006/main" xmlns:r="http://schemas.openxmlformats.org/officeDocument/2006/relationships" xmlns:p="http://schemas.openxmlformats.org/presentationml/2006/main">
  <p:tag name="THINKCELLSHAPEDONOTDELETE" val="tLAUfxlko51BCw9qavaPcow"/>
</p:tagLst>
</file>

<file path=ppt/tags/tag1063.xml><?xml version="1.0" encoding="utf-8"?>
<p:tagLst xmlns:a="http://schemas.openxmlformats.org/drawingml/2006/main" xmlns:r="http://schemas.openxmlformats.org/officeDocument/2006/relationships" xmlns:p="http://schemas.openxmlformats.org/presentationml/2006/main">
  <p:tag name="THINKCELLSHAPEDONOTDELETE" val="tjwLnZXOK22N0gV5TgulkTw"/>
</p:tagLst>
</file>

<file path=ppt/tags/tag1064.xml><?xml version="1.0" encoding="utf-8"?>
<p:tagLst xmlns:a="http://schemas.openxmlformats.org/drawingml/2006/main" xmlns:r="http://schemas.openxmlformats.org/officeDocument/2006/relationships" xmlns:p="http://schemas.openxmlformats.org/presentationml/2006/main">
  <p:tag name="THINKCELLSHAPEDONOTDELETE" val="tm8vKUo6IVJtMC.rr5j7Rgw"/>
</p:tagLst>
</file>

<file path=ppt/tags/tag1065.xml><?xml version="1.0" encoding="utf-8"?>
<p:tagLst xmlns:a="http://schemas.openxmlformats.org/drawingml/2006/main" xmlns:r="http://schemas.openxmlformats.org/officeDocument/2006/relationships" xmlns:p="http://schemas.openxmlformats.org/presentationml/2006/main">
  <p:tag name="THINKCELLSHAPEDONOTDELETE" val="tQcFW8iNIDHLF43FYEJMYjA"/>
</p:tagLst>
</file>

<file path=ppt/tags/tag1066.xml><?xml version="1.0" encoding="utf-8"?>
<p:tagLst xmlns:a="http://schemas.openxmlformats.org/drawingml/2006/main" xmlns:r="http://schemas.openxmlformats.org/officeDocument/2006/relationships" xmlns:p="http://schemas.openxmlformats.org/presentationml/2006/main">
  <p:tag name="THINKCELLSHAPEDONOTDELETE" val="tMN3qIb6ki1Qi3UAcLYPVYA"/>
</p:tagLst>
</file>

<file path=ppt/tags/tag1067.xml><?xml version="1.0" encoding="utf-8"?>
<p:tagLst xmlns:a="http://schemas.openxmlformats.org/drawingml/2006/main" xmlns:r="http://schemas.openxmlformats.org/officeDocument/2006/relationships" xmlns:p="http://schemas.openxmlformats.org/presentationml/2006/main">
  <p:tag name="THINKCELLSHAPEDONOTDELETE" val="tXRZ7HOosJyi8k.kDU8bWbQ"/>
</p:tagLst>
</file>

<file path=ppt/tags/tag1068.xml><?xml version="1.0" encoding="utf-8"?>
<p:tagLst xmlns:a="http://schemas.openxmlformats.org/drawingml/2006/main" xmlns:r="http://schemas.openxmlformats.org/officeDocument/2006/relationships" xmlns:p="http://schemas.openxmlformats.org/presentationml/2006/main">
  <p:tag name="THINKCELLSHAPEDONOTDELETE" val="tfmrMpkT9SAW95h43VwMyLw"/>
</p:tagLst>
</file>

<file path=ppt/tags/tag1069.xml><?xml version="1.0" encoding="utf-8"?>
<p:tagLst xmlns:a="http://schemas.openxmlformats.org/drawingml/2006/main" xmlns:r="http://schemas.openxmlformats.org/officeDocument/2006/relationships" xmlns:p="http://schemas.openxmlformats.org/presentationml/2006/main">
  <p:tag name="THINKCELLSHAPEDONOTDELETE" val="tdYWuQ6eRPlNZVR8qZJQNeg"/>
</p:tagLst>
</file>

<file path=ppt/tags/tag107.xml><?xml version="1.0" encoding="utf-8"?>
<p:tagLst xmlns:a="http://schemas.openxmlformats.org/drawingml/2006/main" xmlns:r="http://schemas.openxmlformats.org/officeDocument/2006/relationships" xmlns:p="http://schemas.openxmlformats.org/presentationml/2006/main">
  <p:tag name="THINKCELLSHAPEDONOTDELETE" val="tWrkcun3aOWpdLi5Qdswg9A"/>
</p:tagLst>
</file>

<file path=ppt/tags/tag1070.xml><?xml version="1.0" encoding="utf-8"?>
<p:tagLst xmlns:a="http://schemas.openxmlformats.org/drawingml/2006/main" xmlns:r="http://schemas.openxmlformats.org/officeDocument/2006/relationships" xmlns:p="http://schemas.openxmlformats.org/presentationml/2006/main">
  <p:tag name="THINKCELLSHAPEDONOTDELETE" val="t0cIUeuM06pemJ.JOki9WJQ"/>
</p:tagLst>
</file>

<file path=ppt/tags/tag1071.xml><?xml version="1.0" encoding="utf-8"?>
<p:tagLst xmlns:a="http://schemas.openxmlformats.org/drawingml/2006/main" xmlns:r="http://schemas.openxmlformats.org/officeDocument/2006/relationships" xmlns:p="http://schemas.openxmlformats.org/presentationml/2006/main">
  <p:tag name="THINKCELLSHAPEDONOTDELETE" val="twzEr_h84h30hnLpHfsDkBw"/>
</p:tagLst>
</file>

<file path=ppt/tags/tag1072.xml><?xml version="1.0" encoding="utf-8"?>
<p:tagLst xmlns:a="http://schemas.openxmlformats.org/drawingml/2006/main" xmlns:r="http://schemas.openxmlformats.org/officeDocument/2006/relationships" xmlns:p="http://schemas.openxmlformats.org/presentationml/2006/main">
  <p:tag name="THINKCELLSHAPEDONOTDELETE" val="tTXtaSh.6AwSLw.Tyr6bxRw"/>
</p:tagLst>
</file>

<file path=ppt/tags/tag1073.xml><?xml version="1.0" encoding="utf-8"?>
<p:tagLst xmlns:a="http://schemas.openxmlformats.org/drawingml/2006/main" xmlns:r="http://schemas.openxmlformats.org/officeDocument/2006/relationships" xmlns:p="http://schemas.openxmlformats.org/presentationml/2006/main">
  <p:tag name="THINKCELLSHAPEDONOTDELETE" val="trSHPgByIII2JjmkbevDjCQ"/>
</p:tagLst>
</file>

<file path=ppt/tags/tag1074.xml><?xml version="1.0" encoding="utf-8"?>
<p:tagLst xmlns:a="http://schemas.openxmlformats.org/drawingml/2006/main" xmlns:r="http://schemas.openxmlformats.org/officeDocument/2006/relationships" xmlns:p="http://schemas.openxmlformats.org/presentationml/2006/main">
  <p:tag name="THINKCELLSHAPEDONOTDELETE" val="tMhsjJ1sZwuYuuAh4jz2iYw"/>
</p:tagLst>
</file>

<file path=ppt/tags/tag1075.xml><?xml version="1.0" encoding="utf-8"?>
<p:tagLst xmlns:a="http://schemas.openxmlformats.org/drawingml/2006/main" xmlns:r="http://schemas.openxmlformats.org/officeDocument/2006/relationships" xmlns:p="http://schemas.openxmlformats.org/presentationml/2006/main">
  <p:tag name="THINKCELLSHAPEDONOTDELETE" val="ts505RlPttUtwhWgtJfvvuw"/>
</p:tagLst>
</file>

<file path=ppt/tags/tag1076.xml><?xml version="1.0" encoding="utf-8"?>
<p:tagLst xmlns:a="http://schemas.openxmlformats.org/drawingml/2006/main" xmlns:r="http://schemas.openxmlformats.org/officeDocument/2006/relationships" xmlns:p="http://schemas.openxmlformats.org/presentationml/2006/main">
  <p:tag name="THINKCELLSHAPEDONOTDELETE" val="tJ5ee4_.3LPbNywkX4zgYlg"/>
</p:tagLst>
</file>

<file path=ppt/tags/tag1077.xml><?xml version="1.0" encoding="utf-8"?>
<p:tagLst xmlns:a="http://schemas.openxmlformats.org/drawingml/2006/main" xmlns:r="http://schemas.openxmlformats.org/officeDocument/2006/relationships" xmlns:p="http://schemas.openxmlformats.org/presentationml/2006/main">
  <p:tag name="THINKCELLSHAPEDONOTDELETE" val="tF5DzTACvK9BmxYXBu3Lemw"/>
</p:tagLst>
</file>

<file path=ppt/tags/tag1078.xml><?xml version="1.0" encoding="utf-8"?>
<p:tagLst xmlns:a="http://schemas.openxmlformats.org/drawingml/2006/main" xmlns:r="http://schemas.openxmlformats.org/officeDocument/2006/relationships" xmlns:p="http://schemas.openxmlformats.org/presentationml/2006/main">
  <p:tag name="THINKCELLSHAPEDONOTDELETE" val="tNFV7YWscXUQxW8bxHNu6nQ"/>
</p:tagLst>
</file>

<file path=ppt/tags/tag1079.xml><?xml version="1.0" encoding="utf-8"?>
<p:tagLst xmlns:a="http://schemas.openxmlformats.org/drawingml/2006/main" xmlns:r="http://schemas.openxmlformats.org/officeDocument/2006/relationships" xmlns:p="http://schemas.openxmlformats.org/presentationml/2006/main">
  <p:tag name="THINKCELLSHAPEDONOTDELETE" val="tAKukxYvtaFpmCSOg1tl1qw"/>
</p:tagLst>
</file>

<file path=ppt/tags/tag108.xml><?xml version="1.0" encoding="utf-8"?>
<p:tagLst xmlns:a="http://schemas.openxmlformats.org/drawingml/2006/main" xmlns:r="http://schemas.openxmlformats.org/officeDocument/2006/relationships" xmlns:p="http://schemas.openxmlformats.org/presentationml/2006/main">
  <p:tag name="THINKCELLSHAPEDONOTDELETE" val="tsWawHCuKyXlj2yF8Rytbcw"/>
</p:tagLst>
</file>

<file path=ppt/tags/tag1080.xml><?xml version="1.0" encoding="utf-8"?>
<p:tagLst xmlns:a="http://schemas.openxmlformats.org/drawingml/2006/main" xmlns:r="http://schemas.openxmlformats.org/officeDocument/2006/relationships" xmlns:p="http://schemas.openxmlformats.org/presentationml/2006/main">
  <p:tag name="THINKCELLSHAPEDONOTDELETE" val="tkcYtSC0WmqabzU8hXmDoqA"/>
</p:tagLst>
</file>

<file path=ppt/tags/tag1081.xml><?xml version="1.0" encoding="utf-8"?>
<p:tagLst xmlns:a="http://schemas.openxmlformats.org/drawingml/2006/main" xmlns:r="http://schemas.openxmlformats.org/officeDocument/2006/relationships" xmlns:p="http://schemas.openxmlformats.org/presentationml/2006/main">
  <p:tag name="THINKCELLSHAPEDONOTDELETE" val="tN9bhJgqlYotS4gtavBTQFw"/>
</p:tagLst>
</file>

<file path=ppt/tags/tag1082.xml><?xml version="1.0" encoding="utf-8"?>
<p:tagLst xmlns:a="http://schemas.openxmlformats.org/drawingml/2006/main" xmlns:r="http://schemas.openxmlformats.org/officeDocument/2006/relationships" xmlns:p="http://schemas.openxmlformats.org/presentationml/2006/main">
  <p:tag name="THINKCELLSHAPEDONOTDELETE" val="tI6qXyD754IYwMLOaCrr3dg"/>
</p:tagLst>
</file>

<file path=ppt/tags/tag1083.xml><?xml version="1.0" encoding="utf-8"?>
<p:tagLst xmlns:a="http://schemas.openxmlformats.org/drawingml/2006/main" xmlns:r="http://schemas.openxmlformats.org/officeDocument/2006/relationships" xmlns:p="http://schemas.openxmlformats.org/presentationml/2006/main">
  <p:tag name="THINKCELLSHAPEDONOTDELETE" val="tybjYyWKxNuvsqX9IhyWBfw"/>
</p:tagLst>
</file>

<file path=ppt/tags/tag1084.xml><?xml version="1.0" encoding="utf-8"?>
<p:tagLst xmlns:a="http://schemas.openxmlformats.org/drawingml/2006/main" xmlns:r="http://schemas.openxmlformats.org/officeDocument/2006/relationships" xmlns:p="http://schemas.openxmlformats.org/presentationml/2006/main">
  <p:tag name="THINKCELLSHAPEDONOTDELETE" val="tC6HOC2he.ifWolwgdWCJog"/>
</p:tagLst>
</file>

<file path=ppt/tags/tag1085.xml><?xml version="1.0" encoding="utf-8"?>
<p:tagLst xmlns:a="http://schemas.openxmlformats.org/drawingml/2006/main" xmlns:r="http://schemas.openxmlformats.org/officeDocument/2006/relationships" xmlns:p="http://schemas.openxmlformats.org/presentationml/2006/main">
  <p:tag name="THINKCELLSHAPEDONOTDELETE" val="tH6uo6AZNTutm3Y2w76S_5g"/>
</p:tagLst>
</file>

<file path=ppt/tags/tag1086.xml><?xml version="1.0" encoding="utf-8"?>
<p:tagLst xmlns:a="http://schemas.openxmlformats.org/drawingml/2006/main" xmlns:r="http://schemas.openxmlformats.org/officeDocument/2006/relationships" xmlns:p="http://schemas.openxmlformats.org/presentationml/2006/main">
  <p:tag name="THINKCELLSHAPEDONOTDELETE" val="tSiFSTnT_VblJBektpBjH4A"/>
</p:tagLst>
</file>

<file path=ppt/tags/tag1087.xml><?xml version="1.0" encoding="utf-8"?>
<p:tagLst xmlns:a="http://schemas.openxmlformats.org/drawingml/2006/main" xmlns:r="http://schemas.openxmlformats.org/officeDocument/2006/relationships" xmlns:p="http://schemas.openxmlformats.org/presentationml/2006/main">
  <p:tag name="THINKCELLSHAPEDONOTDELETE" val="tRTCYXwDR3O2PuyaPzSKRow"/>
</p:tagLst>
</file>

<file path=ppt/tags/tag1088.xml><?xml version="1.0" encoding="utf-8"?>
<p:tagLst xmlns:a="http://schemas.openxmlformats.org/drawingml/2006/main" xmlns:r="http://schemas.openxmlformats.org/officeDocument/2006/relationships" xmlns:p="http://schemas.openxmlformats.org/presentationml/2006/main">
  <p:tag name="THINKCELLSHAPEDONOTDELETE" val="tMMsKiUopZgiWDx6Mdql7LA"/>
</p:tagLst>
</file>

<file path=ppt/tags/tag1089.xml><?xml version="1.0" encoding="utf-8"?>
<p:tagLst xmlns:a="http://schemas.openxmlformats.org/drawingml/2006/main" xmlns:r="http://schemas.openxmlformats.org/officeDocument/2006/relationships" xmlns:p="http://schemas.openxmlformats.org/presentationml/2006/main">
  <p:tag name="THINKCELLSHAPEDONOTDELETE" val="tTc7hbyyQW6RFm_LHmgUUJw"/>
</p:tagLst>
</file>

<file path=ppt/tags/tag109.xml><?xml version="1.0" encoding="utf-8"?>
<p:tagLst xmlns:a="http://schemas.openxmlformats.org/drawingml/2006/main" xmlns:r="http://schemas.openxmlformats.org/officeDocument/2006/relationships" xmlns:p="http://schemas.openxmlformats.org/presentationml/2006/main">
  <p:tag name="THINKCELLSHAPEDONOTDELETE" val="teXBW7FbOFjlI8GecrziVAg"/>
</p:tagLst>
</file>

<file path=ppt/tags/tag1090.xml><?xml version="1.0" encoding="utf-8"?>
<p:tagLst xmlns:a="http://schemas.openxmlformats.org/drawingml/2006/main" xmlns:r="http://schemas.openxmlformats.org/officeDocument/2006/relationships" xmlns:p="http://schemas.openxmlformats.org/presentationml/2006/main">
  <p:tag name="THINKCELLSHAPEDONOTDELETE" val="tZiurHhvF3pOckSRYnV1rYA"/>
</p:tagLst>
</file>

<file path=ppt/tags/tag1091.xml><?xml version="1.0" encoding="utf-8"?>
<p:tagLst xmlns:a="http://schemas.openxmlformats.org/drawingml/2006/main" xmlns:r="http://schemas.openxmlformats.org/officeDocument/2006/relationships" xmlns:p="http://schemas.openxmlformats.org/presentationml/2006/main">
  <p:tag name="THINKCELLSHAPEDONOTDELETE" val="twzn5lovpcvDnVgk2FdGC8Q"/>
</p:tagLst>
</file>

<file path=ppt/tags/tag1092.xml><?xml version="1.0" encoding="utf-8"?>
<p:tagLst xmlns:a="http://schemas.openxmlformats.org/drawingml/2006/main" xmlns:r="http://schemas.openxmlformats.org/officeDocument/2006/relationships" xmlns:p="http://schemas.openxmlformats.org/presentationml/2006/main">
  <p:tag name="THINKCELLSHAPEDONOTDELETE" val="tsWxCFmubYi3XWU2pLhMusw"/>
</p:tagLst>
</file>

<file path=ppt/tags/tag1093.xml><?xml version="1.0" encoding="utf-8"?>
<p:tagLst xmlns:a="http://schemas.openxmlformats.org/drawingml/2006/main" xmlns:r="http://schemas.openxmlformats.org/officeDocument/2006/relationships" xmlns:p="http://schemas.openxmlformats.org/presentationml/2006/main">
  <p:tag name="THINKCELLSHAPEDONOTDELETE" val="tlisxF5eGYNN_7MGEtzIEmg"/>
</p:tagLst>
</file>

<file path=ppt/tags/tag1094.xml><?xml version="1.0" encoding="utf-8"?>
<p:tagLst xmlns:a="http://schemas.openxmlformats.org/drawingml/2006/main" xmlns:r="http://schemas.openxmlformats.org/officeDocument/2006/relationships" xmlns:p="http://schemas.openxmlformats.org/presentationml/2006/main">
  <p:tag name="THINKCELLSHAPEDONOTDELETE" val="t8qIUVg0MEJLcqsjKBZrk9g"/>
</p:tagLst>
</file>

<file path=ppt/tags/tag1095.xml><?xml version="1.0" encoding="utf-8"?>
<p:tagLst xmlns:a="http://schemas.openxmlformats.org/drawingml/2006/main" xmlns:r="http://schemas.openxmlformats.org/officeDocument/2006/relationships" xmlns:p="http://schemas.openxmlformats.org/presentationml/2006/main">
  <p:tag name="THINKCELLSHAPEDONOTDELETE" val="tV75aDSOM.alXWCFWxrESLA"/>
</p:tagLst>
</file>

<file path=ppt/tags/tag1096.xml><?xml version="1.0" encoding="utf-8"?>
<p:tagLst xmlns:a="http://schemas.openxmlformats.org/drawingml/2006/main" xmlns:r="http://schemas.openxmlformats.org/officeDocument/2006/relationships" xmlns:p="http://schemas.openxmlformats.org/presentationml/2006/main">
  <p:tag name="THINKCELLSHAPEDONOTDELETE" val="t20VYlb1V1BK8bZ1M8Du_Tw"/>
</p:tagLst>
</file>

<file path=ppt/tags/tag1097.xml><?xml version="1.0" encoding="utf-8"?>
<p:tagLst xmlns:a="http://schemas.openxmlformats.org/drawingml/2006/main" xmlns:r="http://schemas.openxmlformats.org/officeDocument/2006/relationships" xmlns:p="http://schemas.openxmlformats.org/presentationml/2006/main">
  <p:tag name="THINKCELLSHAPEDONOTDELETE" val="tWFbarW87P.H3rRIl2XQOmw"/>
</p:tagLst>
</file>

<file path=ppt/tags/tag1098.xml><?xml version="1.0" encoding="utf-8"?>
<p:tagLst xmlns:a="http://schemas.openxmlformats.org/drawingml/2006/main" xmlns:r="http://schemas.openxmlformats.org/officeDocument/2006/relationships" xmlns:p="http://schemas.openxmlformats.org/presentationml/2006/main">
  <p:tag name="THINKCELLSHAPEDONOTDELETE" val="tzt6pupxyeCGO8FwNtsWAfg"/>
</p:tagLst>
</file>

<file path=ppt/tags/tag1099.xml><?xml version="1.0" encoding="utf-8"?>
<p:tagLst xmlns:a="http://schemas.openxmlformats.org/drawingml/2006/main" xmlns:r="http://schemas.openxmlformats.org/officeDocument/2006/relationships" xmlns:p="http://schemas.openxmlformats.org/presentationml/2006/main">
  <p:tag name="THINKCELLSHAPEDONOTDELETE" val="tXz.MdFPGUSUo_iRHWSw78Q"/>
</p:tagLst>
</file>

<file path=ppt/tags/tag1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10.xml><?xml version="1.0" encoding="utf-8"?>
<p:tagLst xmlns:a="http://schemas.openxmlformats.org/drawingml/2006/main" xmlns:r="http://schemas.openxmlformats.org/officeDocument/2006/relationships" xmlns:p="http://schemas.openxmlformats.org/presentationml/2006/main">
  <p:tag name="THINKCELLSHAPEDONOTDELETE" val="trFyhKwsTtYAywAjExgzH.w"/>
</p:tagLst>
</file>

<file path=ppt/tags/tag1100.xml><?xml version="1.0" encoding="utf-8"?>
<p:tagLst xmlns:a="http://schemas.openxmlformats.org/drawingml/2006/main" xmlns:r="http://schemas.openxmlformats.org/officeDocument/2006/relationships" xmlns:p="http://schemas.openxmlformats.org/presentationml/2006/main">
  <p:tag name="THINKCELLSHAPEDONOTDELETE" val="trYIW.eWLNujfMDxHHuZWow"/>
</p:tagLst>
</file>

<file path=ppt/tags/tag1101.xml><?xml version="1.0" encoding="utf-8"?>
<p:tagLst xmlns:a="http://schemas.openxmlformats.org/drawingml/2006/main" xmlns:r="http://schemas.openxmlformats.org/officeDocument/2006/relationships" xmlns:p="http://schemas.openxmlformats.org/presentationml/2006/main">
  <p:tag name="THINKCELLSHAPEDONOTDELETE" val="tJK5X1iWBwlZmHV7C5wkIPw"/>
</p:tagLst>
</file>

<file path=ppt/tags/tag1102.xml><?xml version="1.0" encoding="utf-8"?>
<p:tagLst xmlns:a="http://schemas.openxmlformats.org/drawingml/2006/main" xmlns:r="http://schemas.openxmlformats.org/officeDocument/2006/relationships" xmlns:p="http://schemas.openxmlformats.org/presentationml/2006/main">
  <p:tag name="THINKCELLSHAPEDONOTDELETE" val="tjNzEHG5Fvozu2aSLOdwr2w"/>
</p:tagLst>
</file>

<file path=ppt/tags/tag1103.xml><?xml version="1.0" encoding="utf-8"?>
<p:tagLst xmlns:a="http://schemas.openxmlformats.org/drawingml/2006/main" xmlns:r="http://schemas.openxmlformats.org/officeDocument/2006/relationships" xmlns:p="http://schemas.openxmlformats.org/presentationml/2006/main">
  <p:tag name="THINKCELLSHAPEDONOTDELETE" val="t79ddyyWvijrijLJ5zk8hdw"/>
</p:tagLst>
</file>

<file path=ppt/tags/tag1104.xml><?xml version="1.0" encoding="utf-8"?>
<p:tagLst xmlns:a="http://schemas.openxmlformats.org/drawingml/2006/main" xmlns:r="http://schemas.openxmlformats.org/officeDocument/2006/relationships" xmlns:p="http://schemas.openxmlformats.org/presentationml/2006/main">
  <p:tag name="THINKCELLSHAPEDONOTDELETE" val="ty2WoJf530fol5Fw57Q8DGA"/>
</p:tagLst>
</file>

<file path=ppt/tags/tag1105.xml><?xml version="1.0" encoding="utf-8"?>
<p:tagLst xmlns:a="http://schemas.openxmlformats.org/drawingml/2006/main" xmlns:r="http://schemas.openxmlformats.org/officeDocument/2006/relationships" xmlns:p="http://schemas.openxmlformats.org/presentationml/2006/main">
  <p:tag name="THINKCELLSHAPEDONOTDELETE" val="tPg4jXULCJLjxWrEjAUysXw"/>
</p:tagLst>
</file>

<file path=ppt/tags/tag1106.xml><?xml version="1.0" encoding="utf-8"?>
<p:tagLst xmlns:a="http://schemas.openxmlformats.org/drawingml/2006/main" xmlns:r="http://schemas.openxmlformats.org/officeDocument/2006/relationships" xmlns:p="http://schemas.openxmlformats.org/presentationml/2006/main">
  <p:tag name="THINKCELLSHAPEDONOTDELETE" val="tu3la6xLYXhE5pVPla9X.Gg"/>
</p:tagLst>
</file>

<file path=ppt/tags/tag1107.xml><?xml version="1.0" encoding="utf-8"?>
<p:tagLst xmlns:a="http://schemas.openxmlformats.org/drawingml/2006/main" xmlns:r="http://schemas.openxmlformats.org/officeDocument/2006/relationships" xmlns:p="http://schemas.openxmlformats.org/presentationml/2006/main">
  <p:tag name="THINKCELLSHAPEDONOTDELETE" val="tlKlJmAaRKF6CRvF3Pclkew"/>
</p:tagLst>
</file>

<file path=ppt/tags/tag1108.xml><?xml version="1.0" encoding="utf-8"?>
<p:tagLst xmlns:a="http://schemas.openxmlformats.org/drawingml/2006/main" xmlns:r="http://schemas.openxmlformats.org/officeDocument/2006/relationships" xmlns:p="http://schemas.openxmlformats.org/presentationml/2006/main">
  <p:tag name="THINKCELLSHAPEDONOTDELETE" val="tT9hw.9iuPu_wS1nIfQws0g"/>
</p:tagLst>
</file>

<file path=ppt/tags/tag1109.xml><?xml version="1.0" encoding="utf-8"?>
<p:tagLst xmlns:a="http://schemas.openxmlformats.org/drawingml/2006/main" xmlns:r="http://schemas.openxmlformats.org/officeDocument/2006/relationships" xmlns:p="http://schemas.openxmlformats.org/presentationml/2006/main">
  <p:tag name="THINKCELLSHAPEDONOTDELETE" val="tOta87lI48cs3C2.o5nDEUQ"/>
</p:tagLst>
</file>

<file path=ppt/tags/tag111.xml><?xml version="1.0" encoding="utf-8"?>
<p:tagLst xmlns:a="http://schemas.openxmlformats.org/drawingml/2006/main" xmlns:r="http://schemas.openxmlformats.org/officeDocument/2006/relationships" xmlns:p="http://schemas.openxmlformats.org/presentationml/2006/main">
  <p:tag name="THINKCELLSHAPEDONOTDELETE" val="tqZNzjZXGync6oRzj5CtZGg"/>
</p:tagLst>
</file>

<file path=ppt/tags/tag1110.xml><?xml version="1.0" encoding="utf-8"?>
<p:tagLst xmlns:a="http://schemas.openxmlformats.org/drawingml/2006/main" xmlns:r="http://schemas.openxmlformats.org/officeDocument/2006/relationships" xmlns:p="http://schemas.openxmlformats.org/presentationml/2006/main">
  <p:tag name="THINKCELLSHAPEDONOTDELETE" val="tGwY7rd2OiHyUW3UWzgeEow"/>
</p:tagLst>
</file>

<file path=ppt/tags/tag1111.xml><?xml version="1.0" encoding="utf-8"?>
<p:tagLst xmlns:a="http://schemas.openxmlformats.org/drawingml/2006/main" xmlns:r="http://schemas.openxmlformats.org/officeDocument/2006/relationships" xmlns:p="http://schemas.openxmlformats.org/presentationml/2006/main">
  <p:tag name="THINKCELLSHAPEDONOTDELETE" val="tAzEMvwkl..54OgvjN9Vn5Q"/>
</p:tagLst>
</file>

<file path=ppt/tags/tag1112.xml><?xml version="1.0" encoding="utf-8"?>
<p:tagLst xmlns:a="http://schemas.openxmlformats.org/drawingml/2006/main" xmlns:r="http://schemas.openxmlformats.org/officeDocument/2006/relationships" xmlns:p="http://schemas.openxmlformats.org/presentationml/2006/main">
  <p:tag name="THINKCELLSHAPEDONOTDELETE" val="tozlDTt0jG1MffPguPPPTQA"/>
</p:tagLst>
</file>

<file path=ppt/tags/tag1113.xml><?xml version="1.0" encoding="utf-8"?>
<p:tagLst xmlns:a="http://schemas.openxmlformats.org/drawingml/2006/main" xmlns:r="http://schemas.openxmlformats.org/officeDocument/2006/relationships" xmlns:p="http://schemas.openxmlformats.org/presentationml/2006/main">
  <p:tag name="THINKCELLSHAPEDONOTDELETE" val="t1y2qkBSXuZXgZLMipqHsWQ"/>
</p:tagLst>
</file>

<file path=ppt/tags/tag1114.xml><?xml version="1.0" encoding="utf-8"?>
<p:tagLst xmlns:a="http://schemas.openxmlformats.org/drawingml/2006/main" xmlns:r="http://schemas.openxmlformats.org/officeDocument/2006/relationships" xmlns:p="http://schemas.openxmlformats.org/presentationml/2006/main">
  <p:tag name="THINKCELLSHAPEDONOTDELETE" val="tNJCk50vSGHjFwnoV3iFCYg"/>
</p:tagLst>
</file>

<file path=ppt/tags/tag1115.xml><?xml version="1.0" encoding="utf-8"?>
<p:tagLst xmlns:a="http://schemas.openxmlformats.org/drawingml/2006/main" xmlns:r="http://schemas.openxmlformats.org/officeDocument/2006/relationships" xmlns:p="http://schemas.openxmlformats.org/presentationml/2006/main">
  <p:tag name="THINKCELLSHAPEDONOTDELETE" val="t4BuG_q_cfFVHf96KwIYHrw"/>
</p:tagLst>
</file>

<file path=ppt/tags/tag1116.xml><?xml version="1.0" encoding="utf-8"?>
<p:tagLst xmlns:a="http://schemas.openxmlformats.org/drawingml/2006/main" xmlns:r="http://schemas.openxmlformats.org/officeDocument/2006/relationships" xmlns:p="http://schemas.openxmlformats.org/presentationml/2006/main">
  <p:tag name="THINKCELLSHAPEDONOTDELETE" val="tFUnKvGm9dRpeWjmNR.ptNg"/>
</p:tagLst>
</file>

<file path=ppt/tags/tag1117.xml><?xml version="1.0" encoding="utf-8"?>
<p:tagLst xmlns:a="http://schemas.openxmlformats.org/drawingml/2006/main" xmlns:r="http://schemas.openxmlformats.org/officeDocument/2006/relationships" xmlns:p="http://schemas.openxmlformats.org/presentationml/2006/main">
  <p:tag name="THINKCELLSHAPEDONOTDELETE" val="t7PEGmfK6qZiARgKAcEihvA"/>
</p:tagLst>
</file>

<file path=ppt/tags/tag1118.xml><?xml version="1.0" encoding="utf-8"?>
<p:tagLst xmlns:a="http://schemas.openxmlformats.org/drawingml/2006/main" xmlns:r="http://schemas.openxmlformats.org/officeDocument/2006/relationships" xmlns:p="http://schemas.openxmlformats.org/presentationml/2006/main">
  <p:tag name="THINKCELLSHAPEDONOTDELETE" val="tCJv2aRD2U.Oc6L5aTFub1Q"/>
</p:tagLst>
</file>

<file path=ppt/tags/tag1119.xml><?xml version="1.0" encoding="utf-8"?>
<p:tagLst xmlns:a="http://schemas.openxmlformats.org/drawingml/2006/main" xmlns:r="http://schemas.openxmlformats.org/officeDocument/2006/relationships" xmlns:p="http://schemas.openxmlformats.org/presentationml/2006/main">
  <p:tag name="THINKCELLSHAPEDONOTDELETE" val="tNOT.IjuLDMkQK.hbbHSx3Q"/>
</p:tagLst>
</file>

<file path=ppt/tags/tag112.xml><?xml version="1.0" encoding="utf-8"?>
<p:tagLst xmlns:a="http://schemas.openxmlformats.org/drawingml/2006/main" xmlns:r="http://schemas.openxmlformats.org/officeDocument/2006/relationships" xmlns:p="http://schemas.openxmlformats.org/presentationml/2006/main">
  <p:tag name="THINKCELLSHAPEDONOTDELETE" val="t5GOOixctz8ByXjGBlLL2lg"/>
</p:tagLst>
</file>

<file path=ppt/tags/tag1120.xml><?xml version="1.0" encoding="utf-8"?>
<p:tagLst xmlns:a="http://schemas.openxmlformats.org/drawingml/2006/main" xmlns:r="http://schemas.openxmlformats.org/officeDocument/2006/relationships" xmlns:p="http://schemas.openxmlformats.org/presentationml/2006/main">
  <p:tag name="THINKCELLSHAPEDONOTDELETE" val="tmrmOsRfCE4TXA16sTDB24w"/>
</p:tagLst>
</file>

<file path=ppt/tags/tag1121.xml><?xml version="1.0" encoding="utf-8"?>
<p:tagLst xmlns:a="http://schemas.openxmlformats.org/drawingml/2006/main" xmlns:r="http://schemas.openxmlformats.org/officeDocument/2006/relationships" xmlns:p="http://schemas.openxmlformats.org/presentationml/2006/main">
  <p:tag name="THINKCELLSHAPEDONOTDELETE" val="tDWVaPup1sl1hvpa3LBvo4Q"/>
</p:tagLst>
</file>

<file path=ppt/tags/tag1122.xml><?xml version="1.0" encoding="utf-8"?>
<p:tagLst xmlns:a="http://schemas.openxmlformats.org/drawingml/2006/main" xmlns:r="http://schemas.openxmlformats.org/officeDocument/2006/relationships" xmlns:p="http://schemas.openxmlformats.org/presentationml/2006/main">
  <p:tag name="THINKCELLSHAPEDONOTDELETE" val="tEKj7kdUVOQwTyHHYrJ3sWA"/>
</p:tagLst>
</file>

<file path=ppt/tags/tag1123.xml><?xml version="1.0" encoding="utf-8"?>
<p:tagLst xmlns:a="http://schemas.openxmlformats.org/drawingml/2006/main" xmlns:r="http://schemas.openxmlformats.org/officeDocument/2006/relationships" xmlns:p="http://schemas.openxmlformats.org/presentationml/2006/main">
  <p:tag name="THINKCELLSHAPEDONOTDELETE" val="tQv_KOdmbhieaRP_IQxOgGQ"/>
</p:tagLst>
</file>

<file path=ppt/tags/tag1124.xml><?xml version="1.0" encoding="utf-8"?>
<p:tagLst xmlns:a="http://schemas.openxmlformats.org/drawingml/2006/main" xmlns:r="http://schemas.openxmlformats.org/officeDocument/2006/relationships" xmlns:p="http://schemas.openxmlformats.org/presentationml/2006/main">
  <p:tag name="THINKCELLSHAPEDONOTDELETE" val="t4p3XoNSx49NPt4td0RO6YA"/>
</p:tagLst>
</file>

<file path=ppt/tags/tag1125.xml><?xml version="1.0" encoding="utf-8"?>
<p:tagLst xmlns:a="http://schemas.openxmlformats.org/drawingml/2006/main" xmlns:r="http://schemas.openxmlformats.org/officeDocument/2006/relationships" xmlns:p="http://schemas.openxmlformats.org/presentationml/2006/main">
  <p:tag name="THINKCELLSHAPEDONOTDELETE" val="tca8PQEjDq9Wuk.cEhuUoPg"/>
</p:tagLst>
</file>

<file path=ppt/tags/tag1126.xml><?xml version="1.0" encoding="utf-8"?>
<p:tagLst xmlns:a="http://schemas.openxmlformats.org/drawingml/2006/main" xmlns:r="http://schemas.openxmlformats.org/officeDocument/2006/relationships" xmlns:p="http://schemas.openxmlformats.org/presentationml/2006/main">
  <p:tag name="THINKCELLSHAPEDONOTDELETE" val="tjiPg3U6K0I4kgCUTF0TkxA"/>
</p:tagLst>
</file>

<file path=ppt/tags/tag1127.xml><?xml version="1.0" encoding="utf-8"?>
<p:tagLst xmlns:a="http://schemas.openxmlformats.org/drawingml/2006/main" xmlns:r="http://schemas.openxmlformats.org/officeDocument/2006/relationships" xmlns:p="http://schemas.openxmlformats.org/presentationml/2006/main">
  <p:tag name="THINKCELLSHAPEDONOTDELETE" val="tOwQWAzm_VICY3U9GpnkW4w"/>
</p:tagLst>
</file>

<file path=ppt/tags/tag1128.xml><?xml version="1.0" encoding="utf-8"?>
<p:tagLst xmlns:a="http://schemas.openxmlformats.org/drawingml/2006/main" xmlns:r="http://schemas.openxmlformats.org/officeDocument/2006/relationships" xmlns:p="http://schemas.openxmlformats.org/presentationml/2006/main">
  <p:tag name="THINKCELLSHAPEDONOTDELETE" val="tTr9Uni83uRpWdrb4m4rpgw"/>
</p:tagLst>
</file>

<file path=ppt/tags/tag1129.xml><?xml version="1.0" encoding="utf-8"?>
<p:tagLst xmlns:a="http://schemas.openxmlformats.org/drawingml/2006/main" xmlns:r="http://schemas.openxmlformats.org/officeDocument/2006/relationships" xmlns:p="http://schemas.openxmlformats.org/presentationml/2006/main">
  <p:tag name="THINKCELLSHAPEDONOTDELETE" val="tqZVqCdow6owgVp64tIcZ.w"/>
</p:tagLst>
</file>

<file path=ppt/tags/tag113.xml><?xml version="1.0" encoding="utf-8"?>
<p:tagLst xmlns:a="http://schemas.openxmlformats.org/drawingml/2006/main" xmlns:r="http://schemas.openxmlformats.org/officeDocument/2006/relationships" xmlns:p="http://schemas.openxmlformats.org/presentationml/2006/main">
  <p:tag name="THINKCELLSHAPEDONOTDELETE" val="tr_tcOAJfm18npDCKfUKBeg"/>
</p:tagLst>
</file>

<file path=ppt/tags/tag1130.xml><?xml version="1.0" encoding="utf-8"?>
<p:tagLst xmlns:a="http://schemas.openxmlformats.org/drawingml/2006/main" xmlns:r="http://schemas.openxmlformats.org/officeDocument/2006/relationships" xmlns:p="http://schemas.openxmlformats.org/presentationml/2006/main">
  <p:tag name="THINKCELLSHAPEDONOTDELETE" val="t1h_GgnzxUYbopmlb45TkKA"/>
</p:tagLst>
</file>

<file path=ppt/tags/tag1131.xml><?xml version="1.0" encoding="utf-8"?>
<p:tagLst xmlns:a="http://schemas.openxmlformats.org/drawingml/2006/main" xmlns:r="http://schemas.openxmlformats.org/officeDocument/2006/relationships" xmlns:p="http://schemas.openxmlformats.org/presentationml/2006/main">
  <p:tag name="THINKCELLSHAPEDONOTDELETE" val="tHI3h5zkgAYHTDyMeE90uZQ"/>
</p:tagLst>
</file>

<file path=ppt/tags/tag1132.xml><?xml version="1.0" encoding="utf-8"?>
<p:tagLst xmlns:a="http://schemas.openxmlformats.org/drawingml/2006/main" xmlns:r="http://schemas.openxmlformats.org/officeDocument/2006/relationships" xmlns:p="http://schemas.openxmlformats.org/presentationml/2006/main">
  <p:tag name="THINKCELLSHAPEDONOTDELETE" val="tcDfxM97z7RE3o7JC9oalQQ"/>
</p:tagLst>
</file>

<file path=ppt/tags/tag113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134.xml><?xml version="1.0" encoding="utf-8"?>
<p:tagLst xmlns:a="http://schemas.openxmlformats.org/drawingml/2006/main" xmlns:r="http://schemas.openxmlformats.org/officeDocument/2006/relationships" xmlns:p="http://schemas.openxmlformats.org/presentationml/2006/main">
  <p:tag name="THINKCELLSHAPEDONOTDELETE" val="ttvkkrkrk91VJMhC0CmS_Bg"/>
</p:tagLst>
</file>

<file path=ppt/tags/tag1135.xml><?xml version="1.0" encoding="utf-8"?>
<p:tagLst xmlns:a="http://schemas.openxmlformats.org/drawingml/2006/main" xmlns:r="http://schemas.openxmlformats.org/officeDocument/2006/relationships" xmlns:p="http://schemas.openxmlformats.org/presentationml/2006/main">
  <p:tag name="THINKCELLSHAPEDONOTDELETE" val="twE2muQWISZVPSZWg6ubnyg"/>
</p:tagLst>
</file>

<file path=ppt/tags/tag1136.xml><?xml version="1.0" encoding="utf-8"?>
<p:tagLst xmlns:a="http://schemas.openxmlformats.org/drawingml/2006/main" xmlns:r="http://schemas.openxmlformats.org/officeDocument/2006/relationships" xmlns:p="http://schemas.openxmlformats.org/presentationml/2006/main">
  <p:tag name="THINKCELLSHAPEDONOTDELETE" val="tFm4gheB0Ka6NOyYzYbpJXg"/>
</p:tagLst>
</file>

<file path=ppt/tags/tag1137.xml><?xml version="1.0" encoding="utf-8"?>
<p:tagLst xmlns:a="http://schemas.openxmlformats.org/drawingml/2006/main" xmlns:r="http://schemas.openxmlformats.org/officeDocument/2006/relationships" xmlns:p="http://schemas.openxmlformats.org/presentationml/2006/main">
  <p:tag name="THINKCELLSHAPEDONOTDELETE" val="tEAGpSbAunsM5svMKuw2HTw"/>
</p:tagLst>
</file>

<file path=ppt/tags/tag1138.xml><?xml version="1.0" encoding="utf-8"?>
<p:tagLst xmlns:a="http://schemas.openxmlformats.org/drawingml/2006/main" xmlns:r="http://schemas.openxmlformats.org/officeDocument/2006/relationships" xmlns:p="http://schemas.openxmlformats.org/presentationml/2006/main">
  <p:tag name="THINKCELLSHAPEDONOTDELETE" val="th7HF3vKjcdO7ovvC1vR2Hw"/>
</p:tagLst>
</file>

<file path=ppt/tags/tag1139.xml><?xml version="1.0" encoding="utf-8"?>
<p:tagLst xmlns:a="http://schemas.openxmlformats.org/drawingml/2006/main" xmlns:r="http://schemas.openxmlformats.org/officeDocument/2006/relationships" xmlns:p="http://schemas.openxmlformats.org/presentationml/2006/main">
  <p:tag name="THINKCELLSHAPEDONOTDELETE" val="tOZ8WlAWD.EmIgygyIgFBgg"/>
</p:tagLst>
</file>

<file path=ppt/tags/tag114.xml><?xml version="1.0" encoding="utf-8"?>
<p:tagLst xmlns:a="http://schemas.openxmlformats.org/drawingml/2006/main" xmlns:r="http://schemas.openxmlformats.org/officeDocument/2006/relationships" xmlns:p="http://schemas.openxmlformats.org/presentationml/2006/main">
  <p:tag name="THINKCELLSHAPEDONOTDELETE" val="ta6lCb_kppuiwFPZzO70rmw"/>
</p:tagLst>
</file>

<file path=ppt/tags/tag1140.xml><?xml version="1.0" encoding="utf-8"?>
<p:tagLst xmlns:a="http://schemas.openxmlformats.org/drawingml/2006/main" xmlns:r="http://schemas.openxmlformats.org/officeDocument/2006/relationships" xmlns:p="http://schemas.openxmlformats.org/presentationml/2006/main">
  <p:tag name="THINKCELLSHAPEDONOTDELETE" val="tAAqCd.BS8.BLhqJHzvzTXQ"/>
</p:tagLst>
</file>

<file path=ppt/tags/tag1141.xml><?xml version="1.0" encoding="utf-8"?>
<p:tagLst xmlns:a="http://schemas.openxmlformats.org/drawingml/2006/main" xmlns:r="http://schemas.openxmlformats.org/officeDocument/2006/relationships" xmlns:p="http://schemas.openxmlformats.org/presentationml/2006/main">
  <p:tag name="THINKCELLSHAPEDONOTDELETE" val="tlYs7zAmZICqIdHBu3cxT6g"/>
</p:tagLst>
</file>

<file path=ppt/tags/tag1142.xml><?xml version="1.0" encoding="utf-8"?>
<p:tagLst xmlns:a="http://schemas.openxmlformats.org/drawingml/2006/main" xmlns:r="http://schemas.openxmlformats.org/officeDocument/2006/relationships" xmlns:p="http://schemas.openxmlformats.org/presentationml/2006/main">
  <p:tag name="THINKCELLSHAPEDONOTDELETE" val="tDDwUY0deMGsP7yVfJsvHZA"/>
</p:tagLst>
</file>

<file path=ppt/tags/tag1143.xml><?xml version="1.0" encoding="utf-8"?>
<p:tagLst xmlns:a="http://schemas.openxmlformats.org/drawingml/2006/main" xmlns:r="http://schemas.openxmlformats.org/officeDocument/2006/relationships" xmlns:p="http://schemas.openxmlformats.org/presentationml/2006/main">
  <p:tag name="THINKCELLSHAPEDONOTDELETE" val="tovoFnWZ7E1BB8RNOx2thlQ"/>
</p:tagLst>
</file>

<file path=ppt/tags/tag1144.xml><?xml version="1.0" encoding="utf-8"?>
<p:tagLst xmlns:a="http://schemas.openxmlformats.org/drawingml/2006/main" xmlns:r="http://schemas.openxmlformats.org/officeDocument/2006/relationships" xmlns:p="http://schemas.openxmlformats.org/presentationml/2006/main">
  <p:tag name="THINKCELLSHAPEDONOTDELETE" val="ti5W4Om2R2igNW749YuP7cg"/>
</p:tagLst>
</file>

<file path=ppt/tags/tag1145.xml><?xml version="1.0" encoding="utf-8"?>
<p:tagLst xmlns:a="http://schemas.openxmlformats.org/drawingml/2006/main" xmlns:r="http://schemas.openxmlformats.org/officeDocument/2006/relationships" xmlns:p="http://schemas.openxmlformats.org/presentationml/2006/main">
  <p:tag name="THINKCELLSHAPEDONOTDELETE" val="t_Rli.qaVYTMhRIC.om.Sow"/>
</p:tagLst>
</file>

<file path=ppt/tags/tag1146.xml><?xml version="1.0" encoding="utf-8"?>
<p:tagLst xmlns:a="http://schemas.openxmlformats.org/drawingml/2006/main" xmlns:r="http://schemas.openxmlformats.org/officeDocument/2006/relationships" xmlns:p="http://schemas.openxmlformats.org/presentationml/2006/main">
  <p:tag name="THINKCELLSHAPEDONOTDELETE" val="tj4gOTuu4T0wPBjkSwjis1Q"/>
</p:tagLst>
</file>

<file path=ppt/tags/tag1147.xml><?xml version="1.0" encoding="utf-8"?>
<p:tagLst xmlns:a="http://schemas.openxmlformats.org/drawingml/2006/main" xmlns:r="http://schemas.openxmlformats.org/officeDocument/2006/relationships" xmlns:p="http://schemas.openxmlformats.org/presentationml/2006/main">
  <p:tag name="THINKCELLSHAPEDONOTDELETE" val="tVELJ.G.ZimQSBL7i9my2uA"/>
</p:tagLst>
</file>

<file path=ppt/tags/tag1148.xml><?xml version="1.0" encoding="utf-8"?>
<p:tagLst xmlns:a="http://schemas.openxmlformats.org/drawingml/2006/main" xmlns:r="http://schemas.openxmlformats.org/officeDocument/2006/relationships" xmlns:p="http://schemas.openxmlformats.org/presentationml/2006/main">
  <p:tag name="THINKCELLSHAPEDONOTDELETE" val="th14LP9410yqur0hywCMovg"/>
</p:tagLst>
</file>

<file path=ppt/tags/tag1149.xml><?xml version="1.0" encoding="utf-8"?>
<p:tagLst xmlns:a="http://schemas.openxmlformats.org/drawingml/2006/main" xmlns:r="http://schemas.openxmlformats.org/officeDocument/2006/relationships" xmlns:p="http://schemas.openxmlformats.org/presentationml/2006/main">
  <p:tag name="THINKCELLSHAPEDONOTDELETE" val="tWXytPFYUfz_pXPcmVkq1Ug"/>
</p:tagLst>
</file>

<file path=ppt/tags/tag115.xml><?xml version="1.0" encoding="utf-8"?>
<p:tagLst xmlns:a="http://schemas.openxmlformats.org/drawingml/2006/main" xmlns:r="http://schemas.openxmlformats.org/officeDocument/2006/relationships" xmlns:p="http://schemas.openxmlformats.org/presentationml/2006/main">
  <p:tag name="THINKCELLSHAPEDONOTDELETE" val="tyCnFVri4cSqLpzjc30CTVg"/>
</p:tagLst>
</file>

<file path=ppt/tags/tag1150.xml><?xml version="1.0" encoding="utf-8"?>
<p:tagLst xmlns:a="http://schemas.openxmlformats.org/drawingml/2006/main" xmlns:r="http://schemas.openxmlformats.org/officeDocument/2006/relationships" xmlns:p="http://schemas.openxmlformats.org/presentationml/2006/main">
  <p:tag name="THINKCELLSHAPEDONOTDELETE" val="trEKIbgCAIAYxYkF6YiUABA"/>
</p:tagLst>
</file>

<file path=ppt/tags/tag1151.xml><?xml version="1.0" encoding="utf-8"?>
<p:tagLst xmlns:a="http://schemas.openxmlformats.org/drawingml/2006/main" xmlns:r="http://schemas.openxmlformats.org/officeDocument/2006/relationships" xmlns:p="http://schemas.openxmlformats.org/presentationml/2006/main">
  <p:tag name="THINKCELLSHAPEDONOTDELETE" val="t3rEQ_eJYTBSVA2qFdqaMFA"/>
</p:tagLst>
</file>

<file path=ppt/tags/tag1152.xml><?xml version="1.0" encoding="utf-8"?>
<p:tagLst xmlns:a="http://schemas.openxmlformats.org/drawingml/2006/main" xmlns:r="http://schemas.openxmlformats.org/officeDocument/2006/relationships" xmlns:p="http://schemas.openxmlformats.org/presentationml/2006/main">
  <p:tag name="THINKCELLSHAPEDONOTDELETE" val="tVlJjyJfp6L1ztVk_JLHppw"/>
</p:tagLst>
</file>

<file path=ppt/tags/tag1153.xml><?xml version="1.0" encoding="utf-8"?>
<p:tagLst xmlns:a="http://schemas.openxmlformats.org/drawingml/2006/main" xmlns:r="http://schemas.openxmlformats.org/officeDocument/2006/relationships" xmlns:p="http://schemas.openxmlformats.org/presentationml/2006/main">
  <p:tag name="THINKCELLSHAPEDONOTDELETE" val="t4bDli6Ms.ncOjcWH5fUg4A"/>
</p:tagLst>
</file>

<file path=ppt/tags/tag1154.xml><?xml version="1.0" encoding="utf-8"?>
<p:tagLst xmlns:a="http://schemas.openxmlformats.org/drawingml/2006/main" xmlns:r="http://schemas.openxmlformats.org/officeDocument/2006/relationships" xmlns:p="http://schemas.openxmlformats.org/presentationml/2006/main">
  <p:tag name="THINKCELLSHAPEDONOTDELETE" val="t.X52iSRd65wH8Mj9CY6_6w"/>
</p:tagLst>
</file>

<file path=ppt/tags/tag1155.xml><?xml version="1.0" encoding="utf-8"?>
<p:tagLst xmlns:a="http://schemas.openxmlformats.org/drawingml/2006/main" xmlns:r="http://schemas.openxmlformats.org/officeDocument/2006/relationships" xmlns:p="http://schemas.openxmlformats.org/presentationml/2006/main">
  <p:tag name="THINKCELLSHAPEDONOTDELETE" val="tg8B1oKnNR7BMnAWVA.lvXg"/>
</p:tagLst>
</file>

<file path=ppt/tags/tag1156.xml><?xml version="1.0" encoding="utf-8"?>
<p:tagLst xmlns:a="http://schemas.openxmlformats.org/drawingml/2006/main" xmlns:r="http://schemas.openxmlformats.org/officeDocument/2006/relationships" xmlns:p="http://schemas.openxmlformats.org/presentationml/2006/main">
  <p:tag name="THINKCELLSHAPEDONOTDELETE" val="t_XvvV3o8cr1NbE8qF_h4ng"/>
</p:tagLst>
</file>

<file path=ppt/tags/tag1157.xml><?xml version="1.0" encoding="utf-8"?>
<p:tagLst xmlns:a="http://schemas.openxmlformats.org/drawingml/2006/main" xmlns:r="http://schemas.openxmlformats.org/officeDocument/2006/relationships" xmlns:p="http://schemas.openxmlformats.org/presentationml/2006/main">
  <p:tag name="THINKCELLSHAPEDONOTDELETE" val="tDEr0lM6KE2So50RDIqLmJg"/>
</p:tagLst>
</file>

<file path=ppt/tags/tag1158.xml><?xml version="1.0" encoding="utf-8"?>
<p:tagLst xmlns:a="http://schemas.openxmlformats.org/drawingml/2006/main" xmlns:r="http://schemas.openxmlformats.org/officeDocument/2006/relationships" xmlns:p="http://schemas.openxmlformats.org/presentationml/2006/main">
  <p:tag name="THINKCELLSHAPEDONOTDELETE" val="taz4c3g19I8IiqjCxNxdhVA"/>
</p:tagLst>
</file>

<file path=ppt/tags/tag1159.xml><?xml version="1.0" encoding="utf-8"?>
<p:tagLst xmlns:a="http://schemas.openxmlformats.org/drawingml/2006/main" xmlns:r="http://schemas.openxmlformats.org/officeDocument/2006/relationships" xmlns:p="http://schemas.openxmlformats.org/presentationml/2006/main">
  <p:tag name="THINKCELLSHAPEDONOTDELETE" val="tzyEzmo0F_pVKsn3hzK.1eA"/>
</p:tagLst>
</file>

<file path=ppt/tags/tag116.xml><?xml version="1.0" encoding="utf-8"?>
<p:tagLst xmlns:a="http://schemas.openxmlformats.org/drawingml/2006/main" xmlns:r="http://schemas.openxmlformats.org/officeDocument/2006/relationships" xmlns:p="http://schemas.openxmlformats.org/presentationml/2006/main">
  <p:tag name="THINKCELLSHAPEDONOTDELETE" val="tCRNmFfVaQh8lcnn1ICemFw"/>
</p:tagLst>
</file>

<file path=ppt/tags/tag1160.xml><?xml version="1.0" encoding="utf-8"?>
<p:tagLst xmlns:a="http://schemas.openxmlformats.org/drawingml/2006/main" xmlns:r="http://schemas.openxmlformats.org/officeDocument/2006/relationships" xmlns:p="http://schemas.openxmlformats.org/presentationml/2006/main">
  <p:tag name="THINKCELLSHAPEDONOTDELETE" val="tYSXgEPPlawU6b5uCcNciFQ"/>
</p:tagLst>
</file>

<file path=ppt/tags/tag1161.xml><?xml version="1.0" encoding="utf-8"?>
<p:tagLst xmlns:a="http://schemas.openxmlformats.org/drawingml/2006/main" xmlns:r="http://schemas.openxmlformats.org/officeDocument/2006/relationships" xmlns:p="http://schemas.openxmlformats.org/presentationml/2006/main">
  <p:tag name="THINKCELLSHAPEDONOTDELETE" val="tXtGVe62HHuWup935f30j5g"/>
</p:tagLst>
</file>

<file path=ppt/tags/tag1162.xml><?xml version="1.0" encoding="utf-8"?>
<p:tagLst xmlns:a="http://schemas.openxmlformats.org/drawingml/2006/main" xmlns:r="http://schemas.openxmlformats.org/officeDocument/2006/relationships" xmlns:p="http://schemas.openxmlformats.org/presentationml/2006/main">
  <p:tag name="THINKCELLSHAPEDONOTDELETE" val="tM9H3dA8dhRHbbnvLSGuN4w"/>
</p:tagLst>
</file>

<file path=ppt/tags/tag1163.xml><?xml version="1.0" encoding="utf-8"?>
<p:tagLst xmlns:a="http://schemas.openxmlformats.org/drawingml/2006/main" xmlns:r="http://schemas.openxmlformats.org/officeDocument/2006/relationships" xmlns:p="http://schemas.openxmlformats.org/presentationml/2006/main">
  <p:tag name="THINKCELLSHAPEDONOTDELETE" val="ts37Z7jFGcFYK2sh4rbeugg"/>
</p:tagLst>
</file>

<file path=ppt/tags/tag1164.xml><?xml version="1.0" encoding="utf-8"?>
<p:tagLst xmlns:a="http://schemas.openxmlformats.org/drawingml/2006/main" xmlns:r="http://schemas.openxmlformats.org/officeDocument/2006/relationships" xmlns:p="http://schemas.openxmlformats.org/presentationml/2006/main">
  <p:tag name="THINKCELLSHAPEDONOTDELETE" val="tWhjcNA0Nwm693T5Ul18rMQ"/>
</p:tagLst>
</file>

<file path=ppt/tags/tag1165.xml><?xml version="1.0" encoding="utf-8"?>
<p:tagLst xmlns:a="http://schemas.openxmlformats.org/drawingml/2006/main" xmlns:r="http://schemas.openxmlformats.org/officeDocument/2006/relationships" xmlns:p="http://schemas.openxmlformats.org/presentationml/2006/main">
  <p:tag name="THINKCELLSHAPEDONOTDELETE" val="tR8ehGV74UEDUk97KpQWAnw"/>
</p:tagLst>
</file>

<file path=ppt/tags/tag1166.xml><?xml version="1.0" encoding="utf-8"?>
<p:tagLst xmlns:a="http://schemas.openxmlformats.org/drawingml/2006/main" xmlns:r="http://schemas.openxmlformats.org/officeDocument/2006/relationships" xmlns:p="http://schemas.openxmlformats.org/presentationml/2006/main">
  <p:tag name="THINKCELLSHAPEDONOTDELETE" val="tjfVEev4reWjpcKw6WluRkA"/>
</p:tagLst>
</file>

<file path=ppt/tags/tag1167.xml><?xml version="1.0" encoding="utf-8"?>
<p:tagLst xmlns:a="http://schemas.openxmlformats.org/drawingml/2006/main" xmlns:r="http://schemas.openxmlformats.org/officeDocument/2006/relationships" xmlns:p="http://schemas.openxmlformats.org/presentationml/2006/main">
  <p:tag name="THINKCELLSHAPEDONOTDELETE" val="tGneYkbqTUiEinjHueA1rOw"/>
</p:tagLst>
</file>

<file path=ppt/tags/tag1168.xml><?xml version="1.0" encoding="utf-8"?>
<p:tagLst xmlns:a="http://schemas.openxmlformats.org/drawingml/2006/main" xmlns:r="http://schemas.openxmlformats.org/officeDocument/2006/relationships" xmlns:p="http://schemas.openxmlformats.org/presentationml/2006/main">
  <p:tag name="THINKCELLSHAPEDONOTDELETE" val="tQlzUa7bFnCl8lpCBddVqew"/>
</p:tagLst>
</file>

<file path=ppt/tags/tag1169.xml><?xml version="1.0" encoding="utf-8"?>
<p:tagLst xmlns:a="http://schemas.openxmlformats.org/drawingml/2006/main" xmlns:r="http://schemas.openxmlformats.org/officeDocument/2006/relationships" xmlns:p="http://schemas.openxmlformats.org/presentationml/2006/main">
  <p:tag name="THINKCELLSHAPEDONOTDELETE" val="trMfdSBvuxNxgEyFvA8p64Q"/>
</p:tagLst>
</file>

<file path=ppt/tags/tag117.xml><?xml version="1.0" encoding="utf-8"?>
<p:tagLst xmlns:a="http://schemas.openxmlformats.org/drawingml/2006/main" xmlns:r="http://schemas.openxmlformats.org/officeDocument/2006/relationships" xmlns:p="http://schemas.openxmlformats.org/presentationml/2006/main">
  <p:tag name="THINKCELLSHAPEDONOTDELETE" val="tpagG4farl0RqjYwU35KnLA"/>
</p:tagLst>
</file>

<file path=ppt/tags/tag1170.xml><?xml version="1.0" encoding="utf-8"?>
<p:tagLst xmlns:a="http://schemas.openxmlformats.org/drawingml/2006/main" xmlns:r="http://schemas.openxmlformats.org/officeDocument/2006/relationships" xmlns:p="http://schemas.openxmlformats.org/presentationml/2006/main">
  <p:tag name="THINKCELLSHAPEDONOTDELETE" val="td4UdENHJ_0C8mBHP0gkw1A"/>
</p:tagLst>
</file>

<file path=ppt/tags/tag1171.xml><?xml version="1.0" encoding="utf-8"?>
<p:tagLst xmlns:a="http://schemas.openxmlformats.org/drawingml/2006/main" xmlns:r="http://schemas.openxmlformats.org/officeDocument/2006/relationships" xmlns:p="http://schemas.openxmlformats.org/presentationml/2006/main">
  <p:tag name="THINKCELLSHAPEDONOTDELETE" val="t8QMRjw6KXAtkU6vUiqFO9A"/>
</p:tagLst>
</file>

<file path=ppt/tags/tag1172.xml><?xml version="1.0" encoding="utf-8"?>
<p:tagLst xmlns:a="http://schemas.openxmlformats.org/drawingml/2006/main" xmlns:r="http://schemas.openxmlformats.org/officeDocument/2006/relationships" xmlns:p="http://schemas.openxmlformats.org/presentationml/2006/main">
  <p:tag name="THINKCELLSHAPEDONOTDELETE" val="trIuDay0rtT7jHjeXGOVGqA"/>
</p:tagLst>
</file>

<file path=ppt/tags/tag1173.xml><?xml version="1.0" encoding="utf-8"?>
<p:tagLst xmlns:a="http://schemas.openxmlformats.org/drawingml/2006/main" xmlns:r="http://schemas.openxmlformats.org/officeDocument/2006/relationships" xmlns:p="http://schemas.openxmlformats.org/presentationml/2006/main">
  <p:tag name="THINKCELLSHAPEDONOTDELETE" val="t9rMEzG6dB7w5TZDc93PvqA"/>
</p:tagLst>
</file>

<file path=ppt/tags/tag1174.xml><?xml version="1.0" encoding="utf-8"?>
<p:tagLst xmlns:a="http://schemas.openxmlformats.org/drawingml/2006/main" xmlns:r="http://schemas.openxmlformats.org/officeDocument/2006/relationships" xmlns:p="http://schemas.openxmlformats.org/presentationml/2006/main">
  <p:tag name="THINKCELLSHAPEDONOTDELETE" val="t1lyqNZVrJQCHtU0rUGR1Aw"/>
</p:tagLst>
</file>

<file path=ppt/tags/tag1175.xml><?xml version="1.0" encoding="utf-8"?>
<p:tagLst xmlns:a="http://schemas.openxmlformats.org/drawingml/2006/main" xmlns:r="http://schemas.openxmlformats.org/officeDocument/2006/relationships" xmlns:p="http://schemas.openxmlformats.org/presentationml/2006/main">
  <p:tag name="THINKCELLSHAPEDONOTDELETE" val="tJWju4bwfnzvJH86wXYxiPQ"/>
</p:tagLst>
</file>

<file path=ppt/tags/tag1176.xml><?xml version="1.0" encoding="utf-8"?>
<p:tagLst xmlns:a="http://schemas.openxmlformats.org/drawingml/2006/main" xmlns:r="http://schemas.openxmlformats.org/officeDocument/2006/relationships" xmlns:p="http://schemas.openxmlformats.org/presentationml/2006/main">
  <p:tag name="THINKCELLSHAPEDONOTDELETE" val="tRGhzj532ydni48Rqm_vq.A"/>
</p:tagLst>
</file>

<file path=ppt/tags/tag1177.xml><?xml version="1.0" encoding="utf-8"?>
<p:tagLst xmlns:a="http://schemas.openxmlformats.org/drawingml/2006/main" xmlns:r="http://schemas.openxmlformats.org/officeDocument/2006/relationships" xmlns:p="http://schemas.openxmlformats.org/presentationml/2006/main">
  <p:tag name="THINKCELLSHAPEDONOTDELETE" val="tZe3wXsrJ7.cWs2XvDoK87Q"/>
</p:tagLst>
</file>

<file path=ppt/tags/tag1178.xml><?xml version="1.0" encoding="utf-8"?>
<p:tagLst xmlns:a="http://schemas.openxmlformats.org/drawingml/2006/main" xmlns:r="http://schemas.openxmlformats.org/officeDocument/2006/relationships" xmlns:p="http://schemas.openxmlformats.org/presentationml/2006/main">
  <p:tag name="THINKCELLSHAPEDONOTDELETE" val="tWVRoAXXE4NrbogF6J.Bmcg"/>
</p:tagLst>
</file>

<file path=ppt/tags/tag1179.xml><?xml version="1.0" encoding="utf-8"?>
<p:tagLst xmlns:a="http://schemas.openxmlformats.org/drawingml/2006/main" xmlns:r="http://schemas.openxmlformats.org/officeDocument/2006/relationships" xmlns:p="http://schemas.openxmlformats.org/presentationml/2006/main">
  <p:tag name="THINKCELLSHAPEDONOTDELETE" val="tAJe2pewcc5_vjSIUhHmMag"/>
</p:tagLst>
</file>

<file path=ppt/tags/tag118.xml><?xml version="1.0" encoding="utf-8"?>
<p:tagLst xmlns:a="http://schemas.openxmlformats.org/drawingml/2006/main" xmlns:r="http://schemas.openxmlformats.org/officeDocument/2006/relationships" xmlns:p="http://schemas.openxmlformats.org/presentationml/2006/main">
  <p:tag name="THINKCELLSHAPEDONOTDELETE" val="tXKcqPiLfJAHQDZJZmoalng"/>
</p:tagLst>
</file>

<file path=ppt/tags/tag1180.xml><?xml version="1.0" encoding="utf-8"?>
<p:tagLst xmlns:a="http://schemas.openxmlformats.org/drawingml/2006/main" xmlns:r="http://schemas.openxmlformats.org/officeDocument/2006/relationships" xmlns:p="http://schemas.openxmlformats.org/presentationml/2006/main">
  <p:tag name="THINKCELLSHAPEDONOTDELETE" val="tffqda3rBuKn8.a1f2_wyrQ"/>
</p:tagLst>
</file>

<file path=ppt/tags/tag1181.xml><?xml version="1.0" encoding="utf-8"?>
<p:tagLst xmlns:a="http://schemas.openxmlformats.org/drawingml/2006/main" xmlns:r="http://schemas.openxmlformats.org/officeDocument/2006/relationships" xmlns:p="http://schemas.openxmlformats.org/presentationml/2006/main">
  <p:tag name="THINKCELLSHAPEDONOTDELETE" val="tfkodZydHxVLghuf9IbnPkQ"/>
</p:tagLst>
</file>

<file path=ppt/tags/tag1182.xml><?xml version="1.0" encoding="utf-8"?>
<p:tagLst xmlns:a="http://schemas.openxmlformats.org/drawingml/2006/main" xmlns:r="http://schemas.openxmlformats.org/officeDocument/2006/relationships" xmlns:p="http://schemas.openxmlformats.org/presentationml/2006/main">
  <p:tag name="THINKCELLSHAPEDONOTDELETE" val="tEOs3eW7n4yxPrXz.WplCPw"/>
</p:tagLst>
</file>

<file path=ppt/tags/tag1183.xml><?xml version="1.0" encoding="utf-8"?>
<p:tagLst xmlns:a="http://schemas.openxmlformats.org/drawingml/2006/main" xmlns:r="http://schemas.openxmlformats.org/officeDocument/2006/relationships" xmlns:p="http://schemas.openxmlformats.org/presentationml/2006/main">
  <p:tag name="THINKCELLSHAPEDONOTDELETE" val="tyfQfduIqVbjZu0Is7ulNGw"/>
</p:tagLst>
</file>

<file path=ppt/tags/tag1184.xml><?xml version="1.0" encoding="utf-8"?>
<p:tagLst xmlns:a="http://schemas.openxmlformats.org/drawingml/2006/main" xmlns:r="http://schemas.openxmlformats.org/officeDocument/2006/relationships" xmlns:p="http://schemas.openxmlformats.org/presentationml/2006/main">
  <p:tag name="THINKCELLSHAPEDONOTDELETE" val="tBrsMGKXB8GX41A5VKI36Jg"/>
</p:tagLst>
</file>

<file path=ppt/tags/tag1185.xml><?xml version="1.0" encoding="utf-8"?>
<p:tagLst xmlns:a="http://schemas.openxmlformats.org/drawingml/2006/main" xmlns:r="http://schemas.openxmlformats.org/officeDocument/2006/relationships" xmlns:p="http://schemas.openxmlformats.org/presentationml/2006/main">
  <p:tag name="THINKCELLSHAPEDONOTDELETE" val="tNNueFv4YecEwGh6BauUQ0w"/>
</p:tagLst>
</file>

<file path=ppt/tags/tag1186.xml><?xml version="1.0" encoding="utf-8"?>
<p:tagLst xmlns:a="http://schemas.openxmlformats.org/drawingml/2006/main" xmlns:r="http://schemas.openxmlformats.org/officeDocument/2006/relationships" xmlns:p="http://schemas.openxmlformats.org/presentationml/2006/main">
  <p:tag name="THINKCELLSHAPEDONOTDELETE" val="tQGz3Ijb05bm7oiE53K903g"/>
</p:tagLst>
</file>

<file path=ppt/tags/tag1187.xml><?xml version="1.0" encoding="utf-8"?>
<p:tagLst xmlns:a="http://schemas.openxmlformats.org/drawingml/2006/main" xmlns:r="http://schemas.openxmlformats.org/officeDocument/2006/relationships" xmlns:p="http://schemas.openxmlformats.org/presentationml/2006/main">
  <p:tag name="THINKCELLSHAPEDONOTDELETE" val="tAUdppaLGi2clv4vrKUMm0A"/>
</p:tagLst>
</file>

<file path=ppt/tags/tag1188.xml><?xml version="1.0" encoding="utf-8"?>
<p:tagLst xmlns:a="http://schemas.openxmlformats.org/drawingml/2006/main" xmlns:r="http://schemas.openxmlformats.org/officeDocument/2006/relationships" xmlns:p="http://schemas.openxmlformats.org/presentationml/2006/main">
  <p:tag name="THINKCELLSHAPEDONOTDELETE" val="tRLkDlUCt3Vz.yY6P9agYsg"/>
</p:tagLst>
</file>

<file path=ppt/tags/tag1189.xml><?xml version="1.0" encoding="utf-8"?>
<p:tagLst xmlns:a="http://schemas.openxmlformats.org/drawingml/2006/main" xmlns:r="http://schemas.openxmlformats.org/officeDocument/2006/relationships" xmlns:p="http://schemas.openxmlformats.org/presentationml/2006/main">
  <p:tag name="THINKCELLSHAPEDONOTDELETE" val="tFZAM2uSC75Qx7bn6F6aIHg"/>
</p:tagLst>
</file>

<file path=ppt/tags/tag119.xml><?xml version="1.0" encoding="utf-8"?>
<p:tagLst xmlns:a="http://schemas.openxmlformats.org/drawingml/2006/main" xmlns:r="http://schemas.openxmlformats.org/officeDocument/2006/relationships" xmlns:p="http://schemas.openxmlformats.org/presentationml/2006/main">
  <p:tag name="THINKCELLSHAPEDONOTDELETE" val="t1z3080HqRgy2WtOilUE2Qg"/>
</p:tagLst>
</file>

<file path=ppt/tags/tag1190.xml><?xml version="1.0" encoding="utf-8"?>
<p:tagLst xmlns:a="http://schemas.openxmlformats.org/drawingml/2006/main" xmlns:r="http://schemas.openxmlformats.org/officeDocument/2006/relationships" xmlns:p="http://schemas.openxmlformats.org/presentationml/2006/main">
  <p:tag name="THINKCELLSHAPEDONOTDELETE" val="tCQ4BlMezC6azCVx5EvFe0g"/>
</p:tagLst>
</file>

<file path=ppt/tags/tag1191.xml><?xml version="1.0" encoding="utf-8"?>
<p:tagLst xmlns:a="http://schemas.openxmlformats.org/drawingml/2006/main" xmlns:r="http://schemas.openxmlformats.org/officeDocument/2006/relationships" xmlns:p="http://schemas.openxmlformats.org/presentationml/2006/main">
  <p:tag name="THINKCELLSHAPEDONOTDELETE" val="twpgm6DVBzGlg4NDXlZ4e_Q"/>
</p:tagLst>
</file>

<file path=ppt/tags/tag1192.xml><?xml version="1.0" encoding="utf-8"?>
<p:tagLst xmlns:a="http://schemas.openxmlformats.org/drawingml/2006/main" xmlns:r="http://schemas.openxmlformats.org/officeDocument/2006/relationships" xmlns:p="http://schemas.openxmlformats.org/presentationml/2006/main">
  <p:tag name="THINKCELLSHAPEDONOTDELETE" val="t2mtQXtHVorLfAZSsNMyprQ"/>
</p:tagLst>
</file>

<file path=ppt/tags/tag1193.xml><?xml version="1.0" encoding="utf-8"?>
<p:tagLst xmlns:a="http://schemas.openxmlformats.org/drawingml/2006/main" xmlns:r="http://schemas.openxmlformats.org/officeDocument/2006/relationships" xmlns:p="http://schemas.openxmlformats.org/presentationml/2006/main">
  <p:tag name="THINKCELLSHAPEDONOTDELETE" val="t1Sw6P8waUCh15cFv.suKUg"/>
</p:tagLst>
</file>

<file path=ppt/tags/tag1194.xml><?xml version="1.0" encoding="utf-8"?>
<p:tagLst xmlns:a="http://schemas.openxmlformats.org/drawingml/2006/main" xmlns:r="http://schemas.openxmlformats.org/officeDocument/2006/relationships" xmlns:p="http://schemas.openxmlformats.org/presentationml/2006/main">
  <p:tag name="THINKCELLSHAPEDONOTDELETE" val="tBT4eEUALSJG1q23RXZjzCQ"/>
</p:tagLst>
</file>

<file path=ppt/tags/tag1195.xml><?xml version="1.0" encoding="utf-8"?>
<p:tagLst xmlns:a="http://schemas.openxmlformats.org/drawingml/2006/main" xmlns:r="http://schemas.openxmlformats.org/officeDocument/2006/relationships" xmlns:p="http://schemas.openxmlformats.org/presentationml/2006/main">
  <p:tag name="THINKCELLSHAPEDONOTDELETE" val="t54DiHf1dRxs4klsRTcik5w"/>
</p:tagLst>
</file>

<file path=ppt/tags/tag1196.xml><?xml version="1.0" encoding="utf-8"?>
<p:tagLst xmlns:a="http://schemas.openxmlformats.org/drawingml/2006/main" xmlns:r="http://schemas.openxmlformats.org/officeDocument/2006/relationships" xmlns:p="http://schemas.openxmlformats.org/presentationml/2006/main">
  <p:tag name="THINKCELLSHAPEDONOTDELETE" val="t.B6MKlbQUeHoFAb2wbhmrg"/>
</p:tagLst>
</file>

<file path=ppt/tags/tag1197.xml><?xml version="1.0" encoding="utf-8"?>
<p:tagLst xmlns:a="http://schemas.openxmlformats.org/drawingml/2006/main" xmlns:r="http://schemas.openxmlformats.org/officeDocument/2006/relationships" xmlns:p="http://schemas.openxmlformats.org/presentationml/2006/main">
  <p:tag name="THINKCELLSHAPEDONOTDELETE" val="tHfuBwSvjnjpyG6GJ6dgg2g"/>
</p:tagLst>
</file>

<file path=ppt/tags/tag1198.xml><?xml version="1.0" encoding="utf-8"?>
<p:tagLst xmlns:a="http://schemas.openxmlformats.org/drawingml/2006/main" xmlns:r="http://schemas.openxmlformats.org/officeDocument/2006/relationships" xmlns:p="http://schemas.openxmlformats.org/presentationml/2006/main">
  <p:tag name="THINKCELLSHAPEDONOTDELETE" val="tC9JUkHGQeM52QBE7kRYjog"/>
</p:tagLst>
</file>

<file path=ppt/tags/tag1199.xml><?xml version="1.0" encoding="utf-8"?>
<p:tagLst xmlns:a="http://schemas.openxmlformats.org/drawingml/2006/main" xmlns:r="http://schemas.openxmlformats.org/officeDocument/2006/relationships" xmlns:p="http://schemas.openxmlformats.org/presentationml/2006/main">
  <p:tag name="THINKCELLSHAPEDONOTDELETE" val="t1Tx7VK_xC9lVj4OohQBryw"/>
</p:tagLst>
</file>

<file path=ppt/tags/tag1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20.xml><?xml version="1.0" encoding="utf-8"?>
<p:tagLst xmlns:a="http://schemas.openxmlformats.org/drawingml/2006/main" xmlns:r="http://schemas.openxmlformats.org/officeDocument/2006/relationships" xmlns:p="http://schemas.openxmlformats.org/presentationml/2006/main">
  <p:tag name="THINKCELLSHAPEDONOTDELETE" val="tDBEJn1uSM_Hs95FlhjvtKQ"/>
</p:tagLst>
</file>

<file path=ppt/tags/tag1200.xml><?xml version="1.0" encoding="utf-8"?>
<p:tagLst xmlns:a="http://schemas.openxmlformats.org/drawingml/2006/main" xmlns:r="http://schemas.openxmlformats.org/officeDocument/2006/relationships" xmlns:p="http://schemas.openxmlformats.org/presentationml/2006/main">
  <p:tag name="THINKCELLSHAPEDONOTDELETE" val="tOkX4jlocAahmiNvpWZo6xA"/>
</p:tagLst>
</file>

<file path=ppt/tags/tag1201.xml><?xml version="1.0" encoding="utf-8"?>
<p:tagLst xmlns:a="http://schemas.openxmlformats.org/drawingml/2006/main" xmlns:r="http://schemas.openxmlformats.org/officeDocument/2006/relationships" xmlns:p="http://schemas.openxmlformats.org/presentationml/2006/main">
  <p:tag name="THINKCELLSHAPEDONOTDELETE" val="tijGFjwXwylH22RKm7ebuiw"/>
</p:tagLst>
</file>

<file path=ppt/tags/tag1202.xml><?xml version="1.0" encoding="utf-8"?>
<p:tagLst xmlns:a="http://schemas.openxmlformats.org/drawingml/2006/main" xmlns:r="http://schemas.openxmlformats.org/officeDocument/2006/relationships" xmlns:p="http://schemas.openxmlformats.org/presentationml/2006/main">
  <p:tag name="THINKCELLSHAPEDONOTDELETE" val="tfJ6m.awFZENLXfZd5qTh.A"/>
</p:tagLst>
</file>

<file path=ppt/tags/tag1203.xml><?xml version="1.0" encoding="utf-8"?>
<p:tagLst xmlns:a="http://schemas.openxmlformats.org/drawingml/2006/main" xmlns:r="http://schemas.openxmlformats.org/officeDocument/2006/relationships" xmlns:p="http://schemas.openxmlformats.org/presentationml/2006/main">
  <p:tag name="THINKCELLSHAPEDONOTDELETE" val="tw36F3drSH3nz_EY9A3ySaw"/>
</p:tagLst>
</file>

<file path=ppt/tags/tag1204.xml><?xml version="1.0" encoding="utf-8"?>
<p:tagLst xmlns:a="http://schemas.openxmlformats.org/drawingml/2006/main" xmlns:r="http://schemas.openxmlformats.org/officeDocument/2006/relationships" xmlns:p="http://schemas.openxmlformats.org/presentationml/2006/main">
  <p:tag name="THINKCELLSHAPEDONOTDELETE" val="tiQQTzeDlf8hO6etB8wM9Uw"/>
</p:tagLst>
</file>

<file path=ppt/tags/tag1205.xml><?xml version="1.0" encoding="utf-8"?>
<p:tagLst xmlns:a="http://schemas.openxmlformats.org/drawingml/2006/main" xmlns:r="http://schemas.openxmlformats.org/officeDocument/2006/relationships" xmlns:p="http://schemas.openxmlformats.org/presentationml/2006/main">
  <p:tag name="THINKCELLSHAPEDONOTDELETE" val="t2XZpl6OKWXffvNaTgX0p.g"/>
</p:tagLst>
</file>

<file path=ppt/tags/tag1206.xml><?xml version="1.0" encoding="utf-8"?>
<p:tagLst xmlns:a="http://schemas.openxmlformats.org/drawingml/2006/main" xmlns:r="http://schemas.openxmlformats.org/officeDocument/2006/relationships" xmlns:p="http://schemas.openxmlformats.org/presentationml/2006/main">
  <p:tag name="THINKCELLSHAPEDONOTDELETE" val="tgijbOqAFrr.knti4gdCSjw"/>
</p:tagLst>
</file>

<file path=ppt/tags/tag1207.xml><?xml version="1.0" encoding="utf-8"?>
<p:tagLst xmlns:a="http://schemas.openxmlformats.org/drawingml/2006/main" xmlns:r="http://schemas.openxmlformats.org/officeDocument/2006/relationships" xmlns:p="http://schemas.openxmlformats.org/presentationml/2006/main">
  <p:tag name="THINKCELLSHAPEDONOTDELETE" val="tp4B.FK8f.T.voyjYXy4ljg"/>
</p:tagLst>
</file>

<file path=ppt/tags/tag1208.xml><?xml version="1.0" encoding="utf-8"?>
<p:tagLst xmlns:a="http://schemas.openxmlformats.org/drawingml/2006/main" xmlns:r="http://schemas.openxmlformats.org/officeDocument/2006/relationships" xmlns:p="http://schemas.openxmlformats.org/presentationml/2006/main">
  <p:tag name="THINKCELLSHAPEDONOTDELETE" val="tX2_Vb8x5frRslZD_Ec7QFA"/>
</p:tagLst>
</file>

<file path=ppt/tags/tag1209.xml><?xml version="1.0" encoding="utf-8"?>
<p:tagLst xmlns:a="http://schemas.openxmlformats.org/drawingml/2006/main" xmlns:r="http://schemas.openxmlformats.org/officeDocument/2006/relationships" xmlns:p="http://schemas.openxmlformats.org/presentationml/2006/main">
  <p:tag name="THINKCELLSHAPEDONOTDELETE" val="tufS_186Ibro8PJ5wjoAIfg"/>
</p:tagLst>
</file>

<file path=ppt/tags/tag121.xml><?xml version="1.0" encoding="utf-8"?>
<p:tagLst xmlns:a="http://schemas.openxmlformats.org/drawingml/2006/main" xmlns:r="http://schemas.openxmlformats.org/officeDocument/2006/relationships" xmlns:p="http://schemas.openxmlformats.org/presentationml/2006/main">
  <p:tag name="THINKCELLSHAPEDONOTDELETE" val="tDyNdzHY8K00WyamOcN6WVQ"/>
</p:tagLst>
</file>

<file path=ppt/tags/tag1210.xml><?xml version="1.0" encoding="utf-8"?>
<p:tagLst xmlns:a="http://schemas.openxmlformats.org/drawingml/2006/main" xmlns:r="http://schemas.openxmlformats.org/officeDocument/2006/relationships" xmlns:p="http://schemas.openxmlformats.org/presentationml/2006/main">
  <p:tag name="THINKCELLSHAPEDONOTDELETE" val="t90z4gwFIwfB1Zk6R5NkPTw"/>
</p:tagLst>
</file>

<file path=ppt/tags/tag1211.xml><?xml version="1.0" encoding="utf-8"?>
<p:tagLst xmlns:a="http://schemas.openxmlformats.org/drawingml/2006/main" xmlns:r="http://schemas.openxmlformats.org/officeDocument/2006/relationships" xmlns:p="http://schemas.openxmlformats.org/presentationml/2006/main">
  <p:tag name="THINKCELLSHAPEDONOTDELETE" val="te7Bzw3Ca42dddqz02o20oA"/>
</p:tagLst>
</file>

<file path=ppt/tags/tag1212.xml><?xml version="1.0" encoding="utf-8"?>
<p:tagLst xmlns:a="http://schemas.openxmlformats.org/drawingml/2006/main" xmlns:r="http://schemas.openxmlformats.org/officeDocument/2006/relationships" xmlns:p="http://schemas.openxmlformats.org/presentationml/2006/main">
  <p:tag name="THINKCELLSHAPEDONOTDELETE" val="tqZTI4Tq8DUmDxcNQDG8UOw"/>
</p:tagLst>
</file>

<file path=ppt/tags/tag1213.xml><?xml version="1.0" encoding="utf-8"?>
<p:tagLst xmlns:a="http://schemas.openxmlformats.org/drawingml/2006/main" xmlns:r="http://schemas.openxmlformats.org/officeDocument/2006/relationships" xmlns:p="http://schemas.openxmlformats.org/presentationml/2006/main">
  <p:tag name="THINKCELLSHAPEDONOTDELETE" val="tS2iTVOAlVm2Snk.C1Y9XGw"/>
</p:tagLst>
</file>

<file path=ppt/tags/tag1214.xml><?xml version="1.0" encoding="utf-8"?>
<p:tagLst xmlns:a="http://schemas.openxmlformats.org/drawingml/2006/main" xmlns:r="http://schemas.openxmlformats.org/officeDocument/2006/relationships" xmlns:p="http://schemas.openxmlformats.org/presentationml/2006/main">
  <p:tag name="THINKCELLSHAPEDONOTDELETE" val="tQb4w2jEbtfrc7J6dy8PgAg"/>
</p:tagLst>
</file>

<file path=ppt/tags/tag1215.xml><?xml version="1.0" encoding="utf-8"?>
<p:tagLst xmlns:a="http://schemas.openxmlformats.org/drawingml/2006/main" xmlns:r="http://schemas.openxmlformats.org/officeDocument/2006/relationships" xmlns:p="http://schemas.openxmlformats.org/presentationml/2006/main">
  <p:tag name="THINKCELLSHAPEDONOTDELETE" val="tEpo5tONFNDQhmOYc4WezQg"/>
</p:tagLst>
</file>

<file path=ppt/tags/tag1216.xml><?xml version="1.0" encoding="utf-8"?>
<p:tagLst xmlns:a="http://schemas.openxmlformats.org/drawingml/2006/main" xmlns:r="http://schemas.openxmlformats.org/officeDocument/2006/relationships" xmlns:p="http://schemas.openxmlformats.org/presentationml/2006/main">
  <p:tag name="THINKCELLSHAPEDONOTDELETE" val="tJtTHuJQVIUca0CH0F3owPw"/>
</p:tagLst>
</file>

<file path=ppt/tags/tag1217.xml><?xml version="1.0" encoding="utf-8"?>
<p:tagLst xmlns:a="http://schemas.openxmlformats.org/drawingml/2006/main" xmlns:r="http://schemas.openxmlformats.org/officeDocument/2006/relationships" xmlns:p="http://schemas.openxmlformats.org/presentationml/2006/main">
  <p:tag name="THINKCELLSHAPEDONOTDELETE" val="tQNAhjTgwnS2YxiJC6t0ROw"/>
</p:tagLst>
</file>

<file path=ppt/tags/tag1218.xml><?xml version="1.0" encoding="utf-8"?>
<p:tagLst xmlns:a="http://schemas.openxmlformats.org/drawingml/2006/main" xmlns:r="http://schemas.openxmlformats.org/officeDocument/2006/relationships" xmlns:p="http://schemas.openxmlformats.org/presentationml/2006/main">
  <p:tag name="THINKCELLSHAPEDONOTDELETE" val="tv8WJvhZJo49pp8cPx9vrDw"/>
</p:tagLst>
</file>

<file path=ppt/tags/tag1219.xml><?xml version="1.0" encoding="utf-8"?>
<p:tagLst xmlns:a="http://schemas.openxmlformats.org/drawingml/2006/main" xmlns:r="http://schemas.openxmlformats.org/officeDocument/2006/relationships" xmlns:p="http://schemas.openxmlformats.org/presentationml/2006/main">
  <p:tag name="THINKCELLSHAPEDONOTDELETE" val="tLYMFIWywaoou.UXS8OPZpw"/>
</p:tagLst>
</file>

<file path=ppt/tags/tag122.xml><?xml version="1.0" encoding="utf-8"?>
<p:tagLst xmlns:a="http://schemas.openxmlformats.org/drawingml/2006/main" xmlns:r="http://schemas.openxmlformats.org/officeDocument/2006/relationships" xmlns:p="http://schemas.openxmlformats.org/presentationml/2006/main">
  <p:tag name="THINKCELLSHAPEDONOTDELETE" val="tHC8Tqbac_gq.H_STwNrRGA"/>
</p:tagLst>
</file>

<file path=ppt/tags/tag1220.xml><?xml version="1.0" encoding="utf-8"?>
<p:tagLst xmlns:a="http://schemas.openxmlformats.org/drawingml/2006/main" xmlns:r="http://schemas.openxmlformats.org/officeDocument/2006/relationships" xmlns:p="http://schemas.openxmlformats.org/presentationml/2006/main">
  <p:tag name="THINKCELLSHAPEDONOTDELETE" val="tkWjkVxkAPjDJiFgCm.XkCw"/>
</p:tagLst>
</file>

<file path=ppt/tags/tag1221.xml><?xml version="1.0" encoding="utf-8"?>
<p:tagLst xmlns:a="http://schemas.openxmlformats.org/drawingml/2006/main" xmlns:r="http://schemas.openxmlformats.org/officeDocument/2006/relationships" xmlns:p="http://schemas.openxmlformats.org/presentationml/2006/main">
  <p:tag name="THINKCELLSHAPEDONOTDELETE" val="tkyeleci1Yhj32UIiN0iAQg"/>
</p:tagLst>
</file>

<file path=ppt/tags/tag1222.xml><?xml version="1.0" encoding="utf-8"?>
<p:tagLst xmlns:a="http://schemas.openxmlformats.org/drawingml/2006/main" xmlns:r="http://schemas.openxmlformats.org/officeDocument/2006/relationships" xmlns:p="http://schemas.openxmlformats.org/presentationml/2006/main">
  <p:tag name="THINKCELLSHAPEDONOTDELETE" val="tQRKicHr2mw8tdItVnpc0rQ"/>
</p:tagLst>
</file>

<file path=ppt/tags/tag1223.xml><?xml version="1.0" encoding="utf-8"?>
<p:tagLst xmlns:a="http://schemas.openxmlformats.org/drawingml/2006/main" xmlns:r="http://schemas.openxmlformats.org/officeDocument/2006/relationships" xmlns:p="http://schemas.openxmlformats.org/presentationml/2006/main">
  <p:tag name="THINKCELLSHAPEDONOTDELETE" val="tG_DMlXaq0L2iS4anVfAbIg"/>
</p:tagLst>
</file>

<file path=ppt/tags/tag1224.xml><?xml version="1.0" encoding="utf-8"?>
<p:tagLst xmlns:a="http://schemas.openxmlformats.org/drawingml/2006/main" xmlns:r="http://schemas.openxmlformats.org/officeDocument/2006/relationships" xmlns:p="http://schemas.openxmlformats.org/presentationml/2006/main">
  <p:tag name="THINKCELLSHAPEDONOTDELETE" val="t.igwZ.yauouBiqVdE8d6Sw"/>
</p:tagLst>
</file>

<file path=ppt/tags/tag1225.xml><?xml version="1.0" encoding="utf-8"?>
<p:tagLst xmlns:a="http://schemas.openxmlformats.org/drawingml/2006/main" xmlns:r="http://schemas.openxmlformats.org/officeDocument/2006/relationships" xmlns:p="http://schemas.openxmlformats.org/presentationml/2006/main">
  <p:tag name="THINKCELLSHAPEDONOTDELETE" val="t4a8XYwYRGFrjPesglQHN1A"/>
</p:tagLst>
</file>

<file path=ppt/tags/tag1226.xml><?xml version="1.0" encoding="utf-8"?>
<p:tagLst xmlns:a="http://schemas.openxmlformats.org/drawingml/2006/main" xmlns:r="http://schemas.openxmlformats.org/officeDocument/2006/relationships" xmlns:p="http://schemas.openxmlformats.org/presentationml/2006/main">
  <p:tag name="THINKCELLSHAPEDONOTDELETE" val="t_lvJzD5HB.VfSYWc6Ol2ow"/>
</p:tagLst>
</file>

<file path=ppt/tags/tag1227.xml><?xml version="1.0" encoding="utf-8"?>
<p:tagLst xmlns:a="http://schemas.openxmlformats.org/drawingml/2006/main" xmlns:r="http://schemas.openxmlformats.org/officeDocument/2006/relationships" xmlns:p="http://schemas.openxmlformats.org/presentationml/2006/main">
  <p:tag name="THINKCELLSHAPEDONOTDELETE" val="tnTFiGQ7Lg6yRlnKnhfavlQ"/>
</p:tagLst>
</file>

<file path=ppt/tags/tag1228.xml><?xml version="1.0" encoding="utf-8"?>
<p:tagLst xmlns:a="http://schemas.openxmlformats.org/drawingml/2006/main" xmlns:r="http://schemas.openxmlformats.org/officeDocument/2006/relationships" xmlns:p="http://schemas.openxmlformats.org/presentationml/2006/main">
  <p:tag name="THINKCELLSHAPEDONOTDELETE" val="tC0i0w4b5OJJWjeObCMTnEg"/>
</p:tagLst>
</file>

<file path=ppt/tags/tag1229.xml><?xml version="1.0" encoding="utf-8"?>
<p:tagLst xmlns:a="http://schemas.openxmlformats.org/drawingml/2006/main" xmlns:r="http://schemas.openxmlformats.org/officeDocument/2006/relationships" xmlns:p="http://schemas.openxmlformats.org/presentationml/2006/main">
  <p:tag name="THINKCELLSHAPEDONOTDELETE" val="tKAlaWV5fIFKcP8CmgKsRhA"/>
</p:tagLst>
</file>

<file path=ppt/tags/tag123.xml><?xml version="1.0" encoding="utf-8"?>
<p:tagLst xmlns:a="http://schemas.openxmlformats.org/drawingml/2006/main" xmlns:r="http://schemas.openxmlformats.org/officeDocument/2006/relationships" xmlns:p="http://schemas.openxmlformats.org/presentationml/2006/main">
  <p:tag name="THINKCELLSHAPEDONOTDELETE" val="t.SrqK5V_tRlb_pN.kq7YOQ"/>
</p:tagLst>
</file>

<file path=ppt/tags/tag1230.xml><?xml version="1.0" encoding="utf-8"?>
<p:tagLst xmlns:a="http://schemas.openxmlformats.org/drawingml/2006/main" xmlns:r="http://schemas.openxmlformats.org/officeDocument/2006/relationships" xmlns:p="http://schemas.openxmlformats.org/presentationml/2006/main">
  <p:tag name="THINKCELLSHAPEDONOTDELETE" val="tlmX7IwPLpidg1xbIhEPjOA"/>
</p:tagLst>
</file>

<file path=ppt/tags/tag1231.xml><?xml version="1.0" encoding="utf-8"?>
<p:tagLst xmlns:a="http://schemas.openxmlformats.org/drawingml/2006/main" xmlns:r="http://schemas.openxmlformats.org/officeDocument/2006/relationships" xmlns:p="http://schemas.openxmlformats.org/presentationml/2006/main">
  <p:tag name="THINKCELLSHAPEDONOTDELETE" val="t2ik59pUMVxfrzvpCEuLHAg"/>
</p:tagLst>
</file>

<file path=ppt/tags/tag1232.xml><?xml version="1.0" encoding="utf-8"?>
<p:tagLst xmlns:a="http://schemas.openxmlformats.org/drawingml/2006/main" xmlns:r="http://schemas.openxmlformats.org/officeDocument/2006/relationships" xmlns:p="http://schemas.openxmlformats.org/presentationml/2006/main">
  <p:tag name="THINKCELLSHAPEDONOTDELETE" val="t9PlfBBsDCkmO9l7rlBnWXQ"/>
</p:tagLst>
</file>

<file path=ppt/tags/tag1233.xml><?xml version="1.0" encoding="utf-8"?>
<p:tagLst xmlns:a="http://schemas.openxmlformats.org/drawingml/2006/main" xmlns:r="http://schemas.openxmlformats.org/officeDocument/2006/relationships" xmlns:p="http://schemas.openxmlformats.org/presentationml/2006/main">
  <p:tag name="THINKCELLSHAPEDONOTDELETE" val="t9oJvYJEOMvgeTFh6I9Rz4g"/>
</p:tagLst>
</file>

<file path=ppt/tags/tag1234.xml><?xml version="1.0" encoding="utf-8"?>
<p:tagLst xmlns:a="http://schemas.openxmlformats.org/drawingml/2006/main" xmlns:r="http://schemas.openxmlformats.org/officeDocument/2006/relationships" xmlns:p="http://schemas.openxmlformats.org/presentationml/2006/main">
  <p:tag name="THINKCELLSHAPEDONOTDELETE" val="tnGfqFcJvEKx3jQKOJvbn5w"/>
</p:tagLst>
</file>

<file path=ppt/tags/tag1235.xml><?xml version="1.0" encoding="utf-8"?>
<p:tagLst xmlns:a="http://schemas.openxmlformats.org/drawingml/2006/main" xmlns:r="http://schemas.openxmlformats.org/officeDocument/2006/relationships" xmlns:p="http://schemas.openxmlformats.org/presentationml/2006/main">
  <p:tag name="THINKCELLSHAPEDONOTDELETE" val="tiGROWfDnJyP9lNAC8SmFfw"/>
</p:tagLst>
</file>

<file path=ppt/tags/tag1236.xml><?xml version="1.0" encoding="utf-8"?>
<p:tagLst xmlns:a="http://schemas.openxmlformats.org/drawingml/2006/main" xmlns:r="http://schemas.openxmlformats.org/officeDocument/2006/relationships" xmlns:p="http://schemas.openxmlformats.org/presentationml/2006/main">
  <p:tag name="THINKCELLSHAPEDONOTDELETE" val="tXqU4SMtMPPiYxTSxMAEeOA"/>
</p:tagLst>
</file>

<file path=ppt/tags/tag1237.xml><?xml version="1.0" encoding="utf-8"?>
<p:tagLst xmlns:a="http://schemas.openxmlformats.org/drawingml/2006/main" xmlns:r="http://schemas.openxmlformats.org/officeDocument/2006/relationships" xmlns:p="http://schemas.openxmlformats.org/presentationml/2006/main">
  <p:tag name="THINKCELLSHAPEDONOTDELETE" val="taOFBy_BbduvYtQJUaJfSSQ"/>
</p:tagLst>
</file>

<file path=ppt/tags/tag1238.xml><?xml version="1.0" encoding="utf-8"?>
<p:tagLst xmlns:a="http://schemas.openxmlformats.org/drawingml/2006/main" xmlns:r="http://schemas.openxmlformats.org/officeDocument/2006/relationships" xmlns:p="http://schemas.openxmlformats.org/presentationml/2006/main">
  <p:tag name="THINKCELLSHAPEDONOTDELETE" val="tO6P7_Il6IcDM4hg5.Qk5CQ"/>
</p:tagLst>
</file>

<file path=ppt/tags/tag1239.xml><?xml version="1.0" encoding="utf-8"?>
<p:tagLst xmlns:a="http://schemas.openxmlformats.org/drawingml/2006/main" xmlns:r="http://schemas.openxmlformats.org/officeDocument/2006/relationships" xmlns:p="http://schemas.openxmlformats.org/presentationml/2006/main">
  <p:tag name="THINKCELLSHAPEDONOTDELETE" val="thSKQtmasWsYOrILkKqzQCg"/>
</p:tagLst>
</file>

<file path=ppt/tags/tag124.xml><?xml version="1.0" encoding="utf-8"?>
<p:tagLst xmlns:a="http://schemas.openxmlformats.org/drawingml/2006/main" xmlns:r="http://schemas.openxmlformats.org/officeDocument/2006/relationships" xmlns:p="http://schemas.openxmlformats.org/presentationml/2006/main">
  <p:tag name="THINKCELLSHAPEDONOTDELETE" val="t.h1MwbkTSfhT5.uraaiFsg"/>
</p:tagLst>
</file>

<file path=ppt/tags/tag1240.xml><?xml version="1.0" encoding="utf-8"?>
<p:tagLst xmlns:a="http://schemas.openxmlformats.org/drawingml/2006/main" xmlns:r="http://schemas.openxmlformats.org/officeDocument/2006/relationships" xmlns:p="http://schemas.openxmlformats.org/presentationml/2006/main">
  <p:tag name="THINKCELLSHAPEDONOTDELETE" val="tJ.Wj1H47nq6YcYK_7tuNMg"/>
</p:tagLst>
</file>

<file path=ppt/tags/tag124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242.xml><?xml version="1.0" encoding="utf-8"?>
<p:tagLst xmlns:a="http://schemas.openxmlformats.org/drawingml/2006/main" xmlns:r="http://schemas.openxmlformats.org/officeDocument/2006/relationships" xmlns:p="http://schemas.openxmlformats.org/presentationml/2006/main">
  <p:tag name="THINKCELLSHAPEDONOTDELETE" val="ttvkkrkrk91VJMhC0CmS_Bg"/>
</p:tagLst>
</file>

<file path=ppt/tags/tag1243.xml><?xml version="1.0" encoding="utf-8"?>
<p:tagLst xmlns:a="http://schemas.openxmlformats.org/drawingml/2006/main" xmlns:r="http://schemas.openxmlformats.org/officeDocument/2006/relationships" xmlns:p="http://schemas.openxmlformats.org/presentationml/2006/main">
  <p:tag name="THINKCELLSHAPEDONOTDELETE" val="tFyeC6Z2oTuUB9ktuQZQKGg"/>
</p:tagLst>
</file>

<file path=ppt/tags/tag1244.xml><?xml version="1.0" encoding="utf-8"?>
<p:tagLst xmlns:a="http://schemas.openxmlformats.org/drawingml/2006/main" xmlns:r="http://schemas.openxmlformats.org/officeDocument/2006/relationships" xmlns:p="http://schemas.openxmlformats.org/presentationml/2006/main">
  <p:tag name="THINKCELLSHAPEDONOTDELETE" val="tZM7F..mLD7dAmcjOyMjXWA"/>
</p:tagLst>
</file>

<file path=ppt/tags/tag1245.xml><?xml version="1.0" encoding="utf-8"?>
<p:tagLst xmlns:a="http://schemas.openxmlformats.org/drawingml/2006/main" xmlns:r="http://schemas.openxmlformats.org/officeDocument/2006/relationships" xmlns:p="http://schemas.openxmlformats.org/presentationml/2006/main">
  <p:tag name="THINKCELLSHAPEDONOTDELETE" val="t_ejEWgxZ4sN711BcrnVzZg"/>
</p:tagLst>
</file>

<file path=ppt/tags/tag1246.xml><?xml version="1.0" encoding="utf-8"?>
<p:tagLst xmlns:a="http://schemas.openxmlformats.org/drawingml/2006/main" xmlns:r="http://schemas.openxmlformats.org/officeDocument/2006/relationships" xmlns:p="http://schemas.openxmlformats.org/presentationml/2006/main">
  <p:tag name="THINKCELLSHAPEDONOTDELETE" val="t9x4i9R1HKcn8Zn1IBvO2kQ"/>
</p:tagLst>
</file>

<file path=ppt/tags/tag1247.xml><?xml version="1.0" encoding="utf-8"?>
<p:tagLst xmlns:a="http://schemas.openxmlformats.org/drawingml/2006/main" xmlns:r="http://schemas.openxmlformats.org/officeDocument/2006/relationships" xmlns:p="http://schemas.openxmlformats.org/presentationml/2006/main">
  <p:tag name="THINKCELLSHAPEDONOTDELETE" val="tT7UQHQ9rdmKHZNALRw9rLQ"/>
</p:tagLst>
</file>

<file path=ppt/tags/tag1248.xml><?xml version="1.0" encoding="utf-8"?>
<p:tagLst xmlns:a="http://schemas.openxmlformats.org/drawingml/2006/main" xmlns:r="http://schemas.openxmlformats.org/officeDocument/2006/relationships" xmlns:p="http://schemas.openxmlformats.org/presentationml/2006/main">
  <p:tag name="THINKCELLSHAPEDONOTDELETE" val="twE2muQWISZVPSZWg6ubnyg"/>
</p:tagLst>
</file>

<file path=ppt/tags/tag1249.xml><?xml version="1.0" encoding="utf-8"?>
<p:tagLst xmlns:a="http://schemas.openxmlformats.org/drawingml/2006/main" xmlns:r="http://schemas.openxmlformats.org/officeDocument/2006/relationships" xmlns:p="http://schemas.openxmlformats.org/presentationml/2006/main">
  <p:tag name="THINKCELLSHAPEDONOTDELETE" val="t2YbE4EImVadJJcOALj8xsw"/>
</p:tagLst>
</file>

<file path=ppt/tags/tag125.xml><?xml version="1.0" encoding="utf-8"?>
<p:tagLst xmlns:a="http://schemas.openxmlformats.org/drawingml/2006/main" xmlns:r="http://schemas.openxmlformats.org/officeDocument/2006/relationships" xmlns:p="http://schemas.openxmlformats.org/presentationml/2006/main">
  <p:tag name="THINKCELLSHAPEDONOTDELETE" val="toO2REdsf_zbnNZBDJJBTQQ"/>
</p:tagLst>
</file>

<file path=ppt/tags/tag1250.xml><?xml version="1.0" encoding="utf-8"?>
<p:tagLst xmlns:a="http://schemas.openxmlformats.org/drawingml/2006/main" xmlns:r="http://schemas.openxmlformats.org/officeDocument/2006/relationships" xmlns:p="http://schemas.openxmlformats.org/presentationml/2006/main">
  <p:tag name="THINKCELLSHAPEDONOTDELETE" val="tSVpYfzgHYJxC3Jqo9tyaLA"/>
</p:tagLst>
</file>

<file path=ppt/tags/tag1251.xml><?xml version="1.0" encoding="utf-8"?>
<p:tagLst xmlns:a="http://schemas.openxmlformats.org/drawingml/2006/main" xmlns:r="http://schemas.openxmlformats.org/officeDocument/2006/relationships" xmlns:p="http://schemas.openxmlformats.org/presentationml/2006/main">
  <p:tag name="THINKCELLSHAPEDONOTDELETE" val="tSrym8..o6NNOlf2lm1Ms9A"/>
</p:tagLst>
</file>

<file path=ppt/tags/tag1252.xml><?xml version="1.0" encoding="utf-8"?>
<p:tagLst xmlns:a="http://schemas.openxmlformats.org/drawingml/2006/main" xmlns:r="http://schemas.openxmlformats.org/officeDocument/2006/relationships" xmlns:p="http://schemas.openxmlformats.org/presentationml/2006/main">
  <p:tag name="THINKCELLSHAPEDONOTDELETE" val="tWZbw1bORby3RxIZr0xwOFA"/>
</p:tagLst>
</file>

<file path=ppt/tags/tag1253.xml><?xml version="1.0" encoding="utf-8"?>
<p:tagLst xmlns:a="http://schemas.openxmlformats.org/drawingml/2006/main" xmlns:r="http://schemas.openxmlformats.org/officeDocument/2006/relationships" xmlns:p="http://schemas.openxmlformats.org/presentationml/2006/main">
  <p:tag name="THINKCELLSHAPEDONOTDELETE" val="tNRsKlYoWkzH.ysxugEnbDw"/>
</p:tagLst>
</file>

<file path=ppt/tags/tag1254.xml><?xml version="1.0" encoding="utf-8"?>
<p:tagLst xmlns:a="http://schemas.openxmlformats.org/drawingml/2006/main" xmlns:r="http://schemas.openxmlformats.org/officeDocument/2006/relationships" xmlns:p="http://schemas.openxmlformats.org/presentationml/2006/main">
  <p:tag name="THINKCELLSHAPEDONOTDELETE" val="tXKL1G0nF4VS0aF9oPtzqqQ"/>
</p:tagLst>
</file>

<file path=ppt/tags/tag1255.xml><?xml version="1.0" encoding="utf-8"?>
<p:tagLst xmlns:a="http://schemas.openxmlformats.org/drawingml/2006/main" xmlns:r="http://schemas.openxmlformats.org/officeDocument/2006/relationships" xmlns:p="http://schemas.openxmlformats.org/presentationml/2006/main">
  <p:tag name="THINKCELLSHAPEDONOTDELETE" val="tmyw7f73qH521L60Hf38y9Q"/>
</p:tagLst>
</file>

<file path=ppt/tags/tag1256.xml><?xml version="1.0" encoding="utf-8"?>
<p:tagLst xmlns:a="http://schemas.openxmlformats.org/drawingml/2006/main" xmlns:r="http://schemas.openxmlformats.org/officeDocument/2006/relationships" xmlns:p="http://schemas.openxmlformats.org/presentationml/2006/main">
  <p:tag name="THINKCELLSHAPEDONOTDELETE" val="tDYAy.f4IUYrTqJ._sC.LuA"/>
</p:tagLst>
</file>

<file path=ppt/tags/tag1257.xml><?xml version="1.0" encoding="utf-8"?>
<p:tagLst xmlns:a="http://schemas.openxmlformats.org/drawingml/2006/main" xmlns:r="http://schemas.openxmlformats.org/officeDocument/2006/relationships" xmlns:p="http://schemas.openxmlformats.org/presentationml/2006/main">
  <p:tag name="THINKCELLSHAPEDONOTDELETE" val="tZY5jyQ4Ck_9pY60KOX5JfA"/>
</p:tagLst>
</file>

<file path=ppt/tags/tag1258.xml><?xml version="1.0" encoding="utf-8"?>
<p:tagLst xmlns:a="http://schemas.openxmlformats.org/drawingml/2006/main" xmlns:r="http://schemas.openxmlformats.org/officeDocument/2006/relationships" xmlns:p="http://schemas.openxmlformats.org/presentationml/2006/main">
  <p:tag name="THINKCELLSHAPEDONOTDELETE" val="tnsTcsZGLPj8xpnEfOTVJNA"/>
</p:tagLst>
</file>

<file path=ppt/tags/tag1259.xml><?xml version="1.0" encoding="utf-8"?>
<p:tagLst xmlns:a="http://schemas.openxmlformats.org/drawingml/2006/main" xmlns:r="http://schemas.openxmlformats.org/officeDocument/2006/relationships" xmlns:p="http://schemas.openxmlformats.org/presentationml/2006/main">
  <p:tag name="THINKCELLSHAPEDONOTDELETE" val="tAUCThc.pgCyD3Gx_4oI3TQ"/>
</p:tagLst>
</file>

<file path=ppt/tags/tag126.xml><?xml version="1.0" encoding="utf-8"?>
<p:tagLst xmlns:a="http://schemas.openxmlformats.org/drawingml/2006/main" xmlns:r="http://schemas.openxmlformats.org/officeDocument/2006/relationships" xmlns:p="http://schemas.openxmlformats.org/presentationml/2006/main">
  <p:tag name="THINKCELLSHAPEDONOTDELETE" val="tj8FflabxM1ET5X8zYXuZ8g"/>
</p:tagLst>
</file>

<file path=ppt/tags/tag1260.xml><?xml version="1.0" encoding="utf-8"?>
<p:tagLst xmlns:a="http://schemas.openxmlformats.org/drawingml/2006/main" xmlns:r="http://schemas.openxmlformats.org/officeDocument/2006/relationships" xmlns:p="http://schemas.openxmlformats.org/presentationml/2006/main">
  <p:tag name="THINKCELLSHAPEDONOTDELETE" val="tnwG7I8zeB.qoeevlBr4_Ew"/>
</p:tagLst>
</file>

<file path=ppt/tags/tag1261.xml><?xml version="1.0" encoding="utf-8"?>
<p:tagLst xmlns:a="http://schemas.openxmlformats.org/drawingml/2006/main" xmlns:r="http://schemas.openxmlformats.org/officeDocument/2006/relationships" xmlns:p="http://schemas.openxmlformats.org/presentationml/2006/main">
  <p:tag name="THINKCELLSHAPEDONOTDELETE" val="tSUTvYWRwA97HG3Iz6IdFaA"/>
</p:tagLst>
</file>

<file path=ppt/tags/tag1262.xml><?xml version="1.0" encoding="utf-8"?>
<p:tagLst xmlns:a="http://schemas.openxmlformats.org/drawingml/2006/main" xmlns:r="http://schemas.openxmlformats.org/officeDocument/2006/relationships" xmlns:p="http://schemas.openxmlformats.org/presentationml/2006/main">
  <p:tag name="THINKCELLSHAPEDONOTDELETE" val="tx8nZmA_acKRWYmch3gW0Bg"/>
</p:tagLst>
</file>

<file path=ppt/tags/tag1263.xml><?xml version="1.0" encoding="utf-8"?>
<p:tagLst xmlns:a="http://schemas.openxmlformats.org/drawingml/2006/main" xmlns:r="http://schemas.openxmlformats.org/officeDocument/2006/relationships" xmlns:p="http://schemas.openxmlformats.org/presentationml/2006/main">
  <p:tag name="THINKCELLSHAPEDONOTDELETE" val="t3cKGb7KKEMm7oQXxa5_RYg"/>
</p:tagLst>
</file>

<file path=ppt/tags/tag1264.xml><?xml version="1.0" encoding="utf-8"?>
<p:tagLst xmlns:a="http://schemas.openxmlformats.org/drawingml/2006/main" xmlns:r="http://schemas.openxmlformats.org/officeDocument/2006/relationships" xmlns:p="http://schemas.openxmlformats.org/presentationml/2006/main">
  <p:tag name="THINKCELLSHAPEDONOTDELETE" val="taehqNKheaGBI3e2DfpezEw"/>
</p:tagLst>
</file>

<file path=ppt/tags/tag1265.xml><?xml version="1.0" encoding="utf-8"?>
<p:tagLst xmlns:a="http://schemas.openxmlformats.org/drawingml/2006/main" xmlns:r="http://schemas.openxmlformats.org/officeDocument/2006/relationships" xmlns:p="http://schemas.openxmlformats.org/presentationml/2006/main">
  <p:tag name="THINKCELLSHAPEDONOTDELETE" val="tSRX.oc5wNl7J_vBrFK2gaA"/>
</p:tagLst>
</file>

<file path=ppt/tags/tag1266.xml><?xml version="1.0" encoding="utf-8"?>
<p:tagLst xmlns:a="http://schemas.openxmlformats.org/drawingml/2006/main" xmlns:r="http://schemas.openxmlformats.org/officeDocument/2006/relationships" xmlns:p="http://schemas.openxmlformats.org/presentationml/2006/main">
  <p:tag name="THINKCELLSHAPEDONOTDELETE" val="tYJHQVfvkjtKhSG5uItjGeQ"/>
</p:tagLst>
</file>

<file path=ppt/tags/tag1267.xml><?xml version="1.0" encoding="utf-8"?>
<p:tagLst xmlns:a="http://schemas.openxmlformats.org/drawingml/2006/main" xmlns:r="http://schemas.openxmlformats.org/officeDocument/2006/relationships" xmlns:p="http://schemas.openxmlformats.org/presentationml/2006/main">
  <p:tag name="THINKCELLSHAPEDONOTDELETE" val="tf6uaQPm9ZBixQdafak7wOg"/>
</p:tagLst>
</file>

<file path=ppt/tags/tag1268.xml><?xml version="1.0" encoding="utf-8"?>
<p:tagLst xmlns:a="http://schemas.openxmlformats.org/drawingml/2006/main" xmlns:r="http://schemas.openxmlformats.org/officeDocument/2006/relationships" xmlns:p="http://schemas.openxmlformats.org/presentationml/2006/main">
  <p:tag name="THINKCELLSHAPEDONOTDELETE" val="t11MDrz0_A6p7A2zxxVb9Yg"/>
</p:tagLst>
</file>

<file path=ppt/tags/tag1269.xml><?xml version="1.0" encoding="utf-8"?>
<p:tagLst xmlns:a="http://schemas.openxmlformats.org/drawingml/2006/main" xmlns:r="http://schemas.openxmlformats.org/officeDocument/2006/relationships" xmlns:p="http://schemas.openxmlformats.org/presentationml/2006/main">
  <p:tag name="THINKCELLSHAPEDONOTDELETE" val="tj.2C6DSX7oFK0ZHNcOrnew"/>
</p:tagLst>
</file>

<file path=ppt/tags/tag127.xml><?xml version="1.0" encoding="utf-8"?>
<p:tagLst xmlns:a="http://schemas.openxmlformats.org/drawingml/2006/main" xmlns:r="http://schemas.openxmlformats.org/officeDocument/2006/relationships" xmlns:p="http://schemas.openxmlformats.org/presentationml/2006/main">
  <p:tag name="THINKCELLSHAPEDONOTDELETE" val="t27VVZJtnmCUTNQknG8XCgA"/>
</p:tagLst>
</file>

<file path=ppt/tags/tag1270.xml><?xml version="1.0" encoding="utf-8"?>
<p:tagLst xmlns:a="http://schemas.openxmlformats.org/drawingml/2006/main" xmlns:r="http://schemas.openxmlformats.org/officeDocument/2006/relationships" xmlns:p="http://schemas.openxmlformats.org/presentationml/2006/main">
  <p:tag name="THINKCELLSHAPEDONOTDELETE" val="tqK7MS_Wm9TlIa.rY1G0O8g"/>
</p:tagLst>
</file>

<file path=ppt/tags/tag1271.xml><?xml version="1.0" encoding="utf-8"?>
<p:tagLst xmlns:a="http://schemas.openxmlformats.org/drawingml/2006/main" xmlns:r="http://schemas.openxmlformats.org/officeDocument/2006/relationships" xmlns:p="http://schemas.openxmlformats.org/presentationml/2006/main">
  <p:tag name="THINKCELLSHAPEDONOTDELETE" val="tgQql_47qKXZUo3SUNOmQqg"/>
</p:tagLst>
</file>

<file path=ppt/tags/tag1272.xml><?xml version="1.0" encoding="utf-8"?>
<p:tagLst xmlns:a="http://schemas.openxmlformats.org/drawingml/2006/main" xmlns:r="http://schemas.openxmlformats.org/officeDocument/2006/relationships" xmlns:p="http://schemas.openxmlformats.org/presentationml/2006/main">
  <p:tag name="THINKCELLSHAPEDONOTDELETE" val="tCbV1LtaaAJXXABINYUlm.g"/>
</p:tagLst>
</file>

<file path=ppt/tags/tag1273.xml><?xml version="1.0" encoding="utf-8"?>
<p:tagLst xmlns:a="http://schemas.openxmlformats.org/drawingml/2006/main" xmlns:r="http://schemas.openxmlformats.org/officeDocument/2006/relationships" xmlns:p="http://schemas.openxmlformats.org/presentationml/2006/main">
  <p:tag name="THINKCELLSHAPEDONOTDELETE" val="t43BCJYU8zECmQJVPJVf2oQ"/>
</p:tagLst>
</file>

<file path=ppt/tags/tag1274.xml><?xml version="1.0" encoding="utf-8"?>
<p:tagLst xmlns:a="http://schemas.openxmlformats.org/drawingml/2006/main" xmlns:r="http://schemas.openxmlformats.org/officeDocument/2006/relationships" xmlns:p="http://schemas.openxmlformats.org/presentationml/2006/main">
  <p:tag name="THINKCELLSHAPEDONOTDELETE" val="t4Ypo22P2ky7OCMQasU7quw"/>
</p:tagLst>
</file>

<file path=ppt/tags/tag1275.xml><?xml version="1.0" encoding="utf-8"?>
<p:tagLst xmlns:a="http://schemas.openxmlformats.org/drawingml/2006/main" xmlns:r="http://schemas.openxmlformats.org/officeDocument/2006/relationships" xmlns:p="http://schemas.openxmlformats.org/presentationml/2006/main">
  <p:tag name="THINKCELLSHAPEDONOTDELETE" val="tS8JN5XWgmFEheaxmpZatLg"/>
</p:tagLst>
</file>

<file path=ppt/tags/tag1276.xml><?xml version="1.0" encoding="utf-8"?>
<p:tagLst xmlns:a="http://schemas.openxmlformats.org/drawingml/2006/main" xmlns:r="http://schemas.openxmlformats.org/officeDocument/2006/relationships" xmlns:p="http://schemas.openxmlformats.org/presentationml/2006/main">
  <p:tag name="THINKCELLSHAPEDONOTDELETE" val="tvTh1ARmvfE0jpL5WoJ041w"/>
</p:tagLst>
</file>

<file path=ppt/tags/tag1277.xml><?xml version="1.0" encoding="utf-8"?>
<p:tagLst xmlns:a="http://schemas.openxmlformats.org/drawingml/2006/main" xmlns:r="http://schemas.openxmlformats.org/officeDocument/2006/relationships" xmlns:p="http://schemas.openxmlformats.org/presentationml/2006/main">
  <p:tag name="THINKCELLSHAPEDONOTDELETE" val="th5xQZVkzsvE6tL1JbZHTyQ"/>
</p:tagLst>
</file>

<file path=ppt/tags/tag1278.xml><?xml version="1.0" encoding="utf-8"?>
<p:tagLst xmlns:a="http://schemas.openxmlformats.org/drawingml/2006/main" xmlns:r="http://schemas.openxmlformats.org/officeDocument/2006/relationships" xmlns:p="http://schemas.openxmlformats.org/presentationml/2006/main">
  <p:tag name="THINKCELLSHAPEDONOTDELETE" val="tv1Zc5ql3QzF3A6X8A74RFQ"/>
</p:tagLst>
</file>

<file path=ppt/tags/tag1279.xml><?xml version="1.0" encoding="utf-8"?>
<p:tagLst xmlns:a="http://schemas.openxmlformats.org/drawingml/2006/main" xmlns:r="http://schemas.openxmlformats.org/officeDocument/2006/relationships" xmlns:p="http://schemas.openxmlformats.org/presentationml/2006/main">
  <p:tag name="THINKCELLSHAPEDONOTDELETE" val="tzuNj7Xl1.wCPEIjUl6BS2Q"/>
</p:tagLst>
</file>

<file path=ppt/tags/tag128.xml><?xml version="1.0" encoding="utf-8"?>
<p:tagLst xmlns:a="http://schemas.openxmlformats.org/drawingml/2006/main" xmlns:r="http://schemas.openxmlformats.org/officeDocument/2006/relationships" xmlns:p="http://schemas.openxmlformats.org/presentationml/2006/main">
  <p:tag name="THINKCELLSHAPEDONOTDELETE" val="tKeWpU2kDdjQvJfMaoYNsxQ"/>
</p:tagLst>
</file>

<file path=ppt/tags/tag1280.xml><?xml version="1.0" encoding="utf-8"?>
<p:tagLst xmlns:a="http://schemas.openxmlformats.org/drawingml/2006/main" xmlns:r="http://schemas.openxmlformats.org/officeDocument/2006/relationships" xmlns:p="http://schemas.openxmlformats.org/presentationml/2006/main">
  <p:tag name="THINKCELLSHAPEDONOTDELETE" val="t3_yYDl5VMDNlbPCm_g_siQ"/>
</p:tagLst>
</file>

<file path=ppt/tags/tag1281.xml><?xml version="1.0" encoding="utf-8"?>
<p:tagLst xmlns:a="http://schemas.openxmlformats.org/drawingml/2006/main" xmlns:r="http://schemas.openxmlformats.org/officeDocument/2006/relationships" xmlns:p="http://schemas.openxmlformats.org/presentationml/2006/main">
  <p:tag name="THINKCELLSHAPEDONOTDELETE" val="t3cS0cv8IkAADd09sNUBbTw"/>
</p:tagLst>
</file>

<file path=ppt/tags/tag1282.xml><?xml version="1.0" encoding="utf-8"?>
<p:tagLst xmlns:a="http://schemas.openxmlformats.org/drawingml/2006/main" xmlns:r="http://schemas.openxmlformats.org/officeDocument/2006/relationships" xmlns:p="http://schemas.openxmlformats.org/presentationml/2006/main">
  <p:tag name="THINKCELLSHAPEDONOTDELETE" val="ttncCfUgIqikHVd.UxmN62g"/>
</p:tagLst>
</file>

<file path=ppt/tags/tag1283.xml><?xml version="1.0" encoding="utf-8"?>
<p:tagLst xmlns:a="http://schemas.openxmlformats.org/drawingml/2006/main" xmlns:r="http://schemas.openxmlformats.org/officeDocument/2006/relationships" xmlns:p="http://schemas.openxmlformats.org/presentationml/2006/main">
  <p:tag name="THINKCELLSHAPEDONOTDELETE" val="t_huR0o_ORRsW60f_D46cvA"/>
</p:tagLst>
</file>

<file path=ppt/tags/tag1284.xml><?xml version="1.0" encoding="utf-8"?>
<p:tagLst xmlns:a="http://schemas.openxmlformats.org/drawingml/2006/main" xmlns:r="http://schemas.openxmlformats.org/officeDocument/2006/relationships" xmlns:p="http://schemas.openxmlformats.org/presentationml/2006/main">
  <p:tag name="THINKCELLSHAPEDONOTDELETE" val="tmL3jFMOpHlZq31Mjool4mA"/>
</p:tagLst>
</file>

<file path=ppt/tags/tag1285.xml><?xml version="1.0" encoding="utf-8"?>
<p:tagLst xmlns:a="http://schemas.openxmlformats.org/drawingml/2006/main" xmlns:r="http://schemas.openxmlformats.org/officeDocument/2006/relationships" xmlns:p="http://schemas.openxmlformats.org/presentationml/2006/main">
  <p:tag name="THINKCELLSHAPEDONOTDELETE" val="tmWWfb1SwdVql.eVWcmI32g"/>
</p:tagLst>
</file>

<file path=ppt/tags/tag1286.xml><?xml version="1.0" encoding="utf-8"?>
<p:tagLst xmlns:a="http://schemas.openxmlformats.org/drawingml/2006/main" xmlns:r="http://schemas.openxmlformats.org/officeDocument/2006/relationships" xmlns:p="http://schemas.openxmlformats.org/presentationml/2006/main">
  <p:tag name="THINKCELLSHAPEDONOTDELETE" val="tXnCa_7ACw5QcUWOfuyYXsQ"/>
</p:tagLst>
</file>

<file path=ppt/tags/tag1287.xml><?xml version="1.0" encoding="utf-8"?>
<p:tagLst xmlns:a="http://schemas.openxmlformats.org/drawingml/2006/main" xmlns:r="http://schemas.openxmlformats.org/officeDocument/2006/relationships" xmlns:p="http://schemas.openxmlformats.org/presentationml/2006/main">
  <p:tag name="THINKCELLSHAPEDONOTDELETE" val="tO11S7Je84b5HAY43D95Qfg"/>
</p:tagLst>
</file>

<file path=ppt/tags/tag1288.xml><?xml version="1.0" encoding="utf-8"?>
<p:tagLst xmlns:a="http://schemas.openxmlformats.org/drawingml/2006/main" xmlns:r="http://schemas.openxmlformats.org/officeDocument/2006/relationships" xmlns:p="http://schemas.openxmlformats.org/presentationml/2006/main">
  <p:tag name="THINKCELLSHAPEDONOTDELETE" val="tHddU5YtvxyZidDU3nfzkcA"/>
</p:tagLst>
</file>

<file path=ppt/tags/tag1289.xml><?xml version="1.0" encoding="utf-8"?>
<p:tagLst xmlns:a="http://schemas.openxmlformats.org/drawingml/2006/main" xmlns:r="http://schemas.openxmlformats.org/officeDocument/2006/relationships" xmlns:p="http://schemas.openxmlformats.org/presentationml/2006/main">
  <p:tag name="THINKCELLSHAPEDONOTDELETE" val="tQZXSQ._2cifN.dx09cBWTw"/>
</p:tagLst>
</file>

<file path=ppt/tags/tag129.xml><?xml version="1.0" encoding="utf-8"?>
<p:tagLst xmlns:a="http://schemas.openxmlformats.org/drawingml/2006/main" xmlns:r="http://schemas.openxmlformats.org/officeDocument/2006/relationships" xmlns:p="http://schemas.openxmlformats.org/presentationml/2006/main">
  <p:tag name="THINKCELLSHAPEDONOTDELETE" val="tCowNB_o1.bO2_dd5J8u5zg"/>
</p:tagLst>
</file>

<file path=ppt/tags/tag1290.xml><?xml version="1.0" encoding="utf-8"?>
<p:tagLst xmlns:a="http://schemas.openxmlformats.org/drawingml/2006/main" xmlns:r="http://schemas.openxmlformats.org/officeDocument/2006/relationships" xmlns:p="http://schemas.openxmlformats.org/presentationml/2006/main">
  <p:tag name="THINKCELLSHAPEDONOTDELETE" val="tXOWNZ46VSlfqbGXcHU8tSg"/>
</p:tagLst>
</file>

<file path=ppt/tags/tag1291.xml><?xml version="1.0" encoding="utf-8"?>
<p:tagLst xmlns:a="http://schemas.openxmlformats.org/drawingml/2006/main" xmlns:r="http://schemas.openxmlformats.org/officeDocument/2006/relationships" xmlns:p="http://schemas.openxmlformats.org/presentationml/2006/main">
  <p:tag name="THINKCELLSHAPEDONOTDELETE" val="t1jtqlaYs0z25EjkYoTSNJA"/>
</p:tagLst>
</file>

<file path=ppt/tags/tag1292.xml><?xml version="1.0" encoding="utf-8"?>
<p:tagLst xmlns:a="http://schemas.openxmlformats.org/drawingml/2006/main" xmlns:r="http://schemas.openxmlformats.org/officeDocument/2006/relationships" xmlns:p="http://schemas.openxmlformats.org/presentationml/2006/main">
  <p:tag name="THINKCELLSHAPEDONOTDELETE" val="tb_d5ybauLDCEZOLOyOB3mw"/>
</p:tagLst>
</file>

<file path=ppt/tags/tag1293.xml><?xml version="1.0" encoding="utf-8"?>
<p:tagLst xmlns:a="http://schemas.openxmlformats.org/drawingml/2006/main" xmlns:r="http://schemas.openxmlformats.org/officeDocument/2006/relationships" xmlns:p="http://schemas.openxmlformats.org/presentationml/2006/main">
  <p:tag name="THINKCELLSHAPEDONOTDELETE" val="t857.9JYhPJZAruHQYnKhIA"/>
</p:tagLst>
</file>

<file path=ppt/tags/tag1294.xml><?xml version="1.0" encoding="utf-8"?>
<p:tagLst xmlns:a="http://schemas.openxmlformats.org/drawingml/2006/main" xmlns:r="http://schemas.openxmlformats.org/officeDocument/2006/relationships" xmlns:p="http://schemas.openxmlformats.org/presentationml/2006/main">
  <p:tag name="THINKCELLSHAPEDONOTDELETE" val="tnQ2Z9sUPP37x_EpprxO5EQ"/>
</p:tagLst>
</file>

<file path=ppt/tags/tag1295.xml><?xml version="1.0" encoding="utf-8"?>
<p:tagLst xmlns:a="http://schemas.openxmlformats.org/drawingml/2006/main" xmlns:r="http://schemas.openxmlformats.org/officeDocument/2006/relationships" xmlns:p="http://schemas.openxmlformats.org/presentationml/2006/main">
  <p:tag name="THINKCELLSHAPEDONOTDELETE" val="t0_2FPzJ8f6V1pZt5n1Ez2A"/>
</p:tagLst>
</file>

<file path=ppt/tags/tag1296.xml><?xml version="1.0" encoding="utf-8"?>
<p:tagLst xmlns:a="http://schemas.openxmlformats.org/drawingml/2006/main" xmlns:r="http://schemas.openxmlformats.org/officeDocument/2006/relationships" xmlns:p="http://schemas.openxmlformats.org/presentationml/2006/main">
  <p:tag name="THINKCELLSHAPEDONOTDELETE" val="tRLkDlUCt3Vz.yY6P9agYsg"/>
</p:tagLst>
</file>

<file path=ppt/tags/tag1297.xml><?xml version="1.0" encoding="utf-8"?>
<p:tagLst xmlns:a="http://schemas.openxmlformats.org/drawingml/2006/main" xmlns:r="http://schemas.openxmlformats.org/officeDocument/2006/relationships" xmlns:p="http://schemas.openxmlformats.org/presentationml/2006/main">
  <p:tag name="THINKCELLSHAPEDONOTDELETE" val="tCQ4BlMezC6azCVx5EvFe0g"/>
</p:tagLst>
</file>

<file path=ppt/tags/tag1298.xml><?xml version="1.0" encoding="utf-8"?>
<p:tagLst xmlns:a="http://schemas.openxmlformats.org/drawingml/2006/main" xmlns:r="http://schemas.openxmlformats.org/officeDocument/2006/relationships" xmlns:p="http://schemas.openxmlformats.org/presentationml/2006/main">
  <p:tag name="THINKCELLSHAPEDONOTDELETE" val="t1Sw6P8waUCh15cFv.suKUg"/>
</p:tagLst>
</file>

<file path=ppt/tags/tag1299.xml><?xml version="1.0" encoding="utf-8"?>
<p:tagLst xmlns:a="http://schemas.openxmlformats.org/drawingml/2006/main" xmlns:r="http://schemas.openxmlformats.org/officeDocument/2006/relationships" xmlns:p="http://schemas.openxmlformats.org/presentationml/2006/main">
  <p:tag name="THINKCELLSHAPEDONOTDELETE" val="t.B6MKlbQUeHoFAb2wbhmrg"/>
</p:tagLst>
</file>

<file path=ppt/tags/tag1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30.xml><?xml version="1.0" encoding="utf-8"?>
<p:tagLst xmlns:a="http://schemas.openxmlformats.org/drawingml/2006/main" xmlns:r="http://schemas.openxmlformats.org/officeDocument/2006/relationships" xmlns:p="http://schemas.openxmlformats.org/presentationml/2006/main">
  <p:tag name="THINKCELLSHAPEDONOTDELETE" val="tasVKhuTtkZOFRhXRfZyYxQ"/>
</p:tagLst>
</file>

<file path=ppt/tags/tag1300.xml><?xml version="1.0" encoding="utf-8"?>
<p:tagLst xmlns:a="http://schemas.openxmlformats.org/drawingml/2006/main" xmlns:r="http://schemas.openxmlformats.org/officeDocument/2006/relationships" xmlns:p="http://schemas.openxmlformats.org/presentationml/2006/main">
  <p:tag name="THINKCELLSHAPEDONOTDELETE" val="tWEkFDK8uJmXlPB2.Ij1Eag"/>
</p:tagLst>
</file>

<file path=ppt/tags/tag1301.xml><?xml version="1.0" encoding="utf-8"?>
<p:tagLst xmlns:a="http://schemas.openxmlformats.org/drawingml/2006/main" xmlns:r="http://schemas.openxmlformats.org/officeDocument/2006/relationships" xmlns:p="http://schemas.openxmlformats.org/presentationml/2006/main">
  <p:tag name="THINKCELLSHAPEDONOTDELETE" val="tVNzr0qsrCIjFKlocBRlpLA"/>
</p:tagLst>
</file>

<file path=ppt/tags/tag1302.xml><?xml version="1.0" encoding="utf-8"?>
<p:tagLst xmlns:a="http://schemas.openxmlformats.org/drawingml/2006/main" xmlns:r="http://schemas.openxmlformats.org/officeDocument/2006/relationships" xmlns:p="http://schemas.openxmlformats.org/presentationml/2006/main">
  <p:tag name="THINKCELLSHAPEDONOTDELETE" val="t0AhtkwNqjpXfDvagJrr8qw"/>
</p:tagLst>
</file>

<file path=ppt/tags/tag1303.xml><?xml version="1.0" encoding="utf-8"?>
<p:tagLst xmlns:a="http://schemas.openxmlformats.org/drawingml/2006/main" xmlns:r="http://schemas.openxmlformats.org/officeDocument/2006/relationships" xmlns:p="http://schemas.openxmlformats.org/presentationml/2006/main">
  <p:tag name="THINKCELLSHAPEDONOTDELETE" val="tRz.6YHy_l4ofID7CuApzfg"/>
</p:tagLst>
</file>

<file path=ppt/tags/tag1304.xml><?xml version="1.0" encoding="utf-8"?>
<p:tagLst xmlns:a="http://schemas.openxmlformats.org/drawingml/2006/main" xmlns:r="http://schemas.openxmlformats.org/officeDocument/2006/relationships" xmlns:p="http://schemas.openxmlformats.org/presentationml/2006/main">
  <p:tag name="THINKCELLSHAPEDONOTDELETE" val="t4K6sjt.bt.xy_YHuok64Pw"/>
</p:tagLst>
</file>

<file path=ppt/tags/tag1305.xml><?xml version="1.0" encoding="utf-8"?>
<p:tagLst xmlns:a="http://schemas.openxmlformats.org/drawingml/2006/main" xmlns:r="http://schemas.openxmlformats.org/officeDocument/2006/relationships" xmlns:p="http://schemas.openxmlformats.org/presentationml/2006/main">
  <p:tag name="THINKCELLSHAPEDONOTDELETE" val="tPwKygx3ZKlsLV23VsbQFFw"/>
</p:tagLst>
</file>

<file path=ppt/tags/tag1306.xml><?xml version="1.0" encoding="utf-8"?>
<p:tagLst xmlns:a="http://schemas.openxmlformats.org/drawingml/2006/main" xmlns:r="http://schemas.openxmlformats.org/officeDocument/2006/relationships" xmlns:p="http://schemas.openxmlformats.org/presentationml/2006/main">
  <p:tag name="THINKCELLSHAPEDONOTDELETE" val="t8MUco4CirB7GZc4pKFIrBw"/>
</p:tagLst>
</file>

<file path=ppt/tags/tag1307.xml><?xml version="1.0" encoding="utf-8"?>
<p:tagLst xmlns:a="http://schemas.openxmlformats.org/drawingml/2006/main" xmlns:r="http://schemas.openxmlformats.org/officeDocument/2006/relationships" xmlns:p="http://schemas.openxmlformats.org/presentationml/2006/main">
  <p:tag name="THINKCELLSHAPEDONOTDELETE" val="tJgEyFrlo57Frl.EwEyWs3w"/>
</p:tagLst>
</file>

<file path=ppt/tags/tag1308.xml><?xml version="1.0" encoding="utf-8"?>
<p:tagLst xmlns:a="http://schemas.openxmlformats.org/drawingml/2006/main" xmlns:r="http://schemas.openxmlformats.org/officeDocument/2006/relationships" xmlns:p="http://schemas.openxmlformats.org/presentationml/2006/main">
  <p:tag name="THINKCELLSHAPEDONOTDELETE" val="t8BfBULZ6UKub5tGM_k0JVw"/>
</p:tagLst>
</file>

<file path=ppt/tags/tag1309.xml><?xml version="1.0" encoding="utf-8"?>
<p:tagLst xmlns:a="http://schemas.openxmlformats.org/drawingml/2006/main" xmlns:r="http://schemas.openxmlformats.org/officeDocument/2006/relationships" xmlns:p="http://schemas.openxmlformats.org/presentationml/2006/main">
  <p:tag name="THINKCELLSHAPEDONOTDELETE" val="tOGfwUt_YXzdxYz4dUWJuAw"/>
</p:tagLst>
</file>

<file path=ppt/tags/tag131.xml><?xml version="1.0" encoding="utf-8"?>
<p:tagLst xmlns:a="http://schemas.openxmlformats.org/drawingml/2006/main" xmlns:r="http://schemas.openxmlformats.org/officeDocument/2006/relationships" xmlns:p="http://schemas.openxmlformats.org/presentationml/2006/main">
  <p:tag name="THINKCELLSHAPEDONOTDELETE" val="twsxQJumdmMtEShI8.hqaeA"/>
</p:tagLst>
</file>

<file path=ppt/tags/tag1310.xml><?xml version="1.0" encoding="utf-8"?>
<p:tagLst xmlns:a="http://schemas.openxmlformats.org/drawingml/2006/main" xmlns:r="http://schemas.openxmlformats.org/officeDocument/2006/relationships" xmlns:p="http://schemas.openxmlformats.org/presentationml/2006/main">
  <p:tag name="THINKCELLSHAPEDONOTDELETE" val="t1Tx7VK_xC9lVj4OohQBryw"/>
</p:tagLst>
</file>

<file path=ppt/tags/tag1311.xml><?xml version="1.0" encoding="utf-8"?>
<p:tagLst xmlns:a="http://schemas.openxmlformats.org/drawingml/2006/main" xmlns:r="http://schemas.openxmlformats.org/officeDocument/2006/relationships" xmlns:p="http://schemas.openxmlformats.org/presentationml/2006/main">
  <p:tag name="THINKCELLSHAPEDONOTDELETE" val="tfJ6m.awFZENLXfZd5qTh.A"/>
</p:tagLst>
</file>

<file path=ppt/tags/tag1312.xml><?xml version="1.0" encoding="utf-8"?>
<p:tagLst xmlns:a="http://schemas.openxmlformats.org/drawingml/2006/main" xmlns:r="http://schemas.openxmlformats.org/officeDocument/2006/relationships" xmlns:p="http://schemas.openxmlformats.org/presentationml/2006/main">
  <p:tag name="THINKCELLSHAPEDONOTDELETE" val="t2XZpl6OKWXffvNaTgX0p.g"/>
</p:tagLst>
</file>

<file path=ppt/tags/tag1313.xml><?xml version="1.0" encoding="utf-8"?>
<p:tagLst xmlns:a="http://schemas.openxmlformats.org/drawingml/2006/main" xmlns:r="http://schemas.openxmlformats.org/officeDocument/2006/relationships" xmlns:p="http://schemas.openxmlformats.org/presentationml/2006/main">
  <p:tag name="THINKCELLSHAPEDONOTDELETE" val="tX2_Vb8x5frRslZD_Ec7QFA"/>
</p:tagLst>
</file>

<file path=ppt/tags/tag1314.xml><?xml version="1.0" encoding="utf-8"?>
<p:tagLst xmlns:a="http://schemas.openxmlformats.org/drawingml/2006/main" xmlns:r="http://schemas.openxmlformats.org/officeDocument/2006/relationships" xmlns:p="http://schemas.openxmlformats.org/presentationml/2006/main">
  <p:tag name="THINKCELLSHAPEDONOTDELETE" val="tYCbASLCE1n.1uJDMbdUD2Q"/>
</p:tagLst>
</file>

<file path=ppt/tags/tag1315.xml><?xml version="1.0" encoding="utf-8"?>
<p:tagLst xmlns:a="http://schemas.openxmlformats.org/drawingml/2006/main" xmlns:r="http://schemas.openxmlformats.org/officeDocument/2006/relationships" xmlns:p="http://schemas.openxmlformats.org/presentationml/2006/main">
  <p:tag name="THINKCELLSHAPEDONOTDELETE" val="tTc9ZXa646Kk_rFtjp8Edtg"/>
</p:tagLst>
</file>

<file path=ppt/tags/tag1316.xml><?xml version="1.0" encoding="utf-8"?>
<p:tagLst xmlns:a="http://schemas.openxmlformats.org/drawingml/2006/main" xmlns:r="http://schemas.openxmlformats.org/officeDocument/2006/relationships" xmlns:p="http://schemas.openxmlformats.org/presentationml/2006/main">
  <p:tag name="THINKCELLSHAPEDONOTDELETE" val="te7Bzw3Ca42dddqz02o20oA"/>
</p:tagLst>
</file>

<file path=ppt/tags/tag1317.xml><?xml version="1.0" encoding="utf-8"?>
<p:tagLst xmlns:a="http://schemas.openxmlformats.org/drawingml/2006/main" xmlns:r="http://schemas.openxmlformats.org/officeDocument/2006/relationships" xmlns:p="http://schemas.openxmlformats.org/presentationml/2006/main">
  <p:tag name="THINKCELLSHAPEDONOTDELETE" val="tQb4w2jEbtfrc7J6dy8PgAg"/>
</p:tagLst>
</file>

<file path=ppt/tags/tag1318.xml><?xml version="1.0" encoding="utf-8"?>
<p:tagLst xmlns:a="http://schemas.openxmlformats.org/drawingml/2006/main" xmlns:r="http://schemas.openxmlformats.org/officeDocument/2006/relationships" xmlns:p="http://schemas.openxmlformats.org/presentationml/2006/main">
  <p:tag name="THINKCELLSHAPEDONOTDELETE" val="tQNAhjTgwnS2YxiJC6t0ROw"/>
</p:tagLst>
</file>

<file path=ppt/tags/tag1319.xml><?xml version="1.0" encoding="utf-8"?>
<p:tagLst xmlns:a="http://schemas.openxmlformats.org/drawingml/2006/main" xmlns:r="http://schemas.openxmlformats.org/officeDocument/2006/relationships" xmlns:p="http://schemas.openxmlformats.org/presentationml/2006/main">
  <p:tag name="THINKCELLSHAPEDONOTDELETE" val="tkWjkVxkAPjDJiFgCm.XkCw"/>
</p:tagLst>
</file>

<file path=ppt/tags/tag132.xml><?xml version="1.0" encoding="utf-8"?>
<p:tagLst xmlns:a="http://schemas.openxmlformats.org/drawingml/2006/main" xmlns:r="http://schemas.openxmlformats.org/officeDocument/2006/relationships" xmlns:p="http://schemas.openxmlformats.org/presentationml/2006/main">
  <p:tag name="THINKCELLSHAPEDONOTDELETE" val="t_vC6dajsTfGH_Sj.kZMiow"/>
</p:tagLst>
</file>

<file path=ppt/tags/tag1320.xml><?xml version="1.0" encoding="utf-8"?>
<p:tagLst xmlns:a="http://schemas.openxmlformats.org/drawingml/2006/main" xmlns:r="http://schemas.openxmlformats.org/officeDocument/2006/relationships" xmlns:p="http://schemas.openxmlformats.org/presentationml/2006/main">
  <p:tag name="THINKCELLSHAPEDONOTDELETE" val="t3P.70h2Z.C8tqLZvTvvRZQ"/>
</p:tagLst>
</file>

<file path=ppt/tags/tag1321.xml><?xml version="1.0" encoding="utf-8"?>
<p:tagLst xmlns:a="http://schemas.openxmlformats.org/drawingml/2006/main" xmlns:r="http://schemas.openxmlformats.org/officeDocument/2006/relationships" xmlns:p="http://schemas.openxmlformats.org/presentationml/2006/main">
  <p:tag name="THINKCELLSHAPEDONOTDELETE" val="tR6C329r5UDpIfQgBYw2fPw"/>
</p:tagLst>
</file>

<file path=ppt/tags/tag1322.xml><?xml version="1.0" encoding="utf-8"?>
<p:tagLst xmlns:a="http://schemas.openxmlformats.org/drawingml/2006/main" xmlns:r="http://schemas.openxmlformats.org/officeDocument/2006/relationships" xmlns:p="http://schemas.openxmlformats.org/presentationml/2006/main">
  <p:tag name="THINKCELLSHAPEDONOTDELETE" val="tVm.WTN0WOurb3plfU_leVQ"/>
</p:tagLst>
</file>

<file path=ppt/tags/tag1323.xml><?xml version="1.0" encoding="utf-8"?>
<p:tagLst xmlns:a="http://schemas.openxmlformats.org/drawingml/2006/main" xmlns:r="http://schemas.openxmlformats.org/officeDocument/2006/relationships" xmlns:p="http://schemas.openxmlformats.org/presentationml/2006/main">
  <p:tag name="THINKCELLSHAPEDONOTDELETE" val="tJktFnTYT4cNfCnaLN.JnhQ"/>
</p:tagLst>
</file>

<file path=ppt/tags/tag1324.xml><?xml version="1.0" encoding="utf-8"?>
<p:tagLst xmlns:a="http://schemas.openxmlformats.org/drawingml/2006/main" xmlns:r="http://schemas.openxmlformats.org/officeDocument/2006/relationships" xmlns:p="http://schemas.openxmlformats.org/presentationml/2006/main">
  <p:tag name="THINKCELLSHAPEDONOTDELETE" val="tWf5BvgpYO9r6nilelqw4KA"/>
</p:tagLst>
</file>

<file path=ppt/tags/tag1325.xml><?xml version="1.0" encoding="utf-8"?>
<p:tagLst xmlns:a="http://schemas.openxmlformats.org/drawingml/2006/main" xmlns:r="http://schemas.openxmlformats.org/officeDocument/2006/relationships" xmlns:p="http://schemas.openxmlformats.org/presentationml/2006/main">
  <p:tag name="THINKCELLSHAPEDONOTDELETE" val="ta16Q1GeXFuBwqZsFU3DNzA"/>
</p:tagLst>
</file>

<file path=ppt/tags/tag1326.xml><?xml version="1.0" encoding="utf-8"?>
<p:tagLst xmlns:a="http://schemas.openxmlformats.org/drawingml/2006/main" xmlns:r="http://schemas.openxmlformats.org/officeDocument/2006/relationships" xmlns:p="http://schemas.openxmlformats.org/presentationml/2006/main">
  <p:tag name="THINKCELLSHAPEDONOTDELETE" val="t8QMRjw6KXAtkU6vUiqFO9A"/>
</p:tagLst>
</file>

<file path=ppt/tags/tag1327.xml><?xml version="1.0" encoding="utf-8"?>
<p:tagLst xmlns:a="http://schemas.openxmlformats.org/drawingml/2006/main" xmlns:r="http://schemas.openxmlformats.org/officeDocument/2006/relationships" xmlns:p="http://schemas.openxmlformats.org/presentationml/2006/main">
  <p:tag name="THINKCELLSHAPEDONOTDELETE" val="t9PlfBBsDCkmO9l7rlBnWXQ"/>
</p:tagLst>
</file>

<file path=ppt/tags/tag1328.xml><?xml version="1.0" encoding="utf-8"?>
<p:tagLst xmlns:a="http://schemas.openxmlformats.org/drawingml/2006/main" xmlns:r="http://schemas.openxmlformats.org/officeDocument/2006/relationships" xmlns:p="http://schemas.openxmlformats.org/presentationml/2006/main">
  <p:tag name="THINKCELLSHAPEDONOTDELETE" val="trIuDay0rtT7jHjeXGOVGqA"/>
</p:tagLst>
</file>

<file path=ppt/tags/tag1329.xml><?xml version="1.0" encoding="utf-8"?>
<p:tagLst xmlns:a="http://schemas.openxmlformats.org/drawingml/2006/main" xmlns:r="http://schemas.openxmlformats.org/officeDocument/2006/relationships" xmlns:p="http://schemas.openxmlformats.org/presentationml/2006/main">
  <p:tag name="THINKCELLSHAPEDONOTDELETE" val="t9rMEzG6dB7w5TZDc93PvqA"/>
</p:tagLst>
</file>

<file path=ppt/tags/tag133.xml><?xml version="1.0" encoding="utf-8"?>
<p:tagLst xmlns:a="http://schemas.openxmlformats.org/drawingml/2006/main" xmlns:r="http://schemas.openxmlformats.org/officeDocument/2006/relationships" xmlns:p="http://schemas.openxmlformats.org/presentationml/2006/main">
  <p:tag name="THINKCELLSHAPEDONOTDELETE" val="tN2xNdzt2SBf0PxmWlDWpiw"/>
</p:tagLst>
</file>

<file path=ppt/tags/tag1330.xml><?xml version="1.0" encoding="utf-8"?>
<p:tagLst xmlns:a="http://schemas.openxmlformats.org/drawingml/2006/main" xmlns:r="http://schemas.openxmlformats.org/officeDocument/2006/relationships" xmlns:p="http://schemas.openxmlformats.org/presentationml/2006/main">
  <p:tag name="THINKCELLSHAPEDONOTDELETE" val="tiGROWfDnJyP9lNAC8SmFfw"/>
</p:tagLst>
</file>

<file path=ppt/tags/tag1331.xml><?xml version="1.0" encoding="utf-8"?>
<p:tagLst xmlns:a="http://schemas.openxmlformats.org/drawingml/2006/main" xmlns:r="http://schemas.openxmlformats.org/officeDocument/2006/relationships" xmlns:p="http://schemas.openxmlformats.org/presentationml/2006/main">
  <p:tag name="THINKCELLSHAPEDONOTDELETE" val="t1lyqNZVrJQCHtU0rUGR1Aw"/>
</p:tagLst>
</file>

<file path=ppt/tags/tag1332.xml><?xml version="1.0" encoding="utf-8"?>
<p:tagLst xmlns:a="http://schemas.openxmlformats.org/drawingml/2006/main" xmlns:r="http://schemas.openxmlformats.org/officeDocument/2006/relationships" xmlns:p="http://schemas.openxmlformats.org/presentationml/2006/main">
  <p:tag name="THINKCELLSHAPEDONOTDELETE" val="tetc1pQlVA1wu5vQ.MRg7Ww"/>
</p:tagLst>
</file>

<file path=ppt/tags/tag1333.xml><?xml version="1.0" encoding="utf-8"?>
<p:tagLst xmlns:a="http://schemas.openxmlformats.org/drawingml/2006/main" xmlns:r="http://schemas.openxmlformats.org/officeDocument/2006/relationships" xmlns:p="http://schemas.openxmlformats.org/presentationml/2006/main">
  <p:tag name="THINKCELLSHAPEDONOTDELETE" val="tc9l8YQvC1n6WOfpdNhUpEg"/>
</p:tagLst>
</file>

<file path=ppt/tags/tag1334.xml><?xml version="1.0" encoding="utf-8"?>
<p:tagLst xmlns:a="http://schemas.openxmlformats.org/drawingml/2006/main" xmlns:r="http://schemas.openxmlformats.org/officeDocument/2006/relationships" xmlns:p="http://schemas.openxmlformats.org/presentationml/2006/main">
  <p:tag name="THINKCELLSHAPEDONOTDELETE" val="tPHDtqXKVFWYoZgmMdxYfSg"/>
</p:tagLst>
</file>

<file path=ppt/tags/tag1335.xml><?xml version="1.0" encoding="utf-8"?>
<p:tagLst xmlns:a="http://schemas.openxmlformats.org/drawingml/2006/main" xmlns:r="http://schemas.openxmlformats.org/officeDocument/2006/relationships" xmlns:p="http://schemas.openxmlformats.org/presentationml/2006/main">
  <p:tag name="THINKCELLSHAPEDONOTDELETE" val="tJWju4bwfnzvJH86wXYxiPQ"/>
</p:tagLst>
</file>

<file path=ppt/tags/tag1336.xml><?xml version="1.0" encoding="utf-8"?>
<p:tagLst xmlns:a="http://schemas.openxmlformats.org/drawingml/2006/main" xmlns:r="http://schemas.openxmlformats.org/officeDocument/2006/relationships" xmlns:p="http://schemas.openxmlformats.org/presentationml/2006/main">
  <p:tag name="THINKCELLSHAPEDONOTDELETE" val="tc3dU5tKIs5wRe51Y85BApA"/>
</p:tagLst>
</file>

<file path=ppt/tags/tag1337.xml><?xml version="1.0" encoding="utf-8"?>
<p:tagLst xmlns:a="http://schemas.openxmlformats.org/drawingml/2006/main" xmlns:r="http://schemas.openxmlformats.org/officeDocument/2006/relationships" xmlns:p="http://schemas.openxmlformats.org/presentationml/2006/main">
  <p:tag name="THINKCELLSHAPEDONOTDELETE" val="tRGhzj532ydni48Rqm_vq.A"/>
</p:tagLst>
</file>

<file path=ppt/tags/tag1338.xml><?xml version="1.0" encoding="utf-8"?>
<p:tagLst xmlns:a="http://schemas.openxmlformats.org/drawingml/2006/main" xmlns:r="http://schemas.openxmlformats.org/officeDocument/2006/relationships" xmlns:p="http://schemas.openxmlformats.org/presentationml/2006/main">
  <p:tag name="THINKCELLSHAPEDONOTDELETE" val="tZe3wXsrJ7.cWs2XvDoK87Q"/>
</p:tagLst>
</file>

<file path=ppt/tags/tag1339.xml><?xml version="1.0" encoding="utf-8"?>
<p:tagLst xmlns:a="http://schemas.openxmlformats.org/drawingml/2006/main" xmlns:r="http://schemas.openxmlformats.org/officeDocument/2006/relationships" xmlns:p="http://schemas.openxmlformats.org/presentationml/2006/main">
  <p:tag name="THINKCELLSHAPEDONOTDELETE" val="thSKQtmasWsYOrILkKqzQCg"/>
</p:tagLst>
</file>

<file path=ppt/tags/tag134.xml><?xml version="1.0" encoding="utf-8"?>
<p:tagLst xmlns:a="http://schemas.openxmlformats.org/drawingml/2006/main" xmlns:r="http://schemas.openxmlformats.org/officeDocument/2006/relationships" xmlns:p="http://schemas.openxmlformats.org/presentationml/2006/main">
  <p:tag name="THINKCELLSHAPEDONOTDELETE" val="tAe6cf9JByinOk.945a0ihg"/>
</p:tagLst>
</file>

<file path=ppt/tags/tag1340.xml><?xml version="1.0" encoding="utf-8"?>
<p:tagLst xmlns:a="http://schemas.openxmlformats.org/drawingml/2006/main" xmlns:r="http://schemas.openxmlformats.org/officeDocument/2006/relationships" xmlns:p="http://schemas.openxmlformats.org/presentationml/2006/main">
  <p:tag name="THINKCELLSHAPEDONOTDELETE" val="tWVRoAXXE4NrbogF6J.Bmcg"/>
</p:tagLst>
</file>

<file path=ppt/tags/tag1341.xml><?xml version="1.0" encoding="utf-8"?>
<p:tagLst xmlns:a="http://schemas.openxmlformats.org/drawingml/2006/main" xmlns:r="http://schemas.openxmlformats.org/officeDocument/2006/relationships" xmlns:p="http://schemas.openxmlformats.org/presentationml/2006/main">
  <p:tag name="THINKCELLSHAPEDONOTDELETE" val="tAJe2pewcc5_vjSIUhHmMag"/>
</p:tagLst>
</file>

<file path=ppt/tags/tag1342.xml><?xml version="1.0" encoding="utf-8"?>
<p:tagLst xmlns:a="http://schemas.openxmlformats.org/drawingml/2006/main" xmlns:r="http://schemas.openxmlformats.org/officeDocument/2006/relationships" xmlns:p="http://schemas.openxmlformats.org/presentationml/2006/main">
  <p:tag name="THINKCELLSHAPEDONOTDELETE" val="tryxrty0sJ_vBsuhDUmHphQ"/>
</p:tagLst>
</file>

<file path=ppt/tags/tag1343.xml><?xml version="1.0" encoding="utf-8"?>
<p:tagLst xmlns:a="http://schemas.openxmlformats.org/drawingml/2006/main" xmlns:r="http://schemas.openxmlformats.org/officeDocument/2006/relationships" xmlns:p="http://schemas.openxmlformats.org/presentationml/2006/main">
  <p:tag name="THINKCELLSHAPEDONOTDELETE" val="tffqda3rBuKn8.a1f2_wyrQ"/>
</p:tagLst>
</file>

<file path=ppt/tags/tag1344.xml><?xml version="1.0" encoding="utf-8"?>
<p:tagLst xmlns:a="http://schemas.openxmlformats.org/drawingml/2006/main" xmlns:r="http://schemas.openxmlformats.org/officeDocument/2006/relationships" xmlns:p="http://schemas.openxmlformats.org/presentationml/2006/main">
  <p:tag name="THINKCELLSHAPEDONOTDELETE" val="tfkodZydHxVLghuf9IbnPkQ"/>
</p:tagLst>
</file>

<file path=ppt/tags/tag1345.xml><?xml version="1.0" encoding="utf-8"?>
<p:tagLst xmlns:a="http://schemas.openxmlformats.org/drawingml/2006/main" xmlns:r="http://schemas.openxmlformats.org/officeDocument/2006/relationships" xmlns:p="http://schemas.openxmlformats.org/presentationml/2006/main">
  <p:tag name="THINKCELLSHAPEDONOTDELETE" val="tbEDqxI.HlEGBI0q9WtdLGw"/>
</p:tagLst>
</file>

<file path=ppt/tags/tag1346.xml><?xml version="1.0" encoding="utf-8"?>
<p:tagLst xmlns:a="http://schemas.openxmlformats.org/drawingml/2006/main" xmlns:r="http://schemas.openxmlformats.org/officeDocument/2006/relationships" xmlns:p="http://schemas.openxmlformats.org/presentationml/2006/main">
  <p:tag name="THINKCELLSHAPEDONOTDELETE" val="tEOs3eW7n4yxPrXz.WplCPw"/>
</p:tagLst>
</file>

<file path=ppt/tags/tag1347.xml><?xml version="1.0" encoding="utf-8"?>
<p:tagLst xmlns:a="http://schemas.openxmlformats.org/drawingml/2006/main" xmlns:r="http://schemas.openxmlformats.org/officeDocument/2006/relationships" xmlns:p="http://schemas.openxmlformats.org/presentationml/2006/main">
  <p:tag name="THINKCELLSHAPEDONOTDELETE" val="tyfQfduIqVbjZu0Is7ulNGw"/>
</p:tagLst>
</file>

<file path=ppt/tags/tag1348.xml><?xml version="1.0" encoding="utf-8"?>
<p:tagLst xmlns:a="http://schemas.openxmlformats.org/drawingml/2006/main" xmlns:r="http://schemas.openxmlformats.org/officeDocument/2006/relationships" xmlns:p="http://schemas.openxmlformats.org/presentationml/2006/main">
  <p:tag name="THINKCELLSHAPEDONOTDELETE" val="t2LZR_unychk1qJ3ciPQv8g"/>
</p:tagLst>
</file>

<file path=ppt/tags/tag1349.xml><?xml version="1.0" encoding="utf-8"?>
<p:tagLst xmlns:a="http://schemas.openxmlformats.org/drawingml/2006/main" xmlns:r="http://schemas.openxmlformats.org/officeDocument/2006/relationships" xmlns:p="http://schemas.openxmlformats.org/presentationml/2006/main">
  <p:tag name="THINKCELLSHAPEDONOTDELETE" val="tBrsMGKXB8GX41A5VKI36Jg"/>
</p:tagLst>
</file>

<file path=ppt/tags/tag135.xml><?xml version="1.0" encoding="utf-8"?>
<p:tagLst xmlns:a="http://schemas.openxmlformats.org/drawingml/2006/main" xmlns:r="http://schemas.openxmlformats.org/officeDocument/2006/relationships" xmlns:p="http://schemas.openxmlformats.org/presentationml/2006/main">
  <p:tag name="THINKCELLSHAPEDONOTDELETE" val="t93.01NBT65KMysXHoq0mYg"/>
</p:tagLst>
</file>

<file path=ppt/tags/tag1350.xml><?xml version="1.0" encoding="utf-8"?>
<p:tagLst xmlns:a="http://schemas.openxmlformats.org/drawingml/2006/main" xmlns:r="http://schemas.openxmlformats.org/officeDocument/2006/relationships" xmlns:p="http://schemas.openxmlformats.org/presentationml/2006/main">
  <p:tag name="THINKCELLSHAPEDONOTDELETE" val="tNNueFv4YecEwGh6BauUQ0w"/>
</p:tagLst>
</file>

<file path=ppt/tags/tag1351.xml><?xml version="1.0" encoding="utf-8"?>
<p:tagLst xmlns:a="http://schemas.openxmlformats.org/drawingml/2006/main" xmlns:r="http://schemas.openxmlformats.org/officeDocument/2006/relationships" xmlns:p="http://schemas.openxmlformats.org/presentationml/2006/main">
  <p:tag name="THINKCELLSHAPEDONOTDELETE" val="tO.MKnqW1YTB.dEwxklXO.Q"/>
</p:tagLst>
</file>

<file path=ppt/tags/tag1352.xml><?xml version="1.0" encoding="utf-8"?>
<p:tagLst xmlns:a="http://schemas.openxmlformats.org/drawingml/2006/main" xmlns:r="http://schemas.openxmlformats.org/officeDocument/2006/relationships" xmlns:p="http://schemas.openxmlformats.org/presentationml/2006/main">
  <p:tag name="THINKCELLSHAPEDONOTDELETE" val="tQGz3Ijb05bm7oiE53K903g"/>
</p:tagLst>
</file>

<file path=ppt/tags/tag1353.xml><?xml version="1.0" encoding="utf-8"?>
<p:tagLst xmlns:a="http://schemas.openxmlformats.org/drawingml/2006/main" xmlns:r="http://schemas.openxmlformats.org/officeDocument/2006/relationships" xmlns:p="http://schemas.openxmlformats.org/presentationml/2006/main">
  <p:tag name="THINKCELLSHAPEDONOTDELETE" val="tFZAM2uSC75Qx7bn6F6aIHg"/>
</p:tagLst>
</file>

<file path=ppt/tags/tag1354.xml><?xml version="1.0" encoding="utf-8"?>
<p:tagLst xmlns:a="http://schemas.openxmlformats.org/drawingml/2006/main" xmlns:r="http://schemas.openxmlformats.org/officeDocument/2006/relationships" xmlns:p="http://schemas.openxmlformats.org/presentationml/2006/main">
  <p:tag name="THINKCELLSHAPEDONOTDELETE" val="tkb9q.czQe16kDBbBecwAjA"/>
</p:tagLst>
</file>

<file path=ppt/tags/tag1355.xml><?xml version="1.0" encoding="utf-8"?>
<p:tagLst xmlns:a="http://schemas.openxmlformats.org/drawingml/2006/main" xmlns:r="http://schemas.openxmlformats.org/officeDocument/2006/relationships" xmlns:p="http://schemas.openxmlformats.org/presentationml/2006/main">
  <p:tag name="THINKCELLSHAPEDONOTDELETE" val="twpgm6DVBzGlg4NDXlZ4e_Q"/>
</p:tagLst>
</file>

<file path=ppt/tags/tag1356.xml><?xml version="1.0" encoding="utf-8"?>
<p:tagLst xmlns:a="http://schemas.openxmlformats.org/drawingml/2006/main" xmlns:r="http://schemas.openxmlformats.org/officeDocument/2006/relationships" xmlns:p="http://schemas.openxmlformats.org/presentationml/2006/main">
  <p:tag name="THINKCELLSHAPEDONOTDELETE" val="t2mtQXtHVorLfAZSsNMyprQ"/>
</p:tagLst>
</file>

<file path=ppt/tags/tag1357.xml><?xml version="1.0" encoding="utf-8"?>
<p:tagLst xmlns:a="http://schemas.openxmlformats.org/drawingml/2006/main" xmlns:r="http://schemas.openxmlformats.org/officeDocument/2006/relationships" xmlns:p="http://schemas.openxmlformats.org/presentationml/2006/main">
  <p:tag name="THINKCELLSHAPEDONOTDELETE" val="tKAlaWV5fIFKcP8CmgKsRhA"/>
</p:tagLst>
</file>

<file path=ppt/tags/tag1358.xml><?xml version="1.0" encoding="utf-8"?>
<p:tagLst xmlns:a="http://schemas.openxmlformats.org/drawingml/2006/main" xmlns:r="http://schemas.openxmlformats.org/officeDocument/2006/relationships" xmlns:p="http://schemas.openxmlformats.org/presentationml/2006/main">
  <p:tag name="THINKCELLSHAPEDONOTDELETE" val="tBT4eEUALSJG1q23RXZjzCQ"/>
</p:tagLst>
</file>

<file path=ppt/tags/tag1359.xml><?xml version="1.0" encoding="utf-8"?>
<p:tagLst xmlns:a="http://schemas.openxmlformats.org/drawingml/2006/main" xmlns:r="http://schemas.openxmlformats.org/officeDocument/2006/relationships" xmlns:p="http://schemas.openxmlformats.org/presentationml/2006/main">
  <p:tag name="THINKCELLSHAPEDONOTDELETE" val="t54DiHf1dRxs4klsRTcik5w"/>
</p:tagLst>
</file>

<file path=ppt/tags/tag136.xml><?xml version="1.0" encoding="utf-8"?>
<p:tagLst xmlns:a="http://schemas.openxmlformats.org/drawingml/2006/main" xmlns:r="http://schemas.openxmlformats.org/officeDocument/2006/relationships" xmlns:p="http://schemas.openxmlformats.org/presentationml/2006/main">
  <p:tag name="THINKCELLSHAPEDONOTDELETE" val="tUJtU21cbWYnHPD6SMsQhww"/>
</p:tagLst>
</file>

<file path=ppt/tags/tag1360.xml><?xml version="1.0" encoding="utf-8"?>
<p:tagLst xmlns:a="http://schemas.openxmlformats.org/drawingml/2006/main" xmlns:r="http://schemas.openxmlformats.org/officeDocument/2006/relationships" xmlns:p="http://schemas.openxmlformats.org/presentationml/2006/main">
  <p:tag name="THINKCELLSHAPEDONOTDELETE" val="tRaM0VdZaD2TbZTD4vN9V1w"/>
</p:tagLst>
</file>

<file path=ppt/tags/tag1361.xml><?xml version="1.0" encoding="utf-8"?>
<p:tagLst xmlns:a="http://schemas.openxmlformats.org/drawingml/2006/main" xmlns:r="http://schemas.openxmlformats.org/officeDocument/2006/relationships" xmlns:p="http://schemas.openxmlformats.org/presentationml/2006/main">
  <p:tag name="THINKCELLSHAPEDONOTDELETE" val="tHfuBwSvjnjpyG6GJ6dgg2g"/>
</p:tagLst>
</file>

<file path=ppt/tags/tag1362.xml><?xml version="1.0" encoding="utf-8"?>
<p:tagLst xmlns:a="http://schemas.openxmlformats.org/drawingml/2006/main" xmlns:r="http://schemas.openxmlformats.org/officeDocument/2006/relationships" xmlns:p="http://schemas.openxmlformats.org/presentationml/2006/main">
  <p:tag name="THINKCELLSHAPEDONOTDELETE" val="tiQQTzeDlf8hO6etB8wM9Uw"/>
</p:tagLst>
</file>

<file path=ppt/tags/tag1363.xml><?xml version="1.0" encoding="utf-8"?>
<p:tagLst xmlns:a="http://schemas.openxmlformats.org/drawingml/2006/main" xmlns:r="http://schemas.openxmlformats.org/officeDocument/2006/relationships" xmlns:p="http://schemas.openxmlformats.org/presentationml/2006/main">
  <p:tag name="THINKCELLSHAPEDONOTDELETE" val="t6Xx4PXHTNV_gac4L_5L7Lg"/>
</p:tagLst>
</file>

<file path=ppt/tags/tag1364.xml><?xml version="1.0" encoding="utf-8"?>
<p:tagLst xmlns:a="http://schemas.openxmlformats.org/drawingml/2006/main" xmlns:r="http://schemas.openxmlformats.org/officeDocument/2006/relationships" xmlns:p="http://schemas.openxmlformats.org/presentationml/2006/main">
  <p:tag name="THINKCELLSHAPEDONOTDELETE" val="tgijbOqAFrr.knti4gdCSjw"/>
</p:tagLst>
</file>

<file path=ppt/tags/tag1365.xml><?xml version="1.0" encoding="utf-8"?>
<p:tagLst xmlns:a="http://schemas.openxmlformats.org/drawingml/2006/main" xmlns:r="http://schemas.openxmlformats.org/officeDocument/2006/relationships" xmlns:p="http://schemas.openxmlformats.org/presentationml/2006/main">
  <p:tag name="THINKCELLSHAPEDONOTDELETE" val="tJ.Wj1H47nq6YcYK_7tuNMg"/>
</p:tagLst>
</file>

<file path=ppt/tags/tag1366.xml><?xml version="1.0" encoding="utf-8"?>
<p:tagLst xmlns:a="http://schemas.openxmlformats.org/drawingml/2006/main" xmlns:r="http://schemas.openxmlformats.org/officeDocument/2006/relationships" xmlns:p="http://schemas.openxmlformats.org/presentationml/2006/main">
  <p:tag name="THINKCELLSHAPEDONOTDELETE" val="tG15_2ZxYITa92NOmtou_Xg"/>
</p:tagLst>
</file>

<file path=ppt/tags/tag136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368.xml><?xml version="1.0" encoding="utf-8"?>
<p:tagLst xmlns:a="http://schemas.openxmlformats.org/drawingml/2006/main" xmlns:r="http://schemas.openxmlformats.org/officeDocument/2006/relationships" xmlns:p="http://schemas.openxmlformats.org/presentationml/2006/main">
  <p:tag name="THINKCELLSHAPEDONOTDELETE" val="ttvkkrkrk91VJMhC0CmS_Bg"/>
</p:tagLst>
</file>

<file path=ppt/tags/tag1369.xml><?xml version="1.0" encoding="utf-8"?>
<p:tagLst xmlns:a="http://schemas.openxmlformats.org/drawingml/2006/main" xmlns:r="http://schemas.openxmlformats.org/officeDocument/2006/relationships" xmlns:p="http://schemas.openxmlformats.org/presentationml/2006/main">
  <p:tag name="THINKCELLSHAPEDONOTDELETE" val="tCgMzPuZ0M5trN4BpFWi3Zw"/>
</p:tagLst>
</file>

<file path=ppt/tags/tag137.xml><?xml version="1.0" encoding="utf-8"?>
<p:tagLst xmlns:a="http://schemas.openxmlformats.org/drawingml/2006/main" xmlns:r="http://schemas.openxmlformats.org/officeDocument/2006/relationships" xmlns:p="http://schemas.openxmlformats.org/presentationml/2006/main">
  <p:tag name="THINKCELLSHAPEDONOTDELETE" val="tFK754M_8LH4My70Tu2P6lQ"/>
</p:tagLst>
</file>

<file path=ppt/tags/tag1370.xml><?xml version="1.0" encoding="utf-8"?>
<p:tagLst xmlns:a="http://schemas.openxmlformats.org/drawingml/2006/main" xmlns:r="http://schemas.openxmlformats.org/officeDocument/2006/relationships" xmlns:p="http://schemas.openxmlformats.org/presentationml/2006/main">
  <p:tag name="THINKCELLSHAPEDONOTDELETE" val="tS_1X3NVQKBxRPz6sAq_z6g"/>
</p:tagLst>
</file>

<file path=ppt/tags/tag1371.xml><?xml version="1.0" encoding="utf-8"?>
<p:tagLst xmlns:a="http://schemas.openxmlformats.org/drawingml/2006/main" xmlns:r="http://schemas.openxmlformats.org/officeDocument/2006/relationships" xmlns:p="http://schemas.openxmlformats.org/presentationml/2006/main">
  <p:tag name="THINKCELLSHAPEDONOTDELETE" val="tazPDDmGIG2VxhoiXVbaxwg"/>
</p:tagLst>
</file>

<file path=ppt/tags/tag1372.xml><?xml version="1.0" encoding="utf-8"?>
<p:tagLst xmlns:a="http://schemas.openxmlformats.org/drawingml/2006/main" xmlns:r="http://schemas.openxmlformats.org/officeDocument/2006/relationships" xmlns:p="http://schemas.openxmlformats.org/presentationml/2006/main">
  <p:tag name="THINKCELLSHAPEDONOTDELETE" val="tvN5s3v9rLS1fWQCrW2fncw"/>
</p:tagLst>
</file>

<file path=ppt/tags/tag1373.xml><?xml version="1.0" encoding="utf-8"?>
<p:tagLst xmlns:a="http://schemas.openxmlformats.org/drawingml/2006/main" xmlns:r="http://schemas.openxmlformats.org/officeDocument/2006/relationships" xmlns:p="http://schemas.openxmlformats.org/presentationml/2006/main">
  <p:tag name="THINKCELLSHAPEDONOTDELETE" val="to4p4Gp2vbZ2BkCAMJH4B8w"/>
</p:tagLst>
</file>

<file path=ppt/tags/tag1374.xml><?xml version="1.0" encoding="utf-8"?>
<p:tagLst xmlns:a="http://schemas.openxmlformats.org/drawingml/2006/main" xmlns:r="http://schemas.openxmlformats.org/officeDocument/2006/relationships" xmlns:p="http://schemas.openxmlformats.org/presentationml/2006/main">
  <p:tag name="THINKCELLSHAPEDONOTDELETE" val="t3q6aleAL2MScQePeyn54Dw"/>
</p:tagLst>
</file>

<file path=ppt/tags/tag1375.xml><?xml version="1.0" encoding="utf-8"?>
<p:tagLst xmlns:a="http://schemas.openxmlformats.org/drawingml/2006/main" xmlns:r="http://schemas.openxmlformats.org/officeDocument/2006/relationships" xmlns:p="http://schemas.openxmlformats.org/presentationml/2006/main">
  <p:tag name="THINKCELLSHAPEDONOTDELETE" val="tsbFHlzF_2xvAdNMvjIENmg"/>
</p:tagLst>
</file>

<file path=ppt/tags/tag1376.xml><?xml version="1.0" encoding="utf-8"?>
<p:tagLst xmlns:a="http://schemas.openxmlformats.org/drawingml/2006/main" xmlns:r="http://schemas.openxmlformats.org/officeDocument/2006/relationships" xmlns:p="http://schemas.openxmlformats.org/presentationml/2006/main">
  <p:tag name="THINKCELLSHAPEDONOTDELETE" val="tVnfWzrh49YrQxoQ3v4DIeA"/>
</p:tagLst>
</file>

<file path=ppt/tags/tag1377.xml><?xml version="1.0" encoding="utf-8"?>
<p:tagLst xmlns:a="http://schemas.openxmlformats.org/drawingml/2006/main" xmlns:r="http://schemas.openxmlformats.org/officeDocument/2006/relationships" xmlns:p="http://schemas.openxmlformats.org/presentationml/2006/main">
  <p:tag name="THINKCELLSHAPEDONOTDELETE" val="tbNLUMjYpyMvwKBhGyrX1TQ"/>
</p:tagLst>
</file>

<file path=ppt/tags/tag1378.xml><?xml version="1.0" encoding="utf-8"?>
<p:tagLst xmlns:a="http://schemas.openxmlformats.org/drawingml/2006/main" xmlns:r="http://schemas.openxmlformats.org/officeDocument/2006/relationships" xmlns:p="http://schemas.openxmlformats.org/presentationml/2006/main">
  <p:tag name="THINKCELLSHAPEDONOTDELETE" val="tHizAyRanmqttZ6egMD7XzA"/>
</p:tagLst>
</file>

<file path=ppt/tags/tag1379.xml><?xml version="1.0" encoding="utf-8"?>
<p:tagLst xmlns:a="http://schemas.openxmlformats.org/drawingml/2006/main" xmlns:r="http://schemas.openxmlformats.org/officeDocument/2006/relationships" xmlns:p="http://schemas.openxmlformats.org/presentationml/2006/main">
  <p:tag name="THINKCELLSHAPEDONOTDELETE" val="tflH8bOqM4ya0R634C3WMOg"/>
</p:tagLst>
</file>

<file path=ppt/tags/tag138.xml><?xml version="1.0" encoding="utf-8"?>
<p:tagLst xmlns:a="http://schemas.openxmlformats.org/drawingml/2006/main" xmlns:r="http://schemas.openxmlformats.org/officeDocument/2006/relationships" xmlns:p="http://schemas.openxmlformats.org/presentationml/2006/main">
  <p:tag name="THINKCELLSHAPEDONOTDELETE" val="tFX22QIPQZ9xKvLcS.eftsQ"/>
</p:tagLst>
</file>

<file path=ppt/tags/tag1380.xml><?xml version="1.0" encoding="utf-8"?>
<p:tagLst xmlns:a="http://schemas.openxmlformats.org/drawingml/2006/main" xmlns:r="http://schemas.openxmlformats.org/officeDocument/2006/relationships" xmlns:p="http://schemas.openxmlformats.org/presentationml/2006/main">
  <p:tag name="THINKCELLSHAPEDONOTDELETE" val="tgkTOkZPVLBlfnn0yWCg1KA"/>
</p:tagLst>
</file>

<file path=ppt/tags/tag1381.xml><?xml version="1.0" encoding="utf-8"?>
<p:tagLst xmlns:a="http://schemas.openxmlformats.org/drawingml/2006/main" xmlns:r="http://schemas.openxmlformats.org/officeDocument/2006/relationships" xmlns:p="http://schemas.openxmlformats.org/presentationml/2006/main">
  <p:tag name="THINKCELLSHAPEDONOTDELETE" val="tDEOlajm2wbEagJ2HaB5cQA"/>
</p:tagLst>
</file>

<file path=ppt/tags/tag1382.xml><?xml version="1.0" encoding="utf-8"?>
<p:tagLst xmlns:a="http://schemas.openxmlformats.org/drawingml/2006/main" xmlns:r="http://schemas.openxmlformats.org/officeDocument/2006/relationships" xmlns:p="http://schemas.openxmlformats.org/presentationml/2006/main">
  <p:tag name="THINKCELLSHAPEDONOTDELETE" val="tE2Jvb8ty5yvxx2e.YdtVcg"/>
</p:tagLst>
</file>

<file path=ppt/tags/tag1383.xml><?xml version="1.0" encoding="utf-8"?>
<p:tagLst xmlns:a="http://schemas.openxmlformats.org/drawingml/2006/main" xmlns:r="http://schemas.openxmlformats.org/officeDocument/2006/relationships" xmlns:p="http://schemas.openxmlformats.org/presentationml/2006/main">
  <p:tag name="THINKCELLSHAPEDONOTDELETE" val="t7h4GI0XCSnT3x9ldEkszIA"/>
</p:tagLst>
</file>

<file path=ppt/tags/tag1384.xml><?xml version="1.0" encoding="utf-8"?>
<p:tagLst xmlns:a="http://schemas.openxmlformats.org/drawingml/2006/main" xmlns:r="http://schemas.openxmlformats.org/officeDocument/2006/relationships" xmlns:p="http://schemas.openxmlformats.org/presentationml/2006/main">
  <p:tag name="THINKCELLSHAPEDONOTDELETE" val="tBT62Eptus6Qk7AQmc4K3lg"/>
</p:tagLst>
</file>

<file path=ppt/tags/tag1385.xml><?xml version="1.0" encoding="utf-8"?>
<p:tagLst xmlns:a="http://schemas.openxmlformats.org/drawingml/2006/main" xmlns:r="http://schemas.openxmlformats.org/officeDocument/2006/relationships" xmlns:p="http://schemas.openxmlformats.org/presentationml/2006/main">
  <p:tag name="THINKCELLSHAPEDONOTDELETE" val="tQ6VCfgwfLltdHqrEjFHFUg"/>
</p:tagLst>
</file>

<file path=ppt/tags/tag1386.xml><?xml version="1.0" encoding="utf-8"?>
<p:tagLst xmlns:a="http://schemas.openxmlformats.org/drawingml/2006/main" xmlns:r="http://schemas.openxmlformats.org/officeDocument/2006/relationships" xmlns:p="http://schemas.openxmlformats.org/presentationml/2006/main">
  <p:tag name="THINKCELLSHAPEDONOTDELETE" val="tZ69NEwzcnIFLdkkDeUeoXg"/>
</p:tagLst>
</file>

<file path=ppt/tags/tag1387.xml><?xml version="1.0" encoding="utf-8"?>
<p:tagLst xmlns:a="http://schemas.openxmlformats.org/drawingml/2006/main" xmlns:r="http://schemas.openxmlformats.org/officeDocument/2006/relationships" xmlns:p="http://schemas.openxmlformats.org/presentationml/2006/main">
  <p:tag name="THINKCELLSHAPEDONOTDELETE" val="t6PAcuIMtKV3wW.zoW28_3g"/>
</p:tagLst>
</file>

<file path=ppt/tags/tag1388.xml><?xml version="1.0" encoding="utf-8"?>
<p:tagLst xmlns:a="http://schemas.openxmlformats.org/drawingml/2006/main" xmlns:r="http://schemas.openxmlformats.org/officeDocument/2006/relationships" xmlns:p="http://schemas.openxmlformats.org/presentationml/2006/main">
  <p:tag name="THINKCELLSHAPEDONOTDELETE" val="tg27UOkTHM61Xf2YOJIuMoQ"/>
</p:tagLst>
</file>

<file path=ppt/tags/tag1389.xml><?xml version="1.0" encoding="utf-8"?>
<p:tagLst xmlns:a="http://schemas.openxmlformats.org/drawingml/2006/main" xmlns:r="http://schemas.openxmlformats.org/officeDocument/2006/relationships" xmlns:p="http://schemas.openxmlformats.org/presentationml/2006/main">
  <p:tag name="THINKCELLSHAPEDONOTDELETE" val="t.nf7g0CnxNx8Cgl._bOGdQ"/>
</p:tagLst>
</file>

<file path=ppt/tags/tag139.xml><?xml version="1.0" encoding="utf-8"?>
<p:tagLst xmlns:a="http://schemas.openxmlformats.org/drawingml/2006/main" xmlns:r="http://schemas.openxmlformats.org/officeDocument/2006/relationships" xmlns:p="http://schemas.openxmlformats.org/presentationml/2006/main">
  <p:tag name="THINKCELLSHAPEDONOTDELETE" val="tZnzTEkR66oKXZ4oAMasbDg"/>
</p:tagLst>
</file>

<file path=ppt/tags/tag1390.xml><?xml version="1.0" encoding="utf-8"?>
<p:tagLst xmlns:a="http://schemas.openxmlformats.org/drawingml/2006/main" xmlns:r="http://schemas.openxmlformats.org/officeDocument/2006/relationships" xmlns:p="http://schemas.openxmlformats.org/presentationml/2006/main">
  <p:tag name="THINKCELLSHAPEDONOTDELETE" val="tb6hEq5YvQjsH4AaYWOIYjg"/>
</p:tagLst>
</file>

<file path=ppt/tags/tag1391.xml><?xml version="1.0" encoding="utf-8"?>
<p:tagLst xmlns:a="http://schemas.openxmlformats.org/drawingml/2006/main" xmlns:r="http://schemas.openxmlformats.org/officeDocument/2006/relationships" xmlns:p="http://schemas.openxmlformats.org/presentationml/2006/main">
  <p:tag name="THINKCELLSHAPEDONOTDELETE" val="tNjs1L8Xcr.UfZRgQERVyrw"/>
</p:tagLst>
</file>

<file path=ppt/tags/tag1392.xml><?xml version="1.0" encoding="utf-8"?>
<p:tagLst xmlns:a="http://schemas.openxmlformats.org/drawingml/2006/main" xmlns:r="http://schemas.openxmlformats.org/officeDocument/2006/relationships" xmlns:p="http://schemas.openxmlformats.org/presentationml/2006/main">
  <p:tag name="THINKCELLSHAPEDONOTDELETE" val="tE3cQe3pcwEwPIUY28f80sA"/>
</p:tagLst>
</file>

<file path=ppt/tags/tag1393.xml><?xml version="1.0" encoding="utf-8"?>
<p:tagLst xmlns:a="http://schemas.openxmlformats.org/drawingml/2006/main" xmlns:r="http://schemas.openxmlformats.org/officeDocument/2006/relationships" xmlns:p="http://schemas.openxmlformats.org/presentationml/2006/main">
  <p:tag name="THINKCELLSHAPEDONOTDELETE" val="tkSut9eK.JrYqHzETbbJ3ZA"/>
</p:tagLst>
</file>

<file path=ppt/tags/tag1394.xml><?xml version="1.0" encoding="utf-8"?>
<p:tagLst xmlns:a="http://schemas.openxmlformats.org/drawingml/2006/main" xmlns:r="http://schemas.openxmlformats.org/officeDocument/2006/relationships" xmlns:p="http://schemas.openxmlformats.org/presentationml/2006/main">
  <p:tag name="THINKCELLSHAPEDONOTDELETE" val="tmQGadVQFn3GEJwvnpsTeLQ"/>
</p:tagLst>
</file>

<file path=ppt/tags/tag1395.xml><?xml version="1.0" encoding="utf-8"?>
<p:tagLst xmlns:a="http://schemas.openxmlformats.org/drawingml/2006/main" xmlns:r="http://schemas.openxmlformats.org/officeDocument/2006/relationships" xmlns:p="http://schemas.openxmlformats.org/presentationml/2006/main">
  <p:tag name="THINKCELLSHAPEDONOTDELETE" val="t3y6cT39Q..CTwH1.NpgMXg"/>
</p:tagLst>
</file>

<file path=ppt/tags/tag1396.xml><?xml version="1.0" encoding="utf-8"?>
<p:tagLst xmlns:a="http://schemas.openxmlformats.org/drawingml/2006/main" xmlns:r="http://schemas.openxmlformats.org/officeDocument/2006/relationships" xmlns:p="http://schemas.openxmlformats.org/presentationml/2006/main">
  <p:tag name="THINKCELLSHAPEDONOTDELETE" val="tigqAN2kdRy0gZFU5WiaI9Q"/>
</p:tagLst>
</file>

<file path=ppt/tags/tag1397.xml><?xml version="1.0" encoding="utf-8"?>
<p:tagLst xmlns:a="http://schemas.openxmlformats.org/drawingml/2006/main" xmlns:r="http://schemas.openxmlformats.org/officeDocument/2006/relationships" xmlns:p="http://schemas.openxmlformats.org/presentationml/2006/main">
  <p:tag name="THINKCELLSHAPEDONOTDELETE" val="t9eZ.695eP9i1Qeo.1drliQ"/>
</p:tagLst>
</file>

<file path=ppt/tags/tag1398.xml><?xml version="1.0" encoding="utf-8"?>
<p:tagLst xmlns:a="http://schemas.openxmlformats.org/drawingml/2006/main" xmlns:r="http://schemas.openxmlformats.org/officeDocument/2006/relationships" xmlns:p="http://schemas.openxmlformats.org/presentationml/2006/main">
  <p:tag name="THINKCELLSHAPEDONOTDELETE" val="tA2xAPiyHU2y_sx8qDQDG.w"/>
</p:tagLst>
</file>

<file path=ppt/tags/tag1399.xml><?xml version="1.0" encoding="utf-8"?>
<p:tagLst xmlns:a="http://schemas.openxmlformats.org/drawingml/2006/main" xmlns:r="http://schemas.openxmlformats.org/officeDocument/2006/relationships" xmlns:p="http://schemas.openxmlformats.org/presentationml/2006/main">
  <p:tag name="THINKCELLSHAPEDONOTDELETE" val="twlaYKvnnk9z3fXRtpQMlhw"/>
</p:tagLst>
</file>

<file path=ppt/tags/tag1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40.xml><?xml version="1.0" encoding="utf-8"?>
<p:tagLst xmlns:a="http://schemas.openxmlformats.org/drawingml/2006/main" xmlns:r="http://schemas.openxmlformats.org/officeDocument/2006/relationships" xmlns:p="http://schemas.openxmlformats.org/presentationml/2006/main">
  <p:tag name="THINKCELLSHAPEDONOTDELETE" val="tuWNBgWvnHKdJyXDrQkS8rQ"/>
</p:tagLst>
</file>

<file path=ppt/tags/tag1400.xml><?xml version="1.0" encoding="utf-8"?>
<p:tagLst xmlns:a="http://schemas.openxmlformats.org/drawingml/2006/main" xmlns:r="http://schemas.openxmlformats.org/officeDocument/2006/relationships" xmlns:p="http://schemas.openxmlformats.org/presentationml/2006/main">
  <p:tag name="THINKCELLSHAPEDONOTDELETE" val="tMidxZuzuP.2hrvu9iJzfqA"/>
</p:tagLst>
</file>

<file path=ppt/tags/tag1401.xml><?xml version="1.0" encoding="utf-8"?>
<p:tagLst xmlns:a="http://schemas.openxmlformats.org/drawingml/2006/main" xmlns:r="http://schemas.openxmlformats.org/officeDocument/2006/relationships" xmlns:p="http://schemas.openxmlformats.org/presentationml/2006/main">
  <p:tag name="THINKCELLSHAPEDONOTDELETE" val="t9L8sYVseeAQAmcP9HzU_Hg"/>
</p:tagLst>
</file>

<file path=ppt/tags/tag1402.xml><?xml version="1.0" encoding="utf-8"?>
<p:tagLst xmlns:a="http://schemas.openxmlformats.org/drawingml/2006/main" xmlns:r="http://schemas.openxmlformats.org/officeDocument/2006/relationships" xmlns:p="http://schemas.openxmlformats.org/presentationml/2006/main">
  <p:tag name="THINKCELLSHAPEDONOTDELETE" val="tq5moygiUeWfjHxt4_aI.BQ"/>
</p:tagLst>
</file>

<file path=ppt/tags/tag1403.xml><?xml version="1.0" encoding="utf-8"?>
<p:tagLst xmlns:a="http://schemas.openxmlformats.org/drawingml/2006/main" xmlns:r="http://schemas.openxmlformats.org/officeDocument/2006/relationships" xmlns:p="http://schemas.openxmlformats.org/presentationml/2006/main">
  <p:tag name="THINKCELLSHAPEDONOTDELETE" val="tBz0KK4LM_tvjyjf2_7xwtg"/>
</p:tagLst>
</file>

<file path=ppt/tags/tag1404.xml><?xml version="1.0" encoding="utf-8"?>
<p:tagLst xmlns:a="http://schemas.openxmlformats.org/drawingml/2006/main" xmlns:r="http://schemas.openxmlformats.org/officeDocument/2006/relationships" xmlns:p="http://schemas.openxmlformats.org/presentationml/2006/main">
  <p:tag name="THINKCELLSHAPEDONOTDELETE" val="tqJa7yjESltiv1WtVazf8rw"/>
</p:tagLst>
</file>

<file path=ppt/tags/tag1405.xml><?xml version="1.0" encoding="utf-8"?>
<p:tagLst xmlns:a="http://schemas.openxmlformats.org/drawingml/2006/main" xmlns:r="http://schemas.openxmlformats.org/officeDocument/2006/relationships" xmlns:p="http://schemas.openxmlformats.org/presentationml/2006/main">
  <p:tag name="THINKCELLSHAPEDONOTDELETE" val="tra72C45UFLLG0y_zn5BEvQ"/>
</p:tagLst>
</file>

<file path=ppt/tags/tag1406.xml><?xml version="1.0" encoding="utf-8"?>
<p:tagLst xmlns:a="http://schemas.openxmlformats.org/drawingml/2006/main" xmlns:r="http://schemas.openxmlformats.org/officeDocument/2006/relationships" xmlns:p="http://schemas.openxmlformats.org/presentationml/2006/main">
  <p:tag name="THINKCELLSHAPEDONOTDELETE" val="tBPIq2bTwgK3Z1tjp9XnUgg"/>
</p:tagLst>
</file>

<file path=ppt/tags/tag1407.xml><?xml version="1.0" encoding="utf-8"?>
<p:tagLst xmlns:a="http://schemas.openxmlformats.org/drawingml/2006/main" xmlns:r="http://schemas.openxmlformats.org/officeDocument/2006/relationships" xmlns:p="http://schemas.openxmlformats.org/presentationml/2006/main">
  <p:tag name="THINKCELLSHAPEDONOTDELETE" val="tNuDLrngX.f2OBaZn_O8esA"/>
</p:tagLst>
</file>

<file path=ppt/tags/tag1408.xml><?xml version="1.0" encoding="utf-8"?>
<p:tagLst xmlns:a="http://schemas.openxmlformats.org/drawingml/2006/main" xmlns:r="http://schemas.openxmlformats.org/officeDocument/2006/relationships" xmlns:p="http://schemas.openxmlformats.org/presentationml/2006/main">
  <p:tag name="THINKCELLSHAPEDONOTDELETE" val="teqs4A1q8HjvjXbboe45Tkw"/>
</p:tagLst>
</file>

<file path=ppt/tags/tag1409.xml><?xml version="1.0" encoding="utf-8"?>
<p:tagLst xmlns:a="http://schemas.openxmlformats.org/drawingml/2006/main" xmlns:r="http://schemas.openxmlformats.org/officeDocument/2006/relationships" xmlns:p="http://schemas.openxmlformats.org/presentationml/2006/main">
  <p:tag name="THINKCELLSHAPEDONOTDELETE" val="t2vbRscGcwf3m98vXF0Z8_g"/>
</p:tagLst>
</file>

<file path=ppt/tags/tag141.xml><?xml version="1.0" encoding="utf-8"?>
<p:tagLst xmlns:a="http://schemas.openxmlformats.org/drawingml/2006/main" xmlns:r="http://schemas.openxmlformats.org/officeDocument/2006/relationships" xmlns:p="http://schemas.openxmlformats.org/presentationml/2006/main">
  <p:tag name="THINKCELLSHAPEDONOTDELETE" val="tdinIzhyMfk891LBR3kEEFw"/>
</p:tagLst>
</file>

<file path=ppt/tags/tag141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411.xml><?xml version="1.0" encoding="utf-8"?>
<p:tagLst xmlns:a="http://schemas.openxmlformats.org/drawingml/2006/main" xmlns:r="http://schemas.openxmlformats.org/officeDocument/2006/relationships" xmlns:p="http://schemas.openxmlformats.org/presentationml/2006/main">
  <p:tag name="THINKCELLSHAPEDONOTDELETE" val="tPxn60e9jSgvRLo9EsUd8HQ"/>
</p:tagLst>
</file>

<file path=ppt/tags/tag141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41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414.xml><?xml version="1.0" encoding="utf-8"?>
<p:tagLst xmlns:a="http://schemas.openxmlformats.org/drawingml/2006/main" xmlns:r="http://schemas.openxmlformats.org/officeDocument/2006/relationships" xmlns:p="http://schemas.openxmlformats.org/presentationml/2006/main">
  <p:tag name="THINKCELLSHAPEDONOTDELETE" val="ttvkkrkrk91VJMhC0CmS_Bg"/>
</p:tagLst>
</file>

<file path=ppt/tags/tag1415.xml><?xml version="1.0" encoding="utf-8"?>
<p:tagLst xmlns:a="http://schemas.openxmlformats.org/drawingml/2006/main" xmlns:r="http://schemas.openxmlformats.org/officeDocument/2006/relationships" xmlns:p="http://schemas.openxmlformats.org/presentationml/2006/main">
  <p:tag name="THINKCELLSHAPEDONOTDELETE" val="tUTHS43McyVHLqstvGJCXWA"/>
</p:tagLst>
</file>

<file path=ppt/tags/tag1416.xml><?xml version="1.0" encoding="utf-8"?>
<p:tagLst xmlns:a="http://schemas.openxmlformats.org/drawingml/2006/main" xmlns:r="http://schemas.openxmlformats.org/officeDocument/2006/relationships" xmlns:p="http://schemas.openxmlformats.org/presentationml/2006/main">
  <p:tag name="THINKCELLSHAPEDONOTDELETE" val="t.IBO_tLlwcOGd5r7hO9spw"/>
</p:tagLst>
</file>

<file path=ppt/tags/tag1417.xml><?xml version="1.0" encoding="utf-8"?>
<p:tagLst xmlns:a="http://schemas.openxmlformats.org/drawingml/2006/main" xmlns:r="http://schemas.openxmlformats.org/officeDocument/2006/relationships" xmlns:p="http://schemas.openxmlformats.org/presentationml/2006/main">
  <p:tag name="THINKCELLSHAPEDONOTDELETE" val="tI1B.subFyvo9y0mXTdwkxg"/>
</p:tagLst>
</file>

<file path=ppt/tags/tag1418.xml><?xml version="1.0" encoding="utf-8"?>
<p:tagLst xmlns:a="http://schemas.openxmlformats.org/drawingml/2006/main" xmlns:r="http://schemas.openxmlformats.org/officeDocument/2006/relationships" xmlns:p="http://schemas.openxmlformats.org/presentationml/2006/main">
  <p:tag name="THINKCELLSHAPEDONOTDELETE" val="tpfsKXklzPPCu0__4HRN9lA"/>
</p:tagLst>
</file>

<file path=ppt/tags/tag1419.xml><?xml version="1.0" encoding="utf-8"?>
<p:tagLst xmlns:a="http://schemas.openxmlformats.org/drawingml/2006/main" xmlns:r="http://schemas.openxmlformats.org/officeDocument/2006/relationships" xmlns:p="http://schemas.openxmlformats.org/presentationml/2006/main">
  <p:tag name="THINKCELLSHAPEDONOTDELETE" val="t9b4wsSqWyN0SbSQ5It5Aow"/>
</p:tagLst>
</file>

<file path=ppt/tags/tag142.xml><?xml version="1.0" encoding="utf-8"?>
<p:tagLst xmlns:a="http://schemas.openxmlformats.org/drawingml/2006/main" xmlns:r="http://schemas.openxmlformats.org/officeDocument/2006/relationships" xmlns:p="http://schemas.openxmlformats.org/presentationml/2006/main">
  <p:tag name="THINKCELLSHAPEDONOTDELETE" val="tVQsBXKBrnFtjtIhX.DbbFw"/>
</p:tagLst>
</file>

<file path=ppt/tags/tag1420.xml><?xml version="1.0" encoding="utf-8"?>
<p:tagLst xmlns:a="http://schemas.openxmlformats.org/drawingml/2006/main" xmlns:r="http://schemas.openxmlformats.org/officeDocument/2006/relationships" xmlns:p="http://schemas.openxmlformats.org/presentationml/2006/main">
  <p:tag name="THINKCELLSHAPEDONOTDELETE" val="tvFYh8DcLZMEHrTY5fEl1Ow"/>
</p:tagLst>
</file>

<file path=ppt/tags/tag1421.xml><?xml version="1.0" encoding="utf-8"?>
<p:tagLst xmlns:a="http://schemas.openxmlformats.org/drawingml/2006/main" xmlns:r="http://schemas.openxmlformats.org/officeDocument/2006/relationships" xmlns:p="http://schemas.openxmlformats.org/presentationml/2006/main">
  <p:tag name="THINKCELLSHAPEDONOTDELETE" val="ti_VaYaV3L.nHcTJZ4CkR6w"/>
</p:tagLst>
</file>

<file path=ppt/tags/tag1422.xml><?xml version="1.0" encoding="utf-8"?>
<p:tagLst xmlns:a="http://schemas.openxmlformats.org/drawingml/2006/main" xmlns:r="http://schemas.openxmlformats.org/officeDocument/2006/relationships" xmlns:p="http://schemas.openxmlformats.org/presentationml/2006/main">
  <p:tag name="THINKCELLSHAPEDONOTDELETE" val="tD.I2zJrY0VI_fYW0tR10IQ"/>
</p:tagLst>
</file>

<file path=ppt/tags/tag1423.xml><?xml version="1.0" encoding="utf-8"?>
<p:tagLst xmlns:a="http://schemas.openxmlformats.org/drawingml/2006/main" xmlns:r="http://schemas.openxmlformats.org/officeDocument/2006/relationships" xmlns:p="http://schemas.openxmlformats.org/presentationml/2006/main">
  <p:tag name="THINKCELLSHAPEDONOTDELETE" val="tUA46Bw2afZCH8K4CTo1tcw"/>
</p:tagLst>
</file>

<file path=ppt/tags/tag1424.xml><?xml version="1.0" encoding="utf-8"?>
<p:tagLst xmlns:a="http://schemas.openxmlformats.org/drawingml/2006/main" xmlns:r="http://schemas.openxmlformats.org/officeDocument/2006/relationships" xmlns:p="http://schemas.openxmlformats.org/presentationml/2006/main">
  <p:tag name="THINKCELLSHAPEDONOTDELETE" val="tVqvMYEvAKGub1S58j6lvgQ"/>
</p:tagLst>
</file>

<file path=ppt/tags/tag1425.xml><?xml version="1.0" encoding="utf-8"?>
<p:tagLst xmlns:a="http://schemas.openxmlformats.org/drawingml/2006/main" xmlns:r="http://schemas.openxmlformats.org/officeDocument/2006/relationships" xmlns:p="http://schemas.openxmlformats.org/presentationml/2006/main">
  <p:tag name="THINKCELLSHAPEDONOTDELETE" val="tnY92ELQfWVREOs52Ze.exg"/>
</p:tagLst>
</file>

<file path=ppt/tags/tag1426.xml><?xml version="1.0" encoding="utf-8"?>
<p:tagLst xmlns:a="http://schemas.openxmlformats.org/drawingml/2006/main" xmlns:r="http://schemas.openxmlformats.org/officeDocument/2006/relationships" xmlns:p="http://schemas.openxmlformats.org/presentationml/2006/main">
  <p:tag name="THINKCELLSHAPEDONOTDELETE" val="tunNUqD75On0xm1C1A8uslQ"/>
</p:tagLst>
</file>

<file path=ppt/tags/tag1427.xml><?xml version="1.0" encoding="utf-8"?>
<p:tagLst xmlns:a="http://schemas.openxmlformats.org/drawingml/2006/main" xmlns:r="http://schemas.openxmlformats.org/officeDocument/2006/relationships" xmlns:p="http://schemas.openxmlformats.org/presentationml/2006/main">
  <p:tag name="THINKCELLSHAPEDONOTDELETE" val="t_.ds4fi_Xt_LfIhYWuqigA"/>
</p:tagLst>
</file>

<file path=ppt/tags/tag1428.xml><?xml version="1.0" encoding="utf-8"?>
<p:tagLst xmlns:a="http://schemas.openxmlformats.org/drawingml/2006/main" xmlns:r="http://schemas.openxmlformats.org/officeDocument/2006/relationships" xmlns:p="http://schemas.openxmlformats.org/presentationml/2006/main">
  <p:tag name="THINKCELLSHAPEDONOTDELETE" val="tyLoYeMtxDBv_ql6cslbMkg"/>
</p:tagLst>
</file>

<file path=ppt/tags/tag1429.xml><?xml version="1.0" encoding="utf-8"?>
<p:tagLst xmlns:a="http://schemas.openxmlformats.org/drawingml/2006/main" xmlns:r="http://schemas.openxmlformats.org/officeDocument/2006/relationships" xmlns:p="http://schemas.openxmlformats.org/presentationml/2006/main">
  <p:tag name="THINKCELLSHAPEDONOTDELETE" val="t2n7sUkd0frxwItjJuk.oGg"/>
</p:tagLst>
</file>

<file path=ppt/tags/tag143.xml><?xml version="1.0" encoding="utf-8"?>
<p:tagLst xmlns:a="http://schemas.openxmlformats.org/drawingml/2006/main" xmlns:r="http://schemas.openxmlformats.org/officeDocument/2006/relationships" xmlns:p="http://schemas.openxmlformats.org/presentationml/2006/main">
  <p:tag name="THINKCELLSHAPEDONOTDELETE" val="teWx4AlzIQ2nODi2FKMDwEA"/>
</p:tagLst>
</file>

<file path=ppt/tags/tag1430.xml><?xml version="1.0" encoding="utf-8"?>
<p:tagLst xmlns:a="http://schemas.openxmlformats.org/drawingml/2006/main" xmlns:r="http://schemas.openxmlformats.org/officeDocument/2006/relationships" xmlns:p="http://schemas.openxmlformats.org/presentationml/2006/main">
  <p:tag name="THINKCELLSHAPEDONOTDELETE" val="tcZzL3qYvb7Jg1MeF8LBzUA"/>
</p:tagLst>
</file>

<file path=ppt/tags/tag1431.xml><?xml version="1.0" encoding="utf-8"?>
<p:tagLst xmlns:a="http://schemas.openxmlformats.org/drawingml/2006/main" xmlns:r="http://schemas.openxmlformats.org/officeDocument/2006/relationships" xmlns:p="http://schemas.openxmlformats.org/presentationml/2006/main">
  <p:tag name="THINKCELLSHAPEDONOTDELETE" val="tqfSiYtqzx0oruN092mwJEg"/>
</p:tagLst>
</file>

<file path=ppt/tags/tag1432.xml><?xml version="1.0" encoding="utf-8"?>
<p:tagLst xmlns:a="http://schemas.openxmlformats.org/drawingml/2006/main" xmlns:r="http://schemas.openxmlformats.org/officeDocument/2006/relationships" xmlns:p="http://schemas.openxmlformats.org/presentationml/2006/main">
  <p:tag name="THINKCELLSHAPEDONOTDELETE" val="th.3SsqR1MlrJ4Vk1cg3SfQ"/>
</p:tagLst>
</file>

<file path=ppt/tags/tag1433.xml><?xml version="1.0" encoding="utf-8"?>
<p:tagLst xmlns:a="http://schemas.openxmlformats.org/drawingml/2006/main" xmlns:r="http://schemas.openxmlformats.org/officeDocument/2006/relationships" xmlns:p="http://schemas.openxmlformats.org/presentationml/2006/main">
  <p:tag name="THINKCELLSHAPEDONOTDELETE" val="t5KI2rM0QXrsvGZ0n1ifgrA"/>
</p:tagLst>
</file>

<file path=ppt/tags/tag1434.xml><?xml version="1.0" encoding="utf-8"?>
<p:tagLst xmlns:a="http://schemas.openxmlformats.org/drawingml/2006/main" xmlns:r="http://schemas.openxmlformats.org/officeDocument/2006/relationships" xmlns:p="http://schemas.openxmlformats.org/presentationml/2006/main">
  <p:tag name="THINKCELLSHAPEDONOTDELETE" val="tRCvZQbNDmF0vumlM97FT3A"/>
</p:tagLst>
</file>

<file path=ppt/tags/tag1435.xml><?xml version="1.0" encoding="utf-8"?>
<p:tagLst xmlns:a="http://schemas.openxmlformats.org/drawingml/2006/main" xmlns:r="http://schemas.openxmlformats.org/officeDocument/2006/relationships" xmlns:p="http://schemas.openxmlformats.org/presentationml/2006/main">
  <p:tag name="THINKCELLSHAPEDONOTDELETE" val="tlsv2Yqw9sqys36sfDNPEBA"/>
</p:tagLst>
</file>

<file path=ppt/tags/tag1436.xml><?xml version="1.0" encoding="utf-8"?>
<p:tagLst xmlns:a="http://schemas.openxmlformats.org/drawingml/2006/main" xmlns:r="http://schemas.openxmlformats.org/officeDocument/2006/relationships" xmlns:p="http://schemas.openxmlformats.org/presentationml/2006/main">
  <p:tag name="THINKCELLSHAPEDONOTDELETE" val="tOjjnAEFSqg14vfEKb8rTdw"/>
</p:tagLst>
</file>

<file path=ppt/tags/tag1437.xml><?xml version="1.0" encoding="utf-8"?>
<p:tagLst xmlns:a="http://schemas.openxmlformats.org/drawingml/2006/main" xmlns:r="http://schemas.openxmlformats.org/officeDocument/2006/relationships" xmlns:p="http://schemas.openxmlformats.org/presentationml/2006/main">
  <p:tag name="THINKCELLSHAPEDONOTDELETE" val="t1j3rzHJl2OKhDvwtIc9X8w"/>
</p:tagLst>
</file>

<file path=ppt/tags/tag1438.xml><?xml version="1.0" encoding="utf-8"?>
<p:tagLst xmlns:a="http://schemas.openxmlformats.org/drawingml/2006/main" xmlns:r="http://schemas.openxmlformats.org/officeDocument/2006/relationships" xmlns:p="http://schemas.openxmlformats.org/presentationml/2006/main">
  <p:tag name="THINKCELLSHAPEDONOTDELETE" val="txSJyG3u8aB2I4cL4o6uuYA"/>
</p:tagLst>
</file>

<file path=ppt/tags/tag1439.xml><?xml version="1.0" encoding="utf-8"?>
<p:tagLst xmlns:a="http://schemas.openxmlformats.org/drawingml/2006/main" xmlns:r="http://schemas.openxmlformats.org/officeDocument/2006/relationships" xmlns:p="http://schemas.openxmlformats.org/presentationml/2006/main">
  <p:tag name="THINKCELLSHAPEDONOTDELETE" val="t1Y_t1m3gvOSDPiCJQOKF0w"/>
</p:tagLst>
</file>

<file path=ppt/tags/tag144.xml><?xml version="1.0" encoding="utf-8"?>
<p:tagLst xmlns:a="http://schemas.openxmlformats.org/drawingml/2006/main" xmlns:r="http://schemas.openxmlformats.org/officeDocument/2006/relationships" xmlns:p="http://schemas.openxmlformats.org/presentationml/2006/main">
  <p:tag name="THINKCELLSHAPEDONOTDELETE" val="tPUeB4E1LH5tS1OSyoxyWYw"/>
</p:tagLst>
</file>

<file path=ppt/tags/tag1440.xml><?xml version="1.0" encoding="utf-8"?>
<p:tagLst xmlns:a="http://schemas.openxmlformats.org/drawingml/2006/main" xmlns:r="http://schemas.openxmlformats.org/officeDocument/2006/relationships" xmlns:p="http://schemas.openxmlformats.org/presentationml/2006/main">
  <p:tag name="THINKCELLSHAPEDONOTDELETE" val="tMQu9ibByqBKaH3MC8Tj1nw"/>
</p:tagLst>
</file>

<file path=ppt/tags/tag1441.xml><?xml version="1.0" encoding="utf-8"?>
<p:tagLst xmlns:a="http://schemas.openxmlformats.org/drawingml/2006/main" xmlns:r="http://schemas.openxmlformats.org/officeDocument/2006/relationships" xmlns:p="http://schemas.openxmlformats.org/presentationml/2006/main">
  <p:tag name="THINKCELLSHAPEDONOTDELETE" val="tEIfDgP.Tm63Ndb5jALk57A"/>
</p:tagLst>
</file>

<file path=ppt/tags/tag1442.xml><?xml version="1.0" encoding="utf-8"?>
<p:tagLst xmlns:a="http://schemas.openxmlformats.org/drawingml/2006/main" xmlns:r="http://schemas.openxmlformats.org/officeDocument/2006/relationships" xmlns:p="http://schemas.openxmlformats.org/presentationml/2006/main">
  <p:tag name="THINKCELLSHAPEDONOTDELETE" val="tu8lpeZJN3sUm_iLYqufcRA"/>
</p:tagLst>
</file>

<file path=ppt/tags/tag1443.xml><?xml version="1.0" encoding="utf-8"?>
<p:tagLst xmlns:a="http://schemas.openxmlformats.org/drawingml/2006/main" xmlns:r="http://schemas.openxmlformats.org/officeDocument/2006/relationships" xmlns:p="http://schemas.openxmlformats.org/presentationml/2006/main">
  <p:tag name="THINKCELLSHAPEDONOTDELETE" val="tc2pp79o.6g3ybUcISAqKyA"/>
</p:tagLst>
</file>

<file path=ppt/tags/tag1444.xml><?xml version="1.0" encoding="utf-8"?>
<p:tagLst xmlns:a="http://schemas.openxmlformats.org/drawingml/2006/main" xmlns:r="http://schemas.openxmlformats.org/officeDocument/2006/relationships" xmlns:p="http://schemas.openxmlformats.org/presentationml/2006/main">
  <p:tag name="THINKCELLSHAPEDONOTDELETE" val="twPSs2okV09cDoSr_7QnC0g"/>
</p:tagLst>
</file>

<file path=ppt/tags/tag1445.xml><?xml version="1.0" encoding="utf-8"?>
<p:tagLst xmlns:a="http://schemas.openxmlformats.org/drawingml/2006/main" xmlns:r="http://schemas.openxmlformats.org/officeDocument/2006/relationships" xmlns:p="http://schemas.openxmlformats.org/presentationml/2006/main">
  <p:tag name="THINKCELLSHAPEDONOTDELETE" val="tl9eHEzFNWbG_9q0PnLmprg"/>
</p:tagLst>
</file>

<file path=ppt/tags/tag1446.xml><?xml version="1.0" encoding="utf-8"?>
<p:tagLst xmlns:a="http://schemas.openxmlformats.org/drawingml/2006/main" xmlns:r="http://schemas.openxmlformats.org/officeDocument/2006/relationships" xmlns:p="http://schemas.openxmlformats.org/presentationml/2006/main">
  <p:tag name="THINKCELLSHAPEDONOTDELETE" val="tK7ALC5nnCbFl_9.CsiedZA"/>
</p:tagLst>
</file>

<file path=ppt/tags/tag1447.xml><?xml version="1.0" encoding="utf-8"?>
<p:tagLst xmlns:a="http://schemas.openxmlformats.org/drawingml/2006/main" xmlns:r="http://schemas.openxmlformats.org/officeDocument/2006/relationships" xmlns:p="http://schemas.openxmlformats.org/presentationml/2006/main">
  <p:tag name="THINKCELLSHAPEDONOTDELETE" val="tlh6J1Sozv0vQkY_Ks_GSMg"/>
</p:tagLst>
</file>

<file path=ppt/tags/tag1448.xml><?xml version="1.0" encoding="utf-8"?>
<p:tagLst xmlns:a="http://schemas.openxmlformats.org/drawingml/2006/main" xmlns:r="http://schemas.openxmlformats.org/officeDocument/2006/relationships" xmlns:p="http://schemas.openxmlformats.org/presentationml/2006/main">
  <p:tag name="THINKCELLSHAPEDONOTDELETE" val="t8WtmIFwxSDmtA5avimqQrg"/>
</p:tagLst>
</file>

<file path=ppt/tags/tag1449.xml><?xml version="1.0" encoding="utf-8"?>
<p:tagLst xmlns:a="http://schemas.openxmlformats.org/drawingml/2006/main" xmlns:r="http://schemas.openxmlformats.org/officeDocument/2006/relationships" xmlns:p="http://schemas.openxmlformats.org/presentationml/2006/main">
  <p:tag name="THINKCELLSHAPEDONOTDELETE" val="tPl0cIUqprk9mtqahbnftig"/>
</p:tagLst>
</file>

<file path=ppt/tags/tag145.xml><?xml version="1.0" encoding="utf-8"?>
<p:tagLst xmlns:a="http://schemas.openxmlformats.org/drawingml/2006/main" xmlns:r="http://schemas.openxmlformats.org/officeDocument/2006/relationships" xmlns:p="http://schemas.openxmlformats.org/presentationml/2006/main">
  <p:tag name="THINKCELLSHAPEDONOTDELETE" val="t2rmZZ7kDMQWp9xNCjv8z0w"/>
</p:tagLst>
</file>

<file path=ppt/tags/tag1450.xml><?xml version="1.0" encoding="utf-8"?>
<p:tagLst xmlns:a="http://schemas.openxmlformats.org/drawingml/2006/main" xmlns:r="http://schemas.openxmlformats.org/officeDocument/2006/relationships" xmlns:p="http://schemas.openxmlformats.org/presentationml/2006/main">
  <p:tag name="THINKCELLSHAPEDONOTDELETE" val="t15zjYAE7GhRAZIVkkZDbhA"/>
</p:tagLst>
</file>

<file path=ppt/tags/tag1451.xml><?xml version="1.0" encoding="utf-8"?>
<p:tagLst xmlns:a="http://schemas.openxmlformats.org/drawingml/2006/main" xmlns:r="http://schemas.openxmlformats.org/officeDocument/2006/relationships" xmlns:p="http://schemas.openxmlformats.org/presentationml/2006/main">
  <p:tag name="THINKCELLSHAPEDONOTDELETE" val="t62YrNoTABMZ4.qABzX0v8w"/>
</p:tagLst>
</file>

<file path=ppt/tags/tag1452.xml><?xml version="1.0" encoding="utf-8"?>
<p:tagLst xmlns:a="http://schemas.openxmlformats.org/drawingml/2006/main" xmlns:r="http://schemas.openxmlformats.org/officeDocument/2006/relationships" xmlns:p="http://schemas.openxmlformats.org/presentationml/2006/main">
  <p:tag name="THINKCELLSHAPEDONOTDELETE" val="tJDNPDFiV0FLpv91jDIZz9Q"/>
</p:tagLst>
</file>

<file path=ppt/tags/tag1453.xml><?xml version="1.0" encoding="utf-8"?>
<p:tagLst xmlns:a="http://schemas.openxmlformats.org/drawingml/2006/main" xmlns:r="http://schemas.openxmlformats.org/officeDocument/2006/relationships" xmlns:p="http://schemas.openxmlformats.org/presentationml/2006/main">
  <p:tag name="THINKCELLSHAPEDONOTDELETE" val="t.Gfy8T7I6CcFjxYUhKma1g"/>
</p:tagLst>
</file>

<file path=ppt/tags/tag1454.xml><?xml version="1.0" encoding="utf-8"?>
<p:tagLst xmlns:a="http://schemas.openxmlformats.org/drawingml/2006/main" xmlns:r="http://schemas.openxmlformats.org/officeDocument/2006/relationships" xmlns:p="http://schemas.openxmlformats.org/presentationml/2006/main">
  <p:tag name="THINKCELLSHAPEDONOTDELETE" val="ti5OwptegUsGOshoashu3vQ"/>
</p:tagLst>
</file>

<file path=ppt/tags/tag1455.xml><?xml version="1.0" encoding="utf-8"?>
<p:tagLst xmlns:a="http://schemas.openxmlformats.org/drawingml/2006/main" xmlns:r="http://schemas.openxmlformats.org/officeDocument/2006/relationships" xmlns:p="http://schemas.openxmlformats.org/presentationml/2006/main">
  <p:tag name="THINKCELLSHAPEDONOTDELETE" val="tAM8SxqqXPUeo7rXS01kYTQ"/>
</p:tagLst>
</file>

<file path=ppt/tags/tag1456.xml><?xml version="1.0" encoding="utf-8"?>
<p:tagLst xmlns:a="http://schemas.openxmlformats.org/drawingml/2006/main" xmlns:r="http://schemas.openxmlformats.org/officeDocument/2006/relationships" xmlns:p="http://schemas.openxmlformats.org/presentationml/2006/main">
  <p:tag name="THINKCELLSHAPEDONOTDELETE" val="ted0HDMD9ZKb5UVbZICUDWA"/>
</p:tagLst>
</file>

<file path=ppt/tags/tag1457.xml><?xml version="1.0" encoding="utf-8"?>
<p:tagLst xmlns:a="http://schemas.openxmlformats.org/drawingml/2006/main" xmlns:r="http://schemas.openxmlformats.org/officeDocument/2006/relationships" xmlns:p="http://schemas.openxmlformats.org/presentationml/2006/main">
  <p:tag name="THINKCELLSHAPEDONOTDELETE" val="t3jdR8LaqbsWJE7XRciYq9A"/>
</p:tagLst>
</file>

<file path=ppt/tags/tag1458.xml><?xml version="1.0" encoding="utf-8"?>
<p:tagLst xmlns:a="http://schemas.openxmlformats.org/drawingml/2006/main" xmlns:r="http://schemas.openxmlformats.org/officeDocument/2006/relationships" xmlns:p="http://schemas.openxmlformats.org/presentationml/2006/main">
  <p:tag name="THINKCELLSHAPEDONOTDELETE" val="tENsC99EhaTTjRWBVBWTluA"/>
</p:tagLst>
</file>

<file path=ppt/tags/tag1459.xml><?xml version="1.0" encoding="utf-8"?>
<p:tagLst xmlns:a="http://schemas.openxmlformats.org/drawingml/2006/main" xmlns:r="http://schemas.openxmlformats.org/officeDocument/2006/relationships" xmlns:p="http://schemas.openxmlformats.org/presentationml/2006/main">
  <p:tag name="THINKCELLSHAPEDONOTDELETE" val="tHNDw3FgDi8QAmFkaK6XvgQ"/>
</p:tagLst>
</file>

<file path=ppt/tags/tag146.xml><?xml version="1.0" encoding="utf-8"?>
<p:tagLst xmlns:a="http://schemas.openxmlformats.org/drawingml/2006/main" xmlns:r="http://schemas.openxmlformats.org/officeDocument/2006/relationships" xmlns:p="http://schemas.openxmlformats.org/presentationml/2006/main">
  <p:tag name="THINKCELLSHAPEDONOTDELETE" val="tELbnxwb6WVwD1iw6XJelsA"/>
</p:tagLst>
</file>

<file path=ppt/tags/tag1460.xml><?xml version="1.0" encoding="utf-8"?>
<p:tagLst xmlns:a="http://schemas.openxmlformats.org/drawingml/2006/main" xmlns:r="http://schemas.openxmlformats.org/officeDocument/2006/relationships" xmlns:p="http://schemas.openxmlformats.org/presentationml/2006/main">
  <p:tag name="THINKCELLSHAPEDONOTDELETE" val="twoJV46Ld5x5lphZcmmsQnQ"/>
</p:tagLst>
</file>

<file path=ppt/tags/tag1461.xml><?xml version="1.0" encoding="utf-8"?>
<p:tagLst xmlns:a="http://schemas.openxmlformats.org/drawingml/2006/main" xmlns:r="http://schemas.openxmlformats.org/officeDocument/2006/relationships" xmlns:p="http://schemas.openxmlformats.org/presentationml/2006/main">
  <p:tag name="THINKCELLSHAPEDONOTDELETE" val="tQG4d3hITmQIAWOwDwyHxTA"/>
</p:tagLst>
</file>

<file path=ppt/tags/tag1462.xml><?xml version="1.0" encoding="utf-8"?>
<p:tagLst xmlns:a="http://schemas.openxmlformats.org/drawingml/2006/main" xmlns:r="http://schemas.openxmlformats.org/officeDocument/2006/relationships" xmlns:p="http://schemas.openxmlformats.org/presentationml/2006/main">
  <p:tag name="THINKCELLSHAPEDONOTDELETE" val="tCqwzLJ4tMDwXw6LO_vN7sA"/>
</p:tagLst>
</file>

<file path=ppt/tags/tag1463.xml><?xml version="1.0" encoding="utf-8"?>
<p:tagLst xmlns:a="http://schemas.openxmlformats.org/drawingml/2006/main" xmlns:r="http://schemas.openxmlformats.org/officeDocument/2006/relationships" xmlns:p="http://schemas.openxmlformats.org/presentationml/2006/main">
  <p:tag name="THINKCELLSHAPEDONOTDELETE" val="tAZMQIuPyYX6CogAOQ.QHhQ"/>
</p:tagLst>
</file>

<file path=ppt/tags/tag1464.xml><?xml version="1.0" encoding="utf-8"?>
<p:tagLst xmlns:a="http://schemas.openxmlformats.org/drawingml/2006/main" xmlns:r="http://schemas.openxmlformats.org/officeDocument/2006/relationships" xmlns:p="http://schemas.openxmlformats.org/presentationml/2006/main">
  <p:tag name="THINKCELLSHAPEDONOTDELETE" val="tc2kbD57TwCTusKrCCvGZwg"/>
</p:tagLst>
</file>

<file path=ppt/tags/tag1465.xml><?xml version="1.0" encoding="utf-8"?>
<p:tagLst xmlns:a="http://schemas.openxmlformats.org/drawingml/2006/main" xmlns:r="http://schemas.openxmlformats.org/officeDocument/2006/relationships" xmlns:p="http://schemas.openxmlformats.org/presentationml/2006/main">
  <p:tag name="THINKCELLSHAPEDONOTDELETE" val="toO2REdsf_zbnNZBDJJBTQQ"/>
</p:tagLst>
</file>

<file path=ppt/tags/tag1466.xml><?xml version="1.0" encoding="utf-8"?>
<p:tagLst xmlns:a="http://schemas.openxmlformats.org/drawingml/2006/main" xmlns:r="http://schemas.openxmlformats.org/officeDocument/2006/relationships" xmlns:p="http://schemas.openxmlformats.org/presentationml/2006/main">
  <p:tag name="THINKCELLSHAPEDONOTDELETE" val="tNKyvMRZrK7OkKRCV5deM4g"/>
</p:tagLst>
</file>

<file path=ppt/tags/tag1467.xml><?xml version="1.0" encoding="utf-8"?>
<p:tagLst xmlns:a="http://schemas.openxmlformats.org/drawingml/2006/main" xmlns:r="http://schemas.openxmlformats.org/officeDocument/2006/relationships" xmlns:p="http://schemas.openxmlformats.org/presentationml/2006/main">
  <p:tag name="THINKCELLSHAPEDONOTDELETE" val="tm0pkgvpTZH4C3EoPT4oEeg"/>
</p:tagLst>
</file>

<file path=ppt/tags/tag1468.xml><?xml version="1.0" encoding="utf-8"?>
<p:tagLst xmlns:a="http://schemas.openxmlformats.org/drawingml/2006/main" xmlns:r="http://schemas.openxmlformats.org/officeDocument/2006/relationships" xmlns:p="http://schemas.openxmlformats.org/presentationml/2006/main">
  <p:tag name="THINKCELLSHAPEDONOTDELETE" val="tK4_AvLPVcHu5.IjF0XgqxA"/>
</p:tagLst>
</file>

<file path=ppt/tags/tag1469.xml><?xml version="1.0" encoding="utf-8"?>
<p:tagLst xmlns:a="http://schemas.openxmlformats.org/drawingml/2006/main" xmlns:r="http://schemas.openxmlformats.org/officeDocument/2006/relationships" xmlns:p="http://schemas.openxmlformats.org/presentationml/2006/main">
  <p:tag name="THINKCELLSHAPEDONOTDELETE" val="tZp_jF_3lx9HGe0cZ8AxIgQ"/>
</p:tagLst>
</file>

<file path=ppt/tags/tag147.xml><?xml version="1.0" encoding="utf-8"?>
<p:tagLst xmlns:a="http://schemas.openxmlformats.org/drawingml/2006/main" xmlns:r="http://schemas.openxmlformats.org/officeDocument/2006/relationships" xmlns:p="http://schemas.openxmlformats.org/presentationml/2006/main">
  <p:tag name="THINKCELLSHAPEDONOTDELETE" val="tM36NSY_rXKhVhwkzsp5ojQ"/>
</p:tagLst>
</file>

<file path=ppt/tags/tag1470.xml><?xml version="1.0" encoding="utf-8"?>
<p:tagLst xmlns:a="http://schemas.openxmlformats.org/drawingml/2006/main" xmlns:r="http://schemas.openxmlformats.org/officeDocument/2006/relationships" xmlns:p="http://schemas.openxmlformats.org/presentationml/2006/main">
  <p:tag name="THINKCELLSHAPEDONOTDELETE" val="tKcBNUzq4omZMSvvoZvW5ag"/>
</p:tagLst>
</file>

<file path=ppt/tags/tag1471.xml><?xml version="1.0" encoding="utf-8"?>
<p:tagLst xmlns:a="http://schemas.openxmlformats.org/drawingml/2006/main" xmlns:r="http://schemas.openxmlformats.org/officeDocument/2006/relationships" xmlns:p="http://schemas.openxmlformats.org/presentationml/2006/main">
  <p:tag name="THINKCELLSHAPEDONOTDELETE" val="tJ4jHcPbnniYPNdNsfswQtA"/>
</p:tagLst>
</file>

<file path=ppt/tags/tag1472.xml><?xml version="1.0" encoding="utf-8"?>
<p:tagLst xmlns:a="http://schemas.openxmlformats.org/drawingml/2006/main" xmlns:r="http://schemas.openxmlformats.org/officeDocument/2006/relationships" xmlns:p="http://schemas.openxmlformats.org/presentationml/2006/main">
  <p:tag name="THINKCELLSHAPEDONOTDELETE" val="todsk8iWv6mazXRkWuSaf.g"/>
</p:tagLst>
</file>

<file path=ppt/tags/tag1473.xml><?xml version="1.0" encoding="utf-8"?>
<p:tagLst xmlns:a="http://schemas.openxmlformats.org/drawingml/2006/main" xmlns:r="http://schemas.openxmlformats.org/officeDocument/2006/relationships" xmlns:p="http://schemas.openxmlformats.org/presentationml/2006/main">
  <p:tag name="THINKCELLSHAPEDONOTDELETE" val="tb7ddl0zXfXwrNQlydcabOw"/>
</p:tagLst>
</file>

<file path=ppt/tags/tag1474.xml><?xml version="1.0" encoding="utf-8"?>
<p:tagLst xmlns:a="http://schemas.openxmlformats.org/drawingml/2006/main" xmlns:r="http://schemas.openxmlformats.org/officeDocument/2006/relationships" xmlns:p="http://schemas.openxmlformats.org/presentationml/2006/main">
  <p:tag name="THINKCELLSHAPEDONOTDELETE" val="tpNnbo8KN7jMl0MNxBu5UhA"/>
</p:tagLst>
</file>

<file path=ppt/tags/tag1475.xml><?xml version="1.0" encoding="utf-8"?>
<p:tagLst xmlns:a="http://schemas.openxmlformats.org/drawingml/2006/main" xmlns:r="http://schemas.openxmlformats.org/officeDocument/2006/relationships" xmlns:p="http://schemas.openxmlformats.org/presentationml/2006/main">
  <p:tag name="THINKCELLSHAPEDONOTDELETE" val="tDB9rCM2wL_eCekmc8kOwQg"/>
</p:tagLst>
</file>

<file path=ppt/tags/tag1476.xml><?xml version="1.0" encoding="utf-8"?>
<p:tagLst xmlns:a="http://schemas.openxmlformats.org/drawingml/2006/main" xmlns:r="http://schemas.openxmlformats.org/officeDocument/2006/relationships" xmlns:p="http://schemas.openxmlformats.org/presentationml/2006/main">
  <p:tag name="THINKCELLSHAPEDONOTDELETE" val="t37oBskiZ_tjUSNczFtc6JA"/>
</p:tagLst>
</file>

<file path=ppt/tags/tag1477.xml><?xml version="1.0" encoding="utf-8"?>
<p:tagLst xmlns:a="http://schemas.openxmlformats.org/drawingml/2006/main" xmlns:r="http://schemas.openxmlformats.org/officeDocument/2006/relationships" xmlns:p="http://schemas.openxmlformats.org/presentationml/2006/main">
  <p:tag name="THINKCELLSHAPEDONOTDELETE" val="ty7QBZJ1228KLreN0o3eltw"/>
</p:tagLst>
</file>

<file path=ppt/tags/tag1478.xml><?xml version="1.0" encoding="utf-8"?>
<p:tagLst xmlns:a="http://schemas.openxmlformats.org/drawingml/2006/main" xmlns:r="http://schemas.openxmlformats.org/officeDocument/2006/relationships" xmlns:p="http://schemas.openxmlformats.org/presentationml/2006/main">
  <p:tag name="THINKCELLSHAPEDONOTDELETE" val="tnzLZnrB5ShRAZDmZLom5Yw"/>
</p:tagLst>
</file>

<file path=ppt/tags/tag1479.xml><?xml version="1.0" encoding="utf-8"?>
<p:tagLst xmlns:a="http://schemas.openxmlformats.org/drawingml/2006/main" xmlns:r="http://schemas.openxmlformats.org/officeDocument/2006/relationships" xmlns:p="http://schemas.openxmlformats.org/presentationml/2006/main">
  <p:tag name="THINKCELLSHAPEDONOTDELETE" val="tHGCe.DYf1dG5nC5YatUt1g"/>
</p:tagLst>
</file>

<file path=ppt/tags/tag148.xml><?xml version="1.0" encoding="utf-8"?>
<p:tagLst xmlns:a="http://schemas.openxmlformats.org/drawingml/2006/main" xmlns:r="http://schemas.openxmlformats.org/officeDocument/2006/relationships" xmlns:p="http://schemas.openxmlformats.org/presentationml/2006/main">
  <p:tag name="THINKCELLSHAPEDONOTDELETE" val="t_igwPMu9dsR_n1ZKPHJtBw"/>
</p:tagLst>
</file>

<file path=ppt/tags/tag1480.xml><?xml version="1.0" encoding="utf-8"?>
<p:tagLst xmlns:a="http://schemas.openxmlformats.org/drawingml/2006/main" xmlns:r="http://schemas.openxmlformats.org/officeDocument/2006/relationships" xmlns:p="http://schemas.openxmlformats.org/presentationml/2006/main">
  <p:tag name="THINKCELLSHAPEDONOTDELETE" val="t1n5O6uil9hjpsI7u737KSQ"/>
</p:tagLst>
</file>

<file path=ppt/tags/tag1481.xml><?xml version="1.0" encoding="utf-8"?>
<p:tagLst xmlns:a="http://schemas.openxmlformats.org/drawingml/2006/main" xmlns:r="http://schemas.openxmlformats.org/officeDocument/2006/relationships" xmlns:p="http://schemas.openxmlformats.org/presentationml/2006/main">
  <p:tag name="THINKCELLSHAPEDONOTDELETE" val="t_c3A9yx72nQ2hVKJ8ROzGg"/>
</p:tagLst>
</file>

<file path=ppt/tags/tag1482.xml><?xml version="1.0" encoding="utf-8"?>
<p:tagLst xmlns:a="http://schemas.openxmlformats.org/drawingml/2006/main" xmlns:r="http://schemas.openxmlformats.org/officeDocument/2006/relationships" xmlns:p="http://schemas.openxmlformats.org/presentationml/2006/main">
  <p:tag name="THINKCELLSHAPEDONOTDELETE" val="tm1iJqh3HvRDc7MGIBTi08Q"/>
</p:tagLst>
</file>

<file path=ppt/tags/tag1483.xml><?xml version="1.0" encoding="utf-8"?>
<p:tagLst xmlns:a="http://schemas.openxmlformats.org/drawingml/2006/main" xmlns:r="http://schemas.openxmlformats.org/officeDocument/2006/relationships" xmlns:p="http://schemas.openxmlformats.org/presentationml/2006/main">
  <p:tag name="THINKCELLSHAPEDONOTDELETE" val="t0bcCkatXzosLi6SLcJjCmA"/>
</p:tagLst>
</file>

<file path=ppt/tags/tag1484.xml><?xml version="1.0" encoding="utf-8"?>
<p:tagLst xmlns:a="http://schemas.openxmlformats.org/drawingml/2006/main" xmlns:r="http://schemas.openxmlformats.org/officeDocument/2006/relationships" xmlns:p="http://schemas.openxmlformats.org/presentationml/2006/main">
  <p:tag name="THINKCELLSHAPEDONOTDELETE" val="t4D4pnEPtveo5SplANQP8xg"/>
</p:tagLst>
</file>

<file path=ppt/tags/tag1485.xml><?xml version="1.0" encoding="utf-8"?>
<p:tagLst xmlns:a="http://schemas.openxmlformats.org/drawingml/2006/main" xmlns:r="http://schemas.openxmlformats.org/officeDocument/2006/relationships" xmlns:p="http://schemas.openxmlformats.org/presentationml/2006/main">
  <p:tag name="THINKCELLSHAPEDONOTDELETE" val="tcufnWOciD.EWDiS51ExQsg"/>
</p:tagLst>
</file>

<file path=ppt/tags/tag1486.xml><?xml version="1.0" encoding="utf-8"?>
<p:tagLst xmlns:a="http://schemas.openxmlformats.org/drawingml/2006/main" xmlns:r="http://schemas.openxmlformats.org/officeDocument/2006/relationships" xmlns:p="http://schemas.openxmlformats.org/presentationml/2006/main">
  <p:tag name="THINKCELLSHAPEDONOTDELETE" val="tUSADYRHfurUr2ERwoTA4Hg"/>
</p:tagLst>
</file>

<file path=ppt/tags/tag1487.xml><?xml version="1.0" encoding="utf-8"?>
<p:tagLst xmlns:a="http://schemas.openxmlformats.org/drawingml/2006/main" xmlns:r="http://schemas.openxmlformats.org/officeDocument/2006/relationships" xmlns:p="http://schemas.openxmlformats.org/presentationml/2006/main">
  <p:tag name="THINKCELLSHAPEDONOTDELETE" val="tRCei.XCXTZGbc7mQOOZr7Q"/>
</p:tagLst>
</file>

<file path=ppt/tags/tag1488.xml><?xml version="1.0" encoding="utf-8"?>
<p:tagLst xmlns:a="http://schemas.openxmlformats.org/drawingml/2006/main" xmlns:r="http://schemas.openxmlformats.org/officeDocument/2006/relationships" xmlns:p="http://schemas.openxmlformats.org/presentationml/2006/main">
  <p:tag name="THINKCELLSHAPEDONOTDELETE" val="twnqd1tIrJAWV5.AkLdA1uA"/>
</p:tagLst>
</file>

<file path=ppt/tags/tag1489.xml><?xml version="1.0" encoding="utf-8"?>
<p:tagLst xmlns:a="http://schemas.openxmlformats.org/drawingml/2006/main" xmlns:r="http://schemas.openxmlformats.org/officeDocument/2006/relationships" xmlns:p="http://schemas.openxmlformats.org/presentationml/2006/main">
  <p:tag name="THINKCELLSHAPEDONOTDELETE" val="tLV8gC3hqWOj.mchCifPQ2A"/>
</p:tagLst>
</file>

<file path=ppt/tags/tag149.xml><?xml version="1.0" encoding="utf-8"?>
<p:tagLst xmlns:a="http://schemas.openxmlformats.org/drawingml/2006/main" xmlns:r="http://schemas.openxmlformats.org/officeDocument/2006/relationships" xmlns:p="http://schemas.openxmlformats.org/presentationml/2006/main">
  <p:tag name="THINKCELLSHAPEDONOTDELETE" val="tWG1K5.hUJp6gOAr4F.WUCQ"/>
</p:tagLst>
</file>

<file path=ppt/tags/tag1490.xml><?xml version="1.0" encoding="utf-8"?>
<p:tagLst xmlns:a="http://schemas.openxmlformats.org/drawingml/2006/main" xmlns:r="http://schemas.openxmlformats.org/officeDocument/2006/relationships" xmlns:p="http://schemas.openxmlformats.org/presentationml/2006/main">
  <p:tag name="THINKCELLSHAPEDONOTDELETE" val="t5ZerYNFr2byUjkThjgm9vA"/>
</p:tagLst>
</file>

<file path=ppt/tags/tag1491.xml><?xml version="1.0" encoding="utf-8"?>
<p:tagLst xmlns:a="http://schemas.openxmlformats.org/drawingml/2006/main" xmlns:r="http://schemas.openxmlformats.org/officeDocument/2006/relationships" xmlns:p="http://schemas.openxmlformats.org/presentationml/2006/main">
  <p:tag name="THINKCELLSHAPEDONOTDELETE" val="tSlBdDOUw3p4Yfyi8pHw_Pg"/>
</p:tagLst>
</file>

<file path=ppt/tags/tag1492.xml><?xml version="1.0" encoding="utf-8"?>
<p:tagLst xmlns:a="http://schemas.openxmlformats.org/drawingml/2006/main" xmlns:r="http://schemas.openxmlformats.org/officeDocument/2006/relationships" xmlns:p="http://schemas.openxmlformats.org/presentationml/2006/main">
  <p:tag name="THINKCELLSHAPEDONOTDELETE" val="tmO1Bs_jmDnn6JBVXVYUVLA"/>
</p:tagLst>
</file>

<file path=ppt/tags/tag1493.xml><?xml version="1.0" encoding="utf-8"?>
<p:tagLst xmlns:a="http://schemas.openxmlformats.org/drawingml/2006/main" xmlns:r="http://schemas.openxmlformats.org/officeDocument/2006/relationships" xmlns:p="http://schemas.openxmlformats.org/presentationml/2006/main">
  <p:tag name="THINKCELLSHAPEDONOTDELETE" val="t1CKg0xsPfXGnSCijXbEjQw"/>
</p:tagLst>
</file>

<file path=ppt/tags/tag1494.xml><?xml version="1.0" encoding="utf-8"?>
<p:tagLst xmlns:a="http://schemas.openxmlformats.org/drawingml/2006/main" xmlns:r="http://schemas.openxmlformats.org/officeDocument/2006/relationships" xmlns:p="http://schemas.openxmlformats.org/presentationml/2006/main">
  <p:tag name="THINKCELLSHAPEDONOTDELETE" val="tdvRjsgEFTt5VV8r6wX_.KA"/>
</p:tagLst>
</file>

<file path=ppt/tags/tag1495.xml><?xml version="1.0" encoding="utf-8"?>
<p:tagLst xmlns:a="http://schemas.openxmlformats.org/drawingml/2006/main" xmlns:r="http://schemas.openxmlformats.org/officeDocument/2006/relationships" xmlns:p="http://schemas.openxmlformats.org/presentationml/2006/main">
  <p:tag name="THINKCELLSHAPEDONOTDELETE" val="tnWKUvDwtTB7y8GtPjL7Tdg"/>
</p:tagLst>
</file>

<file path=ppt/tags/tag1496.xml><?xml version="1.0" encoding="utf-8"?>
<p:tagLst xmlns:a="http://schemas.openxmlformats.org/drawingml/2006/main" xmlns:r="http://schemas.openxmlformats.org/officeDocument/2006/relationships" xmlns:p="http://schemas.openxmlformats.org/presentationml/2006/main">
  <p:tag name="THINKCELLSHAPEDONOTDELETE" val="t6kBK5UmkBMhIjmYNMOHShw"/>
</p:tagLst>
</file>

<file path=ppt/tags/tag1497.xml><?xml version="1.0" encoding="utf-8"?>
<p:tagLst xmlns:a="http://schemas.openxmlformats.org/drawingml/2006/main" xmlns:r="http://schemas.openxmlformats.org/officeDocument/2006/relationships" xmlns:p="http://schemas.openxmlformats.org/presentationml/2006/main">
  <p:tag name="THINKCELLSHAPEDONOTDELETE" val="t4baEikHe2TNkpWOKxb7X3Q"/>
</p:tagLst>
</file>

<file path=ppt/tags/tag1498.xml><?xml version="1.0" encoding="utf-8"?>
<p:tagLst xmlns:a="http://schemas.openxmlformats.org/drawingml/2006/main" xmlns:r="http://schemas.openxmlformats.org/officeDocument/2006/relationships" xmlns:p="http://schemas.openxmlformats.org/presentationml/2006/main">
  <p:tag name="THINKCELLSHAPEDONOTDELETE" val="ttpmmU9feQlKISV6WLwsluw"/>
</p:tagLst>
</file>

<file path=ppt/tags/tag1499.xml><?xml version="1.0" encoding="utf-8"?>
<p:tagLst xmlns:a="http://schemas.openxmlformats.org/drawingml/2006/main" xmlns:r="http://schemas.openxmlformats.org/officeDocument/2006/relationships" xmlns:p="http://schemas.openxmlformats.org/presentationml/2006/main">
  <p:tag name="THINKCELLSHAPEDONOTDELETE" val="tJ.e2fJroNDEvJ45QJGhMZQ"/>
</p:tagLst>
</file>

<file path=ppt/tags/tag1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50.xml><?xml version="1.0" encoding="utf-8"?>
<p:tagLst xmlns:a="http://schemas.openxmlformats.org/drawingml/2006/main" xmlns:r="http://schemas.openxmlformats.org/officeDocument/2006/relationships" xmlns:p="http://schemas.openxmlformats.org/presentationml/2006/main">
  <p:tag name="THINKCELLSHAPEDONOTDELETE" val="tRNpzgJr0wttioOxzYyYZcw"/>
</p:tagLst>
</file>

<file path=ppt/tags/tag1500.xml><?xml version="1.0" encoding="utf-8"?>
<p:tagLst xmlns:a="http://schemas.openxmlformats.org/drawingml/2006/main" xmlns:r="http://schemas.openxmlformats.org/officeDocument/2006/relationships" xmlns:p="http://schemas.openxmlformats.org/presentationml/2006/main">
  <p:tag name="THINKCELLSHAPEDONOTDELETE" val="tAqbUZwqxkJEy2LYIUT8LDA"/>
</p:tagLst>
</file>

<file path=ppt/tags/tag1501.xml><?xml version="1.0" encoding="utf-8"?>
<p:tagLst xmlns:a="http://schemas.openxmlformats.org/drawingml/2006/main" xmlns:r="http://schemas.openxmlformats.org/officeDocument/2006/relationships" xmlns:p="http://schemas.openxmlformats.org/presentationml/2006/main">
  <p:tag name="THINKCELLSHAPEDONOTDELETE" val="ti8yQHnfgb5e1J43TGOx2Dw"/>
</p:tagLst>
</file>

<file path=ppt/tags/tag1502.xml><?xml version="1.0" encoding="utf-8"?>
<p:tagLst xmlns:a="http://schemas.openxmlformats.org/drawingml/2006/main" xmlns:r="http://schemas.openxmlformats.org/officeDocument/2006/relationships" xmlns:p="http://schemas.openxmlformats.org/presentationml/2006/main">
  <p:tag name="THINKCELLSHAPEDONOTDELETE" val="tn.pDY_TtqVx1xYOJSaRnxg"/>
</p:tagLst>
</file>

<file path=ppt/tags/tag1503.xml><?xml version="1.0" encoding="utf-8"?>
<p:tagLst xmlns:a="http://schemas.openxmlformats.org/drawingml/2006/main" xmlns:r="http://schemas.openxmlformats.org/officeDocument/2006/relationships" xmlns:p="http://schemas.openxmlformats.org/presentationml/2006/main">
  <p:tag name="THINKCELLSHAPEDONOTDELETE" val="tbMBxn2TvOreikTLA3ZEivA"/>
</p:tagLst>
</file>

<file path=ppt/tags/tag1504.xml><?xml version="1.0" encoding="utf-8"?>
<p:tagLst xmlns:a="http://schemas.openxmlformats.org/drawingml/2006/main" xmlns:r="http://schemas.openxmlformats.org/officeDocument/2006/relationships" xmlns:p="http://schemas.openxmlformats.org/presentationml/2006/main">
  <p:tag name="THINKCELLSHAPEDONOTDELETE" val="t4szX_Oi5ukUsjPLcuaJbUA"/>
</p:tagLst>
</file>

<file path=ppt/tags/tag1505.xml><?xml version="1.0" encoding="utf-8"?>
<p:tagLst xmlns:a="http://schemas.openxmlformats.org/drawingml/2006/main" xmlns:r="http://schemas.openxmlformats.org/officeDocument/2006/relationships" xmlns:p="http://schemas.openxmlformats.org/presentationml/2006/main">
  <p:tag name="THINKCELLSHAPEDONOTDELETE" val="t_YY09r_i24GP2DlGNuc9Nw"/>
</p:tagLst>
</file>

<file path=ppt/tags/tag1506.xml><?xml version="1.0" encoding="utf-8"?>
<p:tagLst xmlns:a="http://schemas.openxmlformats.org/drawingml/2006/main" xmlns:r="http://schemas.openxmlformats.org/officeDocument/2006/relationships" xmlns:p="http://schemas.openxmlformats.org/presentationml/2006/main">
  <p:tag name="THINKCELLSHAPEDONOTDELETE" val="tlN6Jx5flXwulz8O5tlHTMw"/>
</p:tagLst>
</file>

<file path=ppt/tags/tag1507.xml><?xml version="1.0" encoding="utf-8"?>
<p:tagLst xmlns:a="http://schemas.openxmlformats.org/drawingml/2006/main" xmlns:r="http://schemas.openxmlformats.org/officeDocument/2006/relationships" xmlns:p="http://schemas.openxmlformats.org/presentationml/2006/main">
  <p:tag name="THINKCELLSHAPEDONOTDELETE" val="tVPM_ZbO1rs3DAjVS5NNSuA"/>
</p:tagLst>
</file>

<file path=ppt/tags/tag1508.xml><?xml version="1.0" encoding="utf-8"?>
<p:tagLst xmlns:a="http://schemas.openxmlformats.org/drawingml/2006/main" xmlns:r="http://schemas.openxmlformats.org/officeDocument/2006/relationships" xmlns:p="http://schemas.openxmlformats.org/presentationml/2006/main">
  <p:tag name="THINKCELLSHAPEDONOTDELETE" val="tgEifFQY_Pn7fIfMQoK.atw"/>
</p:tagLst>
</file>

<file path=ppt/tags/tag1509.xml><?xml version="1.0" encoding="utf-8"?>
<p:tagLst xmlns:a="http://schemas.openxmlformats.org/drawingml/2006/main" xmlns:r="http://schemas.openxmlformats.org/officeDocument/2006/relationships" xmlns:p="http://schemas.openxmlformats.org/presentationml/2006/main">
  <p:tag name="THINKCELLSHAPEDONOTDELETE" val="tewYR0lwwVYKMYwCH8e5FzA"/>
</p:tagLst>
</file>

<file path=ppt/tags/tag151.xml><?xml version="1.0" encoding="utf-8"?>
<p:tagLst xmlns:a="http://schemas.openxmlformats.org/drawingml/2006/main" xmlns:r="http://schemas.openxmlformats.org/officeDocument/2006/relationships" xmlns:p="http://schemas.openxmlformats.org/presentationml/2006/main">
  <p:tag name="THINKCELLSHAPEDONOTDELETE" val="tXOr7lTW3y6vsFEZT3EMWQg"/>
</p:tagLst>
</file>

<file path=ppt/tags/tag1510.xml><?xml version="1.0" encoding="utf-8"?>
<p:tagLst xmlns:a="http://schemas.openxmlformats.org/drawingml/2006/main" xmlns:r="http://schemas.openxmlformats.org/officeDocument/2006/relationships" xmlns:p="http://schemas.openxmlformats.org/presentationml/2006/main">
  <p:tag name="THINKCELLSHAPEDONOTDELETE" val="tDSMkuK66FF4pzX2HSb8O1g"/>
</p:tagLst>
</file>

<file path=ppt/tags/tag151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512.xml><?xml version="1.0" encoding="utf-8"?>
<p:tagLst xmlns:a="http://schemas.openxmlformats.org/drawingml/2006/main" xmlns:r="http://schemas.openxmlformats.org/officeDocument/2006/relationships" xmlns:p="http://schemas.openxmlformats.org/presentationml/2006/main">
  <p:tag name="THINKCELLSHAPEDONOTDELETE" val="t7ZKmEq75RfCusv3gGTAC8Q"/>
</p:tagLst>
</file>

<file path=ppt/tags/tag1513.xml><?xml version="1.0" encoding="utf-8"?>
<p:tagLst xmlns:a="http://schemas.openxmlformats.org/drawingml/2006/main" xmlns:r="http://schemas.openxmlformats.org/officeDocument/2006/relationships" xmlns:p="http://schemas.openxmlformats.org/presentationml/2006/main">
  <p:tag name="THINKCELLSHAPEDONOTDELETE" val="tgTDNbtEmjxrG5_jlqK2XvQ"/>
</p:tagLst>
</file>

<file path=ppt/tags/tag1514.xml><?xml version="1.0" encoding="utf-8"?>
<p:tagLst xmlns:a="http://schemas.openxmlformats.org/drawingml/2006/main" xmlns:r="http://schemas.openxmlformats.org/officeDocument/2006/relationships" xmlns:p="http://schemas.openxmlformats.org/presentationml/2006/main">
  <p:tag name="THINKCELLSHAPEDONOTDELETE" val="tF3xDW340ldO1lc6jfAkGAQ"/>
</p:tagLst>
</file>

<file path=ppt/tags/tag1515.xml><?xml version="1.0" encoding="utf-8"?>
<p:tagLst xmlns:a="http://schemas.openxmlformats.org/drawingml/2006/main" xmlns:r="http://schemas.openxmlformats.org/officeDocument/2006/relationships" xmlns:p="http://schemas.openxmlformats.org/presentationml/2006/main">
  <p:tag name="THINKCELLSHAPEDONOTDELETE" val="tuyjW91YF1S12Qq0qOL55ZA"/>
</p:tagLst>
</file>

<file path=ppt/tags/tag1516.xml><?xml version="1.0" encoding="utf-8"?>
<p:tagLst xmlns:a="http://schemas.openxmlformats.org/drawingml/2006/main" xmlns:r="http://schemas.openxmlformats.org/officeDocument/2006/relationships" xmlns:p="http://schemas.openxmlformats.org/presentationml/2006/main">
  <p:tag name="THINKCELLSHAPEDONOTDELETE" val="t24GiJ.6VWbWTs05NlqiBEQ"/>
</p:tagLst>
</file>

<file path=ppt/tags/tag1517.xml><?xml version="1.0" encoding="utf-8"?>
<p:tagLst xmlns:a="http://schemas.openxmlformats.org/drawingml/2006/main" xmlns:r="http://schemas.openxmlformats.org/officeDocument/2006/relationships" xmlns:p="http://schemas.openxmlformats.org/presentationml/2006/main">
  <p:tag name="THINKCELLSHAPEDONOTDELETE" val="tqWtL17tI2fSKvpx9Du2_zA"/>
</p:tagLst>
</file>

<file path=ppt/tags/tag1518.xml><?xml version="1.0" encoding="utf-8"?>
<p:tagLst xmlns:a="http://schemas.openxmlformats.org/drawingml/2006/main" xmlns:r="http://schemas.openxmlformats.org/officeDocument/2006/relationships" xmlns:p="http://schemas.openxmlformats.org/presentationml/2006/main">
  <p:tag name="THINKCELLSHAPEDONOTDELETE" val="t6xTtgETILiYB_t8immjO0g"/>
</p:tagLst>
</file>

<file path=ppt/tags/tag1519.xml><?xml version="1.0" encoding="utf-8"?>
<p:tagLst xmlns:a="http://schemas.openxmlformats.org/drawingml/2006/main" xmlns:r="http://schemas.openxmlformats.org/officeDocument/2006/relationships" xmlns:p="http://schemas.openxmlformats.org/presentationml/2006/main">
  <p:tag name="THINKCELLSHAPEDONOTDELETE" val="tWfrRFG0nvQysJlsdppQ_eg"/>
</p:tagLst>
</file>

<file path=ppt/tags/tag152.xml><?xml version="1.0" encoding="utf-8"?>
<p:tagLst xmlns:a="http://schemas.openxmlformats.org/drawingml/2006/main" xmlns:r="http://schemas.openxmlformats.org/officeDocument/2006/relationships" xmlns:p="http://schemas.openxmlformats.org/presentationml/2006/main">
  <p:tag name="THINKCELLSHAPEDONOTDELETE" val="t6g10vrlcKmRscG1zq496DQ"/>
</p:tagLst>
</file>

<file path=ppt/tags/tag1520.xml><?xml version="1.0" encoding="utf-8"?>
<p:tagLst xmlns:a="http://schemas.openxmlformats.org/drawingml/2006/main" xmlns:r="http://schemas.openxmlformats.org/officeDocument/2006/relationships" xmlns:p="http://schemas.openxmlformats.org/presentationml/2006/main">
  <p:tag name="THINKCELLSHAPEDONOTDELETE" val="tNbBLFwqGbiB4ElCuEuUFTQ"/>
</p:tagLst>
</file>

<file path=ppt/tags/tag1521.xml><?xml version="1.0" encoding="utf-8"?>
<p:tagLst xmlns:a="http://schemas.openxmlformats.org/drawingml/2006/main" xmlns:r="http://schemas.openxmlformats.org/officeDocument/2006/relationships" xmlns:p="http://schemas.openxmlformats.org/presentationml/2006/main">
  <p:tag name="THINKCELLSHAPEDONOTDELETE" val="tSisS4422a.8UE.CzePQNDw"/>
</p:tagLst>
</file>

<file path=ppt/tags/tag1522.xml><?xml version="1.0" encoding="utf-8"?>
<p:tagLst xmlns:a="http://schemas.openxmlformats.org/drawingml/2006/main" xmlns:r="http://schemas.openxmlformats.org/officeDocument/2006/relationships" xmlns:p="http://schemas.openxmlformats.org/presentationml/2006/main">
  <p:tag name="THINKCELLSHAPEDONOTDELETE" val="tKV8RJSYlBBHtA9Vqxe22mQ"/>
</p:tagLst>
</file>

<file path=ppt/tags/tag1523.xml><?xml version="1.0" encoding="utf-8"?>
<p:tagLst xmlns:a="http://schemas.openxmlformats.org/drawingml/2006/main" xmlns:r="http://schemas.openxmlformats.org/officeDocument/2006/relationships" xmlns:p="http://schemas.openxmlformats.org/presentationml/2006/main">
  <p:tag name="THINKCELLSHAPEDONOTDELETE" val="tnV6phq8gYILhiawPA2V8xA"/>
</p:tagLst>
</file>

<file path=ppt/tags/tag1524.xml><?xml version="1.0" encoding="utf-8"?>
<p:tagLst xmlns:a="http://schemas.openxmlformats.org/drawingml/2006/main" xmlns:r="http://schemas.openxmlformats.org/officeDocument/2006/relationships" xmlns:p="http://schemas.openxmlformats.org/presentationml/2006/main">
  <p:tag name="THINKCELLSHAPEDONOTDELETE" val="t8zXh3B5hUgVVd8.3ta8bAA"/>
</p:tagLst>
</file>

<file path=ppt/tags/tag1525.xml><?xml version="1.0" encoding="utf-8"?>
<p:tagLst xmlns:a="http://schemas.openxmlformats.org/drawingml/2006/main" xmlns:r="http://schemas.openxmlformats.org/officeDocument/2006/relationships" xmlns:p="http://schemas.openxmlformats.org/presentationml/2006/main">
  <p:tag name="THINKCELLSHAPEDONOTDELETE" val="t2IvH6_3a3uZJJKYkEnp9eA"/>
</p:tagLst>
</file>

<file path=ppt/tags/tag1526.xml><?xml version="1.0" encoding="utf-8"?>
<p:tagLst xmlns:a="http://schemas.openxmlformats.org/drawingml/2006/main" xmlns:r="http://schemas.openxmlformats.org/officeDocument/2006/relationships" xmlns:p="http://schemas.openxmlformats.org/presentationml/2006/main">
  <p:tag name="THINKCELLSHAPEDONOTDELETE" val="tSgzY8M6B3lcIckd0FTKzow"/>
</p:tagLst>
</file>

<file path=ppt/tags/tag1527.xml><?xml version="1.0" encoding="utf-8"?>
<p:tagLst xmlns:a="http://schemas.openxmlformats.org/drawingml/2006/main" xmlns:r="http://schemas.openxmlformats.org/officeDocument/2006/relationships" xmlns:p="http://schemas.openxmlformats.org/presentationml/2006/main">
  <p:tag name="THINKCELLSHAPEDONOTDELETE" val="turKjEvVGHEIoOFh4DpAUWQ"/>
</p:tagLst>
</file>

<file path=ppt/tags/tag1528.xml><?xml version="1.0" encoding="utf-8"?>
<p:tagLst xmlns:a="http://schemas.openxmlformats.org/drawingml/2006/main" xmlns:r="http://schemas.openxmlformats.org/officeDocument/2006/relationships" xmlns:p="http://schemas.openxmlformats.org/presentationml/2006/main">
  <p:tag name="THINKCELLSHAPEDONOTDELETE" val="t2Y7uRZNmv5AqVK6yPqsDaQ"/>
</p:tagLst>
</file>

<file path=ppt/tags/tag1529.xml><?xml version="1.0" encoding="utf-8"?>
<p:tagLst xmlns:a="http://schemas.openxmlformats.org/drawingml/2006/main" xmlns:r="http://schemas.openxmlformats.org/officeDocument/2006/relationships" xmlns:p="http://schemas.openxmlformats.org/presentationml/2006/main">
  <p:tag name="THINKCELLSHAPEDONOTDELETE" val="trLz87hIksnYppEVPgEvp0g"/>
</p:tagLst>
</file>

<file path=ppt/tags/tag153.xml><?xml version="1.0" encoding="utf-8"?>
<p:tagLst xmlns:a="http://schemas.openxmlformats.org/drawingml/2006/main" xmlns:r="http://schemas.openxmlformats.org/officeDocument/2006/relationships" xmlns:p="http://schemas.openxmlformats.org/presentationml/2006/main">
  <p:tag name="THINKCELLSHAPEDONOTDELETE" val="t0HKzQe3VemKyJOc3mS_FgQ"/>
</p:tagLst>
</file>

<file path=ppt/tags/tag1530.xml><?xml version="1.0" encoding="utf-8"?>
<p:tagLst xmlns:a="http://schemas.openxmlformats.org/drawingml/2006/main" xmlns:r="http://schemas.openxmlformats.org/officeDocument/2006/relationships" xmlns:p="http://schemas.openxmlformats.org/presentationml/2006/main">
  <p:tag name="THINKCELLSHAPEDONOTDELETE" val="tzBSdWHPCJHJ0KHIr4CJSLg"/>
</p:tagLst>
</file>

<file path=ppt/tags/tag1531.xml><?xml version="1.0" encoding="utf-8"?>
<p:tagLst xmlns:a="http://schemas.openxmlformats.org/drawingml/2006/main" xmlns:r="http://schemas.openxmlformats.org/officeDocument/2006/relationships" xmlns:p="http://schemas.openxmlformats.org/presentationml/2006/main">
  <p:tag name="THINKCELLSHAPEDONOTDELETE" val="tYSE0tpQIWWWSkYPrY4ruWA"/>
</p:tagLst>
</file>

<file path=ppt/tags/tag1532.xml><?xml version="1.0" encoding="utf-8"?>
<p:tagLst xmlns:a="http://schemas.openxmlformats.org/drawingml/2006/main" xmlns:r="http://schemas.openxmlformats.org/officeDocument/2006/relationships" xmlns:p="http://schemas.openxmlformats.org/presentationml/2006/main">
  <p:tag name="THINKCELLSHAPEDONOTDELETE" val="tVWNGhvpObSh6vUdyWRTYnw"/>
</p:tagLst>
</file>

<file path=ppt/tags/tag1533.xml><?xml version="1.0" encoding="utf-8"?>
<p:tagLst xmlns:a="http://schemas.openxmlformats.org/drawingml/2006/main" xmlns:r="http://schemas.openxmlformats.org/officeDocument/2006/relationships" xmlns:p="http://schemas.openxmlformats.org/presentationml/2006/main">
  <p:tag name="THINKCELLSHAPEDONOTDELETE" val="ttGPsFT7nmuF.34mM_g3MeA"/>
</p:tagLst>
</file>

<file path=ppt/tags/tag1534.xml><?xml version="1.0" encoding="utf-8"?>
<p:tagLst xmlns:a="http://schemas.openxmlformats.org/drawingml/2006/main" xmlns:r="http://schemas.openxmlformats.org/officeDocument/2006/relationships" xmlns:p="http://schemas.openxmlformats.org/presentationml/2006/main">
  <p:tag name="THINKCELLSHAPEDONOTDELETE" val="teQHuZekubTJy3J4tNgb1Xg"/>
</p:tagLst>
</file>

<file path=ppt/tags/tag1535.xml><?xml version="1.0" encoding="utf-8"?>
<p:tagLst xmlns:a="http://schemas.openxmlformats.org/drawingml/2006/main" xmlns:r="http://schemas.openxmlformats.org/officeDocument/2006/relationships" xmlns:p="http://schemas.openxmlformats.org/presentationml/2006/main">
  <p:tag name="THINKCELLSHAPEDONOTDELETE" val="tpHXYfaABe2NCfoAXraSa3w"/>
</p:tagLst>
</file>

<file path=ppt/tags/tag1536.xml><?xml version="1.0" encoding="utf-8"?>
<p:tagLst xmlns:a="http://schemas.openxmlformats.org/drawingml/2006/main" xmlns:r="http://schemas.openxmlformats.org/officeDocument/2006/relationships" xmlns:p="http://schemas.openxmlformats.org/presentationml/2006/main">
  <p:tag name="THINKCELLSHAPEDONOTDELETE" val="ttjBH8XpFMvieIVWLgSW.Pg"/>
</p:tagLst>
</file>

<file path=ppt/tags/tag1537.xml><?xml version="1.0" encoding="utf-8"?>
<p:tagLst xmlns:a="http://schemas.openxmlformats.org/drawingml/2006/main" xmlns:r="http://schemas.openxmlformats.org/officeDocument/2006/relationships" xmlns:p="http://schemas.openxmlformats.org/presentationml/2006/main">
  <p:tag name="THINKCELLSHAPEDONOTDELETE" val="t14HWGq9L0U7Ar5pn9.nuNw"/>
</p:tagLst>
</file>

<file path=ppt/tags/tag1538.xml><?xml version="1.0" encoding="utf-8"?>
<p:tagLst xmlns:a="http://schemas.openxmlformats.org/drawingml/2006/main" xmlns:r="http://schemas.openxmlformats.org/officeDocument/2006/relationships" xmlns:p="http://schemas.openxmlformats.org/presentationml/2006/main">
  <p:tag name="THINKCELLSHAPEDONOTDELETE" val="tM6f3zojzrfvMD2zUzJV8LA"/>
</p:tagLst>
</file>

<file path=ppt/tags/tag1539.xml><?xml version="1.0" encoding="utf-8"?>
<p:tagLst xmlns:a="http://schemas.openxmlformats.org/drawingml/2006/main" xmlns:r="http://schemas.openxmlformats.org/officeDocument/2006/relationships" xmlns:p="http://schemas.openxmlformats.org/presentationml/2006/main">
  <p:tag name="THINKCELLSHAPEDONOTDELETE" val="tgnzSVYpDrjcGuWVzcg.RFA"/>
</p:tagLst>
</file>

<file path=ppt/tags/tag154.xml><?xml version="1.0" encoding="utf-8"?>
<p:tagLst xmlns:a="http://schemas.openxmlformats.org/drawingml/2006/main" xmlns:r="http://schemas.openxmlformats.org/officeDocument/2006/relationships" xmlns:p="http://schemas.openxmlformats.org/presentationml/2006/main">
  <p:tag name="THINKCELLSHAPEDONOTDELETE" val="tf7oRobLuL.AXTXPLOtoa6A"/>
</p:tagLst>
</file>

<file path=ppt/tags/tag1540.xml><?xml version="1.0" encoding="utf-8"?>
<p:tagLst xmlns:a="http://schemas.openxmlformats.org/drawingml/2006/main" xmlns:r="http://schemas.openxmlformats.org/officeDocument/2006/relationships" xmlns:p="http://schemas.openxmlformats.org/presentationml/2006/main">
  <p:tag name="THINKCELLSHAPEDONOTDELETE" val="tUUwYZwgJDhnbdJlfo0kLhg"/>
</p:tagLst>
</file>

<file path=ppt/tags/tag1541.xml><?xml version="1.0" encoding="utf-8"?>
<p:tagLst xmlns:a="http://schemas.openxmlformats.org/drawingml/2006/main" xmlns:r="http://schemas.openxmlformats.org/officeDocument/2006/relationships" xmlns:p="http://schemas.openxmlformats.org/presentationml/2006/main">
  <p:tag name="THINKCELLSHAPEDONOTDELETE" val="tzcDnk1bVIWQ8Ry.e.QN3aw"/>
</p:tagLst>
</file>

<file path=ppt/tags/tag1542.xml><?xml version="1.0" encoding="utf-8"?>
<p:tagLst xmlns:a="http://schemas.openxmlformats.org/drawingml/2006/main" xmlns:r="http://schemas.openxmlformats.org/officeDocument/2006/relationships" xmlns:p="http://schemas.openxmlformats.org/presentationml/2006/main">
  <p:tag name="THINKCELLSHAPEDONOTDELETE" val="t9YTUYiPO2ShYWSAFiCD3gw"/>
</p:tagLst>
</file>

<file path=ppt/tags/tag1543.xml><?xml version="1.0" encoding="utf-8"?>
<p:tagLst xmlns:a="http://schemas.openxmlformats.org/drawingml/2006/main" xmlns:r="http://schemas.openxmlformats.org/officeDocument/2006/relationships" xmlns:p="http://schemas.openxmlformats.org/presentationml/2006/main">
  <p:tag name="THINKCELLSHAPEDONOTDELETE" val="tari5EDnO4tmXz6VxZa915A"/>
</p:tagLst>
</file>

<file path=ppt/tags/tag1544.xml><?xml version="1.0" encoding="utf-8"?>
<p:tagLst xmlns:a="http://schemas.openxmlformats.org/drawingml/2006/main" xmlns:r="http://schemas.openxmlformats.org/officeDocument/2006/relationships" xmlns:p="http://schemas.openxmlformats.org/presentationml/2006/main">
  <p:tag name="THINKCELLSHAPEDONOTDELETE" val="t475g8bxOASURh5tnQ3r.3g"/>
</p:tagLst>
</file>

<file path=ppt/tags/tag1545.xml><?xml version="1.0" encoding="utf-8"?>
<p:tagLst xmlns:a="http://schemas.openxmlformats.org/drawingml/2006/main" xmlns:r="http://schemas.openxmlformats.org/officeDocument/2006/relationships" xmlns:p="http://schemas.openxmlformats.org/presentationml/2006/main">
  <p:tag name="THINKCELLSHAPEDONOTDELETE" val="tIA7abw7fPn5i68lOK.ByNQ"/>
</p:tagLst>
</file>

<file path=ppt/tags/tag1546.xml><?xml version="1.0" encoding="utf-8"?>
<p:tagLst xmlns:a="http://schemas.openxmlformats.org/drawingml/2006/main" xmlns:r="http://schemas.openxmlformats.org/officeDocument/2006/relationships" xmlns:p="http://schemas.openxmlformats.org/presentationml/2006/main">
  <p:tag name="THINKCELLSHAPEDONOTDELETE" val="tns2NgzFTTNS_bH8fz9gOUw"/>
</p:tagLst>
</file>

<file path=ppt/tags/tag1547.xml><?xml version="1.0" encoding="utf-8"?>
<p:tagLst xmlns:a="http://schemas.openxmlformats.org/drawingml/2006/main" xmlns:r="http://schemas.openxmlformats.org/officeDocument/2006/relationships" xmlns:p="http://schemas.openxmlformats.org/presentationml/2006/main">
  <p:tag name="THINKCELLSHAPEDONOTDELETE" val="txZtVulgzs6RHmZB7GhLdWA"/>
</p:tagLst>
</file>

<file path=ppt/tags/tag1548.xml><?xml version="1.0" encoding="utf-8"?>
<p:tagLst xmlns:a="http://schemas.openxmlformats.org/drawingml/2006/main" xmlns:r="http://schemas.openxmlformats.org/officeDocument/2006/relationships" xmlns:p="http://schemas.openxmlformats.org/presentationml/2006/main">
  <p:tag name="THINKCELLSHAPEDONOTDELETE" val="t3w1P5sDiAW5IR10EC5.bvw"/>
</p:tagLst>
</file>

<file path=ppt/tags/tag1549.xml><?xml version="1.0" encoding="utf-8"?>
<p:tagLst xmlns:a="http://schemas.openxmlformats.org/drawingml/2006/main" xmlns:r="http://schemas.openxmlformats.org/officeDocument/2006/relationships" xmlns:p="http://schemas.openxmlformats.org/presentationml/2006/main">
  <p:tag name="THINKCELLSHAPEDONOTDELETE" val="tBNCWQq6ZAco.oqnk1pDwJg"/>
</p:tagLst>
</file>

<file path=ppt/tags/tag155.xml><?xml version="1.0" encoding="utf-8"?>
<p:tagLst xmlns:a="http://schemas.openxmlformats.org/drawingml/2006/main" xmlns:r="http://schemas.openxmlformats.org/officeDocument/2006/relationships" xmlns:p="http://schemas.openxmlformats.org/presentationml/2006/main">
  <p:tag name="THINKCELLSHAPEDONOTDELETE" val="tXznVzceOYsMKXXHqiilZpA"/>
</p:tagLst>
</file>

<file path=ppt/tags/tag1550.xml><?xml version="1.0" encoding="utf-8"?>
<p:tagLst xmlns:a="http://schemas.openxmlformats.org/drawingml/2006/main" xmlns:r="http://schemas.openxmlformats.org/officeDocument/2006/relationships" xmlns:p="http://schemas.openxmlformats.org/presentationml/2006/main">
  <p:tag name="THINKCELLSHAPEDONOTDELETE" val="tYJFixlH7yYTFGKdwGwIlwA"/>
</p:tagLst>
</file>

<file path=ppt/tags/tag1551.xml><?xml version="1.0" encoding="utf-8"?>
<p:tagLst xmlns:a="http://schemas.openxmlformats.org/drawingml/2006/main" xmlns:r="http://schemas.openxmlformats.org/officeDocument/2006/relationships" xmlns:p="http://schemas.openxmlformats.org/presentationml/2006/main">
  <p:tag name="THINKCELLSHAPEDONOTDELETE" val="tL7neC9FnoZc4GfGLjJFoDw"/>
</p:tagLst>
</file>

<file path=ppt/tags/tag1552.xml><?xml version="1.0" encoding="utf-8"?>
<p:tagLst xmlns:a="http://schemas.openxmlformats.org/drawingml/2006/main" xmlns:r="http://schemas.openxmlformats.org/officeDocument/2006/relationships" xmlns:p="http://schemas.openxmlformats.org/presentationml/2006/main">
  <p:tag name="THINKCELLSHAPEDONOTDELETE" val="tKe4vKVCAipNf0lZZDmURCw"/>
</p:tagLst>
</file>

<file path=ppt/tags/tag1553.xml><?xml version="1.0" encoding="utf-8"?>
<p:tagLst xmlns:a="http://schemas.openxmlformats.org/drawingml/2006/main" xmlns:r="http://schemas.openxmlformats.org/officeDocument/2006/relationships" xmlns:p="http://schemas.openxmlformats.org/presentationml/2006/main">
  <p:tag name="THINKCELLSHAPEDONOTDELETE" val="tkOZQKIlO7k8Fqh55x4y1cQ"/>
</p:tagLst>
</file>

<file path=ppt/tags/tag1554.xml><?xml version="1.0" encoding="utf-8"?>
<p:tagLst xmlns:a="http://schemas.openxmlformats.org/drawingml/2006/main" xmlns:r="http://schemas.openxmlformats.org/officeDocument/2006/relationships" xmlns:p="http://schemas.openxmlformats.org/presentationml/2006/main">
  <p:tag name="THINKCELLSHAPEDONOTDELETE" val="tvolf_vFkoQ34AAHddTm_AA"/>
</p:tagLst>
</file>

<file path=ppt/tags/tag1555.xml><?xml version="1.0" encoding="utf-8"?>
<p:tagLst xmlns:a="http://schemas.openxmlformats.org/drawingml/2006/main" xmlns:r="http://schemas.openxmlformats.org/officeDocument/2006/relationships" xmlns:p="http://schemas.openxmlformats.org/presentationml/2006/main">
  <p:tag name="THINKCELLSHAPEDONOTDELETE" val="tMmx4SBhJp4EH5ObpSieQOQ"/>
</p:tagLst>
</file>

<file path=ppt/tags/tag1556.xml><?xml version="1.0" encoding="utf-8"?>
<p:tagLst xmlns:a="http://schemas.openxmlformats.org/drawingml/2006/main" xmlns:r="http://schemas.openxmlformats.org/officeDocument/2006/relationships" xmlns:p="http://schemas.openxmlformats.org/presentationml/2006/main">
  <p:tag name="THINKCELLSHAPEDONOTDELETE" val="tYkd2rPUw__JclxD2tfksZA"/>
</p:tagLst>
</file>

<file path=ppt/tags/tag1557.xml><?xml version="1.0" encoding="utf-8"?>
<p:tagLst xmlns:a="http://schemas.openxmlformats.org/drawingml/2006/main" xmlns:r="http://schemas.openxmlformats.org/officeDocument/2006/relationships" xmlns:p="http://schemas.openxmlformats.org/presentationml/2006/main">
  <p:tag name="THINKCELLSHAPEDONOTDELETE" val="tu5iU2Ol.YpNfF8iqY4OebA"/>
</p:tagLst>
</file>

<file path=ppt/tags/tag1558.xml><?xml version="1.0" encoding="utf-8"?>
<p:tagLst xmlns:a="http://schemas.openxmlformats.org/drawingml/2006/main" xmlns:r="http://schemas.openxmlformats.org/officeDocument/2006/relationships" xmlns:p="http://schemas.openxmlformats.org/presentationml/2006/main">
  <p:tag name="THINKCELLSHAPEDONOTDELETE" val="tRonEqNdYTzGfj1a07j0l6g"/>
</p:tagLst>
</file>

<file path=ppt/tags/tag1559.xml><?xml version="1.0" encoding="utf-8"?>
<p:tagLst xmlns:a="http://schemas.openxmlformats.org/drawingml/2006/main" xmlns:r="http://schemas.openxmlformats.org/officeDocument/2006/relationships" xmlns:p="http://schemas.openxmlformats.org/presentationml/2006/main">
  <p:tag name="THINKCELLSHAPEDONOTDELETE" val="tt8cA8AulXuczm3rRCKWMEA"/>
</p:tagLst>
</file>

<file path=ppt/tags/tag156.xml><?xml version="1.0" encoding="utf-8"?>
<p:tagLst xmlns:a="http://schemas.openxmlformats.org/drawingml/2006/main" xmlns:r="http://schemas.openxmlformats.org/officeDocument/2006/relationships" xmlns:p="http://schemas.openxmlformats.org/presentationml/2006/main">
  <p:tag name="THINKCELLSHAPEDONOTDELETE" val="tMdKYj2mh_NrXT0XkoFjOLQ"/>
</p:tagLst>
</file>

<file path=ppt/tags/tag1560.xml><?xml version="1.0" encoding="utf-8"?>
<p:tagLst xmlns:a="http://schemas.openxmlformats.org/drawingml/2006/main" xmlns:r="http://schemas.openxmlformats.org/officeDocument/2006/relationships" xmlns:p="http://schemas.openxmlformats.org/presentationml/2006/main">
  <p:tag name="THINKCELLSHAPEDONOTDELETE" val="tQtOIb0vy_lZH4.uMBMbTrA"/>
</p:tagLst>
</file>

<file path=ppt/tags/tag1561.xml><?xml version="1.0" encoding="utf-8"?>
<p:tagLst xmlns:a="http://schemas.openxmlformats.org/drawingml/2006/main" xmlns:r="http://schemas.openxmlformats.org/officeDocument/2006/relationships" xmlns:p="http://schemas.openxmlformats.org/presentationml/2006/main">
  <p:tag name="THINKCELLSHAPEDONOTDELETE" val="tOu1nlnlFQJPYPeffhcR6rQ"/>
</p:tagLst>
</file>

<file path=ppt/tags/tag1562.xml><?xml version="1.0" encoding="utf-8"?>
<p:tagLst xmlns:a="http://schemas.openxmlformats.org/drawingml/2006/main" xmlns:r="http://schemas.openxmlformats.org/officeDocument/2006/relationships" xmlns:p="http://schemas.openxmlformats.org/presentationml/2006/main">
  <p:tag name="THINKCELLSHAPEDONOTDELETE" val="tyPr5ocMHtRV40vV4j98eIQ"/>
</p:tagLst>
</file>

<file path=ppt/tags/tag1563.xml><?xml version="1.0" encoding="utf-8"?>
<p:tagLst xmlns:a="http://schemas.openxmlformats.org/drawingml/2006/main" xmlns:r="http://schemas.openxmlformats.org/officeDocument/2006/relationships" xmlns:p="http://schemas.openxmlformats.org/presentationml/2006/main">
  <p:tag name="THINKCELLSHAPEDONOTDELETE" val="tHoGcj92pa876ZLLq4bzn2A"/>
</p:tagLst>
</file>

<file path=ppt/tags/tag1564.xml><?xml version="1.0" encoding="utf-8"?>
<p:tagLst xmlns:a="http://schemas.openxmlformats.org/drawingml/2006/main" xmlns:r="http://schemas.openxmlformats.org/officeDocument/2006/relationships" xmlns:p="http://schemas.openxmlformats.org/presentationml/2006/main">
  <p:tag name="THINKCELLSHAPEDONOTDELETE" val="tyG2QA4b5QQPL.lHIAEF4yA"/>
</p:tagLst>
</file>

<file path=ppt/tags/tag1565.xml><?xml version="1.0" encoding="utf-8"?>
<p:tagLst xmlns:a="http://schemas.openxmlformats.org/drawingml/2006/main" xmlns:r="http://schemas.openxmlformats.org/officeDocument/2006/relationships" xmlns:p="http://schemas.openxmlformats.org/presentationml/2006/main">
  <p:tag name="THINKCELLSHAPEDONOTDELETE" val="tylgKOMM.Q2PK.2n_ikLn6Q"/>
</p:tagLst>
</file>

<file path=ppt/tags/tag1566.xml><?xml version="1.0" encoding="utf-8"?>
<p:tagLst xmlns:a="http://schemas.openxmlformats.org/drawingml/2006/main" xmlns:r="http://schemas.openxmlformats.org/officeDocument/2006/relationships" xmlns:p="http://schemas.openxmlformats.org/presentationml/2006/main">
  <p:tag name="THINKCELLSHAPEDONOTDELETE" val="tHmMD0CTbtt0ERCKW_4fizg"/>
</p:tagLst>
</file>

<file path=ppt/tags/tag1567.xml><?xml version="1.0" encoding="utf-8"?>
<p:tagLst xmlns:a="http://schemas.openxmlformats.org/drawingml/2006/main" xmlns:r="http://schemas.openxmlformats.org/officeDocument/2006/relationships" xmlns:p="http://schemas.openxmlformats.org/presentationml/2006/main">
  <p:tag name="THINKCELLSHAPEDONOTDELETE" val="tfU5x0b2JZSjpLCKeM0pGQw"/>
</p:tagLst>
</file>

<file path=ppt/tags/tag1568.xml><?xml version="1.0" encoding="utf-8"?>
<p:tagLst xmlns:a="http://schemas.openxmlformats.org/drawingml/2006/main" xmlns:r="http://schemas.openxmlformats.org/officeDocument/2006/relationships" xmlns:p="http://schemas.openxmlformats.org/presentationml/2006/main">
  <p:tag name="THINKCELLSHAPEDONOTDELETE" val="tIiD71.x5PF9KuCkH5yhtgg"/>
</p:tagLst>
</file>

<file path=ppt/tags/tag1569.xml><?xml version="1.0" encoding="utf-8"?>
<p:tagLst xmlns:a="http://schemas.openxmlformats.org/drawingml/2006/main" xmlns:r="http://schemas.openxmlformats.org/officeDocument/2006/relationships" xmlns:p="http://schemas.openxmlformats.org/presentationml/2006/main">
  <p:tag name="THINKCELLSHAPEDONOTDELETE" val="tyiQbFiEltIxdlYGKEhbxdw"/>
</p:tagLst>
</file>

<file path=ppt/tags/tag157.xml><?xml version="1.0" encoding="utf-8"?>
<p:tagLst xmlns:a="http://schemas.openxmlformats.org/drawingml/2006/main" xmlns:r="http://schemas.openxmlformats.org/officeDocument/2006/relationships" xmlns:p="http://schemas.openxmlformats.org/presentationml/2006/main">
  <p:tag name="THINKCELLSHAPEDONOTDELETE" val="tVeebBGw3bNcxTCiUaln3pg"/>
</p:tagLst>
</file>

<file path=ppt/tags/tag1570.xml><?xml version="1.0" encoding="utf-8"?>
<p:tagLst xmlns:a="http://schemas.openxmlformats.org/drawingml/2006/main" xmlns:r="http://schemas.openxmlformats.org/officeDocument/2006/relationships" xmlns:p="http://schemas.openxmlformats.org/presentationml/2006/main">
  <p:tag name="THINKCELLSHAPEDONOTDELETE" val="tixTAXa7VIB27J5GOyDWZ4Q"/>
</p:tagLst>
</file>

<file path=ppt/tags/tag1571.xml><?xml version="1.0" encoding="utf-8"?>
<p:tagLst xmlns:a="http://schemas.openxmlformats.org/drawingml/2006/main" xmlns:r="http://schemas.openxmlformats.org/officeDocument/2006/relationships" xmlns:p="http://schemas.openxmlformats.org/presentationml/2006/main">
  <p:tag name="THINKCELLSHAPEDONOTDELETE" val="tLV3sAgKy0UBv937TapSmfA"/>
</p:tagLst>
</file>

<file path=ppt/tags/tag1572.xml><?xml version="1.0" encoding="utf-8"?>
<p:tagLst xmlns:a="http://schemas.openxmlformats.org/drawingml/2006/main" xmlns:r="http://schemas.openxmlformats.org/officeDocument/2006/relationships" xmlns:p="http://schemas.openxmlformats.org/presentationml/2006/main">
  <p:tag name="THINKCELLSHAPEDONOTDELETE" val="tfQFCSz5vdJ7CRVP6ktMGwQ"/>
</p:tagLst>
</file>

<file path=ppt/tags/tag1573.xml><?xml version="1.0" encoding="utf-8"?>
<p:tagLst xmlns:a="http://schemas.openxmlformats.org/drawingml/2006/main" xmlns:r="http://schemas.openxmlformats.org/officeDocument/2006/relationships" xmlns:p="http://schemas.openxmlformats.org/presentationml/2006/main">
  <p:tag name="THINKCELLSHAPEDONOTDELETE" val="tNVDuNMgZHc1i19rHP51xcw"/>
</p:tagLst>
</file>

<file path=ppt/tags/tag1574.xml><?xml version="1.0" encoding="utf-8"?>
<p:tagLst xmlns:a="http://schemas.openxmlformats.org/drawingml/2006/main" xmlns:r="http://schemas.openxmlformats.org/officeDocument/2006/relationships" xmlns:p="http://schemas.openxmlformats.org/presentationml/2006/main">
  <p:tag name="THINKCELLSHAPEDONOTDELETE" val="tI2W99txkcyqd0NuPKMVMuA"/>
</p:tagLst>
</file>

<file path=ppt/tags/tag1575.xml><?xml version="1.0" encoding="utf-8"?>
<p:tagLst xmlns:a="http://schemas.openxmlformats.org/drawingml/2006/main" xmlns:r="http://schemas.openxmlformats.org/officeDocument/2006/relationships" xmlns:p="http://schemas.openxmlformats.org/presentationml/2006/main">
  <p:tag name="THINKCELLSHAPEDONOTDELETE" val="tazmr0YrqYbTt14XhBlYLNQ"/>
</p:tagLst>
</file>

<file path=ppt/tags/tag1576.xml><?xml version="1.0" encoding="utf-8"?>
<p:tagLst xmlns:a="http://schemas.openxmlformats.org/drawingml/2006/main" xmlns:r="http://schemas.openxmlformats.org/officeDocument/2006/relationships" xmlns:p="http://schemas.openxmlformats.org/presentationml/2006/main">
  <p:tag name="THINKCELLSHAPEDONOTDELETE" val="t5d0EX99ivqepbPB0UDnIhw"/>
</p:tagLst>
</file>

<file path=ppt/tags/tag1577.xml><?xml version="1.0" encoding="utf-8"?>
<p:tagLst xmlns:a="http://schemas.openxmlformats.org/drawingml/2006/main" xmlns:r="http://schemas.openxmlformats.org/officeDocument/2006/relationships" xmlns:p="http://schemas.openxmlformats.org/presentationml/2006/main">
  <p:tag name="THINKCELLSHAPEDONOTDELETE" val="tlkZQLB7NCy6esGkTvGwovA"/>
</p:tagLst>
</file>

<file path=ppt/tags/tag1578.xml><?xml version="1.0" encoding="utf-8"?>
<p:tagLst xmlns:a="http://schemas.openxmlformats.org/drawingml/2006/main" xmlns:r="http://schemas.openxmlformats.org/officeDocument/2006/relationships" xmlns:p="http://schemas.openxmlformats.org/presentationml/2006/main">
  <p:tag name="THINKCELLSHAPEDONOTDELETE" val="txKalyS0yCcYZd51AS83Gyw"/>
</p:tagLst>
</file>

<file path=ppt/tags/tag1579.xml><?xml version="1.0" encoding="utf-8"?>
<p:tagLst xmlns:a="http://schemas.openxmlformats.org/drawingml/2006/main" xmlns:r="http://schemas.openxmlformats.org/officeDocument/2006/relationships" xmlns:p="http://schemas.openxmlformats.org/presentationml/2006/main">
  <p:tag name="THINKCELLSHAPEDONOTDELETE" val="t62eeWmlstGDhahGHKvcqBg"/>
</p:tagLst>
</file>

<file path=ppt/tags/tag158.xml><?xml version="1.0" encoding="utf-8"?>
<p:tagLst xmlns:a="http://schemas.openxmlformats.org/drawingml/2006/main" xmlns:r="http://schemas.openxmlformats.org/officeDocument/2006/relationships" xmlns:p="http://schemas.openxmlformats.org/presentationml/2006/main">
  <p:tag name="THINKCELLSHAPEDONOTDELETE" val="toaKuMCXBLS3ilQt4W9ZZEA"/>
</p:tagLst>
</file>

<file path=ppt/tags/tag1580.xml><?xml version="1.0" encoding="utf-8"?>
<p:tagLst xmlns:a="http://schemas.openxmlformats.org/drawingml/2006/main" xmlns:r="http://schemas.openxmlformats.org/officeDocument/2006/relationships" xmlns:p="http://schemas.openxmlformats.org/presentationml/2006/main">
  <p:tag name="THINKCELLSHAPEDONOTDELETE" val="tmseG3PHnoMHWHJOgOE8jaw"/>
</p:tagLst>
</file>

<file path=ppt/tags/tag1581.xml><?xml version="1.0" encoding="utf-8"?>
<p:tagLst xmlns:a="http://schemas.openxmlformats.org/drawingml/2006/main" xmlns:r="http://schemas.openxmlformats.org/officeDocument/2006/relationships" xmlns:p="http://schemas.openxmlformats.org/presentationml/2006/main">
  <p:tag name="THINKCELLSHAPEDONOTDELETE" val="tOnShUiFiIs3RvOX8dcde4A"/>
</p:tagLst>
</file>

<file path=ppt/tags/tag1582.xml><?xml version="1.0" encoding="utf-8"?>
<p:tagLst xmlns:a="http://schemas.openxmlformats.org/drawingml/2006/main" xmlns:r="http://schemas.openxmlformats.org/officeDocument/2006/relationships" xmlns:p="http://schemas.openxmlformats.org/presentationml/2006/main">
  <p:tag name="THINKCELLSHAPEDONOTDELETE" val="tVdo5fWI682EqPHU.NKsqNQ"/>
</p:tagLst>
</file>

<file path=ppt/tags/tag1583.xml><?xml version="1.0" encoding="utf-8"?>
<p:tagLst xmlns:a="http://schemas.openxmlformats.org/drawingml/2006/main" xmlns:r="http://schemas.openxmlformats.org/officeDocument/2006/relationships" xmlns:p="http://schemas.openxmlformats.org/presentationml/2006/main">
  <p:tag name="THINKCELLSHAPEDONOTDELETE" val="tXbO_RVOF7ErQ0eafRAj4vA"/>
</p:tagLst>
</file>

<file path=ppt/tags/tag1584.xml><?xml version="1.0" encoding="utf-8"?>
<p:tagLst xmlns:a="http://schemas.openxmlformats.org/drawingml/2006/main" xmlns:r="http://schemas.openxmlformats.org/officeDocument/2006/relationships" xmlns:p="http://schemas.openxmlformats.org/presentationml/2006/main">
  <p:tag name="THINKCELLSHAPEDONOTDELETE" val="tpfS3EJ2_CYAHIxrR6PLr_Q"/>
</p:tagLst>
</file>

<file path=ppt/tags/tag1585.xml><?xml version="1.0" encoding="utf-8"?>
<p:tagLst xmlns:a="http://schemas.openxmlformats.org/drawingml/2006/main" xmlns:r="http://schemas.openxmlformats.org/officeDocument/2006/relationships" xmlns:p="http://schemas.openxmlformats.org/presentationml/2006/main">
  <p:tag name="THINKCELLSHAPEDONOTDELETE" val="tuQJkO2K1IR5ptlCmNWMdTQ"/>
</p:tagLst>
</file>

<file path=ppt/tags/tag1586.xml><?xml version="1.0" encoding="utf-8"?>
<p:tagLst xmlns:a="http://schemas.openxmlformats.org/drawingml/2006/main" xmlns:r="http://schemas.openxmlformats.org/officeDocument/2006/relationships" xmlns:p="http://schemas.openxmlformats.org/presentationml/2006/main">
  <p:tag name="THINKCELLSHAPEDONOTDELETE" val="tgr9StvLRP89tWnJf7cPG4g"/>
</p:tagLst>
</file>

<file path=ppt/tags/tag1587.xml><?xml version="1.0" encoding="utf-8"?>
<p:tagLst xmlns:a="http://schemas.openxmlformats.org/drawingml/2006/main" xmlns:r="http://schemas.openxmlformats.org/officeDocument/2006/relationships" xmlns:p="http://schemas.openxmlformats.org/presentationml/2006/main">
  <p:tag name="THINKCELLSHAPEDONOTDELETE" val="t7Z7J4egzOCvEIpwI8pwV.w"/>
</p:tagLst>
</file>

<file path=ppt/tags/tag1588.xml><?xml version="1.0" encoding="utf-8"?>
<p:tagLst xmlns:a="http://schemas.openxmlformats.org/drawingml/2006/main" xmlns:r="http://schemas.openxmlformats.org/officeDocument/2006/relationships" xmlns:p="http://schemas.openxmlformats.org/presentationml/2006/main">
  <p:tag name="THINKCELLSHAPEDONOTDELETE" val="t2e0Sk0EQQs52uYYLHncVvQ"/>
</p:tagLst>
</file>

<file path=ppt/tags/tag1589.xml><?xml version="1.0" encoding="utf-8"?>
<p:tagLst xmlns:a="http://schemas.openxmlformats.org/drawingml/2006/main" xmlns:r="http://schemas.openxmlformats.org/officeDocument/2006/relationships" xmlns:p="http://schemas.openxmlformats.org/presentationml/2006/main">
  <p:tag name="THINKCELLSHAPEDONOTDELETE" val="tsnj1bTfI1KwgnlUt9Couqw"/>
</p:tagLst>
</file>

<file path=ppt/tags/tag159.xml><?xml version="1.0" encoding="utf-8"?>
<p:tagLst xmlns:a="http://schemas.openxmlformats.org/drawingml/2006/main" xmlns:r="http://schemas.openxmlformats.org/officeDocument/2006/relationships" xmlns:p="http://schemas.openxmlformats.org/presentationml/2006/main">
  <p:tag name="THINKCELLSHAPEDONOTDELETE" val="twGqxu69lD7sSQSvRO75zAQ"/>
</p:tagLst>
</file>

<file path=ppt/tags/tag1590.xml><?xml version="1.0" encoding="utf-8"?>
<p:tagLst xmlns:a="http://schemas.openxmlformats.org/drawingml/2006/main" xmlns:r="http://schemas.openxmlformats.org/officeDocument/2006/relationships" xmlns:p="http://schemas.openxmlformats.org/presentationml/2006/main">
  <p:tag name="THINKCELLSHAPEDONOTDELETE" val="tslMhUsnFyj_HUl8HEAF_8g"/>
</p:tagLst>
</file>

<file path=ppt/tags/tag1591.xml><?xml version="1.0" encoding="utf-8"?>
<p:tagLst xmlns:a="http://schemas.openxmlformats.org/drawingml/2006/main" xmlns:r="http://schemas.openxmlformats.org/officeDocument/2006/relationships" xmlns:p="http://schemas.openxmlformats.org/presentationml/2006/main">
  <p:tag name="THINKCELLSHAPEDONOTDELETE" val="tIfg_s4SvveUKrBWl6SFRRQ"/>
</p:tagLst>
</file>

<file path=ppt/tags/tag1592.xml><?xml version="1.0" encoding="utf-8"?>
<p:tagLst xmlns:a="http://schemas.openxmlformats.org/drawingml/2006/main" xmlns:r="http://schemas.openxmlformats.org/officeDocument/2006/relationships" xmlns:p="http://schemas.openxmlformats.org/presentationml/2006/main">
  <p:tag name="THINKCELLSHAPEDONOTDELETE" val="tQD0DazAZsTyYokCG51McVA"/>
</p:tagLst>
</file>

<file path=ppt/tags/tag1593.xml><?xml version="1.0" encoding="utf-8"?>
<p:tagLst xmlns:a="http://schemas.openxmlformats.org/drawingml/2006/main" xmlns:r="http://schemas.openxmlformats.org/officeDocument/2006/relationships" xmlns:p="http://schemas.openxmlformats.org/presentationml/2006/main">
  <p:tag name="THINKCELLSHAPEDONOTDELETE" val="t.LVfi7tj6Zi58wh7NBrsaw"/>
</p:tagLst>
</file>

<file path=ppt/tags/tag1594.xml><?xml version="1.0" encoding="utf-8"?>
<p:tagLst xmlns:a="http://schemas.openxmlformats.org/drawingml/2006/main" xmlns:r="http://schemas.openxmlformats.org/officeDocument/2006/relationships" xmlns:p="http://schemas.openxmlformats.org/presentationml/2006/main">
  <p:tag name="THINKCELLSHAPEDONOTDELETE" val="t3sKq_4MnYxXC6gCNCxHGjg"/>
</p:tagLst>
</file>

<file path=ppt/tags/tag1595.xml><?xml version="1.0" encoding="utf-8"?>
<p:tagLst xmlns:a="http://schemas.openxmlformats.org/drawingml/2006/main" xmlns:r="http://schemas.openxmlformats.org/officeDocument/2006/relationships" xmlns:p="http://schemas.openxmlformats.org/presentationml/2006/main">
  <p:tag name="THINKCELLSHAPEDONOTDELETE" val="tB6bdbHxMYDTUF_gKM8tgfw"/>
</p:tagLst>
</file>

<file path=ppt/tags/tag1596.xml><?xml version="1.0" encoding="utf-8"?>
<p:tagLst xmlns:a="http://schemas.openxmlformats.org/drawingml/2006/main" xmlns:r="http://schemas.openxmlformats.org/officeDocument/2006/relationships" xmlns:p="http://schemas.openxmlformats.org/presentationml/2006/main">
  <p:tag name="THINKCELLSHAPEDONOTDELETE" val="tcH07U_u23IjwjJhNVbxaKA"/>
</p:tagLst>
</file>

<file path=ppt/tags/tag1597.xml><?xml version="1.0" encoding="utf-8"?>
<p:tagLst xmlns:a="http://schemas.openxmlformats.org/drawingml/2006/main" xmlns:r="http://schemas.openxmlformats.org/officeDocument/2006/relationships" xmlns:p="http://schemas.openxmlformats.org/presentationml/2006/main">
  <p:tag name="THINKCELLSHAPEDONOTDELETE" val="tmZJGt8dYJd4QRvhejJcO7A"/>
</p:tagLst>
</file>

<file path=ppt/tags/tag1598.xml><?xml version="1.0" encoding="utf-8"?>
<p:tagLst xmlns:a="http://schemas.openxmlformats.org/drawingml/2006/main" xmlns:r="http://schemas.openxmlformats.org/officeDocument/2006/relationships" xmlns:p="http://schemas.openxmlformats.org/presentationml/2006/main">
  <p:tag name="THINKCELLSHAPEDONOTDELETE" val="tXsbv6Z1Ya0IbkUU3d_K.kQ"/>
</p:tagLst>
</file>

<file path=ppt/tags/tag1599.xml><?xml version="1.0" encoding="utf-8"?>
<p:tagLst xmlns:a="http://schemas.openxmlformats.org/drawingml/2006/main" xmlns:r="http://schemas.openxmlformats.org/officeDocument/2006/relationships" xmlns:p="http://schemas.openxmlformats.org/presentationml/2006/main">
  <p:tag name="THINKCELLSHAPEDONOTDELETE" val="tHFaYZVsLS6eMwb0ZnRUoAw"/>
</p:tagLst>
</file>

<file path=ppt/tags/tag1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60.xml><?xml version="1.0" encoding="utf-8"?>
<p:tagLst xmlns:a="http://schemas.openxmlformats.org/drawingml/2006/main" xmlns:r="http://schemas.openxmlformats.org/officeDocument/2006/relationships" xmlns:p="http://schemas.openxmlformats.org/presentationml/2006/main">
  <p:tag name="THINKCELLSHAPEDONOTDELETE" val="t5FGq0hMS2g3Ira.ZcFCblw"/>
</p:tagLst>
</file>

<file path=ppt/tags/tag1600.xml><?xml version="1.0" encoding="utf-8"?>
<p:tagLst xmlns:a="http://schemas.openxmlformats.org/drawingml/2006/main" xmlns:r="http://schemas.openxmlformats.org/officeDocument/2006/relationships" xmlns:p="http://schemas.openxmlformats.org/presentationml/2006/main">
  <p:tag name="THINKCELLSHAPEDONOTDELETE" val="tnxV4tBSHMeFcATvFCrcwng"/>
</p:tagLst>
</file>

<file path=ppt/tags/tag1601.xml><?xml version="1.0" encoding="utf-8"?>
<p:tagLst xmlns:a="http://schemas.openxmlformats.org/drawingml/2006/main" xmlns:r="http://schemas.openxmlformats.org/officeDocument/2006/relationships" xmlns:p="http://schemas.openxmlformats.org/presentationml/2006/main">
  <p:tag name="THINKCELLSHAPEDONOTDELETE" val="tE21VA7PtPA2zjg2ByBldlQ"/>
</p:tagLst>
</file>

<file path=ppt/tags/tag1602.xml><?xml version="1.0" encoding="utf-8"?>
<p:tagLst xmlns:a="http://schemas.openxmlformats.org/drawingml/2006/main" xmlns:r="http://schemas.openxmlformats.org/officeDocument/2006/relationships" xmlns:p="http://schemas.openxmlformats.org/presentationml/2006/main">
  <p:tag name="THINKCELLSHAPEDONOTDELETE" val="t8QVPeA4OtJ3E3JUJikRlfg"/>
</p:tagLst>
</file>

<file path=ppt/tags/tag1603.xml><?xml version="1.0" encoding="utf-8"?>
<p:tagLst xmlns:a="http://schemas.openxmlformats.org/drawingml/2006/main" xmlns:r="http://schemas.openxmlformats.org/officeDocument/2006/relationships" xmlns:p="http://schemas.openxmlformats.org/presentationml/2006/main">
  <p:tag name="THINKCELLSHAPEDONOTDELETE" val="t_agrNDi4BbUu86u.OCqBfA"/>
</p:tagLst>
</file>

<file path=ppt/tags/tag1604.xml><?xml version="1.0" encoding="utf-8"?>
<p:tagLst xmlns:a="http://schemas.openxmlformats.org/drawingml/2006/main" xmlns:r="http://schemas.openxmlformats.org/officeDocument/2006/relationships" xmlns:p="http://schemas.openxmlformats.org/presentationml/2006/main">
  <p:tag name="THINKCELLSHAPEDONOTDELETE" val="tNhsrFdR2bYp2BhIgrwUjlQ"/>
</p:tagLst>
</file>

<file path=ppt/tags/tag1605.xml><?xml version="1.0" encoding="utf-8"?>
<p:tagLst xmlns:a="http://schemas.openxmlformats.org/drawingml/2006/main" xmlns:r="http://schemas.openxmlformats.org/officeDocument/2006/relationships" xmlns:p="http://schemas.openxmlformats.org/presentationml/2006/main">
  <p:tag name="THINKCELLSHAPEDONOTDELETE" val="tHuzQMdBe1h9V3bKMfTPHIA"/>
</p:tagLst>
</file>

<file path=ppt/tags/tag1606.xml><?xml version="1.0" encoding="utf-8"?>
<p:tagLst xmlns:a="http://schemas.openxmlformats.org/drawingml/2006/main" xmlns:r="http://schemas.openxmlformats.org/officeDocument/2006/relationships" xmlns:p="http://schemas.openxmlformats.org/presentationml/2006/main">
  <p:tag name="THINKCELLSHAPEDONOTDELETE" val="tqIMf7WzmzyiaU4CDOh0LwA"/>
</p:tagLst>
</file>

<file path=ppt/tags/tag1607.xml><?xml version="1.0" encoding="utf-8"?>
<p:tagLst xmlns:a="http://schemas.openxmlformats.org/drawingml/2006/main" xmlns:r="http://schemas.openxmlformats.org/officeDocument/2006/relationships" xmlns:p="http://schemas.openxmlformats.org/presentationml/2006/main">
  <p:tag name="THINKCELLSHAPEDONOTDELETE" val="tzCnOGwLGzLApp6cC_Gq9Uw"/>
</p:tagLst>
</file>

<file path=ppt/tags/tag1608.xml><?xml version="1.0" encoding="utf-8"?>
<p:tagLst xmlns:a="http://schemas.openxmlformats.org/drawingml/2006/main" xmlns:r="http://schemas.openxmlformats.org/officeDocument/2006/relationships" xmlns:p="http://schemas.openxmlformats.org/presentationml/2006/main">
  <p:tag name="THINKCELLSHAPEDONOTDELETE" val="t_Z1qTWrGQNCS.ypHvY6qxw"/>
</p:tagLst>
</file>

<file path=ppt/tags/tag1609.xml><?xml version="1.0" encoding="utf-8"?>
<p:tagLst xmlns:a="http://schemas.openxmlformats.org/drawingml/2006/main" xmlns:r="http://schemas.openxmlformats.org/officeDocument/2006/relationships" xmlns:p="http://schemas.openxmlformats.org/presentationml/2006/main">
  <p:tag name="THINKCELLSHAPEDONOTDELETE" val="tKw0Jg1p0K.FETaNcu9Amiw"/>
</p:tagLst>
</file>

<file path=ppt/tags/tag161.xml><?xml version="1.0" encoding="utf-8"?>
<p:tagLst xmlns:a="http://schemas.openxmlformats.org/drawingml/2006/main" xmlns:r="http://schemas.openxmlformats.org/officeDocument/2006/relationships" xmlns:p="http://schemas.openxmlformats.org/presentationml/2006/main">
  <p:tag name="THINKCELLSHAPEDONOTDELETE" val="tTh2CL.8WFA6ISFZbGj4G8A"/>
</p:tagLst>
</file>

<file path=ppt/tags/tag1610.xml><?xml version="1.0" encoding="utf-8"?>
<p:tagLst xmlns:a="http://schemas.openxmlformats.org/drawingml/2006/main" xmlns:r="http://schemas.openxmlformats.org/officeDocument/2006/relationships" xmlns:p="http://schemas.openxmlformats.org/presentationml/2006/main">
  <p:tag name="THINKCELLSHAPEDONOTDELETE" val="trT5p_F2jUTGRpT1UeMNPrg"/>
</p:tagLst>
</file>

<file path=ppt/tags/tag1611.xml><?xml version="1.0" encoding="utf-8"?>
<p:tagLst xmlns:a="http://schemas.openxmlformats.org/drawingml/2006/main" xmlns:r="http://schemas.openxmlformats.org/officeDocument/2006/relationships" xmlns:p="http://schemas.openxmlformats.org/presentationml/2006/main">
  <p:tag name="THINKCELLSHAPEDONOTDELETE" val="tWq1cflaJ9hNQHZZyKrJyFg"/>
</p:tagLst>
</file>

<file path=ppt/tags/tag1612.xml><?xml version="1.0" encoding="utf-8"?>
<p:tagLst xmlns:a="http://schemas.openxmlformats.org/drawingml/2006/main" xmlns:r="http://schemas.openxmlformats.org/officeDocument/2006/relationships" xmlns:p="http://schemas.openxmlformats.org/presentationml/2006/main">
  <p:tag name="THINKCELLSHAPEDONOTDELETE" val="td70VIcDROT3jxeNhq6TO5w"/>
</p:tagLst>
</file>

<file path=ppt/tags/tag1613.xml><?xml version="1.0" encoding="utf-8"?>
<p:tagLst xmlns:a="http://schemas.openxmlformats.org/drawingml/2006/main" xmlns:r="http://schemas.openxmlformats.org/officeDocument/2006/relationships" xmlns:p="http://schemas.openxmlformats.org/presentationml/2006/main">
  <p:tag name="THINKCELLSHAPEDONOTDELETE" val="tqG5b3Boh5sI79E9aQH5IKw"/>
</p:tagLst>
</file>

<file path=ppt/tags/tag1614.xml><?xml version="1.0" encoding="utf-8"?>
<p:tagLst xmlns:a="http://schemas.openxmlformats.org/drawingml/2006/main" xmlns:r="http://schemas.openxmlformats.org/officeDocument/2006/relationships" xmlns:p="http://schemas.openxmlformats.org/presentationml/2006/main">
  <p:tag name="THINKCELLSHAPEDONOTDELETE" val="tShknMPFGS.96uZ_UsILofA"/>
</p:tagLst>
</file>

<file path=ppt/tags/tag1615.xml><?xml version="1.0" encoding="utf-8"?>
<p:tagLst xmlns:a="http://schemas.openxmlformats.org/drawingml/2006/main" xmlns:r="http://schemas.openxmlformats.org/officeDocument/2006/relationships" xmlns:p="http://schemas.openxmlformats.org/presentationml/2006/main">
  <p:tag name="THINKCELLSHAPEDONOTDELETE" val="thYDaMWSHoQfsc6eF4UOzlg"/>
</p:tagLst>
</file>

<file path=ppt/tags/tag1616.xml><?xml version="1.0" encoding="utf-8"?>
<p:tagLst xmlns:a="http://schemas.openxmlformats.org/drawingml/2006/main" xmlns:r="http://schemas.openxmlformats.org/officeDocument/2006/relationships" xmlns:p="http://schemas.openxmlformats.org/presentationml/2006/main">
  <p:tag name="THINKCELLSHAPEDONOTDELETE" val="tsgPMv9ds3IrM6vn5RxuBzw"/>
</p:tagLst>
</file>

<file path=ppt/tags/tag1617.xml><?xml version="1.0" encoding="utf-8"?>
<p:tagLst xmlns:a="http://schemas.openxmlformats.org/drawingml/2006/main" xmlns:r="http://schemas.openxmlformats.org/officeDocument/2006/relationships" xmlns:p="http://schemas.openxmlformats.org/presentationml/2006/main">
  <p:tag name="THINKCELLSHAPEDONOTDELETE" val="tEQmfYVgcqwh6ssX9lWKLzg"/>
</p:tagLst>
</file>

<file path=ppt/tags/tag1618.xml><?xml version="1.0" encoding="utf-8"?>
<p:tagLst xmlns:a="http://schemas.openxmlformats.org/drawingml/2006/main" xmlns:r="http://schemas.openxmlformats.org/officeDocument/2006/relationships" xmlns:p="http://schemas.openxmlformats.org/presentationml/2006/main">
  <p:tag name="THINKCELLSHAPEDONOTDELETE" val="t7LBAZV_nlnPDFD3jRUEKwQ"/>
</p:tagLst>
</file>

<file path=ppt/tags/tag1619.xml><?xml version="1.0" encoding="utf-8"?>
<p:tagLst xmlns:a="http://schemas.openxmlformats.org/drawingml/2006/main" xmlns:r="http://schemas.openxmlformats.org/officeDocument/2006/relationships" xmlns:p="http://schemas.openxmlformats.org/presentationml/2006/main">
  <p:tag name="THINKCELLSHAPEDONOTDELETE" val="tU3Fnh1CkvGntV69SbSrRrA"/>
</p:tagLst>
</file>

<file path=ppt/tags/tag162.xml><?xml version="1.0" encoding="utf-8"?>
<p:tagLst xmlns:a="http://schemas.openxmlformats.org/drawingml/2006/main" xmlns:r="http://schemas.openxmlformats.org/officeDocument/2006/relationships" xmlns:p="http://schemas.openxmlformats.org/presentationml/2006/main">
  <p:tag name="THINKCELLSHAPEDONOTDELETE" val="tIe0MgkL2RLcFB88Uq6bz.w"/>
</p:tagLst>
</file>

<file path=ppt/tags/tag1620.xml><?xml version="1.0" encoding="utf-8"?>
<p:tagLst xmlns:a="http://schemas.openxmlformats.org/drawingml/2006/main" xmlns:r="http://schemas.openxmlformats.org/officeDocument/2006/relationships" xmlns:p="http://schemas.openxmlformats.org/presentationml/2006/main">
  <p:tag name="THINKCELLSHAPEDONOTDELETE" val="tyWTRPm7AQ_V6yrPzIY4kFQ"/>
</p:tagLst>
</file>

<file path=ppt/tags/tag1621.xml><?xml version="1.0" encoding="utf-8"?>
<p:tagLst xmlns:a="http://schemas.openxmlformats.org/drawingml/2006/main" xmlns:r="http://schemas.openxmlformats.org/officeDocument/2006/relationships" xmlns:p="http://schemas.openxmlformats.org/presentationml/2006/main">
  <p:tag name="THINKCELLSHAPEDONOTDELETE" val="t1vsdr.GL6WfUWBIM1QHSFA"/>
</p:tagLst>
</file>

<file path=ppt/tags/tag1622.xml><?xml version="1.0" encoding="utf-8"?>
<p:tagLst xmlns:a="http://schemas.openxmlformats.org/drawingml/2006/main" xmlns:r="http://schemas.openxmlformats.org/officeDocument/2006/relationships" xmlns:p="http://schemas.openxmlformats.org/presentationml/2006/main">
  <p:tag name="THINKCELLSHAPEDONOTDELETE" val="tdo0PqsXwI5fLi3n0Bd3jUA"/>
</p:tagLst>
</file>

<file path=ppt/tags/tag1623.xml><?xml version="1.0" encoding="utf-8"?>
<p:tagLst xmlns:a="http://schemas.openxmlformats.org/drawingml/2006/main" xmlns:r="http://schemas.openxmlformats.org/officeDocument/2006/relationships" xmlns:p="http://schemas.openxmlformats.org/presentationml/2006/main">
  <p:tag name="THINKCELLSHAPEDONOTDELETE" val="tIlt0Baujy5dHcv3Alg.4Gg"/>
</p:tagLst>
</file>

<file path=ppt/tags/tag1624.xml><?xml version="1.0" encoding="utf-8"?>
<p:tagLst xmlns:a="http://schemas.openxmlformats.org/drawingml/2006/main" xmlns:r="http://schemas.openxmlformats.org/officeDocument/2006/relationships" xmlns:p="http://schemas.openxmlformats.org/presentationml/2006/main">
  <p:tag name="THINKCELLSHAPEDONOTDELETE" val="tGF1T67X_Bk0MF2njyQiA4Q"/>
</p:tagLst>
</file>

<file path=ppt/tags/tag1625.xml><?xml version="1.0" encoding="utf-8"?>
<p:tagLst xmlns:a="http://schemas.openxmlformats.org/drawingml/2006/main" xmlns:r="http://schemas.openxmlformats.org/officeDocument/2006/relationships" xmlns:p="http://schemas.openxmlformats.org/presentationml/2006/main">
  <p:tag name="THINKCELLSHAPEDONOTDELETE" val="tPwkxnx3DZcGDu4Ur.jSLAw"/>
</p:tagLst>
</file>

<file path=ppt/tags/tag1626.xml><?xml version="1.0" encoding="utf-8"?>
<p:tagLst xmlns:a="http://schemas.openxmlformats.org/drawingml/2006/main" xmlns:r="http://schemas.openxmlformats.org/officeDocument/2006/relationships" xmlns:p="http://schemas.openxmlformats.org/presentationml/2006/main">
  <p:tag name="THINKCELLSHAPEDONOTDELETE" val="t0be1cebFBPp3xqPrfUSWQw"/>
</p:tagLst>
</file>

<file path=ppt/tags/tag1627.xml><?xml version="1.0" encoding="utf-8"?>
<p:tagLst xmlns:a="http://schemas.openxmlformats.org/drawingml/2006/main" xmlns:r="http://schemas.openxmlformats.org/officeDocument/2006/relationships" xmlns:p="http://schemas.openxmlformats.org/presentationml/2006/main">
  <p:tag name="THINKCELLSHAPEDONOTDELETE" val="twFkizsVcD84De9XVuEW7xA"/>
</p:tagLst>
</file>

<file path=ppt/tags/tag1628.xml><?xml version="1.0" encoding="utf-8"?>
<p:tagLst xmlns:a="http://schemas.openxmlformats.org/drawingml/2006/main" xmlns:r="http://schemas.openxmlformats.org/officeDocument/2006/relationships" xmlns:p="http://schemas.openxmlformats.org/presentationml/2006/main">
  <p:tag name="THINKCELLSHAPEDONOTDELETE" val="tiNmHPxjAqQIGFFLrSfP.KA"/>
</p:tagLst>
</file>

<file path=ppt/tags/tag1629.xml><?xml version="1.0" encoding="utf-8"?>
<p:tagLst xmlns:a="http://schemas.openxmlformats.org/drawingml/2006/main" xmlns:r="http://schemas.openxmlformats.org/officeDocument/2006/relationships" xmlns:p="http://schemas.openxmlformats.org/presentationml/2006/main">
  <p:tag name="THINKCELLSHAPEDONOTDELETE" val="tUHMhkS3YCIubDo18Rmvoag"/>
</p:tagLst>
</file>

<file path=ppt/tags/tag163.xml><?xml version="1.0" encoding="utf-8"?>
<p:tagLst xmlns:a="http://schemas.openxmlformats.org/drawingml/2006/main" xmlns:r="http://schemas.openxmlformats.org/officeDocument/2006/relationships" xmlns:p="http://schemas.openxmlformats.org/presentationml/2006/main">
  <p:tag name="THINKCELLSHAPEDONOTDELETE" val="tbMBxn2TvOreikTLA3ZEivA"/>
</p:tagLst>
</file>

<file path=ppt/tags/tag163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631.xml><?xml version="1.0" encoding="utf-8"?>
<p:tagLst xmlns:a="http://schemas.openxmlformats.org/drawingml/2006/main" xmlns:r="http://schemas.openxmlformats.org/officeDocument/2006/relationships" xmlns:p="http://schemas.openxmlformats.org/presentationml/2006/main">
  <p:tag name="THINKCELLSHAPEDONOTDELETE" val="tZgDpqSv3qTmJ1ggdymIDRg"/>
</p:tagLst>
</file>

<file path=ppt/tags/tag1632.xml><?xml version="1.0" encoding="utf-8"?>
<p:tagLst xmlns:a="http://schemas.openxmlformats.org/drawingml/2006/main" xmlns:r="http://schemas.openxmlformats.org/officeDocument/2006/relationships" xmlns:p="http://schemas.openxmlformats.org/presentationml/2006/main">
  <p:tag name="THINKCELLSHAPEDONOTDELETE" val="tckw_SQ8dB9ZO0q9aXLBJSg"/>
</p:tagLst>
</file>

<file path=ppt/tags/tag1633.xml><?xml version="1.0" encoding="utf-8"?>
<p:tagLst xmlns:a="http://schemas.openxmlformats.org/drawingml/2006/main" xmlns:r="http://schemas.openxmlformats.org/officeDocument/2006/relationships" xmlns:p="http://schemas.openxmlformats.org/presentationml/2006/main">
  <p:tag name="THINKCELLSHAPEDONOTDELETE" val="tCRVCMnaua3ImjKS4lBfcig"/>
</p:tagLst>
</file>

<file path=ppt/tags/tag1634.xml><?xml version="1.0" encoding="utf-8"?>
<p:tagLst xmlns:a="http://schemas.openxmlformats.org/drawingml/2006/main" xmlns:r="http://schemas.openxmlformats.org/officeDocument/2006/relationships" xmlns:p="http://schemas.openxmlformats.org/presentationml/2006/main">
  <p:tag name="THINKCELLSHAPEDONOTDELETE" val="tekJH2cWNMCNMJ1d9AxAwEA"/>
</p:tagLst>
</file>

<file path=ppt/tags/tag1635.xml><?xml version="1.0" encoding="utf-8"?>
<p:tagLst xmlns:a="http://schemas.openxmlformats.org/drawingml/2006/main" xmlns:r="http://schemas.openxmlformats.org/officeDocument/2006/relationships" xmlns:p="http://schemas.openxmlformats.org/presentationml/2006/main">
  <p:tag name="THINKCELLSHAPEDONOTDELETE" val="ti3UWg08nIgK_WyxQYZkYag"/>
</p:tagLst>
</file>

<file path=ppt/tags/tag1636.xml><?xml version="1.0" encoding="utf-8"?>
<p:tagLst xmlns:a="http://schemas.openxmlformats.org/drawingml/2006/main" xmlns:r="http://schemas.openxmlformats.org/officeDocument/2006/relationships" xmlns:p="http://schemas.openxmlformats.org/presentationml/2006/main">
  <p:tag name="THINKCELLSHAPEDONOTDELETE" val="tDXl7AmAaAKPZRNGwhk.38w"/>
</p:tagLst>
</file>

<file path=ppt/tags/tag1637.xml><?xml version="1.0" encoding="utf-8"?>
<p:tagLst xmlns:a="http://schemas.openxmlformats.org/drawingml/2006/main" xmlns:r="http://schemas.openxmlformats.org/officeDocument/2006/relationships" xmlns:p="http://schemas.openxmlformats.org/presentationml/2006/main">
  <p:tag name="THINKCELLSHAPEDONOTDELETE" val="tT8xgl.tq.reo5QtnAAO.mA"/>
</p:tagLst>
</file>

<file path=ppt/tags/tag1638.xml><?xml version="1.0" encoding="utf-8"?>
<p:tagLst xmlns:a="http://schemas.openxmlformats.org/drawingml/2006/main" xmlns:r="http://schemas.openxmlformats.org/officeDocument/2006/relationships" xmlns:p="http://schemas.openxmlformats.org/presentationml/2006/main">
  <p:tag name="THINKCELLSHAPEDONOTDELETE" val="ta67TFOjLIK1PwEcYWDTTDg"/>
</p:tagLst>
</file>

<file path=ppt/tags/tag1639.xml><?xml version="1.0" encoding="utf-8"?>
<p:tagLst xmlns:a="http://schemas.openxmlformats.org/drawingml/2006/main" xmlns:r="http://schemas.openxmlformats.org/officeDocument/2006/relationships" xmlns:p="http://schemas.openxmlformats.org/presentationml/2006/main">
  <p:tag name="THINKCELLSHAPEDONOTDELETE" val="tljVMAwcp99OUPm067J23Lw"/>
</p:tagLst>
</file>

<file path=ppt/tags/tag164.xml><?xml version="1.0" encoding="utf-8"?>
<p:tagLst xmlns:a="http://schemas.openxmlformats.org/drawingml/2006/main" xmlns:r="http://schemas.openxmlformats.org/officeDocument/2006/relationships" xmlns:p="http://schemas.openxmlformats.org/presentationml/2006/main">
  <p:tag name="THINKCELLSHAPEDONOTDELETE" val="t4szX_Oi5ukUsjPLcuaJbUA"/>
</p:tagLst>
</file>

<file path=ppt/tags/tag1640.xml><?xml version="1.0" encoding="utf-8"?>
<p:tagLst xmlns:a="http://schemas.openxmlformats.org/drawingml/2006/main" xmlns:r="http://schemas.openxmlformats.org/officeDocument/2006/relationships" xmlns:p="http://schemas.openxmlformats.org/presentationml/2006/main">
  <p:tag name="THINKCELLSHAPEDONOTDELETE" val="tevL5E6iOy3o9NFWOgtW.iA"/>
</p:tagLst>
</file>

<file path=ppt/tags/tag1641.xml><?xml version="1.0" encoding="utf-8"?>
<p:tagLst xmlns:a="http://schemas.openxmlformats.org/drawingml/2006/main" xmlns:r="http://schemas.openxmlformats.org/officeDocument/2006/relationships" xmlns:p="http://schemas.openxmlformats.org/presentationml/2006/main">
  <p:tag name="THINKCELLSHAPEDONOTDELETE" val="taFFI_AcADpOkcMEpPSHCHQ"/>
</p:tagLst>
</file>

<file path=ppt/tags/tag1642.xml><?xml version="1.0" encoding="utf-8"?>
<p:tagLst xmlns:a="http://schemas.openxmlformats.org/drawingml/2006/main" xmlns:r="http://schemas.openxmlformats.org/officeDocument/2006/relationships" xmlns:p="http://schemas.openxmlformats.org/presentationml/2006/main">
  <p:tag name="THINKCELLSHAPEDONOTDELETE" val="tr8FtMFHz7FSCmOTYsBUGdw"/>
</p:tagLst>
</file>

<file path=ppt/tags/tag1643.xml><?xml version="1.0" encoding="utf-8"?>
<p:tagLst xmlns:a="http://schemas.openxmlformats.org/drawingml/2006/main" xmlns:r="http://schemas.openxmlformats.org/officeDocument/2006/relationships" xmlns:p="http://schemas.openxmlformats.org/presentationml/2006/main">
  <p:tag name="THINKCELLSHAPEDONOTDELETE" val="t8Ze.Dk29KoK3pv.Gp4Wvmg"/>
</p:tagLst>
</file>

<file path=ppt/tags/tag1644.xml><?xml version="1.0" encoding="utf-8"?>
<p:tagLst xmlns:a="http://schemas.openxmlformats.org/drawingml/2006/main" xmlns:r="http://schemas.openxmlformats.org/officeDocument/2006/relationships" xmlns:p="http://schemas.openxmlformats.org/presentationml/2006/main">
  <p:tag name="THINKCELLSHAPEDONOTDELETE" val="tJcygw97jRW1rWX7hcPlN9A"/>
</p:tagLst>
</file>

<file path=ppt/tags/tag1645.xml><?xml version="1.0" encoding="utf-8"?>
<p:tagLst xmlns:a="http://schemas.openxmlformats.org/drawingml/2006/main" xmlns:r="http://schemas.openxmlformats.org/officeDocument/2006/relationships" xmlns:p="http://schemas.openxmlformats.org/presentationml/2006/main">
  <p:tag name="THINKCELLSHAPEDONOTDELETE" val="t96Yrpxh3vJftx3M8RqKjQg"/>
</p:tagLst>
</file>

<file path=ppt/tags/tag1646.xml><?xml version="1.0" encoding="utf-8"?>
<p:tagLst xmlns:a="http://schemas.openxmlformats.org/drawingml/2006/main" xmlns:r="http://schemas.openxmlformats.org/officeDocument/2006/relationships" xmlns:p="http://schemas.openxmlformats.org/presentationml/2006/main">
  <p:tag name="THINKCELLSHAPEDONOTDELETE" val="t7abocqdaya9RyYDYmm7RmQ"/>
</p:tagLst>
</file>

<file path=ppt/tags/tag1647.xml><?xml version="1.0" encoding="utf-8"?>
<p:tagLst xmlns:a="http://schemas.openxmlformats.org/drawingml/2006/main" xmlns:r="http://schemas.openxmlformats.org/officeDocument/2006/relationships" xmlns:p="http://schemas.openxmlformats.org/presentationml/2006/main">
  <p:tag name="THINKCELLSHAPEDONOTDELETE" val="t5mW.Rb1dlalfrCkpxmfQxg"/>
</p:tagLst>
</file>

<file path=ppt/tags/tag1648.xml><?xml version="1.0" encoding="utf-8"?>
<p:tagLst xmlns:a="http://schemas.openxmlformats.org/drawingml/2006/main" xmlns:r="http://schemas.openxmlformats.org/officeDocument/2006/relationships" xmlns:p="http://schemas.openxmlformats.org/presentationml/2006/main">
  <p:tag name="THINKCELLSHAPEDONOTDELETE" val="tKUS7zBBvb0KG5ytZBOBJug"/>
</p:tagLst>
</file>

<file path=ppt/tags/tag1649.xml><?xml version="1.0" encoding="utf-8"?>
<p:tagLst xmlns:a="http://schemas.openxmlformats.org/drawingml/2006/main" xmlns:r="http://schemas.openxmlformats.org/officeDocument/2006/relationships" xmlns:p="http://schemas.openxmlformats.org/presentationml/2006/main">
  <p:tag name="THINKCELLSHAPEDONOTDELETE" val="tcvgcpxcQeNOCqISEOO_3Xg"/>
</p:tagLst>
</file>

<file path=ppt/tags/tag165.xml><?xml version="1.0" encoding="utf-8"?>
<p:tagLst xmlns:a="http://schemas.openxmlformats.org/drawingml/2006/main" xmlns:r="http://schemas.openxmlformats.org/officeDocument/2006/relationships" xmlns:p="http://schemas.openxmlformats.org/presentationml/2006/main">
  <p:tag name="THINKCELLSHAPEDONOTDELETE" val="t_YY09r_i24GP2DlGNuc9Nw"/>
</p:tagLst>
</file>

<file path=ppt/tags/tag1650.xml><?xml version="1.0" encoding="utf-8"?>
<p:tagLst xmlns:a="http://schemas.openxmlformats.org/drawingml/2006/main" xmlns:r="http://schemas.openxmlformats.org/officeDocument/2006/relationships" xmlns:p="http://schemas.openxmlformats.org/presentationml/2006/main">
  <p:tag name="THINKCELLSHAPEDONOTDELETE" val="tc2dwzazuwjbsXZjsfDehMA"/>
</p:tagLst>
</file>

<file path=ppt/tags/tag1651.xml><?xml version="1.0" encoding="utf-8"?>
<p:tagLst xmlns:a="http://schemas.openxmlformats.org/drawingml/2006/main" xmlns:r="http://schemas.openxmlformats.org/officeDocument/2006/relationships" xmlns:p="http://schemas.openxmlformats.org/presentationml/2006/main">
  <p:tag name="THINKCELLSHAPEDONOTDELETE" val="t86bodEaH8uEiEwW3ATB4qQ"/>
</p:tagLst>
</file>

<file path=ppt/tags/tag1652.xml><?xml version="1.0" encoding="utf-8"?>
<p:tagLst xmlns:a="http://schemas.openxmlformats.org/drawingml/2006/main" xmlns:r="http://schemas.openxmlformats.org/officeDocument/2006/relationships" xmlns:p="http://schemas.openxmlformats.org/presentationml/2006/main">
  <p:tag name="THINKCELLSHAPEDONOTDELETE" val="t1MW.vpkZz9ZH_gAj.q1xVw"/>
</p:tagLst>
</file>

<file path=ppt/tags/tag1653.xml><?xml version="1.0" encoding="utf-8"?>
<p:tagLst xmlns:a="http://schemas.openxmlformats.org/drawingml/2006/main" xmlns:r="http://schemas.openxmlformats.org/officeDocument/2006/relationships" xmlns:p="http://schemas.openxmlformats.org/presentationml/2006/main">
  <p:tag name="THINKCELLSHAPEDONOTDELETE" val="tCdOQgi1PtbNGq2MWXYM2NA"/>
</p:tagLst>
</file>

<file path=ppt/tags/tag1654.xml><?xml version="1.0" encoding="utf-8"?>
<p:tagLst xmlns:a="http://schemas.openxmlformats.org/drawingml/2006/main" xmlns:r="http://schemas.openxmlformats.org/officeDocument/2006/relationships" xmlns:p="http://schemas.openxmlformats.org/presentationml/2006/main">
  <p:tag name="THINKCELLSHAPEDONOTDELETE" val="tAVg17pYazo_K_mFNBUr5rw"/>
</p:tagLst>
</file>

<file path=ppt/tags/tag1655.xml><?xml version="1.0" encoding="utf-8"?>
<p:tagLst xmlns:a="http://schemas.openxmlformats.org/drawingml/2006/main" xmlns:r="http://schemas.openxmlformats.org/officeDocument/2006/relationships" xmlns:p="http://schemas.openxmlformats.org/presentationml/2006/main">
  <p:tag name="THINKCELLSHAPEDONOTDELETE" val="tkTiG04z7N6H6_qcMba2EnQ"/>
</p:tagLst>
</file>

<file path=ppt/tags/tag1656.xml><?xml version="1.0" encoding="utf-8"?>
<p:tagLst xmlns:a="http://schemas.openxmlformats.org/drawingml/2006/main" xmlns:r="http://schemas.openxmlformats.org/officeDocument/2006/relationships" xmlns:p="http://schemas.openxmlformats.org/presentationml/2006/main">
  <p:tag name="THINKCELLSHAPEDONOTDELETE" val="tWQLBR270cfWTR6kxGI2Gdw"/>
</p:tagLst>
</file>

<file path=ppt/tags/tag1657.xml><?xml version="1.0" encoding="utf-8"?>
<p:tagLst xmlns:a="http://schemas.openxmlformats.org/drawingml/2006/main" xmlns:r="http://schemas.openxmlformats.org/officeDocument/2006/relationships" xmlns:p="http://schemas.openxmlformats.org/presentationml/2006/main">
  <p:tag name="THINKCELLSHAPEDONOTDELETE" val="tGSSupQo0E.2bVEhvGSZznQ"/>
</p:tagLst>
</file>

<file path=ppt/tags/tag1658.xml><?xml version="1.0" encoding="utf-8"?>
<p:tagLst xmlns:a="http://schemas.openxmlformats.org/drawingml/2006/main" xmlns:r="http://schemas.openxmlformats.org/officeDocument/2006/relationships" xmlns:p="http://schemas.openxmlformats.org/presentationml/2006/main">
  <p:tag name="THINKCELLSHAPEDONOTDELETE" val="tIS0g3c0fccHhHEu6Po0eIw"/>
</p:tagLst>
</file>

<file path=ppt/tags/tag1659.xml><?xml version="1.0" encoding="utf-8"?>
<p:tagLst xmlns:a="http://schemas.openxmlformats.org/drawingml/2006/main" xmlns:r="http://schemas.openxmlformats.org/officeDocument/2006/relationships" xmlns:p="http://schemas.openxmlformats.org/presentationml/2006/main">
  <p:tag name="THINKCELLSHAPEDONOTDELETE" val="tnZ5foxNSGji0FLG91kAjmw"/>
</p:tagLst>
</file>

<file path=ppt/tags/tag166.xml><?xml version="1.0" encoding="utf-8"?>
<p:tagLst xmlns:a="http://schemas.openxmlformats.org/drawingml/2006/main" xmlns:r="http://schemas.openxmlformats.org/officeDocument/2006/relationships" xmlns:p="http://schemas.openxmlformats.org/presentationml/2006/main">
  <p:tag name="THINKCELLSHAPEDONOTDELETE" val="tlN6Jx5flXwulz8O5tlHTMw"/>
</p:tagLst>
</file>

<file path=ppt/tags/tag1660.xml><?xml version="1.0" encoding="utf-8"?>
<p:tagLst xmlns:a="http://schemas.openxmlformats.org/drawingml/2006/main" xmlns:r="http://schemas.openxmlformats.org/officeDocument/2006/relationships" xmlns:p="http://schemas.openxmlformats.org/presentationml/2006/main">
  <p:tag name="THINKCELLSHAPEDONOTDELETE" val="tHjUimEoiPYR7r6tug7WvcQ"/>
</p:tagLst>
</file>

<file path=ppt/tags/tag1661.xml><?xml version="1.0" encoding="utf-8"?>
<p:tagLst xmlns:a="http://schemas.openxmlformats.org/drawingml/2006/main" xmlns:r="http://schemas.openxmlformats.org/officeDocument/2006/relationships" xmlns:p="http://schemas.openxmlformats.org/presentationml/2006/main">
  <p:tag name="THINKCELLSHAPEDONOTDELETE" val="tnI5G3N_TtPYBnYRmm.MNGA"/>
</p:tagLst>
</file>

<file path=ppt/tags/tag1662.xml><?xml version="1.0" encoding="utf-8"?>
<p:tagLst xmlns:a="http://schemas.openxmlformats.org/drawingml/2006/main" xmlns:r="http://schemas.openxmlformats.org/officeDocument/2006/relationships" xmlns:p="http://schemas.openxmlformats.org/presentationml/2006/main">
  <p:tag name="THINKCELLSHAPEDONOTDELETE" val="t.ARy6jdkQge71cjqAjx75g"/>
</p:tagLst>
</file>

<file path=ppt/tags/tag1663.xml><?xml version="1.0" encoding="utf-8"?>
<p:tagLst xmlns:a="http://schemas.openxmlformats.org/drawingml/2006/main" xmlns:r="http://schemas.openxmlformats.org/officeDocument/2006/relationships" xmlns:p="http://schemas.openxmlformats.org/presentationml/2006/main">
  <p:tag name="THINKCELLSHAPEDONOTDELETE" val="tEovdb0QJ8G78U_gN.VR8aw"/>
</p:tagLst>
</file>

<file path=ppt/tags/tag1664.xml><?xml version="1.0" encoding="utf-8"?>
<p:tagLst xmlns:a="http://schemas.openxmlformats.org/drawingml/2006/main" xmlns:r="http://schemas.openxmlformats.org/officeDocument/2006/relationships" xmlns:p="http://schemas.openxmlformats.org/presentationml/2006/main">
  <p:tag name="THINKCELLSHAPEDONOTDELETE" val="t43NWP5v9_ZdntJgBkzHEgQ"/>
</p:tagLst>
</file>

<file path=ppt/tags/tag1665.xml><?xml version="1.0" encoding="utf-8"?>
<p:tagLst xmlns:a="http://schemas.openxmlformats.org/drawingml/2006/main" xmlns:r="http://schemas.openxmlformats.org/officeDocument/2006/relationships" xmlns:p="http://schemas.openxmlformats.org/presentationml/2006/main">
  <p:tag name="THINKCELLSHAPEDONOTDELETE" val="tW1otRxw4D2Sv88AuXhxp5A"/>
</p:tagLst>
</file>

<file path=ppt/tags/tag1666.xml><?xml version="1.0" encoding="utf-8"?>
<p:tagLst xmlns:a="http://schemas.openxmlformats.org/drawingml/2006/main" xmlns:r="http://schemas.openxmlformats.org/officeDocument/2006/relationships" xmlns:p="http://schemas.openxmlformats.org/presentationml/2006/main">
  <p:tag name="THINKCELLSHAPEDONOTDELETE" val="tRl0o1xM3RlKzWO3_zM8LYA"/>
</p:tagLst>
</file>

<file path=ppt/tags/tag1667.xml><?xml version="1.0" encoding="utf-8"?>
<p:tagLst xmlns:a="http://schemas.openxmlformats.org/drawingml/2006/main" xmlns:r="http://schemas.openxmlformats.org/officeDocument/2006/relationships" xmlns:p="http://schemas.openxmlformats.org/presentationml/2006/main">
  <p:tag name="THINKCELLSHAPEDONOTDELETE" val="tFyglifLNzp7uxeKM5SaCHQ"/>
</p:tagLst>
</file>

<file path=ppt/tags/tag1668.xml><?xml version="1.0" encoding="utf-8"?>
<p:tagLst xmlns:a="http://schemas.openxmlformats.org/drawingml/2006/main" xmlns:r="http://schemas.openxmlformats.org/officeDocument/2006/relationships" xmlns:p="http://schemas.openxmlformats.org/presentationml/2006/main">
  <p:tag name="THINKCELLSHAPEDONOTDELETE" val="tPLP.JVwftCG6d10sAumRWQ"/>
</p:tagLst>
</file>

<file path=ppt/tags/tag1669.xml><?xml version="1.0" encoding="utf-8"?>
<p:tagLst xmlns:a="http://schemas.openxmlformats.org/drawingml/2006/main" xmlns:r="http://schemas.openxmlformats.org/officeDocument/2006/relationships" xmlns:p="http://schemas.openxmlformats.org/presentationml/2006/main">
  <p:tag name="THINKCELLSHAPEDONOTDELETE" val="t90dz_QbnJVeNcFz_kLOe0A"/>
</p:tagLst>
</file>

<file path=ppt/tags/tag167.xml><?xml version="1.0" encoding="utf-8"?>
<p:tagLst xmlns:a="http://schemas.openxmlformats.org/drawingml/2006/main" xmlns:r="http://schemas.openxmlformats.org/officeDocument/2006/relationships" xmlns:p="http://schemas.openxmlformats.org/presentationml/2006/main">
  <p:tag name="THINKCELLSHAPEDONOTDELETE" val="tVPM_ZbO1rs3DAjVS5NNSuA"/>
</p:tagLst>
</file>

<file path=ppt/tags/tag1670.xml><?xml version="1.0" encoding="utf-8"?>
<p:tagLst xmlns:a="http://schemas.openxmlformats.org/drawingml/2006/main" xmlns:r="http://schemas.openxmlformats.org/officeDocument/2006/relationships" xmlns:p="http://schemas.openxmlformats.org/presentationml/2006/main">
  <p:tag name="THINKCELLSHAPEDONOTDELETE" val="tJ4RxRg2Db.UcCb1ZUUzpJQ"/>
</p:tagLst>
</file>

<file path=ppt/tags/tag1671.xml><?xml version="1.0" encoding="utf-8"?>
<p:tagLst xmlns:a="http://schemas.openxmlformats.org/drawingml/2006/main" xmlns:r="http://schemas.openxmlformats.org/officeDocument/2006/relationships" xmlns:p="http://schemas.openxmlformats.org/presentationml/2006/main">
  <p:tag name="THINKCELLSHAPEDONOTDELETE" val="t.vKAyIGnJig1eLK.Is6ykw"/>
</p:tagLst>
</file>

<file path=ppt/tags/tag1672.xml><?xml version="1.0" encoding="utf-8"?>
<p:tagLst xmlns:a="http://schemas.openxmlformats.org/drawingml/2006/main" xmlns:r="http://schemas.openxmlformats.org/officeDocument/2006/relationships" xmlns:p="http://schemas.openxmlformats.org/presentationml/2006/main">
  <p:tag name="THINKCELLSHAPEDONOTDELETE" val="tv3L3XsiOeRpSMdRbwSeYVg"/>
</p:tagLst>
</file>

<file path=ppt/tags/tag1673.xml><?xml version="1.0" encoding="utf-8"?>
<p:tagLst xmlns:a="http://schemas.openxmlformats.org/drawingml/2006/main" xmlns:r="http://schemas.openxmlformats.org/officeDocument/2006/relationships" xmlns:p="http://schemas.openxmlformats.org/presentationml/2006/main">
  <p:tag name="THINKCELLSHAPEDONOTDELETE" val="t9QQwqU5w178IwsKIbCkLIg"/>
</p:tagLst>
</file>

<file path=ppt/tags/tag1674.xml><?xml version="1.0" encoding="utf-8"?>
<p:tagLst xmlns:a="http://schemas.openxmlformats.org/drawingml/2006/main" xmlns:r="http://schemas.openxmlformats.org/officeDocument/2006/relationships" xmlns:p="http://schemas.openxmlformats.org/presentationml/2006/main">
  <p:tag name="THINKCELLSHAPEDONOTDELETE" val="tqhv0EaTTy4AAzTOlW8Qglg"/>
</p:tagLst>
</file>

<file path=ppt/tags/tag1675.xml><?xml version="1.0" encoding="utf-8"?>
<p:tagLst xmlns:a="http://schemas.openxmlformats.org/drawingml/2006/main" xmlns:r="http://schemas.openxmlformats.org/officeDocument/2006/relationships" xmlns:p="http://schemas.openxmlformats.org/presentationml/2006/main">
  <p:tag name="THINKCELLSHAPEDONOTDELETE" val="tkFHVzPF3tSwm5m3ad1WZuQ"/>
</p:tagLst>
</file>

<file path=ppt/tags/tag1676.xml><?xml version="1.0" encoding="utf-8"?>
<p:tagLst xmlns:a="http://schemas.openxmlformats.org/drawingml/2006/main" xmlns:r="http://schemas.openxmlformats.org/officeDocument/2006/relationships" xmlns:p="http://schemas.openxmlformats.org/presentationml/2006/main">
  <p:tag name="THINKCELLSHAPEDONOTDELETE" val="tAfAaY45NnyuklN_r.TSCgQ"/>
</p:tagLst>
</file>

<file path=ppt/tags/tag1677.xml><?xml version="1.0" encoding="utf-8"?>
<p:tagLst xmlns:a="http://schemas.openxmlformats.org/drawingml/2006/main" xmlns:r="http://schemas.openxmlformats.org/officeDocument/2006/relationships" xmlns:p="http://schemas.openxmlformats.org/presentationml/2006/main">
  <p:tag name="THINKCELLSHAPEDONOTDELETE" val="tIAqocjbFAafHiJijkG3Hpg"/>
</p:tagLst>
</file>

<file path=ppt/tags/tag1678.xml><?xml version="1.0" encoding="utf-8"?>
<p:tagLst xmlns:a="http://schemas.openxmlformats.org/drawingml/2006/main" xmlns:r="http://schemas.openxmlformats.org/officeDocument/2006/relationships" xmlns:p="http://schemas.openxmlformats.org/presentationml/2006/main">
  <p:tag name="THINKCELLSHAPEDONOTDELETE" val="toEyNSGrJq8xe8c2zdNIWDA"/>
</p:tagLst>
</file>

<file path=ppt/tags/tag1679.xml><?xml version="1.0" encoding="utf-8"?>
<p:tagLst xmlns:a="http://schemas.openxmlformats.org/drawingml/2006/main" xmlns:r="http://schemas.openxmlformats.org/officeDocument/2006/relationships" xmlns:p="http://schemas.openxmlformats.org/presentationml/2006/main">
  <p:tag name="THINKCELLSHAPEDONOTDELETE" val="t91wybSthvJ_LuMz5GZf7jQ"/>
</p:tagLst>
</file>

<file path=ppt/tags/tag168.xml><?xml version="1.0" encoding="utf-8"?>
<p:tagLst xmlns:a="http://schemas.openxmlformats.org/drawingml/2006/main" xmlns:r="http://schemas.openxmlformats.org/officeDocument/2006/relationships" xmlns:p="http://schemas.openxmlformats.org/presentationml/2006/main">
  <p:tag name="THINKCELLSHAPEDONOTDELETE" val="tgEifFQY_Pn7fIfMQoK.atw"/>
</p:tagLst>
</file>

<file path=ppt/tags/tag1680.xml><?xml version="1.0" encoding="utf-8"?>
<p:tagLst xmlns:a="http://schemas.openxmlformats.org/drawingml/2006/main" xmlns:r="http://schemas.openxmlformats.org/officeDocument/2006/relationships" xmlns:p="http://schemas.openxmlformats.org/presentationml/2006/main">
  <p:tag name="THINKCELLSHAPEDONOTDELETE" val="trWRzFIefzxSkFaBsqqzwGg"/>
</p:tagLst>
</file>

<file path=ppt/tags/tag1681.xml><?xml version="1.0" encoding="utf-8"?>
<p:tagLst xmlns:a="http://schemas.openxmlformats.org/drawingml/2006/main" xmlns:r="http://schemas.openxmlformats.org/officeDocument/2006/relationships" xmlns:p="http://schemas.openxmlformats.org/presentationml/2006/main">
  <p:tag name="THINKCELLSHAPEDONOTDELETE" val="tuCkktB_akNGj1vaZ57csbw"/>
</p:tagLst>
</file>

<file path=ppt/tags/tag1682.xml><?xml version="1.0" encoding="utf-8"?>
<p:tagLst xmlns:a="http://schemas.openxmlformats.org/drawingml/2006/main" xmlns:r="http://schemas.openxmlformats.org/officeDocument/2006/relationships" xmlns:p="http://schemas.openxmlformats.org/presentationml/2006/main">
  <p:tag name="THINKCELLSHAPEDONOTDELETE" val="tPguKeqSG7qBZu5eGrlWY9A"/>
</p:tagLst>
</file>

<file path=ppt/tags/tag1683.xml><?xml version="1.0" encoding="utf-8"?>
<p:tagLst xmlns:a="http://schemas.openxmlformats.org/drawingml/2006/main" xmlns:r="http://schemas.openxmlformats.org/officeDocument/2006/relationships" xmlns:p="http://schemas.openxmlformats.org/presentationml/2006/main">
  <p:tag name="THINKCELLSHAPEDONOTDELETE" val="tpZQaPe9k6I8dO06cvep.JQ"/>
</p:tagLst>
</file>

<file path=ppt/tags/tag1684.xml><?xml version="1.0" encoding="utf-8"?>
<p:tagLst xmlns:a="http://schemas.openxmlformats.org/drawingml/2006/main" xmlns:r="http://schemas.openxmlformats.org/officeDocument/2006/relationships" xmlns:p="http://schemas.openxmlformats.org/presentationml/2006/main">
  <p:tag name="THINKCELLSHAPEDONOTDELETE" val="tjU9ai9Pn.sUM0eu5xRPwhw"/>
</p:tagLst>
</file>

<file path=ppt/tags/tag1685.xml><?xml version="1.0" encoding="utf-8"?>
<p:tagLst xmlns:a="http://schemas.openxmlformats.org/drawingml/2006/main" xmlns:r="http://schemas.openxmlformats.org/officeDocument/2006/relationships" xmlns:p="http://schemas.openxmlformats.org/presentationml/2006/main">
  <p:tag name="THINKCELLSHAPEDONOTDELETE" val="t28DzZCn3wu0GH1.Xesh3kQ"/>
</p:tagLst>
</file>

<file path=ppt/tags/tag1686.xml><?xml version="1.0" encoding="utf-8"?>
<p:tagLst xmlns:a="http://schemas.openxmlformats.org/drawingml/2006/main" xmlns:r="http://schemas.openxmlformats.org/officeDocument/2006/relationships" xmlns:p="http://schemas.openxmlformats.org/presentationml/2006/main">
  <p:tag name="THINKCELLSHAPEDONOTDELETE" val="tdxAEwUBBMoBFTdWfwYPC.w"/>
</p:tagLst>
</file>

<file path=ppt/tags/tag1687.xml><?xml version="1.0" encoding="utf-8"?>
<p:tagLst xmlns:a="http://schemas.openxmlformats.org/drawingml/2006/main" xmlns:r="http://schemas.openxmlformats.org/officeDocument/2006/relationships" xmlns:p="http://schemas.openxmlformats.org/presentationml/2006/main">
  <p:tag name="THINKCELLSHAPEDONOTDELETE" val="tfoizwe1RFBxX.DPGGfw4iQ"/>
</p:tagLst>
</file>

<file path=ppt/tags/tag1688.xml><?xml version="1.0" encoding="utf-8"?>
<p:tagLst xmlns:a="http://schemas.openxmlformats.org/drawingml/2006/main" xmlns:r="http://schemas.openxmlformats.org/officeDocument/2006/relationships" xmlns:p="http://schemas.openxmlformats.org/presentationml/2006/main">
  <p:tag name="THINKCELLSHAPEDONOTDELETE" val="t2IwX7uJ.TgnnUoVS23jbQQ"/>
</p:tagLst>
</file>

<file path=ppt/tags/tag1689.xml><?xml version="1.0" encoding="utf-8"?>
<p:tagLst xmlns:a="http://schemas.openxmlformats.org/drawingml/2006/main" xmlns:r="http://schemas.openxmlformats.org/officeDocument/2006/relationships" xmlns:p="http://schemas.openxmlformats.org/presentationml/2006/main">
  <p:tag name="THINKCELLSHAPEDONOTDELETE" val="tkfBDFsFZaXauSuoXKYKOqw"/>
</p:tagLst>
</file>

<file path=ppt/tags/tag169.xml><?xml version="1.0" encoding="utf-8"?>
<p:tagLst xmlns:a="http://schemas.openxmlformats.org/drawingml/2006/main" xmlns:r="http://schemas.openxmlformats.org/officeDocument/2006/relationships" xmlns:p="http://schemas.openxmlformats.org/presentationml/2006/main">
  <p:tag name="THINKCELLSHAPEDONOTDELETE" val="tewYR0lwwVYKMYwCH8e5FzA"/>
</p:tagLst>
</file>

<file path=ppt/tags/tag1690.xml><?xml version="1.0" encoding="utf-8"?>
<p:tagLst xmlns:a="http://schemas.openxmlformats.org/drawingml/2006/main" xmlns:r="http://schemas.openxmlformats.org/officeDocument/2006/relationships" xmlns:p="http://schemas.openxmlformats.org/presentationml/2006/main">
  <p:tag name="THINKCELLSHAPEDONOTDELETE" val="tIR40WHgOk0CgkE30HVGsOg"/>
</p:tagLst>
</file>

<file path=ppt/tags/tag1691.xml><?xml version="1.0" encoding="utf-8"?>
<p:tagLst xmlns:a="http://schemas.openxmlformats.org/drawingml/2006/main" xmlns:r="http://schemas.openxmlformats.org/officeDocument/2006/relationships" xmlns:p="http://schemas.openxmlformats.org/presentationml/2006/main">
  <p:tag name="THINKCELLSHAPEDONOTDELETE" val="tICSDeehQFoQMLgUy4M_T9Q"/>
</p:tagLst>
</file>

<file path=ppt/tags/tag1692.xml><?xml version="1.0" encoding="utf-8"?>
<p:tagLst xmlns:a="http://schemas.openxmlformats.org/drawingml/2006/main" xmlns:r="http://schemas.openxmlformats.org/officeDocument/2006/relationships" xmlns:p="http://schemas.openxmlformats.org/presentationml/2006/main">
  <p:tag name="THINKCELLSHAPEDONOTDELETE" val="ttarFkKVk_xB8INyTlrdhog"/>
</p:tagLst>
</file>

<file path=ppt/tags/tag1693.xml><?xml version="1.0" encoding="utf-8"?>
<p:tagLst xmlns:a="http://schemas.openxmlformats.org/drawingml/2006/main" xmlns:r="http://schemas.openxmlformats.org/officeDocument/2006/relationships" xmlns:p="http://schemas.openxmlformats.org/presentationml/2006/main">
  <p:tag name="THINKCELLSHAPEDONOTDELETE" val="t8VB9SOWdp1niOSrbmDD1iw"/>
</p:tagLst>
</file>

<file path=ppt/tags/tag1694.xml><?xml version="1.0" encoding="utf-8"?>
<p:tagLst xmlns:a="http://schemas.openxmlformats.org/drawingml/2006/main" xmlns:r="http://schemas.openxmlformats.org/officeDocument/2006/relationships" xmlns:p="http://schemas.openxmlformats.org/presentationml/2006/main">
  <p:tag name="THINKCELLSHAPEDONOTDELETE" val="tqfew7Moy4i2CMjLwkE_P_A"/>
</p:tagLst>
</file>

<file path=ppt/tags/tag1695.xml><?xml version="1.0" encoding="utf-8"?>
<p:tagLst xmlns:a="http://schemas.openxmlformats.org/drawingml/2006/main" xmlns:r="http://schemas.openxmlformats.org/officeDocument/2006/relationships" xmlns:p="http://schemas.openxmlformats.org/presentationml/2006/main">
  <p:tag name="THINKCELLSHAPEDONOTDELETE" val="tTMbOYtvAZieqCgzzgLkaaQ"/>
</p:tagLst>
</file>

<file path=ppt/tags/tag1696.xml><?xml version="1.0" encoding="utf-8"?>
<p:tagLst xmlns:a="http://schemas.openxmlformats.org/drawingml/2006/main" xmlns:r="http://schemas.openxmlformats.org/officeDocument/2006/relationships" xmlns:p="http://schemas.openxmlformats.org/presentationml/2006/main">
  <p:tag name="THINKCELLSHAPEDONOTDELETE" val="tPy.Q7EOu2jX9JVOFMBBQ3A"/>
</p:tagLst>
</file>

<file path=ppt/tags/tag1697.xml><?xml version="1.0" encoding="utf-8"?>
<p:tagLst xmlns:a="http://schemas.openxmlformats.org/drawingml/2006/main" xmlns:r="http://schemas.openxmlformats.org/officeDocument/2006/relationships" xmlns:p="http://schemas.openxmlformats.org/presentationml/2006/main">
  <p:tag name="THINKCELLSHAPEDONOTDELETE" val="t6AwlfMQe9PTFpw0_h4ussg"/>
</p:tagLst>
</file>

<file path=ppt/tags/tag1698.xml><?xml version="1.0" encoding="utf-8"?>
<p:tagLst xmlns:a="http://schemas.openxmlformats.org/drawingml/2006/main" xmlns:r="http://schemas.openxmlformats.org/officeDocument/2006/relationships" xmlns:p="http://schemas.openxmlformats.org/presentationml/2006/main">
  <p:tag name="THINKCELLSHAPEDONOTDELETE" val="tNfNljWpEpJD89HUuCEtemA"/>
</p:tagLst>
</file>

<file path=ppt/tags/tag1699.xml><?xml version="1.0" encoding="utf-8"?>
<p:tagLst xmlns:a="http://schemas.openxmlformats.org/drawingml/2006/main" xmlns:r="http://schemas.openxmlformats.org/officeDocument/2006/relationships" xmlns:p="http://schemas.openxmlformats.org/presentationml/2006/main">
  <p:tag name="THINKCELLSHAPEDONOTDELETE" val="tVvZzRB1.rxwLtDGBWIidVg"/>
</p:tagLst>
</file>

<file path=ppt/tags/tag1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70.xml><?xml version="1.0" encoding="utf-8"?>
<p:tagLst xmlns:a="http://schemas.openxmlformats.org/drawingml/2006/main" xmlns:r="http://schemas.openxmlformats.org/officeDocument/2006/relationships" xmlns:p="http://schemas.openxmlformats.org/presentationml/2006/main">
  <p:tag name="THINKCELLSHAPEDONOTDELETE" val="tDSMkuK66FF4pzX2HSb8O1g"/>
</p:tagLst>
</file>

<file path=ppt/tags/tag1700.xml><?xml version="1.0" encoding="utf-8"?>
<p:tagLst xmlns:a="http://schemas.openxmlformats.org/drawingml/2006/main" xmlns:r="http://schemas.openxmlformats.org/officeDocument/2006/relationships" xmlns:p="http://schemas.openxmlformats.org/presentationml/2006/main">
  <p:tag name="THINKCELLSHAPEDONOTDELETE" val="tNjlmDHLJTq7RkRW71_NAaA"/>
</p:tagLst>
</file>

<file path=ppt/tags/tag1701.xml><?xml version="1.0" encoding="utf-8"?>
<p:tagLst xmlns:a="http://schemas.openxmlformats.org/drawingml/2006/main" xmlns:r="http://schemas.openxmlformats.org/officeDocument/2006/relationships" xmlns:p="http://schemas.openxmlformats.org/presentationml/2006/main">
  <p:tag name="THINKCELLSHAPEDONOTDELETE" val="tPNzTQhG.sl5YVnYbxjla9g"/>
</p:tagLst>
</file>

<file path=ppt/tags/tag1702.xml><?xml version="1.0" encoding="utf-8"?>
<p:tagLst xmlns:a="http://schemas.openxmlformats.org/drawingml/2006/main" xmlns:r="http://schemas.openxmlformats.org/officeDocument/2006/relationships" xmlns:p="http://schemas.openxmlformats.org/presentationml/2006/main">
  <p:tag name="THINKCELLSHAPEDONOTDELETE" val="tbPQlM0ax2QQqaf6T_CBkqQ"/>
</p:tagLst>
</file>

<file path=ppt/tags/tag1703.xml><?xml version="1.0" encoding="utf-8"?>
<p:tagLst xmlns:a="http://schemas.openxmlformats.org/drawingml/2006/main" xmlns:r="http://schemas.openxmlformats.org/officeDocument/2006/relationships" xmlns:p="http://schemas.openxmlformats.org/presentationml/2006/main">
  <p:tag name="THINKCELLSHAPEDONOTDELETE" val="tXlx3bUc163gYBKI7MGdTqw"/>
</p:tagLst>
</file>

<file path=ppt/tags/tag1704.xml><?xml version="1.0" encoding="utf-8"?>
<p:tagLst xmlns:a="http://schemas.openxmlformats.org/drawingml/2006/main" xmlns:r="http://schemas.openxmlformats.org/officeDocument/2006/relationships" xmlns:p="http://schemas.openxmlformats.org/presentationml/2006/main">
  <p:tag name="THINKCELLSHAPEDONOTDELETE" val="tp7G7inGtlB9CNpURcOYJig"/>
</p:tagLst>
</file>

<file path=ppt/tags/tag1705.xml><?xml version="1.0" encoding="utf-8"?>
<p:tagLst xmlns:a="http://schemas.openxmlformats.org/drawingml/2006/main" xmlns:r="http://schemas.openxmlformats.org/officeDocument/2006/relationships" xmlns:p="http://schemas.openxmlformats.org/presentationml/2006/main">
  <p:tag name="THINKCELLSHAPEDONOTDELETE" val="tqFaMWVLq4AaePjEqZ2eZww"/>
</p:tagLst>
</file>

<file path=ppt/tags/tag1706.xml><?xml version="1.0" encoding="utf-8"?>
<p:tagLst xmlns:a="http://schemas.openxmlformats.org/drawingml/2006/main" xmlns:r="http://schemas.openxmlformats.org/officeDocument/2006/relationships" xmlns:p="http://schemas.openxmlformats.org/presentationml/2006/main">
  <p:tag name="THINKCELLSHAPEDONOTDELETE" val="tXYb1dMFg.NE6FTTx5d9aVQ"/>
</p:tagLst>
</file>

<file path=ppt/tags/tag1707.xml><?xml version="1.0" encoding="utf-8"?>
<p:tagLst xmlns:a="http://schemas.openxmlformats.org/drawingml/2006/main" xmlns:r="http://schemas.openxmlformats.org/officeDocument/2006/relationships" xmlns:p="http://schemas.openxmlformats.org/presentationml/2006/main">
  <p:tag name="THINKCELLSHAPEDONOTDELETE" val="t0aoLvJbCbMxAYNoVbXCNuA"/>
</p:tagLst>
</file>

<file path=ppt/tags/tag1708.xml><?xml version="1.0" encoding="utf-8"?>
<p:tagLst xmlns:a="http://schemas.openxmlformats.org/drawingml/2006/main" xmlns:r="http://schemas.openxmlformats.org/officeDocument/2006/relationships" xmlns:p="http://schemas.openxmlformats.org/presentationml/2006/main">
  <p:tag name="THINKCELLSHAPEDONOTDELETE" val="tqmaQx02YZFYUshg7i_RBBA"/>
</p:tagLst>
</file>

<file path=ppt/tags/tag1709.xml><?xml version="1.0" encoding="utf-8"?>
<p:tagLst xmlns:a="http://schemas.openxmlformats.org/drawingml/2006/main" xmlns:r="http://schemas.openxmlformats.org/officeDocument/2006/relationships" xmlns:p="http://schemas.openxmlformats.org/presentationml/2006/main">
  <p:tag name="THINKCELLSHAPEDONOTDELETE" val="tLBJuLEmIl1FLpnkO.ho9RA"/>
</p:tagLst>
</file>

<file path=ppt/tags/tag17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710.xml><?xml version="1.0" encoding="utf-8"?>
<p:tagLst xmlns:a="http://schemas.openxmlformats.org/drawingml/2006/main" xmlns:r="http://schemas.openxmlformats.org/officeDocument/2006/relationships" xmlns:p="http://schemas.openxmlformats.org/presentationml/2006/main">
  <p:tag name="THINKCELLSHAPEDONOTDELETE" val="ttF02XQ9ebkDwoS4M4LQR0w"/>
</p:tagLst>
</file>

<file path=ppt/tags/tag1711.xml><?xml version="1.0" encoding="utf-8"?>
<p:tagLst xmlns:a="http://schemas.openxmlformats.org/drawingml/2006/main" xmlns:r="http://schemas.openxmlformats.org/officeDocument/2006/relationships" xmlns:p="http://schemas.openxmlformats.org/presentationml/2006/main">
  <p:tag name="THINKCELLSHAPEDONOTDELETE" val="tqYY0NqvAMbxdLEz5pTXV3Q"/>
</p:tagLst>
</file>

<file path=ppt/tags/tag1712.xml><?xml version="1.0" encoding="utf-8"?>
<p:tagLst xmlns:a="http://schemas.openxmlformats.org/drawingml/2006/main" xmlns:r="http://schemas.openxmlformats.org/officeDocument/2006/relationships" xmlns:p="http://schemas.openxmlformats.org/presentationml/2006/main">
  <p:tag name="THINKCELLSHAPEDONOTDELETE" val="tAKRGwBD3_liC0N1N6WU1sA"/>
</p:tagLst>
</file>

<file path=ppt/tags/tag1713.xml><?xml version="1.0" encoding="utf-8"?>
<p:tagLst xmlns:a="http://schemas.openxmlformats.org/drawingml/2006/main" xmlns:r="http://schemas.openxmlformats.org/officeDocument/2006/relationships" xmlns:p="http://schemas.openxmlformats.org/presentationml/2006/main">
  <p:tag name="THINKCELLSHAPEDONOTDELETE" val="tyyWrfvZYnBxKsKLat0Vs7w"/>
</p:tagLst>
</file>

<file path=ppt/tags/tag1714.xml><?xml version="1.0" encoding="utf-8"?>
<p:tagLst xmlns:a="http://schemas.openxmlformats.org/drawingml/2006/main" xmlns:r="http://schemas.openxmlformats.org/officeDocument/2006/relationships" xmlns:p="http://schemas.openxmlformats.org/presentationml/2006/main">
  <p:tag name="THINKCELLSHAPEDONOTDELETE" val="tGiRcP31mbCJSYoeU8AK6Kg"/>
</p:tagLst>
</file>

<file path=ppt/tags/tag1715.xml><?xml version="1.0" encoding="utf-8"?>
<p:tagLst xmlns:a="http://schemas.openxmlformats.org/drawingml/2006/main" xmlns:r="http://schemas.openxmlformats.org/officeDocument/2006/relationships" xmlns:p="http://schemas.openxmlformats.org/presentationml/2006/main">
  <p:tag name="THINKCELLSHAPEDONOTDELETE" val="tEyQrKlUSvVGkWkxBpy7WTA"/>
</p:tagLst>
</file>

<file path=ppt/tags/tag1716.xml><?xml version="1.0" encoding="utf-8"?>
<p:tagLst xmlns:a="http://schemas.openxmlformats.org/drawingml/2006/main" xmlns:r="http://schemas.openxmlformats.org/officeDocument/2006/relationships" xmlns:p="http://schemas.openxmlformats.org/presentationml/2006/main">
  <p:tag name="THINKCELLSHAPEDONOTDELETE" val="tBn7W_osR.v92qdhqA_m9Mg"/>
</p:tagLst>
</file>

<file path=ppt/tags/tag1717.xml><?xml version="1.0" encoding="utf-8"?>
<p:tagLst xmlns:a="http://schemas.openxmlformats.org/drawingml/2006/main" xmlns:r="http://schemas.openxmlformats.org/officeDocument/2006/relationships" xmlns:p="http://schemas.openxmlformats.org/presentationml/2006/main">
  <p:tag name="THINKCELLSHAPEDONOTDELETE" val="t5UjRerlqyrnB_VksBCwPUg"/>
</p:tagLst>
</file>

<file path=ppt/tags/tag1718.xml><?xml version="1.0" encoding="utf-8"?>
<p:tagLst xmlns:a="http://schemas.openxmlformats.org/drawingml/2006/main" xmlns:r="http://schemas.openxmlformats.org/officeDocument/2006/relationships" xmlns:p="http://schemas.openxmlformats.org/presentationml/2006/main">
  <p:tag name="THINKCELLSHAPEDONOTDELETE" val="tusjF2NuTBRnGGereVaqW9g"/>
</p:tagLst>
</file>

<file path=ppt/tags/tag1719.xml><?xml version="1.0" encoding="utf-8"?>
<p:tagLst xmlns:a="http://schemas.openxmlformats.org/drawingml/2006/main" xmlns:r="http://schemas.openxmlformats.org/officeDocument/2006/relationships" xmlns:p="http://schemas.openxmlformats.org/presentationml/2006/main">
  <p:tag name="THINKCELLSHAPEDONOTDELETE" val="teluZEY15HU1QmyJrRnW.CQ"/>
</p:tagLst>
</file>

<file path=ppt/tags/tag172.xml><?xml version="1.0" encoding="utf-8"?>
<p:tagLst xmlns:a="http://schemas.openxmlformats.org/drawingml/2006/main" xmlns:r="http://schemas.openxmlformats.org/officeDocument/2006/relationships" xmlns:p="http://schemas.openxmlformats.org/presentationml/2006/main">
  <p:tag name="THINKCELLSHAPEDONOTDELETE" val="ttvkkrkrk91VJMhC0CmS_Bg"/>
</p:tagLst>
</file>

<file path=ppt/tags/tag1720.xml><?xml version="1.0" encoding="utf-8"?>
<p:tagLst xmlns:a="http://schemas.openxmlformats.org/drawingml/2006/main" xmlns:r="http://schemas.openxmlformats.org/officeDocument/2006/relationships" xmlns:p="http://schemas.openxmlformats.org/presentationml/2006/main">
  <p:tag name="THINKCELLSHAPEDONOTDELETE" val="tQOtjxQyY03ZRx204QYHHqg"/>
</p:tagLst>
</file>

<file path=ppt/tags/tag1721.xml><?xml version="1.0" encoding="utf-8"?>
<p:tagLst xmlns:a="http://schemas.openxmlformats.org/drawingml/2006/main" xmlns:r="http://schemas.openxmlformats.org/officeDocument/2006/relationships" xmlns:p="http://schemas.openxmlformats.org/presentationml/2006/main">
  <p:tag name="THINKCELLSHAPEDONOTDELETE" val="tGFnxoRL2bO1ghirD2odSnA"/>
</p:tagLst>
</file>

<file path=ppt/tags/tag1722.xml><?xml version="1.0" encoding="utf-8"?>
<p:tagLst xmlns:a="http://schemas.openxmlformats.org/drawingml/2006/main" xmlns:r="http://schemas.openxmlformats.org/officeDocument/2006/relationships" xmlns:p="http://schemas.openxmlformats.org/presentationml/2006/main">
  <p:tag name="THINKCELLSHAPEDONOTDELETE" val="tyo2jRRyLY8VkzXzOESTI5A"/>
</p:tagLst>
</file>

<file path=ppt/tags/tag1723.xml><?xml version="1.0" encoding="utf-8"?>
<p:tagLst xmlns:a="http://schemas.openxmlformats.org/drawingml/2006/main" xmlns:r="http://schemas.openxmlformats.org/officeDocument/2006/relationships" xmlns:p="http://schemas.openxmlformats.org/presentationml/2006/main">
  <p:tag name="THINKCELLSHAPEDONOTDELETE" val="tTXZm8I.dnwwjLetk_D6.aw"/>
</p:tagLst>
</file>

<file path=ppt/tags/tag1724.xml><?xml version="1.0" encoding="utf-8"?>
<p:tagLst xmlns:a="http://schemas.openxmlformats.org/drawingml/2006/main" xmlns:r="http://schemas.openxmlformats.org/officeDocument/2006/relationships" xmlns:p="http://schemas.openxmlformats.org/presentationml/2006/main">
  <p:tag name="THINKCELLSHAPEDONOTDELETE" val="tan6ZmYboZYafhocQIpUGlg"/>
</p:tagLst>
</file>

<file path=ppt/tags/tag1725.xml><?xml version="1.0" encoding="utf-8"?>
<p:tagLst xmlns:a="http://schemas.openxmlformats.org/drawingml/2006/main" xmlns:r="http://schemas.openxmlformats.org/officeDocument/2006/relationships" xmlns:p="http://schemas.openxmlformats.org/presentationml/2006/main">
  <p:tag name="THINKCELLSHAPEDONOTDELETE" val="tKct8_WGpgpx_rSBh0wLMdw"/>
</p:tagLst>
</file>

<file path=ppt/tags/tag1726.xml><?xml version="1.0" encoding="utf-8"?>
<p:tagLst xmlns:a="http://schemas.openxmlformats.org/drawingml/2006/main" xmlns:r="http://schemas.openxmlformats.org/officeDocument/2006/relationships" xmlns:p="http://schemas.openxmlformats.org/presentationml/2006/main">
  <p:tag name="THINKCELLSHAPEDONOTDELETE" val="tuy4eMXXQL_iw.6EbyqW5vg"/>
</p:tagLst>
</file>

<file path=ppt/tags/tag1727.xml><?xml version="1.0" encoding="utf-8"?>
<p:tagLst xmlns:a="http://schemas.openxmlformats.org/drawingml/2006/main" xmlns:r="http://schemas.openxmlformats.org/officeDocument/2006/relationships" xmlns:p="http://schemas.openxmlformats.org/presentationml/2006/main">
  <p:tag name="THINKCELLSHAPEDONOTDELETE" val="tlyi6ODiSMj7kZR9S7kuWDg"/>
</p:tagLst>
</file>

<file path=ppt/tags/tag1728.xml><?xml version="1.0" encoding="utf-8"?>
<p:tagLst xmlns:a="http://schemas.openxmlformats.org/drawingml/2006/main" xmlns:r="http://schemas.openxmlformats.org/officeDocument/2006/relationships" xmlns:p="http://schemas.openxmlformats.org/presentationml/2006/main">
  <p:tag name="THINKCELLSHAPEDONOTDELETE" val="tEgdnB3WV1X2gt_y8aTqi9Q"/>
</p:tagLst>
</file>

<file path=ppt/tags/tag1729.xml><?xml version="1.0" encoding="utf-8"?>
<p:tagLst xmlns:a="http://schemas.openxmlformats.org/drawingml/2006/main" xmlns:r="http://schemas.openxmlformats.org/officeDocument/2006/relationships" xmlns:p="http://schemas.openxmlformats.org/presentationml/2006/main">
  <p:tag name="THINKCELLSHAPEDONOTDELETE" val="trUc5JjOU84HnmZzGcfXUIw"/>
</p:tagLst>
</file>

<file path=ppt/tags/tag173.xml><?xml version="1.0" encoding="utf-8"?>
<p:tagLst xmlns:a="http://schemas.openxmlformats.org/drawingml/2006/main" xmlns:r="http://schemas.openxmlformats.org/officeDocument/2006/relationships" xmlns:p="http://schemas.openxmlformats.org/presentationml/2006/main">
  <p:tag name="THINKCELLSHAPEDONOTDELETE" val="tTKSsHBS.lgr6CVG.lJh70g"/>
</p:tagLst>
</file>

<file path=ppt/tags/tag1730.xml><?xml version="1.0" encoding="utf-8"?>
<p:tagLst xmlns:a="http://schemas.openxmlformats.org/drawingml/2006/main" xmlns:r="http://schemas.openxmlformats.org/officeDocument/2006/relationships" xmlns:p="http://schemas.openxmlformats.org/presentationml/2006/main">
  <p:tag name="THINKCELLSHAPEDONOTDELETE" val="tBDNo8nPDEucanYWuRYZrhw"/>
</p:tagLst>
</file>

<file path=ppt/tags/tag1731.xml><?xml version="1.0" encoding="utf-8"?>
<p:tagLst xmlns:a="http://schemas.openxmlformats.org/drawingml/2006/main" xmlns:r="http://schemas.openxmlformats.org/officeDocument/2006/relationships" xmlns:p="http://schemas.openxmlformats.org/presentationml/2006/main">
  <p:tag name="THINKCELLSHAPEDONOTDELETE" val="tkbwbayXqGxWrj1yIVckLnQ"/>
</p:tagLst>
</file>

<file path=ppt/tags/tag1732.xml><?xml version="1.0" encoding="utf-8"?>
<p:tagLst xmlns:a="http://schemas.openxmlformats.org/drawingml/2006/main" xmlns:r="http://schemas.openxmlformats.org/officeDocument/2006/relationships" xmlns:p="http://schemas.openxmlformats.org/presentationml/2006/main">
  <p:tag name="THINKCELLSHAPEDONOTDELETE" val="tD4In7NrAelgoEsC19MKhKA"/>
</p:tagLst>
</file>

<file path=ppt/tags/tag1733.xml><?xml version="1.0" encoding="utf-8"?>
<p:tagLst xmlns:a="http://schemas.openxmlformats.org/drawingml/2006/main" xmlns:r="http://schemas.openxmlformats.org/officeDocument/2006/relationships" xmlns:p="http://schemas.openxmlformats.org/presentationml/2006/main">
  <p:tag name="THINKCELLSHAPEDONOTDELETE" val="tmkJHew7OzteJcgLVDSocLQ"/>
</p:tagLst>
</file>

<file path=ppt/tags/tag1734.xml><?xml version="1.0" encoding="utf-8"?>
<p:tagLst xmlns:a="http://schemas.openxmlformats.org/drawingml/2006/main" xmlns:r="http://schemas.openxmlformats.org/officeDocument/2006/relationships" xmlns:p="http://schemas.openxmlformats.org/presentationml/2006/main">
  <p:tag name="THINKCELLSHAPEDONOTDELETE" val="t1Py8ikyG2tBjDu9VX1IN0Q"/>
</p:tagLst>
</file>

<file path=ppt/tags/tag1735.xml><?xml version="1.0" encoding="utf-8"?>
<p:tagLst xmlns:a="http://schemas.openxmlformats.org/drawingml/2006/main" xmlns:r="http://schemas.openxmlformats.org/officeDocument/2006/relationships" xmlns:p="http://schemas.openxmlformats.org/presentationml/2006/main">
  <p:tag name="THINKCELLSHAPEDONOTDELETE" val="tImj0bR4LuDqwRbsoNFzpTw"/>
</p:tagLst>
</file>

<file path=ppt/tags/tag1736.xml><?xml version="1.0" encoding="utf-8"?>
<p:tagLst xmlns:a="http://schemas.openxmlformats.org/drawingml/2006/main" xmlns:r="http://schemas.openxmlformats.org/officeDocument/2006/relationships" xmlns:p="http://schemas.openxmlformats.org/presentationml/2006/main">
  <p:tag name="THINKCELLSHAPEDONOTDELETE" val="tHvu4F.Zde0KDVqbEgkn31A"/>
</p:tagLst>
</file>

<file path=ppt/tags/tag1737.xml><?xml version="1.0" encoding="utf-8"?>
<p:tagLst xmlns:a="http://schemas.openxmlformats.org/drawingml/2006/main" xmlns:r="http://schemas.openxmlformats.org/officeDocument/2006/relationships" xmlns:p="http://schemas.openxmlformats.org/presentationml/2006/main">
  <p:tag name="THINKCELLSHAPEDONOTDELETE" val="tDy0q0zr0_hoAH.aJPG2aoQ"/>
</p:tagLst>
</file>

<file path=ppt/tags/tag1738.xml><?xml version="1.0" encoding="utf-8"?>
<p:tagLst xmlns:a="http://schemas.openxmlformats.org/drawingml/2006/main" xmlns:r="http://schemas.openxmlformats.org/officeDocument/2006/relationships" xmlns:p="http://schemas.openxmlformats.org/presentationml/2006/main">
  <p:tag name="THINKCELLSHAPEDONOTDELETE" val="tSasEEz0cfpw0MWcNDCU57w"/>
</p:tagLst>
</file>

<file path=ppt/tags/tag1739.xml><?xml version="1.0" encoding="utf-8"?>
<p:tagLst xmlns:a="http://schemas.openxmlformats.org/drawingml/2006/main" xmlns:r="http://schemas.openxmlformats.org/officeDocument/2006/relationships" xmlns:p="http://schemas.openxmlformats.org/presentationml/2006/main">
  <p:tag name="THINKCELLSHAPEDONOTDELETE" val="tsovvg_d3Y5wmgqcc8aA5RA"/>
</p:tagLst>
</file>

<file path=ppt/tags/tag174.xml><?xml version="1.0" encoding="utf-8"?>
<p:tagLst xmlns:a="http://schemas.openxmlformats.org/drawingml/2006/main" xmlns:r="http://schemas.openxmlformats.org/officeDocument/2006/relationships" xmlns:p="http://schemas.openxmlformats.org/presentationml/2006/main">
  <p:tag name="THINKCELLSHAPEDONOTDELETE" val="tLs7SQ78Li1H5Llirlp3Ltg"/>
</p:tagLst>
</file>

<file path=ppt/tags/tag1740.xml><?xml version="1.0" encoding="utf-8"?>
<p:tagLst xmlns:a="http://schemas.openxmlformats.org/drawingml/2006/main" xmlns:r="http://schemas.openxmlformats.org/officeDocument/2006/relationships" xmlns:p="http://schemas.openxmlformats.org/presentationml/2006/main">
  <p:tag name="THINKCELLSHAPEDONOTDELETE" val="tXGNysrasrUEFVa7N_kNEbg"/>
</p:tagLst>
</file>

<file path=ppt/tags/tag1741.xml><?xml version="1.0" encoding="utf-8"?>
<p:tagLst xmlns:a="http://schemas.openxmlformats.org/drawingml/2006/main" xmlns:r="http://schemas.openxmlformats.org/officeDocument/2006/relationships" xmlns:p="http://schemas.openxmlformats.org/presentationml/2006/main">
  <p:tag name="THINKCELLSHAPEDONOTDELETE" val="tBCmKnUQfAbwEz5x8qlX_yg"/>
</p:tagLst>
</file>

<file path=ppt/tags/tag1742.xml><?xml version="1.0" encoding="utf-8"?>
<p:tagLst xmlns:a="http://schemas.openxmlformats.org/drawingml/2006/main" xmlns:r="http://schemas.openxmlformats.org/officeDocument/2006/relationships" xmlns:p="http://schemas.openxmlformats.org/presentationml/2006/main">
  <p:tag name="THINKCELLSHAPEDONOTDELETE" val="tfQwB6jCzYwn0by3rMZozIw"/>
</p:tagLst>
</file>

<file path=ppt/tags/tag1743.xml><?xml version="1.0" encoding="utf-8"?>
<p:tagLst xmlns:a="http://schemas.openxmlformats.org/drawingml/2006/main" xmlns:r="http://schemas.openxmlformats.org/officeDocument/2006/relationships" xmlns:p="http://schemas.openxmlformats.org/presentationml/2006/main">
  <p:tag name="THINKCELLSHAPEDONOTDELETE" val="tBr2zK2S4tVurOr8DuiBUGQ"/>
</p:tagLst>
</file>

<file path=ppt/tags/tag1744.xml><?xml version="1.0" encoding="utf-8"?>
<p:tagLst xmlns:a="http://schemas.openxmlformats.org/drawingml/2006/main" xmlns:r="http://schemas.openxmlformats.org/officeDocument/2006/relationships" xmlns:p="http://schemas.openxmlformats.org/presentationml/2006/main">
  <p:tag name="THINKCELLSHAPEDONOTDELETE" val="tZoiSxJtzk3_MaMYVKipOWA"/>
</p:tagLst>
</file>

<file path=ppt/tags/tag1745.xml><?xml version="1.0" encoding="utf-8"?>
<p:tagLst xmlns:a="http://schemas.openxmlformats.org/drawingml/2006/main" xmlns:r="http://schemas.openxmlformats.org/officeDocument/2006/relationships" xmlns:p="http://schemas.openxmlformats.org/presentationml/2006/main">
  <p:tag name="THINKCELLSHAPEDONOTDELETE" val="tjNwU_TgtGhUINwXpia1kjQ"/>
</p:tagLst>
</file>

<file path=ppt/tags/tag1746.xml><?xml version="1.0" encoding="utf-8"?>
<p:tagLst xmlns:a="http://schemas.openxmlformats.org/drawingml/2006/main" xmlns:r="http://schemas.openxmlformats.org/officeDocument/2006/relationships" xmlns:p="http://schemas.openxmlformats.org/presentationml/2006/main">
  <p:tag name="THINKCELLSHAPEDONOTDELETE" val="tSJ.tPQpAb3nzbc5NDe07QQ"/>
</p:tagLst>
</file>

<file path=ppt/tags/tag1747.xml><?xml version="1.0" encoding="utf-8"?>
<p:tagLst xmlns:a="http://schemas.openxmlformats.org/drawingml/2006/main" xmlns:r="http://schemas.openxmlformats.org/officeDocument/2006/relationships" xmlns:p="http://schemas.openxmlformats.org/presentationml/2006/main">
  <p:tag name="THINKCELLSHAPEDONOTDELETE" val="t0E_dvVrrWv4RblZvDtYxDw"/>
</p:tagLst>
</file>

<file path=ppt/tags/tag1748.xml><?xml version="1.0" encoding="utf-8"?>
<p:tagLst xmlns:a="http://schemas.openxmlformats.org/drawingml/2006/main" xmlns:r="http://schemas.openxmlformats.org/officeDocument/2006/relationships" xmlns:p="http://schemas.openxmlformats.org/presentationml/2006/main">
  <p:tag name="THINKCELLSHAPEDONOTDELETE" val="t1_4ghI6bvSTe2zfDFdLPag"/>
</p:tagLst>
</file>

<file path=ppt/tags/tag1749.xml><?xml version="1.0" encoding="utf-8"?>
<p:tagLst xmlns:a="http://schemas.openxmlformats.org/drawingml/2006/main" xmlns:r="http://schemas.openxmlformats.org/officeDocument/2006/relationships" xmlns:p="http://schemas.openxmlformats.org/presentationml/2006/main">
  <p:tag name="THINKCELLSHAPEDONOTDELETE" val="tjbRHz9SxzjHePUnvfguvYA"/>
</p:tagLst>
</file>

<file path=ppt/tags/tag175.xml><?xml version="1.0" encoding="utf-8"?>
<p:tagLst xmlns:a="http://schemas.openxmlformats.org/drawingml/2006/main" xmlns:r="http://schemas.openxmlformats.org/officeDocument/2006/relationships" xmlns:p="http://schemas.openxmlformats.org/presentationml/2006/main">
  <p:tag name="THINKCELLSHAPEDONOTDELETE" val="tTeogAjEflAq68GphIDUudQ"/>
</p:tagLst>
</file>

<file path=ppt/tags/tag1750.xml><?xml version="1.0" encoding="utf-8"?>
<p:tagLst xmlns:a="http://schemas.openxmlformats.org/drawingml/2006/main" xmlns:r="http://schemas.openxmlformats.org/officeDocument/2006/relationships" xmlns:p="http://schemas.openxmlformats.org/presentationml/2006/main">
  <p:tag name="THINKCELLSHAPEDONOTDELETE" val="tpj_IhLSg9giFDdfhxIiNow"/>
</p:tagLst>
</file>

<file path=ppt/tags/tag1751.xml><?xml version="1.0" encoding="utf-8"?>
<p:tagLst xmlns:a="http://schemas.openxmlformats.org/drawingml/2006/main" xmlns:r="http://schemas.openxmlformats.org/officeDocument/2006/relationships" xmlns:p="http://schemas.openxmlformats.org/presentationml/2006/main">
  <p:tag name="THINKCELLSHAPEDONOTDELETE" val="tNyRaPsEjKJZgXbtIg2O95A"/>
</p:tagLst>
</file>

<file path=ppt/tags/tag1752.xml><?xml version="1.0" encoding="utf-8"?>
<p:tagLst xmlns:a="http://schemas.openxmlformats.org/drawingml/2006/main" xmlns:r="http://schemas.openxmlformats.org/officeDocument/2006/relationships" xmlns:p="http://schemas.openxmlformats.org/presentationml/2006/main">
  <p:tag name="THINKCELLSHAPEDONOTDELETE" val="tlDB5Yr1qqo0Y8PYIlMBQnA"/>
</p:tagLst>
</file>

<file path=ppt/tags/tag1753.xml><?xml version="1.0" encoding="utf-8"?>
<p:tagLst xmlns:a="http://schemas.openxmlformats.org/drawingml/2006/main" xmlns:r="http://schemas.openxmlformats.org/officeDocument/2006/relationships" xmlns:p="http://schemas.openxmlformats.org/presentationml/2006/main">
  <p:tag name="THINKCELLSHAPEDONOTDELETE" val="tbnqIVdIo8lFzSR2XZBb0aw"/>
</p:tagLst>
</file>

<file path=ppt/tags/tag1754.xml><?xml version="1.0" encoding="utf-8"?>
<p:tagLst xmlns:a="http://schemas.openxmlformats.org/drawingml/2006/main" xmlns:r="http://schemas.openxmlformats.org/officeDocument/2006/relationships" xmlns:p="http://schemas.openxmlformats.org/presentationml/2006/main">
  <p:tag name="THINKCELLSHAPEDONOTDELETE" val="tiVKZELthQwpjsxqWuLkQ2A"/>
</p:tagLst>
</file>

<file path=ppt/tags/tag1755.xml><?xml version="1.0" encoding="utf-8"?>
<p:tagLst xmlns:a="http://schemas.openxmlformats.org/drawingml/2006/main" xmlns:r="http://schemas.openxmlformats.org/officeDocument/2006/relationships" xmlns:p="http://schemas.openxmlformats.org/presentationml/2006/main">
  <p:tag name="THINKCELLSHAPEDONOTDELETE" val="tTkK5c4vd3uRY8Yv3RXKeIg"/>
</p:tagLst>
</file>

<file path=ppt/tags/tag1756.xml><?xml version="1.0" encoding="utf-8"?>
<p:tagLst xmlns:a="http://schemas.openxmlformats.org/drawingml/2006/main" xmlns:r="http://schemas.openxmlformats.org/officeDocument/2006/relationships" xmlns:p="http://schemas.openxmlformats.org/presentationml/2006/main">
  <p:tag name="THINKCELLSHAPEDONOTDELETE" val="tkadJKG8TU9QosRKzVGfDRA"/>
</p:tagLst>
</file>

<file path=ppt/tags/tag1757.xml><?xml version="1.0" encoding="utf-8"?>
<p:tagLst xmlns:a="http://schemas.openxmlformats.org/drawingml/2006/main" xmlns:r="http://schemas.openxmlformats.org/officeDocument/2006/relationships" xmlns:p="http://schemas.openxmlformats.org/presentationml/2006/main">
  <p:tag name="THINKCELLSHAPEDONOTDELETE" val="tqfUfy87keMha2YdTCnPJJw"/>
</p:tagLst>
</file>

<file path=ppt/tags/tag1758.xml><?xml version="1.0" encoding="utf-8"?>
<p:tagLst xmlns:a="http://schemas.openxmlformats.org/drawingml/2006/main" xmlns:r="http://schemas.openxmlformats.org/officeDocument/2006/relationships" xmlns:p="http://schemas.openxmlformats.org/presentationml/2006/main">
  <p:tag name="THINKCELLSHAPEDONOTDELETE" val="t4nZ7E_ytvzlTDhqYMX2cxg"/>
</p:tagLst>
</file>

<file path=ppt/tags/tag1759.xml><?xml version="1.0" encoding="utf-8"?>
<p:tagLst xmlns:a="http://schemas.openxmlformats.org/drawingml/2006/main" xmlns:r="http://schemas.openxmlformats.org/officeDocument/2006/relationships" xmlns:p="http://schemas.openxmlformats.org/presentationml/2006/main">
  <p:tag name="THINKCELLSHAPEDONOTDELETE" val="t7ZMlDtW7yP5dyoTaJtHY7g"/>
</p:tagLst>
</file>

<file path=ppt/tags/tag176.xml><?xml version="1.0" encoding="utf-8"?>
<p:tagLst xmlns:a="http://schemas.openxmlformats.org/drawingml/2006/main" xmlns:r="http://schemas.openxmlformats.org/officeDocument/2006/relationships" xmlns:p="http://schemas.openxmlformats.org/presentationml/2006/main">
  <p:tag name="THINKCELLSHAPEDONOTDELETE" val="tYE3QUyTB8w8iJzjcTJv81g"/>
</p:tagLst>
</file>

<file path=ppt/tags/tag1760.xml><?xml version="1.0" encoding="utf-8"?>
<p:tagLst xmlns:a="http://schemas.openxmlformats.org/drawingml/2006/main" xmlns:r="http://schemas.openxmlformats.org/officeDocument/2006/relationships" xmlns:p="http://schemas.openxmlformats.org/presentationml/2006/main">
  <p:tag name="THINKCELLSHAPEDONOTDELETE" val="tfOVepMr8ylnAP9QLw95R9w"/>
</p:tagLst>
</file>

<file path=ppt/tags/tag1761.xml><?xml version="1.0" encoding="utf-8"?>
<p:tagLst xmlns:a="http://schemas.openxmlformats.org/drawingml/2006/main" xmlns:r="http://schemas.openxmlformats.org/officeDocument/2006/relationships" xmlns:p="http://schemas.openxmlformats.org/presentationml/2006/main">
  <p:tag name="THINKCELLSHAPEDONOTDELETE" val="tyxLjnzLgWlYPYB53e63afg"/>
</p:tagLst>
</file>

<file path=ppt/tags/tag1762.xml><?xml version="1.0" encoding="utf-8"?>
<p:tagLst xmlns:a="http://schemas.openxmlformats.org/drawingml/2006/main" xmlns:r="http://schemas.openxmlformats.org/officeDocument/2006/relationships" xmlns:p="http://schemas.openxmlformats.org/presentationml/2006/main">
  <p:tag name="THINKCELLSHAPEDONOTDELETE" val="tVtb9LZHW6a0wyqSaKn2hFQ"/>
</p:tagLst>
</file>

<file path=ppt/tags/tag1763.xml><?xml version="1.0" encoding="utf-8"?>
<p:tagLst xmlns:a="http://schemas.openxmlformats.org/drawingml/2006/main" xmlns:r="http://schemas.openxmlformats.org/officeDocument/2006/relationships" xmlns:p="http://schemas.openxmlformats.org/presentationml/2006/main">
  <p:tag name="THINKCELLSHAPEDONOTDELETE" val="tzsY1HWGK1DfigVkExY5XRw"/>
</p:tagLst>
</file>

<file path=ppt/tags/tag1764.xml><?xml version="1.0" encoding="utf-8"?>
<p:tagLst xmlns:a="http://schemas.openxmlformats.org/drawingml/2006/main" xmlns:r="http://schemas.openxmlformats.org/officeDocument/2006/relationships" xmlns:p="http://schemas.openxmlformats.org/presentationml/2006/main">
  <p:tag name="THINKCELLSHAPEDONOTDELETE" val="tJDdMZym91wRZaWgKQHQZSA"/>
</p:tagLst>
</file>

<file path=ppt/tags/tag1765.xml><?xml version="1.0" encoding="utf-8"?>
<p:tagLst xmlns:a="http://schemas.openxmlformats.org/drawingml/2006/main" xmlns:r="http://schemas.openxmlformats.org/officeDocument/2006/relationships" xmlns:p="http://schemas.openxmlformats.org/presentationml/2006/main">
  <p:tag name="THINKCELLSHAPEDONOTDELETE" val="tnYlqMfg280K5l0qXaOJInw"/>
</p:tagLst>
</file>

<file path=ppt/tags/tag1766.xml><?xml version="1.0" encoding="utf-8"?>
<p:tagLst xmlns:a="http://schemas.openxmlformats.org/drawingml/2006/main" xmlns:r="http://schemas.openxmlformats.org/officeDocument/2006/relationships" xmlns:p="http://schemas.openxmlformats.org/presentationml/2006/main">
  <p:tag name="THINKCELLSHAPEDONOTDELETE" val="tY.7kM9uKfhVDby4YtM0e_g"/>
</p:tagLst>
</file>

<file path=ppt/tags/tag1767.xml><?xml version="1.0" encoding="utf-8"?>
<p:tagLst xmlns:a="http://schemas.openxmlformats.org/drawingml/2006/main" xmlns:r="http://schemas.openxmlformats.org/officeDocument/2006/relationships" xmlns:p="http://schemas.openxmlformats.org/presentationml/2006/main">
  <p:tag name="THINKCELLSHAPEDONOTDELETE" val="tFwwxcNDG6tjMrkkxJSGNGw"/>
</p:tagLst>
</file>

<file path=ppt/tags/tag1768.xml><?xml version="1.0" encoding="utf-8"?>
<p:tagLst xmlns:a="http://schemas.openxmlformats.org/drawingml/2006/main" xmlns:r="http://schemas.openxmlformats.org/officeDocument/2006/relationships" xmlns:p="http://schemas.openxmlformats.org/presentationml/2006/main">
  <p:tag name="THINKCELLSHAPEDONOTDELETE" val="t4k_uh8HkH1TwhXs6ZlsRjg"/>
</p:tagLst>
</file>

<file path=ppt/tags/tag1769.xml><?xml version="1.0" encoding="utf-8"?>
<p:tagLst xmlns:a="http://schemas.openxmlformats.org/drawingml/2006/main" xmlns:r="http://schemas.openxmlformats.org/officeDocument/2006/relationships" xmlns:p="http://schemas.openxmlformats.org/presentationml/2006/main">
  <p:tag name="THINKCELLSHAPEDONOTDELETE" val="teeRF0DUTpmXpADcFfuhQxg"/>
</p:tagLst>
</file>

<file path=ppt/tags/tag177.xml><?xml version="1.0" encoding="utf-8"?>
<p:tagLst xmlns:a="http://schemas.openxmlformats.org/drawingml/2006/main" xmlns:r="http://schemas.openxmlformats.org/officeDocument/2006/relationships" xmlns:p="http://schemas.openxmlformats.org/presentationml/2006/main">
  <p:tag name="THINKCELLSHAPEDONOTDELETE" val="tQ3cG0etnnGCTCB9Oxl7_kA"/>
</p:tagLst>
</file>

<file path=ppt/tags/tag1770.xml><?xml version="1.0" encoding="utf-8"?>
<p:tagLst xmlns:a="http://schemas.openxmlformats.org/drawingml/2006/main" xmlns:r="http://schemas.openxmlformats.org/officeDocument/2006/relationships" xmlns:p="http://schemas.openxmlformats.org/presentationml/2006/main">
  <p:tag name="THINKCELLSHAPEDONOTDELETE" val="tkEL33DC7dGfsHEfJzmilhw"/>
</p:tagLst>
</file>

<file path=ppt/tags/tag1771.xml><?xml version="1.0" encoding="utf-8"?>
<p:tagLst xmlns:a="http://schemas.openxmlformats.org/drawingml/2006/main" xmlns:r="http://schemas.openxmlformats.org/officeDocument/2006/relationships" xmlns:p="http://schemas.openxmlformats.org/presentationml/2006/main">
  <p:tag name="THINKCELLSHAPEDONOTDELETE" val="tTTwXMKb14sE6vkgC5DgiuQ"/>
</p:tagLst>
</file>

<file path=ppt/tags/tag1772.xml><?xml version="1.0" encoding="utf-8"?>
<p:tagLst xmlns:a="http://schemas.openxmlformats.org/drawingml/2006/main" xmlns:r="http://schemas.openxmlformats.org/officeDocument/2006/relationships" xmlns:p="http://schemas.openxmlformats.org/presentationml/2006/main">
  <p:tag name="THINKCELLSHAPEDONOTDELETE" val="t8KB9XTqFRJRcHNoqraQ_gQ"/>
</p:tagLst>
</file>

<file path=ppt/tags/tag1773.xml><?xml version="1.0" encoding="utf-8"?>
<p:tagLst xmlns:a="http://schemas.openxmlformats.org/drawingml/2006/main" xmlns:r="http://schemas.openxmlformats.org/officeDocument/2006/relationships" xmlns:p="http://schemas.openxmlformats.org/presentationml/2006/main">
  <p:tag name="THINKCELLSHAPEDONOTDELETE" val="tq.qsVfjh7a0yOpcWLG8d_w"/>
</p:tagLst>
</file>

<file path=ppt/tags/tag1774.xml><?xml version="1.0" encoding="utf-8"?>
<p:tagLst xmlns:a="http://schemas.openxmlformats.org/drawingml/2006/main" xmlns:r="http://schemas.openxmlformats.org/officeDocument/2006/relationships" xmlns:p="http://schemas.openxmlformats.org/presentationml/2006/main">
  <p:tag name="THINKCELLSHAPEDONOTDELETE" val="txUsTXdz9QUF7Zv9QISZoBw"/>
</p:tagLst>
</file>

<file path=ppt/tags/tag1775.xml><?xml version="1.0" encoding="utf-8"?>
<p:tagLst xmlns:a="http://schemas.openxmlformats.org/drawingml/2006/main" xmlns:r="http://schemas.openxmlformats.org/officeDocument/2006/relationships" xmlns:p="http://schemas.openxmlformats.org/presentationml/2006/main">
  <p:tag name="THINKCELLSHAPEDONOTDELETE" val="tLspets76w.KsoK2uL4FSYA"/>
</p:tagLst>
</file>

<file path=ppt/tags/tag1776.xml><?xml version="1.0" encoding="utf-8"?>
<p:tagLst xmlns:a="http://schemas.openxmlformats.org/drawingml/2006/main" xmlns:r="http://schemas.openxmlformats.org/officeDocument/2006/relationships" xmlns:p="http://schemas.openxmlformats.org/presentationml/2006/main">
  <p:tag name="THINKCELLSHAPEDONOTDELETE" val="tagfKKoxcHFgusiuZ1Qvf4g"/>
</p:tagLst>
</file>

<file path=ppt/tags/tag1777.xml><?xml version="1.0" encoding="utf-8"?>
<p:tagLst xmlns:a="http://schemas.openxmlformats.org/drawingml/2006/main" xmlns:r="http://schemas.openxmlformats.org/officeDocument/2006/relationships" xmlns:p="http://schemas.openxmlformats.org/presentationml/2006/main">
  <p:tag name="THINKCELLSHAPEDONOTDELETE" val="tL6AtnM7UXgb4fmQKNUV_Fg"/>
</p:tagLst>
</file>

<file path=ppt/tags/tag1778.xml><?xml version="1.0" encoding="utf-8"?>
<p:tagLst xmlns:a="http://schemas.openxmlformats.org/drawingml/2006/main" xmlns:r="http://schemas.openxmlformats.org/officeDocument/2006/relationships" xmlns:p="http://schemas.openxmlformats.org/presentationml/2006/main">
  <p:tag name="THINKCELLSHAPEDONOTDELETE" val="t9GfHq2P1_CUqUHKb56MzQQ"/>
</p:tagLst>
</file>

<file path=ppt/tags/tag1779.xml><?xml version="1.0" encoding="utf-8"?>
<p:tagLst xmlns:a="http://schemas.openxmlformats.org/drawingml/2006/main" xmlns:r="http://schemas.openxmlformats.org/officeDocument/2006/relationships" xmlns:p="http://schemas.openxmlformats.org/presentationml/2006/main">
  <p:tag name="THINKCELLSHAPEDONOTDELETE" val="tAlI7PvQAQ8vMsYeK2hIvDQ"/>
</p:tagLst>
</file>

<file path=ppt/tags/tag178.xml><?xml version="1.0" encoding="utf-8"?>
<p:tagLst xmlns:a="http://schemas.openxmlformats.org/drawingml/2006/main" xmlns:r="http://schemas.openxmlformats.org/officeDocument/2006/relationships" xmlns:p="http://schemas.openxmlformats.org/presentationml/2006/main">
  <p:tag name="THINKCELLSHAPEDONOTDELETE" val="tvKCVbr1tv7Obu5yB_4Prhg"/>
</p:tagLst>
</file>

<file path=ppt/tags/tag1780.xml><?xml version="1.0" encoding="utf-8"?>
<p:tagLst xmlns:a="http://schemas.openxmlformats.org/drawingml/2006/main" xmlns:r="http://schemas.openxmlformats.org/officeDocument/2006/relationships" xmlns:p="http://schemas.openxmlformats.org/presentationml/2006/main">
  <p:tag name="THINKCELLSHAPEDONOTDELETE" val="tYTkjhPMbjMbIl2mXqwILlw"/>
</p:tagLst>
</file>

<file path=ppt/tags/tag1781.xml><?xml version="1.0" encoding="utf-8"?>
<p:tagLst xmlns:a="http://schemas.openxmlformats.org/drawingml/2006/main" xmlns:r="http://schemas.openxmlformats.org/officeDocument/2006/relationships" xmlns:p="http://schemas.openxmlformats.org/presentationml/2006/main">
  <p:tag name="THINKCELLSHAPEDONOTDELETE" val="t2eyfrfGNmBscywqwUrL69A"/>
</p:tagLst>
</file>

<file path=ppt/tags/tag1782.xml><?xml version="1.0" encoding="utf-8"?>
<p:tagLst xmlns:a="http://schemas.openxmlformats.org/drawingml/2006/main" xmlns:r="http://schemas.openxmlformats.org/officeDocument/2006/relationships" xmlns:p="http://schemas.openxmlformats.org/presentationml/2006/main">
  <p:tag name="THINKCELLSHAPEDONOTDELETE" val="tjpwaj7x6jjAHxNCB0HmblA"/>
</p:tagLst>
</file>

<file path=ppt/tags/tag1783.xml><?xml version="1.0" encoding="utf-8"?>
<p:tagLst xmlns:a="http://schemas.openxmlformats.org/drawingml/2006/main" xmlns:r="http://schemas.openxmlformats.org/officeDocument/2006/relationships" xmlns:p="http://schemas.openxmlformats.org/presentationml/2006/main">
  <p:tag name="THINKCELLSHAPEDONOTDELETE" val="t4zvwpyvGpd3d18WU2qkyQg"/>
</p:tagLst>
</file>

<file path=ppt/tags/tag1784.xml><?xml version="1.0" encoding="utf-8"?>
<p:tagLst xmlns:a="http://schemas.openxmlformats.org/drawingml/2006/main" xmlns:r="http://schemas.openxmlformats.org/officeDocument/2006/relationships" xmlns:p="http://schemas.openxmlformats.org/presentationml/2006/main">
  <p:tag name="THINKCELLSHAPEDONOTDELETE" val="tOR.i9.qnVMzhhadulrYTRg"/>
</p:tagLst>
</file>

<file path=ppt/tags/tag1785.xml><?xml version="1.0" encoding="utf-8"?>
<p:tagLst xmlns:a="http://schemas.openxmlformats.org/drawingml/2006/main" xmlns:r="http://schemas.openxmlformats.org/officeDocument/2006/relationships" xmlns:p="http://schemas.openxmlformats.org/presentationml/2006/main">
  <p:tag name="THINKCELLSHAPEDONOTDELETE" val="tWcBtz70r6n_oLvUnsGSc6Q"/>
</p:tagLst>
</file>

<file path=ppt/tags/tag1786.xml><?xml version="1.0" encoding="utf-8"?>
<p:tagLst xmlns:a="http://schemas.openxmlformats.org/drawingml/2006/main" xmlns:r="http://schemas.openxmlformats.org/officeDocument/2006/relationships" xmlns:p="http://schemas.openxmlformats.org/presentationml/2006/main">
  <p:tag name="THINKCELLSHAPEDONOTDELETE" val="txUTok67a7Bpzh6EBzyhMIg"/>
</p:tagLst>
</file>

<file path=ppt/tags/tag1787.xml><?xml version="1.0" encoding="utf-8"?>
<p:tagLst xmlns:a="http://schemas.openxmlformats.org/drawingml/2006/main" xmlns:r="http://schemas.openxmlformats.org/officeDocument/2006/relationships" xmlns:p="http://schemas.openxmlformats.org/presentationml/2006/main">
  <p:tag name="THINKCELLSHAPEDONOTDELETE" val="tD.vOt3x.w.SR4u_N99cc_g"/>
</p:tagLst>
</file>

<file path=ppt/tags/tag1788.xml><?xml version="1.0" encoding="utf-8"?>
<p:tagLst xmlns:a="http://schemas.openxmlformats.org/drawingml/2006/main" xmlns:r="http://schemas.openxmlformats.org/officeDocument/2006/relationships" xmlns:p="http://schemas.openxmlformats.org/presentationml/2006/main">
  <p:tag name="THINKCELLSHAPEDONOTDELETE" val="tf20MsviQcAWAZqKxEv3qAQ"/>
</p:tagLst>
</file>

<file path=ppt/tags/tag1789.xml><?xml version="1.0" encoding="utf-8"?>
<p:tagLst xmlns:a="http://schemas.openxmlformats.org/drawingml/2006/main" xmlns:r="http://schemas.openxmlformats.org/officeDocument/2006/relationships" xmlns:p="http://schemas.openxmlformats.org/presentationml/2006/main">
  <p:tag name="THINKCELLSHAPEDONOTDELETE" val="tCL4ZrB8cvzYCUr12tLkwPQ"/>
</p:tagLst>
</file>

<file path=ppt/tags/tag179.xml><?xml version="1.0" encoding="utf-8"?>
<p:tagLst xmlns:a="http://schemas.openxmlformats.org/drawingml/2006/main" xmlns:r="http://schemas.openxmlformats.org/officeDocument/2006/relationships" xmlns:p="http://schemas.openxmlformats.org/presentationml/2006/main">
  <p:tag name="THINKCELLSHAPEDONOTDELETE" val="tmvLo7NGAHGTlexDRJbxmpw"/>
</p:tagLst>
</file>

<file path=ppt/tags/tag1790.xml><?xml version="1.0" encoding="utf-8"?>
<p:tagLst xmlns:a="http://schemas.openxmlformats.org/drawingml/2006/main" xmlns:r="http://schemas.openxmlformats.org/officeDocument/2006/relationships" xmlns:p="http://schemas.openxmlformats.org/presentationml/2006/main">
  <p:tag name="THINKCELLSHAPEDONOTDELETE" val="t6Z_tDh1jwUkC7ffDHsP2sQ"/>
</p:tagLst>
</file>

<file path=ppt/tags/tag1791.xml><?xml version="1.0" encoding="utf-8"?>
<p:tagLst xmlns:a="http://schemas.openxmlformats.org/drawingml/2006/main" xmlns:r="http://schemas.openxmlformats.org/officeDocument/2006/relationships" xmlns:p="http://schemas.openxmlformats.org/presentationml/2006/main">
  <p:tag name="THINKCELLSHAPEDONOTDELETE" val="tRB2riUuQO3N09aIzXx47.A"/>
</p:tagLst>
</file>

<file path=ppt/tags/tag1792.xml><?xml version="1.0" encoding="utf-8"?>
<p:tagLst xmlns:a="http://schemas.openxmlformats.org/drawingml/2006/main" xmlns:r="http://schemas.openxmlformats.org/officeDocument/2006/relationships" xmlns:p="http://schemas.openxmlformats.org/presentationml/2006/main">
  <p:tag name="THINKCELLSHAPEDONOTDELETE" val="ttvkkrkrk91VJMhC0CmS_Bg"/>
</p:tagLst>
</file>

<file path=ppt/tags/tag1793.xml><?xml version="1.0" encoding="utf-8"?>
<p:tagLst xmlns:a="http://schemas.openxmlformats.org/drawingml/2006/main" xmlns:r="http://schemas.openxmlformats.org/officeDocument/2006/relationships" xmlns:p="http://schemas.openxmlformats.org/presentationml/2006/main">
  <p:tag name="THINKCELLSHAPEDONOTDELETE" val="tfHbICcCr.ldc0vcAOYfyGQ"/>
</p:tagLst>
</file>

<file path=ppt/tags/tag1794.xml><?xml version="1.0" encoding="utf-8"?>
<p:tagLst xmlns:a="http://schemas.openxmlformats.org/drawingml/2006/main" xmlns:r="http://schemas.openxmlformats.org/officeDocument/2006/relationships" xmlns:p="http://schemas.openxmlformats.org/presentationml/2006/main">
  <p:tag name="THINKCELLSHAPEDONOTDELETE" val="tQrt.6VbftmodNSeRg5n6XA"/>
</p:tagLst>
</file>

<file path=ppt/tags/tag1795.xml><?xml version="1.0" encoding="utf-8"?>
<p:tagLst xmlns:a="http://schemas.openxmlformats.org/drawingml/2006/main" xmlns:r="http://schemas.openxmlformats.org/officeDocument/2006/relationships" xmlns:p="http://schemas.openxmlformats.org/presentationml/2006/main">
  <p:tag name="THINKCELLSHAPEDONOTDELETE" val="tHyj6A4LRhV6Y6JpOhKtcEQ"/>
</p:tagLst>
</file>

<file path=ppt/tags/tag1796.xml><?xml version="1.0" encoding="utf-8"?>
<p:tagLst xmlns:a="http://schemas.openxmlformats.org/drawingml/2006/main" xmlns:r="http://schemas.openxmlformats.org/officeDocument/2006/relationships" xmlns:p="http://schemas.openxmlformats.org/presentationml/2006/main">
  <p:tag name="THINKCELLSHAPEDONOTDELETE" val="twoMOidokMkYG1iOO3goJpQ"/>
</p:tagLst>
</file>

<file path=ppt/tags/tag1797.xml><?xml version="1.0" encoding="utf-8"?>
<p:tagLst xmlns:a="http://schemas.openxmlformats.org/drawingml/2006/main" xmlns:r="http://schemas.openxmlformats.org/officeDocument/2006/relationships" xmlns:p="http://schemas.openxmlformats.org/presentationml/2006/main">
  <p:tag name="THINKCELLSHAPEDONOTDELETE" val="tKwq88LfWK5MK.KOzANud9A"/>
</p:tagLst>
</file>

<file path=ppt/tags/tag1798.xml><?xml version="1.0" encoding="utf-8"?>
<p:tagLst xmlns:a="http://schemas.openxmlformats.org/drawingml/2006/main" xmlns:r="http://schemas.openxmlformats.org/officeDocument/2006/relationships" xmlns:p="http://schemas.openxmlformats.org/presentationml/2006/main">
  <p:tag name="THINKCELLSHAPEDONOTDELETE" val="tEsQmrLj1PUcLR9eBTKrlPQ"/>
</p:tagLst>
</file>

<file path=ppt/tags/tag1799.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80.xml><?xml version="1.0" encoding="utf-8"?>
<p:tagLst xmlns:a="http://schemas.openxmlformats.org/drawingml/2006/main" xmlns:r="http://schemas.openxmlformats.org/officeDocument/2006/relationships" xmlns:p="http://schemas.openxmlformats.org/presentationml/2006/main">
  <p:tag name="THINKCELLSHAPEDONOTDELETE" val="tim21S09EJAEqJhAf4wvAeA"/>
</p:tagLst>
</file>

<file path=ppt/tags/tag1800.xml><?xml version="1.0" encoding="utf-8"?>
<p:tagLst xmlns:a="http://schemas.openxmlformats.org/drawingml/2006/main" xmlns:r="http://schemas.openxmlformats.org/officeDocument/2006/relationships" xmlns:p="http://schemas.openxmlformats.org/presentationml/2006/main">
  <p:tag name="THINKCELLSHAPEDONOTDELETE" val="tw1yiXdP9pRPGzuRLIcK8tQ"/>
</p:tagLst>
</file>

<file path=ppt/tags/tag1801.xml><?xml version="1.0" encoding="utf-8"?>
<p:tagLst xmlns:a="http://schemas.openxmlformats.org/drawingml/2006/main" xmlns:r="http://schemas.openxmlformats.org/officeDocument/2006/relationships" xmlns:p="http://schemas.openxmlformats.org/presentationml/2006/main">
  <p:tag name="THINKCELLSHAPEDONOTDELETE" val="tgp0gY3I3NW7811GYMjhg0A"/>
</p:tagLst>
</file>

<file path=ppt/tags/tag1802.xml><?xml version="1.0" encoding="utf-8"?>
<p:tagLst xmlns:a="http://schemas.openxmlformats.org/drawingml/2006/main" xmlns:r="http://schemas.openxmlformats.org/officeDocument/2006/relationships" xmlns:p="http://schemas.openxmlformats.org/presentationml/2006/main">
  <p:tag name="THINKCELLSHAPEDONOTDELETE" val="tn0kKBH4KiAQkwuCifWD1oA"/>
</p:tagLst>
</file>

<file path=ppt/tags/tag1803.xml><?xml version="1.0" encoding="utf-8"?>
<p:tagLst xmlns:a="http://schemas.openxmlformats.org/drawingml/2006/main" xmlns:r="http://schemas.openxmlformats.org/officeDocument/2006/relationships" xmlns:p="http://schemas.openxmlformats.org/presentationml/2006/main">
  <p:tag name="THINKCELLSHAPEDONOTDELETE" val="tilb_dwTP2fX7_bMdENbNEw"/>
</p:tagLst>
</file>

<file path=ppt/tags/tag1804.xml><?xml version="1.0" encoding="utf-8"?>
<p:tagLst xmlns:a="http://schemas.openxmlformats.org/drawingml/2006/main" xmlns:r="http://schemas.openxmlformats.org/officeDocument/2006/relationships" xmlns:p="http://schemas.openxmlformats.org/presentationml/2006/main">
  <p:tag name="THINKCELLSHAPEDONOTDELETE" val="toNFaGVsQ1bjzeDCid5zvxQ"/>
</p:tagLst>
</file>

<file path=ppt/tags/tag1805.xml><?xml version="1.0" encoding="utf-8"?>
<p:tagLst xmlns:a="http://schemas.openxmlformats.org/drawingml/2006/main" xmlns:r="http://schemas.openxmlformats.org/officeDocument/2006/relationships" xmlns:p="http://schemas.openxmlformats.org/presentationml/2006/main">
  <p:tag name="THINKCELLSHAPEDONOTDELETE" val="tZH7VvXF3xGlK8ncbhiTKnA"/>
</p:tagLst>
</file>

<file path=ppt/tags/tag1806.xml><?xml version="1.0" encoding="utf-8"?>
<p:tagLst xmlns:a="http://schemas.openxmlformats.org/drawingml/2006/main" xmlns:r="http://schemas.openxmlformats.org/officeDocument/2006/relationships" xmlns:p="http://schemas.openxmlformats.org/presentationml/2006/main">
  <p:tag name="THINKCELLSHAPEDONOTDELETE" val="t_HXQdQ2e67vzWAGkfG0Cag"/>
</p:tagLst>
</file>

<file path=ppt/tags/tag1807.xml><?xml version="1.0" encoding="utf-8"?>
<p:tagLst xmlns:a="http://schemas.openxmlformats.org/drawingml/2006/main" xmlns:r="http://schemas.openxmlformats.org/officeDocument/2006/relationships" xmlns:p="http://schemas.openxmlformats.org/presentationml/2006/main">
  <p:tag name="THINKCELLSHAPEDONOTDELETE" val="tl.gngy0sD2tNtTcP0.67qQ"/>
</p:tagLst>
</file>

<file path=ppt/tags/tag1808.xml><?xml version="1.0" encoding="utf-8"?>
<p:tagLst xmlns:a="http://schemas.openxmlformats.org/drawingml/2006/main" xmlns:r="http://schemas.openxmlformats.org/officeDocument/2006/relationships" xmlns:p="http://schemas.openxmlformats.org/presentationml/2006/main">
  <p:tag name="THINKCELLSHAPEDONOTDELETE" val="tk2LwXKHeCs2x9SWEtW0ffQ"/>
</p:tagLst>
</file>

<file path=ppt/tags/tag1809.xml><?xml version="1.0" encoding="utf-8"?>
<p:tagLst xmlns:a="http://schemas.openxmlformats.org/drawingml/2006/main" xmlns:r="http://schemas.openxmlformats.org/officeDocument/2006/relationships" xmlns:p="http://schemas.openxmlformats.org/presentationml/2006/main">
  <p:tag name="THINKCELLSHAPEDONOTDELETE" val="tqRZ9ISD54cHOjL8vnxy7fQ"/>
</p:tagLst>
</file>

<file path=ppt/tags/tag181.xml><?xml version="1.0" encoding="utf-8"?>
<p:tagLst xmlns:a="http://schemas.openxmlformats.org/drawingml/2006/main" xmlns:r="http://schemas.openxmlformats.org/officeDocument/2006/relationships" xmlns:p="http://schemas.openxmlformats.org/presentationml/2006/main">
  <p:tag name="THINKCELLSHAPEDONOTDELETE" val="tsGL7QuFvasK0PPrNYyy93w"/>
</p:tagLst>
</file>

<file path=ppt/tags/tag1810.xml><?xml version="1.0" encoding="utf-8"?>
<p:tagLst xmlns:a="http://schemas.openxmlformats.org/drawingml/2006/main" xmlns:r="http://schemas.openxmlformats.org/officeDocument/2006/relationships" xmlns:p="http://schemas.openxmlformats.org/presentationml/2006/main">
  <p:tag name="THINKCELLSHAPEDONOTDELETE" val="tQpo1_g88z8XFvbHonkYdDA"/>
</p:tagLst>
</file>

<file path=ppt/tags/tag1811.xml><?xml version="1.0" encoding="utf-8"?>
<p:tagLst xmlns:a="http://schemas.openxmlformats.org/drawingml/2006/main" xmlns:r="http://schemas.openxmlformats.org/officeDocument/2006/relationships" xmlns:p="http://schemas.openxmlformats.org/presentationml/2006/main">
  <p:tag name="THINKCELLSHAPEDONOTDELETE" val="tlez3jMoEgRAQAtpBy2NB6Q"/>
</p:tagLst>
</file>

<file path=ppt/tags/tag1812.xml><?xml version="1.0" encoding="utf-8"?>
<p:tagLst xmlns:a="http://schemas.openxmlformats.org/drawingml/2006/main" xmlns:r="http://schemas.openxmlformats.org/officeDocument/2006/relationships" xmlns:p="http://schemas.openxmlformats.org/presentationml/2006/main">
  <p:tag name="THINKCELLSHAPEDONOTDELETE" val="t52gMopPId8N55Ruo4.R.ZA"/>
</p:tagLst>
</file>

<file path=ppt/tags/tag1813.xml><?xml version="1.0" encoding="utf-8"?>
<p:tagLst xmlns:a="http://schemas.openxmlformats.org/drawingml/2006/main" xmlns:r="http://schemas.openxmlformats.org/officeDocument/2006/relationships" xmlns:p="http://schemas.openxmlformats.org/presentationml/2006/main">
  <p:tag name="THINKCELLSHAPEDONOTDELETE" val="tkXEWS2gTfKSGqkt9wDSVPw"/>
</p:tagLst>
</file>

<file path=ppt/tags/tag1814.xml><?xml version="1.0" encoding="utf-8"?>
<p:tagLst xmlns:a="http://schemas.openxmlformats.org/drawingml/2006/main" xmlns:r="http://schemas.openxmlformats.org/officeDocument/2006/relationships" xmlns:p="http://schemas.openxmlformats.org/presentationml/2006/main">
  <p:tag name="THINKCELLSHAPEDONOTDELETE" val="tdnjVxvSV2nhh3k0hfFT5PA"/>
</p:tagLst>
</file>

<file path=ppt/tags/tag1815.xml><?xml version="1.0" encoding="utf-8"?>
<p:tagLst xmlns:a="http://schemas.openxmlformats.org/drawingml/2006/main" xmlns:r="http://schemas.openxmlformats.org/officeDocument/2006/relationships" xmlns:p="http://schemas.openxmlformats.org/presentationml/2006/main">
  <p:tag name="THINKCELLSHAPEDONOTDELETE" val="tJBZCxRhiV.Tnz8BIVtFjtw"/>
</p:tagLst>
</file>

<file path=ppt/tags/tag1816.xml><?xml version="1.0" encoding="utf-8"?>
<p:tagLst xmlns:a="http://schemas.openxmlformats.org/drawingml/2006/main" xmlns:r="http://schemas.openxmlformats.org/officeDocument/2006/relationships" xmlns:p="http://schemas.openxmlformats.org/presentationml/2006/main">
  <p:tag name="THINKCELLSHAPEDONOTDELETE" val="tYudie4r9g7RMWZKMdI8DWA"/>
</p:tagLst>
</file>

<file path=ppt/tags/tag1817.xml><?xml version="1.0" encoding="utf-8"?>
<p:tagLst xmlns:a="http://schemas.openxmlformats.org/drawingml/2006/main" xmlns:r="http://schemas.openxmlformats.org/officeDocument/2006/relationships" xmlns:p="http://schemas.openxmlformats.org/presentationml/2006/main">
  <p:tag name="THINKCELLSHAPEDONOTDELETE" val="t0Wr7uVL5Mx4NxCx5aA6vpA"/>
</p:tagLst>
</file>

<file path=ppt/tags/tag1818.xml><?xml version="1.0" encoding="utf-8"?>
<p:tagLst xmlns:a="http://schemas.openxmlformats.org/drawingml/2006/main" xmlns:r="http://schemas.openxmlformats.org/officeDocument/2006/relationships" xmlns:p="http://schemas.openxmlformats.org/presentationml/2006/main">
  <p:tag name="THINKCELLSHAPEDONOTDELETE" val="tXraWk4QZPR72zcn9.PoaUw"/>
</p:tagLst>
</file>

<file path=ppt/tags/tag1819.xml><?xml version="1.0" encoding="utf-8"?>
<p:tagLst xmlns:a="http://schemas.openxmlformats.org/drawingml/2006/main" xmlns:r="http://schemas.openxmlformats.org/officeDocument/2006/relationships" xmlns:p="http://schemas.openxmlformats.org/presentationml/2006/main">
  <p:tag name="THINKCELLSHAPEDONOTDELETE" val="tYuK4PdTeesnmBSc9xklYbA"/>
</p:tagLst>
</file>

<file path=ppt/tags/tag182.xml><?xml version="1.0" encoding="utf-8"?>
<p:tagLst xmlns:a="http://schemas.openxmlformats.org/drawingml/2006/main" xmlns:r="http://schemas.openxmlformats.org/officeDocument/2006/relationships" xmlns:p="http://schemas.openxmlformats.org/presentationml/2006/main">
  <p:tag name="THINKCELLSHAPEDONOTDELETE" val="tBLRYXPP8CmRVLtt57Rrkaw"/>
</p:tagLst>
</file>

<file path=ppt/tags/tag1820.xml><?xml version="1.0" encoding="utf-8"?>
<p:tagLst xmlns:a="http://schemas.openxmlformats.org/drawingml/2006/main" xmlns:r="http://schemas.openxmlformats.org/officeDocument/2006/relationships" xmlns:p="http://schemas.openxmlformats.org/presentationml/2006/main">
  <p:tag name="THINKCELLSHAPEDONOTDELETE" val="t99RHawAfJLGvarK8wksjtw"/>
</p:tagLst>
</file>

<file path=ppt/tags/tag1821.xml><?xml version="1.0" encoding="utf-8"?>
<p:tagLst xmlns:a="http://schemas.openxmlformats.org/drawingml/2006/main" xmlns:r="http://schemas.openxmlformats.org/officeDocument/2006/relationships" xmlns:p="http://schemas.openxmlformats.org/presentationml/2006/main">
  <p:tag name="THINKCELLSHAPEDONOTDELETE" val="tBth2WTy0mFiFfx1yY80ksg"/>
</p:tagLst>
</file>

<file path=ppt/tags/tag1822.xml><?xml version="1.0" encoding="utf-8"?>
<p:tagLst xmlns:a="http://schemas.openxmlformats.org/drawingml/2006/main" xmlns:r="http://schemas.openxmlformats.org/officeDocument/2006/relationships" xmlns:p="http://schemas.openxmlformats.org/presentationml/2006/main">
  <p:tag name="THINKCELLSHAPEDONOTDELETE" val="tJjF5_YPXGNm8DE2fRDBIlQ"/>
</p:tagLst>
</file>

<file path=ppt/tags/tag1823.xml><?xml version="1.0" encoding="utf-8"?>
<p:tagLst xmlns:a="http://schemas.openxmlformats.org/drawingml/2006/main" xmlns:r="http://schemas.openxmlformats.org/officeDocument/2006/relationships" xmlns:p="http://schemas.openxmlformats.org/presentationml/2006/main">
  <p:tag name="THINKCELLSHAPEDONOTDELETE" val="tm944eF.nxqQnbd0En1g.nw"/>
</p:tagLst>
</file>

<file path=ppt/tags/tag1824.xml><?xml version="1.0" encoding="utf-8"?>
<p:tagLst xmlns:a="http://schemas.openxmlformats.org/drawingml/2006/main" xmlns:r="http://schemas.openxmlformats.org/officeDocument/2006/relationships" xmlns:p="http://schemas.openxmlformats.org/presentationml/2006/main">
  <p:tag name="THINKCELLSHAPEDONOTDELETE" val="tQfwQsbt9ZbcQN6yp7l.yIg"/>
</p:tagLst>
</file>

<file path=ppt/tags/tag1825.xml><?xml version="1.0" encoding="utf-8"?>
<p:tagLst xmlns:a="http://schemas.openxmlformats.org/drawingml/2006/main" xmlns:r="http://schemas.openxmlformats.org/officeDocument/2006/relationships" xmlns:p="http://schemas.openxmlformats.org/presentationml/2006/main">
  <p:tag name="THINKCELLSHAPEDONOTDELETE" val="tOgTzBOn_t1rfJ8eVetnz.w"/>
</p:tagLst>
</file>

<file path=ppt/tags/tag1826.xml><?xml version="1.0" encoding="utf-8"?>
<p:tagLst xmlns:a="http://schemas.openxmlformats.org/drawingml/2006/main" xmlns:r="http://schemas.openxmlformats.org/officeDocument/2006/relationships" xmlns:p="http://schemas.openxmlformats.org/presentationml/2006/main">
  <p:tag name="THINKCELLSHAPEDONOTDELETE" val="t899pCA8AiIkWcNl2w93S.w"/>
</p:tagLst>
</file>

<file path=ppt/tags/tag1827.xml><?xml version="1.0" encoding="utf-8"?>
<p:tagLst xmlns:a="http://schemas.openxmlformats.org/drawingml/2006/main" xmlns:r="http://schemas.openxmlformats.org/officeDocument/2006/relationships" xmlns:p="http://schemas.openxmlformats.org/presentationml/2006/main">
  <p:tag name="THINKCELLSHAPEDONOTDELETE" val="tLCYv_sr2EDcd958MDAMGbA"/>
</p:tagLst>
</file>

<file path=ppt/tags/tag1828.xml><?xml version="1.0" encoding="utf-8"?>
<p:tagLst xmlns:a="http://schemas.openxmlformats.org/drawingml/2006/main" xmlns:r="http://schemas.openxmlformats.org/officeDocument/2006/relationships" xmlns:p="http://schemas.openxmlformats.org/presentationml/2006/main">
  <p:tag name="THINKCELLSHAPEDONOTDELETE" val="tfsbiMl5YqbIRtWzMw4UCpw"/>
</p:tagLst>
</file>

<file path=ppt/tags/tag1829.xml><?xml version="1.0" encoding="utf-8"?>
<p:tagLst xmlns:a="http://schemas.openxmlformats.org/drawingml/2006/main" xmlns:r="http://schemas.openxmlformats.org/officeDocument/2006/relationships" xmlns:p="http://schemas.openxmlformats.org/presentationml/2006/main">
  <p:tag name="THINKCELLSHAPEDONOTDELETE" val="tzorFIr94ou98s6fu3PVUOg"/>
</p:tagLst>
</file>

<file path=ppt/tags/tag183.xml><?xml version="1.0" encoding="utf-8"?>
<p:tagLst xmlns:a="http://schemas.openxmlformats.org/drawingml/2006/main" xmlns:r="http://schemas.openxmlformats.org/officeDocument/2006/relationships" xmlns:p="http://schemas.openxmlformats.org/presentationml/2006/main">
  <p:tag name="THINKCELLSHAPEDONOTDELETE" val="tNNDIr_1oHvNSCIVF3BkvWw"/>
</p:tagLst>
</file>

<file path=ppt/tags/tag1830.xml><?xml version="1.0" encoding="utf-8"?>
<p:tagLst xmlns:a="http://schemas.openxmlformats.org/drawingml/2006/main" xmlns:r="http://schemas.openxmlformats.org/officeDocument/2006/relationships" xmlns:p="http://schemas.openxmlformats.org/presentationml/2006/main">
  <p:tag name="THINKCELLSHAPEDONOTDELETE" val="tuLSGX2nF26tHV0Or8pPemw"/>
</p:tagLst>
</file>

<file path=ppt/tags/tag1831.xml><?xml version="1.0" encoding="utf-8"?>
<p:tagLst xmlns:a="http://schemas.openxmlformats.org/drawingml/2006/main" xmlns:r="http://schemas.openxmlformats.org/officeDocument/2006/relationships" xmlns:p="http://schemas.openxmlformats.org/presentationml/2006/main">
  <p:tag name="THINKCELLSHAPEDONOTDELETE" val="tSy.Kb5EL.Tg8sXu0FbjnXg"/>
</p:tagLst>
</file>

<file path=ppt/tags/tag1832.xml><?xml version="1.0" encoding="utf-8"?>
<p:tagLst xmlns:a="http://schemas.openxmlformats.org/drawingml/2006/main" xmlns:r="http://schemas.openxmlformats.org/officeDocument/2006/relationships" xmlns:p="http://schemas.openxmlformats.org/presentationml/2006/main">
  <p:tag name="THINKCELLSHAPEDONOTDELETE" val="tkL3eD2YQr3CZsp.RpAN8Dg"/>
</p:tagLst>
</file>

<file path=ppt/tags/tag1833.xml><?xml version="1.0" encoding="utf-8"?>
<p:tagLst xmlns:a="http://schemas.openxmlformats.org/drawingml/2006/main" xmlns:r="http://schemas.openxmlformats.org/officeDocument/2006/relationships" xmlns:p="http://schemas.openxmlformats.org/presentationml/2006/main">
  <p:tag name="THINKCELLSHAPEDONOTDELETE" val="t9MJ86JRbc0VkjkcCXkgXNg"/>
</p:tagLst>
</file>

<file path=ppt/tags/tag1834.xml><?xml version="1.0" encoding="utf-8"?>
<p:tagLst xmlns:a="http://schemas.openxmlformats.org/drawingml/2006/main" xmlns:r="http://schemas.openxmlformats.org/officeDocument/2006/relationships" xmlns:p="http://schemas.openxmlformats.org/presentationml/2006/main">
  <p:tag name="THINKCELLSHAPEDONOTDELETE" val="tPdenHzxi43C5kJ0Uu6_xBA"/>
</p:tagLst>
</file>

<file path=ppt/tags/tag1835.xml><?xml version="1.0" encoding="utf-8"?>
<p:tagLst xmlns:a="http://schemas.openxmlformats.org/drawingml/2006/main" xmlns:r="http://schemas.openxmlformats.org/officeDocument/2006/relationships" xmlns:p="http://schemas.openxmlformats.org/presentationml/2006/main">
  <p:tag name="THINKCELLSHAPEDONOTDELETE" val="tszqEeYf_12koEZ3ZKefdxQ"/>
</p:tagLst>
</file>

<file path=ppt/tags/tag1836.xml><?xml version="1.0" encoding="utf-8"?>
<p:tagLst xmlns:a="http://schemas.openxmlformats.org/drawingml/2006/main" xmlns:r="http://schemas.openxmlformats.org/officeDocument/2006/relationships" xmlns:p="http://schemas.openxmlformats.org/presentationml/2006/main">
  <p:tag name="THINKCELLSHAPEDONOTDELETE" val="tb8affTDXb3uOHuSVn9_Xwg"/>
</p:tagLst>
</file>

<file path=ppt/tags/tag1837.xml><?xml version="1.0" encoding="utf-8"?>
<p:tagLst xmlns:a="http://schemas.openxmlformats.org/drawingml/2006/main" xmlns:r="http://schemas.openxmlformats.org/officeDocument/2006/relationships" xmlns:p="http://schemas.openxmlformats.org/presentationml/2006/main">
  <p:tag name="THINKCELLSHAPEDONOTDELETE" val="tLHjiQFQr_.BaIwz7AER2ow"/>
</p:tagLst>
</file>

<file path=ppt/tags/tag1838.xml><?xml version="1.0" encoding="utf-8"?>
<p:tagLst xmlns:a="http://schemas.openxmlformats.org/drawingml/2006/main" xmlns:r="http://schemas.openxmlformats.org/officeDocument/2006/relationships" xmlns:p="http://schemas.openxmlformats.org/presentationml/2006/main">
  <p:tag name="THINKCELLSHAPEDONOTDELETE" val="tUxblPFAEkNMSMoLfLcph2Q"/>
</p:tagLst>
</file>

<file path=ppt/tags/tag1839.xml><?xml version="1.0" encoding="utf-8"?>
<p:tagLst xmlns:a="http://schemas.openxmlformats.org/drawingml/2006/main" xmlns:r="http://schemas.openxmlformats.org/officeDocument/2006/relationships" xmlns:p="http://schemas.openxmlformats.org/presentationml/2006/main">
  <p:tag name="THINKCELLSHAPEDONOTDELETE" val="tRWWoDKqPY_sreMp.tHjUyA"/>
</p:tagLst>
</file>

<file path=ppt/tags/tag184.xml><?xml version="1.0" encoding="utf-8"?>
<p:tagLst xmlns:a="http://schemas.openxmlformats.org/drawingml/2006/main" xmlns:r="http://schemas.openxmlformats.org/officeDocument/2006/relationships" xmlns:p="http://schemas.openxmlformats.org/presentationml/2006/main">
  <p:tag name="THINKCELLSHAPEDONOTDELETE" val="tvSZRdodHOyMZaxtAkJVO_A"/>
</p:tagLst>
</file>

<file path=ppt/tags/tag1840.xml><?xml version="1.0" encoding="utf-8"?>
<p:tagLst xmlns:a="http://schemas.openxmlformats.org/drawingml/2006/main" xmlns:r="http://schemas.openxmlformats.org/officeDocument/2006/relationships" xmlns:p="http://schemas.openxmlformats.org/presentationml/2006/main">
  <p:tag name="THINKCELLSHAPEDONOTDELETE" val="toB7dqCmfGkFHMVUhN59dyQ"/>
</p:tagLst>
</file>

<file path=ppt/tags/tag1841.xml><?xml version="1.0" encoding="utf-8"?>
<p:tagLst xmlns:a="http://schemas.openxmlformats.org/drawingml/2006/main" xmlns:r="http://schemas.openxmlformats.org/officeDocument/2006/relationships" xmlns:p="http://schemas.openxmlformats.org/presentationml/2006/main">
  <p:tag name="THINKCELLSHAPEDONOTDELETE" val="t6h6b2gh_aWp3PJhphbQicQ"/>
</p:tagLst>
</file>

<file path=ppt/tags/tag1842.xml><?xml version="1.0" encoding="utf-8"?>
<p:tagLst xmlns:a="http://schemas.openxmlformats.org/drawingml/2006/main" xmlns:r="http://schemas.openxmlformats.org/officeDocument/2006/relationships" xmlns:p="http://schemas.openxmlformats.org/presentationml/2006/main">
  <p:tag name="THINKCELLSHAPEDONOTDELETE" val="ttvP.CQD7SdMP4ISgUsYlbQ"/>
</p:tagLst>
</file>

<file path=ppt/tags/tag1843.xml><?xml version="1.0" encoding="utf-8"?>
<p:tagLst xmlns:a="http://schemas.openxmlformats.org/drawingml/2006/main" xmlns:r="http://schemas.openxmlformats.org/officeDocument/2006/relationships" xmlns:p="http://schemas.openxmlformats.org/presentationml/2006/main">
  <p:tag name="THINKCELLSHAPEDONOTDELETE" val="ttu_MibvwA2JvZAH0AWCfsw"/>
</p:tagLst>
</file>

<file path=ppt/tags/tag1844.xml><?xml version="1.0" encoding="utf-8"?>
<p:tagLst xmlns:a="http://schemas.openxmlformats.org/drawingml/2006/main" xmlns:r="http://schemas.openxmlformats.org/officeDocument/2006/relationships" xmlns:p="http://schemas.openxmlformats.org/presentationml/2006/main">
  <p:tag name="THINKCELLSHAPEDONOTDELETE" val="tEslb7Fz4ugnW.MUi_3cl3A"/>
</p:tagLst>
</file>

<file path=ppt/tags/tag1845.xml><?xml version="1.0" encoding="utf-8"?>
<p:tagLst xmlns:a="http://schemas.openxmlformats.org/drawingml/2006/main" xmlns:r="http://schemas.openxmlformats.org/officeDocument/2006/relationships" xmlns:p="http://schemas.openxmlformats.org/presentationml/2006/main">
  <p:tag name="THINKCELLSHAPEDONOTDELETE" val="tagJCKrggpl5gZiIujN9pzQ"/>
</p:tagLst>
</file>

<file path=ppt/tags/tag1846.xml><?xml version="1.0" encoding="utf-8"?>
<p:tagLst xmlns:a="http://schemas.openxmlformats.org/drawingml/2006/main" xmlns:r="http://schemas.openxmlformats.org/officeDocument/2006/relationships" xmlns:p="http://schemas.openxmlformats.org/presentationml/2006/main">
  <p:tag name="THINKCELLSHAPEDONOTDELETE" val="tQg_rIwbzOOnFQ_hO8xqAtw"/>
</p:tagLst>
</file>

<file path=ppt/tags/tag1847.xml><?xml version="1.0" encoding="utf-8"?>
<p:tagLst xmlns:a="http://schemas.openxmlformats.org/drawingml/2006/main" xmlns:r="http://schemas.openxmlformats.org/officeDocument/2006/relationships" xmlns:p="http://schemas.openxmlformats.org/presentationml/2006/main">
  <p:tag name="THINKCELLSHAPEDONOTDELETE" val="tRP1.wQbAGe3EFJYcVgxKPw"/>
</p:tagLst>
</file>

<file path=ppt/tags/tag1848.xml><?xml version="1.0" encoding="utf-8"?>
<p:tagLst xmlns:a="http://schemas.openxmlformats.org/drawingml/2006/main" xmlns:r="http://schemas.openxmlformats.org/officeDocument/2006/relationships" xmlns:p="http://schemas.openxmlformats.org/presentationml/2006/main">
  <p:tag name="THINKCELLSHAPEDONOTDELETE" val="tbcaw1ag.0rAU_.Shp8e.QA"/>
</p:tagLst>
</file>

<file path=ppt/tags/tag1849.xml><?xml version="1.0" encoding="utf-8"?>
<p:tagLst xmlns:a="http://schemas.openxmlformats.org/drawingml/2006/main" xmlns:r="http://schemas.openxmlformats.org/officeDocument/2006/relationships" xmlns:p="http://schemas.openxmlformats.org/presentationml/2006/main">
  <p:tag name="THINKCELLSHAPEDONOTDELETE" val="tdGRxAMgpMuyYfTXY9Q2vEA"/>
</p:tagLst>
</file>

<file path=ppt/tags/tag185.xml><?xml version="1.0" encoding="utf-8"?>
<p:tagLst xmlns:a="http://schemas.openxmlformats.org/drawingml/2006/main" xmlns:r="http://schemas.openxmlformats.org/officeDocument/2006/relationships" xmlns:p="http://schemas.openxmlformats.org/presentationml/2006/main">
  <p:tag name="THINKCELLSHAPEDONOTDELETE" val="tVbNdwVjqx_eyEySWdNIYRw"/>
</p:tagLst>
</file>

<file path=ppt/tags/tag1850.xml><?xml version="1.0" encoding="utf-8"?>
<p:tagLst xmlns:a="http://schemas.openxmlformats.org/drawingml/2006/main" xmlns:r="http://schemas.openxmlformats.org/officeDocument/2006/relationships" xmlns:p="http://schemas.openxmlformats.org/presentationml/2006/main">
  <p:tag name="THINKCELLSHAPEDONOTDELETE" val="tUeRrT.B5vlhKeOLKjMQGuQ"/>
</p:tagLst>
</file>

<file path=ppt/tags/tag1851.xml><?xml version="1.0" encoding="utf-8"?>
<p:tagLst xmlns:a="http://schemas.openxmlformats.org/drawingml/2006/main" xmlns:r="http://schemas.openxmlformats.org/officeDocument/2006/relationships" xmlns:p="http://schemas.openxmlformats.org/presentationml/2006/main">
  <p:tag name="THINKCELLSHAPEDONOTDELETE" val="tIuPTwonXSS0bTYJ7Hb1Zeg"/>
</p:tagLst>
</file>

<file path=ppt/tags/tag1852.xml><?xml version="1.0" encoding="utf-8"?>
<p:tagLst xmlns:a="http://schemas.openxmlformats.org/drawingml/2006/main" xmlns:r="http://schemas.openxmlformats.org/officeDocument/2006/relationships" xmlns:p="http://schemas.openxmlformats.org/presentationml/2006/main">
  <p:tag name="THINKCELLSHAPEDONOTDELETE" val="t7sOBuo_LzbHRsVIz_fkDVQ"/>
</p:tagLst>
</file>

<file path=ppt/tags/tag1853.xml><?xml version="1.0" encoding="utf-8"?>
<p:tagLst xmlns:a="http://schemas.openxmlformats.org/drawingml/2006/main" xmlns:r="http://schemas.openxmlformats.org/officeDocument/2006/relationships" xmlns:p="http://schemas.openxmlformats.org/presentationml/2006/main">
  <p:tag name="THINKCELLSHAPEDONOTDELETE" val="tRFhTaouNvyjzHgtZ1Zcj_g"/>
</p:tagLst>
</file>

<file path=ppt/tags/tag1854.xml><?xml version="1.0" encoding="utf-8"?>
<p:tagLst xmlns:a="http://schemas.openxmlformats.org/drawingml/2006/main" xmlns:r="http://schemas.openxmlformats.org/officeDocument/2006/relationships" xmlns:p="http://schemas.openxmlformats.org/presentationml/2006/main">
  <p:tag name="THINKCELLSHAPEDONOTDELETE" val="tPi5oROTspusfpzOAWUdWJw"/>
</p:tagLst>
</file>

<file path=ppt/tags/tag1855.xml><?xml version="1.0" encoding="utf-8"?>
<p:tagLst xmlns:a="http://schemas.openxmlformats.org/drawingml/2006/main" xmlns:r="http://schemas.openxmlformats.org/officeDocument/2006/relationships" xmlns:p="http://schemas.openxmlformats.org/presentationml/2006/main">
  <p:tag name="THINKCELLSHAPEDONOTDELETE" val="tcXCIW84oZZA9.iNSonQyvQ"/>
</p:tagLst>
</file>

<file path=ppt/tags/tag1856.xml><?xml version="1.0" encoding="utf-8"?>
<p:tagLst xmlns:a="http://schemas.openxmlformats.org/drawingml/2006/main" xmlns:r="http://schemas.openxmlformats.org/officeDocument/2006/relationships" xmlns:p="http://schemas.openxmlformats.org/presentationml/2006/main">
  <p:tag name="THINKCELLSHAPEDONOTDELETE" val="tfF73vpFBUk5RcAok1ly8Tw"/>
</p:tagLst>
</file>

<file path=ppt/tags/tag1857.xml><?xml version="1.0" encoding="utf-8"?>
<p:tagLst xmlns:a="http://schemas.openxmlformats.org/drawingml/2006/main" xmlns:r="http://schemas.openxmlformats.org/officeDocument/2006/relationships" xmlns:p="http://schemas.openxmlformats.org/presentationml/2006/main">
  <p:tag name="THINKCELLSHAPEDONOTDELETE" val="txCHG44wUZLBKhJicjEKhYA"/>
</p:tagLst>
</file>

<file path=ppt/tags/tag1858.xml><?xml version="1.0" encoding="utf-8"?>
<p:tagLst xmlns:a="http://schemas.openxmlformats.org/drawingml/2006/main" xmlns:r="http://schemas.openxmlformats.org/officeDocument/2006/relationships" xmlns:p="http://schemas.openxmlformats.org/presentationml/2006/main">
  <p:tag name="THINKCELLSHAPEDONOTDELETE" val="tsetyIGXZ1r1GoJADH5R6sg"/>
</p:tagLst>
</file>

<file path=ppt/tags/tag1859.xml><?xml version="1.0" encoding="utf-8"?>
<p:tagLst xmlns:a="http://schemas.openxmlformats.org/drawingml/2006/main" xmlns:r="http://schemas.openxmlformats.org/officeDocument/2006/relationships" xmlns:p="http://schemas.openxmlformats.org/presentationml/2006/main">
  <p:tag name="THINKCELLSHAPEDONOTDELETE" val="t4NJpQ3XWfaxTpsY.Fb6D3g"/>
</p:tagLst>
</file>

<file path=ppt/tags/tag186.xml><?xml version="1.0" encoding="utf-8"?>
<p:tagLst xmlns:a="http://schemas.openxmlformats.org/drawingml/2006/main" xmlns:r="http://schemas.openxmlformats.org/officeDocument/2006/relationships" xmlns:p="http://schemas.openxmlformats.org/presentationml/2006/main">
  <p:tag name="THINKCELLSHAPEDONOTDELETE" val="tlG5MbF1hLVmGD1lNTRBMqg"/>
</p:tagLst>
</file>

<file path=ppt/tags/tag1860.xml><?xml version="1.0" encoding="utf-8"?>
<p:tagLst xmlns:a="http://schemas.openxmlformats.org/drawingml/2006/main" xmlns:r="http://schemas.openxmlformats.org/officeDocument/2006/relationships" xmlns:p="http://schemas.openxmlformats.org/presentationml/2006/main">
  <p:tag name="THINKCELLSHAPEDONOTDELETE" val="tzqF2.Fkg0f7eZo31PC_T5Q"/>
</p:tagLst>
</file>

<file path=ppt/tags/tag1861.xml><?xml version="1.0" encoding="utf-8"?>
<p:tagLst xmlns:a="http://schemas.openxmlformats.org/drawingml/2006/main" xmlns:r="http://schemas.openxmlformats.org/officeDocument/2006/relationships" xmlns:p="http://schemas.openxmlformats.org/presentationml/2006/main">
  <p:tag name="THINKCELLSHAPEDONOTDELETE" val="tu42D.XMrfsnVVH_uXLt5.A"/>
</p:tagLst>
</file>

<file path=ppt/tags/tag1862.xml><?xml version="1.0" encoding="utf-8"?>
<p:tagLst xmlns:a="http://schemas.openxmlformats.org/drawingml/2006/main" xmlns:r="http://schemas.openxmlformats.org/officeDocument/2006/relationships" xmlns:p="http://schemas.openxmlformats.org/presentationml/2006/main">
  <p:tag name="THINKCELLSHAPEDONOTDELETE" val="t69q8MoTuGxz6QWSPpU9SRg"/>
</p:tagLst>
</file>

<file path=ppt/tags/tag1863.xml><?xml version="1.0" encoding="utf-8"?>
<p:tagLst xmlns:a="http://schemas.openxmlformats.org/drawingml/2006/main" xmlns:r="http://schemas.openxmlformats.org/officeDocument/2006/relationships" xmlns:p="http://schemas.openxmlformats.org/presentationml/2006/main">
  <p:tag name="THINKCELLSHAPEDONOTDELETE" val="tCr.NkM83aDNfzH2fg7O2Uw"/>
</p:tagLst>
</file>

<file path=ppt/tags/tag1864.xml><?xml version="1.0" encoding="utf-8"?>
<p:tagLst xmlns:a="http://schemas.openxmlformats.org/drawingml/2006/main" xmlns:r="http://schemas.openxmlformats.org/officeDocument/2006/relationships" xmlns:p="http://schemas.openxmlformats.org/presentationml/2006/main">
  <p:tag name="THINKCELLSHAPEDONOTDELETE" val="tyf7uystR._d80tNeleOK6w"/>
</p:tagLst>
</file>

<file path=ppt/tags/tag1865.xml><?xml version="1.0" encoding="utf-8"?>
<p:tagLst xmlns:a="http://schemas.openxmlformats.org/drawingml/2006/main" xmlns:r="http://schemas.openxmlformats.org/officeDocument/2006/relationships" xmlns:p="http://schemas.openxmlformats.org/presentationml/2006/main">
  <p:tag name="THINKCELLSHAPEDONOTDELETE" val="tQ19V.dEwHBvAy8bHWSevAg"/>
</p:tagLst>
</file>

<file path=ppt/tags/tag1866.xml><?xml version="1.0" encoding="utf-8"?>
<p:tagLst xmlns:a="http://schemas.openxmlformats.org/drawingml/2006/main" xmlns:r="http://schemas.openxmlformats.org/officeDocument/2006/relationships" xmlns:p="http://schemas.openxmlformats.org/presentationml/2006/main">
  <p:tag name="THINKCELLSHAPEDONOTDELETE" val="tdysds_T49bM5JtMufZR6jw"/>
</p:tagLst>
</file>

<file path=ppt/tags/tag1867.xml><?xml version="1.0" encoding="utf-8"?>
<p:tagLst xmlns:a="http://schemas.openxmlformats.org/drawingml/2006/main" xmlns:r="http://schemas.openxmlformats.org/officeDocument/2006/relationships" xmlns:p="http://schemas.openxmlformats.org/presentationml/2006/main">
  <p:tag name="THINKCELLSHAPEDONOTDELETE" val="tNqYOVcSExi5JbB5fkXLerA"/>
</p:tagLst>
</file>

<file path=ppt/tags/tag1868.xml><?xml version="1.0" encoding="utf-8"?>
<p:tagLst xmlns:a="http://schemas.openxmlformats.org/drawingml/2006/main" xmlns:r="http://schemas.openxmlformats.org/officeDocument/2006/relationships" xmlns:p="http://schemas.openxmlformats.org/presentationml/2006/main">
  <p:tag name="THINKCELLSHAPEDONOTDELETE" val="tG4ioslBYG2ZKD6tpQyuybA"/>
</p:tagLst>
</file>

<file path=ppt/tags/tag1869.xml><?xml version="1.0" encoding="utf-8"?>
<p:tagLst xmlns:a="http://schemas.openxmlformats.org/drawingml/2006/main" xmlns:r="http://schemas.openxmlformats.org/officeDocument/2006/relationships" xmlns:p="http://schemas.openxmlformats.org/presentationml/2006/main">
  <p:tag name="THINKCELLSHAPEDONOTDELETE" val="tFstCHBlldiY2EEsS9odC2A"/>
</p:tagLst>
</file>

<file path=ppt/tags/tag187.xml><?xml version="1.0" encoding="utf-8"?>
<p:tagLst xmlns:a="http://schemas.openxmlformats.org/drawingml/2006/main" xmlns:r="http://schemas.openxmlformats.org/officeDocument/2006/relationships" xmlns:p="http://schemas.openxmlformats.org/presentationml/2006/main">
  <p:tag name="THINKCELLSHAPEDONOTDELETE" val="tTJEUIqA65aFDSSc1xX.JZg"/>
</p:tagLst>
</file>

<file path=ppt/tags/tag1870.xml><?xml version="1.0" encoding="utf-8"?>
<p:tagLst xmlns:a="http://schemas.openxmlformats.org/drawingml/2006/main" xmlns:r="http://schemas.openxmlformats.org/officeDocument/2006/relationships" xmlns:p="http://schemas.openxmlformats.org/presentationml/2006/main">
  <p:tag name="THINKCELLSHAPEDONOTDELETE" val="tjq99UX3JHqEDrc1OGrDh1g"/>
</p:tagLst>
</file>

<file path=ppt/tags/tag1871.xml><?xml version="1.0" encoding="utf-8"?>
<p:tagLst xmlns:a="http://schemas.openxmlformats.org/drawingml/2006/main" xmlns:r="http://schemas.openxmlformats.org/officeDocument/2006/relationships" xmlns:p="http://schemas.openxmlformats.org/presentationml/2006/main">
  <p:tag name="THINKCELLSHAPEDONOTDELETE" val="tkvdKTThNbubSdKuhkIbNAA"/>
</p:tagLst>
</file>

<file path=ppt/tags/tag1872.xml><?xml version="1.0" encoding="utf-8"?>
<p:tagLst xmlns:a="http://schemas.openxmlformats.org/drawingml/2006/main" xmlns:r="http://schemas.openxmlformats.org/officeDocument/2006/relationships" xmlns:p="http://schemas.openxmlformats.org/presentationml/2006/main">
  <p:tag name="THINKCELLSHAPEDONOTDELETE" val="tq74mU_GlIsNpiENAhntZpA"/>
</p:tagLst>
</file>

<file path=ppt/tags/tag1873.xml><?xml version="1.0" encoding="utf-8"?>
<p:tagLst xmlns:a="http://schemas.openxmlformats.org/drawingml/2006/main" xmlns:r="http://schemas.openxmlformats.org/officeDocument/2006/relationships" xmlns:p="http://schemas.openxmlformats.org/presentationml/2006/main">
  <p:tag name="THINKCELLSHAPEDONOTDELETE" val="takYy5.CdZeYoOGX9Ngoubg"/>
</p:tagLst>
</file>

<file path=ppt/tags/tag1874.xml><?xml version="1.0" encoding="utf-8"?>
<p:tagLst xmlns:a="http://schemas.openxmlformats.org/drawingml/2006/main" xmlns:r="http://schemas.openxmlformats.org/officeDocument/2006/relationships" xmlns:p="http://schemas.openxmlformats.org/presentationml/2006/main">
  <p:tag name="THINKCELLSHAPEDONOTDELETE" val="tx5kYKaVg8poqqdPHPaSfAg"/>
</p:tagLst>
</file>

<file path=ppt/tags/tag1875.xml><?xml version="1.0" encoding="utf-8"?>
<p:tagLst xmlns:a="http://schemas.openxmlformats.org/drawingml/2006/main" xmlns:r="http://schemas.openxmlformats.org/officeDocument/2006/relationships" xmlns:p="http://schemas.openxmlformats.org/presentationml/2006/main">
  <p:tag name="THINKCELLSHAPEDONOTDELETE" val="tQoOh9TvbmaVIG.4amESafw"/>
</p:tagLst>
</file>

<file path=ppt/tags/tag1876.xml><?xml version="1.0" encoding="utf-8"?>
<p:tagLst xmlns:a="http://schemas.openxmlformats.org/drawingml/2006/main" xmlns:r="http://schemas.openxmlformats.org/officeDocument/2006/relationships" xmlns:p="http://schemas.openxmlformats.org/presentationml/2006/main">
  <p:tag name="THINKCELLSHAPEDONOTDELETE" val="tOnthDUWo6YX5d_iH4zOm6Q"/>
</p:tagLst>
</file>

<file path=ppt/tags/tag1877.xml><?xml version="1.0" encoding="utf-8"?>
<p:tagLst xmlns:a="http://schemas.openxmlformats.org/drawingml/2006/main" xmlns:r="http://schemas.openxmlformats.org/officeDocument/2006/relationships" xmlns:p="http://schemas.openxmlformats.org/presentationml/2006/main">
  <p:tag name="THINKCELLSHAPEDONOTDELETE" val="t5Y1ceiMwpzfzjdCLSCEuZA"/>
</p:tagLst>
</file>

<file path=ppt/tags/tag1878.xml><?xml version="1.0" encoding="utf-8"?>
<p:tagLst xmlns:a="http://schemas.openxmlformats.org/drawingml/2006/main" xmlns:r="http://schemas.openxmlformats.org/officeDocument/2006/relationships" xmlns:p="http://schemas.openxmlformats.org/presentationml/2006/main">
  <p:tag name="THINKCELLSHAPEDONOTDELETE" val="tHPHm.KJfuVp_m.OYB6kQrA"/>
</p:tagLst>
</file>

<file path=ppt/tags/tag1879.xml><?xml version="1.0" encoding="utf-8"?>
<p:tagLst xmlns:a="http://schemas.openxmlformats.org/drawingml/2006/main" xmlns:r="http://schemas.openxmlformats.org/officeDocument/2006/relationships" xmlns:p="http://schemas.openxmlformats.org/presentationml/2006/main">
  <p:tag name="THINKCELLSHAPEDONOTDELETE" val="tmf9NSFeSe0gjcV.OxsNFyQ"/>
</p:tagLst>
</file>

<file path=ppt/tags/tag188.xml><?xml version="1.0" encoding="utf-8"?>
<p:tagLst xmlns:a="http://schemas.openxmlformats.org/drawingml/2006/main" xmlns:r="http://schemas.openxmlformats.org/officeDocument/2006/relationships" xmlns:p="http://schemas.openxmlformats.org/presentationml/2006/main">
  <p:tag name="THINKCELLSHAPEDONOTDELETE" val="tzEjJCK95iJs4h8mEZHxIrA"/>
</p:tagLst>
</file>

<file path=ppt/tags/tag1880.xml><?xml version="1.0" encoding="utf-8"?>
<p:tagLst xmlns:a="http://schemas.openxmlformats.org/drawingml/2006/main" xmlns:r="http://schemas.openxmlformats.org/officeDocument/2006/relationships" xmlns:p="http://schemas.openxmlformats.org/presentationml/2006/main">
  <p:tag name="THINKCELLSHAPEDONOTDELETE" val="tsHHwdK_KaJnYHqGT8ahoJg"/>
</p:tagLst>
</file>

<file path=ppt/tags/tag1881.xml><?xml version="1.0" encoding="utf-8"?>
<p:tagLst xmlns:a="http://schemas.openxmlformats.org/drawingml/2006/main" xmlns:r="http://schemas.openxmlformats.org/officeDocument/2006/relationships" xmlns:p="http://schemas.openxmlformats.org/presentationml/2006/main">
  <p:tag name="THINKCELLSHAPEDONOTDELETE" val="tuR1UqvyHUJ53rplvBeM23w"/>
</p:tagLst>
</file>

<file path=ppt/tags/tag1882.xml><?xml version="1.0" encoding="utf-8"?>
<p:tagLst xmlns:a="http://schemas.openxmlformats.org/drawingml/2006/main" xmlns:r="http://schemas.openxmlformats.org/officeDocument/2006/relationships" xmlns:p="http://schemas.openxmlformats.org/presentationml/2006/main">
  <p:tag name="THINKCELLSHAPEDONOTDELETE" val="tLdteJwkUjCW21rdKvmH9ZA"/>
</p:tagLst>
</file>

<file path=ppt/tags/tag1883.xml><?xml version="1.0" encoding="utf-8"?>
<p:tagLst xmlns:a="http://schemas.openxmlformats.org/drawingml/2006/main" xmlns:r="http://schemas.openxmlformats.org/officeDocument/2006/relationships" xmlns:p="http://schemas.openxmlformats.org/presentationml/2006/main">
  <p:tag name="THINKCELLSHAPEDONOTDELETE" val="tnphDy2SRptINZ6sEsVKoKA"/>
</p:tagLst>
</file>

<file path=ppt/tags/tag1884.xml><?xml version="1.0" encoding="utf-8"?>
<p:tagLst xmlns:a="http://schemas.openxmlformats.org/drawingml/2006/main" xmlns:r="http://schemas.openxmlformats.org/officeDocument/2006/relationships" xmlns:p="http://schemas.openxmlformats.org/presentationml/2006/main">
  <p:tag name="THINKCELLSHAPEDONOTDELETE" val="taWY7ZWGvhOHFLVLhk6ibaQ"/>
</p:tagLst>
</file>

<file path=ppt/tags/tag1885.xml><?xml version="1.0" encoding="utf-8"?>
<p:tagLst xmlns:a="http://schemas.openxmlformats.org/drawingml/2006/main" xmlns:r="http://schemas.openxmlformats.org/officeDocument/2006/relationships" xmlns:p="http://schemas.openxmlformats.org/presentationml/2006/main">
  <p:tag name="THINKCELLSHAPEDONOTDELETE" val="tWW6t.PvRns7uNaCPbnpu.w"/>
</p:tagLst>
</file>

<file path=ppt/tags/tag1886.xml><?xml version="1.0" encoding="utf-8"?>
<p:tagLst xmlns:a="http://schemas.openxmlformats.org/drawingml/2006/main" xmlns:r="http://schemas.openxmlformats.org/officeDocument/2006/relationships" xmlns:p="http://schemas.openxmlformats.org/presentationml/2006/main">
  <p:tag name="THINKCELLSHAPEDONOTDELETE" val="tN4MecsD9nyJugXI_rIQ.YA"/>
</p:tagLst>
</file>

<file path=ppt/tags/tag1887.xml><?xml version="1.0" encoding="utf-8"?>
<p:tagLst xmlns:a="http://schemas.openxmlformats.org/drawingml/2006/main" xmlns:r="http://schemas.openxmlformats.org/officeDocument/2006/relationships" xmlns:p="http://schemas.openxmlformats.org/presentationml/2006/main">
  <p:tag name="THINKCELLSHAPEDONOTDELETE" val="tUSvWqJJkhhaFn9nmiQuXgQ"/>
</p:tagLst>
</file>

<file path=ppt/tags/tag1888.xml><?xml version="1.0" encoding="utf-8"?>
<p:tagLst xmlns:a="http://schemas.openxmlformats.org/drawingml/2006/main" xmlns:r="http://schemas.openxmlformats.org/officeDocument/2006/relationships" xmlns:p="http://schemas.openxmlformats.org/presentationml/2006/main">
  <p:tag name="THINKCELLSHAPEDONOTDELETE" val="tfF3hg6PiCms1ccWwFowrHw"/>
</p:tagLst>
</file>

<file path=ppt/tags/tag1889.xml><?xml version="1.0" encoding="utf-8"?>
<p:tagLst xmlns:a="http://schemas.openxmlformats.org/drawingml/2006/main" xmlns:r="http://schemas.openxmlformats.org/officeDocument/2006/relationships" xmlns:p="http://schemas.openxmlformats.org/presentationml/2006/main">
  <p:tag name="THINKCELLSHAPEDONOTDELETE" val="tRkIyJ2hjhU0Km4a1uoE79w"/>
</p:tagLst>
</file>

<file path=ppt/tags/tag189.xml><?xml version="1.0" encoding="utf-8"?>
<p:tagLst xmlns:a="http://schemas.openxmlformats.org/drawingml/2006/main" xmlns:r="http://schemas.openxmlformats.org/officeDocument/2006/relationships" xmlns:p="http://schemas.openxmlformats.org/presentationml/2006/main">
  <p:tag name="THINKCELLSHAPEDONOTDELETE" val="teK1oLT1jZNmo6LchoBpq0Q"/>
</p:tagLst>
</file>

<file path=ppt/tags/tag1890.xml><?xml version="1.0" encoding="utf-8"?>
<p:tagLst xmlns:a="http://schemas.openxmlformats.org/drawingml/2006/main" xmlns:r="http://schemas.openxmlformats.org/officeDocument/2006/relationships" xmlns:p="http://schemas.openxmlformats.org/presentationml/2006/main">
  <p:tag name="THINKCELLSHAPEDONOTDELETE" val="tvfQl9njDhToY7Ey7X0TY7Q"/>
</p:tagLst>
</file>

<file path=ppt/tags/tag1891.xml><?xml version="1.0" encoding="utf-8"?>
<p:tagLst xmlns:a="http://schemas.openxmlformats.org/drawingml/2006/main" xmlns:r="http://schemas.openxmlformats.org/officeDocument/2006/relationships" xmlns:p="http://schemas.openxmlformats.org/presentationml/2006/main">
  <p:tag name="THINKCELLSHAPEDONOTDELETE" val="t73wBkmI4AxhKRZxNHxt1zQ"/>
</p:tagLst>
</file>

<file path=ppt/tags/tag1892.xml><?xml version="1.0" encoding="utf-8"?>
<p:tagLst xmlns:a="http://schemas.openxmlformats.org/drawingml/2006/main" xmlns:r="http://schemas.openxmlformats.org/officeDocument/2006/relationships" xmlns:p="http://schemas.openxmlformats.org/presentationml/2006/main">
  <p:tag name="THINKCELLSHAPEDONOTDELETE" val="twu77QFUsKkJ51lDcSrfESw"/>
</p:tagLst>
</file>

<file path=ppt/tags/tag1893.xml><?xml version="1.0" encoding="utf-8"?>
<p:tagLst xmlns:a="http://schemas.openxmlformats.org/drawingml/2006/main" xmlns:r="http://schemas.openxmlformats.org/officeDocument/2006/relationships" xmlns:p="http://schemas.openxmlformats.org/presentationml/2006/main">
  <p:tag name="THINKCELLSHAPEDONOTDELETE" val="t1tt7bIYTJwmqDy0BBHDyPg"/>
</p:tagLst>
</file>

<file path=ppt/tags/tag1894.xml><?xml version="1.0" encoding="utf-8"?>
<p:tagLst xmlns:a="http://schemas.openxmlformats.org/drawingml/2006/main" xmlns:r="http://schemas.openxmlformats.org/officeDocument/2006/relationships" xmlns:p="http://schemas.openxmlformats.org/presentationml/2006/main">
  <p:tag name="THINKCELLSHAPEDONOTDELETE" val="tmaVqTGNEzzVnk54iKHHowg"/>
</p:tagLst>
</file>

<file path=ppt/tags/tag1895.xml><?xml version="1.0" encoding="utf-8"?>
<p:tagLst xmlns:a="http://schemas.openxmlformats.org/drawingml/2006/main" xmlns:r="http://schemas.openxmlformats.org/officeDocument/2006/relationships" xmlns:p="http://schemas.openxmlformats.org/presentationml/2006/main">
  <p:tag name="THINKCELLSHAPEDONOTDELETE" val="tRjAgreiQxIWeUHiDcJA0_g"/>
</p:tagLst>
</file>

<file path=ppt/tags/tag1896.xml><?xml version="1.0" encoding="utf-8"?>
<p:tagLst xmlns:a="http://schemas.openxmlformats.org/drawingml/2006/main" xmlns:r="http://schemas.openxmlformats.org/officeDocument/2006/relationships" xmlns:p="http://schemas.openxmlformats.org/presentationml/2006/main">
  <p:tag name="THINKCELLSHAPEDONOTDELETE" val="tfe2QBwd4OGgLY5tlADKOKQ"/>
</p:tagLst>
</file>

<file path=ppt/tags/tag1897.xml><?xml version="1.0" encoding="utf-8"?>
<p:tagLst xmlns:a="http://schemas.openxmlformats.org/drawingml/2006/main" xmlns:r="http://schemas.openxmlformats.org/officeDocument/2006/relationships" xmlns:p="http://schemas.openxmlformats.org/presentationml/2006/main">
  <p:tag name="THINKCELLSHAPEDONOTDELETE" val="tgGUmJJdagxh8kvVsTq1oyQ"/>
</p:tagLst>
</file>

<file path=ppt/tags/tag1898.xml><?xml version="1.0" encoding="utf-8"?>
<p:tagLst xmlns:a="http://schemas.openxmlformats.org/drawingml/2006/main" xmlns:r="http://schemas.openxmlformats.org/officeDocument/2006/relationships" xmlns:p="http://schemas.openxmlformats.org/presentationml/2006/main">
  <p:tag name="THINKCELLSHAPEDONOTDELETE" val="tPencGz5y9KZ.2CObc1d0Og"/>
</p:tagLst>
</file>

<file path=ppt/tags/tag1899.xml><?xml version="1.0" encoding="utf-8"?>
<p:tagLst xmlns:a="http://schemas.openxmlformats.org/drawingml/2006/main" xmlns:r="http://schemas.openxmlformats.org/officeDocument/2006/relationships" xmlns:p="http://schemas.openxmlformats.org/presentationml/2006/main">
  <p:tag name="THINKCELLSHAPEDONOTDELETE" val="tVeaNb0PJLecRVNnlUtxUxw"/>
</p:tagLst>
</file>

<file path=ppt/tags/tag19.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90.xml><?xml version="1.0" encoding="utf-8"?>
<p:tagLst xmlns:a="http://schemas.openxmlformats.org/drawingml/2006/main" xmlns:r="http://schemas.openxmlformats.org/officeDocument/2006/relationships" xmlns:p="http://schemas.openxmlformats.org/presentationml/2006/main">
  <p:tag name="THINKCELLSHAPEDONOTDELETE" val="tFdpjce_ovIBjnyGip7lh3A"/>
</p:tagLst>
</file>

<file path=ppt/tags/tag1900.xml><?xml version="1.0" encoding="utf-8"?>
<p:tagLst xmlns:a="http://schemas.openxmlformats.org/drawingml/2006/main" xmlns:r="http://schemas.openxmlformats.org/officeDocument/2006/relationships" xmlns:p="http://schemas.openxmlformats.org/presentationml/2006/main">
  <p:tag name="THINKCELLSHAPEDONOTDELETE" val="tG3QtWAL2.jHQDRHUSWEyjg"/>
</p:tagLst>
</file>

<file path=ppt/tags/tag1901.xml><?xml version="1.0" encoding="utf-8"?>
<p:tagLst xmlns:a="http://schemas.openxmlformats.org/drawingml/2006/main" xmlns:r="http://schemas.openxmlformats.org/officeDocument/2006/relationships" xmlns:p="http://schemas.openxmlformats.org/presentationml/2006/main">
  <p:tag name="THINKCELLSHAPEDONOTDELETE" val="tRNTPdht7uDBxO1NmATFeeQ"/>
</p:tagLst>
</file>

<file path=ppt/tags/tag1902.xml><?xml version="1.0" encoding="utf-8"?>
<p:tagLst xmlns:a="http://schemas.openxmlformats.org/drawingml/2006/main" xmlns:r="http://schemas.openxmlformats.org/officeDocument/2006/relationships" xmlns:p="http://schemas.openxmlformats.org/presentationml/2006/main">
  <p:tag name="THINKCELLSHAPEDONOTDELETE" val="tQOwSKgDS0rGFueT5CnRBcQ"/>
</p:tagLst>
</file>

<file path=ppt/tags/tag1903.xml><?xml version="1.0" encoding="utf-8"?>
<p:tagLst xmlns:a="http://schemas.openxmlformats.org/drawingml/2006/main" xmlns:r="http://schemas.openxmlformats.org/officeDocument/2006/relationships" xmlns:p="http://schemas.openxmlformats.org/presentationml/2006/main">
  <p:tag name="THINKCELLSHAPEDONOTDELETE" val="tnpNCVtXWIkJJwnb4AzNtbg"/>
</p:tagLst>
</file>

<file path=ppt/tags/tag1904.xml><?xml version="1.0" encoding="utf-8"?>
<p:tagLst xmlns:a="http://schemas.openxmlformats.org/drawingml/2006/main" xmlns:r="http://schemas.openxmlformats.org/officeDocument/2006/relationships" xmlns:p="http://schemas.openxmlformats.org/presentationml/2006/main">
  <p:tag name="THINKCELLSHAPEDONOTDELETE" val="tHi_6chdRSYmZdwBVpnIMzw"/>
</p:tagLst>
</file>

<file path=ppt/tags/tag1905.xml><?xml version="1.0" encoding="utf-8"?>
<p:tagLst xmlns:a="http://schemas.openxmlformats.org/drawingml/2006/main" xmlns:r="http://schemas.openxmlformats.org/officeDocument/2006/relationships" xmlns:p="http://schemas.openxmlformats.org/presentationml/2006/main">
  <p:tag name="THINKCELLSHAPEDONOTDELETE" val="tirxGCjkNq_xGr8aDFB2v0g"/>
</p:tagLst>
</file>

<file path=ppt/tags/tag1906.xml><?xml version="1.0" encoding="utf-8"?>
<p:tagLst xmlns:a="http://schemas.openxmlformats.org/drawingml/2006/main" xmlns:r="http://schemas.openxmlformats.org/officeDocument/2006/relationships" xmlns:p="http://schemas.openxmlformats.org/presentationml/2006/main">
  <p:tag name="THINKCELLSHAPEDONOTDELETE" val="t_nSruj3zJuVvkIcydAuvYQ"/>
</p:tagLst>
</file>

<file path=ppt/tags/tag1907.xml><?xml version="1.0" encoding="utf-8"?>
<p:tagLst xmlns:a="http://schemas.openxmlformats.org/drawingml/2006/main" xmlns:r="http://schemas.openxmlformats.org/officeDocument/2006/relationships" xmlns:p="http://schemas.openxmlformats.org/presentationml/2006/main">
  <p:tag name="THINKCELLSHAPEDONOTDELETE" val="trJGe5cTtfTi_5QabGAF3dA"/>
</p:tagLst>
</file>

<file path=ppt/tags/tag1908.xml><?xml version="1.0" encoding="utf-8"?>
<p:tagLst xmlns:a="http://schemas.openxmlformats.org/drawingml/2006/main" xmlns:r="http://schemas.openxmlformats.org/officeDocument/2006/relationships" xmlns:p="http://schemas.openxmlformats.org/presentationml/2006/main">
  <p:tag name="THINKCELLSHAPEDONOTDELETE" val="tXs01jRjjwWCeKJjymHsMWQ"/>
</p:tagLst>
</file>

<file path=ppt/tags/tag1909.xml><?xml version="1.0" encoding="utf-8"?>
<p:tagLst xmlns:a="http://schemas.openxmlformats.org/drawingml/2006/main" xmlns:r="http://schemas.openxmlformats.org/officeDocument/2006/relationships" xmlns:p="http://schemas.openxmlformats.org/presentationml/2006/main">
  <p:tag name="THINKCELLSHAPEDONOTDELETE" val="tmyZg8mfAe4sxbkzNGZvmXA"/>
</p:tagLst>
</file>

<file path=ppt/tags/tag191.xml><?xml version="1.0" encoding="utf-8"?>
<p:tagLst xmlns:a="http://schemas.openxmlformats.org/drawingml/2006/main" xmlns:r="http://schemas.openxmlformats.org/officeDocument/2006/relationships" xmlns:p="http://schemas.openxmlformats.org/presentationml/2006/main">
  <p:tag name="THINKCELLSHAPEDONOTDELETE" val="tzdyD5VFAdQOKaXW7oZNrZQ"/>
</p:tagLst>
</file>

<file path=ppt/tags/tag1910.xml><?xml version="1.0" encoding="utf-8"?>
<p:tagLst xmlns:a="http://schemas.openxmlformats.org/drawingml/2006/main" xmlns:r="http://schemas.openxmlformats.org/officeDocument/2006/relationships" xmlns:p="http://schemas.openxmlformats.org/presentationml/2006/main">
  <p:tag name="THINKCELLSHAPEDONOTDELETE" val="t_K6xND42.G7LLwon0Io32g"/>
</p:tagLst>
</file>

<file path=ppt/tags/tag1911.xml><?xml version="1.0" encoding="utf-8"?>
<p:tagLst xmlns:a="http://schemas.openxmlformats.org/drawingml/2006/main" xmlns:r="http://schemas.openxmlformats.org/officeDocument/2006/relationships" xmlns:p="http://schemas.openxmlformats.org/presentationml/2006/main">
  <p:tag name="THINKCELLSHAPEDONOTDELETE" val="tTvVhUFOu_cDw_EUk_lk1uA"/>
</p:tagLst>
</file>

<file path=ppt/tags/tag1912.xml><?xml version="1.0" encoding="utf-8"?>
<p:tagLst xmlns:a="http://schemas.openxmlformats.org/drawingml/2006/main" xmlns:r="http://schemas.openxmlformats.org/officeDocument/2006/relationships" xmlns:p="http://schemas.openxmlformats.org/presentationml/2006/main">
  <p:tag name="THINKCELLSHAPEDONOTDELETE" val="tylWC1G5KIOrr6iZ_xJCz5g"/>
</p:tagLst>
</file>

<file path=ppt/tags/tag1913.xml><?xml version="1.0" encoding="utf-8"?>
<p:tagLst xmlns:a="http://schemas.openxmlformats.org/drawingml/2006/main" xmlns:r="http://schemas.openxmlformats.org/officeDocument/2006/relationships" xmlns:p="http://schemas.openxmlformats.org/presentationml/2006/main">
  <p:tag name="THINKCELLSHAPEDONOTDELETE" val="tX7b7MjIcO722GV7FGYkMuA"/>
</p:tagLst>
</file>

<file path=ppt/tags/tag1914.xml><?xml version="1.0" encoding="utf-8"?>
<p:tagLst xmlns:a="http://schemas.openxmlformats.org/drawingml/2006/main" xmlns:r="http://schemas.openxmlformats.org/officeDocument/2006/relationships" xmlns:p="http://schemas.openxmlformats.org/presentationml/2006/main">
  <p:tag name="THINKCELLSHAPEDONOTDELETE" val="tWUgcfDcch6X.XLr2JzHxtg"/>
</p:tagLst>
</file>

<file path=ppt/tags/tag1915.xml><?xml version="1.0" encoding="utf-8"?>
<p:tagLst xmlns:a="http://schemas.openxmlformats.org/drawingml/2006/main" xmlns:r="http://schemas.openxmlformats.org/officeDocument/2006/relationships" xmlns:p="http://schemas.openxmlformats.org/presentationml/2006/main">
  <p:tag name="THINKCELLSHAPEDONOTDELETE" val="tzwHMOYFI8udCvU_OQmpVBg"/>
</p:tagLst>
</file>

<file path=ppt/tags/tag1916.xml><?xml version="1.0" encoding="utf-8"?>
<p:tagLst xmlns:a="http://schemas.openxmlformats.org/drawingml/2006/main" xmlns:r="http://schemas.openxmlformats.org/officeDocument/2006/relationships" xmlns:p="http://schemas.openxmlformats.org/presentationml/2006/main">
  <p:tag name="THINKCELLSHAPEDONOTDELETE" val="tpq1_g2nKY0C9Oxcl3xTmlw"/>
</p:tagLst>
</file>

<file path=ppt/tags/tag1917.xml><?xml version="1.0" encoding="utf-8"?>
<p:tagLst xmlns:a="http://schemas.openxmlformats.org/drawingml/2006/main" xmlns:r="http://schemas.openxmlformats.org/officeDocument/2006/relationships" xmlns:p="http://schemas.openxmlformats.org/presentationml/2006/main">
  <p:tag name="THINKCELLSHAPEDONOTDELETE" val="tfLUPYaPiA6CmibDLlIUfIA"/>
</p:tagLst>
</file>

<file path=ppt/tags/tag1918.xml><?xml version="1.0" encoding="utf-8"?>
<p:tagLst xmlns:a="http://schemas.openxmlformats.org/drawingml/2006/main" xmlns:r="http://schemas.openxmlformats.org/officeDocument/2006/relationships" xmlns:p="http://schemas.openxmlformats.org/presentationml/2006/main">
  <p:tag name="THINKCELLSHAPEDONOTDELETE" val="t8nr3._3fF6Y3iT0TW.4ohQ"/>
</p:tagLst>
</file>

<file path=ppt/tags/tag1919.xml><?xml version="1.0" encoding="utf-8"?>
<p:tagLst xmlns:a="http://schemas.openxmlformats.org/drawingml/2006/main" xmlns:r="http://schemas.openxmlformats.org/officeDocument/2006/relationships" xmlns:p="http://schemas.openxmlformats.org/presentationml/2006/main">
  <p:tag name="THINKCELLSHAPEDONOTDELETE" val="tKfujbUVjIugOpdVgjUCNvw"/>
</p:tagLst>
</file>

<file path=ppt/tags/tag192.xml><?xml version="1.0" encoding="utf-8"?>
<p:tagLst xmlns:a="http://schemas.openxmlformats.org/drawingml/2006/main" xmlns:r="http://schemas.openxmlformats.org/officeDocument/2006/relationships" xmlns:p="http://schemas.openxmlformats.org/presentationml/2006/main">
  <p:tag name="THINKCELLSHAPEDONOTDELETE" val="tq.ANHe_y4HU5UAQjNCrEJQ"/>
</p:tagLst>
</file>

<file path=ppt/tags/tag1920.xml><?xml version="1.0" encoding="utf-8"?>
<p:tagLst xmlns:a="http://schemas.openxmlformats.org/drawingml/2006/main" xmlns:r="http://schemas.openxmlformats.org/officeDocument/2006/relationships" xmlns:p="http://schemas.openxmlformats.org/presentationml/2006/main">
  <p:tag name="THINKCELLSHAPEDONOTDELETE" val="t8cxDfDQkhYhtXXUAo_7g8A"/>
</p:tagLst>
</file>

<file path=ppt/tags/tag1921.xml><?xml version="1.0" encoding="utf-8"?>
<p:tagLst xmlns:a="http://schemas.openxmlformats.org/drawingml/2006/main" xmlns:r="http://schemas.openxmlformats.org/officeDocument/2006/relationships" xmlns:p="http://schemas.openxmlformats.org/presentationml/2006/main">
  <p:tag name="THINKCELLSHAPEDONOTDELETE" val="ttvrBi.5bI1BdwY.bvK3Nog"/>
</p:tagLst>
</file>

<file path=ppt/tags/tag1922.xml><?xml version="1.0" encoding="utf-8"?>
<p:tagLst xmlns:a="http://schemas.openxmlformats.org/drawingml/2006/main" xmlns:r="http://schemas.openxmlformats.org/officeDocument/2006/relationships" xmlns:p="http://schemas.openxmlformats.org/presentationml/2006/main">
  <p:tag name="THINKCELLSHAPEDONOTDELETE" val="tMMpFiC2ApIXYCUN.uHVW5A"/>
</p:tagLst>
</file>

<file path=ppt/tags/tag1923.xml><?xml version="1.0" encoding="utf-8"?>
<p:tagLst xmlns:a="http://schemas.openxmlformats.org/drawingml/2006/main" xmlns:r="http://schemas.openxmlformats.org/officeDocument/2006/relationships" xmlns:p="http://schemas.openxmlformats.org/presentationml/2006/main">
  <p:tag name="THINKCELLSHAPEDONOTDELETE" val="tTKaUMqDzvOR9PArh0PTtXQ"/>
</p:tagLst>
</file>

<file path=ppt/tags/tag1924.xml><?xml version="1.0" encoding="utf-8"?>
<p:tagLst xmlns:a="http://schemas.openxmlformats.org/drawingml/2006/main" xmlns:r="http://schemas.openxmlformats.org/officeDocument/2006/relationships" xmlns:p="http://schemas.openxmlformats.org/presentationml/2006/main">
  <p:tag name="THINKCELLSHAPEDONOTDELETE" val="tkP4XSsDd7pkBaHGq8Az0QA"/>
</p:tagLst>
</file>

<file path=ppt/tags/tag1925.xml><?xml version="1.0" encoding="utf-8"?>
<p:tagLst xmlns:a="http://schemas.openxmlformats.org/drawingml/2006/main" xmlns:r="http://schemas.openxmlformats.org/officeDocument/2006/relationships" xmlns:p="http://schemas.openxmlformats.org/presentationml/2006/main">
  <p:tag name="THINKCELLSHAPEDONOTDELETE" val="tnRXPeBmWl_3yQbye5hqJvA"/>
</p:tagLst>
</file>

<file path=ppt/tags/tag1926.xml><?xml version="1.0" encoding="utf-8"?>
<p:tagLst xmlns:a="http://schemas.openxmlformats.org/drawingml/2006/main" xmlns:r="http://schemas.openxmlformats.org/officeDocument/2006/relationships" xmlns:p="http://schemas.openxmlformats.org/presentationml/2006/main">
  <p:tag name="THINKCELLSHAPEDONOTDELETE" val="tYvT9Htk8V_Jk62YiyVvGWg"/>
</p:tagLst>
</file>

<file path=ppt/tags/tag1927.xml><?xml version="1.0" encoding="utf-8"?>
<p:tagLst xmlns:a="http://schemas.openxmlformats.org/drawingml/2006/main" xmlns:r="http://schemas.openxmlformats.org/officeDocument/2006/relationships" xmlns:p="http://schemas.openxmlformats.org/presentationml/2006/main">
  <p:tag name="THINKCELLSHAPEDONOTDELETE" val="tyHjvcQNT4d4I1MpBpFhwlg"/>
</p:tagLst>
</file>

<file path=ppt/tags/tag1928.xml><?xml version="1.0" encoding="utf-8"?>
<p:tagLst xmlns:a="http://schemas.openxmlformats.org/drawingml/2006/main" xmlns:r="http://schemas.openxmlformats.org/officeDocument/2006/relationships" xmlns:p="http://schemas.openxmlformats.org/presentationml/2006/main">
  <p:tag name="THINKCELLSHAPEDONOTDELETE" val="tvUF6KqDxD0_wSHi0_7M_9w"/>
</p:tagLst>
</file>

<file path=ppt/tags/tag1929.xml><?xml version="1.0" encoding="utf-8"?>
<p:tagLst xmlns:a="http://schemas.openxmlformats.org/drawingml/2006/main" xmlns:r="http://schemas.openxmlformats.org/officeDocument/2006/relationships" xmlns:p="http://schemas.openxmlformats.org/presentationml/2006/main">
  <p:tag name="THINKCELLSHAPEDONOTDELETE" val="tAy5gvQ8twaSg.dhJqc4zQQ"/>
</p:tagLst>
</file>

<file path=ppt/tags/tag193.xml><?xml version="1.0" encoding="utf-8"?>
<p:tagLst xmlns:a="http://schemas.openxmlformats.org/drawingml/2006/main" xmlns:r="http://schemas.openxmlformats.org/officeDocument/2006/relationships" xmlns:p="http://schemas.openxmlformats.org/presentationml/2006/main">
  <p:tag name="THINKCELLSHAPEDONOTDELETE" val="tFlssw714HIMCmH5fzGnp3g"/>
</p:tagLst>
</file>

<file path=ppt/tags/tag1930.xml><?xml version="1.0" encoding="utf-8"?>
<p:tagLst xmlns:a="http://schemas.openxmlformats.org/drawingml/2006/main" xmlns:r="http://schemas.openxmlformats.org/officeDocument/2006/relationships" xmlns:p="http://schemas.openxmlformats.org/presentationml/2006/main">
  <p:tag name="THINKCELLSHAPEDONOTDELETE" val="tp5VNZ2WQGC6t.T.OmLAVfw"/>
</p:tagLst>
</file>

<file path=ppt/tags/tag1931.xml><?xml version="1.0" encoding="utf-8"?>
<p:tagLst xmlns:a="http://schemas.openxmlformats.org/drawingml/2006/main" xmlns:r="http://schemas.openxmlformats.org/officeDocument/2006/relationships" xmlns:p="http://schemas.openxmlformats.org/presentationml/2006/main">
  <p:tag name="THINKCELLSHAPEDONOTDELETE" val="tGBazEurcH8q2dSv_K0y1Fg"/>
</p:tagLst>
</file>

<file path=ppt/tags/tag1932.xml><?xml version="1.0" encoding="utf-8"?>
<p:tagLst xmlns:a="http://schemas.openxmlformats.org/drawingml/2006/main" xmlns:r="http://schemas.openxmlformats.org/officeDocument/2006/relationships" xmlns:p="http://schemas.openxmlformats.org/presentationml/2006/main">
  <p:tag name="THINKCELLSHAPEDONOTDELETE" val="t1hhJhxwc4zO0VbjyxatlQQ"/>
</p:tagLst>
</file>

<file path=ppt/tags/tag1933.xml><?xml version="1.0" encoding="utf-8"?>
<p:tagLst xmlns:a="http://schemas.openxmlformats.org/drawingml/2006/main" xmlns:r="http://schemas.openxmlformats.org/officeDocument/2006/relationships" xmlns:p="http://schemas.openxmlformats.org/presentationml/2006/main">
  <p:tag name="THINKCELLSHAPEDONOTDELETE" val="t4GoGWx9sRHLgRumPceuLzA"/>
</p:tagLst>
</file>

<file path=ppt/tags/tag1934.xml><?xml version="1.0" encoding="utf-8"?>
<p:tagLst xmlns:a="http://schemas.openxmlformats.org/drawingml/2006/main" xmlns:r="http://schemas.openxmlformats.org/officeDocument/2006/relationships" xmlns:p="http://schemas.openxmlformats.org/presentationml/2006/main">
  <p:tag name="THINKCELLSHAPEDONOTDELETE" val="tW1UV6KvNyjTrzCjJio_9aw"/>
</p:tagLst>
</file>

<file path=ppt/tags/tag1935.xml><?xml version="1.0" encoding="utf-8"?>
<p:tagLst xmlns:a="http://schemas.openxmlformats.org/drawingml/2006/main" xmlns:r="http://schemas.openxmlformats.org/officeDocument/2006/relationships" xmlns:p="http://schemas.openxmlformats.org/presentationml/2006/main">
  <p:tag name="THINKCELLSHAPEDONOTDELETE" val="t3dJ3oZmNNBrV5_x9P5.VCg"/>
</p:tagLst>
</file>

<file path=ppt/tags/tag1936.xml><?xml version="1.0" encoding="utf-8"?>
<p:tagLst xmlns:a="http://schemas.openxmlformats.org/drawingml/2006/main" xmlns:r="http://schemas.openxmlformats.org/officeDocument/2006/relationships" xmlns:p="http://schemas.openxmlformats.org/presentationml/2006/main">
  <p:tag name="THINKCELLSHAPEDONOTDELETE" val="tLZxx4FTE_TeeejPmOrst8g"/>
</p:tagLst>
</file>

<file path=ppt/tags/tag1937.xml><?xml version="1.0" encoding="utf-8"?>
<p:tagLst xmlns:a="http://schemas.openxmlformats.org/drawingml/2006/main" xmlns:r="http://schemas.openxmlformats.org/officeDocument/2006/relationships" xmlns:p="http://schemas.openxmlformats.org/presentationml/2006/main">
  <p:tag name="THINKCELLSHAPEDONOTDELETE" val="tExtTqtSu0nWvCobeMupiHw"/>
</p:tagLst>
</file>

<file path=ppt/tags/tag1938.xml><?xml version="1.0" encoding="utf-8"?>
<p:tagLst xmlns:a="http://schemas.openxmlformats.org/drawingml/2006/main" xmlns:r="http://schemas.openxmlformats.org/officeDocument/2006/relationships" xmlns:p="http://schemas.openxmlformats.org/presentationml/2006/main">
  <p:tag name="THINKCELLSHAPEDONOTDELETE" val="t2S5qSIKOibh2Vieub4JFFg"/>
</p:tagLst>
</file>

<file path=ppt/tags/tag1939.xml><?xml version="1.0" encoding="utf-8"?>
<p:tagLst xmlns:a="http://schemas.openxmlformats.org/drawingml/2006/main" xmlns:r="http://schemas.openxmlformats.org/officeDocument/2006/relationships" xmlns:p="http://schemas.openxmlformats.org/presentationml/2006/main">
  <p:tag name="THINKCELLSHAPEDONOTDELETE" val="tmhC7KoDzs3UqH44vY61NNA"/>
</p:tagLst>
</file>

<file path=ppt/tags/tag194.xml><?xml version="1.0" encoding="utf-8"?>
<p:tagLst xmlns:a="http://schemas.openxmlformats.org/drawingml/2006/main" xmlns:r="http://schemas.openxmlformats.org/officeDocument/2006/relationships" xmlns:p="http://schemas.openxmlformats.org/presentationml/2006/main">
  <p:tag name="THINKCELLSHAPEDONOTDELETE" val="t3oqs2FdjczeFOdckBX19Xw"/>
</p:tagLst>
</file>

<file path=ppt/tags/tag1940.xml><?xml version="1.0" encoding="utf-8"?>
<p:tagLst xmlns:a="http://schemas.openxmlformats.org/drawingml/2006/main" xmlns:r="http://schemas.openxmlformats.org/officeDocument/2006/relationships" xmlns:p="http://schemas.openxmlformats.org/presentationml/2006/main">
  <p:tag name="THINKCELLSHAPEDONOTDELETE" val="tzaHxWuMlwuReuv0wLzh5aQ"/>
</p:tagLst>
</file>

<file path=ppt/tags/tag1941.xml><?xml version="1.0" encoding="utf-8"?>
<p:tagLst xmlns:a="http://schemas.openxmlformats.org/drawingml/2006/main" xmlns:r="http://schemas.openxmlformats.org/officeDocument/2006/relationships" xmlns:p="http://schemas.openxmlformats.org/presentationml/2006/main">
  <p:tag name="THINKCELLSHAPEDONOTDELETE" val="tZAAAGlwKKeB4Tz1f52Llxg"/>
</p:tagLst>
</file>

<file path=ppt/tags/tag1942.xml><?xml version="1.0" encoding="utf-8"?>
<p:tagLst xmlns:a="http://schemas.openxmlformats.org/drawingml/2006/main" xmlns:r="http://schemas.openxmlformats.org/officeDocument/2006/relationships" xmlns:p="http://schemas.openxmlformats.org/presentationml/2006/main">
  <p:tag name="THINKCELLSHAPEDONOTDELETE" val="tc_sFcYGZ0iI4xSc.mTziMQ"/>
</p:tagLst>
</file>

<file path=ppt/tags/tag1943.xml><?xml version="1.0" encoding="utf-8"?>
<p:tagLst xmlns:a="http://schemas.openxmlformats.org/drawingml/2006/main" xmlns:r="http://schemas.openxmlformats.org/officeDocument/2006/relationships" xmlns:p="http://schemas.openxmlformats.org/presentationml/2006/main">
  <p:tag name="THINKCELLSHAPEDONOTDELETE" val="tiAnJLDb1nQxEj_.Sy5Fp0Q"/>
</p:tagLst>
</file>

<file path=ppt/tags/tag1944.xml><?xml version="1.0" encoding="utf-8"?>
<p:tagLst xmlns:a="http://schemas.openxmlformats.org/drawingml/2006/main" xmlns:r="http://schemas.openxmlformats.org/officeDocument/2006/relationships" xmlns:p="http://schemas.openxmlformats.org/presentationml/2006/main">
  <p:tag name="THINKCELLSHAPEDONOTDELETE" val="tAnzUpbw3zOSHSZYKELhP6w"/>
</p:tagLst>
</file>

<file path=ppt/tags/tag1945.xml><?xml version="1.0" encoding="utf-8"?>
<p:tagLst xmlns:a="http://schemas.openxmlformats.org/drawingml/2006/main" xmlns:r="http://schemas.openxmlformats.org/officeDocument/2006/relationships" xmlns:p="http://schemas.openxmlformats.org/presentationml/2006/main">
  <p:tag name="THINKCELLSHAPEDONOTDELETE" val="tfb5Kxx9F9ImPGfp8mH1YXw"/>
</p:tagLst>
</file>

<file path=ppt/tags/tag1946.xml><?xml version="1.0" encoding="utf-8"?>
<p:tagLst xmlns:a="http://schemas.openxmlformats.org/drawingml/2006/main" xmlns:r="http://schemas.openxmlformats.org/officeDocument/2006/relationships" xmlns:p="http://schemas.openxmlformats.org/presentationml/2006/main">
  <p:tag name="THINKCELLSHAPEDONOTDELETE" val="t1OWYZVsbwptP2FbHqcf9YA"/>
</p:tagLst>
</file>

<file path=ppt/tags/tag1947.xml><?xml version="1.0" encoding="utf-8"?>
<p:tagLst xmlns:a="http://schemas.openxmlformats.org/drawingml/2006/main" xmlns:r="http://schemas.openxmlformats.org/officeDocument/2006/relationships" xmlns:p="http://schemas.openxmlformats.org/presentationml/2006/main">
  <p:tag name="THINKCELLSHAPEDONOTDELETE" val="toWwvKDSWxt.8_tcx2_4x3Q"/>
</p:tagLst>
</file>

<file path=ppt/tags/tag1948.xml><?xml version="1.0" encoding="utf-8"?>
<p:tagLst xmlns:a="http://schemas.openxmlformats.org/drawingml/2006/main" xmlns:r="http://schemas.openxmlformats.org/officeDocument/2006/relationships" xmlns:p="http://schemas.openxmlformats.org/presentationml/2006/main">
  <p:tag name="THINKCELLSHAPEDONOTDELETE" val="ts00UJ4QshdpKW7ZvAiSsRw"/>
</p:tagLst>
</file>

<file path=ppt/tags/tag1949.xml><?xml version="1.0" encoding="utf-8"?>
<p:tagLst xmlns:a="http://schemas.openxmlformats.org/drawingml/2006/main" xmlns:r="http://schemas.openxmlformats.org/officeDocument/2006/relationships" xmlns:p="http://schemas.openxmlformats.org/presentationml/2006/main">
  <p:tag name="THINKCELLSHAPEDONOTDELETE" val="tvQ.euZtUp5jF_DKC2gbjNQ"/>
</p:tagLst>
</file>

<file path=ppt/tags/tag195.xml><?xml version="1.0" encoding="utf-8"?>
<p:tagLst xmlns:a="http://schemas.openxmlformats.org/drawingml/2006/main" xmlns:r="http://schemas.openxmlformats.org/officeDocument/2006/relationships" xmlns:p="http://schemas.openxmlformats.org/presentationml/2006/main">
  <p:tag name="THINKCELLSHAPEDONOTDELETE" val="ta32orAhfR8NFlG.YaGQrOw"/>
</p:tagLst>
</file>

<file path=ppt/tags/tag1950.xml><?xml version="1.0" encoding="utf-8"?>
<p:tagLst xmlns:a="http://schemas.openxmlformats.org/drawingml/2006/main" xmlns:r="http://schemas.openxmlformats.org/officeDocument/2006/relationships" xmlns:p="http://schemas.openxmlformats.org/presentationml/2006/main">
  <p:tag name="THINKCELLSHAPEDONOTDELETE" val="t87MJa3t7pJWjxKa73H5XgQ"/>
</p:tagLst>
</file>

<file path=ppt/tags/tag1951.xml><?xml version="1.0" encoding="utf-8"?>
<p:tagLst xmlns:a="http://schemas.openxmlformats.org/drawingml/2006/main" xmlns:r="http://schemas.openxmlformats.org/officeDocument/2006/relationships" xmlns:p="http://schemas.openxmlformats.org/presentationml/2006/main">
  <p:tag name="THINKCELLSHAPEDONOTDELETE" val="tpAKQJHfYOWZOVIN0C5RGtg"/>
</p:tagLst>
</file>

<file path=ppt/tags/tag1952.xml><?xml version="1.0" encoding="utf-8"?>
<p:tagLst xmlns:a="http://schemas.openxmlformats.org/drawingml/2006/main" xmlns:r="http://schemas.openxmlformats.org/officeDocument/2006/relationships" xmlns:p="http://schemas.openxmlformats.org/presentationml/2006/main">
  <p:tag name="THINKCELLSHAPEDONOTDELETE" val="tucmPCKat44yaPXhH8HxBBA"/>
</p:tagLst>
</file>

<file path=ppt/tags/tag1953.xml><?xml version="1.0" encoding="utf-8"?>
<p:tagLst xmlns:a="http://schemas.openxmlformats.org/drawingml/2006/main" xmlns:r="http://schemas.openxmlformats.org/officeDocument/2006/relationships" xmlns:p="http://schemas.openxmlformats.org/presentationml/2006/main">
  <p:tag name="THINKCELLSHAPEDONOTDELETE" val="tc8_3uF0xMulnTffux7uAJQ"/>
</p:tagLst>
</file>

<file path=ppt/tags/tag1954.xml><?xml version="1.0" encoding="utf-8"?>
<p:tagLst xmlns:a="http://schemas.openxmlformats.org/drawingml/2006/main" xmlns:r="http://schemas.openxmlformats.org/officeDocument/2006/relationships" xmlns:p="http://schemas.openxmlformats.org/presentationml/2006/main">
  <p:tag name="THINKCELLSHAPEDONOTDELETE" val="tVehF8MA25mKEb_RvvuJA7Q"/>
</p:tagLst>
</file>

<file path=ppt/tags/tag1955.xml><?xml version="1.0" encoding="utf-8"?>
<p:tagLst xmlns:a="http://schemas.openxmlformats.org/drawingml/2006/main" xmlns:r="http://schemas.openxmlformats.org/officeDocument/2006/relationships" xmlns:p="http://schemas.openxmlformats.org/presentationml/2006/main">
  <p:tag name="THINKCELLSHAPEDONOTDELETE" val="tUQooWK.dVXYakCWMBBGCjA"/>
</p:tagLst>
</file>

<file path=ppt/tags/tag1956.xml><?xml version="1.0" encoding="utf-8"?>
<p:tagLst xmlns:a="http://schemas.openxmlformats.org/drawingml/2006/main" xmlns:r="http://schemas.openxmlformats.org/officeDocument/2006/relationships" xmlns:p="http://schemas.openxmlformats.org/presentationml/2006/main">
  <p:tag name="THINKCELLSHAPEDONOTDELETE" val="tgvmM26WD5E4R5qkFGqbSQA"/>
</p:tagLst>
</file>

<file path=ppt/tags/tag1957.xml><?xml version="1.0" encoding="utf-8"?>
<p:tagLst xmlns:a="http://schemas.openxmlformats.org/drawingml/2006/main" xmlns:r="http://schemas.openxmlformats.org/officeDocument/2006/relationships" xmlns:p="http://schemas.openxmlformats.org/presentationml/2006/main">
  <p:tag name="THINKCELLSHAPEDONOTDELETE" val="td3N3FmZyxvywqjxCR6TVAA"/>
</p:tagLst>
</file>

<file path=ppt/tags/tag1958.xml><?xml version="1.0" encoding="utf-8"?>
<p:tagLst xmlns:a="http://schemas.openxmlformats.org/drawingml/2006/main" xmlns:r="http://schemas.openxmlformats.org/officeDocument/2006/relationships" xmlns:p="http://schemas.openxmlformats.org/presentationml/2006/main">
  <p:tag name="THINKCELLSHAPEDONOTDELETE" val="t67nmb1VqoA0smV5m5glAqw"/>
</p:tagLst>
</file>

<file path=ppt/tags/tag1959.xml><?xml version="1.0" encoding="utf-8"?>
<p:tagLst xmlns:a="http://schemas.openxmlformats.org/drawingml/2006/main" xmlns:r="http://schemas.openxmlformats.org/officeDocument/2006/relationships" xmlns:p="http://schemas.openxmlformats.org/presentationml/2006/main">
  <p:tag name="THINKCELLSHAPEDONOTDELETE" val="tLsNf1F3OWdHb5GePhb7zIg"/>
</p:tagLst>
</file>

<file path=ppt/tags/tag196.xml><?xml version="1.0" encoding="utf-8"?>
<p:tagLst xmlns:a="http://schemas.openxmlformats.org/drawingml/2006/main" xmlns:r="http://schemas.openxmlformats.org/officeDocument/2006/relationships" xmlns:p="http://schemas.openxmlformats.org/presentationml/2006/main">
  <p:tag name="THINKCELLSHAPEDONOTDELETE" val="tFSVfBW6cnwiLPfzKx6xGtQ"/>
</p:tagLst>
</file>

<file path=ppt/tags/tag1960.xml><?xml version="1.0" encoding="utf-8"?>
<p:tagLst xmlns:a="http://schemas.openxmlformats.org/drawingml/2006/main" xmlns:r="http://schemas.openxmlformats.org/officeDocument/2006/relationships" xmlns:p="http://schemas.openxmlformats.org/presentationml/2006/main">
  <p:tag name="THINKCELLSHAPEDONOTDELETE" val="tJERvJk6PO5AJpvCjELckJw"/>
</p:tagLst>
</file>

<file path=ppt/tags/tag1961.xml><?xml version="1.0" encoding="utf-8"?>
<p:tagLst xmlns:a="http://schemas.openxmlformats.org/drawingml/2006/main" xmlns:r="http://schemas.openxmlformats.org/officeDocument/2006/relationships" xmlns:p="http://schemas.openxmlformats.org/presentationml/2006/main">
  <p:tag name="THINKCELLSHAPEDONOTDELETE" val="toOImMeZQVQEI8LP9nFmaEQ"/>
</p:tagLst>
</file>

<file path=ppt/tags/tag1962.xml><?xml version="1.0" encoding="utf-8"?>
<p:tagLst xmlns:a="http://schemas.openxmlformats.org/drawingml/2006/main" xmlns:r="http://schemas.openxmlformats.org/officeDocument/2006/relationships" xmlns:p="http://schemas.openxmlformats.org/presentationml/2006/main">
  <p:tag name="THINKCELLSHAPEDONOTDELETE" val="t.NzqakosMc39LWgaMVnR8g"/>
</p:tagLst>
</file>

<file path=ppt/tags/tag1963.xml><?xml version="1.0" encoding="utf-8"?>
<p:tagLst xmlns:a="http://schemas.openxmlformats.org/drawingml/2006/main" xmlns:r="http://schemas.openxmlformats.org/officeDocument/2006/relationships" xmlns:p="http://schemas.openxmlformats.org/presentationml/2006/main">
  <p:tag name="THINKCELLSHAPEDONOTDELETE" val="t2zxPfbR2slMynqyzjL5YBQ"/>
</p:tagLst>
</file>

<file path=ppt/tags/tag1964.xml><?xml version="1.0" encoding="utf-8"?>
<p:tagLst xmlns:a="http://schemas.openxmlformats.org/drawingml/2006/main" xmlns:r="http://schemas.openxmlformats.org/officeDocument/2006/relationships" xmlns:p="http://schemas.openxmlformats.org/presentationml/2006/main">
  <p:tag name="THINKCELLSHAPEDONOTDELETE" val="t2ByoDELE6V.LXrm3Mh.gQA"/>
</p:tagLst>
</file>

<file path=ppt/tags/tag1965.xml><?xml version="1.0" encoding="utf-8"?>
<p:tagLst xmlns:a="http://schemas.openxmlformats.org/drawingml/2006/main" xmlns:r="http://schemas.openxmlformats.org/officeDocument/2006/relationships" xmlns:p="http://schemas.openxmlformats.org/presentationml/2006/main">
  <p:tag name="THINKCELLSHAPEDONOTDELETE" val="t.b9hqSlbG9Yf6kUq3SzIhg"/>
</p:tagLst>
</file>

<file path=ppt/tags/tag1966.xml><?xml version="1.0" encoding="utf-8"?>
<p:tagLst xmlns:a="http://schemas.openxmlformats.org/drawingml/2006/main" xmlns:r="http://schemas.openxmlformats.org/officeDocument/2006/relationships" xmlns:p="http://schemas.openxmlformats.org/presentationml/2006/main">
  <p:tag name="THINKCELLSHAPEDONOTDELETE" val="tI.M3GwPFZp0rdSYXWXl8uQ"/>
</p:tagLst>
</file>

<file path=ppt/tags/tag1967.xml><?xml version="1.0" encoding="utf-8"?>
<p:tagLst xmlns:a="http://schemas.openxmlformats.org/drawingml/2006/main" xmlns:r="http://schemas.openxmlformats.org/officeDocument/2006/relationships" xmlns:p="http://schemas.openxmlformats.org/presentationml/2006/main">
  <p:tag name="THINKCELLSHAPEDONOTDELETE" val="t14KUk8dSiIc0a5iPQSh5SA"/>
</p:tagLst>
</file>

<file path=ppt/tags/tag1968.xml><?xml version="1.0" encoding="utf-8"?>
<p:tagLst xmlns:a="http://schemas.openxmlformats.org/drawingml/2006/main" xmlns:r="http://schemas.openxmlformats.org/officeDocument/2006/relationships" xmlns:p="http://schemas.openxmlformats.org/presentationml/2006/main">
  <p:tag name="THINKCELLSHAPEDONOTDELETE" val="t5e18utVsEqdSlMZOyLQDeA"/>
</p:tagLst>
</file>

<file path=ppt/tags/tag1969.xml><?xml version="1.0" encoding="utf-8"?>
<p:tagLst xmlns:a="http://schemas.openxmlformats.org/drawingml/2006/main" xmlns:r="http://schemas.openxmlformats.org/officeDocument/2006/relationships" xmlns:p="http://schemas.openxmlformats.org/presentationml/2006/main">
  <p:tag name="THINKCELLSHAPEDONOTDELETE" val="tPMvh9jikHm9XRhlayeLrzQ"/>
</p:tagLst>
</file>

<file path=ppt/tags/tag197.xml><?xml version="1.0" encoding="utf-8"?>
<p:tagLst xmlns:a="http://schemas.openxmlformats.org/drawingml/2006/main" xmlns:r="http://schemas.openxmlformats.org/officeDocument/2006/relationships" xmlns:p="http://schemas.openxmlformats.org/presentationml/2006/main">
  <p:tag name="THINKCELLSHAPEDONOTDELETE" val="tiBQwF7hdJremJoO4p1TNfA"/>
</p:tagLst>
</file>

<file path=ppt/tags/tag1970.xml><?xml version="1.0" encoding="utf-8"?>
<p:tagLst xmlns:a="http://schemas.openxmlformats.org/drawingml/2006/main" xmlns:r="http://schemas.openxmlformats.org/officeDocument/2006/relationships" xmlns:p="http://schemas.openxmlformats.org/presentationml/2006/main">
  <p:tag name="THINKCELLSHAPEDONOTDELETE" val="tPRMPUbH1tC2BqmDu806huQ"/>
</p:tagLst>
</file>

<file path=ppt/tags/tag1971.xml><?xml version="1.0" encoding="utf-8"?>
<p:tagLst xmlns:a="http://schemas.openxmlformats.org/drawingml/2006/main" xmlns:r="http://schemas.openxmlformats.org/officeDocument/2006/relationships" xmlns:p="http://schemas.openxmlformats.org/presentationml/2006/main">
  <p:tag name="THINKCELLSHAPEDONOTDELETE" val="t2gLdDqXgvgrk24stSvy.ZQ"/>
</p:tagLst>
</file>

<file path=ppt/tags/tag1972.xml><?xml version="1.0" encoding="utf-8"?>
<p:tagLst xmlns:a="http://schemas.openxmlformats.org/drawingml/2006/main" xmlns:r="http://schemas.openxmlformats.org/officeDocument/2006/relationships" xmlns:p="http://schemas.openxmlformats.org/presentationml/2006/main">
  <p:tag name="THINKCELLSHAPEDONOTDELETE" val="tBcVu9W1CXgTk713wBeO1BQ"/>
</p:tagLst>
</file>

<file path=ppt/tags/tag1973.xml><?xml version="1.0" encoding="utf-8"?>
<p:tagLst xmlns:a="http://schemas.openxmlformats.org/drawingml/2006/main" xmlns:r="http://schemas.openxmlformats.org/officeDocument/2006/relationships" xmlns:p="http://schemas.openxmlformats.org/presentationml/2006/main">
  <p:tag name="THINKCELLSHAPEDONOTDELETE" val="texsj8CxriCdI9BDjpUaePA"/>
</p:tagLst>
</file>

<file path=ppt/tags/tag1974.xml><?xml version="1.0" encoding="utf-8"?>
<p:tagLst xmlns:a="http://schemas.openxmlformats.org/drawingml/2006/main" xmlns:r="http://schemas.openxmlformats.org/officeDocument/2006/relationships" xmlns:p="http://schemas.openxmlformats.org/presentationml/2006/main">
  <p:tag name="THINKCELLSHAPEDONOTDELETE" val="tqy864Y2RqJLQhZRgi4V0qQ"/>
</p:tagLst>
</file>

<file path=ppt/tags/tag1975.xml><?xml version="1.0" encoding="utf-8"?>
<p:tagLst xmlns:a="http://schemas.openxmlformats.org/drawingml/2006/main" xmlns:r="http://schemas.openxmlformats.org/officeDocument/2006/relationships" xmlns:p="http://schemas.openxmlformats.org/presentationml/2006/main">
  <p:tag name="THINKCELLSHAPEDONOTDELETE" val="tEAdx18k_lPr1PSB.ohpcjA"/>
</p:tagLst>
</file>

<file path=ppt/tags/tag1976.xml><?xml version="1.0" encoding="utf-8"?>
<p:tagLst xmlns:a="http://schemas.openxmlformats.org/drawingml/2006/main" xmlns:r="http://schemas.openxmlformats.org/officeDocument/2006/relationships" xmlns:p="http://schemas.openxmlformats.org/presentationml/2006/main">
  <p:tag name="THINKCELLSHAPEDONOTDELETE" val="tbYcSlRSv0Cxbgq4tf4afgA"/>
</p:tagLst>
</file>

<file path=ppt/tags/tag1977.xml><?xml version="1.0" encoding="utf-8"?>
<p:tagLst xmlns:a="http://schemas.openxmlformats.org/drawingml/2006/main" xmlns:r="http://schemas.openxmlformats.org/officeDocument/2006/relationships" xmlns:p="http://schemas.openxmlformats.org/presentationml/2006/main">
  <p:tag name="THINKCELLSHAPEDONOTDELETE" val="tz0KTzfPcvYbG.mykkDhH6Q"/>
</p:tagLst>
</file>

<file path=ppt/tags/tag1978.xml><?xml version="1.0" encoding="utf-8"?>
<p:tagLst xmlns:a="http://schemas.openxmlformats.org/drawingml/2006/main" xmlns:r="http://schemas.openxmlformats.org/officeDocument/2006/relationships" xmlns:p="http://schemas.openxmlformats.org/presentationml/2006/main">
  <p:tag name="THINKCELLSHAPEDONOTDELETE" val="t2lLgtp2uxRvxjuLqPPw05w"/>
</p:tagLst>
</file>

<file path=ppt/tags/tag1979.xml><?xml version="1.0" encoding="utf-8"?>
<p:tagLst xmlns:a="http://schemas.openxmlformats.org/drawingml/2006/main" xmlns:r="http://schemas.openxmlformats.org/officeDocument/2006/relationships" xmlns:p="http://schemas.openxmlformats.org/presentationml/2006/main">
  <p:tag name="THINKCELLSHAPEDONOTDELETE" val="tUilj_1m2ZvVp0npVNjv9NQ"/>
</p:tagLst>
</file>

<file path=ppt/tags/tag198.xml><?xml version="1.0" encoding="utf-8"?>
<p:tagLst xmlns:a="http://schemas.openxmlformats.org/drawingml/2006/main" xmlns:r="http://schemas.openxmlformats.org/officeDocument/2006/relationships" xmlns:p="http://schemas.openxmlformats.org/presentationml/2006/main">
  <p:tag name="THINKCELLSHAPEDONOTDELETE" val="tLe7llrbNeqbtBti6h9iUsg"/>
</p:tagLst>
</file>

<file path=ppt/tags/tag1980.xml><?xml version="1.0" encoding="utf-8"?>
<p:tagLst xmlns:a="http://schemas.openxmlformats.org/drawingml/2006/main" xmlns:r="http://schemas.openxmlformats.org/officeDocument/2006/relationships" xmlns:p="http://schemas.openxmlformats.org/presentationml/2006/main">
  <p:tag name="THINKCELLSHAPEDONOTDELETE" val="tvdf9qcEEoXeYp1uwNz8_vA"/>
</p:tagLst>
</file>

<file path=ppt/tags/tag1981.xml><?xml version="1.0" encoding="utf-8"?>
<p:tagLst xmlns:a="http://schemas.openxmlformats.org/drawingml/2006/main" xmlns:r="http://schemas.openxmlformats.org/officeDocument/2006/relationships" xmlns:p="http://schemas.openxmlformats.org/presentationml/2006/main">
  <p:tag name="THINKCELLSHAPEDONOTDELETE" val="tketCR1kk_G0dqE96KxBi2A"/>
</p:tagLst>
</file>

<file path=ppt/tags/tag1982.xml><?xml version="1.0" encoding="utf-8"?>
<p:tagLst xmlns:a="http://schemas.openxmlformats.org/drawingml/2006/main" xmlns:r="http://schemas.openxmlformats.org/officeDocument/2006/relationships" xmlns:p="http://schemas.openxmlformats.org/presentationml/2006/main">
  <p:tag name="THINKCELLSHAPEDONOTDELETE" val="tsBxQFKophTdKOfnufadQ6A"/>
</p:tagLst>
</file>

<file path=ppt/tags/tag1983.xml><?xml version="1.0" encoding="utf-8"?>
<p:tagLst xmlns:a="http://schemas.openxmlformats.org/drawingml/2006/main" xmlns:r="http://schemas.openxmlformats.org/officeDocument/2006/relationships" xmlns:p="http://schemas.openxmlformats.org/presentationml/2006/main">
  <p:tag name="THINKCELLSHAPEDONOTDELETE" val="tt9_.1YwdRaww5GfIkZGn3w"/>
</p:tagLst>
</file>

<file path=ppt/tags/tag1984.xml><?xml version="1.0" encoding="utf-8"?>
<p:tagLst xmlns:a="http://schemas.openxmlformats.org/drawingml/2006/main" xmlns:r="http://schemas.openxmlformats.org/officeDocument/2006/relationships" xmlns:p="http://schemas.openxmlformats.org/presentationml/2006/main">
  <p:tag name="THINKCELLSHAPEDONOTDELETE" val="tvHEL7_8LwRlt66UwWeOA1Q"/>
</p:tagLst>
</file>

<file path=ppt/tags/tag1985.xml><?xml version="1.0" encoding="utf-8"?>
<p:tagLst xmlns:a="http://schemas.openxmlformats.org/drawingml/2006/main" xmlns:r="http://schemas.openxmlformats.org/officeDocument/2006/relationships" xmlns:p="http://schemas.openxmlformats.org/presentationml/2006/main">
  <p:tag name="THINKCELLSHAPEDONOTDELETE" val="tTTZpp_sHTvcST6MbER8B_g"/>
</p:tagLst>
</file>

<file path=ppt/tags/tag1986.xml><?xml version="1.0" encoding="utf-8"?>
<p:tagLst xmlns:a="http://schemas.openxmlformats.org/drawingml/2006/main" xmlns:r="http://schemas.openxmlformats.org/officeDocument/2006/relationships" xmlns:p="http://schemas.openxmlformats.org/presentationml/2006/main">
  <p:tag name="THINKCELLSHAPEDONOTDELETE" val="tvKrQQYrvASVuhx5HbuEM_A"/>
</p:tagLst>
</file>

<file path=ppt/tags/tag1987.xml><?xml version="1.0" encoding="utf-8"?>
<p:tagLst xmlns:a="http://schemas.openxmlformats.org/drawingml/2006/main" xmlns:r="http://schemas.openxmlformats.org/officeDocument/2006/relationships" xmlns:p="http://schemas.openxmlformats.org/presentationml/2006/main">
  <p:tag name="THINKCELLSHAPEDONOTDELETE" val="tmANPfRXRqKr2Be5EW7hu8g"/>
</p:tagLst>
</file>

<file path=ppt/tags/tag1988.xml><?xml version="1.0" encoding="utf-8"?>
<p:tagLst xmlns:a="http://schemas.openxmlformats.org/drawingml/2006/main" xmlns:r="http://schemas.openxmlformats.org/officeDocument/2006/relationships" xmlns:p="http://schemas.openxmlformats.org/presentationml/2006/main">
  <p:tag name="THINKCELLSHAPEDONOTDELETE" val="tiEAJUAwYtUb0TOfg_YatDw"/>
</p:tagLst>
</file>

<file path=ppt/tags/tag1989.xml><?xml version="1.0" encoding="utf-8"?>
<p:tagLst xmlns:a="http://schemas.openxmlformats.org/drawingml/2006/main" xmlns:r="http://schemas.openxmlformats.org/officeDocument/2006/relationships" xmlns:p="http://schemas.openxmlformats.org/presentationml/2006/main">
  <p:tag name="THINKCELLSHAPEDONOTDELETE" val="tGBfftZM_mu4p3Mwrl053Zw"/>
</p:tagLst>
</file>

<file path=ppt/tags/tag199.xml><?xml version="1.0" encoding="utf-8"?>
<p:tagLst xmlns:a="http://schemas.openxmlformats.org/drawingml/2006/main" xmlns:r="http://schemas.openxmlformats.org/officeDocument/2006/relationships" xmlns:p="http://schemas.openxmlformats.org/presentationml/2006/main">
  <p:tag name="THINKCELLSHAPEDONOTDELETE" val="ts1k053Tts9bwPvbpv_esvw"/>
</p:tagLst>
</file>

<file path=ppt/tags/tag1990.xml><?xml version="1.0" encoding="utf-8"?>
<p:tagLst xmlns:a="http://schemas.openxmlformats.org/drawingml/2006/main" xmlns:r="http://schemas.openxmlformats.org/officeDocument/2006/relationships" xmlns:p="http://schemas.openxmlformats.org/presentationml/2006/main">
  <p:tag name="THINKCELLSHAPEDONOTDELETE" val="tPmzkQb3lXDI71FZedBKZ3w"/>
</p:tagLst>
</file>

<file path=ppt/tags/tag1991.xml><?xml version="1.0" encoding="utf-8"?>
<p:tagLst xmlns:a="http://schemas.openxmlformats.org/drawingml/2006/main" xmlns:r="http://schemas.openxmlformats.org/officeDocument/2006/relationships" xmlns:p="http://schemas.openxmlformats.org/presentationml/2006/main">
  <p:tag name="THINKCELLSHAPEDONOTDELETE" val="tDeuOZxxo73kBtvDE0Q5bqg"/>
</p:tagLst>
</file>

<file path=ppt/tags/tag1992.xml><?xml version="1.0" encoding="utf-8"?>
<p:tagLst xmlns:a="http://schemas.openxmlformats.org/drawingml/2006/main" xmlns:r="http://schemas.openxmlformats.org/officeDocument/2006/relationships" xmlns:p="http://schemas.openxmlformats.org/presentationml/2006/main">
  <p:tag name="THINKCELLSHAPEDONOTDELETE" val="ttvkkrkrk91VJMhC0CmS_Bg"/>
</p:tagLst>
</file>

<file path=ppt/tags/tag1993.xml><?xml version="1.0" encoding="utf-8"?>
<p:tagLst xmlns:a="http://schemas.openxmlformats.org/drawingml/2006/main" xmlns:r="http://schemas.openxmlformats.org/officeDocument/2006/relationships" xmlns:p="http://schemas.openxmlformats.org/presentationml/2006/main">
  <p:tag name="THINKCELLSHAPEDONOTDELETE" val="tWt87Fe1cV_KDcV_K7cxqhg"/>
</p:tagLst>
</file>

<file path=ppt/tags/tag1994.xml><?xml version="1.0" encoding="utf-8"?>
<p:tagLst xmlns:a="http://schemas.openxmlformats.org/drawingml/2006/main" xmlns:r="http://schemas.openxmlformats.org/officeDocument/2006/relationships" xmlns:p="http://schemas.openxmlformats.org/presentationml/2006/main">
  <p:tag name="THINKCELLSHAPEDONOTDELETE" val="tQc70KnVkc9uPj3vmO3_7Ew"/>
</p:tagLst>
</file>

<file path=ppt/tags/tag1995.xml><?xml version="1.0" encoding="utf-8"?>
<p:tagLst xmlns:a="http://schemas.openxmlformats.org/drawingml/2006/main" xmlns:r="http://schemas.openxmlformats.org/officeDocument/2006/relationships" xmlns:p="http://schemas.openxmlformats.org/presentationml/2006/main">
  <p:tag name="THINKCELLSHAPEDONOTDELETE" val="ti5ZiCuV5I0qPQgKnCaiVWg"/>
</p:tagLst>
</file>

<file path=ppt/tags/tag1996.xml><?xml version="1.0" encoding="utf-8"?>
<p:tagLst xmlns:a="http://schemas.openxmlformats.org/drawingml/2006/main" xmlns:r="http://schemas.openxmlformats.org/officeDocument/2006/relationships" xmlns:p="http://schemas.openxmlformats.org/presentationml/2006/main">
  <p:tag name="THINKCELLSHAPEDONOTDELETE" val="txyfuaBBN7QmV3seEpHPYbg"/>
</p:tagLst>
</file>

<file path=ppt/tags/tag1997.xml><?xml version="1.0" encoding="utf-8"?>
<p:tagLst xmlns:a="http://schemas.openxmlformats.org/drawingml/2006/main" xmlns:r="http://schemas.openxmlformats.org/officeDocument/2006/relationships" xmlns:p="http://schemas.openxmlformats.org/presentationml/2006/main">
  <p:tag name="THINKCELLSHAPEDONOTDELETE" val="tuTeInENZavlYDwiiLKPDMw"/>
</p:tagLst>
</file>

<file path=ppt/tags/tag1998.xml><?xml version="1.0" encoding="utf-8"?>
<p:tagLst xmlns:a="http://schemas.openxmlformats.org/drawingml/2006/main" xmlns:r="http://schemas.openxmlformats.org/officeDocument/2006/relationships" xmlns:p="http://schemas.openxmlformats.org/presentationml/2006/main">
  <p:tag name="THINKCELLSHAPEDONOTDELETE" val="tWZs7oqNARhYPJ1djObVtcA"/>
</p:tagLst>
</file>

<file path=ppt/tags/tag1999.xml><?xml version="1.0" encoding="utf-8"?>
<p:tagLst xmlns:a="http://schemas.openxmlformats.org/drawingml/2006/main" xmlns:r="http://schemas.openxmlformats.org/officeDocument/2006/relationships" xmlns:p="http://schemas.openxmlformats.org/presentationml/2006/main">
  <p:tag name="THINKCELLSHAPEDONOTDELETE" val="tVxwabi5FVbZCNSIyBPDxKQ"/>
</p:tagLst>
</file>

<file path=ppt/tags/tag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00.xml><?xml version="1.0" encoding="utf-8"?>
<p:tagLst xmlns:a="http://schemas.openxmlformats.org/drawingml/2006/main" xmlns:r="http://schemas.openxmlformats.org/officeDocument/2006/relationships" xmlns:p="http://schemas.openxmlformats.org/presentationml/2006/main">
  <p:tag name="THINKCELLSHAPEDONOTDELETE" val="tbuNb_.vqGUc.RrgtcVnj6w"/>
</p:tagLst>
</file>

<file path=ppt/tags/tag2000.xml><?xml version="1.0" encoding="utf-8"?>
<p:tagLst xmlns:a="http://schemas.openxmlformats.org/drawingml/2006/main" xmlns:r="http://schemas.openxmlformats.org/officeDocument/2006/relationships" xmlns:p="http://schemas.openxmlformats.org/presentationml/2006/main">
  <p:tag name="THINKCELLSHAPEDONOTDELETE" val="tHrhk6CNQbUgzBGly5lG0vg"/>
</p:tagLst>
</file>

<file path=ppt/tags/tag2001.xml><?xml version="1.0" encoding="utf-8"?>
<p:tagLst xmlns:a="http://schemas.openxmlformats.org/drawingml/2006/main" xmlns:r="http://schemas.openxmlformats.org/officeDocument/2006/relationships" xmlns:p="http://schemas.openxmlformats.org/presentationml/2006/main">
  <p:tag name="THINKCELLSHAPEDONOTDELETE" val="tWguy7YPmWGPeW09pVya9.Q"/>
</p:tagLst>
</file>

<file path=ppt/tags/tag2002.xml><?xml version="1.0" encoding="utf-8"?>
<p:tagLst xmlns:a="http://schemas.openxmlformats.org/drawingml/2006/main" xmlns:r="http://schemas.openxmlformats.org/officeDocument/2006/relationships" xmlns:p="http://schemas.openxmlformats.org/presentationml/2006/main">
  <p:tag name="THINKCELLSHAPEDONOTDELETE" val="tZG56ZPp8.9FLU5VjCSb_Eg"/>
</p:tagLst>
</file>

<file path=ppt/tags/tag2003.xml><?xml version="1.0" encoding="utf-8"?>
<p:tagLst xmlns:a="http://schemas.openxmlformats.org/drawingml/2006/main" xmlns:r="http://schemas.openxmlformats.org/officeDocument/2006/relationships" xmlns:p="http://schemas.openxmlformats.org/presentationml/2006/main">
  <p:tag name="THINKCELLSHAPEDONOTDELETE" val="tyv4gWjut_SMEin1i5vk2LQ"/>
</p:tagLst>
</file>

<file path=ppt/tags/tag2004.xml><?xml version="1.0" encoding="utf-8"?>
<p:tagLst xmlns:a="http://schemas.openxmlformats.org/drawingml/2006/main" xmlns:r="http://schemas.openxmlformats.org/officeDocument/2006/relationships" xmlns:p="http://schemas.openxmlformats.org/presentationml/2006/main">
  <p:tag name="THINKCELLSHAPEDONOTDELETE" val="t4qnAw1dAb6_wlEU9Q7WbqQ"/>
</p:tagLst>
</file>

<file path=ppt/tags/tag200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006.xml><?xml version="1.0" encoding="utf-8"?>
<p:tagLst xmlns:a="http://schemas.openxmlformats.org/drawingml/2006/main" xmlns:r="http://schemas.openxmlformats.org/officeDocument/2006/relationships" xmlns:p="http://schemas.openxmlformats.org/presentationml/2006/main">
  <p:tag name="THINKCELLSHAPEDONOTDELETE" val="tw1yiXdP9pRPGzuRLIcK8tQ"/>
</p:tagLst>
</file>

<file path=ppt/tags/tag2007.xml><?xml version="1.0" encoding="utf-8"?>
<p:tagLst xmlns:a="http://schemas.openxmlformats.org/drawingml/2006/main" xmlns:r="http://schemas.openxmlformats.org/officeDocument/2006/relationships" xmlns:p="http://schemas.openxmlformats.org/presentationml/2006/main">
  <p:tag name="THINKCELLSHAPEDONOTDELETE" val="t3xJVYNlIjaSK.Xp_pE1kGw"/>
</p:tagLst>
</file>

<file path=ppt/tags/tag2008.xml><?xml version="1.0" encoding="utf-8"?>
<p:tagLst xmlns:a="http://schemas.openxmlformats.org/drawingml/2006/main" xmlns:r="http://schemas.openxmlformats.org/officeDocument/2006/relationships" xmlns:p="http://schemas.openxmlformats.org/presentationml/2006/main">
  <p:tag name="THINKCELLSHAPEDONOTDELETE" val="tccHqjw_qoxb0Yb_1vN77IA"/>
</p:tagLst>
</file>

<file path=ppt/tags/tag2009.xml><?xml version="1.0" encoding="utf-8"?>
<p:tagLst xmlns:a="http://schemas.openxmlformats.org/drawingml/2006/main" xmlns:r="http://schemas.openxmlformats.org/officeDocument/2006/relationships" xmlns:p="http://schemas.openxmlformats.org/presentationml/2006/main">
  <p:tag name="THINKCELLSHAPEDONOTDELETE" val="t2VayDAolECmviXaILzQ65Q"/>
</p:tagLst>
</file>

<file path=ppt/tags/tag201.xml><?xml version="1.0" encoding="utf-8"?>
<p:tagLst xmlns:a="http://schemas.openxmlformats.org/drawingml/2006/main" xmlns:r="http://schemas.openxmlformats.org/officeDocument/2006/relationships" xmlns:p="http://schemas.openxmlformats.org/presentationml/2006/main">
  <p:tag name="THINKCELLSHAPEDONOTDELETE" val="tUVy9d3.59_.mDjg36RWAOQ"/>
</p:tagLst>
</file>

<file path=ppt/tags/tag2010.xml><?xml version="1.0" encoding="utf-8"?>
<p:tagLst xmlns:a="http://schemas.openxmlformats.org/drawingml/2006/main" xmlns:r="http://schemas.openxmlformats.org/officeDocument/2006/relationships" xmlns:p="http://schemas.openxmlformats.org/presentationml/2006/main">
  <p:tag name="THINKCELLSHAPEDONOTDELETE" val="tOP94h1NN8i81RnsbGYqCzg"/>
</p:tagLst>
</file>

<file path=ppt/tags/tag2011.xml><?xml version="1.0" encoding="utf-8"?>
<p:tagLst xmlns:a="http://schemas.openxmlformats.org/drawingml/2006/main" xmlns:r="http://schemas.openxmlformats.org/officeDocument/2006/relationships" xmlns:p="http://schemas.openxmlformats.org/presentationml/2006/main">
  <p:tag name="THINKCELLSHAPEDONOTDELETE" val="tEIC5rGT0jMEvt0fgWYjmsA"/>
</p:tagLst>
</file>

<file path=ppt/tags/tag2012.xml><?xml version="1.0" encoding="utf-8"?>
<p:tagLst xmlns:a="http://schemas.openxmlformats.org/drawingml/2006/main" xmlns:r="http://schemas.openxmlformats.org/officeDocument/2006/relationships" xmlns:p="http://schemas.openxmlformats.org/presentationml/2006/main">
  <p:tag name="THINKCELLSHAPEDONOTDELETE" val="t37si0R2SKP8FHsQCw0Kf1Q"/>
</p:tagLst>
</file>

<file path=ppt/tags/tag2013.xml><?xml version="1.0" encoding="utf-8"?>
<p:tagLst xmlns:a="http://schemas.openxmlformats.org/drawingml/2006/main" xmlns:r="http://schemas.openxmlformats.org/officeDocument/2006/relationships" xmlns:p="http://schemas.openxmlformats.org/presentationml/2006/main">
  <p:tag name="THINKCELLSHAPEDONOTDELETE" val="trbnm4XCNXH7ZkuWu.Bn6qQ"/>
</p:tagLst>
</file>

<file path=ppt/tags/tag2014.xml><?xml version="1.0" encoding="utf-8"?>
<p:tagLst xmlns:a="http://schemas.openxmlformats.org/drawingml/2006/main" xmlns:r="http://schemas.openxmlformats.org/officeDocument/2006/relationships" xmlns:p="http://schemas.openxmlformats.org/presentationml/2006/main">
  <p:tag name="THINKCELLSHAPEDONOTDELETE" val="tuMJrdMNdfONxtO7co2l6vA"/>
</p:tagLst>
</file>

<file path=ppt/tags/tag2015.xml><?xml version="1.0" encoding="utf-8"?>
<p:tagLst xmlns:a="http://schemas.openxmlformats.org/drawingml/2006/main" xmlns:r="http://schemas.openxmlformats.org/officeDocument/2006/relationships" xmlns:p="http://schemas.openxmlformats.org/presentationml/2006/main">
  <p:tag name="THINKCELLSHAPEDONOTDELETE" val="tLdETPxEtz.S6ZYDwi6DC8Q"/>
</p:tagLst>
</file>

<file path=ppt/tags/tag2016.xml><?xml version="1.0" encoding="utf-8"?>
<p:tagLst xmlns:a="http://schemas.openxmlformats.org/drawingml/2006/main" xmlns:r="http://schemas.openxmlformats.org/officeDocument/2006/relationships" xmlns:p="http://schemas.openxmlformats.org/presentationml/2006/main">
  <p:tag name="THINKCELLSHAPEDONOTDELETE" val="tVwu1dXgRfmTnGCA4r3XWAw"/>
</p:tagLst>
</file>

<file path=ppt/tags/tag2017.xml><?xml version="1.0" encoding="utf-8"?>
<p:tagLst xmlns:a="http://schemas.openxmlformats.org/drawingml/2006/main" xmlns:r="http://schemas.openxmlformats.org/officeDocument/2006/relationships" xmlns:p="http://schemas.openxmlformats.org/presentationml/2006/main">
  <p:tag name="THINKCELLSHAPEDONOTDELETE" val="t.XQ6ijCXsNmwS1GiVCV3ew"/>
</p:tagLst>
</file>

<file path=ppt/tags/tag2018.xml><?xml version="1.0" encoding="utf-8"?>
<p:tagLst xmlns:a="http://schemas.openxmlformats.org/drawingml/2006/main" xmlns:r="http://schemas.openxmlformats.org/officeDocument/2006/relationships" xmlns:p="http://schemas.openxmlformats.org/presentationml/2006/main">
  <p:tag name="THINKCELLSHAPEDONOTDELETE" val="tK6vdNUTG_CXQhFIa7s5a2Q"/>
</p:tagLst>
</file>

<file path=ppt/tags/tag2019.xml><?xml version="1.0" encoding="utf-8"?>
<p:tagLst xmlns:a="http://schemas.openxmlformats.org/drawingml/2006/main" xmlns:r="http://schemas.openxmlformats.org/officeDocument/2006/relationships" xmlns:p="http://schemas.openxmlformats.org/presentationml/2006/main">
  <p:tag name="THINKCELLSHAPEDONOTDELETE" val="tzVHQe4n6JhlK4xX_sd8GXA"/>
</p:tagLst>
</file>

<file path=ppt/tags/tag202.xml><?xml version="1.0" encoding="utf-8"?>
<p:tagLst xmlns:a="http://schemas.openxmlformats.org/drawingml/2006/main" xmlns:r="http://schemas.openxmlformats.org/officeDocument/2006/relationships" xmlns:p="http://schemas.openxmlformats.org/presentationml/2006/main">
  <p:tag name="THINKCELLSHAPEDONOTDELETE" val="tfeMrhylJk6gXPGOH1qKn4w"/>
</p:tagLst>
</file>

<file path=ppt/tags/tag2020.xml><?xml version="1.0" encoding="utf-8"?>
<p:tagLst xmlns:a="http://schemas.openxmlformats.org/drawingml/2006/main" xmlns:r="http://schemas.openxmlformats.org/officeDocument/2006/relationships" xmlns:p="http://schemas.openxmlformats.org/presentationml/2006/main">
  <p:tag name="THINKCELLSHAPEDONOTDELETE" val="tUxlKaIzuf_rApVfUQ87r5g"/>
</p:tagLst>
</file>

<file path=ppt/tags/tag2021.xml><?xml version="1.0" encoding="utf-8"?>
<p:tagLst xmlns:a="http://schemas.openxmlformats.org/drawingml/2006/main" xmlns:r="http://schemas.openxmlformats.org/officeDocument/2006/relationships" xmlns:p="http://schemas.openxmlformats.org/presentationml/2006/main">
  <p:tag name="THINKCELLSHAPEDONOTDELETE" val="tD2KITiXrvru8a5UrPPr5vg"/>
</p:tagLst>
</file>

<file path=ppt/tags/tag2022.xml><?xml version="1.0" encoding="utf-8"?>
<p:tagLst xmlns:a="http://schemas.openxmlformats.org/drawingml/2006/main" xmlns:r="http://schemas.openxmlformats.org/officeDocument/2006/relationships" xmlns:p="http://schemas.openxmlformats.org/presentationml/2006/main">
  <p:tag name="THINKCELLSHAPEDONOTDELETE" val="tPencGz5y9KZ.2CObc1d0Og"/>
</p:tagLst>
</file>

<file path=ppt/tags/tag2023.xml><?xml version="1.0" encoding="utf-8"?>
<p:tagLst xmlns:a="http://schemas.openxmlformats.org/drawingml/2006/main" xmlns:r="http://schemas.openxmlformats.org/officeDocument/2006/relationships" xmlns:p="http://schemas.openxmlformats.org/presentationml/2006/main">
  <p:tag name="THINKCELLSHAPEDONOTDELETE" val="tG3QtWAL2.jHQDRHUSWEyjg"/>
</p:tagLst>
</file>

<file path=ppt/tags/tag2024.xml><?xml version="1.0" encoding="utf-8"?>
<p:tagLst xmlns:a="http://schemas.openxmlformats.org/drawingml/2006/main" xmlns:r="http://schemas.openxmlformats.org/officeDocument/2006/relationships" xmlns:p="http://schemas.openxmlformats.org/presentationml/2006/main">
  <p:tag name="THINKCELLSHAPEDONOTDELETE" val="tRNTPdht7uDBxO1NmATFeeQ"/>
</p:tagLst>
</file>

<file path=ppt/tags/tag2025.xml><?xml version="1.0" encoding="utf-8"?>
<p:tagLst xmlns:a="http://schemas.openxmlformats.org/drawingml/2006/main" xmlns:r="http://schemas.openxmlformats.org/officeDocument/2006/relationships" xmlns:p="http://schemas.openxmlformats.org/presentationml/2006/main">
  <p:tag name="THINKCELLSHAPEDONOTDELETE" val="tQOwSKgDS0rGFueT5CnRBcQ"/>
</p:tagLst>
</file>

<file path=ppt/tags/tag2026.xml><?xml version="1.0" encoding="utf-8"?>
<p:tagLst xmlns:a="http://schemas.openxmlformats.org/drawingml/2006/main" xmlns:r="http://schemas.openxmlformats.org/officeDocument/2006/relationships" xmlns:p="http://schemas.openxmlformats.org/presentationml/2006/main">
  <p:tag name="THINKCELLSHAPEDONOTDELETE" val="tHi_6chdRSYmZdwBVpnIMzw"/>
</p:tagLst>
</file>

<file path=ppt/tags/tag2027.xml><?xml version="1.0" encoding="utf-8"?>
<p:tagLst xmlns:a="http://schemas.openxmlformats.org/drawingml/2006/main" xmlns:r="http://schemas.openxmlformats.org/officeDocument/2006/relationships" xmlns:p="http://schemas.openxmlformats.org/presentationml/2006/main">
  <p:tag name="THINKCELLSHAPEDONOTDELETE" val="tYudie4r9g7RMWZKMdI8DWA"/>
</p:tagLst>
</file>

<file path=ppt/tags/tag2028.xml><?xml version="1.0" encoding="utf-8"?>
<p:tagLst xmlns:a="http://schemas.openxmlformats.org/drawingml/2006/main" xmlns:r="http://schemas.openxmlformats.org/officeDocument/2006/relationships" xmlns:p="http://schemas.openxmlformats.org/presentationml/2006/main">
  <p:tag name="THINKCELLSHAPEDONOTDELETE" val="tKoFsvtxbk5Yyc1tt2mtyYw"/>
</p:tagLst>
</file>

<file path=ppt/tags/tag2029.xml><?xml version="1.0" encoding="utf-8"?>
<p:tagLst xmlns:a="http://schemas.openxmlformats.org/drawingml/2006/main" xmlns:r="http://schemas.openxmlformats.org/officeDocument/2006/relationships" xmlns:p="http://schemas.openxmlformats.org/presentationml/2006/main">
  <p:tag name="THINKCELLSHAPEDONOTDELETE" val="t0Wr7uVL5Mx4NxCx5aA6vpA"/>
</p:tagLst>
</file>

<file path=ppt/tags/tag203.xml><?xml version="1.0" encoding="utf-8"?>
<p:tagLst xmlns:a="http://schemas.openxmlformats.org/drawingml/2006/main" xmlns:r="http://schemas.openxmlformats.org/officeDocument/2006/relationships" xmlns:p="http://schemas.openxmlformats.org/presentationml/2006/main">
  <p:tag name="THINKCELLSHAPEDONOTDELETE" val="tiKzrq4k1pdcHBm6xtc__FA"/>
</p:tagLst>
</file>

<file path=ppt/tags/tag2030.xml><?xml version="1.0" encoding="utf-8"?>
<p:tagLst xmlns:a="http://schemas.openxmlformats.org/drawingml/2006/main" xmlns:r="http://schemas.openxmlformats.org/officeDocument/2006/relationships" xmlns:p="http://schemas.openxmlformats.org/presentationml/2006/main">
  <p:tag name="THINKCELLSHAPEDONOTDELETE" val="tXraWk4QZPR72zcn9.PoaUw"/>
</p:tagLst>
</file>

<file path=ppt/tags/tag2031.xml><?xml version="1.0" encoding="utf-8"?>
<p:tagLst xmlns:a="http://schemas.openxmlformats.org/drawingml/2006/main" xmlns:r="http://schemas.openxmlformats.org/officeDocument/2006/relationships" xmlns:p="http://schemas.openxmlformats.org/presentationml/2006/main">
  <p:tag name="THINKCELLSHAPEDONOTDELETE" val="tWm84Pleaa0Nutd85lhBfrg"/>
</p:tagLst>
</file>

<file path=ppt/tags/tag2032.xml><?xml version="1.0" encoding="utf-8"?>
<p:tagLst xmlns:a="http://schemas.openxmlformats.org/drawingml/2006/main" xmlns:r="http://schemas.openxmlformats.org/officeDocument/2006/relationships" xmlns:p="http://schemas.openxmlformats.org/presentationml/2006/main">
  <p:tag name="THINKCELLSHAPEDONOTDELETE" val="t99RHawAfJLGvarK8wksjtw"/>
</p:tagLst>
</file>

<file path=ppt/tags/tag2033.xml><?xml version="1.0" encoding="utf-8"?>
<p:tagLst xmlns:a="http://schemas.openxmlformats.org/drawingml/2006/main" xmlns:r="http://schemas.openxmlformats.org/officeDocument/2006/relationships" xmlns:p="http://schemas.openxmlformats.org/presentationml/2006/main">
  <p:tag name="THINKCELLSHAPEDONOTDELETE" val="tJjF5_YPXGNm8DE2fRDBIlQ"/>
</p:tagLst>
</file>

<file path=ppt/tags/tag2034.xml><?xml version="1.0" encoding="utf-8"?>
<p:tagLst xmlns:a="http://schemas.openxmlformats.org/drawingml/2006/main" xmlns:r="http://schemas.openxmlformats.org/officeDocument/2006/relationships" xmlns:p="http://schemas.openxmlformats.org/presentationml/2006/main">
  <p:tag name="THINKCELLSHAPEDONOTDELETE" val="tm944eF.nxqQnbd0En1g.nw"/>
</p:tagLst>
</file>

<file path=ppt/tags/tag2035.xml><?xml version="1.0" encoding="utf-8"?>
<p:tagLst xmlns:a="http://schemas.openxmlformats.org/drawingml/2006/main" xmlns:r="http://schemas.openxmlformats.org/officeDocument/2006/relationships" xmlns:p="http://schemas.openxmlformats.org/presentationml/2006/main">
  <p:tag name="THINKCELLSHAPEDONOTDELETE" val="tOgTzBOn_t1rfJ8eVetnz.w"/>
</p:tagLst>
</file>

<file path=ppt/tags/tag2036.xml><?xml version="1.0" encoding="utf-8"?>
<p:tagLst xmlns:a="http://schemas.openxmlformats.org/drawingml/2006/main" xmlns:r="http://schemas.openxmlformats.org/officeDocument/2006/relationships" xmlns:p="http://schemas.openxmlformats.org/presentationml/2006/main">
  <p:tag name="THINKCELLSHAPEDONOTDELETE" val="t899pCA8AiIkWcNl2w93S.w"/>
</p:tagLst>
</file>

<file path=ppt/tags/tag2037.xml><?xml version="1.0" encoding="utf-8"?>
<p:tagLst xmlns:a="http://schemas.openxmlformats.org/drawingml/2006/main" xmlns:r="http://schemas.openxmlformats.org/officeDocument/2006/relationships" xmlns:p="http://schemas.openxmlformats.org/presentationml/2006/main">
  <p:tag name="THINKCELLSHAPEDONOTDELETE" val="tLCYv_sr2EDcd958MDAMGbA"/>
</p:tagLst>
</file>

<file path=ppt/tags/tag2038.xml><?xml version="1.0" encoding="utf-8"?>
<p:tagLst xmlns:a="http://schemas.openxmlformats.org/drawingml/2006/main" xmlns:r="http://schemas.openxmlformats.org/officeDocument/2006/relationships" xmlns:p="http://schemas.openxmlformats.org/presentationml/2006/main">
  <p:tag name="THINKCELLSHAPEDONOTDELETE" val="tfsbiMl5YqbIRtWzMw4UCpw"/>
</p:tagLst>
</file>

<file path=ppt/tags/tag2039.xml><?xml version="1.0" encoding="utf-8"?>
<p:tagLst xmlns:a="http://schemas.openxmlformats.org/drawingml/2006/main" xmlns:r="http://schemas.openxmlformats.org/officeDocument/2006/relationships" xmlns:p="http://schemas.openxmlformats.org/presentationml/2006/main">
  <p:tag name="THINKCELLSHAPEDONOTDELETE" val="tHTz_tgZldwmn.EDxOEFwaA"/>
</p:tagLst>
</file>

<file path=ppt/tags/tag204.xml><?xml version="1.0" encoding="utf-8"?>
<p:tagLst xmlns:a="http://schemas.openxmlformats.org/drawingml/2006/main" xmlns:r="http://schemas.openxmlformats.org/officeDocument/2006/relationships" xmlns:p="http://schemas.openxmlformats.org/presentationml/2006/main">
  <p:tag name="THINKCELLSHAPEDONOTDELETE" val="t13TNlb1ESxlbPOa34ZxUnA"/>
</p:tagLst>
</file>

<file path=ppt/tags/tag2040.xml><?xml version="1.0" encoding="utf-8"?>
<p:tagLst xmlns:a="http://schemas.openxmlformats.org/drawingml/2006/main" xmlns:r="http://schemas.openxmlformats.org/officeDocument/2006/relationships" xmlns:p="http://schemas.openxmlformats.org/presentationml/2006/main">
  <p:tag name="THINKCELLSHAPEDONOTDELETE" val="tzorFIr94ou98s6fu3PVUOg"/>
</p:tagLst>
</file>

<file path=ppt/tags/tag2041.xml><?xml version="1.0" encoding="utf-8"?>
<p:tagLst xmlns:a="http://schemas.openxmlformats.org/drawingml/2006/main" xmlns:r="http://schemas.openxmlformats.org/officeDocument/2006/relationships" xmlns:p="http://schemas.openxmlformats.org/presentationml/2006/main">
  <p:tag name="THINKCELLSHAPEDONOTDELETE" val="tuLSGX2nF26tHV0Or8pPemw"/>
</p:tagLst>
</file>

<file path=ppt/tags/tag2042.xml><?xml version="1.0" encoding="utf-8"?>
<p:tagLst xmlns:a="http://schemas.openxmlformats.org/drawingml/2006/main" xmlns:r="http://schemas.openxmlformats.org/officeDocument/2006/relationships" xmlns:p="http://schemas.openxmlformats.org/presentationml/2006/main">
  <p:tag name="THINKCELLSHAPEDONOTDELETE" val="tSy.Kb5EL.Tg8sXu0FbjnXg"/>
</p:tagLst>
</file>

<file path=ppt/tags/tag2043.xml><?xml version="1.0" encoding="utf-8"?>
<p:tagLst xmlns:a="http://schemas.openxmlformats.org/drawingml/2006/main" xmlns:r="http://schemas.openxmlformats.org/officeDocument/2006/relationships" xmlns:p="http://schemas.openxmlformats.org/presentationml/2006/main">
  <p:tag name="THINKCELLSHAPEDONOTDELETE" val="tY1HPJfMpt6K0sUwJGzcBQQ"/>
</p:tagLst>
</file>

<file path=ppt/tags/tag2044.xml><?xml version="1.0" encoding="utf-8"?>
<p:tagLst xmlns:a="http://schemas.openxmlformats.org/drawingml/2006/main" xmlns:r="http://schemas.openxmlformats.org/officeDocument/2006/relationships" xmlns:p="http://schemas.openxmlformats.org/presentationml/2006/main">
  <p:tag name="THINKCELLSHAPEDONOTDELETE" val="tszqEeYf_12koEZ3ZKefdxQ"/>
</p:tagLst>
</file>

<file path=ppt/tags/tag2045.xml><?xml version="1.0" encoding="utf-8"?>
<p:tagLst xmlns:a="http://schemas.openxmlformats.org/drawingml/2006/main" xmlns:r="http://schemas.openxmlformats.org/officeDocument/2006/relationships" xmlns:p="http://schemas.openxmlformats.org/presentationml/2006/main">
  <p:tag name="THINKCELLSHAPEDONOTDELETE" val="tb8affTDXb3uOHuSVn9_Xwg"/>
</p:tagLst>
</file>

<file path=ppt/tags/tag2046.xml><?xml version="1.0" encoding="utf-8"?>
<p:tagLst xmlns:a="http://schemas.openxmlformats.org/drawingml/2006/main" xmlns:r="http://schemas.openxmlformats.org/officeDocument/2006/relationships" xmlns:p="http://schemas.openxmlformats.org/presentationml/2006/main">
  <p:tag name="THINKCELLSHAPEDONOTDELETE" val="tLHjiQFQr_.BaIwz7AER2ow"/>
</p:tagLst>
</file>

<file path=ppt/tags/tag2047.xml><?xml version="1.0" encoding="utf-8"?>
<p:tagLst xmlns:a="http://schemas.openxmlformats.org/drawingml/2006/main" xmlns:r="http://schemas.openxmlformats.org/officeDocument/2006/relationships" xmlns:p="http://schemas.openxmlformats.org/presentationml/2006/main">
  <p:tag name="THINKCELLSHAPEDONOTDELETE" val="tId8dOzxZ.wwQpnejglPrvQ"/>
</p:tagLst>
</file>

<file path=ppt/tags/tag2048.xml><?xml version="1.0" encoding="utf-8"?>
<p:tagLst xmlns:a="http://schemas.openxmlformats.org/drawingml/2006/main" xmlns:r="http://schemas.openxmlformats.org/officeDocument/2006/relationships" xmlns:p="http://schemas.openxmlformats.org/presentationml/2006/main">
  <p:tag name="THINKCELLSHAPEDONOTDELETE" val="tRWWoDKqPY_sreMp.tHjUyA"/>
</p:tagLst>
</file>

<file path=ppt/tags/tag2049.xml><?xml version="1.0" encoding="utf-8"?>
<p:tagLst xmlns:a="http://schemas.openxmlformats.org/drawingml/2006/main" xmlns:r="http://schemas.openxmlformats.org/officeDocument/2006/relationships" xmlns:p="http://schemas.openxmlformats.org/presentationml/2006/main">
  <p:tag name="THINKCELLSHAPEDONOTDELETE" val="toB7dqCmfGkFHMVUhN59dyQ"/>
</p:tagLst>
</file>

<file path=ppt/tags/tag205.xml><?xml version="1.0" encoding="utf-8"?>
<p:tagLst xmlns:a="http://schemas.openxmlformats.org/drawingml/2006/main" xmlns:r="http://schemas.openxmlformats.org/officeDocument/2006/relationships" xmlns:p="http://schemas.openxmlformats.org/presentationml/2006/main">
  <p:tag name="THINKCELLSHAPEDONOTDELETE" val="t3P5RCs7atXb1SQ.vCar7Og"/>
</p:tagLst>
</file>

<file path=ppt/tags/tag2050.xml><?xml version="1.0" encoding="utf-8"?>
<p:tagLst xmlns:a="http://schemas.openxmlformats.org/drawingml/2006/main" xmlns:r="http://schemas.openxmlformats.org/officeDocument/2006/relationships" xmlns:p="http://schemas.openxmlformats.org/presentationml/2006/main">
  <p:tag name="THINKCELLSHAPEDONOTDELETE" val="t3D.uKd1SCuUgheH1aJ9UcA"/>
</p:tagLst>
</file>

<file path=ppt/tags/tag2051.xml><?xml version="1.0" encoding="utf-8"?>
<p:tagLst xmlns:a="http://schemas.openxmlformats.org/drawingml/2006/main" xmlns:r="http://schemas.openxmlformats.org/officeDocument/2006/relationships" xmlns:p="http://schemas.openxmlformats.org/presentationml/2006/main">
  <p:tag name="THINKCELLSHAPEDONOTDELETE" val="trhA_CD27UFnQp1xcW5NO8Q"/>
</p:tagLst>
</file>

<file path=ppt/tags/tag2052.xml><?xml version="1.0" encoding="utf-8"?>
<p:tagLst xmlns:a="http://schemas.openxmlformats.org/drawingml/2006/main" xmlns:r="http://schemas.openxmlformats.org/officeDocument/2006/relationships" xmlns:p="http://schemas.openxmlformats.org/presentationml/2006/main">
  <p:tag name="THINKCELLSHAPEDONOTDELETE" val="tJL7t_0LR1CbH2du.g9lujw"/>
</p:tagLst>
</file>

<file path=ppt/tags/tag2053.xml><?xml version="1.0" encoding="utf-8"?>
<p:tagLst xmlns:a="http://schemas.openxmlformats.org/drawingml/2006/main" xmlns:r="http://schemas.openxmlformats.org/officeDocument/2006/relationships" xmlns:p="http://schemas.openxmlformats.org/presentationml/2006/main">
  <p:tag name="THINKCELLSHAPEDONOTDELETE" val="t1_aJ5Nv49v9v3oRWcTWrMA"/>
</p:tagLst>
</file>

<file path=ppt/tags/tag2054.xml><?xml version="1.0" encoding="utf-8"?>
<p:tagLst xmlns:a="http://schemas.openxmlformats.org/drawingml/2006/main" xmlns:r="http://schemas.openxmlformats.org/officeDocument/2006/relationships" xmlns:p="http://schemas.openxmlformats.org/presentationml/2006/main">
  <p:tag name="THINKCELLSHAPEDONOTDELETE" val="tUOLBdM7iaFso7MJ8wk02fA"/>
</p:tagLst>
</file>

<file path=ppt/tags/tag2055.xml><?xml version="1.0" encoding="utf-8"?>
<p:tagLst xmlns:a="http://schemas.openxmlformats.org/drawingml/2006/main" xmlns:r="http://schemas.openxmlformats.org/officeDocument/2006/relationships" xmlns:p="http://schemas.openxmlformats.org/presentationml/2006/main">
  <p:tag name="THINKCELLSHAPEDONOTDELETE" val="tRtNMFlAOnE1H31SJuQon2Q"/>
</p:tagLst>
</file>

<file path=ppt/tags/tag2056.xml><?xml version="1.0" encoding="utf-8"?>
<p:tagLst xmlns:a="http://schemas.openxmlformats.org/drawingml/2006/main" xmlns:r="http://schemas.openxmlformats.org/officeDocument/2006/relationships" xmlns:p="http://schemas.openxmlformats.org/presentationml/2006/main">
  <p:tag name="THINKCELLSHAPEDONOTDELETE" val="toui1KEBrgWvLTDQCdlpolw"/>
</p:tagLst>
</file>

<file path=ppt/tags/tag2057.xml><?xml version="1.0" encoding="utf-8"?>
<p:tagLst xmlns:a="http://schemas.openxmlformats.org/drawingml/2006/main" xmlns:r="http://schemas.openxmlformats.org/officeDocument/2006/relationships" xmlns:p="http://schemas.openxmlformats.org/presentationml/2006/main">
  <p:tag name="THINKCELLSHAPEDONOTDELETE" val="t6h6b2gh_aWp3PJhphbQicQ"/>
</p:tagLst>
</file>

<file path=ppt/tags/tag2058.xml><?xml version="1.0" encoding="utf-8"?>
<p:tagLst xmlns:a="http://schemas.openxmlformats.org/drawingml/2006/main" xmlns:r="http://schemas.openxmlformats.org/officeDocument/2006/relationships" xmlns:p="http://schemas.openxmlformats.org/presentationml/2006/main">
  <p:tag name="THINKCELLSHAPEDONOTDELETE" val="tEslb7Fz4ugnW.MUi_3cl3A"/>
</p:tagLst>
</file>

<file path=ppt/tags/tag2059.xml><?xml version="1.0" encoding="utf-8"?>
<p:tagLst xmlns:a="http://schemas.openxmlformats.org/drawingml/2006/main" xmlns:r="http://schemas.openxmlformats.org/officeDocument/2006/relationships" xmlns:p="http://schemas.openxmlformats.org/presentationml/2006/main">
  <p:tag name="THINKCELLSHAPEDONOTDELETE" val="tagJCKrggpl5gZiIujN9pzQ"/>
</p:tagLst>
</file>

<file path=ppt/tags/tag206.xml><?xml version="1.0" encoding="utf-8"?>
<p:tagLst xmlns:a="http://schemas.openxmlformats.org/drawingml/2006/main" xmlns:r="http://schemas.openxmlformats.org/officeDocument/2006/relationships" xmlns:p="http://schemas.openxmlformats.org/presentationml/2006/main">
  <p:tag name="THINKCELLSHAPEDONOTDELETE" val="to.WDhpw2ForyKzQ7Y9JBfQ"/>
</p:tagLst>
</file>

<file path=ppt/tags/tag2060.xml><?xml version="1.0" encoding="utf-8"?>
<p:tagLst xmlns:a="http://schemas.openxmlformats.org/drawingml/2006/main" xmlns:r="http://schemas.openxmlformats.org/officeDocument/2006/relationships" xmlns:p="http://schemas.openxmlformats.org/presentationml/2006/main">
  <p:tag name="THINKCELLSHAPEDONOTDELETE" val="tQg_rIwbzOOnFQ_hO8xqAtw"/>
</p:tagLst>
</file>

<file path=ppt/tags/tag2061.xml><?xml version="1.0" encoding="utf-8"?>
<p:tagLst xmlns:a="http://schemas.openxmlformats.org/drawingml/2006/main" xmlns:r="http://schemas.openxmlformats.org/officeDocument/2006/relationships" xmlns:p="http://schemas.openxmlformats.org/presentationml/2006/main">
  <p:tag name="THINKCELLSHAPEDONOTDELETE" val="taqjCbxTNtbJevHwRsTHH8Q"/>
</p:tagLst>
</file>

<file path=ppt/tags/tag2062.xml><?xml version="1.0" encoding="utf-8"?>
<p:tagLst xmlns:a="http://schemas.openxmlformats.org/drawingml/2006/main" xmlns:r="http://schemas.openxmlformats.org/officeDocument/2006/relationships" xmlns:p="http://schemas.openxmlformats.org/presentationml/2006/main">
  <p:tag name="THINKCELLSHAPEDONOTDELETE" val="tPYVQBUbVvn2QJdqJ_x_apg"/>
</p:tagLst>
</file>

<file path=ppt/tags/tag2063.xml><?xml version="1.0" encoding="utf-8"?>
<p:tagLst xmlns:a="http://schemas.openxmlformats.org/drawingml/2006/main" xmlns:r="http://schemas.openxmlformats.org/officeDocument/2006/relationships" xmlns:p="http://schemas.openxmlformats.org/presentationml/2006/main">
  <p:tag name="THINKCELLSHAPEDONOTDELETE" val="tRP1.wQbAGe3EFJYcVgxKPw"/>
</p:tagLst>
</file>

<file path=ppt/tags/tag2064.xml><?xml version="1.0" encoding="utf-8"?>
<p:tagLst xmlns:a="http://schemas.openxmlformats.org/drawingml/2006/main" xmlns:r="http://schemas.openxmlformats.org/officeDocument/2006/relationships" xmlns:p="http://schemas.openxmlformats.org/presentationml/2006/main">
  <p:tag name="THINKCELLSHAPEDONOTDELETE" val="tbcaw1ag.0rAU_.Shp8e.QA"/>
</p:tagLst>
</file>

<file path=ppt/tags/tag2065.xml><?xml version="1.0" encoding="utf-8"?>
<p:tagLst xmlns:a="http://schemas.openxmlformats.org/drawingml/2006/main" xmlns:r="http://schemas.openxmlformats.org/officeDocument/2006/relationships" xmlns:p="http://schemas.openxmlformats.org/presentationml/2006/main">
  <p:tag name="THINKCELLSHAPEDONOTDELETE" val="tRFhTaouNvyjzHgtZ1Zcj_g"/>
</p:tagLst>
</file>

<file path=ppt/tags/tag2066.xml><?xml version="1.0" encoding="utf-8"?>
<p:tagLst xmlns:a="http://schemas.openxmlformats.org/drawingml/2006/main" xmlns:r="http://schemas.openxmlformats.org/officeDocument/2006/relationships" xmlns:p="http://schemas.openxmlformats.org/presentationml/2006/main">
  <p:tag name="THINKCELLSHAPEDONOTDELETE" val="tPi5oROTspusfpzOAWUdWJw"/>
</p:tagLst>
</file>

<file path=ppt/tags/tag2067.xml><?xml version="1.0" encoding="utf-8"?>
<p:tagLst xmlns:a="http://schemas.openxmlformats.org/drawingml/2006/main" xmlns:r="http://schemas.openxmlformats.org/officeDocument/2006/relationships" xmlns:p="http://schemas.openxmlformats.org/presentationml/2006/main">
  <p:tag name="THINKCELLSHAPEDONOTDELETE" val="tcXCIW84oZZA9.iNSonQyvQ"/>
</p:tagLst>
</file>

<file path=ppt/tags/tag2068.xml><?xml version="1.0" encoding="utf-8"?>
<p:tagLst xmlns:a="http://schemas.openxmlformats.org/drawingml/2006/main" xmlns:r="http://schemas.openxmlformats.org/officeDocument/2006/relationships" xmlns:p="http://schemas.openxmlformats.org/presentationml/2006/main">
  <p:tag name="THINKCELLSHAPEDONOTDELETE" val="tfF73vpFBUk5RcAok1ly8Tw"/>
</p:tagLst>
</file>

<file path=ppt/tags/tag2069.xml><?xml version="1.0" encoding="utf-8"?>
<p:tagLst xmlns:a="http://schemas.openxmlformats.org/drawingml/2006/main" xmlns:r="http://schemas.openxmlformats.org/officeDocument/2006/relationships" xmlns:p="http://schemas.openxmlformats.org/presentationml/2006/main">
  <p:tag name="THINKCELLSHAPEDONOTDELETE" val="tCr.NkM83aDNfzH2fg7O2Uw"/>
</p:tagLst>
</file>

<file path=ppt/tags/tag207.xml><?xml version="1.0" encoding="utf-8"?>
<p:tagLst xmlns:a="http://schemas.openxmlformats.org/drawingml/2006/main" xmlns:r="http://schemas.openxmlformats.org/officeDocument/2006/relationships" xmlns:p="http://schemas.openxmlformats.org/presentationml/2006/main">
  <p:tag name="THINKCELLSHAPEDONOTDELETE" val="tjpJN8Jhv.QkGt3Ye3W_XWQ"/>
</p:tagLst>
</file>

<file path=ppt/tags/tag2070.xml><?xml version="1.0" encoding="utf-8"?>
<p:tagLst xmlns:a="http://schemas.openxmlformats.org/drawingml/2006/main" xmlns:r="http://schemas.openxmlformats.org/officeDocument/2006/relationships" xmlns:p="http://schemas.openxmlformats.org/presentationml/2006/main">
  <p:tag name="THINKCELLSHAPEDONOTDELETE" val="tyf7uystR._d80tNeleOK6w"/>
</p:tagLst>
</file>

<file path=ppt/tags/tag2071.xml><?xml version="1.0" encoding="utf-8"?>
<p:tagLst xmlns:a="http://schemas.openxmlformats.org/drawingml/2006/main" xmlns:r="http://schemas.openxmlformats.org/officeDocument/2006/relationships" xmlns:p="http://schemas.openxmlformats.org/presentationml/2006/main">
  <p:tag name="THINKCELLSHAPEDONOTDELETE" val="tQ19V.dEwHBvAy8bHWSevAg"/>
</p:tagLst>
</file>

<file path=ppt/tags/tag2072.xml><?xml version="1.0" encoding="utf-8"?>
<p:tagLst xmlns:a="http://schemas.openxmlformats.org/drawingml/2006/main" xmlns:r="http://schemas.openxmlformats.org/officeDocument/2006/relationships" xmlns:p="http://schemas.openxmlformats.org/presentationml/2006/main">
  <p:tag name="THINKCELLSHAPEDONOTDELETE" val="tdysds_T49bM5JtMufZR6jw"/>
</p:tagLst>
</file>

<file path=ppt/tags/tag2073.xml><?xml version="1.0" encoding="utf-8"?>
<p:tagLst xmlns:a="http://schemas.openxmlformats.org/drawingml/2006/main" xmlns:r="http://schemas.openxmlformats.org/officeDocument/2006/relationships" xmlns:p="http://schemas.openxmlformats.org/presentationml/2006/main">
  <p:tag name="THINKCELLSHAPEDONOTDELETE" val="tBQ0O6sb_velthHw_EdqQhg"/>
</p:tagLst>
</file>

<file path=ppt/tags/tag2074.xml><?xml version="1.0" encoding="utf-8"?>
<p:tagLst xmlns:a="http://schemas.openxmlformats.org/drawingml/2006/main" xmlns:r="http://schemas.openxmlformats.org/officeDocument/2006/relationships" xmlns:p="http://schemas.openxmlformats.org/presentationml/2006/main">
  <p:tag name="THINKCELLSHAPEDONOTDELETE" val="t9XTbESgFLBQIIC5sSuZRxg"/>
</p:tagLst>
</file>

<file path=ppt/tags/tag2075.xml><?xml version="1.0" encoding="utf-8"?>
<p:tagLst xmlns:a="http://schemas.openxmlformats.org/drawingml/2006/main" xmlns:r="http://schemas.openxmlformats.org/officeDocument/2006/relationships" xmlns:p="http://schemas.openxmlformats.org/presentationml/2006/main">
  <p:tag name="THINKCELLSHAPEDONOTDELETE" val="tG4ioslBYG2ZKD6tpQyuybA"/>
</p:tagLst>
</file>

<file path=ppt/tags/tag2076.xml><?xml version="1.0" encoding="utf-8"?>
<p:tagLst xmlns:a="http://schemas.openxmlformats.org/drawingml/2006/main" xmlns:r="http://schemas.openxmlformats.org/officeDocument/2006/relationships" xmlns:p="http://schemas.openxmlformats.org/presentationml/2006/main">
  <p:tag name="THINKCELLSHAPEDONOTDELETE" val="tjbbedvsepxdfKasRC8mbUA"/>
</p:tagLst>
</file>

<file path=ppt/tags/tag2077.xml><?xml version="1.0" encoding="utf-8"?>
<p:tagLst xmlns:a="http://schemas.openxmlformats.org/drawingml/2006/main" xmlns:r="http://schemas.openxmlformats.org/officeDocument/2006/relationships" xmlns:p="http://schemas.openxmlformats.org/presentationml/2006/main">
  <p:tag name="THINKCELLSHAPEDONOTDELETE" val="tFstCHBlldiY2EEsS9odC2A"/>
</p:tagLst>
</file>

<file path=ppt/tags/tag2078.xml><?xml version="1.0" encoding="utf-8"?>
<p:tagLst xmlns:a="http://schemas.openxmlformats.org/drawingml/2006/main" xmlns:r="http://schemas.openxmlformats.org/officeDocument/2006/relationships" xmlns:p="http://schemas.openxmlformats.org/presentationml/2006/main">
  <p:tag name="THINKCELLSHAPEDONOTDELETE" val="tS1qprgm3hb.ygs2ohTLoBA"/>
</p:tagLst>
</file>

<file path=ppt/tags/tag2079.xml><?xml version="1.0" encoding="utf-8"?>
<p:tagLst xmlns:a="http://schemas.openxmlformats.org/drawingml/2006/main" xmlns:r="http://schemas.openxmlformats.org/officeDocument/2006/relationships" xmlns:p="http://schemas.openxmlformats.org/presentationml/2006/main">
  <p:tag name="THINKCELLSHAPEDONOTDELETE" val="tjq99UX3JHqEDrc1OGrDh1g"/>
</p:tagLst>
</file>

<file path=ppt/tags/tag208.xml><?xml version="1.0" encoding="utf-8"?>
<p:tagLst xmlns:a="http://schemas.openxmlformats.org/drawingml/2006/main" xmlns:r="http://schemas.openxmlformats.org/officeDocument/2006/relationships" xmlns:p="http://schemas.openxmlformats.org/presentationml/2006/main">
  <p:tag name="THINKCELLSHAPEDONOTDELETE" val="tCbAM_D3rdQs6y_xCbeRWzQ"/>
</p:tagLst>
</file>

<file path=ppt/tags/tag2080.xml><?xml version="1.0" encoding="utf-8"?>
<p:tagLst xmlns:a="http://schemas.openxmlformats.org/drawingml/2006/main" xmlns:r="http://schemas.openxmlformats.org/officeDocument/2006/relationships" xmlns:p="http://schemas.openxmlformats.org/presentationml/2006/main">
  <p:tag name="THINKCELLSHAPEDONOTDELETE" val="t_24jGFlbsSnOS44ybTcPTg"/>
</p:tagLst>
</file>

<file path=ppt/tags/tag2081.xml><?xml version="1.0" encoding="utf-8"?>
<p:tagLst xmlns:a="http://schemas.openxmlformats.org/drawingml/2006/main" xmlns:r="http://schemas.openxmlformats.org/officeDocument/2006/relationships" xmlns:p="http://schemas.openxmlformats.org/presentationml/2006/main">
  <p:tag name="THINKCELLSHAPEDONOTDELETE" val="tw8bt9lQMRdxS7CxJi0lMGg"/>
</p:tagLst>
</file>

<file path=ppt/tags/tag2082.xml><?xml version="1.0" encoding="utf-8"?>
<p:tagLst xmlns:a="http://schemas.openxmlformats.org/drawingml/2006/main" xmlns:r="http://schemas.openxmlformats.org/officeDocument/2006/relationships" xmlns:p="http://schemas.openxmlformats.org/presentationml/2006/main">
  <p:tag name="THINKCELLSHAPEDONOTDELETE" val="tx5kYKaVg8poqqdPHPaSfAg"/>
</p:tagLst>
</file>

<file path=ppt/tags/tag2083.xml><?xml version="1.0" encoding="utf-8"?>
<p:tagLst xmlns:a="http://schemas.openxmlformats.org/drawingml/2006/main" xmlns:r="http://schemas.openxmlformats.org/officeDocument/2006/relationships" xmlns:p="http://schemas.openxmlformats.org/presentationml/2006/main">
  <p:tag name="THINKCELLSHAPEDONOTDELETE" val="tQoOh9TvbmaVIG.4amESafw"/>
</p:tagLst>
</file>

<file path=ppt/tags/tag2084.xml><?xml version="1.0" encoding="utf-8"?>
<p:tagLst xmlns:a="http://schemas.openxmlformats.org/drawingml/2006/main" xmlns:r="http://schemas.openxmlformats.org/officeDocument/2006/relationships" xmlns:p="http://schemas.openxmlformats.org/presentationml/2006/main">
  <p:tag name="THINKCELLSHAPEDONOTDELETE" val="tOnthDUWo6YX5d_iH4zOm6Q"/>
</p:tagLst>
</file>

<file path=ppt/tags/tag2085.xml><?xml version="1.0" encoding="utf-8"?>
<p:tagLst xmlns:a="http://schemas.openxmlformats.org/drawingml/2006/main" xmlns:r="http://schemas.openxmlformats.org/officeDocument/2006/relationships" xmlns:p="http://schemas.openxmlformats.org/presentationml/2006/main">
  <p:tag name="THINKCELLSHAPEDONOTDELETE" val="tSwweRjUhCtperHzm2ZlkTw"/>
</p:tagLst>
</file>

<file path=ppt/tags/tag2086.xml><?xml version="1.0" encoding="utf-8"?>
<p:tagLst xmlns:a="http://schemas.openxmlformats.org/drawingml/2006/main" xmlns:r="http://schemas.openxmlformats.org/officeDocument/2006/relationships" xmlns:p="http://schemas.openxmlformats.org/presentationml/2006/main">
  <p:tag name="THINKCELLSHAPEDONOTDELETE" val="tgbZtUH1NQ0rZHuYBA4mN6w"/>
</p:tagLst>
</file>

<file path=ppt/tags/tag2087.xml><?xml version="1.0" encoding="utf-8"?>
<p:tagLst xmlns:a="http://schemas.openxmlformats.org/drawingml/2006/main" xmlns:r="http://schemas.openxmlformats.org/officeDocument/2006/relationships" xmlns:p="http://schemas.openxmlformats.org/presentationml/2006/main">
  <p:tag name="THINKCELLSHAPEDONOTDELETE" val="tKauCTPYM6lPupvkTAV53nA"/>
</p:tagLst>
</file>

<file path=ppt/tags/tag2088.xml><?xml version="1.0" encoding="utf-8"?>
<p:tagLst xmlns:a="http://schemas.openxmlformats.org/drawingml/2006/main" xmlns:r="http://schemas.openxmlformats.org/officeDocument/2006/relationships" xmlns:p="http://schemas.openxmlformats.org/presentationml/2006/main">
  <p:tag name="THINKCELLSHAPEDONOTDELETE" val="tsHHwdK_KaJnYHqGT8ahoJg"/>
</p:tagLst>
</file>

<file path=ppt/tags/tag2089.xml><?xml version="1.0" encoding="utf-8"?>
<p:tagLst xmlns:a="http://schemas.openxmlformats.org/drawingml/2006/main" xmlns:r="http://schemas.openxmlformats.org/officeDocument/2006/relationships" xmlns:p="http://schemas.openxmlformats.org/presentationml/2006/main">
  <p:tag name="THINKCELLSHAPEDONOTDELETE" val="tfe2QBwd4OGgLY5tlADKOKQ"/>
</p:tagLst>
</file>

<file path=ppt/tags/tag209.xml><?xml version="1.0" encoding="utf-8"?>
<p:tagLst xmlns:a="http://schemas.openxmlformats.org/drawingml/2006/main" xmlns:r="http://schemas.openxmlformats.org/officeDocument/2006/relationships" xmlns:p="http://schemas.openxmlformats.org/presentationml/2006/main">
  <p:tag name="THINKCELLSHAPEDONOTDELETE" val="tcMd5JNEExDQ79ev2.AfKAA"/>
</p:tagLst>
</file>

<file path=ppt/tags/tag2090.xml><?xml version="1.0" encoding="utf-8"?>
<p:tagLst xmlns:a="http://schemas.openxmlformats.org/drawingml/2006/main" xmlns:r="http://schemas.openxmlformats.org/officeDocument/2006/relationships" xmlns:p="http://schemas.openxmlformats.org/presentationml/2006/main">
  <p:tag name="THINKCELLSHAPEDONOTDELETE" val="tuR1UqvyHUJ53rplvBeM23w"/>
</p:tagLst>
</file>

<file path=ppt/tags/tag2091.xml><?xml version="1.0" encoding="utf-8"?>
<p:tagLst xmlns:a="http://schemas.openxmlformats.org/drawingml/2006/main" xmlns:r="http://schemas.openxmlformats.org/officeDocument/2006/relationships" xmlns:p="http://schemas.openxmlformats.org/presentationml/2006/main">
  <p:tag name="THINKCELLSHAPEDONOTDELETE" val="tm3lCgEUANTlQ_8qBUQudSQ"/>
</p:tagLst>
</file>

<file path=ppt/tags/tag2092.xml><?xml version="1.0" encoding="utf-8"?>
<p:tagLst xmlns:a="http://schemas.openxmlformats.org/drawingml/2006/main" xmlns:r="http://schemas.openxmlformats.org/officeDocument/2006/relationships" xmlns:p="http://schemas.openxmlformats.org/presentationml/2006/main">
  <p:tag name="THINKCELLSHAPEDONOTDELETE" val="tU31JS_cWfg4gKAcMf_eMgQ"/>
</p:tagLst>
</file>

<file path=ppt/tags/tag2093.xml><?xml version="1.0" encoding="utf-8"?>
<p:tagLst xmlns:a="http://schemas.openxmlformats.org/drawingml/2006/main" xmlns:r="http://schemas.openxmlformats.org/officeDocument/2006/relationships" xmlns:p="http://schemas.openxmlformats.org/presentationml/2006/main">
  <p:tag name="THINKCELLSHAPEDONOTDELETE" val="tLdteJwkUjCW21rdKvmH9ZA"/>
</p:tagLst>
</file>

<file path=ppt/tags/tag2094.xml><?xml version="1.0" encoding="utf-8"?>
<p:tagLst xmlns:a="http://schemas.openxmlformats.org/drawingml/2006/main" xmlns:r="http://schemas.openxmlformats.org/officeDocument/2006/relationships" xmlns:p="http://schemas.openxmlformats.org/presentationml/2006/main">
  <p:tag name="THINKCELLSHAPEDONOTDELETE" val="tnphDy2SRptINZ6sEsVKoKA"/>
</p:tagLst>
</file>

<file path=ppt/tags/tag2095.xml><?xml version="1.0" encoding="utf-8"?>
<p:tagLst xmlns:a="http://schemas.openxmlformats.org/drawingml/2006/main" xmlns:r="http://schemas.openxmlformats.org/officeDocument/2006/relationships" xmlns:p="http://schemas.openxmlformats.org/presentationml/2006/main">
  <p:tag name="THINKCELLSHAPEDONOTDELETE" val="taWY7ZWGvhOHFLVLhk6ibaQ"/>
</p:tagLst>
</file>

<file path=ppt/tags/tag2096.xml><?xml version="1.0" encoding="utf-8"?>
<p:tagLst xmlns:a="http://schemas.openxmlformats.org/drawingml/2006/main" xmlns:r="http://schemas.openxmlformats.org/officeDocument/2006/relationships" xmlns:p="http://schemas.openxmlformats.org/presentationml/2006/main">
  <p:tag name="THINKCELLSHAPEDONOTDELETE" val="tnKI4kD0YKr8xeBAFzpMutw"/>
</p:tagLst>
</file>

<file path=ppt/tags/tag2097.xml><?xml version="1.0" encoding="utf-8"?>
<p:tagLst xmlns:a="http://schemas.openxmlformats.org/drawingml/2006/main" xmlns:r="http://schemas.openxmlformats.org/officeDocument/2006/relationships" xmlns:p="http://schemas.openxmlformats.org/presentationml/2006/main">
  <p:tag name="THINKCELLSHAPEDONOTDELETE" val="tN4MecsD9nyJugXI_rIQ.YA"/>
</p:tagLst>
</file>

<file path=ppt/tags/tag2098.xml><?xml version="1.0" encoding="utf-8"?>
<p:tagLst xmlns:a="http://schemas.openxmlformats.org/drawingml/2006/main" xmlns:r="http://schemas.openxmlformats.org/officeDocument/2006/relationships" xmlns:p="http://schemas.openxmlformats.org/presentationml/2006/main">
  <p:tag name="THINKCELLSHAPEDONOTDELETE" val="tUSvWqJJkhhaFn9nmiQuXgQ"/>
</p:tagLst>
</file>

<file path=ppt/tags/tag2099.xml><?xml version="1.0" encoding="utf-8"?>
<p:tagLst xmlns:a="http://schemas.openxmlformats.org/drawingml/2006/main" xmlns:r="http://schemas.openxmlformats.org/officeDocument/2006/relationships" xmlns:p="http://schemas.openxmlformats.org/presentationml/2006/main">
  <p:tag name="THINKCELLSHAPEDONOTDELETE" val="tfF3hg6PiCms1ccWwFowrHw"/>
</p:tagLst>
</file>

<file path=ppt/tags/tag2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10.xml><?xml version="1.0" encoding="utf-8"?>
<p:tagLst xmlns:a="http://schemas.openxmlformats.org/drawingml/2006/main" xmlns:r="http://schemas.openxmlformats.org/officeDocument/2006/relationships" xmlns:p="http://schemas.openxmlformats.org/presentationml/2006/main">
  <p:tag name="THINKCELLSHAPEDONOTDELETE" val="trTM0nFL0pa9M0recQeX.bg"/>
</p:tagLst>
</file>

<file path=ppt/tags/tag2100.xml><?xml version="1.0" encoding="utf-8"?>
<p:tagLst xmlns:a="http://schemas.openxmlformats.org/drawingml/2006/main" xmlns:r="http://schemas.openxmlformats.org/officeDocument/2006/relationships" xmlns:p="http://schemas.openxmlformats.org/presentationml/2006/main">
  <p:tag name="THINKCELLSHAPEDONOTDELETE" val="tRkIyJ2hjhU0Km4a1uoE79w"/>
</p:tagLst>
</file>

<file path=ppt/tags/tag2101.xml><?xml version="1.0" encoding="utf-8"?>
<p:tagLst xmlns:a="http://schemas.openxmlformats.org/drawingml/2006/main" xmlns:r="http://schemas.openxmlformats.org/officeDocument/2006/relationships" xmlns:p="http://schemas.openxmlformats.org/presentationml/2006/main">
  <p:tag name="THINKCELLSHAPEDONOTDELETE" val="tvfQl9njDhToY7Ey7X0TY7Q"/>
</p:tagLst>
</file>

<file path=ppt/tags/tag2102.xml><?xml version="1.0" encoding="utf-8"?>
<p:tagLst xmlns:a="http://schemas.openxmlformats.org/drawingml/2006/main" xmlns:r="http://schemas.openxmlformats.org/officeDocument/2006/relationships" xmlns:p="http://schemas.openxmlformats.org/presentationml/2006/main">
  <p:tag name="THINKCELLSHAPEDONOTDELETE" val="t73wBkmI4AxhKRZxNHxt1zQ"/>
</p:tagLst>
</file>

<file path=ppt/tags/tag2103.xml><?xml version="1.0" encoding="utf-8"?>
<p:tagLst xmlns:a="http://schemas.openxmlformats.org/drawingml/2006/main" xmlns:r="http://schemas.openxmlformats.org/officeDocument/2006/relationships" xmlns:p="http://schemas.openxmlformats.org/presentationml/2006/main">
  <p:tag name="THINKCELLSHAPEDONOTDELETE" val="tD4arfRhAL8pt1S_AoNHt.g"/>
</p:tagLst>
</file>

<file path=ppt/tags/tag2104.xml><?xml version="1.0" encoding="utf-8"?>
<p:tagLst xmlns:a="http://schemas.openxmlformats.org/drawingml/2006/main" xmlns:r="http://schemas.openxmlformats.org/officeDocument/2006/relationships" xmlns:p="http://schemas.openxmlformats.org/presentationml/2006/main">
  <p:tag name="THINKCELLSHAPEDONOTDELETE" val="twu77QFUsKkJ51lDcSrfESw"/>
</p:tagLst>
</file>

<file path=ppt/tags/tag2105.xml><?xml version="1.0" encoding="utf-8"?>
<p:tagLst xmlns:a="http://schemas.openxmlformats.org/drawingml/2006/main" xmlns:r="http://schemas.openxmlformats.org/officeDocument/2006/relationships" xmlns:p="http://schemas.openxmlformats.org/presentationml/2006/main">
  <p:tag name="THINKCELLSHAPEDONOTDELETE" val="t1tt7bIYTJwmqDy0BBHDyPg"/>
</p:tagLst>
</file>

<file path=ppt/tags/tag2106.xml><?xml version="1.0" encoding="utf-8"?>
<p:tagLst xmlns:a="http://schemas.openxmlformats.org/drawingml/2006/main" xmlns:r="http://schemas.openxmlformats.org/officeDocument/2006/relationships" xmlns:p="http://schemas.openxmlformats.org/presentationml/2006/main">
  <p:tag name="THINKCELLSHAPEDONOTDELETE" val="tmaVqTGNEzzVnk54iKHHowg"/>
</p:tagLst>
</file>

<file path=ppt/tags/tag2107.xml><?xml version="1.0" encoding="utf-8"?>
<p:tagLst xmlns:a="http://schemas.openxmlformats.org/drawingml/2006/main" xmlns:r="http://schemas.openxmlformats.org/officeDocument/2006/relationships" xmlns:p="http://schemas.openxmlformats.org/presentationml/2006/main">
  <p:tag name="THINKCELLSHAPEDONOTDELETE" val="tVeaNb0PJLecRVNnlUtxUxw"/>
</p:tagLst>
</file>

<file path=ppt/tags/tag2108.xml><?xml version="1.0" encoding="utf-8"?>
<p:tagLst xmlns:a="http://schemas.openxmlformats.org/drawingml/2006/main" xmlns:r="http://schemas.openxmlformats.org/officeDocument/2006/relationships" xmlns:p="http://schemas.openxmlformats.org/presentationml/2006/main">
  <p:tag name="THINKCELLSHAPEDONOTDELETE" val="tnpNCVtXWIkJJwnb4AzNtbg"/>
</p:tagLst>
</file>

<file path=ppt/tags/tag2109.xml><?xml version="1.0" encoding="utf-8"?>
<p:tagLst xmlns:a="http://schemas.openxmlformats.org/drawingml/2006/main" xmlns:r="http://schemas.openxmlformats.org/officeDocument/2006/relationships" xmlns:p="http://schemas.openxmlformats.org/presentationml/2006/main">
  <p:tag name="THINKCELLSHAPEDONOTDELETE" val="t_nSruj3zJuVvkIcydAuvYQ"/>
</p:tagLst>
</file>

<file path=ppt/tags/tag211.xml><?xml version="1.0" encoding="utf-8"?>
<p:tagLst xmlns:a="http://schemas.openxmlformats.org/drawingml/2006/main" xmlns:r="http://schemas.openxmlformats.org/officeDocument/2006/relationships" xmlns:p="http://schemas.openxmlformats.org/presentationml/2006/main">
  <p:tag name="THINKCELLSHAPEDONOTDELETE" val="tSpArwfLVfyrZHLt7sKWZtg"/>
</p:tagLst>
</file>

<file path=ppt/tags/tag2110.xml><?xml version="1.0" encoding="utf-8"?>
<p:tagLst xmlns:a="http://schemas.openxmlformats.org/drawingml/2006/main" xmlns:r="http://schemas.openxmlformats.org/officeDocument/2006/relationships" xmlns:p="http://schemas.openxmlformats.org/presentationml/2006/main">
  <p:tag name="THINKCELLSHAPEDONOTDELETE" val="trJGe5cTtfTi_5QabGAF3dA"/>
</p:tagLst>
</file>

<file path=ppt/tags/tag2111.xml><?xml version="1.0" encoding="utf-8"?>
<p:tagLst xmlns:a="http://schemas.openxmlformats.org/drawingml/2006/main" xmlns:r="http://schemas.openxmlformats.org/officeDocument/2006/relationships" xmlns:p="http://schemas.openxmlformats.org/presentationml/2006/main">
  <p:tag name="THINKCELLSHAPEDONOTDELETE" val="tXs01jRjjwWCeKJjymHsMWQ"/>
</p:tagLst>
</file>

<file path=ppt/tags/tag2112.xml><?xml version="1.0" encoding="utf-8"?>
<p:tagLst xmlns:a="http://schemas.openxmlformats.org/drawingml/2006/main" xmlns:r="http://schemas.openxmlformats.org/officeDocument/2006/relationships" xmlns:p="http://schemas.openxmlformats.org/presentationml/2006/main">
  <p:tag name="THINKCELLSHAPEDONOTDELETE" val="tmyZg8mfAe4sxbkzNGZvmXA"/>
</p:tagLst>
</file>

<file path=ppt/tags/tag2113.xml><?xml version="1.0" encoding="utf-8"?>
<p:tagLst xmlns:a="http://schemas.openxmlformats.org/drawingml/2006/main" xmlns:r="http://schemas.openxmlformats.org/officeDocument/2006/relationships" xmlns:p="http://schemas.openxmlformats.org/presentationml/2006/main">
  <p:tag name="THINKCELLSHAPEDONOTDELETE" val="t_K6xND42.G7LLwon0Io32g"/>
</p:tagLst>
</file>

<file path=ppt/tags/tag2114.xml><?xml version="1.0" encoding="utf-8"?>
<p:tagLst xmlns:a="http://schemas.openxmlformats.org/drawingml/2006/main" xmlns:r="http://schemas.openxmlformats.org/officeDocument/2006/relationships" xmlns:p="http://schemas.openxmlformats.org/presentationml/2006/main">
  <p:tag name="THINKCELLSHAPEDONOTDELETE" val="tTvVhUFOu_cDw_EUk_lk1uA"/>
</p:tagLst>
</file>

<file path=ppt/tags/tag2115.xml><?xml version="1.0" encoding="utf-8"?>
<p:tagLst xmlns:a="http://schemas.openxmlformats.org/drawingml/2006/main" xmlns:r="http://schemas.openxmlformats.org/officeDocument/2006/relationships" xmlns:p="http://schemas.openxmlformats.org/presentationml/2006/main">
  <p:tag name="THINKCELLSHAPEDONOTDELETE" val="tylWC1G5KIOrr6iZ_xJCz5g"/>
</p:tagLst>
</file>

<file path=ppt/tags/tag2116.xml><?xml version="1.0" encoding="utf-8"?>
<p:tagLst xmlns:a="http://schemas.openxmlformats.org/drawingml/2006/main" xmlns:r="http://schemas.openxmlformats.org/officeDocument/2006/relationships" xmlns:p="http://schemas.openxmlformats.org/presentationml/2006/main">
  <p:tag name="THINKCELLSHAPEDONOTDELETE" val="tI0evQsQJlStZxgfI6cuxgA"/>
</p:tagLst>
</file>

<file path=ppt/tags/tag2117.xml><?xml version="1.0" encoding="utf-8"?>
<p:tagLst xmlns:a="http://schemas.openxmlformats.org/drawingml/2006/main" xmlns:r="http://schemas.openxmlformats.org/officeDocument/2006/relationships" xmlns:p="http://schemas.openxmlformats.org/presentationml/2006/main">
  <p:tag name="THINKCELLSHAPEDONOTDELETE" val="taOYXopsaSilJbYZkzKIGaw"/>
</p:tagLst>
</file>

<file path=ppt/tags/tag2118.xml><?xml version="1.0" encoding="utf-8"?>
<p:tagLst xmlns:a="http://schemas.openxmlformats.org/drawingml/2006/main" xmlns:r="http://schemas.openxmlformats.org/officeDocument/2006/relationships" xmlns:p="http://schemas.openxmlformats.org/presentationml/2006/main">
  <p:tag name="THINKCELLSHAPEDONOTDELETE" val="tJVI6hnmaXSfmVeaWYOjUPQ"/>
</p:tagLst>
</file>

<file path=ppt/tags/tag2119.xml><?xml version="1.0" encoding="utf-8"?>
<p:tagLst xmlns:a="http://schemas.openxmlformats.org/drawingml/2006/main" xmlns:r="http://schemas.openxmlformats.org/officeDocument/2006/relationships" xmlns:p="http://schemas.openxmlformats.org/presentationml/2006/main">
  <p:tag name="THINKCELLSHAPEDONOTDELETE" val="tzwHMOYFI8udCvU_OQmpVBg"/>
</p:tagLst>
</file>

<file path=ppt/tags/tag212.xml><?xml version="1.0" encoding="utf-8"?>
<p:tagLst xmlns:a="http://schemas.openxmlformats.org/drawingml/2006/main" xmlns:r="http://schemas.openxmlformats.org/officeDocument/2006/relationships" xmlns:p="http://schemas.openxmlformats.org/presentationml/2006/main">
  <p:tag name="THINKCELLSHAPEDONOTDELETE" val="tWrkcun3aOWpdLi5Qdswg9A"/>
</p:tagLst>
</file>

<file path=ppt/tags/tag2120.xml><?xml version="1.0" encoding="utf-8"?>
<p:tagLst xmlns:a="http://schemas.openxmlformats.org/drawingml/2006/main" xmlns:r="http://schemas.openxmlformats.org/officeDocument/2006/relationships" xmlns:p="http://schemas.openxmlformats.org/presentationml/2006/main">
  <p:tag name="THINKCELLSHAPEDONOTDELETE" val="tpq1_g2nKY0C9Oxcl3xTmlw"/>
</p:tagLst>
</file>

<file path=ppt/tags/tag2121.xml><?xml version="1.0" encoding="utf-8"?>
<p:tagLst xmlns:a="http://schemas.openxmlformats.org/drawingml/2006/main" xmlns:r="http://schemas.openxmlformats.org/officeDocument/2006/relationships" xmlns:p="http://schemas.openxmlformats.org/presentationml/2006/main">
  <p:tag name="THINKCELLSHAPEDONOTDELETE" val="tfLUPYaPiA6CmibDLlIUfIA"/>
</p:tagLst>
</file>

<file path=ppt/tags/tag2122.xml><?xml version="1.0" encoding="utf-8"?>
<p:tagLst xmlns:a="http://schemas.openxmlformats.org/drawingml/2006/main" xmlns:r="http://schemas.openxmlformats.org/officeDocument/2006/relationships" xmlns:p="http://schemas.openxmlformats.org/presentationml/2006/main">
  <p:tag name="THINKCELLSHAPEDONOTDELETE" val="tv4UOAzEWA16Ucy0YQ5LmxA"/>
</p:tagLst>
</file>

<file path=ppt/tags/tag2123.xml><?xml version="1.0" encoding="utf-8"?>
<p:tagLst xmlns:a="http://schemas.openxmlformats.org/drawingml/2006/main" xmlns:r="http://schemas.openxmlformats.org/officeDocument/2006/relationships" xmlns:p="http://schemas.openxmlformats.org/presentationml/2006/main">
  <p:tag name="THINKCELLSHAPEDONOTDELETE" val="t_d_uDPQMMQ1zs6Zeddn_Lw"/>
</p:tagLst>
</file>

<file path=ppt/tags/tag2124.xml><?xml version="1.0" encoding="utf-8"?>
<p:tagLst xmlns:a="http://schemas.openxmlformats.org/drawingml/2006/main" xmlns:r="http://schemas.openxmlformats.org/officeDocument/2006/relationships" xmlns:p="http://schemas.openxmlformats.org/presentationml/2006/main">
  <p:tag name="THINKCELLSHAPEDONOTDELETE" val="tjhVRTZ0D095UqVC9MWxYGg"/>
</p:tagLst>
</file>

<file path=ppt/tags/tag2125.xml><?xml version="1.0" encoding="utf-8"?>
<p:tagLst xmlns:a="http://schemas.openxmlformats.org/drawingml/2006/main" xmlns:r="http://schemas.openxmlformats.org/officeDocument/2006/relationships" xmlns:p="http://schemas.openxmlformats.org/presentationml/2006/main">
  <p:tag name="THINKCELLSHAPEDONOTDELETE" val="t8nr3._3fF6Y3iT0TW.4ohQ"/>
</p:tagLst>
</file>

<file path=ppt/tags/tag2126.xml><?xml version="1.0" encoding="utf-8"?>
<p:tagLst xmlns:a="http://schemas.openxmlformats.org/drawingml/2006/main" xmlns:r="http://schemas.openxmlformats.org/officeDocument/2006/relationships" xmlns:p="http://schemas.openxmlformats.org/presentationml/2006/main">
  <p:tag name="THINKCELLSHAPEDONOTDELETE" val="tKfujbUVjIugOpdVgjUCNvw"/>
</p:tagLst>
</file>

<file path=ppt/tags/tag2127.xml><?xml version="1.0" encoding="utf-8"?>
<p:tagLst xmlns:a="http://schemas.openxmlformats.org/drawingml/2006/main" xmlns:r="http://schemas.openxmlformats.org/officeDocument/2006/relationships" xmlns:p="http://schemas.openxmlformats.org/presentationml/2006/main">
  <p:tag name="THINKCELLSHAPEDONOTDELETE" val="t8cxDfDQkhYhtXXUAo_7g8A"/>
</p:tagLst>
</file>

<file path=ppt/tags/tag2128.xml><?xml version="1.0" encoding="utf-8"?>
<p:tagLst xmlns:a="http://schemas.openxmlformats.org/drawingml/2006/main" xmlns:r="http://schemas.openxmlformats.org/officeDocument/2006/relationships" xmlns:p="http://schemas.openxmlformats.org/presentationml/2006/main">
  <p:tag name="THINKCELLSHAPEDONOTDELETE" val="ttvrBi.5bI1BdwY.bvK3Nog"/>
</p:tagLst>
</file>

<file path=ppt/tags/tag2129.xml><?xml version="1.0" encoding="utf-8"?>
<p:tagLst xmlns:a="http://schemas.openxmlformats.org/drawingml/2006/main" xmlns:r="http://schemas.openxmlformats.org/officeDocument/2006/relationships" xmlns:p="http://schemas.openxmlformats.org/presentationml/2006/main">
  <p:tag name="THINKCELLSHAPEDONOTDELETE" val="tMMpFiC2ApIXYCUN.uHVW5A"/>
</p:tagLst>
</file>

<file path=ppt/tags/tag213.xml><?xml version="1.0" encoding="utf-8"?>
<p:tagLst xmlns:a="http://schemas.openxmlformats.org/drawingml/2006/main" xmlns:r="http://schemas.openxmlformats.org/officeDocument/2006/relationships" xmlns:p="http://schemas.openxmlformats.org/presentationml/2006/main">
  <p:tag name="THINKCELLSHAPEDONOTDELETE" val="tsWawHCuKyXlj2yF8Rytbcw"/>
</p:tagLst>
</file>

<file path=ppt/tags/tag2130.xml><?xml version="1.0" encoding="utf-8"?>
<p:tagLst xmlns:a="http://schemas.openxmlformats.org/drawingml/2006/main" xmlns:r="http://schemas.openxmlformats.org/officeDocument/2006/relationships" xmlns:p="http://schemas.openxmlformats.org/presentationml/2006/main">
  <p:tag name="THINKCELLSHAPEDONOTDELETE" val="tTKaUMqDzvOR9PArh0PTtXQ"/>
</p:tagLst>
</file>

<file path=ppt/tags/tag2131.xml><?xml version="1.0" encoding="utf-8"?>
<p:tagLst xmlns:a="http://schemas.openxmlformats.org/drawingml/2006/main" xmlns:r="http://schemas.openxmlformats.org/officeDocument/2006/relationships" xmlns:p="http://schemas.openxmlformats.org/presentationml/2006/main">
  <p:tag name="THINKCELLSHAPEDONOTDELETE" val="tkP4XSsDd7pkBaHGq8Az0QA"/>
</p:tagLst>
</file>

<file path=ppt/tags/tag2132.xml><?xml version="1.0" encoding="utf-8"?>
<p:tagLst xmlns:a="http://schemas.openxmlformats.org/drawingml/2006/main" xmlns:r="http://schemas.openxmlformats.org/officeDocument/2006/relationships" xmlns:p="http://schemas.openxmlformats.org/presentationml/2006/main">
  <p:tag name="THINKCELLSHAPEDONOTDELETE" val="tVZ6M_Z4BlVNBCGX7Eh7KVA"/>
</p:tagLst>
</file>

<file path=ppt/tags/tag2133.xml><?xml version="1.0" encoding="utf-8"?>
<p:tagLst xmlns:a="http://schemas.openxmlformats.org/drawingml/2006/main" xmlns:r="http://schemas.openxmlformats.org/officeDocument/2006/relationships" xmlns:p="http://schemas.openxmlformats.org/presentationml/2006/main">
  <p:tag name="THINKCELLSHAPEDONOTDELETE" val="tYvT9Htk8V_Jk62YiyVvGWg"/>
</p:tagLst>
</file>

<file path=ppt/tags/tag2134.xml><?xml version="1.0" encoding="utf-8"?>
<p:tagLst xmlns:a="http://schemas.openxmlformats.org/drawingml/2006/main" xmlns:r="http://schemas.openxmlformats.org/officeDocument/2006/relationships" xmlns:p="http://schemas.openxmlformats.org/presentationml/2006/main">
  <p:tag name="THINKCELLSHAPEDONOTDELETE" val="tyHjvcQNT4d4I1MpBpFhwlg"/>
</p:tagLst>
</file>

<file path=ppt/tags/tag2135.xml><?xml version="1.0" encoding="utf-8"?>
<p:tagLst xmlns:a="http://schemas.openxmlformats.org/drawingml/2006/main" xmlns:r="http://schemas.openxmlformats.org/officeDocument/2006/relationships" xmlns:p="http://schemas.openxmlformats.org/presentationml/2006/main">
  <p:tag name="THINKCELLSHAPEDONOTDELETE" val="tvUF6KqDxD0_wSHi0_7M_9w"/>
</p:tagLst>
</file>

<file path=ppt/tags/tag2136.xml><?xml version="1.0" encoding="utf-8"?>
<p:tagLst xmlns:a="http://schemas.openxmlformats.org/drawingml/2006/main" xmlns:r="http://schemas.openxmlformats.org/officeDocument/2006/relationships" xmlns:p="http://schemas.openxmlformats.org/presentationml/2006/main">
  <p:tag name="THINKCELLSHAPEDONOTDELETE" val="tAy5gvQ8twaSg.dhJqc4zQQ"/>
</p:tagLst>
</file>

<file path=ppt/tags/tag2137.xml><?xml version="1.0" encoding="utf-8"?>
<p:tagLst xmlns:a="http://schemas.openxmlformats.org/drawingml/2006/main" xmlns:r="http://schemas.openxmlformats.org/officeDocument/2006/relationships" xmlns:p="http://schemas.openxmlformats.org/presentationml/2006/main">
  <p:tag name="THINKCELLSHAPEDONOTDELETE" val="tGBazEurcH8q2dSv_K0y1Fg"/>
</p:tagLst>
</file>

<file path=ppt/tags/tag2138.xml><?xml version="1.0" encoding="utf-8"?>
<p:tagLst xmlns:a="http://schemas.openxmlformats.org/drawingml/2006/main" xmlns:r="http://schemas.openxmlformats.org/officeDocument/2006/relationships" xmlns:p="http://schemas.openxmlformats.org/presentationml/2006/main">
  <p:tag name="THINKCELLSHAPEDONOTDELETE" val="t4GoGWx9sRHLgRumPceuLzA"/>
</p:tagLst>
</file>

<file path=ppt/tags/tag2139.xml><?xml version="1.0" encoding="utf-8"?>
<p:tagLst xmlns:a="http://schemas.openxmlformats.org/drawingml/2006/main" xmlns:r="http://schemas.openxmlformats.org/officeDocument/2006/relationships" xmlns:p="http://schemas.openxmlformats.org/presentationml/2006/main">
  <p:tag name="THINKCELLSHAPEDONOTDELETE" val="tW1UV6KvNyjTrzCjJio_9aw"/>
</p:tagLst>
</file>

<file path=ppt/tags/tag214.xml><?xml version="1.0" encoding="utf-8"?>
<p:tagLst xmlns:a="http://schemas.openxmlformats.org/drawingml/2006/main" xmlns:r="http://schemas.openxmlformats.org/officeDocument/2006/relationships" xmlns:p="http://schemas.openxmlformats.org/presentationml/2006/main">
  <p:tag name="THINKCELLSHAPEDONOTDELETE" val="teXBW7FbOFjlI8GecrziVAg"/>
</p:tagLst>
</file>

<file path=ppt/tags/tag2140.xml><?xml version="1.0" encoding="utf-8"?>
<p:tagLst xmlns:a="http://schemas.openxmlformats.org/drawingml/2006/main" xmlns:r="http://schemas.openxmlformats.org/officeDocument/2006/relationships" xmlns:p="http://schemas.openxmlformats.org/presentationml/2006/main">
  <p:tag name="THINKCELLSHAPEDONOTDELETE" val="t3dJ3oZmNNBrV5_x9P5.VCg"/>
</p:tagLst>
</file>

<file path=ppt/tags/tag2141.xml><?xml version="1.0" encoding="utf-8"?>
<p:tagLst xmlns:a="http://schemas.openxmlformats.org/drawingml/2006/main" xmlns:r="http://schemas.openxmlformats.org/officeDocument/2006/relationships" xmlns:p="http://schemas.openxmlformats.org/presentationml/2006/main">
  <p:tag name="THINKCELLSHAPEDONOTDELETE" val="tnHs3TFroE3B2DBwjQXvq_Q"/>
</p:tagLst>
</file>

<file path=ppt/tags/tag2142.xml><?xml version="1.0" encoding="utf-8"?>
<p:tagLst xmlns:a="http://schemas.openxmlformats.org/drawingml/2006/main" xmlns:r="http://schemas.openxmlformats.org/officeDocument/2006/relationships" xmlns:p="http://schemas.openxmlformats.org/presentationml/2006/main">
  <p:tag name="THINKCELLSHAPEDONOTDELETE" val="tYXyzzOA5iByBAb78yW2mAw"/>
</p:tagLst>
</file>

<file path=ppt/tags/tag2143.xml><?xml version="1.0" encoding="utf-8"?>
<p:tagLst xmlns:a="http://schemas.openxmlformats.org/drawingml/2006/main" xmlns:r="http://schemas.openxmlformats.org/officeDocument/2006/relationships" xmlns:p="http://schemas.openxmlformats.org/presentationml/2006/main">
  <p:tag name="THINKCELLSHAPEDONOTDELETE" val="tLZxx4FTE_TeeejPmOrst8g"/>
</p:tagLst>
</file>

<file path=ppt/tags/tag2144.xml><?xml version="1.0" encoding="utf-8"?>
<p:tagLst xmlns:a="http://schemas.openxmlformats.org/drawingml/2006/main" xmlns:r="http://schemas.openxmlformats.org/officeDocument/2006/relationships" xmlns:p="http://schemas.openxmlformats.org/presentationml/2006/main">
  <p:tag name="THINKCELLSHAPEDONOTDELETE" val="tExtTqtSu0nWvCobeMupiHw"/>
</p:tagLst>
</file>

<file path=ppt/tags/tag2145.xml><?xml version="1.0" encoding="utf-8"?>
<p:tagLst xmlns:a="http://schemas.openxmlformats.org/drawingml/2006/main" xmlns:r="http://schemas.openxmlformats.org/officeDocument/2006/relationships" xmlns:p="http://schemas.openxmlformats.org/presentationml/2006/main">
  <p:tag name="THINKCELLSHAPEDONOTDELETE" val="t2S5qSIKOibh2Vieub4JFFg"/>
</p:tagLst>
</file>

<file path=ppt/tags/tag2146.xml><?xml version="1.0" encoding="utf-8"?>
<p:tagLst xmlns:a="http://schemas.openxmlformats.org/drawingml/2006/main" xmlns:r="http://schemas.openxmlformats.org/officeDocument/2006/relationships" xmlns:p="http://schemas.openxmlformats.org/presentationml/2006/main">
  <p:tag name="THINKCELLSHAPEDONOTDELETE" val="tmhC7KoDzs3UqH44vY61NNA"/>
</p:tagLst>
</file>

<file path=ppt/tags/tag2147.xml><?xml version="1.0" encoding="utf-8"?>
<p:tagLst xmlns:a="http://schemas.openxmlformats.org/drawingml/2006/main" xmlns:r="http://schemas.openxmlformats.org/officeDocument/2006/relationships" xmlns:p="http://schemas.openxmlformats.org/presentationml/2006/main">
  <p:tag name="THINKCELLSHAPEDONOTDELETE" val="tjXUNwtevmKmlNfgNUoWwFA"/>
</p:tagLst>
</file>

<file path=ppt/tags/tag2148.xml><?xml version="1.0" encoding="utf-8"?>
<p:tagLst xmlns:a="http://schemas.openxmlformats.org/drawingml/2006/main" xmlns:r="http://schemas.openxmlformats.org/officeDocument/2006/relationships" xmlns:p="http://schemas.openxmlformats.org/presentationml/2006/main">
  <p:tag name="THINKCELLSHAPEDONOTDELETE" val="t17SJirYZQKCZ91OArWZZGA"/>
</p:tagLst>
</file>

<file path=ppt/tags/tag2149.xml><?xml version="1.0" encoding="utf-8"?>
<p:tagLst xmlns:a="http://schemas.openxmlformats.org/drawingml/2006/main" xmlns:r="http://schemas.openxmlformats.org/officeDocument/2006/relationships" xmlns:p="http://schemas.openxmlformats.org/presentationml/2006/main">
  <p:tag name="THINKCELLSHAPEDONOTDELETE" val="tgGUmJJdagxh8kvVsTq1oyQ"/>
</p:tagLst>
</file>

<file path=ppt/tags/tag215.xml><?xml version="1.0" encoding="utf-8"?>
<p:tagLst xmlns:a="http://schemas.openxmlformats.org/drawingml/2006/main" xmlns:r="http://schemas.openxmlformats.org/officeDocument/2006/relationships" xmlns:p="http://schemas.openxmlformats.org/presentationml/2006/main">
  <p:tag name="THINKCELLSHAPEDONOTDELETE" val="trFyhKwsTtYAywAjExgzH.w"/>
</p:tagLst>
</file>

<file path=ppt/tags/tag2150.xml><?xml version="1.0" encoding="utf-8"?>
<p:tagLst xmlns:a="http://schemas.openxmlformats.org/drawingml/2006/main" xmlns:r="http://schemas.openxmlformats.org/officeDocument/2006/relationships" xmlns:p="http://schemas.openxmlformats.org/presentationml/2006/main">
  <p:tag name="THINKCELLSHAPEDONOTDELETE" val="tc_sFcYGZ0iI4xSc.mTziMQ"/>
</p:tagLst>
</file>

<file path=ppt/tags/tag2151.xml><?xml version="1.0" encoding="utf-8"?>
<p:tagLst xmlns:a="http://schemas.openxmlformats.org/drawingml/2006/main" xmlns:r="http://schemas.openxmlformats.org/officeDocument/2006/relationships" xmlns:p="http://schemas.openxmlformats.org/presentationml/2006/main">
  <p:tag name="THINKCELLSHAPEDONOTDELETE" val="t14KUk8dSiIc0a5iPQSh5SA"/>
</p:tagLst>
</file>

<file path=ppt/tags/tag2152.xml><?xml version="1.0" encoding="utf-8"?>
<p:tagLst xmlns:a="http://schemas.openxmlformats.org/drawingml/2006/main" xmlns:r="http://schemas.openxmlformats.org/officeDocument/2006/relationships" xmlns:p="http://schemas.openxmlformats.org/presentationml/2006/main">
  <p:tag name="THINKCELLSHAPEDONOTDELETE" val="tAnzUpbw3zOSHSZYKELhP6w"/>
</p:tagLst>
</file>

<file path=ppt/tags/tag2153.xml><?xml version="1.0" encoding="utf-8"?>
<p:tagLst xmlns:a="http://schemas.openxmlformats.org/drawingml/2006/main" xmlns:r="http://schemas.openxmlformats.org/officeDocument/2006/relationships" xmlns:p="http://schemas.openxmlformats.org/presentationml/2006/main">
  <p:tag name="THINKCELLSHAPEDONOTDELETE" val="tfb5Kxx9F9ImPGfp8mH1YXw"/>
</p:tagLst>
</file>

<file path=ppt/tags/tag2154.xml><?xml version="1.0" encoding="utf-8"?>
<p:tagLst xmlns:a="http://schemas.openxmlformats.org/drawingml/2006/main" xmlns:r="http://schemas.openxmlformats.org/officeDocument/2006/relationships" xmlns:p="http://schemas.openxmlformats.org/presentationml/2006/main">
  <p:tag name="THINKCELLSHAPEDONOTDELETE" val="t1OWYZVsbwptP2FbHqcf9YA"/>
</p:tagLst>
</file>

<file path=ppt/tags/tag2155.xml><?xml version="1.0" encoding="utf-8"?>
<p:tagLst xmlns:a="http://schemas.openxmlformats.org/drawingml/2006/main" xmlns:r="http://schemas.openxmlformats.org/officeDocument/2006/relationships" xmlns:p="http://schemas.openxmlformats.org/presentationml/2006/main">
  <p:tag name="THINKCELLSHAPEDONOTDELETE" val="toWwvKDSWxt.8_tcx2_4x3Q"/>
</p:tagLst>
</file>

<file path=ppt/tags/tag2156.xml><?xml version="1.0" encoding="utf-8"?>
<p:tagLst xmlns:a="http://schemas.openxmlformats.org/drawingml/2006/main" xmlns:r="http://schemas.openxmlformats.org/officeDocument/2006/relationships" xmlns:p="http://schemas.openxmlformats.org/presentationml/2006/main">
  <p:tag name="THINKCELLSHAPEDONOTDELETE" val="ts00UJ4QshdpKW7ZvAiSsRw"/>
</p:tagLst>
</file>

<file path=ppt/tags/tag2157.xml><?xml version="1.0" encoding="utf-8"?>
<p:tagLst xmlns:a="http://schemas.openxmlformats.org/drawingml/2006/main" xmlns:r="http://schemas.openxmlformats.org/officeDocument/2006/relationships" xmlns:p="http://schemas.openxmlformats.org/presentationml/2006/main">
  <p:tag name="THINKCELLSHAPEDONOTDELETE" val="tvQ.euZtUp5jF_DKC2gbjNQ"/>
</p:tagLst>
</file>

<file path=ppt/tags/tag2158.xml><?xml version="1.0" encoding="utf-8"?>
<p:tagLst xmlns:a="http://schemas.openxmlformats.org/drawingml/2006/main" xmlns:r="http://schemas.openxmlformats.org/officeDocument/2006/relationships" xmlns:p="http://schemas.openxmlformats.org/presentationml/2006/main">
  <p:tag name="THINKCELLSHAPEDONOTDELETE" val="ttAHhzxw9QfChsGHU5_0wLA"/>
</p:tagLst>
</file>

<file path=ppt/tags/tag2159.xml><?xml version="1.0" encoding="utf-8"?>
<p:tagLst xmlns:a="http://schemas.openxmlformats.org/drawingml/2006/main" xmlns:r="http://schemas.openxmlformats.org/officeDocument/2006/relationships" xmlns:p="http://schemas.openxmlformats.org/presentationml/2006/main">
  <p:tag name="THINKCELLSHAPEDONOTDELETE" val="tpAKQJHfYOWZOVIN0C5RGtg"/>
</p:tagLst>
</file>

<file path=ppt/tags/tag216.xml><?xml version="1.0" encoding="utf-8"?>
<p:tagLst xmlns:a="http://schemas.openxmlformats.org/drawingml/2006/main" xmlns:r="http://schemas.openxmlformats.org/officeDocument/2006/relationships" xmlns:p="http://schemas.openxmlformats.org/presentationml/2006/main">
  <p:tag name="THINKCELLSHAPEDONOTDELETE" val="tqZNzjZXGync6oRzj5CtZGg"/>
</p:tagLst>
</file>

<file path=ppt/tags/tag2160.xml><?xml version="1.0" encoding="utf-8"?>
<p:tagLst xmlns:a="http://schemas.openxmlformats.org/drawingml/2006/main" xmlns:r="http://schemas.openxmlformats.org/officeDocument/2006/relationships" xmlns:p="http://schemas.openxmlformats.org/presentationml/2006/main">
  <p:tag name="THINKCELLSHAPEDONOTDELETE" val="tucmPCKat44yaPXhH8HxBBA"/>
</p:tagLst>
</file>

<file path=ppt/tags/tag2161.xml><?xml version="1.0" encoding="utf-8"?>
<p:tagLst xmlns:a="http://schemas.openxmlformats.org/drawingml/2006/main" xmlns:r="http://schemas.openxmlformats.org/officeDocument/2006/relationships" xmlns:p="http://schemas.openxmlformats.org/presentationml/2006/main">
  <p:tag name="THINKCELLSHAPEDONOTDELETE" val="tmBhHhtdtKK_Bxgv2bd2eCw"/>
</p:tagLst>
</file>

<file path=ppt/tags/tag2162.xml><?xml version="1.0" encoding="utf-8"?>
<p:tagLst xmlns:a="http://schemas.openxmlformats.org/drawingml/2006/main" xmlns:r="http://schemas.openxmlformats.org/officeDocument/2006/relationships" xmlns:p="http://schemas.openxmlformats.org/presentationml/2006/main">
  <p:tag name="THINKCELLSHAPEDONOTDELETE" val="t4dXyKrqUU4CRgmrEjoZ.HA"/>
</p:tagLst>
</file>

<file path=ppt/tags/tag2163.xml><?xml version="1.0" encoding="utf-8"?>
<p:tagLst xmlns:a="http://schemas.openxmlformats.org/drawingml/2006/main" xmlns:r="http://schemas.openxmlformats.org/officeDocument/2006/relationships" xmlns:p="http://schemas.openxmlformats.org/presentationml/2006/main">
  <p:tag name="THINKCELLSHAPEDONOTDELETE" val="t8okcDWAWd6mJIr4_sr8HPA"/>
</p:tagLst>
</file>

<file path=ppt/tags/tag2164.xml><?xml version="1.0" encoding="utf-8"?>
<p:tagLst xmlns:a="http://schemas.openxmlformats.org/drawingml/2006/main" xmlns:r="http://schemas.openxmlformats.org/officeDocument/2006/relationships" xmlns:p="http://schemas.openxmlformats.org/presentationml/2006/main">
  <p:tag name="THINKCELLSHAPEDONOTDELETE" val="tOcdvJ2vHNnqayuLBnbNSyw"/>
</p:tagLst>
</file>

<file path=ppt/tags/tag2165.xml><?xml version="1.0" encoding="utf-8"?>
<p:tagLst xmlns:a="http://schemas.openxmlformats.org/drawingml/2006/main" xmlns:r="http://schemas.openxmlformats.org/officeDocument/2006/relationships" xmlns:p="http://schemas.openxmlformats.org/presentationml/2006/main">
  <p:tag name="THINKCELLSHAPEDONOTDELETE" val="t.4KGn0Sz9F6DRmAD9rSW5w"/>
</p:tagLst>
</file>

<file path=ppt/tags/tag2166.xml><?xml version="1.0" encoding="utf-8"?>
<p:tagLst xmlns:a="http://schemas.openxmlformats.org/drawingml/2006/main" xmlns:r="http://schemas.openxmlformats.org/officeDocument/2006/relationships" xmlns:p="http://schemas.openxmlformats.org/presentationml/2006/main">
  <p:tag name="THINKCELLSHAPEDONOTDELETE" val="tmBEPiHV99F2OnXZwfXGLLQ"/>
</p:tagLst>
</file>

<file path=ppt/tags/tag2167.xml><?xml version="1.0" encoding="utf-8"?>
<p:tagLst xmlns:a="http://schemas.openxmlformats.org/drawingml/2006/main" xmlns:r="http://schemas.openxmlformats.org/officeDocument/2006/relationships" xmlns:p="http://schemas.openxmlformats.org/presentationml/2006/main">
  <p:tag name="THINKCELLSHAPEDONOTDELETE" val="tVehF8MA25mKEb_RvvuJA7Q"/>
</p:tagLst>
</file>

<file path=ppt/tags/tag2168.xml><?xml version="1.0" encoding="utf-8"?>
<p:tagLst xmlns:a="http://schemas.openxmlformats.org/drawingml/2006/main" xmlns:r="http://schemas.openxmlformats.org/officeDocument/2006/relationships" xmlns:p="http://schemas.openxmlformats.org/presentationml/2006/main">
  <p:tag name="THINKCELLSHAPEDONOTDELETE" val="tgvmM26WD5E4R5qkFGqbSQA"/>
</p:tagLst>
</file>

<file path=ppt/tags/tag2169.xml><?xml version="1.0" encoding="utf-8"?>
<p:tagLst xmlns:a="http://schemas.openxmlformats.org/drawingml/2006/main" xmlns:r="http://schemas.openxmlformats.org/officeDocument/2006/relationships" xmlns:p="http://schemas.openxmlformats.org/presentationml/2006/main">
  <p:tag name="THINKCELLSHAPEDONOTDELETE" val="td3N3FmZyxvywqjxCR6TVAA"/>
</p:tagLst>
</file>

<file path=ppt/tags/tag217.xml><?xml version="1.0" encoding="utf-8"?>
<p:tagLst xmlns:a="http://schemas.openxmlformats.org/drawingml/2006/main" xmlns:r="http://schemas.openxmlformats.org/officeDocument/2006/relationships" xmlns:p="http://schemas.openxmlformats.org/presentationml/2006/main">
  <p:tag name="THINKCELLSHAPEDONOTDELETE" val="t5GOOixctz8ByXjGBlLL2lg"/>
</p:tagLst>
</file>

<file path=ppt/tags/tag2170.xml><?xml version="1.0" encoding="utf-8"?>
<p:tagLst xmlns:a="http://schemas.openxmlformats.org/drawingml/2006/main" xmlns:r="http://schemas.openxmlformats.org/officeDocument/2006/relationships" xmlns:p="http://schemas.openxmlformats.org/presentationml/2006/main">
  <p:tag name="THINKCELLSHAPEDONOTDELETE" val="tFgDo5eBI2f73eAw3bFHHdA"/>
</p:tagLst>
</file>

<file path=ppt/tags/tag2171.xml><?xml version="1.0" encoding="utf-8"?>
<p:tagLst xmlns:a="http://schemas.openxmlformats.org/drawingml/2006/main" xmlns:r="http://schemas.openxmlformats.org/officeDocument/2006/relationships" xmlns:p="http://schemas.openxmlformats.org/presentationml/2006/main">
  <p:tag name="THINKCELLSHAPEDONOTDELETE" val="thhhAkJ6i7RwNRXYZMXx.pQ"/>
</p:tagLst>
</file>

<file path=ppt/tags/tag2172.xml><?xml version="1.0" encoding="utf-8"?>
<p:tagLst xmlns:a="http://schemas.openxmlformats.org/drawingml/2006/main" xmlns:r="http://schemas.openxmlformats.org/officeDocument/2006/relationships" xmlns:p="http://schemas.openxmlformats.org/presentationml/2006/main">
  <p:tag name="THINKCELLSHAPEDONOTDELETE" val="t7RquOnuV0joJg.b._MR_sg"/>
</p:tagLst>
</file>

<file path=ppt/tags/tag2173.xml><?xml version="1.0" encoding="utf-8"?>
<p:tagLst xmlns:a="http://schemas.openxmlformats.org/drawingml/2006/main" xmlns:r="http://schemas.openxmlformats.org/officeDocument/2006/relationships" xmlns:p="http://schemas.openxmlformats.org/presentationml/2006/main">
  <p:tag name="THINKCELLSHAPEDONOTDELETE" val="tZAAAGlwKKeB4Tz1f52Llxg"/>
</p:tagLst>
</file>

<file path=ppt/tags/tag2174.xml><?xml version="1.0" encoding="utf-8"?>
<p:tagLst xmlns:a="http://schemas.openxmlformats.org/drawingml/2006/main" xmlns:r="http://schemas.openxmlformats.org/officeDocument/2006/relationships" xmlns:p="http://schemas.openxmlformats.org/presentationml/2006/main">
  <p:tag name="THINKCELLSHAPEDONOTDELETE" val="th_vX_IWqOQFd4UJe_GYeOQ"/>
</p:tagLst>
</file>

<file path=ppt/tags/tag2175.xml><?xml version="1.0" encoding="utf-8"?>
<p:tagLst xmlns:a="http://schemas.openxmlformats.org/drawingml/2006/main" xmlns:r="http://schemas.openxmlformats.org/officeDocument/2006/relationships" xmlns:p="http://schemas.openxmlformats.org/presentationml/2006/main">
  <p:tag name="THINKCELLSHAPEDONOTDELETE" val="twrWZ3RDHxYG5FvQYFMCM8w"/>
</p:tagLst>
</file>

<file path=ppt/tags/tag2176.xml><?xml version="1.0" encoding="utf-8"?>
<p:tagLst xmlns:a="http://schemas.openxmlformats.org/drawingml/2006/main" xmlns:r="http://schemas.openxmlformats.org/officeDocument/2006/relationships" xmlns:p="http://schemas.openxmlformats.org/presentationml/2006/main">
  <p:tag name="THINKCELLSHAPEDONOTDELETE" val="tXWPd4dUd5bPS1i4m6jYxyQ"/>
</p:tagLst>
</file>

<file path=ppt/tags/tag2177.xml><?xml version="1.0" encoding="utf-8"?>
<p:tagLst xmlns:a="http://schemas.openxmlformats.org/drawingml/2006/main" xmlns:r="http://schemas.openxmlformats.org/officeDocument/2006/relationships" xmlns:p="http://schemas.openxmlformats.org/presentationml/2006/main">
  <p:tag name="THINKCELLSHAPEDONOTDELETE" val="tYhFGWctlcqlVe1RWlNb4Ag"/>
</p:tagLst>
</file>

<file path=ppt/tags/tag2178.xml><?xml version="1.0" encoding="utf-8"?>
<p:tagLst xmlns:a="http://schemas.openxmlformats.org/drawingml/2006/main" xmlns:r="http://schemas.openxmlformats.org/officeDocument/2006/relationships" xmlns:p="http://schemas.openxmlformats.org/presentationml/2006/main">
  <p:tag name="THINKCELLSHAPEDONOTDELETE" val="t8b_uclmDzh6J0ourwr2LEg"/>
</p:tagLst>
</file>

<file path=ppt/tags/tag2179.xml><?xml version="1.0" encoding="utf-8"?>
<p:tagLst xmlns:a="http://schemas.openxmlformats.org/drawingml/2006/main" xmlns:r="http://schemas.openxmlformats.org/officeDocument/2006/relationships" xmlns:p="http://schemas.openxmlformats.org/presentationml/2006/main">
  <p:tag name="THINKCELLSHAPEDONOTDELETE" val="tapCOmXFpsOOIQ9rvonMO5A"/>
</p:tagLst>
</file>

<file path=ppt/tags/tag218.xml><?xml version="1.0" encoding="utf-8"?>
<p:tagLst xmlns:a="http://schemas.openxmlformats.org/drawingml/2006/main" xmlns:r="http://schemas.openxmlformats.org/officeDocument/2006/relationships" xmlns:p="http://schemas.openxmlformats.org/presentationml/2006/main">
  <p:tag name="THINKCELLSHAPEDONOTDELETE" val="tr_tcOAJfm18npDCKfUKBeg"/>
</p:tagLst>
</file>

<file path=ppt/tags/tag2180.xml><?xml version="1.0" encoding="utf-8"?>
<p:tagLst xmlns:a="http://schemas.openxmlformats.org/drawingml/2006/main" xmlns:r="http://schemas.openxmlformats.org/officeDocument/2006/relationships" xmlns:p="http://schemas.openxmlformats.org/presentationml/2006/main">
  <p:tag name="THINKCELLSHAPEDONOTDELETE" val="tLsNf1F3OWdHb5GePhb7zIg"/>
</p:tagLst>
</file>

<file path=ppt/tags/tag2181.xml><?xml version="1.0" encoding="utf-8"?>
<p:tagLst xmlns:a="http://schemas.openxmlformats.org/drawingml/2006/main" xmlns:r="http://schemas.openxmlformats.org/officeDocument/2006/relationships" xmlns:p="http://schemas.openxmlformats.org/presentationml/2006/main">
  <p:tag name="THINKCELLSHAPEDONOTDELETE" val="tJERvJk6PO5AJpvCjELckJw"/>
</p:tagLst>
</file>

<file path=ppt/tags/tag2182.xml><?xml version="1.0" encoding="utf-8"?>
<p:tagLst xmlns:a="http://schemas.openxmlformats.org/drawingml/2006/main" xmlns:r="http://schemas.openxmlformats.org/officeDocument/2006/relationships" xmlns:p="http://schemas.openxmlformats.org/presentationml/2006/main">
  <p:tag name="THINKCELLSHAPEDONOTDELETE" val="toOImMeZQVQEI8LP9nFmaEQ"/>
</p:tagLst>
</file>

<file path=ppt/tags/tag2183.xml><?xml version="1.0" encoding="utf-8"?>
<p:tagLst xmlns:a="http://schemas.openxmlformats.org/drawingml/2006/main" xmlns:r="http://schemas.openxmlformats.org/officeDocument/2006/relationships" xmlns:p="http://schemas.openxmlformats.org/presentationml/2006/main">
  <p:tag name="THINKCELLSHAPEDONOTDELETE" val="t.NzqakosMc39LWgaMVnR8g"/>
</p:tagLst>
</file>

<file path=ppt/tags/tag2184.xml><?xml version="1.0" encoding="utf-8"?>
<p:tagLst xmlns:a="http://schemas.openxmlformats.org/drawingml/2006/main" xmlns:r="http://schemas.openxmlformats.org/officeDocument/2006/relationships" xmlns:p="http://schemas.openxmlformats.org/presentationml/2006/main">
  <p:tag name="THINKCELLSHAPEDONOTDELETE" val="t2zxPfbR2slMynqyzjL5YBQ"/>
</p:tagLst>
</file>

<file path=ppt/tags/tag2185.xml><?xml version="1.0" encoding="utf-8"?>
<p:tagLst xmlns:a="http://schemas.openxmlformats.org/drawingml/2006/main" xmlns:r="http://schemas.openxmlformats.org/officeDocument/2006/relationships" xmlns:p="http://schemas.openxmlformats.org/presentationml/2006/main">
  <p:tag name="THINKCELLSHAPEDONOTDELETE" val="tPRMPUbH1tC2BqmDu806huQ"/>
</p:tagLst>
</file>

<file path=ppt/tags/tag2186.xml><?xml version="1.0" encoding="utf-8"?>
<p:tagLst xmlns:a="http://schemas.openxmlformats.org/drawingml/2006/main" xmlns:r="http://schemas.openxmlformats.org/officeDocument/2006/relationships" xmlns:p="http://schemas.openxmlformats.org/presentationml/2006/main">
  <p:tag name="THINKCELLSHAPEDONOTDELETE" val="t2gLdDqXgvgrk24stSvy.ZQ"/>
</p:tagLst>
</file>

<file path=ppt/tags/tag2187.xml><?xml version="1.0" encoding="utf-8"?>
<p:tagLst xmlns:a="http://schemas.openxmlformats.org/drawingml/2006/main" xmlns:r="http://schemas.openxmlformats.org/officeDocument/2006/relationships" xmlns:p="http://schemas.openxmlformats.org/presentationml/2006/main">
  <p:tag name="THINKCELLSHAPEDONOTDELETE" val="tBcVu9W1CXgTk713wBeO1BQ"/>
</p:tagLst>
</file>

<file path=ppt/tags/tag2188.xml><?xml version="1.0" encoding="utf-8"?>
<p:tagLst xmlns:a="http://schemas.openxmlformats.org/drawingml/2006/main" xmlns:r="http://schemas.openxmlformats.org/officeDocument/2006/relationships" xmlns:p="http://schemas.openxmlformats.org/presentationml/2006/main">
  <p:tag name="THINKCELLSHAPEDONOTDELETE" val="texsj8CxriCdI9BDjpUaePA"/>
</p:tagLst>
</file>

<file path=ppt/tags/tag2189.xml><?xml version="1.0" encoding="utf-8"?>
<p:tagLst xmlns:a="http://schemas.openxmlformats.org/drawingml/2006/main" xmlns:r="http://schemas.openxmlformats.org/officeDocument/2006/relationships" xmlns:p="http://schemas.openxmlformats.org/presentationml/2006/main">
  <p:tag name="THINKCELLSHAPEDONOTDELETE" val="tqy864Y2RqJLQhZRgi4V0qQ"/>
</p:tagLst>
</file>

<file path=ppt/tags/tag219.xml><?xml version="1.0" encoding="utf-8"?>
<p:tagLst xmlns:a="http://schemas.openxmlformats.org/drawingml/2006/main" xmlns:r="http://schemas.openxmlformats.org/officeDocument/2006/relationships" xmlns:p="http://schemas.openxmlformats.org/presentationml/2006/main">
  <p:tag name="THINKCELLSHAPEDONOTDELETE" val="ta6lCb_kppuiwFPZzO70rmw"/>
</p:tagLst>
</file>

<file path=ppt/tags/tag2190.xml><?xml version="1.0" encoding="utf-8"?>
<p:tagLst xmlns:a="http://schemas.openxmlformats.org/drawingml/2006/main" xmlns:r="http://schemas.openxmlformats.org/officeDocument/2006/relationships" xmlns:p="http://schemas.openxmlformats.org/presentationml/2006/main">
  <p:tag name="THINKCELLSHAPEDONOTDELETE" val="tEAdx18k_lPr1PSB.ohpcjA"/>
</p:tagLst>
</file>

<file path=ppt/tags/tag2191.xml><?xml version="1.0" encoding="utf-8"?>
<p:tagLst xmlns:a="http://schemas.openxmlformats.org/drawingml/2006/main" xmlns:r="http://schemas.openxmlformats.org/officeDocument/2006/relationships" xmlns:p="http://schemas.openxmlformats.org/presentationml/2006/main">
  <p:tag name="THINKCELLSHAPEDONOTDELETE" val="tbYcSlRSv0Cxbgq4tf4afgA"/>
</p:tagLst>
</file>

<file path=ppt/tags/tag2192.xml><?xml version="1.0" encoding="utf-8"?>
<p:tagLst xmlns:a="http://schemas.openxmlformats.org/drawingml/2006/main" xmlns:r="http://schemas.openxmlformats.org/officeDocument/2006/relationships" xmlns:p="http://schemas.openxmlformats.org/presentationml/2006/main">
  <p:tag name="THINKCELLSHAPEDONOTDELETE" val="tz0KTzfPcvYbG.mykkDhH6Q"/>
</p:tagLst>
</file>

<file path=ppt/tags/tag2193.xml><?xml version="1.0" encoding="utf-8"?>
<p:tagLst xmlns:a="http://schemas.openxmlformats.org/drawingml/2006/main" xmlns:r="http://schemas.openxmlformats.org/officeDocument/2006/relationships" xmlns:p="http://schemas.openxmlformats.org/presentationml/2006/main">
  <p:tag name="THINKCELLSHAPEDONOTDELETE" val="t2lLgtp2uxRvxjuLqPPw05w"/>
</p:tagLst>
</file>

<file path=ppt/tags/tag2194.xml><?xml version="1.0" encoding="utf-8"?>
<p:tagLst xmlns:a="http://schemas.openxmlformats.org/drawingml/2006/main" xmlns:r="http://schemas.openxmlformats.org/officeDocument/2006/relationships" xmlns:p="http://schemas.openxmlformats.org/presentationml/2006/main">
  <p:tag name="THINKCELLSHAPEDONOTDELETE" val="tUilj_1m2ZvVp0npVNjv9NQ"/>
</p:tagLst>
</file>

<file path=ppt/tags/tag2195.xml><?xml version="1.0" encoding="utf-8"?>
<p:tagLst xmlns:a="http://schemas.openxmlformats.org/drawingml/2006/main" xmlns:r="http://schemas.openxmlformats.org/officeDocument/2006/relationships" xmlns:p="http://schemas.openxmlformats.org/presentationml/2006/main">
  <p:tag name="THINKCELLSHAPEDONOTDELETE" val="tvdf9qcEEoXeYp1uwNz8_vA"/>
</p:tagLst>
</file>

<file path=ppt/tags/tag2196.xml><?xml version="1.0" encoding="utf-8"?>
<p:tagLst xmlns:a="http://schemas.openxmlformats.org/drawingml/2006/main" xmlns:r="http://schemas.openxmlformats.org/officeDocument/2006/relationships" xmlns:p="http://schemas.openxmlformats.org/presentationml/2006/main">
  <p:tag name="THINKCELLSHAPEDONOTDELETE" val="tketCR1kk_G0dqE96KxBi2A"/>
</p:tagLst>
</file>

<file path=ppt/tags/tag2197.xml><?xml version="1.0" encoding="utf-8"?>
<p:tagLst xmlns:a="http://schemas.openxmlformats.org/drawingml/2006/main" xmlns:r="http://schemas.openxmlformats.org/officeDocument/2006/relationships" xmlns:p="http://schemas.openxmlformats.org/presentationml/2006/main">
  <p:tag name="THINKCELLSHAPEDONOTDELETE" val="tI74lbeHnGR.J_8g7Q2ES4w"/>
</p:tagLst>
</file>

<file path=ppt/tags/tag2198.xml><?xml version="1.0" encoding="utf-8"?>
<p:tagLst xmlns:a="http://schemas.openxmlformats.org/drawingml/2006/main" xmlns:r="http://schemas.openxmlformats.org/officeDocument/2006/relationships" xmlns:p="http://schemas.openxmlformats.org/presentationml/2006/main">
  <p:tag name="THINKCELLSHAPEDONOTDELETE" val="ttvkkrkrk91VJMhC0CmS_Bg"/>
</p:tagLst>
</file>

<file path=ppt/tags/tag2199.xml><?xml version="1.0" encoding="utf-8"?>
<p:tagLst xmlns:a="http://schemas.openxmlformats.org/drawingml/2006/main" xmlns:r="http://schemas.openxmlformats.org/officeDocument/2006/relationships" xmlns:p="http://schemas.openxmlformats.org/presentationml/2006/main">
  <p:tag name="THINKCELLSHAPEDONOTDELETE" val="tWt87Fe1cV_KDcV_K7cxqhg"/>
</p:tagLst>
</file>

<file path=ppt/tags/tag2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20.xml><?xml version="1.0" encoding="utf-8"?>
<p:tagLst xmlns:a="http://schemas.openxmlformats.org/drawingml/2006/main" xmlns:r="http://schemas.openxmlformats.org/officeDocument/2006/relationships" xmlns:p="http://schemas.openxmlformats.org/presentationml/2006/main">
  <p:tag name="THINKCELLSHAPEDONOTDELETE" val="tyCnFVri4cSqLpzjc30CTVg"/>
</p:tagLst>
</file>

<file path=ppt/tags/tag2200.xml><?xml version="1.0" encoding="utf-8"?>
<p:tagLst xmlns:a="http://schemas.openxmlformats.org/drawingml/2006/main" xmlns:r="http://schemas.openxmlformats.org/officeDocument/2006/relationships" xmlns:p="http://schemas.openxmlformats.org/presentationml/2006/main">
  <p:tag name="THINKCELLSHAPEDONOTDELETE" val="tQc70KnVkc9uPj3vmO3_7Ew"/>
</p:tagLst>
</file>

<file path=ppt/tags/tag2201.xml><?xml version="1.0" encoding="utf-8"?>
<p:tagLst xmlns:a="http://schemas.openxmlformats.org/drawingml/2006/main" xmlns:r="http://schemas.openxmlformats.org/officeDocument/2006/relationships" xmlns:p="http://schemas.openxmlformats.org/presentationml/2006/main">
  <p:tag name="THINKCELLSHAPEDONOTDELETE" val="ti5ZiCuV5I0qPQgKnCaiVWg"/>
</p:tagLst>
</file>

<file path=ppt/tags/tag2202.xml><?xml version="1.0" encoding="utf-8"?>
<p:tagLst xmlns:a="http://schemas.openxmlformats.org/drawingml/2006/main" xmlns:r="http://schemas.openxmlformats.org/officeDocument/2006/relationships" xmlns:p="http://schemas.openxmlformats.org/presentationml/2006/main">
  <p:tag name="THINKCELLSHAPEDONOTDELETE" val="txyfuaBBN7QmV3seEpHPYbg"/>
</p:tagLst>
</file>

<file path=ppt/tags/tag2203.xml><?xml version="1.0" encoding="utf-8"?>
<p:tagLst xmlns:a="http://schemas.openxmlformats.org/drawingml/2006/main" xmlns:r="http://schemas.openxmlformats.org/officeDocument/2006/relationships" xmlns:p="http://schemas.openxmlformats.org/presentationml/2006/main">
  <p:tag name="THINKCELLSHAPEDONOTDELETE" val="tuTeInENZavlYDwiiLKPDMw"/>
</p:tagLst>
</file>

<file path=ppt/tags/tag2204.xml><?xml version="1.0" encoding="utf-8"?>
<p:tagLst xmlns:a="http://schemas.openxmlformats.org/drawingml/2006/main" xmlns:r="http://schemas.openxmlformats.org/officeDocument/2006/relationships" xmlns:p="http://schemas.openxmlformats.org/presentationml/2006/main">
  <p:tag name="THINKCELLSHAPEDONOTDELETE" val="tWZs7oqNARhYPJ1djObVtcA"/>
</p:tagLst>
</file>

<file path=ppt/tags/tag2205.xml><?xml version="1.0" encoding="utf-8"?>
<p:tagLst xmlns:a="http://schemas.openxmlformats.org/drawingml/2006/main" xmlns:r="http://schemas.openxmlformats.org/officeDocument/2006/relationships" xmlns:p="http://schemas.openxmlformats.org/presentationml/2006/main">
  <p:tag name="THINKCELLSHAPEDONOTDELETE" val="tVxwabi5FVbZCNSIyBPDxKQ"/>
</p:tagLst>
</file>

<file path=ppt/tags/tag2206.xml><?xml version="1.0" encoding="utf-8"?>
<p:tagLst xmlns:a="http://schemas.openxmlformats.org/drawingml/2006/main" xmlns:r="http://schemas.openxmlformats.org/officeDocument/2006/relationships" xmlns:p="http://schemas.openxmlformats.org/presentationml/2006/main">
  <p:tag name="THINKCELLSHAPEDONOTDELETE" val="tHrhk6CNQbUgzBGly5lG0vg"/>
</p:tagLst>
</file>

<file path=ppt/tags/tag2207.xml><?xml version="1.0" encoding="utf-8"?>
<p:tagLst xmlns:a="http://schemas.openxmlformats.org/drawingml/2006/main" xmlns:r="http://schemas.openxmlformats.org/officeDocument/2006/relationships" xmlns:p="http://schemas.openxmlformats.org/presentationml/2006/main">
  <p:tag name="THINKCELLSHAPEDONOTDELETE" val="tWguy7YPmWGPeW09pVya9.Q"/>
</p:tagLst>
</file>

<file path=ppt/tags/tag2208.xml><?xml version="1.0" encoding="utf-8"?>
<p:tagLst xmlns:a="http://schemas.openxmlformats.org/drawingml/2006/main" xmlns:r="http://schemas.openxmlformats.org/officeDocument/2006/relationships" xmlns:p="http://schemas.openxmlformats.org/presentationml/2006/main">
  <p:tag name="THINKCELLSHAPEDONOTDELETE" val="tZG56ZPp8.9FLU5VjCSb_Eg"/>
</p:tagLst>
</file>

<file path=ppt/tags/tag2209.xml><?xml version="1.0" encoding="utf-8"?>
<p:tagLst xmlns:a="http://schemas.openxmlformats.org/drawingml/2006/main" xmlns:r="http://schemas.openxmlformats.org/officeDocument/2006/relationships" xmlns:p="http://schemas.openxmlformats.org/presentationml/2006/main">
  <p:tag name="THINKCELLSHAPEDONOTDELETE" val="tyv4gWjut_SMEin1i5vk2LQ"/>
</p:tagLst>
</file>

<file path=ppt/tags/tag221.xml><?xml version="1.0" encoding="utf-8"?>
<p:tagLst xmlns:a="http://schemas.openxmlformats.org/drawingml/2006/main" xmlns:r="http://schemas.openxmlformats.org/officeDocument/2006/relationships" xmlns:p="http://schemas.openxmlformats.org/presentationml/2006/main">
  <p:tag name="THINKCELLSHAPEDONOTDELETE" val="tCRNmFfVaQh8lcnn1ICemFw"/>
</p:tagLst>
</file>

<file path=ppt/tags/tag2210.xml><?xml version="1.0" encoding="utf-8"?>
<p:tagLst xmlns:a="http://schemas.openxmlformats.org/drawingml/2006/main" xmlns:r="http://schemas.openxmlformats.org/officeDocument/2006/relationships" xmlns:p="http://schemas.openxmlformats.org/presentationml/2006/main">
  <p:tag name="THINKCELLSHAPEDONOTDELETE" val="t4qnAw1dAb6_wlEU9Q7WbqQ"/>
</p:tagLst>
</file>

<file path=ppt/tags/tag221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212.xml><?xml version="1.0" encoding="utf-8"?>
<p:tagLst xmlns:a="http://schemas.openxmlformats.org/drawingml/2006/main" xmlns:r="http://schemas.openxmlformats.org/officeDocument/2006/relationships" xmlns:p="http://schemas.openxmlformats.org/presentationml/2006/main">
  <p:tag name="THINKCELLSHAPEDONOTDELETE" val="ttvkkrkrk91VJMhC0CmS_Bg"/>
</p:tagLst>
</file>

<file path=ppt/tags/tag2213.xml><?xml version="1.0" encoding="utf-8"?>
<p:tagLst xmlns:a="http://schemas.openxmlformats.org/drawingml/2006/main" xmlns:r="http://schemas.openxmlformats.org/officeDocument/2006/relationships" xmlns:p="http://schemas.openxmlformats.org/presentationml/2006/main">
  <p:tag name="THINKCELLSHAPEDONOTDELETE" val="t91KUJK0dlU9okV0z4j7u7w"/>
</p:tagLst>
</file>

<file path=ppt/tags/tag2214.xml><?xml version="1.0" encoding="utf-8"?>
<p:tagLst xmlns:a="http://schemas.openxmlformats.org/drawingml/2006/main" xmlns:r="http://schemas.openxmlformats.org/officeDocument/2006/relationships" xmlns:p="http://schemas.openxmlformats.org/presentationml/2006/main">
  <p:tag name="THINKCELLSHAPEDONOTDELETE" val="tUn5F0TDQ9yIZZ.nDgyek9g"/>
</p:tagLst>
</file>

<file path=ppt/tags/tag2215.xml><?xml version="1.0" encoding="utf-8"?>
<p:tagLst xmlns:a="http://schemas.openxmlformats.org/drawingml/2006/main" xmlns:r="http://schemas.openxmlformats.org/officeDocument/2006/relationships" xmlns:p="http://schemas.openxmlformats.org/presentationml/2006/main">
  <p:tag name="THINKCELLSHAPEDONOTDELETE" val="tpnDEUgDAcYczpVu0hX95tw"/>
</p:tagLst>
</file>

<file path=ppt/tags/tag2216.xml><?xml version="1.0" encoding="utf-8"?>
<p:tagLst xmlns:a="http://schemas.openxmlformats.org/drawingml/2006/main" xmlns:r="http://schemas.openxmlformats.org/officeDocument/2006/relationships" xmlns:p="http://schemas.openxmlformats.org/presentationml/2006/main">
  <p:tag name="THINKCELLSHAPEDONOTDELETE" val="tWmlN5FV74Ph2g5MSaTKW4w"/>
</p:tagLst>
</file>

<file path=ppt/tags/tag2217.xml><?xml version="1.0" encoding="utf-8"?>
<p:tagLst xmlns:a="http://schemas.openxmlformats.org/drawingml/2006/main" xmlns:r="http://schemas.openxmlformats.org/officeDocument/2006/relationships" xmlns:p="http://schemas.openxmlformats.org/presentationml/2006/main">
  <p:tag name="THINKCELLSHAPEDONOTDELETE" val="tvPVnrKbR3rUI28Zya1vgZA"/>
</p:tagLst>
</file>

<file path=ppt/tags/tag2218.xml><?xml version="1.0" encoding="utf-8"?>
<p:tagLst xmlns:a="http://schemas.openxmlformats.org/drawingml/2006/main" xmlns:r="http://schemas.openxmlformats.org/officeDocument/2006/relationships" xmlns:p="http://schemas.openxmlformats.org/presentationml/2006/main">
  <p:tag name="THINKCELLSHAPEDONOTDELETE" val="tztZ34ykKgksdnMJmKOPRFw"/>
</p:tagLst>
</file>

<file path=ppt/tags/tag2219.xml><?xml version="1.0" encoding="utf-8"?>
<p:tagLst xmlns:a="http://schemas.openxmlformats.org/drawingml/2006/main" xmlns:r="http://schemas.openxmlformats.org/officeDocument/2006/relationships" xmlns:p="http://schemas.openxmlformats.org/presentationml/2006/main">
  <p:tag name="THINKCELLSHAPEDONOTDELETE" val="tRmp3Gr4R4v9t.6yfpu1ICA"/>
</p:tagLst>
</file>

<file path=ppt/tags/tag222.xml><?xml version="1.0" encoding="utf-8"?>
<p:tagLst xmlns:a="http://schemas.openxmlformats.org/drawingml/2006/main" xmlns:r="http://schemas.openxmlformats.org/officeDocument/2006/relationships" xmlns:p="http://schemas.openxmlformats.org/presentationml/2006/main">
  <p:tag name="THINKCELLSHAPEDONOTDELETE" val="tpagG4farl0RqjYwU35KnLA"/>
</p:tagLst>
</file>

<file path=ppt/tags/tag2220.xml><?xml version="1.0" encoding="utf-8"?>
<p:tagLst xmlns:a="http://schemas.openxmlformats.org/drawingml/2006/main" xmlns:r="http://schemas.openxmlformats.org/officeDocument/2006/relationships" xmlns:p="http://schemas.openxmlformats.org/presentationml/2006/main">
  <p:tag name="THINKCELLSHAPEDONOTDELETE" val="tl6uco3OsfV70GJm1fNEkSg"/>
</p:tagLst>
</file>

<file path=ppt/tags/tag2221.xml><?xml version="1.0" encoding="utf-8"?>
<p:tagLst xmlns:a="http://schemas.openxmlformats.org/drawingml/2006/main" xmlns:r="http://schemas.openxmlformats.org/officeDocument/2006/relationships" xmlns:p="http://schemas.openxmlformats.org/presentationml/2006/main">
  <p:tag name="THINKCELLSHAPEDONOTDELETE" val="tI4Go.o4YIrtkCnRlmUSTNw"/>
</p:tagLst>
</file>

<file path=ppt/tags/tag2222.xml><?xml version="1.0" encoding="utf-8"?>
<p:tagLst xmlns:a="http://schemas.openxmlformats.org/drawingml/2006/main" xmlns:r="http://schemas.openxmlformats.org/officeDocument/2006/relationships" xmlns:p="http://schemas.openxmlformats.org/presentationml/2006/main">
  <p:tag name="THINKCELLSHAPEDONOTDELETE" val="ttaAORQArjuW3pElrTkLsJQ"/>
</p:tagLst>
</file>

<file path=ppt/tags/tag2223.xml><?xml version="1.0" encoding="utf-8"?>
<p:tagLst xmlns:a="http://schemas.openxmlformats.org/drawingml/2006/main" xmlns:r="http://schemas.openxmlformats.org/officeDocument/2006/relationships" xmlns:p="http://schemas.openxmlformats.org/presentationml/2006/main">
  <p:tag name="THINKCELLSHAPEDONOTDELETE" val="toP49z4IzQTnxVv6C5cuoRw"/>
</p:tagLst>
</file>

<file path=ppt/tags/tag2224.xml><?xml version="1.0" encoding="utf-8"?>
<p:tagLst xmlns:a="http://schemas.openxmlformats.org/drawingml/2006/main" xmlns:r="http://schemas.openxmlformats.org/officeDocument/2006/relationships" xmlns:p="http://schemas.openxmlformats.org/presentationml/2006/main">
  <p:tag name="THINKCELLSHAPEDONOTDELETE" val="tJYUozhRkf4VMB5TbtX79PA"/>
</p:tagLst>
</file>

<file path=ppt/tags/tag2225.xml><?xml version="1.0" encoding="utf-8"?>
<p:tagLst xmlns:a="http://schemas.openxmlformats.org/drawingml/2006/main" xmlns:r="http://schemas.openxmlformats.org/officeDocument/2006/relationships" xmlns:p="http://schemas.openxmlformats.org/presentationml/2006/main">
  <p:tag name="THINKCELLSHAPEDONOTDELETE" val="tGEl9LyNRQ9Oy2zfUJukLRQ"/>
</p:tagLst>
</file>

<file path=ppt/tags/tag2226.xml><?xml version="1.0" encoding="utf-8"?>
<p:tagLst xmlns:a="http://schemas.openxmlformats.org/drawingml/2006/main" xmlns:r="http://schemas.openxmlformats.org/officeDocument/2006/relationships" xmlns:p="http://schemas.openxmlformats.org/presentationml/2006/main">
  <p:tag name="THINKCELLSHAPEDONOTDELETE" val="t8D9NHbPPPLql0N8h71tMbw"/>
</p:tagLst>
</file>

<file path=ppt/tags/tag2227.xml><?xml version="1.0" encoding="utf-8"?>
<p:tagLst xmlns:a="http://schemas.openxmlformats.org/drawingml/2006/main" xmlns:r="http://schemas.openxmlformats.org/officeDocument/2006/relationships" xmlns:p="http://schemas.openxmlformats.org/presentationml/2006/main">
  <p:tag name="THINKCELLSHAPEDONOTDELETE" val="tP254A78Nvx3vZjlC2X6PxQ"/>
</p:tagLst>
</file>

<file path=ppt/tags/tag2228.xml><?xml version="1.0" encoding="utf-8"?>
<p:tagLst xmlns:a="http://schemas.openxmlformats.org/drawingml/2006/main" xmlns:r="http://schemas.openxmlformats.org/officeDocument/2006/relationships" xmlns:p="http://schemas.openxmlformats.org/presentationml/2006/main">
  <p:tag name="THINKCELLSHAPEDONOTDELETE" val="tbpgVzRlycAHUZwziCHCGNw"/>
</p:tagLst>
</file>

<file path=ppt/tags/tag2229.xml><?xml version="1.0" encoding="utf-8"?>
<p:tagLst xmlns:a="http://schemas.openxmlformats.org/drawingml/2006/main" xmlns:r="http://schemas.openxmlformats.org/officeDocument/2006/relationships" xmlns:p="http://schemas.openxmlformats.org/presentationml/2006/main">
  <p:tag name="THINKCELLSHAPEDONOTDELETE" val="tZt2tIyAmxhq20ap2RHLJrg"/>
</p:tagLst>
</file>

<file path=ppt/tags/tag223.xml><?xml version="1.0" encoding="utf-8"?>
<p:tagLst xmlns:a="http://schemas.openxmlformats.org/drawingml/2006/main" xmlns:r="http://schemas.openxmlformats.org/officeDocument/2006/relationships" xmlns:p="http://schemas.openxmlformats.org/presentationml/2006/main">
  <p:tag name="THINKCELLSHAPEDONOTDELETE" val="tXKcqPiLfJAHQDZJZmoalng"/>
</p:tagLst>
</file>

<file path=ppt/tags/tag2230.xml><?xml version="1.0" encoding="utf-8"?>
<p:tagLst xmlns:a="http://schemas.openxmlformats.org/drawingml/2006/main" xmlns:r="http://schemas.openxmlformats.org/officeDocument/2006/relationships" xmlns:p="http://schemas.openxmlformats.org/presentationml/2006/main">
  <p:tag name="THINKCELLSHAPEDONOTDELETE" val="tFITfS6ruvpHQF_xsLAkTow"/>
</p:tagLst>
</file>

<file path=ppt/tags/tag2231.xml><?xml version="1.0" encoding="utf-8"?>
<p:tagLst xmlns:a="http://schemas.openxmlformats.org/drawingml/2006/main" xmlns:r="http://schemas.openxmlformats.org/officeDocument/2006/relationships" xmlns:p="http://schemas.openxmlformats.org/presentationml/2006/main">
  <p:tag name="THINKCELLSHAPEDONOTDELETE" val="tad0hqsr9QIzsU_0kAu.JZA"/>
</p:tagLst>
</file>

<file path=ppt/tags/tag2232.xml><?xml version="1.0" encoding="utf-8"?>
<p:tagLst xmlns:a="http://schemas.openxmlformats.org/drawingml/2006/main" xmlns:r="http://schemas.openxmlformats.org/officeDocument/2006/relationships" xmlns:p="http://schemas.openxmlformats.org/presentationml/2006/main">
  <p:tag name="THINKCELLSHAPEDONOTDELETE" val="tacs6JyXTSa28fvJzG12s.g"/>
</p:tagLst>
</file>

<file path=ppt/tags/tag2233.xml><?xml version="1.0" encoding="utf-8"?>
<p:tagLst xmlns:a="http://schemas.openxmlformats.org/drawingml/2006/main" xmlns:r="http://schemas.openxmlformats.org/officeDocument/2006/relationships" xmlns:p="http://schemas.openxmlformats.org/presentationml/2006/main">
  <p:tag name="THINKCELLSHAPEDONOTDELETE" val="tfLv2wargQm_CgSi5cL_sGA"/>
</p:tagLst>
</file>

<file path=ppt/tags/tag2234.xml><?xml version="1.0" encoding="utf-8"?>
<p:tagLst xmlns:a="http://schemas.openxmlformats.org/drawingml/2006/main" xmlns:r="http://schemas.openxmlformats.org/officeDocument/2006/relationships" xmlns:p="http://schemas.openxmlformats.org/presentationml/2006/main">
  <p:tag name="THINKCELLSHAPEDONOTDELETE" val="tts2gLWQIeDwrYGFFK3759w"/>
</p:tagLst>
</file>

<file path=ppt/tags/tag2235.xml><?xml version="1.0" encoding="utf-8"?>
<p:tagLst xmlns:a="http://schemas.openxmlformats.org/drawingml/2006/main" xmlns:r="http://schemas.openxmlformats.org/officeDocument/2006/relationships" xmlns:p="http://schemas.openxmlformats.org/presentationml/2006/main">
  <p:tag name="THINKCELLSHAPEDONOTDELETE" val="tlfVBhyJs8IO7iFMMWL9zJQ"/>
</p:tagLst>
</file>

<file path=ppt/tags/tag2236.xml><?xml version="1.0" encoding="utf-8"?>
<p:tagLst xmlns:a="http://schemas.openxmlformats.org/drawingml/2006/main" xmlns:r="http://schemas.openxmlformats.org/officeDocument/2006/relationships" xmlns:p="http://schemas.openxmlformats.org/presentationml/2006/main">
  <p:tag name="THINKCELLSHAPEDONOTDELETE" val="tyn.hYaRXWj0oepb84aTKpQ"/>
</p:tagLst>
</file>

<file path=ppt/tags/tag2237.xml><?xml version="1.0" encoding="utf-8"?>
<p:tagLst xmlns:a="http://schemas.openxmlformats.org/drawingml/2006/main" xmlns:r="http://schemas.openxmlformats.org/officeDocument/2006/relationships" xmlns:p="http://schemas.openxmlformats.org/presentationml/2006/main">
  <p:tag name="THINKCELLSHAPEDONOTDELETE" val="tQFsuYP9EtokBPq_gem5hvg"/>
</p:tagLst>
</file>

<file path=ppt/tags/tag2238.xml><?xml version="1.0" encoding="utf-8"?>
<p:tagLst xmlns:a="http://schemas.openxmlformats.org/drawingml/2006/main" xmlns:r="http://schemas.openxmlformats.org/officeDocument/2006/relationships" xmlns:p="http://schemas.openxmlformats.org/presentationml/2006/main">
  <p:tag name="THINKCELLSHAPEDONOTDELETE" val="tjukMjFEUqFHFl0AOvh3XgQ"/>
</p:tagLst>
</file>

<file path=ppt/tags/tag2239.xml><?xml version="1.0" encoding="utf-8"?>
<p:tagLst xmlns:a="http://schemas.openxmlformats.org/drawingml/2006/main" xmlns:r="http://schemas.openxmlformats.org/officeDocument/2006/relationships" xmlns:p="http://schemas.openxmlformats.org/presentationml/2006/main">
  <p:tag name="THINKCELLSHAPEDONOTDELETE" val="tStJ6989s_VpW_t6WAXvSKQ"/>
</p:tagLst>
</file>

<file path=ppt/tags/tag224.xml><?xml version="1.0" encoding="utf-8"?>
<p:tagLst xmlns:a="http://schemas.openxmlformats.org/drawingml/2006/main" xmlns:r="http://schemas.openxmlformats.org/officeDocument/2006/relationships" xmlns:p="http://schemas.openxmlformats.org/presentationml/2006/main">
  <p:tag name="THINKCELLSHAPEDONOTDELETE" val="t1z3080HqRgy2WtOilUE2Qg"/>
</p:tagLst>
</file>

<file path=ppt/tags/tag2240.xml><?xml version="1.0" encoding="utf-8"?>
<p:tagLst xmlns:a="http://schemas.openxmlformats.org/drawingml/2006/main" xmlns:r="http://schemas.openxmlformats.org/officeDocument/2006/relationships" xmlns:p="http://schemas.openxmlformats.org/presentationml/2006/main">
  <p:tag name="THINKCELLSHAPEDONOTDELETE" val="t6ET.e6VhWg02tdweJ1HIAA"/>
</p:tagLst>
</file>

<file path=ppt/tags/tag2241.xml><?xml version="1.0" encoding="utf-8"?>
<p:tagLst xmlns:a="http://schemas.openxmlformats.org/drawingml/2006/main" xmlns:r="http://schemas.openxmlformats.org/officeDocument/2006/relationships" xmlns:p="http://schemas.openxmlformats.org/presentationml/2006/main">
  <p:tag name="THINKCELLSHAPEDONOTDELETE" val="tOUi7o4RNkYneGBdyhmj.FQ"/>
</p:tagLst>
</file>

<file path=ppt/tags/tag2242.xml><?xml version="1.0" encoding="utf-8"?>
<p:tagLst xmlns:a="http://schemas.openxmlformats.org/drawingml/2006/main" xmlns:r="http://schemas.openxmlformats.org/officeDocument/2006/relationships" xmlns:p="http://schemas.openxmlformats.org/presentationml/2006/main">
  <p:tag name="THINKCELLSHAPEDONOTDELETE" val="t.a.YuURz1Hyfop68Z25qeg"/>
</p:tagLst>
</file>

<file path=ppt/tags/tag2243.xml><?xml version="1.0" encoding="utf-8"?>
<p:tagLst xmlns:a="http://schemas.openxmlformats.org/drawingml/2006/main" xmlns:r="http://schemas.openxmlformats.org/officeDocument/2006/relationships" xmlns:p="http://schemas.openxmlformats.org/presentationml/2006/main">
  <p:tag name="THINKCELLSHAPEDONOTDELETE" val="tfDMUtsVZ10seNbRHi7sk4g"/>
</p:tagLst>
</file>

<file path=ppt/tags/tag2244.xml><?xml version="1.0" encoding="utf-8"?>
<p:tagLst xmlns:a="http://schemas.openxmlformats.org/drawingml/2006/main" xmlns:r="http://schemas.openxmlformats.org/officeDocument/2006/relationships" xmlns:p="http://schemas.openxmlformats.org/presentationml/2006/main">
  <p:tag name="THINKCELLSHAPEDONOTDELETE" val="tpqCJY5BuNFzFjMfyVL5laQ"/>
</p:tagLst>
</file>

<file path=ppt/tags/tag2245.xml><?xml version="1.0" encoding="utf-8"?>
<p:tagLst xmlns:a="http://schemas.openxmlformats.org/drawingml/2006/main" xmlns:r="http://schemas.openxmlformats.org/officeDocument/2006/relationships" xmlns:p="http://schemas.openxmlformats.org/presentationml/2006/main">
  <p:tag name="THINKCELLSHAPEDONOTDELETE" val="tC5YorC9zqwKz82l87GSvig"/>
</p:tagLst>
</file>

<file path=ppt/tags/tag2246.xml><?xml version="1.0" encoding="utf-8"?>
<p:tagLst xmlns:a="http://schemas.openxmlformats.org/drawingml/2006/main" xmlns:r="http://schemas.openxmlformats.org/officeDocument/2006/relationships" xmlns:p="http://schemas.openxmlformats.org/presentationml/2006/main">
  <p:tag name="THINKCELLSHAPEDONOTDELETE" val="tWIAtyUDqMhxRNpKgYx9aiw"/>
</p:tagLst>
</file>

<file path=ppt/tags/tag2247.xml><?xml version="1.0" encoding="utf-8"?>
<p:tagLst xmlns:a="http://schemas.openxmlformats.org/drawingml/2006/main" xmlns:r="http://schemas.openxmlformats.org/officeDocument/2006/relationships" xmlns:p="http://schemas.openxmlformats.org/presentationml/2006/main">
  <p:tag name="THINKCELLSHAPEDONOTDELETE" val="tsO9famJsTHC_gBDYvucDYA"/>
</p:tagLst>
</file>

<file path=ppt/tags/tag2248.xml><?xml version="1.0" encoding="utf-8"?>
<p:tagLst xmlns:a="http://schemas.openxmlformats.org/drawingml/2006/main" xmlns:r="http://schemas.openxmlformats.org/officeDocument/2006/relationships" xmlns:p="http://schemas.openxmlformats.org/presentationml/2006/main">
  <p:tag name="THINKCELLSHAPEDONOTDELETE" val="tZYD9nJlGF8pw4EYkzVvLSw"/>
</p:tagLst>
</file>

<file path=ppt/tags/tag2249.xml><?xml version="1.0" encoding="utf-8"?>
<p:tagLst xmlns:a="http://schemas.openxmlformats.org/drawingml/2006/main" xmlns:r="http://schemas.openxmlformats.org/officeDocument/2006/relationships" xmlns:p="http://schemas.openxmlformats.org/presentationml/2006/main">
  <p:tag name="THINKCELLSHAPEDONOTDELETE" val="tcN.ucJF2tYygc3fk4FxI6Q"/>
</p:tagLst>
</file>

<file path=ppt/tags/tag225.xml><?xml version="1.0" encoding="utf-8"?>
<p:tagLst xmlns:a="http://schemas.openxmlformats.org/drawingml/2006/main" xmlns:r="http://schemas.openxmlformats.org/officeDocument/2006/relationships" xmlns:p="http://schemas.openxmlformats.org/presentationml/2006/main">
  <p:tag name="THINKCELLSHAPEDONOTDELETE" val="tDBEJn1uSM_Hs95FlhjvtKQ"/>
</p:tagLst>
</file>

<file path=ppt/tags/tag2250.xml><?xml version="1.0" encoding="utf-8"?>
<p:tagLst xmlns:a="http://schemas.openxmlformats.org/drawingml/2006/main" xmlns:r="http://schemas.openxmlformats.org/officeDocument/2006/relationships" xmlns:p="http://schemas.openxmlformats.org/presentationml/2006/main">
  <p:tag name="THINKCELLSHAPEDONOTDELETE" val="tVFtIoFzo3.koh1EgRZJwcA"/>
</p:tagLst>
</file>

<file path=ppt/tags/tag2251.xml><?xml version="1.0" encoding="utf-8"?>
<p:tagLst xmlns:a="http://schemas.openxmlformats.org/drawingml/2006/main" xmlns:r="http://schemas.openxmlformats.org/officeDocument/2006/relationships" xmlns:p="http://schemas.openxmlformats.org/presentationml/2006/main">
  <p:tag name="THINKCELLSHAPEDONOTDELETE" val="tp2aPtqh8WM5bldpIhyhkxg"/>
</p:tagLst>
</file>

<file path=ppt/tags/tag2252.xml><?xml version="1.0" encoding="utf-8"?>
<p:tagLst xmlns:a="http://schemas.openxmlformats.org/drawingml/2006/main" xmlns:r="http://schemas.openxmlformats.org/officeDocument/2006/relationships" xmlns:p="http://schemas.openxmlformats.org/presentationml/2006/main">
  <p:tag name="THINKCELLSHAPEDONOTDELETE" val="tvjWvUOHT_JIlMcngaWegDg"/>
</p:tagLst>
</file>

<file path=ppt/tags/tag2253.xml><?xml version="1.0" encoding="utf-8"?>
<p:tagLst xmlns:a="http://schemas.openxmlformats.org/drawingml/2006/main" xmlns:r="http://schemas.openxmlformats.org/officeDocument/2006/relationships" xmlns:p="http://schemas.openxmlformats.org/presentationml/2006/main">
  <p:tag name="THINKCELLSHAPEDONOTDELETE" val="tbkK0ENXDchhbuMWhKThuzw"/>
</p:tagLst>
</file>

<file path=ppt/tags/tag2254.xml><?xml version="1.0" encoding="utf-8"?>
<p:tagLst xmlns:a="http://schemas.openxmlformats.org/drawingml/2006/main" xmlns:r="http://schemas.openxmlformats.org/officeDocument/2006/relationships" xmlns:p="http://schemas.openxmlformats.org/presentationml/2006/main">
  <p:tag name="THINKCELLSHAPEDONOTDELETE" val="teHa5H3.weyQ58xURcHvMtA"/>
</p:tagLst>
</file>

<file path=ppt/tags/tag2255.xml><?xml version="1.0" encoding="utf-8"?>
<p:tagLst xmlns:a="http://schemas.openxmlformats.org/drawingml/2006/main" xmlns:r="http://schemas.openxmlformats.org/officeDocument/2006/relationships" xmlns:p="http://schemas.openxmlformats.org/presentationml/2006/main">
  <p:tag name="THINKCELLSHAPEDONOTDELETE" val="tgI0Ipo8W4xbG8EatDdEvtg"/>
</p:tagLst>
</file>

<file path=ppt/tags/tag2256.xml><?xml version="1.0" encoding="utf-8"?>
<p:tagLst xmlns:a="http://schemas.openxmlformats.org/drawingml/2006/main" xmlns:r="http://schemas.openxmlformats.org/officeDocument/2006/relationships" xmlns:p="http://schemas.openxmlformats.org/presentationml/2006/main">
  <p:tag name="THINKCELLSHAPEDONOTDELETE" val="tWniPuBSIoJqNSnxSe44W_g"/>
</p:tagLst>
</file>

<file path=ppt/tags/tag2257.xml><?xml version="1.0" encoding="utf-8"?>
<p:tagLst xmlns:a="http://schemas.openxmlformats.org/drawingml/2006/main" xmlns:r="http://schemas.openxmlformats.org/officeDocument/2006/relationships" xmlns:p="http://schemas.openxmlformats.org/presentationml/2006/main">
  <p:tag name="THINKCELLSHAPEDONOTDELETE" val="t4o5.XZs6sqIglOmpwHEGRA"/>
</p:tagLst>
</file>

<file path=ppt/tags/tag2258.xml><?xml version="1.0" encoding="utf-8"?>
<p:tagLst xmlns:a="http://schemas.openxmlformats.org/drawingml/2006/main" xmlns:r="http://schemas.openxmlformats.org/officeDocument/2006/relationships" xmlns:p="http://schemas.openxmlformats.org/presentationml/2006/main">
  <p:tag name="THINKCELLSHAPEDONOTDELETE" val="tVxecuDk.4ufvo71uFktuAA"/>
</p:tagLst>
</file>

<file path=ppt/tags/tag2259.xml><?xml version="1.0" encoding="utf-8"?>
<p:tagLst xmlns:a="http://schemas.openxmlformats.org/drawingml/2006/main" xmlns:r="http://schemas.openxmlformats.org/officeDocument/2006/relationships" xmlns:p="http://schemas.openxmlformats.org/presentationml/2006/main">
  <p:tag name="THINKCELLSHAPEDONOTDELETE" val="tGQdyg49BVkKBBq_RADCkGQ"/>
</p:tagLst>
</file>

<file path=ppt/tags/tag226.xml><?xml version="1.0" encoding="utf-8"?>
<p:tagLst xmlns:a="http://schemas.openxmlformats.org/drawingml/2006/main" xmlns:r="http://schemas.openxmlformats.org/officeDocument/2006/relationships" xmlns:p="http://schemas.openxmlformats.org/presentationml/2006/main">
  <p:tag name="THINKCELLSHAPEDONOTDELETE" val="tDyNdzHY8K00WyamOcN6WVQ"/>
</p:tagLst>
</file>

<file path=ppt/tags/tag2260.xml><?xml version="1.0" encoding="utf-8"?>
<p:tagLst xmlns:a="http://schemas.openxmlformats.org/drawingml/2006/main" xmlns:r="http://schemas.openxmlformats.org/officeDocument/2006/relationships" xmlns:p="http://schemas.openxmlformats.org/presentationml/2006/main">
  <p:tag name="THINKCELLSHAPEDONOTDELETE" val="tj9Zq0Les1iJpQCTeCIw8FA"/>
</p:tagLst>
</file>

<file path=ppt/tags/tag2261.xml><?xml version="1.0" encoding="utf-8"?>
<p:tagLst xmlns:a="http://schemas.openxmlformats.org/drawingml/2006/main" xmlns:r="http://schemas.openxmlformats.org/officeDocument/2006/relationships" xmlns:p="http://schemas.openxmlformats.org/presentationml/2006/main">
  <p:tag name="THINKCELLSHAPEDONOTDELETE" val="tPSXqATnDQ73JGG3bzAXhqQ"/>
</p:tagLst>
</file>

<file path=ppt/tags/tag2262.xml><?xml version="1.0" encoding="utf-8"?>
<p:tagLst xmlns:a="http://schemas.openxmlformats.org/drawingml/2006/main" xmlns:r="http://schemas.openxmlformats.org/officeDocument/2006/relationships" xmlns:p="http://schemas.openxmlformats.org/presentationml/2006/main">
  <p:tag name="THINKCELLSHAPEDONOTDELETE" val="teYydi1vjzzHyA_xLWI1iNg"/>
</p:tagLst>
</file>

<file path=ppt/tags/tag2263.xml><?xml version="1.0" encoding="utf-8"?>
<p:tagLst xmlns:a="http://schemas.openxmlformats.org/drawingml/2006/main" xmlns:r="http://schemas.openxmlformats.org/officeDocument/2006/relationships" xmlns:p="http://schemas.openxmlformats.org/presentationml/2006/main">
  <p:tag name="THINKCELLSHAPEDONOTDELETE" val="tiVOycoSyihIx08KvMhRs3w"/>
</p:tagLst>
</file>

<file path=ppt/tags/tag2264.xml><?xml version="1.0" encoding="utf-8"?>
<p:tagLst xmlns:a="http://schemas.openxmlformats.org/drawingml/2006/main" xmlns:r="http://schemas.openxmlformats.org/officeDocument/2006/relationships" xmlns:p="http://schemas.openxmlformats.org/presentationml/2006/main">
  <p:tag name="THINKCELLSHAPEDONOTDELETE" val="tyappw0ovx8Ihrp.VuJiGDw"/>
</p:tagLst>
</file>

<file path=ppt/tags/tag2265.xml><?xml version="1.0" encoding="utf-8"?>
<p:tagLst xmlns:a="http://schemas.openxmlformats.org/drawingml/2006/main" xmlns:r="http://schemas.openxmlformats.org/officeDocument/2006/relationships" xmlns:p="http://schemas.openxmlformats.org/presentationml/2006/main">
  <p:tag name="THINKCELLSHAPEDONOTDELETE" val="tsFDcs1oh6bH7qYIIpy1cnA"/>
</p:tagLst>
</file>

<file path=ppt/tags/tag2266.xml><?xml version="1.0" encoding="utf-8"?>
<p:tagLst xmlns:a="http://schemas.openxmlformats.org/drawingml/2006/main" xmlns:r="http://schemas.openxmlformats.org/officeDocument/2006/relationships" xmlns:p="http://schemas.openxmlformats.org/presentationml/2006/main">
  <p:tag name="THINKCELLSHAPEDONOTDELETE" val="t593TPyc4.L8GHLX8BdhReg"/>
</p:tagLst>
</file>

<file path=ppt/tags/tag2267.xml><?xml version="1.0" encoding="utf-8"?>
<p:tagLst xmlns:a="http://schemas.openxmlformats.org/drawingml/2006/main" xmlns:r="http://schemas.openxmlformats.org/officeDocument/2006/relationships" xmlns:p="http://schemas.openxmlformats.org/presentationml/2006/main">
  <p:tag name="THINKCELLSHAPEDONOTDELETE" val="tQ5SMibwP8sN5Mgpp6BQFKA"/>
</p:tagLst>
</file>

<file path=ppt/tags/tag2268.xml><?xml version="1.0" encoding="utf-8"?>
<p:tagLst xmlns:a="http://schemas.openxmlformats.org/drawingml/2006/main" xmlns:r="http://schemas.openxmlformats.org/officeDocument/2006/relationships" xmlns:p="http://schemas.openxmlformats.org/presentationml/2006/main">
  <p:tag name="THINKCELLSHAPEDONOTDELETE" val="tnjZ5jANu2zuufrVoqcdDMA"/>
</p:tagLst>
</file>

<file path=ppt/tags/tag2269.xml><?xml version="1.0" encoding="utf-8"?>
<p:tagLst xmlns:a="http://schemas.openxmlformats.org/drawingml/2006/main" xmlns:r="http://schemas.openxmlformats.org/officeDocument/2006/relationships" xmlns:p="http://schemas.openxmlformats.org/presentationml/2006/main">
  <p:tag name="THINKCELLSHAPEDONOTDELETE" val="tcEAIgYofbg8ZuOYiwiPyZw"/>
</p:tagLst>
</file>

<file path=ppt/tags/tag227.xml><?xml version="1.0" encoding="utf-8"?>
<p:tagLst xmlns:a="http://schemas.openxmlformats.org/drawingml/2006/main" xmlns:r="http://schemas.openxmlformats.org/officeDocument/2006/relationships" xmlns:p="http://schemas.openxmlformats.org/presentationml/2006/main">
  <p:tag name="THINKCELLSHAPEDONOTDELETE" val="tHC8Tqbac_gq.H_STwNrRGA"/>
</p:tagLst>
</file>

<file path=ppt/tags/tag2270.xml><?xml version="1.0" encoding="utf-8"?>
<p:tagLst xmlns:a="http://schemas.openxmlformats.org/drawingml/2006/main" xmlns:r="http://schemas.openxmlformats.org/officeDocument/2006/relationships" xmlns:p="http://schemas.openxmlformats.org/presentationml/2006/main">
  <p:tag name="THINKCELLSHAPEDONOTDELETE" val="tw7pTHEttpZlgI1botlOBUQ"/>
</p:tagLst>
</file>

<file path=ppt/tags/tag2271.xml><?xml version="1.0" encoding="utf-8"?>
<p:tagLst xmlns:a="http://schemas.openxmlformats.org/drawingml/2006/main" xmlns:r="http://schemas.openxmlformats.org/officeDocument/2006/relationships" xmlns:p="http://schemas.openxmlformats.org/presentationml/2006/main">
  <p:tag name="THINKCELLSHAPEDONOTDELETE" val="tbr_nyK1aBv08oARmqQuLRw"/>
</p:tagLst>
</file>

<file path=ppt/tags/tag2272.xml><?xml version="1.0" encoding="utf-8"?>
<p:tagLst xmlns:a="http://schemas.openxmlformats.org/drawingml/2006/main" xmlns:r="http://schemas.openxmlformats.org/officeDocument/2006/relationships" xmlns:p="http://schemas.openxmlformats.org/presentationml/2006/main">
  <p:tag name="THINKCELLSHAPEDONOTDELETE" val="tSmX0ayOTmJCma2SQQrFQDQ"/>
</p:tagLst>
</file>

<file path=ppt/tags/tag2273.xml><?xml version="1.0" encoding="utf-8"?>
<p:tagLst xmlns:a="http://schemas.openxmlformats.org/drawingml/2006/main" xmlns:r="http://schemas.openxmlformats.org/officeDocument/2006/relationships" xmlns:p="http://schemas.openxmlformats.org/presentationml/2006/main">
  <p:tag name="THINKCELLSHAPEDONOTDELETE" val="tzivjhjxzLW4uOoPCu5l5vg"/>
</p:tagLst>
</file>

<file path=ppt/tags/tag2274.xml><?xml version="1.0" encoding="utf-8"?>
<p:tagLst xmlns:a="http://schemas.openxmlformats.org/drawingml/2006/main" xmlns:r="http://schemas.openxmlformats.org/officeDocument/2006/relationships" xmlns:p="http://schemas.openxmlformats.org/presentationml/2006/main">
  <p:tag name="THINKCELLSHAPEDONOTDELETE" val="twsL9gU8RnvW0tg2hyB7s4Q"/>
</p:tagLst>
</file>

<file path=ppt/tags/tag2275.xml><?xml version="1.0" encoding="utf-8"?>
<p:tagLst xmlns:a="http://schemas.openxmlformats.org/drawingml/2006/main" xmlns:r="http://schemas.openxmlformats.org/officeDocument/2006/relationships" xmlns:p="http://schemas.openxmlformats.org/presentationml/2006/main">
  <p:tag name="THINKCELLSHAPEDONOTDELETE" val="tgkuVQo9QIc9Y4qbyghbuiQ"/>
</p:tagLst>
</file>

<file path=ppt/tags/tag2276.xml><?xml version="1.0" encoding="utf-8"?>
<p:tagLst xmlns:a="http://schemas.openxmlformats.org/drawingml/2006/main" xmlns:r="http://schemas.openxmlformats.org/officeDocument/2006/relationships" xmlns:p="http://schemas.openxmlformats.org/presentationml/2006/main">
  <p:tag name="THINKCELLSHAPEDONOTDELETE" val="tsFkEu7dl7RuZi4iAldZKjw"/>
</p:tagLst>
</file>

<file path=ppt/tags/tag2277.xml><?xml version="1.0" encoding="utf-8"?>
<p:tagLst xmlns:a="http://schemas.openxmlformats.org/drawingml/2006/main" xmlns:r="http://schemas.openxmlformats.org/officeDocument/2006/relationships" xmlns:p="http://schemas.openxmlformats.org/presentationml/2006/main">
  <p:tag name="THINKCELLSHAPEDONOTDELETE" val="tPM4I4EQ3fTz5JkV8YRc1DQ"/>
</p:tagLst>
</file>

<file path=ppt/tags/tag2278.xml><?xml version="1.0" encoding="utf-8"?>
<p:tagLst xmlns:a="http://schemas.openxmlformats.org/drawingml/2006/main" xmlns:r="http://schemas.openxmlformats.org/officeDocument/2006/relationships" xmlns:p="http://schemas.openxmlformats.org/presentationml/2006/main">
  <p:tag name="THINKCELLSHAPEDONOTDELETE" val="tQbDMvqpOcgfWHlIPcOaHNg"/>
</p:tagLst>
</file>

<file path=ppt/tags/tag2279.xml><?xml version="1.0" encoding="utf-8"?>
<p:tagLst xmlns:a="http://schemas.openxmlformats.org/drawingml/2006/main" xmlns:r="http://schemas.openxmlformats.org/officeDocument/2006/relationships" xmlns:p="http://schemas.openxmlformats.org/presentationml/2006/main">
  <p:tag name="THINKCELLSHAPEDONOTDELETE" val="tdFrGKTy_JpscMrnrSQR91w"/>
</p:tagLst>
</file>

<file path=ppt/tags/tag228.xml><?xml version="1.0" encoding="utf-8"?>
<p:tagLst xmlns:a="http://schemas.openxmlformats.org/drawingml/2006/main" xmlns:r="http://schemas.openxmlformats.org/officeDocument/2006/relationships" xmlns:p="http://schemas.openxmlformats.org/presentationml/2006/main">
  <p:tag name="THINKCELLSHAPEDONOTDELETE" val="t.SrqK5V_tRlb_pN.kq7YOQ"/>
</p:tagLst>
</file>

<file path=ppt/tags/tag2280.xml><?xml version="1.0" encoding="utf-8"?>
<p:tagLst xmlns:a="http://schemas.openxmlformats.org/drawingml/2006/main" xmlns:r="http://schemas.openxmlformats.org/officeDocument/2006/relationships" xmlns:p="http://schemas.openxmlformats.org/presentationml/2006/main">
  <p:tag name="THINKCELLSHAPEDONOTDELETE" val="tC02YLXu3WqLgxmf.xjyRkA"/>
</p:tagLst>
</file>

<file path=ppt/tags/tag2281.xml><?xml version="1.0" encoding="utf-8"?>
<p:tagLst xmlns:a="http://schemas.openxmlformats.org/drawingml/2006/main" xmlns:r="http://schemas.openxmlformats.org/officeDocument/2006/relationships" xmlns:p="http://schemas.openxmlformats.org/presentationml/2006/main">
  <p:tag name="THINKCELLSHAPEDONOTDELETE" val="t.7hgq.ME9KArdMyBNi.RUQ"/>
</p:tagLst>
</file>

<file path=ppt/tags/tag2282.xml><?xml version="1.0" encoding="utf-8"?>
<p:tagLst xmlns:a="http://schemas.openxmlformats.org/drawingml/2006/main" xmlns:r="http://schemas.openxmlformats.org/officeDocument/2006/relationships" xmlns:p="http://schemas.openxmlformats.org/presentationml/2006/main">
  <p:tag name="THINKCELLSHAPEDONOTDELETE" val="twNyiBPF11PrGVf50RS2GUw"/>
</p:tagLst>
</file>

<file path=ppt/tags/tag2283.xml><?xml version="1.0" encoding="utf-8"?>
<p:tagLst xmlns:a="http://schemas.openxmlformats.org/drawingml/2006/main" xmlns:r="http://schemas.openxmlformats.org/officeDocument/2006/relationships" xmlns:p="http://schemas.openxmlformats.org/presentationml/2006/main">
  <p:tag name="THINKCELLSHAPEDONOTDELETE" val="tfFu9NgkZcXII52f8fe91NQ"/>
</p:tagLst>
</file>

<file path=ppt/tags/tag2284.xml><?xml version="1.0" encoding="utf-8"?>
<p:tagLst xmlns:a="http://schemas.openxmlformats.org/drawingml/2006/main" xmlns:r="http://schemas.openxmlformats.org/officeDocument/2006/relationships" xmlns:p="http://schemas.openxmlformats.org/presentationml/2006/main">
  <p:tag name="THINKCELLSHAPEDONOTDELETE" val="tlrTwfIdOycCW._9Ol9TJjQ"/>
</p:tagLst>
</file>

<file path=ppt/tags/tag2285.xml><?xml version="1.0" encoding="utf-8"?>
<p:tagLst xmlns:a="http://schemas.openxmlformats.org/drawingml/2006/main" xmlns:r="http://schemas.openxmlformats.org/officeDocument/2006/relationships" xmlns:p="http://schemas.openxmlformats.org/presentationml/2006/main">
  <p:tag name="THINKCELLSHAPEDONOTDELETE" val="tjuT_Dp8HI7imLzR6feDYGA"/>
</p:tagLst>
</file>

<file path=ppt/tags/tag2286.xml><?xml version="1.0" encoding="utf-8"?>
<p:tagLst xmlns:a="http://schemas.openxmlformats.org/drawingml/2006/main" xmlns:r="http://schemas.openxmlformats.org/officeDocument/2006/relationships" xmlns:p="http://schemas.openxmlformats.org/presentationml/2006/main">
  <p:tag name="THINKCELLSHAPEDONOTDELETE" val="tgzlx3UFZOIqu1dBhF8TWCA"/>
</p:tagLst>
</file>

<file path=ppt/tags/tag2287.xml><?xml version="1.0" encoding="utf-8"?>
<p:tagLst xmlns:a="http://schemas.openxmlformats.org/drawingml/2006/main" xmlns:r="http://schemas.openxmlformats.org/officeDocument/2006/relationships" xmlns:p="http://schemas.openxmlformats.org/presentationml/2006/main">
  <p:tag name="THINKCELLSHAPEDONOTDELETE" val="tiyKPNkbOuhR2ws7A0X4HSA"/>
</p:tagLst>
</file>

<file path=ppt/tags/tag2288.xml><?xml version="1.0" encoding="utf-8"?>
<p:tagLst xmlns:a="http://schemas.openxmlformats.org/drawingml/2006/main" xmlns:r="http://schemas.openxmlformats.org/officeDocument/2006/relationships" xmlns:p="http://schemas.openxmlformats.org/presentationml/2006/main">
  <p:tag name="THINKCELLSHAPEDONOTDELETE" val="tu.xx81XyZTdtXeMFFyQzvQ"/>
</p:tagLst>
</file>

<file path=ppt/tags/tag2289.xml><?xml version="1.0" encoding="utf-8"?>
<p:tagLst xmlns:a="http://schemas.openxmlformats.org/drawingml/2006/main" xmlns:r="http://schemas.openxmlformats.org/officeDocument/2006/relationships" xmlns:p="http://schemas.openxmlformats.org/presentationml/2006/main">
  <p:tag name="THINKCELLSHAPEDONOTDELETE" val="tshCbr0u1M0CvsyM8.fkWpA"/>
</p:tagLst>
</file>

<file path=ppt/tags/tag229.xml><?xml version="1.0" encoding="utf-8"?>
<p:tagLst xmlns:a="http://schemas.openxmlformats.org/drawingml/2006/main" xmlns:r="http://schemas.openxmlformats.org/officeDocument/2006/relationships" xmlns:p="http://schemas.openxmlformats.org/presentationml/2006/main">
  <p:tag name="THINKCELLSHAPEDONOTDELETE" val="t.h1MwbkTSfhT5.uraaiFsg"/>
</p:tagLst>
</file>

<file path=ppt/tags/tag2290.xml><?xml version="1.0" encoding="utf-8"?>
<p:tagLst xmlns:a="http://schemas.openxmlformats.org/drawingml/2006/main" xmlns:r="http://schemas.openxmlformats.org/officeDocument/2006/relationships" xmlns:p="http://schemas.openxmlformats.org/presentationml/2006/main">
  <p:tag name="THINKCELLSHAPEDONOTDELETE" val="tXSoKAlHkbAqazl8Lbc_EyA"/>
</p:tagLst>
</file>

<file path=ppt/tags/tag2291.xml><?xml version="1.0" encoding="utf-8"?>
<p:tagLst xmlns:a="http://schemas.openxmlformats.org/drawingml/2006/main" xmlns:r="http://schemas.openxmlformats.org/officeDocument/2006/relationships" xmlns:p="http://schemas.openxmlformats.org/presentationml/2006/main">
  <p:tag name="THINKCELLSHAPEDONOTDELETE" val="t_ALRBhR_O4xS7ET1ECFTSQ"/>
</p:tagLst>
</file>

<file path=ppt/tags/tag2292.xml><?xml version="1.0" encoding="utf-8"?>
<p:tagLst xmlns:a="http://schemas.openxmlformats.org/drawingml/2006/main" xmlns:r="http://schemas.openxmlformats.org/officeDocument/2006/relationships" xmlns:p="http://schemas.openxmlformats.org/presentationml/2006/main">
  <p:tag name="THINKCELLSHAPEDONOTDELETE" val="tXFlmFdeiWwil_rayW6ZMlg"/>
</p:tagLst>
</file>

<file path=ppt/tags/tag2293.xml><?xml version="1.0" encoding="utf-8"?>
<p:tagLst xmlns:a="http://schemas.openxmlformats.org/drawingml/2006/main" xmlns:r="http://schemas.openxmlformats.org/officeDocument/2006/relationships" xmlns:p="http://schemas.openxmlformats.org/presentationml/2006/main">
  <p:tag name="THINKCELLSHAPEDONOTDELETE" val="tzBTcpPOwGnZqmsHDW584qQ"/>
</p:tagLst>
</file>

<file path=ppt/tags/tag2294.xml><?xml version="1.0" encoding="utf-8"?>
<p:tagLst xmlns:a="http://schemas.openxmlformats.org/drawingml/2006/main" xmlns:r="http://schemas.openxmlformats.org/officeDocument/2006/relationships" xmlns:p="http://schemas.openxmlformats.org/presentationml/2006/main">
  <p:tag name="THINKCELLSHAPEDONOTDELETE" val="tfTvTMfOouFg12KesppP9Cg"/>
</p:tagLst>
</file>

<file path=ppt/tags/tag2295.xml><?xml version="1.0" encoding="utf-8"?>
<p:tagLst xmlns:a="http://schemas.openxmlformats.org/drawingml/2006/main" xmlns:r="http://schemas.openxmlformats.org/officeDocument/2006/relationships" xmlns:p="http://schemas.openxmlformats.org/presentationml/2006/main">
  <p:tag name="THINKCELLSHAPEDONOTDELETE" val="tymC7in9JMT9Lt7VVbLJJ9g"/>
</p:tagLst>
</file>

<file path=ppt/tags/tag2296.xml><?xml version="1.0" encoding="utf-8"?>
<p:tagLst xmlns:a="http://schemas.openxmlformats.org/drawingml/2006/main" xmlns:r="http://schemas.openxmlformats.org/officeDocument/2006/relationships" xmlns:p="http://schemas.openxmlformats.org/presentationml/2006/main">
  <p:tag name="THINKCELLSHAPEDONOTDELETE" val="tHiKCHzvxUaUQICRAu3VMyw"/>
</p:tagLst>
</file>

<file path=ppt/tags/tag2297.xml><?xml version="1.0" encoding="utf-8"?>
<p:tagLst xmlns:a="http://schemas.openxmlformats.org/drawingml/2006/main" xmlns:r="http://schemas.openxmlformats.org/officeDocument/2006/relationships" xmlns:p="http://schemas.openxmlformats.org/presentationml/2006/main">
  <p:tag name="THINKCELLSHAPEDONOTDELETE" val="ttR5ByhkNdfkXC4bFFhjNrA"/>
</p:tagLst>
</file>

<file path=ppt/tags/tag2298.xml><?xml version="1.0" encoding="utf-8"?>
<p:tagLst xmlns:a="http://schemas.openxmlformats.org/drawingml/2006/main" xmlns:r="http://schemas.openxmlformats.org/officeDocument/2006/relationships" xmlns:p="http://schemas.openxmlformats.org/presentationml/2006/main">
  <p:tag name="THINKCELLSHAPEDONOTDELETE" val="txmK8k90HiTvIT8AqQZM6RQ"/>
</p:tagLst>
</file>

<file path=ppt/tags/tag2299.xml><?xml version="1.0" encoding="utf-8"?>
<p:tagLst xmlns:a="http://schemas.openxmlformats.org/drawingml/2006/main" xmlns:r="http://schemas.openxmlformats.org/officeDocument/2006/relationships" xmlns:p="http://schemas.openxmlformats.org/presentationml/2006/main">
  <p:tag name="THINKCELLSHAPEDONOTDELETE" val="t9.6OzJ6htDd8xKKuRAT5Zw"/>
</p:tagLst>
</file>

<file path=ppt/tags/tag2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30.xml><?xml version="1.0" encoding="utf-8"?>
<p:tagLst xmlns:a="http://schemas.openxmlformats.org/drawingml/2006/main" xmlns:r="http://schemas.openxmlformats.org/officeDocument/2006/relationships" xmlns:p="http://schemas.openxmlformats.org/presentationml/2006/main">
  <p:tag name="THINKCELLSHAPEDONOTDELETE" val="toO2REdsf_zbnNZBDJJBTQQ"/>
</p:tagLst>
</file>

<file path=ppt/tags/tag2300.xml><?xml version="1.0" encoding="utf-8"?>
<p:tagLst xmlns:a="http://schemas.openxmlformats.org/drawingml/2006/main" xmlns:r="http://schemas.openxmlformats.org/officeDocument/2006/relationships" xmlns:p="http://schemas.openxmlformats.org/presentationml/2006/main">
  <p:tag name="THINKCELLSHAPEDONOTDELETE" val="tGXm9aK0vZXeHp.jDO8o.PQ"/>
</p:tagLst>
</file>

<file path=ppt/tags/tag2301.xml><?xml version="1.0" encoding="utf-8"?>
<p:tagLst xmlns:a="http://schemas.openxmlformats.org/drawingml/2006/main" xmlns:r="http://schemas.openxmlformats.org/officeDocument/2006/relationships" xmlns:p="http://schemas.openxmlformats.org/presentationml/2006/main">
  <p:tag name="THINKCELLSHAPEDONOTDELETE" val="tr.g3Hsu.MQcpi88s5fQFtA"/>
</p:tagLst>
</file>

<file path=ppt/tags/tag2302.xml><?xml version="1.0" encoding="utf-8"?>
<p:tagLst xmlns:a="http://schemas.openxmlformats.org/drawingml/2006/main" xmlns:r="http://schemas.openxmlformats.org/officeDocument/2006/relationships" xmlns:p="http://schemas.openxmlformats.org/presentationml/2006/main">
  <p:tag name="THINKCELLSHAPEDONOTDELETE" val="tvRozvrZaDmjWSBQ1TYjLBA"/>
</p:tagLst>
</file>

<file path=ppt/tags/tag2303.xml><?xml version="1.0" encoding="utf-8"?>
<p:tagLst xmlns:a="http://schemas.openxmlformats.org/drawingml/2006/main" xmlns:r="http://schemas.openxmlformats.org/officeDocument/2006/relationships" xmlns:p="http://schemas.openxmlformats.org/presentationml/2006/main">
  <p:tag name="THINKCELLSHAPEDONOTDELETE" val="ty9.efv5h_dv31G0WwkeNRg"/>
</p:tagLst>
</file>

<file path=ppt/tags/tag2304.xml><?xml version="1.0" encoding="utf-8"?>
<p:tagLst xmlns:a="http://schemas.openxmlformats.org/drawingml/2006/main" xmlns:r="http://schemas.openxmlformats.org/officeDocument/2006/relationships" xmlns:p="http://schemas.openxmlformats.org/presentationml/2006/main">
  <p:tag name="THINKCELLSHAPEDONOTDELETE" val="try313l_cfHBGqzdnzIWwpw"/>
</p:tagLst>
</file>

<file path=ppt/tags/tag2305.xml><?xml version="1.0" encoding="utf-8"?>
<p:tagLst xmlns:a="http://schemas.openxmlformats.org/drawingml/2006/main" xmlns:r="http://schemas.openxmlformats.org/officeDocument/2006/relationships" xmlns:p="http://schemas.openxmlformats.org/presentationml/2006/main">
  <p:tag name="THINKCELLSHAPEDONOTDELETE" val="tcargDR76GQ1yfQNLl6I5NQ"/>
</p:tagLst>
</file>

<file path=ppt/tags/tag2306.xml><?xml version="1.0" encoding="utf-8"?>
<p:tagLst xmlns:a="http://schemas.openxmlformats.org/drawingml/2006/main" xmlns:r="http://schemas.openxmlformats.org/officeDocument/2006/relationships" xmlns:p="http://schemas.openxmlformats.org/presentationml/2006/main">
  <p:tag name="THINKCELLSHAPEDONOTDELETE" val="tEg40D8Sckmc25GV3E6lFPw"/>
</p:tagLst>
</file>

<file path=ppt/tags/tag2307.xml><?xml version="1.0" encoding="utf-8"?>
<p:tagLst xmlns:a="http://schemas.openxmlformats.org/drawingml/2006/main" xmlns:r="http://schemas.openxmlformats.org/officeDocument/2006/relationships" xmlns:p="http://schemas.openxmlformats.org/presentationml/2006/main">
  <p:tag name="THINKCELLSHAPEDONOTDELETE" val="tu1h9tc1XzmaHOh_urfgQ1A"/>
</p:tagLst>
</file>

<file path=ppt/tags/tag2308.xml><?xml version="1.0" encoding="utf-8"?>
<p:tagLst xmlns:a="http://schemas.openxmlformats.org/drawingml/2006/main" xmlns:r="http://schemas.openxmlformats.org/officeDocument/2006/relationships" xmlns:p="http://schemas.openxmlformats.org/presentationml/2006/main">
  <p:tag name="THINKCELLSHAPEDONOTDELETE" val="tULTzyfT6BDL9IZRVxVdXQQ"/>
</p:tagLst>
</file>

<file path=ppt/tags/tag2309.xml><?xml version="1.0" encoding="utf-8"?>
<p:tagLst xmlns:a="http://schemas.openxmlformats.org/drawingml/2006/main" xmlns:r="http://schemas.openxmlformats.org/officeDocument/2006/relationships" xmlns:p="http://schemas.openxmlformats.org/presentationml/2006/main">
  <p:tag name="THINKCELLSHAPEDONOTDELETE" val="tQE7_vyHK8xz8nyM8ygqE7A"/>
</p:tagLst>
</file>

<file path=ppt/tags/tag231.xml><?xml version="1.0" encoding="utf-8"?>
<p:tagLst xmlns:a="http://schemas.openxmlformats.org/drawingml/2006/main" xmlns:r="http://schemas.openxmlformats.org/officeDocument/2006/relationships" xmlns:p="http://schemas.openxmlformats.org/presentationml/2006/main">
  <p:tag name="THINKCELLSHAPEDONOTDELETE" val="tj8FflabxM1ET5X8zYXuZ8g"/>
</p:tagLst>
</file>

<file path=ppt/tags/tag2310.xml><?xml version="1.0" encoding="utf-8"?>
<p:tagLst xmlns:a="http://schemas.openxmlformats.org/drawingml/2006/main" xmlns:r="http://schemas.openxmlformats.org/officeDocument/2006/relationships" xmlns:p="http://schemas.openxmlformats.org/presentationml/2006/main">
  <p:tag name="THINKCELLSHAPEDONOTDELETE" val="twGZFDIZMJnfEVsdY8W_bLg"/>
</p:tagLst>
</file>

<file path=ppt/tags/tag2311.xml><?xml version="1.0" encoding="utf-8"?>
<p:tagLst xmlns:a="http://schemas.openxmlformats.org/drawingml/2006/main" xmlns:r="http://schemas.openxmlformats.org/officeDocument/2006/relationships" xmlns:p="http://schemas.openxmlformats.org/presentationml/2006/main">
  <p:tag name="THINKCELLSHAPEDONOTDELETE" val="tRTHQ8So0Jw896p.eHpNlog"/>
</p:tagLst>
</file>

<file path=ppt/tags/tag2312.xml><?xml version="1.0" encoding="utf-8"?>
<p:tagLst xmlns:a="http://schemas.openxmlformats.org/drawingml/2006/main" xmlns:r="http://schemas.openxmlformats.org/officeDocument/2006/relationships" xmlns:p="http://schemas.openxmlformats.org/presentationml/2006/main">
  <p:tag name="THINKCELLSHAPEDONOTDELETE" val="tZrEqRUhEoRGIQjWEgn5wgA"/>
</p:tagLst>
</file>

<file path=ppt/tags/tag2313.xml><?xml version="1.0" encoding="utf-8"?>
<p:tagLst xmlns:a="http://schemas.openxmlformats.org/drawingml/2006/main" xmlns:r="http://schemas.openxmlformats.org/officeDocument/2006/relationships" xmlns:p="http://schemas.openxmlformats.org/presentationml/2006/main">
  <p:tag name="THINKCELLSHAPEDONOTDELETE" val="tkIgCiQHoptihZdbCZN2bMw"/>
</p:tagLst>
</file>

<file path=ppt/tags/tag231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315.xml><?xml version="1.0" encoding="utf-8"?>
<p:tagLst xmlns:a="http://schemas.openxmlformats.org/drawingml/2006/main" xmlns:r="http://schemas.openxmlformats.org/officeDocument/2006/relationships" xmlns:p="http://schemas.openxmlformats.org/presentationml/2006/main">
  <p:tag name="THINKCELLSHAPEDONOTDELETE" val="ttvkkrkrk91VJMhC0CmS_Bg"/>
</p:tagLst>
</file>

<file path=ppt/tags/tag2316.xml><?xml version="1.0" encoding="utf-8"?>
<p:tagLst xmlns:a="http://schemas.openxmlformats.org/drawingml/2006/main" xmlns:r="http://schemas.openxmlformats.org/officeDocument/2006/relationships" xmlns:p="http://schemas.openxmlformats.org/presentationml/2006/main">
  <p:tag name="THINKCELLSHAPEDONOTDELETE" val="tRlKpcFN6dFprtMBP.p7tUw"/>
</p:tagLst>
</file>

<file path=ppt/tags/tag2317.xml><?xml version="1.0" encoding="utf-8"?>
<p:tagLst xmlns:a="http://schemas.openxmlformats.org/drawingml/2006/main" xmlns:r="http://schemas.openxmlformats.org/officeDocument/2006/relationships" xmlns:p="http://schemas.openxmlformats.org/presentationml/2006/main">
  <p:tag name="THINKCELLSHAPEDONOTDELETE" val="tyQkL_.9WUPnQXWH6igQpxw"/>
</p:tagLst>
</file>

<file path=ppt/tags/tag2318.xml><?xml version="1.0" encoding="utf-8"?>
<p:tagLst xmlns:a="http://schemas.openxmlformats.org/drawingml/2006/main" xmlns:r="http://schemas.openxmlformats.org/officeDocument/2006/relationships" xmlns:p="http://schemas.openxmlformats.org/presentationml/2006/main">
  <p:tag name="THINKCELLSHAPEDONOTDELETE" val="tUoL42UgzgZLAOzrVJIJDaQ"/>
</p:tagLst>
</file>

<file path=ppt/tags/tag2319.xml><?xml version="1.0" encoding="utf-8"?>
<p:tagLst xmlns:a="http://schemas.openxmlformats.org/drawingml/2006/main" xmlns:r="http://schemas.openxmlformats.org/officeDocument/2006/relationships" xmlns:p="http://schemas.openxmlformats.org/presentationml/2006/main">
  <p:tag name="THINKCELLSHAPEDONOTDELETE" val="twau5hxLnrM9r9RJOiezokQ"/>
</p:tagLst>
</file>

<file path=ppt/tags/tag232.xml><?xml version="1.0" encoding="utf-8"?>
<p:tagLst xmlns:a="http://schemas.openxmlformats.org/drawingml/2006/main" xmlns:r="http://schemas.openxmlformats.org/officeDocument/2006/relationships" xmlns:p="http://schemas.openxmlformats.org/presentationml/2006/main">
  <p:tag name="THINKCELLSHAPEDONOTDELETE" val="t27VVZJtnmCUTNQknG8XCgA"/>
</p:tagLst>
</file>

<file path=ppt/tags/tag2320.xml><?xml version="1.0" encoding="utf-8"?>
<p:tagLst xmlns:a="http://schemas.openxmlformats.org/drawingml/2006/main" xmlns:r="http://schemas.openxmlformats.org/officeDocument/2006/relationships" xmlns:p="http://schemas.openxmlformats.org/presentationml/2006/main">
  <p:tag name="THINKCELLSHAPEDONOTDELETE" val="tij8GJV7Z4Bo5xXISGYxhWA"/>
</p:tagLst>
</file>

<file path=ppt/tags/tag2321.xml><?xml version="1.0" encoding="utf-8"?>
<p:tagLst xmlns:a="http://schemas.openxmlformats.org/drawingml/2006/main" xmlns:r="http://schemas.openxmlformats.org/officeDocument/2006/relationships" xmlns:p="http://schemas.openxmlformats.org/presentationml/2006/main">
  <p:tag name="THINKCELLSHAPEDONOTDELETE" val="tVcynt2b2_0FUv2JwqyJEvA"/>
</p:tagLst>
</file>

<file path=ppt/tags/tag2322.xml><?xml version="1.0" encoding="utf-8"?>
<p:tagLst xmlns:a="http://schemas.openxmlformats.org/drawingml/2006/main" xmlns:r="http://schemas.openxmlformats.org/officeDocument/2006/relationships" xmlns:p="http://schemas.openxmlformats.org/presentationml/2006/main">
  <p:tag name="THINKCELLSHAPEDONOTDELETE" val="tFXZNC7w.1vwte4_7463ykQ"/>
</p:tagLst>
</file>

<file path=ppt/tags/tag2323.xml><?xml version="1.0" encoding="utf-8"?>
<p:tagLst xmlns:a="http://schemas.openxmlformats.org/drawingml/2006/main" xmlns:r="http://schemas.openxmlformats.org/officeDocument/2006/relationships" xmlns:p="http://schemas.openxmlformats.org/presentationml/2006/main">
  <p:tag name="THINKCELLSHAPEDONOTDELETE" val="tMHzICrZV8UvILWOeKASyDA"/>
</p:tagLst>
</file>

<file path=ppt/tags/tag2324.xml><?xml version="1.0" encoding="utf-8"?>
<p:tagLst xmlns:a="http://schemas.openxmlformats.org/drawingml/2006/main" xmlns:r="http://schemas.openxmlformats.org/officeDocument/2006/relationships" xmlns:p="http://schemas.openxmlformats.org/presentationml/2006/main">
  <p:tag name="THINKCELLSHAPEDONOTDELETE" val="tJpt_BR9z_MyuSI.H_OdrGw"/>
</p:tagLst>
</file>

<file path=ppt/tags/tag2325.xml><?xml version="1.0" encoding="utf-8"?>
<p:tagLst xmlns:a="http://schemas.openxmlformats.org/drawingml/2006/main" xmlns:r="http://schemas.openxmlformats.org/officeDocument/2006/relationships" xmlns:p="http://schemas.openxmlformats.org/presentationml/2006/main">
  <p:tag name="THINKCELLSHAPEDONOTDELETE" val="trfZ33wPvDxt5qZhwxsN8lA"/>
</p:tagLst>
</file>

<file path=ppt/tags/tag2326.xml><?xml version="1.0" encoding="utf-8"?>
<p:tagLst xmlns:a="http://schemas.openxmlformats.org/drawingml/2006/main" xmlns:r="http://schemas.openxmlformats.org/officeDocument/2006/relationships" xmlns:p="http://schemas.openxmlformats.org/presentationml/2006/main">
  <p:tag name="THINKCELLSHAPEDONOTDELETE" val="tdMNeOI0EDKuWJDlEMlnfSw"/>
</p:tagLst>
</file>

<file path=ppt/tags/tag2327.xml><?xml version="1.0" encoding="utf-8"?>
<p:tagLst xmlns:a="http://schemas.openxmlformats.org/drawingml/2006/main" xmlns:r="http://schemas.openxmlformats.org/officeDocument/2006/relationships" xmlns:p="http://schemas.openxmlformats.org/presentationml/2006/main">
  <p:tag name="THINKCELLSHAPEDONOTDELETE" val="t8EdSHiQB1rkVWyOsaXAoQA"/>
</p:tagLst>
</file>

<file path=ppt/tags/tag2328.xml><?xml version="1.0" encoding="utf-8"?>
<p:tagLst xmlns:a="http://schemas.openxmlformats.org/drawingml/2006/main" xmlns:r="http://schemas.openxmlformats.org/officeDocument/2006/relationships" xmlns:p="http://schemas.openxmlformats.org/presentationml/2006/main">
  <p:tag name="THINKCELLSHAPEDONOTDELETE" val="tTjB3Z9rr5KV_25l3jgq2Sg"/>
</p:tagLst>
</file>

<file path=ppt/tags/tag2329.xml><?xml version="1.0" encoding="utf-8"?>
<p:tagLst xmlns:a="http://schemas.openxmlformats.org/drawingml/2006/main" xmlns:r="http://schemas.openxmlformats.org/officeDocument/2006/relationships" xmlns:p="http://schemas.openxmlformats.org/presentationml/2006/main">
  <p:tag name="THINKCELLSHAPEDONOTDELETE" val="tAwI.6zMdTkZlCp5jDwaoMg"/>
</p:tagLst>
</file>

<file path=ppt/tags/tag233.xml><?xml version="1.0" encoding="utf-8"?>
<p:tagLst xmlns:a="http://schemas.openxmlformats.org/drawingml/2006/main" xmlns:r="http://schemas.openxmlformats.org/officeDocument/2006/relationships" xmlns:p="http://schemas.openxmlformats.org/presentationml/2006/main">
  <p:tag name="THINKCELLSHAPEDONOTDELETE" val="tKeWpU2kDdjQvJfMaoYNsxQ"/>
</p:tagLst>
</file>

<file path=ppt/tags/tag2330.xml><?xml version="1.0" encoding="utf-8"?>
<p:tagLst xmlns:a="http://schemas.openxmlformats.org/drawingml/2006/main" xmlns:r="http://schemas.openxmlformats.org/officeDocument/2006/relationships" xmlns:p="http://schemas.openxmlformats.org/presentationml/2006/main">
  <p:tag name="THINKCELLSHAPEDONOTDELETE" val="toXABTVrO0eanA1mE2gFVXA"/>
</p:tagLst>
</file>

<file path=ppt/tags/tag2331.xml><?xml version="1.0" encoding="utf-8"?>
<p:tagLst xmlns:a="http://schemas.openxmlformats.org/drawingml/2006/main" xmlns:r="http://schemas.openxmlformats.org/officeDocument/2006/relationships" xmlns:p="http://schemas.openxmlformats.org/presentationml/2006/main">
  <p:tag name="THINKCELLSHAPEDONOTDELETE" val="t4XjS3zxu.ulDtIl34xgX8w"/>
</p:tagLst>
</file>

<file path=ppt/tags/tag2332.xml><?xml version="1.0" encoding="utf-8"?>
<p:tagLst xmlns:a="http://schemas.openxmlformats.org/drawingml/2006/main" xmlns:r="http://schemas.openxmlformats.org/officeDocument/2006/relationships" xmlns:p="http://schemas.openxmlformats.org/presentationml/2006/main">
  <p:tag name="THINKCELLSHAPEDONOTDELETE" val="tNulRSZOHmfA2KxTwxQBgww"/>
</p:tagLst>
</file>

<file path=ppt/tags/tag2333.xml><?xml version="1.0" encoding="utf-8"?>
<p:tagLst xmlns:a="http://schemas.openxmlformats.org/drawingml/2006/main" xmlns:r="http://schemas.openxmlformats.org/officeDocument/2006/relationships" xmlns:p="http://schemas.openxmlformats.org/presentationml/2006/main">
  <p:tag name="THINKCELLSHAPEDONOTDELETE" val="trZCGOF0_RWCHRJ0Xo7E8hA"/>
</p:tagLst>
</file>

<file path=ppt/tags/tag2334.xml><?xml version="1.0" encoding="utf-8"?>
<p:tagLst xmlns:a="http://schemas.openxmlformats.org/drawingml/2006/main" xmlns:r="http://schemas.openxmlformats.org/officeDocument/2006/relationships" xmlns:p="http://schemas.openxmlformats.org/presentationml/2006/main">
  <p:tag name="THINKCELLSHAPEDONOTDELETE" val="t3ewKwg2LbinRIxaCHpB28w"/>
</p:tagLst>
</file>

<file path=ppt/tags/tag2335.xml><?xml version="1.0" encoding="utf-8"?>
<p:tagLst xmlns:a="http://schemas.openxmlformats.org/drawingml/2006/main" xmlns:r="http://schemas.openxmlformats.org/officeDocument/2006/relationships" xmlns:p="http://schemas.openxmlformats.org/presentationml/2006/main">
  <p:tag name="THINKCELLSHAPEDONOTDELETE" val="tdq7E6amQzeZASX6YTGILWQ"/>
</p:tagLst>
</file>

<file path=ppt/tags/tag2336.xml><?xml version="1.0" encoding="utf-8"?>
<p:tagLst xmlns:a="http://schemas.openxmlformats.org/drawingml/2006/main" xmlns:r="http://schemas.openxmlformats.org/officeDocument/2006/relationships" xmlns:p="http://schemas.openxmlformats.org/presentationml/2006/main">
  <p:tag name="THINKCELLSHAPEDONOTDELETE" val="tWBDGFoiXJUwUA23gdLaJKg"/>
</p:tagLst>
</file>

<file path=ppt/tags/tag2337.xml><?xml version="1.0" encoding="utf-8"?>
<p:tagLst xmlns:a="http://schemas.openxmlformats.org/drawingml/2006/main" xmlns:r="http://schemas.openxmlformats.org/officeDocument/2006/relationships" xmlns:p="http://schemas.openxmlformats.org/presentationml/2006/main">
  <p:tag name="THINKCELLSHAPEDONOTDELETE" val="tQhviPVgpYFRAA5IA3czu8w"/>
</p:tagLst>
</file>

<file path=ppt/tags/tag2338.xml><?xml version="1.0" encoding="utf-8"?>
<p:tagLst xmlns:a="http://schemas.openxmlformats.org/drawingml/2006/main" xmlns:r="http://schemas.openxmlformats.org/officeDocument/2006/relationships" xmlns:p="http://schemas.openxmlformats.org/presentationml/2006/main">
  <p:tag name="THINKCELLSHAPEDONOTDELETE" val="t2DLa67inKx4tOX5m3M4Q7Q"/>
</p:tagLst>
</file>

<file path=ppt/tags/tag2339.xml><?xml version="1.0" encoding="utf-8"?>
<p:tagLst xmlns:a="http://schemas.openxmlformats.org/drawingml/2006/main" xmlns:r="http://schemas.openxmlformats.org/officeDocument/2006/relationships" xmlns:p="http://schemas.openxmlformats.org/presentationml/2006/main">
  <p:tag name="THINKCELLSHAPEDONOTDELETE" val="twL7qW8QNY3wjv_Ba8Pm22Q"/>
</p:tagLst>
</file>

<file path=ppt/tags/tag234.xml><?xml version="1.0" encoding="utf-8"?>
<p:tagLst xmlns:a="http://schemas.openxmlformats.org/drawingml/2006/main" xmlns:r="http://schemas.openxmlformats.org/officeDocument/2006/relationships" xmlns:p="http://schemas.openxmlformats.org/presentationml/2006/main">
  <p:tag name="THINKCELLSHAPEDONOTDELETE" val="tCowNB_o1.bO2_dd5J8u5zg"/>
</p:tagLst>
</file>

<file path=ppt/tags/tag2340.xml><?xml version="1.0" encoding="utf-8"?>
<p:tagLst xmlns:a="http://schemas.openxmlformats.org/drawingml/2006/main" xmlns:r="http://schemas.openxmlformats.org/officeDocument/2006/relationships" xmlns:p="http://schemas.openxmlformats.org/presentationml/2006/main">
  <p:tag name="THINKCELLSHAPEDONOTDELETE" val="tVwpeWo1KHKhB6BTkvsINBA"/>
</p:tagLst>
</file>

<file path=ppt/tags/tag2341.xml><?xml version="1.0" encoding="utf-8"?>
<p:tagLst xmlns:a="http://schemas.openxmlformats.org/drawingml/2006/main" xmlns:r="http://schemas.openxmlformats.org/officeDocument/2006/relationships" xmlns:p="http://schemas.openxmlformats.org/presentationml/2006/main">
  <p:tag name="THINKCELLSHAPEDONOTDELETE" val="tDt1yw5sxHPSu7zVh14YZPw"/>
</p:tagLst>
</file>

<file path=ppt/tags/tag2342.xml><?xml version="1.0" encoding="utf-8"?>
<p:tagLst xmlns:a="http://schemas.openxmlformats.org/drawingml/2006/main" xmlns:r="http://schemas.openxmlformats.org/officeDocument/2006/relationships" xmlns:p="http://schemas.openxmlformats.org/presentationml/2006/main">
  <p:tag name="THINKCELLSHAPEDONOTDELETE" val="tZMQ6d7vxWtj.M.yoeEuV.A"/>
</p:tagLst>
</file>

<file path=ppt/tags/tag2343.xml><?xml version="1.0" encoding="utf-8"?>
<p:tagLst xmlns:a="http://schemas.openxmlformats.org/drawingml/2006/main" xmlns:r="http://schemas.openxmlformats.org/officeDocument/2006/relationships" xmlns:p="http://schemas.openxmlformats.org/presentationml/2006/main">
  <p:tag name="THINKCELLSHAPEDONOTDELETE" val="tu630S6A7fnylRmC2ldxtqg"/>
</p:tagLst>
</file>

<file path=ppt/tags/tag2344.xml><?xml version="1.0" encoding="utf-8"?>
<p:tagLst xmlns:a="http://schemas.openxmlformats.org/drawingml/2006/main" xmlns:r="http://schemas.openxmlformats.org/officeDocument/2006/relationships" xmlns:p="http://schemas.openxmlformats.org/presentationml/2006/main">
  <p:tag name="THINKCELLSHAPEDONOTDELETE" val="tb0yu8lVSHJYLcOCqBSTbow"/>
</p:tagLst>
</file>

<file path=ppt/tags/tag2345.xml><?xml version="1.0" encoding="utf-8"?>
<p:tagLst xmlns:a="http://schemas.openxmlformats.org/drawingml/2006/main" xmlns:r="http://schemas.openxmlformats.org/officeDocument/2006/relationships" xmlns:p="http://schemas.openxmlformats.org/presentationml/2006/main">
  <p:tag name="THINKCELLSHAPEDONOTDELETE" val="t4puhDC4XS3eUhKbPx4OBGQ"/>
</p:tagLst>
</file>

<file path=ppt/tags/tag2346.xml><?xml version="1.0" encoding="utf-8"?>
<p:tagLst xmlns:a="http://schemas.openxmlformats.org/drawingml/2006/main" xmlns:r="http://schemas.openxmlformats.org/officeDocument/2006/relationships" xmlns:p="http://schemas.openxmlformats.org/presentationml/2006/main">
  <p:tag name="THINKCELLSHAPEDONOTDELETE" val="tRK8h8F4J_wEQjDBA.pBKFw"/>
</p:tagLst>
</file>

<file path=ppt/tags/tag2347.xml><?xml version="1.0" encoding="utf-8"?>
<p:tagLst xmlns:a="http://schemas.openxmlformats.org/drawingml/2006/main" xmlns:r="http://schemas.openxmlformats.org/officeDocument/2006/relationships" xmlns:p="http://schemas.openxmlformats.org/presentationml/2006/main">
  <p:tag name="THINKCELLSHAPEDONOTDELETE" val="t6K4mv7jAnZhK02.QQsXVNA"/>
</p:tagLst>
</file>

<file path=ppt/tags/tag2348.xml><?xml version="1.0" encoding="utf-8"?>
<p:tagLst xmlns:a="http://schemas.openxmlformats.org/drawingml/2006/main" xmlns:r="http://schemas.openxmlformats.org/officeDocument/2006/relationships" xmlns:p="http://schemas.openxmlformats.org/presentationml/2006/main">
  <p:tag name="THINKCELLSHAPEDONOTDELETE" val="tJIca2EFc_GAtW_pRufgYjA"/>
</p:tagLst>
</file>

<file path=ppt/tags/tag2349.xml><?xml version="1.0" encoding="utf-8"?>
<p:tagLst xmlns:a="http://schemas.openxmlformats.org/drawingml/2006/main" xmlns:r="http://schemas.openxmlformats.org/officeDocument/2006/relationships" xmlns:p="http://schemas.openxmlformats.org/presentationml/2006/main">
  <p:tag name="THINKCELLSHAPEDONOTDELETE" val="tORtGeWUkV9aT2DUU_pnbIA"/>
</p:tagLst>
</file>

<file path=ppt/tags/tag235.xml><?xml version="1.0" encoding="utf-8"?>
<p:tagLst xmlns:a="http://schemas.openxmlformats.org/drawingml/2006/main" xmlns:r="http://schemas.openxmlformats.org/officeDocument/2006/relationships" xmlns:p="http://schemas.openxmlformats.org/presentationml/2006/main">
  <p:tag name="THINKCELLSHAPEDONOTDELETE" val="tasVKhuTtkZOFRhXRfZyYxQ"/>
</p:tagLst>
</file>

<file path=ppt/tags/tag2350.xml><?xml version="1.0" encoding="utf-8"?>
<p:tagLst xmlns:a="http://schemas.openxmlformats.org/drawingml/2006/main" xmlns:r="http://schemas.openxmlformats.org/officeDocument/2006/relationships" xmlns:p="http://schemas.openxmlformats.org/presentationml/2006/main">
  <p:tag name="THINKCELLSHAPEDONOTDELETE" val="td1RElVN_MpvCxJF8_Z65zw"/>
</p:tagLst>
</file>

<file path=ppt/tags/tag2351.xml><?xml version="1.0" encoding="utf-8"?>
<p:tagLst xmlns:a="http://schemas.openxmlformats.org/drawingml/2006/main" xmlns:r="http://schemas.openxmlformats.org/officeDocument/2006/relationships" xmlns:p="http://schemas.openxmlformats.org/presentationml/2006/main">
  <p:tag name="THINKCELLSHAPEDONOTDELETE" val="tdk9aSfCNAHaMKYrNu27RaQ"/>
</p:tagLst>
</file>

<file path=ppt/tags/tag2352.xml><?xml version="1.0" encoding="utf-8"?>
<p:tagLst xmlns:a="http://schemas.openxmlformats.org/drawingml/2006/main" xmlns:r="http://schemas.openxmlformats.org/officeDocument/2006/relationships" xmlns:p="http://schemas.openxmlformats.org/presentationml/2006/main">
  <p:tag name="THINKCELLSHAPEDONOTDELETE" val="t2RX_TQzXmo9VJeybU5cp4Q"/>
</p:tagLst>
</file>

<file path=ppt/tags/tag2353.xml><?xml version="1.0" encoding="utf-8"?>
<p:tagLst xmlns:a="http://schemas.openxmlformats.org/drawingml/2006/main" xmlns:r="http://schemas.openxmlformats.org/officeDocument/2006/relationships" xmlns:p="http://schemas.openxmlformats.org/presentationml/2006/main">
  <p:tag name="THINKCELLSHAPEDONOTDELETE" val="tMXd5svgRx4PrRj70RhrajA"/>
</p:tagLst>
</file>

<file path=ppt/tags/tag2354.xml><?xml version="1.0" encoding="utf-8"?>
<p:tagLst xmlns:a="http://schemas.openxmlformats.org/drawingml/2006/main" xmlns:r="http://schemas.openxmlformats.org/officeDocument/2006/relationships" xmlns:p="http://schemas.openxmlformats.org/presentationml/2006/main">
  <p:tag name="THINKCELLSHAPEDONOTDELETE" val="tbFvKI7p8yLbi9Alr1jd47w"/>
</p:tagLst>
</file>

<file path=ppt/tags/tag2355.xml><?xml version="1.0" encoding="utf-8"?>
<p:tagLst xmlns:a="http://schemas.openxmlformats.org/drawingml/2006/main" xmlns:r="http://schemas.openxmlformats.org/officeDocument/2006/relationships" xmlns:p="http://schemas.openxmlformats.org/presentationml/2006/main">
  <p:tag name="THINKCELLSHAPEDONOTDELETE" val="t29H171xLLrx5hdTLvW6DVQ"/>
</p:tagLst>
</file>

<file path=ppt/tags/tag2356.xml><?xml version="1.0" encoding="utf-8"?>
<p:tagLst xmlns:a="http://schemas.openxmlformats.org/drawingml/2006/main" xmlns:r="http://schemas.openxmlformats.org/officeDocument/2006/relationships" xmlns:p="http://schemas.openxmlformats.org/presentationml/2006/main">
  <p:tag name="THINKCELLSHAPEDONOTDELETE" val="tBGSiikqVb2fFlTN4ImlP7A"/>
</p:tagLst>
</file>

<file path=ppt/tags/tag235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358.xml><?xml version="1.0" encoding="utf-8"?>
<p:tagLst xmlns:a="http://schemas.openxmlformats.org/drawingml/2006/main" xmlns:r="http://schemas.openxmlformats.org/officeDocument/2006/relationships" xmlns:p="http://schemas.openxmlformats.org/presentationml/2006/main">
  <p:tag name="THINKCELLSHAPEDONOTDELETE" val="tPxn60e9jSgvRLo9EsUd8HQ"/>
</p:tagLst>
</file>

<file path=ppt/tags/tag2359.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36.xml><?xml version="1.0" encoding="utf-8"?>
<p:tagLst xmlns:a="http://schemas.openxmlformats.org/drawingml/2006/main" xmlns:r="http://schemas.openxmlformats.org/officeDocument/2006/relationships" xmlns:p="http://schemas.openxmlformats.org/presentationml/2006/main">
  <p:tag name="THINKCELLSHAPEDONOTDELETE" val="twsxQJumdmMtEShI8.hqaeA"/>
</p:tagLst>
</file>

<file path=ppt/tags/tag236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361.xml><?xml version="1.0" encoding="utf-8"?>
<p:tagLst xmlns:a="http://schemas.openxmlformats.org/drawingml/2006/main" xmlns:r="http://schemas.openxmlformats.org/officeDocument/2006/relationships" xmlns:p="http://schemas.openxmlformats.org/presentationml/2006/main">
  <p:tag name="THINKCELLSHAPEDONOTDELETE" val="ttvkkrkrk91VJMhC0CmS_Bg"/>
</p:tagLst>
</file>

<file path=ppt/tags/tag2362.xml><?xml version="1.0" encoding="utf-8"?>
<p:tagLst xmlns:a="http://schemas.openxmlformats.org/drawingml/2006/main" xmlns:r="http://schemas.openxmlformats.org/officeDocument/2006/relationships" xmlns:p="http://schemas.openxmlformats.org/presentationml/2006/main">
  <p:tag name="THINKCELLSHAPEDONOTDELETE" val="tHri7Srv3XXqprG4HUUgEpA"/>
</p:tagLst>
</file>

<file path=ppt/tags/tag2363.xml><?xml version="1.0" encoding="utf-8"?>
<p:tagLst xmlns:a="http://schemas.openxmlformats.org/drawingml/2006/main" xmlns:r="http://schemas.openxmlformats.org/officeDocument/2006/relationships" xmlns:p="http://schemas.openxmlformats.org/presentationml/2006/main">
  <p:tag name="THINKCELLSHAPEDONOTDELETE" val="t2_NTK4x0GbPBvTRn9k5ESw"/>
</p:tagLst>
</file>

<file path=ppt/tags/tag2364.xml><?xml version="1.0" encoding="utf-8"?>
<p:tagLst xmlns:a="http://schemas.openxmlformats.org/drawingml/2006/main" xmlns:r="http://schemas.openxmlformats.org/officeDocument/2006/relationships" xmlns:p="http://schemas.openxmlformats.org/presentationml/2006/main">
  <p:tag name="THINKCELLSHAPEDONOTDELETE" val="t.6br0bJJGyIjop6nVVVhCw"/>
</p:tagLst>
</file>

<file path=ppt/tags/tag2365.xml><?xml version="1.0" encoding="utf-8"?>
<p:tagLst xmlns:a="http://schemas.openxmlformats.org/drawingml/2006/main" xmlns:r="http://schemas.openxmlformats.org/officeDocument/2006/relationships" xmlns:p="http://schemas.openxmlformats.org/presentationml/2006/main">
  <p:tag name="THINKCELLSHAPEDONOTDELETE" val="tWfyvd43EYc1mjrTzmEhQfg"/>
</p:tagLst>
</file>

<file path=ppt/tags/tag2366.xml><?xml version="1.0" encoding="utf-8"?>
<p:tagLst xmlns:a="http://schemas.openxmlformats.org/drawingml/2006/main" xmlns:r="http://schemas.openxmlformats.org/officeDocument/2006/relationships" xmlns:p="http://schemas.openxmlformats.org/presentationml/2006/main">
  <p:tag name="THINKCELLSHAPEDONOTDELETE" val="tPg84IVT1x.XKvTUViFSDiw"/>
</p:tagLst>
</file>

<file path=ppt/tags/tag2367.xml><?xml version="1.0" encoding="utf-8"?>
<p:tagLst xmlns:a="http://schemas.openxmlformats.org/drawingml/2006/main" xmlns:r="http://schemas.openxmlformats.org/officeDocument/2006/relationships" xmlns:p="http://schemas.openxmlformats.org/presentationml/2006/main">
  <p:tag name="THINKCELLSHAPEDONOTDELETE" val="tJGHlIdV22E0VtxC2lBKHiw"/>
</p:tagLst>
</file>

<file path=ppt/tags/tag2368.xml><?xml version="1.0" encoding="utf-8"?>
<p:tagLst xmlns:a="http://schemas.openxmlformats.org/drawingml/2006/main" xmlns:r="http://schemas.openxmlformats.org/officeDocument/2006/relationships" xmlns:p="http://schemas.openxmlformats.org/presentationml/2006/main">
  <p:tag name="THINKCELLSHAPEDONOTDELETE" val="tEnE3f7c6vZ01E7xmBJ72yQ"/>
</p:tagLst>
</file>

<file path=ppt/tags/tag2369.xml><?xml version="1.0" encoding="utf-8"?>
<p:tagLst xmlns:a="http://schemas.openxmlformats.org/drawingml/2006/main" xmlns:r="http://schemas.openxmlformats.org/officeDocument/2006/relationships" xmlns:p="http://schemas.openxmlformats.org/presentationml/2006/main">
  <p:tag name="THINKCELLSHAPEDONOTDELETE" val="t711VgK5fn6med4mVwOqY4Q"/>
</p:tagLst>
</file>

<file path=ppt/tags/tag237.xml><?xml version="1.0" encoding="utf-8"?>
<p:tagLst xmlns:a="http://schemas.openxmlformats.org/drawingml/2006/main" xmlns:r="http://schemas.openxmlformats.org/officeDocument/2006/relationships" xmlns:p="http://schemas.openxmlformats.org/presentationml/2006/main">
  <p:tag name="THINKCELLSHAPEDONOTDELETE" val="t_vC6dajsTfGH_Sj.kZMiow"/>
</p:tagLst>
</file>

<file path=ppt/tags/tag2370.xml><?xml version="1.0" encoding="utf-8"?>
<p:tagLst xmlns:a="http://schemas.openxmlformats.org/drawingml/2006/main" xmlns:r="http://schemas.openxmlformats.org/officeDocument/2006/relationships" xmlns:p="http://schemas.openxmlformats.org/presentationml/2006/main">
  <p:tag name="THINKCELLSHAPEDONOTDELETE" val="tAplQMGrBsdl.8jQIbQtjxA"/>
</p:tagLst>
</file>

<file path=ppt/tags/tag2371.xml><?xml version="1.0" encoding="utf-8"?>
<p:tagLst xmlns:a="http://schemas.openxmlformats.org/drawingml/2006/main" xmlns:r="http://schemas.openxmlformats.org/officeDocument/2006/relationships" xmlns:p="http://schemas.openxmlformats.org/presentationml/2006/main">
  <p:tag name="THINKCELLSHAPEDONOTDELETE" val="tl241.JNS7aApQSEDFUqcuA"/>
</p:tagLst>
</file>

<file path=ppt/tags/tag2372.xml><?xml version="1.0" encoding="utf-8"?>
<p:tagLst xmlns:a="http://schemas.openxmlformats.org/drawingml/2006/main" xmlns:r="http://schemas.openxmlformats.org/officeDocument/2006/relationships" xmlns:p="http://schemas.openxmlformats.org/presentationml/2006/main">
  <p:tag name="THINKCELLSHAPEDONOTDELETE" val="t6z0Yz1nO102i5LBAaoq3cw"/>
</p:tagLst>
</file>

<file path=ppt/tags/tag2373.xml><?xml version="1.0" encoding="utf-8"?>
<p:tagLst xmlns:a="http://schemas.openxmlformats.org/drawingml/2006/main" xmlns:r="http://schemas.openxmlformats.org/officeDocument/2006/relationships" xmlns:p="http://schemas.openxmlformats.org/presentationml/2006/main">
  <p:tag name="THINKCELLSHAPEDONOTDELETE" val="tSPHflA7EmiXx2tLwF7QT5A"/>
</p:tagLst>
</file>

<file path=ppt/tags/tag2374.xml><?xml version="1.0" encoding="utf-8"?>
<p:tagLst xmlns:a="http://schemas.openxmlformats.org/drawingml/2006/main" xmlns:r="http://schemas.openxmlformats.org/officeDocument/2006/relationships" xmlns:p="http://schemas.openxmlformats.org/presentationml/2006/main">
  <p:tag name="THINKCELLSHAPEDONOTDELETE" val="tu1anK0aNtWTjelBDgvZoxw"/>
</p:tagLst>
</file>

<file path=ppt/tags/tag2375.xml><?xml version="1.0" encoding="utf-8"?>
<p:tagLst xmlns:a="http://schemas.openxmlformats.org/drawingml/2006/main" xmlns:r="http://schemas.openxmlformats.org/officeDocument/2006/relationships" xmlns:p="http://schemas.openxmlformats.org/presentationml/2006/main">
  <p:tag name="THINKCELLSHAPEDONOTDELETE" val="tyKk5ANH8HVksmHPTB4FAgg"/>
</p:tagLst>
</file>

<file path=ppt/tags/tag2376.xml><?xml version="1.0" encoding="utf-8"?>
<p:tagLst xmlns:a="http://schemas.openxmlformats.org/drawingml/2006/main" xmlns:r="http://schemas.openxmlformats.org/officeDocument/2006/relationships" xmlns:p="http://schemas.openxmlformats.org/presentationml/2006/main">
  <p:tag name="THINKCELLSHAPEDONOTDELETE" val="tO_vN04RfPCF9e_dn.dFQJg"/>
</p:tagLst>
</file>

<file path=ppt/tags/tag2377.xml><?xml version="1.0" encoding="utf-8"?>
<p:tagLst xmlns:a="http://schemas.openxmlformats.org/drawingml/2006/main" xmlns:r="http://schemas.openxmlformats.org/officeDocument/2006/relationships" xmlns:p="http://schemas.openxmlformats.org/presentationml/2006/main">
  <p:tag name="THINKCELLSHAPEDONOTDELETE" val="tEh44x.Pd.Z4Pyyt1Pgy1wg"/>
</p:tagLst>
</file>

<file path=ppt/tags/tag2378.xml><?xml version="1.0" encoding="utf-8"?>
<p:tagLst xmlns:a="http://schemas.openxmlformats.org/drawingml/2006/main" xmlns:r="http://schemas.openxmlformats.org/officeDocument/2006/relationships" xmlns:p="http://schemas.openxmlformats.org/presentationml/2006/main">
  <p:tag name="THINKCELLSHAPEDONOTDELETE" val="tAoKxgr8PAD7nHImGxnsr1g"/>
</p:tagLst>
</file>

<file path=ppt/tags/tag2379.xml><?xml version="1.0" encoding="utf-8"?>
<p:tagLst xmlns:a="http://schemas.openxmlformats.org/drawingml/2006/main" xmlns:r="http://schemas.openxmlformats.org/officeDocument/2006/relationships" xmlns:p="http://schemas.openxmlformats.org/presentationml/2006/main">
  <p:tag name="THINKCELLSHAPEDONOTDELETE" val="t6RjAga7xKRC38H8lXtg2qA"/>
</p:tagLst>
</file>

<file path=ppt/tags/tag238.xml><?xml version="1.0" encoding="utf-8"?>
<p:tagLst xmlns:a="http://schemas.openxmlformats.org/drawingml/2006/main" xmlns:r="http://schemas.openxmlformats.org/officeDocument/2006/relationships" xmlns:p="http://schemas.openxmlformats.org/presentationml/2006/main">
  <p:tag name="THINKCELLSHAPEDONOTDELETE" val="tN2xNdzt2SBf0PxmWlDWpiw"/>
</p:tagLst>
</file>

<file path=ppt/tags/tag2380.xml><?xml version="1.0" encoding="utf-8"?>
<p:tagLst xmlns:a="http://schemas.openxmlformats.org/drawingml/2006/main" xmlns:r="http://schemas.openxmlformats.org/officeDocument/2006/relationships" xmlns:p="http://schemas.openxmlformats.org/presentationml/2006/main">
  <p:tag name="THINKCELLSHAPEDONOTDELETE" val="tNCwzz0shimvgcdkHhuvtow"/>
</p:tagLst>
</file>

<file path=ppt/tags/tag2381.xml><?xml version="1.0" encoding="utf-8"?>
<p:tagLst xmlns:a="http://schemas.openxmlformats.org/drawingml/2006/main" xmlns:r="http://schemas.openxmlformats.org/officeDocument/2006/relationships" xmlns:p="http://schemas.openxmlformats.org/presentationml/2006/main">
  <p:tag name="THINKCELLSHAPEDONOTDELETE" val="tIi57q22GpfOq5v_vfkGVPw"/>
</p:tagLst>
</file>

<file path=ppt/tags/tag2382.xml><?xml version="1.0" encoding="utf-8"?>
<p:tagLst xmlns:a="http://schemas.openxmlformats.org/drawingml/2006/main" xmlns:r="http://schemas.openxmlformats.org/officeDocument/2006/relationships" xmlns:p="http://schemas.openxmlformats.org/presentationml/2006/main">
  <p:tag name="THINKCELLSHAPEDONOTDELETE" val="t4FZzFJmjsAfiKx3sPze1dw"/>
</p:tagLst>
</file>

<file path=ppt/tags/tag2383.xml><?xml version="1.0" encoding="utf-8"?>
<p:tagLst xmlns:a="http://schemas.openxmlformats.org/drawingml/2006/main" xmlns:r="http://schemas.openxmlformats.org/officeDocument/2006/relationships" xmlns:p="http://schemas.openxmlformats.org/presentationml/2006/main">
  <p:tag name="THINKCELLSHAPEDONOTDELETE" val="t2dYHbB6rcIqxHRnEoG_w8w"/>
</p:tagLst>
</file>

<file path=ppt/tags/tag2384.xml><?xml version="1.0" encoding="utf-8"?>
<p:tagLst xmlns:a="http://schemas.openxmlformats.org/drawingml/2006/main" xmlns:r="http://schemas.openxmlformats.org/officeDocument/2006/relationships" xmlns:p="http://schemas.openxmlformats.org/presentationml/2006/main">
  <p:tag name="THINKCELLSHAPEDONOTDELETE" val="tQ8581MAPgi.qt__WA3B88A"/>
</p:tagLst>
</file>

<file path=ppt/tags/tag2385.xml><?xml version="1.0" encoding="utf-8"?>
<p:tagLst xmlns:a="http://schemas.openxmlformats.org/drawingml/2006/main" xmlns:r="http://schemas.openxmlformats.org/officeDocument/2006/relationships" xmlns:p="http://schemas.openxmlformats.org/presentationml/2006/main">
  <p:tag name="THINKCELLSHAPEDONOTDELETE" val="tgnl8TRJtJyOWlOCLHTg5Rg"/>
</p:tagLst>
</file>

<file path=ppt/tags/tag2386.xml><?xml version="1.0" encoding="utf-8"?>
<p:tagLst xmlns:a="http://schemas.openxmlformats.org/drawingml/2006/main" xmlns:r="http://schemas.openxmlformats.org/officeDocument/2006/relationships" xmlns:p="http://schemas.openxmlformats.org/presentationml/2006/main">
  <p:tag name="THINKCELLSHAPEDONOTDELETE" val="tgxvvA15b1FOjBUlFS6YL1Q"/>
</p:tagLst>
</file>

<file path=ppt/tags/tag2387.xml><?xml version="1.0" encoding="utf-8"?>
<p:tagLst xmlns:a="http://schemas.openxmlformats.org/drawingml/2006/main" xmlns:r="http://schemas.openxmlformats.org/officeDocument/2006/relationships" xmlns:p="http://schemas.openxmlformats.org/presentationml/2006/main">
  <p:tag name="THINKCELLSHAPEDONOTDELETE" val="tuLpUfyEqJif3NIsOIVRm2Q"/>
</p:tagLst>
</file>

<file path=ppt/tags/tag2388.xml><?xml version="1.0" encoding="utf-8"?>
<p:tagLst xmlns:a="http://schemas.openxmlformats.org/drawingml/2006/main" xmlns:r="http://schemas.openxmlformats.org/officeDocument/2006/relationships" xmlns:p="http://schemas.openxmlformats.org/presentationml/2006/main">
  <p:tag name="THINKCELLSHAPEDONOTDELETE" val="tHHeyPatlFRVGZefm1sXYpA"/>
</p:tagLst>
</file>

<file path=ppt/tags/tag2389.xml><?xml version="1.0" encoding="utf-8"?>
<p:tagLst xmlns:a="http://schemas.openxmlformats.org/drawingml/2006/main" xmlns:r="http://schemas.openxmlformats.org/officeDocument/2006/relationships" xmlns:p="http://schemas.openxmlformats.org/presentationml/2006/main">
  <p:tag name="THINKCELLSHAPEDONOTDELETE" val="t5AOPodJ1fctI1my6nH2hlw"/>
</p:tagLst>
</file>

<file path=ppt/tags/tag239.xml><?xml version="1.0" encoding="utf-8"?>
<p:tagLst xmlns:a="http://schemas.openxmlformats.org/drawingml/2006/main" xmlns:r="http://schemas.openxmlformats.org/officeDocument/2006/relationships" xmlns:p="http://schemas.openxmlformats.org/presentationml/2006/main">
  <p:tag name="THINKCELLSHAPEDONOTDELETE" val="tAe6cf9JByinOk.945a0ihg"/>
</p:tagLst>
</file>

<file path=ppt/tags/tag2390.xml><?xml version="1.0" encoding="utf-8"?>
<p:tagLst xmlns:a="http://schemas.openxmlformats.org/drawingml/2006/main" xmlns:r="http://schemas.openxmlformats.org/officeDocument/2006/relationships" xmlns:p="http://schemas.openxmlformats.org/presentationml/2006/main">
  <p:tag name="THINKCELLSHAPEDONOTDELETE" val="t0o5H5ecnQCGDRerW3bCG9Q"/>
</p:tagLst>
</file>

<file path=ppt/tags/tag2391.xml><?xml version="1.0" encoding="utf-8"?>
<p:tagLst xmlns:a="http://schemas.openxmlformats.org/drawingml/2006/main" xmlns:r="http://schemas.openxmlformats.org/officeDocument/2006/relationships" xmlns:p="http://schemas.openxmlformats.org/presentationml/2006/main">
  <p:tag name="THINKCELLSHAPEDONOTDELETE" val="toYUOfvV5ftHBpsZot_.NIA"/>
</p:tagLst>
</file>

<file path=ppt/tags/tag2392.xml><?xml version="1.0" encoding="utf-8"?>
<p:tagLst xmlns:a="http://schemas.openxmlformats.org/drawingml/2006/main" xmlns:r="http://schemas.openxmlformats.org/officeDocument/2006/relationships" xmlns:p="http://schemas.openxmlformats.org/presentationml/2006/main">
  <p:tag name="THINKCELLSHAPEDONOTDELETE" val="tXE8Lpjh0z41ebnlUa.46QA"/>
</p:tagLst>
</file>

<file path=ppt/tags/tag2393.xml><?xml version="1.0" encoding="utf-8"?>
<p:tagLst xmlns:a="http://schemas.openxmlformats.org/drawingml/2006/main" xmlns:r="http://schemas.openxmlformats.org/officeDocument/2006/relationships" xmlns:p="http://schemas.openxmlformats.org/presentationml/2006/main">
  <p:tag name="THINKCELLSHAPEDONOTDELETE" val="tZ2yG2H2ALVbfRe6zf2JmEw"/>
</p:tagLst>
</file>

<file path=ppt/tags/tag2394.xml><?xml version="1.0" encoding="utf-8"?>
<p:tagLst xmlns:a="http://schemas.openxmlformats.org/drawingml/2006/main" xmlns:r="http://schemas.openxmlformats.org/officeDocument/2006/relationships" xmlns:p="http://schemas.openxmlformats.org/presentationml/2006/main">
  <p:tag name="THINKCELLSHAPEDONOTDELETE" val="t1CAEiG9j6Kns4uzf7zaHMg"/>
</p:tagLst>
</file>

<file path=ppt/tags/tag2395.xml><?xml version="1.0" encoding="utf-8"?>
<p:tagLst xmlns:a="http://schemas.openxmlformats.org/drawingml/2006/main" xmlns:r="http://schemas.openxmlformats.org/officeDocument/2006/relationships" xmlns:p="http://schemas.openxmlformats.org/presentationml/2006/main">
  <p:tag name="THINKCELLSHAPEDONOTDELETE" val="t_KFIG.seVIMD.MVeTJdu3w"/>
</p:tagLst>
</file>

<file path=ppt/tags/tag2396.xml><?xml version="1.0" encoding="utf-8"?>
<p:tagLst xmlns:a="http://schemas.openxmlformats.org/drawingml/2006/main" xmlns:r="http://schemas.openxmlformats.org/officeDocument/2006/relationships" xmlns:p="http://schemas.openxmlformats.org/presentationml/2006/main">
  <p:tag name="THINKCELLSHAPEDONOTDELETE" val="tTx4khqel0Lq1oaO7EBtjFQ"/>
</p:tagLst>
</file>

<file path=ppt/tags/tag2397.xml><?xml version="1.0" encoding="utf-8"?>
<p:tagLst xmlns:a="http://schemas.openxmlformats.org/drawingml/2006/main" xmlns:r="http://schemas.openxmlformats.org/officeDocument/2006/relationships" xmlns:p="http://schemas.openxmlformats.org/presentationml/2006/main">
  <p:tag name="THINKCELLSHAPEDONOTDELETE" val="tO7OJz.ZAo4FzOOoB30vI9w"/>
</p:tagLst>
</file>

<file path=ppt/tags/tag2398.xml><?xml version="1.0" encoding="utf-8"?>
<p:tagLst xmlns:a="http://schemas.openxmlformats.org/drawingml/2006/main" xmlns:r="http://schemas.openxmlformats.org/officeDocument/2006/relationships" xmlns:p="http://schemas.openxmlformats.org/presentationml/2006/main">
  <p:tag name="THINKCELLSHAPEDONOTDELETE" val="tDLW9rpjY9Q3Wf.GA0nL7bw"/>
</p:tagLst>
</file>

<file path=ppt/tags/tag2399.xml><?xml version="1.0" encoding="utf-8"?>
<p:tagLst xmlns:a="http://schemas.openxmlformats.org/drawingml/2006/main" xmlns:r="http://schemas.openxmlformats.org/officeDocument/2006/relationships" xmlns:p="http://schemas.openxmlformats.org/presentationml/2006/main">
  <p:tag name="THINKCELLSHAPEDONOTDELETE" val="t5wJlTzGwYYFRTH4uxzoX6g"/>
</p:tagLst>
</file>

<file path=ppt/tags/tag2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40.xml><?xml version="1.0" encoding="utf-8"?>
<p:tagLst xmlns:a="http://schemas.openxmlformats.org/drawingml/2006/main" xmlns:r="http://schemas.openxmlformats.org/officeDocument/2006/relationships" xmlns:p="http://schemas.openxmlformats.org/presentationml/2006/main">
  <p:tag name="THINKCELLSHAPEDONOTDELETE" val="t93.01NBT65KMysXHoq0mYg"/>
</p:tagLst>
</file>

<file path=ppt/tags/tag2400.xml><?xml version="1.0" encoding="utf-8"?>
<p:tagLst xmlns:a="http://schemas.openxmlformats.org/drawingml/2006/main" xmlns:r="http://schemas.openxmlformats.org/officeDocument/2006/relationships" xmlns:p="http://schemas.openxmlformats.org/presentationml/2006/main">
  <p:tag name="THINKCELLSHAPEDONOTDELETE" val="t1w51cCn_EJ2IqPA0f5o1EA"/>
</p:tagLst>
</file>

<file path=ppt/tags/tag2401.xml><?xml version="1.0" encoding="utf-8"?>
<p:tagLst xmlns:a="http://schemas.openxmlformats.org/drawingml/2006/main" xmlns:r="http://schemas.openxmlformats.org/officeDocument/2006/relationships" xmlns:p="http://schemas.openxmlformats.org/presentationml/2006/main">
  <p:tag name="THINKCELLSHAPEDONOTDELETE" val="t.O3yO23mjMBJ7OzsP0C0tA"/>
</p:tagLst>
</file>

<file path=ppt/tags/tag2402.xml><?xml version="1.0" encoding="utf-8"?>
<p:tagLst xmlns:a="http://schemas.openxmlformats.org/drawingml/2006/main" xmlns:r="http://schemas.openxmlformats.org/officeDocument/2006/relationships" xmlns:p="http://schemas.openxmlformats.org/presentationml/2006/main">
  <p:tag name="THINKCELLSHAPEDONOTDELETE" val="tcfU_OJYnhu8Gt0vvnqH8sQ"/>
</p:tagLst>
</file>

<file path=ppt/tags/tag2403.xml><?xml version="1.0" encoding="utf-8"?>
<p:tagLst xmlns:a="http://schemas.openxmlformats.org/drawingml/2006/main" xmlns:r="http://schemas.openxmlformats.org/officeDocument/2006/relationships" xmlns:p="http://schemas.openxmlformats.org/presentationml/2006/main">
  <p:tag name="THINKCELLSHAPEDONOTDELETE" val="tb6e1UtVZavPdawxIupmgsw"/>
</p:tagLst>
</file>

<file path=ppt/tags/tag2404.xml><?xml version="1.0" encoding="utf-8"?>
<p:tagLst xmlns:a="http://schemas.openxmlformats.org/drawingml/2006/main" xmlns:r="http://schemas.openxmlformats.org/officeDocument/2006/relationships" xmlns:p="http://schemas.openxmlformats.org/presentationml/2006/main">
  <p:tag name="THINKCELLSHAPEDONOTDELETE" val="t3GFcHZWnPYLV.CeZ7w35oA"/>
</p:tagLst>
</file>

<file path=ppt/tags/tag2405.xml><?xml version="1.0" encoding="utf-8"?>
<p:tagLst xmlns:a="http://schemas.openxmlformats.org/drawingml/2006/main" xmlns:r="http://schemas.openxmlformats.org/officeDocument/2006/relationships" xmlns:p="http://schemas.openxmlformats.org/presentationml/2006/main">
  <p:tag name="THINKCELLSHAPEDONOTDELETE" val="tJRyeCOz.lgZNpX.ClLYS_g"/>
</p:tagLst>
</file>

<file path=ppt/tags/tag2406.xml><?xml version="1.0" encoding="utf-8"?>
<p:tagLst xmlns:a="http://schemas.openxmlformats.org/drawingml/2006/main" xmlns:r="http://schemas.openxmlformats.org/officeDocument/2006/relationships" xmlns:p="http://schemas.openxmlformats.org/presentationml/2006/main">
  <p:tag name="THINKCELLSHAPEDONOTDELETE" val="tWOZNttCX1YHghTQxY91I1w"/>
</p:tagLst>
</file>

<file path=ppt/tags/tag2407.xml><?xml version="1.0" encoding="utf-8"?>
<p:tagLst xmlns:a="http://schemas.openxmlformats.org/drawingml/2006/main" xmlns:r="http://schemas.openxmlformats.org/officeDocument/2006/relationships" xmlns:p="http://schemas.openxmlformats.org/presentationml/2006/main">
  <p:tag name="THINKCELLSHAPEDONOTDELETE" val="tnfr9TfOBTi45Usw9Gu0rrQ"/>
</p:tagLst>
</file>

<file path=ppt/tags/tag2408.xml><?xml version="1.0" encoding="utf-8"?>
<p:tagLst xmlns:a="http://schemas.openxmlformats.org/drawingml/2006/main" xmlns:r="http://schemas.openxmlformats.org/officeDocument/2006/relationships" xmlns:p="http://schemas.openxmlformats.org/presentationml/2006/main">
  <p:tag name="THINKCELLSHAPEDONOTDELETE" val="tFXf4YgJHvPDVFPGnzpoZLg"/>
</p:tagLst>
</file>

<file path=ppt/tags/tag2409.xml><?xml version="1.0" encoding="utf-8"?>
<p:tagLst xmlns:a="http://schemas.openxmlformats.org/drawingml/2006/main" xmlns:r="http://schemas.openxmlformats.org/officeDocument/2006/relationships" xmlns:p="http://schemas.openxmlformats.org/presentationml/2006/main">
  <p:tag name="THINKCELLSHAPEDONOTDELETE" val="tmnQ7SyEk7rsRK431owkU6Q"/>
</p:tagLst>
</file>

<file path=ppt/tags/tag241.xml><?xml version="1.0" encoding="utf-8"?>
<p:tagLst xmlns:a="http://schemas.openxmlformats.org/drawingml/2006/main" xmlns:r="http://schemas.openxmlformats.org/officeDocument/2006/relationships" xmlns:p="http://schemas.openxmlformats.org/presentationml/2006/main">
  <p:tag name="THINKCELLSHAPEDONOTDELETE" val="tUJtU21cbWYnHPD6SMsQhww"/>
</p:tagLst>
</file>

<file path=ppt/tags/tag2410.xml><?xml version="1.0" encoding="utf-8"?>
<p:tagLst xmlns:a="http://schemas.openxmlformats.org/drawingml/2006/main" xmlns:r="http://schemas.openxmlformats.org/officeDocument/2006/relationships" xmlns:p="http://schemas.openxmlformats.org/presentationml/2006/main">
  <p:tag name="THINKCELLSHAPEDONOTDELETE" val="te16500xM6BHweqxLLttrWg"/>
</p:tagLst>
</file>

<file path=ppt/tags/tag2411.xml><?xml version="1.0" encoding="utf-8"?>
<p:tagLst xmlns:a="http://schemas.openxmlformats.org/drawingml/2006/main" xmlns:r="http://schemas.openxmlformats.org/officeDocument/2006/relationships" xmlns:p="http://schemas.openxmlformats.org/presentationml/2006/main">
  <p:tag name="THINKCELLSHAPEDONOTDELETE" val="tBtmgLZwwF4n4FyQpZMMo2Q"/>
</p:tagLst>
</file>

<file path=ppt/tags/tag2412.xml><?xml version="1.0" encoding="utf-8"?>
<p:tagLst xmlns:a="http://schemas.openxmlformats.org/drawingml/2006/main" xmlns:r="http://schemas.openxmlformats.org/officeDocument/2006/relationships" xmlns:p="http://schemas.openxmlformats.org/presentationml/2006/main">
  <p:tag name="THINKCELLSHAPEDONOTDELETE" val="tjN2W2WLgjc05Ippwm5xKog"/>
</p:tagLst>
</file>

<file path=ppt/tags/tag2413.xml><?xml version="1.0" encoding="utf-8"?>
<p:tagLst xmlns:a="http://schemas.openxmlformats.org/drawingml/2006/main" xmlns:r="http://schemas.openxmlformats.org/officeDocument/2006/relationships" xmlns:p="http://schemas.openxmlformats.org/presentationml/2006/main">
  <p:tag name="THINKCELLSHAPEDONOTDELETE" val="ty8kHflsIk8fUjC4qnS3EpA"/>
</p:tagLst>
</file>

<file path=ppt/tags/tag2414.xml><?xml version="1.0" encoding="utf-8"?>
<p:tagLst xmlns:a="http://schemas.openxmlformats.org/drawingml/2006/main" xmlns:r="http://schemas.openxmlformats.org/officeDocument/2006/relationships" xmlns:p="http://schemas.openxmlformats.org/presentationml/2006/main">
  <p:tag name="THINKCELLSHAPEDONOTDELETE" val="tR.krmNwcK8sSzIEFsemafg"/>
</p:tagLst>
</file>

<file path=ppt/tags/tag2415.xml><?xml version="1.0" encoding="utf-8"?>
<p:tagLst xmlns:a="http://schemas.openxmlformats.org/drawingml/2006/main" xmlns:r="http://schemas.openxmlformats.org/officeDocument/2006/relationships" xmlns:p="http://schemas.openxmlformats.org/presentationml/2006/main">
  <p:tag name="THINKCELLSHAPEDONOTDELETE" val="t4wUrRue5M4pp5tp34SgcAA"/>
</p:tagLst>
</file>

<file path=ppt/tags/tag2416.xml><?xml version="1.0" encoding="utf-8"?>
<p:tagLst xmlns:a="http://schemas.openxmlformats.org/drawingml/2006/main" xmlns:r="http://schemas.openxmlformats.org/officeDocument/2006/relationships" xmlns:p="http://schemas.openxmlformats.org/presentationml/2006/main">
  <p:tag name="THINKCELLSHAPEDONOTDELETE" val="tnsFAeCVHwlOrWOc45qrtWA"/>
</p:tagLst>
</file>

<file path=ppt/tags/tag2417.xml><?xml version="1.0" encoding="utf-8"?>
<p:tagLst xmlns:a="http://schemas.openxmlformats.org/drawingml/2006/main" xmlns:r="http://schemas.openxmlformats.org/officeDocument/2006/relationships" xmlns:p="http://schemas.openxmlformats.org/presentationml/2006/main">
  <p:tag name="THINKCELLSHAPEDONOTDELETE" val="tM.FLjCQRMxV99nP_7Y35xw"/>
</p:tagLst>
</file>

<file path=ppt/tags/tag2418.xml><?xml version="1.0" encoding="utf-8"?>
<p:tagLst xmlns:a="http://schemas.openxmlformats.org/drawingml/2006/main" xmlns:r="http://schemas.openxmlformats.org/officeDocument/2006/relationships" xmlns:p="http://schemas.openxmlformats.org/presentationml/2006/main">
  <p:tag name="THINKCELLSHAPEDONOTDELETE" val="tLX0R6t1QbkWwWuV5kRNZ2g"/>
</p:tagLst>
</file>

<file path=ppt/tags/tag2419.xml><?xml version="1.0" encoding="utf-8"?>
<p:tagLst xmlns:a="http://schemas.openxmlformats.org/drawingml/2006/main" xmlns:r="http://schemas.openxmlformats.org/officeDocument/2006/relationships" xmlns:p="http://schemas.openxmlformats.org/presentationml/2006/main">
  <p:tag name="THINKCELLSHAPEDONOTDELETE" val="tSSOoTXFK7J7UqTmgm567ww"/>
</p:tagLst>
</file>

<file path=ppt/tags/tag242.xml><?xml version="1.0" encoding="utf-8"?>
<p:tagLst xmlns:a="http://schemas.openxmlformats.org/drawingml/2006/main" xmlns:r="http://schemas.openxmlformats.org/officeDocument/2006/relationships" xmlns:p="http://schemas.openxmlformats.org/presentationml/2006/main">
  <p:tag name="THINKCELLSHAPEDONOTDELETE" val="tFK754M_8LH4My70Tu2P6lQ"/>
</p:tagLst>
</file>

<file path=ppt/tags/tag2420.xml><?xml version="1.0" encoding="utf-8"?>
<p:tagLst xmlns:a="http://schemas.openxmlformats.org/drawingml/2006/main" xmlns:r="http://schemas.openxmlformats.org/officeDocument/2006/relationships" xmlns:p="http://schemas.openxmlformats.org/presentationml/2006/main">
  <p:tag name="THINKCELLSHAPEDONOTDELETE" val="tGfo2CpMNeQBu.eUayjO91Q"/>
</p:tagLst>
</file>

<file path=ppt/tags/tag2421.xml><?xml version="1.0" encoding="utf-8"?>
<p:tagLst xmlns:a="http://schemas.openxmlformats.org/drawingml/2006/main" xmlns:r="http://schemas.openxmlformats.org/officeDocument/2006/relationships" xmlns:p="http://schemas.openxmlformats.org/presentationml/2006/main">
  <p:tag name="THINKCELLSHAPEDONOTDELETE" val="tfZ7.4dxexCx3s69ks8zs5A"/>
</p:tagLst>
</file>

<file path=ppt/tags/tag2422.xml><?xml version="1.0" encoding="utf-8"?>
<p:tagLst xmlns:a="http://schemas.openxmlformats.org/drawingml/2006/main" xmlns:r="http://schemas.openxmlformats.org/officeDocument/2006/relationships" xmlns:p="http://schemas.openxmlformats.org/presentationml/2006/main">
  <p:tag name="THINKCELLSHAPEDONOTDELETE" val="tsBtDODyotbcqqxNd1kwH2Q"/>
</p:tagLst>
</file>

<file path=ppt/tags/tag2423.xml><?xml version="1.0" encoding="utf-8"?>
<p:tagLst xmlns:a="http://schemas.openxmlformats.org/drawingml/2006/main" xmlns:r="http://schemas.openxmlformats.org/officeDocument/2006/relationships" xmlns:p="http://schemas.openxmlformats.org/presentationml/2006/main">
  <p:tag name="THINKCELLSHAPEDONOTDELETE" val="tIo1nmh54RL0v5x5YC.4Skw"/>
</p:tagLst>
</file>

<file path=ppt/tags/tag2424.xml><?xml version="1.0" encoding="utf-8"?>
<p:tagLst xmlns:a="http://schemas.openxmlformats.org/drawingml/2006/main" xmlns:r="http://schemas.openxmlformats.org/officeDocument/2006/relationships" xmlns:p="http://schemas.openxmlformats.org/presentationml/2006/main">
  <p:tag name="THINKCELLSHAPEDONOTDELETE" val="t4mo8lZ5dpqw1bYs2CY79ug"/>
</p:tagLst>
</file>

<file path=ppt/tags/tag2425.xml><?xml version="1.0" encoding="utf-8"?>
<p:tagLst xmlns:a="http://schemas.openxmlformats.org/drawingml/2006/main" xmlns:r="http://schemas.openxmlformats.org/officeDocument/2006/relationships" xmlns:p="http://schemas.openxmlformats.org/presentationml/2006/main">
  <p:tag name="THINKCELLSHAPEDONOTDELETE" val="tg3IcDLXwszMmk2zoWm6VUg"/>
</p:tagLst>
</file>

<file path=ppt/tags/tag2426.xml><?xml version="1.0" encoding="utf-8"?>
<p:tagLst xmlns:a="http://schemas.openxmlformats.org/drawingml/2006/main" xmlns:r="http://schemas.openxmlformats.org/officeDocument/2006/relationships" xmlns:p="http://schemas.openxmlformats.org/presentationml/2006/main">
  <p:tag name="THINKCELLSHAPEDONOTDELETE" val="tX1zgprOWtVPNBTDHWEWWYQ"/>
</p:tagLst>
</file>

<file path=ppt/tags/tag2427.xml><?xml version="1.0" encoding="utf-8"?>
<p:tagLst xmlns:a="http://schemas.openxmlformats.org/drawingml/2006/main" xmlns:r="http://schemas.openxmlformats.org/officeDocument/2006/relationships" xmlns:p="http://schemas.openxmlformats.org/presentationml/2006/main">
  <p:tag name="THINKCELLSHAPEDONOTDELETE" val="t_jd2COz7K8MWP_wWsUaxYg"/>
</p:tagLst>
</file>

<file path=ppt/tags/tag2428.xml><?xml version="1.0" encoding="utf-8"?>
<p:tagLst xmlns:a="http://schemas.openxmlformats.org/drawingml/2006/main" xmlns:r="http://schemas.openxmlformats.org/officeDocument/2006/relationships" xmlns:p="http://schemas.openxmlformats.org/presentationml/2006/main">
  <p:tag name="THINKCELLSHAPEDONOTDELETE" val="ttPDpYTEOwhp2I4FBZB3s6w"/>
</p:tagLst>
</file>

<file path=ppt/tags/tag2429.xml><?xml version="1.0" encoding="utf-8"?>
<p:tagLst xmlns:a="http://schemas.openxmlformats.org/drawingml/2006/main" xmlns:r="http://schemas.openxmlformats.org/officeDocument/2006/relationships" xmlns:p="http://schemas.openxmlformats.org/presentationml/2006/main">
  <p:tag name="THINKCELLSHAPEDONOTDELETE" val="txesOudo9IjcmXISY5JanWA"/>
</p:tagLst>
</file>

<file path=ppt/tags/tag243.xml><?xml version="1.0" encoding="utf-8"?>
<p:tagLst xmlns:a="http://schemas.openxmlformats.org/drawingml/2006/main" xmlns:r="http://schemas.openxmlformats.org/officeDocument/2006/relationships" xmlns:p="http://schemas.openxmlformats.org/presentationml/2006/main">
  <p:tag name="THINKCELLSHAPEDONOTDELETE" val="tFX22QIPQZ9xKvLcS.eftsQ"/>
</p:tagLst>
</file>

<file path=ppt/tags/tag2430.xml><?xml version="1.0" encoding="utf-8"?>
<p:tagLst xmlns:a="http://schemas.openxmlformats.org/drawingml/2006/main" xmlns:r="http://schemas.openxmlformats.org/officeDocument/2006/relationships" xmlns:p="http://schemas.openxmlformats.org/presentationml/2006/main">
  <p:tag name="THINKCELLSHAPEDONOTDELETE" val="taTg3b8v66gG8UVLpVV0c9g"/>
</p:tagLst>
</file>

<file path=ppt/tags/tag2431.xml><?xml version="1.0" encoding="utf-8"?>
<p:tagLst xmlns:a="http://schemas.openxmlformats.org/drawingml/2006/main" xmlns:r="http://schemas.openxmlformats.org/officeDocument/2006/relationships" xmlns:p="http://schemas.openxmlformats.org/presentationml/2006/main">
  <p:tag name="THINKCELLSHAPEDONOTDELETE" val="tbLTmSGbBKRGKG6BUrwqevA"/>
</p:tagLst>
</file>

<file path=ppt/tags/tag2432.xml><?xml version="1.0" encoding="utf-8"?>
<p:tagLst xmlns:a="http://schemas.openxmlformats.org/drawingml/2006/main" xmlns:r="http://schemas.openxmlformats.org/officeDocument/2006/relationships" xmlns:p="http://schemas.openxmlformats.org/presentationml/2006/main">
  <p:tag name="THINKCELLSHAPEDONOTDELETE" val="t_m26P2CNkWaRk5hAv8v42A"/>
</p:tagLst>
</file>

<file path=ppt/tags/tag2433.xml><?xml version="1.0" encoding="utf-8"?>
<p:tagLst xmlns:a="http://schemas.openxmlformats.org/drawingml/2006/main" xmlns:r="http://schemas.openxmlformats.org/officeDocument/2006/relationships" xmlns:p="http://schemas.openxmlformats.org/presentationml/2006/main">
  <p:tag name="THINKCELLSHAPEDONOTDELETE" val="tR6s.j.PBhmXQZijSOXFgRg"/>
</p:tagLst>
</file>

<file path=ppt/tags/tag2434.xml><?xml version="1.0" encoding="utf-8"?>
<p:tagLst xmlns:a="http://schemas.openxmlformats.org/drawingml/2006/main" xmlns:r="http://schemas.openxmlformats.org/officeDocument/2006/relationships" xmlns:p="http://schemas.openxmlformats.org/presentationml/2006/main">
  <p:tag name="THINKCELLSHAPEDONOTDELETE" val="tnAtaY86h7wM9ZQQIpKldkg"/>
</p:tagLst>
</file>

<file path=ppt/tags/tag2435.xml><?xml version="1.0" encoding="utf-8"?>
<p:tagLst xmlns:a="http://schemas.openxmlformats.org/drawingml/2006/main" xmlns:r="http://schemas.openxmlformats.org/officeDocument/2006/relationships" xmlns:p="http://schemas.openxmlformats.org/presentationml/2006/main">
  <p:tag name="THINKCELLSHAPEDONOTDELETE" val="tOGtaZ6Kc043kayya2JLCcA"/>
</p:tagLst>
</file>

<file path=ppt/tags/tag2436.xml><?xml version="1.0" encoding="utf-8"?>
<p:tagLst xmlns:a="http://schemas.openxmlformats.org/drawingml/2006/main" xmlns:r="http://schemas.openxmlformats.org/officeDocument/2006/relationships" xmlns:p="http://schemas.openxmlformats.org/presentationml/2006/main">
  <p:tag name="THINKCELLSHAPEDONOTDELETE" val="tzvm9rtspsIDdWsEHZ9wSaA"/>
</p:tagLst>
</file>

<file path=ppt/tags/tag2437.xml><?xml version="1.0" encoding="utf-8"?>
<p:tagLst xmlns:a="http://schemas.openxmlformats.org/drawingml/2006/main" xmlns:r="http://schemas.openxmlformats.org/officeDocument/2006/relationships" xmlns:p="http://schemas.openxmlformats.org/presentationml/2006/main">
  <p:tag name="THINKCELLSHAPEDONOTDELETE" val="tN3aW1MUDkZ8foG5QGyR5Lw"/>
</p:tagLst>
</file>

<file path=ppt/tags/tag2438.xml><?xml version="1.0" encoding="utf-8"?>
<p:tagLst xmlns:a="http://schemas.openxmlformats.org/drawingml/2006/main" xmlns:r="http://schemas.openxmlformats.org/officeDocument/2006/relationships" xmlns:p="http://schemas.openxmlformats.org/presentationml/2006/main">
  <p:tag name="THINKCELLSHAPEDONOTDELETE" val="tDX0kuZGxM7dB5ZVVa2mQzQ"/>
</p:tagLst>
</file>

<file path=ppt/tags/tag2439.xml><?xml version="1.0" encoding="utf-8"?>
<p:tagLst xmlns:a="http://schemas.openxmlformats.org/drawingml/2006/main" xmlns:r="http://schemas.openxmlformats.org/officeDocument/2006/relationships" xmlns:p="http://schemas.openxmlformats.org/presentationml/2006/main">
  <p:tag name="THINKCELLSHAPEDONOTDELETE" val="tnAvlVBhkq81GhxMydpkFZw"/>
</p:tagLst>
</file>

<file path=ppt/tags/tag244.xml><?xml version="1.0" encoding="utf-8"?>
<p:tagLst xmlns:a="http://schemas.openxmlformats.org/drawingml/2006/main" xmlns:r="http://schemas.openxmlformats.org/officeDocument/2006/relationships" xmlns:p="http://schemas.openxmlformats.org/presentationml/2006/main">
  <p:tag name="THINKCELLSHAPEDONOTDELETE" val="tZnzTEkR66oKXZ4oAMasbDg"/>
</p:tagLst>
</file>

<file path=ppt/tags/tag2440.xml><?xml version="1.0" encoding="utf-8"?>
<p:tagLst xmlns:a="http://schemas.openxmlformats.org/drawingml/2006/main" xmlns:r="http://schemas.openxmlformats.org/officeDocument/2006/relationships" xmlns:p="http://schemas.openxmlformats.org/presentationml/2006/main">
  <p:tag name="THINKCELLSHAPEDONOTDELETE" val="tQAPTNwh4u.Zu0dTPKfzRxA"/>
</p:tagLst>
</file>

<file path=ppt/tags/tag2441.xml><?xml version="1.0" encoding="utf-8"?>
<p:tagLst xmlns:a="http://schemas.openxmlformats.org/drawingml/2006/main" xmlns:r="http://schemas.openxmlformats.org/officeDocument/2006/relationships" xmlns:p="http://schemas.openxmlformats.org/presentationml/2006/main">
  <p:tag name="THINKCELLSHAPEDONOTDELETE" val="t6OcBNHwGlGCwbEP5XZ.9og"/>
</p:tagLst>
</file>

<file path=ppt/tags/tag2442.xml><?xml version="1.0" encoding="utf-8"?>
<p:tagLst xmlns:a="http://schemas.openxmlformats.org/drawingml/2006/main" xmlns:r="http://schemas.openxmlformats.org/officeDocument/2006/relationships" xmlns:p="http://schemas.openxmlformats.org/presentationml/2006/main">
  <p:tag name="THINKCELLSHAPEDONOTDELETE" val="tR1vyNWwD8VSHBWFRA7MVGA"/>
</p:tagLst>
</file>

<file path=ppt/tags/tag2443.xml><?xml version="1.0" encoding="utf-8"?>
<p:tagLst xmlns:a="http://schemas.openxmlformats.org/drawingml/2006/main" xmlns:r="http://schemas.openxmlformats.org/officeDocument/2006/relationships" xmlns:p="http://schemas.openxmlformats.org/presentationml/2006/main">
  <p:tag name="THINKCELLSHAPEDONOTDELETE" val="taC04QTzjbnSv.wk5eXnGBg"/>
</p:tagLst>
</file>

<file path=ppt/tags/tag2444.xml><?xml version="1.0" encoding="utf-8"?>
<p:tagLst xmlns:a="http://schemas.openxmlformats.org/drawingml/2006/main" xmlns:r="http://schemas.openxmlformats.org/officeDocument/2006/relationships" xmlns:p="http://schemas.openxmlformats.org/presentationml/2006/main">
  <p:tag name="THINKCELLSHAPEDONOTDELETE" val="thfe2XM2hMpMJGEjOKfr1cw"/>
</p:tagLst>
</file>

<file path=ppt/tags/tag2445.xml><?xml version="1.0" encoding="utf-8"?>
<p:tagLst xmlns:a="http://schemas.openxmlformats.org/drawingml/2006/main" xmlns:r="http://schemas.openxmlformats.org/officeDocument/2006/relationships" xmlns:p="http://schemas.openxmlformats.org/presentationml/2006/main">
  <p:tag name="THINKCELLSHAPEDONOTDELETE" val="tQqbqL1TGcz_uo9oYpCoSmA"/>
</p:tagLst>
</file>

<file path=ppt/tags/tag2446.xml><?xml version="1.0" encoding="utf-8"?>
<p:tagLst xmlns:a="http://schemas.openxmlformats.org/drawingml/2006/main" xmlns:r="http://schemas.openxmlformats.org/officeDocument/2006/relationships" xmlns:p="http://schemas.openxmlformats.org/presentationml/2006/main">
  <p:tag name="THINKCELLSHAPEDONOTDELETE" val="tk5xhngXHbop7PZeXmRvJbw"/>
</p:tagLst>
</file>

<file path=ppt/tags/tag2447.xml><?xml version="1.0" encoding="utf-8"?>
<p:tagLst xmlns:a="http://schemas.openxmlformats.org/drawingml/2006/main" xmlns:r="http://schemas.openxmlformats.org/officeDocument/2006/relationships" xmlns:p="http://schemas.openxmlformats.org/presentationml/2006/main">
  <p:tag name="THINKCELLSHAPEDONOTDELETE" val="trvxW_NDzHlP5QiPE3BI6yw"/>
</p:tagLst>
</file>

<file path=ppt/tags/tag2448.xml><?xml version="1.0" encoding="utf-8"?>
<p:tagLst xmlns:a="http://schemas.openxmlformats.org/drawingml/2006/main" xmlns:r="http://schemas.openxmlformats.org/officeDocument/2006/relationships" xmlns:p="http://schemas.openxmlformats.org/presentationml/2006/main">
  <p:tag name="THINKCELLSHAPEDONOTDELETE" val="t9mPtl._4WA7me64AbyCATQ"/>
</p:tagLst>
</file>

<file path=ppt/tags/tag2449.xml><?xml version="1.0" encoding="utf-8"?>
<p:tagLst xmlns:a="http://schemas.openxmlformats.org/drawingml/2006/main" xmlns:r="http://schemas.openxmlformats.org/officeDocument/2006/relationships" xmlns:p="http://schemas.openxmlformats.org/presentationml/2006/main">
  <p:tag name="THINKCELLSHAPEDONOTDELETE" val="tAU5ea0NSDXHGv.WcnPTcbQ"/>
</p:tagLst>
</file>

<file path=ppt/tags/tag245.xml><?xml version="1.0" encoding="utf-8"?>
<p:tagLst xmlns:a="http://schemas.openxmlformats.org/drawingml/2006/main" xmlns:r="http://schemas.openxmlformats.org/officeDocument/2006/relationships" xmlns:p="http://schemas.openxmlformats.org/presentationml/2006/main">
  <p:tag name="THINKCELLSHAPEDONOTDELETE" val="tuWNBgWvnHKdJyXDrQkS8rQ"/>
</p:tagLst>
</file>

<file path=ppt/tags/tag2450.xml><?xml version="1.0" encoding="utf-8"?>
<p:tagLst xmlns:a="http://schemas.openxmlformats.org/drawingml/2006/main" xmlns:r="http://schemas.openxmlformats.org/officeDocument/2006/relationships" xmlns:p="http://schemas.openxmlformats.org/presentationml/2006/main">
  <p:tag name="THINKCELLSHAPEDONOTDELETE" val="tpWkiOSFXFXTWzTbrw.OEdw"/>
</p:tagLst>
</file>

<file path=ppt/tags/tag2451.xml><?xml version="1.0" encoding="utf-8"?>
<p:tagLst xmlns:a="http://schemas.openxmlformats.org/drawingml/2006/main" xmlns:r="http://schemas.openxmlformats.org/officeDocument/2006/relationships" xmlns:p="http://schemas.openxmlformats.org/presentationml/2006/main">
  <p:tag name="THINKCELLSHAPEDONOTDELETE" val="tQ2Zq.2VtoiPfSU6fjgLwVQ"/>
</p:tagLst>
</file>

<file path=ppt/tags/tag2452.xml><?xml version="1.0" encoding="utf-8"?>
<p:tagLst xmlns:a="http://schemas.openxmlformats.org/drawingml/2006/main" xmlns:r="http://schemas.openxmlformats.org/officeDocument/2006/relationships" xmlns:p="http://schemas.openxmlformats.org/presentationml/2006/main">
  <p:tag name="THINKCELLSHAPEDONOTDELETE" val="tdqoTvKTLGPNnQDkns7V4ew"/>
</p:tagLst>
</file>

<file path=ppt/tags/tag2453.xml><?xml version="1.0" encoding="utf-8"?>
<p:tagLst xmlns:a="http://schemas.openxmlformats.org/drawingml/2006/main" xmlns:r="http://schemas.openxmlformats.org/officeDocument/2006/relationships" xmlns:p="http://schemas.openxmlformats.org/presentationml/2006/main">
  <p:tag name="THINKCELLSHAPEDONOTDELETE" val="t69NocWUBvML4q0OLPA48kg"/>
</p:tagLst>
</file>

<file path=ppt/tags/tag2454.xml><?xml version="1.0" encoding="utf-8"?>
<p:tagLst xmlns:a="http://schemas.openxmlformats.org/drawingml/2006/main" xmlns:r="http://schemas.openxmlformats.org/officeDocument/2006/relationships" xmlns:p="http://schemas.openxmlformats.org/presentationml/2006/main">
  <p:tag name="THINKCELLSHAPEDONOTDELETE" val="tpaF31r8imcomOnCICCQpDQ"/>
</p:tagLst>
</file>

<file path=ppt/tags/tag2455.xml><?xml version="1.0" encoding="utf-8"?>
<p:tagLst xmlns:a="http://schemas.openxmlformats.org/drawingml/2006/main" xmlns:r="http://schemas.openxmlformats.org/officeDocument/2006/relationships" xmlns:p="http://schemas.openxmlformats.org/presentationml/2006/main">
  <p:tag name="THINKCELLSHAPEDONOTDELETE" val="tfFgqNuEf5NISqOXx0l0G7w"/>
</p:tagLst>
</file>

<file path=ppt/tags/tag2456.xml><?xml version="1.0" encoding="utf-8"?>
<p:tagLst xmlns:a="http://schemas.openxmlformats.org/drawingml/2006/main" xmlns:r="http://schemas.openxmlformats.org/officeDocument/2006/relationships" xmlns:p="http://schemas.openxmlformats.org/presentationml/2006/main">
  <p:tag name="THINKCELLSHAPEDONOTDELETE" val="t2pNEoxI69YStNeq64rlFhQ"/>
</p:tagLst>
</file>

<file path=ppt/tags/tag2457.xml><?xml version="1.0" encoding="utf-8"?>
<p:tagLst xmlns:a="http://schemas.openxmlformats.org/drawingml/2006/main" xmlns:r="http://schemas.openxmlformats.org/officeDocument/2006/relationships" xmlns:p="http://schemas.openxmlformats.org/presentationml/2006/main">
  <p:tag name="THINKCELLSHAPEDONOTDELETE" val="tbMBxn2TvOreikTLA3ZEivA"/>
</p:tagLst>
</file>

<file path=ppt/tags/tag2458.xml><?xml version="1.0" encoding="utf-8"?>
<p:tagLst xmlns:a="http://schemas.openxmlformats.org/drawingml/2006/main" xmlns:r="http://schemas.openxmlformats.org/officeDocument/2006/relationships" xmlns:p="http://schemas.openxmlformats.org/presentationml/2006/main">
  <p:tag name="THINKCELLSHAPEDONOTDELETE" val="t4szX_Oi5ukUsjPLcuaJbUA"/>
</p:tagLst>
</file>

<file path=ppt/tags/tag2459.xml><?xml version="1.0" encoding="utf-8"?>
<p:tagLst xmlns:a="http://schemas.openxmlformats.org/drawingml/2006/main" xmlns:r="http://schemas.openxmlformats.org/officeDocument/2006/relationships" xmlns:p="http://schemas.openxmlformats.org/presentationml/2006/main">
  <p:tag name="THINKCELLSHAPEDONOTDELETE" val="t_YY09r_i24GP2DlGNuc9Nw"/>
</p:tagLst>
</file>

<file path=ppt/tags/tag246.xml><?xml version="1.0" encoding="utf-8"?>
<p:tagLst xmlns:a="http://schemas.openxmlformats.org/drawingml/2006/main" xmlns:r="http://schemas.openxmlformats.org/officeDocument/2006/relationships" xmlns:p="http://schemas.openxmlformats.org/presentationml/2006/main">
  <p:tag name="THINKCELLSHAPEDONOTDELETE" val="tdinIzhyMfk891LBR3kEEFw"/>
</p:tagLst>
</file>

<file path=ppt/tags/tag2460.xml><?xml version="1.0" encoding="utf-8"?>
<p:tagLst xmlns:a="http://schemas.openxmlformats.org/drawingml/2006/main" xmlns:r="http://schemas.openxmlformats.org/officeDocument/2006/relationships" xmlns:p="http://schemas.openxmlformats.org/presentationml/2006/main">
  <p:tag name="THINKCELLSHAPEDONOTDELETE" val="tlN6Jx5flXwulz8O5tlHTMw"/>
</p:tagLst>
</file>

<file path=ppt/tags/tag2461.xml><?xml version="1.0" encoding="utf-8"?>
<p:tagLst xmlns:a="http://schemas.openxmlformats.org/drawingml/2006/main" xmlns:r="http://schemas.openxmlformats.org/officeDocument/2006/relationships" xmlns:p="http://schemas.openxmlformats.org/presentationml/2006/main">
  <p:tag name="THINKCELLSHAPEDONOTDELETE" val="tVPM_ZbO1rs3DAjVS5NNSuA"/>
</p:tagLst>
</file>

<file path=ppt/tags/tag2462.xml><?xml version="1.0" encoding="utf-8"?>
<p:tagLst xmlns:a="http://schemas.openxmlformats.org/drawingml/2006/main" xmlns:r="http://schemas.openxmlformats.org/officeDocument/2006/relationships" xmlns:p="http://schemas.openxmlformats.org/presentationml/2006/main">
  <p:tag name="THINKCELLSHAPEDONOTDELETE" val="tgEifFQY_Pn7fIfMQoK.atw"/>
</p:tagLst>
</file>

<file path=ppt/tags/tag2463.xml><?xml version="1.0" encoding="utf-8"?>
<p:tagLst xmlns:a="http://schemas.openxmlformats.org/drawingml/2006/main" xmlns:r="http://schemas.openxmlformats.org/officeDocument/2006/relationships" xmlns:p="http://schemas.openxmlformats.org/presentationml/2006/main">
  <p:tag name="THINKCELLSHAPEDONOTDELETE" val="tewYR0lwwVYKMYwCH8e5FzA"/>
</p:tagLst>
</file>

<file path=ppt/tags/tag2464.xml><?xml version="1.0" encoding="utf-8"?>
<p:tagLst xmlns:a="http://schemas.openxmlformats.org/drawingml/2006/main" xmlns:r="http://schemas.openxmlformats.org/officeDocument/2006/relationships" xmlns:p="http://schemas.openxmlformats.org/presentationml/2006/main">
  <p:tag name="THINKCELLSHAPEDONOTDELETE" val="tDSMkuK66FF4pzX2HSb8O1g"/>
</p:tagLst>
</file>

<file path=ppt/tags/tag246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466.xml><?xml version="1.0" encoding="utf-8"?>
<p:tagLst xmlns:a="http://schemas.openxmlformats.org/drawingml/2006/main" xmlns:r="http://schemas.openxmlformats.org/officeDocument/2006/relationships" xmlns:p="http://schemas.openxmlformats.org/presentationml/2006/main">
  <p:tag name="THINKCELLSHAPEDONOTDELETE" val="t7ZKmEq75RfCusv3gGTAC8Q"/>
</p:tagLst>
</file>

<file path=ppt/tags/tag2467.xml><?xml version="1.0" encoding="utf-8"?>
<p:tagLst xmlns:a="http://schemas.openxmlformats.org/drawingml/2006/main" xmlns:r="http://schemas.openxmlformats.org/officeDocument/2006/relationships" xmlns:p="http://schemas.openxmlformats.org/presentationml/2006/main">
  <p:tag name="THINKCELLSHAPEDONOTDELETE" val="t_4s5MGl2npA5bat7UfEAFQ"/>
</p:tagLst>
</file>

<file path=ppt/tags/tag2468.xml><?xml version="1.0" encoding="utf-8"?>
<p:tagLst xmlns:a="http://schemas.openxmlformats.org/drawingml/2006/main" xmlns:r="http://schemas.openxmlformats.org/officeDocument/2006/relationships" xmlns:p="http://schemas.openxmlformats.org/presentationml/2006/main">
  <p:tag name="THINKCELLSHAPEDONOTDELETE" val="t.pNm6G60X2bYTk4ORP0uyw"/>
</p:tagLst>
</file>

<file path=ppt/tags/tag2469.xml><?xml version="1.0" encoding="utf-8"?>
<p:tagLst xmlns:a="http://schemas.openxmlformats.org/drawingml/2006/main" xmlns:r="http://schemas.openxmlformats.org/officeDocument/2006/relationships" xmlns:p="http://schemas.openxmlformats.org/presentationml/2006/main">
  <p:tag name="THINKCELLSHAPEDONOTDELETE" val="tjpIBejq0ThFHUTDZw0YEAg"/>
</p:tagLst>
</file>

<file path=ppt/tags/tag247.xml><?xml version="1.0" encoding="utf-8"?>
<p:tagLst xmlns:a="http://schemas.openxmlformats.org/drawingml/2006/main" xmlns:r="http://schemas.openxmlformats.org/officeDocument/2006/relationships" xmlns:p="http://schemas.openxmlformats.org/presentationml/2006/main">
  <p:tag name="THINKCELLSHAPEDONOTDELETE" val="tVQsBXKBrnFtjtIhX.DbbFw"/>
</p:tagLst>
</file>

<file path=ppt/tags/tag2470.xml><?xml version="1.0" encoding="utf-8"?>
<p:tagLst xmlns:a="http://schemas.openxmlformats.org/drawingml/2006/main" xmlns:r="http://schemas.openxmlformats.org/officeDocument/2006/relationships" xmlns:p="http://schemas.openxmlformats.org/presentationml/2006/main">
  <p:tag name="THINKCELLSHAPEDONOTDELETE" val="tlg7WWp9ZV37l9r8_WhU9Rw"/>
</p:tagLst>
</file>

<file path=ppt/tags/tag2471.xml><?xml version="1.0" encoding="utf-8"?>
<p:tagLst xmlns:a="http://schemas.openxmlformats.org/drawingml/2006/main" xmlns:r="http://schemas.openxmlformats.org/officeDocument/2006/relationships" xmlns:p="http://schemas.openxmlformats.org/presentationml/2006/main">
  <p:tag name="THINKCELLSHAPEDONOTDELETE" val="tnttz16lAKAlxmeyDOSAtIw"/>
</p:tagLst>
</file>

<file path=ppt/tags/tag2472.xml><?xml version="1.0" encoding="utf-8"?>
<p:tagLst xmlns:a="http://schemas.openxmlformats.org/drawingml/2006/main" xmlns:r="http://schemas.openxmlformats.org/officeDocument/2006/relationships" xmlns:p="http://schemas.openxmlformats.org/presentationml/2006/main">
  <p:tag name="THINKCELLSHAPEDONOTDELETE" val="tiVHKcfggnE2Rzg.s93LMMg"/>
</p:tagLst>
</file>

<file path=ppt/tags/tag2473.xml><?xml version="1.0" encoding="utf-8"?>
<p:tagLst xmlns:a="http://schemas.openxmlformats.org/drawingml/2006/main" xmlns:r="http://schemas.openxmlformats.org/officeDocument/2006/relationships" xmlns:p="http://schemas.openxmlformats.org/presentationml/2006/main">
  <p:tag name="THINKCELLSHAPEDONOTDELETE" val="tDH9kphzCbmkBQbEUWewOoA"/>
</p:tagLst>
</file>

<file path=ppt/tags/tag2474.xml><?xml version="1.0" encoding="utf-8"?>
<p:tagLst xmlns:a="http://schemas.openxmlformats.org/drawingml/2006/main" xmlns:r="http://schemas.openxmlformats.org/officeDocument/2006/relationships" xmlns:p="http://schemas.openxmlformats.org/presentationml/2006/main">
  <p:tag name="THINKCELLSHAPEDONOTDELETE" val="tnRVRpbFKxnBuWn6BAjcxhg"/>
</p:tagLst>
</file>

<file path=ppt/tags/tag2475.xml><?xml version="1.0" encoding="utf-8"?>
<p:tagLst xmlns:a="http://schemas.openxmlformats.org/drawingml/2006/main" xmlns:r="http://schemas.openxmlformats.org/officeDocument/2006/relationships" xmlns:p="http://schemas.openxmlformats.org/presentationml/2006/main">
  <p:tag name="THINKCELLSHAPEDONOTDELETE" val="tAYCH8x8aklNlr9XZRsjxwQ"/>
</p:tagLst>
</file>

<file path=ppt/tags/tag2476.xml><?xml version="1.0" encoding="utf-8"?>
<p:tagLst xmlns:a="http://schemas.openxmlformats.org/drawingml/2006/main" xmlns:r="http://schemas.openxmlformats.org/officeDocument/2006/relationships" xmlns:p="http://schemas.openxmlformats.org/presentationml/2006/main">
  <p:tag name="THINKCELLSHAPEDONOTDELETE" val="tu9BNK7hGDh_mZsV5lwfZHQ"/>
</p:tagLst>
</file>

<file path=ppt/tags/tag2477.xml><?xml version="1.0" encoding="utf-8"?>
<p:tagLst xmlns:a="http://schemas.openxmlformats.org/drawingml/2006/main" xmlns:r="http://schemas.openxmlformats.org/officeDocument/2006/relationships" xmlns:p="http://schemas.openxmlformats.org/presentationml/2006/main">
  <p:tag name="THINKCELLSHAPEDONOTDELETE" val="tsEJjx.SNTnBEMxqPc2iQtg"/>
</p:tagLst>
</file>

<file path=ppt/tags/tag2478.xml><?xml version="1.0" encoding="utf-8"?>
<p:tagLst xmlns:a="http://schemas.openxmlformats.org/drawingml/2006/main" xmlns:r="http://schemas.openxmlformats.org/officeDocument/2006/relationships" xmlns:p="http://schemas.openxmlformats.org/presentationml/2006/main">
  <p:tag name="THINKCELLSHAPEDONOTDELETE" val="tG6pNQuUXGZ7N8uU513MDSA"/>
</p:tagLst>
</file>

<file path=ppt/tags/tag2479.xml><?xml version="1.0" encoding="utf-8"?>
<p:tagLst xmlns:a="http://schemas.openxmlformats.org/drawingml/2006/main" xmlns:r="http://schemas.openxmlformats.org/officeDocument/2006/relationships" xmlns:p="http://schemas.openxmlformats.org/presentationml/2006/main">
  <p:tag name="THINKCELLSHAPEDONOTDELETE" val="tKDr5NIUO1wFJij_mDEi9pQ"/>
</p:tagLst>
</file>

<file path=ppt/tags/tag248.xml><?xml version="1.0" encoding="utf-8"?>
<p:tagLst xmlns:a="http://schemas.openxmlformats.org/drawingml/2006/main" xmlns:r="http://schemas.openxmlformats.org/officeDocument/2006/relationships" xmlns:p="http://schemas.openxmlformats.org/presentationml/2006/main">
  <p:tag name="THINKCELLSHAPEDONOTDELETE" val="teWx4AlzIQ2nODi2FKMDwEA"/>
</p:tagLst>
</file>

<file path=ppt/tags/tag2480.xml><?xml version="1.0" encoding="utf-8"?>
<p:tagLst xmlns:a="http://schemas.openxmlformats.org/drawingml/2006/main" xmlns:r="http://schemas.openxmlformats.org/officeDocument/2006/relationships" xmlns:p="http://schemas.openxmlformats.org/presentationml/2006/main">
  <p:tag name="THINKCELLSHAPEDONOTDELETE" val="txSAbvd0_ihUg0vLsFiiygg"/>
</p:tagLst>
</file>

<file path=ppt/tags/tag2481.xml><?xml version="1.0" encoding="utf-8"?>
<p:tagLst xmlns:a="http://schemas.openxmlformats.org/drawingml/2006/main" xmlns:r="http://schemas.openxmlformats.org/officeDocument/2006/relationships" xmlns:p="http://schemas.openxmlformats.org/presentationml/2006/main">
  <p:tag name="THINKCELLSHAPEDONOTDELETE" val="t2qVGhdxdFJMvTz9Nv2Nmww"/>
</p:tagLst>
</file>

<file path=ppt/tags/tag2482.xml><?xml version="1.0" encoding="utf-8"?>
<p:tagLst xmlns:a="http://schemas.openxmlformats.org/drawingml/2006/main" xmlns:r="http://schemas.openxmlformats.org/officeDocument/2006/relationships" xmlns:p="http://schemas.openxmlformats.org/presentationml/2006/main">
  <p:tag name="THINKCELLSHAPEDONOTDELETE" val="tqJTUZpJ0RMW1iKxiY2CplA"/>
</p:tagLst>
</file>

<file path=ppt/tags/tag2483.xml><?xml version="1.0" encoding="utf-8"?>
<p:tagLst xmlns:a="http://schemas.openxmlformats.org/drawingml/2006/main" xmlns:r="http://schemas.openxmlformats.org/officeDocument/2006/relationships" xmlns:p="http://schemas.openxmlformats.org/presentationml/2006/main">
  <p:tag name="THINKCELLSHAPEDONOTDELETE" val="tHMIkzpSbXY3A_ZFAAVEtQQ"/>
</p:tagLst>
</file>

<file path=ppt/tags/tag2484.xml><?xml version="1.0" encoding="utf-8"?>
<p:tagLst xmlns:a="http://schemas.openxmlformats.org/drawingml/2006/main" xmlns:r="http://schemas.openxmlformats.org/officeDocument/2006/relationships" xmlns:p="http://schemas.openxmlformats.org/presentationml/2006/main">
  <p:tag name="THINKCELLSHAPEDONOTDELETE" val="tV6uzZCkp5qhnBjXajXqCEw"/>
</p:tagLst>
</file>

<file path=ppt/tags/tag2485.xml><?xml version="1.0" encoding="utf-8"?>
<p:tagLst xmlns:a="http://schemas.openxmlformats.org/drawingml/2006/main" xmlns:r="http://schemas.openxmlformats.org/officeDocument/2006/relationships" xmlns:p="http://schemas.openxmlformats.org/presentationml/2006/main">
  <p:tag name="THINKCELLSHAPEDONOTDELETE" val="t_k_krfNeOMVMyCc3nT3_RA"/>
</p:tagLst>
</file>

<file path=ppt/tags/tag2486.xml><?xml version="1.0" encoding="utf-8"?>
<p:tagLst xmlns:a="http://schemas.openxmlformats.org/drawingml/2006/main" xmlns:r="http://schemas.openxmlformats.org/officeDocument/2006/relationships" xmlns:p="http://schemas.openxmlformats.org/presentationml/2006/main">
  <p:tag name="THINKCELLSHAPEDONOTDELETE" val="tG1e9Ht_WELvJ5r6BiRC1kQ"/>
</p:tagLst>
</file>

<file path=ppt/tags/tag2487.xml><?xml version="1.0" encoding="utf-8"?>
<p:tagLst xmlns:a="http://schemas.openxmlformats.org/drawingml/2006/main" xmlns:r="http://schemas.openxmlformats.org/officeDocument/2006/relationships" xmlns:p="http://schemas.openxmlformats.org/presentationml/2006/main">
  <p:tag name="THINKCELLSHAPEDONOTDELETE" val="tjA_4pKHI.DAdHEC.gNWzTA"/>
</p:tagLst>
</file>

<file path=ppt/tags/tag2488.xml><?xml version="1.0" encoding="utf-8"?>
<p:tagLst xmlns:a="http://schemas.openxmlformats.org/drawingml/2006/main" xmlns:r="http://schemas.openxmlformats.org/officeDocument/2006/relationships" xmlns:p="http://schemas.openxmlformats.org/presentationml/2006/main">
  <p:tag name="THINKCELLSHAPEDONOTDELETE" val="tenqOUK1Mi9jTQHpm_xTtZQ"/>
</p:tagLst>
</file>

<file path=ppt/tags/tag2489.xml><?xml version="1.0" encoding="utf-8"?>
<p:tagLst xmlns:a="http://schemas.openxmlformats.org/drawingml/2006/main" xmlns:r="http://schemas.openxmlformats.org/officeDocument/2006/relationships" xmlns:p="http://schemas.openxmlformats.org/presentationml/2006/main">
  <p:tag name="THINKCELLSHAPEDONOTDELETE" val="tVeLSYlcclGdTjS_4Oc9rBA"/>
</p:tagLst>
</file>

<file path=ppt/tags/tag249.xml><?xml version="1.0" encoding="utf-8"?>
<p:tagLst xmlns:a="http://schemas.openxmlformats.org/drawingml/2006/main" xmlns:r="http://schemas.openxmlformats.org/officeDocument/2006/relationships" xmlns:p="http://schemas.openxmlformats.org/presentationml/2006/main">
  <p:tag name="THINKCELLSHAPEDONOTDELETE" val="tPUeB4E1LH5tS1OSyoxyWYw"/>
</p:tagLst>
</file>

<file path=ppt/tags/tag2490.xml><?xml version="1.0" encoding="utf-8"?>
<p:tagLst xmlns:a="http://schemas.openxmlformats.org/drawingml/2006/main" xmlns:r="http://schemas.openxmlformats.org/officeDocument/2006/relationships" xmlns:p="http://schemas.openxmlformats.org/presentationml/2006/main">
  <p:tag name="THINKCELLSHAPEDONOTDELETE" val="ttmg8CzYdBwGIbR0xvEhtYg"/>
</p:tagLst>
</file>

<file path=ppt/tags/tag2491.xml><?xml version="1.0" encoding="utf-8"?>
<p:tagLst xmlns:a="http://schemas.openxmlformats.org/drawingml/2006/main" xmlns:r="http://schemas.openxmlformats.org/officeDocument/2006/relationships" xmlns:p="http://schemas.openxmlformats.org/presentationml/2006/main">
  <p:tag name="THINKCELLSHAPEDONOTDELETE" val="t7LWplax1qBasqyNSH5B10A"/>
</p:tagLst>
</file>

<file path=ppt/tags/tag2492.xml><?xml version="1.0" encoding="utf-8"?>
<p:tagLst xmlns:a="http://schemas.openxmlformats.org/drawingml/2006/main" xmlns:r="http://schemas.openxmlformats.org/officeDocument/2006/relationships" xmlns:p="http://schemas.openxmlformats.org/presentationml/2006/main">
  <p:tag name="THINKCELLSHAPEDONOTDELETE" val="tGg_U9gOE6sjiKbnPYR1WoQ"/>
</p:tagLst>
</file>

<file path=ppt/tags/tag2493.xml><?xml version="1.0" encoding="utf-8"?>
<p:tagLst xmlns:a="http://schemas.openxmlformats.org/drawingml/2006/main" xmlns:r="http://schemas.openxmlformats.org/officeDocument/2006/relationships" xmlns:p="http://schemas.openxmlformats.org/presentationml/2006/main">
  <p:tag name="THINKCELLSHAPEDONOTDELETE" val="tEOJf7SIKLpjQ7Sn2QDNiKw"/>
</p:tagLst>
</file>

<file path=ppt/tags/tag2494.xml><?xml version="1.0" encoding="utf-8"?>
<p:tagLst xmlns:a="http://schemas.openxmlformats.org/drawingml/2006/main" xmlns:r="http://schemas.openxmlformats.org/officeDocument/2006/relationships" xmlns:p="http://schemas.openxmlformats.org/presentationml/2006/main">
  <p:tag name="THINKCELLSHAPEDONOTDELETE" val="tFiZXoLln64Lo25fkJXDVLw"/>
</p:tagLst>
</file>

<file path=ppt/tags/tag2495.xml><?xml version="1.0" encoding="utf-8"?>
<p:tagLst xmlns:a="http://schemas.openxmlformats.org/drawingml/2006/main" xmlns:r="http://schemas.openxmlformats.org/officeDocument/2006/relationships" xmlns:p="http://schemas.openxmlformats.org/presentationml/2006/main">
  <p:tag name="THINKCELLSHAPEDONOTDELETE" val="tzp0fsPv0t36pVdFzrKr0nQ"/>
</p:tagLst>
</file>

<file path=ppt/tags/tag2496.xml><?xml version="1.0" encoding="utf-8"?>
<p:tagLst xmlns:a="http://schemas.openxmlformats.org/drawingml/2006/main" xmlns:r="http://schemas.openxmlformats.org/officeDocument/2006/relationships" xmlns:p="http://schemas.openxmlformats.org/presentationml/2006/main">
  <p:tag name="THINKCELLSHAPEDONOTDELETE" val="tO6LWh1sTqZMXCccogZT4Jg"/>
</p:tagLst>
</file>

<file path=ppt/tags/tag2497.xml><?xml version="1.0" encoding="utf-8"?>
<p:tagLst xmlns:a="http://schemas.openxmlformats.org/drawingml/2006/main" xmlns:r="http://schemas.openxmlformats.org/officeDocument/2006/relationships" xmlns:p="http://schemas.openxmlformats.org/presentationml/2006/main">
  <p:tag name="THINKCELLSHAPEDONOTDELETE" val="tXRvchhU1JQn9kCtpS5PlWA"/>
</p:tagLst>
</file>

<file path=ppt/tags/tag2498.xml><?xml version="1.0" encoding="utf-8"?>
<p:tagLst xmlns:a="http://schemas.openxmlformats.org/drawingml/2006/main" xmlns:r="http://schemas.openxmlformats.org/officeDocument/2006/relationships" xmlns:p="http://schemas.openxmlformats.org/presentationml/2006/main">
  <p:tag name="THINKCELLSHAPEDONOTDELETE" val="t05Eozl7s9qShR36LWSxVXg"/>
</p:tagLst>
</file>

<file path=ppt/tags/tag2499.xml><?xml version="1.0" encoding="utf-8"?>
<p:tagLst xmlns:a="http://schemas.openxmlformats.org/drawingml/2006/main" xmlns:r="http://schemas.openxmlformats.org/officeDocument/2006/relationships" xmlns:p="http://schemas.openxmlformats.org/presentationml/2006/main">
  <p:tag name="THINKCELLSHAPEDONOTDELETE" val="tvMkqvh_RCJcIjIbp6JSdmA"/>
</p:tagLst>
</file>

<file path=ppt/tags/tag2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50.xml><?xml version="1.0" encoding="utf-8"?>
<p:tagLst xmlns:a="http://schemas.openxmlformats.org/drawingml/2006/main" xmlns:r="http://schemas.openxmlformats.org/officeDocument/2006/relationships" xmlns:p="http://schemas.openxmlformats.org/presentationml/2006/main">
  <p:tag name="THINKCELLSHAPEDONOTDELETE" val="t2rmZZ7kDMQWp9xNCjv8z0w"/>
</p:tagLst>
</file>

<file path=ppt/tags/tag2500.xml><?xml version="1.0" encoding="utf-8"?>
<p:tagLst xmlns:a="http://schemas.openxmlformats.org/drawingml/2006/main" xmlns:r="http://schemas.openxmlformats.org/officeDocument/2006/relationships" xmlns:p="http://schemas.openxmlformats.org/presentationml/2006/main">
  <p:tag name="THINKCELLSHAPEDONOTDELETE" val="tS4kr5iqoHQCxSmKTgwh9xQ"/>
</p:tagLst>
</file>

<file path=ppt/tags/tag2501.xml><?xml version="1.0" encoding="utf-8"?>
<p:tagLst xmlns:a="http://schemas.openxmlformats.org/drawingml/2006/main" xmlns:r="http://schemas.openxmlformats.org/officeDocument/2006/relationships" xmlns:p="http://schemas.openxmlformats.org/presentationml/2006/main">
  <p:tag name="THINKCELLSHAPEDONOTDELETE" val="tJPBGGOwU7nQKtxrlz6IVMw"/>
</p:tagLst>
</file>

<file path=ppt/tags/tag2502.xml><?xml version="1.0" encoding="utf-8"?>
<p:tagLst xmlns:a="http://schemas.openxmlformats.org/drawingml/2006/main" xmlns:r="http://schemas.openxmlformats.org/officeDocument/2006/relationships" xmlns:p="http://schemas.openxmlformats.org/presentationml/2006/main">
  <p:tag name="THINKCELLSHAPEDONOTDELETE" val="t3dDhcItgeo4PprOc2oLzHw"/>
</p:tagLst>
</file>

<file path=ppt/tags/tag2503.xml><?xml version="1.0" encoding="utf-8"?>
<p:tagLst xmlns:a="http://schemas.openxmlformats.org/drawingml/2006/main" xmlns:r="http://schemas.openxmlformats.org/officeDocument/2006/relationships" xmlns:p="http://schemas.openxmlformats.org/presentationml/2006/main">
  <p:tag name="THINKCELLSHAPEDONOTDELETE" val="t3qJY7QUe3RgrjQoglFncSg"/>
</p:tagLst>
</file>

<file path=ppt/tags/tag2504.xml><?xml version="1.0" encoding="utf-8"?>
<p:tagLst xmlns:a="http://schemas.openxmlformats.org/drawingml/2006/main" xmlns:r="http://schemas.openxmlformats.org/officeDocument/2006/relationships" xmlns:p="http://schemas.openxmlformats.org/presentationml/2006/main">
  <p:tag name="THINKCELLSHAPEDONOTDELETE" val="tmt3kHHgJm5msS_1sLzjENg"/>
</p:tagLst>
</file>

<file path=ppt/tags/tag2505.xml><?xml version="1.0" encoding="utf-8"?>
<p:tagLst xmlns:a="http://schemas.openxmlformats.org/drawingml/2006/main" xmlns:r="http://schemas.openxmlformats.org/officeDocument/2006/relationships" xmlns:p="http://schemas.openxmlformats.org/presentationml/2006/main">
  <p:tag name="THINKCELLSHAPEDONOTDELETE" val="tlbPlpZ1kBLJ8MjUEtK.CXw"/>
</p:tagLst>
</file>

<file path=ppt/tags/tag2506.xml><?xml version="1.0" encoding="utf-8"?>
<p:tagLst xmlns:a="http://schemas.openxmlformats.org/drawingml/2006/main" xmlns:r="http://schemas.openxmlformats.org/officeDocument/2006/relationships" xmlns:p="http://schemas.openxmlformats.org/presentationml/2006/main">
  <p:tag name="THINKCELLSHAPEDONOTDELETE" val="tMILYWNyog5P7H9F7rAZq8A"/>
</p:tagLst>
</file>

<file path=ppt/tags/tag2507.xml><?xml version="1.0" encoding="utf-8"?>
<p:tagLst xmlns:a="http://schemas.openxmlformats.org/drawingml/2006/main" xmlns:r="http://schemas.openxmlformats.org/officeDocument/2006/relationships" xmlns:p="http://schemas.openxmlformats.org/presentationml/2006/main">
  <p:tag name="THINKCELLSHAPEDONOTDELETE" val="twIv15SKsFqD.8XuYtj4eBw"/>
</p:tagLst>
</file>

<file path=ppt/tags/tag2508.xml><?xml version="1.0" encoding="utf-8"?>
<p:tagLst xmlns:a="http://schemas.openxmlformats.org/drawingml/2006/main" xmlns:r="http://schemas.openxmlformats.org/officeDocument/2006/relationships" xmlns:p="http://schemas.openxmlformats.org/presentationml/2006/main">
  <p:tag name="THINKCELLSHAPEDONOTDELETE" val="tpue9oJf7azaxg5P8tRysMg"/>
</p:tagLst>
</file>

<file path=ppt/tags/tag2509.xml><?xml version="1.0" encoding="utf-8"?>
<p:tagLst xmlns:a="http://schemas.openxmlformats.org/drawingml/2006/main" xmlns:r="http://schemas.openxmlformats.org/officeDocument/2006/relationships" xmlns:p="http://schemas.openxmlformats.org/presentationml/2006/main">
  <p:tag name="THINKCELLSHAPEDONOTDELETE" val="tdgk.0N2QwBofMCmrjNiXqQ"/>
</p:tagLst>
</file>

<file path=ppt/tags/tag251.xml><?xml version="1.0" encoding="utf-8"?>
<p:tagLst xmlns:a="http://schemas.openxmlformats.org/drawingml/2006/main" xmlns:r="http://schemas.openxmlformats.org/officeDocument/2006/relationships" xmlns:p="http://schemas.openxmlformats.org/presentationml/2006/main">
  <p:tag name="THINKCELLSHAPEDONOTDELETE" val="tELbnxwb6WVwD1iw6XJelsA"/>
</p:tagLst>
</file>

<file path=ppt/tags/tag2510.xml><?xml version="1.0" encoding="utf-8"?>
<p:tagLst xmlns:a="http://schemas.openxmlformats.org/drawingml/2006/main" xmlns:r="http://schemas.openxmlformats.org/officeDocument/2006/relationships" xmlns:p="http://schemas.openxmlformats.org/presentationml/2006/main">
  <p:tag name="THINKCELLSHAPEDONOTDELETE" val="tQ4Mk5v002vw7cHYyQ0AdkQ"/>
</p:tagLst>
</file>

<file path=ppt/tags/tag2511.xml><?xml version="1.0" encoding="utf-8"?>
<p:tagLst xmlns:a="http://schemas.openxmlformats.org/drawingml/2006/main" xmlns:r="http://schemas.openxmlformats.org/officeDocument/2006/relationships" xmlns:p="http://schemas.openxmlformats.org/presentationml/2006/main">
  <p:tag name="THINKCELLSHAPEDONOTDELETE" val="tn1YXbYIOS4gqZwB.bqrjfg"/>
</p:tagLst>
</file>

<file path=ppt/tags/tag2512.xml><?xml version="1.0" encoding="utf-8"?>
<p:tagLst xmlns:a="http://schemas.openxmlformats.org/drawingml/2006/main" xmlns:r="http://schemas.openxmlformats.org/officeDocument/2006/relationships" xmlns:p="http://schemas.openxmlformats.org/presentationml/2006/main">
  <p:tag name="THINKCELLSHAPEDONOTDELETE" val="tMVlDmieVkdXbbtoYwI6rHg"/>
</p:tagLst>
</file>

<file path=ppt/tags/tag2513.xml><?xml version="1.0" encoding="utf-8"?>
<p:tagLst xmlns:a="http://schemas.openxmlformats.org/drawingml/2006/main" xmlns:r="http://schemas.openxmlformats.org/officeDocument/2006/relationships" xmlns:p="http://schemas.openxmlformats.org/presentationml/2006/main">
  <p:tag name="THINKCELLSHAPEDONOTDELETE" val="tNedxA8eOnCyEwrSc7QRAtA"/>
</p:tagLst>
</file>

<file path=ppt/tags/tag2514.xml><?xml version="1.0" encoding="utf-8"?>
<p:tagLst xmlns:a="http://schemas.openxmlformats.org/drawingml/2006/main" xmlns:r="http://schemas.openxmlformats.org/officeDocument/2006/relationships" xmlns:p="http://schemas.openxmlformats.org/presentationml/2006/main">
  <p:tag name="THINKCELLSHAPEDONOTDELETE" val="tTab76cUWBB1EBpJ3QpmQlQ"/>
</p:tagLst>
</file>

<file path=ppt/tags/tag2515.xml><?xml version="1.0" encoding="utf-8"?>
<p:tagLst xmlns:a="http://schemas.openxmlformats.org/drawingml/2006/main" xmlns:r="http://schemas.openxmlformats.org/officeDocument/2006/relationships" xmlns:p="http://schemas.openxmlformats.org/presentationml/2006/main">
  <p:tag name="THINKCELLSHAPEDONOTDELETE" val="t9qDEIhdp3upUlo.pxHQ_xw"/>
</p:tagLst>
</file>

<file path=ppt/tags/tag2516.xml><?xml version="1.0" encoding="utf-8"?>
<p:tagLst xmlns:a="http://schemas.openxmlformats.org/drawingml/2006/main" xmlns:r="http://schemas.openxmlformats.org/officeDocument/2006/relationships" xmlns:p="http://schemas.openxmlformats.org/presentationml/2006/main">
  <p:tag name="THINKCELLSHAPEDONOTDELETE" val="tPvDYaxH8ioe0tggE2fsAHA"/>
</p:tagLst>
</file>

<file path=ppt/tags/tag2517.xml><?xml version="1.0" encoding="utf-8"?>
<p:tagLst xmlns:a="http://schemas.openxmlformats.org/drawingml/2006/main" xmlns:r="http://schemas.openxmlformats.org/officeDocument/2006/relationships" xmlns:p="http://schemas.openxmlformats.org/presentationml/2006/main">
  <p:tag name="THINKCELLSHAPEDONOTDELETE" val="tDRjCjRU2_tmIoaeeBBoSSg"/>
</p:tagLst>
</file>

<file path=ppt/tags/tag2518.xml><?xml version="1.0" encoding="utf-8"?>
<p:tagLst xmlns:a="http://schemas.openxmlformats.org/drawingml/2006/main" xmlns:r="http://schemas.openxmlformats.org/officeDocument/2006/relationships" xmlns:p="http://schemas.openxmlformats.org/presentationml/2006/main">
  <p:tag name="THINKCELLSHAPEDONOTDELETE" val="txEDwAPqGRi3uvlXtKD9Zpg"/>
</p:tagLst>
</file>

<file path=ppt/tags/tag2519.xml><?xml version="1.0" encoding="utf-8"?>
<p:tagLst xmlns:a="http://schemas.openxmlformats.org/drawingml/2006/main" xmlns:r="http://schemas.openxmlformats.org/officeDocument/2006/relationships" xmlns:p="http://schemas.openxmlformats.org/presentationml/2006/main">
  <p:tag name="THINKCELLSHAPEDONOTDELETE" val="tvlIiSZShIkAfAnuO._TKFg"/>
</p:tagLst>
</file>

<file path=ppt/tags/tag252.xml><?xml version="1.0" encoding="utf-8"?>
<p:tagLst xmlns:a="http://schemas.openxmlformats.org/drawingml/2006/main" xmlns:r="http://schemas.openxmlformats.org/officeDocument/2006/relationships" xmlns:p="http://schemas.openxmlformats.org/presentationml/2006/main">
  <p:tag name="THINKCELLSHAPEDONOTDELETE" val="tM36NSY_rXKhVhwkzsp5ojQ"/>
</p:tagLst>
</file>

<file path=ppt/tags/tag2520.xml><?xml version="1.0" encoding="utf-8"?>
<p:tagLst xmlns:a="http://schemas.openxmlformats.org/drawingml/2006/main" xmlns:r="http://schemas.openxmlformats.org/officeDocument/2006/relationships" xmlns:p="http://schemas.openxmlformats.org/presentationml/2006/main">
  <p:tag name="THINKCELLSHAPEDONOTDELETE" val="t5YJSQnVhVxF7UEAmoZUgHA"/>
</p:tagLst>
</file>

<file path=ppt/tags/tag2521.xml><?xml version="1.0" encoding="utf-8"?>
<p:tagLst xmlns:a="http://schemas.openxmlformats.org/drawingml/2006/main" xmlns:r="http://schemas.openxmlformats.org/officeDocument/2006/relationships" xmlns:p="http://schemas.openxmlformats.org/presentationml/2006/main">
  <p:tag name="THINKCELLSHAPEDONOTDELETE" val="taPaYsDu6zIrWh1Zm0GObCQ"/>
</p:tagLst>
</file>

<file path=ppt/tags/tag2522.xml><?xml version="1.0" encoding="utf-8"?>
<p:tagLst xmlns:a="http://schemas.openxmlformats.org/drawingml/2006/main" xmlns:r="http://schemas.openxmlformats.org/officeDocument/2006/relationships" xmlns:p="http://schemas.openxmlformats.org/presentationml/2006/main">
  <p:tag name="THINKCELLSHAPEDONOTDELETE" val="tkuNXTnQsf6p81yzbQotk6w"/>
</p:tagLst>
</file>

<file path=ppt/tags/tag2523.xml><?xml version="1.0" encoding="utf-8"?>
<p:tagLst xmlns:a="http://schemas.openxmlformats.org/drawingml/2006/main" xmlns:r="http://schemas.openxmlformats.org/officeDocument/2006/relationships" xmlns:p="http://schemas.openxmlformats.org/presentationml/2006/main">
  <p:tag name="THINKCELLSHAPEDONOTDELETE" val="tUNnew594DQIG4IxjjUaiNg"/>
</p:tagLst>
</file>

<file path=ppt/tags/tag2524.xml><?xml version="1.0" encoding="utf-8"?>
<p:tagLst xmlns:a="http://schemas.openxmlformats.org/drawingml/2006/main" xmlns:r="http://schemas.openxmlformats.org/officeDocument/2006/relationships" xmlns:p="http://schemas.openxmlformats.org/presentationml/2006/main">
  <p:tag name="THINKCELLSHAPEDONOTDELETE" val="tp8EUzL6GcwFE1SxJphMsqg"/>
</p:tagLst>
</file>

<file path=ppt/tags/tag2525.xml><?xml version="1.0" encoding="utf-8"?>
<p:tagLst xmlns:a="http://schemas.openxmlformats.org/drawingml/2006/main" xmlns:r="http://schemas.openxmlformats.org/officeDocument/2006/relationships" xmlns:p="http://schemas.openxmlformats.org/presentationml/2006/main">
  <p:tag name="THINKCELLSHAPEDONOTDELETE" val="tu9rlF7o.9IUweXYP6rr7Dw"/>
</p:tagLst>
</file>

<file path=ppt/tags/tag2526.xml><?xml version="1.0" encoding="utf-8"?>
<p:tagLst xmlns:a="http://schemas.openxmlformats.org/drawingml/2006/main" xmlns:r="http://schemas.openxmlformats.org/officeDocument/2006/relationships" xmlns:p="http://schemas.openxmlformats.org/presentationml/2006/main">
  <p:tag name="THINKCELLSHAPEDONOTDELETE" val="tWsZ6BixzSot0ooaG_6spsw"/>
</p:tagLst>
</file>

<file path=ppt/tags/tag2527.xml><?xml version="1.0" encoding="utf-8"?>
<p:tagLst xmlns:a="http://schemas.openxmlformats.org/drawingml/2006/main" xmlns:r="http://schemas.openxmlformats.org/officeDocument/2006/relationships" xmlns:p="http://schemas.openxmlformats.org/presentationml/2006/main">
  <p:tag name="THINKCELLSHAPEDONOTDELETE" val="tCVvd2sn12Cmwa3eUw39TIQ"/>
</p:tagLst>
</file>

<file path=ppt/tags/tag2528.xml><?xml version="1.0" encoding="utf-8"?>
<p:tagLst xmlns:a="http://schemas.openxmlformats.org/drawingml/2006/main" xmlns:r="http://schemas.openxmlformats.org/officeDocument/2006/relationships" xmlns:p="http://schemas.openxmlformats.org/presentationml/2006/main">
  <p:tag name="THINKCELLSHAPEDONOTDELETE" val="tavOrCuMu2U_KM2LJugh6fQ"/>
</p:tagLst>
</file>

<file path=ppt/tags/tag2529.xml><?xml version="1.0" encoding="utf-8"?>
<p:tagLst xmlns:a="http://schemas.openxmlformats.org/drawingml/2006/main" xmlns:r="http://schemas.openxmlformats.org/officeDocument/2006/relationships" xmlns:p="http://schemas.openxmlformats.org/presentationml/2006/main">
  <p:tag name="THINKCELLSHAPEDONOTDELETE" val="taOAv5OhlK7BsX.RonhPiFw"/>
</p:tagLst>
</file>

<file path=ppt/tags/tag253.xml><?xml version="1.0" encoding="utf-8"?>
<p:tagLst xmlns:a="http://schemas.openxmlformats.org/drawingml/2006/main" xmlns:r="http://schemas.openxmlformats.org/officeDocument/2006/relationships" xmlns:p="http://schemas.openxmlformats.org/presentationml/2006/main">
  <p:tag name="THINKCELLSHAPEDONOTDELETE" val="t_igwPMu9dsR_n1ZKPHJtBw"/>
</p:tagLst>
</file>

<file path=ppt/tags/tag2530.xml><?xml version="1.0" encoding="utf-8"?>
<p:tagLst xmlns:a="http://schemas.openxmlformats.org/drawingml/2006/main" xmlns:r="http://schemas.openxmlformats.org/officeDocument/2006/relationships" xmlns:p="http://schemas.openxmlformats.org/presentationml/2006/main">
  <p:tag name="THINKCELLSHAPEDONOTDELETE" val="tTQL48DN.MqGHVZOGGSlmrQ"/>
</p:tagLst>
</file>

<file path=ppt/tags/tag2531.xml><?xml version="1.0" encoding="utf-8"?>
<p:tagLst xmlns:a="http://schemas.openxmlformats.org/drawingml/2006/main" xmlns:r="http://schemas.openxmlformats.org/officeDocument/2006/relationships" xmlns:p="http://schemas.openxmlformats.org/presentationml/2006/main">
  <p:tag name="THINKCELLSHAPEDONOTDELETE" val="tQxPEa3KhzjM1kXL6cPdjlg"/>
</p:tagLst>
</file>

<file path=ppt/tags/tag2532.xml><?xml version="1.0" encoding="utf-8"?>
<p:tagLst xmlns:a="http://schemas.openxmlformats.org/drawingml/2006/main" xmlns:r="http://schemas.openxmlformats.org/officeDocument/2006/relationships" xmlns:p="http://schemas.openxmlformats.org/presentationml/2006/main">
  <p:tag name="THINKCELLSHAPEDONOTDELETE" val="tmGjuiK1MsFOIXDJeWlCn2Q"/>
</p:tagLst>
</file>

<file path=ppt/tags/tag2533.xml><?xml version="1.0" encoding="utf-8"?>
<p:tagLst xmlns:a="http://schemas.openxmlformats.org/drawingml/2006/main" xmlns:r="http://schemas.openxmlformats.org/officeDocument/2006/relationships" xmlns:p="http://schemas.openxmlformats.org/presentationml/2006/main">
  <p:tag name="THINKCELLSHAPEDONOTDELETE" val="tBXy8Y1cT8RumyNm2FsU.FA"/>
</p:tagLst>
</file>

<file path=ppt/tags/tag2534.xml><?xml version="1.0" encoding="utf-8"?>
<p:tagLst xmlns:a="http://schemas.openxmlformats.org/drawingml/2006/main" xmlns:r="http://schemas.openxmlformats.org/officeDocument/2006/relationships" xmlns:p="http://schemas.openxmlformats.org/presentationml/2006/main">
  <p:tag name="THINKCELLSHAPEDONOTDELETE" val="tFHjKcns7.eeAenWvEuzcnQ"/>
</p:tagLst>
</file>

<file path=ppt/tags/tag2535.xml><?xml version="1.0" encoding="utf-8"?>
<p:tagLst xmlns:a="http://schemas.openxmlformats.org/drawingml/2006/main" xmlns:r="http://schemas.openxmlformats.org/officeDocument/2006/relationships" xmlns:p="http://schemas.openxmlformats.org/presentationml/2006/main">
  <p:tag name="THINKCELLSHAPEDONOTDELETE" val="tlzJeh40WkTdS6Hi2xKnDmg"/>
</p:tagLst>
</file>

<file path=ppt/tags/tag2536.xml><?xml version="1.0" encoding="utf-8"?>
<p:tagLst xmlns:a="http://schemas.openxmlformats.org/drawingml/2006/main" xmlns:r="http://schemas.openxmlformats.org/officeDocument/2006/relationships" xmlns:p="http://schemas.openxmlformats.org/presentationml/2006/main">
  <p:tag name="THINKCELLSHAPEDONOTDELETE" val="t9wWXZHjqsWB5mSyv2HkauQ"/>
</p:tagLst>
</file>

<file path=ppt/tags/tag2537.xml><?xml version="1.0" encoding="utf-8"?>
<p:tagLst xmlns:a="http://schemas.openxmlformats.org/drawingml/2006/main" xmlns:r="http://schemas.openxmlformats.org/officeDocument/2006/relationships" xmlns:p="http://schemas.openxmlformats.org/presentationml/2006/main">
  <p:tag name="THINKCELLSHAPEDONOTDELETE" val="t4TuFXCilKhO8TP.ur.T7EA"/>
</p:tagLst>
</file>

<file path=ppt/tags/tag2538.xml><?xml version="1.0" encoding="utf-8"?>
<p:tagLst xmlns:a="http://schemas.openxmlformats.org/drawingml/2006/main" xmlns:r="http://schemas.openxmlformats.org/officeDocument/2006/relationships" xmlns:p="http://schemas.openxmlformats.org/presentationml/2006/main">
  <p:tag name="THINKCELLSHAPEDONOTDELETE" val="tXanevtU8aAND7gmOr.3HTw"/>
</p:tagLst>
</file>

<file path=ppt/tags/tag2539.xml><?xml version="1.0" encoding="utf-8"?>
<p:tagLst xmlns:a="http://schemas.openxmlformats.org/drawingml/2006/main" xmlns:r="http://schemas.openxmlformats.org/officeDocument/2006/relationships" xmlns:p="http://schemas.openxmlformats.org/presentationml/2006/main">
  <p:tag name="THINKCELLSHAPEDONOTDELETE" val="tlxImHnR7DzwDgsjjr4cTpg"/>
</p:tagLst>
</file>

<file path=ppt/tags/tag254.xml><?xml version="1.0" encoding="utf-8"?>
<p:tagLst xmlns:a="http://schemas.openxmlformats.org/drawingml/2006/main" xmlns:r="http://schemas.openxmlformats.org/officeDocument/2006/relationships" xmlns:p="http://schemas.openxmlformats.org/presentationml/2006/main">
  <p:tag name="THINKCELLSHAPEDONOTDELETE" val="tWG1K5.hUJp6gOAr4F.WUCQ"/>
</p:tagLst>
</file>

<file path=ppt/tags/tag2540.xml><?xml version="1.0" encoding="utf-8"?>
<p:tagLst xmlns:a="http://schemas.openxmlformats.org/drawingml/2006/main" xmlns:r="http://schemas.openxmlformats.org/officeDocument/2006/relationships" xmlns:p="http://schemas.openxmlformats.org/presentationml/2006/main">
  <p:tag name="THINKCELLSHAPEDONOTDELETE" val="tIz9GpKuO7YkApjRoHfQ2ZQ"/>
</p:tagLst>
</file>

<file path=ppt/tags/tag2541.xml><?xml version="1.0" encoding="utf-8"?>
<p:tagLst xmlns:a="http://schemas.openxmlformats.org/drawingml/2006/main" xmlns:r="http://schemas.openxmlformats.org/officeDocument/2006/relationships" xmlns:p="http://schemas.openxmlformats.org/presentationml/2006/main">
  <p:tag name="THINKCELLSHAPEDONOTDELETE" val="t5o77SUSmqDt.iVIICj6FZQ"/>
</p:tagLst>
</file>

<file path=ppt/tags/tag2542.xml><?xml version="1.0" encoding="utf-8"?>
<p:tagLst xmlns:a="http://schemas.openxmlformats.org/drawingml/2006/main" xmlns:r="http://schemas.openxmlformats.org/officeDocument/2006/relationships" xmlns:p="http://schemas.openxmlformats.org/presentationml/2006/main">
  <p:tag name="THINKCELLSHAPEDONOTDELETE" val="tA7r6CLgqPDYJa99hidwRuw"/>
</p:tagLst>
</file>

<file path=ppt/tags/tag2543.xml><?xml version="1.0" encoding="utf-8"?>
<p:tagLst xmlns:a="http://schemas.openxmlformats.org/drawingml/2006/main" xmlns:r="http://schemas.openxmlformats.org/officeDocument/2006/relationships" xmlns:p="http://schemas.openxmlformats.org/presentationml/2006/main">
  <p:tag name="THINKCELLSHAPEDONOTDELETE" val="t_eyLhkSZ1IBHJyOE7bVDtQ"/>
</p:tagLst>
</file>

<file path=ppt/tags/tag2544.xml><?xml version="1.0" encoding="utf-8"?>
<p:tagLst xmlns:a="http://schemas.openxmlformats.org/drawingml/2006/main" xmlns:r="http://schemas.openxmlformats.org/officeDocument/2006/relationships" xmlns:p="http://schemas.openxmlformats.org/presentationml/2006/main">
  <p:tag name="THINKCELLSHAPEDONOTDELETE" val="tB2ObE.lMG3bQBTMH8WUvHQ"/>
</p:tagLst>
</file>

<file path=ppt/tags/tag2545.xml><?xml version="1.0" encoding="utf-8"?>
<p:tagLst xmlns:a="http://schemas.openxmlformats.org/drawingml/2006/main" xmlns:r="http://schemas.openxmlformats.org/officeDocument/2006/relationships" xmlns:p="http://schemas.openxmlformats.org/presentationml/2006/main">
  <p:tag name="THINKCELLSHAPEDONOTDELETE" val="thzDO7zR1q94bhf5cijtR8w"/>
</p:tagLst>
</file>

<file path=ppt/tags/tag2546.xml><?xml version="1.0" encoding="utf-8"?>
<p:tagLst xmlns:a="http://schemas.openxmlformats.org/drawingml/2006/main" xmlns:r="http://schemas.openxmlformats.org/officeDocument/2006/relationships" xmlns:p="http://schemas.openxmlformats.org/presentationml/2006/main">
  <p:tag name="THINKCELLSHAPEDONOTDELETE" val="tn54wY8KqpugKJwxDSopUrg"/>
</p:tagLst>
</file>

<file path=ppt/tags/tag2547.xml><?xml version="1.0" encoding="utf-8"?>
<p:tagLst xmlns:a="http://schemas.openxmlformats.org/drawingml/2006/main" xmlns:r="http://schemas.openxmlformats.org/officeDocument/2006/relationships" xmlns:p="http://schemas.openxmlformats.org/presentationml/2006/main">
  <p:tag name="THINKCELLSHAPEDONOTDELETE" val="tDkrx6SVTJmd27eFuvn_mcw"/>
</p:tagLst>
</file>

<file path=ppt/tags/tag2548.xml><?xml version="1.0" encoding="utf-8"?>
<p:tagLst xmlns:a="http://schemas.openxmlformats.org/drawingml/2006/main" xmlns:r="http://schemas.openxmlformats.org/officeDocument/2006/relationships" xmlns:p="http://schemas.openxmlformats.org/presentationml/2006/main">
  <p:tag name="THINKCELLSHAPEDONOTDELETE" val="tw.pQlY23GnTi6ZefRWt_oQ"/>
</p:tagLst>
</file>

<file path=ppt/tags/tag2549.xml><?xml version="1.0" encoding="utf-8"?>
<p:tagLst xmlns:a="http://schemas.openxmlformats.org/drawingml/2006/main" xmlns:r="http://schemas.openxmlformats.org/officeDocument/2006/relationships" xmlns:p="http://schemas.openxmlformats.org/presentationml/2006/main">
  <p:tag name="THINKCELLSHAPEDONOTDELETE" val="tZh3v1fQMcOF.PyEfr7n4OQ"/>
</p:tagLst>
</file>

<file path=ppt/tags/tag255.xml><?xml version="1.0" encoding="utf-8"?>
<p:tagLst xmlns:a="http://schemas.openxmlformats.org/drawingml/2006/main" xmlns:r="http://schemas.openxmlformats.org/officeDocument/2006/relationships" xmlns:p="http://schemas.openxmlformats.org/presentationml/2006/main">
  <p:tag name="THINKCELLSHAPEDONOTDELETE" val="tRNpzgJr0wttioOxzYyYZcw"/>
</p:tagLst>
</file>

<file path=ppt/tags/tag2550.xml><?xml version="1.0" encoding="utf-8"?>
<p:tagLst xmlns:a="http://schemas.openxmlformats.org/drawingml/2006/main" xmlns:r="http://schemas.openxmlformats.org/officeDocument/2006/relationships" xmlns:p="http://schemas.openxmlformats.org/presentationml/2006/main">
  <p:tag name="THINKCELLSHAPEDONOTDELETE" val="teuBvsdmLx1K3TwCXcDQVow"/>
</p:tagLst>
</file>

<file path=ppt/tags/tag2551.xml><?xml version="1.0" encoding="utf-8"?>
<p:tagLst xmlns:a="http://schemas.openxmlformats.org/drawingml/2006/main" xmlns:r="http://schemas.openxmlformats.org/officeDocument/2006/relationships" xmlns:p="http://schemas.openxmlformats.org/presentationml/2006/main">
  <p:tag name="THINKCELLSHAPEDONOTDELETE" val="t0n34Z2urzOQ3S7o59hsQpg"/>
</p:tagLst>
</file>

<file path=ppt/tags/tag2552.xml><?xml version="1.0" encoding="utf-8"?>
<p:tagLst xmlns:a="http://schemas.openxmlformats.org/drawingml/2006/main" xmlns:r="http://schemas.openxmlformats.org/officeDocument/2006/relationships" xmlns:p="http://schemas.openxmlformats.org/presentationml/2006/main">
  <p:tag name="THINKCELLSHAPEDONOTDELETE" val="tuW8p9SYmZkkI6JTbS.08YA"/>
</p:tagLst>
</file>

<file path=ppt/tags/tag2553.xml><?xml version="1.0" encoding="utf-8"?>
<p:tagLst xmlns:a="http://schemas.openxmlformats.org/drawingml/2006/main" xmlns:r="http://schemas.openxmlformats.org/officeDocument/2006/relationships" xmlns:p="http://schemas.openxmlformats.org/presentationml/2006/main">
  <p:tag name="THINKCELLSHAPEDONOTDELETE" val="tMDZUagdOActAcKvXllSM6w"/>
</p:tagLst>
</file>

<file path=ppt/tags/tag2554.xml><?xml version="1.0" encoding="utf-8"?>
<p:tagLst xmlns:a="http://schemas.openxmlformats.org/drawingml/2006/main" xmlns:r="http://schemas.openxmlformats.org/officeDocument/2006/relationships" xmlns:p="http://schemas.openxmlformats.org/presentationml/2006/main">
  <p:tag name="THINKCELLSHAPEDONOTDELETE" val="tN.WlCiKub4s2P9bQVObBKA"/>
</p:tagLst>
</file>

<file path=ppt/tags/tag2555.xml><?xml version="1.0" encoding="utf-8"?>
<p:tagLst xmlns:a="http://schemas.openxmlformats.org/drawingml/2006/main" xmlns:r="http://schemas.openxmlformats.org/officeDocument/2006/relationships" xmlns:p="http://schemas.openxmlformats.org/presentationml/2006/main">
  <p:tag name="THINKCELLSHAPEDONOTDELETE" val="t5ruNTcj5SxMKYznWgBWVIQ"/>
</p:tagLst>
</file>

<file path=ppt/tags/tag2556.xml><?xml version="1.0" encoding="utf-8"?>
<p:tagLst xmlns:a="http://schemas.openxmlformats.org/drawingml/2006/main" xmlns:r="http://schemas.openxmlformats.org/officeDocument/2006/relationships" xmlns:p="http://schemas.openxmlformats.org/presentationml/2006/main">
  <p:tag name="THINKCELLSHAPEDONOTDELETE" val="t0COgPBn2vIkiHmQQkSCEpw"/>
</p:tagLst>
</file>

<file path=ppt/tags/tag2557.xml><?xml version="1.0" encoding="utf-8"?>
<p:tagLst xmlns:a="http://schemas.openxmlformats.org/drawingml/2006/main" xmlns:r="http://schemas.openxmlformats.org/officeDocument/2006/relationships" xmlns:p="http://schemas.openxmlformats.org/presentationml/2006/main">
  <p:tag name="THINKCELLSHAPEDONOTDELETE" val="t30l.tMyTwIiarGUEP7Frsw"/>
</p:tagLst>
</file>

<file path=ppt/tags/tag2558.xml><?xml version="1.0" encoding="utf-8"?>
<p:tagLst xmlns:a="http://schemas.openxmlformats.org/drawingml/2006/main" xmlns:r="http://schemas.openxmlformats.org/officeDocument/2006/relationships" xmlns:p="http://schemas.openxmlformats.org/presentationml/2006/main">
  <p:tag name="THINKCELLSHAPEDONOTDELETE" val="tuMFRdhK8Iihzti253MOUHA"/>
</p:tagLst>
</file>

<file path=ppt/tags/tag2559.xml><?xml version="1.0" encoding="utf-8"?>
<p:tagLst xmlns:a="http://schemas.openxmlformats.org/drawingml/2006/main" xmlns:r="http://schemas.openxmlformats.org/officeDocument/2006/relationships" xmlns:p="http://schemas.openxmlformats.org/presentationml/2006/main">
  <p:tag name="THINKCELLSHAPEDONOTDELETE" val="tkX1OJpRo2Tld8CRec8ft0A"/>
</p:tagLst>
</file>

<file path=ppt/tags/tag256.xml><?xml version="1.0" encoding="utf-8"?>
<p:tagLst xmlns:a="http://schemas.openxmlformats.org/drawingml/2006/main" xmlns:r="http://schemas.openxmlformats.org/officeDocument/2006/relationships" xmlns:p="http://schemas.openxmlformats.org/presentationml/2006/main">
  <p:tag name="THINKCELLSHAPEDONOTDELETE" val="tXOr7lTW3y6vsFEZT3EMWQg"/>
</p:tagLst>
</file>

<file path=ppt/tags/tag2560.xml><?xml version="1.0" encoding="utf-8"?>
<p:tagLst xmlns:a="http://schemas.openxmlformats.org/drawingml/2006/main" xmlns:r="http://schemas.openxmlformats.org/officeDocument/2006/relationships" xmlns:p="http://schemas.openxmlformats.org/presentationml/2006/main">
  <p:tag name="THINKCELLSHAPEDONOTDELETE" val="tyknicE0JZ6A5AyjmLvVIpw"/>
</p:tagLst>
</file>

<file path=ppt/tags/tag2561.xml><?xml version="1.0" encoding="utf-8"?>
<p:tagLst xmlns:a="http://schemas.openxmlformats.org/drawingml/2006/main" xmlns:r="http://schemas.openxmlformats.org/officeDocument/2006/relationships" xmlns:p="http://schemas.openxmlformats.org/presentationml/2006/main">
  <p:tag name="THINKCELLSHAPEDONOTDELETE" val="t11.Xs_BEDaW7XPWBxYioaw"/>
</p:tagLst>
</file>

<file path=ppt/tags/tag2562.xml><?xml version="1.0" encoding="utf-8"?>
<p:tagLst xmlns:a="http://schemas.openxmlformats.org/drawingml/2006/main" xmlns:r="http://schemas.openxmlformats.org/officeDocument/2006/relationships" xmlns:p="http://schemas.openxmlformats.org/presentationml/2006/main">
  <p:tag name="THINKCELLSHAPEDONOTDELETE" val="tcx__jYbfgys2Mbq8a4nD4A"/>
</p:tagLst>
</file>

<file path=ppt/tags/tag2563.xml><?xml version="1.0" encoding="utf-8"?>
<p:tagLst xmlns:a="http://schemas.openxmlformats.org/drawingml/2006/main" xmlns:r="http://schemas.openxmlformats.org/officeDocument/2006/relationships" xmlns:p="http://schemas.openxmlformats.org/presentationml/2006/main">
  <p:tag name="THINKCELLSHAPEDONOTDELETE" val="tcMx7IleaaQZzFXc2v6Y4vQ"/>
</p:tagLst>
</file>

<file path=ppt/tags/tag2564.xml><?xml version="1.0" encoding="utf-8"?>
<p:tagLst xmlns:a="http://schemas.openxmlformats.org/drawingml/2006/main" xmlns:r="http://schemas.openxmlformats.org/officeDocument/2006/relationships" xmlns:p="http://schemas.openxmlformats.org/presentationml/2006/main">
  <p:tag name="THINKCELLSHAPEDONOTDELETE" val="tVlsZqtKczGJvMamSllMAIw"/>
</p:tagLst>
</file>

<file path=ppt/tags/tag2565.xml><?xml version="1.0" encoding="utf-8"?>
<p:tagLst xmlns:a="http://schemas.openxmlformats.org/drawingml/2006/main" xmlns:r="http://schemas.openxmlformats.org/officeDocument/2006/relationships" xmlns:p="http://schemas.openxmlformats.org/presentationml/2006/main">
  <p:tag name="THINKCELLSHAPEDONOTDELETE" val="tn0Y8nY9_Cvl2KlqCvpjN_w"/>
</p:tagLst>
</file>

<file path=ppt/tags/tag2566.xml><?xml version="1.0" encoding="utf-8"?>
<p:tagLst xmlns:a="http://schemas.openxmlformats.org/drawingml/2006/main" xmlns:r="http://schemas.openxmlformats.org/officeDocument/2006/relationships" xmlns:p="http://schemas.openxmlformats.org/presentationml/2006/main">
  <p:tag name="THINKCELLSHAPEDONOTDELETE" val="tlo6IhZ7cDF0OGu4UelqW6Q"/>
</p:tagLst>
</file>

<file path=ppt/tags/tag2567.xml><?xml version="1.0" encoding="utf-8"?>
<p:tagLst xmlns:a="http://schemas.openxmlformats.org/drawingml/2006/main" xmlns:r="http://schemas.openxmlformats.org/officeDocument/2006/relationships" xmlns:p="http://schemas.openxmlformats.org/presentationml/2006/main">
  <p:tag name="THINKCELLSHAPEDONOTDELETE" val="taBSPdj_VuGBIVBLugDIZzA"/>
</p:tagLst>
</file>

<file path=ppt/tags/tag2568.xml><?xml version="1.0" encoding="utf-8"?>
<p:tagLst xmlns:a="http://schemas.openxmlformats.org/drawingml/2006/main" xmlns:r="http://schemas.openxmlformats.org/officeDocument/2006/relationships" xmlns:p="http://schemas.openxmlformats.org/presentationml/2006/main">
  <p:tag name="THINKCELLSHAPEDONOTDELETE" val="tmKZSZ8E7KDabCu4QtSTlQA"/>
</p:tagLst>
</file>

<file path=ppt/tags/tag2569.xml><?xml version="1.0" encoding="utf-8"?>
<p:tagLst xmlns:a="http://schemas.openxmlformats.org/drawingml/2006/main" xmlns:r="http://schemas.openxmlformats.org/officeDocument/2006/relationships" xmlns:p="http://schemas.openxmlformats.org/presentationml/2006/main">
  <p:tag name="THINKCELLSHAPEDONOTDELETE" val="tTmbU08soa6P3KMl5ZjbT0g"/>
</p:tagLst>
</file>

<file path=ppt/tags/tag257.xml><?xml version="1.0" encoding="utf-8"?>
<p:tagLst xmlns:a="http://schemas.openxmlformats.org/drawingml/2006/main" xmlns:r="http://schemas.openxmlformats.org/officeDocument/2006/relationships" xmlns:p="http://schemas.openxmlformats.org/presentationml/2006/main">
  <p:tag name="THINKCELLSHAPEDONOTDELETE" val="t6g10vrlcKmRscG1zq496DQ"/>
</p:tagLst>
</file>

<file path=ppt/tags/tag2570.xml><?xml version="1.0" encoding="utf-8"?>
<p:tagLst xmlns:a="http://schemas.openxmlformats.org/drawingml/2006/main" xmlns:r="http://schemas.openxmlformats.org/officeDocument/2006/relationships" xmlns:p="http://schemas.openxmlformats.org/presentationml/2006/main">
  <p:tag name="THINKCELLSHAPEDONOTDELETE" val="tzqHadoqi005zRhtVtge_nw"/>
</p:tagLst>
</file>

<file path=ppt/tags/tag2571.xml><?xml version="1.0" encoding="utf-8"?>
<p:tagLst xmlns:a="http://schemas.openxmlformats.org/drawingml/2006/main" xmlns:r="http://schemas.openxmlformats.org/officeDocument/2006/relationships" xmlns:p="http://schemas.openxmlformats.org/presentationml/2006/main">
  <p:tag name="THINKCELLSHAPEDONOTDELETE" val="tKw4fa6pFXy5qyskHvtXeDg"/>
</p:tagLst>
</file>

<file path=ppt/tags/tag2572.xml><?xml version="1.0" encoding="utf-8"?>
<p:tagLst xmlns:a="http://schemas.openxmlformats.org/drawingml/2006/main" xmlns:r="http://schemas.openxmlformats.org/officeDocument/2006/relationships" xmlns:p="http://schemas.openxmlformats.org/presentationml/2006/main">
  <p:tag name="THINKCELLSHAPEDONOTDELETE" val="tHCynCLWO1b2kWR84gL1kqg"/>
</p:tagLst>
</file>

<file path=ppt/tags/tag2573.xml><?xml version="1.0" encoding="utf-8"?>
<p:tagLst xmlns:a="http://schemas.openxmlformats.org/drawingml/2006/main" xmlns:r="http://schemas.openxmlformats.org/officeDocument/2006/relationships" xmlns:p="http://schemas.openxmlformats.org/presentationml/2006/main">
  <p:tag name="THINKCELLSHAPEDONOTDELETE" val="t.HgPe4fDxhS2_YyLrLy.9Q"/>
</p:tagLst>
</file>

<file path=ppt/tags/tag2574.xml><?xml version="1.0" encoding="utf-8"?>
<p:tagLst xmlns:a="http://schemas.openxmlformats.org/drawingml/2006/main" xmlns:r="http://schemas.openxmlformats.org/officeDocument/2006/relationships" xmlns:p="http://schemas.openxmlformats.org/presentationml/2006/main">
  <p:tag name="THINKCELLSHAPEDONOTDELETE" val="tAPIDhLRc9Z1teYD0ZGPCTA"/>
</p:tagLst>
</file>

<file path=ppt/tags/tag2575.xml><?xml version="1.0" encoding="utf-8"?>
<p:tagLst xmlns:a="http://schemas.openxmlformats.org/drawingml/2006/main" xmlns:r="http://schemas.openxmlformats.org/officeDocument/2006/relationships" xmlns:p="http://schemas.openxmlformats.org/presentationml/2006/main">
  <p:tag name="THINKCELLSHAPEDONOTDELETE" val="tTmVzNwhNDQ25ErJeKoqf9Q"/>
</p:tagLst>
</file>

<file path=ppt/tags/tag2576.xml><?xml version="1.0" encoding="utf-8"?>
<p:tagLst xmlns:a="http://schemas.openxmlformats.org/drawingml/2006/main" xmlns:r="http://schemas.openxmlformats.org/officeDocument/2006/relationships" xmlns:p="http://schemas.openxmlformats.org/presentationml/2006/main">
  <p:tag name="THINKCELLSHAPEDONOTDELETE" val="t68QyKJcwUqjzJMLkmKN_jQ"/>
</p:tagLst>
</file>

<file path=ppt/tags/tag2577.xml><?xml version="1.0" encoding="utf-8"?>
<p:tagLst xmlns:a="http://schemas.openxmlformats.org/drawingml/2006/main" xmlns:r="http://schemas.openxmlformats.org/officeDocument/2006/relationships" xmlns:p="http://schemas.openxmlformats.org/presentationml/2006/main">
  <p:tag name="THINKCELLSHAPEDONOTDELETE" val="tzDmNX9BubVIsZCyorwNM3A"/>
</p:tagLst>
</file>

<file path=ppt/tags/tag2578.xml><?xml version="1.0" encoding="utf-8"?>
<p:tagLst xmlns:a="http://schemas.openxmlformats.org/drawingml/2006/main" xmlns:r="http://schemas.openxmlformats.org/officeDocument/2006/relationships" xmlns:p="http://schemas.openxmlformats.org/presentationml/2006/main">
  <p:tag name="THINKCELLSHAPEDONOTDELETE" val="tx0UdK3E2XnOMtbyUiLOi.w"/>
</p:tagLst>
</file>

<file path=ppt/tags/tag2579.xml><?xml version="1.0" encoding="utf-8"?>
<p:tagLst xmlns:a="http://schemas.openxmlformats.org/drawingml/2006/main" xmlns:r="http://schemas.openxmlformats.org/officeDocument/2006/relationships" xmlns:p="http://schemas.openxmlformats.org/presentationml/2006/main">
  <p:tag name="THINKCELLSHAPEDONOTDELETE" val="tWvXncP39rflfovQxRJnS1g"/>
</p:tagLst>
</file>

<file path=ppt/tags/tag258.xml><?xml version="1.0" encoding="utf-8"?>
<p:tagLst xmlns:a="http://schemas.openxmlformats.org/drawingml/2006/main" xmlns:r="http://schemas.openxmlformats.org/officeDocument/2006/relationships" xmlns:p="http://schemas.openxmlformats.org/presentationml/2006/main">
  <p:tag name="THINKCELLSHAPEDONOTDELETE" val="t0HKzQe3VemKyJOc3mS_FgQ"/>
</p:tagLst>
</file>

<file path=ppt/tags/tag2580.xml><?xml version="1.0" encoding="utf-8"?>
<p:tagLst xmlns:a="http://schemas.openxmlformats.org/drawingml/2006/main" xmlns:r="http://schemas.openxmlformats.org/officeDocument/2006/relationships" xmlns:p="http://schemas.openxmlformats.org/presentationml/2006/main">
  <p:tag name="THINKCELLSHAPEDONOTDELETE" val="tzHJIPz4_VZbM4.zX86b0wA"/>
</p:tagLst>
</file>

<file path=ppt/tags/tag2581.xml><?xml version="1.0" encoding="utf-8"?>
<p:tagLst xmlns:a="http://schemas.openxmlformats.org/drawingml/2006/main" xmlns:r="http://schemas.openxmlformats.org/officeDocument/2006/relationships" xmlns:p="http://schemas.openxmlformats.org/presentationml/2006/main">
  <p:tag name="THINKCELLSHAPEDONOTDELETE" val="t_Z_4HF3q17soLr1hdj_x9A"/>
</p:tagLst>
</file>

<file path=ppt/tags/tag2582.xml><?xml version="1.0" encoding="utf-8"?>
<p:tagLst xmlns:a="http://schemas.openxmlformats.org/drawingml/2006/main" xmlns:r="http://schemas.openxmlformats.org/officeDocument/2006/relationships" xmlns:p="http://schemas.openxmlformats.org/presentationml/2006/main">
  <p:tag name="THINKCELLSHAPEDONOTDELETE" val="tglApDx4iO3KkkQkX.WG5IA"/>
</p:tagLst>
</file>

<file path=ppt/tags/tag258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584.xml><?xml version="1.0" encoding="utf-8"?>
<p:tagLst xmlns:a="http://schemas.openxmlformats.org/drawingml/2006/main" xmlns:r="http://schemas.openxmlformats.org/officeDocument/2006/relationships" xmlns:p="http://schemas.openxmlformats.org/presentationml/2006/main">
  <p:tag name="THINKCELLSHAPEDONOTDELETE" val="ttvkkrkrk91VJMhC0CmS_Bg"/>
</p:tagLst>
</file>

<file path=ppt/tags/tag2585.xml><?xml version="1.0" encoding="utf-8"?>
<p:tagLst xmlns:a="http://schemas.openxmlformats.org/drawingml/2006/main" xmlns:r="http://schemas.openxmlformats.org/officeDocument/2006/relationships" xmlns:p="http://schemas.openxmlformats.org/presentationml/2006/main">
  <p:tag name="THINKCELLSHAPEDONOTDELETE" val="tTydmnSRJQ95UrKXEFRxuyg"/>
</p:tagLst>
</file>

<file path=ppt/tags/tag2586.xml><?xml version="1.0" encoding="utf-8"?>
<p:tagLst xmlns:a="http://schemas.openxmlformats.org/drawingml/2006/main" xmlns:r="http://schemas.openxmlformats.org/officeDocument/2006/relationships" xmlns:p="http://schemas.openxmlformats.org/presentationml/2006/main">
  <p:tag name="THINKCELLSHAPEDONOTDELETE" val="tizi_QkWioALaFwhilxhZlg"/>
</p:tagLst>
</file>

<file path=ppt/tags/tag2587.xml><?xml version="1.0" encoding="utf-8"?>
<p:tagLst xmlns:a="http://schemas.openxmlformats.org/drawingml/2006/main" xmlns:r="http://schemas.openxmlformats.org/officeDocument/2006/relationships" xmlns:p="http://schemas.openxmlformats.org/presentationml/2006/main">
  <p:tag name="THINKCELLSHAPEDONOTDELETE" val="tizjuaGjWtlo_yb4xYMyDJA"/>
</p:tagLst>
</file>

<file path=ppt/tags/tag2588.xml><?xml version="1.0" encoding="utf-8"?>
<p:tagLst xmlns:a="http://schemas.openxmlformats.org/drawingml/2006/main" xmlns:r="http://schemas.openxmlformats.org/officeDocument/2006/relationships" xmlns:p="http://schemas.openxmlformats.org/presentationml/2006/main">
  <p:tag name="THINKCELLSHAPEDONOTDELETE" val="t8NvduPRwMQfJZdNgydmZHg"/>
</p:tagLst>
</file>

<file path=ppt/tags/tag2589.xml><?xml version="1.0" encoding="utf-8"?>
<p:tagLst xmlns:a="http://schemas.openxmlformats.org/drawingml/2006/main" xmlns:r="http://schemas.openxmlformats.org/officeDocument/2006/relationships" xmlns:p="http://schemas.openxmlformats.org/presentationml/2006/main">
  <p:tag name="THINKCELLSHAPEDONOTDELETE" val="tQQVzU0tju4niKJNyN4saRQ"/>
</p:tagLst>
</file>

<file path=ppt/tags/tag259.xml><?xml version="1.0" encoding="utf-8"?>
<p:tagLst xmlns:a="http://schemas.openxmlformats.org/drawingml/2006/main" xmlns:r="http://schemas.openxmlformats.org/officeDocument/2006/relationships" xmlns:p="http://schemas.openxmlformats.org/presentationml/2006/main">
  <p:tag name="THINKCELLSHAPEDONOTDELETE" val="tf7oRobLuL.AXTXPLOtoa6A"/>
</p:tagLst>
</file>

<file path=ppt/tags/tag2590.xml><?xml version="1.0" encoding="utf-8"?>
<p:tagLst xmlns:a="http://schemas.openxmlformats.org/drawingml/2006/main" xmlns:r="http://schemas.openxmlformats.org/officeDocument/2006/relationships" xmlns:p="http://schemas.openxmlformats.org/presentationml/2006/main">
  <p:tag name="THINKCELLSHAPEDONOTDELETE" val="t.869YK8bjcU0UdmMi5_b9A"/>
</p:tagLst>
</file>

<file path=ppt/tags/tag2591.xml><?xml version="1.0" encoding="utf-8"?>
<p:tagLst xmlns:a="http://schemas.openxmlformats.org/drawingml/2006/main" xmlns:r="http://schemas.openxmlformats.org/officeDocument/2006/relationships" xmlns:p="http://schemas.openxmlformats.org/presentationml/2006/main">
  <p:tag name="THINKCELLSHAPEDONOTDELETE" val="twfflo6cqv6P5ohyfPdnG1g"/>
</p:tagLst>
</file>

<file path=ppt/tags/tag2592.xml><?xml version="1.0" encoding="utf-8"?>
<p:tagLst xmlns:a="http://schemas.openxmlformats.org/drawingml/2006/main" xmlns:r="http://schemas.openxmlformats.org/officeDocument/2006/relationships" xmlns:p="http://schemas.openxmlformats.org/presentationml/2006/main">
  <p:tag name="THINKCELLSHAPEDONOTDELETE" val="tL3jCx2Cq49BW71BRTblxMQ"/>
</p:tagLst>
</file>

<file path=ppt/tags/tag2593.xml><?xml version="1.0" encoding="utf-8"?>
<p:tagLst xmlns:a="http://schemas.openxmlformats.org/drawingml/2006/main" xmlns:r="http://schemas.openxmlformats.org/officeDocument/2006/relationships" xmlns:p="http://schemas.openxmlformats.org/presentationml/2006/main">
  <p:tag name="THINKCELLSHAPEDONOTDELETE" val="t59J_t1isZL6HZJESKm7F6Q"/>
</p:tagLst>
</file>

<file path=ppt/tags/tag2594.xml><?xml version="1.0" encoding="utf-8"?>
<p:tagLst xmlns:a="http://schemas.openxmlformats.org/drawingml/2006/main" xmlns:r="http://schemas.openxmlformats.org/officeDocument/2006/relationships" xmlns:p="http://schemas.openxmlformats.org/presentationml/2006/main">
  <p:tag name="THINKCELLSHAPEDONOTDELETE" val="t8wOQgwdjJXgRWH3K2G1BvA"/>
</p:tagLst>
</file>

<file path=ppt/tags/tag2595.xml><?xml version="1.0" encoding="utf-8"?>
<p:tagLst xmlns:a="http://schemas.openxmlformats.org/drawingml/2006/main" xmlns:r="http://schemas.openxmlformats.org/officeDocument/2006/relationships" xmlns:p="http://schemas.openxmlformats.org/presentationml/2006/main">
  <p:tag name="THINKCELLSHAPEDONOTDELETE" val="tEf7iK_MhRcnqB5ZEktw9LQ"/>
</p:tagLst>
</file>

<file path=ppt/tags/tag2596.xml><?xml version="1.0" encoding="utf-8"?>
<p:tagLst xmlns:a="http://schemas.openxmlformats.org/drawingml/2006/main" xmlns:r="http://schemas.openxmlformats.org/officeDocument/2006/relationships" xmlns:p="http://schemas.openxmlformats.org/presentationml/2006/main">
  <p:tag name="THINKCELLSHAPEDONOTDELETE" val="tI_XGl9TXflxSNN_mwMAgMg"/>
</p:tagLst>
</file>

<file path=ppt/tags/tag2597.xml><?xml version="1.0" encoding="utf-8"?>
<p:tagLst xmlns:a="http://schemas.openxmlformats.org/drawingml/2006/main" xmlns:r="http://schemas.openxmlformats.org/officeDocument/2006/relationships" xmlns:p="http://schemas.openxmlformats.org/presentationml/2006/main">
  <p:tag name="THINKCELLSHAPEDONOTDELETE" val="tEs5A5BJTu.anDTOcAy5Ndg"/>
</p:tagLst>
</file>

<file path=ppt/tags/tag2598.xml><?xml version="1.0" encoding="utf-8"?>
<p:tagLst xmlns:a="http://schemas.openxmlformats.org/drawingml/2006/main" xmlns:r="http://schemas.openxmlformats.org/officeDocument/2006/relationships" xmlns:p="http://schemas.openxmlformats.org/presentationml/2006/main">
  <p:tag name="THINKCELLSHAPEDONOTDELETE" val="t4SZQvIfnVKkYgP6cAoZlJQ"/>
</p:tagLst>
</file>

<file path=ppt/tags/tag2599.xml><?xml version="1.0" encoding="utf-8"?>
<p:tagLst xmlns:a="http://schemas.openxmlformats.org/drawingml/2006/main" xmlns:r="http://schemas.openxmlformats.org/officeDocument/2006/relationships" xmlns:p="http://schemas.openxmlformats.org/presentationml/2006/main">
  <p:tag name="THINKCELLSHAPEDONOTDELETE" val="tsetXkGhjlQtsSfHg4u58hA"/>
</p:tagLst>
</file>

<file path=ppt/tags/tag2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60.xml><?xml version="1.0" encoding="utf-8"?>
<p:tagLst xmlns:a="http://schemas.openxmlformats.org/drawingml/2006/main" xmlns:r="http://schemas.openxmlformats.org/officeDocument/2006/relationships" xmlns:p="http://schemas.openxmlformats.org/presentationml/2006/main">
  <p:tag name="THINKCELLSHAPEDONOTDELETE" val="tXznVzceOYsMKXXHqiilZpA"/>
</p:tagLst>
</file>

<file path=ppt/tags/tag2600.xml><?xml version="1.0" encoding="utf-8"?>
<p:tagLst xmlns:a="http://schemas.openxmlformats.org/drawingml/2006/main" xmlns:r="http://schemas.openxmlformats.org/officeDocument/2006/relationships" xmlns:p="http://schemas.openxmlformats.org/presentationml/2006/main">
  <p:tag name="THINKCELLSHAPEDONOTDELETE" val="tiMxn1.LQZ.L9qcDXqwObDw"/>
</p:tagLst>
</file>

<file path=ppt/tags/tag2601.xml><?xml version="1.0" encoding="utf-8"?>
<p:tagLst xmlns:a="http://schemas.openxmlformats.org/drawingml/2006/main" xmlns:r="http://schemas.openxmlformats.org/officeDocument/2006/relationships" xmlns:p="http://schemas.openxmlformats.org/presentationml/2006/main">
  <p:tag name="THINKCELLSHAPEDONOTDELETE" val="tf8f9vVcNbt4noCiokBBhYQ"/>
</p:tagLst>
</file>

<file path=ppt/tags/tag2602.xml><?xml version="1.0" encoding="utf-8"?>
<p:tagLst xmlns:a="http://schemas.openxmlformats.org/drawingml/2006/main" xmlns:r="http://schemas.openxmlformats.org/officeDocument/2006/relationships" xmlns:p="http://schemas.openxmlformats.org/presentationml/2006/main">
  <p:tag name="THINKCELLSHAPEDONOTDELETE" val="tFK3L96C_Xq4t91dGZWq9Ww"/>
</p:tagLst>
</file>

<file path=ppt/tags/tag2603.xml><?xml version="1.0" encoding="utf-8"?>
<p:tagLst xmlns:a="http://schemas.openxmlformats.org/drawingml/2006/main" xmlns:r="http://schemas.openxmlformats.org/officeDocument/2006/relationships" xmlns:p="http://schemas.openxmlformats.org/presentationml/2006/main">
  <p:tag name="THINKCELLSHAPEDONOTDELETE" val="t3UB3WOTqVRD2J0OPybJbWg"/>
</p:tagLst>
</file>

<file path=ppt/tags/tag2604.xml><?xml version="1.0" encoding="utf-8"?>
<p:tagLst xmlns:a="http://schemas.openxmlformats.org/drawingml/2006/main" xmlns:r="http://schemas.openxmlformats.org/officeDocument/2006/relationships" xmlns:p="http://schemas.openxmlformats.org/presentationml/2006/main">
  <p:tag name="THINKCELLSHAPEDONOTDELETE" val="tRpdxFcH0KqvJw9YolAgljA"/>
</p:tagLst>
</file>

<file path=ppt/tags/tag2605.xml><?xml version="1.0" encoding="utf-8"?>
<p:tagLst xmlns:a="http://schemas.openxmlformats.org/drawingml/2006/main" xmlns:r="http://schemas.openxmlformats.org/officeDocument/2006/relationships" xmlns:p="http://schemas.openxmlformats.org/presentationml/2006/main">
  <p:tag name="THINKCELLSHAPEDONOTDELETE" val="tdVixmuU1Q0HUhXP0XznmDQ"/>
</p:tagLst>
</file>

<file path=ppt/tags/tag2606.xml><?xml version="1.0" encoding="utf-8"?>
<p:tagLst xmlns:a="http://schemas.openxmlformats.org/drawingml/2006/main" xmlns:r="http://schemas.openxmlformats.org/officeDocument/2006/relationships" xmlns:p="http://schemas.openxmlformats.org/presentationml/2006/main">
  <p:tag name="THINKCELLSHAPEDONOTDELETE" val="tqVCwYCpuxmIvfCT0od0ZJg"/>
</p:tagLst>
</file>

<file path=ppt/tags/tag2607.xml><?xml version="1.0" encoding="utf-8"?>
<p:tagLst xmlns:a="http://schemas.openxmlformats.org/drawingml/2006/main" xmlns:r="http://schemas.openxmlformats.org/officeDocument/2006/relationships" xmlns:p="http://schemas.openxmlformats.org/presentationml/2006/main">
  <p:tag name="THINKCELLSHAPEDONOTDELETE" val="t9yiXILGC.DzbJjVaGdMeAQ"/>
</p:tagLst>
</file>

<file path=ppt/tags/tag2608.xml><?xml version="1.0" encoding="utf-8"?>
<p:tagLst xmlns:a="http://schemas.openxmlformats.org/drawingml/2006/main" xmlns:r="http://schemas.openxmlformats.org/officeDocument/2006/relationships" xmlns:p="http://schemas.openxmlformats.org/presentationml/2006/main">
  <p:tag name="THINKCELLSHAPEDONOTDELETE" val="tOC1lMsl_svdYPHcpQ4NLiQ"/>
</p:tagLst>
</file>

<file path=ppt/tags/tag2609.xml><?xml version="1.0" encoding="utf-8"?>
<p:tagLst xmlns:a="http://schemas.openxmlformats.org/drawingml/2006/main" xmlns:r="http://schemas.openxmlformats.org/officeDocument/2006/relationships" xmlns:p="http://schemas.openxmlformats.org/presentationml/2006/main">
  <p:tag name="THINKCELLSHAPEDONOTDELETE" val="tS9D8cZjhn5NUKYOati6AnQ"/>
</p:tagLst>
</file>

<file path=ppt/tags/tag261.xml><?xml version="1.0" encoding="utf-8"?>
<p:tagLst xmlns:a="http://schemas.openxmlformats.org/drawingml/2006/main" xmlns:r="http://schemas.openxmlformats.org/officeDocument/2006/relationships" xmlns:p="http://schemas.openxmlformats.org/presentationml/2006/main">
  <p:tag name="THINKCELLSHAPEDONOTDELETE" val="tMdKYj2mh_NrXT0XkoFjOLQ"/>
</p:tagLst>
</file>

<file path=ppt/tags/tag2610.xml><?xml version="1.0" encoding="utf-8"?>
<p:tagLst xmlns:a="http://schemas.openxmlformats.org/drawingml/2006/main" xmlns:r="http://schemas.openxmlformats.org/officeDocument/2006/relationships" xmlns:p="http://schemas.openxmlformats.org/presentationml/2006/main">
  <p:tag name="THINKCELLSHAPEDONOTDELETE" val="tqJXc1fHaR2ME3UN9AIj7SA"/>
</p:tagLst>
</file>

<file path=ppt/tags/tag2611.xml><?xml version="1.0" encoding="utf-8"?>
<p:tagLst xmlns:a="http://schemas.openxmlformats.org/drawingml/2006/main" xmlns:r="http://schemas.openxmlformats.org/officeDocument/2006/relationships" xmlns:p="http://schemas.openxmlformats.org/presentationml/2006/main">
  <p:tag name="THINKCELLSHAPEDONOTDELETE" val="tJ0_hnh2rGlgF6tadItQsMA"/>
</p:tagLst>
</file>

<file path=ppt/tags/tag2612.xml><?xml version="1.0" encoding="utf-8"?>
<p:tagLst xmlns:a="http://schemas.openxmlformats.org/drawingml/2006/main" xmlns:r="http://schemas.openxmlformats.org/officeDocument/2006/relationships" xmlns:p="http://schemas.openxmlformats.org/presentationml/2006/main">
  <p:tag name="THINKCELLSHAPEDONOTDELETE" val="tVZFv19Z005ljr.MQsLwi3w"/>
</p:tagLst>
</file>

<file path=ppt/tags/tag2613.xml><?xml version="1.0" encoding="utf-8"?>
<p:tagLst xmlns:a="http://schemas.openxmlformats.org/drawingml/2006/main" xmlns:r="http://schemas.openxmlformats.org/officeDocument/2006/relationships" xmlns:p="http://schemas.openxmlformats.org/presentationml/2006/main">
  <p:tag name="THINKCELLSHAPEDONOTDELETE" val="tIIHat.dExy9n_yyQsfO2Fg"/>
</p:tagLst>
</file>

<file path=ppt/tags/tag2614.xml><?xml version="1.0" encoding="utf-8"?>
<p:tagLst xmlns:a="http://schemas.openxmlformats.org/drawingml/2006/main" xmlns:r="http://schemas.openxmlformats.org/officeDocument/2006/relationships" xmlns:p="http://schemas.openxmlformats.org/presentationml/2006/main">
  <p:tag name="THINKCELLSHAPEDONOTDELETE" val="tTTfuC1IFZnWAQUc7taQ9uA"/>
</p:tagLst>
</file>

<file path=ppt/tags/tag2615.xml><?xml version="1.0" encoding="utf-8"?>
<p:tagLst xmlns:a="http://schemas.openxmlformats.org/drawingml/2006/main" xmlns:r="http://schemas.openxmlformats.org/officeDocument/2006/relationships" xmlns:p="http://schemas.openxmlformats.org/presentationml/2006/main">
  <p:tag name="THINKCELLSHAPEDONOTDELETE" val="tMwHd79.W8hC6EyiqtsnG6Q"/>
</p:tagLst>
</file>

<file path=ppt/tags/tag2616.xml><?xml version="1.0" encoding="utf-8"?>
<p:tagLst xmlns:a="http://schemas.openxmlformats.org/drawingml/2006/main" xmlns:r="http://schemas.openxmlformats.org/officeDocument/2006/relationships" xmlns:p="http://schemas.openxmlformats.org/presentationml/2006/main">
  <p:tag name="THINKCELLSHAPEDONOTDELETE" val="tbytfS2urOx6WGqVKwFDwDA"/>
</p:tagLst>
</file>

<file path=ppt/tags/tag2617.xml><?xml version="1.0" encoding="utf-8"?>
<p:tagLst xmlns:a="http://schemas.openxmlformats.org/drawingml/2006/main" xmlns:r="http://schemas.openxmlformats.org/officeDocument/2006/relationships" xmlns:p="http://schemas.openxmlformats.org/presentationml/2006/main">
  <p:tag name="THINKCELLSHAPEDONOTDELETE" val="t9tZ9cE9qM8dWYepCwn.gqA"/>
</p:tagLst>
</file>

<file path=ppt/tags/tag2618.xml><?xml version="1.0" encoding="utf-8"?>
<p:tagLst xmlns:a="http://schemas.openxmlformats.org/drawingml/2006/main" xmlns:r="http://schemas.openxmlformats.org/officeDocument/2006/relationships" xmlns:p="http://schemas.openxmlformats.org/presentationml/2006/main">
  <p:tag name="THINKCELLSHAPEDONOTDELETE" val="tDPwAr0gDXuPM4lsFb4b4yQ"/>
</p:tagLst>
</file>

<file path=ppt/tags/tag2619.xml><?xml version="1.0" encoding="utf-8"?>
<p:tagLst xmlns:a="http://schemas.openxmlformats.org/drawingml/2006/main" xmlns:r="http://schemas.openxmlformats.org/officeDocument/2006/relationships" xmlns:p="http://schemas.openxmlformats.org/presentationml/2006/main">
  <p:tag name="THINKCELLSHAPEDONOTDELETE" val="tjWhUelzesTbURV9ndoteCg"/>
</p:tagLst>
</file>

<file path=ppt/tags/tag262.xml><?xml version="1.0" encoding="utf-8"?>
<p:tagLst xmlns:a="http://schemas.openxmlformats.org/drawingml/2006/main" xmlns:r="http://schemas.openxmlformats.org/officeDocument/2006/relationships" xmlns:p="http://schemas.openxmlformats.org/presentationml/2006/main">
  <p:tag name="THINKCELLSHAPEDONOTDELETE" val="tVeebBGw3bNcxTCiUaln3pg"/>
</p:tagLst>
</file>

<file path=ppt/tags/tag2620.xml><?xml version="1.0" encoding="utf-8"?>
<p:tagLst xmlns:a="http://schemas.openxmlformats.org/drawingml/2006/main" xmlns:r="http://schemas.openxmlformats.org/officeDocument/2006/relationships" xmlns:p="http://schemas.openxmlformats.org/presentationml/2006/main">
  <p:tag name="THINKCELLSHAPEDONOTDELETE" val="tvf32t3sQjRgA8IMYjRQv_Q"/>
</p:tagLst>
</file>

<file path=ppt/tags/tag2621.xml><?xml version="1.0" encoding="utf-8"?>
<p:tagLst xmlns:a="http://schemas.openxmlformats.org/drawingml/2006/main" xmlns:r="http://schemas.openxmlformats.org/officeDocument/2006/relationships" xmlns:p="http://schemas.openxmlformats.org/presentationml/2006/main">
  <p:tag name="THINKCELLSHAPEDONOTDELETE" val="t9wtEuXD1E67XskMIJN7_vQ"/>
</p:tagLst>
</file>

<file path=ppt/tags/tag2622.xml><?xml version="1.0" encoding="utf-8"?>
<p:tagLst xmlns:a="http://schemas.openxmlformats.org/drawingml/2006/main" xmlns:r="http://schemas.openxmlformats.org/officeDocument/2006/relationships" xmlns:p="http://schemas.openxmlformats.org/presentationml/2006/main">
  <p:tag name="THINKCELLSHAPEDONOTDELETE" val="tfyVxJgYdzVIAWnVMeovpzg"/>
</p:tagLst>
</file>

<file path=ppt/tags/tag2623.xml><?xml version="1.0" encoding="utf-8"?>
<p:tagLst xmlns:a="http://schemas.openxmlformats.org/drawingml/2006/main" xmlns:r="http://schemas.openxmlformats.org/officeDocument/2006/relationships" xmlns:p="http://schemas.openxmlformats.org/presentationml/2006/main">
  <p:tag name="THINKCELLSHAPEDONOTDELETE" val="tspYcN0IWyAFEgdomKBvqnQ"/>
</p:tagLst>
</file>

<file path=ppt/tags/tag2624.xml><?xml version="1.0" encoding="utf-8"?>
<p:tagLst xmlns:a="http://schemas.openxmlformats.org/drawingml/2006/main" xmlns:r="http://schemas.openxmlformats.org/officeDocument/2006/relationships" xmlns:p="http://schemas.openxmlformats.org/presentationml/2006/main">
  <p:tag name="THINKCELLSHAPEDONOTDELETE" val="tZpQ6c_pRE87KkShdjGytMw"/>
</p:tagLst>
</file>

<file path=ppt/tags/tag2625.xml><?xml version="1.0" encoding="utf-8"?>
<p:tagLst xmlns:a="http://schemas.openxmlformats.org/drawingml/2006/main" xmlns:r="http://schemas.openxmlformats.org/officeDocument/2006/relationships" xmlns:p="http://schemas.openxmlformats.org/presentationml/2006/main">
  <p:tag name="THINKCELLSHAPEDONOTDELETE" val="tNRqUQpzv9vz_Xw01B6_tdg"/>
</p:tagLst>
</file>

<file path=ppt/tags/tag2626.xml><?xml version="1.0" encoding="utf-8"?>
<p:tagLst xmlns:a="http://schemas.openxmlformats.org/drawingml/2006/main" xmlns:r="http://schemas.openxmlformats.org/officeDocument/2006/relationships" xmlns:p="http://schemas.openxmlformats.org/presentationml/2006/main">
  <p:tag name="THINKCELLSHAPEDONOTDELETE" val="tmJv6YtynZTI01U0OIXXeAA"/>
</p:tagLst>
</file>

<file path=ppt/tags/tag2627.xml><?xml version="1.0" encoding="utf-8"?>
<p:tagLst xmlns:a="http://schemas.openxmlformats.org/drawingml/2006/main" xmlns:r="http://schemas.openxmlformats.org/officeDocument/2006/relationships" xmlns:p="http://schemas.openxmlformats.org/presentationml/2006/main">
  <p:tag name="THINKCELLSHAPEDONOTDELETE" val="tIhCVBtawo2xwjEANQ6BWqQ"/>
</p:tagLst>
</file>

<file path=ppt/tags/tag2628.xml><?xml version="1.0" encoding="utf-8"?>
<p:tagLst xmlns:a="http://schemas.openxmlformats.org/drawingml/2006/main" xmlns:r="http://schemas.openxmlformats.org/officeDocument/2006/relationships" xmlns:p="http://schemas.openxmlformats.org/presentationml/2006/main">
  <p:tag name="THINKCELLSHAPEDONOTDELETE" val="tEsIcvH6IEd.hQyZkl3cRLQ"/>
</p:tagLst>
</file>

<file path=ppt/tags/tag2629.xml><?xml version="1.0" encoding="utf-8"?>
<p:tagLst xmlns:a="http://schemas.openxmlformats.org/drawingml/2006/main" xmlns:r="http://schemas.openxmlformats.org/officeDocument/2006/relationships" xmlns:p="http://schemas.openxmlformats.org/presentationml/2006/main">
  <p:tag name="THINKCELLSHAPEDONOTDELETE" val="tyALvAPaozOHRj1e4kGALjw"/>
</p:tagLst>
</file>

<file path=ppt/tags/tag263.xml><?xml version="1.0" encoding="utf-8"?>
<p:tagLst xmlns:a="http://schemas.openxmlformats.org/drawingml/2006/main" xmlns:r="http://schemas.openxmlformats.org/officeDocument/2006/relationships" xmlns:p="http://schemas.openxmlformats.org/presentationml/2006/main">
  <p:tag name="THINKCELLSHAPEDONOTDELETE" val="toaKuMCXBLS3ilQt4W9ZZEA"/>
</p:tagLst>
</file>

<file path=ppt/tags/tag2630.xml><?xml version="1.0" encoding="utf-8"?>
<p:tagLst xmlns:a="http://schemas.openxmlformats.org/drawingml/2006/main" xmlns:r="http://schemas.openxmlformats.org/officeDocument/2006/relationships" xmlns:p="http://schemas.openxmlformats.org/presentationml/2006/main">
  <p:tag name="THINKCELLSHAPEDONOTDELETE" val="t545T4e.pcAzdRxG.4dNM7g"/>
</p:tagLst>
</file>

<file path=ppt/tags/tag2631.xml><?xml version="1.0" encoding="utf-8"?>
<p:tagLst xmlns:a="http://schemas.openxmlformats.org/drawingml/2006/main" xmlns:r="http://schemas.openxmlformats.org/officeDocument/2006/relationships" xmlns:p="http://schemas.openxmlformats.org/presentationml/2006/main">
  <p:tag name="THINKCELLSHAPEDONOTDELETE" val="tcT5h1DGfWqd3XTNMIsMMBg"/>
</p:tagLst>
</file>

<file path=ppt/tags/tag2632.xml><?xml version="1.0" encoding="utf-8"?>
<p:tagLst xmlns:a="http://schemas.openxmlformats.org/drawingml/2006/main" xmlns:r="http://schemas.openxmlformats.org/officeDocument/2006/relationships" xmlns:p="http://schemas.openxmlformats.org/presentationml/2006/main">
  <p:tag name="THINKCELLSHAPEDONOTDELETE" val="tia.sCMBoNGnIX2lxeBtPsw"/>
</p:tagLst>
</file>

<file path=ppt/tags/tag2633.xml><?xml version="1.0" encoding="utf-8"?>
<p:tagLst xmlns:a="http://schemas.openxmlformats.org/drawingml/2006/main" xmlns:r="http://schemas.openxmlformats.org/officeDocument/2006/relationships" xmlns:p="http://schemas.openxmlformats.org/presentationml/2006/main">
  <p:tag name="THINKCELLSHAPEDONOTDELETE" val="tR7WHLb0XIsN5zhqE8x.bEA"/>
</p:tagLst>
</file>

<file path=ppt/tags/tag2634.xml><?xml version="1.0" encoding="utf-8"?>
<p:tagLst xmlns:a="http://schemas.openxmlformats.org/drawingml/2006/main" xmlns:r="http://schemas.openxmlformats.org/officeDocument/2006/relationships" xmlns:p="http://schemas.openxmlformats.org/presentationml/2006/main">
  <p:tag name="THINKCELLSHAPEDONOTDELETE" val="t5m6u7sOkwRwWeZ5yBumjTA"/>
</p:tagLst>
</file>

<file path=ppt/tags/tag2635.xml><?xml version="1.0" encoding="utf-8"?>
<p:tagLst xmlns:a="http://schemas.openxmlformats.org/drawingml/2006/main" xmlns:r="http://schemas.openxmlformats.org/officeDocument/2006/relationships" xmlns:p="http://schemas.openxmlformats.org/presentationml/2006/main">
  <p:tag name="THINKCELLSHAPEDONOTDELETE" val="tyiTx9CQJIKAPdpXwh6LpvQ"/>
</p:tagLst>
</file>

<file path=ppt/tags/tag2636.xml><?xml version="1.0" encoding="utf-8"?>
<p:tagLst xmlns:a="http://schemas.openxmlformats.org/drawingml/2006/main" xmlns:r="http://schemas.openxmlformats.org/officeDocument/2006/relationships" xmlns:p="http://schemas.openxmlformats.org/presentationml/2006/main">
  <p:tag name="THINKCELLSHAPEDONOTDELETE" val="tKIGdjJYDWhtIe3eQTuNlhg"/>
</p:tagLst>
</file>

<file path=ppt/tags/tag2637.xml><?xml version="1.0" encoding="utf-8"?>
<p:tagLst xmlns:a="http://schemas.openxmlformats.org/drawingml/2006/main" xmlns:r="http://schemas.openxmlformats.org/officeDocument/2006/relationships" xmlns:p="http://schemas.openxmlformats.org/presentationml/2006/main">
  <p:tag name="THINKCELLSHAPEDONOTDELETE" val="t64o.DXnEWMThi5yLDstHbw"/>
</p:tagLst>
</file>

<file path=ppt/tags/tag2638.xml><?xml version="1.0" encoding="utf-8"?>
<p:tagLst xmlns:a="http://schemas.openxmlformats.org/drawingml/2006/main" xmlns:r="http://schemas.openxmlformats.org/officeDocument/2006/relationships" xmlns:p="http://schemas.openxmlformats.org/presentationml/2006/main">
  <p:tag name="THINKCELLSHAPEDONOTDELETE" val="tLHkDMZVrWm8IXvkhimdScA"/>
</p:tagLst>
</file>

<file path=ppt/tags/tag2639.xml><?xml version="1.0" encoding="utf-8"?>
<p:tagLst xmlns:a="http://schemas.openxmlformats.org/drawingml/2006/main" xmlns:r="http://schemas.openxmlformats.org/officeDocument/2006/relationships" xmlns:p="http://schemas.openxmlformats.org/presentationml/2006/main">
  <p:tag name="THINKCELLSHAPEDONOTDELETE" val="tfGP_q5f7Dja.ToouaH.uqw"/>
</p:tagLst>
</file>

<file path=ppt/tags/tag264.xml><?xml version="1.0" encoding="utf-8"?>
<p:tagLst xmlns:a="http://schemas.openxmlformats.org/drawingml/2006/main" xmlns:r="http://schemas.openxmlformats.org/officeDocument/2006/relationships" xmlns:p="http://schemas.openxmlformats.org/presentationml/2006/main">
  <p:tag name="THINKCELLSHAPEDONOTDELETE" val="twGqxu69lD7sSQSvRO75zAQ"/>
</p:tagLst>
</file>

<file path=ppt/tags/tag2640.xml><?xml version="1.0" encoding="utf-8"?>
<p:tagLst xmlns:a="http://schemas.openxmlformats.org/drawingml/2006/main" xmlns:r="http://schemas.openxmlformats.org/officeDocument/2006/relationships" xmlns:p="http://schemas.openxmlformats.org/presentationml/2006/main">
  <p:tag name="THINKCELLSHAPEDONOTDELETE" val="tnVzIdAKg.ZzamyEQoOC_sQ"/>
</p:tagLst>
</file>

<file path=ppt/tags/tag2641.xml><?xml version="1.0" encoding="utf-8"?>
<p:tagLst xmlns:a="http://schemas.openxmlformats.org/drawingml/2006/main" xmlns:r="http://schemas.openxmlformats.org/officeDocument/2006/relationships" xmlns:p="http://schemas.openxmlformats.org/presentationml/2006/main">
  <p:tag name="THINKCELLSHAPEDONOTDELETE" val="tGXH9rcEMrz_.PB09oKJSvg"/>
</p:tagLst>
</file>

<file path=ppt/tags/tag2642.xml><?xml version="1.0" encoding="utf-8"?>
<p:tagLst xmlns:a="http://schemas.openxmlformats.org/drawingml/2006/main" xmlns:r="http://schemas.openxmlformats.org/officeDocument/2006/relationships" xmlns:p="http://schemas.openxmlformats.org/presentationml/2006/main">
  <p:tag name="THINKCELLSHAPEDONOTDELETE" val="tfo6nZr1mWtqbuwOGW18zgw"/>
</p:tagLst>
</file>

<file path=ppt/tags/tag2643.xml><?xml version="1.0" encoding="utf-8"?>
<p:tagLst xmlns:a="http://schemas.openxmlformats.org/drawingml/2006/main" xmlns:r="http://schemas.openxmlformats.org/officeDocument/2006/relationships" xmlns:p="http://schemas.openxmlformats.org/presentationml/2006/main">
  <p:tag name="THINKCELLSHAPEDONOTDELETE" val="txHIt2bW1WVP2IsX6hQTXfA"/>
</p:tagLst>
</file>

<file path=ppt/tags/tag2644.xml><?xml version="1.0" encoding="utf-8"?>
<p:tagLst xmlns:a="http://schemas.openxmlformats.org/drawingml/2006/main" xmlns:r="http://schemas.openxmlformats.org/officeDocument/2006/relationships" xmlns:p="http://schemas.openxmlformats.org/presentationml/2006/main">
  <p:tag name="THINKCELLSHAPEDONOTDELETE" val="t08Ez7t4ruxCMqZI658h.tw"/>
</p:tagLst>
</file>

<file path=ppt/tags/tag2645.xml><?xml version="1.0" encoding="utf-8"?>
<p:tagLst xmlns:a="http://schemas.openxmlformats.org/drawingml/2006/main" xmlns:r="http://schemas.openxmlformats.org/officeDocument/2006/relationships" xmlns:p="http://schemas.openxmlformats.org/presentationml/2006/main">
  <p:tag name="THINKCELLSHAPEDONOTDELETE" val="tAeLFGhmsVT0kdgZoq8rDhQ"/>
</p:tagLst>
</file>

<file path=ppt/tags/tag2646.xml><?xml version="1.0" encoding="utf-8"?>
<p:tagLst xmlns:a="http://schemas.openxmlformats.org/drawingml/2006/main" xmlns:r="http://schemas.openxmlformats.org/officeDocument/2006/relationships" xmlns:p="http://schemas.openxmlformats.org/presentationml/2006/main">
  <p:tag name="THINKCELLSHAPEDONOTDELETE" val="tDZPfAXxEA_BZctC2EJwxuQ"/>
</p:tagLst>
</file>

<file path=ppt/tags/tag2647.xml><?xml version="1.0" encoding="utf-8"?>
<p:tagLst xmlns:a="http://schemas.openxmlformats.org/drawingml/2006/main" xmlns:r="http://schemas.openxmlformats.org/officeDocument/2006/relationships" xmlns:p="http://schemas.openxmlformats.org/presentationml/2006/main">
  <p:tag name="THINKCELLSHAPEDONOTDELETE" val="tv3R120ETfQ.dS.IrViOeXA"/>
</p:tagLst>
</file>

<file path=ppt/tags/tag2648.xml><?xml version="1.0" encoding="utf-8"?>
<p:tagLst xmlns:a="http://schemas.openxmlformats.org/drawingml/2006/main" xmlns:r="http://schemas.openxmlformats.org/officeDocument/2006/relationships" xmlns:p="http://schemas.openxmlformats.org/presentationml/2006/main">
  <p:tag name="THINKCELLSHAPEDONOTDELETE" val="t4wStoFIwKA_3pV9i8dg20A"/>
</p:tagLst>
</file>

<file path=ppt/tags/tag2649.xml><?xml version="1.0" encoding="utf-8"?>
<p:tagLst xmlns:a="http://schemas.openxmlformats.org/drawingml/2006/main" xmlns:r="http://schemas.openxmlformats.org/officeDocument/2006/relationships" xmlns:p="http://schemas.openxmlformats.org/presentationml/2006/main">
  <p:tag name="THINKCELLSHAPEDONOTDELETE" val="tK7dRXaYpUNlzBKvKPczBXw"/>
</p:tagLst>
</file>

<file path=ppt/tags/tag265.xml><?xml version="1.0" encoding="utf-8"?>
<p:tagLst xmlns:a="http://schemas.openxmlformats.org/drawingml/2006/main" xmlns:r="http://schemas.openxmlformats.org/officeDocument/2006/relationships" xmlns:p="http://schemas.openxmlformats.org/presentationml/2006/main">
  <p:tag name="THINKCELLSHAPEDONOTDELETE" val="t5FGq0hMS2g3Ira.ZcFCblw"/>
</p:tagLst>
</file>

<file path=ppt/tags/tag2650.xml><?xml version="1.0" encoding="utf-8"?>
<p:tagLst xmlns:a="http://schemas.openxmlformats.org/drawingml/2006/main" xmlns:r="http://schemas.openxmlformats.org/officeDocument/2006/relationships" xmlns:p="http://schemas.openxmlformats.org/presentationml/2006/main">
  <p:tag name="THINKCELLSHAPEDONOTDELETE" val="tk4Xd.AqJl0VrvEszdJoS6A"/>
</p:tagLst>
</file>

<file path=ppt/tags/tag2651.xml><?xml version="1.0" encoding="utf-8"?>
<p:tagLst xmlns:a="http://schemas.openxmlformats.org/drawingml/2006/main" xmlns:r="http://schemas.openxmlformats.org/officeDocument/2006/relationships" xmlns:p="http://schemas.openxmlformats.org/presentationml/2006/main">
  <p:tag name="THINKCELLSHAPEDONOTDELETE" val="taR0DJ5iQa2ysNjXCiT_fog"/>
</p:tagLst>
</file>

<file path=ppt/tags/tag2652.xml><?xml version="1.0" encoding="utf-8"?>
<p:tagLst xmlns:a="http://schemas.openxmlformats.org/drawingml/2006/main" xmlns:r="http://schemas.openxmlformats.org/officeDocument/2006/relationships" xmlns:p="http://schemas.openxmlformats.org/presentationml/2006/main">
  <p:tag name="THINKCELLSHAPEDONOTDELETE" val="txJ0__fQ7VLuU8xA9VKXIww"/>
</p:tagLst>
</file>

<file path=ppt/tags/tag2653.xml><?xml version="1.0" encoding="utf-8"?>
<p:tagLst xmlns:a="http://schemas.openxmlformats.org/drawingml/2006/main" xmlns:r="http://schemas.openxmlformats.org/officeDocument/2006/relationships" xmlns:p="http://schemas.openxmlformats.org/presentationml/2006/main">
  <p:tag name="THINKCELLSHAPEDONOTDELETE" val="tDWuG7hb1fh6u6OQVo1BY9A"/>
</p:tagLst>
</file>

<file path=ppt/tags/tag2654.xml><?xml version="1.0" encoding="utf-8"?>
<p:tagLst xmlns:a="http://schemas.openxmlformats.org/drawingml/2006/main" xmlns:r="http://schemas.openxmlformats.org/officeDocument/2006/relationships" xmlns:p="http://schemas.openxmlformats.org/presentationml/2006/main">
  <p:tag name="THINKCELLSHAPEDONOTDELETE" val="tJ9TXv8R37pYFIHravKvOmw"/>
</p:tagLst>
</file>

<file path=ppt/tags/tag2655.xml><?xml version="1.0" encoding="utf-8"?>
<p:tagLst xmlns:a="http://schemas.openxmlformats.org/drawingml/2006/main" xmlns:r="http://schemas.openxmlformats.org/officeDocument/2006/relationships" xmlns:p="http://schemas.openxmlformats.org/presentationml/2006/main">
  <p:tag name="THINKCELLSHAPEDONOTDELETE" val="tLzicatCA45EFW_wEKn5ERw"/>
</p:tagLst>
</file>

<file path=ppt/tags/tag2656.xml><?xml version="1.0" encoding="utf-8"?>
<p:tagLst xmlns:a="http://schemas.openxmlformats.org/drawingml/2006/main" xmlns:r="http://schemas.openxmlformats.org/officeDocument/2006/relationships" xmlns:p="http://schemas.openxmlformats.org/presentationml/2006/main">
  <p:tag name="THINKCELLSHAPEDONOTDELETE" val="tqpEJdRmDUdTNCJ2IXjRO4Q"/>
</p:tagLst>
</file>

<file path=ppt/tags/tag2657.xml><?xml version="1.0" encoding="utf-8"?>
<p:tagLst xmlns:a="http://schemas.openxmlformats.org/drawingml/2006/main" xmlns:r="http://schemas.openxmlformats.org/officeDocument/2006/relationships" xmlns:p="http://schemas.openxmlformats.org/presentationml/2006/main">
  <p:tag name="THINKCELLSHAPEDONOTDELETE" val="tz1BeDaD_wJL4nQUX6j.r4Q"/>
</p:tagLst>
</file>

<file path=ppt/tags/tag2658.xml><?xml version="1.0" encoding="utf-8"?>
<p:tagLst xmlns:a="http://schemas.openxmlformats.org/drawingml/2006/main" xmlns:r="http://schemas.openxmlformats.org/officeDocument/2006/relationships" xmlns:p="http://schemas.openxmlformats.org/presentationml/2006/main">
  <p:tag name="THINKCELLSHAPEDONOTDELETE" val="tLNPYdfvGBgQ8rjxRkAQeTA"/>
</p:tagLst>
</file>

<file path=ppt/tags/tag2659.xml><?xml version="1.0" encoding="utf-8"?>
<p:tagLst xmlns:a="http://schemas.openxmlformats.org/drawingml/2006/main" xmlns:r="http://schemas.openxmlformats.org/officeDocument/2006/relationships" xmlns:p="http://schemas.openxmlformats.org/presentationml/2006/main">
  <p:tag name="THINKCELLSHAPEDONOTDELETE" val="t1oFg9OGnOnLGpQTYSYwVJg"/>
</p:tagLst>
</file>

<file path=ppt/tags/tag266.xml><?xml version="1.0" encoding="utf-8"?>
<p:tagLst xmlns:a="http://schemas.openxmlformats.org/drawingml/2006/main" xmlns:r="http://schemas.openxmlformats.org/officeDocument/2006/relationships" xmlns:p="http://schemas.openxmlformats.org/presentationml/2006/main">
  <p:tag name="THINKCELLSHAPEDONOTDELETE" val="tTh2CL.8WFA6ISFZbGj4G8A"/>
</p:tagLst>
</file>

<file path=ppt/tags/tag2660.xml><?xml version="1.0" encoding="utf-8"?>
<p:tagLst xmlns:a="http://schemas.openxmlformats.org/drawingml/2006/main" xmlns:r="http://schemas.openxmlformats.org/officeDocument/2006/relationships" xmlns:p="http://schemas.openxmlformats.org/presentationml/2006/main">
  <p:tag name="THINKCELLSHAPEDONOTDELETE" val="tcbFdtDn86eyC2Y7o1cs0jQ"/>
</p:tagLst>
</file>

<file path=ppt/tags/tag2661.xml><?xml version="1.0" encoding="utf-8"?>
<p:tagLst xmlns:a="http://schemas.openxmlformats.org/drawingml/2006/main" xmlns:r="http://schemas.openxmlformats.org/officeDocument/2006/relationships" xmlns:p="http://schemas.openxmlformats.org/presentationml/2006/main">
  <p:tag name="THINKCELLSHAPEDONOTDELETE" val="tJHTRvFNYoL7HgECD0Z6WRQ"/>
</p:tagLst>
</file>

<file path=ppt/tags/tag2662.xml><?xml version="1.0" encoding="utf-8"?>
<p:tagLst xmlns:a="http://schemas.openxmlformats.org/drawingml/2006/main" xmlns:r="http://schemas.openxmlformats.org/officeDocument/2006/relationships" xmlns:p="http://schemas.openxmlformats.org/presentationml/2006/main">
  <p:tag name="THINKCELLSHAPEDONOTDELETE" val="tvd.zSYheDUixcczdCqSxRg"/>
</p:tagLst>
</file>

<file path=ppt/tags/tag2663.xml><?xml version="1.0" encoding="utf-8"?>
<p:tagLst xmlns:a="http://schemas.openxmlformats.org/drawingml/2006/main" xmlns:r="http://schemas.openxmlformats.org/officeDocument/2006/relationships" xmlns:p="http://schemas.openxmlformats.org/presentationml/2006/main">
  <p:tag name="THINKCELLSHAPEDONOTDELETE" val="tMSpgzHVNns3C0MExZrY6jg"/>
</p:tagLst>
</file>

<file path=ppt/tags/tag2664.xml><?xml version="1.0" encoding="utf-8"?>
<p:tagLst xmlns:a="http://schemas.openxmlformats.org/drawingml/2006/main" xmlns:r="http://schemas.openxmlformats.org/officeDocument/2006/relationships" xmlns:p="http://schemas.openxmlformats.org/presentationml/2006/main">
  <p:tag name="THINKCELLSHAPEDONOTDELETE" val="tOsz5v1pyu3UhkN_HDR89Ug"/>
</p:tagLst>
</file>

<file path=ppt/tags/tag2665.xml><?xml version="1.0" encoding="utf-8"?>
<p:tagLst xmlns:a="http://schemas.openxmlformats.org/drawingml/2006/main" xmlns:r="http://schemas.openxmlformats.org/officeDocument/2006/relationships" xmlns:p="http://schemas.openxmlformats.org/presentationml/2006/main">
  <p:tag name="THINKCELLSHAPEDONOTDELETE" val="t7b9Lmn.kQDgqbIfO1UzSWg"/>
</p:tagLst>
</file>

<file path=ppt/tags/tag2666.xml><?xml version="1.0" encoding="utf-8"?>
<p:tagLst xmlns:a="http://schemas.openxmlformats.org/drawingml/2006/main" xmlns:r="http://schemas.openxmlformats.org/officeDocument/2006/relationships" xmlns:p="http://schemas.openxmlformats.org/presentationml/2006/main">
  <p:tag name="THINKCELLSHAPEDONOTDELETE" val="t83XQwLiOIObGVp1lQY7CPg"/>
</p:tagLst>
</file>

<file path=ppt/tags/tag2667.xml><?xml version="1.0" encoding="utf-8"?>
<p:tagLst xmlns:a="http://schemas.openxmlformats.org/drawingml/2006/main" xmlns:r="http://schemas.openxmlformats.org/officeDocument/2006/relationships" xmlns:p="http://schemas.openxmlformats.org/presentationml/2006/main">
  <p:tag name="THINKCELLSHAPEDONOTDELETE" val="tZzQ0UXkYnmcjLn_RBJ7V9A"/>
</p:tagLst>
</file>

<file path=ppt/tags/tag2668.xml><?xml version="1.0" encoding="utf-8"?>
<p:tagLst xmlns:a="http://schemas.openxmlformats.org/drawingml/2006/main" xmlns:r="http://schemas.openxmlformats.org/officeDocument/2006/relationships" xmlns:p="http://schemas.openxmlformats.org/presentationml/2006/main">
  <p:tag name="THINKCELLSHAPEDONOTDELETE" val="t5nDXUQw7QH_52tr2PW5ygA"/>
</p:tagLst>
</file>

<file path=ppt/tags/tag2669.xml><?xml version="1.0" encoding="utf-8"?>
<p:tagLst xmlns:a="http://schemas.openxmlformats.org/drawingml/2006/main" xmlns:r="http://schemas.openxmlformats.org/officeDocument/2006/relationships" xmlns:p="http://schemas.openxmlformats.org/presentationml/2006/main">
  <p:tag name="THINKCELLSHAPEDONOTDELETE" val="txdw0QTYrYzgaO5ZOqW7WeA"/>
</p:tagLst>
</file>

<file path=ppt/tags/tag267.xml><?xml version="1.0" encoding="utf-8"?>
<p:tagLst xmlns:a="http://schemas.openxmlformats.org/drawingml/2006/main" xmlns:r="http://schemas.openxmlformats.org/officeDocument/2006/relationships" xmlns:p="http://schemas.openxmlformats.org/presentationml/2006/main">
  <p:tag name="THINKCELLSHAPEDONOTDELETE" val="tIe0MgkL2RLcFB88Uq6bz.w"/>
</p:tagLst>
</file>

<file path=ppt/tags/tag2670.xml><?xml version="1.0" encoding="utf-8"?>
<p:tagLst xmlns:a="http://schemas.openxmlformats.org/drawingml/2006/main" xmlns:r="http://schemas.openxmlformats.org/officeDocument/2006/relationships" xmlns:p="http://schemas.openxmlformats.org/presentationml/2006/main">
  <p:tag name="THINKCELLSHAPEDONOTDELETE" val="t_xO6voR9PhWsbCOt9GImig"/>
</p:tagLst>
</file>

<file path=ppt/tags/tag2671.xml><?xml version="1.0" encoding="utf-8"?>
<p:tagLst xmlns:a="http://schemas.openxmlformats.org/drawingml/2006/main" xmlns:r="http://schemas.openxmlformats.org/officeDocument/2006/relationships" xmlns:p="http://schemas.openxmlformats.org/presentationml/2006/main">
  <p:tag name="THINKCELLSHAPEDONOTDELETE" val="tBJwCwR5D8wu2jN4sgqsnjA"/>
</p:tagLst>
</file>

<file path=ppt/tags/tag2672.xml><?xml version="1.0" encoding="utf-8"?>
<p:tagLst xmlns:a="http://schemas.openxmlformats.org/drawingml/2006/main" xmlns:r="http://schemas.openxmlformats.org/officeDocument/2006/relationships" xmlns:p="http://schemas.openxmlformats.org/presentationml/2006/main">
  <p:tag name="THINKCELLSHAPEDONOTDELETE" val="ttf27.M.7i4AtIriv4nFN7w"/>
</p:tagLst>
</file>

<file path=ppt/tags/tag2673.xml><?xml version="1.0" encoding="utf-8"?>
<p:tagLst xmlns:a="http://schemas.openxmlformats.org/drawingml/2006/main" xmlns:r="http://schemas.openxmlformats.org/officeDocument/2006/relationships" xmlns:p="http://schemas.openxmlformats.org/presentationml/2006/main">
  <p:tag name="THINKCELLSHAPEDONOTDELETE" val="tjSO4OjOFpLByPVP3S8cZ5w"/>
</p:tagLst>
</file>

<file path=ppt/tags/tag2674.xml><?xml version="1.0" encoding="utf-8"?>
<p:tagLst xmlns:a="http://schemas.openxmlformats.org/drawingml/2006/main" xmlns:r="http://schemas.openxmlformats.org/officeDocument/2006/relationships" xmlns:p="http://schemas.openxmlformats.org/presentationml/2006/main">
  <p:tag name="THINKCELLSHAPEDONOTDELETE" val="ttlCHTxbpF9OjiJy8SbXMdA"/>
</p:tagLst>
</file>

<file path=ppt/tags/tag2675.xml><?xml version="1.0" encoding="utf-8"?>
<p:tagLst xmlns:a="http://schemas.openxmlformats.org/drawingml/2006/main" xmlns:r="http://schemas.openxmlformats.org/officeDocument/2006/relationships" xmlns:p="http://schemas.openxmlformats.org/presentationml/2006/main">
  <p:tag name="THINKCELLSHAPEDONOTDELETE" val="tleTaGAk4XSz6NcB0wgrqPA"/>
</p:tagLst>
</file>

<file path=ppt/tags/tag2676.xml><?xml version="1.0" encoding="utf-8"?>
<p:tagLst xmlns:a="http://schemas.openxmlformats.org/drawingml/2006/main" xmlns:r="http://schemas.openxmlformats.org/officeDocument/2006/relationships" xmlns:p="http://schemas.openxmlformats.org/presentationml/2006/main">
  <p:tag name="THINKCELLSHAPEDONOTDELETE" val="tzvweypoGPB7HBlX.FfJj7A"/>
</p:tagLst>
</file>

<file path=ppt/tags/tag2677.xml><?xml version="1.0" encoding="utf-8"?>
<p:tagLst xmlns:a="http://schemas.openxmlformats.org/drawingml/2006/main" xmlns:r="http://schemas.openxmlformats.org/officeDocument/2006/relationships" xmlns:p="http://schemas.openxmlformats.org/presentationml/2006/main">
  <p:tag name="THINKCELLSHAPEDONOTDELETE" val="thL5h_.k.BajjYUPIlJmCuw"/>
</p:tagLst>
</file>

<file path=ppt/tags/tag2678.xml><?xml version="1.0" encoding="utf-8"?>
<p:tagLst xmlns:a="http://schemas.openxmlformats.org/drawingml/2006/main" xmlns:r="http://schemas.openxmlformats.org/officeDocument/2006/relationships" xmlns:p="http://schemas.openxmlformats.org/presentationml/2006/main">
  <p:tag name="THINKCELLSHAPEDONOTDELETE" val="to9hy78E2TJtdIxh4YL4jZA"/>
</p:tagLst>
</file>

<file path=ppt/tags/tag2679.xml><?xml version="1.0" encoding="utf-8"?>
<p:tagLst xmlns:a="http://schemas.openxmlformats.org/drawingml/2006/main" xmlns:r="http://schemas.openxmlformats.org/officeDocument/2006/relationships" xmlns:p="http://schemas.openxmlformats.org/presentationml/2006/main">
  <p:tag name="THINKCELLSHAPEDONOTDELETE" val="tXXjoHJny3yWqVSyf9ehrMg"/>
</p:tagLst>
</file>

<file path=ppt/tags/tag268.xml><?xml version="1.0" encoding="utf-8"?>
<p:tagLst xmlns:a="http://schemas.openxmlformats.org/drawingml/2006/main" xmlns:r="http://schemas.openxmlformats.org/officeDocument/2006/relationships" xmlns:p="http://schemas.openxmlformats.org/presentationml/2006/main">
  <p:tag name="THINKCELLSHAPEDONOTDELETE" val="tbMBxn2TvOreikTLA3ZEivA"/>
</p:tagLst>
</file>

<file path=ppt/tags/tag2680.xml><?xml version="1.0" encoding="utf-8"?>
<p:tagLst xmlns:a="http://schemas.openxmlformats.org/drawingml/2006/main" xmlns:r="http://schemas.openxmlformats.org/officeDocument/2006/relationships" xmlns:p="http://schemas.openxmlformats.org/presentationml/2006/main">
  <p:tag name="THINKCELLSHAPEDONOTDELETE" val="tE_gxugMjhf0jhERTtUMWNg"/>
</p:tagLst>
</file>

<file path=ppt/tags/tag2681.xml><?xml version="1.0" encoding="utf-8"?>
<p:tagLst xmlns:a="http://schemas.openxmlformats.org/drawingml/2006/main" xmlns:r="http://schemas.openxmlformats.org/officeDocument/2006/relationships" xmlns:p="http://schemas.openxmlformats.org/presentationml/2006/main">
  <p:tag name="THINKCELLSHAPEDONOTDELETE" val="tpLVVDME_M3DUBV7nDsnkPg"/>
</p:tagLst>
</file>

<file path=ppt/tags/tag2682.xml><?xml version="1.0" encoding="utf-8"?>
<p:tagLst xmlns:a="http://schemas.openxmlformats.org/drawingml/2006/main" xmlns:r="http://schemas.openxmlformats.org/officeDocument/2006/relationships" xmlns:p="http://schemas.openxmlformats.org/presentationml/2006/main">
  <p:tag name="THINKCELLSHAPEDONOTDELETE" val="tRWqjkYOYyyuMrs65FbTXJw"/>
</p:tagLst>
</file>

<file path=ppt/tags/tag2683.xml><?xml version="1.0" encoding="utf-8"?>
<p:tagLst xmlns:a="http://schemas.openxmlformats.org/drawingml/2006/main" xmlns:r="http://schemas.openxmlformats.org/officeDocument/2006/relationships" xmlns:p="http://schemas.openxmlformats.org/presentationml/2006/main">
  <p:tag name="THINKCELLSHAPEDONOTDELETE" val="t1hdLM4nfjIRGdbhCLR_aqQ"/>
</p:tagLst>
</file>

<file path=ppt/tags/tag2684.xml><?xml version="1.0" encoding="utf-8"?>
<p:tagLst xmlns:a="http://schemas.openxmlformats.org/drawingml/2006/main" xmlns:r="http://schemas.openxmlformats.org/officeDocument/2006/relationships" xmlns:p="http://schemas.openxmlformats.org/presentationml/2006/main">
  <p:tag name="THINKCELLSHAPEDONOTDELETE" val="tlQ2SlE9cook_ych21_zeew"/>
</p:tagLst>
</file>

<file path=ppt/tags/tag2685.xml><?xml version="1.0" encoding="utf-8"?>
<p:tagLst xmlns:a="http://schemas.openxmlformats.org/drawingml/2006/main" xmlns:r="http://schemas.openxmlformats.org/officeDocument/2006/relationships" xmlns:p="http://schemas.openxmlformats.org/presentationml/2006/main">
  <p:tag name="THINKCELLSHAPEDONOTDELETE" val="tbi6ttkB_veqv9NYeSayV7A"/>
</p:tagLst>
</file>

<file path=ppt/tags/tag2686.xml><?xml version="1.0" encoding="utf-8"?>
<p:tagLst xmlns:a="http://schemas.openxmlformats.org/drawingml/2006/main" xmlns:r="http://schemas.openxmlformats.org/officeDocument/2006/relationships" xmlns:p="http://schemas.openxmlformats.org/presentationml/2006/main">
  <p:tag name="THINKCELLSHAPEDONOTDELETE" val="t50l2760.d.uCRrx7GidQLg"/>
</p:tagLst>
</file>

<file path=ppt/tags/tag2687.xml><?xml version="1.0" encoding="utf-8"?>
<p:tagLst xmlns:a="http://schemas.openxmlformats.org/drawingml/2006/main" xmlns:r="http://schemas.openxmlformats.org/officeDocument/2006/relationships" xmlns:p="http://schemas.openxmlformats.org/presentationml/2006/main">
  <p:tag name="THINKCELLSHAPEDONOTDELETE" val="tz48Y4JcOQ_nDK.3ysOyUZg"/>
</p:tagLst>
</file>

<file path=ppt/tags/tag2688.xml><?xml version="1.0" encoding="utf-8"?>
<p:tagLst xmlns:a="http://schemas.openxmlformats.org/drawingml/2006/main" xmlns:r="http://schemas.openxmlformats.org/officeDocument/2006/relationships" xmlns:p="http://schemas.openxmlformats.org/presentationml/2006/main">
  <p:tag name="THINKCELLSHAPEDONOTDELETE" val="tz0f01sC12Juomb5CTVzajQ"/>
</p:tagLst>
</file>

<file path=ppt/tags/tag2689.xml><?xml version="1.0" encoding="utf-8"?>
<p:tagLst xmlns:a="http://schemas.openxmlformats.org/drawingml/2006/main" xmlns:r="http://schemas.openxmlformats.org/officeDocument/2006/relationships" xmlns:p="http://schemas.openxmlformats.org/presentationml/2006/main">
  <p:tag name="THINKCELLSHAPEDONOTDELETE" val="tEwSIirPFV4vfqeVgX2Z7QQ"/>
</p:tagLst>
</file>

<file path=ppt/tags/tag269.xml><?xml version="1.0" encoding="utf-8"?>
<p:tagLst xmlns:a="http://schemas.openxmlformats.org/drawingml/2006/main" xmlns:r="http://schemas.openxmlformats.org/officeDocument/2006/relationships" xmlns:p="http://schemas.openxmlformats.org/presentationml/2006/main">
  <p:tag name="THINKCELLSHAPEDONOTDELETE" val="t4szX_Oi5ukUsjPLcuaJbUA"/>
</p:tagLst>
</file>

<file path=ppt/tags/tag2690.xml><?xml version="1.0" encoding="utf-8"?>
<p:tagLst xmlns:a="http://schemas.openxmlformats.org/drawingml/2006/main" xmlns:r="http://schemas.openxmlformats.org/officeDocument/2006/relationships" xmlns:p="http://schemas.openxmlformats.org/presentationml/2006/main">
  <p:tag name="THINKCELLSHAPEDONOTDELETE" val="tW1xQSIRjivIzqxdlea0VuQ"/>
</p:tagLst>
</file>

<file path=ppt/tags/tag2691.xml><?xml version="1.0" encoding="utf-8"?>
<p:tagLst xmlns:a="http://schemas.openxmlformats.org/drawingml/2006/main" xmlns:r="http://schemas.openxmlformats.org/officeDocument/2006/relationships" xmlns:p="http://schemas.openxmlformats.org/presentationml/2006/main">
  <p:tag name="THINKCELLSHAPEDONOTDELETE" val="tm4qyaIAEfJ63yfuVqNmCvg"/>
</p:tagLst>
</file>

<file path=ppt/tags/tag2692.xml><?xml version="1.0" encoding="utf-8"?>
<p:tagLst xmlns:a="http://schemas.openxmlformats.org/drawingml/2006/main" xmlns:r="http://schemas.openxmlformats.org/officeDocument/2006/relationships" xmlns:p="http://schemas.openxmlformats.org/presentationml/2006/main">
  <p:tag name="THINKCELLSHAPEDONOTDELETE" val="tZNtTxe2e5qeuyb5OJI9IoQ"/>
</p:tagLst>
</file>

<file path=ppt/tags/tag2693.xml><?xml version="1.0" encoding="utf-8"?>
<p:tagLst xmlns:a="http://schemas.openxmlformats.org/drawingml/2006/main" xmlns:r="http://schemas.openxmlformats.org/officeDocument/2006/relationships" xmlns:p="http://schemas.openxmlformats.org/presentationml/2006/main">
  <p:tag name="THINKCELLSHAPEDONOTDELETE" val="tz7Aa.NbKaefqLvvXHs0vhA"/>
</p:tagLst>
</file>

<file path=ppt/tags/tag2694.xml><?xml version="1.0" encoding="utf-8"?>
<p:tagLst xmlns:a="http://schemas.openxmlformats.org/drawingml/2006/main" xmlns:r="http://schemas.openxmlformats.org/officeDocument/2006/relationships" xmlns:p="http://schemas.openxmlformats.org/presentationml/2006/main">
  <p:tag name="THINKCELLSHAPEDONOTDELETE" val="t2s44.JtDK88nVPm_.hJ67g"/>
</p:tagLst>
</file>

<file path=ppt/tags/tag2695.xml><?xml version="1.0" encoding="utf-8"?>
<p:tagLst xmlns:a="http://schemas.openxmlformats.org/drawingml/2006/main" xmlns:r="http://schemas.openxmlformats.org/officeDocument/2006/relationships" xmlns:p="http://schemas.openxmlformats.org/presentationml/2006/main">
  <p:tag name="THINKCELLSHAPEDONOTDELETE" val="thjS1zDIc8Mdo7QsvhpEwYw"/>
</p:tagLst>
</file>

<file path=ppt/tags/tag2696.xml><?xml version="1.0" encoding="utf-8"?>
<p:tagLst xmlns:a="http://schemas.openxmlformats.org/drawingml/2006/main" xmlns:r="http://schemas.openxmlformats.org/officeDocument/2006/relationships" xmlns:p="http://schemas.openxmlformats.org/presentationml/2006/main">
  <p:tag name="THINKCELLSHAPEDONOTDELETE" val="tNuA9wUuCxfvJWxMNqnGyMg"/>
</p:tagLst>
</file>

<file path=ppt/tags/tag2697.xml><?xml version="1.0" encoding="utf-8"?>
<p:tagLst xmlns:a="http://schemas.openxmlformats.org/drawingml/2006/main" xmlns:r="http://schemas.openxmlformats.org/officeDocument/2006/relationships" xmlns:p="http://schemas.openxmlformats.org/presentationml/2006/main">
  <p:tag name="THINKCELLSHAPEDONOTDELETE" val="trfEHcwGu9GMMcdVVtIXKQw"/>
</p:tagLst>
</file>

<file path=ppt/tags/tag2698.xml><?xml version="1.0" encoding="utf-8"?>
<p:tagLst xmlns:a="http://schemas.openxmlformats.org/drawingml/2006/main" xmlns:r="http://schemas.openxmlformats.org/officeDocument/2006/relationships" xmlns:p="http://schemas.openxmlformats.org/presentationml/2006/main">
  <p:tag name="THINKCELLSHAPEDONOTDELETE" val="tQvV9VJNPFOOGwjH3_5x9DQ"/>
</p:tagLst>
</file>

<file path=ppt/tags/tag2699.xml><?xml version="1.0" encoding="utf-8"?>
<p:tagLst xmlns:a="http://schemas.openxmlformats.org/drawingml/2006/main" xmlns:r="http://schemas.openxmlformats.org/officeDocument/2006/relationships" xmlns:p="http://schemas.openxmlformats.org/presentationml/2006/main">
  <p:tag name="THINKCELLSHAPEDONOTDELETE" val="tRr_frQG.KT6q6R.p9_X.mQ"/>
</p:tagLst>
</file>

<file path=ppt/tags/tag2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70.xml><?xml version="1.0" encoding="utf-8"?>
<p:tagLst xmlns:a="http://schemas.openxmlformats.org/drawingml/2006/main" xmlns:r="http://schemas.openxmlformats.org/officeDocument/2006/relationships" xmlns:p="http://schemas.openxmlformats.org/presentationml/2006/main">
  <p:tag name="THINKCELLSHAPEDONOTDELETE" val="t_YY09r_i24GP2DlGNuc9Nw"/>
</p:tagLst>
</file>

<file path=ppt/tags/tag2700.xml><?xml version="1.0" encoding="utf-8"?>
<p:tagLst xmlns:a="http://schemas.openxmlformats.org/drawingml/2006/main" xmlns:r="http://schemas.openxmlformats.org/officeDocument/2006/relationships" xmlns:p="http://schemas.openxmlformats.org/presentationml/2006/main">
  <p:tag name="THINKCELLSHAPEDONOTDELETE" val="teWzUiUfgWEL9Zj0S7oyw0g"/>
</p:tagLst>
</file>

<file path=ppt/tags/tag2701.xml><?xml version="1.0" encoding="utf-8"?>
<p:tagLst xmlns:a="http://schemas.openxmlformats.org/drawingml/2006/main" xmlns:r="http://schemas.openxmlformats.org/officeDocument/2006/relationships" xmlns:p="http://schemas.openxmlformats.org/presentationml/2006/main">
  <p:tag name="THINKCELLSHAPEDONOTDELETE" val="t1RNxg37RX7Mpud6QJiMTEA"/>
</p:tagLst>
</file>

<file path=ppt/tags/tag2702.xml><?xml version="1.0" encoding="utf-8"?>
<p:tagLst xmlns:a="http://schemas.openxmlformats.org/drawingml/2006/main" xmlns:r="http://schemas.openxmlformats.org/officeDocument/2006/relationships" xmlns:p="http://schemas.openxmlformats.org/presentationml/2006/main">
  <p:tag name="THINKCELLSHAPEDONOTDELETE" val="t7xnl8oBIQ7WGP2wkhNyutg"/>
</p:tagLst>
</file>

<file path=ppt/tags/tag2703.xml><?xml version="1.0" encoding="utf-8"?>
<p:tagLst xmlns:a="http://schemas.openxmlformats.org/drawingml/2006/main" xmlns:r="http://schemas.openxmlformats.org/officeDocument/2006/relationships" xmlns:p="http://schemas.openxmlformats.org/presentationml/2006/main">
  <p:tag name="THINKCELLSHAPEDONOTDELETE" val="t7JzS.x06SAMRc.CTMOqisg"/>
</p:tagLst>
</file>

<file path=ppt/tags/tag2704.xml><?xml version="1.0" encoding="utf-8"?>
<p:tagLst xmlns:a="http://schemas.openxmlformats.org/drawingml/2006/main" xmlns:r="http://schemas.openxmlformats.org/officeDocument/2006/relationships" xmlns:p="http://schemas.openxmlformats.org/presentationml/2006/main">
  <p:tag name="THINKCELLSHAPEDONOTDELETE" val="t5jrp0lPvayS.MBM7Y5LvLg"/>
</p:tagLst>
</file>

<file path=ppt/tags/tag2705.xml><?xml version="1.0" encoding="utf-8"?>
<p:tagLst xmlns:a="http://schemas.openxmlformats.org/drawingml/2006/main" xmlns:r="http://schemas.openxmlformats.org/officeDocument/2006/relationships" xmlns:p="http://schemas.openxmlformats.org/presentationml/2006/main">
  <p:tag name="THINKCELLSHAPEDONOTDELETE" val="tweI9e1bgPnlzulGAJt7xqg"/>
</p:tagLst>
</file>

<file path=ppt/tags/tag2706.xml><?xml version="1.0" encoding="utf-8"?>
<p:tagLst xmlns:a="http://schemas.openxmlformats.org/drawingml/2006/main" xmlns:r="http://schemas.openxmlformats.org/officeDocument/2006/relationships" xmlns:p="http://schemas.openxmlformats.org/presentationml/2006/main">
  <p:tag name="THINKCELLSHAPEDONOTDELETE" val="tQzN0SMH1auVhDHAYNYHB_Q"/>
</p:tagLst>
</file>

<file path=ppt/tags/tag2707.xml><?xml version="1.0" encoding="utf-8"?>
<p:tagLst xmlns:a="http://schemas.openxmlformats.org/drawingml/2006/main" xmlns:r="http://schemas.openxmlformats.org/officeDocument/2006/relationships" xmlns:p="http://schemas.openxmlformats.org/presentationml/2006/main">
  <p:tag name="THINKCELLSHAPEDONOTDELETE" val="td.eLtxOqCkx4IoBTqbAJ3g"/>
</p:tagLst>
</file>

<file path=ppt/tags/tag2708.xml><?xml version="1.0" encoding="utf-8"?>
<p:tagLst xmlns:a="http://schemas.openxmlformats.org/drawingml/2006/main" xmlns:r="http://schemas.openxmlformats.org/officeDocument/2006/relationships" xmlns:p="http://schemas.openxmlformats.org/presentationml/2006/main">
  <p:tag name="THINKCELLSHAPEDONOTDELETE" val="tsD5WxFVH_1r7iR2QJWqihg"/>
</p:tagLst>
</file>

<file path=ppt/tags/tag2709.xml><?xml version="1.0" encoding="utf-8"?>
<p:tagLst xmlns:a="http://schemas.openxmlformats.org/drawingml/2006/main" xmlns:r="http://schemas.openxmlformats.org/officeDocument/2006/relationships" xmlns:p="http://schemas.openxmlformats.org/presentationml/2006/main">
  <p:tag name="THINKCELLSHAPEDONOTDELETE" val="tS5gZvtxcfZ_AgMMn.PMs_A"/>
</p:tagLst>
</file>

<file path=ppt/tags/tag271.xml><?xml version="1.0" encoding="utf-8"?>
<p:tagLst xmlns:a="http://schemas.openxmlformats.org/drawingml/2006/main" xmlns:r="http://schemas.openxmlformats.org/officeDocument/2006/relationships" xmlns:p="http://schemas.openxmlformats.org/presentationml/2006/main">
  <p:tag name="THINKCELLSHAPEDONOTDELETE" val="tlN6Jx5flXwulz8O5tlHTMw"/>
</p:tagLst>
</file>

<file path=ppt/tags/tag2710.xml><?xml version="1.0" encoding="utf-8"?>
<p:tagLst xmlns:a="http://schemas.openxmlformats.org/drawingml/2006/main" xmlns:r="http://schemas.openxmlformats.org/officeDocument/2006/relationships" xmlns:p="http://schemas.openxmlformats.org/presentationml/2006/main">
  <p:tag name="THINKCELLSHAPEDONOTDELETE" val="tDp6JOdhMaGGkVe.2T722gg"/>
</p:tagLst>
</file>

<file path=ppt/tags/tag2711.xml><?xml version="1.0" encoding="utf-8"?>
<p:tagLst xmlns:a="http://schemas.openxmlformats.org/drawingml/2006/main" xmlns:r="http://schemas.openxmlformats.org/officeDocument/2006/relationships" xmlns:p="http://schemas.openxmlformats.org/presentationml/2006/main">
  <p:tag name="THINKCELLSHAPEDONOTDELETE" val="tPPIJKxsjPioPZ9YzuwRKTQ"/>
</p:tagLst>
</file>

<file path=ppt/tags/tag2712.xml><?xml version="1.0" encoding="utf-8"?>
<p:tagLst xmlns:a="http://schemas.openxmlformats.org/drawingml/2006/main" xmlns:r="http://schemas.openxmlformats.org/officeDocument/2006/relationships" xmlns:p="http://schemas.openxmlformats.org/presentationml/2006/main">
  <p:tag name="THINKCELLSHAPEDONOTDELETE" val="t53THsffdIYNnwqMkfQKp8g"/>
</p:tagLst>
</file>

<file path=ppt/tags/tag2713.xml><?xml version="1.0" encoding="utf-8"?>
<p:tagLst xmlns:a="http://schemas.openxmlformats.org/drawingml/2006/main" xmlns:r="http://schemas.openxmlformats.org/officeDocument/2006/relationships" xmlns:p="http://schemas.openxmlformats.org/presentationml/2006/main">
  <p:tag name="THINKCELLSHAPEDONOTDELETE" val="tmmyCLnVPhnNVSQ1C1rPE9A"/>
</p:tagLst>
</file>

<file path=ppt/tags/tag2714.xml><?xml version="1.0" encoding="utf-8"?>
<p:tagLst xmlns:a="http://schemas.openxmlformats.org/drawingml/2006/main" xmlns:r="http://schemas.openxmlformats.org/officeDocument/2006/relationships" xmlns:p="http://schemas.openxmlformats.org/presentationml/2006/main">
  <p:tag name="THINKCELLSHAPEDONOTDELETE" val="tWJKUI6NgMJCAntszRJgilw"/>
</p:tagLst>
</file>

<file path=ppt/tags/tag2715.xml><?xml version="1.0" encoding="utf-8"?>
<p:tagLst xmlns:a="http://schemas.openxmlformats.org/drawingml/2006/main" xmlns:r="http://schemas.openxmlformats.org/officeDocument/2006/relationships" xmlns:p="http://schemas.openxmlformats.org/presentationml/2006/main">
  <p:tag name="THINKCELLSHAPEDONOTDELETE" val="tzdC7nAuG9YZDtzXI801qXA"/>
</p:tagLst>
</file>

<file path=ppt/tags/tag2716.xml><?xml version="1.0" encoding="utf-8"?>
<p:tagLst xmlns:a="http://schemas.openxmlformats.org/drawingml/2006/main" xmlns:r="http://schemas.openxmlformats.org/officeDocument/2006/relationships" xmlns:p="http://schemas.openxmlformats.org/presentationml/2006/main">
  <p:tag name="THINKCELLSHAPEDONOTDELETE" val="t5UPj8J46Lxrq_wKxyb3tcQ"/>
</p:tagLst>
</file>

<file path=ppt/tags/tag2717.xml><?xml version="1.0" encoding="utf-8"?>
<p:tagLst xmlns:a="http://schemas.openxmlformats.org/drawingml/2006/main" xmlns:r="http://schemas.openxmlformats.org/officeDocument/2006/relationships" xmlns:p="http://schemas.openxmlformats.org/presentationml/2006/main">
  <p:tag name="THINKCELLSHAPEDONOTDELETE" val="tCZ3Y3Y6ATAIHwoCKg5zxWA"/>
</p:tagLst>
</file>

<file path=ppt/tags/tag2718.xml><?xml version="1.0" encoding="utf-8"?>
<p:tagLst xmlns:a="http://schemas.openxmlformats.org/drawingml/2006/main" xmlns:r="http://schemas.openxmlformats.org/officeDocument/2006/relationships" xmlns:p="http://schemas.openxmlformats.org/presentationml/2006/main">
  <p:tag name="THINKCELLSHAPEDONOTDELETE" val="tkhrNT7KWQgzcXdcn0w6Zug"/>
</p:tagLst>
</file>

<file path=ppt/tags/tag2719.xml><?xml version="1.0" encoding="utf-8"?>
<p:tagLst xmlns:a="http://schemas.openxmlformats.org/drawingml/2006/main" xmlns:r="http://schemas.openxmlformats.org/officeDocument/2006/relationships" xmlns:p="http://schemas.openxmlformats.org/presentationml/2006/main">
  <p:tag name="THINKCELLSHAPEDONOTDELETE" val="twr_FzHWsbKK6rLUbgU6t6g"/>
</p:tagLst>
</file>

<file path=ppt/tags/tag272.xml><?xml version="1.0" encoding="utf-8"?>
<p:tagLst xmlns:a="http://schemas.openxmlformats.org/drawingml/2006/main" xmlns:r="http://schemas.openxmlformats.org/officeDocument/2006/relationships" xmlns:p="http://schemas.openxmlformats.org/presentationml/2006/main">
  <p:tag name="THINKCELLSHAPEDONOTDELETE" val="tVPM_ZbO1rs3DAjVS5NNSuA"/>
</p:tagLst>
</file>

<file path=ppt/tags/tag2720.xml><?xml version="1.0" encoding="utf-8"?>
<p:tagLst xmlns:a="http://schemas.openxmlformats.org/drawingml/2006/main" xmlns:r="http://schemas.openxmlformats.org/officeDocument/2006/relationships" xmlns:p="http://schemas.openxmlformats.org/presentationml/2006/main">
  <p:tag name="THINKCELLSHAPEDONOTDELETE" val="t4wps7Wzg7UFc1DXV0CMWIw"/>
</p:tagLst>
</file>

<file path=ppt/tags/tag2721.xml><?xml version="1.0" encoding="utf-8"?>
<p:tagLst xmlns:a="http://schemas.openxmlformats.org/drawingml/2006/main" xmlns:r="http://schemas.openxmlformats.org/officeDocument/2006/relationships" xmlns:p="http://schemas.openxmlformats.org/presentationml/2006/main">
  <p:tag name="THINKCELLSHAPEDONOTDELETE" val="twVL_9N8ch0LcH6zWSojMig"/>
</p:tagLst>
</file>

<file path=ppt/tags/tag2722.xml><?xml version="1.0" encoding="utf-8"?>
<p:tagLst xmlns:a="http://schemas.openxmlformats.org/drawingml/2006/main" xmlns:r="http://schemas.openxmlformats.org/officeDocument/2006/relationships" xmlns:p="http://schemas.openxmlformats.org/presentationml/2006/main">
  <p:tag name="THINKCELLSHAPEDONOTDELETE" val="t9fJee6I2mEeXl2pdRktvAw"/>
</p:tagLst>
</file>

<file path=ppt/tags/tag2723.xml><?xml version="1.0" encoding="utf-8"?>
<p:tagLst xmlns:a="http://schemas.openxmlformats.org/drawingml/2006/main" xmlns:r="http://schemas.openxmlformats.org/officeDocument/2006/relationships" xmlns:p="http://schemas.openxmlformats.org/presentationml/2006/main">
  <p:tag name="THINKCELLSHAPEDONOTDELETE" val="trI.V0fprhUIkkWHSBJkNCg"/>
</p:tagLst>
</file>

<file path=ppt/tags/tag2724.xml><?xml version="1.0" encoding="utf-8"?>
<p:tagLst xmlns:a="http://schemas.openxmlformats.org/drawingml/2006/main" xmlns:r="http://schemas.openxmlformats.org/officeDocument/2006/relationships" xmlns:p="http://schemas.openxmlformats.org/presentationml/2006/main">
  <p:tag name="THINKCELLSHAPEDONOTDELETE" val="tDCy5_kWqOvX8Gy4.osYEnQ"/>
</p:tagLst>
</file>

<file path=ppt/tags/tag2725.xml><?xml version="1.0" encoding="utf-8"?>
<p:tagLst xmlns:a="http://schemas.openxmlformats.org/drawingml/2006/main" xmlns:r="http://schemas.openxmlformats.org/officeDocument/2006/relationships" xmlns:p="http://schemas.openxmlformats.org/presentationml/2006/main">
  <p:tag name="THINKCELLSHAPEDONOTDELETE" val="tGHJ9QlFumNaKT59WuTM3aQ"/>
</p:tagLst>
</file>

<file path=ppt/tags/tag2726.xml><?xml version="1.0" encoding="utf-8"?>
<p:tagLst xmlns:a="http://schemas.openxmlformats.org/drawingml/2006/main" xmlns:r="http://schemas.openxmlformats.org/officeDocument/2006/relationships" xmlns:p="http://schemas.openxmlformats.org/presentationml/2006/main">
  <p:tag name="THINKCELLSHAPEDONOTDELETE" val="tBQ_i6bfGUIS95kRDQHDNVQ"/>
</p:tagLst>
</file>

<file path=ppt/tags/tag2727.xml><?xml version="1.0" encoding="utf-8"?>
<p:tagLst xmlns:a="http://schemas.openxmlformats.org/drawingml/2006/main" xmlns:r="http://schemas.openxmlformats.org/officeDocument/2006/relationships" xmlns:p="http://schemas.openxmlformats.org/presentationml/2006/main">
  <p:tag name="THINKCELLSHAPEDONOTDELETE" val="tcSXIqbDaY2yqhmB_YnY2JQ"/>
</p:tagLst>
</file>

<file path=ppt/tags/tag2728.xml><?xml version="1.0" encoding="utf-8"?>
<p:tagLst xmlns:a="http://schemas.openxmlformats.org/drawingml/2006/main" xmlns:r="http://schemas.openxmlformats.org/officeDocument/2006/relationships" xmlns:p="http://schemas.openxmlformats.org/presentationml/2006/main">
  <p:tag name="THINKCELLSHAPEDONOTDELETE" val="tKon.E5q9K3roZ95wA_RsLA"/>
</p:tagLst>
</file>

<file path=ppt/tags/tag2729.xml><?xml version="1.0" encoding="utf-8"?>
<p:tagLst xmlns:a="http://schemas.openxmlformats.org/drawingml/2006/main" xmlns:r="http://schemas.openxmlformats.org/officeDocument/2006/relationships" xmlns:p="http://schemas.openxmlformats.org/presentationml/2006/main">
  <p:tag name="THINKCELLSHAPEDONOTDELETE" val="tLezp.D56danuFNooc4mqBA"/>
</p:tagLst>
</file>

<file path=ppt/tags/tag273.xml><?xml version="1.0" encoding="utf-8"?>
<p:tagLst xmlns:a="http://schemas.openxmlformats.org/drawingml/2006/main" xmlns:r="http://schemas.openxmlformats.org/officeDocument/2006/relationships" xmlns:p="http://schemas.openxmlformats.org/presentationml/2006/main">
  <p:tag name="THINKCELLSHAPEDONOTDELETE" val="tgEifFQY_Pn7fIfMQoK.atw"/>
</p:tagLst>
</file>

<file path=ppt/tags/tag2730.xml><?xml version="1.0" encoding="utf-8"?>
<p:tagLst xmlns:a="http://schemas.openxmlformats.org/drawingml/2006/main" xmlns:r="http://schemas.openxmlformats.org/officeDocument/2006/relationships" xmlns:p="http://schemas.openxmlformats.org/presentationml/2006/main">
  <p:tag name="THINKCELLSHAPEDONOTDELETE" val="t5dGk6I6X0BQY7nMgJpsaTA"/>
</p:tagLst>
</file>

<file path=ppt/tags/tag2731.xml><?xml version="1.0" encoding="utf-8"?>
<p:tagLst xmlns:a="http://schemas.openxmlformats.org/drawingml/2006/main" xmlns:r="http://schemas.openxmlformats.org/officeDocument/2006/relationships" xmlns:p="http://schemas.openxmlformats.org/presentationml/2006/main">
  <p:tag name="THINKCELLSHAPEDONOTDELETE" val="tpxIOCB1wZBUTlZEdA.GXAA"/>
</p:tagLst>
</file>

<file path=ppt/tags/tag2732.xml><?xml version="1.0" encoding="utf-8"?>
<p:tagLst xmlns:a="http://schemas.openxmlformats.org/drawingml/2006/main" xmlns:r="http://schemas.openxmlformats.org/officeDocument/2006/relationships" xmlns:p="http://schemas.openxmlformats.org/presentationml/2006/main">
  <p:tag name="THINKCELLSHAPEDONOTDELETE" val="t.hFWVgiRQ.bFz6mBu_4vSQ"/>
</p:tagLst>
</file>

<file path=ppt/tags/tag2733.xml><?xml version="1.0" encoding="utf-8"?>
<p:tagLst xmlns:a="http://schemas.openxmlformats.org/drawingml/2006/main" xmlns:r="http://schemas.openxmlformats.org/officeDocument/2006/relationships" xmlns:p="http://schemas.openxmlformats.org/presentationml/2006/main">
  <p:tag name="THINKCELLSHAPEDONOTDELETE" val="tuiJsgmgmHTE0.mvl60XKFw"/>
</p:tagLst>
</file>

<file path=ppt/tags/tag2734.xml><?xml version="1.0" encoding="utf-8"?>
<p:tagLst xmlns:a="http://schemas.openxmlformats.org/drawingml/2006/main" xmlns:r="http://schemas.openxmlformats.org/officeDocument/2006/relationships" xmlns:p="http://schemas.openxmlformats.org/presentationml/2006/main">
  <p:tag name="THINKCELLSHAPEDONOTDELETE" val="t5AtLeoDnhoBT7GgxepqbVw"/>
</p:tagLst>
</file>

<file path=ppt/tags/tag2735.xml><?xml version="1.0" encoding="utf-8"?>
<p:tagLst xmlns:a="http://schemas.openxmlformats.org/drawingml/2006/main" xmlns:r="http://schemas.openxmlformats.org/officeDocument/2006/relationships" xmlns:p="http://schemas.openxmlformats.org/presentationml/2006/main">
  <p:tag name="THINKCELLSHAPEDONOTDELETE" val="twQA3vaXHHKEij6KdvWFmJA"/>
</p:tagLst>
</file>

<file path=ppt/tags/tag2736.xml><?xml version="1.0" encoding="utf-8"?>
<p:tagLst xmlns:a="http://schemas.openxmlformats.org/drawingml/2006/main" xmlns:r="http://schemas.openxmlformats.org/officeDocument/2006/relationships" xmlns:p="http://schemas.openxmlformats.org/presentationml/2006/main">
  <p:tag name="THINKCELLSHAPEDONOTDELETE" val="taOCZSCPyBLWxC482K.3zFg"/>
</p:tagLst>
</file>

<file path=ppt/tags/tag2737.xml><?xml version="1.0" encoding="utf-8"?>
<p:tagLst xmlns:a="http://schemas.openxmlformats.org/drawingml/2006/main" xmlns:r="http://schemas.openxmlformats.org/officeDocument/2006/relationships" xmlns:p="http://schemas.openxmlformats.org/presentationml/2006/main">
  <p:tag name="THINKCELLSHAPEDONOTDELETE" val="tHWV3jT2U5lo94E5dnW2IcQ"/>
</p:tagLst>
</file>

<file path=ppt/tags/tag2738.xml><?xml version="1.0" encoding="utf-8"?>
<p:tagLst xmlns:a="http://schemas.openxmlformats.org/drawingml/2006/main" xmlns:r="http://schemas.openxmlformats.org/officeDocument/2006/relationships" xmlns:p="http://schemas.openxmlformats.org/presentationml/2006/main">
  <p:tag name="THINKCELLSHAPEDONOTDELETE" val="tu6UQqONSAY8qf.B_w77bqQ"/>
</p:tagLst>
</file>

<file path=ppt/tags/tag2739.xml><?xml version="1.0" encoding="utf-8"?>
<p:tagLst xmlns:a="http://schemas.openxmlformats.org/drawingml/2006/main" xmlns:r="http://schemas.openxmlformats.org/officeDocument/2006/relationships" xmlns:p="http://schemas.openxmlformats.org/presentationml/2006/main">
  <p:tag name="THINKCELLSHAPEDONOTDELETE" val="tEp.wZ5h4aiajY5QIkmjtwA"/>
</p:tagLst>
</file>

<file path=ppt/tags/tag274.xml><?xml version="1.0" encoding="utf-8"?>
<p:tagLst xmlns:a="http://schemas.openxmlformats.org/drawingml/2006/main" xmlns:r="http://schemas.openxmlformats.org/officeDocument/2006/relationships" xmlns:p="http://schemas.openxmlformats.org/presentationml/2006/main">
  <p:tag name="THINKCELLSHAPEDONOTDELETE" val="tewYR0lwwVYKMYwCH8e5FzA"/>
</p:tagLst>
</file>

<file path=ppt/tags/tag2740.xml><?xml version="1.0" encoding="utf-8"?>
<p:tagLst xmlns:a="http://schemas.openxmlformats.org/drawingml/2006/main" xmlns:r="http://schemas.openxmlformats.org/officeDocument/2006/relationships" xmlns:p="http://schemas.openxmlformats.org/presentationml/2006/main">
  <p:tag name="THINKCELLSHAPEDONOTDELETE" val="tuyUWYa1UGwmpo1669yuv2w"/>
</p:tagLst>
</file>

<file path=ppt/tags/tag2741.xml><?xml version="1.0" encoding="utf-8"?>
<p:tagLst xmlns:a="http://schemas.openxmlformats.org/drawingml/2006/main" xmlns:r="http://schemas.openxmlformats.org/officeDocument/2006/relationships" xmlns:p="http://schemas.openxmlformats.org/presentationml/2006/main">
  <p:tag name="THINKCELLSHAPEDONOTDELETE" val="tkj3RtVKigy7v0zBq0_Ykxw"/>
</p:tagLst>
</file>

<file path=ppt/tags/tag2742.xml><?xml version="1.0" encoding="utf-8"?>
<p:tagLst xmlns:a="http://schemas.openxmlformats.org/drawingml/2006/main" xmlns:r="http://schemas.openxmlformats.org/officeDocument/2006/relationships" xmlns:p="http://schemas.openxmlformats.org/presentationml/2006/main">
  <p:tag name="THINKCELLSHAPEDONOTDELETE" val="twAzB6XRYKf9yK8hsLQ1KQA"/>
</p:tagLst>
</file>

<file path=ppt/tags/tag2743.xml><?xml version="1.0" encoding="utf-8"?>
<p:tagLst xmlns:a="http://schemas.openxmlformats.org/drawingml/2006/main" xmlns:r="http://schemas.openxmlformats.org/officeDocument/2006/relationships" xmlns:p="http://schemas.openxmlformats.org/presentationml/2006/main">
  <p:tag name="THINKCELLSHAPEDONOTDELETE" val="tDBT7EAN1AnCVLtmIjZTp_A"/>
</p:tagLst>
</file>

<file path=ppt/tags/tag2744.xml><?xml version="1.0" encoding="utf-8"?>
<p:tagLst xmlns:a="http://schemas.openxmlformats.org/drawingml/2006/main" xmlns:r="http://schemas.openxmlformats.org/officeDocument/2006/relationships" xmlns:p="http://schemas.openxmlformats.org/presentationml/2006/main">
  <p:tag name="THINKCELLSHAPEDONOTDELETE" val="t4PdniuLTkJylpPRRf8xWpw"/>
</p:tagLst>
</file>

<file path=ppt/tags/tag2745.xml><?xml version="1.0" encoding="utf-8"?>
<p:tagLst xmlns:a="http://schemas.openxmlformats.org/drawingml/2006/main" xmlns:r="http://schemas.openxmlformats.org/officeDocument/2006/relationships" xmlns:p="http://schemas.openxmlformats.org/presentationml/2006/main">
  <p:tag name="THINKCELLSHAPEDONOTDELETE" val="tdDI.u95TLh0QEMGS9ODxMA"/>
</p:tagLst>
</file>

<file path=ppt/tags/tag2746.xml><?xml version="1.0" encoding="utf-8"?>
<p:tagLst xmlns:a="http://schemas.openxmlformats.org/drawingml/2006/main" xmlns:r="http://schemas.openxmlformats.org/officeDocument/2006/relationships" xmlns:p="http://schemas.openxmlformats.org/presentationml/2006/main">
  <p:tag name="THINKCELLSHAPEDONOTDELETE" val="tAkYLwBI0GdhlAN1Llu8C_A"/>
</p:tagLst>
</file>

<file path=ppt/tags/tag2747.xml><?xml version="1.0" encoding="utf-8"?>
<p:tagLst xmlns:a="http://schemas.openxmlformats.org/drawingml/2006/main" xmlns:r="http://schemas.openxmlformats.org/officeDocument/2006/relationships" xmlns:p="http://schemas.openxmlformats.org/presentationml/2006/main">
  <p:tag name="THINKCELLSHAPEDONOTDELETE" val="tFUAJvNnTbrVVSibBJqe8PQ"/>
</p:tagLst>
</file>

<file path=ppt/tags/tag2748.xml><?xml version="1.0" encoding="utf-8"?>
<p:tagLst xmlns:a="http://schemas.openxmlformats.org/drawingml/2006/main" xmlns:r="http://schemas.openxmlformats.org/officeDocument/2006/relationships" xmlns:p="http://schemas.openxmlformats.org/presentationml/2006/main">
  <p:tag name="THINKCELLSHAPEDONOTDELETE" val="tfzdR1J_c.i7vGB5AckEtDg"/>
</p:tagLst>
</file>

<file path=ppt/tags/tag2749.xml><?xml version="1.0" encoding="utf-8"?>
<p:tagLst xmlns:a="http://schemas.openxmlformats.org/drawingml/2006/main" xmlns:r="http://schemas.openxmlformats.org/officeDocument/2006/relationships" xmlns:p="http://schemas.openxmlformats.org/presentationml/2006/main">
  <p:tag name="THINKCELLSHAPEDONOTDELETE" val="tg9DTkaN0d18XGA.tyVdPMg"/>
</p:tagLst>
</file>

<file path=ppt/tags/tag275.xml><?xml version="1.0" encoding="utf-8"?>
<p:tagLst xmlns:a="http://schemas.openxmlformats.org/drawingml/2006/main" xmlns:r="http://schemas.openxmlformats.org/officeDocument/2006/relationships" xmlns:p="http://schemas.openxmlformats.org/presentationml/2006/main">
  <p:tag name="THINKCELLSHAPEDONOTDELETE" val="tDSMkuK66FF4pzX2HSb8O1g"/>
</p:tagLst>
</file>

<file path=ppt/tags/tag2750.xml><?xml version="1.0" encoding="utf-8"?>
<p:tagLst xmlns:a="http://schemas.openxmlformats.org/drawingml/2006/main" xmlns:r="http://schemas.openxmlformats.org/officeDocument/2006/relationships" xmlns:p="http://schemas.openxmlformats.org/presentationml/2006/main">
  <p:tag name="THINKCELLSHAPEDONOTDELETE" val="ttchWu7UHpnt3zSoFpDhRag"/>
</p:tagLst>
</file>

<file path=ppt/tags/tag275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752.xml><?xml version="1.0" encoding="utf-8"?>
<p:tagLst xmlns:a="http://schemas.openxmlformats.org/drawingml/2006/main" xmlns:r="http://schemas.openxmlformats.org/officeDocument/2006/relationships" xmlns:p="http://schemas.openxmlformats.org/presentationml/2006/main">
  <p:tag name="THINKCELLSHAPEDONOTDELETE" val="ttvkkrkrk91VJMhC0CmS_Bg"/>
</p:tagLst>
</file>

<file path=ppt/tags/tag2753.xml><?xml version="1.0" encoding="utf-8"?>
<p:tagLst xmlns:a="http://schemas.openxmlformats.org/drawingml/2006/main" xmlns:r="http://schemas.openxmlformats.org/officeDocument/2006/relationships" xmlns:p="http://schemas.openxmlformats.org/presentationml/2006/main">
  <p:tag name="THINKCELLSHAPEDONOTDELETE" val="tfQJh7yggra_Oa3VMIoLUYA"/>
</p:tagLst>
</file>

<file path=ppt/tags/tag2754.xml><?xml version="1.0" encoding="utf-8"?>
<p:tagLst xmlns:a="http://schemas.openxmlformats.org/drawingml/2006/main" xmlns:r="http://schemas.openxmlformats.org/officeDocument/2006/relationships" xmlns:p="http://schemas.openxmlformats.org/presentationml/2006/main">
  <p:tag name="THINKCELLSHAPEDONOTDELETE" val="tXK_AlWwNOQY8dL_LK9iMgQ"/>
</p:tagLst>
</file>

<file path=ppt/tags/tag2755.xml><?xml version="1.0" encoding="utf-8"?>
<p:tagLst xmlns:a="http://schemas.openxmlformats.org/drawingml/2006/main" xmlns:r="http://schemas.openxmlformats.org/officeDocument/2006/relationships" xmlns:p="http://schemas.openxmlformats.org/presentationml/2006/main">
  <p:tag name="THINKCELLSHAPEDONOTDELETE" val="thbQoLEdtLViSbAnKCLDJJA"/>
</p:tagLst>
</file>

<file path=ppt/tags/tag2756.xml><?xml version="1.0" encoding="utf-8"?>
<p:tagLst xmlns:a="http://schemas.openxmlformats.org/drawingml/2006/main" xmlns:r="http://schemas.openxmlformats.org/officeDocument/2006/relationships" xmlns:p="http://schemas.openxmlformats.org/presentationml/2006/main">
  <p:tag name="THINKCELLSHAPEDONOTDELETE" val="ttpaPQ8ZAQ.4yGOo4eU0rpw"/>
</p:tagLst>
</file>

<file path=ppt/tags/tag2757.xml><?xml version="1.0" encoding="utf-8"?>
<p:tagLst xmlns:a="http://schemas.openxmlformats.org/drawingml/2006/main" xmlns:r="http://schemas.openxmlformats.org/officeDocument/2006/relationships" xmlns:p="http://schemas.openxmlformats.org/presentationml/2006/main">
  <p:tag name="THINKCELLSHAPEDONOTDELETE" val="tnybbV2i2PzeFAZeG34Q_bw"/>
</p:tagLst>
</file>

<file path=ppt/tags/tag2758.xml><?xml version="1.0" encoding="utf-8"?>
<p:tagLst xmlns:a="http://schemas.openxmlformats.org/drawingml/2006/main" xmlns:r="http://schemas.openxmlformats.org/officeDocument/2006/relationships" xmlns:p="http://schemas.openxmlformats.org/presentationml/2006/main">
  <p:tag name="THINKCELLSHAPEDONOTDELETE" val="tO2ESPL6S4GYIuMfn6FJZuA"/>
</p:tagLst>
</file>

<file path=ppt/tags/tag2759.xml><?xml version="1.0" encoding="utf-8"?>
<p:tagLst xmlns:a="http://schemas.openxmlformats.org/drawingml/2006/main" xmlns:r="http://schemas.openxmlformats.org/officeDocument/2006/relationships" xmlns:p="http://schemas.openxmlformats.org/presentationml/2006/main">
  <p:tag name="THINKCELLSHAPEDONOTDELETE" val="t5Yd4Rwx59wMLL8rczB8G4w"/>
</p:tagLst>
</file>

<file path=ppt/tags/tag27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760.xml><?xml version="1.0" encoding="utf-8"?>
<p:tagLst xmlns:a="http://schemas.openxmlformats.org/drawingml/2006/main" xmlns:r="http://schemas.openxmlformats.org/officeDocument/2006/relationships" xmlns:p="http://schemas.openxmlformats.org/presentationml/2006/main">
  <p:tag name="THINKCELLSHAPEDONOTDELETE" val="tzoaJIwL7N6cxpL5XXSw8Nw"/>
</p:tagLst>
</file>

<file path=ppt/tags/tag2761.xml><?xml version="1.0" encoding="utf-8"?>
<p:tagLst xmlns:a="http://schemas.openxmlformats.org/drawingml/2006/main" xmlns:r="http://schemas.openxmlformats.org/officeDocument/2006/relationships" xmlns:p="http://schemas.openxmlformats.org/presentationml/2006/main">
  <p:tag name="THINKCELLSHAPEDONOTDELETE" val="t_EITVbrrCJV12pTV6vUBfQ"/>
</p:tagLst>
</file>

<file path=ppt/tags/tag2762.xml><?xml version="1.0" encoding="utf-8"?>
<p:tagLst xmlns:a="http://schemas.openxmlformats.org/drawingml/2006/main" xmlns:r="http://schemas.openxmlformats.org/officeDocument/2006/relationships" xmlns:p="http://schemas.openxmlformats.org/presentationml/2006/main">
  <p:tag name="THINKCELLSHAPEDONOTDELETE" val="tkkQS7txqT5z.cuasfalAeA"/>
</p:tagLst>
</file>

<file path=ppt/tags/tag2763.xml><?xml version="1.0" encoding="utf-8"?>
<p:tagLst xmlns:a="http://schemas.openxmlformats.org/drawingml/2006/main" xmlns:r="http://schemas.openxmlformats.org/officeDocument/2006/relationships" xmlns:p="http://schemas.openxmlformats.org/presentationml/2006/main">
  <p:tag name="THINKCELLSHAPEDONOTDELETE" val="tkZvI1tFJvmPWqgMDTphV_g"/>
</p:tagLst>
</file>

<file path=ppt/tags/tag2764.xml><?xml version="1.0" encoding="utf-8"?>
<p:tagLst xmlns:a="http://schemas.openxmlformats.org/drawingml/2006/main" xmlns:r="http://schemas.openxmlformats.org/officeDocument/2006/relationships" xmlns:p="http://schemas.openxmlformats.org/presentationml/2006/main">
  <p:tag name="THINKCELLSHAPEDONOTDELETE" val="ta7itCPQNeTQRnz5sp3iLVw"/>
</p:tagLst>
</file>

<file path=ppt/tags/tag2765.xml><?xml version="1.0" encoding="utf-8"?>
<p:tagLst xmlns:a="http://schemas.openxmlformats.org/drawingml/2006/main" xmlns:r="http://schemas.openxmlformats.org/officeDocument/2006/relationships" xmlns:p="http://schemas.openxmlformats.org/presentationml/2006/main">
  <p:tag name="THINKCELLSHAPEDONOTDELETE" val="td416b9SI9CIRbDtmwylt4Q"/>
</p:tagLst>
</file>

<file path=ppt/tags/tag2766.xml><?xml version="1.0" encoding="utf-8"?>
<p:tagLst xmlns:a="http://schemas.openxmlformats.org/drawingml/2006/main" xmlns:r="http://schemas.openxmlformats.org/officeDocument/2006/relationships" xmlns:p="http://schemas.openxmlformats.org/presentationml/2006/main">
  <p:tag name="THINKCELLSHAPEDONOTDELETE" val="tUOPLw7UrCFwwCy.khhZX.w"/>
</p:tagLst>
</file>

<file path=ppt/tags/tag2767.xml><?xml version="1.0" encoding="utf-8"?>
<p:tagLst xmlns:a="http://schemas.openxmlformats.org/drawingml/2006/main" xmlns:r="http://schemas.openxmlformats.org/officeDocument/2006/relationships" xmlns:p="http://schemas.openxmlformats.org/presentationml/2006/main">
  <p:tag name="THINKCELLSHAPEDONOTDELETE" val="trT8UuNh5tcSbmoPhMSGlpw"/>
</p:tagLst>
</file>

<file path=ppt/tags/tag2768.xml><?xml version="1.0" encoding="utf-8"?>
<p:tagLst xmlns:a="http://schemas.openxmlformats.org/drawingml/2006/main" xmlns:r="http://schemas.openxmlformats.org/officeDocument/2006/relationships" xmlns:p="http://schemas.openxmlformats.org/presentationml/2006/main">
  <p:tag name="THINKCELLSHAPEDONOTDELETE" val="tVmTR_f80.n9vHPxLubvjKQ"/>
</p:tagLst>
</file>

<file path=ppt/tags/tag2769.xml><?xml version="1.0" encoding="utf-8"?>
<p:tagLst xmlns:a="http://schemas.openxmlformats.org/drawingml/2006/main" xmlns:r="http://schemas.openxmlformats.org/officeDocument/2006/relationships" xmlns:p="http://schemas.openxmlformats.org/presentationml/2006/main">
  <p:tag name="THINKCELLSHAPEDONOTDELETE" val="t5hKJvyu2AX48lcp35unbAg"/>
</p:tagLst>
</file>

<file path=ppt/tags/tag277.xml><?xml version="1.0" encoding="utf-8"?>
<p:tagLst xmlns:a="http://schemas.openxmlformats.org/drawingml/2006/main" xmlns:r="http://schemas.openxmlformats.org/officeDocument/2006/relationships" xmlns:p="http://schemas.openxmlformats.org/presentationml/2006/main">
  <p:tag name="THINKCELLSHAPEDONOTDELETE" val="ttvkkrkrk91VJMhC0CmS_Bg"/>
</p:tagLst>
</file>

<file path=ppt/tags/tag2770.xml><?xml version="1.0" encoding="utf-8"?>
<p:tagLst xmlns:a="http://schemas.openxmlformats.org/drawingml/2006/main" xmlns:r="http://schemas.openxmlformats.org/officeDocument/2006/relationships" xmlns:p="http://schemas.openxmlformats.org/presentationml/2006/main">
  <p:tag name="THINKCELLSHAPEDONOTDELETE" val="tB7eiXikUGVaywfywPZ4x.Q"/>
</p:tagLst>
</file>

<file path=ppt/tags/tag2771.xml><?xml version="1.0" encoding="utf-8"?>
<p:tagLst xmlns:a="http://schemas.openxmlformats.org/drawingml/2006/main" xmlns:r="http://schemas.openxmlformats.org/officeDocument/2006/relationships" xmlns:p="http://schemas.openxmlformats.org/presentationml/2006/main">
  <p:tag name="THINKCELLSHAPEDONOTDELETE" val="td8RnTEsYZMIFo2v8f9PstA"/>
</p:tagLst>
</file>

<file path=ppt/tags/tag2772.xml><?xml version="1.0" encoding="utf-8"?>
<p:tagLst xmlns:a="http://schemas.openxmlformats.org/drawingml/2006/main" xmlns:r="http://schemas.openxmlformats.org/officeDocument/2006/relationships" xmlns:p="http://schemas.openxmlformats.org/presentationml/2006/main">
  <p:tag name="THINKCELLSHAPEDONOTDELETE" val="tD30IRgGXKlot_xspncsnuA"/>
</p:tagLst>
</file>

<file path=ppt/tags/tag2773.xml><?xml version="1.0" encoding="utf-8"?>
<p:tagLst xmlns:a="http://schemas.openxmlformats.org/drawingml/2006/main" xmlns:r="http://schemas.openxmlformats.org/officeDocument/2006/relationships" xmlns:p="http://schemas.openxmlformats.org/presentationml/2006/main">
  <p:tag name="THINKCELLSHAPEDONOTDELETE" val="td9PVxuAqrbu7b7hs4G9CuA"/>
</p:tagLst>
</file>

<file path=ppt/tags/tag2774.xml><?xml version="1.0" encoding="utf-8"?>
<p:tagLst xmlns:a="http://schemas.openxmlformats.org/drawingml/2006/main" xmlns:r="http://schemas.openxmlformats.org/officeDocument/2006/relationships" xmlns:p="http://schemas.openxmlformats.org/presentationml/2006/main">
  <p:tag name="THINKCELLSHAPEDONOTDELETE" val="tH4goe0_d9RK5VRr7.qQkRw"/>
</p:tagLst>
</file>

<file path=ppt/tags/tag2775.xml><?xml version="1.0" encoding="utf-8"?>
<p:tagLst xmlns:a="http://schemas.openxmlformats.org/drawingml/2006/main" xmlns:r="http://schemas.openxmlformats.org/officeDocument/2006/relationships" xmlns:p="http://schemas.openxmlformats.org/presentationml/2006/main">
  <p:tag name="THINKCELLSHAPEDONOTDELETE" val="ttaAvciFE6sSKfzuxrvJGmA"/>
</p:tagLst>
</file>

<file path=ppt/tags/tag2776.xml><?xml version="1.0" encoding="utf-8"?>
<p:tagLst xmlns:a="http://schemas.openxmlformats.org/drawingml/2006/main" xmlns:r="http://schemas.openxmlformats.org/officeDocument/2006/relationships" xmlns:p="http://schemas.openxmlformats.org/presentationml/2006/main">
  <p:tag name="THINKCELLSHAPEDONOTDELETE" val="tTLUTn1UT.ZzQ_ncwzajbvQ"/>
</p:tagLst>
</file>

<file path=ppt/tags/tag2777.xml><?xml version="1.0" encoding="utf-8"?>
<p:tagLst xmlns:a="http://schemas.openxmlformats.org/drawingml/2006/main" xmlns:r="http://schemas.openxmlformats.org/officeDocument/2006/relationships" xmlns:p="http://schemas.openxmlformats.org/presentationml/2006/main">
  <p:tag name="THINKCELLSHAPEDONOTDELETE" val="tmWiqn5rNTp_yqTPEdqSgfQ"/>
</p:tagLst>
</file>

<file path=ppt/tags/tag2778.xml><?xml version="1.0" encoding="utf-8"?>
<p:tagLst xmlns:a="http://schemas.openxmlformats.org/drawingml/2006/main" xmlns:r="http://schemas.openxmlformats.org/officeDocument/2006/relationships" xmlns:p="http://schemas.openxmlformats.org/presentationml/2006/main">
  <p:tag name="THINKCELLSHAPEDONOTDELETE" val="tZZx6fWeb6n.5bgxMVToSvQ"/>
</p:tagLst>
</file>

<file path=ppt/tags/tag2779.xml><?xml version="1.0" encoding="utf-8"?>
<p:tagLst xmlns:a="http://schemas.openxmlformats.org/drawingml/2006/main" xmlns:r="http://schemas.openxmlformats.org/officeDocument/2006/relationships" xmlns:p="http://schemas.openxmlformats.org/presentationml/2006/main">
  <p:tag name="THINKCELLSHAPEDONOTDELETE" val="t2q0i7QYkBzkVvL7l3A31PQ"/>
</p:tagLst>
</file>

<file path=ppt/tags/tag278.xml><?xml version="1.0" encoding="utf-8"?>
<p:tagLst xmlns:a="http://schemas.openxmlformats.org/drawingml/2006/main" xmlns:r="http://schemas.openxmlformats.org/officeDocument/2006/relationships" xmlns:p="http://schemas.openxmlformats.org/presentationml/2006/main">
  <p:tag name="THINKCELLSHAPEDONOTDELETE" val="t1pRnxI8PhjNVUiPGjYu0Ig"/>
</p:tagLst>
</file>

<file path=ppt/tags/tag2780.xml><?xml version="1.0" encoding="utf-8"?>
<p:tagLst xmlns:a="http://schemas.openxmlformats.org/drawingml/2006/main" xmlns:r="http://schemas.openxmlformats.org/officeDocument/2006/relationships" xmlns:p="http://schemas.openxmlformats.org/presentationml/2006/main">
  <p:tag name="THINKCELLSHAPEDONOTDELETE" val="tJYg4XjAiyOQ5NVBuPKo7pA"/>
</p:tagLst>
</file>

<file path=ppt/tags/tag2781.xml><?xml version="1.0" encoding="utf-8"?>
<p:tagLst xmlns:a="http://schemas.openxmlformats.org/drawingml/2006/main" xmlns:r="http://schemas.openxmlformats.org/officeDocument/2006/relationships" xmlns:p="http://schemas.openxmlformats.org/presentationml/2006/main">
  <p:tag name="THINKCELLSHAPEDONOTDELETE" val="tlasuocihgfGxeU6sZGAbJA"/>
</p:tagLst>
</file>

<file path=ppt/tags/tag2782.xml><?xml version="1.0" encoding="utf-8"?>
<p:tagLst xmlns:a="http://schemas.openxmlformats.org/drawingml/2006/main" xmlns:r="http://schemas.openxmlformats.org/officeDocument/2006/relationships" xmlns:p="http://schemas.openxmlformats.org/presentationml/2006/main">
  <p:tag name="THINKCELLSHAPEDONOTDELETE" val="tCaFb2Mlv2AlUeTENpPe5kg"/>
</p:tagLst>
</file>

<file path=ppt/tags/tag2783.xml><?xml version="1.0" encoding="utf-8"?>
<p:tagLst xmlns:a="http://schemas.openxmlformats.org/drawingml/2006/main" xmlns:r="http://schemas.openxmlformats.org/officeDocument/2006/relationships" xmlns:p="http://schemas.openxmlformats.org/presentationml/2006/main">
  <p:tag name="THINKCELLSHAPEDONOTDELETE" val="tIXkrQg8UtglTMxcjsiDqzQ"/>
</p:tagLst>
</file>

<file path=ppt/tags/tag2784.xml><?xml version="1.0" encoding="utf-8"?>
<p:tagLst xmlns:a="http://schemas.openxmlformats.org/drawingml/2006/main" xmlns:r="http://schemas.openxmlformats.org/officeDocument/2006/relationships" xmlns:p="http://schemas.openxmlformats.org/presentationml/2006/main">
  <p:tag name="THINKCELLSHAPEDONOTDELETE" val="tIvNogIl03mJ3C5RE8ukwdg"/>
</p:tagLst>
</file>

<file path=ppt/tags/tag2785.xml><?xml version="1.0" encoding="utf-8"?>
<p:tagLst xmlns:a="http://schemas.openxmlformats.org/drawingml/2006/main" xmlns:r="http://schemas.openxmlformats.org/officeDocument/2006/relationships" xmlns:p="http://schemas.openxmlformats.org/presentationml/2006/main">
  <p:tag name="THINKCELLSHAPEDONOTDELETE" val="t1i4Ka6B2XILaer_w3aAVTw"/>
</p:tagLst>
</file>

<file path=ppt/tags/tag2786.xml><?xml version="1.0" encoding="utf-8"?>
<p:tagLst xmlns:a="http://schemas.openxmlformats.org/drawingml/2006/main" xmlns:r="http://schemas.openxmlformats.org/officeDocument/2006/relationships" xmlns:p="http://schemas.openxmlformats.org/presentationml/2006/main">
  <p:tag name="THINKCELLSHAPEDONOTDELETE" val="tLcl_qG2TDHANeLiSxUNMRg"/>
</p:tagLst>
</file>

<file path=ppt/tags/tag2787.xml><?xml version="1.0" encoding="utf-8"?>
<p:tagLst xmlns:a="http://schemas.openxmlformats.org/drawingml/2006/main" xmlns:r="http://schemas.openxmlformats.org/officeDocument/2006/relationships" xmlns:p="http://schemas.openxmlformats.org/presentationml/2006/main">
  <p:tag name="THINKCELLSHAPEDONOTDELETE" val="tW0uALhpfVBWgv_PM_qd35g"/>
</p:tagLst>
</file>

<file path=ppt/tags/tag2788.xml><?xml version="1.0" encoding="utf-8"?>
<p:tagLst xmlns:a="http://schemas.openxmlformats.org/drawingml/2006/main" xmlns:r="http://schemas.openxmlformats.org/officeDocument/2006/relationships" xmlns:p="http://schemas.openxmlformats.org/presentationml/2006/main">
  <p:tag name="THINKCELLSHAPEDONOTDELETE" val="tVR16iF2ZuliwbdVmtNQcBw"/>
</p:tagLst>
</file>

<file path=ppt/tags/tag2789.xml><?xml version="1.0" encoding="utf-8"?>
<p:tagLst xmlns:a="http://schemas.openxmlformats.org/drawingml/2006/main" xmlns:r="http://schemas.openxmlformats.org/officeDocument/2006/relationships" xmlns:p="http://schemas.openxmlformats.org/presentationml/2006/main">
  <p:tag name="THINKCELLSHAPEDONOTDELETE" val="twTV7f6rrMzM366ixMPcGcg"/>
</p:tagLst>
</file>

<file path=ppt/tags/tag279.xml><?xml version="1.0" encoding="utf-8"?>
<p:tagLst xmlns:a="http://schemas.openxmlformats.org/drawingml/2006/main" xmlns:r="http://schemas.openxmlformats.org/officeDocument/2006/relationships" xmlns:p="http://schemas.openxmlformats.org/presentationml/2006/main">
  <p:tag name="THINKCELLSHAPEDONOTDELETE" val="t4i93.6RRK9pFOoN3Z1ABxQ"/>
</p:tagLst>
</file>

<file path=ppt/tags/tag2790.xml><?xml version="1.0" encoding="utf-8"?>
<p:tagLst xmlns:a="http://schemas.openxmlformats.org/drawingml/2006/main" xmlns:r="http://schemas.openxmlformats.org/officeDocument/2006/relationships" xmlns:p="http://schemas.openxmlformats.org/presentationml/2006/main">
  <p:tag name="THINKCELLSHAPEDONOTDELETE" val="tVdMIyy9MylfNPR3x3ftL7g"/>
</p:tagLst>
</file>

<file path=ppt/tags/tag2791.xml><?xml version="1.0" encoding="utf-8"?>
<p:tagLst xmlns:a="http://schemas.openxmlformats.org/drawingml/2006/main" xmlns:r="http://schemas.openxmlformats.org/officeDocument/2006/relationships" xmlns:p="http://schemas.openxmlformats.org/presentationml/2006/main">
  <p:tag name="THINKCELLSHAPEDONOTDELETE" val="tc7oJRLw2VdGXgcKlZCOi4w"/>
</p:tagLst>
</file>

<file path=ppt/tags/tag2792.xml><?xml version="1.0" encoding="utf-8"?>
<p:tagLst xmlns:a="http://schemas.openxmlformats.org/drawingml/2006/main" xmlns:r="http://schemas.openxmlformats.org/officeDocument/2006/relationships" xmlns:p="http://schemas.openxmlformats.org/presentationml/2006/main">
  <p:tag name="THINKCELLSHAPEDONOTDELETE" val="tU24RKrl2X8c3fuKPbaZyMQ"/>
</p:tagLst>
</file>

<file path=ppt/tags/tag2793.xml><?xml version="1.0" encoding="utf-8"?>
<p:tagLst xmlns:a="http://schemas.openxmlformats.org/drawingml/2006/main" xmlns:r="http://schemas.openxmlformats.org/officeDocument/2006/relationships" xmlns:p="http://schemas.openxmlformats.org/presentationml/2006/main">
  <p:tag name="THINKCELLSHAPEDONOTDELETE" val="tO8v9P9ubK_NoPXTe1K2cZQ"/>
</p:tagLst>
</file>

<file path=ppt/tags/tag2794.xml><?xml version="1.0" encoding="utf-8"?>
<p:tagLst xmlns:a="http://schemas.openxmlformats.org/drawingml/2006/main" xmlns:r="http://schemas.openxmlformats.org/officeDocument/2006/relationships" xmlns:p="http://schemas.openxmlformats.org/presentationml/2006/main">
  <p:tag name="THINKCELLSHAPEDONOTDELETE" val="tpDtcaIWzc4VYrLuXKdpfmA"/>
</p:tagLst>
</file>

<file path=ppt/tags/tag2795.xml><?xml version="1.0" encoding="utf-8"?>
<p:tagLst xmlns:a="http://schemas.openxmlformats.org/drawingml/2006/main" xmlns:r="http://schemas.openxmlformats.org/officeDocument/2006/relationships" xmlns:p="http://schemas.openxmlformats.org/presentationml/2006/main">
  <p:tag name="THINKCELLSHAPEDONOTDELETE" val="tqqvGz6BC03qdw9AM7Vuieg"/>
</p:tagLst>
</file>

<file path=ppt/tags/tag2796.xml><?xml version="1.0" encoding="utf-8"?>
<p:tagLst xmlns:a="http://schemas.openxmlformats.org/drawingml/2006/main" xmlns:r="http://schemas.openxmlformats.org/officeDocument/2006/relationships" xmlns:p="http://schemas.openxmlformats.org/presentationml/2006/main">
  <p:tag name="THINKCELLSHAPEDONOTDELETE" val="te199TCEeWWtepXZNC4iWMQ"/>
</p:tagLst>
</file>

<file path=ppt/tags/tag2797.xml><?xml version="1.0" encoding="utf-8"?>
<p:tagLst xmlns:a="http://schemas.openxmlformats.org/drawingml/2006/main" xmlns:r="http://schemas.openxmlformats.org/officeDocument/2006/relationships" xmlns:p="http://schemas.openxmlformats.org/presentationml/2006/main">
  <p:tag name="THINKCELLSHAPEDONOTDELETE" val="tt9kgeZSMlIAP5G2q328n8g"/>
</p:tagLst>
</file>

<file path=ppt/tags/tag2798.xml><?xml version="1.0" encoding="utf-8"?>
<p:tagLst xmlns:a="http://schemas.openxmlformats.org/drawingml/2006/main" xmlns:r="http://schemas.openxmlformats.org/officeDocument/2006/relationships" xmlns:p="http://schemas.openxmlformats.org/presentationml/2006/main">
  <p:tag name="THINKCELLSHAPEDONOTDELETE" val="tR5u0BBFlkIJLRwZRuDLHdg"/>
</p:tagLst>
</file>

<file path=ppt/tags/tag2799.xml><?xml version="1.0" encoding="utf-8"?>
<p:tagLst xmlns:a="http://schemas.openxmlformats.org/drawingml/2006/main" xmlns:r="http://schemas.openxmlformats.org/officeDocument/2006/relationships" xmlns:p="http://schemas.openxmlformats.org/presentationml/2006/main">
  <p:tag name="THINKCELLSHAPEDONOTDELETE" val="tuJoFn4fF5mZOA4FU9Jq7Gw"/>
</p:tagLst>
</file>

<file path=ppt/tags/tag2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80.xml><?xml version="1.0" encoding="utf-8"?>
<p:tagLst xmlns:a="http://schemas.openxmlformats.org/drawingml/2006/main" xmlns:r="http://schemas.openxmlformats.org/officeDocument/2006/relationships" xmlns:p="http://schemas.openxmlformats.org/presentationml/2006/main">
  <p:tag name="THINKCELLSHAPEDONOTDELETE" val="tLnCghcPeDFnromB.Mw_1Dg"/>
</p:tagLst>
</file>

<file path=ppt/tags/tag2800.xml><?xml version="1.0" encoding="utf-8"?>
<p:tagLst xmlns:a="http://schemas.openxmlformats.org/drawingml/2006/main" xmlns:r="http://schemas.openxmlformats.org/officeDocument/2006/relationships" xmlns:p="http://schemas.openxmlformats.org/presentationml/2006/main">
  <p:tag name="THINKCELLSHAPEDONOTDELETE" val="tq1wxtBOBw9hjosJAppb5gQ"/>
</p:tagLst>
</file>

<file path=ppt/tags/tag2801.xml><?xml version="1.0" encoding="utf-8"?>
<p:tagLst xmlns:a="http://schemas.openxmlformats.org/drawingml/2006/main" xmlns:r="http://schemas.openxmlformats.org/officeDocument/2006/relationships" xmlns:p="http://schemas.openxmlformats.org/presentationml/2006/main">
  <p:tag name="THINKCELLSHAPEDONOTDELETE" val="t9kALe5uqrFeluPEanP49UA"/>
</p:tagLst>
</file>

<file path=ppt/tags/tag2802.xml><?xml version="1.0" encoding="utf-8"?>
<p:tagLst xmlns:a="http://schemas.openxmlformats.org/drawingml/2006/main" xmlns:r="http://schemas.openxmlformats.org/officeDocument/2006/relationships" xmlns:p="http://schemas.openxmlformats.org/presentationml/2006/main">
  <p:tag name="THINKCELLSHAPEDONOTDELETE" val="tTRENNuvxd0BwKrJGQEucYg"/>
</p:tagLst>
</file>

<file path=ppt/tags/tag2803.xml><?xml version="1.0" encoding="utf-8"?>
<p:tagLst xmlns:a="http://schemas.openxmlformats.org/drawingml/2006/main" xmlns:r="http://schemas.openxmlformats.org/officeDocument/2006/relationships" xmlns:p="http://schemas.openxmlformats.org/presentationml/2006/main">
  <p:tag name="THINKCELLSHAPEDONOTDELETE" val="t2Lmeejc6KyI0zijQu8C83w"/>
</p:tagLst>
</file>

<file path=ppt/tags/tag2804.xml><?xml version="1.0" encoding="utf-8"?>
<p:tagLst xmlns:a="http://schemas.openxmlformats.org/drawingml/2006/main" xmlns:r="http://schemas.openxmlformats.org/officeDocument/2006/relationships" xmlns:p="http://schemas.openxmlformats.org/presentationml/2006/main">
  <p:tag name="THINKCELLSHAPEDONOTDELETE" val="t372eyNav0eZuV4EBWSbQaQ"/>
</p:tagLst>
</file>

<file path=ppt/tags/tag2805.xml><?xml version="1.0" encoding="utf-8"?>
<p:tagLst xmlns:a="http://schemas.openxmlformats.org/drawingml/2006/main" xmlns:r="http://schemas.openxmlformats.org/officeDocument/2006/relationships" xmlns:p="http://schemas.openxmlformats.org/presentationml/2006/main">
  <p:tag name="THINKCELLSHAPEDONOTDELETE" val="tNZmUhOLpsHfCdlEiGAqqsQ"/>
</p:tagLst>
</file>

<file path=ppt/tags/tag2806.xml><?xml version="1.0" encoding="utf-8"?>
<p:tagLst xmlns:a="http://schemas.openxmlformats.org/drawingml/2006/main" xmlns:r="http://schemas.openxmlformats.org/officeDocument/2006/relationships" xmlns:p="http://schemas.openxmlformats.org/presentationml/2006/main">
  <p:tag name="THINKCELLSHAPEDONOTDELETE" val="t1cTNUFDXyZkJcHgxdwvbwA"/>
</p:tagLst>
</file>

<file path=ppt/tags/tag2807.xml><?xml version="1.0" encoding="utf-8"?>
<p:tagLst xmlns:a="http://schemas.openxmlformats.org/drawingml/2006/main" xmlns:r="http://schemas.openxmlformats.org/officeDocument/2006/relationships" xmlns:p="http://schemas.openxmlformats.org/presentationml/2006/main">
  <p:tag name="THINKCELLSHAPEDONOTDELETE" val="tUM90r97bdDbFXK6oYhT56Q"/>
</p:tagLst>
</file>

<file path=ppt/tags/tag2808.xml><?xml version="1.0" encoding="utf-8"?>
<p:tagLst xmlns:a="http://schemas.openxmlformats.org/drawingml/2006/main" xmlns:r="http://schemas.openxmlformats.org/officeDocument/2006/relationships" xmlns:p="http://schemas.openxmlformats.org/presentationml/2006/main">
  <p:tag name="THINKCELLSHAPEDONOTDELETE" val="thBqTMRGZOqeiNBqlJl6Rmg"/>
</p:tagLst>
</file>

<file path=ppt/tags/tag2809.xml><?xml version="1.0" encoding="utf-8"?>
<p:tagLst xmlns:a="http://schemas.openxmlformats.org/drawingml/2006/main" xmlns:r="http://schemas.openxmlformats.org/officeDocument/2006/relationships" xmlns:p="http://schemas.openxmlformats.org/presentationml/2006/main">
  <p:tag name="THINKCELLSHAPEDONOTDELETE" val="tTZd4Ze8Y75Gas7yrLD7d4w"/>
</p:tagLst>
</file>

<file path=ppt/tags/tag281.xml><?xml version="1.0" encoding="utf-8"?>
<p:tagLst xmlns:a="http://schemas.openxmlformats.org/drawingml/2006/main" xmlns:r="http://schemas.openxmlformats.org/officeDocument/2006/relationships" xmlns:p="http://schemas.openxmlformats.org/presentationml/2006/main">
  <p:tag name="THINKCELLSHAPEDONOTDELETE" val="trvLBYitmkcTXm7dbwniOaQ"/>
</p:tagLst>
</file>

<file path=ppt/tags/tag2810.xml><?xml version="1.0" encoding="utf-8"?>
<p:tagLst xmlns:a="http://schemas.openxmlformats.org/drawingml/2006/main" xmlns:r="http://schemas.openxmlformats.org/officeDocument/2006/relationships" xmlns:p="http://schemas.openxmlformats.org/presentationml/2006/main">
  <p:tag name="THINKCELLSHAPEDONOTDELETE" val="tvlsNJKUmQ6TmpHQ5nIreZQ"/>
</p:tagLst>
</file>

<file path=ppt/tags/tag2811.xml><?xml version="1.0" encoding="utf-8"?>
<p:tagLst xmlns:a="http://schemas.openxmlformats.org/drawingml/2006/main" xmlns:r="http://schemas.openxmlformats.org/officeDocument/2006/relationships" xmlns:p="http://schemas.openxmlformats.org/presentationml/2006/main">
  <p:tag name="THINKCELLSHAPEDONOTDELETE" val="tMkvZUsrDmB8G7hZN1del0Q"/>
</p:tagLst>
</file>

<file path=ppt/tags/tag2812.xml><?xml version="1.0" encoding="utf-8"?>
<p:tagLst xmlns:a="http://schemas.openxmlformats.org/drawingml/2006/main" xmlns:r="http://schemas.openxmlformats.org/officeDocument/2006/relationships" xmlns:p="http://schemas.openxmlformats.org/presentationml/2006/main">
  <p:tag name="THINKCELLSHAPEDONOTDELETE" val="tFlxj7pgk4sRMhlkVjJCGRQ"/>
</p:tagLst>
</file>

<file path=ppt/tags/tag2813.xml><?xml version="1.0" encoding="utf-8"?>
<p:tagLst xmlns:a="http://schemas.openxmlformats.org/drawingml/2006/main" xmlns:r="http://schemas.openxmlformats.org/officeDocument/2006/relationships" xmlns:p="http://schemas.openxmlformats.org/presentationml/2006/main">
  <p:tag name="THINKCELLSHAPEDONOTDELETE" val="tZNswLl6otjRp0Z9ijCybUg"/>
</p:tagLst>
</file>

<file path=ppt/tags/tag2814.xml><?xml version="1.0" encoding="utf-8"?>
<p:tagLst xmlns:a="http://schemas.openxmlformats.org/drawingml/2006/main" xmlns:r="http://schemas.openxmlformats.org/officeDocument/2006/relationships" xmlns:p="http://schemas.openxmlformats.org/presentationml/2006/main">
  <p:tag name="THINKCELLSHAPEDONOTDELETE" val="te4FmDgYv4JDg_dycnDvHkw"/>
</p:tagLst>
</file>

<file path=ppt/tags/tag2815.xml><?xml version="1.0" encoding="utf-8"?>
<p:tagLst xmlns:a="http://schemas.openxmlformats.org/drawingml/2006/main" xmlns:r="http://schemas.openxmlformats.org/officeDocument/2006/relationships" xmlns:p="http://schemas.openxmlformats.org/presentationml/2006/main">
  <p:tag name="THINKCELLSHAPEDONOTDELETE" val="tOiJtLWkE.0jVdtoB.9Lfvg"/>
</p:tagLst>
</file>

<file path=ppt/tags/tag2816.xml><?xml version="1.0" encoding="utf-8"?>
<p:tagLst xmlns:a="http://schemas.openxmlformats.org/drawingml/2006/main" xmlns:r="http://schemas.openxmlformats.org/officeDocument/2006/relationships" xmlns:p="http://schemas.openxmlformats.org/presentationml/2006/main">
  <p:tag name="THINKCELLSHAPEDONOTDELETE" val="t6oMxsJcYRB83yGzcLbJF.g"/>
</p:tagLst>
</file>

<file path=ppt/tags/tag2817.xml><?xml version="1.0" encoding="utf-8"?>
<p:tagLst xmlns:a="http://schemas.openxmlformats.org/drawingml/2006/main" xmlns:r="http://schemas.openxmlformats.org/officeDocument/2006/relationships" xmlns:p="http://schemas.openxmlformats.org/presentationml/2006/main">
  <p:tag name="THINKCELLSHAPEDONOTDELETE" val="tSuN4rmRjpe10FtjDnnDZEg"/>
</p:tagLst>
</file>

<file path=ppt/tags/tag2818.xml><?xml version="1.0" encoding="utf-8"?>
<p:tagLst xmlns:a="http://schemas.openxmlformats.org/drawingml/2006/main" xmlns:r="http://schemas.openxmlformats.org/officeDocument/2006/relationships" xmlns:p="http://schemas.openxmlformats.org/presentationml/2006/main">
  <p:tag name="THINKCELLSHAPEDONOTDELETE" val="tZ1_HqWzkwixTWimtkYelog"/>
</p:tagLst>
</file>

<file path=ppt/tags/tag2819.xml><?xml version="1.0" encoding="utf-8"?>
<p:tagLst xmlns:a="http://schemas.openxmlformats.org/drawingml/2006/main" xmlns:r="http://schemas.openxmlformats.org/officeDocument/2006/relationships" xmlns:p="http://schemas.openxmlformats.org/presentationml/2006/main">
  <p:tag name="THINKCELLSHAPEDONOTDELETE" val="tMPqYQ3JqEtYxgp1E3ZG42g"/>
</p:tagLst>
</file>

<file path=ppt/tags/tag282.xml><?xml version="1.0" encoding="utf-8"?>
<p:tagLst xmlns:a="http://schemas.openxmlformats.org/drawingml/2006/main" xmlns:r="http://schemas.openxmlformats.org/officeDocument/2006/relationships" xmlns:p="http://schemas.openxmlformats.org/presentationml/2006/main">
  <p:tag name="THINKCELLSHAPEDONOTDELETE" val="tdMN9qYlUV64KCL2McWATYA"/>
</p:tagLst>
</file>

<file path=ppt/tags/tag2820.xml><?xml version="1.0" encoding="utf-8"?>
<p:tagLst xmlns:a="http://schemas.openxmlformats.org/drawingml/2006/main" xmlns:r="http://schemas.openxmlformats.org/officeDocument/2006/relationships" xmlns:p="http://schemas.openxmlformats.org/presentationml/2006/main">
  <p:tag name="THINKCELLSHAPEDONOTDELETE" val="ti_.wKxw97v.K3QQUGZ23QQ"/>
</p:tagLst>
</file>

<file path=ppt/tags/tag2821.xml><?xml version="1.0" encoding="utf-8"?>
<p:tagLst xmlns:a="http://schemas.openxmlformats.org/drawingml/2006/main" xmlns:r="http://schemas.openxmlformats.org/officeDocument/2006/relationships" xmlns:p="http://schemas.openxmlformats.org/presentationml/2006/main">
  <p:tag name="THINKCELLSHAPEDONOTDELETE" val="tyhuauV5DUb2TjxwM6W.voQ"/>
</p:tagLst>
</file>

<file path=ppt/tags/tag2822.xml><?xml version="1.0" encoding="utf-8"?>
<p:tagLst xmlns:a="http://schemas.openxmlformats.org/drawingml/2006/main" xmlns:r="http://schemas.openxmlformats.org/officeDocument/2006/relationships" xmlns:p="http://schemas.openxmlformats.org/presentationml/2006/main">
  <p:tag name="THINKCELLSHAPEDONOTDELETE" val="tKfc30f.gYu9DmxomxonBqA"/>
</p:tagLst>
</file>

<file path=ppt/tags/tag2823.xml><?xml version="1.0" encoding="utf-8"?>
<p:tagLst xmlns:a="http://schemas.openxmlformats.org/drawingml/2006/main" xmlns:r="http://schemas.openxmlformats.org/officeDocument/2006/relationships" xmlns:p="http://schemas.openxmlformats.org/presentationml/2006/main">
  <p:tag name="THINKCELLSHAPEDONOTDELETE" val="tAn7eU4bL2EAzhedZmHRbvA"/>
</p:tagLst>
</file>

<file path=ppt/tags/tag2824.xml><?xml version="1.0" encoding="utf-8"?>
<p:tagLst xmlns:a="http://schemas.openxmlformats.org/drawingml/2006/main" xmlns:r="http://schemas.openxmlformats.org/officeDocument/2006/relationships" xmlns:p="http://schemas.openxmlformats.org/presentationml/2006/main">
  <p:tag name="THINKCELLSHAPEDONOTDELETE" val="tk2QjVGG0D0KhhTgTqJA90Q"/>
</p:tagLst>
</file>

<file path=ppt/tags/tag2825.xml><?xml version="1.0" encoding="utf-8"?>
<p:tagLst xmlns:a="http://schemas.openxmlformats.org/drawingml/2006/main" xmlns:r="http://schemas.openxmlformats.org/officeDocument/2006/relationships" xmlns:p="http://schemas.openxmlformats.org/presentationml/2006/main">
  <p:tag name="THINKCELLSHAPEDONOTDELETE" val="tMHFy7r4JhqvwTO.dY0Pwag"/>
</p:tagLst>
</file>

<file path=ppt/tags/tag2826.xml><?xml version="1.0" encoding="utf-8"?>
<p:tagLst xmlns:a="http://schemas.openxmlformats.org/drawingml/2006/main" xmlns:r="http://schemas.openxmlformats.org/officeDocument/2006/relationships" xmlns:p="http://schemas.openxmlformats.org/presentationml/2006/main">
  <p:tag name="THINKCELLSHAPEDONOTDELETE" val="tezA9N5oVJzF81s4AelO6Ig"/>
</p:tagLst>
</file>

<file path=ppt/tags/tag2827.xml><?xml version="1.0" encoding="utf-8"?>
<p:tagLst xmlns:a="http://schemas.openxmlformats.org/drawingml/2006/main" xmlns:r="http://schemas.openxmlformats.org/officeDocument/2006/relationships" xmlns:p="http://schemas.openxmlformats.org/presentationml/2006/main">
  <p:tag name="THINKCELLSHAPEDONOTDELETE" val="tTU9dQ6_tA4yPcksqk5gxpA"/>
</p:tagLst>
</file>

<file path=ppt/tags/tag2828.xml><?xml version="1.0" encoding="utf-8"?>
<p:tagLst xmlns:a="http://schemas.openxmlformats.org/drawingml/2006/main" xmlns:r="http://schemas.openxmlformats.org/officeDocument/2006/relationships" xmlns:p="http://schemas.openxmlformats.org/presentationml/2006/main">
  <p:tag name="THINKCELLSHAPEDONOTDELETE" val="tAu.X.fmrWgkybxuHx.k9pA"/>
</p:tagLst>
</file>

<file path=ppt/tags/tag2829.xml><?xml version="1.0" encoding="utf-8"?>
<p:tagLst xmlns:a="http://schemas.openxmlformats.org/drawingml/2006/main" xmlns:r="http://schemas.openxmlformats.org/officeDocument/2006/relationships" xmlns:p="http://schemas.openxmlformats.org/presentationml/2006/main">
  <p:tag name="THINKCELLSHAPEDONOTDELETE" val="tHIivhpd3Kd83.PTdN04EDA"/>
</p:tagLst>
</file>

<file path=ppt/tags/tag283.xml><?xml version="1.0" encoding="utf-8"?>
<p:tagLst xmlns:a="http://schemas.openxmlformats.org/drawingml/2006/main" xmlns:r="http://schemas.openxmlformats.org/officeDocument/2006/relationships" xmlns:p="http://schemas.openxmlformats.org/presentationml/2006/main">
  <p:tag name="THINKCELLSHAPEDONOTDELETE" val="tSY.tRs0VLXt5rPtoAyWVlA"/>
</p:tagLst>
</file>

<file path=ppt/tags/tag2830.xml><?xml version="1.0" encoding="utf-8"?>
<p:tagLst xmlns:a="http://schemas.openxmlformats.org/drawingml/2006/main" xmlns:r="http://schemas.openxmlformats.org/officeDocument/2006/relationships" xmlns:p="http://schemas.openxmlformats.org/presentationml/2006/main">
  <p:tag name="THINKCELLSHAPEDONOTDELETE" val="tjOa70AtiGBPhj2tb35bu0g"/>
</p:tagLst>
</file>

<file path=ppt/tags/tag2831.xml><?xml version="1.0" encoding="utf-8"?>
<p:tagLst xmlns:a="http://schemas.openxmlformats.org/drawingml/2006/main" xmlns:r="http://schemas.openxmlformats.org/officeDocument/2006/relationships" xmlns:p="http://schemas.openxmlformats.org/presentationml/2006/main">
  <p:tag name="THINKCELLSHAPEDONOTDELETE" val="tTqJakDkz.zSxjqMGTXJUIg"/>
</p:tagLst>
</file>

<file path=ppt/tags/tag2832.xml><?xml version="1.0" encoding="utf-8"?>
<p:tagLst xmlns:a="http://schemas.openxmlformats.org/drawingml/2006/main" xmlns:r="http://schemas.openxmlformats.org/officeDocument/2006/relationships" xmlns:p="http://schemas.openxmlformats.org/presentationml/2006/main">
  <p:tag name="THINKCELLSHAPEDONOTDELETE" val="tCNlW7z_uxJpLBmUxvzPHFA"/>
</p:tagLst>
</file>

<file path=ppt/tags/tag2833.xml><?xml version="1.0" encoding="utf-8"?>
<p:tagLst xmlns:a="http://schemas.openxmlformats.org/drawingml/2006/main" xmlns:r="http://schemas.openxmlformats.org/officeDocument/2006/relationships" xmlns:p="http://schemas.openxmlformats.org/presentationml/2006/main">
  <p:tag name="THINKCELLSHAPEDONOTDELETE" val="tjUoOSegV_uKZN8Rsw3Z6gA"/>
</p:tagLst>
</file>

<file path=ppt/tags/tag2834.xml><?xml version="1.0" encoding="utf-8"?>
<p:tagLst xmlns:a="http://schemas.openxmlformats.org/drawingml/2006/main" xmlns:r="http://schemas.openxmlformats.org/officeDocument/2006/relationships" xmlns:p="http://schemas.openxmlformats.org/presentationml/2006/main">
  <p:tag name="THINKCELLSHAPEDONOTDELETE" val="t1DkfePCZSd1ViKdEgHIrnQ"/>
</p:tagLst>
</file>

<file path=ppt/tags/tag2835.xml><?xml version="1.0" encoding="utf-8"?>
<p:tagLst xmlns:a="http://schemas.openxmlformats.org/drawingml/2006/main" xmlns:r="http://schemas.openxmlformats.org/officeDocument/2006/relationships" xmlns:p="http://schemas.openxmlformats.org/presentationml/2006/main">
  <p:tag name="THINKCELLSHAPEDONOTDELETE" val="tLkUPajqRaAOLqhyKi65znw"/>
</p:tagLst>
</file>

<file path=ppt/tags/tag2836.xml><?xml version="1.0" encoding="utf-8"?>
<p:tagLst xmlns:a="http://schemas.openxmlformats.org/drawingml/2006/main" xmlns:r="http://schemas.openxmlformats.org/officeDocument/2006/relationships" xmlns:p="http://schemas.openxmlformats.org/presentationml/2006/main">
  <p:tag name="THINKCELLSHAPEDONOTDELETE" val="tLeITfXr8_8RpLsE0Xve9_g"/>
</p:tagLst>
</file>

<file path=ppt/tags/tag2837.xml><?xml version="1.0" encoding="utf-8"?>
<p:tagLst xmlns:a="http://schemas.openxmlformats.org/drawingml/2006/main" xmlns:r="http://schemas.openxmlformats.org/officeDocument/2006/relationships" xmlns:p="http://schemas.openxmlformats.org/presentationml/2006/main">
  <p:tag name="THINKCELLSHAPEDONOTDELETE" val="t0xXtsT_BQ0khnf3IcTtSWw"/>
</p:tagLst>
</file>

<file path=ppt/tags/tag2838.xml><?xml version="1.0" encoding="utf-8"?>
<p:tagLst xmlns:a="http://schemas.openxmlformats.org/drawingml/2006/main" xmlns:r="http://schemas.openxmlformats.org/officeDocument/2006/relationships" xmlns:p="http://schemas.openxmlformats.org/presentationml/2006/main">
  <p:tag name="THINKCELLSHAPEDONOTDELETE" val="t2JBkpdfumXxHj3bovZEN_w"/>
</p:tagLst>
</file>

<file path=ppt/tags/tag2839.xml><?xml version="1.0" encoding="utf-8"?>
<p:tagLst xmlns:a="http://schemas.openxmlformats.org/drawingml/2006/main" xmlns:r="http://schemas.openxmlformats.org/officeDocument/2006/relationships" xmlns:p="http://schemas.openxmlformats.org/presentationml/2006/main">
  <p:tag name="THINKCELLSHAPEDONOTDELETE" val="tEmkthi1FLK3eRpJN4fPFcw"/>
</p:tagLst>
</file>

<file path=ppt/tags/tag284.xml><?xml version="1.0" encoding="utf-8"?>
<p:tagLst xmlns:a="http://schemas.openxmlformats.org/drawingml/2006/main" xmlns:r="http://schemas.openxmlformats.org/officeDocument/2006/relationships" xmlns:p="http://schemas.openxmlformats.org/presentationml/2006/main">
  <p:tag name="THINKCELLSHAPEDONOTDELETE" val="tKFSrRZYk2g76u6r.JBH7QA"/>
</p:tagLst>
</file>

<file path=ppt/tags/tag2840.xml><?xml version="1.0" encoding="utf-8"?>
<p:tagLst xmlns:a="http://schemas.openxmlformats.org/drawingml/2006/main" xmlns:r="http://schemas.openxmlformats.org/officeDocument/2006/relationships" xmlns:p="http://schemas.openxmlformats.org/presentationml/2006/main">
  <p:tag name="THINKCELLSHAPEDONOTDELETE" val="tTz1LQ2N4Heb1jf3116Lk9Q"/>
</p:tagLst>
</file>

<file path=ppt/tags/tag2841.xml><?xml version="1.0" encoding="utf-8"?>
<p:tagLst xmlns:a="http://schemas.openxmlformats.org/drawingml/2006/main" xmlns:r="http://schemas.openxmlformats.org/officeDocument/2006/relationships" xmlns:p="http://schemas.openxmlformats.org/presentationml/2006/main">
  <p:tag name="THINKCELLSHAPEDONOTDELETE" val="ta9lL.1_NTvhgJfeg7NqO.w"/>
</p:tagLst>
</file>

<file path=ppt/tags/tag2842.xml><?xml version="1.0" encoding="utf-8"?>
<p:tagLst xmlns:a="http://schemas.openxmlformats.org/drawingml/2006/main" xmlns:r="http://schemas.openxmlformats.org/officeDocument/2006/relationships" xmlns:p="http://schemas.openxmlformats.org/presentationml/2006/main">
  <p:tag name="THINKCELLSHAPEDONOTDELETE" val="tIX1vBviXQvxs_SkVA0pxsw"/>
</p:tagLst>
</file>

<file path=ppt/tags/tag2843.xml><?xml version="1.0" encoding="utf-8"?>
<p:tagLst xmlns:a="http://schemas.openxmlformats.org/drawingml/2006/main" xmlns:r="http://schemas.openxmlformats.org/officeDocument/2006/relationships" xmlns:p="http://schemas.openxmlformats.org/presentationml/2006/main">
  <p:tag name="THINKCELLSHAPEDONOTDELETE" val="tzOiK27MCUmIZk6MFfw8NLw"/>
</p:tagLst>
</file>

<file path=ppt/tags/tag2844.xml><?xml version="1.0" encoding="utf-8"?>
<p:tagLst xmlns:a="http://schemas.openxmlformats.org/drawingml/2006/main" xmlns:r="http://schemas.openxmlformats.org/officeDocument/2006/relationships" xmlns:p="http://schemas.openxmlformats.org/presentationml/2006/main">
  <p:tag name="THINKCELLSHAPEDONOTDELETE" val="taLlJsEruWur8oQ9BKC.jLg"/>
</p:tagLst>
</file>

<file path=ppt/tags/tag2845.xml><?xml version="1.0" encoding="utf-8"?>
<p:tagLst xmlns:a="http://schemas.openxmlformats.org/drawingml/2006/main" xmlns:r="http://schemas.openxmlformats.org/officeDocument/2006/relationships" xmlns:p="http://schemas.openxmlformats.org/presentationml/2006/main">
  <p:tag name="THINKCELLSHAPEDONOTDELETE" val="tPBODFUrwYwaElli.ytc9Jw"/>
</p:tagLst>
</file>

<file path=ppt/tags/tag2846.xml><?xml version="1.0" encoding="utf-8"?>
<p:tagLst xmlns:a="http://schemas.openxmlformats.org/drawingml/2006/main" xmlns:r="http://schemas.openxmlformats.org/officeDocument/2006/relationships" xmlns:p="http://schemas.openxmlformats.org/presentationml/2006/main">
  <p:tag name="THINKCELLSHAPEDONOTDELETE" val="tkLbt2oy.zNHWRtqPVGlzmg"/>
</p:tagLst>
</file>

<file path=ppt/tags/tag2847.xml><?xml version="1.0" encoding="utf-8"?>
<p:tagLst xmlns:a="http://schemas.openxmlformats.org/drawingml/2006/main" xmlns:r="http://schemas.openxmlformats.org/officeDocument/2006/relationships" xmlns:p="http://schemas.openxmlformats.org/presentationml/2006/main">
  <p:tag name="THINKCELLSHAPEDONOTDELETE" val="t_bFx8Da73QecaVQxifL0mA"/>
</p:tagLst>
</file>

<file path=ppt/tags/tag2848.xml><?xml version="1.0" encoding="utf-8"?>
<p:tagLst xmlns:a="http://schemas.openxmlformats.org/drawingml/2006/main" xmlns:r="http://schemas.openxmlformats.org/officeDocument/2006/relationships" xmlns:p="http://schemas.openxmlformats.org/presentationml/2006/main">
  <p:tag name="THINKCELLSHAPEDONOTDELETE" val="tT43I5eQwYSECLpN7AB2Yiw"/>
</p:tagLst>
</file>

<file path=ppt/tags/tag2849.xml><?xml version="1.0" encoding="utf-8"?>
<p:tagLst xmlns:a="http://schemas.openxmlformats.org/drawingml/2006/main" xmlns:r="http://schemas.openxmlformats.org/officeDocument/2006/relationships" xmlns:p="http://schemas.openxmlformats.org/presentationml/2006/main">
  <p:tag name="THINKCELLSHAPEDONOTDELETE" val="tMMQT8aeh9RrdmvdJpVAG7Q"/>
</p:tagLst>
</file>

<file path=ppt/tags/tag285.xml><?xml version="1.0" encoding="utf-8"?>
<p:tagLst xmlns:a="http://schemas.openxmlformats.org/drawingml/2006/main" xmlns:r="http://schemas.openxmlformats.org/officeDocument/2006/relationships" xmlns:p="http://schemas.openxmlformats.org/presentationml/2006/main">
  <p:tag name="THINKCELLSHAPEDONOTDELETE" val="tOiWMShJhLBe7frj3Cm7qrQ"/>
</p:tagLst>
</file>

<file path=ppt/tags/tag2850.xml><?xml version="1.0" encoding="utf-8"?>
<p:tagLst xmlns:a="http://schemas.openxmlformats.org/drawingml/2006/main" xmlns:r="http://schemas.openxmlformats.org/officeDocument/2006/relationships" xmlns:p="http://schemas.openxmlformats.org/presentationml/2006/main">
  <p:tag name="THINKCELLSHAPEDONOTDELETE" val="til14vwdx9nQe4Ui2h9Dk4Q"/>
</p:tagLst>
</file>

<file path=ppt/tags/tag2851.xml><?xml version="1.0" encoding="utf-8"?>
<p:tagLst xmlns:a="http://schemas.openxmlformats.org/drawingml/2006/main" xmlns:r="http://schemas.openxmlformats.org/officeDocument/2006/relationships" xmlns:p="http://schemas.openxmlformats.org/presentationml/2006/main">
  <p:tag name="THINKCELLSHAPEDONOTDELETE" val="t5I.3txxugtGBEBAC83YgJQ"/>
</p:tagLst>
</file>

<file path=ppt/tags/tag2852.xml><?xml version="1.0" encoding="utf-8"?>
<p:tagLst xmlns:a="http://schemas.openxmlformats.org/drawingml/2006/main" xmlns:r="http://schemas.openxmlformats.org/officeDocument/2006/relationships" xmlns:p="http://schemas.openxmlformats.org/presentationml/2006/main">
  <p:tag name="THINKCELLSHAPEDONOTDELETE" val="t50r2FpTwpz.p5J45cpRraA"/>
</p:tagLst>
</file>

<file path=ppt/tags/tag2853.xml><?xml version="1.0" encoding="utf-8"?>
<p:tagLst xmlns:a="http://schemas.openxmlformats.org/drawingml/2006/main" xmlns:r="http://schemas.openxmlformats.org/officeDocument/2006/relationships" xmlns:p="http://schemas.openxmlformats.org/presentationml/2006/main">
  <p:tag name="THINKCELLSHAPEDONOTDELETE" val="tt_yS9foqAcHYWRO57_IC9w"/>
</p:tagLst>
</file>

<file path=ppt/tags/tag2854.xml><?xml version="1.0" encoding="utf-8"?>
<p:tagLst xmlns:a="http://schemas.openxmlformats.org/drawingml/2006/main" xmlns:r="http://schemas.openxmlformats.org/officeDocument/2006/relationships" xmlns:p="http://schemas.openxmlformats.org/presentationml/2006/main">
  <p:tag name="THINKCELLSHAPEDONOTDELETE" val="tx218lrBNITxGyW3YsU1ZRQ"/>
</p:tagLst>
</file>

<file path=ppt/tags/tag2855.xml><?xml version="1.0" encoding="utf-8"?>
<p:tagLst xmlns:a="http://schemas.openxmlformats.org/drawingml/2006/main" xmlns:r="http://schemas.openxmlformats.org/officeDocument/2006/relationships" xmlns:p="http://schemas.openxmlformats.org/presentationml/2006/main">
  <p:tag name="THINKCELLSHAPEDONOTDELETE" val="tfbPJVmYUAAynmUAFkeA.Qw"/>
</p:tagLst>
</file>

<file path=ppt/tags/tag2856.xml><?xml version="1.0" encoding="utf-8"?>
<p:tagLst xmlns:a="http://schemas.openxmlformats.org/drawingml/2006/main" xmlns:r="http://schemas.openxmlformats.org/officeDocument/2006/relationships" xmlns:p="http://schemas.openxmlformats.org/presentationml/2006/main">
  <p:tag name="THINKCELLSHAPEDONOTDELETE" val="tUVIy3gPTVmButpflt4BGBQ"/>
</p:tagLst>
</file>

<file path=ppt/tags/tag2857.xml><?xml version="1.0" encoding="utf-8"?>
<p:tagLst xmlns:a="http://schemas.openxmlformats.org/drawingml/2006/main" xmlns:r="http://schemas.openxmlformats.org/officeDocument/2006/relationships" xmlns:p="http://schemas.openxmlformats.org/presentationml/2006/main">
  <p:tag name="THINKCELLSHAPEDONOTDELETE" val="t4Hi1CgLFkaa1eMd.ojjDIw"/>
</p:tagLst>
</file>

<file path=ppt/tags/tag2858.xml><?xml version="1.0" encoding="utf-8"?>
<p:tagLst xmlns:a="http://schemas.openxmlformats.org/drawingml/2006/main" xmlns:r="http://schemas.openxmlformats.org/officeDocument/2006/relationships" xmlns:p="http://schemas.openxmlformats.org/presentationml/2006/main">
  <p:tag name="THINKCELLSHAPEDONOTDELETE" val="tOX0ycu069AUlx0dKmKH_vA"/>
</p:tagLst>
</file>

<file path=ppt/tags/tag2859.xml><?xml version="1.0" encoding="utf-8"?>
<p:tagLst xmlns:a="http://schemas.openxmlformats.org/drawingml/2006/main" xmlns:r="http://schemas.openxmlformats.org/officeDocument/2006/relationships" xmlns:p="http://schemas.openxmlformats.org/presentationml/2006/main">
  <p:tag name="THINKCELLSHAPEDONOTDELETE" val="twNfWeonPpSuRNoJuROZ8oQ"/>
</p:tagLst>
</file>

<file path=ppt/tags/tag286.xml><?xml version="1.0" encoding="utf-8"?>
<p:tagLst xmlns:a="http://schemas.openxmlformats.org/drawingml/2006/main" xmlns:r="http://schemas.openxmlformats.org/officeDocument/2006/relationships" xmlns:p="http://schemas.openxmlformats.org/presentationml/2006/main">
  <p:tag name="THINKCELLSHAPEDONOTDELETE" val="tngTbAE3WXBqsEIPSkCoW8w"/>
</p:tagLst>
</file>

<file path=ppt/tags/tag2860.xml><?xml version="1.0" encoding="utf-8"?>
<p:tagLst xmlns:a="http://schemas.openxmlformats.org/drawingml/2006/main" xmlns:r="http://schemas.openxmlformats.org/officeDocument/2006/relationships" xmlns:p="http://schemas.openxmlformats.org/presentationml/2006/main">
  <p:tag name="THINKCELLSHAPEDONOTDELETE" val="tJD18FxO0iqRZ91vUt0Wojg"/>
</p:tagLst>
</file>

<file path=ppt/tags/tag2861.xml><?xml version="1.0" encoding="utf-8"?>
<p:tagLst xmlns:a="http://schemas.openxmlformats.org/drawingml/2006/main" xmlns:r="http://schemas.openxmlformats.org/officeDocument/2006/relationships" xmlns:p="http://schemas.openxmlformats.org/presentationml/2006/main">
  <p:tag name="THINKCELLSHAPEDONOTDELETE" val="tYk4tOQ0h2QZ.neHwBMsXyw"/>
</p:tagLst>
</file>

<file path=ppt/tags/tag2862.xml><?xml version="1.0" encoding="utf-8"?>
<p:tagLst xmlns:a="http://schemas.openxmlformats.org/drawingml/2006/main" xmlns:r="http://schemas.openxmlformats.org/officeDocument/2006/relationships" xmlns:p="http://schemas.openxmlformats.org/presentationml/2006/main">
  <p:tag name="THINKCELLSHAPEDONOTDELETE" val="tjqQKUfQUsz9gC.bGXjTiKg"/>
</p:tagLst>
</file>

<file path=ppt/tags/tag2863.xml><?xml version="1.0" encoding="utf-8"?>
<p:tagLst xmlns:a="http://schemas.openxmlformats.org/drawingml/2006/main" xmlns:r="http://schemas.openxmlformats.org/officeDocument/2006/relationships" xmlns:p="http://schemas.openxmlformats.org/presentationml/2006/main">
  <p:tag name="THINKCELLSHAPEDONOTDELETE" val="tuAsxV0fFeb0woVS.7YOuug"/>
</p:tagLst>
</file>

<file path=ppt/tags/tag2864.xml><?xml version="1.0" encoding="utf-8"?>
<p:tagLst xmlns:a="http://schemas.openxmlformats.org/drawingml/2006/main" xmlns:r="http://schemas.openxmlformats.org/officeDocument/2006/relationships" xmlns:p="http://schemas.openxmlformats.org/presentationml/2006/main">
  <p:tag name="THINKCELLSHAPEDONOTDELETE" val="tuNWYI9ShRaEDpuqRiLg6TQ"/>
</p:tagLst>
</file>

<file path=ppt/tags/tag2865.xml><?xml version="1.0" encoding="utf-8"?>
<p:tagLst xmlns:a="http://schemas.openxmlformats.org/drawingml/2006/main" xmlns:r="http://schemas.openxmlformats.org/officeDocument/2006/relationships" xmlns:p="http://schemas.openxmlformats.org/presentationml/2006/main">
  <p:tag name="THINKCELLSHAPEDONOTDELETE" val="ttSdYRrKyYHo5ODOpipB8zA"/>
</p:tagLst>
</file>

<file path=ppt/tags/tag2866.xml><?xml version="1.0" encoding="utf-8"?>
<p:tagLst xmlns:a="http://schemas.openxmlformats.org/drawingml/2006/main" xmlns:r="http://schemas.openxmlformats.org/officeDocument/2006/relationships" xmlns:p="http://schemas.openxmlformats.org/presentationml/2006/main">
  <p:tag name="THINKCELLSHAPEDONOTDELETE" val="tVzq0a6KQGa_rdIlzkuyfJA"/>
</p:tagLst>
</file>

<file path=ppt/tags/tag2867.xml><?xml version="1.0" encoding="utf-8"?>
<p:tagLst xmlns:a="http://schemas.openxmlformats.org/drawingml/2006/main" xmlns:r="http://schemas.openxmlformats.org/officeDocument/2006/relationships" xmlns:p="http://schemas.openxmlformats.org/presentationml/2006/main">
  <p:tag name="THINKCELLSHAPEDONOTDELETE" val="twCyjzeiJdjMHZR9F6gEZQw"/>
</p:tagLst>
</file>

<file path=ppt/tags/tag2868.xml><?xml version="1.0" encoding="utf-8"?>
<p:tagLst xmlns:a="http://schemas.openxmlformats.org/drawingml/2006/main" xmlns:r="http://schemas.openxmlformats.org/officeDocument/2006/relationships" xmlns:p="http://schemas.openxmlformats.org/presentationml/2006/main">
  <p:tag name="THINKCELLSHAPEDONOTDELETE" val="tmxkM_7_NoSUm5vz.bWHAng"/>
</p:tagLst>
</file>

<file path=ppt/tags/tag2869.xml><?xml version="1.0" encoding="utf-8"?>
<p:tagLst xmlns:a="http://schemas.openxmlformats.org/drawingml/2006/main" xmlns:r="http://schemas.openxmlformats.org/officeDocument/2006/relationships" xmlns:p="http://schemas.openxmlformats.org/presentationml/2006/main">
  <p:tag name="THINKCELLSHAPEDONOTDELETE" val="tXLm0YIsIODwYmjwMaj9yVQ"/>
</p:tagLst>
</file>

<file path=ppt/tags/tag287.xml><?xml version="1.0" encoding="utf-8"?>
<p:tagLst xmlns:a="http://schemas.openxmlformats.org/drawingml/2006/main" xmlns:r="http://schemas.openxmlformats.org/officeDocument/2006/relationships" xmlns:p="http://schemas.openxmlformats.org/presentationml/2006/main">
  <p:tag name="THINKCELLSHAPEDONOTDELETE" val="ttcuNv8dMXAbUEumdWMwffw"/>
</p:tagLst>
</file>

<file path=ppt/tags/tag2870.xml><?xml version="1.0" encoding="utf-8"?>
<p:tagLst xmlns:a="http://schemas.openxmlformats.org/drawingml/2006/main" xmlns:r="http://schemas.openxmlformats.org/officeDocument/2006/relationships" xmlns:p="http://schemas.openxmlformats.org/presentationml/2006/main">
  <p:tag name="THINKCELLSHAPEDONOTDELETE" val="tHcLSZDH5GsBOuU.VSLOalA"/>
</p:tagLst>
</file>

<file path=ppt/tags/tag2871.xml><?xml version="1.0" encoding="utf-8"?>
<p:tagLst xmlns:a="http://schemas.openxmlformats.org/drawingml/2006/main" xmlns:r="http://schemas.openxmlformats.org/officeDocument/2006/relationships" xmlns:p="http://schemas.openxmlformats.org/presentationml/2006/main">
  <p:tag name="THINKCELLSHAPEDONOTDELETE" val="tAxG_F5300jvNGU.NAYROgA"/>
</p:tagLst>
</file>

<file path=ppt/tags/tag2872.xml><?xml version="1.0" encoding="utf-8"?>
<p:tagLst xmlns:a="http://schemas.openxmlformats.org/drawingml/2006/main" xmlns:r="http://schemas.openxmlformats.org/officeDocument/2006/relationships" xmlns:p="http://schemas.openxmlformats.org/presentationml/2006/main">
  <p:tag name="THINKCELLSHAPEDONOTDELETE" val="t9k5Sv0Fq2C02Pg0evRtoXw"/>
</p:tagLst>
</file>

<file path=ppt/tags/tag2873.xml><?xml version="1.0" encoding="utf-8"?>
<p:tagLst xmlns:a="http://schemas.openxmlformats.org/drawingml/2006/main" xmlns:r="http://schemas.openxmlformats.org/officeDocument/2006/relationships" xmlns:p="http://schemas.openxmlformats.org/presentationml/2006/main">
  <p:tag name="THINKCELLSHAPEDONOTDELETE" val="tTzYhvpXNGCuLUMFypz9Ubw"/>
</p:tagLst>
</file>

<file path=ppt/tags/tag2874.xml><?xml version="1.0" encoding="utf-8"?>
<p:tagLst xmlns:a="http://schemas.openxmlformats.org/drawingml/2006/main" xmlns:r="http://schemas.openxmlformats.org/officeDocument/2006/relationships" xmlns:p="http://schemas.openxmlformats.org/presentationml/2006/main">
  <p:tag name="THINKCELLSHAPEDONOTDELETE" val="tpAE7.DJax8Y_RsHpVTIlEQ"/>
</p:tagLst>
</file>

<file path=ppt/tags/tag2875.xml><?xml version="1.0" encoding="utf-8"?>
<p:tagLst xmlns:a="http://schemas.openxmlformats.org/drawingml/2006/main" xmlns:r="http://schemas.openxmlformats.org/officeDocument/2006/relationships" xmlns:p="http://schemas.openxmlformats.org/presentationml/2006/main">
  <p:tag name="THINKCELLSHAPEDONOTDELETE" val="tQZYVYQq9I8mIL37y0AorSQ"/>
</p:tagLst>
</file>

<file path=ppt/tags/tag2876.xml><?xml version="1.0" encoding="utf-8"?>
<p:tagLst xmlns:a="http://schemas.openxmlformats.org/drawingml/2006/main" xmlns:r="http://schemas.openxmlformats.org/officeDocument/2006/relationships" xmlns:p="http://schemas.openxmlformats.org/presentationml/2006/main">
  <p:tag name="THINKCELLSHAPEDONOTDELETE" val="tIFKxVeiZjIxcrB4kJ0JsXg"/>
</p:tagLst>
</file>

<file path=ppt/tags/tag2877.xml><?xml version="1.0" encoding="utf-8"?>
<p:tagLst xmlns:a="http://schemas.openxmlformats.org/drawingml/2006/main" xmlns:r="http://schemas.openxmlformats.org/officeDocument/2006/relationships" xmlns:p="http://schemas.openxmlformats.org/presentationml/2006/main">
  <p:tag name="THINKCELLSHAPEDONOTDELETE" val="tv4BSXFCSbhgTAxKWJRHSlQ"/>
</p:tagLst>
</file>

<file path=ppt/tags/tag2878.xml><?xml version="1.0" encoding="utf-8"?>
<p:tagLst xmlns:a="http://schemas.openxmlformats.org/drawingml/2006/main" xmlns:r="http://schemas.openxmlformats.org/officeDocument/2006/relationships" xmlns:p="http://schemas.openxmlformats.org/presentationml/2006/main">
  <p:tag name="THINKCELLSHAPEDONOTDELETE" val="tC8dpPmhKmaE2M__X1KMQaA"/>
</p:tagLst>
</file>

<file path=ppt/tags/tag2879.xml><?xml version="1.0" encoding="utf-8"?>
<p:tagLst xmlns:a="http://schemas.openxmlformats.org/drawingml/2006/main" xmlns:r="http://schemas.openxmlformats.org/officeDocument/2006/relationships" xmlns:p="http://schemas.openxmlformats.org/presentationml/2006/main">
  <p:tag name="THINKCELLSHAPEDONOTDELETE" val="tF2YbRU3zshBav37iymVV_g"/>
</p:tagLst>
</file>

<file path=ppt/tags/tag288.xml><?xml version="1.0" encoding="utf-8"?>
<p:tagLst xmlns:a="http://schemas.openxmlformats.org/drawingml/2006/main" xmlns:r="http://schemas.openxmlformats.org/officeDocument/2006/relationships" xmlns:p="http://schemas.openxmlformats.org/presentationml/2006/main">
  <p:tag name="THINKCELLSHAPEDONOTDELETE" val="twpEkcZYdpDEaXLCU6Ni5rg"/>
</p:tagLst>
</file>

<file path=ppt/tags/tag2880.xml><?xml version="1.0" encoding="utf-8"?>
<p:tagLst xmlns:a="http://schemas.openxmlformats.org/drawingml/2006/main" xmlns:r="http://schemas.openxmlformats.org/officeDocument/2006/relationships" xmlns:p="http://schemas.openxmlformats.org/presentationml/2006/main">
  <p:tag name="THINKCELLSHAPEDONOTDELETE" val="tEGo1DFb9CjYWVZWrR_t.zA"/>
</p:tagLst>
</file>

<file path=ppt/tags/tag2881.xml><?xml version="1.0" encoding="utf-8"?>
<p:tagLst xmlns:a="http://schemas.openxmlformats.org/drawingml/2006/main" xmlns:r="http://schemas.openxmlformats.org/officeDocument/2006/relationships" xmlns:p="http://schemas.openxmlformats.org/presentationml/2006/main">
  <p:tag name="THINKCELLSHAPEDONOTDELETE" val="tg_g97HEyIwKV_c0.mgF6AA"/>
</p:tagLst>
</file>

<file path=ppt/tags/tag2882.xml><?xml version="1.0" encoding="utf-8"?>
<p:tagLst xmlns:a="http://schemas.openxmlformats.org/drawingml/2006/main" xmlns:r="http://schemas.openxmlformats.org/officeDocument/2006/relationships" xmlns:p="http://schemas.openxmlformats.org/presentationml/2006/main">
  <p:tag name="THINKCELLSHAPEDONOTDELETE" val="tyh6ldGYyqLsCKmd0BPglAQ"/>
</p:tagLst>
</file>

<file path=ppt/tags/tag2883.xml><?xml version="1.0" encoding="utf-8"?>
<p:tagLst xmlns:a="http://schemas.openxmlformats.org/drawingml/2006/main" xmlns:r="http://schemas.openxmlformats.org/officeDocument/2006/relationships" xmlns:p="http://schemas.openxmlformats.org/presentationml/2006/main">
  <p:tag name="THINKCELLSHAPEDONOTDELETE" val="t5.cFWw4uH2uUAydF7RfvcQ"/>
</p:tagLst>
</file>

<file path=ppt/tags/tag2884.xml><?xml version="1.0" encoding="utf-8"?>
<p:tagLst xmlns:a="http://schemas.openxmlformats.org/drawingml/2006/main" xmlns:r="http://schemas.openxmlformats.org/officeDocument/2006/relationships" xmlns:p="http://schemas.openxmlformats.org/presentationml/2006/main">
  <p:tag name="THINKCELLSHAPEDONOTDELETE" val="tZALvtPCf3E7aZDC63tLWyg"/>
</p:tagLst>
</file>

<file path=ppt/tags/tag2885.xml><?xml version="1.0" encoding="utf-8"?>
<p:tagLst xmlns:a="http://schemas.openxmlformats.org/drawingml/2006/main" xmlns:r="http://schemas.openxmlformats.org/officeDocument/2006/relationships" xmlns:p="http://schemas.openxmlformats.org/presentationml/2006/main">
  <p:tag name="THINKCELLSHAPEDONOTDELETE" val="tndx31qzJdMPbJMg5eS3O7w"/>
</p:tagLst>
</file>

<file path=ppt/tags/tag2886.xml><?xml version="1.0" encoding="utf-8"?>
<p:tagLst xmlns:a="http://schemas.openxmlformats.org/drawingml/2006/main" xmlns:r="http://schemas.openxmlformats.org/officeDocument/2006/relationships" xmlns:p="http://schemas.openxmlformats.org/presentationml/2006/main">
  <p:tag name="THINKCELLSHAPEDONOTDELETE" val="ttDT6.wEXwsIicUTRf_3zYw"/>
</p:tagLst>
</file>

<file path=ppt/tags/tag2887.xml><?xml version="1.0" encoding="utf-8"?>
<p:tagLst xmlns:a="http://schemas.openxmlformats.org/drawingml/2006/main" xmlns:r="http://schemas.openxmlformats.org/officeDocument/2006/relationships" xmlns:p="http://schemas.openxmlformats.org/presentationml/2006/main">
  <p:tag name="THINKCELLSHAPEDONOTDELETE" val="t2vz.jAazK7Bb7j1ZyTUErw"/>
</p:tagLst>
</file>

<file path=ppt/tags/tag2888.xml><?xml version="1.0" encoding="utf-8"?>
<p:tagLst xmlns:a="http://schemas.openxmlformats.org/drawingml/2006/main" xmlns:r="http://schemas.openxmlformats.org/officeDocument/2006/relationships" xmlns:p="http://schemas.openxmlformats.org/presentationml/2006/main">
  <p:tag name="THINKCELLSHAPEDONOTDELETE" val="trW_Wgbc4jhgu1tCgb4j_MA"/>
</p:tagLst>
</file>

<file path=ppt/tags/tag2889.xml><?xml version="1.0" encoding="utf-8"?>
<p:tagLst xmlns:a="http://schemas.openxmlformats.org/drawingml/2006/main" xmlns:r="http://schemas.openxmlformats.org/officeDocument/2006/relationships" xmlns:p="http://schemas.openxmlformats.org/presentationml/2006/main">
  <p:tag name="THINKCELLSHAPEDONOTDELETE" val="tnLnlCRa0zOdg6mySDsX7_A"/>
</p:tagLst>
</file>

<file path=ppt/tags/tag289.xml><?xml version="1.0" encoding="utf-8"?>
<p:tagLst xmlns:a="http://schemas.openxmlformats.org/drawingml/2006/main" xmlns:r="http://schemas.openxmlformats.org/officeDocument/2006/relationships" xmlns:p="http://schemas.openxmlformats.org/presentationml/2006/main">
  <p:tag name="THINKCELLSHAPEDONOTDELETE" val="tYMnYTQ4z.eP9LOv3T5NRGQ"/>
</p:tagLst>
</file>

<file path=ppt/tags/tag2890.xml><?xml version="1.0" encoding="utf-8"?>
<p:tagLst xmlns:a="http://schemas.openxmlformats.org/drawingml/2006/main" xmlns:r="http://schemas.openxmlformats.org/officeDocument/2006/relationships" xmlns:p="http://schemas.openxmlformats.org/presentationml/2006/main">
  <p:tag name="THINKCELLSHAPEDONOTDELETE" val="tWgsC0UeDFZKVVqsEKTohIw"/>
</p:tagLst>
</file>

<file path=ppt/tags/tag2891.xml><?xml version="1.0" encoding="utf-8"?>
<p:tagLst xmlns:a="http://schemas.openxmlformats.org/drawingml/2006/main" xmlns:r="http://schemas.openxmlformats.org/officeDocument/2006/relationships" xmlns:p="http://schemas.openxmlformats.org/presentationml/2006/main">
  <p:tag name="THINKCELLSHAPEDONOTDELETE" val="tLznFlXSNPTrphXM.U0I88Q"/>
</p:tagLst>
</file>

<file path=ppt/tags/tag2892.xml><?xml version="1.0" encoding="utf-8"?>
<p:tagLst xmlns:a="http://schemas.openxmlformats.org/drawingml/2006/main" xmlns:r="http://schemas.openxmlformats.org/officeDocument/2006/relationships" xmlns:p="http://schemas.openxmlformats.org/presentationml/2006/main">
  <p:tag name="THINKCELLSHAPEDONOTDELETE" val="ttYLU9PndimeMooPCo1bvGA"/>
</p:tagLst>
</file>

<file path=ppt/tags/tag2893.xml><?xml version="1.0" encoding="utf-8"?>
<p:tagLst xmlns:a="http://schemas.openxmlformats.org/drawingml/2006/main" xmlns:r="http://schemas.openxmlformats.org/officeDocument/2006/relationships" xmlns:p="http://schemas.openxmlformats.org/presentationml/2006/main">
  <p:tag name="THINKCELLSHAPEDONOTDELETE" val="tCwKPXR9ZWA_YrIlyPlDzSQ"/>
</p:tagLst>
</file>

<file path=ppt/tags/tag2894.xml><?xml version="1.0" encoding="utf-8"?>
<p:tagLst xmlns:a="http://schemas.openxmlformats.org/drawingml/2006/main" xmlns:r="http://schemas.openxmlformats.org/officeDocument/2006/relationships" xmlns:p="http://schemas.openxmlformats.org/presentationml/2006/main">
  <p:tag name="THINKCELLSHAPEDONOTDELETE" val="twPD90qwTkURZnpaoh9lHCA"/>
</p:tagLst>
</file>

<file path=ppt/tags/tag2895.xml><?xml version="1.0" encoding="utf-8"?>
<p:tagLst xmlns:a="http://schemas.openxmlformats.org/drawingml/2006/main" xmlns:r="http://schemas.openxmlformats.org/officeDocument/2006/relationships" xmlns:p="http://schemas.openxmlformats.org/presentationml/2006/main">
  <p:tag name="THINKCELLSHAPEDONOTDELETE" val="tPXExnjPvr8DyUTIsU1DJgA"/>
</p:tagLst>
</file>

<file path=ppt/tags/tag2896.xml><?xml version="1.0" encoding="utf-8"?>
<p:tagLst xmlns:a="http://schemas.openxmlformats.org/drawingml/2006/main" xmlns:r="http://schemas.openxmlformats.org/officeDocument/2006/relationships" xmlns:p="http://schemas.openxmlformats.org/presentationml/2006/main">
  <p:tag name="THINKCELLSHAPEDONOTDELETE" val="tg1oKRZb12sOtvc6NUmlclg"/>
</p:tagLst>
</file>

<file path=ppt/tags/tag2897.xml><?xml version="1.0" encoding="utf-8"?>
<p:tagLst xmlns:a="http://schemas.openxmlformats.org/drawingml/2006/main" xmlns:r="http://schemas.openxmlformats.org/officeDocument/2006/relationships" xmlns:p="http://schemas.openxmlformats.org/presentationml/2006/main">
  <p:tag name="THINKCELLSHAPEDONOTDELETE" val="tD3i1F65XK5YCHNrc81Kg1g"/>
</p:tagLst>
</file>

<file path=ppt/tags/tag2898.xml><?xml version="1.0" encoding="utf-8"?>
<p:tagLst xmlns:a="http://schemas.openxmlformats.org/drawingml/2006/main" xmlns:r="http://schemas.openxmlformats.org/officeDocument/2006/relationships" xmlns:p="http://schemas.openxmlformats.org/presentationml/2006/main">
  <p:tag name="THINKCELLSHAPEDONOTDELETE" val="tamVEnC4E_3OrmTHrfLJxXA"/>
</p:tagLst>
</file>

<file path=ppt/tags/tag2899.xml><?xml version="1.0" encoding="utf-8"?>
<p:tagLst xmlns:a="http://schemas.openxmlformats.org/drawingml/2006/main" xmlns:r="http://schemas.openxmlformats.org/officeDocument/2006/relationships" xmlns:p="http://schemas.openxmlformats.org/presentationml/2006/main">
  <p:tag name="THINKCELLSHAPEDONOTDELETE" val="tQ53k04P6GCdAxooCAHmfOw"/>
</p:tagLst>
</file>

<file path=ppt/tags/tag29.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90.xml><?xml version="1.0" encoding="utf-8"?>
<p:tagLst xmlns:a="http://schemas.openxmlformats.org/drawingml/2006/main" xmlns:r="http://schemas.openxmlformats.org/officeDocument/2006/relationships" xmlns:p="http://schemas.openxmlformats.org/presentationml/2006/main">
  <p:tag name="THINKCELLSHAPEDONOTDELETE" val="tOvZJMwAg1PDtSsrI.9VOYQ"/>
</p:tagLst>
</file>

<file path=ppt/tags/tag2900.xml><?xml version="1.0" encoding="utf-8"?>
<p:tagLst xmlns:a="http://schemas.openxmlformats.org/drawingml/2006/main" xmlns:r="http://schemas.openxmlformats.org/officeDocument/2006/relationships" xmlns:p="http://schemas.openxmlformats.org/presentationml/2006/main">
  <p:tag name="THINKCELLSHAPEDONOTDELETE" val="tzC6U2AqBRynMnXvRQisvjA"/>
</p:tagLst>
</file>

<file path=ppt/tags/tag2901.xml><?xml version="1.0" encoding="utf-8"?>
<p:tagLst xmlns:a="http://schemas.openxmlformats.org/drawingml/2006/main" xmlns:r="http://schemas.openxmlformats.org/officeDocument/2006/relationships" xmlns:p="http://schemas.openxmlformats.org/presentationml/2006/main">
  <p:tag name="THINKCELLSHAPEDONOTDELETE" val="tysuNvILd4U2_zojMQziR9A"/>
</p:tagLst>
</file>

<file path=ppt/tags/tag2902.xml><?xml version="1.0" encoding="utf-8"?>
<p:tagLst xmlns:a="http://schemas.openxmlformats.org/drawingml/2006/main" xmlns:r="http://schemas.openxmlformats.org/officeDocument/2006/relationships" xmlns:p="http://schemas.openxmlformats.org/presentationml/2006/main">
  <p:tag name="THINKCELLSHAPEDONOTDELETE" val="tn37DrQFPYPeoXr3bjbe1HA"/>
</p:tagLst>
</file>

<file path=ppt/tags/tag2903.xml><?xml version="1.0" encoding="utf-8"?>
<p:tagLst xmlns:a="http://schemas.openxmlformats.org/drawingml/2006/main" xmlns:r="http://schemas.openxmlformats.org/officeDocument/2006/relationships" xmlns:p="http://schemas.openxmlformats.org/presentationml/2006/main">
  <p:tag name="THINKCELLSHAPEDONOTDELETE" val="tbIhixI_dpzxrlC8NDJ5sjg"/>
</p:tagLst>
</file>

<file path=ppt/tags/tag2904.xml><?xml version="1.0" encoding="utf-8"?>
<p:tagLst xmlns:a="http://schemas.openxmlformats.org/drawingml/2006/main" xmlns:r="http://schemas.openxmlformats.org/officeDocument/2006/relationships" xmlns:p="http://schemas.openxmlformats.org/presentationml/2006/main">
  <p:tag name="THINKCELLSHAPEDONOTDELETE" val="tWIWbx3PKZyD92MjbhhWrGg"/>
</p:tagLst>
</file>

<file path=ppt/tags/tag2905.xml><?xml version="1.0" encoding="utf-8"?>
<p:tagLst xmlns:a="http://schemas.openxmlformats.org/drawingml/2006/main" xmlns:r="http://schemas.openxmlformats.org/officeDocument/2006/relationships" xmlns:p="http://schemas.openxmlformats.org/presentationml/2006/main">
  <p:tag name="THINKCELLSHAPEDONOTDELETE" val="tsRraV3zdXjorrjF77_soow"/>
</p:tagLst>
</file>

<file path=ppt/tags/tag2906.xml><?xml version="1.0" encoding="utf-8"?>
<p:tagLst xmlns:a="http://schemas.openxmlformats.org/drawingml/2006/main" xmlns:r="http://schemas.openxmlformats.org/officeDocument/2006/relationships" xmlns:p="http://schemas.openxmlformats.org/presentationml/2006/main">
  <p:tag name="THINKCELLSHAPEDONOTDELETE" val="t9igiewKLad0axxwLFIvX6w"/>
</p:tagLst>
</file>

<file path=ppt/tags/tag2907.xml><?xml version="1.0" encoding="utf-8"?>
<p:tagLst xmlns:a="http://schemas.openxmlformats.org/drawingml/2006/main" xmlns:r="http://schemas.openxmlformats.org/officeDocument/2006/relationships" xmlns:p="http://schemas.openxmlformats.org/presentationml/2006/main">
  <p:tag name="THINKCELLSHAPEDONOTDELETE" val="tc1G15Oco6TqMp2pL6Vg12g"/>
</p:tagLst>
</file>

<file path=ppt/tags/tag2908.xml><?xml version="1.0" encoding="utf-8"?>
<p:tagLst xmlns:a="http://schemas.openxmlformats.org/drawingml/2006/main" xmlns:r="http://schemas.openxmlformats.org/officeDocument/2006/relationships" xmlns:p="http://schemas.openxmlformats.org/presentationml/2006/main">
  <p:tag name="THINKCELLSHAPEDONOTDELETE" val="t8BJZ4i82jT5F9i4aBGDf4Q"/>
</p:tagLst>
</file>

<file path=ppt/tags/tag2909.xml><?xml version="1.0" encoding="utf-8"?>
<p:tagLst xmlns:a="http://schemas.openxmlformats.org/drawingml/2006/main" xmlns:r="http://schemas.openxmlformats.org/officeDocument/2006/relationships" xmlns:p="http://schemas.openxmlformats.org/presentationml/2006/main">
  <p:tag name="THINKCELLSHAPEDONOTDELETE" val="tun7_sxZrpm_w4toLW2PLhQ"/>
</p:tagLst>
</file>

<file path=ppt/tags/tag291.xml><?xml version="1.0" encoding="utf-8"?>
<p:tagLst xmlns:a="http://schemas.openxmlformats.org/drawingml/2006/main" xmlns:r="http://schemas.openxmlformats.org/officeDocument/2006/relationships" xmlns:p="http://schemas.openxmlformats.org/presentationml/2006/main">
  <p:tag name="THINKCELLSHAPEDONOTDELETE" val="tgeYxWIE3d07B1MljZ_i_Tw"/>
</p:tagLst>
</file>

<file path=ppt/tags/tag2910.xml><?xml version="1.0" encoding="utf-8"?>
<p:tagLst xmlns:a="http://schemas.openxmlformats.org/drawingml/2006/main" xmlns:r="http://schemas.openxmlformats.org/officeDocument/2006/relationships" xmlns:p="http://schemas.openxmlformats.org/presentationml/2006/main">
  <p:tag name="THINKCELLSHAPEDONOTDELETE" val="t0qNHpccQH_c7V5R7AegJow"/>
</p:tagLst>
</file>

<file path=ppt/tags/tag2911.xml><?xml version="1.0" encoding="utf-8"?>
<p:tagLst xmlns:a="http://schemas.openxmlformats.org/drawingml/2006/main" xmlns:r="http://schemas.openxmlformats.org/officeDocument/2006/relationships" xmlns:p="http://schemas.openxmlformats.org/presentationml/2006/main">
  <p:tag name="THINKCELLSHAPEDONOTDELETE" val="tW6O_dHlPajdhc9R0_3JJAA"/>
</p:tagLst>
</file>

<file path=ppt/tags/tag2912.xml><?xml version="1.0" encoding="utf-8"?>
<p:tagLst xmlns:a="http://schemas.openxmlformats.org/drawingml/2006/main" xmlns:r="http://schemas.openxmlformats.org/officeDocument/2006/relationships" xmlns:p="http://schemas.openxmlformats.org/presentationml/2006/main">
  <p:tag name="THINKCELLSHAPEDONOTDELETE" val="ttJMskuTPrqHg2rZEAHMXZw"/>
</p:tagLst>
</file>

<file path=ppt/tags/tag2913.xml><?xml version="1.0" encoding="utf-8"?>
<p:tagLst xmlns:a="http://schemas.openxmlformats.org/drawingml/2006/main" xmlns:r="http://schemas.openxmlformats.org/officeDocument/2006/relationships" xmlns:p="http://schemas.openxmlformats.org/presentationml/2006/main">
  <p:tag name="THINKCELLSHAPEDONOTDELETE" val="t9NG2a11IlRa.PZtoMQBa8Q"/>
</p:tagLst>
</file>

<file path=ppt/tags/tag2914.xml><?xml version="1.0" encoding="utf-8"?>
<p:tagLst xmlns:a="http://schemas.openxmlformats.org/drawingml/2006/main" xmlns:r="http://schemas.openxmlformats.org/officeDocument/2006/relationships" xmlns:p="http://schemas.openxmlformats.org/presentationml/2006/main">
  <p:tag name="THINKCELLSHAPEDONOTDELETE" val="tlHhUDNfLL2Y4ZiKFDbISYg"/>
</p:tagLst>
</file>

<file path=ppt/tags/tag2915.xml><?xml version="1.0" encoding="utf-8"?>
<p:tagLst xmlns:a="http://schemas.openxmlformats.org/drawingml/2006/main" xmlns:r="http://schemas.openxmlformats.org/officeDocument/2006/relationships" xmlns:p="http://schemas.openxmlformats.org/presentationml/2006/main">
  <p:tag name="THINKCELLSHAPEDONOTDELETE" val="t_oF11cCYnzeok9sE1bTyqg"/>
</p:tagLst>
</file>

<file path=ppt/tags/tag2916.xml><?xml version="1.0" encoding="utf-8"?>
<p:tagLst xmlns:a="http://schemas.openxmlformats.org/drawingml/2006/main" xmlns:r="http://schemas.openxmlformats.org/officeDocument/2006/relationships" xmlns:p="http://schemas.openxmlformats.org/presentationml/2006/main">
  <p:tag name="THINKCELLSHAPEDONOTDELETE" val="tUu5djvH1J_4muFrXTOE3PQ"/>
</p:tagLst>
</file>

<file path=ppt/tags/tag2917.xml><?xml version="1.0" encoding="utf-8"?>
<p:tagLst xmlns:a="http://schemas.openxmlformats.org/drawingml/2006/main" xmlns:r="http://schemas.openxmlformats.org/officeDocument/2006/relationships" xmlns:p="http://schemas.openxmlformats.org/presentationml/2006/main">
  <p:tag name="THINKCELLSHAPEDONOTDELETE" val="t9ECgt_.kjbgoSzvdXa_NQQ"/>
</p:tagLst>
</file>

<file path=ppt/tags/tag2918.xml><?xml version="1.0" encoding="utf-8"?>
<p:tagLst xmlns:a="http://schemas.openxmlformats.org/drawingml/2006/main" xmlns:r="http://schemas.openxmlformats.org/officeDocument/2006/relationships" xmlns:p="http://schemas.openxmlformats.org/presentationml/2006/main">
  <p:tag name="THINKCELLSHAPEDONOTDELETE" val="tRBnm3ZMFpFq_UMQ9sSyDJw"/>
</p:tagLst>
</file>

<file path=ppt/tags/tag2919.xml><?xml version="1.0" encoding="utf-8"?>
<p:tagLst xmlns:a="http://schemas.openxmlformats.org/drawingml/2006/main" xmlns:r="http://schemas.openxmlformats.org/officeDocument/2006/relationships" xmlns:p="http://schemas.openxmlformats.org/presentationml/2006/main">
  <p:tag name="THINKCELLSHAPEDONOTDELETE" val="tpJQM2prfLUH6RzvwRB5g0w"/>
</p:tagLst>
</file>

<file path=ppt/tags/tag292.xml><?xml version="1.0" encoding="utf-8"?>
<p:tagLst xmlns:a="http://schemas.openxmlformats.org/drawingml/2006/main" xmlns:r="http://schemas.openxmlformats.org/officeDocument/2006/relationships" xmlns:p="http://schemas.openxmlformats.org/presentationml/2006/main">
  <p:tag name="THINKCELLSHAPEDONOTDELETE" val="tPjarGAmK9yu66reEfkNm7g"/>
</p:tagLst>
</file>

<file path=ppt/tags/tag2920.xml><?xml version="1.0" encoding="utf-8"?>
<p:tagLst xmlns:a="http://schemas.openxmlformats.org/drawingml/2006/main" xmlns:r="http://schemas.openxmlformats.org/officeDocument/2006/relationships" xmlns:p="http://schemas.openxmlformats.org/presentationml/2006/main">
  <p:tag name="THINKCELLSHAPEDONOTDELETE" val="t.t6kp_jSc0s9p8WokvdA4Q"/>
</p:tagLst>
</file>

<file path=ppt/tags/tag2921.xml><?xml version="1.0" encoding="utf-8"?>
<p:tagLst xmlns:a="http://schemas.openxmlformats.org/drawingml/2006/main" xmlns:r="http://schemas.openxmlformats.org/officeDocument/2006/relationships" xmlns:p="http://schemas.openxmlformats.org/presentationml/2006/main">
  <p:tag name="THINKCELLSHAPEDONOTDELETE" val="tpQj_i8X3lJsQt7uq3or.eg"/>
</p:tagLst>
</file>

<file path=ppt/tags/tag2922.xml><?xml version="1.0" encoding="utf-8"?>
<p:tagLst xmlns:a="http://schemas.openxmlformats.org/drawingml/2006/main" xmlns:r="http://schemas.openxmlformats.org/officeDocument/2006/relationships" xmlns:p="http://schemas.openxmlformats.org/presentationml/2006/main">
  <p:tag name="THINKCELLSHAPEDONOTDELETE" val="tjIry1PMK4HFYnE33SvXhTg"/>
</p:tagLst>
</file>

<file path=ppt/tags/tag2923.xml><?xml version="1.0" encoding="utf-8"?>
<p:tagLst xmlns:a="http://schemas.openxmlformats.org/drawingml/2006/main" xmlns:r="http://schemas.openxmlformats.org/officeDocument/2006/relationships" xmlns:p="http://schemas.openxmlformats.org/presentationml/2006/main">
  <p:tag name="THINKCELLSHAPEDONOTDELETE" val="tySConjeqeAnNEC1vzO2Hkw"/>
</p:tagLst>
</file>

<file path=ppt/tags/tag2924.xml><?xml version="1.0" encoding="utf-8"?>
<p:tagLst xmlns:a="http://schemas.openxmlformats.org/drawingml/2006/main" xmlns:r="http://schemas.openxmlformats.org/officeDocument/2006/relationships" xmlns:p="http://schemas.openxmlformats.org/presentationml/2006/main">
  <p:tag name="THINKCELLSHAPEDONOTDELETE" val="tBkQ9f0megHKbXkWIYgZNKw"/>
</p:tagLst>
</file>

<file path=ppt/tags/tag2925.xml><?xml version="1.0" encoding="utf-8"?>
<p:tagLst xmlns:a="http://schemas.openxmlformats.org/drawingml/2006/main" xmlns:r="http://schemas.openxmlformats.org/officeDocument/2006/relationships" xmlns:p="http://schemas.openxmlformats.org/presentationml/2006/main">
  <p:tag name="THINKCELLSHAPEDONOTDELETE" val="ttmMhjhHu5bPCzxP58v9Gjg"/>
</p:tagLst>
</file>

<file path=ppt/tags/tag2926.xml><?xml version="1.0" encoding="utf-8"?>
<p:tagLst xmlns:a="http://schemas.openxmlformats.org/drawingml/2006/main" xmlns:r="http://schemas.openxmlformats.org/officeDocument/2006/relationships" xmlns:p="http://schemas.openxmlformats.org/presentationml/2006/main">
  <p:tag name="THINKCELLSHAPEDONOTDELETE" val="t2zZr2qXIYrAJ.XnUuHmwrQ"/>
</p:tagLst>
</file>

<file path=ppt/tags/tag2927.xml><?xml version="1.0" encoding="utf-8"?>
<p:tagLst xmlns:a="http://schemas.openxmlformats.org/drawingml/2006/main" xmlns:r="http://schemas.openxmlformats.org/officeDocument/2006/relationships" xmlns:p="http://schemas.openxmlformats.org/presentationml/2006/main">
  <p:tag name="THINKCELLSHAPEDONOTDELETE" val="t8sFV2pwTG818o7rokhLgbA"/>
</p:tagLst>
</file>

<file path=ppt/tags/tag2928.xml><?xml version="1.0" encoding="utf-8"?>
<p:tagLst xmlns:a="http://schemas.openxmlformats.org/drawingml/2006/main" xmlns:r="http://schemas.openxmlformats.org/officeDocument/2006/relationships" xmlns:p="http://schemas.openxmlformats.org/presentationml/2006/main">
  <p:tag name="THINKCELLSHAPEDONOTDELETE" val="tuglzQDu72l.IUOYB_KoQ1w"/>
</p:tagLst>
</file>

<file path=ppt/tags/tag2929.xml><?xml version="1.0" encoding="utf-8"?>
<p:tagLst xmlns:a="http://schemas.openxmlformats.org/drawingml/2006/main" xmlns:r="http://schemas.openxmlformats.org/officeDocument/2006/relationships" xmlns:p="http://schemas.openxmlformats.org/presentationml/2006/main">
  <p:tag name="THINKCELLSHAPEDONOTDELETE" val="tcINJTM0FcIObmphmNqc3NQ"/>
</p:tagLst>
</file>

<file path=ppt/tags/tag293.xml><?xml version="1.0" encoding="utf-8"?>
<p:tagLst xmlns:a="http://schemas.openxmlformats.org/drawingml/2006/main" xmlns:r="http://schemas.openxmlformats.org/officeDocument/2006/relationships" xmlns:p="http://schemas.openxmlformats.org/presentationml/2006/main">
  <p:tag name="THINKCELLSHAPEDONOTDELETE" val="tMPLIGz8j.SnXN8.sNWUkOA"/>
</p:tagLst>
</file>

<file path=ppt/tags/tag2930.xml><?xml version="1.0" encoding="utf-8"?>
<p:tagLst xmlns:a="http://schemas.openxmlformats.org/drawingml/2006/main" xmlns:r="http://schemas.openxmlformats.org/officeDocument/2006/relationships" xmlns:p="http://schemas.openxmlformats.org/presentationml/2006/main">
  <p:tag name="THINKCELLSHAPEDONOTDELETE" val="tH5dFYsxfwXHcCO7yvpEXTA"/>
</p:tagLst>
</file>

<file path=ppt/tags/tag2931.xml><?xml version="1.0" encoding="utf-8"?>
<p:tagLst xmlns:a="http://schemas.openxmlformats.org/drawingml/2006/main" xmlns:r="http://schemas.openxmlformats.org/officeDocument/2006/relationships" xmlns:p="http://schemas.openxmlformats.org/presentationml/2006/main">
  <p:tag name="THINKCELLSHAPEDONOTDELETE" val="tJf70cBgbQ7OqvlReSfAHNA"/>
</p:tagLst>
</file>

<file path=ppt/tags/tag2932.xml><?xml version="1.0" encoding="utf-8"?>
<p:tagLst xmlns:a="http://schemas.openxmlformats.org/drawingml/2006/main" xmlns:r="http://schemas.openxmlformats.org/officeDocument/2006/relationships" xmlns:p="http://schemas.openxmlformats.org/presentationml/2006/main">
  <p:tag name="THINKCELLSHAPEDONOTDELETE" val="t6sVeSYMtHmmteIPyHay4AQ"/>
</p:tagLst>
</file>

<file path=ppt/tags/tag2933.xml><?xml version="1.0" encoding="utf-8"?>
<p:tagLst xmlns:a="http://schemas.openxmlformats.org/drawingml/2006/main" xmlns:r="http://schemas.openxmlformats.org/officeDocument/2006/relationships" xmlns:p="http://schemas.openxmlformats.org/presentationml/2006/main">
  <p:tag name="THINKCELLSHAPEDONOTDELETE" val="t0vsZx8_jgtZUft1dSve4qg"/>
</p:tagLst>
</file>

<file path=ppt/tags/tag2934.xml><?xml version="1.0" encoding="utf-8"?>
<p:tagLst xmlns:a="http://schemas.openxmlformats.org/drawingml/2006/main" xmlns:r="http://schemas.openxmlformats.org/officeDocument/2006/relationships" xmlns:p="http://schemas.openxmlformats.org/presentationml/2006/main">
  <p:tag name="THINKCELLSHAPEDONOTDELETE" val="tTokCgCy18hVfJgajEnor7Q"/>
</p:tagLst>
</file>

<file path=ppt/tags/tag2935.xml><?xml version="1.0" encoding="utf-8"?>
<p:tagLst xmlns:a="http://schemas.openxmlformats.org/drawingml/2006/main" xmlns:r="http://schemas.openxmlformats.org/officeDocument/2006/relationships" xmlns:p="http://schemas.openxmlformats.org/presentationml/2006/main">
  <p:tag name="THINKCELLSHAPEDONOTDELETE" val="tf040hKXvvf_6.JEh.QCBRQ"/>
</p:tagLst>
</file>

<file path=ppt/tags/tag2936.xml><?xml version="1.0" encoding="utf-8"?>
<p:tagLst xmlns:a="http://schemas.openxmlformats.org/drawingml/2006/main" xmlns:r="http://schemas.openxmlformats.org/officeDocument/2006/relationships" xmlns:p="http://schemas.openxmlformats.org/presentationml/2006/main">
  <p:tag name="THINKCELLSHAPEDONOTDELETE" val="tU0Ss4FJWEoJDeFh6GV7uQA"/>
</p:tagLst>
</file>

<file path=ppt/tags/tag2937.xml><?xml version="1.0" encoding="utf-8"?>
<p:tagLst xmlns:a="http://schemas.openxmlformats.org/drawingml/2006/main" xmlns:r="http://schemas.openxmlformats.org/officeDocument/2006/relationships" xmlns:p="http://schemas.openxmlformats.org/presentationml/2006/main">
  <p:tag name="THINKCELLSHAPEDONOTDELETE" val="t_K.3hcUxPtWYFdrZ4hvkmg"/>
</p:tagLst>
</file>

<file path=ppt/tags/tag2938.xml><?xml version="1.0" encoding="utf-8"?>
<p:tagLst xmlns:a="http://schemas.openxmlformats.org/drawingml/2006/main" xmlns:r="http://schemas.openxmlformats.org/officeDocument/2006/relationships" xmlns:p="http://schemas.openxmlformats.org/presentationml/2006/main">
  <p:tag name="THINKCELLSHAPEDONOTDELETE" val="tHYlq8g0oyK2GwuDliC4D0A"/>
</p:tagLst>
</file>

<file path=ppt/tags/tag2939.xml><?xml version="1.0" encoding="utf-8"?>
<p:tagLst xmlns:a="http://schemas.openxmlformats.org/drawingml/2006/main" xmlns:r="http://schemas.openxmlformats.org/officeDocument/2006/relationships" xmlns:p="http://schemas.openxmlformats.org/presentationml/2006/main">
  <p:tag name="THINKCELLSHAPEDONOTDELETE" val="tTmC9fdEP71To9prioP__ug"/>
</p:tagLst>
</file>

<file path=ppt/tags/tag294.xml><?xml version="1.0" encoding="utf-8"?>
<p:tagLst xmlns:a="http://schemas.openxmlformats.org/drawingml/2006/main" xmlns:r="http://schemas.openxmlformats.org/officeDocument/2006/relationships" xmlns:p="http://schemas.openxmlformats.org/presentationml/2006/main">
  <p:tag name="THINKCELLSHAPEDONOTDELETE" val="t7i6DTdpo.HZLQEISCDbYtw"/>
</p:tagLst>
</file>

<file path=ppt/tags/tag2940.xml><?xml version="1.0" encoding="utf-8"?>
<p:tagLst xmlns:a="http://schemas.openxmlformats.org/drawingml/2006/main" xmlns:r="http://schemas.openxmlformats.org/officeDocument/2006/relationships" xmlns:p="http://schemas.openxmlformats.org/presentationml/2006/main">
  <p:tag name="THINKCELLSHAPEDONOTDELETE" val="tGG0zVMMs6uQWESaxwnUVnw"/>
</p:tagLst>
</file>

<file path=ppt/tags/tag2941.xml><?xml version="1.0" encoding="utf-8"?>
<p:tagLst xmlns:a="http://schemas.openxmlformats.org/drawingml/2006/main" xmlns:r="http://schemas.openxmlformats.org/officeDocument/2006/relationships" xmlns:p="http://schemas.openxmlformats.org/presentationml/2006/main">
  <p:tag name="THINKCELLSHAPEDONOTDELETE" val="tYEMxbfqfJOckafqMZkUteg"/>
</p:tagLst>
</file>

<file path=ppt/tags/tag2942.xml><?xml version="1.0" encoding="utf-8"?>
<p:tagLst xmlns:a="http://schemas.openxmlformats.org/drawingml/2006/main" xmlns:r="http://schemas.openxmlformats.org/officeDocument/2006/relationships" xmlns:p="http://schemas.openxmlformats.org/presentationml/2006/main">
  <p:tag name="THINKCELLSHAPEDONOTDELETE" val="tWAZMI.HTRsiT.qCOEahUBQ"/>
</p:tagLst>
</file>

<file path=ppt/tags/tag2943.xml><?xml version="1.0" encoding="utf-8"?>
<p:tagLst xmlns:a="http://schemas.openxmlformats.org/drawingml/2006/main" xmlns:r="http://schemas.openxmlformats.org/officeDocument/2006/relationships" xmlns:p="http://schemas.openxmlformats.org/presentationml/2006/main">
  <p:tag name="THINKCELLSHAPEDONOTDELETE" val="t7sr.RfC1UAqd6IuV_XMkjw"/>
</p:tagLst>
</file>

<file path=ppt/tags/tag2944.xml><?xml version="1.0" encoding="utf-8"?>
<p:tagLst xmlns:a="http://schemas.openxmlformats.org/drawingml/2006/main" xmlns:r="http://schemas.openxmlformats.org/officeDocument/2006/relationships" xmlns:p="http://schemas.openxmlformats.org/presentationml/2006/main">
  <p:tag name="THINKCELLSHAPEDONOTDELETE" val="tpCGKx4lSS9_99R1sl8Dx.w"/>
</p:tagLst>
</file>

<file path=ppt/tags/tag2945.xml><?xml version="1.0" encoding="utf-8"?>
<p:tagLst xmlns:a="http://schemas.openxmlformats.org/drawingml/2006/main" xmlns:r="http://schemas.openxmlformats.org/officeDocument/2006/relationships" xmlns:p="http://schemas.openxmlformats.org/presentationml/2006/main">
  <p:tag name="THINKCELLSHAPEDONOTDELETE" val="tWR43iKfVjeZ9wq0iOvCV5g"/>
</p:tagLst>
</file>

<file path=ppt/tags/tag2946.xml><?xml version="1.0" encoding="utf-8"?>
<p:tagLst xmlns:a="http://schemas.openxmlformats.org/drawingml/2006/main" xmlns:r="http://schemas.openxmlformats.org/officeDocument/2006/relationships" xmlns:p="http://schemas.openxmlformats.org/presentationml/2006/main">
  <p:tag name="THINKCELLSHAPEDONOTDELETE" val="toUQckmxE5fM57kt6n0OhAQ"/>
</p:tagLst>
</file>

<file path=ppt/tags/tag2947.xml><?xml version="1.0" encoding="utf-8"?>
<p:tagLst xmlns:a="http://schemas.openxmlformats.org/drawingml/2006/main" xmlns:r="http://schemas.openxmlformats.org/officeDocument/2006/relationships" xmlns:p="http://schemas.openxmlformats.org/presentationml/2006/main">
  <p:tag name="THINKCELLSHAPEDONOTDELETE" val="tK38zkCIV6tRI9Y5.dR4o3w"/>
</p:tagLst>
</file>

<file path=ppt/tags/tag2948.xml><?xml version="1.0" encoding="utf-8"?>
<p:tagLst xmlns:a="http://schemas.openxmlformats.org/drawingml/2006/main" xmlns:r="http://schemas.openxmlformats.org/officeDocument/2006/relationships" xmlns:p="http://schemas.openxmlformats.org/presentationml/2006/main">
  <p:tag name="THINKCELLSHAPEDONOTDELETE" val="tZ2WpXWid7CZT5r3.EQZLUA"/>
</p:tagLst>
</file>

<file path=ppt/tags/tag2949.xml><?xml version="1.0" encoding="utf-8"?>
<p:tagLst xmlns:a="http://schemas.openxmlformats.org/drawingml/2006/main" xmlns:r="http://schemas.openxmlformats.org/officeDocument/2006/relationships" xmlns:p="http://schemas.openxmlformats.org/presentationml/2006/main">
  <p:tag name="THINKCELLSHAPEDONOTDELETE" val="tfBHfm41prnN41XhmpBq6gw"/>
</p:tagLst>
</file>

<file path=ppt/tags/tag295.xml><?xml version="1.0" encoding="utf-8"?>
<p:tagLst xmlns:a="http://schemas.openxmlformats.org/drawingml/2006/main" xmlns:r="http://schemas.openxmlformats.org/officeDocument/2006/relationships" xmlns:p="http://schemas.openxmlformats.org/presentationml/2006/main">
  <p:tag name="THINKCELLSHAPEDONOTDELETE" val="tT9KQE9nu4wy_Zc8iEBHMog"/>
</p:tagLst>
</file>

<file path=ppt/tags/tag2950.xml><?xml version="1.0" encoding="utf-8"?>
<p:tagLst xmlns:a="http://schemas.openxmlformats.org/drawingml/2006/main" xmlns:r="http://schemas.openxmlformats.org/officeDocument/2006/relationships" xmlns:p="http://schemas.openxmlformats.org/presentationml/2006/main">
  <p:tag name="THINKCELLSHAPEDONOTDELETE" val="t7Evw2sbIPEUGpxqYkaX8uA"/>
</p:tagLst>
</file>

<file path=ppt/tags/tag2951.xml><?xml version="1.0" encoding="utf-8"?>
<p:tagLst xmlns:a="http://schemas.openxmlformats.org/drawingml/2006/main" xmlns:r="http://schemas.openxmlformats.org/officeDocument/2006/relationships" xmlns:p="http://schemas.openxmlformats.org/presentationml/2006/main">
  <p:tag name="THINKCELLSHAPEDONOTDELETE" val="tON1X7nUkphLplt33AVtG0Q"/>
</p:tagLst>
</file>

<file path=ppt/tags/tag2952.xml><?xml version="1.0" encoding="utf-8"?>
<p:tagLst xmlns:a="http://schemas.openxmlformats.org/drawingml/2006/main" xmlns:r="http://schemas.openxmlformats.org/officeDocument/2006/relationships" xmlns:p="http://schemas.openxmlformats.org/presentationml/2006/main">
  <p:tag name="THINKCELLSHAPEDONOTDELETE" val="tE4SzcLfP_kZt2zVjtHR_UA"/>
</p:tagLst>
</file>

<file path=ppt/tags/tag295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954.xml><?xml version="1.0" encoding="utf-8"?>
<p:tagLst xmlns:a="http://schemas.openxmlformats.org/drawingml/2006/main" xmlns:r="http://schemas.openxmlformats.org/officeDocument/2006/relationships" xmlns:p="http://schemas.openxmlformats.org/presentationml/2006/main">
  <p:tag name="THINKCELLSHAPEDONOTDELETE" val="ttvkkrkrk91VJMhC0CmS_Bg"/>
</p:tagLst>
</file>

<file path=ppt/tags/tag2955.xml><?xml version="1.0" encoding="utf-8"?>
<p:tagLst xmlns:a="http://schemas.openxmlformats.org/drawingml/2006/main" xmlns:r="http://schemas.openxmlformats.org/officeDocument/2006/relationships" xmlns:p="http://schemas.openxmlformats.org/presentationml/2006/main">
  <p:tag name="THINKCELLSHAPEDONOTDELETE" val="tfQJh7yggra_Oa3VMIoLUYA"/>
</p:tagLst>
</file>

<file path=ppt/tags/tag2956.xml><?xml version="1.0" encoding="utf-8"?>
<p:tagLst xmlns:a="http://schemas.openxmlformats.org/drawingml/2006/main" xmlns:r="http://schemas.openxmlformats.org/officeDocument/2006/relationships" xmlns:p="http://schemas.openxmlformats.org/presentationml/2006/main">
  <p:tag name="THINKCELLSHAPEDONOTDELETE" val="t_6Gavr3d_6b53mbmoUjuEQ"/>
</p:tagLst>
</file>

<file path=ppt/tags/tag2957.xml><?xml version="1.0" encoding="utf-8"?>
<p:tagLst xmlns:a="http://schemas.openxmlformats.org/drawingml/2006/main" xmlns:r="http://schemas.openxmlformats.org/officeDocument/2006/relationships" xmlns:p="http://schemas.openxmlformats.org/presentationml/2006/main">
  <p:tag name="THINKCELLSHAPEDONOTDELETE" val="teqxCgem3b9AjonXJI5MT7Q"/>
</p:tagLst>
</file>

<file path=ppt/tags/tag2958.xml><?xml version="1.0" encoding="utf-8"?>
<p:tagLst xmlns:a="http://schemas.openxmlformats.org/drawingml/2006/main" xmlns:r="http://schemas.openxmlformats.org/officeDocument/2006/relationships" xmlns:p="http://schemas.openxmlformats.org/presentationml/2006/main">
  <p:tag name="THINKCELLSHAPEDONOTDELETE" val="t109o9p6.2BfK3ACF1j0usQ"/>
</p:tagLst>
</file>

<file path=ppt/tags/tag2959.xml><?xml version="1.0" encoding="utf-8"?>
<p:tagLst xmlns:a="http://schemas.openxmlformats.org/drawingml/2006/main" xmlns:r="http://schemas.openxmlformats.org/officeDocument/2006/relationships" xmlns:p="http://schemas.openxmlformats.org/presentationml/2006/main">
  <p:tag name="THINKCELLSHAPEDONOTDELETE" val="toMOQqXwrXQ7eq8fXGiLhmA"/>
</p:tagLst>
</file>

<file path=ppt/tags/tag296.xml><?xml version="1.0" encoding="utf-8"?>
<p:tagLst xmlns:a="http://schemas.openxmlformats.org/drawingml/2006/main" xmlns:r="http://schemas.openxmlformats.org/officeDocument/2006/relationships" xmlns:p="http://schemas.openxmlformats.org/presentationml/2006/main">
  <p:tag name="THINKCELLSHAPEDONOTDELETE" val="t04svst9KD2XwMh_Rcy8N_A"/>
</p:tagLst>
</file>

<file path=ppt/tags/tag2960.xml><?xml version="1.0" encoding="utf-8"?>
<p:tagLst xmlns:a="http://schemas.openxmlformats.org/drawingml/2006/main" xmlns:r="http://schemas.openxmlformats.org/officeDocument/2006/relationships" xmlns:p="http://schemas.openxmlformats.org/presentationml/2006/main">
  <p:tag name="THINKCELLSHAPEDONOTDELETE" val="tsnHTckQEaOnxRYZmUBKOMA"/>
</p:tagLst>
</file>

<file path=ppt/tags/tag2961.xml><?xml version="1.0" encoding="utf-8"?>
<p:tagLst xmlns:a="http://schemas.openxmlformats.org/drawingml/2006/main" xmlns:r="http://schemas.openxmlformats.org/officeDocument/2006/relationships" xmlns:p="http://schemas.openxmlformats.org/presentationml/2006/main">
  <p:tag name="THINKCELLSHAPEDONOTDELETE" val="tclDKeTgM8YvE1XM0OVpuQw"/>
</p:tagLst>
</file>

<file path=ppt/tags/tag2962.xml><?xml version="1.0" encoding="utf-8"?>
<p:tagLst xmlns:a="http://schemas.openxmlformats.org/drawingml/2006/main" xmlns:r="http://schemas.openxmlformats.org/officeDocument/2006/relationships" xmlns:p="http://schemas.openxmlformats.org/presentationml/2006/main">
  <p:tag name="THINKCELLSHAPEDONOTDELETE" val="t9InY0s.eX1BjxfsS_AjhnQ"/>
</p:tagLst>
</file>

<file path=ppt/tags/tag2963.xml><?xml version="1.0" encoding="utf-8"?>
<p:tagLst xmlns:a="http://schemas.openxmlformats.org/drawingml/2006/main" xmlns:r="http://schemas.openxmlformats.org/officeDocument/2006/relationships" xmlns:p="http://schemas.openxmlformats.org/presentationml/2006/main">
  <p:tag name="THINKCELLSHAPEDONOTDELETE" val="tT79bEZ5rDV_5S87sA7YGXA"/>
</p:tagLst>
</file>

<file path=ppt/tags/tag2964.xml><?xml version="1.0" encoding="utf-8"?>
<p:tagLst xmlns:a="http://schemas.openxmlformats.org/drawingml/2006/main" xmlns:r="http://schemas.openxmlformats.org/officeDocument/2006/relationships" xmlns:p="http://schemas.openxmlformats.org/presentationml/2006/main">
  <p:tag name="THINKCELLSHAPEDONOTDELETE" val="tA3BKIqmCnNEJ586htyN87A"/>
</p:tagLst>
</file>

<file path=ppt/tags/tag2965.xml><?xml version="1.0" encoding="utf-8"?>
<p:tagLst xmlns:a="http://schemas.openxmlformats.org/drawingml/2006/main" xmlns:r="http://schemas.openxmlformats.org/officeDocument/2006/relationships" xmlns:p="http://schemas.openxmlformats.org/presentationml/2006/main">
  <p:tag name="THINKCELLSHAPEDONOTDELETE" val="tZzuZQc_7waqVT4g.WrB.3Q"/>
</p:tagLst>
</file>

<file path=ppt/tags/tag2966.xml><?xml version="1.0" encoding="utf-8"?>
<p:tagLst xmlns:a="http://schemas.openxmlformats.org/drawingml/2006/main" xmlns:r="http://schemas.openxmlformats.org/officeDocument/2006/relationships" xmlns:p="http://schemas.openxmlformats.org/presentationml/2006/main">
  <p:tag name="THINKCELLSHAPEDONOTDELETE" val="tu4jvdsXeoaV1kH7_qQzKTw"/>
</p:tagLst>
</file>

<file path=ppt/tags/tag2967.xml><?xml version="1.0" encoding="utf-8"?>
<p:tagLst xmlns:a="http://schemas.openxmlformats.org/drawingml/2006/main" xmlns:r="http://schemas.openxmlformats.org/officeDocument/2006/relationships" xmlns:p="http://schemas.openxmlformats.org/presentationml/2006/main">
  <p:tag name="THINKCELLSHAPEDONOTDELETE" val="tQBhKPCzJRnM3cnHaRz1l1g"/>
</p:tagLst>
</file>

<file path=ppt/tags/tag2968.xml><?xml version="1.0" encoding="utf-8"?>
<p:tagLst xmlns:a="http://schemas.openxmlformats.org/drawingml/2006/main" xmlns:r="http://schemas.openxmlformats.org/officeDocument/2006/relationships" xmlns:p="http://schemas.openxmlformats.org/presentationml/2006/main">
  <p:tag name="THINKCELLSHAPEDONOTDELETE" val="tlnxRcnZP_GLVsv7ITRLXfg"/>
</p:tagLst>
</file>

<file path=ppt/tags/tag2969.xml><?xml version="1.0" encoding="utf-8"?>
<p:tagLst xmlns:a="http://schemas.openxmlformats.org/drawingml/2006/main" xmlns:r="http://schemas.openxmlformats.org/officeDocument/2006/relationships" xmlns:p="http://schemas.openxmlformats.org/presentationml/2006/main">
  <p:tag name="THINKCELLSHAPEDONOTDELETE" val="tA4tWZjIAN.rncAeIHimZaw"/>
</p:tagLst>
</file>

<file path=ppt/tags/tag297.xml><?xml version="1.0" encoding="utf-8"?>
<p:tagLst xmlns:a="http://schemas.openxmlformats.org/drawingml/2006/main" xmlns:r="http://schemas.openxmlformats.org/officeDocument/2006/relationships" xmlns:p="http://schemas.openxmlformats.org/presentationml/2006/main">
  <p:tag name="THINKCELLSHAPEDONOTDELETE" val="tEcFNmfz_cy5pRkNZ1nrcbQ"/>
</p:tagLst>
</file>

<file path=ppt/tags/tag2970.xml><?xml version="1.0" encoding="utf-8"?>
<p:tagLst xmlns:a="http://schemas.openxmlformats.org/drawingml/2006/main" xmlns:r="http://schemas.openxmlformats.org/officeDocument/2006/relationships" xmlns:p="http://schemas.openxmlformats.org/presentationml/2006/main">
  <p:tag name="THINKCELLSHAPEDONOTDELETE" val="tVmTR_f80.n9vHPxLubvjKQ"/>
</p:tagLst>
</file>

<file path=ppt/tags/tag2971.xml><?xml version="1.0" encoding="utf-8"?>
<p:tagLst xmlns:a="http://schemas.openxmlformats.org/drawingml/2006/main" xmlns:r="http://schemas.openxmlformats.org/officeDocument/2006/relationships" xmlns:p="http://schemas.openxmlformats.org/presentationml/2006/main">
  <p:tag name="THINKCELLSHAPEDONOTDELETE" val="t5hKJvyu2AX48lcp35unbAg"/>
</p:tagLst>
</file>

<file path=ppt/tags/tag2972.xml><?xml version="1.0" encoding="utf-8"?>
<p:tagLst xmlns:a="http://schemas.openxmlformats.org/drawingml/2006/main" xmlns:r="http://schemas.openxmlformats.org/officeDocument/2006/relationships" xmlns:p="http://schemas.openxmlformats.org/presentationml/2006/main">
  <p:tag name="THINKCELLSHAPEDONOTDELETE" val="tB7eiXikUGVaywfywPZ4x.Q"/>
</p:tagLst>
</file>

<file path=ppt/tags/tag2973.xml><?xml version="1.0" encoding="utf-8"?>
<p:tagLst xmlns:a="http://schemas.openxmlformats.org/drawingml/2006/main" xmlns:r="http://schemas.openxmlformats.org/officeDocument/2006/relationships" xmlns:p="http://schemas.openxmlformats.org/presentationml/2006/main">
  <p:tag name="THINKCELLSHAPEDONOTDELETE" val="td8RnTEsYZMIFo2v8f9PstA"/>
</p:tagLst>
</file>

<file path=ppt/tags/tag2974.xml><?xml version="1.0" encoding="utf-8"?>
<p:tagLst xmlns:a="http://schemas.openxmlformats.org/drawingml/2006/main" xmlns:r="http://schemas.openxmlformats.org/officeDocument/2006/relationships" xmlns:p="http://schemas.openxmlformats.org/presentationml/2006/main">
  <p:tag name="THINKCELLSHAPEDONOTDELETE" val="tD30IRgGXKlot_xspncsnuA"/>
</p:tagLst>
</file>

<file path=ppt/tags/tag2975.xml><?xml version="1.0" encoding="utf-8"?>
<p:tagLst xmlns:a="http://schemas.openxmlformats.org/drawingml/2006/main" xmlns:r="http://schemas.openxmlformats.org/officeDocument/2006/relationships" xmlns:p="http://schemas.openxmlformats.org/presentationml/2006/main">
  <p:tag name="THINKCELLSHAPEDONOTDELETE" val="td9PVxuAqrbu7b7hs4G9CuA"/>
</p:tagLst>
</file>

<file path=ppt/tags/tag2976.xml><?xml version="1.0" encoding="utf-8"?>
<p:tagLst xmlns:a="http://schemas.openxmlformats.org/drawingml/2006/main" xmlns:r="http://schemas.openxmlformats.org/officeDocument/2006/relationships" xmlns:p="http://schemas.openxmlformats.org/presentationml/2006/main">
  <p:tag name="THINKCELLSHAPEDONOTDELETE" val="tH4goe0_d9RK5VRr7.qQkRw"/>
</p:tagLst>
</file>

<file path=ppt/tags/tag2977.xml><?xml version="1.0" encoding="utf-8"?>
<p:tagLst xmlns:a="http://schemas.openxmlformats.org/drawingml/2006/main" xmlns:r="http://schemas.openxmlformats.org/officeDocument/2006/relationships" xmlns:p="http://schemas.openxmlformats.org/presentationml/2006/main">
  <p:tag name="THINKCELLSHAPEDONOTDELETE" val="ttaAvciFE6sSKfzuxrvJGmA"/>
</p:tagLst>
</file>

<file path=ppt/tags/tag2978.xml><?xml version="1.0" encoding="utf-8"?>
<p:tagLst xmlns:a="http://schemas.openxmlformats.org/drawingml/2006/main" xmlns:r="http://schemas.openxmlformats.org/officeDocument/2006/relationships" xmlns:p="http://schemas.openxmlformats.org/presentationml/2006/main">
  <p:tag name="THINKCELLSHAPEDONOTDELETE" val="tTLUTn1UT.ZzQ_ncwzajbvQ"/>
</p:tagLst>
</file>

<file path=ppt/tags/tag2979.xml><?xml version="1.0" encoding="utf-8"?>
<p:tagLst xmlns:a="http://schemas.openxmlformats.org/drawingml/2006/main" xmlns:r="http://schemas.openxmlformats.org/officeDocument/2006/relationships" xmlns:p="http://schemas.openxmlformats.org/presentationml/2006/main">
  <p:tag name="THINKCELLSHAPEDONOTDELETE" val="tmWiqn5rNTp_yqTPEdqSgfQ"/>
</p:tagLst>
</file>

<file path=ppt/tags/tag298.xml><?xml version="1.0" encoding="utf-8"?>
<p:tagLst xmlns:a="http://schemas.openxmlformats.org/drawingml/2006/main" xmlns:r="http://schemas.openxmlformats.org/officeDocument/2006/relationships" xmlns:p="http://schemas.openxmlformats.org/presentationml/2006/main">
  <p:tag name="THINKCELLSHAPEDONOTDELETE" val="t56nrIxKnLuUBUq0RVEVCIA"/>
</p:tagLst>
</file>

<file path=ppt/tags/tag2980.xml><?xml version="1.0" encoding="utf-8"?>
<p:tagLst xmlns:a="http://schemas.openxmlformats.org/drawingml/2006/main" xmlns:r="http://schemas.openxmlformats.org/officeDocument/2006/relationships" xmlns:p="http://schemas.openxmlformats.org/presentationml/2006/main">
  <p:tag name="THINKCELLSHAPEDONOTDELETE" val="tZZx6fWeb6n.5bgxMVToSvQ"/>
</p:tagLst>
</file>

<file path=ppt/tags/tag2981.xml><?xml version="1.0" encoding="utf-8"?>
<p:tagLst xmlns:a="http://schemas.openxmlformats.org/drawingml/2006/main" xmlns:r="http://schemas.openxmlformats.org/officeDocument/2006/relationships" xmlns:p="http://schemas.openxmlformats.org/presentationml/2006/main">
  <p:tag name="THINKCELLSHAPEDONOTDELETE" val="t2q0i7QYkBzkVvL7l3A31PQ"/>
</p:tagLst>
</file>

<file path=ppt/tags/tag2982.xml><?xml version="1.0" encoding="utf-8"?>
<p:tagLst xmlns:a="http://schemas.openxmlformats.org/drawingml/2006/main" xmlns:r="http://schemas.openxmlformats.org/officeDocument/2006/relationships" xmlns:p="http://schemas.openxmlformats.org/presentationml/2006/main">
  <p:tag name="THINKCELLSHAPEDONOTDELETE" val="tJYg4XjAiyOQ5NVBuPKo7pA"/>
</p:tagLst>
</file>

<file path=ppt/tags/tag2983.xml><?xml version="1.0" encoding="utf-8"?>
<p:tagLst xmlns:a="http://schemas.openxmlformats.org/drawingml/2006/main" xmlns:r="http://schemas.openxmlformats.org/officeDocument/2006/relationships" xmlns:p="http://schemas.openxmlformats.org/presentationml/2006/main">
  <p:tag name="THINKCELLSHAPEDONOTDELETE" val="tlasuocihgfGxeU6sZGAbJA"/>
</p:tagLst>
</file>

<file path=ppt/tags/tag2984.xml><?xml version="1.0" encoding="utf-8"?>
<p:tagLst xmlns:a="http://schemas.openxmlformats.org/drawingml/2006/main" xmlns:r="http://schemas.openxmlformats.org/officeDocument/2006/relationships" xmlns:p="http://schemas.openxmlformats.org/presentationml/2006/main">
  <p:tag name="THINKCELLSHAPEDONOTDELETE" val="tCaFb2Mlv2AlUeTENpPe5kg"/>
</p:tagLst>
</file>

<file path=ppt/tags/tag2985.xml><?xml version="1.0" encoding="utf-8"?>
<p:tagLst xmlns:a="http://schemas.openxmlformats.org/drawingml/2006/main" xmlns:r="http://schemas.openxmlformats.org/officeDocument/2006/relationships" xmlns:p="http://schemas.openxmlformats.org/presentationml/2006/main">
  <p:tag name="THINKCELLSHAPEDONOTDELETE" val="tIvNogIl03mJ3C5RE8ukwdg"/>
</p:tagLst>
</file>

<file path=ppt/tags/tag2986.xml><?xml version="1.0" encoding="utf-8"?>
<p:tagLst xmlns:a="http://schemas.openxmlformats.org/drawingml/2006/main" xmlns:r="http://schemas.openxmlformats.org/officeDocument/2006/relationships" xmlns:p="http://schemas.openxmlformats.org/presentationml/2006/main">
  <p:tag name="THINKCELLSHAPEDONOTDELETE" val="t1i4Ka6B2XILaer_w3aAVTw"/>
</p:tagLst>
</file>

<file path=ppt/tags/tag2987.xml><?xml version="1.0" encoding="utf-8"?>
<p:tagLst xmlns:a="http://schemas.openxmlformats.org/drawingml/2006/main" xmlns:r="http://schemas.openxmlformats.org/officeDocument/2006/relationships" xmlns:p="http://schemas.openxmlformats.org/presentationml/2006/main">
  <p:tag name="THINKCELLSHAPEDONOTDELETE" val="tLcl_qG2TDHANeLiSxUNMRg"/>
</p:tagLst>
</file>

<file path=ppt/tags/tag2988.xml><?xml version="1.0" encoding="utf-8"?>
<p:tagLst xmlns:a="http://schemas.openxmlformats.org/drawingml/2006/main" xmlns:r="http://schemas.openxmlformats.org/officeDocument/2006/relationships" xmlns:p="http://schemas.openxmlformats.org/presentationml/2006/main">
  <p:tag name="THINKCELLSHAPEDONOTDELETE" val="tVR16iF2ZuliwbdVmtNQcBw"/>
</p:tagLst>
</file>

<file path=ppt/tags/tag2989.xml><?xml version="1.0" encoding="utf-8"?>
<p:tagLst xmlns:a="http://schemas.openxmlformats.org/drawingml/2006/main" xmlns:r="http://schemas.openxmlformats.org/officeDocument/2006/relationships" xmlns:p="http://schemas.openxmlformats.org/presentationml/2006/main">
  <p:tag name="THINKCELLSHAPEDONOTDELETE" val="twTV7f6rrMzM366ixMPcGcg"/>
</p:tagLst>
</file>

<file path=ppt/tags/tag299.xml><?xml version="1.0" encoding="utf-8"?>
<p:tagLst xmlns:a="http://schemas.openxmlformats.org/drawingml/2006/main" xmlns:r="http://schemas.openxmlformats.org/officeDocument/2006/relationships" xmlns:p="http://schemas.openxmlformats.org/presentationml/2006/main">
  <p:tag name="THINKCELLSHAPEDONOTDELETE" val="tgeX4sOrkyukIPc6fMrW3Mg"/>
</p:tagLst>
</file>

<file path=ppt/tags/tag2990.xml><?xml version="1.0" encoding="utf-8"?>
<p:tagLst xmlns:a="http://schemas.openxmlformats.org/drawingml/2006/main" xmlns:r="http://schemas.openxmlformats.org/officeDocument/2006/relationships" xmlns:p="http://schemas.openxmlformats.org/presentationml/2006/main">
  <p:tag name="THINKCELLSHAPEDONOTDELETE" val="tVdMIyy9MylfNPR3x3ftL7g"/>
</p:tagLst>
</file>

<file path=ppt/tags/tag2991.xml><?xml version="1.0" encoding="utf-8"?>
<p:tagLst xmlns:a="http://schemas.openxmlformats.org/drawingml/2006/main" xmlns:r="http://schemas.openxmlformats.org/officeDocument/2006/relationships" xmlns:p="http://schemas.openxmlformats.org/presentationml/2006/main">
  <p:tag name="THINKCELLSHAPEDONOTDELETE" val="tc7oJRLw2VdGXgcKlZCOi4w"/>
</p:tagLst>
</file>

<file path=ppt/tags/tag2992.xml><?xml version="1.0" encoding="utf-8"?>
<p:tagLst xmlns:a="http://schemas.openxmlformats.org/drawingml/2006/main" xmlns:r="http://schemas.openxmlformats.org/officeDocument/2006/relationships" xmlns:p="http://schemas.openxmlformats.org/presentationml/2006/main">
  <p:tag name="THINKCELLSHAPEDONOTDELETE" val="tU24RKrl2X8c3fuKPbaZyMQ"/>
</p:tagLst>
</file>

<file path=ppt/tags/tag2993.xml><?xml version="1.0" encoding="utf-8"?>
<p:tagLst xmlns:a="http://schemas.openxmlformats.org/drawingml/2006/main" xmlns:r="http://schemas.openxmlformats.org/officeDocument/2006/relationships" xmlns:p="http://schemas.openxmlformats.org/presentationml/2006/main">
  <p:tag name="THINKCELLSHAPEDONOTDELETE" val="tO8v9P9ubK_NoPXTe1K2cZQ"/>
</p:tagLst>
</file>

<file path=ppt/tags/tag2994.xml><?xml version="1.0" encoding="utf-8"?>
<p:tagLst xmlns:a="http://schemas.openxmlformats.org/drawingml/2006/main" xmlns:r="http://schemas.openxmlformats.org/officeDocument/2006/relationships" xmlns:p="http://schemas.openxmlformats.org/presentationml/2006/main">
  <p:tag name="THINKCELLSHAPEDONOTDELETE" val="tpDtcaIWzc4VYrLuXKdpfmA"/>
</p:tagLst>
</file>

<file path=ppt/tags/tag2995.xml><?xml version="1.0" encoding="utf-8"?>
<p:tagLst xmlns:a="http://schemas.openxmlformats.org/drawingml/2006/main" xmlns:r="http://schemas.openxmlformats.org/officeDocument/2006/relationships" xmlns:p="http://schemas.openxmlformats.org/presentationml/2006/main">
  <p:tag name="THINKCELLSHAPEDONOTDELETE" val="tqqvGz6BC03qdw9AM7Vuieg"/>
</p:tagLst>
</file>

<file path=ppt/tags/tag2996.xml><?xml version="1.0" encoding="utf-8"?>
<p:tagLst xmlns:a="http://schemas.openxmlformats.org/drawingml/2006/main" xmlns:r="http://schemas.openxmlformats.org/officeDocument/2006/relationships" xmlns:p="http://schemas.openxmlformats.org/presentationml/2006/main">
  <p:tag name="THINKCELLSHAPEDONOTDELETE" val="tt9kgeZSMlIAP5G2q328n8g"/>
</p:tagLst>
</file>

<file path=ppt/tags/tag2997.xml><?xml version="1.0" encoding="utf-8"?>
<p:tagLst xmlns:a="http://schemas.openxmlformats.org/drawingml/2006/main" xmlns:r="http://schemas.openxmlformats.org/officeDocument/2006/relationships" xmlns:p="http://schemas.openxmlformats.org/presentationml/2006/main">
  <p:tag name="THINKCELLSHAPEDONOTDELETE" val="tR5u0BBFlkIJLRwZRuDLHdg"/>
</p:tagLst>
</file>

<file path=ppt/tags/tag2998.xml><?xml version="1.0" encoding="utf-8"?>
<p:tagLst xmlns:a="http://schemas.openxmlformats.org/drawingml/2006/main" xmlns:r="http://schemas.openxmlformats.org/officeDocument/2006/relationships" xmlns:p="http://schemas.openxmlformats.org/presentationml/2006/main">
  <p:tag name="THINKCELLSHAPEDONOTDELETE" val="tuJoFn4fF5mZOA4FU9Jq7Gw"/>
</p:tagLst>
</file>

<file path=ppt/tags/tag2999.xml><?xml version="1.0" encoding="utf-8"?>
<p:tagLst xmlns:a="http://schemas.openxmlformats.org/drawingml/2006/main" xmlns:r="http://schemas.openxmlformats.org/officeDocument/2006/relationships" xmlns:p="http://schemas.openxmlformats.org/presentationml/2006/main">
  <p:tag name="THINKCELLSHAPEDONOTDELETE" val="taJLyf708EyeiybtNWg2v0Q"/>
</p:tagLst>
</file>

<file path=ppt/tags/tag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00.xml><?xml version="1.0" encoding="utf-8"?>
<p:tagLst xmlns:a="http://schemas.openxmlformats.org/drawingml/2006/main" xmlns:r="http://schemas.openxmlformats.org/officeDocument/2006/relationships" xmlns:p="http://schemas.openxmlformats.org/presentationml/2006/main">
  <p:tag name="THINKCELLSHAPEDONOTDELETE" val="tfq8W06jVDLZil_vV_SltZw"/>
</p:tagLst>
</file>

<file path=ppt/tags/tag3000.xml><?xml version="1.0" encoding="utf-8"?>
<p:tagLst xmlns:a="http://schemas.openxmlformats.org/drawingml/2006/main" xmlns:r="http://schemas.openxmlformats.org/officeDocument/2006/relationships" xmlns:p="http://schemas.openxmlformats.org/presentationml/2006/main">
  <p:tag name="THINKCELLSHAPEDONOTDELETE" val="t9kALe5uqrFeluPEanP49UA"/>
</p:tagLst>
</file>

<file path=ppt/tags/tag3001.xml><?xml version="1.0" encoding="utf-8"?>
<p:tagLst xmlns:a="http://schemas.openxmlformats.org/drawingml/2006/main" xmlns:r="http://schemas.openxmlformats.org/officeDocument/2006/relationships" xmlns:p="http://schemas.openxmlformats.org/presentationml/2006/main">
  <p:tag name="THINKCELLSHAPEDONOTDELETE" val="tTRENNuvxd0BwKrJGQEucYg"/>
</p:tagLst>
</file>

<file path=ppt/tags/tag3002.xml><?xml version="1.0" encoding="utf-8"?>
<p:tagLst xmlns:a="http://schemas.openxmlformats.org/drawingml/2006/main" xmlns:r="http://schemas.openxmlformats.org/officeDocument/2006/relationships" xmlns:p="http://schemas.openxmlformats.org/presentationml/2006/main">
  <p:tag name="THINKCELLSHAPEDONOTDELETE" val="t2Lmeejc6KyI0zijQu8C83w"/>
</p:tagLst>
</file>

<file path=ppt/tags/tag3003.xml><?xml version="1.0" encoding="utf-8"?>
<p:tagLst xmlns:a="http://schemas.openxmlformats.org/drawingml/2006/main" xmlns:r="http://schemas.openxmlformats.org/officeDocument/2006/relationships" xmlns:p="http://schemas.openxmlformats.org/presentationml/2006/main">
  <p:tag name="THINKCELLSHAPEDONOTDELETE" val="tNZmUhOLpsHfCdlEiGAqqsQ"/>
</p:tagLst>
</file>

<file path=ppt/tags/tag3004.xml><?xml version="1.0" encoding="utf-8"?>
<p:tagLst xmlns:a="http://schemas.openxmlformats.org/drawingml/2006/main" xmlns:r="http://schemas.openxmlformats.org/officeDocument/2006/relationships" xmlns:p="http://schemas.openxmlformats.org/presentationml/2006/main">
  <p:tag name="THINKCELLSHAPEDONOTDELETE" val="t1cTNUFDXyZkJcHgxdwvbwA"/>
</p:tagLst>
</file>

<file path=ppt/tags/tag3005.xml><?xml version="1.0" encoding="utf-8"?>
<p:tagLst xmlns:a="http://schemas.openxmlformats.org/drawingml/2006/main" xmlns:r="http://schemas.openxmlformats.org/officeDocument/2006/relationships" xmlns:p="http://schemas.openxmlformats.org/presentationml/2006/main">
  <p:tag name="THINKCELLSHAPEDONOTDELETE" val="tUM90r97bdDbFXK6oYhT56Q"/>
</p:tagLst>
</file>

<file path=ppt/tags/tag3006.xml><?xml version="1.0" encoding="utf-8"?>
<p:tagLst xmlns:a="http://schemas.openxmlformats.org/drawingml/2006/main" xmlns:r="http://schemas.openxmlformats.org/officeDocument/2006/relationships" xmlns:p="http://schemas.openxmlformats.org/presentationml/2006/main">
  <p:tag name="THINKCELLSHAPEDONOTDELETE" val="thBqTMRGZOqeiNBqlJl6Rmg"/>
</p:tagLst>
</file>

<file path=ppt/tags/tag3007.xml><?xml version="1.0" encoding="utf-8"?>
<p:tagLst xmlns:a="http://schemas.openxmlformats.org/drawingml/2006/main" xmlns:r="http://schemas.openxmlformats.org/officeDocument/2006/relationships" xmlns:p="http://schemas.openxmlformats.org/presentationml/2006/main">
  <p:tag name="THINKCELLSHAPEDONOTDELETE" val="tTZd4Ze8Y75Gas7yrLD7d4w"/>
</p:tagLst>
</file>

<file path=ppt/tags/tag3008.xml><?xml version="1.0" encoding="utf-8"?>
<p:tagLst xmlns:a="http://schemas.openxmlformats.org/drawingml/2006/main" xmlns:r="http://schemas.openxmlformats.org/officeDocument/2006/relationships" xmlns:p="http://schemas.openxmlformats.org/presentationml/2006/main">
  <p:tag name="THINKCELLSHAPEDONOTDELETE" val="tFlxj7pgk4sRMhlkVjJCGRQ"/>
</p:tagLst>
</file>

<file path=ppt/tags/tag3009.xml><?xml version="1.0" encoding="utf-8"?>
<p:tagLst xmlns:a="http://schemas.openxmlformats.org/drawingml/2006/main" xmlns:r="http://schemas.openxmlformats.org/officeDocument/2006/relationships" xmlns:p="http://schemas.openxmlformats.org/presentationml/2006/main">
  <p:tag name="THINKCELLSHAPEDONOTDELETE" val="tZNswLl6otjRp0Z9ijCybUg"/>
</p:tagLst>
</file>

<file path=ppt/tags/tag301.xml><?xml version="1.0" encoding="utf-8"?>
<p:tagLst xmlns:a="http://schemas.openxmlformats.org/drawingml/2006/main" xmlns:r="http://schemas.openxmlformats.org/officeDocument/2006/relationships" xmlns:p="http://schemas.openxmlformats.org/presentationml/2006/main">
  <p:tag name="THINKCELLSHAPEDONOTDELETE" val="tm.0xr.WSURm.dUgB2zZ.sA"/>
</p:tagLst>
</file>

<file path=ppt/tags/tag3010.xml><?xml version="1.0" encoding="utf-8"?>
<p:tagLst xmlns:a="http://schemas.openxmlformats.org/drawingml/2006/main" xmlns:r="http://schemas.openxmlformats.org/officeDocument/2006/relationships" xmlns:p="http://schemas.openxmlformats.org/presentationml/2006/main">
  <p:tag name="THINKCELLSHAPEDONOTDELETE" val="te4FmDgYv4JDg_dycnDvHkw"/>
</p:tagLst>
</file>

<file path=ppt/tags/tag3011.xml><?xml version="1.0" encoding="utf-8"?>
<p:tagLst xmlns:a="http://schemas.openxmlformats.org/drawingml/2006/main" xmlns:r="http://schemas.openxmlformats.org/officeDocument/2006/relationships" xmlns:p="http://schemas.openxmlformats.org/presentationml/2006/main">
  <p:tag name="THINKCELLSHAPEDONOTDELETE" val="tOiJtLWkE.0jVdtoB.9Lfvg"/>
</p:tagLst>
</file>

<file path=ppt/tags/tag3012.xml><?xml version="1.0" encoding="utf-8"?>
<p:tagLst xmlns:a="http://schemas.openxmlformats.org/drawingml/2006/main" xmlns:r="http://schemas.openxmlformats.org/officeDocument/2006/relationships" xmlns:p="http://schemas.openxmlformats.org/presentationml/2006/main">
  <p:tag name="THINKCELLSHAPEDONOTDELETE" val="t6oMxsJcYRB83yGzcLbJF.g"/>
</p:tagLst>
</file>

<file path=ppt/tags/tag3013.xml><?xml version="1.0" encoding="utf-8"?>
<p:tagLst xmlns:a="http://schemas.openxmlformats.org/drawingml/2006/main" xmlns:r="http://schemas.openxmlformats.org/officeDocument/2006/relationships" xmlns:p="http://schemas.openxmlformats.org/presentationml/2006/main">
  <p:tag name="THINKCELLSHAPEDONOTDELETE" val="tSuN4rmRjpe10FtjDnnDZEg"/>
</p:tagLst>
</file>

<file path=ppt/tags/tag3014.xml><?xml version="1.0" encoding="utf-8"?>
<p:tagLst xmlns:a="http://schemas.openxmlformats.org/drawingml/2006/main" xmlns:r="http://schemas.openxmlformats.org/officeDocument/2006/relationships" xmlns:p="http://schemas.openxmlformats.org/presentationml/2006/main">
  <p:tag name="THINKCELLSHAPEDONOTDELETE" val="tZ1_HqWzkwixTWimtkYelog"/>
</p:tagLst>
</file>

<file path=ppt/tags/tag3015.xml><?xml version="1.0" encoding="utf-8"?>
<p:tagLst xmlns:a="http://schemas.openxmlformats.org/drawingml/2006/main" xmlns:r="http://schemas.openxmlformats.org/officeDocument/2006/relationships" xmlns:p="http://schemas.openxmlformats.org/presentationml/2006/main">
  <p:tag name="THINKCELLSHAPEDONOTDELETE" val="tMPqYQ3JqEtYxgp1E3ZG42g"/>
</p:tagLst>
</file>

<file path=ppt/tags/tag3016.xml><?xml version="1.0" encoding="utf-8"?>
<p:tagLst xmlns:a="http://schemas.openxmlformats.org/drawingml/2006/main" xmlns:r="http://schemas.openxmlformats.org/officeDocument/2006/relationships" xmlns:p="http://schemas.openxmlformats.org/presentationml/2006/main">
  <p:tag name="THINKCELLSHAPEDONOTDELETE" val="tcG.QtDRg1IXTnBXhodoOdA"/>
</p:tagLst>
</file>

<file path=ppt/tags/tag3017.xml><?xml version="1.0" encoding="utf-8"?>
<p:tagLst xmlns:a="http://schemas.openxmlformats.org/drawingml/2006/main" xmlns:r="http://schemas.openxmlformats.org/officeDocument/2006/relationships" xmlns:p="http://schemas.openxmlformats.org/presentationml/2006/main">
  <p:tag name="THINKCELLSHAPEDONOTDELETE" val="tKfc30f.gYu9DmxomxonBqA"/>
</p:tagLst>
</file>

<file path=ppt/tags/tag3018.xml><?xml version="1.0" encoding="utf-8"?>
<p:tagLst xmlns:a="http://schemas.openxmlformats.org/drawingml/2006/main" xmlns:r="http://schemas.openxmlformats.org/officeDocument/2006/relationships" xmlns:p="http://schemas.openxmlformats.org/presentationml/2006/main">
  <p:tag name="THINKCELLSHAPEDONOTDELETE" val="tAn7eU4bL2EAzhedZmHRbvA"/>
</p:tagLst>
</file>

<file path=ppt/tags/tag3019.xml><?xml version="1.0" encoding="utf-8"?>
<p:tagLst xmlns:a="http://schemas.openxmlformats.org/drawingml/2006/main" xmlns:r="http://schemas.openxmlformats.org/officeDocument/2006/relationships" xmlns:p="http://schemas.openxmlformats.org/presentationml/2006/main">
  <p:tag name="THINKCELLSHAPEDONOTDELETE" val="tjOa70AtiGBPhj2tb35bu0g"/>
</p:tagLst>
</file>

<file path=ppt/tags/tag302.xml><?xml version="1.0" encoding="utf-8"?>
<p:tagLst xmlns:a="http://schemas.openxmlformats.org/drawingml/2006/main" xmlns:r="http://schemas.openxmlformats.org/officeDocument/2006/relationships" xmlns:p="http://schemas.openxmlformats.org/presentationml/2006/main">
  <p:tag name="THINKCELLSHAPEDONOTDELETE" val="taT2fb2XpBFXaveKNhtncJQ"/>
</p:tagLst>
</file>

<file path=ppt/tags/tag3020.xml><?xml version="1.0" encoding="utf-8"?>
<p:tagLst xmlns:a="http://schemas.openxmlformats.org/drawingml/2006/main" xmlns:r="http://schemas.openxmlformats.org/officeDocument/2006/relationships" xmlns:p="http://schemas.openxmlformats.org/presentationml/2006/main">
  <p:tag name="THINKCELLSHAPEDONOTDELETE" val="tTqJakDkz.zSxjqMGTXJUIg"/>
</p:tagLst>
</file>

<file path=ppt/tags/tag3021.xml><?xml version="1.0" encoding="utf-8"?>
<p:tagLst xmlns:a="http://schemas.openxmlformats.org/drawingml/2006/main" xmlns:r="http://schemas.openxmlformats.org/officeDocument/2006/relationships" xmlns:p="http://schemas.openxmlformats.org/presentationml/2006/main">
  <p:tag name="THINKCELLSHAPEDONOTDELETE" val="tCNlW7z_uxJpLBmUxvzPHFA"/>
</p:tagLst>
</file>

<file path=ppt/tags/tag3022.xml><?xml version="1.0" encoding="utf-8"?>
<p:tagLst xmlns:a="http://schemas.openxmlformats.org/drawingml/2006/main" xmlns:r="http://schemas.openxmlformats.org/officeDocument/2006/relationships" xmlns:p="http://schemas.openxmlformats.org/presentationml/2006/main">
  <p:tag name="THINKCELLSHAPEDONOTDELETE" val="tjUoOSegV_uKZN8Rsw3Z6gA"/>
</p:tagLst>
</file>

<file path=ppt/tags/tag3023.xml><?xml version="1.0" encoding="utf-8"?>
<p:tagLst xmlns:a="http://schemas.openxmlformats.org/drawingml/2006/main" xmlns:r="http://schemas.openxmlformats.org/officeDocument/2006/relationships" xmlns:p="http://schemas.openxmlformats.org/presentationml/2006/main">
  <p:tag name="THINKCELLSHAPEDONOTDELETE" val="t1DkfePCZSd1ViKdEgHIrnQ"/>
</p:tagLst>
</file>

<file path=ppt/tags/tag3024.xml><?xml version="1.0" encoding="utf-8"?>
<p:tagLst xmlns:a="http://schemas.openxmlformats.org/drawingml/2006/main" xmlns:r="http://schemas.openxmlformats.org/officeDocument/2006/relationships" xmlns:p="http://schemas.openxmlformats.org/presentationml/2006/main">
  <p:tag name="THINKCELLSHAPEDONOTDELETE" val="tLkUPajqRaAOLqhyKi65znw"/>
</p:tagLst>
</file>

<file path=ppt/tags/tag3025.xml><?xml version="1.0" encoding="utf-8"?>
<p:tagLst xmlns:a="http://schemas.openxmlformats.org/drawingml/2006/main" xmlns:r="http://schemas.openxmlformats.org/officeDocument/2006/relationships" xmlns:p="http://schemas.openxmlformats.org/presentationml/2006/main">
  <p:tag name="THINKCELLSHAPEDONOTDELETE" val="tLeITfXr8_8RpLsE0Xve9_g"/>
</p:tagLst>
</file>

<file path=ppt/tags/tag3026.xml><?xml version="1.0" encoding="utf-8"?>
<p:tagLst xmlns:a="http://schemas.openxmlformats.org/drawingml/2006/main" xmlns:r="http://schemas.openxmlformats.org/officeDocument/2006/relationships" xmlns:p="http://schemas.openxmlformats.org/presentationml/2006/main">
  <p:tag name="THINKCELLSHAPEDONOTDELETE" val="t0xXtsT_BQ0khnf3IcTtSWw"/>
</p:tagLst>
</file>

<file path=ppt/tags/tag3027.xml><?xml version="1.0" encoding="utf-8"?>
<p:tagLst xmlns:a="http://schemas.openxmlformats.org/drawingml/2006/main" xmlns:r="http://schemas.openxmlformats.org/officeDocument/2006/relationships" xmlns:p="http://schemas.openxmlformats.org/presentationml/2006/main">
  <p:tag name="THINKCELLSHAPEDONOTDELETE" val="t2JBkpdfumXxHj3bovZEN_w"/>
</p:tagLst>
</file>

<file path=ppt/tags/tag3028.xml><?xml version="1.0" encoding="utf-8"?>
<p:tagLst xmlns:a="http://schemas.openxmlformats.org/drawingml/2006/main" xmlns:r="http://schemas.openxmlformats.org/officeDocument/2006/relationships" xmlns:p="http://schemas.openxmlformats.org/presentationml/2006/main">
  <p:tag name="THINKCELLSHAPEDONOTDELETE" val="tEmkthi1FLK3eRpJN4fPFcw"/>
</p:tagLst>
</file>

<file path=ppt/tags/tag3029.xml><?xml version="1.0" encoding="utf-8"?>
<p:tagLst xmlns:a="http://schemas.openxmlformats.org/drawingml/2006/main" xmlns:r="http://schemas.openxmlformats.org/officeDocument/2006/relationships" xmlns:p="http://schemas.openxmlformats.org/presentationml/2006/main">
  <p:tag name="THINKCELLSHAPEDONOTDELETE" val="tTz1LQ2N4Heb1jf3116Lk9Q"/>
</p:tagLst>
</file>

<file path=ppt/tags/tag303.xml><?xml version="1.0" encoding="utf-8"?>
<p:tagLst xmlns:a="http://schemas.openxmlformats.org/drawingml/2006/main" xmlns:r="http://schemas.openxmlformats.org/officeDocument/2006/relationships" xmlns:p="http://schemas.openxmlformats.org/presentationml/2006/main">
  <p:tag name="THINKCELLSHAPEDONOTDELETE" val="tzj_XqH0MzjDJGQpx93H_JA"/>
</p:tagLst>
</file>

<file path=ppt/tags/tag3030.xml><?xml version="1.0" encoding="utf-8"?>
<p:tagLst xmlns:a="http://schemas.openxmlformats.org/drawingml/2006/main" xmlns:r="http://schemas.openxmlformats.org/officeDocument/2006/relationships" xmlns:p="http://schemas.openxmlformats.org/presentationml/2006/main">
  <p:tag name="THINKCELLSHAPEDONOTDELETE" val="ta9lL.1_NTvhgJfeg7NqO.w"/>
</p:tagLst>
</file>

<file path=ppt/tags/tag3031.xml><?xml version="1.0" encoding="utf-8"?>
<p:tagLst xmlns:a="http://schemas.openxmlformats.org/drawingml/2006/main" xmlns:r="http://schemas.openxmlformats.org/officeDocument/2006/relationships" xmlns:p="http://schemas.openxmlformats.org/presentationml/2006/main">
  <p:tag name="THINKCELLSHAPEDONOTDELETE" val="tN_40pOGxHm3N2eLr7W2FrQ"/>
</p:tagLst>
</file>

<file path=ppt/tags/tag3032.xml><?xml version="1.0" encoding="utf-8"?>
<p:tagLst xmlns:a="http://schemas.openxmlformats.org/drawingml/2006/main" xmlns:r="http://schemas.openxmlformats.org/officeDocument/2006/relationships" xmlns:p="http://schemas.openxmlformats.org/presentationml/2006/main">
  <p:tag name="THINKCELLSHAPEDONOTDELETE" val="tIX1vBviXQvxs_SkVA0pxsw"/>
</p:tagLst>
</file>

<file path=ppt/tags/tag3033.xml><?xml version="1.0" encoding="utf-8"?>
<p:tagLst xmlns:a="http://schemas.openxmlformats.org/drawingml/2006/main" xmlns:r="http://schemas.openxmlformats.org/officeDocument/2006/relationships" xmlns:p="http://schemas.openxmlformats.org/presentationml/2006/main">
  <p:tag name="THINKCELLSHAPEDONOTDELETE" val="tzOiK27MCUmIZk6MFfw8NLw"/>
</p:tagLst>
</file>

<file path=ppt/tags/tag3034.xml><?xml version="1.0" encoding="utf-8"?>
<p:tagLst xmlns:a="http://schemas.openxmlformats.org/drawingml/2006/main" xmlns:r="http://schemas.openxmlformats.org/officeDocument/2006/relationships" xmlns:p="http://schemas.openxmlformats.org/presentationml/2006/main">
  <p:tag name="THINKCELLSHAPEDONOTDELETE" val="taLlJsEruWur8oQ9BKC.jLg"/>
</p:tagLst>
</file>

<file path=ppt/tags/tag3035.xml><?xml version="1.0" encoding="utf-8"?>
<p:tagLst xmlns:a="http://schemas.openxmlformats.org/drawingml/2006/main" xmlns:r="http://schemas.openxmlformats.org/officeDocument/2006/relationships" xmlns:p="http://schemas.openxmlformats.org/presentationml/2006/main">
  <p:tag name="THINKCELLSHAPEDONOTDELETE" val="tPBODFUrwYwaElli.ytc9Jw"/>
</p:tagLst>
</file>

<file path=ppt/tags/tag3036.xml><?xml version="1.0" encoding="utf-8"?>
<p:tagLst xmlns:a="http://schemas.openxmlformats.org/drawingml/2006/main" xmlns:r="http://schemas.openxmlformats.org/officeDocument/2006/relationships" xmlns:p="http://schemas.openxmlformats.org/presentationml/2006/main">
  <p:tag name="THINKCELLSHAPEDONOTDELETE" val="tbNDWfc6gQ8k.752dWsAGCw"/>
</p:tagLst>
</file>

<file path=ppt/tags/tag3037.xml><?xml version="1.0" encoding="utf-8"?>
<p:tagLst xmlns:a="http://schemas.openxmlformats.org/drawingml/2006/main" xmlns:r="http://schemas.openxmlformats.org/officeDocument/2006/relationships" xmlns:p="http://schemas.openxmlformats.org/presentationml/2006/main">
  <p:tag name="THINKCELLSHAPEDONOTDELETE" val="tkLbt2oy.zNHWRtqPVGlzmg"/>
</p:tagLst>
</file>

<file path=ppt/tags/tag3038.xml><?xml version="1.0" encoding="utf-8"?>
<p:tagLst xmlns:a="http://schemas.openxmlformats.org/drawingml/2006/main" xmlns:r="http://schemas.openxmlformats.org/officeDocument/2006/relationships" xmlns:p="http://schemas.openxmlformats.org/presentationml/2006/main">
  <p:tag name="THINKCELLSHAPEDONOTDELETE" val="t_bFx8Da73QecaVQxifL0mA"/>
</p:tagLst>
</file>

<file path=ppt/tags/tag3039.xml><?xml version="1.0" encoding="utf-8"?>
<p:tagLst xmlns:a="http://schemas.openxmlformats.org/drawingml/2006/main" xmlns:r="http://schemas.openxmlformats.org/officeDocument/2006/relationships" xmlns:p="http://schemas.openxmlformats.org/presentationml/2006/main">
  <p:tag name="THINKCELLSHAPEDONOTDELETE" val="tT43I5eQwYSECLpN7AB2Yiw"/>
</p:tagLst>
</file>

<file path=ppt/tags/tag304.xml><?xml version="1.0" encoding="utf-8"?>
<p:tagLst xmlns:a="http://schemas.openxmlformats.org/drawingml/2006/main" xmlns:r="http://schemas.openxmlformats.org/officeDocument/2006/relationships" xmlns:p="http://schemas.openxmlformats.org/presentationml/2006/main">
  <p:tag name="THINKCELLSHAPEDONOTDELETE" val="tLCs.6X8uJpTjEFKBTr5OnQ"/>
</p:tagLst>
</file>

<file path=ppt/tags/tag3040.xml><?xml version="1.0" encoding="utf-8"?>
<p:tagLst xmlns:a="http://schemas.openxmlformats.org/drawingml/2006/main" xmlns:r="http://schemas.openxmlformats.org/officeDocument/2006/relationships" xmlns:p="http://schemas.openxmlformats.org/presentationml/2006/main">
  <p:tag name="THINKCELLSHAPEDONOTDELETE" val="tMMQT8aeh9RrdmvdJpVAG7Q"/>
</p:tagLst>
</file>

<file path=ppt/tags/tag3041.xml><?xml version="1.0" encoding="utf-8"?>
<p:tagLst xmlns:a="http://schemas.openxmlformats.org/drawingml/2006/main" xmlns:r="http://schemas.openxmlformats.org/officeDocument/2006/relationships" xmlns:p="http://schemas.openxmlformats.org/presentationml/2006/main">
  <p:tag name="THINKCELLSHAPEDONOTDELETE" val="til14vwdx9nQe4Ui2h9Dk4Q"/>
</p:tagLst>
</file>

<file path=ppt/tags/tag3042.xml><?xml version="1.0" encoding="utf-8"?>
<p:tagLst xmlns:a="http://schemas.openxmlformats.org/drawingml/2006/main" xmlns:r="http://schemas.openxmlformats.org/officeDocument/2006/relationships" xmlns:p="http://schemas.openxmlformats.org/presentationml/2006/main">
  <p:tag name="THINKCELLSHAPEDONOTDELETE" val="tt_yS9foqAcHYWRO57_IC9w"/>
</p:tagLst>
</file>

<file path=ppt/tags/tag3043.xml><?xml version="1.0" encoding="utf-8"?>
<p:tagLst xmlns:a="http://schemas.openxmlformats.org/drawingml/2006/main" xmlns:r="http://schemas.openxmlformats.org/officeDocument/2006/relationships" xmlns:p="http://schemas.openxmlformats.org/presentationml/2006/main">
  <p:tag name="THINKCELLSHAPEDONOTDELETE" val="tx218lrBNITxGyW3YsU1ZRQ"/>
</p:tagLst>
</file>

<file path=ppt/tags/tag3044.xml><?xml version="1.0" encoding="utf-8"?>
<p:tagLst xmlns:a="http://schemas.openxmlformats.org/drawingml/2006/main" xmlns:r="http://schemas.openxmlformats.org/officeDocument/2006/relationships" xmlns:p="http://schemas.openxmlformats.org/presentationml/2006/main">
  <p:tag name="THINKCELLSHAPEDONOTDELETE" val="tXa1ZPXnYUed8RxjRlJtHKA"/>
</p:tagLst>
</file>

<file path=ppt/tags/tag3045.xml><?xml version="1.0" encoding="utf-8"?>
<p:tagLst xmlns:a="http://schemas.openxmlformats.org/drawingml/2006/main" xmlns:r="http://schemas.openxmlformats.org/officeDocument/2006/relationships" xmlns:p="http://schemas.openxmlformats.org/presentationml/2006/main">
  <p:tag name="THINKCELLSHAPEDONOTDELETE" val="tUS0oBcPQUnX1HL05fc9sYg"/>
</p:tagLst>
</file>

<file path=ppt/tags/tag3046.xml><?xml version="1.0" encoding="utf-8"?>
<p:tagLst xmlns:a="http://schemas.openxmlformats.org/drawingml/2006/main" xmlns:r="http://schemas.openxmlformats.org/officeDocument/2006/relationships" xmlns:p="http://schemas.openxmlformats.org/presentationml/2006/main">
  <p:tag name="THINKCELLSHAPEDONOTDELETE" val="tUVIy3gPTVmButpflt4BGBQ"/>
</p:tagLst>
</file>

<file path=ppt/tags/tag3047.xml><?xml version="1.0" encoding="utf-8"?>
<p:tagLst xmlns:a="http://schemas.openxmlformats.org/drawingml/2006/main" xmlns:r="http://schemas.openxmlformats.org/officeDocument/2006/relationships" xmlns:p="http://schemas.openxmlformats.org/presentationml/2006/main">
  <p:tag name="THINKCELLSHAPEDONOTDELETE" val="t4Hi1CgLFkaa1eMd.ojjDIw"/>
</p:tagLst>
</file>

<file path=ppt/tags/tag3048.xml><?xml version="1.0" encoding="utf-8"?>
<p:tagLst xmlns:a="http://schemas.openxmlformats.org/drawingml/2006/main" xmlns:r="http://schemas.openxmlformats.org/officeDocument/2006/relationships" xmlns:p="http://schemas.openxmlformats.org/presentationml/2006/main">
  <p:tag name="THINKCELLSHAPEDONOTDELETE" val="tOX0ycu069AUlx0dKmKH_vA"/>
</p:tagLst>
</file>

<file path=ppt/tags/tag3049.xml><?xml version="1.0" encoding="utf-8"?>
<p:tagLst xmlns:a="http://schemas.openxmlformats.org/drawingml/2006/main" xmlns:r="http://schemas.openxmlformats.org/officeDocument/2006/relationships" xmlns:p="http://schemas.openxmlformats.org/presentationml/2006/main">
  <p:tag name="THINKCELLSHAPEDONOTDELETE" val="twNfWeonPpSuRNoJuROZ8oQ"/>
</p:tagLst>
</file>

<file path=ppt/tags/tag305.xml><?xml version="1.0" encoding="utf-8"?>
<p:tagLst xmlns:a="http://schemas.openxmlformats.org/drawingml/2006/main" xmlns:r="http://schemas.openxmlformats.org/officeDocument/2006/relationships" xmlns:p="http://schemas.openxmlformats.org/presentationml/2006/main">
  <p:tag name="THINKCELLSHAPEDONOTDELETE" val="tP6l.lveXuxnCbkbSvIa4KQ"/>
</p:tagLst>
</file>

<file path=ppt/tags/tag3050.xml><?xml version="1.0" encoding="utf-8"?>
<p:tagLst xmlns:a="http://schemas.openxmlformats.org/drawingml/2006/main" xmlns:r="http://schemas.openxmlformats.org/officeDocument/2006/relationships" xmlns:p="http://schemas.openxmlformats.org/presentationml/2006/main">
  <p:tag name="THINKCELLSHAPEDONOTDELETE" val="tF_0g4i83.tpH0LYq7U6H1A"/>
</p:tagLst>
</file>

<file path=ppt/tags/tag3051.xml><?xml version="1.0" encoding="utf-8"?>
<p:tagLst xmlns:a="http://schemas.openxmlformats.org/drawingml/2006/main" xmlns:r="http://schemas.openxmlformats.org/officeDocument/2006/relationships" xmlns:p="http://schemas.openxmlformats.org/presentationml/2006/main">
  <p:tag name="THINKCELLSHAPEDONOTDELETE" val="tYk4tOQ0h2QZ.neHwBMsXyw"/>
</p:tagLst>
</file>

<file path=ppt/tags/tag3052.xml><?xml version="1.0" encoding="utf-8"?>
<p:tagLst xmlns:a="http://schemas.openxmlformats.org/drawingml/2006/main" xmlns:r="http://schemas.openxmlformats.org/officeDocument/2006/relationships" xmlns:p="http://schemas.openxmlformats.org/presentationml/2006/main">
  <p:tag name="THINKCELLSHAPEDONOTDELETE" val="t7GkA3sZ8YlEGJHelAf99bw"/>
</p:tagLst>
</file>

<file path=ppt/tags/tag3053.xml><?xml version="1.0" encoding="utf-8"?>
<p:tagLst xmlns:a="http://schemas.openxmlformats.org/drawingml/2006/main" xmlns:r="http://schemas.openxmlformats.org/officeDocument/2006/relationships" xmlns:p="http://schemas.openxmlformats.org/presentationml/2006/main">
  <p:tag name="THINKCELLSHAPEDONOTDELETE" val="tjqQKUfQUsz9gC.bGXjTiKg"/>
</p:tagLst>
</file>

<file path=ppt/tags/tag3054.xml><?xml version="1.0" encoding="utf-8"?>
<p:tagLst xmlns:a="http://schemas.openxmlformats.org/drawingml/2006/main" xmlns:r="http://schemas.openxmlformats.org/officeDocument/2006/relationships" xmlns:p="http://schemas.openxmlformats.org/presentationml/2006/main">
  <p:tag name="THINKCELLSHAPEDONOTDELETE" val="t9k5Sv0Fq2C02Pg0evRtoXw"/>
</p:tagLst>
</file>

<file path=ppt/tags/tag3055.xml><?xml version="1.0" encoding="utf-8"?>
<p:tagLst xmlns:a="http://schemas.openxmlformats.org/drawingml/2006/main" xmlns:r="http://schemas.openxmlformats.org/officeDocument/2006/relationships" xmlns:p="http://schemas.openxmlformats.org/presentationml/2006/main">
  <p:tag name="THINKCELLSHAPEDONOTDELETE" val="tTzYhvpXNGCuLUMFypz9Ubw"/>
</p:tagLst>
</file>

<file path=ppt/tags/tag3056.xml><?xml version="1.0" encoding="utf-8"?>
<p:tagLst xmlns:a="http://schemas.openxmlformats.org/drawingml/2006/main" xmlns:r="http://schemas.openxmlformats.org/officeDocument/2006/relationships" xmlns:p="http://schemas.openxmlformats.org/presentationml/2006/main">
  <p:tag name="THINKCELLSHAPEDONOTDELETE" val="tpAE7.DJax8Y_RsHpVTIlEQ"/>
</p:tagLst>
</file>

<file path=ppt/tags/tag3057.xml><?xml version="1.0" encoding="utf-8"?>
<p:tagLst xmlns:a="http://schemas.openxmlformats.org/drawingml/2006/main" xmlns:r="http://schemas.openxmlformats.org/officeDocument/2006/relationships" xmlns:p="http://schemas.openxmlformats.org/presentationml/2006/main">
  <p:tag name="THINKCELLSHAPEDONOTDELETE" val="tQZYVYQq9I8mIL37y0AorSQ"/>
</p:tagLst>
</file>

<file path=ppt/tags/tag3058.xml><?xml version="1.0" encoding="utf-8"?>
<p:tagLst xmlns:a="http://schemas.openxmlformats.org/drawingml/2006/main" xmlns:r="http://schemas.openxmlformats.org/officeDocument/2006/relationships" xmlns:p="http://schemas.openxmlformats.org/presentationml/2006/main">
  <p:tag name="THINKCELLSHAPEDONOTDELETE" val="tIFKxVeiZjIxcrB4kJ0JsXg"/>
</p:tagLst>
</file>

<file path=ppt/tags/tag3059.xml><?xml version="1.0" encoding="utf-8"?>
<p:tagLst xmlns:a="http://schemas.openxmlformats.org/drawingml/2006/main" xmlns:r="http://schemas.openxmlformats.org/officeDocument/2006/relationships" xmlns:p="http://schemas.openxmlformats.org/presentationml/2006/main">
  <p:tag name="THINKCELLSHAPEDONOTDELETE" val="tv4BSXFCSbhgTAxKWJRHSlQ"/>
</p:tagLst>
</file>

<file path=ppt/tags/tag306.xml><?xml version="1.0" encoding="utf-8"?>
<p:tagLst xmlns:a="http://schemas.openxmlformats.org/drawingml/2006/main" xmlns:r="http://schemas.openxmlformats.org/officeDocument/2006/relationships" xmlns:p="http://schemas.openxmlformats.org/presentationml/2006/main">
  <p:tag name="THINKCELLSHAPEDONOTDELETE" val="tP.09YgpQRxYcBUbltpWQuA"/>
</p:tagLst>
</file>

<file path=ppt/tags/tag3060.xml><?xml version="1.0" encoding="utf-8"?>
<p:tagLst xmlns:a="http://schemas.openxmlformats.org/drawingml/2006/main" xmlns:r="http://schemas.openxmlformats.org/officeDocument/2006/relationships" xmlns:p="http://schemas.openxmlformats.org/presentationml/2006/main">
  <p:tag name="THINKCELLSHAPEDONOTDELETE" val="tC8dpPmhKmaE2M__X1KMQaA"/>
</p:tagLst>
</file>

<file path=ppt/tags/tag3061.xml><?xml version="1.0" encoding="utf-8"?>
<p:tagLst xmlns:a="http://schemas.openxmlformats.org/drawingml/2006/main" xmlns:r="http://schemas.openxmlformats.org/officeDocument/2006/relationships" xmlns:p="http://schemas.openxmlformats.org/presentationml/2006/main">
  <p:tag name="THINKCELLSHAPEDONOTDELETE" val="tF2YbRU3zshBav37iymVV_g"/>
</p:tagLst>
</file>

<file path=ppt/tags/tag3062.xml><?xml version="1.0" encoding="utf-8"?>
<p:tagLst xmlns:a="http://schemas.openxmlformats.org/drawingml/2006/main" xmlns:r="http://schemas.openxmlformats.org/officeDocument/2006/relationships" xmlns:p="http://schemas.openxmlformats.org/presentationml/2006/main">
  <p:tag name="THINKCELLSHAPEDONOTDELETE" val="tEGo1DFb9CjYWVZWrR_t.zA"/>
</p:tagLst>
</file>

<file path=ppt/tags/tag3063.xml><?xml version="1.0" encoding="utf-8"?>
<p:tagLst xmlns:a="http://schemas.openxmlformats.org/drawingml/2006/main" xmlns:r="http://schemas.openxmlformats.org/officeDocument/2006/relationships" xmlns:p="http://schemas.openxmlformats.org/presentationml/2006/main">
  <p:tag name="THINKCELLSHAPEDONOTDELETE" val="tg_g97HEyIwKV_c0.mgF6AA"/>
</p:tagLst>
</file>

<file path=ppt/tags/tag3064.xml><?xml version="1.0" encoding="utf-8"?>
<p:tagLst xmlns:a="http://schemas.openxmlformats.org/drawingml/2006/main" xmlns:r="http://schemas.openxmlformats.org/officeDocument/2006/relationships" xmlns:p="http://schemas.openxmlformats.org/presentationml/2006/main">
  <p:tag name="THINKCELLSHAPEDONOTDELETE" val="tyh6ldGYyqLsCKmd0BPglAQ"/>
</p:tagLst>
</file>

<file path=ppt/tags/tag3065.xml><?xml version="1.0" encoding="utf-8"?>
<p:tagLst xmlns:a="http://schemas.openxmlformats.org/drawingml/2006/main" xmlns:r="http://schemas.openxmlformats.org/officeDocument/2006/relationships" xmlns:p="http://schemas.openxmlformats.org/presentationml/2006/main">
  <p:tag name="THINKCELLSHAPEDONOTDELETE" val="tB3h97qK.DPbzHe6iMhO2sQ"/>
</p:tagLst>
</file>

<file path=ppt/tags/tag3066.xml><?xml version="1.0" encoding="utf-8"?>
<p:tagLst xmlns:a="http://schemas.openxmlformats.org/drawingml/2006/main" xmlns:r="http://schemas.openxmlformats.org/officeDocument/2006/relationships" xmlns:p="http://schemas.openxmlformats.org/presentationml/2006/main">
  <p:tag name="THINKCELLSHAPEDONOTDELETE" val="tZALvtPCf3E7aZDC63tLWyg"/>
</p:tagLst>
</file>

<file path=ppt/tags/tag3067.xml><?xml version="1.0" encoding="utf-8"?>
<p:tagLst xmlns:a="http://schemas.openxmlformats.org/drawingml/2006/main" xmlns:r="http://schemas.openxmlformats.org/officeDocument/2006/relationships" xmlns:p="http://schemas.openxmlformats.org/presentationml/2006/main">
  <p:tag name="THINKCELLSHAPEDONOTDELETE" val="tndx31qzJdMPbJMg5eS3O7w"/>
</p:tagLst>
</file>

<file path=ppt/tags/tag3068.xml><?xml version="1.0" encoding="utf-8"?>
<p:tagLst xmlns:a="http://schemas.openxmlformats.org/drawingml/2006/main" xmlns:r="http://schemas.openxmlformats.org/officeDocument/2006/relationships" xmlns:p="http://schemas.openxmlformats.org/presentationml/2006/main">
  <p:tag name="THINKCELLSHAPEDONOTDELETE" val="ttDT6.wEXwsIicUTRf_3zYw"/>
</p:tagLst>
</file>

<file path=ppt/tags/tag3069.xml><?xml version="1.0" encoding="utf-8"?>
<p:tagLst xmlns:a="http://schemas.openxmlformats.org/drawingml/2006/main" xmlns:r="http://schemas.openxmlformats.org/officeDocument/2006/relationships" xmlns:p="http://schemas.openxmlformats.org/presentationml/2006/main">
  <p:tag name="THINKCELLSHAPEDONOTDELETE" val="td3.H1pL9pJBCk20cbmpYDw"/>
</p:tagLst>
</file>

<file path=ppt/tags/tag307.xml><?xml version="1.0" encoding="utf-8"?>
<p:tagLst xmlns:a="http://schemas.openxmlformats.org/drawingml/2006/main" xmlns:r="http://schemas.openxmlformats.org/officeDocument/2006/relationships" xmlns:p="http://schemas.openxmlformats.org/presentationml/2006/main">
  <p:tag name="THINKCELLSHAPEDONOTDELETE" val="trbEyEi0dOGVWkkHi1PLWfg"/>
</p:tagLst>
</file>

<file path=ppt/tags/tag3070.xml><?xml version="1.0" encoding="utf-8"?>
<p:tagLst xmlns:a="http://schemas.openxmlformats.org/drawingml/2006/main" xmlns:r="http://schemas.openxmlformats.org/officeDocument/2006/relationships" xmlns:p="http://schemas.openxmlformats.org/presentationml/2006/main">
  <p:tag name="THINKCELLSHAPEDONOTDELETE" val="t2vz.jAazK7Bb7j1ZyTUErw"/>
</p:tagLst>
</file>

<file path=ppt/tags/tag3071.xml><?xml version="1.0" encoding="utf-8"?>
<p:tagLst xmlns:a="http://schemas.openxmlformats.org/drawingml/2006/main" xmlns:r="http://schemas.openxmlformats.org/officeDocument/2006/relationships" xmlns:p="http://schemas.openxmlformats.org/presentationml/2006/main">
  <p:tag name="THINKCELLSHAPEDONOTDELETE" val="tUKQhuI.emREabFiFo56f8A"/>
</p:tagLst>
</file>

<file path=ppt/tags/tag3072.xml><?xml version="1.0" encoding="utf-8"?>
<p:tagLst xmlns:a="http://schemas.openxmlformats.org/drawingml/2006/main" xmlns:r="http://schemas.openxmlformats.org/officeDocument/2006/relationships" xmlns:p="http://schemas.openxmlformats.org/presentationml/2006/main">
  <p:tag name="THINKCELLSHAPEDONOTDELETE" val="trW_Wgbc4jhgu1tCgb4j_MA"/>
</p:tagLst>
</file>

<file path=ppt/tags/tag3073.xml><?xml version="1.0" encoding="utf-8"?>
<p:tagLst xmlns:a="http://schemas.openxmlformats.org/drawingml/2006/main" xmlns:r="http://schemas.openxmlformats.org/officeDocument/2006/relationships" xmlns:p="http://schemas.openxmlformats.org/presentationml/2006/main">
  <p:tag name="THINKCELLSHAPEDONOTDELETE" val="tnLnlCRa0zOdg6mySDsX7_A"/>
</p:tagLst>
</file>

<file path=ppt/tags/tag3074.xml><?xml version="1.0" encoding="utf-8"?>
<p:tagLst xmlns:a="http://schemas.openxmlformats.org/drawingml/2006/main" xmlns:r="http://schemas.openxmlformats.org/officeDocument/2006/relationships" xmlns:p="http://schemas.openxmlformats.org/presentationml/2006/main">
  <p:tag name="THINKCELLSHAPEDONOTDELETE" val="tWgsC0UeDFZKVVqsEKTohIw"/>
</p:tagLst>
</file>

<file path=ppt/tags/tag3075.xml><?xml version="1.0" encoding="utf-8"?>
<p:tagLst xmlns:a="http://schemas.openxmlformats.org/drawingml/2006/main" xmlns:r="http://schemas.openxmlformats.org/officeDocument/2006/relationships" xmlns:p="http://schemas.openxmlformats.org/presentationml/2006/main">
  <p:tag name="THINKCELLSHAPEDONOTDELETE" val="tLznFlXSNPTrphXM.U0I88Q"/>
</p:tagLst>
</file>

<file path=ppt/tags/tag3076.xml><?xml version="1.0" encoding="utf-8"?>
<p:tagLst xmlns:a="http://schemas.openxmlformats.org/drawingml/2006/main" xmlns:r="http://schemas.openxmlformats.org/officeDocument/2006/relationships" xmlns:p="http://schemas.openxmlformats.org/presentationml/2006/main">
  <p:tag name="THINKCELLSHAPEDONOTDELETE" val="ttYLU9PndimeMooPCo1bvGA"/>
</p:tagLst>
</file>

<file path=ppt/tags/tag3077.xml><?xml version="1.0" encoding="utf-8"?>
<p:tagLst xmlns:a="http://schemas.openxmlformats.org/drawingml/2006/main" xmlns:r="http://schemas.openxmlformats.org/officeDocument/2006/relationships" xmlns:p="http://schemas.openxmlformats.org/presentationml/2006/main">
  <p:tag name="THINKCELLSHAPEDONOTDELETE" val="tCwKPXR9ZWA_YrIlyPlDzSQ"/>
</p:tagLst>
</file>

<file path=ppt/tags/tag3078.xml><?xml version="1.0" encoding="utf-8"?>
<p:tagLst xmlns:a="http://schemas.openxmlformats.org/drawingml/2006/main" xmlns:r="http://schemas.openxmlformats.org/officeDocument/2006/relationships" xmlns:p="http://schemas.openxmlformats.org/presentationml/2006/main">
  <p:tag name="THINKCELLSHAPEDONOTDELETE" val="t9ECgt_.kjbgoSzvdXa_NQQ"/>
</p:tagLst>
</file>

<file path=ppt/tags/tag3079.xml><?xml version="1.0" encoding="utf-8"?>
<p:tagLst xmlns:a="http://schemas.openxmlformats.org/drawingml/2006/main" xmlns:r="http://schemas.openxmlformats.org/officeDocument/2006/relationships" xmlns:p="http://schemas.openxmlformats.org/presentationml/2006/main">
  <p:tag name="THINKCELLSHAPEDONOTDELETE" val="twuLe30KvMY1ALr3EgZS_3Q"/>
</p:tagLst>
</file>

<file path=ppt/tags/tag308.xml><?xml version="1.0" encoding="utf-8"?>
<p:tagLst xmlns:a="http://schemas.openxmlformats.org/drawingml/2006/main" xmlns:r="http://schemas.openxmlformats.org/officeDocument/2006/relationships" xmlns:p="http://schemas.openxmlformats.org/presentationml/2006/main">
  <p:tag name="THINKCELLSHAPEDONOTDELETE" val="t6eOLzteZc_sq22A.WJIQoQ"/>
</p:tagLst>
</file>

<file path=ppt/tags/tag3080.xml><?xml version="1.0" encoding="utf-8"?>
<p:tagLst xmlns:a="http://schemas.openxmlformats.org/drawingml/2006/main" xmlns:r="http://schemas.openxmlformats.org/officeDocument/2006/relationships" xmlns:p="http://schemas.openxmlformats.org/presentationml/2006/main">
  <p:tag name="THINKCELLSHAPEDONOTDELETE" val="tPXExnjPvr8DyUTIsU1DJgA"/>
</p:tagLst>
</file>

<file path=ppt/tags/tag3081.xml><?xml version="1.0" encoding="utf-8"?>
<p:tagLst xmlns:a="http://schemas.openxmlformats.org/drawingml/2006/main" xmlns:r="http://schemas.openxmlformats.org/officeDocument/2006/relationships" xmlns:p="http://schemas.openxmlformats.org/presentationml/2006/main">
  <p:tag name="THINKCELLSHAPEDONOTDELETE" val="tg1oKRZb12sOtvc6NUmlclg"/>
</p:tagLst>
</file>

<file path=ppt/tags/tag3082.xml><?xml version="1.0" encoding="utf-8"?>
<p:tagLst xmlns:a="http://schemas.openxmlformats.org/drawingml/2006/main" xmlns:r="http://schemas.openxmlformats.org/officeDocument/2006/relationships" xmlns:p="http://schemas.openxmlformats.org/presentationml/2006/main">
  <p:tag name="THINKCELLSHAPEDONOTDELETE" val="tamVEnC4E_3OrmTHrfLJxXA"/>
</p:tagLst>
</file>

<file path=ppt/tags/tag3083.xml><?xml version="1.0" encoding="utf-8"?>
<p:tagLst xmlns:a="http://schemas.openxmlformats.org/drawingml/2006/main" xmlns:r="http://schemas.openxmlformats.org/officeDocument/2006/relationships" xmlns:p="http://schemas.openxmlformats.org/presentationml/2006/main">
  <p:tag name="THINKCELLSHAPEDONOTDELETE" val="tQ53k04P6GCdAxooCAHmfOw"/>
</p:tagLst>
</file>

<file path=ppt/tags/tag3084.xml><?xml version="1.0" encoding="utf-8"?>
<p:tagLst xmlns:a="http://schemas.openxmlformats.org/drawingml/2006/main" xmlns:r="http://schemas.openxmlformats.org/officeDocument/2006/relationships" xmlns:p="http://schemas.openxmlformats.org/presentationml/2006/main">
  <p:tag name="THINKCELLSHAPEDONOTDELETE" val="tzC6U2AqBRynMnXvRQisvjA"/>
</p:tagLst>
</file>

<file path=ppt/tags/tag3085.xml><?xml version="1.0" encoding="utf-8"?>
<p:tagLst xmlns:a="http://schemas.openxmlformats.org/drawingml/2006/main" xmlns:r="http://schemas.openxmlformats.org/officeDocument/2006/relationships" xmlns:p="http://schemas.openxmlformats.org/presentationml/2006/main">
  <p:tag name="THINKCELLSHAPEDONOTDELETE" val="tysuNvILd4U2_zojMQziR9A"/>
</p:tagLst>
</file>

<file path=ppt/tags/tag3086.xml><?xml version="1.0" encoding="utf-8"?>
<p:tagLst xmlns:a="http://schemas.openxmlformats.org/drawingml/2006/main" xmlns:r="http://schemas.openxmlformats.org/officeDocument/2006/relationships" xmlns:p="http://schemas.openxmlformats.org/presentationml/2006/main">
  <p:tag name="THINKCELLSHAPEDONOTDELETE" val="tn37DrQFPYPeoXr3bjbe1HA"/>
</p:tagLst>
</file>

<file path=ppt/tags/tag3087.xml><?xml version="1.0" encoding="utf-8"?>
<p:tagLst xmlns:a="http://schemas.openxmlformats.org/drawingml/2006/main" xmlns:r="http://schemas.openxmlformats.org/officeDocument/2006/relationships" xmlns:p="http://schemas.openxmlformats.org/presentationml/2006/main">
  <p:tag name="THINKCELLSHAPEDONOTDELETE" val="tbIhixI_dpzxrlC8NDJ5sjg"/>
</p:tagLst>
</file>

<file path=ppt/tags/tag3088.xml><?xml version="1.0" encoding="utf-8"?>
<p:tagLst xmlns:a="http://schemas.openxmlformats.org/drawingml/2006/main" xmlns:r="http://schemas.openxmlformats.org/officeDocument/2006/relationships" xmlns:p="http://schemas.openxmlformats.org/presentationml/2006/main">
  <p:tag name="THINKCELLSHAPEDONOTDELETE" val="tWIWbx3PKZyD92MjbhhWrGg"/>
</p:tagLst>
</file>

<file path=ppt/tags/tag3089.xml><?xml version="1.0" encoding="utf-8"?>
<p:tagLst xmlns:a="http://schemas.openxmlformats.org/drawingml/2006/main" xmlns:r="http://schemas.openxmlformats.org/officeDocument/2006/relationships" xmlns:p="http://schemas.openxmlformats.org/presentationml/2006/main">
  <p:tag name="THINKCELLSHAPEDONOTDELETE" val="tj4YXHK63Wb_CdKvr.YidJA"/>
</p:tagLst>
</file>

<file path=ppt/tags/tag309.xml><?xml version="1.0" encoding="utf-8"?>
<p:tagLst xmlns:a="http://schemas.openxmlformats.org/drawingml/2006/main" xmlns:r="http://schemas.openxmlformats.org/officeDocument/2006/relationships" xmlns:p="http://schemas.openxmlformats.org/presentationml/2006/main">
  <p:tag name="THINKCELLSHAPEDONOTDELETE" val="tCrklB.Nx_qErxcFxKBKbDQ"/>
</p:tagLst>
</file>

<file path=ppt/tags/tag3090.xml><?xml version="1.0" encoding="utf-8"?>
<p:tagLst xmlns:a="http://schemas.openxmlformats.org/drawingml/2006/main" xmlns:r="http://schemas.openxmlformats.org/officeDocument/2006/relationships" xmlns:p="http://schemas.openxmlformats.org/presentationml/2006/main">
  <p:tag name="THINKCELLSHAPEDONOTDELETE" val="tsRraV3zdXjorrjF77_soow"/>
</p:tagLst>
</file>

<file path=ppt/tags/tag3091.xml><?xml version="1.0" encoding="utf-8"?>
<p:tagLst xmlns:a="http://schemas.openxmlformats.org/drawingml/2006/main" xmlns:r="http://schemas.openxmlformats.org/officeDocument/2006/relationships" xmlns:p="http://schemas.openxmlformats.org/presentationml/2006/main">
  <p:tag name="THINKCELLSHAPEDONOTDELETE" val="t9igiewKLad0axxwLFIvX6w"/>
</p:tagLst>
</file>

<file path=ppt/tags/tag3092.xml><?xml version="1.0" encoding="utf-8"?>
<p:tagLst xmlns:a="http://schemas.openxmlformats.org/drawingml/2006/main" xmlns:r="http://schemas.openxmlformats.org/officeDocument/2006/relationships" xmlns:p="http://schemas.openxmlformats.org/presentationml/2006/main">
  <p:tag name="THINKCELLSHAPEDONOTDELETE" val="tc1G15Oco6TqMp2pL6Vg12g"/>
</p:tagLst>
</file>

<file path=ppt/tags/tag3093.xml><?xml version="1.0" encoding="utf-8"?>
<p:tagLst xmlns:a="http://schemas.openxmlformats.org/drawingml/2006/main" xmlns:r="http://schemas.openxmlformats.org/officeDocument/2006/relationships" xmlns:p="http://schemas.openxmlformats.org/presentationml/2006/main">
  <p:tag name="THINKCELLSHAPEDONOTDELETE" val="t8BJZ4i82jT5F9i4aBGDf4Q"/>
</p:tagLst>
</file>

<file path=ppt/tags/tag3094.xml><?xml version="1.0" encoding="utf-8"?>
<p:tagLst xmlns:a="http://schemas.openxmlformats.org/drawingml/2006/main" xmlns:r="http://schemas.openxmlformats.org/officeDocument/2006/relationships" xmlns:p="http://schemas.openxmlformats.org/presentationml/2006/main">
  <p:tag name="THINKCELLSHAPEDONOTDELETE" val="twPD90qwTkURZnpaoh9lHCA"/>
</p:tagLst>
</file>

<file path=ppt/tags/tag3095.xml><?xml version="1.0" encoding="utf-8"?>
<p:tagLst xmlns:a="http://schemas.openxmlformats.org/drawingml/2006/main" xmlns:r="http://schemas.openxmlformats.org/officeDocument/2006/relationships" xmlns:p="http://schemas.openxmlformats.org/presentationml/2006/main">
  <p:tag name="THINKCELLSHAPEDONOTDELETE" val="t0qNHpccQH_c7V5R7AegJow"/>
</p:tagLst>
</file>

<file path=ppt/tags/tag3096.xml><?xml version="1.0" encoding="utf-8"?>
<p:tagLst xmlns:a="http://schemas.openxmlformats.org/drawingml/2006/main" xmlns:r="http://schemas.openxmlformats.org/officeDocument/2006/relationships" xmlns:p="http://schemas.openxmlformats.org/presentationml/2006/main">
  <p:tag name="THINKCELLSHAPEDONOTDELETE" val="tW6O_dHlPajdhc9R0_3JJAA"/>
</p:tagLst>
</file>

<file path=ppt/tags/tag3097.xml><?xml version="1.0" encoding="utf-8"?>
<p:tagLst xmlns:a="http://schemas.openxmlformats.org/drawingml/2006/main" xmlns:r="http://schemas.openxmlformats.org/officeDocument/2006/relationships" xmlns:p="http://schemas.openxmlformats.org/presentationml/2006/main">
  <p:tag name="THINKCELLSHAPEDONOTDELETE" val="ttJMskuTPrqHg2rZEAHMXZw"/>
</p:tagLst>
</file>

<file path=ppt/tags/tag3098.xml><?xml version="1.0" encoding="utf-8"?>
<p:tagLst xmlns:a="http://schemas.openxmlformats.org/drawingml/2006/main" xmlns:r="http://schemas.openxmlformats.org/officeDocument/2006/relationships" xmlns:p="http://schemas.openxmlformats.org/presentationml/2006/main">
  <p:tag name="THINKCELLSHAPEDONOTDELETE" val="t9NG2a11IlRa.PZtoMQBa8Q"/>
</p:tagLst>
</file>

<file path=ppt/tags/tag3099.xml><?xml version="1.0" encoding="utf-8"?>
<p:tagLst xmlns:a="http://schemas.openxmlformats.org/drawingml/2006/main" xmlns:r="http://schemas.openxmlformats.org/officeDocument/2006/relationships" xmlns:p="http://schemas.openxmlformats.org/presentationml/2006/main">
  <p:tag name="THINKCELLSHAPEDONOTDELETE" val="t3RA8sG4yt43H1EwKg8tmAQ"/>
</p:tagLst>
</file>

<file path=ppt/tags/tag3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10.xml><?xml version="1.0" encoding="utf-8"?>
<p:tagLst xmlns:a="http://schemas.openxmlformats.org/drawingml/2006/main" xmlns:r="http://schemas.openxmlformats.org/officeDocument/2006/relationships" xmlns:p="http://schemas.openxmlformats.org/presentationml/2006/main">
  <p:tag name="THINKCELLSHAPEDONOTDELETE" val="t8MxgR2_tkPu89eY3r5lxTA"/>
</p:tagLst>
</file>

<file path=ppt/tags/tag3100.xml><?xml version="1.0" encoding="utf-8"?>
<p:tagLst xmlns:a="http://schemas.openxmlformats.org/drawingml/2006/main" xmlns:r="http://schemas.openxmlformats.org/officeDocument/2006/relationships" xmlns:p="http://schemas.openxmlformats.org/presentationml/2006/main">
  <p:tag name="THINKCELLSHAPEDONOTDELETE" val="t_oF11cCYnzeok9sE1bTyqg"/>
</p:tagLst>
</file>

<file path=ppt/tags/tag3101.xml><?xml version="1.0" encoding="utf-8"?>
<p:tagLst xmlns:a="http://schemas.openxmlformats.org/drawingml/2006/main" xmlns:r="http://schemas.openxmlformats.org/officeDocument/2006/relationships" xmlns:p="http://schemas.openxmlformats.org/presentationml/2006/main">
  <p:tag name="THINKCELLSHAPEDONOTDELETE" val="tUu5djvH1J_4muFrXTOE3PQ"/>
</p:tagLst>
</file>

<file path=ppt/tags/tag3102.xml><?xml version="1.0" encoding="utf-8"?>
<p:tagLst xmlns:a="http://schemas.openxmlformats.org/drawingml/2006/main" xmlns:r="http://schemas.openxmlformats.org/officeDocument/2006/relationships" xmlns:p="http://schemas.openxmlformats.org/presentationml/2006/main">
  <p:tag name="THINKCELLSHAPEDONOTDELETE" val="tGG0zVMMs6uQWESaxwnUVnw"/>
</p:tagLst>
</file>

<file path=ppt/tags/tag3103.xml><?xml version="1.0" encoding="utf-8"?>
<p:tagLst xmlns:a="http://schemas.openxmlformats.org/drawingml/2006/main" xmlns:r="http://schemas.openxmlformats.org/officeDocument/2006/relationships" xmlns:p="http://schemas.openxmlformats.org/presentationml/2006/main">
  <p:tag name="THINKCELLSHAPEDONOTDELETE" val="trzqrn5UWNZQVJdDPZIdXtw"/>
</p:tagLst>
</file>

<file path=ppt/tags/tag3104.xml><?xml version="1.0" encoding="utf-8"?>
<p:tagLst xmlns:a="http://schemas.openxmlformats.org/drawingml/2006/main" xmlns:r="http://schemas.openxmlformats.org/officeDocument/2006/relationships" xmlns:p="http://schemas.openxmlformats.org/presentationml/2006/main">
  <p:tag name="THINKCELLSHAPEDONOTDELETE" val="tV_YMb1fVIoCwGxSgamGbSw"/>
</p:tagLst>
</file>

<file path=ppt/tags/tag3105.xml><?xml version="1.0" encoding="utf-8"?>
<p:tagLst xmlns:a="http://schemas.openxmlformats.org/drawingml/2006/main" xmlns:r="http://schemas.openxmlformats.org/officeDocument/2006/relationships" xmlns:p="http://schemas.openxmlformats.org/presentationml/2006/main">
  <p:tag name="THINKCELLSHAPEDONOTDELETE" val="tN.ER1x3VrZFuSxLR3I2s8w"/>
</p:tagLst>
</file>

<file path=ppt/tags/tag3106.xml><?xml version="1.0" encoding="utf-8"?>
<p:tagLst xmlns:a="http://schemas.openxmlformats.org/drawingml/2006/main" xmlns:r="http://schemas.openxmlformats.org/officeDocument/2006/relationships" xmlns:p="http://schemas.openxmlformats.org/presentationml/2006/main">
  <p:tag name="THINKCELLSHAPEDONOTDELETE" val="tK.jguKJ6LU89je6W6.ypzg"/>
</p:tagLst>
</file>

<file path=ppt/tags/tag3107.xml><?xml version="1.0" encoding="utf-8"?>
<p:tagLst xmlns:a="http://schemas.openxmlformats.org/drawingml/2006/main" xmlns:r="http://schemas.openxmlformats.org/officeDocument/2006/relationships" xmlns:p="http://schemas.openxmlformats.org/presentationml/2006/main">
  <p:tag name="THINKCELLSHAPEDONOTDELETE" val="tUWvy9ou9D3qTJ588S1syRw"/>
</p:tagLst>
</file>

<file path=ppt/tags/tag3108.xml><?xml version="1.0" encoding="utf-8"?>
<p:tagLst xmlns:a="http://schemas.openxmlformats.org/drawingml/2006/main" xmlns:r="http://schemas.openxmlformats.org/officeDocument/2006/relationships" xmlns:p="http://schemas.openxmlformats.org/presentationml/2006/main">
  <p:tag name="THINKCELLSHAPEDONOTDELETE" val="tq_cHGbl63OiydqMoHYcKrg"/>
</p:tagLst>
</file>

<file path=ppt/tags/tag3109.xml><?xml version="1.0" encoding="utf-8"?>
<p:tagLst xmlns:a="http://schemas.openxmlformats.org/drawingml/2006/main" xmlns:r="http://schemas.openxmlformats.org/officeDocument/2006/relationships" xmlns:p="http://schemas.openxmlformats.org/presentationml/2006/main">
  <p:tag name="THINKCELLSHAPEDONOTDELETE" val="trp4Rnt9UvND2xirrCor7MQ"/>
</p:tagLst>
</file>

<file path=ppt/tags/tag311.xml><?xml version="1.0" encoding="utf-8"?>
<p:tagLst xmlns:a="http://schemas.openxmlformats.org/drawingml/2006/main" xmlns:r="http://schemas.openxmlformats.org/officeDocument/2006/relationships" xmlns:p="http://schemas.openxmlformats.org/presentationml/2006/main">
  <p:tag name="THINKCELLSHAPEDONOTDELETE" val="tKRXpu31tixo5I7QMoJroYg"/>
</p:tagLst>
</file>

<file path=ppt/tags/tag3110.xml><?xml version="1.0" encoding="utf-8"?>
<p:tagLst xmlns:a="http://schemas.openxmlformats.org/drawingml/2006/main" xmlns:r="http://schemas.openxmlformats.org/officeDocument/2006/relationships" xmlns:p="http://schemas.openxmlformats.org/presentationml/2006/main">
  <p:tag name="THINKCELLSHAPEDONOTDELETE" val="tyx1Jy4YLsXvwPLrDiaaIjQ"/>
</p:tagLst>
</file>

<file path=ppt/tags/tag3111.xml><?xml version="1.0" encoding="utf-8"?>
<p:tagLst xmlns:a="http://schemas.openxmlformats.org/drawingml/2006/main" xmlns:r="http://schemas.openxmlformats.org/officeDocument/2006/relationships" xmlns:p="http://schemas.openxmlformats.org/presentationml/2006/main">
  <p:tag name="THINKCELLSHAPEDONOTDELETE" val="tAsA5d9XPcU3UYcdmjyH6Fw"/>
</p:tagLst>
</file>

<file path=ppt/tags/tag3112.xml><?xml version="1.0" encoding="utf-8"?>
<p:tagLst xmlns:a="http://schemas.openxmlformats.org/drawingml/2006/main" xmlns:r="http://schemas.openxmlformats.org/officeDocument/2006/relationships" xmlns:p="http://schemas.openxmlformats.org/presentationml/2006/main">
  <p:tag name="THINKCELLSHAPEDONOTDELETE" val="tJTsada37Pu6tBmsAQeVQxA"/>
</p:tagLst>
</file>

<file path=ppt/tags/tag3113.xml><?xml version="1.0" encoding="utf-8"?>
<p:tagLst xmlns:a="http://schemas.openxmlformats.org/drawingml/2006/main" xmlns:r="http://schemas.openxmlformats.org/officeDocument/2006/relationships" xmlns:p="http://schemas.openxmlformats.org/presentationml/2006/main">
  <p:tag name="THINKCELLSHAPEDONOTDELETE" val="t9w72I07AvjSpF6ifs6qI1A"/>
</p:tagLst>
</file>

<file path=ppt/tags/tag3114.xml><?xml version="1.0" encoding="utf-8"?>
<p:tagLst xmlns:a="http://schemas.openxmlformats.org/drawingml/2006/main" xmlns:r="http://schemas.openxmlformats.org/officeDocument/2006/relationships" xmlns:p="http://schemas.openxmlformats.org/presentationml/2006/main">
  <p:tag name="THINKCELLSHAPEDONOTDELETE" val="tRBnm3ZMFpFq_UMQ9sSyDJw"/>
</p:tagLst>
</file>

<file path=ppt/tags/tag3115.xml><?xml version="1.0" encoding="utf-8"?>
<p:tagLst xmlns:a="http://schemas.openxmlformats.org/drawingml/2006/main" xmlns:r="http://schemas.openxmlformats.org/officeDocument/2006/relationships" xmlns:p="http://schemas.openxmlformats.org/presentationml/2006/main">
  <p:tag name="THINKCELLSHAPEDONOTDELETE" val="tpJQM2prfLUH6RzvwRB5g0w"/>
</p:tagLst>
</file>

<file path=ppt/tags/tag3116.xml><?xml version="1.0" encoding="utf-8"?>
<p:tagLst xmlns:a="http://schemas.openxmlformats.org/drawingml/2006/main" xmlns:r="http://schemas.openxmlformats.org/officeDocument/2006/relationships" xmlns:p="http://schemas.openxmlformats.org/presentationml/2006/main">
  <p:tag name="THINKCELLSHAPEDONOTDELETE" val="t.t6kp_jSc0s9p8WokvdA4Q"/>
</p:tagLst>
</file>

<file path=ppt/tags/tag3117.xml><?xml version="1.0" encoding="utf-8"?>
<p:tagLst xmlns:a="http://schemas.openxmlformats.org/drawingml/2006/main" xmlns:r="http://schemas.openxmlformats.org/officeDocument/2006/relationships" xmlns:p="http://schemas.openxmlformats.org/presentationml/2006/main">
  <p:tag name="THINKCELLSHAPEDONOTDELETE" val="tun7_sxZrpm_w4toLW2PLhQ"/>
</p:tagLst>
</file>

<file path=ppt/tags/tag3118.xml><?xml version="1.0" encoding="utf-8"?>
<p:tagLst xmlns:a="http://schemas.openxmlformats.org/drawingml/2006/main" xmlns:r="http://schemas.openxmlformats.org/officeDocument/2006/relationships" xmlns:p="http://schemas.openxmlformats.org/presentationml/2006/main">
  <p:tag name="THINKCELLSHAPEDONOTDELETE" val="tjIry1PMK4HFYnE33SvXhTg"/>
</p:tagLst>
</file>

<file path=ppt/tags/tag3119.xml><?xml version="1.0" encoding="utf-8"?>
<p:tagLst xmlns:a="http://schemas.openxmlformats.org/drawingml/2006/main" xmlns:r="http://schemas.openxmlformats.org/officeDocument/2006/relationships" xmlns:p="http://schemas.openxmlformats.org/presentationml/2006/main">
  <p:tag name="THINKCELLSHAPEDONOTDELETE" val="tySConjeqeAnNEC1vzO2Hkw"/>
</p:tagLst>
</file>

<file path=ppt/tags/tag312.xml><?xml version="1.0" encoding="utf-8"?>
<p:tagLst xmlns:a="http://schemas.openxmlformats.org/drawingml/2006/main" xmlns:r="http://schemas.openxmlformats.org/officeDocument/2006/relationships" xmlns:p="http://schemas.openxmlformats.org/presentationml/2006/main">
  <p:tag name="THINKCELLSHAPEDONOTDELETE" val="t6UDVECOF_jzpqYDfmXlkhQ"/>
</p:tagLst>
</file>

<file path=ppt/tags/tag3120.xml><?xml version="1.0" encoding="utf-8"?>
<p:tagLst xmlns:a="http://schemas.openxmlformats.org/drawingml/2006/main" xmlns:r="http://schemas.openxmlformats.org/officeDocument/2006/relationships" xmlns:p="http://schemas.openxmlformats.org/presentationml/2006/main">
  <p:tag name="THINKCELLSHAPEDONOTDELETE" val="tBkQ9f0megHKbXkWIYgZNKw"/>
</p:tagLst>
</file>

<file path=ppt/tags/tag3121.xml><?xml version="1.0" encoding="utf-8"?>
<p:tagLst xmlns:a="http://schemas.openxmlformats.org/drawingml/2006/main" xmlns:r="http://schemas.openxmlformats.org/officeDocument/2006/relationships" xmlns:p="http://schemas.openxmlformats.org/presentationml/2006/main">
  <p:tag name="THINKCELLSHAPEDONOTDELETE" val="ttmMhjhHu5bPCzxP58v9Gjg"/>
</p:tagLst>
</file>

<file path=ppt/tags/tag3122.xml><?xml version="1.0" encoding="utf-8"?>
<p:tagLst xmlns:a="http://schemas.openxmlformats.org/drawingml/2006/main" xmlns:r="http://schemas.openxmlformats.org/officeDocument/2006/relationships" xmlns:p="http://schemas.openxmlformats.org/presentationml/2006/main">
  <p:tag name="THINKCELLSHAPEDONOTDELETE" val="t2zZr2qXIYrAJ.XnUuHmwrQ"/>
</p:tagLst>
</file>

<file path=ppt/tags/tag3123.xml><?xml version="1.0" encoding="utf-8"?>
<p:tagLst xmlns:a="http://schemas.openxmlformats.org/drawingml/2006/main" xmlns:r="http://schemas.openxmlformats.org/officeDocument/2006/relationships" xmlns:p="http://schemas.openxmlformats.org/presentationml/2006/main">
  <p:tag name="THINKCELLSHAPEDONOTDELETE" val="t8sFV2pwTG818o7rokhLgbA"/>
</p:tagLst>
</file>

<file path=ppt/tags/tag3124.xml><?xml version="1.0" encoding="utf-8"?>
<p:tagLst xmlns:a="http://schemas.openxmlformats.org/drawingml/2006/main" xmlns:r="http://schemas.openxmlformats.org/officeDocument/2006/relationships" xmlns:p="http://schemas.openxmlformats.org/presentationml/2006/main">
  <p:tag name="THINKCELLSHAPEDONOTDELETE" val="tuglzQDu72l.IUOYB_KoQ1w"/>
</p:tagLst>
</file>

<file path=ppt/tags/tag3125.xml><?xml version="1.0" encoding="utf-8"?>
<p:tagLst xmlns:a="http://schemas.openxmlformats.org/drawingml/2006/main" xmlns:r="http://schemas.openxmlformats.org/officeDocument/2006/relationships" xmlns:p="http://schemas.openxmlformats.org/presentationml/2006/main">
  <p:tag name="THINKCELLSHAPEDONOTDELETE" val="tcINJTM0FcIObmphmNqc3NQ"/>
</p:tagLst>
</file>

<file path=ppt/tags/tag3126.xml><?xml version="1.0" encoding="utf-8"?>
<p:tagLst xmlns:a="http://schemas.openxmlformats.org/drawingml/2006/main" xmlns:r="http://schemas.openxmlformats.org/officeDocument/2006/relationships" xmlns:p="http://schemas.openxmlformats.org/presentationml/2006/main">
  <p:tag name="THINKCELLSHAPEDONOTDELETE" val="tH5dFYsxfwXHcCO7yvpEXTA"/>
</p:tagLst>
</file>

<file path=ppt/tags/tag3127.xml><?xml version="1.0" encoding="utf-8"?>
<p:tagLst xmlns:a="http://schemas.openxmlformats.org/drawingml/2006/main" xmlns:r="http://schemas.openxmlformats.org/officeDocument/2006/relationships" xmlns:p="http://schemas.openxmlformats.org/presentationml/2006/main">
  <p:tag name="THINKCELLSHAPEDONOTDELETE" val="tJf70cBgbQ7OqvlReSfAHNA"/>
</p:tagLst>
</file>

<file path=ppt/tags/tag3128.xml><?xml version="1.0" encoding="utf-8"?>
<p:tagLst xmlns:a="http://schemas.openxmlformats.org/drawingml/2006/main" xmlns:r="http://schemas.openxmlformats.org/officeDocument/2006/relationships" xmlns:p="http://schemas.openxmlformats.org/presentationml/2006/main">
  <p:tag name="THINKCELLSHAPEDONOTDELETE" val="t6sVeSYMtHmmteIPyHay4AQ"/>
</p:tagLst>
</file>

<file path=ppt/tags/tag3129.xml><?xml version="1.0" encoding="utf-8"?>
<p:tagLst xmlns:a="http://schemas.openxmlformats.org/drawingml/2006/main" xmlns:r="http://schemas.openxmlformats.org/officeDocument/2006/relationships" xmlns:p="http://schemas.openxmlformats.org/presentationml/2006/main">
  <p:tag name="THINKCELLSHAPEDONOTDELETE" val="t0vsZx8_jgtZUft1dSve4qg"/>
</p:tagLst>
</file>

<file path=ppt/tags/tag313.xml><?xml version="1.0" encoding="utf-8"?>
<p:tagLst xmlns:a="http://schemas.openxmlformats.org/drawingml/2006/main" xmlns:r="http://schemas.openxmlformats.org/officeDocument/2006/relationships" xmlns:p="http://schemas.openxmlformats.org/presentationml/2006/main">
  <p:tag name="THINKCELLSHAPEDONOTDELETE" val="tQK_.vwZReo8CKWLcF7vDzA"/>
</p:tagLst>
</file>

<file path=ppt/tags/tag3130.xml><?xml version="1.0" encoding="utf-8"?>
<p:tagLst xmlns:a="http://schemas.openxmlformats.org/drawingml/2006/main" xmlns:r="http://schemas.openxmlformats.org/officeDocument/2006/relationships" xmlns:p="http://schemas.openxmlformats.org/presentationml/2006/main">
  <p:tag name="THINKCELLSHAPEDONOTDELETE" val="tTokCgCy18hVfJgajEnor7Q"/>
</p:tagLst>
</file>

<file path=ppt/tags/tag3131.xml><?xml version="1.0" encoding="utf-8"?>
<p:tagLst xmlns:a="http://schemas.openxmlformats.org/drawingml/2006/main" xmlns:r="http://schemas.openxmlformats.org/officeDocument/2006/relationships" xmlns:p="http://schemas.openxmlformats.org/presentationml/2006/main">
  <p:tag name="THINKCELLSHAPEDONOTDELETE" val="tf040hKXvvf_6.JEh.QCBRQ"/>
</p:tagLst>
</file>

<file path=ppt/tags/tag3132.xml><?xml version="1.0" encoding="utf-8"?>
<p:tagLst xmlns:a="http://schemas.openxmlformats.org/drawingml/2006/main" xmlns:r="http://schemas.openxmlformats.org/officeDocument/2006/relationships" xmlns:p="http://schemas.openxmlformats.org/presentationml/2006/main">
  <p:tag name="THINKCELLSHAPEDONOTDELETE" val="tU0Ss4FJWEoJDeFh6GV7uQA"/>
</p:tagLst>
</file>

<file path=ppt/tags/tag3133.xml><?xml version="1.0" encoding="utf-8"?>
<p:tagLst xmlns:a="http://schemas.openxmlformats.org/drawingml/2006/main" xmlns:r="http://schemas.openxmlformats.org/officeDocument/2006/relationships" xmlns:p="http://schemas.openxmlformats.org/presentationml/2006/main">
  <p:tag name="THINKCELLSHAPEDONOTDELETE" val="t_K.3hcUxPtWYFdrZ4hvkmg"/>
</p:tagLst>
</file>

<file path=ppt/tags/tag3134.xml><?xml version="1.0" encoding="utf-8"?>
<p:tagLst xmlns:a="http://schemas.openxmlformats.org/drawingml/2006/main" xmlns:r="http://schemas.openxmlformats.org/officeDocument/2006/relationships" xmlns:p="http://schemas.openxmlformats.org/presentationml/2006/main">
  <p:tag name="THINKCELLSHAPEDONOTDELETE" val="tHYlq8g0oyK2GwuDliC4D0A"/>
</p:tagLst>
</file>

<file path=ppt/tags/tag3135.xml><?xml version="1.0" encoding="utf-8"?>
<p:tagLst xmlns:a="http://schemas.openxmlformats.org/drawingml/2006/main" xmlns:r="http://schemas.openxmlformats.org/officeDocument/2006/relationships" xmlns:p="http://schemas.openxmlformats.org/presentationml/2006/main">
  <p:tag name="THINKCELLSHAPEDONOTDELETE" val="tTmC9fdEP71To9prioP__ug"/>
</p:tagLst>
</file>

<file path=ppt/tags/tag3136.xml><?xml version="1.0" encoding="utf-8"?>
<p:tagLst xmlns:a="http://schemas.openxmlformats.org/drawingml/2006/main" xmlns:r="http://schemas.openxmlformats.org/officeDocument/2006/relationships" xmlns:p="http://schemas.openxmlformats.org/presentationml/2006/main">
  <p:tag name="THINKCELLSHAPEDONOTDELETE" val="t8jFaNoTV7A7GBWkoe5fRsg"/>
</p:tagLst>
</file>

<file path=ppt/tags/tag3137.xml><?xml version="1.0" encoding="utf-8"?>
<p:tagLst xmlns:a="http://schemas.openxmlformats.org/drawingml/2006/main" xmlns:r="http://schemas.openxmlformats.org/officeDocument/2006/relationships" xmlns:p="http://schemas.openxmlformats.org/presentationml/2006/main">
  <p:tag name="THINKCELLSHAPEDONOTDELETE" val="tBzw5ckfzzw0KtRgfUTKwyw"/>
</p:tagLst>
</file>

<file path=ppt/tags/tag3138.xml><?xml version="1.0" encoding="utf-8"?>
<p:tagLst xmlns:a="http://schemas.openxmlformats.org/drawingml/2006/main" xmlns:r="http://schemas.openxmlformats.org/officeDocument/2006/relationships" xmlns:p="http://schemas.openxmlformats.org/presentationml/2006/main">
  <p:tag name="THINKCELLSHAPEDONOTDELETE" val="tAJAHtAHGCTi7_Ijvkdzorg"/>
</p:tagLst>
</file>

<file path=ppt/tags/tag3139.xml><?xml version="1.0" encoding="utf-8"?>
<p:tagLst xmlns:a="http://schemas.openxmlformats.org/drawingml/2006/main" xmlns:r="http://schemas.openxmlformats.org/officeDocument/2006/relationships" xmlns:p="http://schemas.openxmlformats.org/presentationml/2006/main">
  <p:tag name="THINKCELLSHAPEDONOTDELETE" val="tvzgcPJLFe7IfIs.B1Fqyhw"/>
</p:tagLst>
</file>

<file path=ppt/tags/tag314.xml><?xml version="1.0" encoding="utf-8"?>
<p:tagLst xmlns:a="http://schemas.openxmlformats.org/drawingml/2006/main" xmlns:r="http://schemas.openxmlformats.org/officeDocument/2006/relationships" xmlns:p="http://schemas.openxmlformats.org/presentationml/2006/main">
  <p:tag name="THINKCELLSHAPEDONOTDELETE" val="tAQAsK3GDuyjuKPQPb5hdkA"/>
</p:tagLst>
</file>

<file path=ppt/tags/tag3140.xml><?xml version="1.0" encoding="utf-8"?>
<p:tagLst xmlns:a="http://schemas.openxmlformats.org/drawingml/2006/main" xmlns:r="http://schemas.openxmlformats.org/officeDocument/2006/relationships" xmlns:p="http://schemas.openxmlformats.org/presentationml/2006/main">
  <p:tag name="THINKCELLSHAPEDONOTDELETE" val="tpQj_i8X3lJsQt7uq3or.eg"/>
</p:tagLst>
</file>

<file path=ppt/tags/tag3141.xml><?xml version="1.0" encoding="utf-8"?>
<p:tagLst xmlns:a="http://schemas.openxmlformats.org/drawingml/2006/main" xmlns:r="http://schemas.openxmlformats.org/officeDocument/2006/relationships" xmlns:p="http://schemas.openxmlformats.org/presentationml/2006/main">
  <p:tag name="THINKCELLSHAPEDONOTDELETE" val="tYEMxbfqfJOckafqMZkUteg"/>
</p:tagLst>
</file>

<file path=ppt/tags/tag3142.xml><?xml version="1.0" encoding="utf-8"?>
<p:tagLst xmlns:a="http://schemas.openxmlformats.org/drawingml/2006/main" xmlns:r="http://schemas.openxmlformats.org/officeDocument/2006/relationships" xmlns:p="http://schemas.openxmlformats.org/presentationml/2006/main">
  <p:tag name="THINKCELLSHAPEDONOTDELETE" val="tWAZMI.HTRsiT.qCOEahUBQ"/>
</p:tagLst>
</file>

<file path=ppt/tags/tag3143.xml><?xml version="1.0" encoding="utf-8"?>
<p:tagLst xmlns:a="http://schemas.openxmlformats.org/drawingml/2006/main" xmlns:r="http://schemas.openxmlformats.org/officeDocument/2006/relationships" xmlns:p="http://schemas.openxmlformats.org/presentationml/2006/main">
  <p:tag name="THINKCELLSHAPEDONOTDELETE" val="t7sr.RfC1UAqd6IuV_XMkjw"/>
</p:tagLst>
</file>

<file path=ppt/tags/tag3144.xml><?xml version="1.0" encoding="utf-8"?>
<p:tagLst xmlns:a="http://schemas.openxmlformats.org/drawingml/2006/main" xmlns:r="http://schemas.openxmlformats.org/officeDocument/2006/relationships" xmlns:p="http://schemas.openxmlformats.org/presentationml/2006/main">
  <p:tag name="THINKCELLSHAPEDONOTDELETE" val="tpCGKx4lSS9_99R1sl8Dx.w"/>
</p:tagLst>
</file>

<file path=ppt/tags/tag3145.xml><?xml version="1.0" encoding="utf-8"?>
<p:tagLst xmlns:a="http://schemas.openxmlformats.org/drawingml/2006/main" xmlns:r="http://schemas.openxmlformats.org/officeDocument/2006/relationships" xmlns:p="http://schemas.openxmlformats.org/presentationml/2006/main">
  <p:tag name="THINKCELLSHAPEDONOTDELETE" val="tWR43iKfVjeZ9wq0iOvCV5g"/>
</p:tagLst>
</file>

<file path=ppt/tags/tag3146.xml><?xml version="1.0" encoding="utf-8"?>
<p:tagLst xmlns:a="http://schemas.openxmlformats.org/drawingml/2006/main" xmlns:r="http://schemas.openxmlformats.org/officeDocument/2006/relationships" xmlns:p="http://schemas.openxmlformats.org/presentationml/2006/main">
  <p:tag name="THINKCELLSHAPEDONOTDELETE" val="toUQckmxE5fM57kt6n0OhAQ"/>
</p:tagLst>
</file>

<file path=ppt/tags/tag3147.xml><?xml version="1.0" encoding="utf-8"?>
<p:tagLst xmlns:a="http://schemas.openxmlformats.org/drawingml/2006/main" xmlns:r="http://schemas.openxmlformats.org/officeDocument/2006/relationships" xmlns:p="http://schemas.openxmlformats.org/presentationml/2006/main">
  <p:tag name="THINKCELLSHAPEDONOTDELETE" val="tK38zkCIV6tRI9Y5.dR4o3w"/>
</p:tagLst>
</file>

<file path=ppt/tags/tag3148.xml><?xml version="1.0" encoding="utf-8"?>
<p:tagLst xmlns:a="http://schemas.openxmlformats.org/drawingml/2006/main" xmlns:r="http://schemas.openxmlformats.org/officeDocument/2006/relationships" xmlns:p="http://schemas.openxmlformats.org/presentationml/2006/main">
  <p:tag name="THINKCELLSHAPEDONOTDELETE" val="tZ2WpXWid7CZT5r3.EQZLUA"/>
</p:tagLst>
</file>

<file path=ppt/tags/tag3149.xml><?xml version="1.0" encoding="utf-8"?>
<p:tagLst xmlns:a="http://schemas.openxmlformats.org/drawingml/2006/main" xmlns:r="http://schemas.openxmlformats.org/officeDocument/2006/relationships" xmlns:p="http://schemas.openxmlformats.org/presentationml/2006/main">
  <p:tag name="THINKCELLSHAPEDONOTDELETE" val="tfBHfm41prnN41XhmpBq6gw"/>
</p:tagLst>
</file>

<file path=ppt/tags/tag315.xml><?xml version="1.0" encoding="utf-8"?>
<p:tagLst xmlns:a="http://schemas.openxmlformats.org/drawingml/2006/main" xmlns:r="http://schemas.openxmlformats.org/officeDocument/2006/relationships" xmlns:p="http://schemas.openxmlformats.org/presentationml/2006/main">
  <p:tag name="THINKCELLSHAPEDONOTDELETE" val="tEo3SestdZ6Ahsgm5j1ytbw"/>
</p:tagLst>
</file>

<file path=ppt/tags/tag3150.xml><?xml version="1.0" encoding="utf-8"?>
<p:tagLst xmlns:a="http://schemas.openxmlformats.org/drawingml/2006/main" xmlns:r="http://schemas.openxmlformats.org/officeDocument/2006/relationships" xmlns:p="http://schemas.openxmlformats.org/presentationml/2006/main">
  <p:tag name="THINKCELLSHAPEDONOTDELETE" val="t7Evw2sbIPEUGpxqYkaX8uA"/>
</p:tagLst>
</file>

<file path=ppt/tags/tag3151.xml><?xml version="1.0" encoding="utf-8"?>
<p:tagLst xmlns:a="http://schemas.openxmlformats.org/drawingml/2006/main" xmlns:r="http://schemas.openxmlformats.org/officeDocument/2006/relationships" xmlns:p="http://schemas.openxmlformats.org/presentationml/2006/main">
  <p:tag name="THINKCELLSHAPEDONOTDELETE" val="tON1X7nUkphLplt33AVtG0Q"/>
</p:tagLst>
</file>

<file path=ppt/tags/tag3152.xml><?xml version="1.0" encoding="utf-8"?>
<p:tagLst xmlns:a="http://schemas.openxmlformats.org/drawingml/2006/main" xmlns:r="http://schemas.openxmlformats.org/officeDocument/2006/relationships" xmlns:p="http://schemas.openxmlformats.org/presentationml/2006/main">
  <p:tag name="THINKCELLSHAPEDONOTDELETE" val="tE4SzcLfP_kZt2zVjtHR_UA"/>
</p:tagLst>
</file>

<file path=ppt/tags/tag315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154.xml><?xml version="1.0" encoding="utf-8"?>
<p:tagLst xmlns:a="http://schemas.openxmlformats.org/drawingml/2006/main" xmlns:r="http://schemas.openxmlformats.org/officeDocument/2006/relationships" xmlns:p="http://schemas.openxmlformats.org/presentationml/2006/main">
  <p:tag name="THINKCELLSHAPEDONOTDELETE" val="ttvkkrkrk91VJMhC0CmS_Bg"/>
</p:tagLst>
</file>

<file path=ppt/tags/tag3155.xml><?xml version="1.0" encoding="utf-8"?>
<p:tagLst xmlns:a="http://schemas.openxmlformats.org/drawingml/2006/main" xmlns:r="http://schemas.openxmlformats.org/officeDocument/2006/relationships" xmlns:p="http://schemas.openxmlformats.org/presentationml/2006/main">
  <p:tag name="THINKCELLSHAPEDONOTDELETE" val="t552hVCZDqUAv3C4i.MeB_A"/>
</p:tagLst>
</file>

<file path=ppt/tags/tag3156.xml><?xml version="1.0" encoding="utf-8"?>
<p:tagLst xmlns:a="http://schemas.openxmlformats.org/drawingml/2006/main" xmlns:r="http://schemas.openxmlformats.org/officeDocument/2006/relationships" xmlns:p="http://schemas.openxmlformats.org/presentationml/2006/main">
  <p:tag name="THINKCELLSHAPEDONOTDELETE" val="tGCnDMGHHjsS0JXWUS5lbdQ"/>
</p:tagLst>
</file>

<file path=ppt/tags/tag3157.xml><?xml version="1.0" encoding="utf-8"?>
<p:tagLst xmlns:a="http://schemas.openxmlformats.org/drawingml/2006/main" xmlns:r="http://schemas.openxmlformats.org/officeDocument/2006/relationships" xmlns:p="http://schemas.openxmlformats.org/presentationml/2006/main">
  <p:tag name="THINKCELLSHAPEDONOTDELETE" val="tQXpRmCBztvRyjPxhRZksdQ"/>
</p:tagLst>
</file>

<file path=ppt/tags/tag3158.xml><?xml version="1.0" encoding="utf-8"?>
<p:tagLst xmlns:a="http://schemas.openxmlformats.org/drawingml/2006/main" xmlns:r="http://schemas.openxmlformats.org/officeDocument/2006/relationships" xmlns:p="http://schemas.openxmlformats.org/presentationml/2006/main">
  <p:tag name="THINKCELLSHAPEDONOTDELETE" val="to3qZyic7De19y0hwq0LMhg"/>
</p:tagLst>
</file>

<file path=ppt/tags/tag3159.xml><?xml version="1.0" encoding="utf-8"?>
<p:tagLst xmlns:a="http://schemas.openxmlformats.org/drawingml/2006/main" xmlns:r="http://schemas.openxmlformats.org/officeDocument/2006/relationships" xmlns:p="http://schemas.openxmlformats.org/presentationml/2006/main">
  <p:tag name="THINKCELLSHAPEDONOTDELETE" val="tSc5n9QtpxC7ukM0.46bkCw"/>
</p:tagLst>
</file>

<file path=ppt/tags/tag316.xml><?xml version="1.0" encoding="utf-8"?>
<p:tagLst xmlns:a="http://schemas.openxmlformats.org/drawingml/2006/main" xmlns:r="http://schemas.openxmlformats.org/officeDocument/2006/relationships" xmlns:p="http://schemas.openxmlformats.org/presentationml/2006/main">
  <p:tag name="THINKCELLSHAPEDONOTDELETE" val="twj2YgZ3hYhM8T5bsoJzH_A"/>
</p:tagLst>
</file>

<file path=ppt/tags/tag3160.xml><?xml version="1.0" encoding="utf-8"?>
<p:tagLst xmlns:a="http://schemas.openxmlformats.org/drawingml/2006/main" xmlns:r="http://schemas.openxmlformats.org/officeDocument/2006/relationships" xmlns:p="http://schemas.openxmlformats.org/presentationml/2006/main">
  <p:tag name="THINKCELLSHAPEDONOTDELETE" val="tcaqDhK6bltple2cbCR.w6g"/>
</p:tagLst>
</file>

<file path=ppt/tags/tag3161.xml><?xml version="1.0" encoding="utf-8"?>
<p:tagLst xmlns:a="http://schemas.openxmlformats.org/drawingml/2006/main" xmlns:r="http://schemas.openxmlformats.org/officeDocument/2006/relationships" xmlns:p="http://schemas.openxmlformats.org/presentationml/2006/main">
  <p:tag name="THINKCELLSHAPEDONOTDELETE" val="t2iry05euaY_W2c9n_Q51wg"/>
</p:tagLst>
</file>

<file path=ppt/tags/tag3162.xml><?xml version="1.0" encoding="utf-8"?>
<p:tagLst xmlns:a="http://schemas.openxmlformats.org/drawingml/2006/main" xmlns:r="http://schemas.openxmlformats.org/officeDocument/2006/relationships" xmlns:p="http://schemas.openxmlformats.org/presentationml/2006/main">
  <p:tag name="THINKCELLSHAPEDONOTDELETE" val="tiEKow2Bx.HmtExMEnMVAgw"/>
</p:tagLst>
</file>

<file path=ppt/tags/tag3163.xml><?xml version="1.0" encoding="utf-8"?>
<p:tagLst xmlns:a="http://schemas.openxmlformats.org/drawingml/2006/main" xmlns:r="http://schemas.openxmlformats.org/officeDocument/2006/relationships" xmlns:p="http://schemas.openxmlformats.org/presentationml/2006/main">
  <p:tag name="THINKCELLSHAPEDONOTDELETE" val="te01lSyDFvOlE5qLe9HsWIA"/>
</p:tagLst>
</file>

<file path=ppt/tags/tag3164.xml><?xml version="1.0" encoding="utf-8"?>
<p:tagLst xmlns:a="http://schemas.openxmlformats.org/drawingml/2006/main" xmlns:r="http://schemas.openxmlformats.org/officeDocument/2006/relationships" xmlns:p="http://schemas.openxmlformats.org/presentationml/2006/main">
  <p:tag name="THINKCELLSHAPEDONOTDELETE" val="tj16Mz20HSoMlUZzAPlzRqQ"/>
</p:tagLst>
</file>

<file path=ppt/tags/tag3165.xml><?xml version="1.0" encoding="utf-8"?>
<p:tagLst xmlns:a="http://schemas.openxmlformats.org/drawingml/2006/main" xmlns:r="http://schemas.openxmlformats.org/officeDocument/2006/relationships" xmlns:p="http://schemas.openxmlformats.org/presentationml/2006/main">
  <p:tag name="THINKCELLSHAPEDONOTDELETE" val="tlD.kBWFT_yijyJSH.QghGw"/>
</p:tagLst>
</file>

<file path=ppt/tags/tag3166.xml><?xml version="1.0" encoding="utf-8"?>
<p:tagLst xmlns:a="http://schemas.openxmlformats.org/drawingml/2006/main" xmlns:r="http://schemas.openxmlformats.org/officeDocument/2006/relationships" xmlns:p="http://schemas.openxmlformats.org/presentationml/2006/main">
  <p:tag name="THINKCELLSHAPEDONOTDELETE" val="tL3_0oPc9JKWvZPrCUf5GMA"/>
</p:tagLst>
</file>

<file path=ppt/tags/tag3167.xml><?xml version="1.0" encoding="utf-8"?>
<p:tagLst xmlns:a="http://schemas.openxmlformats.org/drawingml/2006/main" xmlns:r="http://schemas.openxmlformats.org/officeDocument/2006/relationships" xmlns:p="http://schemas.openxmlformats.org/presentationml/2006/main">
  <p:tag name="THINKCELLSHAPEDONOTDELETE" val="tZliR3n9kC_Ko8MRzQZzQSg"/>
</p:tagLst>
</file>

<file path=ppt/tags/tag3168.xml><?xml version="1.0" encoding="utf-8"?>
<p:tagLst xmlns:a="http://schemas.openxmlformats.org/drawingml/2006/main" xmlns:r="http://schemas.openxmlformats.org/officeDocument/2006/relationships" xmlns:p="http://schemas.openxmlformats.org/presentationml/2006/main">
  <p:tag name="THINKCELLSHAPEDONOTDELETE" val="txaofNxFGe5rd24m63fzr_A"/>
</p:tagLst>
</file>

<file path=ppt/tags/tag3169.xml><?xml version="1.0" encoding="utf-8"?>
<p:tagLst xmlns:a="http://schemas.openxmlformats.org/drawingml/2006/main" xmlns:r="http://schemas.openxmlformats.org/officeDocument/2006/relationships" xmlns:p="http://schemas.openxmlformats.org/presentationml/2006/main">
  <p:tag name="THINKCELLSHAPEDONOTDELETE" val="tkJBx.z7ZtPUHka4udbPlwg"/>
</p:tagLst>
</file>

<file path=ppt/tags/tag317.xml><?xml version="1.0" encoding="utf-8"?>
<p:tagLst xmlns:a="http://schemas.openxmlformats.org/drawingml/2006/main" xmlns:r="http://schemas.openxmlformats.org/officeDocument/2006/relationships" xmlns:p="http://schemas.openxmlformats.org/presentationml/2006/main">
  <p:tag name="THINKCELLSHAPEDONOTDELETE" val="tJeraaBjg01oldyUqH0pSuw"/>
</p:tagLst>
</file>

<file path=ppt/tags/tag3170.xml><?xml version="1.0" encoding="utf-8"?>
<p:tagLst xmlns:a="http://schemas.openxmlformats.org/drawingml/2006/main" xmlns:r="http://schemas.openxmlformats.org/officeDocument/2006/relationships" xmlns:p="http://schemas.openxmlformats.org/presentationml/2006/main">
  <p:tag name="THINKCELLSHAPEDONOTDELETE" val="tcU4BeUkOB1LG9h6Y2I.Keg"/>
</p:tagLst>
</file>

<file path=ppt/tags/tag3171.xml><?xml version="1.0" encoding="utf-8"?>
<p:tagLst xmlns:a="http://schemas.openxmlformats.org/drawingml/2006/main" xmlns:r="http://schemas.openxmlformats.org/officeDocument/2006/relationships" xmlns:p="http://schemas.openxmlformats.org/presentationml/2006/main">
  <p:tag name="THINKCELLSHAPEDONOTDELETE" val="tZz0kITo_CdBw3NxK2.Q7Ow"/>
</p:tagLst>
</file>

<file path=ppt/tags/tag3172.xml><?xml version="1.0" encoding="utf-8"?>
<p:tagLst xmlns:a="http://schemas.openxmlformats.org/drawingml/2006/main" xmlns:r="http://schemas.openxmlformats.org/officeDocument/2006/relationships" xmlns:p="http://schemas.openxmlformats.org/presentationml/2006/main">
  <p:tag name="THINKCELLSHAPEDONOTDELETE" val="tN_CXR0jcguRHk5iCO.basQ"/>
</p:tagLst>
</file>

<file path=ppt/tags/tag3173.xml><?xml version="1.0" encoding="utf-8"?>
<p:tagLst xmlns:a="http://schemas.openxmlformats.org/drawingml/2006/main" xmlns:r="http://schemas.openxmlformats.org/officeDocument/2006/relationships" xmlns:p="http://schemas.openxmlformats.org/presentationml/2006/main">
  <p:tag name="THINKCELLSHAPEDONOTDELETE" val="tvahGuP2OqpPYnVunyK4rOg"/>
</p:tagLst>
</file>

<file path=ppt/tags/tag3174.xml><?xml version="1.0" encoding="utf-8"?>
<p:tagLst xmlns:a="http://schemas.openxmlformats.org/drawingml/2006/main" xmlns:r="http://schemas.openxmlformats.org/officeDocument/2006/relationships" xmlns:p="http://schemas.openxmlformats.org/presentationml/2006/main">
  <p:tag name="THINKCELLSHAPEDONOTDELETE" val="tRmtOuA8wyED7heYJG1c30A"/>
</p:tagLst>
</file>

<file path=ppt/tags/tag3175.xml><?xml version="1.0" encoding="utf-8"?>
<p:tagLst xmlns:a="http://schemas.openxmlformats.org/drawingml/2006/main" xmlns:r="http://schemas.openxmlformats.org/officeDocument/2006/relationships" xmlns:p="http://schemas.openxmlformats.org/presentationml/2006/main">
  <p:tag name="THINKCELLSHAPEDONOTDELETE" val="tlxzsGiP0N5aZd2UI3CRbBA"/>
</p:tagLst>
</file>

<file path=ppt/tags/tag3176.xml><?xml version="1.0" encoding="utf-8"?>
<p:tagLst xmlns:a="http://schemas.openxmlformats.org/drawingml/2006/main" xmlns:r="http://schemas.openxmlformats.org/officeDocument/2006/relationships" xmlns:p="http://schemas.openxmlformats.org/presentationml/2006/main">
  <p:tag name="THINKCELLSHAPEDONOTDELETE" val="tluJy3LR6De9LVI_SI00LsA"/>
</p:tagLst>
</file>

<file path=ppt/tags/tag3177.xml><?xml version="1.0" encoding="utf-8"?>
<p:tagLst xmlns:a="http://schemas.openxmlformats.org/drawingml/2006/main" xmlns:r="http://schemas.openxmlformats.org/officeDocument/2006/relationships" xmlns:p="http://schemas.openxmlformats.org/presentationml/2006/main">
  <p:tag name="THINKCELLSHAPEDONOTDELETE" val="tq7e3trM1Dobe4ocn5RQyKw"/>
</p:tagLst>
</file>

<file path=ppt/tags/tag3178.xml><?xml version="1.0" encoding="utf-8"?>
<p:tagLst xmlns:a="http://schemas.openxmlformats.org/drawingml/2006/main" xmlns:r="http://schemas.openxmlformats.org/officeDocument/2006/relationships" xmlns:p="http://schemas.openxmlformats.org/presentationml/2006/main">
  <p:tag name="THINKCELLSHAPEDONOTDELETE" val="tzgAH02C4aC.9qQDmUMZiHQ"/>
</p:tagLst>
</file>

<file path=ppt/tags/tag3179.xml><?xml version="1.0" encoding="utf-8"?>
<p:tagLst xmlns:a="http://schemas.openxmlformats.org/drawingml/2006/main" xmlns:r="http://schemas.openxmlformats.org/officeDocument/2006/relationships" xmlns:p="http://schemas.openxmlformats.org/presentationml/2006/main">
  <p:tag name="THINKCELLSHAPEDONOTDELETE" val="tpkMD0C8hobfqSW_BXsPtfA"/>
</p:tagLst>
</file>

<file path=ppt/tags/tag318.xml><?xml version="1.0" encoding="utf-8"?>
<p:tagLst xmlns:a="http://schemas.openxmlformats.org/drawingml/2006/main" xmlns:r="http://schemas.openxmlformats.org/officeDocument/2006/relationships" xmlns:p="http://schemas.openxmlformats.org/presentationml/2006/main">
  <p:tag name="THINKCELLSHAPEDONOTDELETE" val="tTXt7w1rqxCVEri9F.nALuA"/>
</p:tagLst>
</file>

<file path=ppt/tags/tag3180.xml><?xml version="1.0" encoding="utf-8"?>
<p:tagLst xmlns:a="http://schemas.openxmlformats.org/drawingml/2006/main" xmlns:r="http://schemas.openxmlformats.org/officeDocument/2006/relationships" xmlns:p="http://schemas.openxmlformats.org/presentationml/2006/main">
  <p:tag name="THINKCELLSHAPEDONOTDELETE" val="tjGH0wkMc8gwVh0hh8Ac.ew"/>
</p:tagLst>
</file>

<file path=ppt/tags/tag3181.xml><?xml version="1.0" encoding="utf-8"?>
<p:tagLst xmlns:a="http://schemas.openxmlformats.org/drawingml/2006/main" xmlns:r="http://schemas.openxmlformats.org/officeDocument/2006/relationships" xmlns:p="http://schemas.openxmlformats.org/presentationml/2006/main">
  <p:tag name="THINKCELLSHAPEDONOTDELETE" val="tmezj7nhZq45jwbPDugT0_w"/>
</p:tagLst>
</file>

<file path=ppt/tags/tag3182.xml><?xml version="1.0" encoding="utf-8"?>
<p:tagLst xmlns:a="http://schemas.openxmlformats.org/drawingml/2006/main" xmlns:r="http://schemas.openxmlformats.org/officeDocument/2006/relationships" xmlns:p="http://schemas.openxmlformats.org/presentationml/2006/main">
  <p:tag name="THINKCELLSHAPEDONOTDELETE" val="toIV2.Q.h679HYxKyxBthmA"/>
</p:tagLst>
</file>

<file path=ppt/tags/tag3183.xml><?xml version="1.0" encoding="utf-8"?>
<p:tagLst xmlns:a="http://schemas.openxmlformats.org/drawingml/2006/main" xmlns:r="http://schemas.openxmlformats.org/officeDocument/2006/relationships" xmlns:p="http://schemas.openxmlformats.org/presentationml/2006/main">
  <p:tag name="THINKCELLSHAPEDONOTDELETE" val="tUDZ1pOqIZtAodFOcXEEsDg"/>
</p:tagLst>
</file>

<file path=ppt/tags/tag3184.xml><?xml version="1.0" encoding="utf-8"?>
<p:tagLst xmlns:a="http://schemas.openxmlformats.org/drawingml/2006/main" xmlns:r="http://schemas.openxmlformats.org/officeDocument/2006/relationships" xmlns:p="http://schemas.openxmlformats.org/presentationml/2006/main">
  <p:tag name="THINKCELLSHAPEDONOTDELETE" val="tNY8wlMV97krkyLSE1fqBNg"/>
</p:tagLst>
</file>

<file path=ppt/tags/tag3185.xml><?xml version="1.0" encoding="utf-8"?>
<p:tagLst xmlns:a="http://schemas.openxmlformats.org/drawingml/2006/main" xmlns:r="http://schemas.openxmlformats.org/officeDocument/2006/relationships" xmlns:p="http://schemas.openxmlformats.org/presentationml/2006/main">
  <p:tag name="THINKCELLSHAPEDONOTDELETE" val="tLTwL.8WA9es0O4F_.VwRQA"/>
</p:tagLst>
</file>

<file path=ppt/tags/tag3186.xml><?xml version="1.0" encoding="utf-8"?>
<p:tagLst xmlns:a="http://schemas.openxmlformats.org/drawingml/2006/main" xmlns:r="http://schemas.openxmlformats.org/officeDocument/2006/relationships" xmlns:p="http://schemas.openxmlformats.org/presentationml/2006/main">
  <p:tag name="THINKCELLSHAPEDONOTDELETE" val="tsP93mGsTOEdzowswOMKfyA"/>
</p:tagLst>
</file>

<file path=ppt/tags/tag3187.xml><?xml version="1.0" encoding="utf-8"?>
<p:tagLst xmlns:a="http://schemas.openxmlformats.org/drawingml/2006/main" xmlns:r="http://schemas.openxmlformats.org/officeDocument/2006/relationships" xmlns:p="http://schemas.openxmlformats.org/presentationml/2006/main">
  <p:tag name="THINKCELLSHAPEDONOTDELETE" val="ttX11WukN.uugq7rDXSOmDQ"/>
</p:tagLst>
</file>

<file path=ppt/tags/tag3188.xml><?xml version="1.0" encoding="utf-8"?>
<p:tagLst xmlns:a="http://schemas.openxmlformats.org/drawingml/2006/main" xmlns:r="http://schemas.openxmlformats.org/officeDocument/2006/relationships" xmlns:p="http://schemas.openxmlformats.org/presentationml/2006/main">
  <p:tag name="THINKCELLSHAPEDONOTDELETE" val="t6dtZvxnTxCYaDeOh.fZ.lw"/>
</p:tagLst>
</file>

<file path=ppt/tags/tag3189.xml><?xml version="1.0" encoding="utf-8"?>
<p:tagLst xmlns:a="http://schemas.openxmlformats.org/drawingml/2006/main" xmlns:r="http://schemas.openxmlformats.org/officeDocument/2006/relationships" xmlns:p="http://schemas.openxmlformats.org/presentationml/2006/main">
  <p:tag name="THINKCELLSHAPEDONOTDELETE" val="tp_nQCunpW8bFSpscyx4.Mg"/>
</p:tagLst>
</file>

<file path=ppt/tags/tag319.xml><?xml version="1.0" encoding="utf-8"?>
<p:tagLst xmlns:a="http://schemas.openxmlformats.org/drawingml/2006/main" xmlns:r="http://schemas.openxmlformats.org/officeDocument/2006/relationships" xmlns:p="http://schemas.openxmlformats.org/presentationml/2006/main">
  <p:tag name="THINKCELLSHAPEDONOTDELETE" val="tBXyuUF83_K1ZIz53wyZqig"/>
</p:tagLst>
</file>

<file path=ppt/tags/tag3190.xml><?xml version="1.0" encoding="utf-8"?>
<p:tagLst xmlns:a="http://schemas.openxmlformats.org/drawingml/2006/main" xmlns:r="http://schemas.openxmlformats.org/officeDocument/2006/relationships" xmlns:p="http://schemas.openxmlformats.org/presentationml/2006/main">
  <p:tag name="THINKCELLSHAPEDONOTDELETE" val="tQTHaGn0RZ6r_rDmbs4nnKA"/>
</p:tagLst>
</file>

<file path=ppt/tags/tag3191.xml><?xml version="1.0" encoding="utf-8"?>
<p:tagLst xmlns:a="http://schemas.openxmlformats.org/drawingml/2006/main" xmlns:r="http://schemas.openxmlformats.org/officeDocument/2006/relationships" xmlns:p="http://schemas.openxmlformats.org/presentationml/2006/main">
  <p:tag name="THINKCELLSHAPEDONOTDELETE" val="t55wy6Z7uqsWavf4SIMAknA"/>
</p:tagLst>
</file>

<file path=ppt/tags/tag3192.xml><?xml version="1.0" encoding="utf-8"?>
<p:tagLst xmlns:a="http://schemas.openxmlformats.org/drawingml/2006/main" xmlns:r="http://schemas.openxmlformats.org/officeDocument/2006/relationships" xmlns:p="http://schemas.openxmlformats.org/presentationml/2006/main">
  <p:tag name="THINKCELLSHAPEDONOTDELETE" val="tJ_bSeWne8OolUoTDKd4Zvw"/>
</p:tagLst>
</file>

<file path=ppt/tags/tag3193.xml><?xml version="1.0" encoding="utf-8"?>
<p:tagLst xmlns:a="http://schemas.openxmlformats.org/drawingml/2006/main" xmlns:r="http://schemas.openxmlformats.org/officeDocument/2006/relationships" xmlns:p="http://schemas.openxmlformats.org/presentationml/2006/main">
  <p:tag name="THINKCELLSHAPEDONOTDELETE" val="tp6vKQkWNdSjQ1xSzWEsL.g"/>
</p:tagLst>
</file>

<file path=ppt/tags/tag3194.xml><?xml version="1.0" encoding="utf-8"?>
<p:tagLst xmlns:a="http://schemas.openxmlformats.org/drawingml/2006/main" xmlns:r="http://schemas.openxmlformats.org/officeDocument/2006/relationships" xmlns:p="http://schemas.openxmlformats.org/presentationml/2006/main">
  <p:tag name="THINKCELLSHAPEDONOTDELETE" val="tr80zCSMItjjJepWgpsesAQ"/>
</p:tagLst>
</file>

<file path=ppt/tags/tag3195.xml><?xml version="1.0" encoding="utf-8"?>
<p:tagLst xmlns:a="http://schemas.openxmlformats.org/drawingml/2006/main" xmlns:r="http://schemas.openxmlformats.org/officeDocument/2006/relationships" xmlns:p="http://schemas.openxmlformats.org/presentationml/2006/main">
  <p:tag name="THINKCELLSHAPEDONOTDELETE" val="t7Gy.AiY5Pdd18PTp514VcA"/>
</p:tagLst>
</file>

<file path=ppt/tags/tag3196.xml><?xml version="1.0" encoding="utf-8"?>
<p:tagLst xmlns:a="http://schemas.openxmlformats.org/drawingml/2006/main" xmlns:r="http://schemas.openxmlformats.org/officeDocument/2006/relationships" xmlns:p="http://schemas.openxmlformats.org/presentationml/2006/main">
  <p:tag name="THINKCELLSHAPEDONOTDELETE" val="tOfLwJV6F3MlvZJUuAks45g"/>
</p:tagLst>
</file>

<file path=ppt/tags/tag3197.xml><?xml version="1.0" encoding="utf-8"?>
<p:tagLst xmlns:a="http://schemas.openxmlformats.org/drawingml/2006/main" xmlns:r="http://schemas.openxmlformats.org/officeDocument/2006/relationships" xmlns:p="http://schemas.openxmlformats.org/presentationml/2006/main">
  <p:tag name="THINKCELLSHAPEDONOTDELETE" val="tPwKygx3ZKlsLV23VsbQFFw"/>
</p:tagLst>
</file>

<file path=ppt/tags/tag3198.xml><?xml version="1.0" encoding="utf-8"?>
<p:tagLst xmlns:a="http://schemas.openxmlformats.org/drawingml/2006/main" xmlns:r="http://schemas.openxmlformats.org/officeDocument/2006/relationships" xmlns:p="http://schemas.openxmlformats.org/presentationml/2006/main">
  <p:tag name="THINKCELLSHAPEDONOTDELETE" val="tGMZrweM64cekJWadrhnpAw"/>
</p:tagLst>
</file>

<file path=ppt/tags/tag3199.xml><?xml version="1.0" encoding="utf-8"?>
<p:tagLst xmlns:a="http://schemas.openxmlformats.org/drawingml/2006/main" xmlns:r="http://schemas.openxmlformats.org/officeDocument/2006/relationships" xmlns:p="http://schemas.openxmlformats.org/presentationml/2006/main">
  <p:tag name="THINKCELLSHAPEDONOTDELETE" val="tCtQNQdVjWQJScLR6tAh3qw"/>
</p:tagLst>
</file>

<file path=ppt/tags/tag3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20.xml><?xml version="1.0" encoding="utf-8"?>
<p:tagLst xmlns:a="http://schemas.openxmlformats.org/drawingml/2006/main" xmlns:r="http://schemas.openxmlformats.org/officeDocument/2006/relationships" xmlns:p="http://schemas.openxmlformats.org/presentationml/2006/main">
  <p:tag name="THINKCELLSHAPEDONOTDELETE" val="tpVD5ToQiqXkwMX4UbkjXWA"/>
</p:tagLst>
</file>

<file path=ppt/tags/tag3200.xml><?xml version="1.0" encoding="utf-8"?>
<p:tagLst xmlns:a="http://schemas.openxmlformats.org/drawingml/2006/main" xmlns:r="http://schemas.openxmlformats.org/officeDocument/2006/relationships" xmlns:p="http://schemas.openxmlformats.org/presentationml/2006/main">
  <p:tag name="THINKCELLSHAPEDONOTDELETE" val="teNmjU9u5h_Cs9D_crnIflQ"/>
</p:tagLst>
</file>

<file path=ppt/tags/tag3201.xml><?xml version="1.0" encoding="utf-8"?>
<p:tagLst xmlns:a="http://schemas.openxmlformats.org/drawingml/2006/main" xmlns:r="http://schemas.openxmlformats.org/officeDocument/2006/relationships" xmlns:p="http://schemas.openxmlformats.org/presentationml/2006/main">
  <p:tag name="THINKCELLSHAPEDONOTDELETE" val="txqGjDYzZD4DHZi.UI15jLA"/>
</p:tagLst>
</file>

<file path=ppt/tags/tag3202.xml><?xml version="1.0" encoding="utf-8"?>
<p:tagLst xmlns:a="http://schemas.openxmlformats.org/drawingml/2006/main" xmlns:r="http://schemas.openxmlformats.org/officeDocument/2006/relationships" xmlns:p="http://schemas.openxmlformats.org/presentationml/2006/main">
  <p:tag name="THINKCELLSHAPEDONOTDELETE" val="tetHkOcFZtYxBct6iFDCFWg"/>
</p:tagLst>
</file>

<file path=ppt/tags/tag3203.xml><?xml version="1.0" encoding="utf-8"?>
<p:tagLst xmlns:a="http://schemas.openxmlformats.org/drawingml/2006/main" xmlns:r="http://schemas.openxmlformats.org/officeDocument/2006/relationships" xmlns:p="http://schemas.openxmlformats.org/presentationml/2006/main">
  <p:tag name="THINKCELLSHAPEDONOTDELETE" val="tsNpHOsiKFvc4sj19B_0Hag"/>
</p:tagLst>
</file>

<file path=ppt/tags/tag3204.xml><?xml version="1.0" encoding="utf-8"?>
<p:tagLst xmlns:a="http://schemas.openxmlformats.org/drawingml/2006/main" xmlns:r="http://schemas.openxmlformats.org/officeDocument/2006/relationships" xmlns:p="http://schemas.openxmlformats.org/presentationml/2006/main">
  <p:tag name="THINKCELLSHAPEDONOTDELETE" val="tiUKC_Wi7XrwaEOrzW56R0w"/>
</p:tagLst>
</file>

<file path=ppt/tags/tag3205.xml><?xml version="1.0" encoding="utf-8"?>
<p:tagLst xmlns:a="http://schemas.openxmlformats.org/drawingml/2006/main" xmlns:r="http://schemas.openxmlformats.org/officeDocument/2006/relationships" xmlns:p="http://schemas.openxmlformats.org/presentationml/2006/main">
  <p:tag name="THINKCELLSHAPEDONOTDELETE" val="tL7Y3ldTzJib9CU0TyHAJZQ"/>
</p:tagLst>
</file>

<file path=ppt/tags/tag3206.xml><?xml version="1.0" encoding="utf-8"?>
<p:tagLst xmlns:a="http://schemas.openxmlformats.org/drawingml/2006/main" xmlns:r="http://schemas.openxmlformats.org/officeDocument/2006/relationships" xmlns:p="http://schemas.openxmlformats.org/presentationml/2006/main">
  <p:tag name="THINKCELLSHAPEDONOTDELETE" val="tAEa6Z26YmPx71oZOq2L7yA"/>
</p:tagLst>
</file>

<file path=ppt/tags/tag3207.xml><?xml version="1.0" encoding="utf-8"?>
<p:tagLst xmlns:a="http://schemas.openxmlformats.org/drawingml/2006/main" xmlns:r="http://schemas.openxmlformats.org/officeDocument/2006/relationships" xmlns:p="http://schemas.openxmlformats.org/presentationml/2006/main">
  <p:tag name="THINKCELLSHAPEDONOTDELETE" val="trtzMm3s_zJvBFHoKVYGwHg"/>
</p:tagLst>
</file>

<file path=ppt/tags/tag3208.xml><?xml version="1.0" encoding="utf-8"?>
<p:tagLst xmlns:a="http://schemas.openxmlformats.org/drawingml/2006/main" xmlns:r="http://schemas.openxmlformats.org/officeDocument/2006/relationships" xmlns:p="http://schemas.openxmlformats.org/presentationml/2006/main">
  <p:tag name="THINKCELLSHAPEDONOTDELETE" val="tOGfwUt_YXzdxYz4dUWJuAw"/>
</p:tagLst>
</file>

<file path=ppt/tags/tag3209.xml><?xml version="1.0" encoding="utf-8"?>
<p:tagLst xmlns:a="http://schemas.openxmlformats.org/drawingml/2006/main" xmlns:r="http://schemas.openxmlformats.org/officeDocument/2006/relationships" xmlns:p="http://schemas.openxmlformats.org/presentationml/2006/main">
  <p:tag name="THINKCELLSHAPEDONOTDELETE" val="tD1Qj3VYqdN870ueSKQI8Fw"/>
</p:tagLst>
</file>

<file path=ppt/tags/tag321.xml><?xml version="1.0" encoding="utf-8"?>
<p:tagLst xmlns:a="http://schemas.openxmlformats.org/drawingml/2006/main" xmlns:r="http://schemas.openxmlformats.org/officeDocument/2006/relationships" xmlns:p="http://schemas.openxmlformats.org/presentationml/2006/main">
  <p:tag name="THINKCELLSHAPEDONOTDELETE" val="tdjxWG2WqJjDRyN4P5QjD5Q"/>
</p:tagLst>
</file>

<file path=ppt/tags/tag3210.xml><?xml version="1.0" encoding="utf-8"?>
<p:tagLst xmlns:a="http://schemas.openxmlformats.org/drawingml/2006/main" xmlns:r="http://schemas.openxmlformats.org/officeDocument/2006/relationships" xmlns:p="http://schemas.openxmlformats.org/presentationml/2006/main">
  <p:tag name="THINKCELLSHAPEDONOTDELETE" val="tX2_Vb8x5frRslZD_Ec7QFA"/>
</p:tagLst>
</file>

<file path=ppt/tags/tag3211.xml><?xml version="1.0" encoding="utf-8"?>
<p:tagLst xmlns:a="http://schemas.openxmlformats.org/drawingml/2006/main" xmlns:r="http://schemas.openxmlformats.org/officeDocument/2006/relationships" xmlns:p="http://schemas.openxmlformats.org/presentationml/2006/main">
  <p:tag name="THINKCELLSHAPEDONOTDELETE" val="tjmVfH7TJVbeFMfXZpVokCg"/>
</p:tagLst>
</file>

<file path=ppt/tags/tag3212.xml><?xml version="1.0" encoding="utf-8"?>
<p:tagLst xmlns:a="http://schemas.openxmlformats.org/drawingml/2006/main" xmlns:r="http://schemas.openxmlformats.org/officeDocument/2006/relationships" xmlns:p="http://schemas.openxmlformats.org/presentationml/2006/main">
  <p:tag name="THINKCELLSHAPEDONOTDELETE" val="t_FG3jci0gRNMxITHnLkC3Q"/>
</p:tagLst>
</file>

<file path=ppt/tags/tag3213.xml><?xml version="1.0" encoding="utf-8"?>
<p:tagLst xmlns:a="http://schemas.openxmlformats.org/drawingml/2006/main" xmlns:r="http://schemas.openxmlformats.org/officeDocument/2006/relationships" xmlns:p="http://schemas.openxmlformats.org/presentationml/2006/main">
  <p:tag name="THINKCELLSHAPEDONOTDELETE" val="tOJepiFd19QD47QkNVFmG7w"/>
</p:tagLst>
</file>

<file path=ppt/tags/tag3214.xml><?xml version="1.0" encoding="utf-8"?>
<p:tagLst xmlns:a="http://schemas.openxmlformats.org/drawingml/2006/main" xmlns:r="http://schemas.openxmlformats.org/officeDocument/2006/relationships" xmlns:p="http://schemas.openxmlformats.org/presentationml/2006/main">
  <p:tag name="THINKCELLSHAPEDONOTDELETE" val="tTc9ZXa646Kk_rFtjp8Edtg"/>
</p:tagLst>
</file>

<file path=ppt/tags/tag3215.xml><?xml version="1.0" encoding="utf-8"?>
<p:tagLst xmlns:a="http://schemas.openxmlformats.org/drawingml/2006/main" xmlns:r="http://schemas.openxmlformats.org/officeDocument/2006/relationships" xmlns:p="http://schemas.openxmlformats.org/presentationml/2006/main">
  <p:tag name="THINKCELLSHAPEDONOTDELETE" val="tQb4w2jEbtfrc7J6dy8PgAg"/>
</p:tagLst>
</file>

<file path=ppt/tags/tag3216.xml><?xml version="1.0" encoding="utf-8"?>
<p:tagLst xmlns:a="http://schemas.openxmlformats.org/drawingml/2006/main" xmlns:r="http://schemas.openxmlformats.org/officeDocument/2006/relationships" xmlns:p="http://schemas.openxmlformats.org/presentationml/2006/main">
  <p:tag name="THINKCELLSHAPEDONOTDELETE" val="tkWjkVxkAPjDJiFgCm.XkCw"/>
</p:tagLst>
</file>

<file path=ppt/tags/tag3217.xml><?xml version="1.0" encoding="utf-8"?>
<p:tagLst xmlns:a="http://schemas.openxmlformats.org/drawingml/2006/main" xmlns:r="http://schemas.openxmlformats.org/officeDocument/2006/relationships" xmlns:p="http://schemas.openxmlformats.org/presentationml/2006/main">
  <p:tag name="THINKCELLSHAPEDONOTDELETE" val="t7DyraahdUT9Lr4yWA2QvGg"/>
</p:tagLst>
</file>

<file path=ppt/tags/tag3218.xml><?xml version="1.0" encoding="utf-8"?>
<p:tagLst xmlns:a="http://schemas.openxmlformats.org/drawingml/2006/main" xmlns:r="http://schemas.openxmlformats.org/officeDocument/2006/relationships" xmlns:p="http://schemas.openxmlformats.org/presentationml/2006/main">
  <p:tag name="THINKCELLSHAPEDONOTDELETE" val="tJktFnTYT4cNfCnaLN.JnhQ"/>
</p:tagLst>
</file>

<file path=ppt/tags/tag3219.xml><?xml version="1.0" encoding="utf-8"?>
<p:tagLst xmlns:a="http://schemas.openxmlformats.org/drawingml/2006/main" xmlns:r="http://schemas.openxmlformats.org/officeDocument/2006/relationships" xmlns:p="http://schemas.openxmlformats.org/presentationml/2006/main">
  <p:tag name="THINKCELLSHAPEDONOTDELETE" val="t2LZR_unychk1qJ3ciPQv8g"/>
</p:tagLst>
</file>

<file path=ppt/tags/tag322.xml><?xml version="1.0" encoding="utf-8"?>
<p:tagLst xmlns:a="http://schemas.openxmlformats.org/drawingml/2006/main" xmlns:r="http://schemas.openxmlformats.org/officeDocument/2006/relationships" xmlns:p="http://schemas.openxmlformats.org/presentationml/2006/main">
  <p:tag name="THINKCELLSHAPEDONOTDELETE" val="tQsxdrduR7vI.TcqJ4.8F8A"/>
</p:tagLst>
</file>

<file path=ppt/tags/tag3220.xml><?xml version="1.0" encoding="utf-8"?>
<p:tagLst xmlns:a="http://schemas.openxmlformats.org/drawingml/2006/main" xmlns:r="http://schemas.openxmlformats.org/officeDocument/2006/relationships" xmlns:p="http://schemas.openxmlformats.org/presentationml/2006/main">
  <p:tag name="THINKCELLSHAPEDONOTDELETE" val="tACLQVl_Npg_97F0RW3cz8Q"/>
</p:tagLst>
</file>

<file path=ppt/tags/tag3221.xml><?xml version="1.0" encoding="utf-8"?>
<p:tagLst xmlns:a="http://schemas.openxmlformats.org/drawingml/2006/main" xmlns:r="http://schemas.openxmlformats.org/officeDocument/2006/relationships" xmlns:p="http://schemas.openxmlformats.org/presentationml/2006/main">
  <p:tag name="THINKCELLSHAPEDONOTDELETE" val="trIuDay0rtT7jHjeXGOVGqA"/>
</p:tagLst>
</file>

<file path=ppt/tags/tag3222.xml><?xml version="1.0" encoding="utf-8"?>
<p:tagLst xmlns:a="http://schemas.openxmlformats.org/drawingml/2006/main" xmlns:r="http://schemas.openxmlformats.org/officeDocument/2006/relationships" xmlns:p="http://schemas.openxmlformats.org/presentationml/2006/main">
  <p:tag name="THINKCELLSHAPEDONOTDELETE" val="t69RPYLqiNldXCMLpbX0tjg"/>
</p:tagLst>
</file>

<file path=ppt/tags/tag3223.xml><?xml version="1.0" encoding="utf-8"?>
<p:tagLst xmlns:a="http://schemas.openxmlformats.org/drawingml/2006/main" xmlns:r="http://schemas.openxmlformats.org/officeDocument/2006/relationships" xmlns:p="http://schemas.openxmlformats.org/presentationml/2006/main">
  <p:tag name="THINKCELLSHAPEDONOTDELETE" val="tR6C329r5UDpIfQgBYw2fPw"/>
</p:tagLst>
</file>

<file path=ppt/tags/tag3224.xml><?xml version="1.0" encoding="utf-8"?>
<p:tagLst xmlns:a="http://schemas.openxmlformats.org/drawingml/2006/main" xmlns:r="http://schemas.openxmlformats.org/officeDocument/2006/relationships" xmlns:p="http://schemas.openxmlformats.org/presentationml/2006/main">
  <p:tag name="THINKCELLSHAPEDONOTDELETE" val="tWDtZo5rYVMkE6Ij7TfCmmQ"/>
</p:tagLst>
</file>

<file path=ppt/tags/tag3225.xml><?xml version="1.0" encoding="utf-8"?>
<p:tagLst xmlns:a="http://schemas.openxmlformats.org/drawingml/2006/main" xmlns:r="http://schemas.openxmlformats.org/officeDocument/2006/relationships" xmlns:p="http://schemas.openxmlformats.org/presentationml/2006/main">
  <p:tag name="THINKCELLSHAPEDONOTDELETE" val="tHsQToCUtvXy5RvPOxxylbA"/>
</p:tagLst>
</file>

<file path=ppt/tags/tag3226.xml><?xml version="1.0" encoding="utf-8"?>
<p:tagLst xmlns:a="http://schemas.openxmlformats.org/drawingml/2006/main" xmlns:r="http://schemas.openxmlformats.org/officeDocument/2006/relationships" xmlns:p="http://schemas.openxmlformats.org/presentationml/2006/main">
  <p:tag name="THINKCELLSHAPEDONOTDELETE" val="tc3dU5tKIs5wRe51Y85BApA"/>
</p:tagLst>
</file>

<file path=ppt/tags/tag3227.xml><?xml version="1.0" encoding="utf-8"?>
<p:tagLst xmlns:a="http://schemas.openxmlformats.org/drawingml/2006/main" xmlns:r="http://schemas.openxmlformats.org/officeDocument/2006/relationships" xmlns:p="http://schemas.openxmlformats.org/presentationml/2006/main">
  <p:tag name="THINKCELLSHAPEDONOTDELETE" val="tfqhS4_5lZBuimONH.IanXg"/>
</p:tagLst>
</file>

<file path=ppt/tags/tag3228.xml><?xml version="1.0" encoding="utf-8"?>
<p:tagLst xmlns:a="http://schemas.openxmlformats.org/drawingml/2006/main" xmlns:r="http://schemas.openxmlformats.org/officeDocument/2006/relationships" xmlns:p="http://schemas.openxmlformats.org/presentationml/2006/main">
  <p:tag name="THINKCELLSHAPEDONOTDELETE" val="t5R3nrKhsiHbpWKnyT1yENQ"/>
</p:tagLst>
</file>

<file path=ppt/tags/tag3229.xml><?xml version="1.0" encoding="utf-8"?>
<p:tagLst xmlns:a="http://schemas.openxmlformats.org/drawingml/2006/main" xmlns:r="http://schemas.openxmlformats.org/officeDocument/2006/relationships" xmlns:p="http://schemas.openxmlformats.org/presentationml/2006/main">
  <p:tag name="THINKCELLSHAPEDONOTDELETE" val="tYAfw8U9D.wmgC0xd8BYcqg"/>
</p:tagLst>
</file>

<file path=ppt/tags/tag323.xml><?xml version="1.0" encoding="utf-8"?>
<p:tagLst xmlns:a="http://schemas.openxmlformats.org/drawingml/2006/main" xmlns:r="http://schemas.openxmlformats.org/officeDocument/2006/relationships" xmlns:p="http://schemas.openxmlformats.org/presentationml/2006/main">
  <p:tag name="THINKCELLSHAPEDONOTDELETE" val="tmPAhkUsZQI.I9cirsbWV2g"/>
</p:tagLst>
</file>

<file path=ppt/tags/tag3230.xml><?xml version="1.0" encoding="utf-8"?>
<p:tagLst xmlns:a="http://schemas.openxmlformats.org/drawingml/2006/main" xmlns:r="http://schemas.openxmlformats.org/officeDocument/2006/relationships" xmlns:p="http://schemas.openxmlformats.org/presentationml/2006/main">
  <p:tag name="THINKCELLSHAPEDONOTDELETE" val="tQ.BXK00jR.lMEErGLMy1Jg"/>
</p:tagLst>
</file>

<file path=ppt/tags/tag3231.xml><?xml version="1.0" encoding="utf-8"?>
<p:tagLst xmlns:a="http://schemas.openxmlformats.org/drawingml/2006/main" xmlns:r="http://schemas.openxmlformats.org/officeDocument/2006/relationships" xmlns:p="http://schemas.openxmlformats.org/presentationml/2006/main">
  <p:tag name="THINKCELLSHAPEDONOTDELETE" val="tMtOyjmKQ5oyd3aOARDSD4g"/>
</p:tagLst>
</file>

<file path=ppt/tags/tag3232.xml><?xml version="1.0" encoding="utf-8"?>
<p:tagLst xmlns:a="http://schemas.openxmlformats.org/drawingml/2006/main" xmlns:r="http://schemas.openxmlformats.org/officeDocument/2006/relationships" xmlns:p="http://schemas.openxmlformats.org/presentationml/2006/main">
  <p:tag name="THINKCELLSHAPEDONOTDELETE" val="t.SDc1_Q07zCDSvi75KxtZg"/>
</p:tagLst>
</file>

<file path=ppt/tags/tag3233.xml><?xml version="1.0" encoding="utf-8"?>
<p:tagLst xmlns:a="http://schemas.openxmlformats.org/drawingml/2006/main" xmlns:r="http://schemas.openxmlformats.org/officeDocument/2006/relationships" xmlns:p="http://schemas.openxmlformats.org/presentationml/2006/main">
  <p:tag name="THINKCELLSHAPEDONOTDELETE" val="tiZWhEUVri7Wb6a2_OUCTRw"/>
</p:tagLst>
</file>

<file path=ppt/tags/tag3234.xml><?xml version="1.0" encoding="utf-8"?>
<p:tagLst xmlns:a="http://schemas.openxmlformats.org/drawingml/2006/main" xmlns:r="http://schemas.openxmlformats.org/officeDocument/2006/relationships" xmlns:p="http://schemas.openxmlformats.org/presentationml/2006/main">
  <p:tag name="THINKCELLSHAPEDONOTDELETE" val="tc9l8YQvC1n6WOfpdNhUpEg"/>
</p:tagLst>
</file>

<file path=ppt/tags/tag3235.xml><?xml version="1.0" encoding="utf-8"?>
<p:tagLst xmlns:a="http://schemas.openxmlformats.org/drawingml/2006/main" xmlns:r="http://schemas.openxmlformats.org/officeDocument/2006/relationships" xmlns:p="http://schemas.openxmlformats.org/presentationml/2006/main">
  <p:tag name="THINKCELLSHAPEDONOTDELETE" val="tn7ni40yHMWp6h5u3zqmgcA"/>
</p:tagLst>
</file>

<file path=ppt/tags/tag3236.xml><?xml version="1.0" encoding="utf-8"?>
<p:tagLst xmlns:a="http://schemas.openxmlformats.org/drawingml/2006/main" xmlns:r="http://schemas.openxmlformats.org/officeDocument/2006/relationships" xmlns:p="http://schemas.openxmlformats.org/presentationml/2006/main">
  <p:tag name="THINKCELLSHAPEDONOTDELETE" val="t8qFDtFMQ6U_t4d4Jyrahcw"/>
</p:tagLst>
</file>

<file path=ppt/tags/tag3237.xml><?xml version="1.0" encoding="utf-8"?>
<p:tagLst xmlns:a="http://schemas.openxmlformats.org/drawingml/2006/main" xmlns:r="http://schemas.openxmlformats.org/officeDocument/2006/relationships" xmlns:p="http://schemas.openxmlformats.org/presentationml/2006/main">
  <p:tag name="THINKCELLSHAPEDONOTDELETE" val="tt6ea0Q1yhaFwVGcRtoHmMg"/>
</p:tagLst>
</file>

<file path=ppt/tags/tag3238.xml><?xml version="1.0" encoding="utf-8"?>
<p:tagLst xmlns:a="http://schemas.openxmlformats.org/drawingml/2006/main" xmlns:r="http://schemas.openxmlformats.org/officeDocument/2006/relationships" xmlns:p="http://schemas.openxmlformats.org/presentationml/2006/main">
  <p:tag name="THINKCELLSHAPEDONOTDELETE" val="tW_RzBLIZSo6AW2ah1qBr1Q"/>
</p:tagLst>
</file>

<file path=ppt/tags/tag3239.xml><?xml version="1.0" encoding="utf-8"?>
<p:tagLst xmlns:a="http://schemas.openxmlformats.org/drawingml/2006/main" xmlns:r="http://schemas.openxmlformats.org/officeDocument/2006/relationships" xmlns:p="http://schemas.openxmlformats.org/presentationml/2006/main">
  <p:tag name="THINKCELLSHAPEDONOTDELETE" val="t_BLSwP7_Dhu1.DQeJBRvOw"/>
</p:tagLst>
</file>

<file path=ppt/tags/tag324.xml><?xml version="1.0" encoding="utf-8"?>
<p:tagLst xmlns:a="http://schemas.openxmlformats.org/drawingml/2006/main" xmlns:r="http://schemas.openxmlformats.org/officeDocument/2006/relationships" xmlns:p="http://schemas.openxmlformats.org/presentationml/2006/main">
  <p:tag name="THINKCELLSHAPEDONOTDELETE" val="t2RspzqrlwtInCWiuWW..Zg"/>
</p:tagLst>
</file>

<file path=ppt/tags/tag3240.xml><?xml version="1.0" encoding="utf-8"?>
<p:tagLst xmlns:a="http://schemas.openxmlformats.org/drawingml/2006/main" xmlns:r="http://schemas.openxmlformats.org/officeDocument/2006/relationships" xmlns:p="http://schemas.openxmlformats.org/presentationml/2006/main">
  <p:tag name="THINKCELLSHAPEDONOTDELETE" val="t9PlfBBsDCkmO9l7rlBnWXQ"/>
</p:tagLst>
</file>

<file path=ppt/tags/tag3241.xml><?xml version="1.0" encoding="utf-8"?>
<p:tagLst xmlns:a="http://schemas.openxmlformats.org/drawingml/2006/main" xmlns:r="http://schemas.openxmlformats.org/officeDocument/2006/relationships" xmlns:p="http://schemas.openxmlformats.org/presentationml/2006/main">
  <p:tag name="THINKCELLSHAPEDONOTDELETE" val="tJXLMAUHP_mS2.vLQX0Kuew"/>
</p:tagLst>
</file>

<file path=ppt/tags/tag3242.xml><?xml version="1.0" encoding="utf-8"?>
<p:tagLst xmlns:a="http://schemas.openxmlformats.org/drawingml/2006/main" xmlns:r="http://schemas.openxmlformats.org/officeDocument/2006/relationships" xmlns:p="http://schemas.openxmlformats.org/presentationml/2006/main">
  <p:tag name="THINKCELLSHAPEDONOTDELETE" val="tDqRmGgu0zmZbdtS.D5YRUg"/>
</p:tagLst>
</file>

<file path=ppt/tags/tag3243.xml><?xml version="1.0" encoding="utf-8"?>
<p:tagLst xmlns:a="http://schemas.openxmlformats.org/drawingml/2006/main" xmlns:r="http://schemas.openxmlformats.org/officeDocument/2006/relationships" xmlns:p="http://schemas.openxmlformats.org/presentationml/2006/main">
  <p:tag name="THINKCELLSHAPEDONOTDELETE" val="tOHV9iaYTZB5xtTE2sf3gYQ"/>
</p:tagLst>
</file>

<file path=ppt/tags/tag3244.xml><?xml version="1.0" encoding="utf-8"?>
<p:tagLst xmlns:a="http://schemas.openxmlformats.org/drawingml/2006/main" xmlns:r="http://schemas.openxmlformats.org/officeDocument/2006/relationships" xmlns:p="http://schemas.openxmlformats.org/presentationml/2006/main">
  <p:tag name="THINKCELLSHAPEDONOTDELETE" val="t0.XwasBIxI0B.kM9qDfzqg"/>
</p:tagLst>
</file>

<file path=ppt/tags/tag3245.xml><?xml version="1.0" encoding="utf-8"?>
<p:tagLst xmlns:a="http://schemas.openxmlformats.org/drawingml/2006/main" xmlns:r="http://schemas.openxmlformats.org/officeDocument/2006/relationships" xmlns:p="http://schemas.openxmlformats.org/presentationml/2006/main">
  <p:tag name="THINKCELLSHAPEDONOTDELETE" val="thSKQtmasWsYOrILkKqzQCg"/>
</p:tagLst>
</file>

<file path=ppt/tags/tag324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247.xml><?xml version="1.0" encoding="utf-8"?>
<p:tagLst xmlns:a="http://schemas.openxmlformats.org/drawingml/2006/main" xmlns:r="http://schemas.openxmlformats.org/officeDocument/2006/relationships" xmlns:p="http://schemas.openxmlformats.org/presentationml/2006/main">
  <p:tag name="THINKCELLSHAPEDONOTDELETE" val="ttvkkrkrk91VJMhC0CmS_Bg"/>
</p:tagLst>
</file>

<file path=ppt/tags/tag3248.xml><?xml version="1.0" encoding="utf-8"?>
<p:tagLst xmlns:a="http://schemas.openxmlformats.org/drawingml/2006/main" xmlns:r="http://schemas.openxmlformats.org/officeDocument/2006/relationships" xmlns:p="http://schemas.openxmlformats.org/presentationml/2006/main">
  <p:tag name="THINKCELLSHAPEDONOTDELETE" val="tRlKpcFN6dFprtMBP.p7tUw"/>
</p:tagLst>
</file>

<file path=ppt/tags/tag3249.xml><?xml version="1.0" encoding="utf-8"?>
<p:tagLst xmlns:a="http://schemas.openxmlformats.org/drawingml/2006/main" xmlns:r="http://schemas.openxmlformats.org/officeDocument/2006/relationships" xmlns:p="http://schemas.openxmlformats.org/presentationml/2006/main">
  <p:tag name="THINKCELLSHAPEDONOTDELETE" val="tb0yu8lVSHJYLcOCqBSTbow"/>
</p:tagLst>
</file>

<file path=ppt/tags/tag325.xml><?xml version="1.0" encoding="utf-8"?>
<p:tagLst xmlns:a="http://schemas.openxmlformats.org/drawingml/2006/main" xmlns:r="http://schemas.openxmlformats.org/officeDocument/2006/relationships" xmlns:p="http://schemas.openxmlformats.org/presentationml/2006/main">
  <p:tag name="THINKCELLSHAPEDONOTDELETE" val="tT65YLI0yF2R.AhUXh9FjVA"/>
</p:tagLst>
</file>

<file path=ppt/tags/tag3250.xml><?xml version="1.0" encoding="utf-8"?>
<p:tagLst xmlns:a="http://schemas.openxmlformats.org/drawingml/2006/main" xmlns:r="http://schemas.openxmlformats.org/officeDocument/2006/relationships" xmlns:p="http://schemas.openxmlformats.org/presentationml/2006/main">
  <p:tag name="THINKCELLSHAPEDONOTDELETE" val="tsKHvKop7hOKOZyznlikSJg"/>
</p:tagLst>
</file>

<file path=ppt/tags/tag3251.xml><?xml version="1.0" encoding="utf-8"?>
<p:tagLst xmlns:a="http://schemas.openxmlformats.org/drawingml/2006/main" xmlns:r="http://schemas.openxmlformats.org/officeDocument/2006/relationships" xmlns:p="http://schemas.openxmlformats.org/presentationml/2006/main">
  <p:tag name="THINKCELLSHAPEDONOTDELETE" val="tFXZNC7w.1vwte4_7463ykQ"/>
</p:tagLst>
</file>

<file path=ppt/tags/tag3252.xml><?xml version="1.0" encoding="utf-8"?>
<p:tagLst xmlns:a="http://schemas.openxmlformats.org/drawingml/2006/main" xmlns:r="http://schemas.openxmlformats.org/officeDocument/2006/relationships" xmlns:p="http://schemas.openxmlformats.org/presentationml/2006/main">
  <p:tag name="THINKCELLSHAPEDONOTDELETE" val="twau5hxLnrM9r9RJOiezokQ"/>
</p:tagLst>
</file>

<file path=ppt/tags/tag3253.xml><?xml version="1.0" encoding="utf-8"?>
<p:tagLst xmlns:a="http://schemas.openxmlformats.org/drawingml/2006/main" xmlns:r="http://schemas.openxmlformats.org/officeDocument/2006/relationships" xmlns:p="http://schemas.openxmlformats.org/presentationml/2006/main">
  <p:tag name="THINKCELLSHAPEDONOTDELETE" val="tQhviPVgpYFRAA5IA3czu8w"/>
</p:tagLst>
</file>

<file path=ppt/tags/tag3254.xml><?xml version="1.0" encoding="utf-8"?>
<p:tagLst xmlns:a="http://schemas.openxmlformats.org/drawingml/2006/main" xmlns:r="http://schemas.openxmlformats.org/officeDocument/2006/relationships" xmlns:p="http://schemas.openxmlformats.org/presentationml/2006/main">
  <p:tag name="THINKCELLSHAPEDONOTDELETE" val="t8EdSHiQB1rkVWyOsaXAoQA"/>
</p:tagLst>
</file>

<file path=ppt/tags/tag3255.xml><?xml version="1.0" encoding="utf-8"?>
<p:tagLst xmlns:a="http://schemas.openxmlformats.org/drawingml/2006/main" xmlns:r="http://schemas.openxmlformats.org/officeDocument/2006/relationships" xmlns:p="http://schemas.openxmlformats.org/presentationml/2006/main">
  <p:tag name="THINKCELLSHAPEDONOTDELETE" val="twL7qW8QNY3wjv_Ba8Pm22Q"/>
</p:tagLst>
</file>

<file path=ppt/tags/tag3256.xml><?xml version="1.0" encoding="utf-8"?>
<p:tagLst xmlns:a="http://schemas.openxmlformats.org/drawingml/2006/main" xmlns:r="http://schemas.openxmlformats.org/officeDocument/2006/relationships" xmlns:p="http://schemas.openxmlformats.org/presentationml/2006/main">
  <p:tag name="THINKCELLSHAPEDONOTDELETE" val="tdMNeOI0EDKuWJDlEMlnfSw"/>
</p:tagLst>
</file>

<file path=ppt/tags/tag3257.xml><?xml version="1.0" encoding="utf-8"?>
<p:tagLst xmlns:a="http://schemas.openxmlformats.org/drawingml/2006/main" xmlns:r="http://schemas.openxmlformats.org/officeDocument/2006/relationships" xmlns:p="http://schemas.openxmlformats.org/presentationml/2006/main">
  <p:tag name="THINKCELLSHAPEDONOTDELETE" val="toXABTVrO0eanA1mE2gFVXA"/>
</p:tagLst>
</file>

<file path=ppt/tags/tag3258.xml><?xml version="1.0" encoding="utf-8"?>
<p:tagLst xmlns:a="http://schemas.openxmlformats.org/drawingml/2006/main" xmlns:r="http://schemas.openxmlformats.org/officeDocument/2006/relationships" xmlns:p="http://schemas.openxmlformats.org/presentationml/2006/main">
  <p:tag name="THINKCELLSHAPEDONOTDELETE" val="tdk9aSfCNAHaMKYrNu27RaQ"/>
</p:tagLst>
</file>

<file path=ppt/tags/tag3259.xml><?xml version="1.0" encoding="utf-8"?>
<p:tagLst xmlns:a="http://schemas.openxmlformats.org/drawingml/2006/main" xmlns:r="http://schemas.openxmlformats.org/officeDocument/2006/relationships" xmlns:p="http://schemas.openxmlformats.org/presentationml/2006/main">
  <p:tag name="THINKCELLSHAPEDONOTDELETE" val="tAwI.6zMdTkZlCp5jDwaoMg"/>
</p:tagLst>
</file>

<file path=ppt/tags/tag326.xml><?xml version="1.0" encoding="utf-8"?>
<p:tagLst xmlns:a="http://schemas.openxmlformats.org/drawingml/2006/main" xmlns:r="http://schemas.openxmlformats.org/officeDocument/2006/relationships" xmlns:p="http://schemas.openxmlformats.org/presentationml/2006/main">
  <p:tag name="THINKCELLSHAPEDONOTDELETE" val="tjCx3QfYHvju5350tTt.haw"/>
</p:tagLst>
</file>

<file path=ppt/tags/tag3260.xml><?xml version="1.0" encoding="utf-8"?>
<p:tagLst xmlns:a="http://schemas.openxmlformats.org/drawingml/2006/main" xmlns:r="http://schemas.openxmlformats.org/officeDocument/2006/relationships" xmlns:p="http://schemas.openxmlformats.org/presentationml/2006/main">
  <p:tag name="THINKCELLSHAPEDONOTDELETE" val="tVcynt2b2_0FUv2JwqyJEvA"/>
</p:tagLst>
</file>

<file path=ppt/tags/tag3261.xml><?xml version="1.0" encoding="utf-8"?>
<p:tagLst xmlns:a="http://schemas.openxmlformats.org/drawingml/2006/main" xmlns:r="http://schemas.openxmlformats.org/officeDocument/2006/relationships" xmlns:p="http://schemas.openxmlformats.org/presentationml/2006/main">
  <p:tag name="THINKCELLSHAPEDONOTDELETE" val="tZMQ6d7vxWtj.M.yoeEuV.A"/>
</p:tagLst>
</file>

<file path=ppt/tags/tag3262.xml><?xml version="1.0" encoding="utf-8"?>
<p:tagLst xmlns:a="http://schemas.openxmlformats.org/drawingml/2006/main" xmlns:r="http://schemas.openxmlformats.org/officeDocument/2006/relationships" xmlns:p="http://schemas.openxmlformats.org/presentationml/2006/main">
  <p:tag name="THINKCELLSHAPEDONOTDELETE" val="tWe4acqvILsSvNYseWJ3B9g"/>
</p:tagLst>
</file>

<file path=ppt/tags/tag3263.xml><?xml version="1.0" encoding="utf-8"?>
<p:tagLst xmlns:a="http://schemas.openxmlformats.org/drawingml/2006/main" xmlns:r="http://schemas.openxmlformats.org/officeDocument/2006/relationships" xmlns:p="http://schemas.openxmlformats.org/presentationml/2006/main">
  <p:tag name="THINKCELLSHAPEDONOTDELETE" val="tMHzICrZV8UvILWOeKASyDA"/>
</p:tagLst>
</file>

<file path=ppt/tags/tag3264.xml><?xml version="1.0" encoding="utf-8"?>
<p:tagLst xmlns:a="http://schemas.openxmlformats.org/drawingml/2006/main" xmlns:r="http://schemas.openxmlformats.org/officeDocument/2006/relationships" xmlns:p="http://schemas.openxmlformats.org/presentationml/2006/main">
  <p:tag name="THINKCELLSHAPEDONOTDELETE" val="tJpt_BR9z_MyuSI.H_OdrGw"/>
</p:tagLst>
</file>

<file path=ppt/tags/tag3265.xml><?xml version="1.0" encoding="utf-8"?>
<p:tagLst xmlns:a="http://schemas.openxmlformats.org/drawingml/2006/main" xmlns:r="http://schemas.openxmlformats.org/officeDocument/2006/relationships" xmlns:p="http://schemas.openxmlformats.org/presentationml/2006/main">
  <p:tag name="THINKCELLSHAPEDONOTDELETE" val="t3ewKwg2LbinRIxaCHpB28w"/>
</p:tagLst>
</file>

<file path=ppt/tags/tag3266.xml><?xml version="1.0" encoding="utf-8"?>
<p:tagLst xmlns:a="http://schemas.openxmlformats.org/drawingml/2006/main" xmlns:r="http://schemas.openxmlformats.org/officeDocument/2006/relationships" xmlns:p="http://schemas.openxmlformats.org/presentationml/2006/main">
  <p:tag name="THINKCELLSHAPEDONOTDELETE" val="t4XjS3zxu.ulDtIl34xgX8w"/>
</p:tagLst>
</file>

<file path=ppt/tags/tag3267.xml><?xml version="1.0" encoding="utf-8"?>
<p:tagLst xmlns:a="http://schemas.openxmlformats.org/drawingml/2006/main" xmlns:r="http://schemas.openxmlformats.org/officeDocument/2006/relationships" xmlns:p="http://schemas.openxmlformats.org/presentationml/2006/main">
  <p:tag name="THINKCELLSHAPEDONOTDELETE" val="tUoL42UgzgZLAOzrVJIJDaQ"/>
</p:tagLst>
</file>

<file path=ppt/tags/tag3268.xml><?xml version="1.0" encoding="utf-8"?>
<p:tagLst xmlns:a="http://schemas.openxmlformats.org/drawingml/2006/main" xmlns:r="http://schemas.openxmlformats.org/officeDocument/2006/relationships" xmlns:p="http://schemas.openxmlformats.org/presentationml/2006/main">
  <p:tag name="THINKCELLSHAPEDONOTDELETE" val="tI1GB38EDAOS3dxzE2AAkEA"/>
</p:tagLst>
</file>

<file path=ppt/tags/tag3269.xml><?xml version="1.0" encoding="utf-8"?>
<p:tagLst xmlns:a="http://schemas.openxmlformats.org/drawingml/2006/main" xmlns:r="http://schemas.openxmlformats.org/officeDocument/2006/relationships" xmlns:p="http://schemas.openxmlformats.org/presentationml/2006/main">
  <p:tag name="THINKCELLSHAPEDONOTDELETE" val="t4puhDC4XS3eUhKbPx4OBGQ"/>
</p:tagLst>
</file>

<file path=ppt/tags/tag327.xml><?xml version="1.0" encoding="utf-8"?>
<p:tagLst xmlns:a="http://schemas.openxmlformats.org/drawingml/2006/main" xmlns:r="http://schemas.openxmlformats.org/officeDocument/2006/relationships" xmlns:p="http://schemas.openxmlformats.org/presentationml/2006/main">
  <p:tag name="THINKCELLSHAPEDONOTDELETE" val="t2V0c0.cRJTOc6UBAWoDejg"/>
</p:tagLst>
</file>

<file path=ppt/tags/tag3270.xml><?xml version="1.0" encoding="utf-8"?>
<p:tagLst xmlns:a="http://schemas.openxmlformats.org/drawingml/2006/main" xmlns:r="http://schemas.openxmlformats.org/officeDocument/2006/relationships" xmlns:p="http://schemas.openxmlformats.org/presentationml/2006/main">
  <p:tag name="THINKCELLSHAPEDONOTDELETE" val="t2RX_TQzXmo9VJeybU5cp4Q"/>
</p:tagLst>
</file>

<file path=ppt/tags/tag3271.xml><?xml version="1.0" encoding="utf-8"?>
<p:tagLst xmlns:a="http://schemas.openxmlformats.org/drawingml/2006/main" xmlns:r="http://schemas.openxmlformats.org/officeDocument/2006/relationships" xmlns:p="http://schemas.openxmlformats.org/presentationml/2006/main">
  <p:tag name="THINKCELLSHAPEDONOTDELETE" val="td1RElVN_MpvCxJF8_Z65zw"/>
</p:tagLst>
</file>

<file path=ppt/tags/tag3272.xml><?xml version="1.0" encoding="utf-8"?>
<p:tagLst xmlns:a="http://schemas.openxmlformats.org/drawingml/2006/main" xmlns:r="http://schemas.openxmlformats.org/officeDocument/2006/relationships" xmlns:p="http://schemas.openxmlformats.org/presentationml/2006/main">
  <p:tag name="THINKCELLSHAPEDONOTDELETE" val="tVwpeWo1KHKhB6BTkvsINBA"/>
</p:tagLst>
</file>

<file path=ppt/tags/tag3273.xml><?xml version="1.0" encoding="utf-8"?>
<p:tagLst xmlns:a="http://schemas.openxmlformats.org/drawingml/2006/main" xmlns:r="http://schemas.openxmlformats.org/officeDocument/2006/relationships" xmlns:p="http://schemas.openxmlformats.org/presentationml/2006/main">
  <p:tag name="THINKCELLSHAPEDONOTDELETE" val="t2DLa67inKx4tOX5m3M4Q7Q"/>
</p:tagLst>
</file>

<file path=ppt/tags/tag3274.xml><?xml version="1.0" encoding="utf-8"?>
<p:tagLst xmlns:a="http://schemas.openxmlformats.org/drawingml/2006/main" xmlns:r="http://schemas.openxmlformats.org/officeDocument/2006/relationships" xmlns:p="http://schemas.openxmlformats.org/presentationml/2006/main">
  <p:tag name="THINKCELLSHAPEDONOTDELETE" val="tTjB3Z9rr5KV_25l3jgq2Sg"/>
</p:tagLst>
</file>

<file path=ppt/tags/tag3275.xml><?xml version="1.0" encoding="utf-8"?>
<p:tagLst xmlns:a="http://schemas.openxmlformats.org/drawingml/2006/main" xmlns:r="http://schemas.openxmlformats.org/officeDocument/2006/relationships" xmlns:p="http://schemas.openxmlformats.org/presentationml/2006/main">
  <p:tag name="THINKCELLSHAPEDONOTDELETE" val="trZCGOF0_RWCHRJ0Xo7E8hA"/>
</p:tagLst>
</file>

<file path=ppt/tags/tag3276.xml><?xml version="1.0" encoding="utf-8"?>
<p:tagLst xmlns:a="http://schemas.openxmlformats.org/drawingml/2006/main" xmlns:r="http://schemas.openxmlformats.org/officeDocument/2006/relationships" xmlns:p="http://schemas.openxmlformats.org/presentationml/2006/main">
  <p:tag name="THINKCELLSHAPEDONOTDELETE" val="tRK8h8F4J_wEQjDBA.pBKFw"/>
</p:tagLst>
</file>

<file path=ppt/tags/tag3277.xml><?xml version="1.0" encoding="utf-8"?>
<p:tagLst xmlns:a="http://schemas.openxmlformats.org/drawingml/2006/main" xmlns:r="http://schemas.openxmlformats.org/officeDocument/2006/relationships" xmlns:p="http://schemas.openxmlformats.org/presentationml/2006/main">
  <p:tag name="THINKCELLSHAPEDONOTDELETE" val="tORtGeWUkV9aT2DUU_pnbIA"/>
</p:tagLst>
</file>

<file path=ppt/tags/tag3278.xml><?xml version="1.0" encoding="utf-8"?>
<p:tagLst xmlns:a="http://schemas.openxmlformats.org/drawingml/2006/main" xmlns:r="http://schemas.openxmlformats.org/officeDocument/2006/relationships" xmlns:p="http://schemas.openxmlformats.org/presentationml/2006/main">
  <p:tag name="THINKCELLSHAPEDONOTDELETE" val="tyQkL_.9WUPnQXWH6igQpxw"/>
</p:tagLst>
</file>

<file path=ppt/tags/tag3279.xml><?xml version="1.0" encoding="utf-8"?>
<p:tagLst xmlns:a="http://schemas.openxmlformats.org/drawingml/2006/main" xmlns:r="http://schemas.openxmlformats.org/officeDocument/2006/relationships" xmlns:p="http://schemas.openxmlformats.org/presentationml/2006/main">
  <p:tag name="THINKCELLSHAPEDONOTDELETE" val="tDt1yw5sxHPSu7zVh14YZPw"/>
</p:tagLst>
</file>

<file path=ppt/tags/tag328.xml><?xml version="1.0" encoding="utf-8"?>
<p:tagLst xmlns:a="http://schemas.openxmlformats.org/drawingml/2006/main" xmlns:r="http://schemas.openxmlformats.org/officeDocument/2006/relationships" xmlns:p="http://schemas.openxmlformats.org/presentationml/2006/main">
  <p:tag name="THINKCELLSHAPEDONOTDELETE" val="tWtPI5eugRVNrolSCoWSuRg"/>
</p:tagLst>
</file>

<file path=ppt/tags/tag3280.xml><?xml version="1.0" encoding="utf-8"?>
<p:tagLst xmlns:a="http://schemas.openxmlformats.org/drawingml/2006/main" xmlns:r="http://schemas.openxmlformats.org/officeDocument/2006/relationships" xmlns:p="http://schemas.openxmlformats.org/presentationml/2006/main">
  <p:tag name="THINKCELLSHAPEDONOTDELETE" val="tJIca2EFc_GAtW_pRufgYjA"/>
</p:tagLst>
</file>

<file path=ppt/tags/tag3281.xml><?xml version="1.0" encoding="utf-8"?>
<p:tagLst xmlns:a="http://schemas.openxmlformats.org/drawingml/2006/main" xmlns:r="http://schemas.openxmlformats.org/officeDocument/2006/relationships" xmlns:p="http://schemas.openxmlformats.org/presentationml/2006/main">
  <p:tag name="THINKCELLSHAPEDONOTDELETE" val="trfZ33wPvDxt5qZhwxsN8lA"/>
</p:tagLst>
</file>

<file path=ppt/tags/tag3282.xml><?xml version="1.0" encoding="utf-8"?>
<p:tagLst xmlns:a="http://schemas.openxmlformats.org/drawingml/2006/main" xmlns:r="http://schemas.openxmlformats.org/officeDocument/2006/relationships" xmlns:p="http://schemas.openxmlformats.org/presentationml/2006/main">
  <p:tag name="THINKCELLSHAPEDONOTDELETE" val="t6K4mv7jAnZhK02.QQsXVNA"/>
</p:tagLst>
</file>

<file path=ppt/tags/tag3283.xml><?xml version="1.0" encoding="utf-8"?>
<p:tagLst xmlns:a="http://schemas.openxmlformats.org/drawingml/2006/main" xmlns:r="http://schemas.openxmlformats.org/officeDocument/2006/relationships" xmlns:p="http://schemas.openxmlformats.org/presentationml/2006/main">
  <p:tag name="THINKCELLSHAPEDONOTDELETE" val="tu630S6A7fnylRmC2ldxtqg"/>
</p:tagLst>
</file>

<file path=ppt/tags/tag3284.xml><?xml version="1.0" encoding="utf-8"?>
<p:tagLst xmlns:a="http://schemas.openxmlformats.org/drawingml/2006/main" xmlns:r="http://schemas.openxmlformats.org/officeDocument/2006/relationships" xmlns:p="http://schemas.openxmlformats.org/presentationml/2006/main">
  <p:tag name="THINKCELLSHAPEDONOTDELETE" val="tdq7E6amQzeZASX6YTGILWQ"/>
</p:tagLst>
</file>

<file path=ppt/tags/tag3285.xml><?xml version="1.0" encoding="utf-8"?>
<p:tagLst xmlns:a="http://schemas.openxmlformats.org/drawingml/2006/main" xmlns:r="http://schemas.openxmlformats.org/officeDocument/2006/relationships" xmlns:p="http://schemas.openxmlformats.org/presentationml/2006/main">
  <p:tag name="THINKCELLSHAPEDONOTDELETE" val="tMXd5svgRx4PrRj70RhrajA"/>
</p:tagLst>
</file>

<file path=ppt/tags/tag3286.xml><?xml version="1.0" encoding="utf-8"?>
<p:tagLst xmlns:a="http://schemas.openxmlformats.org/drawingml/2006/main" xmlns:r="http://schemas.openxmlformats.org/officeDocument/2006/relationships" xmlns:p="http://schemas.openxmlformats.org/presentationml/2006/main">
  <p:tag name="THINKCELLSHAPEDONOTDELETE" val="tbFvKI7p8yLbi9Alr1jd47w"/>
</p:tagLst>
</file>

<file path=ppt/tags/tag3287.xml><?xml version="1.0" encoding="utf-8"?>
<p:tagLst xmlns:a="http://schemas.openxmlformats.org/drawingml/2006/main" xmlns:r="http://schemas.openxmlformats.org/officeDocument/2006/relationships" xmlns:p="http://schemas.openxmlformats.org/presentationml/2006/main">
  <p:tag name="THINKCELLSHAPEDONOTDELETE" val="t29H171xLLrx5hdTLvW6DVQ"/>
</p:tagLst>
</file>

<file path=ppt/tags/tag3288.xml><?xml version="1.0" encoding="utf-8"?>
<p:tagLst xmlns:a="http://schemas.openxmlformats.org/drawingml/2006/main" xmlns:r="http://schemas.openxmlformats.org/officeDocument/2006/relationships" xmlns:p="http://schemas.openxmlformats.org/presentationml/2006/main">
  <p:tag name="THINKCELLSHAPEDONOTDELETE" val="tBGSiikqVb2fFlTN4ImlP7A"/>
</p:tagLst>
</file>

<file path=ppt/tags/tag3289.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29.xml><?xml version="1.0" encoding="utf-8"?>
<p:tagLst xmlns:a="http://schemas.openxmlformats.org/drawingml/2006/main" xmlns:r="http://schemas.openxmlformats.org/officeDocument/2006/relationships" xmlns:p="http://schemas.openxmlformats.org/presentationml/2006/main">
  <p:tag name="THINKCELLSHAPEDONOTDELETE" val="taKqCzdSLhBd6jMwraqCCfg"/>
</p:tagLst>
</file>

<file path=ppt/tags/tag3290.xml><?xml version="1.0" encoding="utf-8"?>
<p:tagLst xmlns:a="http://schemas.openxmlformats.org/drawingml/2006/main" xmlns:r="http://schemas.openxmlformats.org/officeDocument/2006/relationships" xmlns:p="http://schemas.openxmlformats.org/presentationml/2006/main">
  <p:tag name="THINKCELLSHAPEDONOTDELETE" val="tPxn60e9jSgvRLo9EsUd8HQ"/>
</p:tagLst>
</file>

<file path=ppt/tags/tag329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29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293.xml><?xml version="1.0" encoding="utf-8"?>
<p:tagLst xmlns:a="http://schemas.openxmlformats.org/drawingml/2006/main" xmlns:r="http://schemas.openxmlformats.org/officeDocument/2006/relationships" xmlns:p="http://schemas.openxmlformats.org/presentationml/2006/main">
  <p:tag name="THINKCELLSHAPEDONOTDELETE" val="ttvkkrkrk91VJMhC0CmS_Bg"/>
</p:tagLst>
</file>

<file path=ppt/tags/tag3294.xml><?xml version="1.0" encoding="utf-8"?>
<p:tagLst xmlns:a="http://schemas.openxmlformats.org/drawingml/2006/main" xmlns:r="http://schemas.openxmlformats.org/officeDocument/2006/relationships" xmlns:p="http://schemas.openxmlformats.org/presentationml/2006/main">
  <p:tag name="THINKCELLSHAPEDONOTDELETE" val="td4Tnct1psxlcueWlC9fzVg"/>
</p:tagLst>
</file>

<file path=ppt/tags/tag3295.xml><?xml version="1.0" encoding="utf-8"?>
<p:tagLst xmlns:a="http://schemas.openxmlformats.org/drawingml/2006/main" xmlns:r="http://schemas.openxmlformats.org/officeDocument/2006/relationships" xmlns:p="http://schemas.openxmlformats.org/presentationml/2006/main">
  <p:tag name="THINKCELLSHAPEDONOTDELETE" val="tLfnK0mnQcIhL3rwx1pfyPg"/>
</p:tagLst>
</file>

<file path=ppt/tags/tag3296.xml><?xml version="1.0" encoding="utf-8"?>
<p:tagLst xmlns:a="http://schemas.openxmlformats.org/drawingml/2006/main" xmlns:r="http://schemas.openxmlformats.org/officeDocument/2006/relationships" xmlns:p="http://schemas.openxmlformats.org/presentationml/2006/main">
  <p:tag name="THINKCELLSHAPEDONOTDELETE" val="tHIcZ1sNblTvZee_pwbljcg"/>
</p:tagLst>
</file>

<file path=ppt/tags/tag3297.xml><?xml version="1.0" encoding="utf-8"?>
<p:tagLst xmlns:a="http://schemas.openxmlformats.org/drawingml/2006/main" xmlns:r="http://schemas.openxmlformats.org/officeDocument/2006/relationships" xmlns:p="http://schemas.openxmlformats.org/presentationml/2006/main">
  <p:tag name="THINKCELLSHAPEDONOTDELETE" val="tKAyQYP_RRze2yVBqmZze9A"/>
</p:tagLst>
</file>

<file path=ppt/tags/tag3298.xml><?xml version="1.0" encoding="utf-8"?>
<p:tagLst xmlns:a="http://schemas.openxmlformats.org/drawingml/2006/main" xmlns:r="http://schemas.openxmlformats.org/officeDocument/2006/relationships" xmlns:p="http://schemas.openxmlformats.org/presentationml/2006/main">
  <p:tag name="THINKCELLSHAPEDONOTDELETE" val="t28ee0AWUCAznROmACzUm9Q"/>
</p:tagLst>
</file>

<file path=ppt/tags/tag3299.xml><?xml version="1.0" encoding="utf-8"?>
<p:tagLst xmlns:a="http://schemas.openxmlformats.org/drawingml/2006/main" xmlns:r="http://schemas.openxmlformats.org/officeDocument/2006/relationships" xmlns:p="http://schemas.openxmlformats.org/presentationml/2006/main">
  <p:tag name="THINKCELLSHAPEDONOTDELETE" val="tJ0nWkLnG_7Q2U3yhRa_zqw"/>
</p:tagLst>
</file>

<file path=ppt/tags/tag3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30.xml><?xml version="1.0" encoding="utf-8"?>
<p:tagLst xmlns:a="http://schemas.openxmlformats.org/drawingml/2006/main" xmlns:r="http://schemas.openxmlformats.org/officeDocument/2006/relationships" xmlns:p="http://schemas.openxmlformats.org/presentationml/2006/main">
  <p:tag name="THINKCELLSHAPEDONOTDELETE" val="tqRTTHTbSCmPemDbSujsdew"/>
</p:tagLst>
</file>

<file path=ppt/tags/tag3300.xml><?xml version="1.0" encoding="utf-8"?>
<p:tagLst xmlns:a="http://schemas.openxmlformats.org/drawingml/2006/main" xmlns:r="http://schemas.openxmlformats.org/officeDocument/2006/relationships" xmlns:p="http://schemas.openxmlformats.org/presentationml/2006/main">
  <p:tag name="THINKCELLSHAPEDONOTDELETE" val="tVjj._zaFvtJ897jdJxVRCQ"/>
</p:tagLst>
</file>

<file path=ppt/tags/tag3301.xml><?xml version="1.0" encoding="utf-8"?>
<p:tagLst xmlns:a="http://schemas.openxmlformats.org/drawingml/2006/main" xmlns:r="http://schemas.openxmlformats.org/officeDocument/2006/relationships" xmlns:p="http://schemas.openxmlformats.org/presentationml/2006/main">
  <p:tag name="THINKCELLSHAPEDONOTDELETE" val="tVS9Hvf59SFE7AkZ5LpCZdw"/>
</p:tagLst>
</file>

<file path=ppt/tags/tag3302.xml><?xml version="1.0" encoding="utf-8"?>
<p:tagLst xmlns:a="http://schemas.openxmlformats.org/drawingml/2006/main" xmlns:r="http://schemas.openxmlformats.org/officeDocument/2006/relationships" xmlns:p="http://schemas.openxmlformats.org/presentationml/2006/main">
  <p:tag name="THINKCELLSHAPEDONOTDELETE" val="tWGKw5y42GRsSbwB_rjayAw"/>
</p:tagLst>
</file>

<file path=ppt/tags/tag3303.xml><?xml version="1.0" encoding="utf-8"?>
<p:tagLst xmlns:a="http://schemas.openxmlformats.org/drawingml/2006/main" xmlns:r="http://schemas.openxmlformats.org/officeDocument/2006/relationships" xmlns:p="http://schemas.openxmlformats.org/presentationml/2006/main">
  <p:tag name="THINKCELLSHAPEDONOTDELETE" val="tUNpPAFLC5LZj4DZcaF8Jsg"/>
</p:tagLst>
</file>

<file path=ppt/tags/tag3304.xml><?xml version="1.0" encoding="utf-8"?>
<p:tagLst xmlns:a="http://schemas.openxmlformats.org/drawingml/2006/main" xmlns:r="http://schemas.openxmlformats.org/officeDocument/2006/relationships" xmlns:p="http://schemas.openxmlformats.org/presentationml/2006/main">
  <p:tag name="THINKCELLSHAPEDONOTDELETE" val="tKoRyMICc0wKMu2NhNaBxdA"/>
</p:tagLst>
</file>

<file path=ppt/tags/tag3305.xml><?xml version="1.0" encoding="utf-8"?>
<p:tagLst xmlns:a="http://schemas.openxmlformats.org/drawingml/2006/main" xmlns:r="http://schemas.openxmlformats.org/officeDocument/2006/relationships" xmlns:p="http://schemas.openxmlformats.org/presentationml/2006/main">
  <p:tag name="THINKCELLSHAPEDONOTDELETE" val="tJaf2_OHC9VctiYd5pFL8SQ"/>
</p:tagLst>
</file>

<file path=ppt/tags/tag3306.xml><?xml version="1.0" encoding="utf-8"?>
<p:tagLst xmlns:a="http://schemas.openxmlformats.org/drawingml/2006/main" xmlns:r="http://schemas.openxmlformats.org/officeDocument/2006/relationships" xmlns:p="http://schemas.openxmlformats.org/presentationml/2006/main">
  <p:tag name="THINKCELLSHAPEDONOTDELETE" val="tyA0TX6FRv2_Acw66EW4j6Q"/>
</p:tagLst>
</file>

<file path=ppt/tags/tag3307.xml><?xml version="1.0" encoding="utf-8"?>
<p:tagLst xmlns:a="http://schemas.openxmlformats.org/drawingml/2006/main" xmlns:r="http://schemas.openxmlformats.org/officeDocument/2006/relationships" xmlns:p="http://schemas.openxmlformats.org/presentationml/2006/main">
  <p:tag name="THINKCELLSHAPEDONOTDELETE" val="tDOQ8La2nTQ7m_t6n_jCtNw"/>
</p:tagLst>
</file>

<file path=ppt/tags/tag3308.xml><?xml version="1.0" encoding="utf-8"?>
<p:tagLst xmlns:a="http://schemas.openxmlformats.org/drawingml/2006/main" xmlns:r="http://schemas.openxmlformats.org/officeDocument/2006/relationships" xmlns:p="http://schemas.openxmlformats.org/presentationml/2006/main">
  <p:tag name="THINKCELLSHAPEDONOTDELETE" val="tNeP2qZnCr4vqjDBaq.FsPw"/>
</p:tagLst>
</file>

<file path=ppt/tags/tag3309.xml><?xml version="1.0" encoding="utf-8"?>
<p:tagLst xmlns:a="http://schemas.openxmlformats.org/drawingml/2006/main" xmlns:r="http://schemas.openxmlformats.org/officeDocument/2006/relationships" xmlns:p="http://schemas.openxmlformats.org/presentationml/2006/main">
  <p:tag name="THINKCELLSHAPEDONOTDELETE" val="tgA7amRdxMX7ZeH5IKqj38A"/>
</p:tagLst>
</file>

<file path=ppt/tags/tag331.xml><?xml version="1.0" encoding="utf-8"?>
<p:tagLst xmlns:a="http://schemas.openxmlformats.org/drawingml/2006/main" xmlns:r="http://schemas.openxmlformats.org/officeDocument/2006/relationships" xmlns:p="http://schemas.openxmlformats.org/presentationml/2006/main">
  <p:tag name="THINKCELLSHAPEDONOTDELETE" val="tBHiF35kWkYbSYPM_wEV15g"/>
</p:tagLst>
</file>

<file path=ppt/tags/tag3310.xml><?xml version="1.0" encoding="utf-8"?>
<p:tagLst xmlns:a="http://schemas.openxmlformats.org/drawingml/2006/main" xmlns:r="http://schemas.openxmlformats.org/officeDocument/2006/relationships" xmlns:p="http://schemas.openxmlformats.org/presentationml/2006/main">
  <p:tag name="THINKCELLSHAPEDONOTDELETE" val="tnqRPOnRwAfaasany0itkvg"/>
</p:tagLst>
</file>

<file path=ppt/tags/tag3311.xml><?xml version="1.0" encoding="utf-8"?>
<p:tagLst xmlns:a="http://schemas.openxmlformats.org/drawingml/2006/main" xmlns:r="http://schemas.openxmlformats.org/officeDocument/2006/relationships" xmlns:p="http://schemas.openxmlformats.org/presentationml/2006/main">
  <p:tag name="THINKCELLSHAPEDONOTDELETE" val="tl_ae5D9BHeNyApoEx4q1Vg"/>
</p:tagLst>
</file>

<file path=ppt/tags/tag3312.xml><?xml version="1.0" encoding="utf-8"?>
<p:tagLst xmlns:a="http://schemas.openxmlformats.org/drawingml/2006/main" xmlns:r="http://schemas.openxmlformats.org/officeDocument/2006/relationships" xmlns:p="http://schemas.openxmlformats.org/presentationml/2006/main">
  <p:tag name="THINKCELLSHAPEDONOTDELETE" val="tv7Gc676rxIVLdkvfNqM7nA"/>
</p:tagLst>
</file>

<file path=ppt/tags/tag3313.xml><?xml version="1.0" encoding="utf-8"?>
<p:tagLst xmlns:a="http://schemas.openxmlformats.org/drawingml/2006/main" xmlns:r="http://schemas.openxmlformats.org/officeDocument/2006/relationships" xmlns:p="http://schemas.openxmlformats.org/presentationml/2006/main">
  <p:tag name="THINKCELLSHAPEDONOTDELETE" val="tzNLkQ2paozroSw8Q8GDj_Q"/>
</p:tagLst>
</file>

<file path=ppt/tags/tag3314.xml><?xml version="1.0" encoding="utf-8"?>
<p:tagLst xmlns:a="http://schemas.openxmlformats.org/drawingml/2006/main" xmlns:r="http://schemas.openxmlformats.org/officeDocument/2006/relationships" xmlns:p="http://schemas.openxmlformats.org/presentationml/2006/main">
  <p:tag name="THINKCELLSHAPEDONOTDELETE" val="t2S.2mA0muoA0SPoWZgw6Cw"/>
</p:tagLst>
</file>

<file path=ppt/tags/tag3315.xml><?xml version="1.0" encoding="utf-8"?>
<p:tagLst xmlns:a="http://schemas.openxmlformats.org/drawingml/2006/main" xmlns:r="http://schemas.openxmlformats.org/officeDocument/2006/relationships" xmlns:p="http://schemas.openxmlformats.org/presentationml/2006/main">
  <p:tag name="THINKCELLSHAPEDONOTDELETE" val="tgz0BjnSA6Pc1Snr03s.9uQ"/>
</p:tagLst>
</file>

<file path=ppt/tags/tag3316.xml><?xml version="1.0" encoding="utf-8"?>
<p:tagLst xmlns:a="http://schemas.openxmlformats.org/drawingml/2006/main" xmlns:r="http://schemas.openxmlformats.org/officeDocument/2006/relationships" xmlns:p="http://schemas.openxmlformats.org/presentationml/2006/main">
  <p:tag name="THINKCELLSHAPEDONOTDELETE" val="tF990Dr_lG7cdkkEAbLgAZA"/>
</p:tagLst>
</file>

<file path=ppt/tags/tag3317.xml><?xml version="1.0" encoding="utf-8"?>
<p:tagLst xmlns:a="http://schemas.openxmlformats.org/drawingml/2006/main" xmlns:r="http://schemas.openxmlformats.org/officeDocument/2006/relationships" xmlns:p="http://schemas.openxmlformats.org/presentationml/2006/main">
  <p:tag name="THINKCELLSHAPEDONOTDELETE" val="tmEc6PS4DyITU_L4l9aVY8w"/>
</p:tagLst>
</file>

<file path=ppt/tags/tag3318.xml><?xml version="1.0" encoding="utf-8"?>
<p:tagLst xmlns:a="http://schemas.openxmlformats.org/drawingml/2006/main" xmlns:r="http://schemas.openxmlformats.org/officeDocument/2006/relationships" xmlns:p="http://schemas.openxmlformats.org/presentationml/2006/main">
  <p:tag name="THINKCELLSHAPEDONOTDELETE" val="tGGpn2X08zRD0Z6dfu2QJ4A"/>
</p:tagLst>
</file>

<file path=ppt/tags/tag3319.xml><?xml version="1.0" encoding="utf-8"?>
<p:tagLst xmlns:a="http://schemas.openxmlformats.org/drawingml/2006/main" xmlns:r="http://schemas.openxmlformats.org/officeDocument/2006/relationships" xmlns:p="http://schemas.openxmlformats.org/presentationml/2006/main">
  <p:tag name="THINKCELLSHAPEDONOTDELETE" val="tNQCNB6hpm8CW7qN696gw5A"/>
</p:tagLst>
</file>

<file path=ppt/tags/tag332.xml><?xml version="1.0" encoding="utf-8"?>
<p:tagLst xmlns:a="http://schemas.openxmlformats.org/drawingml/2006/main" xmlns:r="http://schemas.openxmlformats.org/officeDocument/2006/relationships" xmlns:p="http://schemas.openxmlformats.org/presentationml/2006/main">
  <p:tag name="THINKCELLSHAPEDONOTDELETE" val="tHngjgqCU5TR0uRyI23droQ"/>
</p:tagLst>
</file>

<file path=ppt/tags/tag3320.xml><?xml version="1.0" encoding="utf-8"?>
<p:tagLst xmlns:a="http://schemas.openxmlformats.org/drawingml/2006/main" xmlns:r="http://schemas.openxmlformats.org/officeDocument/2006/relationships" xmlns:p="http://schemas.openxmlformats.org/presentationml/2006/main">
  <p:tag name="THINKCELLSHAPEDONOTDELETE" val="tzsLVPvR7GfZPKJWAWASRcg"/>
</p:tagLst>
</file>

<file path=ppt/tags/tag3321.xml><?xml version="1.0" encoding="utf-8"?>
<p:tagLst xmlns:a="http://schemas.openxmlformats.org/drawingml/2006/main" xmlns:r="http://schemas.openxmlformats.org/officeDocument/2006/relationships" xmlns:p="http://schemas.openxmlformats.org/presentationml/2006/main">
  <p:tag name="THINKCELLSHAPEDONOTDELETE" val="tatMpHPnM_DfRA0oc54x9vw"/>
</p:tagLst>
</file>

<file path=ppt/tags/tag3322.xml><?xml version="1.0" encoding="utf-8"?>
<p:tagLst xmlns:a="http://schemas.openxmlformats.org/drawingml/2006/main" xmlns:r="http://schemas.openxmlformats.org/officeDocument/2006/relationships" xmlns:p="http://schemas.openxmlformats.org/presentationml/2006/main">
  <p:tag name="THINKCELLSHAPEDONOTDELETE" val="tOR54JwzULrH162ay9ypMMw"/>
</p:tagLst>
</file>

<file path=ppt/tags/tag3323.xml><?xml version="1.0" encoding="utf-8"?>
<p:tagLst xmlns:a="http://schemas.openxmlformats.org/drawingml/2006/main" xmlns:r="http://schemas.openxmlformats.org/officeDocument/2006/relationships" xmlns:p="http://schemas.openxmlformats.org/presentationml/2006/main">
  <p:tag name="THINKCELLSHAPEDONOTDELETE" val="t1qmhOZXrQGB7naiIkV_lyA"/>
</p:tagLst>
</file>

<file path=ppt/tags/tag3324.xml><?xml version="1.0" encoding="utf-8"?>
<p:tagLst xmlns:a="http://schemas.openxmlformats.org/drawingml/2006/main" xmlns:r="http://schemas.openxmlformats.org/officeDocument/2006/relationships" xmlns:p="http://schemas.openxmlformats.org/presentationml/2006/main">
  <p:tag name="THINKCELLSHAPEDONOTDELETE" val="tQgtsxsXIkWrt.GDi3sPaRw"/>
</p:tagLst>
</file>

<file path=ppt/tags/tag3325.xml><?xml version="1.0" encoding="utf-8"?>
<p:tagLst xmlns:a="http://schemas.openxmlformats.org/drawingml/2006/main" xmlns:r="http://schemas.openxmlformats.org/officeDocument/2006/relationships" xmlns:p="http://schemas.openxmlformats.org/presentationml/2006/main">
  <p:tag name="THINKCELLSHAPEDONOTDELETE" val="t7oNLItPPOALra9hlvCh._Q"/>
</p:tagLst>
</file>

<file path=ppt/tags/tag3326.xml><?xml version="1.0" encoding="utf-8"?>
<p:tagLst xmlns:a="http://schemas.openxmlformats.org/drawingml/2006/main" xmlns:r="http://schemas.openxmlformats.org/officeDocument/2006/relationships" xmlns:p="http://schemas.openxmlformats.org/presentationml/2006/main">
  <p:tag name="THINKCELLSHAPEDONOTDELETE" val="tz7DA6TU6NZpxZB3VpdS5cg"/>
</p:tagLst>
</file>

<file path=ppt/tags/tag3327.xml><?xml version="1.0" encoding="utf-8"?>
<p:tagLst xmlns:a="http://schemas.openxmlformats.org/drawingml/2006/main" xmlns:r="http://schemas.openxmlformats.org/officeDocument/2006/relationships" xmlns:p="http://schemas.openxmlformats.org/presentationml/2006/main">
  <p:tag name="THINKCELLSHAPEDONOTDELETE" val="tGWThQhacdVgF.OpHeRiR5A"/>
</p:tagLst>
</file>

<file path=ppt/tags/tag3328.xml><?xml version="1.0" encoding="utf-8"?>
<p:tagLst xmlns:a="http://schemas.openxmlformats.org/drawingml/2006/main" xmlns:r="http://schemas.openxmlformats.org/officeDocument/2006/relationships" xmlns:p="http://schemas.openxmlformats.org/presentationml/2006/main">
  <p:tag name="THINKCELLSHAPEDONOTDELETE" val="tBdLDvLEAu17PM3kOQcUrwg"/>
</p:tagLst>
</file>

<file path=ppt/tags/tag3329.xml><?xml version="1.0" encoding="utf-8"?>
<p:tagLst xmlns:a="http://schemas.openxmlformats.org/drawingml/2006/main" xmlns:r="http://schemas.openxmlformats.org/officeDocument/2006/relationships" xmlns:p="http://schemas.openxmlformats.org/presentationml/2006/main">
  <p:tag name="THINKCELLSHAPEDONOTDELETE" val="tqYc28TsbpTjDGL5qcK4Y9Q"/>
</p:tagLst>
</file>

<file path=ppt/tags/tag333.xml><?xml version="1.0" encoding="utf-8"?>
<p:tagLst xmlns:a="http://schemas.openxmlformats.org/drawingml/2006/main" xmlns:r="http://schemas.openxmlformats.org/officeDocument/2006/relationships" xmlns:p="http://schemas.openxmlformats.org/presentationml/2006/main">
  <p:tag name="THINKCELLSHAPEDONOTDELETE" val="tPGDkaZ6m_co_k2SYPbm43A"/>
</p:tagLst>
</file>

<file path=ppt/tags/tag3330.xml><?xml version="1.0" encoding="utf-8"?>
<p:tagLst xmlns:a="http://schemas.openxmlformats.org/drawingml/2006/main" xmlns:r="http://schemas.openxmlformats.org/officeDocument/2006/relationships" xmlns:p="http://schemas.openxmlformats.org/presentationml/2006/main">
  <p:tag name="THINKCELLSHAPEDONOTDELETE" val="tzeHpda6Sgxm5h9waFgt2gA"/>
</p:tagLst>
</file>

<file path=ppt/tags/tag3331.xml><?xml version="1.0" encoding="utf-8"?>
<p:tagLst xmlns:a="http://schemas.openxmlformats.org/drawingml/2006/main" xmlns:r="http://schemas.openxmlformats.org/officeDocument/2006/relationships" xmlns:p="http://schemas.openxmlformats.org/presentationml/2006/main">
  <p:tag name="THINKCELLSHAPEDONOTDELETE" val="tRS5fu7CaHBnGj_GdMEswVw"/>
</p:tagLst>
</file>

<file path=ppt/tags/tag3332.xml><?xml version="1.0" encoding="utf-8"?>
<p:tagLst xmlns:a="http://schemas.openxmlformats.org/drawingml/2006/main" xmlns:r="http://schemas.openxmlformats.org/officeDocument/2006/relationships" xmlns:p="http://schemas.openxmlformats.org/presentationml/2006/main">
  <p:tag name="THINKCELLSHAPEDONOTDELETE" val="tzl11Ppuz_D1k1GE.jgihog"/>
</p:tagLst>
</file>

<file path=ppt/tags/tag3333.xml><?xml version="1.0" encoding="utf-8"?>
<p:tagLst xmlns:a="http://schemas.openxmlformats.org/drawingml/2006/main" xmlns:r="http://schemas.openxmlformats.org/officeDocument/2006/relationships" xmlns:p="http://schemas.openxmlformats.org/presentationml/2006/main">
  <p:tag name="THINKCELLSHAPEDONOTDELETE" val="tIi7YGNcy9irfL7Xh9FdKIw"/>
</p:tagLst>
</file>

<file path=ppt/tags/tag3334.xml><?xml version="1.0" encoding="utf-8"?>
<p:tagLst xmlns:a="http://schemas.openxmlformats.org/drawingml/2006/main" xmlns:r="http://schemas.openxmlformats.org/officeDocument/2006/relationships" xmlns:p="http://schemas.openxmlformats.org/presentationml/2006/main">
  <p:tag name="THINKCELLSHAPEDONOTDELETE" val="tNo5rKJ7VjbtEzZ2.AJKpIw"/>
</p:tagLst>
</file>

<file path=ppt/tags/tag3335.xml><?xml version="1.0" encoding="utf-8"?>
<p:tagLst xmlns:a="http://schemas.openxmlformats.org/drawingml/2006/main" xmlns:r="http://schemas.openxmlformats.org/officeDocument/2006/relationships" xmlns:p="http://schemas.openxmlformats.org/presentationml/2006/main">
  <p:tag name="THINKCELLSHAPEDONOTDELETE" val="t9OlxVL2w53dIHKHjM.ySEA"/>
</p:tagLst>
</file>

<file path=ppt/tags/tag3336.xml><?xml version="1.0" encoding="utf-8"?>
<p:tagLst xmlns:a="http://schemas.openxmlformats.org/drawingml/2006/main" xmlns:r="http://schemas.openxmlformats.org/officeDocument/2006/relationships" xmlns:p="http://schemas.openxmlformats.org/presentationml/2006/main">
  <p:tag name="THINKCELLSHAPEDONOTDELETE" val="tPp33BrmBTvuG7Vdh9sjkiw"/>
</p:tagLst>
</file>

<file path=ppt/tags/tag3337.xml><?xml version="1.0" encoding="utf-8"?>
<p:tagLst xmlns:a="http://schemas.openxmlformats.org/drawingml/2006/main" xmlns:r="http://schemas.openxmlformats.org/officeDocument/2006/relationships" xmlns:p="http://schemas.openxmlformats.org/presentationml/2006/main">
  <p:tag name="THINKCELLSHAPEDONOTDELETE" val="teOtypg7ObVsqrVomip69Tw"/>
</p:tagLst>
</file>

<file path=ppt/tags/tag3338.xml><?xml version="1.0" encoding="utf-8"?>
<p:tagLst xmlns:a="http://schemas.openxmlformats.org/drawingml/2006/main" xmlns:r="http://schemas.openxmlformats.org/officeDocument/2006/relationships" xmlns:p="http://schemas.openxmlformats.org/presentationml/2006/main">
  <p:tag name="THINKCELLSHAPEDONOTDELETE" val="tZLHa01k30xuehuqN7kCw0A"/>
</p:tagLst>
</file>

<file path=ppt/tags/tag3339.xml><?xml version="1.0" encoding="utf-8"?>
<p:tagLst xmlns:a="http://schemas.openxmlformats.org/drawingml/2006/main" xmlns:r="http://schemas.openxmlformats.org/officeDocument/2006/relationships" xmlns:p="http://schemas.openxmlformats.org/presentationml/2006/main">
  <p:tag name="THINKCELLSHAPEDONOTDELETE" val="tJsLp1EDFl1gvm54kO2e_Qw"/>
</p:tagLst>
</file>

<file path=ppt/tags/tag334.xml><?xml version="1.0" encoding="utf-8"?>
<p:tagLst xmlns:a="http://schemas.openxmlformats.org/drawingml/2006/main" xmlns:r="http://schemas.openxmlformats.org/officeDocument/2006/relationships" xmlns:p="http://schemas.openxmlformats.org/presentationml/2006/main">
  <p:tag name="THINKCELLSHAPEDONOTDELETE" val="tNprOPHjdU_zeurb8XgOWTw"/>
</p:tagLst>
</file>

<file path=ppt/tags/tag3340.xml><?xml version="1.0" encoding="utf-8"?>
<p:tagLst xmlns:a="http://schemas.openxmlformats.org/drawingml/2006/main" xmlns:r="http://schemas.openxmlformats.org/officeDocument/2006/relationships" xmlns:p="http://schemas.openxmlformats.org/presentationml/2006/main">
  <p:tag name="THINKCELLSHAPEDONOTDELETE" val="tqniMYWhpOKEZrndJye2C1A"/>
</p:tagLst>
</file>

<file path=ppt/tags/tag3341.xml><?xml version="1.0" encoding="utf-8"?>
<p:tagLst xmlns:a="http://schemas.openxmlformats.org/drawingml/2006/main" xmlns:r="http://schemas.openxmlformats.org/officeDocument/2006/relationships" xmlns:p="http://schemas.openxmlformats.org/presentationml/2006/main">
  <p:tag name="THINKCELLSHAPEDONOTDELETE" val="t6fKw9FyzoDeGAyGS6SpQ5A"/>
</p:tagLst>
</file>

<file path=ppt/tags/tag3342.xml><?xml version="1.0" encoding="utf-8"?>
<p:tagLst xmlns:a="http://schemas.openxmlformats.org/drawingml/2006/main" xmlns:r="http://schemas.openxmlformats.org/officeDocument/2006/relationships" xmlns:p="http://schemas.openxmlformats.org/presentationml/2006/main">
  <p:tag name="THINKCELLSHAPEDONOTDELETE" val="tNRtVGFT_G761FrnvRoaz0w"/>
</p:tagLst>
</file>

<file path=ppt/tags/tag3343.xml><?xml version="1.0" encoding="utf-8"?>
<p:tagLst xmlns:a="http://schemas.openxmlformats.org/drawingml/2006/main" xmlns:r="http://schemas.openxmlformats.org/officeDocument/2006/relationships" xmlns:p="http://schemas.openxmlformats.org/presentationml/2006/main">
  <p:tag name="THINKCELLSHAPEDONOTDELETE" val="tttYleDCjM7jHwXxUy_EnMQ"/>
</p:tagLst>
</file>

<file path=ppt/tags/tag3344.xml><?xml version="1.0" encoding="utf-8"?>
<p:tagLst xmlns:a="http://schemas.openxmlformats.org/drawingml/2006/main" xmlns:r="http://schemas.openxmlformats.org/officeDocument/2006/relationships" xmlns:p="http://schemas.openxmlformats.org/presentationml/2006/main">
  <p:tag name="THINKCELLSHAPEDONOTDELETE" val="twRFB10YDE5akb.IqvzdJ2Q"/>
</p:tagLst>
</file>

<file path=ppt/tags/tag3345.xml><?xml version="1.0" encoding="utf-8"?>
<p:tagLst xmlns:a="http://schemas.openxmlformats.org/drawingml/2006/main" xmlns:r="http://schemas.openxmlformats.org/officeDocument/2006/relationships" xmlns:p="http://schemas.openxmlformats.org/presentationml/2006/main">
  <p:tag name="THINKCELLSHAPEDONOTDELETE" val="tjz_WFn1gJ5PPlkg2.TuXDg"/>
</p:tagLst>
</file>

<file path=ppt/tags/tag3346.xml><?xml version="1.0" encoding="utf-8"?>
<p:tagLst xmlns:a="http://schemas.openxmlformats.org/drawingml/2006/main" xmlns:r="http://schemas.openxmlformats.org/officeDocument/2006/relationships" xmlns:p="http://schemas.openxmlformats.org/presentationml/2006/main">
  <p:tag name="THINKCELLSHAPEDONOTDELETE" val="tLGfp.8ooX2ZfEXOaFa.d2A"/>
</p:tagLst>
</file>

<file path=ppt/tags/tag3347.xml><?xml version="1.0" encoding="utf-8"?>
<p:tagLst xmlns:a="http://schemas.openxmlformats.org/drawingml/2006/main" xmlns:r="http://schemas.openxmlformats.org/officeDocument/2006/relationships" xmlns:p="http://schemas.openxmlformats.org/presentationml/2006/main">
  <p:tag name="THINKCELLSHAPEDONOTDELETE" val="tZJdZ49Uv_5mbpZgQKsis4Q"/>
</p:tagLst>
</file>

<file path=ppt/tags/tag3348.xml><?xml version="1.0" encoding="utf-8"?>
<p:tagLst xmlns:a="http://schemas.openxmlformats.org/drawingml/2006/main" xmlns:r="http://schemas.openxmlformats.org/officeDocument/2006/relationships" xmlns:p="http://schemas.openxmlformats.org/presentationml/2006/main">
  <p:tag name="THINKCELLSHAPEDONOTDELETE" val="tnDtQrRSgEi2VJ1y.1CARqw"/>
</p:tagLst>
</file>

<file path=ppt/tags/tag3349.xml><?xml version="1.0" encoding="utf-8"?>
<p:tagLst xmlns:a="http://schemas.openxmlformats.org/drawingml/2006/main" xmlns:r="http://schemas.openxmlformats.org/officeDocument/2006/relationships" xmlns:p="http://schemas.openxmlformats.org/presentationml/2006/main">
  <p:tag name="THINKCELLSHAPEDONOTDELETE" val="t.eMdkA22tGHW01jA6a_T3g"/>
</p:tagLst>
</file>

<file path=ppt/tags/tag335.xml><?xml version="1.0" encoding="utf-8"?>
<p:tagLst xmlns:a="http://schemas.openxmlformats.org/drawingml/2006/main" xmlns:r="http://schemas.openxmlformats.org/officeDocument/2006/relationships" xmlns:p="http://schemas.openxmlformats.org/presentationml/2006/main">
  <p:tag name="THINKCELLSHAPEDONOTDELETE" val="tpOEtV7fuVqF51Tg4RHk2ug"/>
</p:tagLst>
</file>

<file path=ppt/tags/tag3350.xml><?xml version="1.0" encoding="utf-8"?>
<p:tagLst xmlns:a="http://schemas.openxmlformats.org/drawingml/2006/main" xmlns:r="http://schemas.openxmlformats.org/officeDocument/2006/relationships" xmlns:p="http://schemas.openxmlformats.org/presentationml/2006/main">
  <p:tag name="THINKCELLSHAPEDONOTDELETE" val="tAPHRnqgawXNDM7OfpAGypA"/>
</p:tagLst>
</file>

<file path=ppt/tags/tag3351.xml><?xml version="1.0" encoding="utf-8"?>
<p:tagLst xmlns:a="http://schemas.openxmlformats.org/drawingml/2006/main" xmlns:r="http://schemas.openxmlformats.org/officeDocument/2006/relationships" xmlns:p="http://schemas.openxmlformats.org/presentationml/2006/main">
  <p:tag name="THINKCELLSHAPEDONOTDELETE" val="tHOUAFbhkQZHt..ddjfoCDQ"/>
</p:tagLst>
</file>

<file path=ppt/tags/tag3352.xml><?xml version="1.0" encoding="utf-8"?>
<p:tagLst xmlns:a="http://schemas.openxmlformats.org/drawingml/2006/main" xmlns:r="http://schemas.openxmlformats.org/officeDocument/2006/relationships" xmlns:p="http://schemas.openxmlformats.org/presentationml/2006/main">
  <p:tag name="THINKCELLSHAPEDONOTDELETE" val="tdEi7nXKWjCE.SzBEF5M6bA"/>
</p:tagLst>
</file>

<file path=ppt/tags/tag3353.xml><?xml version="1.0" encoding="utf-8"?>
<p:tagLst xmlns:a="http://schemas.openxmlformats.org/drawingml/2006/main" xmlns:r="http://schemas.openxmlformats.org/officeDocument/2006/relationships" xmlns:p="http://schemas.openxmlformats.org/presentationml/2006/main">
  <p:tag name="THINKCELLSHAPEDONOTDELETE" val="txhb345ma6sryEsJOUbnysg"/>
</p:tagLst>
</file>

<file path=ppt/tags/tag3354.xml><?xml version="1.0" encoding="utf-8"?>
<p:tagLst xmlns:a="http://schemas.openxmlformats.org/drawingml/2006/main" xmlns:r="http://schemas.openxmlformats.org/officeDocument/2006/relationships" xmlns:p="http://schemas.openxmlformats.org/presentationml/2006/main">
  <p:tag name="THINKCELLSHAPEDONOTDELETE" val="tQwmMxOgRxxweYmB.bdGB8A"/>
</p:tagLst>
</file>

<file path=ppt/tags/tag3355.xml><?xml version="1.0" encoding="utf-8"?>
<p:tagLst xmlns:a="http://schemas.openxmlformats.org/drawingml/2006/main" xmlns:r="http://schemas.openxmlformats.org/officeDocument/2006/relationships" xmlns:p="http://schemas.openxmlformats.org/presentationml/2006/main">
  <p:tag name="THINKCELLSHAPEDONOTDELETE" val="tJpG8JAd4CLGhDWaRgDPVKw"/>
</p:tagLst>
</file>

<file path=ppt/tags/tag3356.xml><?xml version="1.0" encoding="utf-8"?>
<p:tagLst xmlns:a="http://schemas.openxmlformats.org/drawingml/2006/main" xmlns:r="http://schemas.openxmlformats.org/officeDocument/2006/relationships" xmlns:p="http://schemas.openxmlformats.org/presentationml/2006/main">
  <p:tag name="THINKCELLSHAPEDONOTDELETE" val="tU4A0Ysylc_G7MgtdfHOSZg"/>
</p:tagLst>
</file>

<file path=ppt/tags/tag3357.xml><?xml version="1.0" encoding="utf-8"?>
<p:tagLst xmlns:a="http://schemas.openxmlformats.org/drawingml/2006/main" xmlns:r="http://schemas.openxmlformats.org/officeDocument/2006/relationships" xmlns:p="http://schemas.openxmlformats.org/presentationml/2006/main">
  <p:tag name="THINKCELLSHAPEDONOTDELETE" val="tBUOE7NCb8joeNRJTaD0LEw"/>
</p:tagLst>
</file>

<file path=ppt/tags/tag3358.xml><?xml version="1.0" encoding="utf-8"?>
<p:tagLst xmlns:a="http://schemas.openxmlformats.org/drawingml/2006/main" xmlns:r="http://schemas.openxmlformats.org/officeDocument/2006/relationships" xmlns:p="http://schemas.openxmlformats.org/presentationml/2006/main">
  <p:tag name="THINKCELLSHAPEDONOTDELETE" val="t5VE3iKgCFUIkBr_cyUnb3A"/>
</p:tagLst>
</file>

<file path=ppt/tags/tag3359.xml><?xml version="1.0" encoding="utf-8"?>
<p:tagLst xmlns:a="http://schemas.openxmlformats.org/drawingml/2006/main" xmlns:r="http://schemas.openxmlformats.org/officeDocument/2006/relationships" xmlns:p="http://schemas.openxmlformats.org/presentationml/2006/main">
  <p:tag name="THINKCELLSHAPEDONOTDELETE" val="tcKT4oA7wRrupYeGH3N5XGg"/>
</p:tagLst>
</file>

<file path=ppt/tags/tag336.xml><?xml version="1.0" encoding="utf-8"?>
<p:tagLst xmlns:a="http://schemas.openxmlformats.org/drawingml/2006/main" xmlns:r="http://schemas.openxmlformats.org/officeDocument/2006/relationships" xmlns:p="http://schemas.openxmlformats.org/presentationml/2006/main">
  <p:tag name="THINKCELLSHAPEDONOTDELETE" val="tqKn8PdQGD82owr1c3NHiUA"/>
</p:tagLst>
</file>

<file path=ppt/tags/tag3360.xml><?xml version="1.0" encoding="utf-8"?>
<p:tagLst xmlns:a="http://schemas.openxmlformats.org/drawingml/2006/main" xmlns:r="http://schemas.openxmlformats.org/officeDocument/2006/relationships" xmlns:p="http://schemas.openxmlformats.org/presentationml/2006/main">
  <p:tag name="THINKCELLSHAPEDONOTDELETE" val="txtuwu1aMvfFB0DAwVQj7Fg"/>
</p:tagLst>
</file>

<file path=ppt/tags/tag3361.xml><?xml version="1.0" encoding="utf-8"?>
<p:tagLst xmlns:a="http://schemas.openxmlformats.org/drawingml/2006/main" xmlns:r="http://schemas.openxmlformats.org/officeDocument/2006/relationships" xmlns:p="http://schemas.openxmlformats.org/presentationml/2006/main">
  <p:tag name="THINKCELLSHAPEDONOTDELETE" val="txMi_9S3lhqESCgZIRgFvsA"/>
</p:tagLst>
</file>

<file path=ppt/tags/tag3362.xml><?xml version="1.0" encoding="utf-8"?>
<p:tagLst xmlns:a="http://schemas.openxmlformats.org/drawingml/2006/main" xmlns:r="http://schemas.openxmlformats.org/officeDocument/2006/relationships" xmlns:p="http://schemas.openxmlformats.org/presentationml/2006/main">
  <p:tag name="THINKCELLSHAPEDONOTDELETE" val="tTm.r0e3bNMX8jeNIvYfSUg"/>
</p:tagLst>
</file>

<file path=ppt/tags/tag3363.xml><?xml version="1.0" encoding="utf-8"?>
<p:tagLst xmlns:a="http://schemas.openxmlformats.org/drawingml/2006/main" xmlns:r="http://schemas.openxmlformats.org/officeDocument/2006/relationships" xmlns:p="http://schemas.openxmlformats.org/presentationml/2006/main">
  <p:tag name="THINKCELLSHAPEDONOTDELETE" val="tIxYWVX7UvHFhiLBpByDZsA"/>
</p:tagLst>
</file>

<file path=ppt/tags/tag3364.xml><?xml version="1.0" encoding="utf-8"?>
<p:tagLst xmlns:a="http://schemas.openxmlformats.org/drawingml/2006/main" xmlns:r="http://schemas.openxmlformats.org/officeDocument/2006/relationships" xmlns:p="http://schemas.openxmlformats.org/presentationml/2006/main">
  <p:tag name="THINKCELLSHAPEDONOTDELETE" val="tGtZjn36fmmTW3W0CwT.H3A"/>
</p:tagLst>
</file>

<file path=ppt/tags/tag3365.xml><?xml version="1.0" encoding="utf-8"?>
<p:tagLst xmlns:a="http://schemas.openxmlformats.org/drawingml/2006/main" xmlns:r="http://schemas.openxmlformats.org/officeDocument/2006/relationships" xmlns:p="http://schemas.openxmlformats.org/presentationml/2006/main">
  <p:tag name="THINKCELLSHAPEDONOTDELETE" val="tSH_L.hREgcctQFdscl9YMg"/>
</p:tagLst>
</file>

<file path=ppt/tags/tag3366.xml><?xml version="1.0" encoding="utf-8"?>
<p:tagLst xmlns:a="http://schemas.openxmlformats.org/drawingml/2006/main" xmlns:r="http://schemas.openxmlformats.org/officeDocument/2006/relationships" xmlns:p="http://schemas.openxmlformats.org/presentationml/2006/main">
  <p:tag name="THINKCELLSHAPEDONOTDELETE" val="teLt3czF9Hcpu3zT_464_0g"/>
</p:tagLst>
</file>

<file path=ppt/tags/tag3367.xml><?xml version="1.0" encoding="utf-8"?>
<p:tagLst xmlns:a="http://schemas.openxmlformats.org/drawingml/2006/main" xmlns:r="http://schemas.openxmlformats.org/officeDocument/2006/relationships" xmlns:p="http://schemas.openxmlformats.org/presentationml/2006/main">
  <p:tag name="THINKCELLSHAPEDONOTDELETE" val="tD8DW4ma8ppmDbtY8f7DxWw"/>
</p:tagLst>
</file>

<file path=ppt/tags/tag3368.xml><?xml version="1.0" encoding="utf-8"?>
<p:tagLst xmlns:a="http://schemas.openxmlformats.org/drawingml/2006/main" xmlns:r="http://schemas.openxmlformats.org/officeDocument/2006/relationships" xmlns:p="http://schemas.openxmlformats.org/presentationml/2006/main">
  <p:tag name="THINKCELLSHAPEDONOTDELETE" val="txAWzJcsSRayFGyO3gP24CQ"/>
</p:tagLst>
</file>

<file path=ppt/tags/tag3369.xml><?xml version="1.0" encoding="utf-8"?>
<p:tagLst xmlns:a="http://schemas.openxmlformats.org/drawingml/2006/main" xmlns:r="http://schemas.openxmlformats.org/officeDocument/2006/relationships" xmlns:p="http://schemas.openxmlformats.org/presentationml/2006/main">
  <p:tag name="THINKCELLSHAPEDONOTDELETE" val="trMNUIcLBJF64wXQN5cwPuQ"/>
</p:tagLst>
</file>

<file path=ppt/tags/tag337.xml><?xml version="1.0" encoding="utf-8"?>
<p:tagLst xmlns:a="http://schemas.openxmlformats.org/drawingml/2006/main" xmlns:r="http://schemas.openxmlformats.org/officeDocument/2006/relationships" xmlns:p="http://schemas.openxmlformats.org/presentationml/2006/main">
  <p:tag name="THINKCELLSHAPEDONOTDELETE" val="t.5u0sD0kU9e_UvXZfNbk0Q"/>
</p:tagLst>
</file>

<file path=ppt/tags/tag3370.xml><?xml version="1.0" encoding="utf-8"?>
<p:tagLst xmlns:a="http://schemas.openxmlformats.org/drawingml/2006/main" xmlns:r="http://schemas.openxmlformats.org/officeDocument/2006/relationships" xmlns:p="http://schemas.openxmlformats.org/presentationml/2006/main">
  <p:tag name="THINKCELLSHAPEDONOTDELETE" val="tdNYW8hbV_.Yr7J85NKROpg"/>
</p:tagLst>
</file>

<file path=ppt/tags/tag3371.xml><?xml version="1.0" encoding="utf-8"?>
<p:tagLst xmlns:a="http://schemas.openxmlformats.org/drawingml/2006/main" xmlns:r="http://schemas.openxmlformats.org/officeDocument/2006/relationships" xmlns:p="http://schemas.openxmlformats.org/presentationml/2006/main">
  <p:tag name="THINKCELLSHAPEDONOTDELETE" val="txfGFGUvAQnhqKowMa64SLQ"/>
</p:tagLst>
</file>

<file path=ppt/tags/tag3372.xml><?xml version="1.0" encoding="utf-8"?>
<p:tagLst xmlns:a="http://schemas.openxmlformats.org/drawingml/2006/main" xmlns:r="http://schemas.openxmlformats.org/officeDocument/2006/relationships" xmlns:p="http://schemas.openxmlformats.org/presentationml/2006/main">
  <p:tag name="THINKCELLSHAPEDONOTDELETE" val="tHrAxdkWhk9ssnsYiGwK0Jg"/>
</p:tagLst>
</file>

<file path=ppt/tags/tag3373.xml><?xml version="1.0" encoding="utf-8"?>
<p:tagLst xmlns:a="http://schemas.openxmlformats.org/drawingml/2006/main" xmlns:r="http://schemas.openxmlformats.org/officeDocument/2006/relationships" xmlns:p="http://schemas.openxmlformats.org/presentationml/2006/main">
  <p:tag name="THINKCELLSHAPEDONOTDELETE" val="tYoM1JSORSJPwZszamZcq_w"/>
</p:tagLst>
</file>

<file path=ppt/tags/tag3374.xml><?xml version="1.0" encoding="utf-8"?>
<p:tagLst xmlns:a="http://schemas.openxmlformats.org/drawingml/2006/main" xmlns:r="http://schemas.openxmlformats.org/officeDocument/2006/relationships" xmlns:p="http://schemas.openxmlformats.org/presentationml/2006/main">
  <p:tag name="THINKCELLSHAPEDONOTDELETE" val="tgIhaDodCj_lWGAE8LCkjeQ"/>
</p:tagLst>
</file>

<file path=ppt/tags/tag3375.xml><?xml version="1.0" encoding="utf-8"?>
<p:tagLst xmlns:a="http://schemas.openxmlformats.org/drawingml/2006/main" xmlns:r="http://schemas.openxmlformats.org/officeDocument/2006/relationships" xmlns:p="http://schemas.openxmlformats.org/presentationml/2006/main">
  <p:tag name="THINKCELLSHAPEDONOTDELETE" val="tm_1PIlPfhsatUJTsUT8Zvw"/>
</p:tagLst>
</file>

<file path=ppt/tags/tag3376.xml><?xml version="1.0" encoding="utf-8"?>
<p:tagLst xmlns:a="http://schemas.openxmlformats.org/drawingml/2006/main" xmlns:r="http://schemas.openxmlformats.org/officeDocument/2006/relationships" xmlns:p="http://schemas.openxmlformats.org/presentationml/2006/main">
  <p:tag name="THINKCELLSHAPEDONOTDELETE" val="tOynnIEAs2zqEG1LLOuxNBg"/>
</p:tagLst>
</file>

<file path=ppt/tags/tag3377.xml><?xml version="1.0" encoding="utf-8"?>
<p:tagLst xmlns:a="http://schemas.openxmlformats.org/drawingml/2006/main" xmlns:r="http://schemas.openxmlformats.org/officeDocument/2006/relationships" xmlns:p="http://schemas.openxmlformats.org/presentationml/2006/main">
  <p:tag name="THINKCELLSHAPEDONOTDELETE" val="tcoF.bSw4NVWwv4rE94pebw"/>
</p:tagLst>
</file>

<file path=ppt/tags/tag3378.xml><?xml version="1.0" encoding="utf-8"?>
<p:tagLst xmlns:a="http://schemas.openxmlformats.org/drawingml/2006/main" xmlns:r="http://schemas.openxmlformats.org/officeDocument/2006/relationships" xmlns:p="http://schemas.openxmlformats.org/presentationml/2006/main">
  <p:tag name="THINKCELLSHAPEDONOTDELETE" val="tLlZTDOhFMNmoT1uKb8NfaA"/>
</p:tagLst>
</file>

<file path=ppt/tags/tag3379.xml><?xml version="1.0" encoding="utf-8"?>
<p:tagLst xmlns:a="http://schemas.openxmlformats.org/drawingml/2006/main" xmlns:r="http://schemas.openxmlformats.org/officeDocument/2006/relationships" xmlns:p="http://schemas.openxmlformats.org/presentationml/2006/main">
  <p:tag name="THINKCELLSHAPEDONOTDELETE" val="tRpvQYYAdB9chcE5GZ6YW7w"/>
</p:tagLst>
</file>

<file path=ppt/tags/tag338.xml><?xml version="1.0" encoding="utf-8"?>
<p:tagLst xmlns:a="http://schemas.openxmlformats.org/drawingml/2006/main" xmlns:r="http://schemas.openxmlformats.org/officeDocument/2006/relationships" xmlns:p="http://schemas.openxmlformats.org/presentationml/2006/main">
  <p:tag name="THINKCELLSHAPEDONOTDELETE" val="tHjCx2HAWP0fMlisHQb55Pw"/>
</p:tagLst>
</file>

<file path=ppt/tags/tag3380.xml><?xml version="1.0" encoding="utf-8"?>
<p:tagLst xmlns:a="http://schemas.openxmlformats.org/drawingml/2006/main" xmlns:r="http://schemas.openxmlformats.org/officeDocument/2006/relationships" xmlns:p="http://schemas.openxmlformats.org/presentationml/2006/main">
  <p:tag name="THINKCELLSHAPEDONOTDELETE" val="tbMBxn2TvOreikTLA3ZEivA"/>
</p:tagLst>
</file>

<file path=ppt/tags/tag3381.xml><?xml version="1.0" encoding="utf-8"?>
<p:tagLst xmlns:a="http://schemas.openxmlformats.org/drawingml/2006/main" xmlns:r="http://schemas.openxmlformats.org/officeDocument/2006/relationships" xmlns:p="http://schemas.openxmlformats.org/presentationml/2006/main">
  <p:tag name="THINKCELLSHAPEDONOTDELETE" val="t4szX_Oi5ukUsjPLcuaJbUA"/>
</p:tagLst>
</file>

<file path=ppt/tags/tag3382.xml><?xml version="1.0" encoding="utf-8"?>
<p:tagLst xmlns:a="http://schemas.openxmlformats.org/drawingml/2006/main" xmlns:r="http://schemas.openxmlformats.org/officeDocument/2006/relationships" xmlns:p="http://schemas.openxmlformats.org/presentationml/2006/main">
  <p:tag name="THINKCELLSHAPEDONOTDELETE" val="t_YY09r_i24GP2DlGNuc9Nw"/>
</p:tagLst>
</file>

<file path=ppt/tags/tag3383.xml><?xml version="1.0" encoding="utf-8"?>
<p:tagLst xmlns:a="http://schemas.openxmlformats.org/drawingml/2006/main" xmlns:r="http://schemas.openxmlformats.org/officeDocument/2006/relationships" xmlns:p="http://schemas.openxmlformats.org/presentationml/2006/main">
  <p:tag name="THINKCELLSHAPEDONOTDELETE" val="tlN6Jx5flXwulz8O5tlHTMw"/>
</p:tagLst>
</file>

<file path=ppt/tags/tag3384.xml><?xml version="1.0" encoding="utf-8"?>
<p:tagLst xmlns:a="http://schemas.openxmlformats.org/drawingml/2006/main" xmlns:r="http://schemas.openxmlformats.org/officeDocument/2006/relationships" xmlns:p="http://schemas.openxmlformats.org/presentationml/2006/main">
  <p:tag name="THINKCELLSHAPEDONOTDELETE" val="tVPM_ZbO1rs3DAjVS5NNSuA"/>
</p:tagLst>
</file>

<file path=ppt/tags/tag3385.xml><?xml version="1.0" encoding="utf-8"?>
<p:tagLst xmlns:a="http://schemas.openxmlformats.org/drawingml/2006/main" xmlns:r="http://schemas.openxmlformats.org/officeDocument/2006/relationships" xmlns:p="http://schemas.openxmlformats.org/presentationml/2006/main">
  <p:tag name="THINKCELLSHAPEDONOTDELETE" val="tgEifFQY_Pn7fIfMQoK.atw"/>
</p:tagLst>
</file>

<file path=ppt/tags/tag3386.xml><?xml version="1.0" encoding="utf-8"?>
<p:tagLst xmlns:a="http://schemas.openxmlformats.org/drawingml/2006/main" xmlns:r="http://schemas.openxmlformats.org/officeDocument/2006/relationships" xmlns:p="http://schemas.openxmlformats.org/presentationml/2006/main">
  <p:tag name="THINKCELLSHAPEDONOTDELETE" val="tewYR0lwwVYKMYwCH8e5FzA"/>
</p:tagLst>
</file>

<file path=ppt/tags/tag3387.xml><?xml version="1.0" encoding="utf-8"?>
<p:tagLst xmlns:a="http://schemas.openxmlformats.org/drawingml/2006/main" xmlns:r="http://schemas.openxmlformats.org/officeDocument/2006/relationships" xmlns:p="http://schemas.openxmlformats.org/presentationml/2006/main">
  <p:tag name="THINKCELLSHAPEDONOTDELETE" val="tDSMkuK66FF4pzX2HSb8O1g"/>
</p:tagLst>
</file>

<file path=ppt/tags/tag338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389.xml><?xml version="1.0" encoding="utf-8"?>
<p:tagLst xmlns:a="http://schemas.openxmlformats.org/drawingml/2006/main" xmlns:r="http://schemas.openxmlformats.org/officeDocument/2006/relationships" xmlns:p="http://schemas.openxmlformats.org/presentationml/2006/main">
  <p:tag name="THINKCELLSHAPEDONOTDELETE" val="t7ZKmEq75RfCusv3gGTAC8Q"/>
</p:tagLst>
</file>

<file path=ppt/tags/tag339.xml><?xml version="1.0" encoding="utf-8"?>
<p:tagLst xmlns:a="http://schemas.openxmlformats.org/drawingml/2006/main" xmlns:r="http://schemas.openxmlformats.org/officeDocument/2006/relationships" xmlns:p="http://schemas.openxmlformats.org/presentationml/2006/main">
  <p:tag name="THINKCELLSHAPEDONOTDELETE" val="tFcsNs5mmu8nVWm5woT6BZQ"/>
</p:tagLst>
</file>

<file path=ppt/tags/tag3390.xml><?xml version="1.0" encoding="utf-8"?>
<p:tagLst xmlns:a="http://schemas.openxmlformats.org/drawingml/2006/main" xmlns:r="http://schemas.openxmlformats.org/officeDocument/2006/relationships" xmlns:p="http://schemas.openxmlformats.org/presentationml/2006/main">
  <p:tag name="THINKCELLSHAPEDONOTDELETE" val="t_4s5MGl2npA5bat7UfEAFQ"/>
</p:tagLst>
</file>

<file path=ppt/tags/tag3391.xml><?xml version="1.0" encoding="utf-8"?>
<p:tagLst xmlns:a="http://schemas.openxmlformats.org/drawingml/2006/main" xmlns:r="http://schemas.openxmlformats.org/officeDocument/2006/relationships" xmlns:p="http://schemas.openxmlformats.org/presentationml/2006/main">
  <p:tag name="THINKCELLSHAPEDONOTDELETE" val="tUorHQk3CxRmTmZ87PMcL9Q"/>
</p:tagLst>
</file>

<file path=ppt/tags/tag3392.xml><?xml version="1.0" encoding="utf-8"?>
<p:tagLst xmlns:a="http://schemas.openxmlformats.org/drawingml/2006/main" xmlns:r="http://schemas.openxmlformats.org/officeDocument/2006/relationships" xmlns:p="http://schemas.openxmlformats.org/presentationml/2006/main">
  <p:tag name="THINKCELLSHAPEDONOTDELETE" val="t.pNm6G60X2bYTk4ORP0uyw"/>
</p:tagLst>
</file>

<file path=ppt/tags/tag3393.xml><?xml version="1.0" encoding="utf-8"?>
<p:tagLst xmlns:a="http://schemas.openxmlformats.org/drawingml/2006/main" xmlns:r="http://schemas.openxmlformats.org/officeDocument/2006/relationships" xmlns:p="http://schemas.openxmlformats.org/presentationml/2006/main">
  <p:tag name="THINKCELLSHAPEDONOTDELETE" val="tlg7WWp9ZV37l9r8_WhU9Rw"/>
</p:tagLst>
</file>

<file path=ppt/tags/tag3394.xml><?xml version="1.0" encoding="utf-8"?>
<p:tagLst xmlns:a="http://schemas.openxmlformats.org/drawingml/2006/main" xmlns:r="http://schemas.openxmlformats.org/officeDocument/2006/relationships" xmlns:p="http://schemas.openxmlformats.org/presentationml/2006/main">
  <p:tag name="THINKCELLSHAPEDONOTDELETE" val="tnttz16lAKAlxmeyDOSAtIw"/>
</p:tagLst>
</file>

<file path=ppt/tags/tag3395.xml><?xml version="1.0" encoding="utf-8"?>
<p:tagLst xmlns:a="http://schemas.openxmlformats.org/drawingml/2006/main" xmlns:r="http://schemas.openxmlformats.org/officeDocument/2006/relationships" xmlns:p="http://schemas.openxmlformats.org/presentationml/2006/main">
  <p:tag name="THINKCELLSHAPEDONOTDELETE" val="tnRVRpbFKxnBuWn6BAjcxhg"/>
</p:tagLst>
</file>

<file path=ppt/tags/tag3396.xml><?xml version="1.0" encoding="utf-8"?>
<p:tagLst xmlns:a="http://schemas.openxmlformats.org/drawingml/2006/main" xmlns:r="http://schemas.openxmlformats.org/officeDocument/2006/relationships" xmlns:p="http://schemas.openxmlformats.org/presentationml/2006/main">
  <p:tag name="THINKCELLSHAPEDONOTDELETE" val="tAYCH8x8aklNlr9XZRsjxwQ"/>
</p:tagLst>
</file>

<file path=ppt/tags/tag3397.xml><?xml version="1.0" encoding="utf-8"?>
<p:tagLst xmlns:a="http://schemas.openxmlformats.org/drawingml/2006/main" xmlns:r="http://schemas.openxmlformats.org/officeDocument/2006/relationships" xmlns:p="http://schemas.openxmlformats.org/presentationml/2006/main">
  <p:tag name="THINKCELLSHAPEDONOTDELETE" val="tiVHKcfggnE2Rzg.s93LMMg"/>
</p:tagLst>
</file>

<file path=ppt/tags/tag3398.xml><?xml version="1.0" encoding="utf-8"?>
<p:tagLst xmlns:a="http://schemas.openxmlformats.org/drawingml/2006/main" xmlns:r="http://schemas.openxmlformats.org/officeDocument/2006/relationships" xmlns:p="http://schemas.openxmlformats.org/presentationml/2006/main">
  <p:tag name="THINKCELLSHAPEDONOTDELETE" val="tDH9kphzCbmkBQbEUWewOoA"/>
</p:tagLst>
</file>

<file path=ppt/tags/tag3399.xml><?xml version="1.0" encoding="utf-8"?>
<p:tagLst xmlns:a="http://schemas.openxmlformats.org/drawingml/2006/main" xmlns:r="http://schemas.openxmlformats.org/officeDocument/2006/relationships" xmlns:p="http://schemas.openxmlformats.org/presentationml/2006/main">
  <p:tag name="THINKCELLSHAPEDONOTDELETE" val="tu9BNK7hGDh_mZsV5lwfZHQ"/>
</p:tagLst>
</file>

<file path=ppt/tags/tag3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40.xml><?xml version="1.0" encoding="utf-8"?>
<p:tagLst xmlns:a="http://schemas.openxmlformats.org/drawingml/2006/main" xmlns:r="http://schemas.openxmlformats.org/officeDocument/2006/relationships" xmlns:p="http://schemas.openxmlformats.org/presentationml/2006/main">
  <p:tag name="THINKCELLSHAPEDONOTDELETE" val="tecYcRHy9s3PN.TCXVIImRg"/>
</p:tagLst>
</file>

<file path=ppt/tags/tag3400.xml><?xml version="1.0" encoding="utf-8"?>
<p:tagLst xmlns:a="http://schemas.openxmlformats.org/drawingml/2006/main" xmlns:r="http://schemas.openxmlformats.org/officeDocument/2006/relationships" xmlns:p="http://schemas.openxmlformats.org/presentationml/2006/main">
  <p:tag name="THINKCELLSHAPEDONOTDELETE" val="tsEJjx.SNTnBEMxqPc2iQtg"/>
</p:tagLst>
</file>

<file path=ppt/tags/tag3401.xml><?xml version="1.0" encoding="utf-8"?>
<p:tagLst xmlns:a="http://schemas.openxmlformats.org/drawingml/2006/main" xmlns:r="http://schemas.openxmlformats.org/officeDocument/2006/relationships" xmlns:p="http://schemas.openxmlformats.org/presentationml/2006/main">
  <p:tag name="THINKCELLSHAPEDONOTDELETE" val="tqJTUZpJ0RMW1iKxiY2CplA"/>
</p:tagLst>
</file>

<file path=ppt/tags/tag3402.xml><?xml version="1.0" encoding="utf-8"?>
<p:tagLst xmlns:a="http://schemas.openxmlformats.org/drawingml/2006/main" xmlns:r="http://schemas.openxmlformats.org/officeDocument/2006/relationships" xmlns:p="http://schemas.openxmlformats.org/presentationml/2006/main">
  <p:tag name="THINKCELLSHAPEDONOTDELETE" val="tHMIkzpSbXY3A_ZFAAVEtQQ"/>
</p:tagLst>
</file>

<file path=ppt/tags/tag3403.xml><?xml version="1.0" encoding="utf-8"?>
<p:tagLst xmlns:a="http://schemas.openxmlformats.org/drawingml/2006/main" xmlns:r="http://schemas.openxmlformats.org/officeDocument/2006/relationships" xmlns:p="http://schemas.openxmlformats.org/presentationml/2006/main">
  <p:tag name="THINKCELLSHAPEDONOTDELETE" val="txSAbvd0_ihUg0vLsFiiygg"/>
</p:tagLst>
</file>

<file path=ppt/tags/tag3404.xml><?xml version="1.0" encoding="utf-8"?>
<p:tagLst xmlns:a="http://schemas.openxmlformats.org/drawingml/2006/main" xmlns:r="http://schemas.openxmlformats.org/officeDocument/2006/relationships" xmlns:p="http://schemas.openxmlformats.org/presentationml/2006/main">
  <p:tag name="THINKCELLSHAPEDONOTDELETE" val="t2qVGhdxdFJMvTz9Nv2Nmww"/>
</p:tagLst>
</file>

<file path=ppt/tags/tag3405.xml><?xml version="1.0" encoding="utf-8"?>
<p:tagLst xmlns:a="http://schemas.openxmlformats.org/drawingml/2006/main" xmlns:r="http://schemas.openxmlformats.org/officeDocument/2006/relationships" xmlns:p="http://schemas.openxmlformats.org/presentationml/2006/main">
  <p:tag name="THINKCELLSHAPEDONOTDELETE" val="tFiZXoLln64Lo25fkJXDVLw"/>
</p:tagLst>
</file>

<file path=ppt/tags/tag3406.xml><?xml version="1.0" encoding="utf-8"?>
<p:tagLst xmlns:a="http://schemas.openxmlformats.org/drawingml/2006/main" xmlns:r="http://schemas.openxmlformats.org/officeDocument/2006/relationships" xmlns:p="http://schemas.openxmlformats.org/presentationml/2006/main">
  <p:tag name="THINKCELLSHAPEDONOTDELETE" val="tzp0fsPv0t36pVdFzrKr0nQ"/>
</p:tagLst>
</file>

<file path=ppt/tags/tag3407.xml><?xml version="1.0" encoding="utf-8"?>
<p:tagLst xmlns:a="http://schemas.openxmlformats.org/drawingml/2006/main" xmlns:r="http://schemas.openxmlformats.org/officeDocument/2006/relationships" xmlns:p="http://schemas.openxmlformats.org/presentationml/2006/main">
  <p:tag name="THINKCELLSHAPEDONOTDELETE" val="tV6uzZCkp5qhnBjXajXqCEw"/>
</p:tagLst>
</file>

<file path=ppt/tags/tag3408.xml><?xml version="1.0" encoding="utf-8"?>
<p:tagLst xmlns:a="http://schemas.openxmlformats.org/drawingml/2006/main" xmlns:r="http://schemas.openxmlformats.org/officeDocument/2006/relationships" xmlns:p="http://schemas.openxmlformats.org/presentationml/2006/main">
  <p:tag name="THINKCELLSHAPEDONOTDELETE" val="t_k_krfNeOMVMyCc3nT3_RA"/>
</p:tagLst>
</file>

<file path=ppt/tags/tag3409.xml><?xml version="1.0" encoding="utf-8"?>
<p:tagLst xmlns:a="http://schemas.openxmlformats.org/drawingml/2006/main" xmlns:r="http://schemas.openxmlformats.org/officeDocument/2006/relationships" xmlns:p="http://schemas.openxmlformats.org/presentationml/2006/main">
  <p:tag name="THINKCELLSHAPEDONOTDELETE" val="tenqOUK1Mi9jTQHpm_xTtZQ"/>
</p:tagLst>
</file>

<file path=ppt/tags/tag341.xml><?xml version="1.0" encoding="utf-8"?>
<p:tagLst xmlns:a="http://schemas.openxmlformats.org/drawingml/2006/main" xmlns:r="http://schemas.openxmlformats.org/officeDocument/2006/relationships" xmlns:p="http://schemas.openxmlformats.org/presentationml/2006/main">
  <p:tag name="THINKCELLSHAPEDONOTDELETE" val="tKEl4nXZWlrP7Qn_HcqrA.g"/>
</p:tagLst>
</file>

<file path=ppt/tags/tag3410.xml><?xml version="1.0" encoding="utf-8"?>
<p:tagLst xmlns:a="http://schemas.openxmlformats.org/drawingml/2006/main" xmlns:r="http://schemas.openxmlformats.org/officeDocument/2006/relationships" xmlns:p="http://schemas.openxmlformats.org/presentationml/2006/main">
  <p:tag name="THINKCELLSHAPEDONOTDELETE" val="tVeLSYlcclGdTjS_4Oc9rBA"/>
</p:tagLst>
</file>

<file path=ppt/tags/tag3411.xml><?xml version="1.0" encoding="utf-8"?>
<p:tagLst xmlns:a="http://schemas.openxmlformats.org/drawingml/2006/main" xmlns:r="http://schemas.openxmlformats.org/officeDocument/2006/relationships" xmlns:p="http://schemas.openxmlformats.org/presentationml/2006/main">
  <p:tag name="THINKCELLSHAPEDONOTDELETE" val="ttmg8CzYdBwGIbR0xvEhtYg"/>
</p:tagLst>
</file>

<file path=ppt/tags/tag3412.xml><?xml version="1.0" encoding="utf-8"?>
<p:tagLst xmlns:a="http://schemas.openxmlformats.org/drawingml/2006/main" xmlns:r="http://schemas.openxmlformats.org/officeDocument/2006/relationships" xmlns:p="http://schemas.openxmlformats.org/presentationml/2006/main">
  <p:tag name="THINKCELLSHAPEDONOTDELETE" val="t7LWplax1qBasqyNSH5B10A"/>
</p:tagLst>
</file>

<file path=ppt/tags/tag3413.xml><?xml version="1.0" encoding="utf-8"?>
<p:tagLst xmlns:a="http://schemas.openxmlformats.org/drawingml/2006/main" xmlns:r="http://schemas.openxmlformats.org/officeDocument/2006/relationships" xmlns:p="http://schemas.openxmlformats.org/presentationml/2006/main">
  <p:tag name="THINKCELLSHAPEDONOTDELETE" val="tG6pNQuUXGZ7N8uU513MDSA"/>
</p:tagLst>
</file>

<file path=ppt/tags/tag3414.xml><?xml version="1.0" encoding="utf-8"?>
<p:tagLst xmlns:a="http://schemas.openxmlformats.org/drawingml/2006/main" xmlns:r="http://schemas.openxmlformats.org/officeDocument/2006/relationships" xmlns:p="http://schemas.openxmlformats.org/presentationml/2006/main">
  <p:tag name="THINKCELLSHAPEDONOTDELETE" val="tKDr5NIUO1wFJij_mDEi9pQ"/>
</p:tagLst>
</file>

<file path=ppt/tags/tag3415.xml><?xml version="1.0" encoding="utf-8"?>
<p:tagLst xmlns:a="http://schemas.openxmlformats.org/drawingml/2006/main" xmlns:r="http://schemas.openxmlformats.org/officeDocument/2006/relationships" xmlns:p="http://schemas.openxmlformats.org/presentationml/2006/main">
  <p:tag name="THINKCELLSHAPEDONOTDELETE" val="tO6LWh1sTqZMXCccogZT4Jg"/>
</p:tagLst>
</file>

<file path=ppt/tags/tag3416.xml><?xml version="1.0" encoding="utf-8"?>
<p:tagLst xmlns:a="http://schemas.openxmlformats.org/drawingml/2006/main" xmlns:r="http://schemas.openxmlformats.org/officeDocument/2006/relationships" xmlns:p="http://schemas.openxmlformats.org/presentationml/2006/main">
  <p:tag name="THINKCELLSHAPEDONOTDELETE" val="tXRvchhU1JQn9kCtpS5PlWA"/>
</p:tagLst>
</file>

<file path=ppt/tags/tag3417.xml><?xml version="1.0" encoding="utf-8"?>
<p:tagLst xmlns:a="http://schemas.openxmlformats.org/drawingml/2006/main" xmlns:r="http://schemas.openxmlformats.org/officeDocument/2006/relationships" xmlns:p="http://schemas.openxmlformats.org/presentationml/2006/main">
  <p:tag name="THINKCELLSHAPEDONOTDELETE" val="tG1e9Ht_WELvJ5r6BiRC1kQ"/>
</p:tagLst>
</file>

<file path=ppt/tags/tag3418.xml><?xml version="1.0" encoding="utf-8"?>
<p:tagLst xmlns:a="http://schemas.openxmlformats.org/drawingml/2006/main" xmlns:r="http://schemas.openxmlformats.org/officeDocument/2006/relationships" xmlns:p="http://schemas.openxmlformats.org/presentationml/2006/main">
  <p:tag name="THINKCELLSHAPEDONOTDELETE" val="tjA_4pKHI.DAdHEC.gNWzTA"/>
</p:tagLst>
</file>

<file path=ppt/tags/tag3419.xml><?xml version="1.0" encoding="utf-8"?>
<p:tagLst xmlns:a="http://schemas.openxmlformats.org/drawingml/2006/main" xmlns:r="http://schemas.openxmlformats.org/officeDocument/2006/relationships" xmlns:p="http://schemas.openxmlformats.org/presentationml/2006/main">
  <p:tag name="THINKCELLSHAPEDONOTDELETE" val="tGg_U9gOE6sjiKbnPYR1WoQ"/>
</p:tagLst>
</file>

<file path=ppt/tags/tag342.xml><?xml version="1.0" encoding="utf-8"?>
<p:tagLst xmlns:a="http://schemas.openxmlformats.org/drawingml/2006/main" xmlns:r="http://schemas.openxmlformats.org/officeDocument/2006/relationships" xmlns:p="http://schemas.openxmlformats.org/presentationml/2006/main">
  <p:tag name="THINKCELLSHAPEDONOTDELETE" val="tf1FynBTQpQTrIpPJmIQ9ZQ"/>
</p:tagLst>
</file>

<file path=ppt/tags/tag3420.xml><?xml version="1.0" encoding="utf-8"?>
<p:tagLst xmlns:a="http://schemas.openxmlformats.org/drawingml/2006/main" xmlns:r="http://schemas.openxmlformats.org/officeDocument/2006/relationships" xmlns:p="http://schemas.openxmlformats.org/presentationml/2006/main">
  <p:tag name="THINKCELLSHAPEDONOTDELETE" val="tEOJf7SIKLpjQ7Sn2QDNiKw"/>
</p:tagLst>
</file>

<file path=ppt/tags/tag3421.xml><?xml version="1.0" encoding="utf-8"?>
<p:tagLst xmlns:a="http://schemas.openxmlformats.org/drawingml/2006/main" xmlns:r="http://schemas.openxmlformats.org/officeDocument/2006/relationships" xmlns:p="http://schemas.openxmlformats.org/presentationml/2006/main">
  <p:tag name="THINKCELLSHAPEDONOTDELETE" val="t05Eozl7s9qShR36LWSxVXg"/>
</p:tagLst>
</file>

<file path=ppt/tags/tag3422.xml><?xml version="1.0" encoding="utf-8"?>
<p:tagLst xmlns:a="http://schemas.openxmlformats.org/drawingml/2006/main" xmlns:r="http://schemas.openxmlformats.org/officeDocument/2006/relationships" xmlns:p="http://schemas.openxmlformats.org/presentationml/2006/main">
  <p:tag name="THINKCELLSHAPEDONOTDELETE" val="tvMkqvh_RCJcIjIbp6JSdmA"/>
</p:tagLst>
</file>

<file path=ppt/tags/tag3423.xml><?xml version="1.0" encoding="utf-8"?>
<p:tagLst xmlns:a="http://schemas.openxmlformats.org/drawingml/2006/main" xmlns:r="http://schemas.openxmlformats.org/officeDocument/2006/relationships" xmlns:p="http://schemas.openxmlformats.org/presentationml/2006/main">
  <p:tag name="THINKCELLSHAPEDONOTDELETE" val="tS4kr5iqoHQCxSmKTgwh9xQ"/>
</p:tagLst>
</file>

<file path=ppt/tags/tag3424.xml><?xml version="1.0" encoding="utf-8"?>
<p:tagLst xmlns:a="http://schemas.openxmlformats.org/drawingml/2006/main" xmlns:r="http://schemas.openxmlformats.org/officeDocument/2006/relationships" xmlns:p="http://schemas.openxmlformats.org/presentationml/2006/main">
  <p:tag name="THINKCELLSHAPEDONOTDELETE" val="tJPBGGOwU7nQKtxrlz6IVMw"/>
</p:tagLst>
</file>

<file path=ppt/tags/tag3425.xml><?xml version="1.0" encoding="utf-8"?>
<p:tagLst xmlns:a="http://schemas.openxmlformats.org/drawingml/2006/main" xmlns:r="http://schemas.openxmlformats.org/officeDocument/2006/relationships" xmlns:p="http://schemas.openxmlformats.org/presentationml/2006/main">
  <p:tag name="THINKCELLSHAPEDONOTDELETE" val="t3dDhcItgeo4PprOc2oLzHw"/>
</p:tagLst>
</file>

<file path=ppt/tags/tag3426.xml><?xml version="1.0" encoding="utf-8"?>
<p:tagLst xmlns:a="http://schemas.openxmlformats.org/drawingml/2006/main" xmlns:r="http://schemas.openxmlformats.org/officeDocument/2006/relationships" xmlns:p="http://schemas.openxmlformats.org/presentationml/2006/main">
  <p:tag name="THINKCELLSHAPEDONOTDELETE" val="t3qJY7QUe3RgrjQoglFncSg"/>
</p:tagLst>
</file>

<file path=ppt/tags/tag3427.xml><?xml version="1.0" encoding="utf-8"?>
<p:tagLst xmlns:a="http://schemas.openxmlformats.org/drawingml/2006/main" xmlns:r="http://schemas.openxmlformats.org/officeDocument/2006/relationships" xmlns:p="http://schemas.openxmlformats.org/presentationml/2006/main">
  <p:tag name="THINKCELLSHAPEDONOTDELETE" val="tmt3kHHgJm5msS_1sLzjENg"/>
</p:tagLst>
</file>

<file path=ppt/tags/tag3428.xml><?xml version="1.0" encoding="utf-8"?>
<p:tagLst xmlns:a="http://schemas.openxmlformats.org/drawingml/2006/main" xmlns:r="http://schemas.openxmlformats.org/officeDocument/2006/relationships" xmlns:p="http://schemas.openxmlformats.org/presentationml/2006/main">
  <p:tag name="THINKCELLSHAPEDONOTDELETE" val="tlbPlpZ1kBLJ8MjUEtK.CXw"/>
</p:tagLst>
</file>

<file path=ppt/tags/tag3429.xml><?xml version="1.0" encoding="utf-8"?>
<p:tagLst xmlns:a="http://schemas.openxmlformats.org/drawingml/2006/main" xmlns:r="http://schemas.openxmlformats.org/officeDocument/2006/relationships" xmlns:p="http://schemas.openxmlformats.org/presentationml/2006/main">
  <p:tag name="THINKCELLSHAPEDONOTDELETE" val="tMILYWNyog5P7H9F7rAZq8A"/>
</p:tagLst>
</file>

<file path=ppt/tags/tag343.xml><?xml version="1.0" encoding="utf-8"?>
<p:tagLst xmlns:a="http://schemas.openxmlformats.org/drawingml/2006/main" xmlns:r="http://schemas.openxmlformats.org/officeDocument/2006/relationships" xmlns:p="http://schemas.openxmlformats.org/presentationml/2006/main">
  <p:tag name="THINKCELLSHAPEDONOTDELETE" val="tDRSB5ZzkRQ_JuXgIMrpu4w"/>
</p:tagLst>
</file>

<file path=ppt/tags/tag3430.xml><?xml version="1.0" encoding="utf-8"?>
<p:tagLst xmlns:a="http://schemas.openxmlformats.org/drawingml/2006/main" xmlns:r="http://schemas.openxmlformats.org/officeDocument/2006/relationships" xmlns:p="http://schemas.openxmlformats.org/presentationml/2006/main">
  <p:tag name="THINKCELLSHAPEDONOTDELETE" val="twIv15SKsFqD.8XuYtj4eBw"/>
</p:tagLst>
</file>

<file path=ppt/tags/tag3431.xml><?xml version="1.0" encoding="utf-8"?>
<p:tagLst xmlns:a="http://schemas.openxmlformats.org/drawingml/2006/main" xmlns:r="http://schemas.openxmlformats.org/officeDocument/2006/relationships" xmlns:p="http://schemas.openxmlformats.org/presentationml/2006/main">
  <p:tag name="THINKCELLSHAPEDONOTDELETE" val="tpue9oJf7azaxg5P8tRysMg"/>
</p:tagLst>
</file>

<file path=ppt/tags/tag3432.xml><?xml version="1.0" encoding="utf-8"?>
<p:tagLst xmlns:a="http://schemas.openxmlformats.org/drawingml/2006/main" xmlns:r="http://schemas.openxmlformats.org/officeDocument/2006/relationships" xmlns:p="http://schemas.openxmlformats.org/presentationml/2006/main">
  <p:tag name="THINKCELLSHAPEDONOTDELETE" val="tdgk.0N2QwBofMCmrjNiXqQ"/>
</p:tagLst>
</file>

<file path=ppt/tags/tag3433.xml><?xml version="1.0" encoding="utf-8"?>
<p:tagLst xmlns:a="http://schemas.openxmlformats.org/drawingml/2006/main" xmlns:r="http://schemas.openxmlformats.org/officeDocument/2006/relationships" xmlns:p="http://schemas.openxmlformats.org/presentationml/2006/main">
  <p:tag name="THINKCELLSHAPEDONOTDELETE" val="tQ4Mk5v002vw7cHYyQ0AdkQ"/>
</p:tagLst>
</file>

<file path=ppt/tags/tag3434.xml><?xml version="1.0" encoding="utf-8"?>
<p:tagLst xmlns:a="http://schemas.openxmlformats.org/drawingml/2006/main" xmlns:r="http://schemas.openxmlformats.org/officeDocument/2006/relationships" xmlns:p="http://schemas.openxmlformats.org/presentationml/2006/main">
  <p:tag name="THINKCELLSHAPEDONOTDELETE" val="tn1YXbYIOS4gqZwB.bqrjfg"/>
</p:tagLst>
</file>

<file path=ppt/tags/tag3435.xml><?xml version="1.0" encoding="utf-8"?>
<p:tagLst xmlns:a="http://schemas.openxmlformats.org/drawingml/2006/main" xmlns:r="http://schemas.openxmlformats.org/officeDocument/2006/relationships" xmlns:p="http://schemas.openxmlformats.org/presentationml/2006/main">
  <p:tag name="THINKCELLSHAPEDONOTDELETE" val="tTab76cUWBB1EBpJ3QpmQlQ"/>
</p:tagLst>
</file>

<file path=ppt/tags/tag3436.xml><?xml version="1.0" encoding="utf-8"?>
<p:tagLst xmlns:a="http://schemas.openxmlformats.org/drawingml/2006/main" xmlns:r="http://schemas.openxmlformats.org/officeDocument/2006/relationships" xmlns:p="http://schemas.openxmlformats.org/presentationml/2006/main">
  <p:tag name="THINKCELLSHAPEDONOTDELETE" val="t9qDEIhdp3upUlo.pxHQ_xw"/>
</p:tagLst>
</file>

<file path=ppt/tags/tag3437.xml><?xml version="1.0" encoding="utf-8"?>
<p:tagLst xmlns:a="http://schemas.openxmlformats.org/drawingml/2006/main" xmlns:r="http://schemas.openxmlformats.org/officeDocument/2006/relationships" xmlns:p="http://schemas.openxmlformats.org/presentationml/2006/main">
  <p:tag name="THINKCELLSHAPEDONOTDELETE" val="tc0RnZ7EAkj7KQL6wkO2qaw"/>
</p:tagLst>
</file>

<file path=ppt/tags/tag3438.xml><?xml version="1.0" encoding="utf-8"?>
<p:tagLst xmlns:a="http://schemas.openxmlformats.org/drawingml/2006/main" xmlns:r="http://schemas.openxmlformats.org/officeDocument/2006/relationships" xmlns:p="http://schemas.openxmlformats.org/presentationml/2006/main">
  <p:tag name="THINKCELLSHAPEDONOTDELETE" val="tDRjCjRU2_tmIoaeeBBoSSg"/>
</p:tagLst>
</file>

<file path=ppt/tags/tag3439.xml><?xml version="1.0" encoding="utf-8"?>
<p:tagLst xmlns:a="http://schemas.openxmlformats.org/drawingml/2006/main" xmlns:r="http://schemas.openxmlformats.org/officeDocument/2006/relationships" xmlns:p="http://schemas.openxmlformats.org/presentationml/2006/main">
  <p:tag name="THINKCELLSHAPEDONOTDELETE" val="tMVlDmieVkdXbbtoYwI6rHg"/>
</p:tagLst>
</file>

<file path=ppt/tags/tag344.xml><?xml version="1.0" encoding="utf-8"?>
<p:tagLst xmlns:a="http://schemas.openxmlformats.org/drawingml/2006/main" xmlns:r="http://schemas.openxmlformats.org/officeDocument/2006/relationships" xmlns:p="http://schemas.openxmlformats.org/presentationml/2006/main">
  <p:tag name="THINKCELLSHAPEDONOTDELETE" val="tvu.3_RJnjA6M.XhvUwC1Eg"/>
</p:tagLst>
</file>

<file path=ppt/tags/tag3440.xml><?xml version="1.0" encoding="utf-8"?>
<p:tagLst xmlns:a="http://schemas.openxmlformats.org/drawingml/2006/main" xmlns:r="http://schemas.openxmlformats.org/officeDocument/2006/relationships" xmlns:p="http://schemas.openxmlformats.org/presentationml/2006/main">
  <p:tag name="THINKCELLSHAPEDONOTDELETE" val="tNedxA8eOnCyEwrSc7QRAtA"/>
</p:tagLst>
</file>

<file path=ppt/tags/tag3441.xml><?xml version="1.0" encoding="utf-8"?>
<p:tagLst xmlns:a="http://schemas.openxmlformats.org/drawingml/2006/main" xmlns:r="http://schemas.openxmlformats.org/officeDocument/2006/relationships" xmlns:p="http://schemas.openxmlformats.org/presentationml/2006/main">
  <p:tag name="THINKCELLSHAPEDONOTDELETE" val="tkuNXTnQsf6p81yzbQotk6w"/>
</p:tagLst>
</file>

<file path=ppt/tags/tag3442.xml><?xml version="1.0" encoding="utf-8"?>
<p:tagLst xmlns:a="http://schemas.openxmlformats.org/drawingml/2006/main" xmlns:r="http://schemas.openxmlformats.org/officeDocument/2006/relationships" xmlns:p="http://schemas.openxmlformats.org/presentationml/2006/main">
  <p:tag name="THINKCELLSHAPEDONOTDELETE" val="tUNnew594DQIG4IxjjUaiNg"/>
</p:tagLst>
</file>

<file path=ppt/tags/tag3443.xml><?xml version="1.0" encoding="utf-8"?>
<p:tagLst xmlns:a="http://schemas.openxmlformats.org/drawingml/2006/main" xmlns:r="http://schemas.openxmlformats.org/officeDocument/2006/relationships" xmlns:p="http://schemas.openxmlformats.org/presentationml/2006/main">
  <p:tag name="THINKCELLSHAPEDONOTDELETE" val="tp8EUzL6GcwFE1SxJphMsqg"/>
</p:tagLst>
</file>

<file path=ppt/tags/tag3444.xml><?xml version="1.0" encoding="utf-8"?>
<p:tagLst xmlns:a="http://schemas.openxmlformats.org/drawingml/2006/main" xmlns:r="http://schemas.openxmlformats.org/officeDocument/2006/relationships" xmlns:p="http://schemas.openxmlformats.org/presentationml/2006/main">
  <p:tag name="THINKCELLSHAPEDONOTDELETE" val="tu9rlF7o.9IUweXYP6rr7Dw"/>
</p:tagLst>
</file>

<file path=ppt/tags/tag3445.xml><?xml version="1.0" encoding="utf-8"?>
<p:tagLst xmlns:a="http://schemas.openxmlformats.org/drawingml/2006/main" xmlns:r="http://schemas.openxmlformats.org/officeDocument/2006/relationships" xmlns:p="http://schemas.openxmlformats.org/presentationml/2006/main">
  <p:tag name="THINKCELLSHAPEDONOTDELETE" val="t5YJSQnVhVxF7UEAmoZUgHA"/>
</p:tagLst>
</file>

<file path=ppt/tags/tag3446.xml><?xml version="1.0" encoding="utf-8"?>
<p:tagLst xmlns:a="http://schemas.openxmlformats.org/drawingml/2006/main" xmlns:r="http://schemas.openxmlformats.org/officeDocument/2006/relationships" xmlns:p="http://schemas.openxmlformats.org/presentationml/2006/main">
  <p:tag name="THINKCELLSHAPEDONOTDELETE" val="taPaYsDu6zIrWh1Zm0GObCQ"/>
</p:tagLst>
</file>

<file path=ppt/tags/tag3447.xml><?xml version="1.0" encoding="utf-8"?>
<p:tagLst xmlns:a="http://schemas.openxmlformats.org/drawingml/2006/main" xmlns:r="http://schemas.openxmlformats.org/officeDocument/2006/relationships" xmlns:p="http://schemas.openxmlformats.org/presentationml/2006/main">
  <p:tag name="THINKCELLSHAPEDONOTDELETE" val="txEDwAPqGRi3uvlXtKD9Zpg"/>
</p:tagLst>
</file>

<file path=ppt/tags/tag3448.xml><?xml version="1.0" encoding="utf-8"?>
<p:tagLst xmlns:a="http://schemas.openxmlformats.org/drawingml/2006/main" xmlns:r="http://schemas.openxmlformats.org/officeDocument/2006/relationships" xmlns:p="http://schemas.openxmlformats.org/presentationml/2006/main">
  <p:tag name="THINKCELLSHAPEDONOTDELETE" val="tvlIiSZShIkAfAnuO._TKFg"/>
</p:tagLst>
</file>

<file path=ppt/tags/tag3449.xml><?xml version="1.0" encoding="utf-8"?>
<p:tagLst xmlns:a="http://schemas.openxmlformats.org/drawingml/2006/main" xmlns:r="http://schemas.openxmlformats.org/officeDocument/2006/relationships" xmlns:p="http://schemas.openxmlformats.org/presentationml/2006/main">
  <p:tag name="THINKCELLSHAPEDONOTDELETE" val="tWsZ6BixzSot0ooaG_6spsw"/>
</p:tagLst>
</file>

<file path=ppt/tags/tag345.xml><?xml version="1.0" encoding="utf-8"?>
<p:tagLst xmlns:a="http://schemas.openxmlformats.org/drawingml/2006/main" xmlns:r="http://schemas.openxmlformats.org/officeDocument/2006/relationships" xmlns:p="http://schemas.openxmlformats.org/presentationml/2006/main">
  <p:tag name="THINKCELLSHAPEDONOTDELETE" val="tTsq0AywgC3XvVysPwvb4Ew"/>
</p:tagLst>
</file>

<file path=ppt/tags/tag3450.xml><?xml version="1.0" encoding="utf-8"?>
<p:tagLst xmlns:a="http://schemas.openxmlformats.org/drawingml/2006/main" xmlns:r="http://schemas.openxmlformats.org/officeDocument/2006/relationships" xmlns:p="http://schemas.openxmlformats.org/presentationml/2006/main">
  <p:tag name="THINKCELLSHAPEDONOTDELETE" val="tCVvd2sn12Cmwa3eUw39TIQ"/>
</p:tagLst>
</file>

<file path=ppt/tags/tag3451.xml><?xml version="1.0" encoding="utf-8"?>
<p:tagLst xmlns:a="http://schemas.openxmlformats.org/drawingml/2006/main" xmlns:r="http://schemas.openxmlformats.org/officeDocument/2006/relationships" xmlns:p="http://schemas.openxmlformats.org/presentationml/2006/main">
  <p:tag name="THINKCELLSHAPEDONOTDELETE" val="tTQL48DN.MqGHVZOGGSlmrQ"/>
</p:tagLst>
</file>

<file path=ppt/tags/tag3452.xml><?xml version="1.0" encoding="utf-8"?>
<p:tagLst xmlns:a="http://schemas.openxmlformats.org/drawingml/2006/main" xmlns:r="http://schemas.openxmlformats.org/officeDocument/2006/relationships" xmlns:p="http://schemas.openxmlformats.org/presentationml/2006/main">
  <p:tag name="THINKCELLSHAPEDONOTDELETE" val="tQxPEa3KhzjM1kXL6cPdjlg"/>
</p:tagLst>
</file>

<file path=ppt/tags/tag3453.xml><?xml version="1.0" encoding="utf-8"?>
<p:tagLst xmlns:a="http://schemas.openxmlformats.org/drawingml/2006/main" xmlns:r="http://schemas.openxmlformats.org/officeDocument/2006/relationships" xmlns:p="http://schemas.openxmlformats.org/presentationml/2006/main">
  <p:tag name="THINKCELLSHAPEDONOTDELETE" val="tavOrCuMu2U_KM2LJugh6fQ"/>
</p:tagLst>
</file>

<file path=ppt/tags/tag3454.xml><?xml version="1.0" encoding="utf-8"?>
<p:tagLst xmlns:a="http://schemas.openxmlformats.org/drawingml/2006/main" xmlns:r="http://schemas.openxmlformats.org/officeDocument/2006/relationships" xmlns:p="http://schemas.openxmlformats.org/presentationml/2006/main">
  <p:tag name="THINKCELLSHAPEDONOTDELETE" val="taOAv5OhlK7BsX.RonhPiFw"/>
</p:tagLst>
</file>

<file path=ppt/tags/tag3455.xml><?xml version="1.0" encoding="utf-8"?>
<p:tagLst xmlns:a="http://schemas.openxmlformats.org/drawingml/2006/main" xmlns:r="http://schemas.openxmlformats.org/officeDocument/2006/relationships" xmlns:p="http://schemas.openxmlformats.org/presentationml/2006/main">
  <p:tag name="THINKCELLSHAPEDONOTDELETE" val="tmGjuiK1MsFOIXDJeWlCn2Q"/>
</p:tagLst>
</file>

<file path=ppt/tags/tag3456.xml><?xml version="1.0" encoding="utf-8"?>
<p:tagLst xmlns:a="http://schemas.openxmlformats.org/drawingml/2006/main" xmlns:r="http://schemas.openxmlformats.org/officeDocument/2006/relationships" xmlns:p="http://schemas.openxmlformats.org/presentationml/2006/main">
  <p:tag name="THINKCELLSHAPEDONOTDELETE" val="tBXy8Y1cT8RumyNm2FsU.FA"/>
</p:tagLst>
</file>

<file path=ppt/tags/tag3457.xml><?xml version="1.0" encoding="utf-8"?>
<p:tagLst xmlns:a="http://schemas.openxmlformats.org/drawingml/2006/main" xmlns:r="http://schemas.openxmlformats.org/officeDocument/2006/relationships" xmlns:p="http://schemas.openxmlformats.org/presentationml/2006/main">
  <p:tag name="THINKCELLSHAPEDONOTDELETE" val="tFHjKcns7.eeAenWvEuzcnQ"/>
</p:tagLst>
</file>

<file path=ppt/tags/tag3458.xml><?xml version="1.0" encoding="utf-8"?>
<p:tagLst xmlns:a="http://schemas.openxmlformats.org/drawingml/2006/main" xmlns:r="http://schemas.openxmlformats.org/officeDocument/2006/relationships" xmlns:p="http://schemas.openxmlformats.org/presentationml/2006/main">
  <p:tag name="THINKCELLSHAPEDONOTDELETE" val="tlzJeh40WkTdS6Hi2xKnDmg"/>
</p:tagLst>
</file>

<file path=ppt/tags/tag3459.xml><?xml version="1.0" encoding="utf-8"?>
<p:tagLst xmlns:a="http://schemas.openxmlformats.org/drawingml/2006/main" xmlns:r="http://schemas.openxmlformats.org/officeDocument/2006/relationships" xmlns:p="http://schemas.openxmlformats.org/presentationml/2006/main">
  <p:tag name="THINKCELLSHAPEDONOTDELETE" val="t9wWXZHjqsWB5mSyv2HkauQ"/>
</p:tagLst>
</file>

<file path=ppt/tags/tag346.xml><?xml version="1.0" encoding="utf-8"?>
<p:tagLst xmlns:a="http://schemas.openxmlformats.org/drawingml/2006/main" xmlns:r="http://schemas.openxmlformats.org/officeDocument/2006/relationships" xmlns:p="http://schemas.openxmlformats.org/presentationml/2006/main">
  <p:tag name="THINKCELLSHAPEDONOTDELETE" val="t6MlwOhsSOZ.owISte2CMbw"/>
</p:tagLst>
</file>

<file path=ppt/tags/tag3460.xml><?xml version="1.0" encoding="utf-8"?>
<p:tagLst xmlns:a="http://schemas.openxmlformats.org/drawingml/2006/main" xmlns:r="http://schemas.openxmlformats.org/officeDocument/2006/relationships" xmlns:p="http://schemas.openxmlformats.org/presentationml/2006/main">
  <p:tag name="THINKCELLSHAPEDONOTDELETE" val="t4TuFXCilKhO8TP.ur.T7EA"/>
</p:tagLst>
</file>

<file path=ppt/tags/tag3461.xml><?xml version="1.0" encoding="utf-8"?>
<p:tagLst xmlns:a="http://schemas.openxmlformats.org/drawingml/2006/main" xmlns:r="http://schemas.openxmlformats.org/officeDocument/2006/relationships" xmlns:p="http://schemas.openxmlformats.org/presentationml/2006/main">
  <p:tag name="THINKCELLSHAPEDONOTDELETE" val="tXanevtU8aAND7gmOr.3HTw"/>
</p:tagLst>
</file>

<file path=ppt/tags/tag3462.xml><?xml version="1.0" encoding="utf-8"?>
<p:tagLst xmlns:a="http://schemas.openxmlformats.org/drawingml/2006/main" xmlns:r="http://schemas.openxmlformats.org/officeDocument/2006/relationships" xmlns:p="http://schemas.openxmlformats.org/presentationml/2006/main">
  <p:tag name="THINKCELLSHAPEDONOTDELETE" val="t5o77SUSmqDt.iVIICj6FZQ"/>
</p:tagLst>
</file>

<file path=ppt/tags/tag3463.xml><?xml version="1.0" encoding="utf-8"?>
<p:tagLst xmlns:a="http://schemas.openxmlformats.org/drawingml/2006/main" xmlns:r="http://schemas.openxmlformats.org/officeDocument/2006/relationships" xmlns:p="http://schemas.openxmlformats.org/presentationml/2006/main">
  <p:tag name="THINKCELLSHAPEDONOTDELETE" val="tlxImHnR7DzwDgsjjr4cTpg"/>
</p:tagLst>
</file>

<file path=ppt/tags/tag3464.xml><?xml version="1.0" encoding="utf-8"?>
<p:tagLst xmlns:a="http://schemas.openxmlformats.org/drawingml/2006/main" xmlns:r="http://schemas.openxmlformats.org/officeDocument/2006/relationships" xmlns:p="http://schemas.openxmlformats.org/presentationml/2006/main">
  <p:tag name="THINKCELLSHAPEDONOTDELETE" val="tIz9GpKuO7YkApjRoHfQ2ZQ"/>
</p:tagLst>
</file>

<file path=ppt/tags/tag3465.xml><?xml version="1.0" encoding="utf-8"?>
<p:tagLst xmlns:a="http://schemas.openxmlformats.org/drawingml/2006/main" xmlns:r="http://schemas.openxmlformats.org/officeDocument/2006/relationships" xmlns:p="http://schemas.openxmlformats.org/presentationml/2006/main">
  <p:tag name="THINKCELLSHAPEDONOTDELETE" val="tuW8p9SYmZkkI6JTbS.08YA"/>
</p:tagLst>
</file>

<file path=ppt/tags/tag3466.xml><?xml version="1.0" encoding="utf-8"?>
<p:tagLst xmlns:a="http://schemas.openxmlformats.org/drawingml/2006/main" xmlns:r="http://schemas.openxmlformats.org/officeDocument/2006/relationships" xmlns:p="http://schemas.openxmlformats.org/presentationml/2006/main">
  <p:tag name="THINKCELLSHAPEDONOTDELETE" val="tA7r6CLgqPDYJa99hidwRuw"/>
</p:tagLst>
</file>

<file path=ppt/tags/tag3467.xml><?xml version="1.0" encoding="utf-8"?>
<p:tagLst xmlns:a="http://schemas.openxmlformats.org/drawingml/2006/main" xmlns:r="http://schemas.openxmlformats.org/officeDocument/2006/relationships" xmlns:p="http://schemas.openxmlformats.org/presentationml/2006/main">
  <p:tag name="THINKCELLSHAPEDONOTDELETE" val="t_eyLhkSZ1IBHJyOE7bVDtQ"/>
</p:tagLst>
</file>

<file path=ppt/tags/tag3468.xml><?xml version="1.0" encoding="utf-8"?>
<p:tagLst xmlns:a="http://schemas.openxmlformats.org/drawingml/2006/main" xmlns:r="http://schemas.openxmlformats.org/officeDocument/2006/relationships" xmlns:p="http://schemas.openxmlformats.org/presentationml/2006/main">
  <p:tag name="THINKCELLSHAPEDONOTDELETE" val="tB2ObE.lMG3bQBTMH8WUvHQ"/>
</p:tagLst>
</file>

<file path=ppt/tags/tag3469.xml><?xml version="1.0" encoding="utf-8"?>
<p:tagLst xmlns:a="http://schemas.openxmlformats.org/drawingml/2006/main" xmlns:r="http://schemas.openxmlformats.org/officeDocument/2006/relationships" xmlns:p="http://schemas.openxmlformats.org/presentationml/2006/main">
  <p:tag name="THINKCELLSHAPEDONOTDELETE" val="tn54wY8KqpugKJwxDSopUrg"/>
</p:tagLst>
</file>

<file path=ppt/tags/tag347.xml><?xml version="1.0" encoding="utf-8"?>
<p:tagLst xmlns:a="http://schemas.openxmlformats.org/drawingml/2006/main" xmlns:r="http://schemas.openxmlformats.org/officeDocument/2006/relationships" xmlns:p="http://schemas.openxmlformats.org/presentationml/2006/main">
  <p:tag name="THINKCELLSHAPEDONOTDELETE" val="tTPVrW4jCBJ6xhl3oxN_iQg"/>
</p:tagLst>
</file>

<file path=ppt/tags/tag3470.xml><?xml version="1.0" encoding="utf-8"?>
<p:tagLst xmlns:a="http://schemas.openxmlformats.org/drawingml/2006/main" xmlns:r="http://schemas.openxmlformats.org/officeDocument/2006/relationships" xmlns:p="http://schemas.openxmlformats.org/presentationml/2006/main">
  <p:tag name="THINKCELLSHAPEDONOTDELETE" val="thzDO7zR1q94bhf5cijtR8w"/>
</p:tagLst>
</file>

<file path=ppt/tags/tag3471.xml><?xml version="1.0" encoding="utf-8"?>
<p:tagLst xmlns:a="http://schemas.openxmlformats.org/drawingml/2006/main" xmlns:r="http://schemas.openxmlformats.org/officeDocument/2006/relationships" xmlns:p="http://schemas.openxmlformats.org/presentationml/2006/main">
  <p:tag name="THINKCELLSHAPEDONOTDELETE" val="tDkrx6SVTJmd27eFuvn_mcw"/>
</p:tagLst>
</file>

<file path=ppt/tags/tag3472.xml><?xml version="1.0" encoding="utf-8"?>
<p:tagLst xmlns:a="http://schemas.openxmlformats.org/drawingml/2006/main" xmlns:r="http://schemas.openxmlformats.org/officeDocument/2006/relationships" xmlns:p="http://schemas.openxmlformats.org/presentationml/2006/main">
  <p:tag name="THINKCELLSHAPEDONOTDELETE" val="teuBvsdmLx1K3TwCXcDQVow"/>
</p:tagLst>
</file>

<file path=ppt/tags/tag3473.xml><?xml version="1.0" encoding="utf-8"?>
<p:tagLst xmlns:a="http://schemas.openxmlformats.org/drawingml/2006/main" xmlns:r="http://schemas.openxmlformats.org/officeDocument/2006/relationships" xmlns:p="http://schemas.openxmlformats.org/presentationml/2006/main">
  <p:tag name="THINKCELLSHAPEDONOTDELETE" val="tZh3v1fQMcOF.PyEfr7n4OQ"/>
</p:tagLst>
</file>

<file path=ppt/tags/tag3474.xml><?xml version="1.0" encoding="utf-8"?>
<p:tagLst xmlns:a="http://schemas.openxmlformats.org/drawingml/2006/main" xmlns:r="http://schemas.openxmlformats.org/officeDocument/2006/relationships" xmlns:p="http://schemas.openxmlformats.org/presentationml/2006/main">
  <p:tag name="THINKCELLSHAPEDONOTDELETE" val="t0COgPBn2vIkiHmQQkSCEpw"/>
</p:tagLst>
</file>

<file path=ppt/tags/tag3475.xml><?xml version="1.0" encoding="utf-8"?>
<p:tagLst xmlns:a="http://schemas.openxmlformats.org/drawingml/2006/main" xmlns:r="http://schemas.openxmlformats.org/officeDocument/2006/relationships" xmlns:p="http://schemas.openxmlformats.org/presentationml/2006/main">
  <p:tag name="THINKCELLSHAPEDONOTDELETE" val="t0n34Z2urzOQ3S7o59hsQpg"/>
</p:tagLst>
</file>

<file path=ppt/tags/tag3476.xml><?xml version="1.0" encoding="utf-8"?>
<p:tagLst xmlns:a="http://schemas.openxmlformats.org/drawingml/2006/main" xmlns:r="http://schemas.openxmlformats.org/officeDocument/2006/relationships" xmlns:p="http://schemas.openxmlformats.org/presentationml/2006/main">
  <p:tag name="THINKCELLSHAPEDONOTDELETE" val="tjpIBejq0ThFHUTDZw0YEAg"/>
</p:tagLst>
</file>

<file path=ppt/tags/tag3477.xml><?xml version="1.0" encoding="utf-8"?>
<p:tagLst xmlns:a="http://schemas.openxmlformats.org/drawingml/2006/main" xmlns:r="http://schemas.openxmlformats.org/officeDocument/2006/relationships" xmlns:p="http://schemas.openxmlformats.org/presentationml/2006/main">
  <p:tag name="THINKCELLSHAPEDONOTDELETE" val="tN.WlCiKub4s2P9bQVObBKA"/>
</p:tagLst>
</file>

<file path=ppt/tags/tag3478.xml><?xml version="1.0" encoding="utf-8"?>
<p:tagLst xmlns:a="http://schemas.openxmlformats.org/drawingml/2006/main" xmlns:r="http://schemas.openxmlformats.org/officeDocument/2006/relationships" xmlns:p="http://schemas.openxmlformats.org/presentationml/2006/main">
  <p:tag name="THINKCELLSHAPEDONOTDELETE" val="tw.pQlY23GnTi6ZefRWt_oQ"/>
</p:tagLst>
</file>

<file path=ppt/tags/tag3479.xml><?xml version="1.0" encoding="utf-8"?>
<p:tagLst xmlns:a="http://schemas.openxmlformats.org/drawingml/2006/main" xmlns:r="http://schemas.openxmlformats.org/officeDocument/2006/relationships" xmlns:p="http://schemas.openxmlformats.org/presentationml/2006/main">
  <p:tag name="THINKCELLSHAPEDONOTDELETE" val="t30l.tMyTwIiarGUEP7Frsw"/>
</p:tagLst>
</file>

<file path=ppt/tags/tag348.xml><?xml version="1.0" encoding="utf-8"?>
<p:tagLst xmlns:a="http://schemas.openxmlformats.org/drawingml/2006/main" xmlns:r="http://schemas.openxmlformats.org/officeDocument/2006/relationships" xmlns:p="http://schemas.openxmlformats.org/presentationml/2006/main">
  <p:tag name="THINKCELLSHAPEDONOTDELETE" val="tQ_qeWzPXQW1T7qE3tqFb7A"/>
</p:tagLst>
</file>

<file path=ppt/tags/tag3480.xml><?xml version="1.0" encoding="utf-8"?>
<p:tagLst xmlns:a="http://schemas.openxmlformats.org/drawingml/2006/main" xmlns:r="http://schemas.openxmlformats.org/officeDocument/2006/relationships" xmlns:p="http://schemas.openxmlformats.org/presentationml/2006/main">
  <p:tag name="THINKCELLSHAPEDONOTDELETE" val="tlo6IhZ7cDF0OGu4UelqW6Q"/>
</p:tagLst>
</file>

<file path=ppt/tags/tag3481.xml><?xml version="1.0" encoding="utf-8"?>
<p:tagLst xmlns:a="http://schemas.openxmlformats.org/drawingml/2006/main" xmlns:r="http://schemas.openxmlformats.org/officeDocument/2006/relationships" xmlns:p="http://schemas.openxmlformats.org/presentationml/2006/main">
  <p:tag name="THINKCELLSHAPEDONOTDELETE" val="t5ruNTcj5SxMKYznWgBWVIQ"/>
</p:tagLst>
</file>

<file path=ppt/tags/tag3482.xml><?xml version="1.0" encoding="utf-8"?>
<p:tagLst xmlns:a="http://schemas.openxmlformats.org/drawingml/2006/main" xmlns:r="http://schemas.openxmlformats.org/officeDocument/2006/relationships" xmlns:p="http://schemas.openxmlformats.org/presentationml/2006/main">
  <p:tag name="THINKCELLSHAPEDONOTDELETE" val="tuMFRdhK8Iihzti253MOUHA"/>
</p:tagLst>
</file>

<file path=ppt/tags/tag3483.xml><?xml version="1.0" encoding="utf-8"?>
<p:tagLst xmlns:a="http://schemas.openxmlformats.org/drawingml/2006/main" xmlns:r="http://schemas.openxmlformats.org/officeDocument/2006/relationships" xmlns:p="http://schemas.openxmlformats.org/presentationml/2006/main">
  <p:tag name="THINKCELLSHAPEDONOTDELETE" val="tkX1OJpRo2Tld8CRec8ft0A"/>
</p:tagLst>
</file>

<file path=ppt/tags/tag3484.xml><?xml version="1.0" encoding="utf-8"?>
<p:tagLst xmlns:a="http://schemas.openxmlformats.org/drawingml/2006/main" xmlns:r="http://schemas.openxmlformats.org/officeDocument/2006/relationships" xmlns:p="http://schemas.openxmlformats.org/presentationml/2006/main">
  <p:tag name="THINKCELLSHAPEDONOTDELETE" val="tyknicE0JZ6A5AyjmLvVIpw"/>
</p:tagLst>
</file>

<file path=ppt/tags/tag3485.xml><?xml version="1.0" encoding="utf-8"?>
<p:tagLst xmlns:a="http://schemas.openxmlformats.org/drawingml/2006/main" xmlns:r="http://schemas.openxmlformats.org/officeDocument/2006/relationships" xmlns:p="http://schemas.openxmlformats.org/presentationml/2006/main">
  <p:tag name="THINKCELLSHAPEDONOTDELETE" val="t11.Xs_BEDaW7XPWBxYioaw"/>
</p:tagLst>
</file>

<file path=ppt/tags/tag3486.xml><?xml version="1.0" encoding="utf-8"?>
<p:tagLst xmlns:a="http://schemas.openxmlformats.org/drawingml/2006/main" xmlns:r="http://schemas.openxmlformats.org/officeDocument/2006/relationships" xmlns:p="http://schemas.openxmlformats.org/presentationml/2006/main">
  <p:tag name="THINKCELLSHAPEDONOTDELETE" val="tcx__jYbfgys2Mbq8a4nD4A"/>
</p:tagLst>
</file>

<file path=ppt/tags/tag3487.xml><?xml version="1.0" encoding="utf-8"?>
<p:tagLst xmlns:a="http://schemas.openxmlformats.org/drawingml/2006/main" xmlns:r="http://schemas.openxmlformats.org/officeDocument/2006/relationships" xmlns:p="http://schemas.openxmlformats.org/presentationml/2006/main">
  <p:tag name="THINKCELLSHAPEDONOTDELETE" val="tcMx7IleaaQZzFXc2v6Y4vQ"/>
</p:tagLst>
</file>

<file path=ppt/tags/tag3488.xml><?xml version="1.0" encoding="utf-8"?>
<p:tagLst xmlns:a="http://schemas.openxmlformats.org/drawingml/2006/main" xmlns:r="http://schemas.openxmlformats.org/officeDocument/2006/relationships" xmlns:p="http://schemas.openxmlformats.org/presentationml/2006/main">
  <p:tag name="THINKCELLSHAPEDONOTDELETE" val="tVlsZqtKczGJvMamSllMAIw"/>
</p:tagLst>
</file>

<file path=ppt/tags/tag3489.xml><?xml version="1.0" encoding="utf-8"?>
<p:tagLst xmlns:a="http://schemas.openxmlformats.org/drawingml/2006/main" xmlns:r="http://schemas.openxmlformats.org/officeDocument/2006/relationships" xmlns:p="http://schemas.openxmlformats.org/presentationml/2006/main">
  <p:tag name="THINKCELLSHAPEDONOTDELETE" val="tzHJIPz4_VZbM4.zX86b0wA"/>
</p:tagLst>
</file>

<file path=ppt/tags/tag349.xml><?xml version="1.0" encoding="utf-8"?>
<p:tagLst xmlns:a="http://schemas.openxmlformats.org/drawingml/2006/main" xmlns:r="http://schemas.openxmlformats.org/officeDocument/2006/relationships" xmlns:p="http://schemas.openxmlformats.org/presentationml/2006/main">
  <p:tag name="THINKCELLSHAPEDONOTDELETE" val="t2N2UGfqP7TQDhpUiyOx8lg"/>
</p:tagLst>
</file>

<file path=ppt/tags/tag3490.xml><?xml version="1.0" encoding="utf-8"?>
<p:tagLst xmlns:a="http://schemas.openxmlformats.org/drawingml/2006/main" xmlns:r="http://schemas.openxmlformats.org/officeDocument/2006/relationships" xmlns:p="http://schemas.openxmlformats.org/presentationml/2006/main">
  <p:tag name="THINKCELLSHAPEDONOTDELETE" val="tMDZUagdOActAcKvXllSM6w"/>
</p:tagLst>
</file>

<file path=ppt/tags/tag3491.xml><?xml version="1.0" encoding="utf-8"?>
<p:tagLst xmlns:a="http://schemas.openxmlformats.org/drawingml/2006/main" xmlns:r="http://schemas.openxmlformats.org/officeDocument/2006/relationships" xmlns:p="http://schemas.openxmlformats.org/presentationml/2006/main">
  <p:tag name="THINKCELLSHAPEDONOTDELETE" val="tn0Y8nY9_Cvl2KlqCvpjN_w"/>
</p:tagLst>
</file>

<file path=ppt/tags/tag3492.xml><?xml version="1.0" encoding="utf-8"?>
<p:tagLst xmlns:a="http://schemas.openxmlformats.org/drawingml/2006/main" xmlns:r="http://schemas.openxmlformats.org/officeDocument/2006/relationships" xmlns:p="http://schemas.openxmlformats.org/presentationml/2006/main">
  <p:tag name="THINKCELLSHAPEDONOTDELETE" val="tzqHadoqi005zRhtVtge_nw"/>
</p:tagLst>
</file>

<file path=ppt/tags/tag3493.xml><?xml version="1.0" encoding="utf-8"?>
<p:tagLst xmlns:a="http://schemas.openxmlformats.org/drawingml/2006/main" xmlns:r="http://schemas.openxmlformats.org/officeDocument/2006/relationships" xmlns:p="http://schemas.openxmlformats.org/presentationml/2006/main">
  <p:tag name="THINKCELLSHAPEDONOTDELETE" val="tKw4fa6pFXy5qyskHvtXeDg"/>
</p:tagLst>
</file>

<file path=ppt/tags/tag3494.xml><?xml version="1.0" encoding="utf-8"?>
<p:tagLst xmlns:a="http://schemas.openxmlformats.org/drawingml/2006/main" xmlns:r="http://schemas.openxmlformats.org/officeDocument/2006/relationships" xmlns:p="http://schemas.openxmlformats.org/presentationml/2006/main">
  <p:tag name="THINKCELLSHAPEDONOTDELETE" val="tTmbU08soa6P3KMl5ZjbT0g"/>
</p:tagLst>
</file>

<file path=ppt/tags/tag3495.xml><?xml version="1.0" encoding="utf-8"?>
<p:tagLst xmlns:a="http://schemas.openxmlformats.org/drawingml/2006/main" xmlns:r="http://schemas.openxmlformats.org/officeDocument/2006/relationships" xmlns:p="http://schemas.openxmlformats.org/presentationml/2006/main">
  <p:tag name="THINKCELLSHAPEDONOTDELETE" val="tmKZSZ8E7KDabCu4QtSTlQA"/>
</p:tagLst>
</file>

<file path=ppt/tags/tag3496.xml><?xml version="1.0" encoding="utf-8"?>
<p:tagLst xmlns:a="http://schemas.openxmlformats.org/drawingml/2006/main" xmlns:r="http://schemas.openxmlformats.org/officeDocument/2006/relationships" xmlns:p="http://schemas.openxmlformats.org/presentationml/2006/main">
  <p:tag name="THINKCELLSHAPEDONOTDELETE" val="tHCynCLWO1b2kWR84gL1kqg"/>
</p:tagLst>
</file>

<file path=ppt/tags/tag3497.xml><?xml version="1.0" encoding="utf-8"?>
<p:tagLst xmlns:a="http://schemas.openxmlformats.org/drawingml/2006/main" xmlns:r="http://schemas.openxmlformats.org/officeDocument/2006/relationships" xmlns:p="http://schemas.openxmlformats.org/presentationml/2006/main">
  <p:tag name="THINKCELLSHAPEDONOTDELETE" val="tAPIDhLRc9Z1teYD0ZGPCTA"/>
</p:tagLst>
</file>

<file path=ppt/tags/tag3498.xml><?xml version="1.0" encoding="utf-8"?>
<p:tagLst xmlns:a="http://schemas.openxmlformats.org/drawingml/2006/main" xmlns:r="http://schemas.openxmlformats.org/officeDocument/2006/relationships" xmlns:p="http://schemas.openxmlformats.org/presentationml/2006/main">
  <p:tag name="THINKCELLSHAPEDONOTDELETE" val="t.HgPe4fDxhS2_YyLrLy.9Q"/>
</p:tagLst>
</file>

<file path=ppt/tags/tag3499.xml><?xml version="1.0" encoding="utf-8"?>
<p:tagLst xmlns:a="http://schemas.openxmlformats.org/drawingml/2006/main" xmlns:r="http://schemas.openxmlformats.org/officeDocument/2006/relationships" xmlns:p="http://schemas.openxmlformats.org/presentationml/2006/main">
  <p:tag name="THINKCELLSHAPEDONOTDELETE" val="tTmVzNwhNDQ25ErJeKoqf9Q"/>
</p:tagLst>
</file>

<file path=ppt/tags/tag3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50.xml><?xml version="1.0" encoding="utf-8"?>
<p:tagLst xmlns:a="http://schemas.openxmlformats.org/drawingml/2006/main" xmlns:r="http://schemas.openxmlformats.org/officeDocument/2006/relationships" xmlns:p="http://schemas.openxmlformats.org/presentationml/2006/main">
  <p:tag name="THINKCELLSHAPEDONOTDELETE" val="tNU0N.MblkkcykbEB0alBnQ"/>
</p:tagLst>
</file>

<file path=ppt/tags/tag3500.xml><?xml version="1.0" encoding="utf-8"?>
<p:tagLst xmlns:a="http://schemas.openxmlformats.org/drawingml/2006/main" xmlns:r="http://schemas.openxmlformats.org/officeDocument/2006/relationships" xmlns:p="http://schemas.openxmlformats.org/presentationml/2006/main">
  <p:tag name="THINKCELLSHAPEDONOTDELETE" val="t68QyKJcwUqjzJMLkmKN_jQ"/>
</p:tagLst>
</file>

<file path=ppt/tags/tag3501.xml><?xml version="1.0" encoding="utf-8"?>
<p:tagLst xmlns:a="http://schemas.openxmlformats.org/drawingml/2006/main" xmlns:r="http://schemas.openxmlformats.org/officeDocument/2006/relationships" xmlns:p="http://schemas.openxmlformats.org/presentationml/2006/main">
  <p:tag name="THINKCELLSHAPEDONOTDELETE" val="tzDmNX9BubVIsZCyorwNM3A"/>
</p:tagLst>
</file>

<file path=ppt/tags/tag3502.xml><?xml version="1.0" encoding="utf-8"?>
<p:tagLst xmlns:a="http://schemas.openxmlformats.org/drawingml/2006/main" xmlns:r="http://schemas.openxmlformats.org/officeDocument/2006/relationships" xmlns:p="http://schemas.openxmlformats.org/presentationml/2006/main">
  <p:tag name="THINKCELLSHAPEDONOTDELETE" val="tx0UdK3E2XnOMtbyUiLOi.w"/>
</p:tagLst>
</file>

<file path=ppt/tags/tag3503.xml><?xml version="1.0" encoding="utf-8"?>
<p:tagLst xmlns:a="http://schemas.openxmlformats.org/drawingml/2006/main" xmlns:r="http://schemas.openxmlformats.org/officeDocument/2006/relationships" xmlns:p="http://schemas.openxmlformats.org/presentationml/2006/main">
  <p:tag name="THINKCELLSHAPEDONOTDELETE" val="tWvXncP39rflfovQxRJnS1g"/>
</p:tagLst>
</file>

<file path=ppt/tags/tag3504.xml><?xml version="1.0" encoding="utf-8"?>
<p:tagLst xmlns:a="http://schemas.openxmlformats.org/drawingml/2006/main" xmlns:r="http://schemas.openxmlformats.org/officeDocument/2006/relationships" xmlns:p="http://schemas.openxmlformats.org/presentationml/2006/main">
  <p:tag name="THINKCELLSHAPEDONOTDELETE" val="taBSPdj_VuGBIVBLugDIZzA"/>
</p:tagLst>
</file>

<file path=ppt/tags/tag3505.xml><?xml version="1.0" encoding="utf-8"?>
<p:tagLst xmlns:a="http://schemas.openxmlformats.org/drawingml/2006/main" xmlns:r="http://schemas.openxmlformats.org/officeDocument/2006/relationships" xmlns:p="http://schemas.openxmlformats.org/presentationml/2006/main">
  <p:tag name="THINKCELLSHAPEDONOTDELETE" val="t_Z_4HF3q17soLr1hdj_x9A"/>
</p:tagLst>
</file>

<file path=ppt/tags/tag3506.xml><?xml version="1.0" encoding="utf-8"?>
<p:tagLst xmlns:a="http://schemas.openxmlformats.org/drawingml/2006/main" xmlns:r="http://schemas.openxmlformats.org/officeDocument/2006/relationships" xmlns:p="http://schemas.openxmlformats.org/presentationml/2006/main">
  <p:tag name="THINKCELLSHAPEDONOTDELETE" val="tglApDx4iO3KkkQkX.WG5IA"/>
</p:tagLst>
</file>

<file path=ppt/tags/tag350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508.xml><?xml version="1.0" encoding="utf-8"?>
<p:tagLst xmlns:a="http://schemas.openxmlformats.org/drawingml/2006/main" xmlns:r="http://schemas.openxmlformats.org/officeDocument/2006/relationships" xmlns:p="http://schemas.openxmlformats.org/presentationml/2006/main">
  <p:tag name="THINKCELLSHAPEDONOTDELETE" val="ttvkkrkrk91VJMhC0CmS_Bg"/>
</p:tagLst>
</file>

<file path=ppt/tags/tag3509.xml><?xml version="1.0" encoding="utf-8"?>
<p:tagLst xmlns:a="http://schemas.openxmlformats.org/drawingml/2006/main" xmlns:r="http://schemas.openxmlformats.org/officeDocument/2006/relationships" xmlns:p="http://schemas.openxmlformats.org/presentationml/2006/main">
  <p:tag name="THINKCELLSHAPEDONOTDELETE" val="tY6GzJsn6QIqeLTTXHWhI3Q"/>
</p:tagLst>
</file>

<file path=ppt/tags/tag351.xml><?xml version="1.0" encoding="utf-8"?>
<p:tagLst xmlns:a="http://schemas.openxmlformats.org/drawingml/2006/main" xmlns:r="http://schemas.openxmlformats.org/officeDocument/2006/relationships" xmlns:p="http://schemas.openxmlformats.org/presentationml/2006/main">
  <p:tag name="THINKCELLSHAPEDONOTDELETE" val="t_5BzP8_u.6fTt6XDlPZ1sA"/>
</p:tagLst>
</file>

<file path=ppt/tags/tag3510.xml><?xml version="1.0" encoding="utf-8"?>
<p:tagLst xmlns:a="http://schemas.openxmlformats.org/drawingml/2006/main" xmlns:r="http://schemas.openxmlformats.org/officeDocument/2006/relationships" xmlns:p="http://schemas.openxmlformats.org/presentationml/2006/main">
  <p:tag name="THINKCELLSHAPEDONOTDELETE" val="ts5j1IL1xMwmIx8a2ziQzkQ"/>
</p:tagLst>
</file>

<file path=ppt/tags/tag3511.xml><?xml version="1.0" encoding="utf-8"?>
<p:tagLst xmlns:a="http://schemas.openxmlformats.org/drawingml/2006/main" xmlns:r="http://schemas.openxmlformats.org/officeDocument/2006/relationships" xmlns:p="http://schemas.openxmlformats.org/presentationml/2006/main">
  <p:tag name="THINKCELLSHAPEDONOTDELETE" val="tDqBanSozBSpx68PrXqBPwQ"/>
</p:tagLst>
</file>

<file path=ppt/tags/tag3512.xml><?xml version="1.0" encoding="utf-8"?>
<p:tagLst xmlns:a="http://schemas.openxmlformats.org/drawingml/2006/main" xmlns:r="http://schemas.openxmlformats.org/officeDocument/2006/relationships" xmlns:p="http://schemas.openxmlformats.org/presentationml/2006/main">
  <p:tag name="THINKCELLSHAPEDONOTDELETE" val="tztvRbnOdxExcnZv9fPJnsQ"/>
</p:tagLst>
</file>

<file path=ppt/tags/tag3513.xml><?xml version="1.0" encoding="utf-8"?>
<p:tagLst xmlns:a="http://schemas.openxmlformats.org/drawingml/2006/main" xmlns:r="http://schemas.openxmlformats.org/officeDocument/2006/relationships" xmlns:p="http://schemas.openxmlformats.org/presentationml/2006/main">
  <p:tag name="THINKCELLSHAPEDONOTDELETE" val="tqoAGwcM3CQ8h7.j9kQnoTA"/>
</p:tagLst>
</file>

<file path=ppt/tags/tag3514.xml><?xml version="1.0" encoding="utf-8"?>
<p:tagLst xmlns:a="http://schemas.openxmlformats.org/drawingml/2006/main" xmlns:r="http://schemas.openxmlformats.org/officeDocument/2006/relationships" xmlns:p="http://schemas.openxmlformats.org/presentationml/2006/main">
  <p:tag name="THINKCELLSHAPEDONOTDELETE" val="tOXXe91JstimaW7fjseSklQ"/>
</p:tagLst>
</file>

<file path=ppt/tags/tag3515.xml><?xml version="1.0" encoding="utf-8"?>
<p:tagLst xmlns:a="http://schemas.openxmlformats.org/drawingml/2006/main" xmlns:r="http://schemas.openxmlformats.org/officeDocument/2006/relationships" xmlns:p="http://schemas.openxmlformats.org/presentationml/2006/main">
  <p:tag name="THINKCELLSHAPEDONOTDELETE" val="tIZEpZqRdzXoiuBsiAI5eWg"/>
</p:tagLst>
</file>

<file path=ppt/tags/tag3516.xml><?xml version="1.0" encoding="utf-8"?>
<p:tagLst xmlns:a="http://schemas.openxmlformats.org/drawingml/2006/main" xmlns:r="http://schemas.openxmlformats.org/officeDocument/2006/relationships" xmlns:p="http://schemas.openxmlformats.org/presentationml/2006/main">
  <p:tag name="THINKCELLSHAPEDONOTDELETE" val="tgYtwZO_MrKlqsE3WSHtMlg"/>
</p:tagLst>
</file>

<file path=ppt/tags/tag3517.xml><?xml version="1.0" encoding="utf-8"?>
<p:tagLst xmlns:a="http://schemas.openxmlformats.org/drawingml/2006/main" xmlns:r="http://schemas.openxmlformats.org/officeDocument/2006/relationships" xmlns:p="http://schemas.openxmlformats.org/presentationml/2006/main">
  <p:tag name="THINKCELLSHAPEDONOTDELETE" val="tH3PmbYwAekb9EtSOmOJ1gg"/>
</p:tagLst>
</file>

<file path=ppt/tags/tag3518.xml><?xml version="1.0" encoding="utf-8"?>
<p:tagLst xmlns:a="http://schemas.openxmlformats.org/drawingml/2006/main" xmlns:r="http://schemas.openxmlformats.org/officeDocument/2006/relationships" xmlns:p="http://schemas.openxmlformats.org/presentationml/2006/main">
  <p:tag name="THINKCELLSHAPEDONOTDELETE" val="tboRBm32rjxdDE72Ln7_gYQ"/>
</p:tagLst>
</file>

<file path=ppt/tags/tag3519.xml><?xml version="1.0" encoding="utf-8"?>
<p:tagLst xmlns:a="http://schemas.openxmlformats.org/drawingml/2006/main" xmlns:r="http://schemas.openxmlformats.org/officeDocument/2006/relationships" xmlns:p="http://schemas.openxmlformats.org/presentationml/2006/main">
  <p:tag name="THINKCELLSHAPEDONOTDELETE" val="tBblMIIvX8s3xBZktEcrDHQ"/>
</p:tagLst>
</file>

<file path=ppt/tags/tag352.xml><?xml version="1.0" encoding="utf-8"?>
<p:tagLst xmlns:a="http://schemas.openxmlformats.org/drawingml/2006/main" xmlns:r="http://schemas.openxmlformats.org/officeDocument/2006/relationships" xmlns:p="http://schemas.openxmlformats.org/presentationml/2006/main">
  <p:tag name="THINKCELLSHAPEDONOTDELETE" val="tIMQuBIWxSEob71dsuouNuQ"/>
</p:tagLst>
</file>

<file path=ppt/tags/tag3520.xml><?xml version="1.0" encoding="utf-8"?>
<p:tagLst xmlns:a="http://schemas.openxmlformats.org/drawingml/2006/main" xmlns:r="http://schemas.openxmlformats.org/officeDocument/2006/relationships" xmlns:p="http://schemas.openxmlformats.org/presentationml/2006/main">
  <p:tag name="THINKCELLSHAPEDONOTDELETE" val="t6A3T9JHySBMP88tHIeNp9w"/>
</p:tagLst>
</file>

<file path=ppt/tags/tag3521.xml><?xml version="1.0" encoding="utf-8"?>
<p:tagLst xmlns:a="http://schemas.openxmlformats.org/drawingml/2006/main" xmlns:r="http://schemas.openxmlformats.org/officeDocument/2006/relationships" xmlns:p="http://schemas.openxmlformats.org/presentationml/2006/main">
  <p:tag name="THINKCELLSHAPEDONOTDELETE" val="tbwzp6B47rAbig521oHOf6w"/>
</p:tagLst>
</file>

<file path=ppt/tags/tag3522.xml><?xml version="1.0" encoding="utf-8"?>
<p:tagLst xmlns:a="http://schemas.openxmlformats.org/drawingml/2006/main" xmlns:r="http://schemas.openxmlformats.org/officeDocument/2006/relationships" xmlns:p="http://schemas.openxmlformats.org/presentationml/2006/main">
  <p:tag name="THINKCELLSHAPEDONOTDELETE" val="tGueH.W2oJAD53abqaUQqgg"/>
</p:tagLst>
</file>

<file path=ppt/tags/tag3523.xml><?xml version="1.0" encoding="utf-8"?>
<p:tagLst xmlns:a="http://schemas.openxmlformats.org/drawingml/2006/main" xmlns:r="http://schemas.openxmlformats.org/officeDocument/2006/relationships" xmlns:p="http://schemas.openxmlformats.org/presentationml/2006/main">
  <p:tag name="THINKCELLSHAPEDONOTDELETE" val="tcgzwj2wVbaTaXLkVWGapRw"/>
</p:tagLst>
</file>

<file path=ppt/tags/tag3524.xml><?xml version="1.0" encoding="utf-8"?>
<p:tagLst xmlns:a="http://schemas.openxmlformats.org/drawingml/2006/main" xmlns:r="http://schemas.openxmlformats.org/officeDocument/2006/relationships" xmlns:p="http://schemas.openxmlformats.org/presentationml/2006/main">
  <p:tag name="THINKCELLSHAPEDONOTDELETE" val="tQxL7z2Rfhu1IUtOixuBYoA"/>
</p:tagLst>
</file>

<file path=ppt/tags/tag3525.xml><?xml version="1.0" encoding="utf-8"?>
<p:tagLst xmlns:a="http://schemas.openxmlformats.org/drawingml/2006/main" xmlns:r="http://schemas.openxmlformats.org/officeDocument/2006/relationships" xmlns:p="http://schemas.openxmlformats.org/presentationml/2006/main">
  <p:tag name="THINKCELLSHAPEDONOTDELETE" val="tx8EhnGM5dLdzh05.7UdcXw"/>
</p:tagLst>
</file>

<file path=ppt/tags/tag3526.xml><?xml version="1.0" encoding="utf-8"?>
<p:tagLst xmlns:a="http://schemas.openxmlformats.org/drawingml/2006/main" xmlns:r="http://schemas.openxmlformats.org/officeDocument/2006/relationships" xmlns:p="http://schemas.openxmlformats.org/presentationml/2006/main">
  <p:tag name="THINKCELLSHAPEDONOTDELETE" val="tXjwoNPgX_LUl7mNESQIwXw"/>
</p:tagLst>
</file>

<file path=ppt/tags/tag3527.xml><?xml version="1.0" encoding="utf-8"?>
<p:tagLst xmlns:a="http://schemas.openxmlformats.org/drawingml/2006/main" xmlns:r="http://schemas.openxmlformats.org/officeDocument/2006/relationships" xmlns:p="http://schemas.openxmlformats.org/presentationml/2006/main">
  <p:tag name="THINKCELLSHAPEDONOTDELETE" val="tCHMq.ssl80Ty03wTd8dFJQ"/>
</p:tagLst>
</file>

<file path=ppt/tags/tag3528.xml><?xml version="1.0" encoding="utf-8"?>
<p:tagLst xmlns:a="http://schemas.openxmlformats.org/drawingml/2006/main" xmlns:r="http://schemas.openxmlformats.org/officeDocument/2006/relationships" xmlns:p="http://schemas.openxmlformats.org/presentationml/2006/main">
  <p:tag name="THINKCELLSHAPEDONOTDELETE" val="t.YLQ_87vZMrdAVfhRPUc9g"/>
</p:tagLst>
</file>

<file path=ppt/tags/tag3529.xml><?xml version="1.0" encoding="utf-8"?>
<p:tagLst xmlns:a="http://schemas.openxmlformats.org/drawingml/2006/main" xmlns:r="http://schemas.openxmlformats.org/officeDocument/2006/relationships" xmlns:p="http://schemas.openxmlformats.org/presentationml/2006/main">
  <p:tag name="THINKCELLSHAPEDONOTDELETE" val="ttL87hBPELfmpWcHCNVSpMw"/>
</p:tagLst>
</file>

<file path=ppt/tags/tag353.xml><?xml version="1.0" encoding="utf-8"?>
<p:tagLst xmlns:a="http://schemas.openxmlformats.org/drawingml/2006/main" xmlns:r="http://schemas.openxmlformats.org/officeDocument/2006/relationships" xmlns:p="http://schemas.openxmlformats.org/presentationml/2006/main">
  <p:tag name="THINKCELLSHAPEDONOTDELETE" val="tf8hqaJLQXOdYFt5mLjtX2w"/>
</p:tagLst>
</file>

<file path=ppt/tags/tag3530.xml><?xml version="1.0" encoding="utf-8"?>
<p:tagLst xmlns:a="http://schemas.openxmlformats.org/drawingml/2006/main" xmlns:r="http://schemas.openxmlformats.org/officeDocument/2006/relationships" xmlns:p="http://schemas.openxmlformats.org/presentationml/2006/main">
  <p:tag name="THINKCELLSHAPEDONOTDELETE" val="ttFTmOXT1GiBgmHeFjNIgkA"/>
</p:tagLst>
</file>

<file path=ppt/tags/tag3531.xml><?xml version="1.0" encoding="utf-8"?>
<p:tagLst xmlns:a="http://schemas.openxmlformats.org/drawingml/2006/main" xmlns:r="http://schemas.openxmlformats.org/officeDocument/2006/relationships" xmlns:p="http://schemas.openxmlformats.org/presentationml/2006/main">
  <p:tag name="THINKCELLSHAPEDONOTDELETE" val="t31FU6AkEc5bUfxcDx2QUGw"/>
</p:tagLst>
</file>

<file path=ppt/tags/tag3532.xml><?xml version="1.0" encoding="utf-8"?>
<p:tagLst xmlns:a="http://schemas.openxmlformats.org/drawingml/2006/main" xmlns:r="http://schemas.openxmlformats.org/officeDocument/2006/relationships" xmlns:p="http://schemas.openxmlformats.org/presentationml/2006/main">
  <p:tag name="THINKCELLSHAPEDONOTDELETE" val="t7BCo0g36ELm65eiADkVt6w"/>
</p:tagLst>
</file>

<file path=ppt/tags/tag3533.xml><?xml version="1.0" encoding="utf-8"?>
<p:tagLst xmlns:a="http://schemas.openxmlformats.org/drawingml/2006/main" xmlns:r="http://schemas.openxmlformats.org/officeDocument/2006/relationships" xmlns:p="http://schemas.openxmlformats.org/presentationml/2006/main">
  <p:tag name="THINKCELLSHAPEDONOTDELETE" val="t2AOCkDJqmzrI0soxlu2uyg"/>
</p:tagLst>
</file>

<file path=ppt/tags/tag3534.xml><?xml version="1.0" encoding="utf-8"?>
<p:tagLst xmlns:a="http://schemas.openxmlformats.org/drawingml/2006/main" xmlns:r="http://schemas.openxmlformats.org/officeDocument/2006/relationships" xmlns:p="http://schemas.openxmlformats.org/presentationml/2006/main">
  <p:tag name="THINKCELLSHAPEDONOTDELETE" val="t0Yum1muISumtdS0459988A"/>
</p:tagLst>
</file>

<file path=ppt/tags/tag3535.xml><?xml version="1.0" encoding="utf-8"?>
<p:tagLst xmlns:a="http://schemas.openxmlformats.org/drawingml/2006/main" xmlns:r="http://schemas.openxmlformats.org/officeDocument/2006/relationships" xmlns:p="http://schemas.openxmlformats.org/presentationml/2006/main">
  <p:tag name="THINKCELLSHAPEDONOTDELETE" val="tVFkZiuvhPO5FTiyGAUl2Tw"/>
</p:tagLst>
</file>

<file path=ppt/tags/tag3536.xml><?xml version="1.0" encoding="utf-8"?>
<p:tagLst xmlns:a="http://schemas.openxmlformats.org/drawingml/2006/main" xmlns:r="http://schemas.openxmlformats.org/officeDocument/2006/relationships" xmlns:p="http://schemas.openxmlformats.org/presentationml/2006/main">
  <p:tag name="THINKCELLSHAPEDONOTDELETE" val="tb5DZz1V2oKcfKP9B8_OZvA"/>
</p:tagLst>
</file>

<file path=ppt/tags/tag3537.xml><?xml version="1.0" encoding="utf-8"?>
<p:tagLst xmlns:a="http://schemas.openxmlformats.org/drawingml/2006/main" xmlns:r="http://schemas.openxmlformats.org/officeDocument/2006/relationships" xmlns:p="http://schemas.openxmlformats.org/presentationml/2006/main">
  <p:tag name="THINKCELLSHAPEDONOTDELETE" val="tg6XtFYvp0I2C4RJ1qC_Bxg"/>
</p:tagLst>
</file>

<file path=ppt/tags/tag3538.xml><?xml version="1.0" encoding="utf-8"?>
<p:tagLst xmlns:a="http://schemas.openxmlformats.org/drawingml/2006/main" xmlns:r="http://schemas.openxmlformats.org/officeDocument/2006/relationships" xmlns:p="http://schemas.openxmlformats.org/presentationml/2006/main">
  <p:tag name="THINKCELLSHAPEDONOTDELETE" val="tpEJPbBSZ1y1MnfY8AjPn7w"/>
</p:tagLst>
</file>

<file path=ppt/tags/tag3539.xml><?xml version="1.0" encoding="utf-8"?>
<p:tagLst xmlns:a="http://schemas.openxmlformats.org/drawingml/2006/main" xmlns:r="http://schemas.openxmlformats.org/officeDocument/2006/relationships" xmlns:p="http://schemas.openxmlformats.org/presentationml/2006/main">
  <p:tag name="THINKCELLSHAPEDONOTDELETE" val="tGzG1LwTgFddmN5FiZRgLhw"/>
</p:tagLst>
</file>

<file path=ppt/tags/tag354.xml><?xml version="1.0" encoding="utf-8"?>
<p:tagLst xmlns:a="http://schemas.openxmlformats.org/drawingml/2006/main" xmlns:r="http://schemas.openxmlformats.org/officeDocument/2006/relationships" xmlns:p="http://schemas.openxmlformats.org/presentationml/2006/main">
  <p:tag name="THINKCELLSHAPEDONOTDELETE" val="tECeoXfntdUI1QvLarz9hCA"/>
</p:tagLst>
</file>

<file path=ppt/tags/tag3540.xml><?xml version="1.0" encoding="utf-8"?>
<p:tagLst xmlns:a="http://schemas.openxmlformats.org/drawingml/2006/main" xmlns:r="http://schemas.openxmlformats.org/officeDocument/2006/relationships" xmlns:p="http://schemas.openxmlformats.org/presentationml/2006/main">
  <p:tag name="THINKCELLSHAPEDONOTDELETE" val="t3R3qCm3OOC.xyk8DnAwwqw"/>
</p:tagLst>
</file>

<file path=ppt/tags/tag3541.xml><?xml version="1.0" encoding="utf-8"?>
<p:tagLst xmlns:a="http://schemas.openxmlformats.org/drawingml/2006/main" xmlns:r="http://schemas.openxmlformats.org/officeDocument/2006/relationships" xmlns:p="http://schemas.openxmlformats.org/presentationml/2006/main">
  <p:tag name="THINKCELLSHAPEDONOTDELETE" val="toDxF5sJXVvybnKENyVodrQ"/>
</p:tagLst>
</file>

<file path=ppt/tags/tag3542.xml><?xml version="1.0" encoding="utf-8"?>
<p:tagLst xmlns:a="http://schemas.openxmlformats.org/drawingml/2006/main" xmlns:r="http://schemas.openxmlformats.org/officeDocument/2006/relationships" xmlns:p="http://schemas.openxmlformats.org/presentationml/2006/main">
  <p:tag name="THINKCELLSHAPEDONOTDELETE" val="tR4Sx8y2Wsnw.xQUnx_wbPQ"/>
</p:tagLst>
</file>

<file path=ppt/tags/tag3543.xml><?xml version="1.0" encoding="utf-8"?>
<p:tagLst xmlns:a="http://schemas.openxmlformats.org/drawingml/2006/main" xmlns:r="http://schemas.openxmlformats.org/officeDocument/2006/relationships" xmlns:p="http://schemas.openxmlformats.org/presentationml/2006/main">
  <p:tag name="THINKCELLSHAPEDONOTDELETE" val="tjDHm29oLnCUAWz6vyTbKPg"/>
</p:tagLst>
</file>

<file path=ppt/tags/tag3544.xml><?xml version="1.0" encoding="utf-8"?>
<p:tagLst xmlns:a="http://schemas.openxmlformats.org/drawingml/2006/main" xmlns:r="http://schemas.openxmlformats.org/officeDocument/2006/relationships" xmlns:p="http://schemas.openxmlformats.org/presentationml/2006/main">
  <p:tag name="THINKCELLSHAPEDONOTDELETE" val="tPNX1l0AhIlfF6fqTXED34w"/>
</p:tagLst>
</file>

<file path=ppt/tags/tag3545.xml><?xml version="1.0" encoding="utf-8"?>
<p:tagLst xmlns:a="http://schemas.openxmlformats.org/drawingml/2006/main" xmlns:r="http://schemas.openxmlformats.org/officeDocument/2006/relationships" xmlns:p="http://schemas.openxmlformats.org/presentationml/2006/main">
  <p:tag name="THINKCELLSHAPEDONOTDELETE" val="toi9SJA985QeszEO2kgzY8w"/>
</p:tagLst>
</file>

<file path=ppt/tags/tag3546.xml><?xml version="1.0" encoding="utf-8"?>
<p:tagLst xmlns:a="http://schemas.openxmlformats.org/drawingml/2006/main" xmlns:r="http://schemas.openxmlformats.org/officeDocument/2006/relationships" xmlns:p="http://schemas.openxmlformats.org/presentationml/2006/main">
  <p:tag name="THINKCELLSHAPEDONOTDELETE" val="tjJWq640c621Se8B0e_0x4w"/>
</p:tagLst>
</file>

<file path=ppt/tags/tag3547.xml><?xml version="1.0" encoding="utf-8"?>
<p:tagLst xmlns:a="http://schemas.openxmlformats.org/drawingml/2006/main" xmlns:r="http://schemas.openxmlformats.org/officeDocument/2006/relationships" xmlns:p="http://schemas.openxmlformats.org/presentationml/2006/main">
  <p:tag name="THINKCELLSHAPEDONOTDELETE" val="tNIsI0W4L.YLAz75RzzGIkQ"/>
</p:tagLst>
</file>

<file path=ppt/tags/tag3548.xml><?xml version="1.0" encoding="utf-8"?>
<p:tagLst xmlns:a="http://schemas.openxmlformats.org/drawingml/2006/main" xmlns:r="http://schemas.openxmlformats.org/officeDocument/2006/relationships" xmlns:p="http://schemas.openxmlformats.org/presentationml/2006/main">
  <p:tag name="THINKCELLSHAPEDONOTDELETE" val="tzYwyrn7t0r3WNzE5YX2OQw"/>
</p:tagLst>
</file>

<file path=ppt/tags/tag3549.xml><?xml version="1.0" encoding="utf-8"?>
<p:tagLst xmlns:a="http://schemas.openxmlformats.org/drawingml/2006/main" xmlns:r="http://schemas.openxmlformats.org/officeDocument/2006/relationships" xmlns:p="http://schemas.openxmlformats.org/presentationml/2006/main">
  <p:tag name="THINKCELLSHAPEDONOTDELETE" val="tkVzzXcMBKFJZDoe3FM45_A"/>
</p:tagLst>
</file>

<file path=ppt/tags/tag355.xml><?xml version="1.0" encoding="utf-8"?>
<p:tagLst xmlns:a="http://schemas.openxmlformats.org/drawingml/2006/main" xmlns:r="http://schemas.openxmlformats.org/officeDocument/2006/relationships" xmlns:p="http://schemas.openxmlformats.org/presentationml/2006/main">
  <p:tag name="THINKCELLSHAPEDONOTDELETE" val="tDMT8gFqkcu68Ap6NSZgjhw"/>
</p:tagLst>
</file>

<file path=ppt/tags/tag3550.xml><?xml version="1.0" encoding="utf-8"?>
<p:tagLst xmlns:a="http://schemas.openxmlformats.org/drawingml/2006/main" xmlns:r="http://schemas.openxmlformats.org/officeDocument/2006/relationships" xmlns:p="http://schemas.openxmlformats.org/presentationml/2006/main">
  <p:tag name="THINKCELLSHAPEDONOTDELETE" val="tPF7uxx2OgeZdgUQpYg5Efg"/>
</p:tagLst>
</file>

<file path=ppt/tags/tag3551.xml><?xml version="1.0" encoding="utf-8"?>
<p:tagLst xmlns:a="http://schemas.openxmlformats.org/drawingml/2006/main" xmlns:r="http://schemas.openxmlformats.org/officeDocument/2006/relationships" xmlns:p="http://schemas.openxmlformats.org/presentationml/2006/main">
  <p:tag name="THINKCELLSHAPEDONOTDELETE" val="t7ZWSsbLt8qDDNjLSga_Ytw"/>
</p:tagLst>
</file>

<file path=ppt/tags/tag3552.xml><?xml version="1.0" encoding="utf-8"?>
<p:tagLst xmlns:a="http://schemas.openxmlformats.org/drawingml/2006/main" xmlns:r="http://schemas.openxmlformats.org/officeDocument/2006/relationships" xmlns:p="http://schemas.openxmlformats.org/presentationml/2006/main">
  <p:tag name="THINKCELLSHAPEDONOTDELETE" val="tnncMXVYEvO8mrXJ6kv.Gpw"/>
</p:tagLst>
</file>

<file path=ppt/tags/tag3553.xml><?xml version="1.0" encoding="utf-8"?>
<p:tagLst xmlns:a="http://schemas.openxmlformats.org/drawingml/2006/main" xmlns:r="http://schemas.openxmlformats.org/officeDocument/2006/relationships" xmlns:p="http://schemas.openxmlformats.org/presentationml/2006/main">
  <p:tag name="THINKCELLSHAPEDONOTDELETE" val="tK3VDuJMvyvPTYkznROr.eQ"/>
</p:tagLst>
</file>

<file path=ppt/tags/tag3554.xml><?xml version="1.0" encoding="utf-8"?>
<p:tagLst xmlns:a="http://schemas.openxmlformats.org/drawingml/2006/main" xmlns:r="http://schemas.openxmlformats.org/officeDocument/2006/relationships" xmlns:p="http://schemas.openxmlformats.org/presentationml/2006/main">
  <p:tag name="THINKCELLSHAPEDONOTDELETE" val="tkWTpgDkn6KUhVab3MGD6MA"/>
</p:tagLst>
</file>

<file path=ppt/tags/tag3555.xml><?xml version="1.0" encoding="utf-8"?>
<p:tagLst xmlns:a="http://schemas.openxmlformats.org/drawingml/2006/main" xmlns:r="http://schemas.openxmlformats.org/officeDocument/2006/relationships" xmlns:p="http://schemas.openxmlformats.org/presentationml/2006/main">
  <p:tag name="THINKCELLSHAPEDONOTDELETE" val="t7ioniJw.xlTyaO4zfvXEyg"/>
</p:tagLst>
</file>

<file path=ppt/tags/tag3556.xml><?xml version="1.0" encoding="utf-8"?>
<p:tagLst xmlns:a="http://schemas.openxmlformats.org/drawingml/2006/main" xmlns:r="http://schemas.openxmlformats.org/officeDocument/2006/relationships" xmlns:p="http://schemas.openxmlformats.org/presentationml/2006/main">
  <p:tag name="THINKCELLSHAPEDONOTDELETE" val="tRZ6r.o2iB1Xgp8Y8lvuMPQ"/>
</p:tagLst>
</file>

<file path=ppt/tags/tag3557.xml><?xml version="1.0" encoding="utf-8"?>
<p:tagLst xmlns:a="http://schemas.openxmlformats.org/drawingml/2006/main" xmlns:r="http://schemas.openxmlformats.org/officeDocument/2006/relationships" xmlns:p="http://schemas.openxmlformats.org/presentationml/2006/main">
  <p:tag name="THINKCELLSHAPEDONOTDELETE" val="tbiucoRLElwTNZ3Z8tkjrlg"/>
</p:tagLst>
</file>

<file path=ppt/tags/tag3558.xml><?xml version="1.0" encoding="utf-8"?>
<p:tagLst xmlns:a="http://schemas.openxmlformats.org/drawingml/2006/main" xmlns:r="http://schemas.openxmlformats.org/officeDocument/2006/relationships" xmlns:p="http://schemas.openxmlformats.org/presentationml/2006/main">
  <p:tag name="THINKCELLSHAPEDONOTDELETE" val="teuL0vOH6g4bz.ScPJ0LLmw"/>
</p:tagLst>
</file>

<file path=ppt/tags/tag3559.xml><?xml version="1.0" encoding="utf-8"?>
<p:tagLst xmlns:a="http://schemas.openxmlformats.org/drawingml/2006/main" xmlns:r="http://schemas.openxmlformats.org/officeDocument/2006/relationships" xmlns:p="http://schemas.openxmlformats.org/presentationml/2006/main">
  <p:tag name="THINKCELLSHAPEDONOTDELETE" val="tfNq5JKkuaDg5OcpqGqUjBQ"/>
</p:tagLst>
</file>

<file path=ppt/tags/tag356.xml><?xml version="1.0" encoding="utf-8"?>
<p:tagLst xmlns:a="http://schemas.openxmlformats.org/drawingml/2006/main" xmlns:r="http://schemas.openxmlformats.org/officeDocument/2006/relationships" xmlns:p="http://schemas.openxmlformats.org/presentationml/2006/main">
  <p:tag name="THINKCELLSHAPEDONOTDELETE" val="tTrlB1GeW3gQUhuK0m5ZYLA"/>
</p:tagLst>
</file>

<file path=ppt/tags/tag3560.xml><?xml version="1.0" encoding="utf-8"?>
<p:tagLst xmlns:a="http://schemas.openxmlformats.org/drawingml/2006/main" xmlns:r="http://schemas.openxmlformats.org/officeDocument/2006/relationships" xmlns:p="http://schemas.openxmlformats.org/presentationml/2006/main">
  <p:tag name="THINKCELLSHAPEDONOTDELETE" val="t0LkMK5g4Oqp2OU0WHjgMyQ"/>
</p:tagLst>
</file>

<file path=ppt/tags/tag3561.xml><?xml version="1.0" encoding="utf-8"?>
<p:tagLst xmlns:a="http://schemas.openxmlformats.org/drawingml/2006/main" xmlns:r="http://schemas.openxmlformats.org/officeDocument/2006/relationships" xmlns:p="http://schemas.openxmlformats.org/presentationml/2006/main">
  <p:tag name="THINKCELLSHAPEDONOTDELETE" val="tPsesIAooFZ0uew1Zn45OfQ"/>
</p:tagLst>
</file>

<file path=ppt/tags/tag3562.xml><?xml version="1.0" encoding="utf-8"?>
<p:tagLst xmlns:a="http://schemas.openxmlformats.org/drawingml/2006/main" xmlns:r="http://schemas.openxmlformats.org/officeDocument/2006/relationships" xmlns:p="http://schemas.openxmlformats.org/presentationml/2006/main">
  <p:tag name="THINKCELLSHAPEDONOTDELETE" val="tEGhFuPefVCfYhvuA1KwJ1A"/>
</p:tagLst>
</file>

<file path=ppt/tags/tag3563.xml><?xml version="1.0" encoding="utf-8"?>
<p:tagLst xmlns:a="http://schemas.openxmlformats.org/drawingml/2006/main" xmlns:r="http://schemas.openxmlformats.org/officeDocument/2006/relationships" xmlns:p="http://schemas.openxmlformats.org/presentationml/2006/main">
  <p:tag name="THINKCELLSHAPEDONOTDELETE" val="tqMT.cRp1Yj1ToNK2l0Nj.w"/>
</p:tagLst>
</file>

<file path=ppt/tags/tag3564.xml><?xml version="1.0" encoding="utf-8"?>
<p:tagLst xmlns:a="http://schemas.openxmlformats.org/drawingml/2006/main" xmlns:r="http://schemas.openxmlformats.org/officeDocument/2006/relationships" xmlns:p="http://schemas.openxmlformats.org/presentationml/2006/main">
  <p:tag name="THINKCELLSHAPEDONOTDELETE" val="tBjVPQU_0jCgaLRvh56HiXQ"/>
</p:tagLst>
</file>

<file path=ppt/tags/tag3565.xml><?xml version="1.0" encoding="utf-8"?>
<p:tagLst xmlns:a="http://schemas.openxmlformats.org/drawingml/2006/main" xmlns:r="http://schemas.openxmlformats.org/officeDocument/2006/relationships" xmlns:p="http://schemas.openxmlformats.org/presentationml/2006/main">
  <p:tag name="THINKCELLSHAPEDONOTDELETE" val="t8fY0_xwskEdQowser4gecg"/>
</p:tagLst>
</file>

<file path=ppt/tags/tag3566.xml><?xml version="1.0" encoding="utf-8"?>
<p:tagLst xmlns:a="http://schemas.openxmlformats.org/drawingml/2006/main" xmlns:r="http://schemas.openxmlformats.org/officeDocument/2006/relationships" xmlns:p="http://schemas.openxmlformats.org/presentationml/2006/main">
  <p:tag name="THINKCELLSHAPEDONOTDELETE" val="trDHQow9MmUMfedbmwBjx8A"/>
</p:tagLst>
</file>

<file path=ppt/tags/tag3567.xml><?xml version="1.0" encoding="utf-8"?>
<p:tagLst xmlns:a="http://schemas.openxmlformats.org/drawingml/2006/main" xmlns:r="http://schemas.openxmlformats.org/officeDocument/2006/relationships" xmlns:p="http://schemas.openxmlformats.org/presentationml/2006/main">
  <p:tag name="THINKCELLSHAPEDONOTDELETE" val="tvS417WDReqIGro2fb7ZuxA"/>
</p:tagLst>
</file>

<file path=ppt/tags/tag3568.xml><?xml version="1.0" encoding="utf-8"?>
<p:tagLst xmlns:a="http://schemas.openxmlformats.org/drawingml/2006/main" xmlns:r="http://schemas.openxmlformats.org/officeDocument/2006/relationships" xmlns:p="http://schemas.openxmlformats.org/presentationml/2006/main">
  <p:tag name="THINKCELLSHAPEDONOTDELETE" val="t6.toYv3207Z0JqChTGrX5g"/>
</p:tagLst>
</file>

<file path=ppt/tags/tag3569.xml><?xml version="1.0" encoding="utf-8"?>
<p:tagLst xmlns:a="http://schemas.openxmlformats.org/drawingml/2006/main" xmlns:r="http://schemas.openxmlformats.org/officeDocument/2006/relationships" xmlns:p="http://schemas.openxmlformats.org/presentationml/2006/main">
  <p:tag name="THINKCELLSHAPEDONOTDELETE" val="thSHxsWnsDiu5uh61UXm4Dg"/>
</p:tagLst>
</file>

<file path=ppt/tags/tag357.xml><?xml version="1.0" encoding="utf-8"?>
<p:tagLst xmlns:a="http://schemas.openxmlformats.org/drawingml/2006/main" xmlns:r="http://schemas.openxmlformats.org/officeDocument/2006/relationships" xmlns:p="http://schemas.openxmlformats.org/presentationml/2006/main">
  <p:tag name="THINKCELLSHAPEDONOTDELETE" val="tMde2VbBagXH.X3LTF1G9Yg"/>
</p:tagLst>
</file>

<file path=ppt/tags/tag3570.xml><?xml version="1.0" encoding="utf-8"?>
<p:tagLst xmlns:a="http://schemas.openxmlformats.org/drawingml/2006/main" xmlns:r="http://schemas.openxmlformats.org/officeDocument/2006/relationships" xmlns:p="http://schemas.openxmlformats.org/presentationml/2006/main">
  <p:tag name="THINKCELLSHAPEDONOTDELETE" val="tnzhR2t8tcOtdckNncGI9gA"/>
</p:tagLst>
</file>

<file path=ppt/tags/tag3571.xml><?xml version="1.0" encoding="utf-8"?>
<p:tagLst xmlns:a="http://schemas.openxmlformats.org/drawingml/2006/main" xmlns:r="http://schemas.openxmlformats.org/officeDocument/2006/relationships" xmlns:p="http://schemas.openxmlformats.org/presentationml/2006/main">
  <p:tag name="THINKCELLSHAPEDONOTDELETE" val="tk6yfHJsLodwWBD3QoNK.dw"/>
</p:tagLst>
</file>

<file path=ppt/tags/tag3572.xml><?xml version="1.0" encoding="utf-8"?>
<p:tagLst xmlns:a="http://schemas.openxmlformats.org/drawingml/2006/main" xmlns:r="http://schemas.openxmlformats.org/officeDocument/2006/relationships" xmlns:p="http://schemas.openxmlformats.org/presentationml/2006/main">
  <p:tag name="THINKCELLSHAPEDONOTDELETE" val="tA65dDxxG5flijPzexPle5Q"/>
</p:tagLst>
</file>

<file path=ppt/tags/tag3573.xml><?xml version="1.0" encoding="utf-8"?>
<p:tagLst xmlns:a="http://schemas.openxmlformats.org/drawingml/2006/main" xmlns:r="http://schemas.openxmlformats.org/officeDocument/2006/relationships" xmlns:p="http://schemas.openxmlformats.org/presentationml/2006/main">
  <p:tag name="THINKCELLSHAPEDONOTDELETE" val="tCHleOwJIgbvTgqDuCrV9Ew"/>
</p:tagLst>
</file>

<file path=ppt/tags/tag3574.xml><?xml version="1.0" encoding="utf-8"?>
<p:tagLst xmlns:a="http://schemas.openxmlformats.org/drawingml/2006/main" xmlns:r="http://schemas.openxmlformats.org/officeDocument/2006/relationships" xmlns:p="http://schemas.openxmlformats.org/presentationml/2006/main">
  <p:tag name="THINKCELLSHAPEDONOTDELETE" val="tMEPsQYRUBg5OdCkUtGLf9Q"/>
</p:tagLst>
</file>

<file path=ppt/tags/tag3575.xml><?xml version="1.0" encoding="utf-8"?>
<p:tagLst xmlns:a="http://schemas.openxmlformats.org/drawingml/2006/main" xmlns:r="http://schemas.openxmlformats.org/officeDocument/2006/relationships" xmlns:p="http://schemas.openxmlformats.org/presentationml/2006/main">
  <p:tag name="THINKCELLSHAPEDONOTDELETE" val="tvLQGrY_v_Y8.M1DMe0Nf7w"/>
</p:tagLst>
</file>

<file path=ppt/tags/tag3576.xml><?xml version="1.0" encoding="utf-8"?>
<p:tagLst xmlns:a="http://schemas.openxmlformats.org/drawingml/2006/main" xmlns:r="http://schemas.openxmlformats.org/officeDocument/2006/relationships" xmlns:p="http://schemas.openxmlformats.org/presentationml/2006/main">
  <p:tag name="THINKCELLSHAPEDONOTDELETE" val="tY0wVh0PfrjDIwxlR8xgxfQ"/>
</p:tagLst>
</file>

<file path=ppt/tags/tag3577.xml><?xml version="1.0" encoding="utf-8"?>
<p:tagLst xmlns:a="http://schemas.openxmlformats.org/drawingml/2006/main" xmlns:r="http://schemas.openxmlformats.org/officeDocument/2006/relationships" xmlns:p="http://schemas.openxmlformats.org/presentationml/2006/main">
  <p:tag name="THINKCELLSHAPEDONOTDELETE" val="txw5pNSI.ynOHhWqL97asUQ"/>
</p:tagLst>
</file>

<file path=ppt/tags/tag3578.xml><?xml version="1.0" encoding="utf-8"?>
<p:tagLst xmlns:a="http://schemas.openxmlformats.org/drawingml/2006/main" xmlns:r="http://schemas.openxmlformats.org/officeDocument/2006/relationships" xmlns:p="http://schemas.openxmlformats.org/presentationml/2006/main">
  <p:tag name="THINKCELLSHAPEDONOTDELETE" val="tKwwWu1ebCfFeDs.D7x2zSg"/>
</p:tagLst>
</file>

<file path=ppt/tags/tag3579.xml><?xml version="1.0" encoding="utf-8"?>
<p:tagLst xmlns:a="http://schemas.openxmlformats.org/drawingml/2006/main" xmlns:r="http://schemas.openxmlformats.org/officeDocument/2006/relationships" xmlns:p="http://schemas.openxmlformats.org/presentationml/2006/main">
  <p:tag name="THINKCELLSHAPEDONOTDELETE" val="tgTEfE0ASz1097efgMjzFIw"/>
</p:tagLst>
</file>

<file path=ppt/tags/tag358.xml><?xml version="1.0" encoding="utf-8"?>
<p:tagLst xmlns:a="http://schemas.openxmlformats.org/drawingml/2006/main" xmlns:r="http://schemas.openxmlformats.org/officeDocument/2006/relationships" xmlns:p="http://schemas.openxmlformats.org/presentationml/2006/main">
  <p:tag name="THINKCELLSHAPEDONOTDELETE" val="tG3lKlGZHI8TkKrtlBtlIeA"/>
</p:tagLst>
</file>

<file path=ppt/tags/tag3580.xml><?xml version="1.0" encoding="utf-8"?>
<p:tagLst xmlns:a="http://schemas.openxmlformats.org/drawingml/2006/main" xmlns:r="http://schemas.openxmlformats.org/officeDocument/2006/relationships" xmlns:p="http://schemas.openxmlformats.org/presentationml/2006/main">
  <p:tag name="THINKCELLSHAPEDONOTDELETE" val="trpVg8peQLXFBcm0yp5XRrA"/>
</p:tagLst>
</file>

<file path=ppt/tags/tag3581.xml><?xml version="1.0" encoding="utf-8"?>
<p:tagLst xmlns:a="http://schemas.openxmlformats.org/drawingml/2006/main" xmlns:r="http://schemas.openxmlformats.org/officeDocument/2006/relationships" xmlns:p="http://schemas.openxmlformats.org/presentationml/2006/main">
  <p:tag name="THINKCELLSHAPEDONOTDELETE" val="tvhFW8_2fziFWN9x8MOvAww"/>
</p:tagLst>
</file>

<file path=ppt/tags/tag3582.xml><?xml version="1.0" encoding="utf-8"?>
<p:tagLst xmlns:a="http://schemas.openxmlformats.org/drawingml/2006/main" xmlns:r="http://schemas.openxmlformats.org/officeDocument/2006/relationships" xmlns:p="http://schemas.openxmlformats.org/presentationml/2006/main">
  <p:tag name="THINKCELLSHAPEDONOTDELETE" val="tysUFL0xnu.Hp6i0ZTBdqOQ"/>
</p:tagLst>
</file>

<file path=ppt/tags/tag3583.xml><?xml version="1.0" encoding="utf-8"?>
<p:tagLst xmlns:a="http://schemas.openxmlformats.org/drawingml/2006/main" xmlns:r="http://schemas.openxmlformats.org/officeDocument/2006/relationships" xmlns:p="http://schemas.openxmlformats.org/presentationml/2006/main">
  <p:tag name="THINKCELLSHAPEDONOTDELETE" val="tD0VmdQp5VAPh2vogNM1lFA"/>
</p:tagLst>
</file>

<file path=ppt/tags/tag3584.xml><?xml version="1.0" encoding="utf-8"?>
<p:tagLst xmlns:a="http://schemas.openxmlformats.org/drawingml/2006/main" xmlns:r="http://schemas.openxmlformats.org/officeDocument/2006/relationships" xmlns:p="http://schemas.openxmlformats.org/presentationml/2006/main">
  <p:tag name="THINKCELLSHAPEDONOTDELETE" val="tKd8PmVh7pHe.Vek.tngP9g"/>
</p:tagLst>
</file>

<file path=ppt/tags/tag3585.xml><?xml version="1.0" encoding="utf-8"?>
<p:tagLst xmlns:a="http://schemas.openxmlformats.org/drawingml/2006/main" xmlns:r="http://schemas.openxmlformats.org/officeDocument/2006/relationships" xmlns:p="http://schemas.openxmlformats.org/presentationml/2006/main">
  <p:tag name="THINKCELLSHAPEDONOTDELETE" val="tvmUYsHHl6a4ysjwMmrQpfA"/>
</p:tagLst>
</file>

<file path=ppt/tags/tag3586.xml><?xml version="1.0" encoding="utf-8"?>
<p:tagLst xmlns:a="http://schemas.openxmlformats.org/drawingml/2006/main" xmlns:r="http://schemas.openxmlformats.org/officeDocument/2006/relationships" xmlns:p="http://schemas.openxmlformats.org/presentationml/2006/main">
  <p:tag name="THINKCELLSHAPEDONOTDELETE" val="tRhsc.yg1.ZhXAsDDPCO1Dw"/>
</p:tagLst>
</file>

<file path=ppt/tags/tag3587.xml><?xml version="1.0" encoding="utf-8"?>
<p:tagLst xmlns:a="http://schemas.openxmlformats.org/drawingml/2006/main" xmlns:r="http://schemas.openxmlformats.org/officeDocument/2006/relationships" xmlns:p="http://schemas.openxmlformats.org/presentationml/2006/main">
  <p:tag name="THINKCELLSHAPEDONOTDELETE" val="tLc.127eTSm1B9cJdYHfkAw"/>
</p:tagLst>
</file>

<file path=ppt/tags/tag3588.xml><?xml version="1.0" encoding="utf-8"?>
<p:tagLst xmlns:a="http://schemas.openxmlformats.org/drawingml/2006/main" xmlns:r="http://schemas.openxmlformats.org/officeDocument/2006/relationships" xmlns:p="http://schemas.openxmlformats.org/presentationml/2006/main">
  <p:tag name="THINKCELLSHAPEDONOTDELETE" val="t2BQy.wuqk0pNd2L4Aojr9Q"/>
</p:tagLst>
</file>

<file path=ppt/tags/tag3589.xml><?xml version="1.0" encoding="utf-8"?>
<p:tagLst xmlns:a="http://schemas.openxmlformats.org/drawingml/2006/main" xmlns:r="http://schemas.openxmlformats.org/officeDocument/2006/relationships" xmlns:p="http://schemas.openxmlformats.org/presentationml/2006/main">
  <p:tag name="THINKCELLSHAPEDONOTDELETE" val="tqgTdcJcCg3Rl4CYcpQHM7w"/>
</p:tagLst>
</file>

<file path=ppt/tags/tag359.xml><?xml version="1.0" encoding="utf-8"?>
<p:tagLst xmlns:a="http://schemas.openxmlformats.org/drawingml/2006/main" xmlns:r="http://schemas.openxmlformats.org/officeDocument/2006/relationships" xmlns:p="http://schemas.openxmlformats.org/presentationml/2006/main">
  <p:tag name="THINKCELLSHAPEDONOTDELETE" val="tIv.DgBkTrM3MON_Mzma21Q"/>
</p:tagLst>
</file>

<file path=ppt/tags/tag3590.xml><?xml version="1.0" encoding="utf-8"?>
<p:tagLst xmlns:a="http://schemas.openxmlformats.org/drawingml/2006/main" xmlns:r="http://schemas.openxmlformats.org/officeDocument/2006/relationships" xmlns:p="http://schemas.openxmlformats.org/presentationml/2006/main">
  <p:tag name="THINKCELLSHAPEDONOTDELETE" val="t.NgoDZBRBTi9Lw5GZUoXTg"/>
</p:tagLst>
</file>

<file path=ppt/tags/tag3591.xml><?xml version="1.0" encoding="utf-8"?>
<p:tagLst xmlns:a="http://schemas.openxmlformats.org/drawingml/2006/main" xmlns:r="http://schemas.openxmlformats.org/officeDocument/2006/relationships" xmlns:p="http://schemas.openxmlformats.org/presentationml/2006/main">
  <p:tag name="THINKCELLSHAPEDONOTDELETE" val="twJub.VLY0Gas.i7GBi20JA"/>
</p:tagLst>
</file>

<file path=ppt/tags/tag3592.xml><?xml version="1.0" encoding="utf-8"?>
<p:tagLst xmlns:a="http://schemas.openxmlformats.org/drawingml/2006/main" xmlns:r="http://schemas.openxmlformats.org/officeDocument/2006/relationships" xmlns:p="http://schemas.openxmlformats.org/presentationml/2006/main">
  <p:tag name="THINKCELLSHAPEDONOTDELETE" val="tsBPr_eyc5i5XQeRRAPFCOg"/>
</p:tagLst>
</file>

<file path=ppt/tags/tag3593.xml><?xml version="1.0" encoding="utf-8"?>
<p:tagLst xmlns:a="http://schemas.openxmlformats.org/drawingml/2006/main" xmlns:r="http://schemas.openxmlformats.org/officeDocument/2006/relationships" xmlns:p="http://schemas.openxmlformats.org/presentationml/2006/main">
  <p:tag name="THINKCELLSHAPEDONOTDELETE" val="tvaIHgYVQ5tVsbE0oeMIAvA"/>
</p:tagLst>
</file>

<file path=ppt/tags/tag3594.xml><?xml version="1.0" encoding="utf-8"?>
<p:tagLst xmlns:a="http://schemas.openxmlformats.org/drawingml/2006/main" xmlns:r="http://schemas.openxmlformats.org/officeDocument/2006/relationships" xmlns:p="http://schemas.openxmlformats.org/presentationml/2006/main">
  <p:tag name="THINKCELLSHAPEDONOTDELETE" val="t_8gCiP31N1kFaXEhYFGYPg"/>
</p:tagLst>
</file>

<file path=ppt/tags/tag3595.xml><?xml version="1.0" encoding="utf-8"?>
<p:tagLst xmlns:a="http://schemas.openxmlformats.org/drawingml/2006/main" xmlns:r="http://schemas.openxmlformats.org/officeDocument/2006/relationships" xmlns:p="http://schemas.openxmlformats.org/presentationml/2006/main">
  <p:tag name="THINKCELLSHAPEDONOTDELETE" val="tnlS4_UOywh4BS2DRDNVBPQ"/>
</p:tagLst>
</file>

<file path=ppt/tags/tag3596.xml><?xml version="1.0" encoding="utf-8"?>
<p:tagLst xmlns:a="http://schemas.openxmlformats.org/drawingml/2006/main" xmlns:r="http://schemas.openxmlformats.org/officeDocument/2006/relationships" xmlns:p="http://schemas.openxmlformats.org/presentationml/2006/main">
  <p:tag name="THINKCELLSHAPEDONOTDELETE" val="trNvEoVhY3ZE34R_uMl8yqQ"/>
</p:tagLst>
</file>

<file path=ppt/tags/tag3597.xml><?xml version="1.0" encoding="utf-8"?>
<p:tagLst xmlns:a="http://schemas.openxmlformats.org/drawingml/2006/main" xmlns:r="http://schemas.openxmlformats.org/officeDocument/2006/relationships" xmlns:p="http://schemas.openxmlformats.org/presentationml/2006/main">
  <p:tag name="THINKCELLSHAPEDONOTDELETE" val="tDrR3_GdlH.vrfOdHIXohrg"/>
</p:tagLst>
</file>

<file path=ppt/tags/tag3598.xml><?xml version="1.0" encoding="utf-8"?>
<p:tagLst xmlns:a="http://schemas.openxmlformats.org/drawingml/2006/main" xmlns:r="http://schemas.openxmlformats.org/officeDocument/2006/relationships" xmlns:p="http://schemas.openxmlformats.org/presentationml/2006/main">
  <p:tag name="THINKCELLSHAPEDONOTDELETE" val="t.I3NvS2fLxJ0WyLnqxckfg"/>
</p:tagLst>
</file>

<file path=ppt/tags/tag3599.xml><?xml version="1.0" encoding="utf-8"?>
<p:tagLst xmlns:a="http://schemas.openxmlformats.org/drawingml/2006/main" xmlns:r="http://schemas.openxmlformats.org/officeDocument/2006/relationships" xmlns:p="http://schemas.openxmlformats.org/presentationml/2006/main">
  <p:tag name="THINKCELLSHAPEDONOTDELETE" val="tSwGZrYTuFF7iOu2rLzeSAw"/>
</p:tagLst>
</file>

<file path=ppt/tags/tag3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60.xml><?xml version="1.0" encoding="utf-8"?>
<p:tagLst xmlns:a="http://schemas.openxmlformats.org/drawingml/2006/main" xmlns:r="http://schemas.openxmlformats.org/officeDocument/2006/relationships" xmlns:p="http://schemas.openxmlformats.org/presentationml/2006/main">
  <p:tag name="THINKCELLSHAPEDONOTDELETE" val="tSH1hloTC7ef2Bhir0RhlAQ"/>
</p:tagLst>
</file>

<file path=ppt/tags/tag3600.xml><?xml version="1.0" encoding="utf-8"?>
<p:tagLst xmlns:a="http://schemas.openxmlformats.org/drawingml/2006/main" xmlns:r="http://schemas.openxmlformats.org/officeDocument/2006/relationships" xmlns:p="http://schemas.openxmlformats.org/presentationml/2006/main">
  <p:tag name="THINKCELLSHAPEDONOTDELETE" val="tuA95m.JQM4YyoXnr72RpoQ"/>
</p:tagLst>
</file>

<file path=ppt/tags/tag3601.xml><?xml version="1.0" encoding="utf-8"?>
<p:tagLst xmlns:a="http://schemas.openxmlformats.org/drawingml/2006/main" xmlns:r="http://schemas.openxmlformats.org/officeDocument/2006/relationships" xmlns:p="http://schemas.openxmlformats.org/presentationml/2006/main">
  <p:tag name="THINKCELLSHAPEDONOTDELETE" val="teg7guvg1P.EtDoweGewMZQ"/>
</p:tagLst>
</file>

<file path=ppt/tags/tag3602.xml><?xml version="1.0" encoding="utf-8"?>
<p:tagLst xmlns:a="http://schemas.openxmlformats.org/drawingml/2006/main" xmlns:r="http://schemas.openxmlformats.org/officeDocument/2006/relationships" xmlns:p="http://schemas.openxmlformats.org/presentationml/2006/main">
  <p:tag name="THINKCELLSHAPEDONOTDELETE" val="t.BFvj0KcF6fCF.qV4cn_7Q"/>
</p:tagLst>
</file>

<file path=ppt/tags/tag3603.xml><?xml version="1.0" encoding="utf-8"?>
<p:tagLst xmlns:a="http://schemas.openxmlformats.org/drawingml/2006/main" xmlns:r="http://schemas.openxmlformats.org/officeDocument/2006/relationships" xmlns:p="http://schemas.openxmlformats.org/presentationml/2006/main">
  <p:tag name="THINKCELLSHAPEDONOTDELETE" val="tHhmy1XPF1TRGyyRN341ieg"/>
</p:tagLst>
</file>

<file path=ppt/tags/tag3604.xml><?xml version="1.0" encoding="utf-8"?>
<p:tagLst xmlns:a="http://schemas.openxmlformats.org/drawingml/2006/main" xmlns:r="http://schemas.openxmlformats.org/officeDocument/2006/relationships" xmlns:p="http://schemas.openxmlformats.org/presentationml/2006/main">
  <p:tag name="THINKCELLSHAPEDONOTDELETE" val="tTf1N090HH0ZZFHtTWeDKfQ"/>
</p:tagLst>
</file>

<file path=ppt/tags/tag3605.xml><?xml version="1.0" encoding="utf-8"?>
<p:tagLst xmlns:a="http://schemas.openxmlformats.org/drawingml/2006/main" xmlns:r="http://schemas.openxmlformats.org/officeDocument/2006/relationships" xmlns:p="http://schemas.openxmlformats.org/presentationml/2006/main">
  <p:tag name="THINKCELLSHAPEDONOTDELETE" val="tFr_SVTAh7V26Vu8lBxOOJA"/>
</p:tagLst>
</file>

<file path=ppt/tags/tag3606.xml><?xml version="1.0" encoding="utf-8"?>
<p:tagLst xmlns:a="http://schemas.openxmlformats.org/drawingml/2006/main" xmlns:r="http://schemas.openxmlformats.org/officeDocument/2006/relationships" xmlns:p="http://schemas.openxmlformats.org/presentationml/2006/main">
  <p:tag name="THINKCELLSHAPEDONOTDELETE" val="ttJL.mLLf7rVUSipJEQzUzg"/>
</p:tagLst>
</file>

<file path=ppt/tags/tag3607.xml><?xml version="1.0" encoding="utf-8"?>
<p:tagLst xmlns:a="http://schemas.openxmlformats.org/drawingml/2006/main" xmlns:r="http://schemas.openxmlformats.org/officeDocument/2006/relationships" xmlns:p="http://schemas.openxmlformats.org/presentationml/2006/main">
  <p:tag name="THINKCELLSHAPEDONOTDELETE" val="trmF2X08V1WTDJ8xemaTsig"/>
</p:tagLst>
</file>

<file path=ppt/tags/tag3608.xml><?xml version="1.0" encoding="utf-8"?>
<p:tagLst xmlns:a="http://schemas.openxmlformats.org/drawingml/2006/main" xmlns:r="http://schemas.openxmlformats.org/officeDocument/2006/relationships" xmlns:p="http://schemas.openxmlformats.org/presentationml/2006/main">
  <p:tag name="THINKCELLSHAPEDONOTDELETE" val="t4MjM3T7dAYpl7yakyha_NA"/>
</p:tagLst>
</file>

<file path=ppt/tags/tag3609.xml><?xml version="1.0" encoding="utf-8"?>
<p:tagLst xmlns:a="http://schemas.openxmlformats.org/drawingml/2006/main" xmlns:r="http://schemas.openxmlformats.org/officeDocument/2006/relationships" xmlns:p="http://schemas.openxmlformats.org/presentationml/2006/main">
  <p:tag name="THINKCELLSHAPEDONOTDELETE" val="tKh2JVJ5yxT0UTckA59ixmQ"/>
</p:tagLst>
</file>

<file path=ppt/tags/tag361.xml><?xml version="1.0" encoding="utf-8"?>
<p:tagLst xmlns:a="http://schemas.openxmlformats.org/drawingml/2006/main" xmlns:r="http://schemas.openxmlformats.org/officeDocument/2006/relationships" xmlns:p="http://schemas.openxmlformats.org/presentationml/2006/main">
  <p:tag name="THINKCELLSHAPEDONOTDELETE" val="tze7VoO77WvARYJhxzlsRHw"/>
</p:tagLst>
</file>

<file path=ppt/tags/tag3610.xml><?xml version="1.0" encoding="utf-8"?>
<p:tagLst xmlns:a="http://schemas.openxmlformats.org/drawingml/2006/main" xmlns:r="http://schemas.openxmlformats.org/officeDocument/2006/relationships" xmlns:p="http://schemas.openxmlformats.org/presentationml/2006/main">
  <p:tag name="THINKCELLSHAPEDONOTDELETE" val="tpsL.MgvdVPKCJWYbAcmgpA"/>
</p:tagLst>
</file>

<file path=ppt/tags/tag3611.xml><?xml version="1.0" encoding="utf-8"?>
<p:tagLst xmlns:a="http://schemas.openxmlformats.org/drawingml/2006/main" xmlns:r="http://schemas.openxmlformats.org/officeDocument/2006/relationships" xmlns:p="http://schemas.openxmlformats.org/presentationml/2006/main">
  <p:tag name="THINKCELLSHAPEDONOTDELETE" val="tsd2DHGbh.r1.D03H5bxpYw"/>
</p:tagLst>
</file>

<file path=ppt/tags/tag3612.xml><?xml version="1.0" encoding="utf-8"?>
<p:tagLst xmlns:a="http://schemas.openxmlformats.org/drawingml/2006/main" xmlns:r="http://schemas.openxmlformats.org/officeDocument/2006/relationships" xmlns:p="http://schemas.openxmlformats.org/presentationml/2006/main">
  <p:tag name="THINKCELLSHAPEDONOTDELETE" val="thSVg495R5MfVAzP.zVZ8TQ"/>
</p:tagLst>
</file>

<file path=ppt/tags/tag3613.xml><?xml version="1.0" encoding="utf-8"?>
<p:tagLst xmlns:a="http://schemas.openxmlformats.org/drawingml/2006/main" xmlns:r="http://schemas.openxmlformats.org/officeDocument/2006/relationships" xmlns:p="http://schemas.openxmlformats.org/presentationml/2006/main">
  <p:tag name="THINKCELLSHAPEDONOTDELETE" val="t.1Ech_dU6i4fi9Tn8dr7lw"/>
</p:tagLst>
</file>

<file path=ppt/tags/tag3614.xml><?xml version="1.0" encoding="utf-8"?>
<p:tagLst xmlns:a="http://schemas.openxmlformats.org/drawingml/2006/main" xmlns:r="http://schemas.openxmlformats.org/officeDocument/2006/relationships" xmlns:p="http://schemas.openxmlformats.org/presentationml/2006/main">
  <p:tag name="THINKCELLSHAPEDONOTDELETE" val="tGmZNRIqa2hMDAkS1rif46A"/>
</p:tagLst>
</file>

<file path=ppt/tags/tag3615.xml><?xml version="1.0" encoding="utf-8"?>
<p:tagLst xmlns:a="http://schemas.openxmlformats.org/drawingml/2006/main" xmlns:r="http://schemas.openxmlformats.org/officeDocument/2006/relationships" xmlns:p="http://schemas.openxmlformats.org/presentationml/2006/main">
  <p:tag name="THINKCELLSHAPEDONOTDELETE" val="twk9gTpcAR.Gj..IWiVnEhg"/>
</p:tagLst>
</file>

<file path=ppt/tags/tag3616.xml><?xml version="1.0" encoding="utf-8"?>
<p:tagLst xmlns:a="http://schemas.openxmlformats.org/drawingml/2006/main" xmlns:r="http://schemas.openxmlformats.org/officeDocument/2006/relationships" xmlns:p="http://schemas.openxmlformats.org/presentationml/2006/main">
  <p:tag name="THINKCELLSHAPEDONOTDELETE" val="tZ0FPcE763IeWNbXleQiRkg"/>
</p:tagLst>
</file>

<file path=ppt/tags/tag3617.xml><?xml version="1.0" encoding="utf-8"?>
<p:tagLst xmlns:a="http://schemas.openxmlformats.org/drawingml/2006/main" xmlns:r="http://schemas.openxmlformats.org/officeDocument/2006/relationships" xmlns:p="http://schemas.openxmlformats.org/presentationml/2006/main">
  <p:tag name="THINKCELLSHAPEDONOTDELETE" val="tDlJbOb3AwFWXp7k6QVrQTg"/>
</p:tagLst>
</file>

<file path=ppt/tags/tag3618.xml><?xml version="1.0" encoding="utf-8"?>
<p:tagLst xmlns:a="http://schemas.openxmlformats.org/drawingml/2006/main" xmlns:r="http://schemas.openxmlformats.org/officeDocument/2006/relationships" xmlns:p="http://schemas.openxmlformats.org/presentationml/2006/main">
  <p:tag name="THINKCELLSHAPEDONOTDELETE" val="trcY4gNjfmx4a8CN43xh0eg"/>
</p:tagLst>
</file>

<file path=ppt/tags/tag3619.xml><?xml version="1.0" encoding="utf-8"?>
<p:tagLst xmlns:a="http://schemas.openxmlformats.org/drawingml/2006/main" xmlns:r="http://schemas.openxmlformats.org/officeDocument/2006/relationships" xmlns:p="http://schemas.openxmlformats.org/presentationml/2006/main">
  <p:tag name="THINKCELLSHAPEDONOTDELETE" val="tcigL4ufXAYMjOEzIaX76MQ"/>
</p:tagLst>
</file>

<file path=ppt/tags/tag362.xml><?xml version="1.0" encoding="utf-8"?>
<p:tagLst xmlns:a="http://schemas.openxmlformats.org/drawingml/2006/main" xmlns:r="http://schemas.openxmlformats.org/officeDocument/2006/relationships" xmlns:p="http://schemas.openxmlformats.org/presentationml/2006/main">
  <p:tag name="THINKCELLSHAPEDONOTDELETE" val="tXIiqpvzFdgXcHnAI7ZbvkA"/>
</p:tagLst>
</file>

<file path=ppt/tags/tag3620.xml><?xml version="1.0" encoding="utf-8"?>
<p:tagLst xmlns:a="http://schemas.openxmlformats.org/drawingml/2006/main" xmlns:r="http://schemas.openxmlformats.org/officeDocument/2006/relationships" xmlns:p="http://schemas.openxmlformats.org/presentationml/2006/main">
  <p:tag name="THINKCELLSHAPEDONOTDELETE" val="tOLJckM2fTPesaIy93dJIYg"/>
</p:tagLst>
</file>

<file path=ppt/tags/tag3621.xml><?xml version="1.0" encoding="utf-8"?>
<p:tagLst xmlns:a="http://schemas.openxmlformats.org/drawingml/2006/main" xmlns:r="http://schemas.openxmlformats.org/officeDocument/2006/relationships" xmlns:p="http://schemas.openxmlformats.org/presentationml/2006/main">
  <p:tag name="THINKCELLSHAPEDONOTDELETE" val="tLAZqxns0zyfByenGTbhTjg"/>
</p:tagLst>
</file>

<file path=ppt/tags/tag3622.xml><?xml version="1.0" encoding="utf-8"?>
<p:tagLst xmlns:a="http://schemas.openxmlformats.org/drawingml/2006/main" xmlns:r="http://schemas.openxmlformats.org/officeDocument/2006/relationships" xmlns:p="http://schemas.openxmlformats.org/presentationml/2006/main">
  <p:tag name="THINKCELLSHAPEDONOTDELETE" val="tIakb5wfC9n44.OuN_2E1Qg"/>
</p:tagLst>
</file>

<file path=ppt/tags/tag3623.xml><?xml version="1.0" encoding="utf-8"?>
<p:tagLst xmlns:a="http://schemas.openxmlformats.org/drawingml/2006/main" xmlns:r="http://schemas.openxmlformats.org/officeDocument/2006/relationships" xmlns:p="http://schemas.openxmlformats.org/presentationml/2006/main">
  <p:tag name="THINKCELLSHAPEDONOTDELETE" val="tEyyZuw3aPOSpGq1LqrtM4A"/>
</p:tagLst>
</file>

<file path=ppt/tags/tag3624.xml><?xml version="1.0" encoding="utf-8"?>
<p:tagLst xmlns:a="http://schemas.openxmlformats.org/drawingml/2006/main" xmlns:r="http://schemas.openxmlformats.org/officeDocument/2006/relationships" xmlns:p="http://schemas.openxmlformats.org/presentationml/2006/main">
  <p:tag name="THINKCELLSHAPEDONOTDELETE" val="tr1nugEE8k6QlVrwT3UuaoA"/>
</p:tagLst>
</file>

<file path=ppt/tags/tag3625.xml><?xml version="1.0" encoding="utf-8"?>
<p:tagLst xmlns:a="http://schemas.openxmlformats.org/drawingml/2006/main" xmlns:r="http://schemas.openxmlformats.org/officeDocument/2006/relationships" xmlns:p="http://schemas.openxmlformats.org/presentationml/2006/main">
  <p:tag name="THINKCELLSHAPEDONOTDELETE" val="twQQIFqG4YmlnukpOFavcpA"/>
</p:tagLst>
</file>

<file path=ppt/tags/tag3626.xml><?xml version="1.0" encoding="utf-8"?>
<p:tagLst xmlns:a="http://schemas.openxmlformats.org/drawingml/2006/main" xmlns:r="http://schemas.openxmlformats.org/officeDocument/2006/relationships" xmlns:p="http://schemas.openxmlformats.org/presentationml/2006/main">
  <p:tag name="THINKCELLSHAPEDONOTDELETE" val="tzSCnvtD_xtp2H_o4AEnbYA"/>
</p:tagLst>
</file>

<file path=ppt/tags/tag3627.xml><?xml version="1.0" encoding="utf-8"?>
<p:tagLst xmlns:a="http://schemas.openxmlformats.org/drawingml/2006/main" xmlns:r="http://schemas.openxmlformats.org/officeDocument/2006/relationships" xmlns:p="http://schemas.openxmlformats.org/presentationml/2006/main">
  <p:tag name="THINKCELLSHAPEDONOTDELETE" val="tRVVizb16iBQCApWiDlDLOQ"/>
</p:tagLst>
</file>

<file path=ppt/tags/tag3628.xml><?xml version="1.0" encoding="utf-8"?>
<p:tagLst xmlns:a="http://schemas.openxmlformats.org/drawingml/2006/main" xmlns:r="http://schemas.openxmlformats.org/officeDocument/2006/relationships" xmlns:p="http://schemas.openxmlformats.org/presentationml/2006/main">
  <p:tag name="THINKCELLSHAPEDONOTDELETE" val="tuRnJRSwF4myYxWavJwuKdA"/>
</p:tagLst>
</file>

<file path=ppt/tags/tag3629.xml><?xml version="1.0" encoding="utf-8"?>
<p:tagLst xmlns:a="http://schemas.openxmlformats.org/drawingml/2006/main" xmlns:r="http://schemas.openxmlformats.org/officeDocument/2006/relationships" xmlns:p="http://schemas.openxmlformats.org/presentationml/2006/main">
  <p:tag name="THINKCELLSHAPEDONOTDELETE" val="tVyoPGOSiE7DqOHM7MNGykw"/>
</p:tagLst>
</file>

<file path=ppt/tags/tag363.xml><?xml version="1.0" encoding="utf-8"?>
<p:tagLst xmlns:a="http://schemas.openxmlformats.org/drawingml/2006/main" xmlns:r="http://schemas.openxmlformats.org/officeDocument/2006/relationships" xmlns:p="http://schemas.openxmlformats.org/presentationml/2006/main">
  <p:tag name="THINKCELLSHAPEDONOTDELETE" val="tELtAH_0KZegeuDK_rlzTgw"/>
</p:tagLst>
</file>

<file path=ppt/tags/tag3630.xml><?xml version="1.0" encoding="utf-8"?>
<p:tagLst xmlns:a="http://schemas.openxmlformats.org/drawingml/2006/main" xmlns:r="http://schemas.openxmlformats.org/officeDocument/2006/relationships" xmlns:p="http://schemas.openxmlformats.org/presentationml/2006/main">
  <p:tag name="THINKCELLSHAPEDONOTDELETE" val="tBaWzpbuSFLHewmqZZgJ25g"/>
</p:tagLst>
</file>

<file path=ppt/tags/tag3631.xml><?xml version="1.0" encoding="utf-8"?>
<p:tagLst xmlns:a="http://schemas.openxmlformats.org/drawingml/2006/main" xmlns:r="http://schemas.openxmlformats.org/officeDocument/2006/relationships" xmlns:p="http://schemas.openxmlformats.org/presentationml/2006/main">
  <p:tag name="THINKCELLSHAPEDONOTDELETE" val="tX4lkWMhPLVA8xMcKwgs1TA"/>
</p:tagLst>
</file>

<file path=ppt/tags/tag3632.xml><?xml version="1.0" encoding="utf-8"?>
<p:tagLst xmlns:a="http://schemas.openxmlformats.org/drawingml/2006/main" xmlns:r="http://schemas.openxmlformats.org/officeDocument/2006/relationships" xmlns:p="http://schemas.openxmlformats.org/presentationml/2006/main">
  <p:tag name="THINKCELLSHAPEDONOTDELETE" val="teRS5ftj0WClsjZM8XY10Lg"/>
</p:tagLst>
</file>

<file path=ppt/tags/tag3633.xml><?xml version="1.0" encoding="utf-8"?>
<p:tagLst xmlns:a="http://schemas.openxmlformats.org/drawingml/2006/main" xmlns:r="http://schemas.openxmlformats.org/officeDocument/2006/relationships" xmlns:p="http://schemas.openxmlformats.org/presentationml/2006/main">
  <p:tag name="THINKCELLSHAPEDONOTDELETE" val="tAJ3jemLwQSJDFuS9BQP8Eg"/>
</p:tagLst>
</file>

<file path=ppt/tags/tag3634.xml><?xml version="1.0" encoding="utf-8"?>
<p:tagLst xmlns:a="http://schemas.openxmlformats.org/drawingml/2006/main" xmlns:r="http://schemas.openxmlformats.org/officeDocument/2006/relationships" xmlns:p="http://schemas.openxmlformats.org/presentationml/2006/main">
  <p:tag name="THINKCELLSHAPEDONOTDELETE" val="tvVSKOmlBcTWPlxLv3zdN1Q"/>
</p:tagLst>
</file>

<file path=ppt/tags/tag3635.xml><?xml version="1.0" encoding="utf-8"?>
<p:tagLst xmlns:a="http://schemas.openxmlformats.org/drawingml/2006/main" xmlns:r="http://schemas.openxmlformats.org/officeDocument/2006/relationships" xmlns:p="http://schemas.openxmlformats.org/presentationml/2006/main">
  <p:tag name="THINKCELLSHAPEDONOTDELETE" val="tZKLikuaOvtKUMeBn0JFyiQ"/>
</p:tagLst>
</file>

<file path=ppt/tags/tag3636.xml><?xml version="1.0" encoding="utf-8"?>
<p:tagLst xmlns:a="http://schemas.openxmlformats.org/drawingml/2006/main" xmlns:r="http://schemas.openxmlformats.org/officeDocument/2006/relationships" xmlns:p="http://schemas.openxmlformats.org/presentationml/2006/main">
  <p:tag name="THINKCELLSHAPEDONOTDELETE" val="t5_y_x3bzKTZtNFurdPDkow"/>
</p:tagLst>
</file>

<file path=ppt/tags/tag3637.xml><?xml version="1.0" encoding="utf-8"?>
<p:tagLst xmlns:a="http://schemas.openxmlformats.org/drawingml/2006/main" xmlns:r="http://schemas.openxmlformats.org/officeDocument/2006/relationships" xmlns:p="http://schemas.openxmlformats.org/presentationml/2006/main">
  <p:tag name="THINKCELLSHAPEDONOTDELETE" val="tKguyHiLHCTTnh1XqWiYzYQ"/>
</p:tagLst>
</file>

<file path=ppt/tags/tag3638.xml><?xml version="1.0" encoding="utf-8"?>
<p:tagLst xmlns:a="http://schemas.openxmlformats.org/drawingml/2006/main" xmlns:r="http://schemas.openxmlformats.org/officeDocument/2006/relationships" xmlns:p="http://schemas.openxmlformats.org/presentationml/2006/main">
  <p:tag name="THINKCELLSHAPEDONOTDELETE" val="tO.k3UEYhXVy5K2JhX9rldA"/>
</p:tagLst>
</file>

<file path=ppt/tags/tag3639.xml><?xml version="1.0" encoding="utf-8"?>
<p:tagLst xmlns:a="http://schemas.openxmlformats.org/drawingml/2006/main" xmlns:r="http://schemas.openxmlformats.org/officeDocument/2006/relationships" xmlns:p="http://schemas.openxmlformats.org/presentationml/2006/main">
  <p:tag name="THINKCELLSHAPEDONOTDELETE" val="tFBv5WnADKbfCyr3EPi_Ymg"/>
</p:tagLst>
</file>

<file path=ppt/tags/tag364.xml><?xml version="1.0" encoding="utf-8"?>
<p:tagLst xmlns:a="http://schemas.openxmlformats.org/drawingml/2006/main" xmlns:r="http://schemas.openxmlformats.org/officeDocument/2006/relationships" xmlns:p="http://schemas.openxmlformats.org/presentationml/2006/main">
  <p:tag name="THINKCELLSHAPEDONOTDELETE" val="tnaxrwVWjuvR9JGH1N3VVGQ"/>
</p:tagLst>
</file>

<file path=ppt/tags/tag3640.xml><?xml version="1.0" encoding="utf-8"?>
<p:tagLst xmlns:a="http://schemas.openxmlformats.org/drawingml/2006/main" xmlns:r="http://schemas.openxmlformats.org/officeDocument/2006/relationships" xmlns:p="http://schemas.openxmlformats.org/presentationml/2006/main">
  <p:tag name="THINKCELLSHAPEDONOTDELETE" val="tivQDXbMEFuWX8t1dFOKgrw"/>
</p:tagLst>
</file>

<file path=ppt/tags/tag3641.xml><?xml version="1.0" encoding="utf-8"?>
<p:tagLst xmlns:a="http://schemas.openxmlformats.org/drawingml/2006/main" xmlns:r="http://schemas.openxmlformats.org/officeDocument/2006/relationships" xmlns:p="http://schemas.openxmlformats.org/presentationml/2006/main">
  <p:tag name="THINKCELLSHAPEDONOTDELETE" val="t_CaSHj_rEQaAPewz6Su8Ug"/>
</p:tagLst>
</file>

<file path=ppt/tags/tag3642.xml><?xml version="1.0" encoding="utf-8"?>
<p:tagLst xmlns:a="http://schemas.openxmlformats.org/drawingml/2006/main" xmlns:r="http://schemas.openxmlformats.org/officeDocument/2006/relationships" xmlns:p="http://schemas.openxmlformats.org/presentationml/2006/main">
  <p:tag name="THINKCELLSHAPEDONOTDELETE" val="tDWtlmItFyN3uX1JN7ioTrg"/>
</p:tagLst>
</file>

<file path=ppt/tags/tag3643.xml><?xml version="1.0" encoding="utf-8"?>
<p:tagLst xmlns:a="http://schemas.openxmlformats.org/drawingml/2006/main" xmlns:r="http://schemas.openxmlformats.org/officeDocument/2006/relationships" xmlns:p="http://schemas.openxmlformats.org/presentationml/2006/main">
  <p:tag name="THINKCELLSHAPEDONOTDELETE" val="tF1zjyrUQPQ5U1gAdpcS0Ng"/>
</p:tagLst>
</file>

<file path=ppt/tags/tag3644.xml><?xml version="1.0" encoding="utf-8"?>
<p:tagLst xmlns:a="http://schemas.openxmlformats.org/drawingml/2006/main" xmlns:r="http://schemas.openxmlformats.org/officeDocument/2006/relationships" xmlns:p="http://schemas.openxmlformats.org/presentationml/2006/main">
  <p:tag name="THINKCELLSHAPEDONOTDELETE" val="ti_zywwXh19xdQruDI6fADg"/>
</p:tagLst>
</file>

<file path=ppt/tags/tag3645.xml><?xml version="1.0" encoding="utf-8"?>
<p:tagLst xmlns:a="http://schemas.openxmlformats.org/drawingml/2006/main" xmlns:r="http://schemas.openxmlformats.org/officeDocument/2006/relationships" xmlns:p="http://schemas.openxmlformats.org/presentationml/2006/main">
  <p:tag name="THINKCELLSHAPEDONOTDELETE" val="tyZ1yOCOsm7kuH0CL8llvvA"/>
</p:tagLst>
</file>

<file path=ppt/tags/tag3646.xml><?xml version="1.0" encoding="utf-8"?>
<p:tagLst xmlns:a="http://schemas.openxmlformats.org/drawingml/2006/main" xmlns:r="http://schemas.openxmlformats.org/officeDocument/2006/relationships" xmlns:p="http://schemas.openxmlformats.org/presentationml/2006/main">
  <p:tag name="THINKCELLSHAPEDONOTDELETE" val="tAhNqBBDdHsczOWgz_s.hYA"/>
</p:tagLst>
</file>

<file path=ppt/tags/tag3647.xml><?xml version="1.0" encoding="utf-8"?>
<p:tagLst xmlns:a="http://schemas.openxmlformats.org/drawingml/2006/main" xmlns:r="http://schemas.openxmlformats.org/officeDocument/2006/relationships" xmlns:p="http://schemas.openxmlformats.org/presentationml/2006/main">
  <p:tag name="THINKCELLSHAPEDONOTDELETE" val="t_dcFygwKgxeb9Nraa_Zzyg"/>
</p:tagLst>
</file>

<file path=ppt/tags/tag3648.xml><?xml version="1.0" encoding="utf-8"?>
<p:tagLst xmlns:a="http://schemas.openxmlformats.org/drawingml/2006/main" xmlns:r="http://schemas.openxmlformats.org/officeDocument/2006/relationships" xmlns:p="http://schemas.openxmlformats.org/presentationml/2006/main">
  <p:tag name="THINKCELLSHAPEDONOTDELETE" val="tN7LeJ8NdkgWOBFUu6JYt3w"/>
</p:tagLst>
</file>

<file path=ppt/tags/tag3649.xml><?xml version="1.0" encoding="utf-8"?>
<p:tagLst xmlns:a="http://schemas.openxmlformats.org/drawingml/2006/main" xmlns:r="http://schemas.openxmlformats.org/officeDocument/2006/relationships" xmlns:p="http://schemas.openxmlformats.org/presentationml/2006/main">
  <p:tag name="THINKCELLSHAPEDONOTDELETE" val="t4fj4i8KlovOUJXJtyZaSbg"/>
</p:tagLst>
</file>

<file path=ppt/tags/tag365.xml><?xml version="1.0" encoding="utf-8"?>
<p:tagLst xmlns:a="http://schemas.openxmlformats.org/drawingml/2006/main" xmlns:r="http://schemas.openxmlformats.org/officeDocument/2006/relationships" xmlns:p="http://schemas.openxmlformats.org/presentationml/2006/main">
  <p:tag name="THINKCELLSHAPEDONOTDELETE" val="tR2mvf61mu9sTEQisAMnCiQ"/>
</p:tagLst>
</file>

<file path=ppt/tags/tag3650.xml><?xml version="1.0" encoding="utf-8"?>
<p:tagLst xmlns:a="http://schemas.openxmlformats.org/drawingml/2006/main" xmlns:r="http://schemas.openxmlformats.org/officeDocument/2006/relationships" xmlns:p="http://schemas.openxmlformats.org/presentationml/2006/main">
  <p:tag name="THINKCELLSHAPEDONOTDELETE" val="tqwyhf0BbyJPHdC5Qlpg5dw"/>
</p:tagLst>
</file>

<file path=ppt/tags/tag3651.xml><?xml version="1.0" encoding="utf-8"?>
<p:tagLst xmlns:a="http://schemas.openxmlformats.org/drawingml/2006/main" xmlns:r="http://schemas.openxmlformats.org/officeDocument/2006/relationships" xmlns:p="http://schemas.openxmlformats.org/presentationml/2006/main">
  <p:tag name="THINKCELLSHAPEDONOTDELETE" val="txWfY4D8mY_kzsY.7BgEXxw"/>
</p:tagLst>
</file>

<file path=ppt/tags/tag3652.xml><?xml version="1.0" encoding="utf-8"?>
<p:tagLst xmlns:a="http://schemas.openxmlformats.org/drawingml/2006/main" xmlns:r="http://schemas.openxmlformats.org/officeDocument/2006/relationships" xmlns:p="http://schemas.openxmlformats.org/presentationml/2006/main">
  <p:tag name="THINKCELLSHAPEDONOTDELETE" val="tFdrtTAMVJqXqJObOl60qig"/>
</p:tagLst>
</file>

<file path=ppt/tags/tag3653.xml><?xml version="1.0" encoding="utf-8"?>
<p:tagLst xmlns:a="http://schemas.openxmlformats.org/drawingml/2006/main" xmlns:r="http://schemas.openxmlformats.org/officeDocument/2006/relationships" xmlns:p="http://schemas.openxmlformats.org/presentationml/2006/main">
  <p:tag name="THINKCELLSHAPEDONOTDELETE" val="tPj5.i_h2OH1ofltap6HOQw"/>
</p:tagLst>
</file>

<file path=ppt/tags/tag3654.xml><?xml version="1.0" encoding="utf-8"?>
<p:tagLst xmlns:a="http://schemas.openxmlformats.org/drawingml/2006/main" xmlns:r="http://schemas.openxmlformats.org/officeDocument/2006/relationships" xmlns:p="http://schemas.openxmlformats.org/presentationml/2006/main">
  <p:tag name="THINKCELLSHAPEDONOTDELETE" val="tL1ipAUglpSSvKTb2.m3tPA"/>
</p:tagLst>
</file>

<file path=ppt/tags/tag3655.xml><?xml version="1.0" encoding="utf-8"?>
<p:tagLst xmlns:a="http://schemas.openxmlformats.org/drawingml/2006/main" xmlns:r="http://schemas.openxmlformats.org/officeDocument/2006/relationships" xmlns:p="http://schemas.openxmlformats.org/presentationml/2006/main">
  <p:tag name="THINKCELLSHAPEDONOTDELETE" val="tTD7WvdRy_Wp3eP.4snX0xw"/>
</p:tagLst>
</file>

<file path=ppt/tags/tag3656.xml><?xml version="1.0" encoding="utf-8"?>
<p:tagLst xmlns:a="http://schemas.openxmlformats.org/drawingml/2006/main" xmlns:r="http://schemas.openxmlformats.org/officeDocument/2006/relationships" xmlns:p="http://schemas.openxmlformats.org/presentationml/2006/main">
  <p:tag name="THINKCELLSHAPEDONOTDELETE" val="tSuxIW3RqtP4PGBZ5SAhghA"/>
</p:tagLst>
</file>

<file path=ppt/tags/tag3657.xml><?xml version="1.0" encoding="utf-8"?>
<p:tagLst xmlns:a="http://schemas.openxmlformats.org/drawingml/2006/main" xmlns:r="http://schemas.openxmlformats.org/officeDocument/2006/relationships" xmlns:p="http://schemas.openxmlformats.org/presentationml/2006/main">
  <p:tag name="THINKCELLSHAPEDONOTDELETE" val="tbEWSx93QrJjTy3O_f.3YWA"/>
</p:tagLst>
</file>

<file path=ppt/tags/tag3658.xml><?xml version="1.0" encoding="utf-8"?>
<p:tagLst xmlns:a="http://schemas.openxmlformats.org/drawingml/2006/main" xmlns:r="http://schemas.openxmlformats.org/officeDocument/2006/relationships" xmlns:p="http://schemas.openxmlformats.org/presentationml/2006/main">
  <p:tag name="THINKCELLSHAPEDONOTDELETE" val="t67o94sV3HJgPqTUmvJHZgg"/>
</p:tagLst>
</file>

<file path=ppt/tags/tag3659.xml><?xml version="1.0" encoding="utf-8"?>
<p:tagLst xmlns:a="http://schemas.openxmlformats.org/drawingml/2006/main" xmlns:r="http://schemas.openxmlformats.org/officeDocument/2006/relationships" xmlns:p="http://schemas.openxmlformats.org/presentationml/2006/main">
  <p:tag name="THINKCELLSHAPEDONOTDELETE" val="t9ZfRavG0mfiFOzXKqZP9CQ"/>
</p:tagLst>
</file>

<file path=ppt/tags/tag366.xml><?xml version="1.0" encoding="utf-8"?>
<p:tagLst xmlns:a="http://schemas.openxmlformats.org/drawingml/2006/main" xmlns:r="http://schemas.openxmlformats.org/officeDocument/2006/relationships" xmlns:p="http://schemas.openxmlformats.org/presentationml/2006/main">
  <p:tag name="THINKCELLSHAPEDONOTDELETE" val="t1ex3BP47iLvOf9kdczGfMQ"/>
</p:tagLst>
</file>

<file path=ppt/tags/tag3660.xml><?xml version="1.0" encoding="utf-8"?>
<p:tagLst xmlns:a="http://schemas.openxmlformats.org/drawingml/2006/main" xmlns:r="http://schemas.openxmlformats.org/officeDocument/2006/relationships" xmlns:p="http://schemas.openxmlformats.org/presentationml/2006/main">
  <p:tag name="THINKCELLSHAPEDONOTDELETE" val="t5w5mYXSs_2QAOTJtSjK.uQ"/>
</p:tagLst>
</file>

<file path=ppt/tags/tag3661.xml><?xml version="1.0" encoding="utf-8"?>
<p:tagLst xmlns:a="http://schemas.openxmlformats.org/drawingml/2006/main" xmlns:r="http://schemas.openxmlformats.org/officeDocument/2006/relationships" xmlns:p="http://schemas.openxmlformats.org/presentationml/2006/main">
  <p:tag name="THINKCELLSHAPEDONOTDELETE" val="tmv7pnv17K1yKOYRZV87yVA"/>
</p:tagLst>
</file>

<file path=ppt/tags/tag3662.xml><?xml version="1.0" encoding="utf-8"?>
<p:tagLst xmlns:a="http://schemas.openxmlformats.org/drawingml/2006/main" xmlns:r="http://schemas.openxmlformats.org/officeDocument/2006/relationships" xmlns:p="http://schemas.openxmlformats.org/presentationml/2006/main">
  <p:tag name="THINKCELLSHAPEDONOTDELETE" val="t6OY4ha_UOaLmf1E3CXqcmw"/>
</p:tagLst>
</file>

<file path=ppt/tags/tag3663.xml><?xml version="1.0" encoding="utf-8"?>
<p:tagLst xmlns:a="http://schemas.openxmlformats.org/drawingml/2006/main" xmlns:r="http://schemas.openxmlformats.org/officeDocument/2006/relationships" xmlns:p="http://schemas.openxmlformats.org/presentationml/2006/main">
  <p:tag name="THINKCELLSHAPEDONOTDELETE" val="tFyKDtYBj8UwfokdP9Ew2OQ"/>
</p:tagLst>
</file>

<file path=ppt/tags/tag3664.xml><?xml version="1.0" encoding="utf-8"?>
<p:tagLst xmlns:a="http://schemas.openxmlformats.org/drawingml/2006/main" xmlns:r="http://schemas.openxmlformats.org/officeDocument/2006/relationships" xmlns:p="http://schemas.openxmlformats.org/presentationml/2006/main">
  <p:tag name="THINKCELLSHAPEDONOTDELETE" val="tumPvQEc.9GiPAu2hjf7Fgg"/>
</p:tagLst>
</file>

<file path=ppt/tags/tag3665.xml><?xml version="1.0" encoding="utf-8"?>
<p:tagLst xmlns:a="http://schemas.openxmlformats.org/drawingml/2006/main" xmlns:r="http://schemas.openxmlformats.org/officeDocument/2006/relationships" xmlns:p="http://schemas.openxmlformats.org/presentationml/2006/main">
  <p:tag name="THINKCELLSHAPEDONOTDELETE" val="tyozdLrYcBTJYsrY58qEcoQ"/>
</p:tagLst>
</file>

<file path=ppt/tags/tag3666.xml><?xml version="1.0" encoding="utf-8"?>
<p:tagLst xmlns:a="http://schemas.openxmlformats.org/drawingml/2006/main" xmlns:r="http://schemas.openxmlformats.org/officeDocument/2006/relationships" xmlns:p="http://schemas.openxmlformats.org/presentationml/2006/main">
  <p:tag name="THINKCELLSHAPEDONOTDELETE" val="tpFitdhXH9WgJlp6MqQ2j4w"/>
</p:tagLst>
</file>

<file path=ppt/tags/tag3667.xml><?xml version="1.0" encoding="utf-8"?>
<p:tagLst xmlns:a="http://schemas.openxmlformats.org/drawingml/2006/main" xmlns:r="http://schemas.openxmlformats.org/officeDocument/2006/relationships" xmlns:p="http://schemas.openxmlformats.org/presentationml/2006/main">
  <p:tag name="THINKCELLSHAPEDONOTDELETE" val="t7.FgBNyCtfa2ceT3vn2vrw"/>
</p:tagLst>
</file>

<file path=ppt/tags/tag3668.xml><?xml version="1.0" encoding="utf-8"?>
<p:tagLst xmlns:a="http://schemas.openxmlformats.org/drawingml/2006/main" xmlns:r="http://schemas.openxmlformats.org/officeDocument/2006/relationships" xmlns:p="http://schemas.openxmlformats.org/presentationml/2006/main">
  <p:tag name="THINKCELLSHAPEDONOTDELETE" val="t1208cxInu7fT3rg_pMY9tQ"/>
</p:tagLst>
</file>

<file path=ppt/tags/tag3669.xml><?xml version="1.0" encoding="utf-8"?>
<p:tagLst xmlns:a="http://schemas.openxmlformats.org/drawingml/2006/main" xmlns:r="http://schemas.openxmlformats.org/officeDocument/2006/relationships" xmlns:p="http://schemas.openxmlformats.org/presentationml/2006/main">
  <p:tag name="THINKCELLSHAPEDONOTDELETE" val="tHtb.0iPVV9C0Exw8oTMhUw"/>
</p:tagLst>
</file>

<file path=ppt/tags/tag367.xml><?xml version="1.0" encoding="utf-8"?>
<p:tagLst xmlns:a="http://schemas.openxmlformats.org/drawingml/2006/main" xmlns:r="http://schemas.openxmlformats.org/officeDocument/2006/relationships" xmlns:p="http://schemas.openxmlformats.org/presentationml/2006/main">
  <p:tag name="THINKCELLSHAPEDONOTDELETE" val="tpXr6_NIFLGLWmPP2bEDfaw"/>
</p:tagLst>
</file>

<file path=ppt/tags/tag3670.xml><?xml version="1.0" encoding="utf-8"?>
<p:tagLst xmlns:a="http://schemas.openxmlformats.org/drawingml/2006/main" xmlns:r="http://schemas.openxmlformats.org/officeDocument/2006/relationships" xmlns:p="http://schemas.openxmlformats.org/presentationml/2006/main">
  <p:tag name="THINKCELLSHAPEDONOTDELETE" val="tbx1.HTczoki1wVvbBFeL.g"/>
</p:tagLst>
</file>

<file path=ppt/tags/tag3671.xml><?xml version="1.0" encoding="utf-8"?>
<p:tagLst xmlns:a="http://schemas.openxmlformats.org/drawingml/2006/main" xmlns:r="http://schemas.openxmlformats.org/officeDocument/2006/relationships" xmlns:p="http://schemas.openxmlformats.org/presentationml/2006/main">
  <p:tag name="THINKCELLSHAPEDONOTDELETE" val="tURub1siIERtaK5wqEyTQWA"/>
</p:tagLst>
</file>

<file path=ppt/tags/tag367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673.xml><?xml version="1.0" encoding="utf-8"?>
<p:tagLst xmlns:a="http://schemas.openxmlformats.org/drawingml/2006/main" xmlns:r="http://schemas.openxmlformats.org/officeDocument/2006/relationships" xmlns:p="http://schemas.openxmlformats.org/presentationml/2006/main">
  <p:tag name="THINKCELLSHAPEDONOTDELETE" val="ttvkkrkrk91VJMhC0CmS_Bg"/>
</p:tagLst>
</file>

<file path=ppt/tags/tag3674.xml><?xml version="1.0" encoding="utf-8"?>
<p:tagLst xmlns:a="http://schemas.openxmlformats.org/drawingml/2006/main" xmlns:r="http://schemas.openxmlformats.org/officeDocument/2006/relationships" xmlns:p="http://schemas.openxmlformats.org/presentationml/2006/main">
  <p:tag name="THINKCELLSHAPEDONOTDELETE" val="t_mD9XT_8CHS_aoTtAbGuEQ"/>
</p:tagLst>
</file>

<file path=ppt/tags/tag3675.xml><?xml version="1.0" encoding="utf-8"?>
<p:tagLst xmlns:a="http://schemas.openxmlformats.org/drawingml/2006/main" xmlns:r="http://schemas.openxmlformats.org/officeDocument/2006/relationships" xmlns:p="http://schemas.openxmlformats.org/presentationml/2006/main">
  <p:tag name="THINKCELLSHAPEDONOTDELETE" val="toLA.yfFy7TPdHXCNY.cQOQ"/>
</p:tagLst>
</file>

<file path=ppt/tags/tag3676.xml><?xml version="1.0" encoding="utf-8"?>
<p:tagLst xmlns:a="http://schemas.openxmlformats.org/drawingml/2006/main" xmlns:r="http://schemas.openxmlformats.org/officeDocument/2006/relationships" xmlns:p="http://schemas.openxmlformats.org/presentationml/2006/main">
  <p:tag name="THINKCELLSHAPEDONOTDELETE" val="tQuFRWqdW2LLEglgmkykKjg"/>
</p:tagLst>
</file>

<file path=ppt/tags/tag3677.xml><?xml version="1.0" encoding="utf-8"?>
<p:tagLst xmlns:a="http://schemas.openxmlformats.org/drawingml/2006/main" xmlns:r="http://schemas.openxmlformats.org/officeDocument/2006/relationships" xmlns:p="http://schemas.openxmlformats.org/presentationml/2006/main">
  <p:tag name="THINKCELLSHAPEDONOTDELETE" val="tQ7rS3mhj71AIrhfdaf2U4g"/>
</p:tagLst>
</file>

<file path=ppt/tags/tag3678.xml><?xml version="1.0" encoding="utf-8"?>
<p:tagLst xmlns:a="http://schemas.openxmlformats.org/drawingml/2006/main" xmlns:r="http://schemas.openxmlformats.org/officeDocument/2006/relationships" xmlns:p="http://schemas.openxmlformats.org/presentationml/2006/main">
  <p:tag name="THINKCELLSHAPEDONOTDELETE" val="tffVdDmGVUz04ZJ.gsq9Qfg"/>
</p:tagLst>
</file>

<file path=ppt/tags/tag3679.xml><?xml version="1.0" encoding="utf-8"?>
<p:tagLst xmlns:a="http://schemas.openxmlformats.org/drawingml/2006/main" xmlns:r="http://schemas.openxmlformats.org/officeDocument/2006/relationships" xmlns:p="http://schemas.openxmlformats.org/presentationml/2006/main">
  <p:tag name="THINKCELLSHAPEDONOTDELETE" val="tY92WOOU184iySjv8UkY18A"/>
</p:tagLst>
</file>

<file path=ppt/tags/tag368.xml><?xml version="1.0" encoding="utf-8"?>
<p:tagLst xmlns:a="http://schemas.openxmlformats.org/drawingml/2006/main" xmlns:r="http://schemas.openxmlformats.org/officeDocument/2006/relationships" xmlns:p="http://schemas.openxmlformats.org/presentationml/2006/main">
  <p:tag name="THINKCELLSHAPEDONOTDELETE" val="t2kx7DR3xCjLqMGZa9Ga_tQ"/>
</p:tagLst>
</file>

<file path=ppt/tags/tag3680.xml><?xml version="1.0" encoding="utf-8"?>
<p:tagLst xmlns:a="http://schemas.openxmlformats.org/drawingml/2006/main" xmlns:r="http://schemas.openxmlformats.org/officeDocument/2006/relationships" xmlns:p="http://schemas.openxmlformats.org/presentationml/2006/main">
  <p:tag name="THINKCELLSHAPEDONOTDELETE" val="tFmmnIgP4UE5PFGXcTUOc8g"/>
</p:tagLst>
</file>

<file path=ppt/tags/tag3681.xml><?xml version="1.0" encoding="utf-8"?>
<p:tagLst xmlns:a="http://schemas.openxmlformats.org/drawingml/2006/main" xmlns:r="http://schemas.openxmlformats.org/officeDocument/2006/relationships" xmlns:p="http://schemas.openxmlformats.org/presentationml/2006/main">
  <p:tag name="THINKCELLSHAPEDONOTDELETE" val="tbT1MTtm3Hm8b970uYhPeyw"/>
</p:tagLst>
</file>

<file path=ppt/tags/tag3682.xml><?xml version="1.0" encoding="utf-8"?>
<p:tagLst xmlns:a="http://schemas.openxmlformats.org/drawingml/2006/main" xmlns:r="http://schemas.openxmlformats.org/officeDocument/2006/relationships" xmlns:p="http://schemas.openxmlformats.org/presentationml/2006/main">
  <p:tag name="THINKCELLSHAPEDONOTDELETE" val="tRBVSd9Nge_2g8UFcrSnXgg"/>
</p:tagLst>
</file>

<file path=ppt/tags/tag3683.xml><?xml version="1.0" encoding="utf-8"?>
<p:tagLst xmlns:a="http://schemas.openxmlformats.org/drawingml/2006/main" xmlns:r="http://schemas.openxmlformats.org/officeDocument/2006/relationships" xmlns:p="http://schemas.openxmlformats.org/presentationml/2006/main">
  <p:tag name="THINKCELLSHAPEDONOTDELETE" val="tcE2x8gOjWUgc3DZSjy6zXw"/>
</p:tagLst>
</file>

<file path=ppt/tags/tag3684.xml><?xml version="1.0" encoding="utf-8"?>
<p:tagLst xmlns:a="http://schemas.openxmlformats.org/drawingml/2006/main" xmlns:r="http://schemas.openxmlformats.org/officeDocument/2006/relationships" xmlns:p="http://schemas.openxmlformats.org/presentationml/2006/main">
  <p:tag name="THINKCELLSHAPEDONOTDELETE" val="tHU6UDjAu.cGI8YgbBeWbUQ"/>
</p:tagLst>
</file>

<file path=ppt/tags/tag3685.xml><?xml version="1.0" encoding="utf-8"?>
<p:tagLst xmlns:a="http://schemas.openxmlformats.org/drawingml/2006/main" xmlns:r="http://schemas.openxmlformats.org/officeDocument/2006/relationships" xmlns:p="http://schemas.openxmlformats.org/presentationml/2006/main">
  <p:tag name="THINKCELLSHAPEDONOTDELETE" val="tb332zERA4sIAuJmFZxYplg"/>
</p:tagLst>
</file>

<file path=ppt/tags/tag3686.xml><?xml version="1.0" encoding="utf-8"?>
<p:tagLst xmlns:a="http://schemas.openxmlformats.org/drawingml/2006/main" xmlns:r="http://schemas.openxmlformats.org/officeDocument/2006/relationships" xmlns:p="http://schemas.openxmlformats.org/presentationml/2006/main">
  <p:tag name="THINKCELLSHAPEDONOTDELETE" val="tZJSn9vd_Vq_lZYB9c8hnww"/>
</p:tagLst>
</file>

<file path=ppt/tags/tag3687.xml><?xml version="1.0" encoding="utf-8"?>
<p:tagLst xmlns:a="http://schemas.openxmlformats.org/drawingml/2006/main" xmlns:r="http://schemas.openxmlformats.org/officeDocument/2006/relationships" xmlns:p="http://schemas.openxmlformats.org/presentationml/2006/main">
  <p:tag name="THINKCELLSHAPEDONOTDELETE" val="t1aUf0fGjy2Wa_SM9r5094w"/>
</p:tagLst>
</file>

<file path=ppt/tags/tag3688.xml><?xml version="1.0" encoding="utf-8"?>
<p:tagLst xmlns:a="http://schemas.openxmlformats.org/drawingml/2006/main" xmlns:r="http://schemas.openxmlformats.org/officeDocument/2006/relationships" xmlns:p="http://schemas.openxmlformats.org/presentationml/2006/main">
  <p:tag name="THINKCELLSHAPEDONOTDELETE" val="tOhrOZpteXxBrCuh9KoGRag"/>
</p:tagLst>
</file>

<file path=ppt/tags/tag3689.xml><?xml version="1.0" encoding="utf-8"?>
<p:tagLst xmlns:a="http://schemas.openxmlformats.org/drawingml/2006/main" xmlns:r="http://schemas.openxmlformats.org/officeDocument/2006/relationships" xmlns:p="http://schemas.openxmlformats.org/presentationml/2006/main">
  <p:tag name="THINKCELLSHAPEDONOTDELETE" val="t3WrxOo7hPbb_C2glWlFbYw"/>
</p:tagLst>
</file>

<file path=ppt/tags/tag369.xml><?xml version="1.0" encoding="utf-8"?>
<p:tagLst xmlns:a="http://schemas.openxmlformats.org/drawingml/2006/main" xmlns:r="http://schemas.openxmlformats.org/officeDocument/2006/relationships" xmlns:p="http://schemas.openxmlformats.org/presentationml/2006/main">
  <p:tag name="THINKCELLSHAPEDONOTDELETE" val="tzVE6na8Gbk7LZyQS847F7A"/>
</p:tagLst>
</file>

<file path=ppt/tags/tag3690.xml><?xml version="1.0" encoding="utf-8"?>
<p:tagLst xmlns:a="http://schemas.openxmlformats.org/drawingml/2006/main" xmlns:r="http://schemas.openxmlformats.org/officeDocument/2006/relationships" xmlns:p="http://schemas.openxmlformats.org/presentationml/2006/main">
  <p:tag name="THINKCELLSHAPEDONOTDELETE" val="tC6U0cguqMn5QXgUXWhfqzA"/>
</p:tagLst>
</file>

<file path=ppt/tags/tag3691.xml><?xml version="1.0" encoding="utf-8"?>
<p:tagLst xmlns:a="http://schemas.openxmlformats.org/drawingml/2006/main" xmlns:r="http://schemas.openxmlformats.org/officeDocument/2006/relationships" xmlns:p="http://schemas.openxmlformats.org/presentationml/2006/main">
  <p:tag name="THINKCELLSHAPEDONOTDELETE" val="tGiKStoOPDJrG8nBF5IOUCA"/>
</p:tagLst>
</file>

<file path=ppt/tags/tag3692.xml><?xml version="1.0" encoding="utf-8"?>
<p:tagLst xmlns:a="http://schemas.openxmlformats.org/drawingml/2006/main" xmlns:r="http://schemas.openxmlformats.org/officeDocument/2006/relationships" xmlns:p="http://schemas.openxmlformats.org/presentationml/2006/main">
  <p:tag name="THINKCELLSHAPEDONOTDELETE" val="t2pMRWG_Oew4wE2HWspHjbQ"/>
</p:tagLst>
</file>

<file path=ppt/tags/tag3693.xml><?xml version="1.0" encoding="utf-8"?>
<p:tagLst xmlns:a="http://schemas.openxmlformats.org/drawingml/2006/main" xmlns:r="http://schemas.openxmlformats.org/officeDocument/2006/relationships" xmlns:p="http://schemas.openxmlformats.org/presentationml/2006/main">
  <p:tag name="THINKCELLSHAPEDONOTDELETE" val="tve6tLdGWb94yBc2ZNeVXOA"/>
</p:tagLst>
</file>

<file path=ppt/tags/tag3694.xml><?xml version="1.0" encoding="utf-8"?>
<p:tagLst xmlns:a="http://schemas.openxmlformats.org/drawingml/2006/main" xmlns:r="http://schemas.openxmlformats.org/officeDocument/2006/relationships" xmlns:p="http://schemas.openxmlformats.org/presentationml/2006/main">
  <p:tag name="THINKCELLSHAPEDONOTDELETE" val="tySsAVEVZdmowzHkiNo48pw"/>
</p:tagLst>
</file>

<file path=ppt/tags/tag3695.xml><?xml version="1.0" encoding="utf-8"?>
<p:tagLst xmlns:a="http://schemas.openxmlformats.org/drawingml/2006/main" xmlns:r="http://schemas.openxmlformats.org/officeDocument/2006/relationships" xmlns:p="http://schemas.openxmlformats.org/presentationml/2006/main">
  <p:tag name="THINKCELLSHAPEDONOTDELETE" val="tgTAwRYuMwy5l.dIvH3iJ3w"/>
</p:tagLst>
</file>

<file path=ppt/tags/tag3696.xml><?xml version="1.0" encoding="utf-8"?>
<p:tagLst xmlns:a="http://schemas.openxmlformats.org/drawingml/2006/main" xmlns:r="http://schemas.openxmlformats.org/officeDocument/2006/relationships" xmlns:p="http://schemas.openxmlformats.org/presentationml/2006/main">
  <p:tag name="THINKCELLSHAPEDONOTDELETE" val="teUrb60AK48EyZrGXa9TwZg"/>
</p:tagLst>
</file>

<file path=ppt/tags/tag3697.xml><?xml version="1.0" encoding="utf-8"?>
<p:tagLst xmlns:a="http://schemas.openxmlformats.org/drawingml/2006/main" xmlns:r="http://schemas.openxmlformats.org/officeDocument/2006/relationships" xmlns:p="http://schemas.openxmlformats.org/presentationml/2006/main">
  <p:tag name="THINKCELLSHAPEDONOTDELETE" val="tyeEcyblmb31cOwkdf1qCRg"/>
</p:tagLst>
</file>

<file path=ppt/tags/tag3698.xml><?xml version="1.0" encoding="utf-8"?>
<p:tagLst xmlns:a="http://schemas.openxmlformats.org/drawingml/2006/main" xmlns:r="http://schemas.openxmlformats.org/officeDocument/2006/relationships" xmlns:p="http://schemas.openxmlformats.org/presentationml/2006/main">
  <p:tag name="THINKCELLSHAPEDONOTDELETE" val="tanBly5hUDmlM48k_lTUS7g"/>
</p:tagLst>
</file>

<file path=ppt/tags/tag3699.xml><?xml version="1.0" encoding="utf-8"?>
<p:tagLst xmlns:a="http://schemas.openxmlformats.org/drawingml/2006/main" xmlns:r="http://schemas.openxmlformats.org/officeDocument/2006/relationships" xmlns:p="http://schemas.openxmlformats.org/presentationml/2006/main">
  <p:tag name="THINKCELLSHAPEDONOTDELETE" val="ttZNUFUYgSRgPNxG2cMmpug"/>
</p:tagLst>
</file>

<file path=ppt/tags/tag3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70.xml><?xml version="1.0" encoding="utf-8"?>
<p:tagLst xmlns:a="http://schemas.openxmlformats.org/drawingml/2006/main" xmlns:r="http://schemas.openxmlformats.org/officeDocument/2006/relationships" xmlns:p="http://schemas.openxmlformats.org/presentationml/2006/main">
  <p:tag name="THINKCELLSHAPEDONOTDELETE" val="t0sLK9LAC5gQzo6ApymdQAg"/>
</p:tagLst>
</file>

<file path=ppt/tags/tag3700.xml><?xml version="1.0" encoding="utf-8"?>
<p:tagLst xmlns:a="http://schemas.openxmlformats.org/drawingml/2006/main" xmlns:r="http://schemas.openxmlformats.org/officeDocument/2006/relationships" xmlns:p="http://schemas.openxmlformats.org/presentationml/2006/main">
  <p:tag name="THINKCELLSHAPEDONOTDELETE" val="t1JdOb1Kb.ThByLHJ3cEpuQ"/>
</p:tagLst>
</file>

<file path=ppt/tags/tag3701.xml><?xml version="1.0" encoding="utf-8"?>
<p:tagLst xmlns:a="http://schemas.openxmlformats.org/drawingml/2006/main" xmlns:r="http://schemas.openxmlformats.org/officeDocument/2006/relationships" xmlns:p="http://schemas.openxmlformats.org/presentationml/2006/main">
  <p:tag name="THINKCELLSHAPEDONOTDELETE" val="tNHCIi_cd4mnj0gJ9b6Xjzw"/>
</p:tagLst>
</file>

<file path=ppt/tags/tag3702.xml><?xml version="1.0" encoding="utf-8"?>
<p:tagLst xmlns:a="http://schemas.openxmlformats.org/drawingml/2006/main" xmlns:r="http://schemas.openxmlformats.org/officeDocument/2006/relationships" xmlns:p="http://schemas.openxmlformats.org/presentationml/2006/main">
  <p:tag name="THINKCELLSHAPEDONOTDELETE" val="tygnmyM0uEqbfMAvXO7TWDg"/>
</p:tagLst>
</file>

<file path=ppt/tags/tag3703.xml><?xml version="1.0" encoding="utf-8"?>
<p:tagLst xmlns:a="http://schemas.openxmlformats.org/drawingml/2006/main" xmlns:r="http://schemas.openxmlformats.org/officeDocument/2006/relationships" xmlns:p="http://schemas.openxmlformats.org/presentationml/2006/main">
  <p:tag name="THINKCELLSHAPEDONOTDELETE" val="t1zRtEuEpjQU0nnxWT1prUA"/>
</p:tagLst>
</file>

<file path=ppt/tags/tag3704.xml><?xml version="1.0" encoding="utf-8"?>
<p:tagLst xmlns:a="http://schemas.openxmlformats.org/drawingml/2006/main" xmlns:r="http://schemas.openxmlformats.org/officeDocument/2006/relationships" xmlns:p="http://schemas.openxmlformats.org/presentationml/2006/main">
  <p:tag name="THINKCELLSHAPEDONOTDELETE" val="tus.9BleXNm1IBOUSMdBhYg"/>
</p:tagLst>
</file>

<file path=ppt/tags/tag3705.xml><?xml version="1.0" encoding="utf-8"?>
<p:tagLst xmlns:a="http://schemas.openxmlformats.org/drawingml/2006/main" xmlns:r="http://schemas.openxmlformats.org/officeDocument/2006/relationships" xmlns:p="http://schemas.openxmlformats.org/presentationml/2006/main">
  <p:tag name="THINKCELLSHAPEDONOTDELETE" val="tNkRJHztK5KmhvZo77jiK9w"/>
</p:tagLst>
</file>

<file path=ppt/tags/tag3706.xml><?xml version="1.0" encoding="utf-8"?>
<p:tagLst xmlns:a="http://schemas.openxmlformats.org/drawingml/2006/main" xmlns:r="http://schemas.openxmlformats.org/officeDocument/2006/relationships" xmlns:p="http://schemas.openxmlformats.org/presentationml/2006/main">
  <p:tag name="THINKCELLSHAPEDONOTDELETE" val="tefwXKuor1KgdZCts4ACjrA"/>
</p:tagLst>
</file>

<file path=ppt/tags/tag3707.xml><?xml version="1.0" encoding="utf-8"?>
<p:tagLst xmlns:a="http://schemas.openxmlformats.org/drawingml/2006/main" xmlns:r="http://schemas.openxmlformats.org/officeDocument/2006/relationships" xmlns:p="http://schemas.openxmlformats.org/presentationml/2006/main">
  <p:tag name="THINKCELLSHAPEDONOTDELETE" val="tS033zzQRwp0GJhdiVjw0VQ"/>
</p:tagLst>
</file>

<file path=ppt/tags/tag3708.xml><?xml version="1.0" encoding="utf-8"?>
<p:tagLst xmlns:a="http://schemas.openxmlformats.org/drawingml/2006/main" xmlns:r="http://schemas.openxmlformats.org/officeDocument/2006/relationships" xmlns:p="http://schemas.openxmlformats.org/presentationml/2006/main">
  <p:tag name="THINKCELLSHAPEDONOTDELETE" val="ty5NgFgBVwKJ39Tv4c74ClA"/>
</p:tagLst>
</file>

<file path=ppt/tags/tag3709.xml><?xml version="1.0" encoding="utf-8"?>
<p:tagLst xmlns:a="http://schemas.openxmlformats.org/drawingml/2006/main" xmlns:r="http://schemas.openxmlformats.org/officeDocument/2006/relationships" xmlns:p="http://schemas.openxmlformats.org/presentationml/2006/main">
  <p:tag name="THINKCELLSHAPEDONOTDELETE" val="tKd6jsR5cJfK7RbrB8fAH5w"/>
</p:tagLst>
</file>

<file path=ppt/tags/tag371.xml><?xml version="1.0" encoding="utf-8"?>
<p:tagLst xmlns:a="http://schemas.openxmlformats.org/drawingml/2006/main" xmlns:r="http://schemas.openxmlformats.org/officeDocument/2006/relationships" xmlns:p="http://schemas.openxmlformats.org/presentationml/2006/main">
  <p:tag name="THINKCELLSHAPEDONOTDELETE" val="tQ8_mQjcQRGlxRODjxDzQAA"/>
</p:tagLst>
</file>

<file path=ppt/tags/tag3710.xml><?xml version="1.0" encoding="utf-8"?>
<p:tagLst xmlns:a="http://schemas.openxmlformats.org/drawingml/2006/main" xmlns:r="http://schemas.openxmlformats.org/officeDocument/2006/relationships" xmlns:p="http://schemas.openxmlformats.org/presentationml/2006/main">
  <p:tag name="THINKCELLSHAPEDONOTDELETE" val="t0Ozfzr1fLh9gdQTbpOIYOg"/>
</p:tagLst>
</file>

<file path=ppt/tags/tag3711.xml><?xml version="1.0" encoding="utf-8"?>
<p:tagLst xmlns:a="http://schemas.openxmlformats.org/drawingml/2006/main" xmlns:r="http://schemas.openxmlformats.org/officeDocument/2006/relationships" xmlns:p="http://schemas.openxmlformats.org/presentationml/2006/main">
  <p:tag name="THINKCELLSHAPEDONOTDELETE" val="tC2jhy_vEX9UAByRSHlPdLg"/>
</p:tagLst>
</file>

<file path=ppt/tags/tag3712.xml><?xml version="1.0" encoding="utf-8"?>
<p:tagLst xmlns:a="http://schemas.openxmlformats.org/drawingml/2006/main" xmlns:r="http://schemas.openxmlformats.org/officeDocument/2006/relationships" xmlns:p="http://schemas.openxmlformats.org/presentationml/2006/main">
  <p:tag name="THINKCELLSHAPEDONOTDELETE" val="tDb8mxY5EvQgRewZ1xadkrQ"/>
</p:tagLst>
</file>

<file path=ppt/tags/tag3713.xml><?xml version="1.0" encoding="utf-8"?>
<p:tagLst xmlns:a="http://schemas.openxmlformats.org/drawingml/2006/main" xmlns:r="http://schemas.openxmlformats.org/officeDocument/2006/relationships" xmlns:p="http://schemas.openxmlformats.org/presentationml/2006/main">
  <p:tag name="THINKCELLSHAPEDONOTDELETE" val="t8OraHccJEmFYA0jJ.rpCwg"/>
</p:tagLst>
</file>

<file path=ppt/tags/tag3714.xml><?xml version="1.0" encoding="utf-8"?>
<p:tagLst xmlns:a="http://schemas.openxmlformats.org/drawingml/2006/main" xmlns:r="http://schemas.openxmlformats.org/officeDocument/2006/relationships" xmlns:p="http://schemas.openxmlformats.org/presentationml/2006/main">
  <p:tag name="THINKCELLSHAPEDONOTDELETE" val="twYqdVh3szjITUOWjhUrGzg"/>
</p:tagLst>
</file>

<file path=ppt/tags/tag3715.xml><?xml version="1.0" encoding="utf-8"?>
<p:tagLst xmlns:a="http://schemas.openxmlformats.org/drawingml/2006/main" xmlns:r="http://schemas.openxmlformats.org/officeDocument/2006/relationships" xmlns:p="http://schemas.openxmlformats.org/presentationml/2006/main">
  <p:tag name="THINKCELLSHAPEDONOTDELETE" val="txFN4Vi5d.9bcFosxHKwYVQ"/>
</p:tagLst>
</file>

<file path=ppt/tags/tag3716.xml><?xml version="1.0" encoding="utf-8"?>
<p:tagLst xmlns:a="http://schemas.openxmlformats.org/drawingml/2006/main" xmlns:r="http://schemas.openxmlformats.org/officeDocument/2006/relationships" xmlns:p="http://schemas.openxmlformats.org/presentationml/2006/main">
  <p:tag name="THINKCELLSHAPEDONOTDELETE" val="tae8Gpe75JiSJmyPyaNtmEA"/>
</p:tagLst>
</file>

<file path=ppt/tags/tag3717.xml><?xml version="1.0" encoding="utf-8"?>
<p:tagLst xmlns:a="http://schemas.openxmlformats.org/drawingml/2006/main" xmlns:r="http://schemas.openxmlformats.org/officeDocument/2006/relationships" xmlns:p="http://schemas.openxmlformats.org/presentationml/2006/main">
  <p:tag name="THINKCELLSHAPEDONOTDELETE" val="tvpU0..UDNVyBJPbvFaG8bA"/>
</p:tagLst>
</file>

<file path=ppt/tags/tag3718.xml><?xml version="1.0" encoding="utf-8"?>
<p:tagLst xmlns:a="http://schemas.openxmlformats.org/drawingml/2006/main" xmlns:r="http://schemas.openxmlformats.org/officeDocument/2006/relationships" xmlns:p="http://schemas.openxmlformats.org/presentationml/2006/main">
  <p:tag name="THINKCELLSHAPEDONOTDELETE" val="tV0I9KAG.KN4PlGeGF0OGHQ"/>
</p:tagLst>
</file>

<file path=ppt/tags/tag3719.xml><?xml version="1.0" encoding="utf-8"?>
<p:tagLst xmlns:a="http://schemas.openxmlformats.org/drawingml/2006/main" xmlns:r="http://schemas.openxmlformats.org/officeDocument/2006/relationships" xmlns:p="http://schemas.openxmlformats.org/presentationml/2006/main">
  <p:tag name="THINKCELLSHAPEDONOTDELETE" val="td8ye_sLi3U8fba1TUbL6NQ"/>
</p:tagLst>
</file>

<file path=ppt/tags/tag372.xml><?xml version="1.0" encoding="utf-8"?>
<p:tagLst xmlns:a="http://schemas.openxmlformats.org/drawingml/2006/main" xmlns:r="http://schemas.openxmlformats.org/officeDocument/2006/relationships" xmlns:p="http://schemas.openxmlformats.org/presentationml/2006/main">
  <p:tag name="THINKCELLSHAPEDONOTDELETE" val="tgg.LzkBlUvJ5R_e0TzYmmA"/>
</p:tagLst>
</file>

<file path=ppt/tags/tag3720.xml><?xml version="1.0" encoding="utf-8"?>
<p:tagLst xmlns:a="http://schemas.openxmlformats.org/drawingml/2006/main" xmlns:r="http://schemas.openxmlformats.org/officeDocument/2006/relationships" xmlns:p="http://schemas.openxmlformats.org/presentationml/2006/main">
  <p:tag name="THINKCELLSHAPEDONOTDELETE" val="tu8p.uqWfMCsb9yavCE2aGQ"/>
</p:tagLst>
</file>

<file path=ppt/tags/tag3721.xml><?xml version="1.0" encoding="utf-8"?>
<p:tagLst xmlns:a="http://schemas.openxmlformats.org/drawingml/2006/main" xmlns:r="http://schemas.openxmlformats.org/officeDocument/2006/relationships" xmlns:p="http://schemas.openxmlformats.org/presentationml/2006/main">
  <p:tag name="THINKCELLSHAPEDONOTDELETE" val="tkQL5f_c7AdskuCtUarUOWQ"/>
</p:tagLst>
</file>

<file path=ppt/tags/tag3722.xml><?xml version="1.0" encoding="utf-8"?>
<p:tagLst xmlns:a="http://schemas.openxmlformats.org/drawingml/2006/main" xmlns:r="http://schemas.openxmlformats.org/officeDocument/2006/relationships" xmlns:p="http://schemas.openxmlformats.org/presentationml/2006/main">
  <p:tag name="THINKCELLSHAPEDONOTDELETE" val="tppo0B7cL.IvPYvHiZt0lVA"/>
</p:tagLst>
</file>

<file path=ppt/tags/tag3723.xml><?xml version="1.0" encoding="utf-8"?>
<p:tagLst xmlns:a="http://schemas.openxmlformats.org/drawingml/2006/main" xmlns:r="http://schemas.openxmlformats.org/officeDocument/2006/relationships" xmlns:p="http://schemas.openxmlformats.org/presentationml/2006/main">
  <p:tag name="THINKCELLSHAPEDONOTDELETE" val="tCU2bpeFEkXP6jJvQOYgNpw"/>
</p:tagLst>
</file>

<file path=ppt/tags/tag3724.xml><?xml version="1.0" encoding="utf-8"?>
<p:tagLst xmlns:a="http://schemas.openxmlformats.org/drawingml/2006/main" xmlns:r="http://schemas.openxmlformats.org/officeDocument/2006/relationships" xmlns:p="http://schemas.openxmlformats.org/presentationml/2006/main">
  <p:tag name="THINKCELLSHAPEDONOTDELETE" val="tO5AlYia8uBkM_OQChNz.TQ"/>
</p:tagLst>
</file>

<file path=ppt/tags/tag3725.xml><?xml version="1.0" encoding="utf-8"?>
<p:tagLst xmlns:a="http://schemas.openxmlformats.org/drawingml/2006/main" xmlns:r="http://schemas.openxmlformats.org/officeDocument/2006/relationships" xmlns:p="http://schemas.openxmlformats.org/presentationml/2006/main">
  <p:tag name="THINKCELLSHAPEDONOTDELETE" val="tHZOJTrqDxvDwyFFzfyinCw"/>
</p:tagLst>
</file>

<file path=ppt/tags/tag3726.xml><?xml version="1.0" encoding="utf-8"?>
<p:tagLst xmlns:a="http://schemas.openxmlformats.org/drawingml/2006/main" xmlns:r="http://schemas.openxmlformats.org/officeDocument/2006/relationships" xmlns:p="http://schemas.openxmlformats.org/presentationml/2006/main">
  <p:tag name="THINKCELLSHAPEDONOTDELETE" val="tl_s8UcMWDmgpANuIhxuVLA"/>
</p:tagLst>
</file>

<file path=ppt/tags/tag3727.xml><?xml version="1.0" encoding="utf-8"?>
<p:tagLst xmlns:a="http://schemas.openxmlformats.org/drawingml/2006/main" xmlns:r="http://schemas.openxmlformats.org/officeDocument/2006/relationships" xmlns:p="http://schemas.openxmlformats.org/presentationml/2006/main">
  <p:tag name="THINKCELLSHAPEDONOTDELETE" val="tAKciqlpiePCHcUR05bjbvQ"/>
</p:tagLst>
</file>

<file path=ppt/tags/tag3728.xml><?xml version="1.0" encoding="utf-8"?>
<p:tagLst xmlns:a="http://schemas.openxmlformats.org/drawingml/2006/main" xmlns:r="http://schemas.openxmlformats.org/officeDocument/2006/relationships" xmlns:p="http://schemas.openxmlformats.org/presentationml/2006/main">
  <p:tag name="THINKCELLSHAPEDONOTDELETE" val="tJttNHZMx2UY8DTbb7.PjIA"/>
</p:tagLst>
</file>

<file path=ppt/tags/tag3729.xml><?xml version="1.0" encoding="utf-8"?>
<p:tagLst xmlns:a="http://schemas.openxmlformats.org/drawingml/2006/main" xmlns:r="http://schemas.openxmlformats.org/officeDocument/2006/relationships" xmlns:p="http://schemas.openxmlformats.org/presentationml/2006/main">
  <p:tag name="THINKCELLSHAPEDONOTDELETE" val="tLHHQektfFPUofK4iEqOL3w"/>
</p:tagLst>
</file>

<file path=ppt/tags/tag373.xml><?xml version="1.0" encoding="utf-8"?>
<p:tagLst xmlns:a="http://schemas.openxmlformats.org/drawingml/2006/main" xmlns:r="http://schemas.openxmlformats.org/officeDocument/2006/relationships" xmlns:p="http://schemas.openxmlformats.org/presentationml/2006/main">
  <p:tag name="THINKCELLSHAPEDONOTDELETE" val="tOvvT1I6.jMmuZwYLmU3U7g"/>
</p:tagLst>
</file>

<file path=ppt/tags/tag3730.xml><?xml version="1.0" encoding="utf-8"?>
<p:tagLst xmlns:a="http://schemas.openxmlformats.org/drawingml/2006/main" xmlns:r="http://schemas.openxmlformats.org/officeDocument/2006/relationships" xmlns:p="http://schemas.openxmlformats.org/presentationml/2006/main">
  <p:tag name="THINKCELLSHAPEDONOTDELETE" val="tDXszj.Dahdpvd.20IJPBOQ"/>
</p:tagLst>
</file>

<file path=ppt/tags/tag3731.xml><?xml version="1.0" encoding="utf-8"?>
<p:tagLst xmlns:a="http://schemas.openxmlformats.org/drawingml/2006/main" xmlns:r="http://schemas.openxmlformats.org/officeDocument/2006/relationships" xmlns:p="http://schemas.openxmlformats.org/presentationml/2006/main">
  <p:tag name="THINKCELLSHAPEDONOTDELETE" val="tCH9Z1y68UnQITaidPRZTZQ"/>
</p:tagLst>
</file>

<file path=ppt/tags/tag3732.xml><?xml version="1.0" encoding="utf-8"?>
<p:tagLst xmlns:a="http://schemas.openxmlformats.org/drawingml/2006/main" xmlns:r="http://schemas.openxmlformats.org/officeDocument/2006/relationships" xmlns:p="http://schemas.openxmlformats.org/presentationml/2006/main">
  <p:tag name="THINKCELLSHAPEDONOTDELETE" val="tQ_cRjcCjzQcwrNYioYSQHA"/>
</p:tagLst>
</file>

<file path=ppt/tags/tag3733.xml><?xml version="1.0" encoding="utf-8"?>
<p:tagLst xmlns:a="http://schemas.openxmlformats.org/drawingml/2006/main" xmlns:r="http://schemas.openxmlformats.org/officeDocument/2006/relationships" xmlns:p="http://schemas.openxmlformats.org/presentationml/2006/main">
  <p:tag name="THINKCELLSHAPEDONOTDELETE" val="tUcWyVLufizFEsuwKiRWucQ"/>
</p:tagLst>
</file>

<file path=ppt/tags/tag3734.xml><?xml version="1.0" encoding="utf-8"?>
<p:tagLst xmlns:a="http://schemas.openxmlformats.org/drawingml/2006/main" xmlns:r="http://schemas.openxmlformats.org/officeDocument/2006/relationships" xmlns:p="http://schemas.openxmlformats.org/presentationml/2006/main">
  <p:tag name="THINKCELLSHAPEDONOTDELETE" val="tVrEeRxbe6Yo17lS1__1LUA"/>
</p:tagLst>
</file>

<file path=ppt/tags/tag3735.xml><?xml version="1.0" encoding="utf-8"?>
<p:tagLst xmlns:a="http://schemas.openxmlformats.org/drawingml/2006/main" xmlns:r="http://schemas.openxmlformats.org/officeDocument/2006/relationships" xmlns:p="http://schemas.openxmlformats.org/presentationml/2006/main">
  <p:tag name="THINKCELLSHAPEDONOTDELETE" val="tbpzKe_lQVeNwh1sFuWAIDA"/>
</p:tagLst>
</file>

<file path=ppt/tags/tag3736.xml><?xml version="1.0" encoding="utf-8"?>
<p:tagLst xmlns:a="http://schemas.openxmlformats.org/drawingml/2006/main" xmlns:r="http://schemas.openxmlformats.org/officeDocument/2006/relationships" xmlns:p="http://schemas.openxmlformats.org/presentationml/2006/main">
  <p:tag name="THINKCELLSHAPEDONOTDELETE" val="thlYUHlY5fh.cesV51Nirlw"/>
</p:tagLst>
</file>

<file path=ppt/tags/tag3737.xml><?xml version="1.0" encoding="utf-8"?>
<p:tagLst xmlns:a="http://schemas.openxmlformats.org/drawingml/2006/main" xmlns:r="http://schemas.openxmlformats.org/officeDocument/2006/relationships" xmlns:p="http://schemas.openxmlformats.org/presentationml/2006/main">
  <p:tag name="THINKCELLSHAPEDONOTDELETE" val="t67bCKtwzhisP1odQO51ZTw"/>
</p:tagLst>
</file>

<file path=ppt/tags/tag3738.xml><?xml version="1.0" encoding="utf-8"?>
<p:tagLst xmlns:a="http://schemas.openxmlformats.org/drawingml/2006/main" xmlns:r="http://schemas.openxmlformats.org/officeDocument/2006/relationships" xmlns:p="http://schemas.openxmlformats.org/presentationml/2006/main">
  <p:tag name="THINKCELLSHAPEDONOTDELETE" val="th97o7GGeZ4qS48Uh4VhbnQ"/>
</p:tagLst>
</file>

<file path=ppt/tags/tag3739.xml><?xml version="1.0" encoding="utf-8"?>
<p:tagLst xmlns:a="http://schemas.openxmlformats.org/drawingml/2006/main" xmlns:r="http://schemas.openxmlformats.org/officeDocument/2006/relationships" xmlns:p="http://schemas.openxmlformats.org/presentationml/2006/main">
  <p:tag name="THINKCELLSHAPEDONOTDELETE" val="tXdqhLIDeap69_kC1Xk2nrg"/>
</p:tagLst>
</file>

<file path=ppt/tags/tag374.xml><?xml version="1.0" encoding="utf-8"?>
<p:tagLst xmlns:a="http://schemas.openxmlformats.org/drawingml/2006/main" xmlns:r="http://schemas.openxmlformats.org/officeDocument/2006/relationships" xmlns:p="http://schemas.openxmlformats.org/presentationml/2006/main">
  <p:tag name="THINKCELLSHAPEDONOTDELETE" val="txXULl214JZnWbqu2w5AUEQ"/>
</p:tagLst>
</file>

<file path=ppt/tags/tag3740.xml><?xml version="1.0" encoding="utf-8"?>
<p:tagLst xmlns:a="http://schemas.openxmlformats.org/drawingml/2006/main" xmlns:r="http://schemas.openxmlformats.org/officeDocument/2006/relationships" xmlns:p="http://schemas.openxmlformats.org/presentationml/2006/main">
  <p:tag name="THINKCELLSHAPEDONOTDELETE" val="tp86OHty_zWIXLKM0GneYtA"/>
</p:tagLst>
</file>

<file path=ppt/tags/tag3741.xml><?xml version="1.0" encoding="utf-8"?>
<p:tagLst xmlns:a="http://schemas.openxmlformats.org/drawingml/2006/main" xmlns:r="http://schemas.openxmlformats.org/officeDocument/2006/relationships" xmlns:p="http://schemas.openxmlformats.org/presentationml/2006/main">
  <p:tag name="THINKCELLSHAPEDONOTDELETE" val="tKF4bDBG9qIRq.FGKuI97kg"/>
</p:tagLst>
</file>

<file path=ppt/tags/tag3742.xml><?xml version="1.0" encoding="utf-8"?>
<p:tagLst xmlns:a="http://schemas.openxmlformats.org/drawingml/2006/main" xmlns:r="http://schemas.openxmlformats.org/officeDocument/2006/relationships" xmlns:p="http://schemas.openxmlformats.org/presentationml/2006/main">
  <p:tag name="THINKCELLSHAPEDONOTDELETE" val="tk7a0V5uRPKdL_B3NHdGxGg"/>
</p:tagLst>
</file>

<file path=ppt/tags/tag3743.xml><?xml version="1.0" encoding="utf-8"?>
<p:tagLst xmlns:a="http://schemas.openxmlformats.org/drawingml/2006/main" xmlns:r="http://schemas.openxmlformats.org/officeDocument/2006/relationships" xmlns:p="http://schemas.openxmlformats.org/presentationml/2006/main">
  <p:tag name="THINKCELLSHAPEDONOTDELETE" val="tOR3_n_yet9DkI8TFqsnJfw"/>
</p:tagLst>
</file>

<file path=ppt/tags/tag3744.xml><?xml version="1.0" encoding="utf-8"?>
<p:tagLst xmlns:a="http://schemas.openxmlformats.org/drawingml/2006/main" xmlns:r="http://schemas.openxmlformats.org/officeDocument/2006/relationships" xmlns:p="http://schemas.openxmlformats.org/presentationml/2006/main">
  <p:tag name="THINKCELLSHAPEDONOTDELETE" val="t5uI3UOlkXCcMBaX5UdOJMg"/>
</p:tagLst>
</file>

<file path=ppt/tags/tag3745.xml><?xml version="1.0" encoding="utf-8"?>
<p:tagLst xmlns:a="http://schemas.openxmlformats.org/drawingml/2006/main" xmlns:r="http://schemas.openxmlformats.org/officeDocument/2006/relationships" xmlns:p="http://schemas.openxmlformats.org/presentationml/2006/main">
  <p:tag name="THINKCELLSHAPEDONOTDELETE" val="tTBSkyEcziojP0uY4ebcLqQ"/>
</p:tagLst>
</file>

<file path=ppt/tags/tag3746.xml><?xml version="1.0" encoding="utf-8"?>
<p:tagLst xmlns:a="http://schemas.openxmlformats.org/drawingml/2006/main" xmlns:r="http://schemas.openxmlformats.org/officeDocument/2006/relationships" xmlns:p="http://schemas.openxmlformats.org/presentationml/2006/main">
  <p:tag name="THINKCELLSHAPEDONOTDELETE" val="tSkU1IOOBr3HGlra3qHEiqg"/>
</p:tagLst>
</file>

<file path=ppt/tags/tag3747.xml><?xml version="1.0" encoding="utf-8"?>
<p:tagLst xmlns:a="http://schemas.openxmlformats.org/drawingml/2006/main" xmlns:r="http://schemas.openxmlformats.org/officeDocument/2006/relationships" xmlns:p="http://schemas.openxmlformats.org/presentationml/2006/main">
  <p:tag name="THINKCELLSHAPEDONOTDELETE" val="tBpSpCBvfF911lRfS6.d7Bw"/>
</p:tagLst>
</file>

<file path=ppt/tags/tag3748.xml><?xml version="1.0" encoding="utf-8"?>
<p:tagLst xmlns:a="http://schemas.openxmlformats.org/drawingml/2006/main" xmlns:r="http://schemas.openxmlformats.org/officeDocument/2006/relationships" xmlns:p="http://schemas.openxmlformats.org/presentationml/2006/main">
  <p:tag name="THINKCELLSHAPEDONOTDELETE" val="tBZHNHL1Z0GzzzUWLJCAMIQ"/>
</p:tagLst>
</file>

<file path=ppt/tags/tag3749.xml><?xml version="1.0" encoding="utf-8"?>
<p:tagLst xmlns:a="http://schemas.openxmlformats.org/drawingml/2006/main" xmlns:r="http://schemas.openxmlformats.org/officeDocument/2006/relationships" xmlns:p="http://schemas.openxmlformats.org/presentationml/2006/main">
  <p:tag name="THINKCELLSHAPEDONOTDELETE" val="t9s5VT1mNC9KkIgh1vRnAQA"/>
</p:tagLst>
</file>

<file path=ppt/tags/tag375.xml><?xml version="1.0" encoding="utf-8"?>
<p:tagLst xmlns:a="http://schemas.openxmlformats.org/drawingml/2006/main" xmlns:r="http://schemas.openxmlformats.org/officeDocument/2006/relationships" xmlns:p="http://schemas.openxmlformats.org/presentationml/2006/main">
  <p:tag name="THINKCELLSHAPEDONOTDELETE" val="tmCRC0xqu9f3wS4ZW5SwmoA"/>
</p:tagLst>
</file>

<file path=ppt/tags/tag3750.xml><?xml version="1.0" encoding="utf-8"?>
<p:tagLst xmlns:a="http://schemas.openxmlformats.org/drawingml/2006/main" xmlns:r="http://schemas.openxmlformats.org/officeDocument/2006/relationships" xmlns:p="http://schemas.openxmlformats.org/presentationml/2006/main">
  <p:tag name="THINKCELLSHAPEDONOTDELETE" val="ttzVbLtqWpS9ijLpsUDdzlg"/>
</p:tagLst>
</file>

<file path=ppt/tags/tag3751.xml><?xml version="1.0" encoding="utf-8"?>
<p:tagLst xmlns:a="http://schemas.openxmlformats.org/drawingml/2006/main" xmlns:r="http://schemas.openxmlformats.org/officeDocument/2006/relationships" xmlns:p="http://schemas.openxmlformats.org/presentationml/2006/main">
  <p:tag name="THINKCELLSHAPEDONOTDELETE" val="t_4TgyFybgstK89N5X83MEg"/>
</p:tagLst>
</file>

<file path=ppt/tags/tag3752.xml><?xml version="1.0" encoding="utf-8"?>
<p:tagLst xmlns:a="http://schemas.openxmlformats.org/drawingml/2006/main" xmlns:r="http://schemas.openxmlformats.org/officeDocument/2006/relationships" xmlns:p="http://schemas.openxmlformats.org/presentationml/2006/main">
  <p:tag name="THINKCELLSHAPEDONOTDELETE" val="tH0UUeV2rjr.R9XQRzBFWkg"/>
</p:tagLst>
</file>

<file path=ppt/tags/tag3753.xml><?xml version="1.0" encoding="utf-8"?>
<p:tagLst xmlns:a="http://schemas.openxmlformats.org/drawingml/2006/main" xmlns:r="http://schemas.openxmlformats.org/officeDocument/2006/relationships" xmlns:p="http://schemas.openxmlformats.org/presentationml/2006/main">
  <p:tag name="THINKCELLSHAPEDONOTDELETE" val="t5PPrTCAtVCrAYD1OJPLzCg"/>
</p:tagLst>
</file>

<file path=ppt/tags/tag3754.xml><?xml version="1.0" encoding="utf-8"?>
<p:tagLst xmlns:a="http://schemas.openxmlformats.org/drawingml/2006/main" xmlns:r="http://schemas.openxmlformats.org/officeDocument/2006/relationships" xmlns:p="http://schemas.openxmlformats.org/presentationml/2006/main">
  <p:tag name="THINKCELLSHAPEDONOTDELETE" val="tQnPGWFnxIFz01nzeuWm18A"/>
</p:tagLst>
</file>

<file path=ppt/tags/tag3755.xml><?xml version="1.0" encoding="utf-8"?>
<p:tagLst xmlns:a="http://schemas.openxmlformats.org/drawingml/2006/main" xmlns:r="http://schemas.openxmlformats.org/officeDocument/2006/relationships" xmlns:p="http://schemas.openxmlformats.org/presentationml/2006/main">
  <p:tag name="THINKCELLSHAPEDONOTDELETE" val="tT5ce6oYzBR.EteFIs23AXg"/>
</p:tagLst>
</file>

<file path=ppt/tags/tag3756.xml><?xml version="1.0" encoding="utf-8"?>
<p:tagLst xmlns:a="http://schemas.openxmlformats.org/drawingml/2006/main" xmlns:r="http://schemas.openxmlformats.org/officeDocument/2006/relationships" xmlns:p="http://schemas.openxmlformats.org/presentationml/2006/main">
  <p:tag name="THINKCELLSHAPEDONOTDELETE" val="t_EqlN9StiLheaaF4nAeROg"/>
</p:tagLst>
</file>

<file path=ppt/tags/tag3757.xml><?xml version="1.0" encoding="utf-8"?>
<p:tagLst xmlns:a="http://schemas.openxmlformats.org/drawingml/2006/main" xmlns:r="http://schemas.openxmlformats.org/officeDocument/2006/relationships" xmlns:p="http://schemas.openxmlformats.org/presentationml/2006/main">
  <p:tag name="THINKCELLSHAPEDONOTDELETE" val="tMMC7IUTL28l6uWWrGhq13A"/>
</p:tagLst>
</file>

<file path=ppt/tags/tag3758.xml><?xml version="1.0" encoding="utf-8"?>
<p:tagLst xmlns:a="http://schemas.openxmlformats.org/drawingml/2006/main" xmlns:r="http://schemas.openxmlformats.org/officeDocument/2006/relationships" xmlns:p="http://schemas.openxmlformats.org/presentationml/2006/main">
  <p:tag name="THINKCELLSHAPEDONOTDELETE" val="tnLxOyoFjdyPgyOoq7kredw"/>
</p:tagLst>
</file>

<file path=ppt/tags/tag3759.xml><?xml version="1.0" encoding="utf-8"?>
<p:tagLst xmlns:a="http://schemas.openxmlformats.org/drawingml/2006/main" xmlns:r="http://schemas.openxmlformats.org/officeDocument/2006/relationships" xmlns:p="http://schemas.openxmlformats.org/presentationml/2006/main">
  <p:tag name="THINKCELLSHAPEDONOTDELETE" val="t4fn_.aQmvbzfLf..aeGOcg"/>
</p:tagLst>
</file>

<file path=ppt/tags/tag376.xml><?xml version="1.0" encoding="utf-8"?>
<p:tagLst xmlns:a="http://schemas.openxmlformats.org/drawingml/2006/main" xmlns:r="http://schemas.openxmlformats.org/officeDocument/2006/relationships" xmlns:p="http://schemas.openxmlformats.org/presentationml/2006/main">
  <p:tag name="THINKCELLSHAPEDONOTDELETE" val="tusAQx9JzKYT1jUE.1ZHUMg"/>
</p:tagLst>
</file>

<file path=ppt/tags/tag3760.xml><?xml version="1.0" encoding="utf-8"?>
<p:tagLst xmlns:a="http://schemas.openxmlformats.org/drawingml/2006/main" xmlns:r="http://schemas.openxmlformats.org/officeDocument/2006/relationships" xmlns:p="http://schemas.openxmlformats.org/presentationml/2006/main">
  <p:tag name="THINKCELLSHAPEDONOTDELETE" val="tjDmQYmX_HoGlTUr8Z8YGFA"/>
</p:tagLst>
</file>

<file path=ppt/tags/tag3761.xml><?xml version="1.0" encoding="utf-8"?>
<p:tagLst xmlns:a="http://schemas.openxmlformats.org/drawingml/2006/main" xmlns:r="http://schemas.openxmlformats.org/officeDocument/2006/relationships" xmlns:p="http://schemas.openxmlformats.org/presentationml/2006/main">
  <p:tag name="THINKCELLSHAPEDONOTDELETE" val="ts9tHbcLtO4j6TnAOuS9Iog"/>
</p:tagLst>
</file>

<file path=ppt/tags/tag3762.xml><?xml version="1.0" encoding="utf-8"?>
<p:tagLst xmlns:a="http://schemas.openxmlformats.org/drawingml/2006/main" xmlns:r="http://schemas.openxmlformats.org/officeDocument/2006/relationships" xmlns:p="http://schemas.openxmlformats.org/presentationml/2006/main">
  <p:tag name="THINKCELLSHAPEDONOTDELETE" val="tiFTv.b1N1tJqFgm6RKzKVg"/>
</p:tagLst>
</file>

<file path=ppt/tags/tag3763.xml><?xml version="1.0" encoding="utf-8"?>
<p:tagLst xmlns:a="http://schemas.openxmlformats.org/drawingml/2006/main" xmlns:r="http://schemas.openxmlformats.org/officeDocument/2006/relationships" xmlns:p="http://schemas.openxmlformats.org/presentationml/2006/main">
  <p:tag name="THINKCELLSHAPEDONOTDELETE" val="tMrkQUHr1SQ_OgSFw7jM6Xw"/>
</p:tagLst>
</file>

<file path=ppt/tags/tag3764.xml><?xml version="1.0" encoding="utf-8"?>
<p:tagLst xmlns:a="http://schemas.openxmlformats.org/drawingml/2006/main" xmlns:r="http://schemas.openxmlformats.org/officeDocument/2006/relationships" xmlns:p="http://schemas.openxmlformats.org/presentationml/2006/main">
  <p:tag name="THINKCELLSHAPEDONOTDELETE" val="tQMvfREeCHKViQVTc9VYlcw"/>
</p:tagLst>
</file>

<file path=ppt/tags/tag3765.xml><?xml version="1.0" encoding="utf-8"?>
<p:tagLst xmlns:a="http://schemas.openxmlformats.org/drawingml/2006/main" xmlns:r="http://schemas.openxmlformats.org/officeDocument/2006/relationships" xmlns:p="http://schemas.openxmlformats.org/presentationml/2006/main">
  <p:tag name="THINKCELLSHAPEDONOTDELETE" val="tA.R.BNjm09eGPj_HyaHxbQ"/>
</p:tagLst>
</file>

<file path=ppt/tags/tag3766.xml><?xml version="1.0" encoding="utf-8"?>
<p:tagLst xmlns:a="http://schemas.openxmlformats.org/drawingml/2006/main" xmlns:r="http://schemas.openxmlformats.org/officeDocument/2006/relationships" xmlns:p="http://schemas.openxmlformats.org/presentationml/2006/main">
  <p:tag name="THINKCELLSHAPEDONOTDELETE" val="tspUdkuc6LIuqNylB4N7hGQ"/>
</p:tagLst>
</file>

<file path=ppt/tags/tag3767.xml><?xml version="1.0" encoding="utf-8"?>
<p:tagLst xmlns:a="http://schemas.openxmlformats.org/drawingml/2006/main" xmlns:r="http://schemas.openxmlformats.org/officeDocument/2006/relationships" xmlns:p="http://schemas.openxmlformats.org/presentationml/2006/main">
  <p:tag name="THINKCELLSHAPEDONOTDELETE" val="tP9WJAgCWlIBmH3A2TE0Plw"/>
</p:tagLst>
</file>

<file path=ppt/tags/tag3768.xml><?xml version="1.0" encoding="utf-8"?>
<p:tagLst xmlns:a="http://schemas.openxmlformats.org/drawingml/2006/main" xmlns:r="http://schemas.openxmlformats.org/officeDocument/2006/relationships" xmlns:p="http://schemas.openxmlformats.org/presentationml/2006/main">
  <p:tag name="THINKCELLSHAPEDONOTDELETE" val="tPeTy8VETxj8wtP.nNwL4PQ"/>
</p:tagLst>
</file>

<file path=ppt/tags/tag3769.xml><?xml version="1.0" encoding="utf-8"?>
<p:tagLst xmlns:a="http://schemas.openxmlformats.org/drawingml/2006/main" xmlns:r="http://schemas.openxmlformats.org/officeDocument/2006/relationships" xmlns:p="http://schemas.openxmlformats.org/presentationml/2006/main">
  <p:tag name="THINKCELLSHAPEDONOTDELETE" val="t0B4wmpT__18nSeqAS4ArWw"/>
</p:tagLst>
</file>

<file path=ppt/tags/tag377.xml><?xml version="1.0" encoding="utf-8"?>
<p:tagLst xmlns:a="http://schemas.openxmlformats.org/drawingml/2006/main" xmlns:r="http://schemas.openxmlformats.org/officeDocument/2006/relationships" xmlns:p="http://schemas.openxmlformats.org/presentationml/2006/main">
  <p:tag name="THINKCELLSHAPEDONOTDELETE" val="tudUD232fLerPmdm2s0Ww.w"/>
</p:tagLst>
</file>

<file path=ppt/tags/tag3770.xml><?xml version="1.0" encoding="utf-8"?>
<p:tagLst xmlns:a="http://schemas.openxmlformats.org/drawingml/2006/main" xmlns:r="http://schemas.openxmlformats.org/officeDocument/2006/relationships" xmlns:p="http://schemas.openxmlformats.org/presentationml/2006/main">
  <p:tag name="THINKCELLSHAPEDONOTDELETE" val="tOAPciLMZBZ69ClD69xFsDw"/>
</p:tagLst>
</file>

<file path=ppt/tags/tag3771.xml><?xml version="1.0" encoding="utf-8"?>
<p:tagLst xmlns:a="http://schemas.openxmlformats.org/drawingml/2006/main" xmlns:r="http://schemas.openxmlformats.org/officeDocument/2006/relationships" xmlns:p="http://schemas.openxmlformats.org/presentationml/2006/main">
  <p:tag name="THINKCELLSHAPEDONOTDELETE" val="tvdsSx07h8JDsx1PX9tOkRw"/>
</p:tagLst>
</file>

<file path=ppt/tags/tag3772.xml><?xml version="1.0" encoding="utf-8"?>
<p:tagLst xmlns:a="http://schemas.openxmlformats.org/drawingml/2006/main" xmlns:r="http://schemas.openxmlformats.org/officeDocument/2006/relationships" xmlns:p="http://schemas.openxmlformats.org/presentationml/2006/main">
  <p:tag name="THINKCELLSHAPEDONOTDELETE" val="tR4cEu1RKNFj1l7TOHAhtNA"/>
</p:tagLst>
</file>

<file path=ppt/tags/tag3773.xml><?xml version="1.0" encoding="utf-8"?>
<p:tagLst xmlns:a="http://schemas.openxmlformats.org/drawingml/2006/main" xmlns:r="http://schemas.openxmlformats.org/officeDocument/2006/relationships" xmlns:p="http://schemas.openxmlformats.org/presentationml/2006/main">
  <p:tag name="THINKCELLSHAPEDONOTDELETE" val="t7o2.UEPzg3cUkG1yZgPcWQ"/>
</p:tagLst>
</file>

<file path=ppt/tags/tag3774.xml><?xml version="1.0" encoding="utf-8"?>
<p:tagLst xmlns:a="http://schemas.openxmlformats.org/drawingml/2006/main" xmlns:r="http://schemas.openxmlformats.org/officeDocument/2006/relationships" xmlns:p="http://schemas.openxmlformats.org/presentationml/2006/main">
  <p:tag name="THINKCELLSHAPEDONOTDELETE" val="te9qYnBqTEiNhdS2Y7bHgsQ"/>
</p:tagLst>
</file>

<file path=ppt/tags/tag3775.xml><?xml version="1.0" encoding="utf-8"?>
<p:tagLst xmlns:a="http://schemas.openxmlformats.org/drawingml/2006/main" xmlns:r="http://schemas.openxmlformats.org/officeDocument/2006/relationships" xmlns:p="http://schemas.openxmlformats.org/presentationml/2006/main">
  <p:tag name="THINKCELLSHAPEDONOTDELETE" val="tZFAtPut1.Fr3m3ay.SvicA"/>
</p:tagLst>
</file>

<file path=ppt/tags/tag3776.xml><?xml version="1.0" encoding="utf-8"?>
<p:tagLst xmlns:a="http://schemas.openxmlformats.org/drawingml/2006/main" xmlns:r="http://schemas.openxmlformats.org/officeDocument/2006/relationships" xmlns:p="http://schemas.openxmlformats.org/presentationml/2006/main">
  <p:tag name="THINKCELLSHAPEDONOTDELETE" val="tgFmXmUJtxYDLJn10DdrG1Q"/>
</p:tagLst>
</file>

<file path=ppt/tags/tag3777.xml><?xml version="1.0" encoding="utf-8"?>
<p:tagLst xmlns:a="http://schemas.openxmlformats.org/drawingml/2006/main" xmlns:r="http://schemas.openxmlformats.org/officeDocument/2006/relationships" xmlns:p="http://schemas.openxmlformats.org/presentationml/2006/main">
  <p:tag name="THINKCELLSHAPEDONOTDELETE" val="t54sDsI9tbCh_D_vlBFissQ"/>
</p:tagLst>
</file>

<file path=ppt/tags/tag3778.xml><?xml version="1.0" encoding="utf-8"?>
<p:tagLst xmlns:a="http://schemas.openxmlformats.org/drawingml/2006/main" xmlns:r="http://schemas.openxmlformats.org/officeDocument/2006/relationships" xmlns:p="http://schemas.openxmlformats.org/presentationml/2006/main">
  <p:tag name="THINKCELLSHAPEDONOTDELETE" val="t.4YI5Es9A_WqOA9EEmpdDA"/>
</p:tagLst>
</file>

<file path=ppt/tags/tag3779.xml><?xml version="1.0" encoding="utf-8"?>
<p:tagLst xmlns:a="http://schemas.openxmlformats.org/drawingml/2006/main" xmlns:r="http://schemas.openxmlformats.org/officeDocument/2006/relationships" xmlns:p="http://schemas.openxmlformats.org/presentationml/2006/main">
  <p:tag name="THINKCELLSHAPEDONOTDELETE" val="tNZ7M6MyPWMHxMORBJ092mA"/>
</p:tagLst>
</file>

<file path=ppt/tags/tag378.xml><?xml version="1.0" encoding="utf-8"?>
<p:tagLst xmlns:a="http://schemas.openxmlformats.org/drawingml/2006/main" xmlns:r="http://schemas.openxmlformats.org/officeDocument/2006/relationships" xmlns:p="http://schemas.openxmlformats.org/presentationml/2006/main">
  <p:tag name="THINKCELLSHAPEDONOTDELETE" val="tDbYAPZgaPx6ybBNsOr2aKQ"/>
</p:tagLst>
</file>

<file path=ppt/tags/tag3780.xml><?xml version="1.0" encoding="utf-8"?>
<p:tagLst xmlns:a="http://schemas.openxmlformats.org/drawingml/2006/main" xmlns:r="http://schemas.openxmlformats.org/officeDocument/2006/relationships" xmlns:p="http://schemas.openxmlformats.org/presentationml/2006/main">
  <p:tag name="THINKCELLSHAPEDONOTDELETE" val="tn0wpz8b.92_dQvmzl2BGOw"/>
</p:tagLst>
</file>

<file path=ppt/tags/tag3781.xml><?xml version="1.0" encoding="utf-8"?>
<p:tagLst xmlns:a="http://schemas.openxmlformats.org/drawingml/2006/main" xmlns:r="http://schemas.openxmlformats.org/officeDocument/2006/relationships" xmlns:p="http://schemas.openxmlformats.org/presentationml/2006/main">
  <p:tag name="THINKCELLSHAPEDONOTDELETE" val="tT.qyyHM9kuRqVsuLIFZPBw"/>
</p:tagLst>
</file>

<file path=ppt/tags/tag3782.xml><?xml version="1.0" encoding="utf-8"?>
<p:tagLst xmlns:a="http://schemas.openxmlformats.org/drawingml/2006/main" xmlns:r="http://schemas.openxmlformats.org/officeDocument/2006/relationships" xmlns:p="http://schemas.openxmlformats.org/presentationml/2006/main">
  <p:tag name="THINKCELLSHAPEDONOTDELETE" val="tPeWBELVOsGi2D2P.YvyWOA"/>
</p:tagLst>
</file>

<file path=ppt/tags/tag3783.xml><?xml version="1.0" encoding="utf-8"?>
<p:tagLst xmlns:a="http://schemas.openxmlformats.org/drawingml/2006/main" xmlns:r="http://schemas.openxmlformats.org/officeDocument/2006/relationships" xmlns:p="http://schemas.openxmlformats.org/presentationml/2006/main">
  <p:tag name="THINKCELLSHAPEDONOTDELETE" val="tKrwipAKaYD0Qh1cib1qVvQ"/>
</p:tagLst>
</file>

<file path=ppt/tags/tag3784.xml><?xml version="1.0" encoding="utf-8"?>
<p:tagLst xmlns:a="http://schemas.openxmlformats.org/drawingml/2006/main" xmlns:r="http://schemas.openxmlformats.org/officeDocument/2006/relationships" xmlns:p="http://schemas.openxmlformats.org/presentationml/2006/main">
  <p:tag name="THINKCELLSHAPEDONOTDELETE" val="t2fwGi1kGeTI751b3dhsYhA"/>
</p:tagLst>
</file>

<file path=ppt/tags/tag3785.xml><?xml version="1.0" encoding="utf-8"?>
<p:tagLst xmlns:a="http://schemas.openxmlformats.org/drawingml/2006/main" xmlns:r="http://schemas.openxmlformats.org/officeDocument/2006/relationships" xmlns:p="http://schemas.openxmlformats.org/presentationml/2006/main">
  <p:tag name="THINKCELLSHAPEDONOTDELETE" val="thGU.ETad6jaBxoWSLY13Lg"/>
</p:tagLst>
</file>

<file path=ppt/tags/tag3786.xml><?xml version="1.0" encoding="utf-8"?>
<p:tagLst xmlns:a="http://schemas.openxmlformats.org/drawingml/2006/main" xmlns:r="http://schemas.openxmlformats.org/officeDocument/2006/relationships" xmlns:p="http://schemas.openxmlformats.org/presentationml/2006/main">
  <p:tag name="THINKCELLSHAPEDONOTDELETE" val="tQwXx08n.7y._6yCJ013hiQ"/>
</p:tagLst>
</file>

<file path=ppt/tags/tag3787.xml><?xml version="1.0" encoding="utf-8"?>
<p:tagLst xmlns:a="http://schemas.openxmlformats.org/drawingml/2006/main" xmlns:r="http://schemas.openxmlformats.org/officeDocument/2006/relationships" xmlns:p="http://schemas.openxmlformats.org/presentationml/2006/main">
  <p:tag name="THINKCELLSHAPEDONOTDELETE" val="t9uCOepkY4bPNLt8Q8Upo6w"/>
</p:tagLst>
</file>

<file path=ppt/tags/tag3788.xml><?xml version="1.0" encoding="utf-8"?>
<p:tagLst xmlns:a="http://schemas.openxmlformats.org/drawingml/2006/main" xmlns:r="http://schemas.openxmlformats.org/officeDocument/2006/relationships" xmlns:p="http://schemas.openxmlformats.org/presentationml/2006/main">
  <p:tag name="THINKCELLSHAPEDONOTDELETE" val="t6Kv1bhvTdhZynfR70dwY3A"/>
</p:tagLst>
</file>

<file path=ppt/tags/tag3789.xml><?xml version="1.0" encoding="utf-8"?>
<p:tagLst xmlns:a="http://schemas.openxmlformats.org/drawingml/2006/main" xmlns:r="http://schemas.openxmlformats.org/officeDocument/2006/relationships" xmlns:p="http://schemas.openxmlformats.org/presentationml/2006/main">
  <p:tag name="THINKCELLSHAPEDONOTDELETE" val="tiiZp8K9MaqRPzugGUNrI9Q"/>
</p:tagLst>
</file>

<file path=ppt/tags/tag379.xml><?xml version="1.0" encoding="utf-8"?>
<p:tagLst xmlns:a="http://schemas.openxmlformats.org/drawingml/2006/main" xmlns:r="http://schemas.openxmlformats.org/officeDocument/2006/relationships" xmlns:p="http://schemas.openxmlformats.org/presentationml/2006/main">
  <p:tag name="THINKCELLSHAPEDONOTDELETE" val="tRL4ta5TSNTrXOlcobAhAzQ"/>
</p:tagLst>
</file>

<file path=ppt/tags/tag3790.xml><?xml version="1.0" encoding="utf-8"?>
<p:tagLst xmlns:a="http://schemas.openxmlformats.org/drawingml/2006/main" xmlns:r="http://schemas.openxmlformats.org/officeDocument/2006/relationships" xmlns:p="http://schemas.openxmlformats.org/presentationml/2006/main">
  <p:tag name="THINKCELLSHAPEDONOTDELETE" val="ttisaERzZQYfau1e5yA1RVQ"/>
</p:tagLst>
</file>

<file path=ppt/tags/tag3791.xml><?xml version="1.0" encoding="utf-8"?>
<p:tagLst xmlns:a="http://schemas.openxmlformats.org/drawingml/2006/main" xmlns:r="http://schemas.openxmlformats.org/officeDocument/2006/relationships" xmlns:p="http://schemas.openxmlformats.org/presentationml/2006/main">
  <p:tag name="THINKCELLSHAPEDONOTDELETE" val="tAn6FXcS1EA3cTjpbhgXkCA"/>
</p:tagLst>
</file>

<file path=ppt/tags/tag3792.xml><?xml version="1.0" encoding="utf-8"?>
<p:tagLst xmlns:a="http://schemas.openxmlformats.org/drawingml/2006/main" xmlns:r="http://schemas.openxmlformats.org/officeDocument/2006/relationships" xmlns:p="http://schemas.openxmlformats.org/presentationml/2006/main">
  <p:tag name="THINKCELLSHAPEDONOTDELETE" val="t_8_cuQNOX4_d1Gr.PBHZlQ"/>
</p:tagLst>
</file>

<file path=ppt/tags/tag3793.xml><?xml version="1.0" encoding="utf-8"?>
<p:tagLst xmlns:a="http://schemas.openxmlformats.org/drawingml/2006/main" xmlns:r="http://schemas.openxmlformats.org/officeDocument/2006/relationships" xmlns:p="http://schemas.openxmlformats.org/presentationml/2006/main">
  <p:tag name="THINKCELLSHAPEDONOTDELETE" val="t8mAHE9AnHYVJElNqxVeZ_A"/>
</p:tagLst>
</file>

<file path=ppt/tags/tag3794.xml><?xml version="1.0" encoding="utf-8"?>
<p:tagLst xmlns:a="http://schemas.openxmlformats.org/drawingml/2006/main" xmlns:r="http://schemas.openxmlformats.org/officeDocument/2006/relationships" xmlns:p="http://schemas.openxmlformats.org/presentationml/2006/main">
  <p:tag name="THINKCELLSHAPEDONOTDELETE" val="t4Fyfsigpjz_x3A_RbQqfdQ"/>
</p:tagLst>
</file>

<file path=ppt/tags/tag3795.xml><?xml version="1.0" encoding="utf-8"?>
<p:tagLst xmlns:a="http://schemas.openxmlformats.org/drawingml/2006/main" xmlns:r="http://schemas.openxmlformats.org/officeDocument/2006/relationships" xmlns:p="http://schemas.openxmlformats.org/presentationml/2006/main">
  <p:tag name="THINKCELLSHAPEDONOTDELETE" val="t5YZyzha_b_X1uBz7Rn43hg"/>
</p:tagLst>
</file>

<file path=ppt/tags/tag3796.xml><?xml version="1.0" encoding="utf-8"?>
<p:tagLst xmlns:a="http://schemas.openxmlformats.org/drawingml/2006/main" xmlns:r="http://schemas.openxmlformats.org/officeDocument/2006/relationships" xmlns:p="http://schemas.openxmlformats.org/presentationml/2006/main">
  <p:tag name="THINKCELLSHAPEDONOTDELETE" val="t5ZCKcSOJSc_IdCGvOzTdyw"/>
</p:tagLst>
</file>

<file path=ppt/tags/tag3797.xml><?xml version="1.0" encoding="utf-8"?>
<p:tagLst xmlns:a="http://schemas.openxmlformats.org/drawingml/2006/main" xmlns:r="http://schemas.openxmlformats.org/officeDocument/2006/relationships" xmlns:p="http://schemas.openxmlformats.org/presentationml/2006/main">
  <p:tag name="THINKCELLSHAPEDONOTDELETE" val="t8JUMagM2_Q_hNOXsWBNKUA"/>
</p:tagLst>
</file>

<file path=ppt/tags/tag3798.xml><?xml version="1.0" encoding="utf-8"?>
<p:tagLst xmlns:a="http://schemas.openxmlformats.org/drawingml/2006/main" xmlns:r="http://schemas.openxmlformats.org/officeDocument/2006/relationships" xmlns:p="http://schemas.openxmlformats.org/presentationml/2006/main">
  <p:tag name="THINKCELLSHAPEDONOTDELETE" val="tEYdNRtHxucTbmpZtZzkPUQ"/>
</p:tagLst>
</file>

<file path=ppt/tags/tag3799.xml><?xml version="1.0" encoding="utf-8"?>
<p:tagLst xmlns:a="http://schemas.openxmlformats.org/drawingml/2006/main" xmlns:r="http://schemas.openxmlformats.org/officeDocument/2006/relationships" xmlns:p="http://schemas.openxmlformats.org/presentationml/2006/main">
  <p:tag name="THINKCELLSHAPEDONOTDELETE" val="tjA1ZYfDEzd.276nUTFCHGg"/>
</p:tagLst>
</file>

<file path=ppt/tags/tag3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80.xml><?xml version="1.0" encoding="utf-8"?>
<p:tagLst xmlns:a="http://schemas.openxmlformats.org/drawingml/2006/main" xmlns:r="http://schemas.openxmlformats.org/officeDocument/2006/relationships" xmlns:p="http://schemas.openxmlformats.org/presentationml/2006/main">
  <p:tag name="THINKCELLSHAPEDONOTDELETE" val="t6lYLdzqE5U_x1OApSWF9Ow"/>
</p:tagLst>
</file>

<file path=ppt/tags/tag3800.xml><?xml version="1.0" encoding="utf-8"?>
<p:tagLst xmlns:a="http://schemas.openxmlformats.org/drawingml/2006/main" xmlns:r="http://schemas.openxmlformats.org/officeDocument/2006/relationships" xmlns:p="http://schemas.openxmlformats.org/presentationml/2006/main">
  <p:tag name="THINKCELLSHAPEDONOTDELETE" val="tgBwx..pQ2lQ4BOA354fTXQ"/>
</p:tagLst>
</file>

<file path=ppt/tags/tag3801.xml><?xml version="1.0" encoding="utf-8"?>
<p:tagLst xmlns:a="http://schemas.openxmlformats.org/drawingml/2006/main" xmlns:r="http://schemas.openxmlformats.org/officeDocument/2006/relationships" xmlns:p="http://schemas.openxmlformats.org/presentationml/2006/main">
  <p:tag name="THINKCELLSHAPEDONOTDELETE" val="tFVjea2y_zBrhke4723T99A"/>
</p:tagLst>
</file>

<file path=ppt/tags/tag3802.xml><?xml version="1.0" encoding="utf-8"?>
<p:tagLst xmlns:a="http://schemas.openxmlformats.org/drawingml/2006/main" xmlns:r="http://schemas.openxmlformats.org/officeDocument/2006/relationships" xmlns:p="http://schemas.openxmlformats.org/presentationml/2006/main">
  <p:tag name="THINKCELLSHAPEDONOTDELETE" val="tFR_UYBjsG6DBnRmHYNw9UA"/>
</p:tagLst>
</file>

<file path=ppt/tags/tag3803.xml><?xml version="1.0" encoding="utf-8"?>
<p:tagLst xmlns:a="http://schemas.openxmlformats.org/drawingml/2006/main" xmlns:r="http://schemas.openxmlformats.org/officeDocument/2006/relationships" xmlns:p="http://schemas.openxmlformats.org/presentationml/2006/main">
  <p:tag name="THINKCELLSHAPEDONOTDELETE" val="tmXEwnAmPEjy3oplHOS7x9w"/>
</p:tagLst>
</file>

<file path=ppt/tags/tag3804.xml><?xml version="1.0" encoding="utf-8"?>
<p:tagLst xmlns:a="http://schemas.openxmlformats.org/drawingml/2006/main" xmlns:r="http://schemas.openxmlformats.org/officeDocument/2006/relationships" xmlns:p="http://schemas.openxmlformats.org/presentationml/2006/main">
  <p:tag name="THINKCELLSHAPEDONOTDELETE" val="tKj0klfPJYxx_7ETCw.JIuA"/>
</p:tagLst>
</file>

<file path=ppt/tags/tag3805.xml><?xml version="1.0" encoding="utf-8"?>
<p:tagLst xmlns:a="http://schemas.openxmlformats.org/drawingml/2006/main" xmlns:r="http://schemas.openxmlformats.org/officeDocument/2006/relationships" xmlns:p="http://schemas.openxmlformats.org/presentationml/2006/main">
  <p:tag name="THINKCELLSHAPEDONOTDELETE" val="tG86JX7d6Hz2SaVwhwVnakQ"/>
</p:tagLst>
</file>

<file path=ppt/tags/tag3806.xml><?xml version="1.0" encoding="utf-8"?>
<p:tagLst xmlns:a="http://schemas.openxmlformats.org/drawingml/2006/main" xmlns:r="http://schemas.openxmlformats.org/officeDocument/2006/relationships" xmlns:p="http://schemas.openxmlformats.org/presentationml/2006/main">
  <p:tag name="THINKCELLSHAPEDONOTDELETE" val="t7GUajGAwBa.HgrqV9JbViQ"/>
</p:tagLst>
</file>

<file path=ppt/tags/tag3807.xml><?xml version="1.0" encoding="utf-8"?>
<p:tagLst xmlns:a="http://schemas.openxmlformats.org/drawingml/2006/main" xmlns:r="http://schemas.openxmlformats.org/officeDocument/2006/relationships" xmlns:p="http://schemas.openxmlformats.org/presentationml/2006/main">
  <p:tag name="THINKCELLSHAPEDONOTDELETE" val="tPyKBIXvFGmDBSQ4e5fOsAw"/>
</p:tagLst>
</file>

<file path=ppt/tags/tag3808.xml><?xml version="1.0" encoding="utf-8"?>
<p:tagLst xmlns:a="http://schemas.openxmlformats.org/drawingml/2006/main" xmlns:r="http://schemas.openxmlformats.org/officeDocument/2006/relationships" xmlns:p="http://schemas.openxmlformats.org/presentationml/2006/main">
  <p:tag name="THINKCELLSHAPEDONOTDELETE" val="tjbnIYqYWNce0C63lJuG5uw"/>
</p:tagLst>
</file>

<file path=ppt/tags/tag3809.xml><?xml version="1.0" encoding="utf-8"?>
<p:tagLst xmlns:a="http://schemas.openxmlformats.org/drawingml/2006/main" xmlns:r="http://schemas.openxmlformats.org/officeDocument/2006/relationships" xmlns:p="http://schemas.openxmlformats.org/presentationml/2006/main">
  <p:tag name="THINKCELLSHAPEDONOTDELETE" val="tgWbVjv3t1oumRanrmDdE9g"/>
</p:tagLst>
</file>

<file path=ppt/tags/tag381.xml><?xml version="1.0" encoding="utf-8"?>
<p:tagLst xmlns:a="http://schemas.openxmlformats.org/drawingml/2006/main" xmlns:r="http://schemas.openxmlformats.org/officeDocument/2006/relationships" xmlns:p="http://schemas.openxmlformats.org/presentationml/2006/main">
  <p:tag name="THINKCELLSHAPEDONOTDELETE" val="tt7VKnPUj.zggl3q5N5WISA"/>
</p:tagLst>
</file>

<file path=ppt/tags/tag3810.xml><?xml version="1.0" encoding="utf-8"?>
<p:tagLst xmlns:a="http://schemas.openxmlformats.org/drawingml/2006/main" xmlns:r="http://schemas.openxmlformats.org/officeDocument/2006/relationships" xmlns:p="http://schemas.openxmlformats.org/presentationml/2006/main">
  <p:tag name="THINKCELLSHAPEDONOTDELETE" val="tgzEPBo5UfgJ16cJ_wSM4Uw"/>
</p:tagLst>
</file>

<file path=ppt/tags/tag3811.xml><?xml version="1.0" encoding="utf-8"?>
<p:tagLst xmlns:a="http://schemas.openxmlformats.org/drawingml/2006/main" xmlns:r="http://schemas.openxmlformats.org/officeDocument/2006/relationships" xmlns:p="http://schemas.openxmlformats.org/presentationml/2006/main">
  <p:tag name="THINKCELLSHAPEDONOTDELETE" val="tIcyC98g3I.YylBvsJXQ6WQ"/>
</p:tagLst>
</file>

<file path=ppt/tags/tag3812.xml><?xml version="1.0" encoding="utf-8"?>
<p:tagLst xmlns:a="http://schemas.openxmlformats.org/drawingml/2006/main" xmlns:r="http://schemas.openxmlformats.org/officeDocument/2006/relationships" xmlns:p="http://schemas.openxmlformats.org/presentationml/2006/main">
  <p:tag name="THINKCELLSHAPEDONOTDELETE" val="tAmJ9Vnn_yyf3381cux..gA"/>
</p:tagLst>
</file>

<file path=ppt/tags/tag3813.xml><?xml version="1.0" encoding="utf-8"?>
<p:tagLst xmlns:a="http://schemas.openxmlformats.org/drawingml/2006/main" xmlns:r="http://schemas.openxmlformats.org/officeDocument/2006/relationships" xmlns:p="http://schemas.openxmlformats.org/presentationml/2006/main">
  <p:tag name="THINKCELLSHAPEDONOTDELETE" val="tnuktttCpJIjiSoxWNct2bg"/>
</p:tagLst>
</file>

<file path=ppt/tags/tag3814.xml><?xml version="1.0" encoding="utf-8"?>
<p:tagLst xmlns:a="http://schemas.openxmlformats.org/drawingml/2006/main" xmlns:r="http://schemas.openxmlformats.org/officeDocument/2006/relationships" xmlns:p="http://schemas.openxmlformats.org/presentationml/2006/main">
  <p:tag name="THINKCELLSHAPEDONOTDELETE" val="tbLR4wX1wgs8JO4d05Ce6dA"/>
</p:tagLst>
</file>

<file path=ppt/tags/tag3815.xml><?xml version="1.0" encoding="utf-8"?>
<p:tagLst xmlns:a="http://schemas.openxmlformats.org/drawingml/2006/main" xmlns:r="http://schemas.openxmlformats.org/officeDocument/2006/relationships" xmlns:p="http://schemas.openxmlformats.org/presentationml/2006/main">
  <p:tag name="THINKCELLSHAPEDONOTDELETE" val="tUWfSsbaOlkjBHnfqi1R05g"/>
</p:tagLst>
</file>

<file path=ppt/tags/tag3816.xml><?xml version="1.0" encoding="utf-8"?>
<p:tagLst xmlns:a="http://schemas.openxmlformats.org/drawingml/2006/main" xmlns:r="http://schemas.openxmlformats.org/officeDocument/2006/relationships" xmlns:p="http://schemas.openxmlformats.org/presentationml/2006/main">
  <p:tag name="THINKCELLSHAPEDONOTDELETE" val="tsw0Iz8YhilcsUHOuvVwnqw"/>
</p:tagLst>
</file>

<file path=ppt/tags/tag3817.xml><?xml version="1.0" encoding="utf-8"?>
<p:tagLst xmlns:a="http://schemas.openxmlformats.org/drawingml/2006/main" xmlns:r="http://schemas.openxmlformats.org/officeDocument/2006/relationships" xmlns:p="http://schemas.openxmlformats.org/presentationml/2006/main">
  <p:tag name="THINKCELLSHAPEDONOTDELETE" val="tXZwC5rTjP1UrbAdqqp3GWQ"/>
</p:tagLst>
</file>

<file path=ppt/tags/tag3818.xml><?xml version="1.0" encoding="utf-8"?>
<p:tagLst xmlns:a="http://schemas.openxmlformats.org/drawingml/2006/main" xmlns:r="http://schemas.openxmlformats.org/officeDocument/2006/relationships" xmlns:p="http://schemas.openxmlformats.org/presentationml/2006/main">
  <p:tag name="THINKCELLSHAPEDONOTDELETE" val="tDOYJNp9mnxfVl420e6E5EA"/>
</p:tagLst>
</file>

<file path=ppt/tags/tag3819.xml><?xml version="1.0" encoding="utf-8"?>
<p:tagLst xmlns:a="http://schemas.openxmlformats.org/drawingml/2006/main" xmlns:r="http://schemas.openxmlformats.org/officeDocument/2006/relationships" xmlns:p="http://schemas.openxmlformats.org/presentationml/2006/main">
  <p:tag name="THINKCELLSHAPEDONOTDELETE" val="t7WvdhkPC.oXtxpl1N6.4pA"/>
</p:tagLst>
</file>

<file path=ppt/tags/tag382.xml><?xml version="1.0" encoding="utf-8"?>
<p:tagLst xmlns:a="http://schemas.openxmlformats.org/drawingml/2006/main" xmlns:r="http://schemas.openxmlformats.org/officeDocument/2006/relationships" xmlns:p="http://schemas.openxmlformats.org/presentationml/2006/main">
  <p:tag name="THINKCELLSHAPEDONOTDELETE" val="tMgL9T7dioH6DQJ4iggXZOA"/>
</p:tagLst>
</file>

<file path=ppt/tags/tag3820.xml><?xml version="1.0" encoding="utf-8"?>
<p:tagLst xmlns:a="http://schemas.openxmlformats.org/drawingml/2006/main" xmlns:r="http://schemas.openxmlformats.org/officeDocument/2006/relationships" xmlns:p="http://schemas.openxmlformats.org/presentationml/2006/main">
  <p:tag name="THINKCELLSHAPEDONOTDELETE" val="tbmuNU4zxcfXclmUDgiMnrQ"/>
</p:tagLst>
</file>

<file path=ppt/tags/tag3821.xml><?xml version="1.0" encoding="utf-8"?>
<p:tagLst xmlns:a="http://schemas.openxmlformats.org/drawingml/2006/main" xmlns:r="http://schemas.openxmlformats.org/officeDocument/2006/relationships" xmlns:p="http://schemas.openxmlformats.org/presentationml/2006/main">
  <p:tag name="THINKCELLSHAPEDONOTDELETE" val="tVxwl.AOzCYZVTMV.dIgQhg"/>
</p:tagLst>
</file>

<file path=ppt/tags/tag3822.xml><?xml version="1.0" encoding="utf-8"?>
<p:tagLst xmlns:a="http://schemas.openxmlformats.org/drawingml/2006/main" xmlns:r="http://schemas.openxmlformats.org/officeDocument/2006/relationships" xmlns:p="http://schemas.openxmlformats.org/presentationml/2006/main">
  <p:tag name="THINKCELLSHAPEDONOTDELETE" val="tztVaZMRvw6tZeROn4LKNIw"/>
</p:tagLst>
</file>

<file path=ppt/tags/tag3823.xml><?xml version="1.0" encoding="utf-8"?>
<p:tagLst xmlns:a="http://schemas.openxmlformats.org/drawingml/2006/main" xmlns:r="http://schemas.openxmlformats.org/officeDocument/2006/relationships" xmlns:p="http://schemas.openxmlformats.org/presentationml/2006/main">
  <p:tag name="THINKCELLSHAPEDONOTDELETE" val="tY_NTGSVJ.m4mrRBwxso36Q"/>
</p:tagLst>
</file>

<file path=ppt/tags/tag3824.xml><?xml version="1.0" encoding="utf-8"?>
<p:tagLst xmlns:a="http://schemas.openxmlformats.org/drawingml/2006/main" xmlns:r="http://schemas.openxmlformats.org/officeDocument/2006/relationships" xmlns:p="http://schemas.openxmlformats.org/presentationml/2006/main">
  <p:tag name="THINKCELLSHAPEDONOTDELETE" val="tOD7NTYlnXm5YTSMvlhvfkw"/>
</p:tagLst>
</file>

<file path=ppt/tags/tag3825.xml><?xml version="1.0" encoding="utf-8"?>
<p:tagLst xmlns:a="http://schemas.openxmlformats.org/drawingml/2006/main" xmlns:r="http://schemas.openxmlformats.org/officeDocument/2006/relationships" xmlns:p="http://schemas.openxmlformats.org/presentationml/2006/main">
  <p:tag name="THINKCELLSHAPEDONOTDELETE" val="tj1CLqS2Hln4hpyf3S8Re3A"/>
</p:tagLst>
</file>

<file path=ppt/tags/tag3826.xml><?xml version="1.0" encoding="utf-8"?>
<p:tagLst xmlns:a="http://schemas.openxmlformats.org/drawingml/2006/main" xmlns:r="http://schemas.openxmlformats.org/officeDocument/2006/relationships" xmlns:p="http://schemas.openxmlformats.org/presentationml/2006/main">
  <p:tag name="THINKCELLSHAPEDONOTDELETE" val="t3bkzq6Fq7Kajyn4MmzRAcg"/>
</p:tagLst>
</file>

<file path=ppt/tags/tag3827.xml><?xml version="1.0" encoding="utf-8"?>
<p:tagLst xmlns:a="http://schemas.openxmlformats.org/drawingml/2006/main" xmlns:r="http://schemas.openxmlformats.org/officeDocument/2006/relationships" xmlns:p="http://schemas.openxmlformats.org/presentationml/2006/main">
  <p:tag name="THINKCELLSHAPEDONOTDELETE" val="tA_SZjAD3VRdPnp1sqAGF9w"/>
</p:tagLst>
</file>

<file path=ppt/tags/tag3828.xml><?xml version="1.0" encoding="utf-8"?>
<p:tagLst xmlns:a="http://schemas.openxmlformats.org/drawingml/2006/main" xmlns:r="http://schemas.openxmlformats.org/officeDocument/2006/relationships" xmlns:p="http://schemas.openxmlformats.org/presentationml/2006/main">
  <p:tag name="THINKCELLSHAPEDONOTDELETE" val="tMj12l2mQ0W4s53rGR9V65g"/>
</p:tagLst>
</file>

<file path=ppt/tags/tag3829.xml><?xml version="1.0" encoding="utf-8"?>
<p:tagLst xmlns:a="http://schemas.openxmlformats.org/drawingml/2006/main" xmlns:r="http://schemas.openxmlformats.org/officeDocument/2006/relationships" xmlns:p="http://schemas.openxmlformats.org/presentationml/2006/main">
  <p:tag name="THINKCELLSHAPEDONOTDELETE" val="teMO2E5Q8Y0_DpggyUnOhYg"/>
</p:tagLst>
</file>

<file path=ppt/tags/tag383.xml><?xml version="1.0" encoding="utf-8"?>
<p:tagLst xmlns:a="http://schemas.openxmlformats.org/drawingml/2006/main" xmlns:r="http://schemas.openxmlformats.org/officeDocument/2006/relationships" xmlns:p="http://schemas.openxmlformats.org/presentationml/2006/main">
  <p:tag name="THINKCELLSHAPEDONOTDELETE" val="tSyKni94TY8dDeMIWHvymJw"/>
</p:tagLst>
</file>

<file path=ppt/tags/tag3830.xml><?xml version="1.0" encoding="utf-8"?>
<p:tagLst xmlns:a="http://schemas.openxmlformats.org/drawingml/2006/main" xmlns:r="http://schemas.openxmlformats.org/officeDocument/2006/relationships" xmlns:p="http://schemas.openxmlformats.org/presentationml/2006/main">
  <p:tag name="THINKCELLSHAPEDONOTDELETE" val="tzG._O1ehCX1NwzEaMtPNJw"/>
</p:tagLst>
</file>

<file path=ppt/tags/tag3831.xml><?xml version="1.0" encoding="utf-8"?>
<p:tagLst xmlns:a="http://schemas.openxmlformats.org/drawingml/2006/main" xmlns:r="http://schemas.openxmlformats.org/officeDocument/2006/relationships" xmlns:p="http://schemas.openxmlformats.org/presentationml/2006/main">
  <p:tag name="THINKCELLSHAPEDONOTDELETE" val="tVYextcyJGQgOeFTlcrRadA"/>
</p:tagLst>
</file>

<file path=ppt/tags/tag3832.xml><?xml version="1.0" encoding="utf-8"?>
<p:tagLst xmlns:a="http://schemas.openxmlformats.org/drawingml/2006/main" xmlns:r="http://schemas.openxmlformats.org/officeDocument/2006/relationships" xmlns:p="http://schemas.openxmlformats.org/presentationml/2006/main">
  <p:tag name="THINKCELLSHAPEDONOTDELETE" val="tVg8R1qJGMXiTKBgR1MDH3g"/>
</p:tagLst>
</file>

<file path=ppt/tags/tag3833.xml><?xml version="1.0" encoding="utf-8"?>
<p:tagLst xmlns:a="http://schemas.openxmlformats.org/drawingml/2006/main" xmlns:r="http://schemas.openxmlformats.org/officeDocument/2006/relationships" xmlns:p="http://schemas.openxmlformats.org/presentationml/2006/main">
  <p:tag name="THINKCELLSHAPEDONOTDELETE" val="t0EFVSbTbqUCBsxuoyibE9Q"/>
</p:tagLst>
</file>

<file path=ppt/tags/tag3834.xml><?xml version="1.0" encoding="utf-8"?>
<p:tagLst xmlns:a="http://schemas.openxmlformats.org/drawingml/2006/main" xmlns:r="http://schemas.openxmlformats.org/officeDocument/2006/relationships" xmlns:p="http://schemas.openxmlformats.org/presentationml/2006/main">
  <p:tag name="THINKCELLSHAPEDONOTDELETE" val="toBQcjs8ewvZVUJXqp0.8RA"/>
</p:tagLst>
</file>

<file path=ppt/tags/tag3835.xml><?xml version="1.0" encoding="utf-8"?>
<p:tagLst xmlns:a="http://schemas.openxmlformats.org/drawingml/2006/main" xmlns:r="http://schemas.openxmlformats.org/officeDocument/2006/relationships" xmlns:p="http://schemas.openxmlformats.org/presentationml/2006/main">
  <p:tag name="THINKCELLSHAPEDONOTDELETE" val="to9DcSDWBWgRVhBKlAVRaQg"/>
</p:tagLst>
</file>

<file path=ppt/tags/tag3836.xml><?xml version="1.0" encoding="utf-8"?>
<p:tagLst xmlns:a="http://schemas.openxmlformats.org/drawingml/2006/main" xmlns:r="http://schemas.openxmlformats.org/officeDocument/2006/relationships" xmlns:p="http://schemas.openxmlformats.org/presentationml/2006/main">
  <p:tag name="THINKCELLSHAPEDONOTDELETE" val="t2Qr3Tv605P4mIrGqpIKT3Q"/>
</p:tagLst>
</file>

<file path=ppt/tags/tag3837.xml><?xml version="1.0" encoding="utf-8"?>
<p:tagLst xmlns:a="http://schemas.openxmlformats.org/drawingml/2006/main" xmlns:r="http://schemas.openxmlformats.org/officeDocument/2006/relationships" xmlns:p="http://schemas.openxmlformats.org/presentationml/2006/main">
  <p:tag name="THINKCELLSHAPEDONOTDELETE" val="tNNSRXixWQcSwKxU9VqM3wQ"/>
</p:tagLst>
</file>

<file path=ppt/tags/tag3838.xml><?xml version="1.0" encoding="utf-8"?>
<p:tagLst xmlns:a="http://schemas.openxmlformats.org/drawingml/2006/main" xmlns:r="http://schemas.openxmlformats.org/officeDocument/2006/relationships" xmlns:p="http://schemas.openxmlformats.org/presentationml/2006/main">
  <p:tag name="THINKCELLSHAPEDONOTDELETE" val="tFhMxNk.P0Kgj1OaIHLy7lw"/>
</p:tagLst>
</file>

<file path=ppt/tags/tag3839.xml><?xml version="1.0" encoding="utf-8"?>
<p:tagLst xmlns:a="http://schemas.openxmlformats.org/drawingml/2006/main" xmlns:r="http://schemas.openxmlformats.org/officeDocument/2006/relationships" xmlns:p="http://schemas.openxmlformats.org/presentationml/2006/main">
  <p:tag name="THINKCELLSHAPEDONOTDELETE" val="taSD_wDv.S.JRE353DnC3Pw"/>
</p:tagLst>
</file>

<file path=ppt/tags/tag384.xml><?xml version="1.0" encoding="utf-8"?>
<p:tagLst xmlns:a="http://schemas.openxmlformats.org/drawingml/2006/main" xmlns:r="http://schemas.openxmlformats.org/officeDocument/2006/relationships" xmlns:p="http://schemas.openxmlformats.org/presentationml/2006/main">
  <p:tag name="THINKCELLSHAPEDONOTDELETE" val="tovdGJ31UMKm7LSKf4zzTpg"/>
</p:tagLst>
</file>

<file path=ppt/tags/tag3840.xml><?xml version="1.0" encoding="utf-8"?>
<p:tagLst xmlns:a="http://schemas.openxmlformats.org/drawingml/2006/main" xmlns:r="http://schemas.openxmlformats.org/officeDocument/2006/relationships" xmlns:p="http://schemas.openxmlformats.org/presentationml/2006/main">
  <p:tag name="THINKCELLSHAPEDONOTDELETE" val="tDRmXXTw4mnu5TgzXP8rElw"/>
</p:tagLst>
</file>

<file path=ppt/tags/tag3841.xml><?xml version="1.0" encoding="utf-8"?>
<p:tagLst xmlns:a="http://schemas.openxmlformats.org/drawingml/2006/main" xmlns:r="http://schemas.openxmlformats.org/officeDocument/2006/relationships" xmlns:p="http://schemas.openxmlformats.org/presentationml/2006/main">
  <p:tag name="THINKCELLSHAPEDONOTDELETE" val="tMXnF4SJB6fY5.W81gAcFDA"/>
</p:tagLst>
</file>

<file path=ppt/tags/tag3842.xml><?xml version="1.0" encoding="utf-8"?>
<p:tagLst xmlns:a="http://schemas.openxmlformats.org/drawingml/2006/main" xmlns:r="http://schemas.openxmlformats.org/officeDocument/2006/relationships" xmlns:p="http://schemas.openxmlformats.org/presentationml/2006/main">
  <p:tag name="THINKCELLSHAPEDONOTDELETE" val="ti0J45yQfP_EmuYcMEKj5hQ"/>
</p:tagLst>
</file>

<file path=ppt/tags/tag3843.xml><?xml version="1.0" encoding="utf-8"?>
<p:tagLst xmlns:a="http://schemas.openxmlformats.org/drawingml/2006/main" xmlns:r="http://schemas.openxmlformats.org/officeDocument/2006/relationships" xmlns:p="http://schemas.openxmlformats.org/presentationml/2006/main">
  <p:tag name="THINKCELLSHAPEDONOTDELETE" val="t.EDo6og4nzFGCgHQ58jB.g"/>
</p:tagLst>
</file>

<file path=ppt/tags/tag3844.xml><?xml version="1.0" encoding="utf-8"?>
<p:tagLst xmlns:a="http://schemas.openxmlformats.org/drawingml/2006/main" xmlns:r="http://schemas.openxmlformats.org/officeDocument/2006/relationships" xmlns:p="http://schemas.openxmlformats.org/presentationml/2006/main">
  <p:tag name="THINKCELLSHAPEDONOTDELETE" val="tHZo.MdnJ9nerO2PiW9YGsw"/>
</p:tagLst>
</file>

<file path=ppt/tags/tag3845.xml><?xml version="1.0" encoding="utf-8"?>
<p:tagLst xmlns:a="http://schemas.openxmlformats.org/drawingml/2006/main" xmlns:r="http://schemas.openxmlformats.org/officeDocument/2006/relationships" xmlns:p="http://schemas.openxmlformats.org/presentationml/2006/main">
  <p:tag name="THINKCELLSHAPEDONOTDELETE" val="tGldyFznaphm51wU3FlNXRQ"/>
</p:tagLst>
</file>

<file path=ppt/tags/tag3846.xml><?xml version="1.0" encoding="utf-8"?>
<p:tagLst xmlns:a="http://schemas.openxmlformats.org/drawingml/2006/main" xmlns:r="http://schemas.openxmlformats.org/officeDocument/2006/relationships" xmlns:p="http://schemas.openxmlformats.org/presentationml/2006/main">
  <p:tag name="THINKCELLSHAPEDONOTDELETE" val="tlnNDxSS75hSvQYeynqmS3g"/>
</p:tagLst>
</file>

<file path=ppt/tags/tag3847.xml><?xml version="1.0" encoding="utf-8"?>
<p:tagLst xmlns:a="http://schemas.openxmlformats.org/drawingml/2006/main" xmlns:r="http://schemas.openxmlformats.org/officeDocument/2006/relationships" xmlns:p="http://schemas.openxmlformats.org/presentationml/2006/main">
  <p:tag name="THINKCELLSHAPEDONOTDELETE" val="tEG30qbU57i_FZaIR5ZDELQ"/>
</p:tagLst>
</file>

<file path=ppt/tags/tag3848.xml><?xml version="1.0" encoding="utf-8"?>
<p:tagLst xmlns:a="http://schemas.openxmlformats.org/drawingml/2006/main" xmlns:r="http://schemas.openxmlformats.org/officeDocument/2006/relationships" xmlns:p="http://schemas.openxmlformats.org/presentationml/2006/main">
  <p:tag name="THINKCELLSHAPEDONOTDELETE" val="tv4U8doLQYVVjHEHlCvlLPg"/>
</p:tagLst>
</file>

<file path=ppt/tags/tag3849.xml><?xml version="1.0" encoding="utf-8"?>
<p:tagLst xmlns:a="http://schemas.openxmlformats.org/drawingml/2006/main" xmlns:r="http://schemas.openxmlformats.org/officeDocument/2006/relationships" xmlns:p="http://schemas.openxmlformats.org/presentationml/2006/main">
  <p:tag name="THINKCELLSHAPEDONOTDELETE" val="ttjwZ1004nesybp0eS5n.Dw"/>
</p:tagLst>
</file>

<file path=ppt/tags/tag385.xml><?xml version="1.0" encoding="utf-8"?>
<p:tagLst xmlns:a="http://schemas.openxmlformats.org/drawingml/2006/main" xmlns:r="http://schemas.openxmlformats.org/officeDocument/2006/relationships" xmlns:p="http://schemas.openxmlformats.org/presentationml/2006/main">
  <p:tag name="THINKCELLSHAPEDONOTDELETE" val="tQ5EmWKqIyHx4cEfezGj8tA"/>
</p:tagLst>
</file>

<file path=ppt/tags/tag3850.xml><?xml version="1.0" encoding="utf-8"?>
<p:tagLst xmlns:a="http://schemas.openxmlformats.org/drawingml/2006/main" xmlns:r="http://schemas.openxmlformats.org/officeDocument/2006/relationships" xmlns:p="http://schemas.openxmlformats.org/presentationml/2006/main">
  <p:tag name="THINKCELLSHAPEDONOTDELETE" val="tbjqqxvoYahqK9ZmjrCLCfw"/>
</p:tagLst>
</file>

<file path=ppt/tags/tag3851.xml><?xml version="1.0" encoding="utf-8"?>
<p:tagLst xmlns:a="http://schemas.openxmlformats.org/drawingml/2006/main" xmlns:r="http://schemas.openxmlformats.org/officeDocument/2006/relationships" xmlns:p="http://schemas.openxmlformats.org/presentationml/2006/main">
  <p:tag name="THINKCELLSHAPEDONOTDELETE" val="tQ.ryc_7t.0hvFQu6hCroVQ"/>
</p:tagLst>
</file>

<file path=ppt/tags/tag3852.xml><?xml version="1.0" encoding="utf-8"?>
<p:tagLst xmlns:a="http://schemas.openxmlformats.org/drawingml/2006/main" xmlns:r="http://schemas.openxmlformats.org/officeDocument/2006/relationships" xmlns:p="http://schemas.openxmlformats.org/presentationml/2006/main">
  <p:tag name="THINKCELLSHAPEDONOTDELETE" val="tIys_LZQV7vGoprQleB6fMQ"/>
</p:tagLst>
</file>

<file path=ppt/tags/tag3853.xml><?xml version="1.0" encoding="utf-8"?>
<p:tagLst xmlns:a="http://schemas.openxmlformats.org/drawingml/2006/main" xmlns:r="http://schemas.openxmlformats.org/officeDocument/2006/relationships" xmlns:p="http://schemas.openxmlformats.org/presentationml/2006/main">
  <p:tag name="THINKCELLSHAPEDONOTDELETE" val="tUnWF8TcDpkpk.rDXRBsYog"/>
</p:tagLst>
</file>

<file path=ppt/tags/tag3854.xml><?xml version="1.0" encoding="utf-8"?>
<p:tagLst xmlns:a="http://schemas.openxmlformats.org/drawingml/2006/main" xmlns:r="http://schemas.openxmlformats.org/officeDocument/2006/relationships" xmlns:p="http://schemas.openxmlformats.org/presentationml/2006/main">
  <p:tag name="THINKCELLSHAPEDONOTDELETE" val="tVhXDgiJ8Hh2fOBVkO_MmHg"/>
</p:tagLst>
</file>

<file path=ppt/tags/tag3855.xml><?xml version="1.0" encoding="utf-8"?>
<p:tagLst xmlns:a="http://schemas.openxmlformats.org/drawingml/2006/main" xmlns:r="http://schemas.openxmlformats.org/officeDocument/2006/relationships" xmlns:p="http://schemas.openxmlformats.org/presentationml/2006/main">
  <p:tag name="THINKCELLSHAPEDONOTDELETE" val="twrIl.KtTMmASNXAD3dmHhQ"/>
</p:tagLst>
</file>

<file path=ppt/tags/tag3856.xml><?xml version="1.0" encoding="utf-8"?>
<p:tagLst xmlns:a="http://schemas.openxmlformats.org/drawingml/2006/main" xmlns:r="http://schemas.openxmlformats.org/officeDocument/2006/relationships" xmlns:p="http://schemas.openxmlformats.org/presentationml/2006/main">
  <p:tag name="THINKCELLSHAPEDONOTDELETE" val="tk5_1uQOf2Qextl3tkqNttg"/>
</p:tagLst>
</file>

<file path=ppt/tags/tag3857.xml><?xml version="1.0" encoding="utf-8"?>
<p:tagLst xmlns:a="http://schemas.openxmlformats.org/drawingml/2006/main" xmlns:r="http://schemas.openxmlformats.org/officeDocument/2006/relationships" xmlns:p="http://schemas.openxmlformats.org/presentationml/2006/main">
  <p:tag name="THINKCELLSHAPEDONOTDELETE" val="tYEMxbfqfJOckafqMZkUteg"/>
</p:tagLst>
</file>

<file path=ppt/tags/tag3858.xml><?xml version="1.0" encoding="utf-8"?>
<p:tagLst xmlns:a="http://schemas.openxmlformats.org/drawingml/2006/main" xmlns:r="http://schemas.openxmlformats.org/officeDocument/2006/relationships" xmlns:p="http://schemas.openxmlformats.org/presentationml/2006/main">
  <p:tag name="THINKCELLSHAPEDONOTDELETE" val="tWAZMI.HTRsiT.qCOEahUBQ"/>
</p:tagLst>
</file>

<file path=ppt/tags/tag3859.xml><?xml version="1.0" encoding="utf-8"?>
<p:tagLst xmlns:a="http://schemas.openxmlformats.org/drawingml/2006/main" xmlns:r="http://schemas.openxmlformats.org/officeDocument/2006/relationships" xmlns:p="http://schemas.openxmlformats.org/presentationml/2006/main">
  <p:tag name="THINKCELLSHAPEDONOTDELETE" val="t7sr.RfC1UAqd6IuV_XMkjw"/>
</p:tagLst>
</file>

<file path=ppt/tags/tag386.xml><?xml version="1.0" encoding="utf-8"?>
<p:tagLst xmlns:a="http://schemas.openxmlformats.org/drawingml/2006/main" xmlns:r="http://schemas.openxmlformats.org/officeDocument/2006/relationships" xmlns:p="http://schemas.openxmlformats.org/presentationml/2006/main">
  <p:tag name="THINKCELLSHAPEDONOTDELETE" val="te1qyzpxEx00q.4wsN17IRw"/>
</p:tagLst>
</file>

<file path=ppt/tags/tag3860.xml><?xml version="1.0" encoding="utf-8"?>
<p:tagLst xmlns:a="http://schemas.openxmlformats.org/drawingml/2006/main" xmlns:r="http://schemas.openxmlformats.org/officeDocument/2006/relationships" xmlns:p="http://schemas.openxmlformats.org/presentationml/2006/main">
  <p:tag name="THINKCELLSHAPEDONOTDELETE" val="tpCGKx4lSS9_99R1sl8Dx.w"/>
</p:tagLst>
</file>

<file path=ppt/tags/tag3861.xml><?xml version="1.0" encoding="utf-8"?>
<p:tagLst xmlns:a="http://schemas.openxmlformats.org/drawingml/2006/main" xmlns:r="http://schemas.openxmlformats.org/officeDocument/2006/relationships" xmlns:p="http://schemas.openxmlformats.org/presentationml/2006/main">
  <p:tag name="THINKCELLSHAPEDONOTDELETE" val="tWR43iKfVjeZ9wq0iOvCV5g"/>
</p:tagLst>
</file>

<file path=ppt/tags/tag3862.xml><?xml version="1.0" encoding="utf-8"?>
<p:tagLst xmlns:a="http://schemas.openxmlformats.org/drawingml/2006/main" xmlns:r="http://schemas.openxmlformats.org/officeDocument/2006/relationships" xmlns:p="http://schemas.openxmlformats.org/presentationml/2006/main">
  <p:tag name="THINKCELLSHAPEDONOTDELETE" val="tEG7l3yrzjm4jcbQS8CiKew"/>
</p:tagLst>
</file>

<file path=ppt/tags/tag3863.xml><?xml version="1.0" encoding="utf-8"?>
<p:tagLst xmlns:a="http://schemas.openxmlformats.org/drawingml/2006/main" xmlns:r="http://schemas.openxmlformats.org/officeDocument/2006/relationships" xmlns:p="http://schemas.openxmlformats.org/presentationml/2006/main">
  <p:tag name="THINKCELLSHAPEDONOTDELETE" val="tK38zkCIV6tRI9Y5.dR4o3w"/>
</p:tagLst>
</file>

<file path=ppt/tags/tag3864.xml><?xml version="1.0" encoding="utf-8"?>
<p:tagLst xmlns:a="http://schemas.openxmlformats.org/drawingml/2006/main" xmlns:r="http://schemas.openxmlformats.org/officeDocument/2006/relationships" xmlns:p="http://schemas.openxmlformats.org/presentationml/2006/main">
  <p:tag name="THINKCELLSHAPEDONOTDELETE" val="tZ2WpXWid7CZT5r3.EQZLUA"/>
</p:tagLst>
</file>

<file path=ppt/tags/tag3865.xml><?xml version="1.0" encoding="utf-8"?>
<p:tagLst xmlns:a="http://schemas.openxmlformats.org/drawingml/2006/main" xmlns:r="http://schemas.openxmlformats.org/officeDocument/2006/relationships" xmlns:p="http://schemas.openxmlformats.org/presentationml/2006/main">
  <p:tag name="THINKCELLSHAPEDONOTDELETE" val="tfBHfm41prnN41XhmpBq6gw"/>
</p:tagLst>
</file>

<file path=ppt/tags/tag3866.xml><?xml version="1.0" encoding="utf-8"?>
<p:tagLst xmlns:a="http://schemas.openxmlformats.org/drawingml/2006/main" xmlns:r="http://schemas.openxmlformats.org/officeDocument/2006/relationships" xmlns:p="http://schemas.openxmlformats.org/presentationml/2006/main">
  <p:tag name="THINKCELLSHAPEDONOTDELETE" val="t7Evw2sbIPEUGpxqYkaX8uA"/>
</p:tagLst>
</file>

<file path=ppt/tags/tag3867.xml><?xml version="1.0" encoding="utf-8"?>
<p:tagLst xmlns:a="http://schemas.openxmlformats.org/drawingml/2006/main" xmlns:r="http://schemas.openxmlformats.org/officeDocument/2006/relationships" xmlns:p="http://schemas.openxmlformats.org/presentationml/2006/main">
  <p:tag name="THINKCELLSHAPEDONOTDELETE" val="tON1X7nUkphLplt33AVtG0Q"/>
</p:tagLst>
</file>

<file path=ppt/tags/tag3868.xml><?xml version="1.0" encoding="utf-8"?>
<p:tagLst xmlns:a="http://schemas.openxmlformats.org/drawingml/2006/main" xmlns:r="http://schemas.openxmlformats.org/officeDocument/2006/relationships" xmlns:p="http://schemas.openxmlformats.org/presentationml/2006/main">
  <p:tag name="THINKCELLSHAPEDONOTDELETE" val="tNJE9vPYaE5J4MQmLhELXIw"/>
</p:tagLst>
</file>

<file path=ppt/tags/tag3869.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87.xml><?xml version="1.0" encoding="utf-8"?>
<p:tagLst xmlns:a="http://schemas.openxmlformats.org/drawingml/2006/main" xmlns:r="http://schemas.openxmlformats.org/officeDocument/2006/relationships" xmlns:p="http://schemas.openxmlformats.org/presentationml/2006/main">
  <p:tag name="THINKCELLSHAPEDONOTDELETE" val="tMIb3xemKbSr_EZcYiN8FAQ"/>
</p:tagLst>
</file>

<file path=ppt/tags/tag3870.xml><?xml version="1.0" encoding="utf-8"?>
<p:tagLst xmlns:a="http://schemas.openxmlformats.org/drawingml/2006/main" xmlns:r="http://schemas.openxmlformats.org/officeDocument/2006/relationships" xmlns:p="http://schemas.openxmlformats.org/presentationml/2006/main">
  <p:tag name="THINKCELLSHAPEDONOTDELETE" val="ttvkkrkrk91VJMhC0CmS_Bg"/>
</p:tagLst>
</file>

<file path=ppt/tags/tag3871.xml><?xml version="1.0" encoding="utf-8"?>
<p:tagLst xmlns:a="http://schemas.openxmlformats.org/drawingml/2006/main" xmlns:r="http://schemas.openxmlformats.org/officeDocument/2006/relationships" xmlns:p="http://schemas.openxmlformats.org/presentationml/2006/main">
  <p:tag name="THINKCELLSHAPEDONOTDELETE" val="t_mD9XT_8CHS_aoTtAbGuEQ"/>
</p:tagLst>
</file>

<file path=ppt/tags/tag3872.xml><?xml version="1.0" encoding="utf-8"?>
<p:tagLst xmlns:a="http://schemas.openxmlformats.org/drawingml/2006/main" xmlns:r="http://schemas.openxmlformats.org/officeDocument/2006/relationships" xmlns:p="http://schemas.openxmlformats.org/presentationml/2006/main">
  <p:tag name="THINKCELLSHAPEDONOTDELETE" val="tmRs_aESfIcdC1PyHwZ4ZJQ"/>
</p:tagLst>
</file>

<file path=ppt/tags/tag3873.xml><?xml version="1.0" encoding="utf-8"?>
<p:tagLst xmlns:a="http://schemas.openxmlformats.org/drawingml/2006/main" xmlns:r="http://schemas.openxmlformats.org/officeDocument/2006/relationships" xmlns:p="http://schemas.openxmlformats.org/presentationml/2006/main">
  <p:tag name="THINKCELLSHAPEDONOTDELETE" val="tz0DdKwNcp0SPF5XV39PMzQ"/>
</p:tagLst>
</file>

<file path=ppt/tags/tag3874.xml><?xml version="1.0" encoding="utf-8"?>
<p:tagLst xmlns:a="http://schemas.openxmlformats.org/drawingml/2006/main" xmlns:r="http://schemas.openxmlformats.org/officeDocument/2006/relationships" xmlns:p="http://schemas.openxmlformats.org/presentationml/2006/main">
  <p:tag name="THINKCELLSHAPEDONOTDELETE" val="tgbtblfLxwGcOrrRX_5zYIA"/>
</p:tagLst>
</file>

<file path=ppt/tags/tag3875.xml><?xml version="1.0" encoding="utf-8"?>
<p:tagLst xmlns:a="http://schemas.openxmlformats.org/drawingml/2006/main" xmlns:r="http://schemas.openxmlformats.org/officeDocument/2006/relationships" xmlns:p="http://schemas.openxmlformats.org/presentationml/2006/main">
  <p:tag name="THINKCELLSHAPEDONOTDELETE" val="tn9q7tMPfpygzjRbP.14jfg"/>
</p:tagLst>
</file>

<file path=ppt/tags/tag3876.xml><?xml version="1.0" encoding="utf-8"?>
<p:tagLst xmlns:a="http://schemas.openxmlformats.org/drawingml/2006/main" xmlns:r="http://schemas.openxmlformats.org/officeDocument/2006/relationships" xmlns:p="http://schemas.openxmlformats.org/presentationml/2006/main">
  <p:tag name="THINKCELLSHAPEDONOTDELETE" val="tmagINGOuHbqnfzO07bf3DA"/>
</p:tagLst>
</file>

<file path=ppt/tags/tag3877.xml><?xml version="1.0" encoding="utf-8"?>
<p:tagLst xmlns:a="http://schemas.openxmlformats.org/drawingml/2006/main" xmlns:r="http://schemas.openxmlformats.org/officeDocument/2006/relationships" xmlns:p="http://schemas.openxmlformats.org/presentationml/2006/main">
  <p:tag name="THINKCELLSHAPEDONOTDELETE" val="tU4v90r6RytwfuA6PoyYIVg"/>
</p:tagLst>
</file>

<file path=ppt/tags/tag3878.xml><?xml version="1.0" encoding="utf-8"?>
<p:tagLst xmlns:a="http://schemas.openxmlformats.org/drawingml/2006/main" xmlns:r="http://schemas.openxmlformats.org/officeDocument/2006/relationships" xmlns:p="http://schemas.openxmlformats.org/presentationml/2006/main">
  <p:tag name="THINKCELLSHAPEDONOTDELETE" val="tr2tGvXxY6xOznmYTCqelDQ"/>
</p:tagLst>
</file>

<file path=ppt/tags/tag3879.xml><?xml version="1.0" encoding="utf-8"?>
<p:tagLst xmlns:a="http://schemas.openxmlformats.org/drawingml/2006/main" xmlns:r="http://schemas.openxmlformats.org/officeDocument/2006/relationships" xmlns:p="http://schemas.openxmlformats.org/presentationml/2006/main">
  <p:tag name="THINKCELLSHAPEDONOTDELETE" val="tLpCIOc1nexhs0qr.Ifxl2w"/>
</p:tagLst>
</file>

<file path=ppt/tags/tag388.xml><?xml version="1.0" encoding="utf-8"?>
<p:tagLst xmlns:a="http://schemas.openxmlformats.org/drawingml/2006/main" xmlns:r="http://schemas.openxmlformats.org/officeDocument/2006/relationships" xmlns:p="http://schemas.openxmlformats.org/presentationml/2006/main">
  <p:tag name="THINKCELLSHAPEDONOTDELETE" val="t1vMdXrPemirciMHSeD9zhQ"/>
</p:tagLst>
</file>

<file path=ppt/tags/tag3880.xml><?xml version="1.0" encoding="utf-8"?>
<p:tagLst xmlns:a="http://schemas.openxmlformats.org/drawingml/2006/main" xmlns:r="http://schemas.openxmlformats.org/officeDocument/2006/relationships" xmlns:p="http://schemas.openxmlformats.org/presentationml/2006/main">
  <p:tag name="THINKCELLSHAPEDONOTDELETE" val="tpGoGLAcpjANRPrEd3XptOw"/>
</p:tagLst>
</file>

<file path=ppt/tags/tag3881.xml><?xml version="1.0" encoding="utf-8"?>
<p:tagLst xmlns:a="http://schemas.openxmlformats.org/drawingml/2006/main" xmlns:r="http://schemas.openxmlformats.org/officeDocument/2006/relationships" xmlns:p="http://schemas.openxmlformats.org/presentationml/2006/main">
  <p:tag name="THINKCELLSHAPEDONOTDELETE" val="tzz6SKVOSAOWkWj71mYOIeA"/>
</p:tagLst>
</file>

<file path=ppt/tags/tag3882.xml><?xml version="1.0" encoding="utf-8"?>
<p:tagLst xmlns:a="http://schemas.openxmlformats.org/drawingml/2006/main" xmlns:r="http://schemas.openxmlformats.org/officeDocument/2006/relationships" xmlns:p="http://schemas.openxmlformats.org/presentationml/2006/main">
  <p:tag name="THINKCELLSHAPEDONOTDELETE" val="tgbmnI6TTRew_uzuUuM3AFQ"/>
</p:tagLst>
</file>

<file path=ppt/tags/tag3883.xml><?xml version="1.0" encoding="utf-8"?>
<p:tagLst xmlns:a="http://schemas.openxmlformats.org/drawingml/2006/main" xmlns:r="http://schemas.openxmlformats.org/officeDocument/2006/relationships" xmlns:p="http://schemas.openxmlformats.org/presentationml/2006/main">
  <p:tag name="THINKCELLSHAPEDONOTDELETE" val="tYiTNuU9yZDTXQfiKl54UEw"/>
</p:tagLst>
</file>

<file path=ppt/tags/tag3884.xml><?xml version="1.0" encoding="utf-8"?>
<p:tagLst xmlns:a="http://schemas.openxmlformats.org/drawingml/2006/main" xmlns:r="http://schemas.openxmlformats.org/officeDocument/2006/relationships" xmlns:p="http://schemas.openxmlformats.org/presentationml/2006/main">
  <p:tag name="THINKCELLSHAPEDONOTDELETE" val="tJXXm1OfMZEsc0a9lcq4sMg"/>
</p:tagLst>
</file>

<file path=ppt/tags/tag3885.xml><?xml version="1.0" encoding="utf-8"?>
<p:tagLst xmlns:a="http://schemas.openxmlformats.org/drawingml/2006/main" xmlns:r="http://schemas.openxmlformats.org/officeDocument/2006/relationships" xmlns:p="http://schemas.openxmlformats.org/presentationml/2006/main">
  <p:tag name="THINKCELLSHAPEDONOTDELETE" val="tvl0USjWOYxe35dvDPJEmWQ"/>
</p:tagLst>
</file>

<file path=ppt/tags/tag3886.xml><?xml version="1.0" encoding="utf-8"?>
<p:tagLst xmlns:a="http://schemas.openxmlformats.org/drawingml/2006/main" xmlns:r="http://schemas.openxmlformats.org/officeDocument/2006/relationships" xmlns:p="http://schemas.openxmlformats.org/presentationml/2006/main">
  <p:tag name="THINKCELLSHAPEDONOTDELETE" val="t3WrxOo7hPbb_C2glWlFbYw"/>
</p:tagLst>
</file>

<file path=ppt/tags/tag3887.xml><?xml version="1.0" encoding="utf-8"?>
<p:tagLst xmlns:a="http://schemas.openxmlformats.org/drawingml/2006/main" xmlns:r="http://schemas.openxmlformats.org/officeDocument/2006/relationships" xmlns:p="http://schemas.openxmlformats.org/presentationml/2006/main">
  <p:tag name="THINKCELLSHAPEDONOTDELETE" val="tC6U0cguqMn5QXgUXWhfqzA"/>
</p:tagLst>
</file>

<file path=ppt/tags/tag3888.xml><?xml version="1.0" encoding="utf-8"?>
<p:tagLst xmlns:a="http://schemas.openxmlformats.org/drawingml/2006/main" xmlns:r="http://schemas.openxmlformats.org/officeDocument/2006/relationships" xmlns:p="http://schemas.openxmlformats.org/presentationml/2006/main">
  <p:tag name="THINKCELLSHAPEDONOTDELETE" val="tGiKStoOPDJrG8nBF5IOUCA"/>
</p:tagLst>
</file>

<file path=ppt/tags/tag3889.xml><?xml version="1.0" encoding="utf-8"?>
<p:tagLst xmlns:a="http://schemas.openxmlformats.org/drawingml/2006/main" xmlns:r="http://schemas.openxmlformats.org/officeDocument/2006/relationships" xmlns:p="http://schemas.openxmlformats.org/presentationml/2006/main">
  <p:tag name="THINKCELLSHAPEDONOTDELETE" val="t2pMRWG_Oew4wE2HWspHjbQ"/>
</p:tagLst>
</file>

<file path=ppt/tags/tag389.xml><?xml version="1.0" encoding="utf-8"?>
<p:tagLst xmlns:a="http://schemas.openxmlformats.org/drawingml/2006/main" xmlns:r="http://schemas.openxmlformats.org/officeDocument/2006/relationships" xmlns:p="http://schemas.openxmlformats.org/presentationml/2006/main">
  <p:tag name="THINKCELLSHAPEDONOTDELETE" val="tjXpYNdTqpgVS4zOZ0wZP_w"/>
</p:tagLst>
</file>

<file path=ppt/tags/tag3890.xml><?xml version="1.0" encoding="utf-8"?>
<p:tagLst xmlns:a="http://schemas.openxmlformats.org/drawingml/2006/main" xmlns:r="http://schemas.openxmlformats.org/officeDocument/2006/relationships" xmlns:p="http://schemas.openxmlformats.org/presentationml/2006/main">
  <p:tag name="THINKCELLSHAPEDONOTDELETE" val="tve6tLdGWb94yBc2ZNeVXOA"/>
</p:tagLst>
</file>

<file path=ppt/tags/tag3891.xml><?xml version="1.0" encoding="utf-8"?>
<p:tagLst xmlns:a="http://schemas.openxmlformats.org/drawingml/2006/main" xmlns:r="http://schemas.openxmlformats.org/officeDocument/2006/relationships" xmlns:p="http://schemas.openxmlformats.org/presentationml/2006/main">
  <p:tag name="THINKCELLSHAPEDONOTDELETE" val="tySsAVEVZdmowzHkiNo48pw"/>
</p:tagLst>
</file>

<file path=ppt/tags/tag3892.xml><?xml version="1.0" encoding="utf-8"?>
<p:tagLst xmlns:a="http://schemas.openxmlformats.org/drawingml/2006/main" xmlns:r="http://schemas.openxmlformats.org/officeDocument/2006/relationships" xmlns:p="http://schemas.openxmlformats.org/presentationml/2006/main">
  <p:tag name="THINKCELLSHAPEDONOTDELETE" val="tgTAwRYuMwy5l.dIvH3iJ3w"/>
</p:tagLst>
</file>

<file path=ppt/tags/tag3893.xml><?xml version="1.0" encoding="utf-8"?>
<p:tagLst xmlns:a="http://schemas.openxmlformats.org/drawingml/2006/main" xmlns:r="http://schemas.openxmlformats.org/officeDocument/2006/relationships" xmlns:p="http://schemas.openxmlformats.org/presentationml/2006/main">
  <p:tag name="THINKCELLSHAPEDONOTDELETE" val="teUrb60AK48EyZrGXa9TwZg"/>
</p:tagLst>
</file>

<file path=ppt/tags/tag3894.xml><?xml version="1.0" encoding="utf-8"?>
<p:tagLst xmlns:a="http://schemas.openxmlformats.org/drawingml/2006/main" xmlns:r="http://schemas.openxmlformats.org/officeDocument/2006/relationships" xmlns:p="http://schemas.openxmlformats.org/presentationml/2006/main">
  <p:tag name="THINKCELLSHAPEDONOTDELETE" val="tyeEcyblmb31cOwkdf1qCRg"/>
</p:tagLst>
</file>

<file path=ppt/tags/tag3895.xml><?xml version="1.0" encoding="utf-8"?>
<p:tagLst xmlns:a="http://schemas.openxmlformats.org/drawingml/2006/main" xmlns:r="http://schemas.openxmlformats.org/officeDocument/2006/relationships" xmlns:p="http://schemas.openxmlformats.org/presentationml/2006/main">
  <p:tag name="THINKCELLSHAPEDONOTDELETE" val="tanBly5hUDmlM48k_lTUS7g"/>
</p:tagLst>
</file>

<file path=ppt/tags/tag3896.xml><?xml version="1.0" encoding="utf-8"?>
<p:tagLst xmlns:a="http://schemas.openxmlformats.org/drawingml/2006/main" xmlns:r="http://schemas.openxmlformats.org/officeDocument/2006/relationships" xmlns:p="http://schemas.openxmlformats.org/presentationml/2006/main">
  <p:tag name="THINKCELLSHAPEDONOTDELETE" val="t1JdOb1Kb.ThByLHJ3cEpuQ"/>
</p:tagLst>
</file>

<file path=ppt/tags/tag3897.xml><?xml version="1.0" encoding="utf-8"?>
<p:tagLst xmlns:a="http://schemas.openxmlformats.org/drawingml/2006/main" xmlns:r="http://schemas.openxmlformats.org/officeDocument/2006/relationships" xmlns:p="http://schemas.openxmlformats.org/presentationml/2006/main">
  <p:tag name="THINKCELLSHAPEDONOTDELETE" val="tNHCIi_cd4mnj0gJ9b6Xjzw"/>
</p:tagLst>
</file>

<file path=ppt/tags/tag3898.xml><?xml version="1.0" encoding="utf-8"?>
<p:tagLst xmlns:a="http://schemas.openxmlformats.org/drawingml/2006/main" xmlns:r="http://schemas.openxmlformats.org/officeDocument/2006/relationships" xmlns:p="http://schemas.openxmlformats.org/presentationml/2006/main">
  <p:tag name="THINKCELLSHAPEDONOTDELETE" val="tygnmyM0uEqbfMAvXO7TWDg"/>
</p:tagLst>
</file>

<file path=ppt/tags/tag3899.xml><?xml version="1.0" encoding="utf-8"?>
<p:tagLst xmlns:a="http://schemas.openxmlformats.org/drawingml/2006/main" xmlns:r="http://schemas.openxmlformats.org/officeDocument/2006/relationships" xmlns:p="http://schemas.openxmlformats.org/presentationml/2006/main">
  <p:tag name="THINKCELLSHAPEDONOTDELETE" val="t1zRtEuEpjQU0nnxWT1prUA"/>
</p:tagLst>
</file>

<file path=ppt/tags/tag39.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90.xml><?xml version="1.0" encoding="utf-8"?>
<p:tagLst xmlns:a="http://schemas.openxmlformats.org/drawingml/2006/main" xmlns:r="http://schemas.openxmlformats.org/officeDocument/2006/relationships" xmlns:p="http://schemas.openxmlformats.org/presentationml/2006/main">
  <p:tag name="THINKCELLSHAPEDONOTDELETE" val="trB_nGNdjYD_V6pGWc7V4cA"/>
</p:tagLst>
</file>

<file path=ppt/tags/tag3900.xml><?xml version="1.0" encoding="utf-8"?>
<p:tagLst xmlns:a="http://schemas.openxmlformats.org/drawingml/2006/main" xmlns:r="http://schemas.openxmlformats.org/officeDocument/2006/relationships" xmlns:p="http://schemas.openxmlformats.org/presentationml/2006/main">
  <p:tag name="THINKCELLSHAPEDONOTDELETE" val="tus.9BleXNm1IBOUSMdBhYg"/>
</p:tagLst>
</file>

<file path=ppt/tags/tag3901.xml><?xml version="1.0" encoding="utf-8"?>
<p:tagLst xmlns:a="http://schemas.openxmlformats.org/drawingml/2006/main" xmlns:r="http://schemas.openxmlformats.org/officeDocument/2006/relationships" xmlns:p="http://schemas.openxmlformats.org/presentationml/2006/main">
  <p:tag name="THINKCELLSHAPEDONOTDELETE" val="tNkRJHztK5KmhvZo77jiK9w"/>
</p:tagLst>
</file>

<file path=ppt/tags/tag3902.xml><?xml version="1.0" encoding="utf-8"?>
<p:tagLst xmlns:a="http://schemas.openxmlformats.org/drawingml/2006/main" xmlns:r="http://schemas.openxmlformats.org/officeDocument/2006/relationships" xmlns:p="http://schemas.openxmlformats.org/presentationml/2006/main">
  <p:tag name="THINKCELLSHAPEDONOTDELETE" val="tefwXKuor1KgdZCts4ACjrA"/>
</p:tagLst>
</file>

<file path=ppt/tags/tag3903.xml><?xml version="1.0" encoding="utf-8"?>
<p:tagLst xmlns:a="http://schemas.openxmlformats.org/drawingml/2006/main" xmlns:r="http://schemas.openxmlformats.org/officeDocument/2006/relationships" xmlns:p="http://schemas.openxmlformats.org/presentationml/2006/main">
  <p:tag name="THINKCELLSHAPEDONOTDELETE" val="tS033zzQRwp0GJhdiVjw0VQ"/>
</p:tagLst>
</file>

<file path=ppt/tags/tag3904.xml><?xml version="1.0" encoding="utf-8"?>
<p:tagLst xmlns:a="http://schemas.openxmlformats.org/drawingml/2006/main" xmlns:r="http://schemas.openxmlformats.org/officeDocument/2006/relationships" xmlns:p="http://schemas.openxmlformats.org/presentationml/2006/main">
  <p:tag name="THINKCELLSHAPEDONOTDELETE" val="tKd6jsR5cJfK7RbrB8fAH5w"/>
</p:tagLst>
</file>

<file path=ppt/tags/tag3905.xml><?xml version="1.0" encoding="utf-8"?>
<p:tagLst xmlns:a="http://schemas.openxmlformats.org/drawingml/2006/main" xmlns:r="http://schemas.openxmlformats.org/officeDocument/2006/relationships" xmlns:p="http://schemas.openxmlformats.org/presentationml/2006/main">
  <p:tag name="THINKCELLSHAPEDONOTDELETE" val="t0Ozfzr1fLh9gdQTbpOIYOg"/>
</p:tagLst>
</file>

<file path=ppt/tags/tag3906.xml><?xml version="1.0" encoding="utf-8"?>
<p:tagLst xmlns:a="http://schemas.openxmlformats.org/drawingml/2006/main" xmlns:r="http://schemas.openxmlformats.org/officeDocument/2006/relationships" xmlns:p="http://schemas.openxmlformats.org/presentationml/2006/main">
  <p:tag name="THINKCELLSHAPEDONOTDELETE" val="tC2jhy_vEX9UAByRSHlPdLg"/>
</p:tagLst>
</file>

<file path=ppt/tags/tag3907.xml><?xml version="1.0" encoding="utf-8"?>
<p:tagLst xmlns:a="http://schemas.openxmlformats.org/drawingml/2006/main" xmlns:r="http://schemas.openxmlformats.org/officeDocument/2006/relationships" xmlns:p="http://schemas.openxmlformats.org/presentationml/2006/main">
  <p:tag name="THINKCELLSHAPEDONOTDELETE" val="t5rdLNS6EZ6K_BzyTygRuDw"/>
</p:tagLst>
</file>

<file path=ppt/tags/tag3908.xml><?xml version="1.0" encoding="utf-8"?>
<p:tagLst xmlns:a="http://schemas.openxmlformats.org/drawingml/2006/main" xmlns:r="http://schemas.openxmlformats.org/officeDocument/2006/relationships" xmlns:p="http://schemas.openxmlformats.org/presentationml/2006/main">
  <p:tag name="THINKCELLSHAPEDONOTDELETE" val="tDb8mxY5EvQgRewZ1xadkrQ"/>
</p:tagLst>
</file>

<file path=ppt/tags/tag3909.xml><?xml version="1.0" encoding="utf-8"?>
<p:tagLst xmlns:a="http://schemas.openxmlformats.org/drawingml/2006/main" xmlns:r="http://schemas.openxmlformats.org/officeDocument/2006/relationships" xmlns:p="http://schemas.openxmlformats.org/presentationml/2006/main">
  <p:tag name="THINKCELLSHAPEDONOTDELETE" val="t8OraHccJEmFYA0jJ.rpCwg"/>
</p:tagLst>
</file>

<file path=ppt/tags/tag391.xml><?xml version="1.0" encoding="utf-8"?>
<p:tagLst xmlns:a="http://schemas.openxmlformats.org/drawingml/2006/main" xmlns:r="http://schemas.openxmlformats.org/officeDocument/2006/relationships" xmlns:p="http://schemas.openxmlformats.org/presentationml/2006/main">
  <p:tag name="THINKCELLSHAPEDONOTDELETE" val="tNNIunzUmJ7BvWCqFtUEdzg"/>
</p:tagLst>
</file>

<file path=ppt/tags/tag3910.xml><?xml version="1.0" encoding="utf-8"?>
<p:tagLst xmlns:a="http://schemas.openxmlformats.org/drawingml/2006/main" xmlns:r="http://schemas.openxmlformats.org/officeDocument/2006/relationships" xmlns:p="http://schemas.openxmlformats.org/presentationml/2006/main">
  <p:tag name="THINKCELLSHAPEDONOTDELETE" val="twYqdVh3szjITUOWjhUrGzg"/>
</p:tagLst>
</file>

<file path=ppt/tags/tag3911.xml><?xml version="1.0" encoding="utf-8"?>
<p:tagLst xmlns:a="http://schemas.openxmlformats.org/drawingml/2006/main" xmlns:r="http://schemas.openxmlformats.org/officeDocument/2006/relationships" xmlns:p="http://schemas.openxmlformats.org/presentationml/2006/main">
  <p:tag name="THINKCELLSHAPEDONOTDELETE" val="txFN4Vi5d.9bcFosxHKwYVQ"/>
</p:tagLst>
</file>

<file path=ppt/tags/tag3912.xml><?xml version="1.0" encoding="utf-8"?>
<p:tagLst xmlns:a="http://schemas.openxmlformats.org/drawingml/2006/main" xmlns:r="http://schemas.openxmlformats.org/officeDocument/2006/relationships" xmlns:p="http://schemas.openxmlformats.org/presentationml/2006/main">
  <p:tag name="THINKCELLSHAPEDONOTDELETE" val="tvpU0..UDNVyBJPbvFaG8bA"/>
</p:tagLst>
</file>

<file path=ppt/tags/tag3913.xml><?xml version="1.0" encoding="utf-8"?>
<p:tagLst xmlns:a="http://schemas.openxmlformats.org/drawingml/2006/main" xmlns:r="http://schemas.openxmlformats.org/officeDocument/2006/relationships" xmlns:p="http://schemas.openxmlformats.org/presentationml/2006/main">
  <p:tag name="THINKCELLSHAPEDONOTDELETE" val="tV0I9KAG.KN4PlGeGF0OGHQ"/>
</p:tagLst>
</file>

<file path=ppt/tags/tag3914.xml><?xml version="1.0" encoding="utf-8"?>
<p:tagLst xmlns:a="http://schemas.openxmlformats.org/drawingml/2006/main" xmlns:r="http://schemas.openxmlformats.org/officeDocument/2006/relationships" xmlns:p="http://schemas.openxmlformats.org/presentationml/2006/main">
  <p:tag name="THINKCELLSHAPEDONOTDELETE" val="tAKciqlpiePCHcUR05bjbvQ"/>
</p:tagLst>
</file>

<file path=ppt/tags/tag3915.xml><?xml version="1.0" encoding="utf-8"?>
<p:tagLst xmlns:a="http://schemas.openxmlformats.org/drawingml/2006/main" xmlns:r="http://schemas.openxmlformats.org/officeDocument/2006/relationships" xmlns:p="http://schemas.openxmlformats.org/presentationml/2006/main">
  <p:tag name="THINKCELLSHAPEDONOTDELETE" val="tJttNHZMx2UY8DTbb7.PjIA"/>
</p:tagLst>
</file>

<file path=ppt/tags/tag3916.xml><?xml version="1.0" encoding="utf-8"?>
<p:tagLst xmlns:a="http://schemas.openxmlformats.org/drawingml/2006/main" xmlns:r="http://schemas.openxmlformats.org/officeDocument/2006/relationships" xmlns:p="http://schemas.openxmlformats.org/presentationml/2006/main">
  <p:tag name="THINKCELLSHAPEDONOTDELETE" val="tLHHQektfFPUofK4iEqOL3w"/>
</p:tagLst>
</file>

<file path=ppt/tags/tag3917.xml><?xml version="1.0" encoding="utf-8"?>
<p:tagLst xmlns:a="http://schemas.openxmlformats.org/drawingml/2006/main" xmlns:r="http://schemas.openxmlformats.org/officeDocument/2006/relationships" xmlns:p="http://schemas.openxmlformats.org/presentationml/2006/main">
  <p:tag name="THINKCELLSHAPEDONOTDELETE" val="tDXszj.Dahdpvd.20IJPBOQ"/>
</p:tagLst>
</file>

<file path=ppt/tags/tag3918.xml><?xml version="1.0" encoding="utf-8"?>
<p:tagLst xmlns:a="http://schemas.openxmlformats.org/drawingml/2006/main" xmlns:r="http://schemas.openxmlformats.org/officeDocument/2006/relationships" xmlns:p="http://schemas.openxmlformats.org/presentationml/2006/main">
  <p:tag name="THINKCELLSHAPEDONOTDELETE" val="tCH9Z1y68UnQITaidPRZTZQ"/>
</p:tagLst>
</file>

<file path=ppt/tags/tag3919.xml><?xml version="1.0" encoding="utf-8"?>
<p:tagLst xmlns:a="http://schemas.openxmlformats.org/drawingml/2006/main" xmlns:r="http://schemas.openxmlformats.org/officeDocument/2006/relationships" xmlns:p="http://schemas.openxmlformats.org/presentationml/2006/main">
  <p:tag name="THINKCELLSHAPEDONOTDELETE" val="tQ_cRjcCjzQcwrNYioYSQHA"/>
</p:tagLst>
</file>

<file path=ppt/tags/tag392.xml><?xml version="1.0" encoding="utf-8"?>
<p:tagLst xmlns:a="http://schemas.openxmlformats.org/drawingml/2006/main" xmlns:r="http://schemas.openxmlformats.org/officeDocument/2006/relationships" xmlns:p="http://schemas.openxmlformats.org/presentationml/2006/main">
  <p:tag name="THINKCELLSHAPEDONOTDELETE" val="t3wpYK9l8WtYZKPJ.KEqVEA"/>
</p:tagLst>
</file>

<file path=ppt/tags/tag3920.xml><?xml version="1.0" encoding="utf-8"?>
<p:tagLst xmlns:a="http://schemas.openxmlformats.org/drawingml/2006/main" xmlns:r="http://schemas.openxmlformats.org/officeDocument/2006/relationships" xmlns:p="http://schemas.openxmlformats.org/presentationml/2006/main">
  <p:tag name="THINKCELLSHAPEDONOTDELETE" val="tbpzKe_lQVeNwh1sFuWAIDA"/>
</p:tagLst>
</file>

<file path=ppt/tags/tag3921.xml><?xml version="1.0" encoding="utf-8"?>
<p:tagLst xmlns:a="http://schemas.openxmlformats.org/drawingml/2006/main" xmlns:r="http://schemas.openxmlformats.org/officeDocument/2006/relationships" xmlns:p="http://schemas.openxmlformats.org/presentationml/2006/main">
  <p:tag name="THINKCELLSHAPEDONOTDELETE" val="thlYUHlY5fh.cesV51Nirlw"/>
</p:tagLst>
</file>

<file path=ppt/tags/tag3922.xml><?xml version="1.0" encoding="utf-8"?>
<p:tagLst xmlns:a="http://schemas.openxmlformats.org/drawingml/2006/main" xmlns:r="http://schemas.openxmlformats.org/officeDocument/2006/relationships" xmlns:p="http://schemas.openxmlformats.org/presentationml/2006/main">
  <p:tag name="THINKCELLSHAPEDONOTDELETE" val="tk7a0V5uRPKdL_B3NHdGxGg"/>
</p:tagLst>
</file>

<file path=ppt/tags/tag3923.xml><?xml version="1.0" encoding="utf-8"?>
<p:tagLst xmlns:a="http://schemas.openxmlformats.org/drawingml/2006/main" xmlns:r="http://schemas.openxmlformats.org/officeDocument/2006/relationships" xmlns:p="http://schemas.openxmlformats.org/presentationml/2006/main">
  <p:tag name="THINKCELLSHAPEDONOTDELETE" val="tOR3_n_yet9DkI8TFqsnJfw"/>
</p:tagLst>
</file>

<file path=ppt/tags/tag3924.xml><?xml version="1.0" encoding="utf-8"?>
<p:tagLst xmlns:a="http://schemas.openxmlformats.org/drawingml/2006/main" xmlns:r="http://schemas.openxmlformats.org/officeDocument/2006/relationships" xmlns:p="http://schemas.openxmlformats.org/presentationml/2006/main">
  <p:tag name="THINKCELLSHAPEDONOTDELETE" val="t5uI3UOlkXCcMBaX5UdOJMg"/>
</p:tagLst>
</file>

<file path=ppt/tags/tag3925.xml><?xml version="1.0" encoding="utf-8"?>
<p:tagLst xmlns:a="http://schemas.openxmlformats.org/drawingml/2006/main" xmlns:r="http://schemas.openxmlformats.org/officeDocument/2006/relationships" xmlns:p="http://schemas.openxmlformats.org/presentationml/2006/main">
  <p:tag name="THINKCELLSHAPEDONOTDELETE" val="tTBSkyEcziojP0uY4ebcLqQ"/>
</p:tagLst>
</file>

<file path=ppt/tags/tag3926.xml><?xml version="1.0" encoding="utf-8"?>
<p:tagLst xmlns:a="http://schemas.openxmlformats.org/drawingml/2006/main" xmlns:r="http://schemas.openxmlformats.org/officeDocument/2006/relationships" xmlns:p="http://schemas.openxmlformats.org/presentationml/2006/main">
  <p:tag name="THINKCELLSHAPEDONOTDELETE" val="tSkU1IOOBr3HGlra3qHEiqg"/>
</p:tagLst>
</file>

<file path=ppt/tags/tag3927.xml><?xml version="1.0" encoding="utf-8"?>
<p:tagLst xmlns:a="http://schemas.openxmlformats.org/drawingml/2006/main" xmlns:r="http://schemas.openxmlformats.org/officeDocument/2006/relationships" xmlns:p="http://schemas.openxmlformats.org/presentationml/2006/main">
  <p:tag name="THINKCELLSHAPEDONOTDELETE" val="tBpSpCBvfF911lRfS6.d7Bw"/>
</p:tagLst>
</file>

<file path=ppt/tags/tag3928.xml><?xml version="1.0" encoding="utf-8"?>
<p:tagLst xmlns:a="http://schemas.openxmlformats.org/drawingml/2006/main" xmlns:r="http://schemas.openxmlformats.org/officeDocument/2006/relationships" xmlns:p="http://schemas.openxmlformats.org/presentationml/2006/main">
  <p:tag name="THINKCELLSHAPEDONOTDELETE" val="t9s5VT1mNC9KkIgh1vRnAQA"/>
</p:tagLst>
</file>

<file path=ppt/tags/tag3929.xml><?xml version="1.0" encoding="utf-8"?>
<p:tagLst xmlns:a="http://schemas.openxmlformats.org/drawingml/2006/main" xmlns:r="http://schemas.openxmlformats.org/officeDocument/2006/relationships" xmlns:p="http://schemas.openxmlformats.org/presentationml/2006/main">
  <p:tag name="THINKCELLSHAPEDONOTDELETE" val="ttzVbLtqWpS9ijLpsUDdzlg"/>
</p:tagLst>
</file>

<file path=ppt/tags/tag393.xml><?xml version="1.0" encoding="utf-8"?>
<p:tagLst xmlns:a="http://schemas.openxmlformats.org/drawingml/2006/main" xmlns:r="http://schemas.openxmlformats.org/officeDocument/2006/relationships" xmlns:p="http://schemas.openxmlformats.org/presentationml/2006/main">
  <p:tag name="THINKCELLSHAPEDONOTDELETE" val="tpNaY5oGtENDx2R7IPj6VEA"/>
</p:tagLst>
</file>

<file path=ppt/tags/tag3930.xml><?xml version="1.0" encoding="utf-8"?>
<p:tagLst xmlns:a="http://schemas.openxmlformats.org/drawingml/2006/main" xmlns:r="http://schemas.openxmlformats.org/officeDocument/2006/relationships" xmlns:p="http://schemas.openxmlformats.org/presentationml/2006/main">
  <p:tag name="THINKCELLSHAPEDONOTDELETE" val="tKAvd8E4v7bXVUd7eBH_FQA"/>
</p:tagLst>
</file>

<file path=ppt/tags/tag3931.xml><?xml version="1.0" encoding="utf-8"?>
<p:tagLst xmlns:a="http://schemas.openxmlformats.org/drawingml/2006/main" xmlns:r="http://schemas.openxmlformats.org/officeDocument/2006/relationships" xmlns:p="http://schemas.openxmlformats.org/presentationml/2006/main">
  <p:tag name="THINKCELLSHAPEDONOTDELETE" val="t2zO.b0tDZu2nuxDMwDqZIQ"/>
</p:tagLst>
</file>

<file path=ppt/tags/tag3932.xml><?xml version="1.0" encoding="utf-8"?>
<p:tagLst xmlns:a="http://schemas.openxmlformats.org/drawingml/2006/main" xmlns:r="http://schemas.openxmlformats.org/officeDocument/2006/relationships" xmlns:p="http://schemas.openxmlformats.org/presentationml/2006/main">
  <p:tag name="THINKCELLSHAPEDONOTDELETE" val="tfjaPBAPpXevGKxCCxN9OEQ"/>
</p:tagLst>
</file>

<file path=ppt/tags/tag3933.xml><?xml version="1.0" encoding="utf-8"?>
<p:tagLst xmlns:a="http://schemas.openxmlformats.org/drawingml/2006/main" xmlns:r="http://schemas.openxmlformats.org/officeDocument/2006/relationships" xmlns:p="http://schemas.openxmlformats.org/presentationml/2006/main">
  <p:tag name="THINKCELLSHAPEDONOTDELETE" val="tqhs9EEeWP2Yj0VEKbasTqg"/>
</p:tagLst>
</file>

<file path=ppt/tags/tag3934.xml><?xml version="1.0" encoding="utf-8"?>
<p:tagLst xmlns:a="http://schemas.openxmlformats.org/drawingml/2006/main" xmlns:r="http://schemas.openxmlformats.org/officeDocument/2006/relationships" xmlns:p="http://schemas.openxmlformats.org/presentationml/2006/main">
  <p:tag name="THINKCELLSHAPEDONOTDELETE" val="t_4TgyFybgstK89N5X83MEg"/>
</p:tagLst>
</file>

<file path=ppt/tags/tag3935.xml><?xml version="1.0" encoding="utf-8"?>
<p:tagLst xmlns:a="http://schemas.openxmlformats.org/drawingml/2006/main" xmlns:r="http://schemas.openxmlformats.org/officeDocument/2006/relationships" xmlns:p="http://schemas.openxmlformats.org/presentationml/2006/main">
  <p:tag name="THINKCELLSHAPEDONOTDELETE" val="tCpZ1ezP34lSVHLeSGPN3sg"/>
</p:tagLst>
</file>

<file path=ppt/tags/tag3936.xml><?xml version="1.0" encoding="utf-8"?>
<p:tagLst xmlns:a="http://schemas.openxmlformats.org/drawingml/2006/main" xmlns:r="http://schemas.openxmlformats.org/officeDocument/2006/relationships" xmlns:p="http://schemas.openxmlformats.org/presentationml/2006/main">
  <p:tag name="THINKCELLSHAPEDONOTDELETE" val="tH0UUeV2rjr.R9XQRzBFWkg"/>
</p:tagLst>
</file>

<file path=ppt/tags/tag3937.xml><?xml version="1.0" encoding="utf-8"?>
<p:tagLst xmlns:a="http://schemas.openxmlformats.org/drawingml/2006/main" xmlns:r="http://schemas.openxmlformats.org/officeDocument/2006/relationships" xmlns:p="http://schemas.openxmlformats.org/presentationml/2006/main">
  <p:tag name="THINKCELLSHAPEDONOTDELETE" val="t5PPrTCAtVCrAYD1OJPLzCg"/>
</p:tagLst>
</file>

<file path=ppt/tags/tag3938.xml><?xml version="1.0" encoding="utf-8"?>
<p:tagLst xmlns:a="http://schemas.openxmlformats.org/drawingml/2006/main" xmlns:r="http://schemas.openxmlformats.org/officeDocument/2006/relationships" xmlns:p="http://schemas.openxmlformats.org/presentationml/2006/main">
  <p:tag name="THINKCELLSHAPEDONOTDELETE" val="tQnPGWFnxIFz01nzeuWm18A"/>
</p:tagLst>
</file>

<file path=ppt/tags/tag3939.xml><?xml version="1.0" encoding="utf-8"?>
<p:tagLst xmlns:a="http://schemas.openxmlformats.org/drawingml/2006/main" xmlns:r="http://schemas.openxmlformats.org/officeDocument/2006/relationships" xmlns:p="http://schemas.openxmlformats.org/presentationml/2006/main">
  <p:tag name="THINKCELLSHAPEDONOTDELETE" val="tT5ce6oYzBR.EteFIs23AXg"/>
</p:tagLst>
</file>

<file path=ppt/tags/tag39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940.xml><?xml version="1.0" encoding="utf-8"?>
<p:tagLst xmlns:a="http://schemas.openxmlformats.org/drawingml/2006/main" xmlns:r="http://schemas.openxmlformats.org/officeDocument/2006/relationships" xmlns:p="http://schemas.openxmlformats.org/presentationml/2006/main">
  <p:tag name="THINKCELLSHAPEDONOTDELETE" val="t_EqlN9StiLheaaF4nAeROg"/>
</p:tagLst>
</file>

<file path=ppt/tags/tag3941.xml><?xml version="1.0" encoding="utf-8"?>
<p:tagLst xmlns:a="http://schemas.openxmlformats.org/drawingml/2006/main" xmlns:r="http://schemas.openxmlformats.org/officeDocument/2006/relationships" xmlns:p="http://schemas.openxmlformats.org/presentationml/2006/main">
  <p:tag name="THINKCELLSHAPEDONOTDELETE" val="tMMC7IUTL28l6uWWrGhq13A"/>
</p:tagLst>
</file>

<file path=ppt/tags/tag3942.xml><?xml version="1.0" encoding="utf-8"?>
<p:tagLst xmlns:a="http://schemas.openxmlformats.org/drawingml/2006/main" xmlns:r="http://schemas.openxmlformats.org/officeDocument/2006/relationships" xmlns:p="http://schemas.openxmlformats.org/presentationml/2006/main">
  <p:tag name="THINKCELLSHAPEDONOTDELETE" val="tnLxOyoFjdyPgyOoq7kredw"/>
</p:tagLst>
</file>

<file path=ppt/tags/tag3943.xml><?xml version="1.0" encoding="utf-8"?>
<p:tagLst xmlns:a="http://schemas.openxmlformats.org/drawingml/2006/main" xmlns:r="http://schemas.openxmlformats.org/officeDocument/2006/relationships" xmlns:p="http://schemas.openxmlformats.org/presentationml/2006/main">
  <p:tag name="THINKCELLSHAPEDONOTDELETE" val="t4fn_.aQmvbzfLf..aeGOcg"/>
</p:tagLst>
</file>

<file path=ppt/tags/tag3944.xml><?xml version="1.0" encoding="utf-8"?>
<p:tagLst xmlns:a="http://schemas.openxmlformats.org/drawingml/2006/main" xmlns:r="http://schemas.openxmlformats.org/officeDocument/2006/relationships" xmlns:p="http://schemas.openxmlformats.org/presentationml/2006/main">
  <p:tag name="THINKCELLSHAPEDONOTDELETE" val="tjDmQYmX_HoGlTUr8Z8YGFA"/>
</p:tagLst>
</file>

<file path=ppt/tags/tag3945.xml><?xml version="1.0" encoding="utf-8"?>
<p:tagLst xmlns:a="http://schemas.openxmlformats.org/drawingml/2006/main" xmlns:r="http://schemas.openxmlformats.org/officeDocument/2006/relationships" xmlns:p="http://schemas.openxmlformats.org/presentationml/2006/main">
  <p:tag name="THINKCELLSHAPEDONOTDELETE" val="ts9tHbcLtO4j6TnAOuS9Iog"/>
</p:tagLst>
</file>

<file path=ppt/tags/tag3946.xml><?xml version="1.0" encoding="utf-8"?>
<p:tagLst xmlns:a="http://schemas.openxmlformats.org/drawingml/2006/main" xmlns:r="http://schemas.openxmlformats.org/officeDocument/2006/relationships" xmlns:p="http://schemas.openxmlformats.org/presentationml/2006/main">
  <p:tag name="THINKCELLSHAPEDONOTDELETE" val="t_sYrCLZOGX0v6hKjqYzZ8Q"/>
</p:tagLst>
</file>

<file path=ppt/tags/tag3947.xml><?xml version="1.0" encoding="utf-8"?>
<p:tagLst xmlns:a="http://schemas.openxmlformats.org/drawingml/2006/main" xmlns:r="http://schemas.openxmlformats.org/officeDocument/2006/relationships" xmlns:p="http://schemas.openxmlformats.org/presentationml/2006/main">
  <p:tag name="THINKCELLSHAPEDONOTDELETE" val="t.oAk984d.nBlKgs4RlO9OA"/>
</p:tagLst>
</file>

<file path=ppt/tags/tag3948.xml><?xml version="1.0" encoding="utf-8"?>
<p:tagLst xmlns:a="http://schemas.openxmlformats.org/drawingml/2006/main" xmlns:r="http://schemas.openxmlformats.org/officeDocument/2006/relationships" xmlns:p="http://schemas.openxmlformats.org/presentationml/2006/main">
  <p:tag name="THINKCELLSHAPEDONOTDELETE" val="tkbpp3QKJ2CTNewE97JhCYw"/>
</p:tagLst>
</file>

<file path=ppt/tags/tag3949.xml><?xml version="1.0" encoding="utf-8"?>
<p:tagLst xmlns:a="http://schemas.openxmlformats.org/drawingml/2006/main" xmlns:r="http://schemas.openxmlformats.org/officeDocument/2006/relationships" xmlns:p="http://schemas.openxmlformats.org/presentationml/2006/main">
  <p:tag name="THINKCELLSHAPEDONOTDELETE" val="tiFTv.b1N1tJqFgm6RKzKVg"/>
</p:tagLst>
</file>

<file path=ppt/tags/tag395.xml><?xml version="1.0" encoding="utf-8"?>
<p:tagLst xmlns:a="http://schemas.openxmlformats.org/drawingml/2006/main" xmlns:r="http://schemas.openxmlformats.org/officeDocument/2006/relationships" xmlns:p="http://schemas.openxmlformats.org/presentationml/2006/main">
  <p:tag name="THINKCELLSHAPEDONOTDELETE" val="ttvkkrkrk91VJMhC0CmS_Bg"/>
</p:tagLst>
</file>

<file path=ppt/tags/tag3950.xml><?xml version="1.0" encoding="utf-8"?>
<p:tagLst xmlns:a="http://schemas.openxmlformats.org/drawingml/2006/main" xmlns:r="http://schemas.openxmlformats.org/officeDocument/2006/relationships" xmlns:p="http://schemas.openxmlformats.org/presentationml/2006/main">
  <p:tag name="THINKCELLSHAPEDONOTDELETE" val="tMrkQUHr1SQ_OgSFw7jM6Xw"/>
</p:tagLst>
</file>

<file path=ppt/tags/tag3951.xml><?xml version="1.0" encoding="utf-8"?>
<p:tagLst xmlns:a="http://schemas.openxmlformats.org/drawingml/2006/main" xmlns:r="http://schemas.openxmlformats.org/officeDocument/2006/relationships" xmlns:p="http://schemas.openxmlformats.org/presentationml/2006/main">
  <p:tag name="THINKCELLSHAPEDONOTDELETE" val="tQMvfREeCHKViQVTc9VYlcw"/>
</p:tagLst>
</file>

<file path=ppt/tags/tag3952.xml><?xml version="1.0" encoding="utf-8"?>
<p:tagLst xmlns:a="http://schemas.openxmlformats.org/drawingml/2006/main" xmlns:r="http://schemas.openxmlformats.org/officeDocument/2006/relationships" xmlns:p="http://schemas.openxmlformats.org/presentationml/2006/main">
  <p:tag name="THINKCELLSHAPEDONOTDELETE" val="tA.R.BNjm09eGPj_HyaHxbQ"/>
</p:tagLst>
</file>

<file path=ppt/tags/tag3953.xml><?xml version="1.0" encoding="utf-8"?>
<p:tagLst xmlns:a="http://schemas.openxmlformats.org/drawingml/2006/main" xmlns:r="http://schemas.openxmlformats.org/officeDocument/2006/relationships" xmlns:p="http://schemas.openxmlformats.org/presentationml/2006/main">
  <p:tag name="THINKCELLSHAPEDONOTDELETE" val="tyOLDfvRbvddHO73XeNRKYw"/>
</p:tagLst>
</file>

<file path=ppt/tags/tag3954.xml><?xml version="1.0" encoding="utf-8"?>
<p:tagLst xmlns:a="http://schemas.openxmlformats.org/drawingml/2006/main" xmlns:r="http://schemas.openxmlformats.org/officeDocument/2006/relationships" xmlns:p="http://schemas.openxmlformats.org/presentationml/2006/main">
  <p:tag name="THINKCELLSHAPEDONOTDELETE" val="tP9WJAgCWlIBmH3A2TE0Plw"/>
</p:tagLst>
</file>

<file path=ppt/tags/tag3955.xml><?xml version="1.0" encoding="utf-8"?>
<p:tagLst xmlns:a="http://schemas.openxmlformats.org/drawingml/2006/main" xmlns:r="http://schemas.openxmlformats.org/officeDocument/2006/relationships" xmlns:p="http://schemas.openxmlformats.org/presentationml/2006/main">
  <p:tag name="THINKCELLSHAPEDONOTDELETE" val="tPeTy8VETxj8wtP.nNwL4PQ"/>
</p:tagLst>
</file>

<file path=ppt/tags/tag3956.xml><?xml version="1.0" encoding="utf-8"?>
<p:tagLst xmlns:a="http://schemas.openxmlformats.org/drawingml/2006/main" xmlns:r="http://schemas.openxmlformats.org/officeDocument/2006/relationships" xmlns:p="http://schemas.openxmlformats.org/presentationml/2006/main">
  <p:tag name="THINKCELLSHAPEDONOTDELETE" val="t0B4wmpT__18nSeqAS4ArWw"/>
</p:tagLst>
</file>

<file path=ppt/tags/tag3957.xml><?xml version="1.0" encoding="utf-8"?>
<p:tagLst xmlns:a="http://schemas.openxmlformats.org/drawingml/2006/main" xmlns:r="http://schemas.openxmlformats.org/officeDocument/2006/relationships" xmlns:p="http://schemas.openxmlformats.org/presentationml/2006/main">
  <p:tag name="THINKCELLSHAPEDONOTDELETE" val="tOAPciLMZBZ69ClD69xFsDw"/>
</p:tagLst>
</file>

<file path=ppt/tags/tag3958.xml><?xml version="1.0" encoding="utf-8"?>
<p:tagLst xmlns:a="http://schemas.openxmlformats.org/drawingml/2006/main" xmlns:r="http://schemas.openxmlformats.org/officeDocument/2006/relationships" xmlns:p="http://schemas.openxmlformats.org/presentationml/2006/main">
  <p:tag name="THINKCELLSHAPEDONOTDELETE" val="tR4cEu1RKNFj1l7TOHAhtNA"/>
</p:tagLst>
</file>

<file path=ppt/tags/tag3959.xml><?xml version="1.0" encoding="utf-8"?>
<p:tagLst xmlns:a="http://schemas.openxmlformats.org/drawingml/2006/main" xmlns:r="http://schemas.openxmlformats.org/officeDocument/2006/relationships" xmlns:p="http://schemas.openxmlformats.org/presentationml/2006/main">
  <p:tag name="THINKCELLSHAPEDONOTDELETE" val="t7o2.UEPzg3cUkG1yZgPcWQ"/>
</p:tagLst>
</file>

<file path=ppt/tags/tag396.xml><?xml version="1.0" encoding="utf-8"?>
<p:tagLst xmlns:a="http://schemas.openxmlformats.org/drawingml/2006/main" xmlns:r="http://schemas.openxmlformats.org/officeDocument/2006/relationships" xmlns:p="http://schemas.openxmlformats.org/presentationml/2006/main">
  <p:tag name="THINKCELLSHAPEDONOTDELETE" val="t1pRnxI8PhjNVUiPGjYu0Ig"/>
</p:tagLst>
</file>

<file path=ppt/tags/tag3960.xml><?xml version="1.0" encoding="utf-8"?>
<p:tagLst xmlns:a="http://schemas.openxmlformats.org/drawingml/2006/main" xmlns:r="http://schemas.openxmlformats.org/officeDocument/2006/relationships" xmlns:p="http://schemas.openxmlformats.org/presentationml/2006/main">
  <p:tag name="THINKCELLSHAPEDONOTDELETE" val="te9qYnBqTEiNhdS2Y7bHgsQ"/>
</p:tagLst>
</file>

<file path=ppt/tags/tag3961.xml><?xml version="1.0" encoding="utf-8"?>
<p:tagLst xmlns:a="http://schemas.openxmlformats.org/drawingml/2006/main" xmlns:r="http://schemas.openxmlformats.org/officeDocument/2006/relationships" xmlns:p="http://schemas.openxmlformats.org/presentationml/2006/main">
  <p:tag name="THINKCELLSHAPEDONOTDELETE" val="t5e6WTYRfbZ28N3jKDZ.HDw"/>
</p:tagLst>
</file>

<file path=ppt/tags/tag3962.xml><?xml version="1.0" encoding="utf-8"?>
<p:tagLst xmlns:a="http://schemas.openxmlformats.org/drawingml/2006/main" xmlns:r="http://schemas.openxmlformats.org/officeDocument/2006/relationships" xmlns:p="http://schemas.openxmlformats.org/presentationml/2006/main">
  <p:tag name="THINKCELLSHAPEDONOTDELETE" val="tgFmXmUJtxYDLJn10DdrG1Q"/>
</p:tagLst>
</file>

<file path=ppt/tags/tag3963.xml><?xml version="1.0" encoding="utf-8"?>
<p:tagLst xmlns:a="http://schemas.openxmlformats.org/drawingml/2006/main" xmlns:r="http://schemas.openxmlformats.org/officeDocument/2006/relationships" xmlns:p="http://schemas.openxmlformats.org/presentationml/2006/main">
  <p:tag name="THINKCELLSHAPEDONOTDELETE" val="t54sDsI9tbCh_D_vlBFissQ"/>
</p:tagLst>
</file>

<file path=ppt/tags/tag3964.xml><?xml version="1.0" encoding="utf-8"?>
<p:tagLst xmlns:a="http://schemas.openxmlformats.org/drawingml/2006/main" xmlns:r="http://schemas.openxmlformats.org/officeDocument/2006/relationships" xmlns:p="http://schemas.openxmlformats.org/presentationml/2006/main">
  <p:tag name="THINKCELLSHAPEDONOTDELETE" val="th9PLOYnlj4I7B6CirXTWLg"/>
</p:tagLst>
</file>

<file path=ppt/tags/tag3965.xml><?xml version="1.0" encoding="utf-8"?>
<p:tagLst xmlns:a="http://schemas.openxmlformats.org/drawingml/2006/main" xmlns:r="http://schemas.openxmlformats.org/officeDocument/2006/relationships" xmlns:p="http://schemas.openxmlformats.org/presentationml/2006/main">
  <p:tag name="THINKCELLSHAPEDONOTDELETE" val="tNZ7M6MyPWMHxMORBJ092mA"/>
</p:tagLst>
</file>

<file path=ppt/tags/tag3966.xml><?xml version="1.0" encoding="utf-8"?>
<p:tagLst xmlns:a="http://schemas.openxmlformats.org/drawingml/2006/main" xmlns:r="http://schemas.openxmlformats.org/officeDocument/2006/relationships" xmlns:p="http://schemas.openxmlformats.org/presentationml/2006/main">
  <p:tag name="THINKCELLSHAPEDONOTDELETE" val="tn0wpz8b.92_dQvmzl2BGOw"/>
</p:tagLst>
</file>

<file path=ppt/tags/tag3967.xml><?xml version="1.0" encoding="utf-8"?>
<p:tagLst xmlns:a="http://schemas.openxmlformats.org/drawingml/2006/main" xmlns:r="http://schemas.openxmlformats.org/officeDocument/2006/relationships" xmlns:p="http://schemas.openxmlformats.org/presentationml/2006/main">
  <p:tag name="THINKCELLSHAPEDONOTDELETE" val="tT.qyyHM9kuRqVsuLIFZPBw"/>
</p:tagLst>
</file>

<file path=ppt/tags/tag3968.xml><?xml version="1.0" encoding="utf-8"?>
<p:tagLst xmlns:a="http://schemas.openxmlformats.org/drawingml/2006/main" xmlns:r="http://schemas.openxmlformats.org/officeDocument/2006/relationships" xmlns:p="http://schemas.openxmlformats.org/presentationml/2006/main">
  <p:tag name="THINKCELLSHAPEDONOTDELETE" val="tAn6FXcS1EA3cTjpbhgXkCA"/>
</p:tagLst>
</file>

<file path=ppt/tags/tag3969.xml><?xml version="1.0" encoding="utf-8"?>
<p:tagLst xmlns:a="http://schemas.openxmlformats.org/drawingml/2006/main" xmlns:r="http://schemas.openxmlformats.org/officeDocument/2006/relationships" xmlns:p="http://schemas.openxmlformats.org/presentationml/2006/main">
  <p:tag name="THINKCELLSHAPEDONOTDELETE" val="taGUQexuQ2GsIF4bWo4vWIw"/>
</p:tagLst>
</file>

<file path=ppt/tags/tag397.xml><?xml version="1.0" encoding="utf-8"?>
<p:tagLst xmlns:a="http://schemas.openxmlformats.org/drawingml/2006/main" xmlns:r="http://schemas.openxmlformats.org/officeDocument/2006/relationships" xmlns:p="http://schemas.openxmlformats.org/presentationml/2006/main">
  <p:tag name="THINKCELLSHAPEDONOTDELETE" val="t4i93.6RRK9pFOoN3Z1ABxQ"/>
</p:tagLst>
</file>

<file path=ppt/tags/tag3970.xml><?xml version="1.0" encoding="utf-8"?>
<p:tagLst xmlns:a="http://schemas.openxmlformats.org/drawingml/2006/main" xmlns:r="http://schemas.openxmlformats.org/officeDocument/2006/relationships" xmlns:p="http://schemas.openxmlformats.org/presentationml/2006/main">
  <p:tag name="THINKCELLSHAPEDONOTDELETE" val="t4OVcRoGnC2_ITrLHSXdd.w"/>
</p:tagLst>
</file>

<file path=ppt/tags/tag3971.xml><?xml version="1.0" encoding="utf-8"?>
<p:tagLst xmlns:a="http://schemas.openxmlformats.org/drawingml/2006/main" xmlns:r="http://schemas.openxmlformats.org/officeDocument/2006/relationships" xmlns:p="http://schemas.openxmlformats.org/presentationml/2006/main">
  <p:tag name="THINKCELLSHAPEDONOTDELETE" val="t4Fyfsigpjz_x3A_RbQqfdQ"/>
</p:tagLst>
</file>

<file path=ppt/tags/tag3972.xml><?xml version="1.0" encoding="utf-8"?>
<p:tagLst xmlns:a="http://schemas.openxmlformats.org/drawingml/2006/main" xmlns:r="http://schemas.openxmlformats.org/officeDocument/2006/relationships" xmlns:p="http://schemas.openxmlformats.org/presentationml/2006/main">
  <p:tag name="THINKCELLSHAPEDONOTDELETE" val="t5YZyzha_b_X1uBz7Rn43hg"/>
</p:tagLst>
</file>

<file path=ppt/tags/tag3973.xml><?xml version="1.0" encoding="utf-8"?>
<p:tagLst xmlns:a="http://schemas.openxmlformats.org/drawingml/2006/main" xmlns:r="http://schemas.openxmlformats.org/officeDocument/2006/relationships" xmlns:p="http://schemas.openxmlformats.org/presentationml/2006/main">
  <p:tag name="THINKCELLSHAPEDONOTDELETE" val="t5ZCKcSOJSc_IdCGvOzTdyw"/>
</p:tagLst>
</file>

<file path=ppt/tags/tag3974.xml><?xml version="1.0" encoding="utf-8"?>
<p:tagLst xmlns:a="http://schemas.openxmlformats.org/drawingml/2006/main" xmlns:r="http://schemas.openxmlformats.org/officeDocument/2006/relationships" xmlns:p="http://schemas.openxmlformats.org/presentationml/2006/main">
  <p:tag name="THINKCELLSHAPEDONOTDELETE" val="takbQGTy3QW.EL_Re6ANxNg"/>
</p:tagLst>
</file>

<file path=ppt/tags/tag3975.xml><?xml version="1.0" encoding="utf-8"?>
<p:tagLst xmlns:a="http://schemas.openxmlformats.org/drawingml/2006/main" xmlns:r="http://schemas.openxmlformats.org/officeDocument/2006/relationships" xmlns:p="http://schemas.openxmlformats.org/presentationml/2006/main">
  <p:tag name="THINKCELLSHAPEDONOTDELETE" val="tzZiV6l0ToiJH6ySk9q3Zpw"/>
</p:tagLst>
</file>

<file path=ppt/tags/tag3976.xml><?xml version="1.0" encoding="utf-8"?>
<p:tagLst xmlns:a="http://schemas.openxmlformats.org/drawingml/2006/main" xmlns:r="http://schemas.openxmlformats.org/officeDocument/2006/relationships" xmlns:p="http://schemas.openxmlformats.org/presentationml/2006/main">
  <p:tag name="THINKCELLSHAPEDONOTDELETE" val="tEYdNRtHxucTbmpZtZzkPUQ"/>
</p:tagLst>
</file>

<file path=ppt/tags/tag3977.xml><?xml version="1.0" encoding="utf-8"?>
<p:tagLst xmlns:a="http://schemas.openxmlformats.org/drawingml/2006/main" xmlns:r="http://schemas.openxmlformats.org/officeDocument/2006/relationships" xmlns:p="http://schemas.openxmlformats.org/presentationml/2006/main">
  <p:tag name="THINKCELLSHAPEDONOTDELETE" val="tjA1ZYfDEzd.276nUTFCHGg"/>
</p:tagLst>
</file>

<file path=ppt/tags/tag3978.xml><?xml version="1.0" encoding="utf-8"?>
<p:tagLst xmlns:a="http://schemas.openxmlformats.org/drawingml/2006/main" xmlns:r="http://schemas.openxmlformats.org/officeDocument/2006/relationships" xmlns:p="http://schemas.openxmlformats.org/presentationml/2006/main">
  <p:tag name="THINKCELLSHAPEDONOTDELETE" val="t8qKUUNOLGKVqKRQkCseICg"/>
</p:tagLst>
</file>

<file path=ppt/tags/tag3979.xml><?xml version="1.0" encoding="utf-8"?>
<p:tagLst xmlns:a="http://schemas.openxmlformats.org/drawingml/2006/main" xmlns:r="http://schemas.openxmlformats.org/officeDocument/2006/relationships" xmlns:p="http://schemas.openxmlformats.org/presentationml/2006/main">
  <p:tag name="THINKCELLSHAPEDONOTDELETE" val="tf8NBhMZo8zq.qdVwBMlb7w"/>
</p:tagLst>
</file>

<file path=ppt/tags/tag398.xml><?xml version="1.0" encoding="utf-8"?>
<p:tagLst xmlns:a="http://schemas.openxmlformats.org/drawingml/2006/main" xmlns:r="http://schemas.openxmlformats.org/officeDocument/2006/relationships" xmlns:p="http://schemas.openxmlformats.org/presentationml/2006/main">
  <p:tag name="THINKCELLSHAPEDONOTDELETE" val="tLnCghcPeDFnromB.Mw_1Dg"/>
</p:tagLst>
</file>

<file path=ppt/tags/tag3980.xml><?xml version="1.0" encoding="utf-8"?>
<p:tagLst xmlns:a="http://schemas.openxmlformats.org/drawingml/2006/main" xmlns:r="http://schemas.openxmlformats.org/officeDocument/2006/relationships" xmlns:p="http://schemas.openxmlformats.org/presentationml/2006/main">
  <p:tag name="THINKCELLSHAPEDONOTDELETE" val="tvbqNcqi53wwQaiC.C6PfUA"/>
</p:tagLst>
</file>

<file path=ppt/tags/tag3981.xml><?xml version="1.0" encoding="utf-8"?>
<p:tagLst xmlns:a="http://schemas.openxmlformats.org/drawingml/2006/main" xmlns:r="http://schemas.openxmlformats.org/officeDocument/2006/relationships" xmlns:p="http://schemas.openxmlformats.org/presentationml/2006/main">
  <p:tag name="THINKCELLSHAPEDONOTDELETE" val="trgMGebqM2HwGaXW04utYyw"/>
</p:tagLst>
</file>

<file path=ppt/tags/tag3982.xml><?xml version="1.0" encoding="utf-8"?>
<p:tagLst xmlns:a="http://schemas.openxmlformats.org/drawingml/2006/main" xmlns:r="http://schemas.openxmlformats.org/officeDocument/2006/relationships" xmlns:p="http://schemas.openxmlformats.org/presentationml/2006/main">
  <p:tag name="THINKCELLSHAPEDONOTDELETE" val="tdPTl6pQ3CfxtyOCBMltUJA"/>
</p:tagLst>
</file>

<file path=ppt/tags/tag3983.xml><?xml version="1.0" encoding="utf-8"?>
<p:tagLst xmlns:a="http://schemas.openxmlformats.org/drawingml/2006/main" xmlns:r="http://schemas.openxmlformats.org/officeDocument/2006/relationships" xmlns:p="http://schemas.openxmlformats.org/presentationml/2006/main">
  <p:tag name="THINKCELLSHAPEDONOTDELETE" val="t5HJTxNF0bG8IvRsUe1.dgw"/>
</p:tagLst>
</file>

<file path=ppt/tags/tag3984.xml><?xml version="1.0" encoding="utf-8"?>
<p:tagLst xmlns:a="http://schemas.openxmlformats.org/drawingml/2006/main" xmlns:r="http://schemas.openxmlformats.org/officeDocument/2006/relationships" xmlns:p="http://schemas.openxmlformats.org/presentationml/2006/main">
  <p:tag name="THINKCELLSHAPEDONOTDELETE" val="tx4oMhToEW6916SmK0CUhDw"/>
</p:tagLst>
</file>

<file path=ppt/tags/tag3985.xml><?xml version="1.0" encoding="utf-8"?>
<p:tagLst xmlns:a="http://schemas.openxmlformats.org/drawingml/2006/main" xmlns:r="http://schemas.openxmlformats.org/officeDocument/2006/relationships" xmlns:p="http://schemas.openxmlformats.org/presentationml/2006/main">
  <p:tag name="THINKCELLSHAPEDONOTDELETE" val="t_AI8QUQAXmniSRv1Q.rc7g"/>
</p:tagLst>
</file>

<file path=ppt/tags/tag3986.xml><?xml version="1.0" encoding="utf-8"?>
<p:tagLst xmlns:a="http://schemas.openxmlformats.org/drawingml/2006/main" xmlns:r="http://schemas.openxmlformats.org/officeDocument/2006/relationships" xmlns:p="http://schemas.openxmlformats.org/presentationml/2006/main">
  <p:tag name="THINKCELLSHAPEDONOTDELETE" val="t37Nj_xTeJCiFXgdXSoAGvg"/>
</p:tagLst>
</file>

<file path=ppt/tags/tag3987.xml><?xml version="1.0" encoding="utf-8"?>
<p:tagLst xmlns:a="http://schemas.openxmlformats.org/drawingml/2006/main" xmlns:r="http://schemas.openxmlformats.org/officeDocument/2006/relationships" xmlns:p="http://schemas.openxmlformats.org/presentationml/2006/main">
  <p:tag name="THINKCELLSHAPEDONOTDELETE" val="tgBwx..pQ2lQ4BOA354fTXQ"/>
</p:tagLst>
</file>

<file path=ppt/tags/tag3988.xml><?xml version="1.0" encoding="utf-8"?>
<p:tagLst xmlns:a="http://schemas.openxmlformats.org/drawingml/2006/main" xmlns:r="http://schemas.openxmlformats.org/officeDocument/2006/relationships" xmlns:p="http://schemas.openxmlformats.org/presentationml/2006/main">
  <p:tag name="THINKCELLSHAPEDONOTDELETE" val="tFVjea2y_zBrhke4723T99A"/>
</p:tagLst>
</file>

<file path=ppt/tags/tag3989.xml><?xml version="1.0" encoding="utf-8"?>
<p:tagLst xmlns:a="http://schemas.openxmlformats.org/drawingml/2006/main" xmlns:r="http://schemas.openxmlformats.org/officeDocument/2006/relationships" xmlns:p="http://schemas.openxmlformats.org/presentationml/2006/main">
  <p:tag name="THINKCELLSHAPEDONOTDELETE" val="tFR_UYBjsG6DBnRmHYNw9UA"/>
</p:tagLst>
</file>

<file path=ppt/tags/tag399.xml><?xml version="1.0" encoding="utf-8"?>
<p:tagLst xmlns:a="http://schemas.openxmlformats.org/drawingml/2006/main" xmlns:r="http://schemas.openxmlformats.org/officeDocument/2006/relationships" xmlns:p="http://schemas.openxmlformats.org/presentationml/2006/main">
  <p:tag name="THINKCELLSHAPEDONOTDELETE" val="trvLBYitmkcTXm7dbwniOaQ"/>
</p:tagLst>
</file>

<file path=ppt/tags/tag3990.xml><?xml version="1.0" encoding="utf-8"?>
<p:tagLst xmlns:a="http://schemas.openxmlformats.org/drawingml/2006/main" xmlns:r="http://schemas.openxmlformats.org/officeDocument/2006/relationships" xmlns:p="http://schemas.openxmlformats.org/presentationml/2006/main">
  <p:tag name="THINKCELLSHAPEDONOTDELETE" val="tmXEwnAmPEjy3oplHOS7x9w"/>
</p:tagLst>
</file>

<file path=ppt/tags/tag3991.xml><?xml version="1.0" encoding="utf-8"?>
<p:tagLst xmlns:a="http://schemas.openxmlformats.org/drawingml/2006/main" xmlns:r="http://schemas.openxmlformats.org/officeDocument/2006/relationships" xmlns:p="http://schemas.openxmlformats.org/presentationml/2006/main">
  <p:tag name="THINKCELLSHAPEDONOTDELETE" val="tKj0klfPJYxx_7ETCw.JIuA"/>
</p:tagLst>
</file>

<file path=ppt/tags/tag3992.xml><?xml version="1.0" encoding="utf-8"?>
<p:tagLst xmlns:a="http://schemas.openxmlformats.org/drawingml/2006/main" xmlns:r="http://schemas.openxmlformats.org/officeDocument/2006/relationships" xmlns:p="http://schemas.openxmlformats.org/presentationml/2006/main">
  <p:tag name="THINKCELLSHAPEDONOTDELETE" val="t8bgld1emJUduqn26hCrXCA"/>
</p:tagLst>
</file>

<file path=ppt/tags/tag3993.xml><?xml version="1.0" encoding="utf-8"?>
<p:tagLst xmlns:a="http://schemas.openxmlformats.org/drawingml/2006/main" xmlns:r="http://schemas.openxmlformats.org/officeDocument/2006/relationships" xmlns:p="http://schemas.openxmlformats.org/presentationml/2006/main">
  <p:tag name="THINKCELLSHAPEDONOTDELETE" val="tQH5pxLafh.MpjDkCOfNe4A"/>
</p:tagLst>
</file>

<file path=ppt/tags/tag3994.xml><?xml version="1.0" encoding="utf-8"?>
<p:tagLst xmlns:a="http://schemas.openxmlformats.org/drawingml/2006/main" xmlns:r="http://schemas.openxmlformats.org/officeDocument/2006/relationships" xmlns:p="http://schemas.openxmlformats.org/presentationml/2006/main">
  <p:tag name="THINKCELLSHAPEDONOTDELETE" val="t7GUajGAwBa.HgrqV9JbViQ"/>
</p:tagLst>
</file>

<file path=ppt/tags/tag3995.xml><?xml version="1.0" encoding="utf-8"?>
<p:tagLst xmlns:a="http://schemas.openxmlformats.org/drawingml/2006/main" xmlns:r="http://schemas.openxmlformats.org/officeDocument/2006/relationships" xmlns:p="http://schemas.openxmlformats.org/presentationml/2006/main">
  <p:tag name="THINKCELLSHAPEDONOTDELETE" val="tPyKBIXvFGmDBSQ4e5fOsAw"/>
</p:tagLst>
</file>

<file path=ppt/tags/tag3996.xml><?xml version="1.0" encoding="utf-8"?>
<p:tagLst xmlns:a="http://schemas.openxmlformats.org/drawingml/2006/main" xmlns:r="http://schemas.openxmlformats.org/officeDocument/2006/relationships" xmlns:p="http://schemas.openxmlformats.org/presentationml/2006/main">
  <p:tag name="THINKCELLSHAPEDONOTDELETE" val="tjbnIYqYWNce0C63lJuG5uw"/>
</p:tagLst>
</file>

<file path=ppt/tags/tag3997.xml><?xml version="1.0" encoding="utf-8"?>
<p:tagLst xmlns:a="http://schemas.openxmlformats.org/drawingml/2006/main" xmlns:r="http://schemas.openxmlformats.org/officeDocument/2006/relationships" xmlns:p="http://schemas.openxmlformats.org/presentationml/2006/main">
  <p:tag name="THINKCELLSHAPEDONOTDELETE" val="teZv4CBy8GGqT5viXloi3og"/>
</p:tagLst>
</file>

<file path=ppt/tags/tag3998.xml><?xml version="1.0" encoding="utf-8"?>
<p:tagLst xmlns:a="http://schemas.openxmlformats.org/drawingml/2006/main" xmlns:r="http://schemas.openxmlformats.org/officeDocument/2006/relationships" xmlns:p="http://schemas.openxmlformats.org/presentationml/2006/main">
  <p:tag name="THINKCELLSHAPEDONOTDELETE" val="tgzEPBo5UfgJ16cJ_wSM4Uw"/>
</p:tagLst>
</file>

<file path=ppt/tags/tag3999.xml><?xml version="1.0" encoding="utf-8"?>
<p:tagLst xmlns:a="http://schemas.openxmlformats.org/drawingml/2006/main" xmlns:r="http://schemas.openxmlformats.org/officeDocument/2006/relationships" xmlns:p="http://schemas.openxmlformats.org/presentationml/2006/main">
  <p:tag name="THINKCELLSHAPEDONOTDELETE" val="tIcyC98g3I.YylBvsJXQ6WQ"/>
</p:tagLst>
</file>

<file path=ppt/tags/tag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00.xml><?xml version="1.0" encoding="utf-8"?>
<p:tagLst xmlns:a="http://schemas.openxmlformats.org/drawingml/2006/main" xmlns:r="http://schemas.openxmlformats.org/officeDocument/2006/relationships" xmlns:p="http://schemas.openxmlformats.org/presentationml/2006/main">
  <p:tag name="THINKCELLSHAPEDONOTDELETE" val="tdMN9qYlUV64KCL2McWATYA"/>
</p:tagLst>
</file>

<file path=ppt/tags/tag4000.xml><?xml version="1.0" encoding="utf-8"?>
<p:tagLst xmlns:a="http://schemas.openxmlformats.org/drawingml/2006/main" xmlns:r="http://schemas.openxmlformats.org/officeDocument/2006/relationships" xmlns:p="http://schemas.openxmlformats.org/presentationml/2006/main">
  <p:tag name="THINKCELLSHAPEDONOTDELETE" val="toBQcjs8ewvZVUJXqp0.8RA"/>
</p:tagLst>
</file>

<file path=ppt/tags/tag4001.xml><?xml version="1.0" encoding="utf-8"?>
<p:tagLst xmlns:a="http://schemas.openxmlformats.org/drawingml/2006/main" xmlns:r="http://schemas.openxmlformats.org/officeDocument/2006/relationships" xmlns:p="http://schemas.openxmlformats.org/presentationml/2006/main">
  <p:tag name="THINKCELLSHAPEDONOTDELETE" val="t_5PRzmFsg3YdQf1aD7WafQ"/>
</p:tagLst>
</file>

<file path=ppt/tags/tag4002.xml><?xml version="1.0" encoding="utf-8"?>
<p:tagLst xmlns:a="http://schemas.openxmlformats.org/drawingml/2006/main" xmlns:r="http://schemas.openxmlformats.org/officeDocument/2006/relationships" xmlns:p="http://schemas.openxmlformats.org/presentationml/2006/main">
  <p:tag name="THINKCELLSHAPEDONOTDELETE" val="tktiHE.NV5xAl6kmUaqMh9w"/>
</p:tagLst>
</file>

<file path=ppt/tags/tag4003.xml><?xml version="1.0" encoding="utf-8"?>
<p:tagLst xmlns:a="http://schemas.openxmlformats.org/drawingml/2006/main" xmlns:r="http://schemas.openxmlformats.org/officeDocument/2006/relationships" xmlns:p="http://schemas.openxmlformats.org/presentationml/2006/main">
  <p:tag name="THINKCELLSHAPEDONOTDELETE" val="tUWfSsbaOlkjBHnfqi1R05g"/>
</p:tagLst>
</file>

<file path=ppt/tags/tag4004.xml><?xml version="1.0" encoding="utf-8"?>
<p:tagLst xmlns:a="http://schemas.openxmlformats.org/drawingml/2006/main" xmlns:r="http://schemas.openxmlformats.org/officeDocument/2006/relationships" xmlns:p="http://schemas.openxmlformats.org/presentationml/2006/main">
  <p:tag name="THINKCELLSHAPEDONOTDELETE" val="tsw0Iz8YhilcsUHOuvVwnqw"/>
</p:tagLst>
</file>

<file path=ppt/tags/tag4005.xml><?xml version="1.0" encoding="utf-8"?>
<p:tagLst xmlns:a="http://schemas.openxmlformats.org/drawingml/2006/main" xmlns:r="http://schemas.openxmlformats.org/officeDocument/2006/relationships" xmlns:p="http://schemas.openxmlformats.org/presentationml/2006/main">
  <p:tag name="THINKCELLSHAPEDONOTDELETE" val="tXZwC5rTjP1UrbAdqqp3GWQ"/>
</p:tagLst>
</file>

<file path=ppt/tags/tag4006.xml><?xml version="1.0" encoding="utf-8"?>
<p:tagLst xmlns:a="http://schemas.openxmlformats.org/drawingml/2006/main" xmlns:r="http://schemas.openxmlformats.org/officeDocument/2006/relationships" xmlns:p="http://schemas.openxmlformats.org/presentationml/2006/main">
  <p:tag name="THINKCELLSHAPEDONOTDELETE" val="tNujtxKC7BWtCrFUIy.nQwA"/>
</p:tagLst>
</file>

<file path=ppt/tags/tag4007.xml><?xml version="1.0" encoding="utf-8"?>
<p:tagLst xmlns:a="http://schemas.openxmlformats.org/drawingml/2006/main" xmlns:r="http://schemas.openxmlformats.org/officeDocument/2006/relationships" xmlns:p="http://schemas.openxmlformats.org/presentationml/2006/main">
  <p:tag name="THINKCELLSHAPEDONOTDELETE" val="tQvDj1IZjsE8Od91UbL.XxA"/>
</p:tagLst>
</file>

<file path=ppt/tags/tag4008.xml><?xml version="1.0" encoding="utf-8"?>
<p:tagLst xmlns:a="http://schemas.openxmlformats.org/drawingml/2006/main" xmlns:r="http://schemas.openxmlformats.org/officeDocument/2006/relationships" xmlns:p="http://schemas.openxmlformats.org/presentationml/2006/main">
  <p:tag name="THINKCELLSHAPEDONOTDELETE" val="tDOYJNp9mnxfVl420e6E5EA"/>
</p:tagLst>
</file>

<file path=ppt/tags/tag4009.xml><?xml version="1.0" encoding="utf-8"?>
<p:tagLst xmlns:a="http://schemas.openxmlformats.org/drawingml/2006/main" xmlns:r="http://schemas.openxmlformats.org/officeDocument/2006/relationships" xmlns:p="http://schemas.openxmlformats.org/presentationml/2006/main">
  <p:tag name="THINKCELLSHAPEDONOTDELETE" val="tAmJ9Vnn_yyf3381cux..gA"/>
</p:tagLst>
</file>

<file path=ppt/tags/tag401.xml><?xml version="1.0" encoding="utf-8"?>
<p:tagLst xmlns:a="http://schemas.openxmlformats.org/drawingml/2006/main" xmlns:r="http://schemas.openxmlformats.org/officeDocument/2006/relationships" xmlns:p="http://schemas.openxmlformats.org/presentationml/2006/main">
  <p:tag name="THINKCELLSHAPEDONOTDELETE" val="tSY.tRs0VLXt5rPtoAyWVlA"/>
</p:tagLst>
</file>

<file path=ppt/tags/tag4010.xml><?xml version="1.0" encoding="utf-8"?>
<p:tagLst xmlns:a="http://schemas.openxmlformats.org/drawingml/2006/main" xmlns:r="http://schemas.openxmlformats.org/officeDocument/2006/relationships" xmlns:p="http://schemas.openxmlformats.org/presentationml/2006/main">
  <p:tag name="THINKCELLSHAPEDONOTDELETE" val="tbmuNU4zxcfXclmUDgiMnrQ"/>
</p:tagLst>
</file>

<file path=ppt/tags/tag4011.xml><?xml version="1.0" encoding="utf-8"?>
<p:tagLst xmlns:a="http://schemas.openxmlformats.org/drawingml/2006/main" xmlns:r="http://schemas.openxmlformats.org/officeDocument/2006/relationships" xmlns:p="http://schemas.openxmlformats.org/presentationml/2006/main">
  <p:tag name="THINKCELLSHAPEDONOTDELETE" val="tVxwl.AOzCYZVTMV.dIgQhg"/>
</p:tagLst>
</file>

<file path=ppt/tags/tag4012.xml><?xml version="1.0" encoding="utf-8"?>
<p:tagLst xmlns:a="http://schemas.openxmlformats.org/drawingml/2006/main" xmlns:r="http://schemas.openxmlformats.org/officeDocument/2006/relationships" xmlns:p="http://schemas.openxmlformats.org/presentationml/2006/main">
  <p:tag name="THINKCELLSHAPEDONOTDELETE" val="tpdhwsRq4Z8Up5P.E8ZO02A"/>
</p:tagLst>
</file>

<file path=ppt/tags/tag4013.xml><?xml version="1.0" encoding="utf-8"?>
<p:tagLst xmlns:a="http://schemas.openxmlformats.org/drawingml/2006/main" xmlns:r="http://schemas.openxmlformats.org/officeDocument/2006/relationships" xmlns:p="http://schemas.openxmlformats.org/presentationml/2006/main">
  <p:tag name="THINKCELLSHAPEDONOTDELETE" val="tY_NTGSVJ.m4mrRBwxso36Q"/>
</p:tagLst>
</file>

<file path=ppt/tags/tag4014.xml><?xml version="1.0" encoding="utf-8"?>
<p:tagLst xmlns:a="http://schemas.openxmlformats.org/drawingml/2006/main" xmlns:r="http://schemas.openxmlformats.org/officeDocument/2006/relationships" xmlns:p="http://schemas.openxmlformats.org/presentationml/2006/main">
  <p:tag name="THINKCELLSHAPEDONOTDELETE" val="tOD7NTYlnXm5YTSMvlhvfkw"/>
</p:tagLst>
</file>

<file path=ppt/tags/tag4015.xml><?xml version="1.0" encoding="utf-8"?>
<p:tagLst xmlns:a="http://schemas.openxmlformats.org/drawingml/2006/main" xmlns:r="http://schemas.openxmlformats.org/officeDocument/2006/relationships" xmlns:p="http://schemas.openxmlformats.org/presentationml/2006/main">
  <p:tag name="THINKCELLSHAPEDONOTDELETE" val="tj1CLqS2Hln4hpyf3S8Re3A"/>
</p:tagLst>
</file>

<file path=ppt/tags/tag4016.xml><?xml version="1.0" encoding="utf-8"?>
<p:tagLst xmlns:a="http://schemas.openxmlformats.org/drawingml/2006/main" xmlns:r="http://schemas.openxmlformats.org/officeDocument/2006/relationships" xmlns:p="http://schemas.openxmlformats.org/presentationml/2006/main">
  <p:tag name="THINKCELLSHAPEDONOTDELETE" val="t3bkzq6Fq7Kajyn4MmzRAcg"/>
</p:tagLst>
</file>

<file path=ppt/tags/tag4017.xml><?xml version="1.0" encoding="utf-8"?>
<p:tagLst xmlns:a="http://schemas.openxmlformats.org/drawingml/2006/main" xmlns:r="http://schemas.openxmlformats.org/officeDocument/2006/relationships" xmlns:p="http://schemas.openxmlformats.org/presentationml/2006/main">
  <p:tag name="THINKCELLSHAPEDONOTDELETE" val="t.JSpm51xqaRP9HHiT1rU1w"/>
</p:tagLst>
</file>

<file path=ppt/tags/tag4018.xml><?xml version="1.0" encoding="utf-8"?>
<p:tagLst xmlns:a="http://schemas.openxmlformats.org/drawingml/2006/main" xmlns:r="http://schemas.openxmlformats.org/officeDocument/2006/relationships" xmlns:p="http://schemas.openxmlformats.org/presentationml/2006/main">
  <p:tag name="THINKCELLSHAPEDONOTDELETE" val="tA_SZjAD3VRdPnp1sqAGF9w"/>
</p:tagLst>
</file>

<file path=ppt/tags/tag4019.xml><?xml version="1.0" encoding="utf-8"?>
<p:tagLst xmlns:a="http://schemas.openxmlformats.org/drawingml/2006/main" xmlns:r="http://schemas.openxmlformats.org/officeDocument/2006/relationships" xmlns:p="http://schemas.openxmlformats.org/presentationml/2006/main">
  <p:tag name="THINKCELLSHAPEDONOTDELETE" val="teMO2E5Q8Y0_DpggyUnOhYg"/>
</p:tagLst>
</file>

<file path=ppt/tags/tag402.xml><?xml version="1.0" encoding="utf-8"?>
<p:tagLst xmlns:a="http://schemas.openxmlformats.org/drawingml/2006/main" xmlns:r="http://schemas.openxmlformats.org/officeDocument/2006/relationships" xmlns:p="http://schemas.openxmlformats.org/presentationml/2006/main">
  <p:tag name="THINKCELLSHAPEDONOTDELETE" val="tKFSrRZYk2g76u6r.JBH7QA"/>
</p:tagLst>
</file>

<file path=ppt/tags/tag4020.xml><?xml version="1.0" encoding="utf-8"?>
<p:tagLst xmlns:a="http://schemas.openxmlformats.org/drawingml/2006/main" xmlns:r="http://schemas.openxmlformats.org/officeDocument/2006/relationships" xmlns:p="http://schemas.openxmlformats.org/presentationml/2006/main">
  <p:tag name="THINKCELLSHAPEDONOTDELETE" val="tzG._O1ehCX1NwzEaMtPNJw"/>
</p:tagLst>
</file>

<file path=ppt/tags/tag4021.xml><?xml version="1.0" encoding="utf-8"?>
<p:tagLst xmlns:a="http://schemas.openxmlformats.org/drawingml/2006/main" xmlns:r="http://schemas.openxmlformats.org/officeDocument/2006/relationships" xmlns:p="http://schemas.openxmlformats.org/presentationml/2006/main">
  <p:tag name="THINKCELLSHAPEDONOTDELETE" val="tVYextcyJGQgOeFTlcrRadA"/>
</p:tagLst>
</file>

<file path=ppt/tags/tag4022.xml><?xml version="1.0" encoding="utf-8"?>
<p:tagLst xmlns:a="http://schemas.openxmlformats.org/drawingml/2006/main" xmlns:r="http://schemas.openxmlformats.org/officeDocument/2006/relationships" xmlns:p="http://schemas.openxmlformats.org/presentationml/2006/main">
  <p:tag name="THINKCELLSHAPEDONOTDELETE" val="tVg8R1qJGMXiTKBgR1MDH3g"/>
</p:tagLst>
</file>

<file path=ppt/tags/tag4023.xml><?xml version="1.0" encoding="utf-8"?>
<p:tagLst xmlns:a="http://schemas.openxmlformats.org/drawingml/2006/main" xmlns:r="http://schemas.openxmlformats.org/officeDocument/2006/relationships" xmlns:p="http://schemas.openxmlformats.org/presentationml/2006/main">
  <p:tag name="THINKCELLSHAPEDONOTDELETE" val="tk5_1uQOf2Qextl3tkqNttg"/>
</p:tagLst>
</file>

<file path=ppt/tags/tag4024.xml><?xml version="1.0" encoding="utf-8"?>
<p:tagLst xmlns:a="http://schemas.openxmlformats.org/drawingml/2006/main" xmlns:r="http://schemas.openxmlformats.org/officeDocument/2006/relationships" xmlns:p="http://schemas.openxmlformats.org/presentationml/2006/main">
  <p:tag name="THINKCELLSHAPEDONOTDELETE" val="to9DcSDWBWgRVhBKlAVRaQg"/>
</p:tagLst>
</file>

<file path=ppt/tags/tag4025.xml><?xml version="1.0" encoding="utf-8"?>
<p:tagLst xmlns:a="http://schemas.openxmlformats.org/drawingml/2006/main" xmlns:r="http://schemas.openxmlformats.org/officeDocument/2006/relationships" xmlns:p="http://schemas.openxmlformats.org/presentationml/2006/main">
  <p:tag name="THINKCELLSHAPEDONOTDELETE" val="t7l7OyL23i3OVh0iEeV_M1w"/>
</p:tagLst>
</file>

<file path=ppt/tags/tag4026.xml><?xml version="1.0" encoding="utf-8"?>
<p:tagLst xmlns:a="http://schemas.openxmlformats.org/drawingml/2006/main" xmlns:r="http://schemas.openxmlformats.org/officeDocument/2006/relationships" xmlns:p="http://schemas.openxmlformats.org/presentationml/2006/main">
  <p:tag name="THINKCELLSHAPEDONOTDELETE" val="tOuKR0sc08TMhGb3qCFLeTw"/>
</p:tagLst>
</file>

<file path=ppt/tags/tag4027.xml><?xml version="1.0" encoding="utf-8"?>
<p:tagLst xmlns:a="http://schemas.openxmlformats.org/drawingml/2006/main" xmlns:r="http://schemas.openxmlformats.org/officeDocument/2006/relationships" xmlns:p="http://schemas.openxmlformats.org/presentationml/2006/main">
  <p:tag name="THINKCELLSHAPEDONOTDELETE" val="tiRXfCffxcArbkvuFCEXyUQ"/>
</p:tagLst>
</file>

<file path=ppt/tags/tag4028.xml><?xml version="1.0" encoding="utf-8"?>
<p:tagLst xmlns:a="http://schemas.openxmlformats.org/drawingml/2006/main" xmlns:r="http://schemas.openxmlformats.org/officeDocument/2006/relationships" xmlns:p="http://schemas.openxmlformats.org/presentationml/2006/main">
  <p:tag name="THINKCELLSHAPEDONOTDELETE" val="tvlLO.jBA5w77igGEGpjGeQ"/>
</p:tagLst>
</file>

<file path=ppt/tags/tag4029.xml><?xml version="1.0" encoding="utf-8"?>
<p:tagLst xmlns:a="http://schemas.openxmlformats.org/drawingml/2006/main" xmlns:r="http://schemas.openxmlformats.org/officeDocument/2006/relationships" xmlns:p="http://schemas.openxmlformats.org/presentationml/2006/main">
  <p:tag name="THINKCELLSHAPEDONOTDELETE" val="t2Qr3Tv605P4mIrGqpIKT3Q"/>
</p:tagLst>
</file>

<file path=ppt/tags/tag403.xml><?xml version="1.0" encoding="utf-8"?>
<p:tagLst xmlns:a="http://schemas.openxmlformats.org/drawingml/2006/main" xmlns:r="http://schemas.openxmlformats.org/officeDocument/2006/relationships" xmlns:p="http://schemas.openxmlformats.org/presentationml/2006/main">
  <p:tag name="THINKCELLSHAPEDONOTDELETE" val="tOiWMShJhLBe7frj3Cm7qrQ"/>
</p:tagLst>
</file>

<file path=ppt/tags/tag4030.xml><?xml version="1.0" encoding="utf-8"?>
<p:tagLst xmlns:a="http://schemas.openxmlformats.org/drawingml/2006/main" xmlns:r="http://schemas.openxmlformats.org/officeDocument/2006/relationships" xmlns:p="http://schemas.openxmlformats.org/presentationml/2006/main">
  <p:tag name="THINKCELLSHAPEDONOTDELETE" val="tNNSRXixWQcSwKxU9VqM3wQ"/>
</p:tagLst>
</file>

<file path=ppt/tags/tag4031.xml><?xml version="1.0" encoding="utf-8"?>
<p:tagLst xmlns:a="http://schemas.openxmlformats.org/drawingml/2006/main" xmlns:r="http://schemas.openxmlformats.org/officeDocument/2006/relationships" xmlns:p="http://schemas.openxmlformats.org/presentationml/2006/main">
  <p:tag name="THINKCELLSHAPEDONOTDELETE" val="t7WvdhkPC.oXtxpl1N6.4pA"/>
</p:tagLst>
</file>

<file path=ppt/tags/tag4032.xml><?xml version="1.0" encoding="utf-8"?>
<p:tagLst xmlns:a="http://schemas.openxmlformats.org/drawingml/2006/main" xmlns:r="http://schemas.openxmlformats.org/officeDocument/2006/relationships" xmlns:p="http://schemas.openxmlformats.org/presentationml/2006/main">
  <p:tag name="THINKCELLSHAPEDONOTDELETE" val="taSD_wDv.S.JRE353DnC3Pw"/>
</p:tagLst>
</file>

<file path=ppt/tags/tag4033.xml><?xml version="1.0" encoding="utf-8"?>
<p:tagLst xmlns:a="http://schemas.openxmlformats.org/drawingml/2006/main" xmlns:r="http://schemas.openxmlformats.org/officeDocument/2006/relationships" xmlns:p="http://schemas.openxmlformats.org/presentationml/2006/main">
  <p:tag name="THINKCELLSHAPEDONOTDELETE" val="tDRmXXTw4mnu5TgzXP8rElw"/>
</p:tagLst>
</file>

<file path=ppt/tags/tag4034.xml><?xml version="1.0" encoding="utf-8"?>
<p:tagLst xmlns:a="http://schemas.openxmlformats.org/drawingml/2006/main" xmlns:r="http://schemas.openxmlformats.org/officeDocument/2006/relationships" xmlns:p="http://schemas.openxmlformats.org/presentationml/2006/main">
  <p:tag name="THINKCELLSHAPEDONOTDELETE" val="tMXnF4SJB6fY5.W81gAcFDA"/>
</p:tagLst>
</file>

<file path=ppt/tags/tag4035.xml><?xml version="1.0" encoding="utf-8"?>
<p:tagLst xmlns:a="http://schemas.openxmlformats.org/drawingml/2006/main" xmlns:r="http://schemas.openxmlformats.org/officeDocument/2006/relationships" xmlns:p="http://schemas.openxmlformats.org/presentationml/2006/main">
  <p:tag name="THINKCELLSHAPEDONOTDELETE" val="ti0J45yQfP_EmuYcMEKj5hQ"/>
</p:tagLst>
</file>

<file path=ppt/tags/tag4036.xml><?xml version="1.0" encoding="utf-8"?>
<p:tagLst xmlns:a="http://schemas.openxmlformats.org/drawingml/2006/main" xmlns:r="http://schemas.openxmlformats.org/officeDocument/2006/relationships" xmlns:p="http://schemas.openxmlformats.org/presentationml/2006/main">
  <p:tag name="THINKCELLSHAPEDONOTDELETE" val="t.EDo6og4nzFGCgHQ58jB.g"/>
</p:tagLst>
</file>

<file path=ppt/tags/tag4037.xml><?xml version="1.0" encoding="utf-8"?>
<p:tagLst xmlns:a="http://schemas.openxmlformats.org/drawingml/2006/main" xmlns:r="http://schemas.openxmlformats.org/officeDocument/2006/relationships" xmlns:p="http://schemas.openxmlformats.org/presentationml/2006/main">
  <p:tag name="THINKCELLSHAPEDONOTDELETE" val="tHZo.MdnJ9nerO2PiW9YGsw"/>
</p:tagLst>
</file>

<file path=ppt/tags/tag4038.xml><?xml version="1.0" encoding="utf-8"?>
<p:tagLst xmlns:a="http://schemas.openxmlformats.org/drawingml/2006/main" xmlns:r="http://schemas.openxmlformats.org/officeDocument/2006/relationships" xmlns:p="http://schemas.openxmlformats.org/presentationml/2006/main">
  <p:tag name="THINKCELLSHAPEDONOTDELETE" val="tGldyFznaphm51wU3FlNXRQ"/>
</p:tagLst>
</file>

<file path=ppt/tags/tag4039.xml><?xml version="1.0" encoding="utf-8"?>
<p:tagLst xmlns:a="http://schemas.openxmlformats.org/drawingml/2006/main" xmlns:r="http://schemas.openxmlformats.org/officeDocument/2006/relationships" xmlns:p="http://schemas.openxmlformats.org/presentationml/2006/main">
  <p:tag name="THINKCELLSHAPEDONOTDELETE" val="tlnNDxSS75hSvQYeynqmS3g"/>
</p:tagLst>
</file>

<file path=ppt/tags/tag404.xml><?xml version="1.0" encoding="utf-8"?>
<p:tagLst xmlns:a="http://schemas.openxmlformats.org/drawingml/2006/main" xmlns:r="http://schemas.openxmlformats.org/officeDocument/2006/relationships" xmlns:p="http://schemas.openxmlformats.org/presentationml/2006/main">
  <p:tag name="THINKCELLSHAPEDONOTDELETE" val="tngTbAE3WXBqsEIPSkCoW8w"/>
</p:tagLst>
</file>

<file path=ppt/tags/tag4040.xml><?xml version="1.0" encoding="utf-8"?>
<p:tagLst xmlns:a="http://schemas.openxmlformats.org/drawingml/2006/main" xmlns:r="http://schemas.openxmlformats.org/officeDocument/2006/relationships" xmlns:p="http://schemas.openxmlformats.org/presentationml/2006/main">
  <p:tag name="THINKCELLSHAPEDONOTDELETE" val="tEG30qbU57i_FZaIR5ZDELQ"/>
</p:tagLst>
</file>

<file path=ppt/tags/tag4041.xml><?xml version="1.0" encoding="utf-8"?>
<p:tagLst xmlns:a="http://schemas.openxmlformats.org/drawingml/2006/main" xmlns:r="http://schemas.openxmlformats.org/officeDocument/2006/relationships" xmlns:p="http://schemas.openxmlformats.org/presentationml/2006/main">
  <p:tag name="THINKCELLSHAPEDONOTDELETE" val="tv4U8doLQYVVjHEHlCvlLPg"/>
</p:tagLst>
</file>

<file path=ppt/tags/tag4042.xml><?xml version="1.0" encoding="utf-8"?>
<p:tagLst xmlns:a="http://schemas.openxmlformats.org/drawingml/2006/main" xmlns:r="http://schemas.openxmlformats.org/officeDocument/2006/relationships" xmlns:p="http://schemas.openxmlformats.org/presentationml/2006/main">
  <p:tag name="THINKCELLSHAPEDONOTDELETE" val="ttjwZ1004nesybp0eS5n.Dw"/>
</p:tagLst>
</file>

<file path=ppt/tags/tag4043.xml><?xml version="1.0" encoding="utf-8"?>
<p:tagLst xmlns:a="http://schemas.openxmlformats.org/drawingml/2006/main" xmlns:r="http://schemas.openxmlformats.org/officeDocument/2006/relationships" xmlns:p="http://schemas.openxmlformats.org/presentationml/2006/main">
  <p:tag name="THINKCELLSHAPEDONOTDELETE" val="tbjqqxvoYahqK9ZmjrCLCfw"/>
</p:tagLst>
</file>

<file path=ppt/tags/tag4044.xml><?xml version="1.0" encoding="utf-8"?>
<p:tagLst xmlns:a="http://schemas.openxmlformats.org/drawingml/2006/main" xmlns:r="http://schemas.openxmlformats.org/officeDocument/2006/relationships" xmlns:p="http://schemas.openxmlformats.org/presentationml/2006/main">
  <p:tag name="THINKCELLSHAPEDONOTDELETE" val="tQ.ryc_7t.0hvFQu6hCroVQ"/>
</p:tagLst>
</file>

<file path=ppt/tags/tag4045.xml><?xml version="1.0" encoding="utf-8"?>
<p:tagLst xmlns:a="http://schemas.openxmlformats.org/drawingml/2006/main" xmlns:r="http://schemas.openxmlformats.org/officeDocument/2006/relationships" xmlns:p="http://schemas.openxmlformats.org/presentationml/2006/main">
  <p:tag name="THINKCELLSHAPEDONOTDELETE" val="tIys_LZQV7vGoprQleB6fMQ"/>
</p:tagLst>
</file>

<file path=ppt/tags/tag4046.xml><?xml version="1.0" encoding="utf-8"?>
<p:tagLst xmlns:a="http://schemas.openxmlformats.org/drawingml/2006/main" xmlns:r="http://schemas.openxmlformats.org/officeDocument/2006/relationships" xmlns:p="http://schemas.openxmlformats.org/presentationml/2006/main">
  <p:tag name="THINKCELLSHAPEDONOTDELETE" val="tUnWF8TcDpkpk.rDXRBsYog"/>
</p:tagLst>
</file>

<file path=ppt/tags/tag4047.xml><?xml version="1.0" encoding="utf-8"?>
<p:tagLst xmlns:a="http://schemas.openxmlformats.org/drawingml/2006/main" xmlns:r="http://schemas.openxmlformats.org/officeDocument/2006/relationships" xmlns:p="http://schemas.openxmlformats.org/presentationml/2006/main">
  <p:tag name="THINKCELLSHAPEDONOTDELETE" val="tVhXDgiJ8Hh2fOBVkO_MmHg"/>
</p:tagLst>
</file>

<file path=ppt/tags/tag4048.xml><?xml version="1.0" encoding="utf-8"?>
<p:tagLst xmlns:a="http://schemas.openxmlformats.org/drawingml/2006/main" xmlns:r="http://schemas.openxmlformats.org/officeDocument/2006/relationships" xmlns:p="http://schemas.openxmlformats.org/presentationml/2006/main">
  <p:tag name="THINKCELLSHAPEDONOTDELETE" val="twrIl.KtTMmASNXAD3dmHhQ"/>
</p:tagLst>
</file>

<file path=ppt/tags/tag4049.xml><?xml version="1.0" encoding="utf-8"?>
<p:tagLst xmlns:a="http://schemas.openxmlformats.org/drawingml/2006/main" xmlns:r="http://schemas.openxmlformats.org/officeDocument/2006/relationships" xmlns:p="http://schemas.openxmlformats.org/presentationml/2006/main">
  <p:tag name="THINKCELLSHAPEDONOTDELETE" val="tRIlS1OPOMmJpmYK8cedNDw"/>
</p:tagLst>
</file>

<file path=ppt/tags/tag405.xml><?xml version="1.0" encoding="utf-8"?>
<p:tagLst xmlns:a="http://schemas.openxmlformats.org/drawingml/2006/main" xmlns:r="http://schemas.openxmlformats.org/officeDocument/2006/relationships" xmlns:p="http://schemas.openxmlformats.org/presentationml/2006/main">
  <p:tag name="THINKCELLSHAPEDONOTDELETE" val="ttcuNv8dMXAbUEumdWMwffw"/>
</p:tagLst>
</file>

<file path=ppt/tags/tag4050.xml><?xml version="1.0" encoding="utf-8"?>
<p:tagLst xmlns:a="http://schemas.openxmlformats.org/drawingml/2006/main" xmlns:r="http://schemas.openxmlformats.org/officeDocument/2006/relationships" xmlns:p="http://schemas.openxmlformats.org/presentationml/2006/main">
  <p:tag name="THINKCELLSHAPEDONOTDELETE" val="tJlvfhWJJRLxUn7Oulu.irg"/>
</p:tagLst>
</file>

<file path=ppt/tags/tag4051.xml><?xml version="1.0" encoding="utf-8"?>
<p:tagLst xmlns:a="http://schemas.openxmlformats.org/drawingml/2006/main" xmlns:r="http://schemas.openxmlformats.org/officeDocument/2006/relationships" xmlns:p="http://schemas.openxmlformats.org/presentationml/2006/main">
  <p:tag name="THINKCELLSHAPEDONOTDELETE" val="t1CB9WfOMvyFu4zlk2RgNPw"/>
</p:tagLst>
</file>

<file path=ppt/tags/tag4052.xml><?xml version="1.0" encoding="utf-8"?>
<p:tagLst xmlns:a="http://schemas.openxmlformats.org/drawingml/2006/main" xmlns:r="http://schemas.openxmlformats.org/officeDocument/2006/relationships" xmlns:p="http://schemas.openxmlformats.org/presentationml/2006/main">
  <p:tag name="THINKCELLSHAPEDONOTDELETE" val="tjAqq42D_DSFb_0._O3GVyg"/>
</p:tagLst>
</file>

<file path=ppt/tags/tag4053.xml><?xml version="1.0" encoding="utf-8"?>
<p:tagLst xmlns:a="http://schemas.openxmlformats.org/drawingml/2006/main" xmlns:r="http://schemas.openxmlformats.org/officeDocument/2006/relationships" xmlns:p="http://schemas.openxmlformats.org/presentationml/2006/main">
  <p:tag name="THINKCELLSHAPEDONOTDELETE" val="tFhMxNk.P0Kgj1OaIHLy7lw"/>
</p:tagLst>
</file>

<file path=ppt/tags/tag4054.xml><?xml version="1.0" encoding="utf-8"?>
<p:tagLst xmlns:a="http://schemas.openxmlformats.org/drawingml/2006/main" xmlns:r="http://schemas.openxmlformats.org/officeDocument/2006/relationships" xmlns:p="http://schemas.openxmlformats.org/presentationml/2006/main">
  <p:tag name="THINKCELLSHAPEDONOTDELETE" val="tYEMxbfqfJOckafqMZkUteg"/>
</p:tagLst>
</file>

<file path=ppt/tags/tag4055.xml><?xml version="1.0" encoding="utf-8"?>
<p:tagLst xmlns:a="http://schemas.openxmlformats.org/drawingml/2006/main" xmlns:r="http://schemas.openxmlformats.org/officeDocument/2006/relationships" xmlns:p="http://schemas.openxmlformats.org/presentationml/2006/main">
  <p:tag name="THINKCELLSHAPEDONOTDELETE" val="tWAZMI.HTRsiT.qCOEahUBQ"/>
</p:tagLst>
</file>

<file path=ppt/tags/tag4056.xml><?xml version="1.0" encoding="utf-8"?>
<p:tagLst xmlns:a="http://schemas.openxmlformats.org/drawingml/2006/main" xmlns:r="http://schemas.openxmlformats.org/officeDocument/2006/relationships" xmlns:p="http://schemas.openxmlformats.org/presentationml/2006/main">
  <p:tag name="THINKCELLSHAPEDONOTDELETE" val="t7sr.RfC1UAqd6IuV_XMkjw"/>
</p:tagLst>
</file>

<file path=ppt/tags/tag4057.xml><?xml version="1.0" encoding="utf-8"?>
<p:tagLst xmlns:a="http://schemas.openxmlformats.org/drawingml/2006/main" xmlns:r="http://schemas.openxmlformats.org/officeDocument/2006/relationships" xmlns:p="http://schemas.openxmlformats.org/presentationml/2006/main">
  <p:tag name="THINKCELLSHAPEDONOTDELETE" val="tpCGKx4lSS9_99R1sl8Dx.w"/>
</p:tagLst>
</file>

<file path=ppt/tags/tag4058.xml><?xml version="1.0" encoding="utf-8"?>
<p:tagLst xmlns:a="http://schemas.openxmlformats.org/drawingml/2006/main" xmlns:r="http://schemas.openxmlformats.org/officeDocument/2006/relationships" xmlns:p="http://schemas.openxmlformats.org/presentationml/2006/main">
  <p:tag name="THINKCELLSHAPEDONOTDELETE" val="tWR43iKfVjeZ9wq0iOvCV5g"/>
</p:tagLst>
</file>

<file path=ppt/tags/tag4059.xml><?xml version="1.0" encoding="utf-8"?>
<p:tagLst xmlns:a="http://schemas.openxmlformats.org/drawingml/2006/main" xmlns:r="http://schemas.openxmlformats.org/officeDocument/2006/relationships" xmlns:p="http://schemas.openxmlformats.org/presentationml/2006/main">
  <p:tag name="THINKCELLSHAPEDONOTDELETE" val="tEG7l3yrzjm4jcbQS8CiKew"/>
</p:tagLst>
</file>

<file path=ppt/tags/tag406.xml><?xml version="1.0" encoding="utf-8"?>
<p:tagLst xmlns:a="http://schemas.openxmlformats.org/drawingml/2006/main" xmlns:r="http://schemas.openxmlformats.org/officeDocument/2006/relationships" xmlns:p="http://schemas.openxmlformats.org/presentationml/2006/main">
  <p:tag name="THINKCELLSHAPEDONOTDELETE" val="twpEkcZYdpDEaXLCU6Ni5rg"/>
</p:tagLst>
</file>

<file path=ppt/tags/tag4060.xml><?xml version="1.0" encoding="utf-8"?>
<p:tagLst xmlns:a="http://schemas.openxmlformats.org/drawingml/2006/main" xmlns:r="http://schemas.openxmlformats.org/officeDocument/2006/relationships" xmlns:p="http://schemas.openxmlformats.org/presentationml/2006/main">
  <p:tag name="THINKCELLSHAPEDONOTDELETE" val="tK38zkCIV6tRI9Y5.dR4o3w"/>
</p:tagLst>
</file>

<file path=ppt/tags/tag4061.xml><?xml version="1.0" encoding="utf-8"?>
<p:tagLst xmlns:a="http://schemas.openxmlformats.org/drawingml/2006/main" xmlns:r="http://schemas.openxmlformats.org/officeDocument/2006/relationships" xmlns:p="http://schemas.openxmlformats.org/presentationml/2006/main">
  <p:tag name="THINKCELLSHAPEDONOTDELETE" val="tZ2WpXWid7CZT5r3.EQZLUA"/>
</p:tagLst>
</file>

<file path=ppt/tags/tag4062.xml><?xml version="1.0" encoding="utf-8"?>
<p:tagLst xmlns:a="http://schemas.openxmlformats.org/drawingml/2006/main" xmlns:r="http://schemas.openxmlformats.org/officeDocument/2006/relationships" xmlns:p="http://schemas.openxmlformats.org/presentationml/2006/main">
  <p:tag name="THINKCELLSHAPEDONOTDELETE" val="tfBHfm41prnN41XhmpBq6gw"/>
</p:tagLst>
</file>

<file path=ppt/tags/tag4063.xml><?xml version="1.0" encoding="utf-8"?>
<p:tagLst xmlns:a="http://schemas.openxmlformats.org/drawingml/2006/main" xmlns:r="http://schemas.openxmlformats.org/officeDocument/2006/relationships" xmlns:p="http://schemas.openxmlformats.org/presentationml/2006/main">
  <p:tag name="THINKCELLSHAPEDONOTDELETE" val="t7Evw2sbIPEUGpxqYkaX8uA"/>
</p:tagLst>
</file>

<file path=ppt/tags/tag4064.xml><?xml version="1.0" encoding="utf-8"?>
<p:tagLst xmlns:a="http://schemas.openxmlformats.org/drawingml/2006/main" xmlns:r="http://schemas.openxmlformats.org/officeDocument/2006/relationships" xmlns:p="http://schemas.openxmlformats.org/presentationml/2006/main">
  <p:tag name="THINKCELLSHAPEDONOTDELETE" val="tON1X7nUkphLplt33AVtG0Q"/>
</p:tagLst>
</file>

<file path=ppt/tags/tag4065.xml><?xml version="1.0" encoding="utf-8"?>
<p:tagLst xmlns:a="http://schemas.openxmlformats.org/drawingml/2006/main" xmlns:r="http://schemas.openxmlformats.org/officeDocument/2006/relationships" xmlns:p="http://schemas.openxmlformats.org/presentationml/2006/main">
  <p:tag name="THINKCELLSHAPEDONOTDELETE" val="tNJE9vPYaE5J4MQmLhELXIw"/>
</p:tagLst>
</file>

<file path=ppt/tags/tag406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067.xml><?xml version="1.0" encoding="utf-8"?>
<p:tagLst xmlns:a="http://schemas.openxmlformats.org/drawingml/2006/main" xmlns:r="http://schemas.openxmlformats.org/officeDocument/2006/relationships" xmlns:p="http://schemas.openxmlformats.org/presentationml/2006/main">
  <p:tag name="THINKCELLSHAPEDONOTDELETE" val="ttvkkrkrk91VJMhC0CmS_Bg"/>
</p:tagLst>
</file>

<file path=ppt/tags/tag4068.xml><?xml version="1.0" encoding="utf-8"?>
<p:tagLst xmlns:a="http://schemas.openxmlformats.org/drawingml/2006/main" xmlns:r="http://schemas.openxmlformats.org/officeDocument/2006/relationships" xmlns:p="http://schemas.openxmlformats.org/presentationml/2006/main">
  <p:tag name="THINKCELLSHAPEDONOTDELETE" val="tFR9ZkxQQ5OIT6uNwvcHFzw"/>
</p:tagLst>
</file>

<file path=ppt/tags/tag4069.xml><?xml version="1.0" encoding="utf-8"?>
<p:tagLst xmlns:a="http://schemas.openxmlformats.org/drawingml/2006/main" xmlns:r="http://schemas.openxmlformats.org/officeDocument/2006/relationships" xmlns:p="http://schemas.openxmlformats.org/presentationml/2006/main">
  <p:tag name="THINKCELLSHAPEDONOTDELETE" val="tTesD6_79jUjnp80zzPjhDg"/>
</p:tagLst>
</file>

<file path=ppt/tags/tag407.xml><?xml version="1.0" encoding="utf-8"?>
<p:tagLst xmlns:a="http://schemas.openxmlformats.org/drawingml/2006/main" xmlns:r="http://schemas.openxmlformats.org/officeDocument/2006/relationships" xmlns:p="http://schemas.openxmlformats.org/presentationml/2006/main">
  <p:tag name="THINKCELLSHAPEDONOTDELETE" val="tYMnYTQ4z.eP9LOv3T5NRGQ"/>
</p:tagLst>
</file>

<file path=ppt/tags/tag4070.xml><?xml version="1.0" encoding="utf-8"?>
<p:tagLst xmlns:a="http://schemas.openxmlformats.org/drawingml/2006/main" xmlns:r="http://schemas.openxmlformats.org/officeDocument/2006/relationships" xmlns:p="http://schemas.openxmlformats.org/presentationml/2006/main">
  <p:tag name="THINKCELLSHAPEDONOTDELETE" val="tlk8Y5K..QziKXOsryXGSVA"/>
</p:tagLst>
</file>

<file path=ppt/tags/tag4071.xml><?xml version="1.0" encoding="utf-8"?>
<p:tagLst xmlns:a="http://schemas.openxmlformats.org/drawingml/2006/main" xmlns:r="http://schemas.openxmlformats.org/officeDocument/2006/relationships" xmlns:p="http://schemas.openxmlformats.org/presentationml/2006/main">
  <p:tag name="THINKCELLSHAPEDONOTDELETE" val="tmSvKpCWyQAkU5s0zYeW8Vw"/>
</p:tagLst>
</file>

<file path=ppt/tags/tag4072.xml><?xml version="1.0" encoding="utf-8"?>
<p:tagLst xmlns:a="http://schemas.openxmlformats.org/drawingml/2006/main" xmlns:r="http://schemas.openxmlformats.org/officeDocument/2006/relationships" xmlns:p="http://schemas.openxmlformats.org/presentationml/2006/main">
  <p:tag name="THINKCELLSHAPEDONOTDELETE" val="ttBUEN5Iz14zns9sZCNf.qA"/>
</p:tagLst>
</file>

<file path=ppt/tags/tag4073.xml><?xml version="1.0" encoding="utf-8"?>
<p:tagLst xmlns:a="http://schemas.openxmlformats.org/drawingml/2006/main" xmlns:r="http://schemas.openxmlformats.org/officeDocument/2006/relationships" xmlns:p="http://schemas.openxmlformats.org/presentationml/2006/main">
  <p:tag name="THINKCELLSHAPEDONOTDELETE" val="t0Yc1HqTYF4Hh5r9GhFSSDw"/>
</p:tagLst>
</file>

<file path=ppt/tags/tag4074.xml><?xml version="1.0" encoding="utf-8"?>
<p:tagLst xmlns:a="http://schemas.openxmlformats.org/drawingml/2006/main" xmlns:r="http://schemas.openxmlformats.org/officeDocument/2006/relationships" xmlns:p="http://schemas.openxmlformats.org/presentationml/2006/main">
  <p:tag name="THINKCELLSHAPEDONOTDELETE" val="tlp4K5fzaWbEy19sj1b.gKw"/>
</p:tagLst>
</file>

<file path=ppt/tags/tag4075.xml><?xml version="1.0" encoding="utf-8"?>
<p:tagLst xmlns:a="http://schemas.openxmlformats.org/drawingml/2006/main" xmlns:r="http://schemas.openxmlformats.org/officeDocument/2006/relationships" xmlns:p="http://schemas.openxmlformats.org/presentationml/2006/main">
  <p:tag name="THINKCELLSHAPEDONOTDELETE" val="tP.ejL.JHCofSF4aQnfMUFQ"/>
</p:tagLst>
</file>

<file path=ppt/tags/tag4076.xml><?xml version="1.0" encoding="utf-8"?>
<p:tagLst xmlns:a="http://schemas.openxmlformats.org/drawingml/2006/main" xmlns:r="http://schemas.openxmlformats.org/officeDocument/2006/relationships" xmlns:p="http://schemas.openxmlformats.org/presentationml/2006/main">
  <p:tag name="THINKCELLSHAPEDONOTDELETE" val="t8DX3a_T0gCerUXGYZniBcA"/>
</p:tagLst>
</file>

<file path=ppt/tags/tag4077.xml><?xml version="1.0" encoding="utf-8"?>
<p:tagLst xmlns:a="http://schemas.openxmlformats.org/drawingml/2006/main" xmlns:r="http://schemas.openxmlformats.org/officeDocument/2006/relationships" xmlns:p="http://schemas.openxmlformats.org/presentationml/2006/main">
  <p:tag name="THINKCELLSHAPEDONOTDELETE" val="tDaqBiA2jeh0.NxvDz5Sjsw"/>
</p:tagLst>
</file>

<file path=ppt/tags/tag4078.xml><?xml version="1.0" encoding="utf-8"?>
<p:tagLst xmlns:a="http://schemas.openxmlformats.org/drawingml/2006/main" xmlns:r="http://schemas.openxmlformats.org/officeDocument/2006/relationships" xmlns:p="http://schemas.openxmlformats.org/presentationml/2006/main">
  <p:tag name="THINKCELLSHAPEDONOTDELETE" val="tVuRrjK93fQnjIfmvIG.D.g"/>
</p:tagLst>
</file>

<file path=ppt/tags/tag4079.xml><?xml version="1.0" encoding="utf-8"?>
<p:tagLst xmlns:a="http://schemas.openxmlformats.org/drawingml/2006/main" xmlns:r="http://schemas.openxmlformats.org/officeDocument/2006/relationships" xmlns:p="http://schemas.openxmlformats.org/presentationml/2006/main">
  <p:tag name="THINKCELLSHAPEDONOTDELETE" val="tYgVUhj8Dpa2BE6D5ArJcdA"/>
</p:tagLst>
</file>

<file path=ppt/tags/tag408.xml><?xml version="1.0" encoding="utf-8"?>
<p:tagLst xmlns:a="http://schemas.openxmlformats.org/drawingml/2006/main" xmlns:r="http://schemas.openxmlformats.org/officeDocument/2006/relationships" xmlns:p="http://schemas.openxmlformats.org/presentationml/2006/main">
  <p:tag name="THINKCELLSHAPEDONOTDELETE" val="tOvZJMwAg1PDtSsrI.9VOYQ"/>
</p:tagLst>
</file>

<file path=ppt/tags/tag4080.xml><?xml version="1.0" encoding="utf-8"?>
<p:tagLst xmlns:a="http://schemas.openxmlformats.org/drawingml/2006/main" xmlns:r="http://schemas.openxmlformats.org/officeDocument/2006/relationships" xmlns:p="http://schemas.openxmlformats.org/presentationml/2006/main">
  <p:tag name="THINKCELLSHAPEDONOTDELETE" val="t36szY3h8Mp.kAy1Byi4vRA"/>
</p:tagLst>
</file>

<file path=ppt/tags/tag4081.xml><?xml version="1.0" encoding="utf-8"?>
<p:tagLst xmlns:a="http://schemas.openxmlformats.org/drawingml/2006/main" xmlns:r="http://schemas.openxmlformats.org/officeDocument/2006/relationships" xmlns:p="http://schemas.openxmlformats.org/presentationml/2006/main">
  <p:tag name="THINKCELLSHAPEDONOTDELETE" val="tfl_PyzeBIESBd.f.mKULDw"/>
</p:tagLst>
</file>

<file path=ppt/tags/tag4082.xml><?xml version="1.0" encoding="utf-8"?>
<p:tagLst xmlns:a="http://schemas.openxmlformats.org/drawingml/2006/main" xmlns:r="http://schemas.openxmlformats.org/officeDocument/2006/relationships" xmlns:p="http://schemas.openxmlformats.org/presentationml/2006/main">
  <p:tag name="THINKCELLSHAPEDONOTDELETE" val="tPbj3tcKqxaG6vNLMt3n42Q"/>
</p:tagLst>
</file>

<file path=ppt/tags/tag4083.xml><?xml version="1.0" encoding="utf-8"?>
<p:tagLst xmlns:a="http://schemas.openxmlformats.org/drawingml/2006/main" xmlns:r="http://schemas.openxmlformats.org/officeDocument/2006/relationships" xmlns:p="http://schemas.openxmlformats.org/presentationml/2006/main">
  <p:tag name="THINKCELLSHAPEDONOTDELETE" val="tUuWUKPjkYJW4QtpmwDEMqQ"/>
</p:tagLst>
</file>

<file path=ppt/tags/tag4084.xml><?xml version="1.0" encoding="utf-8"?>
<p:tagLst xmlns:a="http://schemas.openxmlformats.org/drawingml/2006/main" xmlns:r="http://schemas.openxmlformats.org/officeDocument/2006/relationships" xmlns:p="http://schemas.openxmlformats.org/presentationml/2006/main">
  <p:tag name="THINKCELLSHAPEDONOTDELETE" val="tYvHDFvZP9qNaYdIBjHFHvQ"/>
</p:tagLst>
</file>

<file path=ppt/tags/tag4085.xml><?xml version="1.0" encoding="utf-8"?>
<p:tagLst xmlns:a="http://schemas.openxmlformats.org/drawingml/2006/main" xmlns:r="http://schemas.openxmlformats.org/officeDocument/2006/relationships" xmlns:p="http://schemas.openxmlformats.org/presentationml/2006/main">
  <p:tag name="THINKCELLSHAPEDONOTDELETE" val="tkl8tXCBY458lAn93zRu8MQ"/>
</p:tagLst>
</file>

<file path=ppt/tags/tag4086.xml><?xml version="1.0" encoding="utf-8"?>
<p:tagLst xmlns:a="http://schemas.openxmlformats.org/drawingml/2006/main" xmlns:r="http://schemas.openxmlformats.org/officeDocument/2006/relationships" xmlns:p="http://schemas.openxmlformats.org/presentationml/2006/main">
  <p:tag name="THINKCELLSHAPEDONOTDELETE" val="t2MmaxTfsbubQVByecDkpeQ"/>
</p:tagLst>
</file>

<file path=ppt/tags/tag4087.xml><?xml version="1.0" encoding="utf-8"?>
<p:tagLst xmlns:a="http://schemas.openxmlformats.org/drawingml/2006/main" xmlns:r="http://schemas.openxmlformats.org/officeDocument/2006/relationships" xmlns:p="http://schemas.openxmlformats.org/presentationml/2006/main">
  <p:tag name="THINKCELLSHAPEDONOTDELETE" val="tNKlTuqCtdTcjTBZHpcikUw"/>
</p:tagLst>
</file>

<file path=ppt/tags/tag4088.xml><?xml version="1.0" encoding="utf-8"?>
<p:tagLst xmlns:a="http://schemas.openxmlformats.org/drawingml/2006/main" xmlns:r="http://schemas.openxmlformats.org/officeDocument/2006/relationships" xmlns:p="http://schemas.openxmlformats.org/presentationml/2006/main">
  <p:tag name="THINKCELLSHAPEDONOTDELETE" val="tl9RfHh2M6LB6sZ4mYbQk3A"/>
</p:tagLst>
</file>

<file path=ppt/tags/tag4089.xml><?xml version="1.0" encoding="utf-8"?>
<p:tagLst xmlns:a="http://schemas.openxmlformats.org/drawingml/2006/main" xmlns:r="http://schemas.openxmlformats.org/officeDocument/2006/relationships" xmlns:p="http://schemas.openxmlformats.org/presentationml/2006/main">
  <p:tag name="THINKCELLSHAPEDONOTDELETE" val="tPmgMh.mZxL.W8cajSzqmDA"/>
</p:tagLst>
</file>

<file path=ppt/tags/tag409.xml><?xml version="1.0" encoding="utf-8"?>
<p:tagLst xmlns:a="http://schemas.openxmlformats.org/drawingml/2006/main" xmlns:r="http://schemas.openxmlformats.org/officeDocument/2006/relationships" xmlns:p="http://schemas.openxmlformats.org/presentationml/2006/main">
  <p:tag name="THINKCELLSHAPEDONOTDELETE" val="tgeYxWIE3d07B1MljZ_i_Tw"/>
</p:tagLst>
</file>

<file path=ppt/tags/tag4090.xml><?xml version="1.0" encoding="utf-8"?>
<p:tagLst xmlns:a="http://schemas.openxmlformats.org/drawingml/2006/main" xmlns:r="http://schemas.openxmlformats.org/officeDocument/2006/relationships" xmlns:p="http://schemas.openxmlformats.org/presentationml/2006/main">
  <p:tag name="THINKCELLSHAPEDONOTDELETE" val="tIoReVujTvYWbRIiEixp_5g"/>
</p:tagLst>
</file>

<file path=ppt/tags/tag4091.xml><?xml version="1.0" encoding="utf-8"?>
<p:tagLst xmlns:a="http://schemas.openxmlformats.org/drawingml/2006/main" xmlns:r="http://schemas.openxmlformats.org/officeDocument/2006/relationships" xmlns:p="http://schemas.openxmlformats.org/presentationml/2006/main">
  <p:tag name="THINKCELLSHAPEDONOTDELETE" val="tp0c82gDKOPA1Jybj9EYf3g"/>
</p:tagLst>
</file>

<file path=ppt/tags/tag4092.xml><?xml version="1.0" encoding="utf-8"?>
<p:tagLst xmlns:a="http://schemas.openxmlformats.org/drawingml/2006/main" xmlns:r="http://schemas.openxmlformats.org/officeDocument/2006/relationships" xmlns:p="http://schemas.openxmlformats.org/presentationml/2006/main">
  <p:tag name="THINKCELLSHAPEDONOTDELETE" val="thVt8DDu994D6MVdjnh2M5A"/>
</p:tagLst>
</file>

<file path=ppt/tags/tag4093.xml><?xml version="1.0" encoding="utf-8"?>
<p:tagLst xmlns:a="http://schemas.openxmlformats.org/drawingml/2006/main" xmlns:r="http://schemas.openxmlformats.org/officeDocument/2006/relationships" xmlns:p="http://schemas.openxmlformats.org/presentationml/2006/main">
  <p:tag name="THINKCELLSHAPEDONOTDELETE" val="tfa2iIaiIoDmg.1bbWmZAwA"/>
</p:tagLst>
</file>

<file path=ppt/tags/tag4094.xml><?xml version="1.0" encoding="utf-8"?>
<p:tagLst xmlns:a="http://schemas.openxmlformats.org/drawingml/2006/main" xmlns:r="http://schemas.openxmlformats.org/officeDocument/2006/relationships" xmlns:p="http://schemas.openxmlformats.org/presentationml/2006/main">
  <p:tag name="THINKCELLSHAPEDONOTDELETE" val="t50jFUpkF6jhMPzhdWrTvkA"/>
</p:tagLst>
</file>

<file path=ppt/tags/tag4095.xml><?xml version="1.0" encoding="utf-8"?>
<p:tagLst xmlns:a="http://schemas.openxmlformats.org/drawingml/2006/main" xmlns:r="http://schemas.openxmlformats.org/officeDocument/2006/relationships" xmlns:p="http://schemas.openxmlformats.org/presentationml/2006/main">
  <p:tag name="THINKCELLSHAPEDONOTDELETE" val="tJCyJ6oZ8y7o8abpZyJ3BSw"/>
</p:tagLst>
</file>

<file path=ppt/tags/tag4096.xml><?xml version="1.0" encoding="utf-8"?>
<p:tagLst xmlns:a="http://schemas.openxmlformats.org/drawingml/2006/main" xmlns:r="http://schemas.openxmlformats.org/officeDocument/2006/relationships" xmlns:p="http://schemas.openxmlformats.org/presentationml/2006/main">
  <p:tag name="THINKCELLSHAPEDONOTDELETE" val="tWvxISDD43MGSnfgQVKHWqA"/>
</p:tagLst>
</file>

<file path=ppt/tags/tag4097.xml><?xml version="1.0" encoding="utf-8"?>
<p:tagLst xmlns:a="http://schemas.openxmlformats.org/drawingml/2006/main" xmlns:r="http://schemas.openxmlformats.org/officeDocument/2006/relationships" xmlns:p="http://schemas.openxmlformats.org/presentationml/2006/main">
  <p:tag name="THINKCELLSHAPEDONOTDELETE" val="tAReyHyTTG8V6WAnYZgmXfw"/>
</p:tagLst>
</file>

<file path=ppt/tags/tag4098.xml><?xml version="1.0" encoding="utf-8"?>
<p:tagLst xmlns:a="http://schemas.openxmlformats.org/drawingml/2006/main" xmlns:r="http://schemas.openxmlformats.org/officeDocument/2006/relationships" xmlns:p="http://schemas.openxmlformats.org/presentationml/2006/main">
  <p:tag name="THINKCELLSHAPEDONOTDELETE" val="t85PQrGKJLzrzjVVd2EfOYg"/>
</p:tagLst>
</file>

<file path=ppt/tags/tag4099.xml><?xml version="1.0" encoding="utf-8"?>
<p:tagLst xmlns:a="http://schemas.openxmlformats.org/drawingml/2006/main" xmlns:r="http://schemas.openxmlformats.org/officeDocument/2006/relationships" xmlns:p="http://schemas.openxmlformats.org/presentationml/2006/main">
  <p:tag name="THINKCELLSHAPEDONOTDELETE" val="tBiAMhjLnxviPwnMJg3dh8A"/>
</p:tagLst>
</file>

<file path=ppt/tags/tag41.xml><?xml version="1.0" encoding="utf-8"?>
<p:tagLst xmlns:a="http://schemas.openxmlformats.org/drawingml/2006/main" xmlns:r="http://schemas.openxmlformats.org/officeDocument/2006/relationships" xmlns:p="http://schemas.openxmlformats.org/presentationml/2006/main">
  <p:tag name="THINKCELLSHAPEDONOTDELETE" val="tPoSvxEk8adyIHCdNlyD0dg"/>
</p:tagLst>
</file>

<file path=ppt/tags/tag410.xml><?xml version="1.0" encoding="utf-8"?>
<p:tagLst xmlns:a="http://schemas.openxmlformats.org/drawingml/2006/main" xmlns:r="http://schemas.openxmlformats.org/officeDocument/2006/relationships" xmlns:p="http://schemas.openxmlformats.org/presentationml/2006/main">
  <p:tag name="THINKCELLSHAPEDONOTDELETE" val="tPjarGAmK9yu66reEfkNm7g"/>
</p:tagLst>
</file>

<file path=ppt/tags/tag4100.xml><?xml version="1.0" encoding="utf-8"?>
<p:tagLst xmlns:a="http://schemas.openxmlformats.org/drawingml/2006/main" xmlns:r="http://schemas.openxmlformats.org/officeDocument/2006/relationships" xmlns:p="http://schemas.openxmlformats.org/presentationml/2006/main">
  <p:tag name="THINKCELLSHAPEDONOTDELETE" val="tQQEk7bpqb9I4lje8d0XiHA"/>
</p:tagLst>
</file>

<file path=ppt/tags/tag4101.xml><?xml version="1.0" encoding="utf-8"?>
<p:tagLst xmlns:a="http://schemas.openxmlformats.org/drawingml/2006/main" xmlns:r="http://schemas.openxmlformats.org/officeDocument/2006/relationships" xmlns:p="http://schemas.openxmlformats.org/presentationml/2006/main">
  <p:tag name="THINKCELLSHAPEDONOTDELETE" val="tTFTVisEHAl6Mxd4w6nLaOQ"/>
</p:tagLst>
</file>

<file path=ppt/tags/tag4102.xml><?xml version="1.0" encoding="utf-8"?>
<p:tagLst xmlns:a="http://schemas.openxmlformats.org/drawingml/2006/main" xmlns:r="http://schemas.openxmlformats.org/officeDocument/2006/relationships" xmlns:p="http://schemas.openxmlformats.org/presentationml/2006/main">
  <p:tag name="THINKCELLSHAPEDONOTDELETE" val="tpahAYLEO21rNEyVh.EfDvg"/>
</p:tagLst>
</file>

<file path=ppt/tags/tag4103.xml><?xml version="1.0" encoding="utf-8"?>
<p:tagLst xmlns:a="http://schemas.openxmlformats.org/drawingml/2006/main" xmlns:r="http://schemas.openxmlformats.org/officeDocument/2006/relationships" xmlns:p="http://schemas.openxmlformats.org/presentationml/2006/main">
  <p:tag name="THINKCELLSHAPEDONOTDELETE" val="t6Z.qtFlFZ96hu1BNhRo7KA"/>
</p:tagLst>
</file>

<file path=ppt/tags/tag4104.xml><?xml version="1.0" encoding="utf-8"?>
<p:tagLst xmlns:a="http://schemas.openxmlformats.org/drawingml/2006/main" xmlns:r="http://schemas.openxmlformats.org/officeDocument/2006/relationships" xmlns:p="http://schemas.openxmlformats.org/presentationml/2006/main">
  <p:tag name="THINKCELLSHAPEDONOTDELETE" val="tQL0eO5oFLujWbv4Sjx9PiA"/>
</p:tagLst>
</file>

<file path=ppt/tags/tag4105.xml><?xml version="1.0" encoding="utf-8"?>
<p:tagLst xmlns:a="http://schemas.openxmlformats.org/drawingml/2006/main" xmlns:r="http://schemas.openxmlformats.org/officeDocument/2006/relationships" xmlns:p="http://schemas.openxmlformats.org/presentationml/2006/main">
  <p:tag name="THINKCELLSHAPEDONOTDELETE" val="tfZD8hl6FlUyBXivQabSbyA"/>
</p:tagLst>
</file>

<file path=ppt/tags/tag4106.xml><?xml version="1.0" encoding="utf-8"?>
<p:tagLst xmlns:a="http://schemas.openxmlformats.org/drawingml/2006/main" xmlns:r="http://schemas.openxmlformats.org/officeDocument/2006/relationships" xmlns:p="http://schemas.openxmlformats.org/presentationml/2006/main">
  <p:tag name="THINKCELLSHAPEDONOTDELETE" val="tJ_bSeWne8OolUoTDKd4Zvw"/>
</p:tagLst>
</file>

<file path=ppt/tags/tag4107.xml><?xml version="1.0" encoding="utf-8"?>
<p:tagLst xmlns:a="http://schemas.openxmlformats.org/drawingml/2006/main" xmlns:r="http://schemas.openxmlformats.org/officeDocument/2006/relationships" xmlns:p="http://schemas.openxmlformats.org/presentationml/2006/main">
  <p:tag name="THINKCELLSHAPEDONOTDELETE" val="t7Gy.AiY5Pdd18PTp514VcA"/>
</p:tagLst>
</file>

<file path=ppt/tags/tag4108.xml><?xml version="1.0" encoding="utf-8"?>
<p:tagLst xmlns:a="http://schemas.openxmlformats.org/drawingml/2006/main" xmlns:r="http://schemas.openxmlformats.org/officeDocument/2006/relationships" xmlns:p="http://schemas.openxmlformats.org/presentationml/2006/main">
  <p:tag name="THINKCELLSHAPEDONOTDELETE" val="tCtQNQdVjWQJScLR6tAh3qw"/>
</p:tagLst>
</file>

<file path=ppt/tags/tag4109.xml><?xml version="1.0" encoding="utf-8"?>
<p:tagLst xmlns:a="http://schemas.openxmlformats.org/drawingml/2006/main" xmlns:r="http://schemas.openxmlformats.org/officeDocument/2006/relationships" xmlns:p="http://schemas.openxmlformats.org/presentationml/2006/main">
  <p:tag name="THINKCELLSHAPEDONOTDELETE" val="tgFEZ8XLm9GGmlah6BeXfZw"/>
</p:tagLst>
</file>

<file path=ppt/tags/tag411.xml><?xml version="1.0" encoding="utf-8"?>
<p:tagLst xmlns:a="http://schemas.openxmlformats.org/drawingml/2006/main" xmlns:r="http://schemas.openxmlformats.org/officeDocument/2006/relationships" xmlns:p="http://schemas.openxmlformats.org/presentationml/2006/main">
  <p:tag name="THINKCELLSHAPEDONOTDELETE" val="tMPLIGz8j.SnXN8.sNWUkOA"/>
</p:tagLst>
</file>

<file path=ppt/tags/tag4110.xml><?xml version="1.0" encoding="utf-8"?>
<p:tagLst xmlns:a="http://schemas.openxmlformats.org/drawingml/2006/main" xmlns:r="http://schemas.openxmlformats.org/officeDocument/2006/relationships" xmlns:p="http://schemas.openxmlformats.org/presentationml/2006/main">
  <p:tag name="THINKCELLSHAPEDONOTDELETE" val="tANU_dAGoWIYjykOND9WaDg"/>
</p:tagLst>
</file>

<file path=ppt/tags/tag4111.xml><?xml version="1.0" encoding="utf-8"?>
<p:tagLst xmlns:a="http://schemas.openxmlformats.org/drawingml/2006/main" xmlns:r="http://schemas.openxmlformats.org/officeDocument/2006/relationships" xmlns:p="http://schemas.openxmlformats.org/presentationml/2006/main">
  <p:tag name="THINKCELLSHAPEDONOTDELETE" val="tiUKC_Wi7XrwaEOrzW56R0w"/>
</p:tagLst>
</file>

<file path=ppt/tags/tag4112.xml><?xml version="1.0" encoding="utf-8"?>
<p:tagLst xmlns:a="http://schemas.openxmlformats.org/drawingml/2006/main" xmlns:r="http://schemas.openxmlformats.org/officeDocument/2006/relationships" xmlns:p="http://schemas.openxmlformats.org/presentationml/2006/main">
  <p:tag name="THINKCELLSHAPEDONOTDELETE" val="tL7Y3ldTzJib9CU0TyHAJZQ"/>
</p:tagLst>
</file>

<file path=ppt/tags/tag4113.xml><?xml version="1.0" encoding="utf-8"?>
<p:tagLst xmlns:a="http://schemas.openxmlformats.org/drawingml/2006/main" xmlns:r="http://schemas.openxmlformats.org/officeDocument/2006/relationships" xmlns:p="http://schemas.openxmlformats.org/presentationml/2006/main">
  <p:tag name="THINKCELLSHAPEDONOTDELETE" val="tOGfwUt_YXzdxYz4dUWJuAw"/>
</p:tagLst>
</file>

<file path=ppt/tags/tag4114.xml><?xml version="1.0" encoding="utf-8"?>
<p:tagLst xmlns:a="http://schemas.openxmlformats.org/drawingml/2006/main" xmlns:r="http://schemas.openxmlformats.org/officeDocument/2006/relationships" xmlns:p="http://schemas.openxmlformats.org/presentationml/2006/main">
  <p:tag name="THINKCELLSHAPEDONOTDELETE" val="tD8MQdnFNTJTeY.VhLV92qw"/>
</p:tagLst>
</file>

<file path=ppt/tags/tag4115.xml><?xml version="1.0" encoding="utf-8"?>
<p:tagLst xmlns:a="http://schemas.openxmlformats.org/drawingml/2006/main" xmlns:r="http://schemas.openxmlformats.org/officeDocument/2006/relationships" xmlns:p="http://schemas.openxmlformats.org/presentationml/2006/main">
  <p:tag name="THINKCELLSHAPEDONOTDELETE" val="tX2_Vb8x5frRslZD_Ec7QFA"/>
</p:tagLst>
</file>

<file path=ppt/tags/tag4116.xml><?xml version="1.0" encoding="utf-8"?>
<p:tagLst xmlns:a="http://schemas.openxmlformats.org/drawingml/2006/main" xmlns:r="http://schemas.openxmlformats.org/officeDocument/2006/relationships" xmlns:p="http://schemas.openxmlformats.org/presentationml/2006/main">
  <p:tag name="THINKCELLSHAPEDONOTDELETE" val="t_FG3jci0gRNMxITHnLkC3Q"/>
</p:tagLst>
</file>

<file path=ppt/tags/tag4117.xml><?xml version="1.0" encoding="utf-8"?>
<p:tagLst xmlns:a="http://schemas.openxmlformats.org/drawingml/2006/main" xmlns:r="http://schemas.openxmlformats.org/officeDocument/2006/relationships" xmlns:p="http://schemas.openxmlformats.org/presentationml/2006/main">
  <p:tag name="THINKCELLSHAPEDONOTDELETE" val="tUY9N6cfKU_wuUidAefTM5A"/>
</p:tagLst>
</file>

<file path=ppt/tags/tag4118.xml><?xml version="1.0" encoding="utf-8"?>
<p:tagLst xmlns:a="http://schemas.openxmlformats.org/drawingml/2006/main" xmlns:r="http://schemas.openxmlformats.org/officeDocument/2006/relationships" xmlns:p="http://schemas.openxmlformats.org/presentationml/2006/main">
  <p:tag name="THINKCELLSHAPEDONOTDELETE" val="taofLlU_BUl3BwrUsfNM56A"/>
</p:tagLst>
</file>

<file path=ppt/tags/tag4119.xml><?xml version="1.0" encoding="utf-8"?>
<p:tagLst xmlns:a="http://schemas.openxmlformats.org/drawingml/2006/main" xmlns:r="http://schemas.openxmlformats.org/officeDocument/2006/relationships" xmlns:p="http://schemas.openxmlformats.org/presentationml/2006/main">
  <p:tag name="THINKCELLSHAPEDONOTDELETE" val="tTc9ZXa646Kk_rFtjp8Edtg"/>
</p:tagLst>
</file>

<file path=ppt/tags/tag412.xml><?xml version="1.0" encoding="utf-8"?>
<p:tagLst xmlns:a="http://schemas.openxmlformats.org/drawingml/2006/main" xmlns:r="http://schemas.openxmlformats.org/officeDocument/2006/relationships" xmlns:p="http://schemas.openxmlformats.org/presentationml/2006/main">
  <p:tag name="THINKCELLSHAPEDONOTDELETE" val="t7i6DTdpo.HZLQEISCDbYtw"/>
</p:tagLst>
</file>

<file path=ppt/tags/tag4120.xml><?xml version="1.0" encoding="utf-8"?>
<p:tagLst xmlns:a="http://schemas.openxmlformats.org/drawingml/2006/main" xmlns:r="http://schemas.openxmlformats.org/officeDocument/2006/relationships" xmlns:p="http://schemas.openxmlformats.org/presentationml/2006/main">
  <p:tag name="THINKCELLSHAPEDONOTDELETE" val="tQb4w2jEbtfrc7J6dy8PgAg"/>
</p:tagLst>
</file>

<file path=ppt/tags/tag4121.xml><?xml version="1.0" encoding="utf-8"?>
<p:tagLst xmlns:a="http://schemas.openxmlformats.org/drawingml/2006/main" xmlns:r="http://schemas.openxmlformats.org/officeDocument/2006/relationships" xmlns:p="http://schemas.openxmlformats.org/presentationml/2006/main">
  <p:tag name="THINKCELLSHAPEDONOTDELETE" val="tLSsYBYjYJkxGtEkjvkG5.g"/>
</p:tagLst>
</file>

<file path=ppt/tags/tag4122.xml><?xml version="1.0" encoding="utf-8"?>
<p:tagLst xmlns:a="http://schemas.openxmlformats.org/drawingml/2006/main" xmlns:r="http://schemas.openxmlformats.org/officeDocument/2006/relationships" xmlns:p="http://schemas.openxmlformats.org/presentationml/2006/main">
  <p:tag name="THINKCELLSHAPEDONOTDELETE" val="t1.RI1Wtx.x5FGbQgCeHwcw"/>
</p:tagLst>
</file>

<file path=ppt/tags/tag4123.xml><?xml version="1.0" encoding="utf-8"?>
<p:tagLst xmlns:a="http://schemas.openxmlformats.org/drawingml/2006/main" xmlns:r="http://schemas.openxmlformats.org/officeDocument/2006/relationships" xmlns:p="http://schemas.openxmlformats.org/presentationml/2006/main">
  <p:tag name="THINKCELLSHAPEDONOTDELETE" val="tR6C329r5UDpIfQgBYw2fPw"/>
</p:tagLst>
</file>

<file path=ppt/tags/tag4124.xml><?xml version="1.0" encoding="utf-8"?>
<p:tagLst xmlns:a="http://schemas.openxmlformats.org/drawingml/2006/main" xmlns:r="http://schemas.openxmlformats.org/officeDocument/2006/relationships" xmlns:p="http://schemas.openxmlformats.org/presentationml/2006/main">
  <p:tag name="THINKCELLSHAPEDONOTDELETE" val="tACLQVl_Npg_97F0RW3cz8Q"/>
</p:tagLst>
</file>

<file path=ppt/tags/tag4125.xml><?xml version="1.0" encoding="utf-8"?>
<p:tagLst xmlns:a="http://schemas.openxmlformats.org/drawingml/2006/main" xmlns:r="http://schemas.openxmlformats.org/officeDocument/2006/relationships" xmlns:p="http://schemas.openxmlformats.org/presentationml/2006/main">
  <p:tag name="THINKCELLSHAPEDONOTDELETE" val="tt6ea0Q1yhaFwVGcRtoHmMg"/>
</p:tagLst>
</file>

<file path=ppt/tags/tag4126.xml><?xml version="1.0" encoding="utf-8"?>
<p:tagLst xmlns:a="http://schemas.openxmlformats.org/drawingml/2006/main" xmlns:r="http://schemas.openxmlformats.org/officeDocument/2006/relationships" xmlns:p="http://schemas.openxmlformats.org/presentationml/2006/main">
  <p:tag name="THINKCELLSHAPEDONOTDELETE" val="t2LZR_unychk1qJ3ciPQv8g"/>
</p:tagLst>
</file>

<file path=ppt/tags/tag4127.xml><?xml version="1.0" encoding="utf-8"?>
<p:tagLst xmlns:a="http://schemas.openxmlformats.org/drawingml/2006/main" xmlns:r="http://schemas.openxmlformats.org/officeDocument/2006/relationships" xmlns:p="http://schemas.openxmlformats.org/presentationml/2006/main">
  <p:tag name="THINKCELLSHAPEDONOTDELETE" val="tj2PLbBD83HViED0v3LEB3Q"/>
</p:tagLst>
</file>

<file path=ppt/tags/tag4128.xml><?xml version="1.0" encoding="utf-8"?>
<p:tagLst xmlns:a="http://schemas.openxmlformats.org/drawingml/2006/main" xmlns:r="http://schemas.openxmlformats.org/officeDocument/2006/relationships" xmlns:p="http://schemas.openxmlformats.org/presentationml/2006/main">
  <p:tag name="THINKCELLSHAPEDONOTDELETE" val="tJktFnTYT4cNfCnaLN.JnhQ"/>
</p:tagLst>
</file>

<file path=ppt/tags/tag4129.xml><?xml version="1.0" encoding="utf-8"?>
<p:tagLst xmlns:a="http://schemas.openxmlformats.org/drawingml/2006/main" xmlns:r="http://schemas.openxmlformats.org/officeDocument/2006/relationships" xmlns:p="http://schemas.openxmlformats.org/presentationml/2006/main">
  <p:tag name="THINKCELLSHAPEDONOTDELETE" val="tRaM0VdZaD2TbZTD4vN9V1w"/>
</p:tagLst>
</file>

<file path=ppt/tags/tag413.xml><?xml version="1.0" encoding="utf-8"?>
<p:tagLst xmlns:a="http://schemas.openxmlformats.org/drawingml/2006/main" xmlns:r="http://schemas.openxmlformats.org/officeDocument/2006/relationships" xmlns:p="http://schemas.openxmlformats.org/presentationml/2006/main">
  <p:tag name="THINKCELLSHAPEDONOTDELETE" val="tT9KQE9nu4wy_Zc8iEBHMog"/>
</p:tagLst>
</file>

<file path=ppt/tags/tag4130.xml><?xml version="1.0" encoding="utf-8"?>
<p:tagLst xmlns:a="http://schemas.openxmlformats.org/drawingml/2006/main" xmlns:r="http://schemas.openxmlformats.org/officeDocument/2006/relationships" xmlns:p="http://schemas.openxmlformats.org/presentationml/2006/main">
  <p:tag name="THINKCELLSHAPEDONOTDELETE" val="tc9l8YQvC1n6WOfpdNhUpEg"/>
</p:tagLst>
</file>

<file path=ppt/tags/tag4131.xml><?xml version="1.0" encoding="utf-8"?>
<p:tagLst xmlns:a="http://schemas.openxmlformats.org/drawingml/2006/main" xmlns:r="http://schemas.openxmlformats.org/officeDocument/2006/relationships" xmlns:p="http://schemas.openxmlformats.org/presentationml/2006/main">
  <p:tag name="THINKCELLSHAPEDONOTDELETE" val="thpARodL2yKpdU1vOSiDykg"/>
</p:tagLst>
</file>

<file path=ppt/tags/tag4132.xml><?xml version="1.0" encoding="utf-8"?>
<p:tagLst xmlns:a="http://schemas.openxmlformats.org/drawingml/2006/main" xmlns:r="http://schemas.openxmlformats.org/officeDocument/2006/relationships" xmlns:p="http://schemas.openxmlformats.org/presentationml/2006/main">
  <p:tag name="THINKCELLSHAPEDONOTDELETE" val="teTwApCjM1JMPxb4ipefTBA"/>
</p:tagLst>
</file>

<file path=ppt/tags/tag4133.xml><?xml version="1.0" encoding="utf-8"?>
<p:tagLst xmlns:a="http://schemas.openxmlformats.org/drawingml/2006/main" xmlns:r="http://schemas.openxmlformats.org/officeDocument/2006/relationships" xmlns:p="http://schemas.openxmlformats.org/presentationml/2006/main">
  <p:tag name="THINKCELLSHAPEDONOTDELETE" val="tayL18oeuKZ_WCb3a3QRPxA"/>
</p:tagLst>
</file>

<file path=ppt/tags/tag4134.xml><?xml version="1.0" encoding="utf-8"?>
<p:tagLst xmlns:a="http://schemas.openxmlformats.org/drawingml/2006/main" xmlns:r="http://schemas.openxmlformats.org/officeDocument/2006/relationships" xmlns:p="http://schemas.openxmlformats.org/presentationml/2006/main">
  <p:tag name="THINKCELLSHAPEDONOTDELETE" val="tQI5ZxpsrEMUT2VRAZRX8Xw"/>
</p:tagLst>
</file>

<file path=ppt/tags/tag4135.xml><?xml version="1.0" encoding="utf-8"?>
<p:tagLst xmlns:a="http://schemas.openxmlformats.org/drawingml/2006/main" xmlns:r="http://schemas.openxmlformats.org/officeDocument/2006/relationships" xmlns:p="http://schemas.openxmlformats.org/presentationml/2006/main">
  <p:tag name="THINKCELLSHAPEDONOTDELETE" val="tWZSr1uQ4ujYBhh5kXS4gKA"/>
</p:tagLst>
</file>

<file path=ppt/tags/tag4136.xml><?xml version="1.0" encoding="utf-8"?>
<p:tagLst xmlns:a="http://schemas.openxmlformats.org/drawingml/2006/main" xmlns:r="http://schemas.openxmlformats.org/officeDocument/2006/relationships" xmlns:p="http://schemas.openxmlformats.org/presentationml/2006/main">
  <p:tag name="THINKCELLSHAPEDONOTDELETE" val="t5r9nOJLZwVJCu_HTrT1m4A"/>
</p:tagLst>
</file>

<file path=ppt/tags/tag4137.xml><?xml version="1.0" encoding="utf-8"?>
<p:tagLst xmlns:a="http://schemas.openxmlformats.org/drawingml/2006/main" xmlns:r="http://schemas.openxmlformats.org/officeDocument/2006/relationships" xmlns:p="http://schemas.openxmlformats.org/presentationml/2006/main">
  <p:tag name="THINKCELLSHAPEDONOTDELETE" val="td7iQAmBCzJacsXVnfedfYQ"/>
</p:tagLst>
</file>

<file path=ppt/tags/tag4138.xml><?xml version="1.0" encoding="utf-8"?>
<p:tagLst xmlns:a="http://schemas.openxmlformats.org/drawingml/2006/main" xmlns:r="http://schemas.openxmlformats.org/officeDocument/2006/relationships" xmlns:p="http://schemas.openxmlformats.org/presentationml/2006/main">
  <p:tag name="THINKCELLSHAPEDONOTDELETE" val="t9PlfBBsDCkmO9l7rlBnWXQ"/>
</p:tagLst>
</file>

<file path=ppt/tags/tag4139.xml><?xml version="1.0" encoding="utf-8"?>
<p:tagLst xmlns:a="http://schemas.openxmlformats.org/drawingml/2006/main" xmlns:r="http://schemas.openxmlformats.org/officeDocument/2006/relationships" xmlns:p="http://schemas.openxmlformats.org/presentationml/2006/main">
  <p:tag name="THINKCELLSHAPEDONOTDELETE" val="tyIyLi.r7Ch0ANiM1i_m40Q"/>
</p:tagLst>
</file>

<file path=ppt/tags/tag414.xml><?xml version="1.0" encoding="utf-8"?>
<p:tagLst xmlns:a="http://schemas.openxmlformats.org/drawingml/2006/main" xmlns:r="http://schemas.openxmlformats.org/officeDocument/2006/relationships" xmlns:p="http://schemas.openxmlformats.org/presentationml/2006/main">
  <p:tag name="THINKCELLSHAPEDONOTDELETE" val="t04svst9KD2XwMh_Rcy8N_A"/>
</p:tagLst>
</file>

<file path=ppt/tags/tag4140.xml><?xml version="1.0" encoding="utf-8"?>
<p:tagLst xmlns:a="http://schemas.openxmlformats.org/drawingml/2006/main" xmlns:r="http://schemas.openxmlformats.org/officeDocument/2006/relationships" xmlns:p="http://schemas.openxmlformats.org/presentationml/2006/main">
  <p:tag name="THINKCELLSHAPEDONOTDELETE" val="t2_8fWJm09Be49lv.6lwgwA"/>
</p:tagLst>
</file>

<file path=ppt/tags/tag4141.xml><?xml version="1.0" encoding="utf-8"?>
<p:tagLst xmlns:a="http://schemas.openxmlformats.org/drawingml/2006/main" xmlns:r="http://schemas.openxmlformats.org/officeDocument/2006/relationships" xmlns:p="http://schemas.openxmlformats.org/presentationml/2006/main">
  <p:tag name="THINKCELLSHAPEDONOTDELETE" val="tyhdy8nTZ4m7tmHSuRQeg4g"/>
</p:tagLst>
</file>

<file path=ppt/tags/tag4142.xml><?xml version="1.0" encoding="utf-8"?>
<p:tagLst xmlns:a="http://schemas.openxmlformats.org/drawingml/2006/main" xmlns:r="http://schemas.openxmlformats.org/officeDocument/2006/relationships" xmlns:p="http://schemas.openxmlformats.org/presentationml/2006/main">
  <p:tag name="THINKCELLSHAPEDONOTDELETE" val="txqGjDYzZD4DHZi.UI15jLA"/>
</p:tagLst>
</file>

<file path=ppt/tags/tag4143.xml><?xml version="1.0" encoding="utf-8"?>
<p:tagLst xmlns:a="http://schemas.openxmlformats.org/drawingml/2006/main" xmlns:r="http://schemas.openxmlformats.org/officeDocument/2006/relationships" xmlns:p="http://schemas.openxmlformats.org/presentationml/2006/main">
  <p:tag name="THINKCELLSHAPEDONOTDELETE" val="t8WngrwLMURMb2Ioj7Y0AOg"/>
</p:tagLst>
</file>

<file path=ppt/tags/tag4144.xml><?xml version="1.0" encoding="utf-8"?>
<p:tagLst xmlns:a="http://schemas.openxmlformats.org/drawingml/2006/main" xmlns:r="http://schemas.openxmlformats.org/officeDocument/2006/relationships" xmlns:p="http://schemas.openxmlformats.org/presentationml/2006/main">
  <p:tag name="THINKCELLSHAPEDONOTDELETE" val="tc3dU5tKIs5wRe51Y85BApA"/>
</p:tagLst>
</file>

<file path=ppt/tags/tag4145.xml><?xml version="1.0" encoding="utf-8"?>
<p:tagLst xmlns:a="http://schemas.openxmlformats.org/drawingml/2006/main" xmlns:r="http://schemas.openxmlformats.org/officeDocument/2006/relationships" xmlns:p="http://schemas.openxmlformats.org/presentationml/2006/main">
  <p:tag name="THINKCELLSHAPEDONOTDELETE" val="teOXPmg4IVdSysT7ngFRJag"/>
</p:tagLst>
</file>

<file path=ppt/tags/tag4146.xml><?xml version="1.0" encoding="utf-8"?>
<p:tagLst xmlns:a="http://schemas.openxmlformats.org/drawingml/2006/main" xmlns:r="http://schemas.openxmlformats.org/officeDocument/2006/relationships" xmlns:p="http://schemas.openxmlformats.org/presentationml/2006/main">
  <p:tag name="THINKCELLSHAPEDONOTDELETE" val="thSKQtmasWsYOrILkKqzQCg"/>
</p:tagLst>
</file>

<file path=ppt/tags/tag4147.xml><?xml version="1.0" encoding="utf-8"?>
<p:tagLst xmlns:a="http://schemas.openxmlformats.org/drawingml/2006/main" xmlns:r="http://schemas.openxmlformats.org/officeDocument/2006/relationships" xmlns:p="http://schemas.openxmlformats.org/presentationml/2006/main">
  <p:tag name="THINKCELLSHAPEDONOTDELETE" val="tiEtuhii0u.bH.NP8gRGfRw"/>
</p:tagLst>
</file>

<file path=ppt/tags/tag4148.xml><?xml version="1.0" encoding="utf-8"?>
<p:tagLst xmlns:a="http://schemas.openxmlformats.org/drawingml/2006/main" xmlns:r="http://schemas.openxmlformats.org/officeDocument/2006/relationships" xmlns:p="http://schemas.openxmlformats.org/presentationml/2006/main">
  <p:tag name="THINKCELLSHAPEDONOTDELETE" val="tSTmbFczaVTVBV.10WxOnNw"/>
</p:tagLst>
</file>

<file path=ppt/tags/tag4149.xml><?xml version="1.0" encoding="utf-8"?>
<p:tagLst xmlns:a="http://schemas.openxmlformats.org/drawingml/2006/main" xmlns:r="http://schemas.openxmlformats.org/officeDocument/2006/relationships" xmlns:p="http://schemas.openxmlformats.org/presentationml/2006/main">
  <p:tag name="THINKCELLSHAPEDONOTDELETE" val="thjzo4Y9IzhQOpLbwDGGLDg"/>
</p:tagLst>
</file>

<file path=ppt/tags/tag415.xml><?xml version="1.0" encoding="utf-8"?>
<p:tagLst xmlns:a="http://schemas.openxmlformats.org/drawingml/2006/main" xmlns:r="http://schemas.openxmlformats.org/officeDocument/2006/relationships" xmlns:p="http://schemas.openxmlformats.org/presentationml/2006/main">
  <p:tag name="THINKCELLSHAPEDONOTDELETE" val="tEcFNmfz_cy5pRkNZ1nrcbQ"/>
</p:tagLst>
</file>

<file path=ppt/tags/tag4150.xml><?xml version="1.0" encoding="utf-8"?>
<p:tagLst xmlns:a="http://schemas.openxmlformats.org/drawingml/2006/main" xmlns:r="http://schemas.openxmlformats.org/officeDocument/2006/relationships" xmlns:p="http://schemas.openxmlformats.org/presentationml/2006/main">
  <p:tag name="THINKCELLSHAPEDONOTDELETE" val="tJC3rQadXxO5ezDLT1Gwzjw"/>
</p:tagLst>
</file>

<file path=ppt/tags/tag4151.xml><?xml version="1.0" encoding="utf-8"?>
<p:tagLst xmlns:a="http://schemas.openxmlformats.org/drawingml/2006/main" xmlns:r="http://schemas.openxmlformats.org/officeDocument/2006/relationships" xmlns:p="http://schemas.openxmlformats.org/presentationml/2006/main">
  <p:tag name="THINKCELLSHAPEDONOTDELETE" val="tMai9ucQ59yH0d_.OelQKNA"/>
</p:tagLst>
</file>

<file path=ppt/tags/tag4152.xml><?xml version="1.0" encoding="utf-8"?>
<p:tagLst xmlns:a="http://schemas.openxmlformats.org/drawingml/2006/main" xmlns:r="http://schemas.openxmlformats.org/officeDocument/2006/relationships" xmlns:p="http://schemas.openxmlformats.org/presentationml/2006/main">
  <p:tag name="THINKCELLSHAPEDONOTDELETE" val="tPNzZjXVP6bHv3ZQpdMwLxg"/>
</p:tagLst>
</file>

<file path=ppt/tags/tag415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154.xml><?xml version="1.0" encoding="utf-8"?>
<p:tagLst xmlns:a="http://schemas.openxmlformats.org/drawingml/2006/main" xmlns:r="http://schemas.openxmlformats.org/officeDocument/2006/relationships" xmlns:p="http://schemas.openxmlformats.org/presentationml/2006/main">
  <p:tag name="THINKCELLSHAPEDONOTDELETE" val="ttvkkrkrk91VJMhC0CmS_Bg"/>
</p:tagLst>
</file>

<file path=ppt/tags/tag4155.xml><?xml version="1.0" encoding="utf-8"?>
<p:tagLst xmlns:a="http://schemas.openxmlformats.org/drawingml/2006/main" xmlns:r="http://schemas.openxmlformats.org/officeDocument/2006/relationships" xmlns:p="http://schemas.openxmlformats.org/presentationml/2006/main">
  <p:tag name="THINKCELLSHAPEDONOTDELETE" val="tRlKpcFN6dFprtMBP.p7tUw"/>
</p:tagLst>
</file>

<file path=ppt/tags/tag4156.xml><?xml version="1.0" encoding="utf-8"?>
<p:tagLst xmlns:a="http://schemas.openxmlformats.org/drawingml/2006/main" xmlns:r="http://schemas.openxmlformats.org/officeDocument/2006/relationships" xmlns:p="http://schemas.openxmlformats.org/presentationml/2006/main">
  <p:tag name="THINKCELLSHAPEDONOTDELETE" val="t4puhDC4XS3eUhKbPx4OBGQ"/>
</p:tagLst>
</file>

<file path=ppt/tags/tag4157.xml><?xml version="1.0" encoding="utf-8"?>
<p:tagLst xmlns:a="http://schemas.openxmlformats.org/drawingml/2006/main" xmlns:r="http://schemas.openxmlformats.org/officeDocument/2006/relationships" xmlns:p="http://schemas.openxmlformats.org/presentationml/2006/main">
  <p:tag name="THINKCELLSHAPEDONOTDELETE" val="t8EdSHiQB1rkVWyOsaXAoQA"/>
</p:tagLst>
</file>

<file path=ppt/tags/tag4158.xml><?xml version="1.0" encoding="utf-8"?>
<p:tagLst xmlns:a="http://schemas.openxmlformats.org/drawingml/2006/main" xmlns:r="http://schemas.openxmlformats.org/officeDocument/2006/relationships" xmlns:p="http://schemas.openxmlformats.org/presentationml/2006/main">
  <p:tag name="THINKCELLSHAPEDONOTDELETE" val="tUoL42UgzgZLAOzrVJIJDaQ"/>
</p:tagLst>
</file>

<file path=ppt/tags/tag4159.xml><?xml version="1.0" encoding="utf-8"?>
<p:tagLst xmlns:a="http://schemas.openxmlformats.org/drawingml/2006/main" xmlns:r="http://schemas.openxmlformats.org/officeDocument/2006/relationships" xmlns:p="http://schemas.openxmlformats.org/presentationml/2006/main">
  <p:tag name="THINKCELLSHAPEDONOTDELETE" val="tG8mbTu4yxV29O8vHXo_9rA"/>
</p:tagLst>
</file>

<file path=ppt/tags/tag416.xml><?xml version="1.0" encoding="utf-8"?>
<p:tagLst xmlns:a="http://schemas.openxmlformats.org/drawingml/2006/main" xmlns:r="http://schemas.openxmlformats.org/officeDocument/2006/relationships" xmlns:p="http://schemas.openxmlformats.org/presentationml/2006/main">
  <p:tag name="THINKCELLSHAPEDONOTDELETE" val="t56nrIxKnLuUBUq0RVEVCIA"/>
</p:tagLst>
</file>

<file path=ppt/tags/tag4160.xml><?xml version="1.0" encoding="utf-8"?>
<p:tagLst xmlns:a="http://schemas.openxmlformats.org/drawingml/2006/main" xmlns:r="http://schemas.openxmlformats.org/officeDocument/2006/relationships" xmlns:p="http://schemas.openxmlformats.org/presentationml/2006/main">
  <p:tag name="THINKCELLSHAPEDONOTDELETE" val="tVcynt2b2_0FUv2JwqyJEvA"/>
</p:tagLst>
</file>

<file path=ppt/tags/tag4161.xml><?xml version="1.0" encoding="utf-8"?>
<p:tagLst xmlns:a="http://schemas.openxmlformats.org/drawingml/2006/main" xmlns:r="http://schemas.openxmlformats.org/officeDocument/2006/relationships" xmlns:p="http://schemas.openxmlformats.org/presentationml/2006/main">
  <p:tag name="THINKCELLSHAPEDONOTDELETE" val="tJpt_BR9z_MyuSI.H_OdrGw"/>
</p:tagLst>
</file>

<file path=ppt/tags/tag4162.xml><?xml version="1.0" encoding="utf-8"?>
<p:tagLst xmlns:a="http://schemas.openxmlformats.org/drawingml/2006/main" xmlns:r="http://schemas.openxmlformats.org/officeDocument/2006/relationships" xmlns:p="http://schemas.openxmlformats.org/presentationml/2006/main">
  <p:tag name="THINKCELLSHAPEDONOTDELETE" val="tdq7E6amQzeZASX6YTGILWQ"/>
</p:tagLst>
</file>

<file path=ppt/tags/tag4163.xml><?xml version="1.0" encoding="utf-8"?>
<p:tagLst xmlns:a="http://schemas.openxmlformats.org/drawingml/2006/main" xmlns:r="http://schemas.openxmlformats.org/officeDocument/2006/relationships" xmlns:p="http://schemas.openxmlformats.org/presentationml/2006/main">
  <p:tag name="THINKCELLSHAPEDONOTDELETE" val="t2DLa67inKx4tOX5m3M4Q7Q"/>
</p:tagLst>
</file>

<file path=ppt/tags/tag4164.xml><?xml version="1.0" encoding="utf-8"?>
<p:tagLst xmlns:a="http://schemas.openxmlformats.org/drawingml/2006/main" xmlns:r="http://schemas.openxmlformats.org/officeDocument/2006/relationships" xmlns:p="http://schemas.openxmlformats.org/presentationml/2006/main">
  <p:tag name="THINKCELLSHAPEDONOTDELETE" val="tFXZNC7w.1vwte4_7463ykQ"/>
</p:tagLst>
</file>

<file path=ppt/tags/tag4165.xml><?xml version="1.0" encoding="utf-8"?>
<p:tagLst xmlns:a="http://schemas.openxmlformats.org/drawingml/2006/main" xmlns:r="http://schemas.openxmlformats.org/officeDocument/2006/relationships" xmlns:p="http://schemas.openxmlformats.org/presentationml/2006/main">
  <p:tag name="THINKCELLSHAPEDONOTDELETE" val="t3ewKwg2LbinRIxaCHpB28w"/>
</p:tagLst>
</file>

<file path=ppt/tags/tag4166.xml><?xml version="1.0" encoding="utf-8"?>
<p:tagLst xmlns:a="http://schemas.openxmlformats.org/drawingml/2006/main" xmlns:r="http://schemas.openxmlformats.org/officeDocument/2006/relationships" xmlns:p="http://schemas.openxmlformats.org/presentationml/2006/main">
  <p:tag name="THINKCELLSHAPEDONOTDELETE" val="tRK8h8F4J_wEQjDBA.pBKFw"/>
</p:tagLst>
</file>

<file path=ppt/tags/tag4167.xml><?xml version="1.0" encoding="utf-8"?>
<p:tagLst xmlns:a="http://schemas.openxmlformats.org/drawingml/2006/main" xmlns:r="http://schemas.openxmlformats.org/officeDocument/2006/relationships" xmlns:p="http://schemas.openxmlformats.org/presentationml/2006/main">
  <p:tag name="THINKCELLSHAPEDONOTDELETE" val="tMHzICrZV8UvILWOeKASyDA"/>
</p:tagLst>
</file>

<file path=ppt/tags/tag4168.xml><?xml version="1.0" encoding="utf-8"?>
<p:tagLst xmlns:a="http://schemas.openxmlformats.org/drawingml/2006/main" xmlns:r="http://schemas.openxmlformats.org/officeDocument/2006/relationships" xmlns:p="http://schemas.openxmlformats.org/presentationml/2006/main">
  <p:tag name="THINKCELLSHAPEDONOTDELETE" val="tdMNeOI0EDKuWJDlEMlnfSw"/>
</p:tagLst>
</file>

<file path=ppt/tags/tag4169.xml><?xml version="1.0" encoding="utf-8"?>
<p:tagLst xmlns:a="http://schemas.openxmlformats.org/drawingml/2006/main" xmlns:r="http://schemas.openxmlformats.org/officeDocument/2006/relationships" xmlns:p="http://schemas.openxmlformats.org/presentationml/2006/main">
  <p:tag name="THINKCELLSHAPEDONOTDELETE" val="tQhviPVgpYFRAA5IA3czu8w"/>
</p:tagLst>
</file>

<file path=ppt/tags/tag417.xml><?xml version="1.0" encoding="utf-8"?>
<p:tagLst xmlns:a="http://schemas.openxmlformats.org/drawingml/2006/main" xmlns:r="http://schemas.openxmlformats.org/officeDocument/2006/relationships" xmlns:p="http://schemas.openxmlformats.org/presentationml/2006/main">
  <p:tag name="THINKCELLSHAPEDONOTDELETE" val="tgeX4sOrkyukIPc6fMrW3Mg"/>
</p:tagLst>
</file>

<file path=ppt/tags/tag4170.xml><?xml version="1.0" encoding="utf-8"?>
<p:tagLst xmlns:a="http://schemas.openxmlformats.org/drawingml/2006/main" xmlns:r="http://schemas.openxmlformats.org/officeDocument/2006/relationships" xmlns:p="http://schemas.openxmlformats.org/presentationml/2006/main">
  <p:tag name="THINKCELLSHAPEDONOTDELETE" val="tDt1yw5sxHPSu7zVh14YZPw"/>
</p:tagLst>
</file>

<file path=ppt/tags/tag4171.xml><?xml version="1.0" encoding="utf-8"?>
<p:tagLst xmlns:a="http://schemas.openxmlformats.org/drawingml/2006/main" xmlns:r="http://schemas.openxmlformats.org/officeDocument/2006/relationships" xmlns:p="http://schemas.openxmlformats.org/presentationml/2006/main">
  <p:tag name="THINKCELLSHAPEDONOTDELETE" val="tb0yu8lVSHJYLcOCqBSTbow"/>
</p:tagLst>
</file>

<file path=ppt/tags/tag4172.xml><?xml version="1.0" encoding="utf-8"?>
<p:tagLst xmlns:a="http://schemas.openxmlformats.org/drawingml/2006/main" xmlns:r="http://schemas.openxmlformats.org/officeDocument/2006/relationships" xmlns:p="http://schemas.openxmlformats.org/presentationml/2006/main">
  <p:tag name="THINKCELLSHAPEDONOTDELETE" val="tyQkL_.9WUPnQXWH6igQpxw"/>
</p:tagLst>
</file>

<file path=ppt/tags/tag4173.xml><?xml version="1.0" encoding="utf-8"?>
<p:tagLst xmlns:a="http://schemas.openxmlformats.org/drawingml/2006/main" xmlns:r="http://schemas.openxmlformats.org/officeDocument/2006/relationships" xmlns:p="http://schemas.openxmlformats.org/presentationml/2006/main">
  <p:tag name="THINKCELLSHAPEDONOTDELETE" val="trfZ33wPvDxt5qZhwxsN8lA"/>
</p:tagLst>
</file>

<file path=ppt/tags/tag4174.xml><?xml version="1.0" encoding="utf-8"?>
<p:tagLst xmlns:a="http://schemas.openxmlformats.org/drawingml/2006/main" xmlns:r="http://schemas.openxmlformats.org/officeDocument/2006/relationships" xmlns:p="http://schemas.openxmlformats.org/presentationml/2006/main">
  <p:tag name="THINKCELLSHAPEDONOTDELETE" val="toXABTVrO0eanA1mE2gFVXA"/>
</p:tagLst>
</file>

<file path=ppt/tags/tag4175.xml><?xml version="1.0" encoding="utf-8"?>
<p:tagLst xmlns:a="http://schemas.openxmlformats.org/drawingml/2006/main" xmlns:r="http://schemas.openxmlformats.org/officeDocument/2006/relationships" xmlns:p="http://schemas.openxmlformats.org/presentationml/2006/main">
  <p:tag name="THINKCELLSHAPEDONOTDELETE" val="twau5hxLnrM9r9RJOiezokQ"/>
</p:tagLst>
</file>

<file path=ppt/tags/tag4176.xml><?xml version="1.0" encoding="utf-8"?>
<p:tagLst xmlns:a="http://schemas.openxmlformats.org/drawingml/2006/main" xmlns:r="http://schemas.openxmlformats.org/officeDocument/2006/relationships" xmlns:p="http://schemas.openxmlformats.org/presentationml/2006/main">
  <p:tag name="THINKCELLSHAPEDONOTDELETE" val="twL7qW8QNY3wjv_Ba8Pm22Q"/>
</p:tagLst>
</file>

<file path=ppt/tags/tag4177.xml><?xml version="1.0" encoding="utf-8"?>
<p:tagLst xmlns:a="http://schemas.openxmlformats.org/drawingml/2006/main" xmlns:r="http://schemas.openxmlformats.org/officeDocument/2006/relationships" xmlns:p="http://schemas.openxmlformats.org/presentationml/2006/main">
  <p:tag name="THINKCELLSHAPEDONOTDELETE" val="tAwI.6zMdTkZlCp5jDwaoMg"/>
</p:tagLst>
</file>

<file path=ppt/tags/tag4178.xml><?xml version="1.0" encoding="utf-8"?>
<p:tagLst xmlns:a="http://schemas.openxmlformats.org/drawingml/2006/main" xmlns:r="http://schemas.openxmlformats.org/officeDocument/2006/relationships" xmlns:p="http://schemas.openxmlformats.org/presentationml/2006/main">
  <p:tag name="THINKCELLSHAPEDONOTDELETE" val="tVwpeWo1KHKhB6BTkvsINBA"/>
</p:tagLst>
</file>

<file path=ppt/tags/tag4179.xml><?xml version="1.0" encoding="utf-8"?>
<p:tagLst xmlns:a="http://schemas.openxmlformats.org/drawingml/2006/main" xmlns:r="http://schemas.openxmlformats.org/officeDocument/2006/relationships" xmlns:p="http://schemas.openxmlformats.org/presentationml/2006/main">
  <p:tag name="THINKCELLSHAPEDONOTDELETE" val="tZMQ6d7vxWtj.M.yoeEuV.A"/>
</p:tagLst>
</file>

<file path=ppt/tags/tag418.xml><?xml version="1.0" encoding="utf-8"?>
<p:tagLst xmlns:a="http://schemas.openxmlformats.org/drawingml/2006/main" xmlns:r="http://schemas.openxmlformats.org/officeDocument/2006/relationships" xmlns:p="http://schemas.openxmlformats.org/presentationml/2006/main">
  <p:tag name="THINKCELLSHAPEDONOTDELETE" val="tfq8W06jVDLZil_vV_SltZw"/>
</p:tagLst>
</file>

<file path=ppt/tags/tag4180.xml><?xml version="1.0" encoding="utf-8"?>
<p:tagLst xmlns:a="http://schemas.openxmlformats.org/drawingml/2006/main" xmlns:r="http://schemas.openxmlformats.org/officeDocument/2006/relationships" xmlns:p="http://schemas.openxmlformats.org/presentationml/2006/main">
  <p:tag name="THINKCELLSHAPEDONOTDELETE" val="t4XjS3zxu.ulDtIl34xgX8w"/>
</p:tagLst>
</file>

<file path=ppt/tags/tag4181.xml><?xml version="1.0" encoding="utf-8"?>
<p:tagLst xmlns:a="http://schemas.openxmlformats.org/drawingml/2006/main" xmlns:r="http://schemas.openxmlformats.org/officeDocument/2006/relationships" xmlns:p="http://schemas.openxmlformats.org/presentationml/2006/main">
  <p:tag name="THINKCELLSHAPEDONOTDELETE" val="tJIca2EFc_GAtW_pRufgYjA"/>
</p:tagLst>
</file>

<file path=ppt/tags/tag4182.xml><?xml version="1.0" encoding="utf-8"?>
<p:tagLst xmlns:a="http://schemas.openxmlformats.org/drawingml/2006/main" xmlns:r="http://schemas.openxmlformats.org/officeDocument/2006/relationships" xmlns:p="http://schemas.openxmlformats.org/presentationml/2006/main">
  <p:tag name="THINKCELLSHAPEDONOTDELETE" val="trZCGOF0_RWCHRJ0Xo7E8hA"/>
</p:tagLst>
</file>

<file path=ppt/tags/tag4183.xml><?xml version="1.0" encoding="utf-8"?>
<p:tagLst xmlns:a="http://schemas.openxmlformats.org/drawingml/2006/main" xmlns:r="http://schemas.openxmlformats.org/officeDocument/2006/relationships" xmlns:p="http://schemas.openxmlformats.org/presentationml/2006/main">
  <p:tag name="THINKCELLSHAPEDONOTDELETE" val="t2RX_TQzXmo9VJeybU5cp4Q"/>
</p:tagLst>
</file>

<file path=ppt/tags/tag4184.xml><?xml version="1.0" encoding="utf-8"?>
<p:tagLst xmlns:a="http://schemas.openxmlformats.org/drawingml/2006/main" xmlns:r="http://schemas.openxmlformats.org/officeDocument/2006/relationships" xmlns:p="http://schemas.openxmlformats.org/presentationml/2006/main">
  <p:tag name="THINKCELLSHAPEDONOTDELETE" val="tORtGeWUkV9aT2DUU_pnbIA"/>
</p:tagLst>
</file>

<file path=ppt/tags/tag4185.xml><?xml version="1.0" encoding="utf-8"?>
<p:tagLst xmlns:a="http://schemas.openxmlformats.org/drawingml/2006/main" xmlns:r="http://schemas.openxmlformats.org/officeDocument/2006/relationships" xmlns:p="http://schemas.openxmlformats.org/presentationml/2006/main">
  <p:tag name="THINKCELLSHAPEDONOTDELETE" val="tWBDGFoiXJUwUA23gdLaJKg"/>
</p:tagLst>
</file>

<file path=ppt/tags/tag4186.xml><?xml version="1.0" encoding="utf-8"?>
<p:tagLst xmlns:a="http://schemas.openxmlformats.org/drawingml/2006/main" xmlns:r="http://schemas.openxmlformats.org/officeDocument/2006/relationships" xmlns:p="http://schemas.openxmlformats.org/presentationml/2006/main">
  <p:tag name="THINKCELLSHAPEDONOTDELETE" val="tTjB3Z9rr5KV_25l3jgq2Sg"/>
</p:tagLst>
</file>

<file path=ppt/tags/tag4187.xml><?xml version="1.0" encoding="utf-8"?>
<p:tagLst xmlns:a="http://schemas.openxmlformats.org/drawingml/2006/main" xmlns:r="http://schemas.openxmlformats.org/officeDocument/2006/relationships" xmlns:p="http://schemas.openxmlformats.org/presentationml/2006/main">
  <p:tag name="THINKCELLSHAPEDONOTDELETE" val="tu630S6A7fnylRmC2ldxtqg"/>
</p:tagLst>
</file>

<file path=ppt/tags/tag4188.xml><?xml version="1.0" encoding="utf-8"?>
<p:tagLst xmlns:a="http://schemas.openxmlformats.org/drawingml/2006/main" xmlns:r="http://schemas.openxmlformats.org/officeDocument/2006/relationships" xmlns:p="http://schemas.openxmlformats.org/presentationml/2006/main">
  <p:tag name="THINKCELLSHAPEDONOTDELETE" val="td1RElVN_MpvCxJF8_Z65zw"/>
</p:tagLst>
</file>

<file path=ppt/tags/tag4189.xml><?xml version="1.0" encoding="utf-8"?>
<p:tagLst xmlns:a="http://schemas.openxmlformats.org/drawingml/2006/main" xmlns:r="http://schemas.openxmlformats.org/officeDocument/2006/relationships" xmlns:p="http://schemas.openxmlformats.org/presentationml/2006/main">
  <p:tag name="THINKCELLSHAPEDONOTDELETE" val="tWe4acqvILsSvNYseWJ3B9g"/>
</p:tagLst>
</file>

<file path=ppt/tags/tag419.xml><?xml version="1.0" encoding="utf-8"?>
<p:tagLst xmlns:a="http://schemas.openxmlformats.org/drawingml/2006/main" xmlns:r="http://schemas.openxmlformats.org/officeDocument/2006/relationships" xmlns:p="http://schemas.openxmlformats.org/presentationml/2006/main">
  <p:tag name="THINKCELLSHAPEDONOTDELETE" val="tm.0xr.WSURm.dUgB2zZ.sA"/>
</p:tagLst>
</file>

<file path=ppt/tags/tag4190.xml><?xml version="1.0" encoding="utf-8"?>
<p:tagLst xmlns:a="http://schemas.openxmlformats.org/drawingml/2006/main" xmlns:r="http://schemas.openxmlformats.org/officeDocument/2006/relationships" xmlns:p="http://schemas.openxmlformats.org/presentationml/2006/main">
  <p:tag name="THINKCELLSHAPEDONOTDELETE" val="tdk9aSfCNAHaMKYrNu27RaQ"/>
</p:tagLst>
</file>

<file path=ppt/tags/tag4191.xml><?xml version="1.0" encoding="utf-8"?>
<p:tagLst xmlns:a="http://schemas.openxmlformats.org/drawingml/2006/main" xmlns:r="http://schemas.openxmlformats.org/officeDocument/2006/relationships" xmlns:p="http://schemas.openxmlformats.org/presentationml/2006/main">
  <p:tag name="THINKCELLSHAPEDONOTDELETE" val="tNulRSZOHmfA2KxTwxQBgww"/>
</p:tagLst>
</file>

<file path=ppt/tags/tag4192.xml><?xml version="1.0" encoding="utf-8"?>
<p:tagLst xmlns:a="http://schemas.openxmlformats.org/drawingml/2006/main" xmlns:r="http://schemas.openxmlformats.org/officeDocument/2006/relationships" xmlns:p="http://schemas.openxmlformats.org/presentationml/2006/main">
  <p:tag name="THINKCELLSHAPEDONOTDELETE" val="tMXd5svgRx4PrRj70RhrajA"/>
</p:tagLst>
</file>

<file path=ppt/tags/tag4193.xml><?xml version="1.0" encoding="utf-8"?>
<p:tagLst xmlns:a="http://schemas.openxmlformats.org/drawingml/2006/main" xmlns:r="http://schemas.openxmlformats.org/officeDocument/2006/relationships" xmlns:p="http://schemas.openxmlformats.org/presentationml/2006/main">
  <p:tag name="THINKCELLSHAPEDONOTDELETE" val="tbFvKI7p8yLbi9Alr1jd47w"/>
</p:tagLst>
</file>

<file path=ppt/tags/tag4194.xml><?xml version="1.0" encoding="utf-8"?>
<p:tagLst xmlns:a="http://schemas.openxmlformats.org/drawingml/2006/main" xmlns:r="http://schemas.openxmlformats.org/officeDocument/2006/relationships" xmlns:p="http://schemas.openxmlformats.org/presentationml/2006/main">
  <p:tag name="THINKCELLSHAPEDONOTDELETE" val="t29H171xLLrx5hdTLvW6DVQ"/>
</p:tagLst>
</file>

<file path=ppt/tags/tag4195.xml><?xml version="1.0" encoding="utf-8"?>
<p:tagLst xmlns:a="http://schemas.openxmlformats.org/drawingml/2006/main" xmlns:r="http://schemas.openxmlformats.org/officeDocument/2006/relationships" xmlns:p="http://schemas.openxmlformats.org/presentationml/2006/main">
  <p:tag name="THINKCELLSHAPEDONOTDELETE" val="tBGSiikqVb2fFlTN4ImlP7A"/>
</p:tagLst>
</file>

<file path=ppt/tags/tag419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197.xml><?xml version="1.0" encoding="utf-8"?>
<p:tagLst xmlns:a="http://schemas.openxmlformats.org/drawingml/2006/main" xmlns:r="http://schemas.openxmlformats.org/officeDocument/2006/relationships" xmlns:p="http://schemas.openxmlformats.org/presentationml/2006/main">
  <p:tag name="THINKCELLSHAPEDONOTDELETE" val="tPxn60e9jSgvRLo9EsUd8HQ"/>
</p:tagLst>
</file>

<file path=ppt/tags/tag419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199.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2.xml><?xml version="1.0" encoding="utf-8"?>
<p:tagLst xmlns:a="http://schemas.openxmlformats.org/drawingml/2006/main" xmlns:r="http://schemas.openxmlformats.org/officeDocument/2006/relationships" xmlns:p="http://schemas.openxmlformats.org/presentationml/2006/main">
  <p:tag name="THINKCELLSHAPEDONOTDELETE" val="tPFNuOe.8usBwPkuIpg1hTQ"/>
</p:tagLst>
</file>

<file path=ppt/tags/tag420.xml><?xml version="1.0" encoding="utf-8"?>
<p:tagLst xmlns:a="http://schemas.openxmlformats.org/drawingml/2006/main" xmlns:r="http://schemas.openxmlformats.org/officeDocument/2006/relationships" xmlns:p="http://schemas.openxmlformats.org/presentationml/2006/main">
  <p:tag name="THINKCELLSHAPEDONOTDELETE" val="taT2fb2XpBFXaveKNhtncJQ"/>
</p:tagLst>
</file>

<file path=ppt/tags/tag4200.xml><?xml version="1.0" encoding="utf-8"?>
<p:tagLst xmlns:a="http://schemas.openxmlformats.org/drawingml/2006/main" xmlns:r="http://schemas.openxmlformats.org/officeDocument/2006/relationships" xmlns:p="http://schemas.openxmlformats.org/presentationml/2006/main">
  <p:tag name="THINKCELLSHAPEDONOTDELETE" val="ttvkkrkrk91VJMhC0CmS_Bg"/>
</p:tagLst>
</file>

<file path=ppt/tags/tag4201.xml><?xml version="1.0" encoding="utf-8"?>
<p:tagLst xmlns:a="http://schemas.openxmlformats.org/drawingml/2006/main" xmlns:r="http://schemas.openxmlformats.org/officeDocument/2006/relationships" xmlns:p="http://schemas.openxmlformats.org/presentationml/2006/main">
  <p:tag name="THINKCELLSHAPEDONOTDELETE" val="tIGcOyH4g0LXp1Uc1fcSFfg"/>
</p:tagLst>
</file>

<file path=ppt/tags/tag4202.xml><?xml version="1.0" encoding="utf-8"?>
<p:tagLst xmlns:a="http://schemas.openxmlformats.org/drawingml/2006/main" xmlns:r="http://schemas.openxmlformats.org/officeDocument/2006/relationships" xmlns:p="http://schemas.openxmlformats.org/presentationml/2006/main">
  <p:tag name="THINKCELLSHAPEDONOTDELETE" val="t5iO9UbtfeLc0EoymQN6QZQ"/>
</p:tagLst>
</file>

<file path=ppt/tags/tag4203.xml><?xml version="1.0" encoding="utf-8"?>
<p:tagLst xmlns:a="http://schemas.openxmlformats.org/drawingml/2006/main" xmlns:r="http://schemas.openxmlformats.org/officeDocument/2006/relationships" xmlns:p="http://schemas.openxmlformats.org/presentationml/2006/main">
  <p:tag name="THINKCELLSHAPEDONOTDELETE" val="tHJKyTy1hU2__.oY_mI7WKA"/>
</p:tagLst>
</file>

<file path=ppt/tags/tag4204.xml><?xml version="1.0" encoding="utf-8"?>
<p:tagLst xmlns:a="http://schemas.openxmlformats.org/drawingml/2006/main" xmlns:r="http://schemas.openxmlformats.org/officeDocument/2006/relationships" xmlns:p="http://schemas.openxmlformats.org/presentationml/2006/main">
  <p:tag name="THINKCELLSHAPEDONOTDELETE" val="tDyNdzHY8K00WyamOcN6WVQ"/>
</p:tagLst>
</file>

<file path=ppt/tags/tag4205.xml><?xml version="1.0" encoding="utf-8"?>
<p:tagLst xmlns:a="http://schemas.openxmlformats.org/drawingml/2006/main" xmlns:r="http://schemas.openxmlformats.org/officeDocument/2006/relationships" xmlns:p="http://schemas.openxmlformats.org/presentationml/2006/main">
  <p:tag name="THINKCELLSHAPEDONOTDELETE" val="tTuzBhKRAbLPzM4ZAyBY0Gg"/>
</p:tagLst>
</file>

<file path=ppt/tags/tag4206.xml><?xml version="1.0" encoding="utf-8"?>
<p:tagLst xmlns:a="http://schemas.openxmlformats.org/drawingml/2006/main" xmlns:r="http://schemas.openxmlformats.org/officeDocument/2006/relationships" xmlns:p="http://schemas.openxmlformats.org/presentationml/2006/main">
  <p:tag name="THINKCELLSHAPEDONOTDELETE" val="tWJYPlhnAdSK_QO4BoydSWQ"/>
</p:tagLst>
</file>

<file path=ppt/tags/tag4207.xml><?xml version="1.0" encoding="utf-8"?>
<p:tagLst xmlns:a="http://schemas.openxmlformats.org/drawingml/2006/main" xmlns:r="http://schemas.openxmlformats.org/officeDocument/2006/relationships" xmlns:p="http://schemas.openxmlformats.org/presentationml/2006/main">
  <p:tag name="THINKCELLSHAPEDONOTDELETE" val="tGVjrFu2BbnN.fc5INRbRpA"/>
</p:tagLst>
</file>

<file path=ppt/tags/tag4208.xml><?xml version="1.0" encoding="utf-8"?>
<p:tagLst xmlns:a="http://schemas.openxmlformats.org/drawingml/2006/main" xmlns:r="http://schemas.openxmlformats.org/officeDocument/2006/relationships" xmlns:p="http://schemas.openxmlformats.org/presentationml/2006/main">
  <p:tag name="THINKCELLSHAPEDONOTDELETE" val="tbhoVAf7BjN..DoRjrln3kA"/>
</p:tagLst>
</file>

<file path=ppt/tags/tag4209.xml><?xml version="1.0" encoding="utf-8"?>
<p:tagLst xmlns:a="http://schemas.openxmlformats.org/drawingml/2006/main" xmlns:r="http://schemas.openxmlformats.org/officeDocument/2006/relationships" xmlns:p="http://schemas.openxmlformats.org/presentationml/2006/main">
  <p:tag name="THINKCELLSHAPEDONOTDELETE" val="tWrrn9HYt9idMeLW3WoaHVQ"/>
</p:tagLst>
</file>

<file path=ppt/tags/tag421.xml><?xml version="1.0" encoding="utf-8"?>
<p:tagLst xmlns:a="http://schemas.openxmlformats.org/drawingml/2006/main" xmlns:r="http://schemas.openxmlformats.org/officeDocument/2006/relationships" xmlns:p="http://schemas.openxmlformats.org/presentationml/2006/main">
  <p:tag name="THINKCELLSHAPEDONOTDELETE" val="tzj_XqH0MzjDJGQpx93H_JA"/>
</p:tagLst>
</file>

<file path=ppt/tags/tag4210.xml><?xml version="1.0" encoding="utf-8"?>
<p:tagLst xmlns:a="http://schemas.openxmlformats.org/drawingml/2006/main" xmlns:r="http://schemas.openxmlformats.org/officeDocument/2006/relationships" xmlns:p="http://schemas.openxmlformats.org/presentationml/2006/main">
  <p:tag name="THINKCELLSHAPEDONOTDELETE" val="tjBc8pKZmlgLAZ0xjuckKPQ"/>
</p:tagLst>
</file>

<file path=ppt/tags/tag4211.xml><?xml version="1.0" encoding="utf-8"?>
<p:tagLst xmlns:a="http://schemas.openxmlformats.org/drawingml/2006/main" xmlns:r="http://schemas.openxmlformats.org/officeDocument/2006/relationships" xmlns:p="http://schemas.openxmlformats.org/presentationml/2006/main">
  <p:tag name="THINKCELLSHAPEDONOTDELETE" val="tEXmLsKJBcSMOYUwxhQGYzQ"/>
</p:tagLst>
</file>

<file path=ppt/tags/tag4212.xml><?xml version="1.0" encoding="utf-8"?>
<p:tagLst xmlns:a="http://schemas.openxmlformats.org/drawingml/2006/main" xmlns:r="http://schemas.openxmlformats.org/officeDocument/2006/relationships" xmlns:p="http://schemas.openxmlformats.org/presentationml/2006/main">
  <p:tag name="THINKCELLSHAPEDONOTDELETE" val="t0e_.tGipn2tn.0DH1friEQ"/>
</p:tagLst>
</file>

<file path=ppt/tags/tag4213.xml><?xml version="1.0" encoding="utf-8"?>
<p:tagLst xmlns:a="http://schemas.openxmlformats.org/drawingml/2006/main" xmlns:r="http://schemas.openxmlformats.org/officeDocument/2006/relationships" xmlns:p="http://schemas.openxmlformats.org/presentationml/2006/main">
  <p:tag name="THINKCELLSHAPEDONOTDELETE" val="tyHjL4UQ4XHIPZ1QRN5ObVQ"/>
</p:tagLst>
</file>

<file path=ppt/tags/tag4214.xml><?xml version="1.0" encoding="utf-8"?>
<p:tagLst xmlns:a="http://schemas.openxmlformats.org/drawingml/2006/main" xmlns:r="http://schemas.openxmlformats.org/officeDocument/2006/relationships" xmlns:p="http://schemas.openxmlformats.org/presentationml/2006/main">
  <p:tag name="THINKCELLSHAPEDONOTDELETE" val="tgNl15.hyYvflg2alAjWo9g"/>
</p:tagLst>
</file>

<file path=ppt/tags/tag4215.xml><?xml version="1.0" encoding="utf-8"?>
<p:tagLst xmlns:a="http://schemas.openxmlformats.org/drawingml/2006/main" xmlns:r="http://schemas.openxmlformats.org/officeDocument/2006/relationships" xmlns:p="http://schemas.openxmlformats.org/presentationml/2006/main">
  <p:tag name="THINKCELLSHAPEDONOTDELETE" val="tWtDJlyHsPI0mpTKREDyTQw"/>
</p:tagLst>
</file>

<file path=ppt/tags/tag4216.xml><?xml version="1.0" encoding="utf-8"?>
<p:tagLst xmlns:a="http://schemas.openxmlformats.org/drawingml/2006/main" xmlns:r="http://schemas.openxmlformats.org/officeDocument/2006/relationships" xmlns:p="http://schemas.openxmlformats.org/presentationml/2006/main">
  <p:tag name="THINKCELLSHAPEDONOTDELETE" val="tl77jtwXMQ0uqqBkAgP4GsQ"/>
</p:tagLst>
</file>

<file path=ppt/tags/tag4217.xml><?xml version="1.0" encoding="utf-8"?>
<p:tagLst xmlns:a="http://schemas.openxmlformats.org/drawingml/2006/main" xmlns:r="http://schemas.openxmlformats.org/officeDocument/2006/relationships" xmlns:p="http://schemas.openxmlformats.org/presentationml/2006/main">
  <p:tag name="THINKCELLSHAPEDONOTDELETE" val="t9VDjji3.OQVEWotX90lYvg"/>
</p:tagLst>
</file>

<file path=ppt/tags/tag4218.xml><?xml version="1.0" encoding="utf-8"?>
<p:tagLst xmlns:a="http://schemas.openxmlformats.org/drawingml/2006/main" xmlns:r="http://schemas.openxmlformats.org/officeDocument/2006/relationships" xmlns:p="http://schemas.openxmlformats.org/presentationml/2006/main">
  <p:tag name="THINKCELLSHAPEDONOTDELETE" val="t7xTLM8z1nLUvHv0uG2QSTA"/>
</p:tagLst>
</file>

<file path=ppt/tags/tag4219.xml><?xml version="1.0" encoding="utf-8"?>
<p:tagLst xmlns:a="http://schemas.openxmlformats.org/drawingml/2006/main" xmlns:r="http://schemas.openxmlformats.org/officeDocument/2006/relationships" xmlns:p="http://schemas.openxmlformats.org/presentationml/2006/main">
  <p:tag name="THINKCELLSHAPEDONOTDELETE" val="tvXfdsguENVHa3m8sLk9vgw"/>
</p:tagLst>
</file>

<file path=ppt/tags/tag422.xml><?xml version="1.0" encoding="utf-8"?>
<p:tagLst xmlns:a="http://schemas.openxmlformats.org/drawingml/2006/main" xmlns:r="http://schemas.openxmlformats.org/officeDocument/2006/relationships" xmlns:p="http://schemas.openxmlformats.org/presentationml/2006/main">
  <p:tag name="THINKCELLSHAPEDONOTDELETE" val="tLCs.6X8uJpTjEFKBTr5OnQ"/>
</p:tagLst>
</file>

<file path=ppt/tags/tag4220.xml><?xml version="1.0" encoding="utf-8"?>
<p:tagLst xmlns:a="http://schemas.openxmlformats.org/drawingml/2006/main" xmlns:r="http://schemas.openxmlformats.org/officeDocument/2006/relationships" xmlns:p="http://schemas.openxmlformats.org/presentationml/2006/main">
  <p:tag name="THINKCELLSHAPEDONOTDELETE" val="t4GbpVdTWHXoVebjXsP32QQ"/>
</p:tagLst>
</file>

<file path=ppt/tags/tag4221.xml><?xml version="1.0" encoding="utf-8"?>
<p:tagLst xmlns:a="http://schemas.openxmlformats.org/drawingml/2006/main" xmlns:r="http://schemas.openxmlformats.org/officeDocument/2006/relationships" xmlns:p="http://schemas.openxmlformats.org/presentationml/2006/main">
  <p:tag name="THINKCELLSHAPEDONOTDELETE" val="t.oJS7lDU0B28gsQgQfvdMw"/>
</p:tagLst>
</file>

<file path=ppt/tags/tag4222.xml><?xml version="1.0" encoding="utf-8"?>
<p:tagLst xmlns:a="http://schemas.openxmlformats.org/drawingml/2006/main" xmlns:r="http://schemas.openxmlformats.org/officeDocument/2006/relationships" xmlns:p="http://schemas.openxmlformats.org/presentationml/2006/main">
  <p:tag name="THINKCELLSHAPEDONOTDELETE" val="tuHzk932b1cRuztwo5MiKNw"/>
</p:tagLst>
</file>

<file path=ppt/tags/tag4223.xml><?xml version="1.0" encoding="utf-8"?>
<p:tagLst xmlns:a="http://schemas.openxmlformats.org/drawingml/2006/main" xmlns:r="http://schemas.openxmlformats.org/officeDocument/2006/relationships" xmlns:p="http://schemas.openxmlformats.org/presentationml/2006/main">
  <p:tag name="THINKCELLSHAPEDONOTDELETE" val="t3korj0tGNLkJnLZ7HyY5Ew"/>
</p:tagLst>
</file>

<file path=ppt/tags/tag4224.xml><?xml version="1.0" encoding="utf-8"?>
<p:tagLst xmlns:a="http://schemas.openxmlformats.org/drawingml/2006/main" xmlns:r="http://schemas.openxmlformats.org/officeDocument/2006/relationships" xmlns:p="http://schemas.openxmlformats.org/presentationml/2006/main">
  <p:tag name="THINKCELLSHAPEDONOTDELETE" val="tCYG26ofbWANO_U.DeaVNsA"/>
</p:tagLst>
</file>

<file path=ppt/tags/tag4225.xml><?xml version="1.0" encoding="utf-8"?>
<p:tagLst xmlns:a="http://schemas.openxmlformats.org/drawingml/2006/main" xmlns:r="http://schemas.openxmlformats.org/officeDocument/2006/relationships" xmlns:p="http://schemas.openxmlformats.org/presentationml/2006/main">
  <p:tag name="THINKCELLSHAPEDONOTDELETE" val="to8T9lJzfRmiaHtwuRtEnOg"/>
</p:tagLst>
</file>

<file path=ppt/tags/tag4226.xml><?xml version="1.0" encoding="utf-8"?>
<p:tagLst xmlns:a="http://schemas.openxmlformats.org/drawingml/2006/main" xmlns:r="http://schemas.openxmlformats.org/officeDocument/2006/relationships" xmlns:p="http://schemas.openxmlformats.org/presentationml/2006/main">
  <p:tag name="THINKCELLSHAPEDONOTDELETE" val="tTc1xXpLIR.uftrW_oln4_A"/>
</p:tagLst>
</file>

<file path=ppt/tags/tag4227.xml><?xml version="1.0" encoding="utf-8"?>
<p:tagLst xmlns:a="http://schemas.openxmlformats.org/drawingml/2006/main" xmlns:r="http://schemas.openxmlformats.org/officeDocument/2006/relationships" xmlns:p="http://schemas.openxmlformats.org/presentationml/2006/main">
  <p:tag name="THINKCELLSHAPEDONOTDELETE" val="t0a0Cs3vN5dpmHc0Qfp6JXQ"/>
</p:tagLst>
</file>

<file path=ppt/tags/tag4228.xml><?xml version="1.0" encoding="utf-8"?>
<p:tagLst xmlns:a="http://schemas.openxmlformats.org/drawingml/2006/main" xmlns:r="http://schemas.openxmlformats.org/officeDocument/2006/relationships" xmlns:p="http://schemas.openxmlformats.org/presentationml/2006/main">
  <p:tag name="THINKCELLSHAPEDONOTDELETE" val="tTg75iBhQbWQmfAwJYis5Mg"/>
</p:tagLst>
</file>

<file path=ppt/tags/tag4229.xml><?xml version="1.0" encoding="utf-8"?>
<p:tagLst xmlns:a="http://schemas.openxmlformats.org/drawingml/2006/main" xmlns:r="http://schemas.openxmlformats.org/officeDocument/2006/relationships" xmlns:p="http://schemas.openxmlformats.org/presentationml/2006/main">
  <p:tag name="THINKCELLSHAPEDONOTDELETE" val="tcA6rKKkFxYilSav9oeBLbQ"/>
</p:tagLst>
</file>

<file path=ppt/tags/tag423.xml><?xml version="1.0" encoding="utf-8"?>
<p:tagLst xmlns:a="http://schemas.openxmlformats.org/drawingml/2006/main" xmlns:r="http://schemas.openxmlformats.org/officeDocument/2006/relationships" xmlns:p="http://schemas.openxmlformats.org/presentationml/2006/main">
  <p:tag name="THINKCELLSHAPEDONOTDELETE" val="tP6l.lveXuxnCbkbSvIa4KQ"/>
</p:tagLst>
</file>

<file path=ppt/tags/tag4230.xml><?xml version="1.0" encoding="utf-8"?>
<p:tagLst xmlns:a="http://schemas.openxmlformats.org/drawingml/2006/main" xmlns:r="http://schemas.openxmlformats.org/officeDocument/2006/relationships" xmlns:p="http://schemas.openxmlformats.org/presentationml/2006/main">
  <p:tag name="THINKCELLSHAPEDONOTDELETE" val="tSHn2D8oZpyrhdV.0ZNR28g"/>
</p:tagLst>
</file>

<file path=ppt/tags/tag4231.xml><?xml version="1.0" encoding="utf-8"?>
<p:tagLst xmlns:a="http://schemas.openxmlformats.org/drawingml/2006/main" xmlns:r="http://schemas.openxmlformats.org/officeDocument/2006/relationships" xmlns:p="http://schemas.openxmlformats.org/presentationml/2006/main">
  <p:tag name="THINKCELLSHAPEDONOTDELETE" val="ttnjhmp8GuHM_S55JoN_fkA"/>
</p:tagLst>
</file>

<file path=ppt/tags/tag4232.xml><?xml version="1.0" encoding="utf-8"?>
<p:tagLst xmlns:a="http://schemas.openxmlformats.org/drawingml/2006/main" xmlns:r="http://schemas.openxmlformats.org/officeDocument/2006/relationships" xmlns:p="http://schemas.openxmlformats.org/presentationml/2006/main">
  <p:tag name="THINKCELLSHAPEDONOTDELETE" val="tZec2zcpc8AiRvul55h_9cA"/>
</p:tagLst>
</file>

<file path=ppt/tags/tag4233.xml><?xml version="1.0" encoding="utf-8"?>
<p:tagLst xmlns:a="http://schemas.openxmlformats.org/drawingml/2006/main" xmlns:r="http://schemas.openxmlformats.org/officeDocument/2006/relationships" xmlns:p="http://schemas.openxmlformats.org/presentationml/2006/main">
  <p:tag name="THINKCELLSHAPEDONOTDELETE" val="t5tOevUfNtL7L_P.O6L4_BQ"/>
</p:tagLst>
</file>

<file path=ppt/tags/tag4234.xml><?xml version="1.0" encoding="utf-8"?>
<p:tagLst xmlns:a="http://schemas.openxmlformats.org/drawingml/2006/main" xmlns:r="http://schemas.openxmlformats.org/officeDocument/2006/relationships" xmlns:p="http://schemas.openxmlformats.org/presentationml/2006/main">
  <p:tag name="THINKCELLSHAPEDONOTDELETE" val="t.4axzWHq._4Pr4M3m5xPRQ"/>
</p:tagLst>
</file>

<file path=ppt/tags/tag4235.xml><?xml version="1.0" encoding="utf-8"?>
<p:tagLst xmlns:a="http://schemas.openxmlformats.org/drawingml/2006/main" xmlns:r="http://schemas.openxmlformats.org/officeDocument/2006/relationships" xmlns:p="http://schemas.openxmlformats.org/presentationml/2006/main">
  <p:tag name="THINKCELLSHAPEDONOTDELETE" val="trQbPl83isPoob9XB7mkkQg"/>
</p:tagLst>
</file>

<file path=ppt/tags/tag4236.xml><?xml version="1.0" encoding="utf-8"?>
<p:tagLst xmlns:a="http://schemas.openxmlformats.org/drawingml/2006/main" xmlns:r="http://schemas.openxmlformats.org/officeDocument/2006/relationships" xmlns:p="http://schemas.openxmlformats.org/presentationml/2006/main">
  <p:tag name="THINKCELLSHAPEDONOTDELETE" val="tkdGS7qWFRLuqvdBOhNwhbA"/>
</p:tagLst>
</file>

<file path=ppt/tags/tag4237.xml><?xml version="1.0" encoding="utf-8"?>
<p:tagLst xmlns:a="http://schemas.openxmlformats.org/drawingml/2006/main" xmlns:r="http://schemas.openxmlformats.org/officeDocument/2006/relationships" xmlns:p="http://schemas.openxmlformats.org/presentationml/2006/main">
  <p:tag name="THINKCELLSHAPEDONOTDELETE" val="tjpEU0R_PhftTYKkcAZs3Lw"/>
</p:tagLst>
</file>

<file path=ppt/tags/tag4238.xml><?xml version="1.0" encoding="utf-8"?>
<p:tagLst xmlns:a="http://schemas.openxmlformats.org/drawingml/2006/main" xmlns:r="http://schemas.openxmlformats.org/officeDocument/2006/relationships" xmlns:p="http://schemas.openxmlformats.org/presentationml/2006/main">
  <p:tag name="THINKCELLSHAPEDONOTDELETE" val="toO2REdsf_zbnNZBDJJBTQQ"/>
</p:tagLst>
</file>

<file path=ppt/tags/tag4239.xml><?xml version="1.0" encoding="utf-8"?>
<p:tagLst xmlns:a="http://schemas.openxmlformats.org/drawingml/2006/main" xmlns:r="http://schemas.openxmlformats.org/officeDocument/2006/relationships" xmlns:p="http://schemas.openxmlformats.org/presentationml/2006/main">
  <p:tag name="THINKCELLSHAPEDONOTDELETE" val="tK4_AvLPVcHu5.IjF0XgqxA"/>
</p:tagLst>
</file>

<file path=ppt/tags/tag424.xml><?xml version="1.0" encoding="utf-8"?>
<p:tagLst xmlns:a="http://schemas.openxmlformats.org/drawingml/2006/main" xmlns:r="http://schemas.openxmlformats.org/officeDocument/2006/relationships" xmlns:p="http://schemas.openxmlformats.org/presentationml/2006/main">
  <p:tag name="THINKCELLSHAPEDONOTDELETE" val="tP.09YgpQRxYcBUbltpWQuA"/>
</p:tagLst>
</file>

<file path=ppt/tags/tag4240.xml><?xml version="1.0" encoding="utf-8"?>
<p:tagLst xmlns:a="http://schemas.openxmlformats.org/drawingml/2006/main" xmlns:r="http://schemas.openxmlformats.org/officeDocument/2006/relationships" xmlns:p="http://schemas.openxmlformats.org/presentationml/2006/main">
  <p:tag name="THINKCELLSHAPEDONOTDELETE" val="tNKyvMRZrK7OkKRCV5deM4g"/>
</p:tagLst>
</file>

<file path=ppt/tags/tag4241.xml><?xml version="1.0" encoding="utf-8"?>
<p:tagLst xmlns:a="http://schemas.openxmlformats.org/drawingml/2006/main" xmlns:r="http://schemas.openxmlformats.org/officeDocument/2006/relationships" xmlns:p="http://schemas.openxmlformats.org/presentationml/2006/main">
  <p:tag name="THINKCELLSHAPEDONOTDELETE" val="tZp_jF_3lx9HGe0cZ8AxIgQ"/>
</p:tagLst>
</file>

<file path=ppt/tags/tag4242.xml><?xml version="1.0" encoding="utf-8"?>
<p:tagLst xmlns:a="http://schemas.openxmlformats.org/drawingml/2006/main" xmlns:r="http://schemas.openxmlformats.org/officeDocument/2006/relationships" xmlns:p="http://schemas.openxmlformats.org/presentationml/2006/main">
  <p:tag name="THINKCELLSHAPEDONOTDELETE" val="tpcT_9ELAF1DNDf.NY8D1HA"/>
</p:tagLst>
</file>

<file path=ppt/tags/tag4243.xml><?xml version="1.0" encoding="utf-8"?>
<p:tagLst xmlns:a="http://schemas.openxmlformats.org/drawingml/2006/main" xmlns:r="http://schemas.openxmlformats.org/officeDocument/2006/relationships" xmlns:p="http://schemas.openxmlformats.org/presentationml/2006/main">
  <p:tag name="THINKCELLSHAPEDONOTDELETE" val="tUSADYRHfurUr2ERwoTA4Hg"/>
</p:tagLst>
</file>

<file path=ppt/tags/tag4244.xml><?xml version="1.0" encoding="utf-8"?>
<p:tagLst xmlns:a="http://schemas.openxmlformats.org/drawingml/2006/main" xmlns:r="http://schemas.openxmlformats.org/officeDocument/2006/relationships" xmlns:p="http://schemas.openxmlformats.org/presentationml/2006/main">
  <p:tag name="THINKCELLSHAPEDONOTDELETE" val="tw0UsSFB2xLtuGLftKypRxg"/>
</p:tagLst>
</file>

<file path=ppt/tags/tag4245.xml><?xml version="1.0" encoding="utf-8"?>
<p:tagLst xmlns:a="http://schemas.openxmlformats.org/drawingml/2006/main" xmlns:r="http://schemas.openxmlformats.org/officeDocument/2006/relationships" xmlns:p="http://schemas.openxmlformats.org/presentationml/2006/main">
  <p:tag name="THINKCELLSHAPEDONOTDELETE" val="tpNnbo8KN7jMl0MNxBu5UhA"/>
</p:tagLst>
</file>

<file path=ppt/tags/tag4246.xml><?xml version="1.0" encoding="utf-8"?>
<p:tagLst xmlns:a="http://schemas.openxmlformats.org/drawingml/2006/main" xmlns:r="http://schemas.openxmlformats.org/officeDocument/2006/relationships" xmlns:p="http://schemas.openxmlformats.org/presentationml/2006/main">
  <p:tag name="THINKCELLSHAPEDONOTDELETE" val="tJ4jHcPbnniYPNdNsfswQtA"/>
</p:tagLst>
</file>

<file path=ppt/tags/tag4247.xml><?xml version="1.0" encoding="utf-8"?>
<p:tagLst xmlns:a="http://schemas.openxmlformats.org/drawingml/2006/main" xmlns:r="http://schemas.openxmlformats.org/officeDocument/2006/relationships" xmlns:p="http://schemas.openxmlformats.org/presentationml/2006/main">
  <p:tag name="THINKCELLSHAPEDONOTDELETE" val="tS7f3Sqx7JJz.nYvCtLIgCA"/>
</p:tagLst>
</file>

<file path=ppt/tags/tag4248.xml><?xml version="1.0" encoding="utf-8"?>
<p:tagLst xmlns:a="http://schemas.openxmlformats.org/drawingml/2006/main" xmlns:r="http://schemas.openxmlformats.org/officeDocument/2006/relationships" xmlns:p="http://schemas.openxmlformats.org/presentationml/2006/main">
  <p:tag name="THINKCELLSHAPEDONOTDELETE" val="t_c3A9yx72nQ2hVKJ8ROzGg"/>
</p:tagLst>
</file>

<file path=ppt/tags/tag4249.xml><?xml version="1.0" encoding="utf-8"?>
<p:tagLst xmlns:a="http://schemas.openxmlformats.org/drawingml/2006/main" xmlns:r="http://schemas.openxmlformats.org/officeDocument/2006/relationships" xmlns:p="http://schemas.openxmlformats.org/presentationml/2006/main">
  <p:tag name="THINKCELLSHAPEDONOTDELETE" val="t37oBskiZ_tjUSNczFtc6JA"/>
</p:tagLst>
</file>

<file path=ppt/tags/tag425.xml><?xml version="1.0" encoding="utf-8"?>
<p:tagLst xmlns:a="http://schemas.openxmlformats.org/drawingml/2006/main" xmlns:r="http://schemas.openxmlformats.org/officeDocument/2006/relationships" xmlns:p="http://schemas.openxmlformats.org/presentationml/2006/main">
  <p:tag name="THINKCELLSHAPEDONOTDELETE" val="trbEyEi0dOGVWkkHi1PLWfg"/>
</p:tagLst>
</file>

<file path=ppt/tags/tag4250.xml><?xml version="1.0" encoding="utf-8"?>
<p:tagLst xmlns:a="http://schemas.openxmlformats.org/drawingml/2006/main" xmlns:r="http://schemas.openxmlformats.org/officeDocument/2006/relationships" xmlns:p="http://schemas.openxmlformats.org/presentationml/2006/main">
  <p:tag name="THINKCELLSHAPEDONOTDELETE" val="todsk8iWv6mazXRkWuSaf.g"/>
</p:tagLst>
</file>

<file path=ppt/tags/tag4251.xml><?xml version="1.0" encoding="utf-8"?>
<p:tagLst xmlns:a="http://schemas.openxmlformats.org/drawingml/2006/main" xmlns:r="http://schemas.openxmlformats.org/officeDocument/2006/relationships" xmlns:p="http://schemas.openxmlformats.org/presentationml/2006/main">
  <p:tag name="THINKCELLSHAPEDONOTDELETE" val="tBHz3TQXKktg_e1b4mQIFqw"/>
</p:tagLst>
</file>

<file path=ppt/tags/tag4252.xml><?xml version="1.0" encoding="utf-8"?>
<p:tagLst xmlns:a="http://schemas.openxmlformats.org/drawingml/2006/main" xmlns:r="http://schemas.openxmlformats.org/officeDocument/2006/relationships" xmlns:p="http://schemas.openxmlformats.org/presentationml/2006/main">
  <p:tag name="THINKCELLSHAPEDONOTDELETE" val="tmO1Bs_jmDnn6JBVXVYUVLA"/>
</p:tagLst>
</file>

<file path=ppt/tags/tag4253.xml><?xml version="1.0" encoding="utf-8"?>
<p:tagLst xmlns:a="http://schemas.openxmlformats.org/drawingml/2006/main" xmlns:r="http://schemas.openxmlformats.org/officeDocument/2006/relationships" xmlns:p="http://schemas.openxmlformats.org/presentationml/2006/main">
  <p:tag name="THINKCELLSHAPEDONOTDELETE" val="ty7QBZJ1228KLreN0o3eltw"/>
</p:tagLst>
</file>

<file path=ppt/tags/tag4254.xml><?xml version="1.0" encoding="utf-8"?>
<p:tagLst xmlns:a="http://schemas.openxmlformats.org/drawingml/2006/main" xmlns:r="http://schemas.openxmlformats.org/officeDocument/2006/relationships" xmlns:p="http://schemas.openxmlformats.org/presentationml/2006/main">
  <p:tag name="THINKCELLSHAPEDONOTDELETE" val="tZ7ZO0qYEV4TxAm0ue5lomg"/>
</p:tagLst>
</file>

<file path=ppt/tags/tag4255.xml><?xml version="1.0" encoding="utf-8"?>
<p:tagLst xmlns:a="http://schemas.openxmlformats.org/drawingml/2006/main" xmlns:r="http://schemas.openxmlformats.org/officeDocument/2006/relationships" xmlns:p="http://schemas.openxmlformats.org/presentationml/2006/main">
  <p:tag name="THINKCELLSHAPEDONOTDELETE" val="twnqd1tIrJAWV5.AkLdA1uA"/>
</p:tagLst>
</file>

<file path=ppt/tags/tag4256.xml><?xml version="1.0" encoding="utf-8"?>
<p:tagLst xmlns:a="http://schemas.openxmlformats.org/drawingml/2006/main" xmlns:r="http://schemas.openxmlformats.org/officeDocument/2006/relationships" xmlns:p="http://schemas.openxmlformats.org/presentationml/2006/main">
  <p:tag name="THINKCELLSHAPEDONOTDELETE" val="tHGCe.DYf1dG5nC5YatUt1g"/>
</p:tagLst>
</file>

<file path=ppt/tags/tag4257.xml><?xml version="1.0" encoding="utf-8"?>
<p:tagLst xmlns:a="http://schemas.openxmlformats.org/drawingml/2006/main" xmlns:r="http://schemas.openxmlformats.org/officeDocument/2006/relationships" xmlns:p="http://schemas.openxmlformats.org/presentationml/2006/main">
  <p:tag name="THINKCELLSHAPEDONOTDELETE" val="tQc6.iY2YJTCmI7.4Qc.1Pg"/>
</p:tagLst>
</file>

<file path=ppt/tags/tag4258.xml><?xml version="1.0" encoding="utf-8"?>
<p:tagLst xmlns:a="http://schemas.openxmlformats.org/drawingml/2006/main" xmlns:r="http://schemas.openxmlformats.org/officeDocument/2006/relationships" xmlns:p="http://schemas.openxmlformats.org/presentationml/2006/main">
  <p:tag name="THINKCELLSHAPEDONOTDELETE" val="tn.pDY_TtqVx1xYOJSaRnxg"/>
</p:tagLst>
</file>

<file path=ppt/tags/tag4259.xml><?xml version="1.0" encoding="utf-8"?>
<p:tagLst xmlns:a="http://schemas.openxmlformats.org/drawingml/2006/main" xmlns:r="http://schemas.openxmlformats.org/officeDocument/2006/relationships" xmlns:p="http://schemas.openxmlformats.org/presentationml/2006/main">
  <p:tag name="THINKCELLSHAPEDONOTDELETE" val="tDB9rCM2wL_eCekmc8kOwQg"/>
</p:tagLst>
</file>

<file path=ppt/tags/tag426.xml><?xml version="1.0" encoding="utf-8"?>
<p:tagLst xmlns:a="http://schemas.openxmlformats.org/drawingml/2006/main" xmlns:r="http://schemas.openxmlformats.org/officeDocument/2006/relationships" xmlns:p="http://schemas.openxmlformats.org/presentationml/2006/main">
  <p:tag name="THINKCELLSHAPEDONOTDELETE" val="t6eOLzteZc_sq22A.WJIQoQ"/>
</p:tagLst>
</file>

<file path=ppt/tags/tag4260.xml><?xml version="1.0" encoding="utf-8"?>
<p:tagLst xmlns:a="http://schemas.openxmlformats.org/drawingml/2006/main" xmlns:r="http://schemas.openxmlformats.org/officeDocument/2006/relationships" xmlns:p="http://schemas.openxmlformats.org/presentationml/2006/main">
  <p:tag name="THINKCELLSHAPEDONOTDELETE" val="t1CKg0xsPfXGnSCijXbEjQw"/>
</p:tagLst>
</file>

<file path=ppt/tags/tag4261.xml><?xml version="1.0" encoding="utf-8"?>
<p:tagLst xmlns:a="http://schemas.openxmlformats.org/drawingml/2006/main" xmlns:r="http://schemas.openxmlformats.org/officeDocument/2006/relationships" xmlns:p="http://schemas.openxmlformats.org/presentationml/2006/main">
  <p:tag name="THINKCELLSHAPEDONOTDELETE" val="tnzLZnrB5ShRAZDmZLom5Yw"/>
</p:tagLst>
</file>

<file path=ppt/tags/tag4262.xml><?xml version="1.0" encoding="utf-8"?>
<p:tagLst xmlns:a="http://schemas.openxmlformats.org/drawingml/2006/main" xmlns:r="http://schemas.openxmlformats.org/officeDocument/2006/relationships" xmlns:p="http://schemas.openxmlformats.org/presentationml/2006/main">
  <p:tag name="THINKCELLSHAPEDONOTDELETE" val="tlkYIeJuZQoza8GyvK8dpuw"/>
</p:tagLst>
</file>

<file path=ppt/tags/tag4263.xml><?xml version="1.0" encoding="utf-8"?>
<p:tagLst xmlns:a="http://schemas.openxmlformats.org/drawingml/2006/main" xmlns:r="http://schemas.openxmlformats.org/officeDocument/2006/relationships" xmlns:p="http://schemas.openxmlformats.org/presentationml/2006/main">
  <p:tag name="THINKCELLSHAPEDONOTDELETE" val="tcufnWOciD.EWDiS51ExQsg"/>
</p:tagLst>
</file>

<file path=ppt/tags/tag4264.xml><?xml version="1.0" encoding="utf-8"?>
<p:tagLst xmlns:a="http://schemas.openxmlformats.org/drawingml/2006/main" xmlns:r="http://schemas.openxmlformats.org/officeDocument/2006/relationships" xmlns:p="http://schemas.openxmlformats.org/presentationml/2006/main">
  <p:tag name="THINKCELLSHAPEDONOTDELETE" val="tLV8gC3hqWOj.mchCifPQ2A"/>
</p:tagLst>
</file>

<file path=ppt/tags/tag4265.xml><?xml version="1.0" encoding="utf-8"?>
<p:tagLst xmlns:a="http://schemas.openxmlformats.org/drawingml/2006/main" xmlns:r="http://schemas.openxmlformats.org/officeDocument/2006/relationships" xmlns:p="http://schemas.openxmlformats.org/presentationml/2006/main">
  <p:tag name="THINKCELLSHAPEDONOTDELETE" val="tdvRjsgEFTt5VV8r6wX_.KA"/>
</p:tagLst>
</file>

<file path=ppt/tags/tag4266.xml><?xml version="1.0" encoding="utf-8"?>
<p:tagLst xmlns:a="http://schemas.openxmlformats.org/drawingml/2006/main" xmlns:r="http://schemas.openxmlformats.org/officeDocument/2006/relationships" xmlns:p="http://schemas.openxmlformats.org/presentationml/2006/main">
  <p:tag name="THINKCELLSHAPEDONOTDELETE" val="tm1iJqh3HvRDc7MGIBTi08Q"/>
</p:tagLst>
</file>

<file path=ppt/tags/tag4267.xml><?xml version="1.0" encoding="utf-8"?>
<p:tagLst xmlns:a="http://schemas.openxmlformats.org/drawingml/2006/main" xmlns:r="http://schemas.openxmlformats.org/officeDocument/2006/relationships" xmlns:p="http://schemas.openxmlformats.org/presentationml/2006/main">
  <p:tag name="THINKCELLSHAPEDONOTDELETE" val="tKzBeYFDTPRqt763SkmY6Mg"/>
</p:tagLst>
</file>

<file path=ppt/tags/tag4268.xml><?xml version="1.0" encoding="utf-8"?>
<p:tagLst xmlns:a="http://schemas.openxmlformats.org/drawingml/2006/main" xmlns:r="http://schemas.openxmlformats.org/officeDocument/2006/relationships" xmlns:p="http://schemas.openxmlformats.org/presentationml/2006/main">
  <p:tag name="THINKCELLSHAPEDONOTDELETE" val="tdLX5TH0bB8zRy2uhUhOKKQ"/>
</p:tagLst>
</file>

<file path=ppt/tags/tag4269.xml><?xml version="1.0" encoding="utf-8"?>
<p:tagLst xmlns:a="http://schemas.openxmlformats.org/drawingml/2006/main" xmlns:r="http://schemas.openxmlformats.org/officeDocument/2006/relationships" xmlns:p="http://schemas.openxmlformats.org/presentationml/2006/main">
  <p:tag name="THINKCELLSHAPEDONOTDELETE" val="tSlBdDOUw3p4Yfyi8pHw_Pg"/>
</p:tagLst>
</file>

<file path=ppt/tags/tag427.xml><?xml version="1.0" encoding="utf-8"?>
<p:tagLst xmlns:a="http://schemas.openxmlformats.org/drawingml/2006/main" xmlns:r="http://schemas.openxmlformats.org/officeDocument/2006/relationships" xmlns:p="http://schemas.openxmlformats.org/presentationml/2006/main">
  <p:tag name="THINKCELLSHAPEDONOTDELETE" val="tCrklB.Nx_qErxcFxKBKbDQ"/>
</p:tagLst>
</file>

<file path=ppt/tags/tag4270.xml><?xml version="1.0" encoding="utf-8"?>
<p:tagLst xmlns:a="http://schemas.openxmlformats.org/drawingml/2006/main" xmlns:r="http://schemas.openxmlformats.org/officeDocument/2006/relationships" xmlns:p="http://schemas.openxmlformats.org/presentationml/2006/main">
  <p:tag name="THINKCELLSHAPEDONOTDELETE" val="tnWKUvDwtTB7y8GtPjL7Tdg"/>
</p:tagLst>
</file>

<file path=ppt/tags/tag4271.xml><?xml version="1.0" encoding="utf-8"?>
<p:tagLst xmlns:a="http://schemas.openxmlformats.org/drawingml/2006/main" xmlns:r="http://schemas.openxmlformats.org/officeDocument/2006/relationships" xmlns:p="http://schemas.openxmlformats.org/presentationml/2006/main">
  <p:tag name="THINKCELLSHAPEDONOTDELETE" val="tU_tdFnyywI4ZX8QNS6KUmQ"/>
</p:tagLst>
</file>

<file path=ppt/tags/tag4272.xml><?xml version="1.0" encoding="utf-8"?>
<p:tagLst xmlns:a="http://schemas.openxmlformats.org/drawingml/2006/main" xmlns:r="http://schemas.openxmlformats.org/officeDocument/2006/relationships" xmlns:p="http://schemas.openxmlformats.org/presentationml/2006/main">
  <p:tag name="THINKCELLSHAPEDONOTDELETE" val="tNaYWU_VqHZiy_bqc0Dv_9Q"/>
</p:tagLst>
</file>

<file path=ppt/tags/tag4273.xml><?xml version="1.0" encoding="utf-8"?>
<p:tagLst xmlns:a="http://schemas.openxmlformats.org/drawingml/2006/main" xmlns:r="http://schemas.openxmlformats.org/officeDocument/2006/relationships" xmlns:p="http://schemas.openxmlformats.org/presentationml/2006/main">
  <p:tag name="THINKCELLSHAPEDONOTDELETE" val="tJ.e2fJroNDEvJ45QJGhMZQ"/>
</p:tagLst>
</file>

<file path=ppt/tags/tag4274.xml><?xml version="1.0" encoding="utf-8"?>
<p:tagLst xmlns:a="http://schemas.openxmlformats.org/drawingml/2006/main" xmlns:r="http://schemas.openxmlformats.org/officeDocument/2006/relationships" xmlns:p="http://schemas.openxmlformats.org/presentationml/2006/main">
  <p:tag name="THINKCELLSHAPEDONOTDELETE" val="tZWsVJ6PLgve5_idrxasMxA"/>
</p:tagLst>
</file>

<file path=ppt/tags/tag4275.xml><?xml version="1.0" encoding="utf-8"?>
<p:tagLst xmlns:a="http://schemas.openxmlformats.org/drawingml/2006/main" xmlns:r="http://schemas.openxmlformats.org/officeDocument/2006/relationships" xmlns:p="http://schemas.openxmlformats.org/presentationml/2006/main">
  <p:tag name="THINKCELLSHAPEDONOTDELETE" val="tGqNIlXy9NhP4YUBddPPmYw"/>
</p:tagLst>
</file>

<file path=ppt/tags/tag4276.xml><?xml version="1.0" encoding="utf-8"?>
<p:tagLst xmlns:a="http://schemas.openxmlformats.org/drawingml/2006/main" xmlns:r="http://schemas.openxmlformats.org/officeDocument/2006/relationships" xmlns:p="http://schemas.openxmlformats.org/presentationml/2006/main">
  <p:tag name="THINKCELLSHAPEDONOTDELETE" val="tbMBxn2TvOreikTLA3ZEivA"/>
</p:tagLst>
</file>

<file path=ppt/tags/tag4277.xml><?xml version="1.0" encoding="utf-8"?>
<p:tagLst xmlns:a="http://schemas.openxmlformats.org/drawingml/2006/main" xmlns:r="http://schemas.openxmlformats.org/officeDocument/2006/relationships" xmlns:p="http://schemas.openxmlformats.org/presentationml/2006/main">
  <p:tag name="THINKCELLSHAPEDONOTDELETE" val="t4szX_Oi5ukUsjPLcuaJbUA"/>
</p:tagLst>
</file>

<file path=ppt/tags/tag4278.xml><?xml version="1.0" encoding="utf-8"?>
<p:tagLst xmlns:a="http://schemas.openxmlformats.org/drawingml/2006/main" xmlns:r="http://schemas.openxmlformats.org/officeDocument/2006/relationships" xmlns:p="http://schemas.openxmlformats.org/presentationml/2006/main">
  <p:tag name="THINKCELLSHAPEDONOTDELETE" val="t_YY09r_i24GP2DlGNuc9Nw"/>
</p:tagLst>
</file>

<file path=ppt/tags/tag4279.xml><?xml version="1.0" encoding="utf-8"?>
<p:tagLst xmlns:a="http://schemas.openxmlformats.org/drawingml/2006/main" xmlns:r="http://schemas.openxmlformats.org/officeDocument/2006/relationships" xmlns:p="http://schemas.openxmlformats.org/presentationml/2006/main">
  <p:tag name="THINKCELLSHAPEDONOTDELETE" val="tlN6Jx5flXwulz8O5tlHTMw"/>
</p:tagLst>
</file>

<file path=ppt/tags/tag428.xml><?xml version="1.0" encoding="utf-8"?>
<p:tagLst xmlns:a="http://schemas.openxmlformats.org/drawingml/2006/main" xmlns:r="http://schemas.openxmlformats.org/officeDocument/2006/relationships" xmlns:p="http://schemas.openxmlformats.org/presentationml/2006/main">
  <p:tag name="THINKCELLSHAPEDONOTDELETE" val="t8MxgR2_tkPu89eY3r5lxTA"/>
</p:tagLst>
</file>

<file path=ppt/tags/tag4280.xml><?xml version="1.0" encoding="utf-8"?>
<p:tagLst xmlns:a="http://schemas.openxmlformats.org/drawingml/2006/main" xmlns:r="http://schemas.openxmlformats.org/officeDocument/2006/relationships" xmlns:p="http://schemas.openxmlformats.org/presentationml/2006/main">
  <p:tag name="THINKCELLSHAPEDONOTDELETE" val="tVPM_ZbO1rs3DAjVS5NNSuA"/>
</p:tagLst>
</file>

<file path=ppt/tags/tag4281.xml><?xml version="1.0" encoding="utf-8"?>
<p:tagLst xmlns:a="http://schemas.openxmlformats.org/drawingml/2006/main" xmlns:r="http://schemas.openxmlformats.org/officeDocument/2006/relationships" xmlns:p="http://schemas.openxmlformats.org/presentationml/2006/main">
  <p:tag name="THINKCELLSHAPEDONOTDELETE" val="tgEifFQY_Pn7fIfMQoK.atw"/>
</p:tagLst>
</file>

<file path=ppt/tags/tag4282.xml><?xml version="1.0" encoding="utf-8"?>
<p:tagLst xmlns:a="http://schemas.openxmlformats.org/drawingml/2006/main" xmlns:r="http://schemas.openxmlformats.org/officeDocument/2006/relationships" xmlns:p="http://schemas.openxmlformats.org/presentationml/2006/main">
  <p:tag name="THINKCELLSHAPEDONOTDELETE" val="tewYR0lwwVYKMYwCH8e5FzA"/>
</p:tagLst>
</file>

<file path=ppt/tags/tag4283.xml><?xml version="1.0" encoding="utf-8"?>
<p:tagLst xmlns:a="http://schemas.openxmlformats.org/drawingml/2006/main" xmlns:r="http://schemas.openxmlformats.org/officeDocument/2006/relationships" xmlns:p="http://schemas.openxmlformats.org/presentationml/2006/main">
  <p:tag name="THINKCELLSHAPEDONOTDELETE" val="tDSMkuK66FF4pzX2HSb8O1g"/>
</p:tagLst>
</file>

<file path=ppt/tags/tag428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285.xml><?xml version="1.0" encoding="utf-8"?>
<p:tagLst xmlns:a="http://schemas.openxmlformats.org/drawingml/2006/main" xmlns:r="http://schemas.openxmlformats.org/officeDocument/2006/relationships" xmlns:p="http://schemas.openxmlformats.org/presentationml/2006/main">
  <p:tag name="THINKCELLSHAPEDONOTDELETE" val="t7ZKmEq75RfCusv3gGTAC8Q"/>
</p:tagLst>
</file>

<file path=ppt/tags/tag4286.xml><?xml version="1.0" encoding="utf-8"?>
<p:tagLst xmlns:a="http://schemas.openxmlformats.org/drawingml/2006/main" xmlns:r="http://schemas.openxmlformats.org/officeDocument/2006/relationships" xmlns:p="http://schemas.openxmlformats.org/presentationml/2006/main">
  <p:tag name="THINKCELLSHAPEDONOTDELETE" val="tHJ6FutOCJi2kGCRyn9rq8A"/>
</p:tagLst>
</file>

<file path=ppt/tags/tag4287.xml><?xml version="1.0" encoding="utf-8"?>
<p:tagLst xmlns:a="http://schemas.openxmlformats.org/drawingml/2006/main" xmlns:r="http://schemas.openxmlformats.org/officeDocument/2006/relationships" xmlns:p="http://schemas.openxmlformats.org/presentationml/2006/main">
  <p:tag name="THINKCELLSHAPEDONOTDELETE" val="tQJtPc_i9nSiZnlzMfEiteQ"/>
</p:tagLst>
</file>

<file path=ppt/tags/tag4288.xml><?xml version="1.0" encoding="utf-8"?>
<p:tagLst xmlns:a="http://schemas.openxmlformats.org/drawingml/2006/main" xmlns:r="http://schemas.openxmlformats.org/officeDocument/2006/relationships" xmlns:p="http://schemas.openxmlformats.org/presentationml/2006/main">
  <p:tag name="THINKCELLSHAPEDONOTDELETE" val="t3TrOyqYnPDbXsWeTylOi3Q"/>
</p:tagLst>
</file>

<file path=ppt/tags/tag4289.xml><?xml version="1.0" encoding="utf-8"?>
<p:tagLst xmlns:a="http://schemas.openxmlformats.org/drawingml/2006/main" xmlns:r="http://schemas.openxmlformats.org/officeDocument/2006/relationships" xmlns:p="http://schemas.openxmlformats.org/presentationml/2006/main">
  <p:tag name="THINKCELLSHAPEDONOTDELETE" val="tEpcuWvlZAHImDhN3JtE9.g"/>
</p:tagLst>
</file>

<file path=ppt/tags/tag429.xml><?xml version="1.0" encoding="utf-8"?>
<p:tagLst xmlns:a="http://schemas.openxmlformats.org/drawingml/2006/main" xmlns:r="http://schemas.openxmlformats.org/officeDocument/2006/relationships" xmlns:p="http://schemas.openxmlformats.org/presentationml/2006/main">
  <p:tag name="THINKCELLSHAPEDONOTDELETE" val="tKRXpu31tixo5I7QMoJroYg"/>
</p:tagLst>
</file>

<file path=ppt/tags/tag4290.xml><?xml version="1.0" encoding="utf-8"?>
<p:tagLst xmlns:a="http://schemas.openxmlformats.org/drawingml/2006/main" xmlns:r="http://schemas.openxmlformats.org/officeDocument/2006/relationships" xmlns:p="http://schemas.openxmlformats.org/presentationml/2006/main">
  <p:tag name="THINKCELLSHAPEDONOTDELETE" val="tyJP0v8zNzGF9fbncrNsjqw"/>
</p:tagLst>
</file>

<file path=ppt/tags/tag4291.xml><?xml version="1.0" encoding="utf-8"?>
<p:tagLst xmlns:a="http://schemas.openxmlformats.org/drawingml/2006/main" xmlns:r="http://schemas.openxmlformats.org/officeDocument/2006/relationships" xmlns:p="http://schemas.openxmlformats.org/presentationml/2006/main">
  <p:tag name="THINKCELLSHAPEDONOTDELETE" val="tlePf4kGarIwWJw1stCDc.w"/>
</p:tagLst>
</file>

<file path=ppt/tags/tag4292.xml><?xml version="1.0" encoding="utf-8"?>
<p:tagLst xmlns:a="http://schemas.openxmlformats.org/drawingml/2006/main" xmlns:r="http://schemas.openxmlformats.org/officeDocument/2006/relationships" xmlns:p="http://schemas.openxmlformats.org/presentationml/2006/main">
  <p:tag name="THINKCELLSHAPEDONOTDELETE" val="t0nthcXhpxOBGYIkrWTpgmg"/>
</p:tagLst>
</file>

<file path=ppt/tags/tag4293.xml><?xml version="1.0" encoding="utf-8"?>
<p:tagLst xmlns:a="http://schemas.openxmlformats.org/drawingml/2006/main" xmlns:r="http://schemas.openxmlformats.org/officeDocument/2006/relationships" xmlns:p="http://schemas.openxmlformats.org/presentationml/2006/main">
  <p:tag name="THINKCELLSHAPEDONOTDELETE" val="tty.ZLC3qMKoLqtV795kZGg"/>
</p:tagLst>
</file>

<file path=ppt/tags/tag4294.xml><?xml version="1.0" encoding="utf-8"?>
<p:tagLst xmlns:a="http://schemas.openxmlformats.org/drawingml/2006/main" xmlns:r="http://schemas.openxmlformats.org/officeDocument/2006/relationships" xmlns:p="http://schemas.openxmlformats.org/presentationml/2006/main">
  <p:tag name="THINKCELLSHAPEDONOTDELETE" val="tF6n9sDy4wya43.djESz4WQ"/>
</p:tagLst>
</file>

<file path=ppt/tags/tag4295.xml><?xml version="1.0" encoding="utf-8"?>
<p:tagLst xmlns:a="http://schemas.openxmlformats.org/drawingml/2006/main" xmlns:r="http://schemas.openxmlformats.org/officeDocument/2006/relationships" xmlns:p="http://schemas.openxmlformats.org/presentationml/2006/main">
  <p:tag name="THINKCELLSHAPEDONOTDELETE" val="txnE0JSIKX42G_mQGZLaSVg"/>
</p:tagLst>
</file>

<file path=ppt/tags/tag4296.xml><?xml version="1.0" encoding="utf-8"?>
<p:tagLst xmlns:a="http://schemas.openxmlformats.org/drawingml/2006/main" xmlns:r="http://schemas.openxmlformats.org/officeDocument/2006/relationships" xmlns:p="http://schemas.openxmlformats.org/presentationml/2006/main">
  <p:tag name="THINKCELLSHAPEDONOTDELETE" val="tmXL699gMCTcGnkHOCGGc7g"/>
</p:tagLst>
</file>

<file path=ppt/tags/tag4297.xml><?xml version="1.0" encoding="utf-8"?>
<p:tagLst xmlns:a="http://schemas.openxmlformats.org/drawingml/2006/main" xmlns:r="http://schemas.openxmlformats.org/officeDocument/2006/relationships" xmlns:p="http://schemas.openxmlformats.org/presentationml/2006/main">
  <p:tag name="THINKCELLSHAPEDONOTDELETE" val="tObygalnewuDYRULDdaqPfA"/>
</p:tagLst>
</file>

<file path=ppt/tags/tag4298.xml><?xml version="1.0" encoding="utf-8"?>
<p:tagLst xmlns:a="http://schemas.openxmlformats.org/drawingml/2006/main" xmlns:r="http://schemas.openxmlformats.org/officeDocument/2006/relationships" xmlns:p="http://schemas.openxmlformats.org/presentationml/2006/main">
  <p:tag name="THINKCELLSHAPEDONOTDELETE" val="tK1d26NYNwqVrYHehSbG0_g"/>
</p:tagLst>
</file>

<file path=ppt/tags/tag4299.xml><?xml version="1.0" encoding="utf-8"?>
<p:tagLst xmlns:a="http://schemas.openxmlformats.org/drawingml/2006/main" xmlns:r="http://schemas.openxmlformats.org/officeDocument/2006/relationships" xmlns:p="http://schemas.openxmlformats.org/presentationml/2006/main">
  <p:tag name="THINKCELLSHAPEDONOTDELETE" val="t6rgNR39lEh.uytgr4bbGLA"/>
</p:tagLst>
</file>

<file path=ppt/tags/tag43.xml><?xml version="1.0" encoding="utf-8"?>
<p:tagLst xmlns:a="http://schemas.openxmlformats.org/drawingml/2006/main" xmlns:r="http://schemas.openxmlformats.org/officeDocument/2006/relationships" xmlns:p="http://schemas.openxmlformats.org/presentationml/2006/main">
  <p:tag name="THINKCELLSHAPEDONOTDELETE" val="tkZZdGt3UuIlM5hRZxO52bA"/>
</p:tagLst>
</file>

<file path=ppt/tags/tag430.xml><?xml version="1.0" encoding="utf-8"?>
<p:tagLst xmlns:a="http://schemas.openxmlformats.org/drawingml/2006/main" xmlns:r="http://schemas.openxmlformats.org/officeDocument/2006/relationships" xmlns:p="http://schemas.openxmlformats.org/presentationml/2006/main">
  <p:tag name="THINKCELLSHAPEDONOTDELETE" val="t6UDVECOF_jzpqYDfmXlkhQ"/>
</p:tagLst>
</file>

<file path=ppt/tags/tag4300.xml><?xml version="1.0" encoding="utf-8"?>
<p:tagLst xmlns:a="http://schemas.openxmlformats.org/drawingml/2006/main" xmlns:r="http://schemas.openxmlformats.org/officeDocument/2006/relationships" xmlns:p="http://schemas.openxmlformats.org/presentationml/2006/main">
  <p:tag name="THINKCELLSHAPEDONOTDELETE" val="tsiIm5ra1_KWHGVLZ7GBooA"/>
</p:tagLst>
</file>

<file path=ppt/tags/tag4301.xml><?xml version="1.0" encoding="utf-8"?>
<p:tagLst xmlns:a="http://schemas.openxmlformats.org/drawingml/2006/main" xmlns:r="http://schemas.openxmlformats.org/officeDocument/2006/relationships" xmlns:p="http://schemas.openxmlformats.org/presentationml/2006/main">
  <p:tag name="THINKCELLSHAPEDONOTDELETE" val="tFsEwkbuxrFEl5FgZ.d5t0A"/>
</p:tagLst>
</file>

<file path=ppt/tags/tag4302.xml><?xml version="1.0" encoding="utf-8"?>
<p:tagLst xmlns:a="http://schemas.openxmlformats.org/drawingml/2006/main" xmlns:r="http://schemas.openxmlformats.org/officeDocument/2006/relationships" xmlns:p="http://schemas.openxmlformats.org/presentationml/2006/main">
  <p:tag name="THINKCELLSHAPEDONOTDELETE" val="t.e2dWHuvkTsYLBgbeleCkQ"/>
</p:tagLst>
</file>

<file path=ppt/tags/tag4303.xml><?xml version="1.0" encoding="utf-8"?>
<p:tagLst xmlns:a="http://schemas.openxmlformats.org/drawingml/2006/main" xmlns:r="http://schemas.openxmlformats.org/officeDocument/2006/relationships" xmlns:p="http://schemas.openxmlformats.org/presentationml/2006/main">
  <p:tag name="THINKCELLSHAPEDONOTDELETE" val="tgCxGXpz61PTKZ6FbBbxjCw"/>
</p:tagLst>
</file>

<file path=ppt/tags/tag4304.xml><?xml version="1.0" encoding="utf-8"?>
<p:tagLst xmlns:a="http://schemas.openxmlformats.org/drawingml/2006/main" xmlns:r="http://schemas.openxmlformats.org/officeDocument/2006/relationships" xmlns:p="http://schemas.openxmlformats.org/presentationml/2006/main">
  <p:tag name="THINKCELLSHAPEDONOTDELETE" val="t45HiHEMZxTawuvQ5LfVF6A"/>
</p:tagLst>
</file>

<file path=ppt/tags/tag4305.xml><?xml version="1.0" encoding="utf-8"?>
<p:tagLst xmlns:a="http://schemas.openxmlformats.org/drawingml/2006/main" xmlns:r="http://schemas.openxmlformats.org/officeDocument/2006/relationships" xmlns:p="http://schemas.openxmlformats.org/presentationml/2006/main">
  <p:tag name="THINKCELLSHAPEDONOTDELETE" val="tuM9dqSs7H06BcoE_3G8Ieg"/>
</p:tagLst>
</file>

<file path=ppt/tags/tag4306.xml><?xml version="1.0" encoding="utf-8"?>
<p:tagLst xmlns:a="http://schemas.openxmlformats.org/drawingml/2006/main" xmlns:r="http://schemas.openxmlformats.org/officeDocument/2006/relationships" xmlns:p="http://schemas.openxmlformats.org/presentationml/2006/main">
  <p:tag name="THINKCELLSHAPEDONOTDELETE" val="tz02isWpt8gLBglfCLsNF8A"/>
</p:tagLst>
</file>

<file path=ppt/tags/tag4307.xml><?xml version="1.0" encoding="utf-8"?>
<p:tagLst xmlns:a="http://schemas.openxmlformats.org/drawingml/2006/main" xmlns:r="http://schemas.openxmlformats.org/officeDocument/2006/relationships" xmlns:p="http://schemas.openxmlformats.org/presentationml/2006/main">
  <p:tag name="THINKCELLSHAPEDONOTDELETE" val="tlXkV3YfsnHw7PMW9GG8c8Q"/>
</p:tagLst>
</file>

<file path=ppt/tags/tag4308.xml><?xml version="1.0" encoding="utf-8"?>
<p:tagLst xmlns:a="http://schemas.openxmlformats.org/drawingml/2006/main" xmlns:r="http://schemas.openxmlformats.org/officeDocument/2006/relationships" xmlns:p="http://schemas.openxmlformats.org/presentationml/2006/main">
  <p:tag name="THINKCELLSHAPEDONOTDELETE" val="t7mfFjQjD9SeT.BHmIsgnFg"/>
</p:tagLst>
</file>

<file path=ppt/tags/tag4309.xml><?xml version="1.0" encoding="utf-8"?>
<p:tagLst xmlns:a="http://schemas.openxmlformats.org/drawingml/2006/main" xmlns:r="http://schemas.openxmlformats.org/officeDocument/2006/relationships" xmlns:p="http://schemas.openxmlformats.org/presentationml/2006/main">
  <p:tag name="THINKCELLSHAPEDONOTDELETE" val="tUBmQ9tmUgyvzW5k2sBtIpw"/>
</p:tagLst>
</file>

<file path=ppt/tags/tag431.xml><?xml version="1.0" encoding="utf-8"?>
<p:tagLst xmlns:a="http://schemas.openxmlformats.org/drawingml/2006/main" xmlns:r="http://schemas.openxmlformats.org/officeDocument/2006/relationships" xmlns:p="http://schemas.openxmlformats.org/presentationml/2006/main">
  <p:tag name="THINKCELLSHAPEDONOTDELETE" val="tQK_.vwZReo8CKWLcF7vDzA"/>
</p:tagLst>
</file>

<file path=ppt/tags/tag4310.xml><?xml version="1.0" encoding="utf-8"?>
<p:tagLst xmlns:a="http://schemas.openxmlformats.org/drawingml/2006/main" xmlns:r="http://schemas.openxmlformats.org/officeDocument/2006/relationships" xmlns:p="http://schemas.openxmlformats.org/presentationml/2006/main">
  <p:tag name="THINKCELLSHAPEDONOTDELETE" val="t.6s1hOMVQFJNrCNx8OS0Xg"/>
</p:tagLst>
</file>

<file path=ppt/tags/tag4311.xml><?xml version="1.0" encoding="utf-8"?>
<p:tagLst xmlns:a="http://schemas.openxmlformats.org/drawingml/2006/main" xmlns:r="http://schemas.openxmlformats.org/officeDocument/2006/relationships" xmlns:p="http://schemas.openxmlformats.org/presentationml/2006/main">
  <p:tag name="THINKCELLSHAPEDONOTDELETE" val="t_hXT2Vp7.uquxtGSJDNtuA"/>
</p:tagLst>
</file>

<file path=ppt/tags/tag4312.xml><?xml version="1.0" encoding="utf-8"?>
<p:tagLst xmlns:a="http://schemas.openxmlformats.org/drawingml/2006/main" xmlns:r="http://schemas.openxmlformats.org/officeDocument/2006/relationships" xmlns:p="http://schemas.openxmlformats.org/presentationml/2006/main">
  <p:tag name="THINKCELLSHAPEDONOTDELETE" val="tdhnzUphNa2Iulx1bhXYMtA"/>
</p:tagLst>
</file>

<file path=ppt/tags/tag4313.xml><?xml version="1.0" encoding="utf-8"?>
<p:tagLst xmlns:a="http://schemas.openxmlformats.org/drawingml/2006/main" xmlns:r="http://schemas.openxmlformats.org/officeDocument/2006/relationships" xmlns:p="http://schemas.openxmlformats.org/presentationml/2006/main">
  <p:tag name="THINKCELLSHAPEDONOTDELETE" val="tzsQMvCwE8lG.XHz5Y0Q_8w"/>
</p:tagLst>
</file>

<file path=ppt/tags/tag4314.xml><?xml version="1.0" encoding="utf-8"?>
<p:tagLst xmlns:a="http://schemas.openxmlformats.org/drawingml/2006/main" xmlns:r="http://schemas.openxmlformats.org/officeDocument/2006/relationships" xmlns:p="http://schemas.openxmlformats.org/presentationml/2006/main">
  <p:tag name="THINKCELLSHAPEDONOTDELETE" val="tHGnVvDrj3qYdExq5Lou3fQ"/>
</p:tagLst>
</file>

<file path=ppt/tags/tag4315.xml><?xml version="1.0" encoding="utf-8"?>
<p:tagLst xmlns:a="http://schemas.openxmlformats.org/drawingml/2006/main" xmlns:r="http://schemas.openxmlformats.org/officeDocument/2006/relationships" xmlns:p="http://schemas.openxmlformats.org/presentationml/2006/main">
  <p:tag name="THINKCELLSHAPEDONOTDELETE" val="tzfSJb7yosLp.X4RHjQkhTQ"/>
</p:tagLst>
</file>

<file path=ppt/tags/tag4316.xml><?xml version="1.0" encoding="utf-8"?>
<p:tagLst xmlns:a="http://schemas.openxmlformats.org/drawingml/2006/main" xmlns:r="http://schemas.openxmlformats.org/officeDocument/2006/relationships" xmlns:p="http://schemas.openxmlformats.org/presentationml/2006/main">
  <p:tag name="THINKCELLSHAPEDONOTDELETE" val="tCJxEpuErbmDe0hptqHJXyQ"/>
</p:tagLst>
</file>

<file path=ppt/tags/tag4317.xml><?xml version="1.0" encoding="utf-8"?>
<p:tagLst xmlns:a="http://schemas.openxmlformats.org/drawingml/2006/main" xmlns:r="http://schemas.openxmlformats.org/officeDocument/2006/relationships" xmlns:p="http://schemas.openxmlformats.org/presentationml/2006/main">
  <p:tag name="THINKCELLSHAPEDONOTDELETE" val="tJp837K5E_HHMePjefeTb5A"/>
</p:tagLst>
</file>

<file path=ppt/tags/tag4318.xml><?xml version="1.0" encoding="utf-8"?>
<p:tagLst xmlns:a="http://schemas.openxmlformats.org/drawingml/2006/main" xmlns:r="http://schemas.openxmlformats.org/officeDocument/2006/relationships" xmlns:p="http://schemas.openxmlformats.org/presentationml/2006/main">
  <p:tag name="THINKCELLSHAPEDONOTDELETE" val="tg6uv30kmLzpQ2_dDrb9U.A"/>
</p:tagLst>
</file>

<file path=ppt/tags/tag4319.xml><?xml version="1.0" encoding="utf-8"?>
<p:tagLst xmlns:a="http://schemas.openxmlformats.org/drawingml/2006/main" xmlns:r="http://schemas.openxmlformats.org/officeDocument/2006/relationships" xmlns:p="http://schemas.openxmlformats.org/presentationml/2006/main">
  <p:tag name="THINKCELLSHAPEDONOTDELETE" val="tbR_0OE5JIqrFMi4ohIHizQ"/>
</p:tagLst>
</file>

<file path=ppt/tags/tag432.xml><?xml version="1.0" encoding="utf-8"?>
<p:tagLst xmlns:a="http://schemas.openxmlformats.org/drawingml/2006/main" xmlns:r="http://schemas.openxmlformats.org/officeDocument/2006/relationships" xmlns:p="http://schemas.openxmlformats.org/presentationml/2006/main">
  <p:tag name="THINKCELLSHAPEDONOTDELETE" val="tAQAsK3GDuyjuKPQPb5hdkA"/>
</p:tagLst>
</file>

<file path=ppt/tags/tag4320.xml><?xml version="1.0" encoding="utf-8"?>
<p:tagLst xmlns:a="http://schemas.openxmlformats.org/drawingml/2006/main" xmlns:r="http://schemas.openxmlformats.org/officeDocument/2006/relationships" xmlns:p="http://schemas.openxmlformats.org/presentationml/2006/main">
  <p:tag name="THINKCELLSHAPEDONOTDELETE" val="tJ1HQlsueAKc65h0Cnlr6ig"/>
</p:tagLst>
</file>

<file path=ppt/tags/tag4321.xml><?xml version="1.0" encoding="utf-8"?>
<p:tagLst xmlns:a="http://schemas.openxmlformats.org/drawingml/2006/main" xmlns:r="http://schemas.openxmlformats.org/officeDocument/2006/relationships" xmlns:p="http://schemas.openxmlformats.org/presentationml/2006/main">
  <p:tag name="THINKCELLSHAPEDONOTDELETE" val="t1BL3nd5bVTS4xm07ixDpOg"/>
</p:tagLst>
</file>

<file path=ppt/tags/tag4322.xml><?xml version="1.0" encoding="utf-8"?>
<p:tagLst xmlns:a="http://schemas.openxmlformats.org/drawingml/2006/main" xmlns:r="http://schemas.openxmlformats.org/officeDocument/2006/relationships" xmlns:p="http://schemas.openxmlformats.org/presentationml/2006/main">
  <p:tag name="THINKCELLSHAPEDONOTDELETE" val="tVfU08TpWQqjGG5fqSbVC4w"/>
</p:tagLst>
</file>

<file path=ppt/tags/tag4323.xml><?xml version="1.0" encoding="utf-8"?>
<p:tagLst xmlns:a="http://schemas.openxmlformats.org/drawingml/2006/main" xmlns:r="http://schemas.openxmlformats.org/officeDocument/2006/relationships" xmlns:p="http://schemas.openxmlformats.org/presentationml/2006/main">
  <p:tag name="THINKCELLSHAPEDONOTDELETE" val="tJhUH0vqpZQ1MGcHTrMrlEw"/>
</p:tagLst>
</file>

<file path=ppt/tags/tag4324.xml><?xml version="1.0" encoding="utf-8"?>
<p:tagLst xmlns:a="http://schemas.openxmlformats.org/drawingml/2006/main" xmlns:r="http://schemas.openxmlformats.org/officeDocument/2006/relationships" xmlns:p="http://schemas.openxmlformats.org/presentationml/2006/main">
  <p:tag name="THINKCELLSHAPEDONOTDELETE" val="tftN4lYkkapGwQSIjB8VyKA"/>
</p:tagLst>
</file>

<file path=ppt/tags/tag4325.xml><?xml version="1.0" encoding="utf-8"?>
<p:tagLst xmlns:a="http://schemas.openxmlformats.org/drawingml/2006/main" xmlns:r="http://schemas.openxmlformats.org/officeDocument/2006/relationships" xmlns:p="http://schemas.openxmlformats.org/presentationml/2006/main">
  <p:tag name="THINKCELLSHAPEDONOTDELETE" val="tXfF3bbApQcTWZ0S13PaTNA"/>
</p:tagLst>
</file>

<file path=ppt/tags/tag4326.xml><?xml version="1.0" encoding="utf-8"?>
<p:tagLst xmlns:a="http://schemas.openxmlformats.org/drawingml/2006/main" xmlns:r="http://schemas.openxmlformats.org/officeDocument/2006/relationships" xmlns:p="http://schemas.openxmlformats.org/presentationml/2006/main">
  <p:tag name="THINKCELLSHAPEDONOTDELETE" val="tzw692mwgil4qpgld0yvn3g"/>
</p:tagLst>
</file>

<file path=ppt/tags/tag4327.xml><?xml version="1.0" encoding="utf-8"?>
<p:tagLst xmlns:a="http://schemas.openxmlformats.org/drawingml/2006/main" xmlns:r="http://schemas.openxmlformats.org/officeDocument/2006/relationships" xmlns:p="http://schemas.openxmlformats.org/presentationml/2006/main">
  <p:tag name="THINKCELLSHAPEDONOTDELETE" val="t8FI5p78JblNmjXLQ3JykYg"/>
</p:tagLst>
</file>

<file path=ppt/tags/tag4328.xml><?xml version="1.0" encoding="utf-8"?>
<p:tagLst xmlns:a="http://schemas.openxmlformats.org/drawingml/2006/main" xmlns:r="http://schemas.openxmlformats.org/officeDocument/2006/relationships" xmlns:p="http://schemas.openxmlformats.org/presentationml/2006/main">
  <p:tag name="THINKCELLSHAPEDONOTDELETE" val="tyOJ3_R1fTHtU.K1rFsdKdw"/>
</p:tagLst>
</file>

<file path=ppt/tags/tag4329.xml><?xml version="1.0" encoding="utf-8"?>
<p:tagLst xmlns:a="http://schemas.openxmlformats.org/drawingml/2006/main" xmlns:r="http://schemas.openxmlformats.org/officeDocument/2006/relationships" xmlns:p="http://schemas.openxmlformats.org/presentationml/2006/main">
  <p:tag name="THINKCELLSHAPEDONOTDELETE" val="teqNOLykiKfaueCHxNCNOyw"/>
</p:tagLst>
</file>

<file path=ppt/tags/tag433.xml><?xml version="1.0" encoding="utf-8"?>
<p:tagLst xmlns:a="http://schemas.openxmlformats.org/drawingml/2006/main" xmlns:r="http://schemas.openxmlformats.org/officeDocument/2006/relationships" xmlns:p="http://schemas.openxmlformats.org/presentationml/2006/main">
  <p:tag name="THINKCELLSHAPEDONOTDELETE" val="tEo3SestdZ6Ahsgm5j1ytbw"/>
</p:tagLst>
</file>

<file path=ppt/tags/tag4330.xml><?xml version="1.0" encoding="utf-8"?>
<p:tagLst xmlns:a="http://schemas.openxmlformats.org/drawingml/2006/main" xmlns:r="http://schemas.openxmlformats.org/officeDocument/2006/relationships" xmlns:p="http://schemas.openxmlformats.org/presentationml/2006/main">
  <p:tag name="THINKCELLSHAPEDONOTDELETE" val="t_BLNyCjaiB.oaalkGFLlsA"/>
</p:tagLst>
</file>

<file path=ppt/tags/tag4331.xml><?xml version="1.0" encoding="utf-8"?>
<p:tagLst xmlns:a="http://schemas.openxmlformats.org/drawingml/2006/main" xmlns:r="http://schemas.openxmlformats.org/officeDocument/2006/relationships" xmlns:p="http://schemas.openxmlformats.org/presentationml/2006/main">
  <p:tag name="THINKCELLSHAPEDONOTDELETE" val="t7mY88rA_2NUDE68dAnKSnQ"/>
</p:tagLst>
</file>

<file path=ppt/tags/tag4332.xml><?xml version="1.0" encoding="utf-8"?>
<p:tagLst xmlns:a="http://schemas.openxmlformats.org/drawingml/2006/main" xmlns:r="http://schemas.openxmlformats.org/officeDocument/2006/relationships" xmlns:p="http://schemas.openxmlformats.org/presentationml/2006/main">
  <p:tag name="THINKCELLSHAPEDONOTDELETE" val="t6a_ETH51NvIL7aCw8T19sA"/>
</p:tagLst>
</file>

<file path=ppt/tags/tag4333.xml><?xml version="1.0" encoding="utf-8"?>
<p:tagLst xmlns:a="http://schemas.openxmlformats.org/drawingml/2006/main" xmlns:r="http://schemas.openxmlformats.org/officeDocument/2006/relationships" xmlns:p="http://schemas.openxmlformats.org/presentationml/2006/main">
  <p:tag name="THINKCELLSHAPEDONOTDELETE" val="tNRV3OnfJfPzQbpxUV6wgbw"/>
</p:tagLst>
</file>

<file path=ppt/tags/tag4334.xml><?xml version="1.0" encoding="utf-8"?>
<p:tagLst xmlns:a="http://schemas.openxmlformats.org/drawingml/2006/main" xmlns:r="http://schemas.openxmlformats.org/officeDocument/2006/relationships" xmlns:p="http://schemas.openxmlformats.org/presentationml/2006/main">
  <p:tag name="THINKCELLSHAPEDONOTDELETE" val="tAd1FpFcHPwmUomzl72Hldw"/>
</p:tagLst>
</file>

<file path=ppt/tags/tag4335.xml><?xml version="1.0" encoding="utf-8"?>
<p:tagLst xmlns:a="http://schemas.openxmlformats.org/drawingml/2006/main" xmlns:r="http://schemas.openxmlformats.org/officeDocument/2006/relationships" xmlns:p="http://schemas.openxmlformats.org/presentationml/2006/main">
  <p:tag name="THINKCELLSHAPEDONOTDELETE" val="tTzwpapKZCAwNVu3BaANBOA"/>
</p:tagLst>
</file>

<file path=ppt/tags/tag4336.xml><?xml version="1.0" encoding="utf-8"?>
<p:tagLst xmlns:a="http://schemas.openxmlformats.org/drawingml/2006/main" xmlns:r="http://schemas.openxmlformats.org/officeDocument/2006/relationships" xmlns:p="http://schemas.openxmlformats.org/presentationml/2006/main">
  <p:tag name="THINKCELLSHAPEDONOTDELETE" val="tTHjQoimFfpC0KTn0uExMhg"/>
</p:tagLst>
</file>

<file path=ppt/tags/tag4337.xml><?xml version="1.0" encoding="utf-8"?>
<p:tagLst xmlns:a="http://schemas.openxmlformats.org/drawingml/2006/main" xmlns:r="http://schemas.openxmlformats.org/officeDocument/2006/relationships" xmlns:p="http://schemas.openxmlformats.org/presentationml/2006/main">
  <p:tag name="THINKCELLSHAPEDONOTDELETE" val="tOdK3agLsk51343MJp_2wiQ"/>
</p:tagLst>
</file>

<file path=ppt/tags/tag4338.xml><?xml version="1.0" encoding="utf-8"?>
<p:tagLst xmlns:a="http://schemas.openxmlformats.org/drawingml/2006/main" xmlns:r="http://schemas.openxmlformats.org/officeDocument/2006/relationships" xmlns:p="http://schemas.openxmlformats.org/presentationml/2006/main">
  <p:tag name="THINKCELLSHAPEDONOTDELETE" val="tfX14x1LThJqEBGyJgZjR9g"/>
</p:tagLst>
</file>

<file path=ppt/tags/tag4339.xml><?xml version="1.0" encoding="utf-8"?>
<p:tagLst xmlns:a="http://schemas.openxmlformats.org/drawingml/2006/main" xmlns:r="http://schemas.openxmlformats.org/officeDocument/2006/relationships" xmlns:p="http://schemas.openxmlformats.org/presentationml/2006/main">
  <p:tag name="THINKCELLSHAPEDONOTDELETE" val="tK9kV9ZZ5JqYAWlHkuYCmNQ"/>
</p:tagLst>
</file>

<file path=ppt/tags/tag434.xml><?xml version="1.0" encoding="utf-8"?>
<p:tagLst xmlns:a="http://schemas.openxmlformats.org/drawingml/2006/main" xmlns:r="http://schemas.openxmlformats.org/officeDocument/2006/relationships" xmlns:p="http://schemas.openxmlformats.org/presentationml/2006/main">
  <p:tag name="THINKCELLSHAPEDONOTDELETE" val="twj2YgZ3hYhM8T5bsoJzH_A"/>
</p:tagLst>
</file>

<file path=ppt/tags/tag4340.xml><?xml version="1.0" encoding="utf-8"?>
<p:tagLst xmlns:a="http://schemas.openxmlformats.org/drawingml/2006/main" xmlns:r="http://schemas.openxmlformats.org/officeDocument/2006/relationships" xmlns:p="http://schemas.openxmlformats.org/presentationml/2006/main">
  <p:tag name="THINKCELLSHAPEDONOTDELETE" val="tKEt8PxdyrwwdtPZrN0DDWw"/>
</p:tagLst>
</file>

<file path=ppt/tags/tag4341.xml><?xml version="1.0" encoding="utf-8"?>
<p:tagLst xmlns:a="http://schemas.openxmlformats.org/drawingml/2006/main" xmlns:r="http://schemas.openxmlformats.org/officeDocument/2006/relationships" xmlns:p="http://schemas.openxmlformats.org/presentationml/2006/main">
  <p:tag name="THINKCELLSHAPEDONOTDELETE" val="tb67x_X0xvJKUZrdiNskaGg"/>
</p:tagLst>
</file>

<file path=ppt/tags/tag4342.xml><?xml version="1.0" encoding="utf-8"?>
<p:tagLst xmlns:a="http://schemas.openxmlformats.org/drawingml/2006/main" xmlns:r="http://schemas.openxmlformats.org/officeDocument/2006/relationships" xmlns:p="http://schemas.openxmlformats.org/presentationml/2006/main">
  <p:tag name="THINKCELLSHAPEDONOTDELETE" val="tRRtPhDanlkt5Y3.aDy_3cA"/>
</p:tagLst>
</file>

<file path=ppt/tags/tag4343.xml><?xml version="1.0" encoding="utf-8"?>
<p:tagLst xmlns:a="http://schemas.openxmlformats.org/drawingml/2006/main" xmlns:r="http://schemas.openxmlformats.org/officeDocument/2006/relationships" xmlns:p="http://schemas.openxmlformats.org/presentationml/2006/main">
  <p:tag name="THINKCELLSHAPEDONOTDELETE" val="tui0PfzRlCSXrxkjJBmTHVA"/>
</p:tagLst>
</file>

<file path=ppt/tags/tag4344.xml><?xml version="1.0" encoding="utf-8"?>
<p:tagLst xmlns:a="http://schemas.openxmlformats.org/drawingml/2006/main" xmlns:r="http://schemas.openxmlformats.org/officeDocument/2006/relationships" xmlns:p="http://schemas.openxmlformats.org/presentationml/2006/main">
  <p:tag name="THINKCELLSHAPEDONOTDELETE" val="t7GL7PYET_vUk_.dkk9Jlww"/>
</p:tagLst>
</file>

<file path=ppt/tags/tag4345.xml><?xml version="1.0" encoding="utf-8"?>
<p:tagLst xmlns:a="http://schemas.openxmlformats.org/drawingml/2006/main" xmlns:r="http://schemas.openxmlformats.org/officeDocument/2006/relationships" xmlns:p="http://schemas.openxmlformats.org/presentationml/2006/main">
  <p:tag name="THINKCELLSHAPEDONOTDELETE" val="tXB7KlXri9FfwH7Aus6.SKw"/>
</p:tagLst>
</file>

<file path=ppt/tags/tag4346.xml><?xml version="1.0" encoding="utf-8"?>
<p:tagLst xmlns:a="http://schemas.openxmlformats.org/drawingml/2006/main" xmlns:r="http://schemas.openxmlformats.org/officeDocument/2006/relationships" xmlns:p="http://schemas.openxmlformats.org/presentationml/2006/main">
  <p:tag name="THINKCELLSHAPEDONOTDELETE" val="ts8Re_lfcM1MgQT.Ww1ZgPQ"/>
</p:tagLst>
</file>

<file path=ppt/tags/tag4347.xml><?xml version="1.0" encoding="utf-8"?>
<p:tagLst xmlns:a="http://schemas.openxmlformats.org/drawingml/2006/main" xmlns:r="http://schemas.openxmlformats.org/officeDocument/2006/relationships" xmlns:p="http://schemas.openxmlformats.org/presentationml/2006/main">
  <p:tag name="THINKCELLSHAPEDONOTDELETE" val="tIqoyn3ai6eIJyuu8_3dJYg"/>
</p:tagLst>
</file>

<file path=ppt/tags/tag4348.xml><?xml version="1.0" encoding="utf-8"?>
<p:tagLst xmlns:a="http://schemas.openxmlformats.org/drawingml/2006/main" xmlns:r="http://schemas.openxmlformats.org/officeDocument/2006/relationships" xmlns:p="http://schemas.openxmlformats.org/presentationml/2006/main">
  <p:tag name="THINKCELLSHAPEDONOTDELETE" val="t4fPu0V3j16fjTpCsUJVfSA"/>
</p:tagLst>
</file>

<file path=ppt/tags/tag4349.xml><?xml version="1.0" encoding="utf-8"?>
<p:tagLst xmlns:a="http://schemas.openxmlformats.org/drawingml/2006/main" xmlns:r="http://schemas.openxmlformats.org/officeDocument/2006/relationships" xmlns:p="http://schemas.openxmlformats.org/presentationml/2006/main">
  <p:tag name="THINKCELLSHAPEDONOTDELETE" val="tHKn5lxZwadyLX8EA_iEsPw"/>
</p:tagLst>
</file>

<file path=ppt/tags/tag435.xml><?xml version="1.0" encoding="utf-8"?>
<p:tagLst xmlns:a="http://schemas.openxmlformats.org/drawingml/2006/main" xmlns:r="http://schemas.openxmlformats.org/officeDocument/2006/relationships" xmlns:p="http://schemas.openxmlformats.org/presentationml/2006/main">
  <p:tag name="THINKCELLSHAPEDONOTDELETE" val="tJeraaBjg01oldyUqH0pSuw"/>
</p:tagLst>
</file>

<file path=ppt/tags/tag4350.xml><?xml version="1.0" encoding="utf-8"?>
<p:tagLst xmlns:a="http://schemas.openxmlformats.org/drawingml/2006/main" xmlns:r="http://schemas.openxmlformats.org/officeDocument/2006/relationships" xmlns:p="http://schemas.openxmlformats.org/presentationml/2006/main">
  <p:tag name="THINKCELLSHAPEDONOTDELETE" val="tcKcQVtVOXZ.__82jF3Evmw"/>
</p:tagLst>
</file>

<file path=ppt/tags/tag4351.xml><?xml version="1.0" encoding="utf-8"?>
<p:tagLst xmlns:a="http://schemas.openxmlformats.org/drawingml/2006/main" xmlns:r="http://schemas.openxmlformats.org/officeDocument/2006/relationships" xmlns:p="http://schemas.openxmlformats.org/presentationml/2006/main">
  <p:tag name="THINKCELLSHAPEDONOTDELETE" val="tsv_IB.sPQOT2_Qof05tLbQ"/>
</p:tagLst>
</file>

<file path=ppt/tags/tag4352.xml><?xml version="1.0" encoding="utf-8"?>
<p:tagLst xmlns:a="http://schemas.openxmlformats.org/drawingml/2006/main" xmlns:r="http://schemas.openxmlformats.org/officeDocument/2006/relationships" xmlns:p="http://schemas.openxmlformats.org/presentationml/2006/main">
  <p:tag name="THINKCELLSHAPEDONOTDELETE" val="tFjxmEW2A9lg.USIsYVaqMg"/>
</p:tagLst>
</file>

<file path=ppt/tags/tag4353.xml><?xml version="1.0" encoding="utf-8"?>
<p:tagLst xmlns:a="http://schemas.openxmlformats.org/drawingml/2006/main" xmlns:r="http://schemas.openxmlformats.org/officeDocument/2006/relationships" xmlns:p="http://schemas.openxmlformats.org/presentationml/2006/main">
  <p:tag name="THINKCELLSHAPEDONOTDELETE" val="tDzs5kKFky44DKEZ24wJv0w"/>
</p:tagLst>
</file>

<file path=ppt/tags/tag4354.xml><?xml version="1.0" encoding="utf-8"?>
<p:tagLst xmlns:a="http://schemas.openxmlformats.org/drawingml/2006/main" xmlns:r="http://schemas.openxmlformats.org/officeDocument/2006/relationships" xmlns:p="http://schemas.openxmlformats.org/presentationml/2006/main">
  <p:tag name="THINKCELLSHAPEDONOTDELETE" val="tZX3AUklE1lKitF0ICLFTgQ"/>
</p:tagLst>
</file>

<file path=ppt/tags/tag4355.xml><?xml version="1.0" encoding="utf-8"?>
<p:tagLst xmlns:a="http://schemas.openxmlformats.org/drawingml/2006/main" xmlns:r="http://schemas.openxmlformats.org/officeDocument/2006/relationships" xmlns:p="http://schemas.openxmlformats.org/presentationml/2006/main">
  <p:tag name="THINKCELLSHAPEDONOTDELETE" val="tv87rvBCQHta3nfiaPLD8nA"/>
</p:tagLst>
</file>

<file path=ppt/tags/tag4356.xml><?xml version="1.0" encoding="utf-8"?>
<p:tagLst xmlns:a="http://schemas.openxmlformats.org/drawingml/2006/main" xmlns:r="http://schemas.openxmlformats.org/officeDocument/2006/relationships" xmlns:p="http://schemas.openxmlformats.org/presentationml/2006/main">
  <p:tag name="THINKCELLSHAPEDONOTDELETE" val="tV_RsIc2cH7NJqoFONVQMGg"/>
</p:tagLst>
</file>

<file path=ppt/tags/tag4357.xml><?xml version="1.0" encoding="utf-8"?>
<p:tagLst xmlns:a="http://schemas.openxmlformats.org/drawingml/2006/main" xmlns:r="http://schemas.openxmlformats.org/officeDocument/2006/relationships" xmlns:p="http://schemas.openxmlformats.org/presentationml/2006/main">
  <p:tag name="THINKCELLSHAPEDONOTDELETE" val="tmuFXljvhfBgP8FJIHE2xtA"/>
</p:tagLst>
</file>

<file path=ppt/tags/tag4358.xml><?xml version="1.0" encoding="utf-8"?>
<p:tagLst xmlns:a="http://schemas.openxmlformats.org/drawingml/2006/main" xmlns:r="http://schemas.openxmlformats.org/officeDocument/2006/relationships" xmlns:p="http://schemas.openxmlformats.org/presentationml/2006/main">
  <p:tag name="THINKCELLSHAPEDONOTDELETE" val="tzPLMvLY7NoXkc0xf3OT64Q"/>
</p:tagLst>
</file>

<file path=ppt/tags/tag4359.xml><?xml version="1.0" encoding="utf-8"?>
<p:tagLst xmlns:a="http://schemas.openxmlformats.org/drawingml/2006/main" xmlns:r="http://schemas.openxmlformats.org/officeDocument/2006/relationships" xmlns:p="http://schemas.openxmlformats.org/presentationml/2006/main">
  <p:tag name="THINKCELLSHAPEDONOTDELETE" val="tqjTOk0bZYzV4BxSSAGpzeA"/>
</p:tagLst>
</file>

<file path=ppt/tags/tag436.xml><?xml version="1.0" encoding="utf-8"?>
<p:tagLst xmlns:a="http://schemas.openxmlformats.org/drawingml/2006/main" xmlns:r="http://schemas.openxmlformats.org/officeDocument/2006/relationships" xmlns:p="http://schemas.openxmlformats.org/presentationml/2006/main">
  <p:tag name="THINKCELLSHAPEDONOTDELETE" val="tTXt7w1rqxCVEri9F.nALuA"/>
</p:tagLst>
</file>

<file path=ppt/tags/tag4360.xml><?xml version="1.0" encoding="utf-8"?>
<p:tagLst xmlns:a="http://schemas.openxmlformats.org/drawingml/2006/main" xmlns:r="http://schemas.openxmlformats.org/officeDocument/2006/relationships" xmlns:p="http://schemas.openxmlformats.org/presentationml/2006/main">
  <p:tag name="THINKCELLSHAPEDONOTDELETE" val="tpPvR6Gc6Ui3_KCmQpqSZ.w"/>
</p:tagLst>
</file>

<file path=ppt/tags/tag4361.xml><?xml version="1.0" encoding="utf-8"?>
<p:tagLst xmlns:a="http://schemas.openxmlformats.org/drawingml/2006/main" xmlns:r="http://schemas.openxmlformats.org/officeDocument/2006/relationships" xmlns:p="http://schemas.openxmlformats.org/presentationml/2006/main">
  <p:tag name="THINKCELLSHAPEDONOTDELETE" val="tAk39GeHh6FI_z5RUFdHpQA"/>
</p:tagLst>
</file>

<file path=ppt/tags/tag4362.xml><?xml version="1.0" encoding="utf-8"?>
<p:tagLst xmlns:a="http://schemas.openxmlformats.org/drawingml/2006/main" xmlns:r="http://schemas.openxmlformats.org/officeDocument/2006/relationships" xmlns:p="http://schemas.openxmlformats.org/presentationml/2006/main">
  <p:tag name="THINKCELLSHAPEDONOTDELETE" val="tN_X7SxfJnFsRQhYQlhjNsw"/>
</p:tagLst>
</file>

<file path=ppt/tags/tag4363.xml><?xml version="1.0" encoding="utf-8"?>
<p:tagLst xmlns:a="http://schemas.openxmlformats.org/drawingml/2006/main" xmlns:r="http://schemas.openxmlformats.org/officeDocument/2006/relationships" xmlns:p="http://schemas.openxmlformats.org/presentationml/2006/main">
  <p:tag name="THINKCELLSHAPEDONOTDELETE" val="tLYFcJe0jyKzG4NfDfl2sxA"/>
</p:tagLst>
</file>

<file path=ppt/tags/tag4364.xml><?xml version="1.0" encoding="utf-8"?>
<p:tagLst xmlns:a="http://schemas.openxmlformats.org/drawingml/2006/main" xmlns:r="http://schemas.openxmlformats.org/officeDocument/2006/relationships" xmlns:p="http://schemas.openxmlformats.org/presentationml/2006/main">
  <p:tag name="THINKCELLSHAPEDONOTDELETE" val="tAhB0IDdrXz46S1BXygX4qA"/>
</p:tagLst>
</file>

<file path=ppt/tags/tag4365.xml><?xml version="1.0" encoding="utf-8"?>
<p:tagLst xmlns:a="http://schemas.openxmlformats.org/drawingml/2006/main" xmlns:r="http://schemas.openxmlformats.org/officeDocument/2006/relationships" xmlns:p="http://schemas.openxmlformats.org/presentationml/2006/main">
  <p:tag name="THINKCELLSHAPEDONOTDELETE" val="tyvDVUCPrXy6_omjhiYtFvw"/>
</p:tagLst>
</file>

<file path=ppt/tags/tag4366.xml><?xml version="1.0" encoding="utf-8"?>
<p:tagLst xmlns:a="http://schemas.openxmlformats.org/drawingml/2006/main" xmlns:r="http://schemas.openxmlformats.org/officeDocument/2006/relationships" xmlns:p="http://schemas.openxmlformats.org/presentationml/2006/main">
  <p:tag name="THINKCELLSHAPEDONOTDELETE" val="t_hwAsb4Bh2oPBOb11UnMiQ"/>
</p:tagLst>
</file>

<file path=ppt/tags/tag4367.xml><?xml version="1.0" encoding="utf-8"?>
<p:tagLst xmlns:a="http://schemas.openxmlformats.org/drawingml/2006/main" xmlns:r="http://schemas.openxmlformats.org/officeDocument/2006/relationships" xmlns:p="http://schemas.openxmlformats.org/presentationml/2006/main">
  <p:tag name="THINKCELLSHAPEDONOTDELETE" val="thXULhBA55KuxhJqtnXFX7w"/>
</p:tagLst>
</file>

<file path=ppt/tags/tag4368.xml><?xml version="1.0" encoding="utf-8"?>
<p:tagLst xmlns:a="http://schemas.openxmlformats.org/drawingml/2006/main" xmlns:r="http://schemas.openxmlformats.org/officeDocument/2006/relationships" xmlns:p="http://schemas.openxmlformats.org/presentationml/2006/main">
  <p:tag name="THINKCELLSHAPEDONOTDELETE" val="tlr7Q.b8i1iOGAHJ2B4yfTQ"/>
</p:tagLst>
</file>

<file path=ppt/tags/tag4369.xml><?xml version="1.0" encoding="utf-8"?>
<p:tagLst xmlns:a="http://schemas.openxmlformats.org/drawingml/2006/main" xmlns:r="http://schemas.openxmlformats.org/officeDocument/2006/relationships" xmlns:p="http://schemas.openxmlformats.org/presentationml/2006/main">
  <p:tag name="THINKCELLSHAPEDONOTDELETE" val="tYb85S9hZ.Husy.j.4MUbBw"/>
</p:tagLst>
</file>

<file path=ppt/tags/tag437.xml><?xml version="1.0" encoding="utf-8"?>
<p:tagLst xmlns:a="http://schemas.openxmlformats.org/drawingml/2006/main" xmlns:r="http://schemas.openxmlformats.org/officeDocument/2006/relationships" xmlns:p="http://schemas.openxmlformats.org/presentationml/2006/main">
  <p:tag name="THINKCELLSHAPEDONOTDELETE" val="tBXyuUF83_K1ZIz53wyZqig"/>
</p:tagLst>
</file>

<file path=ppt/tags/tag4370.xml><?xml version="1.0" encoding="utf-8"?>
<p:tagLst xmlns:a="http://schemas.openxmlformats.org/drawingml/2006/main" xmlns:r="http://schemas.openxmlformats.org/officeDocument/2006/relationships" xmlns:p="http://schemas.openxmlformats.org/presentationml/2006/main">
  <p:tag name="THINKCELLSHAPEDONOTDELETE" val="tv3laXuyN.HadvWn8iHyF.g"/>
</p:tagLst>
</file>

<file path=ppt/tags/tag4371.xml><?xml version="1.0" encoding="utf-8"?>
<p:tagLst xmlns:a="http://schemas.openxmlformats.org/drawingml/2006/main" xmlns:r="http://schemas.openxmlformats.org/officeDocument/2006/relationships" xmlns:p="http://schemas.openxmlformats.org/presentationml/2006/main">
  <p:tag name="THINKCELLSHAPEDONOTDELETE" val="t_PjNQmt4z1X_y3oZLuSl3w"/>
</p:tagLst>
</file>

<file path=ppt/tags/tag4372.xml><?xml version="1.0" encoding="utf-8"?>
<p:tagLst xmlns:a="http://schemas.openxmlformats.org/drawingml/2006/main" xmlns:r="http://schemas.openxmlformats.org/officeDocument/2006/relationships" xmlns:p="http://schemas.openxmlformats.org/presentationml/2006/main">
  <p:tag name="THINKCELLSHAPEDONOTDELETE" val="tjrpjUimMJU_LgTSqfgxe.w"/>
</p:tagLst>
</file>

<file path=ppt/tags/tag4373.xml><?xml version="1.0" encoding="utf-8"?>
<p:tagLst xmlns:a="http://schemas.openxmlformats.org/drawingml/2006/main" xmlns:r="http://schemas.openxmlformats.org/officeDocument/2006/relationships" xmlns:p="http://schemas.openxmlformats.org/presentationml/2006/main">
  <p:tag name="THINKCELLSHAPEDONOTDELETE" val="tszFWRfUYYp1bS.Tca4NH5Q"/>
</p:tagLst>
</file>

<file path=ppt/tags/tag4374.xml><?xml version="1.0" encoding="utf-8"?>
<p:tagLst xmlns:a="http://schemas.openxmlformats.org/drawingml/2006/main" xmlns:r="http://schemas.openxmlformats.org/officeDocument/2006/relationships" xmlns:p="http://schemas.openxmlformats.org/presentationml/2006/main">
  <p:tag name="THINKCELLSHAPEDONOTDELETE" val="tk0N1d7XbgpLb9e5EswUCPw"/>
</p:tagLst>
</file>

<file path=ppt/tags/tag4375.xml><?xml version="1.0" encoding="utf-8"?>
<p:tagLst xmlns:a="http://schemas.openxmlformats.org/drawingml/2006/main" xmlns:r="http://schemas.openxmlformats.org/officeDocument/2006/relationships" xmlns:p="http://schemas.openxmlformats.org/presentationml/2006/main">
  <p:tag name="THINKCELLSHAPEDONOTDELETE" val="tTkXzMk5QxPsHDxAJuT.TZw"/>
</p:tagLst>
</file>

<file path=ppt/tags/tag4376.xml><?xml version="1.0" encoding="utf-8"?>
<p:tagLst xmlns:a="http://schemas.openxmlformats.org/drawingml/2006/main" xmlns:r="http://schemas.openxmlformats.org/officeDocument/2006/relationships" xmlns:p="http://schemas.openxmlformats.org/presentationml/2006/main">
  <p:tag name="THINKCELLSHAPEDONOTDELETE" val="tQ8wodo28l7FTBVfX.GBrNQ"/>
</p:tagLst>
</file>

<file path=ppt/tags/tag4377.xml><?xml version="1.0" encoding="utf-8"?>
<p:tagLst xmlns:a="http://schemas.openxmlformats.org/drawingml/2006/main" xmlns:r="http://schemas.openxmlformats.org/officeDocument/2006/relationships" xmlns:p="http://schemas.openxmlformats.org/presentationml/2006/main">
  <p:tag name="THINKCELLSHAPEDONOTDELETE" val="tEhBK4KT.rfGt4Ukea1hTHQ"/>
</p:tagLst>
</file>

<file path=ppt/tags/tag4378.xml><?xml version="1.0" encoding="utf-8"?>
<p:tagLst xmlns:a="http://schemas.openxmlformats.org/drawingml/2006/main" xmlns:r="http://schemas.openxmlformats.org/officeDocument/2006/relationships" xmlns:p="http://schemas.openxmlformats.org/presentationml/2006/main">
  <p:tag name="THINKCELLSHAPEDONOTDELETE" val="tsq6ouzrt5Ge3UDzwJvkE3g"/>
</p:tagLst>
</file>

<file path=ppt/tags/tag4379.xml><?xml version="1.0" encoding="utf-8"?>
<p:tagLst xmlns:a="http://schemas.openxmlformats.org/drawingml/2006/main" xmlns:r="http://schemas.openxmlformats.org/officeDocument/2006/relationships" xmlns:p="http://schemas.openxmlformats.org/presentationml/2006/main">
  <p:tag name="THINKCELLSHAPEDONOTDELETE" val="t17aSeTMmN2QEN9FeDhsmBg"/>
</p:tagLst>
</file>

<file path=ppt/tags/tag438.xml><?xml version="1.0" encoding="utf-8"?>
<p:tagLst xmlns:a="http://schemas.openxmlformats.org/drawingml/2006/main" xmlns:r="http://schemas.openxmlformats.org/officeDocument/2006/relationships" xmlns:p="http://schemas.openxmlformats.org/presentationml/2006/main">
  <p:tag name="THINKCELLSHAPEDONOTDELETE" val="tpVD5ToQiqXkwMX4UbkjXWA"/>
</p:tagLst>
</file>

<file path=ppt/tags/tag4380.xml><?xml version="1.0" encoding="utf-8"?>
<p:tagLst xmlns:a="http://schemas.openxmlformats.org/drawingml/2006/main" xmlns:r="http://schemas.openxmlformats.org/officeDocument/2006/relationships" xmlns:p="http://schemas.openxmlformats.org/presentationml/2006/main">
  <p:tag name="THINKCELLSHAPEDONOTDELETE" val="tF_UJW7SxJPgkEn1Z6j793w"/>
</p:tagLst>
</file>

<file path=ppt/tags/tag4381.xml><?xml version="1.0" encoding="utf-8"?>
<p:tagLst xmlns:a="http://schemas.openxmlformats.org/drawingml/2006/main" xmlns:r="http://schemas.openxmlformats.org/officeDocument/2006/relationships" xmlns:p="http://schemas.openxmlformats.org/presentationml/2006/main">
  <p:tag name="THINKCELLSHAPEDONOTDELETE" val="tWafkvnmM0oMAVOXRntzBWQ"/>
</p:tagLst>
</file>

<file path=ppt/tags/tag4382.xml><?xml version="1.0" encoding="utf-8"?>
<p:tagLst xmlns:a="http://schemas.openxmlformats.org/drawingml/2006/main" xmlns:r="http://schemas.openxmlformats.org/officeDocument/2006/relationships" xmlns:p="http://schemas.openxmlformats.org/presentationml/2006/main">
  <p:tag name="THINKCELLSHAPEDONOTDELETE" val="tBd_HT978Ij36rev3PzsrCQ"/>
</p:tagLst>
</file>

<file path=ppt/tags/tag4383.xml><?xml version="1.0" encoding="utf-8"?>
<p:tagLst xmlns:a="http://schemas.openxmlformats.org/drawingml/2006/main" xmlns:r="http://schemas.openxmlformats.org/officeDocument/2006/relationships" xmlns:p="http://schemas.openxmlformats.org/presentationml/2006/main">
  <p:tag name="THINKCELLSHAPEDONOTDELETE" val="tf88Xxn5vtsQmKtDg8GluOw"/>
</p:tagLst>
</file>

<file path=ppt/tags/tag4384.xml><?xml version="1.0" encoding="utf-8"?>
<p:tagLst xmlns:a="http://schemas.openxmlformats.org/drawingml/2006/main" xmlns:r="http://schemas.openxmlformats.org/officeDocument/2006/relationships" xmlns:p="http://schemas.openxmlformats.org/presentationml/2006/main">
  <p:tag name="THINKCELLSHAPEDONOTDELETE" val="tEiv1R.aVV1JjI17b3ke2EA"/>
</p:tagLst>
</file>

<file path=ppt/tags/tag4385.xml><?xml version="1.0" encoding="utf-8"?>
<p:tagLst xmlns:a="http://schemas.openxmlformats.org/drawingml/2006/main" xmlns:r="http://schemas.openxmlformats.org/officeDocument/2006/relationships" xmlns:p="http://schemas.openxmlformats.org/presentationml/2006/main">
  <p:tag name="THINKCELLSHAPEDONOTDELETE" val="tVJItLcRCuVRc61uXzz6nSg"/>
</p:tagLst>
</file>

<file path=ppt/tags/tag4386.xml><?xml version="1.0" encoding="utf-8"?>
<p:tagLst xmlns:a="http://schemas.openxmlformats.org/drawingml/2006/main" xmlns:r="http://schemas.openxmlformats.org/officeDocument/2006/relationships" xmlns:p="http://schemas.openxmlformats.org/presentationml/2006/main">
  <p:tag name="THINKCELLSHAPEDONOTDELETE" val="tCko2FEGQCt588ET2fOh9Ow"/>
</p:tagLst>
</file>

<file path=ppt/tags/tag4387.xml><?xml version="1.0" encoding="utf-8"?>
<p:tagLst xmlns:a="http://schemas.openxmlformats.org/drawingml/2006/main" xmlns:r="http://schemas.openxmlformats.org/officeDocument/2006/relationships" xmlns:p="http://schemas.openxmlformats.org/presentationml/2006/main">
  <p:tag name="THINKCELLSHAPEDONOTDELETE" val="tdz1SDJSnbcPr4hqqcvKcgg"/>
</p:tagLst>
</file>

<file path=ppt/tags/tag4388.xml><?xml version="1.0" encoding="utf-8"?>
<p:tagLst xmlns:a="http://schemas.openxmlformats.org/drawingml/2006/main" xmlns:r="http://schemas.openxmlformats.org/officeDocument/2006/relationships" xmlns:p="http://schemas.openxmlformats.org/presentationml/2006/main">
  <p:tag name="THINKCELLSHAPEDONOTDELETE" val="tdeImL23V7_JvBI9SsM7TOQ"/>
</p:tagLst>
</file>

<file path=ppt/tags/tag4389.xml><?xml version="1.0" encoding="utf-8"?>
<p:tagLst xmlns:a="http://schemas.openxmlformats.org/drawingml/2006/main" xmlns:r="http://schemas.openxmlformats.org/officeDocument/2006/relationships" xmlns:p="http://schemas.openxmlformats.org/presentationml/2006/main">
  <p:tag name="THINKCELLSHAPEDONOTDELETE" val="tYDTyfP7WIEtQO_p2EAtCEg"/>
</p:tagLst>
</file>

<file path=ppt/tags/tag439.xml><?xml version="1.0" encoding="utf-8"?>
<p:tagLst xmlns:a="http://schemas.openxmlformats.org/drawingml/2006/main" xmlns:r="http://schemas.openxmlformats.org/officeDocument/2006/relationships" xmlns:p="http://schemas.openxmlformats.org/presentationml/2006/main">
  <p:tag name="THINKCELLSHAPEDONOTDELETE" val="tdjxWG2WqJjDRyN4P5QjD5Q"/>
</p:tagLst>
</file>

<file path=ppt/tags/tag4390.xml><?xml version="1.0" encoding="utf-8"?>
<p:tagLst xmlns:a="http://schemas.openxmlformats.org/drawingml/2006/main" xmlns:r="http://schemas.openxmlformats.org/officeDocument/2006/relationships" xmlns:p="http://schemas.openxmlformats.org/presentationml/2006/main">
  <p:tag name="THINKCELLSHAPEDONOTDELETE" val="tNKCZ6dJmUSSyAW7lFKFavQ"/>
</p:tagLst>
</file>

<file path=ppt/tags/tag4391.xml><?xml version="1.0" encoding="utf-8"?>
<p:tagLst xmlns:a="http://schemas.openxmlformats.org/drawingml/2006/main" xmlns:r="http://schemas.openxmlformats.org/officeDocument/2006/relationships" xmlns:p="http://schemas.openxmlformats.org/presentationml/2006/main">
  <p:tag name="THINKCELLSHAPEDONOTDELETE" val="tTeVYW9Os57zv2wizEz_CtQ"/>
</p:tagLst>
</file>

<file path=ppt/tags/tag4392.xml><?xml version="1.0" encoding="utf-8"?>
<p:tagLst xmlns:a="http://schemas.openxmlformats.org/drawingml/2006/main" xmlns:r="http://schemas.openxmlformats.org/officeDocument/2006/relationships" xmlns:p="http://schemas.openxmlformats.org/presentationml/2006/main">
  <p:tag name="THINKCELLSHAPEDONOTDELETE" val="tLq8UR15MG1m90hQITiQepw"/>
</p:tagLst>
</file>

<file path=ppt/tags/tag4393.xml><?xml version="1.0" encoding="utf-8"?>
<p:tagLst xmlns:a="http://schemas.openxmlformats.org/drawingml/2006/main" xmlns:r="http://schemas.openxmlformats.org/officeDocument/2006/relationships" xmlns:p="http://schemas.openxmlformats.org/presentationml/2006/main">
  <p:tag name="THINKCELLSHAPEDONOTDELETE" val="tU8Jv3IR0PU9.iBrijLMIsQ"/>
</p:tagLst>
</file>

<file path=ppt/tags/tag4394.xml><?xml version="1.0" encoding="utf-8"?>
<p:tagLst xmlns:a="http://schemas.openxmlformats.org/drawingml/2006/main" xmlns:r="http://schemas.openxmlformats.org/officeDocument/2006/relationships" xmlns:p="http://schemas.openxmlformats.org/presentationml/2006/main">
  <p:tag name="THINKCELLSHAPEDONOTDELETE" val="t_XHA3I98fZD68_sDZpIv.w"/>
</p:tagLst>
</file>

<file path=ppt/tags/tag4395.xml><?xml version="1.0" encoding="utf-8"?>
<p:tagLst xmlns:a="http://schemas.openxmlformats.org/drawingml/2006/main" xmlns:r="http://schemas.openxmlformats.org/officeDocument/2006/relationships" xmlns:p="http://schemas.openxmlformats.org/presentationml/2006/main">
  <p:tag name="THINKCELLSHAPEDONOTDELETE" val="tkP3Qvf45g4AYBx31XSv5ww"/>
</p:tagLst>
</file>

<file path=ppt/tags/tag4396.xml><?xml version="1.0" encoding="utf-8"?>
<p:tagLst xmlns:a="http://schemas.openxmlformats.org/drawingml/2006/main" xmlns:r="http://schemas.openxmlformats.org/officeDocument/2006/relationships" xmlns:p="http://schemas.openxmlformats.org/presentationml/2006/main">
  <p:tag name="THINKCELLSHAPEDONOTDELETE" val="tcLumNwJoTTgdB.lQKY0rCw"/>
</p:tagLst>
</file>

<file path=ppt/tags/tag4397.xml><?xml version="1.0" encoding="utf-8"?>
<p:tagLst xmlns:a="http://schemas.openxmlformats.org/drawingml/2006/main" xmlns:r="http://schemas.openxmlformats.org/officeDocument/2006/relationships" xmlns:p="http://schemas.openxmlformats.org/presentationml/2006/main">
  <p:tag name="THINKCELLSHAPEDONOTDELETE" val="t7LZ68M6B7rX27bQ6YJBgpA"/>
</p:tagLst>
</file>

<file path=ppt/tags/tag4398.xml><?xml version="1.0" encoding="utf-8"?>
<p:tagLst xmlns:a="http://schemas.openxmlformats.org/drawingml/2006/main" xmlns:r="http://schemas.openxmlformats.org/officeDocument/2006/relationships" xmlns:p="http://schemas.openxmlformats.org/presentationml/2006/main">
  <p:tag name="THINKCELLSHAPEDONOTDELETE" val="t8ZeMNqljX2cuf2_RtfnCqw"/>
</p:tagLst>
</file>

<file path=ppt/tags/tag4399.xml><?xml version="1.0" encoding="utf-8"?>
<p:tagLst xmlns:a="http://schemas.openxmlformats.org/drawingml/2006/main" xmlns:r="http://schemas.openxmlformats.org/officeDocument/2006/relationships" xmlns:p="http://schemas.openxmlformats.org/presentationml/2006/main">
  <p:tag name="THINKCELLSHAPEDONOTDELETE" val="tDNt6EcG3550PdLSNtRW2kw"/>
</p:tagLst>
</file>

<file path=ppt/tags/tag44.xml><?xml version="1.0" encoding="utf-8"?>
<p:tagLst xmlns:a="http://schemas.openxmlformats.org/drawingml/2006/main" xmlns:r="http://schemas.openxmlformats.org/officeDocument/2006/relationships" xmlns:p="http://schemas.openxmlformats.org/presentationml/2006/main">
  <p:tag name="THINKCELLSHAPEDONOTDELETE" val="tgl.Kl2151xZNIoHTZv4isg"/>
</p:tagLst>
</file>

<file path=ppt/tags/tag440.xml><?xml version="1.0" encoding="utf-8"?>
<p:tagLst xmlns:a="http://schemas.openxmlformats.org/drawingml/2006/main" xmlns:r="http://schemas.openxmlformats.org/officeDocument/2006/relationships" xmlns:p="http://schemas.openxmlformats.org/presentationml/2006/main">
  <p:tag name="THINKCELLSHAPEDONOTDELETE" val="tQsxdrduR7vI.TcqJ4.8F8A"/>
</p:tagLst>
</file>

<file path=ppt/tags/tag440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401.xml><?xml version="1.0" encoding="utf-8"?>
<p:tagLst xmlns:a="http://schemas.openxmlformats.org/drawingml/2006/main" xmlns:r="http://schemas.openxmlformats.org/officeDocument/2006/relationships" xmlns:p="http://schemas.openxmlformats.org/presentationml/2006/main">
  <p:tag name="THINKCELLSHAPEDONOTDELETE" val="thAlkzPJJUJfehExnA1aIDQ"/>
</p:tagLst>
</file>

<file path=ppt/tags/tag4402.xml><?xml version="1.0" encoding="utf-8"?>
<p:tagLst xmlns:a="http://schemas.openxmlformats.org/drawingml/2006/main" xmlns:r="http://schemas.openxmlformats.org/officeDocument/2006/relationships" xmlns:p="http://schemas.openxmlformats.org/presentationml/2006/main">
  <p:tag name="THINKCELLSHAPEDONOTDELETE" val="teK0gdnhS.JMynwcVGlsAHg"/>
</p:tagLst>
</file>

<file path=ppt/tags/tag4403.xml><?xml version="1.0" encoding="utf-8"?>
<p:tagLst xmlns:a="http://schemas.openxmlformats.org/drawingml/2006/main" xmlns:r="http://schemas.openxmlformats.org/officeDocument/2006/relationships" xmlns:p="http://schemas.openxmlformats.org/presentationml/2006/main">
  <p:tag name="THINKCELLSHAPEDONOTDELETE" val="tWcPAAM..L7oRTEHu4Sikbg"/>
</p:tagLst>
</file>

<file path=ppt/tags/tag4404.xml><?xml version="1.0" encoding="utf-8"?>
<p:tagLst xmlns:a="http://schemas.openxmlformats.org/drawingml/2006/main" xmlns:r="http://schemas.openxmlformats.org/officeDocument/2006/relationships" xmlns:p="http://schemas.openxmlformats.org/presentationml/2006/main">
  <p:tag name="THINKCELLSHAPEDONOTDELETE" val="tXSe8VV_Z4a.90kEpTA5ixA"/>
</p:tagLst>
</file>

<file path=ppt/tags/tag4405.xml><?xml version="1.0" encoding="utf-8"?>
<p:tagLst xmlns:a="http://schemas.openxmlformats.org/drawingml/2006/main" xmlns:r="http://schemas.openxmlformats.org/officeDocument/2006/relationships" xmlns:p="http://schemas.openxmlformats.org/presentationml/2006/main">
  <p:tag name="THINKCELLSHAPEDONOTDELETE" val="tL7BWh01xH.G5MOm.FcWi.A"/>
</p:tagLst>
</file>

<file path=ppt/tags/tag4406.xml><?xml version="1.0" encoding="utf-8"?>
<p:tagLst xmlns:a="http://schemas.openxmlformats.org/drawingml/2006/main" xmlns:r="http://schemas.openxmlformats.org/officeDocument/2006/relationships" xmlns:p="http://schemas.openxmlformats.org/presentationml/2006/main">
  <p:tag name="THINKCELLSHAPEDONOTDELETE" val="tZWCxb.L1ycmRII0XGbUzRA"/>
</p:tagLst>
</file>

<file path=ppt/tags/tag4407.xml><?xml version="1.0" encoding="utf-8"?>
<p:tagLst xmlns:a="http://schemas.openxmlformats.org/drawingml/2006/main" xmlns:r="http://schemas.openxmlformats.org/officeDocument/2006/relationships" xmlns:p="http://schemas.openxmlformats.org/presentationml/2006/main">
  <p:tag name="THINKCELLSHAPEDONOTDELETE" val="tkVdLsvj4XIDWyLKgTfNaRQ"/>
</p:tagLst>
</file>

<file path=ppt/tags/tag4408.xml><?xml version="1.0" encoding="utf-8"?>
<p:tagLst xmlns:a="http://schemas.openxmlformats.org/drawingml/2006/main" xmlns:r="http://schemas.openxmlformats.org/officeDocument/2006/relationships" xmlns:p="http://schemas.openxmlformats.org/presentationml/2006/main">
  <p:tag name="THINKCELLSHAPEDONOTDELETE" val="t0L4K5lu7HXFkVuyXmQJpVw"/>
</p:tagLst>
</file>

<file path=ppt/tags/tag4409.xml><?xml version="1.0" encoding="utf-8"?>
<p:tagLst xmlns:a="http://schemas.openxmlformats.org/drawingml/2006/main" xmlns:r="http://schemas.openxmlformats.org/officeDocument/2006/relationships" xmlns:p="http://schemas.openxmlformats.org/presentationml/2006/main">
  <p:tag name="THINKCELLSHAPEDONOTDELETE" val="tbKeAN3pClp9.scCs6Z0PBg"/>
</p:tagLst>
</file>

<file path=ppt/tags/tag441.xml><?xml version="1.0" encoding="utf-8"?>
<p:tagLst xmlns:a="http://schemas.openxmlformats.org/drawingml/2006/main" xmlns:r="http://schemas.openxmlformats.org/officeDocument/2006/relationships" xmlns:p="http://schemas.openxmlformats.org/presentationml/2006/main">
  <p:tag name="THINKCELLSHAPEDONOTDELETE" val="tmPAhkUsZQI.I9cirsbWV2g"/>
</p:tagLst>
</file>

<file path=ppt/tags/tag4410.xml><?xml version="1.0" encoding="utf-8"?>
<p:tagLst xmlns:a="http://schemas.openxmlformats.org/drawingml/2006/main" xmlns:r="http://schemas.openxmlformats.org/officeDocument/2006/relationships" xmlns:p="http://schemas.openxmlformats.org/presentationml/2006/main">
  <p:tag name="THINKCELLSHAPEDONOTDELETE" val="tR.U1oqYe3tL7KVaHMan6sQ"/>
</p:tagLst>
</file>

<file path=ppt/tags/tag4411.xml><?xml version="1.0" encoding="utf-8"?>
<p:tagLst xmlns:a="http://schemas.openxmlformats.org/drawingml/2006/main" xmlns:r="http://schemas.openxmlformats.org/officeDocument/2006/relationships" xmlns:p="http://schemas.openxmlformats.org/presentationml/2006/main">
  <p:tag name="THINKCELLSHAPEDONOTDELETE" val="twklphQXi4_Ms.NAa5eZY.Q"/>
</p:tagLst>
</file>

<file path=ppt/tags/tag4412.xml><?xml version="1.0" encoding="utf-8"?>
<p:tagLst xmlns:a="http://schemas.openxmlformats.org/drawingml/2006/main" xmlns:r="http://schemas.openxmlformats.org/officeDocument/2006/relationships" xmlns:p="http://schemas.openxmlformats.org/presentationml/2006/main">
  <p:tag name="THINKCELLSHAPEDONOTDELETE" val="tRDP3jBKqTRnKk0f8AQMzkA"/>
</p:tagLst>
</file>

<file path=ppt/tags/tag4413.xml><?xml version="1.0" encoding="utf-8"?>
<p:tagLst xmlns:a="http://schemas.openxmlformats.org/drawingml/2006/main" xmlns:r="http://schemas.openxmlformats.org/officeDocument/2006/relationships" xmlns:p="http://schemas.openxmlformats.org/presentationml/2006/main">
  <p:tag name="THINKCELLSHAPEDONOTDELETE" val="tO_24jcDx.gTqx9_JZ8GDxw"/>
</p:tagLst>
</file>

<file path=ppt/tags/tag4414.xml><?xml version="1.0" encoding="utf-8"?>
<p:tagLst xmlns:a="http://schemas.openxmlformats.org/drawingml/2006/main" xmlns:r="http://schemas.openxmlformats.org/officeDocument/2006/relationships" xmlns:p="http://schemas.openxmlformats.org/presentationml/2006/main">
  <p:tag name="THINKCELLSHAPEDONOTDELETE" val="t28nPnXGALcoqws9N0jOAmg"/>
</p:tagLst>
</file>

<file path=ppt/tags/tag4415.xml><?xml version="1.0" encoding="utf-8"?>
<p:tagLst xmlns:a="http://schemas.openxmlformats.org/drawingml/2006/main" xmlns:r="http://schemas.openxmlformats.org/officeDocument/2006/relationships" xmlns:p="http://schemas.openxmlformats.org/presentationml/2006/main">
  <p:tag name="THINKCELLSHAPEDONOTDELETE" val="tanO0UFfi0oyVWjMF611JSQ"/>
</p:tagLst>
</file>

<file path=ppt/tags/tag4416.xml><?xml version="1.0" encoding="utf-8"?>
<p:tagLst xmlns:a="http://schemas.openxmlformats.org/drawingml/2006/main" xmlns:r="http://schemas.openxmlformats.org/officeDocument/2006/relationships" xmlns:p="http://schemas.openxmlformats.org/presentationml/2006/main">
  <p:tag name="THINKCELLSHAPEDONOTDELETE" val="tI7jT51bzSJZi5cNJNJPI5Q"/>
</p:tagLst>
</file>

<file path=ppt/tags/tag4417.xml><?xml version="1.0" encoding="utf-8"?>
<p:tagLst xmlns:a="http://schemas.openxmlformats.org/drawingml/2006/main" xmlns:r="http://schemas.openxmlformats.org/officeDocument/2006/relationships" xmlns:p="http://schemas.openxmlformats.org/presentationml/2006/main">
  <p:tag name="THINKCELLSHAPEDONOTDELETE" val="tD_ueD.w5fT6StUKpi64yhw"/>
</p:tagLst>
</file>

<file path=ppt/tags/tag4418.xml><?xml version="1.0" encoding="utf-8"?>
<p:tagLst xmlns:a="http://schemas.openxmlformats.org/drawingml/2006/main" xmlns:r="http://schemas.openxmlformats.org/officeDocument/2006/relationships" xmlns:p="http://schemas.openxmlformats.org/presentationml/2006/main">
  <p:tag name="THINKCELLSHAPEDONOTDELETE" val="t6s1URge_NZWQkDn6nS4z4w"/>
</p:tagLst>
</file>

<file path=ppt/tags/tag4419.xml><?xml version="1.0" encoding="utf-8"?>
<p:tagLst xmlns:a="http://schemas.openxmlformats.org/drawingml/2006/main" xmlns:r="http://schemas.openxmlformats.org/officeDocument/2006/relationships" xmlns:p="http://schemas.openxmlformats.org/presentationml/2006/main">
  <p:tag name="THINKCELLSHAPEDONOTDELETE" val="t5wz9zifVj3rJn0WLHOatnQ"/>
</p:tagLst>
</file>

<file path=ppt/tags/tag442.xml><?xml version="1.0" encoding="utf-8"?>
<p:tagLst xmlns:a="http://schemas.openxmlformats.org/drawingml/2006/main" xmlns:r="http://schemas.openxmlformats.org/officeDocument/2006/relationships" xmlns:p="http://schemas.openxmlformats.org/presentationml/2006/main">
  <p:tag name="THINKCELLSHAPEDONOTDELETE" val="t2RspzqrlwtInCWiuWW..Zg"/>
</p:tagLst>
</file>

<file path=ppt/tags/tag4420.xml><?xml version="1.0" encoding="utf-8"?>
<p:tagLst xmlns:a="http://schemas.openxmlformats.org/drawingml/2006/main" xmlns:r="http://schemas.openxmlformats.org/officeDocument/2006/relationships" xmlns:p="http://schemas.openxmlformats.org/presentationml/2006/main">
  <p:tag name="THINKCELLSHAPEDONOTDELETE" val="twC5WV10Vm7jl23MBWU..Xw"/>
</p:tagLst>
</file>

<file path=ppt/tags/tag4421.xml><?xml version="1.0" encoding="utf-8"?>
<p:tagLst xmlns:a="http://schemas.openxmlformats.org/drawingml/2006/main" xmlns:r="http://schemas.openxmlformats.org/officeDocument/2006/relationships" xmlns:p="http://schemas.openxmlformats.org/presentationml/2006/main">
  <p:tag name="THINKCELLSHAPEDONOTDELETE" val="tYLkbqsFc6.KA5OW0E43Uog"/>
</p:tagLst>
</file>

<file path=ppt/tags/tag4422.xml><?xml version="1.0" encoding="utf-8"?>
<p:tagLst xmlns:a="http://schemas.openxmlformats.org/drawingml/2006/main" xmlns:r="http://schemas.openxmlformats.org/officeDocument/2006/relationships" xmlns:p="http://schemas.openxmlformats.org/presentationml/2006/main">
  <p:tag name="THINKCELLSHAPEDONOTDELETE" val="txcpMzC.Gr1uIoa..2mGNhw"/>
</p:tagLst>
</file>

<file path=ppt/tags/tag4423.xml><?xml version="1.0" encoding="utf-8"?>
<p:tagLst xmlns:a="http://schemas.openxmlformats.org/drawingml/2006/main" xmlns:r="http://schemas.openxmlformats.org/officeDocument/2006/relationships" xmlns:p="http://schemas.openxmlformats.org/presentationml/2006/main">
  <p:tag name="THINKCELLSHAPEDONOTDELETE" val="tCc2QYWwj1dV0HNXTbE50cw"/>
</p:tagLst>
</file>

<file path=ppt/tags/tag4424.xml><?xml version="1.0" encoding="utf-8"?>
<p:tagLst xmlns:a="http://schemas.openxmlformats.org/drawingml/2006/main" xmlns:r="http://schemas.openxmlformats.org/officeDocument/2006/relationships" xmlns:p="http://schemas.openxmlformats.org/presentationml/2006/main">
  <p:tag name="THINKCELLSHAPEDONOTDELETE" val="tE_s3bldwBqUCaRFQSlp92g"/>
</p:tagLst>
</file>

<file path=ppt/tags/tag4425.xml><?xml version="1.0" encoding="utf-8"?>
<p:tagLst xmlns:a="http://schemas.openxmlformats.org/drawingml/2006/main" xmlns:r="http://schemas.openxmlformats.org/officeDocument/2006/relationships" xmlns:p="http://schemas.openxmlformats.org/presentationml/2006/main">
  <p:tag name="THINKCELLSHAPEDONOTDELETE" val="tvkFKqP0Kbm0qGF3GiXSRPg"/>
</p:tagLst>
</file>

<file path=ppt/tags/tag4426.xml><?xml version="1.0" encoding="utf-8"?>
<p:tagLst xmlns:a="http://schemas.openxmlformats.org/drawingml/2006/main" xmlns:r="http://schemas.openxmlformats.org/officeDocument/2006/relationships" xmlns:p="http://schemas.openxmlformats.org/presentationml/2006/main">
  <p:tag name="THINKCELLSHAPEDONOTDELETE" val="tio3g646djhhRS1wAwXmbEg"/>
</p:tagLst>
</file>

<file path=ppt/tags/tag4427.xml><?xml version="1.0" encoding="utf-8"?>
<p:tagLst xmlns:a="http://schemas.openxmlformats.org/drawingml/2006/main" xmlns:r="http://schemas.openxmlformats.org/officeDocument/2006/relationships" xmlns:p="http://schemas.openxmlformats.org/presentationml/2006/main">
  <p:tag name="THINKCELLSHAPEDONOTDELETE" val="tVW9Qwr9b5FkGOZugStRNWg"/>
</p:tagLst>
</file>

<file path=ppt/tags/tag4428.xml><?xml version="1.0" encoding="utf-8"?>
<p:tagLst xmlns:a="http://schemas.openxmlformats.org/drawingml/2006/main" xmlns:r="http://schemas.openxmlformats.org/officeDocument/2006/relationships" xmlns:p="http://schemas.openxmlformats.org/presentationml/2006/main">
  <p:tag name="THINKCELLSHAPEDONOTDELETE" val="tSZbJL0CluWaN7YGNaf5ERA"/>
</p:tagLst>
</file>

<file path=ppt/tags/tag4429.xml><?xml version="1.0" encoding="utf-8"?>
<p:tagLst xmlns:a="http://schemas.openxmlformats.org/drawingml/2006/main" xmlns:r="http://schemas.openxmlformats.org/officeDocument/2006/relationships" xmlns:p="http://schemas.openxmlformats.org/presentationml/2006/main">
  <p:tag name="THINKCELLSHAPEDONOTDELETE" val="t8pUhori4DkfxR.L0bwZmYg"/>
</p:tagLst>
</file>

<file path=ppt/tags/tag443.xml><?xml version="1.0" encoding="utf-8"?>
<p:tagLst xmlns:a="http://schemas.openxmlformats.org/drawingml/2006/main" xmlns:r="http://schemas.openxmlformats.org/officeDocument/2006/relationships" xmlns:p="http://schemas.openxmlformats.org/presentationml/2006/main">
  <p:tag name="THINKCELLSHAPEDONOTDELETE" val="tT65YLI0yF2R.AhUXh9FjVA"/>
</p:tagLst>
</file>

<file path=ppt/tags/tag4430.xml><?xml version="1.0" encoding="utf-8"?>
<p:tagLst xmlns:a="http://schemas.openxmlformats.org/drawingml/2006/main" xmlns:r="http://schemas.openxmlformats.org/officeDocument/2006/relationships" xmlns:p="http://schemas.openxmlformats.org/presentationml/2006/main">
  <p:tag name="THINKCELLSHAPEDONOTDELETE" val="t.h7PfphYIJO5L4fg8kLRBQ"/>
</p:tagLst>
</file>

<file path=ppt/tags/tag4431.xml><?xml version="1.0" encoding="utf-8"?>
<p:tagLst xmlns:a="http://schemas.openxmlformats.org/drawingml/2006/main" xmlns:r="http://schemas.openxmlformats.org/officeDocument/2006/relationships" xmlns:p="http://schemas.openxmlformats.org/presentationml/2006/main">
  <p:tag name="THINKCELLSHAPEDONOTDELETE" val="t1GJebDIcl7n2v.FCjmkzUw"/>
</p:tagLst>
</file>

<file path=ppt/tags/tag4432.xml><?xml version="1.0" encoding="utf-8"?>
<p:tagLst xmlns:a="http://schemas.openxmlformats.org/drawingml/2006/main" xmlns:r="http://schemas.openxmlformats.org/officeDocument/2006/relationships" xmlns:p="http://schemas.openxmlformats.org/presentationml/2006/main">
  <p:tag name="THINKCELLSHAPEDONOTDELETE" val="tseoge2X60zCZ4g5cL4d0UA"/>
</p:tagLst>
</file>

<file path=ppt/tags/tag4433.xml><?xml version="1.0" encoding="utf-8"?>
<p:tagLst xmlns:a="http://schemas.openxmlformats.org/drawingml/2006/main" xmlns:r="http://schemas.openxmlformats.org/officeDocument/2006/relationships" xmlns:p="http://schemas.openxmlformats.org/presentationml/2006/main">
  <p:tag name="THINKCELLSHAPEDONOTDELETE" val="t6kofHvW6pZOf06c8pGYrmg"/>
</p:tagLst>
</file>

<file path=ppt/tags/tag4434.xml><?xml version="1.0" encoding="utf-8"?>
<p:tagLst xmlns:a="http://schemas.openxmlformats.org/drawingml/2006/main" xmlns:r="http://schemas.openxmlformats.org/officeDocument/2006/relationships" xmlns:p="http://schemas.openxmlformats.org/presentationml/2006/main">
  <p:tag name="THINKCELLSHAPEDONOTDELETE" val="tjGhuQygMFu5y_aSurwObuA"/>
</p:tagLst>
</file>

<file path=ppt/tags/tag4435.xml><?xml version="1.0" encoding="utf-8"?>
<p:tagLst xmlns:a="http://schemas.openxmlformats.org/drawingml/2006/main" xmlns:r="http://schemas.openxmlformats.org/officeDocument/2006/relationships" xmlns:p="http://schemas.openxmlformats.org/presentationml/2006/main">
  <p:tag name="THINKCELLSHAPEDONOTDELETE" val="tHATo4Us7lqOEPvrF1qmxPQ"/>
</p:tagLst>
</file>

<file path=ppt/tags/tag4436.xml><?xml version="1.0" encoding="utf-8"?>
<p:tagLst xmlns:a="http://schemas.openxmlformats.org/drawingml/2006/main" xmlns:r="http://schemas.openxmlformats.org/officeDocument/2006/relationships" xmlns:p="http://schemas.openxmlformats.org/presentationml/2006/main">
  <p:tag name="THINKCELLSHAPEDONOTDELETE" val="tibF.WjCmrHbzod5aNeFmpw"/>
</p:tagLst>
</file>

<file path=ppt/tags/tag4437.xml><?xml version="1.0" encoding="utf-8"?>
<p:tagLst xmlns:a="http://schemas.openxmlformats.org/drawingml/2006/main" xmlns:r="http://schemas.openxmlformats.org/officeDocument/2006/relationships" xmlns:p="http://schemas.openxmlformats.org/presentationml/2006/main">
  <p:tag name="THINKCELLSHAPEDONOTDELETE" val="tO7eQjgwcQiPjZPOXxaF4vQ"/>
</p:tagLst>
</file>

<file path=ppt/tags/tag4438.xml><?xml version="1.0" encoding="utf-8"?>
<p:tagLst xmlns:a="http://schemas.openxmlformats.org/drawingml/2006/main" xmlns:r="http://schemas.openxmlformats.org/officeDocument/2006/relationships" xmlns:p="http://schemas.openxmlformats.org/presentationml/2006/main">
  <p:tag name="THINKCELLSHAPEDONOTDELETE" val="tIyNNHY9c7KucuuAvkSEhlQ"/>
</p:tagLst>
</file>

<file path=ppt/tags/tag4439.xml><?xml version="1.0" encoding="utf-8"?>
<p:tagLst xmlns:a="http://schemas.openxmlformats.org/drawingml/2006/main" xmlns:r="http://schemas.openxmlformats.org/officeDocument/2006/relationships" xmlns:p="http://schemas.openxmlformats.org/presentationml/2006/main">
  <p:tag name="THINKCELLSHAPEDONOTDELETE" val="tMYFq86JQG9qqS6oepMiVDg"/>
</p:tagLst>
</file>

<file path=ppt/tags/tag444.xml><?xml version="1.0" encoding="utf-8"?>
<p:tagLst xmlns:a="http://schemas.openxmlformats.org/drawingml/2006/main" xmlns:r="http://schemas.openxmlformats.org/officeDocument/2006/relationships" xmlns:p="http://schemas.openxmlformats.org/presentationml/2006/main">
  <p:tag name="THINKCELLSHAPEDONOTDELETE" val="tjCx3QfYHvju5350tTt.haw"/>
</p:tagLst>
</file>

<file path=ppt/tags/tag4440.xml><?xml version="1.0" encoding="utf-8"?>
<p:tagLst xmlns:a="http://schemas.openxmlformats.org/drawingml/2006/main" xmlns:r="http://schemas.openxmlformats.org/officeDocument/2006/relationships" xmlns:p="http://schemas.openxmlformats.org/presentationml/2006/main">
  <p:tag name="THINKCELLSHAPEDONOTDELETE" val="tYLLzEJgU47mIv7OagQKO1w"/>
</p:tagLst>
</file>

<file path=ppt/tags/tag4441.xml><?xml version="1.0" encoding="utf-8"?>
<p:tagLst xmlns:a="http://schemas.openxmlformats.org/drawingml/2006/main" xmlns:r="http://schemas.openxmlformats.org/officeDocument/2006/relationships" xmlns:p="http://schemas.openxmlformats.org/presentationml/2006/main">
  <p:tag name="THINKCELLSHAPEDONOTDELETE" val="t4CS35BS3yiuqyYjR8867Sg"/>
</p:tagLst>
</file>

<file path=ppt/tags/tag4442.xml><?xml version="1.0" encoding="utf-8"?>
<p:tagLst xmlns:a="http://schemas.openxmlformats.org/drawingml/2006/main" xmlns:r="http://schemas.openxmlformats.org/officeDocument/2006/relationships" xmlns:p="http://schemas.openxmlformats.org/presentationml/2006/main">
  <p:tag name="THINKCELLSHAPEDONOTDELETE" val="tIoQvLtm8iMvbSiV9C.01Nw"/>
</p:tagLst>
</file>

<file path=ppt/tags/tag4443.xml><?xml version="1.0" encoding="utf-8"?>
<p:tagLst xmlns:a="http://schemas.openxmlformats.org/drawingml/2006/main" xmlns:r="http://schemas.openxmlformats.org/officeDocument/2006/relationships" xmlns:p="http://schemas.openxmlformats.org/presentationml/2006/main">
  <p:tag name="THINKCELLSHAPEDONOTDELETE" val="toFhi6_xiu2sGEwjEnWaQig"/>
</p:tagLst>
</file>

<file path=ppt/tags/tag4444.xml><?xml version="1.0" encoding="utf-8"?>
<p:tagLst xmlns:a="http://schemas.openxmlformats.org/drawingml/2006/main" xmlns:r="http://schemas.openxmlformats.org/officeDocument/2006/relationships" xmlns:p="http://schemas.openxmlformats.org/presentationml/2006/main">
  <p:tag name="THINKCELLSHAPEDONOTDELETE" val="tuaKjY_LBpjiUQWdPqYxTAQ"/>
</p:tagLst>
</file>

<file path=ppt/tags/tag4445.xml><?xml version="1.0" encoding="utf-8"?>
<p:tagLst xmlns:a="http://schemas.openxmlformats.org/drawingml/2006/main" xmlns:r="http://schemas.openxmlformats.org/officeDocument/2006/relationships" xmlns:p="http://schemas.openxmlformats.org/presentationml/2006/main">
  <p:tag name="THINKCELLSHAPEDONOTDELETE" val="t4FG3PrVWb80.2ZWESrvFgw"/>
</p:tagLst>
</file>

<file path=ppt/tags/tag4446.xml><?xml version="1.0" encoding="utf-8"?>
<p:tagLst xmlns:a="http://schemas.openxmlformats.org/drawingml/2006/main" xmlns:r="http://schemas.openxmlformats.org/officeDocument/2006/relationships" xmlns:p="http://schemas.openxmlformats.org/presentationml/2006/main">
  <p:tag name="THINKCELLSHAPEDONOTDELETE" val="ti3aVC7N8dHTHnIHmPl5c9Q"/>
</p:tagLst>
</file>

<file path=ppt/tags/tag4447.xml><?xml version="1.0" encoding="utf-8"?>
<p:tagLst xmlns:a="http://schemas.openxmlformats.org/drawingml/2006/main" xmlns:r="http://schemas.openxmlformats.org/officeDocument/2006/relationships" xmlns:p="http://schemas.openxmlformats.org/presentationml/2006/main">
  <p:tag name="THINKCELLSHAPEDONOTDELETE" val="tDhjkSn7YSwgSdzcnP2oHPQ"/>
</p:tagLst>
</file>

<file path=ppt/tags/tag4448.xml><?xml version="1.0" encoding="utf-8"?>
<p:tagLst xmlns:a="http://schemas.openxmlformats.org/drawingml/2006/main" xmlns:r="http://schemas.openxmlformats.org/officeDocument/2006/relationships" xmlns:p="http://schemas.openxmlformats.org/presentationml/2006/main">
  <p:tag name="THINKCELLSHAPEDONOTDELETE" val="tjjt6n.iPAWHknGHnwHOYbQ"/>
</p:tagLst>
</file>

<file path=ppt/tags/tag4449.xml><?xml version="1.0" encoding="utf-8"?>
<p:tagLst xmlns:a="http://schemas.openxmlformats.org/drawingml/2006/main" xmlns:r="http://schemas.openxmlformats.org/officeDocument/2006/relationships" xmlns:p="http://schemas.openxmlformats.org/presentationml/2006/main">
  <p:tag name="THINKCELLSHAPEDONOTDELETE" val="t1y.ugXU7TiFn79miWgfuTA"/>
</p:tagLst>
</file>

<file path=ppt/tags/tag445.xml><?xml version="1.0" encoding="utf-8"?>
<p:tagLst xmlns:a="http://schemas.openxmlformats.org/drawingml/2006/main" xmlns:r="http://schemas.openxmlformats.org/officeDocument/2006/relationships" xmlns:p="http://schemas.openxmlformats.org/presentationml/2006/main">
  <p:tag name="THINKCELLSHAPEDONOTDELETE" val="t2V0c0.cRJTOc6UBAWoDejg"/>
</p:tagLst>
</file>

<file path=ppt/tags/tag4450.xml><?xml version="1.0" encoding="utf-8"?>
<p:tagLst xmlns:a="http://schemas.openxmlformats.org/drawingml/2006/main" xmlns:r="http://schemas.openxmlformats.org/officeDocument/2006/relationships" xmlns:p="http://schemas.openxmlformats.org/presentationml/2006/main">
  <p:tag name="THINKCELLSHAPEDONOTDELETE" val="t5EMPQN1E1mWbQtWDH.JgXA"/>
</p:tagLst>
</file>

<file path=ppt/tags/tag4451.xml><?xml version="1.0" encoding="utf-8"?>
<p:tagLst xmlns:a="http://schemas.openxmlformats.org/drawingml/2006/main" xmlns:r="http://schemas.openxmlformats.org/officeDocument/2006/relationships" xmlns:p="http://schemas.openxmlformats.org/presentationml/2006/main">
  <p:tag name="THINKCELLSHAPEDONOTDELETE" val="tTqoHRB0CeutF9s1.HBuZiA"/>
</p:tagLst>
</file>

<file path=ppt/tags/tag4452.xml><?xml version="1.0" encoding="utf-8"?>
<p:tagLst xmlns:a="http://schemas.openxmlformats.org/drawingml/2006/main" xmlns:r="http://schemas.openxmlformats.org/officeDocument/2006/relationships" xmlns:p="http://schemas.openxmlformats.org/presentationml/2006/main">
  <p:tag name="THINKCELLSHAPEDONOTDELETE" val="trEgILNC3JFF5UL38H6LLsg"/>
</p:tagLst>
</file>

<file path=ppt/tags/tag4453.xml><?xml version="1.0" encoding="utf-8"?>
<p:tagLst xmlns:a="http://schemas.openxmlformats.org/drawingml/2006/main" xmlns:r="http://schemas.openxmlformats.org/officeDocument/2006/relationships" xmlns:p="http://schemas.openxmlformats.org/presentationml/2006/main">
  <p:tag name="THINKCELLSHAPEDONOTDELETE" val="toR895ixQEJXRuSOisRQo5g"/>
</p:tagLst>
</file>

<file path=ppt/tags/tag4454.xml><?xml version="1.0" encoding="utf-8"?>
<p:tagLst xmlns:a="http://schemas.openxmlformats.org/drawingml/2006/main" xmlns:r="http://schemas.openxmlformats.org/officeDocument/2006/relationships" xmlns:p="http://schemas.openxmlformats.org/presentationml/2006/main">
  <p:tag name="THINKCELLSHAPEDONOTDELETE" val="tmV4VB.q.9Aquvs6BbWOmzg"/>
</p:tagLst>
</file>

<file path=ppt/tags/tag4455.xml><?xml version="1.0" encoding="utf-8"?>
<p:tagLst xmlns:a="http://schemas.openxmlformats.org/drawingml/2006/main" xmlns:r="http://schemas.openxmlformats.org/officeDocument/2006/relationships" xmlns:p="http://schemas.openxmlformats.org/presentationml/2006/main">
  <p:tag name="THINKCELLSHAPEDONOTDELETE" val="tuKf1JL.qrlW_jABAvBCV4w"/>
</p:tagLst>
</file>

<file path=ppt/tags/tag4456.xml><?xml version="1.0" encoding="utf-8"?>
<p:tagLst xmlns:a="http://schemas.openxmlformats.org/drawingml/2006/main" xmlns:r="http://schemas.openxmlformats.org/officeDocument/2006/relationships" xmlns:p="http://schemas.openxmlformats.org/presentationml/2006/main">
  <p:tag name="THINKCELLSHAPEDONOTDELETE" val="t8Lde2zfNsa_PBnnoRo9nPA"/>
</p:tagLst>
</file>

<file path=ppt/tags/tag4457.xml><?xml version="1.0" encoding="utf-8"?>
<p:tagLst xmlns:a="http://schemas.openxmlformats.org/drawingml/2006/main" xmlns:r="http://schemas.openxmlformats.org/officeDocument/2006/relationships" xmlns:p="http://schemas.openxmlformats.org/presentationml/2006/main">
  <p:tag name="THINKCELLSHAPEDONOTDELETE" val="tQIAa165NcwIMDzGPOxlgMw"/>
</p:tagLst>
</file>

<file path=ppt/tags/tag4458.xml><?xml version="1.0" encoding="utf-8"?>
<p:tagLst xmlns:a="http://schemas.openxmlformats.org/drawingml/2006/main" xmlns:r="http://schemas.openxmlformats.org/officeDocument/2006/relationships" xmlns:p="http://schemas.openxmlformats.org/presentationml/2006/main">
  <p:tag name="THINKCELLSHAPEDONOTDELETE" val="twtBsQeiFPgCYfZDl1amBBg"/>
</p:tagLst>
</file>

<file path=ppt/tags/tag4459.xml><?xml version="1.0" encoding="utf-8"?>
<p:tagLst xmlns:a="http://schemas.openxmlformats.org/drawingml/2006/main" xmlns:r="http://schemas.openxmlformats.org/officeDocument/2006/relationships" xmlns:p="http://schemas.openxmlformats.org/presentationml/2006/main">
  <p:tag name="THINKCELLSHAPEDONOTDELETE" val="tGZwEM._eYXFfNfMIK45M8Q"/>
</p:tagLst>
</file>

<file path=ppt/tags/tag446.xml><?xml version="1.0" encoding="utf-8"?>
<p:tagLst xmlns:a="http://schemas.openxmlformats.org/drawingml/2006/main" xmlns:r="http://schemas.openxmlformats.org/officeDocument/2006/relationships" xmlns:p="http://schemas.openxmlformats.org/presentationml/2006/main">
  <p:tag name="THINKCELLSHAPEDONOTDELETE" val="tWtPI5eugRVNrolSCoWSuRg"/>
</p:tagLst>
</file>

<file path=ppt/tags/tag4460.xml><?xml version="1.0" encoding="utf-8"?>
<p:tagLst xmlns:a="http://schemas.openxmlformats.org/drawingml/2006/main" xmlns:r="http://schemas.openxmlformats.org/officeDocument/2006/relationships" xmlns:p="http://schemas.openxmlformats.org/presentationml/2006/main">
  <p:tag name="THINKCELLSHAPEDONOTDELETE" val="t6PSMITRRmHKxryhqVKYGbg"/>
</p:tagLst>
</file>

<file path=ppt/tags/tag4461.xml><?xml version="1.0" encoding="utf-8"?>
<p:tagLst xmlns:a="http://schemas.openxmlformats.org/drawingml/2006/main" xmlns:r="http://schemas.openxmlformats.org/officeDocument/2006/relationships" xmlns:p="http://schemas.openxmlformats.org/presentationml/2006/main">
  <p:tag name="THINKCELLSHAPEDONOTDELETE" val="tCaQ6gXRCJSsCllXoeJ5pGw"/>
</p:tagLst>
</file>

<file path=ppt/tags/tag4462.xml><?xml version="1.0" encoding="utf-8"?>
<p:tagLst xmlns:a="http://schemas.openxmlformats.org/drawingml/2006/main" xmlns:r="http://schemas.openxmlformats.org/officeDocument/2006/relationships" xmlns:p="http://schemas.openxmlformats.org/presentationml/2006/main">
  <p:tag name="THINKCELLSHAPEDONOTDELETE" val="tBTVMC6XDJ.tSFwedRQWwaw"/>
</p:tagLst>
</file>

<file path=ppt/tags/tag4463.xml><?xml version="1.0" encoding="utf-8"?>
<p:tagLst xmlns:a="http://schemas.openxmlformats.org/drawingml/2006/main" xmlns:r="http://schemas.openxmlformats.org/officeDocument/2006/relationships" xmlns:p="http://schemas.openxmlformats.org/presentationml/2006/main">
  <p:tag name="THINKCELLSHAPEDONOTDELETE" val="tTUWR47jqIaKla3eSUin0yw"/>
</p:tagLst>
</file>

<file path=ppt/tags/tag4464.xml><?xml version="1.0" encoding="utf-8"?>
<p:tagLst xmlns:a="http://schemas.openxmlformats.org/drawingml/2006/main" xmlns:r="http://schemas.openxmlformats.org/officeDocument/2006/relationships" xmlns:p="http://schemas.openxmlformats.org/presentationml/2006/main">
  <p:tag name="THINKCELLSHAPEDONOTDELETE" val="tTfxd4CYaTnikFdekoIWOiA"/>
</p:tagLst>
</file>

<file path=ppt/tags/tag4465.xml><?xml version="1.0" encoding="utf-8"?>
<p:tagLst xmlns:a="http://schemas.openxmlformats.org/drawingml/2006/main" xmlns:r="http://schemas.openxmlformats.org/officeDocument/2006/relationships" xmlns:p="http://schemas.openxmlformats.org/presentationml/2006/main">
  <p:tag name="THINKCELLSHAPEDONOTDELETE" val="tGSkJzAE7xqSOQu1FsiXvCg"/>
</p:tagLst>
</file>

<file path=ppt/tags/tag4466.xml><?xml version="1.0" encoding="utf-8"?>
<p:tagLst xmlns:a="http://schemas.openxmlformats.org/drawingml/2006/main" xmlns:r="http://schemas.openxmlformats.org/officeDocument/2006/relationships" xmlns:p="http://schemas.openxmlformats.org/presentationml/2006/main">
  <p:tag name="THINKCELLSHAPEDONOTDELETE" val="tae_vL8VCPU8hShhjPf7Y6w"/>
</p:tagLst>
</file>

<file path=ppt/tags/tag4467.xml><?xml version="1.0" encoding="utf-8"?>
<p:tagLst xmlns:a="http://schemas.openxmlformats.org/drawingml/2006/main" xmlns:r="http://schemas.openxmlformats.org/officeDocument/2006/relationships" xmlns:p="http://schemas.openxmlformats.org/presentationml/2006/main">
  <p:tag name="THINKCELLSHAPEDONOTDELETE" val="tnRLdYPZce1xjwVYiNyQPKA"/>
</p:tagLst>
</file>

<file path=ppt/tags/tag4468.xml><?xml version="1.0" encoding="utf-8"?>
<p:tagLst xmlns:a="http://schemas.openxmlformats.org/drawingml/2006/main" xmlns:r="http://schemas.openxmlformats.org/officeDocument/2006/relationships" xmlns:p="http://schemas.openxmlformats.org/presentationml/2006/main">
  <p:tag name="THINKCELLSHAPEDONOTDELETE" val="tXIYIHTezH.bkXjYVeEGJpw"/>
</p:tagLst>
</file>

<file path=ppt/tags/tag4469.xml><?xml version="1.0" encoding="utf-8"?>
<p:tagLst xmlns:a="http://schemas.openxmlformats.org/drawingml/2006/main" xmlns:r="http://schemas.openxmlformats.org/officeDocument/2006/relationships" xmlns:p="http://schemas.openxmlformats.org/presentationml/2006/main">
  <p:tag name="THINKCELLSHAPEDONOTDELETE" val="tMPFe_Xp9NPKstKoSk9IvZw"/>
</p:tagLst>
</file>

<file path=ppt/tags/tag447.xml><?xml version="1.0" encoding="utf-8"?>
<p:tagLst xmlns:a="http://schemas.openxmlformats.org/drawingml/2006/main" xmlns:r="http://schemas.openxmlformats.org/officeDocument/2006/relationships" xmlns:p="http://schemas.openxmlformats.org/presentationml/2006/main">
  <p:tag name="THINKCELLSHAPEDONOTDELETE" val="taKqCzdSLhBd6jMwraqCCfg"/>
</p:tagLst>
</file>

<file path=ppt/tags/tag4470.xml><?xml version="1.0" encoding="utf-8"?>
<p:tagLst xmlns:a="http://schemas.openxmlformats.org/drawingml/2006/main" xmlns:r="http://schemas.openxmlformats.org/officeDocument/2006/relationships" xmlns:p="http://schemas.openxmlformats.org/presentationml/2006/main">
  <p:tag name="THINKCELLSHAPEDONOTDELETE" val="tzXTNKhD5ayyqX6MWUwIixw"/>
</p:tagLst>
</file>

<file path=ppt/tags/tag4471.xml><?xml version="1.0" encoding="utf-8"?>
<p:tagLst xmlns:a="http://schemas.openxmlformats.org/drawingml/2006/main" xmlns:r="http://schemas.openxmlformats.org/officeDocument/2006/relationships" xmlns:p="http://schemas.openxmlformats.org/presentationml/2006/main">
  <p:tag name="THINKCELLSHAPEDONOTDELETE" val="tqMmtmO.5O3WR9rGmco.aPg"/>
</p:tagLst>
</file>

<file path=ppt/tags/tag4472.xml><?xml version="1.0" encoding="utf-8"?>
<p:tagLst xmlns:a="http://schemas.openxmlformats.org/drawingml/2006/main" xmlns:r="http://schemas.openxmlformats.org/officeDocument/2006/relationships" xmlns:p="http://schemas.openxmlformats.org/presentationml/2006/main">
  <p:tag name="THINKCELLSHAPEDONOTDELETE" val="tCQk.M571u2NLn_bV_UONMQ"/>
</p:tagLst>
</file>

<file path=ppt/tags/tag4473.xml><?xml version="1.0" encoding="utf-8"?>
<p:tagLst xmlns:a="http://schemas.openxmlformats.org/drawingml/2006/main" xmlns:r="http://schemas.openxmlformats.org/officeDocument/2006/relationships" xmlns:p="http://schemas.openxmlformats.org/presentationml/2006/main">
  <p:tag name="THINKCELLSHAPEDONOTDELETE" val="tld9Ci8PWPAvElmHbwSCmhQ"/>
</p:tagLst>
</file>

<file path=ppt/tags/tag4474.xml><?xml version="1.0" encoding="utf-8"?>
<p:tagLst xmlns:a="http://schemas.openxmlformats.org/drawingml/2006/main" xmlns:r="http://schemas.openxmlformats.org/officeDocument/2006/relationships" xmlns:p="http://schemas.openxmlformats.org/presentationml/2006/main">
  <p:tag name="THINKCELLSHAPEDONOTDELETE" val="t5KrkauMYcLJREXvYz6itXw"/>
</p:tagLst>
</file>

<file path=ppt/tags/tag4475.xml><?xml version="1.0" encoding="utf-8"?>
<p:tagLst xmlns:a="http://schemas.openxmlformats.org/drawingml/2006/main" xmlns:r="http://schemas.openxmlformats.org/officeDocument/2006/relationships" xmlns:p="http://schemas.openxmlformats.org/presentationml/2006/main">
  <p:tag name="THINKCELLSHAPEDONOTDELETE" val="tGWCXmfOlxCXYs2FadDFEBw"/>
</p:tagLst>
</file>

<file path=ppt/tags/tag4476.xml><?xml version="1.0" encoding="utf-8"?>
<p:tagLst xmlns:a="http://schemas.openxmlformats.org/drawingml/2006/main" xmlns:r="http://schemas.openxmlformats.org/officeDocument/2006/relationships" xmlns:p="http://schemas.openxmlformats.org/presentationml/2006/main">
  <p:tag name="THINKCELLSHAPEDONOTDELETE" val="t9_Mc_EysZRHGSg_1p8eZtw"/>
</p:tagLst>
</file>

<file path=ppt/tags/tag4477.xml><?xml version="1.0" encoding="utf-8"?>
<p:tagLst xmlns:a="http://schemas.openxmlformats.org/drawingml/2006/main" xmlns:r="http://schemas.openxmlformats.org/officeDocument/2006/relationships" xmlns:p="http://schemas.openxmlformats.org/presentationml/2006/main">
  <p:tag name="THINKCELLSHAPEDONOTDELETE" val="tGTo13pkXz7DJcH02JZrshw"/>
</p:tagLst>
</file>

<file path=ppt/tags/tag4478.xml><?xml version="1.0" encoding="utf-8"?>
<p:tagLst xmlns:a="http://schemas.openxmlformats.org/drawingml/2006/main" xmlns:r="http://schemas.openxmlformats.org/officeDocument/2006/relationships" xmlns:p="http://schemas.openxmlformats.org/presentationml/2006/main">
  <p:tag name="THINKCELLSHAPEDONOTDELETE" val="tQ_niH5LAfXJ3GKrY3B8erQ"/>
</p:tagLst>
</file>

<file path=ppt/tags/tag4479.xml><?xml version="1.0" encoding="utf-8"?>
<p:tagLst xmlns:a="http://schemas.openxmlformats.org/drawingml/2006/main" xmlns:r="http://schemas.openxmlformats.org/officeDocument/2006/relationships" xmlns:p="http://schemas.openxmlformats.org/presentationml/2006/main">
  <p:tag name="THINKCELLSHAPEDONOTDELETE" val="tA_UvKWFz2s.U1kpcrfGiAg"/>
</p:tagLst>
</file>

<file path=ppt/tags/tag448.xml><?xml version="1.0" encoding="utf-8"?>
<p:tagLst xmlns:a="http://schemas.openxmlformats.org/drawingml/2006/main" xmlns:r="http://schemas.openxmlformats.org/officeDocument/2006/relationships" xmlns:p="http://schemas.openxmlformats.org/presentationml/2006/main">
  <p:tag name="THINKCELLSHAPEDONOTDELETE" val="tqRTTHTbSCmPemDbSujsdew"/>
</p:tagLst>
</file>

<file path=ppt/tags/tag4480.xml><?xml version="1.0" encoding="utf-8"?>
<p:tagLst xmlns:a="http://schemas.openxmlformats.org/drawingml/2006/main" xmlns:r="http://schemas.openxmlformats.org/officeDocument/2006/relationships" xmlns:p="http://schemas.openxmlformats.org/presentationml/2006/main">
  <p:tag name="THINKCELLSHAPEDONOTDELETE" val="ty9NqIGtYEVn0tbNNhSqApg"/>
</p:tagLst>
</file>

<file path=ppt/tags/tag4481.xml><?xml version="1.0" encoding="utf-8"?>
<p:tagLst xmlns:a="http://schemas.openxmlformats.org/drawingml/2006/main" xmlns:r="http://schemas.openxmlformats.org/officeDocument/2006/relationships" xmlns:p="http://schemas.openxmlformats.org/presentationml/2006/main">
  <p:tag name="THINKCELLSHAPEDONOTDELETE" val="t1S87S.kEKW1TYxsCe6gqWg"/>
</p:tagLst>
</file>

<file path=ppt/tags/tag4482.xml><?xml version="1.0" encoding="utf-8"?>
<p:tagLst xmlns:a="http://schemas.openxmlformats.org/drawingml/2006/main" xmlns:r="http://schemas.openxmlformats.org/officeDocument/2006/relationships" xmlns:p="http://schemas.openxmlformats.org/presentationml/2006/main">
  <p:tag name="THINKCELLSHAPEDONOTDELETE" val="t5QEfoleATHc9wB3uXser1Q"/>
</p:tagLst>
</file>

<file path=ppt/tags/tag4483.xml><?xml version="1.0" encoding="utf-8"?>
<p:tagLst xmlns:a="http://schemas.openxmlformats.org/drawingml/2006/main" xmlns:r="http://schemas.openxmlformats.org/officeDocument/2006/relationships" xmlns:p="http://schemas.openxmlformats.org/presentationml/2006/main">
  <p:tag name="THINKCELLSHAPEDONOTDELETE" val="t.N.2rkpAL70.AC7EOJg9Gg"/>
</p:tagLst>
</file>

<file path=ppt/tags/tag4484.xml><?xml version="1.0" encoding="utf-8"?>
<p:tagLst xmlns:a="http://schemas.openxmlformats.org/drawingml/2006/main" xmlns:r="http://schemas.openxmlformats.org/officeDocument/2006/relationships" xmlns:p="http://schemas.openxmlformats.org/presentationml/2006/main">
  <p:tag name="THINKCELLSHAPEDONOTDELETE" val="tE0KqQC6pzMU9OE2VLJp2TA"/>
</p:tagLst>
</file>

<file path=ppt/tags/tag4485.xml><?xml version="1.0" encoding="utf-8"?>
<p:tagLst xmlns:a="http://schemas.openxmlformats.org/drawingml/2006/main" xmlns:r="http://schemas.openxmlformats.org/officeDocument/2006/relationships" xmlns:p="http://schemas.openxmlformats.org/presentationml/2006/main">
  <p:tag name="THINKCELLSHAPEDONOTDELETE" val="tI34uYl3FPxuiycsPUKGmlg"/>
</p:tagLst>
</file>

<file path=ppt/tags/tag4486.xml><?xml version="1.0" encoding="utf-8"?>
<p:tagLst xmlns:a="http://schemas.openxmlformats.org/drawingml/2006/main" xmlns:r="http://schemas.openxmlformats.org/officeDocument/2006/relationships" xmlns:p="http://schemas.openxmlformats.org/presentationml/2006/main">
  <p:tag name="THINKCELLSHAPEDONOTDELETE" val="tJ3HWddj3Pnrzok54jqPzGg"/>
</p:tagLst>
</file>

<file path=ppt/tags/tag4487.xml><?xml version="1.0" encoding="utf-8"?>
<p:tagLst xmlns:a="http://schemas.openxmlformats.org/drawingml/2006/main" xmlns:r="http://schemas.openxmlformats.org/officeDocument/2006/relationships" xmlns:p="http://schemas.openxmlformats.org/presentationml/2006/main">
  <p:tag name="THINKCELLSHAPEDONOTDELETE" val="tdaAvYfrtbWgP3NMT6lldLA"/>
</p:tagLst>
</file>

<file path=ppt/tags/tag4488.xml><?xml version="1.0" encoding="utf-8"?>
<p:tagLst xmlns:a="http://schemas.openxmlformats.org/drawingml/2006/main" xmlns:r="http://schemas.openxmlformats.org/officeDocument/2006/relationships" xmlns:p="http://schemas.openxmlformats.org/presentationml/2006/main">
  <p:tag name="THINKCELLSHAPEDONOTDELETE" val="th7yluTMJSsyA9vM2dPFDUQ"/>
</p:tagLst>
</file>

<file path=ppt/tags/tag4489.xml><?xml version="1.0" encoding="utf-8"?>
<p:tagLst xmlns:a="http://schemas.openxmlformats.org/drawingml/2006/main" xmlns:r="http://schemas.openxmlformats.org/officeDocument/2006/relationships" xmlns:p="http://schemas.openxmlformats.org/presentationml/2006/main">
  <p:tag name="THINKCELLSHAPEDONOTDELETE" val="tksbIjh_UdbwBWOAr06au0A"/>
</p:tagLst>
</file>

<file path=ppt/tags/tag449.xml><?xml version="1.0" encoding="utf-8"?>
<p:tagLst xmlns:a="http://schemas.openxmlformats.org/drawingml/2006/main" xmlns:r="http://schemas.openxmlformats.org/officeDocument/2006/relationships" xmlns:p="http://schemas.openxmlformats.org/presentationml/2006/main">
  <p:tag name="THINKCELLSHAPEDONOTDELETE" val="tBHiF35kWkYbSYPM_wEV15g"/>
</p:tagLst>
</file>

<file path=ppt/tags/tag4490.xml><?xml version="1.0" encoding="utf-8"?>
<p:tagLst xmlns:a="http://schemas.openxmlformats.org/drawingml/2006/main" xmlns:r="http://schemas.openxmlformats.org/officeDocument/2006/relationships" xmlns:p="http://schemas.openxmlformats.org/presentationml/2006/main">
  <p:tag name="THINKCELLSHAPEDONOTDELETE" val="tW2LN2MMNBcKhAEbXEmcAyA"/>
</p:tagLst>
</file>

<file path=ppt/tags/tag4491.xml><?xml version="1.0" encoding="utf-8"?>
<p:tagLst xmlns:a="http://schemas.openxmlformats.org/drawingml/2006/main" xmlns:r="http://schemas.openxmlformats.org/officeDocument/2006/relationships" xmlns:p="http://schemas.openxmlformats.org/presentationml/2006/main">
  <p:tag name="THINKCELLSHAPEDONOTDELETE" val="tdSR8roG9hUqg5JD5yoQiug"/>
</p:tagLst>
</file>

<file path=ppt/tags/tag4492.xml><?xml version="1.0" encoding="utf-8"?>
<p:tagLst xmlns:a="http://schemas.openxmlformats.org/drawingml/2006/main" xmlns:r="http://schemas.openxmlformats.org/officeDocument/2006/relationships" xmlns:p="http://schemas.openxmlformats.org/presentationml/2006/main">
  <p:tag name="THINKCELLSHAPEDONOTDELETE" val="tbCEaJfvlY9L_emaUCKi1Gw"/>
</p:tagLst>
</file>

<file path=ppt/tags/tag4493.xml><?xml version="1.0" encoding="utf-8"?>
<p:tagLst xmlns:a="http://schemas.openxmlformats.org/drawingml/2006/main" xmlns:r="http://schemas.openxmlformats.org/officeDocument/2006/relationships" xmlns:p="http://schemas.openxmlformats.org/presentationml/2006/main">
  <p:tag name="THINKCELLSHAPEDONOTDELETE" val="tUQXW44mLBHYTcQ2ByUdTRg"/>
</p:tagLst>
</file>

<file path=ppt/tags/tag4494.xml><?xml version="1.0" encoding="utf-8"?>
<p:tagLst xmlns:a="http://schemas.openxmlformats.org/drawingml/2006/main" xmlns:r="http://schemas.openxmlformats.org/officeDocument/2006/relationships" xmlns:p="http://schemas.openxmlformats.org/presentationml/2006/main">
  <p:tag name="THINKCELLSHAPEDONOTDELETE" val="t7bGbUdHUFuLrNG3rP2KZkA"/>
</p:tagLst>
</file>

<file path=ppt/tags/tag4495.xml><?xml version="1.0" encoding="utf-8"?>
<p:tagLst xmlns:a="http://schemas.openxmlformats.org/drawingml/2006/main" xmlns:r="http://schemas.openxmlformats.org/officeDocument/2006/relationships" xmlns:p="http://schemas.openxmlformats.org/presentationml/2006/main">
  <p:tag name="THINKCELLSHAPEDONOTDELETE" val="twkjMNP8awlPElLpnT9o43Q"/>
</p:tagLst>
</file>

<file path=ppt/tags/tag4496.xml><?xml version="1.0" encoding="utf-8"?>
<p:tagLst xmlns:a="http://schemas.openxmlformats.org/drawingml/2006/main" xmlns:r="http://schemas.openxmlformats.org/officeDocument/2006/relationships" xmlns:p="http://schemas.openxmlformats.org/presentationml/2006/main">
  <p:tag name="THINKCELLSHAPEDONOTDELETE" val="tqt7K_lF4FWnAa44i9yo9Sg"/>
</p:tagLst>
</file>

<file path=ppt/tags/tag4497.xml><?xml version="1.0" encoding="utf-8"?>
<p:tagLst xmlns:a="http://schemas.openxmlformats.org/drawingml/2006/main" xmlns:r="http://schemas.openxmlformats.org/officeDocument/2006/relationships" xmlns:p="http://schemas.openxmlformats.org/presentationml/2006/main">
  <p:tag name="THINKCELLSHAPEDONOTDELETE" val="tFoT3v7tLsU..o9NTbYD9hQ"/>
</p:tagLst>
</file>

<file path=ppt/tags/tag4498.xml><?xml version="1.0" encoding="utf-8"?>
<p:tagLst xmlns:a="http://schemas.openxmlformats.org/drawingml/2006/main" xmlns:r="http://schemas.openxmlformats.org/officeDocument/2006/relationships" xmlns:p="http://schemas.openxmlformats.org/presentationml/2006/main">
  <p:tag name="THINKCELLSHAPEDONOTDELETE" val="tJNXOJ.0ucmwmrKAFSEKbBA"/>
</p:tagLst>
</file>

<file path=ppt/tags/tag4499.xml><?xml version="1.0" encoding="utf-8"?>
<p:tagLst xmlns:a="http://schemas.openxmlformats.org/drawingml/2006/main" xmlns:r="http://schemas.openxmlformats.org/officeDocument/2006/relationships" xmlns:p="http://schemas.openxmlformats.org/presentationml/2006/main">
  <p:tag name="THINKCELLSHAPEDONOTDELETE" val="tDDZjo.UUvAHaePwIy3YTSQ"/>
</p:tagLst>
</file>

<file path=ppt/tags/tag45.xml><?xml version="1.0" encoding="utf-8"?>
<p:tagLst xmlns:a="http://schemas.openxmlformats.org/drawingml/2006/main" xmlns:r="http://schemas.openxmlformats.org/officeDocument/2006/relationships" xmlns:p="http://schemas.openxmlformats.org/presentationml/2006/main">
  <p:tag name="THINKCELLSHAPEDONOTDELETE" val="t56E0f_F3Grfml8I2HTgZlQ"/>
</p:tagLst>
</file>

<file path=ppt/tags/tag450.xml><?xml version="1.0" encoding="utf-8"?>
<p:tagLst xmlns:a="http://schemas.openxmlformats.org/drawingml/2006/main" xmlns:r="http://schemas.openxmlformats.org/officeDocument/2006/relationships" xmlns:p="http://schemas.openxmlformats.org/presentationml/2006/main">
  <p:tag name="THINKCELLSHAPEDONOTDELETE" val="tHngjgqCU5TR0uRyI23droQ"/>
</p:tagLst>
</file>

<file path=ppt/tags/tag4500.xml><?xml version="1.0" encoding="utf-8"?>
<p:tagLst xmlns:a="http://schemas.openxmlformats.org/drawingml/2006/main" xmlns:r="http://schemas.openxmlformats.org/officeDocument/2006/relationships" xmlns:p="http://schemas.openxmlformats.org/presentationml/2006/main">
  <p:tag name="THINKCELLSHAPEDONOTDELETE" val="tqKBrUAjjIJynj5waX4XbEQ"/>
</p:tagLst>
</file>

<file path=ppt/tags/tag4501.xml><?xml version="1.0" encoding="utf-8"?>
<p:tagLst xmlns:a="http://schemas.openxmlformats.org/drawingml/2006/main" xmlns:r="http://schemas.openxmlformats.org/officeDocument/2006/relationships" xmlns:p="http://schemas.openxmlformats.org/presentationml/2006/main">
  <p:tag name="THINKCELLSHAPEDONOTDELETE" val="tmfJipWIfp_Ohh_baMjl_rQ"/>
</p:tagLst>
</file>

<file path=ppt/tags/tag4502.xml><?xml version="1.0" encoding="utf-8"?>
<p:tagLst xmlns:a="http://schemas.openxmlformats.org/drawingml/2006/main" xmlns:r="http://schemas.openxmlformats.org/officeDocument/2006/relationships" xmlns:p="http://schemas.openxmlformats.org/presentationml/2006/main">
  <p:tag name="THINKCELLSHAPEDONOTDELETE" val="tC8T2tJP5VxxhjiPfPWHL0Q"/>
</p:tagLst>
</file>

<file path=ppt/tags/tag4503.xml><?xml version="1.0" encoding="utf-8"?>
<p:tagLst xmlns:a="http://schemas.openxmlformats.org/drawingml/2006/main" xmlns:r="http://schemas.openxmlformats.org/officeDocument/2006/relationships" xmlns:p="http://schemas.openxmlformats.org/presentationml/2006/main">
  <p:tag name="THINKCELLSHAPEDONOTDELETE" val="tKNvlSFBFhJiw7BxlWkO0wg"/>
</p:tagLst>
</file>

<file path=ppt/tags/tag4504.xml><?xml version="1.0" encoding="utf-8"?>
<p:tagLst xmlns:a="http://schemas.openxmlformats.org/drawingml/2006/main" xmlns:r="http://schemas.openxmlformats.org/officeDocument/2006/relationships" xmlns:p="http://schemas.openxmlformats.org/presentationml/2006/main">
  <p:tag name="THINKCELLSHAPEDONOTDELETE" val="tl_8tNIqpx3K6YR50KjCdaw"/>
</p:tagLst>
</file>

<file path=ppt/tags/tag4505.xml><?xml version="1.0" encoding="utf-8"?>
<p:tagLst xmlns:a="http://schemas.openxmlformats.org/drawingml/2006/main" xmlns:r="http://schemas.openxmlformats.org/officeDocument/2006/relationships" xmlns:p="http://schemas.openxmlformats.org/presentationml/2006/main">
  <p:tag name="THINKCELLSHAPEDONOTDELETE" val="tZMw6uj4fkckPXcgncOgBHg"/>
</p:tagLst>
</file>

<file path=ppt/tags/tag4506.xml><?xml version="1.0" encoding="utf-8"?>
<p:tagLst xmlns:a="http://schemas.openxmlformats.org/drawingml/2006/main" xmlns:r="http://schemas.openxmlformats.org/officeDocument/2006/relationships" xmlns:p="http://schemas.openxmlformats.org/presentationml/2006/main">
  <p:tag name="THINKCELLSHAPEDONOTDELETE" val="tXU4yJqk7Rmew5cBbge5rgA"/>
</p:tagLst>
</file>

<file path=ppt/tags/tag4507.xml><?xml version="1.0" encoding="utf-8"?>
<p:tagLst xmlns:a="http://schemas.openxmlformats.org/drawingml/2006/main" xmlns:r="http://schemas.openxmlformats.org/officeDocument/2006/relationships" xmlns:p="http://schemas.openxmlformats.org/presentationml/2006/main">
  <p:tag name="THINKCELLSHAPEDONOTDELETE" val="tX7OX7b2hPKcZCz2HQBc0lA"/>
</p:tagLst>
</file>

<file path=ppt/tags/tag4508.xml><?xml version="1.0" encoding="utf-8"?>
<p:tagLst xmlns:a="http://schemas.openxmlformats.org/drawingml/2006/main" xmlns:r="http://schemas.openxmlformats.org/officeDocument/2006/relationships" xmlns:p="http://schemas.openxmlformats.org/presentationml/2006/main">
  <p:tag name="THINKCELLSHAPEDONOTDELETE" val="tmZFyC2CTLzkqKz3iEjPLaQ"/>
</p:tagLst>
</file>

<file path=ppt/tags/tag4509.xml><?xml version="1.0" encoding="utf-8"?>
<p:tagLst xmlns:a="http://schemas.openxmlformats.org/drawingml/2006/main" xmlns:r="http://schemas.openxmlformats.org/officeDocument/2006/relationships" xmlns:p="http://schemas.openxmlformats.org/presentationml/2006/main">
  <p:tag name="THINKCELLSHAPEDONOTDELETE" val="tbkeeB4HVtSTfaUyXSTZvmA"/>
</p:tagLst>
</file>

<file path=ppt/tags/tag451.xml><?xml version="1.0" encoding="utf-8"?>
<p:tagLst xmlns:a="http://schemas.openxmlformats.org/drawingml/2006/main" xmlns:r="http://schemas.openxmlformats.org/officeDocument/2006/relationships" xmlns:p="http://schemas.openxmlformats.org/presentationml/2006/main">
  <p:tag name="THINKCELLSHAPEDONOTDELETE" val="tPGDkaZ6m_co_k2SYPbm43A"/>
</p:tagLst>
</file>

<file path=ppt/tags/tag4510.xml><?xml version="1.0" encoding="utf-8"?>
<p:tagLst xmlns:a="http://schemas.openxmlformats.org/drawingml/2006/main" xmlns:r="http://schemas.openxmlformats.org/officeDocument/2006/relationships" xmlns:p="http://schemas.openxmlformats.org/presentationml/2006/main">
  <p:tag name="THINKCELLSHAPEDONOTDELETE" val="txDrIdQXIYQU1AR4UTD7NYA"/>
</p:tagLst>
</file>

<file path=ppt/tags/tag4511.xml><?xml version="1.0" encoding="utf-8"?>
<p:tagLst xmlns:a="http://schemas.openxmlformats.org/drawingml/2006/main" xmlns:r="http://schemas.openxmlformats.org/officeDocument/2006/relationships" xmlns:p="http://schemas.openxmlformats.org/presentationml/2006/main">
  <p:tag name="THINKCELLSHAPEDONOTDELETE" val="tgm9iNPT_j3OSeCNBzlqTbQ"/>
</p:tagLst>
</file>

<file path=ppt/tags/tag4512.xml><?xml version="1.0" encoding="utf-8"?>
<p:tagLst xmlns:a="http://schemas.openxmlformats.org/drawingml/2006/main" xmlns:r="http://schemas.openxmlformats.org/officeDocument/2006/relationships" xmlns:p="http://schemas.openxmlformats.org/presentationml/2006/main">
  <p:tag name="THINKCELLSHAPEDONOTDELETE" val="ttRXm4i_V.HZ2gid2Q.OxQg"/>
</p:tagLst>
</file>

<file path=ppt/tags/tag4513.xml><?xml version="1.0" encoding="utf-8"?>
<p:tagLst xmlns:a="http://schemas.openxmlformats.org/drawingml/2006/main" xmlns:r="http://schemas.openxmlformats.org/officeDocument/2006/relationships" xmlns:p="http://schemas.openxmlformats.org/presentationml/2006/main">
  <p:tag name="THINKCELLSHAPEDONOTDELETE" val="tT15OoneWgveGZtzf1D57dg"/>
</p:tagLst>
</file>

<file path=ppt/tags/tag4514.xml><?xml version="1.0" encoding="utf-8"?>
<p:tagLst xmlns:a="http://schemas.openxmlformats.org/drawingml/2006/main" xmlns:r="http://schemas.openxmlformats.org/officeDocument/2006/relationships" xmlns:p="http://schemas.openxmlformats.org/presentationml/2006/main">
  <p:tag name="THINKCELLSHAPEDONOTDELETE" val="toMWXocP.Sc7m4_mC54vhfw"/>
</p:tagLst>
</file>

<file path=ppt/tags/tag4515.xml><?xml version="1.0" encoding="utf-8"?>
<p:tagLst xmlns:a="http://schemas.openxmlformats.org/drawingml/2006/main" xmlns:r="http://schemas.openxmlformats.org/officeDocument/2006/relationships" xmlns:p="http://schemas.openxmlformats.org/presentationml/2006/main">
  <p:tag name="THINKCELLSHAPEDONOTDELETE" val="tA4_p4mVEZg9Las_aW5YwNA"/>
</p:tagLst>
</file>

<file path=ppt/tags/tag4516.xml><?xml version="1.0" encoding="utf-8"?>
<p:tagLst xmlns:a="http://schemas.openxmlformats.org/drawingml/2006/main" xmlns:r="http://schemas.openxmlformats.org/officeDocument/2006/relationships" xmlns:p="http://schemas.openxmlformats.org/presentationml/2006/main">
  <p:tag name="THINKCELLSHAPEDONOTDELETE" val="tRauuY5sPVf_RPdd43ouTtw"/>
</p:tagLst>
</file>

<file path=ppt/tags/tag4517.xml><?xml version="1.0" encoding="utf-8"?>
<p:tagLst xmlns:a="http://schemas.openxmlformats.org/drawingml/2006/main" xmlns:r="http://schemas.openxmlformats.org/officeDocument/2006/relationships" xmlns:p="http://schemas.openxmlformats.org/presentationml/2006/main">
  <p:tag name="THINKCELLSHAPEDONOTDELETE" val="tPkozdre.35lsirv_fsI47A"/>
</p:tagLst>
</file>

<file path=ppt/tags/tag4518.xml><?xml version="1.0" encoding="utf-8"?>
<p:tagLst xmlns:a="http://schemas.openxmlformats.org/drawingml/2006/main" xmlns:r="http://schemas.openxmlformats.org/officeDocument/2006/relationships" xmlns:p="http://schemas.openxmlformats.org/presentationml/2006/main">
  <p:tag name="THINKCELLSHAPEDONOTDELETE" val="tAC83uiYwHd7HrrqGH1_fBA"/>
</p:tagLst>
</file>

<file path=ppt/tags/tag4519.xml><?xml version="1.0" encoding="utf-8"?>
<p:tagLst xmlns:a="http://schemas.openxmlformats.org/drawingml/2006/main" xmlns:r="http://schemas.openxmlformats.org/officeDocument/2006/relationships" xmlns:p="http://schemas.openxmlformats.org/presentationml/2006/main">
  <p:tag name="THINKCELLSHAPEDONOTDELETE" val="tsp.qKWTFpHjRjJvoKbtEOQ"/>
</p:tagLst>
</file>

<file path=ppt/tags/tag452.xml><?xml version="1.0" encoding="utf-8"?>
<p:tagLst xmlns:a="http://schemas.openxmlformats.org/drawingml/2006/main" xmlns:r="http://schemas.openxmlformats.org/officeDocument/2006/relationships" xmlns:p="http://schemas.openxmlformats.org/presentationml/2006/main">
  <p:tag name="THINKCELLSHAPEDONOTDELETE" val="tNprOPHjdU_zeurb8XgOWTw"/>
</p:tagLst>
</file>

<file path=ppt/tags/tag4520.xml><?xml version="1.0" encoding="utf-8"?>
<p:tagLst xmlns:a="http://schemas.openxmlformats.org/drawingml/2006/main" xmlns:r="http://schemas.openxmlformats.org/officeDocument/2006/relationships" xmlns:p="http://schemas.openxmlformats.org/presentationml/2006/main">
  <p:tag name="THINKCELLSHAPEDONOTDELETE" val="tErdXeP3NU2bIAS83INdb7w"/>
</p:tagLst>
</file>

<file path=ppt/tags/tag4521.xml><?xml version="1.0" encoding="utf-8"?>
<p:tagLst xmlns:a="http://schemas.openxmlformats.org/drawingml/2006/main" xmlns:r="http://schemas.openxmlformats.org/officeDocument/2006/relationships" xmlns:p="http://schemas.openxmlformats.org/presentationml/2006/main">
  <p:tag name="THINKCELLSHAPEDONOTDELETE" val="tmM1jFJRkRBYU5Dl5cVTT0A"/>
</p:tagLst>
</file>

<file path=ppt/tags/tag4522.xml><?xml version="1.0" encoding="utf-8"?>
<p:tagLst xmlns:a="http://schemas.openxmlformats.org/drawingml/2006/main" xmlns:r="http://schemas.openxmlformats.org/officeDocument/2006/relationships" xmlns:p="http://schemas.openxmlformats.org/presentationml/2006/main">
  <p:tag name="THINKCELLSHAPEDONOTDELETE" val="tu_40jxvkiXaolgdQC.JVmA"/>
</p:tagLst>
</file>

<file path=ppt/tags/tag4523.xml><?xml version="1.0" encoding="utf-8"?>
<p:tagLst xmlns:a="http://schemas.openxmlformats.org/drawingml/2006/main" xmlns:r="http://schemas.openxmlformats.org/officeDocument/2006/relationships" xmlns:p="http://schemas.openxmlformats.org/presentationml/2006/main">
  <p:tag name="THINKCELLSHAPEDONOTDELETE" val="tWjbOdAQH4dxUWi558t66Zw"/>
</p:tagLst>
</file>

<file path=ppt/tags/tag4524.xml><?xml version="1.0" encoding="utf-8"?>
<p:tagLst xmlns:a="http://schemas.openxmlformats.org/drawingml/2006/main" xmlns:r="http://schemas.openxmlformats.org/officeDocument/2006/relationships" xmlns:p="http://schemas.openxmlformats.org/presentationml/2006/main">
  <p:tag name="THINKCELLSHAPEDONOTDELETE" val="t8dpJ4m_MXZoY68yXN_zlZw"/>
</p:tagLst>
</file>

<file path=ppt/tags/tag4525.xml><?xml version="1.0" encoding="utf-8"?>
<p:tagLst xmlns:a="http://schemas.openxmlformats.org/drawingml/2006/main" xmlns:r="http://schemas.openxmlformats.org/officeDocument/2006/relationships" xmlns:p="http://schemas.openxmlformats.org/presentationml/2006/main">
  <p:tag name="THINKCELLSHAPEDONOTDELETE" val="teXjUZswsyOyLSruDDbPVxQ"/>
</p:tagLst>
</file>

<file path=ppt/tags/tag4526.xml><?xml version="1.0" encoding="utf-8"?>
<p:tagLst xmlns:a="http://schemas.openxmlformats.org/drawingml/2006/main" xmlns:r="http://schemas.openxmlformats.org/officeDocument/2006/relationships" xmlns:p="http://schemas.openxmlformats.org/presentationml/2006/main">
  <p:tag name="THINKCELLSHAPEDONOTDELETE" val="tBXnB7_xg.C.xVb3KIrPIDw"/>
</p:tagLst>
</file>

<file path=ppt/tags/tag4527.xml><?xml version="1.0" encoding="utf-8"?>
<p:tagLst xmlns:a="http://schemas.openxmlformats.org/drawingml/2006/main" xmlns:r="http://schemas.openxmlformats.org/officeDocument/2006/relationships" xmlns:p="http://schemas.openxmlformats.org/presentationml/2006/main">
  <p:tag name="THINKCELLSHAPEDONOTDELETE" val="twQ7C5WAlWuFt_97XdoIGqg"/>
</p:tagLst>
</file>

<file path=ppt/tags/tag4528.xml><?xml version="1.0" encoding="utf-8"?>
<p:tagLst xmlns:a="http://schemas.openxmlformats.org/drawingml/2006/main" xmlns:r="http://schemas.openxmlformats.org/officeDocument/2006/relationships" xmlns:p="http://schemas.openxmlformats.org/presentationml/2006/main">
  <p:tag name="THINKCELLSHAPEDONOTDELETE" val="t2_vZvcdPEbPH8Lm6_019Yg"/>
</p:tagLst>
</file>

<file path=ppt/tags/tag4529.xml><?xml version="1.0" encoding="utf-8"?>
<p:tagLst xmlns:a="http://schemas.openxmlformats.org/drawingml/2006/main" xmlns:r="http://schemas.openxmlformats.org/officeDocument/2006/relationships" xmlns:p="http://schemas.openxmlformats.org/presentationml/2006/main">
  <p:tag name="THINKCELLSHAPEDONOTDELETE" val="tjQUH7shQbD8Ix0ZmTWP8aw"/>
</p:tagLst>
</file>

<file path=ppt/tags/tag453.xml><?xml version="1.0" encoding="utf-8"?>
<p:tagLst xmlns:a="http://schemas.openxmlformats.org/drawingml/2006/main" xmlns:r="http://schemas.openxmlformats.org/officeDocument/2006/relationships" xmlns:p="http://schemas.openxmlformats.org/presentationml/2006/main">
  <p:tag name="THINKCELLSHAPEDONOTDELETE" val="tpOEtV7fuVqF51Tg4RHk2ug"/>
</p:tagLst>
</file>

<file path=ppt/tags/tag4530.xml><?xml version="1.0" encoding="utf-8"?>
<p:tagLst xmlns:a="http://schemas.openxmlformats.org/drawingml/2006/main" xmlns:r="http://schemas.openxmlformats.org/officeDocument/2006/relationships" xmlns:p="http://schemas.openxmlformats.org/presentationml/2006/main">
  <p:tag name="THINKCELLSHAPEDONOTDELETE" val="tspXeSO4RYtj.H.CzwRXF4g"/>
</p:tagLst>
</file>

<file path=ppt/tags/tag4531.xml><?xml version="1.0" encoding="utf-8"?>
<p:tagLst xmlns:a="http://schemas.openxmlformats.org/drawingml/2006/main" xmlns:r="http://schemas.openxmlformats.org/officeDocument/2006/relationships" xmlns:p="http://schemas.openxmlformats.org/presentationml/2006/main">
  <p:tag name="THINKCELLSHAPEDONOTDELETE" val="tCYiXk83REM2lnUZdroEonQ"/>
</p:tagLst>
</file>

<file path=ppt/tags/tag4532.xml><?xml version="1.0" encoding="utf-8"?>
<p:tagLst xmlns:a="http://schemas.openxmlformats.org/drawingml/2006/main" xmlns:r="http://schemas.openxmlformats.org/officeDocument/2006/relationships" xmlns:p="http://schemas.openxmlformats.org/presentationml/2006/main">
  <p:tag name="THINKCELLSHAPEDONOTDELETE" val="tfoUu94zoO.IUgwJiIdQp_Q"/>
</p:tagLst>
</file>

<file path=ppt/tags/tag4533.xml><?xml version="1.0" encoding="utf-8"?>
<p:tagLst xmlns:a="http://schemas.openxmlformats.org/drawingml/2006/main" xmlns:r="http://schemas.openxmlformats.org/officeDocument/2006/relationships" xmlns:p="http://schemas.openxmlformats.org/presentationml/2006/main">
  <p:tag name="THINKCELLSHAPEDONOTDELETE" val="tEOL5ER2UmXf98730U7SRog"/>
</p:tagLst>
</file>

<file path=ppt/tags/tag4534.xml><?xml version="1.0" encoding="utf-8"?>
<p:tagLst xmlns:a="http://schemas.openxmlformats.org/drawingml/2006/main" xmlns:r="http://schemas.openxmlformats.org/officeDocument/2006/relationships" xmlns:p="http://schemas.openxmlformats.org/presentationml/2006/main">
  <p:tag name="THINKCELLSHAPEDONOTDELETE" val="tuVVdSgnc5F0i9bSwpV.UKA"/>
</p:tagLst>
</file>

<file path=ppt/tags/tag4535.xml><?xml version="1.0" encoding="utf-8"?>
<p:tagLst xmlns:a="http://schemas.openxmlformats.org/drawingml/2006/main" xmlns:r="http://schemas.openxmlformats.org/officeDocument/2006/relationships" xmlns:p="http://schemas.openxmlformats.org/presentationml/2006/main">
  <p:tag name="THINKCELLSHAPEDONOTDELETE" val="tBoY1WxGoxEmeJwKzXKUe.w"/>
</p:tagLst>
</file>

<file path=ppt/tags/tag4536.xml><?xml version="1.0" encoding="utf-8"?>
<p:tagLst xmlns:a="http://schemas.openxmlformats.org/drawingml/2006/main" xmlns:r="http://schemas.openxmlformats.org/officeDocument/2006/relationships" xmlns:p="http://schemas.openxmlformats.org/presentationml/2006/main">
  <p:tag name="THINKCELLSHAPEDONOTDELETE" val="tf6y2oZIsBuMtLUmjDzZLMw"/>
</p:tagLst>
</file>

<file path=ppt/tags/tag4537.xml><?xml version="1.0" encoding="utf-8"?>
<p:tagLst xmlns:a="http://schemas.openxmlformats.org/drawingml/2006/main" xmlns:r="http://schemas.openxmlformats.org/officeDocument/2006/relationships" xmlns:p="http://schemas.openxmlformats.org/presentationml/2006/main">
  <p:tag name="THINKCELLSHAPEDONOTDELETE" val="ty5q8P7e1jAQywNxCk31W2Q"/>
</p:tagLst>
</file>

<file path=ppt/tags/tag4538.xml><?xml version="1.0" encoding="utf-8"?>
<p:tagLst xmlns:a="http://schemas.openxmlformats.org/drawingml/2006/main" xmlns:r="http://schemas.openxmlformats.org/officeDocument/2006/relationships" xmlns:p="http://schemas.openxmlformats.org/presentationml/2006/main">
  <p:tag name="THINKCELLSHAPEDONOTDELETE" val="t0JlYHxrLOMN.E..QN6hSkA"/>
</p:tagLst>
</file>

<file path=ppt/tags/tag4539.xml><?xml version="1.0" encoding="utf-8"?>
<p:tagLst xmlns:a="http://schemas.openxmlformats.org/drawingml/2006/main" xmlns:r="http://schemas.openxmlformats.org/officeDocument/2006/relationships" xmlns:p="http://schemas.openxmlformats.org/presentationml/2006/main">
  <p:tag name="THINKCELLSHAPEDONOTDELETE" val="tVwtoN5kis2yMLv8g1pufGw"/>
</p:tagLst>
</file>

<file path=ppt/tags/tag454.xml><?xml version="1.0" encoding="utf-8"?>
<p:tagLst xmlns:a="http://schemas.openxmlformats.org/drawingml/2006/main" xmlns:r="http://schemas.openxmlformats.org/officeDocument/2006/relationships" xmlns:p="http://schemas.openxmlformats.org/presentationml/2006/main">
  <p:tag name="THINKCELLSHAPEDONOTDELETE" val="tqKn8PdQGD82owr1c3NHiUA"/>
</p:tagLst>
</file>

<file path=ppt/tags/tag4540.xml><?xml version="1.0" encoding="utf-8"?>
<p:tagLst xmlns:a="http://schemas.openxmlformats.org/drawingml/2006/main" xmlns:r="http://schemas.openxmlformats.org/officeDocument/2006/relationships" xmlns:p="http://schemas.openxmlformats.org/presentationml/2006/main">
  <p:tag name="THINKCELLSHAPEDONOTDELETE" val="twztvghSWaJEn6371B3YnZQ"/>
</p:tagLst>
</file>

<file path=ppt/tags/tag4541.xml><?xml version="1.0" encoding="utf-8"?>
<p:tagLst xmlns:a="http://schemas.openxmlformats.org/drawingml/2006/main" xmlns:r="http://schemas.openxmlformats.org/officeDocument/2006/relationships" xmlns:p="http://schemas.openxmlformats.org/presentationml/2006/main">
  <p:tag name="THINKCELLSHAPEDONOTDELETE" val="t7W8Pazap2dCz4byVIamlwg"/>
</p:tagLst>
</file>

<file path=ppt/tags/tag4542.xml><?xml version="1.0" encoding="utf-8"?>
<p:tagLst xmlns:a="http://schemas.openxmlformats.org/drawingml/2006/main" xmlns:r="http://schemas.openxmlformats.org/officeDocument/2006/relationships" xmlns:p="http://schemas.openxmlformats.org/presentationml/2006/main">
  <p:tag name="THINKCELLSHAPEDONOTDELETE" val="tpsUF_PXhzsyo5_fmfbOobA"/>
</p:tagLst>
</file>

<file path=ppt/tags/tag4543.xml><?xml version="1.0" encoding="utf-8"?>
<p:tagLst xmlns:a="http://schemas.openxmlformats.org/drawingml/2006/main" xmlns:r="http://schemas.openxmlformats.org/officeDocument/2006/relationships" xmlns:p="http://schemas.openxmlformats.org/presentationml/2006/main">
  <p:tag name="THINKCELLSHAPEDONOTDELETE" val="t3No7QvLwSYQnWEbEgWgYCQ"/>
</p:tagLst>
</file>

<file path=ppt/tags/tag4544.xml><?xml version="1.0" encoding="utf-8"?>
<p:tagLst xmlns:a="http://schemas.openxmlformats.org/drawingml/2006/main" xmlns:r="http://schemas.openxmlformats.org/officeDocument/2006/relationships" xmlns:p="http://schemas.openxmlformats.org/presentationml/2006/main">
  <p:tag name="THINKCELLSHAPEDONOTDELETE" val="tVjZLexI175claNqJGn_6xA"/>
</p:tagLst>
</file>

<file path=ppt/tags/tag4545.xml><?xml version="1.0" encoding="utf-8"?>
<p:tagLst xmlns:a="http://schemas.openxmlformats.org/drawingml/2006/main" xmlns:r="http://schemas.openxmlformats.org/officeDocument/2006/relationships" xmlns:p="http://schemas.openxmlformats.org/presentationml/2006/main">
  <p:tag name="THINKCELLSHAPEDONOTDELETE" val="tH7spXEVvhnwAuVtKp1o2xQ"/>
</p:tagLst>
</file>

<file path=ppt/tags/tag4546.xml><?xml version="1.0" encoding="utf-8"?>
<p:tagLst xmlns:a="http://schemas.openxmlformats.org/drawingml/2006/main" xmlns:r="http://schemas.openxmlformats.org/officeDocument/2006/relationships" xmlns:p="http://schemas.openxmlformats.org/presentationml/2006/main">
  <p:tag name="THINKCELLSHAPEDONOTDELETE" val="tm1G2ePpBsNc3ZdI5lw8PMQ"/>
</p:tagLst>
</file>

<file path=ppt/tags/tag4547.xml><?xml version="1.0" encoding="utf-8"?>
<p:tagLst xmlns:a="http://schemas.openxmlformats.org/drawingml/2006/main" xmlns:r="http://schemas.openxmlformats.org/officeDocument/2006/relationships" xmlns:p="http://schemas.openxmlformats.org/presentationml/2006/main">
  <p:tag name="THINKCELLSHAPEDONOTDELETE" val="txeldGkaJmsIGASih2zj_.g"/>
</p:tagLst>
</file>

<file path=ppt/tags/tag4548.xml><?xml version="1.0" encoding="utf-8"?>
<p:tagLst xmlns:a="http://schemas.openxmlformats.org/drawingml/2006/main" xmlns:r="http://schemas.openxmlformats.org/officeDocument/2006/relationships" xmlns:p="http://schemas.openxmlformats.org/presentationml/2006/main">
  <p:tag name="THINKCELLSHAPEDONOTDELETE" val="ttvkkrkrk91VJMhC0CmS_Bg"/>
</p:tagLst>
</file>

<file path=ppt/tags/tag4549.xml><?xml version="1.0" encoding="utf-8"?>
<p:tagLst xmlns:a="http://schemas.openxmlformats.org/drawingml/2006/main" xmlns:r="http://schemas.openxmlformats.org/officeDocument/2006/relationships" xmlns:p="http://schemas.openxmlformats.org/presentationml/2006/main">
  <p:tag name="THINKCELLSHAPEDONOTDELETE" val="tcYmmvkRyCQHGwRqVhBfYPg"/>
</p:tagLst>
</file>

<file path=ppt/tags/tag455.xml><?xml version="1.0" encoding="utf-8"?>
<p:tagLst xmlns:a="http://schemas.openxmlformats.org/drawingml/2006/main" xmlns:r="http://schemas.openxmlformats.org/officeDocument/2006/relationships" xmlns:p="http://schemas.openxmlformats.org/presentationml/2006/main">
  <p:tag name="THINKCELLSHAPEDONOTDELETE" val="t.5u0sD0kU9e_UvXZfNbk0Q"/>
</p:tagLst>
</file>

<file path=ppt/tags/tag4550.xml><?xml version="1.0" encoding="utf-8"?>
<p:tagLst xmlns:a="http://schemas.openxmlformats.org/drawingml/2006/main" xmlns:r="http://schemas.openxmlformats.org/officeDocument/2006/relationships" xmlns:p="http://schemas.openxmlformats.org/presentationml/2006/main">
  <p:tag name="THINKCELLSHAPEDONOTDELETE" val="txZ.7ph1fdSncpuM25KmJ5A"/>
</p:tagLst>
</file>

<file path=ppt/tags/tag4551.xml><?xml version="1.0" encoding="utf-8"?>
<p:tagLst xmlns:a="http://schemas.openxmlformats.org/drawingml/2006/main" xmlns:r="http://schemas.openxmlformats.org/officeDocument/2006/relationships" xmlns:p="http://schemas.openxmlformats.org/presentationml/2006/main">
  <p:tag name="THINKCELLSHAPEDONOTDELETE" val="tBqxPiJ5EwUisrL.jRSYNUw"/>
</p:tagLst>
</file>

<file path=ppt/tags/tag4552.xml><?xml version="1.0" encoding="utf-8"?>
<p:tagLst xmlns:a="http://schemas.openxmlformats.org/drawingml/2006/main" xmlns:r="http://schemas.openxmlformats.org/officeDocument/2006/relationships" xmlns:p="http://schemas.openxmlformats.org/presentationml/2006/main">
  <p:tag name="THINKCELLSHAPEDONOTDELETE" val="tXZ9VPbwb_MtnkdjGR9CiCg"/>
</p:tagLst>
</file>

<file path=ppt/tags/tag4553.xml><?xml version="1.0" encoding="utf-8"?>
<p:tagLst xmlns:a="http://schemas.openxmlformats.org/drawingml/2006/main" xmlns:r="http://schemas.openxmlformats.org/officeDocument/2006/relationships" xmlns:p="http://schemas.openxmlformats.org/presentationml/2006/main">
  <p:tag name="THINKCELLSHAPEDONOTDELETE" val="tTaNO8g14EjfcAhqMZ0d8_Q"/>
</p:tagLst>
</file>

<file path=ppt/tags/tag4554.xml><?xml version="1.0" encoding="utf-8"?>
<p:tagLst xmlns:a="http://schemas.openxmlformats.org/drawingml/2006/main" xmlns:r="http://schemas.openxmlformats.org/officeDocument/2006/relationships" xmlns:p="http://schemas.openxmlformats.org/presentationml/2006/main">
  <p:tag name="THINKCELLSHAPEDONOTDELETE" val="tYjDG0KMTO_eKXLJYnUEgDg"/>
</p:tagLst>
</file>

<file path=ppt/tags/tag455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556.xml><?xml version="1.0" encoding="utf-8"?>
<p:tagLst xmlns:a="http://schemas.openxmlformats.org/drawingml/2006/main" xmlns:r="http://schemas.openxmlformats.org/officeDocument/2006/relationships" xmlns:p="http://schemas.openxmlformats.org/presentationml/2006/main">
  <p:tag name="THINKCELLSHAPEDONOTDELETE" val="ttvkkrkrk91VJMhC0CmS_Bg"/>
</p:tagLst>
</file>

<file path=ppt/tags/tag4557.xml><?xml version="1.0" encoding="utf-8"?>
<p:tagLst xmlns:a="http://schemas.openxmlformats.org/drawingml/2006/main" xmlns:r="http://schemas.openxmlformats.org/officeDocument/2006/relationships" xmlns:p="http://schemas.openxmlformats.org/presentationml/2006/main">
  <p:tag name="THINKCELLSHAPEDONOTDELETE" val="ta038b9svEHqhQr.gaM4znQ"/>
</p:tagLst>
</file>

<file path=ppt/tags/tag4558.xml><?xml version="1.0" encoding="utf-8"?>
<p:tagLst xmlns:a="http://schemas.openxmlformats.org/drawingml/2006/main" xmlns:r="http://schemas.openxmlformats.org/officeDocument/2006/relationships" xmlns:p="http://schemas.openxmlformats.org/presentationml/2006/main">
  <p:tag name="THINKCELLSHAPEDONOTDELETE" val="tCWbZOWTRGccIIb90HV0rLA"/>
</p:tagLst>
</file>

<file path=ppt/tags/tag4559.xml><?xml version="1.0" encoding="utf-8"?>
<p:tagLst xmlns:a="http://schemas.openxmlformats.org/drawingml/2006/main" xmlns:r="http://schemas.openxmlformats.org/officeDocument/2006/relationships" xmlns:p="http://schemas.openxmlformats.org/presentationml/2006/main">
  <p:tag name="THINKCELLSHAPEDONOTDELETE" val="tutqDs4qIajCzMMklf1SsLg"/>
</p:tagLst>
</file>

<file path=ppt/tags/tag456.xml><?xml version="1.0" encoding="utf-8"?>
<p:tagLst xmlns:a="http://schemas.openxmlformats.org/drawingml/2006/main" xmlns:r="http://schemas.openxmlformats.org/officeDocument/2006/relationships" xmlns:p="http://schemas.openxmlformats.org/presentationml/2006/main">
  <p:tag name="THINKCELLSHAPEDONOTDELETE" val="tHjCx2HAWP0fMlisHQb55Pw"/>
</p:tagLst>
</file>

<file path=ppt/tags/tag4560.xml><?xml version="1.0" encoding="utf-8"?>
<p:tagLst xmlns:a="http://schemas.openxmlformats.org/drawingml/2006/main" xmlns:r="http://schemas.openxmlformats.org/officeDocument/2006/relationships" xmlns:p="http://schemas.openxmlformats.org/presentationml/2006/main">
  <p:tag name="THINKCELLSHAPEDONOTDELETE" val="tv7vhIrz11CqIejwmTkkAzQ"/>
</p:tagLst>
</file>

<file path=ppt/tags/tag4561.xml><?xml version="1.0" encoding="utf-8"?>
<p:tagLst xmlns:a="http://schemas.openxmlformats.org/drawingml/2006/main" xmlns:r="http://schemas.openxmlformats.org/officeDocument/2006/relationships" xmlns:p="http://schemas.openxmlformats.org/presentationml/2006/main">
  <p:tag name="THINKCELLSHAPEDONOTDELETE" val="tPbTFWBADmX7LwQETNoee1w"/>
</p:tagLst>
</file>

<file path=ppt/tags/tag4562.xml><?xml version="1.0" encoding="utf-8"?>
<p:tagLst xmlns:a="http://schemas.openxmlformats.org/drawingml/2006/main" xmlns:r="http://schemas.openxmlformats.org/officeDocument/2006/relationships" xmlns:p="http://schemas.openxmlformats.org/presentationml/2006/main">
  <p:tag name="THINKCELLSHAPEDONOTDELETE" val="tQfjht6c8xI7G280Xv_YLtw"/>
</p:tagLst>
</file>

<file path=ppt/tags/tag4563.xml><?xml version="1.0" encoding="utf-8"?>
<p:tagLst xmlns:a="http://schemas.openxmlformats.org/drawingml/2006/main" xmlns:r="http://schemas.openxmlformats.org/officeDocument/2006/relationships" xmlns:p="http://schemas.openxmlformats.org/presentationml/2006/main">
  <p:tag name="THINKCELLSHAPEDONOTDELETE" val="tH5OMB2oSYn9lAIViG6zQ8A"/>
</p:tagLst>
</file>

<file path=ppt/tags/tag4564.xml><?xml version="1.0" encoding="utf-8"?>
<p:tagLst xmlns:a="http://schemas.openxmlformats.org/drawingml/2006/main" xmlns:r="http://schemas.openxmlformats.org/officeDocument/2006/relationships" xmlns:p="http://schemas.openxmlformats.org/presentationml/2006/main">
  <p:tag name="THINKCELLSHAPEDONOTDELETE" val="trXG.1PlqJNOC0quxnZY6Zg"/>
</p:tagLst>
</file>

<file path=ppt/tags/tag4565.xml><?xml version="1.0" encoding="utf-8"?>
<p:tagLst xmlns:a="http://schemas.openxmlformats.org/drawingml/2006/main" xmlns:r="http://schemas.openxmlformats.org/officeDocument/2006/relationships" xmlns:p="http://schemas.openxmlformats.org/presentationml/2006/main">
  <p:tag name="THINKCELLSHAPEDONOTDELETE" val="tpTqlb069wb_35TJ6DD83zw"/>
</p:tagLst>
</file>

<file path=ppt/tags/tag4566.xml><?xml version="1.0" encoding="utf-8"?>
<p:tagLst xmlns:a="http://schemas.openxmlformats.org/drawingml/2006/main" xmlns:r="http://schemas.openxmlformats.org/officeDocument/2006/relationships" xmlns:p="http://schemas.openxmlformats.org/presentationml/2006/main">
  <p:tag name="THINKCELLSHAPEDONOTDELETE" val="t140C9Tzk9GDrsmZL3yBggQ"/>
</p:tagLst>
</file>

<file path=ppt/tags/tag4567.xml><?xml version="1.0" encoding="utf-8"?>
<p:tagLst xmlns:a="http://schemas.openxmlformats.org/drawingml/2006/main" xmlns:r="http://schemas.openxmlformats.org/officeDocument/2006/relationships" xmlns:p="http://schemas.openxmlformats.org/presentationml/2006/main">
  <p:tag name="THINKCELLSHAPEDONOTDELETE" val="trcuqjoaiAj9jTPd7WrONIQ"/>
</p:tagLst>
</file>

<file path=ppt/tags/tag4568.xml><?xml version="1.0" encoding="utf-8"?>
<p:tagLst xmlns:a="http://schemas.openxmlformats.org/drawingml/2006/main" xmlns:r="http://schemas.openxmlformats.org/officeDocument/2006/relationships" xmlns:p="http://schemas.openxmlformats.org/presentationml/2006/main">
  <p:tag name="THINKCELLSHAPEDONOTDELETE" val="tR1p8mMVxi.M2mG2h6n4eLQ"/>
</p:tagLst>
</file>

<file path=ppt/tags/tag4569.xml><?xml version="1.0" encoding="utf-8"?>
<p:tagLst xmlns:a="http://schemas.openxmlformats.org/drawingml/2006/main" xmlns:r="http://schemas.openxmlformats.org/officeDocument/2006/relationships" xmlns:p="http://schemas.openxmlformats.org/presentationml/2006/main">
  <p:tag name="THINKCELLSHAPEDONOTDELETE" val="twAbUgoWfochl9.NczzvGEQ"/>
</p:tagLst>
</file>

<file path=ppt/tags/tag457.xml><?xml version="1.0" encoding="utf-8"?>
<p:tagLst xmlns:a="http://schemas.openxmlformats.org/drawingml/2006/main" xmlns:r="http://schemas.openxmlformats.org/officeDocument/2006/relationships" xmlns:p="http://schemas.openxmlformats.org/presentationml/2006/main">
  <p:tag name="THINKCELLSHAPEDONOTDELETE" val="tFcsNs5mmu8nVWm5woT6BZQ"/>
</p:tagLst>
</file>

<file path=ppt/tags/tag4570.xml><?xml version="1.0" encoding="utf-8"?>
<p:tagLst xmlns:a="http://schemas.openxmlformats.org/drawingml/2006/main" xmlns:r="http://schemas.openxmlformats.org/officeDocument/2006/relationships" xmlns:p="http://schemas.openxmlformats.org/presentationml/2006/main">
  <p:tag name="THINKCELLSHAPEDONOTDELETE" val="tNgFMshhhmNU34VsLe9sG3w"/>
</p:tagLst>
</file>

<file path=ppt/tags/tag4571.xml><?xml version="1.0" encoding="utf-8"?>
<p:tagLst xmlns:a="http://schemas.openxmlformats.org/drawingml/2006/main" xmlns:r="http://schemas.openxmlformats.org/officeDocument/2006/relationships" xmlns:p="http://schemas.openxmlformats.org/presentationml/2006/main">
  <p:tag name="THINKCELLSHAPEDONOTDELETE" val="tCfmFN_m9U4pfFifIuH4AQw"/>
</p:tagLst>
</file>

<file path=ppt/tags/tag4572.xml><?xml version="1.0" encoding="utf-8"?>
<p:tagLst xmlns:a="http://schemas.openxmlformats.org/drawingml/2006/main" xmlns:r="http://schemas.openxmlformats.org/officeDocument/2006/relationships" xmlns:p="http://schemas.openxmlformats.org/presentationml/2006/main">
  <p:tag name="THINKCELLSHAPEDONOTDELETE" val="taIPR4us3nmIQyDFG6waS9A"/>
</p:tagLst>
</file>

<file path=ppt/tags/tag4573.xml><?xml version="1.0" encoding="utf-8"?>
<p:tagLst xmlns:a="http://schemas.openxmlformats.org/drawingml/2006/main" xmlns:r="http://schemas.openxmlformats.org/officeDocument/2006/relationships" xmlns:p="http://schemas.openxmlformats.org/presentationml/2006/main">
  <p:tag name="THINKCELLSHAPEDONOTDELETE" val="tGOUbPPu07sL6SbSdNG8WLw"/>
</p:tagLst>
</file>

<file path=ppt/tags/tag4574.xml><?xml version="1.0" encoding="utf-8"?>
<p:tagLst xmlns:a="http://schemas.openxmlformats.org/drawingml/2006/main" xmlns:r="http://schemas.openxmlformats.org/officeDocument/2006/relationships" xmlns:p="http://schemas.openxmlformats.org/presentationml/2006/main">
  <p:tag name="THINKCELLSHAPEDONOTDELETE" val="tbsexiSwHxi9KQU0._4AinA"/>
</p:tagLst>
</file>

<file path=ppt/tags/tag4575.xml><?xml version="1.0" encoding="utf-8"?>
<p:tagLst xmlns:a="http://schemas.openxmlformats.org/drawingml/2006/main" xmlns:r="http://schemas.openxmlformats.org/officeDocument/2006/relationships" xmlns:p="http://schemas.openxmlformats.org/presentationml/2006/main">
  <p:tag name="THINKCELLSHAPEDONOTDELETE" val="t7oz5wsHuB67eATWkNeTuOg"/>
</p:tagLst>
</file>

<file path=ppt/tags/tag4576.xml><?xml version="1.0" encoding="utf-8"?>
<p:tagLst xmlns:a="http://schemas.openxmlformats.org/drawingml/2006/main" xmlns:r="http://schemas.openxmlformats.org/officeDocument/2006/relationships" xmlns:p="http://schemas.openxmlformats.org/presentationml/2006/main">
  <p:tag name="THINKCELLSHAPEDONOTDELETE" val="tlHYvKlH.nIYl02_RiCjNaw"/>
</p:tagLst>
</file>

<file path=ppt/tags/tag4577.xml><?xml version="1.0" encoding="utf-8"?>
<p:tagLst xmlns:a="http://schemas.openxmlformats.org/drawingml/2006/main" xmlns:r="http://schemas.openxmlformats.org/officeDocument/2006/relationships" xmlns:p="http://schemas.openxmlformats.org/presentationml/2006/main">
  <p:tag name="THINKCELLSHAPEDONOTDELETE" val="tbIej49k_ALwbCXiV4QlR.w"/>
</p:tagLst>
</file>

<file path=ppt/tags/tag4578.xml><?xml version="1.0" encoding="utf-8"?>
<p:tagLst xmlns:a="http://schemas.openxmlformats.org/drawingml/2006/main" xmlns:r="http://schemas.openxmlformats.org/officeDocument/2006/relationships" xmlns:p="http://schemas.openxmlformats.org/presentationml/2006/main">
  <p:tag name="THINKCELLSHAPEDONOTDELETE" val="tJV31sn2NvhutiyBhx6FtIg"/>
</p:tagLst>
</file>

<file path=ppt/tags/tag4579.xml><?xml version="1.0" encoding="utf-8"?>
<p:tagLst xmlns:a="http://schemas.openxmlformats.org/drawingml/2006/main" xmlns:r="http://schemas.openxmlformats.org/officeDocument/2006/relationships" xmlns:p="http://schemas.openxmlformats.org/presentationml/2006/main">
  <p:tag name="THINKCELLSHAPEDONOTDELETE" val="tjvtzy4V3JNSJxx6aL3aepA"/>
</p:tagLst>
</file>

<file path=ppt/tags/tag458.xml><?xml version="1.0" encoding="utf-8"?>
<p:tagLst xmlns:a="http://schemas.openxmlformats.org/drawingml/2006/main" xmlns:r="http://schemas.openxmlformats.org/officeDocument/2006/relationships" xmlns:p="http://schemas.openxmlformats.org/presentationml/2006/main">
  <p:tag name="THINKCELLSHAPEDONOTDELETE" val="tecYcRHy9s3PN.TCXVIImRg"/>
</p:tagLst>
</file>

<file path=ppt/tags/tag4580.xml><?xml version="1.0" encoding="utf-8"?>
<p:tagLst xmlns:a="http://schemas.openxmlformats.org/drawingml/2006/main" xmlns:r="http://schemas.openxmlformats.org/officeDocument/2006/relationships" xmlns:p="http://schemas.openxmlformats.org/presentationml/2006/main">
  <p:tag name="THINKCELLSHAPEDONOTDELETE" val="t_eGfIL4xJwXwSIekuVubow"/>
</p:tagLst>
</file>

<file path=ppt/tags/tag4581.xml><?xml version="1.0" encoding="utf-8"?>
<p:tagLst xmlns:a="http://schemas.openxmlformats.org/drawingml/2006/main" xmlns:r="http://schemas.openxmlformats.org/officeDocument/2006/relationships" xmlns:p="http://schemas.openxmlformats.org/presentationml/2006/main">
  <p:tag name="THINKCELLSHAPEDONOTDELETE" val="tbdv0xpFYF91m89Tx8eISCg"/>
</p:tagLst>
</file>

<file path=ppt/tags/tag4582.xml><?xml version="1.0" encoding="utf-8"?>
<p:tagLst xmlns:a="http://schemas.openxmlformats.org/drawingml/2006/main" xmlns:r="http://schemas.openxmlformats.org/officeDocument/2006/relationships" xmlns:p="http://schemas.openxmlformats.org/presentationml/2006/main">
  <p:tag name="THINKCELLSHAPEDONOTDELETE" val="tYu1a9mI6Yd7xPne6n0i21A"/>
</p:tagLst>
</file>

<file path=ppt/tags/tag4583.xml><?xml version="1.0" encoding="utf-8"?>
<p:tagLst xmlns:a="http://schemas.openxmlformats.org/drawingml/2006/main" xmlns:r="http://schemas.openxmlformats.org/officeDocument/2006/relationships" xmlns:p="http://schemas.openxmlformats.org/presentationml/2006/main">
  <p:tag name="THINKCELLSHAPEDONOTDELETE" val="tCaFb2Mlv2AlUeTENpPe5kg"/>
</p:tagLst>
</file>

<file path=ppt/tags/tag4584.xml><?xml version="1.0" encoding="utf-8"?>
<p:tagLst xmlns:a="http://schemas.openxmlformats.org/drawingml/2006/main" xmlns:r="http://schemas.openxmlformats.org/officeDocument/2006/relationships" xmlns:p="http://schemas.openxmlformats.org/presentationml/2006/main">
  <p:tag name="THINKCELLSHAPEDONOTDELETE" val="trfoj5v4S0JApOehynYPt7g"/>
</p:tagLst>
</file>

<file path=ppt/tags/tag4585.xml><?xml version="1.0" encoding="utf-8"?>
<p:tagLst xmlns:a="http://schemas.openxmlformats.org/drawingml/2006/main" xmlns:r="http://schemas.openxmlformats.org/officeDocument/2006/relationships" xmlns:p="http://schemas.openxmlformats.org/presentationml/2006/main">
  <p:tag name="THINKCELLSHAPEDONOTDELETE" val="tjjuHWagwxDT96xkxO8b0IQ"/>
</p:tagLst>
</file>

<file path=ppt/tags/tag4586.xml><?xml version="1.0" encoding="utf-8"?>
<p:tagLst xmlns:a="http://schemas.openxmlformats.org/drawingml/2006/main" xmlns:r="http://schemas.openxmlformats.org/officeDocument/2006/relationships" xmlns:p="http://schemas.openxmlformats.org/presentationml/2006/main">
  <p:tag name="THINKCELLSHAPEDONOTDELETE" val="tXFS6rUiN81hXch2mFGixCQ"/>
</p:tagLst>
</file>

<file path=ppt/tags/tag4587.xml><?xml version="1.0" encoding="utf-8"?>
<p:tagLst xmlns:a="http://schemas.openxmlformats.org/drawingml/2006/main" xmlns:r="http://schemas.openxmlformats.org/officeDocument/2006/relationships" xmlns:p="http://schemas.openxmlformats.org/presentationml/2006/main">
  <p:tag name="THINKCELLSHAPEDONOTDELETE" val="tucZaGjt9Tz4T0YKuhfjZxQ"/>
</p:tagLst>
</file>

<file path=ppt/tags/tag4588.xml><?xml version="1.0" encoding="utf-8"?>
<p:tagLst xmlns:a="http://schemas.openxmlformats.org/drawingml/2006/main" xmlns:r="http://schemas.openxmlformats.org/officeDocument/2006/relationships" xmlns:p="http://schemas.openxmlformats.org/presentationml/2006/main">
  <p:tag name="THINKCELLSHAPEDONOTDELETE" val="t9PTWsEFOtYxC0N9tql6NTg"/>
</p:tagLst>
</file>

<file path=ppt/tags/tag4589.xml><?xml version="1.0" encoding="utf-8"?>
<p:tagLst xmlns:a="http://schemas.openxmlformats.org/drawingml/2006/main" xmlns:r="http://schemas.openxmlformats.org/officeDocument/2006/relationships" xmlns:p="http://schemas.openxmlformats.org/presentationml/2006/main">
  <p:tag name="THINKCELLSHAPEDONOTDELETE" val="tET4asP2H1gF_B3fB6.PtEQ"/>
</p:tagLst>
</file>

<file path=ppt/tags/tag459.xml><?xml version="1.0" encoding="utf-8"?>
<p:tagLst xmlns:a="http://schemas.openxmlformats.org/drawingml/2006/main" xmlns:r="http://schemas.openxmlformats.org/officeDocument/2006/relationships" xmlns:p="http://schemas.openxmlformats.org/presentationml/2006/main">
  <p:tag name="THINKCELLSHAPEDONOTDELETE" val="tKEl4nXZWlrP7Qn_HcqrA.g"/>
</p:tagLst>
</file>

<file path=ppt/tags/tag4590.xml><?xml version="1.0" encoding="utf-8"?>
<p:tagLst xmlns:a="http://schemas.openxmlformats.org/drawingml/2006/main" xmlns:r="http://schemas.openxmlformats.org/officeDocument/2006/relationships" xmlns:p="http://schemas.openxmlformats.org/presentationml/2006/main">
  <p:tag name="THINKCELLSHAPEDONOTDELETE" val="tXFlh1up7wL0WUvF2niBj.Q"/>
</p:tagLst>
</file>

<file path=ppt/tags/tag4591.xml><?xml version="1.0" encoding="utf-8"?>
<p:tagLst xmlns:a="http://schemas.openxmlformats.org/drawingml/2006/main" xmlns:r="http://schemas.openxmlformats.org/officeDocument/2006/relationships" xmlns:p="http://schemas.openxmlformats.org/presentationml/2006/main">
  <p:tag name="THINKCELLSHAPEDONOTDELETE" val="tgQVpRzxvRMM7dmsjjPDSmw"/>
</p:tagLst>
</file>

<file path=ppt/tags/tag4592.xml><?xml version="1.0" encoding="utf-8"?>
<p:tagLst xmlns:a="http://schemas.openxmlformats.org/drawingml/2006/main" xmlns:r="http://schemas.openxmlformats.org/officeDocument/2006/relationships" xmlns:p="http://schemas.openxmlformats.org/presentationml/2006/main">
  <p:tag name="THINKCELLSHAPEDONOTDELETE" val="trRCxkJYoSc3tv6Pxxb0z3w"/>
</p:tagLst>
</file>

<file path=ppt/tags/tag4593.xml><?xml version="1.0" encoding="utf-8"?>
<p:tagLst xmlns:a="http://schemas.openxmlformats.org/drawingml/2006/main" xmlns:r="http://schemas.openxmlformats.org/officeDocument/2006/relationships" xmlns:p="http://schemas.openxmlformats.org/presentationml/2006/main">
  <p:tag name="THINKCELLSHAPEDONOTDELETE" val="tH6So1Kx4NzEIvHYy2bDilA"/>
</p:tagLst>
</file>

<file path=ppt/tags/tag4594.xml><?xml version="1.0" encoding="utf-8"?>
<p:tagLst xmlns:a="http://schemas.openxmlformats.org/drawingml/2006/main" xmlns:r="http://schemas.openxmlformats.org/officeDocument/2006/relationships" xmlns:p="http://schemas.openxmlformats.org/presentationml/2006/main">
  <p:tag name="THINKCELLSHAPEDONOTDELETE" val="tbrx1_y5wDxM.OM6EgUM6lg"/>
</p:tagLst>
</file>

<file path=ppt/tags/tag4595.xml><?xml version="1.0" encoding="utf-8"?>
<p:tagLst xmlns:a="http://schemas.openxmlformats.org/drawingml/2006/main" xmlns:r="http://schemas.openxmlformats.org/officeDocument/2006/relationships" xmlns:p="http://schemas.openxmlformats.org/presentationml/2006/main">
  <p:tag name="THINKCELLSHAPEDONOTDELETE" val="tFQHPqZB.9Vlvx7JoPu713g"/>
</p:tagLst>
</file>

<file path=ppt/tags/tag4596.xml><?xml version="1.0" encoding="utf-8"?>
<p:tagLst xmlns:a="http://schemas.openxmlformats.org/drawingml/2006/main" xmlns:r="http://schemas.openxmlformats.org/officeDocument/2006/relationships" xmlns:p="http://schemas.openxmlformats.org/presentationml/2006/main">
  <p:tag name="THINKCELLSHAPEDONOTDELETE" val="tjZO3Ju6zLPuUwI5ZDfREdg"/>
</p:tagLst>
</file>

<file path=ppt/tags/tag4597.xml><?xml version="1.0" encoding="utf-8"?>
<p:tagLst xmlns:a="http://schemas.openxmlformats.org/drawingml/2006/main" xmlns:r="http://schemas.openxmlformats.org/officeDocument/2006/relationships" xmlns:p="http://schemas.openxmlformats.org/presentationml/2006/main">
  <p:tag name="THINKCELLSHAPEDONOTDELETE" val="thBqTMRGZOqeiNBqlJl6Rmg"/>
</p:tagLst>
</file>

<file path=ppt/tags/tag4598.xml><?xml version="1.0" encoding="utf-8"?>
<p:tagLst xmlns:a="http://schemas.openxmlformats.org/drawingml/2006/main" xmlns:r="http://schemas.openxmlformats.org/officeDocument/2006/relationships" xmlns:p="http://schemas.openxmlformats.org/presentationml/2006/main">
  <p:tag name="THINKCELLSHAPEDONOTDELETE" val="tn5qeAUuslspc69JuyHRe6Q"/>
</p:tagLst>
</file>

<file path=ppt/tags/tag4599.xml><?xml version="1.0" encoding="utf-8"?>
<p:tagLst xmlns:a="http://schemas.openxmlformats.org/drawingml/2006/main" xmlns:r="http://schemas.openxmlformats.org/officeDocument/2006/relationships" xmlns:p="http://schemas.openxmlformats.org/presentationml/2006/main">
  <p:tag name="THINKCELLSHAPEDONOTDELETE" val="tjvpNj_zwag365Ml8ZrL0zg"/>
</p:tagLst>
</file>

<file path=ppt/tags/tag46.xml><?xml version="1.0" encoding="utf-8"?>
<p:tagLst xmlns:a="http://schemas.openxmlformats.org/drawingml/2006/main" xmlns:r="http://schemas.openxmlformats.org/officeDocument/2006/relationships" xmlns:p="http://schemas.openxmlformats.org/presentationml/2006/main">
  <p:tag name="THINKCELLSHAPEDONOTDELETE" val="t8I7r39zghyfKQwCfVurF7g"/>
</p:tagLst>
</file>

<file path=ppt/tags/tag460.xml><?xml version="1.0" encoding="utf-8"?>
<p:tagLst xmlns:a="http://schemas.openxmlformats.org/drawingml/2006/main" xmlns:r="http://schemas.openxmlformats.org/officeDocument/2006/relationships" xmlns:p="http://schemas.openxmlformats.org/presentationml/2006/main">
  <p:tag name="THINKCELLSHAPEDONOTDELETE" val="tf1FynBTQpQTrIpPJmIQ9ZQ"/>
</p:tagLst>
</file>

<file path=ppt/tags/tag4600.xml><?xml version="1.0" encoding="utf-8"?>
<p:tagLst xmlns:a="http://schemas.openxmlformats.org/drawingml/2006/main" xmlns:r="http://schemas.openxmlformats.org/officeDocument/2006/relationships" xmlns:p="http://schemas.openxmlformats.org/presentationml/2006/main">
  <p:tag name="THINKCELLSHAPEDONOTDELETE" val="t12qsnn19CSBI23mlLFripA"/>
</p:tagLst>
</file>

<file path=ppt/tags/tag4601.xml><?xml version="1.0" encoding="utf-8"?>
<p:tagLst xmlns:a="http://schemas.openxmlformats.org/drawingml/2006/main" xmlns:r="http://schemas.openxmlformats.org/officeDocument/2006/relationships" xmlns:p="http://schemas.openxmlformats.org/presentationml/2006/main">
  <p:tag name="THINKCELLSHAPEDONOTDELETE" val="tXm9xpkcSO9Rm.0YcxkgfvA"/>
</p:tagLst>
</file>

<file path=ppt/tags/tag4602.xml><?xml version="1.0" encoding="utf-8"?>
<p:tagLst xmlns:a="http://schemas.openxmlformats.org/drawingml/2006/main" xmlns:r="http://schemas.openxmlformats.org/officeDocument/2006/relationships" xmlns:p="http://schemas.openxmlformats.org/presentationml/2006/main">
  <p:tag name="THINKCELLSHAPEDONOTDELETE" val="t0i1wsBBXL3IhLEacqXSw5A"/>
</p:tagLst>
</file>

<file path=ppt/tags/tag4603.xml><?xml version="1.0" encoding="utf-8"?>
<p:tagLst xmlns:a="http://schemas.openxmlformats.org/drawingml/2006/main" xmlns:r="http://schemas.openxmlformats.org/officeDocument/2006/relationships" xmlns:p="http://schemas.openxmlformats.org/presentationml/2006/main">
  <p:tag name="THINKCELLSHAPEDONOTDELETE" val="te4FmDgYv4JDg_dycnDvHkw"/>
</p:tagLst>
</file>

<file path=ppt/tags/tag4604.xml><?xml version="1.0" encoding="utf-8"?>
<p:tagLst xmlns:a="http://schemas.openxmlformats.org/drawingml/2006/main" xmlns:r="http://schemas.openxmlformats.org/officeDocument/2006/relationships" xmlns:p="http://schemas.openxmlformats.org/presentationml/2006/main">
  <p:tag name="THINKCELLSHAPEDONOTDELETE" val="t.OImm_jAqpWh7Blzuepcdg"/>
</p:tagLst>
</file>

<file path=ppt/tags/tag4605.xml><?xml version="1.0" encoding="utf-8"?>
<p:tagLst xmlns:a="http://schemas.openxmlformats.org/drawingml/2006/main" xmlns:r="http://schemas.openxmlformats.org/officeDocument/2006/relationships" xmlns:p="http://schemas.openxmlformats.org/presentationml/2006/main">
  <p:tag name="THINKCELLSHAPEDONOTDELETE" val="tRmb0FLiss3oa8BZUfjc9cQ"/>
</p:tagLst>
</file>

<file path=ppt/tags/tag4606.xml><?xml version="1.0" encoding="utf-8"?>
<p:tagLst xmlns:a="http://schemas.openxmlformats.org/drawingml/2006/main" xmlns:r="http://schemas.openxmlformats.org/officeDocument/2006/relationships" xmlns:p="http://schemas.openxmlformats.org/presentationml/2006/main">
  <p:tag name="THINKCELLSHAPEDONOTDELETE" val="tBKIkYKZI7vUzMStpCOWXLA"/>
</p:tagLst>
</file>

<file path=ppt/tags/tag4607.xml><?xml version="1.0" encoding="utf-8"?>
<p:tagLst xmlns:a="http://schemas.openxmlformats.org/drawingml/2006/main" xmlns:r="http://schemas.openxmlformats.org/officeDocument/2006/relationships" xmlns:p="http://schemas.openxmlformats.org/presentationml/2006/main">
  <p:tag name="THINKCELLSHAPEDONOTDELETE" val="tjlzG4lE4KzEgsPHxkaPnfQ"/>
</p:tagLst>
</file>

<file path=ppt/tags/tag4608.xml><?xml version="1.0" encoding="utf-8"?>
<p:tagLst xmlns:a="http://schemas.openxmlformats.org/drawingml/2006/main" xmlns:r="http://schemas.openxmlformats.org/officeDocument/2006/relationships" xmlns:p="http://schemas.openxmlformats.org/presentationml/2006/main">
  <p:tag name="THINKCELLSHAPEDONOTDELETE" val="twInn7ABe5YwhwaTt5lmkGQ"/>
</p:tagLst>
</file>

<file path=ppt/tags/tag4609.xml><?xml version="1.0" encoding="utf-8"?>
<p:tagLst xmlns:a="http://schemas.openxmlformats.org/drawingml/2006/main" xmlns:r="http://schemas.openxmlformats.org/officeDocument/2006/relationships" xmlns:p="http://schemas.openxmlformats.org/presentationml/2006/main">
  <p:tag name="THINKCELLSHAPEDONOTDELETE" val="teLz6SUinKH6jre1nwGu3mQ"/>
</p:tagLst>
</file>

<file path=ppt/tags/tag461.xml><?xml version="1.0" encoding="utf-8"?>
<p:tagLst xmlns:a="http://schemas.openxmlformats.org/drawingml/2006/main" xmlns:r="http://schemas.openxmlformats.org/officeDocument/2006/relationships" xmlns:p="http://schemas.openxmlformats.org/presentationml/2006/main">
  <p:tag name="THINKCELLSHAPEDONOTDELETE" val="tDRSB5ZzkRQ_JuXgIMrpu4w"/>
</p:tagLst>
</file>

<file path=ppt/tags/tag4610.xml><?xml version="1.0" encoding="utf-8"?>
<p:tagLst xmlns:a="http://schemas.openxmlformats.org/drawingml/2006/main" xmlns:r="http://schemas.openxmlformats.org/officeDocument/2006/relationships" xmlns:p="http://schemas.openxmlformats.org/presentationml/2006/main">
  <p:tag name="THINKCELLSHAPEDONOTDELETE" val="tRIoO_ahlIc8.VClSlOn8ag"/>
</p:tagLst>
</file>

<file path=ppt/tags/tag4611.xml><?xml version="1.0" encoding="utf-8"?>
<p:tagLst xmlns:a="http://schemas.openxmlformats.org/drawingml/2006/main" xmlns:r="http://schemas.openxmlformats.org/officeDocument/2006/relationships" xmlns:p="http://schemas.openxmlformats.org/presentationml/2006/main">
  <p:tag name="THINKCELLSHAPEDONOTDELETE" val="tB6cdFsTN9D1uOPGgPDOqow"/>
</p:tagLst>
</file>

<file path=ppt/tags/tag4612.xml><?xml version="1.0" encoding="utf-8"?>
<p:tagLst xmlns:a="http://schemas.openxmlformats.org/drawingml/2006/main" xmlns:r="http://schemas.openxmlformats.org/officeDocument/2006/relationships" xmlns:p="http://schemas.openxmlformats.org/presentationml/2006/main">
  <p:tag name="THINKCELLSHAPEDONOTDELETE" val="t5wp8_ohADLW2g8xNkcayqQ"/>
</p:tagLst>
</file>

<file path=ppt/tags/tag4613.xml><?xml version="1.0" encoding="utf-8"?>
<p:tagLst xmlns:a="http://schemas.openxmlformats.org/drawingml/2006/main" xmlns:r="http://schemas.openxmlformats.org/officeDocument/2006/relationships" xmlns:p="http://schemas.openxmlformats.org/presentationml/2006/main">
  <p:tag name="THINKCELLSHAPEDONOTDELETE" val="td67x8mjTHRCj2tXH5gZTFQ"/>
</p:tagLst>
</file>

<file path=ppt/tags/tag4614.xml><?xml version="1.0" encoding="utf-8"?>
<p:tagLst xmlns:a="http://schemas.openxmlformats.org/drawingml/2006/main" xmlns:r="http://schemas.openxmlformats.org/officeDocument/2006/relationships" xmlns:p="http://schemas.openxmlformats.org/presentationml/2006/main">
  <p:tag name="THINKCELLSHAPEDONOTDELETE" val="tsliDPHgLHfJ.XcBdHTecyA"/>
</p:tagLst>
</file>

<file path=ppt/tags/tag4615.xml><?xml version="1.0" encoding="utf-8"?>
<p:tagLst xmlns:a="http://schemas.openxmlformats.org/drawingml/2006/main" xmlns:r="http://schemas.openxmlformats.org/officeDocument/2006/relationships" xmlns:p="http://schemas.openxmlformats.org/presentationml/2006/main">
  <p:tag name="THINKCELLSHAPEDONOTDELETE" val="txQaGXOTz0bUb1TfB_WLKLg"/>
</p:tagLst>
</file>

<file path=ppt/tags/tag4616.xml><?xml version="1.0" encoding="utf-8"?>
<p:tagLst xmlns:a="http://schemas.openxmlformats.org/drawingml/2006/main" xmlns:r="http://schemas.openxmlformats.org/officeDocument/2006/relationships" xmlns:p="http://schemas.openxmlformats.org/presentationml/2006/main">
  <p:tag name="THINKCELLSHAPEDONOTDELETE" val="tZ1_HqWzkwixTWimtkYelog"/>
</p:tagLst>
</file>

<file path=ppt/tags/tag4617.xml><?xml version="1.0" encoding="utf-8"?>
<p:tagLst xmlns:a="http://schemas.openxmlformats.org/drawingml/2006/main" xmlns:r="http://schemas.openxmlformats.org/officeDocument/2006/relationships" xmlns:p="http://schemas.openxmlformats.org/presentationml/2006/main">
  <p:tag name="THINKCELLSHAPEDONOTDELETE" val="tkURKQFCkaWKfS8e0znlctg"/>
</p:tagLst>
</file>

<file path=ppt/tags/tag4618.xml><?xml version="1.0" encoding="utf-8"?>
<p:tagLst xmlns:a="http://schemas.openxmlformats.org/drawingml/2006/main" xmlns:r="http://schemas.openxmlformats.org/officeDocument/2006/relationships" xmlns:p="http://schemas.openxmlformats.org/presentationml/2006/main">
  <p:tag name="THINKCELLSHAPEDONOTDELETE" val="tXw7akYAo4UgAEGI9wS2RyQ"/>
</p:tagLst>
</file>

<file path=ppt/tags/tag4619.xml><?xml version="1.0" encoding="utf-8"?>
<p:tagLst xmlns:a="http://schemas.openxmlformats.org/drawingml/2006/main" xmlns:r="http://schemas.openxmlformats.org/officeDocument/2006/relationships" xmlns:p="http://schemas.openxmlformats.org/presentationml/2006/main">
  <p:tag name="THINKCELLSHAPEDONOTDELETE" val="t5Sl2cvWGZNh_RuL4Els_Mw"/>
</p:tagLst>
</file>

<file path=ppt/tags/tag462.xml><?xml version="1.0" encoding="utf-8"?>
<p:tagLst xmlns:a="http://schemas.openxmlformats.org/drawingml/2006/main" xmlns:r="http://schemas.openxmlformats.org/officeDocument/2006/relationships" xmlns:p="http://schemas.openxmlformats.org/presentationml/2006/main">
  <p:tag name="THINKCELLSHAPEDONOTDELETE" val="tvu.3_RJnjA6M.XhvUwC1Eg"/>
</p:tagLst>
</file>

<file path=ppt/tags/tag4620.xml><?xml version="1.0" encoding="utf-8"?>
<p:tagLst xmlns:a="http://schemas.openxmlformats.org/drawingml/2006/main" xmlns:r="http://schemas.openxmlformats.org/officeDocument/2006/relationships" xmlns:p="http://schemas.openxmlformats.org/presentationml/2006/main">
  <p:tag name="THINKCELLSHAPEDONOTDELETE" val="tdZRnCNB6iFVfZd2g4BqFvw"/>
</p:tagLst>
</file>

<file path=ppt/tags/tag4621.xml><?xml version="1.0" encoding="utf-8"?>
<p:tagLst xmlns:a="http://schemas.openxmlformats.org/drawingml/2006/main" xmlns:r="http://schemas.openxmlformats.org/officeDocument/2006/relationships" xmlns:p="http://schemas.openxmlformats.org/presentationml/2006/main">
  <p:tag name="THINKCELLSHAPEDONOTDELETE" val="tk2QjVGG0D0KhhTgTqJA90Q"/>
</p:tagLst>
</file>

<file path=ppt/tags/tag4622.xml><?xml version="1.0" encoding="utf-8"?>
<p:tagLst xmlns:a="http://schemas.openxmlformats.org/drawingml/2006/main" xmlns:r="http://schemas.openxmlformats.org/officeDocument/2006/relationships" xmlns:p="http://schemas.openxmlformats.org/presentationml/2006/main">
  <p:tag name="THINKCELLSHAPEDONOTDELETE" val="tpMlZf5EAiWpcwitGvWhrXg"/>
</p:tagLst>
</file>

<file path=ppt/tags/tag4623.xml><?xml version="1.0" encoding="utf-8"?>
<p:tagLst xmlns:a="http://schemas.openxmlformats.org/drawingml/2006/main" xmlns:r="http://schemas.openxmlformats.org/officeDocument/2006/relationships" xmlns:p="http://schemas.openxmlformats.org/presentationml/2006/main">
  <p:tag name="THINKCELLSHAPEDONOTDELETE" val="txb4LyNwBW.uUYCqqkGa56g"/>
</p:tagLst>
</file>

<file path=ppt/tags/tag4624.xml><?xml version="1.0" encoding="utf-8"?>
<p:tagLst xmlns:a="http://schemas.openxmlformats.org/drawingml/2006/main" xmlns:r="http://schemas.openxmlformats.org/officeDocument/2006/relationships" xmlns:p="http://schemas.openxmlformats.org/presentationml/2006/main">
  <p:tag name="THINKCELLSHAPEDONOTDELETE" val="tbdAU4MkV8eF4d4gxjG8LlQ"/>
</p:tagLst>
</file>

<file path=ppt/tags/tag4625.xml><?xml version="1.0" encoding="utf-8"?>
<p:tagLst xmlns:a="http://schemas.openxmlformats.org/drawingml/2006/main" xmlns:r="http://schemas.openxmlformats.org/officeDocument/2006/relationships" xmlns:p="http://schemas.openxmlformats.org/presentationml/2006/main">
  <p:tag name="THINKCELLSHAPEDONOTDELETE" val="trHpFMB9IFrAd84dbqJxH.Q"/>
</p:tagLst>
</file>

<file path=ppt/tags/tag4626.xml><?xml version="1.0" encoding="utf-8"?>
<p:tagLst xmlns:a="http://schemas.openxmlformats.org/drawingml/2006/main" xmlns:r="http://schemas.openxmlformats.org/officeDocument/2006/relationships" xmlns:p="http://schemas.openxmlformats.org/presentationml/2006/main">
  <p:tag name="THINKCELLSHAPEDONOTDELETE" val="trHmL1CVNfZSzofAm3chYng"/>
</p:tagLst>
</file>

<file path=ppt/tags/tag4627.xml><?xml version="1.0" encoding="utf-8"?>
<p:tagLst xmlns:a="http://schemas.openxmlformats.org/drawingml/2006/main" xmlns:r="http://schemas.openxmlformats.org/officeDocument/2006/relationships" xmlns:p="http://schemas.openxmlformats.org/presentationml/2006/main">
  <p:tag name="THINKCELLSHAPEDONOTDELETE" val="tnkPRByzB5eGyMy8xZ3HgYw"/>
</p:tagLst>
</file>

<file path=ppt/tags/tag4628.xml><?xml version="1.0" encoding="utf-8"?>
<p:tagLst xmlns:a="http://schemas.openxmlformats.org/drawingml/2006/main" xmlns:r="http://schemas.openxmlformats.org/officeDocument/2006/relationships" xmlns:p="http://schemas.openxmlformats.org/presentationml/2006/main">
  <p:tag name="THINKCELLSHAPEDONOTDELETE" val="tIZ7Cq9oRLCgyz1uFxeFMMA"/>
</p:tagLst>
</file>

<file path=ppt/tags/tag4629.xml><?xml version="1.0" encoding="utf-8"?>
<p:tagLst xmlns:a="http://schemas.openxmlformats.org/drawingml/2006/main" xmlns:r="http://schemas.openxmlformats.org/officeDocument/2006/relationships" xmlns:p="http://schemas.openxmlformats.org/presentationml/2006/main">
  <p:tag name="THINKCELLSHAPEDONOTDELETE" val="tZb4Bgklsf6wzdn8nA1kmaw"/>
</p:tagLst>
</file>

<file path=ppt/tags/tag463.xml><?xml version="1.0" encoding="utf-8"?>
<p:tagLst xmlns:a="http://schemas.openxmlformats.org/drawingml/2006/main" xmlns:r="http://schemas.openxmlformats.org/officeDocument/2006/relationships" xmlns:p="http://schemas.openxmlformats.org/presentationml/2006/main">
  <p:tag name="THINKCELLSHAPEDONOTDELETE" val="tTsq0AywgC3XvVysPwvb4Ew"/>
</p:tagLst>
</file>

<file path=ppt/tags/tag4630.xml><?xml version="1.0" encoding="utf-8"?>
<p:tagLst xmlns:a="http://schemas.openxmlformats.org/drawingml/2006/main" xmlns:r="http://schemas.openxmlformats.org/officeDocument/2006/relationships" xmlns:p="http://schemas.openxmlformats.org/presentationml/2006/main">
  <p:tag name="THINKCELLSHAPEDONOTDELETE" val="tCTCJNhYNhLk7mbOG0Xx8hg"/>
</p:tagLst>
</file>

<file path=ppt/tags/tag4631.xml><?xml version="1.0" encoding="utf-8"?>
<p:tagLst xmlns:a="http://schemas.openxmlformats.org/drawingml/2006/main" xmlns:r="http://schemas.openxmlformats.org/officeDocument/2006/relationships" xmlns:p="http://schemas.openxmlformats.org/presentationml/2006/main">
  <p:tag name="THINKCELLSHAPEDONOTDELETE" val="taLlJsEruWur8oQ9BKC.jLg"/>
</p:tagLst>
</file>

<file path=ppt/tags/tag4632.xml><?xml version="1.0" encoding="utf-8"?>
<p:tagLst xmlns:a="http://schemas.openxmlformats.org/drawingml/2006/main" xmlns:r="http://schemas.openxmlformats.org/officeDocument/2006/relationships" xmlns:p="http://schemas.openxmlformats.org/presentationml/2006/main">
  <p:tag name="THINKCELLSHAPEDONOTDELETE" val="two.flFMfndydZ2iK7iHWRw"/>
</p:tagLst>
</file>

<file path=ppt/tags/tag4633.xml><?xml version="1.0" encoding="utf-8"?>
<p:tagLst xmlns:a="http://schemas.openxmlformats.org/drawingml/2006/main" xmlns:r="http://schemas.openxmlformats.org/officeDocument/2006/relationships" xmlns:p="http://schemas.openxmlformats.org/presentationml/2006/main">
  <p:tag name="THINKCELLSHAPEDONOTDELETE" val="tP8hII7v.kpxfRpxX6nzUzA"/>
</p:tagLst>
</file>

<file path=ppt/tags/tag4634.xml><?xml version="1.0" encoding="utf-8"?>
<p:tagLst xmlns:a="http://schemas.openxmlformats.org/drawingml/2006/main" xmlns:r="http://schemas.openxmlformats.org/officeDocument/2006/relationships" xmlns:p="http://schemas.openxmlformats.org/presentationml/2006/main">
  <p:tag name="THINKCELLSHAPEDONOTDELETE" val="tP_DIvndetAa08RTwyQUK5Q"/>
</p:tagLst>
</file>

<file path=ppt/tags/tag4635.xml><?xml version="1.0" encoding="utf-8"?>
<p:tagLst xmlns:a="http://schemas.openxmlformats.org/drawingml/2006/main" xmlns:r="http://schemas.openxmlformats.org/officeDocument/2006/relationships" xmlns:p="http://schemas.openxmlformats.org/presentationml/2006/main">
  <p:tag name="THINKCELLSHAPEDONOTDELETE" val="tmTDGCeaDya9E6QjpsECI.A"/>
</p:tagLst>
</file>

<file path=ppt/tags/tag4636.xml><?xml version="1.0" encoding="utf-8"?>
<p:tagLst xmlns:a="http://schemas.openxmlformats.org/drawingml/2006/main" xmlns:r="http://schemas.openxmlformats.org/officeDocument/2006/relationships" xmlns:p="http://schemas.openxmlformats.org/presentationml/2006/main">
  <p:tag name="THINKCELLSHAPEDONOTDELETE" val="tBxrJCVDW8Cin3LDu4Z.9.Q"/>
</p:tagLst>
</file>

<file path=ppt/tags/tag4637.xml><?xml version="1.0" encoding="utf-8"?>
<p:tagLst xmlns:a="http://schemas.openxmlformats.org/drawingml/2006/main" xmlns:r="http://schemas.openxmlformats.org/officeDocument/2006/relationships" xmlns:p="http://schemas.openxmlformats.org/presentationml/2006/main">
  <p:tag name="THINKCELLSHAPEDONOTDELETE" val="tF0I8tbG_k8.syeYIww5lgQ"/>
</p:tagLst>
</file>

<file path=ppt/tags/tag4638.xml><?xml version="1.0" encoding="utf-8"?>
<p:tagLst xmlns:a="http://schemas.openxmlformats.org/drawingml/2006/main" xmlns:r="http://schemas.openxmlformats.org/officeDocument/2006/relationships" xmlns:p="http://schemas.openxmlformats.org/presentationml/2006/main">
  <p:tag name="THINKCELLSHAPEDONOTDELETE" val="t0UGtrpG1PnFrdI20JgyYkA"/>
</p:tagLst>
</file>

<file path=ppt/tags/tag4639.xml><?xml version="1.0" encoding="utf-8"?>
<p:tagLst xmlns:a="http://schemas.openxmlformats.org/drawingml/2006/main" xmlns:r="http://schemas.openxmlformats.org/officeDocument/2006/relationships" xmlns:p="http://schemas.openxmlformats.org/presentationml/2006/main">
  <p:tag name="THINKCELLSHAPEDONOTDELETE" val="t6qQeqExQMnWY00aZqnHifg"/>
</p:tagLst>
</file>

<file path=ppt/tags/tag464.xml><?xml version="1.0" encoding="utf-8"?>
<p:tagLst xmlns:a="http://schemas.openxmlformats.org/drawingml/2006/main" xmlns:r="http://schemas.openxmlformats.org/officeDocument/2006/relationships" xmlns:p="http://schemas.openxmlformats.org/presentationml/2006/main">
  <p:tag name="THINKCELLSHAPEDONOTDELETE" val="t6MlwOhsSOZ.owISte2CMbw"/>
</p:tagLst>
</file>

<file path=ppt/tags/tag4640.xml><?xml version="1.0" encoding="utf-8"?>
<p:tagLst xmlns:a="http://schemas.openxmlformats.org/drawingml/2006/main" xmlns:r="http://schemas.openxmlformats.org/officeDocument/2006/relationships" xmlns:p="http://schemas.openxmlformats.org/presentationml/2006/main">
  <p:tag name="THINKCELLSHAPEDONOTDELETE" val="tDjozogeTZqDAgs133u4SzQ"/>
</p:tagLst>
</file>

<file path=ppt/tags/tag4641.xml><?xml version="1.0" encoding="utf-8"?>
<p:tagLst xmlns:a="http://schemas.openxmlformats.org/drawingml/2006/main" xmlns:r="http://schemas.openxmlformats.org/officeDocument/2006/relationships" xmlns:p="http://schemas.openxmlformats.org/presentationml/2006/main">
  <p:tag name="THINKCELLSHAPEDONOTDELETE" val="tYk5CA3iOYDNkVWjAzpNRYA"/>
</p:tagLst>
</file>

<file path=ppt/tags/tag4642.xml><?xml version="1.0" encoding="utf-8"?>
<p:tagLst xmlns:a="http://schemas.openxmlformats.org/drawingml/2006/main" xmlns:r="http://schemas.openxmlformats.org/officeDocument/2006/relationships" xmlns:p="http://schemas.openxmlformats.org/presentationml/2006/main">
  <p:tag name="THINKCELLSHAPEDONOTDELETE" val="tSmskwxKma4RZAUhuwPoFsw"/>
</p:tagLst>
</file>

<file path=ppt/tags/tag4643.xml><?xml version="1.0" encoding="utf-8"?>
<p:tagLst xmlns:a="http://schemas.openxmlformats.org/drawingml/2006/main" xmlns:r="http://schemas.openxmlformats.org/officeDocument/2006/relationships" xmlns:p="http://schemas.openxmlformats.org/presentationml/2006/main">
  <p:tag name="THINKCELLSHAPEDONOTDELETE" val="teIVN6HdBfVNneF6HRMrZmQ"/>
</p:tagLst>
</file>

<file path=ppt/tags/tag4644.xml><?xml version="1.0" encoding="utf-8"?>
<p:tagLst xmlns:a="http://schemas.openxmlformats.org/drawingml/2006/main" xmlns:r="http://schemas.openxmlformats.org/officeDocument/2006/relationships" xmlns:p="http://schemas.openxmlformats.org/presentationml/2006/main">
  <p:tag name="THINKCELLSHAPEDONOTDELETE" val="tGJ9ZU9gxppA2w8WYZu32XQ"/>
</p:tagLst>
</file>

<file path=ppt/tags/tag4645.xml><?xml version="1.0" encoding="utf-8"?>
<p:tagLst xmlns:a="http://schemas.openxmlformats.org/drawingml/2006/main" xmlns:r="http://schemas.openxmlformats.org/officeDocument/2006/relationships" xmlns:p="http://schemas.openxmlformats.org/presentationml/2006/main">
  <p:tag name="THINKCELLSHAPEDONOTDELETE" val="tTr0voOtKBBvAt.z1Dc0IqQ"/>
</p:tagLst>
</file>

<file path=ppt/tags/tag4646.xml><?xml version="1.0" encoding="utf-8"?>
<p:tagLst xmlns:a="http://schemas.openxmlformats.org/drawingml/2006/main" xmlns:r="http://schemas.openxmlformats.org/officeDocument/2006/relationships" xmlns:p="http://schemas.openxmlformats.org/presentationml/2006/main">
  <p:tag name="THINKCELLSHAPEDONOTDELETE" val="t1BqPON4uwcEvLGzGOXnuPA"/>
</p:tagLst>
</file>

<file path=ppt/tags/tag4647.xml><?xml version="1.0" encoding="utf-8"?>
<p:tagLst xmlns:a="http://schemas.openxmlformats.org/drawingml/2006/main" xmlns:r="http://schemas.openxmlformats.org/officeDocument/2006/relationships" xmlns:p="http://schemas.openxmlformats.org/presentationml/2006/main">
  <p:tag name="THINKCELLSHAPEDONOTDELETE" val="t9efBqbxScydeIx7OYhMnCA"/>
</p:tagLst>
</file>

<file path=ppt/tags/tag4648.xml><?xml version="1.0" encoding="utf-8"?>
<p:tagLst xmlns:a="http://schemas.openxmlformats.org/drawingml/2006/main" xmlns:r="http://schemas.openxmlformats.org/officeDocument/2006/relationships" xmlns:p="http://schemas.openxmlformats.org/presentationml/2006/main">
  <p:tag name="THINKCELLSHAPEDONOTDELETE" val="tQDl_yyOXCcQeoHJWh6BAtg"/>
</p:tagLst>
</file>

<file path=ppt/tags/tag4649.xml><?xml version="1.0" encoding="utf-8"?>
<p:tagLst xmlns:a="http://schemas.openxmlformats.org/drawingml/2006/main" xmlns:r="http://schemas.openxmlformats.org/officeDocument/2006/relationships" xmlns:p="http://schemas.openxmlformats.org/presentationml/2006/main">
  <p:tag name="THINKCELLSHAPEDONOTDELETE" val="t5mhWRFBbo.fsusNmXi_rMA"/>
</p:tagLst>
</file>

<file path=ppt/tags/tag465.xml><?xml version="1.0" encoding="utf-8"?>
<p:tagLst xmlns:a="http://schemas.openxmlformats.org/drawingml/2006/main" xmlns:r="http://schemas.openxmlformats.org/officeDocument/2006/relationships" xmlns:p="http://schemas.openxmlformats.org/presentationml/2006/main">
  <p:tag name="THINKCELLSHAPEDONOTDELETE" val="tTPVrW4jCBJ6xhl3oxN_iQg"/>
</p:tagLst>
</file>

<file path=ppt/tags/tag4650.xml><?xml version="1.0" encoding="utf-8"?>
<p:tagLst xmlns:a="http://schemas.openxmlformats.org/drawingml/2006/main" xmlns:r="http://schemas.openxmlformats.org/officeDocument/2006/relationships" xmlns:p="http://schemas.openxmlformats.org/presentationml/2006/main">
  <p:tag name="THINKCELLSHAPEDONOTDELETE" val="ts6ZvJPo8myxMDwKJg1uU6g"/>
</p:tagLst>
</file>

<file path=ppt/tags/tag4651.xml><?xml version="1.0" encoding="utf-8"?>
<p:tagLst xmlns:a="http://schemas.openxmlformats.org/drawingml/2006/main" xmlns:r="http://schemas.openxmlformats.org/officeDocument/2006/relationships" xmlns:p="http://schemas.openxmlformats.org/presentationml/2006/main">
  <p:tag name="THINKCELLSHAPEDONOTDELETE" val="td6GcrU1Kx2pv6JSjU0WLjQ"/>
</p:tagLst>
</file>

<file path=ppt/tags/tag4652.xml><?xml version="1.0" encoding="utf-8"?>
<p:tagLst xmlns:a="http://schemas.openxmlformats.org/drawingml/2006/main" xmlns:r="http://schemas.openxmlformats.org/officeDocument/2006/relationships" xmlns:p="http://schemas.openxmlformats.org/presentationml/2006/main">
  <p:tag name="THINKCELLSHAPEDONOTDELETE" val="tO7r0Tr82wJXvH3QvVoJjlA"/>
</p:tagLst>
</file>

<file path=ppt/tags/tag4653.xml><?xml version="1.0" encoding="utf-8"?>
<p:tagLst xmlns:a="http://schemas.openxmlformats.org/drawingml/2006/main" xmlns:r="http://schemas.openxmlformats.org/officeDocument/2006/relationships" xmlns:p="http://schemas.openxmlformats.org/presentationml/2006/main">
  <p:tag name="THINKCELLSHAPEDONOTDELETE" val="t5hKJvyu2AX48lcp35unbAg"/>
</p:tagLst>
</file>

<file path=ppt/tags/tag4654.xml><?xml version="1.0" encoding="utf-8"?>
<p:tagLst xmlns:a="http://schemas.openxmlformats.org/drawingml/2006/main" xmlns:r="http://schemas.openxmlformats.org/officeDocument/2006/relationships" xmlns:p="http://schemas.openxmlformats.org/presentationml/2006/main">
  <p:tag name="THINKCELLSHAPEDONOTDELETE" val="tEZxddIPeoSwtyVh8k6g0qg"/>
</p:tagLst>
</file>

<file path=ppt/tags/tag4655.xml><?xml version="1.0" encoding="utf-8"?>
<p:tagLst xmlns:a="http://schemas.openxmlformats.org/drawingml/2006/main" xmlns:r="http://schemas.openxmlformats.org/officeDocument/2006/relationships" xmlns:p="http://schemas.openxmlformats.org/presentationml/2006/main">
  <p:tag name="THINKCELLSHAPEDONOTDELETE" val="tAlXWVAK1VWW.WpXMiLIpeA"/>
</p:tagLst>
</file>

<file path=ppt/tags/tag4656.xml><?xml version="1.0" encoding="utf-8"?>
<p:tagLst xmlns:a="http://schemas.openxmlformats.org/drawingml/2006/main" xmlns:r="http://schemas.openxmlformats.org/officeDocument/2006/relationships" xmlns:p="http://schemas.openxmlformats.org/presentationml/2006/main">
  <p:tag name="THINKCELLSHAPEDONOTDELETE" val="tHEiHVDlzou4WoCPuZEmp.Q"/>
</p:tagLst>
</file>

<file path=ppt/tags/tag4657.xml><?xml version="1.0" encoding="utf-8"?>
<p:tagLst xmlns:a="http://schemas.openxmlformats.org/drawingml/2006/main" xmlns:r="http://schemas.openxmlformats.org/officeDocument/2006/relationships" xmlns:p="http://schemas.openxmlformats.org/presentationml/2006/main">
  <p:tag name="THINKCELLSHAPEDONOTDELETE" val="tiW2oTdA3j9Hxe4NgWCzx2g"/>
</p:tagLst>
</file>

<file path=ppt/tags/tag4658.xml><?xml version="1.0" encoding="utf-8"?>
<p:tagLst xmlns:a="http://schemas.openxmlformats.org/drawingml/2006/main" xmlns:r="http://schemas.openxmlformats.org/officeDocument/2006/relationships" xmlns:p="http://schemas.openxmlformats.org/presentationml/2006/main">
  <p:tag name="THINKCELLSHAPEDONOTDELETE" val="tTov3xdcENJRN9iEnKRYJ3A"/>
</p:tagLst>
</file>

<file path=ppt/tags/tag4659.xml><?xml version="1.0" encoding="utf-8"?>
<p:tagLst xmlns:a="http://schemas.openxmlformats.org/drawingml/2006/main" xmlns:r="http://schemas.openxmlformats.org/officeDocument/2006/relationships" xmlns:p="http://schemas.openxmlformats.org/presentationml/2006/main">
  <p:tag name="THINKCELLSHAPEDONOTDELETE" val="tRsA.VaPmTQUi_8.7QjMKsw"/>
</p:tagLst>
</file>

<file path=ppt/tags/tag466.xml><?xml version="1.0" encoding="utf-8"?>
<p:tagLst xmlns:a="http://schemas.openxmlformats.org/drawingml/2006/main" xmlns:r="http://schemas.openxmlformats.org/officeDocument/2006/relationships" xmlns:p="http://schemas.openxmlformats.org/presentationml/2006/main">
  <p:tag name="THINKCELLSHAPEDONOTDELETE" val="tQ_qeWzPXQW1T7qE3tqFb7A"/>
</p:tagLst>
</file>

<file path=ppt/tags/tag4660.xml><?xml version="1.0" encoding="utf-8"?>
<p:tagLst xmlns:a="http://schemas.openxmlformats.org/drawingml/2006/main" xmlns:r="http://schemas.openxmlformats.org/officeDocument/2006/relationships" xmlns:p="http://schemas.openxmlformats.org/presentationml/2006/main">
  <p:tag name="THINKCELLSHAPEDONOTDELETE" val="t17GFhhlGTlG_sPC2Nm5.Gw"/>
</p:tagLst>
</file>

<file path=ppt/tags/tag4661.xml><?xml version="1.0" encoding="utf-8"?>
<p:tagLst xmlns:a="http://schemas.openxmlformats.org/drawingml/2006/main" xmlns:r="http://schemas.openxmlformats.org/officeDocument/2006/relationships" xmlns:p="http://schemas.openxmlformats.org/presentationml/2006/main">
  <p:tag name="THINKCELLSHAPEDONOTDELETE" val="tp0U0M4B20IevIWz12XYFLQ"/>
</p:tagLst>
</file>

<file path=ppt/tags/tag4662.xml><?xml version="1.0" encoding="utf-8"?>
<p:tagLst xmlns:a="http://schemas.openxmlformats.org/drawingml/2006/main" xmlns:r="http://schemas.openxmlformats.org/officeDocument/2006/relationships" xmlns:p="http://schemas.openxmlformats.org/presentationml/2006/main">
  <p:tag name="THINKCELLSHAPEDONOTDELETE" val="t1JaQUKxpeu0HQQWxGWfUeQ"/>
</p:tagLst>
</file>

<file path=ppt/tags/tag4663.xml><?xml version="1.0" encoding="utf-8"?>
<p:tagLst xmlns:a="http://schemas.openxmlformats.org/drawingml/2006/main" xmlns:r="http://schemas.openxmlformats.org/officeDocument/2006/relationships" xmlns:p="http://schemas.openxmlformats.org/presentationml/2006/main">
  <p:tag name="THINKCELLSHAPEDONOTDELETE" val="txiTGU9bk7cAtshH4y5DuXQ"/>
</p:tagLst>
</file>

<file path=ppt/tags/tag4664.xml><?xml version="1.0" encoding="utf-8"?>
<p:tagLst xmlns:a="http://schemas.openxmlformats.org/drawingml/2006/main" xmlns:r="http://schemas.openxmlformats.org/officeDocument/2006/relationships" xmlns:p="http://schemas.openxmlformats.org/presentationml/2006/main">
  <p:tag name="THINKCELLSHAPEDONOTDELETE" val="tBou0pD6j2zm9v9P0SSE42A"/>
</p:tagLst>
</file>

<file path=ppt/tags/tag4665.xml><?xml version="1.0" encoding="utf-8"?>
<p:tagLst xmlns:a="http://schemas.openxmlformats.org/drawingml/2006/main" xmlns:r="http://schemas.openxmlformats.org/officeDocument/2006/relationships" xmlns:p="http://schemas.openxmlformats.org/presentationml/2006/main">
  <p:tag name="THINKCELLSHAPEDONOTDELETE" val="taO9po3lWoPZG.7jdXqdApQ"/>
</p:tagLst>
</file>

<file path=ppt/tags/tag4666.xml><?xml version="1.0" encoding="utf-8"?>
<p:tagLst xmlns:a="http://schemas.openxmlformats.org/drawingml/2006/main" xmlns:r="http://schemas.openxmlformats.org/officeDocument/2006/relationships" xmlns:p="http://schemas.openxmlformats.org/presentationml/2006/main">
  <p:tag name="THINKCELLSHAPEDONOTDELETE" val="ts1ToF1vio4.qDQNw3SbrdQ"/>
</p:tagLst>
</file>

<file path=ppt/tags/tag4667.xml><?xml version="1.0" encoding="utf-8"?>
<p:tagLst xmlns:a="http://schemas.openxmlformats.org/drawingml/2006/main" xmlns:r="http://schemas.openxmlformats.org/officeDocument/2006/relationships" xmlns:p="http://schemas.openxmlformats.org/presentationml/2006/main">
  <p:tag name="THINKCELLSHAPEDONOTDELETE" val="tb65n1APgkgaSE6bH4pLiIw"/>
</p:tagLst>
</file>

<file path=ppt/tags/tag4668.xml><?xml version="1.0" encoding="utf-8"?>
<p:tagLst xmlns:a="http://schemas.openxmlformats.org/drawingml/2006/main" xmlns:r="http://schemas.openxmlformats.org/officeDocument/2006/relationships" xmlns:p="http://schemas.openxmlformats.org/presentationml/2006/main">
  <p:tag name="THINKCELLSHAPEDONOTDELETE" val="tP2R_SUJdhPXmM4Cmlbx2wg"/>
</p:tagLst>
</file>

<file path=ppt/tags/tag4669.xml><?xml version="1.0" encoding="utf-8"?>
<p:tagLst xmlns:a="http://schemas.openxmlformats.org/drawingml/2006/main" xmlns:r="http://schemas.openxmlformats.org/officeDocument/2006/relationships" xmlns:p="http://schemas.openxmlformats.org/presentationml/2006/main">
  <p:tag name="THINKCELLSHAPEDONOTDELETE" val="tQHYcJGCuUixNe8nezBMdHw"/>
</p:tagLst>
</file>

<file path=ppt/tags/tag467.xml><?xml version="1.0" encoding="utf-8"?>
<p:tagLst xmlns:a="http://schemas.openxmlformats.org/drawingml/2006/main" xmlns:r="http://schemas.openxmlformats.org/officeDocument/2006/relationships" xmlns:p="http://schemas.openxmlformats.org/presentationml/2006/main">
  <p:tag name="THINKCELLSHAPEDONOTDELETE" val="t2N2UGfqP7TQDhpUiyOx8lg"/>
</p:tagLst>
</file>

<file path=ppt/tags/tag4670.xml><?xml version="1.0" encoding="utf-8"?>
<p:tagLst xmlns:a="http://schemas.openxmlformats.org/drawingml/2006/main" xmlns:r="http://schemas.openxmlformats.org/officeDocument/2006/relationships" xmlns:p="http://schemas.openxmlformats.org/presentationml/2006/main">
  <p:tag name="THINKCELLSHAPEDONOTDELETE" val="tJPDFpaWFsFOq6Z6XLLWUGg"/>
</p:tagLst>
</file>

<file path=ppt/tags/tag4671.xml><?xml version="1.0" encoding="utf-8"?>
<p:tagLst xmlns:a="http://schemas.openxmlformats.org/drawingml/2006/main" xmlns:r="http://schemas.openxmlformats.org/officeDocument/2006/relationships" xmlns:p="http://schemas.openxmlformats.org/presentationml/2006/main">
  <p:tag name="THINKCELLSHAPEDONOTDELETE" val="tdKECLgXhxu_hrAB18pIO9A"/>
</p:tagLst>
</file>

<file path=ppt/tags/tag4672.xml><?xml version="1.0" encoding="utf-8"?>
<p:tagLst xmlns:a="http://schemas.openxmlformats.org/drawingml/2006/main" xmlns:r="http://schemas.openxmlformats.org/officeDocument/2006/relationships" xmlns:p="http://schemas.openxmlformats.org/presentationml/2006/main">
  <p:tag name="THINKCELLSHAPEDONOTDELETE" val="tu9wVADyZVhEmN4zWdZYlag"/>
</p:tagLst>
</file>

<file path=ppt/tags/tag4673.xml><?xml version="1.0" encoding="utf-8"?>
<p:tagLst xmlns:a="http://schemas.openxmlformats.org/drawingml/2006/main" xmlns:r="http://schemas.openxmlformats.org/officeDocument/2006/relationships" xmlns:p="http://schemas.openxmlformats.org/presentationml/2006/main">
  <p:tag name="THINKCELLSHAPEDONOTDELETE" val="tuYQSZKMr1X8u98nNJUNrcw"/>
</p:tagLst>
</file>

<file path=ppt/tags/tag4674.xml><?xml version="1.0" encoding="utf-8"?>
<p:tagLst xmlns:a="http://schemas.openxmlformats.org/drawingml/2006/main" xmlns:r="http://schemas.openxmlformats.org/officeDocument/2006/relationships" xmlns:p="http://schemas.openxmlformats.org/presentationml/2006/main">
  <p:tag name="THINKCELLSHAPEDONOTDELETE" val="te9.IVOdvGuC64Umg.JgN4w"/>
</p:tagLst>
</file>

<file path=ppt/tags/tag4675.xml><?xml version="1.0" encoding="utf-8"?>
<p:tagLst xmlns:a="http://schemas.openxmlformats.org/drawingml/2006/main" xmlns:r="http://schemas.openxmlformats.org/officeDocument/2006/relationships" xmlns:p="http://schemas.openxmlformats.org/presentationml/2006/main">
  <p:tag name="THINKCELLSHAPEDONOTDELETE" val="t3PnMoKUCQ2RchNflAJy8tg"/>
</p:tagLst>
</file>

<file path=ppt/tags/tag4676.xml><?xml version="1.0" encoding="utf-8"?>
<p:tagLst xmlns:a="http://schemas.openxmlformats.org/drawingml/2006/main" xmlns:r="http://schemas.openxmlformats.org/officeDocument/2006/relationships" xmlns:p="http://schemas.openxmlformats.org/presentationml/2006/main">
  <p:tag name="THINKCELLSHAPEDONOTDELETE" val="t97.6aDGyIS1J23sek7mXkA"/>
</p:tagLst>
</file>

<file path=ppt/tags/tag4677.xml><?xml version="1.0" encoding="utf-8"?>
<p:tagLst xmlns:a="http://schemas.openxmlformats.org/drawingml/2006/main" xmlns:r="http://schemas.openxmlformats.org/officeDocument/2006/relationships" xmlns:p="http://schemas.openxmlformats.org/presentationml/2006/main">
  <p:tag name="THINKCELLSHAPEDONOTDELETE" val="tUvk90CJhy54R6flWAOsUrA"/>
</p:tagLst>
</file>

<file path=ppt/tags/tag4678.xml><?xml version="1.0" encoding="utf-8"?>
<p:tagLst xmlns:a="http://schemas.openxmlformats.org/drawingml/2006/main" xmlns:r="http://schemas.openxmlformats.org/officeDocument/2006/relationships" xmlns:p="http://schemas.openxmlformats.org/presentationml/2006/main">
  <p:tag name="THINKCELLSHAPEDONOTDELETE" val="tMsLgCxwzoYgxEfqVywtwKg"/>
</p:tagLst>
</file>

<file path=ppt/tags/tag4679.xml><?xml version="1.0" encoding="utf-8"?>
<p:tagLst xmlns:a="http://schemas.openxmlformats.org/drawingml/2006/main" xmlns:r="http://schemas.openxmlformats.org/officeDocument/2006/relationships" xmlns:p="http://schemas.openxmlformats.org/presentationml/2006/main">
  <p:tag name="THINKCELLSHAPEDONOTDELETE" val="tUpc0_OX8ziSV4txpbzcO7A"/>
</p:tagLst>
</file>

<file path=ppt/tags/tag468.xml><?xml version="1.0" encoding="utf-8"?>
<p:tagLst xmlns:a="http://schemas.openxmlformats.org/drawingml/2006/main" xmlns:r="http://schemas.openxmlformats.org/officeDocument/2006/relationships" xmlns:p="http://schemas.openxmlformats.org/presentationml/2006/main">
  <p:tag name="THINKCELLSHAPEDONOTDELETE" val="tNU0N.MblkkcykbEB0alBnQ"/>
</p:tagLst>
</file>

<file path=ppt/tags/tag4680.xml><?xml version="1.0" encoding="utf-8"?>
<p:tagLst xmlns:a="http://schemas.openxmlformats.org/drawingml/2006/main" xmlns:r="http://schemas.openxmlformats.org/officeDocument/2006/relationships" xmlns:p="http://schemas.openxmlformats.org/presentationml/2006/main">
  <p:tag name="THINKCELLSHAPEDONOTDELETE" val="tDPKPRSqX39uJE3u0MEvHlQ"/>
</p:tagLst>
</file>

<file path=ppt/tags/tag4681.xml><?xml version="1.0" encoding="utf-8"?>
<p:tagLst xmlns:a="http://schemas.openxmlformats.org/drawingml/2006/main" xmlns:r="http://schemas.openxmlformats.org/officeDocument/2006/relationships" xmlns:p="http://schemas.openxmlformats.org/presentationml/2006/main">
  <p:tag name="THINKCELLSHAPEDONOTDELETE" val="tlm.laMQrnszMpsE_V7rrdQ"/>
</p:tagLst>
</file>

<file path=ppt/tags/tag4682.xml><?xml version="1.0" encoding="utf-8"?>
<p:tagLst xmlns:a="http://schemas.openxmlformats.org/drawingml/2006/main" xmlns:r="http://schemas.openxmlformats.org/officeDocument/2006/relationships" xmlns:p="http://schemas.openxmlformats.org/presentationml/2006/main">
  <p:tag name="THINKCELLSHAPEDONOTDELETE" val="tbW_uTfI8Wqn41pJDq_s7fQ"/>
</p:tagLst>
</file>

<file path=ppt/tags/tag4683.xml><?xml version="1.0" encoding="utf-8"?>
<p:tagLst xmlns:a="http://schemas.openxmlformats.org/drawingml/2006/main" xmlns:r="http://schemas.openxmlformats.org/officeDocument/2006/relationships" xmlns:p="http://schemas.openxmlformats.org/presentationml/2006/main">
  <p:tag name="THINKCELLSHAPEDONOTDELETE" val="t33KbOSTFoX.RFlNZG8d8GQ"/>
</p:tagLst>
</file>

<file path=ppt/tags/tag4684.xml><?xml version="1.0" encoding="utf-8"?>
<p:tagLst xmlns:a="http://schemas.openxmlformats.org/drawingml/2006/main" xmlns:r="http://schemas.openxmlformats.org/officeDocument/2006/relationships" xmlns:p="http://schemas.openxmlformats.org/presentationml/2006/main">
  <p:tag name="THINKCELLSHAPEDONOTDELETE" val="tf8K57YU6srfndEx7YTuRWQ"/>
</p:tagLst>
</file>

<file path=ppt/tags/tag4685.xml><?xml version="1.0" encoding="utf-8"?>
<p:tagLst xmlns:a="http://schemas.openxmlformats.org/drawingml/2006/main" xmlns:r="http://schemas.openxmlformats.org/officeDocument/2006/relationships" xmlns:p="http://schemas.openxmlformats.org/presentationml/2006/main">
  <p:tag name="THINKCELLSHAPEDONOTDELETE" val="taqsAo0A6mWgTB8IdAmIUIA"/>
</p:tagLst>
</file>

<file path=ppt/tags/tag4686.xml><?xml version="1.0" encoding="utf-8"?>
<p:tagLst xmlns:a="http://schemas.openxmlformats.org/drawingml/2006/main" xmlns:r="http://schemas.openxmlformats.org/officeDocument/2006/relationships" xmlns:p="http://schemas.openxmlformats.org/presentationml/2006/main">
  <p:tag name="THINKCELLSHAPEDONOTDELETE" val="tqnS5r2fXI3ttvVHt5Q.XJA"/>
</p:tagLst>
</file>

<file path=ppt/tags/tag4687.xml><?xml version="1.0" encoding="utf-8"?>
<p:tagLst xmlns:a="http://schemas.openxmlformats.org/drawingml/2006/main" xmlns:r="http://schemas.openxmlformats.org/officeDocument/2006/relationships" xmlns:p="http://schemas.openxmlformats.org/presentationml/2006/main">
  <p:tag name="THINKCELLSHAPEDONOTDELETE" val="tq5k7umoHTn1oRqL_Uaetcg"/>
</p:tagLst>
</file>

<file path=ppt/tags/tag4688.xml><?xml version="1.0" encoding="utf-8"?>
<p:tagLst xmlns:a="http://schemas.openxmlformats.org/drawingml/2006/main" xmlns:r="http://schemas.openxmlformats.org/officeDocument/2006/relationships" xmlns:p="http://schemas.openxmlformats.org/presentationml/2006/main">
  <p:tag name="THINKCELLSHAPEDONOTDELETE" val="tQBvHAWWLEbEJpE42mrt0CQ"/>
</p:tagLst>
</file>

<file path=ppt/tags/tag4689.xml><?xml version="1.0" encoding="utf-8"?>
<p:tagLst xmlns:a="http://schemas.openxmlformats.org/drawingml/2006/main" xmlns:r="http://schemas.openxmlformats.org/officeDocument/2006/relationships" xmlns:p="http://schemas.openxmlformats.org/presentationml/2006/main">
  <p:tag name="THINKCELLSHAPEDONOTDELETE" val="tXiyW.e.NzHsOrOdat.bYRw"/>
</p:tagLst>
</file>

<file path=ppt/tags/tag469.xml><?xml version="1.0" encoding="utf-8"?>
<p:tagLst xmlns:a="http://schemas.openxmlformats.org/drawingml/2006/main" xmlns:r="http://schemas.openxmlformats.org/officeDocument/2006/relationships" xmlns:p="http://schemas.openxmlformats.org/presentationml/2006/main">
  <p:tag name="THINKCELLSHAPEDONOTDELETE" val="t_5BzP8_u.6fTt6XDlPZ1sA"/>
</p:tagLst>
</file>

<file path=ppt/tags/tag4690.xml><?xml version="1.0" encoding="utf-8"?>
<p:tagLst xmlns:a="http://schemas.openxmlformats.org/drawingml/2006/main" xmlns:r="http://schemas.openxmlformats.org/officeDocument/2006/relationships" xmlns:p="http://schemas.openxmlformats.org/presentationml/2006/main">
  <p:tag name="THINKCELLSHAPEDONOTDELETE" val="t1siKiSV1jxAJI5pV5WLCVQ"/>
</p:tagLst>
</file>

<file path=ppt/tags/tag4691.xml><?xml version="1.0" encoding="utf-8"?>
<p:tagLst xmlns:a="http://schemas.openxmlformats.org/drawingml/2006/main" xmlns:r="http://schemas.openxmlformats.org/officeDocument/2006/relationships" xmlns:p="http://schemas.openxmlformats.org/presentationml/2006/main">
  <p:tag name="THINKCELLSHAPEDONOTDELETE" val="txGNolZXIRp5D0l5buGg4Jg"/>
</p:tagLst>
</file>

<file path=ppt/tags/tag4692.xml><?xml version="1.0" encoding="utf-8"?>
<p:tagLst xmlns:a="http://schemas.openxmlformats.org/drawingml/2006/main" xmlns:r="http://schemas.openxmlformats.org/officeDocument/2006/relationships" xmlns:p="http://schemas.openxmlformats.org/presentationml/2006/main">
  <p:tag name="THINKCELLSHAPEDONOTDELETE" val="tumXjMmP7LZ6lEaaWYRkzHw"/>
</p:tagLst>
</file>

<file path=ppt/tags/tag4693.xml><?xml version="1.0" encoding="utf-8"?>
<p:tagLst xmlns:a="http://schemas.openxmlformats.org/drawingml/2006/main" xmlns:r="http://schemas.openxmlformats.org/officeDocument/2006/relationships" xmlns:p="http://schemas.openxmlformats.org/presentationml/2006/main">
  <p:tag name="THINKCELLSHAPEDONOTDELETE" val="tIZv.NndaPcAxZpzgBv7u8w"/>
</p:tagLst>
</file>

<file path=ppt/tags/tag4694.xml><?xml version="1.0" encoding="utf-8"?>
<p:tagLst xmlns:a="http://schemas.openxmlformats.org/drawingml/2006/main" xmlns:r="http://schemas.openxmlformats.org/officeDocument/2006/relationships" xmlns:p="http://schemas.openxmlformats.org/presentationml/2006/main">
  <p:tag name="THINKCELLSHAPEDONOTDELETE" val="tBGRlqr5NuGKcfxct_AIluw"/>
</p:tagLst>
</file>

<file path=ppt/tags/tag4695.xml><?xml version="1.0" encoding="utf-8"?>
<p:tagLst xmlns:a="http://schemas.openxmlformats.org/drawingml/2006/main" xmlns:r="http://schemas.openxmlformats.org/officeDocument/2006/relationships" xmlns:p="http://schemas.openxmlformats.org/presentationml/2006/main">
  <p:tag name="THINKCELLSHAPEDONOTDELETE" val="t600yHJFoEBwmT9R7Gin_xA"/>
</p:tagLst>
</file>

<file path=ppt/tags/tag4696.xml><?xml version="1.0" encoding="utf-8"?>
<p:tagLst xmlns:a="http://schemas.openxmlformats.org/drawingml/2006/main" xmlns:r="http://schemas.openxmlformats.org/officeDocument/2006/relationships" xmlns:p="http://schemas.openxmlformats.org/presentationml/2006/main">
  <p:tag name="THINKCELLSHAPEDONOTDELETE" val="t71YxCQjcqTCXLemDev9IpQ"/>
</p:tagLst>
</file>

<file path=ppt/tags/tag4697.xml><?xml version="1.0" encoding="utf-8"?>
<p:tagLst xmlns:a="http://schemas.openxmlformats.org/drawingml/2006/main" xmlns:r="http://schemas.openxmlformats.org/officeDocument/2006/relationships" xmlns:p="http://schemas.openxmlformats.org/presentationml/2006/main">
  <p:tag name="THINKCELLSHAPEDONOTDELETE" val="t1wO0olb6XoxttDdeLpovmA"/>
</p:tagLst>
</file>

<file path=ppt/tags/tag4698.xml><?xml version="1.0" encoding="utf-8"?>
<p:tagLst xmlns:a="http://schemas.openxmlformats.org/drawingml/2006/main" xmlns:r="http://schemas.openxmlformats.org/officeDocument/2006/relationships" xmlns:p="http://schemas.openxmlformats.org/presentationml/2006/main">
  <p:tag name="THINKCELLSHAPEDONOTDELETE" val="tAUXhVZfUfL.SRGcouXz3.A"/>
</p:tagLst>
</file>

<file path=ppt/tags/tag4699.xml><?xml version="1.0" encoding="utf-8"?>
<p:tagLst xmlns:a="http://schemas.openxmlformats.org/drawingml/2006/main" xmlns:r="http://schemas.openxmlformats.org/officeDocument/2006/relationships" xmlns:p="http://schemas.openxmlformats.org/presentationml/2006/main">
  <p:tag name="THINKCELLSHAPEDONOTDELETE" val="tW76_SKfKFdfBIo0ytJ1qdA"/>
</p:tagLst>
</file>

<file path=ppt/tags/tag47.xml><?xml version="1.0" encoding="utf-8"?>
<p:tagLst xmlns:a="http://schemas.openxmlformats.org/drawingml/2006/main" xmlns:r="http://schemas.openxmlformats.org/officeDocument/2006/relationships" xmlns:p="http://schemas.openxmlformats.org/presentationml/2006/main">
  <p:tag name="THINKCELLSHAPEDONOTDELETE" val="tKAC32PgKswzwvrN0KeJbTg"/>
</p:tagLst>
</file>

<file path=ppt/tags/tag470.xml><?xml version="1.0" encoding="utf-8"?>
<p:tagLst xmlns:a="http://schemas.openxmlformats.org/drawingml/2006/main" xmlns:r="http://schemas.openxmlformats.org/officeDocument/2006/relationships" xmlns:p="http://schemas.openxmlformats.org/presentationml/2006/main">
  <p:tag name="THINKCELLSHAPEDONOTDELETE" val="tIMQuBIWxSEob71dsuouNuQ"/>
</p:tagLst>
</file>

<file path=ppt/tags/tag4700.xml><?xml version="1.0" encoding="utf-8"?>
<p:tagLst xmlns:a="http://schemas.openxmlformats.org/drawingml/2006/main" xmlns:r="http://schemas.openxmlformats.org/officeDocument/2006/relationships" xmlns:p="http://schemas.openxmlformats.org/presentationml/2006/main">
  <p:tag name="THINKCELLSHAPEDONOTDELETE" val="t5VHox7L_InFgesvjT.F.CA"/>
</p:tagLst>
</file>

<file path=ppt/tags/tag4701.xml><?xml version="1.0" encoding="utf-8"?>
<p:tagLst xmlns:a="http://schemas.openxmlformats.org/drawingml/2006/main" xmlns:r="http://schemas.openxmlformats.org/officeDocument/2006/relationships" xmlns:p="http://schemas.openxmlformats.org/presentationml/2006/main">
  <p:tag name="THINKCELLSHAPEDONOTDELETE" val="t.6ESH7zuGDw0pVrT_ZrF_g"/>
</p:tagLst>
</file>

<file path=ppt/tags/tag4702.xml><?xml version="1.0" encoding="utf-8"?>
<p:tagLst xmlns:a="http://schemas.openxmlformats.org/drawingml/2006/main" xmlns:r="http://schemas.openxmlformats.org/officeDocument/2006/relationships" xmlns:p="http://schemas.openxmlformats.org/presentationml/2006/main">
  <p:tag name="THINKCELLSHAPEDONOTDELETE" val="tAJOJOI4Ff8prGswW27ONYw"/>
</p:tagLst>
</file>

<file path=ppt/tags/tag4703.xml><?xml version="1.0" encoding="utf-8"?>
<p:tagLst xmlns:a="http://schemas.openxmlformats.org/drawingml/2006/main" xmlns:r="http://schemas.openxmlformats.org/officeDocument/2006/relationships" xmlns:p="http://schemas.openxmlformats.org/presentationml/2006/main">
  <p:tag name="THINKCELLSHAPEDONOTDELETE" val="thM0hCqmG6JZJprKeoB5RjQ"/>
</p:tagLst>
</file>

<file path=ppt/tags/tag4704.xml><?xml version="1.0" encoding="utf-8"?>
<p:tagLst xmlns:a="http://schemas.openxmlformats.org/drawingml/2006/main" xmlns:r="http://schemas.openxmlformats.org/officeDocument/2006/relationships" xmlns:p="http://schemas.openxmlformats.org/presentationml/2006/main">
  <p:tag name="THINKCELLSHAPEDONOTDELETE" val="tND0KQsOH9IRBhHMJqdpLhg"/>
</p:tagLst>
</file>

<file path=ppt/tags/tag4705.xml><?xml version="1.0" encoding="utf-8"?>
<p:tagLst xmlns:a="http://schemas.openxmlformats.org/drawingml/2006/main" xmlns:r="http://schemas.openxmlformats.org/officeDocument/2006/relationships" xmlns:p="http://schemas.openxmlformats.org/presentationml/2006/main">
  <p:tag name="THINKCELLSHAPEDONOTDELETE" val="tkSRiYVg4j03nSwByIlalvQ"/>
</p:tagLst>
</file>

<file path=ppt/tags/tag4706.xml><?xml version="1.0" encoding="utf-8"?>
<p:tagLst xmlns:a="http://schemas.openxmlformats.org/drawingml/2006/main" xmlns:r="http://schemas.openxmlformats.org/officeDocument/2006/relationships" xmlns:p="http://schemas.openxmlformats.org/presentationml/2006/main">
  <p:tag name="THINKCELLSHAPEDONOTDELETE" val="tUjWuxjFlD_Jwrt151zq9fQ"/>
</p:tagLst>
</file>

<file path=ppt/tags/tag4707.xml><?xml version="1.0" encoding="utf-8"?>
<p:tagLst xmlns:a="http://schemas.openxmlformats.org/drawingml/2006/main" xmlns:r="http://schemas.openxmlformats.org/officeDocument/2006/relationships" xmlns:p="http://schemas.openxmlformats.org/presentationml/2006/main">
  <p:tag name="THINKCELLSHAPEDONOTDELETE" val="tTff2vl99bjzWoQSfXuqfOg"/>
</p:tagLst>
</file>

<file path=ppt/tags/tag4708.xml><?xml version="1.0" encoding="utf-8"?>
<p:tagLst xmlns:a="http://schemas.openxmlformats.org/drawingml/2006/main" xmlns:r="http://schemas.openxmlformats.org/officeDocument/2006/relationships" xmlns:p="http://schemas.openxmlformats.org/presentationml/2006/main">
  <p:tag name="THINKCELLSHAPEDONOTDELETE" val="tGhzU0Je_trBKa8IWNpv89Q"/>
</p:tagLst>
</file>

<file path=ppt/tags/tag4709.xml><?xml version="1.0" encoding="utf-8"?>
<p:tagLst xmlns:a="http://schemas.openxmlformats.org/drawingml/2006/main" xmlns:r="http://schemas.openxmlformats.org/officeDocument/2006/relationships" xmlns:p="http://schemas.openxmlformats.org/presentationml/2006/main">
  <p:tag name="THINKCELLSHAPEDONOTDELETE" val="t58S9xfSQKvGHleN2zmJeUg"/>
</p:tagLst>
</file>

<file path=ppt/tags/tag471.xml><?xml version="1.0" encoding="utf-8"?>
<p:tagLst xmlns:a="http://schemas.openxmlformats.org/drawingml/2006/main" xmlns:r="http://schemas.openxmlformats.org/officeDocument/2006/relationships" xmlns:p="http://schemas.openxmlformats.org/presentationml/2006/main">
  <p:tag name="THINKCELLSHAPEDONOTDELETE" val="tf8hqaJLQXOdYFt5mLjtX2w"/>
</p:tagLst>
</file>

<file path=ppt/tags/tag4710.xml><?xml version="1.0" encoding="utf-8"?>
<p:tagLst xmlns:a="http://schemas.openxmlformats.org/drawingml/2006/main" xmlns:r="http://schemas.openxmlformats.org/officeDocument/2006/relationships" xmlns:p="http://schemas.openxmlformats.org/presentationml/2006/main">
  <p:tag name="THINKCELLSHAPEDONOTDELETE" val="thmUW51POVmZb94MIJLpRHw"/>
</p:tagLst>
</file>

<file path=ppt/tags/tag4711.xml><?xml version="1.0" encoding="utf-8"?>
<p:tagLst xmlns:a="http://schemas.openxmlformats.org/drawingml/2006/main" xmlns:r="http://schemas.openxmlformats.org/officeDocument/2006/relationships" xmlns:p="http://schemas.openxmlformats.org/presentationml/2006/main">
  <p:tag name="THINKCELLSHAPEDONOTDELETE" val="t2h92qv.9UpcsibceS2o4Cw"/>
</p:tagLst>
</file>

<file path=ppt/tags/tag4712.xml><?xml version="1.0" encoding="utf-8"?>
<p:tagLst xmlns:a="http://schemas.openxmlformats.org/drawingml/2006/main" xmlns:r="http://schemas.openxmlformats.org/officeDocument/2006/relationships" xmlns:p="http://schemas.openxmlformats.org/presentationml/2006/main">
  <p:tag name="THINKCELLSHAPEDONOTDELETE" val="tkuIC7Ww._YQMTFL_qcpG0A"/>
</p:tagLst>
</file>

<file path=ppt/tags/tag4713.xml><?xml version="1.0" encoding="utf-8"?>
<p:tagLst xmlns:a="http://schemas.openxmlformats.org/drawingml/2006/main" xmlns:r="http://schemas.openxmlformats.org/officeDocument/2006/relationships" xmlns:p="http://schemas.openxmlformats.org/presentationml/2006/main">
  <p:tag name="THINKCELLSHAPEDONOTDELETE" val="t.aDCxJoFWP9dgnCDmySdtA"/>
</p:tagLst>
</file>

<file path=ppt/tags/tag4714.xml><?xml version="1.0" encoding="utf-8"?>
<p:tagLst xmlns:a="http://schemas.openxmlformats.org/drawingml/2006/main" xmlns:r="http://schemas.openxmlformats.org/officeDocument/2006/relationships" xmlns:p="http://schemas.openxmlformats.org/presentationml/2006/main">
  <p:tag name="THINKCELLSHAPEDONOTDELETE" val="tXtb_ONroSyK8wUM4YrMPBg"/>
</p:tagLst>
</file>

<file path=ppt/tags/tag4715.xml><?xml version="1.0" encoding="utf-8"?>
<p:tagLst xmlns:a="http://schemas.openxmlformats.org/drawingml/2006/main" xmlns:r="http://schemas.openxmlformats.org/officeDocument/2006/relationships" xmlns:p="http://schemas.openxmlformats.org/presentationml/2006/main">
  <p:tag name="THINKCELLSHAPEDONOTDELETE" val="tJr5e0vPpkdNgsDI3SoEa4g"/>
</p:tagLst>
</file>

<file path=ppt/tags/tag4716.xml><?xml version="1.0" encoding="utf-8"?>
<p:tagLst xmlns:a="http://schemas.openxmlformats.org/drawingml/2006/main" xmlns:r="http://schemas.openxmlformats.org/officeDocument/2006/relationships" xmlns:p="http://schemas.openxmlformats.org/presentationml/2006/main">
  <p:tag name="THINKCELLSHAPEDONOTDELETE" val="tOvHqVNuO4U5itOZEtDvfVg"/>
</p:tagLst>
</file>

<file path=ppt/tags/tag4717.xml><?xml version="1.0" encoding="utf-8"?>
<p:tagLst xmlns:a="http://schemas.openxmlformats.org/drawingml/2006/main" xmlns:r="http://schemas.openxmlformats.org/officeDocument/2006/relationships" xmlns:p="http://schemas.openxmlformats.org/presentationml/2006/main">
  <p:tag name="THINKCELLSHAPEDONOTDELETE" val="tiKS_X7YF6SuIEy6vm0H3EQ"/>
</p:tagLst>
</file>

<file path=ppt/tags/tag4718.xml><?xml version="1.0" encoding="utf-8"?>
<p:tagLst xmlns:a="http://schemas.openxmlformats.org/drawingml/2006/main" xmlns:r="http://schemas.openxmlformats.org/officeDocument/2006/relationships" xmlns:p="http://schemas.openxmlformats.org/presentationml/2006/main">
  <p:tag name="THINKCELLSHAPEDONOTDELETE" val="tbpEHQjk4pWIXzVMaaoNj.w"/>
</p:tagLst>
</file>

<file path=ppt/tags/tag4719.xml><?xml version="1.0" encoding="utf-8"?>
<p:tagLst xmlns:a="http://schemas.openxmlformats.org/drawingml/2006/main" xmlns:r="http://schemas.openxmlformats.org/officeDocument/2006/relationships" xmlns:p="http://schemas.openxmlformats.org/presentationml/2006/main">
  <p:tag name="THINKCELLSHAPEDONOTDELETE" val="tRt26Th3pHV9nbdQ1JYmMkQ"/>
</p:tagLst>
</file>

<file path=ppt/tags/tag472.xml><?xml version="1.0" encoding="utf-8"?>
<p:tagLst xmlns:a="http://schemas.openxmlformats.org/drawingml/2006/main" xmlns:r="http://schemas.openxmlformats.org/officeDocument/2006/relationships" xmlns:p="http://schemas.openxmlformats.org/presentationml/2006/main">
  <p:tag name="THINKCELLSHAPEDONOTDELETE" val="tECeoXfntdUI1QvLarz9hCA"/>
</p:tagLst>
</file>

<file path=ppt/tags/tag4720.xml><?xml version="1.0" encoding="utf-8"?>
<p:tagLst xmlns:a="http://schemas.openxmlformats.org/drawingml/2006/main" xmlns:r="http://schemas.openxmlformats.org/officeDocument/2006/relationships" xmlns:p="http://schemas.openxmlformats.org/presentationml/2006/main">
  <p:tag name="THINKCELLSHAPEDONOTDELETE" val="teHipgibug0l1oSbui3WU0w"/>
</p:tagLst>
</file>

<file path=ppt/tags/tag4721.xml><?xml version="1.0" encoding="utf-8"?>
<p:tagLst xmlns:a="http://schemas.openxmlformats.org/drawingml/2006/main" xmlns:r="http://schemas.openxmlformats.org/officeDocument/2006/relationships" xmlns:p="http://schemas.openxmlformats.org/presentationml/2006/main">
  <p:tag name="THINKCELLSHAPEDONOTDELETE" val="tewiR4j.Cb75T0K6vOvMhSQ"/>
</p:tagLst>
</file>

<file path=ppt/tags/tag4722.xml><?xml version="1.0" encoding="utf-8"?>
<p:tagLst xmlns:a="http://schemas.openxmlformats.org/drawingml/2006/main" xmlns:r="http://schemas.openxmlformats.org/officeDocument/2006/relationships" xmlns:p="http://schemas.openxmlformats.org/presentationml/2006/main">
  <p:tag name="THINKCELLSHAPEDONOTDELETE" val="tkOqe.ZQTEN_ErdQStnhK3A"/>
</p:tagLst>
</file>

<file path=ppt/tags/tag4723.xml><?xml version="1.0" encoding="utf-8"?>
<p:tagLst xmlns:a="http://schemas.openxmlformats.org/drawingml/2006/main" xmlns:r="http://schemas.openxmlformats.org/officeDocument/2006/relationships" xmlns:p="http://schemas.openxmlformats.org/presentationml/2006/main">
  <p:tag name="THINKCELLSHAPEDONOTDELETE" val="tkqv9icvdxaD5ucUENmwlaw"/>
</p:tagLst>
</file>

<file path=ppt/tags/tag4724.xml><?xml version="1.0" encoding="utf-8"?>
<p:tagLst xmlns:a="http://schemas.openxmlformats.org/drawingml/2006/main" xmlns:r="http://schemas.openxmlformats.org/officeDocument/2006/relationships" xmlns:p="http://schemas.openxmlformats.org/presentationml/2006/main">
  <p:tag name="THINKCELLSHAPEDONOTDELETE" val="tWc9Rbp7GllMW.TaHVcXcGQ"/>
</p:tagLst>
</file>

<file path=ppt/tags/tag4725.xml><?xml version="1.0" encoding="utf-8"?>
<p:tagLst xmlns:a="http://schemas.openxmlformats.org/drawingml/2006/main" xmlns:r="http://schemas.openxmlformats.org/officeDocument/2006/relationships" xmlns:p="http://schemas.openxmlformats.org/presentationml/2006/main">
  <p:tag name="THINKCELLSHAPEDONOTDELETE" val="tqJAT8avBSXOfyBRdv3tedg"/>
</p:tagLst>
</file>

<file path=ppt/tags/tag4726.xml><?xml version="1.0" encoding="utf-8"?>
<p:tagLst xmlns:a="http://schemas.openxmlformats.org/drawingml/2006/main" xmlns:r="http://schemas.openxmlformats.org/officeDocument/2006/relationships" xmlns:p="http://schemas.openxmlformats.org/presentationml/2006/main">
  <p:tag name="THINKCELLSHAPEDONOTDELETE" val="t3oVBFfEN6zefGcuPs4sdqw"/>
</p:tagLst>
</file>

<file path=ppt/tags/tag4727.xml><?xml version="1.0" encoding="utf-8"?>
<p:tagLst xmlns:a="http://schemas.openxmlformats.org/drawingml/2006/main" xmlns:r="http://schemas.openxmlformats.org/officeDocument/2006/relationships" xmlns:p="http://schemas.openxmlformats.org/presentationml/2006/main">
  <p:tag name="THINKCELLSHAPEDONOTDELETE" val="tnFEolIHc_AVzcQ8qrdQo.A"/>
</p:tagLst>
</file>

<file path=ppt/tags/tag4728.xml><?xml version="1.0" encoding="utf-8"?>
<p:tagLst xmlns:a="http://schemas.openxmlformats.org/drawingml/2006/main" xmlns:r="http://schemas.openxmlformats.org/officeDocument/2006/relationships" xmlns:p="http://schemas.openxmlformats.org/presentationml/2006/main">
  <p:tag name="THINKCELLSHAPEDONOTDELETE" val="ttzTnXXRRhQS1dVu5a8.p9Q"/>
</p:tagLst>
</file>

<file path=ppt/tags/tag4729.xml><?xml version="1.0" encoding="utf-8"?>
<p:tagLst xmlns:a="http://schemas.openxmlformats.org/drawingml/2006/main" xmlns:r="http://schemas.openxmlformats.org/officeDocument/2006/relationships" xmlns:p="http://schemas.openxmlformats.org/presentationml/2006/main">
  <p:tag name="THINKCELLSHAPEDONOTDELETE" val="taVUB.u5VxmoUN9cD__EaLQ"/>
</p:tagLst>
</file>

<file path=ppt/tags/tag473.xml><?xml version="1.0" encoding="utf-8"?>
<p:tagLst xmlns:a="http://schemas.openxmlformats.org/drawingml/2006/main" xmlns:r="http://schemas.openxmlformats.org/officeDocument/2006/relationships" xmlns:p="http://schemas.openxmlformats.org/presentationml/2006/main">
  <p:tag name="THINKCELLSHAPEDONOTDELETE" val="tDMT8gFqkcu68Ap6NSZgjhw"/>
</p:tagLst>
</file>

<file path=ppt/tags/tag4730.xml><?xml version="1.0" encoding="utf-8"?>
<p:tagLst xmlns:a="http://schemas.openxmlformats.org/drawingml/2006/main" xmlns:r="http://schemas.openxmlformats.org/officeDocument/2006/relationships" xmlns:p="http://schemas.openxmlformats.org/presentationml/2006/main">
  <p:tag name="THINKCELLSHAPEDONOTDELETE" val="tYEMxbfqfJOckafqMZkUteg"/>
</p:tagLst>
</file>

<file path=ppt/tags/tag4731.xml><?xml version="1.0" encoding="utf-8"?>
<p:tagLst xmlns:a="http://schemas.openxmlformats.org/drawingml/2006/main" xmlns:r="http://schemas.openxmlformats.org/officeDocument/2006/relationships" xmlns:p="http://schemas.openxmlformats.org/presentationml/2006/main">
  <p:tag name="THINKCELLSHAPEDONOTDELETE" val="tWAZMI.HTRsiT.qCOEahUBQ"/>
</p:tagLst>
</file>

<file path=ppt/tags/tag4732.xml><?xml version="1.0" encoding="utf-8"?>
<p:tagLst xmlns:a="http://schemas.openxmlformats.org/drawingml/2006/main" xmlns:r="http://schemas.openxmlformats.org/officeDocument/2006/relationships" xmlns:p="http://schemas.openxmlformats.org/presentationml/2006/main">
  <p:tag name="THINKCELLSHAPEDONOTDELETE" val="t7sr.RfC1UAqd6IuV_XMkjw"/>
</p:tagLst>
</file>

<file path=ppt/tags/tag4733.xml><?xml version="1.0" encoding="utf-8"?>
<p:tagLst xmlns:a="http://schemas.openxmlformats.org/drawingml/2006/main" xmlns:r="http://schemas.openxmlformats.org/officeDocument/2006/relationships" xmlns:p="http://schemas.openxmlformats.org/presentationml/2006/main">
  <p:tag name="THINKCELLSHAPEDONOTDELETE" val="tpCGKx4lSS9_99R1sl8Dx.w"/>
</p:tagLst>
</file>

<file path=ppt/tags/tag4734.xml><?xml version="1.0" encoding="utf-8"?>
<p:tagLst xmlns:a="http://schemas.openxmlformats.org/drawingml/2006/main" xmlns:r="http://schemas.openxmlformats.org/officeDocument/2006/relationships" xmlns:p="http://schemas.openxmlformats.org/presentationml/2006/main">
  <p:tag name="THINKCELLSHAPEDONOTDELETE" val="tWR43iKfVjeZ9wq0iOvCV5g"/>
</p:tagLst>
</file>

<file path=ppt/tags/tag4735.xml><?xml version="1.0" encoding="utf-8"?>
<p:tagLst xmlns:a="http://schemas.openxmlformats.org/drawingml/2006/main" xmlns:r="http://schemas.openxmlformats.org/officeDocument/2006/relationships" xmlns:p="http://schemas.openxmlformats.org/presentationml/2006/main">
  <p:tag name="THINKCELLSHAPEDONOTDELETE" val="t3x339mHhdrNQFHXERJqkuQ"/>
</p:tagLst>
</file>

<file path=ppt/tags/tag4736.xml><?xml version="1.0" encoding="utf-8"?>
<p:tagLst xmlns:a="http://schemas.openxmlformats.org/drawingml/2006/main" xmlns:r="http://schemas.openxmlformats.org/officeDocument/2006/relationships" xmlns:p="http://schemas.openxmlformats.org/presentationml/2006/main">
  <p:tag name="THINKCELLSHAPEDONOTDELETE" val="tK38zkCIV6tRI9Y5.dR4o3w"/>
</p:tagLst>
</file>

<file path=ppt/tags/tag4737.xml><?xml version="1.0" encoding="utf-8"?>
<p:tagLst xmlns:a="http://schemas.openxmlformats.org/drawingml/2006/main" xmlns:r="http://schemas.openxmlformats.org/officeDocument/2006/relationships" xmlns:p="http://schemas.openxmlformats.org/presentationml/2006/main">
  <p:tag name="THINKCELLSHAPEDONOTDELETE" val="tZ2WpXWid7CZT5r3.EQZLUA"/>
</p:tagLst>
</file>

<file path=ppt/tags/tag4738.xml><?xml version="1.0" encoding="utf-8"?>
<p:tagLst xmlns:a="http://schemas.openxmlformats.org/drawingml/2006/main" xmlns:r="http://schemas.openxmlformats.org/officeDocument/2006/relationships" xmlns:p="http://schemas.openxmlformats.org/presentationml/2006/main">
  <p:tag name="THINKCELLSHAPEDONOTDELETE" val="tfBHfm41prnN41XhmpBq6gw"/>
</p:tagLst>
</file>

<file path=ppt/tags/tag4739.xml><?xml version="1.0" encoding="utf-8"?>
<p:tagLst xmlns:a="http://schemas.openxmlformats.org/drawingml/2006/main" xmlns:r="http://schemas.openxmlformats.org/officeDocument/2006/relationships" xmlns:p="http://schemas.openxmlformats.org/presentationml/2006/main">
  <p:tag name="THINKCELLSHAPEDONOTDELETE" val="t7Evw2sbIPEUGpxqYkaX8uA"/>
</p:tagLst>
</file>

<file path=ppt/tags/tag474.xml><?xml version="1.0" encoding="utf-8"?>
<p:tagLst xmlns:a="http://schemas.openxmlformats.org/drawingml/2006/main" xmlns:r="http://schemas.openxmlformats.org/officeDocument/2006/relationships" xmlns:p="http://schemas.openxmlformats.org/presentationml/2006/main">
  <p:tag name="THINKCELLSHAPEDONOTDELETE" val="tTrlB1GeW3gQUhuK0m5ZYLA"/>
</p:tagLst>
</file>

<file path=ppt/tags/tag4740.xml><?xml version="1.0" encoding="utf-8"?>
<p:tagLst xmlns:a="http://schemas.openxmlformats.org/drawingml/2006/main" xmlns:r="http://schemas.openxmlformats.org/officeDocument/2006/relationships" xmlns:p="http://schemas.openxmlformats.org/presentationml/2006/main">
  <p:tag name="THINKCELLSHAPEDONOTDELETE" val="tON1X7nUkphLplt33AVtG0Q"/>
</p:tagLst>
</file>

<file path=ppt/tags/tag4741.xml><?xml version="1.0" encoding="utf-8"?>
<p:tagLst xmlns:a="http://schemas.openxmlformats.org/drawingml/2006/main" xmlns:r="http://schemas.openxmlformats.org/officeDocument/2006/relationships" xmlns:p="http://schemas.openxmlformats.org/presentationml/2006/main">
  <p:tag name="THINKCELLSHAPEDONOTDELETE" val="tQmZSGw4QY5zGkHBMK8mG2w"/>
</p:tagLst>
</file>

<file path=ppt/tags/tag474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743.xml><?xml version="1.0" encoding="utf-8"?>
<p:tagLst xmlns:a="http://schemas.openxmlformats.org/drawingml/2006/main" xmlns:r="http://schemas.openxmlformats.org/officeDocument/2006/relationships" xmlns:p="http://schemas.openxmlformats.org/presentationml/2006/main">
  <p:tag name="THINKCELLSHAPEDONOTDELETE" val="ttvkkrkrk91VJMhC0CmS_Bg"/>
</p:tagLst>
</file>

<file path=ppt/tags/tag4744.xml><?xml version="1.0" encoding="utf-8"?>
<p:tagLst xmlns:a="http://schemas.openxmlformats.org/drawingml/2006/main" xmlns:r="http://schemas.openxmlformats.org/officeDocument/2006/relationships" xmlns:p="http://schemas.openxmlformats.org/presentationml/2006/main">
  <p:tag name="THINKCELLSHAPEDONOTDELETE" val="ta038b9svEHqhQr.gaM4znQ"/>
</p:tagLst>
</file>

<file path=ppt/tags/tag4745.xml><?xml version="1.0" encoding="utf-8"?>
<p:tagLst xmlns:a="http://schemas.openxmlformats.org/drawingml/2006/main" xmlns:r="http://schemas.openxmlformats.org/officeDocument/2006/relationships" xmlns:p="http://schemas.openxmlformats.org/presentationml/2006/main">
  <p:tag name="THINKCELLSHAPEDONOTDELETE" val="t7seLkH9r1l5wd8PxWpjXjQ"/>
</p:tagLst>
</file>

<file path=ppt/tags/tag4746.xml><?xml version="1.0" encoding="utf-8"?>
<p:tagLst xmlns:a="http://schemas.openxmlformats.org/drawingml/2006/main" xmlns:r="http://schemas.openxmlformats.org/officeDocument/2006/relationships" xmlns:p="http://schemas.openxmlformats.org/presentationml/2006/main">
  <p:tag name="THINKCELLSHAPEDONOTDELETE" val="tZLoKnkLtMMPmCimRUSILgg"/>
</p:tagLst>
</file>

<file path=ppt/tags/tag4747.xml><?xml version="1.0" encoding="utf-8"?>
<p:tagLst xmlns:a="http://schemas.openxmlformats.org/drawingml/2006/main" xmlns:r="http://schemas.openxmlformats.org/officeDocument/2006/relationships" xmlns:p="http://schemas.openxmlformats.org/presentationml/2006/main">
  <p:tag name="THINKCELLSHAPEDONOTDELETE" val="t8IFENt5oy4.ISnFig9cfgw"/>
</p:tagLst>
</file>

<file path=ppt/tags/tag4748.xml><?xml version="1.0" encoding="utf-8"?>
<p:tagLst xmlns:a="http://schemas.openxmlformats.org/drawingml/2006/main" xmlns:r="http://schemas.openxmlformats.org/officeDocument/2006/relationships" xmlns:p="http://schemas.openxmlformats.org/presentationml/2006/main">
  <p:tag name="THINKCELLSHAPEDONOTDELETE" val="tIdDIj2ELjLeIlFkbcSchaw"/>
</p:tagLst>
</file>

<file path=ppt/tags/tag4749.xml><?xml version="1.0" encoding="utf-8"?>
<p:tagLst xmlns:a="http://schemas.openxmlformats.org/drawingml/2006/main" xmlns:r="http://schemas.openxmlformats.org/officeDocument/2006/relationships" xmlns:p="http://schemas.openxmlformats.org/presentationml/2006/main">
  <p:tag name="THINKCELLSHAPEDONOTDELETE" val="t8Np1fwehxjNKcV3bik8aVQ"/>
</p:tagLst>
</file>

<file path=ppt/tags/tag475.xml><?xml version="1.0" encoding="utf-8"?>
<p:tagLst xmlns:a="http://schemas.openxmlformats.org/drawingml/2006/main" xmlns:r="http://schemas.openxmlformats.org/officeDocument/2006/relationships" xmlns:p="http://schemas.openxmlformats.org/presentationml/2006/main">
  <p:tag name="THINKCELLSHAPEDONOTDELETE" val="tMde2VbBagXH.X3LTF1G9Yg"/>
</p:tagLst>
</file>

<file path=ppt/tags/tag4750.xml><?xml version="1.0" encoding="utf-8"?>
<p:tagLst xmlns:a="http://schemas.openxmlformats.org/drawingml/2006/main" xmlns:r="http://schemas.openxmlformats.org/officeDocument/2006/relationships" xmlns:p="http://schemas.openxmlformats.org/presentationml/2006/main">
  <p:tag name="THINKCELLSHAPEDONOTDELETE" val="t4BmBX3aougItg0zRRgNvOA"/>
</p:tagLst>
</file>

<file path=ppt/tags/tag4751.xml><?xml version="1.0" encoding="utf-8"?>
<p:tagLst xmlns:a="http://schemas.openxmlformats.org/drawingml/2006/main" xmlns:r="http://schemas.openxmlformats.org/officeDocument/2006/relationships" xmlns:p="http://schemas.openxmlformats.org/presentationml/2006/main">
  <p:tag name="THINKCELLSHAPEDONOTDELETE" val="tTt9WCL1EPTqvBiSnpazd_A"/>
</p:tagLst>
</file>

<file path=ppt/tags/tag4752.xml><?xml version="1.0" encoding="utf-8"?>
<p:tagLst xmlns:a="http://schemas.openxmlformats.org/drawingml/2006/main" xmlns:r="http://schemas.openxmlformats.org/officeDocument/2006/relationships" xmlns:p="http://schemas.openxmlformats.org/presentationml/2006/main">
  <p:tag name="THINKCELLSHAPEDONOTDELETE" val="t4qZrrDX8owxcr8VDqSTICg"/>
</p:tagLst>
</file>

<file path=ppt/tags/tag4753.xml><?xml version="1.0" encoding="utf-8"?>
<p:tagLst xmlns:a="http://schemas.openxmlformats.org/drawingml/2006/main" xmlns:r="http://schemas.openxmlformats.org/officeDocument/2006/relationships" xmlns:p="http://schemas.openxmlformats.org/presentationml/2006/main">
  <p:tag name="THINKCELLSHAPEDONOTDELETE" val="tSYX_15.aBFTkmSytF0tuOg"/>
</p:tagLst>
</file>

<file path=ppt/tags/tag4754.xml><?xml version="1.0" encoding="utf-8"?>
<p:tagLst xmlns:a="http://schemas.openxmlformats.org/drawingml/2006/main" xmlns:r="http://schemas.openxmlformats.org/officeDocument/2006/relationships" xmlns:p="http://schemas.openxmlformats.org/presentationml/2006/main">
  <p:tag name="THINKCELLSHAPEDONOTDELETE" val="tByie6tmkampX4vGKbywy4Q"/>
</p:tagLst>
</file>

<file path=ppt/tags/tag4755.xml><?xml version="1.0" encoding="utf-8"?>
<p:tagLst xmlns:a="http://schemas.openxmlformats.org/drawingml/2006/main" xmlns:r="http://schemas.openxmlformats.org/officeDocument/2006/relationships" xmlns:p="http://schemas.openxmlformats.org/presentationml/2006/main">
  <p:tag name="THINKCELLSHAPEDONOTDELETE" val="tg8kzW_7Gfl9Dnnr237F7mQ"/>
</p:tagLst>
</file>

<file path=ppt/tags/tag4756.xml><?xml version="1.0" encoding="utf-8"?>
<p:tagLst xmlns:a="http://schemas.openxmlformats.org/drawingml/2006/main" xmlns:r="http://schemas.openxmlformats.org/officeDocument/2006/relationships" xmlns:p="http://schemas.openxmlformats.org/presentationml/2006/main">
  <p:tag name="THINKCELLSHAPEDONOTDELETE" val="tA5e9vO6dWMcg4f.WBD7nig"/>
</p:tagLst>
</file>

<file path=ppt/tags/tag4757.xml><?xml version="1.0" encoding="utf-8"?>
<p:tagLst xmlns:a="http://schemas.openxmlformats.org/drawingml/2006/main" xmlns:r="http://schemas.openxmlformats.org/officeDocument/2006/relationships" xmlns:p="http://schemas.openxmlformats.org/presentationml/2006/main">
  <p:tag name="THINKCELLSHAPEDONOTDELETE" val="t5hKJvyu2AX48lcp35unbAg"/>
</p:tagLst>
</file>

<file path=ppt/tags/tag4758.xml><?xml version="1.0" encoding="utf-8"?>
<p:tagLst xmlns:a="http://schemas.openxmlformats.org/drawingml/2006/main" xmlns:r="http://schemas.openxmlformats.org/officeDocument/2006/relationships" xmlns:p="http://schemas.openxmlformats.org/presentationml/2006/main">
  <p:tag name="THINKCELLSHAPEDONOTDELETE" val="tq5k7umoHTn1oRqL_Uaetcg"/>
</p:tagLst>
</file>

<file path=ppt/tags/tag4759.xml><?xml version="1.0" encoding="utf-8"?>
<p:tagLst xmlns:a="http://schemas.openxmlformats.org/drawingml/2006/main" xmlns:r="http://schemas.openxmlformats.org/officeDocument/2006/relationships" xmlns:p="http://schemas.openxmlformats.org/presentationml/2006/main">
  <p:tag name="THINKCELLSHAPEDONOTDELETE" val="tNgFMshhhmNU34VsLe9sG3w"/>
</p:tagLst>
</file>

<file path=ppt/tags/tag476.xml><?xml version="1.0" encoding="utf-8"?>
<p:tagLst xmlns:a="http://schemas.openxmlformats.org/drawingml/2006/main" xmlns:r="http://schemas.openxmlformats.org/officeDocument/2006/relationships" xmlns:p="http://schemas.openxmlformats.org/presentationml/2006/main">
  <p:tag name="THINKCELLSHAPEDONOTDELETE" val="tG3lKlGZHI8TkKrtlBtlIeA"/>
</p:tagLst>
</file>

<file path=ppt/tags/tag4760.xml><?xml version="1.0" encoding="utf-8"?>
<p:tagLst xmlns:a="http://schemas.openxmlformats.org/drawingml/2006/main" xmlns:r="http://schemas.openxmlformats.org/officeDocument/2006/relationships" xmlns:p="http://schemas.openxmlformats.org/presentationml/2006/main">
  <p:tag name="THINKCELLSHAPEDONOTDELETE" val="tP2h2q8K0T.oeVtmOi2tu0A"/>
</p:tagLst>
</file>

<file path=ppt/tags/tag4761.xml><?xml version="1.0" encoding="utf-8"?>
<p:tagLst xmlns:a="http://schemas.openxmlformats.org/drawingml/2006/main" xmlns:r="http://schemas.openxmlformats.org/officeDocument/2006/relationships" xmlns:p="http://schemas.openxmlformats.org/presentationml/2006/main">
  <p:tag name="THINKCELLSHAPEDONOTDELETE" val="tQCx_4gb1r4SZPI7c2Msw.Q"/>
</p:tagLst>
</file>

<file path=ppt/tags/tag4762.xml><?xml version="1.0" encoding="utf-8"?>
<p:tagLst xmlns:a="http://schemas.openxmlformats.org/drawingml/2006/main" xmlns:r="http://schemas.openxmlformats.org/officeDocument/2006/relationships" xmlns:p="http://schemas.openxmlformats.org/presentationml/2006/main">
  <p:tag name="THINKCELLSHAPEDONOTDELETE" val="tqpbcGNAanG.Db4TkcWWY3Q"/>
</p:tagLst>
</file>

<file path=ppt/tags/tag4763.xml><?xml version="1.0" encoding="utf-8"?>
<p:tagLst xmlns:a="http://schemas.openxmlformats.org/drawingml/2006/main" xmlns:r="http://schemas.openxmlformats.org/officeDocument/2006/relationships" xmlns:p="http://schemas.openxmlformats.org/presentationml/2006/main">
  <p:tag name="THINKCELLSHAPEDONOTDELETE" val="t_eGfIL4xJwXwSIekuVubow"/>
</p:tagLst>
</file>

<file path=ppt/tags/tag4764.xml><?xml version="1.0" encoding="utf-8"?>
<p:tagLst xmlns:a="http://schemas.openxmlformats.org/drawingml/2006/main" xmlns:r="http://schemas.openxmlformats.org/officeDocument/2006/relationships" xmlns:p="http://schemas.openxmlformats.org/presentationml/2006/main">
  <p:tag name="THINKCELLSHAPEDONOTDELETE" val="tbdv0xpFYF91m89Tx8eISCg"/>
</p:tagLst>
</file>

<file path=ppt/tags/tag4765.xml><?xml version="1.0" encoding="utf-8"?>
<p:tagLst xmlns:a="http://schemas.openxmlformats.org/drawingml/2006/main" xmlns:r="http://schemas.openxmlformats.org/officeDocument/2006/relationships" xmlns:p="http://schemas.openxmlformats.org/presentationml/2006/main">
  <p:tag name="THINKCELLSHAPEDONOTDELETE" val="tYu1a9mI6Yd7xPne6n0i21A"/>
</p:tagLst>
</file>

<file path=ppt/tags/tag4766.xml><?xml version="1.0" encoding="utf-8"?>
<p:tagLst xmlns:a="http://schemas.openxmlformats.org/drawingml/2006/main" xmlns:r="http://schemas.openxmlformats.org/officeDocument/2006/relationships" xmlns:p="http://schemas.openxmlformats.org/presentationml/2006/main">
  <p:tag name="THINKCELLSHAPEDONOTDELETE" val="tCaFb2Mlv2AlUeTENpPe5kg"/>
</p:tagLst>
</file>

<file path=ppt/tags/tag4767.xml><?xml version="1.0" encoding="utf-8"?>
<p:tagLst xmlns:a="http://schemas.openxmlformats.org/drawingml/2006/main" xmlns:r="http://schemas.openxmlformats.org/officeDocument/2006/relationships" xmlns:p="http://schemas.openxmlformats.org/presentationml/2006/main">
  <p:tag name="THINKCELLSHAPEDONOTDELETE" val="trfoj5v4S0JApOehynYPt7g"/>
</p:tagLst>
</file>

<file path=ppt/tags/tag4768.xml><?xml version="1.0" encoding="utf-8"?>
<p:tagLst xmlns:a="http://schemas.openxmlformats.org/drawingml/2006/main" xmlns:r="http://schemas.openxmlformats.org/officeDocument/2006/relationships" xmlns:p="http://schemas.openxmlformats.org/presentationml/2006/main">
  <p:tag name="THINKCELLSHAPEDONOTDELETE" val="tjjuHWagwxDT96xkxO8b0IQ"/>
</p:tagLst>
</file>

<file path=ppt/tags/tag4769.xml><?xml version="1.0" encoding="utf-8"?>
<p:tagLst xmlns:a="http://schemas.openxmlformats.org/drawingml/2006/main" xmlns:r="http://schemas.openxmlformats.org/officeDocument/2006/relationships" xmlns:p="http://schemas.openxmlformats.org/presentationml/2006/main">
  <p:tag name="THINKCELLSHAPEDONOTDELETE" val="tXFS6rUiN81hXch2mFGixCQ"/>
</p:tagLst>
</file>

<file path=ppt/tags/tag477.xml><?xml version="1.0" encoding="utf-8"?>
<p:tagLst xmlns:a="http://schemas.openxmlformats.org/drawingml/2006/main" xmlns:r="http://schemas.openxmlformats.org/officeDocument/2006/relationships" xmlns:p="http://schemas.openxmlformats.org/presentationml/2006/main">
  <p:tag name="THINKCELLSHAPEDONOTDELETE" val="tIv.DgBkTrM3MON_Mzma21Q"/>
</p:tagLst>
</file>

<file path=ppt/tags/tag4770.xml><?xml version="1.0" encoding="utf-8"?>
<p:tagLst xmlns:a="http://schemas.openxmlformats.org/drawingml/2006/main" xmlns:r="http://schemas.openxmlformats.org/officeDocument/2006/relationships" xmlns:p="http://schemas.openxmlformats.org/presentationml/2006/main">
  <p:tag name="THINKCELLSHAPEDONOTDELETE" val="tET4asP2H1gF_B3fB6.PtEQ"/>
</p:tagLst>
</file>

<file path=ppt/tags/tag4771.xml><?xml version="1.0" encoding="utf-8"?>
<p:tagLst xmlns:a="http://schemas.openxmlformats.org/drawingml/2006/main" xmlns:r="http://schemas.openxmlformats.org/officeDocument/2006/relationships" xmlns:p="http://schemas.openxmlformats.org/presentationml/2006/main">
  <p:tag name="THINKCELLSHAPEDONOTDELETE" val="tXFlh1up7wL0WUvF2niBj.Q"/>
</p:tagLst>
</file>

<file path=ppt/tags/tag4772.xml><?xml version="1.0" encoding="utf-8"?>
<p:tagLst xmlns:a="http://schemas.openxmlformats.org/drawingml/2006/main" xmlns:r="http://schemas.openxmlformats.org/officeDocument/2006/relationships" xmlns:p="http://schemas.openxmlformats.org/presentationml/2006/main">
  <p:tag name="THINKCELLSHAPEDONOTDELETE" val="tgQVpRzxvRMM7dmsjjPDSmw"/>
</p:tagLst>
</file>

<file path=ppt/tags/tag4773.xml><?xml version="1.0" encoding="utf-8"?>
<p:tagLst xmlns:a="http://schemas.openxmlformats.org/drawingml/2006/main" xmlns:r="http://schemas.openxmlformats.org/officeDocument/2006/relationships" xmlns:p="http://schemas.openxmlformats.org/presentationml/2006/main">
  <p:tag name="THINKCELLSHAPEDONOTDELETE" val="tqqvGz6BC03qdw9AM7Vuieg"/>
</p:tagLst>
</file>

<file path=ppt/tags/tag4774.xml><?xml version="1.0" encoding="utf-8"?>
<p:tagLst xmlns:a="http://schemas.openxmlformats.org/drawingml/2006/main" xmlns:r="http://schemas.openxmlformats.org/officeDocument/2006/relationships" xmlns:p="http://schemas.openxmlformats.org/presentationml/2006/main">
  <p:tag name="THINKCELLSHAPEDONOTDELETE" val="t4_gWj50KzvbsMHsuZpAhlw"/>
</p:tagLst>
</file>

<file path=ppt/tags/tag4775.xml><?xml version="1.0" encoding="utf-8"?>
<p:tagLst xmlns:a="http://schemas.openxmlformats.org/drawingml/2006/main" xmlns:r="http://schemas.openxmlformats.org/officeDocument/2006/relationships" xmlns:p="http://schemas.openxmlformats.org/presentationml/2006/main">
  <p:tag name="THINKCELLSHAPEDONOTDELETE" val="tdT_mM_53brn_x30ekbuNDQ"/>
</p:tagLst>
</file>

<file path=ppt/tags/tag4776.xml><?xml version="1.0" encoding="utf-8"?>
<p:tagLst xmlns:a="http://schemas.openxmlformats.org/drawingml/2006/main" xmlns:r="http://schemas.openxmlformats.org/officeDocument/2006/relationships" xmlns:p="http://schemas.openxmlformats.org/presentationml/2006/main">
  <p:tag name="THINKCELLSHAPEDONOTDELETE" val="tMD2SIRbJ2JcOnZ45nsLI9A"/>
</p:tagLst>
</file>

<file path=ppt/tags/tag4777.xml><?xml version="1.0" encoding="utf-8"?>
<p:tagLst xmlns:a="http://schemas.openxmlformats.org/drawingml/2006/main" xmlns:r="http://schemas.openxmlformats.org/officeDocument/2006/relationships" xmlns:p="http://schemas.openxmlformats.org/presentationml/2006/main">
  <p:tag name="THINKCELLSHAPEDONOTDELETE" val="tuJoFn4fF5mZOA4FU9Jq7Gw"/>
</p:tagLst>
</file>

<file path=ppt/tags/tag4778.xml><?xml version="1.0" encoding="utf-8"?>
<p:tagLst xmlns:a="http://schemas.openxmlformats.org/drawingml/2006/main" xmlns:r="http://schemas.openxmlformats.org/officeDocument/2006/relationships" xmlns:p="http://schemas.openxmlformats.org/presentationml/2006/main">
  <p:tag name="THINKCELLSHAPEDONOTDELETE" val="tAEd.Wda.XRV5ithud3M5ug"/>
</p:tagLst>
</file>

<file path=ppt/tags/tag4779.xml><?xml version="1.0" encoding="utf-8"?>
<p:tagLst xmlns:a="http://schemas.openxmlformats.org/drawingml/2006/main" xmlns:r="http://schemas.openxmlformats.org/officeDocument/2006/relationships" xmlns:p="http://schemas.openxmlformats.org/presentationml/2006/main">
  <p:tag name="THINKCELLSHAPEDONOTDELETE" val="tAeGBb0SdRv1X8bPVAleaRQ"/>
</p:tagLst>
</file>

<file path=ppt/tags/tag478.xml><?xml version="1.0" encoding="utf-8"?>
<p:tagLst xmlns:a="http://schemas.openxmlformats.org/drawingml/2006/main" xmlns:r="http://schemas.openxmlformats.org/officeDocument/2006/relationships" xmlns:p="http://schemas.openxmlformats.org/presentationml/2006/main">
  <p:tag name="THINKCELLSHAPEDONOTDELETE" val="tSH1hloTC7ef2Bhir0RhlAQ"/>
</p:tagLst>
</file>

<file path=ppt/tags/tag4780.xml><?xml version="1.0" encoding="utf-8"?>
<p:tagLst xmlns:a="http://schemas.openxmlformats.org/drawingml/2006/main" xmlns:r="http://schemas.openxmlformats.org/officeDocument/2006/relationships" xmlns:p="http://schemas.openxmlformats.org/presentationml/2006/main">
  <p:tag name="THINKCELLSHAPEDONOTDELETE" val="tczLNCHiSCKOharhHSlh9qw"/>
</p:tagLst>
</file>

<file path=ppt/tags/tag4781.xml><?xml version="1.0" encoding="utf-8"?>
<p:tagLst xmlns:a="http://schemas.openxmlformats.org/drawingml/2006/main" xmlns:r="http://schemas.openxmlformats.org/officeDocument/2006/relationships" xmlns:p="http://schemas.openxmlformats.org/presentationml/2006/main">
  <p:tag name="THINKCELLSHAPEDONOTDELETE" val="tGKP82icjKxdLnZz2CQGAfg"/>
</p:tagLst>
</file>

<file path=ppt/tags/tag4782.xml><?xml version="1.0" encoding="utf-8"?>
<p:tagLst xmlns:a="http://schemas.openxmlformats.org/drawingml/2006/main" xmlns:r="http://schemas.openxmlformats.org/officeDocument/2006/relationships" xmlns:p="http://schemas.openxmlformats.org/presentationml/2006/main">
  <p:tag name="THINKCELLSHAPEDONOTDELETE" val="tyaWJeUNcN4i9Xf0q20zahw"/>
</p:tagLst>
</file>

<file path=ppt/tags/tag4783.xml><?xml version="1.0" encoding="utf-8"?>
<p:tagLst xmlns:a="http://schemas.openxmlformats.org/drawingml/2006/main" xmlns:r="http://schemas.openxmlformats.org/officeDocument/2006/relationships" xmlns:p="http://schemas.openxmlformats.org/presentationml/2006/main">
  <p:tag name="THINKCELLSHAPEDONOTDELETE" val="tqEY_SkzEQHnSgtiyAHGOZw"/>
</p:tagLst>
</file>

<file path=ppt/tags/tag4784.xml><?xml version="1.0" encoding="utf-8"?>
<p:tagLst xmlns:a="http://schemas.openxmlformats.org/drawingml/2006/main" xmlns:r="http://schemas.openxmlformats.org/officeDocument/2006/relationships" xmlns:p="http://schemas.openxmlformats.org/presentationml/2006/main">
  <p:tag name="THINKCELLSHAPEDONOTDELETE" val="tD8EtKRkRzq6m0E84x9M_FA"/>
</p:tagLst>
</file>

<file path=ppt/tags/tag4785.xml><?xml version="1.0" encoding="utf-8"?>
<p:tagLst xmlns:a="http://schemas.openxmlformats.org/drawingml/2006/main" xmlns:r="http://schemas.openxmlformats.org/officeDocument/2006/relationships" xmlns:p="http://schemas.openxmlformats.org/presentationml/2006/main">
  <p:tag name="THINKCELLSHAPEDONOTDELETE" val="tcLWBTvyg_VY8DBBpC0Jiew"/>
</p:tagLst>
</file>

<file path=ppt/tags/tag4786.xml><?xml version="1.0" encoding="utf-8"?>
<p:tagLst xmlns:a="http://schemas.openxmlformats.org/drawingml/2006/main" xmlns:r="http://schemas.openxmlformats.org/officeDocument/2006/relationships" xmlns:p="http://schemas.openxmlformats.org/presentationml/2006/main">
  <p:tag name="THINKCELLSHAPEDONOTDELETE" val="tN2ivbZzTJdHWaDcZktikIg"/>
</p:tagLst>
</file>

<file path=ppt/tags/tag4787.xml><?xml version="1.0" encoding="utf-8"?>
<p:tagLst xmlns:a="http://schemas.openxmlformats.org/drawingml/2006/main" xmlns:r="http://schemas.openxmlformats.org/officeDocument/2006/relationships" xmlns:p="http://schemas.openxmlformats.org/presentationml/2006/main">
  <p:tag name="THINKCELLSHAPEDONOTDELETE" val="trRCxkJYoSc3tv6Pxxb0z3w"/>
</p:tagLst>
</file>

<file path=ppt/tags/tag4788.xml><?xml version="1.0" encoding="utf-8"?>
<p:tagLst xmlns:a="http://schemas.openxmlformats.org/drawingml/2006/main" xmlns:r="http://schemas.openxmlformats.org/officeDocument/2006/relationships" xmlns:p="http://schemas.openxmlformats.org/presentationml/2006/main">
  <p:tag name="THINKCELLSHAPEDONOTDELETE" val="tH6So1Kx4NzEIvHYy2bDilA"/>
</p:tagLst>
</file>

<file path=ppt/tags/tag4789.xml><?xml version="1.0" encoding="utf-8"?>
<p:tagLst xmlns:a="http://schemas.openxmlformats.org/drawingml/2006/main" xmlns:r="http://schemas.openxmlformats.org/officeDocument/2006/relationships" xmlns:p="http://schemas.openxmlformats.org/presentationml/2006/main">
  <p:tag name="THINKCELLSHAPEDONOTDELETE" val="tbrx1_y5wDxM.OM6EgUM6lg"/>
</p:tagLst>
</file>

<file path=ppt/tags/tag479.xml><?xml version="1.0" encoding="utf-8"?>
<p:tagLst xmlns:a="http://schemas.openxmlformats.org/drawingml/2006/main" xmlns:r="http://schemas.openxmlformats.org/officeDocument/2006/relationships" xmlns:p="http://schemas.openxmlformats.org/presentationml/2006/main">
  <p:tag name="THINKCELLSHAPEDONOTDELETE" val="tze7VoO77WvARYJhxzlsRHw"/>
</p:tagLst>
</file>

<file path=ppt/tags/tag4790.xml><?xml version="1.0" encoding="utf-8"?>
<p:tagLst xmlns:a="http://schemas.openxmlformats.org/drawingml/2006/main" xmlns:r="http://schemas.openxmlformats.org/officeDocument/2006/relationships" xmlns:p="http://schemas.openxmlformats.org/presentationml/2006/main">
  <p:tag name="THINKCELLSHAPEDONOTDELETE" val="tFQHPqZB.9Vlvx7JoPu713g"/>
</p:tagLst>
</file>

<file path=ppt/tags/tag4791.xml><?xml version="1.0" encoding="utf-8"?>
<p:tagLst xmlns:a="http://schemas.openxmlformats.org/drawingml/2006/main" xmlns:r="http://schemas.openxmlformats.org/officeDocument/2006/relationships" xmlns:p="http://schemas.openxmlformats.org/presentationml/2006/main">
  <p:tag name="THINKCELLSHAPEDONOTDELETE" val="tjZO3Ju6zLPuUwI5ZDfREdg"/>
</p:tagLst>
</file>

<file path=ppt/tags/tag4792.xml><?xml version="1.0" encoding="utf-8"?>
<p:tagLst xmlns:a="http://schemas.openxmlformats.org/drawingml/2006/main" xmlns:r="http://schemas.openxmlformats.org/officeDocument/2006/relationships" xmlns:p="http://schemas.openxmlformats.org/presentationml/2006/main">
  <p:tag name="THINKCELLSHAPEDONOTDELETE" val="thBqTMRGZOqeiNBqlJl6Rmg"/>
</p:tagLst>
</file>

<file path=ppt/tags/tag4793.xml><?xml version="1.0" encoding="utf-8"?>
<p:tagLst xmlns:a="http://schemas.openxmlformats.org/drawingml/2006/main" xmlns:r="http://schemas.openxmlformats.org/officeDocument/2006/relationships" xmlns:p="http://schemas.openxmlformats.org/presentationml/2006/main">
  <p:tag name="THINKCELLSHAPEDONOTDELETE" val="tXm9xpkcSO9Rm.0YcxkgfvA"/>
</p:tagLst>
</file>

<file path=ppt/tags/tag4794.xml><?xml version="1.0" encoding="utf-8"?>
<p:tagLst xmlns:a="http://schemas.openxmlformats.org/drawingml/2006/main" xmlns:r="http://schemas.openxmlformats.org/officeDocument/2006/relationships" xmlns:p="http://schemas.openxmlformats.org/presentationml/2006/main">
  <p:tag name="THINKCELLSHAPEDONOTDELETE" val="t0i1wsBBXL3IhLEacqXSw5A"/>
</p:tagLst>
</file>

<file path=ppt/tags/tag4795.xml><?xml version="1.0" encoding="utf-8"?>
<p:tagLst xmlns:a="http://schemas.openxmlformats.org/drawingml/2006/main" xmlns:r="http://schemas.openxmlformats.org/officeDocument/2006/relationships" xmlns:p="http://schemas.openxmlformats.org/presentationml/2006/main">
  <p:tag name="THINKCELLSHAPEDONOTDELETE" val="tosF3DvOkbW5NAeC.oYM_fg"/>
</p:tagLst>
</file>

<file path=ppt/tags/tag4796.xml><?xml version="1.0" encoding="utf-8"?>
<p:tagLst xmlns:a="http://schemas.openxmlformats.org/drawingml/2006/main" xmlns:r="http://schemas.openxmlformats.org/officeDocument/2006/relationships" xmlns:p="http://schemas.openxmlformats.org/presentationml/2006/main">
  <p:tag name="THINKCELLSHAPEDONOTDELETE" val="tOoh.qZIeHSsVaMMBZS1vLg"/>
</p:tagLst>
</file>

<file path=ppt/tags/tag4797.xml><?xml version="1.0" encoding="utf-8"?>
<p:tagLst xmlns:a="http://schemas.openxmlformats.org/drawingml/2006/main" xmlns:r="http://schemas.openxmlformats.org/officeDocument/2006/relationships" xmlns:p="http://schemas.openxmlformats.org/presentationml/2006/main">
  <p:tag name="THINKCELLSHAPEDONOTDELETE" val="tzVcfcoeeDANTBMa7v7AvSg"/>
</p:tagLst>
</file>

<file path=ppt/tags/tag4798.xml><?xml version="1.0" encoding="utf-8"?>
<p:tagLst xmlns:a="http://schemas.openxmlformats.org/drawingml/2006/main" xmlns:r="http://schemas.openxmlformats.org/officeDocument/2006/relationships" xmlns:p="http://schemas.openxmlformats.org/presentationml/2006/main">
  <p:tag name="THINKCELLSHAPEDONOTDELETE" val="tDubMR6P7jeXI4ZOtM7gqcQ"/>
</p:tagLst>
</file>

<file path=ppt/tags/tag4799.xml><?xml version="1.0" encoding="utf-8"?>
<p:tagLst xmlns:a="http://schemas.openxmlformats.org/drawingml/2006/main" xmlns:r="http://schemas.openxmlformats.org/officeDocument/2006/relationships" xmlns:p="http://schemas.openxmlformats.org/presentationml/2006/main">
  <p:tag name="THINKCELLSHAPEDONOTDELETE" val="tvhCI8aahtR0tGcF4w6ajvw"/>
</p:tagLst>
</file>

<file path=ppt/tags/tag48.xml><?xml version="1.0" encoding="utf-8"?>
<p:tagLst xmlns:a="http://schemas.openxmlformats.org/drawingml/2006/main" xmlns:r="http://schemas.openxmlformats.org/officeDocument/2006/relationships" xmlns:p="http://schemas.openxmlformats.org/presentationml/2006/main">
  <p:tag name="THINKCELLSHAPEDONOTDELETE" val="tY.pe4sj6eOaI1_Z5EFVfUA"/>
</p:tagLst>
</file>

<file path=ppt/tags/tag480.xml><?xml version="1.0" encoding="utf-8"?>
<p:tagLst xmlns:a="http://schemas.openxmlformats.org/drawingml/2006/main" xmlns:r="http://schemas.openxmlformats.org/officeDocument/2006/relationships" xmlns:p="http://schemas.openxmlformats.org/presentationml/2006/main">
  <p:tag name="THINKCELLSHAPEDONOTDELETE" val="tXIiqpvzFdgXcHnAI7ZbvkA"/>
</p:tagLst>
</file>

<file path=ppt/tags/tag4800.xml><?xml version="1.0" encoding="utf-8"?>
<p:tagLst xmlns:a="http://schemas.openxmlformats.org/drawingml/2006/main" xmlns:r="http://schemas.openxmlformats.org/officeDocument/2006/relationships" xmlns:p="http://schemas.openxmlformats.org/presentationml/2006/main">
  <p:tag name="THINKCELLSHAPEDONOTDELETE" val="ta.tJdjZkFW5gtgqNh05feQ"/>
</p:tagLst>
</file>

<file path=ppt/tags/tag4801.xml><?xml version="1.0" encoding="utf-8"?>
<p:tagLst xmlns:a="http://schemas.openxmlformats.org/drawingml/2006/main" xmlns:r="http://schemas.openxmlformats.org/officeDocument/2006/relationships" xmlns:p="http://schemas.openxmlformats.org/presentationml/2006/main">
  <p:tag name="THINKCELLSHAPEDONOTDELETE" val="te4FmDgYv4JDg_dycnDvHkw"/>
</p:tagLst>
</file>

<file path=ppt/tags/tag4802.xml><?xml version="1.0" encoding="utf-8"?>
<p:tagLst xmlns:a="http://schemas.openxmlformats.org/drawingml/2006/main" xmlns:r="http://schemas.openxmlformats.org/officeDocument/2006/relationships" xmlns:p="http://schemas.openxmlformats.org/presentationml/2006/main">
  <p:tag name="THINKCELLSHAPEDONOTDELETE" val="t.OImm_jAqpWh7Blzuepcdg"/>
</p:tagLst>
</file>

<file path=ppt/tags/tag4803.xml><?xml version="1.0" encoding="utf-8"?>
<p:tagLst xmlns:a="http://schemas.openxmlformats.org/drawingml/2006/main" xmlns:r="http://schemas.openxmlformats.org/officeDocument/2006/relationships" xmlns:p="http://schemas.openxmlformats.org/presentationml/2006/main">
  <p:tag name="THINKCELLSHAPEDONOTDELETE" val="tRmb0FLiss3oa8BZUfjc9cQ"/>
</p:tagLst>
</file>

<file path=ppt/tags/tag4804.xml><?xml version="1.0" encoding="utf-8"?>
<p:tagLst xmlns:a="http://schemas.openxmlformats.org/drawingml/2006/main" xmlns:r="http://schemas.openxmlformats.org/officeDocument/2006/relationships" xmlns:p="http://schemas.openxmlformats.org/presentationml/2006/main">
  <p:tag name="THINKCELLSHAPEDONOTDELETE" val="tBKIkYKZI7vUzMStpCOWXLA"/>
</p:tagLst>
</file>

<file path=ppt/tags/tag4805.xml><?xml version="1.0" encoding="utf-8"?>
<p:tagLst xmlns:a="http://schemas.openxmlformats.org/drawingml/2006/main" xmlns:r="http://schemas.openxmlformats.org/officeDocument/2006/relationships" xmlns:p="http://schemas.openxmlformats.org/presentationml/2006/main">
  <p:tag name="THINKCELLSHAPEDONOTDELETE" val="tZ1_HqWzkwixTWimtkYelog"/>
</p:tagLst>
</file>

<file path=ppt/tags/tag4806.xml><?xml version="1.0" encoding="utf-8"?>
<p:tagLst xmlns:a="http://schemas.openxmlformats.org/drawingml/2006/main" xmlns:r="http://schemas.openxmlformats.org/officeDocument/2006/relationships" xmlns:p="http://schemas.openxmlformats.org/presentationml/2006/main">
  <p:tag name="THINKCELLSHAPEDONOTDELETE" val="t5Sl2cvWGZNh_RuL4Els_Mw"/>
</p:tagLst>
</file>

<file path=ppt/tags/tag4807.xml><?xml version="1.0" encoding="utf-8"?>
<p:tagLst xmlns:a="http://schemas.openxmlformats.org/drawingml/2006/main" xmlns:r="http://schemas.openxmlformats.org/officeDocument/2006/relationships" xmlns:p="http://schemas.openxmlformats.org/presentationml/2006/main">
  <p:tag name="THINKCELLSHAPEDONOTDELETE" val="tdZRnCNB6iFVfZd2g4BqFvw"/>
</p:tagLst>
</file>

<file path=ppt/tags/tag4808.xml><?xml version="1.0" encoding="utf-8"?>
<p:tagLst xmlns:a="http://schemas.openxmlformats.org/drawingml/2006/main" xmlns:r="http://schemas.openxmlformats.org/officeDocument/2006/relationships" xmlns:p="http://schemas.openxmlformats.org/presentationml/2006/main">
  <p:tag name="THINKCELLSHAPEDONOTDELETE" val="tk2QjVGG0D0KhhTgTqJA90Q"/>
</p:tagLst>
</file>

<file path=ppt/tags/tag4809.xml><?xml version="1.0" encoding="utf-8"?>
<p:tagLst xmlns:a="http://schemas.openxmlformats.org/drawingml/2006/main" xmlns:r="http://schemas.openxmlformats.org/officeDocument/2006/relationships" xmlns:p="http://schemas.openxmlformats.org/presentationml/2006/main">
  <p:tag name="THINKCELLSHAPEDONOTDELETE" val="tpMlZf5EAiWpcwitGvWhrXg"/>
</p:tagLst>
</file>

<file path=ppt/tags/tag481.xml><?xml version="1.0" encoding="utf-8"?>
<p:tagLst xmlns:a="http://schemas.openxmlformats.org/drawingml/2006/main" xmlns:r="http://schemas.openxmlformats.org/officeDocument/2006/relationships" xmlns:p="http://schemas.openxmlformats.org/presentationml/2006/main">
  <p:tag name="THINKCELLSHAPEDONOTDELETE" val="tELtAH_0KZegeuDK_rlzTgw"/>
</p:tagLst>
</file>

<file path=ppt/tags/tag4810.xml><?xml version="1.0" encoding="utf-8"?>
<p:tagLst xmlns:a="http://schemas.openxmlformats.org/drawingml/2006/main" xmlns:r="http://schemas.openxmlformats.org/officeDocument/2006/relationships" xmlns:p="http://schemas.openxmlformats.org/presentationml/2006/main">
  <p:tag name="THINKCELLSHAPEDONOTDELETE" val="tycdNPqyPmEv74kXV34T7uQ"/>
</p:tagLst>
</file>

<file path=ppt/tags/tag4811.xml><?xml version="1.0" encoding="utf-8"?>
<p:tagLst xmlns:a="http://schemas.openxmlformats.org/drawingml/2006/main" xmlns:r="http://schemas.openxmlformats.org/officeDocument/2006/relationships" xmlns:p="http://schemas.openxmlformats.org/presentationml/2006/main">
  <p:tag name="THINKCELLSHAPEDONOTDELETE" val="tbdAU4MkV8eF4d4gxjG8LlQ"/>
</p:tagLst>
</file>

<file path=ppt/tags/tag4812.xml><?xml version="1.0" encoding="utf-8"?>
<p:tagLst xmlns:a="http://schemas.openxmlformats.org/drawingml/2006/main" xmlns:r="http://schemas.openxmlformats.org/officeDocument/2006/relationships" xmlns:p="http://schemas.openxmlformats.org/presentationml/2006/main">
  <p:tag name="THINKCELLSHAPEDONOTDELETE" val="teIVN6HdBfVNneF6HRMrZmQ"/>
</p:tagLst>
</file>

<file path=ppt/tags/tag4813.xml><?xml version="1.0" encoding="utf-8"?>
<p:tagLst xmlns:a="http://schemas.openxmlformats.org/drawingml/2006/main" xmlns:r="http://schemas.openxmlformats.org/officeDocument/2006/relationships" xmlns:p="http://schemas.openxmlformats.org/presentationml/2006/main">
  <p:tag name="THINKCELLSHAPEDONOTDELETE" val="trHpFMB9IFrAd84dbqJxH.Q"/>
</p:tagLst>
</file>

<file path=ppt/tags/tag4814.xml><?xml version="1.0" encoding="utf-8"?>
<p:tagLst xmlns:a="http://schemas.openxmlformats.org/drawingml/2006/main" xmlns:r="http://schemas.openxmlformats.org/officeDocument/2006/relationships" xmlns:p="http://schemas.openxmlformats.org/presentationml/2006/main">
  <p:tag name="THINKCELLSHAPEDONOTDELETE" val="tiqEWaEFzzC4b_8STHrl4Bg"/>
</p:tagLst>
</file>

<file path=ppt/tags/tag4815.xml><?xml version="1.0" encoding="utf-8"?>
<p:tagLst xmlns:a="http://schemas.openxmlformats.org/drawingml/2006/main" xmlns:r="http://schemas.openxmlformats.org/officeDocument/2006/relationships" xmlns:p="http://schemas.openxmlformats.org/presentationml/2006/main">
  <p:tag name="THINKCELLSHAPEDONOTDELETE" val="t7t98a1bZOzg3EaaUxowaMQ"/>
</p:tagLst>
</file>

<file path=ppt/tags/tag4816.xml><?xml version="1.0" encoding="utf-8"?>
<p:tagLst xmlns:a="http://schemas.openxmlformats.org/drawingml/2006/main" xmlns:r="http://schemas.openxmlformats.org/officeDocument/2006/relationships" xmlns:p="http://schemas.openxmlformats.org/presentationml/2006/main">
  <p:tag name="THINKCELLSHAPEDONOTDELETE" val="t.xlUTEeSSR6fhgeplx2bBg"/>
</p:tagLst>
</file>

<file path=ppt/tags/tag4817.xml><?xml version="1.0" encoding="utf-8"?>
<p:tagLst xmlns:a="http://schemas.openxmlformats.org/drawingml/2006/main" xmlns:r="http://schemas.openxmlformats.org/officeDocument/2006/relationships" xmlns:p="http://schemas.openxmlformats.org/presentationml/2006/main">
  <p:tag name="THINKCELLSHAPEDONOTDELETE" val="tymuNctRwh3ge44fjZkU0Og"/>
</p:tagLst>
</file>

<file path=ppt/tags/tag4818.xml><?xml version="1.0" encoding="utf-8"?>
<p:tagLst xmlns:a="http://schemas.openxmlformats.org/drawingml/2006/main" xmlns:r="http://schemas.openxmlformats.org/officeDocument/2006/relationships" xmlns:p="http://schemas.openxmlformats.org/presentationml/2006/main">
  <p:tag name="THINKCELLSHAPEDONOTDELETE" val="t6.S8iOTP2ePTqB1mO8NJ9Q"/>
</p:tagLst>
</file>

<file path=ppt/tags/tag4819.xml><?xml version="1.0" encoding="utf-8"?>
<p:tagLst xmlns:a="http://schemas.openxmlformats.org/drawingml/2006/main" xmlns:r="http://schemas.openxmlformats.org/officeDocument/2006/relationships" xmlns:p="http://schemas.openxmlformats.org/presentationml/2006/main">
  <p:tag name="THINKCELLSHAPEDONOTDELETE" val="t926.BsxOo7ya8hHCmCNZkQ"/>
</p:tagLst>
</file>

<file path=ppt/tags/tag482.xml><?xml version="1.0" encoding="utf-8"?>
<p:tagLst xmlns:a="http://schemas.openxmlformats.org/drawingml/2006/main" xmlns:r="http://schemas.openxmlformats.org/officeDocument/2006/relationships" xmlns:p="http://schemas.openxmlformats.org/presentationml/2006/main">
  <p:tag name="THINKCELLSHAPEDONOTDELETE" val="tnaxrwVWjuvR9JGH1N3VVGQ"/>
</p:tagLst>
</file>

<file path=ppt/tags/tag4820.xml><?xml version="1.0" encoding="utf-8"?>
<p:tagLst xmlns:a="http://schemas.openxmlformats.org/drawingml/2006/main" xmlns:r="http://schemas.openxmlformats.org/officeDocument/2006/relationships" xmlns:p="http://schemas.openxmlformats.org/presentationml/2006/main">
  <p:tag name="THINKCELLSHAPEDONOTDELETE" val="t2ZpaicxPE0Gvai4fW5gL_Q"/>
</p:tagLst>
</file>

<file path=ppt/tags/tag4821.xml><?xml version="1.0" encoding="utf-8"?>
<p:tagLst xmlns:a="http://schemas.openxmlformats.org/drawingml/2006/main" xmlns:r="http://schemas.openxmlformats.org/officeDocument/2006/relationships" xmlns:p="http://schemas.openxmlformats.org/presentationml/2006/main">
  <p:tag name="THINKCELLSHAPEDONOTDELETE" val="tgwt4a2yZoRpJqgDjBlYU4Q"/>
</p:tagLst>
</file>

<file path=ppt/tags/tag4822.xml><?xml version="1.0" encoding="utf-8"?>
<p:tagLst xmlns:a="http://schemas.openxmlformats.org/drawingml/2006/main" xmlns:r="http://schemas.openxmlformats.org/officeDocument/2006/relationships" xmlns:p="http://schemas.openxmlformats.org/presentationml/2006/main">
  <p:tag name="THINKCELLSHAPEDONOTDELETE" val="tjFYh6frtV9_6l3.1VbgKEg"/>
</p:tagLst>
</file>

<file path=ppt/tags/tag4823.xml><?xml version="1.0" encoding="utf-8"?>
<p:tagLst xmlns:a="http://schemas.openxmlformats.org/drawingml/2006/main" xmlns:r="http://schemas.openxmlformats.org/officeDocument/2006/relationships" xmlns:p="http://schemas.openxmlformats.org/presentationml/2006/main">
  <p:tag name="THINKCELLSHAPEDONOTDELETE" val="tDVxNAsOYx7Db5GHMQJtfJg"/>
</p:tagLst>
</file>

<file path=ppt/tags/tag4824.xml><?xml version="1.0" encoding="utf-8"?>
<p:tagLst xmlns:a="http://schemas.openxmlformats.org/drawingml/2006/main" xmlns:r="http://schemas.openxmlformats.org/officeDocument/2006/relationships" xmlns:p="http://schemas.openxmlformats.org/presentationml/2006/main">
  <p:tag name="THINKCELLSHAPEDONOTDELETE" val="tIV35G8iqP1tcdtxMJnZldA"/>
</p:tagLst>
</file>

<file path=ppt/tags/tag4825.xml><?xml version="1.0" encoding="utf-8"?>
<p:tagLst xmlns:a="http://schemas.openxmlformats.org/drawingml/2006/main" xmlns:r="http://schemas.openxmlformats.org/officeDocument/2006/relationships" xmlns:p="http://schemas.openxmlformats.org/presentationml/2006/main">
  <p:tag name="THINKCELLSHAPEDONOTDELETE" val="trHmL1CVNfZSzofAm3chYng"/>
</p:tagLst>
</file>

<file path=ppt/tags/tag4826.xml><?xml version="1.0" encoding="utf-8"?>
<p:tagLst xmlns:a="http://schemas.openxmlformats.org/drawingml/2006/main" xmlns:r="http://schemas.openxmlformats.org/officeDocument/2006/relationships" xmlns:p="http://schemas.openxmlformats.org/presentationml/2006/main">
  <p:tag name="THINKCELLSHAPEDONOTDELETE" val="tUnv2hutgHqfR7HG5kgmzBg"/>
</p:tagLst>
</file>

<file path=ppt/tags/tag4827.xml><?xml version="1.0" encoding="utf-8"?>
<p:tagLst xmlns:a="http://schemas.openxmlformats.org/drawingml/2006/main" xmlns:r="http://schemas.openxmlformats.org/officeDocument/2006/relationships" xmlns:p="http://schemas.openxmlformats.org/presentationml/2006/main">
  <p:tag name="THINKCELLSHAPEDONOTDELETE" val="tZb4Bgklsf6wzdn8nA1kmaw"/>
</p:tagLst>
</file>

<file path=ppt/tags/tag4828.xml><?xml version="1.0" encoding="utf-8"?>
<p:tagLst xmlns:a="http://schemas.openxmlformats.org/drawingml/2006/main" xmlns:r="http://schemas.openxmlformats.org/officeDocument/2006/relationships" xmlns:p="http://schemas.openxmlformats.org/presentationml/2006/main">
  <p:tag name="THINKCELLSHAPEDONOTDELETE" val="tCTCJNhYNhLk7mbOG0Xx8hg"/>
</p:tagLst>
</file>

<file path=ppt/tags/tag4829.xml><?xml version="1.0" encoding="utf-8"?>
<p:tagLst xmlns:a="http://schemas.openxmlformats.org/drawingml/2006/main" xmlns:r="http://schemas.openxmlformats.org/officeDocument/2006/relationships" xmlns:p="http://schemas.openxmlformats.org/presentationml/2006/main">
  <p:tag name="THINKCELLSHAPEDONOTDELETE" val="taLlJsEruWur8oQ9BKC.jLg"/>
</p:tagLst>
</file>

<file path=ppt/tags/tag483.xml><?xml version="1.0" encoding="utf-8"?>
<p:tagLst xmlns:a="http://schemas.openxmlformats.org/drawingml/2006/main" xmlns:r="http://schemas.openxmlformats.org/officeDocument/2006/relationships" xmlns:p="http://schemas.openxmlformats.org/presentationml/2006/main">
  <p:tag name="THINKCELLSHAPEDONOTDELETE" val="tR2mvf61mu9sTEQisAMnCiQ"/>
</p:tagLst>
</file>

<file path=ppt/tags/tag4830.xml><?xml version="1.0" encoding="utf-8"?>
<p:tagLst xmlns:a="http://schemas.openxmlformats.org/drawingml/2006/main" xmlns:r="http://schemas.openxmlformats.org/officeDocument/2006/relationships" xmlns:p="http://schemas.openxmlformats.org/presentationml/2006/main">
  <p:tag name="THINKCELLSHAPEDONOTDELETE" val="tfm9v1EEhrEIqiy01mbq_kA"/>
</p:tagLst>
</file>

<file path=ppt/tags/tag4831.xml><?xml version="1.0" encoding="utf-8"?>
<p:tagLst xmlns:a="http://schemas.openxmlformats.org/drawingml/2006/main" xmlns:r="http://schemas.openxmlformats.org/officeDocument/2006/relationships" xmlns:p="http://schemas.openxmlformats.org/presentationml/2006/main">
  <p:tag name="THINKCELLSHAPEDONOTDELETE" val="tP8hII7v.kpxfRpxX6nzUzA"/>
</p:tagLst>
</file>

<file path=ppt/tags/tag4832.xml><?xml version="1.0" encoding="utf-8"?>
<p:tagLst xmlns:a="http://schemas.openxmlformats.org/drawingml/2006/main" xmlns:r="http://schemas.openxmlformats.org/officeDocument/2006/relationships" xmlns:p="http://schemas.openxmlformats.org/presentationml/2006/main">
  <p:tag name="THINKCELLSHAPEDONOTDELETE" val="tP_DIvndetAa08RTwyQUK5Q"/>
</p:tagLst>
</file>

<file path=ppt/tags/tag4833.xml><?xml version="1.0" encoding="utf-8"?>
<p:tagLst xmlns:a="http://schemas.openxmlformats.org/drawingml/2006/main" xmlns:r="http://schemas.openxmlformats.org/officeDocument/2006/relationships" xmlns:p="http://schemas.openxmlformats.org/presentationml/2006/main">
  <p:tag name="THINKCELLSHAPEDONOTDELETE" val="tmTDGCeaDya9E6QjpsECI.A"/>
</p:tagLst>
</file>

<file path=ppt/tags/tag4834.xml><?xml version="1.0" encoding="utf-8"?>
<p:tagLst xmlns:a="http://schemas.openxmlformats.org/drawingml/2006/main" xmlns:r="http://schemas.openxmlformats.org/officeDocument/2006/relationships" xmlns:p="http://schemas.openxmlformats.org/presentationml/2006/main">
  <p:tag name="THINKCELLSHAPEDONOTDELETE" val="tNvR5dkUwpJ46eJCCabfklA"/>
</p:tagLst>
</file>

<file path=ppt/tags/tag4835.xml><?xml version="1.0" encoding="utf-8"?>
<p:tagLst xmlns:a="http://schemas.openxmlformats.org/drawingml/2006/main" xmlns:r="http://schemas.openxmlformats.org/officeDocument/2006/relationships" xmlns:p="http://schemas.openxmlformats.org/presentationml/2006/main">
  <p:tag name="THINKCELLSHAPEDONOTDELETE" val="tzn4efJ3WJT9pt1hphcyxog"/>
</p:tagLst>
</file>

<file path=ppt/tags/tag4836.xml><?xml version="1.0" encoding="utf-8"?>
<p:tagLst xmlns:a="http://schemas.openxmlformats.org/drawingml/2006/main" xmlns:r="http://schemas.openxmlformats.org/officeDocument/2006/relationships" xmlns:p="http://schemas.openxmlformats.org/presentationml/2006/main">
  <p:tag name="THINKCELLSHAPEDONOTDELETE" val="tF0I8tbG_k8.syeYIww5lgQ"/>
</p:tagLst>
</file>

<file path=ppt/tags/tag4837.xml><?xml version="1.0" encoding="utf-8"?>
<p:tagLst xmlns:a="http://schemas.openxmlformats.org/drawingml/2006/main" xmlns:r="http://schemas.openxmlformats.org/officeDocument/2006/relationships" xmlns:p="http://schemas.openxmlformats.org/presentationml/2006/main">
  <p:tag name="THINKCELLSHAPEDONOTDELETE" val="t0UGtrpG1PnFrdI20JgyYkA"/>
</p:tagLst>
</file>

<file path=ppt/tags/tag4838.xml><?xml version="1.0" encoding="utf-8"?>
<p:tagLst xmlns:a="http://schemas.openxmlformats.org/drawingml/2006/main" xmlns:r="http://schemas.openxmlformats.org/officeDocument/2006/relationships" xmlns:p="http://schemas.openxmlformats.org/presentationml/2006/main">
  <p:tag name="THINKCELLSHAPEDONOTDELETE" val="tSmskwxKma4RZAUhuwPoFsw"/>
</p:tagLst>
</file>

<file path=ppt/tags/tag4839.xml><?xml version="1.0" encoding="utf-8"?>
<p:tagLst xmlns:a="http://schemas.openxmlformats.org/drawingml/2006/main" xmlns:r="http://schemas.openxmlformats.org/officeDocument/2006/relationships" xmlns:p="http://schemas.openxmlformats.org/presentationml/2006/main">
  <p:tag name="THINKCELLSHAPEDONOTDELETE" val="tEZxddIPeoSwtyVh8k6g0qg"/>
</p:tagLst>
</file>

<file path=ppt/tags/tag484.xml><?xml version="1.0" encoding="utf-8"?>
<p:tagLst xmlns:a="http://schemas.openxmlformats.org/drawingml/2006/main" xmlns:r="http://schemas.openxmlformats.org/officeDocument/2006/relationships" xmlns:p="http://schemas.openxmlformats.org/presentationml/2006/main">
  <p:tag name="THINKCELLSHAPEDONOTDELETE" val="t1ex3BP47iLvOf9kdczGfMQ"/>
</p:tagLst>
</file>

<file path=ppt/tags/tag4840.xml><?xml version="1.0" encoding="utf-8"?>
<p:tagLst xmlns:a="http://schemas.openxmlformats.org/drawingml/2006/main" xmlns:r="http://schemas.openxmlformats.org/officeDocument/2006/relationships" xmlns:p="http://schemas.openxmlformats.org/presentationml/2006/main">
  <p:tag name="THINKCELLSHAPEDONOTDELETE" val="tHEiHVDlzou4WoCPuZEmp.Q"/>
</p:tagLst>
</file>

<file path=ppt/tags/tag4841.xml><?xml version="1.0" encoding="utf-8"?>
<p:tagLst xmlns:a="http://schemas.openxmlformats.org/drawingml/2006/main" xmlns:r="http://schemas.openxmlformats.org/officeDocument/2006/relationships" xmlns:p="http://schemas.openxmlformats.org/presentationml/2006/main">
  <p:tag name="THINKCELLSHAPEDONOTDELETE" val="tiW2oTdA3j9Hxe4NgWCzx2g"/>
</p:tagLst>
</file>

<file path=ppt/tags/tag4842.xml><?xml version="1.0" encoding="utf-8"?>
<p:tagLst xmlns:a="http://schemas.openxmlformats.org/drawingml/2006/main" xmlns:r="http://schemas.openxmlformats.org/officeDocument/2006/relationships" xmlns:p="http://schemas.openxmlformats.org/presentationml/2006/main">
  <p:tag name="THINKCELLSHAPEDONOTDELETE" val="tR_qXZ1jYkLwmfy4To6xheg"/>
</p:tagLst>
</file>

<file path=ppt/tags/tag4843.xml><?xml version="1.0" encoding="utf-8"?>
<p:tagLst xmlns:a="http://schemas.openxmlformats.org/drawingml/2006/main" xmlns:r="http://schemas.openxmlformats.org/officeDocument/2006/relationships" xmlns:p="http://schemas.openxmlformats.org/presentationml/2006/main">
  <p:tag name="THINKCELLSHAPEDONOTDELETE" val="tmI7iMhIKmERp0IvHJDFEnA"/>
</p:tagLst>
</file>

<file path=ppt/tags/tag4844.xml><?xml version="1.0" encoding="utf-8"?>
<p:tagLst xmlns:a="http://schemas.openxmlformats.org/drawingml/2006/main" xmlns:r="http://schemas.openxmlformats.org/officeDocument/2006/relationships" xmlns:p="http://schemas.openxmlformats.org/presentationml/2006/main">
  <p:tag name="THINKCELLSHAPEDONOTDELETE" val="tSbQRjnaXgxuK2PrJhLu9XQ"/>
</p:tagLst>
</file>

<file path=ppt/tags/tag4845.xml><?xml version="1.0" encoding="utf-8"?>
<p:tagLst xmlns:a="http://schemas.openxmlformats.org/drawingml/2006/main" xmlns:r="http://schemas.openxmlformats.org/officeDocument/2006/relationships" xmlns:p="http://schemas.openxmlformats.org/presentationml/2006/main">
  <p:tag name="THINKCELLSHAPEDONOTDELETE" val="tTov3xdcENJRN9iEnKRYJ3A"/>
</p:tagLst>
</file>

<file path=ppt/tags/tag4846.xml><?xml version="1.0" encoding="utf-8"?>
<p:tagLst xmlns:a="http://schemas.openxmlformats.org/drawingml/2006/main" xmlns:r="http://schemas.openxmlformats.org/officeDocument/2006/relationships" xmlns:p="http://schemas.openxmlformats.org/presentationml/2006/main">
  <p:tag name="THINKCELLSHAPEDONOTDELETE" val="tyxiUIIAvjYnO9h7cPaPkdA"/>
</p:tagLst>
</file>

<file path=ppt/tags/tag4847.xml><?xml version="1.0" encoding="utf-8"?>
<p:tagLst xmlns:a="http://schemas.openxmlformats.org/drawingml/2006/main" xmlns:r="http://schemas.openxmlformats.org/officeDocument/2006/relationships" xmlns:p="http://schemas.openxmlformats.org/presentationml/2006/main">
  <p:tag name="THINKCELLSHAPEDONOTDELETE" val="t17GFhhlGTlG_sPC2Nm5.Gw"/>
</p:tagLst>
</file>

<file path=ppt/tags/tag4848.xml><?xml version="1.0" encoding="utf-8"?>
<p:tagLst xmlns:a="http://schemas.openxmlformats.org/drawingml/2006/main" xmlns:r="http://schemas.openxmlformats.org/officeDocument/2006/relationships" xmlns:p="http://schemas.openxmlformats.org/presentationml/2006/main">
  <p:tag name="THINKCELLSHAPEDONOTDELETE" val="tp0U0M4B20IevIWz12XYFLQ"/>
</p:tagLst>
</file>

<file path=ppt/tags/tag4849.xml><?xml version="1.0" encoding="utf-8"?>
<p:tagLst xmlns:a="http://schemas.openxmlformats.org/drawingml/2006/main" xmlns:r="http://schemas.openxmlformats.org/officeDocument/2006/relationships" xmlns:p="http://schemas.openxmlformats.org/presentationml/2006/main">
  <p:tag name="THINKCELLSHAPEDONOTDELETE" val="t1JaQUKxpeu0HQQWxGWfUeQ"/>
</p:tagLst>
</file>

<file path=ppt/tags/tag485.xml><?xml version="1.0" encoding="utf-8"?>
<p:tagLst xmlns:a="http://schemas.openxmlformats.org/drawingml/2006/main" xmlns:r="http://schemas.openxmlformats.org/officeDocument/2006/relationships" xmlns:p="http://schemas.openxmlformats.org/presentationml/2006/main">
  <p:tag name="THINKCELLSHAPEDONOTDELETE" val="tpXr6_NIFLGLWmPP2bEDfaw"/>
</p:tagLst>
</file>

<file path=ppt/tags/tag4850.xml><?xml version="1.0" encoding="utf-8"?>
<p:tagLst xmlns:a="http://schemas.openxmlformats.org/drawingml/2006/main" xmlns:r="http://schemas.openxmlformats.org/officeDocument/2006/relationships" xmlns:p="http://schemas.openxmlformats.org/presentationml/2006/main">
  <p:tag name="THINKCELLSHAPEDONOTDELETE" val="t2VIDK.G6umffPo3Ya68AWg"/>
</p:tagLst>
</file>

<file path=ppt/tags/tag4851.xml><?xml version="1.0" encoding="utf-8"?>
<p:tagLst xmlns:a="http://schemas.openxmlformats.org/drawingml/2006/main" xmlns:r="http://schemas.openxmlformats.org/officeDocument/2006/relationships" xmlns:p="http://schemas.openxmlformats.org/presentationml/2006/main">
  <p:tag name="THINKCELLSHAPEDONOTDELETE" val="t51wXOEfXhirq.EOTgPsLyw"/>
</p:tagLst>
</file>

<file path=ppt/tags/tag4852.xml><?xml version="1.0" encoding="utf-8"?>
<p:tagLst xmlns:a="http://schemas.openxmlformats.org/drawingml/2006/main" xmlns:r="http://schemas.openxmlformats.org/officeDocument/2006/relationships" xmlns:p="http://schemas.openxmlformats.org/presentationml/2006/main">
  <p:tag name="THINKCELLSHAPEDONOTDELETE" val="txiTGU9bk7cAtshH4y5DuXQ"/>
</p:tagLst>
</file>

<file path=ppt/tags/tag4853.xml><?xml version="1.0" encoding="utf-8"?>
<p:tagLst xmlns:a="http://schemas.openxmlformats.org/drawingml/2006/main" xmlns:r="http://schemas.openxmlformats.org/officeDocument/2006/relationships" xmlns:p="http://schemas.openxmlformats.org/presentationml/2006/main">
  <p:tag name="THINKCELLSHAPEDONOTDELETE" val="tBou0pD6j2zm9v9P0SSE42A"/>
</p:tagLst>
</file>

<file path=ppt/tags/tag4854.xml><?xml version="1.0" encoding="utf-8"?>
<p:tagLst xmlns:a="http://schemas.openxmlformats.org/drawingml/2006/main" xmlns:r="http://schemas.openxmlformats.org/officeDocument/2006/relationships" xmlns:p="http://schemas.openxmlformats.org/presentationml/2006/main">
  <p:tag name="THINKCELLSHAPEDONOTDELETE" val="tmxkM_7_NoSUm5vz.bWHAng"/>
</p:tagLst>
</file>

<file path=ppt/tags/tag4855.xml><?xml version="1.0" encoding="utf-8"?>
<p:tagLst xmlns:a="http://schemas.openxmlformats.org/drawingml/2006/main" xmlns:r="http://schemas.openxmlformats.org/officeDocument/2006/relationships" xmlns:p="http://schemas.openxmlformats.org/presentationml/2006/main">
  <p:tag name="THINKCELLSHAPEDONOTDELETE" val="tfZFSWs2UkpLaU0V_fPDXbQ"/>
</p:tagLst>
</file>

<file path=ppt/tags/tag4856.xml><?xml version="1.0" encoding="utf-8"?>
<p:tagLst xmlns:a="http://schemas.openxmlformats.org/drawingml/2006/main" xmlns:r="http://schemas.openxmlformats.org/officeDocument/2006/relationships" xmlns:p="http://schemas.openxmlformats.org/presentationml/2006/main">
  <p:tag name="THINKCELLSHAPEDONOTDELETE" val="tQFpk0Q5a4BJlQU4gKePF4A"/>
</p:tagLst>
</file>

<file path=ppt/tags/tag4857.xml><?xml version="1.0" encoding="utf-8"?>
<p:tagLst xmlns:a="http://schemas.openxmlformats.org/drawingml/2006/main" xmlns:r="http://schemas.openxmlformats.org/officeDocument/2006/relationships" xmlns:p="http://schemas.openxmlformats.org/presentationml/2006/main">
  <p:tag name="THINKCELLSHAPEDONOTDELETE" val="tlT6VqV1.amHyCEvpcHWGwA"/>
</p:tagLst>
</file>

<file path=ppt/tags/tag4858.xml><?xml version="1.0" encoding="utf-8"?>
<p:tagLst xmlns:a="http://schemas.openxmlformats.org/drawingml/2006/main" xmlns:r="http://schemas.openxmlformats.org/officeDocument/2006/relationships" xmlns:p="http://schemas.openxmlformats.org/presentationml/2006/main">
  <p:tag name="THINKCELLSHAPEDONOTDELETE" val="tTb2ba1TEN5qa1SOWTh09HQ"/>
</p:tagLst>
</file>

<file path=ppt/tags/tag4859.xml><?xml version="1.0" encoding="utf-8"?>
<p:tagLst xmlns:a="http://schemas.openxmlformats.org/drawingml/2006/main" xmlns:r="http://schemas.openxmlformats.org/officeDocument/2006/relationships" xmlns:p="http://schemas.openxmlformats.org/presentationml/2006/main">
  <p:tag name="THINKCELLSHAPEDONOTDELETE" val="t3AmbPjq46Taun.2AXHytZQ"/>
</p:tagLst>
</file>

<file path=ppt/tags/tag486.xml><?xml version="1.0" encoding="utf-8"?>
<p:tagLst xmlns:a="http://schemas.openxmlformats.org/drawingml/2006/main" xmlns:r="http://schemas.openxmlformats.org/officeDocument/2006/relationships" xmlns:p="http://schemas.openxmlformats.org/presentationml/2006/main">
  <p:tag name="THINKCELLSHAPEDONOTDELETE" val="t2kx7DR3xCjLqMGZa9Ga_tQ"/>
</p:tagLst>
</file>

<file path=ppt/tags/tag4860.xml><?xml version="1.0" encoding="utf-8"?>
<p:tagLst xmlns:a="http://schemas.openxmlformats.org/drawingml/2006/main" xmlns:r="http://schemas.openxmlformats.org/officeDocument/2006/relationships" xmlns:p="http://schemas.openxmlformats.org/presentationml/2006/main">
  <p:tag name="THINKCELLSHAPEDONOTDELETE" val="tQtbgvgSyFcSaK06K9GZvTw"/>
</p:tagLst>
</file>

<file path=ppt/tags/tag4861.xml><?xml version="1.0" encoding="utf-8"?>
<p:tagLst xmlns:a="http://schemas.openxmlformats.org/drawingml/2006/main" xmlns:r="http://schemas.openxmlformats.org/officeDocument/2006/relationships" xmlns:p="http://schemas.openxmlformats.org/presentationml/2006/main">
  <p:tag name="THINKCELLSHAPEDONOTDELETE" val="tJPDFpaWFsFOq6Z6XLLWUGg"/>
</p:tagLst>
</file>

<file path=ppt/tags/tag4862.xml><?xml version="1.0" encoding="utf-8"?>
<p:tagLst xmlns:a="http://schemas.openxmlformats.org/drawingml/2006/main" xmlns:r="http://schemas.openxmlformats.org/officeDocument/2006/relationships" xmlns:p="http://schemas.openxmlformats.org/presentationml/2006/main">
  <p:tag name="THINKCELLSHAPEDONOTDELETE" val="tHsts7J5_SccjS8KxOBEtJw"/>
</p:tagLst>
</file>

<file path=ppt/tags/tag4863.xml><?xml version="1.0" encoding="utf-8"?>
<p:tagLst xmlns:a="http://schemas.openxmlformats.org/drawingml/2006/main" xmlns:r="http://schemas.openxmlformats.org/officeDocument/2006/relationships" xmlns:p="http://schemas.openxmlformats.org/presentationml/2006/main">
  <p:tag name="THINKCELLSHAPEDONOTDELETE" val="tHUm04oxLiKylzT_LQrrPyg"/>
</p:tagLst>
</file>

<file path=ppt/tags/tag4864.xml><?xml version="1.0" encoding="utf-8"?>
<p:tagLst xmlns:a="http://schemas.openxmlformats.org/drawingml/2006/main" xmlns:r="http://schemas.openxmlformats.org/officeDocument/2006/relationships" xmlns:p="http://schemas.openxmlformats.org/presentationml/2006/main">
  <p:tag name="THINKCELLSHAPEDONOTDELETE" val="t5fYIBVCVDj4hjFOoKyXPQw"/>
</p:tagLst>
</file>

<file path=ppt/tags/tag4865.xml><?xml version="1.0" encoding="utf-8"?>
<p:tagLst xmlns:a="http://schemas.openxmlformats.org/drawingml/2006/main" xmlns:r="http://schemas.openxmlformats.org/officeDocument/2006/relationships" xmlns:p="http://schemas.openxmlformats.org/presentationml/2006/main">
  <p:tag name="THINKCELLSHAPEDONOTDELETE" val="tdKECLgXhxu_hrAB18pIO9A"/>
</p:tagLst>
</file>

<file path=ppt/tags/tag4866.xml><?xml version="1.0" encoding="utf-8"?>
<p:tagLst xmlns:a="http://schemas.openxmlformats.org/drawingml/2006/main" xmlns:r="http://schemas.openxmlformats.org/officeDocument/2006/relationships" xmlns:p="http://schemas.openxmlformats.org/presentationml/2006/main">
  <p:tag name="THINKCELLSHAPEDONOTDELETE" val="tu9wVADyZVhEmN4zWdZYlag"/>
</p:tagLst>
</file>

<file path=ppt/tags/tag4867.xml><?xml version="1.0" encoding="utf-8"?>
<p:tagLst xmlns:a="http://schemas.openxmlformats.org/drawingml/2006/main" xmlns:r="http://schemas.openxmlformats.org/officeDocument/2006/relationships" xmlns:p="http://schemas.openxmlformats.org/presentationml/2006/main">
  <p:tag name="THINKCELLSHAPEDONOTDELETE" val="tuYQSZKMr1X8u98nNJUNrcw"/>
</p:tagLst>
</file>

<file path=ppt/tags/tag4868.xml><?xml version="1.0" encoding="utf-8"?>
<p:tagLst xmlns:a="http://schemas.openxmlformats.org/drawingml/2006/main" xmlns:r="http://schemas.openxmlformats.org/officeDocument/2006/relationships" xmlns:p="http://schemas.openxmlformats.org/presentationml/2006/main">
  <p:tag name="THINKCELLSHAPEDONOTDELETE" val="tz4R_EDmF3RoaOSSLJil90g"/>
</p:tagLst>
</file>

<file path=ppt/tags/tag4869.xml><?xml version="1.0" encoding="utf-8"?>
<p:tagLst xmlns:a="http://schemas.openxmlformats.org/drawingml/2006/main" xmlns:r="http://schemas.openxmlformats.org/officeDocument/2006/relationships" xmlns:p="http://schemas.openxmlformats.org/presentationml/2006/main">
  <p:tag name="THINKCELLSHAPEDONOTDELETE" val="t3PnMoKUCQ2RchNflAJy8tg"/>
</p:tagLst>
</file>

<file path=ppt/tags/tag487.xml><?xml version="1.0" encoding="utf-8"?>
<p:tagLst xmlns:a="http://schemas.openxmlformats.org/drawingml/2006/main" xmlns:r="http://schemas.openxmlformats.org/officeDocument/2006/relationships" xmlns:p="http://schemas.openxmlformats.org/presentationml/2006/main">
  <p:tag name="THINKCELLSHAPEDONOTDELETE" val="tzVE6na8Gbk7LZyQS847F7A"/>
</p:tagLst>
</file>

<file path=ppt/tags/tag4870.xml><?xml version="1.0" encoding="utf-8"?>
<p:tagLst xmlns:a="http://schemas.openxmlformats.org/drawingml/2006/main" xmlns:r="http://schemas.openxmlformats.org/officeDocument/2006/relationships" xmlns:p="http://schemas.openxmlformats.org/presentationml/2006/main">
  <p:tag name="THINKCELLSHAPEDONOTDELETE" val="t97.6aDGyIS1J23sek7mXkA"/>
</p:tagLst>
</file>

<file path=ppt/tags/tag4871.xml><?xml version="1.0" encoding="utf-8"?>
<p:tagLst xmlns:a="http://schemas.openxmlformats.org/drawingml/2006/main" xmlns:r="http://schemas.openxmlformats.org/officeDocument/2006/relationships" xmlns:p="http://schemas.openxmlformats.org/presentationml/2006/main">
  <p:tag name="THINKCELLSHAPEDONOTDELETE" val="tqnS5r2fXI3ttvVHt5Q.XJA"/>
</p:tagLst>
</file>

<file path=ppt/tags/tag4872.xml><?xml version="1.0" encoding="utf-8"?>
<p:tagLst xmlns:a="http://schemas.openxmlformats.org/drawingml/2006/main" xmlns:r="http://schemas.openxmlformats.org/officeDocument/2006/relationships" xmlns:p="http://schemas.openxmlformats.org/presentationml/2006/main">
  <p:tag name="THINKCELLSHAPEDONOTDELETE" val="t3YWJCqwkjKhssTpQJXXw6g"/>
</p:tagLst>
</file>

<file path=ppt/tags/tag4873.xml><?xml version="1.0" encoding="utf-8"?>
<p:tagLst xmlns:a="http://schemas.openxmlformats.org/drawingml/2006/main" xmlns:r="http://schemas.openxmlformats.org/officeDocument/2006/relationships" xmlns:p="http://schemas.openxmlformats.org/presentationml/2006/main">
  <p:tag name="THINKCELLSHAPEDONOTDELETE" val="tGhzU0Je_trBKa8IWNpv89Q"/>
</p:tagLst>
</file>

<file path=ppt/tags/tag4874.xml><?xml version="1.0" encoding="utf-8"?>
<p:tagLst xmlns:a="http://schemas.openxmlformats.org/drawingml/2006/main" xmlns:r="http://schemas.openxmlformats.org/officeDocument/2006/relationships" xmlns:p="http://schemas.openxmlformats.org/presentationml/2006/main">
  <p:tag name="THINKCELLSHAPEDONOTDELETE" val="tGJ9ZU9gxppA2w8WYZu32XQ"/>
</p:tagLst>
</file>

<file path=ppt/tags/tag4875.xml><?xml version="1.0" encoding="utf-8"?>
<p:tagLst xmlns:a="http://schemas.openxmlformats.org/drawingml/2006/main" xmlns:r="http://schemas.openxmlformats.org/officeDocument/2006/relationships" xmlns:p="http://schemas.openxmlformats.org/presentationml/2006/main">
  <p:tag name="THINKCELLSHAPEDONOTDELETE" val="tQBvHAWWLEbEJpE42mrt0CQ"/>
</p:tagLst>
</file>

<file path=ppt/tags/tag4876.xml><?xml version="1.0" encoding="utf-8"?>
<p:tagLst xmlns:a="http://schemas.openxmlformats.org/drawingml/2006/main" xmlns:r="http://schemas.openxmlformats.org/officeDocument/2006/relationships" xmlns:p="http://schemas.openxmlformats.org/presentationml/2006/main">
  <p:tag name="THINKCELLSHAPEDONOTDELETE" val="tXiyW.e.NzHsOrOdat.bYRw"/>
</p:tagLst>
</file>

<file path=ppt/tags/tag4877.xml><?xml version="1.0" encoding="utf-8"?>
<p:tagLst xmlns:a="http://schemas.openxmlformats.org/drawingml/2006/main" xmlns:r="http://schemas.openxmlformats.org/officeDocument/2006/relationships" xmlns:p="http://schemas.openxmlformats.org/presentationml/2006/main">
  <p:tag name="THINKCELLSHAPEDONOTDELETE" val="tl5ScV2F7VTX2vKhQYNVfBw"/>
</p:tagLst>
</file>

<file path=ppt/tags/tag4878.xml><?xml version="1.0" encoding="utf-8"?>
<p:tagLst xmlns:a="http://schemas.openxmlformats.org/drawingml/2006/main" xmlns:r="http://schemas.openxmlformats.org/officeDocument/2006/relationships" xmlns:p="http://schemas.openxmlformats.org/presentationml/2006/main">
  <p:tag name="THINKCELLSHAPEDONOTDELETE" val="txGNolZXIRp5D0l5buGg4Jg"/>
</p:tagLst>
</file>

<file path=ppt/tags/tag4879.xml><?xml version="1.0" encoding="utf-8"?>
<p:tagLst xmlns:a="http://schemas.openxmlformats.org/drawingml/2006/main" xmlns:r="http://schemas.openxmlformats.org/officeDocument/2006/relationships" xmlns:p="http://schemas.openxmlformats.org/presentationml/2006/main">
  <p:tag name="THINKCELLSHAPEDONOTDELETE" val="tIZv.NndaPcAxZpzgBv7u8w"/>
</p:tagLst>
</file>

<file path=ppt/tags/tag488.xml><?xml version="1.0" encoding="utf-8"?>
<p:tagLst xmlns:a="http://schemas.openxmlformats.org/drawingml/2006/main" xmlns:r="http://schemas.openxmlformats.org/officeDocument/2006/relationships" xmlns:p="http://schemas.openxmlformats.org/presentationml/2006/main">
  <p:tag name="THINKCELLSHAPEDONOTDELETE" val="t0sLK9LAC5gQzo6ApymdQAg"/>
</p:tagLst>
</file>

<file path=ppt/tags/tag4880.xml><?xml version="1.0" encoding="utf-8"?>
<p:tagLst xmlns:a="http://schemas.openxmlformats.org/drawingml/2006/main" xmlns:r="http://schemas.openxmlformats.org/officeDocument/2006/relationships" xmlns:p="http://schemas.openxmlformats.org/presentationml/2006/main">
  <p:tag name="THINKCELLSHAPEDONOTDELETE" val="tBGRlqr5NuGKcfxct_AIluw"/>
</p:tagLst>
</file>

<file path=ppt/tags/tag4881.xml><?xml version="1.0" encoding="utf-8"?>
<p:tagLst xmlns:a="http://schemas.openxmlformats.org/drawingml/2006/main" xmlns:r="http://schemas.openxmlformats.org/officeDocument/2006/relationships" xmlns:p="http://schemas.openxmlformats.org/presentationml/2006/main">
  <p:tag name="THINKCELLSHAPEDONOTDELETE" val="t9jLrGa9qZOhEQryWp3Cd0Q"/>
</p:tagLst>
</file>

<file path=ppt/tags/tag4882.xml><?xml version="1.0" encoding="utf-8"?>
<p:tagLst xmlns:a="http://schemas.openxmlformats.org/drawingml/2006/main" xmlns:r="http://schemas.openxmlformats.org/officeDocument/2006/relationships" xmlns:p="http://schemas.openxmlformats.org/presentationml/2006/main">
  <p:tag name="THINKCELLSHAPEDONOTDELETE" val="t600yHJFoEBwmT9R7Gin_xA"/>
</p:tagLst>
</file>

<file path=ppt/tags/tag4883.xml><?xml version="1.0" encoding="utf-8"?>
<p:tagLst xmlns:a="http://schemas.openxmlformats.org/drawingml/2006/main" xmlns:r="http://schemas.openxmlformats.org/officeDocument/2006/relationships" xmlns:p="http://schemas.openxmlformats.org/presentationml/2006/main">
  <p:tag name="THINKCELLSHAPEDONOTDELETE" val="t71YxCQjcqTCXLemDev9IpQ"/>
</p:tagLst>
</file>

<file path=ppt/tags/tag4884.xml><?xml version="1.0" encoding="utf-8"?>
<p:tagLst xmlns:a="http://schemas.openxmlformats.org/drawingml/2006/main" xmlns:r="http://schemas.openxmlformats.org/officeDocument/2006/relationships" xmlns:p="http://schemas.openxmlformats.org/presentationml/2006/main">
  <p:tag name="THINKCELLSHAPEDONOTDELETE" val="t1wO0olb6XoxttDdeLpovmA"/>
</p:tagLst>
</file>

<file path=ppt/tags/tag4885.xml><?xml version="1.0" encoding="utf-8"?>
<p:tagLst xmlns:a="http://schemas.openxmlformats.org/drawingml/2006/main" xmlns:r="http://schemas.openxmlformats.org/officeDocument/2006/relationships" xmlns:p="http://schemas.openxmlformats.org/presentationml/2006/main">
  <p:tag name="THINKCELLSHAPEDONOTDELETE" val="tAUXhVZfUfL.SRGcouXz3.A"/>
</p:tagLst>
</file>

<file path=ppt/tags/tag4886.xml><?xml version="1.0" encoding="utf-8"?>
<p:tagLst xmlns:a="http://schemas.openxmlformats.org/drawingml/2006/main" xmlns:r="http://schemas.openxmlformats.org/officeDocument/2006/relationships" xmlns:p="http://schemas.openxmlformats.org/presentationml/2006/main">
  <p:tag name="THINKCELLSHAPEDONOTDELETE" val="tTAsofbxqhGkCuNilx_0OJQ"/>
</p:tagLst>
</file>

<file path=ppt/tags/tag4887.xml><?xml version="1.0" encoding="utf-8"?>
<p:tagLst xmlns:a="http://schemas.openxmlformats.org/drawingml/2006/main" xmlns:r="http://schemas.openxmlformats.org/officeDocument/2006/relationships" xmlns:p="http://schemas.openxmlformats.org/presentationml/2006/main">
  <p:tag name="THINKCELLSHAPEDONOTDELETE" val="t5VHox7L_InFgesvjT.F.CA"/>
</p:tagLst>
</file>

<file path=ppt/tags/tag4888.xml><?xml version="1.0" encoding="utf-8"?>
<p:tagLst xmlns:a="http://schemas.openxmlformats.org/drawingml/2006/main" xmlns:r="http://schemas.openxmlformats.org/officeDocument/2006/relationships" xmlns:p="http://schemas.openxmlformats.org/presentationml/2006/main">
  <p:tag name="THINKCELLSHAPEDONOTDELETE" val="t.6ESH7zuGDw0pVrT_ZrF_g"/>
</p:tagLst>
</file>

<file path=ppt/tags/tag4889.xml><?xml version="1.0" encoding="utf-8"?>
<p:tagLst xmlns:a="http://schemas.openxmlformats.org/drawingml/2006/main" xmlns:r="http://schemas.openxmlformats.org/officeDocument/2006/relationships" xmlns:p="http://schemas.openxmlformats.org/presentationml/2006/main">
  <p:tag name="THINKCELLSHAPEDONOTDELETE" val="tAJOJOI4Ff8prGswW27ONYw"/>
</p:tagLst>
</file>

<file path=ppt/tags/tag489.xml><?xml version="1.0" encoding="utf-8"?>
<p:tagLst xmlns:a="http://schemas.openxmlformats.org/drawingml/2006/main" xmlns:r="http://schemas.openxmlformats.org/officeDocument/2006/relationships" xmlns:p="http://schemas.openxmlformats.org/presentationml/2006/main">
  <p:tag name="THINKCELLSHAPEDONOTDELETE" val="tQ8_mQjcQRGlxRODjxDzQAA"/>
</p:tagLst>
</file>

<file path=ppt/tags/tag4890.xml><?xml version="1.0" encoding="utf-8"?>
<p:tagLst xmlns:a="http://schemas.openxmlformats.org/drawingml/2006/main" xmlns:r="http://schemas.openxmlformats.org/officeDocument/2006/relationships" xmlns:p="http://schemas.openxmlformats.org/presentationml/2006/main">
  <p:tag name="THINKCELLSHAPEDONOTDELETE" val="tYD3tsDSpOjIA1CcVwefi2w"/>
</p:tagLst>
</file>

<file path=ppt/tags/tag4891.xml><?xml version="1.0" encoding="utf-8"?>
<p:tagLst xmlns:a="http://schemas.openxmlformats.org/drawingml/2006/main" xmlns:r="http://schemas.openxmlformats.org/officeDocument/2006/relationships" xmlns:p="http://schemas.openxmlformats.org/presentationml/2006/main">
  <p:tag name="THINKCELLSHAPEDONOTDELETE" val="t4u4POgZdxQuDoOraOmPzwg"/>
</p:tagLst>
</file>

<file path=ppt/tags/tag4892.xml><?xml version="1.0" encoding="utf-8"?>
<p:tagLst xmlns:a="http://schemas.openxmlformats.org/drawingml/2006/main" xmlns:r="http://schemas.openxmlformats.org/officeDocument/2006/relationships" xmlns:p="http://schemas.openxmlformats.org/presentationml/2006/main">
  <p:tag name="THINKCELLSHAPEDONOTDELETE" val="t1XCiv5M1jBbCUhwkftspyQ"/>
</p:tagLst>
</file>

<file path=ppt/tags/tag4893.xml><?xml version="1.0" encoding="utf-8"?>
<p:tagLst xmlns:a="http://schemas.openxmlformats.org/drawingml/2006/main" xmlns:r="http://schemas.openxmlformats.org/officeDocument/2006/relationships" xmlns:p="http://schemas.openxmlformats.org/presentationml/2006/main">
  <p:tag name="THINKCELLSHAPEDONOTDELETE" val="tvvEk5mF1zMX.ecw_AYSNIQ"/>
</p:tagLst>
</file>

<file path=ppt/tags/tag4894.xml><?xml version="1.0" encoding="utf-8"?>
<p:tagLst xmlns:a="http://schemas.openxmlformats.org/drawingml/2006/main" xmlns:r="http://schemas.openxmlformats.org/officeDocument/2006/relationships" xmlns:p="http://schemas.openxmlformats.org/presentationml/2006/main">
  <p:tag name="THINKCELLSHAPEDONOTDELETE" val="tgCtqWr.CE141v2TIHhbkyg"/>
</p:tagLst>
</file>

<file path=ppt/tags/tag4895.xml><?xml version="1.0" encoding="utf-8"?>
<p:tagLst xmlns:a="http://schemas.openxmlformats.org/drawingml/2006/main" xmlns:r="http://schemas.openxmlformats.org/officeDocument/2006/relationships" xmlns:p="http://schemas.openxmlformats.org/presentationml/2006/main">
  <p:tag name="THINKCELLSHAPEDONOTDELETE" val="tjk2fH7S5bQu5FXjzDEdZzA"/>
</p:tagLst>
</file>

<file path=ppt/tags/tag4896.xml><?xml version="1.0" encoding="utf-8"?>
<p:tagLst xmlns:a="http://schemas.openxmlformats.org/drawingml/2006/main" xmlns:r="http://schemas.openxmlformats.org/officeDocument/2006/relationships" xmlns:p="http://schemas.openxmlformats.org/presentationml/2006/main">
  <p:tag name="THINKCELLSHAPEDONOTDELETE" val="tFyFYGfh.8c8.4tdvf8CHMA"/>
</p:tagLst>
</file>

<file path=ppt/tags/tag4897.xml><?xml version="1.0" encoding="utf-8"?>
<p:tagLst xmlns:a="http://schemas.openxmlformats.org/drawingml/2006/main" xmlns:r="http://schemas.openxmlformats.org/officeDocument/2006/relationships" xmlns:p="http://schemas.openxmlformats.org/presentationml/2006/main">
  <p:tag name="THINKCELLSHAPEDONOTDELETE" val="t.ZC9V6vQW.hXBZBESfLA0w"/>
</p:tagLst>
</file>

<file path=ppt/tags/tag4898.xml><?xml version="1.0" encoding="utf-8"?>
<p:tagLst xmlns:a="http://schemas.openxmlformats.org/drawingml/2006/main" xmlns:r="http://schemas.openxmlformats.org/officeDocument/2006/relationships" xmlns:p="http://schemas.openxmlformats.org/presentationml/2006/main">
  <p:tag name="THINKCELLSHAPEDONOTDELETE" val="tzRCYVnumAiPCJ31fzuSFQw"/>
</p:tagLst>
</file>

<file path=ppt/tags/tag4899.xml><?xml version="1.0" encoding="utf-8"?>
<p:tagLst xmlns:a="http://schemas.openxmlformats.org/drawingml/2006/main" xmlns:r="http://schemas.openxmlformats.org/officeDocument/2006/relationships" xmlns:p="http://schemas.openxmlformats.org/presentationml/2006/main">
  <p:tag name="THINKCELLSHAPEDONOTDELETE" val="taVUB.u5VxmoUN9cD__EaLQ"/>
</p:tagLst>
</file>

<file path=ppt/tags/tag49.xml><?xml version="1.0" encoding="utf-8"?>
<p:tagLst xmlns:a="http://schemas.openxmlformats.org/drawingml/2006/main" xmlns:r="http://schemas.openxmlformats.org/officeDocument/2006/relationships" xmlns:p="http://schemas.openxmlformats.org/presentationml/2006/main">
  <p:tag name="THINKCELLSHAPEDONOTDELETE" val="tg0RsWCpZosSRSyWq.Emlcg"/>
</p:tagLst>
</file>

<file path=ppt/tags/tag490.xml><?xml version="1.0" encoding="utf-8"?>
<p:tagLst xmlns:a="http://schemas.openxmlformats.org/drawingml/2006/main" xmlns:r="http://schemas.openxmlformats.org/officeDocument/2006/relationships" xmlns:p="http://schemas.openxmlformats.org/presentationml/2006/main">
  <p:tag name="THINKCELLSHAPEDONOTDELETE" val="tgg.LzkBlUvJ5R_e0TzYmmA"/>
</p:tagLst>
</file>

<file path=ppt/tags/tag4900.xml><?xml version="1.0" encoding="utf-8"?>
<p:tagLst xmlns:a="http://schemas.openxmlformats.org/drawingml/2006/main" xmlns:r="http://schemas.openxmlformats.org/officeDocument/2006/relationships" xmlns:p="http://schemas.openxmlformats.org/presentationml/2006/main">
  <p:tag name="THINKCELLSHAPEDONOTDELETE" val="t58S9xfSQKvGHleN2zmJeUg"/>
</p:tagLst>
</file>

<file path=ppt/tags/tag4901.xml><?xml version="1.0" encoding="utf-8"?>
<p:tagLst xmlns:a="http://schemas.openxmlformats.org/drawingml/2006/main" xmlns:r="http://schemas.openxmlformats.org/officeDocument/2006/relationships" xmlns:p="http://schemas.openxmlformats.org/presentationml/2006/main">
  <p:tag name="THINKCELLSHAPEDONOTDELETE" val="thmUW51POVmZb94MIJLpRHw"/>
</p:tagLst>
</file>

<file path=ppt/tags/tag4902.xml><?xml version="1.0" encoding="utf-8"?>
<p:tagLst xmlns:a="http://schemas.openxmlformats.org/drawingml/2006/main" xmlns:r="http://schemas.openxmlformats.org/officeDocument/2006/relationships" xmlns:p="http://schemas.openxmlformats.org/presentationml/2006/main">
  <p:tag name="THINKCELLSHAPEDONOTDELETE" val="t2h92qv.9UpcsibceS2o4Cw"/>
</p:tagLst>
</file>

<file path=ppt/tags/tag4903.xml><?xml version="1.0" encoding="utf-8"?>
<p:tagLst xmlns:a="http://schemas.openxmlformats.org/drawingml/2006/main" xmlns:r="http://schemas.openxmlformats.org/officeDocument/2006/relationships" xmlns:p="http://schemas.openxmlformats.org/presentationml/2006/main">
  <p:tag name="THINKCELLSHAPEDONOTDELETE" val="tkuIC7Ww._YQMTFL_qcpG0A"/>
</p:tagLst>
</file>

<file path=ppt/tags/tag4904.xml><?xml version="1.0" encoding="utf-8"?>
<p:tagLst xmlns:a="http://schemas.openxmlformats.org/drawingml/2006/main" xmlns:r="http://schemas.openxmlformats.org/officeDocument/2006/relationships" xmlns:p="http://schemas.openxmlformats.org/presentationml/2006/main">
  <p:tag name="THINKCELLSHAPEDONOTDELETE" val="t.aDCxJoFWP9dgnCDmySdtA"/>
</p:tagLst>
</file>

<file path=ppt/tags/tag4905.xml><?xml version="1.0" encoding="utf-8"?>
<p:tagLst xmlns:a="http://schemas.openxmlformats.org/drawingml/2006/main" xmlns:r="http://schemas.openxmlformats.org/officeDocument/2006/relationships" xmlns:p="http://schemas.openxmlformats.org/presentationml/2006/main">
  <p:tag name="THINKCELLSHAPEDONOTDELETE" val="tXtb_ONroSyK8wUM4YrMPBg"/>
</p:tagLst>
</file>

<file path=ppt/tags/tag4906.xml><?xml version="1.0" encoding="utf-8"?>
<p:tagLst xmlns:a="http://schemas.openxmlformats.org/drawingml/2006/main" xmlns:r="http://schemas.openxmlformats.org/officeDocument/2006/relationships" xmlns:p="http://schemas.openxmlformats.org/presentationml/2006/main">
  <p:tag name="THINKCELLSHAPEDONOTDELETE" val="tJr5e0vPpkdNgsDI3SoEa4g"/>
</p:tagLst>
</file>

<file path=ppt/tags/tag4907.xml><?xml version="1.0" encoding="utf-8"?>
<p:tagLst xmlns:a="http://schemas.openxmlformats.org/drawingml/2006/main" xmlns:r="http://schemas.openxmlformats.org/officeDocument/2006/relationships" xmlns:p="http://schemas.openxmlformats.org/presentationml/2006/main">
  <p:tag name="THINKCELLSHAPEDONOTDELETE" val="tOvHqVNuO4U5itOZEtDvfVg"/>
</p:tagLst>
</file>

<file path=ppt/tags/tag4908.xml><?xml version="1.0" encoding="utf-8"?>
<p:tagLst xmlns:a="http://schemas.openxmlformats.org/drawingml/2006/main" xmlns:r="http://schemas.openxmlformats.org/officeDocument/2006/relationships" xmlns:p="http://schemas.openxmlformats.org/presentationml/2006/main">
  <p:tag name="THINKCELLSHAPEDONOTDELETE" val="tiKS_X7YF6SuIEy6vm0H3EQ"/>
</p:tagLst>
</file>

<file path=ppt/tags/tag4909.xml><?xml version="1.0" encoding="utf-8"?>
<p:tagLst xmlns:a="http://schemas.openxmlformats.org/drawingml/2006/main" xmlns:r="http://schemas.openxmlformats.org/officeDocument/2006/relationships" xmlns:p="http://schemas.openxmlformats.org/presentationml/2006/main">
  <p:tag name="THINKCELLSHAPEDONOTDELETE" val="t.5bkVTBPAnEd__dbG_Sq0g"/>
</p:tagLst>
</file>

<file path=ppt/tags/tag491.xml><?xml version="1.0" encoding="utf-8"?>
<p:tagLst xmlns:a="http://schemas.openxmlformats.org/drawingml/2006/main" xmlns:r="http://schemas.openxmlformats.org/officeDocument/2006/relationships" xmlns:p="http://schemas.openxmlformats.org/presentationml/2006/main">
  <p:tag name="THINKCELLSHAPEDONOTDELETE" val="tOvvT1I6.jMmuZwYLmU3U7g"/>
</p:tagLst>
</file>

<file path=ppt/tags/tag4910.xml><?xml version="1.0" encoding="utf-8"?>
<p:tagLst xmlns:a="http://schemas.openxmlformats.org/drawingml/2006/main" xmlns:r="http://schemas.openxmlformats.org/officeDocument/2006/relationships" xmlns:p="http://schemas.openxmlformats.org/presentationml/2006/main">
  <p:tag name="THINKCELLSHAPEDONOTDELETE" val="t5op9O1mfwL2lGZx737tXHA"/>
</p:tagLst>
</file>

<file path=ppt/tags/tag4911.xml><?xml version="1.0" encoding="utf-8"?>
<p:tagLst xmlns:a="http://schemas.openxmlformats.org/drawingml/2006/main" xmlns:r="http://schemas.openxmlformats.org/officeDocument/2006/relationships" xmlns:p="http://schemas.openxmlformats.org/presentationml/2006/main">
  <p:tag name="THINKCELLSHAPEDONOTDELETE" val="tKX0KNIGu0gL_QqsVPAW4tg"/>
</p:tagLst>
</file>

<file path=ppt/tags/tag4912.xml><?xml version="1.0" encoding="utf-8"?>
<p:tagLst xmlns:a="http://schemas.openxmlformats.org/drawingml/2006/main" xmlns:r="http://schemas.openxmlformats.org/officeDocument/2006/relationships" xmlns:p="http://schemas.openxmlformats.org/presentationml/2006/main">
  <p:tag name="THINKCELLSHAPEDONOTDELETE" val="tXNDDtkM2_PW1bov.hMUXiw"/>
</p:tagLst>
</file>

<file path=ppt/tags/tag4913.xml><?xml version="1.0" encoding="utf-8"?>
<p:tagLst xmlns:a="http://schemas.openxmlformats.org/drawingml/2006/main" xmlns:r="http://schemas.openxmlformats.org/officeDocument/2006/relationships" xmlns:p="http://schemas.openxmlformats.org/presentationml/2006/main">
  <p:tag name="THINKCELLSHAPEDONOTDELETE" val="t.knRgJ7v.G0SJ99u3VfF9A"/>
</p:tagLst>
</file>

<file path=ppt/tags/tag4914.xml><?xml version="1.0" encoding="utf-8"?>
<p:tagLst xmlns:a="http://schemas.openxmlformats.org/drawingml/2006/main" xmlns:r="http://schemas.openxmlformats.org/officeDocument/2006/relationships" xmlns:p="http://schemas.openxmlformats.org/presentationml/2006/main">
  <p:tag name="THINKCELLSHAPEDONOTDELETE" val="tnFEolIHc_AVzcQ8qrdQo.A"/>
</p:tagLst>
</file>

<file path=ppt/tags/tag4915.xml><?xml version="1.0" encoding="utf-8"?>
<p:tagLst xmlns:a="http://schemas.openxmlformats.org/drawingml/2006/main" xmlns:r="http://schemas.openxmlformats.org/officeDocument/2006/relationships" xmlns:p="http://schemas.openxmlformats.org/presentationml/2006/main">
  <p:tag name="THINKCELLSHAPEDONOTDELETE" val="ttzTnXXRRhQS1dVu5a8.p9Q"/>
</p:tagLst>
</file>

<file path=ppt/tags/tag4916.xml><?xml version="1.0" encoding="utf-8"?>
<p:tagLst xmlns:a="http://schemas.openxmlformats.org/drawingml/2006/main" xmlns:r="http://schemas.openxmlformats.org/officeDocument/2006/relationships" xmlns:p="http://schemas.openxmlformats.org/presentationml/2006/main">
  <p:tag name="THINKCELLSHAPEDONOTDELETE" val="trnmP_X7SirQM17dwjR28aw"/>
</p:tagLst>
</file>

<file path=ppt/tags/tag4917.xml><?xml version="1.0" encoding="utf-8"?>
<p:tagLst xmlns:a="http://schemas.openxmlformats.org/drawingml/2006/main" xmlns:r="http://schemas.openxmlformats.org/officeDocument/2006/relationships" xmlns:p="http://schemas.openxmlformats.org/presentationml/2006/main">
  <p:tag name="THINKCELLSHAPEDONOTDELETE" val="tYEMxbfqfJOckafqMZkUteg"/>
</p:tagLst>
</file>

<file path=ppt/tags/tag4918.xml><?xml version="1.0" encoding="utf-8"?>
<p:tagLst xmlns:a="http://schemas.openxmlformats.org/drawingml/2006/main" xmlns:r="http://schemas.openxmlformats.org/officeDocument/2006/relationships" xmlns:p="http://schemas.openxmlformats.org/presentationml/2006/main">
  <p:tag name="THINKCELLSHAPEDONOTDELETE" val="tWAZMI.HTRsiT.qCOEahUBQ"/>
</p:tagLst>
</file>

<file path=ppt/tags/tag4919.xml><?xml version="1.0" encoding="utf-8"?>
<p:tagLst xmlns:a="http://schemas.openxmlformats.org/drawingml/2006/main" xmlns:r="http://schemas.openxmlformats.org/officeDocument/2006/relationships" xmlns:p="http://schemas.openxmlformats.org/presentationml/2006/main">
  <p:tag name="THINKCELLSHAPEDONOTDELETE" val="t7sr.RfC1UAqd6IuV_XMkjw"/>
</p:tagLst>
</file>

<file path=ppt/tags/tag492.xml><?xml version="1.0" encoding="utf-8"?>
<p:tagLst xmlns:a="http://schemas.openxmlformats.org/drawingml/2006/main" xmlns:r="http://schemas.openxmlformats.org/officeDocument/2006/relationships" xmlns:p="http://schemas.openxmlformats.org/presentationml/2006/main">
  <p:tag name="THINKCELLSHAPEDONOTDELETE" val="txXULl214JZnWbqu2w5AUEQ"/>
</p:tagLst>
</file>

<file path=ppt/tags/tag4920.xml><?xml version="1.0" encoding="utf-8"?>
<p:tagLst xmlns:a="http://schemas.openxmlformats.org/drawingml/2006/main" xmlns:r="http://schemas.openxmlformats.org/officeDocument/2006/relationships" xmlns:p="http://schemas.openxmlformats.org/presentationml/2006/main">
  <p:tag name="THINKCELLSHAPEDONOTDELETE" val="tpCGKx4lSS9_99R1sl8Dx.w"/>
</p:tagLst>
</file>

<file path=ppt/tags/tag4921.xml><?xml version="1.0" encoding="utf-8"?>
<p:tagLst xmlns:a="http://schemas.openxmlformats.org/drawingml/2006/main" xmlns:r="http://schemas.openxmlformats.org/officeDocument/2006/relationships" xmlns:p="http://schemas.openxmlformats.org/presentationml/2006/main">
  <p:tag name="THINKCELLSHAPEDONOTDELETE" val="tWR43iKfVjeZ9wq0iOvCV5g"/>
</p:tagLst>
</file>

<file path=ppt/tags/tag4922.xml><?xml version="1.0" encoding="utf-8"?>
<p:tagLst xmlns:a="http://schemas.openxmlformats.org/drawingml/2006/main" xmlns:r="http://schemas.openxmlformats.org/officeDocument/2006/relationships" xmlns:p="http://schemas.openxmlformats.org/presentationml/2006/main">
  <p:tag name="THINKCELLSHAPEDONOTDELETE" val="t3x339mHhdrNQFHXERJqkuQ"/>
</p:tagLst>
</file>

<file path=ppt/tags/tag4923.xml><?xml version="1.0" encoding="utf-8"?>
<p:tagLst xmlns:a="http://schemas.openxmlformats.org/drawingml/2006/main" xmlns:r="http://schemas.openxmlformats.org/officeDocument/2006/relationships" xmlns:p="http://schemas.openxmlformats.org/presentationml/2006/main">
  <p:tag name="THINKCELLSHAPEDONOTDELETE" val="tK38zkCIV6tRI9Y5.dR4o3w"/>
</p:tagLst>
</file>

<file path=ppt/tags/tag4924.xml><?xml version="1.0" encoding="utf-8"?>
<p:tagLst xmlns:a="http://schemas.openxmlformats.org/drawingml/2006/main" xmlns:r="http://schemas.openxmlformats.org/officeDocument/2006/relationships" xmlns:p="http://schemas.openxmlformats.org/presentationml/2006/main">
  <p:tag name="THINKCELLSHAPEDONOTDELETE" val="tZ2WpXWid7CZT5r3.EQZLUA"/>
</p:tagLst>
</file>

<file path=ppt/tags/tag4925.xml><?xml version="1.0" encoding="utf-8"?>
<p:tagLst xmlns:a="http://schemas.openxmlformats.org/drawingml/2006/main" xmlns:r="http://schemas.openxmlformats.org/officeDocument/2006/relationships" xmlns:p="http://schemas.openxmlformats.org/presentationml/2006/main">
  <p:tag name="THINKCELLSHAPEDONOTDELETE" val="tfBHfm41prnN41XhmpBq6gw"/>
</p:tagLst>
</file>

<file path=ppt/tags/tag4926.xml><?xml version="1.0" encoding="utf-8"?>
<p:tagLst xmlns:a="http://schemas.openxmlformats.org/drawingml/2006/main" xmlns:r="http://schemas.openxmlformats.org/officeDocument/2006/relationships" xmlns:p="http://schemas.openxmlformats.org/presentationml/2006/main">
  <p:tag name="THINKCELLSHAPEDONOTDELETE" val="t7Evw2sbIPEUGpxqYkaX8uA"/>
</p:tagLst>
</file>

<file path=ppt/tags/tag4927.xml><?xml version="1.0" encoding="utf-8"?>
<p:tagLst xmlns:a="http://schemas.openxmlformats.org/drawingml/2006/main" xmlns:r="http://schemas.openxmlformats.org/officeDocument/2006/relationships" xmlns:p="http://schemas.openxmlformats.org/presentationml/2006/main">
  <p:tag name="THINKCELLSHAPEDONOTDELETE" val="tON1X7nUkphLplt33AVtG0Q"/>
</p:tagLst>
</file>

<file path=ppt/tags/tag4928.xml><?xml version="1.0" encoding="utf-8"?>
<p:tagLst xmlns:a="http://schemas.openxmlformats.org/drawingml/2006/main" xmlns:r="http://schemas.openxmlformats.org/officeDocument/2006/relationships" xmlns:p="http://schemas.openxmlformats.org/presentationml/2006/main">
  <p:tag name="THINKCELLSHAPEDONOTDELETE" val="tQmZSGw4QY5zGkHBMK8mG2w"/>
</p:tagLst>
</file>

<file path=ppt/tags/tag4929.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93.xml><?xml version="1.0" encoding="utf-8"?>
<p:tagLst xmlns:a="http://schemas.openxmlformats.org/drawingml/2006/main" xmlns:r="http://schemas.openxmlformats.org/officeDocument/2006/relationships" xmlns:p="http://schemas.openxmlformats.org/presentationml/2006/main">
  <p:tag name="THINKCELLSHAPEDONOTDELETE" val="tmCRC0xqu9f3wS4ZW5SwmoA"/>
</p:tagLst>
</file>

<file path=ppt/tags/tag4930.xml><?xml version="1.0" encoding="utf-8"?>
<p:tagLst xmlns:a="http://schemas.openxmlformats.org/drawingml/2006/main" xmlns:r="http://schemas.openxmlformats.org/officeDocument/2006/relationships" xmlns:p="http://schemas.openxmlformats.org/presentationml/2006/main">
  <p:tag name="THINKCELLSHAPEDONOTDELETE" val="ttvkkrkrk91VJMhC0CmS_Bg"/>
</p:tagLst>
</file>

<file path=ppt/tags/tag4931.xml><?xml version="1.0" encoding="utf-8"?>
<p:tagLst xmlns:a="http://schemas.openxmlformats.org/drawingml/2006/main" xmlns:r="http://schemas.openxmlformats.org/officeDocument/2006/relationships" xmlns:p="http://schemas.openxmlformats.org/presentationml/2006/main">
  <p:tag name="THINKCELLSHAPEDONOTDELETE" val="tM0GkGu_58QHLzuSmJt53hQ"/>
</p:tagLst>
</file>

<file path=ppt/tags/tag4932.xml><?xml version="1.0" encoding="utf-8"?>
<p:tagLst xmlns:a="http://schemas.openxmlformats.org/drawingml/2006/main" xmlns:r="http://schemas.openxmlformats.org/officeDocument/2006/relationships" xmlns:p="http://schemas.openxmlformats.org/presentationml/2006/main">
  <p:tag name="THINKCELLSHAPEDONOTDELETE" val="tz3RGkF7orAC85Kfmcs6Wbg"/>
</p:tagLst>
</file>

<file path=ppt/tags/tag4933.xml><?xml version="1.0" encoding="utf-8"?>
<p:tagLst xmlns:a="http://schemas.openxmlformats.org/drawingml/2006/main" xmlns:r="http://schemas.openxmlformats.org/officeDocument/2006/relationships" xmlns:p="http://schemas.openxmlformats.org/presentationml/2006/main">
  <p:tag name="THINKCELLSHAPEDONOTDELETE" val="tI3n0OFvPtP4_pKL4FOS8Ew"/>
</p:tagLst>
</file>

<file path=ppt/tags/tag4934.xml><?xml version="1.0" encoding="utf-8"?>
<p:tagLst xmlns:a="http://schemas.openxmlformats.org/drawingml/2006/main" xmlns:r="http://schemas.openxmlformats.org/officeDocument/2006/relationships" xmlns:p="http://schemas.openxmlformats.org/presentationml/2006/main">
  <p:tag name="THINKCELLSHAPEDONOTDELETE" val="tefbkMO.HsQFP1G0OahhtqA"/>
</p:tagLst>
</file>

<file path=ppt/tags/tag4935.xml><?xml version="1.0" encoding="utf-8"?>
<p:tagLst xmlns:a="http://schemas.openxmlformats.org/drawingml/2006/main" xmlns:r="http://schemas.openxmlformats.org/officeDocument/2006/relationships" xmlns:p="http://schemas.openxmlformats.org/presentationml/2006/main">
  <p:tag name="THINKCELLSHAPEDONOTDELETE" val="t1FwIFS6xYazIQswmjREDoA"/>
</p:tagLst>
</file>

<file path=ppt/tags/tag4936.xml><?xml version="1.0" encoding="utf-8"?>
<p:tagLst xmlns:a="http://schemas.openxmlformats.org/drawingml/2006/main" xmlns:r="http://schemas.openxmlformats.org/officeDocument/2006/relationships" xmlns:p="http://schemas.openxmlformats.org/presentationml/2006/main">
  <p:tag name="THINKCELLSHAPEDONOTDELETE" val="t9lj0HgU2s0F4i9Ea1R4V4w"/>
</p:tagLst>
</file>

<file path=ppt/tags/tag4937.xml><?xml version="1.0" encoding="utf-8"?>
<p:tagLst xmlns:a="http://schemas.openxmlformats.org/drawingml/2006/main" xmlns:r="http://schemas.openxmlformats.org/officeDocument/2006/relationships" xmlns:p="http://schemas.openxmlformats.org/presentationml/2006/main">
  <p:tag name="THINKCELLSHAPEDONOTDELETE" val="tOacckRcLDEtwQfpkWq3vzA"/>
</p:tagLst>
</file>

<file path=ppt/tags/tag4938.xml><?xml version="1.0" encoding="utf-8"?>
<p:tagLst xmlns:a="http://schemas.openxmlformats.org/drawingml/2006/main" xmlns:r="http://schemas.openxmlformats.org/officeDocument/2006/relationships" xmlns:p="http://schemas.openxmlformats.org/presentationml/2006/main">
  <p:tag name="THINKCELLSHAPEDONOTDELETE" val="tSMddRbDRI5X90Gu2WgJxMA"/>
</p:tagLst>
</file>

<file path=ppt/tags/tag4939.xml><?xml version="1.0" encoding="utf-8"?>
<p:tagLst xmlns:a="http://schemas.openxmlformats.org/drawingml/2006/main" xmlns:r="http://schemas.openxmlformats.org/officeDocument/2006/relationships" xmlns:p="http://schemas.openxmlformats.org/presentationml/2006/main">
  <p:tag name="THINKCELLSHAPEDONOTDELETE" val="tLLGNuQYzyt.uBryXx0VnIw"/>
</p:tagLst>
</file>

<file path=ppt/tags/tag494.xml><?xml version="1.0" encoding="utf-8"?>
<p:tagLst xmlns:a="http://schemas.openxmlformats.org/drawingml/2006/main" xmlns:r="http://schemas.openxmlformats.org/officeDocument/2006/relationships" xmlns:p="http://schemas.openxmlformats.org/presentationml/2006/main">
  <p:tag name="THINKCELLSHAPEDONOTDELETE" val="tusAQx9JzKYT1jUE.1ZHUMg"/>
</p:tagLst>
</file>

<file path=ppt/tags/tag4940.xml><?xml version="1.0" encoding="utf-8"?>
<p:tagLst xmlns:a="http://schemas.openxmlformats.org/drawingml/2006/main" xmlns:r="http://schemas.openxmlformats.org/officeDocument/2006/relationships" xmlns:p="http://schemas.openxmlformats.org/presentationml/2006/main">
  <p:tag name="THINKCELLSHAPEDONOTDELETE" val="tAs0_Z6ivuh5xlLRe7hW7aw"/>
</p:tagLst>
</file>

<file path=ppt/tags/tag4941.xml><?xml version="1.0" encoding="utf-8"?>
<p:tagLst xmlns:a="http://schemas.openxmlformats.org/drawingml/2006/main" xmlns:r="http://schemas.openxmlformats.org/officeDocument/2006/relationships" xmlns:p="http://schemas.openxmlformats.org/presentationml/2006/main">
  <p:tag name="THINKCELLSHAPEDONOTDELETE" val="tD.KnfqHgIgNlxJ.eJbbQRQ"/>
</p:tagLst>
</file>

<file path=ppt/tags/tag4942.xml><?xml version="1.0" encoding="utf-8"?>
<p:tagLst xmlns:a="http://schemas.openxmlformats.org/drawingml/2006/main" xmlns:r="http://schemas.openxmlformats.org/officeDocument/2006/relationships" xmlns:p="http://schemas.openxmlformats.org/presentationml/2006/main">
  <p:tag name="THINKCELLSHAPEDONOTDELETE" val="t2x1cpNyL0xUXKVP8KUBNnA"/>
</p:tagLst>
</file>

<file path=ppt/tags/tag4943.xml><?xml version="1.0" encoding="utf-8"?>
<p:tagLst xmlns:a="http://schemas.openxmlformats.org/drawingml/2006/main" xmlns:r="http://schemas.openxmlformats.org/officeDocument/2006/relationships" xmlns:p="http://schemas.openxmlformats.org/presentationml/2006/main">
  <p:tag name="THINKCELLSHAPEDONOTDELETE" val="tgWg_t9_Rtb6kN.rLY9Sk0w"/>
</p:tagLst>
</file>

<file path=ppt/tags/tag4944.xml><?xml version="1.0" encoding="utf-8"?>
<p:tagLst xmlns:a="http://schemas.openxmlformats.org/drawingml/2006/main" xmlns:r="http://schemas.openxmlformats.org/officeDocument/2006/relationships" xmlns:p="http://schemas.openxmlformats.org/presentationml/2006/main">
  <p:tag name="THINKCELLSHAPEDONOTDELETE" val="t03LiDtdlaPCxjJK3B2hF.g"/>
</p:tagLst>
</file>

<file path=ppt/tags/tag4945.xml><?xml version="1.0" encoding="utf-8"?>
<p:tagLst xmlns:a="http://schemas.openxmlformats.org/drawingml/2006/main" xmlns:r="http://schemas.openxmlformats.org/officeDocument/2006/relationships" xmlns:p="http://schemas.openxmlformats.org/presentationml/2006/main">
  <p:tag name="THINKCELLSHAPEDONOTDELETE" val="td_h1Fc9zE3LCGWdrBwMLVQ"/>
</p:tagLst>
</file>

<file path=ppt/tags/tag4946.xml><?xml version="1.0" encoding="utf-8"?>
<p:tagLst xmlns:a="http://schemas.openxmlformats.org/drawingml/2006/main" xmlns:r="http://schemas.openxmlformats.org/officeDocument/2006/relationships" xmlns:p="http://schemas.openxmlformats.org/presentationml/2006/main">
  <p:tag name="THINKCELLSHAPEDONOTDELETE" val="tLTqeeYQ79JIa5vjzAu1Lig"/>
</p:tagLst>
</file>

<file path=ppt/tags/tag4947.xml><?xml version="1.0" encoding="utf-8"?>
<p:tagLst xmlns:a="http://schemas.openxmlformats.org/drawingml/2006/main" xmlns:r="http://schemas.openxmlformats.org/officeDocument/2006/relationships" xmlns:p="http://schemas.openxmlformats.org/presentationml/2006/main">
  <p:tag name="THINKCELLSHAPEDONOTDELETE" val="tSH.CA0p3USPTnePziOE07A"/>
</p:tagLst>
</file>

<file path=ppt/tags/tag4948.xml><?xml version="1.0" encoding="utf-8"?>
<p:tagLst xmlns:a="http://schemas.openxmlformats.org/drawingml/2006/main" xmlns:r="http://schemas.openxmlformats.org/officeDocument/2006/relationships" xmlns:p="http://schemas.openxmlformats.org/presentationml/2006/main">
  <p:tag name="THINKCELLSHAPEDONOTDELETE" val="t1pDaJbYfElPBNRCjdg7Qyw"/>
</p:tagLst>
</file>

<file path=ppt/tags/tag4949.xml><?xml version="1.0" encoding="utf-8"?>
<p:tagLst xmlns:a="http://schemas.openxmlformats.org/drawingml/2006/main" xmlns:r="http://schemas.openxmlformats.org/officeDocument/2006/relationships" xmlns:p="http://schemas.openxmlformats.org/presentationml/2006/main">
  <p:tag name="THINKCELLSHAPEDONOTDELETE" val="t104ZOQtXwuD82J.yLtA3aQ"/>
</p:tagLst>
</file>

<file path=ppt/tags/tag495.xml><?xml version="1.0" encoding="utf-8"?>
<p:tagLst xmlns:a="http://schemas.openxmlformats.org/drawingml/2006/main" xmlns:r="http://schemas.openxmlformats.org/officeDocument/2006/relationships" xmlns:p="http://schemas.openxmlformats.org/presentationml/2006/main">
  <p:tag name="THINKCELLSHAPEDONOTDELETE" val="tudUD232fLerPmdm2s0Ww.w"/>
</p:tagLst>
</file>

<file path=ppt/tags/tag4950.xml><?xml version="1.0" encoding="utf-8"?>
<p:tagLst xmlns:a="http://schemas.openxmlformats.org/drawingml/2006/main" xmlns:r="http://schemas.openxmlformats.org/officeDocument/2006/relationships" xmlns:p="http://schemas.openxmlformats.org/presentationml/2006/main">
  <p:tag name="THINKCELLSHAPEDONOTDELETE" val="tKMZ67t1coN1dTIvnzZRSHA"/>
</p:tagLst>
</file>

<file path=ppt/tags/tag4951.xml><?xml version="1.0" encoding="utf-8"?>
<p:tagLst xmlns:a="http://schemas.openxmlformats.org/drawingml/2006/main" xmlns:r="http://schemas.openxmlformats.org/officeDocument/2006/relationships" xmlns:p="http://schemas.openxmlformats.org/presentationml/2006/main">
  <p:tag name="THINKCELLSHAPEDONOTDELETE" val="tEXNN1xKDoYu82Nt_gjZPYQ"/>
</p:tagLst>
</file>

<file path=ppt/tags/tag4952.xml><?xml version="1.0" encoding="utf-8"?>
<p:tagLst xmlns:a="http://schemas.openxmlformats.org/drawingml/2006/main" xmlns:r="http://schemas.openxmlformats.org/officeDocument/2006/relationships" xmlns:p="http://schemas.openxmlformats.org/presentationml/2006/main">
  <p:tag name="THINKCELLSHAPEDONOTDELETE" val="tJvrLkp_0TrjNa7MerZyg.w"/>
</p:tagLst>
</file>

<file path=ppt/tags/tag4953.xml><?xml version="1.0" encoding="utf-8"?>
<p:tagLst xmlns:a="http://schemas.openxmlformats.org/drawingml/2006/main" xmlns:r="http://schemas.openxmlformats.org/officeDocument/2006/relationships" xmlns:p="http://schemas.openxmlformats.org/presentationml/2006/main">
  <p:tag name="THINKCELLSHAPEDONOTDELETE" val="t3vXly17njHurtl37RxyW1A"/>
</p:tagLst>
</file>

<file path=ppt/tags/tag4954.xml><?xml version="1.0" encoding="utf-8"?>
<p:tagLst xmlns:a="http://schemas.openxmlformats.org/drawingml/2006/main" xmlns:r="http://schemas.openxmlformats.org/officeDocument/2006/relationships" xmlns:p="http://schemas.openxmlformats.org/presentationml/2006/main">
  <p:tag name="THINKCELLSHAPEDONOTDELETE" val="tbkoyclI_EyJsEJLf28Od3g"/>
</p:tagLst>
</file>

<file path=ppt/tags/tag4955.xml><?xml version="1.0" encoding="utf-8"?>
<p:tagLst xmlns:a="http://schemas.openxmlformats.org/drawingml/2006/main" xmlns:r="http://schemas.openxmlformats.org/officeDocument/2006/relationships" xmlns:p="http://schemas.openxmlformats.org/presentationml/2006/main">
  <p:tag name="THINKCELLSHAPEDONOTDELETE" val="tAavkVucJ1MX3IDyk.iakAg"/>
</p:tagLst>
</file>

<file path=ppt/tags/tag4956.xml><?xml version="1.0" encoding="utf-8"?>
<p:tagLst xmlns:a="http://schemas.openxmlformats.org/drawingml/2006/main" xmlns:r="http://schemas.openxmlformats.org/officeDocument/2006/relationships" xmlns:p="http://schemas.openxmlformats.org/presentationml/2006/main">
  <p:tag name="THINKCELLSHAPEDONOTDELETE" val="tewpV3FsHdwongKt4FSZGjQ"/>
</p:tagLst>
</file>

<file path=ppt/tags/tag4957.xml><?xml version="1.0" encoding="utf-8"?>
<p:tagLst xmlns:a="http://schemas.openxmlformats.org/drawingml/2006/main" xmlns:r="http://schemas.openxmlformats.org/officeDocument/2006/relationships" xmlns:p="http://schemas.openxmlformats.org/presentationml/2006/main">
  <p:tag name="THINKCELLSHAPEDONOTDELETE" val="tX4Qv4iuV9RHYYr99gzX6pw"/>
</p:tagLst>
</file>

<file path=ppt/tags/tag4958.xml><?xml version="1.0" encoding="utf-8"?>
<p:tagLst xmlns:a="http://schemas.openxmlformats.org/drawingml/2006/main" xmlns:r="http://schemas.openxmlformats.org/officeDocument/2006/relationships" xmlns:p="http://schemas.openxmlformats.org/presentationml/2006/main">
  <p:tag name="THINKCELLSHAPEDONOTDELETE" val="tmqIlz1pmCb_I94CddxITwA"/>
</p:tagLst>
</file>

<file path=ppt/tags/tag4959.xml><?xml version="1.0" encoding="utf-8"?>
<p:tagLst xmlns:a="http://schemas.openxmlformats.org/drawingml/2006/main" xmlns:r="http://schemas.openxmlformats.org/officeDocument/2006/relationships" xmlns:p="http://schemas.openxmlformats.org/presentationml/2006/main">
  <p:tag name="THINKCELLSHAPEDONOTDELETE" val="ttUNbpS5JbOV5TgHxn.IgTw"/>
</p:tagLst>
</file>

<file path=ppt/tags/tag496.xml><?xml version="1.0" encoding="utf-8"?>
<p:tagLst xmlns:a="http://schemas.openxmlformats.org/drawingml/2006/main" xmlns:r="http://schemas.openxmlformats.org/officeDocument/2006/relationships" xmlns:p="http://schemas.openxmlformats.org/presentationml/2006/main">
  <p:tag name="THINKCELLSHAPEDONOTDELETE" val="tDbYAPZgaPx6ybBNsOr2aKQ"/>
</p:tagLst>
</file>

<file path=ppt/tags/tag4960.xml><?xml version="1.0" encoding="utf-8"?>
<p:tagLst xmlns:a="http://schemas.openxmlformats.org/drawingml/2006/main" xmlns:r="http://schemas.openxmlformats.org/officeDocument/2006/relationships" xmlns:p="http://schemas.openxmlformats.org/presentationml/2006/main">
  <p:tag name="THINKCELLSHAPEDONOTDELETE" val="tNYiQt3ZmlYBOUlA1IEzWDw"/>
</p:tagLst>
</file>

<file path=ppt/tags/tag4961.xml><?xml version="1.0" encoding="utf-8"?>
<p:tagLst xmlns:a="http://schemas.openxmlformats.org/drawingml/2006/main" xmlns:r="http://schemas.openxmlformats.org/officeDocument/2006/relationships" xmlns:p="http://schemas.openxmlformats.org/presentationml/2006/main">
  <p:tag name="THINKCELLSHAPEDONOTDELETE" val="tLWlnV2cUynePoIBPzGCv.g"/>
</p:tagLst>
</file>

<file path=ppt/tags/tag4962.xml><?xml version="1.0" encoding="utf-8"?>
<p:tagLst xmlns:a="http://schemas.openxmlformats.org/drawingml/2006/main" xmlns:r="http://schemas.openxmlformats.org/officeDocument/2006/relationships" xmlns:p="http://schemas.openxmlformats.org/presentationml/2006/main">
  <p:tag name="THINKCELLSHAPEDONOTDELETE" val="tqhX.V1sbiiKOzXm9J3WVGg"/>
</p:tagLst>
</file>

<file path=ppt/tags/tag4963.xml><?xml version="1.0" encoding="utf-8"?>
<p:tagLst xmlns:a="http://schemas.openxmlformats.org/drawingml/2006/main" xmlns:r="http://schemas.openxmlformats.org/officeDocument/2006/relationships" xmlns:p="http://schemas.openxmlformats.org/presentationml/2006/main">
  <p:tag name="THINKCELLSHAPEDONOTDELETE" val="tI8rvOB4bZWjElHDFSdPtQg"/>
</p:tagLst>
</file>

<file path=ppt/tags/tag4964.xml><?xml version="1.0" encoding="utf-8"?>
<p:tagLst xmlns:a="http://schemas.openxmlformats.org/drawingml/2006/main" xmlns:r="http://schemas.openxmlformats.org/officeDocument/2006/relationships" xmlns:p="http://schemas.openxmlformats.org/presentationml/2006/main">
  <p:tag name="THINKCELLSHAPEDONOTDELETE" val="teKpgvE3utLkOIG15n3_yOg"/>
</p:tagLst>
</file>

<file path=ppt/tags/tag4965.xml><?xml version="1.0" encoding="utf-8"?>
<p:tagLst xmlns:a="http://schemas.openxmlformats.org/drawingml/2006/main" xmlns:r="http://schemas.openxmlformats.org/officeDocument/2006/relationships" xmlns:p="http://schemas.openxmlformats.org/presentationml/2006/main">
  <p:tag name="THINKCELLSHAPEDONOTDELETE" val="tYJMTh_eeDqFqP.2e.xMGMg"/>
</p:tagLst>
</file>

<file path=ppt/tags/tag4966.xml><?xml version="1.0" encoding="utf-8"?>
<p:tagLst xmlns:a="http://schemas.openxmlformats.org/drawingml/2006/main" xmlns:r="http://schemas.openxmlformats.org/officeDocument/2006/relationships" xmlns:p="http://schemas.openxmlformats.org/presentationml/2006/main">
  <p:tag name="THINKCELLSHAPEDONOTDELETE" val="tQ2.ZM_KDboI4a1HodKmLaw"/>
</p:tagLst>
</file>

<file path=ppt/tags/tag4967.xml><?xml version="1.0" encoding="utf-8"?>
<p:tagLst xmlns:a="http://schemas.openxmlformats.org/drawingml/2006/main" xmlns:r="http://schemas.openxmlformats.org/officeDocument/2006/relationships" xmlns:p="http://schemas.openxmlformats.org/presentationml/2006/main">
  <p:tag name="THINKCELLSHAPEDONOTDELETE" val="tj2Cb4WXwpLms6AFNyCNW5Q"/>
</p:tagLst>
</file>

<file path=ppt/tags/tag4968.xml><?xml version="1.0" encoding="utf-8"?>
<p:tagLst xmlns:a="http://schemas.openxmlformats.org/drawingml/2006/main" xmlns:r="http://schemas.openxmlformats.org/officeDocument/2006/relationships" xmlns:p="http://schemas.openxmlformats.org/presentationml/2006/main">
  <p:tag name="THINKCELLSHAPEDONOTDELETE" val="tE_X1gJjpmYoVGLZ72tIIBg"/>
</p:tagLst>
</file>

<file path=ppt/tags/tag4969.xml><?xml version="1.0" encoding="utf-8"?>
<p:tagLst xmlns:a="http://schemas.openxmlformats.org/drawingml/2006/main" xmlns:r="http://schemas.openxmlformats.org/officeDocument/2006/relationships" xmlns:p="http://schemas.openxmlformats.org/presentationml/2006/main">
  <p:tag name="THINKCELLSHAPEDONOTDELETE" val="t6A4o99jbbJ7xQPeqLzPk0g"/>
</p:tagLst>
</file>

<file path=ppt/tags/tag497.xml><?xml version="1.0" encoding="utf-8"?>
<p:tagLst xmlns:a="http://schemas.openxmlformats.org/drawingml/2006/main" xmlns:r="http://schemas.openxmlformats.org/officeDocument/2006/relationships" xmlns:p="http://schemas.openxmlformats.org/presentationml/2006/main">
  <p:tag name="THINKCELLSHAPEDONOTDELETE" val="tRL4ta5TSNTrXOlcobAhAzQ"/>
</p:tagLst>
</file>

<file path=ppt/tags/tag4970.xml><?xml version="1.0" encoding="utf-8"?>
<p:tagLst xmlns:a="http://schemas.openxmlformats.org/drawingml/2006/main" xmlns:r="http://schemas.openxmlformats.org/officeDocument/2006/relationships" xmlns:p="http://schemas.openxmlformats.org/presentationml/2006/main">
  <p:tag name="THINKCELLSHAPEDONOTDELETE" val="tB7ZZem_ZletIWvE8uXwp6w"/>
</p:tagLst>
</file>

<file path=ppt/tags/tag4971.xml><?xml version="1.0" encoding="utf-8"?>
<p:tagLst xmlns:a="http://schemas.openxmlformats.org/drawingml/2006/main" xmlns:r="http://schemas.openxmlformats.org/officeDocument/2006/relationships" xmlns:p="http://schemas.openxmlformats.org/presentationml/2006/main">
  <p:tag name="THINKCELLSHAPEDONOTDELETE" val="tfOTR6st4Zwo8nTIM4B0i3g"/>
</p:tagLst>
</file>

<file path=ppt/tags/tag4972.xml><?xml version="1.0" encoding="utf-8"?>
<p:tagLst xmlns:a="http://schemas.openxmlformats.org/drawingml/2006/main" xmlns:r="http://schemas.openxmlformats.org/officeDocument/2006/relationships" xmlns:p="http://schemas.openxmlformats.org/presentationml/2006/main">
  <p:tag name="THINKCELLSHAPEDONOTDELETE" val="tJ_bSeWne8OolUoTDKd4Zvw"/>
</p:tagLst>
</file>

<file path=ppt/tags/tag4973.xml><?xml version="1.0" encoding="utf-8"?>
<p:tagLst xmlns:a="http://schemas.openxmlformats.org/drawingml/2006/main" xmlns:r="http://schemas.openxmlformats.org/officeDocument/2006/relationships" xmlns:p="http://schemas.openxmlformats.org/presentationml/2006/main">
  <p:tag name="THINKCELLSHAPEDONOTDELETE" val="t7Gy.AiY5Pdd18PTp514VcA"/>
</p:tagLst>
</file>

<file path=ppt/tags/tag4974.xml><?xml version="1.0" encoding="utf-8"?>
<p:tagLst xmlns:a="http://schemas.openxmlformats.org/drawingml/2006/main" xmlns:r="http://schemas.openxmlformats.org/officeDocument/2006/relationships" xmlns:p="http://schemas.openxmlformats.org/presentationml/2006/main">
  <p:tag name="THINKCELLSHAPEDONOTDELETE" val="tRz.6YHy_l4ofID7CuApzfg"/>
</p:tagLst>
</file>

<file path=ppt/tags/tag4975.xml><?xml version="1.0" encoding="utf-8"?>
<p:tagLst xmlns:a="http://schemas.openxmlformats.org/drawingml/2006/main" xmlns:r="http://schemas.openxmlformats.org/officeDocument/2006/relationships" xmlns:p="http://schemas.openxmlformats.org/presentationml/2006/main">
  <p:tag name="THINKCELLSHAPEDONOTDELETE" val="t5DXAdFzS9DmOvHBDZKjmLA"/>
</p:tagLst>
</file>

<file path=ppt/tags/tag4976.xml><?xml version="1.0" encoding="utf-8"?>
<p:tagLst xmlns:a="http://schemas.openxmlformats.org/drawingml/2006/main" xmlns:r="http://schemas.openxmlformats.org/officeDocument/2006/relationships" xmlns:p="http://schemas.openxmlformats.org/presentationml/2006/main">
  <p:tag name="THINKCELLSHAPEDONOTDELETE" val="tPwKygx3ZKlsLV23VsbQFFw"/>
</p:tagLst>
</file>

<file path=ppt/tags/tag4977.xml><?xml version="1.0" encoding="utf-8"?>
<p:tagLst xmlns:a="http://schemas.openxmlformats.org/drawingml/2006/main" xmlns:r="http://schemas.openxmlformats.org/officeDocument/2006/relationships" xmlns:p="http://schemas.openxmlformats.org/presentationml/2006/main">
  <p:tag name="THINKCELLSHAPEDONOTDELETE" val="t4PwVEuGFY4hKuHySABRglQ"/>
</p:tagLst>
</file>

<file path=ppt/tags/tag4978.xml><?xml version="1.0" encoding="utf-8"?>
<p:tagLst xmlns:a="http://schemas.openxmlformats.org/drawingml/2006/main" xmlns:r="http://schemas.openxmlformats.org/officeDocument/2006/relationships" xmlns:p="http://schemas.openxmlformats.org/presentationml/2006/main">
  <p:tag name="THINKCELLSHAPEDONOTDELETE" val="tSq6Kl2tbd6SiRoEWtqBSiQ"/>
</p:tagLst>
</file>

<file path=ppt/tags/tag4979.xml><?xml version="1.0" encoding="utf-8"?>
<p:tagLst xmlns:a="http://schemas.openxmlformats.org/drawingml/2006/main" xmlns:r="http://schemas.openxmlformats.org/officeDocument/2006/relationships" xmlns:p="http://schemas.openxmlformats.org/presentationml/2006/main">
  <p:tag name="THINKCELLSHAPEDONOTDELETE" val="tr6fa__MAucu07dAMPW9wrA"/>
</p:tagLst>
</file>

<file path=ppt/tags/tag498.xml><?xml version="1.0" encoding="utf-8"?>
<p:tagLst xmlns:a="http://schemas.openxmlformats.org/drawingml/2006/main" xmlns:r="http://schemas.openxmlformats.org/officeDocument/2006/relationships" xmlns:p="http://schemas.openxmlformats.org/presentationml/2006/main">
  <p:tag name="THINKCELLSHAPEDONOTDELETE" val="t6lYLdzqE5U_x1OApSWF9Ow"/>
</p:tagLst>
</file>

<file path=ppt/tags/tag4980.xml><?xml version="1.0" encoding="utf-8"?>
<p:tagLst xmlns:a="http://schemas.openxmlformats.org/drawingml/2006/main" xmlns:r="http://schemas.openxmlformats.org/officeDocument/2006/relationships" xmlns:p="http://schemas.openxmlformats.org/presentationml/2006/main">
  <p:tag name="THINKCELLSHAPEDONOTDELETE" val="tCtQNQdVjWQJScLR6tAh3qw"/>
</p:tagLst>
</file>

<file path=ppt/tags/tag4981.xml><?xml version="1.0" encoding="utf-8"?>
<p:tagLst xmlns:a="http://schemas.openxmlformats.org/drawingml/2006/main" xmlns:r="http://schemas.openxmlformats.org/officeDocument/2006/relationships" xmlns:p="http://schemas.openxmlformats.org/presentationml/2006/main">
  <p:tag name="THINKCELLSHAPEDONOTDELETE" val="tJBbqrJ0U_zQtrO5m752LxQ"/>
</p:tagLst>
</file>

<file path=ppt/tags/tag4982.xml><?xml version="1.0" encoding="utf-8"?>
<p:tagLst xmlns:a="http://schemas.openxmlformats.org/drawingml/2006/main" xmlns:r="http://schemas.openxmlformats.org/officeDocument/2006/relationships" xmlns:p="http://schemas.openxmlformats.org/presentationml/2006/main">
  <p:tag name="THINKCELLSHAPEDONOTDELETE" val="t.NH.2bVuxsgtGSFf4ZvLkg"/>
</p:tagLst>
</file>

<file path=ppt/tags/tag4983.xml><?xml version="1.0" encoding="utf-8"?>
<p:tagLst xmlns:a="http://schemas.openxmlformats.org/drawingml/2006/main" xmlns:r="http://schemas.openxmlformats.org/officeDocument/2006/relationships" xmlns:p="http://schemas.openxmlformats.org/presentationml/2006/main">
  <p:tag name="THINKCELLSHAPEDONOTDELETE" val="txqGjDYzZD4DHZi.UI15jLA"/>
</p:tagLst>
</file>

<file path=ppt/tags/tag4984.xml><?xml version="1.0" encoding="utf-8"?>
<p:tagLst xmlns:a="http://schemas.openxmlformats.org/drawingml/2006/main" xmlns:r="http://schemas.openxmlformats.org/officeDocument/2006/relationships" xmlns:p="http://schemas.openxmlformats.org/presentationml/2006/main">
  <p:tag name="THINKCELLSHAPEDONOTDELETE" val="tPGbBhNkXcuaHr7RlApW0Sg"/>
</p:tagLst>
</file>

<file path=ppt/tags/tag4985.xml><?xml version="1.0" encoding="utf-8"?>
<p:tagLst xmlns:a="http://schemas.openxmlformats.org/drawingml/2006/main" xmlns:r="http://schemas.openxmlformats.org/officeDocument/2006/relationships" xmlns:p="http://schemas.openxmlformats.org/presentationml/2006/main">
  <p:tag name="THINKCELLSHAPEDONOTDELETE" val="tANU_dAGoWIYjykOND9WaDg"/>
</p:tagLst>
</file>

<file path=ppt/tags/tag4986.xml><?xml version="1.0" encoding="utf-8"?>
<p:tagLst xmlns:a="http://schemas.openxmlformats.org/drawingml/2006/main" xmlns:r="http://schemas.openxmlformats.org/officeDocument/2006/relationships" xmlns:p="http://schemas.openxmlformats.org/presentationml/2006/main">
  <p:tag name="THINKCELLSHAPEDONOTDELETE" val="tsNpHOsiKFvc4sj19B_0Hag"/>
</p:tagLst>
</file>

<file path=ppt/tags/tag4987.xml><?xml version="1.0" encoding="utf-8"?>
<p:tagLst xmlns:a="http://schemas.openxmlformats.org/drawingml/2006/main" xmlns:r="http://schemas.openxmlformats.org/officeDocument/2006/relationships" xmlns:p="http://schemas.openxmlformats.org/presentationml/2006/main">
  <p:tag name="THINKCELLSHAPEDONOTDELETE" val="tdbEdptFVSl6H55vVSoPB4Q"/>
</p:tagLst>
</file>

<file path=ppt/tags/tag4988.xml><?xml version="1.0" encoding="utf-8"?>
<p:tagLst xmlns:a="http://schemas.openxmlformats.org/drawingml/2006/main" xmlns:r="http://schemas.openxmlformats.org/officeDocument/2006/relationships" xmlns:p="http://schemas.openxmlformats.org/presentationml/2006/main">
  <p:tag name="THINKCELLSHAPEDONOTDELETE" val="tiUKC_Wi7XrwaEOrzW56R0w"/>
</p:tagLst>
</file>

<file path=ppt/tags/tag4989.xml><?xml version="1.0" encoding="utf-8"?>
<p:tagLst xmlns:a="http://schemas.openxmlformats.org/drawingml/2006/main" xmlns:r="http://schemas.openxmlformats.org/officeDocument/2006/relationships" xmlns:p="http://schemas.openxmlformats.org/presentationml/2006/main">
  <p:tag name="THINKCELLSHAPEDONOTDELETE" val="tJ23QJSdYBR7sEwwHfLkwRg"/>
</p:tagLst>
</file>

<file path=ppt/tags/tag499.xml><?xml version="1.0" encoding="utf-8"?>
<p:tagLst xmlns:a="http://schemas.openxmlformats.org/drawingml/2006/main" xmlns:r="http://schemas.openxmlformats.org/officeDocument/2006/relationships" xmlns:p="http://schemas.openxmlformats.org/presentationml/2006/main">
  <p:tag name="THINKCELLSHAPEDONOTDELETE" val="tt7VKnPUj.zggl3q5N5WISA"/>
</p:tagLst>
</file>

<file path=ppt/tags/tag4990.xml><?xml version="1.0" encoding="utf-8"?>
<p:tagLst xmlns:a="http://schemas.openxmlformats.org/drawingml/2006/main" xmlns:r="http://schemas.openxmlformats.org/officeDocument/2006/relationships" xmlns:p="http://schemas.openxmlformats.org/presentationml/2006/main">
  <p:tag name="THINKCELLSHAPEDONOTDELETE" val="tOGfwUt_YXzdxYz4dUWJuAw"/>
</p:tagLst>
</file>

<file path=ppt/tags/tag4991.xml><?xml version="1.0" encoding="utf-8"?>
<p:tagLst xmlns:a="http://schemas.openxmlformats.org/drawingml/2006/main" xmlns:r="http://schemas.openxmlformats.org/officeDocument/2006/relationships" xmlns:p="http://schemas.openxmlformats.org/presentationml/2006/main">
  <p:tag name="THINKCELLSHAPEDONOTDELETE" val="tvzaBpJ6TAcQznOKe62eiQQ"/>
</p:tagLst>
</file>

<file path=ppt/tags/tag4992.xml><?xml version="1.0" encoding="utf-8"?>
<p:tagLst xmlns:a="http://schemas.openxmlformats.org/drawingml/2006/main" xmlns:r="http://schemas.openxmlformats.org/officeDocument/2006/relationships" xmlns:p="http://schemas.openxmlformats.org/presentationml/2006/main">
  <p:tag name="THINKCELLSHAPEDONOTDELETE" val="tX2_Vb8x5frRslZD_Ec7QFA"/>
</p:tagLst>
</file>

<file path=ppt/tags/tag4993.xml><?xml version="1.0" encoding="utf-8"?>
<p:tagLst xmlns:a="http://schemas.openxmlformats.org/drawingml/2006/main" xmlns:r="http://schemas.openxmlformats.org/officeDocument/2006/relationships" xmlns:p="http://schemas.openxmlformats.org/presentationml/2006/main">
  <p:tag name="THINKCELLSHAPEDONOTDELETE" val="tvxoE_pQCZj4HYibmflQn0g"/>
</p:tagLst>
</file>

<file path=ppt/tags/tag4994.xml><?xml version="1.0" encoding="utf-8"?>
<p:tagLst xmlns:a="http://schemas.openxmlformats.org/drawingml/2006/main" xmlns:r="http://schemas.openxmlformats.org/officeDocument/2006/relationships" xmlns:p="http://schemas.openxmlformats.org/presentationml/2006/main">
  <p:tag name="THINKCELLSHAPEDONOTDELETE" val="t_FG3jci0gRNMxITHnLkC3Q"/>
</p:tagLst>
</file>

<file path=ppt/tags/tag4995.xml><?xml version="1.0" encoding="utf-8"?>
<p:tagLst xmlns:a="http://schemas.openxmlformats.org/drawingml/2006/main" xmlns:r="http://schemas.openxmlformats.org/officeDocument/2006/relationships" xmlns:p="http://schemas.openxmlformats.org/presentationml/2006/main">
  <p:tag name="THINKCELLSHAPEDONOTDELETE" val="tsOl8LikBPKAubQbX6gnZnw"/>
</p:tagLst>
</file>

<file path=ppt/tags/tag4996.xml><?xml version="1.0" encoding="utf-8"?>
<p:tagLst xmlns:a="http://schemas.openxmlformats.org/drawingml/2006/main" xmlns:r="http://schemas.openxmlformats.org/officeDocument/2006/relationships" xmlns:p="http://schemas.openxmlformats.org/presentationml/2006/main">
  <p:tag name="THINKCELLSHAPEDONOTDELETE" val="tuAcEBcO1ka8ovXHsjqFaZg"/>
</p:tagLst>
</file>

<file path=ppt/tags/tag4997.xml><?xml version="1.0" encoding="utf-8"?>
<p:tagLst xmlns:a="http://schemas.openxmlformats.org/drawingml/2006/main" xmlns:r="http://schemas.openxmlformats.org/officeDocument/2006/relationships" xmlns:p="http://schemas.openxmlformats.org/presentationml/2006/main">
  <p:tag name="THINKCELLSHAPEDONOTDELETE" val="tc3dU5tKIs5wRe51Y85BApA"/>
</p:tagLst>
</file>

<file path=ppt/tags/tag4998.xml><?xml version="1.0" encoding="utf-8"?>
<p:tagLst xmlns:a="http://schemas.openxmlformats.org/drawingml/2006/main" xmlns:r="http://schemas.openxmlformats.org/officeDocument/2006/relationships" xmlns:p="http://schemas.openxmlformats.org/presentationml/2006/main">
  <p:tag name="THINKCELLSHAPEDONOTDELETE" val="t5tZ7.bgKayw.yOREPCrPfQ"/>
</p:tagLst>
</file>

<file path=ppt/tags/tag4999.xml><?xml version="1.0" encoding="utf-8"?>
<p:tagLst xmlns:a="http://schemas.openxmlformats.org/drawingml/2006/main" xmlns:r="http://schemas.openxmlformats.org/officeDocument/2006/relationships" xmlns:p="http://schemas.openxmlformats.org/presentationml/2006/main">
  <p:tag name="THINKCELLSHAPEDONOTDELETE" val="tACLQVl_Npg_97F0RW3cz8Q"/>
</p:tagLst>
</file>

<file path=ppt/tags/tag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50.xml><?xml version="1.0" encoding="utf-8"?>
<p:tagLst xmlns:a="http://schemas.openxmlformats.org/drawingml/2006/main" xmlns:r="http://schemas.openxmlformats.org/officeDocument/2006/relationships" xmlns:p="http://schemas.openxmlformats.org/presentationml/2006/main">
  <p:tag name="THINKCELLSHAPEDONOTDELETE" val="t014pfoMGdi.9TGxYB06D9w"/>
</p:tagLst>
</file>

<file path=ppt/tags/tag500.xml><?xml version="1.0" encoding="utf-8"?>
<p:tagLst xmlns:a="http://schemas.openxmlformats.org/drawingml/2006/main" xmlns:r="http://schemas.openxmlformats.org/officeDocument/2006/relationships" xmlns:p="http://schemas.openxmlformats.org/presentationml/2006/main">
  <p:tag name="THINKCELLSHAPEDONOTDELETE" val="tMgL9T7dioH6DQJ4iggXZOA"/>
</p:tagLst>
</file>

<file path=ppt/tags/tag5000.xml><?xml version="1.0" encoding="utf-8"?>
<p:tagLst xmlns:a="http://schemas.openxmlformats.org/drawingml/2006/main" xmlns:r="http://schemas.openxmlformats.org/officeDocument/2006/relationships" xmlns:p="http://schemas.openxmlformats.org/presentationml/2006/main">
  <p:tag name="THINKCELLSHAPEDONOTDELETE" val="tc9l8YQvC1n6WOfpdNhUpEg"/>
</p:tagLst>
</file>

<file path=ppt/tags/tag5001.xml><?xml version="1.0" encoding="utf-8"?>
<p:tagLst xmlns:a="http://schemas.openxmlformats.org/drawingml/2006/main" xmlns:r="http://schemas.openxmlformats.org/officeDocument/2006/relationships" xmlns:p="http://schemas.openxmlformats.org/presentationml/2006/main">
  <p:tag name="THINKCELLSHAPEDONOTDELETE" val="t1PRL4s7OsagoLzOGm1niEA"/>
</p:tagLst>
</file>

<file path=ppt/tags/tag5002.xml><?xml version="1.0" encoding="utf-8"?>
<p:tagLst xmlns:a="http://schemas.openxmlformats.org/drawingml/2006/main" xmlns:r="http://schemas.openxmlformats.org/officeDocument/2006/relationships" xmlns:p="http://schemas.openxmlformats.org/presentationml/2006/main">
  <p:tag name="THINKCELLSHAPEDONOTDELETE" val="tTc9ZXa646Kk_rFtjp8Edtg"/>
</p:tagLst>
</file>

<file path=ppt/tags/tag5003.xml><?xml version="1.0" encoding="utf-8"?>
<p:tagLst xmlns:a="http://schemas.openxmlformats.org/drawingml/2006/main" xmlns:r="http://schemas.openxmlformats.org/officeDocument/2006/relationships" xmlns:p="http://schemas.openxmlformats.org/presentationml/2006/main">
  <p:tag name="THINKCELLSHAPEDONOTDELETE" val="t9PlfBBsDCkmO9l7rlBnWXQ"/>
</p:tagLst>
</file>

<file path=ppt/tags/tag5004.xml><?xml version="1.0" encoding="utf-8"?>
<p:tagLst xmlns:a="http://schemas.openxmlformats.org/drawingml/2006/main" xmlns:r="http://schemas.openxmlformats.org/officeDocument/2006/relationships" xmlns:p="http://schemas.openxmlformats.org/presentationml/2006/main">
  <p:tag name="THINKCELLSHAPEDONOTDELETE" val="t_xXs2UCd83J83x.6pM9ptQ"/>
</p:tagLst>
</file>

<file path=ppt/tags/tag5005.xml><?xml version="1.0" encoding="utf-8"?>
<p:tagLst xmlns:a="http://schemas.openxmlformats.org/drawingml/2006/main" xmlns:r="http://schemas.openxmlformats.org/officeDocument/2006/relationships" xmlns:p="http://schemas.openxmlformats.org/presentationml/2006/main">
  <p:tag name="THINKCELLSHAPEDONOTDELETE" val="t89uF1GTSZ_9k9WN5gL4YFA"/>
</p:tagLst>
</file>

<file path=ppt/tags/tag5006.xml><?xml version="1.0" encoding="utf-8"?>
<p:tagLst xmlns:a="http://schemas.openxmlformats.org/drawingml/2006/main" xmlns:r="http://schemas.openxmlformats.org/officeDocument/2006/relationships" xmlns:p="http://schemas.openxmlformats.org/presentationml/2006/main">
  <p:tag name="THINKCELLSHAPEDONOTDELETE" val="trEQuXpVIxdjvs3AEysUCHQ"/>
</p:tagLst>
</file>

<file path=ppt/tags/tag5007.xml><?xml version="1.0" encoding="utf-8"?>
<p:tagLst xmlns:a="http://schemas.openxmlformats.org/drawingml/2006/main" xmlns:r="http://schemas.openxmlformats.org/officeDocument/2006/relationships" xmlns:p="http://schemas.openxmlformats.org/presentationml/2006/main">
  <p:tag name="THINKCELLSHAPEDONOTDELETE" val="tkWjkVxkAPjDJiFgCm.XkCw"/>
</p:tagLst>
</file>

<file path=ppt/tags/tag5008.xml><?xml version="1.0" encoding="utf-8"?>
<p:tagLst xmlns:a="http://schemas.openxmlformats.org/drawingml/2006/main" xmlns:r="http://schemas.openxmlformats.org/officeDocument/2006/relationships" xmlns:p="http://schemas.openxmlformats.org/presentationml/2006/main">
  <p:tag name="THINKCELLSHAPEDONOTDELETE" val="thSKQtmasWsYOrILkKqzQCg"/>
</p:tagLst>
</file>

<file path=ppt/tags/tag5009.xml><?xml version="1.0" encoding="utf-8"?>
<p:tagLst xmlns:a="http://schemas.openxmlformats.org/drawingml/2006/main" xmlns:r="http://schemas.openxmlformats.org/officeDocument/2006/relationships" xmlns:p="http://schemas.openxmlformats.org/presentationml/2006/main">
  <p:tag name="THINKCELLSHAPEDONOTDELETE" val="tX6jeOvmfaITFMe4QT9QVIQ"/>
</p:tagLst>
</file>

<file path=ppt/tags/tag501.xml><?xml version="1.0" encoding="utf-8"?>
<p:tagLst xmlns:a="http://schemas.openxmlformats.org/drawingml/2006/main" xmlns:r="http://schemas.openxmlformats.org/officeDocument/2006/relationships" xmlns:p="http://schemas.openxmlformats.org/presentationml/2006/main">
  <p:tag name="THINKCELLSHAPEDONOTDELETE" val="tSyKni94TY8dDeMIWHvymJw"/>
</p:tagLst>
</file>

<file path=ppt/tags/tag5010.xml><?xml version="1.0" encoding="utf-8"?>
<p:tagLst xmlns:a="http://schemas.openxmlformats.org/drawingml/2006/main" xmlns:r="http://schemas.openxmlformats.org/officeDocument/2006/relationships" xmlns:p="http://schemas.openxmlformats.org/presentationml/2006/main">
  <p:tag name="THINKCELLSHAPEDONOTDELETE" val="tt6ea0Q1yhaFwVGcRtoHmMg"/>
</p:tagLst>
</file>

<file path=ppt/tags/tag5011.xml><?xml version="1.0" encoding="utf-8"?>
<p:tagLst xmlns:a="http://schemas.openxmlformats.org/drawingml/2006/main" xmlns:r="http://schemas.openxmlformats.org/officeDocument/2006/relationships" xmlns:p="http://schemas.openxmlformats.org/presentationml/2006/main">
  <p:tag name="THINKCELLSHAPEDONOTDELETE" val="t2LZR_unychk1qJ3ciPQv8g"/>
</p:tagLst>
</file>

<file path=ppt/tags/tag5012.xml><?xml version="1.0" encoding="utf-8"?>
<p:tagLst xmlns:a="http://schemas.openxmlformats.org/drawingml/2006/main" xmlns:r="http://schemas.openxmlformats.org/officeDocument/2006/relationships" xmlns:p="http://schemas.openxmlformats.org/presentationml/2006/main">
  <p:tag name="THINKCELLSHAPEDONOTDELETE" val="twidzjqDZjog3QbE55eYskQ"/>
</p:tagLst>
</file>

<file path=ppt/tags/tag5013.xml><?xml version="1.0" encoding="utf-8"?>
<p:tagLst xmlns:a="http://schemas.openxmlformats.org/drawingml/2006/main" xmlns:r="http://schemas.openxmlformats.org/officeDocument/2006/relationships" xmlns:p="http://schemas.openxmlformats.org/presentationml/2006/main">
  <p:tag name="THINKCELLSHAPEDONOTDELETE" val="tE5wJukchdyzNQAjOVhiVQQ"/>
</p:tagLst>
</file>

<file path=ppt/tags/tag5014.xml><?xml version="1.0" encoding="utf-8"?>
<p:tagLst xmlns:a="http://schemas.openxmlformats.org/drawingml/2006/main" xmlns:r="http://schemas.openxmlformats.org/officeDocument/2006/relationships" xmlns:p="http://schemas.openxmlformats.org/presentationml/2006/main">
  <p:tag name="THINKCELLSHAPEDONOTDELETE" val="tL7Y3ldTzJib9CU0TyHAJZQ"/>
</p:tagLst>
</file>

<file path=ppt/tags/tag5015.xml><?xml version="1.0" encoding="utf-8"?>
<p:tagLst xmlns:a="http://schemas.openxmlformats.org/drawingml/2006/main" xmlns:r="http://schemas.openxmlformats.org/officeDocument/2006/relationships" xmlns:p="http://schemas.openxmlformats.org/presentationml/2006/main">
  <p:tag name="THINKCELLSHAPEDONOTDELETE" val="tQb4w2jEbtfrc7J6dy8PgAg"/>
</p:tagLst>
</file>

<file path=ppt/tags/tag5016.xml><?xml version="1.0" encoding="utf-8"?>
<p:tagLst xmlns:a="http://schemas.openxmlformats.org/drawingml/2006/main" xmlns:r="http://schemas.openxmlformats.org/officeDocument/2006/relationships" xmlns:p="http://schemas.openxmlformats.org/presentationml/2006/main">
  <p:tag name="THINKCELLSHAPEDONOTDELETE" val="tLm.tMR.7HvU9QTw1mFykxA"/>
</p:tagLst>
</file>

<file path=ppt/tags/tag5017.xml><?xml version="1.0" encoding="utf-8"?>
<p:tagLst xmlns:a="http://schemas.openxmlformats.org/drawingml/2006/main" xmlns:r="http://schemas.openxmlformats.org/officeDocument/2006/relationships" xmlns:p="http://schemas.openxmlformats.org/presentationml/2006/main">
  <p:tag name="THINKCELLSHAPEDONOTDELETE" val="tlg72NKbamvE18qiq.Aku_w"/>
</p:tagLst>
</file>

<file path=ppt/tags/tag5018.xml><?xml version="1.0" encoding="utf-8"?>
<p:tagLst xmlns:a="http://schemas.openxmlformats.org/drawingml/2006/main" xmlns:r="http://schemas.openxmlformats.org/officeDocument/2006/relationships" xmlns:p="http://schemas.openxmlformats.org/presentationml/2006/main">
  <p:tag name="THINKCELLSHAPEDONOTDELETE" val="tQ9T0Ivak9d2YXuOvh78oCA"/>
</p:tagLst>
</file>

<file path=ppt/tags/tag5019.xml><?xml version="1.0" encoding="utf-8"?>
<p:tagLst xmlns:a="http://schemas.openxmlformats.org/drawingml/2006/main" xmlns:r="http://schemas.openxmlformats.org/officeDocument/2006/relationships" xmlns:p="http://schemas.openxmlformats.org/presentationml/2006/main">
  <p:tag name="THINKCELLSHAPEDONOTDELETE" val="tVgcXq4JBeh3HdDKC0tuSfQ"/>
</p:tagLst>
</file>

<file path=ppt/tags/tag502.xml><?xml version="1.0" encoding="utf-8"?>
<p:tagLst xmlns:a="http://schemas.openxmlformats.org/drawingml/2006/main" xmlns:r="http://schemas.openxmlformats.org/officeDocument/2006/relationships" xmlns:p="http://schemas.openxmlformats.org/presentationml/2006/main">
  <p:tag name="THINKCELLSHAPEDONOTDELETE" val="tovdGJ31UMKm7LSKf4zzTpg"/>
</p:tagLst>
</file>

<file path=ppt/tags/tag5020.xml><?xml version="1.0" encoding="utf-8"?>
<p:tagLst xmlns:a="http://schemas.openxmlformats.org/drawingml/2006/main" xmlns:r="http://schemas.openxmlformats.org/officeDocument/2006/relationships" xmlns:p="http://schemas.openxmlformats.org/presentationml/2006/main">
  <p:tag name="THINKCELLSHAPEDONOTDELETE" val="tR6C329r5UDpIfQgBYw2fPw"/>
</p:tagLst>
</file>

<file path=ppt/tags/tag5021.xml><?xml version="1.0" encoding="utf-8"?>
<p:tagLst xmlns:a="http://schemas.openxmlformats.org/drawingml/2006/main" xmlns:r="http://schemas.openxmlformats.org/officeDocument/2006/relationships" xmlns:p="http://schemas.openxmlformats.org/presentationml/2006/main">
  <p:tag name="THINKCELLSHAPEDONOTDELETE" val="tnqOO.Sitrr176DnVy1tH4A"/>
</p:tagLst>
</file>

<file path=ppt/tags/tag5022.xml><?xml version="1.0" encoding="utf-8"?>
<p:tagLst xmlns:a="http://schemas.openxmlformats.org/drawingml/2006/main" xmlns:r="http://schemas.openxmlformats.org/officeDocument/2006/relationships" xmlns:p="http://schemas.openxmlformats.org/presentationml/2006/main">
  <p:tag name="THINKCELLSHAPEDONOTDELETE" val="tJktFnTYT4cNfCnaLN.JnhQ"/>
</p:tagLst>
</file>

<file path=ppt/tags/tag5023.xml><?xml version="1.0" encoding="utf-8"?>
<p:tagLst xmlns:a="http://schemas.openxmlformats.org/drawingml/2006/main" xmlns:r="http://schemas.openxmlformats.org/officeDocument/2006/relationships" xmlns:p="http://schemas.openxmlformats.org/presentationml/2006/main">
  <p:tag name="THINKCELLSHAPEDONOTDELETE" val="tDghgXE.hy5tigBkRNm16Ag"/>
</p:tagLst>
</file>

<file path=ppt/tags/tag5024.xml><?xml version="1.0" encoding="utf-8"?>
<p:tagLst xmlns:a="http://schemas.openxmlformats.org/drawingml/2006/main" xmlns:r="http://schemas.openxmlformats.org/officeDocument/2006/relationships" xmlns:p="http://schemas.openxmlformats.org/presentationml/2006/main">
  <p:tag name="THINKCELLSHAPEDONOTDELETE" val="t9GOV7XLclOy5bqqXGhGm7w"/>
</p:tagLst>
</file>

<file path=ppt/tags/tag5025.xml><?xml version="1.0" encoding="utf-8"?>
<p:tagLst xmlns:a="http://schemas.openxmlformats.org/drawingml/2006/main" xmlns:r="http://schemas.openxmlformats.org/officeDocument/2006/relationships" xmlns:p="http://schemas.openxmlformats.org/presentationml/2006/main">
  <p:tag name="THINKCELLSHAPEDONOTDELETE" val="tMsykCuO2NRHOsGrmyUvpsQ"/>
</p:tagLst>
</file>

<file path=ppt/tags/tag5026.xml><?xml version="1.0" encoding="utf-8"?>
<p:tagLst xmlns:a="http://schemas.openxmlformats.org/drawingml/2006/main" xmlns:r="http://schemas.openxmlformats.org/officeDocument/2006/relationships" xmlns:p="http://schemas.openxmlformats.org/presentationml/2006/main">
  <p:tag name="THINKCELLSHAPEDONOTDELETE" val="tvanMHdMtU7ou7qQcCf14Og"/>
</p:tagLst>
</file>

<file path=ppt/tags/tag502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5028.xml><?xml version="1.0" encoding="utf-8"?>
<p:tagLst xmlns:a="http://schemas.openxmlformats.org/drawingml/2006/main" xmlns:r="http://schemas.openxmlformats.org/officeDocument/2006/relationships" xmlns:p="http://schemas.openxmlformats.org/presentationml/2006/main">
  <p:tag name="THINKCELLSHAPEDONOTDELETE" val="ttvkkrkrk91VJMhC0CmS_Bg"/>
</p:tagLst>
</file>

<file path=ppt/tags/tag5029.xml><?xml version="1.0" encoding="utf-8"?>
<p:tagLst xmlns:a="http://schemas.openxmlformats.org/drawingml/2006/main" xmlns:r="http://schemas.openxmlformats.org/officeDocument/2006/relationships" xmlns:p="http://schemas.openxmlformats.org/presentationml/2006/main">
  <p:tag name="THINKCELLSHAPEDONOTDELETE" val="tRlKpcFN6dFprtMBP.p7tUw"/>
</p:tagLst>
</file>

<file path=ppt/tags/tag503.xml><?xml version="1.0" encoding="utf-8"?>
<p:tagLst xmlns:a="http://schemas.openxmlformats.org/drawingml/2006/main" xmlns:r="http://schemas.openxmlformats.org/officeDocument/2006/relationships" xmlns:p="http://schemas.openxmlformats.org/presentationml/2006/main">
  <p:tag name="THINKCELLSHAPEDONOTDELETE" val="tQ5EmWKqIyHx4cEfezGj8tA"/>
</p:tagLst>
</file>

<file path=ppt/tags/tag5030.xml><?xml version="1.0" encoding="utf-8"?>
<p:tagLst xmlns:a="http://schemas.openxmlformats.org/drawingml/2006/main" xmlns:r="http://schemas.openxmlformats.org/officeDocument/2006/relationships" xmlns:p="http://schemas.openxmlformats.org/presentationml/2006/main">
  <p:tag name="THINKCELLSHAPEDONOTDELETE" val="tij8GJV7Z4Bo5xXISGYxhWA"/>
</p:tagLst>
</file>

<file path=ppt/tags/tag5031.xml><?xml version="1.0" encoding="utf-8"?>
<p:tagLst xmlns:a="http://schemas.openxmlformats.org/drawingml/2006/main" xmlns:r="http://schemas.openxmlformats.org/officeDocument/2006/relationships" xmlns:p="http://schemas.openxmlformats.org/presentationml/2006/main">
  <p:tag name="THINKCELLSHAPEDONOTDELETE" val="tyQkL_.9WUPnQXWH6igQpxw"/>
</p:tagLst>
</file>

<file path=ppt/tags/tag5032.xml><?xml version="1.0" encoding="utf-8"?>
<p:tagLst xmlns:a="http://schemas.openxmlformats.org/drawingml/2006/main" xmlns:r="http://schemas.openxmlformats.org/officeDocument/2006/relationships" xmlns:p="http://schemas.openxmlformats.org/presentationml/2006/main">
  <p:tag name="THINKCELLSHAPEDONOTDELETE" val="tVcynt2b2_0FUv2JwqyJEvA"/>
</p:tagLst>
</file>

<file path=ppt/tags/tag5033.xml><?xml version="1.0" encoding="utf-8"?>
<p:tagLst xmlns:a="http://schemas.openxmlformats.org/drawingml/2006/main" xmlns:r="http://schemas.openxmlformats.org/officeDocument/2006/relationships" xmlns:p="http://schemas.openxmlformats.org/presentationml/2006/main">
  <p:tag name="THINKCELLSHAPEDONOTDELETE" val="tJpt_BR9z_MyuSI.H_OdrGw"/>
</p:tagLst>
</file>

<file path=ppt/tags/tag5034.xml><?xml version="1.0" encoding="utf-8"?>
<p:tagLst xmlns:a="http://schemas.openxmlformats.org/drawingml/2006/main" xmlns:r="http://schemas.openxmlformats.org/officeDocument/2006/relationships" xmlns:p="http://schemas.openxmlformats.org/presentationml/2006/main">
  <p:tag name="THINKCELLSHAPEDONOTDELETE" val="toXABTVrO0eanA1mE2gFVXA"/>
</p:tagLst>
</file>

<file path=ppt/tags/tag5035.xml><?xml version="1.0" encoding="utf-8"?>
<p:tagLst xmlns:a="http://schemas.openxmlformats.org/drawingml/2006/main" xmlns:r="http://schemas.openxmlformats.org/officeDocument/2006/relationships" xmlns:p="http://schemas.openxmlformats.org/presentationml/2006/main">
  <p:tag name="THINKCELLSHAPEDONOTDELETE" val="tAwI.6zMdTkZlCp5jDwaoMg"/>
</p:tagLst>
</file>

<file path=ppt/tags/tag5036.xml><?xml version="1.0" encoding="utf-8"?>
<p:tagLst xmlns:a="http://schemas.openxmlformats.org/drawingml/2006/main" xmlns:r="http://schemas.openxmlformats.org/officeDocument/2006/relationships" xmlns:p="http://schemas.openxmlformats.org/presentationml/2006/main">
  <p:tag name="THINKCELLSHAPEDONOTDELETE" val="trfZ33wPvDxt5qZhwxsN8lA"/>
</p:tagLst>
</file>

<file path=ppt/tags/tag5037.xml><?xml version="1.0" encoding="utf-8"?>
<p:tagLst xmlns:a="http://schemas.openxmlformats.org/drawingml/2006/main" xmlns:r="http://schemas.openxmlformats.org/officeDocument/2006/relationships" xmlns:p="http://schemas.openxmlformats.org/presentationml/2006/main">
  <p:tag name="THINKCELLSHAPEDONOTDELETE" val="t8EdSHiQB1rkVWyOsaXAoQA"/>
</p:tagLst>
</file>

<file path=ppt/tags/tag5038.xml><?xml version="1.0" encoding="utf-8"?>
<p:tagLst xmlns:a="http://schemas.openxmlformats.org/drawingml/2006/main" xmlns:r="http://schemas.openxmlformats.org/officeDocument/2006/relationships" xmlns:p="http://schemas.openxmlformats.org/presentationml/2006/main">
  <p:tag name="THINKCELLSHAPEDONOTDELETE" val="tZMQ6d7vxWtj.M.yoeEuV.A"/>
</p:tagLst>
</file>

<file path=ppt/tags/tag5039.xml><?xml version="1.0" encoding="utf-8"?>
<p:tagLst xmlns:a="http://schemas.openxmlformats.org/drawingml/2006/main" xmlns:r="http://schemas.openxmlformats.org/officeDocument/2006/relationships" xmlns:p="http://schemas.openxmlformats.org/presentationml/2006/main">
  <p:tag name="THINKCELLSHAPEDONOTDELETE" val="tWBDGFoiXJUwUA23gdLaJKg"/>
</p:tagLst>
</file>

<file path=ppt/tags/tag504.xml><?xml version="1.0" encoding="utf-8"?>
<p:tagLst xmlns:a="http://schemas.openxmlformats.org/drawingml/2006/main" xmlns:r="http://schemas.openxmlformats.org/officeDocument/2006/relationships" xmlns:p="http://schemas.openxmlformats.org/presentationml/2006/main">
  <p:tag name="THINKCELLSHAPEDONOTDELETE" val="te1qyzpxEx00q.4wsN17IRw"/>
</p:tagLst>
</file>

<file path=ppt/tags/tag5040.xml><?xml version="1.0" encoding="utf-8"?>
<p:tagLst xmlns:a="http://schemas.openxmlformats.org/drawingml/2006/main" xmlns:r="http://schemas.openxmlformats.org/officeDocument/2006/relationships" xmlns:p="http://schemas.openxmlformats.org/presentationml/2006/main">
  <p:tag name="THINKCELLSHAPEDONOTDELETE" val="tMHzICrZV8UvILWOeKASyDA"/>
</p:tagLst>
</file>

<file path=ppt/tags/tag5041.xml><?xml version="1.0" encoding="utf-8"?>
<p:tagLst xmlns:a="http://schemas.openxmlformats.org/drawingml/2006/main" xmlns:r="http://schemas.openxmlformats.org/officeDocument/2006/relationships" xmlns:p="http://schemas.openxmlformats.org/presentationml/2006/main">
  <p:tag name="THINKCELLSHAPEDONOTDELETE" val="tFXZNC7w.1vwte4_7463ykQ"/>
</p:tagLst>
</file>

<file path=ppt/tags/tag5042.xml><?xml version="1.0" encoding="utf-8"?>
<p:tagLst xmlns:a="http://schemas.openxmlformats.org/drawingml/2006/main" xmlns:r="http://schemas.openxmlformats.org/officeDocument/2006/relationships" xmlns:p="http://schemas.openxmlformats.org/presentationml/2006/main">
  <p:tag name="THINKCELLSHAPEDONOTDELETE" val="tb0yu8lVSHJYLcOCqBSTbow"/>
</p:tagLst>
</file>

<file path=ppt/tags/tag5043.xml><?xml version="1.0" encoding="utf-8"?>
<p:tagLst xmlns:a="http://schemas.openxmlformats.org/drawingml/2006/main" xmlns:r="http://schemas.openxmlformats.org/officeDocument/2006/relationships" xmlns:p="http://schemas.openxmlformats.org/presentationml/2006/main">
  <p:tag name="THINKCELLSHAPEDONOTDELETE" val="tdMNeOI0EDKuWJDlEMlnfSw"/>
</p:tagLst>
</file>

<file path=ppt/tags/tag5044.xml><?xml version="1.0" encoding="utf-8"?>
<p:tagLst xmlns:a="http://schemas.openxmlformats.org/drawingml/2006/main" xmlns:r="http://schemas.openxmlformats.org/officeDocument/2006/relationships" xmlns:p="http://schemas.openxmlformats.org/presentationml/2006/main">
  <p:tag name="THINKCELLSHAPEDONOTDELETE" val="twL7qW8QNY3wjv_Ba8Pm22Q"/>
</p:tagLst>
</file>

<file path=ppt/tags/tag5045.xml><?xml version="1.0" encoding="utf-8"?>
<p:tagLst xmlns:a="http://schemas.openxmlformats.org/drawingml/2006/main" xmlns:r="http://schemas.openxmlformats.org/officeDocument/2006/relationships" xmlns:p="http://schemas.openxmlformats.org/presentationml/2006/main">
  <p:tag name="THINKCELLSHAPEDONOTDELETE" val="tUoL42UgzgZLAOzrVJIJDaQ"/>
</p:tagLst>
</file>

<file path=ppt/tags/tag5046.xml><?xml version="1.0" encoding="utf-8"?>
<p:tagLst xmlns:a="http://schemas.openxmlformats.org/drawingml/2006/main" xmlns:r="http://schemas.openxmlformats.org/officeDocument/2006/relationships" xmlns:p="http://schemas.openxmlformats.org/presentationml/2006/main">
  <p:tag name="THINKCELLSHAPEDONOTDELETE" val="t2RX_TQzXmo9VJeybU5cp4Q"/>
</p:tagLst>
</file>

<file path=ppt/tags/tag5047.xml><?xml version="1.0" encoding="utf-8"?>
<p:tagLst xmlns:a="http://schemas.openxmlformats.org/drawingml/2006/main" xmlns:r="http://schemas.openxmlformats.org/officeDocument/2006/relationships" xmlns:p="http://schemas.openxmlformats.org/presentationml/2006/main">
  <p:tag name="THINKCELLSHAPEDONOTDELETE" val="t3ewKwg2LbinRIxaCHpB28w"/>
</p:tagLst>
</file>

<file path=ppt/tags/tag5048.xml><?xml version="1.0" encoding="utf-8"?>
<p:tagLst xmlns:a="http://schemas.openxmlformats.org/drawingml/2006/main" xmlns:r="http://schemas.openxmlformats.org/officeDocument/2006/relationships" xmlns:p="http://schemas.openxmlformats.org/presentationml/2006/main">
  <p:tag name="THINKCELLSHAPEDONOTDELETE" val="tdq7E6amQzeZASX6YTGILWQ"/>
</p:tagLst>
</file>

<file path=ppt/tags/tag5049.xml><?xml version="1.0" encoding="utf-8"?>
<p:tagLst xmlns:a="http://schemas.openxmlformats.org/drawingml/2006/main" xmlns:r="http://schemas.openxmlformats.org/officeDocument/2006/relationships" xmlns:p="http://schemas.openxmlformats.org/presentationml/2006/main">
  <p:tag name="THINKCELLSHAPEDONOTDELETE" val="tQhviPVgpYFRAA5IA3czu8w"/>
</p:tagLst>
</file>

<file path=ppt/tags/tag505.xml><?xml version="1.0" encoding="utf-8"?>
<p:tagLst xmlns:a="http://schemas.openxmlformats.org/drawingml/2006/main" xmlns:r="http://schemas.openxmlformats.org/officeDocument/2006/relationships" xmlns:p="http://schemas.openxmlformats.org/presentationml/2006/main">
  <p:tag name="THINKCELLSHAPEDONOTDELETE" val="tMIb3xemKbSr_EZcYiN8FAQ"/>
</p:tagLst>
</file>

<file path=ppt/tags/tag5050.xml><?xml version="1.0" encoding="utf-8"?>
<p:tagLst xmlns:a="http://schemas.openxmlformats.org/drawingml/2006/main" xmlns:r="http://schemas.openxmlformats.org/officeDocument/2006/relationships" xmlns:p="http://schemas.openxmlformats.org/presentationml/2006/main">
  <p:tag name="THINKCELLSHAPEDONOTDELETE" val="tNulRSZOHmfA2KxTwxQBgww"/>
</p:tagLst>
</file>

<file path=ppt/tags/tag5051.xml><?xml version="1.0" encoding="utf-8"?>
<p:tagLst xmlns:a="http://schemas.openxmlformats.org/drawingml/2006/main" xmlns:r="http://schemas.openxmlformats.org/officeDocument/2006/relationships" xmlns:p="http://schemas.openxmlformats.org/presentationml/2006/main">
  <p:tag name="THINKCELLSHAPEDONOTDELETE" val="td1RElVN_MpvCxJF8_Z65zw"/>
</p:tagLst>
</file>

<file path=ppt/tags/tag5052.xml><?xml version="1.0" encoding="utf-8"?>
<p:tagLst xmlns:a="http://schemas.openxmlformats.org/drawingml/2006/main" xmlns:r="http://schemas.openxmlformats.org/officeDocument/2006/relationships" xmlns:p="http://schemas.openxmlformats.org/presentationml/2006/main">
  <p:tag name="THINKCELLSHAPEDONOTDELETE" val="t4XjS3zxu.ulDtIl34xgX8w"/>
</p:tagLst>
</file>

<file path=ppt/tags/tag5053.xml><?xml version="1.0" encoding="utf-8"?>
<p:tagLst xmlns:a="http://schemas.openxmlformats.org/drawingml/2006/main" xmlns:r="http://schemas.openxmlformats.org/officeDocument/2006/relationships" xmlns:p="http://schemas.openxmlformats.org/presentationml/2006/main">
  <p:tag name="THINKCELLSHAPEDONOTDELETE" val="twau5hxLnrM9r9RJOiezokQ"/>
</p:tagLst>
</file>

<file path=ppt/tags/tag5054.xml><?xml version="1.0" encoding="utf-8"?>
<p:tagLst xmlns:a="http://schemas.openxmlformats.org/drawingml/2006/main" xmlns:r="http://schemas.openxmlformats.org/officeDocument/2006/relationships" xmlns:p="http://schemas.openxmlformats.org/presentationml/2006/main">
  <p:tag name="THINKCELLSHAPEDONOTDELETE" val="t2DLa67inKx4tOX5m3M4Q7Q"/>
</p:tagLst>
</file>

<file path=ppt/tags/tag5055.xml><?xml version="1.0" encoding="utf-8"?>
<p:tagLst xmlns:a="http://schemas.openxmlformats.org/drawingml/2006/main" xmlns:r="http://schemas.openxmlformats.org/officeDocument/2006/relationships" xmlns:p="http://schemas.openxmlformats.org/presentationml/2006/main">
  <p:tag name="THINKCELLSHAPEDONOTDELETE" val="tRK8h8F4J_wEQjDBA.pBKFw"/>
</p:tagLst>
</file>

<file path=ppt/tags/tag5056.xml><?xml version="1.0" encoding="utf-8"?>
<p:tagLst xmlns:a="http://schemas.openxmlformats.org/drawingml/2006/main" xmlns:r="http://schemas.openxmlformats.org/officeDocument/2006/relationships" xmlns:p="http://schemas.openxmlformats.org/presentationml/2006/main">
  <p:tag name="THINKCELLSHAPEDONOTDELETE" val="tVwpeWo1KHKhB6BTkvsINBA"/>
</p:tagLst>
</file>

<file path=ppt/tags/tag5057.xml><?xml version="1.0" encoding="utf-8"?>
<p:tagLst xmlns:a="http://schemas.openxmlformats.org/drawingml/2006/main" xmlns:r="http://schemas.openxmlformats.org/officeDocument/2006/relationships" xmlns:p="http://schemas.openxmlformats.org/presentationml/2006/main">
  <p:tag name="THINKCELLSHAPEDONOTDELETE" val="tu630S6A7fnylRmC2ldxtqg"/>
</p:tagLst>
</file>

<file path=ppt/tags/tag5058.xml><?xml version="1.0" encoding="utf-8"?>
<p:tagLst xmlns:a="http://schemas.openxmlformats.org/drawingml/2006/main" xmlns:r="http://schemas.openxmlformats.org/officeDocument/2006/relationships" xmlns:p="http://schemas.openxmlformats.org/presentationml/2006/main">
  <p:tag name="THINKCELLSHAPEDONOTDELETE" val="tDt1yw5sxHPSu7zVh14YZPw"/>
</p:tagLst>
</file>

<file path=ppt/tags/tag5059.xml><?xml version="1.0" encoding="utf-8"?>
<p:tagLst xmlns:a="http://schemas.openxmlformats.org/drawingml/2006/main" xmlns:r="http://schemas.openxmlformats.org/officeDocument/2006/relationships" xmlns:p="http://schemas.openxmlformats.org/presentationml/2006/main">
  <p:tag name="THINKCELLSHAPEDONOTDELETE" val="tORtGeWUkV9aT2DUU_pnbIA"/>
</p:tagLst>
</file>

<file path=ppt/tags/tag506.xml><?xml version="1.0" encoding="utf-8"?>
<p:tagLst xmlns:a="http://schemas.openxmlformats.org/drawingml/2006/main" xmlns:r="http://schemas.openxmlformats.org/officeDocument/2006/relationships" xmlns:p="http://schemas.openxmlformats.org/presentationml/2006/main">
  <p:tag name="THINKCELLSHAPEDONOTDELETE" val="t1vMdXrPemirciMHSeD9zhQ"/>
</p:tagLst>
</file>

<file path=ppt/tags/tag5060.xml><?xml version="1.0" encoding="utf-8"?>
<p:tagLst xmlns:a="http://schemas.openxmlformats.org/drawingml/2006/main" xmlns:r="http://schemas.openxmlformats.org/officeDocument/2006/relationships" xmlns:p="http://schemas.openxmlformats.org/presentationml/2006/main">
  <p:tag name="THINKCELLSHAPEDONOTDELETE" val="tJIca2EFc_GAtW_pRufgYjA"/>
</p:tagLst>
</file>

<file path=ppt/tags/tag5061.xml><?xml version="1.0" encoding="utf-8"?>
<p:tagLst xmlns:a="http://schemas.openxmlformats.org/drawingml/2006/main" xmlns:r="http://schemas.openxmlformats.org/officeDocument/2006/relationships" xmlns:p="http://schemas.openxmlformats.org/presentationml/2006/main">
  <p:tag name="THINKCELLSHAPEDONOTDELETE" val="t6K4mv7jAnZhK02.QQsXVNA"/>
</p:tagLst>
</file>

<file path=ppt/tags/tag5062.xml><?xml version="1.0" encoding="utf-8"?>
<p:tagLst xmlns:a="http://schemas.openxmlformats.org/drawingml/2006/main" xmlns:r="http://schemas.openxmlformats.org/officeDocument/2006/relationships" xmlns:p="http://schemas.openxmlformats.org/presentationml/2006/main">
  <p:tag name="THINKCELLSHAPEDONOTDELETE" val="trZCGOF0_RWCHRJ0Xo7E8hA"/>
</p:tagLst>
</file>

<file path=ppt/tags/tag5063.xml><?xml version="1.0" encoding="utf-8"?>
<p:tagLst xmlns:a="http://schemas.openxmlformats.org/drawingml/2006/main" xmlns:r="http://schemas.openxmlformats.org/officeDocument/2006/relationships" xmlns:p="http://schemas.openxmlformats.org/presentationml/2006/main">
  <p:tag name="THINKCELLSHAPEDONOTDELETE" val="t4puhDC4XS3eUhKbPx4OBGQ"/>
</p:tagLst>
</file>

<file path=ppt/tags/tag5064.xml><?xml version="1.0" encoding="utf-8"?>
<p:tagLst xmlns:a="http://schemas.openxmlformats.org/drawingml/2006/main" xmlns:r="http://schemas.openxmlformats.org/officeDocument/2006/relationships" xmlns:p="http://schemas.openxmlformats.org/presentationml/2006/main">
  <p:tag name="THINKCELLSHAPEDONOTDELETE" val="tdk9aSfCNAHaMKYrNu27RaQ"/>
</p:tagLst>
</file>

<file path=ppt/tags/tag5065.xml><?xml version="1.0" encoding="utf-8"?>
<p:tagLst xmlns:a="http://schemas.openxmlformats.org/drawingml/2006/main" xmlns:r="http://schemas.openxmlformats.org/officeDocument/2006/relationships" xmlns:p="http://schemas.openxmlformats.org/presentationml/2006/main">
  <p:tag name="THINKCELLSHAPEDONOTDELETE" val="tTjB3Z9rr5KV_25l3jgq2Sg"/>
</p:tagLst>
</file>

<file path=ppt/tags/tag5066.xml><?xml version="1.0" encoding="utf-8"?>
<p:tagLst xmlns:a="http://schemas.openxmlformats.org/drawingml/2006/main" xmlns:r="http://schemas.openxmlformats.org/officeDocument/2006/relationships" xmlns:p="http://schemas.openxmlformats.org/presentationml/2006/main">
  <p:tag name="THINKCELLSHAPEDONOTDELETE" val="tMXd5svgRx4PrRj70RhrajA"/>
</p:tagLst>
</file>

<file path=ppt/tags/tag5067.xml><?xml version="1.0" encoding="utf-8"?>
<p:tagLst xmlns:a="http://schemas.openxmlformats.org/drawingml/2006/main" xmlns:r="http://schemas.openxmlformats.org/officeDocument/2006/relationships" xmlns:p="http://schemas.openxmlformats.org/presentationml/2006/main">
  <p:tag name="THINKCELLSHAPEDONOTDELETE" val="tbFvKI7p8yLbi9Alr1jd47w"/>
</p:tagLst>
</file>

<file path=ppt/tags/tag5068.xml><?xml version="1.0" encoding="utf-8"?>
<p:tagLst xmlns:a="http://schemas.openxmlformats.org/drawingml/2006/main" xmlns:r="http://schemas.openxmlformats.org/officeDocument/2006/relationships" xmlns:p="http://schemas.openxmlformats.org/presentationml/2006/main">
  <p:tag name="THINKCELLSHAPEDONOTDELETE" val="t29H171xLLrx5hdTLvW6DVQ"/>
</p:tagLst>
</file>

<file path=ppt/tags/tag5069.xml><?xml version="1.0" encoding="utf-8"?>
<p:tagLst xmlns:a="http://schemas.openxmlformats.org/drawingml/2006/main" xmlns:r="http://schemas.openxmlformats.org/officeDocument/2006/relationships" xmlns:p="http://schemas.openxmlformats.org/presentationml/2006/main">
  <p:tag name="THINKCELLSHAPEDONOTDELETE" val="tBGSiikqVb2fFlTN4ImlP7A"/>
</p:tagLst>
</file>

<file path=ppt/tags/tag507.xml><?xml version="1.0" encoding="utf-8"?>
<p:tagLst xmlns:a="http://schemas.openxmlformats.org/drawingml/2006/main" xmlns:r="http://schemas.openxmlformats.org/officeDocument/2006/relationships" xmlns:p="http://schemas.openxmlformats.org/presentationml/2006/main">
  <p:tag name="THINKCELLSHAPEDONOTDELETE" val="tjXpYNdTqpgVS4zOZ0wZP_w"/>
</p:tagLst>
</file>

<file path=ppt/tags/tag507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5071.xml><?xml version="1.0" encoding="utf-8"?>
<p:tagLst xmlns:a="http://schemas.openxmlformats.org/drawingml/2006/main" xmlns:r="http://schemas.openxmlformats.org/officeDocument/2006/relationships" xmlns:p="http://schemas.openxmlformats.org/presentationml/2006/main">
  <p:tag name="THINKCELLSHAPEDONOTDELETE" val="tPxn60e9jSgvRLo9EsUd8HQ"/>
</p:tagLst>
</file>

<file path=ppt/tags/tag507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507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5074.xml><?xml version="1.0" encoding="utf-8"?>
<p:tagLst xmlns:a="http://schemas.openxmlformats.org/drawingml/2006/main" xmlns:r="http://schemas.openxmlformats.org/officeDocument/2006/relationships" xmlns:p="http://schemas.openxmlformats.org/presentationml/2006/main">
  <p:tag name="THINKCELLSHAPEDONOTDELETE" val="tq9xJ.Fm.eOL3B1YHcs_UlA"/>
</p:tagLst>
</file>

<file path=ppt/tags/tag5075.xml><?xml version="1.0" encoding="utf-8"?>
<p:tagLst xmlns:a="http://schemas.openxmlformats.org/drawingml/2006/main" xmlns:r="http://schemas.openxmlformats.org/officeDocument/2006/relationships" xmlns:p="http://schemas.openxmlformats.org/presentationml/2006/main">
  <p:tag name="THINKCELLSHAPEDONOTDELETE" val="timGtDatgaOzFLjJRgQQstg"/>
</p:tagLst>
</file>

<file path=ppt/tags/tag5076.xml><?xml version="1.0" encoding="utf-8"?>
<p:tagLst xmlns:a="http://schemas.openxmlformats.org/drawingml/2006/main" xmlns:r="http://schemas.openxmlformats.org/officeDocument/2006/relationships" xmlns:p="http://schemas.openxmlformats.org/presentationml/2006/main">
  <p:tag name="THINKCELLSHAPEDONOTDELETE" val="tA8UGx.WEobEgZ5bzphygZA"/>
</p:tagLst>
</file>

<file path=ppt/tags/tag5077.xml><?xml version="1.0" encoding="utf-8"?>
<p:tagLst xmlns:a="http://schemas.openxmlformats.org/drawingml/2006/main" xmlns:r="http://schemas.openxmlformats.org/officeDocument/2006/relationships" xmlns:p="http://schemas.openxmlformats.org/presentationml/2006/main">
  <p:tag name="THINKCELLSHAPEDONOTDELETE" val="tj7ZvN58sC.b23FcrivgEeA"/>
</p:tagLst>
</file>

<file path=ppt/tags/tag5078.xml><?xml version="1.0" encoding="utf-8"?>
<p:tagLst xmlns:a="http://schemas.openxmlformats.org/drawingml/2006/main" xmlns:r="http://schemas.openxmlformats.org/officeDocument/2006/relationships" xmlns:p="http://schemas.openxmlformats.org/presentationml/2006/main">
  <p:tag name="THINKCELLSHAPEDONOTDELETE" val="tkK_PxgAL_U7vAhAf8lvugQ"/>
</p:tagLst>
</file>

<file path=ppt/tags/tag5079.xml><?xml version="1.0" encoding="utf-8"?>
<p:tagLst xmlns:a="http://schemas.openxmlformats.org/drawingml/2006/main" xmlns:r="http://schemas.openxmlformats.org/officeDocument/2006/relationships" xmlns:p="http://schemas.openxmlformats.org/presentationml/2006/main">
  <p:tag name="THINKCELLSHAPEDONOTDELETE" val="tjOvrhrrKo4lOuDhFOLvEgA"/>
</p:tagLst>
</file>

<file path=ppt/tags/tag508.xml><?xml version="1.0" encoding="utf-8"?>
<p:tagLst xmlns:a="http://schemas.openxmlformats.org/drawingml/2006/main" xmlns:r="http://schemas.openxmlformats.org/officeDocument/2006/relationships" xmlns:p="http://schemas.openxmlformats.org/presentationml/2006/main">
  <p:tag name="THINKCELLSHAPEDONOTDELETE" val="trB_nGNdjYD_V6pGWc7V4cA"/>
</p:tagLst>
</file>

<file path=ppt/tags/tag5080.xml><?xml version="1.0" encoding="utf-8"?>
<p:tagLst xmlns:a="http://schemas.openxmlformats.org/drawingml/2006/main" xmlns:r="http://schemas.openxmlformats.org/officeDocument/2006/relationships" xmlns:p="http://schemas.openxmlformats.org/presentationml/2006/main">
  <p:tag name="THINKCELLSHAPEDONOTDELETE" val="tDR1xoZFXbTH20clywe376Q"/>
</p:tagLst>
</file>

<file path=ppt/tags/tag5081.xml><?xml version="1.0" encoding="utf-8"?>
<p:tagLst xmlns:a="http://schemas.openxmlformats.org/drawingml/2006/main" xmlns:r="http://schemas.openxmlformats.org/officeDocument/2006/relationships" xmlns:p="http://schemas.openxmlformats.org/presentationml/2006/main">
  <p:tag name="THINKCELLSHAPEDONOTDELETE" val="tvENxs_Dp375nIYFH3BMIyg"/>
</p:tagLst>
</file>

<file path=ppt/tags/tag5082.xml><?xml version="1.0" encoding="utf-8"?>
<p:tagLst xmlns:a="http://schemas.openxmlformats.org/drawingml/2006/main" xmlns:r="http://schemas.openxmlformats.org/officeDocument/2006/relationships" xmlns:p="http://schemas.openxmlformats.org/presentationml/2006/main">
  <p:tag name="THINKCELLSHAPEDONOTDELETE" val="twMAhaLP8_KE2tOUZn8k6sQ"/>
</p:tagLst>
</file>

<file path=ppt/tags/tag5083.xml><?xml version="1.0" encoding="utf-8"?>
<p:tagLst xmlns:a="http://schemas.openxmlformats.org/drawingml/2006/main" xmlns:r="http://schemas.openxmlformats.org/officeDocument/2006/relationships" xmlns:p="http://schemas.openxmlformats.org/presentationml/2006/main">
  <p:tag name="THINKCELLSHAPEDONOTDELETE" val="tUe.ks4ZRBE8CdfkfJh4wSg"/>
</p:tagLst>
</file>

<file path=ppt/tags/tag5084.xml><?xml version="1.0" encoding="utf-8"?>
<p:tagLst xmlns:a="http://schemas.openxmlformats.org/drawingml/2006/main" xmlns:r="http://schemas.openxmlformats.org/officeDocument/2006/relationships" xmlns:p="http://schemas.openxmlformats.org/presentationml/2006/main">
  <p:tag name="THINKCELLSHAPEDONOTDELETE" val="t1rwzJNxCXXGUjztrNwzVtQ"/>
</p:tagLst>
</file>

<file path=ppt/tags/tag5085.xml><?xml version="1.0" encoding="utf-8"?>
<p:tagLst xmlns:a="http://schemas.openxmlformats.org/drawingml/2006/main" xmlns:r="http://schemas.openxmlformats.org/officeDocument/2006/relationships" xmlns:p="http://schemas.openxmlformats.org/presentationml/2006/main">
  <p:tag name="THINKCELLSHAPEDONOTDELETE" val="tuYm3w7LCDh7up5R9jps9PA"/>
</p:tagLst>
</file>

<file path=ppt/tags/tag5086.xml><?xml version="1.0" encoding="utf-8"?>
<p:tagLst xmlns:a="http://schemas.openxmlformats.org/drawingml/2006/main" xmlns:r="http://schemas.openxmlformats.org/officeDocument/2006/relationships" xmlns:p="http://schemas.openxmlformats.org/presentationml/2006/main">
  <p:tag name="THINKCELLSHAPEDONOTDELETE" val="tN8duGsXL7VuP49aWfj5zSA"/>
</p:tagLst>
</file>

<file path=ppt/tags/tag5087.xml><?xml version="1.0" encoding="utf-8"?>
<p:tagLst xmlns:a="http://schemas.openxmlformats.org/drawingml/2006/main" xmlns:r="http://schemas.openxmlformats.org/officeDocument/2006/relationships" xmlns:p="http://schemas.openxmlformats.org/presentationml/2006/main">
  <p:tag name="THINKCELLSHAPEDONOTDELETE" val="texZchRr9OUk680KDEheLyw"/>
</p:tagLst>
</file>

<file path=ppt/tags/tag5088.xml><?xml version="1.0" encoding="utf-8"?>
<p:tagLst xmlns:a="http://schemas.openxmlformats.org/drawingml/2006/main" xmlns:r="http://schemas.openxmlformats.org/officeDocument/2006/relationships" xmlns:p="http://schemas.openxmlformats.org/presentationml/2006/main">
  <p:tag name="THINKCELLSHAPEDONOTDELETE" val="tuy1XdYbATdTGN89USlT3eg"/>
</p:tagLst>
</file>

<file path=ppt/tags/tag5089.xml><?xml version="1.0" encoding="utf-8"?>
<p:tagLst xmlns:a="http://schemas.openxmlformats.org/drawingml/2006/main" xmlns:r="http://schemas.openxmlformats.org/officeDocument/2006/relationships" xmlns:p="http://schemas.openxmlformats.org/presentationml/2006/main">
  <p:tag name="THINKCELLSHAPEDONOTDELETE" val="tJ4xRVj9Wm8Eum5KOKEy6eQ"/>
</p:tagLst>
</file>

<file path=ppt/tags/tag509.xml><?xml version="1.0" encoding="utf-8"?>
<p:tagLst xmlns:a="http://schemas.openxmlformats.org/drawingml/2006/main" xmlns:r="http://schemas.openxmlformats.org/officeDocument/2006/relationships" xmlns:p="http://schemas.openxmlformats.org/presentationml/2006/main">
  <p:tag name="THINKCELLSHAPEDONOTDELETE" val="tNNIunzUmJ7BvWCqFtUEdzg"/>
</p:tagLst>
</file>

<file path=ppt/tags/tag5090.xml><?xml version="1.0" encoding="utf-8"?>
<p:tagLst xmlns:a="http://schemas.openxmlformats.org/drawingml/2006/main" xmlns:r="http://schemas.openxmlformats.org/officeDocument/2006/relationships" xmlns:p="http://schemas.openxmlformats.org/presentationml/2006/main">
  <p:tag name="THINKCELLSHAPEDONOTDELETE" val="teDCWQJKzCw0EBF5cPOl7Cg"/>
</p:tagLst>
</file>

<file path=ppt/tags/tag5091.xml><?xml version="1.0" encoding="utf-8"?>
<p:tagLst xmlns:a="http://schemas.openxmlformats.org/drawingml/2006/main" xmlns:r="http://schemas.openxmlformats.org/officeDocument/2006/relationships" xmlns:p="http://schemas.openxmlformats.org/presentationml/2006/main">
  <p:tag name="THINKCELLSHAPEDONOTDELETE" val="tRPcUQAUH7.1YIFaAdfS60Q"/>
</p:tagLst>
</file>

<file path=ppt/tags/tag5092.xml><?xml version="1.0" encoding="utf-8"?>
<p:tagLst xmlns:a="http://schemas.openxmlformats.org/drawingml/2006/main" xmlns:r="http://schemas.openxmlformats.org/officeDocument/2006/relationships" xmlns:p="http://schemas.openxmlformats.org/presentationml/2006/main">
  <p:tag name="THINKCELLSHAPEDONOTDELETE" val="t8xO_oDF4mQvvPGi7zP6kXg"/>
</p:tagLst>
</file>

<file path=ppt/tags/tag5093.xml><?xml version="1.0" encoding="utf-8"?>
<p:tagLst xmlns:a="http://schemas.openxmlformats.org/drawingml/2006/main" xmlns:r="http://schemas.openxmlformats.org/officeDocument/2006/relationships" xmlns:p="http://schemas.openxmlformats.org/presentationml/2006/main">
  <p:tag name="THINKCELLSHAPEDONOTDELETE" val="t_cyv.1Kjg1pYJcKbEuBJTw"/>
</p:tagLst>
</file>

<file path=ppt/tags/tag5094.xml><?xml version="1.0" encoding="utf-8"?>
<p:tagLst xmlns:a="http://schemas.openxmlformats.org/drawingml/2006/main" xmlns:r="http://schemas.openxmlformats.org/officeDocument/2006/relationships" xmlns:p="http://schemas.openxmlformats.org/presentationml/2006/main">
  <p:tag name="THINKCELLSHAPEDONOTDELETE" val="twI1Guf9ioxRL4eSOuPT5yg"/>
</p:tagLst>
</file>

<file path=ppt/tags/tag5095.xml><?xml version="1.0" encoding="utf-8"?>
<p:tagLst xmlns:a="http://schemas.openxmlformats.org/drawingml/2006/main" xmlns:r="http://schemas.openxmlformats.org/officeDocument/2006/relationships" xmlns:p="http://schemas.openxmlformats.org/presentationml/2006/main">
  <p:tag name="THINKCELLSHAPEDONOTDELETE" val="tQucbDuFi1y8tRsCIbPJVgQ"/>
</p:tagLst>
</file>

<file path=ppt/tags/tag5096.xml><?xml version="1.0" encoding="utf-8"?>
<p:tagLst xmlns:a="http://schemas.openxmlformats.org/drawingml/2006/main" xmlns:r="http://schemas.openxmlformats.org/officeDocument/2006/relationships" xmlns:p="http://schemas.openxmlformats.org/presentationml/2006/main">
  <p:tag name="THINKCELLSHAPEDONOTDELETE" val="t57z..BNaYIAJJ4ms9LN1IA"/>
</p:tagLst>
</file>

<file path=ppt/tags/tag5097.xml><?xml version="1.0" encoding="utf-8"?>
<p:tagLst xmlns:a="http://schemas.openxmlformats.org/drawingml/2006/main" xmlns:r="http://schemas.openxmlformats.org/officeDocument/2006/relationships" xmlns:p="http://schemas.openxmlformats.org/presentationml/2006/main">
  <p:tag name="THINKCELLSHAPEDONOTDELETE" val="tWgik3VbbEEHD5pM3pLtodg"/>
</p:tagLst>
</file>

<file path=ppt/tags/tag5098.xml><?xml version="1.0" encoding="utf-8"?>
<p:tagLst xmlns:a="http://schemas.openxmlformats.org/drawingml/2006/main" xmlns:r="http://schemas.openxmlformats.org/officeDocument/2006/relationships" xmlns:p="http://schemas.openxmlformats.org/presentationml/2006/main">
  <p:tag name="THINKCELLSHAPEDONOTDELETE" val="tPAfSNbAUG885hHojju0htg"/>
</p:tagLst>
</file>

<file path=ppt/tags/tag5099.xml><?xml version="1.0" encoding="utf-8"?>
<p:tagLst xmlns:a="http://schemas.openxmlformats.org/drawingml/2006/main" xmlns:r="http://schemas.openxmlformats.org/officeDocument/2006/relationships" xmlns:p="http://schemas.openxmlformats.org/presentationml/2006/main">
  <p:tag name="THINKCELLSHAPEDONOTDELETE" val="tzQcERmAhfGJYZtuXXnIPPQ"/>
</p:tagLst>
</file>

<file path=ppt/tags/tag51.xml><?xml version="1.0" encoding="utf-8"?>
<p:tagLst xmlns:a="http://schemas.openxmlformats.org/drawingml/2006/main" xmlns:r="http://schemas.openxmlformats.org/officeDocument/2006/relationships" xmlns:p="http://schemas.openxmlformats.org/presentationml/2006/main">
  <p:tag name="THINKCELLSHAPEDONOTDELETE" val="tBf8vazZpN3Dnf3zqogJsZg"/>
</p:tagLst>
</file>

<file path=ppt/tags/tag510.xml><?xml version="1.0" encoding="utf-8"?>
<p:tagLst xmlns:a="http://schemas.openxmlformats.org/drawingml/2006/main" xmlns:r="http://schemas.openxmlformats.org/officeDocument/2006/relationships" xmlns:p="http://schemas.openxmlformats.org/presentationml/2006/main">
  <p:tag name="THINKCELLSHAPEDONOTDELETE" val="t3wpYK9l8WtYZKPJ.KEqVEA"/>
</p:tagLst>
</file>

<file path=ppt/tags/tag5100.xml><?xml version="1.0" encoding="utf-8"?>
<p:tagLst xmlns:a="http://schemas.openxmlformats.org/drawingml/2006/main" xmlns:r="http://schemas.openxmlformats.org/officeDocument/2006/relationships" xmlns:p="http://schemas.openxmlformats.org/presentationml/2006/main">
  <p:tag name="THINKCELLSHAPEDONOTDELETE" val="th9TYqH1rui09KFd.pleAOw"/>
</p:tagLst>
</file>

<file path=ppt/tags/tag5101.xml><?xml version="1.0" encoding="utf-8"?>
<p:tagLst xmlns:a="http://schemas.openxmlformats.org/drawingml/2006/main" xmlns:r="http://schemas.openxmlformats.org/officeDocument/2006/relationships" xmlns:p="http://schemas.openxmlformats.org/presentationml/2006/main">
  <p:tag name="THINKCELLSHAPEDONOTDELETE" val="t_bkQjrPcF_XRKHA7sVAgyg"/>
</p:tagLst>
</file>

<file path=ppt/tags/tag5102.xml><?xml version="1.0" encoding="utf-8"?>
<p:tagLst xmlns:a="http://schemas.openxmlformats.org/drawingml/2006/main" xmlns:r="http://schemas.openxmlformats.org/officeDocument/2006/relationships" xmlns:p="http://schemas.openxmlformats.org/presentationml/2006/main">
  <p:tag name="THINKCELLSHAPEDONOTDELETE" val="t0MjP7WpUjP0gLXio2WB8dw"/>
</p:tagLst>
</file>

<file path=ppt/tags/tag5103.xml><?xml version="1.0" encoding="utf-8"?>
<p:tagLst xmlns:a="http://schemas.openxmlformats.org/drawingml/2006/main" xmlns:r="http://schemas.openxmlformats.org/officeDocument/2006/relationships" xmlns:p="http://schemas.openxmlformats.org/presentationml/2006/main">
  <p:tag name="THINKCELLSHAPEDONOTDELETE" val="tp7m89fafvbbxRw2KCH12DQ"/>
</p:tagLst>
</file>

<file path=ppt/tags/tag5104.xml><?xml version="1.0" encoding="utf-8"?>
<p:tagLst xmlns:a="http://schemas.openxmlformats.org/drawingml/2006/main" xmlns:r="http://schemas.openxmlformats.org/officeDocument/2006/relationships" xmlns:p="http://schemas.openxmlformats.org/presentationml/2006/main">
  <p:tag name="THINKCELLSHAPEDONOTDELETE" val="tZt1elYmw9Kd_QEDZHtpdaQ"/>
</p:tagLst>
</file>

<file path=ppt/tags/tag5105.xml><?xml version="1.0" encoding="utf-8"?>
<p:tagLst xmlns:a="http://schemas.openxmlformats.org/drawingml/2006/main" xmlns:r="http://schemas.openxmlformats.org/officeDocument/2006/relationships" xmlns:p="http://schemas.openxmlformats.org/presentationml/2006/main">
  <p:tag name="THINKCELLSHAPEDONOTDELETE" val="tGgYL.9jNgjHxDSL7kx9wAA"/>
</p:tagLst>
</file>

<file path=ppt/tags/tag5106.xml><?xml version="1.0" encoding="utf-8"?>
<p:tagLst xmlns:a="http://schemas.openxmlformats.org/drawingml/2006/main" xmlns:r="http://schemas.openxmlformats.org/officeDocument/2006/relationships" xmlns:p="http://schemas.openxmlformats.org/presentationml/2006/main">
  <p:tag name="THINKCELLSHAPEDONOTDELETE" val="t2fT6Z3oRK10uDrx1mvkRUg"/>
</p:tagLst>
</file>

<file path=ppt/tags/tag5107.xml><?xml version="1.0" encoding="utf-8"?>
<p:tagLst xmlns:a="http://schemas.openxmlformats.org/drawingml/2006/main" xmlns:r="http://schemas.openxmlformats.org/officeDocument/2006/relationships" xmlns:p="http://schemas.openxmlformats.org/presentationml/2006/main">
  <p:tag name="THINKCELLSHAPEDONOTDELETE" val="tyeGdFsyzzk0J6K18Dwrx_Q"/>
</p:tagLst>
</file>

<file path=ppt/tags/tag5108.xml><?xml version="1.0" encoding="utf-8"?>
<p:tagLst xmlns:a="http://schemas.openxmlformats.org/drawingml/2006/main" xmlns:r="http://schemas.openxmlformats.org/officeDocument/2006/relationships" xmlns:p="http://schemas.openxmlformats.org/presentationml/2006/main">
  <p:tag name="THINKCELLSHAPEDONOTDELETE" val="tM1ZvPK4DlrMqanp8kaN4SQ"/>
</p:tagLst>
</file>

<file path=ppt/tags/tag5109.xml><?xml version="1.0" encoding="utf-8"?>
<p:tagLst xmlns:a="http://schemas.openxmlformats.org/drawingml/2006/main" xmlns:r="http://schemas.openxmlformats.org/officeDocument/2006/relationships" xmlns:p="http://schemas.openxmlformats.org/presentationml/2006/main">
  <p:tag name="THINKCELLSHAPEDONOTDELETE" val="tcNW.8p7MVS17eQu_DbOF7Q"/>
</p:tagLst>
</file>

<file path=ppt/tags/tag511.xml><?xml version="1.0" encoding="utf-8"?>
<p:tagLst xmlns:a="http://schemas.openxmlformats.org/drawingml/2006/main" xmlns:r="http://schemas.openxmlformats.org/officeDocument/2006/relationships" xmlns:p="http://schemas.openxmlformats.org/presentationml/2006/main">
  <p:tag name="THINKCELLSHAPEDONOTDELETE" val="tpNaY5oGtENDx2R7IPj6VEA"/>
</p:tagLst>
</file>

<file path=ppt/tags/tag5110.xml><?xml version="1.0" encoding="utf-8"?>
<p:tagLst xmlns:a="http://schemas.openxmlformats.org/drawingml/2006/main" xmlns:r="http://schemas.openxmlformats.org/officeDocument/2006/relationships" xmlns:p="http://schemas.openxmlformats.org/presentationml/2006/main">
  <p:tag name="THINKCELLSHAPEDONOTDELETE" val="td3adClUtPjnRQuDlZlcQwA"/>
</p:tagLst>
</file>

<file path=ppt/tags/tag5111.xml><?xml version="1.0" encoding="utf-8"?>
<p:tagLst xmlns:a="http://schemas.openxmlformats.org/drawingml/2006/main" xmlns:r="http://schemas.openxmlformats.org/officeDocument/2006/relationships" xmlns:p="http://schemas.openxmlformats.org/presentationml/2006/main">
  <p:tag name="THINKCELLSHAPEDONOTDELETE" val="t4SfeEUfIXJHurc27wH9b_g"/>
</p:tagLst>
</file>

<file path=ppt/tags/tag5112.xml><?xml version="1.0" encoding="utf-8"?>
<p:tagLst xmlns:a="http://schemas.openxmlformats.org/drawingml/2006/main" xmlns:r="http://schemas.openxmlformats.org/officeDocument/2006/relationships" xmlns:p="http://schemas.openxmlformats.org/presentationml/2006/main">
  <p:tag name="THINKCELLSHAPEDONOTDELETE" val="tDmnsfUx.H4gdvqse9VxMkg"/>
</p:tagLst>
</file>

<file path=ppt/tags/tag5113.xml><?xml version="1.0" encoding="utf-8"?>
<p:tagLst xmlns:a="http://schemas.openxmlformats.org/drawingml/2006/main" xmlns:r="http://schemas.openxmlformats.org/officeDocument/2006/relationships" xmlns:p="http://schemas.openxmlformats.org/presentationml/2006/main">
  <p:tag name="THINKCELLSHAPEDONOTDELETE" val="tx88ZHndteYnLaKLeNcStzw"/>
</p:tagLst>
</file>

<file path=ppt/tags/tag5114.xml><?xml version="1.0" encoding="utf-8"?>
<p:tagLst xmlns:a="http://schemas.openxmlformats.org/drawingml/2006/main" xmlns:r="http://schemas.openxmlformats.org/officeDocument/2006/relationships" xmlns:p="http://schemas.openxmlformats.org/presentationml/2006/main">
  <p:tag name="THINKCELLSHAPEDONOTDELETE" val="tipHJ0.0LzH65_U9KdCfPdA"/>
</p:tagLst>
</file>

<file path=ppt/tags/tag511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5116.xml><?xml version="1.0" encoding="utf-8"?>
<p:tagLst xmlns:a="http://schemas.openxmlformats.org/drawingml/2006/main" xmlns:r="http://schemas.openxmlformats.org/officeDocument/2006/relationships" xmlns:p="http://schemas.openxmlformats.org/presentationml/2006/main">
  <p:tag name="THINKCELLSHAPEDONOTDELETE" val="ttfDiJ1gbbDWNVora3tR0bQ"/>
</p:tagLst>
</file>

<file path=ppt/tags/tag5117.xml><?xml version="1.0" encoding="utf-8"?>
<p:tagLst xmlns:a="http://schemas.openxmlformats.org/drawingml/2006/main" xmlns:r="http://schemas.openxmlformats.org/officeDocument/2006/relationships" xmlns:p="http://schemas.openxmlformats.org/presentationml/2006/main">
  <p:tag name="THINKCELLSHAPEDONOTDELETE" val="tD0LesmGyFJAYwt2zf7Kqpw"/>
</p:tagLst>
</file>

<file path=ppt/tags/tag5118.xml><?xml version="1.0" encoding="utf-8"?>
<p:tagLst xmlns:a="http://schemas.openxmlformats.org/drawingml/2006/main" xmlns:r="http://schemas.openxmlformats.org/officeDocument/2006/relationships" xmlns:p="http://schemas.openxmlformats.org/presentationml/2006/main">
  <p:tag name="THINKCELLSHAPEDONOTDELETE" val="tG22ieLf3Fpvo3pSKUu2krQ"/>
</p:tagLst>
</file>

<file path=ppt/tags/tag5119.xml><?xml version="1.0" encoding="utf-8"?>
<p:tagLst xmlns:a="http://schemas.openxmlformats.org/drawingml/2006/main" xmlns:r="http://schemas.openxmlformats.org/officeDocument/2006/relationships" xmlns:p="http://schemas.openxmlformats.org/presentationml/2006/main">
  <p:tag name="THINKCELLSHAPEDONOTDELETE" val="tuXwZHITRvstjrsKm7CsUAw"/>
</p:tagLst>
</file>

<file path=ppt/tags/tag51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5120.xml><?xml version="1.0" encoding="utf-8"?>
<p:tagLst xmlns:a="http://schemas.openxmlformats.org/drawingml/2006/main" xmlns:r="http://schemas.openxmlformats.org/officeDocument/2006/relationships" xmlns:p="http://schemas.openxmlformats.org/presentationml/2006/main">
  <p:tag name="THINKCELLSHAPEDONOTDELETE" val="tTDKYR7OL.r5iq0hLoHtSdA"/>
</p:tagLst>
</file>

<file path=ppt/tags/tag5121.xml><?xml version="1.0" encoding="utf-8"?>
<p:tagLst xmlns:a="http://schemas.openxmlformats.org/drawingml/2006/main" xmlns:r="http://schemas.openxmlformats.org/officeDocument/2006/relationships" xmlns:p="http://schemas.openxmlformats.org/presentationml/2006/main">
  <p:tag name="THINKCELLSHAPEDONOTDELETE" val="tHwHDzdyvmO0EHCYEBRDKdQ"/>
</p:tagLst>
</file>

<file path=ppt/tags/tag5122.xml><?xml version="1.0" encoding="utf-8"?>
<p:tagLst xmlns:a="http://schemas.openxmlformats.org/drawingml/2006/main" xmlns:r="http://schemas.openxmlformats.org/officeDocument/2006/relationships" xmlns:p="http://schemas.openxmlformats.org/presentationml/2006/main">
  <p:tag name="THINKCELLSHAPEDONOTDELETE" val="tNq9RGKhRrHkkPTpS2CHG8w"/>
</p:tagLst>
</file>

<file path=ppt/tags/tag5123.xml><?xml version="1.0" encoding="utf-8"?>
<p:tagLst xmlns:a="http://schemas.openxmlformats.org/drawingml/2006/main" xmlns:r="http://schemas.openxmlformats.org/officeDocument/2006/relationships" xmlns:p="http://schemas.openxmlformats.org/presentationml/2006/main">
  <p:tag name="THINKCELLSHAPEDONOTDELETE" val="tRB0a2th6Zzdo3Ak9NEN4uQ"/>
</p:tagLst>
</file>

<file path=ppt/tags/tag5124.xml><?xml version="1.0" encoding="utf-8"?>
<p:tagLst xmlns:a="http://schemas.openxmlformats.org/drawingml/2006/main" xmlns:r="http://schemas.openxmlformats.org/officeDocument/2006/relationships" xmlns:p="http://schemas.openxmlformats.org/presentationml/2006/main">
  <p:tag name="THINKCELLSHAPEDONOTDELETE" val="tgLYBhYMwDpSjzd5eyjawNA"/>
</p:tagLst>
</file>

<file path=ppt/tags/tag5125.xml><?xml version="1.0" encoding="utf-8"?>
<p:tagLst xmlns:a="http://schemas.openxmlformats.org/drawingml/2006/main" xmlns:r="http://schemas.openxmlformats.org/officeDocument/2006/relationships" xmlns:p="http://schemas.openxmlformats.org/presentationml/2006/main">
  <p:tag name="THINKCELLSHAPEDONOTDELETE" val="tepiiO822hT1lFyMSarbqrg"/>
</p:tagLst>
</file>

<file path=ppt/tags/tag5126.xml><?xml version="1.0" encoding="utf-8"?>
<p:tagLst xmlns:a="http://schemas.openxmlformats.org/drawingml/2006/main" xmlns:r="http://schemas.openxmlformats.org/officeDocument/2006/relationships" xmlns:p="http://schemas.openxmlformats.org/presentationml/2006/main">
  <p:tag name="THINKCELLSHAPEDONOTDELETE" val="tF.r_F.f_PTGkLLF4WDYTnA"/>
</p:tagLst>
</file>

<file path=ppt/tags/tag5127.xml><?xml version="1.0" encoding="utf-8"?>
<p:tagLst xmlns:a="http://schemas.openxmlformats.org/drawingml/2006/main" xmlns:r="http://schemas.openxmlformats.org/officeDocument/2006/relationships" xmlns:p="http://schemas.openxmlformats.org/presentationml/2006/main">
  <p:tag name="THINKCELLSHAPEDONOTDELETE" val="tjP3INUFnIQWOysgpr8T.Jg"/>
</p:tagLst>
</file>

<file path=ppt/tags/tag5128.xml><?xml version="1.0" encoding="utf-8"?>
<p:tagLst xmlns:a="http://schemas.openxmlformats.org/drawingml/2006/main" xmlns:r="http://schemas.openxmlformats.org/officeDocument/2006/relationships" xmlns:p="http://schemas.openxmlformats.org/presentationml/2006/main">
  <p:tag name="THINKCELLSHAPEDONOTDELETE" val="txp7l2k88bH21vOSJL74w_g"/>
</p:tagLst>
</file>

<file path=ppt/tags/tag5129.xml><?xml version="1.0" encoding="utf-8"?>
<p:tagLst xmlns:a="http://schemas.openxmlformats.org/drawingml/2006/main" xmlns:r="http://schemas.openxmlformats.org/officeDocument/2006/relationships" xmlns:p="http://schemas.openxmlformats.org/presentationml/2006/main">
  <p:tag name="THINKCELLSHAPEDONOTDELETE" val="tupXQxy7djik25WcI_6x6xA"/>
</p:tagLst>
</file>

<file path=ppt/tags/tag513.xml><?xml version="1.0" encoding="utf-8"?>
<p:tagLst xmlns:a="http://schemas.openxmlformats.org/drawingml/2006/main" xmlns:r="http://schemas.openxmlformats.org/officeDocument/2006/relationships" xmlns:p="http://schemas.openxmlformats.org/presentationml/2006/main">
  <p:tag name="THINKCELLSHAPEDONOTDELETE" val="tN5r9IxgsSjkXQ_cyxu1wUw"/>
</p:tagLst>
</file>

<file path=ppt/tags/tag5130.xml><?xml version="1.0" encoding="utf-8"?>
<p:tagLst xmlns:a="http://schemas.openxmlformats.org/drawingml/2006/main" xmlns:r="http://schemas.openxmlformats.org/officeDocument/2006/relationships" xmlns:p="http://schemas.openxmlformats.org/presentationml/2006/main">
  <p:tag name="THINKCELLSHAPEDONOTDELETE" val="t.R9D6rPP7kCNIzVprdg1MQ"/>
</p:tagLst>
</file>

<file path=ppt/tags/tag5131.xml><?xml version="1.0" encoding="utf-8"?>
<p:tagLst xmlns:a="http://schemas.openxmlformats.org/drawingml/2006/main" xmlns:r="http://schemas.openxmlformats.org/officeDocument/2006/relationships" xmlns:p="http://schemas.openxmlformats.org/presentationml/2006/main">
  <p:tag name="THINKCELLSHAPEDONOTDELETE" val="tx_2dckVB67YUuSf2MIyn9A"/>
</p:tagLst>
</file>

<file path=ppt/tags/tag5132.xml><?xml version="1.0" encoding="utf-8"?>
<p:tagLst xmlns:a="http://schemas.openxmlformats.org/drawingml/2006/main" xmlns:r="http://schemas.openxmlformats.org/officeDocument/2006/relationships" xmlns:p="http://schemas.openxmlformats.org/presentationml/2006/main">
  <p:tag name="THINKCELLSHAPEDONOTDELETE" val="t4ipR6iGWQqguFkep8TPafA"/>
</p:tagLst>
</file>

<file path=ppt/tags/tag5133.xml><?xml version="1.0" encoding="utf-8"?>
<p:tagLst xmlns:a="http://schemas.openxmlformats.org/drawingml/2006/main" xmlns:r="http://schemas.openxmlformats.org/officeDocument/2006/relationships" xmlns:p="http://schemas.openxmlformats.org/presentationml/2006/main">
  <p:tag name="THINKCELLSHAPEDONOTDELETE" val="tNOkchNbOPfAh35tNgzinBg"/>
</p:tagLst>
</file>

<file path=ppt/tags/tag5134.xml><?xml version="1.0" encoding="utf-8"?>
<p:tagLst xmlns:a="http://schemas.openxmlformats.org/drawingml/2006/main" xmlns:r="http://schemas.openxmlformats.org/officeDocument/2006/relationships" xmlns:p="http://schemas.openxmlformats.org/presentationml/2006/main">
  <p:tag name="THINKCELLSHAPEDONOTDELETE" val="t2PPOvcwif86ATgKUn0v1WA"/>
</p:tagLst>
</file>

<file path=ppt/tags/tag5135.xml><?xml version="1.0" encoding="utf-8"?>
<p:tagLst xmlns:a="http://schemas.openxmlformats.org/drawingml/2006/main" xmlns:r="http://schemas.openxmlformats.org/officeDocument/2006/relationships" xmlns:p="http://schemas.openxmlformats.org/presentationml/2006/main">
  <p:tag name="THINKCELLSHAPEDONOTDELETE" val="tLFuKTlfMsI7sJqYUKpnRMw"/>
</p:tagLst>
</file>

<file path=ppt/tags/tag5136.xml><?xml version="1.0" encoding="utf-8"?>
<p:tagLst xmlns:a="http://schemas.openxmlformats.org/drawingml/2006/main" xmlns:r="http://schemas.openxmlformats.org/officeDocument/2006/relationships" xmlns:p="http://schemas.openxmlformats.org/presentationml/2006/main">
  <p:tag name="THINKCELLSHAPEDONOTDELETE" val="tPR5EJ_LxjsdiBYF8.BZFGg"/>
</p:tagLst>
</file>

<file path=ppt/tags/tag5137.xml><?xml version="1.0" encoding="utf-8"?>
<p:tagLst xmlns:a="http://schemas.openxmlformats.org/drawingml/2006/main" xmlns:r="http://schemas.openxmlformats.org/officeDocument/2006/relationships" xmlns:p="http://schemas.openxmlformats.org/presentationml/2006/main">
  <p:tag name="THINKCELLSHAPEDONOTDELETE" val="te6UNzMoBovGk09zKOQLHXw"/>
</p:tagLst>
</file>

<file path=ppt/tags/tag5138.xml><?xml version="1.0" encoding="utf-8"?>
<p:tagLst xmlns:a="http://schemas.openxmlformats.org/drawingml/2006/main" xmlns:r="http://schemas.openxmlformats.org/officeDocument/2006/relationships" xmlns:p="http://schemas.openxmlformats.org/presentationml/2006/main">
  <p:tag name="THINKCELLSHAPEDONOTDELETE" val="tLwaXArKRU6juEANaphwz.A"/>
</p:tagLst>
</file>

<file path=ppt/tags/tag5139.xml><?xml version="1.0" encoding="utf-8"?>
<p:tagLst xmlns:a="http://schemas.openxmlformats.org/drawingml/2006/main" xmlns:r="http://schemas.openxmlformats.org/officeDocument/2006/relationships" xmlns:p="http://schemas.openxmlformats.org/presentationml/2006/main">
  <p:tag name="THINKCELLSHAPEDONOTDELETE" val="taMIMiP3hBAbYxuzsVcENhg"/>
</p:tagLst>
</file>

<file path=ppt/tags/tag514.xml><?xml version="1.0" encoding="utf-8"?>
<p:tagLst xmlns:a="http://schemas.openxmlformats.org/drawingml/2006/main" xmlns:r="http://schemas.openxmlformats.org/officeDocument/2006/relationships" xmlns:p="http://schemas.openxmlformats.org/presentationml/2006/main">
  <p:tag name="THINKCELLSHAPEDONOTDELETE" val="tCgOUzAj._Az8wqbrDG1N0Q"/>
</p:tagLst>
</file>

<file path=ppt/tags/tag5140.xml><?xml version="1.0" encoding="utf-8"?>
<p:tagLst xmlns:a="http://schemas.openxmlformats.org/drawingml/2006/main" xmlns:r="http://schemas.openxmlformats.org/officeDocument/2006/relationships" xmlns:p="http://schemas.openxmlformats.org/presentationml/2006/main">
  <p:tag name="THINKCELLSHAPEDONOTDELETE" val="t2w_.mR0xbqa.QMGp.Zbvog"/>
</p:tagLst>
</file>

<file path=ppt/tags/tag5141.xml><?xml version="1.0" encoding="utf-8"?>
<p:tagLst xmlns:a="http://schemas.openxmlformats.org/drawingml/2006/main" xmlns:r="http://schemas.openxmlformats.org/officeDocument/2006/relationships" xmlns:p="http://schemas.openxmlformats.org/presentationml/2006/main">
  <p:tag name="THINKCELLSHAPEDONOTDELETE" val="tQ1zuP7lxpTptDH6aJ1v9vw"/>
</p:tagLst>
</file>

<file path=ppt/tags/tag5142.xml><?xml version="1.0" encoding="utf-8"?>
<p:tagLst xmlns:a="http://schemas.openxmlformats.org/drawingml/2006/main" xmlns:r="http://schemas.openxmlformats.org/officeDocument/2006/relationships" xmlns:p="http://schemas.openxmlformats.org/presentationml/2006/main">
  <p:tag name="THINKCELLSHAPEDONOTDELETE" val="tTMZOMU8.QO8JBn2W_GTuNA"/>
</p:tagLst>
</file>

<file path=ppt/tags/tag5143.xml><?xml version="1.0" encoding="utf-8"?>
<p:tagLst xmlns:a="http://schemas.openxmlformats.org/drawingml/2006/main" xmlns:r="http://schemas.openxmlformats.org/officeDocument/2006/relationships" xmlns:p="http://schemas.openxmlformats.org/presentationml/2006/main">
  <p:tag name="THINKCELLSHAPEDONOTDELETE" val="t6VYEJdm8Il4ROc8rhPta2w"/>
</p:tagLst>
</file>

<file path=ppt/tags/tag5144.xml><?xml version="1.0" encoding="utf-8"?>
<p:tagLst xmlns:a="http://schemas.openxmlformats.org/drawingml/2006/main" xmlns:r="http://schemas.openxmlformats.org/officeDocument/2006/relationships" xmlns:p="http://schemas.openxmlformats.org/presentationml/2006/main">
  <p:tag name="THINKCELLSHAPEDONOTDELETE" val="tDrtT48FvnYnISIejk.dMbw"/>
</p:tagLst>
</file>

<file path=ppt/tags/tag5145.xml><?xml version="1.0" encoding="utf-8"?>
<p:tagLst xmlns:a="http://schemas.openxmlformats.org/drawingml/2006/main" xmlns:r="http://schemas.openxmlformats.org/officeDocument/2006/relationships" xmlns:p="http://schemas.openxmlformats.org/presentationml/2006/main">
  <p:tag name="THINKCELLSHAPEDONOTDELETE" val="t6K0QGVMQcc8IG5vH1yVD_w"/>
</p:tagLst>
</file>

<file path=ppt/tags/tag5146.xml><?xml version="1.0" encoding="utf-8"?>
<p:tagLst xmlns:a="http://schemas.openxmlformats.org/drawingml/2006/main" xmlns:r="http://schemas.openxmlformats.org/officeDocument/2006/relationships" xmlns:p="http://schemas.openxmlformats.org/presentationml/2006/main">
  <p:tag name="THINKCELLSHAPEDONOTDELETE" val="t7eKBtBAbsBDu_hKRYH69bg"/>
</p:tagLst>
</file>

<file path=ppt/tags/tag5147.xml><?xml version="1.0" encoding="utf-8"?>
<p:tagLst xmlns:a="http://schemas.openxmlformats.org/drawingml/2006/main" xmlns:r="http://schemas.openxmlformats.org/officeDocument/2006/relationships" xmlns:p="http://schemas.openxmlformats.org/presentationml/2006/main">
  <p:tag name="THINKCELLSHAPEDONOTDELETE" val="tlDsnvqn8.z7dYhwwby3L8w"/>
</p:tagLst>
</file>

<file path=ppt/tags/tag5148.xml><?xml version="1.0" encoding="utf-8"?>
<p:tagLst xmlns:a="http://schemas.openxmlformats.org/drawingml/2006/main" xmlns:r="http://schemas.openxmlformats.org/officeDocument/2006/relationships" xmlns:p="http://schemas.openxmlformats.org/presentationml/2006/main">
  <p:tag name="THINKCELLSHAPEDONOTDELETE" val="tNcwXgYkXxSSeCjo6i7tSHQ"/>
</p:tagLst>
</file>

<file path=ppt/tags/tag5149.xml><?xml version="1.0" encoding="utf-8"?>
<p:tagLst xmlns:a="http://schemas.openxmlformats.org/drawingml/2006/main" xmlns:r="http://schemas.openxmlformats.org/officeDocument/2006/relationships" xmlns:p="http://schemas.openxmlformats.org/presentationml/2006/main">
  <p:tag name="THINKCELLSHAPEDONOTDELETE" val="tx4Y3DTYHyMLAa2ZYtFSZyw"/>
</p:tagLst>
</file>

<file path=ppt/tags/tag515.xml><?xml version="1.0" encoding="utf-8"?>
<p:tagLst xmlns:a="http://schemas.openxmlformats.org/drawingml/2006/main" xmlns:r="http://schemas.openxmlformats.org/officeDocument/2006/relationships" xmlns:p="http://schemas.openxmlformats.org/presentationml/2006/main">
  <p:tag name="THINKCELLSHAPEDONOTDELETE" val="tt87PlWYlMiw2QQODzX18Zg"/>
</p:tagLst>
</file>

<file path=ppt/tags/tag5150.xml><?xml version="1.0" encoding="utf-8"?>
<p:tagLst xmlns:a="http://schemas.openxmlformats.org/drawingml/2006/main" xmlns:r="http://schemas.openxmlformats.org/officeDocument/2006/relationships" xmlns:p="http://schemas.openxmlformats.org/presentationml/2006/main">
  <p:tag name="THINKCELLSHAPEDONOTDELETE" val="tEP2QOL4EU47Wsdgdugpzow"/>
</p:tagLst>
</file>

<file path=ppt/tags/tag5151.xml><?xml version="1.0" encoding="utf-8"?>
<p:tagLst xmlns:a="http://schemas.openxmlformats.org/drawingml/2006/main" xmlns:r="http://schemas.openxmlformats.org/officeDocument/2006/relationships" xmlns:p="http://schemas.openxmlformats.org/presentationml/2006/main">
  <p:tag name="THINKCELLSHAPEDONOTDELETE" val="tYvMtq2zuo9wqTxT0C8FJoA"/>
</p:tagLst>
</file>

<file path=ppt/tags/tag5152.xml><?xml version="1.0" encoding="utf-8"?>
<p:tagLst xmlns:a="http://schemas.openxmlformats.org/drawingml/2006/main" xmlns:r="http://schemas.openxmlformats.org/officeDocument/2006/relationships" xmlns:p="http://schemas.openxmlformats.org/presentationml/2006/main">
  <p:tag name="THINKCELLSHAPEDONOTDELETE" val="tJBZ4Mci334.HOZIUprKKag"/>
</p:tagLst>
</file>

<file path=ppt/tags/tag5153.xml><?xml version="1.0" encoding="utf-8"?>
<p:tagLst xmlns:a="http://schemas.openxmlformats.org/drawingml/2006/main" xmlns:r="http://schemas.openxmlformats.org/officeDocument/2006/relationships" xmlns:p="http://schemas.openxmlformats.org/presentationml/2006/main">
  <p:tag name="THINKCELLSHAPEDONOTDELETE" val="ttBOYR0r8ZAwLjenx3wikzQ"/>
</p:tagLst>
</file>

<file path=ppt/tags/tag5154.xml><?xml version="1.0" encoding="utf-8"?>
<p:tagLst xmlns:a="http://schemas.openxmlformats.org/drawingml/2006/main" xmlns:r="http://schemas.openxmlformats.org/officeDocument/2006/relationships" xmlns:p="http://schemas.openxmlformats.org/presentationml/2006/main">
  <p:tag name="THINKCELLSHAPEDONOTDELETE" val="tmEAZVxx.2p0Feur4zPWCmg"/>
</p:tagLst>
</file>

<file path=ppt/tags/tag5155.xml><?xml version="1.0" encoding="utf-8"?>
<p:tagLst xmlns:a="http://schemas.openxmlformats.org/drawingml/2006/main" xmlns:r="http://schemas.openxmlformats.org/officeDocument/2006/relationships" xmlns:p="http://schemas.openxmlformats.org/presentationml/2006/main">
  <p:tag name="THINKCELLSHAPEDONOTDELETE" val="tY..utIPu0VV0cam7_pzjWQ"/>
</p:tagLst>
</file>

<file path=ppt/tags/tag5156.xml><?xml version="1.0" encoding="utf-8"?>
<p:tagLst xmlns:a="http://schemas.openxmlformats.org/drawingml/2006/main" xmlns:r="http://schemas.openxmlformats.org/officeDocument/2006/relationships" xmlns:p="http://schemas.openxmlformats.org/presentationml/2006/main">
  <p:tag name="THINKCELLSHAPEDONOTDELETE" val="tq9xJ.Fm.eOL3B1YHcs_UlA"/>
</p:tagLst>
</file>

<file path=ppt/tags/tag515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5158.xml><?xml version="1.0" encoding="utf-8"?>
<p:tagLst xmlns:a="http://schemas.openxmlformats.org/drawingml/2006/main" xmlns:r="http://schemas.openxmlformats.org/officeDocument/2006/relationships" xmlns:p="http://schemas.openxmlformats.org/presentationml/2006/main">
  <p:tag name="THINKCELLSHAPEDONOTDELETE" val="ttvkkrkrk91VJMhC0CmS_Bg"/>
</p:tagLst>
</file>

<file path=ppt/tags/tag5159.xml><?xml version="1.0" encoding="utf-8"?>
<p:tagLst xmlns:a="http://schemas.openxmlformats.org/drawingml/2006/main" xmlns:r="http://schemas.openxmlformats.org/officeDocument/2006/relationships" xmlns:p="http://schemas.openxmlformats.org/presentationml/2006/main">
  <p:tag name="THINKCELLSHAPEDONOTDELETE" val="tTKSsHBS.lgr6CVG.lJh70g"/>
</p:tagLst>
</file>

<file path=ppt/tags/tag516.xml><?xml version="1.0" encoding="utf-8"?>
<p:tagLst xmlns:a="http://schemas.openxmlformats.org/drawingml/2006/main" xmlns:r="http://schemas.openxmlformats.org/officeDocument/2006/relationships" xmlns:p="http://schemas.openxmlformats.org/presentationml/2006/main">
  <p:tag name="THINKCELLSHAPEDONOTDELETE" val="tHtspw4.XzqQosSNnmR0q0g"/>
</p:tagLst>
</file>

<file path=ppt/tags/tag5160.xml><?xml version="1.0" encoding="utf-8"?>
<p:tagLst xmlns:a="http://schemas.openxmlformats.org/drawingml/2006/main" xmlns:r="http://schemas.openxmlformats.org/officeDocument/2006/relationships" xmlns:p="http://schemas.openxmlformats.org/presentationml/2006/main">
  <p:tag name="THINKCELLSHAPEDONOTDELETE" val="tvyZhw2FyKS5ifzCl8szhhw"/>
</p:tagLst>
</file>

<file path=ppt/tags/tag5161.xml><?xml version="1.0" encoding="utf-8"?>
<p:tagLst xmlns:a="http://schemas.openxmlformats.org/drawingml/2006/main" xmlns:r="http://schemas.openxmlformats.org/officeDocument/2006/relationships" xmlns:p="http://schemas.openxmlformats.org/presentationml/2006/main">
  <p:tag name="THINKCELLSHAPEDONOTDELETE" val="tQc6.iY2YJTCmI7.4Qc.1Pg"/>
</p:tagLst>
</file>

<file path=ppt/tags/tag5162.xml><?xml version="1.0" encoding="utf-8"?>
<p:tagLst xmlns:a="http://schemas.openxmlformats.org/drawingml/2006/main" xmlns:r="http://schemas.openxmlformats.org/officeDocument/2006/relationships" xmlns:p="http://schemas.openxmlformats.org/presentationml/2006/main">
  <p:tag name="THINKCELLSHAPEDONOTDELETE" val="tZ73PTvVVk_zReQmK1TlEVg"/>
</p:tagLst>
</file>

<file path=ppt/tags/tag5163.xml><?xml version="1.0" encoding="utf-8"?>
<p:tagLst xmlns:a="http://schemas.openxmlformats.org/drawingml/2006/main" xmlns:r="http://schemas.openxmlformats.org/officeDocument/2006/relationships" xmlns:p="http://schemas.openxmlformats.org/presentationml/2006/main">
  <p:tag name="THINKCELLSHAPEDONOTDELETE" val="t16tMnwIkSGHnSvNq1UZtIA"/>
</p:tagLst>
</file>

<file path=ppt/tags/tag5164.xml><?xml version="1.0" encoding="utf-8"?>
<p:tagLst xmlns:a="http://schemas.openxmlformats.org/drawingml/2006/main" xmlns:r="http://schemas.openxmlformats.org/officeDocument/2006/relationships" xmlns:p="http://schemas.openxmlformats.org/presentationml/2006/main">
  <p:tag name="THINKCELLSHAPEDONOTDELETE" val="ts1k053Tts9bwPvbpv_esvw"/>
</p:tagLst>
</file>

<file path=ppt/tags/tag5165.xml><?xml version="1.0" encoding="utf-8"?>
<p:tagLst xmlns:a="http://schemas.openxmlformats.org/drawingml/2006/main" xmlns:r="http://schemas.openxmlformats.org/officeDocument/2006/relationships" xmlns:p="http://schemas.openxmlformats.org/presentationml/2006/main">
  <p:tag name="THINKCELLSHAPEDONOTDELETE" val="tGcw149YgXXP9Nck1tZ33wg"/>
</p:tagLst>
</file>

<file path=ppt/tags/tag5166.xml><?xml version="1.0" encoding="utf-8"?>
<p:tagLst xmlns:a="http://schemas.openxmlformats.org/drawingml/2006/main" xmlns:r="http://schemas.openxmlformats.org/officeDocument/2006/relationships" xmlns:p="http://schemas.openxmlformats.org/presentationml/2006/main">
  <p:tag name="THINKCELLSHAPEDONOTDELETE" val="t4C5Xu6Y.JcXhqR4Ok90rug"/>
</p:tagLst>
</file>

<file path=ppt/tags/tag5167.xml><?xml version="1.0" encoding="utf-8"?>
<p:tagLst xmlns:a="http://schemas.openxmlformats.org/drawingml/2006/main" xmlns:r="http://schemas.openxmlformats.org/officeDocument/2006/relationships" xmlns:p="http://schemas.openxmlformats.org/presentationml/2006/main">
  <p:tag name="THINKCELLSHAPEDONOTDELETE" val="tqZNzjZXGync6oRzj5CtZGg"/>
</p:tagLst>
</file>

<file path=ppt/tags/tag5168.xml><?xml version="1.0" encoding="utf-8"?>
<p:tagLst xmlns:a="http://schemas.openxmlformats.org/drawingml/2006/main" xmlns:r="http://schemas.openxmlformats.org/officeDocument/2006/relationships" xmlns:p="http://schemas.openxmlformats.org/presentationml/2006/main">
  <p:tag name="THINKCELLSHAPEDONOTDELETE" val="txQFsdih8mS3RJ_pzGgUb6w"/>
</p:tagLst>
</file>

<file path=ppt/tags/tag5169.xml><?xml version="1.0" encoding="utf-8"?>
<p:tagLst xmlns:a="http://schemas.openxmlformats.org/drawingml/2006/main" xmlns:r="http://schemas.openxmlformats.org/officeDocument/2006/relationships" xmlns:p="http://schemas.openxmlformats.org/presentationml/2006/main">
  <p:tag name="THINKCELLSHAPEDONOTDELETE" val="t_y7o0ogaoX7cScNQ7BSGtw"/>
</p:tagLst>
</file>

<file path=ppt/tags/tag517.xml><?xml version="1.0" encoding="utf-8"?>
<p:tagLst xmlns:a="http://schemas.openxmlformats.org/drawingml/2006/main" xmlns:r="http://schemas.openxmlformats.org/officeDocument/2006/relationships" xmlns:p="http://schemas.openxmlformats.org/presentationml/2006/main">
  <p:tag name="THINKCELLSHAPEDONOTDELETE" val="tW5DgbAGc8I8uPbHd3bfV2g"/>
</p:tagLst>
</file>

<file path=ppt/tags/tag5170.xml><?xml version="1.0" encoding="utf-8"?>
<p:tagLst xmlns:a="http://schemas.openxmlformats.org/drawingml/2006/main" xmlns:r="http://schemas.openxmlformats.org/officeDocument/2006/relationships" xmlns:p="http://schemas.openxmlformats.org/presentationml/2006/main">
  <p:tag name="THINKCELLSHAPEDONOTDELETE" val="ta32orAhfR8NFlG.YaGQrOw"/>
</p:tagLst>
</file>

<file path=ppt/tags/tag5171.xml><?xml version="1.0" encoding="utf-8"?>
<p:tagLst xmlns:a="http://schemas.openxmlformats.org/drawingml/2006/main" xmlns:r="http://schemas.openxmlformats.org/officeDocument/2006/relationships" xmlns:p="http://schemas.openxmlformats.org/presentationml/2006/main">
  <p:tag name="THINKCELLSHAPEDONOTDELETE" val="tn57t_DoXrySmhqdIY9l_yw"/>
</p:tagLst>
</file>

<file path=ppt/tags/tag5172.xml><?xml version="1.0" encoding="utf-8"?>
<p:tagLst xmlns:a="http://schemas.openxmlformats.org/drawingml/2006/main" xmlns:r="http://schemas.openxmlformats.org/officeDocument/2006/relationships" xmlns:p="http://schemas.openxmlformats.org/presentationml/2006/main">
  <p:tag name="THINKCELLSHAPEDONOTDELETE" val="tE1JlfEh6M7FcE.hyJ33Cgg"/>
</p:tagLst>
</file>

<file path=ppt/tags/tag5173.xml><?xml version="1.0" encoding="utf-8"?>
<p:tagLst xmlns:a="http://schemas.openxmlformats.org/drawingml/2006/main" xmlns:r="http://schemas.openxmlformats.org/officeDocument/2006/relationships" xmlns:p="http://schemas.openxmlformats.org/presentationml/2006/main">
  <p:tag name="THINKCELLSHAPEDONOTDELETE" val="tiht4qU0SVbW7uSL.vSfRUw"/>
</p:tagLst>
</file>

<file path=ppt/tags/tag5174.xml><?xml version="1.0" encoding="utf-8"?>
<p:tagLst xmlns:a="http://schemas.openxmlformats.org/drawingml/2006/main" xmlns:r="http://schemas.openxmlformats.org/officeDocument/2006/relationships" xmlns:p="http://schemas.openxmlformats.org/presentationml/2006/main">
  <p:tag name="THINKCELLSHAPEDONOTDELETE" val="trVRTSpYIgnlUG2b9KvZmDQ"/>
</p:tagLst>
</file>

<file path=ppt/tags/tag5175.xml><?xml version="1.0" encoding="utf-8"?>
<p:tagLst xmlns:a="http://schemas.openxmlformats.org/drawingml/2006/main" xmlns:r="http://schemas.openxmlformats.org/officeDocument/2006/relationships" xmlns:p="http://schemas.openxmlformats.org/presentationml/2006/main">
  <p:tag name="THINKCELLSHAPEDONOTDELETE" val="tGDdeCbWeZYnN8A7TaGblNA"/>
</p:tagLst>
</file>

<file path=ppt/tags/tag5176.xml><?xml version="1.0" encoding="utf-8"?>
<p:tagLst xmlns:a="http://schemas.openxmlformats.org/drawingml/2006/main" xmlns:r="http://schemas.openxmlformats.org/officeDocument/2006/relationships" xmlns:p="http://schemas.openxmlformats.org/presentationml/2006/main">
  <p:tag name="THINKCELLSHAPEDONOTDELETE" val="tTJEUIqA65aFDSSc1xX.JZg"/>
</p:tagLst>
</file>

<file path=ppt/tags/tag5177.xml><?xml version="1.0" encoding="utf-8"?>
<p:tagLst xmlns:a="http://schemas.openxmlformats.org/drawingml/2006/main" xmlns:r="http://schemas.openxmlformats.org/officeDocument/2006/relationships" xmlns:p="http://schemas.openxmlformats.org/presentationml/2006/main">
  <p:tag name="THINKCELLSHAPEDONOTDELETE" val="t549RrKAtKEUarfcWLGOkBA"/>
</p:tagLst>
</file>

<file path=ppt/tags/tag5178.xml><?xml version="1.0" encoding="utf-8"?>
<p:tagLst xmlns:a="http://schemas.openxmlformats.org/drawingml/2006/main" xmlns:r="http://schemas.openxmlformats.org/officeDocument/2006/relationships" xmlns:p="http://schemas.openxmlformats.org/presentationml/2006/main">
  <p:tag name="THINKCELLSHAPEDONOTDELETE" val="t8sZcIrGA1wP3w1AHqOXhvw"/>
</p:tagLst>
</file>

<file path=ppt/tags/tag5179.xml><?xml version="1.0" encoding="utf-8"?>
<p:tagLst xmlns:a="http://schemas.openxmlformats.org/drawingml/2006/main" xmlns:r="http://schemas.openxmlformats.org/officeDocument/2006/relationships" xmlns:p="http://schemas.openxmlformats.org/presentationml/2006/main">
  <p:tag name="THINKCELLSHAPEDONOTDELETE" val="tiBQwF7hdJremJoO4p1TNfA"/>
</p:tagLst>
</file>

<file path=ppt/tags/tag518.xml><?xml version="1.0" encoding="utf-8"?>
<p:tagLst xmlns:a="http://schemas.openxmlformats.org/drawingml/2006/main" xmlns:r="http://schemas.openxmlformats.org/officeDocument/2006/relationships" xmlns:p="http://schemas.openxmlformats.org/presentationml/2006/main">
  <p:tag name="THINKCELLSHAPEDONOTDELETE" val="tYLrS6BYAXvEX.AEDuD0Nag"/>
</p:tagLst>
</file>

<file path=ppt/tags/tag5180.xml><?xml version="1.0" encoding="utf-8"?>
<p:tagLst xmlns:a="http://schemas.openxmlformats.org/drawingml/2006/main" xmlns:r="http://schemas.openxmlformats.org/officeDocument/2006/relationships" xmlns:p="http://schemas.openxmlformats.org/presentationml/2006/main">
  <p:tag name="THINKCELLSHAPEDONOTDELETE" val="tJPO1nvyXSKDMQTayEFTaCA"/>
</p:tagLst>
</file>

<file path=ppt/tags/tag5181.xml><?xml version="1.0" encoding="utf-8"?>
<p:tagLst xmlns:a="http://schemas.openxmlformats.org/drawingml/2006/main" xmlns:r="http://schemas.openxmlformats.org/officeDocument/2006/relationships" xmlns:p="http://schemas.openxmlformats.org/presentationml/2006/main">
  <p:tag name="THINKCELLSHAPEDONOTDELETE" val="t52KidBtkaIn3oFUJ8_GnaQ"/>
</p:tagLst>
</file>

<file path=ppt/tags/tag5182.xml><?xml version="1.0" encoding="utf-8"?>
<p:tagLst xmlns:a="http://schemas.openxmlformats.org/drawingml/2006/main" xmlns:r="http://schemas.openxmlformats.org/officeDocument/2006/relationships" xmlns:p="http://schemas.openxmlformats.org/presentationml/2006/main">
  <p:tag name="THINKCELLSHAPEDONOTDELETE" val="tDBEJn1uSM_Hs95FlhjvtKQ"/>
</p:tagLst>
</file>

<file path=ppt/tags/tag5183.xml><?xml version="1.0" encoding="utf-8"?>
<p:tagLst xmlns:a="http://schemas.openxmlformats.org/drawingml/2006/main" xmlns:r="http://schemas.openxmlformats.org/officeDocument/2006/relationships" xmlns:p="http://schemas.openxmlformats.org/presentationml/2006/main">
  <p:tag name="THINKCELLSHAPEDONOTDELETE" val="tNnws1Xo35CNO0g2tc0CGLA"/>
</p:tagLst>
</file>

<file path=ppt/tags/tag5184.xml><?xml version="1.0" encoding="utf-8"?>
<p:tagLst xmlns:a="http://schemas.openxmlformats.org/drawingml/2006/main" xmlns:r="http://schemas.openxmlformats.org/officeDocument/2006/relationships" xmlns:p="http://schemas.openxmlformats.org/presentationml/2006/main">
  <p:tag name="THINKCELLSHAPEDONOTDELETE" val="tFuDpJ_V2APJlxYuBtc2snw"/>
</p:tagLst>
</file>

<file path=ppt/tags/tag5185.xml><?xml version="1.0" encoding="utf-8"?>
<p:tagLst xmlns:a="http://schemas.openxmlformats.org/drawingml/2006/main" xmlns:r="http://schemas.openxmlformats.org/officeDocument/2006/relationships" xmlns:p="http://schemas.openxmlformats.org/presentationml/2006/main">
  <p:tag name="THINKCELLSHAPEDONOTDELETE" val="tsWawHCuKyXlj2yF8Rytbcw"/>
</p:tagLst>
</file>

<file path=ppt/tags/tag5186.xml><?xml version="1.0" encoding="utf-8"?>
<p:tagLst xmlns:a="http://schemas.openxmlformats.org/drawingml/2006/main" xmlns:r="http://schemas.openxmlformats.org/officeDocument/2006/relationships" xmlns:p="http://schemas.openxmlformats.org/presentationml/2006/main">
  <p:tag name="THINKCELLSHAPEDONOTDELETE" val="tZH5xiWZb8rQDJ5jNOTgayw"/>
</p:tagLst>
</file>

<file path=ppt/tags/tag5187.xml><?xml version="1.0" encoding="utf-8"?>
<p:tagLst xmlns:a="http://schemas.openxmlformats.org/drawingml/2006/main" xmlns:r="http://schemas.openxmlformats.org/officeDocument/2006/relationships" xmlns:p="http://schemas.openxmlformats.org/presentationml/2006/main">
  <p:tag name="THINKCELLSHAPEDONOTDELETE" val="tqIKD4yss6pBUuZxTNjGT7Q"/>
</p:tagLst>
</file>

<file path=ppt/tags/tag5188.xml><?xml version="1.0" encoding="utf-8"?>
<p:tagLst xmlns:a="http://schemas.openxmlformats.org/drawingml/2006/main" xmlns:r="http://schemas.openxmlformats.org/officeDocument/2006/relationships" xmlns:p="http://schemas.openxmlformats.org/presentationml/2006/main">
  <p:tag name="THINKCELLSHAPEDONOTDELETE" val="tFdpjce_ovIBjnyGip7lh3A"/>
</p:tagLst>
</file>

<file path=ppt/tags/tag5189.xml><?xml version="1.0" encoding="utf-8"?>
<p:tagLst xmlns:a="http://schemas.openxmlformats.org/drawingml/2006/main" xmlns:r="http://schemas.openxmlformats.org/officeDocument/2006/relationships" xmlns:p="http://schemas.openxmlformats.org/presentationml/2006/main">
  <p:tag name="THINKCELLSHAPEDONOTDELETE" val="tECUk_3W09kpVspB_eelV8w"/>
</p:tagLst>
</file>

<file path=ppt/tags/tag519.xml><?xml version="1.0" encoding="utf-8"?>
<p:tagLst xmlns:a="http://schemas.openxmlformats.org/drawingml/2006/main" xmlns:r="http://schemas.openxmlformats.org/officeDocument/2006/relationships" xmlns:p="http://schemas.openxmlformats.org/presentationml/2006/main">
  <p:tag name="THINKCELLSHAPEDONOTDELETE" val="tYIkz8uHMqwkAIIVygqD8VA"/>
</p:tagLst>
</file>

<file path=ppt/tags/tag5190.xml><?xml version="1.0" encoding="utf-8"?>
<p:tagLst xmlns:a="http://schemas.openxmlformats.org/drawingml/2006/main" xmlns:r="http://schemas.openxmlformats.org/officeDocument/2006/relationships" xmlns:p="http://schemas.openxmlformats.org/presentationml/2006/main">
  <p:tag name="THINKCELLSHAPEDONOTDELETE" val="toLmc8zZuPvgKjm.iuGAEFw"/>
</p:tagLst>
</file>

<file path=ppt/tags/tag5191.xml><?xml version="1.0" encoding="utf-8"?>
<p:tagLst xmlns:a="http://schemas.openxmlformats.org/drawingml/2006/main" xmlns:r="http://schemas.openxmlformats.org/officeDocument/2006/relationships" xmlns:p="http://schemas.openxmlformats.org/presentationml/2006/main">
  <p:tag name="THINKCELLSHAPEDONOTDELETE" val="tr_tcOAJfm18npDCKfUKBeg"/>
</p:tagLst>
</file>

<file path=ppt/tags/tag5192.xml><?xml version="1.0" encoding="utf-8"?>
<p:tagLst xmlns:a="http://schemas.openxmlformats.org/drawingml/2006/main" xmlns:r="http://schemas.openxmlformats.org/officeDocument/2006/relationships" xmlns:p="http://schemas.openxmlformats.org/presentationml/2006/main">
  <p:tag name="THINKCELLSHAPEDONOTDELETE" val="taDtGvgt2x1W2gpAvjiVEpg"/>
</p:tagLst>
</file>

<file path=ppt/tags/tag5193.xml><?xml version="1.0" encoding="utf-8"?>
<p:tagLst xmlns:a="http://schemas.openxmlformats.org/drawingml/2006/main" xmlns:r="http://schemas.openxmlformats.org/officeDocument/2006/relationships" xmlns:p="http://schemas.openxmlformats.org/presentationml/2006/main">
  <p:tag name="THINKCELLSHAPEDONOTDELETE" val="tHZITlMrfBRr7EaQ2y.HSQA"/>
</p:tagLst>
</file>

<file path=ppt/tags/tag5194.xml><?xml version="1.0" encoding="utf-8"?>
<p:tagLst xmlns:a="http://schemas.openxmlformats.org/drawingml/2006/main" xmlns:r="http://schemas.openxmlformats.org/officeDocument/2006/relationships" xmlns:p="http://schemas.openxmlformats.org/presentationml/2006/main">
  <p:tag name="THINKCELLSHAPEDONOTDELETE" val="tXKcqPiLfJAHQDZJZmoalng"/>
</p:tagLst>
</file>

<file path=ppt/tags/tag5195.xml><?xml version="1.0" encoding="utf-8"?>
<p:tagLst xmlns:a="http://schemas.openxmlformats.org/drawingml/2006/main" xmlns:r="http://schemas.openxmlformats.org/officeDocument/2006/relationships" xmlns:p="http://schemas.openxmlformats.org/presentationml/2006/main">
  <p:tag name="THINKCELLSHAPEDONOTDELETE" val="tY8Afs6hPnwk_9D2XzWU4lg"/>
</p:tagLst>
</file>

<file path=ppt/tags/tag5196.xml><?xml version="1.0" encoding="utf-8"?>
<p:tagLst xmlns:a="http://schemas.openxmlformats.org/drawingml/2006/main" xmlns:r="http://schemas.openxmlformats.org/officeDocument/2006/relationships" xmlns:p="http://schemas.openxmlformats.org/presentationml/2006/main">
  <p:tag name="THINKCELLSHAPEDONOTDELETE" val="tdi4Gt7xb5dYxqsbLEzbHkw"/>
</p:tagLst>
</file>

<file path=ppt/tags/tag5197.xml><?xml version="1.0" encoding="utf-8"?>
<p:tagLst xmlns:a="http://schemas.openxmlformats.org/drawingml/2006/main" xmlns:r="http://schemas.openxmlformats.org/officeDocument/2006/relationships" xmlns:p="http://schemas.openxmlformats.org/presentationml/2006/main">
  <p:tag name="THINKCELLSHAPEDONOTDELETE" val="tMNAbX60xWZjTS9Tja_52Fw"/>
</p:tagLst>
</file>

<file path=ppt/tags/tag5198.xml><?xml version="1.0" encoding="utf-8"?>
<p:tagLst xmlns:a="http://schemas.openxmlformats.org/drawingml/2006/main" xmlns:r="http://schemas.openxmlformats.org/officeDocument/2006/relationships" xmlns:p="http://schemas.openxmlformats.org/presentationml/2006/main">
  <p:tag name="THINKCELLSHAPEDONOTDELETE" val="teK1oLT1jZNmo6LchoBpq0Q"/>
</p:tagLst>
</file>

<file path=ppt/tags/tag5199.xml><?xml version="1.0" encoding="utf-8"?>
<p:tagLst xmlns:a="http://schemas.openxmlformats.org/drawingml/2006/main" xmlns:r="http://schemas.openxmlformats.org/officeDocument/2006/relationships" xmlns:p="http://schemas.openxmlformats.org/presentationml/2006/main">
  <p:tag name="THINKCELLSHAPEDONOTDELETE" val="tyxCksssSv3M7q4PrQDfNvw"/>
</p:tagLst>
</file>

<file path=ppt/tags/tag52.xml><?xml version="1.0" encoding="utf-8"?>
<p:tagLst xmlns:a="http://schemas.openxmlformats.org/drawingml/2006/main" xmlns:r="http://schemas.openxmlformats.org/officeDocument/2006/relationships" xmlns:p="http://schemas.openxmlformats.org/presentationml/2006/main">
  <p:tag name="THINKCELLSHAPEDONOTDELETE" val="tmjloEz2I484pMn08Lv29Vw"/>
</p:tagLst>
</file>

<file path=ppt/tags/tag520.xml><?xml version="1.0" encoding="utf-8"?>
<p:tagLst xmlns:a="http://schemas.openxmlformats.org/drawingml/2006/main" xmlns:r="http://schemas.openxmlformats.org/officeDocument/2006/relationships" xmlns:p="http://schemas.openxmlformats.org/presentationml/2006/main">
  <p:tag name="THINKCELLSHAPEDONOTDELETE" val="tSaTK5N6ZWSUrlJKMWVFB_w"/>
</p:tagLst>
</file>

<file path=ppt/tags/tag5200.xml><?xml version="1.0" encoding="utf-8"?>
<p:tagLst xmlns:a="http://schemas.openxmlformats.org/drawingml/2006/main" xmlns:r="http://schemas.openxmlformats.org/officeDocument/2006/relationships" xmlns:p="http://schemas.openxmlformats.org/presentationml/2006/main">
  <p:tag name="THINKCELLSHAPEDONOTDELETE" val="tuWNBgWvnHKdJyXDrQkS8rQ"/>
</p:tagLst>
</file>

<file path=ppt/tags/tag5201.xml><?xml version="1.0" encoding="utf-8"?>
<p:tagLst xmlns:a="http://schemas.openxmlformats.org/drawingml/2006/main" xmlns:r="http://schemas.openxmlformats.org/officeDocument/2006/relationships" xmlns:p="http://schemas.openxmlformats.org/presentationml/2006/main">
  <p:tag name="THINKCELLSHAPEDONOTDELETE" val="toF.Oq_ipwNfkAHOAPPBSTg"/>
</p:tagLst>
</file>

<file path=ppt/tags/tag5202.xml><?xml version="1.0" encoding="utf-8"?>
<p:tagLst xmlns:a="http://schemas.openxmlformats.org/drawingml/2006/main" xmlns:r="http://schemas.openxmlformats.org/officeDocument/2006/relationships" xmlns:p="http://schemas.openxmlformats.org/presentationml/2006/main">
  <p:tag name="THINKCELLSHAPEDONOTDELETE" val="ta6lCb_kppuiwFPZzO70rmw"/>
</p:tagLst>
</file>

<file path=ppt/tags/tag5203.xml><?xml version="1.0" encoding="utf-8"?>
<p:tagLst xmlns:a="http://schemas.openxmlformats.org/drawingml/2006/main" xmlns:r="http://schemas.openxmlformats.org/officeDocument/2006/relationships" xmlns:p="http://schemas.openxmlformats.org/presentationml/2006/main">
  <p:tag name="THINKCELLSHAPEDONOTDELETE" val="tpbqMp7Ic9PgTIRUMh75rPw"/>
</p:tagLst>
</file>

<file path=ppt/tags/tag5204.xml><?xml version="1.0" encoding="utf-8"?>
<p:tagLst xmlns:a="http://schemas.openxmlformats.org/drawingml/2006/main" xmlns:r="http://schemas.openxmlformats.org/officeDocument/2006/relationships" xmlns:p="http://schemas.openxmlformats.org/presentationml/2006/main">
  <p:tag name="THINKCELLSHAPEDONOTDELETE" val="trFyhKwsTtYAywAjExgzH.w"/>
</p:tagLst>
</file>

<file path=ppt/tags/tag5205.xml><?xml version="1.0" encoding="utf-8"?>
<p:tagLst xmlns:a="http://schemas.openxmlformats.org/drawingml/2006/main" xmlns:r="http://schemas.openxmlformats.org/officeDocument/2006/relationships" xmlns:p="http://schemas.openxmlformats.org/presentationml/2006/main">
  <p:tag name="THINKCELLSHAPEDONOTDELETE" val="te47s9x64BDfOXh.o4CV_eA"/>
</p:tagLst>
</file>

<file path=ppt/tags/tag5206.xml><?xml version="1.0" encoding="utf-8"?>
<p:tagLst xmlns:a="http://schemas.openxmlformats.org/drawingml/2006/main" xmlns:r="http://schemas.openxmlformats.org/officeDocument/2006/relationships" xmlns:p="http://schemas.openxmlformats.org/presentationml/2006/main">
  <p:tag name="THINKCELLSHAPEDONOTDELETE" val="trTM0nFL0pa9M0recQeX.bg"/>
</p:tagLst>
</file>

<file path=ppt/tags/tag5207.xml><?xml version="1.0" encoding="utf-8"?>
<p:tagLst xmlns:a="http://schemas.openxmlformats.org/drawingml/2006/main" xmlns:r="http://schemas.openxmlformats.org/officeDocument/2006/relationships" xmlns:p="http://schemas.openxmlformats.org/presentationml/2006/main">
  <p:tag name="THINKCELLSHAPEDONOTDELETE" val="tiAfjZT1Zwr6t1x69uWWPZA"/>
</p:tagLst>
</file>

<file path=ppt/tags/tag5208.xml><?xml version="1.0" encoding="utf-8"?>
<p:tagLst xmlns:a="http://schemas.openxmlformats.org/drawingml/2006/main" xmlns:r="http://schemas.openxmlformats.org/officeDocument/2006/relationships" xmlns:p="http://schemas.openxmlformats.org/presentationml/2006/main">
  <p:tag name="THINKCELLSHAPEDONOTDELETE" val="tCRNmFfVaQh8lcnn1ICemFw"/>
</p:tagLst>
</file>

<file path=ppt/tags/tag5209.xml><?xml version="1.0" encoding="utf-8"?>
<p:tagLst xmlns:a="http://schemas.openxmlformats.org/drawingml/2006/main" xmlns:r="http://schemas.openxmlformats.org/officeDocument/2006/relationships" xmlns:p="http://schemas.openxmlformats.org/presentationml/2006/main">
  <p:tag name="THINKCELLSHAPEDONOTDELETE" val="tY7YD0e5AIzJo4BjTff8jyQ"/>
</p:tagLst>
</file>

<file path=ppt/tags/tag521.xml><?xml version="1.0" encoding="utf-8"?>
<p:tagLst xmlns:a="http://schemas.openxmlformats.org/drawingml/2006/main" xmlns:r="http://schemas.openxmlformats.org/officeDocument/2006/relationships" xmlns:p="http://schemas.openxmlformats.org/presentationml/2006/main">
  <p:tag name="THINKCELLSHAPEDONOTDELETE" val="tHMqSVNH7pxxcpGPDRyM3_w"/>
</p:tagLst>
</file>

<file path=ppt/tags/tag5210.xml><?xml version="1.0" encoding="utf-8"?>
<p:tagLst xmlns:a="http://schemas.openxmlformats.org/drawingml/2006/main" xmlns:r="http://schemas.openxmlformats.org/officeDocument/2006/relationships" xmlns:p="http://schemas.openxmlformats.org/presentationml/2006/main">
  <p:tag name="THINKCELLSHAPEDONOTDELETE" val="tUVy9d3.59_.mDjg36RWAOQ"/>
</p:tagLst>
</file>

<file path=ppt/tags/tag5211.xml><?xml version="1.0" encoding="utf-8"?>
<p:tagLst xmlns:a="http://schemas.openxmlformats.org/drawingml/2006/main" xmlns:r="http://schemas.openxmlformats.org/officeDocument/2006/relationships" xmlns:p="http://schemas.openxmlformats.org/presentationml/2006/main">
  <p:tag name="THINKCELLSHAPEDONOTDELETE" val="tLqZqMGLzeGWt7FhQ1D4KKQ"/>
</p:tagLst>
</file>

<file path=ppt/tags/tag5212.xml><?xml version="1.0" encoding="utf-8"?>
<p:tagLst xmlns:a="http://schemas.openxmlformats.org/drawingml/2006/main" xmlns:r="http://schemas.openxmlformats.org/officeDocument/2006/relationships" xmlns:p="http://schemas.openxmlformats.org/presentationml/2006/main">
  <p:tag name="THINKCELLSHAPEDONOTDELETE" val="tSpArwfLVfyrZHLt7sKWZtg"/>
</p:tagLst>
</file>

<file path=ppt/tags/tag5213.xml><?xml version="1.0" encoding="utf-8"?>
<p:tagLst xmlns:a="http://schemas.openxmlformats.org/drawingml/2006/main" xmlns:r="http://schemas.openxmlformats.org/officeDocument/2006/relationships" xmlns:p="http://schemas.openxmlformats.org/presentationml/2006/main">
  <p:tag name="THINKCELLSHAPEDONOTDELETE" val="tBfLRb21Bc_SuT0vyJ0F_jQ"/>
</p:tagLst>
</file>

<file path=ppt/tags/tag5214.xml><?xml version="1.0" encoding="utf-8"?>
<p:tagLst xmlns:a="http://schemas.openxmlformats.org/drawingml/2006/main" xmlns:r="http://schemas.openxmlformats.org/officeDocument/2006/relationships" xmlns:p="http://schemas.openxmlformats.org/presentationml/2006/main">
  <p:tag name="THINKCELLSHAPEDONOTDELETE" val="t1z3080HqRgy2WtOilUE2Qg"/>
</p:tagLst>
</file>

<file path=ppt/tags/tag5215.xml><?xml version="1.0" encoding="utf-8"?>
<p:tagLst xmlns:a="http://schemas.openxmlformats.org/drawingml/2006/main" xmlns:r="http://schemas.openxmlformats.org/officeDocument/2006/relationships" xmlns:p="http://schemas.openxmlformats.org/presentationml/2006/main">
  <p:tag name="THINKCELLSHAPEDONOTDELETE" val="tnVRriLT2IhHEiRURWzdQpg"/>
</p:tagLst>
</file>

<file path=ppt/tags/tag5216.xml><?xml version="1.0" encoding="utf-8"?>
<p:tagLst xmlns:a="http://schemas.openxmlformats.org/drawingml/2006/main" xmlns:r="http://schemas.openxmlformats.org/officeDocument/2006/relationships" xmlns:p="http://schemas.openxmlformats.org/presentationml/2006/main">
  <p:tag name="THINKCELLSHAPEDONOTDELETE" val="tFlssw714HIMCmH5fzGnp3g"/>
</p:tagLst>
</file>

<file path=ppt/tags/tag5217.xml><?xml version="1.0" encoding="utf-8"?>
<p:tagLst xmlns:a="http://schemas.openxmlformats.org/drawingml/2006/main" xmlns:r="http://schemas.openxmlformats.org/officeDocument/2006/relationships" xmlns:p="http://schemas.openxmlformats.org/presentationml/2006/main">
  <p:tag name="THINKCELLSHAPEDONOTDELETE" val="tNFKgbvW9U8NRGgukCrD0hw"/>
</p:tagLst>
</file>

<file path=ppt/tags/tag5218.xml><?xml version="1.0" encoding="utf-8"?>
<p:tagLst xmlns:a="http://schemas.openxmlformats.org/drawingml/2006/main" xmlns:r="http://schemas.openxmlformats.org/officeDocument/2006/relationships" xmlns:p="http://schemas.openxmlformats.org/presentationml/2006/main">
  <p:tag name="THINKCELLSHAPEDONOTDELETE" val="tLe7llrbNeqbtBti6h9iUsg"/>
</p:tagLst>
</file>

<file path=ppt/tags/tag5219.xml><?xml version="1.0" encoding="utf-8"?>
<p:tagLst xmlns:a="http://schemas.openxmlformats.org/drawingml/2006/main" xmlns:r="http://schemas.openxmlformats.org/officeDocument/2006/relationships" xmlns:p="http://schemas.openxmlformats.org/presentationml/2006/main">
  <p:tag name="THINKCELLSHAPEDONOTDELETE" val="t5islFFeB5wrR2UyleTwdLA"/>
</p:tagLst>
</file>

<file path=ppt/tags/tag522.xml><?xml version="1.0" encoding="utf-8"?>
<p:tagLst xmlns:a="http://schemas.openxmlformats.org/drawingml/2006/main" xmlns:r="http://schemas.openxmlformats.org/officeDocument/2006/relationships" xmlns:p="http://schemas.openxmlformats.org/presentationml/2006/main">
  <p:tag name="THINKCELLSHAPEDONOTDELETE" val="tSSm299g.dCXRb5YyMumIoQ"/>
</p:tagLst>
</file>

<file path=ppt/tags/tag5220.xml><?xml version="1.0" encoding="utf-8"?>
<p:tagLst xmlns:a="http://schemas.openxmlformats.org/drawingml/2006/main" xmlns:r="http://schemas.openxmlformats.org/officeDocument/2006/relationships" xmlns:p="http://schemas.openxmlformats.org/presentationml/2006/main">
  <p:tag name="THINKCELLSHAPEDONOTDELETE" val="t3P5RCs7atXb1SQ.vCar7Og"/>
</p:tagLst>
</file>

<file path=ppt/tags/tag5221.xml><?xml version="1.0" encoding="utf-8"?>
<p:tagLst xmlns:a="http://schemas.openxmlformats.org/drawingml/2006/main" xmlns:r="http://schemas.openxmlformats.org/officeDocument/2006/relationships" xmlns:p="http://schemas.openxmlformats.org/presentationml/2006/main">
  <p:tag name="THINKCELLSHAPEDONOTDELETE" val="tnSvHw90GSswnIFfSCpIMTQ"/>
</p:tagLst>
</file>

<file path=ppt/tags/tag5222.xml><?xml version="1.0" encoding="utf-8"?>
<p:tagLst xmlns:a="http://schemas.openxmlformats.org/drawingml/2006/main" xmlns:r="http://schemas.openxmlformats.org/officeDocument/2006/relationships" xmlns:p="http://schemas.openxmlformats.org/presentationml/2006/main">
  <p:tag name="THINKCELLSHAPEDONOTDELETE" val="tzEjJCK95iJs4h8mEZHxIrA"/>
</p:tagLst>
</file>

<file path=ppt/tags/tag5223.xml><?xml version="1.0" encoding="utf-8"?>
<p:tagLst xmlns:a="http://schemas.openxmlformats.org/drawingml/2006/main" xmlns:r="http://schemas.openxmlformats.org/officeDocument/2006/relationships" xmlns:p="http://schemas.openxmlformats.org/presentationml/2006/main">
  <p:tag name="THINKCELLSHAPEDONOTDELETE" val="tg.4Qu.7kcmkpneJPbEMeSQ"/>
</p:tagLst>
</file>

<file path=ppt/tags/tag5224.xml><?xml version="1.0" encoding="utf-8"?>
<p:tagLst xmlns:a="http://schemas.openxmlformats.org/drawingml/2006/main" xmlns:r="http://schemas.openxmlformats.org/officeDocument/2006/relationships" xmlns:p="http://schemas.openxmlformats.org/presentationml/2006/main">
  <p:tag name="THINKCELLSHAPEDONOTDELETE" val="tjpJN8Jhv.QkGt3Ye3W_XWQ"/>
</p:tagLst>
</file>

<file path=ppt/tags/tag5225.xml><?xml version="1.0" encoding="utf-8"?>
<p:tagLst xmlns:a="http://schemas.openxmlformats.org/drawingml/2006/main" xmlns:r="http://schemas.openxmlformats.org/officeDocument/2006/relationships" xmlns:p="http://schemas.openxmlformats.org/presentationml/2006/main">
  <p:tag name="THINKCELLSHAPEDONOTDELETE" val="tnYLAbqSga8VkTmvhFXc19Q"/>
</p:tagLst>
</file>

<file path=ppt/tags/tag5226.xml><?xml version="1.0" encoding="utf-8"?>
<p:tagLst xmlns:a="http://schemas.openxmlformats.org/drawingml/2006/main" xmlns:r="http://schemas.openxmlformats.org/officeDocument/2006/relationships" xmlns:p="http://schemas.openxmlformats.org/presentationml/2006/main">
  <p:tag name="THINKCELLSHAPEDONOTDELETE" val="tq.ANHe_y4HU5UAQjNCrEJQ"/>
</p:tagLst>
</file>

<file path=ppt/tags/tag5227.xml><?xml version="1.0" encoding="utf-8"?>
<p:tagLst xmlns:a="http://schemas.openxmlformats.org/drawingml/2006/main" xmlns:r="http://schemas.openxmlformats.org/officeDocument/2006/relationships" xmlns:p="http://schemas.openxmlformats.org/presentationml/2006/main">
  <p:tag name="THINKCELLSHAPEDONOTDELETE" val="t.Z7hQlftcOl0dneNjDaqeg"/>
</p:tagLst>
</file>

<file path=ppt/tags/tag5228.xml><?xml version="1.0" encoding="utf-8"?>
<p:tagLst xmlns:a="http://schemas.openxmlformats.org/drawingml/2006/main" xmlns:r="http://schemas.openxmlformats.org/officeDocument/2006/relationships" xmlns:p="http://schemas.openxmlformats.org/presentationml/2006/main">
  <p:tag name="THINKCELLSHAPEDONOTDELETE" val="tFSVfBW6cnwiLPfzKx6xGtQ"/>
</p:tagLst>
</file>

<file path=ppt/tags/tag5229.xml><?xml version="1.0" encoding="utf-8"?>
<p:tagLst xmlns:a="http://schemas.openxmlformats.org/drawingml/2006/main" xmlns:r="http://schemas.openxmlformats.org/officeDocument/2006/relationships" xmlns:p="http://schemas.openxmlformats.org/presentationml/2006/main">
  <p:tag name="THINKCELLSHAPEDONOTDELETE" val="t46vfrfv4wKUOL_ObkCji8Q"/>
</p:tagLst>
</file>

<file path=ppt/tags/tag523.xml><?xml version="1.0" encoding="utf-8"?>
<p:tagLst xmlns:a="http://schemas.openxmlformats.org/drawingml/2006/main" xmlns:r="http://schemas.openxmlformats.org/officeDocument/2006/relationships" xmlns:p="http://schemas.openxmlformats.org/presentationml/2006/main">
  <p:tag name="THINKCELLSHAPEDONOTDELETE" val="tXRdkye9tBUgxqJcmkv7yHw"/>
</p:tagLst>
</file>

<file path=ppt/tags/tag5230.xml><?xml version="1.0" encoding="utf-8"?>
<p:tagLst xmlns:a="http://schemas.openxmlformats.org/drawingml/2006/main" xmlns:r="http://schemas.openxmlformats.org/officeDocument/2006/relationships" xmlns:p="http://schemas.openxmlformats.org/presentationml/2006/main">
  <p:tag name="THINKCELLSHAPEDONOTDELETE" val="tiKzrq4k1pdcHBm6xtc__FA"/>
</p:tagLst>
</file>

<file path=ppt/tags/tag5231.xml><?xml version="1.0" encoding="utf-8"?>
<p:tagLst xmlns:a="http://schemas.openxmlformats.org/drawingml/2006/main" xmlns:r="http://schemas.openxmlformats.org/officeDocument/2006/relationships" xmlns:p="http://schemas.openxmlformats.org/presentationml/2006/main">
  <p:tag name="THINKCELLSHAPEDONOTDELETE" val="t1b0ZX1icRd0zf42pr7apbg"/>
</p:tagLst>
</file>

<file path=ppt/tags/tag5232.xml><?xml version="1.0" encoding="utf-8"?>
<p:tagLst xmlns:a="http://schemas.openxmlformats.org/drawingml/2006/main" xmlns:r="http://schemas.openxmlformats.org/officeDocument/2006/relationships" xmlns:p="http://schemas.openxmlformats.org/presentationml/2006/main">
  <p:tag name="THINKCELLSHAPEDONOTDELETE" val="t5GOOixctz8ByXjGBlLL2lg"/>
</p:tagLst>
</file>

<file path=ppt/tags/tag5233.xml><?xml version="1.0" encoding="utf-8"?>
<p:tagLst xmlns:a="http://schemas.openxmlformats.org/drawingml/2006/main" xmlns:r="http://schemas.openxmlformats.org/officeDocument/2006/relationships" xmlns:p="http://schemas.openxmlformats.org/presentationml/2006/main">
  <p:tag name="THINKCELLSHAPEDONOTDELETE" val="tzdyD5VFAdQOKaXW7oZNrZQ"/>
</p:tagLst>
</file>

<file path=ppt/tags/tag5234.xml><?xml version="1.0" encoding="utf-8"?>
<p:tagLst xmlns:a="http://schemas.openxmlformats.org/drawingml/2006/main" xmlns:r="http://schemas.openxmlformats.org/officeDocument/2006/relationships" xmlns:p="http://schemas.openxmlformats.org/presentationml/2006/main">
  <p:tag name="THINKCELLSHAPEDONOTDELETE" val="tYWI1gkxnHouEiU9841WaRA"/>
</p:tagLst>
</file>

<file path=ppt/tags/tag5235.xml><?xml version="1.0" encoding="utf-8"?>
<p:tagLst xmlns:a="http://schemas.openxmlformats.org/drawingml/2006/main" xmlns:r="http://schemas.openxmlformats.org/officeDocument/2006/relationships" xmlns:p="http://schemas.openxmlformats.org/presentationml/2006/main">
  <p:tag name="THINKCELLSHAPEDONOTDELETE" val="tQG1tdQHIfF_2XthHiH14bw"/>
</p:tagLst>
</file>

<file path=ppt/tags/tag5236.xml><?xml version="1.0" encoding="utf-8"?>
<p:tagLst xmlns:a="http://schemas.openxmlformats.org/drawingml/2006/main" xmlns:r="http://schemas.openxmlformats.org/officeDocument/2006/relationships" xmlns:p="http://schemas.openxmlformats.org/presentationml/2006/main">
  <p:tag name="THINKCELLSHAPEDONOTDELETE" val="tCbAM_D3rdQs6y_xCbeRWzQ"/>
</p:tagLst>
</file>

<file path=ppt/tags/tag5237.xml><?xml version="1.0" encoding="utf-8"?>
<p:tagLst xmlns:a="http://schemas.openxmlformats.org/drawingml/2006/main" xmlns:r="http://schemas.openxmlformats.org/officeDocument/2006/relationships" xmlns:p="http://schemas.openxmlformats.org/presentationml/2006/main">
  <p:tag name="THINKCELLSHAPEDONOTDELETE" val="tyCnFVri4cSqLpzjc30CTVg"/>
</p:tagLst>
</file>

<file path=ppt/tags/tag5238.xml><?xml version="1.0" encoding="utf-8"?>
<p:tagLst xmlns:a="http://schemas.openxmlformats.org/drawingml/2006/main" xmlns:r="http://schemas.openxmlformats.org/officeDocument/2006/relationships" xmlns:p="http://schemas.openxmlformats.org/presentationml/2006/main">
  <p:tag name="THINKCELLSHAPEDONOTDELETE" val="t3oqs2FdjczeFOdckBX19Xw"/>
</p:tagLst>
</file>

<file path=ppt/tags/tag5239.xml><?xml version="1.0" encoding="utf-8"?>
<p:tagLst xmlns:a="http://schemas.openxmlformats.org/drawingml/2006/main" xmlns:r="http://schemas.openxmlformats.org/officeDocument/2006/relationships" xmlns:p="http://schemas.openxmlformats.org/presentationml/2006/main">
  <p:tag name="THINKCELLSHAPEDONOTDELETE" val="t0KxVBn8LgTjvje9mlb_RHg"/>
</p:tagLst>
</file>

<file path=ppt/tags/tag524.xml><?xml version="1.0" encoding="utf-8"?>
<p:tagLst xmlns:a="http://schemas.openxmlformats.org/drawingml/2006/main" xmlns:r="http://schemas.openxmlformats.org/officeDocument/2006/relationships" xmlns:p="http://schemas.openxmlformats.org/presentationml/2006/main">
  <p:tag name="THINKCELLSHAPEDONOTDELETE" val="tveCWa0Rw_4iMiA4u4AmuTQ"/>
</p:tagLst>
</file>

<file path=ppt/tags/tag5240.xml><?xml version="1.0" encoding="utf-8"?>
<p:tagLst xmlns:a="http://schemas.openxmlformats.org/drawingml/2006/main" xmlns:r="http://schemas.openxmlformats.org/officeDocument/2006/relationships" xmlns:p="http://schemas.openxmlformats.org/presentationml/2006/main">
  <p:tag name="THINKCELLSHAPEDONOTDELETE" val="tfeMrhylJk6gXPGOH1qKn4w"/>
</p:tagLst>
</file>

<file path=ppt/tags/tag5241.xml><?xml version="1.0" encoding="utf-8"?>
<p:tagLst xmlns:a="http://schemas.openxmlformats.org/drawingml/2006/main" xmlns:r="http://schemas.openxmlformats.org/officeDocument/2006/relationships" xmlns:p="http://schemas.openxmlformats.org/presentationml/2006/main">
  <p:tag name="THINKCELLSHAPEDONOTDELETE" val="toO2REdsf_zbnNZBDJJBTQQ"/>
</p:tagLst>
</file>

<file path=ppt/tags/tag5242.xml><?xml version="1.0" encoding="utf-8"?>
<p:tagLst xmlns:a="http://schemas.openxmlformats.org/drawingml/2006/main" xmlns:r="http://schemas.openxmlformats.org/officeDocument/2006/relationships" xmlns:p="http://schemas.openxmlformats.org/presentationml/2006/main">
  <p:tag name="THINKCELLSHAPEDONOTDELETE" val="tPUeB4E1LH5tS1OSyoxyWYw"/>
</p:tagLst>
</file>

<file path=ppt/tags/tag5243.xml><?xml version="1.0" encoding="utf-8"?>
<p:tagLst xmlns:a="http://schemas.openxmlformats.org/drawingml/2006/main" xmlns:r="http://schemas.openxmlformats.org/officeDocument/2006/relationships" xmlns:p="http://schemas.openxmlformats.org/presentationml/2006/main">
  <p:tag name="THINKCELLSHAPEDONOTDELETE" val="tXznVzceOYsMKXXHqiilZpA"/>
</p:tagLst>
</file>

<file path=ppt/tags/tag5244.xml><?xml version="1.0" encoding="utf-8"?>
<p:tagLst xmlns:a="http://schemas.openxmlformats.org/drawingml/2006/main" xmlns:r="http://schemas.openxmlformats.org/officeDocument/2006/relationships" xmlns:p="http://schemas.openxmlformats.org/presentationml/2006/main">
  <p:tag name="THINKCELLSHAPEDONOTDELETE" val="tXOr7lTW3y6vsFEZT3EMWQg"/>
</p:tagLst>
</file>

<file path=ppt/tags/tag5245.xml><?xml version="1.0" encoding="utf-8"?>
<p:tagLst xmlns:a="http://schemas.openxmlformats.org/drawingml/2006/main" xmlns:r="http://schemas.openxmlformats.org/officeDocument/2006/relationships" xmlns:p="http://schemas.openxmlformats.org/presentationml/2006/main">
  <p:tag name="THINKCELLSHAPEDONOTDELETE" val="tXQUaVMEABfS6n3CACtV6eA"/>
</p:tagLst>
</file>

<file path=ppt/tags/tag5246.xml><?xml version="1.0" encoding="utf-8"?>
<p:tagLst xmlns:a="http://schemas.openxmlformats.org/drawingml/2006/main" xmlns:r="http://schemas.openxmlformats.org/officeDocument/2006/relationships" xmlns:p="http://schemas.openxmlformats.org/presentationml/2006/main">
  <p:tag name="THINKCELLSHAPEDONOTDELETE" val="twsxQJumdmMtEShI8.hqaeA"/>
</p:tagLst>
</file>

<file path=ppt/tags/tag5247.xml><?xml version="1.0" encoding="utf-8"?>
<p:tagLst xmlns:a="http://schemas.openxmlformats.org/drawingml/2006/main" xmlns:r="http://schemas.openxmlformats.org/officeDocument/2006/relationships" xmlns:p="http://schemas.openxmlformats.org/presentationml/2006/main">
  <p:tag name="THINKCELLSHAPEDONOTDELETE" val="tVQsBXKBrnFtjtIhX.DbbFw"/>
</p:tagLst>
</file>

<file path=ppt/tags/tag5248.xml><?xml version="1.0" encoding="utf-8"?>
<p:tagLst xmlns:a="http://schemas.openxmlformats.org/drawingml/2006/main" xmlns:r="http://schemas.openxmlformats.org/officeDocument/2006/relationships" xmlns:p="http://schemas.openxmlformats.org/presentationml/2006/main">
  <p:tag name="THINKCELLSHAPEDONOTDELETE" val="tNgjm0mx1JS6qwKeqvCyOVg"/>
</p:tagLst>
</file>

<file path=ppt/tags/tag5249.xml><?xml version="1.0" encoding="utf-8"?>
<p:tagLst xmlns:a="http://schemas.openxmlformats.org/drawingml/2006/main" xmlns:r="http://schemas.openxmlformats.org/officeDocument/2006/relationships" xmlns:p="http://schemas.openxmlformats.org/presentationml/2006/main">
  <p:tag name="THINKCELLSHAPEDONOTDELETE" val="t0HKzQe3VemKyJOc3mS_FgQ"/>
</p:tagLst>
</file>

<file path=ppt/tags/tag525.xml><?xml version="1.0" encoding="utf-8"?>
<p:tagLst xmlns:a="http://schemas.openxmlformats.org/drawingml/2006/main" xmlns:r="http://schemas.openxmlformats.org/officeDocument/2006/relationships" xmlns:p="http://schemas.openxmlformats.org/presentationml/2006/main">
  <p:tag name="THINKCELLSHAPEDONOTDELETE" val="tcF3Kn5Oo_wzgg2yiqGJfBQ"/>
</p:tagLst>
</file>

<file path=ppt/tags/tag5250.xml><?xml version="1.0" encoding="utf-8"?>
<p:tagLst xmlns:a="http://schemas.openxmlformats.org/drawingml/2006/main" xmlns:r="http://schemas.openxmlformats.org/officeDocument/2006/relationships" xmlns:p="http://schemas.openxmlformats.org/presentationml/2006/main">
  <p:tag name="THINKCELLSHAPEDONOTDELETE" val="tAe6cf9JByinOk.945a0ihg"/>
</p:tagLst>
</file>

<file path=ppt/tags/tag5251.xml><?xml version="1.0" encoding="utf-8"?>
<p:tagLst xmlns:a="http://schemas.openxmlformats.org/drawingml/2006/main" xmlns:r="http://schemas.openxmlformats.org/officeDocument/2006/relationships" xmlns:p="http://schemas.openxmlformats.org/presentationml/2006/main">
  <p:tag name="THINKCELLSHAPEDONOTDELETE" val="tVeebBGw3bNcxTCiUaln3pg"/>
</p:tagLst>
</file>

<file path=ppt/tags/tag5252.xml><?xml version="1.0" encoding="utf-8"?>
<p:tagLst xmlns:a="http://schemas.openxmlformats.org/drawingml/2006/main" xmlns:r="http://schemas.openxmlformats.org/officeDocument/2006/relationships" xmlns:p="http://schemas.openxmlformats.org/presentationml/2006/main">
  <p:tag name="THINKCELLSHAPEDONOTDELETE" val="tj8FflabxM1ET5X8zYXuZ8g"/>
</p:tagLst>
</file>

<file path=ppt/tags/tag5253.xml><?xml version="1.0" encoding="utf-8"?>
<p:tagLst xmlns:a="http://schemas.openxmlformats.org/drawingml/2006/main" xmlns:r="http://schemas.openxmlformats.org/officeDocument/2006/relationships" xmlns:p="http://schemas.openxmlformats.org/presentationml/2006/main">
  <p:tag name="THINKCELLSHAPEDONOTDELETE" val="t0DNTYdLLey6n4zOrCU3Rdg"/>
</p:tagLst>
</file>

<file path=ppt/tags/tag5254.xml><?xml version="1.0" encoding="utf-8"?>
<p:tagLst xmlns:a="http://schemas.openxmlformats.org/drawingml/2006/main" xmlns:r="http://schemas.openxmlformats.org/officeDocument/2006/relationships" xmlns:p="http://schemas.openxmlformats.org/presentationml/2006/main">
  <p:tag name="THINKCELLSHAPEDONOTDELETE" val="tN2xNdzt2SBf0PxmWlDWpiw"/>
</p:tagLst>
</file>

<file path=ppt/tags/tag5255.xml><?xml version="1.0" encoding="utf-8"?>
<p:tagLst xmlns:a="http://schemas.openxmlformats.org/drawingml/2006/main" xmlns:r="http://schemas.openxmlformats.org/officeDocument/2006/relationships" xmlns:p="http://schemas.openxmlformats.org/presentationml/2006/main">
  <p:tag name="THINKCELLSHAPEDONOTDELETE" val="tasVKhuTtkZOFRhXRfZyYxQ"/>
</p:tagLst>
</file>

<file path=ppt/tags/tag5256.xml><?xml version="1.0" encoding="utf-8"?>
<p:tagLst xmlns:a="http://schemas.openxmlformats.org/drawingml/2006/main" xmlns:r="http://schemas.openxmlformats.org/officeDocument/2006/relationships" xmlns:p="http://schemas.openxmlformats.org/presentationml/2006/main">
  <p:tag name="THINKCELLSHAPEDONOTDELETE" val="toaKuMCXBLS3ilQt4W9ZZEA"/>
</p:tagLst>
</file>

<file path=ppt/tags/tag5257.xml><?xml version="1.0" encoding="utf-8"?>
<p:tagLst xmlns:a="http://schemas.openxmlformats.org/drawingml/2006/main" xmlns:r="http://schemas.openxmlformats.org/officeDocument/2006/relationships" xmlns:p="http://schemas.openxmlformats.org/presentationml/2006/main">
  <p:tag name="THINKCELLSHAPEDONOTDELETE" val="tf7oRobLuL.AXTXPLOtoa6A"/>
</p:tagLst>
</file>

<file path=ppt/tags/tag5258.xml><?xml version="1.0" encoding="utf-8"?>
<p:tagLst xmlns:a="http://schemas.openxmlformats.org/drawingml/2006/main" xmlns:r="http://schemas.openxmlformats.org/officeDocument/2006/relationships" xmlns:p="http://schemas.openxmlformats.org/presentationml/2006/main">
  <p:tag name="THINKCELLSHAPEDONOTDELETE" val="tIe0MgkL2RLcFB88Uq6bz.w"/>
</p:tagLst>
</file>

<file path=ppt/tags/tag5259.xml><?xml version="1.0" encoding="utf-8"?>
<p:tagLst xmlns:a="http://schemas.openxmlformats.org/drawingml/2006/main" xmlns:r="http://schemas.openxmlformats.org/officeDocument/2006/relationships" xmlns:p="http://schemas.openxmlformats.org/presentationml/2006/main">
  <p:tag name="THINKCELLSHAPEDONOTDELETE" val="twGqxu69lD7sSQSvRO75zAQ"/>
</p:tagLst>
</file>

<file path=ppt/tags/tag526.xml><?xml version="1.0" encoding="utf-8"?>
<p:tagLst xmlns:a="http://schemas.openxmlformats.org/drawingml/2006/main" xmlns:r="http://schemas.openxmlformats.org/officeDocument/2006/relationships" xmlns:p="http://schemas.openxmlformats.org/presentationml/2006/main">
  <p:tag name="THINKCELLSHAPEDONOTDELETE" val="tXkPhmtqoxGmkp9PmswaXTQ"/>
</p:tagLst>
</file>

<file path=ppt/tags/tag5260.xml><?xml version="1.0" encoding="utf-8"?>
<p:tagLst xmlns:a="http://schemas.openxmlformats.org/drawingml/2006/main" xmlns:r="http://schemas.openxmlformats.org/officeDocument/2006/relationships" xmlns:p="http://schemas.openxmlformats.org/presentationml/2006/main">
  <p:tag name="THINKCELLSHAPEDONOTDELETE" val="t2rmZZ7kDMQWp9xNCjv8z0w"/>
</p:tagLst>
</file>

<file path=ppt/tags/tag5261.xml><?xml version="1.0" encoding="utf-8"?>
<p:tagLst xmlns:a="http://schemas.openxmlformats.org/drawingml/2006/main" xmlns:r="http://schemas.openxmlformats.org/officeDocument/2006/relationships" xmlns:p="http://schemas.openxmlformats.org/presentationml/2006/main">
  <p:tag name="THINKCELLSHAPEDONOTDELETE" val="t6g10vrlcKmRscG1zq496DQ"/>
</p:tagLst>
</file>

<file path=ppt/tags/tag5262.xml><?xml version="1.0" encoding="utf-8"?>
<p:tagLst xmlns:a="http://schemas.openxmlformats.org/drawingml/2006/main" xmlns:r="http://schemas.openxmlformats.org/officeDocument/2006/relationships" xmlns:p="http://schemas.openxmlformats.org/presentationml/2006/main">
  <p:tag name="THINKCELLSHAPEDONOTDELETE" val="t27VVZJtnmCUTNQknG8XCgA"/>
</p:tagLst>
</file>

<file path=ppt/tags/tag5263.xml><?xml version="1.0" encoding="utf-8"?>
<p:tagLst xmlns:a="http://schemas.openxmlformats.org/drawingml/2006/main" xmlns:r="http://schemas.openxmlformats.org/officeDocument/2006/relationships" xmlns:p="http://schemas.openxmlformats.org/presentationml/2006/main">
  <p:tag name="THINKCELLSHAPEDONOTDELETE" val="t5FGq0hMS2g3Ira.ZcFCblw"/>
</p:tagLst>
</file>

<file path=ppt/tags/tag5264.xml><?xml version="1.0" encoding="utf-8"?>
<p:tagLst xmlns:a="http://schemas.openxmlformats.org/drawingml/2006/main" xmlns:r="http://schemas.openxmlformats.org/officeDocument/2006/relationships" xmlns:p="http://schemas.openxmlformats.org/presentationml/2006/main">
  <p:tag name="THINKCELLSHAPEDONOTDELETE" val="teWx4AlzIQ2nODi2FKMDwEA"/>
</p:tagLst>
</file>

<file path=ppt/tags/tag5265.xml><?xml version="1.0" encoding="utf-8"?>
<p:tagLst xmlns:a="http://schemas.openxmlformats.org/drawingml/2006/main" xmlns:r="http://schemas.openxmlformats.org/officeDocument/2006/relationships" xmlns:p="http://schemas.openxmlformats.org/presentationml/2006/main">
  <p:tag name="THINKCELLSHAPEDONOTDELETE" val="t_igwPMu9dsR_n1ZKPHJtBw"/>
</p:tagLst>
</file>

<file path=ppt/tags/tag5266.xml><?xml version="1.0" encoding="utf-8"?>
<p:tagLst xmlns:a="http://schemas.openxmlformats.org/drawingml/2006/main" xmlns:r="http://schemas.openxmlformats.org/officeDocument/2006/relationships" xmlns:p="http://schemas.openxmlformats.org/presentationml/2006/main">
  <p:tag name="THINKCELLSHAPEDONOTDELETE" val="t_vC6dajsTfGH_Sj.kZMiow"/>
</p:tagLst>
</file>

<file path=ppt/tags/tag5267.xml><?xml version="1.0" encoding="utf-8"?>
<p:tagLst xmlns:a="http://schemas.openxmlformats.org/drawingml/2006/main" xmlns:r="http://schemas.openxmlformats.org/officeDocument/2006/relationships" xmlns:p="http://schemas.openxmlformats.org/presentationml/2006/main">
  <p:tag name="THINKCELLSHAPEDONOTDELETE" val="tWG1K5.hUJp6gOAr4F.WUCQ"/>
</p:tagLst>
</file>

<file path=ppt/tags/tag5268.xml><?xml version="1.0" encoding="utf-8"?>
<p:tagLst xmlns:a="http://schemas.openxmlformats.org/drawingml/2006/main" xmlns:r="http://schemas.openxmlformats.org/officeDocument/2006/relationships" xmlns:p="http://schemas.openxmlformats.org/presentationml/2006/main">
  <p:tag name="THINKCELLSHAPEDONOTDELETE" val="tFK754M_8LH4My70Tu2P6lQ"/>
</p:tagLst>
</file>

<file path=ppt/tags/tag5269.xml><?xml version="1.0" encoding="utf-8"?>
<p:tagLst xmlns:a="http://schemas.openxmlformats.org/drawingml/2006/main" xmlns:r="http://schemas.openxmlformats.org/officeDocument/2006/relationships" xmlns:p="http://schemas.openxmlformats.org/presentationml/2006/main">
  <p:tag name="THINKCELLSHAPEDONOTDELETE" val="tdinIzhyMfk891LBR3kEEFw"/>
</p:tagLst>
</file>

<file path=ppt/tags/tag527.xml><?xml version="1.0" encoding="utf-8"?>
<p:tagLst xmlns:a="http://schemas.openxmlformats.org/drawingml/2006/main" xmlns:r="http://schemas.openxmlformats.org/officeDocument/2006/relationships" xmlns:p="http://schemas.openxmlformats.org/presentationml/2006/main">
  <p:tag name="THINKCELLSHAPEDONOTDELETE" val="tUlIw3VDLR_CjaA8XnEryYg"/>
</p:tagLst>
</file>

<file path=ppt/tags/tag5270.xml><?xml version="1.0" encoding="utf-8"?>
<p:tagLst xmlns:a="http://schemas.openxmlformats.org/drawingml/2006/main" xmlns:r="http://schemas.openxmlformats.org/officeDocument/2006/relationships" xmlns:p="http://schemas.openxmlformats.org/presentationml/2006/main">
  <p:tag name="THINKCELLSHAPEDONOTDELETE" val="tM36NSY_rXKhVhwkzsp5ojQ"/>
</p:tagLst>
</file>

<file path=ppt/tags/tag5271.xml><?xml version="1.0" encoding="utf-8"?>
<p:tagLst xmlns:a="http://schemas.openxmlformats.org/drawingml/2006/main" xmlns:r="http://schemas.openxmlformats.org/officeDocument/2006/relationships" xmlns:p="http://schemas.openxmlformats.org/presentationml/2006/main">
  <p:tag name="THINKCELLSHAPEDONOTDELETE" val="tMdKYj2mh_NrXT0XkoFjOLQ"/>
</p:tagLst>
</file>

<file path=ppt/tags/tag5272.xml><?xml version="1.0" encoding="utf-8"?>
<p:tagLst xmlns:a="http://schemas.openxmlformats.org/drawingml/2006/main" xmlns:r="http://schemas.openxmlformats.org/officeDocument/2006/relationships" xmlns:p="http://schemas.openxmlformats.org/presentationml/2006/main">
  <p:tag name="THINKCELLSHAPEDONOTDELETE" val="t93.01NBT65KMysXHoq0mYg"/>
</p:tagLst>
</file>

<file path=ppt/tags/tag5273.xml><?xml version="1.0" encoding="utf-8"?>
<p:tagLst xmlns:a="http://schemas.openxmlformats.org/drawingml/2006/main" xmlns:r="http://schemas.openxmlformats.org/officeDocument/2006/relationships" xmlns:p="http://schemas.openxmlformats.org/presentationml/2006/main">
  <p:tag name="THINKCELLSHAPEDONOTDELETE" val="tjDtlb.sw343nyuxh_l6R5Q"/>
</p:tagLst>
</file>

<file path=ppt/tags/tag5274.xml><?xml version="1.0" encoding="utf-8"?>
<p:tagLst xmlns:a="http://schemas.openxmlformats.org/drawingml/2006/main" xmlns:r="http://schemas.openxmlformats.org/officeDocument/2006/relationships" xmlns:p="http://schemas.openxmlformats.org/presentationml/2006/main">
  <p:tag name="THINKCELLSHAPEDONOTDELETE" val="tRNpzgJr0wttioOxzYyYZcw"/>
</p:tagLst>
</file>

<file path=ppt/tags/tag5275.xml><?xml version="1.0" encoding="utf-8"?>
<p:tagLst xmlns:a="http://schemas.openxmlformats.org/drawingml/2006/main" xmlns:r="http://schemas.openxmlformats.org/officeDocument/2006/relationships" xmlns:p="http://schemas.openxmlformats.org/presentationml/2006/main">
  <p:tag name="THINKCELLSHAPEDONOTDELETE" val="tUJtU21cbWYnHPD6SMsQhww"/>
</p:tagLst>
</file>

<file path=ppt/tags/tag5276.xml><?xml version="1.0" encoding="utf-8"?>
<p:tagLst xmlns:a="http://schemas.openxmlformats.org/drawingml/2006/main" xmlns:r="http://schemas.openxmlformats.org/officeDocument/2006/relationships" xmlns:p="http://schemas.openxmlformats.org/presentationml/2006/main">
  <p:tag name="THINKCELLSHAPEDONOTDELETE" val="tZnzTEkR66oKXZ4oAMasbDg"/>
</p:tagLst>
</file>

<file path=ppt/tags/tag5277.xml><?xml version="1.0" encoding="utf-8"?>
<p:tagLst xmlns:a="http://schemas.openxmlformats.org/drawingml/2006/main" xmlns:r="http://schemas.openxmlformats.org/officeDocument/2006/relationships" xmlns:p="http://schemas.openxmlformats.org/presentationml/2006/main">
  <p:tag name="THINKCELLSHAPEDONOTDELETE" val="tELbnxwb6WVwD1iw6XJelsA"/>
</p:tagLst>
</file>

<file path=ppt/tags/tag5278.xml><?xml version="1.0" encoding="utf-8"?>
<p:tagLst xmlns:a="http://schemas.openxmlformats.org/drawingml/2006/main" xmlns:r="http://schemas.openxmlformats.org/officeDocument/2006/relationships" xmlns:p="http://schemas.openxmlformats.org/presentationml/2006/main">
  <p:tag name="THINKCELLSHAPEDONOTDELETE" val="tFX22QIPQZ9xKvLcS.eftsQ"/>
</p:tagLst>
</file>

<file path=ppt/tags/tag5279.xml><?xml version="1.0" encoding="utf-8"?>
<p:tagLst xmlns:a="http://schemas.openxmlformats.org/drawingml/2006/main" xmlns:r="http://schemas.openxmlformats.org/officeDocument/2006/relationships" xmlns:p="http://schemas.openxmlformats.org/presentationml/2006/main">
  <p:tag name="THINKCELLSHAPEDONOTDELETE" val="tbMBxn2TvOreikTLA3ZEivA"/>
</p:tagLst>
</file>

<file path=ppt/tags/tag528.xml><?xml version="1.0" encoding="utf-8"?>
<p:tagLst xmlns:a="http://schemas.openxmlformats.org/drawingml/2006/main" xmlns:r="http://schemas.openxmlformats.org/officeDocument/2006/relationships" xmlns:p="http://schemas.openxmlformats.org/presentationml/2006/main">
  <p:tag name="THINKCELLSHAPEDONOTDELETE" val="tjT2woY0VQscFx5Jm3tT4Kw"/>
</p:tagLst>
</file>

<file path=ppt/tags/tag5280.xml><?xml version="1.0" encoding="utf-8"?>
<p:tagLst xmlns:a="http://schemas.openxmlformats.org/drawingml/2006/main" xmlns:r="http://schemas.openxmlformats.org/officeDocument/2006/relationships" xmlns:p="http://schemas.openxmlformats.org/presentationml/2006/main">
  <p:tag name="THINKCELLSHAPEDONOTDELETE" val="t4szX_Oi5ukUsjPLcuaJbUA"/>
</p:tagLst>
</file>

<file path=ppt/tags/tag5281.xml><?xml version="1.0" encoding="utf-8"?>
<p:tagLst xmlns:a="http://schemas.openxmlformats.org/drawingml/2006/main" xmlns:r="http://schemas.openxmlformats.org/officeDocument/2006/relationships" xmlns:p="http://schemas.openxmlformats.org/presentationml/2006/main">
  <p:tag name="THINKCELLSHAPEDONOTDELETE" val="tVPM_ZbO1rs3DAjVS5NNSuA"/>
</p:tagLst>
</file>

<file path=ppt/tags/tag5282.xml><?xml version="1.0" encoding="utf-8"?>
<p:tagLst xmlns:a="http://schemas.openxmlformats.org/drawingml/2006/main" xmlns:r="http://schemas.openxmlformats.org/officeDocument/2006/relationships" xmlns:p="http://schemas.openxmlformats.org/presentationml/2006/main">
  <p:tag name="THINKCELLSHAPEDONOTDELETE" val="tgEifFQY_Pn7fIfMQoK.atw"/>
</p:tagLst>
</file>

<file path=ppt/tags/tag528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528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528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5286.xml><?xml version="1.0" encoding="utf-8"?>
<p:tagLst xmlns:a="http://schemas.openxmlformats.org/drawingml/2006/main" xmlns:r="http://schemas.openxmlformats.org/officeDocument/2006/relationships" xmlns:p="http://schemas.openxmlformats.org/presentationml/2006/main">
  <p:tag name="THINKCELLSHAPEDONOTDELETE" val="tDLdKH_Ywy60ib7qtM3yXHQ"/>
</p:tagLst>
</file>

<file path=ppt/tags/tag528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5288.xml><?xml version="1.0" encoding="utf-8"?>
<p:tagLst xmlns:a="http://schemas.openxmlformats.org/drawingml/2006/main" xmlns:r="http://schemas.openxmlformats.org/officeDocument/2006/relationships" xmlns:p="http://schemas.openxmlformats.org/presentationml/2006/main">
  <p:tag name="THINKCELLSHAPEDONOTDELETE" val="ti4QqDFJPBM0Tal5_3q2png"/>
</p:tagLst>
</file>

<file path=ppt/tags/tag5289.xml><?xml version="1.0" encoding="utf-8"?>
<p:tagLst xmlns:a="http://schemas.openxmlformats.org/drawingml/2006/main" xmlns:r="http://schemas.openxmlformats.org/officeDocument/2006/relationships" xmlns:p="http://schemas.openxmlformats.org/presentationml/2006/main">
  <p:tag name="THINKCELLSHAPEDONOTDELETE" val="tn_B_7ruU5B.cmHfYwceVCQ"/>
</p:tagLst>
</file>

<file path=ppt/tags/tag529.xml><?xml version="1.0" encoding="utf-8"?>
<p:tagLst xmlns:a="http://schemas.openxmlformats.org/drawingml/2006/main" xmlns:r="http://schemas.openxmlformats.org/officeDocument/2006/relationships" xmlns:p="http://schemas.openxmlformats.org/presentationml/2006/main">
  <p:tag name="THINKCELLSHAPEDONOTDELETE" val="toqiKpGZo9t4VSh3jiUUuXA"/>
</p:tagLst>
</file>

<file path=ppt/tags/tag5290.xml><?xml version="1.0" encoding="utf-8"?>
<p:tagLst xmlns:a="http://schemas.openxmlformats.org/drawingml/2006/main" xmlns:r="http://schemas.openxmlformats.org/officeDocument/2006/relationships" xmlns:p="http://schemas.openxmlformats.org/presentationml/2006/main">
  <p:tag name="THINKCELLSHAPEDONOTDELETE" val="tP7OQhWnLggamLy2xRpSKIQ"/>
</p:tagLst>
</file>

<file path=ppt/tags/tag5291.xml><?xml version="1.0" encoding="utf-8"?>
<p:tagLst xmlns:a="http://schemas.openxmlformats.org/drawingml/2006/main" xmlns:r="http://schemas.openxmlformats.org/officeDocument/2006/relationships" xmlns:p="http://schemas.openxmlformats.org/presentationml/2006/main">
  <p:tag name="THINKCELLSHAPEDONOTDELETE" val="tsp_ycuDhK9O1RuKWX8BB5Q"/>
</p:tagLst>
</file>

<file path=ppt/tags/tag5292.xml><?xml version="1.0" encoding="utf-8"?>
<p:tagLst xmlns:a="http://schemas.openxmlformats.org/drawingml/2006/main" xmlns:r="http://schemas.openxmlformats.org/officeDocument/2006/relationships" xmlns:p="http://schemas.openxmlformats.org/presentationml/2006/main">
  <p:tag name="THINKCELLSHAPEDONOTDELETE" val="tpTCsURHxHlu4IVfOQIZ5lA"/>
</p:tagLst>
</file>

<file path=ppt/tags/tag5293.xml><?xml version="1.0" encoding="utf-8"?>
<p:tagLst xmlns:a="http://schemas.openxmlformats.org/drawingml/2006/main" xmlns:r="http://schemas.openxmlformats.org/officeDocument/2006/relationships" xmlns:p="http://schemas.openxmlformats.org/presentationml/2006/main">
  <p:tag name="THINKCELLSHAPEDONOTDELETE" val="t71xC24PrUCr.kLeT_hb7CQ"/>
</p:tagLst>
</file>

<file path=ppt/tags/tag5294.xml><?xml version="1.0" encoding="utf-8"?>
<p:tagLst xmlns:a="http://schemas.openxmlformats.org/drawingml/2006/main" xmlns:r="http://schemas.openxmlformats.org/officeDocument/2006/relationships" xmlns:p="http://schemas.openxmlformats.org/presentationml/2006/main">
  <p:tag name="THINKCELLSHAPEDONOTDELETE" val="tjX5T5F7zDtzVMM_zSXMEKg"/>
</p:tagLst>
</file>

<file path=ppt/tags/tag5295.xml><?xml version="1.0" encoding="utf-8"?>
<p:tagLst xmlns:a="http://schemas.openxmlformats.org/drawingml/2006/main" xmlns:r="http://schemas.openxmlformats.org/officeDocument/2006/relationships" xmlns:p="http://schemas.openxmlformats.org/presentationml/2006/main">
  <p:tag name="THINKCELLSHAPEDONOTDELETE" val="tbBIGzV0ejB4_xE.i4wCKPw"/>
</p:tagLst>
</file>

<file path=ppt/tags/tag5296.xml><?xml version="1.0" encoding="utf-8"?>
<p:tagLst xmlns:a="http://schemas.openxmlformats.org/drawingml/2006/main" xmlns:r="http://schemas.openxmlformats.org/officeDocument/2006/relationships" xmlns:p="http://schemas.openxmlformats.org/presentationml/2006/main">
  <p:tag name="THINKCELLSHAPEDONOTDELETE" val="t5xITk35Se_iiuSAQ1h1trw"/>
</p:tagLst>
</file>

<file path=ppt/tags/tag5297.xml><?xml version="1.0" encoding="utf-8"?>
<p:tagLst xmlns:a="http://schemas.openxmlformats.org/drawingml/2006/main" xmlns:r="http://schemas.openxmlformats.org/officeDocument/2006/relationships" xmlns:p="http://schemas.openxmlformats.org/presentationml/2006/main">
  <p:tag name="THINKCELLSHAPEDONOTDELETE" val="tAhZp7jLVi6HykDoEyAVbOw"/>
</p:tagLst>
</file>

<file path=ppt/tags/tag5298.xml><?xml version="1.0" encoding="utf-8"?>
<p:tagLst xmlns:a="http://schemas.openxmlformats.org/drawingml/2006/main" xmlns:r="http://schemas.openxmlformats.org/officeDocument/2006/relationships" xmlns:p="http://schemas.openxmlformats.org/presentationml/2006/main">
  <p:tag name="THINKCELLSHAPEDONOTDELETE" val="t.0k87DDZxNk2KF1MCbHmqg"/>
</p:tagLst>
</file>

<file path=ppt/tags/tag5299.xml><?xml version="1.0" encoding="utf-8"?>
<p:tagLst xmlns:a="http://schemas.openxmlformats.org/drawingml/2006/main" xmlns:r="http://schemas.openxmlformats.org/officeDocument/2006/relationships" xmlns:p="http://schemas.openxmlformats.org/presentationml/2006/main">
  <p:tag name="THINKCELLSHAPEDONOTDELETE" val="tlWpQOj2k3BUTxY8dwhevuA"/>
</p:tagLst>
</file>

<file path=ppt/tags/tag53.xml><?xml version="1.0" encoding="utf-8"?>
<p:tagLst xmlns:a="http://schemas.openxmlformats.org/drawingml/2006/main" xmlns:r="http://schemas.openxmlformats.org/officeDocument/2006/relationships" xmlns:p="http://schemas.openxmlformats.org/presentationml/2006/main">
  <p:tag name="THINKCELLSHAPEDONOTDELETE" val="thmnFDpgLPTHzvACxSemMaQ"/>
</p:tagLst>
</file>

<file path=ppt/tags/tag530.xml><?xml version="1.0" encoding="utf-8"?>
<p:tagLst xmlns:a="http://schemas.openxmlformats.org/drawingml/2006/main" xmlns:r="http://schemas.openxmlformats.org/officeDocument/2006/relationships" xmlns:p="http://schemas.openxmlformats.org/presentationml/2006/main">
  <p:tag name="THINKCELLSHAPEDONOTDELETE" val="tnwBU4g82VGbRLtJD8hwriw"/>
</p:tagLst>
</file>

<file path=ppt/tags/tag5300.xml><?xml version="1.0" encoding="utf-8"?>
<p:tagLst xmlns:a="http://schemas.openxmlformats.org/drawingml/2006/main" xmlns:r="http://schemas.openxmlformats.org/officeDocument/2006/relationships" xmlns:p="http://schemas.openxmlformats.org/presentationml/2006/main">
  <p:tag name="THINKCELLSHAPEDONOTDELETE" val="tQV53GosWlpGPxSTaekxPvQ"/>
</p:tagLst>
</file>

<file path=ppt/tags/tag5301.xml><?xml version="1.0" encoding="utf-8"?>
<p:tagLst xmlns:a="http://schemas.openxmlformats.org/drawingml/2006/main" xmlns:r="http://schemas.openxmlformats.org/officeDocument/2006/relationships" xmlns:p="http://schemas.openxmlformats.org/presentationml/2006/main">
  <p:tag name="THINKCELLSHAPEDONOTDELETE" val="tzpNIzNQib0ojJWoweiLhrg"/>
</p:tagLst>
</file>

<file path=ppt/tags/tag5302.xml><?xml version="1.0" encoding="utf-8"?>
<p:tagLst xmlns:a="http://schemas.openxmlformats.org/drawingml/2006/main" xmlns:r="http://schemas.openxmlformats.org/officeDocument/2006/relationships" xmlns:p="http://schemas.openxmlformats.org/presentationml/2006/main">
  <p:tag name="THINKCELLSHAPEDONOTDELETE" val="txHnvFOEK5Lm1LxFa1CAGWw"/>
</p:tagLst>
</file>

<file path=ppt/tags/tag5303.xml><?xml version="1.0" encoding="utf-8"?>
<p:tagLst xmlns:a="http://schemas.openxmlformats.org/drawingml/2006/main" xmlns:r="http://schemas.openxmlformats.org/officeDocument/2006/relationships" xmlns:p="http://schemas.openxmlformats.org/presentationml/2006/main">
  <p:tag name="THINKCELLSHAPEDONOTDELETE" val="tgarqh9KwW4xmzMgbv.k_Mw"/>
</p:tagLst>
</file>

<file path=ppt/tags/tag5304.xml><?xml version="1.0" encoding="utf-8"?>
<p:tagLst xmlns:a="http://schemas.openxmlformats.org/drawingml/2006/main" xmlns:r="http://schemas.openxmlformats.org/officeDocument/2006/relationships" xmlns:p="http://schemas.openxmlformats.org/presentationml/2006/main">
  <p:tag name="THINKCELLSHAPEDONOTDELETE" val="tzr_mmlVvHSFYhiKJm7tcbA"/>
</p:tagLst>
</file>

<file path=ppt/tags/tag5305.xml><?xml version="1.0" encoding="utf-8"?>
<p:tagLst xmlns:a="http://schemas.openxmlformats.org/drawingml/2006/main" xmlns:r="http://schemas.openxmlformats.org/officeDocument/2006/relationships" xmlns:p="http://schemas.openxmlformats.org/presentationml/2006/main">
  <p:tag name="THINKCELLSHAPEDONOTDELETE" val="ttazJUYyyZxd.dWTs1US8PQ"/>
</p:tagLst>
</file>

<file path=ppt/tags/tag5306.xml><?xml version="1.0" encoding="utf-8"?>
<p:tagLst xmlns:a="http://schemas.openxmlformats.org/drawingml/2006/main" xmlns:r="http://schemas.openxmlformats.org/officeDocument/2006/relationships" xmlns:p="http://schemas.openxmlformats.org/presentationml/2006/main">
  <p:tag name="THINKCELLSHAPEDONOTDELETE" val="tNMNODzKWKgFHXDsgaGdTmQ"/>
</p:tagLst>
</file>

<file path=ppt/tags/tag5307.xml><?xml version="1.0" encoding="utf-8"?>
<p:tagLst xmlns:a="http://schemas.openxmlformats.org/drawingml/2006/main" xmlns:r="http://schemas.openxmlformats.org/officeDocument/2006/relationships" xmlns:p="http://schemas.openxmlformats.org/presentationml/2006/main">
  <p:tag name="THINKCELLSHAPEDONOTDELETE" val="t4ISuxCPigmfB3limGl1auw"/>
</p:tagLst>
</file>

<file path=ppt/tags/tag5308.xml><?xml version="1.0" encoding="utf-8"?>
<p:tagLst xmlns:a="http://schemas.openxmlformats.org/drawingml/2006/main" xmlns:r="http://schemas.openxmlformats.org/officeDocument/2006/relationships" xmlns:p="http://schemas.openxmlformats.org/presentationml/2006/main">
  <p:tag name="THINKCELLSHAPEDONOTDELETE" val="tYDe403ptBbFYbsEplv0mLw"/>
</p:tagLst>
</file>

<file path=ppt/tags/tag5309.xml><?xml version="1.0" encoding="utf-8"?>
<p:tagLst xmlns:a="http://schemas.openxmlformats.org/drawingml/2006/main" xmlns:r="http://schemas.openxmlformats.org/officeDocument/2006/relationships" xmlns:p="http://schemas.openxmlformats.org/presentationml/2006/main">
  <p:tag name="THINKCELLSHAPEDONOTDELETE" val="t1y9mIr9BUP4qSAFhoe9ulg"/>
</p:tagLst>
</file>

<file path=ppt/tags/tag531.xml><?xml version="1.0" encoding="utf-8"?>
<p:tagLst xmlns:a="http://schemas.openxmlformats.org/drawingml/2006/main" xmlns:r="http://schemas.openxmlformats.org/officeDocument/2006/relationships" xmlns:p="http://schemas.openxmlformats.org/presentationml/2006/main">
  <p:tag name="THINKCELLSHAPEDONOTDELETE" val="tGwqia7WA3y.Y4ZCeSy4JtA"/>
</p:tagLst>
</file>

<file path=ppt/tags/tag5310.xml><?xml version="1.0" encoding="utf-8"?>
<p:tagLst xmlns:a="http://schemas.openxmlformats.org/drawingml/2006/main" xmlns:r="http://schemas.openxmlformats.org/officeDocument/2006/relationships" xmlns:p="http://schemas.openxmlformats.org/presentationml/2006/main">
  <p:tag name="THINKCELLSHAPEDONOTDELETE" val="tXXmSA8eB9kN5fE_Qh4tuKA"/>
</p:tagLst>
</file>

<file path=ppt/tags/tag5311.xml><?xml version="1.0" encoding="utf-8"?>
<p:tagLst xmlns:a="http://schemas.openxmlformats.org/drawingml/2006/main" xmlns:r="http://schemas.openxmlformats.org/officeDocument/2006/relationships" xmlns:p="http://schemas.openxmlformats.org/presentationml/2006/main">
  <p:tag name="THINKCELLSHAPEDONOTDELETE" val="t1oe1r1mUpnqUyXm2D2SYBw"/>
</p:tagLst>
</file>

<file path=ppt/tags/tag5312.xml><?xml version="1.0" encoding="utf-8"?>
<p:tagLst xmlns:a="http://schemas.openxmlformats.org/drawingml/2006/main" xmlns:r="http://schemas.openxmlformats.org/officeDocument/2006/relationships" xmlns:p="http://schemas.openxmlformats.org/presentationml/2006/main">
  <p:tag name="THINKCELLSHAPEDONOTDELETE" val="tOBIwRAL8Cb.4xO89h9RxmQ"/>
</p:tagLst>
</file>

<file path=ppt/tags/tag5313.xml><?xml version="1.0" encoding="utf-8"?>
<p:tagLst xmlns:a="http://schemas.openxmlformats.org/drawingml/2006/main" xmlns:r="http://schemas.openxmlformats.org/officeDocument/2006/relationships" xmlns:p="http://schemas.openxmlformats.org/presentationml/2006/main">
  <p:tag name="THINKCELLSHAPEDONOTDELETE" val="t.F_JHGvV4_R3R02ZcakTew"/>
</p:tagLst>
</file>

<file path=ppt/tags/tag5314.xml><?xml version="1.0" encoding="utf-8"?>
<p:tagLst xmlns:a="http://schemas.openxmlformats.org/drawingml/2006/main" xmlns:r="http://schemas.openxmlformats.org/officeDocument/2006/relationships" xmlns:p="http://schemas.openxmlformats.org/presentationml/2006/main">
  <p:tag name="THINKCELLSHAPEDONOTDELETE" val="tme8vQqCLSSkV5zdGa9fSlA"/>
</p:tagLst>
</file>

<file path=ppt/tags/tag5315.xml><?xml version="1.0" encoding="utf-8"?>
<p:tagLst xmlns:a="http://schemas.openxmlformats.org/drawingml/2006/main" xmlns:r="http://schemas.openxmlformats.org/officeDocument/2006/relationships" xmlns:p="http://schemas.openxmlformats.org/presentationml/2006/main">
  <p:tag name="THINKCELLSHAPEDONOTDELETE" val="tL8FgHZaiPAkxY3aIm4baGw"/>
</p:tagLst>
</file>

<file path=ppt/tags/tag5316.xml><?xml version="1.0" encoding="utf-8"?>
<p:tagLst xmlns:a="http://schemas.openxmlformats.org/drawingml/2006/main" xmlns:r="http://schemas.openxmlformats.org/officeDocument/2006/relationships" xmlns:p="http://schemas.openxmlformats.org/presentationml/2006/main">
  <p:tag name="THINKCELLSHAPEDONOTDELETE" val="tkuE23XbCi52hEO.QShGxEg"/>
</p:tagLst>
</file>

<file path=ppt/tags/tag5317.xml><?xml version="1.0" encoding="utf-8"?>
<p:tagLst xmlns:a="http://schemas.openxmlformats.org/drawingml/2006/main" xmlns:r="http://schemas.openxmlformats.org/officeDocument/2006/relationships" xmlns:p="http://schemas.openxmlformats.org/presentationml/2006/main">
  <p:tag name="THINKCELLSHAPEDONOTDELETE" val="t.S4u3X24jM7dcWMyQVoNWA"/>
</p:tagLst>
</file>

<file path=ppt/tags/tag5318.xml><?xml version="1.0" encoding="utf-8"?>
<p:tagLst xmlns:a="http://schemas.openxmlformats.org/drawingml/2006/main" xmlns:r="http://schemas.openxmlformats.org/officeDocument/2006/relationships" xmlns:p="http://schemas.openxmlformats.org/presentationml/2006/main">
  <p:tag name="THINKCELLSHAPEDONOTDELETE" val="tYY5ofd7nX9VwYFguzGOl.w"/>
</p:tagLst>
</file>

<file path=ppt/tags/tag5319.xml><?xml version="1.0" encoding="utf-8"?>
<p:tagLst xmlns:a="http://schemas.openxmlformats.org/drawingml/2006/main" xmlns:r="http://schemas.openxmlformats.org/officeDocument/2006/relationships" xmlns:p="http://schemas.openxmlformats.org/presentationml/2006/main">
  <p:tag name="THINKCELLSHAPEDONOTDELETE" val="t718ERCrDbz7DUEMKhm1CYA"/>
</p:tagLst>
</file>

<file path=ppt/tags/tag532.xml><?xml version="1.0" encoding="utf-8"?>
<p:tagLst xmlns:a="http://schemas.openxmlformats.org/drawingml/2006/main" xmlns:r="http://schemas.openxmlformats.org/officeDocument/2006/relationships" xmlns:p="http://schemas.openxmlformats.org/presentationml/2006/main">
  <p:tag name="THINKCELLSHAPEDONOTDELETE" val="t4CY3Zej4qtS1TuCdBvQt0g"/>
</p:tagLst>
</file>

<file path=ppt/tags/tag5320.xml><?xml version="1.0" encoding="utf-8"?>
<p:tagLst xmlns:a="http://schemas.openxmlformats.org/drawingml/2006/main" xmlns:r="http://schemas.openxmlformats.org/officeDocument/2006/relationships" xmlns:p="http://schemas.openxmlformats.org/presentationml/2006/main">
  <p:tag name="THINKCELLSHAPEDONOTDELETE" val="tv4whibGEfzkh9UrzXRLblQ"/>
</p:tagLst>
</file>

<file path=ppt/tags/tag5321.xml><?xml version="1.0" encoding="utf-8"?>
<p:tagLst xmlns:a="http://schemas.openxmlformats.org/drawingml/2006/main" xmlns:r="http://schemas.openxmlformats.org/officeDocument/2006/relationships" xmlns:p="http://schemas.openxmlformats.org/presentationml/2006/main">
  <p:tag name="THINKCELLSHAPEDONOTDELETE" val="tDD2.Eh8E5sZX.y_AAulTSg"/>
</p:tagLst>
</file>

<file path=ppt/tags/tag5322.xml><?xml version="1.0" encoding="utf-8"?>
<p:tagLst xmlns:a="http://schemas.openxmlformats.org/drawingml/2006/main" xmlns:r="http://schemas.openxmlformats.org/officeDocument/2006/relationships" xmlns:p="http://schemas.openxmlformats.org/presentationml/2006/main">
  <p:tag name="THINKCELLSHAPEDONOTDELETE" val="tS6K5Wbuh8sHcQ5WbKxRllQ"/>
</p:tagLst>
</file>

<file path=ppt/tags/tag5323.xml><?xml version="1.0" encoding="utf-8"?>
<p:tagLst xmlns:a="http://schemas.openxmlformats.org/drawingml/2006/main" xmlns:r="http://schemas.openxmlformats.org/officeDocument/2006/relationships" xmlns:p="http://schemas.openxmlformats.org/presentationml/2006/main">
  <p:tag name="THINKCELLSHAPEDONOTDELETE" val="tft5UPj_EyBDS7OIDrn86Bw"/>
</p:tagLst>
</file>

<file path=ppt/tags/tag5324.xml><?xml version="1.0" encoding="utf-8"?>
<p:tagLst xmlns:a="http://schemas.openxmlformats.org/drawingml/2006/main" xmlns:r="http://schemas.openxmlformats.org/officeDocument/2006/relationships" xmlns:p="http://schemas.openxmlformats.org/presentationml/2006/main">
  <p:tag name="THINKCELLSHAPEDONOTDELETE" val="tnnbrDzCN9EcHJWhmRqiHKw"/>
</p:tagLst>
</file>

<file path=ppt/tags/tag5325.xml><?xml version="1.0" encoding="utf-8"?>
<p:tagLst xmlns:a="http://schemas.openxmlformats.org/drawingml/2006/main" xmlns:r="http://schemas.openxmlformats.org/officeDocument/2006/relationships" xmlns:p="http://schemas.openxmlformats.org/presentationml/2006/main">
  <p:tag name="THINKCELLSHAPEDONOTDELETE" val="tbsmPlwmlwg1ZofnNGXVt9A"/>
</p:tagLst>
</file>

<file path=ppt/tags/tag5326.xml><?xml version="1.0" encoding="utf-8"?>
<p:tagLst xmlns:a="http://schemas.openxmlformats.org/drawingml/2006/main" xmlns:r="http://schemas.openxmlformats.org/officeDocument/2006/relationships" xmlns:p="http://schemas.openxmlformats.org/presentationml/2006/main">
  <p:tag name="THINKCELLSHAPEDONOTDELETE" val="tn8fLIHvryFAKC6NJryXkNQ"/>
</p:tagLst>
</file>

<file path=ppt/tags/tag5327.xml><?xml version="1.0" encoding="utf-8"?>
<p:tagLst xmlns:a="http://schemas.openxmlformats.org/drawingml/2006/main" xmlns:r="http://schemas.openxmlformats.org/officeDocument/2006/relationships" xmlns:p="http://schemas.openxmlformats.org/presentationml/2006/main">
  <p:tag name="THINKCELLSHAPEDONOTDELETE" val="tkIKZ5fF_wMrwdlLFG_VmHw"/>
</p:tagLst>
</file>

<file path=ppt/tags/tag5328.xml><?xml version="1.0" encoding="utf-8"?>
<p:tagLst xmlns:a="http://schemas.openxmlformats.org/drawingml/2006/main" xmlns:r="http://schemas.openxmlformats.org/officeDocument/2006/relationships" xmlns:p="http://schemas.openxmlformats.org/presentationml/2006/main">
  <p:tag name="THINKCELLSHAPEDONOTDELETE" val="tdSgcaArUqMfFuTab2OVy7Q"/>
</p:tagLst>
</file>

<file path=ppt/tags/tag5329.xml><?xml version="1.0" encoding="utf-8"?>
<p:tagLst xmlns:a="http://schemas.openxmlformats.org/drawingml/2006/main" xmlns:r="http://schemas.openxmlformats.org/officeDocument/2006/relationships" xmlns:p="http://schemas.openxmlformats.org/presentationml/2006/main">
  <p:tag name="THINKCELLSHAPEDONOTDELETE" val="tYT9ddhXvyn7flWtp8Xyy.g"/>
</p:tagLst>
</file>

<file path=ppt/tags/tag533.xml><?xml version="1.0" encoding="utf-8"?>
<p:tagLst xmlns:a="http://schemas.openxmlformats.org/drawingml/2006/main" xmlns:r="http://schemas.openxmlformats.org/officeDocument/2006/relationships" xmlns:p="http://schemas.openxmlformats.org/presentationml/2006/main">
  <p:tag name="THINKCELLSHAPEDONOTDELETE" val="tx3.QyuOoZv5N7xU1QhIiYQ"/>
</p:tagLst>
</file>

<file path=ppt/tags/tag5330.xml><?xml version="1.0" encoding="utf-8"?>
<p:tagLst xmlns:a="http://schemas.openxmlformats.org/drawingml/2006/main" xmlns:r="http://schemas.openxmlformats.org/officeDocument/2006/relationships" xmlns:p="http://schemas.openxmlformats.org/presentationml/2006/main">
  <p:tag name="THINKCELLSHAPEDONOTDELETE" val="tH37xenFIGRX9oJnkLJAjUw"/>
</p:tagLst>
</file>

<file path=ppt/tags/tag5331.xml><?xml version="1.0" encoding="utf-8"?>
<p:tagLst xmlns:a="http://schemas.openxmlformats.org/drawingml/2006/main" xmlns:r="http://schemas.openxmlformats.org/officeDocument/2006/relationships" xmlns:p="http://schemas.openxmlformats.org/presentationml/2006/main">
  <p:tag name="THINKCELLSHAPEDONOTDELETE" val="tM12DSU6pMhSRdJgpzxMUkQ"/>
</p:tagLst>
</file>

<file path=ppt/tags/tag5332.xml><?xml version="1.0" encoding="utf-8"?>
<p:tagLst xmlns:a="http://schemas.openxmlformats.org/drawingml/2006/main" xmlns:r="http://schemas.openxmlformats.org/officeDocument/2006/relationships" xmlns:p="http://schemas.openxmlformats.org/presentationml/2006/main">
  <p:tag name="THINKCELLSHAPEDONOTDELETE" val="tR_ag1u631AdBemM8y7Ez6g"/>
</p:tagLst>
</file>

<file path=ppt/tags/tag5333.xml><?xml version="1.0" encoding="utf-8"?>
<p:tagLst xmlns:a="http://schemas.openxmlformats.org/drawingml/2006/main" xmlns:r="http://schemas.openxmlformats.org/officeDocument/2006/relationships" xmlns:p="http://schemas.openxmlformats.org/presentationml/2006/main">
  <p:tag name="THINKCELLSHAPEDONOTDELETE" val="tDGdgVXOTF_czI3VDLwjTWQ"/>
</p:tagLst>
</file>

<file path=ppt/tags/tag5334.xml><?xml version="1.0" encoding="utf-8"?>
<p:tagLst xmlns:a="http://schemas.openxmlformats.org/drawingml/2006/main" xmlns:r="http://schemas.openxmlformats.org/officeDocument/2006/relationships" xmlns:p="http://schemas.openxmlformats.org/presentationml/2006/main">
  <p:tag name="THINKCELLSHAPEDONOTDELETE" val="tbGUf.7XrwyM5X1eofez_gg"/>
</p:tagLst>
</file>

<file path=ppt/tags/tag5335.xml><?xml version="1.0" encoding="utf-8"?>
<p:tagLst xmlns:a="http://schemas.openxmlformats.org/drawingml/2006/main" xmlns:r="http://schemas.openxmlformats.org/officeDocument/2006/relationships" xmlns:p="http://schemas.openxmlformats.org/presentationml/2006/main">
  <p:tag name="THINKCELLSHAPEDONOTDELETE" val="tFT9C1rPq_thJyJC7hqgP7g"/>
</p:tagLst>
</file>

<file path=ppt/tags/tag5336.xml><?xml version="1.0" encoding="utf-8"?>
<p:tagLst xmlns:a="http://schemas.openxmlformats.org/drawingml/2006/main" xmlns:r="http://schemas.openxmlformats.org/officeDocument/2006/relationships" xmlns:p="http://schemas.openxmlformats.org/presentationml/2006/main">
  <p:tag name="THINKCELLSHAPEDONOTDELETE" val="tQKuD0pDIMry7NEYZOSNx9A"/>
</p:tagLst>
</file>

<file path=ppt/tags/tag5337.xml><?xml version="1.0" encoding="utf-8"?>
<p:tagLst xmlns:a="http://schemas.openxmlformats.org/drawingml/2006/main" xmlns:r="http://schemas.openxmlformats.org/officeDocument/2006/relationships" xmlns:p="http://schemas.openxmlformats.org/presentationml/2006/main">
  <p:tag name="THINKCELLSHAPEDONOTDELETE" val="thFEb4BlhePdIcx.kSm8YUA"/>
</p:tagLst>
</file>

<file path=ppt/tags/tag533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5339.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534.xml><?xml version="1.0" encoding="utf-8"?>
<p:tagLst xmlns:a="http://schemas.openxmlformats.org/drawingml/2006/main" xmlns:r="http://schemas.openxmlformats.org/officeDocument/2006/relationships" xmlns:p="http://schemas.openxmlformats.org/presentationml/2006/main">
  <p:tag name="THINKCELLSHAPEDONOTDELETE" val="tuWOcatG_9BYNbzgv4Z4f6w"/>
</p:tagLst>
</file>

<file path=ppt/tags/tag534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5341.xml><?xml version="1.0" encoding="utf-8"?>
<p:tagLst xmlns:a="http://schemas.openxmlformats.org/drawingml/2006/main" xmlns:r="http://schemas.openxmlformats.org/officeDocument/2006/relationships" xmlns:p="http://schemas.openxmlformats.org/presentationml/2006/main">
  <p:tag name="THINKCELLSHAPEDONOTDELETE" val="tfEAglMnWQZ2n8iB8Hp._VA"/>
</p:tagLst>
</file>

<file path=ppt/tags/tag534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5343.xml><?xml version="1.0" encoding="utf-8"?>
<p:tagLst xmlns:a="http://schemas.openxmlformats.org/drawingml/2006/main" xmlns:r="http://schemas.openxmlformats.org/officeDocument/2006/relationships" xmlns:p="http://schemas.openxmlformats.org/presentationml/2006/main">
  <p:tag name="THINKCELLSHAPEDONOTDELETE" val="tfEAglMnWQZ2n8iB8Hp._VA"/>
</p:tagLst>
</file>

<file path=ppt/tags/tag534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5345.xml><?xml version="1.0" encoding="utf-8"?>
<p:tagLst xmlns:a="http://schemas.openxmlformats.org/drawingml/2006/main" xmlns:r="http://schemas.openxmlformats.org/officeDocument/2006/relationships" xmlns:p="http://schemas.openxmlformats.org/presentationml/2006/main">
  <p:tag name="THINKCELLSHAPEDONOTDELETE" val="tfEAglMnWQZ2n8iB8Hp._VA"/>
</p:tagLst>
</file>

<file path=ppt/tags/tag534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535.xml><?xml version="1.0" encoding="utf-8"?>
<p:tagLst xmlns:a="http://schemas.openxmlformats.org/drawingml/2006/main" xmlns:r="http://schemas.openxmlformats.org/officeDocument/2006/relationships" xmlns:p="http://schemas.openxmlformats.org/presentationml/2006/main">
  <p:tag name="THINKCELLSHAPEDONOTDELETE" val="tbmf2a_3.caCxbDQNIRJWLA"/>
</p:tagLst>
</file>

<file path=ppt/tags/tag536.xml><?xml version="1.0" encoding="utf-8"?>
<p:tagLst xmlns:a="http://schemas.openxmlformats.org/drawingml/2006/main" xmlns:r="http://schemas.openxmlformats.org/officeDocument/2006/relationships" xmlns:p="http://schemas.openxmlformats.org/presentationml/2006/main">
  <p:tag name="THINKCELLSHAPEDONOTDELETE" val="tEYgXx48Z989zL6FH8EZxzA"/>
</p:tagLst>
</file>

<file path=ppt/tags/tag537.xml><?xml version="1.0" encoding="utf-8"?>
<p:tagLst xmlns:a="http://schemas.openxmlformats.org/drawingml/2006/main" xmlns:r="http://schemas.openxmlformats.org/officeDocument/2006/relationships" xmlns:p="http://schemas.openxmlformats.org/presentationml/2006/main">
  <p:tag name="THINKCELLSHAPEDONOTDELETE" val="tq7Tr4MSB4NtuDdNg3bqM6g"/>
</p:tagLst>
</file>

<file path=ppt/tags/tag538.xml><?xml version="1.0" encoding="utf-8"?>
<p:tagLst xmlns:a="http://schemas.openxmlformats.org/drawingml/2006/main" xmlns:r="http://schemas.openxmlformats.org/officeDocument/2006/relationships" xmlns:p="http://schemas.openxmlformats.org/presentationml/2006/main">
  <p:tag name="THINKCELLSHAPEDONOTDELETE" val="tpeo36GtWhU8_NPSNzFT5fg"/>
</p:tagLst>
</file>

<file path=ppt/tags/tag539.xml><?xml version="1.0" encoding="utf-8"?>
<p:tagLst xmlns:a="http://schemas.openxmlformats.org/drawingml/2006/main" xmlns:r="http://schemas.openxmlformats.org/officeDocument/2006/relationships" xmlns:p="http://schemas.openxmlformats.org/presentationml/2006/main">
  <p:tag name="THINKCELLSHAPEDONOTDELETE" val="tGouj5R1Z_X0WnBnJ53f0Sw"/>
</p:tagLst>
</file>

<file path=ppt/tags/tag54.xml><?xml version="1.0" encoding="utf-8"?>
<p:tagLst xmlns:a="http://schemas.openxmlformats.org/drawingml/2006/main" xmlns:r="http://schemas.openxmlformats.org/officeDocument/2006/relationships" xmlns:p="http://schemas.openxmlformats.org/presentationml/2006/main">
  <p:tag name="THINKCELLSHAPEDONOTDELETE" val="tpUh9QQZQBMsU0IOW78JY1g"/>
</p:tagLst>
</file>

<file path=ppt/tags/tag540.xml><?xml version="1.0" encoding="utf-8"?>
<p:tagLst xmlns:a="http://schemas.openxmlformats.org/drawingml/2006/main" xmlns:r="http://schemas.openxmlformats.org/officeDocument/2006/relationships" xmlns:p="http://schemas.openxmlformats.org/presentationml/2006/main">
  <p:tag name="THINKCELLSHAPEDONOTDELETE" val="tO5qcsSSrUtVzuRnA3hCYXQ"/>
</p:tagLst>
</file>

<file path=ppt/tags/tag541.xml><?xml version="1.0" encoding="utf-8"?>
<p:tagLst xmlns:a="http://schemas.openxmlformats.org/drawingml/2006/main" xmlns:r="http://schemas.openxmlformats.org/officeDocument/2006/relationships" xmlns:p="http://schemas.openxmlformats.org/presentationml/2006/main">
  <p:tag name="THINKCELLSHAPEDONOTDELETE" val="t_Ca6APditaCl.RdQcYsf9g"/>
</p:tagLst>
</file>

<file path=ppt/tags/tag542.xml><?xml version="1.0" encoding="utf-8"?>
<p:tagLst xmlns:a="http://schemas.openxmlformats.org/drawingml/2006/main" xmlns:r="http://schemas.openxmlformats.org/officeDocument/2006/relationships" xmlns:p="http://schemas.openxmlformats.org/presentationml/2006/main">
  <p:tag name="THINKCELLSHAPEDONOTDELETE" val="tZmt1IW2y9ih1yJvlo66yyQ"/>
</p:tagLst>
</file>

<file path=ppt/tags/tag543.xml><?xml version="1.0" encoding="utf-8"?>
<p:tagLst xmlns:a="http://schemas.openxmlformats.org/drawingml/2006/main" xmlns:r="http://schemas.openxmlformats.org/officeDocument/2006/relationships" xmlns:p="http://schemas.openxmlformats.org/presentationml/2006/main">
  <p:tag name="THINKCELLSHAPEDONOTDELETE" val="tKDxuWy9zk.2MDN.6WuY7Nw"/>
</p:tagLst>
</file>

<file path=ppt/tags/tag544.xml><?xml version="1.0" encoding="utf-8"?>
<p:tagLst xmlns:a="http://schemas.openxmlformats.org/drawingml/2006/main" xmlns:r="http://schemas.openxmlformats.org/officeDocument/2006/relationships" xmlns:p="http://schemas.openxmlformats.org/presentationml/2006/main">
  <p:tag name="THINKCELLSHAPEDONOTDELETE" val="t7IwD6cNE9HiOur._v5pD8Q"/>
</p:tagLst>
</file>

<file path=ppt/tags/tag545.xml><?xml version="1.0" encoding="utf-8"?>
<p:tagLst xmlns:a="http://schemas.openxmlformats.org/drawingml/2006/main" xmlns:r="http://schemas.openxmlformats.org/officeDocument/2006/relationships" xmlns:p="http://schemas.openxmlformats.org/presentationml/2006/main">
  <p:tag name="THINKCELLSHAPEDONOTDELETE" val="tQqvfVC8ccoiiOy5__qVCuw"/>
</p:tagLst>
</file>

<file path=ppt/tags/tag546.xml><?xml version="1.0" encoding="utf-8"?>
<p:tagLst xmlns:a="http://schemas.openxmlformats.org/drawingml/2006/main" xmlns:r="http://schemas.openxmlformats.org/officeDocument/2006/relationships" xmlns:p="http://schemas.openxmlformats.org/presentationml/2006/main">
  <p:tag name="THINKCELLSHAPEDONOTDELETE" val="t_JXLwQ0X5W3zGhawPwNqlA"/>
</p:tagLst>
</file>

<file path=ppt/tags/tag547.xml><?xml version="1.0" encoding="utf-8"?>
<p:tagLst xmlns:a="http://schemas.openxmlformats.org/drawingml/2006/main" xmlns:r="http://schemas.openxmlformats.org/officeDocument/2006/relationships" xmlns:p="http://schemas.openxmlformats.org/presentationml/2006/main">
  <p:tag name="THINKCELLSHAPEDONOTDELETE" val="t1jcqZ_rcpcay6MBv5MS6kA"/>
</p:tagLst>
</file>

<file path=ppt/tags/tag548.xml><?xml version="1.0" encoding="utf-8"?>
<p:tagLst xmlns:a="http://schemas.openxmlformats.org/drawingml/2006/main" xmlns:r="http://schemas.openxmlformats.org/officeDocument/2006/relationships" xmlns:p="http://schemas.openxmlformats.org/presentationml/2006/main">
  <p:tag name="THINKCELLSHAPEDONOTDELETE" val="tOs6UVQzpILRznL9eZPA6zg"/>
</p:tagLst>
</file>

<file path=ppt/tags/tag549.xml><?xml version="1.0" encoding="utf-8"?>
<p:tagLst xmlns:a="http://schemas.openxmlformats.org/drawingml/2006/main" xmlns:r="http://schemas.openxmlformats.org/officeDocument/2006/relationships" xmlns:p="http://schemas.openxmlformats.org/presentationml/2006/main">
  <p:tag name="THINKCELLSHAPEDONOTDELETE" val="t7L1rws.hTJbj1_s17jkUHQ"/>
</p:tagLst>
</file>

<file path=ppt/tags/tag55.xml><?xml version="1.0" encoding="utf-8"?>
<p:tagLst xmlns:a="http://schemas.openxmlformats.org/drawingml/2006/main" xmlns:r="http://schemas.openxmlformats.org/officeDocument/2006/relationships" xmlns:p="http://schemas.openxmlformats.org/presentationml/2006/main">
  <p:tag name="THINKCELLSHAPEDONOTDELETE" val="tY8RRBj.Zja8NA0TCowSePA"/>
</p:tagLst>
</file>

<file path=ppt/tags/tag550.xml><?xml version="1.0" encoding="utf-8"?>
<p:tagLst xmlns:a="http://schemas.openxmlformats.org/drawingml/2006/main" xmlns:r="http://schemas.openxmlformats.org/officeDocument/2006/relationships" xmlns:p="http://schemas.openxmlformats.org/presentationml/2006/main">
  <p:tag name="THINKCELLSHAPEDONOTDELETE" val="tnDqfLPbpUEya8CZQ1XQ1SQ"/>
</p:tagLst>
</file>

<file path=ppt/tags/tag551.xml><?xml version="1.0" encoding="utf-8"?>
<p:tagLst xmlns:a="http://schemas.openxmlformats.org/drawingml/2006/main" xmlns:r="http://schemas.openxmlformats.org/officeDocument/2006/relationships" xmlns:p="http://schemas.openxmlformats.org/presentationml/2006/main">
  <p:tag name="THINKCELLSHAPEDONOTDELETE" val="tZ0QMnu.SfXM0WOE82YngXw"/>
</p:tagLst>
</file>

<file path=ppt/tags/tag552.xml><?xml version="1.0" encoding="utf-8"?>
<p:tagLst xmlns:a="http://schemas.openxmlformats.org/drawingml/2006/main" xmlns:r="http://schemas.openxmlformats.org/officeDocument/2006/relationships" xmlns:p="http://schemas.openxmlformats.org/presentationml/2006/main">
  <p:tag name="THINKCELLSHAPEDONOTDELETE" val="trrMyOwT_uKwFU9t1Ug3aWg"/>
</p:tagLst>
</file>

<file path=ppt/tags/tag553.xml><?xml version="1.0" encoding="utf-8"?>
<p:tagLst xmlns:a="http://schemas.openxmlformats.org/drawingml/2006/main" xmlns:r="http://schemas.openxmlformats.org/officeDocument/2006/relationships" xmlns:p="http://schemas.openxmlformats.org/presentationml/2006/main">
  <p:tag name="THINKCELLSHAPEDONOTDELETE" val="tLbWjalsWvs4YGRtu8Pif.Q"/>
</p:tagLst>
</file>

<file path=ppt/tags/tag554.xml><?xml version="1.0" encoding="utf-8"?>
<p:tagLst xmlns:a="http://schemas.openxmlformats.org/drawingml/2006/main" xmlns:r="http://schemas.openxmlformats.org/officeDocument/2006/relationships" xmlns:p="http://schemas.openxmlformats.org/presentationml/2006/main">
  <p:tag name="THINKCELLSHAPEDONOTDELETE" val="t51nHsE2lHGyNdNNtfkI9Ow"/>
</p:tagLst>
</file>

<file path=ppt/tags/tag555.xml><?xml version="1.0" encoding="utf-8"?>
<p:tagLst xmlns:a="http://schemas.openxmlformats.org/drawingml/2006/main" xmlns:r="http://schemas.openxmlformats.org/officeDocument/2006/relationships" xmlns:p="http://schemas.openxmlformats.org/presentationml/2006/main">
  <p:tag name="THINKCELLSHAPEDONOTDELETE" val="tMr8Rk89UBg4ALjV.7q6iXA"/>
</p:tagLst>
</file>

<file path=ppt/tags/tag556.xml><?xml version="1.0" encoding="utf-8"?>
<p:tagLst xmlns:a="http://schemas.openxmlformats.org/drawingml/2006/main" xmlns:r="http://schemas.openxmlformats.org/officeDocument/2006/relationships" xmlns:p="http://schemas.openxmlformats.org/presentationml/2006/main">
  <p:tag name="THINKCELLSHAPEDONOTDELETE" val="tkPK8I9jS9qTHsAPnY.5njQ"/>
</p:tagLst>
</file>

<file path=ppt/tags/tag557.xml><?xml version="1.0" encoding="utf-8"?>
<p:tagLst xmlns:a="http://schemas.openxmlformats.org/drawingml/2006/main" xmlns:r="http://schemas.openxmlformats.org/officeDocument/2006/relationships" xmlns:p="http://schemas.openxmlformats.org/presentationml/2006/main">
  <p:tag name="THINKCELLSHAPEDONOTDELETE" val="tt7avf2hXT_fZoPMI87L5nA"/>
</p:tagLst>
</file>

<file path=ppt/tags/tag558.xml><?xml version="1.0" encoding="utf-8"?>
<p:tagLst xmlns:a="http://schemas.openxmlformats.org/drawingml/2006/main" xmlns:r="http://schemas.openxmlformats.org/officeDocument/2006/relationships" xmlns:p="http://schemas.openxmlformats.org/presentationml/2006/main">
  <p:tag name="THINKCELLSHAPEDONOTDELETE" val="tvJUEK2JfZHok7nwoyI6AJA"/>
</p:tagLst>
</file>

<file path=ppt/tags/tag559.xml><?xml version="1.0" encoding="utf-8"?>
<p:tagLst xmlns:a="http://schemas.openxmlformats.org/drawingml/2006/main" xmlns:r="http://schemas.openxmlformats.org/officeDocument/2006/relationships" xmlns:p="http://schemas.openxmlformats.org/presentationml/2006/main">
  <p:tag name="THINKCELLSHAPEDONOTDELETE" val="tO9dPvMD0EnhB9IHxwKZ18w"/>
</p:tagLst>
</file>

<file path=ppt/tags/tag56.xml><?xml version="1.0" encoding="utf-8"?>
<p:tagLst xmlns:a="http://schemas.openxmlformats.org/drawingml/2006/main" xmlns:r="http://schemas.openxmlformats.org/officeDocument/2006/relationships" xmlns:p="http://schemas.openxmlformats.org/presentationml/2006/main">
  <p:tag name="THINKCELLSHAPEDONOTDELETE" val="tAgi.DxZWTa9CjcrE27H5qQ"/>
</p:tagLst>
</file>

<file path=ppt/tags/tag560.xml><?xml version="1.0" encoding="utf-8"?>
<p:tagLst xmlns:a="http://schemas.openxmlformats.org/drawingml/2006/main" xmlns:r="http://schemas.openxmlformats.org/officeDocument/2006/relationships" xmlns:p="http://schemas.openxmlformats.org/presentationml/2006/main">
  <p:tag name="THINKCELLSHAPEDONOTDELETE" val="t1tWOouroehKxeqVxeGsVWw"/>
</p:tagLst>
</file>

<file path=ppt/tags/tag561.xml><?xml version="1.0" encoding="utf-8"?>
<p:tagLst xmlns:a="http://schemas.openxmlformats.org/drawingml/2006/main" xmlns:r="http://schemas.openxmlformats.org/officeDocument/2006/relationships" xmlns:p="http://schemas.openxmlformats.org/presentationml/2006/main">
  <p:tag name="THINKCELLSHAPEDONOTDELETE" val="tsCprk7bjDP3ZyNiIsnhQyQ"/>
</p:tagLst>
</file>

<file path=ppt/tags/tag562.xml><?xml version="1.0" encoding="utf-8"?>
<p:tagLst xmlns:a="http://schemas.openxmlformats.org/drawingml/2006/main" xmlns:r="http://schemas.openxmlformats.org/officeDocument/2006/relationships" xmlns:p="http://schemas.openxmlformats.org/presentationml/2006/main">
  <p:tag name="THINKCELLSHAPEDONOTDELETE" val="tXLxSfJAwlfbA6ErJzzXmwA"/>
</p:tagLst>
</file>

<file path=ppt/tags/tag563.xml><?xml version="1.0" encoding="utf-8"?>
<p:tagLst xmlns:a="http://schemas.openxmlformats.org/drawingml/2006/main" xmlns:r="http://schemas.openxmlformats.org/officeDocument/2006/relationships" xmlns:p="http://schemas.openxmlformats.org/presentationml/2006/main">
  <p:tag name="THINKCELLSHAPEDONOTDELETE" val="tesSNDlzab4_SoEOG._SBLg"/>
</p:tagLst>
</file>

<file path=ppt/tags/tag564.xml><?xml version="1.0" encoding="utf-8"?>
<p:tagLst xmlns:a="http://schemas.openxmlformats.org/drawingml/2006/main" xmlns:r="http://schemas.openxmlformats.org/officeDocument/2006/relationships" xmlns:p="http://schemas.openxmlformats.org/presentationml/2006/main">
  <p:tag name="THINKCELLSHAPEDONOTDELETE" val="t4xToCOjQhJsczZRXLjRJAw"/>
</p:tagLst>
</file>

<file path=ppt/tags/tag565.xml><?xml version="1.0" encoding="utf-8"?>
<p:tagLst xmlns:a="http://schemas.openxmlformats.org/drawingml/2006/main" xmlns:r="http://schemas.openxmlformats.org/officeDocument/2006/relationships" xmlns:p="http://schemas.openxmlformats.org/presentationml/2006/main">
  <p:tag name="THINKCELLSHAPEDONOTDELETE" val="tv1WbUB7Gcb5gd3SR_vywag"/>
</p:tagLst>
</file>

<file path=ppt/tags/tag566.xml><?xml version="1.0" encoding="utf-8"?>
<p:tagLst xmlns:a="http://schemas.openxmlformats.org/drawingml/2006/main" xmlns:r="http://schemas.openxmlformats.org/officeDocument/2006/relationships" xmlns:p="http://schemas.openxmlformats.org/presentationml/2006/main">
  <p:tag name="THINKCELLSHAPEDONOTDELETE" val="t5Td1SRd73onfim3loNh0Ng"/>
</p:tagLst>
</file>

<file path=ppt/tags/tag567.xml><?xml version="1.0" encoding="utf-8"?>
<p:tagLst xmlns:a="http://schemas.openxmlformats.org/drawingml/2006/main" xmlns:r="http://schemas.openxmlformats.org/officeDocument/2006/relationships" xmlns:p="http://schemas.openxmlformats.org/presentationml/2006/main">
  <p:tag name="THINKCELLSHAPEDONOTDELETE" val="tk4OizbyM0j52rnU4tjn2AQ"/>
</p:tagLst>
</file>

<file path=ppt/tags/tag568.xml><?xml version="1.0" encoding="utf-8"?>
<p:tagLst xmlns:a="http://schemas.openxmlformats.org/drawingml/2006/main" xmlns:r="http://schemas.openxmlformats.org/officeDocument/2006/relationships" xmlns:p="http://schemas.openxmlformats.org/presentationml/2006/main">
  <p:tag name="THINKCELLSHAPEDONOTDELETE" val="tw_WyvJtL.p_4OvdyqDZLeQ"/>
</p:tagLst>
</file>

<file path=ppt/tags/tag569.xml><?xml version="1.0" encoding="utf-8"?>
<p:tagLst xmlns:a="http://schemas.openxmlformats.org/drawingml/2006/main" xmlns:r="http://schemas.openxmlformats.org/officeDocument/2006/relationships" xmlns:p="http://schemas.openxmlformats.org/presentationml/2006/main">
  <p:tag name="THINKCELLSHAPEDONOTDELETE" val="tp73EZoSprE_K7hl8zdZs2Q"/>
</p:tagLst>
</file>

<file path=ppt/tags/tag57.xml><?xml version="1.0" encoding="utf-8"?>
<p:tagLst xmlns:a="http://schemas.openxmlformats.org/drawingml/2006/main" xmlns:r="http://schemas.openxmlformats.org/officeDocument/2006/relationships" xmlns:p="http://schemas.openxmlformats.org/presentationml/2006/main">
  <p:tag name="THINKCELLSHAPEDONOTDELETE" val="tmgbvhFlYV.tg4wCVnQzHew"/>
</p:tagLst>
</file>

<file path=ppt/tags/tag570.xml><?xml version="1.0" encoding="utf-8"?>
<p:tagLst xmlns:a="http://schemas.openxmlformats.org/drawingml/2006/main" xmlns:r="http://schemas.openxmlformats.org/officeDocument/2006/relationships" xmlns:p="http://schemas.openxmlformats.org/presentationml/2006/main">
  <p:tag name="THINKCELLSHAPEDONOTDELETE" val="te4LhHuhPl4lhyZyH5wumOg"/>
</p:tagLst>
</file>

<file path=ppt/tags/tag571.xml><?xml version="1.0" encoding="utf-8"?>
<p:tagLst xmlns:a="http://schemas.openxmlformats.org/drawingml/2006/main" xmlns:r="http://schemas.openxmlformats.org/officeDocument/2006/relationships" xmlns:p="http://schemas.openxmlformats.org/presentationml/2006/main">
  <p:tag name="THINKCELLSHAPEDONOTDELETE" val="tmzlv97ODBM6hlqCKkU2YiQ"/>
</p:tagLst>
</file>

<file path=ppt/tags/tag572.xml><?xml version="1.0" encoding="utf-8"?>
<p:tagLst xmlns:a="http://schemas.openxmlformats.org/drawingml/2006/main" xmlns:r="http://schemas.openxmlformats.org/officeDocument/2006/relationships" xmlns:p="http://schemas.openxmlformats.org/presentationml/2006/main">
  <p:tag name="THINKCELLSHAPEDONOTDELETE" val="t0XfLiGXFQat49EgTKE_1yA"/>
</p:tagLst>
</file>

<file path=ppt/tags/tag573.xml><?xml version="1.0" encoding="utf-8"?>
<p:tagLst xmlns:a="http://schemas.openxmlformats.org/drawingml/2006/main" xmlns:r="http://schemas.openxmlformats.org/officeDocument/2006/relationships" xmlns:p="http://schemas.openxmlformats.org/presentationml/2006/main">
  <p:tag name="THINKCELLSHAPEDONOTDELETE" val="tKNhhHUuc4_PgMshvS8kmag"/>
</p:tagLst>
</file>

<file path=ppt/tags/tag574.xml><?xml version="1.0" encoding="utf-8"?>
<p:tagLst xmlns:a="http://schemas.openxmlformats.org/drawingml/2006/main" xmlns:r="http://schemas.openxmlformats.org/officeDocument/2006/relationships" xmlns:p="http://schemas.openxmlformats.org/presentationml/2006/main">
  <p:tag name="THINKCELLSHAPEDONOTDELETE" val="tgSFUNE4W.q6cB1eN1LpZWQ"/>
</p:tagLst>
</file>

<file path=ppt/tags/tag575.xml><?xml version="1.0" encoding="utf-8"?>
<p:tagLst xmlns:a="http://schemas.openxmlformats.org/drawingml/2006/main" xmlns:r="http://schemas.openxmlformats.org/officeDocument/2006/relationships" xmlns:p="http://schemas.openxmlformats.org/presentationml/2006/main">
  <p:tag name="THINKCELLSHAPEDONOTDELETE" val="tzsixzLEqkIBUD_hw2r0lrg"/>
</p:tagLst>
</file>

<file path=ppt/tags/tag576.xml><?xml version="1.0" encoding="utf-8"?>
<p:tagLst xmlns:a="http://schemas.openxmlformats.org/drawingml/2006/main" xmlns:r="http://schemas.openxmlformats.org/officeDocument/2006/relationships" xmlns:p="http://schemas.openxmlformats.org/presentationml/2006/main">
  <p:tag name="THINKCELLSHAPEDONOTDELETE" val="t.LyHI1almVbYy1DyHNzPpQ"/>
</p:tagLst>
</file>

<file path=ppt/tags/tag577.xml><?xml version="1.0" encoding="utf-8"?>
<p:tagLst xmlns:a="http://schemas.openxmlformats.org/drawingml/2006/main" xmlns:r="http://schemas.openxmlformats.org/officeDocument/2006/relationships" xmlns:p="http://schemas.openxmlformats.org/presentationml/2006/main">
  <p:tag name="THINKCELLSHAPEDONOTDELETE" val="tJr31_k11detZ0._lqwj4eA"/>
</p:tagLst>
</file>

<file path=ppt/tags/tag578.xml><?xml version="1.0" encoding="utf-8"?>
<p:tagLst xmlns:a="http://schemas.openxmlformats.org/drawingml/2006/main" xmlns:r="http://schemas.openxmlformats.org/officeDocument/2006/relationships" xmlns:p="http://schemas.openxmlformats.org/presentationml/2006/main">
  <p:tag name="THINKCELLSHAPEDONOTDELETE" val="th6u9.NiqZ1nSMBqsM_jUOQ"/>
</p:tagLst>
</file>

<file path=ppt/tags/tag579.xml><?xml version="1.0" encoding="utf-8"?>
<p:tagLst xmlns:a="http://schemas.openxmlformats.org/drawingml/2006/main" xmlns:r="http://schemas.openxmlformats.org/officeDocument/2006/relationships" xmlns:p="http://schemas.openxmlformats.org/presentationml/2006/main">
  <p:tag name="THINKCELLSHAPEDONOTDELETE" val="tlCkiYd2AQ7qgNO2TldYqCQ"/>
</p:tagLst>
</file>

<file path=ppt/tags/tag58.xml><?xml version="1.0" encoding="utf-8"?>
<p:tagLst xmlns:a="http://schemas.openxmlformats.org/drawingml/2006/main" xmlns:r="http://schemas.openxmlformats.org/officeDocument/2006/relationships" xmlns:p="http://schemas.openxmlformats.org/presentationml/2006/main">
  <p:tag name="THINKCELLSHAPEDONOTDELETE" val="tdMZtdgzd6IrLTggLmUtHgg"/>
</p:tagLst>
</file>

<file path=ppt/tags/tag580.xml><?xml version="1.0" encoding="utf-8"?>
<p:tagLst xmlns:a="http://schemas.openxmlformats.org/drawingml/2006/main" xmlns:r="http://schemas.openxmlformats.org/officeDocument/2006/relationships" xmlns:p="http://schemas.openxmlformats.org/presentationml/2006/main">
  <p:tag name="THINKCELLSHAPEDONOTDELETE" val="tLjQDjdqIPxoys_jKllJVOA"/>
</p:tagLst>
</file>

<file path=ppt/tags/tag581.xml><?xml version="1.0" encoding="utf-8"?>
<p:tagLst xmlns:a="http://schemas.openxmlformats.org/drawingml/2006/main" xmlns:r="http://schemas.openxmlformats.org/officeDocument/2006/relationships" xmlns:p="http://schemas.openxmlformats.org/presentationml/2006/main">
  <p:tag name="THINKCELLSHAPEDONOTDELETE" val="thqlRPzZskqi4ss37wCCGhQ"/>
</p:tagLst>
</file>

<file path=ppt/tags/tag582.xml><?xml version="1.0" encoding="utf-8"?>
<p:tagLst xmlns:a="http://schemas.openxmlformats.org/drawingml/2006/main" xmlns:r="http://schemas.openxmlformats.org/officeDocument/2006/relationships" xmlns:p="http://schemas.openxmlformats.org/presentationml/2006/main">
  <p:tag name="THINKCELLSHAPEDONOTDELETE" val="tx9QKuURVJWunrhEzcG1sTQ"/>
</p:tagLst>
</file>

<file path=ppt/tags/tag583.xml><?xml version="1.0" encoding="utf-8"?>
<p:tagLst xmlns:a="http://schemas.openxmlformats.org/drawingml/2006/main" xmlns:r="http://schemas.openxmlformats.org/officeDocument/2006/relationships" xmlns:p="http://schemas.openxmlformats.org/presentationml/2006/main">
  <p:tag name="THINKCELLSHAPEDONOTDELETE" val="tFspxj25oVKqOOmHhG1ycIA"/>
</p:tagLst>
</file>

<file path=ppt/tags/tag584.xml><?xml version="1.0" encoding="utf-8"?>
<p:tagLst xmlns:a="http://schemas.openxmlformats.org/drawingml/2006/main" xmlns:r="http://schemas.openxmlformats.org/officeDocument/2006/relationships" xmlns:p="http://schemas.openxmlformats.org/presentationml/2006/main">
  <p:tag name="THINKCELLSHAPEDONOTDELETE" val="td7juzMkucPt7JYe6xsjdwA"/>
</p:tagLst>
</file>

<file path=ppt/tags/tag585.xml><?xml version="1.0" encoding="utf-8"?>
<p:tagLst xmlns:a="http://schemas.openxmlformats.org/drawingml/2006/main" xmlns:r="http://schemas.openxmlformats.org/officeDocument/2006/relationships" xmlns:p="http://schemas.openxmlformats.org/presentationml/2006/main">
  <p:tag name="THINKCELLSHAPEDONOTDELETE" val="toaSy7JUsvaRPvUQ9aUkqRA"/>
</p:tagLst>
</file>

<file path=ppt/tags/tag586.xml><?xml version="1.0" encoding="utf-8"?>
<p:tagLst xmlns:a="http://schemas.openxmlformats.org/drawingml/2006/main" xmlns:r="http://schemas.openxmlformats.org/officeDocument/2006/relationships" xmlns:p="http://schemas.openxmlformats.org/presentationml/2006/main">
  <p:tag name="THINKCELLSHAPEDONOTDELETE" val="tzRRWCjOQA5der22h09uKKg"/>
</p:tagLst>
</file>

<file path=ppt/tags/tag587.xml><?xml version="1.0" encoding="utf-8"?>
<p:tagLst xmlns:a="http://schemas.openxmlformats.org/drawingml/2006/main" xmlns:r="http://schemas.openxmlformats.org/officeDocument/2006/relationships" xmlns:p="http://schemas.openxmlformats.org/presentationml/2006/main">
  <p:tag name="THINKCELLSHAPEDONOTDELETE" val="t5VISuluVWmPKAsxXye1uHg"/>
</p:tagLst>
</file>

<file path=ppt/tags/tag588.xml><?xml version="1.0" encoding="utf-8"?>
<p:tagLst xmlns:a="http://schemas.openxmlformats.org/drawingml/2006/main" xmlns:r="http://schemas.openxmlformats.org/officeDocument/2006/relationships" xmlns:p="http://schemas.openxmlformats.org/presentationml/2006/main">
  <p:tag name="THINKCELLSHAPEDONOTDELETE" val="t3LiTLVn5fFx0DTebAP82lA"/>
</p:tagLst>
</file>

<file path=ppt/tags/tag589.xml><?xml version="1.0" encoding="utf-8"?>
<p:tagLst xmlns:a="http://schemas.openxmlformats.org/drawingml/2006/main" xmlns:r="http://schemas.openxmlformats.org/officeDocument/2006/relationships" xmlns:p="http://schemas.openxmlformats.org/presentationml/2006/main">
  <p:tag name="THINKCELLSHAPEDONOTDELETE" val="tCO_8XQctIR.tT7WZfGL3kA"/>
</p:tagLst>
</file>

<file path=ppt/tags/tag59.xml><?xml version="1.0" encoding="utf-8"?>
<p:tagLst xmlns:a="http://schemas.openxmlformats.org/drawingml/2006/main" xmlns:r="http://schemas.openxmlformats.org/officeDocument/2006/relationships" xmlns:p="http://schemas.openxmlformats.org/presentationml/2006/main">
  <p:tag name="THINKCELLSHAPEDONOTDELETE" val="tkWpt1lwyPkNCiylkIoz6Hw"/>
</p:tagLst>
</file>

<file path=ppt/tags/tag590.xml><?xml version="1.0" encoding="utf-8"?>
<p:tagLst xmlns:a="http://schemas.openxmlformats.org/drawingml/2006/main" xmlns:r="http://schemas.openxmlformats.org/officeDocument/2006/relationships" xmlns:p="http://schemas.openxmlformats.org/presentationml/2006/main">
  <p:tag name="THINKCELLSHAPEDONOTDELETE" val="t_yqruKEZ03zmSY3AfMCcHg"/>
</p:tagLst>
</file>

<file path=ppt/tags/tag591.xml><?xml version="1.0" encoding="utf-8"?>
<p:tagLst xmlns:a="http://schemas.openxmlformats.org/drawingml/2006/main" xmlns:r="http://schemas.openxmlformats.org/officeDocument/2006/relationships" xmlns:p="http://schemas.openxmlformats.org/presentationml/2006/main">
  <p:tag name="THINKCELLSHAPEDONOTDELETE" val="tZE.GtrjX9eo.MV5DVJXHRw"/>
</p:tagLst>
</file>

<file path=ppt/tags/tag592.xml><?xml version="1.0" encoding="utf-8"?>
<p:tagLst xmlns:a="http://schemas.openxmlformats.org/drawingml/2006/main" xmlns:r="http://schemas.openxmlformats.org/officeDocument/2006/relationships" xmlns:p="http://schemas.openxmlformats.org/presentationml/2006/main">
  <p:tag name="THINKCELLSHAPEDONOTDELETE" val="tUex2JsRF4th1pcwVW0zFnQ"/>
</p:tagLst>
</file>

<file path=ppt/tags/tag593.xml><?xml version="1.0" encoding="utf-8"?>
<p:tagLst xmlns:a="http://schemas.openxmlformats.org/drawingml/2006/main" xmlns:r="http://schemas.openxmlformats.org/officeDocument/2006/relationships" xmlns:p="http://schemas.openxmlformats.org/presentationml/2006/main">
  <p:tag name="THINKCELLSHAPEDONOTDELETE" val="tORKupCf7hMo6C7jbXbobHg"/>
</p:tagLst>
</file>

<file path=ppt/tags/tag594.xml><?xml version="1.0" encoding="utf-8"?>
<p:tagLst xmlns:a="http://schemas.openxmlformats.org/drawingml/2006/main" xmlns:r="http://schemas.openxmlformats.org/officeDocument/2006/relationships" xmlns:p="http://schemas.openxmlformats.org/presentationml/2006/main">
  <p:tag name="THINKCELLSHAPEDONOTDELETE" val="tjdwXWW1Gc56GbbEvQtBYQw"/>
</p:tagLst>
</file>

<file path=ppt/tags/tag595.xml><?xml version="1.0" encoding="utf-8"?>
<p:tagLst xmlns:a="http://schemas.openxmlformats.org/drawingml/2006/main" xmlns:r="http://schemas.openxmlformats.org/officeDocument/2006/relationships" xmlns:p="http://schemas.openxmlformats.org/presentationml/2006/main">
  <p:tag name="THINKCELLSHAPEDONOTDELETE" val="tv3mo.CkFHNZFzzzfjxAVmw"/>
</p:tagLst>
</file>

<file path=ppt/tags/tag596.xml><?xml version="1.0" encoding="utf-8"?>
<p:tagLst xmlns:a="http://schemas.openxmlformats.org/drawingml/2006/main" xmlns:r="http://schemas.openxmlformats.org/officeDocument/2006/relationships" xmlns:p="http://schemas.openxmlformats.org/presentationml/2006/main">
  <p:tag name="THINKCELLSHAPEDONOTDELETE" val="tcLhKErrHv1aRUwy3EvmOeA"/>
</p:tagLst>
</file>

<file path=ppt/tags/tag597.xml><?xml version="1.0" encoding="utf-8"?>
<p:tagLst xmlns:a="http://schemas.openxmlformats.org/drawingml/2006/main" xmlns:r="http://schemas.openxmlformats.org/officeDocument/2006/relationships" xmlns:p="http://schemas.openxmlformats.org/presentationml/2006/main">
  <p:tag name="THINKCELLSHAPEDONOTDELETE" val="tZsXVH5VsfTbO9CWkELRzhQ"/>
</p:tagLst>
</file>

<file path=ppt/tags/tag598.xml><?xml version="1.0" encoding="utf-8"?>
<p:tagLst xmlns:a="http://schemas.openxmlformats.org/drawingml/2006/main" xmlns:r="http://schemas.openxmlformats.org/officeDocument/2006/relationships" xmlns:p="http://schemas.openxmlformats.org/presentationml/2006/main">
  <p:tag name="THINKCELLSHAPEDONOTDELETE" val="tH0Ig66Xy5IS2UbDdLwygfA"/>
</p:tagLst>
</file>

<file path=ppt/tags/tag599.xml><?xml version="1.0" encoding="utf-8"?>
<p:tagLst xmlns:a="http://schemas.openxmlformats.org/drawingml/2006/main" xmlns:r="http://schemas.openxmlformats.org/officeDocument/2006/relationships" xmlns:p="http://schemas.openxmlformats.org/presentationml/2006/main">
  <p:tag name="THINKCELLSHAPEDONOTDELETE" val="tdvBEhS74vPePZ9qPUxaREw"/>
</p:tagLst>
</file>

<file path=ppt/tags/tag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60.xml><?xml version="1.0" encoding="utf-8"?>
<p:tagLst xmlns:a="http://schemas.openxmlformats.org/drawingml/2006/main" xmlns:r="http://schemas.openxmlformats.org/officeDocument/2006/relationships" xmlns:p="http://schemas.openxmlformats.org/presentationml/2006/main">
  <p:tag name="THINKCELLSHAPEDONOTDELETE" val="tNYhKmS0LPgfKJSdHx_vDlA"/>
</p:tagLst>
</file>

<file path=ppt/tags/tag600.xml><?xml version="1.0" encoding="utf-8"?>
<p:tagLst xmlns:a="http://schemas.openxmlformats.org/drawingml/2006/main" xmlns:r="http://schemas.openxmlformats.org/officeDocument/2006/relationships" xmlns:p="http://schemas.openxmlformats.org/presentationml/2006/main">
  <p:tag name="THINKCELLSHAPEDONOTDELETE" val="tSXqEtGxWJcwDT0u7HjCzRQ"/>
</p:tagLst>
</file>

<file path=ppt/tags/tag601.xml><?xml version="1.0" encoding="utf-8"?>
<p:tagLst xmlns:a="http://schemas.openxmlformats.org/drawingml/2006/main" xmlns:r="http://schemas.openxmlformats.org/officeDocument/2006/relationships" xmlns:p="http://schemas.openxmlformats.org/presentationml/2006/main">
  <p:tag name="THINKCELLSHAPEDONOTDELETE" val="tNAUHD2GIGQcXbuOU4UuzYQ"/>
</p:tagLst>
</file>

<file path=ppt/tags/tag602.xml><?xml version="1.0" encoding="utf-8"?>
<p:tagLst xmlns:a="http://schemas.openxmlformats.org/drawingml/2006/main" xmlns:r="http://schemas.openxmlformats.org/officeDocument/2006/relationships" xmlns:p="http://schemas.openxmlformats.org/presentationml/2006/main">
  <p:tag name="THINKCELLSHAPEDONOTDELETE" val="t9zRUU43Qv9zGOAaMwLIOaQ"/>
</p:tagLst>
</file>

<file path=ppt/tags/tag603.xml><?xml version="1.0" encoding="utf-8"?>
<p:tagLst xmlns:a="http://schemas.openxmlformats.org/drawingml/2006/main" xmlns:r="http://schemas.openxmlformats.org/officeDocument/2006/relationships" xmlns:p="http://schemas.openxmlformats.org/presentationml/2006/main">
  <p:tag name="THINKCELLSHAPEDONOTDELETE" val="thaafKaIvcoPbi3smVwXXdA"/>
</p:tagLst>
</file>

<file path=ppt/tags/tag604.xml><?xml version="1.0" encoding="utf-8"?>
<p:tagLst xmlns:a="http://schemas.openxmlformats.org/drawingml/2006/main" xmlns:r="http://schemas.openxmlformats.org/officeDocument/2006/relationships" xmlns:p="http://schemas.openxmlformats.org/presentationml/2006/main">
  <p:tag name="THINKCELLSHAPEDONOTDELETE" val="tdPzTFzQkJ1bqfxmgSP8PDQ"/>
</p:tagLst>
</file>

<file path=ppt/tags/tag605.xml><?xml version="1.0" encoding="utf-8"?>
<p:tagLst xmlns:a="http://schemas.openxmlformats.org/drawingml/2006/main" xmlns:r="http://schemas.openxmlformats.org/officeDocument/2006/relationships" xmlns:p="http://schemas.openxmlformats.org/presentationml/2006/main">
  <p:tag name="THINKCELLSHAPEDONOTDELETE" val="txo.qUN7FwAnpcl3GiUrluA"/>
</p:tagLst>
</file>

<file path=ppt/tags/tag606.xml><?xml version="1.0" encoding="utf-8"?>
<p:tagLst xmlns:a="http://schemas.openxmlformats.org/drawingml/2006/main" xmlns:r="http://schemas.openxmlformats.org/officeDocument/2006/relationships" xmlns:p="http://schemas.openxmlformats.org/presentationml/2006/main">
  <p:tag name="THINKCELLSHAPEDONOTDELETE" val="tNDAYmu9OAnhhu5gDwPg9bg"/>
</p:tagLst>
</file>

<file path=ppt/tags/tag607.xml><?xml version="1.0" encoding="utf-8"?>
<p:tagLst xmlns:a="http://schemas.openxmlformats.org/drawingml/2006/main" xmlns:r="http://schemas.openxmlformats.org/officeDocument/2006/relationships" xmlns:p="http://schemas.openxmlformats.org/presentationml/2006/main">
  <p:tag name="THINKCELLSHAPEDONOTDELETE" val="t5E2wYb1IhAdhwPmhLkvuug"/>
</p:tagLst>
</file>

<file path=ppt/tags/tag608.xml><?xml version="1.0" encoding="utf-8"?>
<p:tagLst xmlns:a="http://schemas.openxmlformats.org/drawingml/2006/main" xmlns:r="http://schemas.openxmlformats.org/officeDocument/2006/relationships" xmlns:p="http://schemas.openxmlformats.org/presentationml/2006/main">
  <p:tag name="THINKCELLSHAPEDONOTDELETE" val="tcLzBSVmlc1VzRn5Uwr_FgA"/>
</p:tagLst>
</file>

<file path=ppt/tags/tag609.xml><?xml version="1.0" encoding="utf-8"?>
<p:tagLst xmlns:a="http://schemas.openxmlformats.org/drawingml/2006/main" xmlns:r="http://schemas.openxmlformats.org/officeDocument/2006/relationships" xmlns:p="http://schemas.openxmlformats.org/presentationml/2006/main">
  <p:tag name="THINKCELLSHAPEDONOTDELETE" val="tybsRDjHfMjtiWnUwTpWX.Q"/>
</p:tagLst>
</file>

<file path=ppt/tags/tag6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610.xml><?xml version="1.0" encoding="utf-8"?>
<p:tagLst xmlns:a="http://schemas.openxmlformats.org/drawingml/2006/main" xmlns:r="http://schemas.openxmlformats.org/officeDocument/2006/relationships" xmlns:p="http://schemas.openxmlformats.org/presentationml/2006/main">
  <p:tag name="THINKCELLSHAPEDONOTDELETE" val="tcfbofCOTo2KMnLRcE2CmrQ"/>
</p:tagLst>
</file>

<file path=ppt/tags/tag611.xml><?xml version="1.0" encoding="utf-8"?>
<p:tagLst xmlns:a="http://schemas.openxmlformats.org/drawingml/2006/main" xmlns:r="http://schemas.openxmlformats.org/officeDocument/2006/relationships" xmlns:p="http://schemas.openxmlformats.org/presentationml/2006/main">
  <p:tag name="THINKCELLSHAPEDONOTDELETE" val="tdB3QcXViXvLaDjsF8MmbAA"/>
</p:tagLst>
</file>

<file path=ppt/tags/tag612.xml><?xml version="1.0" encoding="utf-8"?>
<p:tagLst xmlns:a="http://schemas.openxmlformats.org/drawingml/2006/main" xmlns:r="http://schemas.openxmlformats.org/officeDocument/2006/relationships" xmlns:p="http://schemas.openxmlformats.org/presentationml/2006/main">
  <p:tag name="THINKCELLSHAPEDONOTDELETE" val="t9jwyldjV437NWWjedFl2WA"/>
</p:tagLst>
</file>

<file path=ppt/tags/tag613.xml><?xml version="1.0" encoding="utf-8"?>
<p:tagLst xmlns:a="http://schemas.openxmlformats.org/drawingml/2006/main" xmlns:r="http://schemas.openxmlformats.org/officeDocument/2006/relationships" xmlns:p="http://schemas.openxmlformats.org/presentationml/2006/main">
  <p:tag name="THINKCELLSHAPEDONOTDELETE" val="tGruUyBc9TVP_Xka4SXFYug"/>
</p:tagLst>
</file>

<file path=ppt/tags/tag614.xml><?xml version="1.0" encoding="utf-8"?>
<p:tagLst xmlns:a="http://schemas.openxmlformats.org/drawingml/2006/main" xmlns:r="http://schemas.openxmlformats.org/officeDocument/2006/relationships" xmlns:p="http://schemas.openxmlformats.org/presentationml/2006/main">
  <p:tag name="THINKCELLSHAPEDONOTDELETE" val="tKoq9p39Yd02rSIkV_4pe2Q"/>
</p:tagLst>
</file>

<file path=ppt/tags/tag615.xml><?xml version="1.0" encoding="utf-8"?>
<p:tagLst xmlns:a="http://schemas.openxmlformats.org/drawingml/2006/main" xmlns:r="http://schemas.openxmlformats.org/officeDocument/2006/relationships" xmlns:p="http://schemas.openxmlformats.org/presentationml/2006/main">
  <p:tag name="THINKCELLSHAPEDONOTDELETE" val="t8_plVGBufm5fy3wpU2QAmQ"/>
</p:tagLst>
</file>

<file path=ppt/tags/tag616.xml><?xml version="1.0" encoding="utf-8"?>
<p:tagLst xmlns:a="http://schemas.openxmlformats.org/drawingml/2006/main" xmlns:r="http://schemas.openxmlformats.org/officeDocument/2006/relationships" xmlns:p="http://schemas.openxmlformats.org/presentationml/2006/main">
  <p:tag name="THINKCELLSHAPEDONOTDELETE" val="t3LBUx8ULkVGh3npGr5y_ZQ"/>
</p:tagLst>
</file>

<file path=ppt/tags/tag617.xml><?xml version="1.0" encoding="utf-8"?>
<p:tagLst xmlns:a="http://schemas.openxmlformats.org/drawingml/2006/main" xmlns:r="http://schemas.openxmlformats.org/officeDocument/2006/relationships" xmlns:p="http://schemas.openxmlformats.org/presentationml/2006/main">
  <p:tag name="THINKCELLSHAPEDONOTDELETE" val="tKZDhhEK.0zbOT1vTE3nEoQ"/>
</p:tagLst>
</file>

<file path=ppt/tags/tag618.xml><?xml version="1.0" encoding="utf-8"?>
<p:tagLst xmlns:a="http://schemas.openxmlformats.org/drawingml/2006/main" xmlns:r="http://schemas.openxmlformats.org/officeDocument/2006/relationships" xmlns:p="http://schemas.openxmlformats.org/presentationml/2006/main">
  <p:tag name="THINKCELLSHAPEDONOTDELETE" val="t1dr4wHG2lYE81Iz4.QiSzw"/>
</p:tagLst>
</file>

<file path=ppt/tags/tag619.xml><?xml version="1.0" encoding="utf-8"?>
<p:tagLst xmlns:a="http://schemas.openxmlformats.org/drawingml/2006/main" xmlns:r="http://schemas.openxmlformats.org/officeDocument/2006/relationships" xmlns:p="http://schemas.openxmlformats.org/presentationml/2006/main">
  <p:tag name="THINKCELLSHAPEDONOTDELETE" val="tb7QPhv.EcWTg.EJjXGVe5Q"/>
</p:tagLst>
</file>

<file path=ppt/tags/tag6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620.xml><?xml version="1.0" encoding="utf-8"?>
<p:tagLst xmlns:a="http://schemas.openxmlformats.org/drawingml/2006/main" xmlns:r="http://schemas.openxmlformats.org/officeDocument/2006/relationships" xmlns:p="http://schemas.openxmlformats.org/presentationml/2006/main">
  <p:tag name="THINKCELLSHAPEDONOTDELETE" val="tLj3vInkHttB0jxJpJvCweQ"/>
</p:tagLst>
</file>

<file path=ppt/tags/tag621.xml><?xml version="1.0" encoding="utf-8"?>
<p:tagLst xmlns:a="http://schemas.openxmlformats.org/drawingml/2006/main" xmlns:r="http://schemas.openxmlformats.org/officeDocument/2006/relationships" xmlns:p="http://schemas.openxmlformats.org/presentationml/2006/main">
  <p:tag name="THINKCELLSHAPEDONOTDELETE" val="te3GxiLDexhuu0NUd9kLFjg"/>
</p:tagLst>
</file>

<file path=ppt/tags/tag622.xml><?xml version="1.0" encoding="utf-8"?>
<p:tagLst xmlns:a="http://schemas.openxmlformats.org/drawingml/2006/main" xmlns:r="http://schemas.openxmlformats.org/officeDocument/2006/relationships" xmlns:p="http://schemas.openxmlformats.org/presentationml/2006/main">
  <p:tag name="THINKCELLSHAPEDONOTDELETE" val="tEI8.Qu7qSYJ1S3EZsNELng"/>
</p:tagLst>
</file>

<file path=ppt/tags/tag623.xml><?xml version="1.0" encoding="utf-8"?>
<p:tagLst xmlns:a="http://schemas.openxmlformats.org/drawingml/2006/main" xmlns:r="http://schemas.openxmlformats.org/officeDocument/2006/relationships" xmlns:p="http://schemas.openxmlformats.org/presentationml/2006/main">
  <p:tag name="THINKCELLSHAPEDONOTDELETE" val="tvKzYOYRjhibX_nARX2.GCw"/>
</p:tagLst>
</file>

<file path=ppt/tags/tag624.xml><?xml version="1.0" encoding="utf-8"?>
<p:tagLst xmlns:a="http://schemas.openxmlformats.org/drawingml/2006/main" xmlns:r="http://schemas.openxmlformats.org/officeDocument/2006/relationships" xmlns:p="http://schemas.openxmlformats.org/presentationml/2006/main">
  <p:tag name="THINKCELLSHAPEDONOTDELETE" val="t2xufqznYHursDFhmEv_KvQ"/>
</p:tagLst>
</file>

<file path=ppt/tags/tag625.xml><?xml version="1.0" encoding="utf-8"?>
<p:tagLst xmlns:a="http://schemas.openxmlformats.org/drawingml/2006/main" xmlns:r="http://schemas.openxmlformats.org/officeDocument/2006/relationships" xmlns:p="http://schemas.openxmlformats.org/presentationml/2006/main">
  <p:tag name="THINKCELLSHAPEDONOTDELETE" val="tW0QAHRc_aI7MQGt3IjWR2g"/>
</p:tagLst>
</file>

<file path=ppt/tags/tag626.xml><?xml version="1.0" encoding="utf-8"?>
<p:tagLst xmlns:a="http://schemas.openxmlformats.org/drawingml/2006/main" xmlns:r="http://schemas.openxmlformats.org/officeDocument/2006/relationships" xmlns:p="http://schemas.openxmlformats.org/presentationml/2006/main">
  <p:tag name="THINKCELLSHAPEDONOTDELETE" val="tvMfraYRXE5TpTiZZsbzQdg"/>
</p:tagLst>
</file>

<file path=ppt/tags/tag627.xml><?xml version="1.0" encoding="utf-8"?>
<p:tagLst xmlns:a="http://schemas.openxmlformats.org/drawingml/2006/main" xmlns:r="http://schemas.openxmlformats.org/officeDocument/2006/relationships" xmlns:p="http://schemas.openxmlformats.org/presentationml/2006/main">
  <p:tag name="THINKCELLSHAPEDONOTDELETE" val="tHLoB5KAgOyBSK4Q3zWrB_A"/>
</p:tagLst>
</file>

<file path=ppt/tags/tag628.xml><?xml version="1.0" encoding="utf-8"?>
<p:tagLst xmlns:a="http://schemas.openxmlformats.org/drawingml/2006/main" xmlns:r="http://schemas.openxmlformats.org/officeDocument/2006/relationships" xmlns:p="http://schemas.openxmlformats.org/presentationml/2006/main">
  <p:tag name="THINKCELLSHAPEDONOTDELETE" val="t2X7W0rUQ8iipYg03nfozcg"/>
</p:tagLst>
</file>

<file path=ppt/tags/tag629.xml><?xml version="1.0" encoding="utf-8"?>
<p:tagLst xmlns:a="http://schemas.openxmlformats.org/drawingml/2006/main" xmlns:r="http://schemas.openxmlformats.org/officeDocument/2006/relationships" xmlns:p="http://schemas.openxmlformats.org/presentationml/2006/main">
  <p:tag name="THINKCELLSHAPEDONOTDELETE" val="tkriJrrD3co5wzYT5jphc1g"/>
</p:tagLst>
</file>

<file path=ppt/tags/tag6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630.xml><?xml version="1.0" encoding="utf-8"?>
<p:tagLst xmlns:a="http://schemas.openxmlformats.org/drawingml/2006/main" xmlns:r="http://schemas.openxmlformats.org/officeDocument/2006/relationships" xmlns:p="http://schemas.openxmlformats.org/presentationml/2006/main">
  <p:tag name="THINKCELLSHAPEDONOTDELETE" val="tfSYx9ANehaTAlWg7KIr1UQ"/>
</p:tagLst>
</file>

<file path=ppt/tags/tag631.xml><?xml version="1.0" encoding="utf-8"?>
<p:tagLst xmlns:a="http://schemas.openxmlformats.org/drawingml/2006/main" xmlns:r="http://schemas.openxmlformats.org/officeDocument/2006/relationships" xmlns:p="http://schemas.openxmlformats.org/presentationml/2006/main">
  <p:tag name="THINKCELLSHAPEDONOTDELETE" val="tV1Su9KJ3aCnN.9EAUBmdTA"/>
</p:tagLst>
</file>

<file path=ppt/tags/tag632.xml><?xml version="1.0" encoding="utf-8"?>
<p:tagLst xmlns:a="http://schemas.openxmlformats.org/drawingml/2006/main" xmlns:r="http://schemas.openxmlformats.org/officeDocument/2006/relationships" xmlns:p="http://schemas.openxmlformats.org/presentationml/2006/main">
  <p:tag name="THINKCELLSHAPEDONOTDELETE" val="trBm8G6Z7b29croyNidvAug"/>
</p:tagLst>
</file>

<file path=ppt/tags/tag633.xml><?xml version="1.0" encoding="utf-8"?>
<p:tagLst xmlns:a="http://schemas.openxmlformats.org/drawingml/2006/main" xmlns:r="http://schemas.openxmlformats.org/officeDocument/2006/relationships" xmlns:p="http://schemas.openxmlformats.org/presentationml/2006/main">
  <p:tag name="THINKCELLSHAPEDONOTDELETE" val="tqR53UAO._qljDVr0RyHzKA"/>
</p:tagLst>
</file>

<file path=ppt/tags/tag634.xml><?xml version="1.0" encoding="utf-8"?>
<p:tagLst xmlns:a="http://schemas.openxmlformats.org/drawingml/2006/main" xmlns:r="http://schemas.openxmlformats.org/officeDocument/2006/relationships" xmlns:p="http://schemas.openxmlformats.org/presentationml/2006/main">
  <p:tag name="THINKCELLSHAPEDONOTDELETE" val="tLPd2Ujye8pQOFzsFe17tWA"/>
</p:tagLst>
</file>

<file path=ppt/tags/tag635.xml><?xml version="1.0" encoding="utf-8"?>
<p:tagLst xmlns:a="http://schemas.openxmlformats.org/drawingml/2006/main" xmlns:r="http://schemas.openxmlformats.org/officeDocument/2006/relationships" xmlns:p="http://schemas.openxmlformats.org/presentationml/2006/main">
  <p:tag name="THINKCELLSHAPEDONOTDELETE" val="tljpTQs6SRI6rfqAvzkfcnA"/>
</p:tagLst>
</file>

<file path=ppt/tags/tag636.xml><?xml version="1.0" encoding="utf-8"?>
<p:tagLst xmlns:a="http://schemas.openxmlformats.org/drawingml/2006/main" xmlns:r="http://schemas.openxmlformats.org/officeDocument/2006/relationships" xmlns:p="http://schemas.openxmlformats.org/presentationml/2006/main">
  <p:tag name="THINKCELLSHAPEDONOTDELETE" val="tr7Zwn5zkgT3zb9EHJ7OHlw"/>
</p:tagLst>
</file>

<file path=ppt/tags/tag637.xml><?xml version="1.0" encoding="utf-8"?>
<p:tagLst xmlns:a="http://schemas.openxmlformats.org/drawingml/2006/main" xmlns:r="http://schemas.openxmlformats.org/officeDocument/2006/relationships" xmlns:p="http://schemas.openxmlformats.org/presentationml/2006/main">
  <p:tag name="THINKCELLSHAPEDONOTDELETE" val="tDnehtmIn0.2jOe.B19Dg1A"/>
</p:tagLst>
</file>

<file path=ppt/tags/tag638.xml><?xml version="1.0" encoding="utf-8"?>
<p:tagLst xmlns:a="http://schemas.openxmlformats.org/drawingml/2006/main" xmlns:r="http://schemas.openxmlformats.org/officeDocument/2006/relationships" xmlns:p="http://schemas.openxmlformats.org/presentationml/2006/main">
  <p:tag name="THINKCELLSHAPEDONOTDELETE" val="trS7J8XE0KXoigxOXtuDMXg"/>
</p:tagLst>
</file>

<file path=ppt/tags/tag639.xml><?xml version="1.0" encoding="utf-8"?>
<p:tagLst xmlns:a="http://schemas.openxmlformats.org/drawingml/2006/main" xmlns:r="http://schemas.openxmlformats.org/officeDocument/2006/relationships" xmlns:p="http://schemas.openxmlformats.org/presentationml/2006/main">
  <p:tag name="THINKCELLSHAPEDONOTDELETE" val="tzR_eUSEIl6neihk3CpDM8w"/>
</p:tagLst>
</file>

<file path=ppt/tags/tag6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640.xml><?xml version="1.0" encoding="utf-8"?>
<p:tagLst xmlns:a="http://schemas.openxmlformats.org/drawingml/2006/main" xmlns:r="http://schemas.openxmlformats.org/officeDocument/2006/relationships" xmlns:p="http://schemas.openxmlformats.org/presentationml/2006/main">
  <p:tag name="THINKCELLSHAPEDONOTDELETE" val="tAP7_EggJMZH6L1rsrLog3A"/>
</p:tagLst>
</file>

<file path=ppt/tags/tag641.xml><?xml version="1.0" encoding="utf-8"?>
<p:tagLst xmlns:a="http://schemas.openxmlformats.org/drawingml/2006/main" xmlns:r="http://schemas.openxmlformats.org/officeDocument/2006/relationships" xmlns:p="http://schemas.openxmlformats.org/presentationml/2006/main">
  <p:tag name="THINKCELLSHAPEDONOTDELETE" val="tI.XcUTeUVn8aZ3oJ0JAAYQ"/>
</p:tagLst>
</file>

<file path=ppt/tags/tag642.xml><?xml version="1.0" encoding="utf-8"?>
<p:tagLst xmlns:a="http://schemas.openxmlformats.org/drawingml/2006/main" xmlns:r="http://schemas.openxmlformats.org/officeDocument/2006/relationships" xmlns:p="http://schemas.openxmlformats.org/presentationml/2006/main">
  <p:tag name="THINKCELLSHAPEDONOTDELETE" val="tyr3Rr5kYhftjoW4UNvIAow"/>
</p:tagLst>
</file>

<file path=ppt/tags/tag643.xml><?xml version="1.0" encoding="utf-8"?>
<p:tagLst xmlns:a="http://schemas.openxmlformats.org/drawingml/2006/main" xmlns:r="http://schemas.openxmlformats.org/officeDocument/2006/relationships" xmlns:p="http://schemas.openxmlformats.org/presentationml/2006/main">
  <p:tag name="THINKCELLSHAPEDONOTDELETE" val="t0yS2V2zJov.rylnac.7a5g"/>
</p:tagLst>
</file>

<file path=ppt/tags/tag644.xml><?xml version="1.0" encoding="utf-8"?>
<p:tagLst xmlns:a="http://schemas.openxmlformats.org/drawingml/2006/main" xmlns:r="http://schemas.openxmlformats.org/officeDocument/2006/relationships" xmlns:p="http://schemas.openxmlformats.org/presentationml/2006/main">
  <p:tag name="THINKCELLSHAPEDONOTDELETE" val="th1pwYetgNkGbFjfNXkVrUg"/>
</p:tagLst>
</file>

<file path=ppt/tags/tag645.xml><?xml version="1.0" encoding="utf-8"?>
<p:tagLst xmlns:a="http://schemas.openxmlformats.org/drawingml/2006/main" xmlns:r="http://schemas.openxmlformats.org/officeDocument/2006/relationships" xmlns:p="http://schemas.openxmlformats.org/presentationml/2006/main">
  <p:tag name="THINKCELLSHAPEDONOTDELETE" val="tg1QGMETvm8g84z2mjAf4_A"/>
</p:tagLst>
</file>

<file path=ppt/tags/tag646.xml><?xml version="1.0" encoding="utf-8"?>
<p:tagLst xmlns:a="http://schemas.openxmlformats.org/drawingml/2006/main" xmlns:r="http://schemas.openxmlformats.org/officeDocument/2006/relationships" xmlns:p="http://schemas.openxmlformats.org/presentationml/2006/main">
  <p:tag name="THINKCELLSHAPEDONOTDELETE" val="tbyVrtNlKd6IGJuRP.qqNpQ"/>
</p:tagLst>
</file>

<file path=ppt/tags/tag647.xml><?xml version="1.0" encoding="utf-8"?>
<p:tagLst xmlns:a="http://schemas.openxmlformats.org/drawingml/2006/main" xmlns:r="http://schemas.openxmlformats.org/officeDocument/2006/relationships" xmlns:p="http://schemas.openxmlformats.org/presentationml/2006/main">
  <p:tag name="THINKCELLSHAPEDONOTDELETE" val="tASX9GAFRGBWjGzb181cAbA"/>
</p:tagLst>
</file>

<file path=ppt/tags/tag648.xml><?xml version="1.0" encoding="utf-8"?>
<p:tagLst xmlns:a="http://schemas.openxmlformats.org/drawingml/2006/main" xmlns:r="http://schemas.openxmlformats.org/officeDocument/2006/relationships" xmlns:p="http://schemas.openxmlformats.org/presentationml/2006/main">
  <p:tag name="THINKCELLSHAPEDONOTDELETE" val="tRKw3dlKBXQSqSTjUdBnUFw"/>
</p:tagLst>
</file>

<file path=ppt/tags/tag649.xml><?xml version="1.0" encoding="utf-8"?>
<p:tagLst xmlns:a="http://schemas.openxmlformats.org/drawingml/2006/main" xmlns:r="http://schemas.openxmlformats.org/officeDocument/2006/relationships" xmlns:p="http://schemas.openxmlformats.org/presentationml/2006/main">
  <p:tag name="THINKCELLSHAPEDONOTDELETE" val="tJI2mnPm7IrtROEI.kL2ISQ"/>
</p:tagLst>
</file>

<file path=ppt/tags/tag6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650.xml><?xml version="1.0" encoding="utf-8"?>
<p:tagLst xmlns:a="http://schemas.openxmlformats.org/drawingml/2006/main" xmlns:r="http://schemas.openxmlformats.org/officeDocument/2006/relationships" xmlns:p="http://schemas.openxmlformats.org/presentationml/2006/main">
  <p:tag name="THINKCELLSHAPEDONOTDELETE" val="taCJtwzFYoOpa.vzdqOBS3w"/>
</p:tagLst>
</file>

<file path=ppt/tags/tag651.xml><?xml version="1.0" encoding="utf-8"?>
<p:tagLst xmlns:a="http://schemas.openxmlformats.org/drawingml/2006/main" xmlns:r="http://schemas.openxmlformats.org/officeDocument/2006/relationships" xmlns:p="http://schemas.openxmlformats.org/presentationml/2006/main">
  <p:tag name="THINKCELLSHAPEDONOTDELETE" val="tkTDYCMKc9CPPRjCp8Y2s6Q"/>
</p:tagLst>
</file>

<file path=ppt/tags/tag652.xml><?xml version="1.0" encoding="utf-8"?>
<p:tagLst xmlns:a="http://schemas.openxmlformats.org/drawingml/2006/main" xmlns:r="http://schemas.openxmlformats.org/officeDocument/2006/relationships" xmlns:p="http://schemas.openxmlformats.org/presentationml/2006/main">
  <p:tag name="THINKCELLSHAPEDONOTDELETE" val="toh.HWae9u4Gy5vT56613pg"/>
</p:tagLst>
</file>

<file path=ppt/tags/tag653.xml><?xml version="1.0" encoding="utf-8"?>
<p:tagLst xmlns:a="http://schemas.openxmlformats.org/drawingml/2006/main" xmlns:r="http://schemas.openxmlformats.org/officeDocument/2006/relationships" xmlns:p="http://schemas.openxmlformats.org/presentationml/2006/main">
  <p:tag name="THINKCELLSHAPEDONOTDELETE" val="t9th7.ODv06XY_QSuxWlSaw"/>
</p:tagLst>
</file>

<file path=ppt/tags/tag654.xml><?xml version="1.0" encoding="utf-8"?>
<p:tagLst xmlns:a="http://schemas.openxmlformats.org/drawingml/2006/main" xmlns:r="http://schemas.openxmlformats.org/officeDocument/2006/relationships" xmlns:p="http://schemas.openxmlformats.org/presentationml/2006/main">
  <p:tag name="THINKCELLSHAPEDONOTDELETE" val="t4Q2BOdOv_qAqI9srSqGiQA"/>
</p:tagLst>
</file>

<file path=ppt/tags/tag655.xml><?xml version="1.0" encoding="utf-8"?>
<p:tagLst xmlns:a="http://schemas.openxmlformats.org/drawingml/2006/main" xmlns:r="http://schemas.openxmlformats.org/officeDocument/2006/relationships" xmlns:p="http://schemas.openxmlformats.org/presentationml/2006/main">
  <p:tag name="THINKCELLSHAPEDONOTDELETE" val="tUUuUKVPQvm91zGNZgL_VGg"/>
</p:tagLst>
</file>

<file path=ppt/tags/tag656.xml><?xml version="1.0" encoding="utf-8"?>
<p:tagLst xmlns:a="http://schemas.openxmlformats.org/drawingml/2006/main" xmlns:r="http://schemas.openxmlformats.org/officeDocument/2006/relationships" xmlns:p="http://schemas.openxmlformats.org/presentationml/2006/main">
  <p:tag name="THINKCELLSHAPEDONOTDELETE" val="tFR7m.1LPhNo8BKg4W4HMIA"/>
</p:tagLst>
</file>

<file path=ppt/tags/tag657.xml><?xml version="1.0" encoding="utf-8"?>
<p:tagLst xmlns:a="http://schemas.openxmlformats.org/drawingml/2006/main" xmlns:r="http://schemas.openxmlformats.org/officeDocument/2006/relationships" xmlns:p="http://schemas.openxmlformats.org/presentationml/2006/main">
  <p:tag name="THINKCELLSHAPEDONOTDELETE" val="tB0Xphio0x45lcZKmf6.utw"/>
</p:tagLst>
</file>

<file path=ppt/tags/tag658.xml><?xml version="1.0" encoding="utf-8"?>
<p:tagLst xmlns:a="http://schemas.openxmlformats.org/drawingml/2006/main" xmlns:r="http://schemas.openxmlformats.org/officeDocument/2006/relationships" xmlns:p="http://schemas.openxmlformats.org/presentationml/2006/main">
  <p:tag name="THINKCELLSHAPEDONOTDELETE" val="tpqNb7zzcacfn_eafMGg5bA"/>
</p:tagLst>
</file>

<file path=ppt/tags/tag659.xml><?xml version="1.0" encoding="utf-8"?>
<p:tagLst xmlns:a="http://schemas.openxmlformats.org/drawingml/2006/main" xmlns:r="http://schemas.openxmlformats.org/officeDocument/2006/relationships" xmlns:p="http://schemas.openxmlformats.org/presentationml/2006/main">
  <p:tag name="THINKCELLSHAPEDONOTDELETE" val="ts6M7t4CyJQ4D7STVQL9xbg"/>
</p:tagLst>
</file>

<file path=ppt/tags/tag6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660.xml><?xml version="1.0" encoding="utf-8"?>
<p:tagLst xmlns:a="http://schemas.openxmlformats.org/drawingml/2006/main" xmlns:r="http://schemas.openxmlformats.org/officeDocument/2006/relationships" xmlns:p="http://schemas.openxmlformats.org/presentationml/2006/main">
  <p:tag name="THINKCELLSHAPEDONOTDELETE" val="tS82ZUeUmS6YyvTkx6wlJVQ"/>
</p:tagLst>
</file>

<file path=ppt/tags/tag661.xml><?xml version="1.0" encoding="utf-8"?>
<p:tagLst xmlns:a="http://schemas.openxmlformats.org/drawingml/2006/main" xmlns:r="http://schemas.openxmlformats.org/officeDocument/2006/relationships" xmlns:p="http://schemas.openxmlformats.org/presentationml/2006/main">
  <p:tag name="THINKCELLSHAPEDONOTDELETE" val="t3thgaavBf3H2UdxC2CYrZg"/>
</p:tagLst>
</file>

<file path=ppt/tags/tag662.xml><?xml version="1.0" encoding="utf-8"?>
<p:tagLst xmlns:a="http://schemas.openxmlformats.org/drawingml/2006/main" xmlns:r="http://schemas.openxmlformats.org/officeDocument/2006/relationships" xmlns:p="http://schemas.openxmlformats.org/presentationml/2006/main">
  <p:tag name="THINKCELLSHAPEDONOTDELETE" val="tJ0sdHwPHXeoFYMW11epTZA"/>
</p:tagLst>
</file>

<file path=ppt/tags/tag663.xml><?xml version="1.0" encoding="utf-8"?>
<p:tagLst xmlns:a="http://schemas.openxmlformats.org/drawingml/2006/main" xmlns:r="http://schemas.openxmlformats.org/officeDocument/2006/relationships" xmlns:p="http://schemas.openxmlformats.org/presentationml/2006/main">
  <p:tag name="THINKCELLSHAPEDONOTDELETE" val="t.F.zw5UI1ZTqs9uN3TuhAg"/>
</p:tagLst>
</file>

<file path=ppt/tags/tag664.xml><?xml version="1.0" encoding="utf-8"?>
<p:tagLst xmlns:a="http://schemas.openxmlformats.org/drawingml/2006/main" xmlns:r="http://schemas.openxmlformats.org/officeDocument/2006/relationships" xmlns:p="http://schemas.openxmlformats.org/presentationml/2006/main">
  <p:tag name="THINKCELLSHAPEDONOTDELETE" val="trrhPrhxwFvpdiJzSnuJOHA"/>
</p:tagLst>
</file>

<file path=ppt/tags/tag665.xml><?xml version="1.0" encoding="utf-8"?>
<p:tagLst xmlns:a="http://schemas.openxmlformats.org/drawingml/2006/main" xmlns:r="http://schemas.openxmlformats.org/officeDocument/2006/relationships" xmlns:p="http://schemas.openxmlformats.org/presentationml/2006/main">
  <p:tag name="THINKCELLSHAPEDONOTDELETE" val="tIX2DDrRI0C7PPRi4cvnu9w"/>
</p:tagLst>
</file>

<file path=ppt/tags/tag666.xml><?xml version="1.0" encoding="utf-8"?>
<p:tagLst xmlns:a="http://schemas.openxmlformats.org/drawingml/2006/main" xmlns:r="http://schemas.openxmlformats.org/officeDocument/2006/relationships" xmlns:p="http://schemas.openxmlformats.org/presentationml/2006/main">
  <p:tag name="THINKCELLSHAPEDONOTDELETE" val="tlOenqbph4L8qxhwk.YpHaA"/>
</p:tagLst>
</file>

<file path=ppt/tags/tag667.xml><?xml version="1.0" encoding="utf-8"?>
<p:tagLst xmlns:a="http://schemas.openxmlformats.org/drawingml/2006/main" xmlns:r="http://schemas.openxmlformats.org/officeDocument/2006/relationships" xmlns:p="http://schemas.openxmlformats.org/presentationml/2006/main">
  <p:tag name="THINKCELLSHAPEDONOTDELETE" val="tSSbu3THKgMiZwptkiTmRKA"/>
</p:tagLst>
</file>

<file path=ppt/tags/tag668.xml><?xml version="1.0" encoding="utf-8"?>
<p:tagLst xmlns:a="http://schemas.openxmlformats.org/drawingml/2006/main" xmlns:r="http://schemas.openxmlformats.org/officeDocument/2006/relationships" xmlns:p="http://schemas.openxmlformats.org/presentationml/2006/main">
  <p:tag name="THINKCELLSHAPEDONOTDELETE" val="tNiZHedH8u5jKNVjy4fGdpg"/>
</p:tagLst>
</file>

<file path=ppt/tags/tag669.xml><?xml version="1.0" encoding="utf-8"?>
<p:tagLst xmlns:a="http://schemas.openxmlformats.org/drawingml/2006/main" xmlns:r="http://schemas.openxmlformats.org/officeDocument/2006/relationships" xmlns:p="http://schemas.openxmlformats.org/presentationml/2006/main">
  <p:tag name="THINKCELLSHAPEDONOTDELETE" val="t2k9HyoQ2DeGn5ONZCaUZWQ"/>
</p:tagLst>
</file>

<file path=ppt/tags/tag67.xml><?xml version="1.0" encoding="utf-8"?>
<p:tagLst xmlns:a="http://schemas.openxmlformats.org/drawingml/2006/main" xmlns:r="http://schemas.openxmlformats.org/officeDocument/2006/relationships" xmlns:p="http://schemas.openxmlformats.org/presentationml/2006/main">
  <p:tag name="THINKCELLSHAPEDONOTDELETE" val="ttvkkrkrk91VJMhC0CmS_Bg"/>
</p:tagLst>
</file>

<file path=ppt/tags/tag670.xml><?xml version="1.0" encoding="utf-8"?>
<p:tagLst xmlns:a="http://schemas.openxmlformats.org/drawingml/2006/main" xmlns:r="http://schemas.openxmlformats.org/officeDocument/2006/relationships" xmlns:p="http://schemas.openxmlformats.org/presentationml/2006/main">
  <p:tag name="THINKCELLSHAPEDONOTDELETE" val="tTMiHsf234e3nGGphwfDzuA"/>
</p:tagLst>
</file>

<file path=ppt/tags/tag671.xml><?xml version="1.0" encoding="utf-8"?>
<p:tagLst xmlns:a="http://schemas.openxmlformats.org/drawingml/2006/main" xmlns:r="http://schemas.openxmlformats.org/officeDocument/2006/relationships" xmlns:p="http://schemas.openxmlformats.org/presentationml/2006/main">
  <p:tag name="THINKCELLSHAPEDONOTDELETE" val="tyr7mEJKTxvNyBAKrqQUnDw"/>
</p:tagLst>
</file>

<file path=ppt/tags/tag672.xml><?xml version="1.0" encoding="utf-8"?>
<p:tagLst xmlns:a="http://schemas.openxmlformats.org/drawingml/2006/main" xmlns:r="http://schemas.openxmlformats.org/officeDocument/2006/relationships" xmlns:p="http://schemas.openxmlformats.org/presentationml/2006/main">
  <p:tag name="THINKCELLSHAPEDONOTDELETE" val="tk4ZI6aoebV0VSTbrhchwBA"/>
</p:tagLst>
</file>

<file path=ppt/tags/tag673.xml><?xml version="1.0" encoding="utf-8"?>
<p:tagLst xmlns:a="http://schemas.openxmlformats.org/drawingml/2006/main" xmlns:r="http://schemas.openxmlformats.org/officeDocument/2006/relationships" xmlns:p="http://schemas.openxmlformats.org/presentationml/2006/main">
  <p:tag name="THINKCELLSHAPEDONOTDELETE" val="taTTiZl04oVuK8gTMIl0JOw"/>
</p:tagLst>
</file>

<file path=ppt/tags/tag674.xml><?xml version="1.0" encoding="utf-8"?>
<p:tagLst xmlns:a="http://schemas.openxmlformats.org/drawingml/2006/main" xmlns:r="http://schemas.openxmlformats.org/officeDocument/2006/relationships" xmlns:p="http://schemas.openxmlformats.org/presentationml/2006/main">
  <p:tag name="THINKCELLSHAPEDONOTDELETE" val="tGg0XVj88t_2hXZ3MGLB38A"/>
</p:tagLst>
</file>

<file path=ppt/tags/tag675.xml><?xml version="1.0" encoding="utf-8"?>
<p:tagLst xmlns:a="http://schemas.openxmlformats.org/drawingml/2006/main" xmlns:r="http://schemas.openxmlformats.org/officeDocument/2006/relationships" xmlns:p="http://schemas.openxmlformats.org/presentationml/2006/main">
  <p:tag name="THINKCELLSHAPEDONOTDELETE" val="toCW2V0MQItbIfkc.vTGXzw"/>
</p:tagLst>
</file>

<file path=ppt/tags/tag676.xml><?xml version="1.0" encoding="utf-8"?>
<p:tagLst xmlns:a="http://schemas.openxmlformats.org/drawingml/2006/main" xmlns:r="http://schemas.openxmlformats.org/officeDocument/2006/relationships" xmlns:p="http://schemas.openxmlformats.org/presentationml/2006/main">
  <p:tag name="THINKCELLSHAPEDONOTDELETE" val="toBIpe0s6rivZ1mfmND1.Ug"/>
</p:tagLst>
</file>

<file path=ppt/tags/tag677.xml><?xml version="1.0" encoding="utf-8"?>
<p:tagLst xmlns:a="http://schemas.openxmlformats.org/drawingml/2006/main" xmlns:r="http://schemas.openxmlformats.org/officeDocument/2006/relationships" xmlns:p="http://schemas.openxmlformats.org/presentationml/2006/main">
  <p:tag name="THINKCELLSHAPEDONOTDELETE" val="tTjrqbMgX97O5oco7Jb.OFw"/>
</p:tagLst>
</file>

<file path=ppt/tags/tag678.xml><?xml version="1.0" encoding="utf-8"?>
<p:tagLst xmlns:a="http://schemas.openxmlformats.org/drawingml/2006/main" xmlns:r="http://schemas.openxmlformats.org/officeDocument/2006/relationships" xmlns:p="http://schemas.openxmlformats.org/presentationml/2006/main">
  <p:tag name="THINKCELLSHAPEDONOTDELETE" val="t9DXmLMrL4SCD1R5ZjKQbvw"/>
</p:tagLst>
</file>

<file path=ppt/tags/tag679.xml><?xml version="1.0" encoding="utf-8"?>
<p:tagLst xmlns:a="http://schemas.openxmlformats.org/drawingml/2006/main" xmlns:r="http://schemas.openxmlformats.org/officeDocument/2006/relationships" xmlns:p="http://schemas.openxmlformats.org/presentationml/2006/main">
  <p:tag name="THINKCELLSHAPEDONOTDELETE" val="tHQmHAfmDgC8ATB4kIKafKQ"/>
</p:tagLst>
</file>

<file path=ppt/tags/tag68.xml><?xml version="1.0" encoding="utf-8"?>
<p:tagLst xmlns:a="http://schemas.openxmlformats.org/drawingml/2006/main" xmlns:r="http://schemas.openxmlformats.org/officeDocument/2006/relationships" xmlns:p="http://schemas.openxmlformats.org/presentationml/2006/main">
  <p:tag name="THINKCELLSHAPEDONOTDELETE" val="tTKSsHBS.lgr6CVG.lJh70g"/>
</p:tagLst>
</file>

<file path=ppt/tags/tag680.xml><?xml version="1.0" encoding="utf-8"?>
<p:tagLst xmlns:a="http://schemas.openxmlformats.org/drawingml/2006/main" xmlns:r="http://schemas.openxmlformats.org/officeDocument/2006/relationships" xmlns:p="http://schemas.openxmlformats.org/presentationml/2006/main">
  <p:tag name="THINKCELLSHAPEDONOTDELETE" val="t57vLUHeTZTWfoFRX__PVqQ"/>
</p:tagLst>
</file>

<file path=ppt/tags/tag681.xml><?xml version="1.0" encoding="utf-8"?>
<p:tagLst xmlns:a="http://schemas.openxmlformats.org/drawingml/2006/main" xmlns:r="http://schemas.openxmlformats.org/officeDocument/2006/relationships" xmlns:p="http://schemas.openxmlformats.org/presentationml/2006/main">
  <p:tag name="THINKCELLSHAPEDONOTDELETE" val="t.02P_R6_KAZxIuoT_LvvLg"/>
</p:tagLst>
</file>

<file path=ppt/tags/tag682.xml><?xml version="1.0" encoding="utf-8"?>
<p:tagLst xmlns:a="http://schemas.openxmlformats.org/drawingml/2006/main" xmlns:r="http://schemas.openxmlformats.org/officeDocument/2006/relationships" xmlns:p="http://schemas.openxmlformats.org/presentationml/2006/main">
  <p:tag name="THINKCELLSHAPEDONOTDELETE" val="tCwg23EP8VBOgS.9QgXfkXg"/>
</p:tagLst>
</file>

<file path=ppt/tags/tag683.xml><?xml version="1.0" encoding="utf-8"?>
<p:tagLst xmlns:a="http://schemas.openxmlformats.org/drawingml/2006/main" xmlns:r="http://schemas.openxmlformats.org/officeDocument/2006/relationships" xmlns:p="http://schemas.openxmlformats.org/presentationml/2006/main">
  <p:tag name="THINKCELLSHAPEDONOTDELETE" val="tgwR7VBLCpTCRoT5_08o9Pg"/>
</p:tagLst>
</file>

<file path=ppt/tags/tag684.xml><?xml version="1.0" encoding="utf-8"?>
<p:tagLst xmlns:a="http://schemas.openxmlformats.org/drawingml/2006/main" xmlns:r="http://schemas.openxmlformats.org/officeDocument/2006/relationships" xmlns:p="http://schemas.openxmlformats.org/presentationml/2006/main">
  <p:tag name="THINKCELLSHAPEDONOTDELETE" val="tk2H2K16cOQMcun5Unh21QA"/>
</p:tagLst>
</file>

<file path=ppt/tags/tag685.xml><?xml version="1.0" encoding="utf-8"?>
<p:tagLst xmlns:a="http://schemas.openxmlformats.org/drawingml/2006/main" xmlns:r="http://schemas.openxmlformats.org/officeDocument/2006/relationships" xmlns:p="http://schemas.openxmlformats.org/presentationml/2006/main">
  <p:tag name="THINKCELLSHAPEDONOTDELETE" val="trt0u7TRgrPnMi4xd68ycpA"/>
</p:tagLst>
</file>

<file path=ppt/tags/tag686.xml><?xml version="1.0" encoding="utf-8"?>
<p:tagLst xmlns:a="http://schemas.openxmlformats.org/drawingml/2006/main" xmlns:r="http://schemas.openxmlformats.org/officeDocument/2006/relationships" xmlns:p="http://schemas.openxmlformats.org/presentationml/2006/main">
  <p:tag name="THINKCELLSHAPEDONOTDELETE" val="twgITU6Ck7oZ_fCCGNR75wQ"/>
</p:tagLst>
</file>

<file path=ppt/tags/tag687.xml><?xml version="1.0" encoding="utf-8"?>
<p:tagLst xmlns:a="http://schemas.openxmlformats.org/drawingml/2006/main" xmlns:r="http://schemas.openxmlformats.org/officeDocument/2006/relationships" xmlns:p="http://schemas.openxmlformats.org/presentationml/2006/main">
  <p:tag name="THINKCELLSHAPEDONOTDELETE" val="tSs7GYLGmy.cSsaHJp3RrRQ"/>
</p:tagLst>
</file>

<file path=ppt/tags/tag68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689.xml><?xml version="1.0" encoding="utf-8"?>
<p:tagLst xmlns:a="http://schemas.openxmlformats.org/drawingml/2006/main" xmlns:r="http://schemas.openxmlformats.org/officeDocument/2006/relationships" xmlns:p="http://schemas.openxmlformats.org/presentationml/2006/main">
  <p:tag name="THINKCELLSHAPEDONOTDELETE" val="ttvkkrkrk91VJMhC0CmS_Bg"/>
</p:tagLst>
</file>

<file path=ppt/tags/tag69.xml><?xml version="1.0" encoding="utf-8"?>
<p:tagLst xmlns:a="http://schemas.openxmlformats.org/drawingml/2006/main" xmlns:r="http://schemas.openxmlformats.org/officeDocument/2006/relationships" xmlns:p="http://schemas.openxmlformats.org/presentationml/2006/main">
  <p:tag name="THINKCELLSHAPEDONOTDELETE" val="tLs7SQ78Li1H5Llirlp3Ltg"/>
</p:tagLst>
</file>

<file path=ppt/tags/tag690.xml><?xml version="1.0" encoding="utf-8"?>
<p:tagLst xmlns:a="http://schemas.openxmlformats.org/drawingml/2006/main" xmlns:r="http://schemas.openxmlformats.org/officeDocument/2006/relationships" xmlns:p="http://schemas.openxmlformats.org/presentationml/2006/main">
  <p:tag name="THINKCELLSHAPEDONOTDELETE" val="tgEplAjyV58dhpe8sFV0gWA"/>
</p:tagLst>
</file>

<file path=ppt/tags/tag691.xml><?xml version="1.0" encoding="utf-8"?>
<p:tagLst xmlns:a="http://schemas.openxmlformats.org/drawingml/2006/main" xmlns:r="http://schemas.openxmlformats.org/officeDocument/2006/relationships" xmlns:p="http://schemas.openxmlformats.org/presentationml/2006/main">
  <p:tag name="THINKCELLSHAPEDONOTDELETE" val="twO1NIrwvfHOqUgKDCmOhCg"/>
</p:tagLst>
</file>

<file path=ppt/tags/tag692.xml><?xml version="1.0" encoding="utf-8"?>
<p:tagLst xmlns:a="http://schemas.openxmlformats.org/drawingml/2006/main" xmlns:r="http://schemas.openxmlformats.org/officeDocument/2006/relationships" xmlns:p="http://schemas.openxmlformats.org/presentationml/2006/main">
  <p:tag name="THINKCELLSHAPEDONOTDELETE" val="tnHFdPzTFjHO2RPTe.pdToQ"/>
</p:tagLst>
</file>

<file path=ppt/tags/tag693.xml><?xml version="1.0" encoding="utf-8"?>
<p:tagLst xmlns:a="http://schemas.openxmlformats.org/drawingml/2006/main" xmlns:r="http://schemas.openxmlformats.org/officeDocument/2006/relationships" xmlns:p="http://schemas.openxmlformats.org/presentationml/2006/main">
  <p:tag name="THINKCELLSHAPEDONOTDELETE" val="tCIXaIgLOwCink71psj_3Lw"/>
</p:tagLst>
</file>

<file path=ppt/tags/tag694.xml><?xml version="1.0" encoding="utf-8"?>
<p:tagLst xmlns:a="http://schemas.openxmlformats.org/drawingml/2006/main" xmlns:r="http://schemas.openxmlformats.org/officeDocument/2006/relationships" xmlns:p="http://schemas.openxmlformats.org/presentationml/2006/main">
  <p:tag name="THINKCELLSHAPEDONOTDELETE" val="tjmeMsiGViipljaoZs_D2mw"/>
</p:tagLst>
</file>

<file path=ppt/tags/tag695.xml><?xml version="1.0" encoding="utf-8"?>
<p:tagLst xmlns:a="http://schemas.openxmlformats.org/drawingml/2006/main" xmlns:r="http://schemas.openxmlformats.org/officeDocument/2006/relationships" xmlns:p="http://schemas.openxmlformats.org/presentationml/2006/main">
  <p:tag name="THINKCELLSHAPEDONOTDELETE" val="tzMjALhTjJXtAV1xh.QoslA"/>
</p:tagLst>
</file>

<file path=ppt/tags/tag696.xml><?xml version="1.0" encoding="utf-8"?>
<p:tagLst xmlns:a="http://schemas.openxmlformats.org/drawingml/2006/main" xmlns:r="http://schemas.openxmlformats.org/officeDocument/2006/relationships" xmlns:p="http://schemas.openxmlformats.org/presentationml/2006/main">
  <p:tag name="THINKCELLSHAPEDONOTDELETE" val="t_7n2M5MsODWjFhdnlmQ4gg"/>
</p:tagLst>
</file>

<file path=ppt/tags/tag697.xml><?xml version="1.0" encoding="utf-8"?>
<p:tagLst xmlns:a="http://schemas.openxmlformats.org/drawingml/2006/main" xmlns:r="http://schemas.openxmlformats.org/officeDocument/2006/relationships" xmlns:p="http://schemas.openxmlformats.org/presentationml/2006/main">
  <p:tag name="THINKCELLSHAPEDONOTDELETE" val="taK3OHzU58.YK7o.Q97_bsg"/>
</p:tagLst>
</file>

<file path=ppt/tags/tag698.xml><?xml version="1.0" encoding="utf-8"?>
<p:tagLst xmlns:a="http://schemas.openxmlformats.org/drawingml/2006/main" xmlns:r="http://schemas.openxmlformats.org/officeDocument/2006/relationships" xmlns:p="http://schemas.openxmlformats.org/presentationml/2006/main">
  <p:tag name="THINKCELLSHAPEDONOTDELETE" val="t7GMg49BQglJUEfpSER9kyg"/>
</p:tagLst>
</file>

<file path=ppt/tags/tag699.xml><?xml version="1.0" encoding="utf-8"?>
<p:tagLst xmlns:a="http://schemas.openxmlformats.org/drawingml/2006/main" xmlns:r="http://schemas.openxmlformats.org/officeDocument/2006/relationships" xmlns:p="http://schemas.openxmlformats.org/presentationml/2006/main">
  <p:tag name="THINKCELLSHAPEDONOTDELETE" val="tntl0BcRv3C9HNXN9hnx3AQ"/>
</p:tagLst>
</file>

<file path=ppt/tags/tag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70.xml><?xml version="1.0" encoding="utf-8"?>
<p:tagLst xmlns:a="http://schemas.openxmlformats.org/drawingml/2006/main" xmlns:r="http://schemas.openxmlformats.org/officeDocument/2006/relationships" xmlns:p="http://schemas.openxmlformats.org/presentationml/2006/main">
  <p:tag name="THINKCELLSHAPEDONOTDELETE" val="tTeogAjEflAq68GphIDUudQ"/>
</p:tagLst>
</file>

<file path=ppt/tags/tag700.xml><?xml version="1.0" encoding="utf-8"?>
<p:tagLst xmlns:a="http://schemas.openxmlformats.org/drawingml/2006/main" xmlns:r="http://schemas.openxmlformats.org/officeDocument/2006/relationships" xmlns:p="http://schemas.openxmlformats.org/presentationml/2006/main">
  <p:tag name="THINKCELLSHAPEDONOTDELETE" val="t6cPYc8yQyIPhqYZkn1R1cg"/>
</p:tagLst>
</file>

<file path=ppt/tags/tag701.xml><?xml version="1.0" encoding="utf-8"?>
<p:tagLst xmlns:a="http://schemas.openxmlformats.org/drawingml/2006/main" xmlns:r="http://schemas.openxmlformats.org/officeDocument/2006/relationships" xmlns:p="http://schemas.openxmlformats.org/presentationml/2006/main">
  <p:tag name="THINKCELLSHAPEDONOTDELETE" val="tT6lDa8nPfjqjlIAELzYDKA"/>
</p:tagLst>
</file>

<file path=ppt/tags/tag702.xml><?xml version="1.0" encoding="utf-8"?>
<p:tagLst xmlns:a="http://schemas.openxmlformats.org/drawingml/2006/main" xmlns:r="http://schemas.openxmlformats.org/officeDocument/2006/relationships" xmlns:p="http://schemas.openxmlformats.org/presentationml/2006/main">
  <p:tag name="THINKCELLSHAPEDONOTDELETE" val="tiKXqiA2AvlAnPcPn_.IsFg"/>
</p:tagLst>
</file>

<file path=ppt/tags/tag703.xml><?xml version="1.0" encoding="utf-8"?>
<p:tagLst xmlns:a="http://schemas.openxmlformats.org/drawingml/2006/main" xmlns:r="http://schemas.openxmlformats.org/officeDocument/2006/relationships" xmlns:p="http://schemas.openxmlformats.org/presentationml/2006/main">
  <p:tag name="THINKCELLSHAPEDONOTDELETE" val="ttmWps54N_OuDtA2gGu1pjw"/>
</p:tagLst>
</file>

<file path=ppt/tags/tag704.xml><?xml version="1.0" encoding="utf-8"?>
<p:tagLst xmlns:a="http://schemas.openxmlformats.org/drawingml/2006/main" xmlns:r="http://schemas.openxmlformats.org/officeDocument/2006/relationships" xmlns:p="http://schemas.openxmlformats.org/presentationml/2006/main">
  <p:tag name="THINKCELLSHAPEDONOTDELETE" val="tjgc8MpUfgrlZO.WNICF64A"/>
</p:tagLst>
</file>

<file path=ppt/tags/tag705.xml><?xml version="1.0" encoding="utf-8"?>
<p:tagLst xmlns:a="http://schemas.openxmlformats.org/drawingml/2006/main" xmlns:r="http://schemas.openxmlformats.org/officeDocument/2006/relationships" xmlns:p="http://schemas.openxmlformats.org/presentationml/2006/main">
  <p:tag name="THINKCELLSHAPEDONOTDELETE" val="t6YZoTw6iIjmU81tDqXn8pw"/>
</p:tagLst>
</file>

<file path=ppt/tags/tag706.xml><?xml version="1.0" encoding="utf-8"?>
<p:tagLst xmlns:a="http://schemas.openxmlformats.org/drawingml/2006/main" xmlns:r="http://schemas.openxmlformats.org/officeDocument/2006/relationships" xmlns:p="http://schemas.openxmlformats.org/presentationml/2006/main">
  <p:tag name="THINKCELLSHAPEDONOTDELETE" val="tFny0k6MJ8EzdO3lgGqwMHg"/>
</p:tagLst>
</file>

<file path=ppt/tags/tag707.xml><?xml version="1.0" encoding="utf-8"?>
<p:tagLst xmlns:a="http://schemas.openxmlformats.org/drawingml/2006/main" xmlns:r="http://schemas.openxmlformats.org/officeDocument/2006/relationships" xmlns:p="http://schemas.openxmlformats.org/presentationml/2006/main">
  <p:tag name="THINKCELLSHAPEDONOTDELETE" val="tOd6XaKtsehvW7i2O_TNlkA"/>
</p:tagLst>
</file>

<file path=ppt/tags/tag708.xml><?xml version="1.0" encoding="utf-8"?>
<p:tagLst xmlns:a="http://schemas.openxmlformats.org/drawingml/2006/main" xmlns:r="http://schemas.openxmlformats.org/officeDocument/2006/relationships" xmlns:p="http://schemas.openxmlformats.org/presentationml/2006/main">
  <p:tag name="THINKCELLSHAPEDONOTDELETE" val="tPXO9un.dV7GloCdGTJ4mHw"/>
</p:tagLst>
</file>

<file path=ppt/tags/tag709.xml><?xml version="1.0" encoding="utf-8"?>
<p:tagLst xmlns:a="http://schemas.openxmlformats.org/drawingml/2006/main" xmlns:r="http://schemas.openxmlformats.org/officeDocument/2006/relationships" xmlns:p="http://schemas.openxmlformats.org/presentationml/2006/main">
  <p:tag name="THINKCELLSHAPEDONOTDELETE" val="t5hKJvyu2AX48lcp35unbAg"/>
</p:tagLst>
</file>

<file path=ppt/tags/tag71.xml><?xml version="1.0" encoding="utf-8"?>
<p:tagLst xmlns:a="http://schemas.openxmlformats.org/drawingml/2006/main" xmlns:r="http://schemas.openxmlformats.org/officeDocument/2006/relationships" xmlns:p="http://schemas.openxmlformats.org/presentationml/2006/main">
  <p:tag name="THINKCELLSHAPEDONOTDELETE" val="tYE3QUyTB8w8iJzjcTJv81g"/>
</p:tagLst>
</file>

<file path=ppt/tags/tag710.xml><?xml version="1.0" encoding="utf-8"?>
<p:tagLst xmlns:a="http://schemas.openxmlformats.org/drawingml/2006/main" xmlns:r="http://schemas.openxmlformats.org/officeDocument/2006/relationships" xmlns:p="http://schemas.openxmlformats.org/presentationml/2006/main">
  <p:tag name="THINKCELLSHAPEDONOTDELETE" val="tZCM.e_vl7P2CA27J4Sb_5g"/>
</p:tagLst>
</file>

<file path=ppt/tags/tag711.xml><?xml version="1.0" encoding="utf-8"?>
<p:tagLst xmlns:a="http://schemas.openxmlformats.org/drawingml/2006/main" xmlns:r="http://schemas.openxmlformats.org/officeDocument/2006/relationships" xmlns:p="http://schemas.openxmlformats.org/presentationml/2006/main">
  <p:tag name="THINKCELLSHAPEDONOTDELETE" val="tEc458ejbhE7nrVz5RzGBzw"/>
</p:tagLst>
</file>

<file path=ppt/tags/tag712.xml><?xml version="1.0" encoding="utf-8"?>
<p:tagLst xmlns:a="http://schemas.openxmlformats.org/drawingml/2006/main" xmlns:r="http://schemas.openxmlformats.org/officeDocument/2006/relationships" xmlns:p="http://schemas.openxmlformats.org/presentationml/2006/main">
  <p:tag name="THINKCELLSHAPEDONOTDELETE" val="ttzkepsopzrJdPxPg9OnvcA"/>
</p:tagLst>
</file>

<file path=ppt/tags/tag713.xml><?xml version="1.0" encoding="utf-8"?>
<p:tagLst xmlns:a="http://schemas.openxmlformats.org/drawingml/2006/main" xmlns:r="http://schemas.openxmlformats.org/officeDocument/2006/relationships" xmlns:p="http://schemas.openxmlformats.org/presentationml/2006/main">
  <p:tag name="THINKCELLSHAPEDONOTDELETE" val="tx6f97YKaarAjBJZlibI3Kg"/>
</p:tagLst>
</file>

<file path=ppt/tags/tag714.xml><?xml version="1.0" encoding="utf-8"?>
<p:tagLst xmlns:a="http://schemas.openxmlformats.org/drawingml/2006/main" xmlns:r="http://schemas.openxmlformats.org/officeDocument/2006/relationships" xmlns:p="http://schemas.openxmlformats.org/presentationml/2006/main">
  <p:tag name="THINKCELLSHAPEDONOTDELETE" val="t6AwWSdaFChgjcertVDvzlg"/>
</p:tagLst>
</file>

<file path=ppt/tags/tag715.xml><?xml version="1.0" encoding="utf-8"?>
<p:tagLst xmlns:a="http://schemas.openxmlformats.org/drawingml/2006/main" xmlns:r="http://schemas.openxmlformats.org/officeDocument/2006/relationships" xmlns:p="http://schemas.openxmlformats.org/presentationml/2006/main">
  <p:tag name="THINKCELLSHAPEDONOTDELETE" val="tw6rZZSdWKeWLn3jTk3lSCg"/>
</p:tagLst>
</file>

<file path=ppt/tags/tag716.xml><?xml version="1.0" encoding="utf-8"?>
<p:tagLst xmlns:a="http://schemas.openxmlformats.org/drawingml/2006/main" xmlns:r="http://schemas.openxmlformats.org/officeDocument/2006/relationships" xmlns:p="http://schemas.openxmlformats.org/presentationml/2006/main">
  <p:tag name="THINKCELLSHAPEDONOTDELETE" val="tg6BAN9sdDj.hpMW27FJx5Q"/>
</p:tagLst>
</file>

<file path=ppt/tags/tag717.xml><?xml version="1.0" encoding="utf-8"?>
<p:tagLst xmlns:a="http://schemas.openxmlformats.org/drawingml/2006/main" xmlns:r="http://schemas.openxmlformats.org/officeDocument/2006/relationships" xmlns:p="http://schemas.openxmlformats.org/presentationml/2006/main">
  <p:tag name="THINKCELLSHAPEDONOTDELETE" val="tTVIiQye4hT4iQG0ECnGpww"/>
</p:tagLst>
</file>

<file path=ppt/tags/tag718.xml><?xml version="1.0" encoding="utf-8"?>
<p:tagLst xmlns:a="http://schemas.openxmlformats.org/drawingml/2006/main" xmlns:r="http://schemas.openxmlformats.org/officeDocument/2006/relationships" xmlns:p="http://schemas.openxmlformats.org/presentationml/2006/main">
  <p:tag name="THINKCELLSHAPEDONOTDELETE" val="tOYiP9VIlRgNPmTz6NN6SwQ"/>
</p:tagLst>
</file>

<file path=ppt/tags/tag719.xml><?xml version="1.0" encoding="utf-8"?>
<p:tagLst xmlns:a="http://schemas.openxmlformats.org/drawingml/2006/main" xmlns:r="http://schemas.openxmlformats.org/officeDocument/2006/relationships" xmlns:p="http://schemas.openxmlformats.org/presentationml/2006/main">
  <p:tag name="THINKCELLSHAPEDONOTDELETE" val="tmWiqn5rNTp_yqTPEdqSgfQ"/>
</p:tagLst>
</file>

<file path=ppt/tags/tag72.xml><?xml version="1.0" encoding="utf-8"?>
<p:tagLst xmlns:a="http://schemas.openxmlformats.org/drawingml/2006/main" xmlns:r="http://schemas.openxmlformats.org/officeDocument/2006/relationships" xmlns:p="http://schemas.openxmlformats.org/presentationml/2006/main">
  <p:tag name="THINKCELLSHAPEDONOTDELETE" val="tQ3cG0etnnGCTCB9Oxl7_kA"/>
</p:tagLst>
</file>

<file path=ppt/tags/tag720.xml><?xml version="1.0" encoding="utf-8"?>
<p:tagLst xmlns:a="http://schemas.openxmlformats.org/drawingml/2006/main" xmlns:r="http://schemas.openxmlformats.org/officeDocument/2006/relationships" xmlns:p="http://schemas.openxmlformats.org/presentationml/2006/main">
  <p:tag name="THINKCELLSHAPEDONOTDELETE" val="tLrVfbfJZKFbTZO83bOyPIQ"/>
</p:tagLst>
</file>

<file path=ppt/tags/tag721.xml><?xml version="1.0" encoding="utf-8"?>
<p:tagLst xmlns:a="http://schemas.openxmlformats.org/drawingml/2006/main" xmlns:r="http://schemas.openxmlformats.org/officeDocument/2006/relationships" xmlns:p="http://schemas.openxmlformats.org/presentationml/2006/main">
  <p:tag name="THINKCELLSHAPEDONOTDELETE" val="tiOMhDtpIy.At3MEFQD1QOQ"/>
</p:tagLst>
</file>

<file path=ppt/tags/tag722.xml><?xml version="1.0" encoding="utf-8"?>
<p:tagLst xmlns:a="http://schemas.openxmlformats.org/drawingml/2006/main" xmlns:r="http://schemas.openxmlformats.org/officeDocument/2006/relationships" xmlns:p="http://schemas.openxmlformats.org/presentationml/2006/main">
  <p:tag name="THINKCELLSHAPEDONOTDELETE" val="tAqXx.9SYc_tXCn_z_myA6A"/>
</p:tagLst>
</file>

<file path=ppt/tags/tag723.xml><?xml version="1.0" encoding="utf-8"?>
<p:tagLst xmlns:a="http://schemas.openxmlformats.org/drawingml/2006/main" xmlns:r="http://schemas.openxmlformats.org/officeDocument/2006/relationships" xmlns:p="http://schemas.openxmlformats.org/presentationml/2006/main">
  <p:tag name="THINKCELLSHAPEDONOTDELETE" val="tT1KOmlMLqmq2INniQcpe6g"/>
</p:tagLst>
</file>

<file path=ppt/tags/tag724.xml><?xml version="1.0" encoding="utf-8"?>
<p:tagLst xmlns:a="http://schemas.openxmlformats.org/drawingml/2006/main" xmlns:r="http://schemas.openxmlformats.org/officeDocument/2006/relationships" xmlns:p="http://schemas.openxmlformats.org/presentationml/2006/main">
  <p:tag name="THINKCELLSHAPEDONOTDELETE" val="tCaFb2Mlv2AlUeTENpPe5kg"/>
</p:tagLst>
</file>

<file path=ppt/tags/tag725.xml><?xml version="1.0" encoding="utf-8"?>
<p:tagLst xmlns:a="http://schemas.openxmlformats.org/drawingml/2006/main" xmlns:r="http://schemas.openxmlformats.org/officeDocument/2006/relationships" xmlns:p="http://schemas.openxmlformats.org/presentationml/2006/main">
  <p:tag name="THINKCELLSHAPEDONOTDELETE" val="tlGY5ETTjw0HB6OPey8vH2w"/>
</p:tagLst>
</file>

<file path=ppt/tags/tag726.xml><?xml version="1.0" encoding="utf-8"?>
<p:tagLst xmlns:a="http://schemas.openxmlformats.org/drawingml/2006/main" xmlns:r="http://schemas.openxmlformats.org/officeDocument/2006/relationships" xmlns:p="http://schemas.openxmlformats.org/presentationml/2006/main">
  <p:tag name="THINKCELLSHAPEDONOTDELETE" val="t9PFZjMEBiHRVqQDfs.5ZWQ"/>
</p:tagLst>
</file>

<file path=ppt/tags/tag727.xml><?xml version="1.0" encoding="utf-8"?>
<p:tagLst xmlns:a="http://schemas.openxmlformats.org/drawingml/2006/main" xmlns:r="http://schemas.openxmlformats.org/officeDocument/2006/relationships" xmlns:p="http://schemas.openxmlformats.org/presentationml/2006/main">
  <p:tag name="THINKCELLSHAPEDONOTDELETE" val="t.pCfxf9Qty6u6dTo3wPkoQ"/>
</p:tagLst>
</file>

<file path=ppt/tags/tag728.xml><?xml version="1.0" encoding="utf-8"?>
<p:tagLst xmlns:a="http://schemas.openxmlformats.org/drawingml/2006/main" xmlns:r="http://schemas.openxmlformats.org/officeDocument/2006/relationships" xmlns:p="http://schemas.openxmlformats.org/presentationml/2006/main">
  <p:tag name="THINKCELLSHAPEDONOTDELETE" val="tn1Gz1iAlNNLp9SFWvNfguA"/>
</p:tagLst>
</file>

<file path=ppt/tags/tag729.xml><?xml version="1.0" encoding="utf-8"?>
<p:tagLst xmlns:a="http://schemas.openxmlformats.org/drawingml/2006/main" xmlns:r="http://schemas.openxmlformats.org/officeDocument/2006/relationships" xmlns:p="http://schemas.openxmlformats.org/presentationml/2006/main">
  <p:tag name="THINKCELLSHAPEDONOTDELETE" val="t5r4G_mjL8wMnV7oG8AfayA"/>
</p:tagLst>
</file>

<file path=ppt/tags/tag73.xml><?xml version="1.0" encoding="utf-8"?>
<p:tagLst xmlns:a="http://schemas.openxmlformats.org/drawingml/2006/main" xmlns:r="http://schemas.openxmlformats.org/officeDocument/2006/relationships" xmlns:p="http://schemas.openxmlformats.org/presentationml/2006/main">
  <p:tag name="THINKCELLSHAPEDONOTDELETE" val="tvKCVbr1tv7Obu5yB_4Prhg"/>
</p:tagLst>
</file>

<file path=ppt/tags/tag730.xml><?xml version="1.0" encoding="utf-8"?>
<p:tagLst xmlns:a="http://schemas.openxmlformats.org/drawingml/2006/main" xmlns:r="http://schemas.openxmlformats.org/officeDocument/2006/relationships" xmlns:p="http://schemas.openxmlformats.org/presentationml/2006/main">
  <p:tag name="THINKCELLSHAPEDONOTDELETE" val="tWzRY7lNh58N2qO6s3KPsKQ"/>
</p:tagLst>
</file>

<file path=ppt/tags/tag731.xml><?xml version="1.0" encoding="utf-8"?>
<p:tagLst xmlns:a="http://schemas.openxmlformats.org/drawingml/2006/main" xmlns:r="http://schemas.openxmlformats.org/officeDocument/2006/relationships" xmlns:p="http://schemas.openxmlformats.org/presentationml/2006/main">
  <p:tag name="THINKCELLSHAPEDONOTDELETE" val="t6hDj0jcxDLjaCuKfF7.XVw"/>
</p:tagLst>
</file>

<file path=ppt/tags/tag732.xml><?xml version="1.0" encoding="utf-8"?>
<p:tagLst xmlns:a="http://schemas.openxmlformats.org/drawingml/2006/main" xmlns:r="http://schemas.openxmlformats.org/officeDocument/2006/relationships" xmlns:p="http://schemas.openxmlformats.org/presentationml/2006/main">
  <p:tag name="THINKCELLSHAPEDONOTDELETE" val="tLISj8IgrGe27HG.eET2WYw"/>
</p:tagLst>
</file>

<file path=ppt/tags/tag733.xml><?xml version="1.0" encoding="utf-8"?>
<p:tagLst xmlns:a="http://schemas.openxmlformats.org/drawingml/2006/main" xmlns:r="http://schemas.openxmlformats.org/officeDocument/2006/relationships" xmlns:p="http://schemas.openxmlformats.org/presentationml/2006/main">
  <p:tag name="THINKCELLSHAPEDONOTDELETE" val="tqqvGz6BC03qdw9AM7Vuieg"/>
</p:tagLst>
</file>

<file path=ppt/tags/tag734.xml><?xml version="1.0" encoding="utf-8"?>
<p:tagLst xmlns:a="http://schemas.openxmlformats.org/drawingml/2006/main" xmlns:r="http://schemas.openxmlformats.org/officeDocument/2006/relationships" xmlns:p="http://schemas.openxmlformats.org/presentationml/2006/main">
  <p:tag name="THINKCELLSHAPEDONOTDELETE" val="tr2xgGaMjbLhln6OsBcaX7w"/>
</p:tagLst>
</file>

<file path=ppt/tags/tag735.xml><?xml version="1.0" encoding="utf-8"?>
<p:tagLst xmlns:a="http://schemas.openxmlformats.org/drawingml/2006/main" xmlns:r="http://schemas.openxmlformats.org/officeDocument/2006/relationships" xmlns:p="http://schemas.openxmlformats.org/presentationml/2006/main">
  <p:tag name="THINKCELLSHAPEDONOTDELETE" val="t5eAAH1oTeFHisd_zbWtXnA"/>
</p:tagLst>
</file>

<file path=ppt/tags/tag736.xml><?xml version="1.0" encoding="utf-8"?>
<p:tagLst xmlns:a="http://schemas.openxmlformats.org/drawingml/2006/main" xmlns:r="http://schemas.openxmlformats.org/officeDocument/2006/relationships" xmlns:p="http://schemas.openxmlformats.org/presentationml/2006/main">
  <p:tag name="THINKCELLSHAPEDONOTDELETE" val="t2yyW2Cecsln5ege9asvTpA"/>
</p:tagLst>
</file>

<file path=ppt/tags/tag737.xml><?xml version="1.0" encoding="utf-8"?>
<p:tagLst xmlns:a="http://schemas.openxmlformats.org/drawingml/2006/main" xmlns:r="http://schemas.openxmlformats.org/officeDocument/2006/relationships" xmlns:p="http://schemas.openxmlformats.org/presentationml/2006/main">
  <p:tag name="THINKCELLSHAPEDONOTDELETE" val="twV_USiKRf.OWjx3Q7hE9zw"/>
</p:tagLst>
</file>

<file path=ppt/tags/tag738.xml><?xml version="1.0" encoding="utf-8"?>
<p:tagLst xmlns:a="http://schemas.openxmlformats.org/drawingml/2006/main" xmlns:r="http://schemas.openxmlformats.org/officeDocument/2006/relationships" xmlns:p="http://schemas.openxmlformats.org/presentationml/2006/main">
  <p:tag name="THINKCELLSHAPEDONOTDELETE" val="tA2_m7ogUGZEtsTvSr0RqDg"/>
</p:tagLst>
</file>

<file path=ppt/tags/tag739.xml><?xml version="1.0" encoding="utf-8"?>
<p:tagLst xmlns:a="http://schemas.openxmlformats.org/drawingml/2006/main" xmlns:r="http://schemas.openxmlformats.org/officeDocument/2006/relationships" xmlns:p="http://schemas.openxmlformats.org/presentationml/2006/main">
  <p:tag name="THINKCELLSHAPEDONOTDELETE" val="tuJoFn4fF5mZOA4FU9Jq7Gw"/>
</p:tagLst>
</file>

<file path=ppt/tags/tag74.xml><?xml version="1.0" encoding="utf-8"?>
<p:tagLst xmlns:a="http://schemas.openxmlformats.org/drawingml/2006/main" xmlns:r="http://schemas.openxmlformats.org/officeDocument/2006/relationships" xmlns:p="http://schemas.openxmlformats.org/presentationml/2006/main">
  <p:tag name="THINKCELLSHAPEDONOTDELETE" val="tmvLo7NGAHGTlexDRJbxmpw"/>
</p:tagLst>
</file>

<file path=ppt/tags/tag740.xml><?xml version="1.0" encoding="utf-8"?>
<p:tagLst xmlns:a="http://schemas.openxmlformats.org/drawingml/2006/main" xmlns:r="http://schemas.openxmlformats.org/officeDocument/2006/relationships" xmlns:p="http://schemas.openxmlformats.org/presentationml/2006/main">
  <p:tag name="THINKCELLSHAPEDONOTDELETE" val="tqizMXcmW5GX2YavpmvMy4Q"/>
</p:tagLst>
</file>

<file path=ppt/tags/tag741.xml><?xml version="1.0" encoding="utf-8"?>
<p:tagLst xmlns:a="http://schemas.openxmlformats.org/drawingml/2006/main" xmlns:r="http://schemas.openxmlformats.org/officeDocument/2006/relationships" xmlns:p="http://schemas.openxmlformats.org/presentationml/2006/main">
  <p:tag name="THINKCELLSHAPEDONOTDELETE" val="t0Q.qX3qwmZ.p0Sn_nNSqPw"/>
</p:tagLst>
</file>

<file path=ppt/tags/tag742.xml><?xml version="1.0" encoding="utf-8"?>
<p:tagLst xmlns:a="http://schemas.openxmlformats.org/drawingml/2006/main" xmlns:r="http://schemas.openxmlformats.org/officeDocument/2006/relationships" xmlns:p="http://schemas.openxmlformats.org/presentationml/2006/main">
  <p:tag name="THINKCELLSHAPEDONOTDELETE" val="t5JdMrQOKBtVaCqgqOs5CYw"/>
</p:tagLst>
</file>

<file path=ppt/tags/tag743.xml><?xml version="1.0" encoding="utf-8"?>
<p:tagLst xmlns:a="http://schemas.openxmlformats.org/drawingml/2006/main" xmlns:r="http://schemas.openxmlformats.org/officeDocument/2006/relationships" xmlns:p="http://schemas.openxmlformats.org/presentationml/2006/main">
  <p:tag name="THINKCELLSHAPEDONOTDELETE" val="tqz1lXb1C9V0vRarojXFWTA"/>
</p:tagLst>
</file>

<file path=ppt/tags/tag744.xml><?xml version="1.0" encoding="utf-8"?>
<p:tagLst xmlns:a="http://schemas.openxmlformats.org/drawingml/2006/main" xmlns:r="http://schemas.openxmlformats.org/officeDocument/2006/relationships" xmlns:p="http://schemas.openxmlformats.org/presentationml/2006/main">
  <p:tag name="THINKCELLSHAPEDONOTDELETE" val="t5VyKknzGrlBSosSFEirwNw"/>
</p:tagLst>
</file>

<file path=ppt/tags/tag745.xml><?xml version="1.0" encoding="utf-8"?>
<p:tagLst xmlns:a="http://schemas.openxmlformats.org/drawingml/2006/main" xmlns:r="http://schemas.openxmlformats.org/officeDocument/2006/relationships" xmlns:p="http://schemas.openxmlformats.org/presentationml/2006/main">
  <p:tag name="THINKCELLSHAPEDONOTDELETE" val="tK94wDxYdMyH3Sy.n70KYPA"/>
</p:tagLst>
</file>

<file path=ppt/tags/tag746.xml><?xml version="1.0" encoding="utf-8"?>
<p:tagLst xmlns:a="http://schemas.openxmlformats.org/drawingml/2006/main" xmlns:r="http://schemas.openxmlformats.org/officeDocument/2006/relationships" xmlns:p="http://schemas.openxmlformats.org/presentationml/2006/main">
  <p:tag name="THINKCELLSHAPEDONOTDELETE" val="tam3ajvePUHED1qlKJzyWcA"/>
</p:tagLst>
</file>

<file path=ppt/tags/tag747.xml><?xml version="1.0" encoding="utf-8"?>
<p:tagLst xmlns:a="http://schemas.openxmlformats.org/drawingml/2006/main" xmlns:r="http://schemas.openxmlformats.org/officeDocument/2006/relationships" xmlns:p="http://schemas.openxmlformats.org/presentationml/2006/main">
  <p:tag name="THINKCELLSHAPEDONOTDELETE" val="tMKwWEGiNFHk.FEjqUej33w"/>
</p:tagLst>
</file>

<file path=ppt/tags/tag748.xml><?xml version="1.0" encoding="utf-8"?>
<p:tagLst xmlns:a="http://schemas.openxmlformats.org/drawingml/2006/main" xmlns:r="http://schemas.openxmlformats.org/officeDocument/2006/relationships" xmlns:p="http://schemas.openxmlformats.org/presentationml/2006/main">
  <p:tag name="THINKCELLSHAPEDONOTDELETE" val="tiTYMs5bIPQ6xe0_dU1hPHQ"/>
</p:tagLst>
</file>

<file path=ppt/tags/tag749.xml><?xml version="1.0" encoding="utf-8"?>
<p:tagLst xmlns:a="http://schemas.openxmlformats.org/drawingml/2006/main" xmlns:r="http://schemas.openxmlformats.org/officeDocument/2006/relationships" xmlns:p="http://schemas.openxmlformats.org/presentationml/2006/main">
  <p:tag name="THINKCELLSHAPEDONOTDELETE" val="tLJd1bgLCy9MMKbUXiWOA1w"/>
</p:tagLst>
</file>

<file path=ppt/tags/tag75.xml><?xml version="1.0" encoding="utf-8"?>
<p:tagLst xmlns:a="http://schemas.openxmlformats.org/drawingml/2006/main" xmlns:r="http://schemas.openxmlformats.org/officeDocument/2006/relationships" xmlns:p="http://schemas.openxmlformats.org/presentationml/2006/main">
  <p:tag name="THINKCELLSHAPEDONOTDELETE" val="tim21S09EJAEqJhAf4wvAeA"/>
</p:tagLst>
</file>

<file path=ppt/tags/tag750.xml><?xml version="1.0" encoding="utf-8"?>
<p:tagLst xmlns:a="http://schemas.openxmlformats.org/drawingml/2006/main" xmlns:r="http://schemas.openxmlformats.org/officeDocument/2006/relationships" xmlns:p="http://schemas.openxmlformats.org/presentationml/2006/main">
  <p:tag name="THINKCELLSHAPEDONOTDELETE" val="trRCxkJYoSc3tv6Pxxb0z3w"/>
</p:tagLst>
</file>

<file path=ppt/tags/tag751.xml><?xml version="1.0" encoding="utf-8"?>
<p:tagLst xmlns:a="http://schemas.openxmlformats.org/drawingml/2006/main" xmlns:r="http://schemas.openxmlformats.org/officeDocument/2006/relationships" xmlns:p="http://schemas.openxmlformats.org/presentationml/2006/main">
  <p:tag name="THINKCELLSHAPEDONOTDELETE" val="tBCygnGuMawDc93sOL.7J5A"/>
</p:tagLst>
</file>

<file path=ppt/tags/tag752.xml><?xml version="1.0" encoding="utf-8"?>
<p:tagLst xmlns:a="http://schemas.openxmlformats.org/drawingml/2006/main" xmlns:r="http://schemas.openxmlformats.org/officeDocument/2006/relationships" xmlns:p="http://schemas.openxmlformats.org/presentationml/2006/main">
  <p:tag name="THINKCELLSHAPEDONOTDELETE" val="tJ5YzeM8JirVPK6YnHOppZg"/>
</p:tagLst>
</file>

<file path=ppt/tags/tag753.xml><?xml version="1.0" encoding="utf-8"?>
<p:tagLst xmlns:a="http://schemas.openxmlformats.org/drawingml/2006/main" xmlns:r="http://schemas.openxmlformats.org/officeDocument/2006/relationships" xmlns:p="http://schemas.openxmlformats.org/presentationml/2006/main">
  <p:tag name="THINKCELLSHAPEDONOTDELETE" val="thBqTMRGZOqeiNBqlJl6Rmg"/>
</p:tagLst>
</file>

<file path=ppt/tags/tag754.xml><?xml version="1.0" encoding="utf-8"?>
<p:tagLst xmlns:a="http://schemas.openxmlformats.org/drawingml/2006/main" xmlns:r="http://schemas.openxmlformats.org/officeDocument/2006/relationships" xmlns:p="http://schemas.openxmlformats.org/presentationml/2006/main">
  <p:tag name="THINKCELLSHAPEDONOTDELETE" val="tWIX_OAyW1KTPRpKrEBEZlw"/>
</p:tagLst>
</file>

<file path=ppt/tags/tag755.xml><?xml version="1.0" encoding="utf-8"?>
<p:tagLst xmlns:a="http://schemas.openxmlformats.org/drawingml/2006/main" xmlns:r="http://schemas.openxmlformats.org/officeDocument/2006/relationships" xmlns:p="http://schemas.openxmlformats.org/presentationml/2006/main">
  <p:tag name="THINKCELLSHAPEDONOTDELETE" val="tGZlvp52iDJzB5tI2NgJi3w"/>
</p:tagLst>
</file>

<file path=ppt/tags/tag756.xml><?xml version="1.0" encoding="utf-8"?>
<p:tagLst xmlns:a="http://schemas.openxmlformats.org/drawingml/2006/main" xmlns:r="http://schemas.openxmlformats.org/officeDocument/2006/relationships" xmlns:p="http://schemas.openxmlformats.org/presentationml/2006/main">
  <p:tag name="THINKCELLSHAPEDONOTDELETE" val="tm9iONdu2l_V.3Q90fGIFTA"/>
</p:tagLst>
</file>

<file path=ppt/tags/tag757.xml><?xml version="1.0" encoding="utf-8"?>
<p:tagLst xmlns:a="http://schemas.openxmlformats.org/drawingml/2006/main" xmlns:r="http://schemas.openxmlformats.org/officeDocument/2006/relationships" xmlns:p="http://schemas.openxmlformats.org/presentationml/2006/main">
  <p:tag name="THINKCELLSHAPEDONOTDELETE" val="tjm91ozoRpeCLINp5S8ZcNw"/>
</p:tagLst>
</file>

<file path=ppt/tags/tag758.xml><?xml version="1.0" encoding="utf-8"?>
<p:tagLst xmlns:a="http://schemas.openxmlformats.org/drawingml/2006/main" xmlns:r="http://schemas.openxmlformats.org/officeDocument/2006/relationships" xmlns:p="http://schemas.openxmlformats.org/presentationml/2006/main">
  <p:tag name="THINKCELLSHAPEDONOTDELETE" val="tHN7jAO69mX5X_s4Xo9H17w"/>
</p:tagLst>
</file>

<file path=ppt/tags/tag759.xml><?xml version="1.0" encoding="utf-8"?>
<p:tagLst xmlns:a="http://schemas.openxmlformats.org/drawingml/2006/main" xmlns:r="http://schemas.openxmlformats.org/officeDocument/2006/relationships" xmlns:p="http://schemas.openxmlformats.org/presentationml/2006/main">
  <p:tag name="THINKCELLSHAPEDONOTDELETE" val="tLTJSfdiTS5h2.hZ8RRcAcQ"/>
</p:tagLst>
</file>

<file path=ppt/tags/tag76.xml><?xml version="1.0" encoding="utf-8"?>
<p:tagLst xmlns:a="http://schemas.openxmlformats.org/drawingml/2006/main" xmlns:r="http://schemas.openxmlformats.org/officeDocument/2006/relationships" xmlns:p="http://schemas.openxmlformats.org/presentationml/2006/main">
  <p:tag name="THINKCELLSHAPEDONOTDELETE" val="tsGL7QuFvasK0PPrNYyy93w"/>
</p:tagLst>
</file>

<file path=ppt/tags/tag760.xml><?xml version="1.0" encoding="utf-8"?>
<p:tagLst xmlns:a="http://schemas.openxmlformats.org/drawingml/2006/main" xmlns:r="http://schemas.openxmlformats.org/officeDocument/2006/relationships" xmlns:p="http://schemas.openxmlformats.org/presentationml/2006/main">
  <p:tag name="THINKCELLSHAPEDONOTDELETE" val="tG2Ro6H_oxv34iHLX4bUBQw"/>
</p:tagLst>
</file>

<file path=ppt/tags/tag761.xml><?xml version="1.0" encoding="utf-8"?>
<p:tagLst xmlns:a="http://schemas.openxmlformats.org/drawingml/2006/main" xmlns:r="http://schemas.openxmlformats.org/officeDocument/2006/relationships" xmlns:p="http://schemas.openxmlformats.org/presentationml/2006/main">
  <p:tag name="THINKCELLSHAPEDONOTDELETE" val="te4FmDgYv4JDg_dycnDvHkw"/>
</p:tagLst>
</file>

<file path=ppt/tags/tag762.xml><?xml version="1.0" encoding="utf-8"?>
<p:tagLst xmlns:a="http://schemas.openxmlformats.org/drawingml/2006/main" xmlns:r="http://schemas.openxmlformats.org/officeDocument/2006/relationships" xmlns:p="http://schemas.openxmlformats.org/presentationml/2006/main">
  <p:tag name="THINKCELLSHAPEDONOTDELETE" val="t458RdS4Lf42hqXuGIpiEqw"/>
</p:tagLst>
</file>

<file path=ppt/tags/tag763.xml><?xml version="1.0" encoding="utf-8"?>
<p:tagLst xmlns:a="http://schemas.openxmlformats.org/drawingml/2006/main" xmlns:r="http://schemas.openxmlformats.org/officeDocument/2006/relationships" xmlns:p="http://schemas.openxmlformats.org/presentationml/2006/main">
  <p:tag name="THINKCELLSHAPEDONOTDELETE" val="tALxhAw.89rgFwNwD_hhc2w"/>
</p:tagLst>
</file>

<file path=ppt/tags/tag764.xml><?xml version="1.0" encoding="utf-8"?>
<p:tagLst xmlns:a="http://schemas.openxmlformats.org/drawingml/2006/main" xmlns:r="http://schemas.openxmlformats.org/officeDocument/2006/relationships" xmlns:p="http://schemas.openxmlformats.org/presentationml/2006/main">
  <p:tag name="THINKCELLSHAPEDONOTDELETE" val="ttYERbKoKcmn5toiG_h2KXQ"/>
</p:tagLst>
</file>

<file path=ppt/tags/tag765.xml><?xml version="1.0" encoding="utf-8"?>
<p:tagLst xmlns:a="http://schemas.openxmlformats.org/drawingml/2006/main" xmlns:r="http://schemas.openxmlformats.org/officeDocument/2006/relationships" xmlns:p="http://schemas.openxmlformats.org/presentationml/2006/main">
  <p:tag name="THINKCELLSHAPEDONOTDELETE" val="tBUwhZviOJyKDCp10pENsIw"/>
</p:tagLst>
</file>

<file path=ppt/tags/tag766.xml><?xml version="1.0" encoding="utf-8"?>
<p:tagLst xmlns:a="http://schemas.openxmlformats.org/drawingml/2006/main" xmlns:r="http://schemas.openxmlformats.org/officeDocument/2006/relationships" xmlns:p="http://schemas.openxmlformats.org/presentationml/2006/main">
  <p:tag name="THINKCELLSHAPEDONOTDELETE" val="tL.MH5mO3TP2VmBmuSjJJfw"/>
</p:tagLst>
</file>

<file path=ppt/tags/tag767.xml><?xml version="1.0" encoding="utf-8"?>
<p:tagLst xmlns:a="http://schemas.openxmlformats.org/drawingml/2006/main" xmlns:r="http://schemas.openxmlformats.org/officeDocument/2006/relationships" xmlns:p="http://schemas.openxmlformats.org/presentationml/2006/main">
  <p:tag name="THINKCELLSHAPEDONOTDELETE" val="tZ1_HqWzkwixTWimtkYelog"/>
</p:tagLst>
</file>

<file path=ppt/tags/tag768.xml><?xml version="1.0" encoding="utf-8"?>
<p:tagLst xmlns:a="http://schemas.openxmlformats.org/drawingml/2006/main" xmlns:r="http://schemas.openxmlformats.org/officeDocument/2006/relationships" xmlns:p="http://schemas.openxmlformats.org/presentationml/2006/main">
  <p:tag name="THINKCELLSHAPEDONOTDELETE" val="ttEbr8MwtHcdCNzSKW4uAaQ"/>
</p:tagLst>
</file>

<file path=ppt/tags/tag769.xml><?xml version="1.0" encoding="utf-8"?>
<p:tagLst xmlns:a="http://schemas.openxmlformats.org/drawingml/2006/main" xmlns:r="http://schemas.openxmlformats.org/officeDocument/2006/relationships" xmlns:p="http://schemas.openxmlformats.org/presentationml/2006/main">
  <p:tag name="THINKCELLSHAPEDONOTDELETE" val="ttiofzmanwD580BhDr_5Fcg"/>
</p:tagLst>
</file>

<file path=ppt/tags/tag77.xml><?xml version="1.0" encoding="utf-8"?>
<p:tagLst xmlns:a="http://schemas.openxmlformats.org/drawingml/2006/main" xmlns:r="http://schemas.openxmlformats.org/officeDocument/2006/relationships" xmlns:p="http://schemas.openxmlformats.org/presentationml/2006/main">
  <p:tag name="THINKCELLSHAPEDONOTDELETE" val="tBLRYXPP8CmRVLtt57Rrkaw"/>
</p:tagLst>
</file>

<file path=ppt/tags/tag770.xml><?xml version="1.0" encoding="utf-8"?>
<p:tagLst xmlns:a="http://schemas.openxmlformats.org/drawingml/2006/main" xmlns:r="http://schemas.openxmlformats.org/officeDocument/2006/relationships" xmlns:p="http://schemas.openxmlformats.org/presentationml/2006/main">
  <p:tag name="THINKCELLSHAPEDONOTDELETE" val="tzc.2iX78UZiEnocTHMrKPQ"/>
</p:tagLst>
</file>

<file path=ppt/tags/tag771.xml><?xml version="1.0" encoding="utf-8"?>
<p:tagLst xmlns:a="http://schemas.openxmlformats.org/drawingml/2006/main" xmlns:r="http://schemas.openxmlformats.org/officeDocument/2006/relationships" xmlns:p="http://schemas.openxmlformats.org/presentationml/2006/main">
  <p:tag name="THINKCELLSHAPEDONOTDELETE" val="tEcBqsPd7lqZkd.1Le9nq1Q"/>
</p:tagLst>
</file>

<file path=ppt/tags/tag772.xml><?xml version="1.0" encoding="utf-8"?>
<p:tagLst xmlns:a="http://schemas.openxmlformats.org/drawingml/2006/main" xmlns:r="http://schemas.openxmlformats.org/officeDocument/2006/relationships" xmlns:p="http://schemas.openxmlformats.org/presentationml/2006/main">
  <p:tag name="THINKCELLSHAPEDONOTDELETE" val="tk2QjVGG0D0KhhTgTqJA90Q"/>
</p:tagLst>
</file>

<file path=ppt/tags/tag773.xml><?xml version="1.0" encoding="utf-8"?>
<p:tagLst xmlns:a="http://schemas.openxmlformats.org/drawingml/2006/main" xmlns:r="http://schemas.openxmlformats.org/officeDocument/2006/relationships" xmlns:p="http://schemas.openxmlformats.org/presentationml/2006/main">
  <p:tag name="THINKCELLSHAPEDONOTDELETE" val="twoQ5u0KzwN5DMLFoc1boug"/>
</p:tagLst>
</file>

<file path=ppt/tags/tag774.xml><?xml version="1.0" encoding="utf-8"?>
<p:tagLst xmlns:a="http://schemas.openxmlformats.org/drawingml/2006/main" xmlns:r="http://schemas.openxmlformats.org/officeDocument/2006/relationships" xmlns:p="http://schemas.openxmlformats.org/presentationml/2006/main">
  <p:tag name="THINKCELLSHAPEDONOTDELETE" val="t1ZKHr4YwHqqr.5S0ts1L_w"/>
</p:tagLst>
</file>

<file path=ppt/tags/tag775.xml><?xml version="1.0" encoding="utf-8"?>
<p:tagLst xmlns:a="http://schemas.openxmlformats.org/drawingml/2006/main" xmlns:r="http://schemas.openxmlformats.org/officeDocument/2006/relationships" xmlns:p="http://schemas.openxmlformats.org/presentationml/2006/main">
  <p:tag name="THINKCELLSHAPEDONOTDELETE" val="tiqEWaEFzzC4b_8STHrl4Bg"/>
</p:tagLst>
</file>

<file path=ppt/tags/tag776.xml><?xml version="1.0" encoding="utf-8"?>
<p:tagLst xmlns:a="http://schemas.openxmlformats.org/drawingml/2006/main" xmlns:r="http://schemas.openxmlformats.org/officeDocument/2006/relationships" xmlns:p="http://schemas.openxmlformats.org/presentationml/2006/main">
  <p:tag name="THINKCELLSHAPEDONOTDELETE" val="tiiol4F51.0a9.wJXuw2cUQ"/>
</p:tagLst>
</file>

<file path=ppt/tags/tag777.xml><?xml version="1.0" encoding="utf-8"?>
<p:tagLst xmlns:a="http://schemas.openxmlformats.org/drawingml/2006/main" xmlns:r="http://schemas.openxmlformats.org/officeDocument/2006/relationships" xmlns:p="http://schemas.openxmlformats.org/presentationml/2006/main">
  <p:tag name="THINKCELLSHAPEDONOTDELETE" val="td_3_nq5mnipIPHmDzWjVRw"/>
</p:tagLst>
</file>

<file path=ppt/tags/tag778.xml><?xml version="1.0" encoding="utf-8"?>
<p:tagLst xmlns:a="http://schemas.openxmlformats.org/drawingml/2006/main" xmlns:r="http://schemas.openxmlformats.org/officeDocument/2006/relationships" xmlns:p="http://schemas.openxmlformats.org/presentationml/2006/main">
  <p:tag name="THINKCELLSHAPEDONOTDELETE" val="tSGcRXIyiE8oMwQPy5wbGMQ"/>
</p:tagLst>
</file>

<file path=ppt/tags/tag779.xml><?xml version="1.0" encoding="utf-8"?>
<p:tagLst xmlns:a="http://schemas.openxmlformats.org/drawingml/2006/main" xmlns:r="http://schemas.openxmlformats.org/officeDocument/2006/relationships" xmlns:p="http://schemas.openxmlformats.org/presentationml/2006/main">
  <p:tag name="THINKCELLSHAPEDONOTDELETE" val="tvgdbJs5XdUz6CUno0tQ1nQ"/>
</p:tagLst>
</file>

<file path=ppt/tags/tag78.xml><?xml version="1.0" encoding="utf-8"?>
<p:tagLst xmlns:a="http://schemas.openxmlformats.org/drawingml/2006/main" xmlns:r="http://schemas.openxmlformats.org/officeDocument/2006/relationships" xmlns:p="http://schemas.openxmlformats.org/presentationml/2006/main">
  <p:tag name="THINKCELLSHAPEDONOTDELETE" val="tNNDIr_1oHvNSCIVF3BkvWw"/>
</p:tagLst>
</file>

<file path=ppt/tags/tag780.xml><?xml version="1.0" encoding="utf-8"?>
<p:tagLst xmlns:a="http://schemas.openxmlformats.org/drawingml/2006/main" xmlns:r="http://schemas.openxmlformats.org/officeDocument/2006/relationships" xmlns:p="http://schemas.openxmlformats.org/presentationml/2006/main">
  <p:tag name="THINKCELLSHAPEDONOTDELETE" val="tCL47AbCCopyxZnoMfo1Msw"/>
</p:tagLst>
</file>

<file path=ppt/tags/tag781.xml><?xml version="1.0" encoding="utf-8"?>
<p:tagLst xmlns:a="http://schemas.openxmlformats.org/drawingml/2006/main" xmlns:r="http://schemas.openxmlformats.org/officeDocument/2006/relationships" xmlns:p="http://schemas.openxmlformats.org/presentationml/2006/main">
  <p:tag name="THINKCELLSHAPEDONOTDELETE" val="t2ZpaicxPE0Gvai4fW5gL_Q"/>
</p:tagLst>
</file>

<file path=ppt/tags/tag782.xml><?xml version="1.0" encoding="utf-8"?>
<p:tagLst xmlns:a="http://schemas.openxmlformats.org/drawingml/2006/main" xmlns:r="http://schemas.openxmlformats.org/officeDocument/2006/relationships" xmlns:p="http://schemas.openxmlformats.org/presentationml/2006/main">
  <p:tag name="THINKCELLSHAPEDONOTDELETE" val="t_m5eortp5QVnSJkvQPkJCw"/>
</p:tagLst>
</file>

<file path=ppt/tags/tag783.xml><?xml version="1.0" encoding="utf-8"?>
<p:tagLst xmlns:a="http://schemas.openxmlformats.org/drawingml/2006/main" xmlns:r="http://schemas.openxmlformats.org/officeDocument/2006/relationships" xmlns:p="http://schemas.openxmlformats.org/presentationml/2006/main">
  <p:tag name="THINKCELLSHAPEDONOTDELETE" val="t16hyZCeyaU0WvGaWpqcRzQ"/>
</p:tagLst>
</file>

<file path=ppt/tags/tag784.xml><?xml version="1.0" encoding="utf-8"?>
<p:tagLst xmlns:a="http://schemas.openxmlformats.org/drawingml/2006/main" xmlns:r="http://schemas.openxmlformats.org/officeDocument/2006/relationships" xmlns:p="http://schemas.openxmlformats.org/presentationml/2006/main">
  <p:tag name="THINKCELLSHAPEDONOTDELETE" val="tcfbXFT7Es0t0pJkmzYWl7g"/>
</p:tagLst>
</file>

<file path=ppt/tags/tag785.xml><?xml version="1.0" encoding="utf-8"?>
<p:tagLst xmlns:a="http://schemas.openxmlformats.org/drawingml/2006/main" xmlns:r="http://schemas.openxmlformats.org/officeDocument/2006/relationships" xmlns:p="http://schemas.openxmlformats.org/presentationml/2006/main">
  <p:tag name="THINKCELLSHAPEDONOTDELETE" val="taLlJsEruWur8oQ9BKC.jLg"/>
</p:tagLst>
</file>

<file path=ppt/tags/tag786.xml><?xml version="1.0" encoding="utf-8"?>
<p:tagLst xmlns:a="http://schemas.openxmlformats.org/drawingml/2006/main" xmlns:r="http://schemas.openxmlformats.org/officeDocument/2006/relationships" xmlns:p="http://schemas.openxmlformats.org/presentationml/2006/main">
  <p:tag name="THINKCELLSHAPEDONOTDELETE" val="tOJjJzMKJA9BI52_O5Mu88Q"/>
</p:tagLst>
</file>

<file path=ppt/tags/tag787.xml><?xml version="1.0" encoding="utf-8"?>
<p:tagLst xmlns:a="http://schemas.openxmlformats.org/drawingml/2006/main" xmlns:r="http://schemas.openxmlformats.org/officeDocument/2006/relationships" xmlns:p="http://schemas.openxmlformats.org/presentationml/2006/main">
  <p:tag name="THINKCELLSHAPEDONOTDELETE" val="tYGsXreUZwv743bz6_VEu9w"/>
</p:tagLst>
</file>

<file path=ppt/tags/tag788.xml><?xml version="1.0" encoding="utf-8"?>
<p:tagLst xmlns:a="http://schemas.openxmlformats.org/drawingml/2006/main" xmlns:r="http://schemas.openxmlformats.org/officeDocument/2006/relationships" xmlns:p="http://schemas.openxmlformats.org/presentationml/2006/main">
  <p:tag name="THINKCELLSHAPEDONOTDELETE" val="tfNzEiQ0XWnn.BW3vlS7bww"/>
</p:tagLst>
</file>

<file path=ppt/tags/tag789.xml><?xml version="1.0" encoding="utf-8"?>
<p:tagLst xmlns:a="http://schemas.openxmlformats.org/drawingml/2006/main" xmlns:r="http://schemas.openxmlformats.org/officeDocument/2006/relationships" xmlns:p="http://schemas.openxmlformats.org/presentationml/2006/main">
  <p:tag name="THINKCELLSHAPEDONOTDELETE" val="t9F7kBe_XSFOPWj.NoyrQrQ"/>
</p:tagLst>
</file>

<file path=ppt/tags/tag79.xml><?xml version="1.0" encoding="utf-8"?>
<p:tagLst xmlns:a="http://schemas.openxmlformats.org/drawingml/2006/main" xmlns:r="http://schemas.openxmlformats.org/officeDocument/2006/relationships" xmlns:p="http://schemas.openxmlformats.org/presentationml/2006/main">
  <p:tag name="THINKCELLSHAPEDONOTDELETE" val="tvSZRdodHOyMZaxtAkJVO_A"/>
</p:tagLst>
</file>

<file path=ppt/tags/tag790.xml><?xml version="1.0" encoding="utf-8"?>
<p:tagLst xmlns:a="http://schemas.openxmlformats.org/drawingml/2006/main" xmlns:r="http://schemas.openxmlformats.org/officeDocument/2006/relationships" xmlns:p="http://schemas.openxmlformats.org/presentationml/2006/main">
  <p:tag name="THINKCELLSHAPEDONOTDELETE" val="tGyLCNdSx6annX4v3n582Gw"/>
</p:tagLst>
</file>

<file path=ppt/tags/tag791.xml><?xml version="1.0" encoding="utf-8"?>
<p:tagLst xmlns:a="http://schemas.openxmlformats.org/drawingml/2006/main" xmlns:r="http://schemas.openxmlformats.org/officeDocument/2006/relationships" xmlns:p="http://schemas.openxmlformats.org/presentationml/2006/main">
  <p:tag name="THINKCELLSHAPEDONOTDELETE" val="tUHqr10kPgRcvSvs2_33RqA"/>
</p:tagLst>
</file>

<file path=ppt/tags/tag792.xml><?xml version="1.0" encoding="utf-8"?>
<p:tagLst xmlns:a="http://schemas.openxmlformats.org/drawingml/2006/main" xmlns:r="http://schemas.openxmlformats.org/officeDocument/2006/relationships" xmlns:p="http://schemas.openxmlformats.org/presentationml/2006/main">
  <p:tag name="THINKCELLSHAPEDONOTDELETE" val="tv5OLe6dD9BdyxVHAE2Ifag"/>
</p:tagLst>
</file>

<file path=ppt/tags/tag793.xml><?xml version="1.0" encoding="utf-8"?>
<p:tagLst xmlns:a="http://schemas.openxmlformats.org/drawingml/2006/main" xmlns:r="http://schemas.openxmlformats.org/officeDocument/2006/relationships" xmlns:p="http://schemas.openxmlformats.org/presentationml/2006/main">
  <p:tag name="THINKCELLSHAPEDONOTDELETE" val="tak7VzDuFqIVR9MHtXfRilA"/>
</p:tagLst>
</file>

<file path=ppt/tags/tag794.xml><?xml version="1.0" encoding="utf-8"?>
<p:tagLst xmlns:a="http://schemas.openxmlformats.org/drawingml/2006/main" xmlns:r="http://schemas.openxmlformats.org/officeDocument/2006/relationships" xmlns:p="http://schemas.openxmlformats.org/presentationml/2006/main">
  <p:tag name="THINKCELLSHAPEDONOTDELETE" val="tKLfO5YnpRM1vAPPKnVUISw"/>
</p:tagLst>
</file>

<file path=ppt/tags/tag795.xml><?xml version="1.0" encoding="utf-8"?>
<p:tagLst xmlns:a="http://schemas.openxmlformats.org/drawingml/2006/main" xmlns:r="http://schemas.openxmlformats.org/officeDocument/2006/relationships" xmlns:p="http://schemas.openxmlformats.org/presentationml/2006/main">
  <p:tag name="THINKCELLSHAPEDONOTDELETE" val="tNXx09k54Ylymr4P.oX_6.A"/>
</p:tagLst>
</file>

<file path=ppt/tags/tag796.xml><?xml version="1.0" encoding="utf-8"?>
<p:tagLst xmlns:a="http://schemas.openxmlformats.org/drawingml/2006/main" xmlns:r="http://schemas.openxmlformats.org/officeDocument/2006/relationships" xmlns:p="http://schemas.openxmlformats.org/presentationml/2006/main">
  <p:tag name="THINKCELLSHAPEDONOTDELETE" val="t4_CA9Wmqz.v0Vlo6VsV4qw"/>
</p:tagLst>
</file>

<file path=ppt/tags/tag797.xml><?xml version="1.0" encoding="utf-8"?>
<p:tagLst xmlns:a="http://schemas.openxmlformats.org/drawingml/2006/main" xmlns:r="http://schemas.openxmlformats.org/officeDocument/2006/relationships" xmlns:p="http://schemas.openxmlformats.org/presentationml/2006/main">
  <p:tag name="THINKCELLSHAPEDONOTDELETE" val="tkwwnZq5.IKXwtBUBWvXE1g"/>
</p:tagLst>
</file>

<file path=ppt/tags/tag798.xml><?xml version="1.0" encoding="utf-8"?>
<p:tagLst xmlns:a="http://schemas.openxmlformats.org/drawingml/2006/main" xmlns:r="http://schemas.openxmlformats.org/officeDocument/2006/relationships" xmlns:p="http://schemas.openxmlformats.org/presentationml/2006/main">
  <p:tag name="THINKCELLSHAPEDONOTDELETE" val="tiTDqtTgPCKTDZUiv2LQMpw"/>
</p:tagLst>
</file>

<file path=ppt/tags/tag799.xml><?xml version="1.0" encoding="utf-8"?>
<p:tagLst xmlns:a="http://schemas.openxmlformats.org/drawingml/2006/main" xmlns:r="http://schemas.openxmlformats.org/officeDocument/2006/relationships" xmlns:p="http://schemas.openxmlformats.org/presentationml/2006/main">
  <p:tag name="THINKCELLSHAPEDONOTDELETE" val="tJv7vex3aBSZ5_Rr..O7cWg"/>
</p:tagLst>
</file>

<file path=ppt/tags/tag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80.xml><?xml version="1.0" encoding="utf-8"?>
<p:tagLst xmlns:a="http://schemas.openxmlformats.org/drawingml/2006/main" xmlns:r="http://schemas.openxmlformats.org/officeDocument/2006/relationships" xmlns:p="http://schemas.openxmlformats.org/presentationml/2006/main">
  <p:tag name="THINKCELLSHAPEDONOTDELETE" val="tVbNdwVjqx_eyEySWdNIYRw"/>
</p:tagLst>
</file>

<file path=ppt/tags/tag800.xml><?xml version="1.0" encoding="utf-8"?>
<p:tagLst xmlns:a="http://schemas.openxmlformats.org/drawingml/2006/main" xmlns:r="http://schemas.openxmlformats.org/officeDocument/2006/relationships" xmlns:p="http://schemas.openxmlformats.org/presentationml/2006/main">
  <p:tag name="THINKCELLSHAPEDONOTDELETE" val="tp8fpgBXI_sAlUgPr4dSOfA"/>
</p:tagLst>
</file>

<file path=ppt/tags/tag801.xml><?xml version="1.0" encoding="utf-8"?>
<p:tagLst xmlns:a="http://schemas.openxmlformats.org/drawingml/2006/main" xmlns:r="http://schemas.openxmlformats.org/officeDocument/2006/relationships" xmlns:p="http://schemas.openxmlformats.org/presentationml/2006/main">
  <p:tag name="THINKCELLSHAPEDONOTDELETE" val="tA41G.sEweaORCJ8SQ5uJDQ"/>
</p:tagLst>
</file>

<file path=ppt/tags/tag802.xml><?xml version="1.0" encoding="utf-8"?>
<p:tagLst xmlns:a="http://schemas.openxmlformats.org/drawingml/2006/main" xmlns:r="http://schemas.openxmlformats.org/officeDocument/2006/relationships" xmlns:p="http://schemas.openxmlformats.org/presentationml/2006/main">
  <p:tag name="THINKCELLSHAPEDONOTDELETE" val="tHGCF2G2US_roEYbQaAQoKQ"/>
</p:tagLst>
</file>

<file path=ppt/tags/tag803.xml><?xml version="1.0" encoding="utf-8"?>
<p:tagLst xmlns:a="http://schemas.openxmlformats.org/drawingml/2006/main" xmlns:r="http://schemas.openxmlformats.org/officeDocument/2006/relationships" xmlns:p="http://schemas.openxmlformats.org/presentationml/2006/main">
  <p:tag name="THINKCELLSHAPEDONOTDELETE" val="tzHmeu4ORet5HbHVIhtbp8A"/>
</p:tagLst>
</file>

<file path=ppt/tags/tag804.xml><?xml version="1.0" encoding="utf-8"?>
<p:tagLst xmlns:a="http://schemas.openxmlformats.org/drawingml/2006/main" xmlns:r="http://schemas.openxmlformats.org/officeDocument/2006/relationships" xmlns:p="http://schemas.openxmlformats.org/presentationml/2006/main">
  <p:tag name="THINKCELLSHAPEDONOTDELETE" val="tNJqXOvKb_nr75xIBg8aEBg"/>
</p:tagLst>
</file>

<file path=ppt/tags/tag805.xml><?xml version="1.0" encoding="utf-8"?>
<p:tagLst xmlns:a="http://schemas.openxmlformats.org/drawingml/2006/main" xmlns:r="http://schemas.openxmlformats.org/officeDocument/2006/relationships" xmlns:p="http://schemas.openxmlformats.org/presentationml/2006/main">
  <p:tag name="THINKCELLSHAPEDONOTDELETE" val="tSmskwxKma4RZAUhuwPoFsw"/>
</p:tagLst>
</file>

<file path=ppt/tags/tag806.xml><?xml version="1.0" encoding="utf-8"?>
<p:tagLst xmlns:a="http://schemas.openxmlformats.org/drawingml/2006/main" xmlns:r="http://schemas.openxmlformats.org/officeDocument/2006/relationships" xmlns:p="http://schemas.openxmlformats.org/presentationml/2006/main">
  <p:tag name="THINKCELLSHAPEDONOTDELETE" val="tYz6f0Bs9efE30CmmYgQQDA"/>
</p:tagLst>
</file>

<file path=ppt/tags/tag807.xml><?xml version="1.0" encoding="utf-8"?>
<p:tagLst xmlns:a="http://schemas.openxmlformats.org/drawingml/2006/main" xmlns:r="http://schemas.openxmlformats.org/officeDocument/2006/relationships" xmlns:p="http://schemas.openxmlformats.org/presentationml/2006/main">
  <p:tag name="THINKCELLSHAPEDONOTDELETE" val="ttTtoLaEnYu7OCsedTMCcCA"/>
</p:tagLst>
</file>

<file path=ppt/tags/tag808.xml><?xml version="1.0" encoding="utf-8"?>
<p:tagLst xmlns:a="http://schemas.openxmlformats.org/drawingml/2006/main" xmlns:r="http://schemas.openxmlformats.org/officeDocument/2006/relationships" xmlns:p="http://schemas.openxmlformats.org/presentationml/2006/main">
  <p:tag name="THINKCELLSHAPEDONOTDELETE" val="tK12V9fyzqATItTnA51C7TQ"/>
</p:tagLst>
</file>

<file path=ppt/tags/tag809.xml><?xml version="1.0" encoding="utf-8"?>
<p:tagLst xmlns:a="http://schemas.openxmlformats.org/drawingml/2006/main" xmlns:r="http://schemas.openxmlformats.org/officeDocument/2006/relationships" xmlns:p="http://schemas.openxmlformats.org/presentationml/2006/main">
  <p:tag name="THINKCELLSHAPEDONOTDELETE" val="tJuEU6CiK6QCvIUvLdSMxFg"/>
</p:tagLst>
</file>

<file path=ppt/tags/tag81.xml><?xml version="1.0" encoding="utf-8"?>
<p:tagLst xmlns:a="http://schemas.openxmlformats.org/drawingml/2006/main" xmlns:r="http://schemas.openxmlformats.org/officeDocument/2006/relationships" xmlns:p="http://schemas.openxmlformats.org/presentationml/2006/main">
  <p:tag name="THINKCELLSHAPEDONOTDELETE" val="tlG5MbF1hLVmGD1lNTRBMqg"/>
</p:tagLst>
</file>

<file path=ppt/tags/tag810.xml><?xml version="1.0" encoding="utf-8"?>
<p:tagLst xmlns:a="http://schemas.openxmlformats.org/drawingml/2006/main" xmlns:r="http://schemas.openxmlformats.org/officeDocument/2006/relationships" xmlns:p="http://schemas.openxmlformats.org/presentationml/2006/main">
  <p:tag name="THINKCELLSHAPEDONOTDELETE" val="tR_qXZ1jYkLwmfy4To6xheg"/>
</p:tagLst>
</file>

<file path=ppt/tags/tag811.xml><?xml version="1.0" encoding="utf-8"?>
<p:tagLst xmlns:a="http://schemas.openxmlformats.org/drawingml/2006/main" xmlns:r="http://schemas.openxmlformats.org/officeDocument/2006/relationships" xmlns:p="http://schemas.openxmlformats.org/presentationml/2006/main">
  <p:tag name="THINKCELLSHAPEDONOTDELETE" val="t5U7kyqYFG9c2Tva3TYFonw"/>
</p:tagLst>
</file>

<file path=ppt/tags/tag812.xml><?xml version="1.0" encoding="utf-8"?>
<p:tagLst xmlns:a="http://schemas.openxmlformats.org/drawingml/2006/main" xmlns:r="http://schemas.openxmlformats.org/officeDocument/2006/relationships" xmlns:p="http://schemas.openxmlformats.org/presentationml/2006/main">
  <p:tag name="THINKCELLSHAPEDONOTDELETE" val="tFB0y5ma3ixtbt3nqgSB2PA"/>
</p:tagLst>
</file>

<file path=ppt/tags/tag813.xml><?xml version="1.0" encoding="utf-8"?>
<p:tagLst xmlns:a="http://schemas.openxmlformats.org/drawingml/2006/main" xmlns:r="http://schemas.openxmlformats.org/officeDocument/2006/relationships" xmlns:p="http://schemas.openxmlformats.org/presentationml/2006/main">
  <p:tag name="THINKCELLSHAPEDONOTDELETE" val="tKXmQ7ZqU4ctw1OUM0VOSDw"/>
</p:tagLst>
</file>

<file path=ppt/tags/tag814.xml><?xml version="1.0" encoding="utf-8"?>
<p:tagLst xmlns:a="http://schemas.openxmlformats.org/drawingml/2006/main" xmlns:r="http://schemas.openxmlformats.org/officeDocument/2006/relationships" xmlns:p="http://schemas.openxmlformats.org/presentationml/2006/main">
  <p:tag name="THINKCELLSHAPEDONOTDELETE" val="tsxOrP1ubUdqDK5kfp3SY3Q"/>
</p:tagLst>
</file>

<file path=ppt/tags/tag815.xml><?xml version="1.0" encoding="utf-8"?>
<p:tagLst xmlns:a="http://schemas.openxmlformats.org/drawingml/2006/main" xmlns:r="http://schemas.openxmlformats.org/officeDocument/2006/relationships" xmlns:p="http://schemas.openxmlformats.org/presentationml/2006/main">
  <p:tag name="THINKCELLSHAPEDONOTDELETE" val="tHpRxuPalWuIZYyxDu6v9Ng"/>
</p:tagLst>
</file>

<file path=ppt/tags/tag816.xml><?xml version="1.0" encoding="utf-8"?>
<p:tagLst xmlns:a="http://schemas.openxmlformats.org/drawingml/2006/main" xmlns:r="http://schemas.openxmlformats.org/officeDocument/2006/relationships" xmlns:p="http://schemas.openxmlformats.org/presentationml/2006/main">
  <p:tag name="THINKCELLSHAPEDONOTDELETE" val="t8.Zkp6Cx.34rg1hjCrV5FA"/>
</p:tagLst>
</file>

<file path=ppt/tags/tag817.xml><?xml version="1.0" encoding="utf-8"?>
<p:tagLst xmlns:a="http://schemas.openxmlformats.org/drawingml/2006/main" xmlns:r="http://schemas.openxmlformats.org/officeDocument/2006/relationships" xmlns:p="http://schemas.openxmlformats.org/presentationml/2006/main">
  <p:tag name="THINKCELLSHAPEDONOTDELETE" val="tkxfb62YhVzA5Z9h419p1zQ"/>
</p:tagLst>
</file>

<file path=ppt/tags/tag818.xml><?xml version="1.0" encoding="utf-8"?>
<p:tagLst xmlns:a="http://schemas.openxmlformats.org/drawingml/2006/main" xmlns:r="http://schemas.openxmlformats.org/officeDocument/2006/relationships" xmlns:p="http://schemas.openxmlformats.org/presentationml/2006/main">
  <p:tag name="THINKCELLSHAPEDONOTDELETE" val="tHdCKSQ72Zl0GDOPSaezO8g"/>
</p:tagLst>
</file>

<file path=ppt/tags/tag819.xml><?xml version="1.0" encoding="utf-8"?>
<p:tagLst xmlns:a="http://schemas.openxmlformats.org/drawingml/2006/main" xmlns:r="http://schemas.openxmlformats.org/officeDocument/2006/relationships" xmlns:p="http://schemas.openxmlformats.org/presentationml/2006/main">
  <p:tag name="THINKCELLSHAPEDONOTDELETE" val="tJDbmVgRE1Ab2G9YRHDl52Q"/>
</p:tagLst>
</file>

<file path=ppt/tags/tag82.xml><?xml version="1.0" encoding="utf-8"?>
<p:tagLst xmlns:a="http://schemas.openxmlformats.org/drawingml/2006/main" xmlns:r="http://schemas.openxmlformats.org/officeDocument/2006/relationships" xmlns:p="http://schemas.openxmlformats.org/presentationml/2006/main">
  <p:tag name="THINKCELLSHAPEDONOTDELETE" val="tTJEUIqA65aFDSSc1xX.JZg"/>
</p:tagLst>
</file>

<file path=ppt/tags/tag820.xml><?xml version="1.0" encoding="utf-8"?>
<p:tagLst xmlns:a="http://schemas.openxmlformats.org/drawingml/2006/main" xmlns:r="http://schemas.openxmlformats.org/officeDocument/2006/relationships" xmlns:p="http://schemas.openxmlformats.org/presentationml/2006/main">
  <p:tag name="THINKCELLSHAPEDONOTDELETE" val="t.U.63dy0wPG.rnKqMr3ECg"/>
</p:tagLst>
</file>

<file path=ppt/tags/tag821.xml><?xml version="1.0" encoding="utf-8"?>
<p:tagLst xmlns:a="http://schemas.openxmlformats.org/drawingml/2006/main" xmlns:r="http://schemas.openxmlformats.org/officeDocument/2006/relationships" xmlns:p="http://schemas.openxmlformats.org/presentationml/2006/main">
  <p:tag name="THINKCELLSHAPEDONOTDELETE" val="th4CKZNrAW6Lwu6VfPQP_oQ"/>
</p:tagLst>
</file>

<file path=ppt/tags/tag822.xml><?xml version="1.0" encoding="utf-8"?>
<p:tagLst xmlns:a="http://schemas.openxmlformats.org/drawingml/2006/main" xmlns:r="http://schemas.openxmlformats.org/officeDocument/2006/relationships" xmlns:p="http://schemas.openxmlformats.org/presentationml/2006/main">
  <p:tag name="THINKCELLSHAPEDONOTDELETE" val="tf5ix3SNwAR910kDcOVamlg"/>
</p:tagLst>
</file>

<file path=ppt/tags/tag823.xml><?xml version="1.0" encoding="utf-8"?>
<p:tagLst xmlns:a="http://schemas.openxmlformats.org/drawingml/2006/main" xmlns:r="http://schemas.openxmlformats.org/officeDocument/2006/relationships" xmlns:p="http://schemas.openxmlformats.org/presentationml/2006/main">
  <p:tag name="THINKCELLSHAPEDONOTDELETE" val="tr8O3ylmcXObPIC8haKfD6w"/>
</p:tagLst>
</file>

<file path=ppt/tags/tag824.xml><?xml version="1.0" encoding="utf-8"?>
<p:tagLst xmlns:a="http://schemas.openxmlformats.org/drawingml/2006/main" xmlns:r="http://schemas.openxmlformats.org/officeDocument/2006/relationships" xmlns:p="http://schemas.openxmlformats.org/presentationml/2006/main">
  <p:tag name="THINKCELLSHAPEDONOTDELETE" val="tU7_Gv1lMqS1xnN5_mhZtLA"/>
</p:tagLst>
</file>

<file path=ppt/tags/tag825.xml><?xml version="1.0" encoding="utf-8"?>
<p:tagLst xmlns:a="http://schemas.openxmlformats.org/drawingml/2006/main" xmlns:r="http://schemas.openxmlformats.org/officeDocument/2006/relationships" xmlns:p="http://schemas.openxmlformats.org/presentationml/2006/main">
  <p:tag name="THINKCELLSHAPEDONOTDELETE" val="tiN60KWpThKTxRjwJIh8yUg"/>
</p:tagLst>
</file>

<file path=ppt/tags/tag826.xml><?xml version="1.0" encoding="utf-8"?>
<p:tagLst xmlns:a="http://schemas.openxmlformats.org/drawingml/2006/main" xmlns:r="http://schemas.openxmlformats.org/officeDocument/2006/relationships" xmlns:p="http://schemas.openxmlformats.org/presentationml/2006/main">
  <p:tag name="THINKCELLSHAPEDONOTDELETE" val="tjVdEEL11DtbP3YK8AFfU_Q"/>
</p:tagLst>
</file>

<file path=ppt/tags/tag827.xml><?xml version="1.0" encoding="utf-8"?>
<p:tagLst xmlns:a="http://schemas.openxmlformats.org/drawingml/2006/main" xmlns:r="http://schemas.openxmlformats.org/officeDocument/2006/relationships" xmlns:p="http://schemas.openxmlformats.org/presentationml/2006/main">
  <p:tag name="THINKCELLSHAPEDONOTDELETE" val="t.hTIl39UmjIWP7aCn9DIag"/>
</p:tagLst>
</file>

<file path=ppt/tags/tag828.xml><?xml version="1.0" encoding="utf-8"?>
<p:tagLst xmlns:a="http://schemas.openxmlformats.org/drawingml/2006/main" xmlns:r="http://schemas.openxmlformats.org/officeDocument/2006/relationships" xmlns:p="http://schemas.openxmlformats.org/presentationml/2006/main">
  <p:tag name="THINKCELLSHAPEDONOTDELETE" val="twFpi.OlziHScpiSv4rVrBA"/>
</p:tagLst>
</file>

<file path=ppt/tags/tag829.xml><?xml version="1.0" encoding="utf-8"?>
<p:tagLst xmlns:a="http://schemas.openxmlformats.org/drawingml/2006/main" xmlns:r="http://schemas.openxmlformats.org/officeDocument/2006/relationships" xmlns:p="http://schemas.openxmlformats.org/presentationml/2006/main">
  <p:tag name="THINKCELLSHAPEDONOTDELETE" val="tM2.rLROpvM52PmdJ.5GWTA"/>
</p:tagLst>
</file>

<file path=ppt/tags/tag83.xml><?xml version="1.0" encoding="utf-8"?>
<p:tagLst xmlns:a="http://schemas.openxmlformats.org/drawingml/2006/main" xmlns:r="http://schemas.openxmlformats.org/officeDocument/2006/relationships" xmlns:p="http://schemas.openxmlformats.org/presentationml/2006/main">
  <p:tag name="THINKCELLSHAPEDONOTDELETE" val="tzEjJCK95iJs4h8mEZHxIrA"/>
</p:tagLst>
</file>

<file path=ppt/tags/tag830.xml><?xml version="1.0" encoding="utf-8"?>
<p:tagLst xmlns:a="http://schemas.openxmlformats.org/drawingml/2006/main" xmlns:r="http://schemas.openxmlformats.org/officeDocument/2006/relationships" xmlns:p="http://schemas.openxmlformats.org/presentationml/2006/main">
  <p:tag name="THINKCELLSHAPEDONOTDELETE" val="tLc_f0SG.C0Dz0T6MLXqSEw"/>
</p:tagLst>
</file>

<file path=ppt/tags/tag831.xml><?xml version="1.0" encoding="utf-8"?>
<p:tagLst xmlns:a="http://schemas.openxmlformats.org/drawingml/2006/main" xmlns:r="http://schemas.openxmlformats.org/officeDocument/2006/relationships" xmlns:p="http://schemas.openxmlformats.org/presentationml/2006/main">
  <p:tag name="THINKCELLSHAPEDONOTDELETE" val="tmxkM_7_NoSUm5vz.bWHAng"/>
</p:tagLst>
</file>

<file path=ppt/tags/tag832.xml><?xml version="1.0" encoding="utf-8"?>
<p:tagLst xmlns:a="http://schemas.openxmlformats.org/drawingml/2006/main" xmlns:r="http://schemas.openxmlformats.org/officeDocument/2006/relationships" xmlns:p="http://schemas.openxmlformats.org/presentationml/2006/main">
  <p:tag name="THINKCELLSHAPEDONOTDELETE" val="t8cMmcl0Q.WBJSaD4yutEaw"/>
</p:tagLst>
</file>

<file path=ppt/tags/tag833.xml><?xml version="1.0" encoding="utf-8"?>
<p:tagLst xmlns:a="http://schemas.openxmlformats.org/drawingml/2006/main" xmlns:r="http://schemas.openxmlformats.org/officeDocument/2006/relationships" xmlns:p="http://schemas.openxmlformats.org/presentationml/2006/main">
  <p:tag name="THINKCELLSHAPEDONOTDELETE" val="t7T4xrnUK1K5pzwiFldWufw"/>
</p:tagLst>
</file>

<file path=ppt/tags/tag834.xml><?xml version="1.0" encoding="utf-8"?>
<p:tagLst xmlns:a="http://schemas.openxmlformats.org/drawingml/2006/main" xmlns:r="http://schemas.openxmlformats.org/officeDocument/2006/relationships" xmlns:p="http://schemas.openxmlformats.org/presentationml/2006/main">
  <p:tag name="THINKCELLSHAPEDONOTDELETE" val="tniPUUl.sCcpz_hXiouo97A"/>
</p:tagLst>
</file>

<file path=ppt/tags/tag835.xml><?xml version="1.0" encoding="utf-8"?>
<p:tagLst xmlns:a="http://schemas.openxmlformats.org/drawingml/2006/main" xmlns:r="http://schemas.openxmlformats.org/officeDocument/2006/relationships" xmlns:p="http://schemas.openxmlformats.org/presentationml/2006/main">
  <p:tag name="THINKCELLSHAPEDONOTDELETE" val="tWQ313GtAOJ8.j11SQIhCVw"/>
</p:tagLst>
</file>

<file path=ppt/tags/tag836.xml><?xml version="1.0" encoding="utf-8"?>
<p:tagLst xmlns:a="http://schemas.openxmlformats.org/drawingml/2006/main" xmlns:r="http://schemas.openxmlformats.org/officeDocument/2006/relationships" xmlns:p="http://schemas.openxmlformats.org/presentationml/2006/main">
  <p:tag name="THINKCELLSHAPEDONOTDELETE" val="tgGwvHcBxI4HyMF3Lj15DdQ"/>
</p:tagLst>
</file>

<file path=ppt/tags/tag837.xml><?xml version="1.0" encoding="utf-8"?>
<p:tagLst xmlns:a="http://schemas.openxmlformats.org/drawingml/2006/main" xmlns:r="http://schemas.openxmlformats.org/officeDocument/2006/relationships" xmlns:p="http://schemas.openxmlformats.org/presentationml/2006/main">
  <p:tag name="THINKCELLSHAPEDONOTDELETE" val="ttRBDbsupzysd.Tpij7Adhg"/>
</p:tagLst>
</file>

<file path=ppt/tags/tag838.xml><?xml version="1.0" encoding="utf-8"?>
<p:tagLst xmlns:a="http://schemas.openxmlformats.org/drawingml/2006/main" xmlns:r="http://schemas.openxmlformats.org/officeDocument/2006/relationships" xmlns:p="http://schemas.openxmlformats.org/presentationml/2006/main">
  <p:tag name="THINKCELLSHAPEDONOTDELETE" val="txiRm_nq.2xjaDG.fRzxdKg"/>
</p:tagLst>
</file>

<file path=ppt/tags/tag839.xml><?xml version="1.0" encoding="utf-8"?>
<p:tagLst xmlns:a="http://schemas.openxmlformats.org/drawingml/2006/main" xmlns:r="http://schemas.openxmlformats.org/officeDocument/2006/relationships" xmlns:p="http://schemas.openxmlformats.org/presentationml/2006/main">
  <p:tag name="THINKCELLSHAPEDONOTDELETE" val="tmWNLG5OEjW2.6jRCVB3Jiw"/>
</p:tagLst>
</file>

<file path=ppt/tags/tag84.xml><?xml version="1.0" encoding="utf-8"?>
<p:tagLst xmlns:a="http://schemas.openxmlformats.org/drawingml/2006/main" xmlns:r="http://schemas.openxmlformats.org/officeDocument/2006/relationships" xmlns:p="http://schemas.openxmlformats.org/presentationml/2006/main">
  <p:tag name="THINKCELLSHAPEDONOTDELETE" val="teK1oLT1jZNmo6LchoBpq0Q"/>
</p:tagLst>
</file>

<file path=ppt/tags/tag840.xml><?xml version="1.0" encoding="utf-8"?>
<p:tagLst xmlns:a="http://schemas.openxmlformats.org/drawingml/2006/main" xmlns:r="http://schemas.openxmlformats.org/officeDocument/2006/relationships" xmlns:p="http://schemas.openxmlformats.org/presentationml/2006/main">
  <p:tag name="THINKCELLSHAPEDONOTDELETE" val="tXqzTAFA1fLK9gF1H9uZkOg"/>
</p:tagLst>
</file>

<file path=ppt/tags/tag841.xml><?xml version="1.0" encoding="utf-8"?>
<p:tagLst xmlns:a="http://schemas.openxmlformats.org/drawingml/2006/main" xmlns:r="http://schemas.openxmlformats.org/officeDocument/2006/relationships" xmlns:p="http://schemas.openxmlformats.org/presentationml/2006/main">
  <p:tag name="THINKCELLSHAPEDONOTDELETE" val="tC00jfwxne4gC6AeH6MPSJg"/>
</p:tagLst>
</file>

<file path=ppt/tags/tag842.xml><?xml version="1.0" encoding="utf-8"?>
<p:tagLst xmlns:a="http://schemas.openxmlformats.org/drawingml/2006/main" xmlns:r="http://schemas.openxmlformats.org/officeDocument/2006/relationships" xmlns:p="http://schemas.openxmlformats.org/presentationml/2006/main">
  <p:tag name="THINKCELLSHAPEDONOTDELETE" val="txOx813GQN1vbvjL99ZCvDw"/>
</p:tagLst>
</file>

<file path=ppt/tags/tag843.xml><?xml version="1.0" encoding="utf-8"?>
<p:tagLst xmlns:a="http://schemas.openxmlformats.org/drawingml/2006/main" xmlns:r="http://schemas.openxmlformats.org/officeDocument/2006/relationships" xmlns:p="http://schemas.openxmlformats.org/presentationml/2006/main">
  <p:tag name="THINKCELLSHAPEDONOTDELETE" val="tO7Uymf5IIPesmRF3DU._PA"/>
</p:tagLst>
</file>

<file path=ppt/tags/tag844.xml><?xml version="1.0" encoding="utf-8"?>
<p:tagLst xmlns:a="http://schemas.openxmlformats.org/drawingml/2006/main" xmlns:r="http://schemas.openxmlformats.org/officeDocument/2006/relationships" xmlns:p="http://schemas.openxmlformats.org/presentationml/2006/main">
  <p:tag name="THINKCELLSHAPEDONOTDELETE" val="tfbgtdPOZR952mYEkA9MHLQ"/>
</p:tagLst>
</file>

<file path=ppt/tags/tag845.xml><?xml version="1.0" encoding="utf-8"?>
<p:tagLst xmlns:a="http://schemas.openxmlformats.org/drawingml/2006/main" xmlns:r="http://schemas.openxmlformats.org/officeDocument/2006/relationships" xmlns:p="http://schemas.openxmlformats.org/presentationml/2006/main">
  <p:tag name="THINKCELLSHAPEDONOTDELETE" val="tX4BD15xOcaBVWZaFKfDv2A"/>
</p:tagLst>
</file>

<file path=ppt/tags/tag846.xml><?xml version="1.0" encoding="utf-8"?>
<p:tagLst xmlns:a="http://schemas.openxmlformats.org/drawingml/2006/main" xmlns:r="http://schemas.openxmlformats.org/officeDocument/2006/relationships" xmlns:p="http://schemas.openxmlformats.org/presentationml/2006/main">
  <p:tag name="THINKCELLSHAPEDONOTDELETE" val="tuYQSZKMr1X8u98nNJUNrcw"/>
</p:tagLst>
</file>

<file path=ppt/tags/tag847.xml><?xml version="1.0" encoding="utf-8"?>
<p:tagLst xmlns:a="http://schemas.openxmlformats.org/drawingml/2006/main" xmlns:r="http://schemas.openxmlformats.org/officeDocument/2006/relationships" xmlns:p="http://schemas.openxmlformats.org/presentationml/2006/main">
  <p:tag name="THINKCELLSHAPEDONOTDELETE" val="tL_OnuGYokLlJNWSgAu3vug"/>
</p:tagLst>
</file>

<file path=ppt/tags/tag848.xml><?xml version="1.0" encoding="utf-8"?>
<p:tagLst xmlns:a="http://schemas.openxmlformats.org/drawingml/2006/main" xmlns:r="http://schemas.openxmlformats.org/officeDocument/2006/relationships" xmlns:p="http://schemas.openxmlformats.org/presentationml/2006/main">
  <p:tag name="THINKCELLSHAPEDONOTDELETE" val="tARWT0LIobmqbUCD9tpz.1w"/>
</p:tagLst>
</file>

<file path=ppt/tags/tag849.xml><?xml version="1.0" encoding="utf-8"?>
<p:tagLst xmlns:a="http://schemas.openxmlformats.org/drawingml/2006/main" xmlns:r="http://schemas.openxmlformats.org/officeDocument/2006/relationships" xmlns:p="http://schemas.openxmlformats.org/presentationml/2006/main">
  <p:tag name="THINKCELLSHAPEDONOTDELETE" val="tyKhxjMFJTMmu5TysVj8mUg"/>
</p:tagLst>
</file>

<file path=ppt/tags/tag85.xml><?xml version="1.0" encoding="utf-8"?>
<p:tagLst xmlns:a="http://schemas.openxmlformats.org/drawingml/2006/main" xmlns:r="http://schemas.openxmlformats.org/officeDocument/2006/relationships" xmlns:p="http://schemas.openxmlformats.org/presentationml/2006/main">
  <p:tag name="THINKCELLSHAPEDONOTDELETE" val="tFdpjce_ovIBjnyGip7lh3A"/>
</p:tagLst>
</file>

<file path=ppt/tags/tag850.xml><?xml version="1.0" encoding="utf-8"?>
<p:tagLst xmlns:a="http://schemas.openxmlformats.org/drawingml/2006/main" xmlns:r="http://schemas.openxmlformats.org/officeDocument/2006/relationships" xmlns:p="http://schemas.openxmlformats.org/presentationml/2006/main">
  <p:tag name="THINKCELLSHAPEDONOTDELETE" val="tZCJOvaRbHg0dGvtQMiRftA"/>
</p:tagLst>
</file>

<file path=ppt/tags/tag851.xml><?xml version="1.0" encoding="utf-8"?>
<p:tagLst xmlns:a="http://schemas.openxmlformats.org/drawingml/2006/main" xmlns:r="http://schemas.openxmlformats.org/officeDocument/2006/relationships" xmlns:p="http://schemas.openxmlformats.org/presentationml/2006/main">
  <p:tag name="THINKCELLSHAPEDONOTDELETE" val="tKLvehcPOIQwIx85TE4Vi9w"/>
</p:tagLst>
</file>

<file path=ppt/tags/tag852.xml><?xml version="1.0" encoding="utf-8"?>
<p:tagLst xmlns:a="http://schemas.openxmlformats.org/drawingml/2006/main" xmlns:r="http://schemas.openxmlformats.org/officeDocument/2006/relationships" xmlns:p="http://schemas.openxmlformats.org/presentationml/2006/main">
  <p:tag name="THINKCELLSHAPEDONOTDELETE" val="tbW88co09ufKssNEkrpAAug"/>
</p:tagLst>
</file>

<file path=ppt/tags/tag853.xml><?xml version="1.0" encoding="utf-8"?>
<p:tagLst xmlns:a="http://schemas.openxmlformats.org/drawingml/2006/main" xmlns:r="http://schemas.openxmlformats.org/officeDocument/2006/relationships" xmlns:p="http://schemas.openxmlformats.org/presentationml/2006/main">
  <p:tag name="THINKCELLSHAPEDONOTDELETE" val="ta2sv95_fkHvGKEZnN5aSLw"/>
</p:tagLst>
</file>

<file path=ppt/tags/tag854.xml><?xml version="1.0" encoding="utf-8"?>
<p:tagLst xmlns:a="http://schemas.openxmlformats.org/drawingml/2006/main" xmlns:r="http://schemas.openxmlformats.org/officeDocument/2006/relationships" xmlns:p="http://schemas.openxmlformats.org/presentationml/2006/main">
  <p:tag name="THINKCELLSHAPEDONOTDELETE" val="t_bwe6t6PeDA15kFC6qSdmg"/>
</p:tagLst>
</file>

<file path=ppt/tags/tag855.xml><?xml version="1.0" encoding="utf-8"?>
<p:tagLst xmlns:a="http://schemas.openxmlformats.org/drawingml/2006/main" xmlns:r="http://schemas.openxmlformats.org/officeDocument/2006/relationships" xmlns:p="http://schemas.openxmlformats.org/presentationml/2006/main">
  <p:tag name="THINKCELLSHAPEDONOTDELETE" val="tUYSfDR6MEebf93Mhqk5MLw"/>
</p:tagLst>
</file>

<file path=ppt/tags/tag856.xml><?xml version="1.0" encoding="utf-8"?>
<p:tagLst xmlns:a="http://schemas.openxmlformats.org/drawingml/2006/main" xmlns:r="http://schemas.openxmlformats.org/officeDocument/2006/relationships" xmlns:p="http://schemas.openxmlformats.org/presentationml/2006/main">
  <p:tag name="THINKCELLSHAPEDONOTDELETE" val="tHR_FJUJuDwRlJs9JIEaBfA"/>
</p:tagLst>
</file>

<file path=ppt/tags/tag857.xml><?xml version="1.0" encoding="utf-8"?>
<p:tagLst xmlns:a="http://schemas.openxmlformats.org/drawingml/2006/main" xmlns:r="http://schemas.openxmlformats.org/officeDocument/2006/relationships" xmlns:p="http://schemas.openxmlformats.org/presentationml/2006/main">
  <p:tag name="THINKCELLSHAPEDONOTDELETE" val="tMfUWR.bs11xCziRO3GEJzw"/>
</p:tagLst>
</file>

<file path=ppt/tags/tag858.xml><?xml version="1.0" encoding="utf-8"?>
<p:tagLst xmlns:a="http://schemas.openxmlformats.org/drawingml/2006/main" xmlns:r="http://schemas.openxmlformats.org/officeDocument/2006/relationships" xmlns:p="http://schemas.openxmlformats.org/presentationml/2006/main">
  <p:tag name="THINKCELLSHAPEDONOTDELETE" val="tB58crTUIQBq0VJy1P8ky.g"/>
</p:tagLst>
</file>

<file path=ppt/tags/tag859.xml><?xml version="1.0" encoding="utf-8"?>
<p:tagLst xmlns:a="http://schemas.openxmlformats.org/drawingml/2006/main" xmlns:r="http://schemas.openxmlformats.org/officeDocument/2006/relationships" xmlns:p="http://schemas.openxmlformats.org/presentationml/2006/main">
  <p:tag name="THINKCELLSHAPEDONOTDELETE" val="t4GSks8EOG80mywzhbwnP6w"/>
</p:tagLst>
</file>

<file path=ppt/tags/tag86.xml><?xml version="1.0" encoding="utf-8"?>
<p:tagLst xmlns:a="http://schemas.openxmlformats.org/drawingml/2006/main" xmlns:r="http://schemas.openxmlformats.org/officeDocument/2006/relationships" xmlns:p="http://schemas.openxmlformats.org/presentationml/2006/main">
  <p:tag name="THINKCELLSHAPEDONOTDELETE" val="tzdyD5VFAdQOKaXW7oZNrZQ"/>
</p:tagLst>
</file>

<file path=ppt/tags/tag860.xml><?xml version="1.0" encoding="utf-8"?>
<p:tagLst xmlns:a="http://schemas.openxmlformats.org/drawingml/2006/main" xmlns:r="http://schemas.openxmlformats.org/officeDocument/2006/relationships" xmlns:p="http://schemas.openxmlformats.org/presentationml/2006/main">
  <p:tag name="THINKCELLSHAPEDONOTDELETE" val="tZIHRTos.m.da37VMlCDVew"/>
</p:tagLst>
</file>

<file path=ppt/tags/tag861.xml><?xml version="1.0" encoding="utf-8"?>
<p:tagLst xmlns:a="http://schemas.openxmlformats.org/drawingml/2006/main" xmlns:r="http://schemas.openxmlformats.org/officeDocument/2006/relationships" xmlns:p="http://schemas.openxmlformats.org/presentationml/2006/main">
  <p:tag name="THINKCELLSHAPEDONOTDELETE" val="t5EsSTkBtDRrt3DKpzhK0Ww"/>
</p:tagLst>
</file>

<file path=ppt/tags/tag862.xml><?xml version="1.0" encoding="utf-8"?>
<p:tagLst xmlns:a="http://schemas.openxmlformats.org/drawingml/2006/main" xmlns:r="http://schemas.openxmlformats.org/officeDocument/2006/relationships" xmlns:p="http://schemas.openxmlformats.org/presentationml/2006/main">
  <p:tag name="THINKCELLSHAPEDONOTDELETE" val="t_S49cs7_0Heg5I3lmYLCuw"/>
</p:tagLst>
</file>

<file path=ppt/tags/tag863.xml><?xml version="1.0" encoding="utf-8"?>
<p:tagLst xmlns:a="http://schemas.openxmlformats.org/drawingml/2006/main" xmlns:r="http://schemas.openxmlformats.org/officeDocument/2006/relationships" xmlns:p="http://schemas.openxmlformats.org/presentationml/2006/main">
  <p:tag name="THINKCELLSHAPEDONOTDELETE" val="tYlp8hGH5D8WMeXiI6WP8gw"/>
</p:tagLst>
</file>

<file path=ppt/tags/tag864.xml><?xml version="1.0" encoding="utf-8"?>
<p:tagLst xmlns:a="http://schemas.openxmlformats.org/drawingml/2006/main" xmlns:r="http://schemas.openxmlformats.org/officeDocument/2006/relationships" xmlns:p="http://schemas.openxmlformats.org/presentationml/2006/main">
  <p:tag name="THINKCELLSHAPEDONOTDELETE" val="tCw.VjQjIR2gb3jTnK3zMeg"/>
</p:tagLst>
</file>

<file path=ppt/tags/tag865.xml><?xml version="1.0" encoding="utf-8"?>
<p:tagLst xmlns:a="http://schemas.openxmlformats.org/drawingml/2006/main" xmlns:r="http://schemas.openxmlformats.org/officeDocument/2006/relationships" xmlns:p="http://schemas.openxmlformats.org/presentationml/2006/main">
  <p:tag name="THINKCELLSHAPEDONOTDELETE" val="tgMXfFc8Rc5FUprgcoM7DrA"/>
</p:tagLst>
</file>

<file path=ppt/tags/tag866.xml><?xml version="1.0" encoding="utf-8"?>
<p:tagLst xmlns:a="http://schemas.openxmlformats.org/drawingml/2006/main" xmlns:r="http://schemas.openxmlformats.org/officeDocument/2006/relationships" xmlns:p="http://schemas.openxmlformats.org/presentationml/2006/main">
  <p:tag name="THINKCELLSHAPEDONOTDELETE" val="tsocYll9r.eh3C9V4J9gWww"/>
</p:tagLst>
</file>

<file path=ppt/tags/tag867.xml><?xml version="1.0" encoding="utf-8"?>
<p:tagLst xmlns:a="http://schemas.openxmlformats.org/drawingml/2006/main" xmlns:r="http://schemas.openxmlformats.org/officeDocument/2006/relationships" xmlns:p="http://schemas.openxmlformats.org/presentationml/2006/main">
  <p:tag name="THINKCELLSHAPEDONOTDELETE" val="t6CAqu2shUR521uCnK4myFA"/>
</p:tagLst>
</file>

<file path=ppt/tags/tag868.xml><?xml version="1.0" encoding="utf-8"?>
<p:tagLst xmlns:a="http://schemas.openxmlformats.org/drawingml/2006/main" xmlns:r="http://schemas.openxmlformats.org/officeDocument/2006/relationships" xmlns:p="http://schemas.openxmlformats.org/presentationml/2006/main">
  <p:tag name="THINKCELLSHAPEDONOTDELETE" val="tjsoKKK2fqJJ1d1ogR5brJQ"/>
</p:tagLst>
</file>

<file path=ppt/tags/tag869.xml><?xml version="1.0" encoding="utf-8"?>
<p:tagLst xmlns:a="http://schemas.openxmlformats.org/drawingml/2006/main" xmlns:r="http://schemas.openxmlformats.org/officeDocument/2006/relationships" xmlns:p="http://schemas.openxmlformats.org/presentationml/2006/main">
  <p:tag name="THINKCELLSHAPEDONOTDELETE" val="tKyGHYDeTbCRF0Igrc9qq_g"/>
</p:tagLst>
</file>

<file path=ppt/tags/tag87.xml><?xml version="1.0" encoding="utf-8"?>
<p:tagLst xmlns:a="http://schemas.openxmlformats.org/drawingml/2006/main" xmlns:r="http://schemas.openxmlformats.org/officeDocument/2006/relationships" xmlns:p="http://schemas.openxmlformats.org/presentationml/2006/main">
  <p:tag name="THINKCELLSHAPEDONOTDELETE" val="tq.ANHe_y4HU5UAQjNCrEJQ"/>
</p:tagLst>
</file>

<file path=ppt/tags/tag870.xml><?xml version="1.0" encoding="utf-8"?>
<p:tagLst xmlns:a="http://schemas.openxmlformats.org/drawingml/2006/main" xmlns:r="http://schemas.openxmlformats.org/officeDocument/2006/relationships" xmlns:p="http://schemas.openxmlformats.org/presentationml/2006/main">
  <p:tag name="THINKCELLSHAPEDONOTDELETE" val="taXtOau4O6rTsUoGbRMaG2A"/>
</p:tagLst>
</file>

<file path=ppt/tags/tag871.xml><?xml version="1.0" encoding="utf-8"?>
<p:tagLst xmlns:a="http://schemas.openxmlformats.org/drawingml/2006/main" xmlns:r="http://schemas.openxmlformats.org/officeDocument/2006/relationships" xmlns:p="http://schemas.openxmlformats.org/presentationml/2006/main">
  <p:tag name="THINKCELLSHAPEDONOTDELETE" val="t.Ef.ESwS43BvrgnrHU97ZQ"/>
</p:tagLst>
</file>

<file path=ppt/tags/tag872.xml><?xml version="1.0" encoding="utf-8"?>
<p:tagLst xmlns:a="http://schemas.openxmlformats.org/drawingml/2006/main" xmlns:r="http://schemas.openxmlformats.org/officeDocument/2006/relationships" xmlns:p="http://schemas.openxmlformats.org/presentationml/2006/main">
  <p:tag name="THINKCELLSHAPEDONOTDELETE" val="tTPtcdSmSLubkFiSQ7LL9LA"/>
</p:tagLst>
</file>

<file path=ppt/tags/tag873.xml><?xml version="1.0" encoding="utf-8"?>
<p:tagLst xmlns:a="http://schemas.openxmlformats.org/drawingml/2006/main" xmlns:r="http://schemas.openxmlformats.org/officeDocument/2006/relationships" xmlns:p="http://schemas.openxmlformats.org/presentationml/2006/main">
  <p:tag name="THINKCELLSHAPEDONOTDELETE" val="t6KyQDvM9chXAenZUfS_spA"/>
</p:tagLst>
</file>

<file path=ppt/tags/tag874.xml><?xml version="1.0" encoding="utf-8"?>
<p:tagLst xmlns:a="http://schemas.openxmlformats.org/drawingml/2006/main" xmlns:r="http://schemas.openxmlformats.org/officeDocument/2006/relationships" xmlns:p="http://schemas.openxmlformats.org/presentationml/2006/main">
  <p:tag name="THINKCELLSHAPEDONOTDELETE" val="t53PO7PfB7qaiBqGRWr7TMw"/>
</p:tagLst>
</file>

<file path=ppt/tags/tag875.xml><?xml version="1.0" encoding="utf-8"?>
<p:tagLst xmlns:a="http://schemas.openxmlformats.org/drawingml/2006/main" xmlns:r="http://schemas.openxmlformats.org/officeDocument/2006/relationships" xmlns:p="http://schemas.openxmlformats.org/presentationml/2006/main">
  <p:tag name="THINKCELLSHAPEDONOTDELETE" val="trlSrVrqFXCxt.yjGRHJCIA"/>
</p:tagLst>
</file>

<file path=ppt/tags/tag876.xml><?xml version="1.0" encoding="utf-8"?>
<p:tagLst xmlns:a="http://schemas.openxmlformats.org/drawingml/2006/main" xmlns:r="http://schemas.openxmlformats.org/officeDocument/2006/relationships" xmlns:p="http://schemas.openxmlformats.org/presentationml/2006/main">
  <p:tag name="THINKCELLSHAPEDONOTDELETE" val="tfsmSeejfs.TGDqRnKwcS8A"/>
</p:tagLst>
</file>

<file path=ppt/tags/tag877.xml><?xml version="1.0" encoding="utf-8"?>
<p:tagLst xmlns:a="http://schemas.openxmlformats.org/drawingml/2006/main" xmlns:r="http://schemas.openxmlformats.org/officeDocument/2006/relationships" xmlns:p="http://schemas.openxmlformats.org/presentationml/2006/main">
  <p:tag name="THINKCELLSHAPEDONOTDELETE" val="tgZg6PVKY3qKQn3cbgA4k7A"/>
</p:tagLst>
</file>

<file path=ppt/tags/tag878.xml><?xml version="1.0" encoding="utf-8"?>
<p:tagLst xmlns:a="http://schemas.openxmlformats.org/drawingml/2006/main" xmlns:r="http://schemas.openxmlformats.org/officeDocument/2006/relationships" xmlns:p="http://schemas.openxmlformats.org/presentationml/2006/main">
  <p:tag name="THINKCELLSHAPEDONOTDELETE" val="tZYXhm6wjn.Kx2EkbYccqQA"/>
</p:tagLst>
</file>

<file path=ppt/tags/tag879.xml><?xml version="1.0" encoding="utf-8"?>
<p:tagLst xmlns:a="http://schemas.openxmlformats.org/drawingml/2006/main" xmlns:r="http://schemas.openxmlformats.org/officeDocument/2006/relationships" xmlns:p="http://schemas.openxmlformats.org/presentationml/2006/main">
  <p:tag name="THINKCELLSHAPEDONOTDELETE" val="tnc3gcIfQB.HjpwjJD.i67g"/>
</p:tagLst>
</file>

<file path=ppt/tags/tag88.xml><?xml version="1.0" encoding="utf-8"?>
<p:tagLst xmlns:a="http://schemas.openxmlformats.org/drawingml/2006/main" xmlns:r="http://schemas.openxmlformats.org/officeDocument/2006/relationships" xmlns:p="http://schemas.openxmlformats.org/presentationml/2006/main">
  <p:tag name="THINKCELLSHAPEDONOTDELETE" val="tFlssw714HIMCmH5fzGnp3g"/>
</p:tagLst>
</file>

<file path=ppt/tags/tag880.xml><?xml version="1.0" encoding="utf-8"?>
<p:tagLst xmlns:a="http://schemas.openxmlformats.org/drawingml/2006/main" xmlns:r="http://schemas.openxmlformats.org/officeDocument/2006/relationships" xmlns:p="http://schemas.openxmlformats.org/presentationml/2006/main">
  <p:tag name="THINKCELLSHAPEDONOTDELETE" val="tnklbQZ3ZUDEuJBHGGnGWXQ"/>
</p:tagLst>
</file>

<file path=ppt/tags/tag881.xml><?xml version="1.0" encoding="utf-8"?>
<p:tagLst xmlns:a="http://schemas.openxmlformats.org/drawingml/2006/main" xmlns:r="http://schemas.openxmlformats.org/officeDocument/2006/relationships" xmlns:p="http://schemas.openxmlformats.org/presentationml/2006/main">
  <p:tag name="THINKCELLSHAPEDONOTDELETE" val="tOMNnDhtnFF8k4iefWO2v_A"/>
</p:tagLst>
</file>

<file path=ppt/tags/tag882.xml><?xml version="1.0" encoding="utf-8"?>
<p:tagLst xmlns:a="http://schemas.openxmlformats.org/drawingml/2006/main" xmlns:r="http://schemas.openxmlformats.org/officeDocument/2006/relationships" xmlns:p="http://schemas.openxmlformats.org/presentationml/2006/main">
  <p:tag name="THINKCELLSHAPEDONOTDELETE" val="tI0hsM7mnC8My21ldQ7z2xw"/>
</p:tagLst>
</file>

<file path=ppt/tags/tag883.xml><?xml version="1.0" encoding="utf-8"?>
<p:tagLst xmlns:a="http://schemas.openxmlformats.org/drawingml/2006/main" xmlns:r="http://schemas.openxmlformats.org/officeDocument/2006/relationships" xmlns:p="http://schemas.openxmlformats.org/presentationml/2006/main">
  <p:tag name="THINKCELLSHAPEDONOTDELETE" val="tstk8OwkU8DMfqANY7Rp9tw"/>
</p:tagLst>
</file>

<file path=ppt/tags/tag884.xml><?xml version="1.0" encoding="utf-8"?>
<p:tagLst xmlns:a="http://schemas.openxmlformats.org/drawingml/2006/main" xmlns:r="http://schemas.openxmlformats.org/officeDocument/2006/relationships" xmlns:p="http://schemas.openxmlformats.org/presentationml/2006/main">
  <p:tag name="THINKCELLSHAPEDONOTDELETE" val="tG2cVTuHsuRbnm9b8tC.gBg"/>
</p:tagLst>
</file>

<file path=ppt/tags/tag885.xml><?xml version="1.0" encoding="utf-8"?>
<p:tagLst xmlns:a="http://schemas.openxmlformats.org/drawingml/2006/main" xmlns:r="http://schemas.openxmlformats.org/officeDocument/2006/relationships" xmlns:p="http://schemas.openxmlformats.org/presentationml/2006/main">
  <p:tag name="THINKCELLSHAPEDONOTDELETE" val="tNWX4uqya.W5vOMjhCk6pQg"/>
</p:tagLst>
</file>

<file path=ppt/tags/tag886.xml><?xml version="1.0" encoding="utf-8"?>
<p:tagLst xmlns:a="http://schemas.openxmlformats.org/drawingml/2006/main" xmlns:r="http://schemas.openxmlformats.org/officeDocument/2006/relationships" xmlns:p="http://schemas.openxmlformats.org/presentationml/2006/main">
  <p:tag name="THINKCELLSHAPEDONOTDELETE" val="taQnpxYGstzgAfZYIPjB5TQ"/>
</p:tagLst>
</file>

<file path=ppt/tags/tag887.xml><?xml version="1.0" encoding="utf-8"?>
<p:tagLst xmlns:a="http://schemas.openxmlformats.org/drawingml/2006/main" xmlns:r="http://schemas.openxmlformats.org/officeDocument/2006/relationships" xmlns:p="http://schemas.openxmlformats.org/presentationml/2006/main">
  <p:tag name="THINKCELLSHAPEDONOTDELETE" val="tfwZj.IZb7WEeYdirLHrXsw"/>
</p:tagLst>
</file>

<file path=ppt/tags/tag888.xml><?xml version="1.0" encoding="utf-8"?>
<p:tagLst xmlns:a="http://schemas.openxmlformats.org/drawingml/2006/main" xmlns:r="http://schemas.openxmlformats.org/officeDocument/2006/relationships" xmlns:p="http://schemas.openxmlformats.org/presentationml/2006/main">
  <p:tag name="THINKCELLSHAPEDONOTDELETE" val="tpnkUjMe.tDbKuLTNdQbJ4g"/>
</p:tagLst>
</file>

<file path=ppt/tags/tag889.xml><?xml version="1.0" encoding="utf-8"?>
<p:tagLst xmlns:a="http://schemas.openxmlformats.org/drawingml/2006/main" xmlns:r="http://schemas.openxmlformats.org/officeDocument/2006/relationships" xmlns:p="http://schemas.openxmlformats.org/presentationml/2006/main">
  <p:tag name="THINKCELLSHAPEDONOTDELETE" val="te1c6SeMG1yEv18oTv0w.9Q"/>
</p:tagLst>
</file>

<file path=ppt/tags/tag89.xml><?xml version="1.0" encoding="utf-8"?>
<p:tagLst xmlns:a="http://schemas.openxmlformats.org/drawingml/2006/main" xmlns:r="http://schemas.openxmlformats.org/officeDocument/2006/relationships" xmlns:p="http://schemas.openxmlformats.org/presentationml/2006/main">
  <p:tag name="THINKCELLSHAPEDONOTDELETE" val="t3oqs2FdjczeFOdckBX19Xw"/>
</p:tagLst>
</file>

<file path=ppt/tags/tag890.xml><?xml version="1.0" encoding="utf-8"?>
<p:tagLst xmlns:a="http://schemas.openxmlformats.org/drawingml/2006/main" xmlns:r="http://schemas.openxmlformats.org/officeDocument/2006/relationships" xmlns:p="http://schemas.openxmlformats.org/presentationml/2006/main">
  <p:tag name="THINKCELLSHAPEDONOTDELETE" val="tdhFj6633LmE.bunU2XRrRw"/>
</p:tagLst>
</file>

<file path=ppt/tags/tag891.xml><?xml version="1.0" encoding="utf-8"?>
<p:tagLst xmlns:a="http://schemas.openxmlformats.org/drawingml/2006/main" xmlns:r="http://schemas.openxmlformats.org/officeDocument/2006/relationships" xmlns:p="http://schemas.openxmlformats.org/presentationml/2006/main">
  <p:tag name="THINKCELLSHAPEDONOTDELETE" val="tzxix8K032WxjBmw0nybosg"/>
</p:tagLst>
</file>

<file path=ppt/tags/tag892.xml><?xml version="1.0" encoding="utf-8"?>
<p:tagLst xmlns:a="http://schemas.openxmlformats.org/drawingml/2006/main" xmlns:r="http://schemas.openxmlformats.org/officeDocument/2006/relationships" xmlns:p="http://schemas.openxmlformats.org/presentationml/2006/main">
  <p:tag name="THINKCELLSHAPEDONOTDELETE" val="tNAPdB3vx0GQkNgGWfCbcBQ"/>
</p:tagLst>
</file>

<file path=ppt/tags/tag893.xml><?xml version="1.0" encoding="utf-8"?>
<p:tagLst xmlns:a="http://schemas.openxmlformats.org/drawingml/2006/main" xmlns:r="http://schemas.openxmlformats.org/officeDocument/2006/relationships" xmlns:p="http://schemas.openxmlformats.org/presentationml/2006/main">
  <p:tag name="THINKCELLSHAPEDONOTDELETE" val="tgyvNM0.Os0vIUNOtw7iWjg"/>
</p:tagLst>
</file>

<file path=ppt/tags/tag894.xml><?xml version="1.0" encoding="utf-8"?>
<p:tagLst xmlns:a="http://schemas.openxmlformats.org/drawingml/2006/main" xmlns:r="http://schemas.openxmlformats.org/officeDocument/2006/relationships" xmlns:p="http://schemas.openxmlformats.org/presentationml/2006/main">
  <p:tag name="THINKCELLSHAPEDONOTDELETE" val="tQTBqQsn3TGHSLjEbA95DlA"/>
</p:tagLst>
</file>

<file path=ppt/tags/tag895.xml><?xml version="1.0" encoding="utf-8"?>
<p:tagLst xmlns:a="http://schemas.openxmlformats.org/drawingml/2006/main" xmlns:r="http://schemas.openxmlformats.org/officeDocument/2006/relationships" xmlns:p="http://schemas.openxmlformats.org/presentationml/2006/main">
  <p:tag name="THINKCELLSHAPEDONOTDELETE" val="tgCaiRuhxfJuuFz6c4SdtCA"/>
</p:tagLst>
</file>

<file path=ppt/tags/tag896.xml><?xml version="1.0" encoding="utf-8"?>
<p:tagLst xmlns:a="http://schemas.openxmlformats.org/drawingml/2006/main" xmlns:r="http://schemas.openxmlformats.org/officeDocument/2006/relationships" xmlns:p="http://schemas.openxmlformats.org/presentationml/2006/main">
  <p:tag name="THINKCELLSHAPEDONOTDELETE" val="t_V.eflhVc22HAVR3Mglf8A"/>
</p:tagLst>
</file>

<file path=ppt/tags/tag897.xml><?xml version="1.0" encoding="utf-8"?>
<p:tagLst xmlns:a="http://schemas.openxmlformats.org/drawingml/2006/main" xmlns:r="http://schemas.openxmlformats.org/officeDocument/2006/relationships" xmlns:p="http://schemas.openxmlformats.org/presentationml/2006/main">
  <p:tag name="THINKCELLSHAPEDONOTDELETE" val="thFYVjsh6RY2sRyYMwBhTjA"/>
</p:tagLst>
</file>

<file path=ppt/tags/tag898.xml><?xml version="1.0" encoding="utf-8"?>
<p:tagLst xmlns:a="http://schemas.openxmlformats.org/drawingml/2006/main" xmlns:r="http://schemas.openxmlformats.org/officeDocument/2006/relationships" xmlns:p="http://schemas.openxmlformats.org/presentationml/2006/main">
  <p:tag name="THINKCELLSHAPEDONOTDELETE" val="tYEMxbfqfJOckafqMZkUteg"/>
</p:tagLst>
</file>

<file path=ppt/tags/tag899.xml><?xml version="1.0" encoding="utf-8"?>
<p:tagLst xmlns:a="http://schemas.openxmlformats.org/drawingml/2006/main" xmlns:r="http://schemas.openxmlformats.org/officeDocument/2006/relationships" xmlns:p="http://schemas.openxmlformats.org/presentationml/2006/main">
  <p:tag name="THINKCELLSHAPEDONOTDELETE" val="tpI5zgWLG0ZOzxdH4hupTdw"/>
</p:tagLst>
</file>

<file path=ppt/tags/tag9.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90.xml><?xml version="1.0" encoding="utf-8"?>
<p:tagLst xmlns:a="http://schemas.openxmlformats.org/drawingml/2006/main" xmlns:r="http://schemas.openxmlformats.org/officeDocument/2006/relationships" xmlns:p="http://schemas.openxmlformats.org/presentationml/2006/main">
  <p:tag name="THINKCELLSHAPEDONOTDELETE" val="ta32orAhfR8NFlG.YaGQrOw"/>
</p:tagLst>
</file>

<file path=ppt/tags/tag900.xml><?xml version="1.0" encoding="utf-8"?>
<p:tagLst xmlns:a="http://schemas.openxmlformats.org/drawingml/2006/main" xmlns:r="http://schemas.openxmlformats.org/officeDocument/2006/relationships" xmlns:p="http://schemas.openxmlformats.org/presentationml/2006/main">
  <p:tag name="THINKCELLSHAPEDONOTDELETE" val="tslD7s2d2ySUokvin4NHrBQ"/>
</p:tagLst>
</file>

<file path=ppt/tags/tag901.xml><?xml version="1.0" encoding="utf-8"?>
<p:tagLst xmlns:a="http://schemas.openxmlformats.org/drawingml/2006/main" xmlns:r="http://schemas.openxmlformats.org/officeDocument/2006/relationships" xmlns:p="http://schemas.openxmlformats.org/presentationml/2006/main">
  <p:tag name="THINKCELLSHAPEDONOTDELETE" val="tWAZMI.HTRsiT.qCOEahUBQ"/>
</p:tagLst>
</file>

<file path=ppt/tags/tag902.xml><?xml version="1.0" encoding="utf-8"?>
<p:tagLst xmlns:a="http://schemas.openxmlformats.org/drawingml/2006/main" xmlns:r="http://schemas.openxmlformats.org/officeDocument/2006/relationships" xmlns:p="http://schemas.openxmlformats.org/presentationml/2006/main">
  <p:tag name="THINKCELLSHAPEDONOTDELETE" val="t7sr.RfC1UAqd6IuV_XMkjw"/>
</p:tagLst>
</file>

<file path=ppt/tags/tag903.xml><?xml version="1.0" encoding="utf-8"?>
<p:tagLst xmlns:a="http://schemas.openxmlformats.org/drawingml/2006/main" xmlns:r="http://schemas.openxmlformats.org/officeDocument/2006/relationships" xmlns:p="http://schemas.openxmlformats.org/presentationml/2006/main">
  <p:tag name="THINKCELLSHAPEDONOTDELETE" val="tpCGKx4lSS9_99R1sl8Dx.w"/>
</p:tagLst>
</file>

<file path=ppt/tags/tag904.xml><?xml version="1.0" encoding="utf-8"?>
<p:tagLst xmlns:a="http://schemas.openxmlformats.org/drawingml/2006/main" xmlns:r="http://schemas.openxmlformats.org/officeDocument/2006/relationships" xmlns:p="http://schemas.openxmlformats.org/presentationml/2006/main">
  <p:tag name="THINKCELLSHAPEDONOTDELETE" val="tK38zkCIV6tRI9Y5.dR4o3w"/>
</p:tagLst>
</file>

<file path=ppt/tags/tag905.xml><?xml version="1.0" encoding="utf-8"?>
<p:tagLst xmlns:a="http://schemas.openxmlformats.org/drawingml/2006/main" xmlns:r="http://schemas.openxmlformats.org/officeDocument/2006/relationships" xmlns:p="http://schemas.openxmlformats.org/presentationml/2006/main">
  <p:tag name="THINKCELLSHAPEDONOTDELETE" val="tMNmnPxnXD.NhOQS.Mv7L4g"/>
</p:tagLst>
</file>

<file path=ppt/tags/tag906.xml><?xml version="1.0" encoding="utf-8"?>
<p:tagLst xmlns:a="http://schemas.openxmlformats.org/drawingml/2006/main" xmlns:r="http://schemas.openxmlformats.org/officeDocument/2006/relationships" xmlns:p="http://schemas.openxmlformats.org/presentationml/2006/main">
  <p:tag name="THINKCELLSHAPEDONOTDELETE" val="t3Azr24OxukqU6cvQNAMjgg"/>
</p:tagLst>
</file>

<file path=ppt/tags/tag907.xml><?xml version="1.0" encoding="utf-8"?>
<p:tagLst xmlns:a="http://schemas.openxmlformats.org/drawingml/2006/main" xmlns:r="http://schemas.openxmlformats.org/officeDocument/2006/relationships" xmlns:p="http://schemas.openxmlformats.org/presentationml/2006/main">
  <p:tag name="THINKCELLSHAPEDONOTDELETE" val="tZ2WpXWid7CZT5r3.EQZLUA"/>
</p:tagLst>
</file>

<file path=ppt/tags/tag908.xml><?xml version="1.0" encoding="utf-8"?>
<p:tagLst xmlns:a="http://schemas.openxmlformats.org/drawingml/2006/main" xmlns:r="http://schemas.openxmlformats.org/officeDocument/2006/relationships" xmlns:p="http://schemas.openxmlformats.org/presentationml/2006/main">
  <p:tag name="THINKCELLSHAPEDONOTDELETE" val="tfBHfm41prnN41XhmpBq6gw"/>
</p:tagLst>
</file>

<file path=ppt/tags/tag909.xml><?xml version="1.0" encoding="utf-8"?>
<p:tagLst xmlns:a="http://schemas.openxmlformats.org/drawingml/2006/main" xmlns:r="http://schemas.openxmlformats.org/officeDocument/2006/relationships" xmlns:p="http://schemas.openxmlformats.org/presentationml/2006/main">
  <p:tag name="THINKCELLSHAPEDONOTDELETE" val="t7Evw2sbIPEUGpxqYkaX8uA"/>
</p:tagLst>
</file>

<file path=ppt/tags/tag91.xml><?xml version="1.0" encoding="utf-8"?>
<p:tagLst xmlns:a="http://schemas.openxmlformats.org/drawingml/2006/main" xmlns:r="http://schemas.openxmlformats.org/officeDocument/2006/relationships" xmlns:p="http://schemas.openxmlformats.org/presentationml/2006/main">
  <p:tag name="THINKCELLSHAPEDONOTDELETE" val="tFSVfBW6cnwiLPfzKx6xGtQ"/>
</p:tagLst>
</file>

<file path=ppt/tags/tag91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911.xml><?xml version="1.0" encoding="utf-8"?>
<p:tagLst xmlns:a="http://schemas.openxmlformats.org/drawingml/2006/main" xmlns:r="http://schemas.openxmlformats.org/officeDocument/2006/relationships" xmlns:p="http://schemas.openxmlformats.org/presentationml/2006/main">
  <p:tag name="THINKCELLSHAPEDONOTDELETE" val="ttvkkrkrk91VJMhC0CmS_Bg"/>
</p:tagLst>
</file>

<file path=ppt/tags/tag912.xml><?xml version="1.0" encoding="utf-8"?>
<p:tagLst xmlns:a="http://schemas.openxmlformats.org/drawingml/2006/main" xmlns:r="http://schemas.openxmlformats.org/officeDocument/2006/relationships" xmlns:p="http://schemas.openxmlformats.org/presentationml/2006/main">
  <p:tag name="THINKCELLSHAPEDONOTDELETE" val="taBzdoI8WXKYp_5yY0IC_gA"/>
</p:tagLst>
</file>

<file path=ppt/tags/tag913.xml><?xml version="1.0" encoding="utf-8"?>
<p:tagLst xmlns:a="http://schemas.openxmlformats.org/drawingml/2006/main" xmlns:r="http://schemas.openxmlformats.org/officeDocument/2006/relationships" xmlns:p="http://schemas.openxmlformats.org/presentationml/2006/main">
  <p:tag name="THINKCELLSHAPEDONOTDELETE" val="tXv.xtPOoKHPQ00jhX13V0Q"/>
</p:tagLst>
</file>

<file path=ppt/tags/tag914.xml><?xml version="1.0" encoding="utf-8"?>
<p:tagLst xmlns:a="http://schemas.openxmlformats.org/drawingml/2006/main" xmlns:r="http://schemas.openxmlformats.org/officeDocument/2006/relationships" xmlns:p="http://schemas.openxmlformats.org/presentationml/2006/main">
  <p:tag name="THINKCELLSHAPEDONOTDELETE" val="tTTfnSVJwIAAYOjgUERD3dA"/>
</p:tagLst>
</file>

<file path=ppt/tags/tag915.xml><?xml version="1.0" encoding="utf-8"?>
<p:tagLst xmlns:a="http://schemas.openxmlformats.org/drawingml/2006/main" xmlns:r="http://schemas.openxmlformats.org/officeDocument/2006/relationships" xmlns:p="http://schemas.openxmlformats.org/presentationml/2006/main">
  <p:tag name="THINKCELLSHAPEDONOTDELETE" val="t7n60nyUwv7RHz0dB0lAHQw"/>
</p:tagLst>
</file>

<file path=ppt/tags/tag916.xml><?xml version="1.0" encoding="utf-8"?>
<p:tagLst xmlns:a="http://schemas.openxmlformats.org/drawingml/2006/main" xmlns:r="http://schemas.openxmlformats.org/officeDocument/2006/relationships" xmlns:p="http://schemas.openxmlformats.org/presentationml/2006/main">
  <p:tag name="THINKCELLSHAPEDONOTDELETE" val="tC4dNk_LG5Tn3rs16IwPvsA"/>
</p:tagLst>
</file>

<file path=ppt/tags/tag917.xml><?xml version="1.0" encoding="utf-8"?>
<p:tagLst xmlns:a="http://schemas.openxmlformats.org/drawingml/2006/main" xmlns:r="http://schemas.openxmlformats.org/officeDocument/2006/relationships" xmlns:p="http://schemas.openxmlformats.org/presentationml/2006/main">
  <p:tag name="THINKCELLSHAPEDONOTDELETE" val="tpe9UlTTY9nppIETE7GCvDQ"/>
</p:tagLst>
</file>

<file path=ppt/tags/tag918.xml><?xml version="1.0" encoding="utf-8"?>
<p:tagLst xmlns:a="http://schemas.openxmlformats.org/drawingml/2006/main" xmlns:r="http://schemas.openxmlformats.org/officeDocument/2006/relationships" xmlns:p="http://schemas.openxmlformats.org/presentationml/2006/main">
  <p:tag name="THINKCELLSHAPEDONOTDELETE" val="tuVLZAG.n8p8O1XVs7IqQjw"/>
</p:tagLst>
</file>

<file path=ppt/tags/tag919.xml><?xml version="1.0" encoding="utf-8"?>
<p:tagLst xmlns:a="http://schemas.openxmlformats.org/drawingml/2006/main" xmlns:r="http://schemas.openxmlformats.org/officeDocument/2006/relationships" xmlns:p="http://schemas.openxmlformats.org/presentationml/2006/main">
  <p:tag name="THINKCELLSHAPEDONOTDELETE" val="t8WvEbsh2y8QX0L5N1YYghw"/>
</p:tagLst>
</file>

<file path=ppt/tags/tag92.xml><?xml version="1.0" encoding="utf-8"?>
<p:tagLst xmlns:a="http://schemas.openxmlformats.org/drawingml/2006/main" xmlns:r="http://schemas.openxmlformats.org/officeDocument/2006/relationships" xmlns:p="http://schemas.openxmlformats.org/presentationml/2006/main">
  <p:tag name="THINKCELLSHAPEDONOTDELETE" val="tiBQwF7hdJremJoO4p1TNfA"/>
</p:tagLst>
</file>

<file path=ppt/tags/tag920.xml><?xml version="1.0" encoding="utf-8"?>
<p:tagLst xmlns:a="http://schemas.openxmlformats.org/drawingml/2006/main" xmlns:r="http://schemas.openxmlformats.org/officeDocument/2006/relationships" xmlns:p="http://schemas.openxmlformats.org/presentationml/2006/main">
  <p:tag name="THINKCELLSHAPEDONOTDELETE" val="tyxKAPboyR5Y2f3Mt_.hJow"/>
</p:tagLst>
</file>

<file path=ppt/tags/tag921.xml><?xml version="1.0" encoding="utf-8"?>
<p:tagLst xmlns:a="http://schemas.openxmlformats.org/drawingml/2006/main" xmlns:r="http://schemas.openxmlformats.org/officeDocument/2006/relationships" xmlns:p="http://schemas.openxmlformats.org/presentationml/2006/main">
  <p:tag name="THINKCELLSHAPEDONOTDELETE" val="tQSR5md_bgrH2uLMlEs3rPw"/>
</p:tagLst>
</file>

<file path=ppt/tags/tag922.xml><?xml version="1.0" encoding="utf-8"?>
<p:tagLst xmlns:a="http://schemas.openxmlformats.org/drawingml/2006/main" xmlns:r="http://schemas.openxmlformats.org/officeDocument/2006/relationships" xmlns:p="http://schemas.openxmlformats.org/presentationml/2006/main">
  <p:tag name="THINKCELLSHAPEDONOTDELETE" val="t7596Xgp6r9C24UfqInaW8Q"/>
</p:tagLst>
</file>

<file path=ppt/tags/tag923.xml><?xml version="1.0" encoding="utf-8"?>
<p:tagLst xmlns:a="http://schemas.openxmlformats.org/drawingml/2006/main" xmlns:r="http://schemas.openxmlformats.org/officeDocument/2006/relationships" xmlns:p="http://schemas.openxmlformats.org/presentationml/2006/main">
  <p:tag name="THINKCELLSHAPEDONOTDELETE" val="tLXyd9ZkgTi4Ttn42o81vLg"/>
</p:tagLst>
</file>

<file path=ppt/tags/tag924.xml><?xml version="1.0" encoding="utf-8"?>
<p:tagLst xmlns:a="http://schemas.openxmlformats.org/drawingml/2006/main" xmlns:r="http://schemas.openxmlformats.org/officeDocument/2006/relationships" xmlns:p="http://schemas.openxmlformats.org/presentationml/2006/main">
  <p:tag name="THINKCELLSHAPEDONOTDELETE" val="taHjXPPhAlEfrId117y6.Dg"/>
</p:tagLst>
</file>

<file path=ppt/tags/tag925.xml><?xml version="1.0" encoding="utf-8"?>
<p:tagLst xmlns:a="http://schemas.openxmlformats.org/drawingml/2006/main" xmlns:r="http://schemas.openxmlformats.org/officeDocument/2006/relationships" xmlns:p="http://schemas.openxmlformats.org/presentationml/2006/main">
  <p:tag name="THINKCELLSHAPEDONOTDELETE" val="tJLT45Nil49Mf5OG._7r18w"/>
</p:tagLst>
</file>

<file path=ppt/tags/tag926.xml><?xml version="1.0" encoding="utf-8"?>
<p:tagLst xmlns:a="http://schemas.openxmlformats.org/drawingml/2006/main" xmlns:r="http://schemas.openxmlformats.org/officeDocument/2006/relationships" xmlns:p="http://schemas.openxmlformats.org/presentationml/2006/main">
  <p:tag name="THINKCELLSHAPEDONOTDELETE" val="tlJzHjYXTu72YSdmsG0e5zA"/>
</p:tagLst>
</file>

<file path=ppt/tags/tag927.xml><?xml version="1.0" encoding="utf-8"?>
<p:tagLst xmlns:a="http://schemas.openxmlformats.org/drawingml/2006/main" xmlns:r="http://schemas.openxmlformats.org/officeDocument/2006/relationships" xmlns:p="http://schemas.openxmlformats.org/presentationml/2006/main">
  <p:tag name="THINKCELLSHAPEDONOTDELETE" val="taBx1K5Z7xj0Ye9BAJvolNA"/>
</p:tagLst>
</file>

<file path=ppt/tags/tag928.xml><?xml version="1.0" encoding="utf-8"?>
<p:tagLst xmlns:a="http://schemas.openxmlformats.org/drawingml/2006/main" xmlns:r="http://schemas.openxmlformats.org/officeDocument/2006/relationships" xmlns:p="http://schemas.openxmlformats.org/presentationml/2006/main">
  <p:tag name="THINKCELLSHAPEDONOTDELETE" val="tkDZulhNy4kHrZxrysRXlbw"/>
</p:tagLst>
</file>

<file path=ppt/tags/tag929.xml><?xml version="1.0" encoding="utf-8"?>
<p:tagLst xmlns:a="http://schemas.openxmlformats.org/drawingml/2006/main" xmlns:r="http://schemas.openxmlformats.org/officeDocument/2006/relationships" xmlns:p="http://schemas.openxmlformats.org/presentationml/2006/main">
  <p:tag name="THINKCELLSHAPEDONOTDELETE" val="t4M_0XaxdwHyDoHjg7Lo01Q"/>
</p:tagLst>
</file>

<file path=ppt/tags/tag93.xml><?xml version="1.0" encoding="utf-8"?>
<p:tagLst xmlns:a="http://schemas.openxmlformats.org/drawingml/2006/main" xmlns:r="http://schemas.openxmlformats.org/officeDocument/2006/relationships" xmlns:p="http://schemas.openxmlformats.org/presentationml/2006/main">
  <p:tag name="THINKCELLSHAPEDONOTDELETE" val="tLe7llrbNeqbtBti6h9iUsg"/>
</p:tagLst>
</file>

<file path=ppt/tags/tag930.xml><?xml version="1.0" encoding="utf-8"?>
<p:tagLst xmlns:a="http://schemas.openxmlformats.org/drawingml/2006/main" xmlns:r="http://schemas.openxmlformats.org/officeDocument/2006/relationships" xmlns:p="http://schemas.openxmlformats.org/presentationml/2006/main">
  <p:tag name="THINKCELLSHAPEDONOTDELETE" val="tXTa.gjVdFzpU1SAdMa3dUw"/>
</p:tagLst>
</file>

<file path=ppt/tags/tag931.xml><?xml version="1.0" encoding="utf-8"?>
<p:tagLst xmlns:a="http://schemas.openxmlformats.org/drawingml/2006/main" xmlns:r="http://schemas.openxmlformats.org/officeDocument/2006/relationships" xmlns:p="http://schemas.openxmlformats.org/presentationml/2006/main">
  <p:tag name="THINKCELLSHAPEDONOTDELETE" val="taBj5fw07feSRGRbkv0B4dg"/>
</p:tagLst>
</file>

<file path=ppt/tags/tag932.xml><?xml version="1.0" encoding="utf-8"?>
<p:tagLst xmlns:a="http://schemas.openxmlformats.org/drawingml/2006/main" xmlns:r="http://schemas.openxmlformats.org/officeDocument/2006/relationships" xmlns:p="http://schemas.openxmlformats.org/presentationml/2006/main">
  <p:tag name="THINKCELLSHAPEDONOTDELETE" val="tQNoInmetylKs_9EGP.bO3Q"/>
</p:tagLst>
</file>

<file path=ppt/tags/tag933.xml><?xml version="1.0" encoding="utf-8"?>
<p:tagLst xmlns:a="http://schemas.openxmlformats.org/drawingml/2006/main" xmlns:r="http://schemas.openxmlformats.org/officeDocument/2006/relationships" xmlns:p="http://schemas.openxmlformats.org/presentationml/2006/main">
  <p:tag name="THINKCELLSHAPEDONOTDELETE" val="tbxmS6WEh25JqKlbF6mREBA"/>
</p:tagLst>
</file>

<file path=ppt/tags/tag934.xml><?xml version="1.0" encoding="utf-8"?>
<p:tagLst xmlns:a="http://schemas.openxmlformats.org/drawingml/2006/main" xmlns:r="http://schemas.openxmlformats.org/officeDocument/2006/relationships" xmlns:p="http://schemas.openxmlformats.org/presentationml/2006/main">
  <p:tag name="THINKCELLSHAPEDONOTDELETE" val="t4stViTL2AIIjJR4IV7954w"/>
</p:tagLst>
</file>

<file path=ppt/tags/tag935.xml><?xml version="1.0" encoding="utf-8"?>
<p:tagLst xmlns:a="http://schemas.openxmlformats.org/drawingml/2006/main" xmlns:r="http://schemas.openxmlformats.org/officeDocument/2006/relationships" xmlns:p="http://schemas.openxmlformats.org/presentationml/2006/main">
  <p:tag name="THINKCELLSHAPEDONOTDELETE" val="tgOkDPuna7yxn0cRyk8ISFw"/>
</p:tagLst>
</file>

<file path=ppt/tags/tag936.xml><?xml version="1.0" encoding="utf-8"?>
<p:tagLst xmlns:a="http://schemas.openxmlformats.org/drawingml/2006/main" xmlns:r="http://schemas.openxmlformats.org/officeDocument/2006/relationships" xmlns:p="http://schemas.openxmlformats.org/presentationml/2006/main">
  <p:tag name="THINKCELLSHAPEDONOTDELETE" val="trg5wJv4954ybKMQBETXdnA"/>
</p:tagLst>
</file>

<file path=ppt/tags/tag937.xml><?xml version="1.0" encoding="utf-8"?>
<p:tagLst xmlns:a="http://schemas.openxmlformats.org/drawingml/2006/main" xmlns:r="http://schemas.openxmlformats.org/officeDocument/2006/relationships" xmlns:p="http://schemas.openxmlformats.org/presentationml/2006/main">
  <p:tag name="THINKCELLSHAPEDONOTDELETE" val="t7PbBpi36sG1tsb5a53Qofg"/>
</p:tagLst>
</file>

<file path=ppt/tags/tag938.xml><?xml version="1.0" encoding="utf-8"?>
<p:tagLst xmlns:a="http://schemas.openxmlformats.org/drawingml/2006/main" xmlns:r="http://schemas.openxmlformats.org/officeDocument/2006/relationships" xmlns:p="http://schemas.openxmlformats.org/presentationml/2006/main">
  <p:tag name="THINKCELLSHAPEDONOTDELETE" val="tTzVlp46nJMD7eSFVEZ.h6w"/>
</p:tagLst>
</file>

<file path=ppt/tags/tag939.xml><?xml version="1.0" encoding="utf-8"?>
<p:tagLst xmlns:a="http://schemas.openxmlformats.org/drawingml/2006/main" xmlns:r="http://schemas.openxmlformats.org/officeDocument/2006/relationships" xmlns:p="http://schemas.openxmlformats.org/presentationml/2006/main">
  <p:tag name="THINKCELLSHAPEDONOTDELETE" val="tBNUl42dfY8Kf4JPzQMK.sQ"/>
</p:tagLst>
</file>

<file path=ppt/tags/tag94.xml><?xml version="1.0" encoding="utf-8"?>
<p:tagLst xmlns:a="http://schemas.openxmlformats.org/drawingml/2006/main" xmlns:r="http://schemas.openxmlformats.org/officeDocument/2006/relationships" xmlns:p="http://schemas.openxmlformats.org/presentationml/2006/main">
  <p:tag name="THINKCELLSHAPEDONOTDELETE" val="ts1k053Tts9bwPvbpv_esvw"/>
</p:tagLst>
</file>

<file path=ppt/tags/tag940.xml><?xml version="1.0" encoding="utf-8"?>
<p:tagLst xmlns:a="http://schemas.openxmlformats.org/drawingml/2006/main" xmlns:r="http://schemas.openxmlformats.org/officeDocument/2006/relationships" xmlns:p="http://schemas.openxmlformats.org/presentationml/2006/main">
  <p:tag name="THINKCELLSHAPEDONOTDELETE" val="tsFTsLgjTC7t2g9VQK1CWXg"/>
</p:tagLst>
</file>

<file path=ppt/tags/tag941.xml><?xml version="1.0" encoding="utf-8"?>
<p:tagLst xmlns:a="http://schemas.openxmlformats.org/drawingml/2006/main" xmlns:r="http://schemas.openxmlformats.org/officeDocument/2006/relationships" xmlns:p="http://schemas.openxmlformats.org/presentationml/2006/main">
  <p:tag name="THINKCELLSHAPEDONOTDELETE" val="tmG.gBQfvDn09ZjbijVcpFg"/>
</p:tagLst>
</file>

<file path=ppt/tags/tag942.xml><?xml version="1.0" encoding="utf-8"?>
<p:tagLst xmlns:a="http://schemas.openxmlformats.org/drawingml/2006/main" xmlns:r="http://schemas.openxmlformats.org/officeDocument/2006/relationships" xmlns:p="http://schemas.openxmlformats.org/presentationml/2006/main">
  <p:tag name="THINKCELLSHAPEDONOTDELETE" val="t5RniTXw1CrE75mCSav_uKg"/>
</p:tagLst>
</file>

<file path=ppt/tags/tag943.xml><?xml version="1.0" encoding="utf-8"?>
<p:tagLst xmlns:a="http://schemas.openxmlformats.org/drawingml/2006/main" xmlns:r="http://schemas.openxmlformats.org/officeDocument/2006/relationships" xmlns:p="http://schemas.openxmlformats.org/presentationml/2006/main">
  <p:tag name="THINKCELLSHAPEDONOTDELETE" val="tTaU_HY6TKNMAIfAEY2I9Xw"/>
</p:tagLst>
</file>

<file path=ppt/tags/tag944.xml><?xml version="1.0" encoding="utf-8"?>
<p:tagLst xmlns:a="http://schemas.openxmlformats.org/drawingml/2006/main" xmlns:r="http://schemas.openxmlformats.org/officeDocument/2006/relationships" xmlns:p="http://schemas.openxmlformats.org/presentationml/2006/main">
  <p:tag name="THINKCELLSHAPEDONOTDELETE" val="tPNzYWq7x6r.C45UudLzuUw"/>
</p:tagLst>
</file>

<file path=ppt/tags/tag945.xml><?xml version="1.0" encoding="utf-8"?>
<p:tagLst xmlns:a="http://schemas.openxmlformats.org/drawingml/2006/main" xmlns:r="http://schemas.openxmlformats.org/officeDocument/2006/relationships" xmlns:p="http://schemas.openxmlformats.org/presentationml/2006/main">
  <p:tag name="THINKCELLSHAPEDONOTDELETE" val="tQcJ3F_rntJ1CdfX3rDVMxA"/>
</p:tagLst>
</file>

<file path=ppt/tags/tag946.xml><?xml version="1.0" encoding="utf-8"?>
<p:tagLst xmlns:a="http://schemas.openxmlformats.org/drawingml/2006/main" xmlns:r="http://schemas.openxmlformats.org/officeDocument/2006/relationships" xmlns:p="http://schemas.openxmlformats.org/presentationml/2006/main">
  <p:tag name="THINKCELLSHAPEDONOTDELETE" val="tRI9g_dhf2ZkAyAtLL_856w"/>
</p:tagLst>
</file>

<file path=ppt/tags/tag947.xml><?xml version="1.0" encoding="utf-8"?>
<p:tagLst xmlns:a="http://schemas.openxmlformats.org/drawingml/2006/main" xmlns:r="http://schemas.openxmlformats.org/officeDocument/2006/relationships" xmlns:p="http://schemas.openxmlformats.org/presentationml/2006/main">
  <p:tag name="THINKCELLSHAPEDONOTDELETE" val="tAxIfSHa0Th_5x7gVd.zGqA"/>
</p:tagLst>
</file>

<file path=ppt/tags/tag948.xml><?xml version="1.0" encoding="utf-8"?>
<p:tagLst xmlns:a="http://schemas.openxmlformats.org/drawingml/2006/main" xmlns:r="http://schemas.openxmlformats.org/officeDocument/2006/relationships" xmlns:p="http://schemas.openxmlformats.org/presentationml/2006/main">
  <p:tag name="THINKCELLSHAPEDONOTDELETE" val="tMyhL75qRh.RRui4JuFbAPg"/>
</p:tagLst>
</file>

<file path=ppt/tags/tag949.xml><?xml version="1.0" encoding="utf-8"?>
<p:tagLst xmlns:a="http://schemas.openxmlformats.org/drawingml/2006/main" xmlns:r="http://schemas.openxmlformats.org/officeDocument/2006/relationships" xmlns:p="http://schemas.openxmlformats.org/presentationml/2006/main">
  <p:tag name="THINKCELLSHAPEDONOTDELETE" val="tV_K8QBcFGBg47lwZnCS1IA"/>
</p:tagLst>
</file>

<file path=ppt/tags/tag95.xml><?xml version="1.0" encoding="utf-8"?>
<p:tagLst xmlns:a="http://schemas.openxmlformats.org/drawingml/2006/main" xmlns:r="http://schemas.openxmlformats.org/officeDocument/2006/relationships" xmlns:p="http://schemas.openxmlformats.org/presentationml/2006/main">
  <p:tag name="THINKCELLSHAPEDONOTDELETE" val="tbuNb_.vqGUc.RrgtcVnj6w"/>
</p:tagLst>
</file>

<file path=ppt/tags/tag950.xml><?xml version="1.0" encoding="utf-8"?>
<p:tagLst xmlns:a="http://schemas.openxmlformats.org/drawingml/2006/main" xmlns:r="http://schemas.openxmlformats.org/officeDocument/2006/relationships" xmlns:p="http://schemas.openxmlformats.org/presentationml/2006/main">
  <p:tag name="THINKCELLSHAPEDONOTDELETE" val="tLLEUGrPBfWD.67XXDjozhw"/>
</p:tagLst>
</file>

<file path=ppt/tags/tag951.xml><?xml version="1.0" encoding="utf-8"?>
<p:tagLst xmlns:a="http://schemas.openxmlformats.org/drawingml/2006/main" xmlns:r="http://schemas.openxmlformats.org/officeDocument/2006/relationships" xmlns:p="http://schemas.openxmlformats.org/presentationml/2006/main">
  <p:tag name="THINKCELLSHAPEDONOTDELETE" val="tQt3ZVFe9m.aL_I6VgVQoOg"/>
</p:tagLst>
</file>

<file path=ppt/tags/tag952.xml><?xml version="1.0" encoding="utf-8"?>
<p:tagLst xmlns:a="http://schemas.openxmlformats.org/drawingml/2006/main" xmlns:r="http://schemas.openxmlformats.org/officeDocument/2006/relationships" xmlns:p="http://schemas.openxmlformats.org/presentationml/2006/main">
  <p:tag name="THINKCELLSHAPEDONOTDELETE" val="tw2wrVo6hkFq1hs9CGNP8vA"/>
</p:tagLst>
</file>

<file path=ppt/tags/tag953.xml><?xml version="1.0" encoding="utf-8"?>
<p:tagLst xmlns:a="http://schemas.openxmlformats.org/drawingml/2006/main" xmlns:r="http://schemas.openxmlformats.org/officeDocument/2006/relationships" xmlns:p="http://schemas.openxmlformats.org/presentationml/2006/main">
  <p:tag name="THINKCELLSHAPEDONOTDELETE" val="t6SF3b4foOJHaKwvWMTtytQ"/>
</p:tagLst>
</file>

<file path=ppt/tags/tag954.xml><?xml version="1.0" encoding="utf-8"?>
<p:tagLst xmlns:a="http://schemas.openxmlformats.org/drawingml/2006/main" xmlns:r="http://schemas.openxmlformats.org/officeDocument/2006/relationships" xmlns:p="http://schemas.openxmlformats.org/presentationml/2006/main">
  <p:tag name="THINKCELLSHAPEDONOTDELETE" val="t4_nMomuHu3BmdymrLY300w"/>
</p:tagLst>
</file>

<file path=ppt/tags/tag955.xml><?xml version="1.0" encoding="utf-8"?>
<p:tagLst xmlns:a="http://schemas.openxmlformats.org/drawingml/2006/main" xmlns:r="http://schemas.openxmlformats.org/officeDocument/2006/relationships" xmlns:p="http://schemas.openxmlformats.org/presentationml/2006/main">
  <p:tag name="THINKCELLSHAPEDONOTDELETE" val="tDTjh5ndonrpxhuWE9rc3yw"/>
</p:tagLst>
</file>

<file path=ppt/tags/tag956.xml><?xml version="1.0" encoding="utf-8"?>
<p:tagLst xmlns:a="http://schemas.openxmlformats.org/drawingml/2006/main" xmlns:r="http://schemas.openxmlformats.org/officeDocument/2006/relationships" xmlns:p="http://schemas.openxmlformats.org/presentationml/2006/main">
  <p:tag name="THINKCELLSHAPEDONOTDELETE" val="tDslLjvt1YJz.i9z1f_y.ZA"/>
</p:tagLst>
</file>

<file path=ppt/tags/tag957.xml><?xml version="1.0" encoding="utf-8"?>
<p:tagLst xmlns:a="http://schemas.openxmlformats.org/drawingml/2006/main" xmlns:r="http://schemas.openxmlformats.org/officeDocument/2006/relationships" xmlns:p="http://schemas.openxmlformats.org/presentationml/2006/main">
  <p:tag name="THINKCELLSHAPEDONOTDELETE" val="tOQXQrksfqaZqexSPIEf44w"/>
</p:tagLst>
</file>

<file path=ppt/tags/tag958.xml><?xml version="1.0" encoding="utf-8"?>
<p:tagLst xmlns:a="http://schemas.openxmlformats.org/drawingml/2006/main" xmlns:r="http://schemas.openxmlformats.org/officeDocument/2006/relationships" xmlns:p="http://schemas.openxmlformats.org/presentationml/2006/main">
  <p:tag name="THINKCELLSHAPEDONOTDELETE" val="tl0NkJuV14a6H5nxX1cBmuw"/>
</p:tagLst>
</file>

<file path=ppt/tags/tag959.xml><?xml version="1.0" encoding="utf-8"?>
<p:tagLst xmlns:a="http://schemas.openxmlformats.org/drawingml/2006/main" xmlns:r="http://schemas.openxmlformats.org/officeDocument/2006/relationships" xmlns:p="http://schemas.openxmlformats.org/presentationml/2006/main">
  <p:tag name="THINKCELLSHAPEDONOTDELETE" val="tgyjG3Mj2g_NRdx8W0KyJEQ"/>
</p:tagLst>
</file>

<file path=ppt/tags/tag96.xml><?xml version="1.0" encoding="utf-8"?>
<p:tagLst xmlns:a="http://schemas.openxmlformats.org/drawingml/2006/main" xmlns:r="http://schemas.openxmlformats.org/officeDocument/2006/relationships" xmlns:p="http://schemas.openxmlformats.org/presentationml/2006/main">
  <p:tag name="THINKCELLSHAPEDONOTDELETE" val="tUVy9d3.59_.mDjg36RWAOQ"/>
</p:tagLst>
</file>

<file path=ppt/tags/tag960.xml><?xml version="1.0" encoding="utf-8"?>
<p:tagLst xmlns:a="http://schemas.openxmlformats.org/drawingml/2006/main" xmlns:r="http://schemas.openxmlformats.org/officeDocument/2006/relationships" xmlns:p="http://schemas.openxmlformats.org/presentationml/2006/main">
  <p:tag name="THINKCELLSHAPEDONOTDELETE" val="tFAA32o9BGDQN.OpTuwcXDw"/>
</p:tagLst>
</file>

<file path=ppt/tags/tag961.xml><?xml version="1.0" encoding="utf-8"?>
<p:tagLst xmlns:a="http://schemas.openxmlformats.org/drawingml/2006/main" xmlns:r="http://schemas.openxmlformats.org/officeDocument/2006/relationships" xmlns:p="http://schemas.openxmlformats.org/presentationml/2006/main">
  <p:tag name="THINKCELLSHAPEDONOTDELETE" val="tkGq.UgJRkVHgYN5xFoXQdQ"/>
</p:tagLst>
</file>

<file path=ppt/tags/tag962.xml><?xml version="1.0" encoding="utf-8"?>
<p:tagLst xmlns:a="http://schemas.openxmlformats.org/drawingml/2006/main" xmlns:r="http://schemas.openxmlformats.org/officeDocument/2006/relationships" xmlns:p="http://schemas.openxmlformats.org/presentationml/2006/main">
  <p:tag name="THINKCELLSHAPEDONOTDELETE" val="t_44gDfdX_K1qvApGPuu00w"/>
</p:tagLst>
</file>

<file path=ppt/tags/tag963.xml><?xml version="1.0" encoding="utf-8"?>
<p:tagLst xmlns:a="http://schemas.openxmlformats.org/drawingml/2006/main" xmlns:r="http://schemas.openxmlformats.org/officeDocument/2006/relationships" xmlns:p="http://schemas.openxmlformats.org/presentationml/2006/main">
  <p:tag name="THINKCELLSHAPEDONOTDELETE" val="tYjAr.tMpUCSNnPgTeM3VpA"/>
</p:tagLst>
</file>

<file path=ppt/tags/tag964.xml><?xml version="1.0" encoding="utf-8"?>
<p:tagLst xmlns:a="http://schemas.openxmlformats.org/drawingml/2006/main" xmlns:r="http://schemas.openxmlformats.org/officeDocument/2006/relationships" xmlns:p="http://schemas.openxmlformats.org/presentationml/2006/main">
  <p:tag name="THINKCELLSHAPEDONOTDELETE" val="twC0uH9N.jf2q20L2A0Qulg"/>
</p:tagLst>
</file>

<file path=ppt/tags/tag965.xml><?xml version="1.0" encoding="utf-8"?>
<p:tagLst xmlns:a="http://schemas.openxmlformats.org/drawingml/2006/main" xmlns:r="http://schemas.openxmlformats.org/officeDocument/2006/relationships" xmlns:p="http://schemas.openxmlformats.org/presentationml/2006/main">
  <p:tag name="THINKCELLSHAPEDONOTDELETE" val="t3tXHSt2fI7myEvTAtKmgAw"/>
</p:tagLst>
</file>

<file path=ppt/tags/tag966.xml><?xml version="1.0" encoding="utf-8"?>
<p:tagLst xmlns:a="http://schemas.openxmlformats.org/drawingml/2006/main" xmlns:r="http://schemas.openxmlformats.org/officeDocument/2006/relationships" xmlns:p="http://schemas.openxmlformats.org/presentationml/2006/main">
  <p:tag name="THINKCELLSHAPEDONOTDELETE" val="tbTefueDWC7Z60Lx1I3aT.w"/>
</p:tagLst>
</file>

<file path=ppt/tags/tag967.xml><?xml version="1.0" encoding="utf-8"?>
<p:tagLst xmlns:a="http://schemas.openxmlformats.org/drawingml/2006/main" xmlns:r="http://schemas.openxmlformats.org/officeDocument/2006/relationships" xmlns:p="http://schemas.openxmlformats.org/presentationml/2006/main">
  <p:tag name="THINKCELLSHAPEDONOTDELETE" val="tO6CNdnFTrkYbKJfMi.G1GA"/>
</p:tagLst>
</file>

<file path=ppt/tags/tag968.xml><?xml version="1.0" encoding="utf-8"?>
<p:tagLst xmlns:a="http://schemas.openxmlformats.org/drawingml/2006/main" xmlns:r="http://schemas.openxmlformats.org/officeDocument/2006/relationships" xmlns:p="http://schemas.openxmlformats.org/presentationml/2006/main">
  <p:tag name="THINKCELLSHAPEDONOTDELETE" val="tl4swsEBzxiz5u7.INJx57A"/>
</p:tagLst>
</file>

<file path=ppt/tags/tag969.xml><?xml version="1.0" encoding="utf-8"?>
<p:tagLst xmlns:a="http://schemas.openxmlformats.org/drawingml/2006/main" xmlns:r="http://schemas.openxmlformats.org/officeDocument/2006/relationships" xmlns:p="http://schemas.openxmlformats.org/presentationml/2006/main">
  <p:tag name="THINKCELLSHAPEDONOTDELETE" val="tg9qW3XZw_cUjGlgk9L9bzA"/>
</p:tagLst>
</file>

<file path=ppt/tags/tag97.xml><?xml version="1.0" encoding="utf-8"?>
<p:tagLst xmlns:a="http://schemas.openxmlformats.org/drawingml/2006/main" xmlns:r="http://schemas.openxmlformats.org/officeDocument/2006/relationships" xmlns:p="http://schemas.openxmlformats.org/presentationml/2006/main">
  <p:tag name="THINKCELLSHAPEDONOTDELETE" val="tfeMrhylJk6gXPGOH1qKn4w"/>
</p:tagLst>
</file>

<file path=ppt/tags/tag970.xml><?xml version="1.0" encoding="utf-8"?>
<p:tagLst xmlns:a="http://schemas.openxmlformats.org/drawingml/2006/main" xmlns:r="http://schemas.openxmlformats.org/officeDocument/2006/relationships" xmlns:p="http://schemas.openxmlformats.org/presentationml/2006/main">
  <p:tag name="THINKCELLSHAPEDONOTDELETE" val="tNNT6WI1qek3HUwFdXupVew"/>
</p:tagLst>
</file>

<file path=ppt/tags/tag971.xml><?xml version="1.0" encoding="utf-8"?>
<p:tagLst xmlns:a="http://schemas.openxmlformats.org/drawingml/2006/main" xmlns:r="http://schemas.openxmlformats.org/officeDocument/2006/relationships" xmlns:p="http://schemas.openxmlformats.org/presentationml/2006/main">
  <p:tag name="THINKCELLSHAPEDONOTDELETE" val="t6w9YkHn62xQEEzMXnTvRJQ"/>
</p:tagLst>
</file>

<file path=ppt/tags/tag972.xml><?xml version="1.0" encoding="utf-8"?>
<p:tagLst xmlns:a="http://schemas.openxmlformats.org/drawingml/2006/main" xmlns:r="http://schemas.openxmlformats.org/officeDocument/2006/relationships" xmlns:p="http://schemas.openxmlformats.org/presentationml/2006/main">
  <p:tag name="THINKCELLSHAPEDONOTDELETE" val="twToBcFC14XLOH9zDBbTuaQ"/>
</p:tagLst>
</file>

<file path=ppt/tags/tag973.xml><?xml version="1.0" encoding="utf-8"?>
<p:tagLst xmlns:a="http://schemas.openxmlformats.org/drawingml/2006/main" xmlns:r="http://schemas.openxmlformats.org/officeDocument/2006/relationships" xmlns:p="http://schemas.openxmlformats.org/presentationml/2006/main">
  <p:tag name="THINKCELLSHAPEDONOTDELETE" val="tymrO.K3AJq7SnRQyq6dOhg"/>
</p:tagLst>
</file>

<file path=ppt/tags/tag974.xml><?xml version="1.0" encoding="utf-8"?>
<p:tagLst xmlns:a="http://schemas.openxmlformats.org/drawingml/2006/main" xmlns:r="http://schemas.openxmlformats.org/officeDocument/2006/relationships" xmlns:p="http://schemas.openxmlformats.org/presentationml/2006/main">
  <p:tag name="THINKCELLSHAPEDONOTDELETE" val="t6ywfVP6Ua9ky2G52AklpWw"/>
</p:tagLst>
</file>

<file path=ppt/tags/tag975.xml><?xml version="1.0" encoding="utf-8"?>
<p:tagLst xmlns:a="http://schemas.openxmlformats.org/drawingml/2006/main" xmlns:r="http://schemas.openxmlformats.org/officeDocument/2006/relationships" xmlns:p="http://schemas.openxmlformats.org/presentationml/2006/main">
  <p:tag name="THINKCELLSHAPEDONOTDELETE" val="tjpvw2liERyeKMfim_3rX_A"/>
</p:tagLst>
</file>

<file path=ppt/tags/tag976.xml><?xml version="1.0" encoding="utf-8"?>
<p:tagLst xmlns:a="http://schemas.openxmlformats.org/drawingml/2006/main" xmlns:r="http://schemas.openxmlformats.org/officeDocument/2006/relationships" xmlns:p="http://schemas.openxmlformats.org/presentationml/2006/main">
  <p:tag name="THINKCELLSHAPEDONOTDELETE" val="tAlqN9809QjjCGxKJYQv1Tw"/>
</p:tagLst>
</file>

<file path=ppt/tags/tag977.xml><?xml version="1.0" encoding="utf-8"?>
<p:tagLst xmlns:a="http://schemas.openxmlformats.org/drawingml/2006/main" xmlns:r="http://schemas.openxmlformats.org/officeDocument/2006/relationships" xmlns:p="http://schemas.openxmlformats.org/presentationml/2006/main">
  <p:tag name="THINKCELLSHAPEDONOTDELETE" val="thKp_wVv43FvlCbH__yaorg"/>
</p:tagLst>
</file>

<file path=ppt/tags/tag978.xml><?xml version="1.0" encoding="utf-8"?>
<p:tagLst xmlns:a="http://schemas.openxmlformats.org/drawingml/2006/main" xmlns:r="http://schemas.openxmlformats.org/officeDocument/2006/relationships" xmlns:p="http://schemas.openxmlformats.org/presentationml/2006/main">
  <p:tag name="THINKCELLSHAPEDONOTDELETE" val="tcdDLhyswOyRCtn5VP9mwRw"/>
</p:tagLst>
</file>

<file path=ppt/tags/tag979.xml><?xml version="1.0" encoding="utf-8"?>
<p:tagLst xmlns:a="http://schemas.openxmlformats.org/drawingml/2006/main" xmlns:r="http://schemas.openxmlformats.org/officeDocument/2006/relationships" xmlns:p="http://schemas.openxmlformats.org/presentationml/2006/main">
  <p:tag name="THINKCELLSHAPEDONOTDELETE" val="tNmYJQbtrb3cuhn4.8qkwOA"/>
</p:tagLst>
</file>

<file path=ppt/tags/tag98.xml><?xml version="1.0" encoding="utf-8"?>
<p:tagLst xmlns:a="http://schemas.openxmlformats.org/drawingml/2006/main" xmlns:r="http://schemas.openxmlformats.org/officeDocument/2006/relationships" xmlns:p="http://schemas.openxmlformats.org/presentationml/2006/main">
  <p:tag name="THINKCELLSHAPEDONOTDELETE" val="tiKzrq4k1pdcHBm6xtc__FA"/>
</p:tagLst>
</file>

<file path=ppt/tags/tag980.xml><?xml version="1.0" encoding="utf-8"?>
<p:tagLst xmlns:a="http://schemas.openxmlformats.org/drawingml/2006/main" xmlns:r="http://schemas.openxmlformats.org/officeDocument/2006/relationships" xmlns:p="http://schemas.openxmlformats.org/presentationml/2006/main">
  <p:tag name="THINKCELLSHAPEDONOTDELETE" val="tLL3ZasH5WxStMYhEUD0nNg"/>
</p:tagLst>
</file>

<file path=ppt/tags/tag981.xml><?xml version="1.0" encoding="utf-8"?>
<p:tagLst xmlns:a="http://schemas.openxmlformats.org/drawingml/2006/main" xmlns:r="http://schemas.openxmlformats.org/officeDocument/2006/relationships" xmlns:p="http://schemas.openxmlformats.org/presentationml/2006/main">
  <p:tag name="THINKCELLSHAPEDONOTDELETE" val="tw.44yWYd6RzMsHQ2ZHAh5g"/>
</p:tagLst>
</file>

<file path=ppt/tags/tag982.xml><?xml version="1.0" encoding="utf-8"?>
<p:tagLst xmlns:a="http://schemas.openxmlformats.org/drawingml/2006/main" xmlns:r="http://schemas.openxmlformats.org/officeDocument/2006/relationships" xmlns:p="http://schemas.openxmlformats.org/presentationml/2006/main">
  <p:tag name="THINKCELLSHAPEDONOTDELETE" val="tSGrPzAmqj7HVbms4Ce1rDA"/>
</p:tagLst>
</file>

<file path=ppt/tags/tag983.xml><?xml version="1.0" encoding="utf-8"?>
<p:tagLst xmlns:a="http://schemas.openxmlformats.org/drawingml/2006/main" xmlns:r="http://schemas.openxmlformats.org/officeDocument/2006/relationships" xmlns:p="http://schemas.openxmlformats.org/presentationml/2006/main">
  <p:tag name="THINKCELLSHAPEDONOTDELETE" val="t1gUIErmngRq3qk76R78aHQ"/>
</p:tagLst>
</file>

<file path=ppt/tags/tag984.xml><?xml version="1.0" encoding="utf-8"?>
<p:tagLst xmlns:a="http://schemas.openxmlformats.org/drawingml/2006/main" xmlns:r="http://schemas.openxmlformats.org/officeDocument/2006/relationships" xmlns:p="http://schemas.openxmlformats.org/presentationml/2006/main">
  <p:tag name="THINKCELLSHAPEDONOTDELETE" val="tAc60lJFIwDJsFFCBWcLYXw"/>
</p:tagLst>
</file>

<file path=ppt/tags/tag985.xml><?xml version="1.0" encoding="utf-8"?>
<p:tagLst xmlns:a="http://schemas.openxmlformats.org/drawingml/2006/main" xmlns:r="http://schemas.openxmlformats.org/officeDocument/2006/relationships" xmlns:p="http://schemas.openxmlformats.org/presentationml/2006/main">
  <p:tag name="THINKCELLSHAPEDONOTDELETE" val="tQcbmplUgHJnloSCZZOFidw"/>
</p:tagLst>
</file>

<file path=ppt/tags/tag986.xml><?xml version="1.0" encoding="utf-8"?>
<p:tagLst xmlns:a="http://schemas.openxmlformats.org/drawingml/2006/main" xmlns:r="http://schemas.openxmlformats.org/officeDocument/2006/relationships" xmlns:p="http://schemas.openxmlformats.org/presentationml/2006/main">
  <p:tag name="THINKCELLSHAPEDONOTDELETE" val="tkAj4djSwdCeAKBl0Zf_wwQ"/>
</p:tagLst>
</file>

<file path=ppt/tags/tag987.xml><?xml version="1.0" encoding="utf-8"?>
<p:tagLst xmlns:a="http://schemas.openxmlformats.org/drawingml/2006/main" xmlns:r="http://schemas.openxmlformats.org/officeDocument/2006/relationships" xmlns:p="http://schemas.openxmlformats.org/presentationml/2006/main">
  <p:tag name="THINKCELLSHAPEDONOTDELETE" val="tIHU1lWQXnuPYe_LtKK8Z9g"/>
</p:tagLst>
</file>

<file path=ppt/tags/tag988.xml><?xml version="1.0" encoding="utf-8"?>
<p:tagLst xmlns:a="http://schemas.openxmlformats.org/drawingml/2006/main" xmlns:r="http://schemas.openxmlformats.org/officeDocument/2006/relationships" xmlns:p="http://schemas.openxmlformats.org/presentationml/2006/main">
  <p:tag name="THINKCELLSHAPEDONOTDELETE" val="ts72ombQKuvgn2SWESrLf0Q"/>
</p:tagLst>
</file>

<file path=ppt/tags/tag989.xml><?xml version="1.0" encoding="utf-8"?>
<p:tagLst xmlns:a="http://schemas.openxmlformats.org/drawingml/2006/main" xmlns:r="http://schemas.openxmlformats.org/officeDocument/2006/relationships" xmlns:p="http://schemas.openxmlformats.org/presentationml/2006/main">
  <p:tag name="THINKCELLSHAPEDONOTDELETE" val="tW.Nq_uHwLQim9NNj3JZ0gg"/>
</p:tagLst>
</file>

<file path=ppt/tags/tag99.xml><?xml version="1.0" encoding="utf-8"?>
<p:tagLst xmlns:a="http://schemas.openxmlformats.org/drawingml/2006/main" xmlns:r="http://schemas.openxmlformats.org/officeDocument/2006/relationships" xmlns:p="http://schemas.openxmlformats.org/presentationml/2006/main">
  <p:tag name="THINKCELLSHAPEDONOTDELETE" val="t13TNlb1ESxlbPOa34ZxUnA"/>
</p:tagLst>
</file>

<file path=ppt/tags/tag990.xml><?xml version="1.0" encoding="utf-8"?>
<p:tagLst xmlns:a="http://schemas.openxmlformats.org/drawingml/2006/main" xmlns:r="http://schemas.openxmlformats.org/officeDocument/2006/relationships" xmlns:p="http://schemas.openxmlformats.org/presentationml/2006/main">
  <p:tag name="THINKCELLSHAPEDONOTDELETE" val="tYtxBDnHJkTibNTSuSbldlA"/>
</p:tagLst>
</file>

<file path=ppt/tags/tag991.xml><?xml version="1.0" encoding="utf-8"?>
<p:tagLst xmlns:a="http://schemas.openxmlformats.org/drawingml/2006/main" xmlns:r="http://schemas.openxmlformats.org/officeDocument/2006/relationships" xmlns:p="http://schemas.openxmlformats.org/presentationml/2006/main">
  <p:tag name="THINKCELLSHAPEDONOTDELETE" val="tFzTRx07GM20Clys.9ErC9A"/>
</p:tagLst>
</file>

<file path=ppt/tags/tag992.xml><?xml version="1.0" encoding="utf-8"?>
<p:tagLst xmlns:a="http://schemas.openxmlformats.org/drawingml/2006/main" xmlns:r="http://schemas.openxmlformats.org/officeDocument/2006/relationships" xmlns:p="http://schemas.openxmlformats.org/presentationml/2006/main">
  <p:tag name="THINKCELLSHAPEDONOTDELETE" val="tWj84I34JEVvw4.zG1C41Sw"/>
</p:tagLst>
</file>

<file path=ppt/tags/tag993.xml><?xml version="1.0" encoding="utf-8"?>
<p:tagLst xmlns:a="http://schemas.openxmlformats.org/drawingml/2006/main" xmlns:r="http://schemas.openxmlformats.org/officeDocument/2006/relationships" xmlns:p="http://schemas.openxmlformats.org/presentationml/2006/main">
  <p:tag name="THINKCELLSHAPEDONOTDELETE" val="toLfC3eVs9bwS_uh.0PmUXg"/>
</p:tagLst>
</file>

<file path=ppt/tags/tag994.xml><?xml version="1.0" encoding="utf-8"?>
<p:tagLst xmlns:a="http://schemas.openxmlformats.org/drawingml/2006/main" xmlns:r="http://schemas.openxmlformats.org/officeDocument/2006/relationships" xmlns:p="http://schemas.openxmlformats.org/presentationml/2006/main">
  <p:tag name="THINKCELLSHAPEDONOTDELETE" val="tHip5jq.J_Y3.brVS_We5hg"/>
</p:tagLst>
</file>

<file path=ppt/tags/tag995.xml><?xml version="1.0" encoding="utf-8"?>
<p:tagLst xmlns:a="http://schemas.openxmlformats.org/drawingml/2006/main" xmlns:r="http://schemas.openxmlformats.org/officeDocument/2006/relationships" xmlns:p="http://schemas.openxmlformats.org/presentationml/2006/main">
  <p:tag name="THINKCELLSHAPEDONOTDELETE" val="tdni2PD3nqZShyQrDYWJsLg"/>
</p:tagLst>
</file>

<file path=ppt/tags/tag996.xml><?xml version="1.0" encoding="utf-8"?>
<p:tagLst xmlns:a="http://schemas.openxmlformats.org/drawingml/2006/main" xmlns:r="http://schemas.openxmlformats.org/officeDocument/2006/relationships" xmlns:p="http://schemas.openxmlformats.org/presentationml/2006/main">
  <p:tag name="THINKCELLSHAPEDONOTDELETE" val="tLAq92wZQNlSVzsZ3vCEe_A"/>
</p:tagLst>
</file>

<file path=ppt/tags/tag997.xml><?xml version="1.0" encoding="utf-8"?>
<p:tagLst xmlns:a="http://schemas.openxmlformats.org/drawingml/2006/main" xmlns:r="http://schemas.openxmlformats.org/officeDocument/2006/relationships" xmlns:p="http://schemas.openxmlformats.org/presentationml/2006/main">
  <p:tag name="THINKCELLSHAPEDONOTDELETE" val="tq4xrsR6PshsfnEtro1CX.A"/>
</p:tagLst>
</file>

<file path=ppt/tags/tag998.xml><?xml version="1.0" encoding="utf-8"?>
<p:tagLst xmlns:a="http://schemas.openxmlformats.org/drawingml/2006/main" xmlns:r="http://schemas.openxmlformats.org/officeDocument/2006/relationships" xmlns:p="http://schemas.openxmlformats.org/presentationml/2006/main">
  <p:tag name="THINKCELLSHAPEDONOTDELETE" val="tMxeQYELmO47GRpxxKq.ABg"/>
</p:tagLst>
</file>

<file path=ppt/tags/tag999.xml><?xml version="1.0" encoding="utf-8"?>
<p:tagLst xmlns:a="http://schemas.openxmlformats.org/drawingml/2006/main" xmlns:r="http://schemas.openxmlformats.org/officeDocument/2006/relationships" xmlns:p="http://schemas.openxmlformats.org/presentationml/2006/main">
  <p:tag name="THINKCELLSHAPEDONOTDELETE" val="tmRbOlMbKhlKcrd6O5PnOUw"/>
</p:tagLst>
</file>

<file path=ppt/theme/theme1.xml><?xml version="1.0" encoding="utf-8"?>
<a:theme xmlns:a="http://schemas.openxmlformats.org/drawingml/2006/main" name="IQVIA_V2.0.0">
  <a:themeElements>
    <a:clrScheme name="IQVIA Master Brand">
      <a:dk1>
        <a:srgbClr val="2B3A42"/>
      </a:dk1>
      <a:lt1>
        <a:srgbClr val="FFFFFF"/>
      </a:lt1>
      <a:dk2>
        <a:srgbClr val="606B71"/>
      </a:dk2>
      <a:lt2>
        <a:srgbClr val="F3F3F3"/>
      </a:lt2>
      <a:accent1>
        <a:srgbClr val="00A3E0"/>
      </a:accent1>
      <a:accent2>
        <a:srgbClr val="005587"/>
      </a:accent2>
      <a:accent3>
        <a:srgbClr val="43B02A"/>
      </a:accent3>
      <a:accent4>
        <a:srgbClr val="027123"/>
      </a:accent4>
      <a:accent5>
        <a:srgbClr val="00BFB3"/>
      </a:accent5>
      <a:accent6>
        <a:srgbClr val="F0B323"/>
      </a:accent6>
      <a:hlink>
        <a:srgbClr val="00A3E0"/>
      </a:hlink>
      <a:folHlink>
        <a:srgbClr val="005587"/>
      </a:folHlink>
    </a:clrScheme>
    <a:fontScheme name="Arial">
      <a:maj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accent2"/>
        </a:solidFill>
        <a:ln>
          <a:noFill/>
        </a:ln>
      </a:spPr>
      <a:bodyPr rtlCol="0" anchor="t" anchorCtr="0"/>
      <a:lstStyle>
        <a:defPPr algn="l">
          <a:defRPr sz="1600" dirty="0" err="1" smtClean="0"/>
        </a:defPPr>
      </a:lstStyle>
      <a:style>
        <a:lnRef idx="2">
          <a:schemeClr val="accent1">
            <a:shade val="50000"/>
          </a:schemeClr>
        </a:lnRef>
        <a:fillRef idx="1">
          <a:schemeClr val="accent1"/>
        </a:fillRef>
        <a:effectRef idx="0">
          <a:schemeClr val="accent1"/>
        </a:effectRef>
        <a:fontRef idx="minor">
          <a:schemeClr val="lt1"/>
        </a:fontRef>
      </a:style>
    </a:spDef>
    <a:lnDef>
      <a:spPr>
        <a:ln w="12700">
          <a:solidFill>
            <a:schemeClr val="tx1"/>
          </a:solidFill>
        </a:ln>
      </a:spPr>
      <a:bodyPr/>
      <a:lstStyle/>
      <a:style>
        <a:lnRef idx="1">
          <a:schemeClr val="accent1"/>
        </a:lnRef>
        <a:fillRef idx="0">
          <a:schemeClr val="accent1"/>
        </a:fillRef>
        <a:effectRef idx="0">
          <a:schemeClr val="accent1"/>
        </a:effectRef>
        <a:fontRef idx="minor">
          <a:schemeClr val="tx1"/>
        </a:fontRef>
      </a:style>
    </a:lnDef>
    <a:txDef>
      <a:spPr>
        <a:noFill/>
      </a:spPr>
      <a:bodyPr wrap="square" rtlCol="0">
        <a:spAutoFit/>
      </a:bodyPr>
      <a:lstStyle>
        <a:defPPr>
          <a:defRPr sz="1600" dirty="0" err="1" smtClean="0">
            <a:solidFill>
              <a:schemeClr val="tx2"/>
            </a:solidFill>
          </a:defRPr>
        </a:defPPr>
      </a:lstStyle>
    </a:txDef>
  </a:objectDefaults>
  <a:extraClrSchemeLst/>
  <a:extLst>
    <a:ext uri="{05A4C25C-085E-4340-85A3-A5531E510DB2}">
      <thm15:themeFamily xmlns:thm15="http://schemas.microsoft.com/office/thememl/2012/main" name="IQVIA Institute PowerPoint Template-v2.0.1.potx" id="{638123C5-577D-4406-B527-D8F890DFF2EA}" vid="{14770E37-B516-4023-8AB8-5A650425DE78}"/>
    </a:ext>
  </a:extLst>
</a:theme>
</file>

<file path=ppt/theme/theme2.xml><?xml version="1.0" encoding="utf-8"?>
<a:theme xmlns:a="http://schemas.openxmlformats.org/drawingml/2006/main" name="Office Theme">
  <a:themeElements>
    <a:clrScheme name="IQVIA">
      <a:dk1>
        <a:srgbClr val="2B3A42"/>
      </a:dk1>
      <a:lt1>
        <a:sysClr val="window" lastClr="FFFFFF"/>
      </a:lt1>
      <a:dk2>
        <a:srgbClr val="005587"/>
      </a:dk2>
      <a:lt2>
        <a:srgbClr val="00A3E0"/>
      </a:lt2>
      <a:accent1>
        <a:srgbClr val="FE8A12"/>
      </a:accent1>
      <a:accent2>
        <a:srgbClr val="43B02A"/>
      </a:accent2>
      <a:accent3>
        <a:srgbClr val="027223"/>
      </a:accent3>
      <a:accent4>
        <a:srgbClr val="00C7B1"/>
      </a:accent4>
      <a:accent5>
        <a:srgbClr val="FFD100"/>
      </a:accent5>
      <a:accent6>
        <a:srgbClr val="3F5765"/>
      </a:accent6>
      <a:hlink>
        <a:srgbClr val="2B3A42"/>
      </a:hlink>
      <a:folHlink>
        <a:srgbClr val="005587"/>
      </a:folHlink>
    </a:clrScheme>
    <a:fontScheme name="Arial">
      <a:maj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Office Theme">
  <a:themeElements>
    <a:clrScheme name="IQVIA">
      <a:dk1>
        <a:srgbClr val="2B3A42"/>
      </a:dk1>
      <a:lt1>
        <a:sysClr val="window" lastClr="FFFFFF"/>
      </a:lt1>
      <a:dk2>
        <a:srgbClr val="005587"/>
      </a:dk2>
      <a:lt2>
        <a:srgbClr val="00A3E0"/>
      </a:lt2>
      <a:accent1>
        <a:srgbClr val="FE8A12"/>
      </a:accent1>
      <a:accent2>
        <a:srgbClr val="43B02A"/>
      </a:accent2>
      <a:accent3>
        <a:srgbClr val="027223"/>
      </a:accent3>
      <a:accent4>
        <a:srgbClr val="00C7B1"/>
      </a:accent4>
      <a:accent5>
        <a:srgbClr val="FFD100"/>
      </a:accent5>
      <a:accent6>
        <a:srgbClr val="3F5765"/>
      </a:accent6>
      <a:hlink>
        <a:srgbClr val="2B3A42"/>
      </a:hlink>
      <a:folHlink>
        <a:srgbClr val="005587"/>
      </a:folHlink>
    </a:clrScheme>
    <a:fontScheme name="Arial">
      <a:maj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p:properties xmlns:p="http://schemas.microsoft.com/office/2006/metadata/properties" xmlns:xsi="http://www.w3.org/2001/XMLSchema-instance" xmlns:pc="http://schemas.microsoft.com/office/infopath/2007/PartnerControls">
  <documentManagement>
    <TaxCatchAll xmlns="115cbaff-7940-4eed-941a-bcf7195e9cf3" xsi:nil="true"/>
    <lcf76f155ced4ddcb4097134ff3c332f xmlns="b669e409-0469-4487-b00a-d0758733f049">
      <Terms xmlns="http://schemas.microsoft.com/office/infopath/2007/PartnerControls"/>
    </lcf76f155ced4ddcb4097134ff3c332f>
  </documentManagement>
</p:properties>
</file>

<file path=customXml/item2.xml><?xml version="1.0" encoding="utf-8"?>
<?mso-contentType ?>
<FormTemplates xmlns="http://schemas.microsoft.com/sharepoint/v3/contenttype/forms">
  <Display>DocumentLibraryForm</Display>
  <Edit>DocumentLibraryForm</Edit>
  <New>DocumentLibraryForm</New>
</FormTemplates>
</file>

<file path=customXml/item3.xml><?xml version="1.0" encoding="utf-8"?>
<ct:contentTypeSchema xmlns:ct="http://schemas.microsoft.com/office/2006/metadata/contentType" xmlns:ma="http://schemas.microsoft.com/office/2006/metadata/properties/metaAttributes" ct:_="" ma:_="" ma:contentTypeName="Document" ma:contentTypeID="0x01010033C6203D87D6A04797B940D3D4172F11" ma:contentTypeVersion="16" ma:contentTypeDescription="Create a new document." ma:contentTypeScope="" ma:versionID="a770de1e19de2e488fd571c06e826f77">
  <xsd:schema xmlns:xsd="http://www.w3.org/2001/XMLSchema" xmlns:xs="http://www.w3.org/2001/XMLSchema" xmlns:p="http://schemas.microsoft.com/office/2006/metadata/properties" xmlns:ns2="b669e409-0469-4487-b00a-d0758733f049" xmlns:ns3="115cbaff-7940-4eed-941a-bcf7195e9cf3" targetNamespace="http://schemas.microsoft.com/office/2006/metadata/properties" ma:root="true" ma:fieldsID="3969db04f7b84c7a268c2d2cdc8665b0" ns2:_="" ns3:_="">
    <xsd:import namespace="b669e409-0469-4487-b00a-d0758733f049"/>
    <xsd:import namespace="115cbaff-7940-4eed-941a-bcf7195e9cf3"/>
    <xsd:element name="properties">
      <xsd:complexType>
        <xsd:sequence>
          <xsd:element name="documentManagement">
            <xsd:complexType>
              <xsd:all>
                <xsd:element ref="ns2:MediaServiceMetadata" minOccurs="0"/>
                <xsd:element ref="ns2:MediaServiceFastMetadata" minOccurs="0"/>
                <xsd:element ref="ns2:MediaServiceAutoTags" minOccurs="0"/>
                <xsd:element ref="ns2:MediaServiceOCR" minOccurs="0"/>
                <xsd:element ref="ns2:MediaServiceGenerationTime" minOccurs="0"/>
                <xsd:element ref="ns2:MediaServiceEventHashCode" minOccurs="0"/>
                <xsd:element ref="ns2:MediaServiceDateTaken" minOccurs="0"/>
                <xsd:element ref="ns2:MediaServiceAutoKeyPoints" minOccurs="0"/>
                <xsd:element ref="ns2:MediaServiceKeyPoints" minOccurs="0"/>
                <xsd:element ref="ns2:MediaServiceLocation" minOccurs="0"/>
                <xsd:element ref="ns2:MediaLengthInSeconds" minOccurs="0"/>
                <xsd:element ref="ns2:lcf76f155ced4ddcb4097134ff3c332f" minOccurs="0"/>
                <xsd:element ref="ns3:TaxCatchAll" minOccurs="0"/>
                <xsd:element ref="ns2:MediaServiceObjectDetectorVersions" minOccurs="0"/>
                <xsd:element ref="ns2:MediaServiceSearchProperties"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b669e409-0469-4487-b00a-d0758733f049" elementFormDefault="qualified">
    <xsd:import namespace="http://schemas.microsoft.com/office/2006/documentManagement/types"/>
    <xsd:import namespace="http://schemas.microsoft.com/office/infopath/2007/PartnerControls"/>
    <xsd:element name="MediaServiceMetadata" ma:index="8" nillable="true" ma:displayName="MediaServiceMetadata" ma:hidden="true" ma:internalName="MediaServiceMetadata" ma:readOnly="true">
      <xsd:simpleType>
        <xsd:restriction base="dms:Note"/>
      </xsd:simpleType>
    </xsd:element>
    <xsd:element name="MediaServiceFastMetadata" ma:index="9" nillable="true" ma:displayName="MediaServiceFastMetadata" ma:hidden="true" ma:internalName="MediaServiceFastMetadata" ma:readOnly="true">
      <xsd:simpleType>
        <xsd:restriction base="dms:Note"/>
      </xsd:simpleType>
    </xsd:element>
    <xsd:element name="MediaServiceAutoTags" ma:index="10" nillable="true" ma:displayName="Tags" ma:internalName="MediaServiceAutoTags" ma:readOnly="true">
      <xsd:simpleType>
        <xsd:restriction base="dms:Text"/>
      </xsd:simpleType>
    </xsd:element>
    <xsd:element name="MediaServiceOCR" ma:index="11" nillable="true" ma:displayName="Extracted Text" ma:internalName="MediaServiceOCR" ma:readOnly="true">
      <xsd:simpleType>
        <xsd:restriction base="dms:Note">
          <xsd:maxLength value="255"/>
        </xsd:restriction>
      </xsd:simpleType>
    </xsd:element>
    <xsd:element name="MediaServiceGenerationTime" ma:index="12" nillable="true" ma:displayName="MediaServiceGenerationTime" ma:hidden="true" ma:internalName="MediaServiceGenerationTime" ma:readOnly="true">
      <xsd:simpleType>
        <xsd:restriction base="dms:Text"/>
      </xsd:simpleType>
    </xsd:element>
    <xsd:element name="MediaServiceEventHashCode" ma:index="13" nillable="true" ma:displayName="MediaServiceEventHashCode" ma:hidden="true" ma:internalName="MediaServiceEventHashCode" ma:readOnly="true">
      <xsd:simpleType>
        <xsd:restriction base="dms:Text"/>
      </xsd:simpleType>
    </xsd:element>
    <xsd:element name="MediaServiceDateTaken" ma:index="14" nillable="true" ma:displayName="MediaServiceDateTaken" ma:hidden="true" ma:internalName="MediaServiceDateTaken" ma:readOnly="true">
      <xsd:simpleType>
        <xsd:restriction base="dms:Text"/>
      </xsd:simpleType>
    </xsd:element>
    <xsd:element name="MediaServiceAutoKeyPoints" ma:index="15" nillable="true" ma:displayName="MediaServiceAutoKeyPoints" ma:hidden="true" ma:internalName="MediaServiceAutoKeyPoints" ma:readOnly="true">
      <xsd:simpleType>
        <xsd:restriction base="dms:Note"/>
      </xsd:simpleType>
    </xsd:element>
    <xsd:element name="MediaServiceKeyPoints" ma:index="16" nillable="true" ma:displayName="KeyPoints" ma:internalName="MediaServiceKeyPoints" ma:readOnly="true">
      <xsd:simpleType>
        <xsd:restriction base="dms:Note">
          <xsd:maxLength value="255"/>
        </xsd:restriction>
      </xsd:simpleType>
    </xsd:element>
    <xsd:element name="MediaServiceLocation" ma:index="17" nillable="true" ma:displayName="Location" ma:internalName="MediaServiceLocation" ma:readOnly="true">
      <xsd:simpleType>
        <xsd:restriction base="dms:Text"/>
      </xsd:simpleType>
    </xsd:element>
    <xsd:element name="MediaLengthInSeconds" ma:index="18" nillable="true" ma:displayName="MediaLengthInSeconds" ma:hidden="true" ma:internalName="MediaLengthInSeconds" ma:readOnly="true">
      <xsd:simpleType>
        <xsd:restriction base="dms:Unknown"/>
      </xsd:simpleType>
    </xsd:element>
    <xsd:element name="lcf76f155ced4ddcb4097134ff3c332f" ma:index="20" nillable="true" ma:taxonomy="true" ma:internalName="lcf76f155ced4ddcb4097134ff3c332f" ma:taxonomyFieldName="MediaServiceImageTags" ma:displayName="Image Tags" ma:readOnly="false" ma:fieldId="{5cf76f15-5ced-4ddc-b409-7134ff3c332f}" ma:taxonomyMulti="true" ma:sspId="70f7cb5c-3e19-451a-ac36-48c087f6f3a4" ma:termSetId="09814cd3-568e-fe90-9814-8d621ff8fb84" ma:anchorId="fba54fb3-c3e1-fe81-a776-ca4b69148c4d" ma:open="true" ma:isKeyword="false">
      <xsd:complexType>
        <xsd:sequence>
          <xsd:element ref="pc:Terms" minOccurs="0" maxOccurs="1"/>
        </xsd:sequence>
      </xsd:complexType>
    </xsd:element>
    <xsd:element name="MediaServiceObjectDetectorVersions" ma:index="22" nillable="true" ma:displayName="MediaServiceObjectDetectorVersions" ma:hidden="true" ma:indexed="true" ma:internalName="MediaServiceObjectDetectorVersions" ma:readOnly="true">
      <xsd:simpleType>
        <xsd:restriction base="dms:Text"/>
      </xsd:simpleType>
    </xsd:element>
    <xsd:element name="MediaServiceSearchProperties" ma:index="23" nillable="true" ma:displayName="MediaServiceSearchProperties" ma:hidden="true" ma:internalName="MediaServiceSearchProperties" ma:readOnly="true">
      <xsd:simpleType>
        <xsd:restriction base="dms:Note"/>
      </xsd:simpleType>
    </xsd:element>
  </xsd:schema>
  <xsd:schema xmlns:xsd="http://www.w3.org/2001/XMLSchema" xmlns:xs="http://www.w3.org/2001/XMLSchema" xmlns:dms="http://schemas.microsoft.com/office/2006/documentManagement/types" xmlns:pc="http://schemas.microsoft.com/office/infopath/2007/PartnerControls" targetNamespace="115cbaff-7940-4eed-941a-bcf7195e9cf3" elementFormDefault="qualified">
    <xsd:import namespace="http://schemas.microsoft.com/office/2006/documentManagement/types"/>
    <xsd:import namespace="http://schemas.microsoft.com/office/infopath/2007/PartnerControls"/>
    <xsd:element name="TaxCatchAll" ma:index="21" nillable="true" ma:displayName="Taxonomy Catch All Column" ma:hidden="true" ma:list="{56af31b0-b1a1-4585-af4d-32fb6d7e8851}" ma:internalName="TaxCatchAll" ma:showField="CatchAllData" ma:web="115cbaff-7940-4eed-941a-bcf7195e9cf3">
      <xsd:complexType>
        <xsd:complexContent>
          <xsd:extension base="dms:MultiChoiceLookup">
            <xsd:sequence>
              <xsd:element name="Value" type="dms:Lookup" maxOccurs="unbounded" minOccurs="0" nillable="true"/>
            </xsd:sequence>
          </xsd:extension>
        </xsd:complexContent>
      </xsd:complex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Content Type"/>
        <xsd:element ref="dc:title" minOccurs="0" maxOccurs="1" ma:index="4"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Props1.xml><?xml version="1.0" encoding="utf-8"?>
<ds:datastoreItem xmlns:ds="http://schemas.openxmlformats.org/officeDocument/2006/customXml" ds:itemID="{B2116F82-0EA0-4D87-B03A-EE8E278269C1}">
  <ds:schemaRefs>
    <ds:schemaRef ds:uri="http://schemas.microsoft.com/office/2006/documentManagement/types"/>
    <ds:schemaRef ds:uri="115cbaff-7940-4eed-941a-bcf7195e9cf3"/>
    <ds:schemaRef ds:uri="http://www.w3.org/XML/1998/namespace"/>
    <ds:schemaRef ds:uri="http://schemas.microsoft.com/office/2006/metadata/properties"/>
    <ds:schemaRef ds:uri="b669e409-0469-4487-b00a-d0758733f049"/>
    <ds:schemaRef ds:uri="http://purl.org/dc/terms/"/>
    <ds:schemaRef ds:uri="http://schemas.openxmlformats.org/package/2006/metadata/core-properties"/>
    <ds:schemaRef ds:uri="http://schemas.microsoft.com/office/infopath/2007/PartnerControls"/>
    <ds:schemaRef ds:uri="http://purl.org/dc/dcmitype/"/>
    <ds:schemaRef ds:uri="http://purl.org/dc/elements/1.1/"/>
  </ds:schemaRefs>
</ds:datastoreItem>
</file>

<file path=customXml/itemProps2.xml><?xml version="1.0" encoding="utf-8"?>
<ds:datastoreItem xmlns:ds="http://schemas.openxmlformats.org/officeDocument/2006/customXml" ds:itemID="{87189E10-2514-40A8-AABC-44593796A59F}">
  <ds:schemaRefs>
    <ds:schemaRef ds:uri="http://schemas.microsoft.com/sharepoint/v3/contenttype/forms"/>
  </ds:schemaRefs>
</ds:datastoreItem>
</file>

<file path=customXml/itemProps3.xml><?xml version="1.0" encoding="utf-8"?>
<ds:datastoreItem xmlns:ds="http://schemas.openxmlformats.org/officeDocument/2006/customXml" ds:itemID="{97C3CDFB-6133-4C4D-95AD-605E066D88DA}">
  <ds:schemaRefs>
    <ds:schemaRef ds:uri="http://schemas.microsoft.com/office/2006/metadata/contentType"/>
    <ds:schemaRef ds:uri="http://schemas.microsoft.com/office/2006/metadata/properties/metaAttributes"/>
    <ds:schemaRef ds:uri="http://www.w3.org/2001/XMLSchema"/>
    <ds:schemaRef ds:uri="http://schemas.microsoft.com/office/2006/metadata/properties"/>
    <ds:schemaRef ds:uri="b669e409-0469-4487-b00a-d0758733f049"/>
    <ds:schemaRef ds:uri="115cbaff-7940-4eed-941a-bcf7195e9cf3"/>
    <ds:schemaRef ds:uri="http://schemas.microsoft.com/office/2006/documentManagement/types"/>
    <ds:schemaRef ds:uri="http://schemas.microsoft.com/office/infopath/2007/PartnerControls"/>
    <ds:schemaRef ds:uri="http://schemas.openxmlformats.org/package/2006/metadata/core-properties"/>
    <ds:schemaRef ds:uri="http://purl.org/dc/elements/1.1/"/>
    <ds:schemaRef ds:uri="http://purl.org/dc/terms/"/>
    <ds:schemaRef ds:uri="http://schemas.microsoft.com/internal/obd"/>
  </ds:schemaRefs>
</ds:datastoreItem>
</file>

<file path=docMetadata/LabelInfo.xml><?xml version="1.0" encoding="utf-8"?>
<clbl:labelList xmlns:clbl="http://schemas.microsoft.com/office/2020/mipLabelMetadata">
  <clbl:label id="{5989ece0-f90e-40bf-9c79-1a7beccdb861}" enabled="0" method="" siteId="{5989ece0-f90e-40bf-9c79-1a7beccdb861}" removed="1"/>
</clbl:labelList>
</file>

<file path=docProps/app.xml><?xml version="1.0" encoding="utf-8"?>
<Properties xmlns="http://schemas.openxmlformats.org/officeDocument/2006/extended-properties" xmlns:vt="http://schemas.openxmlformats.org/officeDocument/2006/docPropsVTypes">
  <Template>blank</Template>
  <TotalTime>68</TotalTime>
  <Words>22118</Words>
  <Application>Microsoft Office PowerPoint</Application>
  <PresentationFormat>Víðskjár</PresentationFormat>
  <Paragraphs>7155</Paragraphs>
  <Slides>72</Slides>
  <Notes>72</Notes>
  <HiddenSlides>0</HiddenSlides>
  <MMClips>0</MMClips>
  <ScaleCrop>false</ScaleCrop>
  <HeadingPairs>
    <vt:vector size="8" baseType="variant">
      <vt:variant>
        <vt:lpstr>Notaðar leturgerðir</vt:lpstr>
      </vt:variant>
      <vt:variant>
        <vt:i4>6</vt:i4>
      </vt:variant>
      <vt:variant>
        <vt:lpstr>Þema</vt:lpstr>
      </vt:variant>
      <vt:variant>
        <vt:i4>1</vt:i4>
      </vt:variant>
      <vt:variant>
        <vt:lpstr>Innfelldir OLE-þjónar</vt:lpstr>
      </vt:variant>
      <vt:variant>
        <vt:i4>1</vt:i4>
      </vt:variant>
      <vt:variant>
        <vt:lpstr>Skyggnutitlar</vt:lpstr>
      </vt:variant>
      <vt:variant>
        <vt:i4>72</vt:i4>
      </vt:variant>
    </vt:vector>
  </HeadingPairs>
  <TitlesOfParts>
    <vt:vector size="80" baseType="lpstr">
      <vt:lpstr>Arial</vt:lpstr>
      <vt:lpstr>Arial Narrow</vt:lpstr>
      <vt:lpstr>Calibri</vt:lpstr>
      <vt:lpstr>Georgia</vt:lpstr>
      <vt:lpstr>System Font Regular</vt:lpstr>
      <vt:lpstr>Wingdings</vt:lpstr>
      <vt:lpstr>IQVIA_V2.0.0</vt:lpstr>
      <vt:lpstr>think-cell Slide</vt:lpstr>
      <vt:lpstr>EFPIA Patients W.A.I.T. Indicator 2024 Survey</vt:lpstr>
      <vt:lpstr>Foreword</vt:lpstr>
      <vt:lpstr>Contents</vt:lpstr>
      <vt:lpstr>Patients W.A.I.T. Indicator 2024 Survey: Overview and updates</vt:lpstr>
      <vt:lpstr>The study is based on the core concept of “availability”</vt:lpstr>
      <vt:lpstr>The access landscape in Europe has continued to evolve</vt:lpstr>
      <vt:lpstr>The Patients W.A.I.T. Indicator study provides a comprehensive view of key components of access to innovative medicines </vt:lpstr>
      <vt:lpstr>Contents</vt:lpstr>
      <vt:lpstr>PowerPoint-kynning</vt:lpstr>
      <vt:lpstr>Patients W.A.I.T. Indicators: Reading guide</vt:lpstr>
      <vt:lpstr>1. Overview (all products)</vt:lpstr>
      <vt:lpstr>Total availability by approval year (2020-2023)</vt:lpstr>
      <vt:lpstr>Fjöldi samþykktra lyfja á hverju ári (2020-2023)</vt:lpstr>
      <vt:lpstr>Rate of availability (2020-2023)</vt:lpstr>
      <vt:lpstr>Hlutfall og fjöldi samþykktra fáanlegra lyfja (2020-2023)</vt:lpstr>
      <vt:lpstr>Breakdown of availability (2020-2023)</vt:lpstr>
      <vt:lpstr>Breakdown of total availability (%, 2020-2023) (countries ordered by all availability)</vt:lpstr>
      <vt:lpstr>Breakdown of total availability (%, 2020-2023) (countries ordered by full availability)</vt:lpstr>
      <vt:lpstr>Time from central approval to availability (2020-2023)</vt:lpstr>
      <vt:lpstr>Time to availability (2020-2023)</vt:lpstr>
      <vt:lpstr>Median time to availability (2020-2023)</vt:lpstr>
      <vt:lpstr>Key observations</vt:lpstr>
      <vt:lpstr>2. Oncology medicines</vt:lpstr>
      <vt:lpstr>Oncology availability by approval year (2020-2023) </vt:lpstr>
      <vt:lpstr>Oncology rate of availability (2020-2023) </vt:lpstr>
      <vt:lpstr>Oncology breakdown of availability (%, 2020-2023)</vt:lpstr>
      <vt:lpstr>Oncology breakdown of total availability (%, 2020-2023)</vt:lpstr>
      <vt:lpstr>Oncology breakdown of total availability (%, 2020-2023)</vt:lpstr>
      <vt:lpstr>Oncology time to availability (2020-2023)</vt:lpstr>
      <vt:lpstr>Oncology median time to availability (2020-2023)</vt:lpstr>
      <vt:lpstr>Key observations</vt:lpstr>
      <vt:lpstr>3. Orphan medicines</vt:lpstr>
      <vt:lpstr>Orphan availability by approval year (2020-2023) </vt:lpstr>
      <vt:lpstr>Orphan rate of availability (2020-2023) </vt:lpstr>
      <vt:lpstr>Orphan breakdown of availability (%, 2020-2023)</vt:lpstr>
      <vt:lpstr>Orphan breakdown of total availability (%, 2020-2023)</vt:lpstr>
      <vt:lpstr>Orphan breakdown of total availability (%, 2020-2023)</vt:lpstr>
      <vt:lpstr>Orphan time to availability (2020-2023)</vt:lpstr>
      <vt:lpstr>Orphan median time to availability (2020-2023)</vt:lpstr>
      <vt:lpstr>Key observations</vt:lpstr>
      <vt:lpstr>4. Non-oncology orphan medicines</vt:lpstr>
      <vt:lpstr>Non-oncology orphan availability by approval year (2020-2023)</vt:lpstr>
      <vt:lpstr>Non-oncology orphan rate of availability (2020-2023) </vt:lpstr>
      <vt:lpstr>Non-oncology orphan breakdown of availability (%, 2020-2023)</vt:lpstr>
      <vt:lpstr>Non-oncology orphan breakdown of total availability (%, 2020-2023) (countries ordered by all availability)</vt:lpstr>
      <vt:lpstr>Non-oncology orphan breakdown of total availability (%, 2020-2023) (countries ordered by full availability)</vt:lpstr>
      <vt:lpstr>Non-oncology orphan time to availability (2020-2023)</vt:lpstr>
      <vt:lpstr>Non-oncology orphan median time to availability (2020-2023)</vt:lpstr>
      <vt:lpstr>Key observations</vt:lpstr>
      <vt:lpstr>5. Combination therapies</vt:lpstr>
      <vt:lpstr>Combination therapies availability by approval year (2020-2023) </vt:lpstr>
      <vt:lpstr>Combination therapies rate of availability (2020-2023) </vt:lpstr>
      <vt:lpstr>Combination therapies breakdown of availability (%, 2020-2023)</vt:lpstr>
      <vt:lpstr>Combination therapies breakdown of total availability (%, 2020-2023) (countries ordered by all availability)</vt:lpstr>
      <vt:lpstr>Combination therapies breakdown of total availability (%, 2020-2023) (countries ordered by full availability)</vt:lpstr>
      <vt:lpstr>Combination therapies time to availability (2020-2023)</vt:lpstr>
      <vt:lpstr>Combination median time to availability (2020-2023)</vt:lpstr>
      <vt:lpstr>Key observations</vt:lpstr>
      <vt:lpstr>6. Historic comparisons and extension</vt:lpstr>
      <vt:lpstr>Comparison of rate of availability (2022 study – 2024 study)</vt:lpstr>
      <vt:lpstr>Comparison of time to availability (2022 study – 2024 study)</vt:lpstr>
      <vt:lpstr>Extended period of total availability (2014-2023)</vt:lpstr>
      <vt:lpstr>Contents</vt:lpstr>
      <vt:lpstr>Study metrics, definitions, and notes</vt:lpstr>
      <vt:lpstr>Method and data availability</vt:lpstr>
      <vt:lpstr>Study composition and category definitions</vt:lpstr>
      <vt:lpstr>Products included in the study: 2020-2023 approvals (n=173)</vt:lpstr>
      <vt:lpstr>Products included in the study: 2020-2023 approvals (n=173)</vt:lpstr>
      <vt:lpstr>Country specific definitions of products with availability</vt:lpstr>
      <vt:lpstr>Country specific definitions of products with limited availability</vt:lpstr>
      <vt:lpstr>Country specific definitions of the availability date</vt:lpstr>
      <vt:lpstr>PowerPoint-kynning</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Scott, Kirstie</dc:creator>
  <cp:lastModifiedBy>Óli Kr. Ármannsson</cp:lastModifiedBy>
  <cp:revision>2</cp:revision>
  <cp:lastPrinted>2025-04-22T14:55:23Z</cp:lastPrinted>
  <dcterms:created xsi:type="dcterms:W3CDTF">2021-02-16T19:21:16Z</dcterms:created>
  <dcterms:modified xsi:type="dcterms:W3CDTF">2025-04-22T14:55:57Z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SlidoAppVersion">
    <vt:lpwstr>0.17.1.1417</vt:lpwstr>
  </property>
  <property fmtid="{D5CDD505-2E9C-101B-9397-08002B2CF9AE}" pid="3" name="ContentTypeId">
    <vt:lpwstr>0x01010033C6203D87D6A04797B940D3D4172F11</vt:lpwstr>
  </property>
  <property fmtid="{D5CDD505-2E9C-101B-9397-08002B2CF9AE}" pid="4" name="MediaServiceImageTags">
    <vt:lpwstr/>
  </property>
</Properties>
</file>